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notesSlides/notesSlide3.xml" ContentType="application/vnd.openxmlformats-officedocument.presentationml.notesSlide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339" r:id="rId2"/>
    <p:sldId id="330" r:id="rId3"/>
    <p:sldId id="258" r:id="rId4"/>
    <p:sldId id="331" r:id="rId5"/>
    <p:sldId id="257" r:id="rId6"/>
    <p:sldId id="333" r:id="rId7"/>
    <p:sldId id="267" r:id="rId8"/>
    <p:sldId id="332" r:id="rId9"/>
    <p:sldId id="256" r:id="rId10"/>
    <p:sldId id="322" r:id="rId11"/>
    <p:sldId id="259" r:id="rId12"/>
    <p:sldId id="269" r:id="rId13"/>
    <p:sldId id="268" r:id="rId14"/>
    <p:sldId id="270" r:id="rId15"/>
    <p:sldId id="272" r:id="rId16"/>
    <p:sldId id="280" r:id="rId17"/>
    <p:sldId id="279" r:id="rId18"/>
    <p:sldId id="261" r:id="rId19"/>
    <p:sldId id="273" r:id="rId20"/>
    <p:sldId id="274" r:id="rId21"/>
    <p:sldId id="262" r:id="rId22"/>
    <p:sldId id="275" r:id="rId23"/>
    <p:sldId id="276" r:id="rId24"/>
    <p:sldId id="277" r:id="rId25"/>
    <p:sldId id="278" r:id="rId26"/>
    <p:sldId id="263" r:id="rId27"/>
    <p:sldId id="264" r:id="rId28"/>
    <p:sldId id="281" r:id="rId29"/>
    <p:sldId id="302" r:id="rId30"/>
    <p:sldId id="304" r:id="rId31"/>
    <p:sldId id="286" r:id="rId32"/>
    <p:sldId id="282" r:id="rId33"/>
    <p:sldId id="297" r:id="rId34"/>
    <p:sldId id="335" r:id="rId35"/>
    <p:sldId id="336" r:id="rId36"/>
    <p:sldId id="337" r:id="rId37"/>
    <p:sldId id="338" r:id="rId38"/>
    <p:sldId id="329" r:id="rId39"/>
    <p:sldId id="308" r:id="rId40"/>
    <p:sldId id="283" r:id="rId41"/>
    <p:sldId id="305" r:id="rId42"/>
    <p:sldId id="306" r:id="rId43"/>
    <p:sldId id="307" r:id="rId44"/>
    <p:sldId id="288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D284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77" autoAdjust="0"/>
    <p:restoredTop sz="94660"/>
  </p:normalViewPr>
  <p:slideViewPr>
    <p:cSldViewPr snapToGrid="0">
      <p:cViewPr varScale="1">
        <p:scale>
          <a:sx n="49" d="100"/>
          <a:sy n="49" d="100"/>
        </p:scale>
        <p:origin x="72" y="12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13:39:29.310"/>
    </inkml:context>
    <inkml:brush xml:id="br0">
      <inkml:brushProperty name="width" value="0.1" units="cm"/>
      <inkml:brushProperty name="height" value="0.1" units="cm"/>
      <inkml:brushProperty name="color" value="#004F8B"/>
    </inkml:brush>
    <inkml:brush xml:id="br1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58 225 8 0 0,'3'2'0'0'0,"-4"-3"0"0"0,1 1 0 0 0,0 0 0 0 0,0 0 0 0 0,0 0 0 0 0,0 0 0 0 0,0 0 0 0 0,0 0 0 0 0,0 0 0 0 0,0 0 0 0 0,0 0 0 0 0,0 0 0 0 0,0 0 0 0 0,0 0 0 0 0,0 0 0 0 0,0-1 0 0 0,0 1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0,0-1 0 0 0,0 1 0 0 0,0 0 0 0 0,-3-2 0 0 0,3 2 0 0 0,0 0 0 0 0,0 0 0 0 0,-1 0 0 0 0,1-1 0 0 0,0 1 0 0 0,0 0 0 0 0,0 0 0 0 0,0 0 0 0 0,0 0 0 0 0,0 0 0 0 0,0 0 0 0 0,0 0 0 0 0,0 0 1 0 0,0 0-1 0 0,0 0 0 0 0,0 0 0 0 0,0-1 0 0 0,0 1 0 0 0,0 0 0 0 0,0 0 0 0 0,0 0 0 0 0,0 0 0 0 0,0 0 0 0 0,0 0 0 0 0,0 0 0 0 0,0 0 0 0 0,0 0 0 0 0,0 0 0 0 0,-1 0 0 0 0,1 0 0 0 0,0 0 0 0 0,0 0 0 0 0,0 0 1 0 0,0 0-1 0 0,0 0 0 0 0,0 0 0 0 0,0 0 0 0 0,0 0 0 0 0,-1 0 0 0 0,1 0 0 0 0,0 0 0 0 0,0 0 0 0 0,0 0 0 0 0,0 0 0 0 0,0 0 0 0 0,0 1 0 0 0,0-1 0 0 0,0 0 0 0 0,0 0 0 0 0,0 0 0 0 0,-1 0 0 0 0,1 0 0 0 0,0 0 0 0 0,0 0 1 0 0,0 0-1 0 0,0 0 0 0 0,0 0 0 0 0,0 1 0 0 0,0-1 17 0 0,0 0 0 0 0,0 0 1 0 0,0 0-1 0 0,0 0 0 0 0,0 0 1 0 0,0 0-1 0 0,0 0 0 0 0,0 0 1 0 0,0-1-1 0 0,-1 1 0 0 0,1 0 1 0 0,0 0-1 0 0,0 0 0 0 0,0 0 1 0 0,0 0-1 0 0,0 0 0 0 0,0 0 0 0 0,0 0 1 0 0,0 0-1 0 0,0 0 0 0 0,0 0 1 0 0,0 0-1 0 0,0 0 0 0 0,0 0 1 0 0,0 0-1 0 0,0 0 0 0 0,0 0 1 0 0,0 0-1 0 0,0 0 0 0 0,0 0 1 0 0,0 0-1 0 0,0-1 0 0 0,0 1 1 0 0,0 0-1 0 0,0 0 0 0 0,0 0 1 0 0,0 0-1 0 0,0 0 0 0 0,0 0 1 0 0,0 0-1 0 0,0 0 0 0 0,0 0 1 0 0,0 0-1 0 0,0 0 0 0 0,0 0 1 0 0,0 0-1 0 0,0 0 0 0 0,0 0 1 0 0,0 0-1 0 0,0 0 0 0 0,0 0 0 0 0,0 0 1 0 0,0 0-1 0 0,0 0 0 0 0,0 0 1 0 0,0 0-1 0 0,0 0 0 0 0,0 0-17 0 0,0 0 62 0 0,0 0-1 0 0,0 0 1 0 0,0 0-1 0 0,0 0 1 0 0,0 0-1 0 0,0 0 0 0 0,0 0 1 0 0,0 0-1 0 0,0 0 1 0 0,0 0-1 0 0,0 0 1 0 0,0 0-1 0 0,0 0 1 0 0,0 0-1 0 0,0 0 0 0 0,0 0 1 0 0,0 0-1 0 0,0 0 1 0 0,0 0-1 0 0,0 0 1 0 0,0 0-1 0 0,0 0 0 0 0,0 0 1 0 0,0 0-62 0 0,-5-9 3114 0 0,4 8-1803 0 0,2 5-739 0 0,-1-3-420 0 0,-1-3-91 0 0,2 5 1840 0 0,5 16 1165 0 0,-6-13-2472 0 0,0-6-576 0 0,0 0 0 0 0,0 1-1 0 0,0-1 1 0 0,0 0 0 0 0,0 1 0 0 0,0-1-1 0 0,0 1 1 0 0,0-1 0 0 0,0 0 0 0 0,0 1-1 0 0,0-1 1 0 0,0 0 0 0 0,0 1 0 0 0,0-1 0 0 0,0 0-1 0 0,1 0 1 0 0,-1 0 0 0 0,0 0 0 0 0,0 1-1 0 0,0-1 1 0 0,1 0 0 0 0,-1 1 0 0 0,0-1-1 0 0,0 0 1 0 0,1 0 0 0 0,-1 1 0 0 0,0-1 0 0 0,0 0-1 0 0,0 0-17 0 0,9 28 608 0 0,-9-23-518 0 0,0-5-83 0 0,0 0 0 0 0,0 1 1 0 0,0 0-1 0 0,0 0 0 0 0,0 0 1 0 0,0 0-1 0 0,0-1 0 0 0,0 1 0 0 0,0-1 1 0 0,0 1-1 0 0,1 0 0 0 0,-1 0 1 0 0,0 0-1 0 0,1-1 0 0 0,-1 1 1 0 0,1-1-1 0 0,-1 1 0 0 0,1-1 0 0 0,-1 1-7 0 0,0 1 19 0 0,1-1-1 0 0,0-1 1 0 0,-1 1-1 0 0,0 0 0 0 0,1 1 1 0 0,-1-1-1 0 0,0-1 0 0 0,1 1 1 0 0,-1 1-1 0 0,0-1 1 0 0,0 0-1 0 0,0 0 0 0 0,0 0 1 0 0,0 0-1 0 0,0 0 0 0 0,-1 1-18 0 0,1-1 19 0 0,0 1 0 0 0,0-1 0 0 0,0 0 0 0 0,0 1 0 0 0,0-1 0 0 0,0 1 0 0 0,0-1 0 0 0,0 0 1 0 0,1 1-1 0 0,-1-1 0 0 0,0 0 0 0 0,0 1 0 0 0,1-1 0 0 0,0 0-19 0 0,0 2 19 0 0,0-1 0 0 0,0 0 0 0 0,-1 0 0 0 0,0 0 1 0 0,1 1-1 0 0,0-1 0 0 0,-1 1 0 0 0,0-1 0 0 0,0 0 1 0 0,0 1-1 0 0,0-1 0 0 0,0 1 0 0 0,-1-1-19 0 0,2 17 169 0 0,-1 4 39 0 0,1 1-129 0 0,0-22-33 0 0,-1 1-1 0 0,0-1 1 0 0,0 1 0 0 0,0-1-1 0 0,0 1 1 0 0,0-1-1 0 0,0 3-45 0 0,0-2 37 0 0,0 0 0 0 0,0 0 0 0 0,0 1-1 0 0,0-2 1 0 0,0 2 0 0 0,0-1-1 0 0,1 0-36 0 0,1 4 33 0 0,-1 1 0 0 0,0-1 0 0 0,-1 1 0 0 0,0-1 0 0 0,0 1 0 0 0,-1-1 0 0 0,-1 6-33 0 0,1-3 42 0 0,0-1-1 0 0,1 1 1 0 0,0 0 0 0 0,0 6-42 0 0,2 0 152 0 0,-1 0 0 0 0,-1 12-152 0 0,0-9 70 0 0,-1-7-93 0 0,0-8 44 0 0,1-2 1 0 0,0 2-1 0 0,0-1 0 0 0,0 0 0 0 0,0 0 0 0 0,1 0 1 0 0,0 3-22 0 0,0-2-14 0 0,-1 1 1 0 0,1-1-1 0 0,-1 0 1 0 0,0 0-1 0 0,-1 1 1 0 0,1 0 13 0 0,-1 19 30 0 0,2-19-34 0 0,-1 1 1 0 0,0-1-1 0 0,-1 0 0 0 0,0 1 0 0 0,0-1 1 0 0,0 4 3 0 0,-3 12 17 0 0,4-14 35 0 0,0-5-101 0 0,0 0-1 0 0,0 0 1 0 0,0 0-1 0 0,0-1 1 0 0,0 2 0 0 0,0-1-1 0 0,0-1 1 0 0,0 1 0 0 0,0 0-1 0 0,-1 0 1 0 0,1 0 0 0 0,-1 0-1 0 0,0-1 50 0 0,0-2-433 0 0,1 1-1 0 0,-1-1 1 0 0,1 0-1 0 0,0 0 1 0 0,0 0-1 0 0,-1 0 1 0 0,1 0-1 0 0,0 0 1 0 0,0 0-1 0 0,0 0 1 0 0,0 0-1 0 0,-1 0 1 0 0,1 0-1 0 0,1 0 434 0 0,-2 0-187 0 0,1 1-1 0 0,0-1 0 0 0,0 1 1 0 0,0-1-1 0 0,0 1 1 0 0,0 0-1 0 0,0 0 0 0 0,0-1 1 0 0,0 1-1 0 0,0-1 1 0 0,0 1-1 0 0,0-1 0 0 0,0 1 1 0 0,0-1-1 0 0,1 1 1 0 0,-1-1-1 0 0,0 1 1 0 0,0 0-1 0 0,0 0 0 0 0,1 0 1 0 0,-1-1-1 0 0,0 1 1 0 0,0-1-1 0 0,0 1 0 0 0,0 0 1 0 0,1-1-1 0 0,-1 1 1 0 0,1 0-1 0 0,-1-1 0 0 0,0 1 1 0 0,1 0-1 0 0,-1 0 1 0 0,1-1-1 0 0,-1 1 1 0 0,1 0 187 0 0,15 5-3066 0 0,-15-5 3043 0 0,-1 0 1 0 0,0 0 0 0 0,0 0 0 0 0,0 0 0 0 0,0 0 0 0 0,0 0-1 0 0,0 0 1 0 0,0 0 0 0 0,1 0 0 0 0,-1 0 0 0 0,0 0 0 0 0,0 0-1 0 0,0-1 1 0 0,1 1 0 0 0,-1 0 0 0 0,0 0 0 0 0,0 0 0 0 0,0 0-1 0 0,0 0 1 0 0,1-1 0 0 0,-1 1 0 0 0,0 0 0 0 0,0 0 0 0 0,0 0-1 0 0,0-1 1 0 0,0 1 0 0 0,0 0 0 0 0,1 0 0 0 0,-1 0 0 0 0,0-1-1 0 0,0 1 1 0 0,0 0 0 0 0,0 0 0 0 0,0-1 0 0 0,0 1 0 0 0,0 0-1 0 0,0 0 1 0 0,0 0 0 0 0,0 0 0 0 0,0 0 0 0 0,0 0 0 0 0,0 0-1 0 0,0-1 1 0 0,0 1 0 0 0,-1 0 22 0 0</inkml:trace>
  <inkml:trace contextRef="#ctx0" brushRef="#br0" timeOffset="1">41 303 8 0 0,'0'-1'0'0'0,"0"-1"0"0"0,-1 0 0 0 0,1 1 0 0 0,0-1 0 0 0,0 0 0 0 0,0 2 0 0 0,1-2 0 0 0,-1 0 0 0 0,0 0 0 0 0,1 1 0 0 0,-1-1 0 0 0,1 0 0 0 0,0-15 0 0 0,-2 8 20 0 0,2 9 13 0 0,-1 0 1 0 0,0-1-1 0 0,0 1 0 0 0,0 0 0 0 0,0-1 0 0 0,0 1 0 0 0,0 0 0 0 0,0-1 1 0 0,0 1-1 0 0,0 0 0 0 0,0-1 0 0 0,0 1 0 0 0,0 0 0 0 0,0-1 0 0 0,-1 1 1 0 0,1 0-1 0 0,0 0 0 0 0,0 0 0 0 0,0 0 0 0 0,0-1 0 0 0,0 1 1 0 0,0 0-1 0 0,0 0 0 0 0,0-1 0 0 0,0 1 0 0 0,-1 0 0 0 0,1 0 0 0 0,0-1 1 0 0,0 1-1 0 0,-1 0 0 0 0,1 0 0 0 0,0 0 0 0 0,-1 0 0 0 0,1-1 0 0 0,0 1 1 0 0,0 0-1 0 0,-1 0 0 0 0,1 0 0 0 0,0 0 0 0 0,-1 0 0 0 0,1 0 1 0 0,0 0-1 0 0,0 0 0 0 0,0 0 0 0 0,0 0 0 0 0,-1 0 0 0 0,1 0 0 0 0,0 0 1 0 0,-1 0-1 0 0,1 0-33 0 0,-1-1 405 0 0,1 1-376 0 0,0 0 0 0 0,0 0 0 0 0,0 0 0 0 0,0 0 0 0 0,0 0 0 0 0,1-1 0 0 0,-1 1 0 0 0,0 0 0 0 0,0 0 0 0 0,0 0 1 0 0,0 0-1 0 0,0 0 0 0 0,0 0 0 0 0,0-1 0 0 0,0 1 0 0 0,0 0 0 0 0,0 0 0 0 0,0 0 0 0 0,0 0 0 0 0,0 0 0 0 0,0 0 0 0 0,0-1 0 0 0,0 1 0 0 0,0 0 0 0 0,0 0 0 0 0,-1 0 0 0 0,1 0 0 0 0,0 0 0 0 0,0 0 1 0 0,0 0-1 0 0,0-1 0 0 0,0 1 0 0 0,0 0 0 0 0,0 0 0 0 0,0 0 0 0 0,0 0 0 0 0,0 0 0 0 0,0 0 0 0 0,-1 0 0 0 0,1 0 0 0 0,0 0 0 0 0,0 0 0 0 0,0 0 0 0 0,0 0 0 0 0,0 0 0 0 0,0-1 0 0 0,0 1 0 0 0,0 0 1 0 0,0 0-1 0 0,0 0 0 0 0,0 0 0 0 0,0 0 0 0 0,0 0 0 0 0,0 0 0 0 0,-1 0 0 0 0,1 0 0 0 0,0 0 0 0 0,0 1 0 0 0,0-1 0 0 0,0 0 0 0 0,0 0 0 0 0,0 0 0 0 0,0 0 0 0 0,-1 0 0 0 0,1 0 0 0 0,0 0 0 0 0,0 0 0 0 0,0 0 1 0 0,0 0-30 0 0,0 0 57 0 0,0 0 0 0 0,-1 0 0 0 0,1 1 0 0 0,0-1 0 0 0,0 0 0 0 0,0 0 0 0 0,0 0 0 0 0,0 0 1 0 0,-1 0-1 0 0,1 0 0 0 0,0 0 0 0 0,0 0 0 0 0,0 0 0 0 0,0 0 0 0 0,0 0 0 0 0,0 0 0 0 0,0 0 1 0 0,0 0-1 0 0,0 0 0 0 0,0 0 0 0 0,0 0 0 0 0,0 0 0 0 0,-1-1 0 0 0,1 1 0 0 0,0 0 1 0 0,0 0-1 0 0,0 0 0 0 0,0 0 0 0 0,0 0 0 0 0,0 0 0 0 0,-1 0 0 0 0,1 0 0 0 0,0 0 0 0 0,0-1 1 0 0,0 1-1 0 0,0 0 0 0 0,0 0 0 0 0,0 0 0 0 0,0 0 0 0 0,0 0 0 0 0,0 0 0 0 0,0 0 0 0 0,0 0 1 0 0,0 0-1 0 0,-1 0 0 0 0,1 0 0 0 0,0 0 0 0 0,0-1 0 0 0,0 1 0 0 0,0 0 0 0 0,0 0 1 0 0,0 0-58 0 0,-3 9 2415 0 0,3-9-2408 0 0,0 1 0 0 0,0-1-1 0 0,0 0 1 0 0,0 0 0 0 0,0 0 0 0 0,0 0 0 0 0,-1 0 0 0 0,1 0 0 0 0,0 0 0 0 0,0 0 0 0 0,0 0 0 0 0,0 0 0 0 0,0 0 0 0 0,0 0-1 0 0,0 0 1 0 0,0 0 0 0 0,0 0 0 0 0,0 0 0 0 0,0 1 0 0 0,0-1 0 0 0,0 0 0 0 0,0 0 0 0 0,0 0 0 0 0,0 0 0 0 0,0 0 0 0 0,0 0-1 0 0,0 0 1 0 0,0 0 0 0 0,0 0 0 0 0,0 0 0 0 0,0 0 0 0 0,0 0 0 0 0,0 0 0 0 0,0 0 0 0 0,0 0 0 0 0,0 0 0 0 0,0 0 0 0 0,0 0 0 0 0,0 0-1 0 0,0 0-6 0 0,-2-1 122 0 0,2 0 110 0 0,0 8 9 0 0,0-1 0 0 0,0 1-1 0 0,0 0 1 0 0,0-1-1 0 0,1 3-240 0 0,3 9 88 0 0,-1 1-1 0 0,-2 0 0 0 0,1 2-87 0 0,1 22 92 0 0,-2-27-23 0 0,-1 0 1 0 0,0 0-1 0 0,-1 1-69 0 0,0-3 90 0 0,1 1 0 0 0,0 0-1 0 0,1 7-89 0 0,0-12 59 0 0,-3-16-18 0 0,-2-21-49 0 0,4-42-169 0 0,0-71-310 0 0,1 133 506 0 0,0 1-1 0 0,-1-2 0 0 0,0 1 1 0 0,-1 1-1 0 0,0-1 1 0 0,1 0-1 0 0,-1 1 0 0 0,-1 0 1 0 0,0-1-1 0 0,-1 0-18 0 0,0 1 330 0 0,2 17-158 0 0,2 42 44 0 0,-7 17-42 0 0,8-30-199 0 0,-1-16 70 0 0,0 1 1 0 0,3 0-46 0 0,-3-18-165 0 0,0-7 38 0 0,1-15-41 0 0,-2-28-23 0 0,0-35-13 0 0,0 34 93 0 0,0-18 149 0 0,0 61-23 0 0,0-6 143 0 0,0 7-157 0 0,0 0 1 0 0,0 0-1 0 0,0 0 1 0 0,0 0 0 0 0,0 0-1 0 0,0 0 1 0 0,0 1-1 0 0,0-1 1 0 0,0 0 0 0 0,0 0-1 0 0,0 0 1 0 0,0 0-1 0 0,0 0 1 0 0,0 0 0 0 0,0 0-1 0 0,0 0 1 0 0,0 0-1 0 0,-1 0 1 0 0,1 0-1 0 0,0 0 1 0 0,0 0 0 0 0,0 0-1 0 0,0 0 1 0 0,0 0-1 0 0,0 0 1 0 0,0 0 0 0 0,-1 0-1 0 0,1 0 1 0 0,0 0-1 0 0,0 0 1 0 0,0 0 0 0 0,0 0-1 0 0,0 0 1 0 0,0 0-1 0 0,0 0 1 0 0,0 0 0 0 0,-1 0-1 0 0,1 0 1 0 0,0 0-1 0 0,0 0 1 0 0,0 0 0 0 0,0 0-1 0 0,0 0 1 0 0,0 0-1 0 0,0 0 1 0 0,0 0-1 0 0,0 0 1 0 0,-1 0 0 0 0,1 0-1 0 0,0-1 1 0 0,0 1-1 0 0,0 0 1 0 0,0 0 0 0 0,0 0-1 0 0,0 0 1 0 0,0 0-1 0 0,0 0 1 0 0,0 0 0 0 0,0-1-1 0 0,0 1 1 0 0,0 0-1 0 0,0 0 1 0 0,0 0 0 0 0,0 0-1 0 0,0 0 1 0 0,0 0-1 0 0,0 0 1 0 0,0-1-2 0 0,1 4 50 0 0,0-2 0 0 0,-1 2-1 0 0,1-2 1 0 0,0 2 0 0 0,-1-1 0 0 0,0 0 0 0 0,0 0 0 0 0,0 2-50 0 0,4 141 745 0 0,-3-85-465 0 0,6 29-280 0 0,-8-27 112 0 0,2-39-5 0 0,-2-16-59 0 0,2 1 0 0 0,-1-1 0 0 0,1 1 0 0 0,1 5-48 0 0,-1-9-5 0 0,0 0 0 0 0,-1-1 0 0 0,1 1 0 0 0,-1 1 0 0 0,0-1 1 0 0,-1 0-1 0 0,0 3 5 0 0,0-3 15 0 0,1 0 0 0 0,0 0 0 0 0,-1 1 0 0 0,2-1 1 0 0,-1 0-1 0 0,1 0 0 0 0,0 1-15 0 0,0 5 7 0 0,0 0 1 0 0,0-1-1 0 0,-1 2 1 0 0,0-1-1 0 0,-1 4-7 0 0,0 14 59 0 0,1-8-39 0 0,0-5-15 0 0,0-1 0 0 0,0 1 0 0 0,3 4-5 0 0,-2 3-28 0 0,-1-101-151 0 0,-6-110-109 0 0,6 178 357 0 0,0 0 232 0 0,-4 25-114 0 0,1 2-152 0 0,1 0-1 0 0,1 0 0 0 0,0 0 1 0 0,1 1-1 0 0,2 4-34 0 0,-1 42 104 0 0,-4 95-73 0 0,3-162-283 0 0,3-25-30 0 0,-1-1 1 0 0,-2-23 281 0 0,-1 29-89 0 0,1 1 0 0 0,0-1 0 0 0,3-5 89 0 0,0-8-6 0 0,-1 18 79 0 0,-1 15-56 0 0,-1 0 0 0 0,1 0 0 0 0,-1 1 0 0 0,1-2 0 0 0,-1 1 0 0 0,-1 0 0 0 0,1 0 0 0 0,-1 0 0 0 0,1 0 0 0 0,-1-3-17 0 0,-7 61 509 0 0,8-27-521 0 0,0 0 0 0 0,-3 7 12 0 0,0 16 69 0 0,-1 25-15 0 0,-1 34-108 0 0,5-104-66 0 0,0-7-63 0 0,2-14-83 0 0,2-6 199 0 0,-2 0 0 0 0,0-1 1 0 0,-2-13 66 0 0,0 16-67 0 0,1-1 0 0 0,0 1 1 0 0,2 0-1 0 0,2-12 67 0 0,-1 8 79 0 0,-4 40 396 0 0,-11 218-45 0 0,9-121-342 0 0,2-49-289 0 0,4-43 182 0 0,-4-21 16 0 0,0 0-1 0 0,0 0 1 0 0,0 0-1 0 0,0 0 1 0 0,0 0-1 0 0,0 0 1 0 0,0 0-1 0 0,0 0 1 0 0,0 0-1 0 0,0 0 1 0 0,0 0-1 0 0,0 0 1 0 0,0 0-1 0 0,0 0 1 0 0,0 0-1 0 0,0 0 1 0 0,0 0 0 0 0,0 0-1 0 0,0 0 1 0 0,0 0-1 0 0,0 0 1 0 0,0 0-1 0 0,0 0 1 0 0,0 0-1 0 0,0 0 1 0 0,0 0-1 0 0,0 0 1 0 0,0 0-1 0 0,0 0 1 0 0,0 0-1 0 0,0 0 1 0 0,0 0-1 0 0,0 0 1 0 0,0 0-1 0 0,0 0 1 0 0,0 0-1 0 0,0 0 1 0 0,1 0-1 0 0,-1 0 1 0 0,0 0 0 0 0,0 0-1 0 0,0 0 1 0 0,0 0-1 0 0,0 0 1 0 0,0 0-1 0 0,0 0 1 0 0,0 0-1 0 0,0 0 1 0 0,0 0-1 0 0,0 0 1 0 0,0 0-1 0 0,0 0 1 0 0,0 0-1 0 0,0 0 1 0 0,0 0-1 0 0,0 0 1 0 0,0 0-1 0 0,0 0 1 0 0,0 0-1 0 0,0 0 1 0 0,1 0-1 0 0,-1 0 1 0 0,0 0-1 0 0,0 0 1 0 0,0 0 3 0 0,2-12-164 0 0,5-89-136 0 0,-5-3 300 0 0,1 84 88 0 0,-2 18 55 0 0,-2 6 17 0 0,-1 2-47 0 0,-8 36 8 0 0,2 0 1 0 0,3 0 0 0 0,0 1-1 0 0,2 38-121 0 0,3-63-47 0 0,1-1 0 0 0,2-1 0 0 0,-1 2 47 0 0,-4-3 139 0 0,2-10-78 0 0,1-6-56 0 0,0-2-25 0 0,-1 7 11 0 0,-4 26 205 0 0,1-14-137 0 0,3-5-17 0 0,-2 0 13 0 0,1 7-170 0 0,1-18 112 0 0,0 0-1 0 0,0 0 0 0 0,0 0 0 0 0,0 0 0 0 0,1 0 1 0 0,-1 0-1 0 0,0 0 0 0 0,0 0 0 0 0,0 0 0 0 0,0 0 1 0 0,0 0-1 0 0,1 0 0 0 0,-1 0 0 0 0,0 0 0 0 0,0 0 1 0 0,0 0-1 0 0,0 0 0 0 0,0 0 0 0 0,1 0 0 0 0,-1 0 1 0 0,0 0-1 0 0,0 0 0 0 0,0 0 0 0 0,0 0 0 0 0,0 0 1 0 0,0 0-1 0 0,0 0 0 0 0,0 0 0 0 0,0 0 0 0 0,0 0 1 0 0,0 1-1 0 0,0-1 0 0 0,0 0 0 0 0,0 0 0 0 0,0 0 0 0 0,0 0 1 0 0,0 0-1 0 0,0 0 0 0 0,1 1 0 0 0,-1-1 0 0 0,0 0 1 0 0,0 0 3 0 0,0-1 190 0 0,0 2-183 0 0,0-1 0 0 0,0 0 0 0 0,0 0 0 0 0,1 0 0 0 0,-1 0-1 0 0,0 0 1 0 0,0 0 0 0 0,0 0 0 0 0,1 0 0 0 0,-1 0 0 0 0,0 0 0 0 0,0 0 0 0 0,0 0 0 0 0,0 0-1 0 0,1 0 1 0 0,-1 0 0 0 0,0 0 0 0 0,0 0 0 0 0,0 0 0 0 0,1 0 0 0 0,-1 0 0 0 0,0 0-1 0 0,0 0 1 0 0,0 0 0 0 0,0 0 0 0 0,0 0 0 0 0,0 0 0 0 0,0 0 0 0 0,0 0 0 0 0,0-1 0 0 0,0 1-1 0 0,1 0 1 0 0,-1 0 0 0 0,0 0 0 0 0,0 0 0 0 0,0 0 0 0 0,0-1 0 0 0,0 1 0 0 0,0 0 0 0 0,0 0-1 0 0,1 0 1 0 0,-1 0 0 0 0,0 0 0 0 0,0 0 0 0 0,0 0 0 0 0,0 0 0 0 0,0 0 0 0 0,0-1-1 0 0,0 1 1 0 0,0 0 0 0 0,0 0 0 0 0,0 0 0 0 0,0 0 0 0 0,0-1 0 0 0,0 1 0 0 0,0 0 0 0 0,0 0-1 0 0,0 0 1 0 0,0-1 0 0 0,0 1 0 0 0,-1 0 0 0 0,1 0 0 0 0,0 0-7 0 0,3 0-144 0 0,3 3 465 0 0,-6-2-305 0 0,0-1 0 0 0,0 0 0 0 0,1 1 0 0 0,-1-1-1 0 0,0 0 1 0 0,1 1 0 0 0,-1-1 0 0 0,0 0 0 0 0,1 0 0 0 0,-1 1-1 0 0,0-1 1 0 0,0 0 0 0 0,0 0 0 0 0,1 0 0 0 0,-1 1 0 0 0,0-1-1 0 0,1 0 1 0 0,-1 0 0 0 0,1 0 0 0 0,-1 0 0 0 0,1 0 0 0 0,-1 0-1 0 0,0 0 1 0 0,0 0 0 0 0,0 0-16 0 0,7-2 168 0 0,-7 1-168 0 0,0 1 0 0 0,1 0 0 0 0,-1-1 0 0 0,1 1 0 0 0,-1 0 1 0 0,0 0-1 0 0,0 0 0 0 0,0 0 0 0 0,1-1 0 0 0,-1 1 0 0 0,0 0 0 0 0,1 0 0 0 0,-1 0 0 0 0,1 0 1 0 0,-1 0-1 0 0,1 0 0 0 0,-1 0 0 0 0,0 0 0 0 0,0 0 0 0 0,0 0 0 0 0,1 0 0 0 0,-1 1 0 0 0,1-1 1 0 0,-1 0-1 0 0,1 0 0 0 0,2 2 41 0 0,0-1 0 0 0,1 1 0 0 0,-1-1 0 0 0,0 2 1 0 0,0-2-1 0 0,3 4-41 0 0,4 1 115 0 0,-3-3-17 0 0,-6-3-100 0 0,-1 0 0 0 0,1 0 0 0 0,-1 0 0 0 0,1 0-1 0 0,-1 0 1 0 0,1 0 0 0 0,-1 0 0 0 0,0 1 0 0 0,0-1 0 0 0,0 0-1 0 0,1 0 1 0 0,-1 0 0 0 0,1 0 0 0 0,-1 0 0 0 0,0 0 0 0 0,1 0-1 0 0,-1 1 1 0 0,1-1 0 0 0,-1 0 0 0 0,0 1 0 0 0,0-1 0 0 0,0 0-1 0 0,0 1 1 0 0,0-1 0 0 0,1 0 0 0 0,-1 1 0 0 0,0-1 0 0 0,0 1-1 0 0,0-1 1 0 0,0 0 0 0 0,1 0 2 0 0,0 1 14 0 0,1-1-1 0 0,-1 1 1 0 0,1-1 0 0 0,-1 0-1 0 0,0 1 1 0 0,1-1 0 0 0,-1 0-1 0 0,1 0 1 0 0,-1 0 0 0 0,1 0-1 0 0,-1-1 1 0 0,1 1-1 0 0,-1 0 1 0 0,1-1-14 0 0,5 0-94 0 0,8-3 173 0 0,-1 7 50 0 0,-5-2-168 0 0,-8-2 44 0 0,2 1 1 0 0,-1 0 0 0 0,0 0-1 0 0,0 0 1 0 0,0 0 0 0 0,0 1 0 0 0,0-1-1 0 0,0 0 1 0 0,0 0 0 0 0,1 1-6 0 0,-1 0 3 0 0,0 0 1 0 0,-1-1 0 0 0,0 1-1 0 0,1-1 1 0 0,-1 0-1 0 0,0 0 1 0 0,1 0-1 0 0,-1 0 1 0 0,1 0-1 0 0,0 0 1 0 0,-1 0 0 0 0,0 0-1 0 0,1 0 1 0 0,-1-1-1 0 0,2 0-3 0 0,-2 1-2 0 0,0-1-1 0 0,-1 1 1 0 0,1 0-1 0 0,0 0 1 0 0,0 0 0 0 0,0-1-1 0 0,-1 1 1 0 0,1 0-1 0 0,0 0 1 0 0,0 1-1 0 0,0-1 1 0 0,-1 0-1 0 0,1 0 1 0 0,0 0-1 0 0,0 1 1 0 0,0-1 0 0 0,0 1-1 0 0,0-1 3 0 0,0 1-3 0 0,1 0 0 0 0,-1-1 0 0 0,1 1-1 0 0,-1-1 1 0 0,0 0 0 0 0,1 0 0 0 0,0 0 0 0 0,-2 0 0 0 0,2 0-1 0 0,0 0 1 0 0,-1 0 0 0 0,1 0 0 0 0,0 0 3 0 0,2-4 17 0 0,-4 4-16 0 0,0-1 0 0 0,0 1 0 0 0,1 0-1 0 0,-1 0 1 0 0,0-1 0 0 0,0 1 0 0 0,1 0 0 0 0,-1 0 0 0 0,0 0 0 0 0,1 0 0 0 0,-1 0 0 0 0,0 0 0 0 0,1 0 0 0 0,-1 0 0 0 0,0 0-1 0 0,0 0 1 0 0,0-1 0 0 0,1 1 0 0 0,-1 0 0 0 0,0 0 0 0 0,1 0 0 0 0,-1 0 0 0 0,0 0 0 0 0,1 0 0 0 0,-1 0 0 0 0,1 1 0 0 0,-1-1-1 0 0,0 0 1 0 0,1 0 0 0 0,-1 0 0 0 0,0 0 0 0 0,0 0 0 0 0,0 0 0 0 0,0 0 0 0 0,1 0 0 0 0,-1 0 0 0 0,0 0 0 0 0,1 1 0 0 0,-1-1-1 0 0,0 0 1 0 0,0 0 0 0 0,1 1 0 0 0,-1-1 0 0 0,0 0 0 0 0,0 1 0 0 0,1-1 0 0 0,-1 1-1 0 0,22-1 117 0 0,-22 0-121 0 0,1-1 0 0 0,0 1 0 0 0,1 0 0 0 0,-1 0 0 0 0,-1 0 0 0 0,1 0 0 0 0,1 0 0 0 0,-1 0 0 0 0,-1 1 0 0 0,2-1-1 0 0,-1 0 1 0 0,0 0 0 0 0,-1 1 0 0 0,1-1 0 0 0,0 1 0 0 0,1-1 0 0 0,-1 0 0 0 0,-1 1 0 0 0,1 0 4 0 0,1 0-27 0 0,3-4-7 0 0,-5 3 35 0 0,1 0 1 0 0,-1 0 0 0 0,0 0-1 0 0,0 0 1 0 0,0 0 0 0 0,0 0 0 0 0,0 0-1 0 0,0 0 1 0 0,1 0 0 0 0,-1 0 0 0 0,0 0-1 0 0,1 0 1 0 0,-1 0 0 0 0,0 0 0 0 0,0 0-1 0 0,1 0 1 0 0,-1 0 0 0 0,0 0 0 0 0,0 0-1 0 0,1 0 1 0 0,-1 0 0 0 0,0 0-1 0 0,0 0 1 0 0,0 0 0 0 0,0 0 0 0 0,0 0-1 0 0,0 0 1 0 0,0 0 0 0 0,1 0 0 0 0,-1 0-1 0 0,0 0 1 0 0,0 1 0 0 0,0-1 0 0 0,1 0-1 0 0,-1 0 1 0 0,0 1 0 0 0,0-1-2 0 0,0 0-2 0 0,0 0 0 0 0,0 1 0 0 0,0-1 1 0 0,1 0-1 0 0,-1 0 0 0 0,0 0 0 0 0,0 1 1 0 0,0-1-1 0 0,0 0 0 0 0,1 0 0 0 0,-1 0 1 0 0,0 0-1 0 0,0 0 0 0 0,0 1 0 0 0,0-1 0 0 0,0 0 1 0 0,0 0-1 0 0,0 0 0 0 0,0 0 0 0 0,1 0 1 0 0,-1 0-1 0 0,0 0 0 0 0,0 0 0 0 0,1 0 0 0 0,-1 0 1 0 0,0 0-1 0 0,0 0 0 0 0,1 0 0 0 0,-1 0 1 0 0,0 0-1 0 0,0 0 0 0 0,0 0 0 0 0,1 0 1 0 0,-1 0-1 0 0,0 0 0 0 0,0 0 0 0 0,1 0 2 0 0,-1-1 1 0 0,0 0 0 0 0,0 1 1 0 0,0-1-1 0 0,0 1 0 0 0,0-1 0 0 0,0 0 0 0 0,1 1 0 0 0,-1 0 0 0 0,0 0 0 0 0,0-1 1 0 0,0 0-1 0 0,0 1 0 0 0,0-1 0 0 0,0 0 0 0 0,0 1 0 0 0,0-1 0 0 0,-1 0 1 0 0,1 1-1 0 0,0 0 0 0 0,0 0 0 0 0,0-1-1 0 0,0-5 18 0 0,0 6-17 0 0,0 0 1 0 0,0 0 0 0 0,0 0-1 0 0,0 0 1 0 0,-1-1 0 0 0,1 1-1 0 0,0 0 1 0 0,0 0 0 0 0,0 0-1 0 0,0 0 1 0 0,0 0 0 0 0,0 0-1 0 0,0 0 1 0 0,0 0 0 0 0,1 0-1 0 0,-1-1 1 0 0,0 1 0 0 0,0 0-1 0 0,0 0 1 0 0,0 0 0 0 0,0 0-1 0 0,0 0 1 0 0,0 0 0 0 0,0 0-1 0 0,0 0 1 0 0,0 0 0 0 0,0 0-1 0 0,0 0 1 0 0,0-1 0 0 0,0 1-1 0 0,0 0 1 0 0,0 0 0 0 0,0 0-1 0 0,0 0 1 0 0,0 0 0 0 0,0 0-1 0 0,0 0 1 0 0,0 0 0 0 0,0 0-1 0 0,0 0 1 0 0,0 0 0 0 0,0 0-1 0 0,0 0 1 0 0,0 0 0 0 0,0 0-1 0 0,1 0 1 0 0,-1 0 0 0 0,0 0-1 0 0,0 0 1 0 0,0 0 0 0 0,0 0-1 0 0,0 0 1 0 0,0 0 0 0 0,0 0-1 0 0,0 0 1 0 0,0 0 0 0 0,1 0-1 0 0,-1 0 1 0 0,0 0-2 0 0,1 1-16 0 0,-3-1-65 0 0,2-1 90 0 0,1 1 0 0 0,0-1 0 0 0,-1 0 0 0 0,1 0 0 0 0,-1 0 0 0 0,1 0 0 0 0,0 1 0 0 0,0-1 0 0 0,0 0 0 0 0,-1 1 0 0 0,1-1 0 0 0,0 0 0 0 0,0 1 0 0 0,0-1 0 0 0,0 1-9 0 0,-1-5-57 0 0,0 4 62 0 0,3 2-49 0 0,-1-33 169 0 0,-3 27-77 0 0,-1 0-1 0 0,1 0 1 0 0,0 0-1 0 0,1 0 1 0 0,0 1 0 0 0,-1-1-1 0 0,1-4-47 0 0,-1-19 66 0 0,1 25-58 0 0,0-1 1 0 0,0 0-1 0 0,0 0 1 0 0,0 1-1 0 0,-1-1 1 0 0,0 0-1 0 0,0 1 1 0 0,0-4-9 0 0,0 5 8 0 0,0-2 1 0 0,0 2 0 0 0,1-2-1 0 0,-1 2 1 0 0,1-1-1 0 0,0 0 1 0 0,0 0 0 0 0,0-1-1 0 0,0 2 1 0 0,0-1-1 0 0,1-2-8 0 0,-1-7 20 0 0,0 11-21 0 0,0-1 0 0 0,0 1-1 0 0,0 1 1 0 0,0-1-1 0 0,0-1 1 0 0,0 1-1 0 0,0 0 1 0 0,0 1-1 0 0,0-2 1 0 0,0 1 0 0 0,0 0-1 0 0,0 0 1 0 0,1 1-1 0 0,0-2 2 0 0,0-6 5 0 0,0 1-1 0 0,-1-2 1 0 0,0 2-1 0 0,0-1 1 0 0,-1 1-1 0 0,-1-8-4 0 0,1-33 158 0 0,1 38-100 0 0,1 1 0 0 0,-2-1 1 0 0,1-1-1 0 0,-2-6-58 0 0,0 6-15 0 0,1 0 1 0 0,0 0-1 0 0,1 0 0 0 0,0 0 15 0 0,0 0 56 0 0,1-11-144 0 0,-3-33 80 0 0,7 1 84 0 0,-5 39-116 0 0,0 0-1 0 0,1 0 0 0 0,2-14 41 0 0,-1 13 3 0 0,0 0 0 0 0,-1 0 0 0 0,-1-5-3 0 0,2-121-48 0 0,-1 64 37 0 0,-1 67 46 0 0,0 19 43 0 0,1 21-159 0 0,4 192 74 0 0,4 11-58 0 0,-12 44 65 0 0,4-190-309 0 0,1-82-43 0 0,0-10 175 0 0,1-17 12 0 0,-4 8 80 0 0,2 0-1 0 0,0 1 0 0 0,0-5 86 0 0,2-18-82 0 0,2-247 56 0 0,-5 217 63 0 0,0 4-26 0 0,5-20-11 0 0,2 18 133 0 0,-11 57-61 0 0,4 9-65 0 0,0-1 0 0 0,0 0 0 0 0,0 0 1 0 0,0 0-1 0 0,0 0 0 0 0,0 0 0 0 0,0 0 0 0 0,-1 0 1 0 0,1 0-1 0 0,0 0 0 0 0,0 0 0 0 0,0 0 0 0 0,-1 0 1 0 0,1 0-1 0 0,0 1 0 0 0,0-1 0 0 0,0 0 0 0 0,0 0 1 0 0,0 0-1 0 0,-1 1 0 0 0,1-1 0 0 0,0 0 0 0 0,0 0 1 0 0,0 1-1 0 0,0-1 0 0 0,0 0 0 0 0,0 0 0 0 0,0 1 1 0 0,0-1-1 0 0,0 0 0 0 0,0 0 0 0 0,0 1 0 0 0,0-1 1 0 0,0 0-1 0 0,0 0 0 0 0,0 1 0 0 0,0-1 0 0 0,0 0 0 0 0,0 0 1 0 0,1 0-1 0 0,-1 0-7 0 0,-4 116 150 0 0,1-51-233 0 0,4 42 83 0 0,12 162-12 0 0,-4-110-95 0 0,-14-417-667 0 0,1 173 1073 0 0,0 54-332 0 0,3 2 0 0 0,1-1 0 0 0,2-9 33 0 0,-1 27 73 0 0,-3 19 67 0 0,1 0-90 0 0,1 0 0 0 0,0-1 0 0 0,0 0 0 0 0,0 4-50 0 0,2 10-6 0 0,-1-1 1 0 0,-1 0 0 0 0,-1 6 5 0 0,1 45-20 0 0,2-17 211 0 0,-5 52-191 0 0,0-10-9 0 0,3-82 18 0 0,0-1 14 0 0,0-12-28 0 0,0 0 1 0 0,0 0 0 0 0,0 0 0 0 0,0 0 0 0 0,0 0 0 0 0,0 0 0 0 0,0 0 0 0 0,0 0 0 0 0,0 0 0 0 0,1 0 0 0 0,-1 0 0 0 0,0 0 0 0 0,0 0 0 0 0,0 0 0 0 0,0 0 0 0 0,0 0 0 0 0,0 0 0 0 0,0 0 0 0 0,0 0 0 0 0,0 0 0 0 0,0 0 0 0 0,0 0 0 0 0,0 0-1 0 0,0 0 1 0 0,0 0 0 0 0,0 0 0 0 0,1 0 0 0 0,-1 0 0 0 0,0 0 0 0 0,0 1 0 0 0,0-1 0 0 0,0 0 0 0 0,0 0 0 0 0,0 0 0 0 0,0 0 0 0 0,0 0 0 0 0,0 0 0 0 0,0 0 0 0 0,0 0 0 0 0,0 0 0 0 0,0 0 0 0 0,0 0 0 0 0,0 0 0 0 0,0 0 0 0 0,0 1-1 0 0,0-1 6 0 0,0 0-9 0 0,0-1 0 0 0,0 1 0 0 0,0 0 1 0 0,0 0-1 0 0,0 0 0 0 0,0 0 1 0 0,0 0-1 0 0,0 0 0 0 0,0 0 0 0 0,0 0 1 0 0,0 0-1 0 0,0 0 0 0 0,0 0 1 0 0,0 0-1 0 0,0 0 0 0 0,0-1 1 0 0,0 1-1 0 0,0 0 0 0 0,0 0 0 0 0,0 0 1 0 0,0 0-1 0 0,0 0 0 0 0,0 0 1 0 0,0 0-1 0 0,0 0 0 0 0,0 0 1 0 0,-1 0-1 0 0,1 0 0 0 0,0 0 0 0 0,0 0 1 0 0,0 0 7 0 0,0 0 150 0 0,0 0-151 0 0,0 0 0 0 0,0 0 0 0 0,0 0 0 0 0,-1 0 0 0 0,1 0 0 0 0,0 0 0 0 0,0 0-1 0 0,0 0 1 0 0,-1 0 0 0 0,1 0 0 0 0,0 0 0 0 0,0 1 0 0 0,0-1 0 0 0,0 0-1 0 0,-1 0 1 0 0,1 0 0 0 0,0 0 0 0 0,0 0 0 0 0,0 0 0 0 0,0 0 0 0 0,0 1 0 0 0,0-1-1 0 0,0 0 1 0 0,0 0 0 0 0,0 0 0 0 0,0 0 0 0 0,0 1 0 0 0,0-1 0 0 0,0 0 0 0 0,0 0-1 0 0,0 0 1 0 0,0 0 0 0 0,0 0 0 0 0,0 0 0 0 0,0 0 0 0 0,0 0 0 0 0,0 1 0 0 0,0-1-1 0 0,0 0 1 0 0,0 0 0 0 0,0 0 0 0 0,0 0 0 0 0,0 1 0 0 0,0-1 0 0 0,0 0-1 0 0,0 0 1 0 0,0 0 0 0 0,0 1 0 0 0,0-1 0 0 0,0 0 0 0 0,0 0 0 0 0,0 0 0 0 0,0 0-1 0 0,0 1 1 0 0,0-1 0 0 0,0 0 0 0 0,0 0 0 0 0,0 0 0 0 0,1 0 1 0 0,2 0 74 0 0,-4 1 9 0 0,2-1-81 0 0,-1 1-1 0 0,0-1 0 0 0,0 1 1 0 0,0-1-1 0 0,0 1 0 0 0,1-1 1 0 0,-1 1-1 0 0,0 0 0 0 0,0-1 1 0 0,0 1-1 0 0,1-1 0 0 0,-1 0 1 0 0,0 1-1 0 0,0-1 0 0 0,0 1 1 0 0,0 0-1 0 0,0-1 0 0 0,0 1 1 0 0,0-1-1 0 0,0 1 0 0 0,0-1 1 0 0,-1 0-1 0 0,1 1 0 0 0,0 0 1 0 0,0-1-1 0 0,-1 1 0 0 0,1-1 1 0 0,0 1-1 0 0,0 0-1 0 0,-3 8 11 0 0,3-8-10 0 0,0-1 0 0 0,0 0 0 0 0,0 0-1 0 0,0 0 1 0 0,0 0 0 0 0,0 0 0 0 0,0 0 0 0 0,0 0-1 0 0,0 0 1 0 0,0 0 0 0 0,0 0 0 0 0,0 0-1 0 0,0 0 1 0 0,0 0 0 0 0,0 0 0 0 0,0 0-1 0 0,0 1 1 0 0,0-1 0 0 0,1 0 0 0 0,-1 0 0 0 0,0 0-1 0 0,0 0 1 0 0,0 0 0 0 0,0 0 0 0 0,0 0-1 0 0,0 0 1 0 0,0 0 0 0 0,1 0 0 0 0,-1 0-1 0 0,0 0 1 0 0,0 0 0 0 0,0 0 0 0 0,0 0 0 0 0,0 0-1 0 0,0 0 1 0 0,0 0 0 0 0,1 0 0 0 0,-1 0-1 0 0,0 0 1 0 0,0 0 0 0 0,0 0 0 0 0,0 0-1 0 0,0 0 1 0 0,0 0 0 0 0,0 0 0 0 0,0 0-1 0 0,0 0 1 0 0,0 0 0 0 0,0 0 0 0 0,0 0 0 0 0,0 0-1 0 0,0 0 1 0 0,0 0 0 0 0,1 0 0 0 0,-1 0-1 0 0,0-1 1 0 0,0 1 0 0 0,0 0 0 0 0,0 0-1 0 0,0 0 1 0 0,0 0 0 0 0,0 0 0 0 0,0 0 0 0 0,0 0-1 0 0,0 0 1 0 0,0 0 0 0 0,0 0 0 0 0,0 0-1 0 0,0 0 1 0 0,0 0-1 0 0,1-2-46 0 0,0 1 0 0 0,0-1-1 0 0,-1 2 1 0 0,1-2 0 0 0,-1 0-1 0 0,0 1 1 0 0,0 0 0 0 0,0-1-1 0 0,0 0 1 0 0,1 2 0 0 0,-1-2 46 0 0,0 0 14 0 0,0 1 0 0 0,0-1 0 0 0,0 0 0 0 0,0 1 0 0 0,1 0 0 0 0,-1-1 0 0 0,1 0 0 0 0,-1 1 0 0 0,1 0 0 0 0,-1-1 0 0 0,1 0-14 0 0,-2 2 69 0 0,-1 0 67 0 0,-1 10-181 0 0,2 1 123 0 0,1-10-74 0 0,0 0-1 0 0,0 1 0 0 0,0-1 0 0 0,0 0 0 0 0,0 0 1 0 0,-1 0-1 0 0,1 1 0 0 0,0-2 0 0 0,-1 2 0 0 0,1-1 1 0 0,-1 0-1 0 0,1 0 0 0 0,0 0 0 0 0,-1 1-3 0 0,-2 6-67 0 0,7-7 15 0 0,-3 0-74 0 0,0 0 164 0 0,0 0 28 0 0,1-4 33 0 0,-2 2-99 0 0,0-1 1 0 0,0-1 0 0 0,1 2 0 0 0,-1-1 0 0 0,0 0 0 0 0,-1 1 0 0 0,1-2 0 0 0,0 1 0 0 0,0 1 0 0 0,0-1-1 0 0,-1 0 0 0 0,-2-17-19 0 0,4-49 271 0 0,-3 52-242 0 0,2 14-1 0 0,0 0 0 0 0,-1 0 0 0 0,1 0 0 0 0,0-1 0 0 0,0 1 0 0 0,0 0 0 0 0,0 0-1 0 0,0 0 1 0 0,1 0 0 0 0,-1-1 0 0 0,0 0-9 0 0,1-1 15 0 0,0 1 0 0 0,0-1-1 0 0,-1 0 1 0 0,0 1 0 0 0,0 0-1 0 0,0-1 1 0 0,0 0 0 0 0,-1-1-15 0 0,0-7-10 0 0,0-61 241 0 0,-4 10-63 0 0,5 55-164 0 0,0 0 0 0 0,0-1 0 0 0,1 2 1 0 0,-1-1-1 0 0,2 0 0 0 0,0 0 0 0 0,-1 0 0 0 0,2 1 0 0 0,1-4-4 0 0,-3 6-1 0 0,1 1 0 0 0,0 0-1 0 0,-1 0 1 0 0,0-1 0 0 0,0 1-1 0 0,-1-1 1 0 0,1 0-1 0 0,-1 0 2 0 0,1-42-6 0 0,-1 47 6 0 0,0-60 12 0 0,-1 46 29 0 0,0 11-37 0 0,1 2 0 0 0,0-2 0 0 0,0 1 0 0 0,0 0 0 0 0,0 0 0 0 0,0 0-1 0 0,0 0 1 0 0,1 0 0 0 0,-1 0 0 0 0,1-1 0 0 0,-1-1-4 0 0,1 3-2 0 0,-1-1-1 0 0,1 0 1 0 0,-1 0 0 0 0,0 1 0 0 0,1-1-1 0 0,-1 0 1 0 0,0 1 0 0 0,-1-1 0 0 0,1 0-1 0 0,0 1 1 0 0,-1-2 2 0 0,0-9-20 0 0,-2-33 81 0 0,0 32-227 0 0,1 10-2467 0 0,2 4-6787 0 0,7 18 4598 0 0</inkml:trace>
  <inkml:trace contextRef="#ctx0" brushRef="#br0" timeOffset="2">1 152 8 0 0,'2'-4'373'0'0,"-3"7"226"0"0,1-2-345 0 0,2 10 955 0 0,-2-11-1143 0 0,0 0 1 0 0,0 0 0 0 0,0 0-1 0 0,0 0 1 0 0,0 1-1 0 0,0-1 1 0 0,0 0 0 0 0,0 0-1 0 0,0 0 1 0 0,0 1-1 0 0,0-1 1 0 0,0 0 0 0 0,1 0-1 0 0,-1 0 1 0 0,0 1-1 0 0,0-1 1 0 0,0 0-1 0 0,0 0 1 0 0,0 0 0 0 0,0 0-1 0 0,0 1 1 0 0,1-1-1 0 0,-1 0 1 0 0,0 0 0 0 0,0 0-1 0 0,0 0 1 0 0,0 0-1 0 0,1 0 1 0 0,-1 0 0 0 0,0 1-1 0 0,0-1 1 0 0,0 0-1 0 0,0 0 1 0 0,1 0 0 0 0,-1 0-1 0 0,0 0 1 0 0,0 0-1 0 0,0 0 1 0 0,0 0-1 0 0,0 0 1 0 0,0 0 0 0 0,0 0-1 0 0,0 0 1 0 0,1 0-1 0 0,-1 0 1 0 0,0 0 0 0 0,0 0-1 0 0,0 0 1 0 0,1-1-1 0 0,-1 1 1 0 0,0 0 0 0 0,0 0-1 0 0,0 0 1 0 0,0 0-1 0 0,1 0-66 0 0,-3 1 740 0 0,5-4-292 0 0,-3 3-435 0 0,0 0-1 0 0,0 0 1 0 0,0 0 0 0 0,0 0 0 0 0,0 1-1 0 0,0-1 1 0 0,0 0 0 0 0,0 0 0 0 0,0 0-1 0 0,0 0 1 0 0,0 0 0 0 0,0 0 0 0 0,0 1-1 0 0,0-1 1 0 0,0 0 0 0 0,0 0-1 0 0,0 0 1 0 0,0 0 0 0 0,0 0 0 0 0,0 0-1 0 0,0 0 1 0 0,0 0 0 0 0,0 1 0 0 0,0-1-1 0 0,0 0 1 0 0,0 0 0 0 0,0 0 0 0 0,0 0-1 0 0,0 0 1 0 0,0 0 0 0 0,0 0 0 0 0,1 0-1 0 0,-1 0 1 0 0,0 0 0 0 0,0 0-1 0 0,0 0 1 0 0,0 0 0 0 0,0 0 0 0 0,0 0-1 0 0,1 0 1 0 0,-1 0 0 0 0,0 0 0 0 0,0 0-1 0 0,0 0 1 0 0,0 0 0 0 0,0 0 0 0 0,0 0-1 0 0,1 0 1 0 0,-1 0 0 0 0,0 0-1 0 0,0 0 1 0 0,0 0 0 0 0,0 0 0 0 0,0 0-1 0 0,0-1 1 0 0,0 1 0 0 0,0 0 0 0 0,1 0-1 0 0,-1 0 1 0 0,0 0 0 0 0,0 0 0 0 0,0 0-1 0 0,0 0 1 0 0,0 0 0 0 0,0-1-1 0 0,0 1 1 0 0,0 0 0 0 0,0 0 0 0 0,0 0-1 0 0,0 0-12 0 0,0 0 249 0 0,1-1-1 0 0,0 1 0 0 0,0 0 1 0 0,0 0-1 0 0,0 0 0 0 0,-1 0 0 0 0,1 0 1 0 0,0 0-1 0 0,0 0 0 0 0,0 0 0 0 0,-1 0 1 0 0,1 1-1 0 0,0-1 0 0 0,0 0 1 0 0,0 0-1 0 0,0 1 0 0 0,-1-1 0 0 0,1 1-248 0 0,0-1 101 0 0,0 0-1 0 0,0 0 0 0 0,0 0 1 0 0,0 0-1 0 0,1 0 1 0 0,-2 0-1 0 0,1 0 0 0 0,0-1 1 0 0,1 1-1 0 0,-1-1 0 0 0,-1 1 1 0 0,1-1-1 0 0,0 1 0 0 0,0-1 1 0 0,0 1-1 0 0,0-1 1 0 0,1 0-101 0 0,-2 1 35 0 0,0-1 1 0 0,1 1 0 0 0,-1 0 0 0 0,0-1-1 0 0,0 1 1 0 0,0 0 0 0 0,0 0-1 0 0,1-1 1 0 0,-1 1 0 0 0,1 0 0 0 0,-1 0-1 0 0,1-1 1 0 0,-1 1 0 0 0,0 0 0 0 0,1 0-1 0 0,-1 0 1 0 0,1 0 0 0 0,-1 0 0 0 0,0 0-1 0 0,0 0 1 0 0,1 0 0 0 0,-1 0-1 0 0,1 0 1 0 0,-1 0 0 0 0,1 0 0 0 0,-1 0-1 0 0,1 0 1 0 0,-1 0 0 0 0,0 0 0 0 0,0 1-1 0 0,1-1-35 0 0,0 0 53 0 0,0 0 0 0 0,0 1-1 0 0,-1-1 1 0 0,1 0-1 0 0,-1 0 1 0 0,1 0 0 0 0,0 0-1 0 0,0 0 1 0 0,0 0-1 0 0,-1-1 1 0 0,1 1 0 0 0,0 0-1 0 0,-1 0 1 0 0,1-1-1 0 0,0 1 1 0 0,-1 0 0 0 0,1 0-1 0 0,0 0 1 0 0,0-1-53 0 0,7-2 354 0 0,8 2-4 0 0,-16 0-326 0 0,1 1 0 0 0,1-1-1 0 0,-1 1 1 0 0,-1 0 0 0 0,1-1 0 0 0,0 1 0 0 0,0 0 0 0 0,0 0-1 0 0,0 0 1 0 0,-1 0 0 0 0,1 0 0 0 0,0 0 0 0 0,1 0 0 0 0,-2 1 0 0 0,1-1-1 0 0,0 0 1 0 0,0 0 0 0 0,0 1 0 0 0,-1-1 0 0 0,1 1 0 0 0,1-1-24 0 0,27 10 425 0 0,-27-9-413 0 0,-1 0 0 0 0,1 0 0 0 0,1 0 0 0 0,-2-1-1 0 0,2 1 1 0 0,-2-1 0 0 0,1 0 0 0 0,0 0 0 0 0,0 0 0 0 0,0 1-1 0 0,0-1 1 0 0,0-1 0 0 0,0 1 0 0 0,1 0 0 0 0,-2 0 0 0 0,1 0-1 0 0,0-1 1 0 0,0 1 0 0 0,1-2-12 0 0,38-15 233 0 0,-32 17-89 0 0,-8 0-140 0 0,0 0 1 0 0,0 0-1 0 0,0 0 1 0 0,1 0-1 0 0,-2 0 1 0 0,1 0-1 0 0,0 0 1 0 0,1 0-1 0 0,-2 0 0 0 0,1 0 1 0 0,0-1-1 0 0,1 1 1 0 0,-2-1-1 0 0,1 1-4 0 0,4-3 32 0 0,-4 2-24 0 0,0 1 0 0 0,0-1 0 0 0,-1 0-1 0 0,2 1 1 0 0,-1-1 0 0 0,0 0 0 0 0,0 1-1 0 0,0-1 1 0 0,0 1 0 0 0,1 0 0 0 0,-2 0-1 0 0,1 0 1 0 0,1 0 0 0 0,-1-1 0 0 0,0 1 0 0 0,0 0-1 0 0,1 0 1 0 0,-1 0 0 0 0,-1 1 0 0 0,2-1-1 0 0,-1 0 1 0 0,0 0 0 0 0,0 0 0 0 0,0 0-1 0 0,1 1 1 0 0,-2-1 0 0 0,1 1 0 0 0,1 0 0 0 0,-1-1-1 0 0,0 1 1 0 0,-1 0 0 0 0,1-1 0 0 0,0 1-1 0 0,1 1-7 0 0,-2-2-5 0 0,2 1-1 0 0,-1-1 1 0 0,0 0-1 0 0,0 0 1 0 0,-1 0-1 0 0,2 0 1 0 0,-1 0-1 0 0,0 0 1 0 0,-1 0-1 0 0,1 0 1 0 0,1 0-1 0 0,-1 0 1 0 0,-1-1-1 0 0,1 1 1 0 0,0 0-1 0 0,0-1 1 0 0,1 0 5 0 0,7 0 16 0 0,-9 1-17 0 0,0 0 0 0 0,0 0 0 0 0,0 0 0 0 0,0 0 0 0 0,0 0 0 0 0,0 0 0 0 0,0 0-1 0 0,0 0 1 0 0,0 0 0 0 0,0 0 0 0 0,0 0 0 0 0,1 0 0 0 0,-1 0 0 0 0,0 0 0 0 0,0 0-1 0 0,0 0 1 0 0,0 0 0 0 0,0 0 0 0 0,0 0 0 0 0,0 0 0 0 0,0 0 0 0 0,0 0 0 0 0,0 0-1 0 0,0 0 1 0 0,0 1 0 0 0,1-1 0 0 0,-1 0 0 0 0,0 0 0 0 0,0 0 0 0 0,0 0 0 0 0,0 0 0 0 0,0 0-1 0 0,0 1 1 0 0,0-1 0 0 0,0 0 0 0 0,0 0 0 0 0,0 0 0 0 0,0 0 0 0 0,0 0 0 0 0,0 0-1 0 0,-1 0 1 0 0,1 1 0 0 0,0-1 0 0 0,0 0 0 0 0,0 0 0 0 0,0 0 0 0 0,0 0 0 0 0,0 0-1 0 0,0 0 1 0 0,0 0 0 0 0,0 0 0 0 0,0 1 0 0 0,0-1 0 0 0,0 0 0 0 0,-1 0 0 0 0,1 0-1 0 0,0 0 1 0 0,0 0 0 0 0,0 0 0 0 0,0 0 0 0 0,0 0 1 0 0,-2 10 13 0 0,3-10-13 0 0,-1 0-1 0 0,0 1 0 0 0,0-1 1 0 0,0 0-1 0 0,0 1 0 0 0,0-1 1 0 0,0 0-1 0 0,0 0 0 0 0,0 0 1 0 0,0 0-1 0 0,-1 1 0 0 0,1-1 1 0 0,0 0-1 0 0,0 1 0 0 0,0-1 1 0 0,0 0-1 0 0,0 1 1 0 0,0-1-1 0 0,-1 0 0 0 0,1 0 1 0 0,0 1-1 0 0,0-1 0 0 0,-1 0 1 0 0,1 0-1 0 0,0 1 0 0 0,0-1 1 0 0,-1 0-1 0 0,1 0 0 0 0,0 0 1 0 0,0 0-1 0 0,0 0 0 0 0,0 0 1 0 0,0 0-1 0 0,-1 0 0 0 0,1 0 1 0 0,0 0-1 0 0,-1 0 1 0 0,1 0-1 0 0,0 0 0 0 0,-1 0 1 0 0,1 0-1 0 0,0 0 0 0 0,-1 0 1 0 0,1 0-1 0 0,0 0 0 0 0,0 0 1 0 0,0 0-1 0 0,0 0 0 0 0,-1 0 1 0 0,1 0-1 0 0,0 0 1 0 0,-1 0-9 0 0,1 0 1 0 0,-1 0-1 0 0,0 0 0 0 0,1 0 0 0 0,-1 0 1 0 0,1-1-1 0 0,0 1 0 0 0,-1 0 0 0 0,1 0 1 0 0,-1-1-1 0 0,1 1 0 0 0,-1-1 0 0 0,1 1 1 0 0,-1 0-1 0 0,1-1 0 0 0,0 1 0 0 0,0-1 1 0 0,-1 1 8 0 0,1 0-7 0 0,0-1 1 0 0,-1 1 0 0 0,1-1 0 0 0,0 1-1 0 0,-1 0 1 0 0,1-1 0 0 0,-1 1-1 0 0,1-1 1 0 0,0 1 0 0 0,0 0 0 0 0,-1-1-1 0 0,1 1 1 0 0,-1 0 0 0 0,1 0-1 0 0,-1 0 1 0 0,1 0 0 0 0,-1 0 0 0 0,0 0-1 0 0,1 0 1 0 0,0 0 0 0 0,0 0-1 0 0,-1 0 1 0 0,1 0 0 0 0,-1 0 0 0 0,0 0-1 0 0,1 0 1 0 0,-1 0 0 0 0,1 0-1 0 0,0 0 1 0 0,0 0 0 0 0,-1 0-1 0 0,0 0 1 0 0,1 0 0 0 0,-1 0 0 0 0,1 1 6 0 0,-2-1-8 0 0,0 1 0 0 0,0-1 1 0 0,-1 0-1 0 0,2 1 1 0 0,-2-1-1 0 0,1 0 0 0 0,0-1 1 0 0,0 1-1 0 0,0 0 1 0 0,-1-1-1 0 0,2 0 0 0 0,-2 1 1 0 0,2 0-1 0 0,-2-1 1 0 0,0-1 7 0 0,1 1 21 0 0,-2 0 1 0 0,2 0 0 0 0,-1 0 0 0 0,-1 1-1 0 0,1-1 1 0 0,0 1 0 0 0,0-1 0 0 0,-1 1-22 0 0,-1 1-9 0 0,0 0 1 0 0,0-1-1 0 0,0 0 0 0 0,0 0 1 0 0,0 0-1 0 0,0-1 1 0 0,0 0-1 0 0,1 0 1 0 0,0 0-1 0 0,-1 0 0 0 0,0-1 1 0 0,-1 0 8 0 0,4 2 1 0 0,0-1-1 0 0,0 1 1 0 0,0 0 0 0 0,-1 1 0 0 0,2-1-1 0 0,-2 0 1 0 0,2 0 0 0 0,-2 0 0 0 0,2 1-1 0 0,-1 0 1 0 0,0 0 0 0 0,0 0 0 0 0,0 0-1 0 0,-21 6 134 0 0,5-5-95 0 0,15-2-43 0 0,1 1 0 0 0,0-1 1 0 0,-2 0-1 0 0,2 0 0 0 0,-1 0 1 0 0,0 0-1 0 0,1 0 1 0 0,-1-1-1 0 0,1 0 0 0 0,-1 1 1 0 0,0-1 3 0 0,-21-14-60 0 0,24 15 66 0 0,0 0 0 0 0,0 0 1 0 0,-1 0-1 0 0,0 0 0 0 0,1 0 1 0 0,-1 0-1 0 0,0 0 0 0 0,1 0 1 0 0,0 0-1 0 0,-1 0 0 0 0,1 0 1 0 0,-1 0-1 0 0,1 1 0 0 0,-1-1 1 0 0,0 0-1 0 0,1 0 0 0 0,0 1 1 0 0,0-1-1 0 0,-1 0 0 0 0,1 1 1 0 0,-1-1-1 0 0,1 0 0 0 0,-1 0 1 0 0,1 0-1 0 0,-1 1 0 0 0,1-1 1 0 0,-1 1-1 0 0,1-1 0 0 0,0 1 1 0 0,0 0-1 0 0,0-1 0 0 0,0 1 1 0 0,0-1-1 0 0,-1 0 0 0 0,1 1 1 0 0,0-1-1 0 0,0 1 0 0 0,0-1 1 0 0,0 1-1 0 0,0 0-6 0 0,1-1 35 0 0,1 1-1 0 0,1-1 1 0 0,-2 0-1 0 0,1 0 1 0 0,0 0-1 0 0,0 0 1 0 0,0 0 0 0 0,0 0-1 0 0,0-1 1 0 0,0 1-1 0 0,0-1 1 0 0,-1 0-1 0 0,2 0-34 0 0,2-6-89 0 0,-5 6 98 0 0,0 1 0 0 0,0 0 0 0 0,0 0 0 0 0,0-1 0 0 0,0 1 0 0 0,0 0 0 0 0,0 0 0 0 0,0-1 0 0 0,0 1 0 0 0,0 0 0 0 0,0 0 0 0 0,0-1 0 0 0,0 1 0 0 0,0 0 0 0 0,0 0 0 0 0,1 0 0 0 0,-1 0 0 0 0,0 0 0 0 0,0 0 0 0 0,0 0 0 0 0,0-1 0 0 0,1 1 0 0 0,-1 0 0 0 0,0 0-1 0 0,0 0 1 0 0,0 0 0 0 0,1-1 0 0 0,-1 1 0 0 0,0 0 0 0 0,0 0 0 0 0,1 0 0 0 0,-1 0 0 0 0,0 0 0 0 0,0 0 0 0 0,0 0 0 0 0,0 0 0 0 0,0 0 0 0 0,0 0 0 0 0,1 0 0 0 0,-1 0 0 0 0,0 0 0 0 0,0 0 0 0 0,1 0 0 0 0,-1 0-9 0 0,2 2-14 0 0,-1 1-1 0 0,1 0 1 0 0,0 0 0 0 0,0-1-1 0 0,0 1 1 0 0,1-1 0 0 0,-1 0-1 0 0,1 0 1 0 0,-1 0 0 0 0,1 0-1 0 0,0 0 1 0 0,-1-1 0 0 0,2 1 0 0 0,-2-1-1 0 0,1 0 1 0 0,1 0 0 0 0,-2 0-1 0 0,1 0 1 0 0,1 0 0 0 0,-1-1-1 0 0,0 1 1 0 0,0-1 14 0 0,15 6 278 0 0,14 5-392 0 0,-30-11 99 0 0,0 1-1 0 0,0-1 1 0 0,0 0-1 0 0,0 0 1 0 0,-1 0-1 0 0,2 0 1 0 0,-2 0-1 0 0,2-1 1 0 0,-1 1-1 0 0,-1-1 1 0 0,2 1-1 0 0,0-1 16 0 0,6-2-62 0 0,-6 2 93 0 0,0 1 1 0 0,0 0-1 0 0,0 0 0 0 0,0 0 0 0 0,1 0 1 0 0,-2 1-1 0 0,1 0 0 0 0,1-1 0 0 0,-1 1-31 0 0,3-3 74 0 0,-2 0-73 0 0,27-9-3 0 0,-30 11 1 0 0,-1 0 0 0 0,1 0 1 0 0,-1 0-1 0 0,1 0 1 0 0,-1 0-1 0 0,1 0 0 0 0,-1 0 1 0 0,0 0-1 0 0,0 0 1 0 0,1 0-1 0 0,-1 0 1 0 0,0 0-1 0 0,1 0 0 0 0,-1 0 1 0 0,1 0-1 0 0,-1 0 1 0 0,1 1-1 0 0,-1-1 1 0 0,0 0-1 0 0,0 0 0 0 0,0 0 1 0 0,1 0-1 0 0,-1 0 1 0 0,1 1 0 0 0,-1-1 0 0 0,1 0 1 0 0,-1 1 0 0 0,0-1 0 0 0,1 0-1 0 0,-1 1 1 0 0,1-1 0 0 0,-1 0 0 0 0,0 0 0 0 0,0 0-1 0 0,1 0 1 0 0,-1 1 0 0 0,1-1 0 0 0,0 0-1 0 0,-1 0 1 0 0,1 0 0 0 0,-1 0 0 0 0,0 0-1 0 0,0 0 1 0 0,1 0 0 0 0,-1 0 0 0 0,1 0 0 0 0,-1-1-1 0 0,1 1 1 0 0,-1 0 0 0 0,1 0-1 0 0,0-1 1 0 0,-1 1 0 0 0,0 0 0 0 0,0-1 0 0 0,1 1 0 0 0,0 0 1 0 0,-1 0-1 0 0,1-1 0 0 0,0 1 0 0 0,-1 0 0 0 0,0 0 0 0 0,1 0 0 0 0,-1 0 0 0 0,1 0 0 0 0,0 0 1 0 0,-1 0-1 0 0,1 0 0 0 0,-1 0 0 0 0,0 0 0 0 0,1 0 0 0 0,0 0 0 0 0,-1 1 0 0 0,1-1 0 0 0,-1 0 1 0 0,1 0-1 0 0,0 1 0 0 0,-1-1 0 0 0,0 0 0 0 0,0 1 0 0 0,1-1 0 0 0,0 1-1 0 0,0-1-2 0 0,0 0 0 0 0,0 0 0 0 0,1 0 0 0 0,0 0 0 0 0,-2 0 0 0 0,2-1 0 0 0,-1 1 0 0 0,0 0 0 0 0,0-1 1 0 0,1 1-1 0 0,-1-1 0 0 0,0 0 0 0 0,0 1 0 0 0,1 0 0 0 0,-1-1 0 0 0,-1 0 0 0 0,2 0 0 0 0,-1 0 0 0 0,0 0 2 0 0,-1 1-4 0 0,1 0 0 0 0,0 0-1 0 0,0 0 1 0 0,0-1 0 0 0,-1 1 0 0 0,1 0 0 0 0,0 0 0 0 0,0 0 0 0 0,0 0-1 0 0,0 0 1 0 0,-1 0 0 0 0,1 0 0 0 0,0 0 0 0 0,0 0 0 0 0,0 0 0 0 0,-1 0-1 0 0,0 1 1 0 0,2-1 4 0 0,2 0 115 0 0,17 3-249 0 0,-14-2 222 0 0,1-4-189 0 0,-6 2 112 0 0,-1 1 1 0 0,2 0-1 0 0,-2 0 0 0 0,1-1 1 0 0,0 1-1 0 0,0-1 0 0 0,0 1 1 0 0,-1 0-1 0 0,2 0 0 0 0,-2 0 1 0 0,1 1-1 0 0,0-1 1 0 0,0 1-1 0 0,0-1-11 0 0,-2 0 0 0 0,0 0 1 0 0,0 0-1 0 0,0 0 1 0 0,1 0-1 0 0,-1 0 1 0 0,0 0-1 0 0,0 0 1 0 0,0 0-1 0 0,0 0 1 0 0,0 1-1 0 0,0-1 1 0 0,0 0-1 0 0,1 0 1 0 0,-1 0-1 0 0,0 0 1 0 0,0 0-1 0 0,0 0 1 0 0,0 0-1 0 0,0 0 1 0 0,1 0-1 0 0,-1 0 1 0 0,0 0-1 0 0,0 0 1 0 0,0 0-1 0 0,0 0 1 0 0,0 0-1 0 0,1 0 1 0 0,-1 0-1 0 0,0 0 1 0 0,0 0-1 0 0,0 0 1 0 0,0 0-1 0 0,0 0 1 0 0,1 0-1 0 0,-1 0 1 0 0,0 0-1 0 0,0-1 1 0 0,0 1-1 0 0,0 0 1 0 0,0 0-1 0 0,0 0 1 0 0,0 0-1 0 0,0 0 1 0 0,0 0-1 0 0,0 0 1 0 0,0 0-1 0 0,0 0 1 0 0,0 0-1 0 0,0 0 1 0 0,0 0-1 0 0,0 0 1 0 0,0 0-1 0 0,0 0 1 0 0,0 0-1 0 0,0-1 0 0 0,0 1 0 0 0,0 0-1 0 0,0 0 0 0 0,0 0 1 0 0,1 0-1 0 0,-1-1 0 0 0,0 1 1 0 0,0 0-1 0 0,0 0 0 0 0,0 0 0 0 0,0 0 1 0 0,0 0-1 0 0,0-1 0 0 0,0 1 1 0 0,1 0-1 0 0,-1 0 0 0 0,0 0 0 0 0,0 0 1 0 0,0 0-1 0 0,0 0 0 0 0,0 0 1 0 0,1 0-1 0 0,-1 0 0 0 0,0-1 0 0 0,0 1 1 0 0,0 0-1 0 0,0 0 0 0 0,0 0 1 0 0,1 0-1 0 0,-1 0 0 0 0,0 0 1 0 0,0 0-1 0 0,0 0 0 0 0,0 0 0 0 0,0 0 1 0 0,0 0-1 0 0,0 0 0 0 0,0 0 1 0 0,0 1-1 0 0,0-1 0 0 0,1 0 0 0 0,-1 0 1 0 0,0 0-1 0 0,0 0 0 0 0,0 0 1 0 0,0 0-1 0 0,0 0 0 0 0,1 0 0 0 0,-1 0 1 0 0,0 1-1 0 0,0-1 0 0 0,0 0 1 0 0,0 0-1 0 0,0 0 0 0 0,0 0 1 0 0,0 0-1 0 0,0 0 1 0 0,4-3-84 0 0,-4 5 141 0 0,-1-3-94 0 0,1-1 116 0 0,4 19-1 0 0,-5-12-172 0 0,1-5 93 0 0,0 0 0 0 0,-1 0 0 0 0,1 0 0 0 0,0 0-1 0 0,0 1 1 0 0,0-1 0 0 0,0 0 0 0 0,0 1 0 0 0,-1-1-1 0 0,1 0 1 0 0,0 0 0 0 0,0 1 0 0 0,0-1 0 0 0,0 0-1 0 0,0 1 1 0 0,0-1 0 0 0,0 0 0 0 0,0 1 0 0 0,0-1-1 0 0,0 0 1 0 0,1 0 0 0 0,-1 0 0 0 0,0 0 0 0 0,0 1 0 0 0,0-1-1 0 0,0 0 1 0 0,0 0 0 0 0,0 1 0 0 0,1-1 0 0 0,-1 0-1 0 0,0 0 1 0 0,0 1 1 0 0,23 36 99 0 0,-16-31 125 0 0,-3-2-235 0 0,-1-1 0 0 0,1 1-1 0 0,-1 0 1 0 0,0 0 0 0 0,0 0 0 0 0,1 2 11 0 0,-2-1-100 0 0,0 0 104 0 0,1-1-1 0 0,-1 1 1 0 0,1-1-1 0 0,-1 1 1 0 0,5 3-4 0 0,6 11-45 0 0,-5-5-2 0 0,12 7 127 0 0,-15-18-54 0 0,-1 1 1 0 0,0 0 0 0 0,0 0-1 0 0,0 0 1 0 0,-1 0 0 0 0,1 2-27 0 0,22 31-55 0 0,-21-30 97 0 0,-1-1 1 0 0,0 1-1 0 0,0 1 1 0 0,1 3-43 0 0,8 14-58 0 0,59 101-171 0 0,-60-97 305 0 0,-10-23-144 0 0,2 1 0 0 0,-2-1 1 0 0,1 1-1 0 0,3 2 68 0 0,-5-7-14 0 0,0 0-1 0 0,0 1 1 0 0,0-2 0 0 0,0 2 0 0 0,-1-2 0 0 0,1 2 0 0 0,-1-1-1 0 0,1 0 1 0 0,-1 1 14 0 0,4 16-146 0 0,-1-13-207 0 0,-3-5-46 0 0,0-6 118 0 0,-1 0 224 0 0,0 0 1 0 0,0 0-1 0 0,-1 0 1 0 0,0 0 0 0 0,0 1-1 0 0,0-1 1 0 0,0 1-1 0 0,-1 0 1 0 0,0 0-1 0 0,1-1 1 0 0,-4-2 56 0 0,-9-15 93 0 0,-16-41-6 0 0,6 13-64 0 0,5 4-127 0 0,-3-5 142 0 0,14 36 40 0 0,-1-1 1 0 0,0 1 0 0 0,-10-10-79 0 0,-30-38-170 0 0,36 41 322 0 0,12 18-141 0 0,0 1 0 0 0,0 0-1 0 0,0 0 1 0 0,0 1 0 0 0,0-2-1 0 0,-1 2 1 0 0,1-1 0 0 0,-3-1-11 0 0,2 1 3 0 0,-1 0 0 0 0,1 0 0 0 0,0-1 0 0 0,0 1 0 0 0,1 0 0 0 0,-1-1-1 0 0,1 1 1 0 0,0-1 0 0 0,0 0 0 0 0,0 0 0 0 0,1 0 0 0 0,-1 0 0 0 0,0 0 0 0 0,2 0 0 0 0,-1-1 0 0 0,0 1 0 0 0,0 0 0 0 0,1 0 0 0 0,-1-3-3 0 0,1 7 5 0 0,0 0 0 0 0,0 0-1 0 0,1 0 1 0 0,-1 0 0 0 0,0 0 0 0 0,0 0 0 0 0,0 0 0 0 0,0 0 0 0 0,0 0 0 0 0,0 0-1 0 0,0 0 1 0 0,0 0 0 0 0,0 0 0 0 0,0 0 0 0 0,0 0 0 0 0,0 0 0 0 0,0 0-1 0 0,0 0 1 0 0,0 0 0 0 0,0 0 0 0 0,1 0 0 0 0,-1 0 0 0 0,0 0 0 0 0,0 0 0 0 0,0 0-1 0 0,0 1 1 0 0,0-1 0 0 0,0 0 0 0 0,0 0 0 0 0,0 0 0 0 0,0 0 0 0 0,0 0-1 0 0,0 0 1 0 0,0 0 0 0 0,0 0 0 0 0,0 0 0 0 0,0 0 0 0 0,0 0 0 0 0,0 0 0 0 0,0 0-1 0 0,0 0 1 0 0,0 1 0 0 0,0-1 0 0 0,0 0 0 0 0,0 0 0 0 0,0 0 0 0 0,0 0-1 0 0,0 0 1 0 0,0 0 0 0 0,-1 0 0 0 0,1 0 0 0 0,0 0 0 0 0,0 0 0 0 0,0 0 0 0 0,0 0-1 0 0,0 0 1 0 0,0 0 0 0 0,0 0 0 0 0,0 0 0 0 0,0 0-5 0 0,11 22 320 0 0,-4-3 87 0 0,30 39-207 0 0,1-2 0 0 0,3-2-200 0 0,-9-4-96 0 0,46 38 220 0 0,-53-51-149 0 0,-20-29 73 0 0,0 0 0 0 0,0-1 0 0 0,0 1 0 0 0,3 2-48 0 0,22 35-231 0 0,-15-27 314 0 0,-1 2 0 0 0,0 0 0 0 0,1 4-83 0 0,-7-7-18 0 0,1-1-1 0 0,2 0 0 0 0,0 0 1 0 0,1-1-1 0 0,1 0 19 0 0,28 39 65 0 0,-11-16-564 0 0,-28-34 472 0 0,-1-3 20 0 0,-1 0 0 0 0,1 0 1 0 0,-1-1-1 0 0,1 1 0 0 0,-1-1 0 0 0,0 0 0 0 0,1 1 0 0 0,0 0 0 0 0,-1-1 0 0 0,1 1 0 0 0,0-1 0 0 0,-1 1 0 0 0,0-1 0 0 0,1 1 0 0 0,0-1 0 0 0,0 0 0 0 0,0 0 7 0 0,1 4 12 0 0,1-1-1 0 0,-2 1 1 0 0,1-1-1 0 0,0 0 1 0 0,-1 1-1 0 0,1 0 1 0 0,-1 0-12 0 0,3 5-301 0 0,-3-8-600 0 0,-2-4 368 0 0,-3-12 223 0 0,4 11 308 0 0,-2 1-1 0 0,0-1 1 0 0,1 0 0 0 0,-2 0 0 0 0,2 1 0 0 0,-2-1-1 0 0,1 1 1 0 0,-3-3 2 0 0,2 2-6 0 0,-1 0-1 0 0,0-1 0 0 0,1 1 0 0 0,0-1 1 0 0,-1 0-1 0 0,1-1 7 0 0,0 0 35 0 0,1 1 1 0 0,-3 0 0 0 0,2 0-1 0 0,-1 0 1 0 0,0 0-36 0 0,-20-23 56 0 0,15 18-17 0 0,1 0 0 0 0,-10-9-39 0 0,10 13 19 0 0,2-1-1 0 0,-1-1 1 0 0,2 1-1 0 0,-1-1-18 0 0,2 3 32 0 0,0 0 0 0 0,0-1-1 0 0,-1 1 1 0 0,0 0 0 0 0,0 0 0 0 0,0 1-1 0 0,-6-4-31 0 0,-7-7 362 0 0,16 13-309 0 0,1 0 0 0 0,-2 0 0 0 0,1 0 1 0 0,1 1-1 0 0,-2 0 0 0 0,2-1 1 0 0,-2 0-1 0 0,2 1 0 0 0,-2 1 0 0 0,1-2 1 0 0,-1 1-1 0 0,2 0 0 0 0,-2 1 0 0 0,1-1 1 0 0,-2 1-54 0 0,-5 0 190 0 0,9 6 169 0 0,1 9-252 0 0,1-12-113 0 0,0 1 0 0 0,-1-1 0 0 0,1 2 1 0 0,0-2-1 0 0,0 0 0 0 0,0 1 0 0 0,1-1 1 0 0,-1 0-1 0 0,1 0 0 0 0,0 0 0 0 0,0 1 6 0 0,2 1-24 0 0,49 42 291 0 0,-41-35-312 0 0,-7-7-16 0 0,-1 1 0 0 0,1 0-1 0 0,-1 0 1 0 0,4 7 61 0 0,-1-3-25 0 0,-1 0 0 0 0,2 0 0 0 0,0 0 0 0 0,0-2 1 0 0,5 5 24 0 0,26 25-56 0 0,-20-21-94 0 0,-17-16 147 0 0,-1 0 1 0 0,1 1 0 0 0,-2 0-1 0 0,2-1 1 0 0,-1 1-1 0 0,0 0 1 0 0,-1-1 0 0 0,1 2-1 0 0,1-1 1 0 0,-3 0 0 0 0,2 1-1 0 0,0-1 3 0 0,0 2-54 0 0,0-2-1 0 0,1 1 1 0 0,-1-1-1 0 0,1 1 1 0 0,-1-1-1 0 0,1 0 0 0 0,0 0 1 0 0,-1 0-1 0 0,2 0 1 0 0,-1-1-1 0 0,1 1 55 0 0,4 7-298 0 0,-2-3-283 0 0,-6-6 570 0 0,0 0 0 0 0,0 0-1 0 0,0 0 1 0 0,0 0 0 0 0,1 1-1 0 0,-1-1 1 0 0,0 0 0 0 0,0 0-1 0 0,0 0 1 0 0,0 0-1 0 0,0 0 1 0 0,0 0 0 0 0,0 0-1 0 0,0 0 1 0 0,0 0 0 0 0,1 0-1 0 0,-1 0 1 0 0,0 0-1 0 0,0 0 1 0 0,0-1 0 0 0,0 1-1 0 0,1 0 1 0 0,-1 0 0 0 0,0 0-1 0 0,0 0 1 0 0,0 0-1 0 0,0 0 1 0 0,0 0 0 0 0,1 0-1 0 0,-1-1 1 0 0,0 1 0 0 0,0 0-1 0 0,0 0 1 0 0,0 0-1 0 0,0 0 1 0 0,0 0 0 0 0,0-1-1 0 0,1 1 1 0 0,-1 0 0 0 0,0 0 11 0 0,1 0-822 0 0,-1 0 755 0 0,0-1 0 0 0,0 1 0 0 0,1 0-1 0 0,-1-1 1 0 0,0 1 0 0 0,1-1 0 0 0,-1 1 0 0 0,1 0 0 0 0,-1-1-1 0 0,0 1 1 0 0,0-1 0 0 0,1 1 0 0 0,-1 0 0 0 0,0 0 0 0 0,0-1 0 0 0,0 1-1 0 0,0-1 1 0 0,0 1 0 0 0,0-1 0 0 0,0 1 0 0 0,0-1 0 0 0,0 1 0 0 0,0-1-1 0 0,0 1 1 0 0,0 0 0 0 0,0-1 0 0 0,0 1 0 0 0,0-1 0 0 0,0 1 0 0 0,0-1-1 0 0,0 0 68 0 0,0-3-180 0 0,0 3 181 0 0,0 1 0 0 0,0-1 0 0 0,0 1 0 0 0,0 0 0 0 0,0-1 0 0 0,0 1 0 0 0,0 0-1 0 0,0 0 1 0 0,0 0 0 0 0,0-1 0 0 0,0 1 0 0 0,0-1 0 0 0,0 1 0 0 0,0 0 0 0 0,0-1 0 0 0,0 1-1 0 0,-1-1 1 0 0,1 1 0 0 0,0 0 0 0 0,0-1 0 0 0,0 1 0 0 0,-1 0 0 0 0,1 0 0 0 0,-1 0-1 0 0,-4-7 142 0 0,-1-1 134 0 0,4 8-215 0 0,1 0-1 0 0,1-1 0 0 0,-1 0 0 0 0,0-1 0 0 0,0 1 0 0 0,0 0 1 0 0,1 1-1 0 0,-1-1 0 0 0,1-1 0 0 0,-1 1 0 0 0,1 0 0 0 0,-1-1-60 0 0,1 1 23 0 0,-1 0-1 0 0,1 0 1 0 0,-1 1-1 0 0,1-1 1 0 0,0 0-1 0 0,0 1 1 0 0,-1-1-1 0 0,1 0 1 0 0,-1 0-1 0 0,1 1 1 0 0,-1 0-1 0 0,0-1 1 0 0,0 0-1 0 0,1 1 1 0 0,0-1-1 0 0,-1 0 1 0 0,0 1-1 0 0,0-1 1 0 0,0 1-23 0 0,-4-6 76 0 0,1-1-35 0 0,4 8-126 0 0,-1 0 0 0 0,0-1-1 0 0,0 0 1 0 0,1 1 0 0 0,-1 0-1 0 0,1 0 1 0 0,0-1 0 0 0,-1 1-1 0 0,1 0 1 0 0,-1 0-1 0 0,1-1 1 0 0,-1 1 0 0 0,1 0-1 0 0,-1 1 86 0 0,0 0 188 0 0,1-1-177 0 0,0-1 0 0 0,0 1 0 0 0,0-1 0 0 0,0 0 0 0 0,-1 1 0 0 0,1-1 0 0 0,0 0-1 0 0,0 1 1 0 0,0-1 0 0 0,0 0 0 0 0,-1 0 0 0 0,1 0 0 0 0,0 1 0 0 0,0-1 0 0 0,0 1 0 0 0,0-1-1 0 0,0 1 1 0 0,0-1 0 0 0,0 0 0 0 0,0 1 0 0 0,0-1 0 0 0,1 1 0 0 0,-1-1 0 0 0,0 0 0 0 0,0 0-1 0 0,0 0 1 0 0,0 1 0 0 0,1-1 0 0 0,-1 0 0 0 0,0 1 0 0 0,0-1-11 0 0,-1-9 712 0 0,-2-32 280 0 0,4-14-538 0 0,0 7-109 0 0,1-24 50 0 0,1 13-52 0 0,-3-20 129 0 0,-8-16-290 0 0,7 92-198 0 0,1 1 0 0 0,-1-2 0 0 0,0 1 0 0 0,1 0-1 0 0,-1 0 1 0 0,0 1 0 0 0,0-2 16 0 0,0 2-7 0 0,0 0 0 0 0,1-1 0 0 0,-1 1-1 0 0,0-1 1 0 0,1 1 0 0 0,-1 0 0 0 0,1 0 0 0 0,0-1 0 0 0,0-1 7 0 0,0-5 55 0 0,0-1 0 0 0,0 0 0 0 0,-1-10-55 0 0,-2-12-54 0 0,2 14 221 0 0,2-23-185 0 0,2 30 266 0 0,-3 9-265 0 0,0 0-1 0 0,0 0 0 0 0,1 0 1 0 0,-1 0-1 0 0,0 0 1 0 0,0-1-1 0 0,0 1 0 0 0,0 0 1 0 0,-1 0-1 0 0,1 0 18 0 0,0-5-201 0 0,0 6 222 0 0,0 0-1 0 0,0 1 1 0 0,0-1-1 0 0,0 1 1 0 0,0 0-1 0 0,0-1 1 0 0,0 0-1 0 0,0 1 0 0 0,0-1 1 0 0,0 0-1 0 0,0 1 1 0 0,0-1-1 0 0,0 1 1 0 0,0 0-1 0 0,0-1 1 0 0,-1 1-1 0 0,1-1 1 0 0,0 0-1 0 0,-1 1-20 0 0,0-2 51 0 0,2 2-21 0 0,-1 1-1 0 0,0 0 1 0 0,1 0-1 0 0,-1 0 1 0 0,0 0 0 0 0,0-1-1 0 0,0 1 1 0 0,0 1-1 0 0,0-1 1 0 0,0 0 0 0 0,0-1-1 0 0,-1 1 1 0 0,1 0-1 0 0,0 0 1 0 0,-1 0-30 0 0,0 6 42 0 0,1 0 1 0 0,0 1 0 0 0,0-2-1 0 0,0 2 1 0 0,1-1-1 0 0,0-1 1 0 0,1 2-1 0 0,0 1-41 0 0,0 2 7 0 0,-1-1 1 0 0,1 1 0 0 0,-1 5-9 0 0,9 68 56 0 0,5 211-178 0 0,-14-250-52 0 0,4 70-136 0 0,-3-98 55 0 0,-1-12 188 0 0,0-7-35 0 0,0-14-476 0 0,-1 8 523 0 0,1 2 0 0 0,-1-2 0 0 0,0 1 1 0 0,-1-3 54 0 0,1-52 68 0 0,-4 5 128 0 0,3-2 0 0 0,4-15-196 0 0,-2-78 197 0 0,-1 121-167 0 0,1 11-84 0 0,-1 2 1 0 0,-1-1-1 0 0,-1 0 1 0 0,-2-13 53 0 0,2 12 140 0 0,2 18-127 0 0,0-2-1 0 0,0 1 0 0 0,0 0 1 0 0,0 0-1 0 0,0 0 0 0 0,-1 0 1 0 0,0 0-13 0 0,-7-42 96 0 0,7 29-40 0 0,1 15-61 0 0,0 0 0 0 0,0 0 0 0 0,1 0 0 0 0,-1 0 0 0 0,0 0 0 0 0,0 0 0 0 0,0 0 0 0 0,-1 0 0 0 0,1 0 0 0 0,0 1 0 0 0,0-1 0 0 0,-1 0 0 0 0,1 0 0 0 0,0 0 0 0 0,-1 0 0 0 0,1 1 0 0 0,0-1 0 0 0,0 0-1 0 0,-1 0 1 0 0,0 0 0 0 0,0 0 5 0 0,-5-35 24 0 0,0 9 54 0 0,5 26-49 0 0,0 4 35 0 0,0 1 11 0 0,0-8-58 0 0,4 2-99 0 0,-3 2 83 0 0,0 0 0 0 0,0 0 0 0 0,0 0 1 0 0,0 0-1 0 0,0 0 0 0 0,0 0 0 0 0,0 0 1 0 0,0 0-1 0 0,0 0 0 0 0,0 0 1 0 0,0 0-1 0 0,0 0 0 0 0,0 0 0 0 0,0 0 1 0 0,0 0-1 0 0,0 0 0 0 0,0-1 0 0 0,0 1 1 0 0,0 0-1 0 0,0 0 0 0 0,0 0 0 0 0,0 0 1 0 0,0 0-1 0 0,0 0 0 0 0,0 0 1 0 0,0 0-1 0 0,0 0 0 0 0,0 0 0 0 0,0 0 1 0 0,0 0-1 0 0,0 0 0 0 0,0 0 0 0 0,0 0 1 0 0,0 0-1 0 0,0 0 0 0 0,1 0 0 0 0,-1 0 1 0 0,0 0-1 0 0,0 0 0 0 0,0 0 1 0 0,0 0-1 0 0,0-1-1 0 0,0 1 6 0 0,2 5 2 0 0,-3-5-29 0 0,1 1 29 0 0,0-1 0 0 0,0 0 1 0 0,0 0-1 0 0,0 0 0 0 0,-1 0 0 0 0,1 1 1 0 0,0-1-1 0 0,0 0 0 0 0,0 0 0 0 0,0 0 1 0 0,0 0-1 0 0,0 1 0 0 0,0-1 0 0 0,0 0 1 0 0,0 0-1 0 0,-1 0 0 0 0,1 0 0 0 0,0 0 1 0 0,0 0-1 0 0,0 0 0 0 0,0 1 0 0 0,0-1 1 0 0,0 0-1 0 0,0 0 0 0 0,1 0 0 0 0,-1 1 1 0 0,0-1-1 0 0,0 0 0 0 0,0 0 0 0 0,0 0 1 0 0,0 1-1 0 0,0-1 0 0 0,0 0 0 0 0,0 0 1 0 0,0 0-1 0 0,1 1 0 0 0,-1-1 0 0 0,0 0 1 0 0,0 0-1 0 0,0 0 0 0 0,0 0 0 0 0,1 0 1 0 0,-1 1-1 0 0,0-1-8 0 0,5 7 65 0 0,0-4 66 0 0,-3-5-398 0 0,-1 3 276 0 0,-1 0 1 0 0,1-1-1 0 0,0 0 0 0 0,0 0 0 0 0,0 1 1 0 0,-1-1-1 0 0,2 1 0 0 0,-1-1 0 0 0,0 0 0 0 0,0 0 1 0 0,-1 1-1 0 0,2-1 0 0 0,-1 0 0 0 0,0 0 0 0 0,-1 0 1 0 0,1-1-1 0 0,1 1 0 0 0,-1 0 0 0 0,-1 0 1 0 0,1-1-1 0 0,0 1 0 0 0,0 0 0 0 0,1-1-9 0 0,20 1 95 0 0,-17 3 188 0 0,-4-2-283 0 0,-1-1 1 0 0,0 0 0 0 0,0 1 0 0 0,0-1-1 0 0,1 0 1 0 0,-1 0 0 0 0,0 0 0 0 0,1 0 0 0 0,-1 0-1 0 0,0 0 1 0 0,0 1 0 0 0,1-1 0 0 0,-1 0-1 0 0,0 0 1 0 0,0 0 0 0 0,0 0 0 0 0,0 1 0 0 0,1-1-1 0 0,-1 0 1 0 0,1 0 0 0 0,-1 0 0 0 0,0 0-1 0 0,1 0 1 0 0,-1 0 0 0 0,0 0 0 0 0,1 0 0 0 0,-1 0-1 0 0,0 0 1 0 0,0 0 0 0 0,0 0 0 0 0,1-1-1 0 0,1 1 0 0 0,-1-1 1 0 0,2 1 0 0 0,-1 0-1 0 0,-1 0 1 0 0,1 0 0 0 0,0 0 0 0 0,0 0-1 0 0,-1 0 1 0 0,1 0 0 0 0,1 0-1 0 0,-2 0 1 0 0,1 1-1 0 0,15 0 225 0 0,0 3 10 0 0,-15-4-214 0 0,2 0 1 0 0,-2 0 0 0 0,1-1 0 0 0,-1 0-1 0 0,1 0 1 0 0,-1 0 0 0 0,0 0-1 0 0,1 0 1 0 0,-1 0 0 0 0,1 0-22 0 0,-2-1 1 0 0,1 1 0 0 0,0 1 0 0 0,-1-1 0 0 0,1 0 1 0 0,-1 0-1 0 0,2 1 0 0 0,-1-1 0 0 0,-1 1 0 0 0,1-1 0 0 0,-1 1 0 0 0,2 0 0 0 0,-1 0 1 0 0,-1 0-1 0 0,1 0 0 0 0,0 0 0 0 0,0 0 0 0 0,-1 0 0 0 0,3 1-1 0 0,6-1 28 0 0,-9 0-31 0 0,-1-1 0 0 0,1 1-1 0 0,0 0 1 0 0,0 0-1 0 0,-1 0 1 0 0,0 0-1 0 0,1 0 1 0 0,0 0-1 0 0,0 0 1 0 0,-1 0 0 0 0,1 0-1 0 0,-1 0 1 0 0,1 0-1 0 0,-1 0 1 0 0,1 1-1 0 0,0-1 1 0 0,0 0-1 0 0,-1 1 1 0 0,1-1 0 0 0,-1 0-1 0 0,0 1 4 0 0,4 1 17 0 0,0-1 0 0 0,1 1 0 0 0,-1-1 0 0 0,1 0 1 0 0,-1 0-1 0 0,0 0 0 0 0,1-1 0 0 0,-1 1 0 0 0,1-1 0 0 0,-1 0 0 0 0,0-1 0 0 0,2 0-17 0 0,5 1 61 0 0,-2-2-108 0 0,-4 0 9 0 0,-3 11 68 0 0,-3-8-96 0 0,0 0 62 0 0,1-1-1 0 0,0 1 0 0 0,-1-1 0 0 0,0 1 0 0 0,1-1 0 0 0,-1 1 0 0 0,0-1 0 0 0,1 0 1 0 0,0 0-1 0 0,-1 0 0 0 0,0 0 0 0 0,0 1 0 0 0,0-1 0 0 0,1 0 0 0 0,-1 0 1 0 0,1 0-1 0 0,-1 0 0 0 0,0 0 0 0 0,0 0 0 0 0,0 0 0 0 0,1 0 0 0 0,0 0 0 0 0,-1 0 5 0 0,-5 0-330 0 0,4 1 251 0 0,-2-5 50 0 0,3 2 6 0 0,-2 1 0 0 0,2 0 1 0 0,-2 0-1 0 0,2 0 1 0 0,-2 0-1 0 0,1 0 0 0 0,0 0 1 0 0,0 1-1 0 0,-1 0 0 0 0,1-1 1 0 0,-1 1-1 0 0,2 0 1 0 0,-2 0-1 0 0,0 0 23 0 0,-6-1-26 0 0,-6-2 25 0 0,2 1-126 0 0,-1 0 0 0 0,-10 1 127 0 0,-24 6-130 0 0,2-15 204 0 0,25 8 120 0 0,22 2-188 0 0,-1 0 0 0 0,0 0-1 0 0,0 0 1 0 0,0 0 0 0 0,0 0 0 0 0,0 0 0 0 0,0 0 0 0 0,1 0 0 0 0,-1 0 0 0 0,0 0 0 0 0,0 0 0 0 0,0 1 0 0 0,0-1 0 0 0,0 0 0 0 0,0 0 0 0 0,0 0 0 0 0,0 0 0 0 0,0 0 0 0 0,1 0 0 0 0,-1 1 0 0 0,0-1 0 0 0,0 0 0 0 0,0 0 0 0 0,0 0 0 0 0,0 0 0 0 0,0 0 0 0 0,0 0 0 0 0,0 0 0 0 0,0 0-1 0 0,0 0 1 0 0,0 0 0 0 0,0 0 0 0 0,0 0 0 0 0,0 1 0 0 0,0-1 0 0 0,0 0 0 0 0,0 0 0 0 0,-1 0 0 0 0,1 0 0 0 0,0 0 0 0 0,0 1 0 0 0,0-1 0 0 0,0 0 0 0 0,0 0 0 0 0,0 0 0 0 0,0 0 0 0 0,0 0 0 0 0,0 0 0 0 0,-1 0 0 0 0,1 0 0 0 0,0 1 0 0 0,0-1 0 0 0,0 0 0 0 0,0 0 0 0 0,0 0 0 0 0,0 0-1 0 0,-1 0 1 0 0,1 0 0 0 0,0 0 0 0 0,0 0-6 0 0,2 2 149 0 0,0-3-109 0 0,0 0-1 0 0,0-1 0 0 0,1 1 1 0 0,-1 1-1 0 0,0-1 0 0 0,0 0 1 0 0,1 0-1 0 0,-1 1 0 0 0,1-1 1 0 0,-1 1-1 0 0,1-1 0 0 0,-1 1 1 0 0,0 0-1 0 0,1 0 1 0 0,-1 1-1 0 0,2-1-39 0 0,-3 1 9 0 0,0-1 1 0 0,1 0-1 0 0,-2 1 1 0 0,1-1-1 0 0,1 0 0 0 0,-1 0 1 0 0,0 0-1 0 0,0 0 1 0 0,0 0-1 0 0,1-1 1 0 0,-2 1-1 0 0,1 0 1 0 0,1 0-1 0 0,-1-1-9 0 0,9-1 9 0 0,-9 2 3 0 0,1 0 0 0 0,-1 0 0 0 0,-1 0 1 0 0,1 1-1 0 0,0-1 0 0 0,0 0 0 0 0,0 0 0 0 0,0 0 0 0 0,0 1 0 0 0,0 0 0 0 0,0-1 0 0 0,-1 1 0 0 0,1 0 1 0 0,0-1-1 0 0,0 1-12 0 0,0 0 10 0 0,0 0 0 0 0,0 0 0 0 0,1 0 1 0 0,-1 0-1 0 0,0-1 0 0 0,1 0 0 0 0,-1 1 0 0 0,0-1 1 0 0,1 1-1 0 0,-1-1 0 0 0,0 1 0 0 0,2-1-10 0 0,51 5-317 0 0,-50-5 339 0 0,0 0 0 0 0,-1 0 0 0 0,1 0 0 0 0,0-1 0 0 0,-1 0 0 0 0,1 0 0 0 0,0 1 0 0 0,-1-1 0 0 0,1-1 0 0 0,-1 0 0 0 0,4-1-22 0 0,-1 1-5 0 0,5-1-33 0 0,-10 3 46 0 0,0 0 0 0 0,-1 0-1 0 0,1 0 1 0 0,0 0 0 0 0,0-1-1 0 0,0 1 1 0 0,-1 0-1 0 0,1-1 1 0 0,-1 1 0 0 0,1 0-1 0 0,0 0 1 0 0,0 0 0 0 0,0-1-1 0 0,-1 1 1 0 0,1-1-1 0 0,-1 0 1 0 0,1 1 0 0 0,0-1-1 0 0,0 0 1 0 0,-1 0-8 0 0,1 1-5 0 0,0-1 0 0 0,1 0 0 0 0,-2 1 0 0 0,2-1 0 0 0,0 0 0 0 0,-1 1-1 0 0,0-1 1 0 0,1 1 0 0 0,-1 0 0 0 0,1 0 0 0 0,-1 0 0 0 0,0 0 0 0 0,1 0 0 0 0,0 0 0 0 0,-1 0 0 0 0,0 0 0 0 0,1 0 0 0 0,-1 0 0 0 0,1 0 0 0 0,0 1 5 0 0,6-2 49 0 0,-7 1-50 0 0,-1 0-1 0 0,0 0 0 0 0,0 0 1 0 0,0 0-1 0 0,1 0 0 0 0,-1 0 1 0 0,1 0-1 0 0,-1 0 0 0 0,1 0 1 0 0,-1 0-1 0 0,0 0 0 0 0,1 0 1 0 0,-1 0-1 0 0,1 0 0 0 0,-1 0 1 0 0,0 0-1 0 0,0 0 0 0 0,0 0 1 0 0,1 0-1 0 0,-1 0 0 0 0,0 0 1 0 0,1 0-1 0 0,-1 1 0 0 0,0-1 1 0 0,1 0-1 0 0,-1 1 0 0 0,0-1 1 0 0,1 0-1 0 0,-1 0 0 0 0,0 1 1 0 0,0-1-1 0 0,0 0 0 0 0,0 1 2 0 0,0-1-2 0 0,0 0-1 0 0,1 0 0 0 0,-1 0 1 0 0,0 0-1 0 0,0 0 1 0 0,1 0-1 0 0,-1 0 0 0 0,0 0 1 0 0,0 0-1 0 0,1 0 0 0 0,-1 0 1 0 0,0 0-1 0 0,0 0 1 0 0,1 0-1 0 0,-1-1 0 0 0,0 1 1 0 0,0 0-1 0 0,1 0 1 0 0,-1 0-1 0 0,0 0 0 0 0,0 0 1 0 0,0-1-1 0 0,0 1 0 0 0,0 0 1 0 0,0 0-1 0 0,0 0 1 0 0,0-1-1 0 0,0 1 0 0 0,0 0 1 0 0,1 0-1 0 0,-1 0 1 0 0,0-1-1 0 0,0 1 0 0 0,0 0 1 0 0,0 0-1 0 0,0 0 3 0 0,4-4 17 0 0,-2 6-13 0 0,-1-2-3 0 0,-1 1 0 0 0,0-1 0 0 0,0 1 0 0 0,0-1 1 0 0,0 0-1 0 0,1 0 0 0 0,-1 0 0 0 0,1 1 0 0 0,-1-1 0 0 0,1 1 0 0 0,-1-1 1 0 0,1 0-1 0 0,-1 1 0 0 0,1-1 0 0 0,-1 0 0 0 0,0 0 0 0 0,1 1 1 0 0,-1-1-1 0 0,1 0 0 0 0,-1 0 0 0 0,1 0 0 0 0,0 0 0 0 0,-1 0 0 0 0,0 0 1 0 0,1 0-1 0 0,-1 0 0 0 0,1 0 0 0 0,-1 0 0 0 0,1 0 0 0 0,0 0 0 0 0,-1-1 1 0 0,1 1-1 0 0,-1 0 0 0 0,0 0 0 0 0,1 0 0 0 0,-1-1 0 0 0,1 1 0 0 0,-1 0 1 0 0,1-1-1 0 0,-1 1 0 0 0,1-1 0 0 0,-1 1 0 0 0,0 0-1 0 0,0 0-8 0 0,0 0-1 0 0,0 0 0 0 0,0 1 1 0 0,0-1-1 0 0,0 0 0 0 0,0 1 0 0 0,0-1 1 0 0,0 0-1 0 0,0 1 0 0 0,0-1 1 0 0,0 1-1 0 0,0-1 0 0 0,0 0 1 0 0,0 1-1 0 0,0-1 0 0 0,0 0 1 0 0,0 0-1 0 0,0 0 0 0 0,0 1 1 0 0,0-1-1 0 0,0 0 0 0 0,0 1 0 0 0,0-1 1 0 0,1 0-1 0 0,-1 1 0 0 0,0-1 1 0 0,1 0 8 0 0,-5-5-192 0 0,3 5 156 0 0,0-1 0 0 0,0 1 1 0 0,-1 0-1 0 0,1 0 1 0 0,0 0-1 0 0,0 0 1 0 0,-1 0-1 0 0,1 0 1 0 0,0 0-1 0 0,0 1 1 0 0,-1-1-1 0 0,1 1 1 0 0,-1 0 35 0 0,-5-1 91 0 0,7 0-102 0 0,0 0 10 0 0,0 1 0 0 0,1-1 1 0 0,-1 0-1 0 0,0 0 0 0 0,0 0 1 0 0,0 0-1 0 0,0 1 0 0 0,0-1 0 0 0,0 0 1 0 0,0 0-1 0 0,0 0 0 0 0,0 0 0 0 0,0 0 1 0 0,0 1-1 0 0,1-1 0 0 0,-1 0 1 0 0,0 0-1 0 0,0 0 0 0 0,0 0 0 0 0,1 0 1 0 0,-1 0-1 0 0,0 0 0 0 0,0 0 0 0 0,1 0 1 0 0,-1 0-1 0 0,0 0 0 0 0,0 0 1 0 0,0 0-1 0 0,1 0 0 0 0,-1 0 0 0 0,0 0 1 0 0,0 0-1 0 0,0 0 0 0 0,0 0 0 0 0,0 0 1 0 0,0 0-1 0 0,0-1 0 0 0,0 1 1 0 0,1 0-1 0 0,-1 0 0 0 0,0 0 0 0 0,0 0 1 0 0,0 0-1 0 0,0 0 0 0 0,1-1 0 0 0,-1 1 1 0 0,0 0-1 0 0,0 0 0 0 0,0 0 1 0 0,0-1-1 0 0,0 1 0 0 0,0 0 0 0 0,1 0 1 0 0,-1 0 8 0 0,1 0-1 0 0,-1 0 1 0 0,0 0-1 0 0,0 0 0 0 0,1 0 1 0 0,0 0-1 0 0,-1 0 1 0 0,1 0-1 0 0,-1 0 0 0 0,1 0 1 0 0,0 0-1 0 0,-1 0 0 0 0,0 0 1 0 0,0 0-1 0 0,1 0 1 0 0,-1 0-1 0 0,1 0 0 0 0,-1-1 1 0 0,1 1-1 0 0,-1 0 1 0 0,1-1-1 0 0,-1 1 0 0 0,0 0 1 0 0,0-1-1 0 0,1 0-7 0 0,5-1-66 0 0,0 3 55 0 0,-6-1 12 0 0,1 0 0 0 0,0 0 0 0 0,-1 0 0 0 0,1 0 0 0 0,0 0 0 0 0,-1 0 0 0 0,1 0 0 0 0,-1 0-1 0 0,0 1 1 0 0,1-1 0 0 0,-1 0 0 0 0,1 0 0 0 0,0 1 0 0 0,-1-1 0 0 0,1 0 0 0 0,-1 1 0 0 0,0-1 0 0 0,0 1-1 0 0,1-1 1 0 0,-1 1 0 0 0,1-1 0 0 0,-1 0 0 0 0,0 0 0 0 0,1 1 0 0 0,-1-1 0 0 0,0 1 0 0 0,1 0 0 0 0,-1-1-1 0 0,0 1 1 0 0,0-1 0 0 0,0 1 0 0 0,0 0 0 0 0,0-1 0 0 0,0 0 0 0 0,0 1 0 0 0,0-1 0 0 0,0 1 0 0 0,0 0-1 0 0,0-1 1 0 0,0 1 0 0 0,0 0 0 0 0,0-1 0 0 0,0 0-1 0 0,0 5 12 0 0,0-1-1 0 0,1-1 1 0 0,0 1-1 0 0,0 1 1 0 0,1-2 0 0 0,-2 1-1 0 0,2-1 1 0 0,0 3-12 0 0,8 23 2 0 0,-10-21 44 0 0,1 1 0 0 0,-1 0 0 0 0,-1 0 1 0 0,1-1-1 0 0,-1 1 0 0 0,-1 2-46 0 0,0 1 35 0 0,2 0 0 0 0,-1 0 1 0 0,1-1-1 0 0,1 8-35 0 0,-1 9 174 0 0,4 54-143 0 0,-4-30-68 0 0,1-22 32 0 0,-1 0 0 0 0,-1 0 0 0 0,-3 7 5 0 0,4-28-37 0 0,0 0 0 0 0,0 0 0 0 0,0 0 0 0 0,2 8 37 0 0,0 18-118 0 0,4 45-411 0 0,-6-79-828 0 0,1-7 444 0 0,2-18 79 0 0,-2 15 815 0 0,0 0 0 0 0,-1-1 0 0 0,0 1 0 0 0,-1 0-1 0 0,0 0 20 0 0,-1-3 19 0 0,1 0-1 0 0,0 0 0 0 0,0 0 0 0 0,2 0 0 0 0,0 0 0 0 0,1-8-18 0 0,1-29-65 0 0,0-31 207 0 0,0 40-66 0 0,-4-36-76 0 0,6 8 190 0 0,-5 55-185 0 0,0 13 27 0 0,1-2 0 0 0,-1 1 0 0 0,0-1 1 0 0,0 1-1 0 0,0 0 0 0 0,0-1 0 0 0,0 1 1 0 0,0 0-1 0 0,0 0 0 0 0,0-1 0 0 0,0 0 0 0 0,-1 2 1 0 0,1-2-1 0 0,0 1 0 0 0,0-1 0 0 0,-1 2 1 0 0,0-3-33 0 0,0 3-1 0 0,1 0 0 0 0,0-1 0 0 0,0 1 0 0 0,0 0 0 0 0,0-1 0 0 0,0 1 0 0 0,0 0 0 0 0,0 0 1 0 0,0 0-1 0 0,0 0 0 0 0,0-1 0 0 0,0 1 0 0 0,0-1 0 0 0,0 1 0 0 0,0 0 0 0 0,0-1 0 0 0,0 1 1 0 0,1 0-1 0 0,-1 0 0 0 0,0-1 0 0 0,0 1 0 0 0,0 0 0 0 0,0-1 0 0 0,1 1 0 0 0,-1 0 0 0 0,0 0 0 0 0,0 0 1 0 0,0 0-1 0 0,1 0 0 0 0,-1-1 1 0 0,2-1 331 0 0,-2 5 375 0 0,0-1-637 0 0,-1 1 0 0 0,1-2 0 0 0,0 2-1 0 0,0-1 1 0 0,0 0 0 0 0,1 0 0 0 0,-1 1-1 0 0,1-1 1 0 0,-1 0 0 0 0,1 1-69 0 0,2 24 131 0 0,-5-12 12 0 0,2 0 0 0 0,0 0 0 0 0,2 12-143 0 0,0-10 30 0 0,-2 1-1 0 0,0 13-29 0 0,-7 146-69 0 0,5-92 61 0 0,-3 14 8 0 0,-8 73 63 0 0,-9 47-897 0 0,22-204 765 0 0,0-12 22 0 0,0 0 0 0 0,-1 0 0 0 0,1 0 0 0 0,-1 0 0 0 0,1-1 0 0 0,-1 1 0 0 0,0 0 0 0 0,0 0 0 0 0,0-1 0 0 0,-1 3 47 0 0,1 3-824 0 0,3-18-13 0 0,-1-77-1 0 0,4-13 838 0 0,17-200-462 0 0,-20 198 454 0 0,-3 77 745 0 0,1 25-716 0 0,0 0-1 0 0,0 0 1 0 0,0 0-1 0 0,0 0 1 0 0,0 0-1 0 0,0 1 1 0 0,0-1-1 0 0,0 0 1 0 0,0 0 0 0 0,0 0-1 0 0,0 0 1 0 0,0 0-1 0 0,0 0 1 0 0,0 0-1 0 0,0 0 1 0 0,0 0-1 0 0,0 0 1 0 0,0 0-1 0 0,0 0 1 0 0,0 0-1 0 0,0-1 1 0 0,-1 1-1 0 0,1 0 1 0 0,0 0-1 0 0,0 0 1 0 0,0 0-1 0 0,0 0 1 0 0,0 0-1 0 0,0 0 1 0 0,0 0-1 0 0,0 0 1 0 0,0 0-1 0 0,0 0 1 0 0,0 0-1 0 0,0 0 1 0 0,0 0-1 0 0,0 0 1 0 0,0 0-21 0 0,-1 14 340 0 0,-1 38 158 0 0,4-31-322 0 0,-2 1 0 0 0,-1 14-176 0 0,0-12-17 0 0,1 0 0 0 0,1 1 17 0 0,2 51 299 0 0,-3 44-299 0 0,0 36 163 0 0,0-120-217 0 0,-1 13 54 0 0,-2 12 19 0 0,3-61-25 0 0,0 35-504 0 0,-4-12-4938 0 0,4-14-4186 0 0,-1-7 5732 0 0</inkml:trace>
  <inkml:trace contextRef="#ctx0" brushRef="#br0" timeOffset="3">392 451 8 0 0,'-28'22'437'0'0,"23"-20"197"0"0,-8 4 3489 0 0,8 5 880 0 0,36 21-753 0 0,-27-27-4018 0 0,0 0 0 0 0,0 1 1 0 0,0-1-1 0 0,2 7-232 0 0,7 9 439 0 0,0 4 498 0 0,-12-20-834 0 0,2-1 0 0 0,-2 0 0 0 0,2 0 1 0 0,-1 0-1 0 0,1 0 0 0 0,0 0 0 0 0,1 1-103 0 0,4 7 148 0 0,-7-11-120 0 0,0 1 0 0 0,0 0 0 0 0,0-1 1 0 0,1 0-1 0 0,-1 1 0 0 0,0 0 0 0 0,0-2 1 0 0,1 2-1 0 0,0 0-28 0 0,3 2 55 0 0,0 0 0 0 0,0 1-1 0 0,-1-1 1 0 0,0 1 0 0 0,0 0 0 0 0,-1 1 0 0 0,1-1 0 0 0,0 0 0 0 0,-2 1 0 0 0,1-1 0 0 0,0 2-1 0 0,-1-1 1 0 0,0 0-55 0 0,27 62 154 0 0,-25-58-152 0 0,0 0 1 0 0,0-1-1 0 0,2 0 1 0 0,-1 0-1 0 0,1 1 1 0 0,0-2-1 0 0,1 0 1 0 0,0 0-1 0 0,4 5-2 0 0,-6-8 22 0 0,-1 1 0 0 0,0 0-1 0 0,1 1 1 0 0,-1 0 0 0 0,-1-1-1 0 0,0 1 1 0 0,0 0 0 0 0,0 2-22 0 0,1 0 1 0 0,-1 0 0 0 0,2 1 1 0 0,2 4-2 0 0,9 15 11 0 0,-14-23-26 0 0,2 0 1 0 0,-1 0 0 0 0,0 0-1 0 0,4 4 15 0 0,34 49 276 0 0,-38-53-290 0 0,1-1-1 0 0,-1 1 1 0 0,0 0-1 0 0,1 3 15 0 0,2 3-154 0 0,13 42 315 0 0,-16-44-289 0 0,-2-7 131 0 0,-1-1 0 0 0,1 1 0 0 0,0-1 0 0 0,0 0 0 0 0,0 1 0 0 0,0-1 0 0 0,0 0 0 0 0,2 2-3 0 0,1-2 50 0 0,-4-1-48 0 0,1-1 0 0 0,-1 1-1 0 0,1-1 1 0 0,-1 1 0 0 0,1-1-1 0 0,0 1 1 0 0,-1 0 0 0 0,1-1-1 0 0,-1 0 1 0 0,0 1 0 0 0,1-1-1 0 0,-1 1 1 0 0,0 0 0 0 0,1 0-1 0 0,-1 0 1 0 0,1-1-1 0 0,-1 0 1 0 0,0 1 0 0 0,0 0-1 0 0,1 0 1 0 0,-1 0 0 0 0,0 0-1 0 0,0 0-1 0 0,7 9-19 0 0,-6-9 16 0 0,0-1 1 0 0,-1 1-1 0 0,0 0 1 0 0,1 0-1 0 0,0 0 0 0 0,0-1 1 0 0,-1 1-1 0 0,1-1 0 0 0,0 1 1 0 0,-1 0-1 0 0,0 1 0 0 0,0-2 1 0 0,1 1-1 0 0,-1 0 1 0 0,0 0-1 0 0,1 0 0 0 0,-1 0 1 0 0,0 0-1 0 0,0-1 0 0 0,0 2 3 0 0,1-1 5 0 0,-1 0 0 0 0,0 0 0 0 0,1 0 0 0 0,-1 0 0 0 0,0 0 0 0 0,0 1 0 0 0,1-2 0 0 0,-1 1 0 0 0,1 0-1 0 0,0 0 1 0 0,0 0 0 0 0,-1 0 0 0 0,0-1 0 0 0,1 1 0 0 0,1 1-5 0 0,5 8 52 0 0,-6-7-54 0 0,0-2 1 0 0,0 2-1 0 0,0-2 1 0 0,1 2-1 0 0,-1-1 1 0 0,0-1-1 0 0,1 1 1 0 0,0 0 0 0 0,-1-1-1 0 0,3 2 2 0 0,9 14 3 0 0,-4-4 15 0 0,-4-5-84 0 0,2 1-1 0 0,-1-1 0 0 0,5 4 67 0 0,-9-10 16 0 0,2 2 0 0 0,-2-1-1 0 0,0 0 1 0 0,1 2-1 0 0,-1-2 1 0 0,0 1-1 0 0,0 0 1 0 0,1 1-16 0 0,2 6 67 0 0,6 4-26 0 0,-4-5 6 0 0,-7-10-68 0 0,1 0 1 0 0,-1 0 0 0 0,0 0-1 0 0,0 0 1 0 0,0 0 0 0 0,0 0 0 0 0,0 0-1 0 0,0 0 1 0 0,0 0 0 0 0,1 0-1 0 0,-1 0 1 0 0,0 0 0 0 0,0 0-1 0 0,0 0 1 0 0,0 0 0 0 0,0 0-1 0 0,0 0 1 0 0,0 0 0 0 0,0 1 0 0 0,0-1-1 0 0,0 0 1 0 0,0 0 0 0 0,0 0-1 0 0,0 0 1 0 0,0 0 0 0 0,0 0-1 0 0,1 0 1 0 0,-1 1 0 0 0,0-1 0 0 0,0 0-1 0 0,0 0 1 0 0,0 0 0 0 0,0 0-1 0 0,0 0 1 0 0,-1 0 0 0 0,1 0-1 0 0,0 1 1 0 0,0-1 0 0 0,0 0-1 0 0,0 0 1 0 0,0 0 0 0 0,0 0 0 0 0,0 0-1 0 0,0 0 1 0 0,0 0 0 0 0,0 1-1 0 0,0-1 1 0 0,0 0 0 0 0,0 0-1 0 0,0 0 1 0 0,0 0 0 0 0,-1 0-1 0 0,1 0 1 0 0,0 0 0 0 0,0 0 20 0 0,0 0-550 0 0,-1-5-3244 0 0,-1 4-468 0 0,-1 3-1762 0 0,0-2 2526 0 0</inkml:trace>
  <inkml:trace contextRef="#ctx0" brushRef="#br0" timeOffset="4">979 1488 8 0 0,'0'-1'728'0'0,"0"1"-627"0"0,0 0 0 0 0,0-1 1 0 0,0 1-1 0 0,0 0 1 0 0,0-1-1 0 0,0 1 1 0 0,0 0-1 0 0,0-1 0 0 0,0 1 1 0 0,0 0-1 0 0,0 0 1 0 0,0 0-1 0 0,0 0 0 0 0,0-1 1 0 0,0 1-1 0 0,0 0 1 0 0,0-1-1 0 0,0 1 1 0 0,0 0-1 0 0,0 0 0 0 0,1-1 1 0 0,-1 1-1 0 0,0 0 1 0 0,0-1-1 0 0,0 1 1 0 0,1 0-1 0 0,-1 0 0 0 0,0-1 1 0 0,0 1-1 0 0,1 0 1 0 0,-1 0-1 0 0,0 0 0 0 0,0 0 1 0 0,0 0-1 0 0,0 0 1 0 0,0 0-1 0 0,1 0 1 0 0,-1 0-1 0 0,0 0 0 0 0,1 0 1 0 0,-1 0-1 0 0,0 0 1 0 0,1 0-1 0 0,-1 0 0 0 0,0 0 1 0 0,1 0-1 0 0,-1 0 1 0 0,0 0-1 0 0,0 0 1 0 0,0 0-102 0 0,5-4 1961 0 0,-5 4-1849 0 0,0-1 1 0 0,0 1-1 0 0,0 0 0 0 0,1 0 1 0 0,-1 0-1 0 0,0 0 0 0 0,1-1 1 0 0,-1 1-1 0 0,0 0 0 0 0,1-1 0 0 0,-1 1 1 0 0,0 0-1 0 0,1 0 0 0 0,-1-1 1 0 0,0 1-1 0 0,0 0 0 0 0,0 0 1 0 0,1 0-1 0 0,-1 0 0 0 0,1-1 1 0 0,-1 1-1 0 0,1 0 0 0 0,-1 0 1 0 0,0 0-1 0 0,1 0 0 0 0,-1 0 1 0 0,0 0-1 0 0,1 0-112 0 0,29-4 4202 0 0,-24 3-3700 0 0,0 1 0 0 0,0-1-1 0 0,1 0 1 0 0,-1 0 0 0 0,0-2-1 0 0,5 0-501 0 0,-7 2 61 0 0,0 0 0 0 0,0 0-1 0 0,1 1 1 0 0,-1 0 0 0 0,0 0 0 0 0,0 0-1 0 0,1 0 1 0 0,-1 0 0 0 0,0 1 0 0 0,0 0-1 0 0,1 0-60 0 0,31 4 222 0 0,-26-4-183 0 0,3 0 22 0 0,-12 0-53 0 0,1-1-1 0 0,-1 1 1 0 0,0-1 0 0 0,1 0 0 0 0,0 0 0 0 0,-2 0 0 0 0,2 0 0 0 0,0 0-1 0 0,-2 0 1 0 0,2 0 0 0 0,1-1-8 0 0,-2 1 5 0 0,1-1 0 0 0,0 1 1 0 0,0 0-1 0 0,0 0 0 0 0,0 0 0 0 0,0 0 0 0 0,0 0 0 0 0,0 1 0 0 0,-1-1 1 0 0,2 1-1 0 0,-2-1 0 0 0,3 2-5 0 0,16-1-30 0 0,5 12 142 0 0,3-4-226 0 0,0 0 124 0 0,-6-12 61 0 0,-14 12-39 0 0,-8-8-30 0 0,0-1 0 0 0,0 0-1 0 0,0 1 1 0 0,0-1-1 0 0,1 1 1 0 0,-1-1-1 0 0,0 0 1 0 0,0 1 0 0 0,0-1-1 0 0,0 1 1 0 0,0-1-1 0 0,0 0 1 0 0,0 0 0 0 0,0 0-1 0 0,1 0 1 0 0,-1 1-1 0 0,0-1 1 0 0,1 0-1 0 0,-1 1 1 0 0,0-1 0 0 0,1 0-1 0 0,-1 0 1 0 0,1 0-1 0 0,-1 1 1 0 0,0-1 0 0 0,0 0-1 0 0,0 0 1 0 0,1 0-1 0 0,-1 0 1 0 0,0 0 0 0 0,1 0-1 0 0,-1 1 1 0 0,1-1-1 0 0,-1 0 1 0 0,1 0-1 0 0,-1-1 1 0 0,0 1 0 0 0,0 0-1 0 0,0 0 1 0 0,1 0-1 0 0,-1 0 1 0 0,1 0 0 0 0,-1 0-1 0 0,0 0 1 0 0,1-1-1 0 0,-1 1 1 0 0,1 0-1 0 0,-1 0 1 0 0,0-1 0 0 0,1 1-1 0 0,-1 0 1 0 0,0-1-2 0 0,5-4-95 0 0,-5 5 94 0 0,0 0 1 0 0,0 0-1 0 0,1-1 0 0 0,-1 1 1 0 0,0 0-1 0 0,1-1 0 0 0,-1 1 1 0 0,0 0-1 0 0,1-1 0 0 0,-1 1 1 0 0,0 0-1 0 0,0 0 0 0 0,1-1 1 0 0,-1 1-1 0 0,0 0 0 0 0,1 0 1 0 0,-1 0-1 0 0,1-1 0 0 0,-1 1 1 0 0,1 0-1 0 0,-1 0 0 0 0,1 0 1 0 0,-1 0-1 0 0,0 0 0 0 0,0 0 1 0 0,1 0-1 0 0,-1 0 0 0 0,1 0 1 0 0,-1 0-1 0 0,1 1 1 0 0,0 0-114 0 0,3 1 215 0 0,-3-12-144 0 0,-1 4 59 0 0,0 0-1 0 0,0 0 1 0 0,1 0-1 0 0,0 0 1 0 0,1 0-1 0 0,-1-4-15 0 0,0 9 10 0 0,0-1-1 0 0,-1 0 1 0 0,1 0-1 0 0,-1-1 1 0 0,0 2-1 0 0,0-1 1 0 0,0-1-1 0 0,0 2 1 0 0,0-1-1 0 0,-1 0 1 0 0,1 0-1 0 0,-1-1-9 0 0,-1-22 67 0 0,3-1-699 0 0,0 1 1 0 0,-1 0 0 0 0,-2-6 631 0 0,-2 5-2204 0 0,2 21 676 0 0,1-1 0 0 0,0 1 0 0 0,0-1 0 0 0,1 0 0 0 0,0 1 0 0 0,0-1 1528 0 0,0-4-3265 0 0,-2-3 274 0 0</inkml:trace>
  <inkml:trace contextRef="#ctx0" brushRef="#br0" timeOffset="5">1668 1456 8 0 0,'0'0'0'0'0,"0"0"0"0"0,-1 0 0 0 0,1 0 0 0 0,-1-1 0 0 0,1 1 0 0 0,0 0 0 0 0,0 0 0 0 0,0 0 0 0 0,0-1 1 0 0,-1 1-1 0 0,1 0 0 0 0,0-1 0 0 0,0 1 0 0 0,-1 0 0 0 0,1 0 0 0 0,0 0 0 0 0,0 0 0 0 0,0-1 0 0 0,-1 1 0 0 0,1 0 0 0 0,0-1 0 0 0,0 1 0 0 0,0 0 0 0 0,0-1 0 0 0,0 1 0 0 0,0-1 0 0 0,0 1 0 0 0,0-1 0 0 0,0 1 1 0 0,0 0-1 0 0,0 0 0 0 0,0 0 0 0 0,0-1 0 0 0,1-14-9 0 0,-1 11 35 0 0,-2 9 43 0 0,2-1 116 0 0,-5 10 979 0 0,5-14-1136 0 0,0 1 0 0 0,0-1 0 0 0,0 0 0 0 0,0 0 0 0 0,0 1 0 0 0,-1-1 0 0 0,1 0-1 0 0,0 0 1 0 0,0 0 0 0 0,0 0 0 0 0,0 0 0 0 0,0 0 0 0 0,0 0 0 0 0,0 1 0 0 0,0-1 0 0 0,-1 0 0 0 0,1 0 0 0 0,0 0 0 0 0,0 0 0 0 0,0 1 0 0 0,0-1 0 0 0,-1 0 0 0 0,1 0 0 0 0,0 0 0 0 0,0 0 0 0 0,0 0 0 0 0,-1 1 0 0 0,1-1 0 0 0,0 0 0 0 0,0 0 0 0 0,0 0 0 0 0,0 0-1 0 0,0 0 1 0 0,0 0 0 0 0,0 0 0 0 0,-1 0 0 0 0,1 0 0 0 0,0 0 0 0 0,0 0 0 0 0,-1 0-28 0 0,-1-4 92 0 0,3 3 1723 0 0,-1 3 488 0 0,-7 2-742 0 0,1-3-1223 0 0,5-1-42 0 0,2 5-67 0 0,-1-4-204 0 0,1 14 890 0 0,-1-10-147 0 0,-1-9-159 0 0,1 4-582 0 0,1 0-1 0 0,-1 0 0 0 0,0 0 0 0 0,0 0 0 0 0,0 0 0 0 0,0 0 0 0 0,0 0 0 0 0,0 0 0 0 0,1 0 1 0 0,-1 0-1 0 0,0 0 0 0 0,0 0 0 0 0,0 0 0 0 0,0 0 0 0 0,0 0 0 0 0,0 0 0 0 0,0 1 0 0 0,1-1 0 0 0,-1 0 1 0 0,0 0-1 0 0,0 0 0 0 0,0 0 0 0 0,0 0 0 0 0,0 0 0 0 0,0 0 0 0 0,0 0 0 0 0,0 0 0 0 0,0 0 1 0 0,0 1-1 0 0,0-1 0 0 0,0 0 0 0 0,0 0 0 0 0,0 0 0 0 0,0 0 0 0 0,0 0 0 0 0,0 0 0 0 0,0 1 1 0 0,0-1-1 0 0,0 0 0 0 0,0 0 0 0 0,0 0 0 0 0,0 0 0 0 0,0 0 0 0 0,0 0 0 0 0,0 1 0 0 0,0-1 0 0 0,0 0 1 0 0,0 0-1 0 0,0 0 0 0 0,0 0 0 0 0,0 0 0 0 0,0 0 0 0 0,0 0 0 0 0,0 0 0 0 0,0 0 0 0 0,0 0 1 0 0,0 0-1 0 0,0 0 0 0 0,0 0 0 0 0,0 0 0 0 0,0 0 0 0 0,-1 0 0 0 0,1 0 0 0 0,0 0 0 0 0,0 0 0 0 0,0 0-26 0 0,5-4 746 0 0,-5 3-578 0 0,0 0 1 0 0,1 0-1 0 0,0 0 1 0 0,0 0-1 0 0,-1 0 1 0 0,1 1-1 0 0,0-1 1 0 0,-1 0-1 0 0,1 0 1 0 0,0 0-1 0 0,0 1 0 0 0,0-1 1 0 0,0 0-1 0 0,0 1 1 0 0,0 0-1 0 0,1-1-168 0 0,-2 1 9 0 0,0 0-1 0 0,0 0 0 0 0,0 0 1 0 0,0 0-1 0 0,0 0 1 0 0,0 0-1 0 0,0 0 0 0 0,0 0 1 0 0,0 0-1 0 0,0 0 1 0 0,0 0-1 0 0,0 0 0 0 0,1 0 1 0 0,-1 0-1 0 0,0 0 1 0 0,0 0-1 0 0,0 0 0 0 0,0-1 1 0 0,0 1-1 0 0,0 0 1 0 0,0 0-1 0 0,0 0 0 0 0,0 0 1 0 0,0 0-1 0 0,0 0 1 0 0,0 0-1 0 0,1 0 0 0 0,-1 0 1 0 0,0-1-1 0 0,0 1 1 0 0,0 0-1 0 0,0 0 0 0 0,0 0 1 0 0,0 0-1 0 0,0 0 1 0 0,0 0-1 0 0,0 0 1 0 0,0-1-1 0 0,0 1 0 0 0,0 0 1 0 0,0 0-1 0 0,0 0 1 0 0,0 0-1 0 0,0 0 0 0 0,-1 0 1 0 0,1 0-1 0 0,0-1 1 0 0,0 1-1 0 0,0 0 0 0 0,0 0 1 0 0,0 0-1 0 0,0 0 1 0 0,0 0-1 0 0,0 0 0 0 0,0 0 1 0 0,0 0-1 0 0,0 0-8 0 0,-1 0 5 0 0,1 0 0 0 0,0 0 0 0 0,0 0-1 0 0,0 0 1 0 0,0 0 0 0 0,0 0 0 0 0,0 0 0 0 0,0 0-1 0 0,0 0 1 0 0,0 0 0 0 0,0-1 0 0 0,0 1 0 0 0,0 0-1 0 0,0 0 1 0 0,0 0 0 0 0,0 0 0 0 0,0 0 0 0 0,0 0-1 0 0,0 0 1 0 0,0 0 0 0 0,0-1 0 0 0,0 1 0 0 0,0 0-1 0 0,0 0 1 0 0,0 0 0 0 0,0 0 0 0 0,0 0 0 0 0,0 0-1 0 0,0-1 1 0 0,0 1 0 0 0,0 0 0 0 0,0 0 0 0 0,0 0-1 0 0,0 0 1 0 0,0 0 0 0 0,0 0 0 0 0,0 0 0 0 0,0 0-1 0 0,0 0 1 0 0,0-1 0 0 0,0 1 0 0 0,0 0 0 0 0,1 0-1 0 0,-1 0 1 0 0,0 0 0 0 0,0 0 0 0 0,0 0 0 0 0,0 0-1 0 0,0 0 1 0 0,0 0 0 0 0,0 0 0 0 0,0 0 0 0 0,1 0 0 0 0,-1 0-1 0 0,0 0 1 0 0,0 0 0 0 0,0 0 0 0 0,0 0-5 0 0,0 0 27 0 0,1 0 1 0 0,-1 0 0 0 0,0 0-1 0 0,1 0 1 0 0,-1 0-1 0 0,0 1 1 0 0,0-1-1 0 0,0 0 1 0 0,0 0 0 0 0,1 0-1 0 0,-1 0 1 0 0,0 0-1 0 0,0 0 1 0 0,1 0 0 0 0,-1 0-1 0 0,0-1 1 0 0,1 1-1 0 0,-1 0 1 0 0,0 0 0 0 0,1 0-1 0 0,-1 0 1 0 0,0 0-1 0 0,0 0 1 0 0,0-1 0 0 0,0 1-1 0 0,0 0 1 0 0,1 0-1 0 0,-1 0-27 0 0,2-2 1319 0 0,15-32-943 0 0,-8 13-95 0 0,1 0-232 0 0,-10 19-32 0 0,1-1 0 0 0,-1 1 0 0 0,1 0 0 0 0,0 0-1 0 0,0 0 1 0 0,0 0 0 0 0,0 0 0 0 0,1 0 0 0 0,0 1 0 0 0,-2-1-17 0 0,2-1 26 0 0,0 2 1 0 0,-2-1-1 0 0,2-1 1 0 0,-1 2 0 0 0,0-2-1 0 0,-1 2 1 0 0,1-2-1 0 0,0 1 1 0 0,0 0 0 0 0,-1-1-1 0 0,1 1 1 0 0,-1-1-1 0 0,0 1-26 0 0,0-1 9 0 0,1 1 0 0 0,-1-1 0 0 0,0 2 0 0 0,0-2-1 0 0,1 1 1 0 0,0 0 0 0 0,0-1 0 0 0,0 2 0 0 0,-1-2-1 0 0,2 2 1 0 0,-1-2 0 0 0,1 1 0 0 0,-1 0-9 0 0,2-2 20 0 0,-1 2 0 0 0,0-1 0 0 0,0-1 0 0 0,0 1 0 0 0,-1 0 0 0 0,1-1 0 0 0,0 0-20 0 0,11-20 168 0 0,-12 21-153 0 0,0 0 0 0 0,1 0-1 0 0,-1 0 1 0 0,0 0 0 0 0,0 0 0 0 0,0 0 0 0 0,0-1-15 0 0,2-9 5 0 0,-2 11-44 0 0,0-2 47 0 0,1 0 1 0 0,0 0-1 0 0,-1 0 0 0 0,0-1 1 0 0,0 1-1 0 0,0 0 1 0 0,-1 0-1 0 0,1 0 0 0 0,-1-1-8 0 0,0 0 19 0 0,1 0 0 0 0,0 1 0 0 0,1 0 0 0 0,-2 0 0 0 0,2 0 0 0 0,0 0 0 0 0,-1 0-1 0 0,2-3-18 0 0,2-5 64 0 0,12-48-105 0 0,-14 53 76 0 0,-1-1 1 0 0,2 1 0 0 0,0-1-1 0 0,0 0-35 0 0,6-15 155 0 0,33-100-90 0 0,-43 109-101 0 0,0 13 39 0 0,0 0-1 0 0,0 0 1 0 0,0-1 0 0 0,0 2 0 0 0,0-1-1 0 0,0 0 1 0 0,0 0 0 0 0,0 0 0 0 0,0 0-1 0 0,0 0 1 0 0,1 0 0 0 0,-1 0 0 0 0,0 0-1 0 0,1 0 1 0 0,-1 1 0 0 0,1-1 0 0 0,0 0-1 0 0,-1 0 1 0 0,1 0 0 0 0,-1 0 0 0 0,1 0-3 0 0,2-4-4 0 0,1 0 0 0 0,-1 0 0 0 0,-1 0 0 0 0,2 0 0 0 0,-2-1 0 0 0,0 1 0 0 0,0 0 4 0 0,1-5-44 0 0,-1-3 46 0 0,-2 12 4 0 0,0 0 0 0 0,0 0 0 0 0,0 1 0 0 0,0-1 0 0 0,0 0 0 0 0,0 0 0 0 0,0 0 0 0 0,0 0 0 0 0,1 0 0 0 0,-1 0 0 0 0,0 0 0 0 0,1 0 0 0 0,-1 0 0 0 0,1 1 0 0 0,-1-1 0 0 0,0 0 0 0 0,1 0 0 0 0,0 0-6 0 0,0-1 9 0 0,0 1 0 0 0,-1-1 0 0 0,0 0 0 0 0,1 1 0 0 0,-1-1 0 0 0,1 0 0 0 0,-1 0 0 0 0,1 0 0 0 0,-1 1 0 0 0,0-2-9 0 0,5-19-39 0 0,2 4-26 0 0,-7 16 72 0 0,1 0 0 0 0,-1 0 0 0 0,1-1 1 0 0,0 2-1 0 0,-1-2 0 0 0,2 2 1 0 0,-1-1-1 0 0,0-1 0 0 0,0 2 0 0 0,0-1 1 0 0,1 0-8 0 0,0 0 4 0 0,0-2 1 0 0,0 2-1 0 0,0-1 1 0 0,-1 0-1 0 0,1 0 1 0 0,-1-1-1 0 0,0 2 1 0 0,0-1-1 0 0,0-1 1 0 0,0 1-1 0 0,0-1-4 0 0,8-22 103 0 0,-7 13-276 0 0,-2 12 185 0 0,0 0-1 0 0,0 1 1 0 0,0-1-1 0 0,0 0 1 0 0,0-1-1 0 0,1 1 0 0 0,-1 1 1 0 0,0-1-1 0 0,0 0 1 0 0,1 0-1 0 0,-1 0 1 0 0,1 0-1 0 0,-1 1 1 0 0,0-1-1 0 0,0 0 0 0 0,1 1 1 0 0,0-1-1 0 0,0 0 1 0 0,-1 0-1 0 0,1 0 1 0 0,0 1-12 0 0,-1-1 18 0 0,1 0 0 0 0,0 0 0 0 0,0-1 0 0 0,-1 2 0 0 0,1-1 0 0 0,-1-1 0 0 0,0 1 0 0 0,0 0-1 0 0,1 0 1 0 0,-1 0 0 0 0,0 0 0 0 0,0-1-18 0 0,3-9-314 0 0,1 3 329 0 0,-2 1-1 0 0,1-2 1 0 0,1-8-15 0 0,-3 11 36 0 0,1-2 0 0 0,0 1 1 0 0,0 1-1 0 0,1-1 0 0 0,0 0 0 0 0,2-4-36 0 0,14-24-89 0 0,-16 27 75 0 0,-1-1 1 0 0,0 2-1 0 0,0-1 1 0 0,0-2 13 0 0,-1 3 17 0 0,3-5 95 0 0,-3 10-116 0 0,0 1 0 0 0,0-1 1 0 0,0 0-1 0 0,-1 0 0 0 0,0 0 0 0 0,1 0 1 0 0,-1 1-1 0 0,0-2 0 0 0,1 1 4 0 0,-1-1 13 0 0,1 1 0 0 0,0-1 0 0 0,0 1-1 0 0,-1-1 1 0 0,1 1 0 0 0,1-1 0 0 0,-1 1-1 0 0,1-2-12 0 0,7-16-220 0 0,2-12 520 0 0,-6 14-638 0 0,-1-3 312 0 0,-4 20 36 0 0,0 0 0 0 0,0 0 1 0 0,1 1-1 0 0,-1-1 0 0 0,0 0 0 0 0,1 0 1 0 0,-1 0-1 0 0,0 1 0 0 0,1-1 1 0 0,-1 1-1 0 0,1-1 0 0 0,-1 0 1 0 0,0 1-1 0 0,1-1 0 0 0,-1 0 0 0 0,1 1 1 0 0,0-1-1 0 0,-1 1 0 0 0,2-1-10 0 0,-2 1 3 0 0,0-1-1 0 0,1 1 0 0 0,0-1 0 0 0,0 0 1 0 0,-1 0-1 0 0,1 1 0 0 0,-1 0 1 0 0,0-1-1 0 0,1 0 0 0 0,-1 0 0 0 0,1 0 1 0 0,-1 0-1 0 0,1 0 0 0 0,-1 1 1 0 0,0-1-1 0 0,1 0 0 0 0,-1 0 1 0 0,0 0-1 0 0,0 0 0 0 0,0 1-2 0 0,0-3-130 0 0,0 2 134 0 0,0 1 0 0 0,0-1 0 0 0,0 1 0 0 0,0-1 0 0 0,0 1 0 0 0,0-1 0 0 0,0 0 0 0 0,0 0 0 0 0,0 0 1 0 0,0 1-1 0 0,0 0 0 0 0,0-1 0 0 0,0 0 0 0 0,1 1 0 0 0,-1-1 0 0 0,0 0 0 0 0,1 1 0 0 0,-1-1 0 0 0,1 1 1 0 0,-1 0-1 0 0,1-1 0 0 0,-1 1 0 0 0,1-1 0 0 0,-1 1 0 0 0,1-1-4 0 0,8-18-409 0 0,-8 18 419 0 0,0-1-1 0 0,0 1 1 0 0,0 0 0 0 0,0 0 0 0 0,0-1 0 0 0,-1 1 0 0 0,1 0 0 0 0,-1-1 0 0 0,1 0-1 0 0,-1 1 1 0 0,1-1 0 0 0,-1 0 0 0 0,0 1 0 0 0,1-1-10 0 0,0-5-72 0 0,-1 7 73 0 0,0-1 1 0 0,0 1-1 0 0,0 0 0 0 0,0 0 0 0 0,0 0 0 0 0,0 0 0 0 0,1 0 0 0 0,-1 0 0 0 0,0 0 0 0 0,0 0 0 0 0,0-1 0 0 0,0 1 0 0 0,0 0 0 0 0,0 0 0 0 0,0 0 0 0 0,0-1 0 0 0,0 1 1 0 0,0 0-1 0 0,0 0 0 0 0,0 0 0 0 0,0 0 0 0 0,1-1 0 0 0,-1 1 0 0 0,0 0 0 0 0,0 0 0 0 0,0 0 0 0 0,1 0 0 0 0,-1 0 0 0 0,0 0 0 0 0,0 0 0 0 0,1 0 0 0 0,-1 0 0 0 0,0 0 1 0 0,0 0-1 0 0,0 0 0 0 0,1 0 0 0 0,-1 0 0 0 0,0 0 0 0 0,0 0 0 0 0,0 0 0 0 0,0 0 0 0 0,0 0 0 0 0,0 0-1 0 0,3 2 186 0 0,-2 9-358 0 0,-1-10 153 0 0,0-1 22 0 0,0 0-1 0 0,0 1 0 0 0,0-1 0 0 0,0 0 0 0 0,0 0 0 0 0,1 0 1 0 0,-1 1-1 0 0,0-1 0 0 0,0 0 0 0 0,0 0 0 0 0,0 1 0 0 0,0-1 0 0 0,0 0 1 0 0,0 0-1 0 0,0 0 0 0 0,0 0 0 0 0,0 1 0 0 0,0-1 0 0 0,0 0 1 0 0,0 0-1 0 0,1 0 0 0 0,-1 0 0 0 0,0 0 0 0 0,0 0 0 0 0,1 0 1 0 0,-1 0-1 0 0,0 0 0 0 0,0 0 0 0 0,0 0 0 0 0,1 0 0 0 0,-1 0 0 0 0,0 0 1 0 0,0 0-1 0 0,1 0 0 0 0,-1 0 0 0 0,0 0 0 0 0,0 0 0 0 0,0 0-2 0 0,1 0-65 0 0,-1 0 67 0 0,0 0 0 0 0,0 0 0 0 0,0 1 1 0 0,-1-1-1 0 0,1 0 0 0 0,0 0 0 0 0,0 0 1 0 0,0 0-1 0 0,0 1 0 0 0,0-1 0 0 0,0 0 1 0 0,0 0-1 0 0,0 0 0 0 0,0 1 0 0 0,0-1 1 0 0,0 0-1 0 0,0 0 0 0 0,0 1 0 0 0,0-1 1 0 0,0 0-1 0 0,0 0 0 0 0,0 0 0 0 0,0 1 1 0 0,0-1-1 0 0,0 0 0 0 0,0 0 0 0 0,0 1 1 0 0,0-1-1 0 0,0 0 0 0 0,0 0 0 0 0,0 0 0 0 0,0 0 1 0 0,0 0-1 0 0,0 0 0 0 0,0 0 0 0 0,0 0 1 0 0,0 1-1 0 0,0-1 0 0 0,1 0 0 0 0,-1 0 1 0 0,0 0-1 0 0,0 0 0 0 0,0 0 0 0 0,0 1 1 0 0,1-1-1 0 0,-1 0 0 0 0,0 0 0 0 0,0 0 1 0 0,0 0-1 0 0,1 0 0 0 0,-1 0 0 0 0,0 0 1 0 0,0 0-1 0 0,1 0 0 0 0,-1 0 0 0 0,0 0 1 0 0,0 0-1 0 0,0 0 0 0 0,0 0 0 0 0,0 0 0 0 0,0 0 1 0 0,0 0-1 0 0,1 0 0 0 0,-1 0 0 0 0,0 0 1 0 0,0 0-1 0 0,0 0 0 0 0,1 0 0 0 0,-1 0-2 0 0,1 0-86 0 0,-1 0 86 0 0,0 1 0 0 0,1-1 0 0 0,-1 0 0 0 0,0 0 0 0 0,0 0 0 0 0,1 0 1 0 0,-1 1-1 0 0,0-1 0 0 0,0 0 0 0 0,0 0 0 0 0,0 0 0 0 0,0 0 0 0 0,0 0 0 0 0,1 0 0 0 0,-1 0 1 0 0,0 0-1 0 0,1 0 0 0 0,-1 0 0 0 0,0 0 0 0 0,0 0 0 0 0,1 0 0 0 0,-1 0 0 0 0,0 0 0 0 0,1 0 1 0 0,-1 0-1 0 0,0 0 0 0 0,0 0 0 0 0,0 0 0 0 0,0-1 0 0 0,0 1 0 0 0,0 0 0 0 0,1 0 0 0 0,-1 0 1 0 0,0 0-1 0 0,0-1 0 0 0,10-1-144 0 0,-8 2 133 0 0,0-1-1 0 0,0 1 1 0 0,0-1-1 0 0,0 0 1 0 0,-1 1-1 0 0,1-1 1 0 0,0 0-1 0 0,0 0 1 0 0,0 0-1 0 0,0-1 12 0 0,0 1 4 0 0,-1 0-1 0 0,0 1 1 0 0,1-1-1 0 0,-1 0 1 0 0,0 0-1 0 0,1 0 1 0 0,0 1-1 0 0,-1-1 1 0 0,0 1-1 0 0,1 0 1 0 0,-1 0-1 0 0,1 0 1 0 0,0-1-1 0 0,-1 1 1 0 0,1 0 0 0 0,-1 0-1 0 0,2 1-3 0 0,14-6 96 0 0,-15 5-92 0 0,-2-1 1 0 0,2 1-1 0 0,-1-1 1 0 0,0 1-1 0 0,0-1 0 0 0,0 1 1 0 0,1 0-1 0 0,-1 0 1 0 0,0-1-1 0 0,0 1 0 0 0,1 0 1 0 0,-2 0-1 0 0,2 1 1 0 0,0-1-1 0 0,-1 0 0 0 0,0 0 1 0 0,0 1-5 0 0,5 1-4 0 0,-6-2 1 0 0,1 0 0 0 0,1 1 1 0 0,-1-1-1 0 0,0 1 0 0 0,-1-1 0 0 0,1 0 0 0 0,0 0 1 0 0,0 0-1 0 0,0 1 0 0 0,-1-1 0 0 0,1 0 0 0 0,0 0 0 0 0,1-1 1 0 0,-1 1-1 0 0,-1 0 0 0 0,1 0 0 0 0,0 0 0 0 0,0-1 1 0 0,0 1-1 0 0,-1-1 0 0 0,1 1 0 0 0,0 0 0 0 0,0 0 0 0 0,0-1 1 0 0,-1 1-1 0 0,1-1 0 0 0,0 0 0 0 0,0 1 0 0 0,0-2 3 0 0,-1 2 1 0 0,1 0-1 0 0,-1 0 0 0 0,0 0 1 0 0,0 0-1 0 0,0 0 0 0 0,1 0 0 0 0,-1 0 1 0 0,1 0-1 0 0,-1 0 0 0 0,1 0 1 0 0,-1 0-1 0 0,1 0 0 0 0,-1 0 0 0 0,0 0 1 0 0,0 0-1 0 0,0 0 0 0 0,1 0 1 0 0,-1 0-1 0 0,1 0 0 0 0,-1 0 1 0 0,0 0-1 0 0,1 1 0 0 0,-1-1 0 0 0,1 0-2 0 0,-1 0 0 0 0,0 1 0 0 0,0-1 0 0 0,1 0-1 0 0,-1 0 1 0 0,0 0 0 0 0,0 0 0 0 0,0 0 0 0 0,0 0 0 0 0,0 0 0 0 0,1 0-1 0 0,-1 1 1 0 0,0-1 0 0 0,1 0 0 0 0,-1 0 0 0 0,0 0 0 0 0,1 0 0 0 0,-1 0 0 0 0,0-1-1 0 0,0 1 1 0 0,1 0 0 0 0,-1 0 0 0 0,0 0 0 0 0,0 0 0 0 0,0 0 0 0 0,0 0-1 0 0,0 0 1 0 0,1-1 0 0 0,-1 1 0 0 0,0 0 2 0 0,20-15 9 0 0,-19 15-7 0 0,-1-1 0 0 0,1 1 0 0 0,0 0 0 0 0,0-1-1 0 0,0 1 1 0 0,-1 0 0 0 0,1 0 0 0 0,0 0 0 0 0,0 0 0 0 0,1 0 0 0 0,-2 0-1 0 0,1 0 1 0 0,0 0 0 0 0,0 0 0 0 0,0 0 0 0 0,-1 0 0 0 0,1 0 0 0 0,0 0 0 0 0,0 0-1 0 0,0 1 1 0 0,-1-1 0 0 0,1 1 0 0 0,1 0-2 0 0,4 0 67 0 0,-5-2-64 0 0,-1 1 0 0 0,0 0 1 0 0,1 0-1 0 0,-1 0 0 0 0,1 0 0 0 0,-1 0 1 0 0,0 0-1 0 0,1 0 0 0 0,-1 0 0 0 0,0 0 1 0 0,1 0-1 0 0,-1 0 0 0 0,0 0 0 0 0,0 0 1 0 0,0 1-1 0 0,0-1 0 0 0,1 0 1 0 0,-1 0-1 0 0,0 0 0 0 0,1 0 0 0 0,-1 0 1 0 0,0 1-1 0 0,0-1 0 0 0,1 0 0 0 0,-1 0 1 0 0,0 0-1 0 0,0 0 0 0 0,1 0 0 0 0,-1 1-3 0 0,0-1-5 0 0,0 0 0 0 0,0 0 0 0 0,0 1 0 0 0,1-1-1 0 0,-1 0 1 0 0,1 0 0 0 0,-1 0 0 0 0,0 1 0 0 0,1-1-1 0 0,-1 0 1 0 0,1 0 0 0 0,-1 0 0 0 0,0 0 0 0 0,0 0 0 0 0,0 0-1 0 0,1 0 1 0 0,-1 0 0 0 0,1 0 0 0 0,-1 0 0 0 0,0 0-1 0 0,1 0 1 0 0,-1 0 0 0 0,1 0 0 0 0,-1-1 0 0 0,0 1-1 0 0,1 0 1 0 0,-1 0 0 0 0,0 0 0 0 0,0-1 5 0 0,1 1 1 0 0,0-1 0 0 0,0 1-1 0 0,0 0 1 0 0,-1 0 0 0 0,1 0 0 0 0,0 0 0 0 0,0 0 0 0 0,0 0-1 0 0,0 0 1 0 0,-1 0 0 0 0,1 0 0 0 0,0 0 0 0 0,0 0 0 0 0,0 0-1 0 0,0 0 1 0 0,0 0 0 0 0,0 0 0 0 0,0 1 0 0 0,-1-1 0 0 0,0 0 0 0 0,1 1-1 0 0,1 0 0 0 0,-2-1 3 0 0,1 0 0 0 0,-1 1 0 0 0,0-1 0 0 0,1 0-1 0 0,-1 0 1 0 0,0 1 0 0 0,0-1 0 0 0,1 0 0 0 0,-1 0-1 0 0,1 0 1 0 0,-1 0 0 0 0,0 0 0 0 0,1 0 0 0 0,-1 0-1 0 0,1 0 1 0 0,-1 0 0 0 0,0 0 0 0 0,0 0 0 0 0,1 0 0 0 0,-1 0-1 0 0,1 0 1 0 0,-1 0 0 0 0,1-1 0 0 0,-1 1 0 0 0,1 0-1 0 0,-1 0 1 0 0,0 0 0 0 0,0-1 0 0 0,0 1 0 0 0,1 0-1 0 0,-1-1 1 0 0,0 1 0 0 0,1 0 0 0 0,-1-1 0 0 0,0 1-1 0 0,1 0 1 0 0,-1-1 0 0 0,0 1-3 0 0,0 0-3 0 0,1 0 0 0 0,-1 0 0 0 0,0-1 0 0 0,1 1 0 0 0,-1-1 0 0 0,0 1 0 0 0,0 0 0 0 0,0-1 0 0 0,0 1 0 0 0,1 0 0 0 0,-1 0 0 0 0,1-1 0 0 0,-1 1 0 0 0,1 0 0 0 0,-1 0 0 0 0,0 0 0 0 0,1-1 0 0 0,-1 1 0 0 0,0 0 0 0 0,0 0 0 0 0,1 0 0 0 0,-1 0 0 0 0,1 0 0 0 0,-1 0 0 0 0,1 0 0 0 0,-1 0 0 0 0,1 0 0 0 0,-1 0 0 0 0,1 0 0 0 0,-1 0 0 0 0,0 1 0 0 0,0-1 0 0 0,1 0 0 0 0,-1 0 0 0 0,1 0 0 0 0,-1 1 0 0 0,0-1 0 0 0,1 0 0 0 0,-1 0-1 0 0,1 1 1 0 0,-1-1 0 0 0,0 0 0 0 0,0 1 0 0 0,0-1 0 0 0,0 1 0 0 0,1-1 3 0 0,-1 0 3 0 0,0 0 0 0 0,0 0 0 0 0,0 0 0 0 0,1 0 0 0 0,-1 0 0 0 0,0 1 0 0 0,1-1 0 0 0,-1 0 0 0 0,0 0 0 0 0,0 0 0 0 0,1 0 0 0 0,-1 0 0 0 0,0 0-1 0 0,0 1 1 0 0,0-1 0 0 0,0 0 0 0 0,1 0 0 0 0,-1 0 0 0 0,0 0 0 0 0,1 0 0 0 0,-1 0 0 0 0,0 0 0 0 0,1 0 0 0 0,-1 0 0 0 0,0-1 0 0 0,1 1 0 0 0,-1 0 0 0 0,0 0-1 0 0,1 0 1 0 0,-1 0 0 0 0,0 0 0 0 0,0 0 0 0 0,0-1 0 0 0,0 1 0 0 0,0 0-3 0 0,5 0-7 0 0,-5 0 6 0 0,1 0 0 0 0,0 0 0 0 0,-1 0-1 0 0,1 0 1 0 0,0 0 0 0 0,-1 0 0 0 0,0 0-1 0 0,1 0 1 0 0,-1 0 0 0 0,1 0 0 0 0,0 0-1 0 0,0 0 1 0 0,-1 0 0 0 0,0 0 0 0 0,1 0 0 0 0,-1 0-1 0 0,1 0 1 0 0,0 0 0 0 0,-1 0 0 0 0,1-1-1 0 0,-1 1 1 0 0,0-1 1 0 0,1 1-5 0 0,0-1-1 0 0,0 1 1 0 0,0 0 0 0 0,0-1-1 0 0,-1 1 1 0 0,1 0-1 0 0,0-1 1 0 0,0 1 0 0 0,0 0-1 0 0,-1 0 1 0 0,1 0 0 0 0,0 0-1 0 0,0 0 1 0 0,0 0-1 0 0,0 0 1 0 0,-1 1 5 0 0,1-1 10 0 0,0 0-1 0 0,0 1 1 0 0,0-1 0 0 0,-1 0-1 0 0,0 0 1 0 0,1 1 0 0 0,0-1-1 0 0,0 0 1 0 0,0 0-1 0 0,-1 0 1 0 0,1 0 0 0 0,0 0-1 0 0,0 0 1 0 0,-1 0 0 0 0,1-1-1 0 0,0 1 1 0 0,-1 0-10 0 0,1 0-3 0 0,-1-1 0 0 0,1 1 0 0 0,-1 0 0 0 0,1 0 0 0 0,-1 0 0 0 0,1 0 0 0 0,-1 0 0 0 0,0 0 0 0 0,0 0 0 0 0,0 0 0 0 0,1 0 0 0 0,-1 0 0 0 0,1 0 0 0 0,-1 0 0 0 0,1 0 1 0 0,-1 0-1 0 0,1 1 0 0 0,-1-1 0 0 0,0 0 0 0 0,0 0 0 0 0,0 0 0 0 0,1 1 3 0 0,12-1-56 0 0,-13 0 58 0 0,0-1-1 0 0,1 1 1 0 0,0 0 0 0 0,0 0 0 0 0,0 0-1 0 0,-1 0 1 0 0,1 0 0 0 0,0 0 0 0 0,0 0 0 0 0,0 0-1 0 0,-1 0 1 0 0,1 0 0 0 0,0 0 0 0 0,-1 1-1 0 0,2-1-1 0 0,-1 1 3 0 0,-1-1-1 0 0,0 0 0 0 0,0 1 1 0 0,1-1-1 0 0,-1 0 0 0 0,1 0 0 0 0,-1 0 1 0 0,1 0-1 0 0,-1 0 0 0 0,1 0 1 0 0,-1 0-1 0 0,0 0 0 0 0,1 0 0 0 0,-1 0 1 0 0,1 0-1 0 0,0 0 0 0 0,-1 0 1 0 0,1 0-1 0 0,-1 0 0 0 0,1 0 0 0 0,-1 0 1 0 0,0 0-1 0 0,1 0 0 0 0,-1 0-2 0 0,7-1-121 0 0,-4 1 126 0 0,-1 0 0 0 0,1 1 1 0 0,0-1-1 0 0,-1 1 0 0 0,1-1 1 0 0,-1 2-1 0 0,1-1 0 0 0,-1 0 1 0 0,1 0-1 0 0,-1 1-5 0 0,4-3 16 0 0,-6 1-16 0 0,0 0 0 0 0,1-1 0 0 0,-1 1 0 0 0,0 0 0 0 0,0 0-1 0 0,0 0 1 0 0,1 0 0 0 0,-1 0 0 0 0,1 0 0 0 0,-1 0 0 0 0,0 0 0 0 0,1 0 0 0 0,-1 0 0 0 0,1 0 0 0 0,-1 0-1 0 0,1 0 1 0 0,-1 0 0 0 0,0 0 0 0 0,0 0 0 0 0,0 0 0 0 0,1 0 0 0 0,-1 0 0 0 0,0 0 0 0 0,1 0-1 0 0,-1 0 1 0 0,1 1 0 0 0,-1-1 0 0 0,0 0 0 0 0,1 0 0 0 0,-1 1 0 0 0,0-1 0 0 0,0 0 0 0 0,0 0 0 0 0,0 1-1 0 0,0-1 1 0 0,1 0 0 0 0,-1 1 0 0 0,0-1 0 0 0,0 1 0 0 0,21 7 208 0 0,-3-2-356 0 0,-3-12 132 0 0,-4 11 25 0 0,-10-4-52 0 0,1 0 0 0 0,-1-1-1 0 0,1 1 1 0 0,0 0 0 0 0,-1-1 0 0 0,1 1-1 0 0,0-1 1 0 0,-1 1 0 0 0,2-1 0 0 0,-2 0-1 0 0,3 0 44 0 0,-4 1-199 0 0,0-1 216 0 0,0 0 1 0 0,0 0-1 0 0,0 0 0 0 0,0 0 1 0 0,0 1-1 0 0,0-1 0 0 0,0 0 1 0 0,0 0-1 0 0,0 0 0 0 0,0 1 1 0 0,0-1-1 0 0,0 0 0 0 0,0 0 0 0 0,0 0 1 0 0,1 1-1 0 0,-1-1 0 0 0,0 0 1 0 0,0 0-1 0 0,0 0 0 0 0,0 0 1 0 0,0 0-1 0 0,1 0 0 0 0,-1 1 1 0 0,0-1-1 0 0,0 0 0 0 0,0 0 1 0 0,1 0-1 0 0,-1 0 0 0 0,0 0 1 0 0,0 0-1 0 0,0 0 0 0 0,1 0 1 0 0,-1 0-1 0 0,0 0 0 0 0,0 0 1 0 0,0 0-1 0 0,0 0 0 0 0,0 0 1 0 0,0 0-1 0 0,0 0 0 0 0,1 0 0 0 0,-1 0 1 0 0,0 0-1 0 0,0 0 0 0 0,0 0 1 0 0,1 0-1 0 0,-1 0-17 0 0,16 7-212 0 0,-12-1 152 0 0,-1-2 39 0 0,-2-7 18 0 0,1 1 66 0 0,0-2-2 0 0,-3 13-133 0 0,0-4 108 0 0,1-3-50 0 0,-1-1 1 0 0,1 0 0 0 0,0 0 0 0 0,0 0 0 0 0,0-1 0 0 0,0 1 0 0 0,0 0 0 0 0,0 1 0 0 0,0-1-1 0 0,1-1 1 0 0,-1 1 0 0 0,0 0 0 0 0,1 0 0 0 0,-1 1 13 0 0,2 4 40 0 0,0 1 0 0 0,0 0 0 0 0,-1-1 0 0 0,0 1 0 0 0,0 2-40 0 0,0-5-20 0 0,-1 0 0 0 0,1-1 0 0 0,-1 1 0 0 0,1 0 0 0 0,1-1 0 0 0,-1 0 0 0 0,0 2 20 0 0,7 19 208 0 0,3 19-352 0 0,0-4 111 0 0,-7-31 42 0 0,-2 1 1 0 0,1-1 0 0 0,-2 1-1 0 0,2 3-9 0 0,-3-3-49 0 0,2-1 0 0 0,1 1 0 0 0,-1 0 0 0 0,3 5 49 0 0,10 30 51 0 0,-11-30-62 0 0,1-1-1 0 0,0 0 0 0 0,3 7 12 0 0,14 37-795 0 0,-14-40 847 0 0,-4-9-154 0 0,0 0 1 0 0,0 1 0 0 0,1-2 0 0 0,4 7 101 0 0,-2 5 76 0 0,-4-7-128 0 0,16 19-553 0 0,-4 6 673 0 0,-5-17 2 0 0,-8-17-84 0 0,-1 0 0 0 0,1 1 0 0 0,0-1 0 0 0,-1 0 0 0 0,2 1 0 0 0,-1-2 0 0 0,0 2 0 0 0,1-2 0 0 0,1 2 14 0 0,-2-2 21 0 0,0 1 0 0 0,0-2 0 0 0,0 1 0 0 0,-1 0 1 0 0,1 1-1 0 0,-1-1 0 0 0,1 0 0 0 0,0 1 0 0 0,-1-1 1 0 0,0 2-22 0 0,0-3-3 0 0,-1 0 1 0 0,1 0 0 0 0,-1 0 0 0 0,1 0 0 0 0,-1 0-1 0 0,0 0 1 0 0,1 0 0 0 0,-1 0 0 0 0,1 0-1 0 0,0-1 1 0 0,0 1 0 0 0,0 0 2 0 0,0 0 6 0 0,0 0 0 0 0,0 0 0 0 0,0-1 0 0 0,-1 2 0 0 0,1-1 0 0 0,0 0 0 0 0,0 0 0 0 0,-1 0 0 0 0,1 0 0 0 0,-1 0 0 0 0,0 1 0 0 0,1-1-6 0 0,1 3 0 0 0,0 0 0 0 0,-1 0-1 0 0,1-1 1 0 0,0 2 0 0 0,1-2 0 0 0,1 3 0 0 0,-2-3 8 0 0,1 1-1 0 0,-1 0 1 0 0,0 0 0 0 0,0-1 0 0 0,0 1-1 0 0,1 4-7 0 0,1 4-58 0 0,0-1 0 0 0,1-1-1 0 0,1 1 1 0 0,6 10 58 0 0,-10-18-59 0 0,10 25 413 0 0,-11-25-361 0 0,0-1 0 0 0,0 0 1 0 0,1 1-1 0 0,-1-1 0 0 0,-1 1 1 0 0,1 0-1 0 0,-1-1 0 0 0,1 1 1 0 0,-1-1-1 0 0,1 1 1 0 0,-1 0-1 0 0,0 0 7 0 0,0-1-7 0 0,0 2 0 0 0,0-2 0 0 0,1 2 0 0 0,-1-2 1 0 0,0 1-1 0 0,1 0 0 0 0,1 0 0 0 0,-1 2 7 0 0,4 1-46 0 0,-2 1 0 0 0,0 0 0 0 0,0-1 0 0 0,1 5 46 0 0,-1 0 15 0 0,-2-8-26 0 0,-1-1 1 0 0,0 0-1 0 0,0 0 1 0 0,1 0 0 0 0,0 1-1 0 0,0-2 1 0 0,0 1-1 0 0,0 0 1 0 0,0 0-1 0 0,1 0 1 0 0,-1-1-1 0 0,0 1 1 0 0,1 1 10 0 0,-1 0-3 0 0,0 0 0 0 0,0 1 0 0 0,0-1 0 0 0,0 0 0 0 0,0 1 0 0 0,-1 2 3 0 0,1 1 0 0 0,2 5 1 0 0,0 0 0 0 0,1-1 0 0 0,0-1 0 0 0,3 6-1 0 0,-2-7-43 0 0,-4-8 53 0 0,0-1 0 0 0,0 1 0 0 0,0 1 0 0 0,-1-1 0 0 0,1 0 1 0 0,-1 0-1 0 0,1 0 0 0 0,0 1 0 0 0,-1-1 0 0 0,0 0 0 0 0,1 1-10 0 0,8 16-48 0 0,-9-16 41 0 0,1-1 0 0 0,0 1 0 0 0,0-2 0 0 0,-1 2 0 0 0,1-1 0 0 0,-1 1 0 0 0,0-1 0 0 0,1 0 0 0 0,0 1 0 0 0,-1 0 0 0 0,0 0 7 0 0,1-1-1 0 0,-1 1-1 0 0,1-1 1 0 0,-1 1 0 0 0,0-1 0 0 0,1 0-1 0 0,0 1 1 0 0,0-1 0 0 0,-1 1 0 0 0,2-2-1 0 0,-2 2 1 0 0,1-1 0 0 0,1 1 1 0 0,-1-1-1 0 0,0 1 1 0 0,0 0-1 0 0,1-1 1 0 0,-1 0-1 0 0,-1 1 1 0 0,1 0-1 0 0,0-1 1 0 0,-1 1-1 0 0,1 0 1 0 0,0 0 0 0 0,-1 6-36 0 0,0-5-73 0 0,1 1 0 0 0,-1 0 0 0 0,1 0 0 0 0,0 0 0 0 0,0-1 0 0 0,0 1 0 0 0,0 0 1 0 0,1-1-1 0 0,-1 1 0 0 0,1 0 0 0 0,0-1 0 0 0,0 1 109 0 0,3 11-1509 0 0,-4-8-2376 0 0,-2-6-4593 0 0,-1-4 5349 0 0,-2 0 1558 0 0</inkml:trace>
  <inkml:trace contextRef="#ctx0" brushRef="#br0" timeOffset="6">1618 1468 8 0 0,'0'0'37'0'0,"-1"0"-1"0"0,1 0 1 0 0,0 0-1 0 0,0 0 1 0 0,0 0-1 0 0,-1 0 1 0 0,1 0-1 0 0,0 0 1 0 0,0 0-1 0 0,0 0 1 0 0,-1 0-1 0 0,1 0 1 0 0,0 0-1 0 0,0 0 1 0 0,0 0-1 0 0,-1 0 1 0 0,1 0-1 0 0,0 0 1 0 0,0 0-1 0 0,0 0 1 0 0,0 0-1 0 0,0 0 1 0 0,0 0-1 0 0,0 0 1 0 0,0 0 0 0 0,0 0-1 0 0,-1 1 1 0 0,1-1-1 0 0,0 0 1 0 0,0 0-1 0 0,0 0 1 0 0,0 0-1 0 0,0 0 1 0 0,-1 1-1 0 0,1-1 1 0 0,0 0-1 0 0,0 0 1 0 0,0 0-1 0 0,0 0 1 0 0,0 1-1 0 0,0-1 1 0 0,0 0-1 0 0,0 0 1 0 0,0 0-1 0 0,0 1 1 0 0,0-1-1 0 0,0 0 1 0 0,0 0-1 0 0,0 0 1 0 0,0 1 0 0 0,0-1-1 0 0,0 0 1 0 0,0 0-1 0 0,0 0 1 0 0,0 1-1 0 0,0-1 1 0 0,0 0-1 0 0,0 0 1 0 0,0 0-1 0 0,0 0 1 0 0,0 0-37 0 0,0 0 147 0 0,0 1 0 0 0,0-1 0 0 0,0 1 0 0 0,0-1 0 0 0,0 1 0 0 0,0-1 0 0 0,0 1 1 0 0,0 0-1 0 0,0-1 0 0 0,0 0 0 0 0,0 0 0 0 0,0 1 0 0 0,1-1 0 0 0,-1 1 0 0 0,0-1 0 0 0,0 1 0 0 0,1-1 1 0 0,-1 1-1 0 0,0-1 0 0 0,0 1 0 0 0,0-1 0 0 0,0 0 0 0 0,1 0 0 0 0,-1 0 0 0 0,1 1-147 0 0,5 1 1301 0 0,-5-2-1113 0 0,0 1-1 0 0,0-1 0 0 0,0 0 0 0 0,0 1 1 0 0,0-1-1 0 0,0 0 0 0 0,1 0 1 0 0,-2 0-1 0 0,1 0 0 0 0,1 0 1 0 0,-1 0-1 0 0,0 0 0 0 0,0-1 0 0 0,0 1 1 0 0,0 0-1 0 0,0-1 0 0 0,0 1-187 0 0,2-1 291 0 0,-2 0-1 0 0,2 0 1 0 0,-2 1-1 0 0,2-1 1 0 0,-1 1-1 0 0,1-1 1 0 0,-2 1-1 0 0,2 0 1 0 0,-1 0-1 0 0,1 0 1 0 0,-2 0 0 0 0,2 1-1 0 0,0-1-290 0 0,0 1 176 0 0,0 0-1 0 0,1 0 1 0 0,0 0 0 0 0,-1 0-1 0 0,1-1 1 0 0,-1 1 0 0 0,1-1-1 0 0,0 0 1 0 0,-1-1 0 0 0,1 1-1 0 0,-1-1 1 0 0,1 0 0 0 0,1 0-176 0 0,6 0 347 0 0,10-4-269 0 0,-19 4-41 0 0,1 0-1 0 0,-1 0 1 0 0,2 0 0 0 0,-2 1 0 0 0,1-1 0 0 0,-1 1 0 0 0,0 0 0 0 0,2 0 0 0 0,-2 0 0 0 0,1 0 0 0 0,-1 1 0 0 0,1-1 0 0 0,1 1-37 0 0,-1 1 32 0 0,-1-1 1 0 0,1-1-1 0 0,0 1 1 0 0,0 0-1 0 0,0-1 1 0 0,1 1-1 0 0,-1-1 1 0 0,-1 0-1 0 0,2 0 1 0 0,-1 0-1 0 0,0-1 1 0 0,0 0-1 0 0,0 1 1 0 0,0-1-1 0 0,0 1 1 0 0,1-2-33 0 0,10-4 86 0 0,-11 5-57 0 0,-2-1 0 0 0,2 2 1 0 0,-2-1-1 0 0,2 0 0 0 0,-1 0 0 0 0,0 0 0 0 0,0 1 0 0 0,0-1 0 0 0,0 1 0 0 0,0 0 0 0 0,1 0 0 0 0,-1 0 0 0 0,0 0 0 0 0,0 0 1 0 0,0 0-1 0 0,0 0 0 0 0,1 1 0 0 0,-1-1 0 0 0,0 1 0 0 0,0 0-29 0 0,2 2 12 0 0,-3-3-22 0 0,-1 0 1 0 0,0 1-1 0 0,0-1 0 0 0,0 0 1 0 0,1 0-1 0 0,-1 0 0 0 0,0 0 1 0 0,0 1-1 0 0,1-1 0 0 0,-1 0 1 0 0,0 0-1 0 0,0 0 0 0 0,0 0 0 0 0,0 0 1 0 0,0 0-1 0 0,1 0 0 0 0,-1 0 1 0 0,0 0-1 0 0,1 0 0 0 0,-1 0 1 0 0,0 0-1 0 0,1 0 0 0 0,-1 0 1 0 0,0 0-1 0 0,0 0 0 0 0,1 0 1 0 0,-1 0-1 0 0,0-1 0 0 0,0 1 1 0 0,0 0-1 0 0,0 0 0 0 0,0 0 1 0 0,1 0-1 0 0,-1-1 0 0 0,0 1 10 0 0,1 0 17 0 0,0-1 0 0 0,-1 1 0 0 0,1 0-1 0 0,0 0 1 0 0,-1 0 0 0 0,1 0 0 0 0,0 0-1 0 0,-1 0 1 0 0,1 0 0 0 0,0 0 0 0 0,-1 0-1 0 0,1 0 1 0 0,0 0 0 0 0,-1 0 0 0 0,1 0 0 0 0,0 0-1 0 0,0 0 1 0 0,-1 1 0 0 0,0-1 0 0 0,1 0-1 0 0,0 1 1 0 0,-1-1 0 0 0,1 1 0 0 0,0-1 0 0 0,-1 1-1 0 0,1 0-16 0 0,-1-1 3 0 0,1 0-1 0 0,-1 0 1 0 0,1 0 0 0 0,-1 1-1 0 0,1-1 1 0 0,-1 0-1 0 0,0 0 1 0 0,1 0 0 0 0,-1 0-1 0 0,1 0 1 0 0,0 0-1 0 0,-1 0 1 0 0,1 0-1 0 0,-1 0 1 0 0,1-1 0 0 0,-1 1-1 0 0,0 0 1 0 0,1 0-1 0 0,-1 0 1 0 0,1-1-1 0 0,-1 1 1 0 0,1 0 0 0 0,-1-1-1 0 0,1 1 1 0 0,-1 0-1 0 0,0-1 1 0 0,0 1 0 0 0,0 0-1 0 0,1-1 1 0 0,-1 0-3 0 0,1 1-2 0 0,-1 0 0 0 0,0 0 1 0 0,1 0-1 0 0,-1-1 1 0 0,0 1-1 0 0,1 0 0 0 0,-1-1 1 0 0,1 1-1 0 0,-1 0 0 0 0,0 0 1 0 0,0-1-1 0 0,1 1 0 0 0,-1 0 1 0 0,1 0-1 0 0,-1 0 1 0 0,1-1-1 0 0,-1 1 0 0 0,1 0 1 0 0,-1 0-1 0 0,0 0 0 0 0,0 0 1 0 0,1 0-1 0 0,-1 0 1 0 0,1 0-1 0 0,-1 0 0 0 0,1 0 1 0 0,-1 0-1 0 0,1 1 0 0 0,-1-1 1 0 0,0 0-1 0 0,0 0 1 0 0,1 0-1 0 0,-1 1 0 0 0,1-1 1 0 0,-1 0-1 0 0,1 1 2 0 0,1 0 16 0 0,-1-1 1 0 0,1 1-1 0 0,-1 0 0 0 0,1 0 0 0 0,0-1 1 0 0,-1 1-1 0 0,1-1 0 0 0,0 1 1 0 0,0-1-1 0 0,0 0 0 0 0,-1 1 0 0 0,1-1 1 0 0,0 0-1 0 0,0-1 0 0 0,0 1 1 0 0,-1 0-1 0 0,1-1 0 0 0,-1 1 0 0 0,2-1 1 0 0,-1 1-1 0 0,-1-1 0 0 0,1 0 1 0 0,-1 0-17 0 0,9-2-124 0 0,-3 1 211 0 0,-7 2-89 0 0,0 0 1 0 0,1 0-1 0 0,-1 0 0 0 0,0 0 1 0 0,0 0-1 0 0,0-1 0 0 0,0 1 0 0 0,1 0 1 0 0,-1 0-1 0 0,1 0 0 0 0,-1 0 1 0 0,0 0-1 0 0,1 0 0 0 0,-1 0 0 0 0,0 0 1 0 0,1 0-1 0 0,-1 0 0 0 0,0 0 1 0 0,0 0-1 0 0,0 0 0 0 0,1 0 1 0 0,-1 0-1 0 0,0 0 0 0 0,1 1 0 0 0,-1-1 1 0 0,0 0-1 0 0,1 0 0 0 0,-1 0 1 0 0,0 0-1 0 0,1 0 0 0 0,-1 0 0 0 0,0 0 1 0 0,1 1-1 0 0,-1-1 0 0 0,0 0 1 0 0,0 1-1 0 0,0-1 0 0 0,0 0 0 0 0,0 1 1 0 0,0-1-1 0 0,0 0 0 0 0,0 1 1 0 0,0-1-1 0 0,1 0 0 0 0,-1 1 0 0 0,0-1 1 0 0,0 0-1 0 0,0 0 2 0 0,0 1 11 0 0,0-1 1 0 0,1 1-1 0 0,-1 0 1 0 0,1 0-1 0 0,-1-1 1 0 0,1 1-1 0 0,-1 0 0 0 0,0-1 1 0 0,0 0-1 0 0,1 0 1 0 0,0 1-1 0 0,-1-1 0 0 0,1 1 1 0 0,0-1-1 0 0,-1 1 1 0 0,0-1-1 0 0,1 1 0 0 0,-1-1 1 0 0,1 0-1 0 0,0 0 1 0 0,0 1-1 0 0,0-1 1 0 0,-1 0-1 0 0,0 0 0 0 0,1 0 1 0 0,0 0-1 0 0,0 0 1 0 0,0 0-1 0 0,-1 0 0 0 0,0 0 1 0 0,1 0-1 0 0,0 0 1 0 0,0 0-1 0 0,-1-1 1 0 0,1 1-12 0 0,8-1-109 0 0,9 0 66 0 0,-16 0 9 0 0,0 1 0 0 0,0-1 0 0 0,1 1 0 0 0,-1 0 0 0 0,0 0 0 0 0,0 0 0 0 0,0 0 1 0 0,1 1-1 0 0,-1-1 0 0 0,0 1 0 0 0,1 0 34 0 0,1-2 67 0 0,4 3 196 0 0,-8-2-268 0 0,0 1 1 0 0,0-1-1 0 0,0 0 0 0 0,1 0 0 0 0,-1 0 0 0 0,0 0 0 0 0,1 0 0 0 0,-1 0 0 0 0,0 0 0 0 0,1 0 0 0 0,-1 0 0 0 0,0 0 0 0 0,1 0 0 0 0,-1 0 0 0 0,0 0 0 0 0,1 0 0 0 0,-1 0 0 0 0,0 0 0 0 0,0 0 0 0 0,0 0 1 0 0,0-1-1 0 0,0 1 0 0 0,1 0 0 0 0,-1 0 0 0 0,0 0 0 0 0,0 0 0 0 0,1-1 0 0 0,-1 1 0 0 0,0 0 5 0 0,0 0 3 0 0,1-1 0 0 0,-1 1 1 0 0,0 0-1 0 0,0 0 0 0 0,0 0 0 0 0,0 0 0 0 0,1-1 1 0 0,-1 1-1 0 0,0 0 0 0 0,0 0 0 0 0,0 0 0 0 0,0 0 1 0 0,0 0-1 0 0,0 0 0 0 0,0 0 0 0 0,0 0 1 0 0,1 0-1 0 0,-1 0 0 0 0,0 0 0 0 0,0 0 0 0 0,0 0 1 0 0,1 0-1 0 0,-1 0 0 0 0,0 0 0 0 0,0 0 0 0 0,1 0 1 0 0,-1 0-1 0 0,0 0 0 0 0,0 0 0 0 0,0 0 0 0 0,1 0 1 0 0,-1 0-1 0 0,0 0 0 0 0,0 0 0 0 0,0 0 1 0 0,0 1-1 0 0,0-1 0 0 0,0 0 0 0 0,0 0 0 0 0,0 0 1 0 0,0 0-1 0 0,1 1 0 0 0,-1-1 0 0 0,0 0 0 0 0,0 0 1 0 0,0 0-1 0 0,0 0 0 0 0,0 1 0 0 0,0-1 1 0 0,0 0-1 0 0,0 0 0 0 0,0 1 0 0 0,1-1-3 0 0,15 1-37 0 0,-13-3 87 0 0,-2 2-49 0 0,-1 0-1 0 0,0-1 1 0 0,0 1 0 0 0,0 0 0 0 0,0 0-1 0 0,0-1 1 0 0,0 1 0 0 0,0 0-1 0 0,0 0 1 0 0,0 0 0 0 0,0 0 0 0 0,1-1-1 0 0,-1 1 1 0 0,0 0 0 0 0,0 0-1 0 0,1 0 1 0 0,-1 0 0 0 0,0 0 0 0 0,0 0-1 0 0,1 0 1 0 0,-1-1 0 0 0,0 1-1 0 0,0 0 1 0 0,1 0 0 0 0,-1 0 0 0 0,0 0-1 0 0,0 0 1 0 0,1 0 0 0 0,-1 0-1 0 0,0 0 1 0 0,0 1 0 0 0,0-1 0 0 0,0 0-1 0 0,0 0 1 0 0,0 0 0 0 0,1 0-1 0 0,-1 0 1 0 0,0 0-1 0 0,8-11 7 0 0,-8 11-5 0 0,0 0-1 0 0,0 0 1 0 0,0-1 0 0 0,1 1 0 0 0,-1 0-1 0 0,0 0 1 0 0,0 0 0 0 0,0 0 0 0 0,1 0 0 0 0,-1 0-1 0 0,0 0 1 0 0,0 0 0 0 0,0-1 0 0 0,0 1-1 0 0,1 0 1 0 0,-1-1 0 0 0,0 1 0 0 0,0 0-1 0 0,0 0 1 0 0,0-1 0 0 0,0 1 0 0 0,0 0 0 0 0,0-1-1 0 0,0 1 1 0 0,0 0 0 0 0,0 0 0 0 0,0-1-1 0 0,0 1 1 0 0,0 0 0 0 0,0 0 0 0 0,0 0 0 0 0,0 0-1 0 0,0-1 1 0 0,0 1 0 0 0,0 0 0 0 0,-1 0-1 0 0,1-1 1 0 0,0 1-2 0 0,0-1 6 0 0,-1 0 0 0 0,1 0-1 0 0,0 1 1 0 0,0 0 0 0 0,0-1-1 0 0,0 0 1 0 0,0 0 0 0 0,0 0-1 0 0,0 1 1 0 0,0-1 0 0 0,0 1-1 0 0,0-1 1 0 0,0 0 0 0 0,0 0-1 0 0,1 0 1 0 0,-1 1 0 0 0,0-1-1 0 0,1 1 1 0 0,-1-1 0 0 0,0 1-1 0 0,1-1 1 0 0,-1 0 0 0 0,0 0-1 0 0,1 1 1 0 0,-1-1-6 0 0,3-1-19 0 0,-1-2 0 0 0,0 1 0 0 0,-1 0 0 0 0,1-1 0 0 0,0 1 0 0 0,-1 0 0 0 0,1-1 0 0 0,0-1 19 0 0,6-16 149 0 0,11-11-241 0 0,-9 27 182 0 0,-8 5-92 0 0,-2-2 0 0 0,2 1-1 0 0,0-1 1 0 0,-2 1 0 0 0,2 0 0 0 0,-1-1 0 0 0,0 1 0 0 0,0-1 0 0 0,0 1 0 0 0,0-1 0 0 0,0 1-1 0 0,0-1 1 0 0,-1 0 0 0 0,0 0 0 0 0,1 0 0 0 0,-1 0 2 0 0,6-11-105 0 0,-4 11 213 0 0,-1 7-68 0 0,-1-5-64 0 0,2 0-3 0 0,-2 0 27 0 0,0 0 0 0 0,0 0 0 0 0,0 0 0 0 0,1 0 0 0 0,-1 0 0 0 0,0 0-1 0 0,0 0 1 0 0,0 0 0 0 0,0 0 0 0 0,0 0 0 0 0,0 0 0 0 0,0 0-1 0 0,0 0 1 0 0,0 0 0 0 0,0 0 0 0 0,0 0 0 0 0,1 0 0 0 0,-1 0 0 0 0,0 0-1 0 0,0 0 1 0 0,0 0 0 0 0,0 0 0 0 0,0 0 0 0 0,1 0 0 0 0,-1 0 0 0 0,0 0-1 0 0,0 0 1 0 0,0 0 0 0 0,0 0 0 0 0,0 0 0 0 0,0-1 0 0 0,1 1-1 0 0,-1 0 1 0 0,0 0 0 0 0,0 0 0 0 0,0 0 0 0 0,0 0 0 0 0,0 0 0 0 0,0-1-1 0 0,0 1 1 0 0,0 0 0 0 0,0 0 0 0 0,0 0 0 0 0,0 0 0 0 0,0-1 0 0 0,0 1-1 0 0,0 0 1 0 0,0 0 0 0 0,0 0 0 0 0,0 0 0 0 0,0-1 0 0 0,0 1-1 0 0,0 0 1 0 0,1-6 63 0 0,2 12-20 0 0,0 3 104 0 0,18-5 29 0 0,-1 2 17 0 0,22-13-161 0 0,-20 3-109 0 0,-17 2 150 0 0,-4 2-70 0 0,0-1 0 0 0,-1 1-1 0 0,1 0 1 0 0,-1-1 0 0 0,1 1 0 0 0,0 0 0 0 0,-1 0 0 0 0,1 0-1 0 0,0 0 1 0 0,0 0 0 0 0,-1 0 0 0 0,1 0 0 0 0,0 0-1 0 0,0 0 1 0 0,0 0 0 0 0,-1 0 0 0 0,0 0 0 0 0,1 0 0 0 0,0 0-1 0 0,0 0 1 0 0,0 1 0 0 0,-1-1 0 0 0,0 0 0 0 0,1 1-1 0 0,0-1 1 0 0,0 1-3 0 0,11-1 34 0 0,-2 0-50 0 0,-8 1 24 0 0,1-1 1 0 0,0 1 0 0 0,-1-1-1 0 0,1 0 1 0 0,-1 0 0 0 0,2 0-1 0 0,-2 0 1 0 0,1 0 0 0 0,-1 0-1 0 0,0 0 1 0 0,2-1 0 0 0,-2 0-1 0 0,1 0-8 0 0,21-2 0 0 0,6 10-36 0 0,-27-7 40 0 0,0 0 0 0 0,-1 0 1 0 0,2 1-1 0 0,-2-1 0 0 0,0 1 1 0 0,2-1-1 0 0,-2 1 1 0 0,1 0-1 0 0,-1-1 0 0 0,0 2 1 0 0,3 0-5 0 0,-5-2-6 0 0,2 1 1 0 0,-1-1 0 0 0,0 1 0 0 0,0-1 0 0 0,1 0-1 0 0,-1 0 1 0 0,-1 0 0 0 0,2 0 0 0 0,-1 0 0 0 0,1 0 0 0 0,-2 0-1 0 0,2 0 1 0 0,-1-1 0 0 0,0 1 0 0 0,0-1 0 0 0,1 1-1 0 0,-1-1 1 0 0,0 1 5 0 0,0-1 10 0 0,0 0 1 0 0,0 1-1 0 0,0-1 0 0 0,0 1 0 0 0,0 0 1 0 0,1 0-1 0 0,-2 0 0 0 0,1 0 0 0 0,1 0 0 0 0,-1 0 1 0 0,0 0-1 0 0,0 0 0 0 0,0 0 0 0 0,1 0 1 0 0,-1 0-11 0 0,1 1-3 0 0,-1-1 0 0 0,2 0 0 0 0,-1 0 0 0 0,-1 0 0 0 0,2 0 0 0 0,-2-1 0 0 0,1 1 0 0 0,0 0 1 0 0,0 0-1 0 0,0-1 0 0 0,-1 1 0 0 0,1-1 0 0 0,1-1 3 0 0,16-3-169 0 0,15 0 353 0 0,-24 4-240 0 0,-10 0 56 0 0,0 1 1 0 0,1 0-1 0 0,-1 0 0 0 0,0 0 0 0 0,0 0 0 0 0,0-1 1 0 0,0 1-1 0 0,0 0 0 0 0,1 0 0 0 0,-1 0 1 0 0,1 0-1 0 0,-1 0 0 0 0,0 0 0 0 0,1 0 0 0 0,-1 0 1 0 0,0 0-1 0 0,1 0 0 0 0,-1 0 0 0 0,0 0 1 0 0,1 0-1 0 0,-1 0 0 0 0,0 1 0 0 0,0-1 0 0 0,0 0 1 0 0,0 0-1 0 0,0 0 0 0 0,1 0 0 0 0,-1 1 1 0 0,0-1-1 0 0,1 0 0 0 0,-1 0 0 0 0,0 0 0 0 0,0 0 1 0 0,1 0-1 0 0,-1 0 0 0 0,0 1 0 0 0,0-1 1 0 0,0 0-1 0 0,0 1 0 0 0,1-1 0 0 0,-1 0 0 0 0,0 1 1 0 0,0-1-1 0 0,0 0 0 0 0,0 1 0 0 0,0-1 1 0 0,0 0-1 0 0,9 9-44 0 0,-8-7 23 0 0,-2-2-28 0 0,-1-1 21 0 0,4 3 79 0 0,-2-2-49 0 0,0 1 0 0 0,0-1 0 0 0,1 0 0 0 0,-1 0 0 0 0,0 1 1 0 0,1-1-1 0 0,-1 0 0 0 0,0 0 0 0 0,0 1 0 0 0,0-1 0 0 0,1 0 0 0 0,-1 1 0 0 0,0-1 0 0 0,0 0 0 0 0,0 1 0 0 0,0-1 0 0 0,0 0 1 0 0,0 0-1 0 0,0 0 0 0 0,1 1 0 0 0,-1-1 0 0 0,0 0 0 0 0,0 1 0 0 0,0-1 0 0 0,-1 0 0 0 0,1 1 0 0 0,0-1 0 0 0,0 1 1 0 0,0-1-1 0 0,0 0 0 0 0,0 1 0 0 0,0-1-2 0 0,-2 6-22 0 0,5 1 140 0 0,-2-5-76 0 0,0 6-48 0 0,-2-7 3 0 0,1-1 0 0 0,0 0 0 0 0,0 1 1 0 0,0-1-1 0 0,0 0 0 0 0,0 1 0 0 0,0-1 0 0 0,0 0 1 0 0,1 0-1 0 0,-1 0 0 0 0,0 0 0 0 0,0 1 1 0 0,0-1-1 0 0,0 0 0 0 0,0 1 0 0 0,0-1 0 0 0,1 0 1 0 0,-1 0-1 0 0,0 1 0 0 0,0-1 0 0 0,0 0 1 0 0,1 0-1 0 0,-1 1 0 0 0,0-1 0 0 0,0 0 0 0 0,1 0 1 0 0,-1 1-1 0 0,0-1 3 0 0,0 0-1 0 0,0 0 0 0 0,0 0 1 0 0,1 0-1 0 0,-1 0 0 0 0,0 1 1 0 0,1-1-1 0 0,-1 0 0 0 0,0 1 0 0 0,1-1 1 0 0,-1 1-1 0 0,0-1 0 0 0,0 0 1 0 0,0 1-1 0 0,1-1 0 0 0,-1 1 0 0 0,0-1 1 0 0,0 0-1 0 0,0 0 0 0 0,0 1 0 0 0,0-1 1 0 0,0 0-1 0 0,0 1 0 0 0,0-1 1 0 0,0 1-1 0 0,0-1 0 0 0,0 1 0 0 0,0-1 1 0 0,0 1-1 0 0,0-1 1 0 0,0 1 14 0 0,-1 0-1 0 0,1 0 1 0 0,0 1-1 0 0,0-2 1 0 0,0 1-1 0 0,0 1 1 0 0,1-1 0 0 0,-1 0-1 0 0,0 0 1 0 0,0 0-1 0 0,0 0 1 0 0,0 0-1 0 0,1 1 1 0 0,0-2 0 0 0,-1 1-14 0 0,1 0-7 0 0,-1 0 0 0 0,1 0 0 0 0,-1 0 0 0 0,0-1 0 0 0,0 2 1 0 0,0-1-1 0 0,1 0 0 0 0,-1 0 0 0 0,0-1 0 0 0,0 1 0 0 0,0 0 1 0 0,0 1-1 0 0,0-1 7 0 0,6 23-8 0 0,-6-20-8 0 0,0 1-1 0 0,0-1 1 0 0,0 1 0 0 0,1 0 0 0 0,0 0 0 0 0,-1-1 0 0 0,1 1-1 0 0,1-1 1 0 0,0 3 16 0 0,-3-6-68 0 0,1-1 68 0 0,0 0 0 0 0,1 0 0 0 0,-1 0 1 0 0,0 0-1 0 0,0 0 0 0 0,0 0 0 0 0,0 0 0 0 0,0 0 1 0 0,0 0-1 0 0,0 0 0 0 0,0 0 0 0 0,0 0 1 0 0,0 0-1 0 0,1 0 0 0 0,-1 0 0 0 0,0 1 1 0 0,0-1-1 0 0,0 0 0 0 0,0 0 0 0 0,0 0 1 0 0,0 0-1 0 0,0 0 0 0 0,0 0 0 0 0,0 0 1 0 0,0 0-1 0 0,0 0 0 0 0,0 0 0 0 0,0 1 1 0 0,0-1-1 0 0,0 0 0 0 0,0 0 0 0 0,0 0 0 0 0,0 0 1 0 0,0 0-1 0 0,0 0 0 0 0,0 0 0 0 0,0 0 1 0 0,0 1-1 0 0,0-1 0 0 0,0 0 0 0 0,0 0 1 0 0,0 0-1 0 0,0 0 25 0 0,1 0-25 0 0,-1-1 0 0 0,1 1 0 0 0,-1 0 0 0 0,1-1 0 0 0,-1 1 0 0 0,0-1 0 0 0,0 1 0 0 0,0 0 0 0 0,1 0-1 0 0,-1-1 1 0 0,0 1 0 0 0,0-1 0 0 0,1 1 0 0 0,-1-1 0 0 0,0 1 0 0 0,0-1 0 0 0,1 1 0 0 0,-1-1 0 0 0,0 1 0 0 0,0 0 0 0 0,0-1 0 0 0,0 1 0 0 0,0-1-31 0 0,4 0 17 0 0,1-1-83 0 0,-5 2 97 0 0,0 0-1 0 0,0 0 0 0 0,0 0 0 0 0,0 0 0 0 0,0 0 1 0 0,0 0-1 0 0,0 0 0 0 0,0 0 0 0 0,0 0 0 0 0,0 1 1 0 0,0-1-1 0 0,0 0 0 0 0,0 0 0 0 0,0 0 1 0 0,0 0-1 0 0,0 0 0 0 0,0 0 0 0 0,0 0 0 0 0,0 0 1 0 0,0 0-1 0 0,0 0 0 0 0,0 0 0 0 0,0 0 0 0 0,0 0 1 0 0,0 0-1 0 0,0 0 0 0 0,0 0 0 0 0,1 0 1 0 0,-1 0-1 0 0,0 0 0 0 0,0 0 0 0 0,0 0 0 0 0,0 0 1 0 0,0 0-1 0 0,0 0 0 0 0,0 1 0 0 0,0-1 1 0 0,0 0-1 0 0,0 0 0 0 0,0 0 0 0 0,0 0 0 0 0,0 0 1 0 0,0 0-1 0 0,0 0 0 0 0,0 0 0 0 0,0 0 0 0 0,0 0 1 0 0,0 0-1 0 0,0 0 0 0 0,0 0 0 0 0,0 0 1 0 0,0-1 12 0 0,2 0-1 0 0,-1 0 1 0 0,0 1-1 0 0,-1 0 1 0 0,1 0-1 0 0,0-1 1 0 0,1 1-1 0 0,-1-1 1 0 0,-1 1-1 0 0,1 0 1 0 0,1-1 0 0 0,-1 1-1 0 0,-1 0 1 0 0,2 0-1 0 0,-1 0 1 0 0,0 0-1 0 0,0 0 1 0 0,0 0-1 0 0,0 0 1 0 0,1 1-12 0 0,15-2-77 0 0,12 2 162 0 0,4 5-44 0 0,-15-4-122 0 0,-9-1 132 0 0,4 1-195 0 0,5 1 107 0 0,-16-3 21 0 0,-1 0 1 0 0,1 0-1 0 0,0 1 0 0 0,0-1 1 0 0,0 1-1 0 0,-1-1 1 0 0,1 1-1 0 0,0 0 0 0 0,1-1 16 0 0,1 2-5 0 0,-1 0 0 0 0,2-1 0 0 0,-1 0 0 0 0,0 0 0 0 0,0 0 0 0 0,0 0 0 0 0,1-1 0 0 0,-1 1 0 0 0,0-1 0 0 0,5-1 5 0 0,-4 1 141 0 0,22 3-90 0 0,-21-2-110 0 0,-4 0 53 0 0,-1-1-1 0 0,1 1 1 0 0,-1-1 0 0 0,0 0 0 0 0,1 1 0 0 0,-1-1-1 0 0,1 0 1 0 0,0 0 0 0 0,-1-1 0 0 0,0 1-1 0 0,1 0 1 0 0,-1 0 0 0 0,1-1 0 0 0,-1 1 0 0 0,1-1-1 0 0,-1 0 1 0 0,0 1 0 0 0,1-2 6 0 0,0 2-9 0 0,0 0 0 0 0,0 0 0 0 0,0-1 0 0 0,0 1 0 0 0,0 0 0 0 0,0-1 0 0 0,0 1 0 0 0,0 0 0 0 0,0 1 0 0 0,0-1-1 0 0,0 0 1 0 0,0 1 0 0 0,0-1 0 0 0,1 1 9 0 0,12 2-210 0 0,5-8 64 0 0,6 5 105 0 0,-22-1 150 0 0,-3 1-115 0 0,-1 0 1 0 0,1-1-1 0 0,0 1 1 0 0,0 0-1 0 0,0 0 0 0 0,-1 0 1 0 0,1 0-1 0 0,-1 0 0 0 0,1 0 1 0 0,0 0-1 0 0,0 1 1 0 0,-1-1-1 0 0,1 0 0 0 0,0 0 1 0 0,0 1-1 0 0,0-1 0 0 0,0 0 1 0 0,-1 1 5 0 0,10 8-226 0 0,-10-8 222 0 0,0-1 1 0 0,0 0-1 0 0,1 0 0 0 0,-1 0 1 0 0,0 0-1 0 0,1 1 0 0 0,-1-1 1 0 0,0 0-1 0 0,1 0 1 0 0,-1 0-1 0 0,0 0 0 0 0,0 0 1 0 0,0 0-1 0 0,1 0 0 0 0,-1 0 1 0 0,0 0-1 0 0,1 0 1 0 0,-1 0-1 0 0,0 0 0 0 0,1 0 1 0 0,-1 0-1 0 0,0 0 0 0 0,1 0 1 0 0,-1-1-1 0 0,0 1 1 0 0,0 0-1 0 0,0 0 0 0 0,0 0 1 0 0,1 0-1 0 0,-1-1 0 0 0,0 1 1 0 0,1 0-1 0 0,-1 0 1 0 0,0-1-1 0 0,0 1 0 0 0,1 0 1 0 0,-1-1-1 0 0,0 1 0 0 0,0 0 1 0 0,0-1-1 0 0,0 1 1 0 0,1 0-1 0 0,-1 0 0 0 0,0 0 4 0 0,0 0-3 0 0,0-1 0 0 0,0 1-1 0 0,1 0 1 0 0,-1 0 0 0 0,0 0-1 0 0,0 0 1 0 0,0 0 0 0 0,0-1-1 0 0,0 1 1 0 0,0 0 0 0 0,0 0-1 0 0,0 0 1 0 0,1 0-1 0 0,-1 0 1 0 0,0 0 0 0 0,0 0-1 0 0,1 0 1 0 0,-1 0 0 0 0,0 0-1 0 0,0 0 1 0 0,1 0 0 0 0,-1 0-1 0 0,0 0 1 0 0,0 0 0 0 0,1 0-1 0 0,-1 0 1 0 0,0 0-1 0 0,0 0 1 0 0,0 0 0 0 0,0 0-1 0 0,0 0 1 0 0,0 0 0 0 0,0 1-1 0 0,0-1 1 0 0,1 0 0 0 0,-1 0-1 0 0,0 0 1 0 0,0 0 0 0 0,0 1-1 0 0,1-1 1 0 0,-1 0 0 0 0,0 0-1 0 0,0 0 1 0 0,0 0-1 0 0,0 0 1 0 0,0 0 0 0 0,0 0-1 0 0,0 0 1 0 0,1 1 0 0 0,-1-1-1 0 0,0 0 1 0 0,0 0 0 0 0,0 1-1 0 0,0-1 1 0 0,0 0 3 0 0,0 0-21 0 0,0 1-1 0 0,0-1 1 0 0,0 0-1 0 0,0 0 1 0 0,0 0 0 0 0,0 1-1 0 0,0-1 1 0 0,0 0-1 0 0,1 0 1 0 0,-1 1 0 0 0,0-1-1 0 0,0 0 1 0 0,0 0 0 0 0,0 0-1 0 0,0 0 1 0 0,0 0-1 0 0,0 0 1 0 0,0 0 0 0 0,0 0-1 0 0,0 0 1 0 0,1 0-1 0 0,-1 0 1 0 0,0 0 0 0 0,0 1-1 0 0,0-1 1 0 0,1 0-1 0 0,-1 0 1 0 0,0 0 0 0 0,0 0-1 0 0,0 0 1 0 0,1 0 0 0 0,-1 0-1 0 0,0 0 1 0 0,0 0-1 0 0,1 0 1 0 0,-1 0 0 0 0,0 0-1 0 0,0 0 1 0 0,1 0-1 0 0,-1 0 1 0 0,0 0 0 0 0,0-1-1 0 0,0 1 1 0 0,0 0-1 0 0,0 0 22 0 0,5 0-3071 0 0,-4 0 2360 0 0,0 0 0 0 0,1 0 0 0 0,-2-1 0 0 0,1 1 0 0 0,1 0 0 0 0,-1-1 0 0 0,-1 1 0 0 0,2 0 0 0 0,-1-1 0 0 0,0 1 0 0 0,-1-1 0 0 0,2 0 0 0 0,-1 1 0 0 0,0 0 1 0 0,0-1-1 0 0,-1 0 0 0 0,1 0 711 0 0,6-5-2665 0 0</inkml:trace>
  <inkml:trace contextRef="#ctx0" brushRef="#br0" timeOffset="7">2405 495 8 0 0,'1'0'18'0'0,"0"0"0"0"0,0 0 0 0 0,-1 0 0 0 0,0 0 0 0 0,1 0 0 0 0,-1 0 0 0 0,1 0 0 0 0,0 0 0 0 0,-1 0 0 0 0,1 0-1 0 0,-1 0 1 0 0,0 0 0 0 0,1 0 0 0 0,0-1 0 0 0,-1 1 0 0 0,1 0 0 0 0,0-1 0 0 0,-1 1 0 0 0,1-1 0 0 0,-1 1 0 0 0,0-1 0 0 0,0 1 0 0 0,1-1 0 0 0,-1 1 0 0 0,0-1 0 0 0,1 1-18 0 0,0-3 23 0 0,0 1 1709 0 0,2 8-396 0 0,-4-4-1081 0 0,3 1-84 0 0,6 0 567 0 0,-10 0 1554 0 0,2-3-2157 0 0,-1 1 0 0 0,1-1 0 0 0,0 0 1 0 0,0 0-1 0 0,0 1 0 0 0,0-1 0 0 0,0 0 0 0 0,0 1 0 0 0,0-1 0 0 0,-1 0 1 0 0,1 1-1 0 0,0-1 0 0 0,0 0 0 0 0,0 0 0 0 0,0 0 0 0 0,0 0 1 0 0,0 1-1 0 0,0-1 0 0 0,0 1 0 0 0,0-1 0 0 0,0 0 0 0 0,0 1 1 0 0,0-1-1 0 0,0 0 0 0 0,0 1-135 0 0,0 0 175 0 0,1 0-1 0 0,-1 0 1 0 0,0 1 0 0 0,0-1-1 0 0,0 0 1 0 0,0 1 0 0 0,0-1-1 0 0,-1 1 1 0 0,1-2 0 0 0,0 2-1 0 0,-1-1 1 0 0,1 1 0 0 0,-1-2-1 0 0,0 2-174 0 0,-3 19 1110 0 0,-3 17-213 0 0,0-4 12 0 0,1-10-636 0 0,3-19-245 0 0,3-5-25 0 0,-1 0 0 0 0,1 0 0 0 0,0 0 0 0 0,0 1 1 0 0,0-1-1 0 0,-1 0 0 0 0,1 0 0 0 0,0 1 0 0 0,0-1 1 0 0,0 0-1 0 0,0 0 0 0 0,0 1 0 0 0,-1-1 0 0 0,1 0 1 0 0,0 0-1 0 0,0 1 0 0 0,0-1 0 0 0,0 0 0 0 0,0 1 1 0 0,0-1-1 0 0,0 0 0 0 0,0 0 0 0 0,0 0 0 0 0,0 0 1 0 0,0 0-1 0 0,0 1 0 0 0,0-1 0 0 0,0 0 0 0 0,1 0 1 0 0,-1 1-1 0 0,0-1 0 0 0,0 0 0 0 0,0 1 0 0 0,0-1-3 0 0,0 2 26 0 0,1 2 0 0 0,-2-2 0 0 0,1 1 0 0 0,0 0 0 0 0,-1 0 0 0 0,1-1 0 0 0,-1 2-1 0 0,1-2 1 0 0,-1 1 0 0 0,-1-1 0 0 0,1 1 0 0 0,0-1 0 0 0,0 1 0 0 0,-2 0-26 0 0,-1 9 151 0 0,-6 36 174 0 0,9-43-287 0 0,-1-1 0 0 0,1 0 0 0 0,1 0 0 0 0,0 0 0 0 0,0 1 1 0 0,0-1-39 0 0,-3 18 34 0 0,-11 49 351 0 0,5-23-143 0 0,4-37-348 0 0,5-11 104 0 0,-1 1-1 0 0,0 0 1 0 0,1 0-1 0 0,-1 0 0 0 0,1-1 1 0 0,-1 1-1 0 0,1-1 1 0 0,0 1-1 0 0,0 0 0 0 0,0 0 1 0 0,0 0-1 0 0,0-1 1 0 0,-1 1-1 0 0,1 0 0 0 0,0 0 1 0 0,0 0-1 0 0,0 0 1 0 0,0 0-1 0 0,1-1 0 0 0,-1 2 3 0 0,0-1 13 0 0,0 1-1 0 0,0-2 0 0 0,0 1 0 0 0,0 0 0 0 0,0 1 0 0 0,0-1 0 0 0,-1-1 1 0 0,1 1-1 0 0,0 0 0 0 0,-1 1 0 0 0,1-1 0 0 0,-1-1 0 0 0,1 1 0 0 0,-1 0-12 0 0,-4 18 19 0 0,5-18-14 0 0,0 0 0 0 0,0 1 0 0 0,0-1 0 0 0,0 0 0 0 0,-1 0 0 0 0,1 0 0 0 0,-1 1 0 0 0,1-2 0 0 0,-1 1 0 0 0,0 1 0 0 0,1-1 0 0 0,0 0-5 0 0,-1-1-1 0 0,1 1-1 0 0,-1-1 1 0 0,1 1 0 0 0,0-1 0 0 0,-1 1 0 0 0,1-1 0 0 0,0 1 0 0 0,0-1 0 0 0,-1 1 0 0 0,1 0 0 0 0,0-1 0 0 0,0 0 0 0 0,0 1 0 0 0,0-1 0 0 0,0 1-1 0 0,0 0 1 0 0,0-1 0 0 0,0 1 0 0 0,0-1 0 0 0,0 1 0 0 0,0-1 0 0 0,0 0 0 0 0,0 1 0 0 0,1 0 0 0 0,-1-1 1 0 0,0 1 6 0 0,0-1-1 0 0,0 0 1 0 0,0 0 0 0 0,0 1-1 0 0,0-1 1 0 0,0 0 0 0 0,-1 1-1 0 0,1-1 1 0 0,1 0 0 0 0,-1 0 0 0 0,0 0-1 0 0,0 0 1 0 0,0 0 0 0 0,0 0-1 0 0,0 1 1 0 0,0-1 0 0 0,0 0 0 0 0,0 0-1 0 0,0 1 1 0 0,0-1 0 0 0,1 0-1 0 0,-1 0 1 0 0,0 1 0 0 0,0-1-1 0 0,0 0 1 0 0,0 0 0 0 0,1 0 0 0 0,-1 1-1 0 0,0-1 1 0 0,0 0 0 0 0,1 0-1 0 0,-1 0 1 0 0,0 0 0 0 0,0 0 0 0 0,0 1-1 0 0,0-1 1 0 0,0 0 0 0 0,0 0-1 0 0,1 0 1 0 0,-1 0 0 0 0,0 0-1 0 0,0 0 1 0 0,1 0 0 0 0,-1 0 0 0 0,0 0-1 0 0,0 0 1 0 0,1 0 0 0 0,-1 0-1 0 0,0 0 1 0 0,1 0 0 0 0,-1 0 0 0 0,0 0-1 0 0,0 0 1 0 0,1-1-6 0 0,18 1 205 0 0,-15 1-180 0 0,-4-1-26 0 0,1 0-1 0 0,-1 0 1 0 0,0 0-1 0 0,0 1 0 0 0,1-1 1 0 0,-1 0-1 0 0,0 0 1 0 0,1 0-1 0 0,-1 0 1 0 0,0 0-1 0 0,0 0 1 0 0,0 0-1 0 0,0 0 1 0 0,0 0-1 0 0,1 0 0 0 0,-1 0 1 0 0,0 0-1 0 0,0 0 1 0 0,1 0-1 0 0,-1 0 1 0 0,0 0-1 0 0,1 0 1 0 0,-1 0-1 0 0,0 0 1 0 0,0 0-1 0 0,1-1 0 0 0,-1 1 1 0 0,0 0-1 0 0,0 0 1 0 0,0 0-1 0 0,0 0 1 0 0,0 0-1 0 0,0 0 1 0 0,1 0-1 0 0,-1 0 1 0 0,0-1 1 0 0,3-1 22 0 0,-1 0 0 0 0,1 2 1 0 0,-1-2-1 0 0,1 0 1 0 0,0 1-1 0 0,0 1 0 0 0,-1-1 1 0 0,3-1-23 0 0,5-1-27 0 0,20-2 19 0 0,7 5 48 0 0,-28 0-70 0 0,-8 0 32 0 0,-1 0 0 0 0,0 0 0 0 0,0 1-1 0 0,1-1 1 0 0,-1 0 0 0 0,1 0 0 0 0,-1 0 0 0 0,1 0 0 0 0,0 0 0 0 0,-1 0 0 0 0,1 0-1 0 0,-1-1 1 0 0,0 1 0 0 0,0 0 0 0 0,1 0 0 0 0,-1 0 0 0 0,1 0 0 0 0,-1 0 0 0 0,1 0 0 0 0,-1 0-1 0 0,1 0 1 0 0,-1-1 0 0 0,0 1 0 0 0,0 0 0 0 0,0-1 0 0 0,1 1 0 0 0,-1-1 0 0 0,0 1-1 0 0,1-1 1 0 0,-1 1-2 0 0,1-1 4 0 0,-1 1 0 0 0,1 0 0 0 0,0 0 0 0 0,-1 0 0 0 0,0 0 1 0 0,0 0-1 0 0,1-1 0 0 0,0 1 0 0 0,0 0 0 0 0,-1 0 0 0 0,1 0 0 0 0,-1 0 0 0 0,0 0 0 0 0,1 0 0 0 0,0 0 0 0 0,-1 0 0 0 0,1 0 0 0 0,0 0 0 0 0,-1 0 0 0 0,0 0 0 0 0,1 1 0 0 0,0-1 0 0 0,-1 0 0 0 0,1 0-4 0 0,9 4-29 0 0,8-3-87 0 0,-18-2 112 0 0,0 1 1 0 0,1 0-1 0 0,-1-1 0 0 0,1 1 0 0 0,-1 0 0 0 0,1-1 0 0 0,-1 1 0 0 0,1 0 0 0 0,-1 0 0 0 0,0 0 1 0 0,1-1-1 0 0,-1 1 0 0 0,1 0 0 0 0,0 0 0 0 0,-1 0 0 0 0,1 0 0 0 0,-1 0 0 0 0,1 0 0 0 0,-1 0 1 0 0,0 0-1 0 0,1 0 0 0 0,-1 1 0 0 0,1-1 0 0 0,0 0 0 0 0,-1 0 0 0 0,1 0 0 0 0,-1 1 0 0 0,0-1 1 0 0,0 0-1 0 0,1 1 0 0 0,-1-1 0 0 0,1 1 4 0 0,2-1-67 0 0,2-5 49 0 0,-4 5 16 0 0,-1-1 0 0 0,0 1 0 0 0,0 0 0 0 0,0 0 0 0 0,0 0 0 0 0,0-1 0 0 0,0 1 0 0 0,1 0 0 0 0,-1 0-1 0 0,0 0 1 0 0,0-1 0 0 0,0 1 0 0 0,0 0 0 0 0,1 0 0 0 0,-1 0 0 0 0,0 0 0 0 0,0-1 0 0 0,0 1 0 0 0,0 0 0 0 0,0 0 0 0 0,0 0 0 0 0,0 0 0 0 0,1 0 0 0 0,-1 0 0 0 0,0 0 0 0 0,0 0 0 0 0,1 0 0 0 0,-1 0 0 0 0,0 0 0 0 0,1 0 0 0 0,-1 0-1 0 0,0 0 1 0 0,0 0 0 0 0,1 0 0 0 0,-1 0 0 0 0,0 0 0 0 0,0 0 0 0 0,1 0 0 0 0,-1 0 0 0 0,0 0 0 0 0,0 1 0 0 0,0-1 2 0 0,5 7 41 0 0,-2-4-24 0 0,-3-7-78 0 0,0 6 110 0 0,-2-7 1 0 0,-3-9 28 0 0,-5-25 9 0 0,6 19 170 0 0,4 16-255 0 0,0 2 0 0 0,-1-2 0 0 0,1 2 0 0 0,-1-1 0 0 0,0 0 1 0 0,0 1-1 0 0,0-2 0 0 0,0 2 0 0 0,0-1 0 0 0,-1 1 0 0 0,1-2-2 0 0,-4-17 77 0 0,-5-11 175 0 0,5 6-337 0 0,5 22 71 0 0,-1-2 0 0 0,1 2 0 0 0,-1 0 0 0 0,0 0 0 0 0,-1 0 0 0 0,1 0 0 0 0,-1-1 14 0 0,-3-9-68 0 0,4 11 60 0 0,1-1 0 0 0,-1-1 0 0 0,0 1 0 0 0,1 1 0 0 0,0-1 0 0 0,0-1 8 0 0,0 1 51 0 0,0 0 0 0 0,0 0 1 0 0,-1 0-1 0 0,0-1 0 0 0,0 1 0 0 0,1 0-51 0 0,-8-19 208 0 0,-6-7-137 0 0,13 27-64 0 0,0 2 6 0 0,0 0 0 0 0,0 0 0 0 0,0 0 0 0 0,1-1 0 0 0,-1 1 0 0 0,0 0 0 0 0,0 0 0 0 0,1-1-1 0 0,0 0 1 0 0,-1 2 0 0 0,1-2 0 0 0,0 0 0 0 0,-1 1 0 0 0,1 0 0 0 0,0-1 0 0 0,0 0 0 0 0,0 0-13 0 0,-3-7 188 0 0,3 9-181 0 0,0 0 0 0 0,0-1 0 0 0,0 1 0 0 0,0-1 0 0 0,0 1 0 0 0,-1-1-1 0 0,1 1 1 0 0,0-1 0 0 0,0 0 0 0 0,0 1 0 0 0,0 0 0 0 0,0 0 0 0 0,0-1 0 0 0,-1 0 0 0 0,1 1-1 0 0,1-1 1 0 0,-1 1 0 0 0,0-1 0 0 0,0 1 0 0 0,0-1 0 0 0,0 1-7 0 0,0-4 17 0 0,0 1-1 0 0,0-1 1 0 0,0 1 0 0 0,0 0 0 0 0,-1-1-1 0 0,0 1 1 0 0,0 0 0 0 0,0-3-17 0 0,-2-6-31 0 0,-1 1-68 0 0,3 10 93 0 0,1 1-1 0 0,0 0 1 0 0,0-1 0 0 0,0 1 0 0 0,-1-1 0 0 0,1 0 0 0 0,0 1 0 0 0,0-1 0 0 0,0 0 0 0 0,-1 1 0 0 0,1-1 0 0 0,0 1-1 0 0,0 0 1 0 0,0-1 0 0 0,0 0 0 0 0,0 0 0 0 0,0 1 0 0 0,0-1 0 0 0,1 0 6 0 0,-1-1-257 0 0,0-1 0 0 0,0 1 0 0 0,0-1-1 0 0,0 2 1 0 0,-1-2 0 0 0,1 1 0 0 0,-1-1 0 0 0,0 1 0 0 0,1 0 0 0 0,-1-1-1 0 0,0 2 1 0 0,0-2 0 0 0,0 2 0 0 0,0-2 0 0 0,0 1 0 0 0,-2-1 257 0 0,-2-7-2502 0 0,2-7-5756 0 0,2 8 4655 0 0,-1 1 2169 0 0</inkml:trace>
  <inkml:trace contextRef="#ctx0" brushRef="#br0" timeOffset="8">3431 21 8 0 0,'0'0'3'0'0,"0"-1"1"0"0,0 1-1 0 0,0-1 1 0 0,0 1-1 0 0,0-1 0 0 0,0 1 1 0 0,1 0-1 0 0,-1 0 1 0 0,0 0-1 0 0,0-1 0 0 0,0 1 1 0 0,1-1-1 0 0,-1 1 1 0 0,0-1-1 0 0,1 1 0 0 0,-1 0 1 0 0,0-1-1 0 0,1 1 1 0 0,-1 0-1 0 0,0-1 0 0 0,0 1 1 0 0,0 0-4 0 0,-4 3 777 0 0,-1 1-705 0 0,1-2-209 0 0,-3-6 442 0 0,6 4-246 0 0,1 0 1 0 0,0 0-1 0 0,-1 0 0 0 0,1 0 0 0 0,0 0 1 0 0,0 0-1 0 0,0 0 0 0 0,-1 0 0 0 0,1 0 1 0 0,0 0-1 0 0,-1 0 0 0 0,1 0 0 0 0,-1 0 1 0 0,1 0-1 0 0,0 0 0 0 0,-1 0 0 0 0,1 0 1 0 0,-1 0-1 0 0,1 0 0 0 0,0 0 0 0 0,0 0 1 0 0,0 0-1 0 0,-1 0 0 0 0,1 0 0 0 0,0 0 1 0 0,-1 0-1 0 0,1 1 0 0 0,0-1 0 0 0,-1 0-59 0 0,0 4 4537 0 0,1 1-1495 0 0,5 4-648 0 0,-5-8-2267 0 0,0 0 1 0 0,1-1 0 0 0,-1 0-1 0 0,0 1 1 0 0,0 0-1 0 0,0 0 1 0 0,0 0 0 0 0,0 0-1 0 0,0-1 1 0 0,0 0-1 0 0,0 1 1 0 0,0 0 0 0 0,0 0-1 0 0,0 0 1 0 0,0-1-1 0 0,-1 1 1 0 0,1-1 0 0 0,0 1-128 0 0,-1 3 678 0 0,3-11 145 0 0,4-1 101 0 0,-2 7-524 0 0,-2 10 270 0 0,-2-10-636 0 0,0 1 0 0 0,0 0 0 0 0,0 0 0 0 0,0 0 0 0 0,0-1 0 0 0,0 1 0 0 0,1 0 0 0 0,-1 0 0 0 0,0 0 0 0 0,0 0 0 0 0,0 0 1 0 0,0-1-1 0 0,1 1 0 0 0,-1 0 0 0 0,0 0 0 0 0,0 0 0 0 0,0 0 0 0 0,1 0 0 0 0,-1 0 0 0 0,0 0 0 0 0,0 0 0 0 0,1 0 0 0 0,-1 0 0 0 0,0 0 1 0 0,0 0-1 0 0,0 0 0 0 0,0 0 0 0 0,0 0 0 0 0,0 0 0 0 0,0 0 0 0 0,0 0 0 0 0,1 0 0 0 0,-1 0 0 0 0,0 0 0 0 0,0 0 0 0 0,0 0 0 0 0,1 1 0 0 0,-1-1 1 0 0,0 0-1 0 0,0 0 0 0 0,0 0 0 0 0,1 0 0 0 0,-1 0 0 0 0,0 1 0 0 0,0-1 0 0 0,0 0 0 0 0,0 0 0 0 0,0 0 0 0 0,0 1-34 0 0,1 0 18 0 0,-1 0 0 0 0,0-1 0 0 0,0 1 0 0 0,0 0 0 0 0,0 0 0 0 0,0 0 0 0 0,0 0 0 0 0,0-1-1 0 0,0 1 1 0 0,0 0 0 0 0,0 0 0 0 0,0 0 0 0 0,0 0 0 0 0,0 0-18 0 0,0 13 264 0 0,0-13-239 0 0,0 1 0 0 0,0 0 0 0 0,0-1 0 0 0,0 1 0 0 0,0 0 0 0 0,0-1 0 0 0,0 1 0 0 0,0 0 0 0 0,0 0 0 0 0,0-1 0 0 0,0 1 0 0 0,-1 0 0 0 0,0 0-25 0 0,0-1 16 0 0,1 1 0 0 0,-1-2 0 0 0,1 2-1 0 0,0-1 1 0 0,0 1 0 0 0,0-2 0 0 0,0 2 0 0 0,0 0 0 0 0,0-1-1 0 0,0 0 1 0 0,0 0 0 0 0,0 1 0 0 0,0-1 0 0 0,0 0 0 0 0,0 0-1 0 0,0 1 1 0 0,1-1 0 0 0,-1 0 0 0 0,1 0 0 0 0,0 1 0 0 0,0 0-16 0 0,0 3 56 0 0,1 1 1 0 0,-1 0 0 0 0,0 0 0 0 0,-1 0-1 0 0,1 0 1 0 0,-1 0 0 0 0,0 1-57 0 0,-4 14 162 0 0,3-19-129 0 0,1-1-1 0 0,-1 2 1 0 0,1-1-1 0 0,0-1 1 0 0,0 2-1 0 0,0-1 1 0 0,-1-1-1 0 0,1 2 1 0 0,0-2 0 0 0,1 1-1 0 0,-1 2-32 0 0,0 1 34 0 0,1 0-1 0 0,-1 0 1 0 0,1 0 0 0 0,-1 1 0 0 0,-1-1-1 0 0,0 3-33 0 0,0 12-18 0 0,1 34 332 0 0,0-43-382 0 0,0-9 75 0 0,0 1 1 0 0,0-1-1 0 0,0 1 0 0 0,0-1 1 0 0,0 1-1 0 0,1-1 1 0 0,-1 0-1 0 0,0 0 1 0 0,1 1-1 0 0,0-1 0 0 0,0 0 1 0 0,0 1-8 0 0,0-1 7 0 0,-1 1 1 0 0,0-2-1 0 0,0 2 1 0 0,0-2-1 0 0,0 2 1 0 0,0-1-1 0 0,0 0 1 0 0,0 1-1 0 0,-1 0-7 0 0,0 19-24 0 0,-1-6 20 0 0,1 4 130 0 0,1-12-121 0 0,1 1 0 0 0,-1-1 0 0 0,0 0 0 0 0,-1 1 0 0 0,0 5-5 0 0,-2 19-251 0 0,3-17 457 0 0,-1-16-195 0 0,1 2 0 0 0,0-1 0 0 0,0 1 0 0 0,0-1 1 0 0,0 0-1 0 0,0 1 0 0 0,0-1 0 0 0,0 0 0 0 0,0 1 0 0 0,1 0 0 0 0,-1-1 1 0 0,0 0-12 0 0,-2 11 0 0 0,1-11-3 0 0,1 0-1 0 0,0-1 0 0 0,-1 1 0 0 0,1 0 0 0 0,0 0 0 0 0,0 0 0 0 0,0 0 1 0 0,0-1-1 0 0,0 1 0 0 0,-1 0 0 0 0,1 0 0 0 0,0 0 0 0 0,1 0 0 0 0,-1 0 4 0 0,0 1 20 0 0,0 1 1 0 0,0-1-1 0 0,1 1 0 0 0,-1-1 0 0 0,0 1 0 0 0,0-1 0 0 0,0 1 0 0 0,-1-1 0 0 0,1 1 1 0 0,0-1-1 0 0,-1 2-20 0 0,-3 43-15 0 0,2 8 10 0 0,0-43-100 0 0,2-11 95 0 0,0 1 0 0 0,0 0 0 0 0,-1-2 0 0 0,1 2 0 0 0,0 0 1 0 0,0-1-1 0 0,0 0 0 0 0,0 0 0 0 0,0 1 0 0 0,0-1 0 0 0,1 2 10 0 0,-1-1 35 0 0,0-1 0 0 0,0 1 0 0 0,0 0 0 0 0,0 0-1 0 0,0 0 1 0 0,0 0 0 0 0,-1 0 0 0 0,1 0 0 0 0,-1-1 0 0 0,1 1 0 0 0,-1 1-35 0 0,0-2-29 0 0,0 2 1 0 0,1-2-1 0 0,0 1 1 0 0,0 0-1 0 0,-1-1 1 0 0,1 2-1 0 0,0-1 1 0 0,0-1-1 0 0,0 1 1 0 0,1 1 28 0 0,-9 33 83 0 0,8-29-93 0 0,0 1-1 0 0,0-1 1 0 0,-1 0 0 0 0,-1 0 0 0 0,0 3 10 0 0,2-8 15 0 0,0 0 0 0 0,0 0 0 0 0,-1-1 0 0 0,2 1 0 0 0,-1 0 0 0 0,0-1-1 0 0,0 1 1 0 0,0 0 0 0 0,0 1-15 0 0,3 16-99 0 0,-4-11 67 0 0,1-1 1 0 0,0 1-1 0 0,0-1 1 0 0,2 4 31 0 0,0 16-5 0 0,-5 46 32 0 0,5-36-406 0 0,-2-30 410 0 0,1-1 0 0 0,-1 1 0 0 0,0 0 0 0 0,-1 4-31 0 0,-2 61-76 0 0,6-58 105 0 0,-3-12-24 0 0,1-1 0 0 0,-1 1 1 0 0,1 1-1 0 0,-1-2 0 0 0,0 1 0 0 0,1 0 0 0 0,-1 0 1 0 0,0 0-1 0 0,-1 2-5 0 0,1-2-12 0 0,0 1 1 0 0,0-1-1 0 0,0 2 1 0 0,0-2 0 0 0,1 1-1 0 0,0-1 1 0 0,-1 1-1 0 0,0-1 1 0 0,1 2 11 0 0,3 18-93 0 0,-4-13 152 0 0,1-2-80 0 0,-1 0 1 0 0,0 1-1 0 0,-1-2 1 0 0,1 2-1 0 0,-1-2 1 0 0,-2 6 20 0 0,2 13-1095 0 0,-4-2-2232 0 0,3-20 2268 0 0,1-1 1 0 0,0 1-1 0 0,1-1 1 0 0,0 1-1 0 0,-1-1 0 0 0,1 1 1 0 0,0-1-1 0 0,0 1 1 0 0,0-1-1 0 0,0 1 1 0 0,0 1 1058 0 0,5 2-3460 0 0,17 14 373 0 0</inkml:trace>
  <inkml:trace contextRef="#ctx0" brushRef="#br0" timeOffset="9">3376 1416 8 0 0,'2'0'234'0'0,"3"1"694"0"0,-1-1 0 0 0,0 0 0 0 0,1-1 0 0 0,-1 0 1 0 0,0 0-1 0 0,1 0 0 0 0,0-1-928 0 0,0 2 903 0 0,-1 0 1 0 0,0-1-1 0 0,0 1 0 0 0,1 0 1 0 0,-1 0-1 0 0,0 1 0 0 0,4-1-903 0 0,12 2 2296 0 0,28-4 397 0 0,-31 1-2161 0 0,0 0 0 0 0,0 1 0 0 0,0 1 0 0 0,10 2-532 0 0,-3 2 388 0 0,-18-3-332 0 0,1 0-1 0 0,0-1 1 0 0,-1 0 0 0 0,1 0 0 0 0,-1-1-1 0 0,1 0 1 0 0,0 0 0 0 0,-1-1 0 0 0,1 1 0 0 0,0-2-56 0 0,10-1 210 0 0,0 0 0 0 0,0 1 0 0 0,12-1-210 0 0,-3 4 203 0 0,-1-1-78 0 0,0 0 1 0 0,0-1-1 0 0,-1-2 0 0 0,6-2-125 0 0,-26 5-1 0 0,-1 0-1 0 0,0 0 0 0 0,1 0 0 0 0,-1 0 0 0 0,0 1 0 0 0,0-1 0 0 0,1 1 0 0 0,0 0 0 0 0,1 0 2 0 0,23 5 352 0 0,19-9-577 0 0,-34 1 203 0 0,0 1 0 0 0,0 1 0 0 0,1 0 0 0 0,12 3 22 0 0,-9-2 90 0 0,-12 0-56 0 0,2 0 0 0 0,-1 0 1 0 0,-1 1-1 0 0,1-1 0 0 0,5 3-34 0 0,-9-3-4 0 0,0-1 0 0 0,1 0 0 0 0,-1 0-1 0 0,1 0 1 0 0,-1 1 0 0 0,1-1 0 0 0,-1-1-1 0 0,1 1 1 0 0,-1 0 0 0 0,0 0 0 0 0,2-1 4 0 0,-2 1-12 0 0,1-1 1 0 0,-1 1 0 0 0,0-1-1 0 0,1 1 1 0 0,-1 0 0 0 0,1 0-1 0 0,-1 0 1 0 0,1 1 0 0 0,-1-1-1 0 0,1 1 1 0 0,-1 0-1 0 0,2-1 12 0 0,-2 1 19 0 0,-1-1-1 0 0,1 1 0 0 0,0-1 0 0 0,-1 0 0 0 0,1 0 0 0 0,0 0 0 0 0,-1 0 0 0 0,1 0 0 0 0,-1 0 0 0 0,1 0 0 0 0,0-1-18 0 0,0 1 6 0 0,-1-1 1 0 0,1 1 0 0 0,-1 0-1 0 0,1 0 1 0 0,-1 0-1 0 0,1 0 1 0 0,0 0 0 0 0,-1 0-1 0 0,1 0 1 0 0,-1 1 0 0 0,0-1-1 0 0,1 1 1 0 0,0-1-1 0 0,-1 1 1 0 0,0 0 0 0 0,1 0-1 0 0,-1-1-6 0 0,0 0 5 0 0,0 1-1 0 0,1 0 0 0 0,-2-1 1 0 0,1 1-1 0 0,0-1 1 0 0,0 1-1 0 0,0-1 0 0 0,0 0 1 0 0,0 1-1 0 0,0-1 1 0 0,1 0-1 0 0,-2 0 0 0 0,1 0 1 0 0,1 0-5 0 0,14 4-56 0 0,11 0 80 0 0,-21-3-28 0 0,0 0 1 0 0,1 0-1 0 0,-2-1 1 0 0,2 0-1 0 0,-1 0 1 0 0,0 0 0 0 0,1-1 3 0 0,-2 0 13 0 0,-1 1 0 0 0,0 0 0 0 0,1 1 0 0 0,-1-1 0 0 0,1 1 0 0 0,-1-1 0 0 0,0 2 0 0 0,1-1 0 0 0,-1 1 0 0 0,0-1 0 0 0,1 3-13 0 0,2-2-51 0 0,-1 1 0 0 0,1-2 0 0 0,-1 1 1 0 0,6 0 50 0 0,3 2-95 0 0,-12-4-181 0 0,-2 1-1 0 0,2-1 1 0 0,-1 0 0 0 0,0 0 0 0 0,0 0 0 0 0,1 0-1 0 0,-2 0 1 0 0,2 0 0 0 0,-1 0 0 0 0,1 0 276 0 0,-2 0-723 0 0,0-1 1 0 0,1 0-1 0 0,-1 1 1 0 0,0-1 0 0 0,1 0-1 0 0,0 0 1 0 0,-2 1-1 0 0,2-1 1 0 0,-1-1-1 0 0,0 1 1 0 0,0 0 722 0 0,8-9-8263 0 0,-7 0 4522 0 0</inkml:trace>
  <inkml:trace contextRef="#ctx0" brushRef="#br0" timeOffset="10">3425 44 184 0 0,'0'0'135'0'0,"0"1"-1"0"0,-1-1 1 0 0,1 1-1 0 0,0 0 1 0 0,0 0-1 0 0,-1 0 1 0 0,1-1-1 0 0,0 0 1 0 0,0 1-1 0 0,0 0 1 0 0,0 0 0 0 0,0 0-1 0 0,0 0 1 0 0,0-1-1 0 0,1 1 1 0 0,-1-1-1 0 0,0 1 1 0 0,0 0-1 0 0,1 0 1 0 0,-1 0-1 0 0,0-1 1 0 0,1 1 0 0 0,-1-1-1 0 0,0 1 1 0 0,0-1-1 0 0,1 1 1 0 0,0 0-135 0 0,0 0 146 0 0,0-1 1 0 0,-1 0-1 0 0,1 0 1 0 0,0 1-1 0 0,0-1 1 0 0,0 0-1 0 0,0 0 1 0 0,-1 0-1 0 0,2 0 1 0 0,-1 0-1 0 0,0 0 1 0 0,-1-1-1 0 0,1 1 1 0 0,0 0-1 0 0,0 0 0 0 0,0-1 1 0 0,0 1-1 0 0,0-1-146 0 0,4-1 602 0 0,0 0-1 0 0,-1-1 1 0 0,1 0-1 0 0,0 0 1 0 0,-1 0-1 0 0,4-4-601 0 0,-6 6 269 0 0,-1-1 0 0 0,1 0 0 0 0,-1 1 0 0 0,1 0 0 0 0,0-1 0 0 0,0 1 0 0 0,0 0 0 0 0,0 1 0 0 0,0-1 0 0 0,0 0 0 0 0,0 0 0 0 0,0 0-1 0 0,0 0 1 0 0,0 1 0 0 0,1 0 0 0 0,-1 0 0 0 0,0 0 0 0 0,0 0 0 0 0,1 0 0 0 0,-1 0 0 0 0,0 0 0 0 0,0 0 0 0 0,0 1 0 0 0,0-1 0 0 0,0 1 0 0 0,1 0 0 0 0,-1 0 0 0 0,0 0 0 0 0,-1-1 0 0 0,2 2-269 0 0,0 0 85 0 0,0-1 1 0 0,0 0-1 0 0,1-1 1 0 0,-1 1 0 0 0,0-1-1 0 0,0 1 1 0 0,1-1 0 0 0,-1 0-1 0 0,0 0 1 0 0,1-1 0 0 0,0 1-1 0 0,-1-1 1 0 0,2 1-86 0 0,0-2 323 0 0,-1 2 0 0 0,1-1 0 0 0,0 1 0 0 0,0 0 0 0 0,3 0-323 0 0,1 1 243 0 0,0-1 0 0 0,-1 0 0 0 0,1-1 0 0 0,-1 0 0 0 0,1 0 0 0 0,6-2-243 0 0,19-3 185 0 0,-13 2 243 0 0,-17 3-365 0 0,0 0 0 0 0,0 0 0 0 0,0 1 0 0 0,0-1 0 0 0,1 1 1 0 0,-1 0-1 0 0,1 0-63 0 0,33 0 578 0 0,-35 0-554 0 0,1 0 0 0 0,-1-1 0 0 0,0 1-1 0 0,0-1 1 0 0,0 0 0 0 0,0 0 0 0 0,0 1-1 0 0,1-2-23 0 0,12-2 42 0 0,-11 4-15 0 0,-1-1 0 0 0,1 1-1 0 0,0-1 1 0 0,-1 2-1 0 0,1-1 1 0 0,-1 1-1 0 0,1-1 1 0 0,0 1-27 0 0,4 1 35 0 0,-8-2-21 0 0,0 0 1 0 0,0 0-1 0 0,-1 0 0 0 0,1 0 1 0 0,0 1-1 0 0,0-1 1 0 0,0 0-1 0 0,0 1 1 0 0,-1-1-1 0 0,1 0 1 0 0,0 1-1 0 0,-1-1 0 0 0,1 0 1 0 0,0 1-15 0 0,36 19 416 0 0,-35-18-425 0 0,0-1-1 0 0,1 0 1 0 0,-2 0 0 0 0,2-1-1 0 0,-1 0 1 0 0,0 1 0 0 0,0 0-1 0 0,1-1 1 0 0,-1 0 0 0 0,1 0-1 0 0,-1 0 1 0 0,0 0 0 0 0,2 0 9 0 0,5 0 106 0 0,0-2-2 0 0,-8 2-111 0 0,0-1 0 0 0,-1 1 0 0 0,1 0 0 0 0,0 0 0 0 0,-1-1 0 0 0,0 1 0 0 0,1 0 0 0 0,0 0 0 0 0,-1 0 0 0 0,1 0 0 0 0,0 0-1 0 0,-1 0 1 0 0,1 0 0 0 0,-1 0 0 0 0,1 0 0 0 0,-1 0 0 0 0,1 1 0 0 0,0-1 0 0 0,-1 0 0 0 0,1 0 0 0 0,-1 1 0 0 0,0-1 0 0 0,2 0 7 0 0,-2 0 7 0 0,1 0 0 0 0,0 1 1 0 0,0-1-1 0 0,-1 0 1 0 0,0 0-1 0 0,1 0 0 0 0,0 0 1 0 0,0 0-1 0 0,0 1 1 0 0,-1-1-1 0 0,0-1 0 0 0,1 1 1 0 0,0 0-1 0 0,0 0 1 0 0,-1 0-1 0 0,1 0 0 0 0,-1-1-7 0 0,1 1 9 0 0,0 0 0 0 0,0 0 0 0 0,0 0 0 0 0,0 0 0 0 0,-1 0 0 0 0,1 0 0 0 0,0 0-1 0 0,0 0 1 0 0,0 0 0 0 0,-1 0 0 0 0,1 0 0 0 0,0 0 0 0 0,0 0 0 0 0,0 0 0 0 0,-1 1 0 0 0,2-1-9 0 0,1 1-8 0 0,-1 0 1 0 0,0 0-1 0 0,1-1 0 0 0,0 1 1 0 0,0-1-1 0 0,-1 0 1 0 0,1 0-1 0 0,0 0 1 0 0,-1 0-1 0 0,2-1 8 0 0,14 1-3 0 0,-17 1 4 0 0,1-1-1 0 0,-1 0 1 0 0,0 0 0 0 0,1 0-1 0 0,-1 0 1 0 0,0-1 0 0 0,1 1-1 0 0,-1 0 1 0 0,0-1 0 0 0,1 1-1 0 0,-1-1 0 0 0,0 0-3 0 0,0 1 0 0 0,0-1-1 0 0,1 1 1 0 0,-2 0 0 0 0,1 0 0 0 0,0 0-1 0 0,0 0 1 0 0,0 0 0 0 0,0 0 0 0 0,0 0-1 0 0,0 0 1 0 0,0 0 0 0 0,-1 0 0 0 0,1 0 0 0 0,0 0-1 0 0,1 0 1 0 0,-1 1 3 0 0,-1-1-6 0 0,2 1 1 0 0,-1-1-1 0 0,0 0 0 0 0,0 0 1 0 0,0 1-1 0 0,0-1 0 0 0,0 0 1 0 0,0 0-1 0 0,0 0 0 0 0,0-1 1 0 0,1 1-1 0 0,-2 0 0 0 0,2-1 6 0 0,-1 1-4 0 0,0 0 0 0 0,0-1-1 0 0,0 1 1 0 0,0 0-1 0 0,0 0 1 0 0,0 0 0 0 0,0 0-1 0 0,0 0 1 0 0,0 0-1 0 0,0 0 1 0 0,0 1 0 0 0,0-1-1 0 0,1 1 5 0 0,3-1 30 0 0,0 1-1 0 0,0-1 0 0 0,0 0 0 0 0,1 0 1 0 0,-1 0-1 0 0,0-1 0 0 0,0 0 0 0 0,0 0 1 0 0,0 0-1 0 0,0-1 0 0 0,1-1-29 0 0,5 1 110 0 0,-9 0-108 0 0,0 2-1 0 0,1-1 0 0 0,-1 1 0 0 0,0-1 1 0 0,0 1-1 0 0,0 0 0 0 0,1-1 0 0 0,-1 1 0 0 0,1 0 1 0 0,-1 0-1 0 0,0 1 0 0 0,0-1 0 0 0,1 1 0 0 0,-1-1 1 0 0,1 0-1 0 0,-2 1 0 0 0,2 0 0 0 0,-2 0 1 0 0,2 0-1 0 0,-1 0 0 0 0,0 0 0 0 0,-1 1 0 0 0,2 0-1 0 0,10 4 17 0 0,2 4-118 0 0,-15-10 102 0 0,1 0 0 0 0,-1 0 0 0 0,1 0 0 0 0,-1 1 0 0 0,0-1 0 0 0,1 0 0 0 0,-1 1 0 0 0,1-1 0 0 0,-1 0 0 0 0,1 1 0 0 0,-1-1 0 0 0,0 0 0 0 0,1 0-1 0 0,-1 0 1 0 0,1 0 0 0 0,-1 1 0 0 0,1-1 0 0 0,-1 0 0 0 0,1 0 0 0 0,-1 0 0 0 0,0 0 0 0 0,1 0 0 0 0,-1 0 0 0 0,1-1 0 0 0,0 1 0 0 0,-1 0 0 0 0,1 0-1 0 0,-1 0 5 0 0,0-1 1 0 0,1 1 0 0 0,0 0-1 0 0,-1 0 1 0 0,1 0 0 0 0,0 0 0 0 0,-1 0-1 0 0,1 0 1 0 0,-1 0 0 0 0,1 0 0 0 0,-1 0-1 0 0,1 0 1 0 0,0 1 0 0 0,-1-1 0 0 0,1 0-1 0 0,-1 0 1 0 0,0 1 0 0 0,1-1 0 0 0,-1 0-1 0 0,1 1 1 0 0,-1-1 0 0 0,1 0-1 0 0,-1 0 1 0 0,1 0 0 0 0,-1 1 0 0 0,0-1-1 0 0,1 1-5 0 0,21 19 3 0 0,-15-15-58 0 0,-1 0-1 0 0,0 1 1 0 0,0 0 0 0 0,1 2 55 0 0,3-5-64 0 0,-9-3 81 0 0,-1 0 0 0 0,1 0 1 0 0,0 0-1 0 0,0 0 0 0 0,0 0 0 0 0,0 1 0 0 0,-1-1 0 0 0,1 0 1 0 0,0 1-1 0 0,0-1 0 0 0,0 0 0 0 0,-1 0 0 0 0,1 1 0 0 0,0-1 0 0 0,-1 1 1 0 0,1-1-1 0 0,0 2-17 0 0,26 28 78 0 0,4 1-178 0 0,-22-31 135 0 0,-1 6-55 0 0,-2 0 0 0 0,1 0-1 0 0,-2 0 1 0 0,2 2 20 0 0,8 8 174 0 0,-13-13-189 0 0,1 0-1 0 0,-1 1 0 0 0,0-1 0 0 0,1 1 0 0 0,-2 0 0 0 0,2 0 1 0 0,-2-1-1 0 0,0 1 0 0 0,1 1 0 0 0,-1-1 0 0 0,0 0 0 0 0,0 1 16 0 0,0 1 5 0 0,1 0-1 0 0,-1 0 0 0 0,1 0 1 0 0,0-1-1 0 0,1 0 0 0 0,0 0-4 0 0,8 30-168 0 0,-11-33 157 0 0,1-1-1 0 0,-1 1 1 0 0,1 0-1 0 0,-1 0 0 0 0,0 0 1 0 0,0 0-1 0 0,0 0 1 0 0,0 0-1 0 0,0 0 1 0 0,0 0-1 0 0,-1 0 12 0 0,1 1 33 0 0,-1 0 1 0 0,1 0-1 0 0,0 0 1 0 0,0 0-1 0 0,0 0 1 0 0,1-1-1 0 0,0 3-33 0 0,0 11-107 0 0,-1-14 108 0 0,0 0 1 0 0,0-1-1 0 0,0 0 1 0 0,0 1-1 0 0,0 0 0 0 0,1-1 1 0 0,-1 0-1 0 0,0 1 0 0 0,0-1 1 0 0,0 0-1 0 0,1 1-1 0 0,-7 18 5 0 0,1-9 87 0 0,2 2-293 0 0,2-4 227 0 0,-2-1 0 0 0,1 1 1 0 0,-4 6-27 0 0,-24 53 36 0 0,19-45 17 0 0,-6 10-137 0 0,12-23 32 0 0,4-9 51 0 0,0 0 0 0 0,0 1 1 0 0,1-1-1 0 0,-1 0 0 0 0,1 0 0 0 0,-1 0 0 0 0,0 1 0 0 0,-1-1 0 0 0,2-1 0 0 0,-1 1 0 0 0,0 0 0 0 0,-2 1 1 0 0,-19 32-10 0 0,5-16 140 0 0,13-12-354 0 0,8-7-1433 0 0,9-3-3556 0 0,9-6-10345 0 0,-17 5 12841 0 0</inkml:trace>
  <inkml:trace contextRef="#ctx0" brushRef="#br0" timeOffset="11">4456 708 8 0 0,'-1'1'154'0'0,"1"-1"1"0"0,-1 1-1 0 0,1-1 1 0 0,0 1-1 0 0,-1-1 0 0 0,1 1 1 0 0,0-1-1 0 0,0 0 0 0 0,0 1 1 0 0,0 0-1 0 0,-1-1 1 0 0,1 1-1 0 0,0 0 0 0 0,0 0 1 0 0,0-1-1 0 0,0 0 0 0 0,0 1 1 0 0,0-1-1 0 0,0 1 1 0 0,0 0-1 0 0,0 0 0 0 0,0-1 1 0 0,0 1-1 0 0,0 0 1 0 0,0-1-1 0 0,1 0 0 0 0,-1 1 1 0 0,0-1-1 0 0,0 1 0 0 0,0 0 1 0 0,0-1-1 0 0,1 1 1 0 0,-1 0-1 0 0,1-1 0 0 0,-1 0 1 0 0,1 0-1 0 0,-1 1 1 0 0,1-1-1 0 0,-1 1 0 0 0,0-1 1 0 0,0 0-1 0 0,1 1 0 0 0,0-1 1 0 0,-1 0-1 0 0,1 1 1 0 0,0-1-1 0 0,-1 0 0 0 0,1 0 1 0 0,-1 1-155 0 0,9 4 1660 0 0,10 0 3086 0 0,5 5-2116 0 0,26 14-530 0 0,-48-23-2010 0 0,3 2 202 0 0,1 1 1 0 0,0-1 0 0 0,-1 1 0 0 0,0 0 0 0 0,0 0 0 0 0,0 1-293 0 0,22 15 414 0 0,-17-14-331 0 0,-9-6-74 0 0,-1 0 1 0 0,1 1-1 0 0,0-1 1 0 0,0 1-1 0 0,0 0 1 0 0,0 0-1 0 0,-1 0 1 0 0,1-1-1 0 0,0 1 1 0 0,0-1-1 0 0,0 1 1 0 0,-1 0-1 0 0,0 1 1 0 0,1-1-1 0 0,0-1 1 0 0,0 1-10 0 0,1 4 98 0 0,2 0 1 0 0,-1-1-1 0 0,0 1 1 0 0,1 0-1 0 0,0-1 1 0 0,0-1-1 0 0,0 1 1 0 0,2 1-99 0 0,10 10 206 0 0,-14-13-197 0 0,0 0-1 0 0,-2 0 0 0 0,2 0 0 0 0,-1 1 0 0 0,1-1 0 0 0,-2 0 0 0 0,1 0 0 0 0,0 1 0 0 0,1 1-8 0 0,-2-1 9 0 0,0-1 0 0 0,1 1 0 0 0,0-1 0 0 0,1 1 0 0 0,-2-1 0 0 0,2 0 0 0 0,-1 0 0 0 0,1 1 0 0 0,1 0-9 0 0,-2-1 5 0 0,0 0-1 0 0,0 0 1 0 0,0 0 0 0 0,0 0 0 0 0,0 0 0 0 0,-1 0 0 0 0,1 1 0 0 0,0-1-1 0 0,-1 0 1 0 0,1 1 0 0 0,-1-1-5 0 0,4 13-36 0 0,-3-11 46 0 0,-1-1 0 0 0,1 0 0 0 0,-1 1 0 0 0,1-1 0 0 0,-1 0 0 0 0,0 1 0 0 0,0 0 0 0 0,-1 2-10 0 0,2 20-7 0 0,5 22 69 0 0,-6-45-86 0 0,0 0 0 0 0,0 0 1 0 0,0 0-1 0 0,0 0 0 0 0,-1 1 0 0 0,0-1 1 0 0,1 0-1 0 0,-1 2 24 0 0,-4 18-128 0 0,5 6-44 0 0,0-28 173 0 0,0 1 0 0 0,-1 1 0 0 0,1-2 0 0 0,-1 1 0 0 0,0 0-1 0 0,1 0 1 0 0,-1 0 0 0 0,1-1 0 0 0,-2 2-1 0 0,1-1-8 0 0,0-1 0 0 0,1 0 0 0 0,0 1 0 0 0,-1-1 0 0 0,0 0 0 0 0,1 1 0 0 0,-1 0 0 0 0,1-1-1 0 0,0 1 1 0 0,0-1 0 0 0,-1 1 0 0 0,1-1 0 0 0,0 1 0 0 0,1 0 0 0 0,-1-1 0 0 0,0 1 8 0 0,0 0 9 0 0,0-1 1 0 0,0 2-1 0 0,0-2 1 0 0,0 1-1 0 0,0 1 0 0 0,-1-2 1 0 0,1 2-1 0 0,-1-1 0 0 0,1-1 1 0 0,0 1-1 0 0,-1 0 1 0 0,0 0-1 0 0,-1 1-9 0 0,-3 12-54 0 0,-11 24-46 0 0,14-31 71 0 0,-1 0 0 0 0,0 0 1 0 0,0 0-1 0 0,0-1 0 0 0,-3 4 29 0 0,2-4-12 0 0,2-4-5 0 0,1 1 0 0 0,-2-1-1 0 0,1 0 1 0 0,-1 0 0 0 0,1-1 0 0 0,-1 2 0 0 0,1-2-1 0 0,-1 1 1 0 0,0-1 0 0 0,-1 2 17 0 0,-16 20-71 0 0,-8-1 23 0 0,25-21 56 0 0,0 1 0 0 0,0-1 0 0 0,0 0 0 0 0,-1 0 0 0 0,0 0 0 0 0,1 0 0 0 0,-2-1-8 0 0,1 1-1 0 0,1 0 0 0 0,-1 0 0 0 0,0 1 0 0 0,1-2 0 0 0,-1 2-1 0 0,0 0 1 0 0,0 1 1 0 0,0-2-181 0 0,1 1 0 0 0,-1-1 0 0 0,0 1 0 0 0,0-2 0 0 0,0 1 1 0 0,0 0-1 0 0,-1-1 0 0 0,1 1 0 0 0,-1-1 0 0 0,1 0 0 0 0,-5 0 181 0 0,-4 1-1074 0 0,5 0 83 0 0,-17 4-4679 0 0,6-3-4352 0 0,12-2 8314 0 0</inkml:trace>
  <inkml:trace contextRef="#ctx0" brushRef="#br0" timeOffset="12">3438 1410 8 0 0,'1'-1'35'0'0,"0"0"0"0"0,1 1 0 0 0,0-1 1 0 0,-2 1-1 0 0,2-1 0 0 0,0 1 0 0 0,-1 0 0 0 0,1 0 0 0 0,-1 0 0 0 0,1 0 1 0 0,0 0-1 0 0,-1 0 0 0 0,0 0 0 0 0,1 1 0 0 0,-1-1 0 0 0,1 1 0 0 0,0 0-35 0 0,22 11 4457 0 0,-3-10-934 0 0,-8-1-2289 0 0,-6-1-433 0 0,1 0-1 0 0,-1 0 0 0 0,1-1 1 0 0,6-1-801 0 0,-6 0 685 0 0,1 1 1 0 0,-1 0 0 0 0,0 1-1 0 0,5 0-685 0 0,-1 0 874 0 0,-9 0-645 0 0,-1 0 0 0 0,0 0 0 0 0,1 0 1 0 0,-1 0-1 0 0,0 1 0 0 0,0-1 0 0 0,1 1 0 0 0,-1-1 0 0 0,0 1 0 0 0,0 0 0 0 0,2 0-229 0 0,0 2 91 0 0,1-1 0 0 0,-1 0 0 0 0,1 0 1 0 0,-1-1-1 0 0,0 0 0 0 0,1 0 0 0 0,-1 1 0 0 0,1-2 0 0 0,0 1 0 0 0,0-1 0 0 0,0 0 0 0 0,0 0 0 0 0,-1 0 0 0 0,1-1 0 0 0,0 0 0 0 0,0-1-91 0 0,0 1 57 0 0,0 1 0 0 0,0 0-1 0 0,0 0 1 0 0,0-1 0 0 0,0 2 0 0 0,-1-1 0 0 0,1 0 0 0 0,0 1 0 0 0,-1 0 0 0 0,1 0 0 0 0,1 1-57 0 0,30 4 149 0 0,-32-6-109 0 0,-1 1 1 0 0,0-1-1 0 0,2 1 1 0 0,-2 0-1 0 0,0 0 0 0 0,0 0 1 0 0,1 1-1 0 0,1 1-40 0 0,-2-3 14 0 0,0 2-1 0 0,-1-1 0 0 0,2 1 0 0 0,-1-2 1 0 0,0 1-1 0 0,0 0 0 0 0,0-1 0 0 0,0 1 1 0 0,0-1-1 0 0,1 0 0 0 0,2 0-13 0 0,-2 0 56 0 0,0 0 0 0 0,0 0 0 0 0,0 0 0 0 0,1 1 0 0 0,-1 0 0 0 0,0-1 0 0 0,2 2-56 0 0,19 3-27 0 0,-18-4 29 0 0,39 2 22 0 0,2 0-24 0 0,-31-3 66 0 0,0-1 1 0 0,0-1 0 0 0,12-1-67 0 0,-25 2 2 0 0,0 1 1 0 0,-1 0-1 0 0,1 0 0 0 0,-1 0 1 0 0,0 1-1 0 0,2 0 1 0 0,-2 0-1 0 0,3 0-2 0 0,20 4 85 0 0,-14-5-130 0 0,-5 0 37 0 0,1 0 0 0 0,0 0 1 0 0,-1 0-1 0 0,0-1 0 0 0,1-1 1 0 0,-1 0-1 0 0,0 1 0 0 0,1-2 8 0 0,-7 2 6 0 0,2 1 0 0 0,-1-1 1 0 0,0 1-1 0 0,0 0 0 0 0,1 0 0 0 0,-1 0 0 0 0,0 0 1 0 0,1 0-1 0 0,-1 0 0 0 0,0 0 0 0 0,0 0 0 0 0,1 0 0 0 0,-2 1 1 0 0,2 0-1 0 0,-1 0 0 0 0,0 0 0 0 0,0 0 0 0 0,0 0 1 0 0,2 1-8 0 0,-1-1-17 0 0,-1-1 0 0 0,0 1 0 0 0,1-1 0 0 0,-1 0 0 0 0,1 0 0 0 0,-1 0 0 0 0,1-1 0 0 0,0 1 0 0 0,-1-1 18 0 0,9 0 102 0 0,6-1-3 0 0,-14 1-108 0 0,-1 1 0 0 0,0-1-1 0 0,0 1 1 0 0,0 0 0 0 0,1 0-1 0 0,-1 0 1 0 0,1 0-1 0 0,1 1 10 0 0,19-6-78 0 0,-1 10 210 0 0,-19-5-148 0 0,0 0-1 0 0,0 0 1 0 0,1 0 0 0 0,-1 0 0 0 0,0 0 0 0 0,0-1-1 0 0,3-1 17 0 0,15 0-5 0 0,9-2-75 0 0,-25 3 47 0 0,-2 0 1 0 0,1 0-1 0 0,0 0 1 0 0,-1 0-1 0 0,1-1 0 0 0,0 0 1 0 0,0 1-1 0 0,-1-1 33 0 0,-1 1-393 0 0,0-1 1 0 0,0 2-1 0 0,0-1 0 0 0,0-1 0 0 0,-1 0 1 0 0,1 1-1 0 0,0 0 0 0 0,-1-1 1 0 0,1 0 392 0 0,21-21-9989 0 0,-22 22 9544 0 0,-1 1 313 0 0,0-1 0 0 0,0 1 0 0 0,1 0 1 0 0,-1 0-1 0 0,0-1 0 0 0,1 1 0 0 0,-1 0 1 0 0,0 0-1 0 0,1 0 0 0 0,-1 0 1 0 0,0 0-1 0 0,0 0 0 0 0,0 0 0 0 0,0 0 1 0 0,1-1-1 0 0,-1 1 0 0 0,1 0 0 0 0,-1 0 1 0 0,0 0-1 0 0,1 0 0 0 0,-1 0 0 0 0,1 0 1 0 0,-1 0-1 0 0,0 0 0 0 0,1 0 0 0 0,-1 0 1 0 0,0 1 131 0 0,24 9-4436 0 0</inkml:trace>
  <inkml:trace contextRef="#ctx0" brushRef="#br0" timeOffset="13">3904 379 8 0 0,'-5'3'80'0'0,"4"-2"157"0"0,3 0-158 0 0,0 1 74 0 0,-2-2-44 0 0,0 0-1 0 0,1 0 1 0 0,-1 0-1 0 0,0 0 1 0 0,0 0 0 0 0,0 0-1 0 0,0 0 1 0 0,1 0-1 0 0,-1 0 1 0 0,0 0-1 0 0,0 0 1 0 0,0 0 0 0 0,0 0-1 0 0,0 0 1 0 0,0 0-1 0 0,0 0 1 0 0,0 0-1 0 0,0 1 1 0 0,0-1-1 0 0,0 0 1 0 0,0 0 0 0 0,0 0-1 0 0,0 0 1 0 0,0 0-1 0 0,0 1 1 0 0,0-1-1 0 0,0 0 1 0 0,0 0 0 0 0,1 0-1 0 0,-1 1 1 0 0,0-1-1 0 0,0 0 1 0 0,0 0-1 0 0,0 0 1 0 0,0 0-1 0 0,0 1 1 0 0,-1-1 0 0 0,1 0-1 0 0,0 0 1 0 0,0 0-1 0 0,0 0 1 0 0,0 1-1 0 0,0-1 1 0 0,0 0-1 0 0,0 0 1 0 0,0 0 0 0 0,0 0-1 0 0,0 0 1 0 0,0 0-1 0 0,0 0 1 0 0,0 0-1 0 0,0 0 1 0 0,0 0 0 0 0,0 0-1 0 0,0 0 1 0 0,0 0-1 0 0,-1 0 1 0 0,1 1-1 0 0,0-1-108 0 0,-2 3 768 0 0,1-2-327 0 0,2-3-259 0 0,2-6-125 0 0,0 1 376 0 0,-5 12 1316 0 0,2 9 663 0 0,0-13-2384 0 0,0-1 0 0 0,0 0 1 0 0,-1 0-1 0 0,1 1 0 0 0,0-1 1 0 0,0 0-1 0 0,0 0 0 0 0,0 0 1 0 0,0 1-1 0 0,0-1 0 0 0,0 0 1 0 0,0 0-1 0 0,0 0 0 0 0,0 0 1 0 0,0 0-1 0 0,0 0 0 0 0,1 0 1 0 0,-1 1-1 0 0,0-1 0 0 0,0 0 1 0 0,0 0-1 0 0,0 0 0 0 0,0 1 1 0 0,0-1-1 0 0,0 0 0 0 0,1 0 1 0 0,-1 0-1 0 0,0 1 0 0 0,0-1 1 0 0,0 0-1 0 0,0 0 1 0 0,1 0-1 0 0,-1 0 0 0 0,0 0 1 0 0,0 0-1 0 0,0 1 0 0 0,1-1 1 0 0,-1 0-1 0 0,0 0 0 0 0,0 0 1 0 0,0 0-1 0 0,1 0 0 0 0,-1 0 1 0 0,0 0-1 0 0,0 0 0 0 0,0 0 1 0 0,0 0-1 0 0,0 0 0 0 0,0 0 1 0 0,0 0-1 0 0,1 0 0 0 0,-1 0 1 0 0,0 0-1 0 0,0 0 0 0 0,1 0 1 0 0,-1-1-1 0 0,0 1 0 0 0,0 0 1 0 0,0 0-1 0 0,1 0 0 0 0,-1 0 1 0 0,0 0-1 0 0,0 0 1 0 0,0-1-1 0 0,0 1-28 0 0,-1 16 3411 0 0,-1 7-2967 0 0,1-18-293 0 0,0 1-1 0 0,0-1 0 0 0,0 1 1 0 0,1 0-1 0 0,0 0 1 0 0,1 0-1 0 0,-1 1-150 0 0,1 12 248 0 0,1-3-175 0 0,-2-12-44 0 0,1 1 0 0 0,0-1 1 0 0,-1 1-1 0 0,0-1 0 0 0,0 1 0 0 0,0 0 0 0 0,-1 0-29 0 0,2 23 88 0 0,-1-24-312 0 0,0 1 1 0 0,0 0-1 0 0,-1 0 0 0 0,0 0 1 0 0,1-1-1 0 0,-1 1 0 0 0,-1 2 224 0 0,11-28-14907 0 0,-7 10 11029 0 0</inkml:trace>
  <inkml:trace contextRef="#ctx0" brushRef="#br0" timeOffset="14">3944 349 8 0 0,'1'-3'1'0'0,"-1"3"5"0"0,0 0 0 0 0,1-1-1 0 0,-1 1 1 0 0,0 0 0 0 0,0 0 0 0 0,0-1-1 0 0,0 1 1 0 0,0 0 0 0 0,0 0-1 0 0,1 0 1 0 0,-1 0 0 0 0,0 0-1 0 0,0-1 1 0 0,0 1 0 0 0,0 0-1 0 0,0-1 1 0 0,0 1 0 0 0,0 0-1 0 0,0-1 1 0 0,0 1 0 0 0,-1 0-1 0 0,1 0 1 0 0,0-1 0 0 0,0 1 0 0 0,0 0-1 0 0,0-1 1 0 0,0 1 0 0 0,0 0-1 0 0,-1 0 1 0 0,1 0 0 0 0,0 0-1 0 0,0 0 1 0 0,0 0 0 0 0,-1-1-6 0 0,1 2 186 0 0,0-1-1 0 0,1 0 1 0 0,-1 0 0 0 0,0 0 0 0 0,0 0 0 0 0,0 1 0 0 0,0-1 0 0 0,1 0 0 0 0,-1 0-1 0 0,0 1 1 0 0,0-1 0 0 0,0 0 0 0 0,1 0 0 0 0,-1 1 0 0 0,0-1 0 0 0,0 0 0 0 0,1 0-1 0 0,-1 0 1 0 0,0 1 0 0 0,0-1 0 0 0,0 0 0 0 0,0 0 0 0 0,1 0 0 0 0,-1 0 0 0 0,0 0-1 0 0,1 0 1 0 0,-1 0 0 0 0,0 0 0 0 0,1 0 0 0 0,-1 0 0 0 0,0 0 0 0 0,1 0 0 0 0,-1 0-1 0 0,0 0 1 0 0,1 0 0 0 0,-1 0 0 0 0,0 0 0 0 0,0 0 0 0 0,0 0 0 0 0,0 0 0 0 0,1 0-1 0 0,-1-1 1 0 0,0 1 0 0 0,1 0 0 0 0,-1 0 0 0 0,0 0 0 0 0,0-1 0 0 0,1 1-186 0 0,17 12 6537 0 0,-18-12-6505 0 0,0 0 0 0 0,0 1 0 0 0,0-1 0 0 0,0 1 0 0 0,1-1 0 0 0,-1 0 0 0 0,0 0-1 0 0,0 0 1 0 0,1 0 0 0 0,-1 0 0 0 0,0 1 0 0 0,1-1 0 0 0,-1 0 0 0 0,0 0 0 0 0,0 1 0 0 0,1-1 0 0 0,-1 0 0 0 0,1 0 0 0 0,-1 0 0 0 0,0 0 0 0 0,0 0 0 0 0,0 1 0 0 0,0-1-1 0 0,1 0 1 0 0,-1 0 0 0 0,1 0 0 0 0,-1 0 0 0 0,0 0 0 0 0,1 0 0 0 0,-1 0-32 0 0,6-1 616 0 0,2 3 797 0 0,-8-1-1373 0 0,0-1 0 0 0,1 0 1 0 0,-1 0-1 0 0,1 0 0 0 0,-1 0 0 0 0,1 0 0 0 0,-1 0 0 0 0,1 0 1 0 0,0 0-1 0 0,-1 0 0 0 0,0 0 0 0 0,0 0 0 0 0,1 0 0 0 0,0 0 0 0 0,-1 0 1 0 0,1 0-1 0 0,-1 0 0 0 0,1 0 0 0 0,-1 0 0 0 0,0 0-40 0 0,6-2 161 0 0,1-1 11 0 0,1 1-1 0 0,-1-1 1 0 0,0 2 0 0 0,1 0-1 0 0,6-1-171 0 0,20 4 594 0 0,-33 1-492 0 0,-1-3-102 0 0,0 0-1 0 0,0 1 1 0 0,0-1 0 0 0,0 0-1 0 0,0 0 1 0 0,0 0 0 0 0,0 0-1 0 0,0 1 1 0 0,0-1 0 0 0,0 0-1 0 0,0 0 1 0 0,0 0 0 0 0,0 0-1 0 0,1 1 1 0 0,-1-1 0 0 0,0 0-1 0 0,0 0 1 0 0,0 0 0 0 0,0 0-1 0 0,0 1 1 0 0,0-1 0 0 0,0 0-1 0 0,1 0 1 0 0,-1 0 0 0 0,0 0-1 0 0,0 0 1 0 0,0 0 0 0 0,0 0-1 0 0,0 0 1 0 0,1 0 0 0 0,-1 0-1 0 0,0 0 1 0 0,0 0 0 0 0,0 0-1 0 0,0 0 1 0 0,1 0 0 0 0,-1 0-1 0 0,0 0 1 0 0,0 0 0 0 0,0 0-1 0 0,1 0 1 0 0,-1 0-1 0 0,0 0 1 0 0,0 0 0 0 0,0 0-1 0 0,0 0 1 0 0,0 0 0 0 0,0 0-1 0 0,0 0 1 0 0,0 0 0 0 0,0 0-1 0 0,0 0 1 0 0,1 0 0 0 0,-1 0-1 0 0,0 0 1 0 0,0 0 0 0 0,0 0-1 0 0,0 0 1 0 0,0-1 0 0 0,1 1 0 0 0,0 0 0 0 0,-1 0 0 0 0,1 0 0 0 0,-1 0 0 0 0,1 0 0 0 0,-1 0 0 0 0,1 0 0 0 0,0 1 0 0 0,-1-1 0 0 0,1 0 1 0 0,0 0-1 0 0,-1 0 0 0 0,0 0 0 0 0,0 0 0 0 0,1 0 0 0 0,0 1 0 0 0,-1-1 0 0 0,1 1 0 0 0,-1-1 0 0 0,1 1 0 0 0,-1-1 0 0 0,0 1 10 0 0,1-1 0 0 0,-1 1 0 0 0,1-1 0 0 0,-1 0 1 0 0,1 0-1 0 0,0 0 0 0 0,-1 1 0 0 0,0-1 0 0 0,1 0 0 0 0,-1 1 1 0 0,1-1-1 0 0,0 0 0 0 0,0 0 0 0 0,-1 0 0 0 0,1 0 0 0 0,-1 0 1 0 0,1 0-11 0 0,1 0 4 0 0,-1 0 1 0 0,1 0-1 0 0,0 0 1 0 0,-2 0-1 0 0,2 0 1 0 0,0 0-1 0 0,-1 0 1 0 0,1 1-1 0 0,-1-1 1 0 0,0 1-1 0 0,1-1 1 0 0,0 1-1 0 0,-1-1 1 0 0,0 0-1 0 0,1 1 1 0 0,-1 0-1 0 0,0 0 1 0 0,1 1-5 0 0,-1-2 7 0 0,-1 1 0 0 0,1-1 0 0 0,0 1 0 0 0,0 0 0 0 0,0 0 0 0 0,0-1 0 0 0,-1 1 0 0 0,2-1 0 0 0,-1 1-1 0 0,0-1 1 0 0,-1 0 0 0 0,2 0 0 0 0,-1 0 0 0 0,0 1 0 0 0,0-1 0 0 0,0 0 0 0 0,0 0 0 0 0,0 0 0 0 0,0 0 0 0 0,0 0 0 0 0,0 0 0 0 0,1-1 0 0 0,-1 1-7 0 0,0 0 2 0 0,-1 0 0 0 0,0 0 0 0 0,1 0 0 0 0,-1 0 0 0 0,1 0 0 0 0,-1 0 0 0 0,0 1 0 0 0,1-1 0 0 0,-1 0 0 0 0,0 0 0 0 0,0 0 0 0 0,0 0-1 0 0,1 1 1 0 0,-1-1 0 0 0,0 0 0 0 0,1 0 0 0 0,-1 1 0 0 0,0-1 0 0 0,0 0 0 0 0,1 1 0 0 0,-1-1 0 0 0,0 0 0 0 0,0 1 0 0 0,1-1 0 0 0,-1 0 0 0 0,0 0 0 0 0,0 0 0 0 0,0 1 0 0 0,0-1 0 0 0,0 0 0 0 0,0 1-2 0 0,6 16 134 0 0,0-1-322 0 0,-5-14 194 0 0,-1 0 1 0 0,1 0 0 0 0,0 1 0 0 0,0-1 0 0 0,-1 1-1 0 0,0 0 1 0 0,1-1 0 0 0,-1 1 0 0 0,0-1 0 0 0,-1 1-1 0 0,1 1-6 0 0,6 23-148 0 0,-6-26 153 0 0,1 0-1 0 0,-1 1 1 0 0,1-1-1 0 0,-1 0 1 0 0,0 1-1 0 0,0 0 0 0 0,0-1 1 0 0,0 0-1 0 0,0 1 1 0 0,0-1-1 0 0,0 0 1 0 0,-1 1-1 0 0,1 0 1 0 0,-1-1-1 0 0,1 0 1 0 0,0 1-1 0 0,-1 0-4 0 0,-2 6-70 0 0,1-3 48 0 0,0-1 0 0 0,0 1 1 0 0,-1-1-1 0 0,1 1 0 0 0,0-1 1 0 0,-3 1 21 0 0,-2 6 14 0 0,-13 8 147 0 0,3-7-230 0 0,13-10 87 0 0,0 0-1 0 0,1 0 1 0 0,0 1-1 0 0,0-1 1 0 0,-4 4-18 0 0,6-5 7 0 0,0 0 1 0 0,0 0 0 0 0,0 0 0 0 0,-1-1 0 0 0,2 0-1 0 0,-2 1 1 0 0,1-1 0 0 0,-1 1 0 0 0,2-1 0 0 0,-2 0-1 0 0,0 0 1 0 0,2 1 0 0 0,-3-1-8 0 0,1 0 12 0 0,2 0 0 0 0,-2 0 0 0 0,0 1 0 0 0,2-1 0 0 0,-2 0-1 0 0,0 1 1 0 0,2-1 0 0 0,-2 1 0 0 0,0-1 0 0 0,1 1 0 0 0,0-1 0 0 0,0 1 0 0 0,-1 1-12 0 0,-1-1 18 0 0,1 1 0 0 0,-1 0 0 0 0,1-1 0 0 0,-1 0 0 0 0,1 0 0 0 0,-1 0 0 0 0,0 0 0 0 0,1 0 0 0 0,-2-1 0 0 0,2 0 0 0 0,-1 1 0 0 0,0-1 0 0 0,0 0 0 0 0,1 0 0 0 0,-2 0 0 0 0,1-1-18 0 0,-2 1-62 0 0,-24 12-240 0 0,14-9-1779 0 0,1-2-2710 0 0,0 3-5028 0 0,7 0 4893 0 0</inkml:trace>
  <inkml:trace contextRef="#ctx0" brushRef="#br0" timeOffset="15">3915 921 8 0 0,'0'0'4'0'0,"0"0"0"0"0,1 1-1 0 0,-1-1 1 0 0,0 0 0 0 0,1 0 0 0 0,-1 0 0 0 0,0 0 0 0 0,0 0-1 0 0,0 0 1 0 0,0 1 0 0 0,0-1 0 0 0,0 0 0 0 0,1 0-1 0 0,-1 0 1 0 0,0 1 0 0 0,0-1 0 0 0,0 0 0 0 0,1 0 0 0 0,-1 0-1 0 0,0 1 1 0 0,0-1 0 0 0,0 0 0 0 0,0 0 0 0 0,0 0-1 0 0,1 0 1 0 0,-1 0 0 0 0,0 1 0 0 0,0-1 0 0 0,0 0-1 0 0,0 1 1 0 0,0-1 0 0 0,0 0 0 0 0,0 0 0 0 0,0 1 0 0 0,0-1-1 0 0,0 0 1 0 0,0 1 0 0 0,0-1 0 0 0,0 0 0 0 0,-1 1-1 0 0,1-1 1 0 0,0 0 0 0 0,0 0 0 0 0,0 0 0 0 0,0 0 0 0 0,0 0-1 0 0,-1 0 1 0 0,1 1 0 0 0,0-1-4 0 0,-1 11 354 0 0,2-17 1120 0 0,-1 5-1372 0 0,0 1 1 0 0,0 0 0 0 0,0 0-1 0 0,0 0 1 0 0,1 0 0 0 0,-1 0 0 0 0,0 0-1 0 0,0-1 1 0 0,0 1 0 0 0,0 0-1 0 0,0 0 1 0 0,0-1 0 0 0,0 1-1 0 0,0 0 1 0 0,0 0 0 0 0,0-1 0 0 0,0 1-1 0 0,0 0 1 0 0,0-1 0 0 0,0 1-1 0 0,0 0 1 0 0,0 0 0 0 0,0-1 0 0 0,0 1-1 0 0,0 0 1 0 0,-1 0 0 0 0,1 0-1 0 0,0 0 1 0 0,0 0 0 0 0,0 0-1 0 0,0 0 1 0 0,-1-1-103 0 0,1 4 1100 0 0,0-5-508 0 0,9 4 6291 0 0,-13 37-2422 0 0,6-26-4161 0 0,0 6 42 0 0,-3-7-206 0 0,0 1 0 0 0,1-2 1 0 0,1 8-137 0 0,0 7 92 0 0,3-8-262 0 0,-4-17-53 0 0,1 0 0 0 0,-1 1 0 0 0,0-2 0 0 0,0 1-1 0 0,0 1 1 0 0,1-1 0 0 0,-1 0 0 0 0,0 0 0 0 0,0 0 0 0 0,0 1 0 0 0,0-1 0 0 0,0-1 0 0 0,0 2 0 0 0,0-1 0 0 0,-1 1 0 0 0,1-2 0 0 0,0 1-1 0 0,0 1 1 0 0,0-1 0 0 0,-1 0 0 0 0,0 0 0 0 0,1 0 0 0 0,-2 1 223 0 0,2-1-422 0 0,-1 0 0 0 0,1-1 0 0 0,0 1 0 0 0,0 0 0 0 0,-1 0-1 0 0,1 0 1 0 0,0 0 0 0 0,0 0 0 0 0,-1 0 0 0 0,1 0 0 0 0,0 0 0 0 0,0 0 0 0 0,0 0 0 0 0,0 0 0 0 0,1 0 0 0 0,-1 0-1 0 0,0 0 1 0 0,0 0 0 0 0,1 0 0 0 0,-1 0 0 0 0,0 0 0 0 0,0 0 0 0 0,1-1 0 0 0,-1 1 0 0 0,1 0 0 0 0,0 0-1 0 0,-1 0 1 0 0,1 0 0 0 0,0 0 0 0 0,-1-1 422 0 0,2 3-118 0 0,-1-1-1280 0 0</inkml:trace>
  <inkml:trace contextRef="#ctx0" brushRef="#br0" timeOffset="16">3924 947 8 0 0,'-2'2'0'0'0</inkml:trace>
  <inkml:trace contextRef="#ctx0" brushRef="#br0" timeOffset="17">3921 944 8 0 0,'2'-4'-118'0'0,"-2"4"200"0"0,0 0-2 0 0,0 0 2 0 0,0 0 0 0 0,0 0-1 0 0,0 0 1 0 0,0-1 0 0 0,0 1-1 0 0,0 0 1 0 0,0 0 0 0 0,0 0-1 0 0,0 0 1 0 0,0 0 0 0 0,0-1-1 0 0,0 1 1 0 0,0 0 0 0 0,0 0-1 0 0,0 0 1 0 0,0 0 0 0 0,0 0-1 0 0,0 0 1 0 0,0-1 0 0 0,0 1-1 0 0,0 0 1 0 0,1 0 0 0 0,-1 0-1 0 0,0 0 1 0 0,0 0 0 0 0,0 0-1 0 0,0 0 1 0 0,0 0 0 0 0,0 0-1 0 0,1-1 1 0 0,-1 1 0 0 0,0 0-1 0 0,0 0 1 0 0,0 0 0 0 0,0 0 0 0 0,0 0-1 0 0,1 0 1 0 0,-1 0 0 0 0,0 0-1 0 0,0 0 1 0 0,0 0 0 0 0,0 0-1 0 0,0 0 1 0 0,0 0 0 0 0,0 0-82 0 0,5 1 2264 0 0,-1 2 814 0 0,-4-3-3020 0 0,0 0 0 0 0,0 0 0 0 0,0 0 0 0 0,0 0 0 0 0,0 1-1 0 0,1-1 1 0 0,-1 0 0 0 0,0 0 0 0 0,0 0 0 0 0,1 0 0 0 0,-1 1 0 0 0,0-1 0 0 0,0 0 0 0 0,1 0 0 0 0,-1 0-1 0 0,0 0 1 0 0,1 0 0 0 0,-1 0 0 0 0,0 0 0 0 0,0 0 0 0 0,0 0 0 0 0,0 0 0 0 0,0 0 0 0 0,1 0 0 0 0,-1 0-1 0 0,0 0 1 0 0,1 0 0 0 0,-1 0 0 0 0,0 0 0 0 0,1 0 0 0 0,-1 0 0 0 0,0 0 0 0 0,0-1 0 0 0,1 1 0 0 0,-1 0-1 0 0,0 0 1 0 0,0 0 0 0 0,1 0 0 0 0,-1-1 0 0 0,0 1 0 0 0,0 0 0 0 0,0 0 0 0 0,0 0 0 0 0,0 0 0 0 0,0 0-1 0 0,0 0 1 0 0,0-1 0 0 0,1 1-58 0 0,2-2 518 0 0,0 0-1 0 0,-1 1 0 0 0,2-1 0 0 0,-1 0 1 0 0,0 2-1 0 0,0-2 0 0 0,1 1 1 0 0,-1 0-1 0 0,0 1 0 0 0,1-1 1 0 0,-1 1-1 0 0,1 0 0 0 0,-1 0 1 0 0,1 0-518 0 0,25-3 1058 0 0,-27 3-998 0 0,0 0 0 0 0,-2 0 0 0 0,2 0 0 0 0,-1 0 0 0 0,1 0 0 0 0,-2 0 0 0 0,2 1 1 0 0,0-1-1 0 0,-2 1 0 0 0,2-1 0 0 0,-1 1 0 0 0,0-1 0 0 0,0 0 0 0 0,0 1 0 0 0,1 0 0 0 0,-1 0 1 0 0,-1 0-1 0 0,1 0 0 0 0,0-1 0 0 0,1 2-60 0 0,-2-1 32 0 0,1 0-1 0 0,0 0 1 0 0,0-1 0 0 0,-1 0 0 0 0,1 1-1 0 0,-1 0 1 0 0,1-1 0 0 0,0 1 0 0 0,0 0-1 0 0,0-1 1 0 0,0 1 0 0 0,0-1 0 0 0,0 0-1 0 0,0 0 1 0 0,0 0 0 0 0,-1 0 0 0 0,1 0-1 0 0,1 0 1 0 0,-1 0 0 0 0,0 0 0 0 0,-1 0-1 0 0,1 0 1 0 0,1 0-32 0 0,8 0-33 0 0,-10 0 29 0 0,0 0-1 0 0,1 0 1 0 0,0 0-1 0 0,-1 0 1 0 0,1 0 0 0 0,0 0-1 0 0,-1 0 1 0 0,0 0-1 0 0,1 0 1 0 0,-1 0-1 0 0,1 0 1 0 0,0 0 0 0 0,0 0-1 0 0,-1-1 1 0 0,1 1-1 0 0,-1 0 1 0 0,0-1 0 0 0,1 1-1 0 0,-1 0 1 0 0,1-1 4 0 0,0 0 11 0 0,0 1 1 0 0,-1-1 0 0 0,1 1-1 0 0,0 0 1 0 0,0 0-1 0 0,0 0 1 0 0,-1-1 0 0 0,1 1-1 0 0,0 0 1 0 0,0 0 0 0 0,0 0-1 0 0,0 0 1 0 0,-1 0-1 0 0,2 0 1 0 0,-1 0 0 0 0,0 0-1 0 0,-1 0 1 0 0,1 0-1 0 0,0 1 1 0 0,0-1 0 0 0,0 0-1 0 0,0 0 1 0 0,-1 0 0 0 0,1 1-1 0 0,0-1 1 0 0,0 1-1 0 0,0-1 1 0 0,0 2-12 0 0,1-3 107 0 0,-2 0-106 0 0,0 1 1 0 0,0 0 0 0 0,1 0-1 0 0,-1 0 1 0 0,0-1 0 0 0,0 1-1 0 0,0 0 1 0 0,0 0 0 0 0,0 0-1 0 0,0 0 1 0 0,0-1 0 0 0,1 1-1 0 0,-1 0 1 0 0,0 0 0 0 0,0 0-1 0 0,1 0 1 0 0,-1 0 0 0 0,0 0-1 0 0,1 0 1 0 0,-1 0 0 0 0,0 0 0 0 0,0 0-1 0 0,1 0 1 0 0,-1 0 0 0 0,0 0-1 0 0,0 0 1 0 0,1 0 0 0 0,-1 0-1 0 0,0 0 1 0 0,0 0 0 0 0,0 1-1 0 0,0-1 1 0 0,0 0 0 0 0,0 0-1 0 0,1 0 1 0 0,-1 0 0 0 0,0 0-1 0 0,0 1 1 0 0,0-1 0 0 0,1 0-1 0 0,-1 0 1 0 0,0 0 0 0 0,0 1-2 0 0,1 0 10 0 0,0-1 0 0 0,0 1 0 0 0,0-1 0 0 0,0 0 0 0 0,0 1 0 0 0,0 0 0 0 0,0-1 0 0 0,0 0 0 0 0,1 1 0 0 0,-2-1 0 0 0,2 0 0 0 0,-1 1 0 0 0,0-1 0 0 0,0 0-10 0 0,11 2 21 0 0,-12-1-21 0 0,1-1 1 0 0,0 0-1 0 0,-1 1 0 0 0,1-1 0 0 0,0 0 0 0 0,0 0 1 0 0,-1 0-1 0 0,1 1 0 0 0,0-1 0 0 0,0 0 0 0 0,0 0 1 0 0,-1 0-1 0 0,1 0 0 0 0,0-1 0 0 0,-1 1 1 0 0,1 0-1 0 0,0 0 0 0 0,0 0 0 0 0,-1-1 0 0 0,1 1 0 0 0,0-1 7 0 0,0 1-1 0 0,-1 0 1 0 0,1 0-1 0 0,-1-1 0 0 0,0 1 1 0 0,1 0-1 0 0,0 0 1 0 0,-1 0-1 0 0,1 0 0 0 0,0 0 1 0 0,-1 0-1 0 0,0 0 1 0 0,1 0-1 0 0,0 0 0 0 0,-1 0 1 0 0,1 0-1 0 0,0 0 1 0 0,-1 1-1 0 0,1-1 0 0 0,-1 0 1 0 0,0 0-1 0 0,1 1 1 0 0,0-1-1 0 0,-1 0 0 0 0,1 1 1 0 0,-1-1-7 0 0,10 2-31 0 0,-10-2 30 0 0,0 0 1 0 0,0 0-1 0 0,0 0 1 0 0,1 0-1 0 0,-1 0 1 0 0,1 0 0 0 0,-1 0-1 0 0,0 0 1 0 0,1 0-1 0 0,-1 0 1 0 0,0 0-1 0 0,1 0 1 0 0,-1 0-1 0 0,0 0 1 0 0,0 0-1 0 0,0 0 1 0 0,0 0 0 0 0,1 0-1 0 0,-1 1 1 0 0,0-1-1 0 0,1 0 1 0 0,-1 0-1 0 0,0 0 1 0 0,1 1-1 0 0,-1-1 1 0 0,0 0-1 0 0,0 0 1 0 0,1 1 0 0 0,-1-1-1 0 0,0 0 1 0 0,0 1-1 0 0,0-1 1 0 0,1 0-1 0 0,-1 0 1 0 0,0 1-1 0 0,0-1 1 0 0,0 0-1 0 0,0 1 1 0 0,0-1 0 0 0,0 0 0 0 0,26 15 5 0 0,-26-15-5 0 0,2 2 0 0 0,-1-1 1 0 0,0 0-1 0 0,0 0 0 0 0,0 0 0 0 0,0 0 1 0 0,0 1-1 0 0,0-1 0 0 0,-1 0 0 0 0,1 1 1 0 0,0-1-1 0 0,0 1 0 0 0,-1-1 0 0 0,1 1 1 0 0,-1-1-1 0 0,0 0 0 0 0,0 1 0 0 0,5 12-203 0 0,0-9 118 0 0,2 4 217 0 0,-5 1-245 0 0,0-4 81 0 0,-1-1 1 0 0,1 1-1 0 0,-1-1 0 0 0,0 1 1 0 0,0-1-1 0 0,-1 5 32 0 0,2-1-311 0 0,-1-9 316 0 0,-1 1 1 0 0,0-1-1 0 0,0 0 0 0 0,1 1 1 0 0,-1-1-1 0 0,0 1 0 0 0,0-1 0 0 0,0 1 1 0 0,0 0-1 0 0,0-1 0 0 0,0 1 0 0 0,0-1 1 0 0,0 0-1 0 0,0 1 0 0 0,0 0 0 0 0,0-1 1 0 0,0 1-1 0 0,0 0-5 0 0,-3 12 67 0 0,3-12-69 0 0,0 1 1 0 0,0-1 0 0 0,-1 1 0 0 0,1 0 0 0 0,0-1 0 0 0,0 0-1 0 0,-1 1 1 0 0,0-1 0 0 0,0 0 0 0 0,1 1 0 0 0,-1-1 0 0 0,0 1 0 0 0,1-1-1 0 0,-2 0 1 0 0,1 0 0 0 0,0 1 1 0 0,-6 9-19 0 0,7-10 22 0 0,0 0 0 0 0,-1-1 0 0 0,1 1 0 0 0,0-1 0 0 0,0 1 0 0 0,-1 0 0 0 0,1-1 0 0 0,0 0 0 0 0,0 0 0 0 0,0 1 0 0 0,-1-1 0 0 0,1 1 0 0 0,-1-1 0 0 0,1 1 0 0 0,-1-1 0 0 0,0 1 0 0 0,1-1 0 0 0,0 0 0 0 0,0 1 0 0 0,-1-1 0 0 0,0 0 0 0 0,1 0 0 0 0,-1 0 0 0 0,0 0 0 0 0,1 0 0 0 0,-1 0 0 0 0,1 0 0 0 0,0 0 0 0 0,-1 0 0 0 0,0 0 0 0 0,1 0 0 0 0,-1 0 0 0 0,0 0 0 0 0,1 0 0 0 0,0 0 0 0 0,-1 0 0 0 0,0 0-3 0 0,-20 6 63 0 0,19-6-69 0 0,1 1 0 0 0,0-1 1 0 0,0 1-1 0 0,-1-1 0 0 0,1 1 0 0 0,0-1 0 0 0,0 1 0 0 0,-1-1 0 0 0,1 0 0 0 0,0 0 1 0 0,-1 0-1 0 0,1 0 0 0 0,0 0 0 0 0,-1 0 0 0 0,1 0 0 0 0,0-1 0 0 0,-1 1 0 0 0,0-1 6 0 0,1 1 7 0 0,0 0 0 0 0,0 0 0 0 0,0 0-1 0 0,1 0 1 0 0,-1 1 0 0 0,-1-1 0 0 0,1 0-1 0 0,1 1 1 0 0,-1-1 0 0 0,0 0-1 0 0,0 1 1 0 0,0-1 0 0 0,0 0 0 0 0,1 1-1 0 0,-1-1 1 0 0,1 1 0 0 0,-2 0-7 0 0,-11 5 183 0 0,13-6-181 0 0,-1 0 1 0 0,1 0-1 0 0,0 0 0 0 0,-1 0 1 0 0,1 1-1 0 0,-1-1 0 0 0,1 0 1 0 0,-1 0-1 0 0,0 0 0 0 0,1 0 1 0 0,-1 0-1 0 0,1 0 1 0 0,0 0-1 0 0,0 1 0 0 0,-1-1 1 0 0,1 1-1 0 0,-1-1 0 0 0,1 0 1 0 0,0 1-1 0 0,-1-1 0 0 0,1 1 1 0 0,-1-1-1 0 0,1 1 1 0 0,0-1-1 0 0,0 0 0 0 0,0 0-2 0 0,0 1-1 0 0,0-1 1 0 0,0 1-1 0 0,0-1 0 0 0,-1 0 0 0 0,1 1 0 0 0,0-1 0 0 0,0 0 0 0 0,0 1 0 0 0,-1-1 1 0 0,1 0-1 0 0,0 1 0 0 0,-1-1 0 0 0,1 0 0 0 0,0 1 0 0 0,-1-1 0 0 0,1 0 0 0 0,0 0 1 0 0,0 0-1 0 0,0 0 0 0 0,0 0 0 0 0,-1 0 0 0 0,1 0 0 0 0,-1 0 0 0 0,1 0 0 0 0,0 0 1 0 0,-1 0-1 0 0,1 0 0 0 0,-1 1 0 0 0,1-1 0 0 0,0 0 0 0 0,-1-1 0 0 0,1 1 1 0 0,0 0-1 0 0,0 0 0 0 0,-1 0 0 0 0,1 0 0 0 0,0 0 0 0 0,-1 0 0 0 0,1 0 0 0 0,-1 0 1 0 0,1 0-1 0 0,0 0 0 0 0,-1 0 1 0 0,0-1 6 0 0,-2 0 0 0 0,1 1 0 0 0,0 0 0 0 0,0-1 0 0 0,0 1 0 0 0,0 0-1 0 0,0 0 1 0 0,0 1 0 0 0,-1-1 0 0 0,2 0 0 0 0,-2 1 0 0 0,2 0 0 0 0,-2-1 0 0 0,1 0 0 0 0,1 1 0 0 0,-2 0 0 0 0,1 1-6 0 0,-12 2 24 0 0,11-3 46 0 0,1 0-41 0 0,0-1 1 0 0,0 0 0 0 0,0 0 0 0 0,1 0 0 0 0,-1 0 0 0 0,0 0-1 0 0,0 0 1 0 0,1 0 0 0 0,-1 0 0 0 0,-1 0 0 0 0,2 0-1 0 0,-1 0 1 0 0,1-1 0 0 0,-2 0-30 0 0,-2-1-1 0 0,4 1-25 0 0,0 1 1 0 0,-1-1-1 0 0,1 1 0 0 0,0-1 0 0 0,-1 1 0 0 0,1-1 1 0 0,0 1-1 0 0,-1 0 0 0 0,1-1 0 0 0,0 1 0 0 0,-1 0 1 0 0,1 0-1 0 0,-2 0 26 0 0,2 1 27 0 0,0-1 0 0 0,0 0 0 0 0,1 0 1 0 0,-1 0-1 0 0,0 0 0 0 0,0 1 0 0 0,0-1 1 0 0,1-1-1 0 0,-1 1 0 0 0,0 0 0 0 0,0 0 0 0 0,0 0 1 0 0,0 0-1 0 0,1-1 0 0 0,0 1 0 0 0,-2-1-27 0 0,1 1-1 0 0,0 0 0 0 0,1 0 1 0 0,-1 0-1 0 0,0-1 0 0 0,0 1 0 0 0,1 0 0 0 0,-1 0 0 0 0,1 0 0 0 0,-1 0 1 0 0,0 0-1 0 0,0 0 0 0 0,0 0 0 0 0,0 0 0 0 0,1 0 0 0 0,-1 0 0 0 0,0 0 1 0 0,0 1-1 0 0,0-1 0 0 0,1 0 0 0 0,-1 0 0 0 0,1 0 0 0 0,-1 0 0 0 0,0 1 1 0 0,0-1-1 0 0,0 1 0 0 0,1 0 0 0 0,0 0 1 0 0,-3 0 5 0 0,2 0-8 0 0,0 0 0 0 0,0 1 0 0 0,-1-1 1 0 0,2-1-1 0 0,-2 1 0 0 0,0 0 1 0 0,1 0-1 0 0,0 0 0 0 0,-1 0 0 0 0,1-1 1 0 0,-1 0-1 0 0,0 0 3 0 0,1 3-951 0 0,-4 3-1149 0 0,3-5-2906 0 0,1-3-5074 0 0,1-2 5152 0 0</inkml:trace>
  <inkml:trace contextRef="#ctx0" brushRef="#br0" timeOffset="18">4895 452 8 0 0,'3'0'0'0'0,"0"2"0"0"0,-1-2 0 0 0,1 2 0 0 0,-2 0 0 0 0,1-2 0 0 0</inkml:trace>
  <inkml:trace contextRef="#ctx0" brushRef="#br0" timeOffset="19">4907 452 8 0 0,'1'0'8'0'0,"-1"0"1"0"0,0 0-1 0 0,0 0 1 0 0,0 0-1 0 0,0 0 0 0 0,0 0 1 0 0,1 0-1 0 0,-1 0 1 0 0,0 0-1 0 0,0 0 0 0 0,0 0 1 0 0,0 0-1 0 0,0 0 1 0 0,0 0-1 0 0,0 0 1 0 0,0 0-1 0 0,0 0 0 0 0,0 0 1 0 0,0 1-1 0 0,0-1 1 0 0,0 0-1 0 0,0 0 0 0 0,0 0 1 0 0,0 0-1 0 0,0 0 1 0 0,1 0-1 0 0,-1 0 0 0 0,0 0 1 0 0,0 0-1 0 0,0 0 1 0 0,0 0-1 0 0,0 0 0 0 0,0 0 1 0 0,0 0-1 0 0,0 1 1 0 0,0-1-1 0 0,0 0 0 0 0,0 0 1 0 0,0 0-1 0 0,0 0 1 0 0,0 0-1 0 0,0 1 0 0 0,0-1 1 0 0,0 0-1 0 0,0 0 1 0 0,0 0-1 0 0,-1 0 1 0 0,1 0-1 0 0,0 0 0 0 0,0 1 1 0 0,0-1-1 0 0,0 0 1 0 0,0 0-1 0 0,0 0 0 0 0,0 0 1 0 0,0 0-9 0 0,0 0 331 0 0,1 0 0 0 0,0 1 0 0 0,-1-1 0 0 0,1 0 0 0 0,0 0 0 0 0,-1 0 0 0 0,1 1 0 0 0,-1-1 0 0 0,0 0 0 0 0,1 0 0 0 0,-1 0 0 0 0,1 0 0 0 0,-1 1 0 0 0,1-1 0 0 0,-1 1 0 0 0,1-1 0 0 0,-1 1 0 0 0,0-1 0 0 0,0 1 0 0 0,0-1 0 0 0,1 1 0 0 0,-1-1 0 0 0,0 1 0 0 0,1-1 0 0 0,-1 0 0 0 0,0 1 0 0 0,0 0 0 0 0,0-1 0 0 0,0 1 0 0 0,1 0 0 0 0,-1 0-331 0 0,-1 9 1193 0 0,8 9 2781 0 0,-8 14-1328 0 0,5-22-2238 0 0,-4-11-399 0 0,0 0 1 0 0,1 1 0 0 0,-1-1 0 0 0,0 0 0 0 0,0 1 0 0 0,0-1 0 0 0,0 0 0 0 0,0 1-1 0 0,0-1 1 0 0,0 1 0 0 0,0-1 0 0 0,0 0 0 0 0,0 0 0 0 0,1 0 0 0 0,-1 1 0 0 0,0-1-1 0 0,0 0 1 0 0,0 1 0 0 0,0-1 0 0 0,0 1 0 0 0,-1-1 0 0 0,1 0 0 0 0,0 1-1 0 0,0-1 1 0 0,0 1 0 0 0,0-1 0 0 0,0 0 0 0 0,0 1 0 0 0,0-1-10 0 0,-1 2 39 0 0,0 0 1 0 0,0 0-1 0 0,0 1 1 0 0,1-2 0 0 0,0 2-1 0 0,-1-1 1 0 0,1 1-1 0 0,-1-1 1 0 0,1 0-1 0 0,0 1 1 0 0,0-1 0 0 0,0 2-40 0 0,1 3 150 0 0,-4 21-202 0 0,3-24 98 0 0,1 0 0 0 0,-1 0 0 0 0,0 1 0 0 0,-1-1 0 0 0,1 0 0 0 0,-1 3-46 0 0,0-2 45 0 0,1-2 1 0 0,-1 1-1 0 0,1 0 0 0 0,0 0 0 0 0,0-1 0 0 0,0 1 1 0 0,0 0-1 0 0,2 3-45 0 0,1 47 304 0 0,-6-16-92 0 0,3-34-187 0 0,1 1-1 0 0,-1-1 1 0 0,0 1 0 0 0,0-1-1 0 0,-1 1 1 0 0,1 1-25 0 0,-1 25-60 0 0,2-21 139 0 0,-1-1 1 0 0,0 1-1 0 0,0-1 1 0 0,0 2-80 0 0,-1 21-62 0 0,-2-22 111 0 0,3-9-51 0 0,0 0 1 0 0,0-1 0 0 0,0 1 0 0 0,0 0 0 0 0,0 0-1 0 0,0-1 1 0 0,-1 0 0 0 0,1 1 0 0 0,0 0 0 0 0,0-1 0 0 0,0 1-1 0 0,0 0 1 0 0,0 0 0 0 0,1-1 0 0 0,-1 0 0 0 0,0 1-1 0 0,0 0 1 0 0,0-1 0 0 0,0 1 0 0 0,0 0 0 0 0,0 0-1 0 0,1-1 1 0 0,-1 0 1 0 0,0 23-104 0 0,2-18 130 0 0,-1 0-1 0 0,-1-1 1 0 0,1 1-1 0 0,0 0 0 0 0,-1 0 1 0 0,0 0-1 0 0,0 0 1 0 0,-1 1-26 0 0,1 2-18 0 0,4 14 132 0 0,-3-20-116 0 0,0 0 0 0 0,-1 0 0 0 0,1 0 0 0 0,-1 1 0 0 0,1-1 0 0 0,-1 0 0 0 0,0 0 0 0 0,0 1 0 0 0,0-1 0 0 0,0 0 0 0 0,-1 2 2 0 0,7 21-112 0 0,-3-16 116 0 0,-2-8 5 0 0,-1 0 0 0 0,0 0 0 0 0,1 0 1 0 0,-1 1-1 0 0,1-2 0 0 0,-1 2 0 0 0,0-1 0 0 0,0 1 0 0 0,1-2 0 0 0,-1 2 0 0 0,0-1 1 0 0,0 1-1 0 0,0-1 0 0 0,-1 0 0 0 0,1 2-9 0 0,0-2-10 0 0,0 1 1 0 0,0 1-1 0 0,0-2 0 0 0,0 2 0 0 0,1-2 1 0 0,-1 1-1 0 0,1 1 0 0 0,-1-2 1 0 0,1 1-1 0 0,0 0 0 0 0,0-1 1 0 0,0 1-1 0 0,0 1 10 0 0,3 6 66 0 0,3 29 161 0 0,-2-21-197 0 0,-4-15-34 0 0,-1-1-1 0 0,0 1 1 0 0,1 0-1 0 0,0-1 0 0 0,-1 1 1 0 0,1 0-1 0 0,-1-1 0 0 0,0 1 1 0 0,1 0-1 0 0,-1 0 1 0 0,0 2 4 0 0,0-3-6 0 0,0-1 1 0 0,0 1 0 0 0,0 0-1 0 0,0 0 1 0 0,1 0 0 0 0,-1 0-1 0 0,0-1 1 0 0,0 1 0 0 0,0 0-1 0 0,1 0 1 0 0,-1 0 0 0 0,1 0-1 0 0,-1-1 1 0 0,1 1 0 0 0,0 0-1 0 0,-1 0 1 0 0,0 0 0 0 0,1-1-1 0 0,1 1 6 0 0,-2-1 6 0 0,1 1 0 0 0,-1-1 0 0 0,0 1-1 0 0,1-1 1 0 0,-1 1 0 0 0,1 0 0 0 0,0 0 0 0 0,-1-1-1 0 0,0 0 1 0 0,1 1 0 0 0,-1 0 0 0 0,1-1 0 0 0,-1 1-1 0 0,0 0 1 0 0,0 0 0 0 0,0 0 0 0 0,0-1 0 0 0,0 1-1 0 0,0-1 1 0 0,0 1-6 0 0,1 2 19 0 0,-1 0-1 0 0,1-1 0 0 0,0 1 1 0 0,0-1-1 0 0,0 1 1 0 0,0-1-1 0 0,1 1 0 0 0,-1 0 1 0 0,0-1-19 0 0,11 10-88 0 0,-7-8 148 0 0,19 24-70 0 0,1-3-111 0 0,-16-20 154 0 0,-8-5-29 0 0,-1 0 0 0 0,1 0 0 0 0,-1 1-1 0 0,1-1 1 0 0,-1 0 0 0 0,0 0 0 0 0,1 0-1 0 0,0 0 1 0 0,-1 0 0 0 0,1 1 0 0 0,-1-1-1 0 0,1 0 1 0 0,-1 1 0 0 0,0-1 0 0 0,0 1-1 0 0,1-1 1 0 0,-1 1 0 0 0,0-1 0 0 0,1 1 0 0 0,-1-1-1 0 0,0 0 1 0 0,1 1-4 0 0,-1 1 1 0 0,1-1 1 0 0,-1 0-1 0 0,0 0 0 0 0,1 0 1 0 0,0 0-1 0 0,0 0 0 0 0,0 0 1 0 0,0 0-1 0 0,-1-1 0 0 0,1 1 1 0 0,0 0-1 0 0,0 0 0 0 0,0 0 1 0 0,-1 0-1 0 0,2-1 0 0 0,-1 0 1 0 0,0 1-1 0 0,0 0 0 0 0,0-1 1 0 0,0 1-1 0 0,1-1 0 0 0,-2 0 1 0 0,2 1-1 0 0,-1-1 0 0 0,0 0 1 0 0,0 0-1 0 0,1 0 0 0 0,0 0-1 0 0,6 5 22 0 0,-8-5-25 0 0,0 1 0 0 0,1-1 0 0 0,-1 0 0 0 0,1 1 0 0 0,0-1 0 0 0,-1 1 0 0 0,1-1 0 0 0,0 1 0 0 0,-1-1 0 0 0,0 0 0 0 0,1 1 0 0 0,0-1-1 0 0,0 0 1 0 0,-1 0 0 0 0,1 1 3 0 0,3 0 14 0 0,-2 1 0 0 0,1 0 0 0 0,-1-1-1 0 0,0 2 1 0 0,1-1 0 0 0,2 3-14 0 0,17 13 83 0 0,1-11-169 0 0,-21-6 92 0 0,0-1-1 0 0,-2 0 0 0 0,2 0 1 0 0,0 0-1 0 0,-1 0 0 0 0,0 0 1 0 0,1 0-1 0 0,-1 0 0 0 0,1 0 1 0 0,0 0-1 0 0,-1 0 1 0 0,1 0-6 0 0,8-1-150 0 0,10-1 134 0 0,-16 5 88 0 0,-4-3-72 0 0,1 0 0 0 0,-1 0 1 0 0,0 0-1 0 0,0 0 0 0 0,1 1 0 0 0,-1-1 1 0 0,0 0-1 0 0,1 0 0 0 0,-1 1 0 0 0,0-1 1 0 0,0 0-1 0 0,0 0 0 0 0,0 0 0 0 0,1 0 1 0 0,-1 1-1 0 0,0-1 0 0 0,1 0 0 0 0,-1 0 1 0 0,0 0-1 0 0,1 0 0 0 0,-1 0 1 0 0,0 0-1 0 0,1 0 0 0 0,-1 0 0 0 0,0 0 1 0 0,0 0-1 0 0,0 0 0 0 0,1 0 0 0 0,-1 0 1 0 0,0-1-1 0 0,1 1 0 0 0,-1 0 0 0 0,0 0 1 0 0,1 0-1 0 0,-1 0 0 0 0,0-1 0 0 0,1 1 1 0 0,-1 0-1 0 0,0 0 0 0 0,0-1 0 0 0,1 1 1 0 0,-1 0-1 0 0,0 0 0 0 0,0 0 0 0 0,0 0 1 0 0,0 0-1 0 0,0-1 0 0 0,3 0-7 0 0,0 1-1 0 0,0-1 1 0 0,0 1 0 0 0,0 0-1 0 0,0-1 1 0 0,0 2 0 0 0,0-1-1 0 0,1 0 8 0 0,10 0 70 0 0,-11-1-60 0 0,0 0 1 0 0,1 1 0 0 0,-1 0 0 0 0,0-1 0 0 0,0 1 0 0 0,1 0-1 0 0,-1 0 1 0 0,0 0 0 0 0,0 1 0 0 0,4-1-11 0 0,-7 0-2 0 0,1 0 0 0 0,-1 0 0 0 0,1 0 0 0 0,-1 0 0 0 0,0 0 0 0 0,0 0 0 0 0,1 0 0 0 0,-1 0-1 0 0,0 0 1 0 0,1 0 0 0 0,-1 0 0 0 0,1 0 0 0 0,-1 0 0 0 0,1 0 0 0 0,-1 0 0 0 0,1 0 0 0 0,-1 0 0 0 0,0 0 0 0 0,0 0 0 0 0,0 0 0 0 0,1 0 0 0 0,-1-1 0 0 0,0 1 0 0 0,1 0 0 0 0,-1-1 2 0 0,0 1-1 0 0,1 0-1 0 0,-1 0 1 0 0,0-1-1 0 0,0 1 1 0 0,1 0-1 0 0,-1 0 1 0 0,0 0 0 0 0,0 0-1 0 0,0-1 1 0 0,0 1-1 0 0,0 0 1 0 0,1 0-1 0 0,-1 0 1 0 0,0 0 0 0 0,1 0-1 0 0,-1 0 1 0 0,0 0-1 0 0,1 0 1 0 0,-1 0-1 0 0,0 0 1 0 0,1 0-1 0 0,-1 0 1 0 0,0 0 0 0 0,0 0-1 0 0,0 0 1 0 0,0 0-1 0 0,1 0 1 0 0,-1 1-1 0 0,0-1 1 0 0,0 0-1 0 0,1 0 1 0 0,-1 0 0 0 0,0 0-1 0 0,0 1 1 0 0,1-1-1 0 0,-1 0 1 0 0,0 0-1 0 0,0 1 2 0 0,1-1-5 0 0,0 0-1 0 0,-1 0 0 0 0,1 1 1 0 0,0-1-1 0 0,0 0 1 0 0,0 0-1 0 0,-1 0 0 0 0,0 0 1 0 0,1 0-1 0 0,0 0 1 0 0,0-1-1 0 0,0 1 0 0 0,0 0 1 0 0,-1 0-1 0 0,0-1 0 0 0,1 1 1 0 0,0 0-1 0 0,0-1 1 0 0,0 1-1 0 0,-1-1 0 0 0,0 1 1 0 0,1-1 5 0 0,0 1 14 0 0,0 0 0 0 0,0-1 0 0 0,-1 1 1 0 0,1-1-1 0 0,0 1 0 0 0,1-1 1 0 0,-1 1-1 0 0,-1 0 0 0 0,1-1 0 0 0,0 1 1 0 0,1 0-1 0 0,-2 0 0 0 0,1 0 0 0 0,0 0-14 0 0,11 4-78 0 0,-10-3 85 0 0,0 0 0 0 0,-2 0 0 0 0,2 0 1 0 0,0-1-1 0 0,-1 1 0 0 0,1-1 0 0 0,-1 0 0 0 0,1 0 1 0 0,0 0-1 0 0,-1 0 0 0 0,1 0 0 0 0,0 0 0 0 0,-1 0 1 0 0,1 0-1 0 0,1 0-7 0 0,22 0-75 0 0,-22 0 80 0 0,-1-1-1 0 0,1 0 1 0 0,0 0 0 0 0,-1 1-1 0 0,2-1 1 0 0,-2 1 0 0 0,1 0-1 0 0,0 0 1 0 0,0 0 0 0 0,0 1-1 0 0,0-1 1 0 0,1 1-5 0 0,-3 0 7 0 0,1-1 1 0 0,0 1-1 0 0,-1-1 0 0 0,0 0 0 0 0,1 0 1 0 0,-1 0-1 0 0,1 0 0 0 0,0 0 0 0 0,-1 0 1 0 0,1 0-1 0 0,-1-1 0 0 0,0 1 1 0 0,1-1-1 0 0,0 1 0 0 0,-1-1-7 0 0,1 0-6 0 0,0 0 0 0 0,0 1 1 0 0,0 0-1 0 0,0 0 0 0 0,0 0 0 0 0,0-1 0 0 0,0 1 0 0 0,0 0 1 0 0,0 1-1 0 0,0-1 6 0 0,9-1 68 0 0,-11 1-67 0 0,1 0 0 0 0,-1 0 0 0 0,0 0 0 0 0,1-1-1 0 0,-1 1 1 0 0,1 0 0 0 0,0 0 0 0 0,-1 0 0 0 0,1 0 0 0 0,0 0 0 0 0,-1 0-1 0 0,0 1 1 0 0,1-1 0 0 0,-1 0 0 0 0,1 0 0 0 0,-1 0 0 0 0,1 1 0 0 0,0-1-1 0 0,-1 0 1 0 0,0 0 0 0 0,0 0 0 0 0,1 0 0 0 0,-1 1 0 0 0,1-1 0 0 0,-1 0-1 0 0,1 1 1 0 0,-1-1 0 0 0,1 1 0 0 0,-1 0-1 0 0,1-1 0 0 0,-1 0 0 0 0,0 0 0 0 0,0 0 0 0 0,0 0-1 0 0,0-1 1 0 0,1 1 0 0 0,-1 0 0 0 0,1 0 0 0 0,-1 0 0 0 0,0 0 0 0 0,1 0-1 0 0,-1 0 1 0 0,0-1 0 0 0,1 1 0 0 0,-1 0 0 0 0,0 0 0 0 0,0-1 0 0 0,0 1 0 0 0,0 0-1 0 0,0 0 1 0 0,0-1 0 0 0,1 1 0 0 0,-1 0 0 0 0,0 0 0 0 0,0 0 0 0 0,0 0-1 0 0,1-1 1 0 0,-1 1 0 0 0,0-1 1 0 0,0 1-1 0 0,1-1 1 0 0,-1 1-1 0 0,0-1 1 0 0,1 1-1 0 0,-1-1 1 0 0,0 1-1 0 0,0-1 1 0 0,1 1 0 0 0,-1 0-1 0 0,1 0 1 0 0,-1 0-1 0 0,1-1 1 0 0,0 1-1 0 0,-1 0 1 0 0,1-1-1 0 0,-1 1 1 0 0,0 0-1 0 0,1 0 1 0 0,-1 0-1 0 0,1 0 1 0 0,0 0-1 0 0,-1-1 1 0 0,1 1-1 0 0,-1 0 0 0 0,1 1-2 0 0,1-1-1 0 0,-1 0 1 0 0,0 1-1 0 0,0-1 0 0 0,1 0 1 0 0,-1 0-1 0 0,0 0 0 0 0,0 0 1 0 0,1-1-1 0 0,-2 1 0 0 0,2 0 1 0 0,-1-1-1 0 0,1 1 3 0 0,7-2-28 0 0,-3 1 102 0 0,-6 1-73 0 0,0-1 1 0 0,1 1-1 0 0,-1 0 1 0 0,0 0 0 0 0,1-1-1 0 0,-1 1 1 0 0,0 0-1 0 0,0 0 1 0 0,1 0-1 0 0,-1 0 1 0 0,0 0-1 0 0,1 0 1 0 0,-1 0-1 0 0,1 0 1 0 0,-1 0 0 0 0,1 0-1 0 0,-1 0 1 0 0,1 0-1 0 0,-1 0 1 0 0,0 0-1 0 0,0 0 1 0 0,0 0-1 0 0,1 0 1 0 0,-1 1-1 0 0,1-1 1 0 0,-1 0 0 0 0,0 0-1 0 0,1 0 1 0 0,-1 1-1 0 0,0-1 1 0 0,1 0-1 0 0,-1 1 1 0 0,0-1-1 0 0,0 0 1 0 0,0 0-1 0 0,0 0 1 0 0,1 0-1 0 0,-1 1 1 0 0,0-1 0 0 0,0 1-1 0 0,0-1-1 0 0,1 0-6 0 0,0 1 1 0 0,0-1-1 0 0,-1 0 1 0 0,1 1-1 0 0,0-1 0 0 0,0 0 1 0 0,0 0-1 0 0,0 0 1 0 0,-1 0-1 0 0,1 0 0 0 0,0 0 1 0 0,0 0-1 0 0,-1 0 1 0 0,1-1-1 0 0,-1 1 0 0 0,1 0 1 0 0,0 0-1 0 0,0-1 1 0 0,0 1-1 0 0,0-1 0 0 0,-1 1 1 0 0,0-1-1 0 0,1 1 6 0 0,10-3 36 0 0,-7 4-59 0 0,-3-1 30 0 0,2 0 1 0 0,-1 0-1 0 0,-1 0 0 0 0,1 0 0 0 0,-1 0 0 0 0,1 0 0 0 0,0-1 0 0 0,-1 1 0 0 0,1-1 1 0 0,0 1-1 0 0,-1-1 0 0 0,1 1 0 0 0,-1-1 0 0 0,2 0-7 0 0,-2 0-3 0 0,-1 1 0 0 0,1-1 1 0 0,0 1-1 0 0,0 0 0 0 0,1-1 0 0 0,-2 1 0 0 0,1 0 0 0 0,0 0 1 0 0,0 0-1 0 0,0 0 0 0 0,0 0 0 0 0,0 0 0 0 0,0 0 0 0 0,1 0 1 0 0,-2 0-1 0 0,1 0 0 0 0,1 0 3 0 0,-1 1 1 0 0,-1-1 0 0 0,1 0 1 0 0,0 0-1 0 0,0 0 0 0 0,0 0 0 0 0,-1 0 1 0 0,1 0-1 0 0,0 0 0 0 0,0 0 0 0 0,0 0 1 0 0,0 0-1 0 0,-1-1 0 0 0,0 1 0 0 0,1 0 1 0 0,1 0-2 0 0,-1 0 5 0 0,-1-1 0 0 0,0 0 0 0 0,1 1 1 0 0,0-1-1 0 0,0 1 0 0 0,0-1 0 0 0,0 1 0 0 0,-1-1 0 0 0,1 1 1 0 0,0 0-1 0 0,0 0 0 0 0,0 0 0 0 0,-1 0 0 0 0,2 0-5 0 0,-1 0-6 0 0,0 0 0 0 0,0-1 0 0 0,0 1 0 0 0,0 0 0 0 0,1-1 0 0 0,-2 1 0 0 0,1-1 0 0 0,0 1 0 0 0,1-1 0 0 0,-2 0-1 0 0,1 0 1 0 0,0 1 0 0 0,0 0 0 0 0,0-1 0 0 0,0 0 6 0 0,-1 0 2 0 0,1 0-1 0 0,0 0 1 0 0,0 1-1 0 0,0 0 1 0 0,-1-1 0 0 0,1 1-1 0 0,0-1 1 0 0,1 0-1 0 0,-2 1 1 0 0,1 0 0 0 0,0-1-1 0 0,0 1 1 0 0,1 0-1 0 0,-2 0 1 0 0,1-1 0 0 0,0 1-2 0 0,10-2 77 0 0,-4-6-91 0 0,-6 6 5 0 0,0 1 1 0 0,0-1 0 0 0,0 1 0 0 0,1 0-1 0 0,-2-1 1 0 0,2 1 0 0 0,-1 0-1 0 0,0 0 1 0 0,1 0 0 0 0,0 0-1 0 0,0-1 9 0 0,5-3 25 0 0,-7 4-28 0 0,0 1-1 0 0,1 0 1 0 0,-1-1 0 0 0,0 1 0 0 0,0 0 0 0 0,0 0-1 0 0,0-1 1 0 0,0 1 0 0 0,0 0 0 0 0,0 0-1 0 0,0 0 1 0 0,0-1 0 0 0,0 1 0 0 0,1 0 0 0 0,-1 0-1 0 0,0 0 1 0 0,0 0 0 0 0,1-1 0 0 0,-1 1-1 0 0,0 0 1 0 0,1 0 0 0 0,-1 0 0 0 0,0 0 0 0 0,0 0-1 0 0,1 0 1 0 0,-1 0 0 0 0,0 0 0 0 0,0 0-1 0 0,0 0 1 0 0,0 0 0 0 0,0 0 0 0 0,1 0 3 0 0,-1 0 2 0 0,1 0 0 0 0,0 0 1 0 0,-1 0-1 0 0,1-1 0 0 0,-1 1 1 0 0,0 0-1 0 0,0-1 1 0 0,1 1-1 0 0,-1-1 0 0 0,1 1 1 0 0,-1-1-1 0 0,1 1 0 0 0,-1-1 1 0 0,0 1-1 0 0,1 0 0 0 0,-1-1 1 0 0,0 1-1 0 0,1-1 0 0 0,-1 0-2 0 0,0 0-1 0 0,0 0-1 0 0,0 1 0 0 0,0-1 0 0 0,1 1 0 0 0,-1-1 0 0 0,1 1 1 0 0,-1-1-1 0 0,1 0 0 0 0,-1 0 0 0 0,1 1 0 0 0,-1-1 0 0 0,0 1 0 0 0,1 0 1 0 0,0-1-1 0 0,0 1 0 0 0,-1 0 0 0 0,1-1 0 0 0,0 1 0 0 0,-1-1 0 0 0,1 1 1 0 0,0 0-1 0 0,0-1 2 0 0,1 0-4 0 0,1 0 1 0 0,-2 0-1 0 0,2-1 1 0 0,-1 1-1 0 0,1-1 0 0 0,-2-1 1 0 0,1 2-1 0 0,0-1 1 0 0,0 0-1 0 0,0-1 1 0 0,-1 1-1 0 0,1 0 4 0 0,14-22 80 0 0,0-3-93 0 0,-13 21 14 0 0,8-15 184 0 0,-6 10-317 0 0,1-2 6 0 0,4-33 186 0 0,-5 28-217 0 0,-4 15 164 0 0,0 1 0 0 0,0-1-1 0 0,0 1 1 0 0,-1-1 0 0 0,0 1 0 0 0,0-1 0 0 0,0 1 0 0 0,0-1 0 0 0,0 1 0 0 0,0-2-7 0 0,0 2 7 0 0,0 0 1 0 0,0 0 0 0 0,1 0-1 0 0,-1 0 1 0 0,1 0-1 0 0,-1 0 1 0 0,1 0 0 0 0,0 0-1 0 0,-1 0 1 0 0,1 0-8 0 0,3-13-80 0 0,1-16 149 0 0,-2 14-98 0 0,-2 15 44 0 0,0 1 0 0 0,-1-1 1 0 0,1-1-1 0 0,-1 2 0 0 0,1-1 0 0 0,-1-1 0 0 0,0 2 0 0 0,0-2 0 0 0,0 2 0 0 0,0-1 0 0 0,-1-1-15 0 0,3-45 114 0 0,-3 43-110 0 0,1 0 1 0 0,0 0-1 0 0,0 0 1 0 0,0 0-1 0 0,1 0 1 0 0,-1-2-5 0 0,1 3 19 0 0,-1 0 0 0 0,1-1 0 0 0,-1 0 0 0 0,0 1 0 0 0,0 0 0 0 0,-1 0 0 0 0,0-1-1 0 0,1 0-18 0 0,1-10 214 0 0,-1 14-210 0 0,1-1-1 0 0,-1 0 1 0 0,0 2 0 0 0,1-2 0 0 0,-1 0 0 0 0,0 1-1 0 0,0 0 1 0 0,0 0 0 0 0,0-1 0 0 0,-1 0-1 0 0,1 2 1 0 0,0-3-4 0 0,-1 0 16 0 0,0 0 0 0 0,1 0-1 0 0,0 0 1 0 0,0 0 0 0 0,0 1 0 0 0,0-2-1 0 0,1 2 1 0 0,0-3-16 0 0,0-23 50 0 0,-3-14 116 0 0,6 10-78 0 0,-6-4-26 0 0,4 19-49 0 0,-2 17-13 0 0,0-1 0 0 0,0 0 0 0 0,0 0-1 0 0,1 1 1 0 0,-1-1 0 0 0,0 0 0 0 0,0 1 0 0 0,0 0-1 0 0,0-1 1 0 0,0 0 0 0 0,0 1 0 0 0,-1-1 0 0 0,1 0 0 0 0,0 0-1 0 0,0 1 1 0 0,0 0 0 0 0,-1-1 0 0 0,1 1 0 0 0,0-2 0 0 0,0-45 320 0 0,-2 42-334 0 0,2 2-4 0 0,0-27 87 0 0,-2 17-21 0 0,2 12-45 0 0,0-1 1 0 0,0 2-1 0 0,0-1 0 0 0,0 0 1 0 0,-1 0-1 0 0,1 0 0 0 0,0 0 1 0 0,0 1-1 0 0,0-1 0 0 0,0 0 1 0 0,0 0-1 0 0,0 0 0 0 0,1 0 1 0 0,-1 0-1 0 0,0 0 0 0 0,0 0 1 0 0,0 0-1 0 0,1 0-3 0 0,-1 0 17 0 0,0-2 1 0 0,0 1-1 0 0,0 0 1 0 0,0 0-1 0 0,0 0 1 0 0,0 0-1 0 0,0 0 0 0 0,-1 0 1 0 0,1-1-1 0 0,0 2 1 0 0,-1-1-1 0 0,0 0 1 0 0,0 0-1 0 0,0 0 0 0 0,0-1-17 0 0,1-9-185 0 0,1 10-781 0 0,0-3-5008 0 0,-1 3-7704 0 0,-2 0 10495 0 0</inkml:trace>
  <inkml:trace contextRef="#ctx0" brushRef="#br0" timeOffset="20">4907 456 8 0 0,'0'0'0'0'0,"0"0"0"0"0,0 0 0 0 0,0 0 0 0 0,0 0 0 0 0,0 1 0 0 0,0-1 0 0 0,0 0 0 0 0,0 0 0 0 0,0 0 0 0 0,0 0 0 0 0,0 0 0 0 0,0 0-1 0 0,0 0 1 0 0,0 0 0 0 0,0 0 0 0 0,0 0 0 0 0,0 0 0 0 0,0 0 0 0 0,0 1 0 0 0,0-1 0 0 0,0 0 0 0 0,0 0 0 0 0,0 0 0 0 0,0 0 0 0 0,0 0 0 0 0,0 0 0 0 0,0 0 0 0 0,0 0 0 0 0,0 0 0 0 0,0 0 0 0 0,0 0 0 0 0,0 0 0 0 0,0 0 0 0 0,0 0 0 0 0,1 0 0 0 0,-1 0-1 0 0,0 0 1 0 0,0 0 0 0 0,0 0 0 0 0,0 0 0 0 0,0 0 0 0 0,0 0 0 0 0,0 0 0 0 0,0 0 0 0 0,0 0 0 0 0,0 0 0 0 0,0 0 0 0 0,0 0 0 0 0,0 0 0 0 0,0 0 0 0 0,1 0 0 0 0,-1 0 0 0 0,0 0 0 0 0,0 0 0 0 0,0 0 0 0 0,0 0 0 0 0,0 0 0 0 0,0 0 0 0 0,0 0 0 0 0,0 0-1 0 0,0 0 1 0 0,0 0 0 0 0,0 0 0 0 0,0 0 0 0 0,0 0 0 0 0,0 0 0 0 0,0 0 0 0 0,0 0 0 0 0,0 0 0 0 0,0-2 39 0 0,0 2 42 0 0,0 0 1 0 0,0 1-1 0 0,0-1 0 0 0,0 0 0 0 0,0 0 0 0 0,0 0 1 0 0,0 0-1 0 0,0 0 0 0 0,0 0 0 0 0,0 0 1 0 0,0 1-1 0 0,0-1 0 0 0,0 0 0 0 0,0 0 1 0 0,1 0-1 0 0,-1 0 0 0 0,0 0 0 0 0,0 0 1 0 0,0 0-1 0 0,0 0 0 0 0,0 0 0 0 0,1 0 1 0 0,-1 0-1 0 0,0 0 0 0 0,0 0 0 0 0,0 0 1 0 0,0 0-1 0 0,0 0 0 0 0,1 0 0 0 0,-1 0 1 0 0,0 0-1 0 0,0 0 0 0 0,0 0 0 0 0,0 0 1 0 0,0 0-1 0 0,1 0 0 0 0,-1 0 0 0 0,0 0 1 0 0,0 0-1 0 0,0 0 0 0 0,0-1 0 0 0,0 1 1 0 0,0 0-1 0 0,0 0 0 0 0,1 0 0 0 0,-1 0 1 0 0,0 0-1 0 0,0 0 0 0 0,0 0 0 0 0,0-1 1 0 0,0 1-1 0 0,0 0 0 0 0,0 0 0 0 0,0 0 1 0 0,0 0-1 0 0,0 0 0 0 0,0-1 0 0 0,0 1 1 0 0,0 0-1 0 0,0 0 0 0 0,0 0 0 0 0,0 0 1 0 0,0 0-1 0 0,0-1 0 0 0,0 1-81 0 0,0 0 101 0 0,1 0-1 0 0,-1 0 1 0 0,1 0-1 0 0,-1-1 1 0 0,1 1-1 0 0,0 0 0 0 0,-1 0 1 0 0,0 0-1 0 0,0 0 1 0 0,1 0-1 0 0,-1-1 1 0 0,1 1-1 0 0,-1-1 1 0 0,1 1-1 0 0,-1-1 1 0 0,0 1-1 0 0,1 0 1 0 0,-1-1-1 0 0,0 0 1 0 0,0 1-1 0 0,0 0 1 0 0,0 0-1 0 0,1-1 1 0 0,-1 1-1 0 0,0-1 1 0 0,0 0-1 0 0,0 1 1 0 0,0-1-1 0 0,0 1 0 0 0,0-1 1 0 0,0 1-1 0 0,0 0 1 0 0,0-1-1 0 0,0 0 1 0 0,0 1-1 0 0,0-1 1 0 0,0 1-1 0 0,0-1-100 0 0,9-23 3949 0 0,10-3-579 0 0,-8 15-2095 0 0,0-4-780 0 0,-9 15-429 0 0,-1-2 0 0 0,1 1 0 0 0,-1-1 0 0 0,1 2 1 0 0,0-2-1 0 0,0 1 0 0 0,0 0 0 0 0,0 0 0 0 0,1 0 0 0 0,1 0-66 0 0,-3 1 11 0 0,1-1 0 0 0,0 2 0 0 0,-2-2 0 0 0,2 1 0 0 0,0-1 0 0 0,-1 1-1 0 0,0-1 1 0 0,0 0 0 0 0,1 1 0 0 0,-2-1-11 0 0,2 0 17 0 0,-1 1 0 0 0,0-1 0 0 0,0 0 0 0 0,0 1 0 0 0,1-1 0 0 0,-1 1 0 0 0,1-1 0 0 0,0 2 0 0 0,-2-2 0 0 0,3 1-17 0 0,8-24 84 0 0,2 7 162 0 0,0 2 0 0 0,15-15-246 0 0,-24 26-12 0 0,8-4 163 0 0,20-18 248 0 0,-27 25-418 0 0,0-2 1 0 0,0 1-1 0 0,0-1 1 0 0,-1 1-1 0 0,1-2 19 0 0,9-8 79 0 0,2 10 240 0 0,-6 3-322 0 0,44-10 199 0 0,-35 9-114 0 0,-18 1-67 0 0,1 0 0 0 0,0 0 0 0 0,-1 0 0 0 0,1 0 0 0 0,0 0 0 0 0,-1 0 0 0 0,1 0-1 0 0,-1-1 1 0 0,0 1 0 0 0,1-1 0 0 0,0 1 0 0 0,-1-1 0 0 0,0 0 0 0 0,1 1 0 0 0,-1-1-15 0 0,29-10 411 0 0,-13 2-352 0 0,-16 9-51 0 0,1 0 1 0 0,-1 0-1 0 0,0 0 0 0 0,-1 0 1 0 0,1 0-1 0 0,0 0 0 0 0,0 0 0 0 0,0 0 1 0 0,0 0-1 0 0,0 0 0 0 0,0 0 0 0 0,0 0 1 0 0,0 0-1 0 0,-1 0 0 0 0,1 0 1 0 0,0 1-1 0 0,0-1 0 0 0,0 1 0 0 0,-1 0 1 0 0,1-1-1 0 0,1 1-8 0 0,-1 0 12 0 0,0-1 1 0 0,0 1-1 0 0,1 0 1 0 0,-1-1-1 0 0,0 1 1 0 0,0-1-1 0 0,1 1 0 0 0,-2-1 1 0 0,2 1-1 0 0,0-1 1 0 0,-2 0-1 0 0,2 0 1 0 0,0 0-1 0 0,-1 0 0 0 0,0 0 1 0 0,1 0-1 0 0,-1 0 1 0 0,1-1-13 0 0,27-7 387 0 0,-21 4-284 0 0,-7 3-94 0 0,-1 1 0 0 0,0-1-1 0 0,1 1 1 0 0,-1 0 0 0 0,1-1 0 0 0,0 1-1 0 0,-1-1 1 0 0,1 1 0 0 0,-1 0-1 0 0,1-1 1 0 0,-1 1 0 0 0,1 0 0 0 0,0 0-1 0 0,0-1 1 0 0,0 1 0 0 0,-1 0-1 0 0,0 0 1 0 0,1 0 0 0 0,0 0-1 0 0,0 0 1 0 0,0 0 0 0 0,-1 0 0 0 0,0 0-1 0 0,1 0 1 0 0,0 0 0 0 0,0 1-1 0 0,-1-1 1 0 0,1 0 0 0 0,-1 1-9 0 0,2-1 16 0 0,-1 1 0 0 0,1 0 0 0 0,-1-1 1 0 0,1 0-1 0 0,-1 0 0 0 0,0 1 0 0 0,1-1 0 0 0,-1 0 0 0 0,0 0 1 0 0,1 0-1 0 0,0 0 0 0 0,-1 0 0 0 0,0 0 0 0 0,1-1 0 0 0,-1 1 1 0 0,1 0-1 0 0,-1 0 0 0 0,0 0 0 0 0,1-1 0 0 0,-1 0 0 0 0,0 0-16 0 0,19-3 281 0 0,-4 6-9 0 0,35 1 167 0 0,-22-3-489 0 0,-26 0 81 0 0,-1 0-1 0 0,0 0 0 0 0,0 0 1 0 0,0 0-1 0 0,1-1 0 0 0,-1 1 1 0 0,1-1-1 0 0,-2 0 0 0 0,2 1 1 0 0,-1-1-1 0 0,0 0-30 0 0,1 1 30 0 0,1 0 0 0 0,0 0-1 0 0,-1 1 1 0 0,0 0 0 0 0,0-1 0 0 0,1 1 0 0 0,-1 0 0 0 0,0 0 0 0 0,0 1 0 0 0,2 0-30 0 0,20 18 530 0 0,-15-19-991 0 0,-8-2 480 0 0,-1 1-1 0 0,0 0 1 0 0,0 0-1 0 0,1 0 1 0 0,-1 0-1 0 0,0 0 1 0 0,0 0 0 0 0,1 0-1 0 0,-2 1 1 0 0,2-1-1 0 0,-1 1 1 0 0,1-1-1 0 0,-1 1-18 0 0,23 16 48 0 0,-19-14-14 0 0,2 0 0 0 0,-1 1 0 0 0,-1 0 0 0 0,0 0 0 0 0,1 1 0 0 0,-1-1 0 0 0,0 1 0 0 0,2 4-34 0 0,2 2 37 0 0,-7-9-29 0 0,-2 0-1 0 0,2-1 1 0 0,-1 2 0 0 0,1-2 0 0 0,-1 1 0 0 0,1-1 0 0 0,-1 1 0 0 0,1-1-1 0 0,1 1 1 0 0,-2-1 0 0 0,2 1-8 0 0,-2-1 7 0 0,0 1 1 0 0,1 0-1 0 0,-2-1 0 0 0,1 1 1 0 0,0 0-1 0 0,0-1 0 0 0,0 1 0 0 0,-1 0 1 0 0,1 0-1 0 0,-1 0 0 0 0,0-1 1 0 0,0 2-1 0 0,0 0-7 0 0,5 16 54 0 0,13 17-80 0 0,-16-34 28 0 0,-1 0 0 0 0,-1 1 1 0 0,1-1-1 0 0,1 1 0 0 0,-2-2 0 0 0,1 2 1 0 0,-1-1-1 0 0,1 1 0 0 0,-1-1 0 0 0,0 3-2 0 0,4 10-66 0 0,0-9 250 0 0,-3-5-195 0 0,-1-1 0 0 0,1 1 0 0 0,-1 0 1 0 0,1-1-1 0 0,-1 1 0 0 0,1-1 0 0 0,-1 0 0 0 0,0 1 1 0 0,1-1-1 0 0,-1 1 0 0 0,0 0 0 0 0,0 0 0 0 0,0-1 0 0 0,0 1 1 0 0,0 0-1 0 0,0-1 0 0 0,0 0 0 0 0,1 1 0 0 0,-1 0 11 0 0,0 3 14 0 0,1 0-1 0 0,-1 0 0 0 0,1 0 0 0 0,0 0 0 0 0,0 0 0 0 0,1 0 0 0 0,-1-1 0 0 0,1 0 1 0 0,0 2-1 0 0,-1-2 0 0 0,2 0 0 0 0,-2 1 0 0 0,4 1-13 0 0,-3-3 0 0 0,0 1 1 0 0,0-1-1 0 0,0 1 0 0 0,-1-1 0 0 0,1 1 1 0 0,-1 0-1 0 0,0 0 0 0 0,1 0 1 0 0,-1 0-1 0 0,0 0 0 0 0,0 2 0 0 0,4 10-116 0 0,-1-6-214 0 0,-1 0 1 0 0,0 1-1 0 0,-1-1 1 0 0,1 0 0 0 0,0 9 329 0 0,-1 3-4864 0 0,-2 2-5235 0 0,2-16 3592 0 0,-2-5 5177 0 0,1 1 302 0 0</inkml:trace>
  <inkml:trace contextRef="#ctx0" brushRef="#br0" timeOffset="21">5256 609 8 0 0,'-3'-4'-36'0'0,"2"4"170"0"0,1 0-73 0 0,1 0 0 0 0,-1 1 0 0 0,0-1 1 0 0,0 1-1 0 0,0-1 0 0 0,0 1 0 0 0,1-1 0 0 0,-1 0 1 0 0,0 1-1 0 0,0-1 0 0 0,0 0 0 0 0,0 0 0 0 0,0 1 0 0 0,0-1 1 0 0,0 1-1 0 0,0-1 0 0 0,-1 0 0 0 0,1 1 0 0 0,0-1 0 0 0,0 1 1 0 0,0-1-1 0 0,0 0 0 0 0,-1 1 0 0 0,1-1 0 0 0,0 0 1 0 0,0 0-1 0 0,-1 1-61 0 0,1-1 51 0 0,0 0 1 0 0,0 0 0 0 0,1 0-1 0 0,-1 0 1 0 0,0 0-1 0 0,0 0 1 0 0,0 0 0 0 0,0 0-1 0 0,0 0 1 0 0,0 0-1 0 0,0 0 1 0 0,0 0 0 0 0,0 0-1 0 0,0 0 1 0 0,0 0-1 0 0,0 0 1 0 0,0 0 0 0 0,0 0-1 0 0,0 0 1 0 0,0 0-1 0 0,0 1 1 0 0,0-1 0 0 0,0 0-1 0 0,0 0 1 0 0,0 0-1 0 0,1 0 1 0 0,-1 0 0 0 0,0 0-1 0 0,0 0 1 0 0,0 0-1 0 0,0 0 1 0 0,0 0 0 0 0,0 0-1 0 0,0 0 1 0 0,0 0-1 0 0,-1 1 1 0 0,1-1 0 0 0,0 0-1 0 0,0 0 1 0 0,0 0-1 0 0,0 0 1 0 0,0 0-52 0 0,0 0 61 0 0,1 0 1 0 0,-1 0-1 0 0,0-1 0 0 0,0 1 0 0 0,0 0 0 0 0,0 0 1 0 0,1 0-1 0 0,-1 0 0 0 0,0 0 0 0 0,0 0 1 0 0,0 0-1 0 0,1 0 0 0 0,-1 0 0 0 0,0 0 1 0 0,0 0-1 0 0,0 0 0 0 0,0 0 0 0 0,1 0 1 0 0,-1 0-1 0 0,0 0 0 0 0,0 0 0 0 0,0 0 1 0 0,0 0-1 0 0,0 0 0 0 0,0 0 0 0 0,0 0 0 0 0,0 0 1 0 0,0 0-1 0 0,1 1 0 0 0,-1-1 0 0 0,0 0 1 0 0,0 0-1 0 0,0 0 0 0 0,0 0 0 0 0,0 0 1 0 0,0 0-1 0 0,1 1 0 0 0,-1-1 0 0 0,0 0 1 0 0,0 0-1 0 0,0 0 0 0 0,0 0 0 0 0,0 1 0 0 0,0-1 1 0 0,0 0-1 0 0,0 0 0 0 0,0 0 0 0 0,0 0 1 0 0,0 0-1 0 0,0 0 0 0 0,0 0 0 0 0,0 0 1 0 0,0 0-1 0 0,0 1 0 0 0,0-1 0 0 0,0 0 1 0 0,0 0-1 0 0,0 0 0 0 0,0 0 0 0 0,0 1 1 0 0,0-1-1 0 0,0 0 0 0 0,0 0-61 0 0,0 15 5936 0 0,5 15-4704 0 0,-3 7 1837 0 0,-4-31-2785 0 0,1-5-277 0 0,1-1 0 0 0,0 1 0 0 0,0-1 1 0 0,0 0-1 0 0,0 1 0 0 0,-1-1 0 0 0,1 0 0 0 0,0 0 0 0 0,0 1 0 0 0,0-1 0 0 0,0 1 1 0 0,0-1-1 0 0,0 0 0 0 0,0 1 0 0 0,0-1 0 0 0,0 1 0 0 0,0-1 0 0 0,0 1 0 0 0,0-1 1 0 0,1 0-1 0 0,-1 0 0 0 0,0 0 0 0 0,0 1 0 0 0,0-1 0 0 0,1 0 0 0 0,-1 1-7 0 0,2 3 83 0 0,-2-1 0 0 0,2 1 0 0 0,-1-1 1 0 0,0 2-1 0 0,-1-2 0 0 0,1 1 0 0 0,-1-1 0 0 0,0 2 0 0 0,0-2 0 0 0,0 1 0 0 0,0 0 0 0 0,-1 0 0 0 0,1-1 0 0 0,0 2-83 0 0,-1-3 6 0 0,1-1 0 0 0,0 0 0 0 0,0 1 0 0 0,0 0 0 0 0,0-1 0 0 0,0 0 0 0 0,0 1 0 0 0,0 0 0 0 0,1-2 0 0 0,-1 4-6 0 0,2 8 51 0 0,0-3 12 0 0,-2-1-21 0 0,0-5-5 0 0,0-1 0 0 0,0 0 0 0 0,0 0 0 0 0,0 1 0 0 0,0-1 0 0 0,0 0 0 0 0,0 1 0 0 0,1-1 0 0 0,-1 0 0 0 0,1 0-37 0 0,1 25 206 0 0,-3-27-208 0 0,1 1-1 0 0,0 0 0 0 0,0-1 0 0 0,0 1 1 0 0,-1-1-1 0 0,1 0 0 0 0,0 0 0 0 0,0 1 0 0 0,0 0 1 0 0,0-1-1 0 0,0 1 0 0 0,0-1 0 0 0,0 1 1 0 0,0 0-1 0 0,0-1 0 0 0,1 0 0 0 0,-1 0 1 0 0,0 1-1 0 0,0 0 0 0 0,0-1 0 0 0,1 1 1 0 0,-1-1 2 0 0,5 12-85 0 0,-5-8 66 0 0,-1-3 30 0 0,1 0 1 0 0,-1-1-1 0 0,1 1 0 0 0,0 0 1 0 0,0 0-1 0 0,-1 1 1 0 0,1-2-1 0 0,0 1 1 0 0,0 0-1 0 0,0 0 0 0 0,0 0 1 0 0,0 0-1 0 0,1 0 1 0 0,-1 0-1 0 0,0 1-11 0 0,2 10 112 0 0,-1 1-184 0 0,-1-4 46 0 0,-1-9 33 0 0,1 1 0 0 0,0-1-1 0 0,0 0 1 0 0,0 1-1 0 0,0-1 1 0 0,0 0 0 0 0,0 1-1 0 0,0-1 1 0 0,0 0-1 0 0,0 1 1 0 0,0-1 0 0 0,0 0-1 0 0,0 0 1 0 0,0 0 0 0 0,0 0-1 0 0,0 1 1 0 0,0-1-1 0 0,0 0 1 0 0,0 1 0 0 0,0-1-1 0 0,0 0 1 0 0,0 1-1 0 0,0-1 1 0 0,0 0 0 0 0,1 0-1 0 0,-1 1 1 0 0,0-1-1 0 0,0 0 1 0 0,0 0 0 0 0,1 1-1 0 0,-1-1 1 0 0,0 0-1 0 0,0 0 1 0 0,1 0 0 0 0,-1 0-1 0 0,0 0 1 0 0,1 0-7 0 0,-1 1 62 0 0,0-1-58 0 0,0 0 0 0 0,0 1 0 0 0,0-1 0 0 0,-1 1 0 0 0,1-1 0 0 0,0 0 0 0 0,0 1 0 0 0,0-1 0 0 0,0 1 0 0 0,0-1 0 0 0,0 0 0 0 0,0 0 0 0 0,0 0 0 0 0,0 1 0 0 0,0-1 0 0 0,0 1 0 0 0,0-1 0 0 0,0 1 0 0 0,0-1 0 0 0,0 0 0 0 0,1 1 0 0 0,-1-1 0 0 0,0 1 0 0 0,0-1 0 0 0,0 0 0 0 0,1 0 0 0 0,-1 0 0 0 0,0 1 0 0 0,0-1-4 0 0,1 3-41 0 0,2 6-9 0 0,7 12 344 0 0,-2-4-306 0 0,-8-16 44 0 0,1 1-12 0 0,1 0 0 0 0,-1-1 0 0 0,0 0 0 0 0,1 1-1 0 0,-1-1 1 0 0,0 0 0 0 0,1 0 0 0 0,0 0 0 0 0,0 1-20 0 0,9 7 224 0 0,10 6-5 0 0,-18-12-179 0 0,1 1 0 0 0,-1-1 0 0 0,1 1 0 0 0,0-2 0 0 0,1 1 0 0 0,3 2-40 0 0,-7-5 12 0 0,0 0-1 0 0,0 1 1 0 0,0-1 0 0 0,0 1 0 0 0,0-1 0 0 0,0 0 0 0 0,0 1 0 0 0,0-1 0 0 0,0 0 0 0 0,0 0 0 0 0,0 0-1 0 0,0 0 1 0 0,0 0 0 0 0,0 0 0 0 0,0 0 0 0 0,0 0 0 0 0,0-1 0 0 0,0 1 0 0 0,0 0-12 0 0,14-2 54 0 0,-9 2 124 0 0,-4 1-177 0 0,0 0 0 0 0,1-1 0 0 0,-1 0 0 0 0,0 1 1 0 0,0-1-1 0 0,1 0 0 0 0,-1 0 0 0 0,1-1 0 0 0,-2 1 0 0 0,2-1 0 0 0,-1 1 0 0 0,1-1 0 0 0,-2 1 1 0 0,2-1-1 0 0,-2 0 0 0 0,3-1-1 0 0,-3 1 3 0 0,0 1 0 0 0,0 0 0 0 0,0 0 0 0 0,-1 0 1 0 0,1 0-1 0 0,0-1 0 0 0,0 1 0 0 0,0 0 0 0 0,-1 0 1 0 0,1 0-1 0 0,0 0 0 0 0,0 0 0 0 0,0 0 0 0 0,0 0 0 0 0,-1 1 1 0 0,2-1-1 0 0,-1 0 0 0 0,0 0 0 0 0,-1 0-3 0 0,9 1 136 0 0,-4-2-188 0 0,-5 1 52 0 0,1 0 0 0 0,-1 0-1 0 0,1 0 1 0 0,-1 0 0 0 0,1 0 0 0 0,-1 0-1 0 0,1 0 1 0 0,-1 0 0 0 0,0 0 0 0 0,0 0-1 0 0,1 0 1 0 0,-1 0 0 0 0,1 0 0 0 0,-1-1-1 0 0,0 1 1 0 0,1 0 0 0 0,-1-1-1 0 0,1 1 1 0 0,-1 0 0 0 0,0-1 0 0 0,0 1-1 0 0,0 0 1 0 0,0-1 0 0 0,0 1 0 0 0,1-1-1 0 0,-1 1 1 0 0,0 0 0 0 0,0 0 0 0 0,1 0-1 0 0,-1-1 1 0 0,0 1 0 0 0,0-1 0 0 0,0 1 3 0 0,1-1-1 0 0,-1 1 1 0 0,0-1 0 0 0,1 1-1 0 0,-1-1 1 0 0,0 1 0 0 0,0 0 0 0 0,0 0-1 0 0,1 0 1 0 0,-1 0 0 0 0,1-1-1 0 0,-1 1 1 0 0,0 0 0 0 0,1 0 0 0 0,-1 0-1 0 0,1-1 1 0 0,0 1 0 0 0,-1 0-1 0 0,0 0 1 0 0,0 0 0 0 0,1 0 0 0 0,-1 0-1 0 0,1 0 1 0 0,-1 0 0 0 0,1 0-1 0 0,-1 0 1 0 0,1 0 0 0 0,-1 0 0 0 0,0 0-1 0 0,1 0 1 0 0,-1 1 0 0 0,1-1-3 0 0,0 0 5 0 0,0 0-1 0 0,0 1 1 0 0,-1-1 0 0 0,2 0 0 0 0,-1 0 0 0 0,0 0-1 0 0,-1 0 1 0 0,1-1 0 0 0,0 1 0 0 0,1 0 0 0 0,-2 0 0 0 0,1-1-1 0 0,0 1 1 0 0,0 0 0 0 0,0-1 0 0 0,0 1 0 0 0,-1-1-1 0 0,1 0 1 0 0,0 1 0 0 0,0-1 0 0 0,0 1-5 0 0,19-23-192 0 0,-18 18 158 0 0,-2 5 38 0 0,0 0 1 0 0,0-1-1 0 0,0 1 0 0 0,1 0 1 0 0,-1 0-1 0 0,0-1 0 0 0,0 1 1 0 0,0 0-1 0 0,0 0 0 0 0,0 0 1 0 0,0-1-1 0 0,1 1 0 0 0,-1 0 1 0 0,0 0-1 0 0,0 0 1 0 0,0 0-1 0 0,0 0 0 0 0,1 0 1 0 0,-1 0-1 0 0,0 0 0 0 0,0 0 1 0 0,1-1-1 0 0,-1 1 0 0 0,0 0 1 0 0,0 0-1 0 0,0 0 0 0 0,0 0 1 0 0,0 0-1 0 0,0 0 0 0 0,1 0 1 0 0,-1 0-1 0 0,0 0-4 0 0,1-1 1 0 0,0 0 0 0 0,0 0 0 0 0,0 0 1 0 0,-1 1-1 0 0,0-1 0 0 0,1 0 0 0 0,-1 0 0 0 0,1 0 0 0 0,-1 0 0 0 0,1 1 0 0 0,-1-1 0 0 0,0 0 0 0 0,1 0 0 0 0,-1 0 0 0 0,0 0 1 0 0,0 0-1 0 0,0-1-1 0 0,3-7-7 0 0,-2 8 17 0 0,0-1-1 0 0,-1 1 1 0 0,1 0-1 0 0,0 0 0 0 0,-1-1 1 0 0,1 1-1 0 0,0 0 1 0 0,-1-1-1 0 0,0 0 1 0 0,0 1-1 0 0,0 0 1 0 0,1-1-1 0 0,-1 1 1 0 0,0-1-1 0 0,0 0 0 0 0,0 1 1 0 0,0 0-1 0 0,-1-1 1 0 0,1 0-1 0 0,0 1 1 0 0,0-1-1 0 0,-1-1-9 0 0,1 0-17 0 0,0 0-1 0 0,-1-1 1 0 0,2 0-1 0 0,-1 1 1 0 0,0-1-1 0 0,1-3 18 0 0,1-13 13 0 0,-2 12-65 0 0,0 7 55 0 0,0 1 1 0 0,0-1-1 0 0,0-1 0 0 0,0 1 0 0 0,0 0 1 0 0,0 1-1 0 0,0-1 0 0 0,0 0 0 0 0,0 0 0 0 0,1 0 1 0 0,-1 0-1 0 0,0 1 0 0 0,1-1 0 0 0,-1 0 0 0 0,0 0 1 0 0,0 0-1 0 0,1 0-3 0 0,4-21 115 0 0,-5 21-107 0 0,0 0 0 0 0,1 0 0 0 0,-1 1 0 0 0,0-1 0 0 0,0 1 0 0 0,1-1 0 0 0,-1 0 1 0 0,0 1-1 0 0,0-1 0 0 0,0 0 0 0 0,0 0 0 0 0,0 1 0 0 0,0-1 0 0 0,0 0 1 0 0,0 1-1 0 0,-1-1 0 0 0,1 0-8 0 0,0 0 5 0 0,0 0 1 0 0,-1 1-1 0 0,1-1 0 0 0,0 0 1 0 0,0 0-1 0 0,0 0 0 0 0,0 0 1 0 0,0 1-1 0 0,0-1 0 0 0,1 0 1 0 0,-1 0-1 0 0,0 0 0 0 0,0 0 1 0 0,1 1-1 0 0,-1-1 1 0 0,0 0-1 0 0,1 0 0 0 0,-1 0 1 0 0,0 0-1 0 0,1 1 0 0 0,-1 0 1 0 0,1-2-6 0 0,0 1 6 0 0,0 0 0 0 0,-1 0 1 0 0,1 1-1 0 0,-1-1 0 0 0,0 0 1 0 0,0 0-1 0 0,1-1 0 0 0,-1 2 1 0 0,0-1-1 0 0,1 0 0 0 0,-1-1 0 0 0,0 1 1 0 0,0 0-1 0 0,0 1 0 0 0,0-2 1 0 0,0 1-1 0 0,0-1-6 0 0,0-6 369 0 0,2 6-366 0 0,-2 1 0 0 0,0-1 0 0 0,1 0 0 0 0,0 0 0 0 0,-1-1 0 0 0,1 2 1 0 0,-1-2-1 0 0,1 1 0 0 0,-1 1 0 0 0,0-2-3 0 0,0-8 86 0 0,0 1 19 0 0,0 10-102 0 0,0-1 0 0 0,0 1-1 0 0,0 0 1 0 0,0 0 0 0 0,0-1 0 0 0,0 1-1 0 0,0-1 1 0 0,0 1 0 0 0,0-1 0 0 0,0 1 0 0 0,0-1-1 0 0,0 1 1 0 0,0-1 0 0 0,0 1 0 0 0,0 0 0 0 0,0 0-1 0 0,0-1 1 0 0,0 1 0 0 0,0-1 0 0 0,1 1-1 0 0,-1-1 1 0 0,0 1 0 0 0,0 0 0 0 0,1-1 0 0 0,-1 1-1 0 0,0 0 1 0 0,1-1-3 0 0,-1 1-2 0 0,1 0 1 0 0,-1 0-1 0 0,0-1 0 0 0,1 1 1 0 0,-1-1-1 0 0,0 1 0 0 0,0-1 0 0 0,0 1 1 0 0,0-1-1 0 0,0 1 0 0 0,0-1 1 0 0,0 1-1 0 0,0 0 0 0 0,1 0 0 0 0,-1-1 1 0 0,0 1-1 0 0,0-1 0 0 0,0 1 1 0 0,0-1-1 0 0,0 1 0 0 0,-1-1 0 0 0,1 1 1 0 0,0-1-1 0 0,0 1 0 0 0,0 0 1 0 0,0-1-1 0 0,0 1 2 0 0,0-1 7 0 0,0 0 1 0 0,0 0-1 0 0,-1 0 1 0 0,1 0-1 0 0,0 0 0 0 0,0 0 1 0 0,0 0-1 0 0,0 0 1 0 0,0 0-1 0 0,0 1 1 0 0,1-1-1 0 0,-1 0 0 0 0,0 0 1 0 0,0 0-1 0 0,0 0 1 0 0,0 1-1 0 0,1-2-7 0 0,-3-52 144 0 0,2 53-151 0 0,0-4 6 0 0,0-1-1 0 0,0 0 1 0 0,-1 0-1 0 0,0 0 0 0 0,-1-5 2 0 0,-6-28-28 0 0,3 25 93 0 0,-3-7-68 0 0,7 21-13 0 0,1 0 0 0 0,0-1 1 0 0,0 0-1 0 0,0 1 0 0 0,-1-1 0 0 0,1 0 1 0 0,-1 1-1 0 0,0-1 0 0 0,1 1 0 0 0,-1 0 1 0 0,1 0-1 0 0,0-1 0 0 0,-1 1 0 0 0,1-1 1 0 0,-1 1-1 0 0,0 0 0 0 0,0-1 0 0 0,1 1 1 0 0,0 0 15 0 0,-6-2 199 0 0,-2-4-334 0 0,0-2 208 0 0,-12 4 110 0 0,19 2-196 0 0,0 1-1 0 0,-1 1 0 0 0,1-1 1 0 0,-1 0-1 0 0,1 0 0 0 0,-1 0 1 0 0,1 0-1 0 0,0 1 0 0 0,-1 0 1 0 0,1-1-1 0 0,-1 1 0 0 0,0 0 1 0 0,0-1 13 0 0,1 1 10 0 0,-1 0 1 0 0,1-1 0 0 0,-1 1-1 0 0,1 0 1 0 0,0-1 0 0 0,-1 0-1 0 0,1 1 1 0 0,0 0 0 0 0,-1-1-1 0 0,1 0 1 0 0,0 0 0 0 0,0 0 0 0 0,-1 0-12 0 0,1 1-5 0 0,0-1 0 0 0,1 0 0 0 0,-1 1-1 0 0,-1-1 1 0 0,1 1 0 0 0,1-1 0 0 0,-2 1-1 0 0,1-1 1 0 0,-1 1 0 0 0,2 0 0 0 0,-1-1-1 0 0,-1 1 1 0 0,1 0 0 0 0,0 0 0 0 0,0 0-1 0 0,-1 0 1 0 0,2 1 0 0 0,-1-1 6 0 0,-24 5 13 0 0,19-3 211 0 0,-4 0-314 0 0,8-2 95 0 0,0 0 1 0 0,-1 0-1 0 0,2 1 0 0 0,-2-1 1 0 0,2 0-1 0 0,-1 1 1 0 0,0 0-1 0 0,0 0 0 0 0,0 0 1 0 0,0 0-1 0 0,0 0 0 0 0,1 0 1 0 0,-1 1-1 0 0,0-1 0 0 0,1 0 1 0 0,-1 1-6 0 0,-36 21-98 0 0,34-19 72 0 0,-2 1 34 0 0,1-1 1 0 0,0 1 0 0 0,0 0 0 0 0,0 0-1 0 0,1 0 1 0 0,0 1 0 0 0,0 0 0 0 0,0 0 0 0 0,0 0-1 0 0,1 0 1 0 0,0 1 0 0 0,0 2-9 0 0,-4 9-105 0 0,5-12 58 0 0,-1 0-1 0 0,1 0 0 0 0,1 0 0 0 0,-1 1 1 0 0,1-1-1 0 0,0 4 48 0 0,-3 14-989 0 0,0 4-4788 0 0,6-10-5559 0 0,0-11 7124 0 0,-2-3 2637 0 0</inkml:trace>
  <inkml:trace contextRef="#ctx0" brushRef="#br0" timeOffset="22">6219 100 8 0 0,'2'-1'0'0'0,"-1"0"-1"0"0,1 0 1 0 0,-1 0 0 0 0,0 0 0 0 0,1 0-1 0 0,-1 0 1 0 0,0-1 0 0 0,0 1 0 0 0,0 0-1 0 0,1-1 1 0 0,-2 0 0 0 0,1 2 0 0 0,0-2-1 0 0,0 0 1 0 0,0 1 0 0 0,9-14 48 0 0,-10 15 119 0 0,-9 10 3083 0 0,8-9-3131 0 0,1 0 1 0 0,-1 0-1 0 0,1 0 0 0 0,-1 0 1 0 0,1-1-1 0 0,-1 1 0 0 0,1 0 1 0 0,0 0-1 0 0,-1 0 0 0 0,1 0 0 0 0,0-1 1 0 0,0 1-1 0 0,0 0 0 0 0,0 1 1 0 0,0-1-1 0 0,0 0 0 0 0,0-1 1 0 0,0 1-1 0 0,0 0 0 0 0,0 0 1 0 0,1 1-120 0 0,-2-3 1731 0 0,2 3 1968 0 0,-1-3-1762 0 0,-1 5 13 0 0,3 17 486 0 0,-1-12-1891 0 0,0 1 0 0 0,0 0 0 0 0,-1 0 0 0 0,-1 0 0 0 0,0 0 0 0 0,-1 5-545 0 0,1-11 61 0 0,1 0 1 0 0,0-1-1 0 0,1 1 1 0 0,-1 1 0 0 0,1-2-1 0 0,0 3-61 0 0,2 15 134 0 0,-3 53 207 0 0,3-15-180 0 0,-3-37-128 0 0,0-13-5 0 0,0 0 0 0 0,0 0 0 0 0,0 0 0 0 0,-1 0-1 0 0,-2 4-27 0 0,3-9 19 0 0,0-2 0 0 0,0 2 1 0 0,0-1-1 0 0,0 0 0 0 0,0 0 0 0 0,0-1 0 0 0,0 3-19 0 0,1-2 5 0 0,-1-1 0 0 0,0 0 0 0 0,1 1 0 0 0,-1-1 0 0 0,0 1 0 0 0,-1-1 0 0 0,1 0 0 0 0,0 0 1 0 0,-1 1-1 0 0,1-1 0 0 0,-1 1-5 0 0,0 1-6 0 0,0 0 0 0 0,-1 1 1 0 0,2-1-1 0 0,0 0 0 0 0,-1 1 1 0 0,1-1-1 0 0,0 0 0 0 0,1 4 6 0 0,-3 24-80 0 0,1-27 104 0 0,0-1 0 0 0,1 1-1 0 0,0-1 1 0 0,0 1 0 0 0,1-1-1 0 0,0 2-23 0 0,0 24 141 0 0,-4 51-180 0 0,0-57 68 0 0,2 1 0 0 0,1 0-29 0 0,0-13-63 0 0,2 36 102 0 0,-2-9-2 0 0,-1-32-22 0 0,0 1 0 0 0,1-1-1 0 0,1 1 1 0 0,0-1 0 0 0,0 0-1 0 0,0 2-14 0 0,0-3-2 0 0,0 0 0 0 0,-1 1-1 0 0,0-1 1 0 0,0-1 0 0 0,-1 2-1 0 0,0-1 1 0 0,1 1 2 0 0,-3 22-6 0 0,5 15-281 0 0,-1-34 301 0 0,0 2 0 0 0,0 0 0 0 0,-1 0 0 0 0,-1-1 1 0 0,0 0-1 0 0,0 1 0 0 0,-2-1 0 0 0,-1 8-14 0 0,2 7 59 0 0,-8 51-46 0 0,11-37-92 0 0,0-15 254 0 0,-11 20-135 0 0,5 0-297 0 0,7-29 261 0 0,-2-13 1 0 0,0-2 1 0 0,0 1 0 0 0,0 1-1 0 0,0-2 1 0 0,0 2 0 0 0,0-1-1 0 0,0 0 1 0 0,1 0 0 0 0,0-1-1 0 0,-1 2 1 0 0,1-1 0 0 0,0-1-1 0 0,0 2 1 0 0,-1-2 0 0 0,2 1-1 0 0,-1 0 1 0 0,0 0-6 0 0,34-9-170 0 0,-12 4 357 0 0,-19 2-198 0 0,0 1 0 0 0,-1 0 1 0 0,0-1-1 0 0,0 1 0 0 0,1 0 0 0 0,0 0 1 0 0,-1 0-1 0 0,1 1 0 0 0,-1-1 0 0 0,1 1 0 0 0,1 0 11 0 0,-2 0 20 0 0,-1 0-1 0 0,1-1 0 0 0,-1 1 0 0 0,1-1 0 0 0,0 0 0 0 0,-1 0 0 0 0,1-1 0 0 0,-1 1 0 0 0,1-1-19 0 0,16 1 30 0 0,-6 2-31 0 0,1-2 0 0 0,-1 1 0 0 0,0-1 1 0 0,1-1-1 0 0,2 1 1 0 0,4-2 24 0 0,-17 1-45 0 0,1 1 1 0 0,-1-1-1 0 0,1 1 0 0 0,0 0 1 0 0,0 0-1 0 0,-1 0 0 0 0,3 1 21 0 0,-2 0 10 0 0,1-1-1 0 0,-1 0 1 0 0,0 0-1 0 0,1 0 0 0 0,4-1-9 0 0,26-6-14 0 0,-34 6 11 0 0,1 0-1 0 0,0 0 1 0 0,0 0 0 0 0,0 0 0 0 0,0 1 0 0 0,0 0 0 0 0,0-1-1 0 0,0 1 1 0 0,0-1 0 0 0,0 1 0 0 0,0 0 0 0 0,1 0 0 0 0,-2 0-1 0 0,2 1 1 0 0,-2-1 0 0 0,2 1 0 0 0,-2-1 0 0 0,1 0 0 0 0,0 1-1 0 0,0 0 1 0 0,1 0 0 0 0,-2 0 0 0 0,1 0 0 0 0,0 0 3 0 0,-2-1-3 0 0,1 1-1 0 0,0 0 1 0 0,0 0 0 0 0,-1-1 0 0 0,2 1-1 0 0,-1-1 1 0 0,0 0 0 0 0,0 0 0 0 0,-1 1 0 0 0,1-1-1 0 0,0 1 1 0 0,1-1 0 0 0,-2 0 0 0 0,1 0 0 0 0,0 0-1 0 0,1 0 1 0 0,-1 0 0 0 0,-1 0 0 0 0,1 0-1 0 0,0 0 1 0 0,1 0 0 0 0,-1-1 3 0 0,24-9-370 0 0,-7 3 360 0 0,-13 4 41 0 0,10 2-241 0 0,9-10-166 0 0,-18 11 432 0 0,-6-3 106 0 0,0 3-163 0 0,0-1 0 0 0,0 1 1 0 0,0 0-1 0 0,0 0 0 0 0,0 0 0 0 0,0 0 1 0 0,0 0-1 0 0,0 0 0 0 0,0 0 1 0 0,1 0-1 0 0,-1-1 0 0 0,0 1 0 0 0,0 0 1 0 0,0 0-1 0 0,0 0 0 0 0,0 0 1 0 0,0 0-1 0 0,0 0 0 0 0,0 0 0 0 0,0 0 1 0 0,0 0-1 0 0,0 0 0 0 0,0 0 1 0 0,0 0-1 0 0,0 0 0 0 0,0 0 0 0 0,0-1 1 0 0,0 1-1 0 0,0 0 0 0 0,0 0 1 0 0,0 0-1 0 0,0 0 0 0 0,0 0 0 0 0,-1 0 1 0 0,1-1-1 0 0,0 1 0 0 0,0 0 0 0 0,0 0 1 0 0,0 0-1 0 0,0 0 0 0 0,0 0 1 0 0,0 0-1 0 0,0 0 0 0 0,0 0 0 0 0,-1 0 1 0 0,1-1-1 0 0,0 1 0 0 0,0 0 1 0 0,0 0-1 0 0,0 0 0 0 0,0 0 0 0 0,0 0 1 0 0,-1 0-1 0 0,1 0 0 0 0,0 0 1 0 0,0 0 0 0 0,0-25 210 0 0,0 22-192 0 0,-1 0 0 0 0,1 0-1 0 0,-1 0 1 0 0,1 0 0 0 0,0 0 0 0 0,0 0-1 0 0,0 0 1 0 0,1 0 0 0 0,0-1-18 0 0,-1-18 106 0 0,-1-6-14 0 0,1 0 1 0 0,1-6-93 0 0,-1-9 20 0 0,1 16-34 0 0,0 14-37 0 0,-1 1-1 0 0,0-1 1 0 0,-2-7 51 0 0,1 7 168 0 0,1 10-195 0 0,0 1 1 0 0,-1-2 0 0 0,1 2 0 0 0,-1-1 0 0 0,0 1-1 0 0,1-1 1 0 0,-2-1 26 0 0,-1-9-105 0 0,3 12 105 0 0,0-1 0 0 0,0 1 0 0 0,0 1-1 0 0,0-1 1 0 0,0-1 0 0 0,0 1 0 0 0,0 0 0 0 0,0 1 0 0 0,-1-1 0 0 0,1-1 0 0 0,-1 1 0 0 0,1 0 0 0 0,-1 0 0 0 0,0 1-1 0 0,1-1 1 0 0,-1-1 0 0 0,-3 1 120 0 0,1 0-201 0 0,11 2 189 0 0,5 26-40 0 0,-9-14 39 0 0,0-4-93 0 0,0 0 1 0 0,-1 0 0 0 0,2 0-1 0 0,2 5-14 0 0,3 6 186 0 0,-9-17-166 0 0,0-1 0 0 0,0 1 1 0 0,0-1-1 0 0,0 1 0 0 0,1-1 0 0 0,-1 0 1 0 0,0 0-1 0 0,1 1 0 0 0,0-1 1 0 0,0 0-1 0 0,-1 0 0 0 0,1-1 1 0 0,0 1-1 0 0,1 1-20 0 0,-1-2 4 0 0,1 1 0 0 0,-2 0 0 0 0,2 0 1 0 0,-2 1-1 0 0,2-2 0 0 0,-1 2 0 0 0,-1-1 0 0 0,2 3-4 0 0,12 15-100 0 0,-9-14 112 0 0,-1-1 0 0 0,0 1 0 0 0,0 1 0 0 0,-1 0 0 0 0,0-1 0 0 0,1 3-12 0 0,9 13-46 0 0,-13-21 44 0 0,7 11 28 0 0,1 0 1 0 0,0-1-1 0 0,3 2-26 0 0,-10-10 3 0 0,-1 0 0 0 0,1-1 0 0 0,0 1 0 0 0,-1 0 0 0 0,1 0 0 0 0,-1 0 0 0 0,1 3-3 0 0,3 7 18 0 0,-2-9-29 0 0,-1 0 1 0 0,1 0-1 0 0,1 0 0 0 0,-1 1 1 0 0,0-1-1 0 0,1-1 1 0 0,-1 0-1 0 0,1 1 1 0 0,2 0 10 0 0,8 13-3 0 0,-13-16 3 0 0,-1 0 0 0 0,1 0-1 0 0,-1 1 1 0 0,0-1-1 0 0,1-1 1 0 0,0 1-1 0 0,0 0 1 0 0,0 0 0 0 0,0 0-1 0 0,-1 0 1 0 0,1-1-1 0 0,0 1 1 0 0,1 0-1 0 0,-2 0 1 0 0,1-1 0 0 0,0 1-1 0 0,1 0 1 0 0,-2-1-1 0 0,3 1 1 0 0,-1 0-12 0 0,-2-1 13 0 0,0 0 0 0 0,0 0-1 0 0,1 0 1 0 0,-1 0-1 0 0,1 0 1 0 0,-1-1-1 0 0,0 1 1 0 0,1 0 0 0 0,-1 0-1 0 0,1 0 1 0 0,-1 0-1 0 0,0 0 1 0 0,0 0 0 0 0,0 0-1 0 0,0 0 1 0 0,1-1-1 0 0,-1 1 1 0 0,0 0-1 0 0,1-1 1 0 0,-1 1 0 0 0,0 0-1 0 0,0-1 1 0 0,1 1-1 0 0,-1-1 1 0 0,0 1-1 0 0,0-1 4 0 0,0 1 0 0 0,1 0 0 0 0,-1-1 0 0 0,0 1 0 0 0,0 0 0 0 0,0 0 1 0 0,1 0-1 0 0,-1-1 0 0 0,0 1 0 0 0,0 0 0 0 0,0 0 0 0 0,0-1 0 0 0,0 1 0 0 0,1 0 0 0 0,-1-1 1 0 0,0 1-1 0 0,1 0 0 0 0,-1 0 0 0 0,0 0 0 0 0,1-1 0 0 0,-1 1 0 0 0,1 0 0 0 0,-1 0 0 0 0,0 0 0 0 0,0 0 1 0 0,0 0-1 0 0,1 0 0 0 0,-1 0 0 0 0,1 0 0 0 0,-1 0 0 0 0,0 0 0 0 0,1 0 0 0 0,-1 0 0 0 0,1 0 1 0 0,-1 0-1 0 0,0 0 0 0 0,0 0 0 0 0,0 1 0 0 0,1-1 0 0 0,-1 0-4 0 0,12 2 119 0 0,-6-5-220 0 0,-6 3 101 0 0,0 0 0 0 0,0 0-1 0 0,1 0 1 0 0,-1-1 0 0 0,0 1 0 0 0,0 0 0 0 0,0 0-1 0 0,1 0 1 0 0,-1 0 0 0 0,0 0 0 0 0,1 0 0 0 0,-1 0 0 0 0,0 0-1 0 0,0 0 1 0 0,0 0 0 0 0,0 0 0 0 0,0 0 0 0 0,1 0-1 0 0,-1 0 1 0 0,0 0 0 0 0,0 0 0 0 0,1 0 0 0 0,-1 0 0 0 0,0 0-1 0 0,0 0 1 0 0,1 0 0 0 0,-1 0 0 0 0,0 0 0 0 0,1 0-1 0 0,-1 0 1 0 0,0 0 0 0 0,0 0 0 0 0,1 1 0 0 0,2 0 12 0 0,1 0 0 0 0,-1 0 0 0 0,1-1 0 0 0,0 1 0 0 0,0-1 0 0 0,0 0 1 0 0,0 0-1 0 0,-1-1 0 0 0,1 1 0 0 0,1-1-12 0 0,10-1 43 0 0,-7 2-41 0 0,-3 0-7 0 0,-1 0 0 0 0,1 0 0 0 0,0 0 1 0 0,0 1-1 0 0,0 0 0 0 0,0 0 1 0 0,0 0-1 0 0,0 1 5 0 0,0 0-4 0 0,-1-1 0 0 0,1 0 1 0 0,-1-1-1 0 0,0 0 0 0 0,0 1 0 0 0,1-1 1 0 0,-1 0-1 0 0,0-1 0 0 0,0 1 0 0 0,1 0 1 0 0,-1-1-1 0 0,0-1 0 0 0,0 1 0 0 0,2-1 4 0 0,23-5 6 0 0,-10 3 2 0 0,-16 2-34 0 0,0 1 0 0 0,0 0 0 0 0,1 1 0 0 0,-1 0 1 0 0,0 0-1 0 0,0-1 0 0 0,2 1 0 0 0,-2 0 0 0 0,2 1 26 0 0,56 0 40 0 0,-58-1-48 0 0,0 0 1 0 0,1 0-1 0 0,0-1 0 0 0,-1 1 1 0 0,0 0-1 0 0,0-1 1 0 0,1 0 7 0 0,22-3-18 0 0,-7 8 24 0 0,-17-3 3 0 0,0 0 0 0 0,0-1 0 0 0,0 0 0 0 0,-1 1 0 0 0,2-1 0 0 0,-2 1 0 0 0,2-1 1 0 0,-2 0-1 0 0,1 0 0 0 0,0 0 0 0 0,2 0-9 0 0,43-4-127 0 0,-23 0 192 0 0,-20 4-64 0 0,1-1-1 0 0,-1 0 1 0 0,0 0-1 0 0,1 0 1 0 0,-1 0-1 0 0,0 0 1 0 0,1-1-1 0 0,-1 0 1 0 0,1 0 0 0 0,-1-1-1 0 0,-2 2-16 0 0,0 0 0 0 0,0-1 0 0 0,1 1 0 0 0,-1 1 0 0 0,0-1 0 0 0,2 0 1 0 0,-2 0-1 0 0,1 0 0 0 0,-1 1 0 0 0,1-1 16 0 0,1 1-46 0 0,1 0 0 0 0,-1-1 0 0 0,0-1 0 0 0,0 0 0 0 0,1 2 0 0 0,0-4 46 0 0,-4 4-3 0 0,-1 0 0 0 0,1 0-1 0 0,-1-1 1 0 0,1 1 0 0 0,-1 0 0 0 0,0 0 0 0 0,1-1 0 0 0,-1 1 0 0 0,1 0 0 0 0,-1 0-1 0 0,1 0 1 0 0,0 0 0 0 0,-1 0 0 0 0,1 0 0 0 0,-1 0 0 0 0,0 0 0 0 0,1 0 0 0 0,-1 0-1 0 0,1 1 1 0 0,-1-1 0 0 0,1 0 0 0 0,-1 0 0 0 0,1 0 0 0 0,-1 1 0 0 0,0-1 0 0 0,1 0-1 0 0,-1 1 1 0 0,1-1 0 0 0,-1 0 0 0 0,0 1 0 0 0,1-1 0 0 0,-1 1 0 0 0,1-1 0 0 0,-1 0-1 0 0,1 1 4 0 0,1 2 13 0 0,-1-8 10 0 0,0 3-12 0 0,-1 4-7 0 0,0-11-5 0 0,0 9 0 0 0,1-1 0 0 0,-1-1 0 0 0,0 1 0 0 0,0 0 0 0 0,0 1 0 0 0,0-1 0 0 0,0-1 0 0 0,0 1 0 0 0,0 0 0 0 0,0 1 0 0 0,0-1 0 0 0,0-1 0 0 0,-1 1-1 0 0,1 0 1 0 0,0 1 0 0 0,0-1 0 0 0,0 0 0 0 0,-1 0 0 0 0,0 0 0 0 0,1 0 0 0 0,-1 0 0 0 0,0 1 1 0 0,-12-20 168 0 0,12 17-156 0 0,0 1 0 0 0,-1-1 0 0 0,1 1-1 0 0,-1 0 1 0 0,0-1 0 0 0,0 1-1 0 0,0 0 1 0 0,0 0 0 0 0,0 0 0 0 0,-2-1-12 0 0,-2-2 50 0 0,0-1 1 0 0,0 1 0 0 0,1 0 0 0 0,0-2 0 0 0,-6-6-51 0 0,-12-14 168 0 0,9 3-30 0 0,12 21-103 0 0,0-1 1 0 0,0 1-1 0 0,-1 0 0 0 0,2-1 1 0 0,-2 1-1 0 0,1 1 1 0 0,-2-3-36 0 0,-14-13 112 0 0,14 14-25 0 0,0-1-1 0 0,-1 1 1 0 0,0-1 0 0 0,1 1-1 0 0,-2 1 1 0 0,-2-3-87 0 0,4 3-22 0 0,-1-1 1 0 0,1 1-1 0 0,0-1 1 0 0,1 0-1 0 0,-1 0 1 0 0,0 0-1 0 0,1-1 1 0 0,-2-3 21 0 0,-10-1 142 0 0,-13-22 241 0 0,19 21-283 0 0,8 9-103 0 0,1 0 1 0 0,-1 0-1 0 0,0 0 0 0 0,0 0 0 0 0,0-1 1 0 0,0 2-1 0 0,0-1 0 0 0,0 0 0 0 0,0 0 1 0 0,0 1-1 0 0,0-1 0 0 0,-1 0 0 0 0,1 1 1 0 0,0 0-1 0 0,-1-1 3 0 0,0 0 8 0 0,0-1-1 0 0,0 1 1 0 0,0 0 0 0 0,-1-1-1 0 0,2 1 1 0 0,-2-1 0 0 0,2 1 0 0 0,-1-1-1 0 0,0 0 1 0 0,1 0 0 0 0,-1-1-8 0 0,-3-2 0 0 0,1-1-22 0 0,3 5 16 0 0,1 1 0 0 0,0-1 0 0 0,0 1 1 0 0,0 0-1 0 0,0-1 0 0 0,0 1 0 0 0,0-1 0 0 0,0 1 0 0 0,0 0 0 0 0,-1-1 1 0 0,1 1-1 0 0,0 0 0 0 0,-1 0 0 0 0,1 0 0 0 0,0 0 0 0 0,-1 0 0 0 0,1 0 1 0 0,0-1-1 0 0,-1 1 0 0 0,1 0 0 0 0,0 0 0 0 0,0 0 0 0 0,0 0 0 0 0,-1-1 1 0 0,1 1-1 0 0,-1 0 0 0 0,1 0 0 0 0,0 0 0 0 0,-1 0 0 0 0,1 0 0 0 0,-1 0 1 0 0,1 0-1 0 0,0 0 0 0 0,0 0 6 0 0,-2 0 7 0 0,1-1 0 0 0,0 1 0 0 0,0-1 0 0 0,0 0 0 0 0,0 1 0 0 0,0 0 0 0 0,0-1 0 0 0,1 0 0 0 0,-1 0 0 0 0,0 0-1 0 0,0 0 1 0 0,0 1 0 0 0,0-2 0 0 0,1 1 0 0 0,-1 0 0 0 0,1 0 0 0 0,-1 1 0 0 0,0-2 0 0 0,1 1 0 0 0,-1-1-7 0 0,-8-11 101 0 0,7 9-42 0 0,2 3-75 0 0,0 1 1 0 0,0-1-1 0 0,0 0 0 0 0,-1 0 1 0 0,1 1-1 0 0,0-1 0 0 0,-1 1 1 0 0,1-1-1 0 0,0 0 0 0 0,0 0 1 0 0,0 1-1 0 0,-1-1 0 0 0,1 1 1 0 0,-1-1-1 0 0,0 0 16 0 0,-18-18 219 0 0,19 19-219 0 0,0 0 0 0 0,0 0 1 0 0,0 0-1 0 0,0 0 1 0 0,0 0-1 0 0,0 0 0 0 0,0 0 1 0 0,0 0-1 0 0,0-1 1 0 0,0 1-1 0 0,0 0 0 0 0,0 0 1 0 0,-1 0-1 0 0,1 0 1 0 0,0 0-1 0 0,0 0 0 0 0,0 0 1 0 0,0-1-1 0 0,0 1 0 0 0,0 0 1 0 0,0 0-1 0 0,0 0 1 0 0,0 0-1 0 0,0 0 0 0 0,0 0 1 0 0,0 0-1 0 0,-1 0 1 0 0,1 0-1 0 0,0 0 0 0 0,0 0 1 0 0,0-1-1 0 0,0 1 1 0 0,0 0-1 0 0,0 0 0 0 0,0 0 1 0 0,-1 0-1 0 0,1 0 1 0 0,0 0-1 0 0,0 0 0 0 0,0 0 1 0 0,0 0-1 0 0,0 0 1 0 0,0 0-1 0 0,-1 0 0 0 0,1 0 1 0 0,0 0-1 0 0,0 0 1 0 0,0 0-1 0 0,0 0 0 0 0,0 1 1 0 0,0-1-1 0 0,0 0 1 0 0,-1 0-1 0 0,1 0 0 0 0,0 0 0 0 0,-2 0-116 0 0,4 0 145 0 0,-6-8 177 0 0,4 3-126 0 0,0 5-88 0 0,0-1 1 0 0,0 1 0 0 0,0 0-1 0 0,0-1 1 0 0,0 1 0 0 0,0-1 0 0 0,1 0-1 0 0,-1 1 1 0 0,0-1 0 0 0,1 1-1 0 0,-1-1 1 0 0,1 1 0 0 0,-1 0 0 0 0,1 0-1 0 0,-1 0 1 0 0,0-1 0 0 0,0 1-1 0 0,1 0 1 0 0,-1-1 0 0 0,1 1 0 0 0,0 0-1 0 0,-1 0 1 0 0,1-1 0 0 0,-1 1-1 0 0,1 0 1 0 0,-1 0 0 0 0,0 0 0 0 0,1 0-1 0 0,0 0 1 0 0,0 0 7 0 0,19-5 120 0 0,-17 5-116 0 0,-2 0 0 0 0,2 0 0 0 0,-2-1 0 0 0,1 0 0 0 0,0 1 0 0 0,0 0 0 0 0,0-1 0 0 0,0 0 0 0 0,0 0 0 0 0,-1 0 0 0 0,2 0 0 0 0,-2 0 0 0 0,1-1 1 0 0,1-1-5 0 0,23-24 42 0 0,-2 1-261 0 0,-19 22 252 0 0,-1 0 1 0 0,0 0 0 0 0,0-1-1 0 0,0 1 1 0 0,-1-1-1 0 0,1 1 1 0 0,1-6-34 0 0,39-53 42 0 0,-10 1-122 0 0,-30 54 103 0 0,-1 0 1 0 0,0-1-1 0 0,-1 2 0 0 0,0-2 0 0 0,2-6-23 0 0,4-19-117 0 0,2-12 233 0 0,-9 30-191 0 0,1-1 1 0 0,-1-15 74 0 0,-2 12 125 0 0,0 17-134 0 0,1-1 0 0 0,-1 0 0 0 0,1 0 0 0 0,0 1-1 0 0,1-1 1 0 0,-1-2 9 0 0,1 2 19 0 0,-1 1 1 0 0,0 0-1 0 0,0 0 0 0 0,-1 0 0 0 0,1 0 0 0 0,-1-1 0 0 0,0-1-19 0 0,-1-19-239 0 0,2-26 576 0 0,0 49-349 0 0,0-1 0 0 0,0 1 0 0 0,0 0 0 0 0,0-1-1 0 0,0 0 1 0 0,0 0 0 0 0,0 1 0 0 0,-1 0 0 0 0,1-1-1 0 0,-1 1 1 0 0,1-1 0 0 0,0 0 0 0 0,-1 1 0 0 0,1 0-1 0 0,-1-1 1 0 0,-1 0 12 0 0,-3-10 226 0 0,1 0-226 0 0,1 2 0 0 0,-1-1-1 0 0,0 1 1 0 0,-2-1 0 0 0,1 1 0 0 0,-4-5 0 0 0,4 8-32 0 0,0 1 7 0 0,0-1 0 0 0,1 0 0 0 0,0 0 0 0 0,0-1-1 0 0,-1-3 26 0 0,3 10 9 0 0,1-2-1 0 0,1 1 1 0 0,-2 0-1 0 0,1 0 0 0 0,-1 0 1 0 0,1 1-1 0 0,-1-1 1 0 0,1 0-1 0 0,-1 1 1 0 0,0-1-1 0 0,0 0 0 0 0,0 1 1 0 0,1 0-1 0 0,-2-1 1 0 0,2 1-1 0 0,-2 1 1 0 0,1-1-1 0 0,-1 0-8 0 0,-4-3 38 0 0,0 0-124 0 0,4 4 92 0 0,1-1-1 0 0,0-1 0 0 0,0 1 1 0 0,0-1-1 0 0,0 2 0 0 0,0-2 1 0 0,0 0-1 0 0,0 1 0 0 0,0-1 1 0 0,1 0-1 0 0,-2-1-5 0 0,1 0 12 0 0,1 2-1 0 0,-2-1 1 0 0,2 0-1 0 0,-1 2 1 0 0,0-2-1 0 0,0 0 1 0 0,0 1-1 0 0,-1 0 1 0 0,2 0-1 0 0,-2 0 1 0 0,1 0-1 0 0,-1 0 1 0 0,1 0 0 0 0,-1 1-1 0 0,1 0 1 0 0,-1 0-1 0 0,1 0 1 0 0,0 0-1 0 0,-1 0 1 0 0,-1 0-12 0 0,1 0-2 0 0,0 0 1 0 0,-1-1-1 0 0,2 1 0 0 0,-1-1 1 0 0,0 0-1 0 0,0 0 1 0 0,0 0-1 0 0,0 0 0 0 0,1 0 1 0 0,-2-1-1 0 0,2 1 1 0 0,0-1-1 0 0,-1 0 0 0 0,0 0 2 0 0,-1 0 12 0 0,-3 0 6 0 0,1-1 1 0 0,-2 0-1 0 0,2 2 1 0 0,-1 0-1 0 0,-1 0 0 0 0,2 0 1 0 0,-2 0-1 0 0,1 1 0 0 0,-1 0-18 0 0,3 0-24 0 0,-1 1-22 0 0,-1-2-1 0 0,1 1 0 0 0,-1 0 1 0 0,-5-2 46 0 0,-5-1 138 0 0,15 3-136 0 0,0 0 0 0 0,0 0 0 0 0,0 0 0 0 0,1 0 0 0 0,-2 0 0 0 0,2-1 0 0 0,-1 1 0 0 0,0-1 0 0 0,1 0 0 0 0,-2 0 0 0 0,2 0 0 0 0,-2 0-2 0 0,2 0 7 0 0,-2 0-1 0 0,2-1 1 0 0,-2 2 0 0 0,1-1-1 0 0,0 0 1 0 0,0 0-1 0 0,-1 0 1 0 0,2 1-1 0 0,-2-1 1 0 0,1 1-1 0 0,-1 0 1 0 0,1 0-1 0 0,0 0 1 0 0,0 0-1 0 0,-2 0-6 0 0,-4 0 9 0 0,-6-2-107 0 0,12 2 98 0 0,0-1 0 0 0,1 0-1 0 0,-1 1 1 0 0,0 0 0 0 0,1-1 0 0 0,-1 1 0 0 0,1 0 0 0 0,-1 0 0 0 0,0 0-1 0 0,2 0 1 0 0,-2 1 0 0 0,-1-1 0 0 0,-14 4-41 0 0,-1 0-1 0 0,-15 0 42 0 0,9-2 126 0 0,11-1-143 0 0,2-1 1 0 0,-1-1 0 0 0,0 1-1 0 0,-6-3 17 0 0,9 1 82 0 0,-4 0-27 0 0,11 2-63 0 0,0-1 0 0 0,0 0-1 0 0,0 1 1 0 0,-1 0 0 0 0,1-1-1 0 0,-1 1 1 0 0,2 0 0 0 0,-2 0 0 0 0,1 1-1 0 0,-1-1 1 0 0,1 1 0 0 0,-2 0 8 0 0,1 0-2 0 0,1-1 1 0 0,-1 0 0 0 0,0 1-1 0 0,1-1 1 0 0,-2 0 0 0 0,2 0-1 0 0,0-1 1 0 0,-1 1-1 0 0,0-1 1 0 0,0 0 0 0 0,1 0-1 0 0,0 0 1 0 0,-1 0 0 0 0,-1 0 1 0 0,0-1 6 0 0,1 1 0 0 0,-1 0 0 0 0,0 0 0 0 0,0 0 0 0 0,0 0 0 0 0,-3 0-6 0 0,-14-2-169 0 0,19 2 175 0 0,0 0 1 0 0,-2 0-1 0 0,2 1 1 0 0,-1 0-1 0 0,0 0 1 0 0,1 0-1 0 0,-1 0 1 0 0,-2 0-7 0 0,-43-5 290 0 0,32 1-324 0 0,14 3 32 0 0,1 1 0 0 0,-1-1 0 0 0,1 0 0 0 0,-2 1 0 0 0,2-1 0 0 0,-1 1 0 0 0,0 0 0 0 0,0 0 0 0 0,0 0 0 0 0,-1 0 2 0 0,-68 2-24 0 0,-17 0-28 0 0,77 0 38 0 0,-13 0-232 0 0,1 3 0 0 0,-6 0 246 0 0,24-4-22 0 0,0-1 0 0 0,0 1 0 0 0,0-2-1 0 0,1 1 1 0 0,-1-1 0 0 0,0 1-1 0 0,0-1 1 0 0,0 0 0 0 0,-3-2 22 0 0,-17-2-394 0 0,21 5 247 0 0,-1 0 1 0 0,2-1 0 0 0,-1 0-1 0 0,0 1 1 0 0,1-2 0 0 0,-1 1 0 0 0,0 1-1 0 0,0-2 1 0 0,1 0 0 0 0,0 0-1 0 0,0 1 1 0 0,-1-2 0 0 0,1 2 0 0 0,0-2-1 0 0,0 1 1 0 0,-1-3 146 0 0,-1 4-2758 0 0,-3 3-6756 0 0,2 1 1194 0 0,0-3 6810 0 0</inkml:trace>
  <inkml:trace contextRef="#ctx0" brushRef="#br0" timeOffset="23">6716 495 8 0 0,'0'-4'0'0'0,"-2"4"0"0"0,2-3 0 0 0,0-1 0 0 0,0 0 0 0 0</inkml:trace>
  <inkml:trace contextRef="#ctx0" brushRef="#br0" timeOffset="24">6711 466 8 0 0,'21'2'11'0'0,"-21"-2"35"0"0,1 0 1 0 0,-1 0-1 0 0,0 0 0 0 0,0 0 1 0 0,1 0-1 0 0,-1 0 0 0 0,0 0 1 0 0,0 0-1 0 0,1 0 0 0 0,-1 0 1 0 0,0 0-1 0 0,0 0 0 0 0,0 1 1 0 0,0-1-1 0 0,0 0 1 0 0,0 0-1 0 0,0 0 0 0 0,0 0 1 0 0,1 0-1 0 0,-1 0 0 0 0,0 0 1 0 0,0 0-1 0 0,0 0 0 0 0,0 1 1 0 0,0-1-1 0 0,1 0 0 0 0,-1 0 1 0 0,0 0-1 0 0,0 1 1 0 0,0-1-1 0 0,0 0 0 0 0,0 0 1 0 0,0 1-1 0 0,0-1 0 0 0,0 0 1 0 0,0 0-1 0 0,0 1 0 0 0,0-1 1 0 0,0 0-1 0 0,0 0 0 0 0,0 1 1 0 0,0-1-1 0 0,0 0 1 0 0,0 0-1 0 0,0 0 0 0 0,0 0 1 0 0,-1 0-1 0 0,1 0 0 0 0,0 0 1 0 0,0 1-1 0 0,0-1 0 0 0,0 0 1 0 0,0 0-1 0 0,-1 0 0 0 0,1 0 1 0 0,0 1-1 0 0,0-1 1 0 0,0 0-1 0 0,0 0 0 0 0,0 0 1 0 0,0 0-1 0 0,0 0 0 0 0,0 1-46 0 0,1-4 2918 0 0,-1 3-2873 0 0,-1 0 1 0 0,1 0 0 0 0,0 0 0 0 0,0 0 0 0 0,0-1 0 0 0,0 1 0 0 0,0 0 0 0 0,0 0 0 0 0,0 0 0 0 0,0-1 0 0 0,0 1-1 0 0,0 0 1 0 0,0 0 0 0 0,-1-1 0 0 0,1 1 0 0 0,0 0 0 0 0,0 0 0 0 0,0-1 0 0 0,0 1 0 0 0,0 0 0 0 0,0 0 0 0 0,0-1-1 0 0,0 1 1 0 0,0 0 0 0 0,0 0 0 0 0,0 0 0 0 0,0 0 0 0 0,0 0 0 0 0,0 0 0 0 0,1-1 0 0 0,-1 1 0 0 0,0 0 0 0 0,0 0-1 0 0,0-1 1 0 0,0 1 0 0 0,0 0 0 0 0,0 0 0 0 0,0 0 0 0 0,0-1-46 0 0,0-1 3007 0 0,1 7-590 0 0,-4 8-597 0 0,3-12-1700 0 0,0 0 0 0 0,0-1 1 0 0,0 2-1 0 0,0-1 0 0 0,0 0 0 0 0,0 0 0 0 0,-1 0 0 0 0,1 0 0 0 0,0 0 0 0 0,-1 1 1 0 0,1-1-1 0 0,-1-1 0 0 0,1 1-120 0 0,0 0 120 0 0,-1 0 0 0 0,1 0-1 0 0,-1 0 1 0 0,1 0 0 0 0,-1 0 0 0 0,1 0 0 0 0,0 0 0 0 0,0 0-1 0 0,0 0 1 0 0,-1 0 0 0 0,1 0 0 0 0,0 0 0 0 0,0 0 0 0 0,1 0 0 0 0,-1 0-120 0 0,-11 32 937 0 0,9-26-841 0 0,1 1 0 0 0,0-1 0 0 0,0 1-1 0 0,1 0-95 0 0,-3 21 339 0 0,3-18-446 0 0,0-10 122 0 0,0 1-1 0 0,0 0 1 0 0,0-1-1 0 0,0 1 1 0 0,0 0-1 0 0,-1 0 1 0 0,1-1 0 0 0,0 1-1 0 0,-1 0 1 0 0,1-1-1 0 0,-1 0 1 0 0,0 1-1 0 0,1-1 1 0 0,-1 1-15 0 0,-4 33 225 0 0,7-22-91 0 0,2 8-196 0 0,1-10 195 0 0,-3-8-248 0 0,1-6 171 0 0,0 5-150 0 0,-1 1 6 0 0,0-9 199 0 0,-2 8-16 0 0,1 0-41 0 0,4-5-31 0 0,11-11 158 0 0,-16 13-173 0 0,0 1 0 0 0,1 0 0 0 0,-1 0 0 0 0,0-1 0 0 0,1 1-1 0 0,-1-1 1 0 0,1 1 0 0 0,0 0 0 0 0,-1-1 0 0 0,1 1 0 0 0,-1 0 0 0 0,0-1-1 0 0,0 1 1 0 0,1 0 0 0 0,0 0 0 0 0,-1 0 0 0 0,1 0 0 0 0,0-1 0 0 0,-1 1-1 0 0,0 0 1 0 0,0 0 0 0 0,1 0 0 0 0,0 0 0 0 0,-1 0 0 0 0,1 0-1 0 0,0 1 1 0 0,-1-1 0 0 0,1 0 0 0 0,-1 0 0 0 0,0 0 0 0 0,1 1 0 0 0,-1-1-1 0 0,1 0 1 0 0,-1 1 0 0 0,1-1 0 0 0,0 0 0 0 0,-1 1 0 0 0,0-1-1 0 0,0 1 1 0 0,0-1 0 0 0,1 0 0 0 0,-1 0 0 0 0,1 1-8 0 0,-1-1 2 0 0,0 0 1 0 0,0 0-1 0 0,0 0 0 0 0,1 1 1 0 0,-1-1-1 0 0,0 0 0 0 0,0 0 1 0 0,0 0-1 0 0,1 1 1 0 0,-1-1-1 0 0,0 0 0 0 0,0 0 1 0 0,0 0-1 0 0,0 0 0 0 0,0 0 1 0 0,0 0-1 0 0,1 0 1 0 0,-1 0-1 0 0,0 0 0 0 0,1 0 1 0 0,-1 0-1 0 0,0 0 0 0 0,0 0 1 0 0,1 0-1 0 0,-1 0 1 0 0,0 0-1 0 0,0 0 0 0 0,1 0 1 0 0,-1 0-1 0 0,0 0 0 0 0,1 0 1 0 0,-1 0-1 0 0,0 0 1 0 0,0 0-1 0 0,0-1 0 0 0,0 1 1 0 0,0 0-1 0 0,0 0 0 0 0,0 0 1 0 0,1 0-1 0 0,-1-1 1 0 0,0 1-1 0 0,0 0 0 0 0,0 0 1 0 0,0-1-1 0 0,1 1 0 0 0,-1 0 1 0 0,0 0-1 0 0,0 0 1 0 0,0 0-3 0 0,0 0-1 0 0,0 0 1 0 0,0-1-1 0 0,0 1 1 0 0,0 0-1 0 0,0 0 1 0 0,1 0-1 0 0,-1-1 1 0 0,0 1-1 0 0,0 0 1 0 0,0 0-1 0 0,0 0 1 0 0,0 0-1 0 0,1-1 1 0 0,-1 1-1 0 0,0 0 1 0 0,0 0-1 0 0,0 0 1 0 0,0 0-1 0 0,0 0 1 0 0,0 0-1 0 0,0 0 1 0 0,0-1-1 0 0,1 1 1 0 0,-1 0-1 0 0,0 0 1 0 0,0 0-1 0 0,0 0 1 0 0,1 0 0 0 0,-1 0-1 0 0,0 0 1 0 0,0 0-1 0 0,0 0 1 0 0,1 0-1 0 0,-1 0 1 0 0,0 0-1 0 0,0 0 1 0 0,1 0-1 0 0,-1 1 1 0 0,0-1-1 0 0,0 0 1 0 0,0 0-1 0 0,1 0 1 0 0,-1 0-1 0 0,0 0 1 0 0,0 0 8 0 0,0 1 0 0 0,1-1 0 0 0,0 0 0 0 0,-1 0 0 0 0,1 1 0 0 0,0-1 1 0 0,-1 0-1 0 0,0 0 0 0 0,1 0 0 0 0,-1 0 0 0 0,1 0 0 0 0,0 0 0 0 0,-1 0 0 0 0,1 0 0 0 0,-1-1 0 0 0,0 1 0 0 0,2 0-8 0 0,-2 0 2 0 0,1-1 0 0 0,0 1-1 0 0,0 0 1 0 0,-1 0 0 0 0,1 0 0 0 0,0 0 0 0 0,0 0-1 0 0,-1 0 1 0 0,1 0 0 0 0,-1 0 0 0 0,1 0-1 0 0,0 0 1 0 0,0 1 0 0 0,0-1 0 0 0,-1 0 0 0 0,0 0-2 0 0,1 1 9 0 0,0-1 0 0 0,0 0 0 0 0,0 0 0 0 0,-1 0-1 0 0,1 0 1 0 0,-1 0 0 0 0,1 0 0 0 0,0 0 0 0 0,-1 0 0 0 0,1 0 0 0 0,0 0 0 0 0,-1 0 0 0 0,1-1 0 0 0,-1 1 0 0 0,1 0 0 0 0,0 0 0 0 0,0-1 0 0 0,-1 1 0 0 0,1-1-9 0 0,-1 1-5 0 0,1-1 0 0 0,-1 1 0 0 0,1 0 0 0 0,-1 0 0 0 0,1 0 0 0 0,0 0 0 0 0,-1 0 0 0 0,0-1 0 0 0,0 1 0 0 0,1 0 0 0 0,0 0 0 0 0,-1 0 0 0 0,1 0 0 0 0,0 0 0 0 0,-1 0 0 0 0,0 0 0 0 0,1 0 0 0 0,-1 0 0 0 0,1 0 0 0 0,0 1 0 0 0,-1-1 0 0 0,1 0 0 0 0,0 0 0 0 0,-1 0 5 0 0,20 5-68 0 0,-8-8 52 0 0,13-4 210 0 0,-25 7-195 0 0,2 0 0 0 0,-1 0 0 0 0,0 0 1 0 0,0 0-1 0 0,1 0 0 0 0,-1 1 0 0 0,0-1 0 0 0,0 0 0 0 0,0 1 0 0 0,0-1 0 0 0,0 1 0 0 0,0-1 0 0 0,0 1 0 0 0,1-1 0 0 0,-2 1 0 0 0,1-1 0 0 0,0 1 0 0 0,0 0 0 0 0,1 0 1 0 0,-2-1-6 0 0,1 0 0 0 0,0 0 0 0 0,1 0-1 0 0,-2 0 1 0 0,1 0 0 0 0,0 0 0 0 0,0-1 0 0 0,1 1-1 0 0,-2 0 1 0 0,1-1 0 0 0,0 1 0 0 0,0-1 0 0 0,0 1 0 0 0,-1 0-1 0 0,1-1 1 0 0,0 0 6 0 0,13-4 70 0 0,-14 4-72 0 0,1 1 1 0 0,-1 0 0 0 0,0 0-1 0 0,0 0 1 0 0,1 0 0 0 0,-1 0-1 0 0,0 0 1 0 0,0 0 0 0 0,0 0-1 0 0,0 0 1 0 0,0 0 0 0 0,0 0-1 0 0,0 0 1 0 0,1 0 0 0 0,-1 0-1 0 0,0 0 1 0 0,0 0 0 0 0,0 0-1 0 0,1 0 1 0 0,-1 0 0 0 0,0 0-1 0 0,0 0 1 0 0,0 0 0 0 0,1 0-1 0 0,-1 1 1 0 0,0-1 0 0 0,0 0-1 0 0,0 0 1 0 0,1 0 0 0 0,-1 0 0 0 0,0 0-1 0 0,0 1 1 0 0,0-1 0 0 0,0 0-1 0 0,0 0 1 0 0,0 0 0 0 0,0 1-1 0 0,0-1 1 0 0,0 0 0 0 0,0 0-1 0 0,0 0 1 0 0,0 0 0 0 0,0 0-1 0 0,0 0 1 0 0,0 0 0 0 0,0 0-1 0 0,0 1 1 0 0,0-1 0 0 0,0 0 1 0 0,0 0 0 0 0,0-1 0 0 0,1 1 0 0 0,-1 0 0 0 0,0 0 1 0 0,0-1-1 0 0,1 1 0 0 0,-1-1 0 0 0,0 1 1 0 0,1-1-1 0 0,-1 1 0 0 0,0-1 0 0 0,1 1 1 0 0,-1 0-1 0 0,0-1 0 0 0,0 1 0 0 0,0 0 0 0 0,1 0 1 0 0,-1 0-1 0 0,1 0 0 0 0,-1-1 0 0 0,1 1 1 0 0,-1 0-1 0 0,1 0 0 0 0,-1 0 0 0 0,1-1 0 0 0,-1 1 2 0 0,1 0-1 0 0,-1 0 1 0 0,1-1 0 0 0,0 1-1 0 0,0 0 1 0 0,-1-1-1 0 0,0 1 1 0 0,1-1-1 0 0,-1 1 1 0 0,1-1 0 0 0,0 1-1 0 0,-1 0 1 0 0,1-1-1 0 0,-1 1 1 0 0,0-1-1 0 0,0 0 1 0 0,1 1-1 0 0,-1-1 1 0 0,0 0 0 0 0,1 1-1 0 0,-1 0 1 0 0,0-1-1 0 0,1 0 1 0 0,-1 0-1 0 0,0 1 1 0 0,0-1 0 0 0,0 0-2 0 0,5-11-158 0 0,-4 11 174 0 0,-1-1 0 0 0,1 1 0 0 0,0 0 0 0 0,0-1 0 0 0,-1 0 0 0 0,1 1 0 0 0,0-1 0 0 0,-1 0 0 0 0,0 2 0 0 0,0-2 0 0 0,0-1-16 0 0,0 2-12 0 0,0-1 0 0 0,0 0 0 0 0,1 1 0 0 0,-1-1 0 0 0,0 0 0 0 0,1 1 0 0 0,0-1 0 0 0,-1 0 0 0 0,1 2 0 0 0,-1-2 0 0 0,1 0 0 0 0,0 0 12 0 0,1 0-24 0 0,0-22 199 0 0,1 13-185 0 0,-2 9 7 0 0,0 0-1 0 0,0 0 0 0 0,0 0 1 0 0,-1 1-1 0 0,0-2 1 0 0,0 1-1 0 0,0 0 1 0 0,0 0-1 0 0,0 0 0 0 0,0 0 1 0 0,0 0-1 0 0,0 1 1 0 0,0-2-1 0 0,0 1 0 0 0,0 1 1 0 0,-1-2-1 0 0,0 2 4 0 0,-3-8 7 0 0,2 7-4 0 0,1-1 0 0 0,0 1 0 0 0,-1-1 0 0 0,1 1 0 0 0,1-2 0 0 0,-1 2 0 0 0,0-2 0 0 0,0 2 0 0 0,0-1 0 0 0,1 0 0 0 0,0-1-3 0 0,0 3 4 0 0,0-1 0 0 0,0 1 0 0 0,-1 1 0 0 0,1-1-1 0 0,0 0 1 0 0,-1-1 0 0 0,1 1 0 0 0,-1 1 0 0 0,0-1-1 0 0,1 0 1 0 0,-1 0 0 0 0,1 0 0 0 0,-1 0 0 0 0,1 1 0 0 0,-1-1-1 0 0,-1 0-3 0 0,2 0 4 0 0,-1 0 1 0 0,1 1-1 0 0,-1-1 0 0 0,0 1 0 0 0,1 0 0 0 0,-1-1 0 0 0,1 0 0 0 0,-1 0 0 0 0,1 0 0 0 0,0 0 1 0 0,0 0-1 0 0,-1 1 0 0 0,1 0 0 0 0,0-1 0 0 0,0-1-4 0 0,-24-23 165 0 0,23 24-135 0 0,1 0 0 0 0,-1 0 1 0 0,0 0-1 0 0,0 0 0 0 0,0 0 0 0 0,0 0 0 0 0,0 0 0 0 0,-1 1 0 0 0,1-1 0 0 0,0 0 0 0 0,0 0 0 0 0,-1 1 1 0 0,2-1-1 0 0,-2 0 0 0 0,0 1 0 0 0,2 0 0 0 0,-2 0 0 0 0,0 0 0 0 0,0 0-30 0 0,-1-1 102 0 0,1 1-1 0 0,0-1 0 0 0,0 0 1 0 0,-1 0-1 0 0,1 0 0 0 0,0 1 1 0 0,0-1-1 0 0,-1-1-101 0 0,-1 0 63 0 0,-2 0-1 0 0,1 0 0 0 0,-1 1 1 0 0,1 0-1 0 0,-1-1 1 0 0,0 1-1 0 0,0 1 0 0 0,2-1 1 0 0,-3 1-63 0 0,-4-1 49 0 0,2 1-180 0 0,-1 0 0 0 0,0 1 0 0 0,-7 1 131 0 0,-16 1-1902 0 0,5 1-3023 0 0,26-4 3842 0 0,0 1 1 0 0,-1-1-1 0 0,1 1 1 0 0,0 0-1 0 0,0 0 1 0 0,0 0-1 0 0,0 0 1 0 0,0 0-1 0 0,0 1 0 0 0,0 0 1 0 0,0-1 1082 0 0,-6 16-4457 0 0</inkml:trace>
  <inkml:trace contextRef="#ctx0" brushRef="#br1" timeOffset="25">8097 826 8 0 0,'9'0'25'0'0,"-8"0"17"0"0,-1 0 0 0 0,1 0-1 0 0,-1 0 1 0 0,0 0 0 0 0,0 0 0 0 0,1 0 0 0 0,-1 0-1 0 0,1 0 1 0 0,-1 0 0 0 0,1 0 0 0 0,-1 0 0 0 0,1 0-1 0 0,-1 0 1 0 0,1 0 0 0 0,-1 0 0 0 0,0 0 0 0 0,0-1 0 0 0,1 1-1 0 0,-1 0 1 0 0,1 0 0 0 0,-1-1 0 0 0,0 1 0 0 0,1 0-1 0 0,-1-1 1 0 0,1 1 0 0 0,-1-1 0 0 0,0 1 0 0 0,0 0-1 0 0,0-1 1 0 0,0 1 0 0 0,0 0 0 0 0,1 0 0 0 0,-1-1 0 0 0,0 1-1 0 0,0-1-41 0 0,4 0 2865 0 0,-3 0-2696 0 0,-1 1 0 0 0,0-1-1 0 0,1 1 1 0 0,-1 0 0 0 0,0 0 0 0 0,1 0-1 0 0,-1 0 1 0 0,1-1 0 0 0,-1 1-1 0 0,0 0 1 0 0,0-1 0 0 0,1 1-1 0 0,-1 0 1 0 0,1 0 0 0 0,-1 0-1 0 0,1 0 1 0 0,-1-1 0 0 0,1 1 0 0 0,-1 0-1 0 0,0 0 1 0 0,0 0 0 0 0,1 0-1 0 0,-1 0 1 0 0,1 0 0 0 0,0 0-1 0 0,-1 0 1 0 0,1 1 0 0 0,-1-1-1 0 0,0 0 1 0 0,0 0 0 0 0,1 0 0 0 0,-1 0-1 0 0,1 1 1 0 0,-1-1 0 0 0,1 0-1 0 0,-1 1 1 0 0,0-1 0 0 0,1 0-1 0 0,-1 0 1 0 0,1 0 0 0 0,-1 0-1 0 0,0 1 1 0 0,0-1 0 0 0,0 1 0 0 0,0-1-1 0 0,1 1-168 0 0,2 0 2251 0 0,-2 0-2028 0 0,0-1-1 0 0,0 0 0 0 0,0 0 1 0 0,0 0-1 0 0,-1 0 0 0 0,1 1 1 0 0,-1-1-1 0 0,1 1 0 0 0,0 0 1 0 0,0-1-1 0 0,-1 1 0 0 0,1-1 1 0 0,-1 1-1 0 0,2 0-222 0 0,-1 0 198 0 0,-1 0 1 0 0,1 1-1 0 0,1-2 0 0 0,-1 1 0 0 0,0 0 1 0 0,0 0-1 0 0,0 0 0 0 0,1 0 1 0 0,-2 0-1 0 0,2-1 0 0 0,0 0 0 0 0,-1 1 1 0 0,0-1-1 0 0,1 1-198 0 0,-1-1 116 0 0,0 0 1 0 0,0 1-1 0 0,1 0 1 0 0,-2-1-1 0 0,2 1 1 0 0,-1-1-1 0 0,0 0 1 0 0,0 1-1 0 0,0 0 1 0 0,0 0-1 0 0,0 0 0 0 0,0 0 1 0 0,-1-1-1 0 0,2 1 1 0 0,-1 1-1 0 0,-1-1 1 0 0,2 0-117 0 0,-1 3 164 0 0,2-2 0 0 0,-1 2-1 0 0,0-2 1 0 0,1 2 0 0 0,-1-2 0 0 0,2 1 0 0 0,-2-1 0 0 0,1 1 0 0 0,1-2 0 0 0,-1 2 0 0 0,0-2 0 0 0,0 1-164 0 0,9 6 341 0 0,8 15 399 0 0,-18-21-720 0 0,-1-1-1 0 0,1 2 0 0 0,0-1 0 0 0,-1-1 1 0 0,1 2-1 0 0,-1-1 0 0 0,1 3-19 0 0,0-3 53 0 0,-1 1 1 0 0,0-2-1 0 0,0 2 0 0 0,1-2 0 0 0,-1 2 0 0 0,1-1 0 0 0,0-1 1 0 0,1 3-54 0 0,24 30 90 0 0,-21-26-6 0 0,1 2-1 0 0,-1-2 1 0 0,2 5-84 0 0,0-1 21 0 0,33 48 74 0 0,-33-44 185 0 0,-6-13-306 0 0,-1 0 0 0 0,0 0 0 0 0,1 0 0 0 0,0 0 0 0 0,-1-1 1 0 0,1 1-1 0 0,0-1 0 0 0,0 1 0 0 0,0-1 0 0 0,3 2 26 0 0,15 15 238 0 0,-17-17-246 0 0,1 1 0 0 0,-1 0 0 0 0,1 1 0 0 0,-1-1 0 0 0,-1 0 0 0 0,2 1 0 0 0,-2 0 0 0 0,1-1 0 0 0,-1 1 0 0 0,0 2 8 0 0,17 21-155 0 0,-18-27 150 0 0,0 1 1 0 0,-1 0 0 0 0,1 0-1 0 0,-1-1 1 0 0,1 0-1 0 0,0 1 1 0 0,0 0-1 0 0,0-1 1 0 0,0 1-1 0 0,-1 0 1 0 0,0-1-1 0 0,2 0 1 0 0,-1 1-1 0 0,0-1 1 0 0,-1 1 4 0 0,1-1-4 0 0,0 0-1 0 0,1 0 1 0 0,-2 1-1 0 0,1-1 1 0 0,0 1-1 0 0,1 0 1 0 0,-1-1 0 0 0,-1 1-1 0 0,1 0 1 0 0,0-1-1 0 0,0 1 1 0 0,0 0-1 0 0,-1 0 1 0 0,1 0 0 0 0,0 1 4 0 0,31 72 56 0 0,-31-72-81 0 0,-1-1 0 0 0,1 1 0 0 0,0-1 0 0 0,0 1 1 0 0,1-2-1 0 0,-2 2 0 0 0,1-1 0 0 0,1 1 0 0 0,-1-2 1 0 0,0 1-1 0 0,0 0 0 0 0,1 0 0 0 0,-1 1 25 0 0,9 5-163 0 0,-7-3 163 0 0,-2 0 0 0 0,1 0 0 0 0,-1-1 1 0 0,0 1-1 0 0,0 1 0 0 0,0-1 0 0 0,0 1 0 0 0,1 3-45 0 0,-1 0-3290 0 0,-5-17-1311 0 0,-6-12-9403 0 0,4 16 10363 0 0</inkml:trace>
  <inkml:trace contextRef="#ctx0" brushRef="#br1" timeOffset="26">8176 858 8 0 0,'0'0'18'0'0,"0"0"0"0"0,0 0 0 0 0,0 0 0 0 0,0 0 0 0 0,1 0 0 0 0,-1 0 0 0 0,0 0 0 0 0,0 0 0 0 0,0 0 1 0 0,0 0-1 0 0,0 0 0 0 0,1 0 0 0 0,-1 0 0 0 0,0 0 0 0 0,0 0 0 0 0,0 0 0 0 0,0 0 0 0 0,0 0 0 0 0,0 0 0 0 0,0 0 0 0 0,0 0 0 0 0,0 0 0 0 0,0 0 0 0 0,0-1 0 0 0,0 1 0 0 0,0 0 0 0 0,1 0 1 0 0,-1 0-1 0 0,0 0 0 0 0,0 0 0 0 0,0 0 0 0 0,0 0 0 0 0,0 0 0 0 0,0 0 0 0 0,0 0 0 0 0,0 0 0 0 0,0 0 0 0 0,0 0 0 0 0,0-1 0 0 0,0 1 0 0 0,0 0 0 0 0,0 0 0 0 0,0 0 0 0 0,0 0 0 0 0,0-1 1 0 0,0 1-1 0 0,0 0 0 0 0,0 0 0 0 0,0 0 0 0 0,0 0 0 0 0,0 0 0 0 0,0-1 0 0 0,0 1 0 0 0,0 0 0 0 0,0 0 0 0 0,0 0 0 0 0,0 0 0 0 0,0 0 0 0 0,-1 0 0 0 0,1-1 0 0 0,0 1 0 0 0,0 0 0 0 0,0 0 0 0 0,0 0-18 0 0,9-2 1254 0 0,-3 0 4573 0 0,-5 2-5716 0 0,-1 0-1 0 0,1 0 1 0 0,-1 0 0 0 0,1 0 0 0 0,-1 0 0 0 0,0 0 0 0 0,0-1 0 0 0,0 1 0 0 0,1 0 0 0 0,-1 0 0 0 0,1-1 0 0 0,-1 1 0 0 0,1 0 0 0 0,-1 0 0 0 0,0 0 0 0 0,1 0 0 0 0,-1 0 0 0 0,0-1 0 0 0,0 1 0 0 0,0 0 0 0 0,0-1 0 0 0,0 1 0 0 0,1-1 0 0 0,-1 1 0 0 0,0 0 0 0 0,0-1 0 0 0,0 1 0 0 0,1-1 0 0 0,-1 1 0 0 0,0 0 0 0 0,0-1-111 0 0,11-13 1867 0 0,-9 13-1767 0 0,0 0 0 0 0,-1 0 0 0 0,-1 0 0 0 0,2-1 0 0 0,-1 2 0 0 0,0-2 0 0 0,0 1 0 0 0,0-1 0 0 0,0 1 0 0 0,0 0 0 0 0,-1-1 0 0 0,1-1-100 0 0,12-17 3321 0 0,-10 17-3076 0 0,-1 0 0 0 0,1 0 1 0 0,-1 0-1 0 0,0 0 0 0 0,-1-1 0 0 0,1 0 0 0 0,0 0-245 0 0,13-32 369 0 0,-14 33-246 0 0,1 0 1 0 0,-1 0-1 0 0,1 0 1 0 0,-1 1-1 0 0,2-1 0 0 0,-1 1 1 0 0,0 0-1 0 0,0-1 1 0 0,0 2-1 0 0,3-3-123 0 0,-3 0 221 0 0,1 1 0 0 0,-1-1 1 0 0,1 0-1 0 0,-1 0 0 0 0,0 0 0 0 0,-1 1 0 0 0,1-2 0 0 0,0-3-221 0 0,3-5 50 0 0,0 4 12 0 0,0 1-1 0 0,0-1 0 0 0,1 1 0 0 0,-1 0 0 0 0,3 0-61 0 0,17-27 649 0 0,-17 21-798 0 0,-5 9 132 0 0,-1 0 0 0 0,1 0 1 0 0,1 0-1 0 0,-1 0 0 0 0,0 1 1 0 0,1 0 16 0 0,7-11 35 0 0,5-5-9 0 0,-10 14-19 0 0,-1 0-1 0 0,1-1 1 0 0,-1 1-1 0 0,0-2 1 0 0,0 1-7 0 0,11-17 362 0 0,5-4-563 0 0,-9 11 293 0 0,1 1 0 0 0,7-7-92 0 0,-16 14 78 0 0,-4 8-62 0 0,0 0-1 0 0,1 1 1 0 0,-1-1 0 0 0,0 0-1 0 0,1 0 1 0 0,-1 0 0 0 0,1 0 0 0 0,-1 0-1 0 0,0 1 1 0 0,1-1 0 0 0,0 0-1 0 0,-1 0 1 0 0,1 0 0 0 0,0 1 0 0 0,-1-1-1 0 0,1 1 1 0 0,0-1-16 0 0,0 1 6 0 0,0-1-1 0 0,0 0 1 0 0,-1 1 0 0 0,1-1 0 0 0,0 0-1 0 0,0 1 1 0 0,0 0 0 0 0,-1-1 0 0 0,1 0-1 0 0,0 0 1 0 0,-1 0 0 0 0,1 0 0 0 0,0 1-1 0 0,-1-1 1 0 0,0 0 0 0 0,0 0-1 0 0,1-1-5 0 0,0 1 34 0 0,0-1-1 0 0,0 1 0 0 0,0-1 1 0 0,-1 1-1 0 0,1 0 0 0 0,0-1 1 0 0,0 1-1 0 0,0 0 0 0 0,0 0 1 0 0,0 0-1 0 0,1 0 0 0 0,0 0-33 0 0,1-1-40 0 0,-1 0 0 0 0,0 1 0 0 0,1-2-1 0 0,-1 1 1 0 0,0 0 0 0 0,0-1 0 0 0,0 2 0 0 0,0-4 40 0 0,6-3-5 0 0,-6 8 12 0 0,-1 0-7 0 0,-1 0 0 0 0,0 0 0 0 0,0 0 0 0 0,1 0 0 0 0,-1 0 0 0 0,0 0 0 0 0,0 0 1 0 0,1 0-1 0 0,-1 0 0 0 0,0 0 0 0 0,0 0 0 0 0,1 0 0 0 0,-1 0 0 0 0,0 0 0 0 0,0 0 0 0 0,0 0 0 0 0,0 0 0 0 0,0 0 1 0 0,0 0-1 0 0,1 0 0 0 0,-1 0 0 0 0,0 0 0 0 0,0-1 0 0 0,1 1 0 0 0,-1 0 0 0 0,0 0 0 0 0,0 0 0 0 0,0 0 0 0 0,1-1 1 0 0,-1 1-1 0 0,0 0 0 0 0,0 0 0 0 0,0 0 0 0 0,0 0 0 0 0,1 0 0 0 0,-1 0 0 0 0,0 0 0 0 0,0-1 0 0 0,0 1 0 0 0,0 0 1 0 0,0 0-1 0 0,0-1 0 0 0,0 1 0 0 0,0 0 0 0 0,0-1 0 0 0,0 1 0 0 0,0 0 0 0 0,0 0 0 0 0,0-1 0 0 0,0 1 0 0 0,0 0 1 0 0,0 0-1 0 0,0-1 0 0 0,0 1 0 0 0,4-2 156 0 0,5-12-138 0 0,0 2-127 0 0,24-31-1137 0 0,-31 43-112 0 0,-1 5-4179 0 0,-2 7-8369 0 0,-1-9 11013 0 0</inkml:trace>
  <inkml:trace contextRef="#ctx0" brushRef="#br1" timeOffset="27">8613 167 80 0 0,'11'-4'809'0'0,"0"-1"-1"0"0,-2 0 1 0 0,11-7-809 0 0,-1 1 1664 0 0,-15 9-703 0 0,1 0 0 0 0,-1 0 0 0 0,1 0 0 0 0,0 1 0 0 0,0 0 0 0 0,0 0 0 0 0,0 0 0 0 0,0 0 0 0 0,1 1-961 0 0,-6 0 199 0 0,1 1 0 0 0,0-1 0 0 0,-1 0-1 0 0,1 1 1 0 0,0-1 0 0 0,-1 0 0 0 0,0 1 0 0 0,0-1 0 0 0,1 1 0 0 0,-1-1 0 0 0,1 1 0 0 0,-1-1 0 0 0,1 0 0 0 0,-1 1 0 0 0,1-1 0 0 0,-1 1 0 0 0,0-1 0 0 0,0 1 0 0 0,0 0-199 0 0,9 10 1888 0 0,-4-10-1810 0 0,-1 1 0 0 0,1-1 0 0 0,-1 0 1 0 0,1 0-1 0 0,-1-1 0 0 0,1 1 1 0 0,0-1-1 0 0,0 0 0 0 0,-1 0 0 0 0,1-1 1 0 0,0 1-1 0 0,-1-1 0 0 0,1 0 1 0 0,-1 0-1 0 0,1-1 0 0 0,1 0-78 0 0,1-1 211 0 0,0 2-1 0 0,0-1 1 0 0,0 1-1 0 0,0 0 1 0 0,1 0-1 0 0,-1 1 1 0 0,1 0-211 0 0,-5 0 142 0 0,19 5 1170 0 0,-20-5-1249 0 0,-1 0 1 0 0,0 1-1 0 0,-1 0 1 0 0,1-1-1 0 0,0 1 0 0 0,0 0 1 0 0,0 0-1 0 0,-1-1 1 0 0,0 1-1 0 0,1 0 1 0 0,0-1-1 0 0,0 2 0 0 0,-1-1 1 0 0,1-1-1 0 0,-1 1 1 0 0,0 0-1 0 0,1 0 1 0 0,-1 0-1 0 0,1 0 1 0 0,-1 0-1 0 0,0 0 0 0 0,0 1-63 0 0,2-1-1 0 0,-1 0-1 0 0,-1-1 1 0 0,1 1 0 0 0,0 0-1 0 0,1 0 1 0 0,-2 0-1 0 0,1 0 1 0 0,1-1-1 0 0,-1 1 1 0 0,0-1-1 0 0,0 1 1 0 0,1 0-1 0 0,-1-1 1 0 0,0 1-1 0 0,1-1 1 0 0,-1 0 1 0 0,25 5 205 0 0,6-7-97 0 0,-20 2 134 0 0,-1-1 0 0 0,0 0-1 0 0,8-2-241 0 0,-16 3 37 0 0,-1 0 0 0 0,1 0-1 0 0,-1 0 1 0 0,0 0 0 0 0,1 0 0 0 0,-1 1-1 0 0,0-1 1 0 0,0 1 0 0 0,2 0-37 0 0,18 3 85 0 0,0-6 59 0 0,1 2-1 0 0,-1 2 1 0 0,19 2-144 0 0,-17-1 17 0 0,1-1 0 0 0,0-2 0 0 0,0 0-17 0 0,4-2 137 0 0,-14 2-125 0 0,2 0 0 0 0,-2-2 0 0 0,3-2-12 0 0,0 2-28 0 0,0-1 0 0 0,18 2 28 0 0,-7 0-6 0 0,-26 0 32 0 0,21 0-61 0 0,-1-1 1 0 0,21-6 34 0 0,80-19 417 0 0,-108 25-528 0 0,-2-1-1 0 0,16 2 112 0 0,15-4-42 0 0,-37 5 35 0 0,-1-1 0 0 0,-1 1-1 0 0,2 0 1 0 0,-1 1 0 0 0,0-1 7 0 0,29 2-93 0 0,-12-4 172 0 0,13 0-4 0 0,-1 0 0 0 0,17 3-75 0 0,61 8-95 0 0,-102-9 6 0 0,0 0 0 0 0,0-1 0 0 0,5-1 89 0 0,9-1 213 0 0,-20 3-174 0 0,18-3-103 0 0,1 2-1 0 0,11 2 65 0 0,1 2-25 0 0,-25-1 16 0 0,0 0 0 0 0,0-1 1 0 0,0-1-1 0 0,0 0 1 0 0,0-1-1 0 0,1-1 0 0 0,-1 0 1 0 0,7-2 8 0 0,-10 2 10 0 0,1 0 1 0 0,-1 1 0 0 0,1 0 0 0 0,0 1 0 0 0,-1 0 0 0 0,9 1-11 0 0,9 1-195 0 0,16 0 124 0 0,-34-1 52 0 0,0 0 1 0 0,0 0-1 0 0,1-1 1 0 0,-1 0-1 0 0,0-1 0 0 0,1-1 1 0 0,6-1 18 0 0,-4 1 12 0 0,1-1 0 0 0,0 1-1 0 0,-1 1 1 0 0,0 0 0 0 0,1 1 0 0 0,-1 1 0 0 0,1 0 0 0 0,-1 0-1 0 0,6 2-11 0 0,0-2-18 0 0,-15-1 11 0 0,-1 0 0 0 0,1 0-1 0 0,0 0 1 0 0,-1 0-1 0 0,1 1 1 0 0,-1-1 0 0 0,1 1-1 0 0,2 1 8 0 0,-1-1-29 0 0,0 0 0 0 0,1 0 1 0 0,-1 0-1 0 0,0 0 0 0 0,1-1 0 0 0,0 1 29 0 0,-1-1-62 0 0,0 0 0 0 0,1 0 0 0 0,-1 1-1 0 0,0 0 1 0 0,0 0 0 0 0,0 1 0 0 0,1-1 62 0 0,7 5-60 0 0,28 11 87 0 0,-37-16-49 0 0,0 0-1 0 0,1-1 1 0 0,0 1-1 0 0,-1 0 0 0 0,0-1 1 0 0,1 1-1 0 0,-1-1 1 0 0,2 0-1 0 0,-2-1 0 0 0,2 1 23 0 0,2-1-77 0 0,0 0 0 0 0,2 1 0 0 0,-2 0 0 0 0,0 0-1 0 0,1 1 1 0 0,0 0 77 0 0,1 1 39 0 0,1-1 1 0 0,0-1-1 0 0,8 0-39 0 0,14 1 71 0 0,-28 0-89 0 0,0-1 1 0 0,0 1-1 0 0,1-1 1 0 0,-1 0-1 0 0,0 0 1 0 0,0 0-1 0 0,0-1 1 0 0,3 0 17 0 0,12-3-79 0 0,0 1 0 0 0,0 1 0 0 0,-1 0 1 0 0,14 2 78 0 0,-6 4-13 0 0,-23-3 8 0 0,1 0 0 0 0,0 0 0 0 0,-1-1 1 0 0,0 1-1 0 0,1-1 0 0 0,0 0 0 0 0,3 0 5 0 0,-5-1-208 0 0,2 1 1 0 0,-1 0-1 0 0,0 1 0 0 0,0-1 1 0 0,1 1-1 0 0,-1 0 0 0 0,0-1 1 0 0,0 1-1 0 0,3 1 208 0 0,5 1-1588 0 0,2 10-3120 0 0,-12-12 3675 0 0,-1 0 1 0 0,1-1 0 0 0,0 1 0 0 0,0 1 0 0 0,-1-1 0 0 0,1 0 0 0 0,-1 0 0 0 0,0 0-1 0 0,1 1 1 0 0,-1-1 0 0 0,1 0 0 0 0,-1 1 1032 0 0,-2 1-3458 0 0</inkml:trace>
  <inkml:trace contextRef="#ctx0" brushRef="#br1" timeOffset="28">8612 1423 8 0 0,'14'-7'1549'0'0,"-1"0"-1"0"0,2 1 1 0 0,0 1 0 0 0,6-1-1549 0 0,-19 5 486 0 0,1 1 0 0 0,-1 0 0 0 0,1 0 0 0 0,-1 0 1 0 0,1 0-1 0 0,-1 0 0 0 0,0 0 0 0 0,1 0 0 0 0,-1 0 1 0 0,1 0-1 0 0,-1 1 0 0 0,1 0 0 0 0,-1 0 0 0 0,1 0-486 0 0,1 0 758 0 0,7 2-162 0 0,0-1 0 0 0,0-1-1 0 0,0 0 1 0 0,1 0 0 0 0,-1-1 0 0 0,1-1 0 0 0,-1 0-1 0 0,0 0 1 0 0,1-2-596 0 0,49-2 1587 0 0,-43 3-1211 0 0,-16 2-325 0 0,1 0 1 0 0,0 0-1 0 0,-1-1 1 0 0,2 1-1 0 0,-2 0 1 0 0,1 1-1 0 0,0-1 1 0 0,-1 0-1 0 0,2 0 1 0 0,-2 1-1 0 0,0 0 1 0 0,3 1-52 0 0,-1-1 47 0 0,-2-1 0 0 0,1 1-1 0 0,1-1 1 0 0,-2 1 0 0 0,1-1 0 0 0,0 0 0 0 0,1 0 0 0 0,-1 0 0 0 0,-1 0-1 0 0,2-1 1 0 0,-1 1 0 0 0,3-1-47 0 0,-2 0 54 0 0,1 0-1 0 0,-1 0 1 0 0,1 1-1 0 0,-1-1 0 0 0,5 2-53 0 0,-1-1 93 0 0,1 1 0 0 0,0-2 0 0 0,0 0 0 0 0,-1 0 0 0 0,1 0 0 0 0,0-1 0 0 0,4-1-93 0 0,-3 0 123 0 0,1 1 0 0 0,-1 0 0 0 0,2 0 0 0 0,1 1-123 0 0,11-1 147 0 0,-22 1-132 0 0,1 0-1 0 0,0 1 0 0 0,1-1 1 0 0,-1 1-1 0 0,-1 0 1 0 0,2 0-1 0 0,-1 0 0 0 0,0 1 1 0 0,0 0-1 0 0,1-1-14 0 0,56 14 258 0 0,-53-13-224 0 0,-2 0 0 0 0,2-1 0 0 0,-1 0 0 0 0,0 0 0 0 0,0 0 0 0 0,1-1 0 0 0,-1 0 0 0 0,4-1-34 0 0,2-1 103 0 0,0 1 1 0 0,0 0-1 0 0,0 1 1 0 0,1 0-1 0 0,6 1-103 0 0,37-3-68 0 0,-18 3 183 0 0,-2 0 3 0 0,207-23-84 0 0,-217 22-2 0 0,10-1 38 0 0,-1-1 0 0 0,32-9-70 0 0,-57 10-29 0 0,2 1 0 0 0,-1 0 0 0 0,0 1 0 0 0,7 0 29 0 0,-5 0 10 0 0,0 0-1 0 0,-1-1 0 0 0,2-1-9 0 0,-10 2 5 0 0,0 0 1 0 0,-1 0-1 0 0,1 0 1 0 0,0 0-1 0 0,0 1 1 0 0,0 0 0 0 0,2 1-6 0 0,23 1 13 0 0,87-8 57 0 0,-112 5-92 0 0,0 1-1 0 0,0-1 0 0 0,1 1 1 0 0,-1-1-1 0 0,0 1 0 0 0,0 0 1 0 0,2 1 22 0 0,-1 0 1 0 0,0-2 0 0 0,0 2 0 0 0,1-1 0 0 0,-2-1 0 0 0,3 1-1 0 0,22 3-5 0 0,-24-2 33 0 0,1-2-1 0 0,-1 1 1 0 0,0 0-1 0 0,0-1 1 0 0,0 1-1 0 0,1-2-27 0 0,81-1-282 0 0,-68 2 319 0 0,15 5 123 0 0,-10-6-274 0 0,-20 2 93 0 0,1-1-1 0 0,0 0 1 0 0,0-1 0 0 0,0 0-1 0 0,0 0 1 0 0,0 0 0 0 0,0 0 0 0 0,0 0-1 0 0,3-3 22 0 0,-5 4 5 0 0,-1-1 0 0 0,2 0 0 0 0,-2 0 0 0 0,1 0 0 0 0,0 1 0 0 0,0 0 0 0 0,0 0 0 0 0,0 0 0 0 0,-1 0 0 0 0,1 0 0 0 0,1 1-5 0 0,22-2 25 0 0,-21 1-18 0 0,0 0 0 0 0,0 0 0 0 0,0 0 0 0 0,0 0-1 0 0,0 1 1 0 0,1 0 0 0 0,-1 0 0 0 0,0 1-7 0 0,0-1-15 0 0,0 1 0 0 0,1-1 0 0 0,-1-1 1 0 0,-1 0-1 0 0,2 0 0 0 0,-1 1 0 0 0,0-2 0 0 0,1 1 15 0 0,-2 0-18 0 0,-2 0-1 0 0,1 0 1 0 0,0 0-1 0 0,-1 0 0 0 0,1 0 1 0 0,0 0-1 0 0,-1 1 1 0 0,1 0-1 0 0,0 0 0 0 0,1 0 19 0 0,-1 0-17 0 0,0 0-1 0 0,0 0 1 0 0,0 0-1 0 0,0-1 0 0 0,0 1 1 0 0,0-1-1 0 0,1 0 1 0 0,1 0 17 0 0,-1 0 6 0 0,0 0 0 0 0,1 0 0 0 0,0 1 0 0 0,0-1 0 0 0,-1 1 0 0 0,1 0 0 0 0,1 1-6 0 0,15 2 26 0 0,12-6-147 0 0,-21 0 99 0 0,-1 1-101 0 0,-7 0 98 0 0,0 0 0 0 0,0 1-1 0 0,0 0 1 0 0,1 0 0 0 0,-1 0-1 0 0,0 0 1 0 0,0 1 25 0 0,2 0 12 0 0,1-1 0 0 0,-2 0 0 0 0,2-1 1 0 0,-1 0-1 0 0,0 0 0 0 0,0 1 0 0 0,0-2 0 0 0,2-1-12 0 0,0 2-29 0 0,1-2 0 0 0,-1 2 0 0 0,1 0 0 0 0,3 0 29 0 0,23-2 140 0 0,-27 3-162 0 0,-1-1 0 0 0,0 1 1 0 0,1-1-1 0 0,-1 2 0 0 0,0-1 0 0 0,1 1 1 0 0,-1 0-1 0 0,-1 0 0 0 0,5 2 22 0 0,48 19-1237 0 0,-28-13-1620 0 0,-26-9 1292 0 0,4 2-8614 0 0,-7 0 5769 0 0,-3-4 385 0 0</inkml:trace>
  <inkml:trace contextRef="#ctx0" brushRef="#br1" timeOffset="29">11441 112 8 0 0,'0'1'-1'0'0,"0"-1"0"0"0,0 0 0 0 0,0 0 0 0 0,0 0 0 0 0,0 0 0 0 0,-1 1 1 0 0,1-1-1 0 0,0 0 0 0 0,0 0 1 0 0,0 0-1 0 0,0 0 0 0 0,0 1 0 0 0,-1-1 0 0 0,1 0 0 0 0,0 0 0 0 0,0 0 0 0 0,0 0 0 0 0,0 0 0 0 0,0 0 0 0 0,0 0 1 0 0,0 0-1 0 0,0 0 0 0 0,0 1 0 0 0,-1-1 0 0 0,1 0 0 0 0,0 0 0 0 0,0 0 0 0 0,0 0 0 0 0,-1 0 0 0 0,1 0 0 0 0,0 0 0 0 0,0 0 0 0 0,0 0 1 0 0,-1-1-1 0 0,1 1 0 0 0,0 0 0 0 0,0 0 0 0 0,0 0 0 0 0,-1 0 0 0 0,1 0 0 0 0,0 0 0 0 0,0 0 0 0 0,0 0 0 0 0,0 0 0 0 0,-1-1 1 0 0,1-7 947 0 0,4 3 2048 0 0,-4 5-2760 0 0,1 0 0 0 0,-1 0-1 0 0,0 1 1 0 0,0-1 0 0 0,0 0 0 0 0,0 1-1 0 0,1-1 1 0 0,-1 0 0 0 0,0 0 0 0 0,1 1-1 0 0,-1-1 1 0 0,0 1 0 0 0,0-1 0 0 0,1 0-1 0 0,-1 1 1 0 0,0-1 0 0 0,0 0 0 0 0,0 0 0 0 0,0 0-1 0 0,0 1 1 0 0,1-1 0 0 0,-1 1 0 0 0,0-1-1 0 0,0 1 1 0 0,0-1 0 0 0,0 1-235 0 0,0 0 239 0 0,1-1-1 0 0,1 2 1 0 0,-1-1 0 0 0,0 0 0 0 0,0 0 0 0 0,0 0-1 0 0,1-1 1 0 0,-1 1 0 0 0,0 0 0 0 0,1-1-1 0 0,-1 1 1 0 0,1-1 0 0 0,-1 1 0 0 0,0-1 0 0 0,1 1-1 0 0,0-1 1 0 0,-1 0 0 0 0,1 0 0 0 0,0 0-239 0 0,14 4 929 0 0,-10-1-376 0 0,1 0 0 0 0,-1 1 0 0 0,0 0 0 0 0,0 0 0 0 0,-1 1 0 0 0,1 0 0 0 0,-1 0 0 0 0,4 4-553 0 0,9 12 1386 0 0,-15-16-1273 0 0,0 0-1 0 0,1-1 1 0 0,0 0 0 0 0,0 0 0 0 0,0 0-1 0 0,0-1 1 0 0,2 2-113 0 0,26 15 294 0 0,-14-10-63 0 0,-2 1-1 0 0,1 1 1 0 0,-1 0-1 0 0,11 13-230 0 0,-17-14 13 0 0,-3-3 28 0 0,0-1 0 0 0,1 0 1 0 0,-1 0-1 0 0,1-1 0 0 0,-1 0 0 0 0,2-1 1 0 0,5 4-42 0 0,35 16 129 0 0,-45-23-123 0 0,0 1 0 0 0,0 0 0 0 0,0-1 1 0 0,0 1-1 0 0,0 1 0 0 0,-1-1 0 0 0,2 3-6 0 0,19 16 73 0 0,-16-16-60 0 0,1 0 0 0 0,-2 1 0 0 0,0 0-1 0 0,0 0 1 0 0,2 4-13 0 0,-3-3 63 0 0,1-1 0 0 0,-1 0-1 0 0,2 0 1 0 0,-1-1 0 0 0,1 0-1 0 0,6 4-62 0 0,-11-9-12 0 0,0 1-1 0 0,0 0 1 0 0,0 0-1 0 0,0 0 1 0 0,0-1-1 0 0,-1 2 1 0 0,1-1 0 0 0,-1 1-1 0 0,1-1 1 0 0,-1 1-1 0 0,0-1 1 0 0,0 2-1 0 0,0-2 1 0 0,-1 2-1 0 0,1-1 13 0 0,8 8-25 0 0,-9-11 14 0 0,-1 1 1 0 0,1 0-1 0 0,0-1 0 0 0,0 0 0 0 0,0 1 1 0 0,0 0-1 0 0,-1 0 0 0 0,0 0 0 0 0,1 0 1 0 0,-1-1-1 0 0,1 1 0 0 0,0 0 0 0 0,-1 0 1 0 0,1 0-1 0 0,-1 0 0 0 0,0 0 1 0 0,0 0-1 0 0,0 0 0 0 0,0 0 11 0 0,1 1-21 0 0,0 0 0 0 0,0 1 0 0 0,0-2 0 0 0,0 2 0 0 0,1-2 0 0 0,-1 1 0 0 0,0 0 0 0 0,1 0 0 0 0,0 0-1 0 0,-1-1 1 0 0,1 1 0 0 0,-1-1 0 0 0,1 1 0 0 0,0-1 0 0 0,0 0 21 0 0,7 7-44 0 0,0 0-146 0 0,-9-8-1534 0 0,-2-1 693 0 0,2 1 855 0 0,-1 0-1 0 0,1 0 0 0 0,0 0 1 0 0,-1 0-1 0 0,1 0 0 0 0,-1 0 0 0 0,1 0 1 0 0,0 0-1 0 0,-1 0 0 0 0,1 0 1 0 0,0 0-1 0 0,0 0 0 0 0,0 0 1 0 0,-1 0-1 0 0,1 0 0 0 0,0 0 0 0 0,-1 1 1 0 0,1-1-1 0 0,0 0 0 0 0,-1 0 1 0 0,1 0-1 0 0,0 1 0 0 0,-1-1 1 0 0,1 0-1 0 0,0 1 0 0 0,0-1 0 0 0,0 0 1 0 0,0 0-1 0 0,0 1 0 0 0,0-1 177 0 0,-1 1-296 0 0,1-1-1 0 0,0 0 0 0 0,0 0 1 0 0,0 0-1 0 0,-1 0 1 0 0,1 0-1 0 0,0 1 0 0 0,0-1 1 0 0,-1 0-1 0 0,1 0 1 0 0,0 1-1 0 0,0-1 0 0 0,-1 0 1 0 0,1 0-1 0 0,0 0 1 0 0,-1 1-1 0 0,1-1 0 0 0,0 0 1 0 0,0 0-1 0 0,0 0 1 0 0,-1 0-1 0 0,1 0 0 0 0,0 0 1 0 0,-1 0-1 0 0,1 0 1 0 0,0 0-1 0 0,-1 0 0 0 0,1 0 1 0 0,-1 0-1 0 0,1 0 1 0 0,0 0-1 0 0,0 0 0 0 0,0 0 1 0 0,0 0-1 0 0,-1-1 1 0 0,1 1-1 0 0,-1 0 297 0 0,-2-4-4237 0 0</inkml:trace>
  <inkml:trace contextRef="#ctx0" brushRef="#br1" timeOffset="30">12128 698 616 0 0,'4'2'893'0'0,"9"5"435"0"0,-13-7-1281 0 0,0 0 0 0 0,0 0 0 0 0,0 0 0 0 0,0 0 0 0 0,0 0 0 0 0,0 0 0 0 0,0 0 0 0 0,0 0 0 0 0,1 0 0 0 0,-1 1 0 0 0,0-1 0 0 0,0 0 0 0 0,0 0 0 0 0,0 0 0 0 0,1 0 0 0 0,-1 0 0 0 0,0 0 0 0 0,0 1 0 0 0,0-1 0 0 0,0 0 0 0 0,0 0 0 0 0,0 0 0 0 0,0 0 0 0 0,1 1 0 0 0,-1-1 0 0 0,0 0 0 0 0,0 0 0 0 0,0 0 0 0 0,0 1 0 0 0,0-1 0 0 0,0 0 0 0 0,0 0 0 0 0,0 0 0 0 0,0 1 0 0 0,0-1 0 0 0,0 0 0 0 0,0 0 0 0 0,0 0 0 0 0,0 0 0 0 0,0 0 0 0 0,0 0 0 0 0,0 0 0 0 0,0 0 0 0 0,0 0 0 0 0,0 1 0 0 0,-1-1 0 0 0,1 0 0 0 0,0 0-47 0 0,-7 5 981 0 0,-1 0 0 0 0,2 0 1 0 0,-1 1-1 0 0,1 0 0 0 0,-1 0 0 0 0,-3 6-981 0 0,-20 17 3048 0 0,4-3-1949 0 0,15-18-491 0 0,0 2-1 0 0,0 0 0 0 0,0 0 1 0 0,2 1-1 0 0,-5 5-607 0 0,2-1 791 0 0,-2-1 0 0 0,-8 7-791 0 0,-124 109 3360 0 0,134-120-3300 0 0,-12 11-12 0 0,-4 8 181 0 0,7-10-160 0 0,-24 17 83 0 0,-9 11 432 0 0,41-33-456 0 0,0 0 0 0 0,-5 9-128 0 0,-16 16 248 0 0,13-14-215 0 0,17-18-33 0 0,0-1-1 0 0,-1 0 0 0 0,0 0 1 0 0,-1 0 0 0 0,-28 34 228 0 0,30-36-275 0 0,3-3 26 0 0,0 1 0 0 0,0 0 1 0 0,0-1-1 0 0,0 0 0 0 0,0 0 0 0 0,-1 1 1 0 0,1-1-1 0 0,0 0 0 0 0,-1 0 0 0 0,1 0 1 0 0,0 0-1 0 0,-1 0 0 0 0,1 0 0 0 0,-2-1 21 0 0,4-1-254 0 0,-1-1-1 0 0,0 0 0 0 0,1 0 0 0 0,-1 0 1 0 0,1 1-1 0 0,-1-1 0 0 0,1 0 0 0 0,0 0 1 0 0,0 1-1 0 0,0-1 0 0 0,-1 0 0 0 0,3 0 255 0 0,3-11-4612 0 0,0-12-8454 0 0,-6 19 9136 0 0</inkml:trace>
  <inkml:trace contextRef="#ctx0" brushRef="#br1" timeOffset="31">8117 741 64 0 0,'-8'6'1241'0'0,"8"-5"-1216"0"0,0-1 0 0 0,0 0-1 0 0,0 0 1 0 0,-1 0 0 0 0,1 0-1 0 0,0 0 1 0 0,0 0 0 0 0,0 0-1 0 0,0 0 1 0 0,0 0 0 0 0,0 0-1 0 0,0 0 1 0 0,0 0 0 0 0,0 0-1 0 0,0 0 1 0 0,0 0 0 0 0,0 0-1 0 0,0 1 1 0 0,0-1 0 0 0,-1 0 0 0 0,1 0-1 0 0,0 0 1 0 0,0 0 0 0 0,0 1-1 0 0,0-1 1 0 0,0 0 0 0 0,0 0-1 0 0,0 0 1 0 0,0 1 0 0 0,0-1-1 0 0,0 0 1 0 0,0 0 0 0 0,0 0-1 0 0,0 0 1 0 0,0 1 0 0 0,0-1-1 0 0,0 0 1 0 0,0 0 0 0 0,1 0-1 0 0,-1 0 1 0 0,0 1 0 0 0,0-1-1 0 0,0 0 1 0 0,0 0 0 0 0,0 0-1 0 0,0 0 1 0 0,0 1 0 0 0,0-1-1 0 0,0 0 1 0 0,0 0 0 0 0,0 0-1 0 0,0 0 1 0 0,0 0 0 0 0,0 0 0 0 0,1 0-1 0 0,-1 0 1 0 0,0 0 0 0 0,0 0-1 0 0,0 0 1 0 0,0 0 0 0 0,1 0-1 0 0,-1 0 1 0 0,0 0 0 0 0,0 0-1 0 0,0 0 1 0 0,1 0 0 0 0,-1 0-1 0 0,0 0 1 0 0,0 0 0 0 0,0 0-25 0 0,7 2 1044 0 0,-6 1 1346 0 0,-3-1 54 0 0,6-5-1236 0 0,-3-1-658 0 0,0 4-506 0 0,-1-1-1 0 0,1 0 1 0 0,0 0-1 0 0,-1 0 1 0 0,1 0-1 0 0,-1 0 1 0 0,0 1-1 0 0,1 0 1 0 0,0-1 0 0 0,0 0-1 0 0,0 1 1 0 0,-1-1-1 0 0,0 0 1 0 0,1 1-1 0 0,0-1 1 0 0,0 1 0 0 0,0 0-1 0 0,0-1-43 0 0,3-3 691 0 0,0 4 250 0 0,-4-1-848 0 0,1 0 0 0 0,1-1 0 0 0,-1 1 0 0 0,0 1 0 0 0,1-2 0 0 0,0 1 0 0 0,-2 0 0 0 0,2 0 0 0 0,0 1 0 0 0,0-1-93 0 0,26-35 481 0 0,-28 36-472 0 0,0 0-1 0 0,0 0 0 0 0,0-1 0 0 0,0 1 0 0 0,0 0 0 0 0,0 0 0 0 0,0 0 0 0 0,1 0 1 0 0,-1-1-1 0 0,0 1 0 0 0,0 0 0 0 0,0 0 0 0 0,0 0 0 0 0,0 0 0 0 0,0 0 0 0 0,0 0 0 0 0,0 0 1 0 0,0 0-1 0 0,0-1 0 0 0,1 1 0 0 0,-1 0 0 0 0,0 0 0 0 0,0 0 0 0 0,0 0 0 0 0,1 0 1 0 0,-1 0-1 0 0,0 0 0 0 0,0 0 0 0 0,0 0 0 0 0,0 0 0 0 0,1 0 0 0 0,-1 0 0 0 0,0 0 0 0 0,0 0 1 0 0,0 1-1 0 0,1-1 0 0 0,-1 0 0 0 0,0 0-8 0 0,4-1 857 0 0,-2 1-228 0 0,3-8-618 0 0,-4 6 1 0 0,-1 1 0 0 0,1 0 1 0 0,0 0-1 0 0,-1 0 0 0 0,0-1 0 0 0,1 1 0 0 0,0 1 0 0 0,0-1 0 0 0,0 0 0 0 0,0-1 1 0 0,0 1-1 0 0,0 1 0 0 0,0-1 0 0 0,0 1 0 0 0,0-1 0 0 0,0 0 0 0 0,1 0-12 0 0,-1 0 6 0 0,1 0 0 0 0,-1 1-1 0 0,-1 0 1 0 0,1-1 0 0 0,1 0-1 0 0,-1 0 1 0 0,0 0-1 0 0,-1 0 1 0 0,1 1 0 0 0,0-2-1 0 0,0 1 1 0 0,0 0 0 0 0,-1 0-1 0 0,1 0 1 0 0,0 0 0 0 0,-1 0-1 0 0,1-1 1 0 0,-1 2 0 0 0,1-2-6 0 0,0-2 29 0 0,0 0 1 0 0,1-1-1 0 0,0 1 1 0 0,0 0-1 0 0,0 1 1 0 0,1-2-1 0 0,-1 2 1 0 0,1 0-1 0 0,-1-1 1 0 0,1 1-1 0 0,0 0 1 0 0,2-2-30 0 0,17-21 259 0 0,-13 11-259 0 0,13-22 25 0 0,-10 14 119 0 0,-11 21-130 0 0,-1 1 0 0 0,0 1 0 0 0,1-2 0 0 0,0 1 0 0 0,0 0 1 0 0,0 0-1 0 0,0 1 0 0 0,0-1 0 0 0,0 0 0 0 0,0 0 0 0 0,0 0 0 0 0,0 1 0 0 0,0-1 0 0 0,1 1 0 0 0,-2 0 1 0 0,2-1-1 0 0,-1 1 0 0 0,1-1-14 0 0,11-17 357 0 0,-7 13-296 0 0,0 0 0 0 0,-1-1 0 0 0,0 1 0 0 0,-1-2 0 0 0,1 1-1 0 0,-1-1-60 0 0,0 2 75 0 0,-4 4-65 0 0,3-2 17 0 0,-1 0 0 0 0,0-1 0 0 0,1 2 0 0 0,0-2 0 0 0,-1 2 0 0 0,1-1 0 0 0,1-1-27 0 0,10-12 21 0 0,-10 13 31 0 0,0-1-1 0 0,0-1 0 0 0,-1 1 0 0 0,0-1 0 0 0,0 0 1 0 0,1-1-52 0 0,4-6 122 0 0,8-14-125 0 0,-10 16 49 0 0,0 0-1 0 0,1 1 0 0 0,-1-1 0 0 0,3 0-45 0 0,-3 6-43 0 0,-5 4 43 0 0,0 0 0 0 0,-1 0 0 0 0,0-1 0 0 0,1 1-1 0 0,0-1 1 0 0,0 1 0 0 0,-1 0 0 0 0,1 0 0 0 0,0-1 0 0 0,-1 1-1 0 0,0-1 1 0 0,0 1 0 0 0,1-1 0 0 0,-1 0 0 0 0,1 1-1 0 0,-1-1 1 0 0,1 1 0 0 0,-1-1 0 0 0,0 1 0 0 0,1-1 0 0 0,-1-2 30 0 0,2 2 0 0 0,0-2-1 0 0,-1 1 1 0 0,0 1 0 0 0,2-1 0 0 0,-2 0 0 0 0,1 1 0 0 0,0-1-30 0 0,-1 0-12 0 0,1 2 0 0 0,-1-1 0 0 0,0 0 0 0 0,1-1 0 0 0,-1 1 0 0 0,0 0 0 0 0,0 0 0 0 0,0-1 0 0 0,0 1 1 0 0,0 0-1 0 0,-1-1 0 0 0,1 0 0 0 0,0 1 0 0 0,0-1 0 0 0,0 0 12 0 0,-1 1 9 0 0,0 1 0 0 0,0 0-1 0 0,1-1 1 0 0,-1 1 0 0 0,1-1 0 0 0,0 1 0 0 0,-1-1 0 0 0,1 1 0 0 0,-1-1 0 0 0,1 1 0 0 0,-1-1 0 0 0,1 1 0 0 0,0 0-1 0 0,0 0 1 0 0,0 0 0 0 0,-1 0 0 0 0,0 0 0 0 0,1 0 0 0 0,0 0 0 0 0,0 0 0 0 0,0 0 0 0 0,-1 0 0 0 0,0 0 0 0 0,1 0-1 0 0,0 0 1 0 0,0 0 0 0 0,0 0 0 0 0,-1 0-9 0 0,4-5 48 0 0,2-3 40 0 0,-1 4-94 0 0,0-1 0 0 0,-1 0 0 0 0,0 0-1 0 0,0 0 1 0 0,0-1 0 0 0,0-1 6 0 0,-1 1 357 0 0,-3 2-3530 0 0,-2 4-2563 0 0,-2 6-1600 0 0,0-2 3593 0 0</inkml:trace>
  <inkml:trace contextRef="#ctx0" brushRef="#br1" timeOffset="32">8228 814 8 0 0,'0'0'58'0'0,"0"0"-1"0"0,0 0 1 0 0,0 0-1 0 0,0 0 1 0 0,1 0-1 0 0,-1 0 1 0 0,0 0-1 0 0,0 0 1 0 0,0 0-1 0 0,0 0 1 0 0,0 0-1 0 0,0 0 1 0 0,0 1-1 0 0,0-1 1 0 0,0 0-1 0 0,0 0 1 0 0,0 0-1 0 0,0 0 1 0 0,0 0 0 0 0,0 0-1 0 0,0 0 1 0 0,0 0-1 0 0,0 0 1 0 0,0 0-1 0 0,0 0 1 0 0,0 0-1 0 0,1 0 1 0 0,-1 0-1 0 0,0 0 1 0 0,0 1-1 0 0,0-1 1 0 0,0 0-1 0 0,0 0 1 0 0,0 0-1 0 0,0 0 1 0 0,0 0 0 0 0,0 0-1 0 0,0 0 1 0 0,-1 0-1 0 0,1 0 1 0 0,0 0-1 0 0,0 0 1 0 0,0 0-1 0 0,0 0 1 0 0,0 0-1 0 0,0 0 1 0 0,0 0-58 0 0,1 0 70 0 0,-1 0 0 0 0,0 0 0 0 0,1 0 0 0 0,-1 0 0 0 0,0 0 0 0 0,0 0 0 0 0,0 0-1 0 0,1 0 1 0 0,-1 0 0 0 0,0 0 0 0 0,1-1 0 0 0,-1 1 0 0 0,0 0 0 0 0,1 0 0 0 0,-1-1 0 0 0,0 1 0 0 0,0 0 0 0 0,1 0 0 0 0,-1-1 0 0 0,0 1 0 0 0,0 0 0 0 0,0-1 0 0 0,0 1 0 0 0,0 0 0 0 0,0-1 0 0 0,0 1 0 0 0,0 0 0 0 0,1 0 0 0 0,-1 0 0 0 0,0-1 0 0 0,0 1 0 0 0,0 0-1 0 0,0-1 1 0 0,0 1-70 0 0,1-3 435 0 0,1 1 0 0 0,-1-1-1 0 0,0 1 1 0 0,1-1 0 0 0,-1 2 0 0 0,2-2-1 0 0,-1 1 1 0 0,-1 0 0 0 0,2-1-435 0 0,11-13 628 0 0,19-36 1 0 0,-9 11 261 0 0,-21 36-816 0 0,0 0-1 0 0,-1 0 1 0 0,2 0-1 0 0,0 0 1 0 0,-1 1-1 0 0,1 0 1 0 0,0 0-1 0 0,0 0 1 0 0,0 0-1 0 0,4-2-73 0 0,-4 4 49 0 0,-2-1-1 0 0,1 1 1 0 0,0-1-1 0 0,-1 1 1 0 0,1-2-1 0 0,-1 2 1 0 0,1-2-1 0 0,1-1-48 0 0,9-13 219 0 0,41-46 177 0 0,-30 31-329 0 0,-12 14 103 0 0,5 3-227 0 0,-14 15 97 0 0,-1-1 0 0 0,0 0 1 0 0,-1 1-1 0 0,2-1 0 0 0,-2 0 0 0 0,1 1 0 0 0,0-2 0 0 0,-1 2 0 0 0,1-2 0 0 0,-1 1 0 0 0,0 0 1 0 0,1-2-41 0 0,10-13 125 0 0,-10 15-126 0 0,-1 0 1 0 0,0 1-1 0 0,1-1 0 0 0,0 0 0 0 0,-2 0 0 0 0,2 0 0 0 0,-1 1 0 0 0,0-2 0 0 0,0 0 1 0 0,1-1 36 0 0,0 2 0 0 0,-1-1 1 0 0,1 0-1 0 0,0 0 0 0 0,0 0 0 0 0,0 1 1 0 0,1-1-1 0 0,-1 1 0 0 0,1-1 0 0 0,-1 1 1 0 0,0 0-1 0 0,2 0 0 0 0,0 0-36 0 0,19-18 341 0 0,-15 10-287 0 0,-2 1 0 0 0,1 0 1 0 0,-1-1-1 0 0,-1 0 0 0 0,5-10-54 0 0,-8 14-16 0 0,1 0 0 0 0,0 0 0 0 0,0 0 1 0 0,1 1-1 0 0,0 0 0 0 0,0-1 0 0 0,1 0 16 0 0,-4 2-1472 0 0,-1 3 986 0 0,1 1-1 0 0,-1-2 1 0 0,1 1-1 0 0,0 0 1 0 0,-1 0-1 0 0,1 0 1 0 0,-1 0-1 0 0,1 0 1 0 0,0 0-1 0 0,0 0 1 0 0,-1 0 0 0 0,1 0 486 0 0,13-10-6150 0 0,-10 7 4978 0 0</inkml:trace>
  <inkml:trace contextRef="#ctx0" brushRef="#br1" timeOffset="33">8236 842 96 0 0,'1'3'309'0'0,"-1"-1"0"0"0,1 2 0 0 0,0-2 0 0 0,-1 1 0 0 0,0-1 0 0 0,1 1 0 0 0,-1 0 0 0 0,-1 0-1 0 0,1-1 1 0 0,0 1 0 0 0,-1 0-309 0 0,1 6 910 0 0,0-5-596 0 0,1 1 0 0 0,0-1 1 0 0,-1 0-1 0 0,1 0 0 0 0,1 0 0 0 0,-1 1 1 0 0,1-2-1 0 0,0 1 0 0 0,-1 0 1 0 0,2 0-1 0 0,-1-1 0 0 0,1 0 1 0 0,-1 1-1 0 0,2 1-314 0 0,8 12 779 0 0,5 13 1076 0 0,-8-7-1285 0 0,-8-19-535 0 0,0-1 0 0 0,0 0 1 0 0,1 1-1 0 0,-2-1 0 0 0,2 0 1 0 0,0 1-1 0 0,-1-1 1 0 0,2 0-1 0 0,-2 0 0 0 0,3 1-35 0 0,1 3 62 0 0,0-1-1 0 0,0 0 1 0 0,-1 1-1 0 0,0 1 0 0 0,0-1 1 0 0,0 1-62 0 0,15 25 254 0 0,-8-10-177 0 0,-10-19-49 0 0,1 0 0 0 0,0 0 0 0 0,0 1 0 0 0,0-1 0 0 0,2 3-28 0 0,17 13 158 0 0,-16-16-153 0 0,-1 0-1 0 0,0 0 0 0 0,-1 0 0 0 0,1 1 0 0 0,2 3-4 0 0,-5-6 13 0 0,0-1 0 0 0,0 1 0 0 0,1 0 1 0 0,-1-1-1 0 0,1 0 0 0 0,-1 1 0 0 0,0 0 0 0 0,1-2 0 0 0,0 1 0 0 0,0 1 0 0 0,1-1-13 0 0,12 11-37 0 0,-5 5 80 0 0,5 7 102 0 0,-7-12-85 0 0,-7-11-54 0 0,-1 1 1 0 0,1-2-1 0 0,-1 1 1 0 0,1 1-1 0 0,0-1 1 0 0,-1 0-1 0 0,1-1 1 0 0,-1 1-1 0 0,1 0 1 0 0,0 0-1 0 0,0 0 1 0 0,0 0-1 0 0,-1 0 0 0 0,1-1 1 0 0,0 1-1 0 0,0-1 1 0 0,1 1-1 0 0,-2 0 1 0 0,1-1-1 0 0,1 1-6 0 0,-1 0 11 0 0,1 0 0 0 0,0 1 0 0 0,-1 0 0 0 0,0-2-1 0 0,1 2 1 0 0,-1 0 0 0 0,0-1 0 0 0,1 1 0 0 0,-1 1 0 0 0,-1-2-1 0 0,1 1 1 0 0,0 0 0 0 0,0 0 0 0 0,0 0 0 0 0,0 0 0 0 0,-1 0-1 0 0,0 2-10 0 0,2-2-2 0 0,0 0 0 0 0,-1 0 0 0 0,1 0 0 0 0,-1 0 0 0 0,2 0 0 0 0,-1 0 0 0 0,-1-1 0 0 0,2 0 0 0 0,-1 1 0 0 0,1 0 2 0 0,8 7 136 0 0,-9-5-82 0 0,-2-4-52 0 0,0 0 0 0 0,0 0 0 0 0,0 0 0 0 0,0 1 0 0 0,0-1 0 0 0,0 0 0 0 0,1 0 0 0 0,-1 1 0 0 0,0-1 0 0 0,0 0 0 0 0,0 0 0 0 0,0 0 0 0 0,0 0 0 0 0,0 0 0 0 0,1 0 0 0 0,-1 0 0 0 0,0 0 0 0 0,0 0 0 0 0,0 0 0 0 0,1 1 0 0 0,-1-1 0 0 0,0 0 0 0 0,0 0 0 0 0,0 0 0 0 0,1 0 0 0 0,-1 0 0 0 0,0 0 0 0 0,0 0 0 0 0,0 0 0 0 0,0 0 0 0 0,0 0 0 0 0,0 0 0 0 0,1 0-2 0 0,0 1 10 0 0,-1-1 0 0 0,1 1 0 0 0,0-1 0 0 0,-1 1 0 0 0,1 0 0 0 0,0-1 0 0 0,-1 0 0 0 0,1 1 0 0 0,0 0 0 0 0,0-1 0 0 0,-1 1 0 0 0,0 0 0 0 0,0 0 0 0 0,1-1 0 0 0,-1 1-1 0 0,1 0 1 0 0,-1 0 0 0 0,1 0 0 0 0,-1 0 0 0 0,0 0 0 0 0,0-1 0 0 0,1 1-10 0 0,-2-1 7 0 0,1 1-1 0 0,0-1 1 0 0,0 1-1 0 0,0 0 1 0 0,-1-1 0 0 0,1 1-1 0 0,0-1 1 0 0,0 0-1 0 0,0 0 1 0 0,0 1 0 0 0,0 0-1 0 0,0-1 1 0 0,0 1-1 0 0,0-1 1 0 0,0 1 0 0 0,1-1-1 0 0,-1 1 1 0 0,0-1-1 0 0,0 0 1 0 0,0 1-1 0 0,1-1 1 0 0,-1 1 0 0 0,0-1-1 0 0,0 1 1 0 0,0-1-1 0 0,0 0 1 0 0,1 1 0 0 0,-1-1-1 0 0,1 1-6 0 0,2 3 88 0 0,0-1 54 0 0,-2-3 36 0 0,-1 0-172 0 0,0-1 0 0 0,0 1-1 0 0,0 0 1 0 0,0 0 0 0 0,0 0 0 0 0,0 0 0 0 0,0 0 0 0 0,0 0 0 0 0,1-1 0 0 0,-1 1 0 0 0,0 0 0 0 0,0 0 0 0 0,0 0 0 0 0,0 0-1 0 0,1 0 1 0 0,-1 0 0 0 0,0 0 0 0 0,0 0 0 0 0,0 0 0 0 0,1 0 0 0 0,-1 0 0 0 0,0 0 0 0 0,0 0 0 0 0,0 0 0 0 0,0 0-1 0 0,1 0 1 0 0,-1 0 0 0 0,0 0 0 0 0,0 0 0 0 0,0 0 0 0 0,0 0 0 0 0,0 0 0 0 0,0 0 0 0 0,0 0 0 0 0,0 1 0 0 0,0-1 0 0 0,1 0-1 0 0,-1 0 1 0 0,0 0 0 0 0,0 0 0 0 0,0 0 0 0 0,0 0 0 0 0,0 1 0 0 0,1-1-6 0 0,2 8 359 0 0,-3-7-357 0 0,0-1 1 0 0,0 0 0 0 0,0 0 0 0 0,0 0-1 0 0,0 0 1 0 0,0 0 0 0 0,0 0-1 0 0,0 1 1 0 0,0-1 0 0 0,0 0-1 0 0,0 0 1 0 0,0 1 0 0 0,0-1 0 0 0,0 0-1 0 0,0 0 1 0 0,0 1 0 0 0,0-1-1 0 0,0 0 1 0 0,0 0 0 0 0,0 0-1 0 0,0 1 1 0 0,1-1 0 0 0,-1 0 0 0 0,0 0-1 0 0,0 0 1 0 0,0 1 0 0 0,1-1-1 0 0,-1 0 1 0 0,0 0 0 0 0,0 0-1 0 0,0 0 1 0 0,1 0 0 0 0,-1 0 0 0 0,0 0-1 0 0,0 0 1 0 0,1 0 0 0 0,-1 0-1 0 0,0 0 1 0 0,0 0 0 0 0,0 0-3 0 0,4 1 85 0 0,-3-1-82 0 0,-1 0 1 0 0,0 0 0 0 0,0 1-1 0 0,0-1 1 0 0,0 0 0 0 0,0 0-1 0 0,0 0 1 0 0,0 0 0 0 0,0 0 0 0 0,1 0-1 0 0,-1 0 1 0 0,0 0 0 0 0,0 0-1 0 0,0 0 1 0 0,1 1 0 0 0,-1-1-1 0 0,0 0 1 0 0,0 0 0 0 0,1 0 0 0 0,-1-1-1 0 0,0 1 1 0 0,0 0 0 0 0,1 0-1 0 0,-1 0 1 0 0,0 0 0 0 0,0 0-1 0 0,0 0 1 0 0,0 0 0 0 0,0 0 0 0 0,0 0-1 0 0,0 0 1 0 0,0-1 0 0 0,1 1-1 0 0,-1 0 1 0 0,0 0 0 0 0,0 0-1 0 0,0 0 1 0 0,1-1 0 0 0,-1 1 0 0 0,0 0-1 0 0,0 0 1 0 0,0 0 0 0 0,0 0-1 0 0,0 0 1 0 0,0 0 0 0 0,0 0-1 0 0,0 0 1 0 0,1-1 0 0 0,-1 1 0 0 0,0 0-1 0 0,0 0 1 0 0,0-1 0 0 0,0 1-1 0 0,0 0 1 0 0,0 0 0 0 0,0-1-4 0 0,1 2 41 0 0,0-1 0 0 0,0 0 0 0 0,1 0 0 0 0,-1 0 0 0 0,0 0 1 0 0,0-1-1 0 0,1 1 0 0 0,-2 0 0 0 0,2-1 0 0 0,-1 1 0 0 0,0-1 0 0 0,0 1 1 0 0,1 0-42 0 0,0-1 105 0 0,37-14 423 0 0,-34 14-368 0 0,39-4 348 0 0,-31 4-474 0 0,0-1 0 0 0,0 0 1 0 0,0-1-1 0 0,2-1-34 0 0,26-4 143 0 0,219-38-2749 0 0,-185 38-2224 0 0,-25 7-3258 0 0,-37 1 5383 0 0</inkml:trace>
  <inkml:trace contextRef="#ctx0" brushRef="#br1" timeOffset="34">8565 1294 336 0 0,'13'4'1429'0'0,"0"-1"-1"0"0,0-1 1 0 0,0 0 0 0 0,0-1-1 0 0,1 0-1428 0 0,29 2 2639 0 0,-23-1-1184 0 0,0-1 1 0 0,17-2-1456 0 0,21 1 815 0 0,-15 0-429 0 0,-1-2-1 0 0,30-5-385 0 0,31-2 0 0 0,-26 9-2016 0 0,28 5 2016 0 0,16 5-6945 0 0,-108-9 5697 0 0,19 2-3054 0 0</inkml:trace>
  <inkml:trace contextRef="#ctx0" brushRef="#br1" timeOffset="35">8617 1447 168 0 0,'0'1'130'0'0,"0"-1"0"0"0,0 0 0 0 0,0 1 1 0 0,0 0-1 0 0,0 0 0 0 0,0-1 0 0 0,0 1 0 0 0,0 0 0 0 0,0-1 0 0 0,0 0 1 0 0,0 1-1 0 0,0 0 0 0 0,0 0 0 0 0,0-1 0 0 0,1 1 0 0 0,-1 0 0 0 0,0-1 0 0 0,1 0 1 0 0,-1 1-1 0 0,1-1 0 0 0,-1 1 0 0 0,0 0 0 0 0,1-1 0 0 0,-1 1 0 0 0,1-1 1 0 0,-1 1-1 0 0,0-1 0 0 0,1 0 0 0 0,-1 0 0 0 0,1 0 0 0 0,0 1 0 0 0,-1-1 1 0 0,1 0-1 0 0,-1 1 0 0 0,0-1 0 0 0,1 0 0 0 0,0 0 0 0 0,0 0 0 0 0,-1 1 0 0 0,1-1 1 0 0,-1 0-1 0 0,1 0 0 0 0,-1 0-130 0 0,4 1 264 0 0,-2 0 1 0 0,1-1-1 0 0,0 0 0 0 0,-1 0 1 0 0,1 0-1 0 0,0 0 0 0 0,0 0 1 0 0,0 0-1 0 0,1 0-264 0 0,3-2 554 0 0,-3 0-76 0 0,-1 1 0 0 0,1 1 0 0 0,0-1 0 0 0,0 0 0 0 0,0 1 0 0 0,0-1 0 0 0,0 1 0 0 0,0 0 1 0 0,0 0-1 0 0,0 1-478 0 0,1 1 611 0 0,1-1 1 0 0,-1 1 0 0 0,-1 0 0 0 0,1 0 0 0 0,0 1-1 0 0,5 2-611 0 0,-8-3 17 0 0,2 1-1 0 0,-1-2 0 0 0,0 1 0 0 0,0 0 0 0 0,1-1 1 0 0,0 0-1 0 0,-1 1 0 0 0,0-1 0 0 0,1 0 0 0 0,0-1 1 0 0,0 0-1 0 0,-1 1 0 0 0,1-1 0 0 0,-1 0 0 0 0,1 0 1 0 0,0 0-1 0 0,1-1-16 0 0,8-2 293 0 0,1 1 0 0 0,0-1 0 0 0,14 1-293 0 0,-24 2 92 0 0,0 1 1 0 0,0-1-1 0 0,0 1 1 0 0,0 1 0 0 0,0-1-1 0 0,3 1-92 0 0,-3 0 32 0 0,-1-1 0 0 0,0 0 0 0 0,1 0 0 0 0,0 0 0 0 0,-1 0 0 0 0,1-1 0 0 0,-1 1-1 0 0,1-1 1 0 0,1 0-32 0 0,5-2 54 0 0,0-1-1 0 0,-1 1 1 0 0,9-4-54 0 0,15-4 258 0 0,-29 10-256 0 0,1-1-1 0 0,-1 1 0 0 0,1 0 1 0 0,-1 1-1 0 0,0-1 1 0 0,1 1-1 0 0,-1 0 0 0 0,1 0 1 0 0,-1 0-1 0 0,2 2-1 0 0,-1-2 13 0 0,0 1-1 0 0,0 0 0 0 0,0-1 1 0 0,0-1-1 0 0,0 1 0 0 0,0-1 1 0 0,0 1-1 0 0,-1-1 1 0 0,4-1-13 0 0,19 0 45 0 0,-21 1-16 0 0,0-1-1 0 0,0 1 0 0 0,0-1 0 0 0,0-1 0 0 0,5 0-28 0 0,-7 1-1 0 0,1 1 1 0 0,-1-1-1 0 0,0 1 0 0 0,1 1 0 0 0,-1-1 0 0 0,1 1 0 0 0,-1 0 0 0 0,0-1 1 0 0,3 2 0 0 0,16 2-43 0 0,-7-4 57 0 0,-1-1 1 0 0,1 0-1 0 0,-1-1 1 0 0,1-1-1 0 0,-1-1 1 0 0,0 0-1 0 0,0-1 1 0 0,7-3-15 0 0,-17 6-1 0 0,0 0-1 0 0,1 2 1 0 0,0-1 0 0 0,-1 0 0 0 0,0 0 0 0 0,1 1 0 0 0,0 0 0 0 0,4 1 1 0 0,8 0 93 0 0,-11-2-48 0 0,0-1 1 0 0,-1 1 0 0 0,1-1 0 0 0,0 0 0 0 0,0 0 0 0 0,6-4-46 0 0,3-1-53 0 0,-12 6 84 0 0,-1-1-25 0 0,1 1 1 0 0,0-1-1 0 0,0 1 0 0 0,-1 0 1 0 0,1 0-1 0 0,-1 0 0 0 0,1 1 0 0 0,1-1 1 0 0,-1 1-1 0 0,-1 0 0 0 0,1 0 0 0 0,0 1 1 0 0,0-1-1 0 0,3 2-6 0 0,2-1 14 0 0,-8-1-10 0 0,0 0-1 0 0,-1 0 1 0 0,1 0 0 0 0,0 0 0 0 0,-1 0 0 0 0,1 0 0 0 0,0 0-1 0 0,0 0 1 0 0,0 0 0 0 0,0 0 0 0 0,-1 1 0 0 0,0-1 0 0 0,1 0-1 0 0,0 1 1 0 0,0-1 0 0 0,0 1 0 0 0,-1-1 0 0 0,1 2-4 0 0,1-2 14 0 0,-1 2 0 0 0,0-1 0 0 0,1 1 0 0 0,0-2 0 0 0,-1 1 0 0 0,1 0 0 0 0,-1 0 0 0 0,1 0 0 0 0,0 0 0 0 0,0 0 0 0 0,0-1 0 0 0,-1 0 0 0 0,1 1 0 0 0,0-1 0 0 0,0 0 0 0 0,0 0 1 0 0,0 0-1 0 0,0 0 0 0 0,-1 0 0 0 0,2 0 0 0 0,-1-1-14 0 0,0 1 31 0 0,6 0-7 0 0,0 0-1 0 0,0-1 1 0 0,1 0-1 0 0,-1-1 1 0 0,3-1-24 0 0,-9 3 31 0 0,-1-1 0 0 0,1 1 0 0 0,0 0 0 0 0,-1 0 0 0 0,1 0 0 0 0,-1 1 0 0 0,1-1 1 0 0,0 0-1 0 0,-1 1 0 0 0,0-1 0 0 0,1 0 0 0 0,-1 1 0 0 0,1-1 0 0 0,0 1-31 0 0,-1 0 7 0 0,0 0-1 0 0,1-1 1 0 0,-1 1-1 0 0,0-1 1 0 0,0 1-1 0 0,1-1 1 0 0,-2 0-1 0 0,2 0 1 0 0,0 0 0 0 0,-1 0-1 0 0,0 0 1 0 0,1 0-1 0 0,-1 0 1 0 0,0 0-1 0 0,0 0 1 0 0,1 0-7 0 0,15-6 43 0 0,-1 3-1 0 0,0 1 1 0 0,0-1 0 0 0,13 1-43 0 0,44-2 409 0 0,-53 6-295 0 0,-15-1-98 0 0,-1-1 0 0 0,1 0 0 0 0,-1 0 0 0 0,1 0 0 0 0,0 0-1 0 0,1-2-15 0 0,25-3 110 0 0,-1 1-1 0 0,9 0-109 0 0,-29 4 14 0 0,17-1 18 0 0,0-2-1 0 0,20-4-31 0 0,-40 5 10 0 0,2 1-1 0 0,-2 1 0 0 0,1 0 0 0 0,-1 0 1 0 0,2 1-10 0 0,26-1 31 0 0,64-12-25 0 0,-75 10 60 0 0,-18 2-68 0 0,0 0 1 0 0,-1-1-1 0 0,1 0 1 0 0,0 0-1 0 0,0 0 1 0 0,3-2 0 0 0,-5 2 5 0 0,2 0 0 0 0,-1 0-1 0 0,0 0 1 0 0,1 1 0 0 0,-2-1-1 0 0,2 1 1 0 0,1 1-4 0 0,-2-1 1 0 0,1 0 1 0 0,0 0 0 0 0,-1-1-1 0 0,1 0 1 0 0,0 0-1 0 0,0 0-1 0 0,12-5 12 0 0,1 1 0 0 0,1 1 0 0 0,-1 0 0 0 0,1 2 0 0 0,13-1-12 0 0,-7 9-6 0 0,-23-5 13 0 0,1 0-1 0 0,-1 0 1 0 0,0-1 0 0 0,0 1 0 0 0,1-1 0 0 0,-1 1-1 0 0,0-1 1 0 0,0 0 0 0 0,2 0-7 0 0,24-2-7 0 0,-23 2 19 0 0,1 0 0 0 0,-1 0 0 0 0,1 0 0 0 0,5-2-12 0 0,-5 0-4 0 0,-1 1-1 0 0,1 1 0 0 0,-1 0 1 0 0,1 0-1 0 0,0 0 1 0 0,0 1-1 0 0,-1 0 0 0 0,1 1 1 0 0,-2-1-1 0 0,2 1 0 0 0,0 1 5 0 0,16 3-145 0 0,-9-5 141 0 0,-1 1-1 0 0,1-1 1 0 0,-1 0-1 0 0,9-2 5 0 0,5 0-77 0 0,-4 6 47 0 0,-20-4 15 0 0,0 0-1 0 0,0-1 1 0 0,0 1-1 0 0,0-1 1 0 0,0 1 0 0 0,0-1-1 0 0,0 0 1 0 0,-1 0-1 0 0,2 0 16 0 0,3-1-4 0 0,0 1 0 0 0,0 0-1 0 0,0 1 1 0 0,0 0 0 0 0,0 0 0 0 0,3 0 4 0 0,18 5 24 0 0,-8-6-63 0 0,1 1 1 0 0,-2-2-1 0 0,2 1 1 0 0,-2-3 0 0 0,1 0-1 0 0,0-2 39 0 0,31-5-3834 0 0,20-1 3834 0 0,-61 8-3807 0 0,-7 2-48 0 0,-7 2-2250 0 0,-1 1 1628 0 0</inkml:trace>
  <inkml:trace contextRef="#ctx0" brushRef="#br1" timeOffset="36">9259 1479 24 0 0,'-1'1'392'0'0,"0"4"2361"0"0,10-6-1036 0 0,-2-1-760 0 0,0 0 0 0 0,0 1 0 0 0,0 1 0 0 0,1 0 0 0 0,1 0-957 0 0,39 3 3729 0 0,-9-1-2194 0 0,-23-2-1280 0 0,-1 1-1 0 0,0-2 1 0 0,1 1 0 0 0,-1-2-255 0 0,9-1 518 0 0,1-1-1 0 0,0 3 0 0 0,21 1-517 0 0,-15 5 656 0 0,-25-3-593 0 0,-1 0 0 0 0,0-1 1 0 0,1-1-1 0 0,-1 1 0 0 0,0 0 0 0 0,0-1 0 0 0,1 0 0 0 0,-1 0 1 0 0,0-1-64 0 0,30-5-37 0 0,-18 4 139 0 0,-1-1 0 0 0,0-2 0 0 0,10-2-102 0 0,9-7-6 0 0,-18 6 84 0 0,1 1 1 0 0,17-4-79 0 0,-31 11-2 0 0,-2 0 0 0 0,1 0 0 0 0,0 0 0 0 0,0 0 0 0 0,0 0 0 0 0,0 0 0 0 0,0 0 0 0 0,-1 1 0 0 0,2 0 0 0 0,1 1 2 0 0,-1-1 5 0 0,-1 0 1 0 0,0 0-1 0 0,0 0 1 0 0,2 0-1 0 0,-2-1 1 0 0,0 1-1 0 0,0-1 1 0 0,1 0-1 0 0,1-1-5 0 0,29-5 50 0 0,-14 2-26 0 0,0 0 0 0 0,0 2 0 0 0,-1 1 0 0 0,1 0-1 0 0,7 2-23 0 0,-17 0-87 0 0,0 1 121 0 0,1-2 0 0 0,-1 1 0 0 0,-1-1-1 0 0,9-1-33 0 0,43-2-104 0 0,-5-11 279 0 0,-55 14-181 0 0,0 0 0 0 0,1 0-1 0 0,-1 0 1 0 0,1 0 0 0 0,0 0 0 0 0,-1 0 0 0 0,1 1-1 0 0,-1-1 1 0 0,0 0 0 0 0,1 0 0 0 0,1 2 6 0 0,-2-2-7 0 0,1 1 0 0 0,-1 0 1 0 0,0-1-1 0 0,1 1 1 0 0,-1-1-1 0 0,1 0 0 0 0,-1 0 1 0 0,1 0-1 0 0,-1 0 0 0 0,1 0 1 0 0,-1 0-1 0 0,1 0 0 0 0,1 0 7 0 0,1-1 15 0 0,0 1-1 0 0,1-1 0 0 0,-1 1 0 0 0,1 0 0 0 0,-1 1 1 0 0,1 0-1 0 0,-1-1 0 0 0,0 1 0 0 0,5 1-14 0 0,-4 0 0 0 0,-1-1 0 0 0,1 0 0 0 0,0 0 0 0 0,0-1 0 0 0,0 1 0 0 0,0-1 0 0 0,0 0 0 0 0,0-1 0 0 0,3 0 0 0 0,16-5-95 0 0,6-1 55 0 0,1 0 1 0 0,15 1 39 0 0,-41 5 4 0 0,1 2 1 0 0,0-1-1 0 0,0 1 1 0 0,-1 0-1 0 0,4 1-4 0 0,-4-1-13 0 0,-1 0 0 0 0,1 0 0 0 0,0 0 1 0 0,-1 0-1 0 0,1-1 0 0 0,0 0 0 0 0,0 0 0 0 0,-1-1 0 0 0,1 0 13 0 0,21-2-28 0 0,7-4 130 0 0,-30 6-84 0 0,1 0-1 0 0,-1 1 1 0 0,0-1 0 0 0,0 1 0 0 0,1 0 0 0 0,-1 0-1 0 0,3 1-17 0 0,18-2-74 0 0,22 1 121 0 0,-41-1-48 0 0,0 2 0 0 0,0-1-1 0 0,1 1 1 0 0,-1 0 0 0 0,5 1 1 0 0,21 3-7 0 0,-10-1 108 0 0,-6-1-136 0 0,4-4 12 0 0,-17 1 17 0 0,0 0-1 0 0,0 0 1 0 0,0-1 0 0 0,0 1-1 0 0,0 0 1 0 0,0 0 0 0 0,-1 1 0 0 0,2-1-1 0 0,-2 0 1 0 0,1 0 0 0 0,0 0-1 0 0,0 1 1 0 0,0 0 6 0 0,-1-1-4 0 0,0 1 1 0 0,0-1-1 0 0,0 0 0 0 0,0 0 0 0 0,-1 0 1 0 0,2 1-1 0 0,-1-1 0 0 0,0 0 1 0 0,-1-1-1 0 0,2 1 0 0 0,-1 0 0 0 0,0 0 1 0 0,0 0-1 0 0,-1-1 0 0 0,1 1 0 0 0,1 0 1 0 0,-1-1 3 0 0,-1 0 1 0 0,2 1 1 0 0,-1 0 0 0 0,0 0-1 0 0,0 0 1 0 0,0 0 0 0 0,0-1-1 0 0,1 1 1 0 0,-2 0 0 0 0,2 0-1 0 0,-1 0 1 0 0,0 1 0 0 0,0-1-1 0 0,0 0 1 0 0,2 0-2 0 0,40 6-72 0 0,-38-5 76 0 0,1 0 1 0 0,-1-1-1 0 0,1 1 1 0 0,-1-2-1 0 0,0 1 1 0 0,1-1-1 0 0,-1 0 0 0 0,1 0 1 0 0,-2 0-1 0 0,2 0 1 0 0,-1-1-1 0 0,4-2-4 0 0,21-4 8 0 0,-23 6-36 0 0,-4 1 35 0 0,-1 0 1 0 0,2 0-1 0 0,-2 1 0 0 0,0 0 1 0 0,2 0-1 0 0,-2 0 1 0 0,1 0-1 0 0,0 0 0 0 0,-1 0 1 0 0,3 1-8 0 0,15 0 123 0 0,-18-2-143 0 0,1 1 0 0 0,-1 0 0 0 0,1 0 0 0 0,-2 0 0 0 0,2 0 0 0 0,-1 1 0 0 0,1-1-1 0 0,0 1 21 0 0,0 0 5 0 0,-1-1-1 0 0,2 1 0 0 0,-1-1 0 0 0,-1 0 0 0 0,2 0 0 0 0,-1-1 0 0 0,0 1 0 0 0,2-1-4 0 0,-3 0 7 0 0,-1 1-1 0 0,2-1 0 0 0,-2 1 1 0 0,1 0-1 0 0,0 0 1 0 0,0 0-1 0 0,0 0 1 0 0,0 0-1 0 0,0 0 0 0 0,-1 1 1 0 0,1-1-1 0 0,1 1 1 0 0,-2 0-1 0 0,2 0-6 0 0,12 1 94 0 0,-1 1-101 0 0,-11-2 0 0 0,0-1 0 0 0,0 1 0 0 0,-1-1 0 0 0,2 1-1 0 0,-1-1 1 0 0,-1 0 0 0 0,2 0 0 0 0,-1 0 0 0 0,-1 0 0 0 0,2-1 7 0 0,22 2-205 0 0,-23 0 47 0 0,-1 0 0 0 0,2 0 0 0 0,-2-1-1 0 0,1 0 1 0 0,0 0 0 0 0,0 0 0 0 0,0 0 0 0 0,0 0 158 0 0,-1 0-376 0 0,0 0 0 0 0,-1-1 0 0 0,1 0 0 0 0,-1 1 0 0 0,0-1 0 0 0,1 0 0 0 0,0 0 0 0 0,-1 1 0 0 0,1-1 0 0 0,-1-1 0 0 0,0 1-1 0 0,0 0 1 0 0,1 0 0 0 0,-1 0 376 0 0,6-3-3488 0 0,-5 4-924 0 0,-7-5-149 0 0</inkml:trace>
  <inkml:trace contextRef="#ctx0" brushRef="#br1" timeOffset="37">11220 1305 8 0 0,'4'-1'780'0'0,"0"0"0"0"0,0 0-1 0 0,-1 0 1 0 0,0-1 0 0 0,1 0 0 0 0,0 0 0 0 0,-1 0 0 0 0,3-3-780 0 0,17-8 2992 0 0,-20 12-2796 0 0,0 0-63 0 0,-1 0 0 0 0,0 0 0 0 0,0 0 0 0 0,1-1 0 0 0,-2 1 0 0 0,2 0 0 0 0,-2-1 0 0 0,1 0 0 0 0,1-1-133 0 0,4-2 108 0 0,-1 0 0 0 0,2 0 0 0 0,-2 1 1 0 0,2-1-1 0 0,6-1-108 0 0,-7 2 75 0 0,-6 4-37 0 0,1-1 1 0 0,0 1 0 0 0,0-1 0 0 0,0 1-1 0 0,-1 0 1 0 0,1 0 0 0 0,0 0-1 0 0,-1 0 1 0 0,1 0 0 0 0,-1 0-1 0 0,1 1 1 0 0,1-1-39 0 0,-1 1 15 0 0,0-1 1 0 0,-1 0-1 0 0,1 0 0 0 0,0 0 1 0 0,-1 0-1 0 0,2 0 0 0 0,-2 0 1 0 0,1 0-1 0 0,-1 0 0 0 0,1 0 1 0 0,0 0-1 0 0,0-1 0 0 0,0 1 1 0 0,-1-1-1 0 0,1 0 0 0 0,0 0-15 0 0,70-48 455 0 0,-67 45-366 0 0,0-1 0 0 0,0 0 0 0 0,0 1 1 0 0,0-1-1 0 0,-1 0 0 0 0,3-6-89 0 0,7-6 164 0 0,-6 9-102 0 0,1 0 0 0 0,0 0-1 0 0,0 1 1 0 0,1 0 0 0 0,0 0-62 0 0,0 0 65 0 0,0 1-1 0 0,0-2 1 0 0,-2 1-1 0 0,1-2 1 0 0,0 0-65 0 0,12-14 105 0 0,1-1 1 0 0,1 2-1 0 0,1 1 0 0 0,3 0-105 0 0,73-60 337 0 0,-61 48-358 0 0,-21 15-78 0 0,-15 14 11 0 0,1 0 1 0 0,0 1 0 0 0,0 0 0 0 0,-1-1-1 0 0,1 1 1 0 0,0 1 0 0 0,3-3 87 0 0,3-1-1250 0 0,0 1 1 0 0,-1-2-1 0 0,8-6 1250 0 0,1-1-4848 0 0,-12 7 914 0 0,-5 3 2703 0 0</inkml:trace>
  <inkml:trace contextRef="#ctx0" brushRef="#br1" timeOffset="38">11434 176 1312 0 0,'-2'5'1056'0'0,"-2"5"2134"0"0,4-10-3153 0 0,0 0 1 0 0,0 0-1 0 0,0 0 0 0 0,0 0 0 0 0,0 1 1 0 0,0-1-1 0 0,0 0 0 0 0,0 0 0 0 0,0 0 1 0 0,0 0-1 0 0,0 1 0 0 0,0-1 0 0 0,0 0 1 0 0,0 0-1 0 0,0 0 0 0 0,1 0 0 0 0,-1 0 0 0 0,0 1 1 0 0,0-1-1 0 0,0 0 0 0 0,0 0 0 0 0,0 0 1 0 0,0 0-1 0 0,0 0 0 0 0,1 0 0 0 0,-1 0 1 0 0,0 0-1 0 0,0 0 0 0 0,0 0 0 0 0,0 0 1 0 0,0 0-1 0 0,0 0 0 0 0,0 0 0 0 0,0 0 0 0 0,0 0 1 0 0,0 0-1 0 0,0 0 0 0 0,1 0 0 0 0,-1 0 1 0 0,0 0-1 0 0,0 0 0 0 0,0 0 0 0 0,0 0 1 0 0,1 0-1 0 0,-1 0 0 0 0,0 0 0 0 0,0 0 1 0 0,0 0-1 0 0,0 0 0 0 0,1 0 0 0 0,-1 0 0 0 0,0 0 1 0 0,0 0-1 0 0,0 0 0 0 0,0 0 0 0 0,0 0 1 0 0,0 0-1 0 0,1 0 0 0 0,-1-1 0 0 0,0 1-37 0 0,1 0 294 0 0,2-1 0 0 0,-2 1 1 0 0,2 0-1 0 0,-2 0 0 0 0,2 0 0 0 0,-1 0 0 0 0,0 0 0 0 0,0 1 0 0 0,0-1 0 0 0,0 1 0 0 0,0-1 0 0 0,0 1 0 0 0,0 0 0 0 0,0 0 1 0 0,-1 0-1 0 0,1 0 0 0 0,1-1 0 0 0,-2 2 0 0 0,2 1-294 0 0,1 0 625 0 0,1 0 1 0 0,-1 1-1 0 0,0 0 0 0 0,0 0 0 0 0,-1 0 1 0 0,0 0-1 0 0,1 2-625 0 0,18 25 1322 0 0,2-1 0 0 0,2 0-1322 0 0,-16-19 91 0 0,66 64 171 0 0,-56-54-137 0 0,0-1 0 0 0,1-1 0 0 0,1-1 0 0 0,12 6-125 0 0,8 7 8 0 0,-31-24-29 0 0,-1 2 0 0 0,0-1 0 0 0,0 1 1 0 0,-1 1-1 0 0,0 0 0 0 0,-1 0 0 0 0,0 1 0 0 0,1 4 21 0 0,19 21-360 0 0,-2 10 492 0 0,-1-15-427 0 0,-24-29 316 0 0,-1 0 0 0 0,1-1 0 0 0,-1 0 0 0 0,0 1 0 0 0,0-1 0 0 0,0 1 0 0 0,0-1 0 0 0,0 0 0 0 0,0 1 0 0 0,0-1 0 0 0,0 1 0 0 0,0 0-21 0 0,0 2-174 0 0,0-3 31 0 0,0-2 115 0 0,0 1 1 0 0,0-1-1 0 0,1 1 0 0 0,-1-1 0 0 0,1 1 1 0 0,-1-1-1 0 0,0 1 0 0 0,1 0 0 0 0,-1 0 0 0 0,0-1 1 0 0,1 1-1 0 0,-1-1 0 0 0,0 0 0 0 0,0 1 1 0 0,0-1-1 0 0,0 0 0 0 0,1 1 0 0 0,-1 0 1 0 0,0-1-1 0 0,0 1 0 0 0,0-1 0 0 0,0 0 1 0 0,0 1-1 0 0,-1-1 28 0 0,1-13 150 0 0,-3 7-86 0 0,0 1 0 0 0,1-1 0 0 0,-2 1 1 0 0,0-1-1 0 0,0 1 0 0 0,0 1-64 0 0,-13-25 46 0 0,7 13 16 0 0,0-1 1 0 0,-2 0-1 0 0,1 2 1 0 0,-1 0-1 0 0,-2 1 0 0 0,-13-14-62 0 0,-19-12 1 0 0,-30-22-1 0 0,2 4-1528 0 0,50 39-2653 0 0,-22-12 4181 0 0,-2 3-8423 0 0,37 23 4094 0 0,-1-5 2001 0 0</inkml:trace>
  <inkml:trace contextRef="#ctx0" brushRef="#br1" timeOffset="39">9974 114 72 0 0,'6'1'819'0'0,"0"-1"0"0"0,-1 1-1 0 0,0 0 1 0 0,1 0 0 0 0,-1 1 0 0 0,4 1-819 0 0,23 6 2662 0 0,-19-9-2145 0 0,2 0 0 0 0,-1-1 1 0 0,1 0-1 0 0,-2-2 0 0 0,1 1 0 0 0,5-2-517 0 0,23-5 786 0 0,146-9 1777 0 0,-158 15-2345 0 0,-1 3-1 0 0,1 0 1 0 0,8 3-218 0 0,-11-1 11 0 0,-1-1 0 0 0,0-2 0 0 0,1 1 0 0 0,5-4-11 0 0,37-4 85 0 0,-43 5 65 0 0,2-1 1 0 0,20-6-151 0 0,-35 8 112 0 0,0 0 1 0 0,0 1-1 0 0,1 0 1 0 0,-1 1-1 0 0,12 1-112 0 0,9 1 126 0 0,-8 1 226 0 0,-22-1-298 0 0,1-1 1 0 0,-1-1-1 0 0,0 1 1 0 0,1-1-1 0 0,-1 0 1 0 0,1 0-55 0 0,15 1-89 0 0,9-2 209 0 0,24-3 265 0 0,-50 4-362 0 0,0 1 0 0 0,0-1 0 0 0,1 1 0 0 0,-1 0 0 0 0,0-1 0 0 0,0 1 0 0 0,0 0 0 0 0,0 1 0 0 0,0-1 1 0 0,0 0-1 0 0,0 1 0 0 0,-1 0-23 0 0,2 0 36 0 0,0 0 0 0 0,-1-1 0 0 0,0 1 0 0 0,1-1 0 0 0,0 1 0 0 0,3-1-36 0 0,21-8 198 0 0,16-1 89 0 0,-14 16-201 0 0,-5-11 77 0 0,1 2-232 0 0,14-4 265 0 0,-35 5-194 0 0,0 0-1 0 0,0 1 1 0 0,0-1 0 0 0,0 1 0 0 0,0 0 0 0 0,0 1 0 0 0,0-1 0 0 0,-1 1 0 0 0,5 1-2 0 0,-2 2-44 0 0,-5-5 50 0 0,0 1 0 0 0,-2 0 0 0 0,2 0 0 0 0,0 0 1 0 0,-2-1-1 0 0,2 1 0 0 0,0-1 0 0 0,-1 0 0 0 0,1 1 1 0 0,0-1-1 0 0,-1 0 0 0 0,1 0 0 0 0,-1 1 0 0 0,0-1 0 0 0,1 0 1 0 0,0-1-1 0 0,-1 1 0 0 0,1 0 0 0 0,0-1-6 0 0,19-4 27 0 0,-19 5-23 0 0,0-1 0 0 0,-1 1 1 0 0,2 0-1 0 0,-2-1 0 0 0,1 1 0 0 0,0 0 1 0 0,-1 0-1 0 0,1 0 0 0 0,-1 0 1 0 0,1 1-1 0 0,0-1 0 0 0,1 1-4 0 0,6 0-115 0 0,-8-1 27 0 0,0 3-4244 0 0,-5-3-2611 0 0,-3-1 590 0 0</inkml:trace>
  <inkml:trace contextRef="#ctx0" brushRef="#br1" timeOffset="40">179 429 16 0 0,'10'-22'3052'0'0,"-5"16"480"0"0,-5 6-3473 0 0,0 0 0 0 0,0 0 0 0 0,0 0 0 0 0,0 0 0 0 0,0 0 0 0 0,0 0 0 0 0,0 0 0 0 0,0 0 0 0 0,0 0 0 0 0,0 0 0 0 0,0 0 0 0 0,0 0 0 0 0,0 0 0 0 0,0 0 0 0 0,0 0 0 0 0,0 0 0 0 0,0 0 0 0 0,0 0 0 0 0,0 0 1 0 0,0 0-1 0 0,0 1 0 0 0,0-1 0 0 0,0 0 0 0 0,0 0 0 0 0,0 0 0 0 0,0 0 0 0 0,0 0 0 0 0,0 0 0 0 0,1 0 0 0 0,-1 0 0 0 0,0 0 0 0 0,0 0 0 0 0,0 0 0 0 0,0 0 0 0 0,0 0 0 0 0,0 0 0 0 0,0 0 0 0 0,0 0 0 0 0,0 0 0 0 0,0 0 0 0 0,0 0 0 0 0,0 0 1 0 0,0 0-1 0 0,0 0 0 0 0,1 0 0 0 0,-1 0 0 0 0,0 0 0 0 0,0 0 0 0 0,0 0 0 0 0,0 0 0 0 0,0 0 0 0 0,0 0 0 0 0,0 0 0 0 0,0 0 0 0 0,0 0 0 0 0,0 0 0 0 0,0 0 0 0 0,0 0 0 0 0,0 0 0 0 0,0 0 0 0 0,0 0 0 0 0,0 0 0 0 0,0 0 0 0 0,0 0 1 0 0,0-1-1 0 0,0 1 0 0 0,0 0-59 0 0,7 42 3656 0 0,-1 55-2885 0 0,-1-10-494 0 0,-3 1 0 0 0,-5 22-277 0 0,-1-58 9 0 0,1 0 88 0 0,-2-1 1 0 0,-7 23-98 0 0,17-115-512 0 0,-2-1 0 0 0,-2 1 0 0 0,-3-37 512 0 0,2-72-6 0 0,2 127 31 0 0,1-26 175 0 0,1 1-1 0 0,9-43-199 0 0,-9 79 354 0 0,-6 25 216 0 0,-1 6-388 0 0,-5 80 409 0 0,4 19-591 0 0,-1 10 218 0 0,-7 84-126 0 0,11-184-98 0 0,1-18-77 0 0,1-10 74 0 0,-1 0-1 0 0,0 0 1 0 0,0 0-1 0 0,0 0 0 0 0,0 0 1 0 0,0 0-1 0 0,0 0 0 0 0,0 0 1 0 0,0 0-1 0 0,0 0 0 0 0,0 0 1 0 0,0 0-1 0 0,0 0 0 0 0,0 0 1 0 0,0 0-1 0 0,0 0 0 0 0,0 0 1 0 0,0 0-1 0 0,0 0 0 0 0,0 0 1 0 0,1 0-1 0 0,-1 0 1 0 0,0 0-1 0 0,0 0 0 0 0,0 0 1 0 0,0 0-1 0 0,0 0 0 0 0,0 0 1 0 0,0 0-1 0 0,0 0 0 0 0,0 0 1 0 0,0 0-1 0 0,0 0 0 0 0,0 0 1 0 0,0 0-1 0 0,0 0 0 0 0,0 0 1 0 0,0 0-1 0 0,0 0 0 0 0,0 0 10 0 0,3-9-149 0 0,-2 0-1 0 0,1 0 1 0 0,-1 0-1 0 0,-1-1 1 0 0,0 1-1 0 0,0-3 150 0 0,0-18-265 0 0,2-59-929 0 0,-5-17 1194 0 0,1 66-45 0 0,2 30 57 0 0,1 6-4 0 0,-1 2 0 0 0,0-2 0 0 0,0 2 0 0 0,0-2 0 0 0,-1 2 0 0 0,1-1 0 0 0,-1 0 0 0 0,1 0 1 0 0,-1 0-1 0 0,0 1 0 0 0,0-2 0 0 0,-1 0-8 0 0,2 4 4 0 0,0 0 1 0 0,0 0-1 0 0,-1 0 1 0 0,1 0-1 0 0,0 0 1 0 0,-1 0-1 0 0,1 0 1 0 0,0 0-1 0 0,-1 0 0 0 0,1 0 1 0 0,0 0-1 0 0,0 0 1 0 0,-1 1-1 0 0,1-1 1 0 0,0 0-1 0 0,0 0 1 0 0,0 0-1 0 0,0 0 0 0 0,0 1 1 0 0,-1-1-1 0 0,1 0 1 0 0,0 0-1 0 0,0 1 1 0 0,0-1-1 0 0,-1 0 1 0 0,1 0-1 0 0,0 1 0 0 0,0-1 1 0 0,0 0-1 0 0,0 0 1 0 0,0 0-1 0 0,0 0 1 0 0,-1 0-1 0 0,1 1 1 0 0,0-1-1 0 0,0 0 0 0 0,0 1 1 0 0,0-1-1 0 0,0 0-4 0 0,-3 11 138 0 0,-8 40 365 0 0,2 1 0 0 0,0 41-503 0 0,2 106 377 0 0,9-166-262 0 0,0 0 0 0 0,5 13-115 0 0,-5-26-20 0 0,-2-20 22 0 0,0 0 0 0 0,0 1 0 0 0,0-1 0 0 0,0 1 0 0 0,0-1 0 0 0,0 1 0 0 0,0-1 0 0 0,0 1 0 0 0,0-1-1 0 0,0 0 1 0 0,1 0 0 0 0,-1 1 0 0 0,0-1 0 0 0,0 1 0 0 0,0-1 0 0 0,1 1 0 0 0,-1-1 0 0 0,0 0 0 0 0,0 1-1 0 0,1-1 1 0 0,-1 1 0 0 0,0-1 0 0 0,0 0 0 0 0,0 0 0 0 0,0 0 0 0 0,1 0 0 0 0,-1 1 0 0 0,1-1 0 0 0,-1 0-1 0 0,0 0 1 0 0,1 0 0 0 0,-1 1 0 0 0,1-1 0 0 0,-1 0-2 0 0,0 0 0 0 0,1-1 1 0 0,-1 1-1 0 0,1-1 0 0 0,-1 1 1 0 0,1 0-1 0 0,-1 0 0 0 0,1-1 1 0 0,-1 1-1 0 0,1-1 0 0 0,-1 0 1 0 0,0 1-1 0 0,0-1 0 0 0,0 1 1 0 0,0-1-1 0 0,0 1 0 0 0,0 0 0 0 0,1-1 1 0 0,-1 0-1 0 0,0 0 0 0 0,0 1 1 0 0,0-1-1 0 0,0 0 0 0 0,0 0 0 0 0,7-159-673 0 0,-13 29 235 0 0,4 91 297 0 0,2 19 117 0 0,1 17 24 0 0,-1 1 1 0 0,0 0-1 0 0,1-1 0 0 0,-1 1 0 0 0,-1-1 0 0 0,1 1 0 0 0,-1 0 0 0 0,1-1 0 0 0,0 1 0 0 0,-4 1 218 0 0,1 8-4 0 0,-3 9 102 0 0,5-12-273 0 0,-5 16 23 0 0,1 1 1 0 0,0 0-1 0 0,2 0 0 0 0,0 0 0 0 0,1 11-66 0 0,-3 14 63 0 0,2 4 285 0 0,1 39-348 0 0,2-75 8 0 0,4 10-39 0 0,-4-22 22 0 0,0-1-1 0 0,0 0 1 0 0,0 1-1 0 0,0 0 0 0 0,0-1 1 0 0,0 1-1 0 0,0 0 1 0 0,0-1-1 0 0,0 1 1 0 0,1-1-1 0 0,-1 0 1 0 0,0 1-1 0 0,0 0 1 0 0,1-1-1 0 0,-1 1 1 0 0,0-1-1 0 0,1 1 1 0 0,-1-1-1 0 0,1 1 1 0 0,-1-1-1 0 0,0 0 1 0 0,0 0-1 0 0,1 1 1 0 0,-1-1-1 0 0,1 1 1 0 0,0-1-1 0 0,-1 0 1 0 0,1 1-1 0 0,-1-1 10 0 0,1-2-9 0 0,0 1 0 0 0,0 0 0 0 0,-1-1 0 0 0,1 0-1 0 0,-1 1 1 0 0,1-1 0 0 0,-1 0 0 0 0,0 2 0 0 0,0-2 0 0 0,0 0 0 0 0,0-1 9 0 0,0-3-43 0 0,10-56-83 0 0,-3-1-1 0 0,-2-32 127 0 0,-4-48-440 0 0,-1 144 443 0 0,0-1-1 0 0,0 0 1 0 0,0 0 0 0 0,0 0 0 0 0,0 0-1 0 0,0 0 1 0 0,-1 0 0 0 0,1 0 0 0 0,0 0 0 0 0,0 0-1 0 0,0 0 1 0 0,0 0 0 0 0,0 0 0 0 0,0 0-1 0 0,0 0 1 0 0,0 0 0 0 0,0 0 0 0 0,0 0-1 0 0,0 0 1 0 0,-1 0 0 0 0,1 0 0 0 0,0 0-1 0 0,0 0 1 0 0,0 0 0 0 0,0 0 0 0 0,0 0 0 0 0,-1 0-1 0 0,1 0 1 0 0,0 0 0 0 0,0 0 0 0 0,0 0-1 0 0,0-1 1 0 0,0 1 0 0 0,0 0 0 0 0,0 0-1 0 0,-1 0 1 0 0,1 0 0 0 0,0 0 0 0 0,0 0-1 0 0,0-1 1 0 0,0 1 0 0 0,0 0 0 0 0,0 0 0 0 0,0 0-1 0 0,0 0 1 0 0,0 0 0 0 0,0-1 0 0 0,0 1-1 0 0,0 0 1 0 0,0 0 0 0 0,0 0 0 0 0,0 0-1 0 0,0 0 1 0 0,0 0 0 0 0,0 0-3 0 0,-6 11 84 0 0,0 8-30 0 0,1 0 0 0 0,1 0 0 0 0,1 1-1 0 0,-1 19-53 0 0,0-8 84 0 0,-1 21 23 0 0,1 1 0 0 0,3 0 0 0 0,3 38-107 0 0,1-71 32 0 0,0 0 1 0 0,1 0-1 0 0,3 10-32 0 0,-7-30-2 0 0,0 1 0 0 0,0-1 0 0 0,0 0 0 0 0,1 1 0 0 0,-1-1 0 0 0,0 1 0 0 0,0-1 0 0 0,0 1 0 0 0,0-1 0 0 0,1 1 0 0 0,-1-1 0 0 0,0 0 0 0 0,0 0 0 0 0,1 0 0 0 0,-1 1 0 0 0,0-1 0 0 0,1 0 0 0 0,-1 1 0 0 0,0-1 0 0 0,0 0 0 0 0,0 0 0 0 0,0 1 0 0 0,1-1 0 0 0,-1 0 0 0 0,1 0 0 0 0,-1 1 0 0 0,1-1 0 0 0,-1 0 0 0 0,1 0 0 0 0,-1 0 0 0 0,0 0 0 0 0,0 0 0 0 0,0 0 0 0 0,1 0 0 0 0,-1 0 0 0 0,1 0 0 0 0,-1 0 0 0 0,1 0 0 0 0,-1 0 0 0 0,1 0 0 0 0,-1 0 0 0 0,1 0 0 0 0,-1 0 0 0 0,0-1 0 0 0,0 1 0 0 0,0 0 0 0 0,1 0 0 0 0,-1-1 0 0 0,1 1 0 0 0,-1 0 0 0 0,0 0 0 0 0,1-1 0 0 0,-1 1 0 0 0,0 0 2 0 0,1-1-3 0 0,1-1-1 0 0,0 0 0 0 0,-1 1 1 0 0,1-1-1 0 0,-1 0 0 0 0,0 1 0 0 0,0-1 1 0 0,1 0-1 0 0,-1 0 4 0 0,3-9-37 0 0,-1-1-1 0 0,0 1 1 0 0,0 0 0 0 0,-2-2 37 0 0,3-7-48 0 0,1-17-212 0 0,-1 0 1 0 0,-1-33 259 0 0,-1 13-172 0 0,-1 45 164 0 0,-1 0-1 0 0,0 0 1 0 0,-1-1 0 0 0,0 1 8 0 0,1 12 2 0 0,0 0 1 0 0,0 0 0 0 0,0 0 0 0 0,0 0 0 0 0,-1 0 0 0 0,1 0 0 0 0,0 0-1 0 0,0 0 1 0 0,0 0 0 0 0,0 0 0 0 0,0 0 0 0 0,0 0 0 0 0,0 0 0 0 0,-1 0 0 0 0,1 0-1 0 0,0 0 1 0 0,0 0 0 0 0,0 0 0 0 0,0 0 0 0 0,0 0 0 0 0,0 0 0 0 0,0 0 0 0 0,-1 0-1 0 0,1 0 1 0 0,0 0 0 0 0,0 0 0 0 0,0 0 0 0 0,0 0 0 0 0,0 0 0 0 0,0 0-1 0 0,0 0 1 0 0,-1 0 0 0 0,1 0 0 0 0,0 0 0 0 0,0 0 0 0 0,0 0 0 0 0,0 0 0 0 0,0-1-1 0 0,0 1 1 0 0,0 0 0 0 0,0 0 0 0 0,0 0 0 0 0,0 0 0 0 0,0 0 0 0 0,0 0 0 0 0,-1 0-1 0 0,1 0 1 0 0,0 0 0 0 0,0 0 0 0 0,0 0 0 0 0,0 0 0 0 0,0 0 0 0 0,0 0-1 0 0,0 0 1 0 0,0 0 0 0 0,0-1 0 0 0,0 1 0 0 0,0 0 0 0 0,0 0 0 0 0,0 0 0 0 0,0 0-1 0 0,1 0 1 0 0,-1 0 0 0 0,0 0 0 0 0,0-1 0 0 0,0 1 0 0 0,0 0 0 0 0,0 0 0 0 0,0 0-3 0 0,-5 11 142 0 0,-3 17-98 0 0,0 13-17 0 0,2 0 0 0 0,1 3-27 0 0,-3 13 14 0 0,-8 109-32 0 0,16-164-2 0 0,0 0 0 0 0,0 1 0 0 0,1-2 0 0 0,-1 2 0 0 0,1-1 0 0 0,-1 0 0 0 0,1 0 0 0 0,0 2 20 0 0,4-1-191 0 0,1-12-71 0 0,3-26 237 0 0,-2 0 0 0 0,-1-1 0 0 0,-1 0-1 0 0,-3-1 26 0 0,2-2-49 0 0,-3 8 22 0 0,2-9 297 0 0,-6 42-62 0 0,0 5-120 0 0,0 17 30 0 0,2 0-1 0 0,1 0 0 0 0,0 0 0 0 0,4 12-117 0 0,-2 12-45 0 0,-2-43 45 0 0,1 0 0 0 0,-1 0 0 0 0,1 0 0 0 0,0 0 0 0 0,-1 0 0 0 0,2 0 0 0 0,0 0 0 0 0,-1 0 0 0 0,1-1 0 0 0,0 1 0 0 0,1-1 0 0 0,-1 0 0 0 0,1 1 0 0 0,0 0 0 0 0,-3-5-3 0 0,1 0-1 0 0,0 0 1 0 0,-1 0-1 0 0,0 0 1 0 0,0 1-1 0 0,1-1 1 0 0,0 0-1 0 0,-1 0 1 0 0,1 0-1 0 0,-1 1 0 0 0,1-1 1 0 0,-1 0-1 0 0,0 0 1 0 0,1 0-1 0 0,0 0 1 0 0,-1 0-1 0 0,1 0 1 0 0,0 0-1 0 0,-1 0 1 0 0,1-1-1 0 0,-1 1 1 0 0,0 0-1 0 0,1 0 0 0 0,0 0 1 0 0,-1-1-1 0 0,1 1 1 0 0,-1 0-1 0 0,1 0 1 0 0,-1 0-1 0 0,0-1 1 0 0,0 1-1 0 0,1 0 1 0 0,-1-1-1 0 0,1 1 1 0 0,-1-1-1 0 0,1 1 1 0 0,-1-1-1 0 0,0 0 0 0 0,1 1 4 0 0,10-19-48 0 0,-5-6 2 0 0,0 0 1 0 0,-2 0 0 0 0,-1-1-1 0 0,-2 1 1 0 0,0-1 0 0 0,-1 0-1 0 0,-1 0 1 0 0,-1 0 0 0 0,-2-3 45 0 0,2 19 26 0 0,1 2 89 0 0,-5 17-26 0 0,1 3-54 0 0,0 0 1 0 0,1 1-1 0 0,1 0 0 0 0,0 0 0 0 0,0 0 0 0 0,2 0 0 0 0,-1 0 1 0 0,1 1-1 0 0,1 3-35 0 0,1 8 37 0 0,1 1 1 0 0,1-1-1 0 0,0 1 1 0 0,4 8-38 0 0,-5-27 5 0 0,0-1 0 0 0,0 0 0 0 0,1 1 0 0 0,-1-1-1 0 0,0 0 1 0 0,5 4-5 0 0,-6-13-7 0 0,0 0-1 0 0,0-1 0 0 0,1 2 1 0 0,-1-1-1 0 0,-1-1 1 0 0,1 1-1 0 0,-1-1 8 0 0,4-20-61 0 0,-2 1 0 0 0,-1-1-1 0 0,-1 1 1 0 0,-1-4 61 0 0,1-39-230 0 0,-2 4-87 0 0,-3 67 546 0 0,-1 5-138 0 0,-1 24 149 0 0,2 0 0 0 0,0 0 0 0 0,2 25-240 0 0,3-58 5 0 0,-1 10 4 0 0,0-1 0 0 0,2-1 0 0 0,-1 1 0 0 0,1 0-1 0 0,1 3-8 0 0,-2-13 0 0 0,0 0-1 0 0,0 0 1 0 0,0 0-1 0 0,0 0 1 0 0,0 1-1 0 0,0-1 0 0 0,0 0 1 0 0,0 0-1 0 0,0 0 1 0 0,0 1-1 0 0,0-1 1 0 0,0 0-1 0 0,0 0 1 0 0,0 0-1 0 0,1 0 0 0 0,-1 1 1 0 0,0-1-1 0 0,0 0 1 0 0,0 0-1 0 0,0 0 1 0 0,0 0-1 0 0,0 1 1 0 0,0-1-1 0 0,1 0 0 0 0,-1 0 1 0 0,0 0-1 0 0,0 0 1 0 0,0 0-1 0 0,0 0 1 0 0,0 0-1 0 0,0 0 1 0 0,0 0-1 0 0,0 1 0 0 0,0-1 1 0 0,0 0-1 0 0,1 0 1 0 0,-1 0-1 0 0,0 0 1 0 0,0 0-1 0 0,0 0 0 0 0,1 0 1 0 0,-1 0-1 0 0,0 0 1 0 0,5-8-45 0 0,1-11-18 0 0,-1-6 43 0 0,-2-1-1 0 0,-1 1 1 0 0,-1-1-1 0 0,-1 1 1 0 0,-3-24 20 0 0,1-7-12 0 0,-10-183 56 0 0,1 64-114 0 0,14 14 354 0 0,-3 137-204 0 0,-1-12 174 0 0,1 32-246 0 0,0 0 0 0 0,0 1 0 0 0,0-1 0 0 0,1 1-1 0 0,-1-1 1 0 0,1 1 0 0 0,-1 0 0 0 0,1-1 0 0 0,1 0-8 0 0,3-21 49 0 0,-4 21-28 0 0,-1-53 18 0 0,0 52-12 0 0,0-1 0 0 0,-1-1 0 0 0,0 1 0 0 0,0 0 0 0 0,0 0 0 0 0,-1 1 0 0 0,-1-1 0 0 0,1-1-27 0 0,2 6-4 0 0,0 1 1 0 0,-1-1 0 0 0,1 0-1 0 0,0 1 1 0 0,-1-1-1 0 0,1 1 1 0 0,0-1-1 0 0,0 0 1 0 0,0 1-1 0 0,-1-1 1 0 0,1 0 0 0 0,-1 1-1 0 0,0 0 1 0 0,1 0-1 0 0,-1-1 1 0 0,1 1-1 0 0,0-1 1 0 0,-1 1 0 0 0,0-1-1 0 0,1 1 1 0 0,-1 0-1 0 0,0-1 1 0 0,0 1-1 0 0,1-1 4 0 0,-1 2 0 0 0,0-1-1 0 0,0 1 0 0 0,0 0 1 0 0,1-1-1 0 0,-1 1 1 0 0,0 0-1 0 0,0-1 0 0 0,0 0 1 0 0,1 1-1 0 0,-1 0 0 0 0,1 0 1 0 0,0 0-1 0 0,-1 0 0 0 0,0-1 1 0 0,1 1-1 0 0,-1 0 1 0 0,1 1 0 0 0,-40 77 58 0 0,35-66-120 0 0,1 0-1 0 0,-1-1 1 0 0,1 1 0 0 0,2 0-1 0 0,-1 1 1 0 0,1-1-1 0 0,0 0 1 0 0,2 8 62 0 0,-2-5-246 0 0,-1-5 42 0 0,2-11-30 0 0,1-6 73 0 0,2-28 126 0 0,-2 0-1 0 0,0-1 1 0 0,-3 1 0 0 0,-2-9 35 0 0,-2-47 226 0 0,6 85-239 0 0,2 1 53 0 0,-1 2 0 0 0,0-2-1 0 0,-1 1 1 0 0,1 0 0 0 0,-1 0-1 0 0,0 0 1 0 0,1 0 0 0 0,-1 0 0 0 0,0 0-1 0 0,0 0-39 0 0,0 3 15 0 0,1 0 0 0 0,0 0-1 0 0,0 0 1 0 0,0 0 0 0 0,0 0-1 0 0,0 0 1 0 0,0 0 0 0 0,0 0-1 0 0,-1 1 1 0 0,1-1 0 0 0,0 0 0 0 0,0 0-1 0 0,-1 0 1 0 0,1 0 0 0 0,0 0-1 0 0,0 0 1 0 0,0 1 0 0 0,-1-1-1 0 0,1 0 1 0 0,0 0 0 0 0,0 0-1 0 0,0 0 1 0 0,-1 1 0 0 0,1-1-1 0 0,0 0 1 0 0,0 0 0 0 0,0 0-1 0 0,0 0 1 0 0,0 0 0 0 0,0 0-1 0 0,0 0 1 0 0,0 1 0 0 0,0-1-1 0 0,0 0 1 0 0,0 0 0 0 0,0 1 0 0 0,0-1-1 0 0,0 0 1 0 0,0 1-15 0 0,-3 9 132 0 0,0 35-105 0 0,2 0 1 0 0,2-1 0 0 0,1 1-1 0 0,8 38-27 0 0,-8-72-5 0 0,-2-6 12 0 0,0-1 0 0 0,0 1 0 0 0,1 0 0 0 0,0-1 0 0 0,1 0 0 0 0,-1 0 0 0 0,0 1 0 0 0,1-1 0 0 0,1 4-7 0 0,-2-8-1 0 0,-1 0 0 0 0,0 0 0 0 0,0 0 1 0 0,0 1-1 0 0,0-1 0 0 0,0 0 1 0 0,0 0-1 0 0,0 0 0 0 0,1 0 1 0 0,-1 0-1 0 0,0 0 0 0 0,0 0 1 0 0,0 0-1 0 0,0 0 0 0 0,0 0 1 0 0,0 0-1 0 0,0 1 0 0 0,0-1 1 0 0,0 0-1 0 0,0 0 0 0 0,0 0 0 0 0,1 0 1 0 0,-1 0-1 0 0,0 0 0 0 0,0 0 1 0 0,0 0-1 0 0,0 0 0 0 0,1 0 1 0 0,-1-1-1 0 0,0 1 0 0 0,0 0 1 0 0,0 0-1 0 0,0 0 0 0 0,1 0 1 0 0,-1 0-1 0 0,0 0 0 0 0,0 0 0 0 0,0 0 1 0 0,0 0-1 0 0,0 0 0 0 0,0-1 1 0 0,1 1-1 0 0,-1 0 1 0 0,3-8-63 0 0,-1-8-81 0 0,1-48-199 0 0,-4-1 0 0 0,-2-1 0 0 0,-9-45 343 0 0,12 103 8 0 0,0 7 5 0 0,0 0 0 0 0,0-1 0 0 0,0 0 0 0 0,0 1 0 0 0,0 0 0 0 0,0-1 0 0 0,-1 1 0 0 0,1 0 0 0 0,-1-1 0 0 0,1 1 0 0 0,-1-1 0 0 0,0 1-13 0 0,1 1 13 0 0,-1 1 1 0 0,0-1-1 0 0,0 1 0 0 0,0-1 1 0 0,1 1-1 0 0,-1 0 0 0 0,1 0 1 0 0,0 0-1 0 0,-1-1 0 0 0,0 1 1 0 0,1 0-1 0 0,0 0 0 0 0,-1 0 1 0 0,1 0-1 0 0,-1 0 0 0 0,1 0-13 0 0,-4 14 72 0 0,1 0 0 0 0,1 0-1 0 0,-1 0 1 0 0,2 1 0 0 0,1 9-72 0 0,-1-21 7 0 0,1 0 0 0 0,1 0 0 0 0,-1 0 0 0 0,0 0 0 0 0,0 0 0 0 0,1 0 0 0 0,1 0 0 0 0,-1 0 0 0 0,0-1 0 0 0,1 1-1 0 0,0 0 1 0 0,-1-1 0 0 0,1 1 0 0 0,0 0 0 0 0,1-1 0 0 0,-2-1 0 0 0,3 2 0 0 0,-2-1 0 0 0,0 0 0 0 0,2-1 0 0 0,-2 1 0 0 0,1-1 0 0 0,3 2-7 0 0,-5-4 5 0 0,0 1-1 0 0,0-1 0 0 0,-1 1 1 0 0,1-1-1 0 0,0 0 1 0 0,0 1-1 0 0,0-1 0 0 0,-1 0 1 0 0,2 0-1 0 0,-1 0 1 0 0,0 0-1 0 0,-1 0 0 0 0,1 0 1 0 0,0 0-1 0 0,0 0 1 0 0,1-1-1 0 0,-2 1 0 0 0,1 0 1 0 0,0-1-1 0 0,0 1 1 0 0,0-1-1 0 0,-1 1 1 0 0,1 0-1 0 0,0 0 0 0 0,0-1 1 0 0,0 0-1 0 0,0 1 1 0 0,-1-1-1 0 0,0 0 0 0 0,1 0 1 0 0,0 1-1 0 0,0 0 1 0 0,-1-1-1 0 0,1-1-4 0 0,2-3 17 0 0,0 0 0 0 0,0 0-1 0 0,0-1 1 0 0,-1 1 0 0 0,1-2-17 0 0,-1 1-22 0 0,7-16-21 0 0,-2-1 0 0 0,4-18 43 0 0,-5 18 46 0 0,1-2 0 0 0,4-9-46 0 0,-11 34-1 0 0,0 0 0 0 0,0 0 0 0 0,0 1 1 0 0,0-1-1 0 0,0 0 0 0 0,1 0 1 0 0,-1 0-1 0 0,0 0 0 0 0,0 0 1 0 0,0 0-1 0 0,0 0 0 0 0,0 0 0 0 0,0 0 1 0 0,0 0-1 0 0,0 0 0 0 0,0 0 1 0 0,0 0-1 0 0,0 0 0 0 0,0 0 1 0 0,0 0-1 0 0,0 0 0 0 0,0 0 0 0 0,0 0 1 0 0,0 0-1 0 0,1 1 0 0 0,-1-1 1 0 0,0 0-1 0 0,0 0 0 0 0,0 0 1 0 0,0 0-1 0 0,0 0 0 0 0,0 0 0 0 0,0 0 1 0 0,0 0-1 0 0,0 0 0 0 0,0 0 1 0 0,0-1-1 0 0,0 1 0 0 0,1 0 1 0 0,-1 0-1 0 0,0 0 0 0 0,0 0 0 0 0,0 0 1 0 0,0 0-1 0 0,0 0 0 0 0,0 0 1 0 0,0 0-1 0 0,0 0 0 0 0,0 0 1 0 0,0 0-1 0 0,0 0 0 0 0,0 0 0 0 0,0 0 1 0 0,0 0-1 0 0,0 0 0 0 0,0 0 1 0 0,0 0-1 0 0,0 0 0 0 0,0-1 1 0 0,1 1-1 0 0,-1 0 0 0 0,0 0 0 0 0,0 0 1 0 0,1 10 7 0 0,2 13 85 0 0,-2 5-110 0 0,-1-4 54 0 0,2 0 0 0 0,0 0 0 0 0,2 0 0 0 0,1-1 0 0 0,1 7-36 0 0,-1-14 45 0 0,-3-10-66 0 0,-1 1 0 0 0,1-1 1 0 0,0 0-1 0 0,0-1 0 0 0,0 1 1 0 0,2 0-1 0 0,-2-1 1 0 0,2 1-1 0 0,-1-1 0 0 0,2 2 21 0 0,-5-6-6 0 0,1-1-1 0 0,-1 0 1 0 0,0 0 0 0 0,1 0-1 0 0,-1 1 1 0 0,0-1 0 0 0,1 0-1 0 0,-1 1 1 0 0,0-1 0 0 0,1 0-1 0 0,-1 0 1 0 0,0 1 0 0 0,0-1-1 0 0,0 0 1 0 0,1 0 0 0 0,-1 0-1 0 0,1 0 1 0 0,-1 0 0 0 0,1 1-1 0 0,-1-1 1 0 0,0 0-1 0 0,1 0 1 0 0,-1 0 0 0 0,0 0 6 0 0,7-11-383 0 0,-2-6 180 0 0,-1 0 0 0 0,-1 0 0 0 0,0-1 0 0 0,-2 1 0 0 0,1-10 203 0 0,3-27-117 0 0,0 8 308 0 0,-18 111 614 0 0,5 13-360 0 0,1 53-445 0 0,5-81-10 0 0,2-39 25 0 0,0 0 0 0 0,0 0 0 0 0,2 0 0 0 0,0 5-15 0 0,1-15-122 0 0,-1-7 49 0 0,2-8 7 0 0,4-91-569 0 0,-4-92 635 0 0,-5 166-71 0 0,-1 15 110 0 0,0 8-6 0 0,-1 8 151 0 0,2 1-157 0 0,0 0 0 0 0,0 1 1 0 0,1-1-1 0 0,-1 1 0 0 0,1 0 0 0 0,0-1 0 0 0,-1 1 0 0 0,1 0 0 0 0,0 0 0 0 0,0-1 0 0 0,0 1 0 0 0,0 0 0 0 0,0-1 0 0 0,0 1 1 0 0,0 0-1 0 0,1-1 0 0 0,-1 1-27 0 0,0 0 5 0 0,0-1 0 0 0,0 0 0 0 0,0 1 0 0 0,1-1 0 0 0,-1 0-1 0 0,0 0 1 0 0,1 1 0 0 0,0-1 0 0 0,-1 0 0 0 0,1 0 0 0 0,-1 0 0 0 0,1 1 0 0 0,0-1 0 0 0,0-1 0 0 0,0 1 0 0 0,0 1 0 0 0,-1-1 0 0 0,1 0 0 0 0,0-1 0 0 0,1 1 0 0 0,-2 0 0 0 0,2 0-5 0 0,-1-1 6 0 0,0 0 0 0 0,-1 0 1 0 0,1 0-1 0 0,0 0 0 0 0,0 0 1 0 0,0 0-1 0 0,0 0 0 0 0,-1-1 1 0 0,0 1-1 0 0,1 0 0 0 0,0 0 1 0 0,0-1-1 0 0,0 1 0 0 0,-1-1 1 0 0,1 1-1 0 0,-1 0 0 0 0,1 0 0 0 0,0-1 1 0 0,0 1-1 0 0,-1-1 0 0 0,1 0 1 0 0,-1 1-1 0 0,1-2-6 0 0,-1 2 5 0 0,1 0 1 0 0,-1 0-1 0 0,1-1 0 0 0,-1 1 1 0 0,0-1-1 0 0,1 1 0 0 0,-1-1 1 0 0,0 1-1 0 0,1-1 0 0 0,-1 1 0 0 0,1-1 1 0 0,0 1-1 0 0,-1 0 0 0 0,1 0 1 0 0,-1 0-1 0 0,0 0 0 0 0,1 0 1 0 0,0 0-1 0 0,-1 0 0 0 0,1 0 1 0 0,0 0-1 0 0,-1 0 0 0 0,1 0 0 0 0,-1 0 1 0 0,1 0-1 0 0,-1 0 0 0 0,1 0 1 0 0,0 0-1 0 0,-1 0 0 0 0,1 0 1 0 0,-1 0-1 0 0,0 0 0 0 0,1 0 1 0 0,0 1-1 0 0,-1-1 0 0 0,1 0 1 0 0,0 1-1 0 0,-1-1 0 0 0,1 1 0 0 0,-1-1 1 0 0,0 1-1 0 0,0-1 0 0 0,1 1 1 0 0,-1-1-1 0 0,0 0 0 0 0,1 0 1 0 0,-1 1-1 0 0,0 0 0 0 0,1 0-5 0 0,3 5 38 0 0,-1 0-1 0 0,0 0 1 0 0,1 0-1 0 0,-1 1 1 0 0,1 5-38 0 0,7 14-57 0 0,10 21 74 0 0,-14-27 9 0 0,1-2 1 0 0,2 1-1 0 0,4 6-26 0 0,-1-2 8 0 0,-10-16-7 0 0,1 0-1 0 0,-1-2 1 0 0,2 2-1 0 0,-1-1 1 0 0,3 2-1 0 0,-45-97-1699 0 0,30 67 1733 0 0,1 0 1 0 0,1 0-1 0 0,1-1 1 0 0,1 0-1 0 0,0-20-34 0 0,-1 2 126 0 0,4 25 363 0 0,5 22 133 0 0,6 25-136 0 0,1 16-386 0 0,2 0 1 0 0,2 0 0 0 0,3-1-1 0 0,0 0 1 0 0,3-2 0 0 0,2 0-1 0 0,2-3 1 0 0,11 16-101 0 0,-14-31-430 0 0,-1 0 1 0 0,14 10 429 0 0,-34-35-74 0 0,7 9-422 0 0,-12-15-302 0 0,-15-17 409 0 0,7 9 227 0 0,1 1 1 0 0,1-3-1 0 0,-8-12 162 0 0,-10-29-121 0 0,3-1-1 0 0,-15-47 122 0 0,4 9 570 0 0,20 56 654 0 0,31 76-603 0 0,1-1-1 0 0,2-1 0 0 0,8 9-620 0 0,15 32 104 0 0,-38-70-97 0 0,27 53 53 0 0,2-1 0 0 0,3-1-60 0 0,-14-27-76 0 0,10 16-690 0 0,1-2 1 0 0,19 19 765 0 0,-43-54-422 0 0,-2-1 0 0 0,1 1 0 0 0,-1 0 0 0 0,0 0 0 0 0,1 4 422 0 0,-69-123-2928 0 0,-4-8 3318 0 0,25 27-112 0 0,21 44 44 0 0,-3 1 1 0 0,-2 1 0 0 0,-2 1-323 0 0,-4-6 1470 0 0,30 50-1450 0 0,1 0-1 0 0,0 0 0 0 0,0 0 0 0 0,0-1 0 0 0,0 1 0 0 0,-1 0 0 0 0,1 0 0 0 0,0 0 0 0 0,0-1 0 0 0,0 1 0 0 0,-1 0 0 0 0,1 0 0 0 0,0 0 0 0 0,0 0 0 0 0,-1 0 0 0 0,1-1 1 0 0,0 1-1 0 0,0 0 0 0 0,0 0 0 0 0,0 0 0 0 0,0 0 0 0 0,0 0 0 0 0,-1 0 0 0 0,1 0 0 0 0,0 0 0 0 0,-1 0 0 0 0,1 0 0 0 0,0 0 0 0 0,0 0 0 0 0,-1 0 0 0 0,1 0 0 0 0,0 0 1 0 0,0 1-1 0 0,-1-1 0 0 0,1 0 0 0 0,0 0 0 0 0,0 0 0 0 0,0 0 0 0 0,0 0 0 0 0,0 1 0 0 0,0-1 0 0 0,0 0 0 0 0,-1 0 0 0 0,1 0 0 0 0,0 1 0 0 0,0-1 0 0 0,0 0 0 0 0,0 0 0 0 0,-1 1 1 0 0,1-1-1 0 0,0 0 0 0 0,0 0 0 0 0,0 0 0 0 0,0 0 0 0 0,0 0 0 0 0,0 0 0 0 0,0 1 0 0 0,0-1 0 0 0,0 0 0 0 0,0 0 0 0 0,0 1 0 0 0,0-1 0 0 0,0 0 0 0 0,0 0 0 0 0,0 1-19 0 0,-2 16 623 0 0,6 3-430 0 0,0 1-1 0 0,1-1 0 0 0,2-1 0 0 0,2 6-192 0 0,35 76 415 0 0,-44-101-415 0 0,45 87-473 0 0,3-3 0 0 0,27 31 473 0 0,-40-61-1154 0 0,-9-14-1024 0 0,-42-75 842 0 0,-15-13 1368 0 0,-25-53-32 0 0,-73-154 1159 0 0,128 251-1037 0 0,-2-1 1 0 0,1 1 0 0 0,-1 0-1 0 0,0-1 1 0 0,1 1-1 0 0,-2 0 1 0 0,1 1 0 0 0,0-1-1 0 0,-1 0 1 0 0,1 2-1 0 0,-1-2 1 0 0,-5-2-123 0 0,9 6 32 0 0,0 0 0 0 0,0 0 0 0 0,-1 0 0 0 0,1 0 0 0 0,-1 0 0 0 0,1 0-1 0 0,-1 0 1 0 0,1 0 0 0 0,0 1 0 0 0,-1-1 0 0 0,1 0 0 0 0,-1 0 0 0 0,1 0 0 0 0,0 1 0 0 0,0-1 0 0 0,0 0 0 0 0,-1 0 0 0 0,1 1 0 0 0,0-1 0 0 0,0 0 0 0 0,-1 1 0 0 0,1-1 0 0 0,0 0 0 0 0,-1 1 0 0 0,1-1-1 0 0,0 0 1 0 0,0 0 0 0 0,0 0 0 0 0,-1 1 0 0 0,1-1 0 0 0,0 1 0 0 0,0-1 0 0 0,0 1 0 0 0,0-1 0 0 0,0 0 0 0 0,0 1 0 0 0,0-1 0 0 0,0 1 0 0 0,0-1 0 0 0,0 0 0 0 0,0 0-32 0 0,-1 20 400 0 0,1-8-256 0 0,1 1 0 0 0,1-1 1 0 0,0 0-1 0 0,1 1 1 0 0,0-2-1 0 0,1 1 1 0 0,0 0-1 0 0,3 3-144 0 0,12 25 332 0 0,16 26-332 0 0,-14-30 62 0 0,19 35-63 0 0,4-3 0 0 0,4-2-1 0 0,12 11 2 0 0,-38-47-1425 0 0,12 21 1425 0 0,-19-28-1423 0 0,-47-80-1749 0 0,-12-42 2853 0 0,-11-24 1406 0 0,19 45-396 0 0,20 39 233 0 0,-7-7-924 0 0,9 26 1670 0 0,15 54-444 0 0,4-13-1122 0 0,3 0 0 0 0,0 0 0 0 0,0-1 0 0 0,4 4-104 0 0,-10-21 6 0 0,16 34 51 0 0,1-2-1 0 0,3 1 1 0 0,0-3-1 0 0,2 1-56 0 0,13 8-205 0 0,22 20 205 0 0,-31-34-311 0 0,-27-27 290 0 0,-1-1 1 0 0,0 1-1 0 0,1-1 1 0 0,-1 1-1 0 0,1 0 1 0 0,0-1-1 0 0,-1 0 1 0 0,1 0-1 0 0,-1 0 1 0 0,1 1-1 0 0,-1-1 1 0 0,1 1-1 0 0,0-1 1 0 0,0 0-1 0 0,0 0 1 0 0,-1 0-1 0 0,0 1 1 0 0,1-1-1 0 0,0 0 21 0 0,0 0-37 0 0,-1 0-1 0 0,1-1 0 0 0,-1 1 0 0 0,0 0 0 0 0,0 0 0 0 0,1-1 0 0 0,-1 1 0 0 0,1 0 0 0 0,-1 0 0 0 0,0-1 0 0 0,1 1 0 0 0,-1 0 0 0 0,1 0 0 0 0,-1 0 1 0 0,0-1-1 0 0,0 1 0 0 0,0 0 0 0 0,0-1 0 0 0,0 1 0 0 0,1-1 0 0 0,-1 1 0 0 0,0-1 0 0 0,0 1 38 0 0,1-2-110 0 0,0 0 0 0 0,-1-1 0 0 0,1 1 0 0 0,-1 0 0 0 0,0 0 0 0 0,1-1 0 0 0,-1 2 0 0 0,-1-2 0 0 0,1 1 0 0 0,0-3 110 0 0,-18-63 20 0 0,-3 1 0 0 0,-18-41-20 0 0,35 97 168 0 0,-19-33 1099 0 0,21 76-188 0 0,4-14-995 0 0,1 1 0 0 0,0-1 0 0 0,1 0 0 0 0,1-1 0 0 0,1 1 0 0 0,0 0 0 0 0,3 0-84 0 0,-7-10 4 0 0,5 8-17 0 0,1 1 0 0 0,1-1 0 0 0,0 0 0 0 0,0-1 0 0 0,2 0 0 0 0,0-1 0 0 0,1 1 0 0 0,5 2 13 0 0,-17-17-29 0 0,0 0-1 0 0,1 0 1 0 0,-1 0 0 0 0,0 0 0 0 0,0 0-1 0 0,0 0 1 0 0,0 0 0 0 0,0 0 0 0 0,1 0 0 0 0,-1 0-1 0 0,0 0 1 0 0,1 0 0 0 0,-1 0 0 0 0,0 0-1 0 0,1 0 1 0 0,-1 0 0 0 0,0 0 0 0 0,0-1-1 0 0,1 1 1 0 0,-1 0 0 0 0,0 0 0 0 0,0 0 0 0 0,1 0-1 0 0,-1-1 1 0 0,0 1 0 0 0,0 0 0 0 0,0 0-1 0 0,0 0 1 0 0,0 0 0 0 0,0 0 0 0 0,0 0-1 0 0,0-1 1 0 0,0 1 0 0 0,0 0 0 0 0,1-1-1 0 0,-1 1 1 0 0,0 0 0 0 0,0 0 0 0 0,0-1 0 0 0,0 1-1 0 0,0 0 1 0 0,0-1 0 0 0,0 1 0 0 0,0 0 29 0 0,3-15-577 0 0,-5-16 407 0 0,-1 0-1 0 0,-2-1 1 0 0,-2 1 0 0 0,0 1 0 0 0,-9-23 170 0 0,16 52 52 0 0,0 0 0 0 0,-1-1 1 0 0,1 1-1 0 0,-1 0 0 0 0,0 0 0 0 0,1-1 1 0 0,-1 1-1 0 0,1 0 0 0 0,-1 0 0 0 0,0 0 0 0 0,0-1 1 0 0,0 1-1 0 0,1 1 0 0 0,-3-2-52 0 0,-3 4 582 0 0,1 9-244 0 0,2-2-259 0 0,1 0 0 0 0,0 0-1 0 0,1 0 1 0 0,0 0 0 0 0,0 0 0 0 0,1 0 0 0 0,0 0 0 0 0,1 1-1 0 0,0-1 1 0 0,0 0 0 0 0,1-1 0 0 0,0 3-79 0 0,2 2 26 0 0,0 0 0 0 0,1 0 1 0 0,0-1-1 0 0,1 0 0 0 0,0 0 0 0 0,1 0 1 0 0,8 9-27 0 0,-15-20-6 0 0,2 1 0 0 0,0 0 1 0 0,-1-1-1 0 0,1 1 1 0 0,0 0-1 0 0,0-1 1 0 0,0 1-1 0 0,0-1 0 0 0,0 1 1 0 0,0-2-1 0 0,1 1 1 0 0,-2 1-1 0 0,2-1 6 0 0,-3-1-23 0 0,1 0 0 0 0,0 0-1 0 0,0 1 1 0 0,0-1 0 0 0,0 0-1 0 0,0 0 1 0 0,0 0 0 0 0,0 0-1 0 0,0 0 1 0 0,-1 0 0 0 0,1-1-1 0 0,0 1 1 0 0,0 0 0 0 0,0-1 0 0 0,-1 1-1 0 0,1 0 1 0 0,0-1 0 0 0,0 1-1 0 0,0-1 1 0 0,0 0 0 0 0,-1 1-1 0 0,1 0 1 0 0,0-1 0 0 0,0 1-1 0 0,-1-1 1 0 0,1 0 0 0 0,-1 0 0 0 0,1 0-1 0 0,-1 1 1 0 0,1-1 0 0 0,-1 0-1 0 0,1 0 1 0 0,-1 0 0 0 0,1 0-1 0 0,-1 0 24 0 0,7-13-404 0 0,-5 11 334 0 0,0 0 1 0 0,0-1-1 0 0,-1 0 0 0 0,0 1 1 0 0,1-1-1 0 0,-1 0 1 0 0,-1 1-1 0 0,1-1 1 0 0,0-1-1 0 0,-1 2 1 0 0,1-3 69 0 0,0-15-177 0 0,-1 14 226 0 0,0-1 1 0 0,0 1-1 0 0,0 0 1 0 0,0 0-1 0 0,-2 0 1 0 0,1 0-1 0 0,0-2-49 0 0,0 9 17 0 0,1 0-1 0 0,0 1 1 0 0,-1-1-1 0 0,1 0 0 0 0,0 0 1 0 0,-1 0-1 0 0,1 0 1 0 0,0 0-1 0 0,-1 0 1 0 0,1 0-1 0 0,0 0 1 0 0,0 0-1 0 0,0 0 1 0 0,0 1-1 0 0,0-1 1 0 0,0 0-1 0 0,-1 0 0 0 0,1 1 1 0 0,0-1-1 0 0,0 0 1 0 0,0 0-1 0 0,-1 1 1 0 0,1-1-1 0 0,0 0 1 0 0,0 1-1 0 0,0-1 1 0 0,0 0-1 0 0,0 1 1 0 0,0-1-1 0 0,0 0 0 0 0,0 0 1 0 0,0 0-1 0 0,0 0 1 0 0,0 1-1 0 0,0-1-16 0 0,-5 15 183 0 0,5-12-169 0 0,2 28 193 0 0,-2-29-205 0 0,0-2 1 0 0,0 1 0 0 0,0 0-1 0 0,0 1 1 0 0,0-1-1 0 0,0-1 1 0 0,0 1-1 0 0,1 1 1 0 0,-1-1 0 0 0,1 0-1 0 0,-1-1 1 0 0,1 1-1 0 0,-1 1 1 0 0,1-1 0 0 0,0 0-1 0 0,-1-1 1 0 0,1 1-1 0 0,-1 0 1 0 0,1 0-1 0 0,0 0 1 0 0,0-1 0 0 0,-1 1-1 0 0,1-1 1 0 0,0 1-3 0 0,1-2-9 0 0,-1 1 1 0 0,1 0-1 0 0,-1 0 1 0 0,0 0-1 0 0,1-1 1 0 0,-1 1-1 0 0,0-1 1 0 0,0 0-1 0 0,1 1 1 0 0,-1-1-1 0 0,0 0 1 0 0,0 1-1 0 0,1-1 1 0 0,-1 0-1 0 0,-1-1 1 0 0,1 1-1 0 0,1 1 1 0 0,-1-1-1 0 0,0-2 9 0 0,17-22-212 0 0,-12 12 243 0 0,-1 1-1 0 0,0-1 1 0 0,-1-1 0 0 0,-1 2-1 0 0,0-3 1 0 0,0 2-1 0 0,-1-5-30 0 0,6-28 288 0 0,-1 7-81 0 0,-2-1 0 0 0,-3-1 0 0 0,0-34-207 0 0,0-20 360 0 0,2-33 48 0 0,-5-12-408 0 0,1 131 104 0 0,-1 0-1 0 0,0 1 0 0 0,-1-1 0 0 0,1 0 0 0 0,-2 1 1 0 0,1 0-1 0 0,-1-1 0 0 0,-2-4-103 0 0,5 12 9 0 0,0 1 0 0 0,0 0 1 0 0,-1-1-1 0 0,1 1 0 0 0,0 0 1 0 0,0-1-1 0 0,0 1 0 0 0,0 0 0 0 0,-1 0 1 0 0,1-1-1 0 0,0 1 0 0 0,0 0 1 0 0,-1 0-1 0 0,1 0 0 0 0,0 0 0 0 0,-1 0 1 0 0,1 0-1 0 0,0-1 0 0 0,0 1 1 0 0,0 0-1 0 0,0 0 0 0 0,-1 0 0 0 0,1 0 1 0 0,0-1-1 0 0,-1 1 0 0 0,1 0 1 0 0,0 0-1 0 0,-1 0 0 0 0,1 0 0 0 0,0 0 1 0 0,-1 0-10 0 0,-6 7 142 0 0,-4 15-94 0 0,11-21-49 0 0,-7 18 54 0 0,1 2-1 0 0,2-1 0 0 0,-1 0 1 0 0,1 10-53 0 0,-5 85-50 0 0,5-38 0 0 0,-9 102-2395 0 0,10 14 2445 0 0,2-164-259 0 0,3 59-20 0 0,-1-77 174 0 0,0 0-1 0 0,1 0 1 0 0,0 1-1 0 0,1-1 1 0 0,0-1-1 0 0,2 5 106 0 0,1-5-152 0 0,-6-10 147 0 0,0 0 0 0 0,1 0 0 0 0,-1 0 0 0 0,0 0 0 0 0,0 0 0 0 0,0 0 0 0 0,0 0 1 0 0,0 0-1 0 0,0 0 0 0 0,0 0 0 0 0,0 0 0 0 0,0 0 0 0 0,0 0 0 0 0,0 0 0 0 0,0 0 0 0 0,1 0 0 0 0,-1 0 0 0 0,0 0 0 0 0,0 0 1 0 0,0 0-1 0 0,0 0 0 0 0,0 0 0 0 0,1 0 0 0 0,-1 0 0 0 0,0 0 0 0 0,0 0 0 0 0,0 0 0 0 0,0 0 0 0 0,0 0 0 0 0,0 0 0 0 0,1-1 0 0 0,-1 1 1 0 0,0 0-1 0 0,0 0 0 0 0,0 0 0 0 0,0 0 0 0 0,0 0 0 0 0,0 0 0 0 0,0 0 0 0 0,0-1 0 0 0,0 1 0 0 0,0 0 5 0 0,5-19-361 0 0,-4 11 312 0 0,8-44 129 0 0,-1-2 1 0 0,-4 0-1 0 0,-2-40-80 0 0,-1 50 37 0 0,-5-300 617 0 0,0 200 17 0 0,-2 69 20 0 0,6 73-645 0 0,0 1 1 0 0,0 0 0 0 0,0 0 0 0 0,-1-1 0 0 0,1 1 0 0 0,0 0 0 0 0,-1 0-1 0 0,1 0 1 0 0,0 0 0 0 0,0-1 0 0 0,-1 1 0 0 0,1 1 0 0 0,-2-2-47 0 0,2 2 16 0 0,0 0 0 0 0,-1 0 0 0 0,1 0 1 0 0,0 0-1 0 0,0 0 0 0 0,0 0 0 0 0,0 0 0 0 0,0 0 1 0 0,0 0-1 0 0,-1 0 0 0 0,1 0 0 0 0,0 0 1 0 0,0 0-1 0 0,-1 0 0 0 0,1 0 0 0 0,0 0 0 0 0,0 0 1 0 0,-1 0-1 0 0,1 0 0 0 0,0 1 0 0 0,0-1 0 0 0,-1 0 1 0 0,1 0-1 0 0,0 0 0 0 0,0 0 0 0 0,0 1 1 0 0,-1-1-1 0 0,1 0 0 0 0,0 0 0 0 0,0 0 0 0 0,0 0 1 0 0,0 0-1 0 0,0 0 0 0 0,0 0 0 0 0,0 1 0 0 0,0-1 1 0 0,0 0-17 0 0,-2 5 53 0 0,0-2 1 0 0,1 0-1 0 0,0 1 0 0 0,-1 0 1 0 0,2-1-1 0 0,-2 5-53 0 0,0 19 59 0 0,1 1-1 0 0,1 0 1 0 0,1 1-59 0 0,0 45 104 0 0,-2 267-1739 0 0,4-298 968 0 0,3 14 667 0 0,1 8-268 0 0,-6-57 241 0 0,-1-4 4 0 0,0-1-1 0 0,0 0 0 0 0,0 0 0 0 0,0-1 0 0 0,0 2 1 0 0,1-2-1 0 0,0 2 0 0 0,1 2 24 0 0,-2-6-6 0 0,0 0 0 0 0,0 0 0 0 0,0 0 0 0 0,0 0 0 0 0,0 0 1 0 0,0 0-1 0 0,0 0 0 0 0,0 0 0 0 0,0 0 0 0 0,0 0 0 0 0,1 0 0 0 0,-1 0 0 0 0,0 0 0 0 0,0 0 0 0 0,0 0 0 0 0,0 0 1 0 0,0 0-1 0 0,0 1 0 0 0,0-1 0 0 0,1 0 0 0 0,-1 0 0 0 0,0 0 0 0 0,0 0 0 0 0,0 0 0 0 0,0 0 0 0 0,0 0 0 0 0,0 0 1 0 0,1 0-1 0 0,-1 0 0 0 0,0 0 0 0 0,0 0 0 0 0,0 0 0 0 0,0 0 0 0 0,0 0 0 0 0,0 0 0 0 0,1 0 0 0 0,-1 0 0 0 0,0 0 1 0 0,0 0-1 0 0,0 0 0 0 0,0-1 0 0 0,0 1 0 0 0,0 0 0 0 0,0 0 0 0 0,1 0 0 0 0,-1 0 6 0 0,4-6-159 0 0,0-9 5 0 0,5-39 106 0 0,-1 0 0 0 0,-4 0 0 0 0,-2-11 48 0 0,-5-164 167 0 0,1 157-62 0 0,-3-35 575 0 0,-12-50-680 0 0,10 120 318 0 0,7 34-260 0 0,-1 1 0 0 0,0-1 0 0 0,1 1 0 0 0,-1-1 0 0 0,0 1-1 0 0,-1 0 1 0 0,2-1 0 0 0,-2 1 0 0 0,0 0 0 0 0,1 0 0 0 0,0 0 0 0 0,-1 0 0 0 0,0 0-58 0 0,2 2 17 0 0,-1 0 1 0 0,1 0-1 0 0,0 0 1 0 0,-1 0-1 0 0,1-1 1 0 0,0 1-1 0 0,-1 0 1 0 0,1 0-1 0 0,0 0 1 0 0,0 0 0 0 0,0 0-1 0 0,-1 0 1 0 0,1 0-1 0 0,0 0 1 0 0,-1 0-1 0 0,1 1 1 0 0,0-1-1 0 0,-1 0 1 0 0,1 0-1 0 0,0 0 1 0 0,-1 0-1 0 0,1 0 1 0 0,0 1-1 0 0,-1-1 1 0 0,1 0 0 0 0,0 0-1 0 0,0 0 1 0 0,0 0-1 0 0,0 0 1 0 0,0 0-1 0 0,-1 1 1 0 0,1-1-1 0 0,0 0 1 0 0,0 1-1 0 0,0-1 1 0 0,0 0-1 0 0,-1 1 1 0 0,1-1-1 0 0,0 0 1 0 0,0 1 0 0 0,0-1-1 0 0,0 0 1 0 0,0 1-1 0 0,0-1 1 0 0,0 0-1 0 0,0 0 1 0 0,0 0-1 0 0,0 1 1 0 0,0-1-1 0 0,0 0 1 0 0,0 1-1 0 0,0-1-17 0 0,-2 18-148 0 0,2-17 154 0 0,0-1-6 0 0,1 0 1 0 0,-1 1-1 0 0,0-1 0 0 0,0 1 1 0 0,0-1-1 0 0,0 1 0 0 0,0 0 1 0 0,1-1-1 0 0,-1 1 0 0 0,0-1 1 0 0,0 0-1 0 0,1 0 0 0 0,-1 1 0 0 0,0-1 1 0 0,1 1-1 0 0,-1-1 0 0 0,0 0 1 0 0,0 1-1 0 0,1-1 0 0 0,-1 1 1 0 0,0-1-1 0 0,1 0 0 0 0,0 1 1 0 0,-1-1-1 0 0,1 0 0 0 0,-1 0 0 0 0,1 0 1 0 0,-1 0-1 0 0,0 0 0 0 0,0 0 1 0 0,1 0-1 0 0,0 0 0 0 0,-1 0 1 0 0,1 0-1 0 0,-1 0 0 0 0,1 0 1 0 0,-1 0-1 0 0,0 0 0 0 0,1 0 0 0 0,13 21 3 0 0,-14-28-60 0 0,0-1 1 0 0,0 2-1 0 0,-1-2 1 0 0,0 1-1 0 0,0 0 1 0 0,-1-1-1 0 0,1 2 1 0 0,-4-9 56 0 0,5 15 0 0 0,0 0 1 0 0,0 0 0 0 0,0 0 0 0 0,0 0 0 0 0,0 0-1 0 0,1 0 1 0 0,-1 0 0 0 0,0 0 0 0 0,0-1-1 0 0,0 1 1 0 0,1 0 0 0 0,-1 0 0 0 0,0 0-1 0 0,0 0 1 0 0,1 0 0 0 0,-1 0 0 0 0,0-1-1 0 0,1 1 1 0 0,-1 0 0 0 0,0 0 0 0 0,0 0 0 0 0,1 0-1 0 0,-1 0 1 0 0,0 0 0 0 0,0 0 0 0 0,0 0-1 0 0,0 0 1 0 0,0 0 0 0 0,1 1 0 0 0,-1-1-1 0 0,0 0 1 0 0,0 0 0 0 0,1 0 0 0 0,-1 0 0 0 0,0 0-1 0 0,0 0 1 0 0,1 0 0 0 0,-1 1 0 0 0,0-1-1 0 0,0 0 1 0 0,0 0 0 0 0,1 0 0 0 0,-1 0-1 0 0,0 0 1 0 0,0 0 0 0 0,0 0 0 0 0,0 1-1 0 0,3 7 37 0 0,-1-1 39 0 0,2 1 1 0 0,-1-1 0 0 0,1 1-1 0 0,0-1 1 0 0,3 4-77 0 0,-6-10-7 0 0,0-1 1 0 0,0 1 0 0 0,0 0-1 0 0,0-1 1 0 0,1 1 0 0 0,-1-1-1 0 0,0 1 1 0 0,0-1 0 0 0,1 0-1 0 0,-1 0 1 0 0,0 0 0 0 0,0 0-1 0 0,1 0 1 0 0,-2 0 0 0 0,2 0-1 0 0,-1 0 1 0 0,0 0 0 0 0,2-1 6 0 0,21-5-110 0 0,-16 2 98 0 0,-6 2-7 0 0,0 0 0 0 0,0 1-1 0 0,1 1 1 0 0,-1-1 0 0 0,1 0-1 0 0,0 0 1 0 0,2-1 19 0 0,-4 2 12 0 0,0 0 0 0 0,1-1 0 0 0,-1 0-1 0 0,0 0 1 0 0,0 0 0 0 0,1 0 0 0 0,-2 1 0 0 0,1-2 0 0 0,0 1 0 0 0,1 0-1 0 0,-1 0 1 0 0,-1 0 0 0 0,1-1 0 0 0,0 1 0 0 0,0 0 0 0 0,0-2-12 0 0,0 0 15 0 0,0 0 0 0 0,1 1-1 0 0,-2-1 1 0 0,1 1 0 0 0,0-2 0 0 0,0 2 0 0 0,0-2 0 0 0,-1 2 0 0 0,1-2-15 0 0,-1-4 50 0 0,0 11-38 0 0,2 16 37 0 0,-4 11-73 0 0,-1-5 79 0 0,1 0-1 0 0,3 17-54 0 0,-2-27 41 0 0,1-14-43 0 0,0 0 1 0 0,0 1-1 0 0,0-1 0 0 0,0 0 0 0 0,0 1 0 0 0,0-1 0 0 0,0 0 0 0 0,0 1 1 0 0,0-1-1 0 0,0 1 0 0 0,0-2 0 0 0,1 2 0 0 0,-1-1 0 0 0,1 1 0 0 0,0-2 1 0 0,-1 2-1 0 0,1-1 0 0 0,0 0 0 0 0,-1 1 0 0 0,2-1 2 0 0,3 3-280 0 0,-2-8-234 0 0,0-2 415 0 0,1-7 28 0 0,1 0 1 0 0,-2 0 0 0 0,0 0 0 0 0,0-2 0 0 0,-1 2-1 0 0,0-14 71 0 0,-1 21-28 0 0,0 2 51 0 0,-1-1 0 0 0,1 0 1 0 0,-1 1-1 0 0,0-1 0 0 0,-1 0 0 0 0,1 0 0 0 0,-1 0 0 0 0,0 0 0 0 0,-1-2-23 0 0,-7 39 784 0 0,-8 72-433 0 0,5 0-1 0 0,1 38-350 0 0,2-15-71 0 0,3-33-26 0 0,-6 55-121 0 0,11-138 174 0 0,-3 28-2 0 0,-2 0 0 0 0,-2 0 1 0 0,-10 32 45 0 0,12-48-454 0 0,6-18-68 0 0,2-15-7 0 0,44-196-31 0 0,-34 141 335 0 0,-9 37 278 0 0,-2 23 252 0 0,-1 7 274 0 0,-11 66 95 0 0,-5 13-674 0 0,-10 60 492 0 0,22-118-509 0 0,3-17-3 0 0,0 1 0 0 0,-1 0 0 0 0,2 0 0 0 0,-1-2 0 0 0,1 2 0 0 0,0 0 0 0 0,1 0 0 0 0,-1-1 0 0 0,2 1 0 0 0,-1 0 0 0 0,0-1 0 0 0,2 3 20 0 0,5 12-631 0 0,-7-21 617 0 0,-1 1 1 0 0,0-1-1 0 0,0 0 0 0 0,0 0 1 0 0,0 1-1 0 0,0-1 1 0 0,0 1-1 0 0,0-1 0 0 0,0 0 1 0 0,0 1-1 0 0,-1-1 0 0 0,1 1 1 0 0,0-1-1 0 0,0 1 1 0 0,0-1-1 0 0,0 0 0 0 0,-1 0 1 0 0,1 0-1 0 0,0 1 1 0 0,0-1-1 0 0,-1 0 0 0 0,1 1 1 0 0,0-1-1 0 0,0 0 0 0 0,0 1 1 0 0,0-1-1 0 0,-1 0 1 0 0,1 0-1 0 0,0 1 0 0 0,-1-1 1 0 0,1 0-1 0 0,-1 0 1 0 0,1 0-1 0 0,-1 0 0 0 0,1 1 1 0 0,0-1-1 0 0,-1 0 0 0 0,1 0 1 0 0,0 0-1 0 0,0 0 1 0 0,-1 0-1 0 0,1 0 0 0 0,-1 0 1 0 0,1 0-1 0 0,0 0 1 0 0,-1 0-1 0 0,0-1 14 0 0,-19 1-344 0 0,-22-16 108 0 0,33 12 249 0 0,0 0 0 0 0,1 2 0 0 0,-1-2 0 0 0,-1 3 0 0 0,-6-3-13 0 0,-26 0 487 0 0,-18-5-487 0 0,45 6 68 0 0,0-2 0 0 0,1 1 0 0 0,-1-1 0 0 0,1-1 0 0 0,-9-5-68 0 0,18 9 75 0 0,-1-1 0 0 0,0 2 0 0 0,1-1 0 0 0,-1 1 0 0 0,0 0 0 0 0,0 0 0 0 0,0 1 0 0 0,0-1 0 0 0,1 1 0 0 0,-7 1-75 0 0,1-1 173 0 0,0 2 163 0 0,10 4-177 0 0,16 11 77 0 0,-9-11-59 0 0,41 51 115 0 0,-22-31-509 0 0,0-1 0 0 0,1-2 0 0 0,13 10 217 0 0,-39-33-13 0 0,0 0 2 0 0,0 0 0 0 0,1 0 0 0 0,-1 1 0 0 0,0-1 0 0 0,0 0 0 0 0,0 0 1 0 0,1 0-1 0 0,-1 0 0 0 0,0 0 0 0 0,0 0 0 0 0,0 0 0 0 0,0 0 0 0 0,0 0 0 0 0,0 0 0 0 0,0 0 1 0 0,0 0-1 0 0,1 0 0 0 0,-1 0 0 0 0,0 0 0 0 0,0 0 0 0 0,0 0 0 0 0,1 0 0 0 0,-1 0 0 0 0,0 0 1 0 0,0 0-1 0 0,0 0 0 0 0,0 0 0 0 0,1 0 0 0 0,-1 0 0 0 0,0-1 0 0 0,0 1 0 0 0,0 0 0 0 0,0 0 1 0 0,1 0-1 0 0,-1 0 0 0 0,0 0 0 0 0,0 0 0 0 0,0-1 0 0 0,0 1 0 0 0,0 0 0 0 0,0 0 0 0 0,0 0 1 0 0,0-1-1 0 0,0 1 0 0 0,0 0 0 0 0,0 0 0 0 0,0 0 0 0 0,0 0 0 0 0,0-1 0 0 0,0 1 0 0 0,0 0 1 0 0,0 0-1 0 0,0 0 0 0 0,0 0 0 0 0,0 0 0 0 0,0 0 0 0 0,0 0 0 0 0,0-1 0 0 0,0 1 0 0 0,0 0 1 0 0,0 0 10 0 0,0-17-345 0 0,0 12 216 0 0,0-1 112 0 0,0 1 0 0 0,0-1 0 0 0,-1 1-1 0 0,-1-1 1 0 0,1 1 0 0 0,0 0 0 0 0,-1 0-1 0 0,0 0 1 0 0,0 0 0 0 0,0 0 0 0 0,-1 0 0 0 0,1 0-1 0 0,-2 1 1 0 0,-2-4 17 0 0,-1-3 33 0 0,7 10-16 0 0,0 0 0 0 0,-1-1 1 0 0,0 1-1 0 0,1 1 0 0 0,-1-1 0 0 0,0-1 0 0 0,1 1 0 0 0,-1 0 1 0 0,-1 1-1 0 0,1-1 0 0 0,0 0 0 0 0,1 0-17 0 0,-1 1 14 0 0,0 1 0 0 0,1-1-1 0 0,-1 0 1 0 0,0 0 0 0 0,1 0 0 0 0,0 0 0 0 0,-1 0-1 0 0,1 1 1 0 0,-1-1 0 0 0,1 0 0 0 0,-1 0 0 0 0,0 1-1 0 0,1-1 1 0 0,-1 0 0 0 0,1 0 0 0 0,0 0 0 0 0,0 1-1 0 0,-1-1 1 0 0,1 1 0 0 0,0-1 0 0 0,-1 1 0 0 0,1-1-1 0 0,-1 1 1 0 0,1-1 0 0 0,0 1 0 0 0,-1-1-1 0 0,1 0 1 0 0,0 1-14 0 0,0 1 25 0 0,-1-1 0 0 0,0 0 0 0 0,0 0-1 0 0,0 1 1 0 0,1-1 0 0 0,0 1 0 0 0,-1-1-1 0 0,0 0 1 0 0,1 1 0 0 0,-1-1 0 0 0,1 1 0 0 0,0-1-1 0 0,0 1 1 0 0,0-1 0 0 0,0 1 0 0 0,0 0-1 0 0,0-2 1 0 0,0 2 0 0 0,0 0 0 0 0,1-1 0 0 0,-1 0-1 0 0,1 1 1 0 0,-1 0 0 0 0,1-1 0 0 0,-1 0-1 0 0,0 1 1 0 0,1-1 0 0 0,0 0 0 0 0,0 0-1 0 0,1 2-24 0 0,1 2-9 0 0,-1 1 19 0 0,1 0 1 0 0,1 0 0 0 0,-1 0-1 0 0,1-1 1 0 0,0 1 0 0 0,3 3-11 0 0,-4-7-5 0 0,-2 0 1 0 0,2-1 0 0 0,-1 1-1 0 0,0 0 1 0 0,0-2 0 0 0,1 2-1 0 0,-2-1 1 0 0,2 0 0 0 0,-1 0-1 0 0,1-1 1 0 0,-1 1 0 0 0,1 0-1 0 0,0-1 1 0 0,-1 1 0 0 0,1-1-1 0 0,-1 0 1 0 0,1 0-1 0 0,0 0 1 0 0,0 0 4 0 0,5-1-3 0 0,-1 0 0 0 0,0 0 0 0 0,1 0 0 0 0,0-2 0 0 0,-2 2-1 0 0,2-3 1 0 0,-1 2 0 0 0,-1-2 0 0 0,2 1 0 0 0,-2-1 0 0 0,1 0 0 0 0,-1-1 0 0 0,0 1 0 0 0,0-1-1 0 0,1-2 4 0 0,-5 5 4 0 0,2 0-1 0 0,-2 1 0 0 0,1-1 0 0 0,1 0 0 0 0,-2 1 0 0 0,1 0 0 0 0,1 0 0 0 0,-1 0 1 0 0,0 0-1 0 0,0 0 0 0 0,1 1 0 0 0,0 0 0 0 0,-1-1 0 0 0,0 1 0 0 0,0 0 0 0 0,2 1-3 0 0,0-1 2 0 0,-1 0-1 0 0,1 0 0 0 0,0-1 0 0 0,-1 1 1 0 0,1-2-1 0 0,-1 1 0 0 0,0 0 0 0 0,3-1-1 0 0,-3 0 6 0 0,1 0-52 0 0,0 1 1 0 0,-1-2 0 0 0,1 1 0 0 0,-1-1-1 0 0,0 1 1 0 0,1-1 0 0 0,-1 0 0 0 0,0 0-1 0 0,0-1 1 0 0,0 0 0 0 0,-1 1 0 0 0,0-2 0 0 0,1 1-1 0 0,0-2 46 0 0,-3 4-38 0 0,1-1 0 0 0,-1 0-1 0 0,0 1 1 0 0,0-2 0 0 0,0 2-1 0 0,0-2 1 0 0,0 1 0 0 0,-1 0-1 0 0,0 0 1 0 0,0 0 0 0 0,0-3 38 0 0,-3-39 115 0 0,0 11-118 0 0,4 27-56 0 0,-2-6 247 0 0,-2 14 21 0 0,-1 9 22 0 0,-3 12-28 0 0,1 0-1 0 0,1 1 0 0 0,-3 16-202 0 0,7-28 5 0 0,0-1 0 0 0,0 1 0 0 0,1 0 0 0 0,0 0 0 0 0,1-1 0 0 0,0 1 0 0 0,0 0 0 0 0,2-1 1 0 0,0 3-6 0 0,-3-12-9 0 0,1 1 1 0 0,-1-1 0 0 0,1 0 0 0 0,-1 0 0 0 0,1 1 0 0 0,-1-1 0 0 0,1-1 0 0 0,-1 2 0 0 0,1-1 0 0 0,0 0 0 0 0,0 0-1 0 0,-1-1 1 0 0,1 1 0 0 0,1 1 0 0 0,-1-2 0 0 0,-1 1 0 0 0,1 0 0 0 0,1 0 0 0 0,0-1 8 0 0,-2 0-5 0 0,0 0 1 0 0,1 0 0 0 0,0 0 0 0 0,0 0-1 0 0,0 0 1 0 0,-1 0 0 0 0,1 0-1 0 0,-1 0 1 0 0,1 0 0 0 0,0 0-1 0 0,0-1 1 0 0,-1 1 0 0 0,0 0-1 0 0,1-1 1 0 0,0 1 0 0 0,0-1-1 0 0,-1 1 1 0 0,1-1 0 0 0,0 0 0 0 0,-1 1-1 0 0,0-1 1 0 0,0 1 0 0 0,1 0-1 0 0,-1-1 1 0 0,1 0 0 0 0,-1 1-1 0 0,1-1 1 0 0,-1 0 0 0 0,0 0-1 0 0,1 1 1 0 0,-1-1 0 0 0,0 1-1 0 0,0-2 5 0 0,4-7-48 0 0,0-1-1 0 0,-1 0 0 0 0,-1 0 1 0 0,1 0-1 0 0,-1-1 0 0 0,0 1 49 0 0,3-25-62 0 0,-2 18 78 0 0,-1 0 1 0 0,-1 0-1 0 0,0-14-16 0 0,-1 8-134 0 0,-1-1 439 0 0,-3 28 3 0 0,-2 18 51 0 0,4-10-343 0 0,0 0 0 0 0,1-1 1 0 0,0 2-1 0 0,1-1 1 0 0,0 0-1 0 0,1 0 1 0 0,1 1-1 0 0,-1-2 1 0 0,2 1-1 0 0,0 0 1 0 0,0 0-1 0 0,4 9-16 0 0,-2-13 663 0 0,4-3-3526 0 0,-9-4 2368 0 0,0-1-1 0 0,1 0 0 0 0,0 0 0 0 0,0 0 1 0 0,-1 0-1 0 0,1 0 0 0 0,-1 0 1 0 0,1 0-1 0 0,-1 0 0 0 0,1 0 1 0 0,0 0-1 0 0,0 0 0 0 0,-1 0 0 0 0,0 0 1 0 0,1-1-1 0 0,0 1 0 0 0,-1 0 1 0 0,1 0-1 0 0,0-1 0 0 0,-1 1 0 0 0,1-1 1 0 0,-1 1-1 0 0,0 0 0 0 0,1-1 1 0 0,-1 1-1 0 0,1 0 0 0 0,-1-1 1 0 0,1 0 495 0 0,0-4-3980 0 0</inkml:trace>
  <inkml:trace contextRef="#ctx0" brushRef="#br1" timeOffset="41">1852 1271 8 0 0,'-13'6'188'0'0,"10"-6"87"0"0,0 1 0 0 0,0 1 0 0 0,1 0-1 0 0,-1-1 1 0 0,0 1 0 0 0,-2 1-275 0 0,4-2 170 0 0,1 0-1 0 0,-1 0 1 0 0,0 0-1 0 0,0 0 0 0 0,0 0 1 0 0,0 1-1 0 0,1-1 1 0 0,0 0-1 0 0,-1 0 0 0 0,1 0 1 0 0,-1 1-1 0 0,1-1 0 0 0,-1 0 1 0 0,1 1-1 0 0,0-1 1 0 0,0 0-1 0 0,0 0 0 0 0,0 1 1 0 0,0 0-170 0 0,0 8 3438 0 0,1-15-1721 0 0,6-19-1010 0 0,45-100 1619 0 0,-33 72-1042 0 0,-1-6-1284 0 0,-2 7 821 0 0,5-8-821 0 0,28-78 679 0 0,7-45-679 0 0,-33 103 105 0 0,-13 53-94 0 0,-4 13 26 0 0,-11 21 93 0 0,-2 7-95 0 0,2-1-1 0 0,0 1 0 0 0,1 0 0 0 0,-3 12-34 0 0,4-11 50 0 0,-26 95-372 0 0,3-14-68 0 0,-5 58 390 0 0,17-84-355 0 0,7-45 345 0 0,2 0 0 0 0,1 1 0 0 0,0 23 10 0 0,4-45 8 0 0,2 9-11 0 0,-2-14 6 0 0,0 0-1 0 0,0 0 0 0 0,1 0 1 0 0,-1 1-1 0 0,0-1 0 0 0,0 0 1 0 0,1 0-1 0 0,-1 0 0 0 0,0 0 1 0 0,0 0-1 0 0,0 0 0 0 0,0 0 1 0 0,1 0-1 0 0,-1 0 1 0 0,0 0-1 0 0,1 0 0 0 0,-1 0 1 0 0,0 0-1 0 0,1 0 0 0 0,-1 0 1 0 0,0 0-1 0 0,0 0 0 0 0,1 0 1 0 0,-1-1-1 0 0,0 1 1 0 0,0 0-1 0 0,0 0 0 0 0,0 0 1 0 0,0 0-1 0 0,1-1 0 0 0,-1 1 1 0 0,0 0-1 0 0,0 0 0 0 0,0 0 1 0 0,1 0-1 0 0,-1 0 0 0 0,0 0 1 0 0,0-1-1 0 0,0 1 1 0 0,0 0-1 0 0,1-1 0 0 0,-1 1 1 0 0,0 0-1 0 0,0-1-2 0 0,3-4 30 0 0,0 0 1 0 0,1-1-1 0 0,-1 1 1 0 0,-1-1-1 0 0,1 0 1 0 0,-2 1-1 0 0,2-1 1 0 0,-2 0-1 0 0,1-5-30 0 0,6-18 70 0 0,53-151-102 0 0,21-113 32 0 0,-65 228-2 0 0,3 2 0 0 0,29-60 2 0 0,-35 98 127 0 0,-12 24-47 0 0,-9 14-132 0 0,0 4 69 0 0,0-1 1 0 0,2 0 0 0 0,0 1-1 0 0,0 0 1 0 0,0 9-18 0 0,-2 6 0 0 0,-14 67-30 0 0,-5 86 30 0 0,1-8-217 0 0,14-109-208 0 0,4-1 1 0 0,2 5 424 0 0,2-40-273 0 0,4-53 210 0 0,3 0-1 0 0,0 0 0 0 0,0 1 0 0 0,6-16 64 0 0,4-16 21 0 0,30-106-282 0 0,7 1 0 0 0,11-11 261 0 0,-3 34 122 0 0,-52 121 61 0 0,-5 11 29 0 0,-4 8-39 0 0,-4 6-96 0 0,1 1 1 0 0,1-1-1 0 0,0 1 0 0 0,0 4-77 0 0,-4 14 11 0 0,-145 529 240 0 0,147-535-251 0 0,3-15-68 0 0,1 0 0 0 0,0 1 1 0 0,1-1-1 0 0,-1 6 68 0 0,4-27-98 0 0,-1 1 0 0 0,2 0 0 0 0,0-1 0 0 0,1 0 98 0 0,5-23-142 0 0,43-174-491 0 0,17-72 15 0 0,-64 253 434 0 0,-2 18 98 0 0,-1 1-1 0 0,0 0 0 0 0,-1-2 1 0 0,0-5 86 0 0,-3 16 264 0 0,-3 10-73 0 0,-5 16 107 0 0,-10 62 185 0 0,4 0 0 0 0,0 16-483 0 0,11-58 2 0 0,-2-1 0 0 0,-2 0 0 0 0,-2 0 0 0 0,-11 26-2 0 0,15-61 138 0 0,2-11-421 0 0,-4-14-669 0 0,6 7 723 0 0,1 8 491 0 0,-8 13-94 0 0,-2 2-17 0 0,12-16-148 0 0,-1 1 1 0 0,1-1 0 0 0,0 0 0 0 0,0 0 0 0 0,0 1 0 0 0,0-1 0 0 0,0 0 0 0 0,0 0 0 0 0,0 1 0 0 0,0-1 0 0 0,0 0 0 0 0,0 1 0 0 0,-1-1 0 0 0,1 0 0 0 0,0 1 0 0 0,0-1 0 0 0,0 0 0 0 0,0 0 0 0 0,0 0 0 0 0,0 0 0 0 0,0 0 0 0 0,0 1 0 0 0,0-1 0 0 0,0 0 0 0 0,0 1 0 0 0,0-1 0 0 0,0 0 0 0 0,1 1 0 0 0,-1-1-1 0 0,0 0 1 0 0,0 0 0 0 0,0 1 0 0 0,0-1 0 0 0,0 0 0 0 0,0 0 0 0 0,0 1 0 0 0,0-1 0 0 0,0 0 0 0 0,1 0 0 0 0,-1 0 0 0 0,0 0 0 0 0,0 0 0 0 0,1 0 0 0 0,-1 0 0 0 0,0 1-4 0 0,3-4 1 0 0,5-5-23 0 0,-4 8 63 0 0,-3 7 71 0 0,-1 0-76 0 0,0 0 0 0 0,1 0 0 0 0,0 0-1 0 0,0 0 1 0 0,0 0 0 0 0,1 0 0 0 0,1-1 0 0 0,-1 1 0 0 0,1 2-36 0 0,-2-9 4 0 0,-1 1-1 0 0,1-1 1 0 0,-1 1 0 0 0,1-1 0 0 0,-1 1 0 0 0,0-1 0 0 0,1 1 0 0 0,-1-1 0 0 0,1 1 0 0 0,0-1 0 0 0,-1 0-1 0 0,1 0 1 0 0,0 0 0 0 0,-1 0 0 0 0,0 0 0 0 0,1 0 0 0 0,-1 1 0 0 0,1-1 0 0 0,0 0 0 0 0,0 0-1 0 0,-1 0 1 0 0,0 0 0 0 0,1 0 0 0 0,0 0 0 0 0,-1-1 0 0 0,1 1 0 0 0,0 0 0 0 0,0 0 0 0 0,-1 0 0 0 0,0 0-1 0 0,1 0-3 0 0,20-12 13 0 0,-9 5 36 0 0,5-1-5 0 0,18-7 109 0 0,-33 15-136 0 0,1 0 0 0 0,-1-1-1 0 0,1 1 1 0 0,-1 0 0 0 0,1 0-1 0 0,0 0 1 0 0,-1 0 0 0 0,1 0-1 0 0,-1 1 1 0 0,1-1 0 0 0,0 0-1 0 0,-1 1 1 0 0,1 1-17 0 0,5 0 41 0 0,0 2 1 0 0,0-2-1 0 0,-1 0 1 0 0,2 0-1 0 0,-1-1 1 0 0,0 0-1 0 0,1-1-41 0 0,-5 0-14 0 0,0 0 0 0 0,0 0-1 0 0,1-1 1 0 0,-1 1 0 0 0,0-1-1 0 0,0 0 1 0 0,0-1 0 0 0,0 1-1 0 0,0-1 1 0 0,0 0 0 0 0,1 0-1 0 0,-2 0 1 0 0,4-2 14 0 0,0-1-20 0 0,-4 2 27 0 0,-6 3 24 0 0,-14-5 34 0 0,3-1-50 0 0,-1 0 0 0 0,0 1 0 0 0,-1 0 0 0 0,0 1 0 0 0,0 1 0 0 0,0 0 0 0 0,-10 1-15 0 0,24 2 26 0 0,1 0 0 0 0,0 0 0 0 0,-1 0 1 0 0,1 1-1 0 0,-1-1 0 0 0,0 1 0 0 0,2-1 0 0 0,-2 0 0 0 0,0 0 1 0 0,1 1-1 0 0,0 0 0 0 0,-1 0 0 0 0,1 0 0 0 0,0 0 0 0 0,0-1 1 0 0,0 1-1 0 0,0 1 0 0 0,0-1 0 0 0,0 0 0 0 0,0 0 0 0 0,-1 0 1 0 0,2 1-1 0 0,-1-1 0 0 0,0 0 0 0 0,1 0 0 0 0,-1 1 0 0 0,0-1 0 0 0,1 1 1 0 0,0-1-1 0 0,0 1 0 0 0,-1-1 0 0 0,1 1 0 0 0,0-1 0 0 0,0 1 1 0 0,-1-1-1 0 0,1 1 0 0 0,1 0 0 0 0,-1-1 0 0 0,0 0 0 0 0,0 1 1 0 0,1-1-1 0 0,-1 1 0 0 0,0 0 0 0 0,0-1 0 0 0,1 0 0 0 0,0 1 1 0 0,0-1-1 0 0,0 0 0 0 0,-1 0 0 0 0,1 1 0 0 0,0-1 0 0 0,0 1 1 0 0,0-2-1 0 0,0 1 0 0 0,0 1 0 0 0,0-1 0 0 0,1 0 0 0 0,-2-1 1 0 0,2 1-1 0 0,-1 0 0 0 0,0 0 0 0 0,1-1 0 0 0,0 1-26 0 0,21 8 156 0 0,-1-1 0 0 0,2-2 0 0 0,0 0 0 0 0,1-2-156 0 0,11 5 47 0 0,-18-6-123 0 0,26 9-385 0 0,-33-11-205 0 0,-10-7-18 0 0,-1 5 662 0 0,-1-1 0 0 0,0 1 0 0 0,1 1 0 0 0,-1-2 0 0 0,1 1 0 0 0,-1 0 0 0 0,0 0 0 0 0,0 0 0 0 0,0 1 0 0 0,0-1 1 0 0,1 0-1 0 0,-1 0 0 0 0,0 0 0 0 0,0 0 0 0 0,-1 1 22 0 0,-49-20 125 0 0,19 8-84 0 0,17 6 22 0 0,0 0-1 0 0,-1 1 1 0 0,1 1-1 0 0,-2 0 1 0 0,2 1-1 0 0,-16 0-62 0 0,18 5 250 0 0,12-2-239 0 0,1 0-1 0 0,0 0 0 0 0,0 1 0 0 0,0-1 1 0 0,0 0-1 0 0,0 0 0 0 0,0 0 1 0 0,0 0-1 0 0,0 0 0 0 0,-1 1 0 0 0,1-1 1 0 0,0 0-1 0 0,0 0 0 0 0,0 0 1 0 0,0 1-1 0 0,0-1 0 0 0,0 0 0 0 0,0 0 1 0 0,0 0-1 0 0,0 0 0 0 0,0 1 1 0 0,0-1-1 0 0,0 0 0 0 0,0 0 0 0 0,0 0 1 0 0,0 0-1 0 0,1 0 0 0 0,-1 0 1 0 0,0 0-1 0 0,0 0 0 0 0,0 0 0 0 0,0 0 1 0 0,0 1-1 0 0,0-1 0 0 0,0 0 1 0 0,0 0-1 0 0,1 0 0 0 0,-1 0 1 0 0,0 0-1 0 0,0 0 0 0 0,0 1-10 0 0,21 14 884 0 0,-14-11-705 0 0,1 1-80 0 0,1-2 0 0 0,0-1 0 0 0,1 1 0 0 0,-1 0 0 0 0,0-2 0 0 0,1 1 0 0 0,8 0-99 0 0,-12-2 38 0 0,21 1 129 0 0,-1 0 0 0 0,1-3-1 0 0,21-2-166 0 0,-21 1-134 0 0,0 1 0 0 0,0 1-1 0 0,13 2 135 0 0,-34 0-200 0 0,1 0 0 0 0,-1-1 0 0 0,1 0 0 0 0,-1 0 0 0 0,1-1 0 0 0,-1 0 0 0 0,2 0 200 0 0,-8 2-473 0 0,-2 3 276 0 0,-7 2-45 0 0,3-4 237 0 0,0-1 1 0 0,-1 0 0 0 0,2-1-1 0 0,-2 1 1 0 0,1-1-1 0 0,0-1 1 0 0,-1 1 0 0 0,2 0-1 0 0,-5-2 5 0 0,-11-3 197 0 0,1-1 0 0 0,-4-2-197 0 0,-9-2 287 0 0,20 5-85 0 0,1-1 0 0 0,0 1 0 0 0,-3-3-202 0 0,9 5 94 0 0,-6 0 2 0 0,9 3 9 0 0,4-1 250 0 0,1 2-301 0 0,1-1 0 0 0,-2 1 0 0 0,2-1 0 0 0,-2 1 0 0 0,2 0 0 0 0,-2 0 0 0 0,2-1 0 0 0,-2 1 0 0 0,1 1 0 0 0,0-1-54 0 0,16 7 258 0 0,1-4-143 0 0,0-1 1 0 0,0-1-1 0 0,-1-2 0 0 0,1 0 0 0 0,7 0-115 0 0,-3-1-99 0 0,-1 1 0 0 0,0 1 0 0 0,14 3 99 0 0,-24 1-354 0 0,-12-5 334 0 0,0 0 1 0 0,0 1-1 0 0,0-1 0 0 0,0 0 0 0 0,0 0 0 0 0,-1 0 1 0 0,1 0-1 0 0,0 0 0 0 0,0 0 0 0 0,0 1 1 0 0,0-1-1 0 0,0 0 0 0 0,-1 0 0 0 0,1 1 0 0 0,0-1 1 0 0,0 0-1 0 0,0 0 0 0 0,0 0 0 0 0,0 1 1 0 0,0-1-1 0 0,0 0 0 0 0,-1 0 0 0 0,1 0 1 0 0,0 0-1 0 0,0 0 0 0 0,-1 0 0 0 0,1 0 0 0 0,0 0 1 0 0,-1 1-1 0 0,1-1 0 0 0,0 0 20 0 0,-27 5-327 0 0,8-7 362 0 0,2 0 0 0 0,-1-1 0 0 0,0 0 0 0 0,0-2 0 0 0,1 0-1 0 0,-5-3-34 0 0,9 6 9 0 0,12 2 10 0 0,-1-1 1 0 0,1 1-1 0 0,0 0 1 0 0,-1-1-1 0 0,1 1 1 0 0,-1-1-1 0 0,0 1 1 0 0,1-1 0 0 0,0 0-1 0 0,-1 1 1 0 0,1 0-1 0 0,0-2-19 0 0,0 4 181 0 0,1-2-174 0 0,0 0 1 0 0,0 0-1 0 0,1 0 0 0 0,-1 0 0 0 0,0 0 0 0 0,0 0 1 0 0,0 0-1 0 0,1 0 0 0 0,-1 0 0 0 0,0 0 1 0 0,0 0-1 0 0,0 0 0 0 0,0 0 0 0 0,0 0 1 0 0,0 0-1 0 0,0 0 0 0 0,1 0 0 0 0,-1 0 0 0 0,0 0 1 0 0,0 0-1 0 0,0 0 0 0 0,0 0 0 0 0,1 0 1 0 0,-1 0-1 0 0,0 0 0 0 0,0 0 0 0 0,0 1 0 0 0,0-1 1 0 0,1 0-1 0 0,-1 0 0 0 0,0 0 0 0 0,0 0 1 0 0,0 1-1 0 0,0-1 0 0 0,0 0 0 0 0,0 0 1 0 0,0 0-1 0 0,1 1 0 0 0,-1-1 0 0 0,0 0 0 0 0,0 0 1 0 0,0 0-1 0 0,0 1 0 0 0,0-1 0 0 0,0 0 1 0 0,0 0-1 0 0,0 0 0 0 0,0 1 0 0 0,0-1 1 0 0,0 0-1 0 0,0 0 0 0 0,0 0 0 0 0,0 0 0 0 0,-1 0 1 0 0,1 0-1 0 0,0 0 0 0 0,0 0 0 0 0,0 1 1 0 0,0-1-1 0 0,0 0 0 0 0,0 0 0 0 0,0 0 0 0 0,-1 1 1 0 0,1-1-1 0 0,0 0 0 0 0,0 0 0 0 0,0 0 1 0 0,0 0-1 0 0,-1 0 0 0 0,1 0-7 0 0,21 3 513 0 0,-17-3-510 0 0,-1 1 1 0 0,0-1 0 0 0,0 1 0 0 0,1-1-1 0 0,-1 0 1 0 0,0 0 0 0 0,0-1 0 0 0,1 1-4 0 0,10-2-35 0 0,0 0 0 0 0,0 0 0 0 0,0 2 0 0 0,5 0 35 0 0,-5 0-138 0 0,-4 0-62 0 0,-3 0 17 0 0,-14 0 13 0 0,4 0 168 0 0,0 0-1 0 0,-1 0 1 0 0,1 0 0 0 0,-1 0 0 0 0,1-1-1 0 0,-1 1 1 0 0,0-2 2 0 0,-17-1-41 0 0,11 2 62 0 0,1 0 0 0 0,0-1 0 0 0,-1 1 0 0 0,0-2 0 0 0,1 0 0 0 0,-2-1-21 0 0,-28-7-56 0 0,36 11 81 0 0,0-1 0 0 0,1 1 0 0 0,-2 0 0 0 0,2 1 0 0 0,-1-1 0 0 0,0 0 1 0 0,-2 1-26 0 0,3 0 11 0 0,-1-1 0 0 0,1 1 0 0 0,-1-1 1 0 0,1 0-1 0 0,0 0 0 0 0,-1 0 0 0 0,0 0 1 0 0,-2-1-12 0 0,3 1 18 0 0,2 1-45 0 0,0-1 33 0 0,0 0 0 0 0,1 0 0 0 0,-1 0 0 0 0,0 1 0 0 0,0-1-1 0 0,0 0 1 0 0,0 0 0 0 0,1 0 0 0 0,-1 1 0 0 0,0-1 0 0 0,0 0 0 0 0,0 0-1 0 0,0 0 1 0 0,0 1 0 0 0,0-1 0 0 0,0 0 0 0 0,0 0 0 0 0,0 0 0 0 0,1 0-1 0 0,-1 0 1 0 0,0 0 0 0 0,0 1 0 0 0,0-1 0 0 0,0 0 0 0 0,0 0 0 0 0,-1 1-1 0 0,1-1 1 0 0,0 0 0 0 0,0 0 0 0 0,0 1 0 0 0,0-1 0 0 0,0 0 0 0 0,0 0-1 0 0,0 1 1 0 0,0-1 0 0 0,0 0 0 0 0,-1 0 0 0 0,1 0 0 0 0,0 1-6 0 0,0-2 3 0 0,1 1 0 0 0,-1 0-1 0 0,1-1 1 0 0,-1 1 0 0 0,1 0 0 0 0,-1-1 0 0 0,0 1 0 0 0,0 0 0 0 0,1-1 0 0 0,-1 1 0 0 0,1 0 0 0 0,-1 0 0 0 0,1 0-1 0 0,-1 0 1 0 0,1 0 0 0 0,-1 0 0 0 0,1 0 0 0 0,-1 0 0 0 0,0 0 0 0 0,1 0 0 0 0,-1 0 0 0 0,1 0 0 0 0,-1 0 0 0 0,1 0-1 0 0,0 0 1 0 0,-1 0 0 0 0,0 1 0 0 0,0-1 0 0 0,1 0 0 0 0,-1 0 0 0 0,1 1 0 0 0,-1-1 0 0 0,1 0 0 0 0,-1 1 0 0 0,0-1 0 0 0,1 0-1 0 0,-1 1 1 0 0,0-1 0 0 0,0 1 0 0 0,0-1 0 0 0,1 0 0 0 0,-1 0 0 0 0,0 1-3 0 0,0-1 0 0 0,1 1 0 0 0,-1-1 1 0 0,0 0-1 0 0,0 1 0 0 0,0-1 0 0 0,0 0 1 0 0,0 0-1 0 0,0 1 0 0 0,0-1 0 0 0,0 0 1 0 0,0 1-1 0 0,0-1 0 0 0,0 0 0 0 0,0 0 1 0 0,0 0-1 0 0,0 0 0 0 0,0 1 0 0 0,0-1 0 0 0,0 0 1 0 0,0 0-1 0 0,0 1 0 0 0,-1-1 0 0 0,1 0 1 0 0,0 1-1 0 0,0-1 0 0 0,0 0 0 0 0,0 0 1 0 0,-1 0-1 0 0,1 1 0 0 0,0-1 0 0 0,0 0 1 0 0,0 0-1 0 0,-1 1 2 0 0,0-1 0 0 0,0 0 0 0 0,0 0 0 0 0,1 1 0 0 0,-1-1 1 0 0,-1 0-1 0 0,1 0 0 0 0,1 1 0 0 0,-1-1 0 0 0,-1 0 0 0 0,1 0 1 0 0,0 0-1 0 0,1-1 0 0 0,-1 1 0 0 0,-1 0-2 0 0,-20-1-184 0 0,19 1 166 0 0,0 0-1 0 0,-1 0 0 0 0,1 0 1 0 0,-1 0-1 0 0,1 0 1 0 0,0-1-1 0 0,-1 1 1 0 0,1-2-1 0 0,0 1 0 0 0,0 0 1 0 0,-1 0-1 0 0,0-1 19 0 0,-10-6 6 0 0,-1 1-1 0 0,-1 1 0 0 0,-11-3-5 0 0,14 5-14 0 0,5 2 16 0 0,-1 0 0 0 0,1 1 0 0 0,-1 1 0 0 0,1 0 0 0 0,0 0 0 0 0,-1 0 0 0 0,1 0 0 0 0,0 2 0 0 0,0 0 0 0 0,-1 0 0 0 0,1 0 0 0 0,-1 1-2 0 0,-5 1 2 0 0,-1-1 1 0 0,-10 1-3 0 0,-13-2 1 0 0,20 1 37 0 0,14-3-35 0 0,0 1 0 0 0,0 0 0 0 0,1 0 1 0 0,-1 0-1 0 0,0 0 0 0 0,0 1 0 0 0,0-1 0 0 0,0 1 1 0 0,1 0-1 0 0,-2 1-3 0 0,0 0 13 0 0,1-1 0 0 0,-1 1 0 0 0,1-1 0 0 0,-1 0 0 0 0,1 0 0 0 0,-3 0-13 0 0,5-1-11 0 0,0-1 1 0 0,0 1-1 0 0,1-1 1 0 0,-1 1-1 0 0,0-1 0 0 0,0 0 1 0 0,0 0-1 0 0,0 0 1 0 0,0 0-1 0 0,1-1 1 0 0,-2 1-1 0 0,2-1 0 0 0,-1 1 1 0 0,0-1-1 0 0,0 0 1 0 0,0 1-1 0 0,1-1 1 0 0,-2 0 10 0 0,2 0-2 0 0,1 1 0 0 0,-1 0 0 0 0,0 0 0 0 0,0 0 0 0 0,0 0-1 0 0,1 0 1 0 0,0 0 0 0 0,-1 0 0 0 0,0 0 0 0 0,0 0 0 0 0,0 0 0 0 0,0 0 0 0 0,1 0 0 0 0,-1 1 0 0 0,0-1 0 0 0,0 0 0 0 0,0 1 0 0 0,1-1 0 0 0,-1 1 0 0 0,0-1 0 0 0,1 0 0 0 0,-1 0 0 0 0,0 1 0 0 0,1 0 0 0 0,0-1 0 0 0,-2 2 2 0 0,-20 20 11 0 0,11-11-27 0 0,2-2 19 0 0,0-2 0 0 0,0 0-1 0 0,-1 0 1 0 0,0-1 0 0 0,-4 1-3 0 0,13-6 2 0 0,1-1 0 0 0,-1 1 0 0 0,0-1 0 0 0,0 1 0 0 0,0-1 0 0 0,1 0 0 0 0,-1 1 0 0 0,0 0-1 0 0,0 0 1 0 0,0-1 0 0 0,0 1 0 0 0,1 0 0 0 0,0-1 0 0 0,-1 1 0 0 0,0 0 0 0 0,1 0 0 0 0,-1 0 0 0 0,1 0 0 0 0,-1 0 0 0 0,1 0 0 0 0,0 0 0 0 0,0 0 0 0 0,0 0 0 0 0,-1 0 0 0 0,1 0 0 0 0,0 0 0 0 0,0 0 0 0 0,0 0 0 0 0,0 0 0 0 0,0 0 0 0 0,0 0 0 0 0,1 0 0 0 0,-1 0 0 0 0,0 0 0 0 0,0 0 0 0 0,0 0 0 0 0,0 0 0 0 0,1 0 0 0 0,-1 0 0 0 0,1-1 0 0 0,0 1 0 0 0,-1 0 0 0 0,1 0 0 0 0,-1 0 0 0 0,1 0 0 0 0,0-1 0 0 0,0 1-2 0 0,5 5 26 0 0,-2 0 1 0 0,2 0-1 0 0,1 0 1 0 0,-2-1-1 0 0,4 1-26 0 0,-9-6 0 0 0,9 5 12 0 0,0 0 1 0 0,1-1-1 0 0,0 0 1 0 0,0-1-1 0 0,-1 1 0 0 0,1-2 1 0 0,1 0-1 0 0,-1 0 1 0 0,0-1-1 0 0,6 0-12 0 0,-15-1 0 0 0,22 0-229 0 0,-21 0 223 0 0,-2 0-1 0 0,2 0 0 0 0,-1 0 1 0 0,0-1-1 0 0,0 1 1 0 0,0 0-1 0 0,1 0 1 0 0,-1 0-1 0 0,-1-1 1 0 0,2 0-1 0 0,-1 1 1 0 0,0-1-1 0 0,-1 0 1 0 0,1 0-1 0 0,1 1 1 0 0,-1-1-1 0 0,0 0 7 0 0,-1 0-9 0 0,0 0-1 0 0,-1 1 1 0 0,1-1-1 0 0,0 1 1 0 0,0-1-1 0 0,-1 1 1 0 0,1 0-1 0 0,0 0 1 0 0,-1-1-1 0 0,1 1 1 0 0,-1-1-1 0 0,1 1 1 0 0,-1-1-1 0 0,1 1 1 0 0,0-1-1 0 0,0 1 1 0 0,-1 0-1 0 0,1-1 1 0 0,-1 1-1 0 0,0 0 1 0 0,1 0 0 0 0,-1 0-1 0 0,1 0 1 0 0,-1 0 9 0 0,-21-11-129 0 0,9 4 77 0 0,5 3 40 0 0,-1 0-1 0 0,1 0 1 0 0,0 1-1 0 0,-1 0 1 0 0,0 1-1 0 0,1-1 1 0 0,-3 2 12 0 0,7 0 6 0 0,0 1-1 0 0,-1-1 0 0 0,1 1 1 0 0,0 1-1 0 0,0-1 1 0 0,0 0-1 0 0,0 1 0 0 0,0 0 1 0 0,0-1-1 0 0,1 2 1 0 0,-1-1-1 0 0,0 1 1 0 0,0-1-1 0 0,0 2 0 0 0,1-2 1 0 0,0 2-1 0 0,-2 0-5 0 0,-7 6 83 0 0,8-6-72 0 0,-1 0 1 0 0,1 1 0 0 0,0-1-1 0 0,0 0 1 0 0,0 2 0 0 0,1-1-1 0 0,-3 3-11 0 0,5-6 9 0 0,1 0 0 0 0,0 1 0 0 0,-1-1 0 0 0,0 0 0 0 0,1 1 0 0 0,-1 0-1 0 0,1-2 1 0 0,0 2 0 0 0,-1 0 0 0 0,1-1 0 0 0,0 0 0 0 0,0 1 0 0 0,0 0-1 0 0,0-1 1 0 0,1 0 0 0 0,-1 1 0 0 0,0 0 0 0 0,1-2 0 0 0,-1 2 0 0 0,1 0-1 0 0,0-1 1 0 0,-1 0 0 0 0,0 0 0 0 0,1 1 0 0 0,0-1 0 0 0,0 0 0 0 0,0 0-1 0 0,0 1 1 0 0,-1-1 0 0 0,1-1 0 0 0,2 2-9 0 0,0 1 31 0 0,0 0 0 0 0,0 0 0 0 0,1-1 0 0 0,0 0 1 0 0,0 0-1 0 0,0 0 0 0 0,-1 0 0 0 0,1-1 0 0 0,0 0 0 0 0,0 1 0 0 0,0-1 0 0 0,1-1 0 0 0,-1 0 0 0 0,0 1 1 0 0,1-1-32 0 0,15 1 123 0 0,-1 0 1 0 0,15-3-124 0 0,-31 1-3 0 0,0 1 1 0 0,1-1 0 0 0,0 0 0 0 0,-1 0 0 0 0,0-1 0 0 0,1 2 0 0 0,-1-2 0 0 0,0 0 0 0 0,0 1 0 0 0,0-2-1 0 0,1 1 1 0 0,-2 0 0 0 0,1-1 0 0 0,0 1 0 0 0,-1-1 0 0 0,1 1 0 0 0,1-3 2 0 0,1-2 50 0 0,-5 7-63 0 0,1 0-1 0 0,-1-1 1 0 0,0 1-1 0 0,1 0 1 0 0,-1-1 0 0 0,0 1-1 0 0,1 0 1 0 0,-1 0-1 0 0,0 0 1 0 0,0-1-1 0 0,1 1 1 0 0,-1-1-1 0 0,0 1 1 0 0,0-1 0 0 0,0 1-1 0 0,0-1 1 0 0,0 1-1 0 0,0-1 1 0 0,0 1-1 0 0,0-1 1 0 0,0 1-1 0 0,0 0 1 0 0,0 0 0 0 0,0-1-1 0 0,0 1 1 0 0,0-1-1 0 0,0 1 1 0 0,0-1-1 0 0,0 1 1 0 0,-1-1 13 0 0,-10-9-116 0 0,-16 0 108 0 0,0 1-84 0 0,24 7 96 0 0,-1 1 0 0 0,0 0 0 0 0,1-1 0 0 0,0 1-1 0 0,-1 0 1 0 0,0 1 0 0 0,0 0 0 0 0,0-1 0 0 0,1 1 0 0 0,-1 0 0 0 0,0 0 0 0 0,1 0 0 0 0,-2 1 0 0 0,0-1-4 0 0,5 0 3 0 0,-1 0 0 0 0,1 1 0 0 0,-1-1 1 0 0,0 1-1 0 0,1-1 0 0 0,-1 0 0 0 0,1 1 0 0 0,0-1 0 0 0,0 1 0 0 0,0-1 1 0 0,-1 1-1 0 0,1-1 0 0 0,-1 0 0 0 0,1 0 0 0 0,0 1 0 0 0,-1 0 0 0 0,1-1 1 0 0,0 1-1 0 0,0-1 0 0 0,-1 1 0 0 0,1 0 0 0 0,0-1 0 0 0,0 0 0 0 0,0 1 1 0 0,0-1-1 0 0,0 1 0 0 0,0 0 0 0 0,0-1 0 0 0,0 1 0 0 0,0 0 0 0 0,0-1 1 0 0,1 1-1 0 0,-1-1 0 0 0,0 1-3 0 0,7 16 216 0 0,-5-15-211 0 0,0 0 0 0 0,0 1 0 0 0,1-1 0 0 0,-2 0 0 0 0,2 0 0 0 0,-1-1 0 0 0,1 1 0 0 0,0 0 0 0 0,-1-1 0 0 0,2 1 0 0 0,-2-1 0 0 0,1 0-1 0 0,0 0 1 0 0,0 0 0 0 0,-1-1 0 0 0,2 1 0 0 0,-1 0 0 0 0,-1-1 0 0 0,2 0 0 0 0,-1 0 0 0 0,0 0 0 0 0,0 0-5 0 0,22 1 104 0 0,-21-1-100 0 0,0 0-1 0 0,1 0 1 0 0,-1 0-1 0 0,1-1 1 0 0,-1 0-1 0 0,0 0 1 0 0,0 0-1 0 0,0 0 0 0 0,1-1 1 0 0,-1 0-1 0 0,-1 1 1 0 0,1-2-1 0 0,1 1 1 0 0,-2 0-1 0 0,1-2 1 0 0,-1 2-1 0 0,0-1 1 0 0,1 0-1 0 0,0-1-3 0 0,1-1-41 0 0,-1 1-1 0 0,0-1 1 0 0,0 0-1 0 0,0-1 1 0 0,-1 1-1 0 0,0-1 1 0 0,1 0-1 0 0,-1 0 1 0 0,-1 0-1 0 0,1 0 1 0 0,-2 0-1 0 0,3-6 42 0 0,5-20-219 0 0,-9 32 221 0 0,0 0-1 0 0,0 1 1 0 0,0-1-1 0 0,0 0 0 0 0,0 0 1 0 0,0 0-1 0 0,0 0 1 0 0,0 0-1 0 0,0 0 0 0 0,0 0 1 0 0,0 1-1 0 0,0-1 1 0 0,0 0-1 0 0,0 0 0 0 0,0 0 1 0 0,0 0-1 0 0,-1 0 1 0 0,1 0-1 0 0,0 0 0 0 0,0 0 1 0 0,0 1-1 0 0,0-1 1 0 0,0 0-1 0 0,0 0 0 0 0,0 0 1 0 0,-1 0-1 0 0,1 0 1 0 0,0 0-1 0 0,0 0 0 0 0,0 0 1 0 0,0 0-1 0 0,0 0 1 0 0,0 0-1 0 0,-1 0 0 0 0,1 0 1 0 0,0 0-1 0 0,0 0 1 0 0,0 0-1 0 0,0 0 0 0 0,0 0 1 0 0,0 0-1 0 0,-1 0 1 0 0,1 0-1 0 0,0 0 0 0 0,0 0 1 0 0,0 0-1 0 0,0-1 1 0 0,0 1-1 0 0,0 0 0 0 0,0 0 1 0 0,0 0-1 0 0,0 0 1 0 0,0 0-1 0 0,0 0 0 0 0,0 0 1 0 0,0 0-1 0 0,0 0 1 0 0,0-1-1 0 0,0 1 0 0 0,0 0 1 0 0,0 0-1 0 0,0 0 1 0 0,0 0-1 0 0,0 0 0 0 0,0 0 1 0 0,0-1-1 0 0,0 1 1 0 0,0 0-2 0 0,-7 8 6 0 0,7-7-4 0 0,-3 2-2 0 0,0 1 0 0 0,1 0 0 0 0,-1 1 0 0 0,1-1 0 0 0,0 1 0 0 0,0 0-1 0 0,1-1 1 0 0,0 1 0 0 0,-2 4 0 0 0,-3 47 33 0 0,0-8-34 0 0,5-33-15 0 0,2-15 5 0 0,0 0 0 0 0,-1-1 0 0 0,0 1 0 0 0,0 0 0 0 0,1 0 0 0 0,-1-1 0 0 0,1 1 0 0 0,-1 0 1 0 0,1 0-1 0 0,-1 0 0 0 0,1-1 0 0 0,-1 1 0 0 0,0-1 0 0 0,1 1 0 0 0,-1-1 0 0 0,0 1 0 0 0,0-1 0 0 0,0 0 0 0 0,0 1 0 0 0,0 0 0 0 0,1 0 0 0 0,-1-1 0 0 0,0 1 0 0 0,0-1 0 0 0,0 0 0 0 0,0 0 11 0 0,21-60-625 0 0,-14 40 623 0 0,0 1-1 0 0,6-13 3 0 0,-9 30 85 0 0,-5 13-110 0 0,0-6 31 0 0,0 0-1 0 0,-1 1 0 0 0,1-1 1 0 0,-1 0-1 0 0,1-1 0 0 0,-3 4-5 0 0,0-1 35 0 0,1 1-1 0 0,-1-2 0 0 0,1 2 1 0 0,0 0-1 0 0,-2 6-34 0 0,-2-2 1 0 0,2-5-11 0 0,5-6 10 0 0,0 0 0 0 0,0 0 0 0 0,0 0 0 0 0,0 0 0 0 0,0 0 0 0 0,0 0 0 0 0,0 0 0 0 0,0 0 0 0 0,0 0 0 0 0,0 0 0 0 0,0 1 0 0 0,0-1 0 0 0,0 0 0 0 0,0 0 0 0 0,0 0 0 0 0,0 0 0 0 0,0 0 0 0 0,0 0 0 0 0,0 0 0 0 0,0 0 0 0 0,0 0 0 0 0,0 0 0 0 0,0 0 0 0 0,0 0 0 0 0,0 1 0 0 0,0-1 0 0 0,0 0 0 0 0,0 0 0 0 0,0 0 0 0 0,0 0 0 0 0,0 0 0 0 0,0 0 0 0 0,0 0 0 0 0,0 0 0 0 0,0 0 0 0 0,0 0 0 0 0,0 0 0 0 0,0 0 0 0 0,0 0 0 0 0,1 0 0 0 0,-1 0 0 0 0,0 1 0 0 0,0-1 0 0 0,0 0 0 0 0,0 0 0 0 0,0 0 0 0 0,0 0 0 0 0,0 0 0 0 0,0 0 0 0 0,0 0 0 0 0,0 0 0 0 0,0 0 0 0 0,0 0 0 0 0,1 0 0 0 0,-1 0 0 0 0,0 0 0 0 0,0 0 0 0 0,0 0 0 0 0,0 0 0 0 0,0 0 0 0 0,0 0 0 0 0,0 0 0 0 0,0 0 0 0 0,8-28 79 0 0,-3 10-17 0 0,-3 9-133 0 0,1 1 1 0 0,0-2-1 0 0,3-4 71 0 0,-4 8 16 0 0,0 0-1 0 0,-1 0 1 0 0,1 0 0 0 0,0 0-1 0 0,-2-1 1 0 0,1 1 0 0 0,-1 0-1 0 0,0-4-15 0 0,0 3 0 0 0,1 0 0 0 0,0 1 0 0 0,0-1 0 0 0,-1 0 0 0 0,2 0 1 0 0,0 1-1 0 0,1-4 0 0 0,-1 6-29 0 0,-2 4 31 0 0,0-1 0 0 0,0 0-1 0 0,0 0 1 0 0,0 0 0 0 0,1 1 0 0 0,-1-1 0 0 0,0 0-1 0 0,1 1 1 0 0,-1-1 0 0 0,1 0 0 0 0,-1 1-1 0 0,1-1 1 0 0,-1 0 0 0 0,0 1 0 0 0,1-1-1 0 0,0 1 1 0 0,-1 0 0 0 0,1-1 0 0 0,0 1-1 0 0,0-1 1 0 0,-1 1 0 0 0,0-1 0 0 0,1 1 0 0 0,0 0-1 0 0,0-1 1 0 0,0 1 0 0 0,-1 0 0 0 0,1 0-1 0 0,0 0 1 0 0,0 0 0 0 0,0 0 0 0 0,-1 0-1 0 0,0 0 1 0 0,1 0 0 0 0,1 0-2 0 0,-1 0-3 0 0,0-1 1 0 0,0 1-1 0 0,1 0 1 0 0,-1 0-1 0 0,0-1 0 0 0,0 0 1 0 0,1 0-1 0 0,-1 0 1 0 0,-1 1-1 0 0,2-1 0 0 0,-1 1 1 0 0,0-1-1 0 0,-1-1 1 0 0,1 1-1 0 0,0 0 0 0 0,0 1 1 0 0,0-2-1 0 0,-1 1 1 0 0,1 0-1 0 0,0 0 1 0 0,0 0-1 0 0,-1-1 0 0 0,1 1 1 0 0,-1-1-1 0 0,1 2 1 0 0,-1-2-1 0 0,0 1 0 0 0,0-1 3 0 0,7-39 23 0 0,-6 38-38 0 0,0-5-16 0 0,-1 6 21 0 0,0-1-1 0 0,0 2 1 0 0,0-2 0 0 0,0 2 0 0 0,0-2-1 0 0,0 1 1 0 0,0 0 0 0 0,0-1 0 0 0,0 1-1 0 0,-1 0 1 0 0,1 0 0 0 0,-1 0 0 0 0,-1-2 10 0 0,1 0-5 0 0,1 1 1 0 0,0 0 0 0 0,0-1-1 0 0,-1 0 1 0 0,1 1-1 0 0,1-1 1 0 0,-1 1 0 0 0,0 0-1 0 0,0-1 1 0 0,1 1 0 0 0,0 0-1 0 0,1-1 1 0 0,-1 1 0 0 0,1-2 4 0 0,2-9 75 0 0,5-19-4 0 0,-4 19-117 0 0,-2 0 0 0 0,0-1 1 0 0,1-1 45 0 0,-4 11-7 0 0,1 1 0 0 0,1 0 0 0 0,0 0 0 0 0,-1 0 0 0 0,1-1 0 0 0,2-2 7 0 0,-3 4 14 0 0,1-1 1 0 0,0 2-1 0 0,-1-2 1 0 0,0 1-1 0 0,0 0 0 0 0,0-1 1 0 0,0 0-1 0 0,-1 1 1 0 0,1-3-15 0 0,-1 3 5 0 0,1 1 1 0 0,-1-2 0 0 0,1 2 0 0 0,0-1 0 0 0,0 1 0 0 0,0-1-1 0 0,1-2-5 0 0,4-14 4 0 0,1-9 3 0 0,-4 19-16 0 0,-1 0 1 0 0,-1 1-1 0 0,1-2 1 0 0,0-8 8 0 0,-2 15-12 0 0,0-2-1 0 0,1 2 1 0 0,-1-1 0 0 0,2 0 0 0 0,-1 1-1 0 0,0-2 13 0 0,4-19 137 0 0,-4 23-143 0 0,-1 0 1 0 0,0 1 0 0 0,1-1-1 0 0,-1 0 1 0 0,0 1 0 0 0,1-1 0 0 0,-1 0-1 0 0,0 0 1 0 0,1 0 0 0 0,-1 1 0 0 0,1-1-1 0 0,0 1 1 0 0,0-1 0 0 0,-1 1-1 0 0,1-1 6 0 0,7-9-92 0 0,-5 0-63 0 0,1 0 1 0 0,0 0 0 0 0,1 0 0 0 0,0 0 0 0 0,4-6 154 0 0,-8 16-10 0 0,-1-1 0 0 0,0 0 1 0 0,0-1-1 0 0,0 1 0 0 0,0 1 1 0 0,0-2-1 0 0,0 1 0 0 0,0 0 1 0 0,0 0-1 0 0,0 0 0 0 0,0 0 1 0 0,0 0-1 0 0,0-1 0 0 0,0 2 0 0 0,0-1 1 0 0,-1 0-1 0 0,1-1 0 0 0,-1 1 1 0 0,1 1-1 0 0,-1-1 0 0 0,0 0 1 0 0,1 0-1 0 0,0 0 0 0 0,-1 0 1 0 0,0 0-1 0 0,0 1 0 0 0,-1-2 10 0 0,3 0-89 0 0,0 1-1 0 0,-1-2 1 0 0,1 1-1 0 0,-1 1 1 0 0,1-2-1 0 0,-1 2 1 0 0,0-1-1 0 0,0-1 1 0 0,0 2-1 0 0,0-2 90 0 0,0-2 6 0 0,0 0 0 0 0,1 1 0 0 0,-1-1-1 0 0,1 0 1 0 0,0 1 0 0 0,0-1 0 0 0,0 0-1 0 0,1 1 1 0 0,0-1 0 0 0,0 1 0 0 0,2-3-6 0 0,-1 1-10 0 0,0 1 0 0 0,-1-1 0 0 0,0 0 0 0 0,0 0 0 0 0,0 0 0 0 0,0-4 10 0 0,10-23 82 0 0,-5 17-153 0 0,-8 6 73 0 0,-3 16-18 0 0,-5 7 170 0 0,6-9-154 0 0,0-1-1 0 0,0 1 0 0 0,1 0 1 0 0,-1-1-1 0 0,1 1 1 0 0,0 1-1 0 0,-1 1 1 0 0,-7 14-107 0 0,4-11 46 0 0,2 0 0 0 0,-1 0-1 0 0,-2 8 62 0 0,-9 21-177 0 0,2-9 36 0 0,12-21-68 0 0,-1-1 0 0 0,-2 1 0 0 0,1-2 0 0 0,0 1 0 0 0,-1 2 209 0 0,4-19-1539 0 0,2-14 1485 0 0,0 1 180 0 0,-1-8-126 0 0,0-29 295 0 0,-6-51-295 0 0,4 79-13 0 0,1 20 62 0 0,1 1 0 0 0,-1-1 1 0 0,-3-8-50 0 0,4 19 18 0 0,0 1 1 0 0,0-1 0 0 0,0 0-1 0 0,0 1 1 0 0,0-1-1 0 0,0 0 1 0 0,0 0-1 0 0,-1 1 1 0 0,1 0-1 0 0,0-1 1 0 0,-1 0 0 0 0,1 0-1 0 0,-1 1 1 0 0,1-1-1 0 0,-1 0 1 0 0,1 1-1 0 0,0-1 1 0 0,0 1-1 0 0,-1 0 1 0 0,0 0 0 0 0,1-1-1 0 0,-1 1 1 0 0,0-1-1 0 0,1 1 1 0 0,-1-1-1 0 0,1 1 1 0 0,-1 0-19 0 0,0 0 25 0 0,0 0 0 0 0,1 1 0 0 0,-1-1 0 0 0,1 0 1 0 0,-1 1-1 0 0,0-1 0 0 0,1 1 0 0 0,-1-1 0 0 0,0 0 0 0 0,1 0 0 0 0,0 1 0 0 0,-1 0 1 0 0,0-1-1 0 0,1 1 0 0 0,-1 0 0 0 0,1 0 0 0 0,-1-1 0 0 0,1 1 0 0 0,-1-1-25 0 0,-2 6 90 0 0,1 1 1 0 0,-2-1-1 0 0,2 0 0 0 0,-1 5-90 0 0,-8 47 169 0 0,9-38-115 0 0,-1-2-1 0 0,-5 10-53 0 0,6-9-6 0 0,2-19 5 0 0,0 1 0 0 0,-1 0 0 0 0,1-1 0 0 0,0 0 0 0 0,0 0 0 0 0,0 1-1 0 0,0 0 1 0 0,0-1 0 0 0,0 1 0 0 0,0 0 0 0 0,0-1 0 0 0,0 1 0 0 0,0-1-1 0 0,1 0 1 0 0,-1 1 0 0 0,0 0 0 0 0,0-1 0 0 0,1 1 0 0 0,-1-1 0 0 0,0 1 0 0 0,0 0-1 0 0,0-1 1 0 0,0 0 0 0 0,1 0 0 0 0,-1 1 0 0 0,1-1 0 0 0,-1 1 0 0 0,1-1 1 0 0,1-1-36 0 0,1 0 0 0 0,-1 0 0 0 0,1-1 0 0 0,-2 0 0 0 0,2 2 0 0 0,-2-2 0 0 0,2-1 0 0 0,-2 2 0 0 0,1-1 0 0 0,0 0-1 0 0,-1 0 1 0 0,1-1 0 0 0,-1 2 0 0 0,2-4 36 0 0,3-9 1 0 0,1 1 0 0 0,-1-1 0 0 0,-1 0 0 0 0,0-1-1 0 0,-1 2 41 0 0,1-1-1 0 0,0 1 1 0 0,1 0 0 0 0,7-9-41 0 0,-3 10 249 0 0,-10 12-231 0 0,1 0 0 0 0,-1 0 0 0 0,0 0 0 0 0,1 0 0 0 0,-1 0 0 0 0,1 0 0 0 0,-1 0 0 0 0,0 0 1 0 0,1 1-1 0 0,-1-1 0 0 0,0 0 0 0 0,0 0 0 0 0,0 0 0 0 0,1 0 0 0 0,-1 1 0 0 0,0-1 0 0 0,1 0 0 0 0,-1 0 0 0 0,0 0 0 0 0,1 0 0 0 0,-1 0 1 0 0,0 1-1 0 0,0-1 0 0 0,1 0 0 0 0,-1 1 0 0 0,0-1 0 0 0,0 1 0 0 0,0-1 0 0 0,0 0 0 0 0,0 1 0 0 0,1-1 0 0 0,-1 1 0 0 0,0-1 0 0 0,0 0 1 0 0,0 0-1 0 0,0 0 0 0 0,0 1-18 0 0,9 34 413 0 0,-8-24-366 0 0,2-1 0 0 0,0 0 0 0 0,0 1 0 0 0,1-1-47 0 0,-2-5 13 0 0,-1-2-1 0 0,1 1 1 0 0,0 0-1 0 0,0 0 1 0 0,0-1-1 0 0,0 0 1 0 0,1 1-1 0 0,0-1 1 0 0,-1 0-1 0 0,1 0 1 0 0,0 0-1 0 0,0 0 1 0 0,1-1-1 0 0,-1 1 1 0 0,0-1-1 0 0,4 2-12 0 0,-7-4-1 0 0,0 0 0 0 0,1 0 0 0 0,0 0 0 0 0,0 0 0 0 0,0 0 0 0 0,-1 0 1 0 0,1 0-1 0 0,0 0 0 0 0,0 0 0 0 0,0 0 0 0 0,0 0 0 0 0,-1-1 0 0 0,1 1 0 0 0,-1 0 0 0 0,1-1 0 0 0,0 1 0 0 0,0-1 0 0 0,-1 1 0 0 0,1-1 0 0 0,-1 1 0 0 0,1 0 0 0 0,0 0 0 0 0,0-1 0 0 0,-1 0 0 0 0,1 0 0 0 0,-1 1 0 0 0,0-1 0 0 0,0 0 1 0 0,1 1-1 0 0,-1 0 0 0 0,1-1 0 0 0,-1 0 0 0 0,1 0 0 0 0,-1 0 0 0 0,0 0 0 0 0,0 1 0 0 0,1-1 1 0 0,5-35-114 0 0,-5 31 146 0 0,1-41-164 0 0,-2 35 165 0 0,0 2-1 0 0,0 0 1 0 0,0-1 0 0 0,4-8-33 0 0,-5 18 11 0 0,1-1 1 0 0,0 0-1 0 0,0 1 1 0 0,1-1-1 0 0,-1 0 1 0 0,0 1-1 0 0,0-1 1 0 0,0 0-1 0 0,0 1 1 0 0,0 0-1 0 0,0 0 1 0 0,0-1-1 0 0,0 0 1 0 0,1 1-1 0 0,-1-1 1 0 0,0 1-1 0 0,1-1 1 0 0,-1 1-1 0 0,1-1 1 0 0,-1 1-1 0 0,1 0 1 0 0,-1 0-1 0 0,1-1 1 0 0,-1 1-1 0 0,0-1 1 0 0,0 1-1 0 0,1 0 1 0 0,0 0-1 0 0,-1-1 1 0 0,1 1-1 0 0,0 0 1 0 0,-1 0 0 0 0,0 0-1 0 0,0-1 1 0 0,1 1-1 0 0,0 0 1 0 0,-1 0-1 0 0,1 0 1 0 0,0 0-1 0 0,-1 0 1 0 0,0 0-1 0 0,1 1 1 0 0,0-1-1 0 0,-1 0 1 0 0,1 0-1 0 0,-1 0 1 0 0,1 1-1 0 0,0-1 1 0 0,-1 0-1 0 0,0 0 1 0 0,0 1-1 0 0,1-1 1 0 0,0 1-1 0 0,-1-1 1 0 0,1 0-1 0 0,-1 0 1 0 0,0 0-1 0 0,1 1 1 0 0,-1-1-1 0 0,0 1 1 0 0,0 0-12 0 0,4 2 74 0 0,-1 1-1 0 0,-1-1 1 0 0,2 0 0 0 0,-2 2 0 0 0,1-2 0 0 0,-2 1-1 0 0,2 2-73 0 0,49 128 407 0 0,-24-74-324 0 0,-10-23-172 0 0,6 19 89 0 0,1 7 85 0 0,-10-27-391 0 0,-2 0 0 0 0,-1 0 306 0 0,-2-6-388 0 0,-7-23 192 0 0,0 1-1 0 0,0-1 1 0 0,-2 1-1 0 0,2 0 1 0 0,-2-1-1 0 0,0 1 1 0 0,0 0 196 0 0,-5-52-559 0 0,-2 1 0 0 0,-10-42 559 0 0,6 34-37 0 0,-4-28 125 0 0,-10-53 360 0 0,21 123 412 0 0,4 19-210 0 0,0 9-428 0 0,0 9 25 0 0,0 0 0 0 0,2 1 0 0 0,3 10-247 0 0,-1 5 114 0 0,17 80-1 0 0,-2-13-402 0 0,-12-56-1711 0 0,15 48 2000 0 0,-22-92-273 0 0,-5-16-270 0 0,-9-18 201 0 0,9 9 395 0 0,0 1 0 0 0,2 0 0 0 0,-1-1-1 0 0,0-6-52 0 0,-4-25 26 0 0,-1-3 1 0 0,-1-32-27 0 0,4 27 176 0 0,-5-16-176 0 0,7 46 53 0 0,3 18 17 0 0,-1 0 1 0 0,1 0-1 0 0,-2 0 1 0 0,1-1 0 0 0,0 1-1 0 0,-1 0 1 0 0,1 0-71 0 0,1 5 14 0 0,0 0-1 0 0,0 0 1 0 0,0 0-1 0 0,0 0 1 0 0,0 0-1 0 0,0 0 1 0 0,0 0-1 0 0,0 0 1 0 0,0-1-1 0 0,-1 1 1 0 0,1 0 0 0 0,0 0-1 0 0,0 0 1 0 0,0 0-1 0 0,0 0 1 0 0,0 0-1 0 0,0 0 1 0 0,0 0-1 0 0,0 0 1 0 0,0-1 0 0 0,-1 1-1 0 0,1 0 1 0 0,0 0-1 0 0,0 0 1 0 0,0 0-1 0 0,0 0 1 0 0,0 0-1 0 0,0 0 1 0 0,-1 0-1 0 0,1 0 1 0 0,0 0 0 0 0,0 0-1 0 0,0 0 1 0 0,0 0-1 0 0,0 0 1 0 0,-1 0-1 0 0,1 0 1 0 0,0 0-1 0 0,0 0 1 0 0,0 0-1 0 0,0 0 1 0 0,0 0 0 0 0,0 0-1 0 0,-1 0 1 0 0,1 0-14 0 0,-3 6 351 0 0,-2 10 2 0 0,6 23-201 0 0,1 0 0 0 0,1 0 0 0 0,3 0 0 0 0,0-1 0 0 0,2 1-152 0 0,9 37-723 0 0,20 60 723 0 0,-34-128-248 0 0,-1 1 0 0 0,1-1 1 0 0,1-1-1 0 0,0 1 0 0 0,0 0 1 0 0,1-1-1 0 0,-1 1 0 0 0,3 1 248 0 0,-1-29-601 0 0,-5 2 602 0 0,-1 1 0 0 0,0-1 0 0 0,-2 0 0 0 0,-1 1 0 0 0,1-1 1 0 0,-4-6-2 0 0,-2-21 23 0 0,-31-206 183 0 0,34 225 38 0 0,-1-1 0 0 0,-2 1 1 0 0,-1 1-1 0 0,0 0 0 0 0,-2 0 0 0 0,-2-3-244 0 0,13 28 30 0 0,0-1-1 0 0,-1 0 1 0 0,1 1-1 0 0,0 0 1 0 0,0-1-1 0 0,-1 1 1 0 0,1-1 0 0 0,0 1-1 0 0,0-1 1 0 0,0 0-1 0 0,-1 1 1 0 0,1-1-1 0 0,-1 1 1 0 0,1 0-1 0 0,-1 0 1 0 0,1 0-1 0 0,-1-1 1 0 0,0 1-1 0 0,1-1 1 0 0,0 1-1 0 0,0 0 1 0 0,-2-1-30 0 0,0 11 491 0 0,5 20-170 0 0,11 30-121 0 0,-8-31-45 0 0,8 25-155 0 0,31 87 175 0 0,35 100-1028 0 0,-71-213 321 0 0,-6-18 140 0 0,0 0 1 0 0,0-1-1 0 0,6 8 392 0 0,-9-21-1031 0 0,0-10 865 0 0,-4-19 304 0 0,-21-94-291 0 0,7 32 322 0 0,0 6-132 0 0,3 11 410 0 0,-3 0 0 0 0,-26-67-447 0 0,42 140 49 0 0,-5-13 342 0 0,6 17-360 0 0,1 0 0 0 0,0 1-1 0 0,-1-1 1 0 0,1 1-1 0 0,-1-1 1 0 0,1 0 0 0 0,0 1-1 0 0,0-1 1 0 0,-1 0-1 0 0,1 1 1 0 0,-1 0 0 0 0,0 0-1 0 0,1-1 1 0 0,-1 1-1 0 0,1-1 1 0 0,-1 1 0 0 0,1-1-1 0 0,-1 1 1 0 0,0 0 0 0 0,0-1-1 0 0,0 1-30 0 0,1 1 55 0 0,0 0-1 0 0,0 0 1 0 0,0 0-1 0 0,0-1 0 0 0,0 1 1 0 0,0 0-1 0 0,0 0 1 0 0,0 0-1 0 0,0 0 1 0 0,0-1-1 0 0,0 1 1 0 0,1 0-1 0 0,-1 0 0 0 0,1-1 1 0 0,-1 1-1 0 0,0 0 1 0 0,1-1-1 0 0,0 1 1 0 0,-1 0-55 0 0,5 3 148 0 0,-3-16-401 0 0,-1-6 196 0 0,-1 8-37 0 0,0 0 0 0 0,0 0 0 0 0,-1 0 0 0 0,0 0-1 0 0,0 1 1 0 0,-2-2 94 0 0,2 8 256 0 0,4 14-128 0 0,22 48 221 0 0,7 13-579 0 0,-23-52-96 0 0,-9-17-85 0 0,-5-12-248 0 0,-36-80 410 0 0,-13-27 335 0 0,54 115-66 0 0,0 0 0 0 0,0 0 0 0 0,0 0 0 0 0,0 1 0 0 0,-1 0 0 0 0,1-1 0 0 0,0 1 0 0 0,-1-1 0 0 0,1 0 0 0 0,-1 1 0 0 0,1-1 0 0 0,-1 0 0 0 0,1 1 0 0 0,-1 0-1 0 0,1 0 1 0 0,0-1 0 0 0,0 1 0 0 0,-1-1 0 0 0,0 1 0 0 0,1-1 0 0 0,-1 1 0 0 0,0 0 0 0 0,1-1 0 0 0,-1 1-20 0 0,0 14 468 0 0,8 27-112 0 0,-3-31-286 0 0,-1-2 0 0 0,0 1 0 0 0,1 0 0 0 0,1-1 0 0 0,0 0 0 0 0,3 5-70 0 0,-5-9 12 0 0,1 0 0 0 0,-1 0 0 0 0,1-1 0 0 0,-1 1 0 0 0,1 0 0 0 0,0-2 0 0 0,0 2 0 0 0,0-2 0 0 0,1 1 0 0 0,-1-1 0 0 0,1 1 0 0 0,4 0-12 0 0,-6-2 4 0 0,-2 0 0 0 0,2 0 0 0 0,-1 1 0 0 0,1 0 1 0 0,-1-2-1 0 0,0 2 0 0 0,0 1 0 0 0,0-2 0 0 0,-1 1 0 0 0,1 1 0 0 0,1-2 0 0 0,-3 2 0 0 0,2-2 1 0 0,0 2-1 0 0,-1-1 0 0 0,0 1 0 0 0,0-1 0 0 0,0 1 0 0 0,1 2-4 0 0,1 8 29 0 0,1-1-1 0 0,-2 1 1 0 0,2 9-29 0 0,-2-10 48 0 0,5 24-79 0 0,1-1 0 0 0,3 0 0 0 0,7 17 31 0 0,-13-31-73 0 0,0 0 1 0 0,-1 0-1 0 0,-1-1 1 0 0,-1 2-1 0 0,0 17 73 0 0,4 40-689 0 0,-1-27-197 0 0,-2 1 886 0 0,2 27-660 0 0,-5-63 322 0 0,-2-23-14 0 0,-4-29 110 0 0,5 30 315 0 0,-13-72-148 0 0,5 23 502 0 0,-12-41-427 0 0,14 70 208 0 0,6 18-97 0 0,1 0-1 0 0,-2 2 1 0 0,0-1 0 0 0,0-1-1 0 0,-1 1 1 0 0,1 0 0 0 0,0 0 0 0 0,-2 1-1 0 0,0-2-110 0 0,1 6 439 0 0,1 6-229 0 0,1 11-1 0 0,1-14-105 0 0,-2 40 121 0 0,3-1 0 0 0,1 0 0 0 0,2 1 0 0 0,1-2 0 0 0,3 1 0 0 0,5 13-225 0 0,0-2-121 0 0,3 0 0 0 0,7 10 121 0 0,-13-38-246 0 0,-3-8 10 0 0,-1 1 1 0 0,1-1-1 0 0,-2 2 1 0 0,2 10 235 0 0,-6-13-138 0 0,-1-15 124 0 0,0 0-1 0 0,0 0 0 0 0,0 0 0 0 0,0 0 0 0 0,0 0 0 0 0,0 0 0 0 0,0 0 0 0 0,0 0 0 0 0,0 0 0 0 0,0 0 0 0 0,0 0 1 0 0,0 0-1 0 0,0 1 0 0 0,0-1 0 0 0,0 0 0 0 0,0 0 0 0 0,0 0 0 0 0,0 0 0 0 0,0 0 0 0 0,0 0 0 0 0,0 0 1 0 0,0 0-1 0 0,0 1 0 0 0,0-1 0 0 0,-1 0 0 0 0,1 0 0 0 0,0 0 0 0 0,0 0 0 0 0,0 0 0 0 0,0 0 0 0 0,0 0 0 0 0,0 0 1 0 0,0 0-1 0 0,0 0 0 0 0,-1 0 0 0 0,1 0 0 0 0,0 0 0 0 0,0 0 0 0 0,0 0 0 0 0,0 0 0 0 0,0 0 0 0 0,0 0 0 0 0,-1 0 1 0 0,1 0-1 0 0,0 0 0 0 0,0 0 0 0 0,0 0 0 0 0,0 0 0 0 0,0 0 0 0 0,0 0 15 0 0,-1-1-67 0 0,0 0-1 0 0,0 0 1 0 0,0-1-1 0 0,1 0 1 0 0,-1 2 0 0 0,0-2-1 0 0,0 0 1 0 0,1 1-1 0 0,-1 0 1 0 0,1-1 0 0 0,0 0-1 0 0,0 1 1 0 0,0-2 67 0 0,-7-20-14 0 0,0-2 1 0 0,-3-1 13 0 0,3 6 112 0 0,2 2 1 0 0,-1-1 0 0 0,-2-19-113 0 0,-10-103 681 0 0,20 201 1069 0 0,-1-22-1506 0 0,2 1 0 0 0,4 20-244 0 0,4-3-298 0 0,2 0 1 0 0,17 39 297 0 0,-29-91-59 0 0,6 19-255 0 0,-3-18-39 0 0,-1-11-207 0 0,-2-6 476 0 0,0 0 0 0 0,-1-1 0 0 0,-1 1 0 0 0,0-1 0 0 0,0 1 0 0 0,-2-1 0 0 0,1 1 0 0 0,-3-3 84 0 0,-3-20-133 0 0,4 10 40 0 0,-5-25 538 0 0,-14-47-445 0 0,20 87 132 0 0,-2-11 84 0 0,5 21-193 0 0,0-1 0 0 0,0 1 0 0 0,-1 0 0 0 0,1-1 0 0 0,0 0 0 0 0,-1 1 0 0 0,1-1 0 0 0,-1 1-1 0 0,1-1 1 0 0,0 1 0 0 0,-1-1 0 0 0,1 1 0 0 0,0-1 0 0 0,-1 1 0 0 0,1 0 0 0 0,-1 0 0 0 0,1-1 0 0 0,-1 1 0 0 0,0 0 0 0 0,1-1 0 0 0,0 1 0 0 0,-1 0-1 0 0,1 0 1 0 0,-1-1 0 0 0,0 1 0 0 0,0 0-23 0 0,1 0 19 0 0,-1 0 0 0 0,1 1 0 0 0,0-1-1 0 0,-1 0 1 0 0,1 0 0 0 0,-1 0 0 0 0,0 1-1 0 0,1-1 1 0 0,-1 0 0 0 0,1 1 0 0 0,0-1 0 0 0,0 0-1 0 0,-1 0 1 0 0,1 1 0 0 0,-1-1 0 0 0,1 1 0 0 0,-1-1-1 0 0,1 1 1 0 0,0-1 0 0 0,-1 1 0 0 0,1-1-1 0 0,0 1 1 0 0,-1 0 0 0 0,1-1 0 0 0,0 0 0 0 0,0 0-1 0 0,0 1-18 0 0,-4 18 211 0 0,3-13-153 0 0,-7 30 141 0 0,-1 21-199 0 0,7-43 19 0 0,1-1 1 0 0,0 1 0 0 0,1 0 0 0 0,1-1 0 0 0,2 12-20 0 0,-1-15 22 0 0,1 1 1 0 0,0-1 0 0 0,3 7-23 0 0,-5-13-23 0 0,1 0 0 0 0,-1 0 1 0 0,1-1-1 0 0,0 1 0 0 0,0-1 1 0 0,1 0-1 0 0,-1 1 0 0 0,0-1 1 0 0,2 0-1 0 0,-2-1 0 0 0,1 1 23 0 0,-2-2-9 0 0,0-1-1 0 0,0 1 0 0 0,0 0 1 0 0,-1-1-1 0 0,1 1 1 0 0,0-1-1 0 0,-1 0 0 0 0,1 1 1 0 0,0-1-1 0 0,0 0 0 0 0,0 0 1 0 0,0 0-1 0 0,0 0 0 0 0,0 0 1 0 0,-1 0-1 0 0,1 0 0 0 0,0 0 1 0 0,0 0-1 0 0,0 0 0 0 0,0 0 1 0 0,-1 0-1 0 0,1 0 0 0 0,0-1 1 0 0,0 1-1 0 0,0 0 0 0 0,-1-1 1 0 0,1 1-1 0 0,0-1 1 0 0,0 1-1 0 0,-1-1 0 0 0,1 0 1 0 0,-1 1-1 0 0,1 0 0 0 0,0-1 1 0 0,-1 0-1 0 0,1 0 0 0 0,-1 1 1 0 0,1-1-1 0 0,0 0 0 0 0,-1 1 10 0 0,2-4-32 0 0,0 2 0 0 0,-1-2 0 0 0,1 1-1 0 0,-1 0 1 0 0,0-1 0 0 0,0 1 0 0 0,0 0-1 0 0,1-4 33 0 0,2-27-70 0 0,-1 0 0 0 0,-1-30 70 0 0,-3-55 364 0 0,-7-19-364 0 0,6 102 165 0 0,1 22 5 0 0,0 0-1 0 0,0 1 1 0 0,-1-1-1 0 0,0 1 1 0 0,-2-3-170 0 0,3 16 18 0 0,1 0 1 0 0,0 0 0 0 0,0 0 0 0 0,0 0-1 0 0,-1 0 1 0 0,1 0 0 0 0,0 0 0 0 0,0 0-1 0 0,0 0 1 0 0,-1 0 0 0 0,1 0 0 0 0,0 0-1 0 0,0 0 1 0 0,0 0 0 0 0,-1 0 0 0 0,1 0-1 0 0,0 0 1 0 0,0 1 0 0 0,0-1 0 0 0,-1 0-1 0 0,1 0 1 0 0,0 0 0 0 0,0 0 0 0 0,0 1-1 0 0,0-1 1 0 0,0 0 0 0 0,0 0 0 0 0,0 0-1 0 0,0 0 1 0 0,0 1 0 0 0,0-1 0 0 0,0 0-1 0 0,0 0 1 0 0,0 0 0 0 0,0 0 0 0 0,0 0-1 0 0,0 0 1 0 0,0 0 0 0 0,0 1 0 0 0,0-1-1 0 0,0 0 1 0 0,0 0 0 0 0,0 0 0 0 0,0 1-19 0 0,-4 10 79 0 0,4 3-23 0 0,0 1 0 0 0,0-1 1 0 0,1 0-1 0 0,1-1 0 0 0,0 2 0 0 0,2-2 1 0 0,2 11-57 0 0,0-1-8 0 0,17 61-360 0 0,5-1 0 0 0,10 16 368 0 0,-17-58-788 0 0,-16-35 365 0 0,-1 2 0 0 0,0-1 1 0 0,-1 0-1 0 0,0 1 0 0 0,0-1 1 0 0,2 8 422 0 0,-27-87-1650 0 0,-19-98 1826 0 0,-17-57 723 0 0,56 224-847 0 0,0-8 267 0 0,-2-1 0 0 0,0 1 0 0 0,0 0 0 0 0,-1 1 0 0 0,-2-3-319 0 0,7 13 19 0 0,0 0 0 0 0,0 0 0 0 0,-1 0 0 0 0,1 0 0 0 0,0 0 0 0 0,0 0 0 0 0,0 0 0 0 0,-1 0 0 0 0,1 0 0 0 0,0 0 0 0 0,0 0 0 0 0,-1 0 0 0 0,1 0 0 0 0,0 0 0 0 0,0 0 0 0 0,-1 0 0 0 0,1 0 1 0 0,0 0-1 0 0,0 0 0 0 0,0 0 0 0 0,-1 0 0 0 0,1 0 0 0 0,0 0 0 0 0,0 1 0 0 0,0-1 0 0 0,0 0 0 0 0,0 0 0 0 0,0 0 0 0 0,0 0 0 0 0,0 0 0 0 0,0 1 0 0 0,-1-1 0 0 0,1 0 0 0 0,0 0 0 0 0,0 0 0 0 0,0 0 0 0 0,0 0 0 0 0,0 0 0 0 0,0 0 0 0 0,0 0 0 0 0,-1 1 0 0 0,1-1 0 0 0,0 0 1 0 0,0 0-1 0 0,0 1 0 0 0,0-1 0 0 0,0 0 0 0 0,0 0 0 0 0,0 1 0 0 0,0-1 0 0 0,0 0 0 0 0,0 0 0 0 0,1 1-19 0 0,-5 10 311 0 0,4 4-235 0 0,1-2-1 0 0,-1 1 1 0 0,2 0-1 0 0,0-1 0 0 0,1 1 1 0 0,0-1-1 0 0,3 5-75 0 0,0 7 48 0 0,9 32 121 0 0,2 0 0 0 0,20 43-169 0 0,-22-64 7 0 0,-4-10-125 0 0,0 0 1 0 0,8 11 117 0 0,0-1-489 0 0,-13-23-121 0 0,2-1-1 0 0,-2 1 1 0 0,2-1 0 0 0,4 4 610 0 0,-12-16-44 0 0,0 0 1 0 0,0 0-1 0 0,0 0 1 0 0,0 1-1 0 0,0-1 1 0 0,0 0-1 0 0,0 0 1 0 0,0 1-1 0 0,1-1 1 0 0,-1 0-1 0 0,0 0 1 0 0,0 1 0 0 0,0-1-1 0 0,1 0 1 0 0,-1 0-1 0 0,0 0 1 0 0,0 1-1 0 0,1-1 1 0 0,-1 0-1 0 0,0 0 1 0 0,0 0-1 0 0,1 0 1 0 0,-1 0-1 0 0,0 0 1 0 0,1 0-1 0 0,-1 0 1 0 0,0 0-1 0 0,0 0 1 0 0,0 0-1 0 0,0 0 1 0 0,0 0 0 0 0,1 0-1 0 0,-1 0 1 0 0,0 0-1 0 0,1 0 1 0 0,-1 0-1 0 0,0 0 1 0 0,0 0-1 0 0,1 0 44 0 0,0-12-883 0 0,-5-18 444 0 0,4 28 423 0 0,-54-213 140 0 0,34 142 362 0 0,7 32 1063 0 0,-12-28-1549 0 0,18 51 640 0 0,7 18-535 0 0,-1-2 1 0 0,0 1 0 0 0,1-1-1 0 0,-1 2 1 0 0,0-1-1 0 0,1 0 1 0 0,-1-1-1 0 0,1 1 1 0 0,-1 1 0 0 0,0-1-1 0 0,-1 0 1 0 0,2 0-1 0 0,-1 0 1 0 0,-1 0-106 0 0,-2 3 731 0 0,4 9-358 0 0,12 30-291 0 0,1 0 0 0 0,1-1 0 0 0,3 1 1 0 0,5 7-83 0 0,-17-38 2 0 0,55 122-428 0 0,-42-93-95 0 0,-10-21-565 0 0,0 0-1 0 0,2 10 1087 0 0,-3-12-1121 0 0,-4-13 505 0 0,-1-9 53 0 0,-3 3 529 0 0,0 0 0 0 0,0-1 0 0 0,1 1 0 0 0,-1 0 1 0 0,0-1-1 0 0,-1 1 0 0 0,1 0 34 0 0,-6-17-6 0 0,-25-118 239 0 0,-4-21 873 0 0,32 142-755 0 0,-1 0 0 0 0,-1 1 0 0 0,0 0 0 0 0,-1 1 0 0 0,-3-3-351 0 0,10 18 24 0 0,0-1-1 0 0,0 1 1 0 0,0-1-1 0 0,0 1 1 0 0,0 0-1 0 0,0-1 1 0 0,-1 1 0 0 0,1-1-1 0 0,0 1 1 0 0,0 0-1 0 0,0 0 1 0 0,0 0 0 0 0,0 0-1 0 0,0-1 1 0 0,-1 1-1 0 0,1 0 1 0 0,0 0-1 0 0,0-1 1 0 0,-1 1 0 0 0,1 0-1 0 0,-1 0 1 0 0,1-1-1 0 0,0 1 1 0 0,-1 0 0 0 0,1 0-1 0 0,0 0 1 0 0,0 0-1 0 0,0-1 1 0 0,-1 1-1 0 0,1 0 1 0 0,-1 0 0 0 0,1 0-1 0 0,0 0 1 0 0,-1 0-1 0 0,1 0 1 0 0,-1 0-1 0 0,1 0 1 0 0,0 0 0 0 0,0 1-1 0 0,0-1 1 0 0,-1 0-1 0 0,1 0 1 0 0,0 0 0 0 0,-1 0-1 0 0,1 1 1 0 0,-1-1-1 0 0,1 0 1 0 0,0 0-1 0 0,-1 1-23 0 0,0 0 57 0 0,1-1 0 0 0,0 1 0 0 0,-1 1-1 0 0,0-1 1 0 0,1 0 0 0 0,-1 0 0 0 0,1 0-1 0 0,-1 1 1 0 0,1-1 0 0 0,0 0 0 0 0,0 0-1 0 0,0 2-56 0 0,0 13 111 0 0,1-1 0 0 0,1 1 0 0 0,0-1 0 0 0,2 0 0 0 0,2 12-111 0 0,0-5 83 0 0,6 23 65 0 0,3-1 0 0 0,14 31-148 0 0,-15-41-87 0 0,-8-20-186 0 0,2 1-1 0 0,0-2 1 0 0,0 0 0 0 0,1 0-1 0 0,4 3 274 0 0,15 23-2579 0 0,-25-38 391 0 0,-2-7 1204 0 0,-1-8 453 0 0,-8 1 748 0 0,1 2 0 0 0,-2-1 0 0 0,0 0 1 0 0,-2-1-218 0 0,-10-12 522 0 0,11 11 144 0 0,0 3 1 0 0,-10-11-667 0 0,16 18 134 0 0,0 1 1 0 0,1 1 0 0 0,-1-2-1 0 0,1 2 1 0 0,-1-1-1 0 0,0 1 1 0 0,-1 0 0 0 0,1 0-1 0 0,0 1 1 0 0,-1-1 0 0 0,1 1-1 0 0,-1-1-134 0 0,3 2 50 0 0,0 0-1 0 0,-1 0 0 0 0,2 0 1 0 0,-2 0-1 0 0,1 0 0 0 0,-1 1 1 0 0,2-1-1 0 0,-2 1 0 0 0,1-1 1 0 0,0 1-1 0 0,0 0 0 0 0,0 0 1 0 0,0 0-1 0 0,0 0 0 0 0,-1 0 1 0 0,2 1-1 0 0,-1-2 0 0 0,1 2 1 0 0,-1 0-1 0 0,0-1 0 0 0,1 1 1 0 0,-1 0-1 0 0,0 0 0 0 0,1-1 1 0 0,0 2-1 0 0,-1-2 0 0 0,2 1 1 0 0,-1 1-1 0 0,0-2 0 0 0,-1 3-49 0 0,1 1 39 0 0,-2 0-1 0 0,2 0 0 0 0,0 0 0 0 0,0 0 0 0 0,0 0 0 0 0,0 0 1 0 0,1 0-1 0 0,0 0 0 0 0,0 0 0 0 0,0 0 0 0 0,0 1 0 0 0,0-1 1 0 0,2 1-39 0 0,-2-3-6 0 0,1 0 1 0 0,0 1 0 0 0,0-1 0 0 0,1 0 0 0 0,-1 0 0 0 0,0 0 0 0 0,1 1 0 0 0,0-2-1 0 0,0 1 1 0 0,0 0 0 0 0,0 0 0 0 0,0-1 0 0 0,0 1 0 0 0,1-1 0 0 0,-1 0-1 0 0,1 0 1 0 0,0 0 0 0 0,-1 0 0 0 0,1 0 0 0 0,3 1 5 0 0,0 0-149 0 0,0 0 0 0 0,-1 1 0 0 0,1-2 0 0 0,0 1 1 0 0,0-1-1 0 0,1 0 0 0 0,-2 0 0 0 0,2-1 0 0 0,-1 0 0 0 0,1 0 0 0 0,-1 0 1 0 0,1-1-1 0 0,-1 0 0 0 0,1-1 0 0 0,-1 1 0 0 0,4-2 149 0 0,-10 2-46 0 0,1 0 0 0 0,-1 0 0 0 0,0 0 0 0 0,0-1 0 0 0,1 1 0 0 0,-1 0 1 0 0,0 0-1 0 0,0 0 0 0 0,0 0 0 0 0,1 0 0 0 0,-1 0 0 0 0,0 0 0 0 0,0 0 0 0 0,1 0 0 0 0,-1 0 0 0 0,0 0 0 0 0,0 0 0 0 0,0 0 0 0 0,0 0 0 0 0,0 0 1 0 0,0-1-1 0 0,0 1 0 0 0,0 0 0 0 0,0 0 0 0 0,0 0 0 0 0,0-1 0 0 0,0 1 0 0 0,1 0 0 0 0,-1 0 0 0 0,0 0 0 0 0,0-1 0 0 0,0 1 0 0 0,0 0 0 0 0,0 0 0 0 0,0-1 1 0 0,0 1-1 0 0,0 0 0 0 0,0 0 0 0 0,0-1 0 0 0,0 1 0 0 0,0 0 0 0 0,0 0 0 0 0,0 0 0 0 0,0 0 0 0 0,0 0 0 0 0,-1 0 46 0 0,-7-12-579 0 0,-14-7 853 0 0,18 16-166 0 0,-2-1 276 0 0,0 0 0 0 0,-1-1-1 0 0,1 1 1 0 0,-8-2-384 0 0,14 6 19 0 0,0 0 0 0 0,-1 0-1 0 0,1 0 1 0 0,0 0 0 0 0,-1 0 0 0 0,1 0-1 0 0,0 0 1 0 0,0 0 0 0 0,0 0 0 0 0,-1 0-1 0 0,1 0 1 0 0,0 0 0 0 0,-1 0 0 0 0,1 0-1 0 0,0 0 1 0 0,-1 0 0 0 0,1 1 0 0 0,0-1-1 0 0,0 0 1 0 0,-1 0 0 0 0,1 1 0 0 0,0-1-1 0 0,0 0 1 0 0,0 0 0 0 0,0 1-1 0 0,0-1 1 0 0,0 0 0 0 0,0 1 0 0 0,-1-1-1 0 0,1 0 1 0 0,0 1 0 0 0,0-1 0 0 0,0 0-1 0 0,0 0 1 0 0,0 0 0 0 0,0 0 0 0 0,0 1-1 0 0,0-1 1 0 0,0 0 0 0 0,0 1 0 0 0,0-1-1 0 0,0 1 1 0 0,0-1 0 0 0,0 0 0 0 0,0 1-1 0 0,0-1 1 0 0,0 0 0 0 0,0 1 0 0 0,0-1-1 0 0,1 0 1 0 0,-1 0 0 0 0,0 0-19 0 0,4 18 512 0 0,-1-13-425 0 0,-1-1 0 0 0,1 1 0 0 0,0-2 0 0 0,-1 1 0 0 0,2-1 0 0 0,0 2 0 0 0,-1-2 0 0 0,0 0 0 0 0,1 0 0 0 0,0 0 0 0 0,1 0 0 0 0,-1-1 0 0 0,2 2-87 0 0,-3-3 5 0 0,-1 0 0 0 0,1 0-1 0 0,0 0 1 0 0,0 0 0 0 0,-1-1 0 0 0,2 0-1 0 0,-1 1 1 0 0,-1-1 0 0 0,2 0-1 0 0,-1 0 1 0 0,-1 0 0 0 0,2-1 0 0 0,-1 1-1 0 0,-1 0 1 0 0,2-1 0 0 0,-2 0 0 0 0,1 0-1 0 0,0 0 1 0 0,0 0 0 0 0,-1-1-1 0 0,1 1 1 0 0,0-1-5 0 0,-1 1-88 0 0,-1 0 1 0 0,0 0-1 0 0,1 0 0 0 0,-1 0 0 0 0,0 0 1 0 0,0 0-1 0 0,0 0 0 0 0,0-1 0 0 0,0 1 1 0 0,0 1-1 0 0,0-2 0 0 0,0 0 0 0 0,0 1 1 0 0,-1 0-1 0 0,1-1 88 0 0,-1 1-236 0 0,0 0 1 0 0,0 1-1 0 0,0-1 1 0 0,0 0-1 0 0,0 0 1 0 0,-1 0 0 0 0,1 0-1 0 0,0 1 1 0 0,0-1-1 0 0,0 0 1 0 0,0 0-1 0 0,-1 0 1 0 0,1 0-1 0 0,0 1 1 0 0,-1 0-1 0 0,0-1 1 0 0,1 0-1 0 0,-1 0 1 0 0,1 1 0 0 0,-1-1-1 0 0,1 0 1 0 0,-1 1-1 0 0,1-1 1 0 0,-1 1-1 0 0,0 0 1 0 0,0 0-1 0 0,1-1 1 0 0,-1 1-1 0 0,1-1 1 0 0,-1 1-1 0 0,0 0 1 0 0,0-1 235 0 0,-4 1-3143 0 0,0 0-1113 0 0</inkml:trace>
  <inkml:trace contextRef="#ctx0" brushRef="#br1" timeOffset="42">3483 137 360 0 0,'2'-4'554'0'0,"0"1"-1"0"0,1 0 0 0 0,-1 0 1 0 0,2 1-1 0 0,-2-2 1 0 0,1 2-1 0 0,1-1 1 0 0,-1 1-1 0 0,3-1-553 0 0,-6 3 169 0 0,0 0-1 0 0,0 1 1 0 0,1-1-1 0 0,-1 1 1 0 0,1-1 0 0 0,-1 0-1 0 0,1 1 1 0 0,-1-1-1 0 0,0 0 1 0 0,1 0-1 0 0,-1 1 1 0 0,0 0-1 0 0,0-1 1 0 0,0 1 0 0 0,0-1-1 0 0,1 1 1 0 0,-1 0-1 0 0,0-1 1 0 0,0 1-1 0 0,0-1 1 0 0,0 0 0 0 0,0 1-1 0 0,0-1 1 0 0,0 1-1 0 0,0 0 1 0 0,0-1-1 0 0,0 1 1 0 0,0 0-1 0 0,0-1-168 0 0,-1 18 1088 0 0,-3 33-347 0 0,4 1 0 0 0,0 0 0 0 0,7 37-741 0 0,-1 4 176 0 0,3 96-45 0 0,-12 126-131 0 0,-6-179-732 0 0,8-130-34 0 0,0-14 392 0 0,1-19 131 0 0,7-95-41 0 0,2-109 344 0 0,0-215 759 0 0,-9 434-240 0 0,-2 26-117 0 0,-2 23-127 0 0,-17 371 355 0 0,8-110-1185 0 0,10-257 296 0 0,0-13-108 0 0,2 0 0 0 0,0-1 0 0 0,2 1 0 0 0,4 24 307 0 0,-2-44-345 0 0,2-13 216 0 0,0-13 164 0 0,50-379 790 0 0,-20 123-761 0 0,-29 227-38 0 0,-3 19 74 0 0,1 1 0 0 0,2-1 0 0 0,-1 2 0 0 0,4-4-100 0 0,-17 60 357 0 0,3-1 0 0 0,0 1 0 0 0,1-1 0 0 0,1 14-357 0 0,0-7 79 0 0,-13 367-472 0 0,15-315-141 0 0,0-46 167 0 0,2 0 0 0 0,1 0 1 0 0,2 0-1 0 0,4 12 367 0 0,-7-54 1 0 0,7 24-558 0 0,-8-24 541 0 0,0 1 0 0 0,0-1 1 0 0,0 0-1 0 0,0 1 1 0 0,0-1-1 0 0,0 0 1 0 0,0 0-1 0 0,0 1 1 0 0,0-1-1 0 0,1 0 0 0 0,-1 0 1 0 0,0 0-1 0 0,0 0 1 0 0,1 0-1 0 0,-1 0 1 0 0,0 1-1 0 0,1-1 1 0 0,-1 0-1 0 0,0 0 0 0 0,1 0 1 0 0,-1 0-1 0 0,0 0 1 0 0,0 0-1 0 0,0 1 1 0 0,0-1-1 0 0,1 0 1 0 0,-1 0 15 0 0,1-1-12 0 0,-1 1 1 0 0,1-1-1 0 0,0 1 1 0 0,-1 0-1 0 0,1 0 1 0 0,-1-1-1 0 0,0 1 1 0 0,0-1-1 0 0,1 1 1 0 0,-1-1-1 0 0,1 0 1 0 0,-1 1-1 0 0,0-1 1 0 0,1 1-1 0 0,-1 0 1 0 0,0-1-1 0 0,1 0 1 0 0,-1 1-1 0 0,0-1 12 0 0,6-20 24 0 0,0-1 0 0 0,-1 0 0 0 0,-2 1 0 0 0,0-1 0 0 0,0-9-24 0 0,1-9 129 0 0,30-324 429 0 0,-6 57-622 0 0,-23 266 167 0 0,-1-5 589 0 0,1-35-692 0 0,-18 123 1375 0 0,3 40-900 0 0,2 1 0 0 0,3 23-475 0 0,6 170 151 0 0,2-100-352 0 0,3 17-334 0 0,-2-161 157 0 0,-4-30 313 0 0,0 0 1 0 0,0 0-1 0 0,0 0 0 0 0,1 0 1 0 0,-1-1-1 0 0,1 1 1 0 0,0 0-1 0 0,0 0 0 0 0,-1 0 1 0 0,1-1-1 0 0,0 1 0 0 0,0-1 1 0 0,0 1-1 0 0,1 0 65 0 0,-1-1-14 0 0,-1-1 0 0 0,0 0 0 0 0,0 0 0 0 0,0 0 0 0 0,1 0-1 0 0,-1 0 1 0 0,0 0 0 0 0,0 0 0 0 0,1 0 0 0 0,-1 0 0 0 0,0 0 0 0 0,0 0 0 0 0,0-1-1 0 0,0 1 1 0 0,0 0 0 0 0,0 0 0 0 0,0 0 0 0 0,0 0 0 0 0,0 0 0 0 0,1 0 0 0 0,-1 0-1 0 0,0 0 1 0 0,0-1 0 0 0,0 1 0 0 0,0 0 0 0 0,1 0 0 0 0,-1 0 0 0 0,0 0 0 0 0,0-1-1 0 0,0 1 1 0 0,0 0 0 0 0,0 0 0 0 0,0 0 0 0 0,0 0 0 0 0,0 0 0 0 0,1 0 0 0 0,-1 0-1 0 0,0 0 1 0 0,0 0 0 0 0,0-1 0 0 0,0 1 0 0 0,0 0 0 0 0,0 0 0 0 0,0-1 0 0 0,0 1 14 0 0,1-11-224 0 0,-1 9 170 0 0,9-52-323 0 0,2-36 288 0 0,20-601 1079 0 0,-29 656-841 0 0,-2 24-33 0 0,1 0 0 0 0,0 1 0 0 0,-1-1 1 0 0,-1 0-1 0 0,0 0 0 0 0,0 0 1 0 0,-3-5-117 0 0,4 16 13 0 0,0 0 0 0 0,0 0 0 0 0,0 0 1 0 0,0-1-1 0 0,0 1 0 0 0,0 0 1 0 0,0 0-1 0 0,0 0 0 0 0,0 0 0 0 0,0-1 1 0 0,0 1-1 0 0,0 0 0 0 0,0 0 0 0 0,0 0 1 0 0,0 0-1 0 0,0 0 0 0 0,0 0 1 0 0,0 0-1 0 0,0 0 0 0 0,0 0 0 0 0,0 0 1 0 0,0 0-1 0 0,0 0 0 0 0,-1 0 0 0 0,1 0 1 0 0,0-1-1 0 0,0 1 0 0 0,0 0 0 0 0,0 0 1 0 0,-1 0-1 0 0,1 0 0 0 0,0 0 1 0 0,0 0-1 0 0,0 0 0 0 0,0 0 0 0 0,-1 0 1 0 0,1 0-1 0 0,0 0 0 0 0,0 0 0 0 0,0 0 1 0 0,0 0-1 0 0,-1 0 0 0 0,1 0-13 0 0,-4 7 387 0 0,-3 11-9 0 0,0 29-55 0 0,1 0 0 0 0,2 10-323 0 0,-3 20-36 0 0,7-68 45 0 0,0 0-1 0 0,0 1 1 0 0,1-2-1 0 0,1 5-8 0 0,1 24-98 0 0,-2-90-1656 0 0,-1-30 685 0 0,-6-42 1069 0 0,3 85 131 0 0,1 12 31 0 0,-1 0 1 0 0,-2 1 0 0 0,-1-5-163 0 0,6 31 21 0 0,0 0-1 0 0,0 1 1 0 0,0-1 0 0 0,0 0 0 0 0,0 1-1 0 0,0-1 1 0 0,-1 1 0 0 0,1 0 0 0 0,0-1 0 0 0,0 1-1 0 0,-1-1 1 0 0,1 1 0 0 0,0-1 0 0 0,-1 1-1 0 0,1-1 1 0 0,-1 1 0 0 0,1-1 0 0 0,0 1-1 0 0,0 0 1 0 0,0 0 0 0 0,-1 0 0 0 0,1-1-1 0 0,-1 1 1 0 0,0 0 0 0 0,1-1 0 0 0,-1 1-1 0 0,1 0 1 0 0,0 0 0 0 0,0-1 0 0 0,-1 1 0 0 0,0 0-21 0 0,0 0 16 0 0,-1 1 1 0 0,2-1 0 0 0,-1 1-1 0 0,0-1 1 0 0,0 1 0 0 0,0-1-1 0 0,1 0 1 0 0,-1 1 0 0 0,0 0 0 0 0,0-1-1 0 0,0 1 1 0 0,0 0 0 0 0,1 0-1 0 0,-1-1 1 0 0,0 1-17 0 0,-2 4 51 0 0,0 0-1 0 0,0-1 1 0 0,0 1-1 0 0,0 0 1 0 0,-1 4-51 0 0,3-8 9 0 0,1 1 0 0 0,0-2 0 0 0,0 2-1 0 0,-1 0 1 0 0,1-1 0 0 0,0 0 0 0 0,-1 1 0 0 0,1 0 0 0 0,0-1 0 0 0,0 0 0 0 0,0 1 0 0 0,0-1 0 0 0,1 1 0 0 0,-1 0-9 0 0,1-1 25 0 0,-1 1 1 0 0,2-1-1 0 0,-1 1 1 0 0,0-1-1 0 0,0 1 1 0 0,1 0-1 0 0,-1-1 1 0 0,0 0-1 0 0,1 0 1 0 0,0 0-1 0 0,0 1-25 0 0,-1-2-2 0 0,-1 0-1 0 0,1 0 1 0 0,0 0-1 0 0,-1 0 1 0 0,0 0-1 0 0,0-1 1 0 0,1 1-1 0 0,0 0 1 0 0,-1 0-1 0 0,1-1 1 0 0,-1 1-1 0 0,1-1 1 0 0,-1 1-1 0 0,0 0 1 0 0,0-1-1 0 0,0 1 1 0 0,1-1-1 0 0,-1 1 1 0 0,1 0-1 0 0,-1-1 1 0 0,0 1-1 0 0,1-1 1 0 0,-1 1-1 0 0,0-1 1 0 0,0 1-1 0 0,0-1 1 0 0,1 0-1 0 0,-1 1 1 0 0,0 0 2 0 0,6-18 83 0 0,-4 13-73 0 0,-1 0 0 0 0,0 0-1 0 0,-1 1 1 0 0,0-1 0 0 0,0 0 0 0 0,0 0 0 0 0,0 0 0 0 0,-1 0 0 0 0,0 0 0 0 0,0 0-1 0 0,-1 1 1 0 0,1-3-10 0 0,-2-1 5 0 0,-1 0-1 0 0,1 0 1 0 0,-1 1-1 0 0,0 0 1 0 0,0-1-1 0 0,-5-3-4 0 0,9 11 0 0 0,-13-15 139 0 0,7 16-29 0 0,2 9 56 0 0,4-7-126 0 0,-1-2 1 0 0,1 2-1 0 0,0-1 1 0 0,0 0-1 0 0,0 1 1 0 0,0-1-1 0 0,0 0 1 0 0,1 0-1 0 0,-1 0 1 0 0,1 1-1 0 0,-1-2 1 0 0,1 2-1 0 0,0-2 1 0 0,-1 2-1 0 0,1-1 1 0 0,1 0-41 0 0,-1 0 27 0 0,0-1 0 0 0,1 0 1 0 0,-1 1-1 0 0,0-1 1 0 0,1 0-1 0 0,0 0 0 0 0,-1 0 1 0 0,1 0-1 0 0,-1 0 1 0 0,2 0-1 0 0,-2-1 0 0 0,1 1 1 0 0,0-1-1 0 0,0 1 1 0 0,0-1-1 0 0,-1 1 0 0 0,2-1 1 0 0,-1 0-1 0 0,1 0-27 0 0,13 0 101 0 0,0-1-1 0 0,1-1 1 0 0,-2 1-1 0 0,1-3 0 0 0,2 0-100 0 0,34-5 48 0 0,-16 6-1437 0 0,31 1 1389 0 0,-86 9-228 0 0,-3-6 175 0 0,0-2 0 0 0,0-1-1 0 0,-1 0 1 0 0,1-2 0 0 0,-16-3 53 0 0,16 0 35 0 0,0 1 0 0 0,-1 2 0 0 0,-10 0-35 0 0,33 4 15 0 0,-1 0 0 0 0,1 0 0 0 0,-1 0 0 0 0,1-1 0 0 0,0 1 0 0 0,-1 0 0 0 0,1 0 0 0 0,-1 0 0 0 0,1 0 0 0 0,-1 1 0 0 0,0-1-1 0 0,1 0 1 0 0,0 0 0 0 0,0 0 0 0 0,-1 0 0 0 0,1 0 0 0 0,-1 1 0 0 0,0-1 0 0 0,1 0 0 0 0,-1 0 0 0 0,1 0 0 0 0,0 0 0 0 0,0 1 0 0 0,-1-1-15 0 0,1 1 22 0 0,0-1 0 0 0,0 1 1 0 0,0-1-1 0 0,0 1 0 0 0,0-1 0 0 0,0 1 1 0 0,0-1-1 0 0,0 0 0 0 0,0 0 1 0 0,0 1-1 0 0,1-1 0 0 0,-1 1 0 0 0,0-1 1 0 0,0 1-1 0 0,0-1 0 0 0,0 0 0 0 0,0 1 1 0 0,0-1-1 0 0,0 1 0 0 0,1-1 0 0 0,-1 0-22 0 0,2 2 61 0 0,-1 1-1 0 0,2-2 1 0 0,-2 1-1 0 0,1 0 0 0 0,1-1 1 0 0,-2 1-1 0 0,2 0 1 0 0,-2-1-61 0 0,21 9 338 0 0,-13-6-206 0 0,1 1 0 0 0,0-2-1 0 0,0 0 1 0 0,-1 1 0 0 0,1-2-1 0 0,1 0 1 0 0,-1 0 0 0 0,3-1-132 0 0,23 0 94 0 0,0-2 1 0 0,0-1-1 0 0,0-2 1 0 0,-1-2-1 0 0,31-9-94 0 0,37-6-1383 0 0,-114 23 1295 0 0,-1 0 0 0 0,1-1 0 0 0,-1 0 0 0 0,0-1 0 0 0,1 0 0 0 0,-1-1 0 0 0,1-1 0 0 0,0 0 0 0 0,-1 0 0 0 0,2-1 0 0 0,-2 0 0 0 0,2-1 0 0 0,-10-5 88 0 0,-78-33 159 0 0,88 37-118 0 0,2 2-15 0 0,2 0 1 0 0,-1 0-1 0 0,-1 2 1 0 0,1-2-1 0 0,0 1 1 0 0,-2 2-1 0 0,2-1 1 0 0,0 0-1 0 0,-1 1 1 0 0,0 0-1 0 0,1 1 1 0 0,0 0-1 0 0,-1-1 1 0 0,0 2-1 0 0,1 0 1 0 0,-2 0-27 0 0,-2 3 223 0 0,19-7 131 0 0,13-3-203 0 0,-2 1 124 0 0,6-1-104 0 0,-2 0 1 0 0,2 2-1 0 0,-1 1 0 0 0,23 2-171 0 0,-7 1-150 0 0,2-2 0 0 0,33-5 150 0 0,-51 7-504 0 0,-20-1 343 0 0,-1 0 1 0 0,1 0-1 0 0,-1 0 1 0 0,1 0-1 0 0,-1 0 1 0 0,2 0-1 0 0,-2 0 1 0 0,0-1-1 0 0,1 0 1 0 0,-1-1-1 0 0,1 1 161 0 0,-26-1 7 0 0,16 0-149 0 0,0 0 1 0 0,1 1-1 0 0,-1-2 1 0 0,0 2-1 0 0,1-2 0 0 0,0 0 1 0 0,0 0-1 0 0,-4-4 142 0 0,1 3-159 0 0,0-1-1 0 0,0 1 1 0 0,-7-3 159 0 0,7 5 54 0 0,0 0-1 0 0,0 1 1 0 0,0 0 0 0 0,0 1-1 0 0,0-1 1 0 0,0 1 0 0 0,-7 2-54 0 0,-6 0 83 0 0,-1 1 0 0 0,-7 3-83 0 0,27-5 11 0 0,-2-1 36 0 0,2 1-1 0 0,-1 0 1 0 0,-1 0 0 0 0,2-1 0 0 0,-1 1-1 0 0,0 1 1 0 0,0-1 0 0 0,1 0-1 0 0,-1 1 1 0 0,1 0 0 0 0,-1-1 0 0 0,1 1-1 0 0,-1 1 1 0 0,-1 0-47 0 0,4-2 12 0 0,1-1 0 0 0,-1 1-1 0 0,0-1 1 0 0,1 0 0 0 0,-1 1 0 0 0,1-1-1 0 0,-1 0 1 0 0,1 0 0 0 0,-1 1 0 0 0,0-1 0 0 0,0 0-1 0 0,1 1 1 0 0,-1-1 0 0 0,1 0 0 0 0,-1 0 0 0 0,1 1-1 0 0,-1-1 1 0 0,1 0 0 0 0,-1 0 0 0 0,0 0-1 0 0,1 0 1 0 0,-1 0 0 0 0,1 0 0 0 0,0 0 0 0 0,-1 0-1 0 0,1 0 1 0 0,0 0 0 0 0,-1 0 0 0 0,0 0-12 0 0,22 2 270 0 0,-21-2-261 0 0,59 0 474 0 0,-42 0-345 0 0,1 0-1 0 0,-1 0 0 0 0,1 2-137 0 0,-5 1 3 0 0,0 1 0 0 0,0 0 0 0 0,1 0 0 0 0,-1 2 0 0 0,-1 0-1 0 0,0 1-2 0 0,14 4-227 0 0,-24-10 209 0 0,6 3-49 0 0,-10-4 60 0 0,1 0 1 0 0,0 0-1 0 0,0 0 0 0 0,0 0 1 0 0,0 0-1 0 0,0 0 1 0 0,0 0-1 0 0,0 0 1 0 0,0 0-1 0 0,-1 0 0 0 0,1 0 1 0 0,0 0-1 0 0,0 0 1 0 0,0 0-1 0 0,0 0 1 0 0,0 0-1 0 0,0 0 1 0 0,0 0-1 0 0,0 0 0 0 0,0 0 1 0 0,0 0-1 0 0,0 0 1 0 0,0 0-1 0 0,-1 0 1 0 0,1 0-1 0 0,0 0 1 0 0,0 0-1 0 0,0 0 0 0 0,0 0 1 0 0,0 0-1 0 0,0 1 1 0 0,0-1-1 0 0,0 0 1 0 0,0 0-1 0 0,0 0 1 0 0,0 0-1 0 0,0 0 0 0 0,0 0 1 0 0,0 0-1 0 0,0 0 1 0 0,0 1-1 0 0,0-1 1 0 0,0 0-1 0 0,0 0 1 0 0,0 0-1 0 0,0 0 0 0 0,1 0 1 0 0,-1 0-1 0 0,0 0 1 0 0,0 0-1 0 0,0 0 1 0 0,0 0-1 0 0,0 1 0 0 0,0-1 1 0 0,0 0-1 0 0,0 0 1 0 0,0 0-1 0 0,0 0 1 0 0,0 0-1 0 0,1 0 1 0 0,-1 0-1 0 0,0 0 0 0 0,0 0 1 0 0,0 0-1 0 0,0 0 1 0 0,0 0-1 0 0,0 0 1 0 0,0 0-1 0 0,0 0 1 0 0,1 0 5 0 0,-5 1-124 0 0,1-1 0 0 0,0 0-1 0 0,0 0 1 0 0,0 0 0 0 0,0-1-1 0 0,-4 0 126 0 0,2 0 4 0 0,-154-21 79 0 0,148 22-114 0 0,0-1 1 0 0,0 0-1 0 0,1 2 0 0 0,-2-1 0 0 0,2 1 1 0 0,-8 2 30 0 0,11-1-7 0 0,2-1 0 0 0,-1 1 0 0 0,-1 0 0 0 0,2 0 0 0 0,-1 1 0 0 0,0 0 0 0 0,1 0 0 0 0,0 1 0 0 0,0-1 0 0 0,0 1 0 0 0,0 0 0 0 0,-1 2 7 0 0,6-6 23 0 0,-1 0-1 0 0,1 1 1 0 0,-1-1-1 0 0,1 1 1 0 0,-1 0 0 0 0,1-1-1 0 0,-1 1 1 0 0,1 0-1 0 0,0-1 1 0 0,0 0 0 0 0,0 1-1 0 0,0 0 1 0 0,0-1-1 0 0,-1 1 1 0 0,1 0 0 0 0,0 0-1 0 0,0-1 1 0 0,0 0-1 0 0,0 1 1 0 0,0 0 0 0 0,0 0-1 0 0,0 0 1 0 0,0-1-1 0 0,0 1 1 0 0,1-1 0 0 0,-1 1-23 0 0,0 1 28 0 0,1 0 0 0 0,0-1-1 0 0,0 0 1 0 0,0 1 0 0 0,-1-1 0 0 0,1 0 0 0 0,1 1 0 0 0,-1-1 0 0 0,0 1 0 0 0,2-1-28 0 0,4 5 90 0 0,0-1 0 0 0,2 0 1 0 0,6 4-91 0 0,-11-7 85 0 0,16 7 45 0 0,1 0-1 0 0,-1-3 1 0 0,1 1-1 0 0,11 1-129 0 0,19 6 9 0 0,-44-13 0 0 0,-1 1 0 0 0,0-1 0 0 0,1 0 1 0 0,5 0-10 0 0,-10 0-35 0 0,-1-1 0 0 0,1 0 0 0 0,-1 0 0 0 0,0 0 0 0 0,1 0 0 0 0,-1-1 0 0 0,1 1 0 0 0,0 0 0 0 0,-1-1 0 0 0,1 0 0 0 0,0 1 0 0 0,-1-1 0 0 0,0 0 0 0 0,1 0 0 0 0,-1 1 0 0 0,0-1 0 0 0,1 0 0 0 0,-1 0 0 0 0,0 0 0 0 0,0 0 0 0 0,1 0 35 0 0,-2 0-29 0 0,0 1 1 0 0,0-1-1 0 0,0 1 0 0 0,0-1 1 0 0,0 0-1 0 0,0 1 0 0 0,0 0 0 0 0,0 0 1 0 0,0-1-1 0 0,0 0 0 0 0,0 1 1 0 0,0-1-1 0 0,-1 1 0 0 0,1-1 0 0 0,0 1 1 0 0,0-1-1 0 0,-1 1 0 0 0,1 0 1 0 0,0-1-1 0 0,-1 1 0 0 0,1 0 0 0 0,0-1 1 0 0,-1 1-1 0 0,1-1 0 0 0,0 1 1 0 0,0 0-1 0 0,-1-1 0 0 0,1 1 0 0 0,-1 0 29 0 0,-11-9-24 0 0,-2 6-37 0 0,0 0 0 0 0,-12 0 61 0 0,2-1-38 0 0,-29-3 34 0 0,0 1 0 0 0,0 4 0 0 0,0 1 0 0 0,-26 4 4 0 0,58 0 310 0 0,19-2 171 0 0,13 2-155 0 0,9-3-3 0 0,0 0 0 0 0,0-2 0 0 0,3 0-323 0 0,12-1 426 0 0,-1-1-264 0 0,-1-2-1 0 0,1-2 1 0 0,5-2-162 0 0,37-9-34 0 0,-37 16-466 0 0,-68 10-596 0 0,23-4 1009 0 0,-1-2 0 0 0,1 1 1 0 0,0 0-1 0 0,-6-1 87 0 0,-47-1-265 0 0,47-2 238 0 0,-1 1 1 0 0,0 1-1 0 0,1 1 1 0 0,-2 0-1 0 0,1 0 1 0 0,-10 5 26 0 0,11-3 86 0 0,2 0 1 0 0,-2 1 0 0 0,2 1-1 0 0,-9 6-86 0 0,19-11 27 0 0,-1 0 0 0 0,1 0 0 0 0,-1 0-1 0 0,1 0 1 0 0,0 0 0 0 0,0 0-1 0 0,-1 1 1 0 0,1-1 0 0 0,-1 0-1 0 0,1 1 1 0 0,0-1 0 0 0,-1 1-1 0 0,1-1 1 0 0,0 0 0 0 0,-1 1-1 0 0,1-1 1 0 0,0 1 0 0 0,0-1-1 0 0,0 0 1 0 0,0 0 0 0 0,0 1-1 0 0,0-1 1 0 0,0 1 0 0 0,0-1-1 0 0,0 1 1 0 0,0-1 0 0 0,0 1-1 0 0,0 0 1 0 0,0-1 0 0 0,0 0-27 0 0,0 1 27 0 0,0 0 1 0 0,0 0-1 0 0,1 0 1 0 0,-1 0-1 0 0,1-1 1 0 0,0 0-1 0 0,-1 1 1 0 0,1 0-1 0 0,-1-1 1 0 0,1 1-1 0 0,0 0 1 0 0,-1-1-1 0 0,1 1 1 0 0,0-1-1 0 0,0 0-27 0 0,2 2 34 0 0,0 0-1 0 0,1-1 1 0 0,-1 0-1 0 0,1 1 1 0 0,0-1-1 0 0,-1 0 0 0 0,2 0-33 0 0,49 4 735 0 0,-19-1-455 0 0,1-3 0 0 0,10 0-280 0 0,-22-1-288 0 0,0 1 0 0 0,0 2 0 0 0,0 0 0 0 0,14 4 288 0 0,-33-5-658 0 0,-10 0 12 0 0,-14-4-97 0 0,15 1 752 0 0,0 0 1 0 0,0 0-1 0 0,1 1 1 0 0,-1-1-1 0 0,0 1 1 0 0,0 0-1 0 0,1 0 1 0 0,-1 0-1 0 0,-1 0 0 0 0,1 1 1 0 0,1 0-1 0 0,-1-1 1 0 0,0 1-1 0 0,-1 1-9 0 0,-13-1 30 0 0,16-1-10 0 0,-1 0 1 0 0,1 0-1 0 0,-1 0 1 0 0,1 0-1 0 0,0 0 1 0 0,-1 1 0 0 0,1-1-1 0 0,0 1 1 0 0,-1-1-21 0 0,-32 12 223 0 0,35-12-228 0 0,-7 4 54 0 0,1 0-1 0 0,-2 0 1 0 0,2-2-1 0 0,-1 2 1 0 0,-1-2-1 0 0,-2 1-48 0 0,23-12 119 0 0,2 1 222 0 0,-16 8-346 0 0,0 1-1 0 0,1-1 0 0 0,0 0 1 0 0,-1 1-1 0 0,1-1 0 0 0,-1 0 0 0 0,0 0 1 0 0,1 1-1 0 0,-1-1 0 0 0,1 1 1 0 0,0-1-1 0 0,-1 1 0 0 0,1 0 1 0 0,-1-1-1 0 0,1 1 0 0 0,0 0 1 0 0,-1-1 5 0 0,-9 13-132 0 0,5-11 80 0 0,1 0-1 0 0,0 1 0 0 0,-1 0 1 0 0,1 0-1 0 0,1 1 0 0 0,-1-1 1 0 0,1 0-1 0 0,-3 5 53 0 0,-25 33-42 0 0,30-38 55 0 0,1-3-19 0 0,-16 22 45 0 0,11-16-315 0 0,9-14-567 0 0,1 0 786 0 0,0 1-1 0 0,1 0 1 0 0,0-1 0 0 0,0 2 0 0 0,6-5 57 0 0,-4 3 167 0 0,0 1 1 0 0,-1-1-1 0 0,-1 0 1 0 0,2-3-168 0 0,-34 28 857 0 0,23-16-865 0 0,1 0 1 0 0,-1 1 0 0 0,0-1 0 0 0,1-1-1 0 0,-2 1 1 0 0,2 0 0 0 0,-1-1-1 0 0,0 1 1 0 0,0-1 0 0 0,1 0 0 0 0,-2 0-1 0 0,2 0 1 0 0,-1 0 0 0 0,-3-1 7 0 0,3-1-60 0 0,-1 1 1 0 0,0-1-1 0 0,-1 0 1 0 0,2 1-1 0 0,0-2 1 0 0,-1 1-1 0 0,1-1 0 0 0,-1 1 1 0 0,1-1-1 0 0,0 0 1 0 0,0-1-1 0 0,0 1 1 0 0,1 1-1 0 0,-2-5 60 0 0,0-1-87 0 0,-1 1 0 0 0,2-2 0 0 0,0 2 0 0 0,0-2 0 0 0,0 1 0 0 0,-1-7 87 0 0,3 12 13 0 0,1 0 1 0 0,-1 0 0 0 0,-1 0 0 0 0,1 0 0 0 0,0 0-1 0 0,-1 1 1 0 0,0-1 0 0 0,1 1 0 0 0,-1-1 0 0 0,1 1-1 0 0,-2-1 1 0 0,1 1 0 0 0,0 0 0 0 0,0 0 0 0 0,-1 0-1 0 0,1 0 1 0 0,-1 1 0 0 0,1-1 0 0 0,-1 1 0 0 0,0-1-1 0 0,1 2 1 0 0,-2-2 0 0 0,2 1 0 0 0,-1 0 0 0 0,-1 0-1 0 0,1 1-13 0 0,-2 0 44 0 0,1-1-1 0 0,0 1 0 0 0,-1 0 1 0 0,1 0-1 0 0,0 0 0 0 0,-1 1 0 0 0,1-1 1 0 0,0 1-1 0 0,-1 0 0 0 0,1 0 1 0 0,0 1-1 0 0,0-1 0 0 0,0 1 1 0 0,0 0-1 0 0,1 0 0 0 0,-1 1 0 0 0,-3 1-43 0 0,5-2 17 0 0,-1 1 0 0 0,0-1 0 0 0,0-1-1 0 0,0 1 1 0 0,0 0 0 0 0,0-1-1 0 0,0 1 1 0 0,0-1 0 0 0,0 0-1 0 0,-1 0 1 0 0,1 0 0 0 0,0 0-1 0 0,0-1 1 0 0,-1 1 0 0 0,0-1-1 0 0,-2 0-16 0 0,3-1-3 0 0,1 0 0 0 0,-1-1 0 0 0,0 2 0 0 0,1-2 0 0 0,-1 0 0 0 0,1 1 0 0 0,-1-1 0 0 0,2 0 0 0 0,-2 1-1 0 0,1-1 1 0 0,0-1 0 0 0,1 1 0 0 0,-2 0 0 0 0,2 0 0 0 0,-1-1 0 0 0,0 0 3 0 0,-2-4-10 0 0,1 1 0 0 0,0-1-1 0 0,0 1 1 0 0,0-1 0 0 0,1 0 0 0 0,-1 0 10 0 0,3-18-70 0 0,-1 24 68 0 0,1 0 0 0 0,0 0 0 0 0,0 0 1 0 0,0 0-1 0 0,1 1 0 0 0,-1-1 0 0 0,0 0 1 0 0,0 1-1 0 0,0-1 0 0 0,1 0 1 0 0,-1 0-1 0 0,0 1 0 0 0,1-1 0 0 0,-1 0 1 0 0,1 1-1 0 0,-1-1 0 0 0,0 0 0 0 0,0 0 1 0 0,1 1-1 0 0,0 0 0 0 0,-1-1 1 0 0,1 1-1 0 0,0-1 0 0 0,0 1 0 0 0,-1-1 1 0 0,0 1-1 0 0,1-1 0 0 0,0 1 0 0 0,0-1 2 0 0,1 2 22 0 0,1 0 0 0 0,-1 0-1 0 0,1 0 1 0 0,-1 0-1 0 0,0-1 1 0 0,0 1 0 0 0,0 1-1 0 0,0 0 1 0 0,1-2-1 0 0,-1 3-21 0 0,13 6 113 0 0,30 5-67 0 0,-25-9-14 0 0,0 2-47 0 0,0 1 0 0 0,-1 0 0 0 0,2 2 15 0 0,-2-1 17 0 0,-15-6-12 0 0,0-1-1 0 0,-1 0 0 0 0,1 1 0 0 0,-1 0 1 0 0,0-1-1 0 0,1 2 0 0 0,-2-2 1 0 0,1 2-1 0 0,0-1 0 0 0,-1 1 1 0 0,1 0-1 0 0,-1-1 0 0 0,1 1 0 0 0,-2 0 1 0 0,1 0-1 0 0,-1 0 0 0 0,1 0 1 0 0,0 4-5 0 0,7 32 34 0 0,-5-31-20 0 0,-2 1-1 0 0,1 0 0 0 0,-1 7-13 0 0,11 73 43 0 0,-12-85-25 0 0,1 1-1 0 0,-2 0 1 0 0,2-1-1 0 0,0 1 1 0 0,0-1 0 0 0,0 0-1 0 0,1 1 1 0 0,0-1-1 0 0,0-1 1 0 0,2 4-18 0 0,-2-2 13 0 0,-1 0-1 0 0,1 0 1 0 0,-2 0 0 0 0,1 0 0 0 0,0 1-1 0 0,-2-1 1 0 0,1 0 0 0 0,0 0 0 0 0,0 1-1 0 0,-1 0 1 0 0,-1 2-13 0 0,2 11-108 0 0,0-9 112 0 0,-1 0-1 0 0,0-1 1 0 0,0 1-1 0 0,-1-1 1 0 0,-1 1 0 0 0,1-1-1 0 0,-4 9-3 0 0,0 5 48 0 0,0 0 0 0 0,1 8-48 0 0,-4 19-10 0 0,7-49 4 0 0,1-1 1 0 0,-1 1-1 0 0,1-1 1 0 0,-1 1-1 0 0,1 0 1 0 0,0-1-1 0 0,0 1 1 0 0,0 0-1 0 0,0-1 1 0 0,0 1-1 0 0,0 0 1 0 0,1-1-1 0 0,-1 1 1 0 0,1 0-1 0 0,-1-1 1 0 0,1 0-1 0 0,-1 1 1 0 0,1 0 5 0 0,0 0-122 0 0,-1-2 122 0 0,0 0 1 0 0,0 0-1 0 0,0 0 0 0 0,0 0 0 0 0,0 1 0 0 0,0-1 0 0 0,0 0 0 0 0,0 0 1 0 0,0 0-1 0 0,0 0 0 0 0,0 1 0 0 0,0-1 0 0 0,1 0 0 0 0,-1 0 0 0 0,0 0 1 0 0,0 0-1 0 0,0 0 0 0 0,0 1 0 0 0,0-1 0 0 0,1 0 0 0 0,-1 0 0 0 0,0 0 1 0 0,0 0-1 0 0,0 0 0 0 0,0 0 0 0 0,1 0 0 0 0,-1 0 0 0 0,0 0 0 0 0,0 0 0 0 0,0 0 1 0 0,0 0-1 0 0,0 0 0 0 0,0 0 0 0 0,0 0 0 0 0,0 0 0 0 0,0 0 0 0 0,1 0 1 0 0,-1 0-1 0 0,0 0 0 0 0,0 0 0 0 0,0 0 0 0 0,0 0 0 0 0,1 0 0 0 0,-1 0 1 0 0,0 0-1 0 0,0 0 0 0 0,0 0 0 0 0,0-1 0 0 0,1 1 0 0 0,-1 0 0 0 0,19-27-260 0 0,-14 19 265 0 0,-1 0-1 0 0,1 0 0 0 0,-1-2 1 0 0,0 2-1 0 0,-1-1 0 0 0,-1 1 1 0 0,1-2-1 0 0,-1 1 0 0 0,0-2-4 0 0,6-20 9 0 0,-4 11 37 0 0,-4 17-32 0 0,1-1 0 0 0,-1 1 0 0 0,1 0 0 0 0,-1-1-1 0 0,1 1 1 0 0,1 0 0 0 0,-1 0 0 0 0,0 0 0 0 0,3-3-14 0 0,-6 9 14 0 0,1 1-1 0 0,0-1 1 0 0,0 0-1 0 0,1 1 1 0 0,0-1-1 0 0,-1 0 1 0 0,1 1-1 0 0,0-1 1 0 0,0 3-14 0 0,-2 16 115 0 0,1-13-113 0 0,0-1-1 0 0,-1 1 0 0 0,2 0 1 0 0,-1-1-1 0 0,1 1 0 0 0,1 0 1 0 0,0-1-1 0 0,1 1 0 0 0,-1 0 1 0 0,1-1-1 0 0,0 1 0 0 0,1-1 1 0 0,1 2-2 0 0,-4-10 0 0 0,0 1 1 0 0,0-1-1 0 0,0 1 1 0 0,0-1-1 0 0,1 1 1 0 0,-1-1-1 0 0,0 0 1 0 0,0 0-1 0 0,0 0 1 0 0,0 1-1 0 0,0-1 1 0 0,1 1-1 0 0,-1-1 1 0 0,0 0-1 0 0,1 1 1 0 0,-1-1-1 0 0,1 0 1 0 0,-1 1-1 0 0,0-1 1 0 0,1 0 0 0 0,-1 0-1 0 0,0 0 1 0 0,0 1-1 0 0,1-1 1 0 0,-1 0-1 0 0,1 0 1 0 0,-1 0-1 0 0,1 0 1 0 0,-1 0-1 0 0,1 0 1 0 0,-1 0-1 0 0,1 0 1 0 0,-1 0-1 0 0,0 0 0 0 0,10-8-80 0 0,-9 7 112 0 0,-1 1-34 0 0,0-1 0 0 0,0 1 1 0 0,0 0-1 0 0,1 0 0 0 0,-1 0 0 0 0,0 0 1 0 0,0 0-1 0 0,0 0 0 0 0,0 0 0 0 0,0 0 0 0 0,0 0 1 0 0,0 0-1 0 0,0 0 0 0 0,0 0 0 0 0,0 0 1 0 0,0 0-1 0 0,0 0 0 0 0,0 0 0 0 0,0 0 0 0 0,0 0 1 0 0,0 0-1 0 0,0 0 0 0 0,0 0 0 0 0,1 0 0 0 0,-1 0 1 0 0,0 0-1 0 0,0 0 0 0 0,0 0 0 0 0,0 0 1 0 0,0 0-1 0 0,0 0 0 0 0,0 0 0 0 0,0 0 0 0 0,0 0 1 0 0,0 0-1 0 0,0 0 0 0 0,0 0 0 0 0,0 0 1 0 0,0 0-1 0 0,0 0 0 0 0,0 0 0 0 0,0 0 0 0 0,0 0 1 0 0,0 0-1 0 0,0 0 0 0 0,0 0 0 0 0,0 0 1 0 0,0 0-1 0 0,0 0 0 0 0,0 0 0 0 0,0 0 0 0 0,0 0 1 0 0,0 0-1 0 0,0 0 0 0 0,1 0 0 0 0,-1 0 0 0 0,0 0 1 0 0,0 0-1 0 0,0 0 0 0 0,0 0 0 0 0,0 1 1 0 0,0-1-1 0 0,0 0 0 0 0,0 0 0 0 0,0 0 0 0 0,0 0 1 0 0,0 0-1 0 0,0 0 0 0 0,0 0 0 0 0,0 0 2 0 0,0 8 28 0 0,0 2 34 0 0,2-9-95 0 0,2-6-88 0 0,6-15 38 0 0,-9 17 98 0 0,0 0-1 0 0,0 0 1 0 0,0 1 0 0 0,0-1 0 0 0,1 1 0 0 0,-1-1-1 0 0,0 1 1 0 0,1 0 0 0 0,1-1 0 0 0,-2 1 0 0 0,1 0-1 0 0,1 0-14 0 0,-3 2 2 0 0,0 0-1 0 0,0-1 1 0 0,1 1-1 0 0,-1 0 0 0 0,0 0 1 0 0,0-1-1 0 0,1 1 1 0 0,-1 0-1 0 0,0 0 0 0 0,0 0 1 0 0,0 0-1 0 0,0 0 1 0 0,1 0-1 0 0,-1-1 0 0 0,1 1 1 0 0,-1 0-1 0 0,0 0 1 0 0,1 0-1 0 0,-1 0 0 0 0,0 0 1 0 0,1 0-1 0 0,-1 0 0 0 0,0 1 1 0 0,1-1-1 0 0,-1 0 1 0 0,0 0-1 0 0,0 0 0 0 0,0 0 1 0 0,1 0-1 0 0,-1 0 1 0 0,0 1-1 0 0,0-1 0 0 0,1 0 1 0 0,-1 0-1 0 0,0 0 1 0 0,1 1-1 0 0,-1-1-1 0 0,5 11 83 0 0,0 3-111 0 0,-5-13 25 0 0,1-1-1 0 0,-1 0 1 0 0,0 0-1 0 0,1 0 1 0 0,-1 1-1 0 0,1-1 1 0 0,-1 0-1 0 0,0 1 1 0 0,1-1-1 0 0,-1 0 1 0 0,0 0-1 0 0,0 1 1 0 0,1-1-1 0 0,-1 0 1 0 0,1 0-1 0 0,-1 0 1 0 0,1 0-1 0 0,-1 1 1 0 0,1-1-1 0 0,-1 0 1 0 0,1 0-1 0 0,-1 0 1 0 0,0 0-1 0 0,0 0 1 0 0,1 0-1 0 0,-1-1 1 0 0,1 1-1 0 0,-1 0 1 0 0,1 0-1 0 0,-1 0 1 0 0,1 0-1 0 0,-1-1 1 0 0,0 1-1 0 0,0 0 1 0 0,1 0-1 0 0,-1-1 1 0 0,0 1-1 0 0,1 0 1 0 0,-1-1-1 0 0,1 1 1 0 0,-1 0-1 0 0,0 0 1 0 0,1 0-1 0 0,-1-1 1 0 0,0 1-1 0 0,0-1 1 0 0,1 1-1 0 0,-1-1 4 0 0,0 1 29 0 0,0-2-51 0 0,0-1 0 0 0,0 1 0 0 0,0-1-1 0 0,0 1 1 0 0,0 0 0 0 0,1-1 0 0 0,0 1-1 0 0,0 0 1 0 0,0 0 0 0 0,-1-1 22 0 0,3-6-178 0 0,-4-4 221 0 0,1 20 197 0 0,4 34 156 0 0,-3-34-400 0 0,3 9-82 0 0,-4-15 85 0 0,0-1 1 0 0,0 0 0 0 0,1 0-1 0 0,-1 1 1 0 0,0 0-1 0 0,1-1 1 0 0,-1 1 0 0 0,0-1-1 0 0,0 0 1 0 0,0 1-1 0 0,1-1 1 0 0,-1 1-1 0 0,0-1 1 0 0,1 0 0 0 0,-1 0-1 0 0,1 0 1 0 0,-1 1-1 0 0,1-1 1 0 0,0 0 0 0 0,-1 0-1 0 0,0 0 1 0 0,0 1-1 0 0,1-1 1 0 0,-1 0 0 0 0,1 0-1 0 0,0 0 1 0 0,0 0 0 0 0,16-22-328 0 0,-14 12 253 0 0,0 2 1 0 0,1 0-1 0 0,1 0 1 0 0,2-3 74 0 0,12-27-129 0 0,-15 23 174 0 0,-3 13-14 0 0,-1-1-1 0 0,1 1 1 0 0,0-1-1 0 0,0 1 0 0 0,-1-1 1 0 0,2 1-1 0 0,-1-1 0 0 0,0 1 1 0 0,1 0-31 0 0,0 25 609 0 0,-2-18-588 0 0,-1-1-1 0 0,1 0 0 0 0,-2-1 1 0 0,1 2-1 0 0,1-1 1 0 0,-3 2-21 0 0,-4 23-22 0 0,6-20 57 0 0,-1 24-6 0 0,2-31-32 0 0,0-2-1 0 0,0 1 1 0 0,0 0-1 0 0,0 0 1 0 0,0 1-1 0 0,0-2 1 0 0,0 1-1 0 0,0 0 1 0 0,0 0-1 0 0,0 0 1 0 0,1 0-1 0 0,-1 0 1 0 0,1 0-1 0 0,-1 0 1 0 0,1 0-1 0 0,-1 0 1 0 0,1-1-1 0 0,-1 1 1 0 0,0 0-1 0 0,1 0 1 0 0,0-1-1 0 0,0 1 1 0 0,0 0-1 0 0,0-1 4 0 0,1-1-26 0 0,0-2-1 0 0,1 2 0 0 0,-1-2 1 0 0,-1 1-1 0 0,1-1 0 0 0,0 1 1 0 0,-1-1-1 0 0,1 1 1 0 0,-1-2-1 0 0,1 0 27 0 0,0 1-56 0 0,44-90-439 0 0,-40 84 611 0 0,-5 22 148 0 0,-1-11-251 0 0,-5 55 208 0 0,3-46-223 0 0,0 1 0 0 0,2-1 0 0 0,-1 1 1 0 0,2-2-1 0 0,-1 2 0 0 0,2 8 2 0 0,-2-19-5 0 0,0 0 0 0 0,0-1 0 0 0,0 1 1 0 0,0 0-1 0 0,0-1 0 0 0,0 1 0 0 0,1-1 1 0 0,-1 0-1 0 0,0 1 0 0 0,0-1 0 0 0,1 1 1 0 0,-1-1-1 0 0,0 1 0 0 0,0 0 0 0 0,0-1 1 0 0,0 1-1 0 0,1-1 0 0 0,-1 0 0 0 0,1 0 1 0 0,-1 0-1 0 0,1 1 0 0 0,-1-1 0 0 0,1 1 0 0 0,-1-1 1 0 0,0 0-1 0 0,1 0 0 0 0,-1 1 0 0 0,1-1 5 0 0,0 0-9 0 0,0 0 0 0 0,0 0 0 0 0,-1 0 0 0 0,1-1-1 0 0,0 1 1 0 0,0 0 0 0 0,0-1 0 0 0,-1 1 0 0 0,1 0-1 0 0,0-1 1 0 0,0 1 0 0 0,0 0 0 0 0,0-1 0 0 0,-1 1-1 0 0,0-1 1 0 0,1 0 9 0 0,2-2-14 0 0,1-1 0 0 0,-1 1 0 0 0,-1 0 0 0 0,1-1 0 0 0,-1 1 0 0 0,1-1 0 0 0,-1-1 14 0 0,10-22-9 0 0,-1-1 1 0 0,-1 1-1 0 0,-2-2 0 0 0,-2 0 1 0 0,1 0-1 0 0,0-24 9 0 0,-7 48 105 0 0,-1 5-4 0 0,-6 13 72 0 0,-4 20-65 0 0,10-29-90 0 0,-2 7-1 0 0,1 0-1 0 0,0 0 1 0 0,1 0-1 0 0,0 0 1 0 0,0 0-1 0 0,1 0 1 0 0,1 1-1 0 0,1 2-16 0 0,-2-14-7 0 0,0 1 0 0 0,0-1 0 0 0,0 0 0 0 0,0 1 0 0 0,0-1-1 0 0,0 0 1 0 0,0 0 0 0 0,0 0 0 0 0,0 0 0 0 0,0 1 0 0 0,0-1-1 0 0,0 0 1 0 0,0 0 0 0 0,0 1 0 0 0,0-1 0 0 0,0 0 0 0 0,0 0 0 0 0,0 1-1 0 0,1-1 1 0 0,-1 0 0 0 0,0 0 0 0 0,0 0 0 0 0,1 1 0 0 0,-1-1-1 0 0,0 0 1 0 0,0 0 0 0 0,1 0 0 0 0,-1 0 0 0 0,0 1 0 0 0,1-1-1 0 0,-1 0 1 0 0,0 0 0 0 0,0 0 7 0 0,6-6-185 0 0,5-17-62 0 0,-10 21 217 0 0,16-50 45 0 0,-2 0 0 0 0,-2-1 1 0 0,3-25-16 0 0,-14 64 56 0 0,-2 13 339 0 0,-2 6-142 0 0,-4 17-50 0 0,-8 32-174 0 0,6-14-22 0 0,1 1 0 0 0,2 1-1 0 0,1 25-6 0 0,4-67-17 0 0,0 1 0 0 0,0 0 0 0 0,0 0 0 0 0,0 0 0 0 0,0 0 0 0 0,0-1 0 0 0,0 1 0 0 0,0-1 0 0 0,0 1 0 0 0,0 0 0 0 0,0 0 0 0 0,0 0-1 0 0,1-1 1 0 0,-1 1 0 0 0,1 0 0 0 0,-1 0 0 0 0,0-1 0 0 0,1 1 0 0 0,0 0 0 0 0,-1-1 0 0 0,0 1 17 0 0,1-1-22 0 0,-1 0 1 0 0,1 0-1 0 0,-1 0 1 0 0,1 0-1 0 0,-1 0 0 0 0,1 0 1 0 0,0 0-1 0 0,-1-1 1 0 0,0 1-1 0 0,0 0 1 0 0,1 0-1 0 0,-1 0 0 0 0,1 0 1 0 0,-1 0-1 0 0,1 0 1 0 0,-1-1-1 0 0,1 1 1 0 0,-1 0-1 0 0,0-1 1 0 0,0 1-1 0 0,0 0 0 0 0,1-1 1 0 0,-1 1-1 0 0,1-1 22 0 0,2-3-80 0 0,0 0 1 0 0,0 0-1 0 0,-1 0 0 0 0,1-1 0 0 0,-1 0 1 0 0,1 0 79 0 0,44-120-539 0 0,-40 104 439 0 0,-3 1 0 0 0,3-6 100 0 0,7-28 356 0 0,-22 82-184 0 0,0-1-1 0 0,2 2 1 0 0,1-1 0 0 0,2 2 0 0 0,0-2 0 0 0,2 1 0 0 0,1 2-172 0 0,0-25-10 0 0,1 0 0 0 0,0 1 1 0 0,1-1-1 0 0,-2 0 1 0 0,4 3 9 0 0,-4-9-6 0 0,0 0 0 0 0,0 0 1 0 0,0 1-1 0 0,1-1 0 0 0,-1 0 0 0 0,0 0 1 0 0,0 0-1 0 0,0 0 0 0 0,0 0 1 0 0,0 0-1 0 0,0 0 0 0 0,1 0 1 0 0,-1 0-1 0 0,0 0 0 0 0,0 0 0 0 0,0 0 1 0 0,1 0-1 0 0,-1 0 0 0 0,0 0 1 0 0,0 0-1 0 0,1 0 0 0 0,-1-1 0 0 0,0 1 1 0 0,0 0-1 0 0,0 0 0 0 0,1 0 1 0 0,-1 0-1 0 0,0 0 0 0 0,0 0 1 0 0,0-1-1 0 0,0 1 0 0 0,0 0 0 0 0,0 0 1 0 0,0 0-1 0 0,0-1 0 0 0,0 1 1 0 0,0 0-1 0 0,1 0 0 0 0,-1 0 0 0 0,0-1 1 0 0,0 1-1 0 0,0 0 0 0 0,0 0 1 0 0,0-1-1 0 0,0 1 0 0 0,0 0 1 0 0,0 0 5 0 0,6-8-83 0 0,-3 0 49 0 0,0 0 1 0 0,1 0-1 0 0,-2-1 1 0 0,0 1 0 0 0,-1-1-1 0 0,1 0 1 0 0,0-2 33 0 0,5-30-59 0 0,-3 25 63 0 0,-1-1 1 0 0,0 0 0 0 0,-2-1 0 0 0,0 2 0 0 0,-1-1 0 0 0,-1-1 0 0 0,0-3-5 0 0,1 19 30 0 0,0 0 0 0 0,0 1 0 0 0,-1-1 0 0 0,1 0 0 0 0,-1 1 0 0 0,1-1 0 0 0,-1 0 0 0 0,1 0 0 0 0,0 1 0 0 0,-1-1 0 0 0,0 0 0 0 0,-1 1-30 0 0,2 0 6 0 0,0 1 1 0 0,0 0-1 0 0,-1 0 1 0 0,1 0-1 0 0,0 0 1 0 0,0 0 0 0 0,0 0-1 0 0,0 0 1 0 0,0-1-1 0 0,0 1 1 0 0,0 0-1 0 0,0 0 1 0 0,0 0 0 0 0,0 0-1 0 0,0 0 1 0 0,-1 0-1 0 0,1 0 1 0 0,0 0-1 0 0,0 0 1 0 0,0 0 0 0 0,-1 0-1 0 0,1 0 1 0 0,0 0-1 0 0,0 0 1 0 0,0 0-1 0 0,0 0 1 0 0,-1 0-1 0 0,1 0 1 0 0,0 1 0 0 0,0-1-1 0 0,0 0 1 0 0,0 0-1 0 0,-1 0 1 0 0,1 0-1 0 0,0 0 1 0 0,0 0 0 0 0,0 0-1 0 0,0 1 1 0 0,0-1-1 0 0,0 0-6 0 0,-5 12 136 0 0,-1 8-133 0 0,1 1 1 0 0,1 0-1 0 0,1 0 1 0 0,0 0-1 0 0,2 13-3 0 0,0-27 52 0 0,2-2-206 0 0,4-9-201 0 0,-3 1 324 0 0,0 0 1 0 0,-2 1 0 0 0,2-2 0 0 0,-1 2-1 0 0,0-1 1 0 0,0 0 0 0 0,-1 0 0 0 0,0 0-1 0 0,1 0 1 0 0,-1 0 0 0 0,0-2 30 0 0,3-11-71 0 0,0-5 99 0 0,-1 0 1 0 0,-1 0 0 0 0,-1-1-1 0 0,-1 0 1 0 0,0 1 0 0 0,-2-1-1 0 0,0 1 1 0 0,-1 0 0 0 0,-1 0-1 0 0,-4-8-28 0 0,7 25 50 0 0,2 0 0 0 0,-2 0 0 0 0,0-1 0 0 0,0 2 0 0 0,0-1 0 0 0,0 0 0 0 0,-1 0-1 0 0,-1-1-49 0 0,3 4 48 0 0,-1-1-1 0 0,0 0 1 0 0,1 1-1 0 0,-1-1 1 0 0,0 1-1 0 0,0-1 1 0 0,0 2-1 0 0,0-1 1 0 0,0-1-1 0 0,0 1 1 0 0,0 0-1 0 0,-1 1 1 0 0,1 0-1 0 0,0-1 1 0 0,0 1-1 0 0,-2 0-47 0 0,-36-1 118 0 0,18 2 196 0 0,5-1-119 0 0,12-1-216 0 0,0 1 0 0 0,0 0 0 0 0,0 0 0 0 0,-1 1 1 0 0,1 0-1 0 0,0-1 0 0 0,1 1 0 0 0,-1 1 1 0 0,0 0-1 0 0,0-1 21 0 0,3 0 7 0 0,-2 0 1 0 0,2 0-1 0 0,-1 0 0 0 0,1 0 0 0 0,-1 0 1 0 0,1 1-1 0 0,0-1 0 0 0,-1 1 1 0 0,2 0-1 0 0,-2-1 0 0 0,1 1 1 0 0,0 1-1 0 0,0-2 0 0 0,1 2 1 0 0,-2-1-1 0 0,2 0 0 0 0,0 1 0 0 0,-1-1 1 0 0,1 1-1 0 0,0-1 0 0 0,0 1 1 0 0,-1-1-1 0 0,2 1-7 0 0,0 1 9 0 0,1-1 1 0 0,0 1-1 0 0,0-1 1 0 0,0 0-1 0 0,0 1 1 0 0,1-1-1 0 0,-1-1 0 0 0,1 2 1 0 0,1-1-1 0 0,-2 0 1 0 0,2-1-1 0 0,-2 1 1 0 0,3 0-10 0 0,-1 0-3 0 0,0-1 0 0 0,0 1 0 0 0,1-1 0 0 0,0 1 0 0 0,0-2 0 0 0,0 1 0 0 0,0 0 0 0 0,0-1 0 0 0,0 1 0 0 0,1-1 0 0 0,1 0 3 0 0,6 1-238 0 0,-1 0 1 0 0,1-1-1 0 0,7 0 238 0 0,-18-1-23 0 0,0-1 0 0 0,0 1 0 0 0,-1 0 0 0 0,1-1 0 0 0,-1 1 1 0 0,1-1-1 0 0,0 1 0 0 0,-1-1 0 0 0,1 1 0 0 0,-1-1 0 0 0,0 1 0 0 0,1 0 0 0 0,0-1 0 0 0,-1 0 0 0 0,1 0 0 0 0,-1 1 0 0 0,1-1 0 0 0,-1 0 0 0 0,0 1 0 0 0,1-1 0 0 0,-1 1 1 0 0,0-1-1 0 0,0 0 0 0 0,0 0 0 0 0,0 0 0 0 0,0 0 0 0 0,0 1 0 0 0,0-1 0 0 0,0 0 0 0 0,0 0 0 0 0,0 1 0 0 0,0-1 0 0 0,0 0 23 0 0,0-2-58 0 0,0 0 1 0 0,0-1-1 0 0,0 1 0 0 0,-1 0 0 0 0,1-1 0 0 0,-1 1 1 0 0,-1-2 57 0 0,-7-13-16 0 0,0 1 1 0 0,-2 0-1 0 0,-3-4 16 0 0,-12-18 116 0 0,25 37-94 0 0,0 1 1 0 0,1-1-1 0 0,0 2 0 0 0,-1-1 1 0 0,0 0-1 0 0,0 0 0 0 0,0-1 1 0 0,1 2-1 0 0,-1-1 0 0 0,-1 0 1 0 0,1 0-1 0 0,0 1 0 0 0,1-1 1 0 0,-2 0-1 0 0,1 1 0 0 0,0 0 1 0 0,0-1-1 0 0,0 1 0 0 0,-1-1 1 0 0,2 1-1 0 0,-2 0-22 0 0,2 0 21 0 0,-1 0 1 0 0,1 0-1 0 0,-1 0 0 0 0,1 0 1 0 0,0 0-1 0 0,-1 0 0 0 0,1 0 1 0 0,0 1-1 0 0,0-1 0 0 0,0 0 1 0 0,-1 0-1 0 0,1 0 0 0 0,0 1 0 0 0,-1-1 1 0 0,1 0-1 0 0,0 0 0 0 0,-1 0 1 0 0,1 0-1 0 0,0 1 0 0 0,0-1 1 0 0,-1 0-1 0 0,1 1 0 0 0,0-1 1 0 0,0 0-1 0 0,0 1 0 0 0,0-1-21 0 0,-1 17 427 0 0,5 8-213 0 0,0-1 1 0 0,2 0 0 0 0,5 16-215 0 0,-8-32 17 0 0,0 1 0 0 0,1-1 0 0 0,0 0 0 0 0,0-1 0 0 0,0 1 0 0 0,1-1 0 0 0,1 1 0 0 0,-2-2 0 0 0,2 1-1 0 0,1 0 1 0 0,4 4-17 0 0,-8-9-50 0 0,0 0 0 0 0,0 0-1 0 0,0 0 1 0 0,1 0-1 0 0,-1-1 1 0 0,1 1-1 0 0,-1-1 1 0 0,4 1 50 0 0,-7-2-31 0 0,1 0 0 0 0,0 0-1 0 0,0 1 1 0 0,0-1 0 0 0,0 0 0 0 0,-1 0 0 0 0,1 0 0 0 0,0 0-1 0 0,0 0 1 0 0,0 0 0 0 0,-1-1 0 0 0,1 1 0 0 0,0 0-1 0 0,0 0 1 0 0,0 0 0 0 0,-1 0 0 0 0,1 0 0 0 0,0-1-1 0 0,0 1 1 0 0,0-1 0 0 0,-1 1 0 0 0,1-1 0 0 0,-1 0-1 0 0,1 1 1 0 0,0-1 0 0 0,-1 1 0 0 0,1-1 0 0 0,-1 1 0 0 0,1-1-1 0 0,-1 0 1 0 0,0 0 0 0 0,1 0 0 0 0,-1 1 0 0 0,0-1-1 0 0,1 0 1 0 0,-1 0 0 0 0,0 1 0 0 0,0-1 0 0 0,1 0-1 0 0,-1 0 32 0 0,1-5-47 0 0,-1 0-1 0 0,1-1 0 0 0,-1 1 1 0 0,0 0-1 0 0,-1 0 0 0 0,0 0 0 0 0,0-1 1 0 0,-1 1 47 0 0,-14-52-442 0 0,10 37 385 0 0,-36-126 824 0 0,36 132-248 0 0,8 24 378 0 0,23 58-200 0 0,-22-61-695 0 0,-1-1 1 0 0,1 0-1 0 0,0 0 1 0 0,-1 0-1 0 0,2 0 1 0 0,0-1 0 0 0,-1 1-1 0 0,1 0 1 0 0,3 2-3 0 0,-4-5-25 0 0,-1 0 0 0 0,1 0 1 0 0,0 1-1 0 0,-1-2 0 0 0,1 1 0 0 0,0 0 1 0 0,-1-2-1 0 0,2 2 0 0 0,-2-1 1 0 0,1 0-1 0 0,1 0 0 0 0,-1-1 1 0 0,-1 1-1 0 0,2-1 0 0 0,-1 1 0 0 0,0-1 1 0 0,0 0-1 0 0,3 0 25 0 0,-5-1-34 0 0,0 1 0 0 0,0 0 0 0 0,-1-1 0 0 0,1 1 0 0 0,-1 0 0 0 0,1 0 0 0 0,0-1 0 0 0,0 1 0 0 0,-1-1 0 0 0,1 1 0 0 0,-1-1 0 0 0,1 0 0 0 0,0 0 0 0 0,0 1-1 0 0,-1 0 1 0 0,1-1 0 0 0,-1 0 0 0 0,0 0 0 0 0,0 0 0 0 0,1 0 0 0 0,-1 1 0 0 0,1-1 0 0 0,-1 1 0 0 0,0-1 0 0 0,0 0 0 0 0,1 0 0 0 0,-1 0 0 0 0,0 0 0 0 0,0 0 0 0 0,0 0 0 0 0,0 0 0 0 0,0 0 34 0 0,-3-32-700 0 0,2 24 487 0 0,-1 1 192 0 0,0 1 0 0 0,0-2 0 0 0,-1 1 0 0 0,-1 0 0 0 0,1 1 0 0 0,-1-1 0 0 0,0 1 1 0 0,0 0-1 0 0,-1 0 0 0 0,0 0 0 0 0,-5-4 21 0 0,10 10 16 0 0,0 1 0 0 0,0-1 1 0 0,0 1-1 0 0,-1 0 1 0 0,1-1-1 0 0,-1 1 0 0 0,1 0 1 0 0,0-1-1 0 0,-1 1 0 0 0,1 0 1 0 0,-1 0-1 0 0,1 0 1 0 0,0 0-1 0 0,0 0 0 0 0,0 0 1 0 0,-1 0-1 0 0,1 0 0 0 0,-1 0 1 0 0,1 0-1 0 0,-1 0 1 0 0,1 0-1 0 0,-1 0 0 0 0,1 0 1 0 0,0 0-1 0 0,0 0 0 0 0,-1 0 1 0 0,1 0-1 0 0,-1 0 1 0 0,1 0-1 0 0,-1 0 0 0 0,1 0 1 0 0,-1 0-1 0 0,1 0 1 0 0,-1 0-1 0 0,1 0 0 0 0,0 1 1 0 0,0-1-1 0 0,0 0 0 0 0,0 1 1 0 0,-1-1-1 0 0,1 0 1 0 0,0 1-1 0 0,-1-1 0 0 0,1 1 1 0 0,0-1-1 0 0,-1 0 0 0 0,1 1 1 0 0,0-1-1 0 0,0 0 1 0 0,0 0-1 0 0,0 1 0 0 0,-1-1 1 0 0,1 1-1 0 0,0-1 1 0 0,0 1-1 0 0,0-1 0 0 0,0 1 1 0 0,0-1-1 0 0,0 1-16 0 0,0 1 70 0 0,-1 1 0 0 0,0 1 1 0 0,1-1-1 0 0,-1 1 0 0 0,1-1 0 0 0,0-1 0 0 0,0 3-70 0 0,2 5 110 0 0,-1-1 0 0 0,1 0 0 0 0,0 0 0 0 0,2 1 0 0 0,-1-2 0 0 0,0 0 0 0 0,1 1 0 0 0,0-1 0 0 0,3 3-110 0 0,5 10-52 0 0,1-2 1 0 0,1 0-1 0 0,1 1 1 0 0,0-3-1 0 0,5 4 52 0 0,-17-17-74 0 0,0-1 0 0 0,0 1 0 0 0,-1 0 0 0 0,0 0 0 0 0,1-1 0 0 0,-1 1 0 0 0,0 0 0 0 0,0 1 0 0 0,-1-1 0 0 0,1 0 0 0 0,0 0 0 0 0,-2 1 0 0 0,1-1 0 0 0,0 5 74 0 0,0-2-172 0 0,-1 2 0 0 0,0-2-1 0 0,-1 1 1 0 0,0-1-1 0 0,0 1 1 0 0,0 0 0 0 0,-1 0-1 0 0,-1 1 173 0 0,2-6-52 0 0,0 2-1 0 0,0-1 1 0 0,-1 0-1 0 0,0-1 1 0 0,1 2-1 0 0,-1-2 1 0 0,0 0-1 0 0,-2 3 53 0 0,3-9-143 0 0,-1-1 0 0 0,1 0 0 0 0,0 0 0 0 0,1 1 0 0 0,-1-1 0 0 0,1 0 0 0 0,0 0 143 0 0,1-9-95 0 0,0-1 1 0 0,2 1 0 0 0,-1-1-1 0 0,1 1 1 0 0,1 0 0 0 0,1-1 94 0 0,9-34-4 0 0,-11 34 37 0 0,2-1 0 0 0,-1 0 0 0 0,1 1 0 0 0,0-1 0 0 0,2 2 0 0 0,5-11-33 0 0,-12 24 11 0 0,0 0 1 0 0,0 0-1 0 0,0 0 1 0 0,0 0-1 0 0,0-1 1 0 0,1 1-1 0 0,-1 0 1 0 0,0 0-1 0 0,0 0 1 0 0,0 0-1 0 0,0-1 1 0 0,0 1-1 0 0,0 0 1 0 0,0 0-1 0 0,0 0 1 0 0,1 0-1 0 0,-1 0 1 0 0,0-1-1 0 0,0 1 1 0 0,0 0-1 0 0,0 0 1 0 0,0 0-1 0 0,0 0 1 0 0,0 0-1 0 0,0 0 1 0 0,0 0-1 0 0,0 0 1 0 0,0 0 0 0 0,1 0-1 0 0,-1 0 1 0 0,0 0-1 0 0,0 0 1 0 0,0 0-1 0 0,0 0 1 0 0,1 0-1 0 0,-1 0 1 0 0,0 0-1 0 0,0 0 1 0 0,0 0-1 0 0,1 0 1 0 0,-1 0-1 0 0,0 0 1 0 0,0 0-1 0 0,0 0 1 0 0,0 0-12 0 0,2 9 474 0 0,-3 11 89 0 0,-1-2-334 0 0,-1 0 0 0 0,-2 0 1 0 0,-6 17-230 0 0,6-17 98 0 0,-1 1-1 0 0,2 1 1 0 0,-2 8-98 0 0,-1 14 28 0 0,4-31-55 0 0,1-1 1 0 0,0 1-1 0 0,1 0 1 0 0,0 0 0 0 0,1-1-1 0 0,0 5 27 0 0,0-15-29 0 0,0 1-1 0 0,0-1 0 0 0,0 0 0 0 0,0 0 0 0 0,0 0 1 0 0,0 1-1 0 0,0-1 0 0 0,0 1 0 0 0,0-1 0 0 0,0 1 0 0 0,0-1 1 0 0,0 1-1 0 0,0-1 0 0 0,0 0 0 0 0,0 1 0 0 0,1-1 1 0 0,-1 0-1 0 0,0 0 0 0 0,0 0 0 0 0,0 1 0 0 0,0-1 1 0 0,0 0-1 0 0,0 1 0 0 0,1-1 0 0 0,-1 0 0 0 0,0 1 1 0 0,1-1-1 0 0,-1 0 0 0 0,0 1 0 0 0,1-1 0 0 0,-1 0 1 0 0,1 0-1 0 0,-1 0 0 0 0,0 1 0 0 0,1-1 0 0 0,-1 0 30 0 0,0-1-45 0 0,1 1-1 0 0,0-1 0 0 0,0 1 0 0 0,0-1 0 0 0,-1 0 0 0 0,1 0 1 0 0,0 1-1 0 0,-1 0 0 0 0,1-1 0 0 0,0 0 0 0 0,-1 0 1 0 0,0 0-1 0 0,1 0 0 0 0,-1 1 46 0 0,16-31-562 0 0,-9 5 317 0 0,0 1 0 0 0,-2 0 0 0 0,-1-1 0 0 0,1-13 245 0 0,-6 21 746 0 0,-6 33 636 0 0,1 6-838 0 0,0 0 1 0 0,-1 15-545 0 0,-9 33 349 0 0,6-22-311 0 0,8-37-49 0 0,0 0 0 0 0,0 0 0 0 0,-1 0 0 0 0,-4 9 11 0 0,0 2-242 0 0,6-17 224 0 0,0-2 0 0 0,0 1 0 0 0,0 0 0 0 0,1 0 0 0 0,-1-1 0 0 0,-1 1 0 0 0,1-1 0 0 0,0 1 1 0 0,-1-1-1 0 0,0 1 0 0 0,1-1 0 0 0,-2 0 0 0 0,2 0 0 0 0,-1 0 0 0 0,0 0 0 0 0,-1 0 18 0 0,2-2-14 0 0,0 0 1 0 0,0 0-1 0 0,0 0 1 0 0,0 0-1 0 0,0 0 0 0 0,0 0 1 0 0,0 0-1 0 0,0-1 0 0 0,1 1 1 0 0,-2 0-1 0 0,1 0 1 0 0,0 0-1 0 0,0-1 0 0 0,1 1 1 0 0,-2-1 13 0 0,-14-4 25 0 0,12 5 0 0 0,0 1-1 0 0,1-1 1 0 0,0 1 0 0 0,0 0-1 0 0,-1 1 1 0 0,1-1-1 0 0,0 0 1 0 0,0 1-1 0 0,0 0 1 0 0,0-1 0 0 0,0 2-1 0 0,0-1 1 0 0,1 0-1 0 0,-1 1 1 0 0,1-1-1 0 0,-1 1 1 0 0,1-1 0 0 0,0 1-1 0 0,0 0 1 0 0,0 0-1 0 0,1 0 1 0 0,-1 0 0 0 0,0 1-1 0 0,1-1 1 0 0,0 0-1 0 0,-1 1 1 0 0,1-1-1 0 0,1 0 1 0 0,-1 1 0 0 0,1-1-1 0 0,-1 0 1 0 0,1 2-1 0 0,0-2 1 0 0,0 0-1 0 0,1 1-24 0 0,-1-1 43 0 0,0 2-14 0 0,1 0-1 0 0,-1 0 1 0 0,0-1-1 0 0,2 1 1 0 0,-1 0-1 0 0,1 3-28 0 0,-1-6 2 0 0,0-2-1 0 0,0 2 0 0 0,0-1 0 0 0,-1 1 0 0 0,1-2 0 0 0,0 2 1 0 0,0-1-1 0 0,1 0 0 0 0,-2 0 0 0 0,2-1 0 0 0,-1 2 1 0 0,0-1-1 0 0,0 0 0 0 0,1-1 0 0 0,-1 1 0 0 0,0-1 1 0 0,1 1-1 0 0,-1-1 0 0 0,0 1 0 0 0,1-1 0 0 0,0 1 1 0 0,-2-1-1 0 0,3 0-1 0 0,-2 0 1 0 0,0 1 1 0 0,0-1-1 0 0,0 0 0 0 0,1 0 1 0 0,-2 0-1 0 0,1 0 1 0 0,1 0-1 0 0,-1 0 0 0 0,-1 0 1 0 0,1 0-1 0 0,1-1 0 0 0,-1 1 1 0 0,0 0-1 0 0,-1-1 1 0 0,1 1-1 0 0,1-1 0 0 0,-1 0 1 0 0,-1 1-1 0 0,1 0-1 0 0,0-1-39 0 0,0 0 0 0 0,-1 0 0 0 0,1 1 0 0 0,-1-1 0 0 0,0 0 0 0 0,0 1 0 0 0,0-1 0 0 0,1 0-1 0 0,-1 1 1 0 0,0-1 0 0 0,1 0 0 0 0,-1 0 0 0 0,0 1 0 0 0,0-1 0 0 0,0 0 0 0 0,0 0 0 0 0,0 0 0 0 0,0 0 0 0 0,0 0 39 0 0,-1-4-136 0 0,0 1 1 0 0,0-2-1 0 0,-1 1 0 0 0,1 1 1 0 0,-2-1-1 0 0,0-2 136 0 0,1 4-7 0 0,1 1-1 0 0,0-1 1 0 0,0 1 0 0 0,-1-1-1 0 0,1 1 1 0 0,-1 0-1 0 0,0-1 1 0 0,-1 1 7 0 0,3 2 6 0 0,0-1 0 0 0,-1 1 0 0 0,1 0 1 0 0,0 0-1 0 0,0 0 0 0 0,0 0 0 0 0,0 0 0 0 0,0 0 0 0 0,0 0 0 0 0,-1-1 1 0 0,1 1-1 0 0,0 0 0 0 0,0 0 0 0 0,-1 0 0 0 0,1 0 0 0 0,0 0 0 0 0,0 0 1 0 0,-1 0-1 0 0,1 0 0 0 0,0 1 0 0 0,-1-1 0 0 0,1 0 0 0 0,0 0 0 0 0,0 0 1 0 0,0 0-1 0 0,0 0 0 0 0,0 0 0 0 0,0 0 0 0 0,0 1 0 0 0,-1-1 0 0 0,1 0 1 0 0,0 0-8 0 0,-7 12 231 0 0,5-5-177 0 0,-6 17 201 0 0,2 0 1 0 0,-1 5-255 0 0,6-23 13 0 0,0 0 1 0 0,0 1-1 0 0,0-1 1 0 0,1 0-1 0 0,0 0 0 0 0,0 1 1 0 0,1-1-1 0 0,0 0 1 0 0,1 0-1 0 0,-2 0 0 0 0,3 2-13 0 0,-3-7-4 0 0,0-1 0 0 0,0 1-1 0 0,0-1 1 0 0,1 1-1 0 0,-1 0 1 0 0,0 0 0 0 0,0-1-1 0 0,0 1 1 0 0,1-1-1 0 0,-1 1 1 0 0,1-1-1 0 0,-1 1 1 0 0,1 0 0 0 0,-1-1-1 0 0,1 1 1 0 0,0-1-1 0 0,-1 1 1 0 0,0-1 0 0 0,1 0-1 0 0,0 0 1 0 0,-1 1-1 0 0,1-1 1 0 0,0 0 0 0 0,-1 1-1 0 0,1-1 1 0 0,-1 0-1 0 0,1 0 1 0 0,0 0-1 0 0,1 1 5 0 0,-2-2-1 0 0,2 1-1 0 0,-1-1 0 0 0,0 1 1 0 0,1-1-1 0 0,-1 1 0 0 0,0 0 0 0 0,0-1 1 0 0,0 0-1 0 0,1 0 0 0 0,-1 0 0 0 0,-1 0 1 0 0,2 1-1 0 0,-1-1 0 0 0,0-2 2 0 0,3-2-52 0 0,1 0 1 0 0,-1-1-1 0 0,0 0 0 0 0,-1 1 0 0 0,0-1 1 0 0,0-1 51 0 0,1-1-121 0 0,0-1 124 0 0,-1 0 0 0 0,0 0 0 0 0,1 0 1 0 0,-2-1-1 0 0,0 1 0 0 0,0-1 0 0 0,-1-1-3 0 0,-2 0 178 0 0,-3 15-1 0 0,-5 19 98 0 0,8-19-228 0 0,-9 22-13 0 0,1 1 0 0 0,1 0-1 0 0,2 0 1 0 0,0 0-1 0 0,0 25-33 0 0,5-45-18 0 0,1 0-1 0 0,0-1 0 0 0,1 2 1 0 0,-1-1-1 0 0,1-1 0 0 0,1 1 1 0 0,0 0-1 0 0,0 0 0 0 0,1 3 19 0 0,-2-9-10 0 0,-1-1 0 0 0,1 0 0 0 0,-1 1-1 0 0,1-1 1 0 0,-1 0 0 0 0,0 0 0 0 0,0 1-1 0 0,1-1 1 0 0,-1 0 0 0 0,1 0 0 0 0,-1 0-1 0 0,1 0 1 0 0,-1 0 0 0 0,1 0 0 0 0,0 1-1 0 0,-1-1 1 0 0,0-1 0 0 0,0 1 0 0 0,1 0-1 0 0,-1 0 1 0 0,1 0 0 0 0,-1 0 0 0 0,1 0-1 0 0,-1 0 1 0 0,1-1 0 0 0,-1 1 0 0 0,0 0-1 0 0,0 0 1 0 0,1-1 0 0 0,-1 1 0 0 0,1 0-1 0 0,-1-1 1 0 0,1 1 0 0 0,-1 0 0 0 0,0 0-1 0 0,1 0 1 0 0,-1-1 0 0 0,1 1 10 0 0,12-13-128 0 0,-5 0 56 0 0,0-1 1 0 0,-1 0-1 0 0,0 0 1 0 0,-1-1-1 0 0,3-10 72 0 0,3-7-30 0 0,0 0 107 0 0,-2-1 0 0 0,1-15-77 0 0,-7 31 239 0 0,-30 91 615 0 0,18-43-844 0 0,1 1-1 0 0,2-1 1 0 0,-2 20-10 0 0,6-36-50 0 0,0 0 0 0 0,1-1 0 0 0,1 0-1 0 0,1 1 1 0 0,0-1 0 0 0,0 0 0 0 0,1-1-1 0 0,0 2 1 0 0,3 2 50 0 0,-6-16-19 0 0,1 0 0 0 0,-1 0 0 0 0,0-1-1 0 0,1 1 1 0 0,-1 0 0 0 0,1-1 0 0 0,-1 1 0 0 0,0 0-1 0 0,0 0 1 0 0,1 0 0 0 0,-1-1 0 0 0,1 1 0 0 0,0-1-1 0 0,0 1 1 0 0,-1-1 0 0 0,1 1 0 0 0,-1 0 0 0 0,1-1 0 0 0,0 1-1 0 0,0-1 1 0 0,0 1 0 0 0,-1-1 0 0 0,0 0 0 0 0,1 0-1 0 0,0 0 1 0 0,0 0 0 0 0,0 0 0 0 0,0 1 19 0 0,1-2-42 0 0,-1 1-1 0 0,0 0 1 0 0,1 0 0 0 0,-1-1 0 0 0,0 0-1 0 0,1 1 1 0 0,-1-1 0 0 0,1 0-1 0 0,-2 0 1 0 0,2 1 0 0 0,-1-1 0 0 0,0 0-1 0 0,0-1 1 0 0,0 1 0 0 0,1 0 42 0 0,3-5-167 0 0,-1 0 0 0 0,1 0 0 0 0,-1-1 0 0 0,-1 1 0 0 0,1-1 1 0 0,0-3 166 0 0,3-12 108 0 0,1-1 0 0 0,-3 1 1 0 0,-1-1-1 0 0,0 1 1 0 0,-1-2-1 0 0,-1 1 1 0 0,-2-1-1 0 0,0 2 0 0 0,-1-2 1 0 0,-2-5-109 0 0,-3 5 440 0 0,6 23-430 0 0,0 1 0 0 0,-1 0 0 0 0,1 0 0 0 0,0 0 1 0 0,0 0-1 0 0,0-1 0 0 0,0 1 0 0 0,-1 0 0 0 0,1 0 0 0 0,0-1 0 0 0,0 1 0 0 0,-1 0 0 0 0,1 0 0 0 0,0-1 0 0 0,0 1 0 0 0,0 0 1 0 0,0 0-1 0 0,-1 0 0 0 0,1 0 0 0 0,0 0 0 0 0,-1-1 0 0 0,1 1 0 0 0,0 0 0 0 0,-1 0 0 0 0,1 0 0 0 0,0 0 0 0 0,-1 0 0 0 0,1 0-10 0 0,-1 1 24 0 0,1-1 0 0 0,-1 0-1 0 0,1 1 1 0 0,-1-1-1 0 0,0 1 1 0 0,0 0 0 0 0,1-1-1 0 0,0 0 1 0 0,-1 1-1 0 0,1-1 1 0 0,-1 1 0 0 0,1 0-1 0 0,-1 0 1 0 0,1-1-1 0 0,-1 1 1 0 0,0 0-24 0 0,-9 21 127 0 0,0 0 0 0 0,1 1 1 0 0,2-1-1 0 0,0 2 0 0 0,1-1 0 0 0,1 1 0 0 0,1-1 1 0 0,-1 19-128 0 0,4-33-63 0 0,1 0 0 0 0,-1 1 1 0 0,2-1-1 0 0,0-1 1 0 0,0 1-1 0 0,0 1 1 0 0,1-1-1 0 0,0-1 0 0 0,1 1 1 0 0,-1 0-1 0 0,2-1 1 0 0,0 1-1 0 0,1 2 63 0 0,-5-11-16 0 0,0 0 0 0 0,0 1 0 0 0,0-1 0 0 0,1 1 0 0 0,-1 0 0 0 0,1-1 0 0 0,-1 1 0 0 0,1-1 0 0 0,-1 1 0 0 0,1-1 0 0 0,-1 0 0 0 0,0 1 0 0 0,1-1 0 0 0,0 0 0 0 0,-1 1-1 0 0,1-1 1 0 0,0 0 0 0 0,-1 1 0 0 0,1-1 0 0 0,-1 0 0 0 0,1 0 0 0 0,-1 1 0 0 0,1-1 0 0 0,0 0 0 0 0,0 0 0 0 0,-1 0 0 0 0,0 0 0 0 0,1 0 0 0 0,0 0 0 0 0,0 0 0 0 0,-1-1 0 0 0,1 1 0 0 0,0 0 0 0 0,-1 0 0 0 0,0 0 0 0 0,1-1 0 0 0,0 1 0 0 0,0 0 0 0 0,-1-1-1 0 0,1 1 1 0 0,-1-1 0 0 0,0 1 0 0 0,1 0 0 0 0,-1 0 0 0 0,1-1 0 0 0,-1 1 0 0 0,1-1 0 0 0,-1 0 0 0 0,1 0 16 0 0,3-4-123 0 0,0 0 0 0 0,0-1 0 0 0,-1 1-1 0 0,3-7 124 0 0,-3 7-88 0 0,5-10 75 0 0,-1 0-1 0 0,-1 1 1 0 0,-1-1 0 0 0,0 0-1 0 0,0-1 1 0 0,-2 0 0 0 0,2-14 13 0 0,-2-1 365 0 0,0-1 0 0 0,-2 0 0 0 0,-3-16-365 0 0,-2 27 323 0 0,-1 16-112 0 0,4 5-196 0 0,0 0 0 0 0,1 1 0 0 0,0-1 0 0 0,-1 0 0 0 0,1 0-1 0 0,-1 1 1 0 0,1-1 0 0 0,-1 0 0 0 0,0 1 0 0 0,1-1-1 0 0,-1 1 1 0 0,1-1 0 0 0,0 1 0 0 0,0-1 0 0 0,-1 0 0 0 0,1 0-1 0 0,0 1 1 0 0,-1 0-15 0 0,-3 5 41 0 0,1 1 0 0 0,-1-1 0 0 0,1 0 0 0 0,0 1 0 0 0,0 0 0 0 0,1 0 0 0 0,0 0 0 0 0,0 2-41 0 0,-10 62 8 0 0,11-61-8 0 0,-2 9 9 0 0,0 1-1 0 0,2-1 1 0 0,1 1 0 0 0,0 0-1 0 0,0 0 1 0 0,3 0-1 0 0,0 4-8 0 0,-3-22-20 0 0,1 0 1 0 0,-1-1-1 0 0,1 1 0 0 0,0 0 0 0 0,-1-1 0 0 0,1 1 0 0 0,0 0 0 0 0,0-1 0 0 0,0 0 0 0 0,-1 1 0 0 0,1-1 1 0 0,1 0 19 0 0,-1 0-32 0 0,-1 0 0 0 0,1-1 0 0 0,-1 1 0 0 0,1-1 0 0 0,-1 1 0 0 0,1-1 0 0 0,0 0 0 0 0,0 0 0 0 0,-1 0 0 0 0,1 0 0 0 0,-1 1 0 0 0,1-1 0 0 0,0 0 0 0 0,0 0 0 0 0,-1 0 0 0 0,1 0 1 0 0,0 0-1 0 0,0 0 0 0 0,0 0 32 0 0,1 0-69 0 0,1-1 1 0 0,-2 1-1 0 0,2-1 0 0 0,-2 0 1 0 0,2-1-1 0 0,-2 1 1 0 0,2 0-1 0 0,-2 0 1 0 0,1-1-1 0 0,1 1 1 0 0,-2-1-1 0 0,1 0 1 0 0,-1 1-1 0 0,1-1 1 0 0,0-1 68 0 0,7-11-80 0 0,1-1 1 0 0,-2 0 0 0 0,1 0-1 0 0,-2-1 1 0 0,0 0 0 0 0,-1-1 0 0 0,0 0-1 0 0,-2 1 1 0 0,0-2 0 0 0,-1 1-1 0 0,1-15 80 0 0,-6 15 595 0 0,0 14-220 0 0,-1 10-172 0 0,-18 54 337 0 0,11-33-376 0 0,1 0 0 0 0,-1 10-164 0 0,4-13 242 0 0,2-9-306 0 0,0 1 1 0 0,2-1-1 0 0,-1 1 1 0 0,2-1-1 0 0,0 1 1 0 0,1 0-1 0 0,1 1 64 0 0,0-15-34 0 0,-1-1 0 0 0,0 0 0 0 0,1 1 0 0 0,0-1 0 0 0,0 1 0 0 0,0-2 0 0 0,-1 2 0 0 0,2-1 0 0 0,-1 0 0 0 0,2 2 34 0 0,-3-4-31 0 0,0 1 1 0 0,1-1-1 0 0,-1 1 0 0 0,1-1 0 0 0,-1 0 0 0 0,1 1 0 0 0,-1-1 0 0 0,0 1 1 0 0,0-1-1 0 0,1 0 0 0 0,-1 0 0 0 0,1 0 0 0 0,-1 0 0 0 0,1 0 0 0 0,0 0 0 0 0,-1 0 1 0 0,0 1-1 0 0,1-1 0 0 0,-1 0 0 0 0,1 0 0 0 0,-1 0 0 0 0,1 0 0 0 0,0 0 0 0 0,-1 0 1 0 0,0 0-1 0 0,1-1 0 0 0,-1 1 0 0 0,1 0 0 0 0,-1 0 0 0 0,1 0 0 0 0,-1 0 0 0 0,1 0 1 0 0,0 0-1 0 0,-1-1 0 0 0,0 1 0 0 0,0 0 0 0 0,1-1 0 0 0,-1 1 0 0 0,1-1 0 0 0,-1 1 1 0 0,0-1-1 0 0,1 1 0 0 0,-1-1 0 0 0,0 1 0 0 0,1 0 0 0 0,-1 0 0 0 0,0-1 0 0 0,0 1 31 0 0,5-8-249 0 0,-1 1-1 0 0,0-1 0 0 0,0 0 1 0 0,-1 0-1 0 0,0 0 0 0 0,0-1 1 0 0,-1 1-1 0 0,1-6 250 0 0,1-7-40 0 0,-1 1 1 0 0,-1-1-1 0 0,-2-2 40 0 0,0-119 872 0 0,-2 123-502 0 0,-1 16 29 0 0,-2 11 38 0 0,-10 25 55 0 0,-15 35 663 0 0,-16 56-1155 0 0,40-109-50 0 0,0 0-1 0 0,-1-1 1 0 0,-1 1 0 0 0,0-1 0 0 0,-1 2 50 0 0,6-14-49 0 0,2 1 1 0 0,-2-1-1 0 0,1 0 0 0 0,-1 0 1 0 0,1 0-1 0 0,-1 1 0 0 0,0-2 1 0 0,1 1-1 0 0,-1 0 0 0 0,0-2 0 0 0,0 2 1 0 0,0-1-1 0 0,0 1 0 0 0,0-2 1 0 0,-1 0-1 0 0,1 1 0 0 0,1 0 1 0 0,-2-1-1 0 0,1 0 0 0 0,0 0 1 0 0,0 0-1 0 0,-1 0 0 0 0,-1-1 49 0 0,-12-1 22 0 0,1-2-1 0 0,0 1 1 0 0,0-2-1 0 0,-4-2-21 0 0,-8-1 90 0 0,11 4-4 0 0,0 0-1 0 0,-1 2 1 0 0,1 0 0 0 0,-1 1-1 0 0,0 1 1 0 0,0 0 0 0 0,-6 2-86 0 0,15 1 19 0 0,-1-2 1 0 0,1 2-1 0 0,0 0 0 0 0,0 1 1 0 0,0-1-1 0 0,-1 3-19 0 0,-8 1 43 0 0,2 2-16 0 0,12-8-7 0 0,1 1 0 0 0,-1 1 1 0 0,1-2-1 0 0,-1 0 0 0 0,0 1 0 0 0,0-1 0 0 0,0-1 0 0 0,0 1 0 0 0,0 0 0 0 0,0-1-20 0 0,3 0 2 0 0,0 1 1 0 0,1-1-1 0 0,0 0 1 0 0,0 0-1 0 0,-1 0 1 0 0,0-1-1 0 0,1 1 1 0 0,-1 0-1 0 0,1 0 0 0 0,-1 0 1 0 0,1 0-1 0 0,0-1 1 0 0,-1 1-1 0 0,1 0 1 0 0,-1 0-1 0 0,1-1 1 0 0,-1 1-1 0 0,1 0 1 0 0,0 0-1 0 0,-1 0 1 0 0,1-1-1 0 0,-1 1 1 0 0,1 0-1 0 0,0-1 1 0 0,0 1-1 0 0,0-1 1 0 0,0 1-1 0 0,-1-1 1 0 0,1 0-1 0 0,0 1 1 0 0,0 0-1 0 0,-1 0 1 0 0,1-1-1 0 0,0 1 1 0 0,0-1-3 0 0,0 0 2 0 0,0 0 0 0 0,0 1 1 0 0,0-1-1 0 0,1 0 1 0 0,-1 1-1 0 0,0 0 1 0 0,0-1-1 0 0,1 0 0 0 0,-1 0 1 0 0,0 1-1 0 0,0-1 1 0 0,0 0-1 0 0,1 1 1 0 0,-1 0-1 0 0,1 0 0 0 0,-1-1 1 0 0,1 1-1 0 0,-1-1 1 0 0,1 1-1 0 0,0-1 1 0 0,-1 1-1 0 0,0-1 0 0 0,0 1 1 0 0,1 0-1 0 0,0-1 1 0 0,0 1-1 0 0,-1 0 1 0 0,1 0-1 0 0,-1 0-2 0 0,61-21 308 0 0,-1 4 0 0 0,33-4-308 0 0,-83 19-166 0 0,-1 0 0 0 0,1-1-1 0 0,-1 0 1 0 0,0 0 0 0 0,1-1 0 0 0,1-2 166 0 0,-11 5-7 0 0,1 1 0 0 0,-1 0 1 0 0,0 0-1 0 0,0 0 0 0 0,0 0 1 0 0,0 0-1 0 0,0 0 0 0 0,0 0 1 0 0,0 0-1 0 0,0 0 0 0 0,0 0 1 0 0,0 0-1 0 0,0 0 0 0 0,0 0 1 0 0,0 0-1 0 0,1 0 0 0 0,-1 0 1 0 0,0 0-1 0 0,0 0 0 0 0,0-1 0 0 0,0 1 1 0 0,0 0-1 0 0,0 0 0 0 0,0 0 1 0 0,0 0-1 0 0,0 0 0 0 0,0 0 1 0 0,0 0-1 0 0,-1-1 0 0 0,1 1 1 0 0,0 0-1 0 0,0 0 0 0 0,0 0 1 0 0,0 0-1 0 0,0 0 0 0 0,0 0 1 0 0,0 0-1 0 0,0-1 0 0 0,0 1 1 0 0,0 0-1 0 0,0 0 0 0 0,0 0 1 0 0,0 0-1 0 0,-1 0 0 0 0,1 0 1 0 0,0 0-1 0 0,0 0 0 0 0,0 0 1 0 0,0 0-1 0 0,0 0 0 0 0,0 0 1 0 0,0 0-1 0 0,-1 0 0 0 0,1 0 1 0 0,0-1-1 0 0,0 1 0 0 0,0 0 1 0 0,0 0-1 0 0,0 0 0 0 0,0 0 1 0 0,0 0 6 0 0,-13-5-57 0 0,-16-2 169 0 0,-6 3 250 0 0,0-2 0 0 0,-25-9-362 0 0,52 13 65 0 0,0 0 0 0 0,0 1-1 0 0,0 0 1 0 0,0 0 0 0 0,-5 0-65 0 0,10 1 43 0 0,1 0 0 0 0,0 0-1 0 0,0 1 1 0 0,-1-1 0 0 0,1 0 0 0 0,-1 1-1 0 0,1 0 1 0 0,0-1 0 0 0,0 1-1 0 0,0 0 1 0 0,0 0 0 0 0,-1 0 0 0 0,1 0-1 0 0,0 0 1 0 0,1 1 0 0 0,-2-1-1 0 0,2 0 1 0 0,-1 1 0 0 0,0 0 0 0 0,-1 1-43 0 0,3-2 18 0 0,0 0 0 0 0,-1 0 1 0 0,1-1-1 0 0,0 0 0 0 0,0 1 0 0 0,0 0 1 0 0,0 0-1 0 0,0 0 0 0 0,0-1 1 0 0,0 1-1 0 0,0 0 0 0 0,0-1 0 0 0,0 1 1 0 0,0 0-1 0 0,0 0 0 0 0,0-1 1 0 0,0 1-1 0 0,1 0 0 0 0,-1-1 0 0 0,0 1 1 0 0,1-1-1 0 0,-1 1 0 0 0,1 0 1 0 0,-1-1-1 0 0,1 1 0 0 0,-1 0 1 0 0,0-1-1 0 0,0 0 0 0 0,2 1-18 0 0,-1 1 9 0 0,1-1-1 0 0,-2 0 1 0 0,2 0 0 0 0,0 0-1 0 0,-2 1 1 0 0,2-1 0 0 0,0-1-1 0 0,-1 1 1 0 0,1 0-1 0 0,0 0 1 0 0,1 0-9 0 0,10 0 64 0 0,-1 0 0 0 0,1 0-1 0 0,0-1 1 0 0,10-2-64 0 0,1 1 85 0 0,7-1-205 0 0,1 3-1 0 0,0 0 1 0 0,26 6 120 0 0,-46-6-228 0 0,-10 0 72 0 0,1-1 0 0 0,-1 0 0 0 0,1 1 0 0 0,0-1 0 0 0,-1 1 0 0 0,1 0 0 0 0,-1-1 0 0 0,1 1 0 0 0,-1 0 0 0 0,1 1 0 0 0,-1-1 1 0 0,0 0-1 0 0,0 1 0 0 0,2 0 156 0 0,-7-2-102 0 0,0-2 0 0 0,1 1 0 0 0,0 0 1 0 0,-1 0-1 0 0,1 1 0 0 0,-2-1 0 0 0,2 0 0 0 0,-1 1 1 0 0,0-1-1 0 0,1 1 0 0 0,-2 0 102 0 0,-41-1 793 0 0,38 1-662 0 0,3 0-51 0 0,1 0 0 0 0,0 1 0 0 0,0-1 0 0 0,0 1 1 0 0,0 0-1 0 0,0 0 0 0 0,0-1 0 0 0,1 1 1 0 0,-2 0-1 0 0,2 1 0 0 0,0-1 0 0 0,-2 1-80 0 0,4-2 35 0 0,39 6 50 0 0,48-10 5 0 0,-72 0-276 0 0,-13 4 141 0 0,-1 0-1 0 0,0-1 0 0 0,1 1 0 0 0,0-1 1 0 0,-1 1-1 0 0,0-1 0 0 0,1 1 0 0 0,-1 0 1 0 0,1 0-1 0 0,0 0 0 0 0,-1 0 1 0 0,1 0-1 0 0,-1 0 0 0 0,1 1 0 0 0,0-1 1 0 0,-2 1-1 0 0,3-1 46 0 0,-8 3-215 0 0,0 0-1 0 0,0-1 1 0 0,0 0-1 0 0,0 0 1 0 0,0 0 0 0 0,-3 1 215 0 0,-36 8 69 0 0,-40 6-69 0 0,10-3-9 0 0,37-3 115 0 0,31-8-91 0 0,-2-1 0 0 0,2 1 0 0 0,-2-2-1 0 0,2 1 1 0 0,-2-1 0 0 0,1 0 0 0 0,0 0 0 0 0,-1-1 0 0 0,-4 0-15 0 0,-58-9 305 0 0,59 8-273 0 0,0 1-1 0 0,0 0 0 0 0,0 0 1 0 0,0 2-1 0 0,0 0 1 0 0,-7 1-32 0 0,8 0 0 0 0,0-2 0 0 0,-1 1-1 0 0,2-1 1 0 0,-2 0 0 0 0,1-1 0 0 0,-9-2 0 0 0,-5-3 31 0 0,0-2 1 0 0,1 0-1 0 0,-15-8-31 0 0,9 4 429 0 0,-24-7-429 0 0,17 6 96 0 0,24 8-99 0 0,2 1 1 0 0,-2-1-1 0 0,-8 0 3 0 0,15 3 77 0 0,-12 0-7 0 0,17 1-58 0 0,-1 0 0 0 0,1-1 0 0 0,-1 1 1 0 0,0 0-1 0 0,1 0 0 0 0,0 1 0 0 0,0-1 0 0 0,-1 0 0 0 0,1 0 0 0 0,-1 0 1 0 0,0 0-1 0 0,1 0 0 0 0,-1 1 0 0 0,1-1 0 0 0,-1 0 0 0 0,1 0 0 0 0,0 0 1 0 0,0 0-1 0 0,-1 1 0 0 0,1-1 0 0 0,0 0 0 0 0,-1 1 0 0 0,1-1 0 0 0,-1 1 0 0 0,1-1 1 0 0,0 1-1 0 0,-1-1-12 0 0,1 0 62 0 0,0 1-58 0 0,0-1 1 0 0,0 0-1 0 0,0 0 0 0 0,0 0 1 0 0,0 1-1 0 0,0-1 1 0 0,0 1-1 0 0,0-1 1 0 0,0 0-1 0 0,0 1 0 0 0,0-1 1 0 0,0 1-1 0 0,0-1 1 0 0,0 1-1 0 0,0-1 0 0 0,0 0 1 0 0,0 0-1 0 0,0 0 1 0 0,0 1-1 0 0,0-1 0 0 0,0 1 1 0 0,0-1-1 0 0,0 0 1 0 0,0 1-1 0 0,0-1 0 0 0,0 0 1 0 0,1 1-1 0 0,-1-1 1 0 0,0 0-1 0 0,0 1 0 0 0,1-1 1 0 0,-1 0-1 0 0,0 1 1 0 0,1-1-1 0 0,-1 0 0 0 0,0 0 1 0 0,1 0-1 0 0,-1 0 1 0 0,0 0-1 0 0,0 0 0 0 0,0 0 1 0 0,1 0-1 0 0,-1 1 1 0 0,1-1-1 0 0,-1 0 0 0 0,0 0 1 0 0,1 0-1 0 0,-1 0 1 0 0,1 0-1 0 0,-1 0 0 0 0,1 0 1 0 0,-1 0-1 0 0,0 0 1 0 0,0 0-1 0 0,0-1 0 0 0,1 1 1 0 0,-1 0-1 0 0,1 0 1 0 0,-1 0-1 0 0,0 0 0 0 0,1 0-4 0 0,4 0-3 0 0,0 0 0 0 0,-1 1 0 0 0,1 0-1 0 0,-1 0 1 0 0,1 1 0 0 0,-1-2 0 0 0,2 3 3 0 0,3 0 26 0 0,11 3 37 0 0,-13-3-102 0 0,-1-1 0 0 0,0 0-1 0 0,1-1 1 0 0,-1 0-1 0 0,1 0 1 0 0,2 0 39 0 0,-18-3-49 0 0,1 0 1 0 0,0-1-1 0 0,1 0 1 0 0,-1 0-1 0 0,0-1 0 0 0,-1-1 49 0 0,-22-9-81 0 0,31 14 83 0 0,0 0 1 0 0,0 0 0 0 0,0 0-1 0 0,0 0 1 0 0,0 0 0 0 0,0-1-1 0 0,0 1 1 0 0,-1 0 0 0 0,1 0-1 0 0,0 0 1 0 0,0 0 0 0 0,0 0-1 0 0,0 0 1 0 0,0 0 0 0 0,-1 0-1 0 0,1 0 1 0 0,0 0 0 0 0,0 0-1 0 0,0 0 1 0 0,0 0-1 0 0,-1 0 1 0 0,1 0 0 0 0,0 0-1 0 0,0 0 1 0 0,0 0 0 0 0,0 1-1 0 0,0-1 1 0 0,-1 0 0 0 0,1 0-1 0 0,0 0 1 0 0,0 0 0 0 0,0 0-1 0 0,0 0 1 0 0,0 0 0 0 0,0 0-1 0 0,0 0 1 0 0,0 1 0 0 0,0-1-1 0 0,0 0 1 0 0,0 0 0 0 0,0 0-1 0 0,0 0 1 0 0,0 0 0 0 0,0 1-1 0 0,0-1 1 0 0,0 0 0 0 0,0 0-1 0 0,0 0-2 0 0,0 9 226 0 0,0-3-135 0 0,3-5-81 0 0,-1-1 0 0 0,1 0 0 0 0,-1 1-1 0 0,1-1 1 0 0,-1 1 0 0 0,0-1 0 0 0,1 0 0 0 0,-1 0 0 0 0,2-1-10 0 0,0 0-3 0 0,-1-1-1 0 0,1-1 1 0 0,-1 2 0 0 0,1-2-1 0 0,-1 1 1 0 0,0-2 0 0 0,0 2-1 0 0,0-2 1 0 0,1-1 3 0 0,7-5-71 0 0,2-4 54 0 0,0 1 0 0 0,0-2 0 0 0,-1 1 0 0 0,-2-2 0 0 0,1 1 0 0 0,-1-2 0 0 0,-1 1 0 0 0,-1-1 0 0 0,0-1 0 0 0,-2 1 0 0 0,3-8 17 0 0,0-5-79 0 0,0 0 1 0 0,-2 0-1 0 0,-1-1 0 0 0,1-24 79 0 0,-6 49 19 0 0,2-21-4 0 0,-3 26-2 0 0,0 0 0 0 0,0 1 0 0 0,0-1 0 0 0,0 0 0 0 0,0 1 0 0 0,0-1 0 0 0,0 0 0 0 0,1 0 0 0 0,-1 1 0 0 0,0-1 0 0 0,1 0 0 0 0,-1 1 0 0 0,0-1 0 0 0,0 1 0 0 0,0-1 0 0 0,1 0 0 0 0,0 1 0 0 0,-1-1 0 0 0,1 0 0 0 0,-1 1 0 0 0,1 0 0 0 0,-1 0 0 0 0,1-1 0 0 0,-1 1 0 0 0,1-1-13 0 0,-3 48 316 0 0,-2 26-175 0 0,1-39-262 0 0,2 19 121 0 0,2-23-95 0 0,-1-6-35 0 0,1-1-1 0 0,1 1 1 0 0,1 0 0 0 0,1-1-1 0 0,3 13 131 0 0,1-19-282 0 0,-3-9-267 0 0,5-56 400 0 0,11-68 53 0 0,-12 34 109 0 0,7-43 59 0 0,-13 102-18 0 0,-2 13 103 0 0,-1 10-147 0 0,0 0 0 0 0,0 0 0 0 0,0 0 0 0 0,0 1-1 0 0,0-1 1 0 0,-1 0 0 0 0,1 0 0 0 0,0 0 0 0 0,0 0 0 0 0,0 0 0 0 0,0 0-1 0 0,0 0 1 0 0,0 0 0 0 0,0 0 0 0 0,0 0 0 0 0,0 0 0 0 0,0 0 0 0 0,0 0-1 0 0,0 0 1 0 0,0 0 0 0 0,0 0 0 0 0,0 0 0 0 0,0 0 0 0 0,0 0-1 0 0,0 0 1 0 0,0 0 0 0 0,-1 0 0 0 0,1 0 0 0 0,0 0 0 0 0,0 0 0 0 0,0 0-1 0 0,0 0 1 0 0,0 0 0 0 0,0 0 0 0 0,0 0 0 0 0,0 0 0 0 0,0 0-1 0 0,0 0 1 0 0,0 0 0 0 0,0 0 0 0 0,0 0 0 0 0,-1 0 0 0 0,1 0 0 0 0,0 0-10 0 0,-1 7 86 0 0,-1-1 0 0 0,1 0 0 0 0,0 0 1 0 0,1 0-1 0 0,0 1 0 0 0,-1 0-86 0 0,0 9 31 0 0,-6 131 26 0 0,3-79-117 0 0,3-34-268 0 0,-6 29 328 0 0,7-45-367 0 0,0-14-75 0 0,0-11 23 0 0,1-3 283 0 0,1 0 0 0 0,-1 1 1 0 0,2-1-1 0 0,-1 1 0 0 0,3-6 136 0 0,6-28-21 0 0,-6 2 118 0 0,-1 0 0 0 0,-3-37-97 0 0,-1 78 13 0 0,0 0-1 0 0,0 1 0 0 0,0-1 1 0 0,0 0-1 0 0,0 0 0 0 0,0 0 1 0 0,0 0-1 0 0,0 0 1 0 0,0 0-1 0 0,0 0 0 0 0,0 0 1 0 0,0 0-1 0 0,0 0 0 0 0,0 0 1 0 0,0 0-1 0 0,0 0 1 0 0,0 0-1 0 0,0 0 0 0 0,0 0 1 0 0,-1 0-1 0 0,1 0 0 0 0,0 0 1 0 0,0 0-1 0 0,0 0 0 0 0,0 0 1 0 0,0 0-1 0 0,0 0 1 0 0,0 0-1 0 0,0 0 0 0 0,0 0 1 0 0,0 0-1 0 0,0 0 0 0 0,0 0 1 0 0,0 0-1 0 0,0 0 1 0 0,0 0-1 0 0,0 0-12 0 0,-3 9 291 0 0,-3 11-118 0 0,3 11-82 0 0,1 0-1 0 0,1 0 1 0 0,3 13-91 0 0,-2 6 273 0 0,0-43-328 0 0,0-1 1 0 0,0 1-1 0 0,1 0 0 0 0,0-1 0 0 0,1 0 0 0 0,-1 1 1 0 0,1 0-1 0 0,0-1 0 0 0,0 0 0 0 0,1 0 0 0 0,2 5 55 0 0,-4-11-22 0 0,-1 1 0 0 0,0-1 0 0 0,1 0 0 0 0,-1 0-1 0 0,0 1 1 0 0,1-1 0 0 0,-1 0 0 0 0,0 0 0 0 0,0 0-1 0 0,0 1 1 0 0,1-1 0 0 0,-1 0 0 0 0,1 0 0 0 0,-1 0-1 0 0,0 0 1 0 0,1 0 0 0 0,-1 0 0 0 0,1 0 0 0 0,-1 0-1 0 0,0 0 1 0 0,0 0 0 0 0,0 0 0 0 0,1 0 0 0 0,-1 0-1 0 0,1 0 1 0 0,-1-1 0 0 0,0 1 0 0 0,1 0 0 0 0,-1 0-1 0 0,0 0 1 0 0,1-1 0 0 0,-1 1 0 0 0,0 0 0 0 0,1 0-1 0 0,-1-1 1 0 0,0 1 0 0 0,0 0 0 0 0,0-1 0 0 0,0 1-1 0 0,0 0 1 0 0,1-1 0 0 0,-1 1 0 0 0,0 0 0 0 0,0 0-1 0 0,0 0 23 0 0,8-17-372 0 0,-8 3 149 0 0,0 1 273 0 0,0 12-48 0 0,0 1 1 0 0,1 0 0 0 0,-1-1 0 0 0,0 1-1 0 0,0-1 1 0 0,0 1 0 0 0,1 0-1 0 0,-1 0 1 0 0,0 0 0 0 0,0 0 0 0 0,1-1-1 0 0,-1 1 1 0 0,0 0 0 0 0,1 0 0 0 0,-1-1-1 0 0,0 1 1 0 0,0 0 0 0 0,0 0-1 0 0,0-1 1 0 0,1 1 0 0 0,-1 0 0 0 0,1 0-1 0 0,-1 0 1 0 0,0 0 0 0 0,1 0-1 0 0,-1 0 1 0 0,1-1 0 0 0,-1 1 0 0 0,0 0-1 0 0,0 0 1 0 0,0 0 0 0 0,1 1-3 0 0,0-2 14 0 0,0 1 1 0 0,0-1-1 0 0,-1 1 1 0 0,1 0 0 0 0,-1 0-1 0 0,1-1 1 0 0,-1 1-1 0 0,1-1 1 0 0,0 1-1 0 0,-1-1 1 0 0,1 0 0 0 0,-1 1-1 0 0,0-1 1 0 0,0 1-1 0 0,1-1-14 0 0,-1 0 10 0 0,1 0 0 0 0,-1 1 0 0 0,0-1 0 0 0,1 1 0 0 0,-1-1-1 0 0,0 1 1 0 0,1 0 0 0 0,-1-1 0 0 0,0 1 0 0 0,0-1 0 0 0,1 1 0 0 0,-1-1 0 0 0,1 1-1 0 0,-1 0 1 0 0,1-1 0 0 0,0 1 0 0 0,-1-1 0 0 0,1 1 0 0 0,-1 0 0 0 0,0 0-1 0 0,1 0 1 0 0,-1 0 0 0 0,1 0 0 0 0,0 0 0 0 0,-1 0 0 0 0,1 0 0 0 0,-1 0 0 0 0,0 0-1 0 0,1 0 1 0 0,0 0 0 0 0,0 0 0 0 0,-1 0 0 0 0,1 0-10 0 0,0 0 25 0 0,0 1-24 0 0,-1-1 0 0 0,1 1 0 0 0,0-1 0 0 0,0 1 0 0 0,-1 0 0 0 0,0-1 0 0 0,1 1 0 0 0,-1-1 0 0 0,1 1 0 0 0,0 0 0 0 0,-1-1 0 0 0,1 1 0 0 0,-1 0 0 0 0,0 0 0 0 0,0-1 0 0 0,0 1 0 0 0,0 0 0 0 0,1 0 0 0 0,-1 0 0 0 0,0 0 0 0 0,0-1 0 0 0,0 1 0 0 0,0 0 0 0 0,0 0-1 0 0,3 13 134 0 0,-2-10-137 0 0,-1-1 0 0 0,1 0-1 0 0,-1 1 1 0 0,1 0 0 0 0,-1-1 0 0 0,0 1 0 0 0,0-1 0 0 0,-1 0-1 0 0,1 1 1 0 0,-1-1 0 0 0,1 1 3 0 0,-3-12-93 0 0,1 0 1 0 0,-2 1-1 0 0,1-1 1 0 0,0 1-1 0 0,-5-8 93 0 0,5 12 62 0 0,0 0-1 0 0,0-1 1 0 0,0 2 0 0 0,0-2-1 0 0,0 2 1 0 0,0-1 0 0 0,-2 1-1 0 0,2-1 1 0 0,-1 2 0 0 0,1-1-1 0 0,-1-1 1 0 0,0 3 0 0 0,0-2-1 0 0,0 0 1 0 0,0 1 0 0 0,-1 1-1 0 0,1-1 1 0 0,0 1 0 0 0,-1-1-1 0 0,1 1 1 0 0,0 0-62 0 0,-6 0 73 0 0,8-1-71 0 0,0 1-1 0 0,2 0 1 0 0,-2 0-1 0 0,0 0 1 0 0,1 0-1 0 0,0 0 1 0 0,-1 0-1 0 0,1 0 1 0 0,0 1-1 0 0,-1-1 1 0 0,1 1 0 0 0,0-1-1 0 0,-1 1 1 0 0,1-1-1 0 0,-1 1-1 0 0,0-3-25 0 0,1 0 1 0 0,0 0-1 0 0,-1 0 0 0 0,1 0 0 0 0,1 0 0 0 0,-1-1 1 0 0,0 2-1 0 0,0-2 0 0 0,0 0 0 0 0,0 1 1 0 0,1 0-1 0 0,0-1 25 0 0,-4-47-63 0 0,2 41 62 0 0,1 2 0 0 0,0-2 0 0 0,1 1 0 0 0,0 0 0 0 0,0 0 0 0 0,0 0 0 0 0,1 0 0 0 0,0 0 0 0 0,1 0 0 0 0,0 0 0 0 0,1-5 1 0 0,-2 11 6 0 0,0 0 0 0 0,0 0 0 0 0,0 0 0 0 0,-1 0 0 0 0,1 0 0 0 0,1 1 0 0 0,-1-1 0 0 0,-1 0 0 0 0,2 2 0 0 0,-1-2 0 0 0,1 0 0 0 0,-1 1 0 0 0,1 0-6 0 0,12-24 381 0 0,-7 19-280 0 0,-1 1 1 0 0,0 0-1 0 0,1 0 0 0 0,0 0 0 0 0,0 1 1 0 0,0 1-1 0 0,0 0 0 0 0,1-1 0 0 0,0 2 1 0 0,-1-1-1 0 0,1 2 0 0 0,7-3-101 0 0,36 2 75 0 0,-40 2-116 0 0,31-2 142 0 0,-39 2-104 0 0,1-1 0 0 0,-1 0 0 0 0,0 0 0 0 0,0 0 0 0 0,0-1 0 0 0,0 1 0 0 0,-1 0 0 0 0,2-1 0 0 0,-2-1-1 0 0,1 2 1 0 0,1-3 3 0 0,43-31-320 0 0,-44 35-48 0 0,0 8 20 0 0,1 11-1825 0 0,-3-15 221 0 0,-1-2 1423 0 0,0-1-1 0 0,0 0 0 0 0,1-1 1 0 0,0 2-1 0 0,-1-1 0 0 0,1 0 1 0 0,0 0-1 0 0,-1-1 0 0 0,1 1 1 0 0,0 0-1 0 0,0 0 0 0 0,0 0 1 0 0,-1 0-1 0 0,1-1 0 0 0,1 0 1 0 0,-1 1-1 0 0,0 0 0 0 0,-1-1 530 0 0,4 0-2875 0 0</inkml:trace>
  <inkml:trace contextRef="#ctx0" brushRef="#br1" timeOffset="43">5206 329 8 0 0,'-10'6'909'0'0,"1"1"-1"0"0,0 1 1 0 0,1-1 0 0 0,0 1-1 0 0,1 1 1 0 0,-1-1 0 0 0,1 1-1 0 0,-1 3-908 0 0,6-10 70 0 0,-7 11 299 0 0,2 1 0 0 0,0 0 0 0 0,-1 0 1 0 0,2 0-1 0 0,1 1 0 0 0,0 0 0 0 0,-3 14-369 0 0,0-5 271 0 0,2 2 14 0 0,1 1 0 0 0,1 0 0 0 0,1 0 0 0 0,1 0-1 0 0,1 25-284 0 0,5-8 198 0 0,-4-41-180 0 0,1-1 1 0 0,0 1-1 0 0,0 0 1 0 0,0-1-1 0 0,-1 1 1 0 0,1-1-1 0 0,1 1 1 0 0,-1 0-1 0 0,0-1 1 0 0,1 1-1 0 0,0-2 1 0 0,-1 2-1 0 0,1-1 1 0 0,0 0-19 0 0,-2-1 1 0 0,1-1 0 0 0,-1 0 1 0 0,1 0-1 0 0,-1 1 1 0 0,1-1-1 0 0,-1 0 1 0 0,1 0-1 0 0,-1 0 1 0 0,0 0-1 0 0,0 0 1 0 0,1 0-1 0 0,-1 0 0 0 0,1 0 1 0 0,-1 0-1 0 0,1 0 1 0 0,-1 0-1 0 0,1 0 1 0 0,-1 0-1 0 0,0-1 1 0 0,0 1-1 0 0,0 0 1 0 0,1 0-1 0 0,-1 0 0 0 0,1-1 1 0 0,-1 1-1 0 0,1 0 1 0 0,-1 0-1 0 0,0-1 1 0 0,1 1-1 0 0,-1 0 1 0 0,0-1-1 0 0,0 1 1 0 0,0-1-1 0 0,0 1 0 0 0,1 0 1 0 0,-1 0-1 0 0,0 0 1 0 0,0-1-1 0 0,0 1 1 0 0,1-1-1 0 0,-1 1 1 0 0,0-1-1 0 0,0 1 0 0 0,0-1-1 0 0,9-21-48 0 0,-8 19 59 0 0,5-19-57 0 0,-1 0-1 0 0,0 0 1 0 0,-2-1 0 0 0,0 0-1 0 0,-1-4 47 0 0,2-15-77 0 0,-2 19 92 0 0,0-1 1 0 0,-2 1-1 0 0,0-1 1 0 0,-2 1-1 0 0,-3-18-15 0 0,5 40 13 0 0,0 1 0 0 0,0-1-1 0 0,0 0 1 0 0,0 1 0 0 0,0-1 0 0 0,0 0 0 0 0,0 1-1 0 0,0 0 1 0 0,-1 0 0 0 0,1-1 0 0 0,0 1-1 0 0,0-1 1 0 0,-1 1 0 0 0,1-1 0 0 0,0 0-1 0 0,0 1 1 0 0,0-1 0 0 0,0 1 0 0 0,-1 0 0 0 0,1 0-1 0 0,-1 0 1 0 0,1-1 0 0 0,-1 1 0 0 0,1 0-1 0 0,-1-1 1 0 0,1 1 0 0 0,0 0 0 0 0,0 0-1 0 0,-1-1 1 0 0,0 1-13 0 0,0 0 17 0 0,0 1-1 0 0,1-1 0 0 0,-1 0 1 0 0,0 1-1 0 0,1-1 0 0 0,-1 1 1 0 0,0-1-1 0 0,0 0 1 0 0,1 1-1 0 0,0-1 0 0 0,-1 1 1 0 0,0 0-1 0 0,1-1 1 0 0,-1 1-1 0 0,0 0 0 0 0,1-1-16 0 0,-16 31 214 0 0,7-6 95 0 0,1 1-1 0 0,1 0 1 0 0,2 1-1 0 0,-2 11-308 0 0,-5 107 847 0 0,10-131-797 0 0,2 27 3 0 0,0 0 0 0 0,3 0 0 0 0,1-1 0 0 0,3 8-53 0 0,-5-43-7 0 0,-1 0 0 0 0,0 0 0 0 0,1 0-1 0 0,0-1 1 0 0,1 4 7 0 0,-2-8-18 0 0,-1 2 1 0 0,0-1-1 0 0,1 1 0 0 0,0-2 0 0 0,0 2 0 0 0,0-1 0 0 0,0 0 0 0 0,-1 0 1 0 0,1 0-1 0 0,0 0 0 0 0,0 0 0 0 0,0 0 0 0 0,0 0 0 0 0,0 0 1 0 0,0-1-1 0 0,1 0 0 0 0,-2 1 0 0 0,2 0 0 0 0,-1-1 0 0 0,0 1 0 0 0,1 0 18 0 0,0-2-9 0 0,-2 1-1 0 0,1 0 0 0 0,0-1 0 0 0,0 1 0 0 0,1-1 1 0 0,-2 1-1 0 0,1-1 0 0 0,0 1 0 0 0,0 0 0 0 0,0-1 1 0 0,-1 0-1 0 0,1 1 0 0 0,0-1 0 0 0,0 0 0 0 0,-1 0 1 0 0,1 0-1 0 0,-1 1 0 0 0,1-1 0 0 0,-1 0 1 0 0,1 0-1 0 0,-1 0 0 0 0,1 0 0 0 0,-1 0 0 0 0,1 0 1 0 0,-1 0-1 0 0,1-1 10 0 0,6-28-36 0 0,-7 27 24 0 0,5-22-10 0 0,0-5-130 0 0,0 1-1 0 0,-1-1 1 0 0,-2-28 152 0 0,-6-30-339 0 0,-3 1 0 0 0,-9-30 339 0 0,16 115 4 0 0,-1-3 44 0 0,1-1 0 0 0,-2 1 0 0 0,0-1 0 0 0,1 1-1 0 0,-1 0 1 0 0,0-2-48 0 0,2 7 9 0 0,0 0-1 0 0,0 0 1 0 0,0 0-1 0 0,-1-1 1 0 0,1 1 0 0 0,0 0-1 0 0,0 0 1 0 0,0 0-1 0 0,0 0 1 0 0,0 0-1 0 0,0 0 1 0 0,0 0 0 0 0,0 0-1 0 0,0 0 1 0 0,-1 0-1 0 0,1 0 1 0 0,0 0-1 0 0,0 0 1 0 0,0 0-1 0 0,0 0 1 0 0,0 0 0 0 0,0 0-1 0 0,-1 0 1 0 0,1 0-1 0 0,0 0 1 0 0,0 0-1 0 0,0 0 1 0 0,0 0-1 0 0,0 0 1 0 0,0 0 0 0 0,-1 0-1 0 0,1 0 1 0 0,0 0-1 0 0,0 0 1 0 0,0 0-1 0 0,0 0 1 0 0,0 0 0 0 0,0 0-1 0 0,0 0 1 0 0,0 0-1 0 0,0 0 1 0 0,0 0-1 0 0,0 0 1 0 0,0 0-1 0 0,0 0 1 0 0,0 0 0 0 0,0 0-1 0 0,0 0 1 0 0,0 1-1 0 0,0-1 1 0 0,0 0-1 0 0,-1 0 1 0 0,1 0 0 0 0,0 0-1 0 0,0 0 1 0 0,0 0-9 0 0,-6 11 311 0 0,-2 12 8 0 0,2-1-199 0 0,1 0 0 0 0,2 0 0 0 0,0 1 1 0 0,1 11-121 0 0,1 93 279 0 0,2-104-228 0 0,-1 8 10 0 0,2 61-4 0 0,3 0-1 0 0,6 17-56 0 0,-2-71-137 0 0,-9-36 102 0 0,1 0-1 0 0,0 1 1 0 0,0-1-1 0 0,0 0 1 0 0,0 0-1 0 0,1 0 1 0 0,-2 0 0 0 0,2 0-1 0 0,0 0 1 0 0,-1 0-1 0 0,1-1 1 0 0,-1 1-1 0 0,1 0 1 0 0,1 0 35 0 0,-3-2-27 0 0,1 0 0 0 0,0 0 0 0 0,0-1-1 0 0,-1 1 1 0 0,1 0 0 0 0,-1 0 0 0 0,1-1 0 0 0,-1 1 0 0 0,1-1 0 0 0,0 1 0 0 0,-1-1 0 0 0,1 1 0 0 0,-1-1 0 0 0,1 1-1 0 0,-1-1 1 0 0,0 1 0 0 0,1 0 0 0 0,-1-1 0 0 0,0 0 0 0 0,1 1 0 0 0,-1-1 0 0 0,1 0 0 0 0,-1 1 0 0 0,0-1 0 0 0,0 1-1 0 0,1-1 1 0 0,-1 0 0 0 0,0 1 0 0 0,0-1 0 0 0,0 0 27 0 0,7-21-229 0 0,1-13 196 0 0,-1 1 0 0 0,-3 0 0 0 0,0-1-1 0 0,-2-8 34 0 0,-3-143-281 0 0,0 125 262 0 0,0 43 58 0 0,0-1-1 0 0,-1 2 1 0 0,-1-2 0 0 0,-2-8-39 0 0,5 26 21 0 0,0 1 0 0 0,0 0 0 0 0,0-1-1 0 0,0 1 1 0 0,0 0 0 0 0,0-1 0 0 0,0 1 0 0 0,0-1 0 0 0,0 1 0 0 0,0 0 0 0 0,0-1 0 0 0,-1 1 0 0 0,1 0 0 0 0,0 0 0 0 0,0 0 0 0 0,0 0 0 0 0,-1 0 0 0 0,1-1 0 0 0,0 1 0 0 0,0 0 0 0 0,-1 0 0 0 0,1-1 0 0 0,0 1 0 0 0,0 0 0 0 0,-1 0 0 0 0,1 0 0 0 0,0-1 0 0 0,-1 1 0 0 0,1 0 0 0 0,0 0 0 0 0,0 0-21 0 0,-6 7 450 0 0,-1 16-58 0 0,2 7-206 0 0,1 0 0 0 0,0 0-1 0 0,3 26-185 0 0,6 92 88 0 0,-3-94-14 0 0,0-25 13 0 0,0-1 1 0 0,5 23-88 0 0,-5-42-9 0 0,1 0 0 0 0,-1-1 1 0 0,0 1-1 0 0,2-1 0 0 0,0 0 1 0 0,-1 1-1 0 0,1-2 0 0 0,1 1 0 0 0,0-1 1 0 0,4 6 8 0 0,-8-12-27 0 0,-1 0 0 0 0,0-1 1 0 0,1 1-1 0 0,0 0 1 0 0,0 0-1 0 0,0 0 0 0 0,-1 0 1 0 0,1-1-1 0 0,-1 0 1 0 0,1 1-1 0 0,1 0 0 0 0,-1-1 1 0 0,-1 1-1 0 0,1-1 0 0 0,0 1 1 0 0,0-1-1 0 0,0 1 1 0 0,0-1-1 0 0,0 0 0 0 0,0 0 1 0 0,0 0-1 0 0,0 0 0 0 0,0 0 1 0 0,0 0-1 0 0,0 0 1 0 0,0 0-1 0 0,0 0 0 0 0,0 0 1 0 0,0 0-1 0 0,0 0 0 0 0,0-1 1 0 0,0 1-1 0 0,0-1 1 0 0,0 1-1 0 0,0-1 0 0 0,-1 1 1 0 0,1-1-1 0 0,0 0 0 0 0,0 1 1 0 0,0 0-1 0 0,-1-1 1 0 0,1 0-1 0 0,0 0 0 0 0,0 0 1 0 0,0 0-1 0 0,-1 1 0 0 0,1-1 1 0 0,-1 0-1 0 0,0-1 27 0 0,4-3-107 0 0,-1-1 0 0 0,-1 0 0 0 0,1 1-1 0 0,-1-1 1 0 0,1 0 0 0 0,-2-1 0 0 0,1-2 107 0 0,0-5-80 0 0,0-1 1 0 0,-1 0 0 0 0,0-1-1 0 0,-1 2 1 0 0,-2-1 0 0 0,0-6 79 0 0,-3-9 60 0 0,0 0 0 0 0,-7-17-60 0 0,10 41 69 0 0,0 1 1 0 0,1-1 0 0 0,-2 1 0 0 0,1 0 0 0 0,-1 0-1 0 0,0 0 1 0 0,-3-3-70 0 0,6 8 29 0 0,0-1 1 0 0,-1 0-1 0 0,0 0 0 0 0,0 0 1 0 0,0 0-1 0 0,0 1 0 0 0,1 0 1 0 0,0-1-1 0 0,-1 1 0 0 0,-1-1 1 0 0,1 1-1 0 0,1-1 0 0 0,-1 1 1 0 0,0-1-1 0 0,0 1 0 0 0,0 0 1 0 0,1 0-1 0 0,-2-1 0 0 0,1 1-29 0 0,-1 1 36 0 0,2-1-1 0 0,-1 0 0 0 0,-1 1 1 0 0,1-1-1 0 0,1 1 1 0 0,-2-1-1 0 0,1 1 0 0 0,0 0 1 0 0,1-1-1 0 0,-2 0 1 0 0,1 1-1 0 0,0 0 0 0 0,0 0 1 0 0,1 0-1 0 0,-1 0 1 0 0,0-1-1 0 0,1 1 0 0 0,-1 1 1 0 0,0-1-1 0 0,1 0-35 0 0,-4 4 72 0 0,2 0 0 0 0,-1 1-1 0 0,1-1 1 0 0,0 0-1 0 0,0 1 1 0 0,1 0 0 0 0,-1 5-72 0 0,-6 43 187 0 0,7-48-160 0 0,1 7-5 0 0,0 0-1 0 0,0-1 0 0 0,0 1 0 0 0,1-1 1 0 0,1 2-1 0 0,0-3 0 0 0,2 2 0 0 0,-1 0 1 0 0,0-2-1 0 0,2 2 0 0 0,0-1 0 0 0,0-2 1 0 0,1 2-1 0 0,0-1-21 0 0,-4-8 7 0 0,1 0 1 0 0,-1 0 0 0 0,1 0-1 0 0,0 0 1 0 0,-1 0-1 0 0,2-1 1 0 0,-1 1-1 0 0,0-2 1 0 0,1 2 0 0 0,-1-1-1 0 0,0-1 1 0 0,0 1-1 0 0,1 0-7 0 0,-1-2-12 0 0,-1 1 0 0 0,1 0 0 0 0,-1 0 0 0 0,1 0 0 0 0,0-1 0 0 0,-1 0-1 0 0,1 1 1 0 0,-1-1 0 0 0,1 0 0 0 0,-1-1 0 0 0,1 1 0 0 0,0 0 0 0 0,-1-1-1 0 0,1 0 1 0 0,-1 0 0 0 0,1 0 0 0 0,-1 1 0 0 0,0-1 0 0 0,2-1 12 0 0,2-2-76 0 0,-3 3-10 0 0,-2 0 0 0 0,2 0-1 0 0,-2 0 1 0 0,1-1 0 0 0,0 1 0 0 0,0 0-1 0 0,0-1 1 0 0,-1 0 0 0 0,1 1-1 0 0,0-1 1 0 0,-1 0 0 0 0,0 0 0 0 0,1 0-1 0 0,-2 0 1 0 0,3-2 86 0 0,-1-3-5 0 0,2-9-23 0 0,-4 16 29 0 0,0 0-1 0 0,0-1 1 0 0,0 0-1 0 0,0 1 1 0 0,0-1 0 0 0,0 0-1 0 0,-1 1 1 0 0,1-1-1 0 0,0 1 1 0 0,-1 0-1 0 0,1-1 1 0 0,-1 1-1 0 0,1-1 1 0 0,-1 1 0 0 0,1-1-1 0 0,0 1 1 0 0,0-1-1 0 0,-1 1 1 0 0,1 0-1 0 0,-1-1 1 0 0,0 1-1 0 0,1 0 1 0 0,-1 0 0 0 0,0 0-1 0 0,1 0 1 0 0,0 0-1 0 0,-1 0 1 0 0,0-1-1 0 0,-17-11 226 0 0,16 10-227 0 0,0 0 1 0 0,0 0 0 0 0,-1 0 0 0 0,1 2-1 0 0,0-2 1 0 0,0 0 0 0 0,-1 1 0 0 0,-2 0 0 0 0,4 1 0 0 0,1 0 0 0 0,0 0 1 0 0,0 0-1 0 0,-1-1 0 0 0,1 2 0 0 0,-1-1 1 0 0,1 0-1 0 0,-1 0 0 0 0,0 0 1 0 0,1 0-1 0 0,0 0 0 0 0,0 0 0 0 0,-1 0 1 0 0,1 1-1 0 0,-1-1 0 0 0,1 0 0 0 0,-1 0 1 0 0,1 0-1 0 0,-1 0 0 0 0,1 1 0 0 0,0-1 0 0 0,-7 15 78 0 0,4-4 21 0 0,1 0 1 0 0,0 0 0 0 0,1 0 0 0 0,0 1-1 0 0,0-1 1 0 0,2-1 0 0 0,0 11-100 0 0,0-18 8 0 0,-1 0 0 0 0,0 2 0 0 0,1-2 1 0 0,0 0-1 0 0,1 1 0 0 0,-1-1 0 0 0,0 1 0 0 0,1-1 0 0 0,-1 0 0 0 0,2 0 0 0 0,-1 1 0 0 0,0-2 1 0 0,0 2-1 0 0,0-2 0 0 0,0 1 0 0 0,2-1 0 0 0,-2 1 0 0 0,1-1 0 0 0,0 1 0 0 0,0-2 1 0 0,0 1-1 0 0,0 0 0 0 0,0-1 0 0 0,0 1 0 0 0,1 0-8 0 0,0-1-1 0 0,-2-1 0 0 0,1 0 1 0 0,1 0-1 0 0,-1 0 0 0 0,0 0 0 0 0,0 0 0 0 0,1 0 0 0 0,-2 0 1 0 0,1-1-1 0 0,1 1 0 0 0,-1-2 0 0 0,-1 1 0 0 0,2 0 0 0 0,-2 0 1 0 0,1 0-1 0 0,0-1 0 0 0,0 0 0 0 0,-1 1 0 0 0,1-1 0 0 0,0 0 1 0 0,-1 0-56 0 0,0 0-1 0 0,0 1 1 0 0,0 0-1 0 0,0-1 1 0 0,0 0-1 0 0,-1 0 1 0 0,1 0-1 0 0,-1 1 1 0 0,1-2-1 0 0,0 1 1 0 0,-2 0-1 0 0,2-1 0 0 0,-1 2 1 0 0,0-2-1 0 0,0 1 1 0 0,-1-1-1 0 0,1 1 1 0 0,0-1-1 0 0,-1 1 1 0 0,1-1-1 0 0,-1 1 1 0 0,0-1-1 0 0,0 0 0 0 0,0-2 57 0 0,-3-2-48 0 0,1 0 0 0 0,-1 0 0 0 0,0 0-1 0 0,0 0 1 0 0,0 1 0 0 0,-1-1 0 0 0,0 1-1 0 0,-1 0 1 0 0,-3-4 48 0 0,4 6 54 0 0,0-1 1 0 0,0 1-1 0 0,0-1 1 0 0,-1 2-1 0 0,0-1 1 0 0,0 1-1 0 0,1-1 0 0 0,-1 1 1 0 0,0 0-1 0 0,-1 1 1 0 0,0-1-1 0 0,-1 1-54 0 0,5 2 28 0 0,1-1-1 0 0,0 1 0 0 0,-1-1 1 0 0,1 1-1 0 0,-1 0 0 0 0,0 0 1 0 0,1 0-1 0 0,-1 0 1 0 0,1 0-1 0 0,-1 1 0 0 0,0-1 1 0 0,1 1-1 0 0,0-1 0 0 0,-1 1 1 0 0,1-1-1 0 0,-1 0 1 0 0,1 1-1 0 0,0 0 0 0 0,-1 0 1 0 0,1 0-1 0 0,-1 0-27 0 0,0 1 40 0 0,0 0 1 0 0,1 0-1 0 0,-1 0 0 0 0,0 1 1 0 0,1-1-1 0 0,-1 0 1 0 0,1 0-1 0 0,0 1 0 0 0,0-1 1 0 0,0 1-1 0 0,0-1 0 0 0,1 2-40 0 0,-2 2 69 0 0,0-1-1 0 0,1 0 0 0 0,1 1 0 0 0,-1 0 0 0 0,1-1 1 0 0,0 1-1 0 0,0 0 0 0 0,1 0 0 0 0,-1 0 0 0 0,1-1 1 0 0,0 1-1 0 0,1-1-68 0 0,-1 0 2 0 0,1-2 0 0 0,0 1 0 0 0,0 0-1 0 0,0-1 1 0 0,0 0 0 0 0,1 1 0 0 0,-1-1 0 0 0,1 0 0 0 0,0 0 0 0 0,0-1 0 0 0,-1 2 0 0 0,2-2-1 0 0,-1 0 1 0 0,0 0 0 0 0,1 1 0 0 0,-1-1 0 0 0,2-1 0 0 0,-2 1 0 0 0,1 0 0 0 0,-1-2 0 0 0,1 2-1 0 0,0-1 1 0 0,0 0 0 0 0,0-1 0 0 0,1 1 0 0 0,-2-1 0 0 0,1 0 0 0 0,0 0 0 0 0,0-1 0 0 0,0 1-1 0 0,0-1 1 0 0,0 0 0 0 0,0 0 0 0 0,0 0 0 0 0,0 0 0 0 0,0-2-2 0 0,0 2-62 0 0,-1-2 0 0 0,0 1 1 0 0,1 0-1 0 0,-2-1 0 0 0,1 1 0 0 0,0-1 1 0 0,0 0-1 0 0,-1 0 0 0 0,1 0 0 0 0,-1 0 1 0 0,0-1-1 0 0,0 1 0 0 0,0 0 1 0 0,0-1-1 0 0,-1 0 0 0 0,1 1 62 0 0,-1-1-35 0 0,-1 2 0 0 0,1-1-1 0 0,0 0 1 0 0,0 0 0 0 0,-1 0 0 0 0,1 0-1 0 0,-1 0 1 0 0,0 0 0 0 0,0 0 0 0 0,0 0 0 0 0,-1 0-1 0 0,1 0 1 0 0,-1 0 0 0 0,0 0 0 0 0,0 0-1 0 0,1 0 1 0 0,-1 0 0 0 0,-1 1 0 0 0,1-1 0 0 0,-2-2 35 0 0,3 5 16 0 0,-1-1 0 0 0,1 1 0 0 0,-1-1 0 0 0,1 1 0 0 0,-1 0 0 0 0,0 0 0 0 0,0-1 0 0 0,1 1 1 0 0,-1 0-1 0 0,1-1 0 0 0,-1 1 0 0 0,0 0 0 0 0,0 0 0 0 0,0-1 0 0 0,1 1 0 0 0,-1 0 0 0 0,1 0 1 0 0,-1 0-1 0 0,0 0 0 0 0,0 0 0 0 0,0 1 0 0 0,1-1 0 0 0,-1 0 0 0 0,0 0 0 0 0,0 0 0 0 0,1 1 1 0 0,-1-1-1 0 0,1 0 0 0 0,-1 1 0 0 0,0-1 0 0 0,1 0 0 0 0,-1 0 0 0 0,0 1 0 0 0,1 0 1 0 0,0-1-1 0 0,-1 1 0 0 0,1 0 0 0 0,-1 0-16 0 0,-1-1 34 0 0,1 1 0 0 0,0 1 0 0 0,-1-1 0 0 0,1 0 0 0 0,0 0 0 0 0,0 1 0 0 0,-1 0 0 0 0,1-1 1 0 0,1 1-1 0 0,-1 0 0 0 0,0-1 0 0 0,0 1 0 0 0,0 0 0 0 0,1-1 0 0 0,0 1 0 0 0,-1 1-34 0 0,1 2 62 0 0,0 0-1 0 0,0-1 1 0 0,1 1 0 0 0,-1-1-1 0 0,1 0 1 0 0,1 1 0 0 0,-1-1-1 0 0,0 1 1 0 0,1-1 0 0 0,1 2-62 0 0,-2-4 18 0 0,0 0 0 0 0,0 0 0 0 0,0-1 1 0 0,1 1-1 0 0,0 0 0 0 0,-2-1 0 0 0,2 0 1 0 0,0 1-1 0 0,-1-1 0 0 0,1 0 1 0 0,-1 0-1 0 0,1 1 0 0 0,1-1 0 0 0,-2-1 1 0 0,1 1-1 0 0,0 0 0 0 0,0 0 0 0 0,0-1 1 0 0,0 1-1 0 0,0 0 0 0 0,0-1 0 0 0,0 0 1 0 0,0 0-1 0 0,1 0-18 0 0,3 0-9 0 0,0-1 0 0 0,-1 0 1 0 0,1-1-1 0 0,-1 1 0 0 0,1-1 0 0 0,-1 0 0 0 0,0 0 1 0 0,5-3 8 0 0,6-4-159 0 0,-2 1 1 0 0,7-6 158 0 0,-18 11-101 0 0,-1 1 0 0 0,2-1 0 0 0,-2 1-1 0 0,1-2 1 0 0,0 2 0 0 0,-1-2 0 0 0,0 1-1 0 0,0 0 1 0 0,0-1 0 0 0,1-1 101 0 0,-2 4-5 0 0,-1-1 1 0 0,1 1-1 0 0,-1 0 1 0 0,1 1-1 0 0,-1-1 1 0 0,0 0-1 0 0,0 0 1 0 0,0-1-1 0 0,0 1 1 0 0,0 1-1 0 0,0-1 1 0 0,0 0-1 0 0,0-1 1 0 0,0 1-1 0 0,0 1 1 0 0,0-1-1 0 0,0 0 1 0 0,0 0 0 0 0,0-1-1 0 0,-1 2 1 0 0,1-1-1 0 0,0 0 1 0 0,-1 0-1 0 0,0 0 1 0 0,1 0-1 0 0,-1 1 1 0 0,0-1-1 0 0,1 0 1 0 0,0 0-1 0 0,-1 0 1 0 0,0 0-1 0 0,0 1 1 0 0,0 0-1 0 0,1-1 1 0 0,-1 1-1 0 0,0-1 1 0 0,0 0-1 0 0,0 1 1 0 0,1-1-1 0 0,-1 1 1 0 0,0 0-1 0 0,0-1 1 0 0,-1 1 4 0 0,2-1 16 0 0,-1 1 1 0 0,-1 0 0 0 0,1 0 0 0 0,1 0-1 0 0,-2 0 1 0 0,1 0 0 0 0,-1 0-1 0 0,2 0 1 0 0,-1 0 0 0 0,-1 0 0 0 0,1 0-1 0 0,0 0 1 0 0,0 0 0 0 0,0 0-1 0 0,0 0 1 0 0,0 1 0 0 0,0-1 0 0 0,0 1-1 0 0,-1-1 1 0 0,2 1 0 0 0,-1 0-1 0 0,0 0 1 0 0,-1 0-17 0 0,1 0 19 0 0,-1 1 0 0 0,0 0 0 0 0,2-1 0 0 0,-2 1 0 0 0,1 0 0 0 0,0 0 0 0 0,0 0 0 0 0,0 0 0 0 0,0 0 0 0 0,0 0 0 0 0,1 0 0 0 0,-1 1-19 0 0,-1 1 49 0 0,1 0 0 0 0,0 0 0 0 0,1 0-1 0 0,0 1 1 0 0,-1-1 0 0 0,1 0 0 0 0,0 0-1 0 0,0 0 1 0 0,1 1 0 0 0,-1-1 0 0 0,1 1-1 0 0,1 2-48 0 0,-1-5 7 0 0,0 1 0 0 0,-1-2 0 0 0,1 1 0 0 0,0 0 0 0 0,1-1 0 0 0,-2 1 0 0 0,1 0-1 0 0,1-1 1 0 0,-1 0 0 0 0,0 1 0 0 0,1-1 0 0 0,0 0 0 0 0,-1 1 0 0 0,1-1 0 0 0,-1 0 0 0 0,1-1 0 0 0,0 1-1 0 0,-1 0 1 0 0,2 0 0 0 0,-2 0 0 0 0,1 0 0 0 0,0-1 0 0 0,0 1 0 0 0,0-1 0 0 0,0 0 0 0 0,0 0 0 0 0,-1 0-1 0 0,2 0 1 0 0,-1 0 0 0 0,0 0 0 0 0,0 0 0 0 0,-1 0 0 0 0,2-1 0 0 0,-2 0 0 0 0,1 1 0 0 0,0-1 0 0 0,2-1-7 0 0,4-1 8 0 0,0-1 1 0 0,0-1-1 0 0,-1 1 1 0 0,1-1-1 0 0,-1-1 1 0 0,0 0-1 0 0,6-5-8 0 0,-1-1 34 0 0,-5 6-141 0 0,-1 0 0 0 0,0 1 1 0 0,0-2-1 0 0,0 0 0 0 0,-1 0 0 0 0,0 1 1 0 0,-1-2-1 0 0,5-6 107 0 0,-8 11-37 0 0,1-1 0 0 0,-1 1 0 0 0,0 0 0 0 0,0-1 0 0 0,1 1 0 0 0,-1-1 0 0 0,-1 1 0 0 0,0 0 0 0 0,1-1 0 0 0,-1 0 0 0 0,0 1 0 0 0,0-3 37 0 0,0 5 13 0 0,0 1 1 0 0,0-1-1 0 0,-1 1 1 0 0,1 0-1 0 0,0 0 1 0 0,0-1-1 0 0,0 1 1 0 0,0-1 0 0 0,0 1-1 0 0,0-1 1 0 0,-1 1-1 0 0,1 0 1 0 0,-1-1-1 0 0,1 1 1 0 0,0-1-1 0 0,-1 1 1 0 0,1 0-1 0 0,-1-1 1 0 0,1 1-1 0 0,-1 0 1 0 0,1 0-1 0 0,0 0 1 0 0,0 0 0 0 0,-1 0-1 0 0,1 0 1 0 0,-1 0-1 0 0,1 0 1 0 0,-1 0-1 0 0,0 0 1 0 0,1 0-1 0 0,0 0 1 0 0,0 0-1 0 0,-1 0 1 0 0,1 0-1 0 0,-1 0 1 0 0,1 0-1 0 0,-1 0 1 0 0,1 0 0 0 0,-1 0-1 0 0,1 0 1 0 0,-1 0-1 0 0,1 0 1 0 0,0 0-1 0 0,0 1-13 0 0,-16 11 118 0 0,11-4-54 0 0,0 0 0 0 0,1 0 0 0 0,-1 1 0 0 0,2 0 0 0 0,-1-1 1 0 0,-1 11-65 0 0,4-14 37 0 0,-1 0 0 0 0,1 1 0 0 0,0-1 0 0 0,1 1 1 0 0,-1-1-1 0 0,1 0 0 0 0,0 1 0 0 0,1 0 0 0 0,-1-1 1 0 0,0 1-1 0 0,2-1 0 0 0,0 2-37 0 0,-2-6 1 0 0,0 0 0 0 0,0-1-1 0 0,0 0 1 0 0,0 1 0 0 0,0 0 0 0 0,1-1-1 0 0,-1 1 1 0 0,0 0 0 0 0,1-1 0 0 0,-1 1 0 0 0,1-1-1 0 0,-1 0 1 0 0,1 1 0 0 0,0-1 0 0 0,-1 1-1 0 0,0-1 1 0 0,0 1 0 0 0,1-1 0 0 0,0 0 0 0 0,-1 1-1 0 0,1-1 1 0 0,0 0 0 0 0,-1 1 0 0 0,0-1-1 0 0,1 0 1 0 0,0 0 0 0 0,0 0-1 0 0,0 0 6 0 0,1 0-1 0 0,0 0 1 0 0,-1 0 0 0 0,0-1-1 0 0,1 1 1 0 0,-1 0 0 0 0,1-1 0 0 0,-1 0-1 0 0,0 1 1 0 0,1-1 0 0 0,-1 0-1 0 0,1 1-5 0 0,2-3 12 0 0,0 0 0 0 0,0 0-1 0 0,-1 0 1 0 0,1-1-1 0 0,-1 1 1 0 0,1 0 0 0 0,1-4-12 0 0,18-29-232 0 0,0 0 0 0 0,5-19 232 0 0,-21 42-60 0 0,-1 0 0 0 0,-1-1 1 0 0,-1 1-1 0 0,0-1 1 0 0,0 0-1 0 0,-2 0 1 0 0,1 0-1 0 0,-2-1 1 0 0,0-4 59 0 0,-1 17 11 0 0,0-1 1 0 0,0 1-1 0 0,0-1 1 0 0,-1 1-1 0 0,0-2 1 0 0,1 2-1 0 0,0-1 1 0 0,-1 1-1 0 0,0 0 1 0 0,-1 0-1 0 0,1-3-11 0 0,1 5 8 0 0,-1-1 0 0 0,1 1-1 0 0,-1 0 1 0 0,1 0-1 0 0,0-1 1 0 0,-1 1 0 0 0,1-1-1 0 0,-1 1 1 0 0,1 0 0 0 0,0-1-1 0 0,0 1 1 0 0,-1 0-1 0 0,0-1 1 0 0,1 1 0 0 0,-1 0-1 0 0,1 0 1 0 0,-1 0-1 0 0,1-1 1 0 0,0 1 0 0 0,-1 0-1 0 0,0 0 1 0 0,1 0 0 0 0,-1 0-8 0 0,0 0 4 0 0,0 1 0 0 0,0-1 1 0 0,0 1-1 0 0,-1-1 1 0 0,2 1-1 0 0,-1-1 0 0 0,-1 1 1 0 0,1 0-1 0 0,1-1 1 0 0,-1 0-1 0 0,0 1 0 0 0,0 0 1 0 0,0 0-1 0 0,1 0 1 0 0,-2 1-5 0 0,-3 3 20 0 0,-1 2 0 0 0,1 0 1 0 0,1-1-1 0 0,-1 2 1 0 0,1 0-1 0 0,1-1 0 0 0,0 1 1 0 0,0-1-1 0 0,-1 2 0 0 0,1 2-20 0 0,-3 18 14 0 0,0 0 0 0 0,0 11-14 0 0,5-27 62 0 0,0-7-79 0 0,0-1-1 0 0,1 1 1 0 0,-1-1 0 0 0,1 1-1 0 0,1-1 1 0 0,-1 1 0 0 0,1-1-1 0 0,0 0 1 0 0,1 6 17 0 0,-1-11 0 0 0,-1 0-1 0 0,0 1 1 0 0,1-1 0 0 0,-1 0-1 0 0,0 1 1 0 0,0-1 0 0 0,0 0-1 0 0,0 1 1 0 0,1-1 0 0 0,-1 0-1 0 0,0 0 1 0 0,1 1 0 0 0,-1-1-1 0 0,1 0 1 0 0,-1 0 0 0 0,1 0-1 0 0,-1 0 1 0 0,0 1 0 0 0,0-1-1 0 0,0 0 1 0 0,1 0 0 0 0,-1 0-1 0 0,1 0 1 0 0,-1 0 0 0 0,1 0-1 0 0,-1 0 1 0 0,1 0-1 0 0,-1-1 1 0 0,0 1 0 0 0,1 0-1 0 0,-1 0 1 0 0,0 0 0 0 0,0 0-1 0 0,1-1 1 0 0,-1 1 0 0 0,0 0-1 0 0,1 0 1 0 0,-1-1 0 0 0,1 1-1 0 0,-1 0 1 0 0,0 0 0 0 0,1-1-1 0 0,-1 1 1 0 0,13-12-52 0 0,-4 2 25 0 0,-2 1 0 0 0,0-1 0 0 0,1-1 0 0 0,-2 0 0 0 0,0 0 0 0 0,0 0 0 0 0,-2 0 0 0 0,4-10 27 0 0,3-15-3 0 0,-1 0 1 0 0,1-12 2 0 0,-5 13 8 0 0,-2-1 0 0 0,-1 1 1 0 0,-1-2-1 0 0,-1 1 0 0 0,-3 1 0 0 0,-4-34-8 0 0,-2 34 43 0 0,8 34-25 0 0,0-2 1 0 0,-1 1-1 0 0,1 1 0 0 0,-1-1 1 0 0,0 0-1 0 0,0 0 0 0 0,0 0 1 0 0,0 1-1 0 0,0-1 0 0 0,0 0 1 0 0,0 0-1 0 0,0 2 0 0 0,-1-2 1 0 0,0 0-1 0 0,1 1 0 0 0,-1 0-18 0 0,2 1 4 0 0,-1 0 0 0 0,1 0 0 0 0,0 0 0 0 0,-1 0 0 0 0,1 0 0 0 0,-1 0 0 0 0,1 0 0 0 0,-1 0 0 0 0,0 0 0 0 0,1 0 0 0 0,0 0-1 0 0,0 0 1 0 0,-1 0 0 0 0,1 0 0 0 0,-1 1 0 0 0,1-1 0 0 0,-1 0 0 0 0,1 0 0 0 0,-1 0 0 0 0,1 0 0 0 0,-1 0 0 0 0,1 1 0 0 0,0-1 0 0 0,0 1 0 0 0,-1-1-1 0 0,1 1 1 0 0,0-1 0 0 0,-1 0 0 0 0,1 1 0 0 0,0-1 0 0 0,-1 1 0 0 0,1-1-4 0 0,-8 16 71 0 0,7-13-50 0 0,-6 18 45 0 0,0 1 1 0 0,1 0-1 0 0,2 1 1 0 0,-3 18-67 0 0,1-3-2 0 0,2-17-26 0 0,1-1 0 0 0,1 2 0 0 0,0-1 0 0 0,2-1 0 0 0,0 1 0 0 0,2 0 0 0 0,3 15 28 0 0,-4-25-51 0 0,7 27-74 0 0,-7-36 100 0 0,0 0-1 0 0,0 0 1 0 0,0 0 0 0 0,0-1 0 0 0,-1 2 0 0 0,1-2 0 0 0,1 1-1 0 0,-1 0 1 0 0,0 0 0 0 0,1-1 0 0 0,-1 0 0 0 0,0 1-1 0 0,1-1 1 0 0,0 0 0 0 0,-1 1 0 0 0,2 0 25 0 0,-3-2-11 0 0,1 0 1 0 0,0 0-1 0 0,0 0 1 0 0,0 0-1 0 0,0 0 0 0 0,-1 0 1 0 0,1 0-1 0 0,0 0 1 0 0,0 0-1 0 0,0 0 0 0 0,-1 0 1 0 0,0-1-1 0 0,1 1 0 0 0,0 0 1 0 0,0-1-1 0 0,0 1 1 0 0,-1 0-1 0 0,0-1 0 0 0,1 1 1 0 0,0-1-1 0 0,0 1 1 0 0,-1-1-1 0 0,1 1 0 0 0,0 0 1 0 0,-1-1-1 0 0,0 0 1 0 0,0 0-1 0 0,1 1 0 0 0,-1-1 1 0 0,1 0-1 0 0,-1 1 1 0 0,1-1 10 0 0,12-26-216 0 0,-12 24 204 0 0,4-9-14 0 0,-1-1-1 0 0,-1 1 1 0 0,0-1-1 0 0,0 0 1 0 0,-2 1 0 0 0,1-2-1 0 0,-1 0 27 0 0,-1-30-8 0 0,-2-20 8 0 0,1 48-16 0 0,-1-38 56 0 0,2 13 84 0 0,-3 1 0 0 0,-1 1 0 0 0,-1-1 0 0 0,-4-3-124 0 0,9 40 25 0 0,-1 1 0 0 0,1-1 1 0 0,-2 1-1 0 0,1-1 0 0 0,1 1 0 0 0,-1 0 0 0 0,-1 0 1 0 0,0-1-1 0 0,0 0-25 0 0,2 3 8 0 0,-1-1-1 0 0,1 1 1 0 0,0 0 0 0 0,-1-1 0 0 0,1 1-1 0 0,0 0 1 0 0,0-1 0 0 0,0 1-1 0 0,-1 0 1 0 0,1 0 0 0 0,-1 0 0 0 0,1 0-1 0 0,-1-1 1 0 0,1 1 0 0 0,-1 0 0 0 0,1 0-1 0 0,0 0 1 0 0,-1 0 0 0 0,1 0 0 0 0,0 0-1 0 0,0 0 1 0 0,-1 0 0 0 0,1 0-1 0 0,-1 0-7 0 0,0 1 12 0 0,0-1-1 0 0,1 1 1 0 0,-1-1-1 0 0,0 1 1 0 0,1 0-1 0 0,-1-1 1 0 0,0 1-1 0 0,1-1 0 0 0,-1 1 1 0 0,1-1-1 0 0,-1 1 1 0 0,0 0-1 0 0,1 0 1 0 0,-1 0-1 0 0,0-1-11 0 0,-3 11 28 0 0,-1 0-1 0 0,1 0 1 0 0,0 1 0 0 0,0-1-1 0 0,2 0 1 0 0,-1 1 0 0 0,1 0 0 0 0,1 1-28 0 0,-5 21 78 0 0,0 7-133 0 0,2 0 0 0 0,2 0 0 0 0,2 25 55 0 0,-1 23-71 0 0,1-85 59 0 0,-1 0-33 0 0,1-1 1 0 0,0 1 0 0 0,0 0-1 0 0,0 0 1 0 0,0 0-1 0 0,1-1 1 0 0,-1 2 0 0 0,1-2-1 0 0,0 1 1 0 0,0-1-1 0 0,0 2 1 0 0,0-2 0 0 0,2 1 44 0 0,-3-4-14 0 0,0 0 1 0 0,0 0 0 0 0,0 0 0 0 0,0 1 0 0 0,0-1 0 0 0,0 0 0 0 0,0 0-1 0 0,0 0 1 0 0,1 0 0 0 0,-1 0 0 0 0,0 0 0 0 0,0 0 0 0 0,0 0 0 0 0,0 0-1 0 0,0 0 1 0 0,0 0 0 0 0,0 0 0 0 0,0 0 0 0 0,0 0 0 0 0,0 0 0 0 0,0 0-1 0 0,0 0 1 0 0,0 0 0 0 0,0 0 0 0 0,0 0 0 0 0,0 0 0 0 0,0 0 0 0 0,0 0-1 0 0,0 0 1 0 0,0 0 0 0 0,1 0 0 0 0,-1 0 0 0 0,0 0 0 0 0,0 0 0 0 0,0-1-1 0 0,0 1 1 0 0,0 0 0 0 0,0 0 0 0 0,0 0 0 0 0,0 0 0 0 0,0 0 0 0 0,0 0-1 0 0,0 0 1 0 0,0 0 0 0 0,0 0 0 0 0,0 0 0 0 0,1 0 0 0 0,-1-1 0 0 0,0 1-1 0 0,0 0 1 0 0,0 0 0 0 0,0 0 0 0 0,0 0 0 0 0,0 0 0 0 0,0 0 0 0 0,0 0-1 0 0,0 0 14 0 0,2-9-383 0 0,2-9 63 0 0,5-85-276 0 0,7-113 1064 0 0,-10 85 478 0 0,-6 122-896 0 0,0 8-11 0 0,0 0-1 0 0,0 0 1 0 0,0 0-1 0 0,0 0 1 0 0,0 0-1 0 0,0 0 1 0 0,0 1-1 0 0,0-1 1 0 0,0-1-1 0 0,0 1 0 0 0,0 0 1 0 0,0 1-1 0 0,0-1 1 0 0,-1 0-1 0 0,1 0 1 0 0,-1 0-1 0 0,0 0 1 0 0,1 1-1 0 0,-1-2-38 0 0,-1-37 558 0 0,1 32-600 0 0,0 1 1 0 0,0-1 0 0 0,-1 1 0 0 0,0 0 0 0 0,0 0-1 0 0,-1-1 42 0 0,2 4 7 0 0,-1-1 0 0 0,1 2 0 0 0,0-1 0 0 0,-2 0-1 0 0,2 0 1 0 0,-1 1 0 0 0,0-1 0 0 0,0 1 0 0 0,0-1 0 0 0,-1 1 0 0 0,1 0-1 0 0,-4-2-6 0 0,-14-13-203 0 0,16 14 200 0 0,0 0-1 0 0,-1-1 0 0 0,1 1 1 0 0,0 0-1 0 0,-1 0 4 0 0,-39-25-91 0 0,37 22 120 0 0,0 1-1 0 0,-1 0 0 0 0,1 1 0 0 0,0 0 1 0 0,-1 0-1 0 0,0 0 0 0 0,0 1 1 0 0,0 1-1 0 0,-1-1 0 0 0,-6 0-28 0 0,2 1 8 0 0,6 0 1 0 0,1 2 0 0 0,-1-1 0 0 0,0 1 0 0 0,0 0 0 0 0,0 0 0 0 0,0 1 0 0 0,0-1 0 0 0,1 1 0 0 0,-1 1 0 0 0,0 0 0 0 0,-6 2-9 0 0,-6 3 50 0 0,-5 3 126 0 0,1 2 0 0 0,-3 2-176 0 0,19-10-6 0 0,1 0 0 0 0,-2 1 1 0 0,2 0-1 0 0,0 1 1 0 0,0-1-1 0 0,0 1 1 0 0,1 0-1 0 0,-5 6 6 0 0,9-11-1 0 0,1-1 0 0 0,0 1 0 0 0,0-1-1 0 0,-1 1 1 0 0,1 0 0 0 0,0-1 0 0 0,-1 0 0 0 0,1 1 0 0 0,0 0-1 0 0,-1-1 1 0 0,1 1 0 0 0,0 0 0 0 0,0 0 0 0 0,0-1 0 0 0,-1 0-1 0 0,1 1 1 0 0,0 0 0 0 0,0 0 0 0 0,0 0 0 0 0,1-1 0 0 0,-1 1-1 0 0,0-1 1 0 0,0 1 0 0 0,0 0 0 0 0,0-1 0 0 0,1 1 0 0 0,-1 0-1 0 0,0 0 1 0 0,1-1 0 0 0,-1 0 0 0 0,1 1 0 0 0,-1-1 0 0 0,0 1-1 0 0,0 0 1 0 0,1-1 0 0 0,-1 1 0 0 0,1-1 0 0 0,0 1 1 0 0,0-1-4 0 0,-1 0 1 0 0,1 1 0 0 0,0-1-1 0 0,0 1 1 0 0,0-1 0 0 0,-1 0-1 0 0,1 1 1 0 0,1-1 0 0 0,-1 0-1 0 0,0 0 1 0 0,-1 0 0 0 0,1 0-1 0 0,1 0 1 0 0,-1 0 0 0 0,-1 0-1 0 0,1 0 1 0 0,0 0 0 0 0,1-1-1 0 0,-1 1 1 0 0,-1 0-1 0 0,1-1 1 0 0,0 1 0 0 0,0-1-1 0 0,0 1 1 0 0,0 0 3 0 0,3-4-33 0 0,0 1 0 0 0,0-1 1 0 0,1 0-1 0 0,-1 0 0 0 0,-1 0 0 0 0,0-1 0 0 0,0 1 0 0 0,1-1 1 0 0,-2 1-1 0 0,1-1 0 0 0,-1 0 0 0 0,0-1 0 0 0,0 1 0 0 0,0 0 0 0 0,-1 0 1 0 0,1-1-1 0 0,-1 1 0 0 0,0-1 0 0 0,-1 0 0 0 0,0 1 0 0 0,0-1 1 0 0,0 0-1 0 0,0 1 0 0 0,-1-5 33 0 0,1 9 0 0 0,0 0 0 0 0,0 1 0 0 0,0-1 1 0 0,-1 0-1 0 0,1 0 0 0 0,0 0 0 0 0,-1 0 0 0 0,1 1 0 0 0,-1 0 1 0 0,1-1-1 0 0,-1 0 0 0 0,1 0 0 0 0,0 0 0 0 0,-1 1 0 0 0,1-1 1 0 0,-1 0-1 0 0,0 1 0 0 0,0 0 0 0 0,1-1 0 0 0,0 1 1 0 0,-1-1-1 0 0,0 0 0 0 0,0 1 0 0 0,0 0 0 0 0,0-1 0 0 0,1 1 1 0 0,-1 0-1 0 0,0-1 0 0 0,0 1 0 0 0,0 0 0 0 0,1 0 0 0 0,-1 0 1 0 0,0 0-1 0 0,0 0 0 0 0,0 0 0 0 0,1 0 0 0 0,-1 0 0 0 0,0 0 1 0 0,0 0-1 0 0,0 1 0 0 0,0-1 0 0 0,1 0 0 0 0,0 1 0 0 0,-1-1 1 0 0,-1 1-1 0 0,-4 2 50 0 0,0 1 0 0 0,0 0 1 0 0,1 0-1 0 0,0 0 1 0 0,-4 3-51 0 0,-2 2-61 0 0,-8 6 82 0 0,0 0 0 0 0,1 2 0 0 0,0 0 0 0 0,2 0 0 0 0,-1 3 0 0 0,2-1 0 0 0,1 0 0 0 0,0 2 0 0 0,2 0 0 0 0,-7 18-21 0 0,18-38-3 0 0,1-1 0 0 0,-1 1-1 0 0,1 1 1 0 0,0-1-1 0 0,-1 0 1 0 0,1-1 0 0 0,0 2-1 0 0,0-1 1 0 0,0 0 0 0 0,0 0-1 0 0,0 0 1 0 0,0 0-1 0 0,0 1 4 0 0,3 0-60 0 0,1-8-77 0 0,9-17-65 0 0,-3-1 1 0 0,0-1-1 0 0,-1 1 1 0 0,-1-1-1 0 0,-1 0 1 0 0,-2-1-1 0 0,3-20 202 0 0,-8 45 3 0 0,0 0 0 0 0,0 0 1 0 0,0 1-1 0 0,0-1 0 0 0,1 1 0 0 0,-1-1 1 0 0,0 0-1 0 0,0 0 0 0 0,0 1 0 0 0,0-1 1 0 0,0 0-1 0 0,0 1 0 0 0,0-1 0 0 0,-1 0 0 0 0,1 1 1 0 0,0-1-1 0 0,0 0 0 0 0,0 0 0 0 0,0 1 1 0 0,0 0-1 0 0,-1-1 0 0 0,1 0 0 0 0,-1 0-3 0 0,0 2 10 0 0,1-1 0 0 0,-1 0 0 0 0,1 0 0 0 0,-1 1 0 0 0,1-1 0 0 0,-1 0 0 0 0,0 1 0 0 0,1-1 0 0 0,-1 0 0 0 0,1 0 0 0 0,0 1 0 0 0,0-1 0 0 0,-1 1 0 0 0,1-1 0 0 0,-1 1 0 0 0,1-1 0 0 0,-1 1 0 0 0,1 0 0 0 0,-1-1-10 0 0,-17 30 295 0 0,-3 15-39 0 0,2 1-1 0 0,0 4-255 0 0,12-26 64 0 0,0-1 0 0 0,2 2-1 0 0,0-2 1 0 0,2 1-1 0 0,0 8-63 0 0,4-3 24 0 0,-1-28-36 0 0,0 0 0 0 0,0 1 1 0 0,0 0-1 0 0,0-2 0 0 0,0 2 0 0 0,1-1 0 0 0,-1 1 0 0 0,1-2 0 0 0,0 2 1 0 0,-1-1-1 0 0,1 0 0 0 0,-1 1 0 0 0,1-2 0 0 0,0 1 0 0 0,0 1 0 0 0,0-1 1 0 0,0 0-1 0 0,-1-1 0 0 0,2 2 12 0 0,-2-2-9 0 0,1 0 0 0 0,-1 0 0 0 0,1 0 0 0 0,-1 0 0 0 0,0-1 1 0 0,0 1-1 0 0,1 0 0 0 0,-1 0 0 0 0,1 0 0 0 0,-1 0 0 0 0,1 0 0 0 0,-1-1 0 0 0,1 1 0 0 0,-1 0 0 0 0,0 0 0 0 0,0 0 1 0 0,1 0-1 0 0,-1-1 0 0 0,1 1 0 0 0,-1 0 0 0 0,0-1 0 0 0,1 1 0 0 0,-1-1 0 0 0,0 1 0 0 0,1-1 0 0 0,-1 1 1 0 0,0 0-1 0 0,0-1 0 0 0,1 1 0 0 0,-1 0 0 0 0,0-1 9 0 0,8-17-120 0 0,-7 15 111 0 0,18-47-1259 0 0,0-8 1268 0 0,-10 30-505 0 0,-8 23 440 0 0,1 0-1 0 0,-1-1 0 0 0,0 1 1 0 0,-1 0-1 0 0,1-1 0 0 0,-1 1 1 0 0,1-1-1 0 0,-2 1 1 0 0,1-1-1 0 0,-1 1 0 0 0,1-1 1 0 0,-1 1-1 0 0,-1 0 1 0 0,1 0-1 0 0,-1-1 66 0 0,2 6 6 0 0,-1 0 0 0 0,1 0 0 0 0,0 0 0 0 0,-1-1 0 0 0,1 1-1 0 0,0 0 1 0 0,-1 0 0 0 0,1-1 0 0 0,0 1 0 0 0,0 0 0 0 0,0 0 0 0 0,-1-1 0 0 0,1 1 0 0 0,0 0 0 0 0,-1 0 0 0 0,1 0 0 0 0,-1 0 0 0 0,1 0-1 0 0,-1 0 1 0 0,1 0 0 0 0,0 0 0 0 0,0 0 0 0 0,0 0 0 0 0,-1 0 0 0 0,1 0 0 0 0,-1 0 0 0 0,1 0 0 0 0,0 0 0 0 0,-1 0 0 0 0,1 0 0 0 0,-1 1-1 0 0,1-1 1 0 0,0 0 0 0 0,0 0 0 0 0,0 1 0 0 0,-1-1 0 0 0,1 0 0 0 0,0 0 0 0 0,-1 1 0 0 0,1-1 0 0 0,0 0 0 0 0,0 0 0 0 0,-1 0 0 0 0,1 0-1 0 0,0 1 1 0 0,0-1 0 0 0,-1 1 0 0 0,1-1-6 0 0,-11 16 204 0 0,-37 85 982 0 0,40-84-1114 0 0,0 1 1 0 0,2-1 0 0 0,0 1 0 0 0,0 0-1 0 0,2 1 1 0 0,0-1 0 0 0,1 5-73 0 0,3-16-21 0 0,0-1 0 0 0,1 1 0 0 0,0 0 0 0 0,-1-1 0 0 0,1 1 0 0 0,1 0 21 0 0,-1-5-16 0 0,0 0 0 0 0,-1 1 1 0 0,1-2-1 0 0,0 2 0 0 0,0-2 1 0 0,0 1-1 0 0,0 1 1 0 0,1-2-1 0 0,-1 2 16 0 0,-1-3-4 0 0,1 1 0 0 0,0 0-1 0 0,0-1 1 0 0,-1 0 0 0 0,1 1 0 0 0,0-1 0 0 0,-1 1 0 0 0,1-1 0 0 0,0 1-1 0 0,0-1 1 0 0,0 0 0 0 0,-1 1 0 0 0,0-1 0 0 0,1 0 0 0 0,0 0-1 0 0,0 1 1 0 0,0-1 0 0 0,0 0 0 0 0,-1 0 0 0 0,1 0 0 0 0,0 0-1 0 0,0 0 1 0 0,0-1 4 0 0,0 1-18 0 0,0-1-1 0 0,0 1 0 0 0,0-1 0 0 0,-1 1 1 0 0,1-1-1 0 0,0 0 0 0 0,0 1 1 0 0,0-1-1 0 0,0 1 0 0 0,-1-1 1 0 0,1 0-1 0 0,0 0 0 0 0,0 0 0 0 0,0 1 1 0 0,-1-1-1 0 0,0-1 0 0 0,0 1 1 0 0,1 0-1 0 0,-1 0 0 0 0,1 1 0 0 0,-1-2 1 0 0,1 1 18 0 0,5-27-303 0 0,-4 21 230 0 0,0-4 2 0 0,0 0-1 0 0,-1-1 0 0 0,1 2 0 0 0,-2-1 0 0 0,0-4 72 0 0,0 11 2 0 0,-1 0 1 0 0,1 0 0 0 0,-1 0-1 0 0,0-1 1 0 0,0 2 0 0 0,0-1-1 0 0,0 0 1 0 0,-1 0 0 0 0,1 0-1 0 0,-1 0 1 0 0,0 1-1 0 0,0-1 1 0 0,-1 1 0 0 0,1 0-1 0 0,-3-3-2 0 0,5 6 10 0 0,-1-1-1 0 0,1 1 1 0 0,0 0-1 0 0,-1-1 0 0 0,1 1 1 0 0,0 0-1 0 0,0 0 0 0 0,-1-1 1 0 0,1 1-1 0 0,-1 0 0 0 0,1 0 1 0 0,-1 0-1 0 0,1-1 1 0 0,-1 1-1 0 0,1 0 0 0 0,0 0 1 0 0,0 0-1 0 0,-1 0 0 0 0,1 0 1 0 0,-1 0-1 0 0,1 0 0 0 0,-1 0 1 0 0,1 0-1 0 0,-1 0 1 0 0,1 1-1 0 0,0-1 0 0 0,0 0 1 0 0,-1 0-1 0 0,1 0 0 0 0,-1 1 1 0 0,1-1-1 0 0,-1 0 1 0 0,1 0-1 0 0,0 1 0 0 0,-1-1 1 0 0,1 0-1 0 0,0 1 0 0 0,-1-1 1 0 0,1 0-1 0 0,0 0 0 0 0,0 0 1 0 0,0 1-1 0 0,0-1 1 0 0,-1 1-1 0 0,1-1 0 0 0,0 1 1 0 0,0 0-10 0 0,-11 23 281 0 0,9-18-169 0 0,-4 9-66 0 0,1 0 0 0 0,1 0 0 0 0,0 0 0 0 0,2 0 0 0 0,-1 1 0 0 0,2 0 0 0 0,0-1 0 0 0,0 4-46 0 0,3 33 447 0 0,6 43-447 0 0,-1-23 81 0 0,17 168-1013 0 0,-25-322-1139 0 0,-11-97 2546 0 0,12 177-46 0 0,-1 3-115 0 0,-2 9 54 0 0,-1 15-54 0 0,3 29-17 0 0,1 1-1 0 0,5 21-296 0 0,-1 1 167 0 0,-4-71-198 0 0,0 1-1 0 0,1 0 0 0 0,0 0 0 0 0,0 0 0 0 0,0 0 0 0 0,2 0 0 0 0,-1 0 0 0 0,0 0 1 0 0,3 3 31 0 0,-5-10-11 0 0,1 0 1 0 0,-1 0 0 0 0,0 1-1 0 0,0-1 1 0 0,0 0 0 0 0,0 1-1 0 0,1-1 1 0 0,-1 0 0 0 0,0 0 0 0 0,0 0-1 0 0,0 1 1 0 0,0-1 0 0 0,0 0-1 0 0,0 0 1 0 0,1 0 0 0 0,-1 1-1 0 0,0-1 1 0 0,1 0 0 0 0,-1 0-1 0 0,0 0 1 0 0,1 0 0 0 0,-1 0-1 0 0,0 0 1 0 0,0 0 0 0 0,1 0 0 0 0,-1 0-1 0 0,0 0 1 0 0,0 0 0 0 0,0 0-1 0 0,0 0 1 0 0,1 0 0 0 0,-1 0-1 0 0,0 0 1 0 0,1 0 10 0 0,6-9-212 0 0,2-18-50 0 0,-7 23 181 0 0,1-6 70 0 0,0 1-1 0 0,0-1 1 0 0,-1 0 0 0 0,0-1-1 0 0,-1 1 1 0 0,0-3 11 0 0,-4 29 899 0 0,1-8-839 0 0,-1 1 0 0 0,2 0 0 0 0,0-1 0 0 0,0 1-60 0 0,1-3 22 0 0,0 1 1 0 0,1-1-1 0 0,0-1 1 0 0,-1 1-1 0 0,2 0 1 0 0,0 0-1 0 0,-1 0 0 0 0,1 0 1 0 0,3 5-23 0 0,-3-9 1 0 0,-1 2 1 0 0,1-2-1 0 0,-1 1 1 0 0,2 0 0 0 0,-1-1-1 0 0,0 1 1 0 0,0-1-1 0 0,1 1 1 0 0,0-1-1 0 0,-1 0 1 0 0,1 0-1 0 0,0 0 1 0 0,0-1-1 0 0,0 1 1 0 0,0 0-1 0 0,0-2 1 0 0,3 3-2 0 0,-3-2-23 0 0,-2-1-1 0 0,2 1 1 0 0,-1-1 0 0 0,1 0-1 0 0,-1 0 1 0 0,0 0-1 0 0,1 0 1 0 0,-1 0 0 0 0,0 0-1 0 0,0 0 1 0 0,1 0 0 0 0,1-1 23 0 0,-2 1-4 0 0,-2-1 0 0 0,1 1 0 0 0,0-1 1 0 0,0 0-1 0 0,0 1 0 0 0,-1-1 0 0 0,1 1 1 0 0,0-1-1 0 0,0 0 0 0 0,0 0 0 0 0,-1 1 0 0 0,1-1 1 0 0,-1 0-1 0 0,1 0 0 0 0,0 0 0 0 0,-1 0 1 0 0,1 0-1 0 0,0 0 0 0 0,-1 1 0 0 0,0-1 1 0 0,0-1-1 0 0,0 1 0 0 0,0 0 0 0 0,1 0 1 0 0,-1 0-1 0 0,0 0 0 0 0,0 0 0 0 0,0 0 1 0 0,0-1 3 0 0,-1-1 5 0 0,1 1 0 0 0,0 0 0 0 0,-1 0 0 0 0,1-1 0 0 0,-1 1 0 0 0,-1-1 0 0 0,1 1 0 0 0,1 0 0 0 0,-2-1 0 0 0,1 2 0 0 0,0-2 0 0 0,-1 1 0 0 0,0 1 0 0 0,1-2 0 0 0,-1 2 0 0 0,0-1 0 0 0,1 0 0 0 0,-2 1-5 0 0,-4-4 79 0 0,-2-1 96 0 0,8 7-170 0 0,0-1 0 0 0,1 1 0 0 0,0 0-1 0 0,-1-1 1 0 0,0 1 0 0 0,1 0-1 0 0,-1-1 1 0 0,1 1 0 0 0,-1-1-1 0 0,1 1 1 0 0,0-1 0 0 0,0 1 0 0 0,-1 0-1 0 0,1 0 1 0 0,0 0 0 0 0,-1-1-1 0 0,1 1 1 0 0,0 0 0 0 0,0-1-1 0 0,0 2-4 0 0,-3 5 7 0 0,2 1 0 0 0,0-1 1 0 0,0 1-1 0 0,0-1 0 0 0,1 1 0 0 0,0 0 0 0 0,0 5-7 0 0,1-8 5 0 0,-1-1-1 0 0,1 1 1 0 0,1 0 0 0 0,-2-1 0 0 0,2 1-1 0 0,0 0 1 0 0,-1 0 0 0 0,1-1 0 0 0,0 0 0 0 0,1 0-1 0 0,-1 0 1 0 0,3 3-5 0 0,-4-6-1 0 0,-1 0 0 0 0,1 0 0 0 0,0-1 0 0 0,-1 1 1 0 0,0-1-1 0 0,1 1 0 0 0,-1 0 0 0 0,1-1 0 0 0,0 1 0 0 0,0 0 0 0 0,0-1 0 0 0,-1 1 0 0 0,1-1 0 0 0,-1 0 0 0 0,1 0 1 0 0,0 0-1 0 0,0 0 0 0 0,-1 1 0 0 0,1-1 0 0 0,0 0 0 0 0,0 0 0 0 0,0 0 0 0 0,0 0 0 0 0,-1 0 0 0 0,1 0 1 0 0,0 0-1 0 0,1 0 1 0 0,-2-1-5 0 0,2 1 1 0 0,-1 0 0 0 0,0-1 0 0 0,-1 0 0 0 0,1 0 0 0 0,0 0-1 0 0,0 0 1 0 0,0 0 0 0 0,0 0 0 0 0,-1 0 0 0 0,1 0-1 0 0,0 0 1 0 0,-1 0 0 0 0,1 0 0 0 0,0 0 0 0 0,-1-1 0 0 0,0 1 4 0 0,2-3-7 0 0,-1 0 0 0 0,0 0 0 0 0,0-1 0 0 0,0 1 0 0 0,0-1 0 0 0,-1 0 0 0 0,1 1 0 0 0,-1 0 0 0 0,0-1 0 0 0,-1-1 7 0 0,-7-36-36 0 0,5 26 23 0 0,1 0 0 0 0,-2 0 0 0 0,-6-14 13 0 0,-29-60 40 0 0,23 59-11 0 0,3 0 1 0 0,0-2-1 0 0,3 1 0 0 0,-2-11-29 0 0,0-24 212 0 0,4 0 0 0 0,1-20-212 0 0,0 8 85 0 0,7 63-75 0 0,1 0 0 0 0,1 0 0 0 0,-1 0 0 0 0,3 0 1 0 0,-1 1-1 0 0,1-1 0 0 0,2-4-10 0 0,3-10-21 0 0,3-11 81 0 0,-7 27-72 0 0,0 0 0 0 0,-2-1 0 0 0,2-10 12 0 0,4-7-288 0 0,-11 33 276 0 0,1 1-1 0 0,0 0 0 0 0,1 0 1 0 0,-1-1-1 0 0,0 1 1 0 0,0 0-1 0 0,1 0 1 0 0,-1 0-1 0 0,1-1 1 0 0,0 2-1 0 0,0-1 0 0 0,0 1 13 0 0,11 43 199 0 0,-1-4-185 0 0,7 31 59 0 0,-17-73-75 0 0,0 1 0 0 0,1-1 0 0 0,-1 1 0 0 0,0-1-1 0 0,0 0 1 0 0,0 1 0 0 0,0-1 0 0 0,0 1 0 0 0,0-1 0 0 0,0 1 0 0 0,0-1 0 0 0,1 1 0 0 0,-1-1 0 0 0,0 1 0 0 0,1-1 0 0 0,-1 0 0 0 0,1 0 0 0 0,-1 0 0 0 0,1 1-1 0 0,-1-1 1 0 0,0 0 0 0 0,0 1 0 0 0,0-1 0 0 0,1 0 0 0 0,0 0 0 0 0,-1 1 0 0 0,1-1 0 0 0,-1 0 0 0 0,1 0 2 0 0,0 0-9 0 0,-1-1 1 0 0,1 1-1 0 0,0 0 0 0 0,-1-1 1 0 0,1 1-1 0 0,0-1 0 0 0,-1 1 1 0 0,0 0-1 0 0,1-1 1 0 0,0 1-1 0 0,-1-1 0 0 0,1 0 1 0 0,-1 1-1 0 0,1-1 0 0 0,-1 0 1 0 0,1 1-1 0 0,-1-1 9 0 0,15-33-266 0 0,-13 31 256 0 0,9-25-88 0 0,-6 20 17 0 0,-2-1 1 0 0,1-1-1 0 0,-1 1 1 0 0,0-1 80 0 0,10-37-302 0 0,-7 25 261 0 0,5-25 41 0 0,-18 88 571 0 0,-10 42-222 0 0,4 1 0 0 0,3 15-349 0 0,8-81 1 0 0,-13 94 94 0 0,11-96-134 0 0,4-14 25 0 0,-1 0 1 0 0,1 0 0 0 0,-1 0 0 0 0,1 1 0 0 0,0-1 0 0 0,-1 0 0 0 0,1 1 0 0 0,0-1 0 0 0,0 0 0 0 0,1 0 0 0 0,0 3 13 0 0,0 0-349 0 0,-3-8 25 0 0,-4-12 31 0 0,6-7 168 0 0,0 0 1 0 0,0 1-1 0 0,4-15 125 0 0,-1 0 5 0 0,0 7 8 0 0,1 0 1 0 0,1-1-1 0 0,3-3-13 0 0,-6 26 37 0 0,0 0-1 0 0,1 1 1 0 0,0-1 0 0 0,-1 1 0 0 0,2 0-1 0 0,0 0 1 0 0,0 0 0 0 0,0 1 0 0 0,2-4-37 0 0,-11 33 502 0 0,-4 25-497 0 0,2 1-1 0 0,2 0 0 0 0,3 0 0 0 0,1 0 0 0 0,4 1 1 0 0,2 18-5 0 0,2-36-62 0 0,-7-32 59 0 0,0-1-1 0 0,0 1 1 0 0,0-1-1 0 0,1 1 1 0 0,-1-1-1 0 0,0 0 0 0 0,0 0 1 0 0,0 0-1 0 0,0 1 1 0 0,0-1-1 0 0,0 1 1 0 0,0-1-1 0 0,1 1 0 0 0,-1-1 1 0 0,0 0-1 0 0,1 1 1 0 0,-1-1-1 0 0,0 0 1 0 0,1 1-1 0 0,-1-1 1 0 0,1 0-1 0 0,-1 0 0 0 0,0 0 4 0 0,0 0-9 0 0,1-1-1 0 0,0 0 0 0 0,-1 1 1 0 0,1-1-1 0 0,-1 0 0 0 0,1 0 1 0 0,-1 1-1 0 0,1-1 0 0 0,-1 0 0 0 0,0 0 1 0 0,0 0-1 0 0,0 0 0 0 0,0 1 1 0 0,0-1-1 0 0,0 0 0 0 0,0 0 1 0 0,0-1 9 0 0,4-14 39 0 0,-3 0 0 0 0,1 0 0 0 0,-2-14-39 0 0,1-38 211 0 0,8-62-211 0 0,-8 109 21 0 0,1 5 89 0 0,0 1-1 0 0,2-1 1 0 0,0 1-1 0 0,1 0 1 0 0,-1 0 0 0 0,2 0-1 0 0,1 1 1 0 0,-1 0-1 0 0,2 0 1 0 0,0 1 0 0 0,2-2-110 0 0,8 2 500 0 0,-11 21-571 0 0,-11 3 26 0 0,2-1-1 0 0,-2 0 1 0 0,0 0 0 0 0,-1 0 45 0 0,0 2 13 0 0,1-1 0 0 0,-4 14-13 0 0,-3 7 49 0 0,9-26-108 0 0,-1 0 0 0 0,1 1 0 0 0,0 0 0 0 0,1 0 0 0 0,-2 5 59 0 0,18-30-290 0 0,-6-5 315 0 0,-4 9-14 0 0,0-1 0 0 0,2 2 0 0 0,7-13-11 0 0,9-15 14 0 0,-14 26-47 0 0,-1 1 0 0 0,2-2-1 0 0,2 1 34 0 0,-8 10 35 0 0,-3 3-29 0 0,-1 1-1 0 0,0-1 1 0 0,1 1 0 0 0,0 1 0 0 0,0-2 0 0 0,0 1-1 0 0,-1 0 1 0 0,2 0 0 0 0,-1 1 0 0 0,0-2-1 0 0,0 2 1 0 0,0-1 0 0 0,0 0 0 0 0,1 0 0 0 0,-2 1-1 0 0,2-1 1 0 0,-1 1 0 0 0,1-1-6 0 0,-1 1 1 0 0,-1 1 1 0 0,0-1 0 0 0,1 1-1 0 0,-1-1 1 0 0,1 0-1 0 0,-1 1 1 0 0,0-1-1 0 0,1 1 1 0 0,-1 0-1 0 0,0-1 1 0 0,0 1-1 0 0,0 0 1 0 0,0-1-1 0 0,0 0 1 0 0,0 1-1 0 0,0 0 1 0 0,0-1-1 0 0,0 1 1 0 0,0 0-1 0 0,0-1 1 0 0,0 1-1 0 0,0-1 1 0 0,0 0-1 0 0,0 1 1 0 0,0 0-1 0 0,0-1 1 0 0,-1 2-2 0 0,-4 18 77 0 0,3-17-58 0 0,1 4-10 0 0,-2 1 0 0 0,2-2 0 0 0,0 2-1 0 0,0-1 1 0 0,0 1 0 0 0,0-1 0 0 0,1 0-1 0 0,1 1 1 0 0,0-1-9 0 0,-2-7-2 0 0,1 1-1 0 0,0-1 1 0 0,0 1 0 0 0,0-1 0 0 0,0 1-1 0 0,0-1 1 0 0,0 1 0 0 0,0-1 0 0 0,0 0-1 0 0,0 0 1 0 0,0 1 0 0 0,0-1-1 0 0,1 1 1 0 0,-1-1 0 0 0,0 1 0 0 0,0-1-1 0 0,0 1 1 0 0,1-1 0 0 0,-1 1 0 0 0,0-1-1 0 0,1 0 1 0 0,-1 0 0 0 0,0 0 0 0 0,0 1-1 0 0,0-1 1 0 0,0 0 0 0 0,1 1-1 0 0,-1-1 1 0 0,1 0 0 0 0,-1 0 0 0 0,0 1-1 0 0,1-1 1 0 0,-1 0 0 0 0,1 0 0 0 0,-1 0-1 0 0,0 1 1 0 0,0-1 0 0 0,1 0-1 0 0,-1 0 1 0 0,1 0 0 0 0,-1 0 0 0 0,1 0-1 0 0,-1 0 1 0 0,1 0 0 0 0,-1 0 0 0 0,0 0-1 0 0,0 0 1 0 0,1-1 0 0 0,-1 1 0 0 0,1 0-1 0 0,-1 0 1 0 0,1 0 0 0 0,-1-1-1 0 0,1 1 1 0 0,-1 0 0 0 0,0 0 0 0 0,1-1-1 0 0,-1 1 1 0 0,0 0 0 0 0,0-1 0 0 0,0 1-1 0 0,1 0 1 0 0,-1 0 2 0 0,3-2-14 0 0,-2-1-1 0 0,2 2 1 0 0,-2-2-1 0 0,1 1 1 0 0,0 0-1 0 0,-1 0 1 0 0,1-1-1 0 0,0-2 15 0 0,17-49-101 0 0,-11 28-232 0 0,2 0-1 0 0,3-4 334 0 0,-8 24 154 0 0,-2 12 111 0 0,-3 11 26 0 0,-3 1-196 0 0,1-13-81 0 0,1 1 1 0 0,0 0 0 0 0,0 0-1 0 0,0-1 1 0 0,1 1-1 0 0,0 0 1 0 0,0 0 0 0 0,1 4-15 0 0,-1-9-4 0 0,0-1-1 0 0,0 0 1 0 0,0 0 0 0 0,0 0 0 0 0,0 0 0 0 0,1 1 0 0 0,-1-1 0 0 0,0 0-1 0 0,0 1 1 0 0,0-1 0 0 0,0 0 0 0 0,0 0 0 0 0,0 1 0 0 0,1-1 0 0 0,-1 0 0 0 0,0 0-1 0 0,0 1 1 0 0,0-1 0 0 0,0 0 0 0 0,0 0 0 0 0,0 0 0 0 0,0 1 0 0 0,1-1-1 0 0,-1 0 1 0 0,0 0 0 0 0,0 0 0 0 0,1 0 0 0 0,-1 0 0 0 0,0 0 0 0 0,1 0 0 0 0,-1 0-1 0 0,0 0 1 0 0,0 0 0 0 0,1 0 0 0 0,-1 0 0 0 0,0 0 0 0 0,0 0 0 0 0,0 0-1 0 0,0 0 1 0 0,1 0 0 0 0,-1 0 0 0 0,0 0 0 0 0,1 0 0 0 0,-1 0 4 0 0,13-10-130 0 0,8-21 13 0 0,-21 30 116 0 0,6-9-65 0 0,-1-1 0 0 0,0 0 0 0 0,-1 0 0 0 0,-1 0 0 0 0,0-1 0 0 0,0 1-1 0 0,-1-3 67 0 0,-8 43 341 0 0,1-11-190 0 0,1 1-1 0 0,0 0 1 0 0,0 11-151 0 0,3-7 27 0 0,-2 24-27 0 0,3-43 6 0 0,0 0 0 0 0,1-1 0 0 0,-1 1-1 0 0,1 0 1 0 0,0-1 0 0 0,0 1 0 0 0,0 0-1 0 0,0-1 1 0 0,1 0 0 0 0,-1 2-6 0 0,0-5-6 0 0,-1 0 1 0 0,0 0-1 0 0,1 1 1 0 0,-1-1-1 0 0,1 0 1 0 0,-1 0-1 0 0,1 0 1 0 0,-1 1-1 0 0,0-1 1 0 0,0 0-1 0 0,0 0 1 0 0,1 0-1 0 0,-1 0 1 0 0,1 0-1 0 0,-1 0 1 0 0,1 0-1 0 0,-1 0 1 0 0,1 0-1 0 0,-1 0 1 0 0,0 0-1 0 0,0 0 1 0 0,1 0-1 0 0,-1 0 1 0 0,0-1-1 0 0,1 1 1 0 0,-1 0-1 0 0,1 0 1 0 0,-1 0-1 0 0,1-1 1 0 0,-1 1-1 0 0,0 0 0 0 0,1 0 1 0 0,-1 0-1 0 0,0 0 1 0 0,0-1-1 0 0,0 1 1 0 0,0 0-1 0 0,1-1 1 0 0,-1 1-1 0 0,0 0 1 0 0,0-1-1 0 0,1 0 6 0 0,13-16-147 0 0,-12 14 118 0 0,4-6-12 0 0,0 0-1 0 0,-1-1 1 0 0,0 0 0 0 0,0 0 0 0 0,-1 0 0 0 0,-1-1 41 0 0,20-65 75 0 0,-15 43-110 0 0,-6 28 55 0 0,-1 3-20 0 0,0 0 0 0 0,0 0 0 0 0,-1-1 0 0 0,0 2 0 0 0,1-2 0 0 0,-1 0 0 0 0,0 2 0 0 0,0-2 0 0 0,0 1 0 0 0,0-1 0 0 0,-13 47 339 0 0,7-3-196 0 0,4-28-93 0 0,0-1 1 0 0,0 1 0 0 0,1-1-1 0 0,1 1 1 0 0,0-1 0 0 0,2 14-51 0 0,-2-26-3 0 0,1 0 1 0 0,-1 1-1 0 0,0 0 1 0 0,0 0-1 0 0,0-1 1 0 0,0 1 0 0 0,0 0-1 0 0,0-1 1 0 0,0 0-1 0 0,0 1 1 0 0,1-1-1 0 0,-1 1 1 0 0,0 0 0 0 0,1-1-1 0 0,-1 1 1 0 0,1-1-1 0 0,-1 1 1 0 0,1-1-1 0 0,-1 0 1 0 0,0 0-1 0 0,0 1 1 0 0,1-1 0 0 0,0 0-1 0 0,-1 1 3 0 0,1-1-3 0 0,0 0 1 0 0,-1 0-1 0 0,0 0 0 0 0,1 0 1 0 0,-1 0-1 0 0,1-1 0 0 0,-1 1 1 0 0,1 0-1 0 0,0 0 0 0 0,-1 0 1 0 0,1-1-1 0 0,-1 1 0 0 0,0 0 1 0 0,0 0-1 0 0,1 0 0 0 0,-1-1 1 0 0,1 1-1 0 0,-1 0 0 0 0,1-1 1 0 0,-1 1-1 0 0,1-1 3 0 0,0-1-25 0 0,2-1 0 0 0,-2 1 1 0 0,2-1-1 0 0,-2 0 0 0 0,1 0 0 0 0,0 0 1 0 0,-1-2 24 0 0,3-9-158 0 0,0-2 1 0 0,-1 2-1 0 0,-1-1 1 0 0,0 0-1 0 0,0-14 158 0 0,-3-15-634 0 0,-3-15 634 0 0,1 22-49 0 0,2 14 624 0 0,1 39 478 0 0,18 107-450 0 0,-16-107-609 0 0,0 0 0 0 0,1 0 0 0 0,1-1 0 0 0,0 1 0 0 0,2 1 6 0 0,-6-16-16 0 0,0-1-1 0 0,0 1 0 0 0,1 0 0 0 0,-1 0 1 0 0,0 0-1 0 0,0 0 0 0 0,0-1 0 0 0,1 0 1 0 0,-1 1-1 0 0,1 0 0 0 0,-1 0 0 0 0,1-1 1 0 0,0 1-1 0 0,-1 0 0 0 0,0-1 0 0 0,1 0 1 0 0,-1 1-1 0 0,1-1 0 0 0,0 1 0 0 0,0-1 1 0 0,-1 0-1 0 0,1 1 0 0 0,0 0 17 0 0,0-2-53 0 0,0 1 0 0 0,0 0 0 0 0,-1 0 0 0 0,0-1 0 0 0,1 1 0 0 0,-1 0 0 0 0,1-1 0 0 0,0 1 0 0 0,-1-1 0 0 0,1 1 0 0 0,-1 0 0 0 0,0 0 0 0 0,1-1 0 0 0,-1 1 0 0 0,1-1 0 0 0,-1 1 0 0 0,1-1 0 0 0,-1 0 0 0 0,1 1 0 0 0,-1-1 0 0 0,0 1 53 0 0,3-7-288 0 0,0 1 1 0 0,0-1-1 0 0,-1 1 1 0 0,1-5 287 0 0,0-2-48 0 0,-2 1 1 0 0,1-1 0 0 0,-1 0-1 0 0,0 1 1 0 0,-1-1-1 0 0,-2-5 48 0 0,0-12 70 0 0,-3-1 1 0 0,-1-1-71 0 0,5 28 39 0 0,0 1 0 0 0,1 0 0 0 0,-1-1 0 0 0,-1 1 0 0 0,0 1 0 0 0,2-2 0 0 0,-2 1 0 0 0,0-1-39 0 0,2 4 18 0 0,-1 0 0 0 0,1-1 0 0 0,0 1-1 0 0,-1 0 1 0 0,1-1 0 0 0,-1 1 0 0 0,1 0 0 0 0,0-1-1 0 0,-1 1 1 0 0,1 0 0 0 0,0-1 0 0 0,0 1 0 0 0,-1 0-1 0 0,1 0 1 0 0,-1-1 0 0 0,1 1 0 0 0,-1 0 0 0 0,1 0-1 0 0,-1 0 1 0 0,0 0 0 0 0,1 0 0 0 0,0 0-18 0 0,-1 0 32 0 0,0 0-1 0 0,0 1 1 0 0,0-1 0 0 0,1 1-1 0 0,0-1 1 0 0,-1 0 0 0 0,0 1 0 0 0,0 0-1 0 0,1-1 1 0 0,-1 1 0 0 0,1-1-1 0 0,-1 0 1 0 0,1 1 0 0 0,-1 0 0 0 0,1-1-1 0 0,-1 1 1 0 0,1 0 0 0 0,-1 0-32 0 0,1-1 19 0 0,-1 1 0 0 0,1-1 0 0 0,0 0 0 0 0,0 0 1 0 0,0 0-1 0 0,0 0 0 0 0,0 0 0 0 0,-1 0 0 0 0,1 1 0 0 0,0-1 1 0 0,0 0-1 0 0,0 1 0 0 0,-1-1 0 0 0,1 1 0 0 0,0-1 0 0 0,0 0 0 0 0,0 1 1 0 0,0-1-1 0 0,0 0 0 0 0,0 1 0 0 0,0-1 0 0 0,0 0 0 0 0,0 0 1 0 0,0 0-1 0 0,0 1 0 0 0,0-1 0 0 0,0 1 0 0 0,0-1 0 0 0,0 0 1 0 0,0 1-1 0 0,0-1 0 0 0,0 0 0 0 0,1 1 0 0 0,-1-1 0 0 0,0 0 1 0 0,0 1-1 0 0,0-1 0 0 0,1 0 0 0 0,-1 0 0 0 0,0 0 0 0 0,0 0 0 0 0,0 1 1 0 0,0-1-1 0 0,0 0 0 0 0,1 0 0 0 0,-1 1 0 0 0,0-1 0 0 0,1 0 1 0 0,-1 0-1 0 0,0 0 0 0 0,1 0 0 0 0,-1 0 0 0 0,0 1 0 0 0,1-1 1 0 0,-1 0-20 0 0,15 12 119 0 0,-1 3-68 0 0,-2 1 0 0 0,0 0-1 0 0,7 14-50 0 0,-7-13 67 0 0,-6-7-173 0 0,-3-5 107 0 0,0-1 0 0 0,0 0 1 0 0,-1 0-1 0 0,1 0 0 0 0,-1 1 0 0 0,0 0 0 0 0,0 0 0 0 0,-1 0 1 0 0,1 0-1 0 0,-1 0 0 0 0,0 0 0 0 0,-1 0 0 0 0,1 1-1 0 0,1 10-38 0 0,0-2-1 0 0,3 10 39 0 0,3 19-48 0 0,-4-26-23 0 0,0-1 1 0 0,0 0-1 0 0,3 3 71 0 0,-4-8 45 0 0,-3-11-57 0 0,0 0 0 0 0,0 0 0 0 0,0 0 1 0 0,0 0-1 0 0,0 0 0 0 0,0 1 0 0 0,0-1 0 0 0,0 0 0 0 0,0 0 0 0 0,0 0 0 0 0,0 0 0 0 0,0 0 0 0 0,0 0 0 0 0,0 0 0 0 0,0 1 0 0 0,0-1 0 0 0,0 0 0 0 0,0 0 0 0 0,0 0 0 0 0,0 0 0 0 0,1 0 0 0 0,-1 0 0 0 0,0 0 0 0 0,0 0 0 0 0,0 0 0 0 0,0 1 0 0 0,0-1 0 0 0,0 0 0 0 0,0 0 1 0 0,0 0-1 0 0,0 0 0 0 0,0 0 0 0 0,1 0 0 0 0,-1 0 0 0 0,0 0 0 0 0,0 0 0 0 0,0 0 0 0 0,0 0 0 0 0,0 0 0 0 0,0 0 0 0 0,0 0 0 0 0,1 0 0 0 0,-1 0 0 0 0,0 0 0 0 0,0 0 0 0 0,0 0 0 0 0,0 0 0 0 0,0 0 0 0 0,0 0 0 0 0,0 0 0 0 0,1 0 0 0 0,-1 0 0 0 0,0 0 0 0 0,0 0 1 0 0,0 0 10 0 0,2-8-644 0 0,0-11-327 0 0,-6-37 522 0 0,2 0 0 0 0,3 0 1 0 0,4-32 449 0 0,-5 84 5 0 0,0 1 58 0 0,0 1 1 0 0,0 0-1 0 0,0-1 1 0 0,1 2-1 0 0,-1-2 1 0 0,1 1-1 0 0,0 0 1 0 0,0-1-1 0 0,-1 2 0 0 0,1-1 1 0 0,0 0-1 0 0,1-2-63 0 0,-1 27 1338 0 0,-6 157 474 0 0,6-136-1732 0 0,3 1 0 0 0,0-2 0 0 0,5 6-80 0 0,-3-10-133 0 0,-1-1-1 0 0,-2 2 0 0 0,-1-1 1 0 0,-2 16 133 0 0,-2-25-57 0 0,-4 76-390 0 0,3-72 549 0 0,3-24-120 0 0,-1 1 0 0 0,1-1 0 0 0,-2 0 0 0 0,0 1 18 0 0,-2 5-40 0 0,-1 5-136 0 0,1 0 0 0 0,-1 0 0 0 0,2 11 176 0 0,-5 7-205 0 0,2-17 38 0 0,6-21-883 0 0,2-3 240 0 0,3-9-223 0 0,5-17 380 0 0,-6-7 685 0 0,2 0 0 0 0,2-1 1 0 0,1 2-1 0 0,2 0 0 0 0,7-15-32 0 0,-65 177 2685 0 0,27-77-2498 0 0,9-18-105 0 0,-11 18-82 0 0,21-50 4 0 0,-3 10 12 0 0,-1-2 0 0 0,0 1 0 0 0,-1-1 0 0 0,0 1-1 0 0,-1-1 1 0 0,1-1 0 0 0,-2 1 0 0 0,-1 1-16 0 0,2-4-9 0 0,-1 0 1 0 0,1 0-1 0 0,-1-1 1 0 0,-1 0-1 0 0,1 0 1 0 0,-1-1-1 0 0,0 1 1 0 0,0-2-1 0 0,0-1 0 0 0,0 2 1 0 0,0-2-1 0 0,0-1 1 0 0,-1 1-1 0 0,1-1 1 0 0,-1 0-1 0 0,0-1 1 0 0,1 0-1 0 0,0-1 0 0 0,-1-1 1 0 0,1 0-1 0 0,-1 1 1 0 0,1-2-1 0 0,0 1 1 0 0,0-2-1 0 0,0 0 1 0 0,0 1-1 0 0,0-2 0 0 0,1 0 1 0 0,-5-4 8 0 0,9 6-11 0 0,1 0 12 0 0,-1 0-1 0 0,0 0 1 0 0,0 0-1 0 0,0 1 1 0 0,0-1-1 0 0,0 1 1 0 0,-1 0-1 0 0,1 0 1 0 0,-1 0-1 0 0,1 1 1 0 0,-5-2-1 0 0,8 3 8 0 0,0 1 1 0 0,1-1 0 0 0,-1 0-1 0 0,0 0 1 0 0,1 1 0 0 0,-1-1-1 0 0,0 1 1 0 0,0-1 0 0 0,0 1-1 0 0,1-1 1 0 0,-1 1 0 0 0,1-1-1 0 0,-1 1 1 0 0,1-1 0 0 0,-1 1-1 0 0,0-1 1 0 0,1 1 0 0 0,-1 0-1 0 0,1 0 1 0 0,0-1 0 0 0,0 1-1 0 0,-1-1 1 0 0,1 1 0 0 0,0 0 0 0 0,-1 0-1 0 0,1 0 1 0 0,0 0 0 0 0,0-1-9 0 0,-4 25 337 0 0,4-24-323 0 0,1 1 1 0 0,-1 1-1 0 0,0-2 1 0 0,1 2-1 0 0,-1-2 1 0 0,0 1 0 0 0,1 0-1 0 0,0 0 1 0 0,0 0-1 0 0,0 0 1 0 0,0-1-1 0 0,0 1 1 0 0,0 0-1 0 0,0-1 1 0 0,0 1-1 0 0,1-1 1 0 0,0 1 0 0 0,-1-1-1 0 0,0 0 1 0 0,1 1-1 0 0,-1-1 1 0 0,1-1-1 0 0,0 1 1 0 0,0 0-1 0 0,0 0 1 0 0,-1 0-1 0 0,1 0 1 0 0,0-1 0 0 0,0 0-1 0 0,0 1 1 0 0,0-1-1 0 0,0 1-14 0 0,8 1 49 0 0,1-1 0 0 0,-1-1 0 0 0,0 1 0 0 0,1-1 1 0 0,3-1-50 0 0,125-1-569 0 0,-120 2-256 0 0,-6-2-61 0 0,-13 2 868 0 0,0 0 0 0 0,0 0-1 0 0,0 0 1 0 0,0 0 0 0 0,0 0-1 0 0,0 0 1 0 0,0 0 0 0 0,0 0-1 0 0,0 0 1 0 0,0 0 0 0 0,0-1-1 0 0,0 1 1 0 0,0 0 0 0 0,0 0-1 0 0,0 0 1 0 0,0 0 0 0 0,0 0-1 0 0,0 0 1 0 0,0 0 0 0 0,0 0-1 0 0,0 0 1 0 0,0 0 0 0 0,0 0-1 0 0,0 0 1 0 0,0 0 0 0 0,0 0-1 0 0,0 0 1 0 0,0 0 0 0 0,1 0-1 0 0,-1 0 1 0 0,0 0 0 0 0,-1-1-1 0 0,1 1 1 0 0,0 0 0 0 0,0 0-1 0 0,0 0 1 0 0,0 0 0 0 0,0 0-1 0 0,0 0 1 0 0,0 0 0 0 0,0-1-1 0 0,0 1 1 0 0,0 0 0 0 0,0 0-1 0 0,0 0 1 0 0,0 0 0 0 0,0 0-1 0 0,0 0 1 0 0,0 0 0 0 0,0 0 18 0 0,-1-1-24 0 0,0 0 0 0 0,-1 0-1 0 0,1 1 1 0 0,0-1 0 0 0,-1 1 0 0 0,1-1 0 0 0,0 0 0 0 0,-1 1 0 0 0,1 0 0 0 0,0-1 0 0 0,-1 1 0 0 0,-1 0 24 0 0,-16-2 157 0 0,0-2 0 0 0,2-1 0 0 0,-6-1-157 0 0,-33-8 320 0 0,39 11-166 0 0,3 0-17 0 0,1 0-1 0 0,-1 1 1 0 0,1 1-1 0 0,-4 1-136 0 0,14 0 40 0 0,1 0-1 0 0,-1 0 0 0 0,0 0 1 0 0,1 0-1 0 0,-1 0 0 0 0,1 1 1 0 0,-1-1-1 0 0,0 1 0 0 0,0 0 1 0 0,1 1-1 0 0,0-1 0 0 0,-1 0 1 0 0,1 0-1 0 0,0 1 0 0 0,0-1 1 0 0,-1 1-1 0 0,2 0 1 0 0,-2-1-1 0 0,2 1 0 0 0,-1 1 1 0 0,0-2-1 0 0,1 2 0 0 0,-2 0-39 0 0,2-1 46 0 0,0-1-1 0 0,0 1 0 0 0,1 0 1 0 0,-1 0-1 0 0,0 0 1 0 0,1 0-1 0 0,-1-1 0 0 0,1 2 1 0 0,0-1-1 0 0,0-1 0 0 0,0 1 1 0 0,0 0-1 0 0,0 0 0 0 0,0 0 1 0 0,0 0-1 0 0,0 0 1 0 0,1 0-1 0 0,-1-1 0 0 0,1 2 1 0 0,0-1-1 0 0,0-1 0 0 0,0 1 1 0 0,-1 0-1 0 0,1-1 1 0 0,0 1-1 0 0,1 0 0 0 0,-2-1 1 0 0,2 0-1 0 0,-1 1 0 0 0,1-1 1 0 0,-2 0-1 0 0,2 1 1 0 0,0-1-1 0 0,-1 0 0 0 0,1-1 1 0 0,-1 2-1 0 0,1-1 0 0 0,0 0 1 0 0,-1-1-1 0 0,1 1 1 0 0,0 0-1 0 0,0-1 0 0 0,0 0 1 0 0,-1 0-1 0 0,2 1 0 0 0,-2-1 1 0 0,1 0-1 0 0,1 0-45 0 0,18-2 97 0 0,0-2 0 0 0,-2 0 0 0 0,2-2 0 0 0,-2 0 0 0 0,20-9-97 0 0,-6 4-90 0 0,54-15-1841 0 0,-75 26 1147 0 0,-12 1 344 0 0,-6-1 286 0 0,-132-5 620 0 0,93 1-200 0 0,22 2-105 0 0,1 0 0 0 0,0-1 1 0 0,0-2-1 0 0,0 0 0 0 0,-9-4-161 0 0,20 6 27 0 0,1 0-1 0 0,-1 1 1 0 0,0 0 0 0 0,0 0 0 0 0,0 2-1 0 0,0-1 1 0 0,-2 2-27 0 0,-33-5 154 0 0,41 4-121 0 0,4 0-29 0 0,0 0 0 0 0,0 0 0 0 0,1 0 0 0 0,-1 0 0 0 0,1 0 0 0 0,-1 0-1 0 0,0 0 1 0 0,1 0 0 0 0,-1 0 0 0 0,0 0 0 0 0,1-1 0 0 0,-1 1 0 0 0,1 0-1 0 0,-1-1 1 0 0,0 1 0 0 0,1 0 0 0 0,-1 0 0 0 0,1 0 0 0 0,0-1 0 0 0,-1 1-1 0 0,0-1 1 0 0,1 1 0 0 0,-1-1 0 0 0,1 1 0 0 0,-1-1 0 0 0,1 0 0 0 0,-1 1-1 0 0,1 0 1 0 0,0-1 0 0 0,0 1 0 0 0,0-1 0 0 0,-1 0 0 0 0,1 0 0 0 0,0 1-1 0 0,0-1 1 0 0,0 1 0 0 0,-1-1 0 0 0,1 0 0 0 0,0 1 0 0 0,0-1 0 0 0,0 0-1 0 0,0 0 1 0 0,0 1 0 0 0,1 0 0 0 0,-1-1 0 0 0,0 0-4 0 0,-9-88 73 0 0,8 85-74 0 0,1-1 0 0 0,-2 1 0 0 0,2-1 0 0 0,-1 1 0 0 0,-1-1 0 0 0,1 1 0 0 0,-1 0 0 0 0,-1 0 0 0 0,2 0-1 0 0,-3-2 2 0 0,-28-35 26 0 0,23 31-3 0 0,6 4-25 0 0,0 1 1 0 0,1 0-1 0 0,-1-1 1 0 0,1 0-1 0 0,0 0 1 0 0,1 0-1 0 0,-1-1 1 0 0,1 1 0 0 0,0 0-1 0 0,1 0 1 0 0,-1 0-1 0 0,2-6 2 0 0,-2-12-61 0 0,-1 1 0 0 0,0-1-1 0 0,-2 1 1 0 0,-3-10 61 0 0,6 23-221 0 0,-1 1 0 0 0,0-1 1 0 0,2 0-1 0 0,0 0 0 0 0,0 0 1 0 0,0 0-1 0 0,2 1 0 0 0,0-4 221 0 0,0-8-681 0 0,0 1-1 0 0,-2 0 1 0 0,-2-16 681 0 0,1 17-523 0 0,1 0 0 0 0,0 0-1 0 0,2 1 1 0 0,1-7 523 0 0,0 5-28 0 0,-2 1 0 0 0,0-12 28 0 0,0 11 173 0 0,0 1 1 0 0,3-9-174 0 0,-4 22 55 0 0,2-1 0 0 0,0 1 1 0 0,-1 0-1 0 0,2-1 0 0 0,-1 1 1 0 0,1 0-1 0 0,0 0 0 0 0,0 1 0 0 0,1-1-55 0 0,32-29 923 0 0,-3-17-310 0 0,-23 35-865 0 0,1 0 1 0 0,0 1 0 0 0,2 1 0 0 0,0-2 251 0 0,2 6-2225 0 0,-4 5-2213 0 0,-7 2-600 0 0</inkml:trace>
  <inkml:trace contextRef="#ctx0" brushRef="#br1" timeOffset="44">6353 277 8 0 0,'2'-29'1741'0'0,"7"-10"3669"0"0,-9 39-5351 0 0,0 0 0 0 0,0 0 1 0 0,0 0-1 0 0,0 0 0 0 0,0 0 0 0 0,0 0 1 0 0,0 0-1 0 0,0 0 0 0 0,0 0 0 0 0,0 0 0 0 0,0 0 1 0 0,0 0-1 0 0,0 0 0 0 0,0 0 0 0 0,0 0 1 0 0,-1 0-1 0 0,1 0 0 0 0,0 0 0 0 0,0 0 1 0 0,0 0-1 0 0,0 0 0 0 0,0 0 0 0 0,0 0 1 0 0,0 0-1 0 0,0 0 0 0 0,0 0 0 0 0,0 0 0 0 0,0 0 1 0 0,0 0-1 0 0,0 0 0 0 0,0 0 0 0 0,0 0 1 0 0,-1 0-1 0 0,1-1 0 0 0,0 1 0 0 0,0 0 1 0 0,0 0-1 0 0,0 0 0 0 0,0 0 0 0 0,0 0 1 0 0,0 0-1 0 0,0 0 0 0 0,0 0 0 0 0,0 0 0 0 0,0 0-59 0 0,-3 8 769 0 0,-10 203 770 0 0,11 170-1539 0 0,8-287-89 0 0,-3-87-125 0 0,0-15 20 0 0,2-15 28 0 0,-3-117-584 0 0,-11-76 750 0 0,0-35 103 0 0,9 230-112 0 0,1 13 51 0 0,-1 0 1 0 0,0 0-1 0 0,0 1 1 0 0,-1-2-1 0 0,0-2-42 0 0,-7 29 828 0 0,-1 60-291 0 0,1 0 0 0 0,5 63-537 0 0,13 158 54 0 0,-8-266-55 0 0,-1-4-60 0 0,1 23-278 0 0,2 0 0 0 0,11 48 339 0 0,-11-89-461 0 0,-1-16 90 0 0,2-21-40 0 0,-4 16 407 0 0,11-68-632 0 0,-3 0 0 0 0,-3-30 636 0 0,-5 95-61 0 0,2-60-172 0 0,0-2 440 0 0,4-1 0 0 0,8-33-207 0 0,-11 93 389 0 0,-4 16-374 0 0,0 1 0 0 0,0-1 0 0 0,0 0 0 0 0,0 0 0 0 0,0 0 0 0 0,0 0 1 0 0,0 0-1 0 0,0 0 0 0 0,0 0 0 0 0,0 0 0 0 0,0 0 0 0 0,0 0 0 0 0,0 0 0 0 0,0 0 1 0 0,0 0-1 0 0,0 1 0 0 0,0-1 0 0 0,0 0 0 0 0,0 0 0 0 0,0 0 0 0 0,0 0 0 0 0,0 0 1 0 0,0 0-1 0 0,0 0 0 0 0,0 0 0 0 0,0 0 0 0 0,0 0 0 0 0,0 0 0 0 0,0 0 1 0 0,0 0-1 0 0,0 0 0 0 0,0 0 0 0 0,0 0 0 0 0,0 0 0 0 0,0 0 0 0 0,0 0 0 0 0,0 0 1 0 0,0 0-1 0 0,0 0 0 0 0,0 0 0 0 0,0 0 0 0 0,0 0 0 0 0,0 0 0 0 0,0 0 0 0 0,0 0 1 0 0,1 0-1 0 0,-1 0 0 0 0,0 0 0 0 0,0 0 0 0 0,0 0 0 0 0,0 0 0 0 0,0 0 0 0 0,0 0-15 0 0,-1 28 984 0 0,-7 20-582 0 0,-5 48-103 0 0,-1 86 35 0 0,-25 289-23 0 0,36-413-406 0 0,2 30 95 0 0,1-51-148 0 0,3-24-94 0 0,1-18-53 0 0,4-22 70 0 0,79-530-400 0 0,-57 340 666 0 0,-24 179-8 0 0,0 6 114 0 0,-2 0 0 0 0,-1-22-147 0 0,-11 69 556 0 0,-4 27-425 0 0,3 1 0 0 0,0 1-1 0 0,4 2-130 0 0,-11 135 184 0 0,12-117-83 0 0,-3 53-299 0 0,6 109 198 0 0,2-220-26 0 0,-1-2-32 0 0,0 1 1 0 0,0-1 0 0 0,1 0 0 0 0,-1 0 0 0 0,1 0 0 0 0,0 1 0 0 0,0-1-1 0 0,1 0 1 0 0,-1 0 0 0 0,1 0 0 0 0,0 0 57 0 0,-2-4-11 0 0,0 0 0 0 0,0 0 0 0 0,1 0 0 0 0,-1 0 0 0 0,0 0 0 0 0,0 0 0 0 0,1 0 0 0 0,-1 0 0 0 0,0 0 0 0 0,0 0 0 0 0,0 0 1 0 0,1 0-1 0 0,-1 0 0 0 0,0 0 0 0 0,0 0 0 0 0,1 0 0 0 0,-1 0 0 0 0,0 0 0 0 0,0 0 0 0 0,0 0 0 0 0,0 0 0 0 0,0 0 0 0 0,0 0 0 0 0,0 0 0 0 0,0 0 0 0 0,0 0 0 0 0,1-1 0 0 0,-1 1 0 0 0,0 0 0 0 0,0 0 0 0 0,0 0 0 0 0,0-1 0 0 0,0 1 0 0 0,0 0 1 0 0,0 0-1 0 0,1-1 0 0 0,-1 1 0 0 0,0 0 0 0 0,0 0 0 0 0,0 0 0 0 0,0-1 0 0 0,0 1 0 0 0,0 0 11 0 0,3-10-132 0 0,15-61-39 0 0,-2-1-1 0 0,-3-14 172 0 0,12-168-12 0 0,12-90 91 0 0,-13 208 92 0 0,-39 166 616 0 0,7 1-599 0 0,2 1 1 0 0,0-1-1 0 0,1 16-188 0 0,-4 99 206 0 0,7-99-150 0 0,-2 277 163 0 0,4-278-256 0 0,0-13-57 0 0,0 10-586 0 0,1-1 1 0 0,4 22 679 0 0,-5-62-58 0 0,1 0-68 0 0,-1 1 0 0 0,0-1 0 0 0,1 0-1 0 0,0 1 1 0 0,-1-1 0 0 0,1 1 0 0 0,0-1 0 0 0,0 0 0 0 0,0 0 0 0 0,0 1 0 0 0,0-1 126 0 0,-1-2-24 0 0,1 0 0 0 0,-1 0 0 0 0,0 0 0 0 0,1 0 0 0 0,-1 0 0 0 0,0 0 0 0 0,0 0 0 0 0,1 0 0 0 0,-1 0 0 0 0,0 0 0 0 0,0-1 0 0 0,0 1 0 0 0,0 0 0 0 0,0 0 0 0 0,0 0 0 0 0,0 0 0 0 0,0-1 0 0 0,1 1 0 0 0,-1 0 0 0 0,0 0 0 0 0,0 0 0 0 0,0-1 0 0 0,0 1 0 0 0,0 0 0 0 0,1 0 0 0 0,-1-1 0 0 0,0 1 0 0 0,0 0 0 0 0,0 0 0 0 0,0-1 0 0 0,0 1 0 0 0,0 0 0 0 0,0 0 0 0 0,0 0 0 0 0,0 0 0 0 0,0 0 0 0 0,0-1 0 0 0,0 1 0 0 0,0 0 0 0 0,0 0 24 0 0,3-15-291 0 0,-3 11 173 0 0,12-59-541 0 0,-3 1 0 0 0,0-63 659 0 0,-7-131 309 0 0,-3 144-210 0 0,1 71-36 0 0,2 11 73 0 0,-3 0 1 0 0,-1 0 0 0 0,0 1 0 0 0,-3-6-137 0 0,5 33 42 0 0,-1 0 1 0 0,0 0-1 0 0,1 0 1 0 0,-1 0-1 0 0,0 1 1 0 0,0-2-1 0 0,0 1 0 0 0,0 1 1 0 0,0-1-1 0 0,-1 0 1 0 0,1 0-43 0 0,0 1 18 0 0,1 1 0 0 0,0 0-1 0 0,0 0 1 0 0,-1 0 0 0 0,1-1 0 0 0,0 1 0 0 0,0 0 0 0 0,-1 0 0 0 0,1 0-1 0 0,0 0 1 0 0,0 0 0 0 0,-1-1 0 0 0,1 1 0 0 0,0 0 0 0 0,0 0-1 0 0,0 0 1 0 0,0 0 0 0 0,0 0 0 0 0,-1 0 0 0 0,1 0 0 0 0,0 0 0 0 0,-1 0-1 0 0,1 0 1 0 0,0 0 0 0 0,-1 0 0 0 0,1 0 0 0 0,0 0 0 0 0,0 1-1 0 0,-1-1 1 0 0,1 0 0 0 0,0 0-18 0 0,-1 1 34 0 0,1 0 1 0 0,-1 0-1 0 0,1-1 1 0 0,-1 0-1 0 0,1 1 0 0 0,-1 0 1 0 0,1 0-1 0 0,-1 0 1 0 0,1 0-1 0 0,0 0 0 0 0,0-1 1 0 0,0 1-1 0 0,0 0 1 0 0,0 1-1 0 0,0-1-34 0 0,-3 19 281 0 0,2 2 1 0 0,1 0-1 0 0,0 0 1 0 0,1 0-1 0 0,2 1-281 0 0,1 32 200 0 0,2 66-74 0 0,4 147-537 0 0,-10-245-47 0 0,1 0 1 0 0,2 6 457 0 0,-3-29-31 0 0,0 0-1 0 0,0 0 1 0 0,0 0 0 0 0,0 0 0 0 0,0 0 0 0 0,0 0 0 0 0,0 0-1 0 0,0 0 1 0 0,0 0 0 0 0,0 0 0 0 0,0 0 0 0 0,1 0 0 0 0,-1-1 0 0 0,0 1-1 0 0,0 0 1 0 0,0 0 0 0 0,0 0 0 0 0,0 0 0 0 0,0 0 0 0 0,0 0-1 0 0,0 0 1 0 0,1 0 0 0 0,-1 0 0 0 0,0 0 0 0 0,0 0 0 0 0,0 0 0 0 0,0 0-1 0 0,0 0 1 0 0,0 0 0 0 0,0 0 0 0 0,0 1 0 0 0,0-1 0 0 0,0 0-1 0 0,0 0 1 0 0,0 0 0 0 0,0 0 0 0 0,0 0 0 0 0,0 0 0 0 0,0 0-1 0 0,0 0 1 0 0,0 0 0 0 0,0 0 0 0 0,1 0 0 0 0,-1 0 0 0 0,0 0 0 0 0,0 1-1 0 0,0-1 1 0 0,0 0 0 0 0,0 0 0 0 0,0 0 0 0 0,0 0 0 0 0,0 0 31 0 0,6-16-536 0 0,2-24 325 0 0,1-91 209 0 0,-7-131 2 0 0,-4 123 102 0 0,3 136-43 0 0,-2-24 68 0 0,1 28-107 0 0,0-1 0 0 0,0 0 1 0 0,-1 1-1 0 0,1-1 0 0 0,0 0 1 0 0,0 0-1 0 0,0 1 0 0 0,-1-1 1 0 0,1 0-1 0 0,0 0 0 0 0,0 0 1 0 0,0 0-1 0 0,0 0 0 0 0,0 0 1 0 0,0 0-1 0 0,-1 0 0 0 0,1 0 1 0 0,0 1-1 0 0,-1-1 0 0 0,1 0 1 0 0,0 0-1 0 0,-1 0 0 0 0,1 0 1 0 0,0 0-1 0 0,0 0 0 0 0,-1 0 1 0 0,1 0-1 0 0,0 0 0 0 0,0 0 1 0 0,0 0-1 0 0,0 0 0 0 0,-1 0 1 0 0,1 0-1 0 0,0 0 0 0 0,-1 0 1 0 0,1-1-1 0 0,0 1 0 0 0,-1 0 1 0 0,1 0-1 0 0,0 0 0 0 0,0 0 1 0 0,-1 0-1 0 0,1 0 0 0 0,0 0 1 0 0,0 0-1 0 0,0-1 0 0 0,-1 1 1 0 0,1 0-1 0 0,0 0 0 0 0,0-1 1 0 0,0 1-1 0 0,0 0 0 0 0,0 0 1 0 0,0-1-1 0 0,0 1 1 0 0,0 0-1 0 0,0-1 0 0 0,0 1 1 0 0,0 0-1 0 0,0-1 0 0 0,0 1 1 0 0,0 0-1 0 0,0 0 0 0 0,0 0 1 0 0,0 0-1 0 0,0-1-20 0 0,-3 6 130 0 0,2-1 0 0 0,-1 1-1 0 0,0 0 1 0 0,2-1 0 0 0,-2 1 0 0 0,1 0 0 0 0,0 0 0 0 0,1 0-1 0 0,-1 0 1 0 0,1 0 0 0 0,1 3-130 0 0,-1 3 91 0 0,-2 151 556 0 0,-3 49-314 0 0,-27 153-129 0 0,30-319-308 0 0,1-26-248 0 0,1-15-156 0 0,0-5-319 0 0,8-58 742 0 0,-3 33 106 0 0,-3-1 0 0 0,2-16-21 0 0,-4 42 11 0 0,0 0-1 0 0,0 1 1 0 0,0-1-1 0 0,0 1 1 0 0,0-1-1 0 0,0 0 1 0 0,0 1-1 0 0,0 0 1 0 0,0 0-1 0 0,0-1 1 0 0,0 0-1 0 0,0 1 1 0 0,0-1-1 0 0,-1 1 1 0 0,1-1-1 0 0,0 1 0 0 0,0-1 1 0 0,-1 0-1 0 0,1 1 1 0 0,0 0-1 0 0,-1 0 1 0 0,1-1-1 0 0,-1 1 1 0 0,1 0-1 0 0,0-1 1 0 0,0 1-1 0 0,0-1 1 0 0,-1 1-1 0 0,1 0 1 0 0,-1-1-1 0 0,1 1 1 0 0,-1 0-1 0 0,0 0 1 0 0,1-1-1 0 0,0 1 1 0 0,0 0-1 0 0,-1 0 1 0 0,0 0-1 0 0,1 0 0 0 0,-1 0 1 0 0,1 0-1 0 0,-1 0 1 0 0,0 0-1 0 0,1 0 1 0 0,0 0-1 0 0,0 0 1 0 0,-1 0-1 0 0,0 0 1 0 0,1 0-1 0 0,-1 1 1 0 0,1-1-1 0 0,-1 0 1 0 0,1 0-1 0 0,0 1 1 0 0,-1-1-1 0 0,1 0 1 0 0,0 1-1 0 0,-1-1 1 0 0,1 1-1 0 0,-1-1-10 0 0,-2 2 65 0 0,0 0-1 0 0,-1 1 1 0 0,1-1-1 0 0,0 1 1 0 0,0 0-1 0 0,0-1 1 0 0,0 2-65 0 0,-68 83 710 0 0,66-81-668 0 0,1 1 0 0 0,0-1 0 0 0,1 1 0 0 0,-1 0 0 0 0,1 1-42 0 0,1-2-7 0 0,-1 0-1 0 0,0 0 1 0 0,0-1 0 0 0,0 0 0 0 0,-1 1 0 0 0,-2 1 7 0 0,5-9 0 0 0,0 1-1 0 0,0-1 1 0 0,1 0 0 0 0,-1 0-1 0 0,1 0 1 0 0,-1 0 0 0 0,1 1-1 0 0,0-2 1 0 0,-1 2-1 0 0,1-3 1 0 0,-1-2 4 0 0,1 4-5 0 0,-1 1 0 0 0,1-1-1 0 0,0 1 1 0 0,0 0 0 0 0,-1-1 0 0 0,1 1-1 0 0,-1 0 1 0 0,0 0 0 0 0,0-1-1 0 0,1 1 1 0 0,0 0 0 0 0,-1 0 0 0 0,0 0-1 0 0,-1 0 1 0 0,1 0 0 0 0,1 0 0 0 0,-1 1-1 0 0,-1-1 1 0 0,1 0 0 0 0,1 0 0 0 0,-2 0-1 0 0,1 0 1 0 0,0 1 0 0 0,0 0 0 0 0,-1-1-1 0 0,1 1 1 0 0,0-1 0 0 0,-1 1-1 0 0,1 0 1 0 0,0-1 0 0 0,-1 1 0 0 0,1 0-1 0 0,0 0 1 0 0,-1 0 0 0 0,1 1 0 0 0,-1-1-1 0 0,2 0 1 0 0,-2 0 0 0 0,0 1 0 0 0,2-1-1 0 0,-2 1 1 0 0,1-1 0 0 0,-1 0 0 0 0,2 1-1 0 0,-2 0 1 0 0,1 0 0 0 0,0 0-1 0 0,0 0 1 0 0,0-1 0 0 0,0 1 0 0 0,0 0-1 0 0,0 0 1 0 0,0 1 0 0 0,0-2 0 0 0,0 1-1 0 0,1 1 1 0 0,-1 0 1 0 0,6-2 42 0 0,1 1 0 0 0,1-2-1 0 0,-2 1 1 0 0,1-1 0 0 0,0 0-1 0 0,-1 0 1 0 0,7-2-42 0 0,-10 1-9 0 0,1 0 0 0 0,0 1 1 0 0,0-1-1 0 0,0 0 0 0 0,-1 0 0 0 0,0 0 0 0 0,1 0 0 0 0,-1-1 0 0 0,1 1 1 0 0,-2-1-1 0 0,2 1 0 0 0,-1-1 0 0 0,-1 0 0 0 0,1 0 0 0 0,-1 0 0 0 0,0 0 1 0 0,1 0-1 0 0,-1 0 0 0 0,-1-1 0 0 0,2-2 9 0 0,-1 2-27 0 0,-1-1 1 0 0,1 0 0 0 0,-1 0-1 0 0,-1 1 1 0 0,1-1-1 0 0,-1 0 1 0 0,0 1-1 0 0,0-1 1 0 0,0 0-1 0 0,0 1 1 0 0,-1-2-1 0 0,1 2 1 0 0,-3-4 26 0 0,-10-22-271 0 0,10 20 279 0 0,0 0 0 0 0,0 0 0 0 0,-1 0 0 0 0,-1 1 0 0 0,0 1 0 0 0,0-1 0 0 0,-2-2-8 0 0,7 11 8 0 0,0-1 0 0 0,1 0 1 0 0,-1 1-1 0 0,0-1 0 0 0,1 0 0 0 0,-1 1 1 0 0,0-1-1 0 0,0 1 0 0 0,0 0 0 0 0,1 0 1 0 0,-1-1-1 0 0,0 1 0 0 0,0 0 0 0 0,0 0 0 0 0,0-1 1 0 0,1 1-1 0 0,-1 0 0 0 0,0 0 0 0 0,0 0 1 0 0,0 0-1 0 0,1 0 0 0 0,-1 0 0 0 0,0 1 0 0 0,0-1 1 0 0,0 0-1 0 0,0 0-8 0 0,-1 1 16 0 0,0 0-1 0 0,0 0 1 0 0,0 1 0 0 0,0-1 0 0 0,0 0-1 0 0,1 0 1 0 0,-2 1 0 0 0,2 0-1 0 0,-1-1 1 0 0,0 3-16 0 0,-3 2 35 0 0,0 1 0 0 0,0 0 0 0 0,1 1 0 0 0,0 0-1 0 0,-1 1-34 0 0,-2 9 70 0 0,0 1 0 0 0,2 0 1 0 0,0 0-1 0 0,1 1 0 0 0,1-1 0 0 0,0 1 0 0 0,2-1 0 0 0,0 1 0 0 0,1 0 0 0 0,1 0 0 0 0,1-1 0 0 0,2 11-70 0 0,-4-27 9 0 0,1-1 0 0 0,-1 1 0 0 0,1-1 0 0 0,0 1 0 0 0,0-1 0 0 0,-1 1 0 0 0,1-2 0 0 0,0 2 0 0 0,0-1 0 0 0,0 0 0 0 0,0 1 0 0 0,1-2 0 0 0,0 2 0 0 0,-1-1 0 0 0,1-1 0 0 0,-1 1 0 0 0,1 0 0 0 0,0-1 0 0 0,0 1 0 0 0,2 0-9 0 0,-2-1 5 0 0,0 0 1 0 0,1 0-1 0 0,-2 0 1 0 0,2-1-1 0 0,-1 1 1 0 0,1-1 0 0 0,-1 0-1 0 0,0 0 1 0 0,0 0-1 0 0,1 0 1 0 0,-1 0 0 0 0,1 0-1 0 0,-2-1 1 0 0,2 1-1 0 0,-1-1 1 0 0,0 0-1 0 0,0 0 1 0 0,1 0 0 0 0,-2 1-1 0 0,2-1 1 0 0,-2-1-1 0 0,2 0-5 0 0,11-7 30 0 0,-1 0-1 0 0,0-2 1 0 0,-1 0-1 0 0,0-1 0 0 0,-1 1 1 0 0,0-2-1 0 0,0 1 1 0 0,-2-2-1 0 0,7-10-29 0 0,3-10-94 0 0,-1 0-1 0 0,-1 0 1 0 0,7-25 94 0 0,-21 49-40 0 0,1-1 0 0 0,-2 1 0 0 0,0-1 0 0 0,1-4 40 0 0,-27 54 137 0 0,18-19-133 0 0,0 1 0 0 0,1 0 0 0 0,1 0-1 0 0,2 0 1 0 0,-1 0 0 0 0,2 1 0 0 0,1-1 0 0 0,1 9-4 0 0,-1-20 25 0 0,0-6-35 0 0,0 0 1 0 0,0 0 0 0 0,0 0-1 0 0,0 0 1 0 0,1 0-1 0 0,0 0 1 0 0,0 0-1 0 0,-1 0 1 0 0,2 0 0 0 0,-1 0-1 0 0,1-1 1 0 0,0 3 9 0 0,-1-6-6 0 0,-1 0 0 0 0,0 0 1 0 0,0 1-1 0 0,1-1 0 0 0,-1 0 0 0 0,0 0 1 0 0,0 0-1 0 0,0 1 0 0 0,0-1 0 0 0,0 0 1 0 0,1 0-1 0 0,-1 0 0 0 0,0 0 1 0 0,0 0-1 0 0,1 0 0 0 0,-1 0 0 0 0,0 0 1 0 0,1 0-1 0 0,-1 0 0 0 0,0 0 1 0 0,1 0-1 0 0,-1 0 0 0 0,0 0 0 0 0,0 0 1 0 0,0 0-1 0 0,0 0 0 0 0,1 0 0 0 0,-1 0 1 0 0,0 0-1 0 0,0-1 0 0 0,1 1 1 0 0,-1 0-1 0 0,0 0 6 0 0,8-9-85 0 0,1-13 21 0 0,3-12-217 0 0,-7 21 61 0 0,-1-1 0 0 0,-1 0 1 0 0,0 1-1 0 0,1-16 220 0 0,-3 25 24 0 0,-1 2-11 0 0,1 1-1 0 0,-1-1 1 0 0,0 0 0 0 0,0 1 0 0 0,0-1-1 0 0,0 0 1 0 0,0 0 0 0 0,0 0 0 0 0,-1 0-1 0 0,1 1 1 0 0,-1-1 0 0 0,1 0-1 0 0,-1 0-12 0 0,-8 23 22 0 0,6-11-5 0 0,1 0 0 0 0,-1 0 0 0 0,2 1 0 0 0,0-1 0 0 0,0 0 0 0 0,0 1 0 0 0,2 0 0 0 0,-1-1 0 0 0,2 0 0 0 0,-1 1 0 0 0,1-1 0 0 0,3 8-17 0 0,-5-18-3 0 0,0 0 0 0 0,0 0 0 0 0,0 0 0 0 0,0 0 0 0 0,0 1 0 0 0,0-1 0 0 0,1 0 1 0 0,-1 0-1 0 0,0 0 0 0 0,0 0 0 0 0,0 1 0 0 0,0-1 0 0 0,0 0 0 0 0,0 0 0 0 0,0 0 0 0 0,0 0 0 0 0,0 0 0 0 0,1 0 0 0 0,-1 0 1 0 0,0 0-1 0 0,0 0 0 0 0,1 0 0 0 0,-1 0 0 0 0,0 0 0 0 0,0 0 0 0 0,0 0 0 0 0,1 0 0 0 0,-1 0 0 0 0,0 0 0 0 0,0 0 1 0 0,1 0-1 0 0,-1 0 0 0 0,0 0 0 0 0,0 0 0 0 0,0 0 0 0 0,0 0 0 0 0,0 0 0 0 0,0-1 3 0 0,10-5 22 0 0,6-9 117 0 0,-14 10-213 0 0,1 1-1 0 0,-1-1 1 0 0,0 1-1 0 0,-1-1 0 0 0,1 0 1 0 0,-1 0-1 0 0,0 0 1 0 0,0-3 74 0 0,5-17 10 0 0,-3 8 147 0 0,0 0 1 0 0,0 1 0 0 0,-2-1 0 0 0,-1-1 0 0 0,0-10-158 0 0,0 21 26 0 0,-5-96 475 0 0,6 93-444 0 0,0 0-1 0 0,1 0 1 0 0,-1 0 0 0 0,2 1 0 0 0,0-2-57 0 0,6-26 56 0 0,3-32 105 0 0,10-26-161 0 0,-19 90 199 0 0,-2 5-104 0 0,-2 19-115 0 0,-5 27-139 0 0,0 4 87 0 0,1 0 0 0 0,3 1 0 0 0,4 48 72 0 0,-2-96-52 0 0,0 0 0 0 0,0 0 0 0 0,1 0 1 0 0,-1 1-1 0 0,0-1 0 0 0,1-1 0 0 0,0 2 0 0 0,1-1 0 0 0,-2 0 0 0 0,3 2 52 0 0,-2-5-26 0 0,-1 0 1 0 0,0 0-1 0 0,0 0 0 0 0,0 0 0 0 0,1-1 1 0 0,-1 1-1 0 0,0 0 0 0 0,1 0 0 0 0,-1-1 0 0 0,0 1 1 0 0,1 0-1 0 0,-1-1 0 0 0,0 1 0 0 0,0 0 0 0 0,1-1 1 0 0,-1 1-1 0 0,0 0 0 0 0,0 0 0 0 0,0 0 1 0 0,1 0-1 0 0,-1-1 0 0 0,0 1 0 0 0,0-1 0 0 0,0 1 1 0 0,0-1-1 0 0,0 1 0 0 0,0 0 0 0 0,0-1 0 0 0,0 1 1 0 0,0-1-1 0 0,0 1 26 0 0,4-15 3 0 0,7-33-68 0 0,13-83-293 0 0,-17 97 358 0 0,-5 19 50 0 0,1 1 0 0 0,-1-1 0 0 0,-1-4-50 0 0,-2 11 396 0 0,0 11-361 0 0,1-2-33 0 0,0 0 0 0 0,0 1 0 0 0,0-1 0 0 0,0 0 0 0 0,0 1-1 0 0,0-1 1 0 0,0 1 0 0 0,0-2 0 0 0,0 2 0 0 0,0-1 0 0 0,1 1-2 0 0,2 5 43 0 0,-2 0 0 0 0,2 0 0 0 0,-2 0 0 0 0,0 1 1 0 0,0-1-1 0 0,0 0 0 0 0,-1 0 0 0 0,0 7-43 0 0,0-5 25 0 0,1 1 1 0 0,-1-1-1 0 0,1 1 1 0 0,1-1-1 0 0,0 2-25 0 0,0-2-62 0 0,4 12-1 0 0,-5-21 62 0 0,-1 0 0 0 0,0 0-1 0 0,0 1 1 0 0,0-1 0 0 0,0 0 0 0 0,0 0-1 0 0,0 0 1 0 0,0 0 0 0 0,0 0 0 0 0,0 0-1 0 0,0 0 1 0 0,0 0 0 0 0,0 0 0 0 0,0 0-1 0 0,0 0 1 0 0,0 0 0 0 0,0 0 0 0 0,0 0-1 0 0,1 0 1 0 0,-1 1 0 0 0,0-1 0 0 0,0 0-1 0 0,0 0 1 0 0,0 0 0 0 0,1 0 0 0 0,-1 0-1 0 0,0 0 1 0 0,0 0 0 0 0,0 0 0 0 0,0 0-1 0 0,1 0 1 0 0,-1 0 0 0 0,0 0 0 0 0,0 0-1 0 0,0 0 1 0 0,0 0 0 0 0,0 0 0 0 0,1 0-1 0 0,-1-1 1 0 0,0 1 1 0 0,5-10-94 0 0,3-12-76 0 0,-3-1 1 0 0,2-7 169 0 0,3-14 2 0 0,3-23-216 0 0,-20 116 1099 0 0,2-27-841 0 0,2 0 0 0 0,1 2 1 0 0,0-2-1 0 0,1 1 0 0 0,1 0 1 0 0,2 0-45 0 0,-2-22-9 0 0,0 0 0 0 0,0 1 0 0 0,0-2 1 0 0,0 1-1 0 0,1 0 0 0 0,-1 0 0 0 0,0 0 1 0 0,0 0-1 0 0,0-1 0 0 0,1 1 0 0 0,-1 0 1 0 0,1 0-1 0 0,-1 0 0 0 0,1 0 0 0 0,0-1 1 0 0,-1 1-1 0 0,0-1 0 0 0,1 1 0 0 0,0 0 1 0 0,0 0-1 0 0,0-1 0 0 0,0 1 0 0 0,-1-1 1 0 0,1 1 8 0 0,0-1-16 0 0,0 0 1 0 0,0 0 0 0 0,-1-1-1 0 0,0 1 1 0 0,1 0 0 0 0,0 0 0 0 0,0 0-1 0 0,-1 0 1 0 0,1 0 0 0 0,-1 0 0 0 0,1-1-1 0 0,-1 1 1 0 0,1 0 0 0 0,0-1-1 0 0,-1 1 1 0 0,1-1 0 0 0,-1 1 0 0 0,1-1-1 0 0,-1 0 1 0 0,0 1 0 0 0,1 0-1 0 0,-1 0 1 0 0,0-1 0 0 0,1 0 0 0 0,-1 1-1 0 0,1-1 1 0 0,-1 0 0 0 0,0 0 0 0 0,0 1-1 0 0,1 0 1 0 0,-1-1 0 0 0,0 0-1 0 0,0 0 1 0 0,0 0 15 0 0,13-43-247 0 0,-2-1 1 0 0,-1-1-1 0 0,0-30 247 0 0,-6 55 101 0 0,-2 15 187 0 0,-2 16 183 0 0,-8 50 36 0 0,4-37-368 0 0,1 1-1 0 0,0 18-138 0 0,3-17 18 0 0,-1-6-34 0 0,1 0 1 0 0,1 0-1 0 0,1 0 1 0 0,0 0-1 0 0,2 1 0 0 0,2 8 16 0 0,-6-27-1 0 0,0-1-1 0 0,0 0 1 0 0,0 0 0 0 0,0 0-1 0 0,1 1 1 0 0,-1-1-1 0 0,0 0 1 0 0,0 0-1 0 0,0 0 1 0 0,0 0-1 0 0,0 0 1 0 0,0 1-1 0 0,1-1 1 0 0,-1 0 0 0 0,0 0-1 0 0,0 0 1 0 0,0 0-1 0 0,0 0 1 0 0,0 0-1 0 0,0 0 1 0 0,0 0-1 0 0,0 0 1 0 0,0 0-1 0 0,1 0 1 0 0,-1 0 0 0 0,0 0-1 0 0,0 0 1 0 0,0 0-1 0 0,0 0 1 0 0,1 0-1 0 0,-1 0 1 0 0,0 0-1 0 0,0 0 1 0 0,0 0 0 0 0,1 0-1 0 0,-1 0 1 0 0,0 0-1 0 0,0 0 1 0 0,0 0-1 0 0,1 0 1 0 0,-1 0-1 0 0,0 0 2 0 0,9-7-107 0 0,5-12-65 0 0,-5-3-2 0 0,-1-1-1 0 0,-2 0 0 0 0,0-1 1 0 0,-1 1-1 0 0,-1-2 1 0 0,-2-3 174 0 0,0 20 3 0 0,0-13-14 0 0,-2 0 0 0 0,0-12 11 0 0,0 7 231 0 0,-9 70 1020 0 0,4 6-1150 0 0,0 0 0 0 0,2 0 0 0 0,3 1 0 0 0,4 15-101 0 0,-4-62-21 0 0,4 26 1 0 0,-4-29 14 0 0,0 0 1 0 0,0 1-1 0 0,0-1 0 0 0,0-1 0 0 0,0 2 0 0 0,1-1 0 0 0,-1 0 1 0 0,1 0-1 0 0,-1 0 0 0 0,1 0 0 0 0,0 1 0 0 0,0-1 0 0 0,-1-1 1 0 0,0 1-1 0 0,1 0 0 0 0,0 0 0 0 0,0 0 0 0 0,0 0 0 0 0,0 0 6 0 0,0-1-29 0 0,0 0-1 0 0,0 0 1 0 0,0 0-1 0 0,0 0 0 0 0,0 0 1 0 0,0-1-1 0 0,0 1 0 0 0,-1 0 1 0 0,1 0-1 0 0,1 0 1 0 0,-1 0-1 0 0,-1-1 0 0 0,1 1 1 0 0,0-1-1 0 0,0 1 0 0 0,0-1 1 0 0,0 0-1 0 0,-1 0 1 0 0,0 1-1 0 0,1 0 0 0 0,0-1 1 0 0,0 0-1 0 0,0 0 1 0 0,-1 0-1 0 0,0 0 0 0 0,1 1 1 0 0,-1-1-1 0 0,1 0 0 0 0,-1 0 1 0 0,0 0-1 0 0,1 0 1 0 0,-1 1-1 0 0,0-1 0 0 0,1-1 30 0 0,1-6-14 0 0,0 1-1 0 0,0-1 1 0 0,-1 1-1 0 0,1-2 15 0 0,-2 3-110 0 0,6-34 104 0 0,-2-1 0 0 0,-1 1 0 0 0,-3 0 0 0 0,-1-1 0 0 0,-3-11 6 0 0,1 42 448 0 0,-1 17-32 0 0,-2 16-24 0 0,-1 15-236 0 0,2-1 1 0 0,3 2-1 0 0,0-1 0 0 0,3 0 0 0 0,1 0 1 0 0,3 16-157 0 0,-4-44-32 0 0,1 0 0 0 0,0 1 0 0 0,1-1 0 0 0,0-1 1 0 0,0 1-1 0 0,1 0 32 0 0,-4-10-21 0 0,0 1 0 0 0,1-1 0 0 0,-1 0 0 0 0,0 1 0 0 0,1-1 0 0 0,-1 0 0 0 0,0 0 1 0 0,1 0-1 0 0,-1 0 0 0 0,0 1 0 0 0,1-1 0 0 0,-1 0 0 0 0,0 0 0 0 0,0 1 0 0 0,1-1 0 0 0,-1 0 0 0 0,0 0 0 0 0,1 0 0 0 0,-1 0 0 0 0,1 0 1 0 0,-1 0-1 0 0,1 0 0 0 0,-1 0 0 0 0,0 0 0 0 0,0 0 0 0 0,1 0 0 0 0,-1 0 0 0 0,1 0 0 0 0,-1 0 0 0 0,1 0 0 0 0,-1 0 0 0 0,0 0 0 0 0,1 0 1 0 0,-1-1-1 0 0,1 1 0 0 0,-1 0 0 0 0,0 0 0 0 0,0-1 0 0 0,0 1 0 0 0,1 0 0 0 0,-1 0 21 0 0,12-11-382 0 0,-8 3 266 0 0,-1 1 0 0 0,0-2 0 0 0,0 2 0 0 0,-2-2 0 0 0,2 2 0 0 0,-2-2 1 0 0,1-3 115 0 0,1-11-196 0 0,14-84-101 0 0,-7 28 762 0 0,-31 246 1541 0 0,14-51-1644 0 0,6-97-344 0 0,1 0 0 0 0,1 0 0 0 0,0 1 0 0 0,2 1-18 0 0,-3-21-17 0 0,0 1 0 0 0,0 0 0 0 0,0 0 0 0 0,0 0 0 0 0,0-1 1 0 0,0 1-1 0 0,0 0 0 0 0,0-1 0 0 0,1 1 0 0 0,-1-1 0 0 0,0 1 0 0 0,1 0 0 0 0,-1-1 0 0 0,1 1 0 0 0,-1 0 0 0 0,1-1 0 0 0,-1 0 0 0 0,1 1 0 0 0,-1-1 0 0 0,0 1 0 0 0,0-1 0 0 0,1 1 0 0 0,0-1 0 0 0,0 1 17 0 0,0-1-29 0 0,-1 0-1 0 0,0 0 1 0 0,1-1 0 0 0,0 1-1 0 0,-1 0 1 0 0,1 0 0 0 0,0-1-1 0 0,-1 1 1 0 0,1 0 0 0 0,-1-1-1 0 0,0 1 1 0 0,1 0 0 0 0,-1-1-1 0 0,1 1 1 0 0,-1 0 0 0 0,1 0-1 0 0,-1-1 1 0 0,1 0 0 0 0,-1 1-1 0 0,0-1 1 0 0,0 0 29 0 0,17-30-485 0 0,-4-1 415 0 0,-3-1 1 0 0,0-2-1 0 0,-2 2 0 0 0,-1-1 0 0 0,-2-1 1 0 0,-2 0-1 0 0,-1-3 70 0 0,-3 22 463 0 0,-3 36 150 0 0,3-16-641 0 0,-17 92 823 0 0,5 2-795 0 0,7-61 85 0 0,3-15-73 0 0,0 1 0 0 0,3-2 0 0 0,-1 1-1 0 0,1 1 1 0 0,1-1 0 0 0,2 2-12 0 0,-3-23-11 0 0,0 0 0 0 0,0 0 1 0 0,0 0-1 0 0,0 0 0 0 0,0 0 0 0 0,1 0 0 0 0,-1-1 1 0 0,0 1-1 0 0,1 0 0 0 0,-1 0 0 0 0,0 0 0 0 0,0 0 1 0 0,1-1-1 0 0,-1 0 0 0 0,1 1 0 0 0,-1 0 0 0 0,1 0 0 0 0,0 0 1 0 0,-1-1-1 0 0,0 1 0 0 0,1-1 0 0 0,0 0 0 0 0,0 1 1 0 0,0 0 10 0 0,-1-1-13 0 0,1-1 0 0 0,0 1 0 0 0,0 0 0 0 0,0 0 0 0 0,0 0 0 0 0,-1-1 0 0 0,0 1 0 0 0,1 0 0 0 0,0 0 0 0 0,0-1 0 0 0,-1 1 0 0 0,1-1 0 0 0,-1 1 0 0 0,1-1 0 0 0,-1 1 0 0 0,1-1 1 0 0,-1 0-1 0 0,1 1 0 0 0,0 0 0 0 0,-1-1 0 0 0,1 0 13 0 0,3-7-48 0 0,0 1 1 0 0,1-2-1 0 0,-1 2 0 0 0,0-3 48 0 0,5-20-132 0 0,0 0-1 0 0,-1-1 0 0 0,-3 1 1 0 0,0-1-1 0 0,-1-9 133 0 0,2-4-62 0 0,1 1 1 0 0,3-5 61 0 0,-9 39 655 0 0,-6 21-273 0 0,-7 24-122 0 0,3 5-23 0 0,2 2-1 0 0,3 0 0 0 0,-1 37-236 0 0,4-69-18 0 0,1-7-17 0 0,0 2-1 0 0,0-1 1 0 0,0 0-1 0 0,1-1 1 0 0,-1 1-1 0 0,1 0 1 0 0,1-1-1 0 0,-1 1 1 0 0,0-1-1 0 0,3 4 36 0 0,-4-8-16 0 0,0 0 0 0 0,0 0-1 0 0,0 0 1 0 0,0 0 0 0 0,0 0-1 0 0,1 1 1 0 0,-1-1 0 0 0,0 0-1 0 0,0 0 1 0 0,0 0 0 0 0,1 0-1 0 0,-1 0 1 0 0,0 0 0 0 0,0 0-1 0 0,1 0 1 0 0,-1-1 0 0 0,0 1-1 0 0,0 0 1 0 0,0 0-1 0 0,1 0 1 0 0,-1 0 0 0 0,0 0-1 0 0,0 0 1 0 0,0 0 0 0 0,1 0-1 0 0,-1-1 1 0 0,0 1 0 0 0,0 0-1 0 0,0 0 1 0 0,0 0 0 0 0,0 0-1 0 0,0-1 1 0 0,0 1 0 0 0,0 0-1 0 0,0 0 1 0 0,0 0 0 0 0,0-1-1 0 0,0 1 1 0 0,0 0 0 0 0,1 0-1 0 0,-1 0 1 0 0,0-1 0 0 0,0 1-1 0 0,0 0 1 0 0,0 0 0 0 0,0 0 16 0 0,4-12-209 0 0,-3 9 145 0 0,12-26-310 0 0,-6 12 95 0 0,0 0 0 0 0,2-8 279 0 0,1-14-308 0 0,-1-11 308 0 0,-4 18 189 0 0,3 0 1 0 0,1-5-190 0 0,-16 84 1384 0 0,3-17-1177 0 0,2-11-151 0 0,-1 2 1 0 0,2-1 0 0 0,1 0-1 0 0,0 0 1 0 0,2 0 0 0 0,3 14-57 0 0,-5-30-1 0 0,1-2 1 0 0,-1 1-1 0 0,1 0 1 0 0,0 0 0 0 0,0-1-1 0 0,0 1 1 0 0,0-1-1 0 0,1 1 1 0 0,0 1 0 0 0,-2-4-8 0 0,0 0 0 0 0,0 1 0 0 0,0-1 0 0 0,1 0 0 0 0,-1 0 0 0 0,0 1 0 0 0,0-1 0 0 0,1 0 0 0 0,-1 0 0 0 0,0 0 0 0 0,1 0 0 0 0,-1 0 0 0 0,0 0 0 0 0,0 0-1 0 0,1 0 1 0 0,-1 0 0 0 0,0 0 0 0 0,0 0 0 0 0,0 0 0 0 0,0 0 0 0 0,1 0 0 0 0,-1 0 0 0 0,0 0 0 0 0,1 0 0 0 0,-1 0 0 0 0,0 0 0 0 0,1 0 0 0 0,-1 0 0 0 0,0 0 0 0 0,1 0 0 0 0,-1 0 0 0 0,0 0 8 0 0,1-1-28 0 0,0 0 0 0 0,0 0-1 0 0,0 0 1 0 0,0 0 0 0 0,-1 1 0 0 0,1-1 0 0 0,-1-1 0 0 0,1 1-1 0 0,0 0 1 0 0,0 1 0 0 0,-1-2 0 0 0,1 0 28 0 0,2-6-149 0 0,-1-1 0 0 0,1 1-1 0 0,-2 0 1 0 0,1-1 0 0 0,0 0 0 0 0,-2 1 0 0 0,1-2 149 0 0,-2-64-383 0 0,1 31 215 0 0,-5-26 307 0 0,0 135 1611 0 0,2-45-1579 0 0,2 0 1 0 0,0 0-1 0 0,2 22-171 0 0,0-29 41 0 0,7 48 19 0 0,-6-57-70 0 0,-1-1 0 0 0,0 0 0 0 0,0 1 0 0 0,1-1-1 0 0,0 0 1 0 0,0 1 0 0 0,0-1 0 0 0,1 0 0 0 0,-1 0 0 0 0,1 0-1 0 0,1 1 11 0 0,-4-5-13 0 0,1 0 0 0 0,0 0-1 0 0,-1 1 1 0 0,0-1-1 0 0,1 0 1 0 0,0 1 0 0 0,-1-1-1 0 0,1 0 1 0 0,0 0 0 0 0,-1 1-1 0 0,0-1 1 0 0,1 0-1 0 0,0 0 1 0 0,0 0 0 0 0,-1 0-1 0 0,1 0 1 0 0,-1 0-1 0 0,1 0 1 0 0,0 0 0 0 0,-1 0-1 0 0,1-1 1 0 0,0 1 0 0 0,0 0-1 0 0,-1 0 1 0 0,0-1-1 0 0,1 1 1 0 0,-1-1 0 0 0,1 1-1 0 0,0 0 1 0 0,-1 0-1 0 0,1 0 1 0 0,-1-1 0 0 0,0 1-1 0 0,1-1 1 0 0,-1 0 0 0 0,1 1-1 0 0,-1-1 1 0 0,1 0-1 0 0,-1 1 14 0 0,2-2-52 0 0,-1 0 0 0 0,1 0 0 0 0,-1-1 0 0 0,1 2 0 0 0,-1-2 0 0 0,0 0 0 0 0,0 1 0 0 0,0-1-1 0 0,0 0 54 0 0,3-20-121 0 0,-1 0 1 0 0,0 0 0 0 0,-2 0-1 0 0,-1-1 1 0 0,0 1 0 0 0,-2 0 0 0 0,-1-3 119 0 0,-1 43 963 0 0,3 1-1 0 0,-1 10-962 0 0,1-8 44 0 0,2 1 0 0 0,0 0 0 0 0,1-1 0 0 0,1 1-1 0 0,1-1 1 0 0,1 1-44 0 0,-5-20-3 0 0,1 1 0 0 0,-1-1-1 0 0,0 0 1 0 0,1 1 0 0 0,0-1-1 0 0,0 1 1 0 0,0-2 0 0 0,-1 2-1 0 0,1-1 1 0 0,0 1 0 0 0,1-1 3 0 0,-1-1-10 0 0,-1 1 0 0 0,0-1 0 0 0,0 0 0 0 0,1 1 0 0 0,-1-1 0 0 0,1 0 0 0 0,-1 0 0 0 0,1 1 0 0 0,0-1 0 0 0,-1 0 0 0 0,0 0 0 0 0,1 0 0 0 0,-1 0 0 0 0,1 0 0 0 0,-1 0 0 0 0,1 0 0 0 0,0 0 0 0 0,-1 0 0 0 0,0 0 0 0 0,1 0 0 0 0,0 0 10 0 0,1-1-69 0 0,-1 0-1 0 0,1-1 1 0 0,0 2-1 0 0,0-1 1 0 0,0-1-1 0 0,-1 1 1 0 0,0 0-1 0 0,1-1 1 0 0,-1 0-1 0 0,0 1 1 0 0,1 0-1 0 0,-1-1 1 0 0,1-1 69 0 0,1-2-181 0 0,0 0 1 0 0,-1-1-1 0 0,1 1 1 0 0,-1-1-1 0 0,0 1 1 0 0,-1-1-1 0 0,1 0 1 0 0,0 0 0 0 0,-2 0-1 0 0,1-4 181 0 0,1-11-88 0 0,-2 0 1 0 0,-2-9 87 0 0,1-7 219 0 0,-1 7 204 0 0,2 30-412 0 0,0 0 0 0 0,0 0 1 0 0,0 0-1 0 0,-1 0 1 0 0,1 0-1 0 0,0 0 0 0 0,0 0 1 0 0,0 0-1 0 0,0 0 0 0 0,0 0 1 0 0,0 0-1 0 0,0 0 1 0 0,0 0-1 0 0,0 0 0 0 0,0 0 1 0 0,0 0-1 0 0,0 0 1 0 0,-1 0-1 0 0,1 0 0 0 0,0 0 1 0 0,0 0-1 0 0,0 0 0 0 0,0 0 1 0 0,0 0-1 0 0,0 0 1 0 0,0 0-1 0 0,0 0 0 0 0,0 0 1 0 0,0 0-1 0 0,0 0 1 0 0,0 0-1 0 0,0 0 0 0 0,0 0 1 0 0,0 0-1 0 0,0 0 1 0 0,0 0-1 0 0,0 0 0 0 0,0 0 1 0 0,0 0-1 0 0,0 0 0 0 0,0 0 1 0 0,0 0-1 0 0,0 0 1 0 0,0-1-1 0 0,0 1 0 0 0,0 0 1 0 0,0 0-1 0 0,0 0 1 0 0,0 0-1 0 0,0 0 0 0 0,0 0 1 0 0,0 0-1 0 0,0 0 0 0 0,0 0 1 0 0,-1 0-1 0 0,1 0 1 0 0,1 0-1 0 0,-1 0 0 0 0,0 0 1 0 0,0 0-1 0 0,0 0-11 0 0,-4 16 674 0 0,1 1-549 0 0,1 0 1 0 0,2 0-1 0 0,-1-1 0 0 0,1 1 0 0 0,1 0 0 0 0,1 0 1 0 0,0-1-1 0 0,5 16-125 0 0,-6-29-8 0 0,0 0 1 0 0,-1 0-1 0 0,2 0 1 0 0,0-1-1 0 0,-1 2 1 0 0,1-2-1 0 0,0 1 1 0 0,-1-1-1 0 0,2 3 8 0 0,-2-5-16 0 0,-1 0-1 0 0,1 0 1 0 0,-1 1-1 0 0,1-1 0 0 0,-1 0 1 0 0,1 1-1 0 0,-1-1 1 0 0,1 0-1 0 0,-1 1 0 0 0,0-1 1 0 0,1 0-1 0 0,0 0 1 0 0,-1 0-1 0 0,1 0 0 0 0,0 1 1 0 0,-1-1-1 0 0,0 0 1 0 0,1 0-1 0 0,-1 0 0 0 0,1 0 1 0 0,0 0-1 0 0,-1-1 17 0 0,2 1-49 0 0,-2-1 0 0 0,1 1 0 0 0,0-1 0 0 0,0 0 0 0 0,0 1-1 0 0,0 0 1 0 0,0-1 0 0 0,0 0 0 0 0,0 0 0 0 0,-1 0 0 0 0,0 0 0 0 0,1 1-1 0 0,0-1 1 0 0,0-1 0 0 0,0 0 49 0 0,3-4-370 0 0,-1-2 0 0 0,0 1-1 0 0,1 0 1 0 0,-2-1 0 0 0,0 1 0 0 0,0-1-1 0 0,0-1 371 0 0,-1 6-27 0 0,-1-1-1 0 0,1 1 1 0 0,-1 0-1 0 0,0-2 1 0 0,1 2 0 0 0,-2 0-1 0 0,1-1 1 0 0,0 1-1 0 0,-1-1 1 0 0,1 0-1 0 0,-1 1 1 0 0,0 0-1 0 0,0-1 1 0 0,-1 1-1 0 0,1 0 1 0 0,-2-3 27 0 0,3 6 17 0 0,0-1-1 0 0,0 1 1 0 0,0 0 0 0 0,0-1-1 0 0,0 1 1 0 0,-1 0 0 0 0,1-1 0 0 0,0 1-1 0 0,0 0 1 0 0,0 0 0 0 0,-1-1-1 0 0,1 1 1 0 0,0 0 0 0 0,-1 0 0 0 0,1 0-1 0 0,0 0 1 0 0,-1 0 0 0 0,1 0-1 0 0,0 0 1 0 0,0 0 0 0 0,0 0 0 0 0,0-1-1 0 0,-1 1 1 0 0,1 0 0 0 0,0 0-1 0 0,-1 0 1 0 0,1 0 0 0 0,0 0-1 0 0,-1 0 1 0 0,1 0 0 0 0,0 0 0 0 0,-1 0-1 0 0,1 0-16 0 0,-5 9 523 0 0,2 15 203 0 0,3-23-694 0 0,-1 13 493 0 0,1 0 0 0 0,1 12-525 0 0,-1-23 33 0 0,1 0 0 0 0,-1 1 0 0 0,1-1 0 0 0,0 1 0 0 0,-1-1 0 0 0,2 0 0 0 0,-1 1 0 0 0,0-1 0 0 0,1-1 0 0 0,0 2 0 0 0,-1-2 1 0 0,1 2-1 0 0,0-2 0 0 0,0 2-33 0 0,-1-4-7 0 0,-1 0 0 0 0,1 1 0 0 0,-1-1 0 0 0,0 1 0 0 0,1-1 0 0 0,0 1 1 0 0,-1-1-1 0 0,1 1 0 0 0,0-1 0 0 0,0 1 0 0 0,-1-1 0 0 0,0 0 0 0 0,1 0 1 0 0,0 0-1 0 0,0 0 0 0 0,0 0 0 0 0,-1 0 0 0 0,0 1 0 0 0,1-1 0 0 0,0 0 1 0 0,0 0-1 0 0,0 0 0 0 0,0-1 0 0 0,-1 1 0 0 0,1 0 0 0 0,-1 0 0 0 0,2 0 7 0 0,13-12-465 0 0,-3 2-1165 0 0,-11 4-1386 0 0,-5 2-2596 0 0,-2 2 1448 0 0</inkml:trace>
  <inkml:trace contextRef="#ctx0" brushRef="#br1" timeOffset="45">6578 1164 8 0 0,'2'-1'293'0'0,"2"6"190"0"0,3 7 471 0 0,-4 3-293 0 0,-2 0 1 0 0,0 0-1 0 0,-1 1 1 0 0,0-1 0 0 0,-2 5-662 0 0,1 23 585 0 0,0-34-557 0 0,1 2-56 0 0,0-11 21 0 0,0 1 0 0 0,0-1 0 0 0,0 0-1 0 0,0 1 1 0 0,0-1 0 0 0,1 0 0 0 0,-1 1-1 0 0,0-1 1 0 0,0 0 0 0 0,0 0-1 0 0,0 1 1 0 0,0-1 0 0 0,1 0 0 0 0,-1 0-1 0 0,0 1 1 0 0,0-1 0 0 0,0 0 0 0 0,0 0-1 0 0,0 0 1 0 0,0 0 0 0 0,0 0 0 0 0,1 0-1 0 0,-1 0 1 0 0,0 0 0 0 0,1 0 0 0 0,-1 0-1 0 0,0 1 1 0 0,0-1 0 0 0,1 0-1 0 0,-1 0 1 0 0,0 0 0 0 0,1 0 0 0 0,-1 0-1 0 0,0 0 1 0 0,1 0 7 0 0,-1 0 6 0 0,1 0 0 0 0,1 0-1 0 0,-1 0 1 0 0,-1 0 0 0 0,2 0-1 0 0,-1 0 1 0 0,0-1 0 0 0,0 1 0 0 0,0 0-1 0 0,0 0 1 0 0,1 0 0 0 0,-2-1 0 0 0,1 0-1 0 0,0 1 1 0 0,1-1 0 0 0,-2 0-1 0 0,1 0 1 0 0,0 1 0 0 0,0 0 0 0 0,0-1-1 0 0,0 0 1 0 0,-1 0 0 0 0,1-1 0 0 0,-1 2-6 0 0,1-11 29 0 0,-1 8 195 0 0,0 11 48 0 0,-7 44 447 0 0,12 1-611 0 0,-5-53-113 0 0,0 0 1 0 0,1 0-1 0 0,-1 0 0 0 0,0 0 1 0 0,0 0-1 0 0,0 0 1 0 0,1 0-1 0 0,-1 0 0 0 0,0 0 1 0 0,0 0-1 0 0,1 0 1 0 0,-1 0-1 0 0,0-1 0 0 0,0 1 1 0 0,0 0-1 0 0,1 0 1 0 0,-1 0-1 0 0,0 0 0 0 0,0 0 1 0 0,0 0-1 0 0,0 0 1 0 0,0 0-1 0 0,0 0 0 0 0,0-1 1 0 0,0 1-1 0 0,0 0 0 0 0,0 0 1 0 0,0-1-1 0 0,0 1 1 0 0,0 0-1 0 0,0 0 0 0 0,0-1 1 0 0,0 1-1 0 0,0 0 1 0 0,0 0-1 0 0,0-1 0 0 0,0 1 1 0 0,0 0-1 0 0,0 0 1 0 0,0-1-1 0 0,0 1 0 0 0,0 0 5 0 0,1-3 50 0 0,0-20-22 0 0,-1 23-17 0 0,0 1 0 0 0,0-1 0 0 0,0 0 0 0 0,0 0 0 0 0,-1 1 0 0 0,1-1 0 0 0,0 0 0 0 0,0 0 1 0 0,0 1-1 0 0,-1-1 0 0 0,1 0 0 0 0,0 0 0 0 0,0 0 0 0 0,0 0 0 0 0,0 1 0 0 0,0-1 0 0 0,0 0 0 0 0,-1 0 1 0 0,1 0-1 0 0,0 0 0 0 0,-1 0 0 0 0,1 0 0 0 0,0 0 0 0 0,0 0 0 0 0,-1 0 0 0 0,1 0 0 0 0,0 0 1 0 0,-1 0-1 0 0,1 0 0 0 0,0 0 0 0 0,0 0 0 0 0,0 0 0 0 0,0 0 0 0 0,0 0 0 0 0,-1 0 0 0 0,1-1 0 0 0,0 1 1 0 0,0 0-1 0 0,-1 0 0 0 0,1 0 0 0 0,0 0 0 0 0,0-1 0 0 0,-1 1 0 0 0,1 0 0 0 0,0 0 0 0 0,0 0 0 0 0,0-1 1 0 0,0 1-1 0 0,-1 0 0 0 0,1 0 0 0 0,0-1 0 0 0,0 1 0 0 0,0 0 0 0 0,0 0 0 0 0,0 0 0 0 0,0 0 0 0 0,0 0 1 0 0,-1-1-1 0 0,1 1 0 0 0,0 0 0 0 0,0 0 0 0 0,0-1 0 0 0,0 1 0 0 0,0 0 0 0 0,0-1 0 0 0,1 1 1 0 0,-1 0-1 0 0,0-1-11 0 0,-1 2 46 0 0,1-1 0 0 0,0 1 0 0 0,-1-1 0 0 0,1 1 0 0 0,-1-1 0 0 0,1 1 1 0 0,-1-1-1 0 0,1 0 0 0 0,0 0 0 0 0,-1 1 0 0 0,1-1 0 0 0,0 1 0 0 0,0 0 1 0 0,0-1-1 0 0,0 1 0 0 0,0 0 0 0 0,-1-1 0 0 0,1 0 0 0 0,0 1 0 0 0,0-1 1 0 0,0 1-1 0 0,0 0 0 0 0,0-1 0 0 0,0 1 0 0 0,0 0 0 0 0,0-1 0 0 0,0 0 1 0 0,0 1-1 0 0,1 0 0 0 0,-1-1 0 0 0,0 1 0 0 0,0 0 0 0 0,0-1 0 0 0,0 1 1 0 0,0-1-1 0 0,1 1 0 0 0,-1-1 0 0 0,0 0 0 0 0,1 1 0 0 0,0-1-46 0 0,-1 1 87 0 0,0 0 0 0 0,1 0 0 0 0,-1 0 0 0 0,0 0 0 0 0,0 0 0 0 0,0 0 0 0 0,0 0 0 0 0,0 0 0 0 0,0-1 0 0 0,0 1 0 0 0,0 0 0 0 0,0 0 0 0 0,0 0 0 0 0,0 0 0 0 0,0 0 0 0 0,0 0-1 0 0,0 0 1 0 0,-1 0-87 0 0,0 9 388 0 0,1 0-178 0 0,0-8-185 0 0,0 0 0 0 0,0 1 0 0 0,0-2 0 0 0,1 2 0 0 0,-1-1 0 0 0,1 1 0 0 0,-1-1 0 0 0,0 0 0 0 0,1 0 0 0 0,0 0 0 0 0,0 0 0 0 0,1 0 0 0 0,-2 0 0 0 0,1 0 0 0 0,2 1-25 0 0,-3-3 2 0 0,0 0 0 0 0,0 0 0 0 0,0 0-1 0 0,0 0 1 0 0,0 0 0 0 0,1 0 0 0 0,-1 0 0 0 0,0 0-1 0 0,0 0 1 0 0,1 0 0 0 0,-1 0 0 0 0,0 0 0 0 0,0 0-1 0 0,1 0 1 0 0,-1 0 0 0 0,0 0 0 0 0,0 0 0 0 0,1 0-1 0 0,-1 0 1 0 0,0 0 0 0 0,0-1 0 0 0,0 1 0 0 0,0 0-1 0 0,0 0 1 0 0,0 0 0 0 0,0 0 0 0 0,0-1 0 0 0,1 1-1 0 0,-1 0 1 0 0,0 0 0 0 0,0 0 0 0 0,0 0 0 0 0,0 0-1 0 0,0 0 1 0 0,0 0 0 0 0,1-1 0 0 0,-1 1-1 0 0,0 0 1 0 0,0 0 0 0 0,0-1 0 0 0,0 1 0 0 0,0 0-2 0 0,6-15 126 0 0,-3 8-85 0 0,0 0-26 0 0,-1-2 0 0 0,0 2 0 0 0,0-2-1 0 0,0 1 1 0 0,-1-6-15 0 0,3-1 53 0 0,1-32-54 0 0,-3 29 107 0 0,0 0 1 0 0,5-17-107 0 0,-6 31 29 0 0,-1 3 297 0 0,0 1-308 0 0,0 0 0 0 0,0 1-1 0 0,0-1 1 0 0,0 0 0 0 0,0 0-1 0 0,0 1 1 0 0,0-1 0 0 0,0 0-1 0 0,0 1 1 0 0,0-1 0 0 0,0 0-1 0 0,0 0 1 0 0,-1 1 0 0 0,1-1-1 0 0,0 0 1 0 0,0 0 0 0 0,-1 0-1 0 0,1 0 1 0 0,0 0 0 0 0,0 0-1 0 0,-1 0 1 0 0,1 0 0 0 0,0 0-1 0 0,0 0 1 0 0,-1 0 0 0 0,1 1 0 0 0,0-1-1 0 0,0 0 1 0 0,0 0 0 0 0,0 0-1 0 0,0 0 1 0 0,-1 0 0 0 0,1 0-1 0 0,0 0 1 0 0,-1 0 0 0 0,1 0-1 0 0,0 0 1 0 0,-1 0 0 0 0,1-1-1 0 0,0 1 1 0 0,-1 0-18 0 0,0 0 13 0 0,1-1-18 0 0,-2-1 0 0 0,1 1-1 0 0,0 0 1 0 0,0-1 0 0 0,0 0 0 0 0,0 1 0 0 0,0 0-1 0 0,1-1 1 0 0,-1 0 0 0 0,0 1 0 0 0,0-1 0 0 0,0-1 5 0 0,-4-19 21 0 0,0 8-99 0 0,1 2 1 0 0,1-2 0 0 0,0 1-1 0 0,1-1 1 0 0,1 0 0 0 0,0 1-1 0 0,1-5 78 0 0,0 9-11 0 0,1 1 0 0 0,-1-1 0 0 0,2 0 0 0 0,0 1 0 0 0,0-1 0 0 0,1 1 0 0 0,0-3 11 0 0,22-17 167 0 0,-7 4-185 0 0,-15 21 8 0 0,1-2-1 0 0,0 1 1 0 0,-1-1-1 0 0,-1 0 1 0 0,2 0-1 0 0,-2 0 1 0 0,0 0-1 0 0,0-1 11 0 0,11-24 49 0 0,-4 21-15 0 0,-8 9-31 0 0,-1 0 0 0 0,1 0 0 0 0,-1 0 0 0 0,1 0 0 0 0,-1 0 0 0 0,0 0 0 0 0,0 0 0 0 0,0 0 0 0 0,1 0 0 0 0,-1 0 0 0 0,1 1 0 0 0,-1-1 0 0 0,1 0 0 0 0,-1 0 0 0 0,0 0 0 0 0,1 1 0 0 0,-1-1 0 0 0,0 0 0 0 0,0 0 0 0 0,0 0 0 0 0,0 0 0 0 0,1 1 0 0 0,-1-1 0 0 0,0 0 0 0 0,0 1 0 0 0,1-1 0 0 0,-1 0 0 0 0,0 1 0 0 0,0-1 0 0 0,0 1 0 0 0,1-1 0 0 0,-1 1 0 0 0,0-1-3 0 0,0 1 3 0 0,0-1 0 0 0,1 1 1 0 0,-1-1-1 0 0,0 1 0 0 0,0 0 1 0 0,0 0-1 0 0,1-1 0 0 0,-1 1 0 0 0,1-1 1 0 0,-1 0-1 0 0,1 1 0 0 0,0 0 1 0 0,-1-1-1 0 0,1 1 0 0 0,-1-1 1 0 0,0 1-1 0 0,1-1 0 0 0,0 1 0 0 0,0-1 1 0 0,0 0-4 0 0,8-5-100 0 0,5-5-8 0 0,19-1 285 0 0,-31 11-187 0 0,1-1 0 0 0,-2 1 1 0 0,2 0-1 0 0,-1 0 1 0 0,1 0-1 0 0,-2 0 0 0 0,2 1 1 0 0,-1-1-1 0 0,0 0 0 0 0,0 0 1 0 0,1 1-1 0 0,-2 0 0 0 0,2 0 1 0 0,-1 1 9 0 0,-1-2 3 0 0,1 0 0 0 0,-1 0-1 0 0,0 0 1 0 0,1 0 0 0 0,-1 0 0 0 0,0 0 0 0 0,1 0 0 0 0,-1 0 0 0 0,0 0-1 0 0,1-1 1 0 0,0 1 0 0 0,-2-1 0 0 0,2 1 0 0 0,-1-1 0 0 0,0 0 0 0 0,0 0-1 0 0,1 1 1 0 0,-1 0 0 0 0,-1-1 0 0 0,2-1 0 0 0,-1 1 0 0 0,0 0 0 0 0,0 1 0 0 0,-1-1-1 0 0,1-1 1 0 0,0 1 0 0 0,0 0 0 0 0,0 0 0 0 0,-1 0 0 0 0,1-1-3 0 0,0 0-40 0 0,1 1 0 0 0,-2-1 1 0 0,2 0-1 0 0,-1 1 0 0 0,0-2 1 0 0,0 2-1 0 0,-1-1 0 0 0,1-1 1 0 0,0 2-1 0 0,-1-2 0 0 0,1 2 0 0 0,-1-1 1 0 0,1-1-1 0 0,-1 1 0 0 0,0 0 1 0 0,0 0-1 0 0,0 0 0 0 0,0-1 1 0 0,-1 0 39 0 0,-1 1-3 0 0,1-1 0 0 0,0 1 0 0 0,-1 0 0 0 0,0 0 0 0 0,0 1-1 0 0,0-2 1 0 0,1 1 0 0 0,-2 1 0 0 0,2 0 0 0 0,-2-1 0 0 0,1 0 0 0 0,-1 2 0 0 0,2-2 0 0 0,-2 1 0 0 0,1 0 0 0 0,-1 0 0 0 0,1 1 0 0 0,0-1 0 0 0,-1 1 0 0 0,1-1 0 0 0,-3 1 3 0 0,-8-2-5 0 0,0 2-1 0 0,0 0 1 0 0,-13 2 5 0 0,0-1 16 0 0,1 4 268 0 0,33-11 504 0 0,-6 5-758 0 0,-1 0 0 0 0,0 1 0 0 0,0-1 0 0 0,0 1 0 0 0,0-1 0 0 0,0 0 0 0 0,-1 0 0 0 0,1 0 0 0 0,0 0 0 0 0,0 1 0 0 0,0-2 0 0 0,-1 1 0 0 0,1 0 1 0 0,0 0-1 0 0,0 0-30 0 0,-1 0 7 0 0,0 1 0 0 0,0-1 0 0 0,0 1 1 0 0,1 0-1 0 0,-1-1 0 0 0,0 1 0 0 0,0 0 1 0 0,1-1-1 0 0,-1 1 0 0 0,0-1 0 0 0,0 1 0 0 0,0 0 1 0 0,0 0-1 0 0,1 0 0 0 0,-1 0 0 0 0,1 0 1 0 0,-1 0-1 0 0,1-1 0 0 0,-1 1 0 0 0,0 0 1 0 0,1 0-1 0 0,-1 0 0 0 0,0 0 0 0 0,0 0 1 0 0,1 0-1 0 0,-1 0 0 0 0,1 0 0 0 0,-1 0 0 0 0,1 0 1 0 0,-1 0-1 0 0,1 0 0 0 0,-1 0 0 0 0,1 0 1 0 0,-1 0-1 0 0,0 1-7 0 0,16 6 345 0 0,-3-1 66 0 0,13 2 258 0 0,-22-7-637 0 0,0 1 1 0 0,0-1 0 0 0,0 0-1 0 0,0-1 1 0 0,0 1-1 0 0,0 0 1 0 0,0-1 0 0 0,1 0-1 0 0,-1 0 1 0 0,0 0-1 0 0,0 0 1 0 0,0-1 0 0 0,0 0-1 0 0,0 1 1 0 0,3-2-33 0 0,5-2 70 0 0,0 0 1 0 0,1 1-1 0 0,-1 1 0 0 0,1 0-70 0 0,0 0 11 0 0,-1 0-1 0 0,1-1 0 0 0,-1 0 0 0 0,1-1-10 0 0,19-6 2 0 0,-27 9 16 0 0,1 0-1 0 0,0-1 0 0 0,-1 1 0 0 0,0-2 1 0 0,0 1-1 0 0,0 0 0 0 0,0-1 1 0 0,0 0-1 0 0,-1 0 0 0 0,2-2-17 0 0,9-5-105 0 0,-11 7 77 0 0,-1 0 1 0 0,1 1-1 0 0,-1-1 0 0 0,0 1 1 0 0,0-1-1 0 0,0-1 0 0 0,-1 2 1 0 0,1-2-1 0 0,-1 1 0 0 0,1-1 1 0 0,-1 0 27 0 0,12-16 28 0 0,0-3-11 0 0,-24 36-22 0 0,-36 81-115 0 0,34-64 54 0 0,2 2 0 0 0,0 0 1 0 0,3 0-1 0 0,-4 25 66 0 0,11-54-40 0 0,0 0 0 0 0,0-1-1 0 0,0 1 1 0 0,1-1 0 0 0,0 1 0 0 0,-1-1-1 0 0,0 1 1 0 0,2 1 40 0 0,5 3-253 0 0,-7-7 246 0 0,0 0 0 0 0,0 0 0 0 0,1 0 0 0 0,-1 0 0 0 0,1-1 0 0 0,-1 1 0 0 0,0 0 0 0 0,1 0 0 0 0,-1-1 0 0 0,1 1 0 0 0,-1 0 0 0 0,0-1 0 0 0,0 1 0 0 0,0 0 0 0 0,0-1 0 0 0,1 1 0 0 0,-1 0 0 0 0,0 0 1 0 0,0 0-1 0 0,1-1 0 0 0,-1 1 0 0 0,0-1 0 0 0,0 1 0 0 0,0-1 0 0 0,1 1 0 0 0,-1-1 7 0 0,19-39 230 0 0,19-29-230 0 0,-19 37 2 0 0,-1 0 1 0 0,-2-1-1 0 0,1-9-2 0 0,3-15 71 0 0,6-33-71 0 0,-30 102 118 0 0,-1-1 0 0 0,1 1 0 0 0,-2-1 0 0 0,-2 3-118 0 0,-14 28 144 0 0,-91 242 91 0 0,112-280-230 0 0,-5 14 26 0 0,5-17-38 0 0,1-1-1 0 0,0 0 1 0 0,0 1-1 0 0,-1 0 1 0 0,1 0-1 0 0,0 0 1 0 0,0 0-1 0 0,0-1 0 0 0,0 0 1 0 0,0 1-1 0 0,0 0 1 0 0,0 0-1 0 0,0 0 1 0 0,1 0-1 0 0,-1-1 1 0 0,0 1-1 0 0,0-1 1 0 0,1 1-1 0 0,-1 0 8 0 0,1-1-24 0 0,0-1 1 0 0,-1 1-1 0 0,1-1 0 0 0,0 1 0 0 0,0 0 1 0 0,0-1-1 0 0,-1 0 0 0 0,1 0 0 0 0,-1 0 1 0 0,1 0-1 0 0,0 0 0 0 0,0 1 0 0 0,-1-1 1 0 0,1 0-1 0 0,-1 0 0 0 0,0 0 0 0 0,0 0 24 0 0,3-3-25 0 0,7-13-113 0 0,-1 0 0 0 0,-1-2-1 0 0,-1 2 1 0 0,0-2 0 0 0,-1 0 0 0 0,-1-2 138 0 0,7-18-341 0 0,-6 22 345 0 0,-2-1 0 0 0,0 1 1 0 0,0-8-5 0 0,-3 18 15 0 0,0 0 1 0 0,-1 1 0 0 0,0-1-1 0 0,0 0 1 0 0,0 0 0 0 0,-1 1-1 0 0,-1-1 1 0 0,1 0 0 0 0,0 1-1 0 0,-2-4-15 0 0,3 10 11 0 0,0-1 0 0 0,-1 0-1 0 0,1 0 1 0 0,0 0 0 0 0,-1 0-1 0 0,1 1 1 0 0,-1 0 0 0 0,1-1-1 0 0,-1 0 1 0 0,0 1-1 0 0,1-1 1 0 0,0 0 0 0 0,-1 1-1 0 0,1-1 1 0 0,-1 1 0 0 0,0 0-1 0 0,0 0 1 0 0,1-1 0 0 0,0 1-1 0 0,-1-1 1 0 0,0 1-1 0 0,0 0 1 0 0,0-1 0 0 0,1 1-1 0 0,-1 0 1 0 0,0 0 0 0 0,-1 0-11 0 0,1 0 23 0 0,-1 0-1 0 0,0 1 1 0 0,1-1 0 0 0,-1 1 0 0 0,1-1 0 0 0,0 1 0 0 0,-1-1-1 0 0,0 1 1 0 0,1 0 0 0 0,-1 0 0 0 0,1 0 0 0 0,-1 1-23 0 0,-5 3 83 0 0,1 1 0 0 0,-1 1 0 0 0,2 0 0 0 0,-5 5-83 0 0,3-1 54 0 0,0 0 0 0 0,1 1 0 0 0,-1-1 0 0 0,2 2-1 0 0,0 0 1 0 0,0-1 0 0 0,2 1 0 0 0,0 0 0 0 0,0 0 0 0 0,1 0 0 0 0,0 0 0 0 0,1 8-54 0 0,1-19 12 0 0,0 0 0 0 0,0-1-1 0 0,0 1 1 0 0,0 0 0 0 0,0-1 0 0 0,0 1 0 0 0,1 0 0 0 0,-1-1 0 0 0,0 0 0 0 0,0 1 0 0 0,1 0-1 0 0,0-1 1 0 0,0 0 0 0 0,0 1 0 0 0,-1 0 0 0 0,1-2 0 0 0,0 2 0 0 0,0-1 0 0 0,0 1-12 0 0,0-2 6 0 0,-1 0 0 0 0,1 0 0 0 0,-1 0 1 0 0,0 0-1 0 0,1 1 0 0 0,-1-1 1 0 0,1 0-1 0 0,-1 0 0 0 0,1 0 0 0 0,-1 0 1 0 0,0 0-1 0 0,1 0 0 0 0,-1 0 0 0 0,1 0 1 0 0,-1 0-1 0 0,1 0 0 0 0,-1 0 1 0 0,1 0-1 0 0,-1 0 0 0 0,0 0 0 0 0,0-1 1 0 0,1 1-1 0 0,-1 0 0 0 0,0 0 0 0 0,1 0-6 0 0,0-1 7 0 0,1 0 0 0 0,-2 0 0 0 0,2 0 0 0 0,-1 0 0 0 0,0 0-1 0 0,0-1 1 0 0,0 1 0 0 0,0 0 0 0 0,0 0 0 0 0,0-2-7 0 0,12-20-40 0 0,0-2 1 0 0,-2 0-1 0 0,-1 0 1 0 0,-1 0 0 0 0,5-26 39 0 0,-9 31-52 0 0,-2 0 0 0 0,0-1 0 0 0,-1 1 0 0 0,-1 0 0 0 0,-1 0 0 0 0,-1 0 0 0 0,0-1 0 0 0,-3-5 52 0 0,3 16 23 0 0,-2-1-1 0 0,1 0 0 0 0,0 1 0 0 0,-2 0 0 0 0,-4-9-22 0 0,8 18 11 0 0,0 0 0 0 0,-1 1 0 0 0,1-1 0 0 0,-1 0 0 0 0,1 1 0 0 0,0 0 0 0 0,-1-1 0 0 0,1 0 0 0 0,-1 1 0 0 0,0-1 0 0 0,1 0 1 0 0,-1 1-1 0 0,1-1 0 0 0,-1 1 0 0 0,1 0 0 0 0,-1 0 0 0 0,0-1 0 0 0,0 1 0 0 0,1 0 0 0 0,-1 0 0 0 0,0-1 0 0 0,1 1 0 0 0,-1 0 0 0 0,0 0 0 0 0,0 0 0 0 0,0 0-11 0 0,-1 0 14 0 0,1 1-1 0 0,0-1 1 0 0,-1 1 0 0 0,1-1 0 0 0,0 0-1 0 0,0 1 1 0 0,-1 0 0 0 0,1 0-1 0 0,0 0 1 0 0,0 0 0 0 0,0-1-1 0 0,0 1 1 0 0,0 0 0 0 0,0 0-14 0 0,-3 3 30 0 0,1 0 0 0 0,-1 1 0 0 0,1 0 0 0 0,1-1-1 0 0,-1 1 1 0 0,1 0 0 0 0,-2 4-30 0 0,-2 8 44 0 0,2 0-1 0 0,0 1 1 0 0,1 0 0 0 0,0 0-1 0 0,1 0 1 0 0,2 0-1 0 0,0 0 1 0 0,1 0-1 0 0,1 8-43 0 0,0-18 10 0 0,-1-2 0 0 0,1 2 0 0 0,0-1 0 0 0,2 4-10 0 0,-4-10-3 0 0,1 1 0 0 0,-1 0 0 0 0,1-2 0 0 0,0 2 0 0 0,0-1 0 0 0,-1 1 0 0 0,1-1 0 0 0,0 0 0 0 0,0 0 0 0 0,0 1 0 0 0,-1-2-1 0 0,1 2 1 0 0,1-1 0 0 0,-1 0 0 0 0,0 0 0 0 0,0-1 0 0 0,1 1 0 0 0,-1 0 0 0 0,0 0 0 0 0,0 0 0 0 0,1-1 0 0 0,-1 1 0 0 0,0-1 0 0 0,1 1 3 0 0,-1-1-22 0 0,0-1-1 0 0,0 0 1 0 0,1 1 0 0 0,-2-1-1 0 0,1 0 1 0 0,0 1-1 0 0,1-1 1 0 0,-1 0 0 0 0,-1 1-1 0 0,1-1 1 0 0,0 0 0 0 0,0 0-1 0 0,0 0 1 0 0,-1 0 0 0 0,0 0-1 0 0,1 0 1 0 0,0 0 0 0 0,0-1 22 0 0,9-20-374 0 0,-8 8 306 0 0,0 1 0 0 0,-1-1 0 0 0,0 0 0 0 0,-1 0 0 0 0,0 1 0 0 0,-1-2 0 0 0,-1 2 0 0 0,0 0 0 0 0,-1-1 0 0 0,0 1 0 0 0,-1-1 0 0 0,-1 0 68 0 0,4 12 24 0 0,0 0 0 0 0,0-1 1 0 0,1 2-1 0 0,-2-2 1 0 0,1 2-1 0 0,-1-1 0 0 0,1 0 1 0 0,-1 1-1 0 0,1-2-24 0 0,0 3 5 0 0,1-1 1 0 0,0 1-1 0 0,-1 0 0 0 0,1-1 0 0 0,0 1 0 0 0,-1 0 1 0 0,1 0-1 0 0,0-1 0 0 0,-1 1 0 0 0,1 0 0 0 0,-1 0 1 0 0,1 0-1 0 0,0 0 0 0 0,0 0 0 0 0,0 0 0 0 0,-1 0 1 0 0,1 0-1 0 0,-1 0 0 0 0,1 0 0 0 0,-1 0 0 0 0,1 0 1 0 0,-1 0-1 0 0,1 0 0 0 0,0 0 0 0 0,0 0 0 0 0,0 0 1 0 0,-1 0-1 0 0,1 0 0 0 0,-1 0 0 0 0,1 0 0 0 0,-1 0 1 0 0,1 0-1 0 0,0 0 0 0 0,-1 1 0 0 0,1-1 0 0 0,0 0 1 0 0,0 1-1 0 0,0-1 0 0 0,0 0 0 0 0,-1 1 0 0 0,1-1 1 0 0,0 0-1 0 0,-1 1 0 0 0,1-1 0 0 0,0 0 0 0 0,0 1 1 0 0,0-1-1 0 0,-1 1 0 0 0,1-1 0 0 0,0 0 0 0 0,0 0 1 0 0,0 0-1 0 0,0 1 0 0 0,0-1 0 0 0,0 1-5 0 0,-5 15 79 0 0,1 0 0 0 0,0 0 0 0 0,2 0 0 0 0,-1 0-1 0 0,2 0 1 0 0,0 1-79 0 0,1 22 70 0 0,1-2-1 0 0,1 3-69 0 0,-1-34 18 0 0,0 0 0 0 0,-1-1 0 0 0,1 1-1 0 0,1 0 1 0 0,0 0-18 0 0,-2-4 10 0 0,1-1-1 0 0,-1 0 0 0 0,1 1 1 0 0,0 0-1 0 0,0-2 1 0 0,-1 2-1 0 0,1-1 0 0 0,0 1 1 0 0,0-2-1 0 0,0 1 1 0 0,-1 1-1 0 0,1-1 1 0 0,1 0-1 0 0,-1-1 0 0 0,0 1 1 0 0,0 0-1 0 0,0 0 1 0 0,1 0-1 0 0,-1 0 0 0 0,0-1 1 0 0,1 1-1 0 0,-2-1 1 0 0,3 0-10 0 0,-2 0-5 0 0,0 0 1 0 0,-1 0 0 0 0,2 0-1 0 0,-1 0 1 0 0,0 0-1 0 0,-1 0 1 0 0,1 0 0 0 0,0-1-1 0 0,0 1 1 0 0,0 0 0 0 0,0-1-1 0 0,-1 0 1 0 0,1 1-1 0 0,0-1 1 0 0,-1 1 0 0 0,1-1-1 0 0,0 0 1 0 0,-1 1 0 0 0,1-1-1 0 0,0 0 5 0 0,12-17-131 0 0,-10 13 119 0 0,8-11 8 0 0,-1-1 1 0 0,-1-1 0 0 0,-1 0-1 0 0,-1-1 1 0 0,0 1-1 0 0,2-14 4 0 0,8-32 26 0 0,-1-23-26 0 0,-12 65-44 0 0,-2 11 60 0 0,1-3 70 0 0,-1 0 1 0 0,0 0-1 0 0,-1-2-86 0 0,-23 82 488 0 0,10-14-430 0 0,2 0 0 0 0,3 1 0 0 0,1 0 0 0 0,3-1 0 0 0,2 1 0 0 0,2 2-58 0 0,3-13-164 0 0,-4-40 129 0 0,0 1 1 0 0,0-2 0 0 0,1 2-1 0 0,0-2 1 0 0,-1 2 0 0 0,1-1-1 0 0,0-1 1 0 0,0 2 0 0 0,0-1-1 0 0,0-1 1 0 0,0 2 0 0 0,0-2-1 0 0,0 1 1 0 0,1 0 0 0 0,-1-1-1 0 0,1 0 1 0 0,0 2 34 0 0,-1-3-29 0 0,-1 1-1 0 0,1-1 1 0 0,0 0 0 0 0,0 0 0 0 0,0 0 0 0 0,-1 0-1 0 0,1 0 1 0 0,0 0 0 0 0,0 0 0 0 0,0-1-1 0 0,-1 1 1 0 0,1 0 0 0 0,-1 0 0 0 0,1-1-1 0 0,0 1 1 0 0,0 0 0 0 0,0-1 0 0 0,-1 1-1 0 0,0-1 1 0 0,1 1 0 0 0,0-1 0 0 0,0 1-1 0 0,-1 0 1 0 0,1-1 0 0 0,-1 1 0 0 0,0-1-1 0 0,1 0 1 0 0,-1 0 0 0 0,1 0 29 0 0,15-24-569 0 0,-12 19 364 0 0,8-16 3 0 0,-2 0 0 0 0,0-1-1 0 0,-1 0 1 0 0,3-14 202 0 0,-4 12-74 0 0,-7 20 71 0 0,8-19 72 0 0,-1 0-1 0 0,-1-1 0 0 0,-2 0 1 0 0,0 0-1 0 0,-2-1 0 0 0,0-5-68 0 0,-3 31 13 0 0,0 0 0 0 0,0 0 0 0 0,0 0 0 0 0,0 0 0 0 0,0 0-1 0 0,0 0 1 0 0,0 0 0 0 0,0 0 0 0 0,0 0 0 0 0,0 0 0 0 0,-1 0 0 0 0,1 0-1 0 0,0 0 1 0 0,0 0 0 0 0,0 0 0 0 0,0 0 0 0 0,0 0 0 0 0,0 0 0 0 0,0 0 0 0 0,0 0-1 0 0,0 0 1 0 0,0 0 0 0 0,0 0 0 0 0,0 0 0 0 0,0 0 0 0 0,0 0 0 0 0,0 0-1 0 0,0 0 1 0 0,0 0 0 0 0,0 0 0 0 0,0 0 0 0 0,0 0 0 0 0,0 0 0 0 0,0 0 0 0 0,0 0-1 0 0,0 0 1 0 0,0 0 0 0 0,0 0 0 0 0,0 0 0 0 0,0 0 0 0 0,0 0 0 0 0,0 0 0 0 0,0 0-1 0 0,0 0 1 0 0,0 0 0 0 0,0 0 0 0 0,0 0 0 0 0,0 0 0 0 0,0 0 0 0 0,0 0-1 0 0,0 0 1 0 0,0 0 0 0 0,0 0-13 0 0,-4 6 327 0 0,-5 16-144 0 0,7-19-120 0 0,-12 35 24 0 0,3 0 1 0 0,0 0-1 0 0,2 0 0 0 0,2 2 0 0 0,-2 24-87 0 0,9-63 0 0 0,0-1 0 0 0,0 1 0 0 0,0 0-1 0 0,0-1 1 0 0,-1 0 0 0 0,1 1 0 0 0,0 0-1 0 0,0 0 1 0 0,0-1 0 0 0,0 1 0 0 0,1 0-1 0 0,-1-1 1 0 0,0 0 0 0 0,0 1 0 0 0,0 0-1 0 0,1 0 1 0 0,-1-1 0 0 0,0 1 0 0 0,1 0-1 0 0,-1-1 1 0 0,0 1 0 0 0,0-1 0 0 0,0 0 0 0 0,1 0 0 0 0,0 0 1 0 0,-1 0-1 0 0,1 0 1 0 0,-1 0-1 0 0,1 0 1 0 0,-1 0-1 0 0,0 0 1 0 0,0 0-1 0 0,1 0 1 0 0,-1 0-1 0 0,1 0 1 0 0,-1 0 0 0 0,1-1-1 0 0,-1 1 1 0 0,1 0-1 0 0,-1-1 1 0 0,0 1-1 0 0,0 0 1 0 0,1-1-1 0 0,-1 1 1 0 0,0-1-1 0 0,1 0 0 0 0,2-2 1 0 0,0 0-1 0 0,0-2 1 0 0,0 2-1 0 0,-1-1 1 0 0,0 0 0 0 0,0-1-1 0 0,17-36-74 0 0,-11 22 27 0 0,0 0-1 0 0,-1 0 1 0 0,0-1 0 0 0,-1-1 47 0 0,18-93 243 0 0,-20 90-206 0 0,-4 24-29 0 0,0-1 1 0 0,1 0-1 0 0,-1 1 0 0 0,0-1 0 0 0,0 0 1 0 0,0 0-1 0 0,0 1 0 0 0,0-1 0 0 0,0 0 1 0 0,0 1-1 0 0,0-1 0 0 0,0 0 0 0 0,0 0 1 0 0,0 0-1 0 0,0 0 0 0 0,-1 1 0 0 0,1-1 1 0 0,0 1-1 0 0,-1-1 0 0 0,1 0 1 0 0,-1 1-1 0 0,1-1 0 0 0,0 0 0 0 0,0 0 1 0 0,-1 1-9 0 0,-5 1 63 0 0,1-1 64 0 0,10-8-59 0 0,-4 6-70 0 0,0 0 0 0 0,0 0-1 0 0,0 0 1 0 0,0 0 0 0 0,0-1-1 0 0,-1 1 1 0 0,1 0-1 0 0,-1 0 1 0 0,0-1 0 0 0,0 1-1 0 0,1 0 1 0 0,-1-1 0 0 0,0 1-1 0 0,-1-1 1 0 0,1 2-1 0 0,0-2 3 0 0,-9-41-72 0 0,1 14 33 0 0,5 12-88 0 0,-2 0 0 0 0,-5-16 127 0 0,9 32-5 0 0,1 2 5 0 0,0-1-1 0 0,0 1 1 0 0,0 0-1 0 0,0 0 1 0 0,0 0-1 0 0,0-1 1 0 0,0 1 0 0 0,0 0-1 0 0,0 0 1 0 0,0 0-1 0 0,0-1 1 0 0,0 1-1 0 0,0 0 1 0 0,0 0-1 0 0,0 0 1 0 0,0 0-1 0 0,-1-1 1 0 0,1 1-1 0 0,0 0 1 0 0,0 0 0 0 0,0 0-1 0 0,0 0 1 0 0,0 0-1 0 0,-1-1 1 0 0,1 1-1 0 0,0 0 1 0 0,0 0-1 0 0,0 0 1 0 0,-1 0-1 0 0,1 0 1 0 0,0 0-1 0 0,0 0 1 0 0,0 0 0 0 0,0 0-1 0 0,0 0 1 0 0,0 0-1 0 0,0 0 1 0 0,0 0-1 0 0,0 0 1 0 0,-1 0-1 0 0,1 0 1 0 0,0 0 0 0 0,-6 7 85 0 0,0 9 133 0 0,4-9-204 0 0,-1 2-1 0 0,2-1 0 0 0,-1 1 0 0 0,1-1 0 0 0,1 0 1 0 0,0 1-1 0 0,0-1 0 0 0,0 1 0 0 0,1 1-13 0 0,2 7 35 0 0,1 0-1 0 0,0 0 1 0 0,1-1 0 0 0,0 1-35 0 0,-1 5-158 0 0,-4-19 142 0 0,0-1-1 0 0,0 0 1 0 0,0 0-1 0 0,1 1 1 0 0,-1-1 0 0 0,1 1-1 0 0,0-1 1 0 0,0 0-1 0 0,0 1 1 0 0,-1-1-1 0 0,1 0 1 0 0,1 0-1 0 0,-1 0 1 0 0,1 1 16 0 0,-2-3-26 0 0,1 0 0 0 0,-1 0 0 0 0,0 0 1 0 0,1 0-1 0 0,-1 0 0 0 0,0 0 0 0 0,0 0 1 0 0,1 0-1 0 0,-1 0 0 0 0,1 0 0 0 0,-1-1 1 0 0,0 1-1 0 0,1 0 0 0 0,-1 0 0 0 0,1 0 1 0 0,-1 0-1 0 0,0 0 0 0 0,1 0 0 0 0,-1 0 1 0 0,0-1-1 0 0,0 1 0 0 0,0 0 0 0 0,0-1 1 0 0,1 1-1 0 0,-1 0 0 0 0,0-1 0 0 0,0 1 1 0 0,1-1-1 0 0,-1 1 0 0 0,0 0 0 0 0,0-1 1 0 0,0 1-1 0 0,0 0 0 0 0,1 0 0 0 0,-1-1 0 0 0,0 1 1 0 0,0-1-1 0 0,0 1 0 0 0,0 0 0 0 0,0-1 1 0 0,0 0 25 0 0,3-17-538 0 0,-2 9 391 0 0,1-12 15 0 0,0 0 0 0 0,-1 1 1 0 0,-1-1-1 0 0,-1 0 0 0 0,-1-2 132 0 0,1 20-14 0 0,-2-17 58 0 0,-1-1 0 0 0,-1 1-1 0 0,0 1 1 0 0,-1-1-44 0 0,4 16 61 0 0,1-1 0 0 0,-1 1-1 0 0,0 0 1 0 0,1 1 0 0 0,-2-1 0 0 0,1 0 0 0 0,-1 0-1 0 0,1 1 1 0 0,0-1 0 0 0,-2 1 0 0 0,2 0-1 0 0,-1 0 1 0 0,-1 1 0 0 0,1-1 0 0 0,-1 1-1 0 0,1-1 1 0 0,-1 1 0 0 0,0 0 0 0 0,0 0 0 0 0,0 0-1 0 0,0 1 1 0 0,0-1-61 0 0,-39 2 503 0 0,39-1-490 0 0,0 0 0 0 0,0 1 0 0 0,-1 0 0 0 0,1 0 0 0 0,0 0-1 0 0,0 0 1 0 0,0 1 0 0 0,-1 0 0 0 0,1 0 0 0 0,-4 1-13 0 0,-47 6-32 0 0,53-8 27 0 0,0 0-1 0 0,0 0 0 0 0,0 0 1 0 0,0-1-1 0 0,0 1 0 0 0,0-1 1 0 0,0 1-1 0 0,0 0 0 0 0,0-1 1 0 0,1 0-1 0 0,-2 0 0 0 0,2-1 1 0 0,-1 1-1 0 0,0 1 0 0 0,1-2 1 0 0,-3-1 5 0 0,3 3-4 0 0,-1-2 1 0 0,0 0 0 0 0,0 1 0 0 0,0 0-1 0 0,0 0 1 0 0,0 0 0 0 0,-1 0-1 0 0,2 0 1 0 0,-2 1 0 0 0,1-1-1 0 0,-1 1 1 0 0,1-1 0 0 0,-1 1 3 0 0,-5 0-13 0 0,0 1-1 0 0,0 0 1 0 0,-1 0 0 0 0,1 1 0 0 0,0 0 0 0 0,0 0 0 0 0,0 1-1 0 0,0 0 1 0 0,0 1 13 0 0,4-2 4 0 0,-1 0 1 0 0,0-2-1 0 0,0 2 0 0 0,0-1 0 0 0,0 0 1 0 0,0-1-1 0 0,0 1 0 0 0,0-1 0 0 0,0-1 1 0 0,-1 1-1 0 0,1-1 0 0 0,-1 0-4 0 0,-12-3-32 0 0,1-1 1 0 0,-16-7 31 0 0,-22-5-108 0 0,39 14 150 0 0,-1 1 0 0 0,-1 1-1 0 0,2 0 1 0 0,-1 1 0 0 0,0 1 0 0 0,-7 2-42 0 0,-16 4 15 0 0,0 1 1 0 0,-3 3-16 0 0,39-9-12 0 0,-1-1 1 0 0,1 0 0 0 0,-1 0 0 0 0,1 0-1 0 0,-1 0 1 0 0,0-1 0 0 0,0 0 0 0 0,0 0-1 0 0,1 0 1 0 0,-1 0 0 0 0,0-1 0 0 0,0 0-1 0 0,1-1 1 0 0,-1 1 11 0 0,5 1 3 0 0,0 0-1 0 0,0 0 1 0 0,0 0 0 0 0,0 0-1 0 0,0 0 1 0 0,0 0 0 0 0,0 0-1 0 0,0 0 1 0 0,0 0 0 0 0,0 0-1 0 0,0 0 1 0 0,0 0 0 0 0,0 0-1 0 0,0 0 1 0 0,0 0 0 0 0,0 0-1 0 0,0 0 1 0 0,0 0 0 0 0,0 0-1 0 0,0 0 1 0 0,0 0 0 0 0,1 0-1 0 0,-1 0 1 0 0,0 0 0 0 0,0 0-1 0 0,0 0 1 0 0,0 0 0 0 0,0 0-1 0 0,0 0 1 0 0,0 0 0 0 0,0 0-1 0 0,0-1 1 0 0,0 1 0 0 0,0 0-1 0 0,0 0 1 0 0,0 0 0 0 0,0 0-1 0 0,0 0 1 0 0,0 0-1 0 0,0 0 1 0 0,0 0 0 0 0,0 0-1 0 0,0 0 1 0 0,0 0 0 0 0,0 0-1 0 0,0 0 1 0 0,0 0 0 0 0,0 0-1 0 0,0 0 1 0 0,0-1 0 0 0,0 1-1 0 0,0 0 1 0 0,-1 0 0 0 0,1 0-1 0 0,0 0 1 0 0,0 0 0 0 0,0 0-3 0 0,9 0 90 0 0,-6 0-58 0 0,0 0-1 0 0,-1 0 1 0 0,1 1-1 0 0,-1-1 0 0 0,1 1 1 0 0,-1-1-1 0 0,1 1 1 0 0,0 1-32 0 0,5 0 61 0 0,0 2 0 0 0,0-2 1 0 0,1 0-1 0 0,-1 1 1 0 0,1-3-1 0 0,0 1 1 0 0,0 0-1 0 0,-1-1 0 0 0,1 0 1 0 0,5-1-62 0 0,8 0 128 0 0,12-1-197 0 0,-26 0 37 0 0,0 1-1 0 0,0 1 1 0 0,0 0-1 0 0,0 0 0 0 0,1 1 33 0 0,-2 3-54 0 0,-7-4 47 0 0,-1 0-1 0 0,1 0 1 0 0,0 0-1 0 0,0 0 1 0 0,0 0 0 0 0,0 0-1 0 0,0 0 1 0 0,0 0 0 0 0,0 0-1 0 0,0 0 1 0 0,0 0 0 0 0,0 0-1 0 0,0 0 1 0 0,0 0-1 0 0,0 0 1 0 0,0 0 0 0 0,0 0-1 0 0,0 0 1 0 0,0 0 0 0 0,0 0-1 0 0,0 0 1 0 0,0 0 0 0 0,0 0-1 0 0,0 0 1 0 0,0 0-1 0 0,0 0 1 0 0,0 0 0 0 0,0 0-1 0 0,0 0 1 0 0,0 0 0 0 0,0 0-1 0 0,0 0 1 0 0,0 0-1 0 0,0 0 1 0 0,0 0 0 0 0,0 0-1 0 0,0 0 1 0 0,0 0 0 0 0,0 1-1 0 0,0-1 1 0 0,0 0 0 0 0,0 0-1 0 0,0 0 1 0 0,0 0-1 0 0,0 0 1 0 0,0 0 0 0 0,0 0-1 0 0,0 0 1 0 0,0 0 0 0 0,0 0 7 0 0,-34-6-122 0 0,31 6 127 0 0,-1-1 0 0 0,1 1 0 0 0,0 0 1 0 0,0 0-1 0 0,-1 0 0 0 0,1 1 0 0 0,0-1 0 0 0,0 0 0 0 0,-1 1 0 0 0,2 0 0 0 0,-2 1-5 0 0,-4-1-18 0 0,2 3 0 0 0,-1-2 0 0 0,0 2 0 0 0,-2 1 18 0 0,3 0-21 0 0,-1-1-1 0 0,1 1 0 0 0,0 1 1 0 0,0 0-1 0 0,0-1 0 0 0,1 1 1 0 0,0 1-1 0 0,0 0 0 0 0,1-1 1 0 0,0 1-1 0 0,-3 7 22 0 0,4-9 8 0 0,1 0 0 0 0,0 1 1 0 0,0-1-1 0 0,1 0 0 0 0,0 0 0 0 0,-1 1 0 0 0,1-1 1 0 0,1 1-1 0 0,0-1 0 0 0,0 1 0 0 0,0 0 0 0 0,0-1 1 0 0,0 1-1 0 0,1 0 0 0 0,1-1 0 0 0,-1 1 1 0 0,2 4-9 0 0,-3-9-2 0 0,1-1 1 0 0,-1 1-1 0 0,1 1 1 0 0,-1-1-1 0 0,0 0 1 0 0,1-1-1 0 0,-1 1 1 0 0,1 0-1 0 0,0 0 1 0 0,0 0 0 0 0,0 0-1 0 0,-1-1 1 0 0,0 0-1 0 0,1 1 1 0 0,0 0-1 0 0,0 0 1 0 0,0-1-1 0 0,0 1 1 0 0,0-1-1 0 0,0 1 1 0 0,0-1 0 0 0,-1 0-1 0 0,1 0 1 0 0,1 1-1 0 0,-1-1 2 0 0,0 0 6 0 0,2 0-1 0 0,-2 0 1 0 0,1-1-1 0 0,0 1 1 0 0,-1 0 0 0 0,1 0-1 0 0,0-1 1 0 0,0 0-1 0 0,0 1 1 0 0,-1-1-1 0 0,0 0 1 0 0,1 0-1 0 0,1-1-5 0 0,3-2 29 0 0,-1 0 0 0 0,0-1-1 0 0,0 0 1 0 0,0 0-1 0 0,-1 0 1 0 0,0 0 0 0 0,2-3-29 0 0,1-3 1 0 0,1-2 0 0 0,-3 2 1 0 0,1-2-1 0 0,0 0 0 0 0,-1 0 1 0 0,-1 0-1 0 0,-1-1 0 0 0,1-4-1 0 0,-4 17 7 0 0,1 0 0 0 0,-1 0 0 0 0,0 0 0 0 0,0 1 0 0 0,1-1 0 0 0,-1 0 0 0 0,0 0 0 0 0,0 0 0 0 0,0 0 0 0 0,0 1 0 0 0,0-1 0 0 0,-1 1 0 0 0,1-1 0 0 0,0 0 0 0 0,0 0 0 0 0,-1 0 0 0 0,1 1 0 0 0,0-1 0 0 0,-1 0 0 0 0,1 0 0 0 0,-1 0 0 0 0,1 1 0 0 0,-1-1 0 0 0,1 1 0 0 0,0-1 0 0 0,-1 1 0 0 0,1-1 0 0 0,-2 0-7 0 0,1 1 6 0 0,1 0 0 0 0,-1 0 0 0 0,0 0-1 0 0,0 1 1 0 0,0-1 0 0 0,1 1 0 0 0,-1-1-1 0 0,0 0 1 0 0,0 1 0 0 0,0-1 0 0 0,0 0 0 0 0,1 1-1 0 0,-1-1 1 0 0,0 1 0 0 0,0 0 0 0 0,1 0-1 0 0,-1 0 1 0 0,1-1 0 0 0,-1 0 0 0 0,1 1-1 0 0,-1 0 1 0 0,1 0 0 0 0,-1 0 0 0 0,1 0-1 0 0,-1 0-5 0 0,-6 14 50 0 0,0-1 0 0 0,0 1 0 0 0,1 0 0 0 0,2 1 0 0 0,-1-1 0 0 0,1 1-1 0 0,0 5-49 0 0,-1 21 151 0 0,0 0 0 0 0,2 8-151 0 0,5 114 119 0 0,-1-144-122 0 0,0-4 30 0 0,1 1 0 0 0,3 12-27 0 0,-4-26 5 0 0,12-47-412 0 0,-5 1 161 0 0,-2-1-1 0 0,-2 0 1 0 0,-1-1 0 0 0,-3-31 246 0 0,-2 58-15 0 0,0 1 0 0 0,-1 0 1 0 0,-1-1-1 0 0,0 2 0 0 0,-1-1 15 0 0,5 17 5 0 0,0-1 0 0 0,0 0 0 0 0,0 1 0 0 0,0-1 0 0 0,0 1 0 0 0,0 0 0 0 0,-1-1 0 0 0,1 0 0 0 0,0 1 0 0 0,0-1 0 0 0,-1 1 0 0 0,1-1 0 0 0,0 0 0 0 0,-1 1 0 0 0,1 0 0 0 0,-1 0 0 0 0,1-1 0 0 0,-1 1 0 0 0,1-1 0 0 0,0 1 0 0 0,0 0 0 0 0,-1-1 0 0 0,1 1 0 0 0,-1 0 0 0 0,0-1 0 0 0,1 1 0 0 0,-1 0 0 0 0,1 0-1 0 0,0-1 1 0 0,-1 1 0 0 0,1 0 0 0 0,-1 0 0 0 0,0 0 0 0 0,1 0 0 0 0,-1 0 0 0 0,1 0 0 0 0,0 0 0 0 0,-1 0 0 0 0,0 0-5 0 0,-2 1 40 0 0,2 1-1 0 0,-2-1 1 0 0,1 0 0 0 0,0 0-1 0 0,0 1 1 0 0,0 0 0 0 0,1-1-1 0 0,-2 1-39 0 0,-10 8-91 0 0,-8-47-633 0 0,10 2 102 0 0,0-1 0 0 0,0-16 622 0 0,10 44-23 0 0,0 5 53 0 0,1 0 0 0 0,-1-1 0 0 0,0 2 0 0 0,0-2 0 0 0,1 1 0 0 0,-1 1 0 0 0,-1-2 0 0 0,1 2 0 0 0,0-2 0 0 0,-2 1-30 0 0,3 3 28 0 0,0 0 1 0 0,-1 1-1 0 0,0-1 0 0 0,0 0 0 0 0,1 1 0 0 0,-1-1 0 0 0,0 0 1 0 0,1 0-1 0 0,0 1 0 0 0,0-1 0 0 0,-1 1 0 0 0,0 0 0 0 0,1-1 1 0 0,-1 1-1 0 0,1-1 0 0 0,0 1 0 0 0,-1 0 0 0 0,1-1 0 0 0,0 0 0 0 0,0 1 1 0 0,0 0-1 0 0,0 0 0 0 0,-1-1 0 0 0,1 1-28 0 0,-9 19 151 0 0,-6 25 13 0 0,2 0 0 0 0,-2 21-164 0 0,12-56 77 0 0,2-16-156 0 0,3-18-183 0 0,0 8 237 0 0,-1 0 0 0 0,-1 0 0 0 0,0-1 0 0 0,-1 1 0 0 0,-1 0 0 0 0,0-1 0 0 0,-1 2 0 0 0,-1-1-1 0 0,0 1 1 0 0,-6-13 25 0 0,2 44 614 0 0,2 5-593 0 0,1 1 1 0 0,1-1-1 0 0,1 1 0 0 0,1 9-21 0 0,1-16-3 0 0,1-1 0 0 0,0 2 1 0 0,2-2-1 0 0,-1 1 0 0 0,2-1 0 0 0,-1 1 0 0 0,2 0 3 0 0,-3-12 7 0 0,0-1 0 0 0,-1 0-1 0 0,1 1 1 0 0,-1-2 0 0 0,2 2-1 0 0,-1-2 1 0 0,0 2 0 0 0,0-1-1 0 0,0-1 1 0 0,1 1 0 0 0,-1 0-1 0 0,1-1 1 0 0,1 3-7 0 0,-3-4 2 0 0,0 0 0 0 0,1 0 1 0 0,-1 0-1 0 0,1 0 0 0 0,-1 0 0 0 0,1 0 1 0 0,-1 0-1 0 0,0 1 0 0 0,0-1 1 0 0,1 0-1 0 0,-1 0 0 0 0,0 0 0 0 0,1 0 1 0 0,-1 0-1 0 0,1 0 0 0 0,-1-1 0 0 0,1 1 1 0 0,-1 0-1 0 0,1 0 0 0 0,-1 0 0 0 0,0 0 1 0 0,0 0-1 0 0,1 0 0 0 0,-1 0 1 0 0,0 0-1 0 0,1-1-2 0 0,0 0-6 0 0,0 0 0 0 0,0 0 0 0 0,0 0 0 0 0,0 0 0 0 0,0-1 0 0 0,0 1 0 0 0,-1 0 0 0 0,1-1 0 0 0,0 1 0 0 0,0-1 0 0 0,0 1 6 0 0,12-35-153 0 0,0-1 0 0 0,-1-1-1 0 0,-2 0 1 0 0,-1-9 153 0 0,-6 29-22 0 0,-2 0-1 0 0,0-2 1 0 0,0-1 22 0 0,-4 26 445 0 0,-3 14-219 0 0,6-15-191 0 0,0 1-1 0 0,0-1 1 0 0,0 1 0 0 0,1-1-1 0 0,0 1 1 0 0,0 0 0 0 0,-1 0 0 0 0,1-1-1 0 0,1 0 1 0 0,1 4-35 0 0,0-3 23 0 0,-2-1 0 0 0,2-1 0 0 0,0 1 0 0 0,-1 0 0 0 0,1-1 0 0 0,0 0 0 0 0,0 1 0 0 0,1-1 0 0 0,-1 0 0 0 0,1 0 0 0 0,-1-1 0 0 0,1 1 0 0 0,0 0 0 0 0,0-2 0 0 0,0 2 0 0 0,3-1-23 0 0,-1 0 0 0 0,1 0 1 0 0,-1-2-1 0 0,0 1 1 0 0,1 0-1 0 0,-1-1 1 0 0,1 0-1 0 0,-1 0 1 0 0,1-1-1 0 0,-1 0 1 0 0,1 0-1 0 0,5-2 0 0 0,-3 1 28 0 0,-1 0 1 0 0,0 1-1 0 0,0 0 0 0 0,1 1 0 0 0,-1 0 0 0 0,6 0-28 0 0,24 5-228 0 0,-28-5 99 0 0,2 1 0 0 0,-2 1-1 0 0,1 0 1 0 0,0 0 0 0 0,-1 1-1 0 0,1 1 1 0 0,4 2 129 0 0,-6-1-590 0 0,-20-12 350 0 0,7 5 239 0 0,0 1 0 0 0,0 0 0 0 0,1 0 0 0 0,-1 0 0 0 0,1 0 0 0 0,-1 0 0 0 0,0 1 0 0 0,0 0 0 0 0,0 0 0 0 0,0 0-1 0 0,0 0 1 0 0,-1 1 1 0 0,0 0 46 0 0,-1-1 0 0 0,-1 0 1 0 0,2 0-1 0 0,-1-1 0 0 0,-1 0-46 0 0,4 1 33 0 0,-1 0 1 0 0,0-1-1 0 0,1 1 1 0 0,-1 0-1 0 0,0 0 1 0 0,0 1-1 0 0,0-1-33 0 0,3 0 4 0 0,0 0-1 0 0,0 0 1 0 0,0 0-1 0 0,0 0 0 0 0,0 1 1 0 0,0-1-1 0 0,0 0 1 0 0,0 1-1 0 0,0 0 1 0 0,0-1-1 0 0,0 1 1 0 0,0 0-1 0 0,0-1 1 0 0,1 0-1 0 0,-1 1 1 0 0,0 0-1 0 0,0 0 1 0 0,0 0-1 0 0,1 0 1 0 0,-1 0-1 0 0,0-1 1 0 0,1 1-1 0 0,-1 0 1 0 0,0 1-1 0 0,0-1-3 0 0,2 0 51 0 0,0 1 1 0 0,0-1-1 0 0,1 0 0 0 0,-2 0 0 0 0,1 1 0 0 0,0-1 1 0 0,1 0-1 0 0,-2-1 0 0 0,2 2 0 0 0,-1-1 1 0 0,1 0-1 0 0,-1 0-51 0 0,2 0 89 0 0,3 3 5 0 0,1 1-1 0 0,-1-2 0 0 0,1 0 0 0 0,1 1 0 0 0,-1-2 1 0 0,0 1-1 0 0,1-2 0 0 0,3 2-93 0 0,19 5 242 0 0,-4-1-119 0 0,0-2-1 0 0,0-1 0 0 0,5 0-122 0 0,-20-3 11 0 0,-2 0-152 0 0,1-1-1 0 0,0-1 1 0 0,-2 0-1 0 0,2 1 1 0 0,4-3 141 0 0,-13 3-21 0 0,-1 0 1 0 0,0-1-1 0 0,1 1 0 0 0,-1 0 0 0 0,0 0 1 0 0,1 0-1 0 0,-1 0 0 0 0,0 0 0 0 0,0 0 1 0 0,0-1-1 0 0,0 1 0 0 0,0 0 0 0 0,1 0 1 0 0,-1 0-1 0 0,0 0 0 0 0,0 0 0 0 0,1 0 1 0 0,-1 0-1 0 0,0-1 0 0 0,0 1 0 0 0,0 0 1 0 0,0 0-1 0 0,1-1 0 0 0,-1 1 1 0 0,0 0-1 0 0,0-1 0 0 0,0 1 0 0 0,0 0 1 0 0,0-1-1 0 0,0 1 0 0 0,0 0 0 0 0,0-1 1 0 0,0 1-1 0 0,0 0 0 0 0,0 0 21 0 0,-4-13-249 0 0,-12-7-80 0 0,12 16 292 0 0,-25-20 27 0 0,8 12 67 0 0,20 12-51 0 0,1 0-1 0 0,-1 0 0 0 0,1-1 1 0 0,-1 1-1 0 0,1 0 0 0 0,-1 0 1 0 0,1-1-1 0 0,0 1 0 0 0,-1 0 0 0 0,0 0 1 0 0,1 0-1 0 0,-1 0 0 0 0,1 0 1 0 0,-1 0-1 0 0,1 0 0 0 0,0 0 0 0 0,-1 0 1 0 0,0 0-1 0 0,1 0 0 0 0,-1 0 1 0 0,0 1-1 0 0,1-1 0 0 0,-1 0 1 0 0,1 0-1 0 0,0 1-5 0 0,0-1 19 0 0,-1 0 0 0 0,1 1 0 0 0,0-1 0 0 0,0 1 0 0 0,0-1 0 0 0,0 1 0 0 0,0 0 0 0 0,0-1 0 0 0,0 1 1 0 0,0-1-1 0 0,1 1 0 0 0,-1-1 0 0 0,0 0 0 0 0,0 1 0 0 0,0-1 0 0 0,0 1 0 0 0,0-1 0 0 0,0 1 0 0 0,1-1 0 0 0,-1 1-19 0 0,17 22 599 0 0,3-3 205 0 0,19 15-804 0 0,-30-27 15 0 0,0-2 0 0 0,1 0 0 0 0,-1 0 0 0 0,0-1 0 0 0,2 0 1 0 0,2 0-16 0 0,-9-4-3 0 0,1-1 1 0 0,-1 1 0 0 0,1 0-1 0 0,0-1 1 0 0,-1 0 0 0 0,5 0 2 0 0,1-1-112 0 0,-10 1 97 0 0,0 0-1 0 0,0 0 1 0 0,1 0-1 0 0,-1 0 1 0 0,1 0 0 0 0,-1 0-1 0 0,1 0 1 0 0,-1 0-1 0 0,1 0 1 0 0,-1 0-1 0 0,1 0 1 0 0,-1 0-1 0 0,0 0 1 0 0,0-1-1 0 0,0 1 1 0 0,1 0 0 0 0,-1 0-1 0 0,0 0 1 0 0,1 0-1 0 0,-1 0 1 0 0,0 0-1 0 0,1-1 1 0 0,-1 1-1 0 0,0-1 1 0 0,1 1-1 0 0,-1 0 1 0 0,0-1 0 0 0,0 1-1 0 0,0 0 1 0 0,0-1-1 0 0,0 1 1 0 0,0-1-1 0 0,0 1 1 0 0,0 0-1 0 0,0 0 1 0 0,1-1 0 0 0,-1 1-1 0 0,0 0 1 0 0,0-1-1 0 0,0 1 1 0 0,0-1-1 0 0,0 1 1 0 0,0-1-1 0 0,-1 1 1 0 0,1-1-1 0 0,0 1 1 0 0,0 0 0 0 0,0 0-1 0 0,0 0 1 0 0,0-1-1 0 0,0 1 1 0 0,0-1-1 0 0,0 1 1 0 0,0 0-1 0 0,-1-1 1 0 0,1 1 0 0 0,0 0-1 0 0,-1-1 1 0 0,1 1 15 0 0,-13-19-481 0 0,13 19 481 0 0,-59-60-104 0 0,59 59 119 0 0,-1 0 0 0 0,-1-1 0 0 0,1 1 0 0 0,0 0 0 0 0,1 0 0 0 0,-2 0 1 0 0,1 0-1 0 0,0 0 0 0 0,0 0 0 0 0,-1 1 0 0 0,1-1 0 0 0,0 0 0 0 0,-1 1 0 0 0,1-1 0 0 0,0 1 0 0 0,-1-1-15 0 0,11 21 936 0 0,-4-14-843 0 0,-1 2-1 0 0,1-1 0 0 0,0-1 1 0 0,0 0-1 0 0,1 1 0 0 0,1-1 1 0 0,-2-1-1 0 0,2 1 0 0 0,3 0-92 0 0,-7-3-2 0 0,0-2-1 0 0,0 2 1 0 0,1-1-1 0 0,0-1 1 0 0,-1 0-1 0 0,1 1 1 0 0,0-1-1 0 0,-1 0 1 0 0,1-1-1 0 0,0 1 1 0 0,0-1-1 0 0,0 1 0 0 0,0-1 1 0 0,0-1-1 0 0,-1 1 1 0 0,1 0-1 0 0,0-1 1 0 0,0 1-1 0 0,0-1 1 0 0,3-2 2 0 0,-3 1-16 0 0,0 1 1 0 0,1-1 0 0 0,-1 0 0 0 0,-1 0-1 0 0,1-1 1 0 0,1 1 0 0 0,-2-1 0 0 0,1 0-1 0 0,-1 0 1 0 0,0-1 0 0 0,2-2 15 0 0,-3 5-27 0 0,-1-1 0 0 0,0 0 0 0 0,0 0 1 0 0,0-1-1 0 0,0 2 0 0 0,0-2 0 0 0,-1 2 0 0 0,1-2 0 0 0,-1 1 0 0 0,1-1 1 0 0,-1 1-1 0 0,0 0 0 0 0,1-1 0 0 0,-1 1 0 0 0,-1 0 0 0 0,1 0 0 0 0,0-1 1 0 0,-1 1-1 0 0,1 0 0 0 0,-1-1 0 0 0,1 1 0 0 0,-1 0 0 0 0,0 0 0 0 0,-1-2 27 0 0,-5-12 8 0 0,-2 0 0 0 0,0 0 0 0 0,-1 1 0 0 0,-4-7-8 0 0,14 22 7 0 0,-1 0-1 0 0,1 0 0 0 0,0 0 0 0 0,0 0 0 0 0,0 0 0 0 0,0 0 0 0 0,-1 0 0 0 0,1-1 1 0 0,0 1-1 0 0,0 0 0 0 0,0 0 0 0 0,-1 0 0 0 0,1 0 0 0 0,0 0 0 0 0,0 0 0 0 0,0 0 1 0 0,-1 0-1 0 0,1 0 0 0 0,0 1 0 0 0,0-1 0 0 0,0 0 0 0 0,0 0 0 0 0,0 0 0 0 0,0 0 1 0 0,0 0-1 0 0,0 0 0 0 0,0 0 0 0 0,0 0 0 0 0,-1 0 0 0 0,1 0 0 0 0,0 1 0 0 0,0-1 1 0 0,0 0-1 0 0,0 0 0 0 0,0 0 0 0 0,0 0 0 0 0,-1 0 0 0 0,1 0 0 0 0,0 0 0 0 0,0 0 1 0 0,0 0-1 0 0,0 0 0 0 0,0 1 0 0 0,0-1 0 0 0,0 0 0 0 0,0 0 0 0 0,0 0 0 0 0,0 0 1 0 0,0 1-1 0 0,0-1 0 0 0,0 0 0 0 0,0 0 0 0 0,0 0 0 0 0,0 1 0 0 0,0-1 0 0 0,0 0 0 0 0,0 0 1 0 0,0 0-1 0 0,0 1 0 0 0,0-1-6 0 0,-2 12 253 0 0,3-2-200 0 0,0 0 1 0 0,0-1 0 0 0,0 1 0 0 0,2-1 0 0 0,-1 0-1 0 0,1 1 1 0 0,0-1 0 0 0,1-1 0 0 0,-1 1 0 0 0,2 0-1 0 0,-1-1 1 0 0,2 0 0 0 0,-1-1 0 0 0,1 2-1 0 0,-1-3 1 0 0,2 2 0 0 0,-1-1 0 0 0,7 4-54 0 0,-13-11-7 0 0,1 1 1 0 0,0 0-1 0 0,-1-1 1 0 0,1 1-1 0 0,-1 0 0 0 0,1-1 1 0 0,-1 1-1 0 0,0-1 1 0 0,1 0-1 0 0,0 0 1 0 0,0 0-1 0 0,-1 1 0 0 0,1-1 1 0 0,-1 0-1 0 0,1 1 1 0 0,0-1-1 0 0,0 0 1 0 0,-1 0-1 0 0,1 0 0 0 0,0 0 1 0 0,-1 0-1 0 0,1 0 1 0 0,0 0-1 0 0,0 0 1 0 0,-1 0-1 0 0,1 0 0 0 0,-1 0 1 0 0,1 0-1 0 0,0-1 1 0 0,0 1-1 0 0,-1 0 1 0 0,1-1-1 0 0,-1 1 1 0 0,1 0-1 0 0,-1 0 0 0 0,1-1 1 0 0,0 1-1 0 0,-1-1 1 0 0,1 1-1 0 0,0-1 1 0 0,-1 1-1 0 0,0-1 0 0 0,0 0 1 0 0,1 1-1 0 0,-1 0 1 0 0,1-1-1 0 0,-1 0 1 0 0,0 1-1 0 0,1-1 0 0 0,-1 0 1 0 0,0 0-1 0 0,0 1 1 0 0,1-1 6 0 0,0-4-129 0 0,0 0 1 0 0,1 0 0 0 0,-1 0 0 0 0,-1 1 0 0 0,0-1-1 0 0,1 0 1 0 0,-1-1 128 0 0,-1-21-341 0 0,-1-1 0 0 0,-2 1 0 0 0,-4-18 341 0 0,7 43 439 0 0,0 6-111 0 0,-1 9 77 0 0,0 20-51 0 0,2-8-151 0 0,0-10-151 0 0,0 0 0 0 0,2 1 0 0 0,0 6-52 0 0,-1-19 13 0 0,0 0 1 0 0,-1 0 0 0 0,0 0 0 0 0,1 0-1 0 0,1 0 1 0 0,-1 0 0 0 0,0 0-1 0 0,1 0 1 0 0,-1-1 0 0 0,0 1 0 0 0,2-1-1 0 0,-1 1 1 0 0,-1-1 0 0 0,2 1-1 0 0,-1-1 1 0 0,0 0 0 0 0,0-1-1 0 0,3 3-13 0 0,-4-3-10 0 0,0-1 0 0 0,0 0 1 0 0,0 1-1 0 0,1-1 0 0 0,-1 0 0 0 0,0 1 0 0 0,0-1 0 0 0,1 0 0 0 0,-2 0 0 0 0,2 0 0 0 0,-1 0 0 0 0,0 0 0 0 0,2-1 10 0 0,5-2-1600 0 0,-5-5-4244 0 0,1 11 518 0 0,5 5 2797 0 0,-7-5 936 0 0,-2-3 1540 0 0,0 0 0 0 0,0 0 0 0 0,0 0-1 0 0,0 0 1 0 0,0 0 0 0 0,0 0-1 0 0,0 0 1 0 0,-1 0 0 0 0,1 0-1 0 0,0 1 1 0 0,0-1 0 0 0,0 0-1 0 0,0 0 1 0 0,0 0 0 0 0,0 0-1 0 0,0 0 1 0 0,0 0 0 0 0,0 0 0 0 0,0 0-1 0 0,0 0 1 0 0,0 0 0 0 0,0 0-1 0 0,0 0 1 0 0,0 0 0 0 0,0 0-1 0 0,0 0 1 0 0,0 1 0 0 0,0-1-1 0 0,0 0 1 0 0,0 0 0 0 0,0 0-1 0 0,0 0 1 0 0,0 0 0 0 0,0 0 0 0 0,0 0-1 0 0,0 0 1 0 0,0 0 0 0 0,0 0-1 0 0,0 0 1 0 0,0 0 0 0 0,0 0-1 0 0,0 0 1 0 0,0 0 53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3:43:50.87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1988 1243 5529 0 0,'0'-2'400'0'0,"-1"1"0"0"0,0-1 0 0 0,1 1-1 0 0,-1-1 1 0 0,0 1 0 0 0,0 0 0 0 0,0-1-1 0 0,0 1 1 0 0,0 0 0 0 0,0 0 0 0 0,-1 0 0 0 0,0-1-400 0 0,1 2 91 0 0,0-1 0 0 0,0 1 0 0 0,0 0 0 0 0,0 0 0 0 0,0 0 0 0 0,-1 0 0 0 0,1 0 0 0 0,0 0 0 0 0,0 0 0 0 0,0 0 0 0 0,0 1 0 0 0,0-1 0 0 0,0 0 0 0 0,0 1 0 0 0,0-1 0 0 0,0 1 0 0 0,0-1 0 0 0,0 1 0 0 0,0 0-91 0 0,-15 8 397 0 0,0 0 0 0 0,2 1 1 0 0,-1 1-1 0 0,1 1 0 0 0,1 0 0 0 0,0 0 1 0 0,0 2-1 0 0,2-1 0 0 0,-1 2-397 0 0,-24 35 407 0 0,2 1-1 0 0,3 2-406 0 0,14-25 189 0 0,-101 157 368 0 0,42-69-307 0 0,75-114-235 0 0,-6 11-55 0 0,9-11 18 0 0,7-5 101 0 0,-1-3-93 0 0,-1 0 0 0 0,0 0 1 0 0,0 0-1 0 0,-1-1 1 0 0,0 0-1 0 0,0 0 0 0 0,-1-1 1 0 0,0 1-1 0 0,2-4 14 0 0,7-10-4 0 0,93-137-101 0 0,5-9 103 0 0,-69 108 210 0 0,39-38-208 0 0,-76 90-4 0 0,18-19 126 0 0,-23 23-75 0 0,-3 4 0 0 0,-14 14 29 0 0,-17 20 14 0 0,2 1-1 0 0,1 1 1 0 0,-14 26-90 0 0,21-30 10 0 0,-118 181-153 0 0,35-50 197 0 0,-318 460 103 0 0,337-481-184 0 0,67-108 2 0 0,122-227-678 0 0,-54 95 690 0 0,127-246-160 0 0,18 11 27 0 0,-23 83-223 0 0,-163 241 377 0 0,-6 4 8 0 0,1 1-1 0 0,0 0 0 0 0,1 1 0 0 0,-1-1 0 0 0,0 0 0 0 0,1 1 0 0 0,-1-1 1 0 0,1 1-1 0 0,0 0 0 0 0,2-2-15 0 0,-19 30 119 0 0,-41 64 21 0 0,-19 46-140 0 0,-5 10 204 0 0,-175 275 41 0 0,234-390-208 0 0,-2-1-1 0 0,-1-1 0 0 0,-23 24-36 0 0,55-84-520 0 0,61-141 449 0 0,-19 52 78 0 0,-11 24-10 0 0,4 1-1 0 0,4 3 1 0 0,5 1-1 0 0,3 3 1 0 0,14-10 3 0 0,-67 94 9 0 0,6-9 59 0 0,-9 10-36 0 0,-6 7-18 0 0,-3 5-3 0 0,0 1-1 0 0,0-1 1 0 0,1 1 0 0 0,0 1 0 0 0,1 0 0 0 0,-1 2-11 0 0,-8 10 23 0 0,-191 284 6 0 0,133-196 48 0 0,-37 36-77 0 0,95-131-64 0 0,16-16 63 0 0,0 0 0 0 0,-1 1 0 0 0,1-1 0 0 0,0 0 0 0 0,0 0 0 0 0,0 0 0 0 0,0 0 0 0 0,0 0 0 0 0,0 0 0 0 0,0 0 0 0 0,0 0 0 0 0,0 0 0 0 0,0 0 0 0 0,0 0 0 0 0,-1 0 0 0 0,1 0 0 0 0,0 0 0 0 0,0 0 1 0 0,0 0-1 0 0,0 0 0 0 0,0 0 0 0 0,0 0 0 0 0,0 0 0 0 0,0 0 0 0 0,0 0 0 0 0,-1 0 0 0 0,1 0 0 0 0,0 0 0 0 0,0 0 0 0 0,0 0 0 0 0,0 0 0 0 0,0 0 0 0 0,0 0 0 0 0,0 0 0 0 0,0 0 0 0 0,0 0 0 0 0,0 0 0 0 0,-1 0 0 0 0,1 0 0 0 0,0 0 0 0 0,0-1 0 0 0,0 1 0 0 0,0 0 0 0 0,0 0 0 0 0,0 0 0 0 0,0 0 0 0 0,0 0 0 0 0,0 0 0 0 0,0 0 0 0 0,0 0 0 0 0,0 0 0 0 0,0 0 0 0 0,0-1 0 0 0,0 1 1 0 0,3-12-41 0 0,3 0-24 0 0,0 0-1 0 0,1 0 1 0 0,0 1 65 0 0,14-23-135 0 0,51-100-32 0 0,5 3-1 0 0,37-39 168 0 0,-114 169 1 0 0,6-8-5 0 0,0 0 0 0 0,1 0 1 0 0,0 1-1 0 0,0 0 1 0 0,1 0-1 0 0,0 1 0 0 0,0 0 1 0 0,1 0-1 0 0,6-3 4 0 0,-27 34 414 0 0,-64 103-200 0 0,25-54-268 0 0,-24 39 262 0 0,30-43-338 0 0,45-69 130 0 0,0 0-1 0 0,0 0 1 0 0,0 0-1 0 0,0 1 0 0 0,0-1 1 0 0,0 0-1 0 0,0 0 1 0 0,0 0-1 0 0,0 0 0 0 0,0 0 1 0 0,0 0-1 0 0,0 0 1 0 0,0 0-1 0 0,0 0 0 0 0,0 0 1 0 0,0 0-1 0 0,0 0 0 0 0,0 0 1 0 0,-1 0-1 0 0,1 0 1 0 0,0 0-1 0 0,0 0 0 0 0,0 0 1 0 0,0 1-1 0 0,0-1 1 0 0,0 0-1 0 0,0 0 0 0 0,0 0 1 0 0,0 0-1 0 0,0 0 1 0 0,0 0-1 0 0,0 0 0 0 0,0 0 1 0 0,0 0-1 0 0,0 0 1 0 0,0 0-1 0 0,-1 0 0 0 0,1 0 1 0 0,0 0-1 0 0,0 0 1 0 0,0 0-1 0 0,0 0 0 0 0,0 0 1 0 0,0 0-1 0 0,0 0 1 0 0,0 0-1 0 0,0 0 0 0 0,0 0 1 0 0,0-1-1 0 0,0 1 1 0 0,0 0-1 0 0,0 0 0 0 0,0 0 1 0 0,0 0-1 0 0,-1 0 1 0 0,1 0-1 0 0,0 0 0 0 0,0 0 1 0 0,0 0-1 0 0,0 0 1 0 0,0 0-1 0 0,0 0 1 0 0,0-6-70 0 0,1-8-104 0 0,4 0 114 0 0,0 0-1 0 0,0 1 1 0 0,1 0-1 0 0,1 0 1 0 0,0 0 0 0 0,9-10 60 0 0,18-34-113 0 0,-28 47 164 0 0,0 1-1 0 0,1 0 0 0 0,0 0 1 0 0,1-2-51 0 0,16-19-72 0 0,-17 22 59 0 0,-6 7 18 0 0,0 1 0 0 0,-1-1 0 0 0,1 0 1 0 0,0 0-1 0 0,-1 1 0 0 0,1-1 0 0 0,-1 0 0 0 0,1 0 1 0 0,0 0-1 0 0,-1 0 0 0 0,0 0 0 0 0,1 0 1 0 0,-1 1-1 0 0,0-1 0 0 0,1 0 0 0 0,-1 0 1 0 0,0 0-1 0 0,0-1-5 0 0,-2 3 28 0 0,0 0 0 0 0,0 0-1 0 0,-1 0 1 0 0,1 1 0 0 0,0-1 0 0 0,0 0 0 0 0,0 1 0 0 0,1 0 0 0 0,-1-1 0 0 0,0 1-28 0 0,-76 107-195 0 0,15-24 429 0 0,18-25-233 0 0,42-56 30 0 0,-8 9-207 0 0,9-15-20 0 0,4-8 4 0 0,8-12 175 0 0,-6 7-22 0 0,-5 17 7 0 0,1-1-1 0 0,-1 0 0 0 0,0 1 1 0 0,0-1-1 0 0,0 0 0 0 0,0 1 1 0 0,0-1-1 0 0,0 0 0 0 0,0 0 0 0 0,0 0 1 0 0,0 0-1 0 0,-1 0 0 0 0,1 0 1 0 0,-1 0 32 0 0,-10 10-183 0 0,-59 85 71 0 0,24-32 254 0 0,35-46-207 0 0,9-14 47 0 0,1 1-1 0 0,-1-1 1 0 0,-1 0 0 0 0,1 0 0 0 0,-1 0 0 0 0,1-1 0 0 0,-3 2 18 0 0,2 0-33 0 0,4-5 33 0 0,0 0-1 0 0,0 0 0 0 0,0 0 0 0 0,0 0 1 0 0,0 0-1 0 0,0 1 0 0 0,0-1 1 0 0,0 0-1 0 0,0 0 0 0 0,0 0 0 0 0,0 0 1 0 0,0 0-1 0 0,0 0 0 0 0,0 0 0 0 0,-1 1 1 0 0,1-1-1 0 0,0 0 0 0 0,0 0 1 0 0,0 0-1 0 0,0 0 0 0 0,0 0 0 0 0,0 0 1 0 0,0 0-1 0 0,0 0 0 0 0,0 0 1 0 0,-1 0-1 0 0,1 0 0 0 0,0 0 0 0 0,0 0 1 0 0,0 0-1 0 0,0 0 0 0 0,0 0 0 0 0,0 0 1 0 0,-1 1-1 0 0,1-1 0 0 0,0-1 1 0 0,0 1-1 0 0,0 0 0 0 0,0 0 0 0 0,0 0 1 0 0,0 0-1 0 0,-1 0 0 0 0,1 0 0 0 0,0 0 1 0 0,0 0-1 0 0,0 0 0 0 0,0 0 1 0 0,0 0-1 0 0,0 0 0 0 0,0 0 0 0 0,-1 0 1 0 0,1 0-1 0 0,0 0 1 0 0,8-12-125 0 0,22-37 270 0 0,-19 29-92 0 0,-8 17-44 0 0,-1 0-1 0 0,-1-1 1 0 0,1 1 0 0 0,0-1-1 0 0,-1 1 1 0 0,0-1-1 0 0,1-2-8 0 0,12-29 68 0 0,-7 25-50 0 0,-6 9-27 0 0,0 0 0 0 0,0 0 1 0 0,-1 0-1 0 0,1 0 0 0 0,0 0 1 0 0,-1 0-1 0 0,1 0 0 0 0,0 0 1 0 0,-1 0-1 0 0,1 0 0 0 0,-1 0 1 0 0,0 0 8 0 0,1-3 22 0 0,0 1 1 0 0,0 0 0 0 0,1 0 0 0 0,-1 1 0 0 0,1-1 0 0 0,-1 0-1 0 0,1 0 1 0 0,0 1 0 0 0,2-3-23 0 0,-1 1-3 0 0,0 0-1 0 0,-1 1 0 0 0,1-1 1 0 0,-1-1-1 0 0,0 1 1 0 0,0-1 3 0 0,4-7-10 0 0,0 0 1 0 0,0-1 0 0 0,5-4 9 0 0,3-7 50 0 0,-4 6-50 0 0,1 0 0 0 0,0 1 0 0 0,1 0 0 0 0,1 0 0 0 0,8-7 0 0 0,-10 9 88 0 0,-10 13-92 0 0,0 0 1 0 0,0 0 0 0 0,0 1 0 0 0,0-1 0 0 0,1 1 0 0 0,-1-1 0 0 0,0 1 0 0 0,1-1 0 0 0,-1 1-1 0 0,1 0 1 0 0,0-1 0 0 0,-1 1 0 0 0,1 0 3 0 0,-1 1 3 0 0,-1 0 1 0 0,1-1-1 0 0,0 1 0 0 0,-1 0 1 0 0,1-1-1 0 0,0 1 1 0 0,-1-1-1 0 0,1 1 0 0 0,-1-1 1 0 0,1 1-1 0 0,-1-1 0 0 0,1 1 1 0 0,-1-1-1 0 0,1 1 0 0 0,-1-1 1 0 0,1 0-1 0 0,-1 1 0 0 0,0-1 1 0 0,0 0-1 0 0,1 1 1 0 0,-1-1-1 0 0,0 0 0 0 0,0 1 1 0 0,0-1-1 0 0,1 0 0 0 0,-1 0 1 0 0,0 0-4 0 0,1-3-3 0 0,1-1-1 0 0,0 1 1 0 0,0-1 0 0 0,1 1 0 0 0,-1 0 0 0 0,2-2 3 0 0,2-4 85 0 0,-4 7-82 0 0,0 0 0 0 0,1 0 0 0 0,-1 0 0 0 0,1 0 0 0 0,0 1 0 0 0,1-2-3 0 0,-1 2 10 0 0,0-1 1 0 0,-1 1-1 0 0,1-1 0 0 0,-1 0 1 0 0,1 0-1 0 0,-1 0 0 0 0,0 0 0 0 0,1-3-10 0 0,0 1 3 0 0,-1 0-1 0 0,1 0 0 0 0,0 0 0 0 0,0 1 0 0 0,1-1 0 0 0,-1 1 0 0 0,1 0 1 0 0,0 0-1 0 0,0 0 0 0 0,4-2-2 0 0,-1 0 33 0 0,-1 0 1 0 0,1 0 0 0 0,-1-1 0 0 0,4-5-34 0 0,-5 6 51 0 0,0 0 0 0 0,0 0 1 0 0,1 0-1 0 0,0 1 0 0 0,0 0 1 0 0,6-4-52 0 0,9-4-39 0 0,0-2 1 0 0,11-11 38 0 0,-15 13 67 0 0,-11 8 17 0 0,23-16-85 0 0,-27 20 9 0 0,0 0-45 0 0,-3 0 86 0 0,1 0-44 0 0,-1 1 0 0 0,1 0 0 0 0,0 0 0 0 0,0 0 0 0 0,0 0 1 0 0,0 0-1 0 0,0 0 0 0 0,0-1 0 0 0,0 1 0 0 0,0 0 0 0 0,0 0 0 0 0,0 0 0 0 0,0 0 0 0 0,0 0 0 0 0,0 0 1 0 0,0-1-1 0 0,0 1 0 0 0,0 0 0 0 0,0 0 0 0 0,0 0 0 0 0,0 0 0 0 0,1 0 0 0 0,-1 0 0 0 0,0 0 1 0 0,0-1-1 0 0,0 1 0 0 0,0 0 0 0 0,0 0 0 0 0,0 0 0 0 0,0 0 0 0 0,0 0 0 0 0,0 0 0 0 0,0 0 1 0 0,1 0-1 0 0,-1 0 0 0 0,0 0 0 0 0,0-1 0 0 0,0 1 0 0 0,0 0 0 0 0,0 0 0 0 0,0 0 0 0 0,1 0 0 0 0,-1 0 1 0 0,0 0-1 0 0,0 0 0 0 0,0 0 0 0 0,0 0-5 0 0,-5 0-65 0 0,4-3 72 0 0,0 0 0 0 0,0 0 0 0 0,0 0 0 0 0,0-1 1 0 0,1 1-1 0 0,-1 0 0 0 0,1 0 0 0 0,0 0 1 0 0,0-3-8 0 0,0 0 4 0 0,-1 5-8 0 0,1 1 0 0 0,-1-1 0 0 0,1 1 0 0 0,0-1 0 0 0,-1 1 0 0 0,1-1 0 0 0,-1 1-1 0 0,1-1 1 0 0,-1 1 0 0 0,1-1 0 0 0,-1 1 0 0 0,0 0 0 0 0,1-1 0 0 0,-1 1 0 0 0,1 0 0 0 0,-1-1 0 0 0,0 1 0 0 0,1 0 0 0 0,-1 0 0 0 0,0 0 0 0 0,1 0 0 0 0,-1 0 0 0 0,0 0 0 0 0,1 0-1 0 0,-1 0 1 0 0,0 0 0 0 0,1 0 0 0 0,-2 0 4 0 0,0 0 14 0 0,0 0-1 0 0,0 1 1 0 0,0-1-1 0 0,1 1 1 0 0,-1-1-1 0 0,0 1 1 0 0,0 0-1 0 0,0-1 1 0 0,0 1-1 0 0,-1 1-13 0 0,0 0-33 0 0,2 0 35 0 0,-1-1-1 0 0,1 0 1 0 0,-1 0 0 0 0,0 0 0 0 0,1 0 0 0 0,-1 0 0 0 0,0 0 0 0 0,0-1-1 0 0,0 1 1 0 0,0-1 0 0 0,1 1 0 0 0,-1-1 0 0 0,0 1 0 0 0,0-1-1 0 0,0 0 1 0 0,0 0-2 0 0,1 0 0 0 0,1-1 0 0 0,0 1 0 0 0,-1 0-1 0 0,1 0 1 0 0,0 0 0 0 0,0-1 0 0 0,-1 1-1 0 0,1 0 1 0 0,0 0 0 0 0,-1-1 0 0 0,1 1-1 0 0,0 0 1 0 0,0-1 0 0 0,0 1 0 0 0,0 0-1 0 0,-1-1 1 0 0,1 1 0 0 0,0-1 0 0 0,0 1-1 0 0,0 0 1 0 0,0-1 0 0 0,0 1 0 0 0,0 0 0 0 0,0-1-1 0 0,0 1 1 0 0,0-1 0 0 0,0 1 0 0 0,0 0-1 0 0,0-1 1 0 0,0 1 0 0 0,0-1 0 0 0,1-9 26 0 0,-2 9-27 0 0,1 0 1 0 0,0 1-1 0 0,-1-1 1 0 0,1 0-1 0 0,0 0 1 0 0,-1 0-1 0 0,1 0 1 0 0,0 0-1 0 0,0 0 1 0 0,0 0-1 0 0,0 0 1 0 0,0 0-1 0 0,0 0 1 0 0,0 0 0 0 0,-1-14 55 0 0,1 11-56 0 0,0-1 1 0 0,0 0-1 0 0,0 1 0 0 0,0-1 1 0 0,1 1-1 0 0,-1-2 1 0 0,2-15-77 0 0,-2 20 82 0 0,0 0 1 0 0,0 1-1 0 0,0-1 1 0 0,0 1-1 0 0,-1-1 1 0 0,1 1 0 0 0,0-1-1 0 0,-1 1 1 0 0,1-1-1 0 0,0 1 1 0 0,-1-1-1 0 0,1 1 1 0 0,-1-1 0 0 0,1 1-1 0 0,0 0 1 0 0,-1-1-1 0 0,1 1 1 0 0,-1-1-1 0 0,0 1 1 0 0,1 0-1 0 0,-1 0 1 0 0,1-1 0 0 0,-1 1-1 0 0,1 0 1 0 0,-1 0-1 0 0,1 0 1 0 0,-1 0-1 0 0,0 0 1 0 0,1 0 0 0 0,-1-1-6 0 0,-6-1 11 0 0,4-5 41 0 0,3 6-55 0 0,0 1 0 0 0,0 0 1 0 0,0-1-1 0 0,0 1 0 0 0,-1 0 0 0 0,1-1 0 0 0,0 1 1 0 0,0 0-1 0 0,0 0 0 0 0,0-1 0 0 0,-1 1 0 0 0,1 0 0 0 0,0 0 1 0 0,0-1-1 0 0,-1 1 0 0 0,1 0 0 0 0,0 0 0 0 0,0 0 1 0 0,-1-1-1 0 0,1 1 0 0 0,0 0 0 0 0,0 0 0 0 0,-1 0 0 0 0,1 0 1 0 0,-1 0 2 0 0,1 0 1 0 0,0-1 1 0 0,0 1 0 0 0,-1 0 0 0 0,1 0 0 0 0,0 0 0 0 0,0 0-1 0 0,0-1 1 0 0,-1 1 0 0 0,1 0 0 0 0,0 0 0 0 0,0 0-1 0 0,0-1 1 0 0,0 1 0 0 0,-1 0 0 0 0,1 0 0 0 0,0 0-1 0 0,0-1 1 0 0,0 1 0 0 0,0 0 0 0 0,0 0 0 0 0,0-1 0 0 0,0 1-1 0 0,0 0 1 0 0,0-1 0 0 0,0 1 0 0 0,0 0 0 0 0,0 0-1 0 0,0-1 1 0 0,0 1 0 0 0,0 0 0 0 0,0 0 0 0 0,0-1 0 0 0,0 1-2 0 0,4-16-24 0 0,-4 16 20 0 0,0-9-35 0 0,0 9 44 0 0,-1 0 0 0 0,1-1 1 0 0,0 1-1 0 0,0 0 0 0 0,0-1 1 0 0,0 1-1 0 0,0 0 0 0 0,0-1 0 0 0,0 1 1 0 0,0 0-1 0 0,0-1 0 0 0,0 1 1 0 0,0-1-1 0 0,0 1 0 0 0,0 0 0 0 0,0-1 1 0 0,0 1-1 0 0,0 0 0 0 0,0-1 1 0 0,0 1-1 0 0,0 0 0 0 0,1-1 0 0 0,-1 1 1 0 0,0 0-6 0 0,0-2 0 0 0,0 1 0 0 0,0 0 0 0 0,0-1 0 0 0,-1 1 0 0 0,1 0 0 0 0,0-1 0 0 0,-1 1 0 0 0,1 0 0 0 0,-1 0 0 0 0,1 0 0 0 0,-1-1 0 0 0,1 1 0 0 0,-1 0 0 0 0,0 0 0 0 0,0 0 0 0 0,0 0 0 0 0,0 0 0 0 0,1 0 0 0 0,-1 0 0 0 0,-1 0 0 0 0,-3-4-18 0 0,0-1 1 0 0,1 0 0 0 0,0 0-1 0 0,0 0 1 0 0,0-1 17 0 0,-18-23-1 0 0,21 29 6 0 0,1 0 1 0 0,-1-1 0 0 0,0 1 0 0 0,1 0-1 0 0,-1 0 1 0 0,0 0 0 0 0,0 0-1 0 0,0-1 1 0 0,0 1 0 0 0,0 1 0 0 0,0-1-1 0 0,0 0 1 0 0,0 0 0 0 0,0 0 0 0 0,0 0-1 0 0,0 1 1 0 0,0-1-6 0 0,-6-3 0 0 0,0 0 1 0 0,0-1-1 0 0,1 1 0 0 0,-3-3 0 0 0,7 5 4 0 0,-1 0-1 0 0,1-1 1 0 0,0 1 0 0 0,-1 0-1 0 0,1-1 1 0 0,0 0 0 0 0,0 1-1 0 0,1-1 1 0 0,-1 0 0 0 0,1 0-1 0 0,-2-3-3 0 0,3 5-3 0 0,-1-1-1 0 0,1 1 1 0 0,-1 0 0 0 0,1-1-1 0 0,-1 1 1 0 0,0 0-1 0 0,1 0 1 0 0,-1-1 0 0 0,0 1-1 0 0,0 0 1 0 0,0 0-1 0 0,0 0 1 0 0,0 0-1 0 0,0 0 1 0 0,-1-1 3 0 0,1 2 4 0 0,0-1 1 0 0,0 1-1 0 0,1-1 1 0 0,-1 0-1 0 0,0 0 0 0 0,1 1 1 0 0,-1-1-1 0 0,0 0 1 0 0,1 0-1 0 0,-1 0 0 0 0,1 0 1 0 0,0 1-1 0 0,-1-1 1 0 0,1 0-1 0 0,-1 0-4 0 0,1-1-5 0 0,-1 0 0 0 0,1 1 0 0 0,-1-1 0 0 0,0 1 0 0 0,0-1 0 0 0,0 1 0 0 0,0-1-1 0 0,0 1 1 0 0,0 0 0 0 0,0-1 0 0 0,0 1 0 0 0,0 0 0 0 0,-1 0 0 0 0,1 0 0 0 0,-1 0 5 0 0,2 0 1 0 0,-1 1 0 0 0,1-1 0 0 0,0 1 0 0 0,-1-1-1 0 0,1 1 1 0 0,0-1 0 0 0,-1 0 0 0 0,1 1 0 0 0,0-1 0 0 0,-1 0 0 0 0,1 1 0 0 0,0-1 0 0 0,0 0-1 0 0,0 1 1 0 0,0-1 0 0 0,0 0 0 0 0,0 1 0 0 0,0-1 0 0 0,0 0 0 0 0,0 0 0 0 0,0 1 0 0 0,0-2-1 0 0,-1-6-9 0 0,0 6 10 0 0,0 1 0 0 0,0-1 0 0 0,0 1 1 0 0,-1-1-1 0 0,1 1 0 0 0,-1-1 0 0 0,1 1 1 0 0,-1 0-1 0 0,1 0 0 0 0,-3-2-1 0 0,-9-7 108 0 0,13 10-107 0 0,0 0 1 0 0,-1 0 0 0 0,1 0-1 0 0,0-1 1 0 0,0 1-1 0 0,0 0 1 0 0,0 0 0 0 0,0 0-1 0 0,0 0 1 0 0,0 0 0 0 0,0 0-1 0 0,0 0 1 0 0,0 0-1 0 0,0 0 1 0 0,0 0 0 0 0,0 0-1 0 0,0-1 1 0 0,0 1-1 0 0,0 0 1 0 0,0 0 0 0 0,0 0-1 0 0,0 0 1 0 0,0 0 0 0 0,0 0-1 0 0,0 0 1 0 0,0 0-1 0 0,0-1 1 0 0,0 1 0 0 0,0 0-1 0 0,0 0 1 0 0,0 0 0 0 0,0 0-1 0 0,0 0 1 0 0,0 0-1 0 0,0 0 1 0 0,0 0 0 0 0,0 0-1 0 0,0-1 1 0 0,0 1-1 0 0,0 0 1 0 0,0 0 0 0 0,0 0-1 0 0,0 0 1 0 0,0 0 0 0 0,0 0-1 0 0,1 0 1 0 0,-1 0-1 0 0,0 0 1 0 0,0 0 0 0 0,0 0-2 0 0,-3-1-9 0 0,2 0 4 0 0,0 0 0 0 0,0 0-1 0 0,-1-1 1 0 0,1 1 0 0 0,0 0 0 0 0,0-1 0 0 0,0 1 0 0 0,0-1 0 0 0,1 1 0 0 0,-1-1 0 0 0,0 0 0 0 0,1 1 0 0 0,-1-1 0 0 0,1 0 0 0 0,-1 0 5 0 0,1 1-3 0 0,0 0 1 0 0,-1 1 0 0 0,1-1-1 0 0,-1 0 1 0 0,0 0-1 0 0,1 1 1 0 0,-1-1 0 0 0,1 0-1 0 0,-1 1 1 0 0,0-1 0 0 0,0 1-1 0 0,1-1 1 0 0,-1 1 0 0 0,0-1-1 0 0,0 1 1 0 0,0-1-1 0 0,1 1 1 0 0,-1 0 0 0 0,0-1-1 0 0,0 1 1 0 0,0 0 0 0 0,0 0-1 0 0,0 0 1 0 0,0 0 0 0 0,0 0-1 0 0,0 0 1 0 0,1 0-1 0 0,-1 0 1 0 0,0 0 0 0 0,0 0-1 0 0,-1 0 3 0 0,0-2 4 0 0,1 2-1 0 0,1-1-1 0 0,0 1 1 0 0,0 0 0 0 0,0-1 0 0 0,-1 1-1 0 0,1 0 1 0 0,0 0 0 0 0,-1-1-1 0 0,1 1 1 0 0,0 0 0 0 0,0 0 0 0 0,-1-1-1 0 0,1 1 1 0 0,0 0 0 0 0,-1 0-1 0 0,1 0 1 0 0,-1-1 0 0 0,1 1 0 0 0,0 0-1 0 0,-1 0 1 0 0,1 0 0 0 0,0 0-1 0 0,-1 0 1 0 0,1 0 0 0 0,-1 0 0 0 0,1 0-1 0 0,0 0 1 0 0,-1 0 0 0 0,1 0-1 0 0,-1 0 1 0 0,1 0 0 0 0,0 0 0 0 0,-1 0-1 0 0,1 1 1 0 0,-1-1 0 0 0,1 0-3 0 0,-5 4 76 0 0,4-3-90 0 0,0 0 0 0 0,0 0-1 0 0,-1 0 1 0 0,1 0 0 0 0,0 0-1 0 0,0 0 1 0 0,0 0 0 0 0,0 1-1 0 0,0-1 1 0 0,0 0 0 0 0,1 1-1 0 0,-1-1 1 0 0,0 1 0 0 0,1-1 14 0 0,-11 21-32 0 0,7-17-13 0 0,3-6 42 0 0,-12 2 199 0 0,12-1-199 0 0,1 0 0 0 0,-1-1 0 0 0,1 1 0 0 0,0 0 0 0 0,-1-1 0 0 0,1 1 0 0 0,0-1 0 0 0,-1 1 0 0 0,1-1 1 0 0,0 1-1 0 0,-1-1 0 0 0,1 1 0 0 0,0-1 0 0 0,0 0 0 0 0,0 1 0 0 0,-1-1 0 0 0,1 1 0 0 0,0-1 3 0 0,-1-2-46 0 0,0 6-83 0 0,2-3 127 0 0,-1 0 1 0 0,0 0 0 0 0,0 0-1 0 0,0 0 1 0 0,0 0 0 0 0,0 0-1 0 0,1 0 1 0 0,-1 0 0 0 0,0 0 0 0 0,0-1-1 0 0,0 1 1 0 0,0 0 0 0 0,0 0-1 0 0,1 0 1 0 0,-1 0 0 0 0,0 0-1 0 0,0 0 1 0 0,0 1 0 0 0,0-1-1 0 0,0 0 1 0 0,0 0 0 0 0,1 0 0 0 0,-1 0-1 0 0,0 0 1 0 0,0 0 0 0 0,0 0-1 0 0,0 0 1 0 0,0 0 0 0 0,0 0-1 0 0,1 0 1 0 0,-1 0 0 0 0,0 0-1 0 0,0 1 1 0 0,0-1 0 0 0,0 0-1 0 0,0 0 1 0 0,0 0 0 0 0,0 0 0 0 0,0 0-1 0 0,0 0 1 0 0,1 1 0 0 0,-1-1-1 0 0,0 0 1 0 0,0 0 0 0 0,0 0-1 0 0,0 0 1 0 0,0 0 0 0 0,0 1-1 0 0,0-1 2 0 0,9 13 142 0 0,-1 3-326 0 0,20 1 195 0 0,-20-12 99 0 0,-8-4-108 0 0,1-1-1 0 0,0 1 1 0 0,-1 0 0 0 0,1-1-1 0 0,0 1 1 0 0,0-1 0 0 0,-1 1-1 0 0,1-1 1 0 0,0 1 0 0 0,0-1-1 0 0,0 0 1 0 0,0 1 0 0 0,1-1-2 0 0,-2 0 0 0 0,0 0 0 0 0,-1 0 0 0 0,1 1 1 0 0,0-1-1 0 0,0 0 0 0 0,0 0 0 0 0,0 0 1 0 0,0 0-1 0 0,0 0 0 0 0,0 0 0 0 0,0 0 0 0 0,0 0 1 0 0,0 1-1 0 0,0-1 0 0 0,0 0 0 0 0,0 0 1 0 0,0 0-1 0 0,0 0 0 0 0,0 0 0 0 0,1 0 1 0 0,-1 0-1 0 0,0 0 0 0 0,0 0 0 0 0,0 1 1 0 0,0-1-1 0 0,0 0 0 0 0,0 0 0 0 0,0 0 0 0 0,0 0 1 0 0,0 0-1 0 0,0 0 0 0 0,0 0 0 0 0,0 0 1 0 0,0 0-1 0 0,0 0 0 0 0,1 0 0 0 0,-1 0 1 0 0,0 0-1 0 0,0 0 0 0 0,0 0 0 0 0,0 1 0 0 0,0-1 1 0 0,0 0-1 0 0,0 0 0 0 0,0 0 0 0 0,1 0 1 0 0,-1 0-1 0 0,0 0 0 0 0,0 0 0 0 0,0 0 1 0 0,0 0-1 0 0,0 0 0 0 0,0-1 0 0 0,0 1 1 0 0,0 0-1 0 0,1 0 0 0 0,-1 0 0 0 0,0 0 0 0 0,0 0 1 0 0,0 0-1 0 0,0 0 0 0 0,0 0 0 0 0,0 0 1 0 0,0 0-1 0 0,0 0 0 0 0,0 0 0 0 0,0 0 1 0 0,0 0-1 0 0,0 0 0 0 0,1-1 0 0 0,-2 2 0 0 0,1 0 0 0 0,0-1 0 0 0,0 1 0 0 0,1-1-1 0 0,-1 1 1 0 0,0-1 0 0 0,0 1 0 0 0,0-1 0 0 0,0 1 0 0 0,0-1 0 0 0,0 1 0 0 0,1-1 0 0 0,-1 1 0 0 0,0-1-1 0 0,0 1 1 0 0,1-1 0 0 0,-1 1 0 0 0,0-1 0 0 0,1 0 0 0 0,-1 1 0 0 0,1-1 0 0 0,-1 0 0 0 0,0 1-1 0 0,1-1 1 0 0,-1 0 0 0 0,1 1 0 0 0,-1-1 0 0 0,1 0 0 0 0,1 2 6 0 0,1 1-1 0 0,-1-1 1 0 0,0 0 0 0 0,0 1-1 0 0,-1-1 1 0 0,1 1 0 0 0,0 0-1 0 0,-1-1 1 0 0,1 1 0 0 0,-1 0-1 0 0,0 0 1 0 0,0 0-6 0 0,20 13-9 0 0,-21-15-1 0 0,0 0 0 0 0,1 0 0 0 0,-1-1 0 0 0,1 1 0 0 0,-1 0 0 0 0,1-1 0 0 0,-1 1 0 0 0,1-1 0 0 0,0 1 0 0 0,-1-1 0 0 0,1 1 0 0 0,0-1 0 0 0,-1 1 0 0 0,1-1 0 0 0,0 1 0 0 0,0-1 1 0 0,-1 0-1 0 0,1 1 0 0 0,0-1 0 0 0,0 0 0 0 0,0 0 10 0 0,4 2 291 0 0,-5-2-300 0 0,1 1-1 0 0,-1-1 0 0 0,1 1 0 0 0,-1 0 0 0 0,1-1 0 0 0,-1 1 0 0 0,0 0 1 0 0,1 0-1 0 0,-1-1 0 0 0,0 1 0 0 0,0 0 0 0 0,1 0 0 0 0,-1 0 0 0 0,0-1 1 0 0,0 1-1 0 0,0 0 0 0 0,0 0 10 0 0,2 5 363 0 0,6 7-725 0 0,-8-11 363 0 0,1-1-1 0 0,-1 0 1 0 0,1 1-1 0 0,0-1 1 0 0,0 0-1 0 0,-1 0 1 0 0,1 0 0 0 0,0 0-1 0 0,0 1 1 0 0,0-1-1 0 0,0 0 0 0 0,1 0-3 0 0,0 0 0 0 0,-1 0 0 0 0,1 0 0 0 0,0 1 0 0 0,-1-1 0 0 0,1 0 0 0 0,-1 1 0 0 0,1-1 0 0 0,-1 1 0 0 0,0 0 0 0 0,0-1 0 0 0,0 1 0 0 0,0 0 0 0 0,0 0 0 0 0,0 0 0 0 0,0 0 0 0 0,0 0 0 0 0,-1 0 0 0 0,1 0 0 0 0,-1 0 0 0 0,0 0 0 0 0,1 0 0 0 0,-1 2 3 0 0,3 3 2 0 0,-3-5-5 0 0,1-1-1 0 0,-1 0 0 0 0,1 0 1 0 0,-1 0-1 0 0,0 1 0 0 0,1-1 1 0 0,-1 0-1 0 0,0 0 1 0 0,0 1-1 0 0,0-1 0 0 0,0 0 1 0 0,0 1 3 0 0,1-1 5 0 0,-1 1-1 0 0,1 0 1 0 0,-1-1 0 0 0,1 1 0 0 0,0-1 0 0 0,0 1 0 0 0,0-1 0 0 0,-1 1 0 0 0,1-1 0 0 0,1 0-5 0 0,1 4 28 0 0,-1 1-41 0 0,0 0 0 0 0,-1 0 0 0 0,1 0 1 0 0,-1 1-1 0 0,0-1 0 0 0,0 7 13 0 0,1 7-154 0 0,2 25 276 0 0,-3-14-53 0 0,-3 20-382 0 0,-1-16 377 0 0,3-35-63 0 0,1 0 0 0 0,-1 0 0 0 0,0 0 0 0 0,0 0 0 0 0,1 0 0 0 0,-1 0 0 0 0,0 0 0 0 0,0 0 1 0 0,1 0-1 0 0,-1 0 0 0 0,0 0 0 0 0,0 0 0 0 0,1 0 0 0 0,-1 0 0 0 0,0 0 0 0 0,0 0 0 0 0,0 0 0 0 0,1-1 1 0 0,-1 1-1 0 0,0 0 0 0 0,0 0 0 0 0,0 0 0 0 0,0 0 0 0 0,1-1 0 0 0,-1 1 0 0 0,0 0 0 0 0,0 0 1 0 0,0 0-1 0 0,0-1 0 0 0,0 1 0 0 0,1 0 0 0 0,-1 0 0 0 0,0 0 0 0 0,0-1 0 0 0,0 1-1 0 0,1-5-26 0 0,0 1-1 0 0,1 0 1 0 0,0-1-1 0 0,0 1 1 0 0,0 0-1 0 0,0 0 0 0 0,0 0 1 0 0,1 0 26 0 0,2-4-9 0 0,11-18 105 0 0,-10 19-133 0 0,-2-1 0 0 0,1 1 0 0 0,3-9 37 0 0,1-6 108 0 0,2-4-85 0 0,0 0-1 0 0,-3 0 1 0 0,3-12-23 0 0,-8 15 20 0 0,0 0 0 0 0,-2 1 0 0 0,0-1 0 0 0,-3-8-20 0 0,2-9-21 0 0,-1 35 14 0 0,1 0-1 0 0,-1 0 1 0 0,0 0 0 0 0,0 0 0 0 0,-1 0-1 0 0,0-2 8 0 0,-6-21 131 0 0,7 26-132 0 0,1 0 0 0 0,-1-1 0 0 0,0 1 0 0 0,0 0 0 0 0,0 0 0 0 0,0 1 0 0 0,0-1 0 0 0,0 0 0 0 0,-1 0 0 0 0,1 0 0 0 0,-1 1 1 0 0,1-1-1 0 0,-2 0 1 0 0,1 0 4 0 0,1 1 1 0 0,-1-1-1 0 0,0 0 1 0 0,1 0-1 0 0,-1 0 0 0 0,1 0 1 0 0,0 0-1 0 0,0 0 1 0 0,0 0-1 0 0,0 0 1 0 0,0 0-1 0 0,0-1 1 0 0,0 1-1 0 0,1-1-4 0 0,0 2 0 0 0,0 0 0 0 0,0-1-1 0 0,-1 1 1 0 0,1 0 0 0 0,0 0-1 0 0,0 0 1 0 0,-1 0 0 0 0,1 0-1 0 0,-1-1 1 0 0,1 1 0 0 0,-1 0-1 0 0,1 0 1 0 0,-1 0 0 0 0,0 0-1 0 0,1 0 1 0 0,-1 0-1 0 0,0 1 1 0 0,0-1 0 0 0,0 0-1 0 0,0 0 1 0 0,1 0 0 0 0,-1 1-1 0 0,0-1 1 0 0,0 1 0 0 0,-1-1-1 0 0,1 1 1 0 0,0-1 0 0 0,0 1-1 0 0,0-1 1 0 0,0 1 0 0 0,0 0-1 0 0,0 0 1 0 0,-1-1 0 0 0,1 1-1 0 0,0 0 1 0 0,0 0 0 0 0,0 0-1 0 0,-1 0 1 0 0,1 1 0 0 0,0-1-1 0 0,0 0 1 0 0,0 0 0 0 0,0 1 0 0 0,-12 0 73 0 0,11-1-84 0 0,0 0 1 0 0,0 0-1 0 0,-1 0 1 0 0,1 1-1 0 0,0-1 1 0 0,0 1-1 0 0,0-1 1 0 0,-1 1 10 0 0,-15 4-31 0 0,16-5 35 0 0,-1 0 0 0 0,1 1-1 0 0,-1-1 1 0 0,1 1 0 0 0,0 0 0 0 0,-1 0 0 0 0,1 0 0 0 0,0 0 0 0 0,0 0 0 0 0,-2 1-4 0 0,4-1-5 0 0,-1-1 0 0 0,0 1 1 0 0,1-1-1 0 0,-1 0 0 0 0,0 1 0 0 0,0-1 0 0 0,1 1 1 0 0,-1-1-1 0 0,0 0 0 0 0,0 0 0 0 0,0 1 1 0 0,1-1-1 0 0,-1 0 0 0 0,0 0 0 0 0,0 0 0 0 0,0 0 1 0 0,1 0-1 0 0,-1 0 0 0 0,0 0 0 0 0,0 0 0 0 0,0 0 1 0 0,1-1-1 0 0,-1 1 0 0 0,0 0 0 0 0,0-1 5 0 0,-16-11-71 0 0,-8-3-17 0 0,18 11 398 0 0,6 3-326 0 0,-1 1 0 0 0,1-1 0 0 0,0 0-1 0 0,0 1 1 0 0,0-1 0 0 0,-1 0 0 0 0,1 0 0 0 0,0 0 0 0 0,0 0-1 0 0,0 0 1 0 0,0 0 16 0 0,-4-8 70 0 0,4 8-75 0 0,0 0-1 0 0,1-1 1 0 0,-1 1 0 0 0,0 0 0 0 0,0 0-1 0 0,0 0 1 0 0,0 0 0 0 0,0 0 0 0 0,0 0-1 0 0,0 0 1 0 0,0 0 0 0 0,-1 0 5 0 0,2 1 4 0 0,-1 0 1 0 0,1-1-1 0 0,-1 1 1 0 0,1 0-1 0 0,0-1 1 0 0,-1 1-1 0 0,1-1 1 0 0,-1 1-1 0 0,1-1 1 0 0,0 1-1 0 0,-1-1 1 0 0,1 1-1 0 0,0-1 1 0 0,0 1-1 0 0,-1-1 1 0 0,1 1-1 0 0,0-1 0 0 0,0 0 1 0 0,0 1-1 0 0,0-1 1 0 0,0 1-1 0 0,0-1 1 0 0,0 0-5 0 0,-4-8 85 0 0,4 9-91 0 0,0-1 0 0 0,0 1 0 0 0,0-1-1 0 0,0 0 1 0 0,0 1 0 0 0,0-1 0 0 0,1 1 0 0 0,-1-1 0 0 0,0 1 0 0 0,0-1 0 0 0,0 1 0 0 0,0-1-1 0 0,1 0 1 0 0,-1 1 0 0 0,0-1 0 0 0,1 1 0 0 0,-1 0 0 0 0,0-1 0 0 0,1 1 0 0 0,-1-1 0 0 0,1 1 6 0 0,3-7 161 0 0,-3 5-142 0 0,0-1-1 0 0,1 1 1 0 0,-1-1 0 0 0,1 1-1 0 0,-1 0 1 0 0,1 0-1 0 0,0-1 1 0 0,0 1-1 0 0,0 1 1 0 0,0-1 0 0 0,1 0-1 0 0,-1 0 1 0 0,1 0-19 0 0,2 4-28 0 0,-5-2 26 0 0,0 0 0 0 0,0 0 1 0 0,0 0-1 0 0,0 0 1 0 0,0 0-1 0 0,0 0 0 0 0,1 0 1 0 0,-1 0-1 0 0,0 0 0 0 0,0 1 1 0 0,0-1-1 0 0,0 0 0 0 0,0 0 1 0 0,0 0-1 0 0,1 0 0 0 0,-1 0 1 0 0,0 0-1 0 0,0 0 0 0 0,0 0 1 0 0,0 0-1 0 0,0 0 0 0 0,1 0 1 0 0,-1 0-1 0 0,0 0 0 0 0,0 0 1 0 0,0 0-1 0 0,0 0 1 0 0,0 0-1 0 0,1 0 0 0 0,-1 0 1 0 0,0 0-1 0 0,0-1 0 0 0,0 1 1 0 0,0 0-1 0 0,0 0 0 0 0,0 0 1 0 0,1 0-1 0 0,-1 0 0 0 0,0 0 1 0 0,0 0-1 0 0,0 0 0 0 0,0 0 1 0 0,0-1-1 0 0,0 1 0 0 0,0 0 1 0 0,0 0-1 0 0,0 0 0 0 0,0 0 1 0 0,1 0-1 0 0,-1 0 1 0 0,0-1-1 0 0,0 1 0 0 0,0 0 1 0 0,0 0-1 0 0,0 0 0 0 0,0 0 1 0 0,0 0-1 0 0,0-1 0 0 0,0 1 2 0 0,0-1 11 0 0,0 0 0 0 0,1 0-1 0 0,-1 0 1 0 0,1 0-1 0 0,-1 0 1 0 0,1 0 0 0 0,0 0-1 0 0,-1 0 1 0 0,1 0 0 0 0,0 0-1 0 0,0 0 1 0 0,0 0 0 0 0,-1 1-1 0 0,1-1 1 0 0,0 0-1 0 0,0 1 1 0 0,0-1 0 0 0,0 1-1 0 0,1-1-10 0 0,6-5 5 0 0,2-2 86 0 0,-9 7-99 0 0,1-1 1 0 0,-1 1-1 0 0,1 0 0 0 0,-1 0 0 0 0,1-1 1 0 0,0 1-1 0 0,-1 0 0 0 0,1 0 0 0 0,0 1 1 0 0,0-1-1 0 0,0 0 0 0 0,0 0 0 0 0,0 1 0 0 0,0 0 1 0 0,0-1 7 0 0,0 0 23 0 0,-1 1 1 0 0,0-1 0 0 0,1 0 0 0 0,-1 0-1 0 0,0 0 1 0 0,0 0 0 0 0,0 0 0 0 0,0 0-1 0 0,0-1 1 0 0,0 1 0 0 0,1-1-24 0 0,3-4 48 0 0,22-8-171 0 0,-21 9 126 0 0,1 1 0 0 0,-1-1 0 0 0,1 2 0 0 0,0-1 0 0 0,0 1 0 0 0,0 0 0 0 0,0 0 0 0 0,7-1-3 0 0,9-1-28 0 0,-18 4 33 0 0,1 0 0 0 0,-1 0 0 0 0,0 0 0 0 0,1-1 0 0 0,-1 0 0 0 0,0 0 0 0 0,0 0 0 0 0,0-1 0 0 0,-1 0 0 0 0,1 0 0 0 0,1-1-5 0 0,-2 2 5 0 0,-1 0-1 0 0,0 0 1 0 0,0 1-1 0 0,1 0 1 0 0,-1 0-1 0 0,1 0 1 0 0,-1 0-1 0 0,3 0-4 0 0,-3 0 4 0 0,0 1 0 0 0,0-1 1 0 0,-1 0-1 0 0,1 0 0 0 0,0 0 0 0 0,0 0 0 0 0,-1 0 0 0 0,1 0 0 0 0,-1-1 0 0 0,2 0-4 0 0,-3 1 1 0 0,0-1-1 0 0,1 1 0 0 0,-1 0 0 0 0,1 0 0 0 0,-1 0 0 0 0,1 0 0 0 0,-1 0 0 0 0,1 0 0 0 0,-1 1 0 0 0,1-1 0 0 0,0 1 1 0 0,0-1-1 0 0,-1 1 0 0 0,2-1 0 0 0,2-2-36 0 0,1 0 21 0 0,-3 2 19 0 0,0 1 0 0 0,0-1 0 0 0,0 0 0 0 0,0 1 0 0 0,0-1-1 0 0,0-1 1 0 0,-1 1 0 0 0,3-1-4 0 0,16-7-10 0 0,-6 3-54 0 0,-13 5 65 0 0,0 0-1 0 0,0 0 1 0 0,0 0 0 0 0,0 0 0 0 0,0 0 0 0 0,0 1-1 0 0,0-1 1 0 0,1 1 0 0 0,0-1-1 0 0,-1 1 7 0 0,1 0 0 0 0,-1 0 0 0 0,0 0 0 0 0,0-1 0 0 0,0 1-1 0 0,1-1 1 0 0,-1 0 0 0 0,0 0 0 0 0,0 1 0 0 0,0-2 0 0 0,0 1 0 0 0,0 0 0 0 0,0 0 0 0 0,-1 0-1 0 0,1-1 1 0 0,0 1 0 0 0,-1-1 0 0 0,2-1-7 0 0,15-8 15 0 0,-15 8-1 0 0,0 1 0 0 0,1-1 0 0 0,-1 1-1 0 0,0 0 1 0 0,1 0 0 0 0,2 0-14 0 0,15-10-43 0 0,-19 10 47 0 0,-1 1 0 0 0,2 0 0 0 0,-1 0 0 0 0,0 0 0 0 0,0 0 0 0 0,0 0 1 0 0,0 0-1 0 0,0 1 0 0 0,1-1 0 0 0,-1 1 0 0 0,0 0 0 0 0,1-1-4 0 0,2-2-16 0 0,0-1 0 0 0,-1 0-1 0 0,0-1 1 0 0,1 1 0 0 0,-1-1 0 0 0,0 0 16 0 0,8-4 106 0 0,-1 2-43 0 0,-2 4-137 0 0,-9 4 75 0 0,1-1 0 0 0,-1 0 0 0 0,0 0-1 0 0,1 0 1 0 0,-1 0 0 0 0,1-1 0 0 0,-1 1 0 0 0,0 0 0 0 0,1 0 0 0 0,-1 0 0 0 0,0 0-1 0 0,1 0 1 0 0,-1 0 0 0 0,0-1 0 0 0,1 1 0 0 0,-1 0 0 0 0,0 0 0 0 0,1 0 0 0 0,-1-1-1 0 0,0 1 1 0 0,1 0 0 0 0,-1 0 0 0 0,0-1 0 0 0,0 1 0 0 0,1 0 0 0 0,-1-1 0 0 0,0 1-1 0 0,0 0 1 0 0,0-1 0 0 0,0 1 0 0 0,1 0 0 0 0,-1-1 0 0 0,0 1-1 0 0,2-5-48 0 0,-2 6-3 0 0,-7 10 90 0 0,6-10-37 0 0,0 0 0 0 0,-1 0 0 0 0,1 0 0 0 0,-1 0 0 0 0,0-1 0 0 0,1 1 0 0 0,-1 0 0 0 0,0-1 0 0 0,0 1-2 0 0,-16 8 19 0 0,4 1-163 0 0,-6 7 126 0 0,-1-2-1 0 0,0 0 0 0 0,-1-1 0 0 0,0-2 1 0 0,-7 3 18 0 0,27-14 1 0 0,-5 1-43 0 0,1 1-1 0 0,0 0 1 0 0,0 0-1 0 0,0 0 1 0 0,0 1-1 0 0,-3 2 43 0 0,8-5-12 0 0,0 0-1 0 0,0 0 1 0 0,0-1 0 0 0,0 1-1 0 0,0 0 1 0 0,-1-1-1 0 0,1 0 1 0 0,0 1-1 0 0,0-1 1 0 0,-1 0-1 0 0,1 1 1 0 0,0-1-1 0 0,-1 0 13 0 0,-10 3-16 0 0,7-3-91 0 0,4 0 103 0 0,1 0 0 0 0,0 0 0 0 0,0 0 0 0 0,0 0 0 0 0,0 0 1 0 0,-1 0-1 0 0,1 0 0 0 0,0 0 0 0 0,0 0 0 0 0,0 0 0 0 0,0 0 0 0 0,-1 0 1 0 0,1 0-1 0 0,0 0 0 0 0,0 0 0 0 0,0 0 0 0 0,0 0 0 0 0,-1 0 1 0 0,1 0-1 0 0,0 0 0 0 0,0 0 0 0 0,0 0 0 0 0,0 0 0 0 0,-1 0 0 0 0,1 1 1 0 0,0-1-1 0 0,0 0 0 0 0,0 0 0 0 0,0 0 0 0 0,0 0 0 0 0,0 0 0 0 0,-1 0 1 0 0,1 1-1 0 0,0-1 0 0 0,0 0 0 0 0,0 0 0 0 0,0 0 4 0 0,1-1 2 0 0,5-4 18 0 0,0-1 0 0 0,-1 0 0 0 0,0 0 0 0 0,2-4-20 0 0,1 1-12 0 0,0 0 1 0 0,1 1 0 0 0,0-1 0 0 0,0 2-1 0 0,1-1 1 0 0,-1 1 0 0 0,6-2 11 0 0,-13 8 1 0 0,0 0 6 0 0,0 0 0 0 0,-1 0-1 0 0,1 0 1 0 0,0 0 0 0 0,-1-1-1 0 0,1 1 1 0 0,0 0 0 0 0,-1-1-1 0 0,0 1 1 0 0,1-1 0 0 0,-1 0-1 0 0,0 1 1 0 0,0-1 0 0 0,0 0-1 0 0,0 0 1 0 0,0 0 0 0 0,0 1-1 0 0,0-2-6 0 0,-8 5 37 0 0,1 0 0 0 0,-1 1-1 0 0,1-1 1 0 0,-3 3-37 0 0,-94 65-421 0 0,69-46 366 0 0,7-6-95 0 0,-17 7 150 0 0,27-16-23 0 0,0 1 0 0 0,0 0 0 0 0,1 1 1 0 0,0 1-1 0 0,-7 9 23 0 0,17-15-70 0 0,10-7-83 0 0,6-3 120 0 0,-3 2 45 0 0,-1-1 0 0 0,0 1 0 0 0,0-2 0 0 0,0 1 0 0 0,0-1 0 0 0,0 1 0 0 0,-1-2 0 0 0,0 1 0 0 0,3-3-12 0 0,25-18 165 0 0,14-6 1 0 0,-21 13-54 0 0,1 1 0 0 0,21-10-112 0 0,-24 13-24 0 0,-20 11-7 0 0,0 0 0 0 0,0 0-1 0 0,1 1 1 0 0,0 0 0 0 0,-1-1 0 0 0,3 1 31 0 0,-5 1 8 0 0,0 0 0 0 0,0 0 0 0 0,0 0 0 0 0,0 0 1 0 0,-1 0-1 0 0,1 0 0 0 0,0 0 0 0 0,-1 0 0 0 0,2-2-8 0 0,-2 2-7 0 0,-1 0 0 0 0,1 1 1 0 0,0-1-1 0 0,0 0 0 0 0,0 0 0 0 0,0 1 0 0 0,1-1 0 0 0,-1 0 1 0 0,0 1-1 0 0,0-1 0 0 0,0 1 0 0 0,0-1 0 0 0,1 1 1 0 0,-1 0-1 0 0,0 0 0 0 0,1-1 7 0 0,0 1 13 0 0,-1 0 0 0 0,0 0 0 0 0,1-1 0 0 0,-1 1 0 0 0,0-1 0 0 0,0 1 1 0 0,1-1-1 0 0,-1 0 0 0 0,0 1 0 0 0,0-1 0 0 0,0 0 0 0 0,0 0 0 0 0,0 0 0 0 0,0 0 0 0 0,0 0 0 0 0,0 0 1 0 0,1-1-14 0 0,-2 1-6 0 0,1 1 1 0 0,0-1 0 0 0,-1 0 0 0 0,1 0 0 0 0,0 1 0 0 0,-1-1 0 0 0,1 0 0 0 0,0 1 0 0 0,0-1 0 0 0,-1 1-1 0 0,1-1 1 0 0,0 1 0 0 0,0-1 0 0 0,0 1 0 0 0,0 0 0 0 0,0-1 0 0 0,0 1 0 0 0,0 0 0 0 0,0 0 0 0 0,0 0-1 0 0,0 0 1 0 0,0 0 0 0 0,0 0 5 0 0,0 0 3 0 0,0-1 1 0 0,0 1-1 0 0,0 0 0 0 0,-1 0 1 0 0,1 0-1 0 0,0-1 0 0 0,0 1 0 0 0,0 0 1 0 0,-1-1-1 0 0,1 1 0 0 0,0 0 1 0 0,-1-1-1 0 0,1 1 0 0 0,0-1 0 0 0,-1 0 1 0 0,1 1-1 0 0,0-1 0 0 0,-1 1 0 0 0,1-1 1 0 0,-1 0-1 0 0,1 1 0 0 0,-1-1 1 0 0,1 0-4 0 0,-1 0 5 0 0,1-1 1 0 0,0 1-1 0 0,0 0 1 0 0,0 0-1 0 0,0 0 1 0 0,1 0-1 0 0,-1 0 1 0 0,0 1-1 0 0,0-1 1 0 0,1 0-6 0 0,11-6-85 0 0,-12 6 95 0 0,0 1 0 0 0,0-1 0 0 0,0 0 1 0 0,0 1-1 0 0,0-1 0 0 0,0 1 0 0 0,1-1 0 0 0,-1 1 0 0 0,0-1 0 0 0,0 1 1 0 0,1 0-1 0 0,-1-1 0 0 0,0 1 0 0 0,1 0 0 0 0,-1 0 0 0 0,0 0 1 0 0,1 0-1 0 0,-1 1 0 0 0,1-1-10 0 0,8-8-48 0 0,-2 1-79 0 0,-1-1 220 0 0,0 1-165 0 0,-7 7 73 0 0,0 0-1 0 0,0 0 0 0 0,0 0 0 0 0,0 0 0 0 0,0 0 0 0 0,0 0 0 0 0,0 1 0 0 0,0-1 0 0 0,0 0 0 0 0,0 0 0 0 0,0 0 0 0 0,0 0 0 0 0,0 0 0 0 0,0 0 0 0 0,0 0 0 0 0,0 0 0 0 0,0 0 1 0 0,0 0-1 0 0,0 0 0 0 0,0 1 0 0 0,0-1 0 0 0,0 0 0 0 0,0 0 0 0 0,0 0 0 0 0,1 0 0 0 0,-1 0 0 0 0,0 0 0 0 0,0 0 0 0 0,0 0 0 0 0,0 0 0 0 0,0 0 0 0 0,0 0 0 0 0,0 0 0 0 0,0 0 1 0 0,0 0-1 0 0,0 0 0 0 0,0 0 0 0 0,0 0 0 0 0,0 0 0 0 0,1 0 0 0 0,-1 0 0 0 0,0 0 0 0 0,0 0 0 0 0,0 0 0 0 0,0 0 0 0 0,0 0 0 0 0,0 0 0 0 0,0 0 0 0 0,0 0 0 0 0,0 0 0 0 0,0 0 1 0 0,0 0-1 0 0,1 0 0 0 0,-1 0 0 0 0,0 0 0 0 0,0 0 0 0 0,0 0 0 0 0,0 0 0 0 0,0 0 0 0 0,0 0 0 0 0,0 0 0 0 0,0 0 0 0 0,0 0 0 0 0,0 0 0 0 0,0 0 0 0 0,0 0 0 0 0,0 0 0 0 0,0 0 1 0 0,0 0-1 0 0,0-1 2 0 0,0 1 1 0 0,0 0-1 0 0,0 0 1 0 0,0 0 0 0 0,0 0-1 0 0,0 0 1 0 0,0 0-1 0 0,0 0 1 0 0,0 0-1 0 0,0 0 1 0 0,0 0 0 0 0,0 0-1 0 0,0 0 1 0 0,0 0-1 0 0,0 0 1 0 0,0 0 0 0 0,0 0-1 0 0,0 0 1 0 0,0 0-1 0 0,0 0 1 0 0,0-1-1 0 0,0 1 1 0 0,-1 0 0 0 0,1 0-1 0 0,0 0 1 0 0,0 0-1 0 0,0 0 1 0 0,0 0 0 0 0,0 0-1 0 0,0 0 1 0 0,0 0-1 0 0,0 0 1 0 0,0 0-1 0 0,0 0 1 0 0,0 0 0 0 0,0 0-1 0 0,0 0 1 0 0,0 0-1 0 0,0 0 1 0 0,-1 1 0 0 0,1-1-1 0 0,0 0 1 0 0,0 0-1 0 0,0 0 1 0 0,0 0 0 0 0,0 0-1 0 0,0 0 1 0 0,0 0-1 0 0,0 0 1 0 0,0 0-1 0 0,0 0 1 0 0,0 0 0 0 0,0 0-1 0 0,0 0 1 0 0,0 0-1 0 0,0 0 1 0 0,0 0 0 0 0,0 0-1 0 0,0 0 1 0 0,0 0-1 0 0,0 1 1 0 0,0-1-1 0 0,0 0 1 0 0,0 0 0 0 0,0 0-3 0 0,-1 1 8 0 0,3-3-39 0 0,-4-1 33 0 0,2 3-1 0 0,0 0-1 0 0,0 0 0 0 0,0 0 1 0 0,0 0-1 0 0,0 0 1 0 0,0 0-1 0 0,0 0 1 0 0,0 0-1 0 0,0 0 0 0 0,0 0 1 0 0,0 0-1 0 0,0 0 1 0 0,0 0-1 0 0,1 0 1 0 0,-1 0-1 0 0,0-1 0 0 0,0 1 1 0 0,0 0-1 0 0,0 0 1 0 0,0 0-1 0 0,0 0 1 0 0,0 0-1 0 0,0 0 0 0 0,0 0 1 0 0,0 0-1 0 0,0 0 1 0 0,0 0-1 0 0,0 0 1 0 0,0 0-1 0 0,0 0 0 0 0,0 0 1 0 0,0 0-1 0 0,0 0 1 0 0,0 0-1 0 0,0 0 1 0 0,0 0-1 0 0,0 0 0 0 0,0 0 1 0 0,0 0-1 0 0,-1-1 1 0 0,1 1-1 0 0,0 0 1 0 0,0 0-1 0 0,0 0 0 0 0,0 0 1 0 0,0 0-1 0 0,0 0 1 0 0,0 0-1 0 0,0 0 1 0 0,0 0-1 0 0,0 0 0 0 0,1 0-7 0 0,-1 0-1 0 0,1 0 1 0 0,0-1 0 0 0,-1 1 0 0 0,1 0-1 0 0,-1 0 1 0 0,1-1 0 0 0,-1 1 0 0 0,1 0-1 0 0,-1-1 1 0 0,1 1 0 0 0,-1-1 0 0 0,1 1-1 0 0,-1-1 1 0 0,1 1 0 0 0,-1-1 0 0 0,0 1-1 0 0,1-1 1 0 0,-1 1 0 0 0,0-1-1 0 0,1 0 8 0 0,-1 1 4 0 0,0-1-1 0 0,0 1 0 0 0,0 0 0 0 0,0-1 0 0 0,1 1 0 0 0,-1-1 0 0 0,0 1 0 0 0,0-1 0 0 0,1 1 0 0 0,-1 0 0 0 0,0-1 0 0 0,1 1 0 0 0,-1 0 0 0 0,0-1 0 0 0,1 1 0 0 0,-1 0 0 0 0,0-1 0 0 0,1 1 0 0 0,-1 0 0 0 0,1 0 0 0 0,-1 0 0 0 0,1-1 1 0 0,-1 1-1 0 0,0 0 0 0 0,1 0 0 0 0,-1 0 0 0 0,1 0 0 0 0,-1 0 0 0 0,1 0 0 0 0,-1 0 0 0 0,1 0 0 0 0,-1 0 0 0 0,1 0 0 0 0,-1 0 0 0 0,1 0 0 0 0,-1 0 0 0 0,1 0 0 0 0,-1 0 0 0 0,0 1 0 0 0,1-1 0 0 0,-1 0 0 0 0,1 0 0 0 0,-1 0 0 0 0,1 1 1 0 0,-1-1-1 0 0,0 0 0 0 0,1 1-3 0 0,-1-1-3 0 0,0 0 1 0 0,0-1 0 0 0,0 1 0 0 0,0 0 0 0 0,0 0-1 0 0,0 0 1 0 0,0 0 0 0 0,0 0 0 0 0,0 0 0 0 0,0 0 0 0 0,0-1-1 0 0,0 1 1 0 0,0 0 0 0 0,0 0 0 0 0,0 0 0 0 0,0 0-1 0 0,0 0 1 0 0,0 0 0 0 0,0 0 0 0 0,0 0 0 0 0,1 0-1 0 0,-1-1 1 0 0,0 1 0 0 0,0 0 0 0 0,0 0 0 0 0,0 0-1 0 0,0 0 1 0 0,0 0 0 0 0,0 0 0 0 0,0 0 0 0 0,0 0-1 0 0,1 0 1 0 0,-1 0 0 0 0,0 0 0 0 0,0 0 0 0 0,0 0 0 0 0,0 0-1 0 0,0 0 1 0 0,0 0 0 0 0,0 0 0 0 0,1 0 0 0 0,-1 0-1 0 0,0 0 1 0 0,0 0 0 0 0,0 0 0 0 0,0 0 0 0 0,0 0-1 0 0,0 0 1 0 0,0 0 0 0 0,1 0 0 0 0,-1 0 0 0 0,0 0-1 0 0,0 0 1 0 0,0 0 0 0 0,0 0 0 0 0,0 0 0 0 0,0 1 0 0 0,0-1-1 0 0,0 0 3 0 0,1-4-25 0 0,-1 5-21 0 0,0-1 49 0 0,1 0-1 0 0,-1 0 1 0 0,0 0 0 0 0,0 0-1 0 0,0 0 1 0 0,0-1 0 0 0,0 1-1 0 0,0 0 1 0 0,0 0-1 0 0,0 0 1 0 0,0 0 0 0 0,1 0-1 0 0,-1 0 1 0 0,0 0 0 0 0,0 0-1 0 0,0 0 1 0 0,0 0 0 0 0,0 0-1 0 0,0 0 1 0 0,1 0-1 0 0,-1 0 1 0 0,0 0 0 0 0,0 0-1 0 0,0 0 1 0 0,0-1 0 0 0,0 2-1 0 0,1-1 1 0 0,-1 0 0 0 0,0 0-1 0 0,0 0 1 0 0,0 0-1 0 0,0 0 1 0 0,0 0 0 0 0,0 0-1 0 0,1 0 1 0 0,-1 0 0 0 0,0 0-1 0 0,0 0 1 0 0,0 0 0 0 0,0 0-1 0 0,0 0 1 0 0,0 0-1 0 0,0 0 1 0 0,1 1 0 0 0,-1-1-1 0 0,0 0 1 0 0,0 0 0 0 0,0 0-1 0 0,0 0 1 0 0,0 0-1 0 0,0 0 1 0 0,0 0 0 0 0,0 1-1 0 0,0-1 1 0 0,0 0 0 0 0,0 0-1 0 0,0 0 1 0 0,0 0 0 0 0,0 0-1 0 0,0 1 1 0 0,0-1-1 0 0,0 0 1 0 0,0 0 0 0 0,0 0-1 0 0,0 0 1 0 0,0 0 0 0 0,0 0-3 0 0,8-8-79 0 0,3 3 146 0 0,-10 5-65 0 0,-1 0 0 0 0,0 0 0 0 0,0 0 0 0 0,0 0 0 0 0,0 0-1 0 0,0 0 1 0 0,1 0 0 0 0,-1 0 0 0 0,0 0 0 0 0,0 0 0 0 0,0 0-1 0 0,0 0 1 0 0,1-1 0 0 0,-1 1 0 0 0,0 0 0 0 0,0 0 0 0 0,0 0-1 0 0,0 0 1 0 0,0 0 0 0 0,0 0 0 0 0,1 0 0 0 0,-1 0-1 0 0,0 0 1 0 0,0 0 0 0 0,0 0 0 0 0,0-1 0 0 0,0 1 0 0 0,0 0-1 0 0,0 0 1 0 0,0 0 0 0 0,1 0 0 0 0,-1 0 0 0 0,0-1 0 0 0,0 1-1 0 0,0 0 1 0 0,0 0 0 0 0,0 0 0 0 0,0 0 0 0 0,0 0 0 0 0,0-1-1 0 0,0 1 1 0 0,0 0 0 0 0,0 0 0 0 0,0 0-2 0 0,-1 0 52 0 0,3 3-68 0 0,-2-3 14 0 0,0 0 1 0 0,0-1-1 0 0,0 1 0 0 0,0 0 1 0 0,0 0-1 0 0,0 0 1 0 0,0 0-1 0 0,0 0 1 0 0,0 0-1 0 0,0 0 1 0 0,0 0-1 0 0,0 0 0 0 0,0 0 1 0 0,0 0-1 0 0,0 0 1 0 0,0 0-1 0 0,0-1 1 0 0,0 1-1 0 0,1 0 0 0 0,-1 0 1 0 0,0 0-1 0 0,0 0 1 0 0,0 0-1 0 0,0 0 1 0 0,0 0-1 0 0,0 0 1 0 0,0 0-1 0 0,0 0 0 0 0,0 0 1 0 0,0 0-1 0 0,0 0 1 0 0,1 0-1 0 0,-1 0 1 0 0,0 0-1 0 0,0 0 0 0 0,0 0 1 0 0,0 0-1 0 0,0 0 1 0 0,0 0-1 0 0,0 0 1 0 0,0 0-1 0 0,0 0 0 0 0,0 0 1 0 0,1 0-1 0 0,-1 0 1 0 0,0 0-1 0 0,0 0 1 0 0,0 1-1 0 0,0-1 1 0 0,0 0-1 0 0,0 0 0 0 0,0 0 1 0 0,0 0-1 0 0,0 0 1 0 0,0 0-1 0 0,0 0 1 0 0,0 0 1 0 0,15 2 6 0 0,-5-9 5 0 0,-10 7-10 0 0,1 0 0 0 0,0-1 0 0 0,0 1-1 0 0,0-1 1 0 0,-1 1 0 0 0,1-1 0 0 0,0 1-1 0 0,-1-1 1 0 0,1 1 0 0 0,0-1 0 0 0,-1 0 0 0 0,1 1-1 0 0,-1-1 1 0 0,1 0 0 0 0,-1 1 0 0 0,1-1-1 0 0,-1-1 0 0 0,0 2 2 0 0,0 0-1 0 0,0 0 0 0 0,0 0 1 0 0,0-1-1 0 0,0 1 0 0 0,0 0 1 0 0,0 0-1 0 0,1-1 0 0 0,-1 1 1 0 0,0 0-1 0 0,0 0 0 0 0,0 0 1 0 0,0-1-1 0 0,0 1 0 0 0,0 0 1 0 0,0 0-1 0 0,1 0 0 0 0,-1-1 1 0 0,0 1-1 0 0,0 0 0 0 0,0 0 1 0 0,0 0-1 0 0,1 0 0 0 0,-1 0 1 0 0,0-1-1 0 0,0 1 1 0 0,0 0-1 0 0,1 0 0 0 0,-1 0 1 0 0,0 0-1 0 0,0 0 0 0 0,0 0 1 0 0,1 0-1 0 0,-1 0 0 0 0,0 0 1 0 0,0 0-1 0 0,0 0 0 0 0,1 0 1 0 0,-1 0-1 0 0,0 0 0 0 0,0 0 1 0 0,1 0-1 0 0,-1 0-1 0 0,1 4 56 0 0,0-2-41 0 0,0-1 0 0 0,0 1 0 0 0,0 0 0 0 0,0 0 0 0 0,0 0 0 0 0,0 1 0 0 0,-1-1 1 0 0,1 0-1 0 0,-1 0 0 0 0,1 0 0 0 0,-1 0 0 0 0,0 1 0 0 0,0-1 0 0 0,0 0 0 0 0,0 0 0 0 0,0 0 1 0 0,0 1-1 0 0,-1 0-15 0 0,0 1 10 0 0,0-1 0 0 0,1 0 0 0 0,-1 1 0 0 0,1-1-1 0 0,0 0 1 0 0,0 1 0 0 0,0-1 0 0 0,0 0 0 0 0,1 1 0 0 0,-1-1 0 0 0,1 0 0 0 0,0 0 0 0 0,0 1 0 0 0,0-1 0 0 0,1 1-10 0 0,3 8-140 0 0,-4-11 144 0 0,-1 1-1 0 0,1 0 0 0 0,-1-1 0 0 0,1 1 0 0 0,0-1 0 0 0,0 1 1 0 0,0-1-1 0 0,0 0 0 0 0,0 1 0 0 0,1 0-3 0 0,-1 0 3 0 0,1 0 0 0 0,-1 0 0 0 0,0 0 0 0 0,0 0 0 0 0,1 0 0 0 0,-1 1 0 0 0,-1-1 0 0 0,1 0 0 0 0,0 1 0 0 0,-1-1-1 0 0,1 1 1 0 0,-1-1 0 0 0,1 3-3 0 0,-1-1 1 0 0,1-1-1 0 0,-1 1 1 0 0,1-1-1 0 0,0 1 1 0 0,0-1-1 0 0,1 1 0 0 0,3 4 92 0 0,-4-7-88 0 0,0 0 0 0 0,-1 0 0 0 0,1 0 0 0 0,0 0-1 0 0,-1 0 1 0 0,1 0 0 0 0,-1 0 0 0 0,1 0 0 0 0,-1 0-1 0 0,0 0 1 0 0,1 0 0 0 0,-1 0 0 0 0,0 0 0 0 0,0 0-1 0 0,0 1 1 0 0,0-1 0 0 0,0 0 0 0 0,0 0 0 0 0,0 0-1 0 0,0 0-3 0 0,0 2 9 0 0,0-1 0 0 0,0 0 0 0 0,0 0-1 0 0,1 0 1 0 0,-1 0 0 0 0,1 1 0 0 0,-1-1-1 0 0,1 0 1 0 0,0 0 0 0 0,0 0 0 0 0,0 0-1 0 0,0 0 1 0 0,0 0-9 0 0,1 1 8 0 0,-1 0-1 0 0,0-1 0 0 0,0 1 0 0 0,0 0 1 0 0,0 0-1 0 0,0 0 0 0 0,-1 0 0 0 0,1 1-7 0 0,0 6 9 0 0,0 1 0 0 0,1-1 0 0 0,0 1 0 0 0,1-1 0 0 0,0 1-9 0 0,7 30 23 0 0,-9-39-14 0 0,0 0 0 0 0,0 0 0 0 0,0 0-1 0 0,1-1 1 0 0,-1 1 0 0 0,0 0 0 0 0,1-1-1 0 0,0 1 1 0 0,-1 0 0 0 0,1-1-1 0 0,0 0 1 0 0,0 1 0 0 0,0-1-9 0 0,1 0-121 0 0,-1-1 155 0 0,-1 6 112 0 0,-17-51-168 0 0,13 38 15 0 0,0-1 0 0 0,-1 1 1 0 0,0 0-1 0 0,0 0 0 0 0,0 0 0 0 0,-1 1 0 0 0,0-1 0 0 0,-5-4 7 0 0,9 10 14 0 0,-1 0-1 0 0,0-1 1 0 0,1 1-1 0 0,-1 0 1 0 0,0 0-1 0 0,0 0 1 0 0,0 1-1 0 0,0-1 1 0 0,0 0-14 0 0,-16-8 3 0 0,15 8-3 0 0,1-1 1 0 0,0 1 0 0 0,-1-1 0 0 0,1 1-1 0 0,-1 0 1 0 0,0 0 0 0 0,1 0-1 0 0,-1 1 1 0 0,0-1 0 0 0,0 1 0 0 0,1-1-1 0 0,-1 1 1 0 0,0 0 0 0 0,0 0 0 0 0,-2 0-1 0 0,-8 2 14 0 0,0-1-1 0 0,0 2 1 0 0,0 0-14 0 0,2-1 52 0 0,2 0-60 0 0,0 1 0 0 0,0 0 1 0 0,0 0-1 0 0,0 1 0 0 0,1 0 1 0 0,0 0-1 0 0,0 1 1 0 0,0 0-1 0 0,-6 5 8 0 0,3 0 36 0 0,0 0-1 0 0,0 1 1 0 0,1 0-1 0 0,1 1 1 0 0,-7 10-36 0 0,9-11 0 0 0,0 0 0 0 0,1 0 0 0 0,1 1 1 0 0,0-1-1 0 0,0 1 0 0 0,1 0 0 0 0,0 1 0 0 0,0 9 0 0 0,3-20 5 0 0,0 2-9 0 0,0 0 1 0 0,0 0-1 0 0,1 1 1 0 0,0-1-1 0 0,0 0 1 0 0,0 0-1 0 0,0 2 4 0 0,0-4 2 0 0,1-1 0 0 0,-1 0 0 0 0,0 0 0 0 0,1 0 0 0 0,-1 0-1 0 0,1 1 1 0 0,0-1 0 0 0,-1 0 0 0 0,1 0 0 0 0,0 0 0 0 0,0 0 0 0 0,0 0 0 0 0,-1-1-1 0 0,1 1 1 0 0,0 0 0 0 0,0 0 0 0 0,0 0 0 0 0,0-1 0 0 0,0 1 0 0 0,1-1 0 0 0,-1 1 0 0 0,0-1-1 0 0,0 1 1 0 0,0-1 0 0 0,0 0 0 0 0,1 1 0 0 0,0-1-2 0 0,-1 0-1 0 0,1 1 1 0 0,0-1-1 0 0,0 0 0 0 0,-1 0 0 0 0,1 0 1 0 0,0 0-1 0 0,0-1 0 0 0,-1 1 1 0 0,1 0-1 0 0,0-1 0 0 0,0 1 1 0 0,-1-1-1 0 0,1 0 0 0 0,-1 0 1 0 0,1 1-1 0 0,0-1 0 0 0,-1 0 1 0 0,1 0-1 0 0,-1 0 0 0 0,0 0 1 0 0,1-1-1 0 0,-1 1 0 0 0,0 0 1 0 0,0-1-1 0 0,0 1 0 0 0,0-1 1 0 0,0 1-1 0 0,0-1 0 0 0,0 1 1 0 0,0-1-1 0 0,4-8-4 0 0,0 0-1 0 0,-1-1 0 0 0,1 0 1 0 0,0-5 5 0 0,-1 1 3 0 0,0 4 0 0 0,0 0 0 0 0,-1 0 0 0 0,0-1 0 0 0,-1 1 0 0 0,0-1-1 0 0,-1 1 1 0 0,0-1 0 0 0,-1 0 0 0 0,0 0 0 0 0,-2-8-3 0 0,2 19 3 0 0,0 0 0 0 0,-1 0 0 0 0,1 0 0 0 0,0 0 0 0 0,0 0 0 0 0,-1 0 0 0 0,1 0 0 0 0,0 0-1 0 0,-1 0 1 0 0,1 0 0 0 0,-1 1 0 0 0,1-1 0 0 0,-1 0 0 0 0,0 0 0 0 0,1 0 0 0 0,-1 1 0 0 0,0-1 0 0 0,1 0 0 0 0,-1 1 0 0 0,0-1-1 0 0,0 0 1 0 0,0 1-3 0 0,0 0 5 0 0,0-1-1 0 0,0 1 1 0 0,0 0-1 0 0,0 0 1 0 0,1 0-1 0 0,-1 0 1 0 0,0 0-1 0 0,0 0 0 0 0,0 1 1 0 0,0-1-1 0 0,0 0 1 0 0,0 0-1 0 0,0 1 1 0 0,0-1-1 0 0,1 0 1 0 0,-1 1-1 0 0,0-1 1 0 0,0 1-1 0 0,0 0-4 0 0,-4 3-3 0 0,0 0 1 0 0,0 0-1 0 0,0 1 1 0 0,1-1-1 0 0,0 1 1 0 0,-2 3 2 0 0,-4 5-34 0 0,1 1 1 0 0,1 1 0 0 0,0 0-1 0 0,-4 11 34 0 0,-21 65-57 0 0,16-41 41 0 0,-6 16 145 0 0,-1 12-129 0 0,19-55 20 0 0,0-1 0 0 0,1 1 0 0 0,2 0 0 0 0,0 0 0 0 0,1 13-20 0 0,2-29-7 0 0,-1-1-1 0 0,1 1 1 0 0,0 0-1 0 0,0-1 1 0 0,1 0-1 0 0,0 1 1 0 0,2 3 7 0 0,-3-8-1 0 0,-1 0-1 0 0,1 0 1 0 0,0 0 0 0 0,1 0 0 0 0,-1-1 0 0 0,0 1 0 0 0,0 0 0 0 0,1-1-1 0 0,-1 1 1 0 0,1 0 0 0 0,0-1 0 0 0,-1 0 0 0 0,1 1 0 0 0,0-1 0 0 0,0 0-1 0 0,0 0 1 0 0,0 0 0 0 0,0 0 0 0 0,0 0 0 0 0,0 0 0 0 0,0-1 0 0 0,0 1-1 0 0,0-1 1 0 0,1 1 1 0 0,-1-1 6 0 0,0 0 0 0 0,0-1-1 0 0,0 1 1 0 0,0 0 0 0 0,0-1 0 0 0,0 1 0 0 0,0-1-1 0 0,0 0 1 0 0,0 0 0 0 0,-1 1 0 0 0,1-1-1 0 0,0 0 1 0 0,0 0 0 0 0,-1-1 0 0 0,1 1-1 0 0,-1 0 1 0 0,1-1 0 0 0,-1 1 0 0 0,0 0-1 0 0,1-2-5 0 0,5-5-3 0 0,-1-1 1 0 0,0 1-1 0 0,2-7 3 0 0,0 2-1 0 0,20-36 25 0 0,-1 0 0 0 0,7-25-24 0 0,38-107 62 0 0,-47 116-59 0 0,1-11 17 0 0,3-27-20 0 0,-29 103 2 0 0,0 0 1 0 0,1 0-1 0 0,-1 0 1 0 0,0 0-1 0 0,0 0 1 0 0,0-1-1 0 0,0 1 1 0 0,0 0-1 0 0,0 0 1 0 0,0 0-1 0 0,0 0 0 0 0,0 0 1 0 0,0 0-1 0 0,0-1 1 0 0,0 1-1 0 0,0 0 1 0 0,0 0-1 0 0,0 0 1 0 0,0 0-1 0 0,0 0 1 0 0,0-1-1 0 0,0 1 1 0 0,0 0-1 0 0,0 0 0 0 0,0 0 1 0 0,0 0-1 0 0,0 0 1 0 0,0-1-1 0 0,0 1 1 0 0,0 0-1 0 0,0 0 1 0 0,0 0-1 0 0,0 0 1 0 0,0 0-1 0 0,0 0 1 0 0,-1 0-1 0 0,1-1 0 0 0,0 1 1 0 0,0 0-1 0 0,0 0 1 0 0,0 0-1 0 0,0 0 1 0 0,0 0-1 0 0,0 0 1 0 0,-1 0-1 0 0,1 0 1 0 0,0 0-1 0 0,0 0 1 0 0,0 0-3 0 0,-8 4 1 0 0,-8 11-36 0 0,-1 5 40 0 0,1 2 0 0 0,1 0 0 0 0,0 0 0 0 0,-1 8-5 0 0,-46 98-23 0 0,53-106 10 0 0,-21 43 29 0 0,4 2 1 0 0,2 0-1 0 0,4 2 1 0 0,2 0-1 0 0,1 15-16 0 0,17-82 5 0 0,-7 62 47 0 0,6-57-46 0 0,1 0 0 0 0,0 0-1 0 0,1 1 1 0 0,0-1-1 0 0,0 0 1 0 0,0 0-1 0 0,2 4-5 0 0,-2-9 1 0 0,0 0 0 0 0,-1-1 0 0 0,1 1-1 0 0,0-1 1 0 0,0 1 0 0 0,-1-1 0 0 0,1 1-1 0 0,1-1 1 0 0,-1 0 0 0 0,0 1 0 0 0,0-1 0 0 0,1 1-1 0 0,-1-1-1 0 0,0-1 1 0 0,0 1 0 0 0,0-1-1 0 0,-1 0 1 0 0,1 1 0 0 0,0-1-1 0 0,0 0 1 0 0,0 1 0 0 0,0-1 0 0 0,0 0-1 0 0,-1 0 1 0 0,1 0 0 0 0,0 0-1 0 0,0 0 1 0 0,0 0 0 0 0,0 0-1 0 0,0 0 1 0 0,0 0 0 0 0,1-1-6 0 0,1 0 0 0 0,-1 0 0 0 0,1 0-1 0 0,-1-1 1 0 0,0 1 0 0 0,1-1 0 0 0,-1 1 0 0 0,0-1 0 0 0,0 0-1 0 0,0 1 1 0 0,0-1 0 0 0,-1 0 0 0 0,1 0 0 0 0,0-1 6 0 0,14-20 6 0 0,-1 0 0 0 0,-1 0 1 0 0,-2-1-1 0 0,4-9-6 0 0,37-104 140 0 0,-48 121-108 0 0,38-112-180 0 0,4-41 148 0 0,-45 162 4 0 0,-1 4 0 0 0,1-1-1 0 0,-1 0 0 0 0,0 0 1 0 0,-1 0-1 0 0,1 0 1 0 0,-1 0-1 0 0,0 0 0 0 0,0 0 1 0 0,0-1-1 0 0,0 1 0 0 0,-1 0 1 0 0,0 0-1 0 0,0-1-3 0 0,1 4-2 0 0,0 1-1 0 0,0 0 1 0 0,0-1 0 0 0,-1 1 0 0 0,1 0-1 0 0,0-1 1 0 0,0 1 0 0 0,-1 0-1 0 0,1-1 1 0 0,0 1 0 0 0,-1 0-1 0 0,1-1 1 0 0,0 1 0 0 0,-1 0-1 0 0,1 0 1 0 0,0-1 0 0 0,-1 1 0 0 0,1 0-1 0 0,-1 0 1 0 0,1 0 0 0 0,0 0-1 0 0,-1-1 1 0 0,1 1 0 0 0,-1 0-1 0 0,1 0 1 0 0,-1 0 0 0 0,1 0 0 0 0,0 0-1 0 0,-1 0 1 0 0,1 0 0 0 0,-1 0-1 0 0,1 0 1 0 0,-1 0 0 0 0,1 0-1 0 0,0 1 1 0 0,-1-1 0 0 0,1 0 0 0 0,-1 0-1 0 0,1 0 1 0 0,0 1 0 0 0,-1-1-1 0 0,1 0 1 0 0,-1 1 2 0 0,-16 13-81 0 0,3 3 78 0 0,0 0 1 0 0,1 1-1 0 0,1 1 1 0 0,-3 5 2 0 0,-38 81-18 0 0,21-40 14 0 0,19-39 32 0 0,1 1 0 0 0,1 0-1 0 0,2 1 1 0 0,1 0 0 0 0,0 0 0 0 0,-1 21-28 0 0,8-46-6 0 0,1 0-1 0 0,0-1 1 0 0,-1 1 0 0 0,1 0 0 0 0,0-1 0 0 0,0 1 0 0 0,0 0 0 0 0,1-1 0 0 0,-1 1 0 0 0,1 0 0 0 0,-1-1 0 0 0,1 1-1 0 0,0 0 1 0 0,1 1 6 0 0,-2-3 1 0 0,0-1 0 0 0,1 0 0 0 0,-1 0-1 0 0,0 0 1 0 0,1 1 0 0 0,-1-1-1 0 0,0 0 1 0 0,0 0 0 0 0,1 0 0 0 0,-1 0-1 0 0,0 0 1 0 0,1 0 0 0 0,-1 1 0 0 0,1-1-1 0 0,-1 0 1 0 0,0 0 0 0 0,1 0-1 0 0,-1 0 1 0 0,0 0 0 0 0,1-1 0 0 0,-1 1-1 0 0,0 0 1 0 0,1 0 0 0 0,-1 0 0 0 0,0 0-1 0 0,1 0 1 0 0,-1 0 0 0 0,0 0-1 0 0,1-1 1 0 0,-1 1 0 0 0,0 0 0 0 0,0 0-1 0 0,1-1 1 0 0,-1 1 0 0 0,0 0 0 0 0,0 0-1 0 0,1-1 1 0 0,-1 1 0 0 0,0 0-1 0 0,0 0 1 0 0,0-1 0 0 0,1 1-1 0 0,12-17 31 0 0,-10 13-31 0 0,6-8-5 0 0,-1-1 1 0 0,0 0 0 0 0,0-1-1 0 0,-2 1 1 0 0,1-2 0 0 0,-1-2 4 0 0,10-31 57 0 0,1-13-57 0 0,-15 54 3 0 0,14-57-46 0 0,-3 0-1 0 0,-2-1 1 0 0,0-53 43 0 0,-13 93 28 0 0,-2 15-35 0 0,4 10 6 0 0,0 0 0 0 0,-1 0 0 0 0,1 0 1 0 0,0 0-1 0 0,0 0 0 0 0,0 0 1 0 0,0 0-1 0 0,-1-1 0 0 0,1 1 1 0 0,0 0-1 0 0,0 0 0 0 0,0 0 1 0 0,0 0-1 0 0,-1 0 0 0 0,1 0 1 0 0,0 0-1 0 0,0 0 0 0 0,0 0 0 0 0,-1 0 1 0 0,1 0-1 0 0,0 0 0 0 0,0 0 1 0 0,0 0-1 0 0,-1 0 0 0 0,1 1 1 0 0,0-1-1 0 0,0 0 0 0 0,0 0 1 0 0,0 0-1 0 0,-1 0 0 0 0,1 0 1 0 0,0 0-1 0 0,0 0 0 0 0,0 0 0 0 0,0 1 1 0 0,0-1-1 0 0,-1 0 0 0 0,1 0 1 0 0,0 0-1 0 0,0 0 1 0 0,-5 7-32 0 0,0-1 0 0 0,0 0 1 0 0,0 1-1 0 0,1 0 0 0 0,0 0 1 0 0,0 0-1 0 0,-1 5 32 0 0,-19 57 90 0 0,18-49-67 0 0,-17 47-37 0 0,9-30 8 0 0,2 0 1 0 0,1 1-1 0 0,2 0 1 0 0,1 5 5 0 0,8-39-2 0 0,0-1 1 0 0,0 1 0 0 0,0 0 0 0 0,0 0-1 0 0,0-1 1 0 0,1 1 0 0 0,0 0 0 0 0,0-1-1 0 0,0 3 2 0 0,0-6-4 0 0,-1 1 0 0 0,0 0 0 0 0,0-1 0 0 0,1 1 0 0 0,-1-1 0 0 0,0 1 0 0 0,1 0 0 0 0,-1-1 0 0 0,1 1 0 0 0,-1-1 0 0 0,1 1 0 0 0,-1-1 0 0 0,1 0 0 0 0,-1 1 0 0 0,1-1 0 0 0,-1 1 0 0 0,1-1 0 0 0,0 0 0 0 0,-1 0 0 0 0,1 1 0 0 0,0-1 4 0 0,0 0 1 0 0,0 0 0 0 0,1 0-1 0 0,-1 0 1 0 0,0 0 0 0 0,0 0-1 0 0,0-1 1 0 0,0 1-1 0 0,0 0 1 0 0,0-1 0 0 0,0 1-1 0 0,0-1 1 0 0,0 1-1 0 0,0-1 1 0 0,0 1 0 0 0,0-1-1 0 0,0 0 1 0 0,0 0 0 0 0,0 1-1 0 0,13-13 5 0 0,0 0 1 0 0,5-7-6 0 0,-7 7-4 0 0,2 0-1 0 0,12-10 5 0 0,-8 8-6 0 0,-14 11 9 0 0,0 1 1 0 0,0-1-1 0 0,0 1 1 0 0,1 0-1 0 0,-1 1 1 0 0,1-1-1 0 0,0 1 1 0 0,3-2-4 0 0,-3 3 44 0 0,-4 0-55 0 0,1 0-1 0 0,0 1 1 0 0,0-1-1 0 0,0 1 0 0 0,-1 0 1 0 0,1-1-1 0 0,0 1 1 0 0,0 0-1 0 0,0 0 1 0 0,1 0 11 0 0,-3 0-4 0 0,0 0-1 0 0,0 0 1 0 0,0 1 0 0 0,1-1 0 0 0,-1 0 0 0 0,0 0-1 0 0,0 0 1 0 0,0 0 0 0 0,1 0 0 0 0,-1 1-1 0 0,0-1 1 0 0,0 0 0 0 0,0 0 0 0 0,0 0-1 0 0,0 1 1 0 0,1-1 0 0 0,-1 0 0 0 0,0 0-1 0 0,0 0 1 0 0,0 1 0 0 0,0-1 0 0 0,0 0-1 0 0,0 0 1 0 0,0 1 0 0 0,0-1 0 0 0,0 0-1 0 0,0 1 5 0 0,-2 12 16 0 0,-3-2-16 0 0,0 0 0 0 0,-1-1-1 0 0,0 0 1 0 0,0 0-1 0 0,-1-1 1 0 0,-6 6 0 0 0,-20 32-36 0 0,-9 29 45 0 0,15-26 34 0 0,-24 34-43 0 0,31-55-28 0 0,2 1 0 0 0,2 1 0 0 0,1 0 0 0 0,-6 18 28 0 0,-28 65-113 0 0,-5 15 22 0 0,34-77 19 0 0,9-27 54 0 0,2 1-1 0 0,0 1 1 0 0,2 0-1 0 0,-4 23 19 0 0,11-45-38 0 0,-1 0 0 0 0,0 0 0 0 0,0 0 0 0 0,-1 1 1 0 0,1-1-1 0 0,-1-1 0 0 0,0 1 0 0 0,-1 0 0 0 0,1 0 0 0 0,-1-1 0 0 0,0 1 0 0 0,0-1 0 0 0,0 0 0 0 0,-1 0 38 0 0,-3 5-19 0 0,1 1-1 0 0,0-1 0 0 0,1 1 1 0 0,-3 7 19 0 0,-10 16-159 0 0,10-14 111 0 0,6-9-108 0 0,2-10 151 0 0,0 0-1 0 0,0 0 0 0 0,0 0 0 0 0,1 0 1 0 0,-1 0-1 0 0,0 0 0 0 0,0 0 0 0 0,0 1 0 0 0,0-1 1 0 0,0 0-1 0 0,0 0 0 0 0,0 0 0 0 0,0 0 1 0 0,0 0-1 0 0,0 0 0 0 0,0 0 0 0 0,0 0 1 0 0,1 0-1 0 0,-1 1 0 0 0,0-1 0 0 0,0 0 1 0 0,0 0-1 0 0,0 0 0 0 0,0 0 0 0 0,0 0 1 0 0,0 0-1 0 0,1 0 0 0 0,-1 0 0 0 0,0 0 0 0 0,0 0 1 0 0,0 0-1 0 0,0 0 0 0 0,0 0 0 0 0,0 0 1 0 0,1 0-1 0 0,-1 0 0 0 0,0 0 0 0 0,0 0 1 0 0,0 0-1 0 0,0 0 0 0 0,0 0 0 0 0,0 0 1 0 0,0 0-1 0 0,1 0 0 0 0,-1-1 0 0 0,0 1 1 0 0,0 0-1 0 0,0 0 0 0 0,0 0 0 0 0,0 0 0 0 0,0 0 7 0 0,2-2 3 0 0,0 0 1 0 0,-1 0 0 0 0,1 0 0 0 0,-1 0 0 0 0,0 0-1 0 0,1 0 1 0 0,-1 0 0 0 0,0-1 0 0 0,0 1 0 0 0,0-1-5 0 0,4-9 81 0 0,12-16 55 0 0,1 1 0 0 0,1 0 0 0 0,5-2-136 0 0,17-11 83 0 0,-17 19 114 0 0,-19 18-199 0 0,-1 0-1 0 0,0-1 0 0 0,1 0 0 0 0,2-4 3 0 0,36-33 179 0 0,82-114-199 0 0,-117 145 3 0 0,1 1 0 0 0,0 1 0 0 0,0 0 0 0 0,1 0 0 0 0,0 1-1 0 0,10-6 18 0 0,-11 4 143 0 0,2-1-9 0 0,-10 9-135 0 0,-1 1 1 0 0,0 0 0 0 0,0 0 0 0 0,0 0 0 0 0,1-1 0 0 0,-1 1 0 0 0,0 0-1 0 0,0 0 1 0 0,1 0 0 0 0,-1-1 0 0 0,0 1 0 0 0,0 0 0 0 0,1 0 0 0 0,-1 0-1 0 0,0 0 1 0 0,0 0 0 0 0,1 0 0 0 0,-1 0 0 0 0,0 0 0 0 0,1 0 0 0 0,-1 0-1 0 0,0 0 1 0 0,0 0 0 0 0,1 0 0 0 0,-1 0 0 0 0,0 0 0 0 0,1 0 0 0 0,-1 0-1 0 0,0 0 1 0 0,-4 5-9 0 0,0 0 0 0 0,0 0-1 0 0,0 0 1 0 0,0 1 0 0 0,0 1 9 0 0,-10 16-102 0 0,-2-2 0 0 0,-4 5 102 0 0,-23 33 280 0 0,1 12-423 0 0,-6 19 143 0 0,-12 16-268 0 0,53-94 199 0 0,0 0 0 0 0,-7 7 69 0 0,6-8-142 0 0,0 1 1 0 0,-3 8 141 0 0,1 3-348 0 0,19-44-244 0 0,-3 9 603 0 0,8-18 223 0 0,1 1-1 0 0,8-10-233 0 0,-5 13 195 0 0,1 1-1 0 0,7-5-194 0 0,-10 11 6 0 0,-14 17 14 0 0,0 0 0 0 0,0 0 0 0 0,1 0 0 0 0,-1 1 0 0 0,1-1 1 0 0,-1 1-1 0 0,2-2-20 0 0,-1 2-9 0 0,0-1 0 0 0,0 1 0 0 0,-1-1-1 0 0,1 0 1 0 0,-1 0 0 0 0,1 0 0 0 0,0-1 9 0 0,49-50 444 0 0,-26 28-394 0 0,-9 9-19 0 0,0 0 0 0 0,1 2 0 0 0,4-2-31 0 0,25-10 35 0 0,-36 20 3 0 0,0 1-1 0 0,0-2 1 0 0,0 0-1 0 0,-1 0 1 0 0,0-1-1 0 0,0 0-37 0 0,-3 1-23 0 0,0 0-1 0 0,1 1 1 0 0,-1 0-1 0 0,1 1 1 0 0,8-5 23 0 0,8-3 38 0 0,0-1 0 0 0,15-13-38 0 0,-12 4 46 0 0,-20 16-45 0 0,0 1 0 0 0,1 0 0 0 0,0 0 0 0 0,0 1-1 0 0,3-2 0 0 0,-8 6-13 0 0,0-1 0 0 0,1 0 0 0 0,-1 0 0 0 0,0 0 0 0 0,0 0 0 0 0,0-1 0 0 0,0 1 0 0 0,0-1 13 0 0,-2 2 3 0 0,0 0-1 0 0,0 0 0 0 0,1 0 0 0 0,-1 1 0 0 0,0-1 0 0 0,1 0 0 0 0,-1 1 0 0 0,0-1 0 0 0,1 1 1 0 0,-1 0-1 0 0,1-1 0 0 0,-1 1 0 0 0,2 0-2 0 0,12-4 119 0 0,8-8-141 0 0,-17 9 12 0 0,0 0-1 0 0,0 0 1 0 0,0 0 0 0 0,-1-1-1 0 0,1 0 1 0 0,-1 0-1 0 0,2-2 11 0 0,-2 2 1 0 0,0 0 0 0 0,0 0 0 0 0,1 0 0 0 0,-1 1 0 0 0,2-1-1 0 0,19-12-83 0 0,9 4 420 0 0,-19 4-333 0 0,0 1 0 0 0,1 0 0 0 0,1 1-4 0 0,4-4-85 0 0,-19 8 75 0 0,1 0 0 0 0,-1 1 1 0 0,1-1-1 0 0,0 1 0 0 0,0-1 1 0 0,0 1-1 0 0,1 0 10 0 0,-3 1 0 0 0,1-1 0 0 0,0 0 0 0 0,0 0 0 0 0,-1 0 0 0 0,1 0 1 0 0,0-1-1 0 0,-1 1 0 0 0,1-1 0 0 0,-1 1 0 0 0,0-1 0 0 0,2-1 0 0 0,-2 1-35 0 0,1 0 0 0 0,0 0 0 0 0,0 0 0 0 0,0 1 0 0 0,0-1-1 0 0,3 0 36 0 0,-5 1 17 0 0,1 1-1 0 0,0-1 0 0 0,-1 1 0 0 0,1 0 1 0 0,0 0-1 0 0,-1-1 0 0 0,1 1 0 0 0,0 1 0 0 0,0-1 1 0 0,0 0-17 0 0,0 0 1 0 0,-1 1 0 0 0,0-1 1 0 0,0 0-1 0 0,0 0 0 0 0,1 0 0 0 0,-1 0 1 0 0,0-1-1 0 0,0 1 0 0 0,1 0 1 0 0,-1 0-1 0 0,0-1 0 0 0,0 1 0 0 0,0-1 1 0 0,0 1-1 0 0,0-1 0 0 0,1 1 1 0 0,-1-1-1 0 0,0 0-1 0 0,3-1 2 0 0,0 0-1 0 0,0 0 1 0 0,0 1 0 0 0,0-1 0 0 0,0 1 0 0 0,1 0-1 0 0,-1 0 1 0 0,0 1 0 0 0,2-1-2 0 0,0 1 1 0 0,-1-1 0 0 0,0 0 0 0 0,0 0-1 0 0,0-1 1 0 0,0 0 0 0 0,2 0-1 0 0,11-3 11 0 0,-16 4-4 0 0,0 1 1 0 0,0 0-1 0 0,0-1 0 0 0,0 1 0 0 0,-1-1 0 0 0,1 0 0 0 0,0 0 1 0 0,0 1-1 0 0,0-1 0 0 0,1-2-7 0 0,-2 3 1 0 0,1-1 0 0 0,-1 1 0 0 0,0-1 0 0 0,1 1 0 0 0,-1-1-1 0 0,0 1 1 0 0,1 0 0 0 0,-1 0 0 0 0,1 0 0 0 0,-1 0 0 0 0,1 0 0 0 0,-1 0 0 0 0,0 0 0 0 0,1 0 0 0 0,0 1-1 0 0,0-1-5 0 0,0 0 1 0 0,0 0-1 0 0,0 0 1 0 0,1 0-1 0 0,-1 0 1 0 0,0 0-1 0 0,0 0 0 0 0,0-1 1 0 0,0 1-1 0 0,0-1 1 0 0,0 0 4 0 0,25-6 55 0 0,-23 6-48 0 0,-1 0-1 0 0,0 1 1 0 0,0-1 0 0 0,1 0-1 0 0,-1-1 1 0 0,0 1-1 0 0,0 0 1 0 0,0-1 0 0 0,0 0-7 0 0,0 0 21 0 0,0 1 0 0 0,0-1 0 0 0,0 1 0 0 0,1-1 0 0 0,-1 1 0 0 0,0 0 0 0 0,1 0 0 0 0,2 0-21 0 0,-2 1 27 0 0,-1-1 0 0 0,1 0 0 0 0,-1 0 0 0 0,1 0 0 0 0,-1-1 0 0 0,0 1 0 0 0,2-2-27 0 0,0 1 0 0 0,0-1 1 0 0,0 0-1 0 0,0 1 1 0 0,1 0-1 0 0,-1 1 1 0 0,1-1-1 0 0,2 0 0 0 0,0 0 117 0 0,33-6 63 0 0,-34 7-179 0 0,0-1 1 0 0,0 0-1 0 0,-1 0 0 0 0,1-1 1 0 0,-1 0-1 0 0,0 0 0 0 0,3-2-1 0 0,-7 4 6 0 0,-1 0-1 0 0,1 1 1 0 0,0-1-1 0 0,-1 1 1 0 0,1-1-1 0 0,0 1 1 0 0,0 0-1 0 0,-1 0 1 0 0,1-1-1 0 0,0 1 1 0 0,0 1-1 0 0,-1-1 0 0 0,1 0 1 0 0,0 0-1 0 0,0 1 1 0 0,-1-1-1 0 0,1 1 1 0 0,0-1-1 0 0,1 1-5 0 0,19-3-84 0 0,-20 3 99 0 0,0-1 0 0 0,0 0 0 0 0,0 1 0 0 0,0-1 0 0 0,0 0 1 0 0,0 0-1 0 0,0-1 0 0 0,0 1 0 0 0,0 0 0 0 0,0-1 0 0 0,0 1 0 0 0,0-1 0 0 0,1 0-15 0 0,6-2-25 0 0,18-4 69 0 0,17-3-44 0 0,-43 10 0 0 0,0 0 1 0 0,0-1-1 0 0,0 1 0 0 0,0 0 1 0 0,1-1-1 0 0,-1 1 0 0 0,0-1 1 0 0,0 0-1 0 0,0 1 0 0 0,0-1 1 0 0,-1 0-1 0 0,2 0 0 0 0,-2 0 1 0 0,1 1-1 0 0,-1-1 0 0 0,1 1 1 0 0,-1 0-1 0 0,1-1 0 0 0,0 1 1 0 0,-1-1-1 0 0,1 1 0 0 0,-1 0 1 0 0,1-1-1 0 0,0 1 0 0 0,-1 0 1 0 0,1 0-1 0 0,0 0 0 0 0,0 0 1 0 0,-1-1-1 0 0,1 1 0 0 0,0 0 1 0 0,-1 0-1 0 0,1 0 0 0 0,0 0 1 0 0,-1 0-1 0 0,1 1 0 0 0,0-1 1 0 0,0 0-1 0 0,-1 0 0 0 0,1 1 0 0 0,2-1 10 0 0,0 1 0 0 0,-1 0 0 0 0,1-1-1 0 0,-1 1 1 0 0,1-1 0 0 0,0 0 0 0 0,-1 0-1 0 0,1 0 1 0 0,-1 0 0 0 0,1 0 0 0 0,0-1-1 0 0,-1 1 1 0 0,2-2-10 0 0,9 0 21 0 0,6-1 139 0 0,-16 1-150 0 0,-1 2 0 0 0,1-1 0 0 0,0 0 0 0 0,-1 0 0 0 0,1 1 0 0 0,0-1 0 0 0,0 1 0 0 0,2 0-10 0 0,-3 0 11 0 0,1 0 0 0 0,0-1 1 0 0,0 1-1 0 0,0-1 0 0 0,0 1 0 0 0,-1-1 1 0 0,1 0-1 0 0,1-1-11 0 0,11 1 96 0 0,-14 1-99 0 0,0 0 1 0 0,0 0-1 0 0,0 0 1 0 0,0 0-1 0 0,0 0 1 0 0,0 0-1 0 0,0 0 1 0 0,0 0-1 0 0,0 0 1 0 0,0-1 0 0 0,0 1-1 0 0,0 0 1 0 0,0-1-1 0 0,0 1 1 0 0,0 0-1 0 0,-1-1 1 0 0,1 1-1 0 0,0-1 1 0 0,0 1-1 0 0,0-1 1 0 0,-1 0 2 0 0,1 1-1 0 0,0-1-1 0 0,0 1 1 0 0,-1 0 0 0 0,1-1 0 0 0,0 1 0 0 0,0 0 0 0 0,-1-1-1 0 0,1 1 1 0 0,0 0 0 0 0,0 0 0 0 0,0 0 0 0 0,-1 0 0 0 0,1 0-1 0 0,0 0 1 0 0,0 0 0 0 0,0 0 0 0 0,0 0 0 0 0,-1 0 0 0 0,1 0-1 0 0,0 1 1 0 0,0-1 1 0 0,15 2 15 0 0,-12-2 27 0 0,-1 0 0 0 0,1 1 0 0 0,-1-1 0 0 0,1 1 0 0 0,-1 0 0 0 0,3 1-42 0 0,-4-1 6 0 0,0 0 1 0 0,1-1-1 0 0,-1 1 1 0 0,0-1-1 0 0,1 1 0 0 0,-1-1 1 0 0,0 0-1 0 0,1 0 1 0 0,-1 0-1 0 0,0 0 0 0 0,1 0 1 0 0,-1 0-1 0 0,1-1-6 0 0,3 0 11 0 0,0 0 0 0 0,-1 1 0 0 0,1-1 0 0 0,0 1 0 0 0,-1 0 0 0 0,4 1-11 0 0,8 0 137 0 0,-7 1-84 0 0,-9-2-58 0 0,1 1-1 0 0,-1-1 1 0 0,0 0-1 0 0,0 1 1 0 0,1-1-1 0 0,-1 0 1 0 0,0 0-1 0 0,1 0 1 0 0,-1 0-1 0 0,0 0 1 0 0,1 0-1 0 0,-1-1 1 0 0,0 1-1 0 0,1 0 1 0 0,-1-1 5 0 0,-1 1-1 0 0,1 0 1 0 0,-1 0 0 0 0,1 0 0 0 0,-1 0 0 0 0,1-1-1 0 0,-1 1 1 0 0,1 0 0 0 0,-1 0 0 0 0,0 0 0 0 0,1 0-1 0 0,-1 0 1 0 0,1 0 0 0 0,-1 1 0 0 0,1-1 0 0 0,-1 0-1 0 0,1 0 1 0 0,-1 0 0 0 0,0 0 0 0 0,1 0 0 0 0,-1 1-1 0 0,1-1 1 0 0,-1 0 0 0 0,0 0 0 0 0,1 1 0 0 0,-1-1 5 0 0,1 1 0 0 0,-1-1 0 0 0,1 0 0 0 0,-1 0 0 0 0,0 0 1 0 0,1 1-1 0 0,-1-1 0 0 0,1 0 0 0 0,-1 0 0 0 0,1 0 0 0 0,-1 0 0 0 0,1 0 0 0 0,-1 1 1 0 0,0-1-1 0 0,1 0 0 0 0,-1 0 0 0 0,1 0 0 0 0,-1 0 0 0 0,1-1 0 0 0,-1 1 1 0 0,1 0-1 0 0,-1 0 0 0 0,1 0 0 0 0,-1 0 0 0 0,1 0 0 0 0,-1-1 0 0 0,0 1 0 0 0,1 0 1 0 0,-1 0-6 0 0,1-1 1 0 0,0 1 1 0 0,-1-1 0 0 0,1 1 0 0 0,0 0-1 0 0,0 0 1 0 0,-1-1 0 0 0,1 1 0 0 0,0 0 0 0 0,0 0-1 0 0,-1 0 1 0 0,1 0 0 0 0,0 0 0 0 0,0 0-1 0 0,-1 0 1 0 0,1 0 0 0 0,0 0 0 0 0,0 0-1 0 0,-1 0 1 0 0,1 0 0 0 0,0 0 0 0 0,0 1 0 0 0,-1-1-1 0 0,1 0 1 0 0,0 1 0 0 0,-1-1 0 0 0,1 0-1 0 0,0 1 1 0 0,-1-1 0 0 0,1 1 0 0 0,-1-1-1 0 0,1 1 1 0 0,0-1 0 0 0,-1 1 0 0 0,1 0-2 0 0,8 6-48 0 0,-8-7 49 0 0,0 0 1 0 0,0 0 0 0 0,0 0 0 0 0,0 0 0 0 0,0 0 0 0 0,0 0 0 0 0,0 0-1 0 0,0-1 1 0 0,0 1 0 0 0,0 0 0 0 0,0-1 0 0 0,0 1 0 0 0,0 0 0 0 0,0-1 0 0 0,0 0-2 0 0,0 1 3 0 0,0-1 0 0 0,1 0 1 0 0,-1 1-1 0 0,0 0 0 0 0,0-1 1 0 0,0 1-1 0 0,1-1 1 0 0,-1 1-1 0 0,0 0 0 0 0,1 0 1 0 0,-1 0-1 0 0,0 0 1 0 0,1 0-4 0 0,12-1-24 0 0,-14 1 26 0 0,1-1-1 0 0,0 1 0 0 0,-1 0 1 0 0,1 0-1 0 0,0-1 1 0 0,-1 1-1 0 0,1 0 1 0 0,0 0-1 0 0,-1 0 1 0 0,1 0-1 0 0,0 0 1 0 0,-1 0-1 0 0,1 0 1 0 0,0 1-1 0 0,-1-1 1 0 0,1 0-1 0 0,0 0 1 0 0,-1 0-1 0 0,1 1 1 0 0,0-1-1 0 0,-1 0 1 0 0,1 1-1 0 0,0-1-1 0 0,0 1 5 0 0,-1-1 1 0 0,1 1-1 0 0,-1-1 0 0 0,1 0 0 0 0,0 1 0 0 0,-1-1 1 0 0,1 0-1 0 0,0 1 0 0 0,-1-1 0 0 0,1 0 0 0 0,0 0 0 0 0,0 0 1 0 0,-1 0-1 0 0,1 0 0 0 0,0 0 0 0 0,0 0-5 0 0,12 4 56 0 0,-12-3-66 0 0,1 0 0 0 0,0 0 0 0 0,-1-1 0 0 0,1 1-1 0 0,0 0 1 0 0,0-1 0 0 0,-1 0 0 0 0,1 1 0 0 0,0-1 0 0 0,0 0 0 0 0,0 0 0 0 0,-1 0 0 0 0,2 0 10 0 0,-1 0 8 0 0,0 0 1 0 0,1 0-1 0 0,-1 0 1 0 0,0 1-1 0 0,0-1 1 0 0,1 1-1 0 0,-1-1 1 0 0,0 1-1 0 0,1 0-8 0 0,-2 0 2 0 0,1-1 0 0 0,-1 1 0 0 0,0-1 1 0 0,1 0-1 0 0,-1 1 0 0 0,0-1 0 0 0,1 0 0 0 0,-1 0 0 0 0,1 0 0 0 0,-1 0 0 0 0,0 0 0 0 0,1 0 0 0 0,-1 0 0 0 0,1-1 0 0 0,-1 1 0 0 0,0 0 0 0 0,1-1 0 0 0,-1 1 0 0 0,0-1 0 0 0,1 0-2 0 0,0 0-2 0 0,-1 0 0 0 0,1 1 0 0 0,0-1 0 0 0,0 1 0 0 0,-1-1 1 0 0,1 1-1 0 0,0 0 0 0 0,0 0 0 0 0,0 0 0 0 0,-1 0 0 0 0,1 0 0 0 0,2 0 2 0 0,16 7 76 0 0,-18-5-72 0 0,1-1 0 0 0,0 0 0 0 0,0 0 0 0 0,0 0 0 0 0,0 0 0 0 0,0 0 0 0 0,0-1 0 0 0,0 1 0 0 0,0-1 0 0 0,0 0 0 0 0,1 0-4 0 0,-2 0 1 0 0,-1 0 0 0 0,1 0 0 0 0,0 0 0 0 0,0 0 0 0 0,-1 0 0 0 0,1 0 0 0 0,0 0 0 0 0,-1 1 0 0 0,1-1 0 0 0,0 1 0 0 0,-1-1 0 0 0,1 1 0 0 0,0 0 0 0 0,-1 0 0 0 0,1-1-1 0 0,13 6-123 0 0,-8-5 167 0 0,-6-1-42 0 0,1 1 1 0 0,0-1-1 0 0,0 0 0 0 0,0 1 0 0 0,-1-1 0 0 0,1 0 1 0 0,0 0-1 0 0,0-1 0 0 0,0 1 0 0 0,0 0-2 0 0,-1 0-10 0 0,0 0-1 0 0,-1 0 0 0 0,1 0 0 0 0,0 0 1 0 0,0 0-1 0 0,-1 1 0 0 0,1-1 0 0 0,0 0 1 0 0,0 0-1 0 0,-1 1 0 0 0,1-1 0 0 0,0 1 1 0 0,-1-1-1 0 0,1 1 0 0 0,-1-1 0 0 0,2 1 11 0 0,8 5 138 0 0,-7-5-120 0 0,-1-1 0 0 0,0 1 1 0 0,0 0-1 0 0,0 0 0 0 0,0 0 0 0 0,0 0 1 0 0,0 0-1 0 0,0 0 0 0 0,0 1-18 0 0,13 6-79 0 0,22 12 104 0 0,-28-14-2 0 0,0-1 1 0 0,0-1 0 0 0,9 4-24 0 0,-8-6 90 0 0,-9-2-76 0 0,0 0-1 0 0,0 0 0 0 0,0 0 0 0 0,0 0 1 0 0,0 1-1 0 0,0-1 0 0 0,0 0 0 0 0,0 1 1 0 0,0-1-1 0 0,0 1 0 0 0,0-1 1 0 0,0 1-1 0 0,0-1 0 0 0,1 1-13 0 0,40 23-109 0 0,-25-12-64 0 0,2 2 234 0 0,-7-6-89 0 0,8 9 29 0 0,-19-16 3 0 0,0 0-1 0 0,0 0 1 0 0,-1 0-1 0 0,1 0 1 0 0,0 0-1 0 0,0-1 1 0 0,0 1-1 0 0,0 0 1 0 0,0 0-1 0 0,1-1 1 0 0,-1 1-1 0 0,0-1 1 0 0,0 1-1 0 0,0-1 1 0 0,0 1-1 0 0,1-1 1 0 0,-1 0-1 0 0,0 0 1 0 0,1 1-1 0 0,0-1-3 0 0,1 0-18 0 0,-1 1 28 0 0,0 0-1 0 0,0-1 0 0 0,0 1 1 0 0,0 0-1 0 0,-1 0 1 0 0,1 0-1 0 0,0 0 1 0 0,-1 1-1 0 0,1-1 1 0 0,0 0-1 0 0,0 1-9 0 0,0 0 1 0 0,0 0 0 0 0,0-1 0 0 0,0 1 0 0 0,0-1 0 0 0,1 1 0 0 0,-1-1 0 0 0,2 1-1 0 0,-1-1-18 0 0,0 1 0 0 0,0-1 0 0 0,-1 1 0 0 0,1-1-1 0 0,0 1 1 0 0,-1 0 0 0 0,1 0 0 0 0,0 2 18 0 0,14 8-75 0 0,-2-4 346 0 0,-12-7-277 0 0,0 0 1 0 0,-1 0 0 0 0,1 0-1 0 0,0 1 1 0 0,-1-1 0 0 0,0 1-1 0 0,1 0 1 0 0,-1 0-1 0 0,0 0 1 0 0,2 2 5 0 0,-3-3 13 0 0,0-1-1 0 0,0 1 1 0 0,0 0 0 0 0,0 0-1 0 0,0-1 1 0 0,1 1-1 0 0,-1-1 1 0 0,0 1 0 0 0,0-1-1 0 0,1 1 1 0 0,-1-1 0 0 0,0 0-1 0 0,1 0 1 0 0,0 1-13 0 0,-1-1-3 0 0,1 0 0 0 0,0 0 1 0 0,-1 1-1 0 0,1-1 0 0 0,0 1 0 0 0,-1 0 1 0 0,1-1-1 0 0,-1 1 0 0 0,1 0 0 0 0,0 0 3 0 0,43 25 51 0 0,-42-24-59 0 0,0 1 0 0 0,1-1 0 0 0,0-1 0 0 0,-1 1 0 0 0,1 0 0 0 0,0-1 0 0 0,2 1 8 0 0,17 7 292 0 0,-4 7-373 0 0,-17-14 65 0 0,0 0-1 0 0,0 0 0 0 0,0 0 0 0 0,1 0 0 0 0,-1-1 0 0 0,1 1 0 0 0,-1-1 0 0 0,1 1 17 0 0,0 0-7 0 0,0-1-1 0 0,-1 1 0 0 0,1-1 1 0 0,-1 1-1 0 0,1 0 1 0 0,-1 0-1 0 0,0 0 0 0 0,0 1 8 0 0,15 11-98 0 0,4-5 356 0 0,-17-8-282 0 0,0 0-1 0 0,-1 0 0 0 0,1 1 1 0 0,-1 0-1 0 0,1 0 0 0 0,-1 0 1 0 0,2 1 24 0 0,30 25 228 0 0,-20-20-243 0 0,-13-7 15 0 0,-1-1 0 0 0,1 1 0 0 0,-1 0 0 0 0,1-1 0 0 0,-1 1-1 0 0,0 0 1 0 0,0 0 0 0 0,1 0 0 0 0,-1 0 0 0 0,0 0 0 0 0,0 0-1 0 0,0 0 1 0 0,0 0 0 0 0,0 0 0 0 0,0 0 0 0 0,0 1-1 0 0,0-1 1 0 0,2 4 1 0 0,0-1-1 0 0,0 0 1 0 0,0 0-1 0 0,1 0 0 0 0,0 0 1 0 0,0 0-1 0 0,0-1 1 0 0,0 0-1 0 0,1 0 0 0 0,43 25 90 0 0,-44-26-139 0 0,1 1 1 0 0,-1 0-1 0 0,-1 0 1 0 0,1 1-1 0 0,0-1 1 0 0,2 4 48 0 0,9 7 180 0 0,-5-8-146 0 0,-8-6-30 0 0,-1 0 1 0 0,0 1-1 0 0,0-1 0 0 0,1 1 0 0 0,-1 0 1 0 0,0-1-1 0 0,0 1 0 0 0,0 0 1 0 0,0 0-1 0 0,0 0 0 0 0,0-1 1 0 0,0 2-5 0 0,3 3-4 0 0,1-1 1 0 0,-1 0 0 0 0,1 0 0 0 0,-1 0 0 0 0,1 0-1 0 0,0-1 1 0 0,1 0 0 0 0,-1 0 0 0 0,1 0-1 0 0,5 2 4 0 0,-7-3-4 0 0,1 0 0 0 0,-1 1-1 0 0,1-1 1 0 0,-1 1 0 0 0,0 0-1 0 0,0 1 1 0 0,0-1-1 0 0,2 3 5 0 0,9 8 254 0 0,-6-7-266 0 0,0 1 0 0 0,0 0 0 0 0,4 6 12 0 0,18 24-114 0 0,-17-22 234 0 0,-12-15-134 0 0,-1 1-1 0 0,1-1 1 0 0,-1 1-1 0 0,1-1 1 0 0,-1 1-1 0 0,1 0 1 0 0,-1 0-1 0 0,0 0 1 0 0,0 0-1 0 0,0 0 1 0 0,0 0-1 0 0,0 0 15 0 0,0 0 14 0 0,0 1 0 0 0,0-1 0 0 0,0 0-1 0 0,1 1 1 0 0,-1-1 0 0 0,1 0 0 0 0,1 1-14 0 0,9 15 37 0 0,5 5-5 0 0,-14-20-13 0 0,0 1-1 0 0,0-1 0 0 0,-1 1 1 0 0,1 0-1 0 0,-1 0 0 0 0,1 2-18 0 0,-2-5-5 0 0,0 1-1 0 0,0 0 1 0 0,0-1-1 0 0,0 1 1 0 0,0-1 0 0 0,0 1-1 0 0,0-1 1 0 0,1 1-1 0 0,-1-1 1 0 0,1 0-1 0 0,-1 0 1 0 0,2 1 5 0 0,-1-1-3 0 0,-1 0 0 0 0,1 1 0 0 0,0-1 1 0 0,-1 0-1 0 0,1 1 0 0 0,-1-1 0 0 0,0 1 1 0 0,1-1-1 0 0,-1 1 0 0 0,0 0 0 0 0,0-1 1 0 0,0 1 2 0 0,7 27 17 0 0,-7-25-7 0 0,-1 1 0 0 0,2-1 0 0 0,-1 0 0 0 0,0 1-1 0 0,1-1 1 0 0,0 0 0 0 0,-1 0 0 0 0,2 0 0 0 0,-1 0 0 0 0,0-1 0 0 0,2 2-10 0 0,-3-4-2 0 0,0 0 0 0 0,-1 1 0 0 0,1-1 0 0 0,0 1 0 0 0,0 0-1 0 0,-1-1 1 0 0,1 1 0 0 0,0-1 0 0 0,-1 3 2 0 0,1-2-7 0 0,-1 0-1 0 0,1 0 1 0 0,0 0-1 0 0,0 0 1 0 0,-1 0 0 0 0,1 0-1 0 0,0 0 1 0 0,1-1-1 0 0,-1 1 1 0 0,1 1 7 0 0,0-1-8 0 0,0-1 1 0 0,0 1 0 0 0,0 1-1 0 0,0-1 1 0 0,-1 0-1 0 0,1 0 1 0 0,-1 1-1 0 0,1-1 1 0 0,-1 1 0 0 0,0-1-1 0 0,0 1 1 0 0,0-1-1 0 0,0 1 1 0 0,0 1 7 0 0,-1 0 13 0 0,1-1 0 0 0,0 0-1 0 0,-1 0 1 0 0,1 0 0 0 0,1 0 0 0 0,-1 0 0 0 0,0 0 0 0 0,1 0-1 0 0,-1 0 1 0 0,1 0-13 0 0,0 1 24 0 0,1 0-1 0 0,-1 0 0 0 0,-1 0 1 0 0,1 1-1 0 0,0 1-23 0 0,-1-1-14 0 0,0-1 0 0 0,1 1 0 0 0,0 0 0 0 0,-1-1 0 0 0,2 1 0 0 0,-1-1-1 0 0,0 1 1 0 0,1-1 0 0 0,0 0 0 0 0,0 0 0 0 0,0 0 0 0 0,1 0 14 0 0,-3-3 1 0 0,0 0 0 0 0,-1 0 0 0 0,1 1 0 0 0,0-1 1 0 0,0 1-1 0 0,-1-1 0 0 0,1 1 0 0 0,-1-1 0 0 0,1 1 0 0 0,-1-1 0 0 0,0 1 0 0 0,1-1 1 0 0,-1 1-1 0 0,0-1 0 0 0,0 1 0 0 0,0 0-1 0 0,0-1 1 0 0,0 1 0 0 0,0 0-1 0 0,0-1 1 0 0,0 1 0 0 0,1-1 0 0 0,-1 1 0 0 0,0-1 0 0 0,1 1 0 0 0,-1-1 0 0 0,1 1-1 0 0,0-1 1 0 0,-1 1 0 0 0,1-1 0 0 0,0 0 0 0 0,0 1 0 0 0,0-1-1 0 0,2 4 2 0 0,0-1 0 0 0,-1 1 0 0 0,0 0 0 0 0,0 0-1 0 0,0 1 1 0 0,0-1 0 0 0,0 4-2 0 0,0 0 6 0 0,0-4-17 0 0,-2-4 12 0 0,0 0-1 0 0,0-1 1 0 0,0 1 0 0 0,0 0-1 0 0,1 0 1 0 0,-1-1 0 0 0,0 1-1 0 0,1 0 1 0 0,-1 0 0 0 0,0-1-1 0 0,1 1 1 0 0,-1 0-1 0 0,1-1 1 0 0,-1 1 0 0 0,1 0-1 0 0,-1-1 1 0 0,1 1 0 0 0,-1-1-1 0 0,1 1 1 0 0,0-1 0 0 0,-1 1-1 0 0,1-1 1 0 0,0 0-1 0 0,0 1 1 0 0,-1-1 0 0 0,1 0-1 0 0,0 1 1 0 0,0-1 0 0 0,0 0-1 0 0,0 1 2 0 0,0-1 0 0 0,0 0 0 0 0,1 1 0 0 0,-1 0 1 0 0,0-1-1 0 0,0 1 0 0 0,0 0 0 0 0,0-1 0 0 0,0 1 1 0 0,0 0-1 0 0,0 0 0 0 0,0 0 0 0 0,0 0 0 0 0,0 0 1 0 0,-1 0-1 0 0,1 0 0 0 0,0 0 0 0 0,-1 1 0 0 0,1-1-2 0 0,9 27 39 0 0,-9-24-40 0 0,0-1 0 0 0,0 1 0 0 0,0 0-1 0 0,0-1 1 0 0,1 1 0 0 0,0-1 0 0 0,1 3 1 0 0,13 12-161 0 0,-12-14 168 0 0,0 1 1 0 0,0-1-1 0 0,0 1 0 0 0,-1 0 1 0 0,0 0-1 0 0,0 0 0 0 0,0 1 1 0 0,-1-1-1 0 0,1 1-7 0 0,15 58 211 0 0,-5-29-285 0 0,-3 34-44 0 0,-11-58 96 0 0,1-10 25 0 0,0-1 0 0 0,-1 1 1 0 0,1 0-1 0 0,0 0 0 0 0,0-1 0 0 0,0 1 0 0 0,0 0 0 0 0,0 0 0 0 0,0 0 0 0 0,0-1 0 0 0,0 1 0 0 0,1 0 0 0 0,-1 0 0 0 0,0-1 1 0 0,0 1-1 0 0,0 0 0 0 0,1-1 0 0 0,-1 1 0 0 0,1 0-3 0 0,0 3 0 0 0,-1-1-1 0 0,1 1 1 0 0,-1 0-1 0 0,1 0 1 0 0,-1-1 0 0 0,0 1-1 0 0,0 0 1 0 0,-1 0 0 0 0,1-1-1 0 0,-1 1 1 0 0,0 1 0 0 0,-2 17 27 0 0,2 91-179 0 0,1-106 241 0 0,0-1-93 0 0,-1 0-1 0 0,2 1 1 0 0,-1-1 0 0 0,1 1 0 0 0,0-1 0 0 0,0 0 0 0 0,1 0 0 0 0,0 3 4 0 0,-1-7 0 0 0,0 0 1 0 0,-1 1-1 0 0,0-1 1 0 0,1 0 0 0 0,-1 1-1 0 0,0-1 1 0 0,0 1 0 0 0,-1-1-1 0 0,1 0 1 0 0,0 1-1 0 0,-1 13 10 0 0,4 64 19 0 0,15-8 19 0 0,-16-64-59 0 0,-1 0 0 0 0,0 0 0 0 0,-1 1-1 0 0,0-1 1 0 0,0 0 0 0 0,-1 6 11 0 0,1 16-84 0 0,1-13 207 0 0,0-4-101 0 0,-2 12-13 0 0,-2 11 65 0 0,3-27-82 0 0,0 0 1 0 0,-1-1-1 0 0,0 1 1 0 0,-2 7 7 0 0,-5 19 18 0 0,-1 14-18 0 0,7-39-24 0 0,0 12-225 0 0,1-15 318 0 0,0 1 0 0 0,0-1 0 0 0,-1 0 0 0 0,-1 7-69 0 0,-2 1-4 0 0,1 0-1 0 0,1 0 1 0 0,-1 6 4 0 0,-4 23-59 0 0,-2 2 34 0 0,2-13-7 0 0,7-26 21 0 0,0 0-1 0 0,0 0 1 0 0,-1 0-1 0 0,0 0 1 0 0,-1-1 0 0 0,0 1 11 0 0,0 0 24 0 0,1 1 1 0 0,-1-1-1 0 0,1 1 0 0 0,0 0 1 0 0,0 6-25 0 0,1-5 20 0 0,-1-1 0 0 0,0 0 0 0 0,0 1 0 0 0,-3 5-20 0 0,-3 7-22 0 0,0 1 0 0 0,1 2 22 0 0,2-4 2 0 0,-2-1-1 0 0,0-1 0 0 0,-3 5-1 0 0,-52 111-30 0 0,57-120 68 0 0,4-10-33 0 0,-1 1 0 0 0,0-1 1 0 0,0 1-1 0 0,0-1 1 0 0,-2 3-6 0 0,-8 12 40 0 0,-16 22-572 0 0,-2 3 521 0 0,9-13 187 0 0,-32 41-166 0 0,-1 8-147 0 0,32-57 224 0 0,-36 49-170 0 0,55-68 93 0 0,0 0 0 0 0,0-1 0 0 0,-1 1 0 0 0,1-1 0 0 0,-1 0 0 0 0,-2 1-10 0 0,-8 8-20 0 0,-22 32-170 0 0,7-11 222 0 0,1-3-174 0 0,15-16 150 0 0,-1 1 0 0 0,-1-2 0 0 0,-4 3-8 0 0,6-1 4 0 0,12-14 3 0 0,1 0-1 0 0,-1 0 1 0 0,1 0 0 0 0,-1 0-1 0 0,0 0 1 0 0,1 0-1 0 0,-1 0 1 0 0,0-1 0 0 0,0 1-1 0 0,0 0 1 0 0,1 0 0 0 0,-1-1-1 0 0,0 1 1 0 0,0-1-1 0 0,0 1 1 0 0,0-1 0 0 0,0 1-1 0 0,0-1 1 0 0,0 1 0 0 0,0-1-1 0 0,-1 0 1 0 0,1 0 0 0 0,0 0-1 0 0,0 0 1 0 0,0 1-7 0 0,-1-1-5 0 0,1 0 0 0 0,-1 1 0 0 0,1-1 1 0 0,0 1-1 0 0,-1-1 0 0 0,1 1 0 0 0,0 0 0 0 0,-1-1 1 0 0,1 1-1 0 0,0 0 0 0 0,0 0 0 0 0,0 0 1 0 0,-1 0-1 0 0,1 0 0 0 0,0 0 0 0 0,1 0 0 0 0,-1 1 1 0 0,0-1-1 0 0,0 0 0 0 0,0 0 0 0 0,1 1 0 0 0,-1-1 1 0 0,0 2 4 0 0,0-2-2 0 0,0 1 0 0 0,0 0 0 0 0,0 0 0 0 0,0-1 0 0 0,0 1 0 0 0,-1-1 1 0 0,1 1-1 0 0,0-1 0 0 0,-1 1 0 0 0,1-1 0 0 0,-2 1 2 0 0,0 0-9 0 0,0 0-1 0 0,0-1 0 0 0,0 2 1 0 0,1-1-1 0 0,-1 0 1 0 0,0 1-1 0 0,1-1 0 0 0,0 1 1 0 0,0 0-1 0 0,0-1 1 0 0,-1 3 9 0 0,1-2 8 0 0,0-1 0 0 0,0 0 0 0 0,-1 1 0 0 0,1-1-1 0 0,0 0 1 0 0,-1 0 0 0 0,1 0 0 0 0,-1-1 0 0 0,0 1-8 0 0,-16 12-3 0 0,-43 40-187 0 0,7-8 328 0 0,48-41-183 0 0,1 0 1 0 0,-1-1 0 0 0,0 1-1 0 0,-4 0 45 0 0,-22 15-229 0 0,16-8 173 0 0,0-2 1 0 0,-3 1 55 0 0,-6 4 94 0 0,19-11-117 0 0,-1 1-14 0 0,0 0 0 0 0,0 0 0 0 0,-1-1 0 0 0,1-1 1 0 0,-1 1-1 0 0,-8 1 37 0 0,-30 12 118 0 0,42-15-90 0 0,-1 0-1 0 0,1 0 1 0 0,0 0 0 0 0,0 0-1 0 0,0 1 1 0 0,1 0-1 0 0,-1 0 1 0 0,0 1-28 0 0,-1 0-45 0 0,1 0 1 0 0,-1-1-1 0 0,1 0 0 0 0,-1 0 1 0 0,-5 1 44 0 0,-12 8 68 0 0,-2 0 34 0 0,13-10-194 0 0,10-1 92 0 0,1-1 0 0 0,-1 0 0 0 0,0 1 0 0 0,0-1 0 0 0,0 1-1 0 0,0 0 1 0 0,1 0 0 0 0,-1-1 0 0 0,0 1 0 0 0,0 1 0 0 0,-2 0-14 0 0,0 0 1 0 0,0 0-1 0 0,0 0 0 0 0,0 0 0 0 0,-1-1 1 0 0,1 1-1 0 0,-4-1 14 0 0,4 0 19 0 0,1 0 0 0 0,-1 0 0 0 0,0 0 1 0 0,1 1-1 0 0,-1-1 0 0 0,1 1 0 0 0,-1 0 0 0 0,1 0 0 0 0,-3 2-19 0 0,4-2-10 0 0,-1-1 0 0 0,0 1 0 0 0,0 0 0 0 0,-1-1 0 0 0,1 0 0 0 0,0 1 0 0 0,0-1-1 0 0,-1-1 1 0 0,1 1 0 0 0,-1 0 10 0 0,0 0 25 0 0,-1 0 0 0 0,1 0-1 0 0,0 0 1 0 0,0 1 0 0 0,-3 1-25 0 0,5-2-4 0 0,0 0 0 0 0,-1 0 0 0 0,1-1 0 0 0,0 1 0 0 0,-1 0 0 0 0,1-1 0 0 0,0 0 0 0 0,-1 0 0 0 0,1 1 4 0 0,-17 2 10 0 0,-26 10 14 0 0,35-11 3 0 0,0 0-1 0 0,0 1 0 0 0,0 1 0 0 0,0 0 0 0 0,1 0 1 0 0,-4 2-27 0 0,11-5-18 0 0,0 0-1 0 0,-1 0 1 0 0,1 0 0 0 0,0 0 0 0 0,-1 0 0 0 0,1-1-1 0 0,-1 1 1 0 0,1-1 0 0 0,-1 0 0 0 0,0 0 0 0 0,1 0-1 0 0,-1 0 19 0 0,-13 1 60 0 0,14 0-43 0 0,-1-1 1 0 0,0 1-1 0 0,0 0 0 0 0,1 0 1 0 0,-1 0-1 0 0,0 1 0 0 0,0 0-17 0 0,0-1 2 0 0,1 0-1 0 0,0 0 1 0 0,0 0-1 0 0,0 0 1 0 0,-1 0-1 0 0,1 0 1 0 0,-1 0-1 0 0,1-1 1 0 0,0 0-1 0 0,-2 1-1 0 0,-3-1-16 0 0,1 1 0 0 0,0 1 0 0 0,-1-1 0 0 0,1 1 0 0 0,0 0 1 0 0,0 0-1 0 0,0 0 0 0 0,0 1 0 0 0,0 1 16 0 0,-32 11 184 0 0,24-10-290 0 0,-2-2-1 0 0,-8 2 107 0 0,-49 12 20 0 0,50-11-79 0 0,19-4 64 0 0,1-1 0 0 0,-1 0 1 0 0,0 0-1 0 0,1-1 0 0 0,-1 1 0 0 0,0-1 0 0 0,0 1-5 0 0,0-1-13 0 0,0 1 0 0 0,0 0-1 0 0,0 0 1 0 0,0 0 0 0 0,0 0-1 0 0,-3 2 14 0 0,-15 4-18 0 0,11-5 99 0 0,0 1 0 0 0,-1 1 0 0 0,-3 1-81 0 0,5 0 2 0 0,-1-2 0 0 0,0 0 0 0 0,-4 1-2 0 0,-14 2-27 0 0,20-4 7 0 0,0 0 0 0 0,0-1-1 0 0,0 0 1 0 0,0 0 0 0 0,-1 0 0 0 0,-1-2 20 0 0,-71 3 180 0 0,4-4-196 0 0,43 4-18 0 0,28-1 51 0 0,1 0-1 0 0,-1 0 1 0 0,0-1-1 0 0,0 0 1 0 0,1-1-1 0 0,-1 1 1 0 0,0-1 0 0 0,0 0-1 0 0,1-1 1 0 0,-1 0-1 0 0,0 0-16 0 0,-1-1-20 0 0,0 2 0 0 0,0-1 0 0 0,0 1 0 0 0,1 0 0 0 0,-1 1-1 0 0,0-1 1 0 0,0 2 0 0 0,-5 0 20 0 0,-9-1 20 0 0,-40-8-68 0 0,-33 1 232 0 0,70 5-234 0 0,-1 0 0 0 0,-14-5 50 0 0,31 6-2 0 0,-87-15 48 0 0,85 14-6 0 0,-5 0-73 0 0,0 0 0 0 0,0-2 1 0 0,0 0-1 0 0,-9-4 33 0 0,-74-21 93 0 0,-10-19-139 0 0,16 9 52 0 0,84 35-7 0 0,-1-1 0 0 0,1 0 0 0 0,0-1 0 0 0,0 0 0 0 0,0 0 0 0 0,0-2 1 0 0,-2 0 8 0 0,0 0-1 0 0,0 1 0 0 0,-5-2-7 0 0,-72-44-25 0 0,29 25 148 0 0,37 14-183 0 0,16 10 58 0 0,1 0 0 0 0,-1-1 0 0 0,1 1 0 0 0,0-1 0 0 0,0 0 0 0 0,0 0 0 0 0,0-1 0 0 0,1 1 0 0 0,0-1 0 0 0,0-1 2 0 0,1 2 0 0 0,1 1 0 0 0,-1-1 0 0 0,0 1 0 0 0,0 0 0 0 0,-1 0 0 0 0,1 0 0 0 0,-1 1 0 0 0,0-1 0 0 0,0 1 1 0 0,0 0-1 0 0,-1 0 0 0 0,1 0 0 0 0,-1 0 0 0 0,1 1 0 0 0,-1 0 0 0 0,0 0 0 0 0,-1 0 0 0 0,3 0-2 0 0,-1 1 0 0 0,1-1-1 0 0,0 0 1 0 0,0 0 0 0 0,1 0 0 0 0,-1 0 0 0 0,0-1-1 0 0,1 1 1 0 0,-1-1 0 0 0,1 1 0 0 0,-2-3 2 0 0,-4-4 12 0 0,-14-9-131 0 0,-8-9 17 0 0,11 8 87 0 0,18 17 8 0 0,-1 0-1 0 0,0 0 1 0 0,0 0-1 0 0,0 0 1 0 0,0 0-1 0 0,0 0 1 0 0,0 0-1 0 0,0 1 1 0 0,-1-1-1 0 0,1 1 1 0 0,0 0-1 0 0,-1 0 1 0 0,0 0-1 0 0,1 0 0 0 0,-1 0 1 0 0,0 0 7 0 0,0 0 9 0 0,1-1 1 0 0,0 0-1 0 0,0 1 0 0 0,0-1 0 0 0,0 0 1 0 0,1 0-1 0 0,-1 0 0 0 0,0 0 0 0 0,1 0 1 0 0,-1-1-1 0 0,1 1 0 0 0,0 0 1 0 0,0-1-10 0 0,-2-2 74 0 0,0 1-76 0 0,0 0 1 0 0,-1 0 0 0 0,1 0 0 0 0,-1 0 0 0 0,-1 0 1 0 0,-16-17-182 0 0,-18-24 262 0 0,35 41-62 0 0,2 1-36 0 0,-1 0 0 0 0,1 0-1 0 0,-1 0 1 0 0,1 0-1 0 0,0-1 1 0 0,0 1 0 0 0,1-1-1 0 0,-1 0 1 0 0,0-1 18 0 0,1 2 14 0 0,-1 0 1 0 0,0-1-1 0 0,0 2 0 0 0,1-1 0 0 0,-1 0 1 0 0,-1 0-1 0 0,1 1 0 0 0,0-1 0 0 0,-1 1 1 0 0,-2-2-15 0 0,2 1 14 0 0,0 0 1 0 0,0 0 0 0 0,0 0-1 0 0,0 0 1 0 0,1-1 0 0 0,-1 1-1 0 0,0-2-14 0 0,1 1-39 0 0,0 1 0 0 0,-1-1 0 0 0,1 1-1 0 0,-1 0 1 0 0,-2-3 39 0 0,2 3 20 0 0,0 0 1 0 0,0 0-1 0 0,1-1 0 0 0,-1 1 0 0 0,1-1 0 0 0,0 1 1 0 0,0-1-21 0 0,-8-15 26 0 0,6 11 1 0 0,0 0 0 0 0,0 0 0 0 0,1 0 0 0 0,-1-2-27 0 0,1 0-1 0 0,-1 1 0 0 0,0-1 0 0 0,-1 1 0 0 0,0 0 1 0 0,-9-18 66 0 0,-1-16-327 0 0,12 33 286 0 0,0 0 0 0 0,-1 0 0 0 0,0 0 1 0 0,-6-9-26 0 0,8 15-17 0 0,0 1 0 0 0,1-1 0 0 0,-1 0 0 0 0,1-1 0 0 0,0 1 0 0 0,0-3 17 0 0,-8-20 59 0 0,5 20-44 0 0,1-1 0 0 0,1 1-1 0 0,0-1 1 0 0,0 0 0 0 0,-1-4-15 0 0,-6-24 81 0 0,-5 1 19 0 0,5 12 73 0 0,-6-21-173 0 0,-5-17-128 0 0,6 24 43 0 0,6 8 175 0 0,1 0 1 0 0,1-1 0 0 0,1 0-1 0 0,0-14-90 0 0,-4-39-225 0 0,7-2 96 0 0,7-48 129 0 0,-3 96-22 0 0,-1 6 141 0 0,-5-28-119 0 0,2 28 38 0 0,1 0 0 0 0,1-3-38 0 0,2-29-51 0 0,-2 30-29 0 0,4-28 80 0 0,11-127 211 0 0,-9 105-178 0 0,5-90 119 0 0,-8 151-205 0 0,-2 14 40 0 0,0 0 0 0 0,0 0 1 0 0,-1 0-1 0 0,0 0 0 0 0,0 0 13 0 0,2-17-72 0 0,0 7 104 0 0,-1 10-47 0 0,0-1 0 0 0,0 1 1 0 0,1 0-1 0 0,0 0 0 0 0,1 0 0 0 0,2-6 15 0 0,5-16 60 0 0,6-13-2 0 0,-11 30-22 0 0,0-1-1 0 0,2-8-35 0 0,8-31-138 0 0,-9 36 142 0 0,-1-1 0 0 0,0 0 1 0 0,-1-6-5 0 0,-3 19-10 0 0,1 0 1 0 0,-1 1-1 0 0,1-1 1 0 0,0 0-1 0 0,0 0 1 0 0,0 1-1 0 0,2-3 10 0 0,4-9 19 0 0,7-7-28 0 0,0-3-62 0 0,24-56-203 0 0,-37 72 243 0 0,-2 9 28 0 0,0 0-1 0 0,1-1 0 0 0,-1 1 1 0 0,0 0-1 0 0,0 0 1 0 0,0 0-1 0 0,1 0 0 0 0,-1 0 1 0 0,0 0-1 0 0,1 0 1 0 0,-1 0-1 0 0,1 0 0 0 0,-1 0 1 0 0,1 0-1 0 0,0 0 1 0 0,-1 0-1 0 0,1 1 0 0 0,0-1 4 0 0,21-32-282 0 0,-18 34 232 0 0,-5-1 78 0 0,1-10 168 0 0,0 8-230 0 0,-1 3-40 0 0,4 0 104 0 0,-1-2-72 0 0,9-1 44 0 0,-9-3 123 0 0,-2 5-128 0 0,0 0 0 0 0,0 0 0 0 0,0 0 0 0 0,0 0-1 0 0,0 0 1 0 0,0 0 0 0 0,0 0 0 0 0,0-1-1 0 0,0 1 1 0 0,0 0 0 0 0,0 0 0 0 0,0 0 0 0 0,0 0-1 0 0,1 0 1 0 0,-1 0 0 0 0,0 0 0 0 0,0 0-1 0 0,0 0 1 0 0,0 0 0 0 0,0 0 0 0 0,0-1 0 0 0,0 1-1 0 0,0 0 1 0 0,1 0 0 0 0,-1 0 0 0 0,0 0-1 0 0,0 0 1 0 0,0 0 0 0 0,0 0 0 0 0,0 0 0 0 0,0 0-1 0 0,0 0 1 0 0,0 0 0 0 0,1 0 0 0 0,-1 0-1 0 0,0 0 1 0 0,0 0 0 0 0,0 0 0 0 0,0 0-1 0 0,0 0 1 0 0,0 0 0 0 0,0 0 0 0 0,1 0 0 0 0,-1 1-1 0 0,0-1 1 0 0,0 0 0 0 0,0 0 0 0 0,0 0-1 0 0,0 0 1 0 0,0 0 0 0 0,0 0 0 0 0,0 0 0 0 0,0 0-1 0 0,0 0 1 0 0,1 0 0 0 0,-1 0 0 0 0,0 1-1 0 0,0-1 1 0 0,0 0 0 0 0,0 0 0 0 0,0 0 0 0 0,0 0 3 0 0,2 1-49 0 0,-2-1-8 0 0,1-5-194 0 0,-1 5 249 0 0,0 0-1 0 0,1 0 0 0 0,-1 0 1 0 0,0 0-1 0 0,0 0 1 0 0,0 0-1 0 0,0 0 0 0 0,0 0 1 0 0,0 0-1 0 0,0 0 1 0 0,0-1-1 0 0,0 1 0 0 0,0 0 1 0 0,0 0-1 0 0,0 0 1 0 0,0 0-1 0 0,0 0 0 0 0,0 0 1 0 0,0 0-1 0 0,0 0 1 0 0,0-1-1 0 0,0 1 0 0 0,0 0 1 0 0,0 0-1 0 0,0 0 0 0 0,0 0 1 0 0,0 0-1 0 0,0 0 1 0 0,-1 0-1 0 0,1 0 0 0 0,0 0 1 0 0,0 0-1 0 0,0-1 1 0 0,0 1-1 0 0,0 0 0 0 0,0 0 1 0 0,0 0-1 0 0,0 0 1 0 0,0 0-1 0 0,0 0 0 0 0,0 0 1 0 0,0 0-1 0 0,-1 0 1 0 0,1 0-1 0 0,0 0 0 0 0,0 0 1 0 0,0 0-1 0 0,0 0 1 0 0,0 0-1 0 0,0 0 0 0 0,0 0 1 0 0,0 0-1 0 0,0 0 0 0 0,-1 0 1 0 0,1 0-1 0 0,0 0 1 0 0,0 0-1 0 0,0 0 0 0 0,0 0 1 0 0,0 0 2 0 0,0 8 1 0 0,1-6 10 0 0,-1-7-6 0 0,17 9 253 0 0,-15 1-179 0 0,-2-3-141 0 0,4-4-22 0 0,-5 2 84 0 0,1 0 1 0 0,0 0-1 0 0,0 0 1 0 0,-1 0-1 0 0,1 1 1 0 0,0-1-1 0 0,0 0 1 0 0,0 0-1 0 0,-1 0 1 0 0,1 0-1 0 0,0 0 1 0 0,0 1-1 0 0,0-1 1 0 0,0 0-1 0 0,0 0 1 0 0,-1 0-1 0 0,1 1 1 0 0,0-1-1 0 0,0 0 1 0 0,0 0-1 0 0,0 0 1 0 0,0 1-1 0 0,0-1 1 0 0,0 0-1 0 0,0 0 1 0 0,0 1-1 0 0,0-1 1 0 0,0 0-1 0 0,0 0 1 0 0,0 1-1 0 0,0-1 1 0 0,0 0-1 0 0,0 0 1 0 0,0 0-1 0 0,0 1 1 0 0,0-1-1 0 0,0 0 1 0 0,0 0-1 0 0,0 1 1 0 0,0-1-1 0 0,0 0 1 0 0,0 0-1 0 0,1 0 1 0 0,-1 1-1 0 0,0-1 1 0 0,0 0-1 0 0,0 0 1 0 0,0 0-1 0 0,0 0 1 0 0,1 1-1 0 0,-1-1 1 0 0,0 0-1 0 0,0 0 1 0 0,0 0-1 0 0,1 0 1 0 0,-1 0-1 0 0,0 0 1 0 0,0 0-1 0 0,1 1 1 0 0,-1-1-1 0 0,0 0 1 0 0,0 0-1 0 0,1 0 1 0 0,-1 0-1 0 0,0 0 1 0 0,0 0-1 0 0,1 0 0 0 0,-2 0 2 0 0,1 1 0 0 0,-1-1 0 0 0,1 1-1 0 0,-1 0 1 0 0,1-1 0 0 0,-1 1 0 0 0,1-1-1 0 0,0 1 1 0 0,0 0 0 0 0,-1 0 0 0 0,1-1-1 0 0,0 1 1 0 0,0 0 0 0 0,0-1 0 0 0,0 1 0 0 0,0 0-1 0 0,0 0 1 0 0,0-1 0 0 0,0 1 0 0 0,0 0-1 0 0,0 0 1 0 0,0 0-2 0 0,0 5 92 0 0,-16 28 39 0 0,8 17 69 0 0,-8-22-170 0 0,0 16 63 0 0,10-31-74 0 0,2 6-72 0 0,4-18 75 0 0,0 0-1 0 0,0 0 0 0 0,-1 0 1 0 0,1 0-1 0 0,-1 0 0 0 0,1 0 0 0 0,-1 0 1 0 0,0 0-1 0 0,0 1-21 0 0,0-1 7 0 0,0 1 0 0 0,0-1-1 0 0,0 0 1 0 0,1 1 0 0 0,-1-1 0 0 0,1 0-1 0 0,-1 1 1 0 0,1-1 0 0 0,0 1 0 0 0,0-1-1 0 0,0 3-6 0 0,-2 18-119 0 0,-2-3 131 0 0,3-15 4 0 0,0-1-1 0 0,0 0 0 0 0,0 0 1 0 0,0 1-1 0 0,-1-1 0 0 0,0 0 0 0 0,1 0 1 0 0,-1 0-1 0 0,-1-1 0 0 0,1 1 0 0 0,-1 0 1 0 0,-1 2-16 0 0,2-4-1 0 0,1 1 0 0 0,-1 0 0 0 0,1-1 0 0 0,0 1 0 0 0,0 0 0 0 0,0 0 0 0 0,1 0 0 0 0,-1 0 0 0 0,1 0 0 0 0,-1 0 1 0 0,-1 7 215 0 0,-1 6-476 0 0,3-12 283 0 0,-1-1 0 0 0,0 1 0 0 0,1-1 0 0 0,-1 1 0 0 0,-1-1 0 0 0,1 0 0 0 0,-2 3-22 0 0,0 0 0 0 0,1 0 0 0 0,0 0-1 0 0,0 0 1 0 0,0 0 0 0 0,0 5 0 0 0,-8 22 24 0 0,3-13-8 0 0,1 1-1 0 0,-3 20-15 0 0,1-1-66 0 0,7-37 89 0 0,0 0 0 0 0,1 1 0 0 0,0-1-1 0 0,0 0 1 0 0,0 1 0 0 0,0-1 0 0 0,1 3-23 0 0,-1 17-110 0 0,-4-14 120 0 0,5-8 29 0 0,4-6 8 0 0,-3 2-51 0 0,-1 1 0 0 0,0 0 0 0 0,0-1 0 0 0,0 1 0 0 0,0-1 0 0 0,-1 1 0 0 0,1-1 0 0 0,0 0 4 0 0,4-14 25 0 0,3-1-61 0 0,-1 0 0 0 0,0-1 0 0 0,-1 1-1 0 0,3-19 37 0 0,0 2-26 0 0,17-68-104 0 0,-2-14 130 0 0,-20 102-6 0 0,1 1 0 0 0,0 1 0 0 0,0-1 0 0 0,2 1 1 0 0,6-11 5 0 0,2-5 30 0 0,3 1-151 0 0,-14 23 125 0 0,0 0-1 0 0,0 0 1 0 0,-1-1-1 0 0,2-5-3 0 0,-4 9-5 0 0,1 0-1 0 0,-1 0 0 0 0,1-1 1 0 0,-1 1-1 0 0,1 0 0 0 0,0 0 0 0 0,0 1 1 0 0,1-2 5 0 0,-2 2-21 0 0,0 0-1 0 0,0 0 1 0 0,0 0 0 0 0,0 0 0 0 0,0 0 0 0 0,0 0 0 0 0,0-1-1 0 0,0 1 1 0 0,0 0 0 0 0,0-1 0 0 0,-1 1 0 0 0,1 0 0 0 0,0-1-1 0 0,-1 1 1 0 0,1-1 0 0 0,-1 1 0 0 0,0-1 21 0 0,0 2-8 0 0,0 0 0 0 0,0-1 0 0 0,0 1 0 0 0,0 0 0 0 0,0 0 0 0 0,0-1 0 0 0,0 1 0 0 0,0 0 1 0 0,0-1-1 0 0,0 1 0 0 0,0 0 0 0 0,0 0 0 0 0,0-1 0 0 0,0 1 0 0 0,0 0 0 0 0,0 0 0 0 0,0-1 0 0 0,1 1 0 0 0,-1 0 0 0 0,0 0 0 0 0,0-1 0 0 0,0 1 0 0 0,0 0 0 0 0,1 0 1 0 0,-1 0-1 0 0,0-1 0 0 0,0 1 0 0 0,0 0 0 0 0,1 0 0 0 0,-1 0 0 0 0,0 0 0 0 0,0 0 0 0 0,0-1 0 0 0,1 1 0 0 0,-1 0 0 0 0,0 0 0 0 0,0 0 0 0 0,1 0 0 0 0,-1 0 0 0 0,0 0 1 0 0,1 0 7 0 0,-1-1 0 0 0,0 1 0 0 0,0-1 1 0 0,0 1-1 0 0,0-1 1 0 0,0 1-1 0 0,0-1 0 0 0,0 1 1 0 0,0-1-1 0 0,1 1 1 0 0,-1-1-1 0 0,0 1 0 0 0,0-1 1 0 0,1 1-1 0 0,-1-1 1 0 0,0 1-1 0 0,1-1 0 0 0,-1 1 1 0 0,1-1-1 0 0,-1 1-2 0 0,0 0 0 0 0,0 0 0 0 0,0 0 0 0 0,0 0 0 0 0,0 0 0 0 0,1 0 0 0 0,-1 0 0 0 0,0 0 0 0 0,0 0 0 0 0,0 0 0 0 0,0 0 0 0 0,0 0 0 0 0,0 0 0 0 0,1 0 0 0 0,-1 0 0 0 0,0 0 0 0 0,0 0 0 0 0,0 0 0 0 0,0 0 1 0 0,0 0-1 0 0,1 0 0 0 0,-1 0 0 0 0,0 0 0 0 0,0 1 0 0 0,0-1 0 0 0,0 0 0 0 0,0 0 0 0 0,0 0 0 0 0,0 0 0 0 0,1 0 0 0 0,-1 0 0 0 0,0 0 0 0 0,0 0 0 0 0,0 1 0 0 0,0-1 0 0 0,0 0 0 0 0,0 0 0 0 0,0 0 0 0 0,0 0 0 0 0,0 0 0 0 0,0 0 0 0 0,0 1 0 0 0,0-1 0 0 0,0 0 0 0 0,0 0 0 0 0,0 0 0 0 0,0 0 0 0 0,0 0 0 0 0,0 0 1 0 0,0 1-1 0 0,0-1 0 0 0,0 0 0 0 0,0 0 0 0 0,0 0 0 0 0,0 0 0 0 0,0 0 0 0 0,0 0 0 0 0,0 1 0 0 0,0-1 0 0 0,0 0 0 0 0,0 0 0 0 0,0 0 2 0 0,0 4-61 0 0,-7 9 230 0 0,-10 28-100 0 0,8-16-205 0 0,6-17 183 0 0,3-8-44 0 0,0 0 0 0 0,-1 0 0 0 0,1 1 0 0 0,0-1 1 0 0,0 0-1 0 0,0 0 0 0 0,0 1 0 0 0,0-1 1 0 0,0 0-1 0 0,-1 1 0 0 0,1-1 0 0 0,0 0 1 0 0,0 1-1 0 0,0-1 0 0 0,0 0 0 0 0,0 1 0 0 0,0-1 1 0 0,0 0-1 0 0,0 0 0 0 0,0 1 0 0 0,1-1 1 0 0,-1 0-1 0 0,0 1 0 0 0,0-1 0 0 0,0 0 1 0 0,0 0-1 0 0,0 1 0 0 0,0-1 0 0 0,1 0-3 0 0,-1 1 2 0 0,0 0 0 0 0,0 0 0 0 0,0 0 0 0 0,0 0 1 0 0,0-1-1 0 0,0 1 0 0 0,0 0 0 0 0,0 0 0 0 0,0 0 0 0 0,0 0 0 0 0,-1-1 0 0 0,1 1 0 0 0,0 0 0 0 0,0 0 0 0 0,-1 0 0 0 0,1-1 0 0 0,-1 1 0 0 0,1 0 0 0 0,-1 0 0 0 0,1 0-2 0 0,-1 0 20 0 0,0-1 0 0 0,1 1 0 0 0,-1 0 0 0 0,1 0 1 0 0,-1 0-1 0 0,1 0 0 0 0,0 0 0 0 0,-1 1 0 0 0,1-1 0 0 0,0 0 0 0 0,0 0 0 0 0,0 0 0 0 0,0 0 0 0 0,0 0 0 0 0,0 0-20 0 0,-1 4-27 0 0,1 0 1 0 0,0 0-1 0 0,-1 0 1 0 0,0 0-1 0 0,0-1 1 0 0,-1 1-1 0 0,0 0 1 0 0,1-1-1 0 0,-1 1 1 0 0,-2 2 26 0 0,-4 11 209 0 0,-5 13-195 0 0,9-24-19 0 0,1-1 1 0 0,1 0-1 0 0,-1 1 1 0 0,1 0-1 0 0,0 0 1 0 0,0-1-1 0 0,1 4 5 0 0,0-6-17 0 0,0 1-1 0 0,-1 0 0 0 0,1 0 1 0 0,-1-1-1 0 0,-2 5 18 0 0,-5 14 94 0 0,2-3-66 0 0,-3 14 278 0 0,-1 11-306 0 0,7-16-146 0 0,3-21 139 0 0,0 1 0 0 0,-1-1 0 0 0,1 0 0 0 0,-4 6 7 0 0,1 1 69 0 0,0 1 1 0 0,0-1-1 0 0,1 5-69 0 0,-5 23-87 0 0,6-37 90 0 0,1 1 1 0 0,1 0-1 0 0,-1-1 0 0 0,1 1 1 0 0,1 0-1 0 0,-1 0 1 0 0,1 0-4 0 0,1 21 99 0 0,-3-14-79 0 0,1 0 0 0 0,-2 0 0 0 0,0 0 0 0 0,-1 2-20 0 0,3-15 2 0 0,0 1 0 0 0,-1 0 0 0 0,1 0 0 0 0,0-1 0 0 0,0 1 0 0 0,1 0 0 0 0,-1 0 0 0 0,0-1 0 0 0,1 1 0 0 0,-1 0 0 0 0,1-1 0 0 0,-1 1-2 0 0,1 0 5 0 0,0 0 0 0 0,-1 0 1 0 0,1 0-1 0 0,-1 0 0 0 0,0 0 0 0 0,0 0 0 0 0,1 0 0 0 0,-1 0 1 0 0,0-1-1 0 0,-1 2-5 0 0,0 2-61 0 0,-1 9 78 0 0,0 0 0 0 0,1 0 0 0 0,0 1-17 0 0,2 27-93 0 0,0-24 157 0 0,-2-16-58 0 0,1 0-1 0 0,0 1 0 0 0,0-1 0 0 0,0 0 0 0 0,1 1 0 0 0,-1-1 0 0 0,1 0 1 0 0,-1 1-1 0 0,1 0-5 0 0,0 1 14 0 0,0 0 0 0 0,0-1 0 0 0,-1 1 0 0 0,0 0 0 0 0,1-1 0 0 0,-1 1 0 0 0,-1 1-14 0 0,2 14 98 0 0,0-6-71 0 0,-1-11-34 0 0,0-1 1 0 0,0 1-1 0 0,0-1 1 0 0,0 0-1 0 0,0 1 1 0 0,0-1-1 0 0,0 0 1 0 0,1 1 0 0 0,-1-1-1 0 0,1 0 1 0 0,-1 0-1 0 0,1 1 7 0 0,-1 0-5 0 0,1 0 0 0 0,-1 0 1 0 0,0-1-1 0 0,0 1 0 0 0,0 0 0 0 0,0 0 0 0 0,0 0 1 0 0,0 0-1 0 0,0-1 0 0 0,-1 2 5 0 0,0 15-73 0 0,2-6 158 0 0,1 4-68 0 0,0-11-13 0 0,-1 0-1 0 0,0 1 0 0 0,0-1 0 0 0,0 1 0 0 0,-1 0-3 0 0,2 9-126 0 0,-2 18 352 0 0,9 20-395 0 0,-7-49 186 0 0,-1 1-1 0 0,0 0 1 0 0,0 0 0 0 0,-1-1-1 0 0,0 1 1 0 0,0 5-17 0 0,0-5 13 0 0,1 0 0 0 0,-1 0 0 0 0,1 0 0 0 0,0 0 0 0 0,0 0-1 0 0,1 4-12 0 0,-1-7-21 0 0,0 0 0 0 0,-1 0-1 0 0,1 0 1 0 0,-1 0-1 0 0,1 1 1 0 0,-1-1-1 0 0,0 0 1 0 0,0 0-1 0 0,0 0 1 0 0,0 1-1 0 0,-1-1 22 0 0,3 11 14 0 0,-1-11 6 0 0,-1-1 0 0 0,0 0 0 0 0,1 1 0 0 0,-1-1 0 0 0,0 0 0 0 0,0 1 0 0 0,0-1 0 0 0,0 1 0 0 0,0-1 0 0 0,0 0 0 0 0,0 1 0 0 0,0-1 0 0 0,-1 1 0 0 0,1-1 0 0 0,-1 1-20 0 0,1 0-14 0 0,0 1 1 0 0,-1 0-1 0 0,1 0 1 0 0,0-1-1 0 0,1 1 1 0 0,-1 0-1 0 0,1 1 14 0 0,-1 4 45 0 0,1 14-41 0 0,0 0-1 0 0,4 18-3 0 0,-2 7 2 0 0,-3-36-45 0 0,1 0-1 0 0,-1 0 0 0 0,2 0 1 0 0,0 0-1 0 0,0 0 44 0 0,1 6 122 0 0,-3-16-115 0 0,0 1 0 0 0,0 0 0 0 0,0-1 0 0 0,0 1 0 0 0,1 0 0 0 0,-1-1 0 0 0,1 1 0 0 0,-1 0 0 0 0,1-1 0 0 0,0 1-1 0 0,-1-1 1 0 0,2 2-7 0 0,5 14-3 0 0,-1 1 5 0 0,-5-15-14 0 0,0-1 0 0 0,0 1 0 0 0,0 0 0 0 0,-1-1 0 0 0,0 1 0 0 0,1 0 0 0 0,-1-1 0 0 0,0 1 0 0 0,0 1 12 0 0,2 23 25 0 0,3-3 59 0 0,-5-20-79 0 0,0 0-1 0 0,1 1 1 0 0,0-1-1 0 0,0 0 1 0 0,0 0-1 0 0,1 1-4 0 0,7 20-118 0 0,-7-17 171 0 0,1-1-1 0 0,0 1 1 0 0,4 6-53 0 0,-4-9-10 0 0,0 1 0 0 0,-1 0 1 0 0,0-1-1 0 0,0 1 0 0 0,-1 0 0 0 0,0 0 0 0 0,0 0 0 0 0,0 0 0 0 0,0 0 0 0 0,-1 4 10 0 0,0-8 1 0 0,1 1 0 0 0,0-1 0 0 0,-1 1 0 0 0,1-1-1 0 0,0 1 1 0 0,0-1 0 0 0,0 0 0 0 0,1 1-1 0 0,0 0 0 0 0,6 13-93 0 0,-5-4 207 0 0,-3-10-122 0 0,0 1 0 0 0,1-1 0 0 0,0 1 1 0 0,-1-1-1 0 0,1 1 0 0 0,0-1 0 0 0,0 1 1 0 0,0-1-1 0 0,1 0 0 0 0,-1 1 1 0 0,0-1-1 0 0,1 0 0 0 0,1 1 8 0 0,-2-2 14 0 0,-1 1-1 0 0,1-1 1 0 0,0 0-1 0 0,0 1 1 0 0,-1-1-1 0 0,1 1 1 0 0,-1-1-1 0 0,1 1 1 0 0,-1-1-1 0 0,0 1 1 0 0,1-1-1 0 0,-1 1 1 0 0,0 0-1 0 0,0 1-13 0 0,4 16-121 0 0,24 19 42 0 0,-16-23-218 0 0,-10-13 295 0 0,-1-1 1 0 0,0 1-1 0 0,1 0 0 0 0,-1 0 1 0 0,0-1-1 0 0,0 1 1 0 0,0 0-1 0 0,0 0 0 0 0,0 0 1 0 0,0 0-1 0 0,0 1 0 0 0,-1-1 1 0 0,1 0 1 0 0,1 6 22 0 0,1 0-1 0 0,-1 0 1 0 0,2 0 0 0 0,-1 0 0 0 0,1 0 0 0 0,1-1 0 0 0,-1 0-1 0 0,2 2-21 0 0,3 6-50 0 0,18 19-55 0 0,-13-17 398 0 0,-9-10-264 0 0,-1 1 0 0 0,1 0 1 0 0,-1 0-1 0 0,3 9-29 0 0,-6-15-2 0 0,1 0-1 0 0,-1 0 1 0 0,0 0 0 0 0,1 0-1 0 0,0 0 1 0 0,0 0-1 0 0,-1 0 1 0 0,2 0 2 0 0,9 11-108 0 0,-11-9 121 0 0,1-1 1 0 0,0 1-1 0 0,1-1 0 0 0,-1 0 0 0 0,0 0 0 0 0,1 0 0 0 0,0-1 0 0 0,0 1 0 0 0,0 0 0 0 0,0-1 0 0 0,0 0 0 0 0,0 0 0 0 0,0 0 0 0 0,2 1-13 0 0,-2-2-2 0 0,-1 1 0 0 0,0-1-1 0 0,1 1 1 0 0,-1 0 0 0 0,0 0-1 0 0,0 0 1 0 0,0 0 0 0 0,0 0 0 0 0,0 0-1 0 0,0 1 1 0 0,-1-1 0 0 0,1 1-1 0 0,-1-1 1 0 0,0 1 2 0 0,1-2 1 0 0,-1 1 0 0 0,0-1 0 0 0,0 1 0 0 0,0-1 0 0 0,1 0 0 0 0,-1 0 0 0 0,1 0 0 0 0,-1 1-1 0 0,1-1 1 0 0,-1-1 0 0 0,1 1 0 0 0,0 0 0 0 0,-1 0 0 0 0,1-1-1 0 0,5 4 75 0 0,-6-4-71 0 0,-1 1 0 0 0,1-1-1 0 0,0 1 1 0 0,0-1 0 0 0,-1 1-1 0 0,1 0 1 0 0,0 0 0 0 0,-1-1-1 0 0,1 1 1 0 0,-1 0 0 0 0,1 0-1 0 0,-1 0 1 0 0,1 0 0 0 0,-1-1-1 0 0,0 1 1 0 0,1 0 0 0 0,-1 0-4 0 0,0 0 2 0 0,0-1-1 0 0,0 1 1 0 0,0-1 0 0 0,0 1 0 0 0,1-1-1 0 0,-1 1 1 0 0,0-1 0 0 0,0 1 0 0 0,1-1 0 0 0,-1 1-1 0 0,0-1 1 0 0,0 1 0 0 0,1-1 0 0 0,-1 0-1 0 0,0 1 1 0 0,1-1 0 0 0,-1 1 0 0 0,1-1 0 0 0,-1 0-1 0 0,1 0 1 0 0,-1 1 0 0 0,0-1 0 0 0,1 0 0 0 0,-1 0-1 0 0,1 1 1 0 0,-1-1 0 0 0,1 0 0 0 0,-1 0-1 0 0,1 0 1 0 0,0 0-2 0 0,0 0-3 0 0,0 1 1 0 0,1-1-1 0 0,-1 1 0 0 0,0-1 1 0 0,1 1-1 0 0,-1-1 0 0 0,0 1 1 0 0,0-1-1 0 0,0 1 0 0 0,0 0 1 0 0,0 0-1 0 0,0 0 0 0 0,0 0 1 0 0,0 0-1 0 0,0 0 0 0 0,0 0 0 0 0,0 0 1 0 0,0 0-1 0 0,-1 0 0 0 0,1 0 1 0 0,0 0-1 0 0,-1 1 0 0 0,1-1 1 0 0,-1 0-1 0 0,0 0 0 0 0,1 1 3 0 0,0 0-4 0 0,0 1 1 0 0,0-1-1 0 0,0 0 0 0 0,0 0 0 0 0,0 0 0 0 0,1 0 0 0 0,-1 0 1 0 0,1 0-1 0 0,-1-1 0 0 0,1 1 0 0 0,0-1 0 0 0,0 1 4 0 0,7 5 71 0 0,-8-6-69 0 0,0 0 0 0 0,0 0 0 0 0,0 0 0 0 0,1 0 0 0 0,-1 0 0 0 0,0-1 0 0 0,1 1 0 0 0,-1 0-1 0 0,1-1 1 0 0,-1 1 0 0 0,1-1-2 0 0,-1 1-2 0 0,0-1 0 0 0,-1 0 1 0 0,1 0-1 0 0,0 1 0 0 0,0-1 0 0 0,-1 0 0 0 0,1 1 0 0 0,0-1 0 0 0,-1 1 1 0 0,1-1-1 0 0,-1 1 0 0 0,1-1 0 0 0,-1 1 0 0 0,1 0 0 0 0,-1-1 0 0 0,1 1 2 0 0,-1 0 4 0 0,1 0-1 0 0,0-1 1 0 0,-1 1-1 0 0,1 0 0 0 0,0-1 1 0 0,0 1-1 0 0,-1 0 0 0 0,1-1 1 0 0,0 1-1 0 0,0-1 0 0 0,0 1 1 0 0,0-1-1 0 0,-1 1 0 0 0,2-1-2 0 0,0 1-9 0 0,0 0 1 0 0,-1 0 0 0 0,1 1 0 0 0,-1-1 0 0 0,1 1 0 0 0,-1-1-1 0 0,1 1 1 0 0,-1-1 0 0 0,0 1 0 0 0,0 0 0 0 0,0-1 0 0 0,0 1 0 0 0,0 0-1 0 0,0 0 1 0 0,0 0 0 0 0,0 0 0 0 0,0 1 7 0 0,2 5 56 0 0,17 12-168 0 0,-19-19 117 0 0,0 1-1 0 0,1-1 1 0 0,-1 1 0 0 0,1-1 0 0 0,-1 1-1 0 0,1-1 1 0 0,-1 0 0 0 0,1 0-1 0 0,0 0 1 0 0,0 0 0 0 0,0 0-1 0 0,1 0-4 0 0,7 5-4 0 0,1-2 10 0 0,-10-3-3 0 0,0-1-1 0 0,0 0 1 0 0,0 1-1 0 0,0-1 0 0 0,-1 1 1 0 0,1-1-1 0 0,0 1 1 0 0,0 0-1 0 0,0-1 1 0 0,0 1-1 0 0,0 0 1 0 0,-1 0-1 0 0,1-1 1 0 0,0 1-1 0 0,-1 0 0 0 0,1 0-2 0 0,-1 0 1 0 0,1 0-1 0 0,0-1 0 0 0,0 1 0 0 0,-1 0 0 0 0,1-1 1 0 0,0 1-1 0 0,0 0 0 0 0,0-1 0 0 0,0 1 0 0 0,-1-1 0 0 0,1 1 1 0 0,0-1-1 0 0,0 0 0 0 0,0 1 0 0 0,0-1 0 0 0,0 0 0 0 0,1 0 0 0 0,-1 0 0 0 0,0 0-1 0 0,-1 0 0 0 0,1 1 0 0 0,0-1 0 0 0,0 0 0 0 0,-1 0 1 0 0,1 1-1 0 0,0-1 0 0 0,-1 0 0 0 0,1 1 0 0 0,0-1 1 0 0,-1 0-1 0 0,1 1 0 0 0,0-1 0 0 0,-1 1 0 0 0,1-1 0 0 0,-1 1 1 0 0,1 0-1 0 0,-1-1 0 0 0,1 1 0 0 0,-1-1 0 0 0,1 1 1 0 0,-1 0-1 0 0,1 1 0 0 0,0 1-1 0 0,1-1 0 0 0,-1 0 0 0 0,1 0 0 0 0,-1 0 0 0 0,1 0 0 0 0,-1-1 0 0 0,1 1 0 0 0,0 0 0 0 0,0-1 0 0 0,0 1 0 0 0,0-1 0 0 0,0 0 0 0 0,2 2 2 0 0,9 5 81 0 0,-11-7-74 0 0,-1 1 0 0 0,0-1 0 0 0,0 0 0 0 0,1 1 0 0 0,-1-1 1 0 0,0 1-1 0 0,0-1 0 0 0,-1 1 0 0 0,1 0-7 0 0,0-1 0 0 0,-1-1-1 0 0,0 1 1 0 0,1 0-1 0 0,-1 0 1 0 0,1 0-1 0 0,-1-1 1 0 0,1 1-1 0 0,-1 0 1 0 0,1 0-1 0 0,-1-1 1 0 0,1 1 0 0 0,0-1-1 0 0,-1 1 1 0 0,1 0-1 0 0,0-1 1 0 0,0 1-1 0 0,-1-1 1 0 0,1 0-1 0 0,0 1 1 0 0,0-1 0 0 0,0 0-1 0 0,0 1 1 0 0,0-1-1 0 0,-1 0 1 0 0,1 0-1 0 0,0 0 1 0 0,1 0 0 0 0,1 1-2 0 0,-1 0 0 0 0,1 0 1 0 0,-1 0-1 0 0,1 0 0 0 0,-1 1 1 0 0,0-1-1 0 0,1 1 0 0 0,-1-1 1 0 0,0 1-1 0 0,0 0 0 0 0,0 0 1 0 0,0 0-1 0 0,0 0 0 0 0,-1 0 0 0 0,1 0 1 0 0,0 2 1 0 0,20 18-77 0 0,14 12 202 0 0,-9-17 110 0 0,-26-16-237 0 0,0 0 1 0 0,0 0-1 0 0,0 0 1 0 0,1 1-1 0 0,-1-1 1 0 0,0 0-1 0 0,-1 1 1 0 0,1-1-1 0 0,0 1 1 0 0,0-1-1 0 0,0 2 2 0 0,0-1 4 0 0,0 0-1 0 0,0 0 1 0 0,0 0-1 0 0,0 0 0 0 0,1 0 1 0 0,-1 0-1 0 0,1-1 1 0 0,0 2-4 0 0,23 20 37 0 0,-14-18-65 0 0,-10-5 31 0 0,0 0 1 0 0,0 0 0 0 0,0 1 0 0 0,0-1-1 0 0,0 0 1 0 0,0 1 0 0 0,0-1 0 0 0,0 1 0 0 0,0-1-1 0 0,-1 1 1 0 0,1-1 0 0 0,0 1 0 0 0,0 0 0 0 0,-1-1-1 0 0,1 1 1 0 0,0 0 0 0 0,0 0-4 0 0,-1 0-4 0 0,1-1 1 0 0,0 1 0 0 0,-1 0-1 0 0,1-1 1 0 0,0 1-1 0 0,0-1 1 0 0,0 1-1 0 0,-1-1 1 0 0,1 1 0 0 0,0-1-1 0 0,0 1 1 0 0,0-1-1 0 0,0 0 1 0 0,0 0-1 0 0,0 1 1 0 0,0-1 0 0 0,0 0-1 0 0,0 0 1 0 0,0 0-1 0 0,0 0 1 0 0,0 0 3 0 0,0 0-3 0 0,0 0 1 0 0,0 0-1 0 0,0 0 1 0 0,0 0-1 0 0,0 0 1 0 0,0 0-1 0 0,0 0 1 0 0,0 1-1 0 0,0-1 1 0 0,0 0 0 0 0,-1 1-1 0 0,1-1 1 0 0,0 0-1 0 0,0 1 1 0 0,0 0 2 0 0,12 7-30 0 0,4 4 178 0 0,-15-9-148 0 0,1-1-1 0 0,0 0 1 0 0,0-1-1 0 0,0 1 1 0 0,0 0-1 0 0,0-1 1 0 0,1 0-1 0 0,-1 0 1 0 0,0 0-1 0 0,1 0 1 0 0,16 7-112 0 0,0-2 135 0 0,-18-6-20 0 0,1 1 1 0 0,-1-1-1 0 0,1 1 0 0 0,-1 0 0 0 0,0 0 0 0 0,0-1 0 0 0,1 1 1 0 0,-1 1-1 0 0,0-1 0 0 0,0 0 0 0 0,0 1 0 0 0,1 0-3 0 0,-2-1-1 0 0,0 0-1 0 0,1 0 1 0 0,-1 0 0 0 0,0-1-1 0 0,1 1 1 0 0,-1 0-1 0 0,1-1 1 0 0,-1 1-1 0 0,1-1 1 0 0,-1 1 0 0 0,1-1-1 0 0,-1 1 1 0 0,1-1-1 0 0,-1 0 1 0 0,1 0-1 0 0,0 0 2 0 0,16 4 131 0 0,15 7-157 0 0,-20-10-49 0 0,-10-1 77 0 0,0 0 1 0 0,0 0 0 0 0,0 1-1 0 0,0-1 1 0 0,0 1 0 0 0,0-1-1 0 0,0 1 1 0 0,0 0 0 0 0,0 0 0 0 0,-1 0-1 0 0,3 2-2 0 0,-3-2-7 0 0,-1 0 0 0 0,1 0 0 0 0,0 0 1 0 0,0 0-1 0 0,0 0 0 0 0,0 0 0 0 0,0-1 0 0 0,0 1 0 0 0,0 0 0 0 0,0-1 0 0 0,0 0 0 0 0,0 1 0 0 0,0-1 0 0 0,1 0 7 0 0,18 4 397 0 0,-4-3-400 0 0,-15-1-21 0 0,0 0 0 0 0,0 0 1 0 0,0 0-1 0 0,0 0 0 0 0,-1 1 0 0 0,1-1 1 0 0,0 0-1 0 0,0 1 0 0 0,-1-1 1 0 0,1 1-1 0 0,0 0 0 0 0,0 0 24 0 0,3 1 37 0 0,-1 0 0 0 0,0 0 0 0 0,1 0-1 0 0,0 0 1 0 0,-1-1 0 0 0,3 1-37 0 0,-3-1 2 0 0,0 0 0 0 0,-1 0-1 0 0,1 0 1 0 0,-1 0 0 0 0,1 1 0 0 0,-1 0-1 0 0,0-1 1 0 0,3 3-2 0 0,-2-2-9 0 0,0 1-1 0 0,0-1 1 0 0,0-1 0 0 0,0 1-1 0 0,1 0 1 0 0,-1-1 0 0 0,0 0-1 0 0,1 0 1 0 0,4 0 9 0 0,-4 1-9 0 0,0-1 1 0 0,0 1 0 0 0,0 0-1 0 0,0 0 1 0 0,1 1 8 0 0,-2-1-12 0 0,0 0 0 0 0,0-1 0 0 0,0 1 1 0 0,0-1-1 0 0,0 0 0 0 0,0 0 0 0 0,0 0 1 0 0,1 0-1 0 0,-1-1 12 0 0,-2 0 0 0 0,-1 0 1 0 0,1 1 0 0 0,0-1-1 0 0,-1 0 1 0 0,1 1-1 0 0,0 0 1 0 0,-1-1 0 0 0,1 1-1 0 0,-1 0 1 0 0,1 0-1 0 0,0 0 0 0 0,-1 0 3 0 0,1 0 1 0 0,0 0-1 0 0,-1 0 0 0 0,1-1 0 0 0,0 1 0 0 0,0 0 1 0 0,-1-1-1 0 0,1 1 0 0 0,0-1 0 0 0,0 0 0 0 0,1 1-3 0 0,-2-1 7 0 0,1 0 0 0 0,-1 0 0 0 0,0 0 0 0 0,0 1 0 0 0,1-1-1 0 0,-1 1 1 0 0,0-1 0 0 0,0 1 0 0 0,0-1 0 0 0,1 1 0 0 0,-1 0 0 0 0,0-1 0 0 0,0 1-1 0 0,0 0 1 0 0,0 0 0 0 0,0 0 0 0 0,0 0-7 0 0,0 1 0 0 0,1-1 0 0 0,-1 0 1 0 0,0 0-1 0 0,0 0 0 0 0,1 0 0 0 0,-1 0 0 0 0,0-1 0 0 0,1 1 0 0 0,-1 0 1 0 0,1-1-1 0 0,-1 1 0 0 0,1-1 0 0 0,0 1 0 0 0,4 0-4 0 0,0 1 1 0 0,1-2-1 0 0,-1 1 1 0 0,0-1-1 0 0,1 0 1 0 0,-1 0-1 0 0,0 0 0 0 0,0-1 1 0 0,7-2 3 0 0,-8 2-12 0 0,0 1-1 0 0,0-1 1 0 0,0 1 0 0 0,0 0 0 0 0,0 0-1 0 0,0 0 1 0 0,3 1 12 0 0,25 0-57 0 0,7 1 12 0 0,-2-7 74 0 0,0-1 1 0 0,30-10-30 0 0,-10 7-190 0 0,-57 9 200 0 0,-1 0-1 0 0,1 0 1 0 0,0 0-1 0 0,0 0 1 0 0,-1 0-1 0 0,1 0 1 0 0,0 0-1 0 0,0 0 1 0 0,0 1-1 0 0,-1-1 1 0 0,1 0-1 0 0,0 0 1 0 0,-1 1-1 0 0,1-1 1 0 0,0 0-1 0 0,0 1 1 0 0,-1-1-1 0 0,1 1 1 0 0,-1-1-1 0 0,1 0 1 0 0,0 1-1 0 0,-1 0 1 0 0,1-1-1 0 0,-1 1-9 0 0,1 0-6 0 0,-1-1 0 0 0,1 1-1 0 0,-1-1 1 0 0,1 1 0 0 0,0-1-1 0 0,-1 0 1 0 0,1 1 0 0 0,-1-1-1 0 0,1 1 1 0 0,0-1 0 0 0,-1 0-1 0 0,1 0 1 0 0,0 1 0 0 0,0-1-1 0 0,-1 0 1 0 0,1 0 0 0 0,0 0 0 0 0,-1 0-1 0 0,2 0 7 0 0,6-1-8 0 0,1 0-1 0 0,0 0 1 0 0,-1 0-1 0 0,1 1 1 0 0,4 1 8 0 0,3-2-100 0 0,-4 0 42 0 0,6 5 50 0 0,-17-3 8 0 0,1 0-1 0 0,-1-1 1 0 0,1 1 0 0 0,-1-1 0 0 0,1 1 0 0 0,-1-1-1 0 0,1 1 1 0 0,-1-1 0 0 0,1 0 0 0 0,0 0-1 0 0,-1 0 1 0 0,1 0 0 0 0,-1 0 0 0 0,1 0-1 0 0,0-1 1 0 0,0 1 0 0 0,29-7 408 0 0,-8 14-661 0 0,-9-5 175 0 0,-13-2 70 0 0,0 1 0 0 0,0-1 0 0 0,0 0 0 0 0,1 0 0 0 0,-1 0 0 0 0,0 1 0 0 0,0-1 0 0 0,0 0-1 0 0,0-1 1 0 0,0 1 0 0 0,1 0 0 0 0,-1 0 0 0 0,0 0 0 0 0,0-1 0 0 0,0 1 0 0 0,0-1 0 0 0,0 1 0 0 0,0-1 0 0 0,0 1 0 0 0,0-1 0 0 0,1 0 8 0 0,-1 0-17 0 0,1 1 0 0 0,-1-1 0 0 0,0 1 0 0 0,1 0 1 0 0,-1-1-1 0 0,1 1 0 0 0,-1 0 0 0 0,1 0 0 0 0,-1 0 0 0 0,1 0 17 0 0,12-1-183 0 0,-13 0 168 0 0,0 1-1 0 0,1 0 1 0 0,-1-1-1 0 0,0 1 1 0 0,1 0-1 0 0,-1 0 1 0 0,0 0-1 0 0,1 0 1 0 0,-1 0-1 0 0,0 1 1 0 0,0-1 0 0 0,1 0-1 0 0,-1 1 1 0 0,0-1-1 0 0,0 0 1 0 0,2 1 15 0 0,-2 0-7 0 0,0-1 0 0 0,0 1 1 0 0,0-1-1 0 0,0 0 1 0 0,1 1-1 0 0,-1-1 0 0 0,0 0 1 0 0,0 0-1 0 0,0 0 1 0 0,1 0-1 0 0,-1 0 0 0 0,1 0 7 0 0,5 0 112 0 0,-7 0-113 0 0,1 0 1 0 0,-1 0-1 0 0,0 0 0 0 0,1 0 1 0 0,-1 0-1 0 0,0 0 0 0 0,1 0 1 0 0,-1 0-1 0 0,0 0 0 0 0,1 0 1 0 0,-1 0-1 0 0,0 0 0 0 0,0 0 1 0 0,1 0-1 0 0,-1-1 1 0 0,0 1-1 0 0,1 0 0 0 0,-1 0 1 0 0,0 0-1 0 0,0 0 0 0 0,1-1 1 0 0,-1 1-1 0 0,0 0 0 0 0,0 0 1 0 0,1 0-9 0 0,-1-1 0 0 0,0 1-1 0 0,1 0 1 0 0,-1 0 0 0 0,1 0 0 0 0,-1 0-1 0 0,0 0 1 0 0,1 0 0 0 0,-1 0-1 0 0,0 0 1 0 0,1 0 0 0 0,-1 1-1 0 0,0-1 1 0 0,1 0 0 0 0,-1 0-1 0 0,0 0 1 0 0,1 0 0 0 0,-1 0-1 0 0,0 1 1 0 0,1-1 0 0 0,-1 0 0 0 0,0 0-1 0 0,1 0 1 0 0,-1 1 0 0 0,0-1-1 0 0,0 0 1 0 0,1 1 0 0 0,-1-1-1 0 0,0 0 1 0 0,0 0 0 0 0,0 1-1 0 0,1-1 1 0 0,-1 0 0 0 0,0 1 0 0 0,0-1-1 0 0,0 0 1 0 0,0 1 0 0 0,0-1-1 0 0,0 1 1 0 0,0-1 0 0 0,0 0-1 0 0,0 1 1 0 0,0-1 0 0 0,0 0-1 0 0,0 1 1 0 0,0-1 0 0 0,0 1-1 0 0,0-1 1 0 0,0 0 0 0 0,0 1 0 0 0,0-1-1 0 0,0 0 1 0 0,-1 1 9 0 0,-6 11 11 0 0,7-11-5 0 0,-1 1 0 0 0,0-1 0 0 0,1 0 0 0 0,-1 1 0 0 0,0-1 0 0 0,0 0 0 0 0,0 0 0 0 0,0 1 0 0 0,0-1 0 0 0,0 0 0 0 0,0 0 0 0 0,0 0 0 0 0,0 0 0 0 0,-1 0-6 0 0,1-1-2 0 0,1 0 1 0 0,0 0 0 0 0,-1 1 0 0 0,1-1-1 0 0,0 0 1 0 0,-1 0 0 0 0,1 0 0 0 0,0 1 0 0 0,-1-1-1 0 0,1 0 1 0 0,0 0 0 0 0,-1 1 0 0 0,1-1-1 0 0,0 0 1 0 0,0 1 0 0 0,-1-1 0 0 0,1 0-1 0 0,0 1 1 0 0,0-1 0 0 0,0 0 0 0 0,0 1 0 0 0,0-1-1 0 0,-1 0 1 0 0,1 1 0 0 0,0-1 0 0 0,0 1-1 0 0,0-1 1 0 0,0 1 1 0 0,0-1 7 0 0,0 1-1 0 0,0-1 0 0 0,0 1 1 0 0,0 0-1 0 0,0-1 1 0 0,-1 1-1 0 0,1-1 0 0 0,0 1 1 0 0,0-1-1 0 0,0 1 0 0 0,-1-1 1 0 0,1 1-1 0 0,0-1 1 0 0,-1 1-1 0 0,1-1 0 0 0,0 1 1 0 0,-1-1-1 0 0,1 1 1 0 0,-1-1-1 0 0,1 0-6 0 0,3 0-179 0 0,-2 0 188 0 0,0-1 0 0 0,0 1 0 0 0,0 0 0 0 0,0-1 0 0 0,0 1 0 0 0,0 0 0 0 0,0 0 0 0 0,0 0 0 0 0,0 0 0 0 0,0 0 0 0 0,1 0 1 0 0,-1 0-1 0 0,1 0-9 0 0,0 0 2 0 0,-1-1 1 0 0,1 1-1 0 0,0 0 0 0 0,-1-1 1 0 0,1 0-1 0 0,0 1 1 0 0,-1-1-1 0 0,1 0 1 0 0,0 0-1 0 0,-1 0 0 0 0,1 0-2 0 0,11-6-85 0 0,33-4-37 0 0,-33 8 223 0 0,0 0-1 0 0,0 0 1 0 0,1-2-101 0 0,3-3-152 0 0,-14 6 156 0 0,-1 1 0 0 0,0 0 0 0 0,0 0 0 0 0,0 0 0 0 0,1 0 0 0 0,-1 1 0 0 0,0-1 0 0 0,1 0 0 0 0,-1 1 0 0 0,0 0 0 0 0,1 0 0 0 0,-1-1 0 0 0,1 1 0 0 0,-1 1 0 0 0,1-1 0 0 0,-1 0 0 0 0,3 1-4 0 0,-4-1-11 0 0,0 0 1 0 0,1 0 0 0 0,-1 0-1 0 0,0 0 1 0 0,1 0-1 0 0,-1 0 1 0 0,0-1-1 0 0,0 1 1 0 0,1 0-1 0 0,-1-1 1 0 0,0 1-1 0 0,0-1 1 0 0,1 1-1 0 0,-1-2 11 0 0,1 2 4 0 0,-1-1 0 0 0,0 1 0 0 0,0-1 0 0 0,0 0 0 0 0,0 1 0 0 0,1 0 0 0 0,-1-1 0 0 0,0 1 0 0 0,1 0 0 0 0,-1 0-1 0 0,0 0 1 0 0,0 0 0 0 0,1 0 0 0 0,-1 0 0 0 0,0 0 0 0 0,1 0 0 0 0,0 0-4 0 0,2 1 8 0 0,1 0-1 0 0,-1 0 1 0 0,1-1-1 0 0,-1 0 1 0 0,1 0-1 0 0,-1 0 1 0 0,1 0 0 0 0,0-1-1 0 0,-1 0 1 0 0,4-1-8 0 0,-2 1-22 0 0,-1 0 1 0 0,1 0 0 0 0,-1 1 0 0 0,1-1-1 0 0,0 1 1 0 0,-1 0 0 0 0,2 1 21 0 0,-3-1-9 0 0,0 0 1 0 0,0 0 0 0 0,0-1 0 0 0,0 0 0 0 0,-1 1-1 0 0,1-1 1 0 0,0-1 0 0 0,3 0 8 0 0,18-5-37 0 0,-22 7 14 0 0,4-1 24 0 0,0 0 0 0 0,0 0 0 0 0,0 0 1 0 0,0-1-1 0 0,0 0 0 0 0,0 0 0 0 0,5-4-1 0 0,-8 4-19 0 0,-1 1 0 0 0,1-1 0 0 0,0 1 0 0 0,0 0 0 0 0,0 0 0 0 0,2 0 19 0 0,-2 0 21 0 0,0 0 0 0 0,0 0 1 0 0,0-1-1 0 0,0 1 0 0 0,2-2-21 0 0,2-1 15 0 0,0 1-1 0 0,0 0 1 0 0,1 1-1 0 0,-1 0 1 0 0,1 0-1 0 0,-1 1 1 0 0,1 0-1 0 0,0 0 1 0 0,7 1-15 0 0,-13-1 18 0 0,0 1 0 0 0,0-1 0 0 0,0 0 0 0 0,-1 0-1 0 0,1 0 1 0 0,0 0 0 0 0,-1 0 0 0 0,1 0 0 0 0,-1-1 0 0 0,2-1-18 0 0,0 1-33 0 0,-1 0 0 0 0,1 0-1 0 0,-1 1 1 0 0,1-1 0 0 0,0 1 0 0 0,1-1 33 0 0,11-2-55 0 0,-1 0-1 0 0,0-1 1 0 0,-1-1 0 0 0,6-3 55 0 0,8 1 359 0 0,-23 7-408 0 0,0 0-1 0 0,-1 0 1 0 0,1 0 0 0 0,-1-1 0 0 0,3-1 49 0 0,84-37-778 0 0,-86 38 732 0 0,0-1-1 0 0,0-1 1 0 0,0 1-1 0 0,4-4 47 0 0,18-12-40 0 0,-12 7 15 0 0,-13 10 15 0 0,0 0 0 0 0,-1 1 1 0 0,1-1-1 0 0,0 1 0 0 0,0 0 0 0 0,0-1 0 0 0,0 1 0 0 0,0 0 0 0 0,0 0 0 0 0,0 0 0 0 0,0 1 10 0 0,25-17-182 0 0,-18 12 182 0 0,0 1 0 0 0,0-2 0 0 0,-1 1 0 0 0,5-5 0 0 0,2 0 19 0 0,-12 8-9 0 0,1-1 0 0 0,-1 1 0 0 0,0 0 0 0 0,0-1-1 0 0,0 0 1 0 0,0 0 0 0 0,-1 0 0 0 0,1 0 0 0 0,1-3-10 0 0,-1 2-3 0 0,0 1 1 0 0,0 0 0 0 0,0-1-1 0 0,0 1 1 0 0,1 0 0 0 0,-1 1-1 0 0,1-1 1 0 0,0 1 0 0 0,2-2 2 0 0,24-18 175 0 0,-2-2-100 0 0,-19 17 21 0 0,0 0-1 0 0,-1 0 1 0 0,5-7-96 0 0,10-9-14 0 0,-17 18-87 0 0,0-1 0 0 0,0 0-1 0 0,4-6 102 0 0,13-9 240 0 0,-11 11-117 0 0,20-25-213 0 0,-18 19-221 0 0,16-14 311 0 0,-13 8 61 0 0,-15 19-52 0 0,-1 1-1 0 0,1-1 0 0 0,0 1 1 0 0,-1 0-1 0 0,1-1 0 0 0,0 1 1 0 0,1 0-1 0 0,-1 0 0 0 0,0 0 0 0 0,0 1 1 0 0,1-1-1 0 0,1 0-8 0 0,-1 0 18 0 0,1 0 0 0 0,-1-1 1 0 0,0 1-1 0 0,0-1 0 0 0,0 1 0 0 0,0-1 1 0 0,0 0-1 0 0,0 0 0 0 0,-1-1 0 0 0,1 1 0 0 0,-1-1 1 0 0,0 1-1 0 0,0-1-18 0 0,18-23 196 0 0,54-55-268 0 0,-68 75 92 0 0,0 0 0 0 0,-1 0 0 0 0,0-1 0 0 0,3-4-20 0 0,-3 4 21 0 0,-1 1 1 0 0,1 0-1 0 0,1 0 1 0 0,3-4-22 0 0,17-17 163 0 0,7-12-163 0 0,-18 22-24 0 0,59-73 460 0 0,-64 79-361 0 0,-1 1 0 0 0,11-8-75 0 0,1-3 91 0 0,-4 1-160 0 0,-1 0 0 0 0,0-1 0 0 0,9-20 69 0 0,-4 7 38 0 0,6-6-38 0 0,11-19-72 0 0,-7 11 170 0 0,-9 12-89 0 0,-1-1 0 0 0,12-32-9 0 0,-31 65 2 0 0,8-20 3 0 0,0 0 0 0 0,-2-1 0 0 0,3-16-5 0 0,12-81 1 0 0,-19 101 65 0 0,4-20-7 0 0,5-8-59 0 0,8-35-3 0 0,-11 25 222 0 0,-2-5-219 0 0,-6 42-35 0 0,-1-1 0 0 0,-1 0 1 0 0,-1 0-1 0 0,-2-5 35 0 0,1 14 7 0 0,2-1 0 0 0,0 1 1 0 0,1-9-8 0 0,1-13 11 0 0,-1-7 9 0 0,-1 16 13 0 0,0 0-1 0 0,-1 0 0 0 0,-4-18-32 0 0,-10-62 32 0 0,11 74-37 0 0,1 23 19 0 0,0 0 0 0 0,0 0 0 0 0,0 0-1 0 0,-2 0 1 0 0,1 1 0 0 0,-1 0 0 0 0,-1-1-14 0 0,-17-37-48 0 0,10-8 131 0 0,12 53-94 0 0,0-1 0 0 0,1 1 1 0 0,-1-1-1 0 0,1 0 0 0 0,-1 1 0 0 0,1-2 11 0 0,0 2 3 0 0,0 1 0 0 0,0-1 0 0 0,0 0 0 0 0,0 0 0 0 0,-1 1 0 0 0,0-1 0 0 0,1 0 0 0 0,-1 1 0 0 0,0-1 0 0 0,0 0 0 0 0,-1 1-3 0 0,-3-7 46 0 0,3 7-32 0 0,0-1-1 0 0,0 1 1 0 0,1-1 0 0 0,-1 0 0 0 0,1 0 0 0 0,0 0 0 0 0,0 1 0 0 0,0-1 0 0 0,0-2-14 0 0,-5-15-23 0 0,0 0 1 0 0,-2 0-1 0 0,-9-18 23 0 0,10 21-28 0 0,-2 0 52 0 0,0 1 1 0 0,0 0-1 0 0,-10-12-24 0 0,11 20 54 0 0,1 1-1 0 0,-1 0 1 0 0,0 0 0 0 0,-3-2-54 0 0,-5-4 51 0 0,-37-32-113 0 0,43 37 81 0 0,0-1 0 0 0,0 0 0 0 0,0-2-19 0 0,-24-21 11 0 0,1 11 55 0 0,8 6-5 0 0,3-1-157 0 0,0-1 0 0 0,1-2 96 0 0,-34-26-26 0 0,46 38 38 0 0,0 0 13 0 0,0 0 1 0 0,-1 1 0 0 0,0 0-1 0 0,-1 0 1 0 0,1 1 0 0 0,-4-1-26 0 0,7 4-7 0 0,1-1 0 0 0,0-1 1 0 0,0 1-1 0 0,1-1 0 0 0,-1 0 0 0 0,1 0 1 0 0,0-1-1 0 0,-2-2 7 0 0,1 2-12 0 0,0-1 1 0 0,-1 1-1 0 0,1 1 0 0 0,-1-1 1 0 0,-6-2 11 0 0,-28-15-27 0 0,0-1-1 0 0,-3-5 28 0 0,2 1-361 0 0,30 21 500 0 0,-1-1 0 0 0,-10-2-139 0 0,15 6-4 0 0,-1-1 0 0 0,1 0 0 0 0,1 0 0 0 0,-1 0 0 0 0,1-1 0 0 0,-1 0 0 0 0,-1-2 4 0 0,-86-71-145 0 0,54 45 133 0 0,25 21 7 0 0,1 0-1 0 0,-3-4 6 0 0,14 12 3 0 0,1 1 0 0 0,-1 0-1 0 0,0 0 1 0 0,0 0 0 0 0,0 0-1 0 0,0 1 1 0 0,-1 0 0 0 0,1 0-1 0 0,0 0 1 0 0,-1 0 0 0 0,-1 0-3 0 0,1 0-6 0 0,0 0 0 0 0,1-1 0 0 0,-1 0 0 0 0,0 0 1 0 0,1 0-1 0 0,0-1 0 0 0,0 1 0 0 0,0-1 0 0 0,0 0 1 0 0,-1-3 5 0 0,-1 1 11 0 0,0 0 0 0 0,-1 0 0 0 0,1 0 0 0 0,-4-1-11 0 0,-20-14-35 0 0,-21-13-115 0 0,3 3 238 0 0,40 26-82 0 0,2 1 0 0 0,-1-2-1 0 0,0 1 1 0 0,1-1 0 0 0,0 0 0 0 0,-5-6-6 0 0,-16-16-115 0 0,-1 9 113 0 0,23 16 4 0 0,0 1-1 0 0,0-1 0 0 0,1-1 0 0 0,0 1 0 0 0,0-1 1 0 0,0 0-1 0 0,0 0 0 0 0,0 0 0 0 0,0-1-1 0 0,-2-3 7 0 0,-1 1-1 0 0,0-1 0 0 0,-1 1 0 0 0,0 1 1 0 0,0-1-1 0 0,0 1 0 0 0,-8-4-6 0 0,-25-20-69 0 0,-11-7-171 0 0,33 21 265 0 0,0-1 0 0 0,-4-5-25 0 0,-17-16 18 0 0,38 36-5 0 0,-1 0 0 0 0,0 0 0 0 0,0 0 0 0 0,1 1-1 0 0,-1 0 1 0 0,0-1 0 0 0,0 1 0 0 0,-1 0 0 0 0,1 0 0 0 0,-2 0-13 0 0,-22-8 90 0 0,16 4-82 0 0,0 0 1 0 0,-1 1-1 0 0,1 0 0 0 0,-1 1 1 0 0,-6-1-9 0 0,-62-8 51 0 0,48 8-54 0 0,9 2-4 0 0,1 1 1 0 0,-1 2-1 0 0,0 0 0 0 0,-22 5 7 0 0,9-1-85 0 0,-81 14 30 0 0,65-9 76 0 0,-27 1-21 0 0,-1-1 20 0 0,2 5 1 0 0,-54 16-21 0 0,53-11-75 0 0,-16 7 44 0 0,-67 29 31 0 0,67-21 2 0 0,-116 34-61 0 0,143-46 335 0 0,-35 4-276 0 0,77-19-77 0 0,102-49-110 0 0,12-13 187 0 0,-62 38-17 0 0,7-3-14 0 0,0 3-1 0 0,17-6 32 0 0,24-12 23 0 0,-45 20-23 0 0,204-109-373 0 0,-152 78 390 0 0,-80 45-12 0 0,-1 0 1 0 0,0 0-1 0 0,1 0 0 0 0,-1-1 0 0 0,0 1 1 0 0,1 0-1 0 0,-1 0 0 0 0,1 0 0 0 0,-1-1 1 0 0,0 1-1 0 0,0 0 0 0 0,1 0 1 0 0,-1-1-1 0 0,0 1 0 0 0,1 0 0 0 0,-1-1 1 0 0,0 1-1 0 0,0 0 0 0 0,0-1 1 0 0,1 1-1 0 0,-1-1 0 0 0,0 1 0 0 0,0 0 1 0 0,0-1-1 0 0,0 1 0 0 0,0-1 1 0 0,0 1-6 0 0,-10-1 102 0 0,-23 7 83 0 0,28-5-130 0 0,-115 21 63 0 0,103-20-107 0 0,1 0 0 0 0,-1-2 0 0 0,1 0 1 0 0,-16-2-12 0 0,-28 1 20 0 0,9 2 6 0 0,-76 2-64 0 0,-8-5 38 0 0,118 1-25 0 0,-1 2 0 0 0,1 0 0 0 0,0 0 0 0 0,0 2 0 0 0,-4 1 25 0 0,16-3 80 0 0,11-3 34 0 0,25-7-99 0 0,-11 1 49 0 0,-1 1 0 0 0,1 1 0 0 0,0 1 0 0 0,1 0 0 0 0,13 0-64 0 0,22-5 95 0 0,-23 4-182 0 0,1 1 0 0 0,0 1 0 0 0,0 2 0 0 0,0 2 0 0 0,1 1 0 0 0,-1 1 0 0 0,0 2 0 0 0,12 4 87 0 0,-26-1-102 0 0,-17-6 91 0 0,-1 0 0 0 0,1 0 0 0 0,0 0 1 0 0,-1 0-1 0 0,1 0 0 0 0,0-1 0 0 0,0 1 0 0 0,0-1 0 0 0,-1 0 1 0 0,1 1-1 0 0,0-2 0 0 0,0 1 0 0 0,0 0 0 0 0,1-1 11 0 0,-2 0-57 0 0,-7 0 13 0 0,-17-1-2 0 0,-15-1 61 0 0,-94-15-76 0 0,31 5 100 0 0,78 11 132 0 0,-21 0-171 0 0,27 2-10 0 0,-1-1-1 0 0,1-1 1 0 0,-1 0-1 0 0,0-1 11 0 0,-7 1-37 0 0,18 1 145 0 0,17-2 106 0 0,158-38 317 0 0,-129 32-578 0 0,1 2 1 0 0,0 1-1 0 0,0 2 0 0 0,28 2 47 0 0,-52 2-28 0 0,-4 0-54 0 0,1 0 0 0 0,0 1 1 0 0,-1 1-1 0 0,1 0 0 0 0,0 1 1 0 0,3 1 81 0 0,3 7-383 0 0,-18-9 309 0 0,0-1 1 0 0,0 1 0 0 0,1-1 0 0 0,-1 0 0 0 0,0 0 0 0 0,1 0 0 0 0,-1 0 0 0 0,1 0 0 0 0,-1 0 0 0 0,1-1-1 0 0,0 1 1 0 0,0-1 73 0 0,-37-18-744 0 0,25 15 665 0 0,0 1 0 0 0,0 1-1 0 0,0 0 1 0 0,0 0 0 0 0,0 1-1 0 0,0 0 1 0 0,-1 0 0 0 0,1 1 0 0 0,0 0-1 0 0,-5 2 80 0 0,-20 5-317 0 0,1 1-1 0 0,-6 4 318 0 0,2 0 133 0 0,18-9-49 0 0,19-4-79 0 0,0 0-1 0 0,0 0 1 0 0,0 1 0 0 0,-1-1-1 0 0,1 0 1 0 0,0 0-1 0 0,-1 0 1 0 0,1 0 0 0 0,0 0-1 0 0,0 0 1 0 0,-1 0-1 0 0,1 0 1 0 0,0 0 0 0 0,-1 0-1 0 0,1 0 1 0 0,0 0-1 0 0,0 0 1 0 0,-1 0 0 0 0,1 0-1 0 0,0 0 1 0 0,-1 0-1 0 0,1 0 1 0 0,0 0 0 0 0,0 0-1 0 0,-1 0 1 0 0,1 0-1 0 0,0-1 1 0 0,0 1 0 0 0,-1 0-1 0 0,1 0 1 0 0,0 0-1 0 0,0 0 1 0 0,-1-1-1 0 0,1 1 1 0 0,0 0 0 0 0,0 0-5 0 0,21-4 52 0 0,33-20 241 0 0,1 2 0 0 0,6 2-293 0 0,-31 10 79 0 0,50-14 36 0 0,15 0-115 0 0,-60 15 35 0 0,15-1-8 0 0,-24 5 6 0 0,0-2 0 0 0,0 0 0 0 0,22-10-33 0 0,-31 11-59 0 0,-13 6 39 0 0,-1-1 1 0 0,0 0-1 0 0,0 0 0 0 0,0 0 1 0 0,0 0-1 0 0,0 0 0 0 0,-1-1 1 0 0,1 1-1 0 0,1-2 20 0 0,-4 2 3 0 0,0 1-1 0 0,0 0 1 0 0,1 0-1 0 0,-1 0 1 0 0,0-1 0 0 0,0 1-1 0 0,0 0 1 0 0,-1 0-1 0 0,1-1 1 0 0,0 1-1 0 0,0 0 1 0 0,0 0-1 0 0,0-1 1 0 0,0 1 0 0 0,0 0-1 0 0,0 0 1 0 0,0-1-1 0 0,0 1 1 0 0,0 0-1 0 0,-1 0 1 0 0,1 0-1 0 0,0-1 1 0 0,0 1 0 0 0,0 0-1 0 0,0 0 1 0 0,-1 0-1 0 0,1 0 1 0 0,0 0-1 0 0,0-1 1 0 0,0 1-1 0 0,-1 0 1 0 0,1 0 0 0 0,0 0-1 0 0,0 0 1 0 0,-1 0-1 0 0,1 0 1 0 0,0 0-1 0 0,0 0 1 0 0,-1 0-1 0 0,1 0 1 0 0,0 0 0 0 0,0 0-1 0 0,-1 0 1 0 0,1 0-3 0 0,-14-3 165 0 0,11 3-163 0 0,0 0 0 0 0,0 1 1 0 0,0 0-1 0 0,-1-1 0 0 0,1 1 0 0 0,0 0 1 0 0,-1 1-3 0 0,-14 4 41 0 0,-4-1-112 0 0,1 0 1 0 0,0 2-1 0 0,1 0 0 0 0,-20 10 71 0 0,1 1 77 0 0,13-7-222 0 0,-23 15 145 0 0,49-26-4 0 0,0 0-1 0 0,0 0 0 0 0,-1 0 1 0 0,1 0-1 0 0,0 0 0 0 0,0 0 1 0 0,-1 0-1 0 0,1 0 0 0 0,0 0 1 0 0,0 0-1 0 0,0 0 0 0 0,-1 0 1 0 0,1 1-1 0 0,0-1 0 0 0,0 0 1 0 0,0 0-1 0 0,0 0 0 0 0,-1 0 1 0 0,1 1-1 0 0,0-1 0 0 0,0 0 1 0 0,0 0-1 0 0,0 0 1 0 0,0 0-1 0 0,0 1 0 0 0,0-1 1 0 0,-1 0-1 0 0,1 0 0 0 0,0 1 1 0 0,0-1-1 0 0,0 0 0 0 0,0 0 1 0 0,0 0-1 0 0,0 1 0 0 0,0-1 1 0 0,0 0-1 0 0,0 0 5 0 0,9 2-178 0 0,13-5-67 0 0,106-33 623 0 0,-64 16-9 0 0,27-3-369 0 0,6 6 196 0 0,-86 13-164 0 0,-10 3-24 0 0,0 1-1 0 0,1-1 1 0 0,-1 1-1 0 0,0-1 1 0 0,0 1 0 0 0,0 0-1 0 0,0-1 1 0 0,0 1-1 0 0,0 0 1 0 0,0 0-1 0 0,1 0 1 0 0,-1 0-8 0 0,-9 2 55 0 0,1 0-1 0 0,0 1 1 0 0,-1 0 0 0 0,1 0-1 0 0,0 1-54 0 0,-27 11 89 0 0,-14 4-89 0 0,14-6 41 0 0,-21 12-41 0 0,-43 22 8 0 0,-35 9-8 0 0,50-23 128 0 0,1 4 0 0 0,-73 45-128 0 0,53-12-300 0 0,90-60 193 0 0,-1-2 38 0 0,13-7 67 0 0,0-1 0 0 0,0 0-1 0 0,0 0 1 0 0,0 0 0 0 0,-1 0 0 0 0,1 0-1 0 0,0 0 1 0 0,0 0 0 0 0,0 0 0 0 0,0 0-1 0 0,0 0 1 0 0,0 0 0 0 0,-1 0 0 0 0,1 0-1 0 0,0 0 1 0 0,0 1 0 0 0,0-1 0 0 0,0 0-1 0 0,0 0 1 0 0,-1 0 0 0 0,1-1 0 0 0,0 1-1 0 0,0 0 1 0 0,0 0 0 0 0,0 0 0 0 0,0 0-1 0 0,0 0 1 0 0,-1 0 0 0 0,1 0 0 0 0,0 0-1 0 0,0 0 1 0 0,0 0 0 0 0,0 0 0 0 0,0 0-1 0 0,0 0 1 0 0,0 0 0 0 0,-1-1 0 0 0,1 1-1 0 0,0 0 1 0 0,0 0 0 0 0,0 0 0 0 0,0 0-1 0 0,0 0 1 0 0,0 0 0 0 0,0 0-1 0 0,0-1 1 0 0,0 1 0 0 0,0 0 0 0 0,0 0-1 0 0,0 0 1 0 0,0 0 0 0 0,0 0 0 0 0,0-1-1 0 0,0 1 1 0 0,0 0 0 0 0,0 0 0 0 0,0 0-1 0 0,0 0 1 0 0,0 0 0 0 0,0-1 2 0 0,0-3-61 0 0,1-1 0 0 0,0 0 0 0 0,0 1 0 0 0,0-1 0 0 0,0 0 0 0 0,1 1 0 0 0,2-5 61 0 0,-3 6-14 0 0,1 0 0 0 0,-1 0 1 0 0,1-1-1 0 0,-1 1 1 0 0,0-1-1 0 0,0 1 0 0 0,-1-1 1 0 0,1 1-1 0 0,-1-1 0 0 0,0 1 1 0 0,0-1-1 0 0,0 0 0 0 0,0 1 1 0 0,0-1-1 0 0,-1 1 0 0 0,0-2 14 0 0,1 5 8 0 0,-1-1-1 0 0,1 1 0 0 0,-1-1 0 0 0,1 1 0 0 0,-1-1 1 0 0,1 1-1 0 0,-1-1 0 0 0,1 1 0 0 0,-1-1 0 0 0,0 1 1 0 0,1 0-1 0 0,-1-1 0 0 0,1 1 0 0 0,-1 0 0 0 0,0 0 1 0 0,1 0-1 0 0,-1-1 0 0 0,0 1 0 0 0,1 0 0 0 0,-1 0 1 0 0,0 0-1 0 0,0 0 0 0 0,1 0 0 0 0,-1 0 0 0 0,0 0 1 0 0,1 0-1 0 0,-1 1 0 0 0,0-1 0 0 0,1 0 0 0 0,-1 0 1 0 0,0 0-1 0 0,1 1 0 0 0,-1-1 0 0 0,0 1-7 0 0,-25 10 34 0 0,-4 7 29 0 0,2 2 0 0 0,0 0 0 0 0,2 2 0 0 0,-2 3-63 0 0,1-2 30 0 0,-49 44 107 0 0,1-1 251 0 0,-5-2-388 0 0,39-33 180 0 0,1 1 0 0 0,2 1 0 0 0,-3 6-180 0 0,40-38 13 0 0,0 1-1 0 0,0-1 1 0 0,1 0-1 0 0,-1 0 1 0 0,0 0-1 0 0,0 1 1 0 0,1-1-1 0 0,-1 0 1 0 0,1 1-1 0 0,-1-1 1 0 0,1 0-1 0 0,-1 1-12 0 0,1-2 0 0 0,0 0 0 0 0,0 1 0 0 0,0-1 0 0 0,0 0 0 0 0,0 0 0 0 0,0 0 0 0 0,0 0 0 0 0,0 0 0 0 0,0 0 0 0 0,0 1 0 0 0,0-1 0 0 0,0 0 0 0 0,0 0 0 0 0,0 0 0 0 0,0 0 0 0 0,0 0 0 0 0,0 0 0 0 0,1 0 0 0 0,-1 1 0 0 0,0-1 0 0 0,0 0 0 0 0,0 0 0 0 0,0 0 0 0 0,0 0 0 0 0,0 0 0 0 0,0 0 0 0 0,0 0 0 0 0,0 0-1 0 0,1 0 1 0 0,-1 0 0 0 0,0 1 0 0 0,0-1 0 0 0,0 0 0 0 0,0 0 0 0 0,0 0 0 0 0,0 0 0 0 0,0 0 0 0 0,1 0 0 0 0,-1 0 0 0 0,0 0 0 0 0,9-4-83 0 0,81-66-204 0 0,-64 48 222 0 0,0-2 1 0 0,-2 0 0 0 0,-1-2-1 0 0,16-23 65 0 0,-10 10-28 0 0,3-10 28 0 0,-15 22 23 0 0,1 1 0 0 0,2 0-1 0 0,18-18-22 0 0,-32 38 214 0 0,-15 15-89 0 0,-24 25-178 0 0,-1 6 129 0 0,3 2 1 0 0,-11 19-77 0 0,-2 3 55 0 0,-1 9-261 0 0,10-17 285 0 0,24-38-72 0 0,10-17-13 0 0,1 0-1 0 0,-1-1 1 0 0,1 1-1 0 0,-1 0 1 0 0,1 0 0 0 0,0 0-1 0 0,-1 0 1 0 0,1 0 0 0 0,0 0-1 0 0,0 1 1 0 0,0-1 0 0 0,0 0-1 0 0,0 0 1 0 0,0 0 0 0 0,0 0-1 0 0,0 0 7 0 0,1-1-17 0 0,0-1 0 0 0,0 0 0 0 0,0 0 0 0 0,0 0 0 0 0,0 0 0 0 0,0 0 0 0 0,0 0 0 0 0,-1 0 0 0 0,1-1 0 0 0,0 1 0 0 0,-1 0 0 0 0,1 0 17 0 0,10-20-66 0 0,-1 0-1 0 0,-1 0 0 0 0,0-1 1 0 0,1-9 66 0 0,-6 15-4 0 0,0 0-1 0 0,-1 0 1 0 0,0 0 0 0 0,-2-1 0 0 0,0 1 0 0 0,-1-1 0 0 0,0 1 0 0 0,-1 0 0 0 0,-1-1-1 0 0,-1 1 1 0 0,-3-10 4 0 0,-4-10 216 0 0,-12-27-216 0 0,20 58 15 0 0,0 0 0 0 0,0 1-1 0 0,1-1 1 0 0,0 0 0 0 0,0 0-1 0 0,0 0 1 0 0,1 0 0 0 0,-1 0-1 0 0,1 0 1 0 0,0 0 0 0 0,1 0-1 0 0,-1 0 1 0 0,1 0 0 0 0,0 0-1 0 0,2-4-14 0 0,-2 3-7 0 0,-1-1-1 0 0,1 0 1 0 0,-1 1-1 0 0,0-1 1 0 0,0 1-1 0 0,-1-1 0 0 0,0 1 1 0 0,0-1-1 0 0,-1 1 1 0 0,-1-5 7 0 0,-4-26 57 0 0,3 13-44 0 0,-5-23-13 0 0,4 28 23 0 0,1-1 1 0 0,1 0 0 0 0,1-1-24 0 0,-1-1 26 0 0,2 17-16 0 0,1 0 0 0 0,-1 0-1 0 0,1 0 1 0 0,-1 0 0 0 0,1 0 0 0 0,1 0-1 0 0,0-4-9 0 0,-1 7 6 0 0,0 1 0 0 0,1 0 0 0 0,-1 0 0 0 0,0 0 0 0 0,0 0 0 0 0,0-1 0 0 0,0 1 0 0 0,0 0 0 0 0,-1 0 0 0 0,1 0 0 0 0,0 0 0 0 0,0-1 0 0 0,-1 1 0 0 0,1 0 0 0 0,-1 0 0 0 0,1 0 0 0 0,-1 0 0 0 0,1 0 0 0 0,-1-1-6 0 0,0 2 3 0 0,1 0 1 0 0,0-1-1 0 0,0 1 1 0 0,-1 0-1 0 0,1-1 1 0 0,0 1-1 0 0,0-1 1 0 0,0 1-1 0 0,0 0 1 0 0,0-1-1 0 0,0 1 1 0 0,0-1-1 0 0,0 1 1 0 0,0 0-1 0 0,0-1 1 0 0,0 1-1 0 0,0-1 1 0 0,0 1-1 0 0,0 0 1 0 0,0-1-1 0 0,0 1 1 0 0,0-1-1 0 0,0 1 1 0 0,0 0-1 0 0,1-1 1 0 0,-1 1-1 0 0,0 0 1 0 0,0-1-1 0 0,0 1 1 0 0,1 0-1 0 0,-1-1 1 0 0,0 1-1 0 0,0 0 1 0 0,1-1-4 0 0,13-9 113 0 0,-6 4-269 0 0,3-3 199 0 0,-1-1-1 0 0,7-9-42 0 0,-7 3 50 0 0,-3 9 77 0 0,-6 24-22 0 0,-1-4-70 0 0,1 0 1 0 0,0 0 0 0 0,1 0 0 0 0,1-1 0 0 0,0 2-36 0 0,-1-7-1 0 0,0 0 0 0 0,1 0 0 0 0,-1-1-1 0 0,1 1 1 0 0,1-1 0 0 0,0 0 0 0 0,-1 0 0 0 0,2 0 0 0 0,3 5 1 0 0,23 29-59 0 0,-25-30 87 0 0,1-1-1 0 0,0 0 1 0 0,1 0 0 0 0,7 6-28 0 0,-14-14-32 0 0,0 0 0 0 0,0 0 0 0 0,0 0 0 0 0,-1 0 0 0 0,1 0 0 0 0,0 0 0 0 0,0 0 0 0 0,0 1 0 0 0,-1-1 0 0 0,1 0 0 0 0,-1 0 0 0 0,1 1 0 0 0,-1-1 0 0 0,1 0 0 0 0,-1 1 0 0 0,0-1 0 0 0,0 1 0 0 0,1-1 0 0 0,-1 0-1 0 0,0 1 1 0 0,0-1 0 0 0,-1 1 0 0 0,1-1 0 0 0,0 1 32 0 0,0 6-70 0 0,0 0-243 0 0,0-6 315 0 0,0 0 0 0 0,0 1 0 0 0,0-1 0 0 0,0 0 0 0 0,1 0 1 0 0,-1 1-1 0 0,1-1 0 0 0,-1 0 0 0 0,1 0 0 0 0,0 0 0 0 0,0 0 0 0 0,0 0 0 0 0,0 0 1 0 0,0 0-1 0 0,1 0 0 0 0,-1 0 0 0 0,0-1 0 0 0,1 1 0 0 0,0 0 0 0 0,-1-1 0 0 0,1 1-2 0 0,9 12 18 0 0,-10-13-32 0 0,0 0 0 0 0,0-1 0 0 0,0 1 0 0 0,0 0-1 0 0,0-1 1 0 0,0 1 0 0 0,0-1 0 0 0,0 1-1 0 0,0-1 1 0 0,0 0 0 0 0,0 1 0 0 0,0-1 0 0 0,0 0-1 0 0,0 0 1 0 0,1 0 0 0 0,-1 1 0 0 0,0-1-1 0 0,0 0 1 0 0,0-1 0 0 0,1 1 14 0 0,27-3 4 0 0,13-9 138 0 0,-13 4-116 0 0,-23 6-48 0 0,0 0 0 0 0,0 1 0 0 0,0 0 0 0 0,3-1 22 0 0,8 0 4 0 0,-1-1 0 0 0,8-2-4 0 0,-10 1 1 0 0,-1 1 1 0 0,1 1-1 0 0,0 0 1 0 0,5 1-2 0 0,-7 0 13 0 0,0 0 1 0 0,0-1 0 0 0,8-2-14 0 0,-8 1 3 0 0,0 1 1 0 0,0 0 0 0 0,9 1-4 0 0,9-1-3 0 0,0 0 0 0 0,-1-3 0 0 0,9-2 3 0 0,-1 0 62 0 0,23 0-62 0 0,3-1 257 0 0,-37 4-177 0 0,17 0-80 0 0,31-1 5 0 0,-22 1 78 0 0,48 4-83 0 0,-62 4 74 0 0,15 1-93 0 0,-18-1 79 0 0,-29-3-70 0 0,1 0 0 0 0,0 0 0 0 0,-1 0 0 0 0,1-1-1 0 0,3 0 12 0 0,21-2 40 0 0,-20 1-60 0 0,0 1 1 0 0,1-2-1 0 0,7-1 19 0 0,11-8-123 0 0,-10 7 172 0 0,-20 4-57 0 0,0 0 1 0 0,1 0-1 0 0,-1 0 0 0 0,0 0 0 0 0,1 0 0 0 0,-1 0 0 0 0,0 0 0 0 0,1 0 1 0 0,-1 0-1 0 0,0 0 0 0 0,1 0 0 0 0,-1 0 0 0 0,0 0 0 0 0,0 0 1 0 0,1 0-1 0 0,-1 0 0 0 0,0-1 0 0 0,1 1 0 0 0,-1 0 0 0 0,0 0 1 0 0,0 0-1 0 0,1 0 0 0 0,-1-1 0 0 0,0 1 0 0 0,0 0 0 0 0,1 0 1 0 0,-1-1-1 0 0,0 1 0 0 0,0 0 0 0 0,0 0 0 0 0,0-1 0 0 0,1 1 1 0 0,-1 0-1 0 0,0 0 0 0 0,0-1 0 0 0,0 1 0 0 0,0 0 0 0 0,0-1 1 0 0,0 1-1 0 0,0 0 0 0 0,0-1 0 0 0,0 1 0 0 0,0 0 0 0 0,0-1 1 0 0,0 1-1 0 0,0 0 0 0 0,0-1 0 0 0,0 1 0 0 0,0 0 0 0 0,0-1 8 0 0,-1 0-153 0 0,2 0-58 0 0,2 0 210 0 0,-5 2-1 0 0,2-1-1 0 0,0 0 1 0 0,0 0-1 0 0,0 0 1 0 0,0 0-1 0 0,0 0 0 0 0,0 0 1 0 0,0 0-1 0 0,0 0 0 0 0,0 0 1 0 0,0 0-1 0 0,0 0 1 0 0,0 0-1 0 0,0 0 0 0 0,0 0 1 0 0,0-1-1 0 0,0 1 1 0 0,0 0-1 0 0,0 0 0 0 0,0 0 1 0 0,0 0-1 0 0,0 0 0 0 0,0 0 1 0 0,0 0-1 0 0,0 0 1 0 0,0 0-1 0 0,0 0 0 0 0,0 0 1 0 0,0 0-1 0 0,0 0 1 0 0,0 0-1 0 0,0 0 0 0 0,0 0 1 0 0,0 0-1 0 0,0 0 1 0 0,0 0-1 0 0,0 0 0 0 0,0 0 1 0 0,0 0-1 0 0,0 0 0 0 0,-1 0 1 0 0,1 0-1 0 0,0 0 1 0 0,0 0-1 0 0,0 0 0 0 0,0 0 1 0 0,0 0-1 0 0,0 0 1 0 0,0 0-1 0 0,0 0 0 0 0,0 0 1 0 0,0 0-1 0 0,0 0 1 0 0,0 0-1 0 0,0 0 0 0 0,0 0 1 0 0,0 0-1 0 0,0 0 0 0 0,0 0 1 0 0,0 0-1 0 0,0 0 1 0 0,-1 0 2 0 0,-2 6-422 0 0,4-8 413 0 0,1-5-345 0 0,14-32 348 0 0,1-1 307 0 0,-14 30-349 0 0,1 0 0 0 0,0 1 0 0 0,1-1 0 0 0,3-3 48 0 0,4-9 33 0 0,-8 14 29 0 0,1 0-1 0 0,0 1 1 0 0,5-7-62 0 0,-8 10-16 0 0,1-1 1 0 0,-1 1-1 0 0,1-1 1 0 0,-1 0-1 0 0,-1 0 1 0 0,1 0-1 0 0,-1 0 1 0 0,0 0-1 0 0,0-1 16 0 0,3-11 150 0 0,-1 6-198 0 0,-2 0 0 0 0,1 1 0 0 0,-2-1 1 0 0,1 0-1 0 0,-2-9 48 0 0,1 1 106 0 0,-1 9-85 0 0,1 9-22 0 0,0 0 0 0 0,-1 1 0 0 0,1-1-1 0 0,0 0 1 0 0,0 0 0 0 0,0 0 0 0 0,0 0-1 0 0,0 0 1 0 0,1 0 0 0 0,-1 0 0 0 0,0 1-1 0 0,0-1 1 0 0,1-1 1 0 0,1-6 1 0 0,0-1 0 0 0,0 1 0 0 0,0-1-1 0 0,-1 0 0 0 0,0 1-6 0 0,0 0-1 0 0,0 0 1 0 0,1 0-1 0 0,2-5 7 0 0,-4 13 1 0 0,1-1-1 0 0,-1 0 0 0 0,0 0 0 0 0,0 0 1 0 0,0 1-1 0 0,0-1 0 0 0,0 0 0 0 0,0 0 1 0 0,0 0-1 0 0,0 1 0 0 0,0-1 0 0 0,0 0 1 0 0,0 0-1 0 0,0 0 0 0 0,-1 1 0 0 0,1-1 10 0 0,0 1 1 0 0,0 0-1 0 0,0 0 1 0 0,0 0-1 0 0,0 0 1 0 0,0 0-1 0 0,0-1 1 0 0,0 1-1 0 0,0 0 1 0 0,0 0-1 0 0,0 0 1 0 0,0 0-1 0 0,0-1 0 0 0,0 1 1 0 0,0 0-1 0 0,0 0 1 0 0,0 0-1 0 0,0 0 1 0 0,0-1-1 0 0,0 1 1 0 0,0 0-1 0 0,0 0 1 0 0,0 0-1 0 0,0 0 1 0 0,0 0-1 0 0,0-1 1 0 0,0 1-1 0 0,0 0 0 0 0,0 0 1 0 0,1 0-1 0 0,-1 0 1 0 0,0 0-1 0 0,0 0 1 0 0,0-1-1 0 0,0 1 1 0 0,0 0-1 0 0,0 0 1 0 0,1 0-1 0 0,-1 0 1 0 0,0 0-1 0 0,0 0 1 0 0,0 0-1 0 0,0 0-10 0 0,3-6 54 0 0,0-1 1 0 0,-1 1-1 0 0,0 0 1 0 0,0-5-55 0 0,0 5 83 0 0,0 1-55 0 0,-1 0 1 0 0,0 1-1 0 0,0-1 0 0 0,0 0 0 0 0,0 0 0 0 0,-1 0 0 0 0,0 0 0 0 0,0 1 1 0 0,0-1-1 0 0,-1 0-28 0 0,1 4 10 0 0,0 1 0 0 0,0 0 0 0 0,0 0 0 0 0,0 0 0 0 0,0 0 0 0 0,0-1 0 0 0,-1 1 0 0 0,1 0 0 0 0,0 0 1 0 0,0 0-1 0 0,0 0 0 0 0,0 0 0 0 0,0 0 0 0 0,-1-1 0 0 0,1 1 0 0 0,0 0 0 0 0,0 0 0 0 0,0 0 0 0 0,-1 0 0 0 0,1 0 0 0 0,0 0 1 0 0,0 0-1 0 0,0 0 0 0 0,-1 0 0 0 0,1 0 0 0 0,0 0 0 0 0,0 0 0 0 0,0 0 0 0 0,-1 0 0 0 0,1 0 0 0 0,0 0-10 0 0,0 0 8 0 0,-1 0 0 0 0,1 0 0 0 0,0 0-1 0 0,0 0 1 0 0,0 0 0 0 0,-1 0 0 0 0,1 0-1 0 0,0 0 1 0 0,0 0 0 0 0,-1 0 0 0 0,1 0-1 0 0,0 0 1 0 0,0 0 0 0 0,0 0 0 0 0,-1 0-1 0 0,1 0 1 0 0,0 0 0 0 0,0 0 0 0 0,0 0-1 0 0,-1 0 1 0 0,1-1 0 0 0,0 1 0 0 0,0 0-1 0 0,0 0 1 0 0,-1 0 0 0 0,1 0 0 0 0,0 0-1 0 0,0-1 1 0 0,0 1 0 0 0,0 0-1 0 0,0 0 1 0 0,0 0 0 0 0,-1-1 0 0 0,1 1-1 0 0,0 0 1 0 0,0 0 0 0 0,0 0 0 0 0,0-1-1 0 0,0 1 1 0 0,0 0 0 0 0,0 0 0 0 0,0-1-1 0 0,0 1 1 0 0,0 0-8 0 0,-1 4-133 0 0,0-11 47 0 0,1 7 142 0 0,3-5-84 0 0,-2 2-104 0 0,-2 3 144 0 0,0 0-1 0 0,1 0 0 0 0,-1 0 0 0 0,0 0 1 0 0,1 0-1 0 0,-1 0 0 0 0,0 0 0 0 0,1 0 0 0 0,-1 0 1 0 0,0 0-1 0 0,1 0 0 0 0,-1 1 0 0 0,0-1 0 0 0,1 0 1 0 0,-1 1-1 0 0,0-1 0 0 0,1 0 0 0 0,-1 1 1 0 0,1-1-1 0 0,-1 0 0 0 0,1 1 0 0 0,-1-1 0 0 0,0 1-11 0 0,1-1-19 0 0,-3 3 26 0 0,1 0 1 0 0,-1-1-1 0 0,1 1 0 0 0,0 0 1 0 0,0 0-1 0 0,0 0 0 0 0,0 0 0 0 0,1 0 1 0 0,-1 1-1 0 0,0 0-7 0 0,1 0-2 0 0,-11 22 48 0 0,2 0 0 0 0,-3 15-46 0 0,5-12 12 0 0,1 1 0 0 0,2 1 0 0 0,1-1 0 0 0,2 1 0 0 0,1 27-12 0 0,-1-54-26 0 0,4-12-286 0 0,-1 5 288 0 0,1 0-1 0 0,-1 0 1 0 0,0 0-1 0 0,0 0 1 0 0,-1-1-1 0 0,1 1 1 0 0,0-1 24 0 0,3-15 21 0 0,9-28-138 0 0,4-28 117 0 0,-1 3-71 0 0,-5 34 74 0 0,-6 19 50 0 0,1-1 0 0 0,-2 1 1 0 0,-1-1-1 0 0,0-1 0 0 0,-2 0-53 0 0,0 20 14 0 0,-1 1 0 0 0,0-1 0 0 0,0 1 0 0 0,0-1-1 0 0,0 1 1 0 0,0-1 0 0 0,0 0 0 0 0,0 1 0 0 0,0-1 0 0 0,0 1-1 0 0,-1-1 1 0 0,1 1 0 0 0,0-1 0 0 0,0 1 0 0 0,0-1 0 0 0,-1 1 0 0 0,1-1-1 0 0,0 1 1 0 0,0-1 0 0 0,-1 1 0 0 0,1 0 0 0 0,0-1 0 0 0,-1 1 0 0 0,1-1-1 0 0,-1 1 1 0 0,1 0 0 0 0,0-1 0 0 0,-1 1-14 0 0,0 0 6 0 0,1 0 0 0 0,-1 0 1 0 0,0 0-1 0 0,1 0 0 0 0,-1 0 0 0 0,0 1 1 0 0,1-1-1 0 0,-1 0 0 0 0,0 0 0 0 0,1 1 0 0 0,-1-1 1 0 0,1 0-1 0 0,-1 1 0 0 0,1-1 0 0 0,-1 0 1 0 0,0 1-1 0 0,1-1 0 0 0,-1 1 0 0 0,1-1-6 0 0,-3 3 6 0 0,0 1 0 0 0,0-1-1 0 0,0 0 1 0 0,0 1-1 0 0,1 0 1 0 0,-1 0 0 0 0,1 0-6 0 0,-2 8 56 0 0,0-1 0 0 0,1 1 0 0 0,0 0 0 0 0,0 10-56 0 0,0-6-11 0 0,0 0 0 0 0,-4 10 11 0 0,-36 115-208 0 0,36-109 97 0 0,4-19-8 0 0,0 0 0 0 0,-1-1 0 0 0,0 1 119 0 0,15-46-737 0 0,4-29 737 0 0,-2 10 53 0 0,8-18-53 0 0,1 20 89 0 0,-14 35 14 0 0,-1 0 1 0 0,-1 0 0 0 0,0-2-104 0 0,-6 15 77 0 0,3-8 6 0 0,-3 10-74 0 0,0 0-1 0 0,0 0 1 0 0,0 0 0 0 0,0 0 0 0 0,0 0 0 0 0,0 0-1 0 0,0-1 1 0 0,0 1 0 0 0,0 0 0 0 0,0 0 0 0 0,0 0 0 0 0,0 0-1 0 0,0 0 1 0 0,0 0 0 0 0,0 0 0 0 0,0 0 0 0 0,1-1 0 0 0,-1 1-1 0 0,0 0 1 0 0,0 0 0 0 0,0 0 0 0 0,0 0 0 0 0,0 0 0 0 0,0 0-1 0 0,0 0 1 0 0,0 0 0 0 0,0 0 0 0 0,1 0 0 0 0,-1 0 0 0 0,0 0-1 0 0,0 0 1 0 0,0 0 0 0 0,0 0 0 0 0,0-1 0 0 0,0 1 0 0 0,0 0-1 0 0,1 0 1 0 0,-1 0 0 0 0,0 0 0 0 0,0 1 0 0 0,0-1 0 0 0,0 0-1 0 0,0 0 1 0 0,0 0 0 0 0,1 0 0 0 0,-1 0 0 0 0,0 0 0 0 0,0 0-1 0 0,0 0 1 0 0,0 0 0 0 0,0 0 0 0 0,0 0-9 0 0,0 5 84 0 0,1-2-56 0 0,-1-2-26 0 0,0 0-1 0 0,1 0 1 0 0,-1 0-1 0 0,0 0 1 0 0,0 0-1 0 0,1 0 1 0 0,-1 0-1 0 0,1 0 1 0 0,-1 0-1 0 0,0-1 1 0 0,1 1-1 0 0,0 0 1 0 0,-1 0-1 0 0,1 0 1 0 0,0-1-1 0 0,-1 1 0 0 0,1 0 1 0 0,0-1-1 0 0,0 1 1 0 0,-1-1-1 0 0,1 1 1 0 0,0-1-1 0 0,0 1 1 0 0,0-1-1 0 0,0 1-1 0 0,1-1 3 0 0,0-1 0 0 0,0 1-1 0 0,0 0 1 0 0,0-1-1 0 0,0 0 1 0 0,0 1 0 0 0,0-1-1 0 0,0 0 1 0 0,0 0 0 0 0,0 0-1 0 0,1-1-2 0 0,-1 1 1 0 0,0 0 1 0 0,0 0-1 0 0,0 0 0 0 0,0 0 0 0 0,0 0 1 0 0,0 0-1 0 0,1 0 0 0 0,-1 1 0 0 0,0-1 1 0 0,0 1-1 0 0,2 0-1 0 0,13 0-6 0 0,0 0 0 0 0,0 2 1 0 0,-1 0-1 0 0,1 1 0 0 0,-1 0 0 0 0,14 6 6 0 0,101 31 146 0 0,-33-4-250 0 0,-85-32-71 0 0,0-1 1 0 0,12 1 174 0 0,0 0-508 0 0,-25-4 493 0 0,0 0-1 0 0,0 1 1 0 0,1-1-1 0 0,-1 0 1 0 0,0 0-1 0 0,1 0 0 0 0,-1 0 1 0 0,0 0-1 0 0,0 0 1 0 0,1 1-1 0 0,-1-1 0 0 0,0 0 1 0 0,0 0-1 0 0,0 0 1 0 0,1 1-1 0 0,-1-1 1 0 0,0 0-1 0 0,0 0 0 0 0,0 1 1 0 0,1-1-1 0 0,-1 0 1 0 0,0 0-1 0 0,0 1 1 0 0,0-1-1 0 0,0 0 0 0 0,0 1 1 0 0,0-1-1 0 0,0 0 1 0 0,0 0-1 0 0,0 1 0 0 0,0-1 17 0 0,0 0-9 0 0,0 1 1 0 0,0-1-1 0 0,0 0 1 0 0,0 0 0 0 0,0 0-1 0 0,0 0 1 0 0,0 0-1 0 0,0 0 1 0 0,0 0 0 0 0,0 1-1 0 0,0-1 1 0 0,0 0 0 0 0,0 0-1 0 0,0 0 1 0 0,0 0-1 0 0,-1 0 1 0 0,1 0 0 0 0,0 0-1 0 0,0 0 1 0 0,0 1-1 0 0,0-1 1 0 0,0 0 0 0 0,0 0-1 0 0,0 0 1 0 0,-1 0 0 0 0,1 0-1 0 0,0 0 1 0 0,0 0-1 0 0,0 0 1 0 0,0 0 0 0 0,0 0-1 0 0,0 0 1 0 0,-1 0-1 0 0,1 0 1 0 0,0 0 0 0 0,0 0-1 0 0,0 0 1 0 0,0 0 0 0 0,0 0-1 0 0,0 0 1 0 0,-1 0-1 0 0,1 0 1 0 0,0 0 0 0 0,0 0-1 0 0,0 0 1 0 0,0 0-1 0 0,0 0 1 0 0,0-1 0 0 0,0 1-1 0 0,-1 0 1 0 0,1 0 0 0 0,0 0-1 0 0,0 0 1 0 0,0 0-1 0 0,0 0 1 0 0,0 0 0 0 0,0 0-1 0 0,0-1 1 0 0,0 1-1 0 0,0 0 1 0 0,0 0 0 0 0,0 0-1 0 0,0 0 1 0 0,0 0 0 0 0,0 0 7 0 0,-4-3-176 0 0,0 0 0 0 0,0 1 0 0 0,0 0 1 0 0,-1 0-1 0 0,1 0 0 0 0,0 0 1 0 0,-1 1-1 0 0,1 0 0 0 0,-1-1 0 0 0,0 2 1 0 0,-2-1 175 0 0,1 0-85 0 0,-1-1 0 0 0,1 0 0 0 0,0 1 0 0 0,-1-2 0 0 0,-2-1 85 0 0,-28-21-32 0 0,31 20 42 0 0,0 0 0 0 0,0 1 0 0 0,-1-1 0 0 0,0 2 0 0 0,0-1 0 0 0,0 1 0 0 0,0 0 0 0 0,-3-1-10 0 0,1 0 18 0 0,1 0 0 0 0,-1 0 0 0 0,1 0 0 0 0,1-1 0 0 0,-1 0 1 0 0,1-1-1 0 0,0 0 0 0 0,-1-1-18 0 0,6 6 39 0 0,-20-30 488 0 0,18 32-166 0 0,2 0-13 0 0,3-5-19 0 0,0 4-283 0 0,0 1 0 0 0,0-1-1 0 0,1 0 1 0 0,-1 1 0 0 0,0-1-1 0 0,0 0 1 0 0,1 0-1 0 0,-1 0 1 0 0,0 0 0 0 0,0 0-1 0 0,1 0 1 0 0,-1 0-46 0 0,13 0 211 0 0,23 5 14 0 0,-21-4-49 0 0,-1 1 0 0 0,0 1-1 0 0,0 1 1 0 0,0 0-1 0 0,8 3-175 0 0,55 18 167 0 0,-67-21-156 0 0,1-2 0 0 0,-1 1 0 0 0,0-1 0 0 0,6 0-11 0 0,-2-1 26 0 0,-1 2 0 0 0,12 2-26 0 0,-18-2 4 0 0,0-1 0 0 0,0 2 0 0 0,-1-1 1 0 0,1 1-1 0 0,-1 0 0 0 0,0 0 0 0 0,1 1-4 0 0,-3-2-11 0 0,1 0-1 0 0,-1 0 1 0 0,1-1-1 0 0,0 0 1 0 0,0 0-1 0 0,0 0 1 0 0,3 0 11 0 0,22 7-136 0 0,45 19-481 0 0,-74-27 610 0 0,-1 0-1 0 0,0 0 1 0 0,1 0 0 0 0,-1 0 0 0 0,0 0 0 0 0,1 0 0 0 0,-1 0 0 0 0,0 0-1 0 0,0 0 1 0 0,0 1 7 0 0,0-1-8 0 0,0 0 0 0 0,0 1 0 0 0,0-1 0 0 0,0 0 0 0 0,1 0 0 0 0,-1 0 0 0 0,0 0 0 0 0,0-1 0 0 0,1 1 0 0 0,0 0 8 0 0,0 0-11 0 0,-1 0 0 0 0,1 0 0 0 0,0-1 0 0 0,-1 1-1 0 0,1 0 1 0 0,0-1 0 0 0,0 0 0 0 0,-1 1 0 0 0,1-1 0 0 0,0 0 0 0 0,0 0 0 0 0,0 0 0 0 0,-1 0 0 0 0,1 0 0 0 0,0-1 0 0 0,0 1 0 0 0,-1 0 0 0 0,2-1 11 0 0,4 0-7 0 0,0 0 1 0 0,0 0-1 0 0,0 1 0 0 0,0 0 1 0 0,0 1-1 0 0,0 0 0 0 0,0 0 1 0 0,0 0-1 0 0,4 2 7 0 0,2 0-57 0 0,-10-3 51 0 0,-3 0 8 0 0,0 0 0 0 0,1 0-1 0 0,-1 0 1 0 0,1 0-1 0 0,-1 0 1 0 0,0 0 0 0 0,1 1-1 0 0,-1-1 1 0 0,0 0 0 0 0,1 0-1 0 0,-1 0 1 0 0,1 0-1 0 0,-1 1 1 0 0,0-1 0 0 0,1 0-1 0 0,-1 0 1 0 0,0 1 0 0 0,0-1-1 0 0,1 0 1 0 0,-1 0-1 0 0,0 1 1 0 0,0-1 0 0 0,1 0-1 0 0,-1 1 1 0 0,0-1 0 0 0,0 0-1 0 0,0 1 1 0 0,1-1-1 0 0,-1 0 1 0 0,0 1 0 0 0,0-1-1 0 0,0 1-1 0 0,0-1-1 0 0,0 0 0 0 0,0-1 0 0 0,0 1 0 0 0,0 0 0 0 0,0 0 1 0 0,0 0-1 0 0,0 0 0 0 0,0 0 0 0 0,0 0 0 0 0,0 0 0 0 0,0 0 0 0 0,-1 0 0 0 0,1 0 0 0 0,0-1 0 0 0,0 1 0 0 0,0 0 0 0 0,0 0 0 0 0,0 0 0 0 0,1 0 0 0 0,-1 0 0 0 0,0 0 0 0 0,0 0 0 0 0,0 0 0 0 0,0 0 0 0 0,0-1 0 0 0,0 1 0 0 0,0 0 0 0 0,0 0 0 0 0,0 0 1 0 0,0 0-1 0 0,0 0 0 0 0,0 0 0 0 0,0 0 0 0 0,0 0 0 0 0,0 0 0 0 0,0 0 0 0 0,0 0 0 0 0,0 0 0 0 0,1 0 0 0 0,-1 0 0 0 0,0-1 0 0 0,0 1 0 0 0,0 0 0 0 0,0 0 0 0 0,0 0 0 0 0,0 0 0 0 0,0 0 0 0 0,0 0 0 0 0,0 0 1 0 0,7 2-160 0 0,3 3 194 0 0,-7-2 32 0 0,-3-3-56 0 0,0 0 0 0 0,0 0-1 0 0,0 0 1 0 0,1 0-1 0 0,-1 0 1 0 0,0 0-1 0 0,0 0 1 0 0,0 1-1 0 0,1-1 1 0 0,-1 0-1 0 0,0 0 1 0 0,0 0-1 0 0,0 1 1 0 0,0-1-1 0 0,0 0 1 0 0,0 0-1 0 0,1 0 1 0 0,-1 1-1 0 0,0-1 1 0 0,0 0-1 0 0,0 0 1 0 0,0 1-1 0 0,0-1 1 0 0,0 0-1 0 0,0 0 1 0 0,0 0-1 0 0,0 1 1 0 0,0-1-1 0 0,0 0 1 0 0,0 0-1 0 0,0 1 1 0 0,0-1-1 0 0,0 0 1 0 0,0 0-1 0 0,0 1 1 0 0,0-1-1 0 0,0 0 1 0 0,-1 0-1 0 0,1 0 1 0 0,0 1-1 0 0,0-1 1 0 0,0 0-1 0 0,0 0 1 0 0,0 0-1 0 0,-1 1 1 0 0,1-1-1 0 0,0 0 1 0 0,0 0-1 0 0,0 0 1 0 0,-1 0-1 0 0,1 0 1 0 0,0 0-1 0 0,0 1 1 0 0,0-1 0 0 0,-1 0-1 0 0,1 0 1 0 0,0 0-1 0 0,0 0 1 0 0,-1 0-1 0 0,1 0 1 0 0,0 0-1 0 0,0 0-9 0 0,-4 4 16 0 0,1 0 0 0 0,0 0 0 0 0,0 0 0 0 0,0 0 0 0 0,0 0 0 0 0,1 1 0 0 0,0-1 0 0 0,0 1-16 0 0,-5 7 21 0 0,-22 38 33 0 0,-18 34 52 0 0,36-60-120 0 0,-36 73-146 0 0,46-95 150 0 0,-3 7 2 0 0,0 1 0 0 0,0 0-1 0 0,1 0 1 0 0,0 0 0 0 0,0 1 0 0 0,1-1 0 0 0,0 5 8 0 0,32-67-2127 0 0,60-146 1780 0 0,-79 178 775 0 0,-9 18-144 0 0,-1 3-4 0 0,-7 13 123 0 0,-29 49 105 0 0,18-33-307 0 0,1 0 1 0 0,-5 14-202 0 0,12-18-56 0 0,1 0 0 0 0,2 1 1 0 0,0-1-1 0 0,2 1 0 0 0,1 0 0 0 0,1 1 0 0 0,1 9 56 0 0,-1-29-496 0 0,3-15-465 0 0,0 3 918 0 0,0 1 0 0 0,0-1 0 0 0,0 0 1 0 0,0 0-1 0 0,-1 0 0 0 0,1 1 0 0 0,-1-1 1 0 0,0 0-1 0 0,0-1 43 0 0,-4-39 134 0 0,3 31-77 0 0,-3-3 33 0 0,0-1-1 0 0,0 0 1 0 0,-2 1-1 0 0,0 0 1 0 0,0 0-1 0 0,-10-14-89 0 0,9 15 95 0 0,-13-24 249 0 0,-2 0 1 0 0,-17-20-345 0 0,36 55 30 0 0,1 0 1 0 0,-1 0-1 0 0,-1 0 1 0 0,1 1-1 0 0,0-1 1 0 0,-1 1-1 0 0,0 0 1 0 0,0 0-1 0 0,0 0 1 0 0,0 1-1 0 0,0-1 1 0 0,0 1-1 0 0,-1 0 0 0 0,1 0 1 0 0,-1 1-1 0 0,1-1 1 0 0,-1 1-1 0 0,0 0 1 0 0,0 0-1 0 0,0 1 1 0 0,1-1-1 0 0,-1 1 1 0 0,0 0-1 0 0,0 0 1 0 0,0 1-1 0 0,0 0 1 0 0,1-1-1 0 0,-1 2 1 0 0,0-1-1 0 0,1 0 1 0 0,-1 1-1 0 0,1 0 1 0 0,-1 0-1 0 0,1 0 1 0 0,0 1-1 0 0,0 0 1 0 0,0-1-1 0 0,-1 2-30 0 0,-12 10 35 0 0,2 1 0 0 0,-1 0-1 0 0,2 1 1 0 0,0 1-1 0 0,1 0 1 0 0,1 1-1 0 0,0 0 1 0 0,2 0-1 0 0,-1 4-34 0 0,4-7 32 0 0,1-1-1 0 0,1 1 1 0 0,0 0-1 0 0,1 0 1 0 0,1 2-32 0 0,1-9 3 0 0,1 0 0 0 0,0 0 0 0 0,1 0 1 0 0,0 0-1 0 0,0 0 0 0 0,0 0 0 0 0,1 0 0 0 0,1 0 0 0 0,-1-1 1 0 0,3 7-4 0 0,-3-11-49 0 0,0 0 1 0 0,1 0 0 0 0,-1 0-1 0 0,1 0 1 0 0,-1-1-1 0 0,1 1 1 0 0,0 0 0 0 0,0-1-1 0 0,1 1 1 0 0,-1-1 0 0 0,0 1 48 0 0,-1-3-17 0 0,0 1 0 0 0,0 0 1 0 0,0-1-1 0 0,0 1 0 0 0,0-1 0 0 0,0 1 1 0 0,0-1-1 0 0,0 1 0 0 0,0-1 1 0 0,0 0-1 0 0,0 1 0 0 0,0-1 0 0 0,0 0 1 0 0,0 0-1 0 0,0 0 0 0 0,0 0 1 0 0,1 0-1 0 0,-1 0 0 0 0,0 0 0 0 0,0 0 1 0 0,0 0-1 0 0,0-1 0 0 0,0 1 0 0 0,0 0 1 0 0,0-1-1 0 0,0 1 0 0 0,0-1 1 0 0,0 1-1 0 0,0-1 0 0 0,0 1 0 0 0,0-1 1 0 0,0 0 16 0 0,3-3-19 0 0,1 0 0 0 0,-2 0 0 0 0,1 0 0 0 0,0 0 0 0 0,-1-1 0 0 0,0 1 0 0 0,0-1 0 0 0,0 0 0 0 0,-1 0 0 0 0,0 0 0 0 0,1-3 19 0 0,4-11-109 0 0,-2 1-1 0 0,2-14 110 0 0,-2 8-23 0 0,0-3 72 0 0,-2-1 1 0 0,0 0-1 0 0,-2 0 0 0 0,-1 0 1 0 0,-1-1-1 0 0,-2-2-49 0 0,3 26 30 0 0,-1 1 1 0 0,1-1-1 0 0,-1 0 1 0 0,0 0-1 0 0,-1 1 1 0 0,1-1-1 0 0,-1 0 1 0 0,0 1-1 0 0,0 0 1 0 0,-2-4-31 0 0,3 6 13 0 0,0 1 1 0 0,-1-1-1 0 0,1 1 1 0 0,0 0-1 0 0,-1-1 1 0 0,0 1-1 0 0,1 0 1 0 0,-1 0-1 0 0,1 0 1 0 0,-1 0-1 0 0,0 0 1 0 0,0 0-1 0 0,0 1 1 0 0,0-1-1 0 0,1 0 1 0 0,-1 1-1 0 0,0 0 1 0 0,0-1-1 0 0,0 1 1 0 0,0 0-1 0 0,0 0 1 0 0,0 0-1 0 0,0 0 1 0 0,0 1-1 0 0,0-1 1 0 0,0 0-1 0 0,-1 1-13 0 0,-2 0 32 0 0,1 1-1 0 0,-1 0 1 0 0,1 0-1 0 0,-1 0 1 0 0,1 0-1 0 0,0 0 0 0 0,0 1 1 0 0,0 0-1 0 0,0 0 1 0 0,0 0-1 0 0,1 0 0 0 0,-1 1 1 0 0,1 0-32 0 0,-10 11 27 0 0,1 0-1 0 0,-7 12-26 0 0,5-6-49 0 0,-10 12 34 0 0,2 1 1 0 0,-2 8 14 0 0,18-29 38 0 0,-1 0 0 0 0,2 0 0 0 0,0 1 1 0 0,0 0-1 0 0,2 0 0 0 0,-1 0 0 0 0,0 14-38 0 0,4-25-9 0 0,-1 0 0 0 0,1 1-1 0 0,0-1 1 0 0,1 1-1 0 0,-1-1 1 0 0,0 0 0 0 0,1 1-1 0 0,0-1 1 0 0,0 0 0 0 0,0 0-1 0 0,0 0 1 0 0,0 0 0 0 0,1 0-1 0 0,-1 0 1 0 0,1 0-1 0 0,0 1 10 0 0,0-3-25 0 0,-1 0 0 0 0,0 1-1 0 0,1-1 1 0 0,-1 0-1 0 0,1 0 1 0 0,0 0 0 0 0,-1 0-1 0 0,1 0 1 0 0,0 0-1 0 0,-1 0 1 0 0,1-1-1 0 0,0 1 1 0 0,0-1 0 0 0,0 1-1 0 0,0-1 1 0 0,0 1-1 0 0,0-1 1 0 0,0 0 0 0 0,-1 0-1 0 0,1 0 1 0 0,0 0-1 0 0,0-1 1 0 0,0 1-1 0 0,0 0 1 0 0,0-1 0 0 0,0 1-1 0 0,0-1 1 0 0,-1 0-1 0 0,1 0 26 0 0,8-3-45 0 0,0-1-1 0 0,-1 0 1 0 0,0 0-1 0 0,0-1 1 0 0,-1 0-1 0 0,0-1 0 0 0,0 1 1 0 0,0-2-1 0 0,-1 1 1 0 0,3-4 45 0 0,16-21-102 0 0,-1-2 0 0 0,-1-1 102 0 0,-7 10 62 0 0,8-12 137 0 0,2-8-199 0 0,-20 34 8 0 0,-2 0 1 0 0,1-1-1 0 0,-1 0 1 0 0,-1-1-1 0 0,0 1 0 0 0,0-6-8 0 0,-5 10 165 0 0,-4 7-6 0 0,-11 12 98 0 0,12-8-200 0 0,-14 11-27 0 0,1 0 1 0 0,0 1 0 0 0,1 0-1 0 0,1 2 1 0 0,0 0 0 0 0,-6 10-31 0 0,4-4 16 0 0,5-8 9 0 0,1 0-1 0 0,0 1 1 0 0,1 0 0 0 0,1 1-1 0 0,0 0 1 0 0,-3 10-25 0 0,11-23-75 0 0,-2 4 1 0 0,0 0 0 0 0,1 0 1 0 0,0 1-1 0 0,1 1 74 0 0,0-8 7 0 0,1 0 0 0 0,0 0 1 0 0,0 0-1 0 0,0 0 0 0 0,0-1 0 0 0,0 1 0 0 0,0 0 1 0 0,1 0-1 0 0,-1 0 0 0 0,1 0 0 0 0,-1-1 0 0 0,1 1 1 0 0,0 0-1 0 0,-1 0 0 0 0,1-1 0 0 0,0 1 0 0 0,0 0 1 0 0,0-1-1 0 0,0 1 0 0 0,1-1 0 0 0,0 2-7 0 0,-1-3-34 0 0,1 1-1 0 0,-1 0 0 0 0,1 0 1 0 0,-1-1-1 0 0,1 1 0 0 0,-1-1 1 0 0,1 0-1 0 0,-1 1 0 0 0,1-1 1 0 0,0 0-1 0 0,-1 0 1 0 0,1 0-1 0 0,-1 0 0 0 0,1 0 1 0 0,-1 0-1 0 0,3 0 35 0 0,22-7-446 0 0,-16 3 415 0 0,0 0-1 0 0,-1-1 1 0 0,1 0 0 0 0,-1-1 0 0 0,0 0-1 0 0,-1-1 1 0 0,1 0 0 0 0,-1 0-1 0 0,-1 0 1 0 0,1-1 0 0 0,2-4 31 0 0,11-16-153 0 0,-2 0 1 0 0,14-27 152 0 0,-28 47 25 0 0,2-6-5 0 0,0 0 1 0 0,-1-1-1 0 0,-1 0 1 0 0,0 0-1 0 0,-1 0 1 0 0,0 0-1 0 0,-1 0 1 0 0,0-8-21 0 0,-3 21 17 0 0,0 0 0 0 0,1-1 0 0 0,-1 1 0 0 0,0 0 0 0 0,0 0 1 0 0,-1 0-1 0 0,1 0 0 0 0,0 0 0 0 0,0 0 0 0 0,-1 0 0 0 0,0 0 0 0 0,1 0 1 0 0,-1 0-1 0 0,0 0 0 0 0,0 0 0 0 0,0 0 0 0 0,0 0-17 0 0,0 1 16 0 0,0 0 1 0 0,0 0-1 0 0,-1 0 1 0 0,1 1-1 0 0,0-1 1 0 0,0 0-1 0 0,-1 0 0 0 0,1 1 1 0 0,0-1-1 0 0,-1 1 1 0 0,1 0-1 0 0,-1-1 0 0 0,1 1 1 0 0,-1 0-1 0 0,1 0 1 0 0,-1-1-1 0 0,1 1 0 0 0,0 0 1 0 0,-1 1-1 0 0,1-1 1 0 0,-1 0-1 0 0,1 0 0 0 0,-1 1 1 0 0,1-1-1 0 0,-1 1-16 0 0,-9 2 50 0 0,0 0-1 0 0,0 1 0 0 0,0 1 1 0 0,1 0-1 0 0,-1 0 0 0 0,1 1 1 0 0,-2 2-50 0 0,-21 16 203 0 0,-13 13-203 0 0,12-10 7 0 0,-147 107 191 0 0,168-126-299 0 0,18-14-275 0 0,21-14 85 0 0,-16 11 288 0 0,1-1 1 0 0,-1 0-1 0 0,-1-1 1 0 0,0 1-1 0 0,0-2 1 0 0,1-3 2 0 0,9-14 109 0 0,14-32-109 0 0,-19 32 6 0 0,-1 0 0 0 0,-1-1 0 0 0,-2 0 0 0 0,0-5-6 0 0,-9 33 9 0 0,-1-1 0 0 0,1 0 0 0 0,-1 1 0 0 0,0-1 0 0 0,0 0 0 0 0,0 1 0 0 0,0-1 0 0 0,0 0 0 0 0,0 1 0 0 0,-1-1-9 0 0,1 2 5 0 0,0 0 1 0 0,-1 1-1 0 0,1-1 0 0 0,0 1 0 0 0,-1-1 1 0 0,1 0-1 0 0,0 1 0 0 0,-1-1 1 0 0,1 1-1 0 0,0-1 0 0 0,-1 1 0 0 0,1-1 1 0 0,-1 1-1 0 0,1-1 0 0 0,-1 1 0 0 0,1 0 1 0 0,-1-1-1 0 0,0 1 0 0 0,1 0 0 0 0,-1-1 1 0 0,1 1-1 0 0,-1 0 0 0 0,0 0 0 0 0,1 0 1 0 0,-1-1-1 0 0,0 1 0 0 0,1 0 0 0 0,-1 0 1 0 0,0 0-1 0 0,1 0 0 0 0,-1 0 0 0 0,0 0 1 0 0,1 0-1 0 0,-1 0 0 0 0,1 1 0 0 0,-1-1 1 0 0,0 0-1 0 0,1 0 0 0 0,-1 0 0 0 0,0 1-5 0 0,-3 0 9 0 0,1 1 0 0 0,0 0-1 0 0,-1-1 1 0 0,1 1 0 0 0,0 0-1 0 0,0 1 1 0 0,0-1 0 0 0,1 0-1 0 0,-3 3-8 0 0,-22 26 68 0 0,18-20-44 0 0,-20 27 83 0 0,2 2 0 0 0,1 1 0 0 0,-1 8-107 0 0,-2 1 80 0 0,26-44-74 0 0,-9 15 16 0 0,1 0 1 0 0,-1 4-23 0 0,9-19 13 0 0,1-1 0 0 0,0 0 0 0 0,1 0 0 0 0,-1 1 0 0 0,1-1 0 0 0,0 0 0 0 0,1 1 0 0 0,-1-1 0 0 0,1 1 0 0 0,0-1 0 0 0,0 1 0 0 0,1 0-13 0 0,-1-5-5 0 0,0 0-1 0 0,1 0 1 0 0,-1 0 0 0 0,0 1-1 0 0,1-1 1 0 0,-1 0 0 0 0,1 0-1 0 0,-1 0 1 0 0,1 0 0 0 0,-1 0-1 0 0,1-1 1 0 0,0 1 0 0 0,-1 0 0 0 0,1 0-1 0 0,0 0 1 0 0,0 0 5 0 0,-1-1-15 0 0,1 0-1 0 0,-1 1 1 0 0,1-1 0 0 0,0 0-1 0 0,-1 0 1 0 0,1 1 0 0 0,-1-1 0 0 0,1 0-1 0 0,0 0 1 0 0,-1 0 0 0 0,1 0-1 0 0,0 0 1 0 0,-1 0 0 0 0,1 0 0 0 0,0 0-1 0 0,-1 0 1 0 0,1 0 0 0 0,-1 0-1 0 0,1 0 1 0 0,0-1 15 0 0,1 0-53 0 0,0 1-1 0 0,0-2 1 0 0,0 1-1 0 0,0 0 0 0 0,0 0 1 0 0,0-1-1 0 0,0 1 1 0 0,0-1-1 0 0,0 1 1 0 0,-1-1-1 0 0,1 0 0 0 0,0-2 54 0 0,47-68-482 0 0,-5-3-1 0 0,-2-1 483 0 0,30-53 1104 0 0,-72 129-1095 0 0,0 0 1 0 0,0 0-1 0 0,1 0 1 0 0,-1 0-1 0 0,0 0 1 0 0,0 0-1 0 0,0 0 0 0 0,0-1 1 0 0,0 1-1 0 0,0 0 1 0 0,0 0-1 0 0,0 0 0 0 0,0 0 1 0 0,0 0-1 0 0,0 0 1 0 0,0-1-1 0 0,0 1 1 0 0,0 0-1 0 0,0 0 0 0 0,0 0 1 0 0,0 0-1 0 0,0 0 1 0 0,0-1-1 0 0,0 1 0 0 0,0 0 1 0 0,0 0-1 0 0,0 0 1 0 0,0 0-1 0 0,0 0 1 0 0,0 0-1 0 0,-1-1 0 0 0,1 1 1 0 0,0 0-1 0 0,0 0 1 0 0,0 0-1 0 0,0 0 0 0 0,0 0 1 0 0,0 0-1 0 0,0 0 1 0 0,0 0-10 0 0,-8-2 204 0 0,-7 4-37 0 0,12 0-161 0 0,0 0 0 0 0,-1 0 0 0 0,1 0 0 0 0,0 1 0 0 0,1 0 0 0 0,-1-1 0 0 0,0 1 0 0 0,1 0 0 0 0,0 0 0 0 0,-1 0 0 0 0,1 2-6 0 0,-2-1 1 0 0,-13 23 68 0 0,0 0 1 0 0,2 1-1 0 0,0 1 1 0 0,3 1 0 0 0,0-1-1 0 0,2 2 1 0 0,-1 8-70 0 0,7-23 48 0 0,0 0 0 0 0,2 1 0 0 0,-1 14-48 0 0,3-23-15 0 0,0 1 0 0 0,0-1 0 0 0,1 0 0 0 0,0 1 0 0 0,0-1 0 0 0,1 0 0 0 0,0 1 0 0 0,2 3 15 0 0,-2-7-13 0 0,1-1 1 0 0,0 1-1 0 0,0-1 1 0 0,0 0 0 0 0,0 0-1 0 0,0 0 1 0 0,1 0-1 0 0,0-1 1 0 0,-1 1 0 0 0,1-1-1 0 0,5 3 13 0 0,-7-4-13 0 0,1-1 0 0 0,-1 1-1 0 0,1-1 1 0 0,0 1 0 0 0,0-1 0 0 0,0 0-1 0 0,-1 0 1 0 0,1 0 0 0 0,1 0 0 0 0,-1-1 0 0 0,0 1-1 0 0,0-1 1 0 0,0 0 0 0 0,0 1 0 0 0,0-1-1 0 0,0-1 1 0 0,0 1 0 0 0,0 0 0 0 0,3-2 13 0 0,9-5-131 0 0,1 0 0 0 0,-2-2 1 0 0,1 0-1 0 0,-1-1 0 0 0,-1 0 1 0 0,13-12 130 0 0,-1 1-7 0 0,1-2-70 0 0,-1-2 0 0 0,-1 0 1 0 0,6-11 76 0 0,34-34 0 0 0,-62 68 4 0 0,-1 1 0 0 0,1 0 1 0 0,0-1-1 0 0,0 1 0 0 0,0 0 0 0 0,0 0 0 0 0,0 0 0 0 0,0 0 0 0 0,0 0-4 0 0,-2 1 5 0 0,0 0 0 0 0,1 0 0 0 0,-1 0 0 0 0,0 0 1 0 0,0 0-1 0 0,0 0 0 0 0,1 0 0 0 0,-1 0 0 0 0,0 0 0 0 0,0 0 0 0 0,0 0 1 0 0,1 0-1 0 0,-1 0 0 0 0,0 0 0 0 0,0 0 0 0 0,0 0 0 0 0,0 0 1 0 0,1 0-1 0 0,-1 0 0 0 0,0 0 0 0 0,0 0 0 0 0,0 0 0 0 0,1 1 0 0 0,-1-1 1 0 0,0 0-1 0 0,0 0 0 0 0,0 0 0 0 0,0 0 0 0 0,1 0 0 0 0,-1 0 0 0 0,0 1 1 0 0,0-1-1 0 0,0 0-5 0 0,0 1 20 0 0,0-1-1 0 0,0 1 1 0 0,0 0 0 0 0,0 0 0 0 0,0-1-1 0 0,0 1 1 0 0,0 0 0 0 0,-1-1 0 0 0,1 1-1 0 0,0 0 1 0 0,0-1 0 0 0,-1 1 0 0 0,1 0-1 0 0,-1-1 1 0 0,1 2-20 0 0,-11 16 82 0 0,-3 7 31 0 0,1 0 0 0 0,0 1 1 0 0,-4 17-114 0 0,13-29 54 0 0,0 0 1 0 0,0 0-1 0 0,1 0 1 0 0,1 0 0 0 0,0 8-55 0 0,2-16-32 0 0,0 0 0 0 0,1-1 0 0 0,-1 1-1 0 0,1-1 1 0 0,0 1 0 0 0,1-1 0 0 0,-1 0 0 0 0,1 1 0 0 0,0-1 0 0 0,0 0 0 0 0,1 0 0 0 0,0 0 0 0 0,-1 0 0 0 0,2-1 0 0 0,1 3 32 0 0,-4-5-54 0 0,1-1 0 0 0,-1 1 0 0 0,0-1 1 0 0,1 0-1 0 0,0 1 0 0 0,-1-1 0 0 0,1 0 1 0 0,0 0-1 0 0,0 0 0 0 0,-1 0 1 0 0,1-1-1 0 0,0 1 0 0 0,0 0 0 0 0,0-1 1 0 0,0 0-1 0 0,0 1 0 0 0,0-1 1 0 0,0 0-1 0 0,0 0 0 0 0,0 0 0 0 0,0 0 1 0 0,0 0-1 0 0,0 0 0 0 0,0-1 0 0 0,0 1 1 0 0,0-1-1 0 0,0 1 0 0 0,0-1 1 0 0,-1 0-1 0 0,1 0 0 0 0,0 0 0 0 0,0 0 1 0 0,-1 0-1 0 0,1 0 0 0 0,0 0 1 0 0,-1 0-1 0 0,1-1 0 0 0,-1 1 0 0 0,2-2 54 0 0,9-11-113 0 0,1-1 0 0 0,-2 0-1 0 0,0 0 1 0 0,-1-1 0 0 0,0 0-1 0 0,-1-1 1 0 0,-1 0 0 0 0,0-4 113 0 0,13-17 4 0 0,-17 31 90 0 0,1 0-1 0 0,-1 0 1 0 0,-1-1-1 0 0,1 1 0 0 0,-1-1 1 0 0,-1 0-1 0 0,2-6-93 0 0,-5 12 362 0 0,-2 4-77 0 0,-9 11 92 0 0,-11 19-105 0 0,22-31-266 0 0,-18 28 98 0 0,1 2-1 0 0,2 0 1 0 0,1 1 0 0 0,1 0 0 0 0,-1 11-104 0 0,12-35 2 0 0,0 0 1 0 0,1 1-1 0 0,0-1 1 0 0,1 0 0 0 0,0 1-1 0 0,0-1 1 0 0,1 1-1 0 0,0 0 1 0 0,0-1-1 0 0,1 1 1 0 0,0-1 0 0 0,1 1-1 0 0,0 0-2 0 0,-2-8-15 0 0,0 0 1 0 0,0 0-1 0 0,1 1 0 0 0,-1-1 1 0 0,1 0-1 0 0,-1 0 0 0 0,1 0 1 0 0,-1 0-1 0 0,1 0 0 0 0,0 0 0 0 0,-1 0 1 0 0,1 0-1 0 0,0 0 0 0 0,0 0 1 0 0,0 0-1 0 0,0 0 0 0 0,0 0 1 0 0,0-1-1 0 0,0 1 0 0 0,0 0 0 0 0,0-1 1 0 0,0 1-1 0 0,0-1 0 0 0,1 1 1 0 0,-1-1-1 0 0,0 1 0 0 0,0-1 1 0 0,1 0-1 0 0,-1 0 0 0 0,0 1 0 0 0,0-1 1 0 0,1 0-1 0 0,-1 0 0 0 0,0-1 1 0 0,0 1-1 0 0,1 0 0 0 0,-1 0 1 0 0,0 0-1 0 0,0-1 0 0 0,1 1 1 0 0,-1-1-1 0 0,0 1 15 0 0,7-4-76 0 0,-1 0 0 0 0,1 0 1 0 0,-1-1-1 0 0,0 0 0 0 0,0 0 1 0 0,0-1 75 0 0,5-4 0 0 0,-1 2-6 0 0,-1 0 0 0 0,-1-1-1 0 0,0-1 1 0 0,0 1 0 0 0,-1-1 0 0 0,0 0-1 0 0,0-1 1 0 0,-1 0 0 0 0,-1 0 0 0 0,0-1-1 0 0,-1 0 1 0 0,0 0 0 0 0,3-11 6 0 0,1-3 28 0 0,4-18-88 0 0,-13 40 67 0 0,1 1 1 0 0,-1-1-1 0 0,0 0 0 0 0,0 0 1 0 0,0 0-1 0 0,0 1 0 0 0,-1-1 1 0 0,1 0-1 0 0,-1 0 0 0 0,-1-2-7 0 0,2 6 13 0 0,0-1 0 0 0,0 1 0 0 0,0 0-1 0 0,-1-1 1 0 0,1 1 0 0 0,0-1 0 0 0,0 1 0 0 0,-1 0-1 0 0,1-1 1 0 0,0 1 0 0 0,-1-1 0 0 0,1 1 0 0 0,0 0-1 0 0,-1-1 1 0 0,1 1 0 0 0,-1 0 0 0 0,1 0 0 0 0,-1-1-1 0 0,1 1 1 0 0,-1 0 0 0 0,1 0 0 0 0,0 0 0 0 0,-1 0-1 0 0,1 0 1 0 0,-1-1 0 0 0,1 1 0 0 0,-1 0 0 0 0,1 0-1 0 0,-1 0 1 0 0,1 0 0 0 0,-1 0 0 0 0,1 1 0 0 0,-1-1-1 0 0,1 0 1 0 0,-1 0 0 0 0,1 0 0 0 0,-1 0 0 0 0,1 0-1 0 0,-1 1-12 0 0,0-1 20 0 0,0 1 0 0 0,0-1 0 0 0,0 1 0 0 0,-1-1-1 0 0,1 1 1 0 0,0 0 0 0 0,0-1 0 0 0,0 1 0 0 0,0 0-1 0 0,0 0 1 0 0,1 0 0 0 0,-1 0 0 0 0,0 0 0 0 0,0 0-1 0 0,0 0-19 0 0,1 0 43 0 0,-1 1-26 0 0,0 0-1 0 0,0 0 1 0 0,0 0 0 0 0,1 0 0 0 0,-1 0 0 0 0,0 0-1 0 0,1 0 1 0 0,0 0 0 0 0,0 0 0 0 0,-1 1-1 0 0,1-1 1 0 0,0 0 0 0 0,1 0 0 0 0,-1 0-1 0 0,0 0 1 0 0,1 1-17 0 0,-1 7 14 0 0,0 0 0 0 0,0 0-1 0 0,-1 1 1 0 0,0-1 0 0 0,-1 0-1 0 0,-2 5-13 0 0,-2 18-19 0 0,5-20-4 0 0,0 0 0 0 0,1 0 1 0 0,1 0-1 0 0,0-1 0 0 0,0 1 1 0 0,3 8 22 0 0,-2-11-151 0 0,-1-7 103 0 0,-1 0 0 0 0,1-1 0 0 0,0 1 0 0 0,0 0 0 0 0,1 0 1 0 0,-1 0-1 0 0,2 2 48 0 0,3 6-41 0 0,12-12-526 0 0,-17 1 565 0 0,-1-1 0 0 0,0 1 0 0 0,0-1 0 0 0,0 1 0 0 0,1 0 0 0 0,-1-1 0 0 0,0 1 0 0 0,0-1 0 0 0,1 1 0 0 0,-1 0 0 0 0,0-1 0 0 0,1 1 0 0 0,-1 0 0 0 0,1-1 0 0 0,-1 1 0 0 0,0 0 0 0 0,1 0 0 0 0,-1-1 0 0 0,1 1 0 0 0,-1 0 0 0 0,1 0 0 0 0,-1 0 0 0 0,1 0 2 0 0,2 7 243 0 0,-3-7-241 0 0,0 1 1 0 0,0-1-1 0 0,0 1 0 0 0,0-1 1 0 0,0 0-1 0 0,0 1 0 0 0,0-1 1 0 0,0 1-1 0 0,0-1 1 0 0,0 1-1 0 0,1-1 0 0 0,-1 1 1 0 0,0-1-1 0 0,0 0 0 0 0,0 1 1 0 0,1-1-1 0 0,-1 1 0 0 0,0-1 1 0 0,1 0-1 0 0,-1 1 0 0 0,0-1 1 0 0,1 0-1 0 0,-1 1 1 0 0,0-1-1 0 0,1 0 0 0 0,-1 0 1 0 0,0 1-1 0 0,1-1 0 0 0,-1 0 1 0 0,1 0-1 0 0,-1 0 0 0 0,1 1 1 0 0,-1-1-1 0 0,1 0 0 0 0,-1 0 1 0 0,0 0-1 0 0,1 0 1 0 0,-1 0-1 0 0,1 0 0 0 0,-1 0 1 0 0,1 0-1 0 0,-1 0 0 0 0,1 0 1 0 0,-1 0-1 0 0,1 0 0 0 0,-1-1 1 0 0,0 1-1 0 0,1 0 1 0 0,-1 0-1 0 0,1 0-2 0 0,25-21-53 0 0,-30 23 22 0 0,1-1-140 0 0,5-3-177 0 0,1 1 101 0 0,0 7 333 0 0,-3-4-62 0 0,0-1-1 0 0,1 1 1 0 0,0-1-1 0 0,-1 1 1 0 0,1-1-1 0 0,0 0 1 0 0,0 1-1 0 0,0-1 1 0 0,0 1-24 0 0,23 36 261 0 0,-15-31-261 0 0,4 4 96 0 0,-11-9-84 0 0,0 0 0 0 0,1 0-1 0 0,-1 0 1 0 0,1 0 0 0 0,-1-1 0 0 0,1 1 0 0 0,0-1-1 0 0,2 1-11 0 0,12 7-52 0 0,-16-9 57 0 0,0 1 0 0 0,0-1 0 0 0,0 1 0 0 0,0-1 0 0 0,0 0 0 0 0,0 0 0 0 0,0 0 0 0 0,0 0 0 0 0,0 0 0 0 0,0 0 0 0 0,0 0 1 0 0,0 0-1 0 0,0 0 0 0 0,1 0 0 0 0,-1-1 0 0 0,0 1 0 0 0,0 0-5 0 0,14-1 46 0 0,-7 3 8 0 0,19 6 114 0 0,-26-7-164 0 0,0-1 1 0 0,0 0-1 0 0,0 1 1 0 0,0-1-1 0 0,-1 1 1 0 0,1-1-1 0 0,0 1 1 0 0,0-1-1 0 0,-1 1 0 0 0,1-1 1 0 0,0 1-1 0 0,-1 0 1 0 0,1 0-1 0 0,0-1 1 0 0,-1 1-1 0 0,1 0 0 0 0,-1 0 1 0 0,1-1-1 0 0,-1 1 1 0 0,0 0-1 0 0,1 0 1 0 0,-1 0-1 0 0,0 0 1 0 0,1 0-1 0 0,-1 0-4 0 0,5 19 50 0 0,-3-16-171 0 0,-5-14-59 0 0,-1 1 152 0 0,0 1 1 0 0,-1 0-1 0 0,0 0 0 0 0,0 1 0 0 0,-6-7 28 0 0,-1-1-17 0 0,-2-5 38 0 0,-2 1 1 0 0,-1 0-1 0 0,-3-2-21 0 0,11 13 16 0 0,1 0 0 0 0,-1 1 1 0 0,-1 0-1 0 0,1 1 0 0 0,-1 0 0 0 0,0 1 0 0 0,0 0 1 0 0,-3 0-17 0 0,3-1 293 0 0,7 4 37 0 0,7 8-143 0 0,-1-3-120 0 0,0 0-1 0 0,0 0 1 0 0,1-1-1 0 0,-1 1 1 0 0,0-1-1 0 0,1 0 1 0 0,-1 0-1 0 0,2 0-66 0 0,20 15 290 0 0,-17-11-229 0 0,0-1-1 0 0,0 0 1 0 0,1 0 0 0 0,1 0-61 0 0,-2 0 23 0 0,1-1-1 0 0,-1 1 1 0 0,0 1-1 0 0,6 5-22 0 0,8 5-34 0 0,-17-12-1 0 0,0 0-1 0 0,1 0 1 0 0,-2 1 0 0 0,1-1 0 0 0,2 3 35 0 0,14 16 29 0 0,6 9-309 0 0,-17-19 218 0 0,0-1-1 0 0,1 0 1 0 0,0-1 0 0 0,1 0 0 0 0,0-1-1 0 0,8 5 63 0 0,13 15-4 0 0,-26-23 30 0 0,-1-1 0 0 0,1 1-1 0 0,0-2 1 0 0,1 1 0 0 0,2 1-26 0 0,71 47-79 0 0,-54-41 53 0 0,28 10-150 0 0,-52-22 156 0 0,-1 0-1 0 0,1 0 1 0 0,0 0-1 0 0,-1 1 1 0 0,1-1-1 0 0,-1 0 1 0 0,0 1-1 0 0,0 0 1 0 0,1 0-1 0 0,-1-1 1 0 0,0 1-1 0 0,0 0 1 0 0,-1 1-1 0 0,1-1 1 0 0,0 0-1 0 0,-1 1 1 0 0,1-1-1 0 0,-1 0 1 0 0,0 1-1 0 0,0 0 1 0 0,0-1-1 0 0,0 1 1 0 0,0 0-1 0 0,0-1 1 0 0,-1 1-1 0 0,0 0 1 0 0,1 0-1 0 0,-1 0 1 0 0,0-1-1 0 0,0 1 1 0 0,0 0-1 0 0,-1 2 21 0 0,-3 10-666 0 0,2-12-9 0 0,-2-7-140 0 0,3-6 194 0 0,1 8 590 0 0,0 1-1 0 0,-1-1 1 0 0,1 1 0 0 0,0 0 0 0 0,-1-1 0 0 0,1 1 0 0 0,0-1 0 0 0,-1 1-1 0 0,0 0 1 0 0,1-1 0 0 0,-1 1 0 0 0,0 0 31 0 0,-8-13 36 0 0,-1 1 0 0 0,0 0 0 0 0,-1 0 0 0 0,0 2 0 0 0,-1-1 0 0 0,0 1 0 0 0,-1 1 0 0 0,0 0 0 0 0,-1 1 0 0 0,0 1 0 0 0,-3-2-36 0 0,-3 1-2 0 0,0 1 1 0 0,0 0-1 0 0,0 1 1 0 0,-1 1-1 0 0,-11-1 2 0 0,-30-7 93 0 0,27 5 119 0 0,-33-3-212 0 0,61 10 13 0 0,-1 1 0 0 0,1-2-1 0 0,0 1 1 0 0,0-1-1 0 0,0 0 1 0 0,1 0-1 0 0,-1-1 1 0 0,1 0-1 0 0,-2-1-12 0 0,-22-12 342 0 0,11 3 58 0 0,13 7-105 0 0,6 7-286 0 0,0 0 0 0 0,0 0 0 0 0,0-1 0 0 0,0 1 0 0 0,0 0 0 0 0,0 0 0 0 0,0 0 0 0 0,0 0 1 0 0,0 0-1 0 0,0 0 0 0 0,0 0 0 0 0,0 0 0 0 0,0 0 0 0 0,0-1 0 0 0,0 1 0 0 0,0 0 0 0 0,0 0 0 0 0,0 0 0 0 0,0 0 0 0 0,0 0 0 0 0,0 0 0 0 0,0 0 1 0 0,0 0-1 0 0,0 0 0 0 0,0-1 0 0 0,0 1 0 0 0,1 0 0 0 0,-1 0 0 0 0,0 0 0 0 0,0 0 0 0 0,0 0 0 0 0,0 0 0 0 0,0 0 0 0 0,0 0 0 0 0,0 0 0 0 0,0 0 0 0 0,0 0 1 0 0,0 0-1 0 0,1 0 0 0 0,-1 0 0 0 0,0 0 0 0 0,0 0 0 0 0,0 0 0 0 0,0 0 0 0 0,0 0 0 0 0,0 0 0 0 0,0 0 0 0 0,0 0 0 0 0,0 0 0 0 0,1 0 0 0 0,-1 0 1 0 0,0 0-1 0 0,0 0 0 0 0,0 0 0 0 0,0 0-9 0 0,14 2 331 0 0,0 0 1 0 0,-1 1-1 0 0,1 0 0 0 0,5 3-331 0 0,-2 1 73 0 0,1 1-1 0 0,-1 0 1 0 0,0 1-1 0 0,15 11-72 0 0,-9-6 181 0 0,23 11-181 0 0,-26-15-10 0 0,-1 1 1 0 0,0 0-1 0 0,0 2 0 0 0,-2 0 0 0 0,1 1 1 0 0,-2 0-1 0 0,0 1 0 0 0,0 1 0 0 0,12 18 10 0 0,70 87-135 0 0,-26-41-761 0 0,-46-53 341 0 0,-18-20 165 0 0,-1 1 0 0 0,1 1 0 0 0,4 6 390 0 0,-12-15-31 0 0,0 1 0 0 0,0-1 0 0 0,0 0 1 0 0,0 0-1 0 0,0 1 0 0 0,0-1 0 0 0,1 0 1 0 0,-1 1-1 0 0,0-1 0 0 0,0 0 0 0 0,0 0 1 0 0,1 0-1 0 0,-1 1 0 0 0,0-1 0 0 0,0 0 1 0 0,1 0-1 0 0,-1 0 0 0 0,0 0 1 0 0,1 1-1 0 0,-1-1 0 0 0,0 0 0 0 0,0 0 1 0 0,1 0-1 0 0,-1 0 0 0 0,0 0 0 0 0,1 0 1 0 0,-1 0-1 0 0,0 0 0 0 0,1 0 0 0 0,-1 0 1 0 0,0 0-1 0 0,1 0 0 0 0,-1 0 0 0 0,0 0 1 0 0,0 0-1 0 0,1 0 0 0 0,-1 0 0 0 0,0 0 1 0 0,1 0-1 0 0,-1-1 0 0 0,0 1 0 0 0,0 0 1 0 0,1 0-1 0 0,-1 0 0 0 0,0 0 1 0 0,0-1-1 0 0,1 1 0 0 0,-1 0 0 0 0,0 0 1 0 0,0-1-1 0 0,0 1 0 0 0,1 0 0 0 0,-1 0 1 0 0,0-1-1 0 0,0 1 0 0 0,0 0 0 0 0,0-1 1 0 0,0 1-1 0 0,1 0 0 0 0,-1 0 0 0 0,0-1 1 0 0,0 1-1 0 0,0 0 0 0 0,0-1 31 0 0,5-18-1377 0 0,-5 11 1313 0 0,0 1 0 0 0,-1 0 1 0 0,0 0-1 0 0,0 0 0 0 0,-1 0 1 0 0,0 0-1 0 0,0 0 0 0 0,0 0 0 0 0,-2-2 64 0 0,-5-12 210 0 0,-1 0 0 0 0,0 1-1 0 0,-1 0 1 0 0,-2 0-1 0 0,-13-16-209 0 0,18 26 46 0 0,-1 0-1 0 0,-1 0 1 0 0,0 1-1 0 0,0 0 0 0 0,-1 0 1 0 0,0 2-1 0 0,-1-1 0 0 0,0 1 1 0 0,0 1-1 0 0,-7-3-45 0 0,-16-3 186 0 0,-14-6-31 0 0,45 16-54 0 0,-1-1 0 0 0,1 1 1 0 0,0-1-1 0 0,-1 0 0 0 0,1 0 0 0 0,0-1 1 0 0,1 1-1 0 0,-4-4-101 0 0,1-1 377 0 0,7 5-31 0 0,14 8 433 0 0,-13-4-677 0 0,12 6 235 0 0,0 1 0 0 0,-1 0 0 0 0,0 1 0 0 0,1 1-337 0 0,31 21 278 0 0,-12-10-228 0 0,-1 1-1 0 0,-1 2 1 0 0,0 1 0 0 0,0 3-50 0 0,-11-7-42 0 0,-1 1 1 0 0,5 8 41 0 0,-4-5-284 0 0,17 17 284 0 0,-15-18-284 0 0,-16-17 136 0 0,0 0 0 0 0,1-1 0 0 0,-1 1 0 0 0,1-1 0 0 0,1-1 0 0 0,-1 1 1 0 0,1-1-1 0 0,0 0 0 0 0,0-1 0 0 0,1 1 148 0 0,15 6-578 0 0,-19-8 468 0 0,-1 0-1 0 0,1-1 1 0 0,0 0-1 0 0,0 0 1 0 0,0 0-1 0 0,0-1 1 0 0,0 0-1 0 0,0 0 1 0 0,3 0 110 0 0,7 2-460 0 0,-14-2 431 0 0,0-1 1 0 0,0 1-1 0 0,1-1 1 0 0,-1 0 0 0 0,0 1-1 0 0,0-1 1 0 0,1 0 0 0 0,-1 0-1 0 0,0 0 1 0 0,0 0 0 0 0,1 0-1 0 0,-1 0 1 0 0,0-1-1 0 0,0 1 1 0 0,2-1 28 0 0,1 0-110 0 0,1-1-1 0 0,-1-1 0 0 0,1 1 1 0 0,-1-1-1 0 0,0 1 1 0 0,3-4 110 0 0,-5 5-32 0 0,-1-1 0 0 0,1 1 0 0 0,-1-1 1 0 0,1 0-1 0 0,-1 1 0 0 0,0-1 0 0 0,0 0 0 0 0,0 0 1 0 0,0 0-1 0 0,0 0 0 0 0,0 0 0 0 0,0 0 0 0 0,-1 0 0 0 0,1 0 1 0 0,-1 0-1 0 0,1-1 32 0 0,-1 0-84 0 0,0 0 0 0 0,1-1 0 0 0,-1 1 1 0 0,0-1-1 0 0,0 1 0 0 0,-1 0 0 0 0,1-1 0 0 0,-1-1 84 0 0,0 4-48 0 0,0-1-1 0 0,1 1 1 0 0,-1-1-1 0 0,0 1 0 0 0,0-1 1 0 0,0 1-1 0 0,0 0 0 0 0,0-1 1 0 0,0 1-1 0 0,-1 0 1 0 0,1 0-1 0 0,0 0 0 0 0,-1 0 1 0 0,1 0-1 0 0,-1 0 0 0 0,1 0 1 0 0,-1 0-1 0 0,0 1 49 0 0,-5-3 13 0 0,0 1-1 0 0,0 0 0 0 0,0 0 1 0 0,-1 1-1 0 0,1 0 1 0 0,-1 1-1 0 0,1-1 1 0 0,-1 1-1 0 0,1 1 1 0 0,-1 0-1 0 0,1 0 1 0 0,-6 1-13 0 0,0 5 414 0 0,13-7-393 0 0,0 0 0 0 0,-1 0 1 0 0,1 0-1 0 0,0 1 0 0 0,0-1 0 0 0,0 0 0 0 0,0 0 0 0 0,0 0 0 0 0,-1 1 0 0 0,1-1 1 0 0,0 0-1 0 0,0 0 0 0 0,0 1 0 0 0,0-1 0 0 0,0 0 0 0 0,0 0 0 0 0,0 1 0 0 0,0-1 1 0 0,0 0-1 0 0,0 0 0 0 0,0 1 0 0 0,0-1 0 0 0,0 0 0 0 0,0 0 0 0 0,0 1 0 0 0,0-1 1 0 0,0 0-1 0 0,0 0 0 0 0,0 1-21 0 0,1-1 27 0 0,0 1 0 0 0,0-1-1 0 0,-1 1 1 0 0,1-1 0 0 0,0 1 0 0 0,0-1 0 0 0,0 1 0 0 0,-1-1 0 0 0,1 0 0 0 0,0 1-1 0 0,0-1 1 0 0,0 0 0 0 0,0 0 0 0 0,0 0 0 0 0,0 0 0 0 0,0 0 0 0 0,0 0-1 0 0,0 0 1 0 0,0 0 0 0 0,0 0 0 0 0,-1 0 0 0 0,1 0 0 0 0,0-1 0 0 0,0 1 0 0 0,0 0-27 0 0,6-2 45 0 0,-1-1 1 0 0,1 1-1 0 0,-1-1 1 0 0,5-2-46 0 0,21-10 31 0 0,-3 7 25 0 0,0-2 0 0 0,0-1 0 0 0,13-8-56 0 0,-16 6-29 0 0,-4 2 93 0 0,-1-1-1 0 0,1-1 0 0 0,7-7-63 0 0,-7 4-11 0 0,-15 11 27 0 0,0 1 0 0 0,-1-1 0 0 0,0 0 1 0 0,0-1-1 0 0,2-3-16 0 0,8-8 64 0 0,-28 21 58 0 0,5-3-137 0 0,1 2 0 0 0,-1-1 0 0 0,0 1 1 0 0,1 0-1 0 0,0 0 0 0 0,0 1 0 0 0,-2 1 15 0 0,-56 40-427 0 0,34-26 415 0 0,1 2 1 0 0,-18 18 11 0 0,38-32-22 0 0,1 0 1 0 0,-1-1-1 0 0,-7 4 22 0 0,-4 2-79 0 0,19-12 81 0 0,1 1 1 0 0,0-1-1 0 0,-1 0 1 0 0,1 0-1 0 0,0 0 1 0 0,0 1 0 0 0,-1-1-1 0 0,1 0 1 0 0,0 0-1 0 0,-1 1 1 0 0,1-1-1 0 0,0 0 1 0 0,0 1-1 0 0,0-1 1 0 0,-1 0 0 0 0,1 0-1 0 0,0 1 1 0 0,0-1-1 0 0,0 1 1 0 0,0-1-1 0 0,0 0 1 0 0,-1 1 0 0 0,1-1-1 0 0,0 0 1 0 0,0 1-1 0 0,0-1 1 0 0,0 0-1 0 0,0 1 1 0 0,0-1-1 0 0,0 1-2 0 0,1-1 0 0 0,-1 0 0 0 0,0 0-1 0 0,0 0 1 0 0,1 0-1 0 0,-1 0 1 0 0,0 0-1 0 0,1 1 1 0 0,-1-1-1 0 0,0 0 1 0 0,0 0-1 0 0,1 0 1 0 0,-1 0 0 0 0,0 0-1 0 0,1 0 1 0 0,-1 0-1 0 0,0-1 1 0 0,0 1-1 0 0,1 0 1 0 0,-1 0-1 0 0,0 0 1 0 0,0 0-1 0 0,1 0 1 0 0,-1 0 0 0 0,0 0-1 0 0,0-1 1 0 0,1 1-1 0 0,-1 0 1 0 0,0 0-1 0 0,0 0 1 0 0,0-1-1 0 0,1 1 1 0 0,-1 0-1 0 0,0 0 1 0 0,0 0 0 0 0,0-1-1 0 0,0 1 1 0 0,1 0-1 0 0,-1 0 1 0 0,0-1-1 0 0,0 1 1 0 0,20-21-28 0 0,1 2 0 0 0,1 0 0 0 0,16-10 28 0 0,-13 13-6 0 0,0 1-1 0 0,20-9 7 0 0,-16 9 131 0 0,-26 13-103 0 0,1-1 1 0 0,-1 1 0 0 0,1-1 0 0 0,-1 0 0 0 0,0 0 0 0 0,0 0-1 0 0,0 0 1 0 0,-1 0 0 0 0,1-1 0 0 0,1-3-29 0 0,-3 6 3 0 0,0 1 0 0 0,-1-1 0 0 0,0 0 0 0 0,1 0 0 0 0,-1 0 0 0 0,1 1 0 0 0,-1-1 0 0 0,0 0 0 0 0,0 0 0 0 0,1 0 0 0 0,-1 0 0 0 0,0 0 0 0 0,0 0 0 0 0,0 0 0 0 0,0 0 0 0 0,0 0 0 0 0,0 0 0 0 0,0 1 0 0 0,-1-1 0 0 0,1 0 0 0 0,0 0 0 0 0,0 0 0 0 0,-1 0 0 0 0,1 0 0 0 0,0 0 0 0 0,-1 1 0 0 0,1-1 0 0 0,-1 0 0 0 0,1 0 0 0 0,-1 1 0 0 0,0-1 0 0 0,1 0 0 0 0,-1 1 0 0 0,1-1 0 0 0,-1 0 0 0 0,0 1 0 0 0,0-1 0 0 0,0 1 0 0 0,1-1 0 0 0,-1 1 0 0 0,0 0 0 0 0,0-1 0 0 0,0 1 0 0 0,0 0 0 0 0,1-1 0 0 0,-1 1 0 0 0,0 0 0 0 0,0 0 0 0 0,0 0 0 0 0,-1 0-3 0 0,-1 0 24 0 0,0-1 0 0 0,0 1 0 0 0,-1 0 0 0 0,1 0 0 0 0,0 1 0 0 0,0-1 0 0 0,-1 1 0 0 0,1 0 0 0 0,0-1 0 0 0,0 1 0 0 0,-3 2-24 0 0,-35 17 57 0 0,25-12-134 0 0,3-1 98 0 0,1 0 1 0 0,-1 2-1 0 0,1-1 0 0 0,0 1 0 0 0,-5 7-21 0 0,10-11 19 0 0,-9 9 41 0 0,15-14-55 0 0,1 0-1 0 0,0 0 1 0 0,-1 0-1 0 0,1 1 1 0 0,0-1-1 0 0,-1 0 1 0 0,1 1-1 0 0,0-1 1 0 0,-1 0 0 0 0,1 1-1 0 0,0-1 1 0 0,0 0-1 0 0,-1 1 1 0 0,1-1-1 0 0,0 0 1 0 0,0 1-1 0 0,0-1 1 0 0,0 1-1 0 0,-1-1 1 0 0,1 1 0 0 0,0-1-1 0 0,0 0 1 0 0,0 1-1 0 0,0-1 1 0 0,0 1-1 0 0,0-1 1 0 0,0 1-1 0 0,0-1-4 0 0,2 0-10 0 0,-1 0 0 0 0,0-1-1 0 0,0 1 1 0 0,1-1 0 0 0,-1 0-1 0 0,0 1 1 0 0,0-1 0 0 0,0 0-1 0 0,0 0 1 0 0,0 1 0 0 0,0-1-1 0 0,0 0 1 0 0,0 0 0 0 0,1-1 10 0 0,-2 2-5 0 0,72-64-9 0 0,-51 47 12 0 0,0-1 0 0 0,-2-1 0 0 0,0-1-1 0 0,16-21 3 0 0,-18 20 49 0 0,-14 18-49 0 0,0 0-1 0 0,0 0 1 0 0,0 0-1 0 0,-1-1 1 0 0,1 1 0 0 0,-1-1-1 0 0,0 1 1 0 0,0-1-1 0 0,0 0 1 0 0,-1 1 0 0 0,1-1-1 0 0,-1 0 1 0 0,0 0-1 0 0,0 0 1 0 0,0-3 0 0 0,-1 7 6 0 0,0-1 0 0 0,0 1-1 0 0,0-1 1 0 0,0 1 0 0 0,0-1-1 0 0,0 1 1 0 0,0-1 0 0 0,0 1-1 0 0,0-1 1 0 0,-1 1 0 0 0,1-1 0 0 0,0 1-1 0 0,0 0 1 0 0,0-1 0 0 0,-1 1-1 0 0,1-1 1 0 0,0 1 0 0 0,-1 0 0 0 0,1-1-1 0 0,0 1 1 0 0,-1 0 0 0 0,1-1-1 0 0,0 1 1 0 0,-1 0 0 0 0,1 0 0 0 0,0-1-1 0 0,-1 1 1 0 0,1 0 0 0 0,-1 0-1 0 0,1 0 1 0 0,-1-1 0 0 0,1 1-1 0 0,0 0 1 0 0,-1 0 0 0 0,1 0 0 0 0,-1 0-1 0 0,1 0 1 0 0,-1 0 0 0 0,1 0-1 0 0,-1 0 1 0 0,1 0 0 0 0,-1 0 0 0 0,1 0-1 0 0,-1 0 1 0 0,1 1 0 0 0,0-1-1 0 0,-1 0 1 0 0,1 0 0 0 0,-1 0 0 0 0,1 0-1 0 0,-1 1 1 0 0,1-1 0 0 0,0 0-6 0 0,-24 13 84 0 0,23-12-65 0 0,-7 6-10 0 0,-1 0 1 0 0,1 1-1 0 0,1 0 1 0 0,-1 0-1 0 0,1 1 1 0 0,0 0-10 0 0,-13 16-3 0 0,-41 46 202 0 0,52-53-163 0 0,8-17-44 0 0,1-1 0 0 0,-1 1 0 0 0,1 0 0 0 0,0-1 0 0 0,0 1 0 0 0,-1 0 0 0 0,1-1 0 0 0,0 1 0 0 0,0 0 0 0 0,0-1 0 0 0,0 1-1 0 0,0 0 1 0 0,0 0 0 0 0,0-1 0 0 0,0 1 0 0 0,0 0 0 0 0,0 0 0 0 0,0-1 0 0 0,0 1 0 0 0,1 0 0 0 0,-1-1 0 0 0,0 1 0 0 0,1 0 8 0 0,0-1-36 0 0,1-1 1 0 0,-1 0 0 0 0,0 0 0 0 0,1 0 0 0 0,-1 0 0 0 0,0 0 0 0 0,0 0 0 0 0,0-1 0 0 0,1 1-1 0 0,-1 0 1 0 0,-1 0 0 0 0,1-1 0 0 0,0 1 35 0 0,6-7 16 0 0,28-29-161 0 0,-28 29 93 0 0,-1 0-1 0 0,1 1 1 0 0,0 0-1 0 0,1 1 1 0 0,-1 0-1 0 0,4-2 53 0 0,-8 6 15 0 0,0-1 0 0 0,0 0 0 0 0,0 0 0 0 0,0 0 0 0 0,0 0 0 0 0,-1 0 0 0 0,1-1 0 0 0,-1 1 0 0 0,2-4-15 0 0,9-12 107 0 0,-9 14-37 0 0,-1 0 72 0 0,-2 9 111 0 0,-21 12 339 0 0,19-15-574 0 0,0 1 0 0 0,0-1 0 0 0,0 0 0 0 0,1 0 0 0 0,-1 1 0 0 0,0-1 0 0 0,1 0 1 0 0,-1 1-1 0 0,1-1 0 0 0,-1 0 0 0 0,1 1 0 0 0,0-1 0 0 0,0 1 0 0 0,-1-1 0 0 0,1 1 0 0 0,0-1 0 0 0,0 1 0 0 0,0-1 0 0 0,1 0 0 0 0,-1 1 0 0 0,0-1 0 0 0,1 1 0 0 0,-1-1 0 0 0,0 1 0 0 0,1-1 0 0 0,0 0 0 0 0,-1 1 0 0 0,1-1 0 0 0,0 1-18 0 0,0-2 0 0 0,-1 0-1 0 0,1 1 1 0 0,-1-1 0 0 0,1 0 0 0 0,-1 0-1 0 0,1 1 1 0 0,-1-1 0 0 0,1 0-1 0 0,-1 0 1 0 0,1 0 0 0 0,0 0 0 0 0,-1 0-1 0 0,1 0 1 0 0,-1 0 0 0 0,1 0-1 0 0,-1 0 1 0 0,1 0 0 0 0,-1 0-1 0 0,1 0 1 0 0,0 0 0 0 0,-1-1 0 0 0,1 1-1 0 0,-1 0 1 0 0,1 0 0 0 0,-1 0-1 0 0,1-1 1 0 0,-1 1 0 0 0,1 0-1 0 0,-1-1 1 0 0,0 1 0 0 0,1-1 0 0 0,-1 1-1 0 0,1 0 1 0 0,-1-1 0 0 0,0 1 0 0 0,16-18-71 0 0,-15 16 53 0 0,8-13-59 0 0,-8 13 57 0 0,0 0 0 0 0,0 0 0 0 0,0 0 0 0 0,0 0 1 0 0,1 1-1 0 0,-1-1 0 0 0,1 0 0 0 0,-1 0 0 0 0,1 1 0 0 0,0-1 20 0 0,1-1-23 0 0,0 0 0 0 0,0 1 0 0 0,-1-1-1 0 0,1-1 1 0 0,-1 1 0 0 0,0 0 0 0 0,0 0 0 0 0,0-1-1 0 0,0 1 1 0 0,0-1 0 0 0,-1 0 0 0 0,1-2 23 0 0,11-21 88 0 0,2 8 74 0 0,-15 17-10 0 0,-3 5 59 0 0,-7 5 17 0 0,10-8-228 0 0,-1 0 1 0 0,0 0-1 0 0,0 1 1 0 0,1-1-1 0 0,-1 0 0 0 0,0 1 1 0 0,1-1-1 0 0,-1 1 1 0 0,0-1-1 0 0,1 1 0 0 0,-1-1 1 0 0,1 1-1 0 0,-1-1 1 0 0,0 1-1 0 0,1-1 0 0 0,0 1 1 0 0,-1 0-1 0 0,1-1 1 0 0,-1 1-1 0 0,1 0 0 0 0,0-1 1 0 0,-1 1-1 0 0,1 0 1 0 0,0 0-1 0 0,0-1 0 0 0,0 1 1 0 0,-1 1-1 0 0,2-2 11 0 0,0 1 1 0 0,0 0 0 0 0,0-1-1 0 0,0 1 1 0 0,0-1 0 0 0,0 1-1 0 0,0-1 1 0 0,0 1 0 0 0,0-1-1 0 0,0 0 1 0 0,0 1-1 0 0,0-1 1 0 0,0 0 0 0 0,0 0-1 0 0,0 0 1 0 0,0 0 0 0 0,0 0-1 0 0,0 0 1 0 0,0 0 0 0 0,1 0-12 0 0,14 1 139 0 0,-14-1-127 0 0,0-1 0 0 0,0 0 1 0 0,0 0-1 0 0,0 0 0 0 0,0 0 0 0 0,0 0 1 0 0,0 0-1 0 0,0 0 0 0 0,-1-1 0 0 0,1 1 1 0 0,1-2-13 0 0,4-7 142 0 0,-6 9-145 0 0,0 0-1 0 0,0 0 0 0 0,0-1 0 0 0,-1 1 0 0 0,1 0 0 0 0,0 0 1 0 0,-1-1-1 0 0,1 1 0 0 0,-1-1 0 0 0,1 1 0 0 0,-1-1 0 0 0,1 1 0 0 0,-1 0 1 0 0,0-1-1 0 0,0 1 0 0 0,0-1 4 0 0,-1 0-19 0 0,-2 5 32 0 0,-1 0 91 0 0,3-5 155 0 0,1 2-259 0 0,0 0 0 0 0,0 0 0 0 0,0 0 0 0 0,0 0 0 0 0,0 0 1 0 0,0 0-1 0 0,0 0 0 0 0,0 0 0 0 0,0 0 0 0 0,0 0 0 0 0,0 0 0 0 0,0 0 0 0 0,1 1 0 0 0,-1-1 0 0 0,0 0 0 0 0,0 0 0 0 0,0 0 0 0 0,0 0 0 0 0,0 0 0 0 0,0 0 0 0 0,0 0 0 0 0,0 0 0 0 0,0 0 0 0 0,0 0 0 0 0,1 0 0 0 0,-1 0 0 0 0,0 0 0 0 0,0 0 0 0 0,0 0 0 0 0,0 0 0 0 0,0 0 0 0 0,0 0 0 0 0,0 0 0 0 0,0 0 0 0 0,0 0 0 0 0,0 0 0 0 0,1 0 1 0 0,-1 0-1 0 0,0 0 0 0 0,0 0 0 0 0,0 0 0 0 0,0 0 0 0 0,0 0 0 0 0,0-1 0 0 0,0 1 0 0 0,0 0 0 0 0,0 0 0 0 0,0 0 0 0 0,0 0 0 0 0,0 0 0 0 0,1 0 0 0 0,-1 0 0 0 0,0 0 0 0 0,0 0 0 0 0,0 0 0 0 0,0 0 0 0 0,0 0 0 0 0,0-1 0 0 0,0 1 0 0 0,0 0 0 0 0,0 0 0 0 0,0 0 0 0 0,0 0 0 0 0,0 0 0 0 0,0 0 0 0 0,0 0 0 0 0,0 0 0 0 0,0 0 0 0 0,0-1 1 0 0,0 1-2 0 0,10 4 234 0 0,-10-5-218 0 0,1 1 0 0 0,0 0 1 0 0,-1 0-1 0 0,1 0 0 0 0,0 0 0 0 0,-1 0 1 0 0,1 0-1 0 0,-1 0 0 0 0,1 0 0 0 0,0 0 0 0 0,-1 0 1 0 0,1 1-1 0 0,0-1 0 0 0,-1 0 0 0 0,1 0 1 0 0,-1 1-1 0 0,1-1 0 0 0,-1 0 0 0 0,1 1 0 0 0,-1-1 1 0 0,1 0-1 0 0,-1 1 0 0 0,1-1 0 0 0,-1 1 1 0 0,1-1-1 0 0,-1 1 0 0 0,0-1 0 0 0,1 1 0 0 0,-1-1 1 0 0,0 1-1 0 0,1-1 0 0 0,-1 1 0 0 0,0-1 1 0 0,0 1-1 0 0,1 0 0 0 0,-1-1 0 0 0,0 1 0 0 0,0-1 1 0 0,0 1-1 0 0,0 0 0 0 0,0-1 0 0 0,0 2-15 0 0,0-2 3 0 0,0 1 0 0 0,0-1 0 0 0,0 1 0 0 0,0 0 0 0 0,0-1 0 0 0,0 1 0 0 0,1-1-1 0 0,-1 1 1 0 0,0-1 0 0 0,0 1 0 0 0,0 0 0 0 0,1-1 0 0 0,-1 1 0 0 0,0-1 0 0 0,1 1-1 0 0,-1-1 1 0 0,0 1 0 0 0,1-1 0 0 0,-1 0 0 0 0,1 1 0 0 0,-1-1 0 0 0,1 1 0 0 0,0-1-3 0 0,1 10 217 0 0,-2-7-174 0 0,0-1-1 0 0,0 1 1 0 0,0-1 0 0 0,1 0-1 0 0,-1 1 1 0 0,1-1 0 0 0,0 0-1 0 0,-1 0 1 0 0,1 1 0 0 0,0-1-1 0 0,2 2-42 0 0,3 7 26 0 0,-3-4-57 0 0,12 10 234 0 0,1 35-295 0 0,-10-44 122 0 0,2 5-138 0 0,-6-7 82 0 0,1 1 0 0 0,0-1 0 0 0,0 1 0 0 0,1-1 0 0 0,1 2 26 0 0,2 4-55 0 0,2 7 166 0 0,-7-14-102 0 0,0 0 0 0 0,1 0 0 0 0,-1 0 0 0 0,4 3-9 0 0,-6-8 1 0 0,2 3-8 0 0,1 0 1 0 0,-1 0-1 0 0,0 0 0 0 0,0 0 0 0 0,-1 0 0 0 0,1 0 0 0 0,-1 1 0 0 0,1-1 0 0 0,-1 0 0 0 0,0 1 0 0 0,0-1 0 0 0,-1 1 7 0 0,1-1 8 0 0,0-1 0 0 0,0 1-1 0 0,0 0 1 0 0,0-1-1 0 0,0 1 1 0 0,1-1 0 0 0,-1 0-1 0 0,1 2-7 0 0,9 16-59 0 0,-3-4 67 0 0,2 2 38 0 0,-9-13-77 0 0,1 1-1 0 0,0-1 1 0 0,0 1 0 0 0,0-1-1 0 0,1 1 32 0 0,-2-5 16 0 0,0 1-1 0 0,1 0 1 0 0,-1-1 0 0 0,0 1-1 0 0,1-1 1 0 0,-1 1-1 0 0,1-1 1 0 0,0 0 0 0 0,-1 1-1 0 0,1-1 1 0 0,0 0-1 0 0,0 0 1 0 0,0 0 0 0 0,1 0-16 0 0,-2-1-8 0 0,0 1 1 0 0,0 0 0 0 0,0-1 0 0 0,0 1-1 0 0,-1 0 1 0 0,1-1 0 0 0,0 1-1 0 0,0 0 1 0 0,0 0 0 0 0,0 0 0 0 0,-1 0-1 0 0,1 0 1 0 0,-1 0 0 0 0,1 0 0 0 0,0 0-1 0 0,-1 0 1 0 0,0 0 0 0 0,1 0 7 0 0,-1 0 25 0 0,1 1 0 0 0,-1-1-1 0 0,1 0 1 0 0,-1 0 0 0 0,1 0 0 0 0,0 0 0 0 0,0 0 0 0 0,-1 0 0 0 0,1 0 0 0 0,0 0 0 0 0,0 0 0 0 0,0-1 0 0 0,0 1-1 0 0,0 0 1 0 0,1 0-25 0 0,-2 0-3 0 0,1 1 0 0 0,0-1-1 0 0,-1 0 1 0 0,1 1-1 0 0,0-1 1 0 0,-1 1-1 0 0,0-1 1 0 0,1 1 0 0 0,-1-1-1 0 0,0 1 1 0 0,0 1 3 0 0,2 5-113 0 0,1-2 99 0 0,0 0 1 0 0,0-1 0 0 0,1 1-1 0 0,-1 0 1 0 0,2-1-1 0 0,-1 0 1 0 0,0 0 0 0 0,1 0-1 0 0,2 1 14 0 0,1 2-3 0 0,-6-5 22 0 0,1-1 1 0 0,-1 1-1 0 0,0 1 1 0 0,0-1-1 0 0,0 0 0 0 0,0 2-19 0 0,5 9 181 0 0,-1-10-202 0 0,1 3-206 0 0,6 19 502 0 0,-8-18-461 0 0,-5-7 182 0 0,0 0-1 0 0,0-1 0 0 0,0 1 1 0 0,1-1-1 0 0,-1 1 0 0 0,0-1 0 0 0,0 1 1 0 0,1 0-1 0 0,-1-1 0 0 0,0 1 0 0 0,1-1 1 0 0,-1 1-1 0 0,1-1 0 0 0,-1 1 1 0 0,0-1-1 0 0,1 0 0 0 0,-1 1 0 0 0,1-1 1 0 0,0 0-1 0 0,-1 1 0 0 0,1-1 1 0 0,-1 0-1 0 0,1 1 0 0 0,-1-1 0 0 0,1 0 1 0 0,0 0 4 0 0,0 0-1 0 0,0 1 1 0 0,0-1 0 0 0,-1 0-1 0 0,1 1 1 0 0,0-1 0 0 0,0 0 0 0 0,-1 1-1 0 0,1-1 1 0 0,0 1 0 0 0,0-1-1 0 0,-1 1 1 0 0,1 0 0 0 0,-1-1-1 0 0,1 1 1 0 0,-1 0 0 0 0,1-1 0 0 0,-1 1-1 0 0,1 0 1 0 0,-1-1 0 0 0,1 1-1 0 0,-1 0 1 0 0,0 0 0 0 0,1 0-1 0 0,-1-1 1 0 0,0 1 0 0 0,0 0 0 0 0,0 0-1 0 0,0 0 1 0 0,6 11-79 0 0,-5-11 86 0 0,0 0 0 0 0,-1 0 1 0 0,1 0-1 0 0,-1 0 0 0 0,1 0 1 0 0,-1 0-1 0 0,1 0 1 0 0,-1 0-1 0 0,0 1 0 0 0,1-1 1 0 0,-1 1-8 0 0,6 14 93 0 0,0-6-50 0 0,-6-9-48 0 0,1 0 0 0 0,-1 0 0 0 0,1 0 0 0 0,0 1 0 0 0,-1-2-1 0 0,1 1 1 0 0,0 0 0 0 0,0 0 0 0 0,0 0 0 0 0,-1 0 0 0 0,1 0-1 0 0,0-1 1 0 0,0 1 0 0 0,0 0 5 0 0,1 0 2 0 0,-1 0 1 0 0,0 0-1 0 0,0 0 0 0 0,0 0 1 0 0,0 0-1 0 0,0 1 0 0 0,0-1 1 0 0,0 0-1 0 0,0 1 0 0 0,0 0-2 0 0,-1-1-1 0 0,1 0-1 0 0,-1 0 0 0 0,1-1 1 0 0,0 1-1 0 0,-1 0 0 0 0,1 0 1 0 0,0 0-1 0 0,-1 0 1 0 0,1-1-1 0 0,0 1 0 0 0,0 0 1 0 0,0-1-1 0 0,0 1 0 0 0,-1 0 1 0 0,1-1-1 0 0,0 1 1 0 0,0-1-1 0 0,0 0 0 0 0,0 1 1 0 0,1-1 1 0 0,-1 1 3 0 0,0 0 1 0 0,-1-1-1 0 0,1 1 1 0 0,0 0 0 0 0,0 0-1 0 0,0 0 1 0 0,-1 0-1 0 0,1 0 1 0 0,0 0-1 0 0,-1 0 1 0 0,1 0-1 0 0,-1 0 1 0 0,1 0 0 0 0,-1 0-1 0 0,1 0 1 0 0,-1 0-1 0 0,0 0 1 0 0,0 0-1 0 0,0 1 1 0 0,1-1 0 0 0,-1 0-1 0 0,0 1-3 0 0,0 0 6 0 0,0 0 1 0 0,0-1-1 0 0,1 1 0 0 0,-1 0 1 0 0,1-1-1 0 0,-1 1 0 0 0,1 0 0 0 0,-1-1 1 0 0,1 1-1 0 0,1 1-6 0 0,2 0-49 0 0,-3-2 40 0 0,0-1-1 0 0,-1 0 1 0 0,1 1-1 0 0,-1 0 1 0 0,1-1-1 0 0,-1 1 0 0 0,1-1 1 0 0,-1 1-1 0 0,1 0 1 0 0,-1-1-1 0 0,0 1 1 0 0,1 0-1 0 0,-1-1 1 0 0,0 1-1 0 0,1 0 1 0 0,-1 0 9 0 0,7 12-205 0 0,-5-11 170 0 0,-1 0 0 0 0,1 0-1 0 0,-1 0 1 0 0,0 1 0 0 0,0-1 0 0 0,0 0 0 0 0,0 1 0 0 0,0-1 0 0 0,0 1 0 0 0,-1-1-1 0 0,1 1 1 0 0,-1-1 0 0 0,0 1 35 0 0,1-1-76 0 0,-1-1 1 0 0,0 1-1 0 0,1-1 0 0 0,-1 1 0 0 0,1-1 1 0 0,-1 1-1 0 0,1-1 0 0 0,-1 0 0 0 0,1 1 0 0 0,0-1 1 0 0,0 0-1 0 0,0 1 0 0 0,0-1 0 0 0,0 0 1 0 0,1 1 75 0 0,7 11-111 0 0,-6-9 106 0 0,-3-2 80 0 0,-4-2-125 0 0,4 0 32 0 0,-1 0 22 0 0,1 0 1 0 0,-1 1 0 0 0,1-1 0 0 0,0 0 0 0 0,-1 0 0 0 0,1 1 0 0 0,-1-1-1 0 0,1 0 1 0 0,0 1 0 0 0,-1-1 0 0 0,1 0 0 0 0,0 1 0 0 0,0-1 0 0 0,-1 1-1 0 0,1-1 1 0 0,0 0 0 0 0,0 1 0 0 0,-1-1 0 0 0,1 1 0 0 0,0-1 0 0 0,0 1-5 0 0,-5 5-150 0 0,4-5 153 0 0,-1 0 0 0 0,1 0 0 0 0,-1 0 0 0 0,1 1 1 0 0,-1-1-1 0 0,1 0 0 0 0,0 0 0 0 0,0 1 0 0 0,0-1 1 0 0,0 1-1 0 0,0-1 0 0 0,-1 2-3 0 0,-5 7-322 0 0,7-11 294 0 0,0 1 1 0 0,0 0 0 0 0,0 0 0 0 0,0-1 0 0 0,0 1 0 0 0,0 0-1 0 0,-1 0 1 0 0,1-1 0 0 0,0 1 0 0 0,0 0 0 0 0,0 0-1 0 0,0-1 1 0 0,0 1 0 0 0,-1 0 0 0 0,1 0 0 0 0,0-1 0 0 0,0 1-1 0 0,-1 0 1 0 0,1 0 0 0 0,0 0 0 0 0,0 0 0 0 0,-1-1 0 0 0,1 1-1 0 0,0 0 1 0 0,0 0 0 0 0,-1 0 0 0 0,1 0 0 0 0,0 0 0 0 0,0 0-1 0 0,-1 0 1 0 0,1 0 0 0 0,0 0 0 0 0,-1 0 0 0 0,1 0 0 0 0,0 0-1 0 0,0 0 1 0 0,-1 0 0 0 0,1 0 27 0 0,-12-2-189 0 0,9 3 177 0 0,1-1 0 0 0,-1 1 1 0 0,1 0-1 0 0,-1-1 0 0 0,1 0 1 0 0,-1 1-1 0 0,0-1 0 0 0,1 0 0 0 0,-1 0 1 0 0,1-1-1 0 0,-1 1 0 0 0,-1-1 12 0 0,2 1 14 0 0,-1-1-1 0 0,1 1 0 0 0,-1 0 0 0 0,1 0 1 0 0,-1 0-1 0 0,1 0 0 0 0,-1 0 1 0 0,1 1-1 0 0,-1-1 0 0 0,1 1 0 0 0,0-1 1 0 0,-1 1-1 0 0,1 0 0 0 0,-2 0-13 0 0,-5 4 65 0 0,0-1 0 0 0,0 0 0 0 0,0-1 0 0 0,-1 0 0 0 0,0 0-65 0 0,0-1 20 0 0,0 1 0 0 0,1 0-1 0 0,0 1 1 0 0,0 0 0 0 0,-3 2-20 0 0,-14 11 86 0 0,1 1 0 0 0,1 0 0 0 0,1 2 0 0 0,-10 11-86 0 0,9-13 148 0 0,21-16-131 0 0,-1 1 1 0 0,1-1-1 0 0,-1 1 1 0 0,1-1-1 0 0,0 1 0 0 0,0 0 1 0 0,0 1-18 0 0,0-1-1 0 0,0 0 1 0 0,0 1-1 0 0,-1-1 0 0 0,1-1 1 0 0,0 1-1 0 0,-2 0 1 0 0,-11 10 95 0 0,16-14-105 0 0,-1 0 0 0 0,1 0 1 0 0,0 1-1 0 0,0-1 1 0 0,-1 0-1 0 0,1 0 1 0 0,0 0-1 0 0,0 0 1 0 0,0 0-1 0 0,0 0 1 0 0,0 0-1 0 0,0 0 0 0 0,0-1 10 0 0,6-18-29 0 0,2-1-1 0 0,0 2 0 0 0,10-19 30 0 0,-1 2-36 0 0,-2 0 0 0 0,7-29 36 0 0,-3 10 9 0 0,-9 22 43 0 0,-1 0 0 0 0,-2-1 0 0 0,-1 0-52 0 0,-1 7 0 0 0,-5 23 13 0 0,1 1 0 0 0,-1-1-1 0 0,1 1 1 0 0,-1-1 0 0 0,0 0-1 0 0,0 1 1 0 0,-1-1 0 0 0,1 1-1 0 0,-1-1 1 0 0,0 0 0 0 0,0 1-1 0 0,0 0 1 0 0,-1-3-13 0 0,1 4 13 0 0,0 1 1 0 0,0-1-1 0 0,0 1 1 0 0,0-1-1 0 0,0 1 0 0 0,-1 0 1 0 0,1-1-1 0 0,0 1 1 0 0,-1 0-1 0 0,1 0 1 0 0,-1 0-1 0 0,0 0 0 0 0,1 0 1 0 0,-1 1-1 0 0,0-1 1 0 0,1 0-1 0 0,-1 1 0 0 0,0-1 1 0 0,0 1-1 0 0,1 0 1 0 0,-1 0-1 0 0,0-1 1 0 0,0 1-1 0 0,0 0 0 0 0,1 0 1 0 0,-1 1-1 0 0,-1-1-13 0 0,-20 3 56 0 0,-1 1 0 0 0,1 1 0 0 0,0 1 0 0 0,-2 2-56 0 0,-52 12 74 0 0,43-14-28 0 0,11-3 47 0 0,0 2 0 0 0,1 0 0 0 0,0 1 0 0 0,0 1 0 0 0,0 2 0 0 0,-10 5-93 0 0,32-14 3 0 0,0 0 0 0 0,0 0 0 0 0,0 1 0 0 0,0-1 0 0 0,-1 0 0 0 0,1 0 0 0 0,0 0 0 0 0,0 1 0 0 0,0-1 0 0 0,-1 0 0 0 0,1 0 0 0 0,0 0 0 0 0,0 0 0 0 0,-1 0 0 0 0,1 0 0 0 0,0 0 0 0 0,0 1 0 0 0,-1-1 0 0 0,1 0 0 0 0,0 0 0 0 0,-1 0 0 0 0,1 0 0 0 0,0 0 0 0 0,0 0 0 0 0,-1 0 0 0 0,1 0 0 0 0,0 0 0 0 0,0-1 0 0 0,-1 1 0 0 0,1 0 0 0 0,0 0 0 0 0,-1 0 0 0 0,1 0 0 0 0,0 0 0 0 0,0 0 0 0 0,0 0 0 0 0,-1-1 0 0 0,1 1 0 0 0,0 0 0 0 0,0 0 0 0 0,-1 0 0 0 0,1-1 0 0 0,0 1 0 0 0,0 0 0 0 0,0 0 1 0 0,0 0-1 0 0,0-1 0 0 0,-1 1 0 0 0,1 0 0 0 0,0 0 0 0 0,0-1 0 0 0,0 1 0 0 0,0 0 0 0 0,0-1 0 0 0,0 1 0 0 0,0 0 0 0 0,0 0 0 0 0,0-1 0 0 0,0 1 0 0 0,0 0 0 0 0,0 0 0 0 0,0-1 0 0 0,0 1 0 0 0,0 0-3 0 0,6-27 122 0 0,-2 4-120 0 0,-5 17-26 0 0,-1 0 1 0 0,1 0-1 0 0,-1 0 0 0 0,-1 0 0 0 0,1 0 0 0 0,-1 1 0 0 0,0-1 1 0 0,0 1-1 0 0,-2-3 24 0 0,-9-16 90 0 0,8 14-134 0 0,0 1 0 0 0,0 0 0 0 0,-1 0 0 0 0,-2-2 44 0 0,-14-18 48 0 0,15 18-25 0 0,0 0-1 0 0,-1 1 0 0 0,-1-2-22 0 0,6 9 4 0 0,0-1-1 0 0,1 1 0 0 0,-1 0 0 0 0,-1 0 1 0 0,1 0-1 0 0,0 1 0 0 0,-1-1 1 0 0,1 1-1 0 0,-1 0 0 0 0,0 0-3 0 0,-6-1-38 0 0,6 1 49 0 0,1 0 0 0 0,0 1 1 0 0,-1 0-1 0 0,0 0 0 0 0,1 0 1 0 0,-1 1-1 0 0,1-1 0 0 0,-1 1 1 0 0,0 0-1 0 0,0 0 0 0 0,1 1 1 0 0,-1 0-12 0 0,1-1 7 0 0,1 1 1 0 0,-1-1-1 0 0,1 0 1 0 0,-1 0 0 0 0,1 0-1 0 0,-1 0 1 0 0,1 0 0 0 0,-1-1-1 0 0,1 1 1 0 0,-1-1 0 0 0,1 0-1 0 0,-1-1-7 0 0,3 2-4 0 0,0-1 0 0 0,0 1 1 0 0,0-1-1 0 0,0 1 0 0 0,0-1 0 0 0,0 0 0 0 0,0 1 0 0 0,0-1 0 0 0,0 0 0 0 0,1 0 0 0 0,-1 0 1 0 0,0 0-1 0 0,0 0 0 0 0,1 0 0 0 0,-1 0 0 0 0,1 0 0 0 0,-1 0 0 0 0,1 0 0 0 0,-1 0 1 0 0,1 0-1 0 0,0 0 0 0 0,-1 0 0 0 0,1 0 0 0 0,0-1 0 0 0,0 1 0 0 0,0 0 0 0 0,0 0 0 0 0,0 0 1 0 0,0 0-1 0 0,0-1 0 0 0,0 1 0 0 0,1 0 0 0 0,-1 0 0 0 0,0 0 0 0 0,1 0 0 0 0,-1 0 1 0 0,1 0 3 0 0,-1-1 5 0 0,0 1 0 0 0,1 0 0 0 0,-1 0 0 0 0,1-1 0 0 0,0 1 1 0 0,-1 0-1 0 0,1 0 0 0 0,0 0 0 0 0,0 0 0 0 0,0 0 1 0 0,0 0-1 0 0,0 0 0 0 0,0 0 0 0 0,0 0 0 0 0,0 0 0 0 0,0 1 1 0 0,0-1-1 0 0,0 0 0 0 0,0 1 0 0 0,1-1 0 0 0,0 0-5 0 0,2 0 36 0 0,0 1 0 0 0,0-1 0 0 0,0 1 0 0 0,0-1 0 0 0,0 1 0 0 0,1 0-36 0 0,-2 0 64 0 0,8 0 100 0 0,10 1-179 0 0,-15 0 6 0 0,1-1-1 0 0,0 1 1 0 0,0-1-1 0 0,6-1 10 0 0,8-1-30 0 0,-4 1 145 0 0,-17 1-120 0 0,0 0 0 0 0,0 0 0 0 0,1-1 0 0 0,-1 1 1 0 0,0 0-1 0 0,0 0 0 0 0,1 0 0 0 0,-1 0 0 0 0,0-1 0 0 0,0 1 0 0 0,0 0 0 0 0,0 0 0 0 0,1 0 1 0 0,-1-1-1 0 0,0 1 0 0 0,0 0 0 0 0,0 0 0 0 0,0 0 0 0 0,0-1 0 0 0,0 1 0 0 0,0 0 0 0 0,0 0 1 0 0,1-1-1 0 0,-1 1 0 0 0,0 0 0 0 0,0 0 0 0 0,0-1 0 0 0,0 1 0 0 0,0 0 0 0 0,0 0 0 0 0,0-1 1 0 0,-1 1-1 0 0,1 0 0 0 0,0 0 0 0 0,0-1 0 0 0,0 1 0 0 0,0 0 0 0 0,0 0 0 0 0,0-1 0 0 0,0 1 1 0 0,0 0-1 0 0,-1 0 0 0 0,1-1 0 0 0,0 1 5 0 0,-2-5-4 0 0,1 4 7 0 0,1 0 0 0 0,0 1 1 0 0,-1-1-1 0 0,1 1 1 0 0,0-1-1 0 0,-1 1 1 0 0,1-1-1 0 0,-1 0 0 0 0,1 1 1 0 0,-1-1-1 0 0,1 1 1 0 0,-1 0-1 0 0,1-1 1 0 0,-1 1-1 0 0,1-1 0 0 0,-1 1 1 0 0,0 0-1 0 0,1-1-3 0 0,-15-9-166 0 0,2-1-1 0 0,-7-7 167 0 0,11 9 25 0 0,1 1 0 0 0,-1 1 0 0 0,-1 0 0 0 0,1 0 0 0 0,-1 1 0 0 0,0 0 0 0 0,-5-1-25 0 0,13 6 15 0 0,1 1 1 0 0,-1-1 0 0 0,1 1 0 0 0,-1 0-1 0 0,0-1 1 0 0,1 1 0 0 0,-1 0-1 0 0,0 0 1 0 0,1 0 0 0 0,-1 0 0 0 0,0 1-1 0 0,1-1 1 0 0,-1 0 0 0 0,0 1 0 0 0,1-1-1 0 0,-1 1 1 0 0,1 0 0 0 0,-1-1 0 0 0,1 1-1 0 0,-1 0 1 0 0,1 0 0 0 0,-1 0 0 0 0,1 0-1 0 0,0 0 1 0 0,0 0 0 0 0,0 0-1 0 0,-1 1 1 0 0,1-1 0 0 0,0 0 0 0 0,0 1-16 0 0,1-2-4 0 0,0 0 1 0 0,0 0 0 0 0,0 1 0 0 0,0-1-1 0 0,0 0 1 0 0,0 0 0 0 0,0 0 0 0 0,0 1-1 0 0,0-1 1 0 0,-1 0 0 0 0,1 0 0 0 0,0 0-1 0 0,0 1 1 0 0,0-1 0 0 0,0 0 0 0 0,0 0-1 0 0,1 0 1 0 0,-1 1 0 0 0,0-1-1 0 0,0 0 1 0 0,0 0 0 0 0,0 0 0 0 0,0 1-1 0 0,0-1 1 0 0,0 0 0 0 0,0 0 0 0 0,0 0-1 0 0,0 0 1 0 0,1 1 0 0 0,-1-1 0 0 0,0 0-1 0 0,0 0 1 0 0,0 0 0 0 0,0 0 0 0 0,0 0-1 0 0,1 1 1 0 0,-1-1 0 0 0,0 0 0 0 0,0 0-1 0 0,0 0 1 0 0,1 0 0 0 0,-1 0-1 0 0,0 0 1 0 0,0 0 0 0 0,0 0 0 0 0,1 0-1 0 0,-1 0 1 0 0,0 0 0 0 0,0 0 3 0 0,14 1 57 0 0,-5 0 38 0 0,-5 1-96 0 0,1 0 0 0 0,-1 1 0 0 0,0 0 1 0 0,0 0-1 0 0,0 0 0 0 0,0 1 0 0 0,0-1 1 0 0,-1 1-1 0 0,2 2 1 0 0,2 3-40 0 0,-3-3 40 0 0,1 0 1 0 0,0 0-1 0 0,0 0 0 0 0,0-1 0 0 0,6 5 0 0 0,-9-9-10 0 0,-1 0 0 0 0,1 0 0 0 0,-1 0 0 0 0,1 0 0 0 0,-1-1 0 0 0,1 1 0 0 0,-1 0 0 0 0,1-1 0 0 0,0 1 0 0 0,-1-1-1 0 0,1 0 1 0 0,0 1 0 0 0,-1-1 0 0 0,1 0 0 0 0,0 0 0 0 0,-1 0 0 0 0,1 0 0 0 0,0 0 0 0 0,-1-1 0 0 0,1 1 0 0 0,0 0 0 0 0,-1-1 0 0 0,1 0 0 0 0,0 1 0 0 0,-1-1-1 0 0,1 0 1 0 0,-1 1 0 0 0,1-1 0 0 0,0-1 10 0 0,21-14-92 0 0,33-20-130 0 0,-39 24 225 0 0,-15 9 2 0 0,1 1 0 0 0,-1 0 0 0 0,1 0 1 0 0,0 0-1 0 0,0 1 0 0 0,1-2-5 0 0,-3 2 263 0 0,-3 10-339 0 0,3-9 49 0 0,0 1 0 0 0,0-1 0 0 0,0 0 0 0 0,0 0 0 0 0,0 0 1 0 0,0-1-1 0 0,0 1 0 0 0,0 0 0 0 0,-1 0 0 0 0,1 0 0 0 0,0-1 0 0 0,0 1 0 0 0,0 0 0 0 0,0-1 27 0 0,10-2-58 0 0,-10 3 75 0 0,-1 1 0 0 0,1-1 0 0 0,0 0-1 0 0,0 0 1 0 0,0 0 0 0 0,0 1 0 0 0,-1-1 0 0 0,1 0 0 0 0,0 1-1 0 0,0-1 1 0 0,-1 1 0 0 0,1-1 0 0 0,0 1 0 0 0,0-1-1 0 0,-1 1 1 0 0,1-1 0 0 0,-1 1 0 0 0,1 0 0 0 0,-1-1 0 0 0,1 1-1 0 0,-1 0 1 0 0,1 0-17 0 0,1 3 34 0 0,0-1 0 0 0,-1 0-1 0 0,0 1 1 0 0,1-1 0 0 0,-1 1-1 0 0,0 1-33 0 0,1 7-24 0 0,0 0-1 0 0,-1 0 1 0 0,-1 7 24 0 0,0 3-65 0 0,0-8-57 0 0,0 1-1 0 0,2 10 123 0 0,-2-20-25 0 0,1-1 0 0 0,0 0-1 0 0,0 1 1 0 0,1-1 0 0 0,-1 0-1 0 0,1 1 1 0 0,0-1 0 0 0,0 0-1 0 0,0 0 1 0 0,3 2 25 0 0,-5-5-15 0 0,1 0 0 0 0,0-1 0 0 0,-1 1 0 0 0,1-1 0 0 0,0 1 0 0 0,-1-1 0 0 0,1 1 0 0 0,0-1 0 0 0,0 1 0 0 0,0-1 0 0 0,-1 0 0 0 0,1 1 0 0 0,0-1 0 0 0,0 0 0 0 0,0 0 0 0 0,0 1 0 0 0,0-1 0 0 0,-1 0 0 0 0,1 0 0 0 0,0 0 0 0 0,0 0 0 0 0,0 0 0 0 0,0-1 0 0 0,0 1 0 0 0,0 0 0 0 0,-1 0 0 0 0,1 0 0 0 0,0-1 0 0 0,0 1 0 0 0,0-1 0 0 0,0 1 0 0 0,-1 0 0 0 0,1-1 0 0 0,0 1 0 0 0,-1-1 0 0 0,1 0 0 0 0,0 1 0 0 0,0-1 15 0 0,4-4-155 0 0,1 0 1 0 0,-1 0 0 0 0,0 0 0 0 0,2-3 154 0 0,-2 3-37 0 0,4-7 31 0 0,0 0-1 0 0,0-1 1 0 0,-1 0 0 0 0,-1 0-1 0 0,0-1 1 0 0,-1 0 0 0 0,0 0-1 0 0,0-4 7 0 0,-6 17 11 0 0,0 1-1 0 0,1-1 0 0 0,-1 1 1 0 0,0-1-1 0 0,0 0 1 0 0,0 1-1 0 0,1-1 0 0 0,-1 1 1 0 0,0-1-1 0 0,0 0 1 0 0,0 1-1 0 0,0-1 0 0 0,0 1 1 0 0,0-1-1 0 0,0 0 1 0 0,0 1-1 0 0,-1-1 1 0 0,1 1-1 0 0,0-1 0 0 0,0 0 1 0 0,0 1-1 0 0,-1-1 1 0 0,1 1-1 0 0,0-1 0 0 0,-1 0-10 0 0,1 1 20 0 0,-1 0 0 0 0,1 0-1 0 0,-1 0 1 0 0,0 0-1 0 0,1 0 1 0 0,-1 0-1 0 0,1 0 1 0 0,-1 0 0 0 0,1 0-1 0 0,-1 0 1 0 0,0 0-1 0 0,1 0 1 0 0,-1 0 0 0 0,1 0-1 0 0,-1 1 1 0 0,1-1-1 0 0,-1 0 1 0 0,1 0 0 0 0,-1 1-1 0 0,0-1-19 0 0,-3 3 76 0 0,0 0 0 0 0,-1-1 0 0 0,1 2-1 0 0,0-1 1 0 0,-1 2-76 0 0,-15 17 206 0 0,1 1-1 0 0,1 1 1 0 0,1 0 0 0 0,-13 25-206 0 0,22-33 30 0 0,0 0 1 0 0,1 1 0 0 0,1-1-1 0 0,1 1 1 0 0,0 0 0 0 0,1 1 0 0 0,1-1-1 0 0,-1 16-30 0 0,3-31-8 0 0,1 0-1 0 0,0 0 1 0 0,0 0-1 0 0,0 0 0 0 0,0 0 1 0 0,0 0-1 0 0,0 0 1 0 0,1 0-1 0 0,-1 0 0 0 0,1 0 1 0 0,-1 0-1 0 0,1-1 1 0 0,0 1-1 0 0,0 0 0 0 0,-1 0 1 0 0,1-1-1 0 0,1 1 1 0 0,-1 0-1 0 0,0-1 0 0 0,0 1 1 0 0,0-1-1 0 0,1 1 1 0 0,-1-1-1 0 0,1 0 0 0 0,-1 0 1 0 0,1 1-1 0 0,0-1 1 0 0,-1 0-1 0 0,1 0 0 0 0,0-1 1 0 0,0 1-1 0 0,0 0 1 0 0,-1-1-1 0 0,1 1 0 0 0,0-1 1 0 0,0 1-1 0 0,0-1 1 0 0,0 0 8 0 0,0 0-5 0 0,0 0 0 0 0,0 0 1 0 0,0 0-1 0 0,-1 0 0 0 0,1-1 1 0 0,0 1-1 0 0,0 0 0 0 0,0-1 1 0 0,-1 0-1 0 0,1 1 0 0 0,0-1 1 0 0,0 0-1 0 0,-1 0 0 0 0,2-1 5 0 0,22-16-122 0 0,-22 15 90 0 0,3-2-30 0 0,-1-1 0 0 0,0 1 1 0 0,0-1-1 0 0,0 0 0 0 0,0-1 62 0 0,6-9-81 0 0,0-1-89 0 0,0 0 0 0 0,-2 0-1 0 0,0-1 1 0 0,6-17 170 0 0,-5 12-86 0 0,12-32 145 0 0,10-20 114 0 0,-58 110 634 0 0,11-16-647 0 0,-2 3-93 0 0,1 1 0 0 0,0 1 0 0 0,2 0 0 0 0,1 1 0 0 0,-1 5-67 0 0,-9 26 27 0 0,2 2 1 0 0,-13 56-28 0 0,30-99-30 0 0,2-6 31 0 0,-1 1 0 0 0,1 0 1 0 0,0 4-2 0 0,2-12-35 0 0,0 0 0 0 0,0-1 0 0 0,0 1 0 0 0,0 0 0 0 0,0 0 1 0 0,0-1-1 0 0,0 1 0 0 0,1 0 0 0 0,-1 0 0 0 0,1-1 0 0 0,-1 1 1 0 0,1 0-1 0 0,-1-1 0 0 0,1 1 0 0 0,0-1 0 0 0,0 1 0 0 0,0-1 1 0 0,0 1-1 0 0,0-1 0 0 0,0 0 0 0 0,0 1 35 0 0,1-2-61 0 0,-1 1-1 0 0,0-1 1 0 0,0 1-1 0 0,0-1 1 0 0,1 0-1 0 0,-1 1 1 0 0,0-1-1 0 0,0 0 1 0 0,1 0-1 0 0,-1 0 1 0 0,0 0 0 0 0,0 0-1 0 0,1 0 1 0 0,-1 0-1 0 0,0 0 1 0 0,0 0-1 0 0,1-1 62 0 0,22-7-566 0 0,-16 2 461 0 0,1 0 0 0 0,-1-1 0 0 0,-1 0 1 0 0,1 0-1 0 0,-1-1 0 0 0,4-5 105 0 0,-1 1-36 0 0,3-3 12 0 0,-2-1 0 0 0,0 0 0 0 0,0 0 0 0 0,-2-2 24 0 0,36-71 127 0 0,-29 56 40 0 0,25-65 289 0 0,-46 101 239 0 0,-6 8-439 0 0,-14 26 172 0 0,1 0 0 0 0,2 2 1 0 0,1 3-429 0 0,8-16 136 0 0,8-18-124 0 0,1 0 1 0 0,0 0-1 0 0,1 0 0 0 0,0 0 0 0 0,0 0 1 0 0,0 1-1 0 0,1 0 0 0 0,1-1 0 0 0,-1 9-12 0 0,2-9-28 0 0,1 19 64 0 0,-1-26-60 0 0,0-1-1 0 0,1 1 1 0 0,-1 0 0 0 0,0 0-1 0 0,1 0 1 0 0,-1 0 0 0 0,0 0-1 0 0,1 0 1 0 0,-1 0 0 0 0,1-1-1 0 0,0 1 1 0 0,-1 0 0 0 0,1 0-1 0 0,0-1 1 0 0,-1 1 0 0 0,1 0-1 0 0,0-1 1 0 0,0 1 0 0 0,-1-1-1 0 0,1 1 1 0 0,0-1 0 0 0,0 1-1 0 0,1-1 25 0 0,-1 0-30 0 0,1 0 0 0 0,0-1 1 0 0,0 1-1 0 0,-1-1 0 0 0,1 1 0 0 0,-1-1 0 0 0,1 0 0 0 0,0 0 0 0 0,-1 1 1 0 0,1-1-1 0 0,-1 0 0 0 0,0-1 0 0 0,1 1 0 0 0,-1 0 0 0 0,0 0 0 0 0,0 0 1 0 0,1-2 29 0 0,1 0-89 0 0,4-2-16 0 0,-1-1 1 0 0,0 0-1 0 0,0-1 1 0 0,-1 1-1 0 0,0-1 1 0 0,0 0-1 0 0,0-1 105 0 0,12-21-320 0 0,-7 12 251 0 0,0 0 0 0 0,-1-1 0 0 0,-1 0 0 0 0,2-9 69 0 0,-10 26 1 0 0,12-36 312 0 0,2-23-313 0 0,-12 50 126 0 0,0 1 0 0 0,-1-1 0 0 0,0 0 0 0 0,-1 0 0 0 0,0 0 1 0 0,-1 0-1 0 0,0 0 0 0 0,-2-8-126 0 0,3 16 25 0 0,-1 1 0 0 0,1 0 1 0 0,-1-1-1 0 0,1 1 0 0 0,-1-1 1 0 0,0 1-1 0 0,1 0 1 0 0,-1-1-1 0 0,0 1 0 0 0,0 0 1 0 0,0 0-1 0 0,0 0 0 0 0,0 0 1 0 0,0 0-1 0 0,0 0 0 0 0,0 0 1 0 0,-1 0-1 0 0,1 0 0 0 0,0 0 1 0 0,0 0-1 0 0,-1 1 0 0 0,1-1 1 0 0,-1 1-1 0 0,1-1 1 0 0,-1 1-1 0 0,1-1 0 0 0,0 1 1 0 0,-1 0-1 0 0,1 0 0 0 0,-1 0 1 0 0,0 0-1 0 0,1 0 0 0 0,-1 0 1 0 0,1 0-1 0 0,-1 0 0 0 0,1 1 1 0 0,0-1-1 0 0,-2 1-25 0 0,-5 1 96 0 0,0 0 0 0 0,0 1 1 0 0,0 1-1 0 0,1-1 0 0 0,-8 6-96 0 0,-10 4 322 0 0,1 2 1 0 0,-21 18-323 0 0,37-26-5 0 0,0 0 0 0 0,0 1 0 0 0,0 0 0 0 0,1 0 1 0 0,0 1-1 0 0,1 0 0 0 0,0 0 0 0 0,0 1 1 0 0,1 0 3 0 0,1-3 9 0 0,-18 38-3 0 0,-4 18-5 0 0,21-47 27 0 0,0-1-1 0 0,1 1 1 0 0,1 0-1 0 0,0 0 1 0 0,1 0 0 0 0,1 3-27 0 0,1-18 3 0 0,-1 20-79 0 0,2 22 76 0 0,0-37-71 0 0,-1 0 0 0 0,1 0 0 0 0,1 0 0 0 0,-1 0 0 0 0,1 0 0 0 0,0 0 1 0 0,0-1-1 0 0,1 1 0 0 0,0 0 71 0 0,-2-4-38 0 0,0-1-1 0 0,0 0 1 0 0,1 1 0 0 0,-1-1 0 0 0,0 0 0 0 0,0 0-1 0 0,1 0 1 0 0,-1 0 0 0 0,0 0 0 0 0,1 0 0 0 0,-1 0 0 0 0,1-1-1 0 0,-1 1 1 0 0,1 0 0 0 0,0-1 0 0 0,-1 1 0 0 0,1-1 0 0 0,0 0-1 0 0,-1 1 1 0 0,1-1 0 0 0,0 0 0 0 0,-1 0 0 0 0,1 0 0 0 0,0 0-1 0 0,-1-1 1 0 0,1 1 0 0 0,0 0 0 0 0,-1-1 0 0 0,1 1-1 0 0,-1-1 1 0 0,1 1 0 0 0,0-2 38 0 0,8-1-152 0 0,0-2 0 0 0,-1 1 0 0 0,0-2-1 0 0,7-4 153 0 0,-12 7-23 0 0,6-4-60 0 0,0-1 0 0 0,0 0 1 0 0,-1 0-1 0 0,-1-1 0 0 0,1-1 0 0 0,4-7 83 0 0,8-12-90 0 0,11-22 90 0 0,-16 21 54 0 0,-2 0 0 0 0,0 0 0 0 0,2-14-54 0 0,-10 18 158 0 0,-5 25-145 0 0,-1-1 1 0 0,0 1-1 0 0,0-1 1 0 0,0 1-1 0 0,0-1 1 0 0,-1 1-1 0 0,1 0 1 0 0,0-1-1 0 0,0 1 0 0 0,-1-1 1 0 0,1 1-1 0 0,-1 0 1 0 0,1-1-1 0 0,-1 1 1 0 0,0 0-1 0 0,0-1-13 0 0,1 2 13 0 0,-1-1 1 0 0,1 1-1 0 0,0 0 1 0 0,0 0-1 0 0,-1 0 1 0 0,1-1-1 0 0,0 1 1 0 0,-1 0-1 0 0,1 0 1 0 0,0 0-1 0 0,-1 0 0 0 0,1 0 1 0 0,0-1-1 0 0,-1 1 1 0 0,1 0-1 0 0,0 0 1 0 0,-1 0-1 0 0,1 0 1 0 0,0 0-1 0 0,-1 0 0 0 0,1 0 1 0 0,0 0-1 0 0,-1 0 1 0 0,1 1-1 0 0,0-1 1 0 0,-1 0-1 0 0,1 0 1 0 0,0 0-1 0 0,-1 0 1 0 0,1 0-14 0 0,-13 9 259 0 0,-8 14 53 0 0,-13 22 510 0 0,-5 11-822 0 0,28-37 54 0 0,0 0-1 0 0,2 0 1 0 0,0 1-1 0 0,-4 15-53 0 0,10-27-13 0 0,-2 8 37 0 0,0 0 0 0 0,2 1 1 0 0,-1 3-25 0 0,3-16-19 0 0,1 1 1 0 0,-1 0-1 0 0,1-1 1 0 0,0 1-1 0 0,1-1 1 0 0,-1 1 0 0 0,1 0-1 0 0,0-1 1 0 0,0 1-1 0 0,0-1 1 0 0,1 1-1 0 0,-1-1 1 0 0,3 4 18 0 0,-4-8-18 0 0,1 1 0 0 0,-1 0 0 0 0,1-1 0 0 0,-1 1 0 0 0,1 0 0 0 0,-1-1 0 0 0,1 1 0 0 0,-1-1-1 0 0,1 1 1 0 0,0 0 0 0 0,-1-1 0 0 0,1 0 0 0 0,0 1 0 0 0,-1-1 0 0 0,1 1 0 0 0,0-1 0 0 0,0 0 0 0 0,-1 1 0 0 0,1-1 0 0 0,0 0 0 0 0,0 0 0 0 0,0 0 0 0 0,-1 0-1 0 0,2 0 19 0 0,0 0-48 0 0,0 0 0 0 0,0 0 0 0 0,0-1 0 0 0,0 1 0 0 0,0-1 0 0 0,0 0 0 0 0,-1 1 0 0 0,1-1 0 0 0,0 0 0 0 0,1-1 48 0 0,4-2-138 0 0,-1-1 0 0 0,0 0-1 0 0,0 0 1 0 0,0-1-1 0 0,1-1 139 0 0,-1 1-120 0 0,-1 0 0 0 0,0-1 1 0 0,0 1-1 0 0,-1-1 0 0 0,0 0 0 0 0,0 0 0 0 0,-1-1 0 0 0,1 1 0 0 0,-2-1 0 0 0,1 0 0 0 0,-1 0 0 0 0,0 1 0 0 0,-1-1 0 0 0,1-8 120 0 0,0 2 28 0 0,-1 4 14 0 0,1-1-1 0 0,-2 1 0 0 0,1 0 1 0 0,-2-1-1 0 0,1 1 0 0 0,-1 0 1 0 0,-2-8-42 0 0,3 18 19 0 0,0-1 0 0 0,-1 0 0 0 0,1 1 0 0 0,0-1 0 0 0,0 1-1 0 0,-1-1 1 0 0,1 1 0 0 0,0-1 0 0 0,-1 1 0 0 0,1-1 0 0 0,0 1 0 0 0,-1 0 0 0 0,1-1 0 0 0,-1 1 0 0 0,1-1 0 0 0,0 1 0 0 0,-1 0 0 0 0,1 0 0 0 0,-1-1 0 0 0,0 1 0 0 0,1 0 0 0 0,-1 0 0 0 0,1-1 0 0 0,-1 1 0 0 0,1 0 0 0 0,-1 0 0 0 0,1 0 0 0 0,-1 0-1 0 0,0 0 1 0 0,1 0 0 0 0,-1 0 0 0 0,1 0 0 0 0,-1 0 0 0 0,1 0 0 0 0,-1 0 0 0 0,0 0 0 0 0,1 0 0 0 0,-1 1 0 0 0,1-1 0 0 0,-1 0 0 0 0,1 0 0 0 0,-1 1 0 0 0,1-1 0 0 0,-1 0-19 0 0,-25 17 557 0 0,22-14-456 0 0,-31 25 312 0 0,18-14-352 0 0,-1 0 0 0 0,0-2 0 0 0,-1 0 1 0 0,-1 0-62 0 0,10-7-14 0 0,0 0 0 0 0,0-1 0 0 0,0 0 0 0 0,-1 0 0 0 0,-4 0 14 0 0,12-4-10 0 0,0 1 0 0 0,0-1 1 0 0,0 0-1 0 0,0 0 0 0 0,-1 0 1 0 0,1 0-1 0 0,0-1 0 0 0,0 1 1 0 0,0-1-1 0 0,0 1 0 0 0,0-1 0 0 0,0 0 1 0 0,0 0-1 0 0,0-1 0 0 0,1 1 1 0 0,-1-1-1 0 0,0 1 0 0 0,1-1 1 0 0,-1 0-1 0 0,1 0 0 0 0,-1 0 10 0 0,-5-6-30 0 0,1-1 0 0 0,0 0 1 0 0,0 0-1 0 0,1 0 0 0 0,0-1 0 0 0,1 0 0 0 0,-5-10 30 0 0,5 9 13 0 0,0 0 0 0 0,-1 1 0 0 0,-1 0 0 0 0,1 0 0 0 0,-2 0 0 0 0,-4-4-13 0 0,12 14 18 0 0,0-1 0 0 0,0 1 0 0 0,-1-1 0 0 0,1 1-1 0 0,-1-1 1 0 0,1 1 0 0 0,0 0 0 0 0,-1-1 0 0 0,1 1 0 0 0,-1 0-1 0 0,1-1 1 0 0,-1 1 0 0 0,1 0 0 0 0,-1 0 0 0 0,1-1-1 0 0,-1 1 1 0 0,1 0 0 0 0,-1 0 0 0 0,0 0 0 0 0,1 0-1 0 0,-1 0 1 0 0,1 0 0 0 0,-1 0 0 0 0,1 0 0 0 0,-1 0-1 0 0,0 0 1 0 0,1 0 0 0 0,-1 0 0 0 0,1 0 0 0 0,-1 0-1 0 0,1 1 1 0 0,-1-1 0 0 0,1 0-18 0 0,-1 1 22 0 0,0 0 1 0 0,0 0-1 0 0,0 0 1 0 0,0 0-1 0 0,0 1 0 0 0,0-1 1 0 0,1 0-1 0 0,-1 0 0 0 0,1 1 1 0 0,-1-1-1 0 0,1 0 0 0 0,-1 1 1 0 0,1 0-23 0 0,-3 9 57 0 0,1-1 1 0 0,1 1-1 0 0,-1 6-57 0 0,0 4 45 0 0,1 0-1 0 0,1-1 1 0 0,1 1-1 0 0,1 0 1 0 0,0-1-1 0 0,2 4-44 0 0,-4-23-16 0 0,0-1-1 0 0,0 1 1 0 0,0-1-1 0 0,0 1 1 0 0,1-1-1 0 0,-1 1 1 0 0,0-1 0 0 0,0 0-1 0 0,0 1 1 0 0,1-1-1 0 0,-1 1 1 0 0,0-1 0 0 0,1 1-1 0 0,-1-1 1 0 0,0 0-1 0 0,1 1 1 0 0,-1-1-1 0 0,0 1 1 0 0,1-1 0 0 0,-1 0-1 0 0,1 0 1 0 0,-1 1-1 0 0,0-1 1 0 0,1 0-1 0 0,-1 0 1 0 0,1 1 0 0 0,-1-1-1 0 0,1 0 1 0 0,-1 0-1 0 0,1 0 1 0 0,-1 0-1 0 0,1 0 17 0 0,0 0-21 0 0,-1 0-1 0 0,1 0 0 0 0,-1-1 0 0 0,1 1 1 0 0,-1 0-1 0 0,1-1 0 0 0,-1 1 0 0 0,1 0 1 0 0,-1-1-1 0 0,1 1 0 0 0,-1 0 0 0 0,0-1 1 0 0,1 1-1 0 0,-1-1 0 0 0,0 1 0 0 0,1-1 1 0 0,-1 1-1 0 0,0-1 0 0 0,0 1 1 0 0,1-1-1 0 0,-1 1 0 0 0,0-1 0 0 0,0 0 1 0 0,0 1-1 0 0,0-1 0 0 0,0 1 0 0 0,0-1 1 0 0,0 1-1 0 0,0-1 22 0 0,1-13-89 0 0,0 0 0 0 0,-2 0 0 0 0,0 0 0 0 0,0 0 0 0 0,-2 1 0 0 0,0-1 0 0 0,-3-10 89 0 0,-1 2-23 0 0,-1 1 1 0 0,-1-1-1 0 0,0 1 0 0 0,-5-5 23 0 0,8 16 74 0 0,0 1 0 0 0,0 0 0 0 0,-1 0 0 0 0,-3-2-74 0 0,9 9 11 0 0,-1 0 1 0 0,0 0 0 0 0,0 0 0 0 0,0 0 0 0 0,0 0 0 0 0,0 1 0 0 0,0-1-1 0 0,0 1 1 0 0,-1 0 0 0 0,1-1 0 0 0,-1 1 0 0 0,1 0 0 0 0,-1 1-1 0 0,1-1 1 0 0,-1 0 0 0 0,1 1 0 0 0,-1-1 0 0 0,0 1 0 0 0,1 0-1 0 0,-2 0-11 0 0,3 0 18 0 0,-1 1 0 0 0,1-1 0 0 0,0 1-1 0 0,-1 0 1 0 0,1-1 0 0 0,0 1 0 0 0,-1 0-1 0 0,1 0 1 0 0,0 0 0 0 0,0 0-1 0 0,0 0 1 0 0,0 0 0 0 0,0 1 0 0 0,0-1-1 0 0,0 0 1 0 0,0 1 0 0 0,0-1 0 0 0,1 0-1 0 0,-1 1-17 0 0,-1 1 95 0 0,0 1-1 0 0,1 0 1 0 0,-1 0 0 0 0,1 0-1 0 0,0 0 1 0 0,0 2-95 0 0,-1 6 85 0 0,1 1 0 0 0,0 0 0 0 0,1 0 0 0 0,0 0 0 0 0,1 0 1 0 0,1 5-86 0 0,-1-14 4 0 0,0 1 1 0 0,0-1 0 0 0,0 1 0 0 0,0-1 0 0 0,1 0 0 0 0,0 0-1 0 0,0 0 1 0 0,0 0 0 0 0,0 0 0 0 0,1 0 0 0 0,0 0 0 0 0,0-1-1 0 0,0 1 1 0 0,0-1 0 0 0,0 0 0 0 0,0 0 0 0 0,1 0 0 0 0,0-1-1 0 0,3 3-4 0 0,-5-4-15 0 0,0 0-1 0 0,0 0 0 0 0,0 0 1 0 0,0 0-1 0 0,0-1 0 0 0,0 1 1 0 0,1-1-1 0 0,-1 1 0 0 0,0-1 1 0 0,1 0-1 0 0,-1 0 0 0 0,0 0 1 0 0,0 0-1 0 0,1 0 0 0 0,-1 0 1 0 0,0-1-1 0 0,0 1 0 0 0,2-2 16 0 0,0 1-46 0 0,-1-1 0 0 0,1 1-1 0 0,-1-1 1 0 0,1 0 0 0 0,-1-1-1 0 0,0 1 1 0 0,0 0 0 0 0,0-1 0 0 0,0 0-1 0 0,1-2 47 0 0,1-1-14 0 0,0 0 0 0 0,-1-1 0 0 0,1 1 0 0 0,-2-1 0 0 0,1 0 0 0 0,-1 0 0 0 0,0 0 0 0 0,0 0 0 0 0,-1-1 1 0 0,0 1-1 0 0,-1-1 14 0 0,0-4 147 0 0,-4 21-40 0 0,-4 22 47 0 0,7-23-98 0 0,0 0 1 0 0,1 1-1 0 0,0-1 1 0 0,0 0-1 0 0,1 0 1 0 0,1 5-57 0 0,5 23 183 0 0,-5-21-131 0 0,1 0 0 0 0,0-1-1 0 0,1 1 1 0 0,1-1 0 0 0,0 0-1 0 0,2 2-51 0 0,9 21-18 0 0,-14-28 24 0 0,3 3-15 0 0,-1 0 0 0 0,0 0 0 0 0,-1 1-1 0 0,-1 0 1 0 0,0 0 0 0 0,0 0 0 0 0,-1 0-1 0 0,-1 2 10 0 0,-2 0 30 0 0,2 1-1 0 0,-1-1 0 0 0,2 1 0 0 0,0-1 0 0 0,1 1 0 0 0,0-1 1 0 0,3 3-30 0 0,19 56 1 0 0,-20-58-9 0 0,-1 1 0 0 0,1 6 8 0 0,-4-14 1 0 0,1 0 0 0 0,0 0 0 0 0,0 0 0 0 0,1-1 0 0 0,0 1 0 0 0,1-1 0 0 0,0 0 0 0 0,0 0 0 0 0,0 0 1 0 0,5 5-2 0 0,-5-7-7 0 0,0 0 1 0 0,0 0 0 0 0,-1 0-1 0 0,0 1 1 0 0,0-1 0 0 0,-1 1-1 0 0,0 0 1 0 0,0 0 0 0 0,0 1 6 0 0,7 22 70 0 0,0 3-111 0 0,-9-28 47 0 0,2 0 0 0 0,-1 1 1 0 0,0-1-1 0 0,1 0 0 0 0,0 0 0 0 0,0 0 0 0 0,1 0 0 0 0,0 0 0 0 0,-1 0 0 0 0,2-1 1 0 0,0 3-7 0 0,52 50-203 0 0,-49-48 207 0 0,0-1 0 0 0,0 1 0 0 0,-1 0 0 0 0,1 4-4 0 0,9 12 38 0 0,-13-21-36 0 0,0 1-1 0 0,-1 1 1 0 0,0-1-1 0 0,0 0 0 0 0,0 1 1 0 0,0-1-1 0 0,-1 1 0 0 0,0 1-1 0 0,6 50-83 0 0,-6-43 129 0 0,3 11-52 0 0,1 0 1 0 0,6 19 5 0 0,-5-19 52 0 0,6 19-120 0 0,-4-17-177 0 0,-2-1-1 0 0,4 27 246 0 0,-9-47 0 0 0,0 0 1 0 0,0-1-1 0 0,1 0 0 0 0,0 1 0 0 0,0-1 0 0 0,1 1 0 0 0,-1-1-29 0 0,0 0 1 0 0,0 0-1 0 0,0 1 1 0 0,-1-1-1 0 0,0 1 1 0 0,1 0 28 0 0,11 114-315 0 0,-7-101 262 0 0,-6-18 39 0 0,0 0 0 0 0,1-1 0 0 0,-1 1 0 0 0,0 0 0 0 0,1-1 0 0 0,-1 1 0 0 0,1 0 0 0 0,-1-1 0 0 0,1 1 0 0 0,-1-1 0 0 0,1 1 0 0 0,-1-1 0 0 0,1 1 0 0 0,0-1 0 0 0,-1 0 0 0 0,1 1 0 0 0,-1-1 0 0 0,1 0 0 0 0,0 1 0 0 0,-1-1 0 0 0,1 0 0 0 0,0 0 0 0 0,0 1 14 0 0,0-2-30 0 0,1 1-1 0 0,-1-1 1 0 0,0 1-1 0 0,0-1 1 0 0,0 1 0 0 0,0-1-1 0 0,-1 0 1 0 0,1 0-1 0 0,0 1 1 0 0,0-1-1 0 0,0 0 1 0 0,0 0-1 0 0,-1 0 1 0 0,1 0 0 0 0,0 0-1 0 0,0 0 31 0 0,9-19-124 0 0,1-28 327 0 0,-2 0 0 0 0,2-29-203 0 0,-4 15 341 0 0,7-17-341 0 0,3 10 207 0 0,-2 6 234 0 0,5-43-441 0 0,-19 85 42 0 0,0-1 0 0 0,-2 1-1 0 0,-1-1 1 0 0,0 1 0 0 0,-1 0-1 0 0,-2 0 1 0 0,0 0 0 0 0,-7-17-42 0 0,-35-84 144 0 0,45 118-137 0 0,1 1 0 0 0,-1 0 1 0 0,0-1-1 0 0,0 1 0 0 0,-1 0 1 0 0,1 0-1 0 0,-1 1 0 0 0,1-1 1 0 0,-1 0-8 0 0,-13-15-38 0 0,14 15 34 0 0,0-1 1 0 0,0 1 0 0 0,0-1-1 0 0,1 1 1 0 0,-1-1 0 0 0,1 1-1 0 0,0-1 1 0 0,0 0 0 0 0,0 0-1 0 0,0 0 1 0 0,0 0 0 0 0,1 0-1 0 0,0 0 1 0 0,0 0 3 0 0,-1-12-16 0 0,0 0 0 0 0,-2-7 16 0 0,-3-28-77 0 0,4-38 39 0 0,1 83 41 0 0,-1 0 0 0 0,1 1-1 0 0,-1-1 1 0 0,-1 0 0 0 0,1 1-1 0 0,-1 0 1 0 0,0-1 0 0 0,-3-4-3 0 0,5 9 14 0 0,1 0 1 0 0,-1 0 0 0 0,0 0 0 0 0,1 0-1 0 0,-1 1 1 0 0,0-1 0 0 0,0 0-1 0 0,0 0 1 0 0,0 0 0 0 0,0 1-1 0 0,0-1 1 0 0,0 0-15 0 0,-3 3 170 0 0,2 8 33 0 0,1-3-98 0 0,1-7-100 0 0,0 1 0 0 0,0-1-1 0 0,0 1 1 0 0,-1 0 0 0 0,1-1 0 0 0,0 1 0 0 0,0-1 0 0 0,0 1 0 0 0,0-1 0 0 0,0 1 0 0 0,1 0 0 0 0,-1-1 0 0 0,0 1 0 0 0,0-1 0 0 0,0 1 0 0 0,0-1 0 0 0,1 1 0 0 0,-1-1 0 0 0,0 1 0 0 0,0-1 0 0 0,1 1 0 0 0,-1-1-5 0 0,4 10 56 0 0,0-1 1 0 0,-1 0-1 0 0,0 1 1 0 0,0 0-1 0 0,-1-1 1 0 0,-1 1-1 0 0,0 0 1 0 0,0 1-57 0 0,6 34 160 0 0,23 77 32 0 0,4 23-323 0 0,-29-112 109 0 0,-1 0 0 0 0,-3 1 22 0 0,3 22 57 0 0,1-10-147 0 0,-3 0 0 0 0,-3 33 90 0 0,-3 8-20 0 0,3-68-57 0 0,1-1 1 0 0,0 0-1 0 0,3 13 77 0 0,-1-12-96 0 0,0 1 1 0 0,-2-1-1 0 0,-1 2 96 0 0,1-4-33 0 0,0 0 0 0 0,0-1 0 0 0,2 1 0 0 0,2 14 33 0 0,-3-18-18 0 0,-1 0 0 0 0,0 0 0 0 0,-1 0 0 0 0,0-1 0 0 0,-2 11 18 0 0,1-14-14 0 0,-7 41-126 0 0,5-35 113 0 0,1 0 1 0 0,1 0-1 0 0,0 0 0 0 0,1 0 0 0 0,1 0 1 0 0,1 5 26 0 0,0-11-12 0 0,2 18-232 0 0,-1 19 244 0 0,0-25-2 0 0,-2-21-13 0 0,1 1-1 0 0,-1-1 1 0 0,0 1 0 0 0,0-1 0 0 0,0 0-1 0 0,0 1 1 0 0,0-1 0 0 0,0 1 0 0 0,1-1-1 0 0,-1 0 1 0 0,0 1 0 0 0,0-1 0 0 0,1 1-1 0 0,-1-1 1 0 0,0 0 0 0 0,1 1 0 0 0,-1-1 0 0 0,0 0-1 0 0,1 0 1 0 0,-1 1 0 0 0,0-1 0 0 0,1 0-1 0 0,-1 0 1 0 0,1 1 0 0 0,-1-1 0 0 0,0 0-1 0 0,1 0 16 0 0,5 2-153 0 0,-6-2 149 0 0,0 0 0 0 0,0 0 0 0 0,1 0 0 0 0,-1 0 0 0 0,0 0 0 0 0,0 1 0 0 0,1-1 0 0 0,-1 0 0 0 0,0 0 0 0 0,0 0 0 0 0,1 0 0 0 0,-1 0 0 0 0,0 0 0 0 0,0 0 0 0 0,1 0 0 0 0,-1 0 0 0 0,0 0 0 0 0,0-1 0 0 0,1 1 0 0 0,-1 0 0 0 0,0 0 0 0 0,0 0 0 0 0,1 0 0 0 0,-1 0 0 0 0,0 0-1 0 0,0 0 1 0 0,1-1 0 0 0,-1 1 0 0 0,0 0 0 0 0,0 0 0 0 0,0 0 0 0 0,0 0 0 0 0,1-1 0 0 0,-1 1 0 0 0,0 0 0 0 0,0 0 0 0 0,0-1 0 0 0,0 1 0 0 0,0 0 0 0 0,0 0 0 0 0,1-1 0 0 0,-1 1 0 0 0,0 0 0 0 0,0 0 0 0 0,0-1 0 0 0,0 1 0 0 0,0 0 0 0 0,0 0 4 0 0,3-5-28 0 0,0 0 1 0 0,1 1 0 0 0,0 0 0 0 0,0 0 0 0 0,0 0 0 0 0,1-1 27 0 0,20-21-92 0 0,8-22 72 0 0,1-8 20 0 0,-7 12 9 0 0,23-29-9 0 0,-43 65 129 0 0,-6 9 4 0 0,-9 14 100 0 0,1-4-128 0 0,-14 40 115 0 0,-38 90 33 0 0,48-108-231 0 0,0 1 1 0 0,3 0-1 0 0,-2 13-22 0 0,5-20-25 0 0,3-20 5 0 0,0 1 1 0 0,1 0 0 0 0,0 0-1 0 0,0 0 1 0 0,1 0 0 0 0,0 0-1 0 0,0 0 1 0 0,1 0-1 0 0,1 6 20 0 0,-2-13-22 0 0,0-1-1 0 0,0 1 0 0 0,0-1 0 0 0,0 1 0 0 0,1-1 1 0 0,-1 1-1 0 0,0-1 0 0 0,0 0 0 0 0,0 1 1 0 0,1-1-1 0 0,-1 1 0 0 0,0-1 0 0 0,1 1 0 0 0,-1-1 1 0 0,0 0-1 0 0,1 1 0 0 0,-1-1 0 0 0,0 0 0 0 0,1 1 1 0 0,-1-1-1 0 0,1 0 0 0 0,-1 0 0 0 0,1 1 0 0 0,-1-1 1 0 0,1 0-1 0 0,-1 0 0 0 0,1 0 0 0 0,-1 0 0 0 0,1 1 23 0 0,0-2-31 0 0,0 1 0 0 0,0 0-1 0 0,0 0 1 0 0,0 0 0 0 0,0-1-1 0 0,0 1 1 0 0,0-1 0 0 0,0 1-1 0 0,0-1 1 0 0,0 1 0 0 0,0-1-1 0 0,0 1 1 0 0,1-2 31 0 0,2-1-56 0 0,-1-1 0 0 0,1 1 0 0 0,0-1 0 0 0,-1 0 0 0 0,0 0 0 0 0,0-1 56 0 0,37-66-299 0 0,19-50 299 0 0,-14 26 62 0 0,-41 86-18 0 0,1 0 0 0 0,0 1 1 0 0,0 0-1 0 0,1 0 0 0 0,2-2-44 0 0,-27 55 994 0 0,-22 43-765 0 0,-12 43-229 0 0,31-77 20 0 0,12-29-48 0 0,0 0 0 0 0,1 1 0 0 0,2 0 0 0 0,0 1 28 0 0,5-2-293 0 0,2-24 257 0 0,0 0 0 0 0,0 0 1 0 0,0 0-1 0 0,0 0 1 0 0,0 0-1 0 0,0 0 1 0 0,0 0-1 0 0,0 0 1 0 0,0 0-1 0 0,1-1 1 0 0,-1 1-1 0 0,0 0 1 0 0,1 0-1 0 0,-1 0 0 0 0,1 0 1 0 0,-1 0-1 0 0,1 0 1 0 0,-1-1-1 0 0,1 1 1 0 0,-1 0-1 0 0,1 0 1 0 0,0-1-1 0 0,0 1 36 0 0,-1-1-22 0 0,1 0 0 0 0,0 0 0 0 0,0 0 0 0 0,-1 0 0 0 0,1 0 1 0 0,0 0-1 0 0,-1 0 0 0 0,1 0 0 0 0,0-1 0 0 0,0 1 0 0 0,-1 0 0 0 0,1 0 0 0 0,0-1 0 0 0,-1 1 0 0 0,1 0 0 0 0,0-1 0 0 0,-1 1 1 0 0,1-1-1 0 0,-1 1 0 0 0,1-1 0 0 0,-1 1 0 0 0,1-1 0 0 0,-1 1 0 0 0,1-1 0 0 0,-1 0 22 0 0,14-19-138 0 0,-10 14 68 0 0,18-24-79 0 0,-13 18 120 0 0,-1 0 0 0 0,1 0 0 0 0,1-6 29 0 0,82-183 552 0 0,-16 32-165 0 0,-72 161-317 0 0,0 0 0 0 0,1 1 0 0 0,3-5-70 0 0,-3 9 176 0 0,-5 9-3 0 0,-5 11 104 0 0,-34 75 404 0 0,-18 66-681 0 0,30-82 40 0 0,11-37-136 0 0,-6 34 96 0 0,18-62-23 0 0,-4 27 37 0 0,8-36-62 0 0,0 0-1 0 0,0 0 1 0 0,0 0 0 0 0,0 0 0 0 0,0 0 0 0 0,0 0 0 0 0,0 0 0 0 0,1 0 0 0 0,-1 0 0 0 0,1 0 0 0 0,-1-1 0 0 0,1 1 0 0 0,0 0 0 0 0,0 0 0 0 0,0-1 0 0 0,1 3 48 0 0,-1-4-26 0 0,-1 0 0 0 0,1 1 1 0 0,0-1-1 0 0,-1 0 0 0 0,1 0 1 0 0,0 0-1 0 0,0 0 0 0 0,-1 0 1 0 0,1 0-1 0 0,0 0 0 0 0,0 0 1 0 0,-1 0-1 0 0,1 0 0 0 0,0 0 1 0 0,0 0-1 0 0,-1 0 0 0 0,1-1 1 0 0,0 1-1 0 0,-1 0 0 0 0,1-1 1 0 0,0 1-1 0 0,-1 0 0 0 0,1-1 1 0 0,-1 1-1 0 0,1-1 0 0 0,0 1 1 0 0,-1-1-1 0 0,1 1 0 0 0,-1-1 1 0 0,1 0 25 0 0,20-18-129 0 0,-20 18 98 0 0,13-13-120 0 0,-2-1-1 0 0,0-1 1 0 0,-1 0 0 0 0,4-8 151 0 0,37-71-88 0 0,-45 81 134 0 0,28-55-30 0 0,-5 7 72 0 0,17-22-88 0 0,-43 77 12 0 0,-3 5 17 0 0,0-1 0 0 0,1 1-1 0 0,-1-1 1 0 0,1 1-1 0 0,0-1 1 0 0,0 1 0 0 0,0 0-1 0 0,0-1 1 0 0,0 1-1 0 0,0 1 1 0 0,1-1-29 0 0,-3 3 65 0 0,-1 1 0 0 0,1-1 1 0 0,0 1-1 0 0,-1-1 0 0 0,1 1 0 0 0,-1-1 0 0 0,1 1 1 0 0,-1-1-1 0 0,0 1 0 0 0,0 0-65 0 0,-26 50 419 0 0,0 1 20 0 0,-10 30-439 0 0,-28 91-15 0 0,49-122-204 0 0,2 2 1 0 0,-2 18 218 0 0,15-68-127 0 0,1 1 0 0 0,0-1 1 0 0,0 0-1 0 0,0 0 0 0 0,1 1 1 0 0,-1 1 126 0 0,0-6-42 0 0,1 1 1 0 0,-1 0 0 0 0,0-1 0 0 0,0 1 0 0 0,0-1 0 0 0,0 1-1 0 0,1-1 1 0 0,-1 1 0 0 0,0 0 0 0 0,1-1 0 0 0,-1 1 0 0 0,0-1-1 0 0,1 1 1 0 0,-1-1 0 0 0,0 1 0 0 0,1-1 0 0 0,-1 0 0 0 0,1 1-1 0 0,0-1 42 0 0,-1 0-29 0 0,1 0-1 0 0,-1 0 0 0 0,1 0 1 0 0,0 0-1 0 0,-1 0 0 0 0,1 0 1 0 0,-1 0-1 0 0,1 0 0 0 0,-1 0 0 0 0,1 0 1 0 0,0 0-1 0 0,-1-1 0 0 0,1 1 1 0 0,-1 0-1 0 0,1 0 0 0 0,-1-1 1 0 0,1 1-1 0 0,-1 0 0 0 0,1-1 1 0 0,-1 1-1 0 0,0-1 0 0 0,1 1 0 0 0,-1 0 1 0 0,1-1-1 0 0,-1 0 30 0 0,11-12-112 0 0,-1 0 0 0 0,0-1 0 0 0,-1 0 0 0 0,-1-1 0 0 0,0 0 0 0 0,-1 0 0 0 0,0-2 112 0 0,15-29-183 0 0,82-175 269 0 0,-88 185-33 0 0,17-25 130 0 0,-19 37-49 0 0,-7 13 108 0 0,-7 11-233 0 0,0 0 0 0 0,0 0 0 0 0,0 0 0 0 0,0 0 0 0 0,0 0 0 0 0,0 0 0 0 0,0 0 0 0 0,0 0 0 0 0,0 1 0 0 0,0-1 0 0 0,0 0 0 0 0,0 0 1 0 0,1 0-1 0 0,-1 0 0 0 0,0 0 0 0 0,0 0 0 0 0,0 0 0 0 0,0 0 0 0 0,0 0 0 0 0,0 0 0 0 0,0 0 0 0 0,0 0 0 0 0,0 0 0 0 0,0 0 0 0 0,0 0 1 0 0,0 0-1 0 0,0 0 0 0 0,0 0 0 0 0,0 0 0 0 0,0 0 0 0 0,0 0 0 0 0,0 0 0 0 0,0 0 0 0 0,0 0 0 0 0,1 0 0 0 0,-1 0 0 0 0,0 0 0 0 0,0 0 0 0 0,0 0 1 0 0,0 0-1 0 0,0 0 0 0 0,0 0 0 0 0,0 0 0 0 0,0 0 0 0 0,0 0 0 0 0,0 0 0 0 0,0 0 0 0 0,0 0 0 0 0,0 0 0 0 0,0 0 0 0 0,0 0 0 0 0,0 0 1 0 0,0-1-1 0 0,0 1 0 0 0,0 0 0 0 0,0 0 0 0 0,0 0 0 0 0,0 0 0 0 0,0 0 0 0 0,0 0 0 0 0,0 0 0 0 0,0 0 0 0 0,0 0 0 0 0,0 0 0 0 0,0 0-9 0 0,-7 17 668 0 0,-10 13-379 0 0,1 1-1 0 0,2 0 0 0 0,-4 14-288 0 0,-7 15 209 0 0,10-26-241 0 0,-40 101-82 0 0,46-111-51 0 0,2 0-1 0 0,1 0 1 0 0,1 1 0 0 0,-2 18 165 0 0,7-43-37 0 0,0 1 1 0 0,0 0-1 0 0,0 0 0 0 0,0 0 0 0 0,0-1 1 0 0,0 1-1 0 0,0 0 0 0 0,0 0 0 0 0,0 0 1 0 0,0-1-1 0 0,0 1 0 0 0,1 0 0 0 0,-1 0 1 0 0,0-1-1 0 0,0 1 0 0 0,1 0 0 0 0,-1 0 1 0 0,0-1 36 0 0,1 0-33 0 0,-1 0 0 0 0,0 0 0 0 0,1 0 0 0 0,-1 1 0 0 0,0-1 0 0 0,1 0 0 0 0,-1 0 0 0 0,0 0 0 0 0,1-1 0 0 0,-1 1 0 0 0,0 0 0 0 0,0 0 0 0 0,1 0 0 0 0,-1 0 0 0 0,0 0 0 0 0,1 0 0 0 0,-1 0 0 0 0,0 0 0 0 0,0-1 0 0 0,1 1 0 0 0,-1 0 0 0 0,0 0 0 0 0,0 0 0 0 0,1-1 0 0 0,-1 1 0 0 0,0 0 0 0 0,0 0 0 0 0,0-1 0 0 0,1 1 33 0 0,17-24-744 0 0,-8 5 670 0 0,-1-1 0 0 0,5-14 74 0 0,9-20 76 0 0,-5 14-16 0 0,0-4-60 0 0,6-14 39 0 0,-12 36 87 0 0,-8 15 32 0 0,-6 10 238 0 0,-31 70 467 0 0,17-35-813 0 0,1 1 0 0 0,2 0 0 0 0,-4 28-50 0 0,14-55 17 0 0,-16 79 127 0 0,12-47-557 0 0,-4 4 413 0 0,6-28-188 0 0,4-12-237 0 0,-1 1 0 0 0,-1-1 1 0 0,-2 7 424 0 0,8-10-434 0 0,0 11 337 0 0,0 19 219 0 0,-12-5-280 0 0,-8 39 216 0 0,17-68-59 0 0,0 0 0 0 0,0-1 0 0 0,0 1-1 0 0,1 0 1 0 0,-1 0 0 0 0,0-1-1 0 0,0 1 1 0 0,0 0 0 0 0,0 0 0 0 0,1-1-1 0 0,-1 1 1 0 0,0 0 0 0 0,1-1-1 0 0,-1 1 1 0 0,1 0 0 0 0,-1-1 0 0 0,0 1-1 0 0,1-1 1 0 0,-1 1 0 0 0,1-1 0 0 0,0 1-1 0 0,-1-1 1 0 0,1 1 0 0 0,-1-1-1 0 0,1 1 1 0 0,0-1 0 0 0,-1 0 0 0 0,1 1-1 0 0,0-1 1 0 0,-1 0 0 0 0,1 0-1 0 0,0 0 1 0 0,0 1 0 0 0,-1-1 0 0 0,1 0-1 0 0,0 0 1 0 0,0 0 0 0 0,-1 0-1 0 0,1 0 1 0 0,0 0 0 0 0,0 0 0 0 0,0-1 1 0 0,0 1 1 0 0,0 0 1 0 0,1 0 0 0 0,-1 0-1 0 0,0 0 1 0 0,0-1-1 0 0,1 1 1 0 0,-1 0 0 0 0,0-1-1 0 0,0 1 1 0 0,1-1-1 0 0,-1 1 1 0 0,0-1 0 0 0,0 0-1 0 0,0 0 1 0 0,0 1-1 0 0,0-1 1 0 0,0 0 0 0 0,0 0-1 0 0,0 0 1 0 0,0 0 0 0 0,-1 0-1 0 0,1 0 1 0 0,0 0-1 0 0,-1 0 1 0 0,1-1 0 0 0,0 1-1 0 0,-1 0 1 0 0,0 0-1 0 0,1 0 1 0 0,-1-1-2 0 0,0 2 0 0 0,0-1 1 0 0,1 1-1 0 0,-1-1 0 0 0,0 1 0 0 0,0 0 1 0 0,0-1-1 0 0,0 1 0 0 0,1 0 0 0 0,-1-1 0 0 0,0 1 1 0 0,0 0-1 0 0,1-1 0 0 0,-1 1 0 0 0,0 0 1 0 0,0 0-1 0 0,1-1 0 0 0,-1 1 0 0 0,0 0 1 0 0,1 0-1 0 0,-1-1 0 0 0,0 1 0 0 0,1 0 1 0 0,-1 0-1 0 0,1 0 0 0 0,-1 0 0 0 0,0 0 1 0 0,1 0-1 0 0,-1 0 0 0 0,1 0 0 0 0,-1-1 1 0 0,0 1-1 0 0,1 0 0 0 0,0 0 1 0 0,-1 0-1 0 0,1 0 1 0 0,-1 0-1 0 0,1 0 1 0 0,-1 0-1 0 0,1-1 1 0 0,-1 1-1 0 0,1 0 1 0 0,-1 0-1 0 0,1-1 1 0 0,-1 1-1 0 0,1 0 1 0 0,-1-1-1 0 0,1 1 1 0 0,-1 0-1 0 0,0-1 1 0 0,1 1-1 0 0,-1-1 1 0 0,1 1-1 0 0,-1-1 1 0 0,0 1-1 0 0,11-17-29 0 0,-8 13-65 0 0,0 0 0 0 0,0 0 1 0 0,-1 0-1 0 0,0 0 0 0 0,2-3 94 0 0,2-13-352 0 0,0-1 1 0 0,2-15 351 0 0,-4 13 59 0 0,6-14 207 0 0,2 0-1 0 0,1 0 1 0 0,6-9-266 0 0,5-14 131 0 0,-11 23 274 0 0,2-18-405 0 0,10-28 457 0 0,-18 65-294 0 0,7-23 90 0 0,-10 21-315 0 0,-1 11 70 0 0,-1 0 1 0 0,0 0-1 0 0,-1 0 0 0 0,0 0 0 0 0,0-1 1 0 0,-1 1-1 0 0,-1-9-8 0 0,1 10 55 0 0,0 0 1 0 0,0-1-1 0 0,1 1 1 0 0,0 0-1 0 0,0-1 1 0 0,1 1-1 0 0,0 0 1 0 0,0 0-56 0 0,0 2 69 0 0,8-37 254 0 0,-8 37-257 0 0,-1-1 0 0 0,0 1 0 0 0,-1-1 0 0 0,0-2-66 0 0,-4-16 100 0 0,-21-2-30 0 0,22 23-3 0 0,0 1 1 0 0,0-1 0 0 0,0 0 0 0 0,1 0 0 0 0,-2-3-68 0 0,-7-11-158 0 0,9 15 138 0 0,2 3 25 0 0,0 0 0 0 0,0 0 0 0 0,0 0 0 0 0,0-1 0 0 0,0 1 0 0 0,0 0 0 0 0,0 0 0 0 0,0 0 0 0 0,0 0 0 0 0,0 0 0 0 0,-1-1 0 0 0,1 1-1 0 0,0 0 1 0 0,0 0 0 0 0,0 0 0 0 0,0 0 0 0 0,0 0 0 0 0,0 0 0 0 0,0-1 0 0 0,-1 1 0 0 0,1 0 0 0 0,0 0 0 0 0,0 0 0 0 0,0 0 0 0 0,0 0 0 0 0,0 0 0 0 0,-1 0 0 0 0,1 0 0 0 0,0 0 0 0 0,0 0 0 0 0,0 0 0 0 0,0 0 0 0 0,-1 0 0 0 0,1 0 0 0 0,0 0 0 0 0,0 0 0 0 0,0 0 0 0 0,0 0 0 0 0,-1 0 0 0 0,1 0-1 0 0,0 0 1 0 0,0 0 0 0 0,0 0 0 0 0,0 0 0 0 0,0 0 0 0 0,-1 0 0 0 0,1 1-5 0 0,-3-3 33 0 0,3 2-32 0 0,-1-1 0 0 0,1 1 0 0 0,0 0 0 0 0,0-1-1 0 0,-1 1 1 0 0,1 0 0 0 0,0 0 0 0 0,0 0 0 0 0,-1-1 0 0 0,1 1 0 0 0,0 0-1 0 0,-1 0 1 0 0,1 0 0 0 0,0 0 0 0 0,-1-1 0 0 0,1 1 0 0 0,0 0-1 0 0,-1 0 1 0 0,1 0 0 0 0,-1 0 0 0 0,1 0 0 0 0,0 0 0 0 0,-1 0 0 0 0,1 0-1 0 0,0 0 1 0 0,-1 0 0 0 0,1 0 0 0 0,0 0 0 0 0,-1 0 0 0 0,1 1-1 0 0,-1-1 1 0 0,1 0-1 0 0,0 0-6 0 0,-1 0-1 0 0,1 0 0 0 0,0 0 1 0 0,-1 1-1 0 0,1-1 1 0 0,0 0-1 0 0,-1 0 0 0 0,1 0 1 0 0,0 0-1 0 0,-1 0 0 0 0,1 0 1 0 0,0 0-1 0 0,-1 0 0 0 0,1 0 1 0 0,0 0-1 0 0,-1 0 1 0 0,1 0-1 0 0,0-1 0 0 0,0 1 1 0 0,-1 0-1 0 0,1 0 0 0 0,0 0 1 0 0,-1 0-1 0 0,1 0 0 0 0,0-1 1 0 0,0 1-1 0 0,-1 0 1 0 0,1 0-1 0 0,0-1 0 0 0,0 1 1 0 0,-1 0-1 0 0,1 0 0 0 0,0-1 7 0 0,-4-11-2 0 0,4 11 8 0 0,0 1 0 0 0,1-1 1 0 0,-2 0-1 0 0,1 1 0 0 0,0-1 0 0 0,0 0 0 0 0,0 1 0 0 0,0-1 1 0 0,0 0-1 0 0,0 1 0 0 0,-1-1 0 0 0,1 0 0 0 0,0 1 0 0 0,-1-1 1 0 0,1 0-1 0 0,0 1 0 0 0,-1-1 0 0 0,1 1 0 0 0,-1-1 0 0 0,1 1 1 0 0,-1-1-1 0 0,1 1 0 0 0,-1-1 0 0 0,1 1 0 0 0,-1 0 0 0 0,0-1 0 0 0,1 1 1 0 0,-1 0-1 0 0,1-1 0 0 0,-1 1 0 0 0,0 0 0 0 0,1 0-6 0 0,-6-2 188 0 0,3 2-73 0 0,3 0-116 0 0,0 0 1 0 0,0 0-1 0 0,0 0 1 0 0,0 0-1 0 0,0 0 0 0 0,0 0 1 0 0,-1 0-1 0 0,1 0 1 0 0,0 0-1 0 0,0 0 0 0 0,0 0 1 0 0,0 0-1 0 0,0 0 1 0 0,0 0-1 0 0,0 0 0 0 0,0 0 1 0 0,0 0-1 0 0,-1 0 1 0 0,1 0-1 0 0,0 0 0 0 0,0 0 1 0 0,0 0-1 0 0,0 0 0 0 0,0 0 1 0 0,0 0-1 0 0,0 0 1 0 0,0 0-1 0 0,0 0 0 0 0,0 0 1 0 0,0-1-1 0 0,0 1 1 0 0,-1 0-1 0 0,1 0 0 0 0,0 0 1 0 0,0 0-1 0 0,0 0 1 0 0,0 0-1 0 0,0 0 0 0 0,0 0 1 0 0,0 0-1 0 0,0 0 1 0 0,0 0-1 0 0,0-1 0 0 0,0 1 1 0 0,0 0-1 0 0,0 0 0 0 0,0 0 1 0 0,0 0-1 0 0,0 0 1 0 0,0 0-1 0 0,0 0 0 0 0,0 0 1 0 0,0 0-1 0 0,0-1 1 0 0,0 1-1 0 0,0 0 0 0 0,0 0 1 0 0,0 0-1 0 0,0 0 1 0 0,0 0-1 0 0,0 0 0 0 0,0 0 1 0 0,1 0-1 0 0,-1 0 1 0 0,2-12-33 0 0,2-8 161 0 0,-3 17 50 0 0,0 8-199 0 0,-1-5 92 0 0,-1-3 105 0 0,1 3-178 0 0,0 1 0 0 0,0-1 0 0 0,0 0 0 0 0,0 0 0 0 0,0 1 0 0 0,0-1 0 0 0,0 0 0 0 0,0 0 0 0 0,0 1 0 0 0,0-1 0 0 0,0 0 0 0 0,0 0 0 0 0,0 1 0 0 0,0-1 0 0 0,0 0 0 0 0,1 0 0 0 0,-1 0 0 0 0,0 1-1 0 0,0-1 1 0 0,0 0 0 0 0,0 0 0 0 0,0 0 0 0 0,1 1 0 0 0,-1-1 0 0 0,0 0 0 0 0,0 0 0 0 0,0 0 0 0 0,1 0 0 0 0,-1 0 2 0 0,12 1 213 0 0,-14-1-218 0 0,0 0 0 0 0,0 0 0 0 0,0 0 1 0 0,0 0-1 0 0,0 0 0 0 0,0 0 0 0 0,0 0 1 0 0,0 1-1 0 0,0-1 0 0 0,0 1 1 0 0,0-1-1 0 0,0 1 0 0 0,-2 1 5 0 0,3-2 5 0 0,0 0-1 0 0,0 0 0 0 0,0 0 1 0 0,0 0-1 0 0,0 0 1 0 0,1 0-1 0 0,-1 0 1 0 0,0 0-1 0 0,0 0 1 0 0,0 0-1 0 0,0-1 0 0 0,0 1 1 0 0,0 0-1 0 0,0-1 1 0 0,0 1-1 0 0,0 0 1 0 0,1-1-1 0 0,-1 1 0 0 0,0-1-4 0 0,0 0-6 0 0,0 1-1 0 0,0-1 1 0 0,0 1-1 0 0,-1-1 0 0 0,1 1 1 0 0,0 0-1 0 0,0-1 1 0 0,0 1-1 0 0,-1 0 1 0 0,1 0-1 0 0,0 0 0 0 0,0 0 1 0 0,-1 0-1 0 0,1 0 7 0 0,0 0-14 0 0,0 0-1 0 0,-1 0 0 0 0,1 0 1 0 0,0 0-1 0 0,0 0 1 0 0,-1 0-1 0 0,1-1 0 0 0,0 1 1 0 0,0 0-1 0 0,0-1 1 0 0,-1 1-1 0 0,1-1 15 0 0,0 1-2 0 0,0 0 0 0 0,0-1 0 0 0,0 1 0 0 0,0 0 0 0 0,0-1 0 0 0,0 1 0 0 0,0 0 0 0 0,0 0 0 0 0,0 0 0 0 0,0 0 0 0 0,0 0 0 0 0,0 0 0 0 0,0 0 0 0 0,0 0 0 0 0,0 1 0 0 0,-1-1 2 0 0,-4 1-28 0 0,0 0 0 0 0,0 0 0 0 0,0 0 0 0 0,-1-1 0 0 0,1 0 0 0 0,0 0 0 0 0,0 0-1 0 0,-1-1 1 0 0,1 0 0 0 0,0 0 0 0 0,-5-2 28 0 0,10 2 3 0 0,0 1 0 0 0,0-1-1 0 0,0 0 1 0 0,1 0 0 0 0,-1 1 0 0 0,0-1-1 0 0,0 0 1 0 0,0 0 0 0 0,1 0 0 0 0,-1 0-1 0 0,0 0 1 0 0,1 0 0 0 0,-1 0 0 0 0,1 0-1 0 0,-1-1-2 0 0,-7-10 4 0 0,8 12 1 0 0,-1-1 1 0 0,1 1 0 0 0,0 0 0 0 0,0 0-1 0 0,-1-1 1 0 0,1 1 0 0 0,0 0-1 0 0,-1 0 1 0 0,1 0 0 0 0,0 0 0 0 0,-1-1-1 0 0,1 1 1 0 0,-1 0 0 0 0,1 0 0 0 0,0 0-1 0 0,-1 0 1 0 0,1 0 0 0 0,0 0 0 0 0,-1 0-1 0 0,1 0 1 0 0,-1 0 0 0 0,1 0 0 0 0,0 0-1 0 0,-1 0 1 0 0,1 0 0 0 0,0 1-1 0 0,-1-1 1 0 0,1 0 0 0 0,0 0 0 0 0,-1 0-1 0 0,1 0 1 0 0,-1 1-6 0 0,0 0 8 0 0,-1-1 0 0 0,0 1 0 0 0,0-1 0 0 0,1 1 0 0 0,-1-1 0 0 0,0 1-1 0 0,0-1 1 0 0,0 0 0 0 0,0 0 0 0 0,0 0 0 0 0,0 0 0 0 0,-1 0-8 0 0,1-1 7 0 0,0 1-1 0 0,0 0 1 0 0,0 0-1 0 0,0 0 1 0 0,0 0-1 0 0,0 1 1 0 0,0-1-1 0 0,1 0 1 0 0,-1 1-1 0 0,0-1 1 0 0,0 1-1 0 0,-1 0-6 0 0,-1 2-1 0 0,-1-1 0 0 0,1 0-1 0 0,-1 0 1 0 0,1 0-1 0 0,-1-1 1 0 0,0 0-1 0 0,1 0 1 0 0,-1 0-1 0 0,-3 0 2 0 0,6 0 0 0 0,0-1 0 0 0,0 0 0 0 0,0 0 0 0 0,0 0 0 0 0,0 0 0 0 0,0 0 1 0 0,0 0-1 0 0,0 0 0 0 0,0-1 0 0 0,0 1 0 0 0,0-1 0 0 0,0 1 0 0 0,0-1 0 0 0,0 0 0 0 0,0 0 0 0 0,1 0 0 0 0,-1 0 0 0 0,0 0 0 0 0,0 0 0 0 0,1-1 0 0 0,-1 1 0 0 0,0-1 0 0 0,0 1 0 0 0,1 0 0 0 0,-1 1-1 0 0,0-1 1 0 0,1 0-1 0 0,-1 1 1 0 0,0 0-1 0 0,0-1 1 0 0,1 1-1 0 0,-1 0 1 0 0,0 0 0 0 0,0 0-1 0 0,0 0 1 0 0,-1 0 0 0 0,-16-1 99 0 0,-3-1-74 0 0,20 3-32 0 0,1-1 1 0 0,-1 0 0 0 0,0 0-1 0 0,1 0 1 0 0,-1 0-1 0 0,0-1 1 0 0,0 1-1 0 0,1 0 1 0 0,-1-1-1 0 0,0 1 1 0 0,1-1 0 0 0,-1 1-1 0 0,1-1 1 0 0,-1 0-1 0 0,1 0 1 0 0,-1 0-1 0 0,1 0 1 0 0,-1 0-1 0 0,1 0 7 0 0,-6-4 57 0 0,0-2 49 0 0,-26 69 361 0 0,9-19-258 0 0,-9 18 341 0 0,-6 20-550 0 0,12-18 70 0 0,-1 4 29 0 0,-4 1-99 0 0,17-39-2 0 0,-1 3 29 0 0,-1-1 0 0 0,-1-1 1 0 0,-2 0-1 0 0,-12 12-27 0 0,-16 16 33 0 0,-28 31-104 0 0,76-88 72 0 0,-30 30-43 0 0,2 1 1 0 0,-11 20 41 0 0,38-48-427 0 0,6-8 233 0 0,9-8 128 0 0,72-92-78 0 0,-53 67 222 0 0,16-12-78 0 0,11-11 89 0 0,-56 56-92 0 0,12-14 58 0 0,1 0 1 0 0,1 2 0 0 0,0 0 0 0 0,10-6-56 0 0,-27 21 6 0 0,0 1 0 0 0,0-1 0 0 0,-1 1 0 0 0,1-1 0 0 0,0 1 0 0 0,0-1 0 0 0,0 1 0 0 0,-1 0 0 0 0,1-1 0 0 0,0 1 0 0 0,0 0 0 0 0,0 0 0 0 0,0 0 0 0 0,0-1 0 0 0,0 1 0 0 0,0 0 0 0 0,0 0 0 0 0,-1 0 0 0 0,1 1 1 0 0,0-1-1 0 0,0 0-6 0 0,0 0 6 0 0,-1 1 0 0 0,0-1 1 0 0,1 1-1 0 0,-1-1 0 0 0,0 0 1 0 0,1 1-1 0 0,-1-1 1 0 0,0 1-1 0 0,0-1 0 0 0,1 1 1 0 0,-1-1-1 0 0,0 1 0 0 0,0 0 1 0 0,0-1-1 0 0,0 1 0 0 0,0-1 1 0 0,0 1-1 0 0,0-1 1 0 0,0 1-1 0 0,0-1 0 0 0,0 1 1 0 0,0-1-1 0 0,0 1 0 0 0,0-1 1 0 0,0 1-1 0 0,-1 0 1 0 0,1-1-1 0 0,0 1 0 0 0,0-1 1 0 0,0 0-1 0 0,-1 1 0 0 0,1 0-6 0 0,-7 14 68 0 0,-1 0 0 0 0,0 0-1 0 0,-10 12-67 0 0,-4 7 49 0 0,-10 25-104 0 0,0 6 55 0 0,-4 9-50 0 0,20-43-87 0 0,4-11 71 0 0,-7 21 66 0 0,16-33-15 0 0,0-1 0 0 0,1 0 0 0 0,0 1 0 0 0,1 0 0 0 0,-1-1 0 0 0,1 1 0 0 0,1 6 15 0 0,0-13-17 0 0,0 0 0 0 0,-1-1 0 0 0,1 1-1 0 0,0-1 1 0 0,0 1 0 0 0,1-1 0 0 0,-1 1 0 0 0,0-1-1 0 0,0 1 1 0 0,0-1 0 0 0,0 1 0 0 0,0 0 0 0 0,1-1 0 0 0,-1 1-1 0 0,0-1 1 0 0,0 1 0 0 0,1-1 0 0 0,-1 0 0 0 0,0 1 0 0 0,1-1-1 0 0,-1 1 1 0 0,0-1 0 0 0,1 0 0 0 0,-1 1 0 0 0,1-1-1 0 0,-1 0 1 0 0,1 1 0 0 0,-1-1 0 0 0,1 0 17 0 0,0 1-21 0 0,0-1-1 0 0,0 0 1 0 0,0 0 0 0 0,0 0-1 0 0,0 0 1 0 0,0 0 0 0 0,1 0-1 0 0,-1-1 1 0 0,0 1 0 0 0,0 0-1 0 0,0 0 1 0 0,0-1 0 0 0,0 1-1 0 0,0-1 22 0 0,5-2-65 0 0,0 0 0 0 0,-1 0 0 0 0,0 0-1 0 0,0-1 1 0 0,0 0 65 0 0,9-9-49 0 0,-2-1-1 0 0,0 0 0 0 0,-1 0 1 0 0,0-2-1 0 0,4-7 50 0 0,-13 19 11 0 0,18-26 67 0 0,6-9-476 0 0,14-30 398 0 0,-48 76 195 0 0,5-5-189 0 0,0 1 0 0 0,0-1 0 0 0,0 1 0 0 0,0-1 1 0 0,0 1-1 0 0,-1 3-6 0 0,-78 123-334 0 0,68-98 356 0 0,12-15 38 0 0,2-15-53 0 0,0-1 0 0 0,0 1 0 0 0,1-1 0 0 0,-1 1 0 0 0,0-1 0 0 0,0 1-1 0 0,0-1 1 0 0,1 1 0 0 0,-1-1 0 0 0,0 0 0 0 0,0 1 0 0 0,1-1-1 0 0,-1 1 1 0 0,0-1 0 0 0,1 0 0 0 0,-1 1 0 0 0,1-1 0 0 0,-1 0-1 0 0,0 1 1 0 0,1-1 0 0 0,-1 0 0 0 0,1 0 0 0 0,-1 0 0 0 0,1 1-1 0 0,-1-1 1 0 0,1 0 0 0 0,-1 0-7 0 0,1 0-6 0 0,1-1 0 0 0,-1 1 0 0 0,0-1 0 0 0,0 0 0 0 0,0 1 0 0 0,0-1 0 0 0,0 0 1 0 0,0 0-1 0 0,0 0 0 0 0,0 1 0 0 0,0-1 0 0 0,0 0 0 0 0,-1 0 0 0 0,1 0 0 0 0,0 0 0 0 0,-1-1 0 0 0,1 0 6 0 0,4-3-42 0 0,29-33 317 0 0,-14 18-253 0 0,-2 0 1 0 0,0-2-1 0 0,7-14-22 0 0,-16 25-56 0 0,-12 19-19 0 0,-11 23 104 0 0,10-24-71 0 0,1 1 0 0 0,0 0-1 0 0,0 0 1 0 0,1 0 0 0 0,0 0-1 0 0,0 0 1 0 0,1 0-1 0 0,0 1 1 0 0,0 3 42 0 0,31-4 184 0 0,-28-7-188 0 0,-1-1 0 0 0,0 0 0 0 0,0 0-1 0 0,0 0 1 0 0,0 0 0 0 0,0 0 0 0 0,0 0 0 0 0,0-1 0 0 0,0 1-1 0 0,1 0 1 0 0,-1 0 0 0 0,0-1 0 0 0,0 1 0 0 0,0-1 0 0 0,0 1-1 0 0,0-1 1 0 0,0 1 0 0 0,0-1 0 0 0,-1 0 4 0 0,23-16 30 0 0,0-1 424 0 0,2 1 127 0 0,-25 17-573 0 0,0 0 0 0 0,0 0 1 0 0,0-1-1 0 0,0 1 1 0 0,0 0-1 0 0,1 0 1 0 0,-1 0-1 0 0,0 0 0 0 0,0 0 1 0 0,0 0-1 0 0,0 0 1 0 0,0 0-1 0 0,1 0 1 0 0,-1 0-1 0 0,0 0 0 0 0,0 0 1 0 0,0 0-1 0 0,0 0 1 0 0,1 0-1 0 0,-1 0 0 0 0,0 0 1 0 0,0 0-1 0 0,0 0 1 0 0,0 0-1 0 0,1 0 1 0 0,-1 0-1 0 0,0 0 0 0 0,0 0 1 0 0,0 0-1 0 0,0 0 1 0 0,1 0-1 0 0,-1 1 1 0 0,0-1-1 0 0,0 0 0 0 0,0 0 1 0 0,0 0-1 0 0,0 0 1 0 0,0 0-1 0 0,1 0 1 0 0,-1 0-1 0 0,0 1 0 0 0,0-1 1 0 0,0 0-1 0 0,0 0 1 0 0,0 0-1 0 0,0 0 1 0 0,0 1-1 0 0,0-1 0 0 0,0 0 1 0 0,0 0-1 0 0,0 0 1 0 0,0 0-1 0 0,0 1 0 0 0,0-1 1 0 0,0 0-1 0 0,0 0 1 0 0,0 0-1 0 0,0 0 1 0 0,0 1-1 0 0,0-1 0 0 0,0 0 1 0 0,0 0-1 0 0,0 0 1 0 0,0 0-1 0 0,0 1 1 0 0,0-1-1 0 0,0 0 0 0 0,-1 0-8 0 0,0 12 146 0 0,-1-5-189 0 0,0 1-1 0 0,1-1 0 0 0,0 0 0 0 0,1 0 1 0 0,0 5 43 0 0,0-12-4 0 0,0 1 0 0 0,0-1 0 0 0,0 1 1 0 0,0-1-1 0 0,0 1 0 0 0,0-1 0 0 0,0 0 1 0 0,0 1-1 0 0,0-1 0 0 0,0 1 0 0 0,1-1 0 0 0,-1 0 1 0 0,0 1-1 0 0,0-1 0 0 0,1 0 0 0 0,-1 1 1 0 0,0-1-1 0 0,0 0 0 0 0,1 1 0 0 0,-1-1 0 0 0,0 0 1 0 0,1 1-1 0 0,-1-1 0 0 0,0 0 0 0 0,1 0 1 0 0,-1 0-1 0 0,1 1 4 0 0,14 0 11 0 0,-12-1-50 0 0,0-1 1 0 0,0 0 0 0 0,0 1 0 0 0,0-1 0 0 0,0 0-1 0 0,0-1 1 0 0,0 1 0 0 0,0 0 0 0 0,1-2 38 0 0,-3 2-8 0 0,0 1 0 0 0,0-1 0 0 0,-1 1 1 0 0,1 0-1 0 0,0 0 0 0 0,0-1 0 0 0,0 1 0 0 0,0 0 1 0 0,-1 0-1 0 0,1 0 0 0 0,0 0 0 0 0,0 0 0 0 0,0 0 0 0 0,0 0 1 0 0,0 0 7 0 0,0 0-31 0 0,-1 0 1 0 0,1 0-1 0 0,0 0 1 0 0,0 0-1 0 0,-1 0 1 0 0,1 0-1 0 0,0 0 1 0 0,-1 0-1 0 0,1 0 1 0 0,0 0-1 0 0,0 0 1 0 0,-1-1 0 0 0,1 1-1 0 0,0 0 1 0 0,-1-1-1 0 0,1 1 1 0 0,0 0-1 0 0,-1-1 1 0 0,1 1 30 0 0,-1 0-9 0 0,0 0 1 0 0,0 0-1 0 0,0 0 0 0 0,0 0 1 0 0,0 1-1 0 0,-1-1 1 0 0,1 0-1 0 0,0 0 1 0 0,0 0-1 0 0,0 0 0 0 0,0 1 1 0 0,0-1-1 0 0,0 0 1 0 0,0 0-1 0 0,0 0 0 0 0,0 0 1 0 0,0 1-1 0 0,0-1 1 0 0,0 0-1 0 0,0 0 1 0 0,0 0-1 0 0,0 0 0 0 0,1 1 1 0 0,-1-1-1 0 0,0 0 1 0 0,0 0-1 0 0,0 0 0 0 0,0 0 1 0 0,0 0-1 0 0,0 1 1 0 0,0-1-1 0 0,0 0 0 0 0,0 0 1 0 0,1 0-1 0 0,-1 0 1 0 0,0 0-1 0 0,0 0 1 0 0,0 0-1 0 0,0 1 0 0 0,0-1 1 0 0,1 0-1 0 0,-1 0 1 0 0,0 0-1 0 0,0 0 0 0 0,0 0 1 0 0,0 0-1 0 0,1 0 9 0 0,-1 0-16 0 0,1 0 0 0 0,-1 0 0 0 0,0 0 1 0 0,1 0-1 0 0,-1-1 0 0 0,1 1 0 0 0,-1 0 0 0 0,0 0 0 0 0,1 0 0 0 0,-1 0 0 0 0,1-1 0 0 0,-1 1 0 0 0,0 0 0 0 0,1 0 0 0 0,-1-1 0 0 0,0 1 0 0 0,1 0 0 0 0,-1-1 0 0 0,0 1 0 0 0,0 0 0 0 0,1-1 1 0 0,-1 1-1 0 0,0-1 0 0 0,0 1 0 0 0,0 0 0 0 0,1-1 0 0 0,-1 1 0 0 0,0-1 0 0 0,0 1 0 0 0,0 0 0 0 0,0-1 0 0 0,0 1 0 0 0,0-1 0 0 0,0 1 0 0 0,0-1 16 0 0,11-52-96 0 0,-10 47 88 0 0,0-1 0 0 0,-1 0 0 0 0,0 1 0 0 0,0-1 0 0 0,0 1 0 0 0,-1-1 0 0 0,-1-3 8 0 0,1 7 20 0 0,0 0-1 0 0,-1 0 1 0 0,0 0 0 0 0,1 1-1 0 0,-1-1 1 0 0,0 0 0 0 0,-1 1-1 0 0,1-1 1 0 0,0 1 0 0 0,-1 0-1 0 0,1-1 1 0 0,-1 1-1 0 0,0 0 1 0 0,0 1 0 0 0,1-1-1 0 0,-1 0 1 0 0,0 1 0 0 0,-1 0-1 0 0,1 0 1 0 0,0 0-1 0 0,0 0 1 0 0,0 0 0 0 0,-1 1-1 0 0,1-1 1 0 0,0 1 0 0 0,-1 0-1 0 0,1 0 1 0 0,-1 0-1 0 0,1 0 1 0 0,0 1 0 0 0,-1-1-1 0 0,0 1-19 0 0,2 0 23 0 0,1 0-1 0 0,0 0 0 0 0,-1 0 1 0 0,1 0-1 0 0,0 0 0 0 0,0 1 1 0 0,0-1-1 0 0,0 0 0 0 0,0 0 1 0 0,0 1-1 0 0,0-1 0 0 0,0 1 0 0 0,1-1 1 0 0,-1 1-1 0 0,0-1 0 0 0,1 1 1 0 0,-1 0-23 0 0,-5 28 441 0 0,5-26-420 0 0,0 0 1 0 0,1-1 0 0 0,-1 1 0 0 0,1 0-1 0 0,0-1 1 0 0,0 1 0 0 0,1 0 0 0 0,-1 0-1 0 0,1-1 1 0 0,0 1 0 0 0,0 0 0 0 0,0-1-1 0 0,0 1 1 0 0,1-1 0 0 0,-1 1 0 0 0,1-1-1 0 0,0 0 1 0 0,0 0 0 0 0,2 2-22 0 0,10 14-31 0 0,-13-17 35 0 0,0 0-1 0 0,0 0 0 0 0,0 0 0 0 0,1 0 0 0 0,-1-1 1 0 0,0 1-1 0 0,1 0 0 0 0,-1-1 0 0 0,1 1 0 0 0,-1-1 1 0 0,1 0-1 0 0,0 1 0 0 0,0-1 0 0 0,0 0 0 0 0,0 0 1 0 0,-1 0-1 0 0,1 0 0 0 0,0-1 0 0 0,1 1 0 0 0,1 0-3 0 0,18 7-113 0 0,-19-6 76 0 0,-1-1 0 0 0,1 0 0 0 0,0 0 0 0 0,-1 0 0 0 0,1 0 0 0 0,0 0 0 0 0,0-1 0 0 0,-1 1 0 0 0,3-1 37 0 0,-4 0-22 0 0,0 0 1 0 0,0 0-1 0 0,0 0 1 0 0,0 0-1 0 0,0 0 1 0 0,1 0-1 0 0,-1 0 0 0 0,0 0 1 0 0,0 1-1 0 0,0-1 1 0 0,0 0-1 0 0,0 1 1 0 0,0-1-1 0 0,0 0 1 0 0,0 1-1 0 0,0 0 1 0 0,-1-1-1 0 0,1 1 1 0 0,0-1-1 0 0,0 1 1 0 0,0 0-1 0 0,-1 0 1 0 0,1-1-1 0 0,0 1 1 0 0,-1 0-1 0 0,1 0 1 0 0,0 0-1 0 0,-1 0 1 0 0,1 0 21 0 0,-1 2-38 0 0,1 1-1 0 0,-1-1 1 0 0,1 0 0 0 0,-1 0 0 0 0,0 0 0 0 0,0 1 0 0 0,0-1-1 0 0,-1 2 39 0 0,0 10 41 0 0,1-15-72 0 0,1 1-1 0 0,-1-1 1 0 0,0 0 0 0 0,1 1-1 0 0,-1-1 1 0 0,0 0-1 0 0,1 0 1 0 0,-1 1-1 0 0,0-1 1 0 0,1 0 0 0 0,-1 0-1 0 0,1 0 1 0 0,-1 0-1 0 0,0 1 1 0 0,1-1-1 0 0,-1 0 1 0 0,1 0 0 0 0,-1 0-1 0 0,0 0 1 0 0,1 0-1 0 0,-1 0 1 0 0,1 0-1 0 0,-1 0 1 0 0,1 0-1 0 0,-1 0 1 0 0,0 0 0 0 0,1-1-1 0 0,-1 1 1 0 0,1 0-1 0 0,-1 0 1 0 0,0 0-1 0 0,1 0 1 0 0,-1-1 0 0 0,0 1-1 0 0,1 0 32 0 0,-1-1-12 0 0,1 1 0 0 0,-1-1 0 0 0,1 1 0 0 0,-1-1 0 0 0,1 1 0 0 0,-1-1 0 0 0,1 1 0 0 0,-1 0 0 0 0,1-1 0 0 0,0 1 0 0 0,-1-1 0 0 0,1 1 0 0 0,-1 0 0 0 0,1 0 0 0 0,0 0 0 0 0,-1-1 0 0 0,1 1 0 0 0,0 0 12 0 0,7 6 327 0 0,-5-3-214 0 0,-3-3-122 0 0,0 0 0 0 0,0 1-1 0 0,1-1 1 0 0,-1 0 0 0 0,0 0 0 0 0,0 1-1 0 0,0-1 1 0 0,1 0 0 0 0,-1 0 0 0 0,0 0 0 0 0,0 1-1 0 0,1-1 1 0 0,-1 0 0 0 0,0 0 0 0 0,0 0-1 0 0,1 0 1 0 0,-1 0 0 0 0,0 1 0 0 0,1-1-1 0 0,-1 0 1 0 0,0 0 0 0 0,1 0 0 0 0,-1 0-1 0 0,0 0 1 0 0,1 0 0 0 0,-1 0 0 0 0,0 0-1 0 0,0 0 1 0 0,1 0 0 0 0,-1 0 9 0 0,1-8-664 0 0,-1 7 665 0 0,0 0 0 0 0,0 1-1 0 0,0-1 1 0 0,0 1-1 0 0,0-1 1 0 0,0 1-1 0 0,0-1 1 0 0,-1 1 0 0 0,1-1-1 0 0,0 0 1 0 0,0 1-1 0 0,-1-1 1 0 0,1 1-1 0 0,0 0 1 0 0,-1-1 0 0 0,1 1-1 0 0,-1-1 1 0 0,1 1-1 0 0,0-1 1 0 0,-1 1-1 0 0,1 0 1 0 0,-1-1 0 0 0,1 1-1 0 0,-1 0 1 0 0,1 0-1 0 0,-1-1 1 0 0,1 1-1 0 0,-1 0 1 0 0,0 0 0 0 0,1 0-1 0 0,-1 0 1 0 0,1 0-1 0 0,-1-1 1 0 0,1 1-1 0 0,-1 0 1 0 0,0 0-1 0 0,-1-1 19 0 0,1 0 1 0 0,-1-1-1 0 0,0 1 0 0 0,1-1 1 0 0,-1 0-1 0 0,1 1 1 0 0,-1-1-1 0 0,1 0 0 0 0,0 0 1 0 0,0 0-1 0 0,0 0 1 0 0,0 0-1 0 0,0 0 0 0 0,0 0 1 0 0,0-3-20 0 0,1 0 28 0 0,0-1 0 0 0,-1 0 0 0 0,0 1 0 0 0,0-1 0 0 0,-1 1 0 0 0,1-1 0 0 0,-1 1 0 0 0,0 0 1 0 0,-1-1-29 0 0,-5-9 210 0 0,0 1-1 0 0,-5-7-209 0 0,-8-11 112 0 0,14 23 19 0 0,0 0-1 0 0,0 1 1 0 0,-1 0 0 0 0,0 0-1 0 0,0 1 1 0 0,-1 0 0 0 0,0 1-1 0 0,0 0 1 0 0,0 0 0 0 0,-10-4-131 0 0,12 7 58 0 0,1 1 1 0 0,-1-1 0 0 0,0 1-1 0 0,1 1 1 0 0,-1-1-1 0 0,0 1 1 0 0,0 0 0 0 0,0 1-1 0 0,0 0 1 0 0,0 0-1 0 0,0 0 1 0 0,0 1 0 0 0,0 0-1 0 0,0 1 1 0 0,0-1-1 0 0,-5 3-58 0 0,-16 5 46 0 0,19-7-1 0 0,1 1 0 0 0,0 0 0 0 0,-1 0 0 0 0,1 1-1 0 0,0 0 1 0 0,-2 2-45 0 0,-30 14 185 0 0,30-15-130 0 0,0-1 0 0 0,1 1 0 0 0,0 1 1 0 0,-2 1-56 0 0,-96 80-189 0 0,51-39 241 0 0,3 3-1 0 0,-6 10-51 0 0,33-33 31 0 0,-71 80-4 0 0,7-6 34 0 0,60-69-138 0 0,2 2 0 0 0,1 1 0 0 0,2 2 77 0 0,16-18 25 0 0,7-16-30 0 0,1-1 0 0 0,0 1 0 0 0,-1-1 0 0 0,0 1 1 0 0,0-1-1 0 0,0 0 0 0 0,-1 2 5 0 0,13-30-1164 0 0,11-16 1009 0 0,93-125-257 0 0,-41 62 329 0 0,-60 85 72 0 0,7-12-58 0 0,2 1-1 0 0,1 1 0 0 0,12-11 70 0 0,-26 27 98 0 0,-9 12 85 0 0,-4 7 11 0 0,-68 87 183 0 0,-31 40 85 0 0,27-36-505 0 0,-30 60-6 0 0,35-51 93 0 0,-33 49 42 0 0,101-151-116 0 0,0 0-1 0 0,0 1 0 0 0,0-1 1 0 0,0 1-1 0 0,1 0 0 0 0,-1 0 1 0 0,1 0-1 0 0,1 0 0 0 0,-2 4 31 0 0,12-19-292 0 0,-1-4 303 0 0,0 1-1 0 0,0 0 0 0 0,1 0 1 0 0,1 1-1 0 0,5-6-10 0 0,6-6-60 0 0,-1-2 0 0 0,-2 0 0 0 0,11-19 60 0 0,25-37-120 0 0,59-63 205 0 0,21-12-85 0 0,-132 155 1 0 0,1-1 18 0 0,-1 1 0 0 0,0-1 0 0 0,0 1 0 0 0,1 0 0 0 0,0 0 0 0 0,1-1-19 0 0,-4 3 2 0 0,0 0-1 0 0,0 0 1 0 0,0 0 0 0 0,0 0-1 0 0,0 0 1 0 0,0 0 0 0 0,0 0-1 0 0,0 0 1 0 0,0 0 0 0 0,0 0-1 0 0,0 0 1 0 0,0 0-1 0 0,0 0 1 0 0,0 0 0 0 0,0 0-1 0 0,0 1 1 0 0,0-1 0 0 0,0 0-1 0 0,0 0 1 0 0,0 0 0 0 0,0 0-1 0 0,0 0 1 0 0,0 0-1 0 0,0 0 1 0 0,0 0 0 0 0,0 0-1 0 0,1 0 1 0 0,-1 0 0 0 0,0 0-1 0 0,0 0 1 0 0,0 0 0 0 0,0 0-1 0 0,0 0 1 0 0,0 0-1 0 0,0 0 1 0 0,0 0 0 0 0,0 0-1 0 0,0 0 1 0 0,0 0 0 0 0,0 0-1 0 0,0 0 1 0 0,0 0 0 0 0,0 0-1 0 0,0 0 1 0 0,0 0-1 0 0,0 0 1 0 0,0 0 0 0 0,0 0-1 0 0,1 0 1 0 0,-1 0 0 0 0,0 0-1 0 0,0 0 1 0 0,0 0 0 0 0,0 0-1 0 0,0 0 1 0 0,0 0-1 0 0,0 0 1 0 0,0 0 0 0 0,0 0-1 0 0,0 0-1 0 0,-3 6 105 0 0,-8 9-5 0 0,-46 54-31 0 0,3 2-1 0 0,-8 19-68 0 0,-50 94 56 0 0,48-76-78 0 0,42-73-128 0 0,10-19 131 0 0,2 1-1 0 0,0 1 1 0 0,0 0-1 0 0,2 0 1 0 0,-4 12 19 0 0,12-28-506 0 0,3-4 165 0 0,6-10 28 0 0,11-17 258 0 0,52-86-437 0 0,52-60 492 0 0,-72 103 29 0 0,11-7-183 0 0,52-50 154 0 0,-61 70-122 0 0,-8 8 147 0 0,-44 48-54 0 0,-4 5-44 0 0,-5 7 71 0 0,-4 12-6 0 0,-1 0-1 0 0,0-1 1 0 0,-2 0-1 0 0,-5 6 9 0 0,-24 33 133 0 0,-42 72 228 0 0,-68 112-451 0 0,87-138-39 0 0,90-152-738 0 0,-10 18 809 0 0,30-51 48 0 0,4 1-1 0 0,2 3 0 0 0,5 3 1 0 0,2 2-1 0 0,31-28 11 0 0,-53 57-58 0 0,-23 26 182 0 0,1 1-1 0 0,1-2-123 0 0,-14 17 4 0 0,0 0-1 0 0,0 0 0 0 0,0 0 1 0 0,0 0-1 0 0,1 0 0 0 0,-1-1 0 0 0,0 1 1 0 0,0 0-1 0 0,0 0 0 0 0,0 0 1 0 0,0 0-1 0 0,0 0 0 0 0,0 0 1 0 0,0 0-1 0 0,0 0 0 0 0,0-1 1 0 0,0 1-1 0 0,1 0 0 0 0,-1 0 1 0 0,0 0-1 0 0,0 0 0 0 0,0 0 0 0 0,0 0 1 0 0,0 0-1 0 0,0 0 0 0 0,0 0 1 0 0,1 0-1 0 0,-1 0 0 0 0,0 0 1 0 0,0 0-1 0 0,0 0 0 0 0,0 0 1 0 0,0 0-1 0 0,1 0 0 0 0,-1 0 0 0 0,0 0 1 0 0,0 0-1 0 0,0 0 0 0 0,0 0 1 0 0,0 0-1 0 0,0 0 0 0 0,1 0 1 0 0,-1 0-1 0 0,0 0 0 0 0,0 0 1 0 0,0 0-1 0 0,0 0 0 0 0,0 0 0 0 0,0 0 1 0 0,0 0-1 0 0,1 1 0 0 0,-1-1 1 0 0,0 0-1 0 0,0 0 0 0 0,0 0 1 0 0,0 0-4 0 0,-1 11 138 0 0,-6 13-15 0 0,-2-6-42 0 0,-1-1 0 0 0,-1 0 0 0 0,-1-1 0 0 0,0 0 0 0 0,-8 7-81 0 0,-17 23 21 0 0,-158 246-53 0 0,193-289 28 0 0,0 0 0 0 0,1-1 0 0 0,-1 1 0 0 0,0-1 0 0 0,-1 1 1 0 0,1-1-1 0 0,0 0 0 0 0,-2 2 4 0 0,5-12-361 0 0,4-4 231 0 0,31-60 5 0 0,19-23 125 0 0,-38 70 23 0 0,0 0-1 0 0,2 1 1 0 0,1 1 0 0 0,0 1-1 0 0,8-5-22 0 0,70-71-67 0 0,-86 87 119 0 0,-11 9-71 0 0,-4 6 6 0 0,-1 2 20 0 0,-47 68 434 0 0,-38 51-430 0 0,72-101 135 0 0,1 0 0 0 0,-4 13-146 0 0,8-16-3 0 0,0 0-1 0 0,-2-1 0 0 0,0 0 1 0 0,-3 1 3 0 0,6-6-41 0 0,6-8-280 0 0,11-19 117 0 0,51-85 203 0 0,3 2-1 0 0,5 4 1 0 0,38-40 1 0 0,-66 89 155 0 0,-60 61-181 0 0,-105 149 492 0 0,108-140-333 0 0,0 0 0 0 0,-1 7-133 0 0,-15 22 166 0 0,-126 181-77 0 0,158-233-129 0 0,1 0-70 0 0,0-1 0 0 0,0 1-1 0 0,-1-1 1 0 0,1 1-1 0 0,-5 2 111 0 0,6-8-400 0 0,3-6-17 0 0,3-4-202 0 0,49-97-214 0 0,59-113 896 0 0,-85 182-38 0 0,-21 30-17 0 0,1 0-1 0 0,-1 0 1 0 0,-1 0-1 0 0,0-1 0 0 0,0 1 1 0 0,-1-2-8 0 0,-4 11 1 0 0,0 0 0 0 0,1 0 0 0 0,-1 0 1 0 0,0 0-1 0 0,0 0 0 0 0,0 0 0 0 0,0 0 0 0 0,0 0 1 0 0,0 0-1 0 0,0 0 0 0 0,0-1 0 0 0,0 1 1 0 0,0 0-1 0 0,0 0 0 0 0,0 0 0 0 0,0 0 0 0 0,0 0 1 0 0,0 0-1 0 0,0 0 0 0 0,0 0 0 0 0,0 0 0 0 0,0-1 1 0 0,0 1-1 0 0,0 0 0 0 0,0 0 0 0 0,0 0 0 0 0,0 0 1 0 0,0 0-1 0 0,0 0 0 0 0,0 0 0 0 0,0 0 1 0 0,-1 0-1 0 0,1 0 0 0 0,0 0 0 0 0,0-1 0 0 0,0 1 1 0 0,0 0-1 0 0,0 0 0 0 0,0 0 0 0 0,0 0 0 0 0,0 0 1 0 0,0 0-1 0 0,0 0 0 0 0,0 0 0 0 0,0 0 1 0 0,-1 0-1 0 0,1 0 0 0 0,0 0 0 0 0,0 0 0 0 0,0 0 1 0 0,0 0-1 0 0,0 0 0 0 0,0 0 0 0 0,0 0 0 0 0,0 0 1 0 0,0 0-1 0 0,-1 0-1 0 0,-6 3 158 0 0,-10 8 136 0 0,-55 60 312 0 0,52-52-537 0 0,2 0-1 0 0,-7 8-68 0 0,4-3 47 0 0,-14 11-47 0 0,3-6 128 0 0,-2-2 1 0 0,0-2 0 0 0,-2-1-1 0 0,-11 4-128 0 0,-23 9-25 0 0,-72 26 25 0 0,84-39 44 0 0,16-6 86 0 0,0-1 1 0 0,-2-3-1 0 0,-29 7-130 0 0,38-14 67 0 0,0-2 0 0 0,-1-1 1 0 0,0-2-1 0 0,1-1 0 0 0,-13-2-67 0 0,0-1 28 0 0,0 3 1 0 0,0 1-1 0 0,0 3 0 0 0,-38 9-28 0 0,42-2 213 0 0,-23 14-70 0 0,65-25-105 0 0,1 0 0 0 0,-1 0 0 0 0,0 0-1 0 0,1 0 1 0 0,-1 0 0 0 0,1 0 0 0 0,-1 1-1 0 0,1-1 1 0 0,-1 1-38 0 0,2-1 6 0 0,0-1 0 0 0,0 0 0 0 0,0 0 1 0 0,-1 0-1 0 0,1 0 0 0 0,0 0 0 0 0,0 0 0 0 0,0 1 0 0 0,0-1 0 0 0,0 0 0 0 0,0 0 0 0 0,0 0 0 0 0,0 0 0 0 0,0 0 0 0 0,0 1 0 0 0,0-1 0 0 0,0 0 1 0 0,0 0-1 0 0,0 0 0 0 0,0 0 0 0 0,0 0 0 0 0,0 1 0 0 0,0-1 0 0 0,0 0 0 0 0,0 0 0 0 0,0 0 0 0 0,0 0 0 0 0,0 1 0 0 0,0-1 0 0 0,0 0 1 0 0,0 0-1 0 0,0 0 0 0 0,0 0 0 0 0,0 0 0 0 0,0 0 0 0 0,0 1-6 0 0,12-1 58 0 0,30-7 212 0 0,-25 5-270 0 0,0-1 0 0 0,0-1 0 0 0,0-1 0 0 0,2 0 0 0 0,46-16-21 0 0,0 3-1 0 0,2 2 0 0 0,33-1 22 0 0,-78 13-105 0 0,-16 3 53 0 0,0 0 1 0 0,-1 1-1 0 0,1 0 1 0 0,0 0 0 0 0,3 0 51 0 0,-6 0-26 0 0,-1 1 1 0 0,0-1-1 0 0,1 1 1 0 0,-1-1-1 0 0,0 1 1 0 0,0 0-1 0 0,0 0 1 0 0,1 0-1 0 0,-1 0 1 0 0,0 1 0 0 0,0-1-1 0 0,0 0 1 0 0,-1 1-1 0 0,2 1 26 0 0,-2-3-9 0 0,-1 1 0 0 0,0 0 0 0 0,0 0 0 0 0,1 0 1 0 0,-1 0-1 0 0,0 0 0 0 0,0 0 0 0 0,0 0 0 0 0,0 0 0 0 0,0 0 0 0 0,0 0 0 0 0,-1 0 0 0 0,1 0 0 0 0,0-1 1 0 0,0 1-1 0 0,-1 0 0 0 0,1 0 0 0 0,0 0 0 0 0,-1 0 0 0 0,1 0 0 0 0,-1-1 0 0 0,1 1 0 0 0,-1 0 0 0 0,1 0 0 0 0,-1-1 1 0 0,0 1 8 0 0,-16 21-190 0 0,9-16 159 0 0,1 0 0 0 0,-1 0 0 0 0,-1-1-1 0 0,1 0 1 0 0,-9 4 31 0 0,-14 8 22 0 0,11-3-26 0 0,5-4 56 0 0,1-1 0 0 0,-2 0 0 0 0,1-1 0 0 0,-13 5-52 0 0,-19 4-31 0 0,-81 28 144 0 0,-1-5 0 0 0,-12-4-113 0 0,96-26-52 0 0,-53 10 135 0 0,-78 7-83 0 0,140-22 94 0 0,1 1-1 0 0,-15 6-93 0 0,-38 6 418 0 0,72-12-109 0 0,13-1-34 0 0,10-2-19 0 0,9-1-125 0 0,-1 0-1 0 0,1-2 0 0 0,0 0 1 0 0,-1-1-1 0 0,1 0 0 0 0,0-1 1 0 0,4-2-131 0 0,-18 4 6 0 0,40-4 147 0 0,0 1 0 0 0,17 3-153 0 0,22-1 52 0 0,-19-2-26 0 0,-12 2-154 0 0,1-2 0 0 0,-1-3 0 0 0,10-3 128 0 0,-19-2-373 0 0,0 0-1 0 0,6-6 374 0 0,-13 7-335 0 0,-24 7 149 0 0,1 0 1 0 0,-1-1-1 0 0,0 0 1 0 0,0-1-1 0 0,4-3 186 0 0,-11 7-109 0 0,11-8-137 0 0,-9 5 98 0 0,-7 2-65 0 0,-22 8 312 0 0,7-2 0 0 0,-45 7 37 0 0,17-5 129 0 0,-1 3 0 0 0,1 2 0 0 0,-30 11-265 0 0,-174 85 144 0 0,231-98-133 0 0,1 0 1 0 0,0 1 0 0 0,1 0 0 0 0,0 2 0 0 0,1 0 0 0 0,0 0-1 0 0,1 2 1 0 0,-11 13-12 0 0,24-27 7 0 0,1 0-1 0 0,0 0 1 0 0,0 1 0 0 0,0-1-1 0 0,0 0 1 0 0,0 0-1 0 0,-1 0 1 0 0,1 0 0 0 0,0 0-1 0 0,0 0 1 0 0,0 1-1 0 0,0-1 1 0 0,0 0 0 0 0,0 0-1 0 0,0 0 1 0 0,-1 0-1 0 0,1 1 1 0 0,0-1 0 0 0,0 0-1 0 0,0 0 1 0 0,0 0-1 0 0,0 1 1 0 0,0-1-1 0 0,0 0 1 0 0,0 0 0 0 0,0 0-1 0 0,0 0 1 0 0,0 1-1 0 0,0-1 1 0 0,0 0 0 0 0,0 0-1 0 0,0 0 1 0 0,0 1-1 0 0,0-1 1 0 0,1 0 0 0 0,-1 0-1 0 0,0 0 1 0 0,0 0-1 0 0,0 1 1 0 0,0-1 0 0 0,0 0-1 0 0,0 0 1 0 0,0 0-1 0 0,1 0 1 0 0,-1 0-1 0 0,0 1 1 0 0,0-1 0 0 0,0 0-1 0 0,0 0 1 0 0,0 0-1 0 0,1 0 1 0 0,-1 0 0 0 0,0 0-1 0 0,0 0 1 0 0,0 0-1 0 0,1 0-6 0 0,16 1 212 0 0,22-8 39 0 0,41-16-15 0 0,-35 10-269 0 0,12-1 33 0 0,-12 4-6 0 0,-11 3 53 0 0,1 0 0 0 0,21 0-47 0 0,-5 2 39 0 0,-30 2-228 0 0,0 2 0 0 0,0 0 0 0 0,13 1 189 0 0,-25 1-96 0 0,0 0-126 0 0,-10-1 201 0 0,1 0 1 0 0,0 0-1 0 0,0 0 0 0 0,0 0 0 0 0,0 0 0 0 0,0 0 0 0 0,0 0 0 0 0,0 0 1 0 0,0 0-1 0 0,0 0 0 0 0,0 0 0 0 0,0 0 0 0 0,0 0 0 0 0,0 0 1 0 0,0 0-1 0 0,1 0 0 0 0,-1 0 0 0 0,0-1 0 0 0,0 1 0 0 0,0 0 21 0 0,-4 0-116 0 0,1 0 0 0 0,0 0 0 0 0,0 1 0 0 0,0-1 0 0 0,0 1 0 0 0,-2 0 116 0 0,-3 1-131 0 0,-176 24 407 0 0,155-22-141 0 0,-5 0 94 0 0,1 1 0 0 0,-21 7-229 0 0,-54 25-159 0 0,104-37 896 0 0,16-4-395 0 0,20-7-184 0 0,16-6-79 0 0,-39 13-43 0 0,-1 0 1 0 0,1 1-1 0 0,0 0 0 0 0,0 1 0 0 0,0 0 0 0 0,1 0 0 0 0,-1 1 0 0 0,0 0 0 0 0,1 1 1 0 0,0 0-37 0 0,3 0 11 0 0,1 0 1 0 0,-1-1-1 0 0,1 0 0 0 0,-1-1 1 0 0,0-1-1 0 0,1 0 1 0 0,4-3-12 0 0,45-8-94 0 0,-41 10 72 0 0,-16 2-11 0 0,0 1 0 0 0,0-1 0 0 0,0 1 0 0 0,0 1 0 0 0,0-1 0 0 0,0 1 0 0 0,0 0 0 0 0,0 1 0 0 0,0-1 0 0 0,0 1 0 0 0,1 0 33 0 0,3 2 40 0 0,9 3-191 0 0,-18-6 131 0 0,-1 0 0 0 0,1 1-1 0 0,0-1 1 0 0,-1 0 0 0 0,1 0 0 0 0,-1 1 0 0 0,1-1 0 0 0,-1 0 0 0 0,1 1 0 0 0,-1-1 0 0 0,1 1 0 0 0,-1-1 0 0 0,0 1-1 0 0,1-1 1 0 0,-1 1 0 0 0,1-1 0 0 0,-1 1 0 0 0,0-1 0 0 0,0 1 0 0 0,1-1 0 0 0,-1 1 0 0 0,0-1 0 0 0,0 1-1 0 0,0 0 1 0 0,1-1 20 0 0,-2 1-22 0 0,1-1 0 0 0,0 1-1 0 0,0-1 1 0 0,-1 1 0 0 0,1-1-1 0 0,0 1 1 0 0,-1-1 0 0 0,1 0-1 0 0,-1 1 1 0 0,1-1 0 0 0,-1 0-1 0 0,1 1 1 0 0,0-1 0 0 0,-1 0-1 0 0,1 0 1 0 0,-1 1 0 0 0,1-1-1 0 0,-1 0 1 0 0,1 0 0 0 0,-1 0-1 0 0,1 0 1 0 0,-1 1 0 0 0,0-1-1 0 0,1 0 1 0 0,-1 0 0 0 0,1 0-1 0 0,-1 0 1 0 0,1 0 0 0 0,-1 0-1 0 0,0-1 23 0 0,-16 1-437 0 0,0-1 348 0 0,1 1 0 0 0,-1 0 0 0 0,-5 2 89 0 0,-11 1 23 0 0,-43 1 281 0 0,-71 14-304 0 0,137-17 20 0 0,1 1 0 0 0,-1 0 0 0 0,1 1 0 0 0,0-1 0 0 0,0 2 0 0 0,0-1 0 0 0,0 1-1 0 0,0 1 1 0 0,1 0 0 0 0,-8 5-20 0 0,10-6 140 0 0,5-4-122 0 0,1 0-1 0 0,-1 1 0 0 0,1-1 0 0 0,-1 0 1 0 0,1 0-1 0 0,-1 1 0 0 0,0-1 0 0 0,1 0 1 0 0,-1 1-1 0 0,1-1 0 0 0,-1 1 0 0 0,1-1 1 0 0,0 0-1 0 0,-1 1 0 0 0,1-1 0 0 0,-1 1 1 0 0,1 0-1 0 0,0-1 0 0 0,-1 1 0 0 0,1-1 1 0 0,0 1-1 0 0,0-1 0 0 0,-1 1 0 0 0,1 0 1 0 0,0-1-1 0 0,0 1 0 0 0,0 0 0 0 0,0-1 1 0 0,0 1-1 0 0,0-1 0 0 0,0 1 0 0 0,0 0-17 0 0,34-5 518 0 0,-21 4-494 0 0,-1 0 0 0 0,1-1 0 0 0,-1 0 1 0 0,1-1-1 0 0,-1-1 0 0 0,0 0 0 0 0,7-3-24 0 0,30-6 48 0 0,39-8 18 0 0,-31 7-460 0 0,10 0 394 0 0,-14-2-675 0 0,-36 8 181 0 0,-16 4-25 0 0,-12 4 259 0 0,-16 4 77 0 0,17-4 139 0 0,1 1 0 0 0,-1 0 0 0 0,1 0 0 0 0,-1 1 0 0 0,1 0 0 0 0,0 1 0 0 0,-2 1 44 0 0,-41 20 32 0 0,-62 41 7 0 0,114-65-42 0 0,-1-1 1 0 0,0 0 0 0 0,1 1 0 0 0,-1-1 0 0 0,1 0 0 0 0,-1 0 0 0 0,1 0 0 0 0,-1 1 0 0 0,0-1 0 0 0,1 0-1 0 0,-1 0 1 0 0,0 0 0 0 0,1 0 0 0 0,-1 0 0 0 0,0 0 0 0 0,1 0 0 0 0,-1 0 0 0 0,0 0 2 0 0,1-1 8 0 0,0 1 1 0 0,0 0-1 0 0,-1 0 1 0 0,1 0-1 0 0,0-1 1 0 0,0 1 0 0 0,0 0-1 0 0,0 0 1 0 0,-1 0-1 0 0,1-1 1 0 0,0 1-1 0 0,0 0 1 0 0,0 0-1 0 0,0-1 1 0 0,0 1-1 0 0,0 0 1 0 0,0 0 0 0 0,0-1-1 0 0,-1 1 1 0 0,1 0-1 0 0,0-1 1 0 0,0 1-1 0 0,0 0 1 0 0,0 0-1 0 0,1-1 1 0 0,-1 1-1 0 0,0 0-8 0 0,0-2 39 0 0,1 0-1 0 0,-1 0 1 0 0,1 0-1 0 0,-1 1 1 0 0,1-1-1 0 0,0 0 1 0 0,0 1-1 0 0,0-1 1 0 0,0 1-1 0 0,0-1 1 0 0,0 1-1 0 0,1-1-38 0 0,-1 1 7 0 0,0 0 0 0 0,0 1 1 0 0,0-1-1 0 0,0 1 0 0 0,0-1 0 0 0,0 1 0 0 0,1-1 0 0 0,-1 1 0 0 0,0 0 0 0 0,0-1 0 0 0,0 1 0 0 0,1 0 0 0 0,-1 0 0 0 0,0 0 0 0 0,1 0-7 0 0,0 0 35 0 0,0 0 0 0 0,0-1 1 0 0,0 1-1 0 0,0-1 0 0 0,1 1 0 0 0,-1-1 0 0 0,0 1 0 0 0,2-2-35 0 0,0 0 82 0 0,1 0 0 0 0,0 0 0 0 0,0 0-1 0 0,0 1 1 0 0,1 0 0 0 0,4-1-82 0 0,35-3 128 0 0,-32 4-86 0 0,1 0-1 0 0,-1-1 1 0 0,1-1-1 0 0,-1 0 1 0 0,0-1-1 0 0,0 0 1 0 0,3-3-42 0 0,84-38 8 0 0,-48 23 26 0 0,-1-3 0 0 0,2-4-34 0 0,-32 15-125 0 0,0-2 1 0 0,-2 0-1 0 0,14-14 125 0 0,-9 8-281 0 0,25-18 281 0 0,153-94-219 0 0,-109 84-52 0 0,-85 49 346 0 0,-16 4-10 0 0,3-1-47 0 0,-1 0 0 0 0,1 0 0 0 0,-1 1 0 0 0,1-1 0 0 0,0 1 0 0 0,0 0-1 0 0,0 1 1 0 0,0-1 0 0 0,-1 3-18 0 0,-14 8 52 0 0,-42 27 449 0 0,-48 43-501 0 0,76-58 6 0 0,22-18-16 0 0,1 0-1 0 0,1 0 1 0 0,-1 2 0 0 0,2-1 0 0 0,-1 1 0 0 0,1 0 0 0 0,1 1 0 0 0,-1 1 10 0 0,7-9 7 0 0,0 1 0 0 0,0 0 0 0 0,0-1 0 0 0,1 1 0 0 0,0 0 0 0 0,-1 0-7 0 0,2-4 0 0 0,0 0 1 0 0,0 1-1 0 0,0-1 0 0 0,0 0 1 0 0,0 0-1 0 0,0 0 1 0 0,0 0-1 0 0,0 1 0 0 0,0-1 1 0 0,0 0-1 0 0,0 0 1 0 0,0 0-1 0 0,0 0 0 0 0,0 0 1 0 0,0 1-1 0 0,0-1 0 0 0,0 0 1 0 0,0 0-1 0 0,0 0 1 0 0,0 0-1 0 0,1 0 0 0 0,-1 1 1 0 0,0-1-1 0 0,0 0 1 0 0,0 0-1 0 0,0 0 0 0 0,0 0 1 0 0,0 0-1 0 0,0 0 0 0 0,0 0 1 0 0,1 1-1 0 0,-1-1 1 0 0,0 0-1 0 0,0 0 0 0 0,0 0 1 0 0,0 0-1 0 0,0 0 0 0 0,1 0 1 0 0,-1 0-1 0 0,0 0 1 0 0,0 0-1 0 0,0 0 0 0 0,0 0 1 0 0,1 0-1 0 0,13-6 7 0 0,13-12 4 0 0,-4 3 42 0 0,1 0 0 0 0,15-5-53 0 0,-10 4-59 0 0,-1 0 0 0 0,-1-2 0 0 0,17-15 59 0 0,-10 8-42 0 0,65-54 58 0 0,-54 41-220 0 0,31-19 204 0 0,-62 51-103 0 0,-11 7 91 0 0,-8 6 21 0 0,-49 42-49 0 0,25-24 234 0 0,-4 7-194 0 0,-31 33 173 0 0,-86 96 53 0 0,146-156-249 0 0,0-1-1 0 0,0 1 1 0 0,1 0 0 0 0,0 0 0 0 0,0 1-1 0 0,0-1 1 0 0,0 1 0 0 0,1-1-1 0 0,0 1 1 0 0,0 0 0 0 0,1 0 0 0 0,-1 0-1 0 0,1 0 24 0 0,1-6-6 0 0,0 0 1 0 0,0 0-1 0 0,0 1 0 0 0,0-1 0 0 0,0 0 0 0 0,0 0 1 0 0,0 0-1 0 0,0 0 0 0 0,0 1 0 0 0,1-1 0 0 0,-1 0 1 0 0,0 0-1 0 0,0 0 0 0 0,0 0 0 0 0,0 0 0 0 0,0 0 1 0 0,0 1-1 0 0,0-1 0 0 0,0 0 0 0 0,0 0 0 0 0,0 0 1 0 0,1 0-1 0 0,-1 0 0 0 0,0 0 0 0 0,0 0 0 0 0,0 0 1 0 0,0 1-1 0 0,0-1 0 0 0,0 0 0 0 0,1 0 0 0 0,-1 0 1 0 0,0 0-1 0 0,0 0 0 0 0,0 0 0 0 0,0 0 0 0 0,0 0 0 0 0,1 0 1 0 0,-1 0-1 0 0,0 0 0 0 0,0 0 0 0 0,0 0 0 0 0,0 0 1 0 0,1 0-1 0 0,-1 0 0 0 0,0 0 0 0 0,0 0 0 0 0,0 0 6 0 0,11-5-156 0 0,9-10 157 0 0,69-72-248 0 0,13-23 247 0 0,-77 82-93 0 0,-9 15-13 0 0,-28 23 27 0 0,-7 5 270 0 0,0 2 0 0 0,1 0 0 0 0,-11 14-191 0 0,-19 19-269 0 0,38-41 205 0 0,-1 1 59 0 0,1 0 0 0 0,0 0 0 0 0,0 1-1 0 0,1 0 1 0 0,0 1 0 0 0,-5 9 5 0 0,13-19-180 0 0,3-7 68 0 0,22-52-220 0 0,-23 51 309 0 0,0 1-1 0 0,0-1 1 0 0,0 1 0 0 0,-1-1-1 0 0,0 1 1 0 0,0-1 0 0 0,0 1-1 0 0,-1-1 1 0 0,0-4 23 0 0,0 7 12 0 0,0 0 0 0 0,1 0 1 0 0,-1 0-1 0 0,-1 0 0 0 0,1 0 1 0 0,0 1-1 0 0,-1-1 0 0 0,1 0 0 0 0,-1 0 1 0 0,0 1-1 0 0,0-1 0 0 0,0 1 1 0 0,0 0-1 0 0,-1 0 0 0 0,1 0 0 0 0,0 0 1 0 0,-4-2-13 0 0,4 2 4 0 0,-1 0 0 0 0,0 0 1 0 0,0 1-1 0 0,0-1 0 0 0,0 1 1 0 0,0 0-1 0 0,0 0 0 0 0,0 0 0 0 0,0 0 1 0 0,0 0-1 0 0,-1 1 0 0 0,1-1 1 0 0,0 1-1 0 0,0 0 0 0 0,-1 0 1 0 0,1 0-1 0 0,0 0 0 0 0,-1 1 1 0 0,1-1-1 0 0,0 1 0 0 0,-3 1-4 0 0,-5 0 9 0 0,0 1 0 0 0,0 1 0 0 0,1 0-1 0 0,0 0 1 0 0,0 1 0 0 0,0 0 0 0 0,0 1-1 0 0,1 0 1 0 0,-2 1-9 0 0,-16 12 10 0 0,20-15-10 0 0,1 0 1 0 0,-1 0-1 0 0,-5 5 0 0 0,-77 66-76 0 0,84-71 115 0 0,-2 3-29 0 0,-1 1-1 0 0,0-2 0 0 0,0 1 1 0 0,-1-1-1 0 0,1 0 1 0 0,-2-1-1 0 0,-1 1-9 0 0,10-5 9 0 0,-1-1-1 0 0,1 0 1 0 0,0 1-1 0 0,-1-1 1 0 0,1 0-1 0 0,-1 0 1 0 0,1 0-1 0 0,0 0 1 0 0,-1 0-1 0 0,1 0 1 0 0,-1 0-1 0 0,1 0 1 0 0,-2-1-9 0 0,3 1-2 0 0,0 0 1 0 0,0 0-1 0 0,0 0 0 0 0,0 0 1 0 0,0 0-1 0 0,0 0 0 0 0,0 0 0 0 0,0 0 1 0 0,0 0-1 0 0,-1 0 0 0 0,1 0 1 0 0,0 0-1 0 0,0 0 0 0 0,0 0 1 0 0,0 0-1 0 0,0 0 0 0 0,0 0 1 0 0,0 0-1 0 0,0 0 0 0 0,-1 0 0 0 0,1 0 1 0 0,0 0-1 0 0,0 0 0 0 0,0 0 1 0 0,0 0-1 0 0,0 0 0 0 0,0 0 1 0 0,0 0-1 0 0,0 0 0 0 0,-1 0 1 0 0,1 0-1 0 0,0 0 0 0 0,0 0 0 0 0,0 0 1 0 0,0 0-1 0 0,0 0 0 0 0,0 0 1 0 0,0 1-1 0 0,0-1 0 0 0,0 0 1 0 0,0 0-1 0 0,0 0 0 0 0,0 0 1 0 0,0 0-1 0 0,0 0 0 0 0,0 0 0 0 0,-1 0 1 0 0,1 0-1 0 0,0 1 0 0 0,0-1 1 0 0,0 0-1 0 0,0 0 0 0 0,0 0 1 0 0,0 0-1 0 0,0 0 0 0 0,0 0 0 0 0,0 0 1 0 0,0 0-1 0 0,1 1 0 0 0,-1-1 1 0 0,0 0-1 0 0,0 0 0 0 0,0 0 1 0 0,0 0 1 0 0,2 1 45 0 0,0-1 1 0 0,0 1-1 0 0,0-1 1 0 0,0 0-1 0 0,0 0 1 0 0,0 0-1 0 0,0 0 1 0 0,0 0-1 0 0,1 0 1 0 0,-1 0-1 0 0,1-1-45 0 0,2 1 83 0 0,0-1-1 0 0,0 0 0 0 0,0 0 1 0 0,0 0-1 0 0,0 0 1 0 0,3-3-83 0 0,-1 1 10 0 0,1 0 1 0 0,-1 1 0 0 0,1 0 0 0 0,0 0 0 0 0,-1 0 0 0 0,4 1-11 0 0,12-4 8 0 0,-21 5-4 0 0,-1 0 0 0 0,1 0 0 0 0,0 0 0 0 0,-1 0 0 0 0,1 0 0 0 0,0 0 0 0 0,0 1 0 0 0,-1-1 0 0 0,1 0 0 0 0,0 1 0 0 0,-1 0 0 0 0,1-1 0 0 0,-1 1 0 0 0,1 0 0 0 0,-1 0 0 0 0,1 0 0 0 0,-1-1 1 0 0,0 2-1 0 0,1-1 0 0 0,-1 0 0 0 0,0 0 0 0 0,0 0 0 0 0,0 1 0 0 0,0-1 0 0 0,0 0 0 0 0,0 1 0 0 0,0-1 0 0 0,0 1 0 0 0,0-1 0 0 0,-1 1 0 0 0,1-1 0 0 0,0 1 0 0 0,-1 0 0 0 0,0-1 0 0 0,1 1 0 0 0,-1 0 0 0 0,0 0 0 0 0,0-1 0 0 0,0 1-4 0 0,0-1 2 0 0,0-1 0 0 0,0 1 0 0 0,0-1 0 0 0,1 1 0 0 0,-1-1-1 0 0,0 0 1 0 0,0 1 0 0 0,0-1 0 0 0,1 1 0 0 0,-1-1 0 0 0,0 1 0 0 0,0-1-1 0 0,1 0 1 0 0,-1 1 0 0 0,0-1 0 0 0,1 1 0 0 0,-1-1 0 0 0,0 0 0 0 0,1 0 0 0 0,-1 1-1 0 0,1-1 1 0 0,-1 0 0 0 0,1 0 0 0 0,-1 1 0 0 0,0-1 0 0 0,1 0 0 0 0,-1 0-1 0 0,1 0 1 0 0,-1 0 0 0 0,1 0 0 0 0,-1 1 0 0 0,1-1 0 0 0,-1 0 0 0 0,1 0-1 0 0,-1 0 1 0 0,1-1 0 0 0,-1 1 0 0 0,1 0 0 0 0,-1 0 0 0 0,1 0 0 0 0,-1 0 0 0 0,1 0-1 0 0,-1 0 1 0 0,1-1 0 0 0,-1 1 0 0 0,1 0-2 0 0,28-11-140 0 0,-24 9 154 0 0,5-3 31 0 0,10-3 78 0 0,-20 8-123 0 0,1 0 0 0 0,0 0 0 0 0,-1 0 0 0 0,1 0 0 0 0,0 0 0 0 0,-1 0 0 0 0,1 0 0 0 0,0 0 0 0 0,-1 0 0 0 0,1 0 0 0 0,-1 1 0 0 0,1-1 0 0 0,0 0 1 0 0,-1 0-1 0 0,1 1 0 0 0,-1-1 0 0 0,1 0 0 0 0,-1 1 0 0 0,1-1 0 0 0,-1 1 0 0 0,1-1 0 0 0,-1 1 0 0 0,1-1 0 0 0,-1 1 0 0 0,0-1 0 0 0,1 1 0 0 0,-1-1 0 0 0,0 1 1 0 0,1-1-1 0 0,-1 1 0 0 0,3 6-17 0 0,-1-5-2 0 0,-1 0 1 0 0,0 0-1 0 0,0 0 0 0 0,0 0 1 0 0,0 0-1 0 0,-1 1 1 0 0,1-1-1 0 0,0 0 1 0 0,-1 2 18 0 0,0-3-1 0 0,0 0 1 0 0,1-1 0 0 0,-1 1 0 0 0,0 0-1 0 0,0-1 1 0 0,0 1 0 0 0,1-1 0 0 0,-1 1-1 0 0,0-1 1 0 0,1 1 0 0 0,-1-1-1 0 0,1 1 1 0 0,-1-1 0 0 0,0 1 0 0 0,1-1-1 0 0,-1 1 1 0 0,1-1 0 0 0,-1 1 0 0 0,1-1-1 0 0,-1 0 1 0 0,1 1 0 0 0,0-1 0 0 0,-1 0-1 0 0,1 0 1 0 0,-1 0 0 0 0,1 1 0 0 0,0-1-1 0 0,-1 0 0 0 0,1 0 0 0 0,-1 1 0 0 0,1-1 0 0 0,-1 0 0 0 0,1 1 0 0 0,0-1 0 0 0,-1 0 0 0 0,1 1 0 0 0,-1-1-1 0 0,0 1 1 0 0,1-1 0 0 0,-1 1 0 0 0,1-1 0 0 0,-1 1 0 0 0,0-1 0 0 0,1 1 0 0 0,-1-1 1 0 0,0 1-1 0 0,0 0-1 0 0,1-1 1 0 0,-1 1-1 0 0,0-1 1 0 0,1 1-1 0 0,-1-1 1 0 0,1 1-1 0 0,-1-1 1 0 0,0 1-1 0 0,1-1 1 0 0,-1 0-1 0 0,1 1 1 0 0,-1-1-1 0 0,1 0 1 0 0,0 1-1 0 0,-1-1 1 0 0,1 0-1 0 0,-1 0 1 0 0,1 1-1 0 0,-1-1 1 0 0,1 0-1 0 0,0 0 1 0 0,-1 0-1 0 0,1 0 1 0 0,0 0 1 0 0,-1 0 9 0 0,1 0 0 0 0,0 1 0 0 0,-1-1 0 0 0,1 0 0 0 0,-1 0 0 0 0,1 0 0 0 0,0 0-1 0 0,-1 1 1 0 0,1-1 0 0 0,-1 0 0 0 0,1 1 0 0 0,-1-1 0 0 0,1 0 0 0 0,-1 1 0 0 0,1-1 0 0 0,-1 1 0 0 0,1-1 0 0 0,-1 0 0 0 0,0 1 0 0 0,1-1 0 0 0,-1 1 0 0 0,1 0-9 0 0,0 0-7 0 0,0 0 0 0 0,0 0-1 0 0,0-1 1 0 0,0 1 0 0 0,1 0-1 0 0,-1-1 1 0 0,0 1 0 0 0,1 0 0 0 0,-1-1-1 0 0,1 0 1 0 0,-1 1 0 0 0,0-1-1 0 0,1 0 1 0 0,-1 1 0 0 0,1-1-1 0 0,0 0 8 0 0,4 1-44 0 0,-5 0 58 0 0,1-1 0 0 0,-1 1 0 0 0,1 0 0 0 0,-1 0-1 0 0,0 0 1 0 0,0 0 0 0 0,0 0 0 0 0,0 0 0 0 0,1 0 0 0 0,-1 0 0 0 0,-1 1 0 0 0,1-1 0 0 0,1 1-14 0 0,-2-1-16 0 0,1 1-1 0 0,0-1 1 0 0,0 0 0 0 0,0 1 0 0 0,0-1 0 0 0,0 0 0 0 0,1 0 0 0 0,-1 0 0 0 0,0 0 0 0 0,0 0 0 0 0,1 0 0 0 0,-1-1 0 0 0,0 1 0 0 0,1 0 0 0 0,0 0 16 0 0,10 4 35 0 0,-12-4-32 0 0,0-1 0 0 0,1 0 1 0 0,-1 0-1 0 0,0 1 0 0 0,1-1 0 0 0,-1 0 1 0 0,1 0-1 0 0,-1 1 0 0 0,0-1 0 0 0,1 0 1 0 0,-1 0-1 0 0,1 0 0 0 0,-1 0 0 0 0,1 0 1 0 0,-1 0-1 0 0,1 0 0 0 0,-1 0 0 0 0,1 0 1 0 0,-1 0-1 0 0,0 0 0 0 0,1 0 1 0 0,-1 0-1 0 0,1 0 0 0 0,-1 0 0 0 0,1 0 1 0 0,-1 0-1 0 0,1-1 0 0 0,-1 1 0 0 0,0 0-3 0 0,1 0 1 0 0,-1-1 0 0 0,1 1 0 0 0,-1 0 0 0 0,1 0-1 0 0,-1 0 1 0 0,0 0 0 0 0,1 0 0 0 0,-1 0 0 0 0,1 0 0 0 0,-1 0-1 0 0,1 0 1 0 0,-1 0 0 0 0,1 0 0 0 0,-1 0 0 0 0,1 0 0 0 0,-1 0-1 0 0,1 0 1 0 0,-1 0 0 0 0,0 0 0 0 0,1 0 0 0 0,-1 1 0 0 0,1-1-1 0 0,-1 0 1 0 0,1 0 0 0 0,-1 0 0 0 0,0 1 0 0 0,1-1 0 0 0,-1 0 0 0 0,0 1-1 0 0,1-1 1 0 0,-1 0 0 0 0,0 1 0 0 0,0-1 0 0 0,1 1 0 0 0,-1-1-1 0 0,0 0 1 0 0,0 1 0 0 0,1-1 0 0 0,-1 1 0 0 0,0-1 0 0 0,0 0-1 0 0,0 1 1 0 0,0-1 0 0 0,0 1-1 0 0,5 24-48 0 0,-5-18-81 0 0,7-1-76 0 0,-7-5 199 0 0,1-1-1 0 0,-1 0 1 0 0,0 0 0 0 0,1 1 0 0 0,-1-1-1 0 0,1 0 1 0 0,-1 0 0 0 0,0 1 0 0 0,1-1 0 0 0,-1 1-1 0 0,1-1 1 0 0,-1 0 0 0 0,0 1 0 0 0,0-1-1 0 0,1 1 1 0 0,-1-1 0 0 0,0 1 0 0 0,0-1 0 0 0,1 0-1 0 0,-1 1 1 0 0,0 0 6 0 0,2 5 40 0 0,1 1 0 0 0,0 0 0 0 0,0-1 0 0 0,2 4-40 0 0,3 4-84 0 0,-7-12 43 0 0,1 1-1 0 0,-1 0 1 0 0,0 0 0 0 0,0 0-1 0 0,0 0 1 0 0,0 0 0 0 0,0 1 41 0 0,-1-3 4 0 0,0-1 0 0 0,0 1 0 0 0,0 0 0 0 0,0 0 0 0 0,0 0 0 0 0,0-1 1 0 0,0 1-1 0 0,1 0 0 0 0,-1 0 0 0 0,0 0 0 0 0,1-1 0 0 0,-1 1 0 0 0,0 0 0 0 0,1-1 0 0 0,-1 1 1 0 0,1 0-1 0 0,-1-1 0 0 0,1 1 0 0 0,-1 0 0 0 0,1-1-4 0 0,5 9-168 0 0,-5-5 120 0 0,-1-3 48 0 0,0-1 0 0 0,0 0 0 0 0,0 0 0 0 0,0 0 1 0 0,0 0-1 0 0,0 1 0 0 0,0-1 0 0 0,0 0 1 0 0,1 0-1 0 0,-1 0 0 0 0,0 0 0 0 0,0 0 1 0 0,0 1-1 0 0,0-1 0 0 0,0 0 0 0 0,0 0 0 0 0,0 0 1 0 0,0 0-1 0 0,0 0 0 0 0,0 1 0 0 0,1-1 1 0 0,-1 0-1 0 0,0 0 0 0 0,0 0 0 0 0,0 0 0 0 0,0 0 1 0 0,0 0-1 0 0,0 0 0 0 0,1 0 0 0 0,-1 0 1 0 0,0 0-1 0 0,0 1 0 0 0,0-1 0 0 0,0 0 1 0 0,1 0-1 0 0,-1 0 0 0 0,0 0 0 0 0,0 0 0 0 0,0 0 1 0 0,0 0-1 0 0,1 0 0 0 0,-1 0 0 0 0,0 0 1 0 0,0 0-1 0 0,0 0 0 0 0,1 0-4 0 0,0 0 0 0 0,-1 1 0 0 0,1 0 1 0 0,-1-1-1 0 0,1 1 0 0 0,-1-1 0 0 0,1 1 1 0 0,-1 0-1 0 0,1-1 0 0 0,-1 1 0 0 0,1 0 0 0 0,-1 0 1 0 0,0-1-1 0 0,1 1 0 0 0,-1 0 0 0 0,0 0 1 0 0,0 0-1 0 0,0-1 0 0 0,0 1 0 0 0,1 0 1 0 0,-1 0-1 0 0,0 0 0 0 0,0-1 0 0 0,-1 1 0 0 0,1 0 1 0 0,0 0-1 0 0,0 0 0 0 0,0 0 0 0 0,0-1 1 0 0,-1 1-1 0 0,1 0 0 0 0,0 0 0 0 0,-1-1 1 0 0,1 1-1 0 0,-1 0 4 0 0,1 0-52 0 0,-1 1 48 0 0,1 0 1 0 0,-1 0 0 0 0,1 1-1 0 0,0-1 1 0 0,0 0-1 0 0,0 0 1 0 0,0 0 0 0 0,1 2 3 0 0,-1-1-243 0 0,0 0 193 0 0,1 10 0 0 0,-1-12 53 0 0,0-1-1 0 0,0 0 1 0 0,0 1 0 0 0,0-1 0 0 0,0 0 0 0 0,0 1 0 0 0,0-1 0 0 0,0 0-1 0 0,1 1 1 0 0,-1-1 0 0 0,0 0 0 0 0,0 1 0 0 0,0-1 0 0 0,1 0 0 0 0,-1 0-1 0 0,0 1 1 0 0,0-1 0 0 0,1 0 0 0 0,-1 0 0 0 0,0 1 0 0 0,0-1-1 0 0,1 0 1 0 0,-1 0 0 0 0,0 0 0 0 0,1 0 0 0 0,-1 1 0 0 0,0-1 0 0 0,1 0-1 0 0,-1 0 1 0 0,0 0 0 0 0,1 0 0 0 0,-1 0-3 0 0,1 1 4 0 0,0-1 0 0 0,-1 1 0 0 0,1 0 0 0 0,0 0 0 0 0,-1 0 0 0 0,1 0 0 0 0,-1-1 0 0 0,0 1 0 0 0,1 0 0 0 0,-1 0 0 0 0,0 0 0 0 0,1 0 0 0 0,-1 0 0 0 0,0 0 0 0 0,0 0 0 0 0,0 0 0 0 0,0 0 0 0 0,0 0 0 0 0,0 1-4 0 0,1 1 57 0 0,-1-2-59 0 0,0-1 0 0 0,0 1 0 0 0,1-1-1 0 0,-1 1 1 0 0,0-1 0 0 0,1 1 0 0 0,-1-1-1 0 0,0 1 1 0 0,1-1 0 0 0,-1 1 0 0 0,1-1 0 0 0,-1 0-1 0 0,1 1 1 0 0,-1-1 0 0 0,1 1 0 0 0,-1-1-1 0 0,1 0 1 0 0,0 1 2 0 0,8 6-13 0 0,-8-6 17 0 0,1 1 0 0 0,-1-1 0 0 0,0 1 0 0 0,0 0 1 0 0,0-1-1 0 0,0 1 0 0 0,0 0 0 0 0,0 0 0 0 0,-1-1 0 0 0,1 1 0 0 0,0 0 0 0 0,-1 0 1 0 0,1 0-1 0 0,-1 0 0 0 0,0 0 0 0 0,0 0 0 0 0,0 0 0 0 0,0 0 0 0 0,0 0 0 0 0,0 0 0 0 0,0 0 1 0 0,-1 0-1 0 0,0 1-4 0 0,1 2-27 0 0,0 0 0 0 0,-1 0-1 0 0,2 0 1 0 0,-1 0 0 0 0,1 0 0 0 0,0 1 27 0 0,-1-4-3 0 0,0-1 0 0 0,0 0 1 0 0,0 0-1 0 0,0 0 0 0 0,0 0 0 0 0,1 0 0 0 0,-1 0 0 0 0,0 0 0 0 0,1 0 0 0 0,-1 0 1 0 0,1 0-1 0 0,-1 0 0 0 0,1 0 0 0 0,0 0 0 0 0,-1 0 0 0 0,1 0 0 0 0,0 0 1 0 0,0 0-1 0 0,-1-1 0 0 0,1 1 0 0 0,0 0 3 0 0,0-1 3 0 0,-1 0 1 0 0,1 0-1 0 0,-1 1 1 0 0,0-1-1 0 0,1 0 1 0 0,-1 0-1 0 0,0 0 1 0 0,1 1-1 0 0,-1-1 1 0 0,0 0-1 0 0,0 1 1 0 0,1-1-1 0 0,-1 0 0 0 0,0 1 1 0 0,0-1-1 0 0,1 0 1 0 0,-1 1-1 0 0,0-1 1 0 0,0 0-1 0 0,0 1 1 0 0,0-1-1 0 0,0 1 1 0 0,1-1-4 0 0,-2 1 0 0 0,1-1 0 0 0,0 0 0 0 0,0 0 0 0 0,0 1 0 0 0,1-1 1 0 0,-1 0-1 0 0,0 0 0 0 0,0 0 0 0 0,0 1 0 0 0,0-1 0 0 0,0 0 1 0 0,0 0-1 0 0,0 1 0 0 0,0-1 0 0 0,0 0 0 0 0,0 0 0 0 0,1 0 1 0 0,-1 1-1 0 0,0-1 0 0 0,0 0 0 0 0,0 0 0 0 0,0 0 1 0 0,1 0-1 0 0,-1 1 0 0 0,0-1 0 0 0,0 0 0 0 0,0 0 0 0 0,1 0 1 0 0,-1 0-1 0 0,0 0 0 0 0,0 0 0 0 0,1 0 0 0 0,-1 0 0 0 0,0 0 1 0 0,0 1-1 0 0,1-1 0 0 0,-1 0 0 0 0,0 0 0 0 0,0 0 0 0 0,1 0 1 0 0,-1 0-1 0 0,0-1 0 0 0,0 1 0 0 0,1 0 0 0 0,-1 0 0 0 0,0 0 1 0 0,0 0-1 0 0,0 0 0 0 0,1 0 0 0 0,-1-1 4 0 0,1 1 0 0 0,-1 0 0 0 0,1-1 0 0 0,-1 1 0 0 0,1 0 0 0 0,-1-1 0 0 0,1 1 0 0 0,-1 0-1 0 0,1-1 1 0 0,-1 1 0 0 0,1 0 0 0 0,-1 0 0 0 0,1 0 0 0 0,0 0 0 0 0,-1 0 0 0 0,1-1 0 0 0,0 1-4 0 0,4 6-62 0 0,-2-1 28 0 0,2-2 149 0 0,2 4-24 0 0,-7-6-91 0 0,1 0 0 0 0,0 0-1 0 0,0 0 1 0 0,0 0 0 0 0,0 0-1 0 0,0 0 1 0 0,0 0 0 0 0,0-1-1 0 0,0 1 1 0 0,0 0 0 0 0,0 0-1 0 0,0-1 1 0 0,0 1 0 0 0,0-1-1 0 0,1 1 1 0 0,-1-1 0 0 0,0 1-1 0 0,0-1 1 0 0,1 0 0 0 0,-1 0-1 0 0,0 1 1 0 0,1-1 0 0 0,-1 0-1 0 0,0 0 1 0 0,1 0 0 0 0,-1 0-1 0 0,0-1 1 0 0,0 1 0 0 0,1 0-1 0 0,-1-1 1 0 0,0 1-1 0 0,1-1 1 0 0,-1 1 0 0 0,0-1-1 0 0,0 1 1 0 0,0-1 0 0 0,0 0-1 0 0,0 1 1 0 0,0-1 0 0 0,0 0-1 0 0,0 0 1 0 0,0 0 0 0 0,0 0-1 0 0,0 0 1 0 0,0 0 0 0 0,-1 0-1 0 0,1 0 1 0 0,-1 0 1 0 0,1 1-1 0 0,-1 0 1 0 0,0 0-1 0 0,1-1 0 0 0,-1 1 1 0 0,0 0-1 0 0,0 0 1 0 0,1 0-1 0 0,-1-1 1 0 0,0 1-1 0 0,1 0 0 0 0,-1 0 1 0 0,1 0-1 0 0,-1 0 1 0 0,0 0-1 0 0,1 0 1 0 0,-1 0-1 0 0,0 0 0 0 0,1 0 1 0 0,-1 0-1 0 0,0 0 1 0 0,1 0-1 0 0,-1 0 0 0 0,1 0 1 0 0,-1 0-1 0 0,0 0 1 0 0,1 0-1 0 0,-1 0 1 0 0,0 0-1 0 0,1 1 0 0 0,-1-1 1 0 0,0 0-1 0 0,12 10 106 0 0,-12-10-106 0 0,0 0 0 0 0,0 0 0 0 0,1 1-1 0 0,-1-1 1 0 0,0 0 0 0 0,0 0 0 0 0,1 0 0 0 0,-1 0-1 0 0,0 0 1 0 0,1 0 0 0 0,-1 0 0 0 0,0 0-1 0 0,0 0 1 0 0,1 0 0 0 0,-1 0 0 0 0,0 0 0 0 0,1 0-1 0 0,-1 0 1 0 0,0 0 0 0 0,0 0 0 0 0,1 0-1 0 0,-1 0 1 0 0,0 0 0 0 0,1 0 0 0 0,-1 0 0 0 0,0 0-1 0 0,0-1 1 0 0,1 1 0 0 0,-1 0 0 0 0,0 0-1 0 0,0 0 1 0 0,1-1 0 0 0,-1 1 0 0 0,0 0 0 0 0,0 0-1 0 0,0 0 1 0 0,1-1 0 0 0,-1 1 0 0 0,0 0-1 0 0,0 0 1 0 0,0-1 0 0 0,0 1 0 0 0,0 0 0 0 0,0-1-1 0 0,0 1 1 0 0,1 0-1 0 0,-1-1 0 0 0,0 1-1 0 0,0-1 1 0 0,1 1 0 0 0,-1 0-1 0 0,0-1 1 0 0,1 1-1 0 0,-1 0 1 0 0,0-1 0 0 0,1 1-1 0 0,-1 0 1 0 0,1-1 0 0 0,-1 1-1 0 0,1 0 1 0 0,-1 0 0 0 0,0 0-1 0 0,1-1 1 0 0,-1 1 0 0 0,1 0-1 0 0,-1 0 1 0 0,1 0-1 0 0,-1 0 1 0 0,1 0 0 0 0,-1 0-1 0 0,1 0 2 0 0,23-16 134 0 0,-6 4-48 0 0,-5 2-27 0 0,-11 8-46 0 0,-1 0 1 0 0,1 1 0 0 0,0-1-1 0 0,0 1 1 0 0,0-1 0 0 0,0 1-1 0 0,0 0 1 0 0,0-1 0 0 0,0 1-1 0 0,0 0 1 0 0,1 1 0 0 0,-1-1-1 0 0,0 0 1 0 0,2 0-14 0 0,0 1 3 0 0,-1-1 1 0 0,1 1 0 0 0,0-1-1 0 0,-1 0 1 0 0,1-1-1 0 0,-1 1 1 0 0,1-1-1 0 0,-1 1 1 0 0,0-1 0 0 0,1 0-1 0 0,0-1-3 0 0,12-7 34 0 0,4-7-96 0 0,-8 6 105 0 0,-8 8-31 0 0,-1 0 1 0 0,0 0 0 0 0,0 1 0 0 0,1-1 0 0 0,-1 1 0 0 0,0 0 0 0 0,1 0 0 0 0,-1 0 0 0 0,1 1-1 0 0,0-1 1 0 0,0 1 0 0 0,-1 0 0 0 0,5-1-13 0 0,-7 2-2 0 0,1-1 0 0 0,-1 1 0 0 0,1-1-1 0 0,-1 1 1 0 0,1-1 0 0 0,-1 0 0 0 0,1 0 0 0 0,-1 0 0 0 0,0 0-1 0 0,1 0 1 0 0,-1 0 0 0 0,0 0 0 0 0,0 0 0 0 0,0 0-1 0 0,0 0 1 0 0,1-2 2 0 0,12-9 91 0 0,-14 12-96 0 0,1 0 0 0 0,-1-1 0 0 0,1 1 0 0 0,-1 0 0 0 0,1 0 0 0 0,-1-1 0 0 0,1 1 0 0 0,0 0 0 0 0,-1 0 0 0 0,1 0 0 0 0,0 0 0 0 0,-1 0 0 0 0,1 0 0 0 0,-1 0 0 0 0,1 0 0 0 0,0 0 0 0 0,-1 0 0 0 0,1 0 0 0 0,0 0 0 0 0,-1 0 0 0 0,1 1 0 0 0,-1-1 0 0 0,1 0 6 0 0,0 1 2 0 0,0-1 1 0 0,0 0 0 0 0,0 1 0 0 0,0-1 0 0 0,0 0-1 0 0,0 0 1 0 0,0 0 0 0 0,0 0 0 0 0,0 0 0 0 0,0 0-1 0 0,0 0 1 0 0,0 0 0 0 0,-1 0 0 0 0,1 0 0 0 0,0-1 0 0 0,0 1-1 0 0,0 0 1 0 0,0-1 0 0 0,0 1 0 0 0,0 0 0 0 0,0-1-1 0 0,-1 1 1 0 0,1-1 0 0 0,0 0-4 0 0,21-19-96 0 0,-2 2 159 0 0,0 12-60 0 0,-19 6 0 0 0,0-1 1 0 0,0 1-1 0 0,0-1 1 0 0,0 1-1 0 0,0-1 1 0 0,0 1-1 0 0,1 0 0 0 0,-1 0 1 0 0,0-1-1 0 0,0 1 1 0 0,0 0-1 0 0,1 0 1 0 0,-1 0-4 0 0,0 1-1 0 0,0-1 0 0 0,0 0 0 0 0,0 0 1 0 0,0 0-1 0 0,0 0 0 0 0,-1 0 0 0 0,1 0 1 0 0,0-1-1 0 0,0 1 0 0 0,0 0 0 0 0,0 0 1 0 0,0-1-1 0 0,-1 1 0 0 0,1 0 0 0 0,0-1 1 0 0,0 1-1 0 0,-1-1 0 0 0,1 1 0 0 0,0-1 1 0 0,-1 1-1 0 0,1-1 0 0 0,0 0 0 0 0,-1 1 1 0 0,1-1 0 0 0,0-1-1 0 0,0 0 0 0 0,0 1 1 0 0,0-1-1 0 0,1 0 1 0 0,-1 1-1 0 0,0-1 1 0 0,1 1-1 0 0,-1-1 1 0 0,1 1-1 0 0,0 0 1 0 0,-1 0-1 0 0,1 0 1 0 0,0 0-1 0 0,0 0 1 0 0,0 0-1 0 0,-1 0 1 0 0,1 0-1 0 0,0 1 1 0 0,0-1-1 0 0,0 1 1 0 0,0 0-1 0 0,0-1 1 0 0,1 1 0 0 0,-2 0 2 0 0,0 0 0 0 0,0 0 0 0 0,0 0 0 0 0,0 0 0 0 0,0 0 0 0 0,1-1 0 0 0,-1 1 0 0 0,0 0 0 0 0,0-1 0 0 0,0 1 0 0 0,0-1 0 0 0,0 1 0 0 0,0-1 0 0 0,0 0 0 0 0,0 1 0 0 0,-1-1 0 0 0,1 0 0 0 0,0 0-2 0 0,5-4-22 0 0,12 1 28 0 0,13-12 112 0 0,-15 10-158 0 0,21-16-148 0 0,-8 14 412 0 0,-25 6-136 0 0,5 0-70 0 0,-8 2-23 0 0,0-1 1 0 0,0 1 0 0 0,1 0-1 0 0,-1 0 1 0 0,0-1 0 0 0,0 1-1 0 0,0-1 1 0 0,-1 1 0 0 0,1-1-1 0 0,0 1 1 0 0,0-1 0 0 0,0 0 0 0 0,0 1-1 0 0,0-1 1 0 0,-1 0 0 0 0,1 0-1 0 0,0 1 1 0 0,-1-1 0 0 0,1 0-1 0 0,0 0 5 0 0,-1 0-1 0 0,0 1-1 0 0,1-1 1 0 0,-1 1-1 0 0,1-1 0 0 0,-1 1 1 0 0,1-1-1 0 0,-1 1 1 0 0,1-1-1 0 0,-1 1 0 0 0,1-1 1 0 0,-1 1-1 0 0,1 0 1 0 0,-1-1-1 0 0,1 1 0 0 0,0 0 1 0 0,-1 0-1 0 0,1-1 2 0 0,1 1-104 0 0,2 0 97 0 0,-1-8 108 0 0,-3 5-101 0 0,20-24 9 0 0,-19 26-18 0 0,-1 0-9 0 0,1 1 0 0 0,-1-1 0 0 0,0 0 0 0 0,1 0 0 0 0,-1 0 0 0 0,0 1 0 0 0,1-1-1 0 0,-1 0 1 0 0,0 0 0 0 0,0 0 0 0 0,0 0 0 0 0,0 0 0 0 0,0 0 0 0 0,0 0 0 0 0,0 1 0 0 0,0-1 0 0 0,0 0 0 0 0,0 0 0 0 0,0 0 0 0 0,-1 0 0 0 0,1 0 0 0 0,0 0 0 0 0,0 1 0 0 0,-1-1 0 0 0,1 0 0 0 0,-1 0 18 0 0,-1-3-18 0 0,0 0 3 0 0,1 0 0 0 0,0 0 0 0 0,0 0 0 0 0,0 0-1 0 0,0 0 1 0 0,1 0 0 0 0,-1 0 0 0 0,1-1 15 0 0,0 1 23 0 0,0 0-1 0 0,-1 0 0 0 0,1 0 1 0 0,-1 0-1 0 0,0 0 1 0 0,0 0-1 0 0,0 1 0 0 0,-1-2-22 0 0,-2-10-3 0 0,4 13-3 0 0,0 0 1 0 0,-1 1-1 0 0,1-1 0 0 0,0 0 0 0 0,-1 1 1 0 0,1-1-1 0 0,-1 0 0 0 0,0 1 1 0 0,0-1-1 0 0,1 1 0 0 0,-1-1 0 0 0,-1 0 6 0 0,1 1 6 0 0,0-1 0 0 0,1 1 0 0 0,-1-1 0 0 0,1 1 0 0 0,-1 0 0 0 0,1-1-1 0 0,-1 0 1 0 0,1 1 0 0 0,0-1 0 0 0,-1 1-6 0 0,2 0 5 0 0,-1 0 0 0 0,0 0-1 0 0,0 1 1 0 0,-1-1 0 0 0,1 0 0 0 0,0 0 0 0 0,0 1 0 0 0,0-1-1 0 0,0 0 1 0 0,-1 0 0 0 0,1 1 0 0 0,0-1 0 0 0,-1 0-1 0 0,1 1 1 0 0,-1-1 0 0 0,1 0 0 0 0,0 1 0 0 0,-1-1 0 0 0,1 1-1 0 0,-1-1 1 0 0,0 1 0 0 0,1-1 0 0 0,-1 0-5 0 0,-2-19 279 0 0,-2 10-196 0 0,5 10-86 0 0,-1-1 1 0 0,1 0-1 0 0,0 1 0 0 0,-1-1 1 0 0,1 0-1 0 0,0 0 0 0 0,-1 1 1 0 0,1-1-1 0 0,0 0 1 0 0,0 0-1 0 0,0 1 0 0 0,-1-1 1 0 0,1 0-1 0 0,0 0 1 0 0,0 0 2 0 0,-1-17 133 0 0,0 15-106 0 0,0 0 0 0 0,1-1 0 0 0,0 1 0 0 0,0-1 0 0 0,0 1 1 0 0,0-1-1 0 0,1 1 0 0 0,-1 0 0 0 0,1-1-27 0 0,1-5-2 0 0,-1 1-1 0 0,1-1 1 0 0,-2 1-1 0 0,1-1 1 0 0,-2-8 2 0 0,1 5-5 0 0,0 4 43 0 0,-2 0 0 0 0,1-1 1 0 0,-1 1-1 0 0,0 0 1 0 0,-2-3-39 0 0,-9-19 10 0 0,11 25-9 0 0,0 0-1 0 0,0-1 0 0 0,-1 1 0 0 0,0 0 0 0 0,-2-2 0 0 0,-8-18 93 0 0,1 5-84 0 0,10 17 7 0 0,0 0 0 0 0,1 1-1 0 0,-1-1 1 0 0,1 0 0 0 0,0 0 0 0 0,-1 0 0 0 0,1 0 0 0 0,1 0 0 0 0,-1-2-16 0 0,-1-6-155 0 0,1 6 170 0 0,0 0 0 0 0,0-1 0 0 0,0 1 1 0 0,1 0-1 0 0,0-1 0 0 0,0 1 0 0 0,1 0 1 0 0,0 0-1 0 0,-1-1 0 0 0,2-1-15 0 0,0 0-25 0 0,-1-1 0 0 0,0 1 0 0 0,0 0 0 0 0,0-1 1 0 0,-1 1-1 0 0,-1-3 25 0 0,1 1-90 0 0,0 8 92 0 0,0 1-1 0 0,1 0 0 0 0,-1-1 0 0 0,0 1 1 0 0,0 0-1 0 0,0-1 0 0 0,0 1 0 0 0,0 0 0 0 0,0-1 1 0 0,0 1-1 0 0,0 0 0 0 0,0-1 0 0 0,0 1 1 0 0,0 0-1 0 0,-1 0 0 0 0,1-1 0 0 0,0 1 1 0 0,0 0-1 0 0,0-1 0 0 0,0 1 0 0 0,0 0 1 0 0,0-1-1 0 0,-1 1 0 0 0,1 0 0 0 0,0 0 0 0 0,0 0 1 0 0,-1-1-1 0 0,1 1 0 0 0,0 0 0 0 0,0 0 1 0 0,-1-1-1 0 0,1 1 0 0 0,0 0 0 0 0,0 0 1 0 0,-1 0-1 0 0,1 0 0 0 0,0 0 0 0 0,-1 0 0 0 0,1-1 1 0 0,0 1-1 0 0,-1 0 0 0 0,1 0 0 0 0,0 0 1 0 0,0 0-1 0 0,-1 0 0 0 0,1 0 0 0 0,0 0 1 0 0,-1 0-1 0 0,1 0 0 0 0,0 1 0 0 0,-1-1 1 0 0,1 0-1 0 0,0 0 0 0 0,-1 0 0 0 0,1 0 0 0 0,0 0 1 0 0,0 0-1 0 0,-1 1 0 0 0,1-1 0 0 0,0 0 1 0 0,0 0-1 0 0,-1 0 0 0 0,1 1 0 0 0,0-1-1 0 0,-18 15 42 0 0,17-13-45 0 0,-38 41 277 0 0,2 1 0 0 0,-28 44-274 0 0,8-9 240 0 0,24-31-222 0 0,-13 25-18 0 0,-8 14-15 0 0,28-46 27 0 0,2 1 0 0 0,-8 19-12 0 0,31-58-18 0 0,-1 1 1 0 0,1-1 0 0 0,-1 1 0 0 0,1-1-1 0 0,0 1 1 0 0,0-1 0 0 0,1 1 0 0 0,-1 0-1 0 0,1-1 1 0 0,-1 1 0 0 0,1 0 0 0 0,0 0 0 0 0,1-1 16 0 0,-1-3 1 0 0,0 1 0 0 0,0-1-1 0 0,0 0 1 0 0,0 0 0 0 0,0 0-1 0 0,0 0 1 0 0,0 0-1 0 0,0 1 1 0 0,0-1 0 0 0,1 0-1 0 0,-1 0 1 0 0,0 0 0 0 0,0 0-1 0 0,0 0 1 0 0,0 0-1 0 0,0 0 1 0 0,0 0 0 0 0,1 1-1 0 0,-1-1 1 0 0,0 0-1 0 0,0 0 1 0 0,0 0 0 0 0,0 0-1 0 0,0 0 1 0 0,1 0 0 0 0,-1 0-1 0 0,0 0 1 0 0,0 0-1 0 0,0 0 1 0 0,0 0 0 0 0,1 0-1 0 0,-1 0 1 0 0,0 0 0 0 0,0 0-1 0 0,0 0 1 0 0,0 0-1 0 0,0 0 1 0 0,1 0 0 0 0,-1 0-1 0 0,0 0 1 0 0,0-1 0 0 0,10-4-1 0 0,8-10-115 0 0,-4-9 27 0 0,7-15 89 0 0,3-6-80 0 0,4-9 108 0 0,-3 0-1 0 0,-2-2 1 0 0,-3 0 0 0 0,11-53-28 0 0,-28 101-6 0 0,6-31-18 0 0,-9 37 45 0 0,1-1-1 0 0,-1 1 0 0 0,0-1 0 0 0,0 0 1 0 0,0 1-1 0 0,0-1 0 0 0,0 0 0 0 0,0 1 0 0 0,-1-1 1 0 0,1 0-1 0 0,-1 1 0 0 0,0-1-20 0 0,1 2 6 0 0,0 1 1 0 0,-1 0-1 0 0,1 0 0 0 0,0 0 0 0 0,0-1 0 0 0,0 1 0 0 0,0 0 1 0 0,-1 0-1 0 0,1 0 0 0 0,0-1 0 0 0,0 1 0 0 0,0 0 1 0 0,-1 0-1 0 0,1 0 0 0 0,0 0 0 0 0,0-1 0 0 0,-1 1 0 0 0,1 0 1 0 0,0 0-1 0 0,-1 0 0 0 0,1 0 0 0 0,0 0 0 0 0,0 0 0 0 0,-1 0 1 0 0,1 0-1 0 0,0 0 0 0 0,0 0 0 0 0,-1 0 0 0 0,1 0 1 0 0,0 0-1 0 0,-1 0 0 0 0,1 0 0 0 0,0 0 0 0 0,0 0-6 0 0,-12 7 123 0 0,-12 17-5 0 0,20-21-97 0 0,-11 16 45 0 0,1 1-1 0 0,0 0 1 0 0,2 1-1 0 0,0 0 1 0 0,-6 17-66 0 0,-10 17-16 0 0,5-11 6 0 0,2 0-1 0 0,2 3 11 0 0,9-23 31 0 0,2 1-1 0 0,1 0 1 0 0,1 1 0 0 0,-1 18-31 0 0,6-4 37 0 0,1-38-48 0 0,0 1 0 0 0,0 0 0 0 0,1-1 0 0 0,-1 1 0 0 0,1-1-1 0 0,0 1 1 0 0,0-1 0 0 0,0 1 0 0 0,0-1 0 0 0,0 1 0 0 0,0-1-1 0 0,0 0 1 0 0,1 1 0 0 0,0-1 11 0 0,-1-1-14 0 0,0 0 1 0 0,0-1-1 0 0,-1 1 0 0 0,2-1 1 0 0,-1 1-1 0 0,0-1 0 0 0,0 1 1 0 0,0-1-1 0 0,0 1 0 0 0,0-1 0 0 0,0 0 1 0 0,0 1-1 0 0,1-1 0 0 0,-1 0 1 0 0,0 0-1 0 0,0 0 0 0 0,0 0 1 0 0,0 0-1 0 0,1 0 0 0 0,-1-1 1 0 0,0 1-1 0 0,0 0 0 0 0,0 0 1 0 0,0-1-1 0 0,0 1 0 0 0,0-1 0 0 0,0 1 1 0 0,0-1-1 0 0,0 0 0 0 0,0 1 1 0 0,0-1-1 0 0,0 0 0 0 0,0 1 14 0 0,4-4-15 0 0,-1 1 0 0 0,0-1 0 0 0,0 0 0 0 0,0 0 1 0 0,-1 0-1 0 0,3-3 15 0 0,6-12-28 0 0,0 0 0 0 0,-1-1 0 0 0,0 0 0 0 0,-2-1 0 0 0,-1 0 0 0 0,0-1 0 0 0,0-6 28 0 0,1-11 2 0 0,-1-1-1 0 0,-1-1 1 0 0,-1-24-2 0 0,-6 55 56 0 0,0 0 1 0 0,0 0-1 0 0,-1 0 1 0 0,0 0-57 0 0,1 7 18 0 0,-1 0 0 0 0,1 0 0 0 0,-1 0 0 0 0,0 0 0 0 0,0 1 0 0 0,0-1 0 0 0,0 0 0 0 0,0 1 1 0 0,0-1-1 0 0,-1 1 0 0 0,1-1 0 0 0,-1 1 0 0 0,0 0 0 0 0,0 0 0 0 0,-1-2-18 0 0,2 3 6 0 0,0 1 0 0 0,0 0 0 0 0,0-1 0 0 0,1 1 0 0 0,-1 0 0 0 0,0 0 0 0 0,0 0 0 0 0,0-1 0 0 0,0 1 0 0 0,0 0 0 0 0,0 0 0 0 0,0 0 0 0 0,0 0 0 0 0,1 1 0 0 0,-1-1 0 0 0,0 0 0 0 0,0 0 0 0 0,0 0 0 0 0,0 1 0 0 0,0-1-1 0 0,1 0 1 0 0,-1 1 0 0 0,0-1 0 0 0,0 1 0 0 0,0 0-6 0 0,-20 15 270 0 0,19-14-262 0 0,-14 13-29 0 0,0 0 1 0 0,1 2-1 0 0,1 0 1 0 0,1 1-1 0 0,-6 10 21 0 0,1 2-9 0 0,1 1 0 0 0,2 0-1 0 0,-1 5 10 0 0,14-29-9 0 0,0 0 0 0 0,0 0-1 0 0,0 0 1 0 0,1 0-1 0 0,0 0 1 0 0,1 0-1 0 0,-1 1 1 0 0,2 1 9 0 0,-1-6-1 0 0,0 1-1 0 0,0-1 1 0 0,0 0 0 0 0,1 0-1 0 0,-1 0 1 0 0,1 0-1 0 0,0 0 1 0 0,0 0 0 0 0,0 0-1 0 0,0 0 1 0 0,1-1 0 0 0,-1 1-1 0 0,1 0 1 0 0,-1-1-1 0 0,1 1 1 0 0,0-1 0 0 0,0 1-1 0 0,0-1 1 0 0,3 2 1 0 0,-3-3-20 0 0,0 1 0 0 0,1-1 0 0 0,-1 0 0 0 0,1 0 0 0 0,-1 0 0 0 0,1-1 0 0 0,0 1 0 0 0,-1 0 0 0 0,1-1 0 0 0,0 0-1 0 0,0 0 1 0 0,-1 0 0 0 0,1 0 0 0 0,0 0 0 0 0,-1 0 0 0 0,1-1 0 0 0,0 1 0 0 0,-1-1 0 0 0,3 0 20 0 0,5-3-78 0 0,1 0 0 0 0,-1-1 0 0 0,0 0 0 0 0,3-3 78 0 0,-2 2 4 0 0,-5 2-11 0 0,1-1 1 0 0,-1 0 0 0 0,0 0-1 0 0,0 0 1 0 0,-1 0 0 0 0,0-1-1 0 0,4-5 7 0 0,31-48-71 0 0,-30 44 90 0 0,1-1 7 0 0,2-3-54 0 0,-1 0 0 0 0,0 0-1 0 0,-2-2 1 0 0,0 1 0 0 0,-1-1-1 0 0,0-5 29 0 0,-8 24 8 0 0,-1 0-1 0 0,0 1 0 0 0,1-1 1 0 0,-1 0-1 0 0,0 0 0 0 0,0 0 1 0 0,0 0-1 0 0,0 1 0 0 0,-1-1 1 0 0,1 0-8 0 0,0 2 1 0 0,0 0 0 0 0,0-1 0 0 0,0 1 0 0 0,0 0-1 0 0,0 0 1 0 0,0 0 0 0 0,0 0 0 0 0,0 0 0 0 0,0-1 0 0 0,0 1 0 0 0,-1 0 0 0 0,1 0 0 0 0,0 0 0 0 0,0 0 0 0 0,0 0 0 0 0,0 0 0 0 0,0-1 0 0 0,0 1 0 0 0,0 0 0 0 0,-1 0 0 0 0,1 0 0 0 0,0 0 0 0 0,0 0 0 0 0,0 0 0 0 0,0 0 0 0 0,0 0 0 0 0,-1 0 0 0 0,1 0 0 0 0,0 0 0 0 0,0 0 0 0 0,0 0 0 0 0,0 0 0 0 0,-1 0 0 0 0,1 0-1 0 0,0 0 0 0 0,-8 7 4 0 0,0 3-2 0 0,2 0 1 0 0,0 1-1 0 0,0 0 0 0 0,1 0 0 0 0,-3 8-2 0 0,-17 61 411 0 0,18-57-82 0 0,3-9-339 0 0,0 0 0 0 0,2 0 0 0 0,-1 5 10 0 0,2-14-36 0 0,1-1 0 0 0,0 1 0 0 0,0 0 0 0 0,0-1 0 0 0,1 1 0 0 0,-1 0 0 0 0,1 0 0 0 0,0-1 0 0 0,1 1 1 0 0,-1-1-1 0 0,2 4 36 0 0,-2-7-8 0 0,-1 0 0 0 0,0 0 0 0 0,1-1 0 0 0,-1 1 0 0 0,1-1 0 0 0,-1 1 0 0 0,1 0 0 0 0,-1-1 0 0 0,1 1 0 0 0,-1-1 0 0 0,1 1 0 0 0,0-1 0 0 0,-1 1 0 0 0,1-1 0 0 0,0 0 1 0 0,-1 1-1 0 0,1-1 0 0 0,0 0 0 0 0,0 1 0 0 0,-1-1 0 0 0,1 0 0 0 0,0 0 0 0 0,0 0 8 0 0,1 0-33 0 0,-1 0 0 0 0,1 0 0 0 0,0 0 0 0 0,-1 0 0 0 0,1-1 1 0 0,0 1-1 0 0,0-1 0 0 0,-1 1 0 0 0,1-1 0 0 0,1 0 33 0 0,4-3-122 0 0,0 0 1 0 0,1-1-1 0 0,-2 1 0 0 0,3-3 122 0 0,-8 6-2 0 0,22-19-256 0 0,-2 0 0 0 0,-1-1 1 0 0,-1-1-1 0 0,0-1 0 0 0,0-4 258 0 0,-9 17 40 0 0,-9 10-23 0 0,0-1 1 0 0,0 0-1 0 0,0 0 1 0 0,0 1-1 0 0,0-1 1 0 0,0 0-1 0 0,-1 0 1 0 0,1 0-1 0 0,0 0 1 0 0,-1 0-1 0 0,1 0 1 0 0,0 0-1 0 0,-1 0 1 0 0,1-1-1 0 0,-1 0-17 0 0,0 2 2 0 0,0 0 0 0 0,0 0-1 0 0,0 0 1 0 0,0 0-1 0 0,0 0 1 0 0,0 0-1 0 0,-1 0 1 0 0,1 0-1 0 0,0-1 1 0 0,0 1-1 0 0,0 0 1 0 0,0 0-1 0 0,0 0 1 0 0,0 0-1 0 0,-1 0 1 0 0,1 0-1 0 0,0 0 1 0 0,0 0 0 0 0,0 0-1 0 0,0 0 1 0 0,0 0-1 0 0,-1 0 1 0 0,1 0-1 0 0,0 0 1 0 0,0 1-1 0 0,0-1 1 0 0,0 0-1 0 0,0 0 1 0 0,0 0-1 0 0,-1 0 1 0 0,1 0-1 0 0,0 0 1 0 0,0 0-1 0 0,0 0 1 0 0,0 0 0 0 0,0 0-1 0 0,0 0 1 0 0,0 1-1 0 0,0-1 1 0 0,0 0-1 0 0,-1 0 1 0 0,1 0-1 0 0,0 0 1 0 0,0 0-1 0 0,0 0 1 0 0,0 1-1 0 0,0-1 1 0 0,0 0-1 0 0,0 0 1 0 0,0 0-1 0 0,0 0 1 0 0,0 0 0 0 0,0 1-1 0 0,0-1 1 0 0,0 0-1 0 0,0 0-1 0 0,-5 9 172 0 0,4-6-116 0 0,-3 9 131 0 0,0 0-1 0 0,0 0 0 0 0,-1 8-186 0 0,5-16 10 0 0,-1 0 0 0 0,1 1 1 0 0,0-1-1 0 0,0 0 0 0 0,0 1 1 0 0,1-1-1 0 0,-1 0 0 0 0,1 1 1 0 0,0-1-1 0 0,0 0 0 0 0,1 0 1 0 0,0 2-11 0 0,-1-5-5 0 0,0 1 1 0 0,-1-1-1 0 0,1 0 1 0 0,0-1-1 0 0,-1 1 0 0 0,1 0 1 0 0,0 0-1 0 0,0 0 1 0 0,0 0-1 0 0,0-1 1 0 0,0 1-1 0 0,0 0 1 0 0,0-1-1 0 0,0 1 1 0 0,0-1-1 0 0,0 1 0 0 0,1-1 1 0 0,-1 1-1 0 0,0-1 1 0 0,0 0-1 0 0,0 0 1 0 0,1 0-1 0 0,-1 1 1 0 0,0-1-1 0 0,1-1 5 0 0,2 1 5 0 0,0 0-1 0 0,0 0 0 0 0,0-1 1 0 0,-1 0-1 0 0,1 0 1 0 0,0 0-1 0 0,0 0-4 0 0,6-3-29 0 0,-1 0 0 0 0,0 0 0 0 0,0-1 0 0 0,-1 0 0 0 0,0-1 0 0 0,0 1 0 0 0,0-2 0 0 0,5-4 29 0 0,0-1-304 0 0,-1-1 0 0 0,6-8 304 0 0,13-14 128 0 0,-49 80 73 0 0,17-43-193 0 0,0 1-1 0 0,1-1 1 0 0,-1 1-1 0 0,1 0 1 0 0,-1-1 0 0 0,1 1-1 0 0,0-1 1 0 0,0 1-1 0 0,0 0 1 0 0,0-1-1 0 0,1 1 1 0 0,-1 0-8 0 0,0-2 2 0 0,0-1 0 0 0,1 1 0 0 0,-1 0 0 0 0,0-1 0 0 0,0 1 1 0 0,1 0-1 0 0,-1-1 0 0 0,0 1 0 0 0,1 0 0 0 0,-1-1 0 0 0,0 1 0 0 0,1-1 0 0 0,-1 1 0 0 0,1-1 1 0 0,-1 1-1 0 0,1-1 0 0 0,-1 1 0 0 0,1-1 0 0 0,0 1 0 0 0,-1-1 0 0 0,1 0 0 0 0,0 1 0 0 0,-1-1 1 0 0,1 0-1 0 0,0 1 0 0 0,-1-1 0 0 0,1 0 0 0 0,0 0 0 0 0,-1 0 0 0 0,1 0 0 0 0,0 0 0 0 0,0 0 1 0 0,-1 0-1 0 0,1 0 0 0 0,0 0 0 0 0,0 0 0 0 0,-1 0 0 0 0,1 0 0 0 0,0 0 0 0 0,-1-1 0 0 0,1 1 0 0 0,0 0 1 0 0,-1-1-3 0 0,3 0-24 0 0,-1 0 0 0 0,1-1 0 0 0,-1 1 0 0 0,0-1 0 0 0,1 1 0 0 0,-1-1 0 0 0,0 0 0 0 0,0 0 0 0 0,0-1 24 0 0,0 1-23 0 0,0 0 1 0 0,-1 0 0 0 0,1 1 0 0 0,0-1-1 0 0,0 1 1 0 0,0-1 0 0 0,1 1 0 0 0,-1 0-1 0 0,0-1 23 0 0,2 1-35 0 0,3-2-126 0 0,-7 4 158 0 0,0-1 0 0 0,0 0 0 0 0,0 0 0 0 0,0 1 0 0 0,1-1 1 0 0,-1 0-1 0 0,0 0 0 0 0,0 1 0 0 0,0-1 0 0 0,0 0 0 0 0,0 0 0 0 0,0 1 1 0 0,0-1-1 0 0,0 0 0 0 0,0 1 0 0 0,0-1 0 0 0,0 0 0 0 0,0 0 0 0 0,0 1 1 0 0,0-1-1 0 0,0 0 0 0 0,0 1 0 0 0,0-1 0 0 0,0 0 0 0 0,0 0 0 0 0,-1 1 1 0 0,1-1-1 0 0,0 0 0 0 0,0 0 0 0 0,0 1 0 0 0,0-1 3 0 0,-1 0-5 0 0,1 0 1 0 0,0 1-1 0 0,0-1 0 0 0,0 0 0 0 0,0 0 1 0 0,0 0-1 0 0,0 1 0 0 0,0-1 1 0 0,0 0-1 0 0,0 0 0 0 0,0 0 0 0 0,0 1 1 0 0,0-1-1 0 0,0 0 0 0 0,0 0 1 0 0,0 1-1 0 0,0-1 0 0 0,0 0 0 0 0,0 0 1 0 0,1 0-1 0 0,-1 1 0 0 0,0-1 1 0 0,0 0-1 0 0,0 0 0 0 0,0 0 0 0 0,0 0 1 0 0,0 1-1 0 0,1-1 0 0 0,-1 0 0 0 0,0 0 1 0 0,0 0-1 0 0,0 0 0 0 0,0 0 1 0 0,1 1-1 0 0,-1-1 0 0 0,0 0 0 0 0,0 0 1 0 0,0 0-1 0 0,1 0 0 0 0,-1 0 1 0 0,0 0-1 0 0,0 0 0 0 0,0 0 0 0 0,1 0 1 0 0,-1 0-1 0 0,0 0 0 0 0,0 0 1 0 0,1 0-1 0 0,-1 0 0 0 0,0 0 0 0 0,0 0 1 0 0,0 0-1 0 0,1 0 0 0 0,-1 0 0 0 0,0 0 1 0 0,0-1 4 0 0,13-2-295 0 0,-12 3 327 0 0,-1 0-33 0 0,0 0 1 0 0,0 0-1 0 0,0 0 0 0 0,1 0 0 0 0,-1 0 0 0 0,0 1 0 0 0,0-1 0 0 0,0 0 1 0 0,0 0-1 0 0,0 0 0 0 0,0 0 0 0 0,0 0 0 0 0,0 0 0 0 0,1 0 0 0 0,-1 1 0 0 0,0-1 1 0 0,0 0-1 0 0,0 0 0 0 0,0 0 0 0 0,0 0 0 0 0,0 0 0 0 0,0 1 0 0 0,0-1 0 0 0,0 0 1 0 0,0 0-1 0 0,0 0 0 0 0,0 0 0 0 0,0 1 0 0 0,0-1 0 0 0,0 0 0 0 0,0 0 1 0 0,0 0-1 0 0,0 0 0 0 0,0 0 0 0 0,0 1 0 0 0,0-1 0 0 0,0 0 0 0 0,-1 0 0 0 0,1 0 1 0 0,0 0-1 0 0,0 0 0 0 0,0 0 0 0 0,0 1 0 0 0,0-1 0 0 0,0 0 1 0 0,0 0 1 0 0,-1 0 0 0 0,1 1 1 0 0,0-1-1 0 0,0 0 0 0 0,0 1 0 0 0,-1-1 0 0 0,1 0 0 0 0,0 1 0 0 0,0-1 1 0 0,0 1-1 0 0,0-1 0 0 0,0 0 0 0 0,0 1 0 0 0,0-1 0 0 0,0 1 0 0 0,0-1 0 0 0,0 0 1 0 0,0 1-1 0 0,0-1 0 0 0,0 0 0 0 0,0 1 0 0 0,0-1 0 0 0,0 1 0 0 0,0-1 1 0 0,1 0-1 0 0,-1 1 0 0 0,0-1 0 0 0,0 0 0 0 0,0 1 0 0 0,1-1 0 0 0,-1 0-1 0 0,18-11-242 0 0,-10 1 151 0 0,-7 10 74 0 0,-1 0 1 0 0,1 0-1 0 0,-1-1 0 0 0,1 1 1 0 0,-1 0-1 0 0,1-1 0 0 0,-1 1 1 0 0,1-1-1 0 0,-1 1 1 0 0,0 0-1 0 0,1-1 0 0 0,-1 1 1 0 0,0-1-1 0 0,0 1 0 0 0,1-1 1 0 0,-1 1-1 0 0,0-1 0 0 0,0 1 1 0 0,1-1-1 0 0,-1 1 0 0 0,0-1 1 0 0,0 0-1 0 0,0 1 0 0 0,0-1 1 0 0,0 1-1 0 0,0-1 0 0 0,0 0 17 0 0,0 1-2 0 0,-1-1 62 0 0,0-1 0 0 0,0 0 0 0 0,1 0 0 0 0,-1 1 0 0 0,0-1 0 0 0,1 0 0 0 0,-1 0 0 0 0,1 0 0 0 0,0 0 0 0 0,0 0 0 0 0,0 1 0 0 0,0-1 0 0 0,0-1-60 0 0,0 0-1 0 0,0 0 1 0 0,0 0-1 0 0,-1 0 1 0 0,1 0-1 0 0,-1 0 0 0 0,0 0 1 0 0,1 1-1 0 0,-1-1 1 0 0,-3-11 64 0 0,-3-6 160 0 0,6 18-221 0 0,0 0-1 0 0,0 0 1 0 0,0 0 0 0 0,1 0-1 0 0,-1 0 1 0 0,1-1 0 0 0,-1 1-1 0 0,1 0 1 0 0,0 0-1 0 0,0-1 1 0 0,-1 1 0 0 0,2 0-3 0 0,0-30 37 0 0,-1 32 38 0 0,-10 6 434 0 0,9-4-467 0 0,1 0-1 0 0,-1 0 1 0 0,0-1 0 0 0,1 1-1 0 0,-1 0 1 0 0,1 0-1 0 0,0 0 1 0 0,0 0-1 0 0,0 0 1 0 0,0 0 0 0 0,0 0-1 0 0,0 0 1 0 0,0 0-1 0 0,0 0 1 0 0,1 0-1 0 0,-1 0 1 0 0,1 0 0 0 0,0 0-1 0 0,0 0 1 0 0,-1 0-1 0 0,1-1 1 0 0,0 1 0 0 0,0 0-1 0 0,1-1 1 0 0,-1 1-1 0 0,1 1-41 0 0,1 0 7 0 0,-1 0 0 0 0,0 1 0 0 0,0-1 0 0 0,-1 1 0 0 0,1-1-1 0 0,-1 1 1 0 0,0 0 0 0 0,0-1 0 0 0,1 3-7 0 0,-2-4-16 0 0,0 0 0 0 0,0 0 0 0 0,1 0 0 0 0,-1 0 0 0 0,1 0 0 0 0,0 0 0 0 0,0 0 0 0 0,-1 0-1 0 0,1 0 1 0 0,1 0 0 0 0,-1 0 0 0 0,0 0 0 0 0,0-1 0 0 0,1 1 0 0 0,-1 0 0 0 0,1-1 0 0 0,-1 1 0 0 0,1-1 0 0 0,-1 0 0 0 0,1 0 0 0 0,2 2 16 0 0,-4-3-5 0 0,1 1 0 0 0,0 0 1 0 0,-1-1-1 0 0,1 1 0 0 0,-1 0 1 0 0,1 0-1 0 0,-1-1 0 0 0,1 1 1 0 0,-1 0-1 0 0,1 0 0 0 0,-1 0 1 0 0,0 0-1 0 0,0 0 1 0 0,1 0-1 0 0,-1-1 0 0 0,0 1 1 0 0,0 0-1 0 0,0 0 0 0 0,0 0 1 0 0,0 0-1 0 0,0 0 0 0 0,0 0 1 0 0,0 0-1 0 0,0 0 0 0 0,-1 0 1 0 0,1 0-1 0 0,0 0 0 0 0,-1-1 1 0 0,1 1 4 0 0,0 1 32 0 0,0 4-325 0 0,0-5 241 0 0,0 1 0 0 0,0-1 0 0 0,0 0 0 0 0,0 1-1 0 0,0-1 1 0 0,0 0 0 0 0,0 1 0 0 0,0-1 0 0 0,-1 0-1 0 0,1 1 1 0 0,0-1 0 0 0,-1 1 52 0 0,-1 3-299 0 0,3 2 361 0 0,-3 4 67 0 0,1-9-310 0 0,2-4 99 0 0,0-2 35 0 0,0 1-1 0 0,-1-1 0 0 0,1 1 1 0 0,-1-1-1 0 0,0 0 0 0 0,0 1 0 0 0,0-1 48 0 0,1-18 17 0 0,0 9 105 0 0,-1 10-95 0 0,0 1 0 0 0,0-1 0 0 0,0 1 0 0 0,1-1 0 0 0,-1 1 0 0 0,1-1 0 0 0,0 1 0 0 0,-1-1 0 0 0,1 1 0 0 0,0 0-1 0 0,0-1 1 0 0,1 1-27 0 0,5-5-54 0 0,-6 6 35 0 0,-3 4 140 0 0,-7 16-25 0 0,-3 1-44 0 0,8-14-55 0 0,-1 0 0 0 0,2 1 0 0 0,-1-1-1 0 0,1 1 1 0 0,0 0 0 0 0,0 0 0 0 0,0 0-1 0 0,1 1 1 0 0,0-1 0 0 0,1 0-1 0 0,0 4 4 0 0,0-11-3 0 0,1 0 0 0 0,0 0 0 0 0,0 0 0 0 0,0 0 0 0 0,0 0-1 0 0,0 0 1 0 0,0 0 0 0 0,0 1 0 0 0,0-1 0 0 0,0 0-1 0 0,0 0 1 0 0,0 0 0 0 0,0 0 0 0 0,0 0 0 0 0,0 0 0 0 0,0 0-1 0 0,0 0 1 0 0,0 1 0 0 0,0-1 0 0 0,0 0 0 0 0,0 0-1 0 0,0 0 1 0 0,0 0 0 0 0,0 0 0 0 0,0 0 0 0 0,0 0 0 0 0,0 0-1 0 0,1 0 1 0 0,-1 1 0 0 0,0-1 0 0 0,0 0 0 0 0,0 0-1 0 0,0 0 1 0 0,0 0 0 0 0,0 0 0 0 0,0 0 0 0 0,0 0-1 0 0,0 0 1 0 0,0 0 0 0 0,0 0 0 0 0,1 0 0 0 0,-1 0 0 0 0,0 0-1 0 0,0 0 1 0 0,0 0 0 0 0,0 0 0 0 0,0 0 0 0 0,0 0-1 0 0,0 0 1 0 0,0 0 0 0 0,1 0 0 0 0,-1 0 0 0 0,0 0 0 0 0,0 0-1 0 0,0 0 1 0 0,0 0 0 0 0,0 0 0 0 0,0 0 0 0 0,0 0-1 0 0,0 0 1 0 0,0 0 3 0 0,7-7-226 0 0,4-13-187 0 0,-10 17 421 0 0,-1 0 1 0 0,0-1-1 0 0,0 1 1 0 0,0 0-1 0 0,0 0 0 0 0,-1 0 1 0 0,1 0-1 0 0,-1 0 1 0 0,0 0-1 0 0,0 0 0 0 0,0 0 1 0 0,0 0-1 0 0,0 1 1 0 0,-1-1-1 0 0,1 0 0 0 0,-1 1 1 0 0,0-1-1 0 0,-1-1-8 0 0,-8-14 272 0 0,9 14-195 0 0,0 1 1 0 0,-1 0 0 0 0,0 0-1 0 0,1 1 1 0 0,-1-1 0 0 0,0 0-1 0 0,0 1 1 0 0,-1 0 0 0 0,1 0-1 0 0,0 0 1 0 0,-2-1-78 0 0,-17-11 249 0 0,16 10-154 0 0,-1-1 0 0 0,-1 2 1 0 0,1-1-1 0 0,-1 1 0 0 0,1 0 0 0 0,-1 0 1 0 0,0 1-1 0 0,0 0 0 0 0,-4 0-95 0 0,1-1 67 0 0,0 1 0 0 0,0-2-1 0 0,0 0 1 0 0,-5-2-67 0 0,12 3 46 0 0,0 1 0 0 0,0-1 0 0 0,0 0 0 0 0,0-1 1 0 0,1 1-1 0 0,-1 0 0 0 0,1-1 0 0 0,0 0 0 0 0,0 0 0 0 0,0 0 0 0 0,1 0 1 0 0,-3-4-47 0 0,1-2 39 0 0,0 0 0 0 0,0 1 1 0 0,0-1-1 0 0,1-1 1 0 0,0-4-40 0 0,1 6 34 0 0,0-1 0 0 0,1 1 0 0 0,1-1 1 0 0,-1 0-1 0 0,1 1 0 0 0,1-1 0 0 0,0 1 1 0 0,0-1-1 0 0,2-2-34 0 0,1 1 137 0 0,0 1 0 0 0,0-1 0 0 0,6-7-137 0 0,-6 10-1 0 0,0 1 0 0 0,0-1 0 0 0,-1 0 0 0 0,0-1 0 0 0,0 1 0 0 0,0-4 1 0 0,-1 5 8 0 0,0 0-1 0 0,0 0 1 0 0,1 0-1 0 0,0 0 1 0 0,1 1-1 0 0,-1-1 1 0 0,1 1-1 0 0,3-4-7 0 0,9-14 215 0 0,1 3-255 0 0,40-70 208 0 0,-53 84-164 0 0,0 0 0 0 0,1 1-1 0 0,0 0 1 0 0,2-2-4 0 0,16-21 281 0 0,-5 4-305 0 0,-14 21-10 0 0,-1-1 1 0 0,1 1 0 0 0,-1-1 0 0 0,0 1 0 0 0,-1-1 0 0 0,1 0-1 0 0,-1 0 1 0 0,0 0 0 0 0,0-1 0 0 0,1-2 33 0 0,0-5-54 0 0,0 1 0 0 0,1 0 0 0 0,1 0 0 0 0,0 0 0 0 0,1 1 0 0 0,3-6 54 0 0,2-5 60 0 0,1 2-45 0 0,2-1 0 0 0,0 2-1 0 0,6-8-14 0 0,-11 16 4 0 0,4-6-232 0 0,-7 8 179 0 0,1 1-1 0 0,0-1 1 0 0,0 1-1 0 0,2 0 50 0 0,2-3 51 0 0,0-1 0 0 0,5-8-51 0 0,-5 6 60 0 0,6-13-338 0 0,-6 9 125 0 0,-11 17 133 0 0,1 0 0 0 0,-1 0 0 0 0,0 0 0 0 0,0 1 0 0 0,1-1 0 0 0,-1 0 0 0 0,0 0 0 0 0,0 0 0 0 0,0 0-1 0 0,0 0 1 0 0,0 0 0 0 0,0 0 0 0 0,0 0 0 0 0,-1 0 0 0 0,1 0 20 0 0,0 1-9 0 0,0-1-1 0 0,0 1 1 0 0,0 0 0 0 0,-1 0-1 0 0,1-1 1 0 0,0 1 0 0 0,0 0-1 0 0,0-1 1 0 0,0 1 0 0 0,0 0-1 0 0,0 0 1 0 0,0-1 0 0 0,0 1-1 0 0,0 0 1 0 0,0-1 0 0 0,0 1-1 0 0,0 0 1 0 0,0-1 0 0 0,0 1-1 0 0,0 0 1 0 0,0-1 0 0 0,0 1-1 0 0,0 0 1 0 0,0 0 0 0 0,1-1-1 0 0,-1 1 1 0 0,0 0-1 0 0,0 0 1 0 0,0-1 0 0 0,0 1-1 0 0,1 0 1 0 0,-1 0 0 0 0,0-1-1 0 0,0 1 1 0 0,1 0 0 0 0,-1 0-1 0 0,0 0 1 0 0,0-1 0 0 0,1 1-1 0 0,-1 0 1 0 0,0 0 0 0 0,1 0-1 0 0,-1 0 1 0 0,0 0 0 0 0,1 0 9 0 0,0-1-24 0 0,0 1 1 0 0,0-1 0 0 0,-1 1 0 0 0,1-1-1 0 0,0 1 1 0 0,0-1 0 0 0,0 0-1 0 0,0 0 1 0 0,-1 1 0 0 0,1-1 0 0 0,0 0-1 0 0,-1 0 1 0 0,1 0 0 0 0,0 0 0 0 0,-1 0-1 0 0,1 1 1 0 0,-1-1 0 0 0,0 0 0 0 0,1-1 23 0 0,2-4-49 0 0,3-2-156 0 0,1 0 0 0 0,-1 1 1 0 0,7-6 204 0 0,-11 11-9 0 0,17-18 55 0 0,-11 11-48 0 0,1-1 1 0 0,0 2-1 0 0,4-4 2 0 0,-2 1 91 0 0,-9 9-88 0 0,-1 0 1 0 0,1 0-1 0 0,0 0 1 0 0,0 0-1 0 0,0 1 1 0 0,0-1-1 0 0,2 0-3 0 0,-4 2-6 0 0,0 0-1 0 0,0 0 1 0 0,0 0-1 0 0,1-1 1 0 0,-1 1 0 0 0,0 0-1 0 0,0 0 1 0 0,0 0-1 0 0,0 0 1 0 0,0 0-1 0 0,1 0 1 0 0,-1 0 0 0 0,0 0-1 0 0,0 0 1 0 0,0 0-1 0 0,0 0 1 0 0,0 1 0 0 0,1-1-1 0 0,-1 0 1 0 0,0 0-1 0 0,0 0 1 0 0,0 0-1 0 0,0 0 1 0 0,0 0 0 0 0,1 0-1 0 0,-1 0 1 0 0,0 0-1 0 0,0 0 1 0 0,0 0-1 0 0,0 1 1 0 0,0-1 0 0 0,0 0-1 0 0,0 0 1 0 0,0 0-1 0 0,0 0 1 0 0,1 0 0 0 0,-1 1 6 0 0,0-2 194 0 0,-30 17 270 0 0,24-11-487 0 0,-1-1 0 0 0,0 0 0 0 0,0 0 0 0 0,0 0 0 0 0,-3 0 23 0 0,8-3-1 0 0,-28 15 77 0 0,0 2 1 0 0,0 0-1 0 0,-15 15-76 0 0,-5 3 66 0 0,30-20-26 0 0,0 0-1 0 0,2 1 1 0 0,-2 3-40 0 0,-1 1 165 0 0,-1-1-1 0 0,-4 2-164 0 0,-55 37 340 0 0,-3-2 0 0 0,-15 3-340 0 0,65-43 223 0 0,-23 7-223 0 0,23-10-144 0 0,-25 15 144 0 0,39-18 2 0 0,-1-1 0 0 0,0-1 0 0 0,0 0 0 0 0,-1-2 0 0 0,0 0 1 0 0,-1-2-1 0 0,1-1 0 0 0,-1 0 0 0 0,-1-2-2 0 0,3 0 106 0 0,13-1-138 0 0,-1 0 0 0 0,1-1 0 0 0,0 0 0 0 0,0 0 0 0 0,-7-2 32 0 0,6 1 22 0 0,0 0 0 0 0,1 1 0 0 0,-1 0 0 0 0,0 0 0 0 0,0 1 0 0 0,1 0 0 0 0,-4 1-22 0 0,-13 4 129 0 0,-20 7-129 0 0,-21 6-92 0 0,38-13 98 0 0,1 2-1 0 0,-1 1 1 0 0,2 2 0 0 0,-14 7-6 0 0,-57 21 75 0 0,66-27-47 0 0,1 0-1 0 0,0 2 0 0 0,0 1 0 0 0,-26 18-27 0 0,40-21 72 0 0,-56 40 107 0 0,-49 45-179 0 0,66-52-98 0 0,35-30 199 0 0,1 1 0 0 0,-16 17-101 0 0,33-30-11 0 0,-1 0 0 0 0,0-1 1 0 0,1 1-1 0 0,-1 0 1 0 0,0-1-1 0 0,0 0 1 0 0,0 0-1 0 0,-1 0 0 0 0,1 0 1 0 0,0 0-1 0 0,-1 0 1 0 0,1-1-1 0 0,-1 0 11 0 0,1 0-28 0 0,3-1 25 0 0,-1 0 1 0 0,1 1-1 0 0,0-1 0 0 0,-1 0 1 0 0,1 0-1 0 0,-1 0 0 0 0,1 0 1 0 0,0 1-1 0 0,-1-1 0 0 0,1 0 0 0 0,0 0 1 0 0,-1 0-1 0 0,1 0 0 0 0,-1 0 1 0 0,1 0-1 0 0,0 0 0 0 0,-1 0 0 0 0,1 0 1 0 0,-1 0-1 0 0,1 0 0 0 0,0 0 1 0 0,-1-1-1 0 0,1 1 0 0 0,0 0 1 0 0,-1 0-1 0 0,1 0 0 0 0,0 0 0 0 0,-1-1 1 0 0,1 1-1 0 0,0 0 0 0 0,-1 0 1 0 0,1-1-1 0 0,0 1 0 0 0,-1 0 0 0 0,1 0 1 0 0,0-1-1 0 0,0 1 0 0 0,0 0 1 0 0,-1-1-1 0 0,1 1 0 0 0,0-1 3 0 0,-5-5 35 0 0,2 3-41 0 0,0 1-1 0 0,-1-1 1 0 0,1 1-1 0 0,-1 0 1 0 0,0 0-1 0 0,0 0 1 0 0,1 1-1 0 0,-1-1 1 0 0,0 1-1 0 0,-3-1 7 0 0,0 0-10 0 0,-13-8-60 0 0,17 9 81 0 0,1 0 0 0 0,0-1 0 0 0,-1 1 1 0 0,1 0-1 0 0,-1 0 0 0 0,1 0 0 0 0,-1 0 0 0 0,1 1 0 0 0,-1-1 0 0 0,0 1 0 0 0,1-1 1 0 0,-1 1-1 0 0,0 0 0 0 0,-1 0-11 0 0,-27 2-44 0 0,20-2 16 0 0,0 1 0 0 0,0 0-1 0 0,0 1 1 0 0,0 0-1 0 0,-2 1 29 0 0,-6 3 94 0 0,-19 7-57 0 0,-1-2 0 0 0,0-2 0 0 0,-18 1-37 0 0,3 1-22 0 0,41-8 17 0 0,1-1 0 0 0,-1 1 0 0 0,0-2 0 0 0,0 0 0 0 0,0 0-1 0 0,-4-2 6 0 0,-114-17-242 0 0,126 17 240 0 0,-97-6-271 0 0,86 3 254 0 0,12 3 22 0 0,0 0 0 0 0,0 0 1 0 0,0 1-1 0 0,0-1 0 0 0,0 1 1 0 0,0 0-1 0 0,-2 0-3 0 0,2 0-16 0 0,1 0 1 0 0,-1 0-1 0 0,0 0 0 0 0,1-1 0 0 0,-1 0 1 0 0,1 1-1 0 0,-2-2 16 0 0,-19-2-105 0 0,-17 2 238 0 0,28 1-160 0 0,-1 0 1 0 0,1 1 0 0 0,-13 1 26 0 0,-9 3-67 0 0,-28-1 67 0 0,54-3 0 0 0,1-1 1 0 0,-1 0-1 0 0,0 0 1 0 0,1 0-1 0 0,-1-1 0 0 0,1 0 1 0 0,-7-3-1 0 0,9 3 26 0 0,-1 0 0 0 0,-1 0-1 0 0,1 1 1 0 0,0 0 0 0 0,0 0 0 0 0,0 1 0 0 0,-1 0-26 0 0,-30-4 116 0 0,15-4-104 0 0,20 6-22 0 0,-1 1 0 0 0,1-1 0 0 0,-1 1 0 0 0,0 0 0 0 0,1 0 0 0 0,-3 0 10 0 0,2 0 7 0 0,0 0 0 0 0,0 0 0 0 0,1-1 0 0 0,-1 0 0 0 0,0 0 0 0 0,1 0 0 0 0,-1 0 0 0 0,1 0 0 0 0,0-1 0 0 0,0 1 0 0 0,-1-2-7 0 0,-12-7-57 0 0,10 6-10 0 0,0 1 104 0 0,1 0 0 0 0,-1 1-1 0 0,0 0 1 0 0,0 0-1 0 0,-1 0 1 0 0,1 0-1 0 0,-1 1-36 0 0,-1-1-5 0 0,0-1 0 0 0,0 0-1 0 0,0 0 1 0 0,1 0-1 0 0,-3-3 6 0 0,-5-3-150 0 0,-2-2 179 0 0,13 10-12 0 0,1-1 0 0 0,-1 0 0 0 0,0 1 0 0 0,0 0 0 0 0,0 0-1 0 0,0 0 1 0 0,0 0 0 0 0,0 1-17 0 0,0 0 13 0 0,1-1 1 0 0,-1 1-1 0 0,1-1 0 0 0,-1 1 1 0 0,1-1-1 0 0,0 0 0 0 0,0 0 0 0 0,-2-2-13 0 0,2 2-24 0 0,-1-1 0 0 0,1 1-1 0 0,-1 0 1 0 0,0 0-1 0 0,0 0 1 0 0,-3-1 24 0 0,-35-14 19 0 0,12 4 55 0 0,26 12-67 0 0,-1 0-1 0 0,0 0 0 0 0,0 0 0 0 0,1 0 0 0 0,-1 1 0 0 0,0 0 0 0 0,0 0-6 0 0,-1 3-100 0 0,4-2 47 0 0,3-2 30 0 0,-1 2 19 0 0,0 0 1 0 0,-1 0-1 0 0,1 0 1 0 0,0 0-1 0 0,0 0 0 0 0,0 1 1 0 0,0-1-1 0 0,0 0 1 0 0,0 0-1 0 0,0 0 0 0 0,0 0 1 0 0,1 0-1 0 0,-1 0 1 0 0,0 0-1 0 0,0 0 0 0 0,1 0 1 0 0,-1 0-1 0 0,1 0 1 0 0,-1 0-1 0 0,1 0 4 0 0,13 22-80 0 0,28 33 337 0 0,-30-39-336 0 0,-7-11 85 0 0,0 1 1 0 0,0-1 0 0 0,0 0-1 0 0,1-1 1 0 0,4 5-7 0 0,-7-8-22 0 0,0 1 0 0 0,0 0 0 0 0,-1 1 1 0 0,1-1-1 0 0,-1 0 0 0 0,0 1 0 0 0,0-1 1 0 0,0 1 21 0 0,13 20-49 0 0,-13-22 37 0 0,0 0 0 0 0,0 0 1 0 0,-1 0-1 0 0,0 0 0 0 0,1 1 0 0 0,-1-1 1 0 0,0 0-1 0 0,1 2 12 0 0,-2-2 2 0 0,0-1 1 0 0,1 0-1 0 0,-1 0 1 0 0,0 0-1 0 0,1 0 0 0 0,0 0 1 0 0,-1 0-1 0 0,1 0 1 0 0,0 0-1 0 0,-1 0 1 0 0,1 0-1 0 0,0 0 1 0 0,0 0-1 0 0,0-1 0 0 0,0 1 1 0 0,0 0-1 0 0,0-1 1 0 0,0 1-1 0 0,0 0 1 0 0,0-1-3 0 0,9 3-130 0 0,-9-3 133 0 0,-1 0 0 0 0,1 0 0 0 0,-1 0 0 0 0,0 0 0 0 0,1 0 0 0 0,-1 0 0 0 0,0 0 0 0 0,1 0 0 0 0,-1 0 0 0 0,1 0 0 0 0,-1 1 0 0 0,0-1 0 0 0,1 0 0 0 0,-1 0 0 0 0,0 0 0 0 0,1 1-1 0 0,-1-1 1 0 0,0 0 0 0 0,0 0 0 0 0,1 1 0 0 0,-1-1 0 0 0,0 0 0 0 0,0 0 0 0 0,1 1 0 0 0,-1-1 0 0 0,0 0 0 0 0,0 1 0 0 0,0-1 0 0 0,0 1 0 0 0,1-1 0 0 0,-1 0 0 0 0,0 1 0 0 0,0-1 0 0 0,0 0 0 0 0,0 1 0 0 0,0-1 0 0 0,0 1 0 0 0,0-1 0 0 0,0 0 0 0 0,0 1 0 0 0,0-1 0 0 0,0 0 0 0 0,0 1-1 0 0,0-1 1 0 0,-1 1 0 0 0,1-1-3 0 0,0 1 4 0 0,0 0 0 0 0,1 0 0 0 0,-1 0 0 0 0,0 0 0 0 0,0 0 0 0 0,1 0 0 0 0,-1 0 0 0 0,1 0 0 0 0,-1 0-1 0 0,0-1 1 0 0,1 1 0 0 0,0 0 0 0 0,-1 0 0 0 0,1 0 0 0 0,0-1 0 0 0,-1 1 0 0 0,1 0 0 0 0,0 0 0 0 0,0-1 0 0 0,-1 1-1 0 0,1-1 1 0 0,0 1 0 0 0,0-1 0 0 0,0 1 0 0 0,0-1 0 0 0,1 1-4 0 0,-1-1 33 0 0,3 6 18 0 0,-4-5-57 0 0,0-1 0 0 0,0 0 0 0 0,0 1-1 0 0,0-1 1 0 0,0 0 0 0 0,0 1 0 0 0,0-1-1 0 0,0 0 1 0 0,0 0 0 0 0,0 1 0 0 0,0-1-1 0 0,1 0 1 0 0,-1 1 0 0 0,0-1 0 0 0,0 0-1 0 0,0 0 1 0 0,0 1 0 0 0,1-1 0 0 0,-1 0 0 0 0,0 0-1 0 0,0 0 1 0 0,1 1 0 0 0,-1-1 0 0 0,0 0-1 0 0,0 0 1 0 0,1 0 0 0 0,-1 0 0 0 0,0 1-1 0 0,1-1 1 0 0,-1 0 0 0 0,0 0 0 0 0,1 0-1 0 0,-1 0 1 0 0,0 0 0 0 0,0 0 0 0 0,1 0 0 0 0,-1 0-1 0 0,0 0 1 0 0,1 0 0 0 0,-1 0 0 0 0,0 0-1 0 0,1 0 7 0 0,-1 0 12 0 0,1 0 0 0 0,-1 0 0 0 0,0-1-1 0 0,1 1 1 0 0,-1 0 0 0 0,0 0-1 0 0,0 0 1 0 0,1 1 0 0 0,-1-1 0 0 0,0 0-1 0 0,1 0 1 0 0,-1 0 0 0 0,0 0-1 0 0,1 0 1 0 0,-1 0 0 0 0,0 0 0 0 0,1 0-1 0 0,-1 1 1 0 0,0-1 0 0 0,0 0-1 0 0,1 0 1 0 0,-1 0 0 0 0,0 1 0 0 0,0-1-1 0 0,1 0 1 0 0,-1 0 0 0 0,0 1 0 0 0,0-1-1 0 0,0 0 1 0 0,1 0 0 0 0,-1 1-1 0 0,0-1 1 0 0,0 0 0 0 0,0 1 0 0 0,0-1-12 0 0,4 4-131 0 0,-4-4 135 0 0,1 1 0 0 0,-1-1-1 0 0,0 1 1 0 0,1-1 0 0 0,-1 1 0 0 0,1 0-1 0 0,-1-1 1 0 0,0 1 0 0 0,0-1-1 0 0,1 1 1 0 0,-1 0 0 0 0,0-1-1 0 0,0 1 1 0 0,0 0 0 0 0,0-1-1 0 0,1 1 1 0 0,-1 0-4 0 0,0 1-6 0 0,0-1 1 0 0,1 0-1 0 0,-1 0 1 0 0,0 0-1 0 0,1 0 0 0 0,0 0 1 0 0,-1 0-1 0 0,1 0 0 0 0,-1 0 1 0 0,1 0-1 0 0,0 0 0 0 0,0 0 1 0 0,0 0-1 0 0,0-1 1 0 0,-1 1-1 0 0,1 0 0 0 0,0 0 1 0 0,0-1-1 0 0,0 1 0 0 0,1-1 1 0 0,-1 1-1 0 0,0-1 6 0 0,0 1-1 0 0,0 0 0 0 0,0 0 0 0 0,0-1 0 0 0,0 1 0 0 0,0 0-1 0 0,-1 0 1 0 0,1 0 0 0 0,0 0 0 0 0,-1 0 0 0 0,1 0 0 0 0,0 0 0 0 0,-1 0 0 0 0,0 0 0 0 0,1 1 1 0 0,5 8 71 0 0,-5-8-64 0 0,0 0-1 0 0,0 0 1 0 0,-1 0-1 0 0,1 0 1 0 0,0 0 0 0 0,-1 1-1 0 0,1-1 1 0 0,-1 0-1 0 0,0 0 1 0 0,0 2-7 0 0,2 11-85 0 0,0-8 80 0 0,-2-5 9 0 0,0-1 1 0 0,0 0-1 0 0,1 0 1 0 0,-1 0-1 0 0,0 0 1 0 0,0 0 0 0 0,1 0-1 0 0,-1-1 1 0 0,1 1-1 0 0,-1 0 1 0 0,1 0 0 0 0,-1 0-1 0 0,1 0 1 0 0,0 0-1 0 0,-1-1 1 0 0,1 1 0 0 0,0 0-1 0 0,0 0 1 0 0,0 0-5 0 0,0-1-2 0 0,-1 0 0 0 0,1 0 1 0 0,-1 1-1 0 0,1-1 1 0 0,-1 0-1 0 0,1 1 0 0 0,-1-1 1 0 0,0 1-1 0 0,1-1 0 0 0,-1 0 1 0 0,1 1-1 0 0,-1-1 0 0 0,0 1 1 0 0,1-1-1 0 0,-1 1 1 0 0,0-1-1 0 0,0 1 0 0 0,1 0 1 0 0,-1-1-1 0 0,0 1 0 0 0,0-1 1 0 0,0 1-1 0 0,0-1 0 0 0,0 1 1 0 0,0 0-1 0 0,0-1 1 0 0,0 1-1 0 0,0-1 0 0 0,0 1 1 0 0,0 0-1 0 0,0-1 0 0 0,0 1 1 0 0,0 0 1 0 0,-1 3 122 0 0,3 7-131 0 0,-2-10 9 0 0,1 0 0 0 0,-1 0 0 0 0,0 0 1 0 0,0 0-1 0 0,0 0 0 0 0,1 0 1 0 0,-1 1-1 0 0,0-1 0 0 0,-1 0 0 0 0,1 0 1 0 0,0 0-1 0 0,0 0 0 0 0,0 0 0 0 0,-1 1 0 0 0,-2 9-46 0 0,-4 7 38 0 0,7-18 6 0 0,0 1 0 0 0,0 0 0 0 0,0-1 0 0 0,0 1 0 0 0,-1 0 0 0 0,1-1 0 0 0,0 1 0 0 0,0 0 0 0 0,0-1 0 0 0,0 1 0 0 0,1 0 0 0 0,-1-1-1 0 0,0 1 1 0 0,0-1 0 0 0,0 1 0 0 0,0 0 0 0 0,1-1 0 0 0,-1 1 0 0 0,0 0 0 0 0,1-1 0 0 0,-1 1 0 0 0,0-1 0 0 0,1 1 0 0 0,-1-1 2 0 0,0 1 2 0 0,1-1 0 0 0,-1 0 0 0 0,0 0 0 0 0,0 1 0 0 0,1-1 0 0 0,-1 0 0 0 0,0 0 0 0 0,0 1 0 0 0,0-1 0 0 0,0 0 0 0 0,0 1-1 0 0,0-1 1 0 0,1 0 0 0 0,-1 1 0 0 0,0-1 0 0 0,0 0 0 0 0,0 1 0 0 0,0-1 0 0 0,0 0 0 0 0,0 1 0 0 0,0-1 0 0 0,0 1 0 0 0,-1-1-2 0 0,-1 11 48 0 0,2-10-46 0 0,0 0 0 0 0,0 0 0 0 0,0 0 0 0 0,0 0 0 0 0,0 0 0 0 0,0 0 0 0 0,-1 0 0 0 0,1 0 0 0 0,0 0 1 0 0,-1 0-1 0 0,1 0 0 0 0,0 0 0 0 0,-1 0 0 0 0,1 0 0 0 0,-1 0 0 0 0,0 0-2 0 0,1 0-3 0 0,0 0 1 0 0,-1 0-1 0 0,1 0 0 0 0,0 0 0 0 0,0-1 1 0 0,0 1-1 0 0,0 0 0 0 0,0 0 1 0 0,0 0-1 0 0,0 0 0 0 0,0 0 0 0 0,0 0 1 0 0,1 0-1 0 0,-1-1 0 0 0,0 2 3 0 0,1 2 29 0 0,-2 6-4 0 0,1-10-32 0 0,-1 1-1 0 0,1-1 0 0 0,0 1 0 0 0,0-1 0 0 0,0 1 0 0 0,0-1 0 0 0,0 1 0 0 0,0-1 0 0 0,0 1 0 0 0,0-1 1 0 0,0 1-1 0 0,0-1 0 0 0,0 1 0 0 0,0-1 0 0 0,0 1 0 0 0,0 0 0 0 0,0-1 0 0 0,0 1 0 0 0,1-1 0 0 0,-1 0 1 0 0,0 1-1 0 0,0-1 0 0 0,1 1 0 0 0,-1-1 0 0 0,0 1 0 0 0,1-1 8 0 0,-2 5 25 0 0,1 0-1 0 0,-1 0 1 0 0,-1 0-1 0 0,1 0 1 0 0,0 0 0 0 0,-1 0-1 0 0,-1 0-24 0 0,2-3-1 0 0,0 0 0 0 0,0-1 1 0 0,0 1-1 0 0,0 0 0 0 0,0 0 0 0 0,0-1 0 0 0,0 1 0 0 0,1 0 1 0 0,-1 0-1 0 0,1 0 0 0 0,0 0 0 0 0,-1 0 0 0 0,1 0 0 0 0,0 0 1 0 0,0 0-1 0 0,0 1 1 0 0,-6 9-5 0 0,6-11-2 0 0,-1 0 0 0 0,0 0 0 0 0,1 0 0 0 0,-1 0 0 0 0,1 0 0 0 0,-1 0 0 0 0,1 0 0 0 0,0 0 1 0 0,-1 0-1 0 0,1 0 0 0 0,0 0 0 0 0,0 0 7 0 0,0 0-1 0 0,0 0 0 0 0,0 0 1 0 0,-1 0-1 0 0,1-1 0 0 0,0 1 1 0 0,0 0-1 0 0,0 0 0 0 0,-1-1 1 0 0,1 1-1 0 0,0 0 0 0 0,-1-1 1 0 0,1 1-1 0 0,0 0 0 0 0,-1-1 1 0 0,1 1-1 0 0,-1 0 0 0 0,1-1 1 0 0,-1 1-1 0 0,1-1 0 0 0,-1 1 1 0 0,0-1-1 0 0,1 1 1 0 0,-3 1 111 0 0,1 0-118 0 0,1 0 0 0 0,0-1 0 0 0,0 1 0 0 0,0 0 0 0 0,0 0-1 0 0,0-1 1 0 0,0 1 0 0 0,0 0 0 0 0,0 0 0 0 0,1 0 0 0 0,-1 0 0 0 0,1 0 0 0 0,0 0 0 0 0,-1 2 7 0 0,-2-3 60 0 0,-4-1-73 0 0,6 1 18 0 0,1-1 0 0 0,-1 1 0 0 0,1-1 0 0 0,-1 1 0 0 0,1 0-1 0 0,0-1 1 0 0,0 1 0 0 0,-1-1 0 0 0,1 1 0 0 0,0 0 0 0 0,0-1-1 0 0,0 1 1 0 0,-1 0 0 0 0,1-1 0 0 0,0 1 0 0 0,0 0 0 0 0,0 0-1 0 0,0-1 1 0 0,0 1 0 0 0,1 0-5 0 0,-2 5 6 0 0,0 0 1 0 0,-1 0-1 0 0,1 0 0 0 0,-1 0 0 0 0,-1 0 1 0 0,1-1-1 0 0,-1 1 0 0 0,0-1 1 0 0,0 1-1 0 0,-2 2-6 0 0,5 13-174 0 0,-2-15 168 0 0,2-5 9 0 0,0-1 0 0 0,-1 0 1 0 0,1 1-1 0 0,0-1 1 0 0,0 1-1 0 0,0-1 1 0 0,-1 1-1 0 0,1 0 0 0 0,0-1 1 0 0,0 1-1 0 0,0-1 1 0 0,0 1-1 0 0,0-1 1 0 0,0 1-1 0 0,0-1 0 0 0,0 1 1 0 0,0-1-1 0 0,1 1 1 0 0,-1-1-1 0 0,0 1 1 0 0,0-1-1 0 0,0 1 0 0 0,1-1 1 0 0,-1 1-1 0 0,0-1 1 0 0,0 1-1 0 0,1-1 1 0 0,-1 0-1 0 0,0 1 0 0 0,1-1-3 0 0,3 1-92 0 0,-2-1 209 0 0,-2 5-86 0 0,2 7-113 0 0,-2-11 85 0 0,1 1 1 0 0,-1-1-1 0 0,0 0 0 0 0,1 1 0 0 0,-1-1 0 0 0,0 1 1 0 0,0-1-1 0 0,0 0 0 0 0,0 1 0 0 0,0-1 0 0 0,-1 1 1 0 0,1-1-1 0 0,0 0 0 0 0,-1 2-3 0 0,1-3 1 0 0,0 0-1 0 0,0 0 0 0 0,0 0 1 0 0,0 1-1 0 0,0-1 0 0 0,0 0 1 0 0,0 0-1 0 0,0 0 1 0 0,0 0-1 0 0,0 0 0 0 0,0 0 1 0 0,0 0-1 0 0,0 0 1 0 0,0 1-1 0 0,0-1 0 0 0,0 0 1 0 0,0 0-1 0 0,0 0 0 0 0,0 0 1 0 0,0 0-1 0 0,0 0 1 0 0,0 0-1 0 0,0 0 0 0 0,0 0 1 0 0,1 0-1 0 0,-1 0 1 0 0,0 0-1 0 0,0 1 0 0 0,0-1 1 0 0,0 0-1 0 0,0 0 0 0 0,0 0 1 0 0,0 0-1 0 0,0 0 1 0 0,0 0-1 0 0,0 0 0 0 0,1 0 1 0 0,-1 0-1 0 0,0 0 1 0 0,0 0-1 0 0,0 0 0 0 0,0 0 1 0 0,0 0-1 0 0,0 0 1 0 0,0 0-1 0 0,0 0 0 0 0,1 0 1 0 0,-1 0-1 0 0,0 0 0 0 0,0 0 1 0 0,0 0-1 0 0,0 0 1 0 0,0 0-1 0 0,0 0 0 0 0,0 0 1 0 0,0-1-1 0 0,0 1 1 0 0,0 0-1 0 0,1 0 0 0 0,-1 0 1 0 0,0 0-1 0 0,0 0 0 0 0,0 0 1 0 0,0 0-1 0 0,0 0 1 0 0,0 0-1 0 0,0 0 0 0 0,0 0 1 0 0,0-1-1 0 0,0 2-2 0 0,0-1 0 0 0,1 1 0 0 0,-1-1 1 0 0,0 0-1 0 0,0 1 0 0 0,1-1 0 0 0,-1 0 0 0 0,0 1 1 0 0,0-1-1 0 0,1 0 0 0 0,-1 1 0 0 0,0-1 0 0 0,1 0 1 0 0,-1 1-1 0 0,0-1 0 0 0,1 0 0 0 0,-1 0 0 0 0,1 0 1 0 0,-1 1-1 0 0,0-1 0 0 0,1 0 0 0 0,-1 0 0 0 0,1 0 2 0 0,4-2 30 0 0,-2 2 84 0 0,-1 11-70 0 0,-2-3-84 0 0,-1 7 145 0 0,1-15-110 0 0,0 1 1 0 0,0-1 0 0 0,0 0 0 0 0,0 1-1 0 0,0-1 1 0 0,0 0 0 0 0,0 1-1 0 0,0-1 1 0 0,0 0 0 0 0,1 0-1 0 0,-1 1 1 0 0,0-1 0 0 0,0 0-1 0 0,0 1 1 0 0,0-1 0 0 0,0 0-1 0 0,0 0 1 0 0,1 1 0 0 0,-1-1-1 0 0,0 0 1 0 0,0 0 0 0 0,0 1-1 0 0,1-1 1 0 0,-1 0 0 0 0,0 0-1 0 0,0 0 1 0 0,1 1 0 0 0,-1-1-1 0 0,0 0 1 0 0,1 0 4 0 0,-1 0 6 0 0,0 0 1 0 0,1 0-1 0 0,-1 1 0 0 0,0-1 1 0 0,1 0-1 0 0,-1 0 0 0 0,0 0 1 0 0,1 0-1 0 0,-1 0 0 0 0,0 1 1 0 0,0-1-1 0 0,1 0 0 0 0,-1 0 1 0 0,0 1-1 0 0,0-1 0 0 0,1 0 1 0 0,-1 0-1 0 0,0 1 0 0 0,0-1 0 0 0,0 0 1 0 0,1 1-1 0 0,-1-1 0 0 0,0 0 1 0 0,0 1-1 0 0,0-1 0 0 0,0 0 1 0 0,0 1-1 0 0,0-1 0 0 0,0 0 1 0 0,0 1-7 0 0,0-1-2 0 0,0 0 0 0 0,0 1 1 0 0,0-1-1 0 0,0 0 0 0 0,1 0 1 0 0,-1 1-1 0 0,0-1 0 0 0,0 0 1 0 0,0 0-1 0 0,0 1 1 0 0,0-1-1 0 0,0 0 0 0 0,0 0 1 0 0,0 0-1 0 0,0 1 0 0 0,1-1 1 0 0,-1 0-1 0 0,0 0 0 0 0,0 0 1 0 0,0 1-1 0 0,0-1 0 0 0,1 0 1 0 0,-1 0-1 0 0,0 0 0 0 0,0 0 1 0 0,0 0-1 0 0,1 0 1 0 0,-1 1-1 0 0,0-1 0 0 0,0 0 1 0 0,0 0-1 0 0,1 0 0 0 0,-1 0 1 0 0,0 0-1 0 0,0 0 0 0 0,1 0 1 0 0,-1 0-1 0 0,0 0 0 0 0,0 0 1 0 0,1 0-1 0 0,-1 0 0 0 0,0 0 1 0 0,0 0 1 0 0,1 0 5 0 0,-1 0 0 0 0,0 0 0 0 0,1 0 0 0 0,-1 0 0 0 0,0 0 1 0 0,1 0-1 0 0,-1 1 0 0 0,0-1 0 0 0,0 0 0 0 0,1 0 0 0 0,-1 0 0 0 0,0 0 0 0 0,0 1 1 0 0,1-1-1 0 0,-1 0 0 0 0,0 0 0 0 0,0 1 0 0 0,1-1 0 0 0,-1 0 0 0 0,0 0 0 0 0,0 1 0 0 0,0-1 1 0 0,0 0-1 0 0,1 1 0 0 0,-1-1 0 0 0,0 0 0 0 0,0 1 0 0 0,0-1 0 0 0,0 0 0 0 0,0 1 1 0 0,0-1-6 0 0,4 7-65 0 0,-4-7 69 0 0,0 0 0 0 0,0 0 0 0 0,0 0 0 0 0,0 0 0 0 0,0 0 0 0 0,1 0 0 0 0,-1 0 0 0 0,0 0 0 0 0,0 0 0 0 0,0 1 0 0 0,0-1 0 0 0,1 0 0 0 0,-1 0 0 0 0,0 0 0 0 0,0 0 0 0 0,0 0 0 0 0,0 0 0 0 0,1 0 0 0 0,-1 0 0 0 0,0-1 0 0 0,0 1 0 0 0,0 0 0 0 0,0 0 0 0 0,0 0 0 0 0,1 0 0 0 0,-1 0 0 0 0,0 0 0 0 0,0 0-1 0 0,0 0 1 0 0,0 0 0 0 0,0 0 0 0 0,1 0 0 0 0,-1-1 0 0 0,0 1 0 0 0,0 0 0 0 0,0 0 0 0 0,0 0 0 0 0,0 0 0 0 0,0 0-4 0 0,6 2 86 0 0,-6-1-92 0 0,0-1 0 0 0,1 0-1 0 0,-1 1 1 0 0,1-1 0 0 0,-1 0 0 0 0,0 1 0 0 0,1-1 0 0 0,-1 0 0 0 0,1 1-1 0 0,-1-1 1 0 0,1 0 0 0 0,-1 0 0 0 0,1 0 0 0 0,-1 1 0 0 0,1-1-1 0 0,-1 0 1 0 0,1 0 0 0 0,-1 0 0 0 0,1 0 0 0 0,0 0 0 0 0,-1 0 0 0 0,1 0-1 0 0,-1 0 1 0 0,1 0 0 0 0,-1 0 6 0 0,1-1 10 0 0,-1 1 0 0 0,1 0-1 0 0,-1-1 1 0 0,0 1 0 0 0,1 0-1 0 0,-1-1 1 0 0,1 1 0 0 0,-1 0-1 0 0,1 0 1 0 0,-1 0 0 0 0,1-1-1 0 0,-1 1 1 0 0,1 0 0 0 0,0 0-1 0 0,-1 0 1 0 0,1 0 0 0 0,-1 0-1 0 0,1 0 1 0 0,-1 0 0 0 0,1 0-1 0 0,-1 0 1 0 0,1 0 0 0 0,-1 1-1 0 0,1-1 1 0 0,-1 0 0 0 0,1 0-1 0 0,-1 0 1 0 0,1 1 0 0 0,-1-1-1 0 0,1 0 1 0 0,-1 0 0 0 0,1 1-1 0 0,-1-1-9 0 0,10 17 47 0 0,-1-2 54 0 0,-7-16-191 0 0,-1 1 89 0 0,-1 0 1 0 0,0 0-1 0 0,0-1 0 0 0,0 1 0 0 0,1 0 1 0 0,-1 0-1 0 0,0 0 0 0 0,1 0 1 0 0,-1 0-1 0 0,0 0 0 0 0,0 0 1 0 0,1 0-1 0 0,-1 0 0 0 0,0 0 0 0 0,1 0 1 0 0,-1 0-1 0 0,0 0 0 0 0,0 0 1 0 0,1 0-1 0 0,-1 0 0 0 0,0 0 0 0 0,0 0 1 0 0,1 0-1 0 0,-1 0 0 0 0,0 0 1 0 0,1 0-1 0 0,-1 1 0 0 0,0-1 1 0 0,0 0-1 0 0,0 0 0 0 0,1 0 0 0 0,-1 0 1 0 0,0 1-1 0 0,0-1 0 0 0,1 0 1 0 0,-1 0-1 0 0,0 1 0 0 0,0-1 1 0 0,0 0-1 0 0,0 0 0 0 0,0 1 0 0 0,1-1 1 0 0,-1 0-1 0 0,0 0 0 0 0,0 1 1 0 0,0-1-1 0 0,0 0 0 0 0,0 0 0 0 0,0 1 1 0 0,0-1-1 0 0,0 0 0 0 0,0 1 1 0 0,0-1-1 0 0,0 0 0 0 0,0 0 1 0 0,0 1 0 0 0,0-1 1 0 0,0 1 1 0 0,0-1-1 0 0,0 1 1 0 0,0-1 0 0 0,1 0-1 0 0,-1 1 1 0 0,0-1-1 0 0,0 0 1 0 0,1 1 0 0 0,-1-1-1 0 0,0 0 1 0 0,0 1-1 0 0,1-1 1 0 0,-1 0 0 0 0,0 0-1 0 0,1 1 1 0 0,-1-1-1 0 0,0 0 1 0 0,1 0 0 0 0,-1 0-1 0 0,0 1 1 0 0,1-1-1 0 0,-1 0 1 0 0,1 0 0 0 0,-1 0-1 0 0,0 0 1 0 0,1 0-1 0 0,-1 0 1 0 0,1 0 0 0 0,-1 0-1 0 0,1 0-1 0 0,0 1-9 0 0,0-1-1 0 0,0 0 0 0 0,0 0 1 0 0,1 0-1 0 0,-1 0 1 0 0,0 0-1 0 0,0-1 0 0 0,1 1 1 0 0,-1 0-1 0 0,0-1 1 0 0,1 1 9 0 0,-2 0 3 0 0,0 0 0 0 0,0 0 0 0 0,0 0 0 0 0,0 0 1 0 0,-1 0-1 0 0,1 0 0 0 0,0 0 0 0 0,0-1 0 0 0,0 1 1 0 0,0 0-1 0 0,0 0 0 0 0,0 0 0 0 0,0 0 0 0 0,-1 0 1 0 0,1 0-1 0 0,0 0 0 0 0,0 0 0 0 0,0 0 0 0 0,0 0 1 0 0,0 0-1 0 0,0 0 0 0 0,0 0 0 0 0,0-1 0 0 0,0 1 1 0 0,0 0-1 0 0,0 0 0 0 0,0 0 0 0 0,0 0 0 0 0,-1 0 1 0 0,1 0-1 0 0,0 0 0 0 0,0-1 0 0 0,0 1 0 0 0,0 0 1 0 0,0 0-1 0 0,0 0 0 0 0,0 0 0 0 0,0 0 0 0 0,0 0 1 0 0,0 0-1 0 0,0-1 0 0 0,0 1 0 0 0,0 0 0 0 0,0 0 1 0 0,1 0-1 0 0,-1 0 0 0 0,0 0 0 0 0,0 0 0 0 0,0 0 1 0 0,0-1-1 0 0,0 1 0 0 0,0 0 0 0 0,0 0 0 0 0,0 0 1 0 0,0 0-1 0 0,0 0 0 0 0,0 0 0 0 0,0 0-3 0 0,-19-2-48 0 0,5 5 38 0 0,13-3 5 0 0,1 0-1 0 0,-1 1 1 0 0,0-1-1 0 0,0 0 1 0 0,0 0-1 0 0,0 1 1 0 0,0-1-1 0 0,1 0 1 0 0,-1 0 0 0 0,0 0-1 0 0,0 0 1 0 0,0 0-1 0 0,0 0 1 0 0,0-1-1 0 0,0 1 1 0 0,1 0-1 0 0,-1 0 1 0 0,0-1-1 0 0,0 1 1 0 0,0 0 0 0 0,0-1-1 0 0,1 1 1 0 0,-1-1-1 0 0,0 1 1 0 0,0-1-1 0 0,1 1 1 0 0,-1-1-1 0 0,0 0 6 0 0,-11-3-54 0 0,12 4 51 0 0,-1 0 0 0 0,0 0 0 0 0,1 0 0 0 0,-1 0 0 0 0,0 0 0 0 0,1 0 0 0 0,-1-1 0 0 0,0 1 0 0 0,1 0 0 0 0,-1 0 0 0 0,0-1 1 0 0,1 1-1 0 0,-1 0 0 0 0,1-1 0 0 0,-1 1 0 0 0,0 0 0 0 0,1-1 0 0 0,-1 1 0 0 0,1-1 0 0 0,-1 1 0 0 0,1-1 0 0 0,0 1 0 0 0,-1-1 0 0 0,1 1 0 0 0,-1-1 0 0 0,1 0 0 0 0,0 1 0 0 0,0-1 0 0 0,-1 1 1 0 0,1-1 2 0 0,-2-10-20 0 0,2 10 18 0 0,0 0-1 0 0,0 0 0 0 0,0 0 1 0 0,0-1-1 0 0,0 1 0 0 0,0 0 0 0 0,-1 0 1 0 0,1 0-1 0 0,0 0 0 0 0,-1 0 1 0 0,1 0-1 0 0,-1 0 0 0 0,1 0 1 0 0,-1 0-1 0 0,1 0 0 0 0,-1 0 0 0 0,0 1 1 0 0,0-1-1 0 0,1 0 0 0 0,-1 0 1 0 0,0 1-1 0 0,0-1 0 0 0,0 0 1 0 0,0 1-1 0 0,0-1 0 0 0,0 0 3 0 0,0 1-8 0 0,1-1 0 0 0,-1 1-1 0 0,1 0 1 0 0,-1-1 0 0 0,1 1-1 0 0,-1-1 1 0 0,1 1 0 0 0,0-1-1 0 0,-1 0 1 0 0,1 1 0 0 0,0-1 0 0 0,-1 1-1 0 0,1-1 1 0 0,0 0 0 0 0,0 1-1 0 0,0-1 1 0 0,-1 1 0 0 0,1-1 8 0 0,0 1-2 0 0,0 0 0 0 0,0-1 0 0 0,0 1 1 0 0,0 0-1 0 0,1 0 0 0 0,-1 0 0 0 0,0 0 1 0 0,0 0-1 0 0,0 0 0 0 0,0 0 0 0 0,0 0 1 0 0,0-1-1 0 0,0 1 0 0 0,0 0 0 0 0,0 0 1 0 0,0 0-1 0 0,0 0 0 0 0,0 0 0 0 0,0 0 1 0 0,-1 0-1 0 0,1-1 0 0 0,0 1 0 0 0,0 0 1 0 0,0 0-1 0 0,0 0 0 0 0,0 0 0 0 0,0 0 1 0 0,0 0-1 0 0,0 0 0 0 0,0 0 0 0 0,0 0 1 0 0,0 0-1 0 0,0-1 0 0 0,0 1 0 0 0,-1 0 1 0 0,1 0-1 0 0,0 0 0 0 0,0 0 0 0 0,0 0 0 0 0,0 0 1 0 0,0 0-1 0 0,0 0 0 0 0,0 0 0 0 0,0 0 1 0 0,-1 0-1 0 0,1 0 0 0 0,0 0 0 0 0,0 0 1 0 0,0 0-1 0 0,0 0 0 0 0,0 0 0 0 0,0 0 1 0 0,0 0-1 0 0,0 0 0 0 0,-1 0 0 0 0,1 0 1 0 0,0 0-1 0 0,0 0 0 0 0,0 0 0 0 0,0 0 1 0 0,0 0-1 0 0,0 0 0 0 0,0 1 2 0 0,0-1 1 0 0,0 0 1 0 0,-1 0-1 0 0,1 0 0 0 0,0 0 1 0 0,0 0-1 0 0,0 0 0 0 0,0 0 0 0 0,0 0 1 0 0,0 1-1 0 0,0-1 0 0 0,0 0 1 0 0,0 0-1 0 0,0 0 0 0 0,-1 0 0 0 0,1 0 1 0 0,0 0-1 0 0,0 0 0 0 0,0 0 1 0 0,0 0-1 0 0,0 0 0 0 0,0 0 0 0 0,0 0 1 0 0,-1 0-1 0 0,1 0 0 0 0,0 0 0 0 0,0 0 1 0 0,0 0-1 0 0,0 0 0 0 0,0 0 1 0 0,0 0-1 0 0,-1 0 0 0 0,1 0 0 0 0,0 0 1 0 0,0 0-1 0 0,0 0 0 0 0,0 0 1 0 0,0 0-1 0 0,0 0 0 0 0,0 0 0 0 0,-1 0 1 0 0,1 0-1 0 0,0 0 0 0 0,0 0 1 0 0,0-1-2 0 0,-1-5-21 0 0,3-5 72 0 0,-2 10-51 0 0,1 1 0 0 0,-1-1 0 0 0,0 0 1 0 0,0 0-1 0 0,0 1 0 0 0,0-1 0 0 0,0 0 0 0 0,0 0 1 0 0,0 0-1 0 0,0 1 0 0 0,0-1 0 0 0,0 0 0 0 0,0 0 1 0 0,0 0-1 0 0,0 1 0 0 0,0-1 0 0 0,-1 0 0 0 0,1 0 1 0 0,0 1-1 0 0,-1-1 0 0 0,1 0 0 0 0,-1 1 0 0 0,1-1 1 0 0,-1 0-1 0 0,1 1 0 0 0,-1-1 0 0 0,1 1 0 0 0,-1-1 1 0 0,1 1-1 0 0,-1-1 0 0 0,0 1 0 0 0,1-1 0 0 0,-1 1 1 0 0,0 0-12 0 0,0 0 0 0 0,0 0 0 0 0,0 0 0 0 0,1 0 0 0 0,-1 0 1 0 0,0 1-1 0 0,0-1 0 0 0,0 0 0 0 0,0 1 0 0 0,1-1 1 0 0,-1 0-1 0 0,0 1 0 0 0,0-1 0 0 0,1 1 0 0 0,-1-1 0 0 0,0 1 1 0 0,1-1-1 0 0,-1 1 0 0 0,1 0 0 0 0,-1-1 0 0 0,1 1 1 0 0,-1 0 10 0 0,-1 1 15 0 0,0 0 0 0 0,1 0 1 0 0,-1 1-1 0 0,1-1 0 0 0,0 0 1 0 0,0 0-1 0 0,0 1 0 0 0,0-1 0 0 0,0 1-15 0 0,0 7-116 0 0,2 0 152 0 0,0-9-117 0 0,1 0 54 0 0,-2 8 45 0 0,-5-1 60 0 0,5-8-80 0 0,0 0 0 0 0,0 0 1 0 0,0 0-1 0 0,0 0 0 0 0,0 0 0 0 0,0 0 0 0 0,0 0 0 0 0,1 0 0 0 0,-1 0 0 0 0,0 0 0 0 0,0 0 0 0 0,0 0 0 0 0,0 0 0 0 0,0 0 1 0 0,0 0-1 0 0,0 0 0 0 0,0 0 0 0 0,0 0 0 0 0,0 0 0 0 0,0 1 0 0 0,0-1 0 0 0,1 0 0 0 0,-1 0 0 0 0,0 0 0 0 0,0 0 0 0 0,0 0 0 0 0,0 0 1 0 0,0 0-1 0 0,0 0 0 0 0,0 0 0 0 0,0 0 0 0 0,0 1 0 0 0,0-1 0 0 0,0 0 0 0 0,0 0 0 0 0,0 0 0 0 0,0 0 0 0 0,0 0 0 0 0,0 0 0 0 0,0 0 1 0 0,0 0-1 0 0,0 0 0 0 0,0 1 0 0 0,0-1 0 0 0,0 0 0 0 0,0 0 0 0 0,-1 0 0 0 0,1 0 0 0 0,0 0 0 0 0,0 0 0 0 0,0 0 0 0 0,0 0 2 0 0,2-1 63 0 0,7-2 82 0 0,-9 3-150 0 0,0 0 0 0 0,1 0-1 0 0,-1 0 1 0 0,0 0-1 0 0,0 0 1 0 0,1 0 0 0 0,-1 1-1 0 0,0-1 1 0 0,0 0-1 0 0,0 0 1 0 0,1 0 0 0 0,-1 0-1 0 0,0 0 1 0 0,0 0-1 0 0,0 0 1 0 0,1 0 0 0 0,-1 0-1 0 0,0 1 1 0 0,0-1-1 0 0,0 0 1 0 0,0 0 0 0 0,1 0-1 0 0,-1 0 1 0 0,0 0 0 0 0,0 1-1 0 0,0-1 1 0 0,0 0-1 0 0,0 0 1 0 0,0 0 0 0 0,0 1-1 0 0,0-1 1 0 0,1 0-1 0 0,-1 0 1 0 0,0 0 0 0 0,0 1-1 0 0,0-1 1 0 0,0 0-1 0 0,0 0 1 0 0,0 1 0 0 0,0-1-1 0 0,0 0 1 0 0,0 0-1 0 0,0 1 6 0 0,1 0 42 0 0,1 0 0 0 0,0 0-1 0 0,0 1 1 0 0,-1-1-1 0 0,1 1 1 0 0,-1-1 0 0 0,1 1-1 0 0,-1-1 1 0 0,0 1 0 0 0,1 1-42 0 0,-1-2 0 0 0,0 0 0 0 0,0 1 1 0 0,0-1-1 0 0,0 0 0 0 0,0 0 1 0 0,1 0-1 0 0,-1 0 1 0 0,0-1-1 0 0,0 1 0 0 0,1 0 1 0 0,-1 0-1 0 0,1-1 0 0 0,-1 1 1 0 0,1-1-1 0 0,-1 1 1 0 0,1-1-1 0 0,-1 0 0 0 0,1 1 1 0 0,-1-1-1 0 0,1 0 1 0 0,-1 0-1 0 0,1 0 0 0 0,0 0 1 0 0,-1 0-1 0 0,1-1 0 0 0,-1 1 1 0 0,1 0-1 0 0,0-1 0 0 0,-2 1 1 0 0,0 0 0 0 0,0 0 0 0 0,1 0-1 0 0,-1 0 1 0 0,0 0 0 0 0,0 0 0 0 0,1 0-1 0 0,-1-1 1 0 0,0 2 0 0 0,0-1 0 0 0,1 0 0 0 0,-1 0-1 0 0,0 0 1 0 0,1 0 0 0 0,-1 0 0 0 0,0 0-1 0 0,0 0 1 0 0,0 0 0 0 0,1 0 0 0 0,-1 0-1 0 0,0 0 1 0 0,0 1 0 0 0,1-1 0 0 0,-1 0 0 0 0,0 0-1 0 0,0 0 1 0 0,0 0 0 0 0,1 1 0 0 0,-1-1-1 0 0,0 0 1 0 0,0 0 0 0 0,0 0 0 0 0,0 1-1 0 0,0-1-1 0 0,1 0 0 0 0,-1 1 0 0 0,0-1 0 0 0,0 0 0 0 0,0 0 0 0 0,1 0-1 0 0,-1 1 1 0 0,0-1 0 0 0,0 0 0 0 0,0 0 0 0 0,1 0 0 0 0,-1 1 0 0 0,0-1 0 0 0,0 0 0 0 0,1 0 0 0 0,-1 0 0 0 0,0 0 0 0 0,1 0 0 0 0,-1 0 0 0 0,0 0 0 0 0,0 0 0 0 0,1 0 0 0 0,-1 0 0 0 0,0 0 0 0 0,1 0 0 0 0,-1 0 0 0 0,0 0 1 0 0,5-1-53 0 0,-1 1 74 0 0,-1-1 0 0 0,0 1 0 0 0,1-1 0 0 0,-1 1 0 0 0,0 0 1 0 0,1 0-1 0 0,-1 0 0 0 0,0 1 0 0 0,2 0-21 0 0,6 0 89 0 0,3 1-189 0 0,-1 6 67 0 0,-10-6 19 0 0,-1 0 1 0 0,1 0-1 0 0,0 0 1 0 0,0 0-1 0 0,0-1 1 0 0,1 1-1 0 0,0-1 14 0 0,4 0-58 0 0,-6-1 66 0 0,0 0 1 0 0,0 1 0 0 0,0-1-1 0 0,0 0 1 0 0,0 1 0 0 0,0-1-1 0 0,0 1 1 0 0,0-1 0 0 0,0 1-1 0 0,0 0 1 0 0,0 0 0 0 0,1 1-9 0 0,-1-1-5 0 0,1 1 1 0 0,-1-1 0 0 0,0 0 0 0 0,0 0 0 0 0,1-1 0 0 0,-1 1 0 0 0,0 0 0 0 0,1-1 0 0 0,-1 1 0 0 0,1-1 0 0 0,0 0 4 0 0,10 3 101 0 0,-11-3-98 0 0,-1 0 0 0 0,1 0 0 0 0,-1 0 0 0 0,1 0 0 0 0,0 0 0 0 0,-1 0 0 0 0,1 0 0 0 0,-1 0 0 0 0,1-1 0 0 0,-1 1 0 0 0,2-1-3 0 0,-2 1 0 0 0,-1 0-1 0 0,1-1 0 0 0,0 1 0 0 0,0 0 1 0 0,0-1-1 0 0,0 1 0 0 0,0 0 0 0 0,0 0 1 0 0,0 0-1 0 0,0 0 0 0 0,0 0 0 0 0,0 0 1 0 0,0 0-1 0 0,0 0 0 0 0,0 1 1 0 0,-1-1-1 0 0,1 0 0 0 0,0 1 0 0 0,0-1 1 0 0,0 0-1 0 0,0 1 0 0 0,0-1 0 0 0,0 1 1 0 0,-1-1-1 0 0,1 1 0 0 0,0 0 1 0 0,0-1 2 0 0,-1 1-1 0 0,1-1 1 0 0,0 0 0 0 0,-1 1-1 0 0,1-1 1 0 0,0 0 0 0 0,-1 0-1 0 0,1 1 1 0 0,0-1-1 0 0,-1 0 1 0 0,1 0 0 0 0,0 0-1 0 0,0 0 1 0 0,-1 0 0 0 0,1 0-1 0 0,0 0 1 0 0,0 0-2 0 0,0 0-5 0 0,0 0 1 0 0,-1 0 0 0 0,1 0-1 0 0,0 0 1 0 0,0 0 0 0 0,0 0-1 0 0,0 0 1 0 0,0 0 0 0 0,0 1-1 0 0,0-1 1 0 0,0 0 0 0 0,0 1-1 0 0,0-1 1 0 0,-1 1 0 0 0,1-1-1 0 0,0 1 1 0 0,0-1 0 0 0,0 1 4 0 0,28 22-22 0 0,-28-22 30 0 0,0-1-1 0 0,0 0 1 0 0,-1 0-1 0 0,1 0 1 0 0,0 0-1 0 0,0-1 1 0 0,0 1-1 0 0,-1 0 1 0 0,1 0-1 0 0,0 0 1 0 0,0-1-1 0 0,0 1 1 0 0,-1 0-1 0 0,1-1 1 0 0,0 1-1 0 0,-1-1 1 0 0,1 1-8 0 0,5-3 75 0 0,4 6-77 0 0,-9-3 1 0 0,0 1 0 0 0,-1-1 0 0 0,1 1 0 0 0,0-1 0 0 0,0 0 0 0 0,0 0 0 0 0,0 1-1 0 0,0-1 1 0 0,-1 0 0 0 0,1 0 0 0 0,0 0 0 0 0,0 0 0 0 0,0 0 0 0 0,1 0 1 0 0,27-5-208 0 0,-28 5 201 0 0,1 0 1 0 0,-1 0 0 0 0,0 0 0 0 0,1 1 0 0 0,-1-1 0 0 0,0 0 0 0 0,1 1-1 0 0,-1-1 1 0 0,0 1 0 0 0,1-1 0 0 0,-1 1 0 0 0,0-1 0 0 0,0 1 0 0 0,1 0 6 0 0,18 14-7 0 0,-14-11-20 0 0,0 5 76 0 0,-5-8-54 0 0,-1-1 0 0 0,0 1 1 0 0,0 0-1 0 0,1-1 0 0 0,-1 1 1 0 0,1-1-1 0 0,-1 1 0 0 0,0-1 0 0 0,1 1 1 0 0,-1-1-1 0 0,1 1 0 0 0,0-1 0 0 0,-1 1 1 0 0,1-1-1 0 0,-1 1 0 0 0,1-1 1 0 0,-1 0-1 0 0,1 1 0 0 0,0-1 0 0 0,-1 0 1 0 0,1 0-1 0 0,0 0 5 0 0,1 1 8 0 0,1-1 1 0 0,-1 0 0 0 0,0 1-1 0 0,0 0 1 0 0,1-1-1 0 0,-1 1 1 0 0,0 0-1 0 0,0 0 1 0 0,1 1-9 0 0,-2-2-6 0 0,0 1 0 0 0,0 0 0 0 0,0-1 1 0 0,1 1-1 0 0,-1 0 0 0 0,0-1 0 0 0,0 0 0 0 0,1 1 0 0 0,-1-1 1 0 0,0 0-1 0 0,0 1 0 0 0,1-1 0 0 0,-1 0 0 0 0,0 0 0 0 0,1 0 0 0 0,-1 0 1 0 0,0-1-1 0 0,1 1 0 0 0,-1 0 0 0 0,0 0 0 0 0,1-1 0 0 0,-1 1 0 0 0,1-1 6 0 0,2 1 18 0 0,-1 0-1 0 0,0 0 1 0 0,1 1-1 0 0,-1-1 1 0 0,0 1-1 0 0,1 0 1 0 0,-1 0-1 0 0,0 0 1 0 0,0 0-1 0 0,0 1 0 0 0,0-1 1 0 0,1 2-18 0 0,12 9 42 0 0,-14-10-38 0 0,0 0 1 0 0,0 0-1 0 0,1 0 1 0 0,-1 0-1 0 0,0-1 1 0 0,1 1-1 0 0,-1-1 1 0 0,1 1-1 0 0,0-1 1 0 0,-1 0-1 0 0,1 0 1 0 0,2 0-5 0 0,12 4 93 0 0,-15-4-109 0 0,0 0 0 0 0,0 0-1 0 0,0 0 1 0 0,0-1-1 0 0,0 1 1 0 0,0-1 0 0 0,0 0-1 0 0,0 1 1 0 0,1-1-1 0 0,-1 0 1 0 0,0 0 0 0 0,0 0-1 0 0,0-1 1 0 0,0 1 16 0 0,-1 0 0 0 0,0 0 0 0 0,0 0 0 0 0,0 0 1 0 0,0 0-1 0 0,0 0 0 0 0,0 0 0 0 0,0 1 0 0 0,0-1 1 0 0,0 0-1 0 0,0 1 0 0 0,0-1 0 0 0,0 0 1 0 0,0 1-1 0 0,0-1 0 0 0,0 1 0 0 0,11 3-34 0 0,-4-2-7 0 0,-8-1 40 0 0,1-1 1 0 0,-1 0-1 0 0,1 0 1 0 0,-1 0-1 0 0,0 1 0 0 0,1-1 1 0 0,-1 0-1 0 0,1 0 1 0 0,-1 0-1 0 0,0 0 1 0 0,1 0-1 0 0,-1 0 0 0 0,1 0 1 0 0,-1 0-1 0 0,1 0 1 0 0,-1 0-1 0 0,0 0 1 0 0,1 0-1 0 0,-1 0 0 0 0,1 0 1 0 0,-1 0-1 0 0,0-1 1 0 0,1 1-1 0 0,-1 0 1 0 0,1 0-1 0 0,-1 0 0 0 0,0-1 1 0 0,1 1 0 0 0,3 0-4 0 0,0 0 0 0 0,1 0 0 0 0,-1 0 0 0 0,0 1 0 0 0,0 0 0 0 0,0 0 0 0 0,1 0 0 0 0,-1 0 0 0 0,2 2 4 0 0,-2 1-40 0 0,-1-4 90 0 0,14 9-280 0 0,-16-8 221 0 0,-1-1-1 0 0,1 0 1 0 0,-1 0 0 0 0,1 0 0 0 0,0 0-1 0 0,-1 0 1 0 0,1 1 0 0 0,-1-1 0 0 0,1 0-1 0 0,-1 0 1 0 0,1 0 0 0 0,0 0 0 0 0,-1-1-1 0 0,1 1 1 0 0,-1 0 0 0 0,1 0 0 0 0,-1 0-1 0 0,1 0 1 0 0,0-1 0 0 0,-1 1 0 0 0,1 0-1 0 0,-1 0 1 0 0,1-1 0 0 0,-1 1 0 0 0,0 0-1 0 0,1-1 10 0 0,-1 1 1 0 0,1-1 0 0 0,-1 1-1 0 0,0 0 1 0 0,0 0 0 0 0,1 0-1 0 0,-1-1 1 0 0,0 1 0 0 0,1 0-1 0 0,-1 0 1 0 0,0 0 0 0 0,1 0 0 0 0,-1 0-1 0 0,0 0 1 0 0,0 0 0 0 0,1 0-1 0 0,-1 0 1 0 0,0 0 0 0 0,1 0-1 0 0,-1 0 1 0 0,0 0 0 0 0,1 0-1 0 0,-1 0 1 0 0,0 0 0 0 0,1 0 0 0 0,-1 0-1 0 0,0 0 1 0 0,1 0 0 0 0,-1 0-1 0 0,0 0 1 0 0,0 1 0 0 0,1-1-1 0 0,-1 0 1 0 0,0 0 0 0 0,1 0-1 0 0,-1 1 1 0 0,0-1 0 0 0,0 0 0 0 0,0 0-1 0 0,1 1 1 0 0,-1-1 0 0 0,0 0-1 0 0,0 0 1 0 0,0 1 0 0 0,0-1-1 0 0,1 0 0 0 0,4 1-177 0 0,-1 1 204 0 0,-4-2-28 0 0,1 0 0 0 0,-1 0 0 0 0,1 1 0 0 0,-1-1 0 0 0,0 0 0 0 0,1 0 0 0 0,-1 0 0 0 0,1 0 0 0 0,-1 0 0 0 0,1 0 0 0 0,-1 1 0 0 0,0-1 1 0 0,1 0-1 0 0,-1 0 0 0 0,1 0 0 0 0,-1 0 0 0 0,1-1 0 0 0,-1 1 0 0 0,1 0 0 0 0,-1 0 0 0 0,0 0 0 0 0,1 0 0 0 0,-1 0 0 0 0,1-1 0 0 0,-1 1 0 0 0,0 0 0 0 0,1 0 0 0 0,-1 0 1 0 0,1-1-1 0 0,-1 1 0 0 0,0 0 0 0 0,1-1 0 0 0,-1 1 0 0 0,0 0 0 0 0,0-1 0 0 0,1 1 0 0 0,-1-1 1 0 0,0 1-5 0 0,1 0 0 0 0,-1 0 0 0 0,0-1-1 0 0,1 1 1 0 0,-1 0 0 0 0,0 0 0 0 0,1 0 0 0 0,-1 0 0 0 0,0-1-1 0 0,1 1 1 0 0,-1 0 0 0 0,0 0 0 0 0,1 0 0 0 0,-1 0 0 0 0,0 0 0 0 0,1 0-1 0 0,-1 0 1 0 0,1 0 0 0 0,-1 0 0 0 0,0 0 0 0 0,1 0 0 0 0,-1 0-1 0 0,0 0 1 0 0,1 0 0 0 0,-1 1 0 0 0,0-1 0 0 0,1 0 0 0 0,-1 0 0 0 0,0 0-1 0 0,1 1 6 0 0,0-1-2 0 0,-1 1-1 0 0,1-1 0 0 0,-1 0 1 0 0,1 1-1 0 0,0-1 0 0 0,-1 0 1 0 0,1 1-1 0 0,0-1 0 0 0,-1 0 1 0 0,1 0-1 0 0,0 0 0 0 0,-1 0 1 0 0,1 1-1 0 0,0-1 0 0 0,0 0 1 0 0,-1 0-1 0 0,1 0 0 0 0,0 0 1 0 0,-1-1-1 0 0,1 1 0 0 0,0 0 1 0 0,-1 0-1 0 0,1 0 0 0 0,0-1 1 0 0,-1 1-1 0 0,1 0 0 0 0,0 0 1 0 0,-1-1-1 0 0,1 1 0 0 0,0-1 3 0 0,1 0 48 0 0,-1 1-49 0 0,-1 0-1 0 0,0 0 1 0 0,0 0-1 0 0,0 0 1 0 0,1 0 0 0 0,-1 0-1 0 0,0 0 1 0 0,0 0-1 0 0,0 0 1 0 0,1 0-1 0 0,-1 0 1 0 0,0 0-1 0 0,0 0 1 0 0,0 0-1 0 0,1 0 1 0 0,-1 0 0 0 0,0 0-1 0 0,0-1 1 0 0,0 1-1 0 0,1 0 1 0 0,-1 0-1 0 0,0 0 1 0 0,0 0-1 0 0,0 0 1 0 0,0-1-1 0 0,0 1 1 0 0,1 0-1 0 0,-1 0 1 0 0,0 0 0 0 0,0 0-1 0 0,0-1 1 0 0,0 1-1 0 0,0 0 1 0 0,0 0-1 0 0,0 0 1 0 0,0-1-1 0 0,0 1 1 0 0,0 0-1 0 0,0 0 1 0 0,0 0 0 0 0,0-1-1 0 0,0 1 1 0 0,0 0-1 0 0,0 0 1 0 0,0 0-1 0 0,0-1 1 0 0,0 1-1 0 0,0 0 1 0 0,0 0-1 0 0,0 0 1 0 0,0-1-1 0 0,0 1 1 0 0,0 0 1 0 0,-1-1-155 0 0,5 2 145 0 0,-3-1 14 0 0,-1 0-1 0 0,1 0 1 0 0,-1 1 0 0 0,1-1-1 0 0,-1 0 1 0 0,1 0 0 0 0,-1 0-1 0 0,1 0 1 0 0,-1 0 0 0 0,1 0-1 0 0,-1 1 1 0 0,1-1 0 0 0,-1-1 0 0 0,1 1-1 0 0,-1 0 1 0 0,1 0 0 0 0,-1 0-1 0 0,1 0-3 0 0,0 1 5 0 0,4-5-57 0 0,4-3-44 0 0,-9 6 96 0 0,0 1 0 0 0,0 0 0 0 0,0 0 0 0 0,0 0-1 0 0,0 0 1 0 0,0 0 0 0 0,0 0 0 0 0,0 0 0 0 0,0 0 0 0 0,1 0-1 0 0,-1 0 1 0 0,0-1 0 0 0,0 1 0 0 0,0 0 0 0 0,0 0 0 0 0,0 0-1 0 0,0 0 1 0 0,0 0 0 0 0,0 0 0 0 0,1 0 0 0 0,-1 0 0 0 0,0 0-1 0 0,0 0 1 0 0,0 0 0 0 0,0 0 0 0 0,0 0 0 0 0,0 0 0 0 0,0 0-1 0 0,1 0 1 0 0,-1 0 0 0 0,0 0 0 0 0,0 0 0 0 0,0 0 0 0 0,0 0-1 0 0,0 0 1 0 0,0 0 0 0 0,0 0 0 0 0,0 0 0 0 0,1 0 0 0 0,-1 0-1 0 0,0 0 1 0 0,0 0 0 0 0,0 1 0 0 0,0-1 0 0 0,0 0 0 0 0,0 0-1 0 0,0 0 1 0 0,0 0 0 0 0,0 0 0 0 0,0 0 0 0 0,0 0-1 0 0,1 0 1 0 0,-1 0 0 0 0,0 1 0 0 0,0-1 0 0 0,0 0 0 0 0,0 0-1 0 0,0 0 1 0 0,0 0 0 0 0,0 0 0 0 0,0 0 0 0 0,20-3 124 0 0,-9 1-197 0 0,-10 2 75 0 0,0-1 0 0 0,-1 1-1 0 0,1 0 1 0 0,0 0 0 0 0,0-1 0 0 0,-1 1-1 0 0,1 0 1 0 0,0 0 0 0 0,0 0 0 0 0,0 0 0 0 0,-1 0-1 0 0,1 0 1 0 0,0 0 0 0 0,0 0 0 0 0,-1 1-1 0 0,1-1 1 0 0,0 0 0 0 0,0 0 0 0 0,-1 1-1 0 0,1-1 1 0 0,0 0 0 0 0,0 1 0 0 0,-1-1-1 0 0,1 1 1 0 0,-1-1 0 0 0,1 0 0 0 0,0 1-2 0 0,-1-1-7 0 0,0 0 0 0 0,1 0 0 0 0,-1 0 0 0 0,0 0 1 0 0,1 0-1 0 0,-1 0 0 0 0,0 0 0 0 0,0 0 0 0 0,1 0 1 0 0,-1 0-1 0 0,0 0 0 0 0,0 0 0 0 0,1 0 0 0 0,-1 0 1 0 0,0-1-1 0 0,0 1 0 0 0,1 0 0 0 0,-1 0 0 0 0,0 0 1 0 0,0 0-1 0 0,0-1 0 0 0,1 1 0 0 0,-1 0 0 0 0,0 0 1 0 0,0 0-1 0 0,0-1 0 0 0,0 1 0 0 0,1 0 0 0 0,-1 0 1 0 0,0-1-1 0 0,0 1 0 0 0,0 0 0 0 0,0 0 7 0 0,8-17-170 0 0,-5 13 227 0 0,-3 4-54 0 0,0 0-1 0 0,1 0 1 0 0,-1 0 0 0 0,0 0-1 0 0,0-1 1 0 0,0 1-1 0 0,0 0 1 0 0,0 0 0 0 0,0 0-1 0 0,0 0 1 0 0,0 0 0 0 0,0 0-1 0 0,0 0 1 0 0,1-1-1 0 0,-1 1 1 0 0,0 0 0 0 0,0 0-1 0 0,0 0 1 0 0,0 0 0 0 0,0 0-1 0 0,0 0 1 0 0,0-1-1 0 0,0 1 1 0 0,0 0 0 0 0,0 0-1 0 0,0 0 1 0 0,0 0-1 0 0,0 0 1 0 0,0 0 0 0 0,0-1-1 0 0,0 1 1 0 0,0 0 0 0 0,0 0-1 0 0,0 0 1 0 0,-1 0-1 0 0,1 0 1 0 0,0 0 0 0 0,0-1-1 0 0,0 1 1 0 0,0 0-1 0 0,0 0 1 0 0,0 0 0 0 0,0 0-1 0 0,0 0 1 0 0,0 0 0 0 0,0 0-1 0 0,-1 0 1 0 0,1 0-1 0 0,0-1 1 0 0,0 1 0 0 0,0 0-1 0 0,0 0 1 0 0,0 0-3 0 0,-1 0 1 0 0,1 0 0 0 0,0-1 0 0 0,0 1 0 0 0,0 0 0 0 0,0-1 0 0 0,0 1 1 0 0,0 0-1 0 0,0-1 0 0 0,0 1 0 0 0,0 0 0 0 0,0-1 0 0 0,0 1 0 0 0,0 0 0 0 0,1-1 0 0 0,-1 1 0 0 0,0 0 0 0 0,0-1 1 0 0,0 1-1 0 0,0 0 0 0 0,0-1 0 0 0,1 1 0 0 0,-1 0 0 0 0,0 0 0 0 0,0-1 0 0 0,1 1 0 0 0,-1 0 0 0 0,0 0 0 0 0,0 0 0 0 0,1-1 1 0 0,-1 1-1 0 0,0 0 0 0 0,0 0 0 0 0,1 0 0 0 0,-1 0 0 0 0,0-1 0 0 0,1 1-1 0 0,-1 0-3 0 0,0 0 1 0 0,0 0-1 0 0,0 0 0 0 0,0 0 0 0 0,0 0 0 0 0,0 0 1 0 0,0 0-1 0 0,0 0 0 0 0,0 0 0 0 0,0 0 0 0 0,0 0 1 0 0,-1 0-1 0 0,1 0 0 0 0,0 0 0 0 0,0 0 0 0 0,0 0 1 0 0,0 0-1 0 0,0 0 0 0 0,0 0 0 0 0,0 0 0 0 0,0 0 1 0 0,0-1-1 0 0,0 1 0 0 0,0 0 0 0 0,0 0 0 0 0,0 0 1 0 0,0 0-1 0 0,0 0 0 0 0,0 0 0 0 0,0 0 0 0 0,0 0 0 0 0,0 0 1 0 0,0 0-1 0 0,0 0 3 0 0,-1-4-28 0 0,-1-1 0 0 0,1 1 0 0 0,0-1 0 0 0,1 1 0 0 0,-1-1 0 0 0,1 0 28 0 0,0-4 20 0 0,0 1 0 0 0,-1-1 0 0 0,0 0 0 0 0,0 0 0 0 0,-1-1-20 0 0,1 6 6 0 0,0 0 0 0 0,0-1 0 0 0,1 1 0 0 0,0-1 0 0 0,0 1-1 0 0,0-1 1 0 0,0 1 0 0 0,1-1 0 0 0,1-3-6 0 0,1-28 116 0 0,1 24-96 0 0,-1 0 0 0 0,-1 0-1 0 0,0-1 1 0 0,0 1 0 0 0,-1-5-20 0 0,3-10 71 0 0,-3 23-29 0 0,0-1 0 0 0,-1 1 0 0 0,1 0 0 0 0,-1 0 0 0 0,0-1 0 0 0,0 1 0 0 0,0-2-42 0 0,-1-6 43 0 0,1 0-1 0 0,0 0 1 0 0,1 1-1 0 0,1-1 1 0 0,0 0-1 0 0,0 1 1 0 0,1-1-1 0 0,4-10-42 0 0,-1 2-31 0 0,-1 0 0 0 0,0-3 31 0 0,-2 11 7 0 0,0 0 0 0 0,1 0 0 0 0,0 1-1 0 0,1-1 1 0 0,3-3-7 0 0,17-45-8 0 0,-20 45 30 0 0,12-26-134 0 0,-15 39 179 0 0,-2 3-56 0 0,-2 8-1 0 0,1-6 39 0 0,-12 26-132 0 0,6-16 51 0 0,-15 37 11 0 0,-60 136-254 0 0,68-144 213 0 0,2 0-1 0 0,0 12 63 0 0,6-29 113 0 0,4-11-81 0 0,2-14-35 0 0,0 0 1 0 0,0 0-1 0 0,0 0 1 0 0,0 1-1 0 0,0-1 1 0 0,0 0-1 0 0,0 0 1 0 0,0 0-1 0 0,0 0 1 0 0,0 1-1 0 0,0-1 0 0 0,0 0 1 0 0,0 0-1 0 0,0 0 1 0 0,0 0-1 0 0,0 1 1 0 0,0-1-1 0 0,0 0 1 0 0,0 0-1 0 0,0 0 1 0 0,0 1-1 0 0,0-1 0 0 0,0 0 1 0 0,0 0-1 0 0,0 0 1 0 0,0 0-1 0 0,0 1 1 0 0,0-1-1 0 0,0 0 1 0 0,1 0-1 0 0,-1 0 1 0 0,0 0-1 0 0,0 0 1 0 0,0 0-1 0 0,0 1 0 0 0,0-1 1 0 0,1 0-1 0 0,-1 0 1 0 0,0 0-1 0 0,0 0 1 0 0,0 0-1 0 0,0 0 1 0 0,1 0-1 0 0,-1 0 1 0 0,0 0-1 0 0,0 0 1 0 0,0 0-1 0 0,0 0 0 0 0,1 0 1 0 0,-1 0-1 0 0,0 0 1 0 0,0 0-1 0 0,0 0 1 0 0,1 0-1 0 0,-1 0 1 0 0,0 0 2 0 0,1-1 0 0 0,-1 0 1 0 0,1 1 0 0 0,0-1 0 0 0,-1 0 0 0 0,1 0-1 0 0,-1 0 1 0 0,1 0 0 0 0,-1 0 0 0 0,1-1-1 0 0,-1 1 1 0 0,0 0 0 0 0,1 0 0 0 0,-1-1-1 0 0,2-3-10 0 0,13-42-92 0 0,-8 25 92 0 0,1 0-1 0 0,3-5 11 0 0,36-87 126 0 0,-30 69-188 0 0,56-169 112 0 0,-68 197-4 0 0,-1 6-76 0 0,-1-1 1 0 0,0 0-1 0 0,-1 1 1 0 0,0-1-1 0 0,0-6 30 0 0,-2 17 6 0 0,0 0 0 0 0,0 0 0 0 0,0 0 0 0 0,0 1 0 0 0,0-1 0 0 0,0 0 0 0 0,0 0 0 0 0,-1 1 0 0 0,1-1 0 0 0,0 0 0 0 0,0 1 0 0 0,-1-1 0 0 0,1 0 0 0 0,0 1 0 0 0,-1-1 1 0 0,0 0-7 0 0,1 0 11 0 0,0 1 0 0 0,-1 0 1 0 0,1 0-1 0 0,0 0 0 0 0,-1 0 1 0 0,1-1-1 0 0,0 1 1 0 0,-1 0-1 0 0,1 0 0 0 0,0 0 1 0 0,-1 0-1 0 0,1 0 1 0 0,0 0-1 0 0,-1 0 0 0 0,1 0 1 0 0,-1 0-1 0 0,1 0 1 0 0,0 0-1 0 0,-1 0 0 0 0,1 0 1 0 0,0 0-1 0 0,-1 0 1 0 0,1 0-12 0 0,-3 2 52 0 0,0-1 1 0 0,0 1 0 0 0,0-1 0 0 0,0 1-1 0 0,1 0 1 0 0,-2 1-53 0 0,2-1-30 0 0,-27 23 129 0 0,1 2-1 0 0,2 0 1 0 0,-22 29-99 0 0,34-39 46 0 0,-80 102-70 0 0,-36 64 24 0 0,119-166-45 0 0,3-4-78 0 0,0-2 0 0 0,0 1 0 0 0,-7 5 123 0 0,15-17-16 0 0,0 0-1 0 0,0 0 1 0 0,0 0-1 0 0,0 0 1 0 0,0 0-1 0 0,0 0 0 0 0,0 0 1 0 0,0-1-1 0 0,0 1 1 0 0,0 0-1 0 0,0 0 1 0 0,0 0-1 0 0,-1 0 1 0 0,1 0-1 0 0,0 0 0 0 0,0 0 1 0 0,0 0-1 0 0,0 0 1 0 0,0 0-1 0 0,0-1 1 0 0,0 1-1 0 0,0 0 1 0 0,0 0-1 0 0,-1 0 0 0 0,1 0 1 0 0,0 0-1 0 0,0 0 1 0 0,0 0-1 0 0,0 0 1 0 0,0 0-1 0 0,0 0 0 0 0,0 0 1 0 0,-1 0-1 0 0,1 0 1 0 0,0 0-1 0 0,0 0 1 0 0,0 0-1 0 0,0 0 1 0 0,0 0-1 0 0,0 0 0 0 0,0 0 1 0 0,-1 0 16 0 0,6-10-222 0 0,-3 7 201 0 0,0 0 1 0 0,0-1 0 0 0,0 1-1 0 0,-1 0 1 0 0,1-1 0 0 0,-1 1-1 0 0,0-1 1 0 0,0 0-1 0 0,0 1 1 0 0,0-1 20 0 0,3-40 0 0 0,-3 23 57 0 0,4-19-112 0 0,-2 12 56 0 0,0 0 0 0 0,-2 0 0 0 0,-2-17-1 0 0,-1 21 29 0 0,-2 0-1 0 0,0 0 1 0 0,-3-6-29 0 0,4 17 34 0 0,-1 1 1 0 0,-1 0-1 0 0,0 1 0 0 0,0-1 1 0 0,-1 1-1 0 0,-1 0 1 0 0,-2-3-35 0 0,8 12 10 0 0,-1 0 0 0 0,1 0 0 0 0,-1 1 0 0 0,1-1 0 0 0,-1 0 0 0 0,1 1 0 0 0,-1-1 0 0 0,0 1 0 0 0,1 0 0 0 0,-1 0 0 0 0,0 0 0 0 0,0 0 0 0 0,0 0 0 0 0,0 0 0 0 0,0 0 0 0 0,0 0 1 0 0,-1 1-1 0 0,1-1 0 0 0,0 1 0 0 0,0 0 0 0 0,0 0 0 0 0,0-1 0 0 0,-1 1 0 0 0,1 1 0 0 0,-1-1-10 0 0,-1 1 10 0 0,0 0 0 0 0,1 0-1 0 0,-1 1 1 0 0,1-1 0 0 0,-1 1 0 0 0,1 0 0 0 0,-1 0 0 0 0,1 0 0 0 0,0 1-1 0 0,0-1 1 0 0,0 1 0 0 0,1-1 0 0 0,-1 1 0 0 0,0 0 0 0 0,1 0-10 0 0,-27 35 89 0 0,3 2 0 0 0,1 0 0 0 0,1 2 0 0 0,3 0 0 0 0,-9 28-89 0 0,18-42 17 0 0,1 0 0 0 0,1 1 0 0 0,2 1 0 0 0,-3 24-17 0 0,10-50-1 0 0,1 0 0 0 0,0 1 0 0 0,0-1-1 0 0,0 0 1 0 0,1 0 0 0 0,0 1 0 0 0,-1-1 1 0 0,0-3 0 0 0,1-1 0 0 0,-1 1-1 0 0,0 0 1 0 0,0-1 0 0 0,0 1 0 0 0,0 0 0 0 0,0-1 0 0 0,1 1-1 0 0,-1-1 1 0 0,0 1 0 0 0,1 0 0 0 0,-1-1 0 0 0,0 1 0 0 0,1-1-1 0 0,-1 1 1 0 0,1-1 0 0 0,-1 1 0 0 0,1-1 0 0 0,-1 1 0 0 0,1-1-1 0 0,-1 1 1 0 0,1-1 0 0 0,-1 0 0 0 0,1 1 0 0 0,0-1 0 0 0,-1 0-1 0 0,1 0 1 0 0,-1 1 0 0 0,1-1 0 0 0,0 0 0 0 0,-1 0 0 0 0,1 0-1 0 0,0 0 1 0 0,-1 0 0 0 0,1 0 0 0 0,0 0 0 0 0,0 0 0 0 0,-1 0-1 0 0,1 0 1 0 0,0 0 0 0 0,-1 0 0 0 0,1 0 0 0 0,-1-1 0 0 0,1 1-1 0 0,0 0 1 0 0,-1 0 0 0 0,1-1 0 0 0,6-3-26 0 0,0 0 1 0 0,-1-1-1 0 0,1 0 0 0 0,-1 0 0 0 0,0 0 1 0 0,-1-1-1 0 0,1 0 0 0 0,0-2 26 0 0,5-6-24 0 0,0-1 1 0 0,-1-1-1 0 0,0 0 24 0 0,6-14 13 0 0,-2-1 1 0 0,0 0 0 0 0,-2-1-1 0 0,0-5-13 0 0,-6 14-13 0 0,0-1 0 0 0,-2 1 0 0 0,0-1 0 0 0,-2-1 0 0 0,-1 1 0 0 0,0-4 13 0 0,-2 20 19 0 0,1 1 1 0 0,-1-1-1 0 0,0 1 1 0 0,-1-1-1 0 0,1 1 1 0 0,-2 0-1 0 0,1-1 1 0 0,-1 1-1 0 0,0 0-19 0 0,2 5 4 0 0,0 0 0 0 0,0 1-1 0 0,0-1 1 0 0,0 1 0 0 0,0 0 0 0 0,0-1-1 0 0,-1 1 1 0 0,1 0 0 0 0,0 0 0 0 0,-1 0-1 0 0,1 0 1 0 0,-1 0 0 0 0,1 0 0 0 0,-1 0-1 0 0,1 0 1 0 0,-1 0 0 0 0,0 1-4 0 0,0-1-3 0 0,0 1 1 0 0,-1 0-1 0 0,1 0 0 0 0,0 0 1 0 0,0 0-1 0 0,0 0 0 0 0,0 1 1 0 0,0-1-1 0 0,0 0 1 0 0,0 1-1 0 0,0 0 0 0 0,0-1 1 0 0,0 1-1 0 0,0 0 1 0 0,0 0-1 0 0,0 0 0 0 0,0 1 1 0 0,0-1 2 0 0,-4 3-4 0 0,1 1 1 0 0,-1 0 0 0 0,1 0 0 0 0,-1 0-1 0 0,1 1 1 0 0,1 0 0 0 0,-4 5 3 0 0,-5 9 56 0 0,-8 17-56 0 0,21-37 0 0 0,-33 63 189 0 0,-12 35-189 0 0,37-79 7 0 0,1 0 0 0 0,1 1 0 0 0,1 0 0 0 0,1 0 0 0 0,0 1-1 0 0,2-1 1 0 0,0 13-7 0 0,2-32-3 0 0,0 1-1 0 0,0 0 1 0 0,0 0-1 0 0,0 0 1 0 0,0 0-1 0 0,1-1 0 0 0,-1 1 1 0 0,1 0-1 0 0,-1 0 1 0 0,1-1-1 0 0,-1 1 1 0 0,1 0-1 0 0,0-1 0 0 0,0 1 1 0 0,0-1-1 0 0,0 1 1 0 0,0-1-1 0 0,1 1 1 0 0,-1-1-1 0 0,0 0 0 0 0,1 1 1 0 0,-1-1-1 0 0,0 0 1 0 0,3 1 3 0 0,-3-2-14 0 0,1 1 0 0 0,-1-1 0 0 0,1 1 0 0 0,0-1 0 0 0,-1 0 0 0 0,1 1 0 0 0,-1-1 0 0 0,1 0 0 0 0,0 0 0 0 0,-1 0 0 0 0,1-1 0 0 0,0 1 0 0 0,-1 0 1 0 0,1-1-1 0 0,-1 1 0 0 0,1-1 0 0 0,0 1 0 0 0,-1-1 0 0 0,1 0 0 0 0,-1 1 0 0 0,0-1 0 0 0,1 0 0 0 0,-1 0 0 0 0,0 0 0 0 0,1 0 0 0 0,0-2 14 0 0,7-5-48 0 0,-1-1 0 0 0,0-1-1 0 0,-1 0 1 0 0,0 0 0 0 0,3-5 48 0 0,28-56 20 0 0,-23 39-135 0 0,0-1 0 0 0,-2-1 0 0 0,6-26 115 0 0,-14 37-41 0 0,0 1 0 0 0,-2-1 1 0 0,0 0-1 0 0,-1 0 0 0 0,-2 0 1 0 0,-1-11 40 0 0,0 22-5 0 0,1 4 34 0 0,0 0 1 0 0,-1 0-1 0 0,0 0 1 0 0,0 0-1 0 0,-1 1 0 0 0,0-1 1 0 0,0 1-1 0 0,-1-1 1 0 0,-1-2-30 0 0,3 9 8 0 0,1 1 0 0 0,-1-1 1 0 0,1 0-1 0 0,-1 0 0 0 0,1 0 1 0 0,-1 0-1 0 0,0 1 0 0 0,1-1 1 0 0,-1 0-1 0 0,0 1 1 0 0,0-1-1 0 0,1 0 0 0 0,-1 1 1 0 0,0-1-1 0 0,0 1 0 0 0,0-1 1 0 0,0 1-1 0 0,0 0 0 0 0,0-1 1 0 0,0 1-1 0 0,0 0 1 0 0,0 0-1 0 0,0-1 0 0 0,0 1 1 0 0,0 0-1 0 0,0 0 0 0 0,0 0 1 0 0,0 0-1 0 0,0 0 0 0 0,0 1 1 0 0,0-1-1 0 0,0 0 1 0 0,0 0-1 0 0,0 1 0 0 0,0-1 1 0 0,0 1-1 0 0,0-1 0 0 0,1 0 1 0 0,-1 1-1 0 0,0 0 0 0 0,0-1-8 0 0,-3 3 11 0 0,-1 0-1 0 0,1 1 0 0 0,1-1 0 0 0,-1 1 0 0 0,0 0 0 0 0,1-1 0 0 0,-2 4-10 0 0,-11 16 54 0 0,1 1-1 0 0,1 1 1 0 0,1 0 0 0 0,-2 9-54 0 0,-38 107 144 0 0,47-126-142 0 0,5-10-2 0 0,-10 26-40 0 0,-2 13 40 0 0,11-36 0 0 0,0 0-1 0 0,1 1 1 0 0,0-1-1 0 0,0 0 1 0 0,1 1-1 0 0,0-1 1 0 0,1 0-1 0 0,0 2 1 0 0,-1-10-8 0 0,0 1-1 0 0,0-1 0 0 0,0 1 0 0 0,0 0 0 0 0,0-1 0 0 0,0 1 0 0 0,1-1 0 0 0,-1 1 0 0 0,0-1 1 0 0,0 1-1 0 0,1-1 0 0 0,-1 1 0 0 0,0-1 0 0 0,1 0 0 0 0,-1 1 0 0 0,0-1 0 0 0,1 1 0 0 0,-1-1 1 0 0,1 0-1 0 0,-1 1 0 0 0,1-1 0 0 0,-1 0 0 0 0,1 1 0 0 0,-1-1 0 0 0,1 0 0 0 0,-1 0 1 0 0,1 0-1 0 0,-1 1 0 0 0,1-1 9 0 0,0 0-15 0 0,1 0 0 0 0,-1 0 0 0 0,1 0 0 0 0,-1 0 0 0 0,1-1 0 0 0,-1 1 1 0 0,0 0-1 0 0,1-1 0 0 0,-1 1 0 0 0,0-1 0 0 0,2 0 15 0 0,3-2-39 0 0,0-1-1 0 0,0 0 1 0 0,0 0 0 0 0,4-3 39 0 0,-2-1-48 0 0,0-1 1 0 0,0 0 0 0 0,-1 0 0 0 0,0-1 0 0 0,-1 1 0 0 0,0-2-1 0 0,0 1 1 0 0,-1-1 0 0 0,0 1 0 0 0,-1-1 0 0 0,0-2 47 0 0,3-10-307 0 0,-1-1 0 0 0,0 0 0 0 0,-2 0 0 0 0,0-22 307 0 0,-3 29-79 0 0,-1 1-1 0 0,0 0 1 0 0,-1-1 0 0 0,-4-15 79 0 0,3 25 24 0 0,1-1-1 0 0,-2 0 0 0 0,1 1 1 0 0,-1-1-1 0 0,0 1 0 0 0,-1 0 0 0 0,1 0 1 0 0,-2 0-1 0 0,1 0 0 0 0,-1 1 1 0 0,0-1-24 0 0,4 6 6 0 0,1 1 1 0 0,-1-1-1 0 0,0 0 1 0 0,1 1 0 0 0,-1-1-1 0 0,0 1 1 0 0,1-1-1 0 0,-1 1 1 0 0,0 0 0 0 0,0-1-1 0 0,1 1 1 0 0,-1 0-1 0 0,0-1 1 0 0,0 1 0 0 0,1 0-1 0 0,-1 0 1 0 0,0 0 0 0 0,0 0-1 0 0,0 0 1 0 0,0 0-1 0 0,1 0 1 0 0,-1 0 0 0 0,0 0-7 0 0,-1 1 11 0 0,0-1 1 0 0,0 1 0 0 0,0 0-1 0 0,0-1 1 0 0,1 1 0 0 0,-1 0-1 0 0,0 0 1 0 0,1 0 0 0 0,-1 0-1 0 0,0 1-11 0 0,-4 4 42 0 0,0 0-1 0 0,0 1 0 0 0,0 0 1 0 0,-1 1-42 0 0,7-7 2 0 0,-15 21 98 0 0,1 0 0 0 0,1 1 0 0 0,1 1 1 0 0,-8 22-101 0 0,1 5 132 0 0,-10 46-132 0 0,21-67 45 0 0,1 1 0 0 0,-1 23-45 0 0,7-44-24 0 0,1 0-1 0 0,-1 0 1 0 0,2 0-1 0 0,-1 0 0 0 0,1 0 1 0 0,1 0-1 0 0,0 0 0 0 0,0 0 1 0 0,1 0-1 0 0,2 3 25 0 0,-5-12-9 0 0,1 0 1 0 0,-1 1-1 0 0,1-1 0 0 0,0 0 0 0 0,0 0 1 0 0,0 0-1 0 0,-1 0 0 0 0,1 1 0 0 0,0-1 1 0 0,0 0-1 0 0,1-1 0 0 0,-1 1 0 0 0,0 0 1 0 0,0 0-1 0 0,0 0 0 0 0,1-1 0 0 0,-1 1 1 0 0,0 0-1 0 0,1-1 0 0 0,-1 0 0 0 0,0 1 1 0 0,1-1-1 0 0,0 1 9 0 0,2-1-33 0 0,0 0 0 0 0,0 0 0 0 0,0 0 0 0 0,0-1 1 0 0,-1 1-1 0 0,1-1 0 0 0,0 0 0 0 0,1 0 33 0 0,17-7-145 0 0,-1 0-1 0 0,8-5 146 0 0,-12 6 24 0 0,13-9-144 0 0,0 0 1 0 0,-2-2-1 0 0,2-3 120 0 0,28-17-4 0 0,8-4-34 0 0,-3-4 0 0 0,2-5 38 0 0,115-105-82 0 0,-179 156 82 0 0,9-7 38 0 0,-10 7-37 0 0,0 0 1 0 0,0 0-1 0 0,0 0 1 0 0,0 0 0 0 0,0 0-1 0 0,0 0 1 0 0,0 0 0 0 0,1 0-1 0 0,-1 0 1 0 0,0 0-1 0 0,0 0 1 0 0,0 0 0 0 0,0 0-1 0 0,0 0 1 0 0,0 0-1 0 0,0 0 1 0 0,0 0 0 0 0,0 0-1 0 0,0 0 1 0 0,1 0 0 0 0,-1 0-1 0 0,0 0 1 0 0,0 0-1 0 0,0 0 1 0 0,0 0 0 0 0,0 0-1 0 0,0 0 1 0 0,0 0 0 0 0,0 0-1 0 0,0 0 1 0 0,0 0-1 0 0,0 0 1 0 0,0 0 0 0 0,0 0-1 0 0,1 0 1 0 0,-1 1 0 0 0,0-1-1 0 0,0 0 1 0 0,0 0-1 0 0,0 0 1 0 0,0 0 0 0 0,0 0-1 0 0,0 0 1 0 0,0 0 0 0 0,0 0-1 0 0,0 0 1 0 0,0 0-1 0 0,0 1 1 0 0,0-1 0 0 0,0 0-1 0 0,0 0 1 0 0,0 0-2 0 0,0 1 11 0 0,-1 1 0 0 0,1-1 0 0 0,-1 0 0 0 0,1 1 1 0 0,-1-1-1 0 0,0 0 0 0 0,1 0 0 0 0,-1 0 0 0 0,0 1 0 0 0,0-1 1 0 0,0 0-1 0 0,0 0-11 0 0,-36 41-282 0 0,-30 45 282 0 0,15-7 299 0 0,-27 55-299 0 0,72-122-16 0 0,1 0-1 0 0,0 0 1 0 0,1 1-1 0 0,0 0 0 0 0,1 0 18 0 0,4-13-9 0 0,-1 0 0 0 0,1 0 0 0 0,0 0 1 0 0,0 0-1 0 0,-1-1 0 0 0,1 1 0 0 0,0 0 1 0 0,0 0-1 0 0,0 0 0 0 0,0 0 0 0 0,0 0 1 0 0,0 0-1 0 0,0 0 0 0 0,0-1 1 0 0,1 1-1 0 0,-1 0 0 0 0,0 0 0 0 0,1 0 1 0 0,-1 0-1 0 0,0-1 0 0 0,1 1 0 0 0,-1 0 1 0 0,1 0-1 0 0,-1-1 0 0 0,1 1 1 0 0,-1 0-1 0 0,1 0 0 0 0,0-1 0 0 0,-1 1 1 0 0,1-1-1 0 0,0 1 0 0 0,0 0 8 0 0,0-1-5 0 0,0 0-1 0 0,1 0 1 0 0,-1 0-1 0 0,0 0 0 0 0,0-1 1 0 0,0 1-1 0 0,1 0 1 0 0,-1 0-1 0 0,0-1 1 0 0,0 1-1 0 0,0-1 0 0 0,0 1 1 0 0,0-1-1 0 0,0 1 1 0 0,0-1-1 0 0,0 0 1 0 0,0 1-1 0 0,0-1 1 0 0,0 0-1 0 0,0 0 0 0 0,0 0 1 0 0,-1 0-1 0 0,1 0 1 0 0,0 0-1 0 0,0 0 1 0 0,-1 0-1 0 0,1 0 6 0 0,87-108 41 0 0,-72 90-27 0 0,1 0 0 0 0,2 0-14 0 0,-3 4 119 0 0,0-2 0 0 0,8-12-119 0 0,-10 11 4 0 0,-9 12-13 0 0,0 0 0 0 0,-1 1 0 0 0,0-1 0 0 0,0-1 0 0 0,-1 1 0 0 0,0-1 0 0 0,0 0 9 0 0,-11 28 100 0 0,-2 0 0 0 0,-11 15-100 0 0,5-6 88 0 0,-10 24-88 0 0,16-30-96 0 0,2 1-1 0 0,1 0 1 0 0,1 1-1 0 0,1-1 1 0 0,1 1-1 0 0,1 0 1 0 0,2 0-1 0 0,0 1 1 0 0,2 5 96 0 0,-1-32-17 0 0,0 1-1 0 0,0-1 1 0 0,0 1 0 0 0,0 0-1 0 0,0-1 1 0 0,0 1-1 0 0,0 0 1 0 0,0-1 0 0 0,1 1-1 0 0,-1-1 1 0 0,0 1 0 0 0,0 0-1 0 0,0-1 1 0 0,1 1 0 0 0,-1-1-1 0 0,0 1 1 0 0,1-1-1 0 0,-1 1 1 0 0,0-1 0 0 0,1 1-1 0 0,-1-1 1 0 0,1 1 0 0 0,-1-1-1 0 0,1 0 1 0 0,-1 1 0 0 0,1-1-1 0 0,-1 0 1 0 0,1 1-1 0 0,-1-1 1 0 0,1 0 0 0 0,0 0-1 0 0,-1 1 18 0 0,2-1-39 0 0,-1 0-1 0 0,1-1 0 0 0,-1 1 0 0 0,0 0 0 0 0,1 0 0 0 0,-1-1 1 0 0,1 1-1 0 0,-1-1 0 0 0,0 1 0 0 0,0-1 0 0 0,1 0 0 0 0,-1 1 1 0 0,0-1-1 0 0,1 0 40 0 0,3-3-57 0 0,0 0 1 0 0,0-1 0 0 0,-1 1 0 0 0,1-1-1 0 0,-1 1 1 0 0,4-6 56 0 0,9-20 3 0 0,10-26-3 0 0,8-15 16 0 0,-11 24 198 0 0,14-43-214 0 0,-19 43 7 0 0,-14 37 11 0 0,-2 0 0 0 0,1 0 0 0 0,-1-1 0 0 0,0-2-18 0 0,-3 12 0 0 0,0 1 0 0 0,0 0 0 0 0,0 0 0 0 0,0 0 0 0 0,0 0 0 0 0,0 0 0 0 0,0 0 0 0 0,0 0 0 0 0,0 0 0 0 0,0-1 0 0 0,0 1 0 0 0,0 0 0 0 0,0 0 0 0 0,0 0 0 0 0,0 0 0 0 0,0 0 0 0 0,0 0 0 0 0,0 0 0 0 0,0-1 0 0 0,0 1 0 0 0,0 0-1 0 0,0 0 1 0 0,0 0 0 0 0,0 0 0 0 0,0 0 0 0 0,0 0 0 0 0,0 0 0 0 0,0 0 0 0 0,0-1 0 0 0,0 1 0 0 0,0 0 0 0 0,-1 0 0 0 0,1 0 0 0 0,0 0 0 0 0,0 0 0 0 0,0 0 0 0 0,0 0 0 0 0,0 0 0 0 0,0 0 0 0 0,0 0 0 0 0,0 0 0 0 0,0 0 0 0 0,-1 0 0 0 0,1 0 0 0 0,0-1 0 0 0,0 1 0 0 0,0 0 0 0 0,0 0 0 0 0,0 0 0 0 0,0 0 0 0 0,-1 0 0 0 0,-5 5-7 0 0,-5 7 38 0 0,-29 49 124 0 0,2 3 0 0 0,3 0 0 0 0,-9 29-155 0 0,22-41 35 0 0,10-20 24 0 0,-13 21-59 0 0,16-41-54 0 0,9-12 51 0 0,0 0 0 0 0,-1 0-1 0 0,1 0 1 0 0,0-1-1 0 0,0 1 1 0 0,0 0 0 0 0,0 0-1 0 0,-1 0 1 0 0,1 0-1 0 0,0 0 1 0 0,0-1 0 0 0,0 1-1 0 0,0 0 1 0 0,0 0 0 0 0,0 0-1 0 0,0-1 1 0 0,0 1-1 0 0,0 0 1 0 0,-1 0 0 0 0,1 0-1 0 0,0-1 1 0 0,0 1-1 0 0,0 0 1 0 0,0 0 0 0 0,0 0-1 0 0,0-1 1 0 0,0 1-1 0 0,0 0 1 0 0,1 0 0 0 0,-1 0-1 0 0,0-1 1 0 0,0 1 0 0 0,0 0-1 0 0,0 0 4 0 0,6-30-150 0 0,0 2 169 0 0,-1 0-1 0 0,-1 0 1 0 0,-1-24-19 0 0,0 23-19 0 0,-3 26 27 0 0,4-83 45 0 0,-4 72-14 0 0,0 0-1 0 0,-2 0 1 0 0,0-1 0 0 0,0 1 0 0 0,-1 0-39 0 0,2 13 14 0 0,1 0 1 0 0,0 0-1 0 0,0 0 0 0 0,-1 0 0 0 0,1 0 1 0 0,-1 0-1 0 0,1 1 0 0 0,-1-1 1 0 0,1 0-1 0 0,-1 0 0 0 0,0 0 1 0 0,1 1-1 0 0,-1-1 0 0 0,0 0 0 0 0,0 0 1 0 0,1 1-1 0 0,-1-1 0 0 0,0 1 1 0 0,0-1-1 0 0,0 1 0 0 0,0-1 1 0 0,0 1-1 0 0,0 0 0 0 0,0-1 1 0 0,0 1-1 0 0,1 0 0 0 0,-1 0 0 0 0,0 0 1 0 0,0-1-1 0 0,0 1 0 0 0,0 0 1 0 0,-1 1-15 0 0,-4-1 46 0 0,0 1 0 0 0,0 0 1 0 0,1 0-1 0 0,-1 1 0 0 0,-3 1-46 0 0,-19 4 188 0 0,27-7-167 0 0,0 0-1 0 0,-1 0 1 0 0,1 0-1 0 0,0 0 1 0 0,-1 0-1 0 0,1 0 1 0 0,0 0-1 0 0,0-1 1 0 0,-1 1-1 0 0,1-1 1 0 0,0 1-1 0 0,0 0 1 0 0,0-1-1 0 0,0 0 1 0 0,0 1-1 0 0,-1-1 1 0 0,1 0-1 0 0,0 0 1 0 0,0 1-1 0 0,1-1 1 0 0,-1 0-1 0 0,0 0 1 0 0,0 0-1 0 0,0 0 1 0 0,1 0-1 0 0,-1 0 1 0 0,0-1-1 0 0,1 1 1 0 0,-1 0-1 0 0,1 0 1 0 0,-1 0-1 0 0,1 0 1 0 0,0-1-1 0 0,-1 1 1 0 0,1 0-1 0 0,0-1 1 0 0,0 1-1 0 0,0 0 1 0 0,0 0-1 0 0,0-1 1 0 0,0 1-1 0 0,0 0 1 0 0,1 0-1 0 0,-1-1 1 0 0,0 1-1 0 0,1-1-20 0 0,1-3 1 0 0,-1-1 0 0 0,1 1 0 0 0,-1 0 1 0 0,0-1-1 0 0,-1 1 0 0 0,1-1 0 0 0,-1 1 0 0 0,0-1 0 0 0,-1 1 0 0 0,1 0 0 0 0,-1-1 0 0 0,0 1 0 0 0,0-1 0 0 0,-1 1 0 0 0,0 0 0 0 0,0 0 0 0 0,0 0 0 0 0,0 0 1 0 0,-1 0-1 0 0,0 0-1 0 0,-5-8 172 0 0,1 1 0 0 0,-5-11-172 0 0,-13-22-46 0 0,22 40 70 0 0,0 1 0 0 0,0 0-1 0 0,0 0 1 0 0,-1 0 0 0 0,0 1 0 0 0,0-1-1 0 0,0 1 1 0 0,0 0 0 0 0,0 0-1 0 0,0 0 1 0 0,-1 1 0 0 0,1-1-1 0 0,-2 1-23 0 0,-17-10-67 0 0,-18-12 67 0 0,22 12-53 0 0,0 1-1 0 0,-18-7 54 0 0,28 13 5 0 0,1 1-1 0 0,-1-2 1 0 0,1 1 0 0 0,1-1 0 0 0,-5-5-5 0 0,-5-2 72 0 0,12 9-59 0 0,-173-128-24 0 0,140 107 76 0 0,10 6 6 0 0,0-1 0 0 0,-12-12-71 0 0,-19-11 151 0 0,53 38-138 0 0,-1 0 0 0 0,0 0 0 0 0,0 1 1 0 0,-3-1-14 0 0,-13-8-5 0 0,-7 0 11 0 0,26 12 1 0 0,0-1 0 0 0,0 1 0 0 0,-1-1 0 0 0,1 0 1 0 0,0-1-1 0 0,1 1 0 0 0,-2-1-7 0 0,-8-9 43 0 0,1 0 1 0 0,0-1-1 0 0,-7-9-43 0 0,9 10 58 0 0,0 0 0 0 0,0 1 0 0 0,-1 1 0 0 0,0 0 0 0 0,-4-2-58 0 0,2 2 36 0 0,1-1 0 0 0,0-1 0 0 0,1 0 1 0 0,-2-3-37 0 0,-17-18-112 0 0,-31-32 126 0 0,-6-17-18 0 0,60 75 46 0 0,-1 0 0 0 0,1 0 0 0 0,-1 1 1 0 0,0 0-1 0 0,-1 0 0 0 0,0 1 0 0 0,0 0 0 0 0,0 0 1 0 0,-6-1-43 0 0,-71-27-44 0 0,75 29-29 0 0,-1-1 83 0 0,0 1 1 0 0,0 0-1 0 0,-1 1 1 0 0,1 0 0 0 0,-2 1-11 0 0,8 1-27 0 0,0-1 0 0 0,0 1 0 0 0,0-1 0 0 0,0 0 0 0 0,-2-1 27 0 0,-19-6 103 0 0,20 7-76 0 0,-9-1 57 0 0,1-2 0 0 0,-1 1 1 0 0,1-2-1 0 0,-6-2-84 0 0,9 2-21 0 0,-1 2 1 0 0,0 0 0 0 0,0 0-1 0 0,-11-1 21 0 0,-6-1-194 0 0,26 5 193 0 0,1 0 1 0 0,0-1-1 0 0,0 1 1 0 0,1-1-1 0 0,-1 1 1 0 0,0-1-1 0 0,0 0 1 0 0,-14-8 16 0 0,12 8-44 0 0,1-1 1 0 0,-1 0-1 0 0,0 0 1 0 0,1 0-1 0 0,-1 0 1 0 0,-2-4 27 0 0,3 4-20 0 0,0 0 0 0 0,0 0 1 0 0,0 0-1 0 0,-1 0 0 0 0,1 0 1 0 0,-1 1-1 0 0,-2-1 20 0 0,-5-2-129 0 0,1 0-1 0 0,-1-1 1 0 0,1 0-1 0 0,1-1 1 0 0,-1 0 0 0 0,0-2 129 0 0,-6-2 78 0 0,0 0 1 0 0,-1 2 0 0 0,-6-3-79 0 0,23 12-4 0 0,-1-1-1 0 0,0 1 1 0 0,1 0 0 0 0,-1 0 0 0 0,0 0 0 0 0,1 0 0 0 0,-1 0-1 0 0,0 0 1 0 0,1 1 0 0 0,-1-1 0 0 0,0 1 0 0 0,1-1 0 0 0,-1 1-1 0 0,0-1 1 0 0,1 1 0 0 0,-1 0 0 0 0,1 0 0 0 0,-1 0 4 0 0,-25 18 3 0 0,-32 31 58 0 0,47-44-178 0 0,10-6 126 0 0,1 0 0 0 0,0 1-1 0 0,0-1 1 0 0,0 0 0 0 0,0 1 0 0 0,0 0-1 0 0,0-1 1 0 0,0 1 0 0 0,0-1-1 0 0,1 1 1 0 0,-1 0 0 0 0,0 0 0 0 0,0-1-1 0 0,0 1 1 0 0,1 0 0 0 0,-1 1-9 0 0,-11 9-143 0 0,5-5 310 0 0,7-5-175 0 0,-1-1 1 0 0,1 0-1 0 0,0 0 1 0 0,0 1-1 0 0,-1-1 1 0 0,1 0-1 0 0,0 0 1 0 0,0 0-1 0 0,-1 1 1 0 0,1-1-1 0 0,0 0 1 0 0,-1 0-1 0 0,1 0 1 0 0,0 0-1 0 0,-1 0 1 0 0,1 0-1 0 0,0 0 0 0 0,0 0 1 0 0,-1 0-1 0 0,1 0 1 0 0,0 0-1 0 0,-1 0 1 0 0,1 0-1 0 0,0 0 1 0 0,-1 0-1 0 0,1 0 1 0 0,0 0-1 0 0,-1 0 1 0 0,1 0-1 0 0,0 0 1 0 0,-1 0-1 0 0,1-1 1 0 0,0 1-1 0 0,-1 0 1 0 0,1 0-1 0 0,0 0 1 0 0,0 0-1 0 0,-1-1 1 0 0,1 1-1 0 0,0 0 1 0 0,0 0-1 0 0,0-1 1 0 0,-1 1-1 0 0,1 0 0 0 0,0-1 1 0 0,0 1-1 0 0,0 0 1 0 0,0 0-1 0 0,0-1 8 0 0,-7-5-3 0 0,6 6-5 0 0,1-1 1 0 0,0 1 0 0 0,-1 0-1 0 0,1-1 1 0 0,0 1 0 0 0,-1 0-1 0 0,1-1 1 0 0,0 1-1 0 0,-1-1 1 0 0,1 1 0 0 0,0-1-1 0 0,0 1 1 0 0,-1-1 0 0 0,1 1-1 0 0,0-1 1 0 0,0 1 0 0 0,0-1-1 0 0,0 1 1 0 0,0-1-1 0 0,0 1 1 0 0,0-1 0 0 0,0 1 7 0 0,-4-9 92 0 0,-12 3 22 0 0,0 2-133 0 0,-21-8 46 0 0,32 11-37 0 0,0 0 1 0 0,0 1 0 0 0,-1 0-1 0 0,1 0 1 0 0,0 1 0 0 0,0 0-1 0 0,0-1 1 0 0,0 2 0 0 0,0-1-1 0 0,-3 1 10 0 0,7-1-3 0 0,1-1 1 0 0,-1 1-1 0 0,0-1 0 0 0,0 1 0 0 0,0-1 0 0 0,0 0 0 0 0,0 0 0 0 0,0 1 0 0 0,0-1 0 0 0,0 0 0 0 0,0 0 0 0 0,0 0 0 0 0,0 0 1 0 0,0 0-1 0 0,0 0 0 0 0,0 0 0 0 0,0 0 0 0 0,0-1 0 0 0,0 1 0 0 0,0 0 0 0 0,0 0 0 0 0,0-1 0 0 0,0 1 0 0 0,1-1 0 0 0,-1 1 0 0 0,0-1 1 0 0,0 1-1 0 0,0-1 0 0 0,0 0 0 0 0,1 1 0 0 0,-1-1 0 0 0,0 0 0 0 0,1 0 0 0 0,-1 1 0 0 0,1-1 0 0 0,-1 0 0 0 0,1 0 0 0 0,-1 0 0 0 0,1 0 1 0 0,-1 0-1 0 0,1 1 0 0 0,-1-2 3 0 0,1 2 3 0 0,-1-1 0 0 0,0 1 1 0 0,1 0-1 0 0,-1 0 0 0 0,0 0 1 0 0,0-1-1 0 0,0 1 0 0 0,1 0 1 0 0,-1 0-1 0 0,0 0 0 0 0,0 0 1 0 0,1 1-1 0 0,-1-1 0 0 0,0 0 1 0 0,0 0-1 0 0,1 0 0 0 0,-1 1 1 0 0,0-1-1 0 0,0 0-3 0 0,-18 7-68 0 0,17-7 89 0 0,1 0-21 0 0,0 0 0 0 0,0 0 0 0 0,0 0 0 0 0,1 0 0 0 0,-1 0 0 0 0,0 0 0 0 0,0 0 0 0 0,0-1 0 0 0,1 1 0 0 0,-1 0 0 0 0,0-1 0 0 0,1 1 0 0 0,-1 0 0 0 0,0-1 0 0 0,0 1 0 0 0,1-1 0 0 0,-1 1 0 0 0,1-1 0 0 0,-1 1 0 0 0,0-1 0 0 0,1 0 0 0 0,-1 1 0 0 0,1-1 0 0 0,-1 0 0 0 0,1 1 0 0 0,0-1-6 0 0,0 1 1 0 0,-1-1-1 0 0,1 1 1 0 0,0 0-1 0 0,-1-1 1 0 0,1 1-1 0 0,0-1 0 0 0,-1 1 1 0 0,1 0-1 0 0,0-1 1 0 0,-1 1-1 0 0,1 0 1 0 0,-1 0-1 0 0,1-1 1 0 0,-1 1-1 0 0,1 0 1 0 0,-1 0-1 0 0,1 0 1 0 0,-1 0-1 0 0,1-1 0 0 0,0 1 1 0 0,-1 0-1 0 0,1 0 1 0 0,-1 0-1 0 0,1 0 1 0 0,-1 0-1 0 0,0 0 6 0 0,-15 2-26 0 0,12 0 12 0 0,-5 6 118 0 0,9-8-104 0 0,-1 0 0 0 0,1 0 0 0 0,0 0 1 0 0,0 1-1 0 0,0-1 0 0 0,0 0 0 0 0,0 0 0 0 0,-1 0 0 0 0,1 0 0 0 0,0 1 0 0 0,0-1 0 0 0,0 0 0 0 0,-1 0 0 0 0,1 0 0 0 0,0 0 0 0 0,0 0 0 0 0,0 0 0 0 0,-1 0 0 0 0,1 0 0 0 0,0 1 0 0 0,0-1 0 0 0,-1 0 0 0 0,1 0 0 0 0,0 0 0 0 0,0 0 0 0 0,0 0 0 0 0,-1 0 0 0 0,1 0 0 0 0,0 0 0 0 0,0-1 0 0 0,-1 1 0 0 0,1 0 0 0 0,0 0 0 0 0,0 0-1 0 0,0 0 0 0 0,-1 0 0 0 0,1 0 0 0 0,0 0 0 0 0,0 0 1 0 0,-1 0-1 0 0,1 0 0 0 0,0 0 0 0 0,0 0 0 0 0,-1 0 0 0 0,1 0 0 0 0,0 0 0 0 0,0 0 0 0 0,0 0 0 0 0,-1 0 0 0 0,1 0 0 0 0,0 0 0 0 0,0 1 0 0 0,0-1 0 0 0,-1 0 0 0 0,1 0 0 0 0,0 0 0 0 0,0 0 0 0 0,0 0 0 0 0,-1 0 0 0 0,1 1 0 0 0,0-1 0 0 0,0 0 1 0 0,-4 3 45 0 0,3-3-46 0 0,1 0 0 0 0,-1 0-1 0 0,0 0 1 0 0,1 0 0 0 0,-1 0 0 0 0,1 0 0 0 0,-1 0 0 0 0,0 0-1 0 0,1 1 1 0 0,-1-1 0 0 0,1 0 0 0 0,-1 0 0 0 0,0 0-1 0 0,1 1 1 0 0,-1-1 0 0 0,1 0 0 0 0,-1 1 0 0 0,1-1 1 0 0,-8 7 45 0 0,4-3-60 0 0,5-8-106 0 0,-2-1 142 0 0,1 5-14 0 0,0 0 1 0 0,-1-1-1 0 0,1 1 0 0 0,0 0 1 0 0,-1-1-1 0 0,1 1 1 0 0,0 0-1 0 0,-1-1 1 0 0,1 1-1 0 0,-1 0 1 0 0,1 0-1 0 0,-1 0 1 0 0,1 0-1 0 0,0-1 0 0 0,-1 1 1 0 0,1 0-1 0 0,-1 0 1 0 0,1 0-1 0 0,-1 0 1 0 0,1 0-1 0 0,-1 0 1 0 0,1 0-1 0 0,-1 0-7 0 0,0 0 1 0 0,1 0 1 0 0,0 0-1 0 0,-1 0 0 0 0,1 0 1 0 0,-1 0-1 0 0,1 1 0 0 0,0-1 1 0 0,-1 0-1 0 0,1 0 0 0 0,-1 0 1 0 0,1 0-1 0 0,0 0 0 0 0,-1 1 1 0 0,1-1-1 0 0,-1 0 0 0 0,1 0 1 0 0,0 1-1 0 0,-1-1 0 0 0,1 0 1 0 0,0 0-1 0 0,0 1 0 0 0,-1-1 1 0 0,1 0-1 0 0,0 1 0 0 0,0-1 1 0 0,-1 1-1 0 0,1-1-1 0 0,-6 8 91 0 0,6-8-90 0 0,0 0 1 0 0,0 0 0 0 0,0 0-1 0 0,0 0 1 0 0,0 0-1 0 0,0-1 1 0 0,0 1 0 0 0,0 0-1 0 0,0 0 1 0 0,0 0 0 0 0,0 0-1 0 0,0-1 1 0 0,0 1-1 0 0,0 0 1 0 0,0 0 0 0 0,0 0-1 0 0,0 0 1 0 0,0 0 0 0 0,0-1-1 0 0,0 1 1 0 0,0 0-1 0 0,0 0 1 0 0,0 0 0 0 0,0 0-1 0 0,0 0 1 0 0,0-1-1 0 0,0 1 1 0 0,-1 0 0 0 0,1 0-1 0 0,0 0 1 0 0,0 0 0 0 0,0 0-1 0 0,0 0 1 0 0,0 0-1 0 0,0-1 1 0 0,0 1 0 0 0,-1 0-1 0 0,1 0 1 0 0,0 0 0 0 0,0 0-1 0 0,0 0 1 0 0,0 0-1 0 0,0 0 1 0 0,-1 0 0 0 0,1 0-1 0 0,0 0 1 0 0,0 0-1 0 0,0 0 1 0 0,0 0 0 0 0,0 0-1 0 0,-1 0 1 0 0,1 0 0 0 0,0 0-1 0 0,0 0 1 0 0,0 0-1 0 0,0 0-1 0 0,-5 7-36 0 0,5-7 39 0 0,0 1 0 0 0,0-1 1 0 0,0 1-1 0 0,0-1 1 0 0,0 1-1 0 0,0-1 1 0 0,0 1-1 0 0,-1-1 1 0 0,1 1-1 0 0,0-1 1 0 0,0 1-1 0 0,-1-1 1 0 0,1 0-1 0 0,0 1 1 0 0,-1-1-1 0 0,1 0 1 0 0,0 1-1 0 0,-1-1 0 0 0,1 0 1 0 0,-1 1-1 0 0,1-1 1 0 0,0 0-1 0 0,-1 1 1 0 0,1-1-1 0 0,-1 0 1 0 0,0 0-4 0 0,1 0-3 0 0,0 0 0 0 0,0 0 0 0 0,0 0 0 0 0,0 0 0 0 0,0 0 0 0 0,0 0 0 0 0,0 0 0 0 0,0-1 0 0 0,0 1 0 0 0,-1 0 0 0 0,1 0 0 0 0,0 0 0 0 0,0 0 1 0 0,0 0-1 0 0,0 0 0 0 0,0 0 0 0 0,0-1 0 0 0,0 1 0 0 0,0 0 0 0 0,0 0 0 0 0,0 0 0 0 0,0 0 0 0 0,0 0 0 0 0,0 0 0 0 0,0-1 0 0 0,1 1 0 0 0,-1 0 0 0 0,0 0 0 0 0,0 0 0 0 0,0 0 0 0 0,0 0 1 0 0,0 0-1 0 0,0 0 0 0 0,0-1 0 0 0,0 1 0 0 0,0 0 0 0 0,0 0 0 0 0,0 0 0 0 0,0 0 0 0 0,1 0 0 0 0,-1 0 0 0 0,0 0 0 0 0,0 0 0 0 0,0 0 0 0 0,0 0 0 0 0,0 0 3 0 0,2-4 144 0 0,-2 4-146 0 0,0 0 0 0 0,0 0 0 0 0,0 0 0 0 0,0 0 0 0 0,0 0 0 0 0,0 0 0 0 0,0-1 0 0 0,0 1 0 0 0,0 0 0 0 0,0 0 0 0 0,0 0 0 0 0,0 0 0 0 0,0 0 0 0 0,0 0 0 0 0,0-1 0 0 0,0 1-1 0 0,0 0 1 0 0,0 0 0 0 0,0 0 0 0 0,0 0 0 0 0,0 0 0 0 0,0 0 0 0 0,0-1 0 0 0,0 1 0 0 0,0 0 0 0 0,0 0 0 0 0,0 0 0 0 0,0 0 0 0 0,0 0 0 0 0,0 0 0 0 0,0-1 0 0 0,0 1 0 0 0,0 0 0 0 0,-1 0 0 0 0,1 0 0 0 0,0 0 0 0 0,0 0 0 0 0,0 0 0 0 0,0 0 0 0 0,0 0 0 0 0,0 0 0 0 0,-1 0 2 0 0,1-1 5 0 0,0 1 0 0 0,0 0 0 0 0,0 0 0 0 0,0 0 0 0 0,-1 0 0 0 0,1 0 0 0 0,0 0 0 0 0,0 0 0 0 0,0 0 0 0 0,0 0 0 0 0,-1 0 0 0 0,1 0 0 0 0,0 0 0 0 0,0 0 0 0 0,0 0 0 0 0,-1 0 0 0 0,1 0 0 0 0,0 0 0 0 0,0 0 0 0 0,0 0 1 0 0,0 0-1 0 0,-1 0 0 0 0,1 0 0 0 0,0 0 0 0 0,0 0 0 0 0,0 0 0 0 0,0 1 0 0 0,-1-1 0 0 0,1 0 0 0 0,0 0 0 0 0,0 0 0 0 0,0 0 0 0 0,0 0 0 0 0,0 0 0 0 0,-1 1 0 0 0,1-1 0 0 0,0 0 0 0 0,0 0 0 0 0,0 0 0 0 0,0 0 0 0 0,0 1 0 0 0,0-1 0 0 0,0 0 0 0 0,0 0 0 0 0,0 0 0 0 0,0 1 0 0 0,0-1 0 0 0,0 0 0 0 0,0 0 0 0 0,0 0 0 0 0,0 0 0 0 0,0 1 0 0 0,0-1-5 0 0,0 0-2 0 0,-3 8-207 0 0,3-8 207 0 0,0 0 0 0 0,0 0-1 0 0,0 0 1 0 0,0 0 0 0 0,0 1 0 0 0,0-1-1 0 0,-1 0 1 0 0,1 0 0 0 0,0 0-1 0 0,0 0 1 0 0,0 0 0 0 0,0 1 0 0 0,0-1-1 0 0,0 0 1 0 0,0 0 0 0 0,0 0-1 0 0,0 0 1 0 0,0 0 0 0 0,0 0 0 0 0,0 0-1 0 0,0 1 1 0 0,-1-1 0 0 0,1 0 0 0 0,0 0-1 0 0,0 0 1 0 0,0 0 0 0 0,0 0-1 0 0,0 0 1 0 0,0 0 0 0 0,-1 0 0 0 0,1 0-1 0 0,0 0 1 0 0,0 0 0 0 0,0 0-1 0 0,0 0 1 0 0,0 0 0 0 0,-1 0 0 0 0,1 0-1 0 0,0 0 1 0 0,0 0 0 0 0,0 0 0 0 0,0 0-1 0 0,0 0 1 0 0,-1 0 0 0 0,1 0-1 0 0,0 0 1 0 0,0 0 0 0 0,0 0 0 0 0,0 0-1 0 0,0 0 1 0 0,0 0 0 0 0,-1 0 0 0 0,1 0-1 0 0,0 0 1 0 0,0 0 0 0 0,0-1-1 0 0,0 1 1 0 0,0 0 0 0 0,0 0 0 0 0,0 0-1 0 0,0 0 1 0 0,-1 0 2 0 0,1-1-1 0 0,0 1 1 0 0,0 0-1 0 0,0-1 1 0 0,0 1-1 0 0,0 0 0 0 0,0-1 1 0 0,0 1-1 0 0,0-1 1 0 0,0 1-1 0 0,0 0 0 0 0,0-1 1 0 0,0 1-1 0 0,0 0 1 0 0,0-1-1 0 0,0 1 0 0 0,0 0 1 0 0,1-1-1 0 0,-1 1 1 0 0,0 0-1 0 0,0-1 0 0 0,0 1 1 0 0,1 0-1 0 0,-1-1 0 0 0,0 1 1 0 0,0 0-1 0 0,1 0 1 0 0,-1-1 0 0 0,0 1 0 0 0,0 0 0 0 0,0 0-1 0 0,0 0 1 0 0,1 0 0 0 0,-1 0 0 0 0,0 0 0 0 0,0 0 0 0 0,0-1 0 0 0,0 1 0 0 0,0 0 0 0 0,0 0 0 0 0,0 0 0 0 0,0 0 0 0 0,1 0-1 0 0,-1 0 1 0 0,0 0 0 0 0,0-1 0 0 0,0 1 0 0 0,0 0 0 0 0,0 0 0 0 0,0 0 0 0 0,0 0 0 0 0,0 0 0 0 0,0 0 0 0 0,0-1 0 0 0,0 1 0 0 0,0 0-1 0 0,0 0 1 0 0,0 0 0 0 0,0 0 0 0 0,0 0 0 0 0,0-1 0 0 0,0 1 0 0 0,0 0 0 0 0,0 0 0 0 0,0 0 0 0 0,0 0 0 0 0,0 0 0 0 0,0 0-1 0 0,-1-1 1 0 0,1 1 0 0 0,0 0 0 0 0,0 0 0 0 0,0 0 0 0 0,0 0 0 0 0,0 0 0 0 0,0 0 0 0 0,0 0 0 0 0,0 0 0 0 0,0-1 0 0 0,-1 1 0 0 0,1 0-1 0 0,0 0 1 0 0,0 0 0 0 0,0 0 0 0 0,0 0 0 0 0,0 0 0 0 0,-1 0 0 0 0,1 0 0 0 0,0 0 0 0 0,0 0 0 0 0,0 0 0 0 0,-6-2 32 0 0,6 2-25 0 0,-1 0 1 0 0,1-1-1 0 0,0 1 0 0 0,0 0 0 0 0,0 0 1 0 0,0 0-1 0 0,-1 0 0 0 0,1 0 1 0 0,0 0-1 0 0,0 0 0 0 0,0-1 0 0 0,-1 1 1 0 0,1 0-1 0 0,0 0 0 0 0,0 0 0 0 0,-1 0 1 0 0,1 0-1 0 0,0 0 0 0 0,0 0 0 0 0,-1 0 1 0 0,1 0-1 0 0,0 0 0 0 0,0 0 1 0 0,0 0-1 0 0,-1 1 0 0 0,1-1 0 0 0,0 0 1 0 0,0 0-1 0 0,0 0 0 0 0,-1 0 0 0 0,1 0 1 0 0,0 0-1 0 0,0 0 0 0 0,0 1 1 0 0,-1-1-1 0 0,1 0 0 0 0,0 0 0 0 0,0 0 1 0 0,0 0-1 0 0,0 1 0 0 0,0-1 0 0 0,-1 0 1 0 0,1 0-1 0 0,0 0 0 0 0,0 1 0 0 0,0-1 1 0 0,0 0-1 0 0,0 0 0 0 0,0 0 1 0 0,0 1-1 0 0,0-1-7 0 0,-5 8 54 0 0,5-8-57 0 0,0 0 0 0 0,0 0 0 0 0,0 0 0 0 0,0 0 0 0 0,0 0 0 0 0,0 1 1 0 0,0-1-1 0 0,0 0 0 0 0,-1 0 0 0 0,1 0 0 0 0,0 0 0 0 0,0 0 0 0 0,0 0 0 0 0,0 0 0 0 0,0 0 0 0 0,0 0 0 0 0,0 0 0 0 0,-1 1 0 0 0,1-1 0 0 0,0 0 0 0 0,0 0 0 0 0,0 0 0 0 0,0 0 0 0 0,0 0 0 0 0,-1 0 1 0 0,1 0-1 0 0,0 0 0 0 0,0 0 0 0 0,0 0 0 0 0,0 0 0 0 0,0 0 0 0 0,0 0 0 0 0,-1 0 0 0 0,1 0 0 0 0,0 0 0 0 0,0 0 0 0 0,0 0 0 0 0,0-1 0 0 0,0 1 0 0 0,-1 0 0 0 0,1 0 0 0 0,0 0 0 0 0,0 0 0 0 0,0 0 4 0 0,0 0-1 0 0,0 0 0 0 0,0 0 0 0 0,-1 0 0 0 0,1 0 0 0 0,0 0 1 0 0,0 0-1 0 0,0 0 0 0 0,0-1 0 0 0,0 1 0 0 0,-1 0 0 0 0,1 0 1 0 0,0 0-1 0 0,0 0 0 0 0,0 0 0 0 0,0 0 0 0 0,0 0 0 0 0,-1 0 1 0 0,1 0-1 0 0,0 1 0 0 0,0-1 0 0 0,0 0 0 0 0,0 0 0 0 0,0 0 1 0 0,-1 0-1 0 0,1 0 0 0 0,0 0 0 0 0,0 0 0 0 0,0 0 1 0 0,0 0-1 0 0,0 0 0 0 0,0 0 0 0 0,-1 1 0 0 0,1-1 0 0 0,0 0 1 0 0,0 0-1 0 0,0 0 0 0 0,0 0 0 0 0,0 0 0 0 0,0 0 0 0 0,0 1 1 0 0,0-1-1 0 0,0 0 0 0 0,0 0 0 0 0,0 0 0 0 0,0 0 0 0 0,0 0 1 0 0,0 1-1 0 0,0-1 0 0 0,0 0 0 0 0,0 0 0 0 0,0 0 0 0 0,0 0 1 0 0,0 0-1 0 0,0 1 0 0 0,0-1 0 0 0,0 0 0 0 0,10-14-193 0 0,-9 13 210 0 0,0 1 1 0 0,0 0-1 0 0,0-1 1 0 0,0 1-1 0 0,0-1 0 0 0,-1 1 1 0 0,1-1-1 0 0,0 1 1 0 0,0-1-1 0 0,-1 1 1 0 0,1-1-1 0 0,0 0 1 0 0,-1 0-1 0 0,1 1 1 0 0,-1-1-1 0 0,1 0 0 0 0,-1 0 1 0 0,1 0-1 0 0,-1 1 1 0 0,0-1-1 0 0,1 0 1 0 0,-1 0-1 0 0,0 0 1 0 0,0 0-18 0 0,1 1-3 0 0,-1 0 1 0 0,0 0-1 0 0,0 0 1 0 0,0-1-1 0 0,0 1 0 0 0,0 0 1 0 0,0 0-1 0 0,0 0 1 0 0,0 0-1 0 0,0 0 1 0 0,0 0-1 0 0,0 0 1 0 0,0 0-1 0 0,0 0 1 0 0,0 0-1 0 0,0-1 1 0 0,1 1-1 0 0,-1 0 1 0 0,0 0-1 0 0,0 0 1 0 0,0 0-1 0 0,0 0 1 0 0,0 0-1 0 0,0 0 1 0 0,0 0-1 0 0,0 0 1 0 0,1 0-1 0 0,-1 0 1 0 0,0 0-1 0 0,0 0 1 0 0,0 0-1 0 0,0 0 1 0 0,0 0-1 0 0,0 0 1 0 0,0 0-1 0 0,1 0 1 0 0,-1 0-1 0 0,0 0 1 0 0,0 0-1 0 0,0 0 1 0 0,0 0-1 0 0,0 0 1 0 0,0 0-1 0 0,0 0 1 0 0,0 0-1 0 0,1 1 1 0 0,-1-1 2 0 0,0 0-3 0 0,0 0 0 0 0,0 0 1 0 0,0 0-1 0 0,0 0 0 0 0,0 0 0 0 0,1 0 0 0 0,-1 0 1 0 0,0 0-1 0 0,0 0 0 0 0,0 0 0 0 0,0 0 1 0 0,1 0-1 0 0,-1 0 0 0 0,0 0 0 0 0,0 0 1 0 0,0 0-1 0 0,0 0 0 0 0,1 0 0 0 0,-1 0 0 0 0,0 0 1 0 0,0 0-1 0 0,0 0 0 0 0,0 0 0 0 0,0 0 1 0 0,1 0-1 0 0,-1 0 0 0 0,0 0 0 0 0,0 0 1 0 0,0 0-1 0 0,0-1 0 0 0,0 1 0 0 0,0 0 1 0 0,1 0-1 0 0,-1 0 0 0 0,0 0 0 0 0,0 0 0 0 0,0 0 1 0 0,0-1-1 0 0,0 1 0 0 0,0 0 0 0 0,0 0 1 0 0,0 0-1 0 0,0 0 0 0 0,0 0 0 0 0,0-1 1 0 0,0 1-1 0 0,0 0 0 0 0,1 0 0 0 0,-1 0 1 0 0,0 0-1 0 0,-1-1 3 0 0,2 0 1 0 0,-1 0-1 0 0,0 0 1 0 0,0 1 0 0 0,0-1 0 0 0,0 0 0 0 0,1 0-1 0 0,-1 0 1 0 0,0 0 0 0 0,1 0 0 0 0,-1 0 0 0 0,1 1 0 0 0,-1-1-1 0 0,1 0 1 0 0,0 0-1 0 0,-1 0 1 0 0,0 1 0 0 0,0 0 0 0 0,1 0 0 0 0,-1-1 0 0 0,0 1 0 0 0,0 0 0 0 0,0 0 0 0 0,1 0 0 0 0,-1 0 0 0 0,0-1 0 0 0,0 1 0 0 0,1 0 0 0 0,-1 0 0 0 0,0 0 0 0 0,0 0 0 0 0,1 0 0 0 0,-1 0 0 0 0,0 0 0 0 0,1 0 0 0 0,-1-1 0 0 0,0 1 0 0 0,1 0 0 0 0,-1 0 0 0 0,0 0 0 0 0,0 1 0 0 0,1-1 0 0 0,-1 0 0 0 0,0 0 0 0 0,1 0 0 0 0,-1 0 0 0 0,0 0 0 0 0,0 0 0 0 0,1 0 0 0 0,-1 0 0 0 0,0 1 0 0 0,0-1 0 0 0,1 0 0 0 0,-1 0 0 0 0,0 0 0 0 0,1 1-2 0 0,-1-1 3 0 0,0 0-1 0 0,0 0 0 0 0,0 1 0 0 0,1-1 1 0 0,-1 0-1 0 0,0 1 0 0 0,0-1 0 0 0,1 0 0 0 0,-1 0 1 0 0,0 0-1 0 0,1 1 0 0 0,-1-1 0 0 0,0 0 1 0 0,1 0-1 0 0,-1 0 0 0 0,0 0 0 0 0,1 0 0 0 0,-1 0 1 0 0,0 1-1 0 0,1-1 0 0 0,-1 0 0 0 0,0 0 1 0 0,1 0-1 0 0,-1 0 0 0 0,0 0 0 0 0,1 0 0 0 0,-1-1 0 0 0,2 6 99 0 0,-2-5-103 0 0,-1 0 0 0 0,1 1 0 0 0,0-1 1 0 0,0 0-1 0 0,0 0 0 0 0,0 0 0 0 0,0 0 0 0 0,0 0 1 0 0,0 0-1 0 0,0 0 0 0 0,0 0 0 0 0,0 0 0 0 0,1 0 0 0 0,-1 1 1 0 0,0-1-1 0 0,0 0 0 0 0,0 0 0 0 0,0 0 0 0 0,0 0 1 0 0,0 0-1 0 0,0 0 0 0 0,0 0 0 0 0,0 0 0 0 0,0 0 1 0 0,0 0-1 0 0,0 0 0 0 0,0 1 0 0 0,0-1 0 0 0,0 0 0 0 0,0 0 1 0 0,0 0-1 0 0,1 0 0 0 0,-1 0 0 0 0,0 0 0 0 0,0 0 1 0 0,0 0-1 0 0,0 0 0 0 0,0 0 0 0 0,0 0 0 0 0,0 0 1 0 0,0 0-1 0 0,0 0 0 0 0,0 0 0 0 0,1 0 0 0 0,-1 0 0 0 0,0 0 1 0 0,0 0-1 0 0,0 0 0 0 0,0 0 0 0 0,0 0 0 0 0,0 0 1 0 0,0 0-1 0 0,0 0 0 0 0,0 0 0 0 0,0 0 3 0 0,7-4-43 0 0,4-1 62 0 0,-11 5-17 0 0,0 0 0 0 0,0 0 0 0 0,0 0 0 0 0,1 0 0 0 0,-1 0 0 0 0,0 0 0 0 0,0 0-1 0 0,1 0 1 0 0,-1 0 0 0 0,0 0 0 0 0,0 0 0 0 0,1 0 0 0 0,-1-1 0 0 0,0 1 0 0 0,0 0 0 0 0,0 0 0 0 0,1 0 0 0 0,-1 0-1 0 0,0 0 1 0 0,0 0 0 0 0,0-1 0 0 0,0 1 0 0 0,1 0 0 0 0,-1 0 0 0 0,0 0 0 0 0,0 0 0 0 0,0-1 0 0 0,0 1 0 0 0,0 0 0 0 0,1 0-1 0 0,-1 0 1 0 0,0-1 0 0 0,0 1 0 0 0,0 0-2 0 0,-4 8 81 0 0,4-8-81 0 0,-1 1 0 0 0,1-1 0 0 0,0 0 1 0 0,0 1-1 0 0,-1-1 0 0 0,1 1 0 0 0,0-1 1 0 0,-1 0-1 0 0,1 1 0 0 0,0-1 0 0 0,-1 0 1 0 0,1 1-1 0 0,0-1 0 0 0,-1 0 1 0 0,1 0-1 0 0,-1 1 0 0 0,1-1 0 0 0,-1 0 1 0 0,1 0-1 0 0,-1 0 7 0 0,0 1 1 0 0,0-1-1 0 0,1 1 1 0 0,-1-1-1 0 0,0 1 1 0 0,0-1-1 0 0,1 1 1 0 0,-1-1-1 0 0,0 1 1 0 0,1 0-1 0 0,-1-1 1 0 0,1 1-1 0 0,-1 0 1 0 0,1-1-1 0 0,-1 1 1 0 0,1 1-8 0 0,-2 1-38 0 0,0-1 0 0 0,0 1 0 0 0,0 0-1 0 0,0-1 1 0 0,0 1 0 0 0,-3 1 38 0 0,-5 5 124 0 0,10-9-123 0 0,0 0 0 0 0,0 0 0 0 0,0 0 1 0 0,0 0-1 0 0,0 0 0 0 0,0 0 1 0 0,0 0-1 0 0,0 0 0 0 0,0 0 1 0 0,0 0-1 0 0,1 0 0 0 0,-1 0 1 0 0,0 0-1 0 0,0 0 0 0 0,0 0 1 0 0,0 0-1 0 0,0 0 0 0 0,0 0 1 0 0,0 0-1 0 0,0 0 0 0 0,0 0 1 0 0,0 0-1 0 0,1 0 0 0 0,-1 0 1 0 0,0 0-1 0 0,0 0 0 0 0,0 0 0 0 0,0 0 1 0 0,0 0-1 0 0,0 0 0 0 0,0 0 1 0 0,0 0-1 0 0,0 0 0 0 0,0 0 1 0 0,0 0-1 0 0,0 1 0 0 0,1-1 1 0 0,-1 0-1 0 0,0 0 0 0 0,0 0 1 0 0,0 0-1 0 0,0 0 0 0 0,0 0 1 0 0,0 0-1 0 0,0 0 0 0 0,0 0 1 0 0,0 0-1 0 0,0 1 0 0 0,0-1 1 0 0,0 0-1 0 0,0 0 0 0 0,0 0 0 0 0,0 0 1 0 0,0 0-1 0 0,0 0 0 0 0,0 0 1 0 0,0 0-1 0 0,0 0 0 0 0,0 1 1 0 0,0-1-1 0 0,0 0 0 0 0,0 0 1 0 0,0 0-1 0 0,-1 0 0 0 0,1 0 1 0 0,0 0-1 0 0,0 0 0 0 0,0 0-1 0 0,0 2-35 0 0,2-6-42 0 0,-2 6 100 0 0,0 0-1 0 0,0 0 1 0 0,0 0 0 0 0,0 1 0 0 0,0-1-1 0 0,0 0 1 0 0,1 0 0 0 0,-1 0 0 0 0,1 0-1 0 0,0 0 1 0 0,-1 0 0 0 0,1 0 0 0 0,0 0-1 0 0,0 0 1 0 0,0 0 0 0 0,1 0 0 0 0,0 0-23 0 0,1 4-59 0 0,-3-6 66 0 0,0 0 1 0 0,0 1 0 0 0,0-1-1 0 0,0 0 1 0 0,1 1-1 0 0,-1-1 1 0 0,0 0 0 0 0,0 1-1 0 0,0-1 1 0 0,0 0 0 0 0,1 1-1 0 0,-1-1 1 0 0,0 0 0 0 0,0 0-1 0 0,0 1 1 0 0,1-1 0 0 0,-1 0-1 0 0,0 0 1 0 0,1 1 0 0 0,-1-1-1 0 0,0 0 1 0 0,0 0 0 0 0,1 0-1 0 0,-1 0 1 0 0,0 0 0 0 0,1 1-1 0 0,-1-1 1 0 0,0 0 0 0 0,1 0-1 0 0,-1 0 1 0 0,0 0 0 0 0,1 0-1 0 0,-1 0 1 0 0,1 0-8 0 0,-1 0-3 0 0,0 0-1 0 0,1 0 1 0 0,-1 0-1 0 0,1 0 1 0 0,-1 1 0 0 0,1-1-1 0 0,-1 0 1 0 0,0 0-1 0 0,1 1 1 0 0,-1-1 0 0 0,0 0-1 0 0,1 1 1 0 0,-1-1 0 0 0,0 0-1 0 0,1 1 1 0 0,-1-1-1 0 0,0 0 1 0 0,0 1 0 0 0,1-1-1 0 0,-1 0 1 0 0,0 1-1 0 0,0-1 1 0 0,0 1 0 0 0,0-1-1 0 0,1 1 1 0 0,-1-1-1 0 0,0 0 1 0 0,0 1 0 0 0,0-1-1 0 0,0 1 4 0 0,4 15 254 0 0,3 22-337 0 0,6-21 285 0 0,-8 5-154 0 0,-3-17-61 0 0,-1-1 1 0 0,0 1 0 0 0,0 0 0 0 0,0-1 0 0 0,0 1-1 0 0,-1 2 13 0 0,16-4-50 0 0,-12 1 97 0 0,-4-4-36 0 0,0 0-1 0 0,0 1 1 0 0,0-1 0 0 0,0 0-1 0 0,0 0 1 0 0,1 0-1 0 0,-1 0 1 0 0,0 0-1 0 0,0 1 1 0 0,0-1 0 0 0,1 0-1 0 0,-1 0 1 0 0,0 0-1 0 0,0 0 1 0 0,0 0-1 0 0,1 0 1 0 0,-1 0-1 0 0,0 0 1 0 0,0 0 0 0 0,0 0-1 0 0,1 0 1 0 0,-1 0-1 0 0,0 0 1 0 0,0 0-1 0 0,0 0 1 0 0,1 0 0 0 0,-1 0-1 0 0,0 0 1 0 0,0 0-1 0 0,0 0 1 0 0,1 0-1 0 0,-1 0 1 0 0,0 0 0 0 0,0-1-1 0 0,0 1 1 0 0,1 0-1 0 0,-1 0 1 0 0,0 0-1 0 0,0 0-10 0 0,1-1-7 0 0,0 1-2 0 0,-1 0 1 0 0,1 0 0 0 0,-1 1-1 0 0,0-1 1 0 0,1 0 0 0 0,-1 0-1 0 0,1 0 1 0 0,-1 0-1 0 0,1 0 1 0 0,-1 1 0 0 0,0-1-1 0 0,1 0 1 0 0,-1 0 0 0 0,0 1-1 0 0,1-1 1 0 0,-1 0-1 0 0,0 0 1 0 0,1 1 0 0 0,-1-1-1 0 0,0 0 1 0 0,0 1 0 0 0,1-1-1 0 0,-1 1 1 0 0,0-1-1 0 0,0 0 1 0 0,0 1 0 0 0,1 0 8 0 0,3 12 238 0 0,-3-15-226 0 0,2 5-32 0 0,1 5-23 0 0,-4-8 47 0 0,1 0 0 0 0,-1 0 0 0 0,0 0 0 0 0,1-1 0 0 0,-1 1 0 0 0,0 0 0 0 0,0 0 0 0 0,1 0 0 0 0,-1 0 0 0 0,1 0 0 0 0,-1-1 0 0 0,0 1 0 0 0,1 0 0 0 0,-1 0 0 0 0,0 0 0 0 0,1 0 0 0 0,-1 0 0 0 0,0 0 0 0 0,1 0 0 0 0,-1 0 0 0 0,0 1 0 0 0,1-1 0 0 0,-1 0 0 0 0,1 0 0 0 0,-1 0 0 0 0,0 0 0 0 0,0 0 0 0 0,1 0 0 0 0,-1 1 0 0 0,0-1 0 0 0,1 0 0 0 0,-1 0 0 0 0,0 1 0 0 0,1-1 0 0 0,-1 0 0 0 0,0 0 0 0 0,0 1 0 0 0,0-1-1 0 0,1 0 1 0 0,-1 1 0 0 0,0-1 0 0 0,0 0 0 0 0,0 1 0 0 0,0-1 0 0 0,0 0 0 0 0,1 1 0 0 0,-1-1 0 0 0,0 0-4 0 0,5 10 77 0 0,0-1-70 0 0,-5-8-10 0 0,0-1 0 0 0,0 1 0 0 0,0-1 0 0 0,1 1 0 0 0,-1-1 0 0 0,0 0 0 0 0,0 1 0 0 0,1-1 0 0 0,-1 1 0 0 0,0-1 0 0 0,1 1 1 0 0,-1-1-1 0 0,0 0 0 0 0,1 1 0 0 0,-1-1 0 0 0,0 0 0 0 0,1 0 0 0 0,-1 1 0 0 0,1-1 0 0 0,-1 0 0 0 0,1 0 0 0 0,-1 1 0 0 0,1-1 0 0 0,-1 0 0 0 0,1 0 3 0 0,7 13 71 0 0,-6-11-44 0 0,0 0 0 0 0,0 0 0 0 0,-1 0-1 0 0,1 0 1 0 0,-1 0 0 0 0,1 0 0 0 0,-1 1 0 0 0,1 0-27 0 0,6 10-192 0 0,-3-6 129 0 0,-4-6 73 0 0,0 0 0 0 0,0 0 0 0 0,-1 0 0 0 0,1 0 0 0 0,0 0 0 0 0,-1 0 0 0 0,1 1 0 0 0,-1-1 0 0 0,1 0 0 0 0,-1 1 0 0 0,1 0-10 0 0,-1-1 2 0 0,1 0 1 0 0,-1 0 0 0 0,1 0 0 0 0,-1 0 0 0 0,1 0 0 0 0,-1-1 0 0 0,1 1 0 0 0,0 0 0 0 0,-1 0 0 0 0,1 0 0 0 0,0-1 0 0 0,0 1-3 0 0,8 10 115 0 0,-7-6-207 0 0,-2-3 92 0 0,1 0 0 0 0,-1 0 0 0 0,1-1 0 0 0,0 1 1 0 0,0 0-1 0 0,0 0 0 0 0,0-1 0 0 0,0 1 0 0 0,0-1 1 0 0,0 1-1 0 0,0-1 0 0 0,1 1 0 0 0,-1-1 0 0 0,0 0 0 0 0,1 0 1 0 0,-1 0-1 0 0,1 1 0 0 0,0-1 4 0 0,-1 0 0 0 0,0 0 0 0 0,0 0 1 0 0,0 0-1 0 0,0 1 0 0 0,0-1 0 0 0,0 1 0 0 0,0-1 1 0 0,0 0-1 0 0,-1 1 0 0 0,1-1 0 0 0,0 1 0 0 0,-1 0 1 0 0,1-1-1 0 0,-1 1 0 0 0,0-1 0 0 0,0 1 0 0 0,1 0 1 0 0,-1 0-5 0 0,0 0 18 0 0,0 0 1 0 0,1 0-1 0 0,0 0 1 0 0,-1 1-1 0 0,1-1 1 0 0,0 0-1 0 0,0 0 1 0 0,0 0-19 0 0,6 11-102 0 0,-7-12 103 0 0,1-1 1 0 0,-1 1 0 0 0,0 0-1 0 0,1-1 1 0 0,-1 1-1 0 0,0-1 1 0 0,0 1-1 0 0,0 0 1 0 0,0-1-1 0 0,0 1 1 0 0,0-1 0 0 0,0 1-1 0 0,0 0 1 0 0,0-1-1 0 0,0 1 1 0 0,0 0-1 0 0,0-1 1 0 0,0 1-1 0 0,0-1 1 0 0,0 1 0 0 0,-1 0-2 0 0,15 16-76 0 0,-6 3 5 0 0,-7-19 72 0 0,0 1 0 0 0,0 0 0 0 0,0 0 0 0 0,0 0 0 0 0,-1 0 0 0 0,1 0 0 0 0,-1 0 0 0 0,1 0 0 0 0,-1 2-1 0 0,5 9-108 0 0,-5-12 113 0 0,1 0 0 0 0,-1 1 0 0 0,1-1 0 0 0,-1 0 0 0 0,1 0 0 0 0,-1 0 0 0 0,0 0 1 0 0,0 1-1 0 0,1-1 0 0 0,-1 0 0 0 0,0 0 0 0 0,0 1 0 0 0,0-1 0 0 0,0 1-5 0 0,-1-1 8 0 0,1 0 0 0 0,0 0 1 0 0,0 0-1 0 0,0 0 0 0 0,0 0 0 0 0,0 0 1 0 0,0 0-1 0 0,1 1 0 0 0,-1-1 0 0 0,0 0 1 0 0,0 0-1 0 0,1 0 0 0 0,-1 0-8 0 0,3 12 210 0 0,-3-12-203 0 0,1 0-1 0 0,-1 0 0 0 0,0-1 1 0 0,1 1-1 0 0,-1 0 0 0 0,0 0 1 0 0,1-1-1 0 0,-1 1 0 0 0,1 0 1 0 0,0-1-1 0 0,-1 1 0 0 0,1-1 1 0 0,-1 1-1 0 0,1-1 0 0 0,0 1 1 0 0,-1-1-1 0 0,1 1 0 0 0,0-1 1 0 0,0 1-1 0 0,-1-1 0 0 0,1 0-6 0 0,0 1-21 0 0,1-1-1 0 0,-1 1 0 0 0,0 0 1 0 0,0-1-1 0 0,0 1 0 0 0,0 0 1 0 0,0 0-1 0 0,0 0 0 0 0,-1 0 1 0 0,1 0-1 0 0,0 0 1 0 0,0 1 21 0 0,3 7 6 0 0,-4-6 2 0 0,1-1-1 0 0,0 1 1 0 0,0 0 0 0 0,0-1 0 0 0,0 1 0 0 0,0-1-1 0 0,1 0 1 0 0,-1 1 0 0 0,1-1 0 0 0,0 0 0 0 0,0 1-8 0 0,5 1-54 0 0,1 1 138 0 0,-2 0-56 0 0,-1 0-44 0 0,-5-4 15 0 0,1 0 0 0 0,-1 0 0 0 0,1 0 0 0 0,-1-1 0 0 0,1 1 0 0 0,-1 0 0 0 0,1 0 0 0 0,-1-1 0 0 0,1 1 0 0 0,0 0 0 0 0,-1 0 0 0 0,1-1 0 0 0,0 1 0 0 0,0-1 0 0 0,-1 1-1 0 0,2 0 2 0 0,-2-1 1 0 0,1 0-4 0 0,-1 1 0 0 0,0 0-1 0 0,0-1 1 0 0,1 1-1 0 0,-1 0 1 0 0,0-1 0 0 0,0 1-1 0 0,0 0 1 0 0,0 0 0 0 0,0-1-1 0 0,0 1 1 0 0,0 0 0 0 0,0-1-1 0 0,0 1 1 0 0,0 0 0 0 0,0 0-1 0 0,0-1 4 0 0,-1 7-44 0 0,9 6 0 0 0,-1-1-51 0 0,-7-12 96 0 0,0 0 0 0 0,0 0 0 0 0,0 0-1 0 0,0 1 1 0 0,0-1 0 0 0,0 0 0 0 0,0 0 0 0 0,0 0-1 0 0,0 1 1 0 0,0-1 0 0 0,0 0 0 0 0,0 0 0 0 0,0 0-1 0 0,0 1 1 0 0,0-1 0 0 0,1 0 0 0 0,-1 0 0 0 0,0 0-1 0 0,0 0 1 0 0,0 1 0 0 0,0-1 0 0 0,1 0-1 0 0,-1 0 1 0 0,0 0 0 0 0,0 0 0 0 0,0 0 0 0 0,1 0-1 0 0,-1 1 1 0 0,0-1 0 0 0,0 0 0 0 0,0 0 0 0 0,1 0-1 0 0,-1 0 1 0 0,0 0 0 0 0,0 0 0 0 0,0 0 0 0 0,1 0-1 0 0,-1 0 1 0 0,0 0 0 0 0,0 0 0 0 0,0 0 0 0 0,1 0-1 0 0,-1 0 1 0 0,0 0 0 0 0,0 0 0 0 0,1-1 0 0 0,-1 1-1 0 0,0 0 1 0 0,0 0 0 0 0,0 0 0 0 0,0 0 0 0 0,1 0-1 0 0,-1 0 1 0 0,0 0 0 0 0,0-1 0 0 0,0 1 0 0 0,1 0-1 0 0,6 19-96 0 0,4-9-274 0 0,0 5 554 0 0,-10-13-161 0 0,2 5 53 0 0,-3-7-81 0 0,1 0-1 0 0,-1 0 1 0 0,0 0 0 0 0,0 0-1 0 0,0 0 1 0 0,0 0 0 0 0,0 0-1 0 0,0 0 1 0 0,0 0 0 0 0,1 0-1 0 0,-1 1 1 0 0,0-1 0 0 0,0 0 0 0 0,0 0-1 0 0,0 0 1 0 0,0 0 0 0 0,0 0-1 0 0,0 0 1 0 0,1 0 0 0 0,-1 0-1 0 0,0 0 1 0 0,0 0 0 0 0,0 0-1 0 0,0-1 1 0 0,0 1 0 0 0,0 0-1 0 0,1 0 1 0 0,-1 0 0 0 0,0 0 0 0 0,0 0-1 0 0,0 0 1 0 0,0 0 0 0 0,0 0-1 0 0,0 0 1 0 0,0 0 0 0 0,0 0-1 0 0,0 0 1 0 0,1 0 0 0 0,-1-1-1 0 0,0 1 1 0 0,0 0 0 0 0,0 0-1 0 0,0 0 1 0 0,0 0 0 0 0,0 0 0 0 0,0 0-1 0 0,0 0 1 0 0,0-1 0 0 0,0 1-1 0 0,0 0 1 0 0,0 0 0 0 0,0 0-1 0 0,0 0 1 0 0,0 0 0 0 0,0 0-1 0 0,0-1 1 0 0,0 1 0 0 0,0 0-1 0 0,0 0 1 0 0,0 0 5 0 0,9 11 75 0 0,-9-10-82 0 0,1-1 1 0 0,-1 1 0 0 0,1-1 0 0 0,-1 0-1 0 0,0 1 1 0 0,1-1 0 0 0,-1 1-1 0 0,0 0 1 0 0,1-1 0 0 0,-1 1-1 0 0,0-1 1 0 0,0 1 0 0 0,0-1 0 0 0,0 1-1 0 0,1-1 1 0 0,-1 1 0 0 0,0 0-1 0 0,0-1 1 0 0,0 1 0 0 0,0-1 0 0 0,0 1-1 0 0,0 0 1 0 0,0-1 0 0 0,-1 1 6 0 0,1 0-3 0 0,0-1 0 0 0,0 1 0 0 0,0-1 0 0 0,0 1 0 0 0,0-1 0 0 0,0 1 0 0 0,0-1 0 0 0,0 1 0 0 0,0 0 0 0 0,0-1 0 0 0,1 1 0 0 0,-1-1 0 0 0,0 1 0 0 0,0-1 0 0 0,0 1 0 0 0,1-1 0 0 0,-1 1 0 0 0,0-1 0 0 0,1 1 3 0 0,-1-1 49 0 0,1 0-58 0 0,0 0-1 0 0,-1 1 1 0 0,1-1-1 0 0,-1 0 1 0 0,1 0-1 0 0,0 1 1 0 0,-1-1-1 0 0,1 0 1 0 0,-1 1-1 0 0,1-1 1 0 0,-1 1-1 0 0,1-1 1 0 0,-1 1-1 0 0,1-1 1 0 0,-1 1-1 0 0,0-1 1 0 0,1 1 0 0 0,-1-1-1 0 0,0 1 10 0 0,5 4 107 0 0,-4-4-99 0 0,0 0-1 0 0,0 0 1 0 0,-1 0 0 0 0,1 0 0 0 0,0 0 0 0 0,0 0 0 0 0,-1 0 0 0 0,1 0 0 0 0,-1 0 0 0 0,1 0 0 0 0,-1 0 0 0 0,1 0 0 0 0,-1 0 0 0 0,0 1-1 0 0,1-1-7 0 0,5 11-336 0 0,-6-11 324 0 0,1-1 0 0 0,-1 1 0 0 0,1 0 0 0 0,-1 0 0 0 0,1 0 0 0 0,-1 0 0 0 0,1 0 0 0 0,-1 0 0 0 0,0 0 0 0 0,1 0 0 0 0,-1 0 0 0 0,0 0 0 0 0,0 0 0 0 0,0 0 12 0 0,11 11-114 0 0,-11-12 116 0 0,0 0 0 0 0,0 1 0 0 0,0-1 0 0 0,0 0 1 0 0,0 0-1 0 0,0 0 0 0 0,0 0 0 0 0,0 0 0 0 0,0 0 1 0 0,0 1-1 0 0,0-1 0 0 0,0 0 0 0 0,0 0 1 0 0,0 0-1 0 0,0 0 0 0 0,0 0 0 0 0,1 0 0 0 0,-1 0 1 0 0,0 1-1 0 0,0-1 0 0 0,0 0 0 0 0,0 0 0 0 0,0 0 1 0 0,0 0-1 0 0,0 0 0 0 0,1 0 0 0 0,-1 0 0 0 0,0 0 1 0 0,0 0-1 0 0,0 0 0 0 0,0 0 0 0 0,0 0 0 0 0,0 0 1 0 0,1 0-1 0 0,-1 0 0 0 0,0 0 0 0 0,0 0 0 0 0,0 0 1 0 0,0 0-1 0 0,0 0 0 0 0,1 0 0 0 0,-1 0 1 0 0,0 0-4 0 0,3 2 29 0 0,-3-2-36 0 0,0 1 0 0 0,0-1 0 0 0,0 0-1 0 0,0 1 1 0 0,0-1 0 0 0,1 1 0 0 0,-1-1-1 0 0,0 0 1 0 0,0 1 0 0 0,0-1 0 0 0,0 1 0 0 0,1-1-1 0 0,-1 0 1 0 0,0 1 0 0 0,0-1 0 0 0,1 0-1 0 0,-1 0 1 0 0,0 1 0 0 0,1-1 0 0 0,-1 0-1 0 0,0 0 1 0 0,1 1 0 0 0,-1-1 0 0 0,0 0-1 0 0,1 0 1 0 0,-1 0 0 0 0,1 1 8 0 0,6-6-397 0 0,-5 2 309 0 0,3-3 40 0 0,0 0-1 0 0,0-1 1 0 0,-1 1-1 0 0,0-1 1 0 0,2-3 48 0 0,8-4 164 0 0,-10 7-131 0 0,0 0 0 0 0,0 1 0 0 0,0-1 0 0 0,3-1-33 0 0,2-3 24 0 0,8-3-96 0 0,-9 4 50 0 0,11-17 145 0 0,-16 20-84 0 0,-3 6-10 0 0,1-1-1 0 0,-1 1 1 0 0,1-1-1 0 0,0 1 0 0 0,0 0 1 0 0,-1-1-1 0 0,1 1 1 0 0,0 0-1 0 0,0 0 1 0 0,0 0-1 0 0,1 0 1 0 0,-1 0-1 0 0,0 0 1 0 0,0 0-1 0 0,0 0 0 0 0,1 0 1 0 0,0 0-29 0 0,26-19 121 0 0,-13 8-157 0 0,-9 10 136 0 0,-5 2-108 0 0,0 0 0 0 0,-1 0 0 0 0,1 0 0 0 0,0-1 0 0 0,-1 1 0 0 0,1 0 0 0 0,0 0 0 0 0,-1-1 0 0 0,1 1-1 0 0,0 0 1 0 0,-1-1 0 0 0,1 1 0 0 0,0 0 0 0 0,-1-1 0 0 0,1 1 0 0 0,-1-1 8 0 0,2 0 9 0 0,-1 0 1 0 0,0 0-1 0 0,1 0 1 0 0,-1 0-1 0 0,1 0 1 0 0,-1 0-1 0 0,1 1 1 0 0,-1-1-1 0 0,1 0 0 0 0,0 1-9 0 0,0-1-10 0 0,0 1 0 0 0,-1-1 1 0 0,1 0-1 0 0,-1 1 0 0 0,1-1 0 0 0,-1 0 0 0 0,1 0 0 0 0,-1 0 0 0 0,1 0 0 0 0,-1 0 0 0 0,0 0 0 0 0,1-2 10 0 0,0 2 7 0 0,-1 0 0 0 0,0 0 1 0 0,0 0-1 0 0,0-1 1 0 0,0 1-1 0 0,1 0 0 0 0,-1 0 1 0 0,1 1-1 0 0,-1-1 1 0 0,0 0-1 0 0,1 0 0 0 0,-1 1 1 0 0,1-1-1 0 0,0 1 1 0 0,-1-1-1 0 0,1 1 0 0 0,-1 0 1 0 0,1 0-1 0 0,0-1 1 0 0,0 1-8 0 0,0 0-3 0 0,0 0 1 0 0,1 0 0 0 0,-1-1-1 0 0,0 1 1 0 0,0-1 0 0 0,0 0-1 0 0,0 0 1 0 0,1 0 2 0 0,8-3-29 0 0,-7 3 22 0 0,-1 1 1 0 0,0 0 0 0 0,1-1 0 0 0,-1 2 0 0 0,0-1-1 0 0,3 0 7 0 0,4 1-56 0 0,-9-1 73 0 0,1 0 0 0 0,-1 0 0 0 0,0 1 0 0 0,1-1 0 0 0,-1 0-1 0 0,0 1 1 0 0,0-1 0 0 0,0 1 0 0 0,1-1 0 0 0,-1 1 0 0 0,0-1-1 0 0,0 1-16 0 0,0 0-5 0 0,0-1 0 0 0,-1 1 0 0 0,1-1 0 0 0,0 0 0 0 0,-1 1 0 0 0,1-1-1 0 0,0 0 1 0 0,-1 0 0 0 0,1 1 0 0 0,0-1 0 0 0,0 0 0 0 0,-1 0-1 0 0,1 0 1 0 0,0 0 0 0 0,0 0 0 0 0,-1 0 0 0 0,1 0 0 0 0,0 0-1 0 0,0 0 1 0 0,-1 0 0 0 0,1-1 0 0 0,0 1 0 0 0,0 0 0 0 0,-1 0-1 0 0,1-1 1 0 0,0 1 5 0 0,7-4-12 0 0,0-1 0 0 0,-1 1 0 0 0,6-6 12 0 0,-12 10-6 0 0,0-1 0 0 0,0 1-1 0 0,0-1 1 0 0,0 1 0 0 0,-1 0 0 0 0,1 0-1 0 0,0-1 1 0 0,0 1 0 0 0,0 0 0 0 0,0 0-1 0 0,0 0 1 0 0,0 0 0 0 0,0 0-1 0 0,-1 0 1 0 0,1 0 0 0 0,0 0 0 0 0,0 0-1 0 0,0 1 1 0 0,1-1 6 0 0,-2 0 2 0 0,0 0-1 0 0,1 0 1 0 0,-1 0-1 0 0,0 0 1 0 0,1 0-1 0 0,-1 1 1 0 0,0-1-1 0 0,1 0 1 0 0,-1 0-1 0 0,0 0 1 0 0,1 0-1 0 0,-1 1 1 0 0,0-1-1 0 0,1 0 1 0 0,-1 0-1 0 0,0 0 1 0 0,0 1-1 0 0,1-1 1 0 0,-1 0-1 0 0,0 1 1 0 0,0-1-1 0 0,1 0 1 0 0,-1 1-1 0 0,0-1 1 0 0,0 0-1 0 0,0 1 1 0 0,0-1-1 0 0,0 0 1 0 0,1 1-1 0 0,-1-1 1 0 0,0 0 0 0 0,0 1-1 0 0,0-1 1 0 0,0 0-1 0 0,0 1 1 0 0,0-1-1 0 0,0 0 1 0 0,0 1-1 0 0,0-1 1 0 0,-1 1-2 0 0,1-1-8 0 0,0 0 0 0 0,-1 1 0 0 0,1-1 0 0 0,-1 0 1 0 0,1 0-1 0 0,0 1 0 0 0,-1-1 0 0 0,1 0 0 0 0,-1 0 0 0 0,1 0 1 0 0,-1 0-1 0 0,1 0 0 0 0,-1 0 0 0 0,1 1 0 0 0,-1-1 1 0 0,1 0-1 0 0,-1 0 0 0 0,1-1 0 0 0,-1 1 0 0 0,1 0 0 0 0,-1 0 9 0 0,0 0 6 0 0,1 0 0 0 0,-1 0 0 0 0,0 0 1 0 0,0 0-1 0 0,1 0 0 0 0,-1 0 1 0 0,0 0-1 0 0,0 0 0 0 0,0 1 0 0 0,1-1 1 0 0,-1 0-1 0 0,0 0 0 0 0,1 1 1 0 0,-1-1-1 0 0,0 1-7 0 0,-1 0-23 0 0,1 0 0 0 0,-1 0 0 0 0,0 0 0 0 0,1 0-1 0 0,-1 0 1 0 0,0 0 0 0 0,0 0 0 0 0,0-1 0 0 0,1 1 0 0 0,-3 0 23 0 0,-15 7 10 0 0,6 0-25 0 0,-1 0 0 0 0,0-1 1 0 0,0-1-1 0 0,-1 0 0 0 0,1-1 1 0 0,-1-1-1 0 0,-1 0 0 0 0,-1-1 15 0 0,12-2-32 0 0,3 0 31 0 0,-1-1 1 0 0,1 0 0 0 0,0 0-1 0 0,-1 1 1 0 0,1 0 0 0 0,0-1-1 0 0,0 1 1 0 0,0 0 0 0 0,0 0-1 0 0,0 0 1 0 0,0 0 0 0 0,0 1-1 0 0,0-1 1 0 0,-1 1 0 0 0,3-2-2 0 0,0 1 0 0 0,0-1 0 0 0,0 0 1 0 0,0 0-1 0 0,-1 0 0 0 0,1 1 0 0 0,0-1 1 0 0,0 0-1 0 0,0 0 0 0 0,0 0 0 0 0,-1 0 0 0 0,1 0 1 0 0,0 1-1 0 0,0-1 0 0 0,0 0 0 0 0,-1 0 0 0 0,1 0 1 0 0,0 0-1 0 0,0 0 0 0 0,0 0 0 0 0,-1 0 0 0 0,1 0 1 0 0,0 0-1 0 0,0 0 0 0 0,-1 0 0 0 0,1 0 0 0 0,0 0 1 0 0,0 0-1 0 0,0 0 0 0 0,-1 0 0 0 0,1 0 0 0 0,0 0 1 0 0,0 0-1 0 0,-1 0 0 0 0,1 0 0 0 0,0 0 0 0 0,0 0 1 0 0,0 0-1 0 0,-1-1 0 0 0,1 1 0 0 0,0 0 0 0 0,0 0 1 0 0,0 0-1 0 0,0 0 0 0 0,-1 0 0 0 0,1-1 0 0 0,0 1 2 0 0,0 0 5 0 0,0-1-1 0 0,0 1 1 0 0,0 0-1 0 0,0 0 0 0 0,0-1 1 0 0,0 1-1 0 0,0 0 0 0 0,0 0 1 0 0,0-1-1 0 0,0 1 1 0 0,0 0-1 0 0,0 0 0 0 0,0-1 1 0 0,1 1-1 0 0,-1 0 0 0 0,0 0 1 0 0,0-1-1 0 0,0 1 0 0 0,0 0 1 0 0,0 0-1 0 0,1-1 1 0 0,-1 1-1 0 0,0 0 0 0 0,0 0 1 0 0,0 0-1 0 0,1 0 0 0 0,-1-1 1 0 0,0 1-1 0 0,0 0 1 0 0,1 0-1 0 0,-1 0 0 0 0,0 0 1 0 0,0 0-1 0 0,1 0 0 0 0,-1 0 1 0 0,0 0-1 0 0,0 0 0 0 0,1 0 1 0 0,-1-1-1 0 0,0 1 1 0 0,0 1-5 0 0,4-3 71 0 0,-1 1 1 0 0,1-1 0 0 0,-1 0 0 0 0,0 0-1 0 0,0 0 1 0 0,0 0 0 0 0,0-1 0 0 0,0 1-1 0 0,0-1 1 0 0,0 0-72 0 0,18-15 136 0 0,21-6-36 0 0,-38 22-115 0 0,1 0 1 0 0,0 0-1 0 0,-1 0 0 0 0,1 1 1 0 0,0 0-1 0 0,0 0 0 0 0,-1 0 1 0 0,5 0 14 0 0,-1 1 63 0 0,0 1 0 0 0,0 0 0 0 0,0 1 0 0 0,2 0-63 0 0,18 4-220 0 0,-12 1 198 0 0,-15-7 21 0 0,0 1 1 0 0,0 0-1 0 0,0-1 0 0 0,0 1 0 0 0,0-1 1 0 0,0 1-1 0 0,0-1 0 0 0,0 1 1 0 0,0-1-1 0 0,1 0 0 0 0,-1 0 0 0 0,0 1 1 0 0,0-1-1 0 0,0 0 0 0 0,0 0 1 0 0,0 0-1 0 0,1 0 0 0 0,-1 0 0 0 0,0-1 1 0 0,1 1 0 0 0,-1 0-5 0 0,-1 0 0 0 0,1 0 1 0 0,0 0-1 0 0,-1 0 0 0 0,1 0 0 0 0,0 0 1 0 0,0 0-1 0 0,-1 0 0 0 0,1 0 0 0 0,0 0 1 0 0,0 1-1 0 0,-1-1 0 0 0,1 0 0 0 0,0 0 1 0 0,-1 1-1 0 0,1-1 0 0 0,-1 1 1 0 0,1-1-1 0 0,0 0 0 0 0,-1 1 0 0 0,1-1 1 0 0,-1 1-1 0 0,1-1 0 0 0,-1 1 0 0 0,1 0 1 0 0,-1-1-1 0 0,0 1 0 0 0,1-1 5 0 0,-1 1 6 0 0,1 0-1 0 0,0 0 0 0 0,0 0 1 0 0,-1-1-1 0 0,1 1 0 0 0,0 0 1 0 0,0-1-1 0 0,0 1 1 0 0,0-1-1 0 0,0 1 0 0 0,-1-1 1 0 0,1 1-1 0 0,1-1-5 0 0,9 2-37 0 0,-7-1 42 0 0,0-1-1 0 0,-1 1 1 0 0,1 0-1 0 0,0 0 1 0 0,-1 0 0 0 0,3 2-5 0 0,7-1-77 0 0,-12-2 81 0 0,-1-1-1 0 0,1 1 1 0 0,0 0-1 0 0,-1 0 1 0 0,1 0-1 0 0,0 0 1 0 0,-1 0-1 0 0,1 1 1 0 0,0-1-1 0 0,-1 0 1 0 0,1 0 0 0 0,0 0-1 0 0,-1 1 1 0 0,1-1-1 0 0,0 0 1 0 0,-1 1-1 0 0,1-1 1 0 0,-1 0-1 0 0,1 1 1 0 0,-1-1 0 0 0,1 1-1 0 0,0-1-3 0 0,0 1 7 0 0,0 0 0 0 0,0 0 0 0 0,0-1 0 0 0,0 1 0 0 0,0-1 0 0 0,1 1 0 0 0,-1-1 0 0 0,0 1 0 0 0,0-1 0 0 0,1 0 0 0 0,-1 0 0 0 0,0 0 0 0 0,0 1 0 0 0,1-1 0 0 0,-1 0 0 0 0,0-1 0 0 0,2 1-7 0 0,-1 0-5 0 0,-1 0 0 0 0,1 0 0 0 0,0 0 0 0 0,0 0 0 0 0,0 0 0 0 0,0 1 0 0 0,0-1 0 0 0,0 1 0 0 0,0-1 0 0 0,0 1 0 0 0,0 0-1 0 0,-1 0 1 0 0,2 0 5 0 0,-2-1 4 0 0,1 1 0 0 0,-1-1-1 0 0,0 1 1 0 0,1-1 0 0 0,-1 0-1 0 0,1 1 1 0 0,-1-1 0 0 0,1 0-1 0 0,-1 0 1 0 0,1 0-1 0 0,0 0 1 0 0,-1 0 0 0 0,1-1-1 0 0,-1 1 1 0 0,0 0 0 0 0,1-1-1 0 0,-1 1 1 0 0,1-1-4 0 0,16-2-39 0 0,-18 3 44 0 0,1 1 0 0 0,0-1 0 0 0,-1 0 0 0 0,1 0-1 0 0,0 0 1 0 0,-1 0 0 0 0,1 1 0 0 0,0-1 0 0 0,-1 0 0 0 0,1 1 0 0 0,-1-1 0 0 0,1 1 0 0 0,0-1 0 0 0,-1 0-1 0 0,1 1 1 0 0,-1-1 0 0 0,1 1 0 0 0,-1-1 0 0 0,0 1 0 0 0,1 0 0 0 0,-1-1 0 0 0,1 1 0 0 0,-1-1-1 0 0,0 1-4 0 0,3 4-26 0 0,-2-1 26 0 0,1 0 0 0 0,0 0 0 0 0,1-1 0 0 0,-1 1 0 0 0,1 0 0 0 0,2 2 0 0 0,-3-5-2 0 0,0 1 0 0 0,1 0 0 0 0,-1-1 0 0 0,1 0 0 0 0,-1 1 0 0 0,1-1 0 0 0,-1 0 0 0 0,1 0 0 0 0,2 0 2 0 0,-3 0 0 0 0,0-1 0 0 0,0 1 0 0 0,-1-1 0 0 0,1 1 1 0 0,0-1-1 0 0,-1 1 0 0 0,1 0 0 0 0,0 0 0 0 0,-1 0 1 0 0,1 0-1 0 0,-1 0 0 0 0,1 0 0 0 0,-1 1 0 0 0,0-1 1 0 0,0 0-1 0 0,1 1 0 0 0,-1 0 0 0 0,6 13 172 0 0,4 7-295 0 0,-10-21 128 0 0,0 1-1 0 0,-1-1 0 0 0,1 0 0 0 0,0 0 0 0 0,0 0 0 0 0,0 1 0 0 0,0-1 0 0 0,0 0 0 0 0,0 0 0 0 0,0 0 0 0 0,0 0 1 0 0,0-1-1 0 0,0 1 0 0 0,0 0 0 0 0,1 0 0 0 0,-1-1 0 0 0,0 1 0 0 0,1-1 0 0 0,-1 1 0 0 0,0-1 0 0 0,1 1 0 0 0,-1-1 1 0 0,1 0-1 0 0,-1 0 0 0 0,0 0 0 0 0,1 0 0 0 0,-1 0 0 0 0,1 0 0 0 0,-1 0-4 0 0,1 0-9 0 0,-1 0 0 0 0,0 0-1 0 0,0 0 1 0 0,0 0 0 0 0,0 0 0 0 0,0 1 0 0 0,0-1-1 0 0,0 0 1 0 0,1 1 0 0 0,-1-1 0 0 0,0 0 0 0 0,0 1-1 0 0,0-1 1 0 0,0 1 0 0 0,0 0 0 0 0,-1-1 0 0 0,1 1-1 0 0,0 0 1 0 0,0 0 0 0 0,0-1 0 0 0,0 2 9 0 0,11 6 105 0 0,3 2-177 0 0,-14-9 73 0 0,0 0 1 0 0,1 0-1 0 0,-1 0 0 0 0,0 0 0 0 0,0 0 0 0 0,1 0 0 0 0,-1 0 0 0 0,1-1 0 0 0,-1 1 0 0 0,1 0 1 0 0,-1-1-1 0 0,1 1 0 0 0,0-1-1 0 0,4 0-12 0 0,0 0 0 0 0,-1 1 1 0 0,1 0-1 0 0,0 0 0 0 0,0 0 12 0 0,1 4-40 0 0,-7-4 37 0 0,1 0 1 0 0,-1-1-1 0 0,1 1 0 0 0,0-1 1 0 0,0 1-1 0 0,-1-1 0 0 0,1 1 1 0 0,0-1-1 0 0,0 1 0 0 0,0-1 1 0 0,-1 0-1 0 0,1 1 0 0 0,0-1 1 0 0,0 0-1 0 0,0 0 0 0 0,0 1 1 0 0,0-1-1 0 0,0 0 3 0 0,0 0 4 0 0,1 0 1 0 0,-1 0-1 0 0,0 1 0 0 0,1-1 0 0 0,-1 1 0 0 0,0-1 1 0 0,1 1-1 0 0,-1-1 0 0 0,0 1 0 0 0,0 0 1 0 0,1-1-1 0 0,-1 1 0 0 0,0 0 0 0 0,0 0-4 0 0,0 0 4 0 0,0 0-1 0 0,0-1 0 0 0,0 1 1 0 0,0 0-1 0 0,0-1 0 0 0,0 1 1 0 0,0-1-1 0 0,0 1 0 0 0,0-1 1 0 0,0 1-1 0 0,0-1 0 0 0,1 0 1 0 0,-1 0-1 0 0,0 1 0 0 0,0-1 1 0 0,0 0-1 0 0,1 0 0 0 0,-1 0 1 0 0,1-1-4 0 0,-1 2-1 0 0,1-1 0 0 0,-1 0 0 0 0,0 0 0 0 0,1 0 0 0 0,-1 1 0 0 0,0-1 0 0 0,1 0-1 0 0,-1 1 1 0 0,0 0 0 0 0,1-1 0 0 0,-1 1 0 0 0,0 0 0 0 0,0-1 0 0 0,0 1 0 0 0,1 0 0 0 0,-1 0 0 0 0,0 0 0 0 0,0 0 0 0 0,0 0 0 0 0,-1 0 0 0 0,1 0 0 0 0,0 1 0 0 0,0-1 0 0 0,0 0 1 0 0,2 4-76 0 0,0 1 0 0 0,0-1 0 0 0,0 1 1 0 0,-1-1-1 0 0,1 3 76 0 0,-2-6-11 0 0,0-1 0 0 0,0 1 0 0 0,1-1 0 0 0,-1 0 1 0 0,0 0-1 0 0,0 1 0 0 0,0-1 0 0 0,1 0 0 0 0,-1 0 1 0 0,1 0-1 0 0,-1 0 0 0 0,1 0 0 0 0,-1-1 0 0 0,1 1 0 0 0,0 0 1 0 0,-1-1-1 0 0,1 1 0 0 0,1-1 11 0 0,-1 0-34 0 0,-1 1-1 0 0,1-1 1 0 0,0 0 0 0 0,0-1-1 0 0,-1 1 1 0 0,1 0 0 0 0,0 0 0 0 0,0-1-1 0 0,-1 1 1 0 0,1-1 0 0 0,0 0-1 0 0,-1 1 1 0 0,1-1 0 0 0,0 0 34 0 0,-2-1-14 0 0,1 0 1 0 0,-1 1-1 0 0,0-1 1 0 0,0 1-1 0 0,0-1 1 0 0,0 0-1 0 0,0 1 1 0 0,0-1-1 0 0,-1 1 1 0 0,1-1-1 0 0,0 0 1 0 0,-1 1-1 0 0,1-1 1 0 0,-1 1-1 0 0,0-1 1 0 0,1 1-1 0 0,-2-1 14 0 0,-17-26-314 0 0,9 15 251 0 0,-3-3 99 0 0,0 0 0 0 0,-1 1 1 0 0,-4-3-37 0 0,3 4 43 0 0,1 0 1 0 0,0-2 0 0 0,-1-3-44 0 0,-45-66 386 0 0,-3 3 0 0 0,-30-26-386 0 0,70 83 43 0 0,11 11-10 0 0,0 1 0 0 0,-1 0 0 0 0,0 1-1 0 0,-1 0 1 0 0,0 1 0 0 0,-1 1 0 0 0,0 0 0 0 0,-3 0-33 0 0,6 3 18 0 0,-1 2 1 0 0,0-1 0 0 0,1 1-1 0 0,-2 1 1 0 0,1 0 0 0 0,-1 1-1 0 0,1 1 1 0 0,-1 0 0 0 0,-2 1-19 0 0,-22 2 241 0 0,-27 6-241 0 0,21-2-24 0 0,37-5 19 0 0,0 0-1 0 0,0-1 1 0 0,0 0 0 0 0,0 0-1 0 0,0 0 1 0 0,-6-3 5 0 0,-27-4 304 0 0,38 8-294 0 0,-1 0 0 0 0,1 1 0 0 0,-1-1-1 0 0,0 1 1 0 0,1-1 0 0 0,-1 1 0 0 0,1 0 0 0 0,0 0-1 0 0,-1 0 1 0 0,1 0 0 0 0,0 0 0 0 0,-1 1-1 0 0,1-1 1 0 0,0 1 0 0 0,0 0 0 0 0,0-1 0 0 0,0 1-1 0 0,1 0 1 0 0,-1 0 0 0 0,0 0 0 0 0,1 0 0 0 0,-1 0-1 0 0,1 1 1 0 0,-1 0-10 0 0,-2 5 39 0 0,0-1-1 0 0,0 1 0 0 0,1 0 1 0 0,0 0-1 0 0,1 0 1 0 0,-2 7-39 0 0,3-9-11 0 0,-1 0 0 0 0,1 1 0 0 0,1-1 0 0 0,-1 0 0 0 0,1 1 0 0 0,0-1 0 0 0,1 1 0 0 0,-1-1 0 0 0,1 1 0 0 0,1-1 0 0 0,-1 0 0 0 0,1 0 0 0 0,0 0 0 0 0,1 1 11 0 0,1-34-308 0 0,-5 10 305 0 0,0 1 0 0 0,-1-1-1 0 0,-1 0 1 0 0,0 1 0 0 0,-6-17 3 0 0,-2 3 92 0 0,-1 0 0 0 0,-11-18-92 0 0,23 47 10 0 0,0 0 0 0 0,-1 0-1 0 0,0 0 1 0 0,1 0 0 0 0,-1 0-1 0 0,0 0 1 0 0,1 0 0 0 0,-1 0 0 0 0,0 0-1 0 0,0 0 1 0 0,0 0 0 0 0,0 0-1 0 0,0 0 1 0 0,0 1 0 0 0,0-1 0 0 0,0 0-1 0 0,0 1 1 0 0,0-1 0 0 0,0 1-1 0 0,-1-1 1 0 0,1 1 0 0 0,0 0 0 0 0,-1-1-10 0 0,1 1-7 0 0,0 1 1 0 0,0-1-1 0 0,-1 0 1 0 0,1 1-1 0 0,0-1 1 0 0,0 0-1 0 0,0 1 1 0 0,-1 0-1 0 0,1-1 1 0 0,0 1-1 0 0,0 0 1 0 0,0-1 0 0 0,0 1-1 0 0,0 0 1 0 0,0 0-1 0 0,0 0 1 0 0,1 0-1 0 0,-1 0 1 0 0,0 0-1 0 0,0 0 1 0 0,1 0-1 0 0,-1 0 1 0 0,0 1 6 0 0,-9 18 54 0 0,1 0 0 0 0,0 1 0 0 0,1 0 0 0 0,1 0-1 0 0,2 1 1 0 0,0-1 0 0 0,-1 17-54 0 0,3-6-30 0 0,2-30 25 0 0,1 0 1 0 0,0 0-1 0 0,0 0 0 0 0,1 0 1 0 0,-1-1-1 0 0,0 1 1 0 0,1 0-1 0 0,-1 0 1 0 0,1 0-1 0 0,-1-1 0 0 0,1 1 1 0 0,0 0-1 0 0,0 0 1 0 0,0 0 4 0 0,2 0-15 0 0,-1-1 1 0 0,1-1-1 0 0,-1 1 1 0 0,1 0-1 0 0,0-1 1 0 0,-1 1-1 0 0,1-1 1 0 0,-1 0-1 0 0,1 0 15 0 0,4 1 49 0 0,-6-1-46 0 0,0 0-1 0 0,0 0 1 0 0,0 0-1 0 0,0 0 1 0 0,1 0-1 0 0,-1 0 1 0 0,0 0-1 0 0,0-1 0 0 0,0 1 1 0 0,0 0-1 0 0,0-1 1 0 0,0 1-1 0 0,1 0 1 0 0,-1-1-1 0 0,0 0 1 0 0,0 1-1 0 0,0-1 1 0 0,-1 0-1 0 0,1 1 1 0 0,1-1-3 0 0,-1-1-4 0 0,1 0 0 0 0,0 0 0 0 0,-1 0 0 0 0,1-1 0 0 0,-1 1 0 0 0,0 0 0 0 0,0-1 0 0 0,1 1 0 0 0,-1-1 4 0 0,2-8 3 0 0,0 0 0 0 0,-1 0 0 0 0,0 0 0 0 0,0-2-3 0 0,-2 10 24 0 0,4-29-164 0 0,0 8 57 0 0,-1 0-1 0 0,-1 0 1 0 0,-1 0-1 0 0,-3-22 84 0 0,1 35 17 0 0,0 1 1 0 0,-1 0-1 0 0,0 0 1 0 0,-1-1-1 0 0,0 2 0 0 0,0-1 1 0 0,-5-8-18 0 0,7 17 2 0 0,1 0 1 0 0,-1 0-1 0 0,1 1 1 0 0,-1-1 0 0 0,1 0-1 0 0,-1 0 1 0 0,1 1 0 0 0,-1-1-1 0 0,0 0 1 0 0,1 1 0 0 0,-1-1-1 0 0,0 1 1 0 0,0-1 0 0 0,1 1-1 0 0,-1-1 1 0 0,0 1 0 0 0,0-1-1 0 0,0 1 1 0 0,0 0 0 0 0,0 0-1 0 0,0-1 1 0 0,0 1 0 0 0,1 0-1 0 0,-2 0-2 0 0,1 0 8 0 0,0 0 0 0 0,-1 1-1 0 0,1-1 1 0 0,-1 0 0 0 0,1 1 0 0 0,0-1-1 0 0,-1 1 1 0 0,1 0 0 0 0,0-1 0 0 0,-1 1-1 0 0,1 0 1 0 0,0 0 0 0 0,0 0 0 0 0,-1 0-8 0 0,-4 5 44 0 0,0 1 1 0 0,0-1-1 0 0,1 1 1 0 0,-5 7-45 0 0,8-9 6 0 0,-5 5-4 0 0,0 1 1 0 0,1 0 0 0 0,0 0-1 0 0,1 0 1 0 0,1 1 0 0 0,-1 0-1 0 0,2 0 1 0 0,0 0 0 0 0,0 1-1 0 0,1-1 1 0 0,0 9-3 0 0,2-20 4 0 0,0-1 0 0 0,0 1 0 0 0,0 0 0 0 0,0 0-1 0 0,0 0 1 0 0,0-1 0 0 0,0 1 0 0 0,0 0 0 0 0,1 0 0 0 0,-1-1 0 0 0,0 1 0 0 0,0 0 0 0 0,1 0 0 0 0,-1-1 0 0 0,0 1-1 0 0,1 0 1 0 0,-1-1 0 0 0,1 1 0 0 0,-1 0 0 0 0,1-1 0 0 0,-1 1 0 0 0,1-1 0 0 0,-1 1 0 0 0,1-1 0 0 0,0 1 0 0 0,-1-1 0 0 0,1 1-4 0 0,0-1-8 0 0,0 0 0 0 0,0 0 1 0 0,0 0-1 0 0,0 0 1 0 0,-1 0-1 0 0,1 0 1 0 0,0 0-1 0 0,0-1 1 0 0,0 1-1 0 0,0 0 1 0 0,-1 0-1 0 0,1-1 1 0 0,0 1-1 0 0,0 0 1 0 0,0-1-1 0 0,-1 1 0 0 0,1-1 1 0 0,0 1-1 0 0,-1-1 1 0 0,1 0-1 0 0,0 1 1 0 0,-1-1-1 0 0,1 0 1 0 0,-1 1-1 0 0,1-1 8 0 0,4-5-6 0 0,0-1 0 0 0,-1 1-1 0 0,0-1 1 0 0,0 0 0 0 0,-1 1 0 0 0,1-2-1 0 0,-1 1 1 0 0,-1 0 0 0 0,0-1 0 0 0,2-7 6 0 0,1-4-9 0 0,-1 4-41 0 0,0-1 1 0 0,-1 1-1 0 0,0-14 50 0 0,-3 23-12 0 0,0 1 0 0 0,0-1-1 0 0,-1 0 1 0 0,1 0 0 0 0,-1 0-1 0 0,-1 0 1 0 0,1 1 0 0 0,-1-1-1 0 0,0 0 1 0 0,-1 1 0 0 0,1 0-1 0 0,-1-1 13 0 0,1 3 5 0 0,0 1-1 0 0,0-1 1 0 0,-1 1-1 0 0,1 0 1 0 0,-1-1-1 0 0,1 1 0 0 0,-1 1 1 0 0,1-1-1 0 0,-1 0 1 0 0,0 0-1 0 0,0 1 1 0 0,0 0-1 0 0,0 0 1 0 0,0 0-1 0 0,0 0 1 0 0,-1 0-1 0 0,1 0 1 0 0,0 1-1 0 0,0-1 1 0 0,-3 1-5 0 0,3 1 2 0 0,-1 0 0 0 0,1 1 1 0 0,-1-1-1 0 0,1 1 1 0 0,0 0-1 0 0,0 0 1 0 0,0 0-1 0 0,0 0 1 0 0,0 1-1 0 0,0-1 1 0 0,0 1-3 0 0,0 0-7 0 0,-1 0 1 0 0,0 0-1 0 0,0 0 1 0 0,0-1-1 0 0,0 1 1 0 0,-3 1 6 0 0,-17 7 28 0 0,21-9-34 0 0,-1 0-1 0 0,1 0 0 0 0,0-1 0 0 0,-1 1 0 0 0,1-1 0 0 0,-1 0 1 0 0,1 0-1 0 0,-1 0 0 0 0,1 0 0 0 0,-1-1 0 0 0,0 1 1 0 0,0-1-1 0 0,1 0 0 0 0,-1 0 0 0 0,-2-1 7 0 0,3 1-32 0 0,1-1-1 0 0,-1 0 1 0 0,1 0 0 0 0,0 0-1 0 0,0 0 1 0 0,-1 0-1 0 0,1-1 1 0 0,0 1 0 0 0,0 0-1 0 0,0-1 1 0 0,0 0 0 0 0,0 0-1 0 0,1 1 1 0 0,-1-1-1 0 0,0 0 1 0 0,1 0 0 0 0,0 0-1 0 0,-1-1 1 0 0,1 1-1 0 0,0 0 1 0 0,0-2 32 0 0,-1 2 19 0 0,1 0 0 0 0,0 0 0 0 0,-1 0 0 0 0,1 1 1 0 0,-1-1-1 0 0,1 0 0 0 0,-1 0 0 0 0,0 1 0 0 0,0-1 0 0 0,1 1 0 0 0,-1 0 0 0 0,0-1 1 0 0,-1 1-1 0 0,1 0 0 0 0,-2-1-19 0 0,-5-5 4 0 0,9 7-5 0 0,-1-1 0 0 0,1 1-1 0 0,0-1 1 0 0,-1 1 0 0 0,1-1 0 0 0,-1 1-1 0 0,1-1 1 0 0,0 1 0 0 0,-1 0 0 0 0,1-1-1 0 0,-1 1 1 0 0,0 0 0 0 0,1-1 0 0 0,-1 1 0 0 0,1 0-1 0 0,-1 0 1 0 0,1-1 0 0 0,-1 1 0 0 0,0 0-1 0 0,1 0 1 0 0,-1 0 0 0 0,1 0 0 0 0,-1 0-1 0 0,0 0 1 0 0,0 0 1 0 0,0 0-3 0 0,1 0 1 0 0,-1 0-1 0 0,0 0 1 0 0,1 0-1 0 0,-1 0 1 0 0,0 0-1 0 0,1 0 0 0 0,-1 0 1 0 0,1 0-1 0 0,-1-1 1 0 0,0 1-1 0 0,1 0 1 0 0,-1 0-1 0 0,0-1 0 0 0,1 1 1 0 0,-1 0-1 0 0,1-1 1 0 0,-1 1-1 0 0,1-1 0 0 0,-1 1 1 0 0,1-1 2 0 0,-1 1-5 0 0,1-1 1 0 0,-1 1 0 0 0,1-1-1 0 0,-1 1 1 0 0,1 0-1 0 0,-1-1 1 0 0,0 1 0 0 0,1 0-1 0 0,-1-1 1 0 0,1 1 0 0 0,-1 0-1 0 0,0 0 1 0 0,1-1-1 0 0,-1 1 1 0 0,0 0 0 0 0,1 0-1 0 0,-1 0 1 0 0,0 0 4 0 0,-31 4-58 0 0,23 1 297 0 0,9-5-240 0 0,0 0-1 0 0,0 0 0 0 0,-1 0 0 0 0,1 0 1 0 0,0 0-1 0 0,0 0 0 0 0,0 0 0 0 0,-1 0 1 0 0,1 0-1 0 0,0 0 0 0 0,0 0 1 0 0,0 0-1 0 0,-1-1 0 0 0,1 1 0 0 0,0 0 1 0 0,0 0-1 0 0,0 0 0 0 0,-1 0 0 0 0,1 0 1 0 0,0-1-1 0 0,0 1 0 0 0,0 0 0 0 0,0 0 1 0 0,0 0-1 0 0,0 0 0 0 0,-1-1 0 0 0,1 1 1 0 0,0 0-1 0 0,0 0 0 0 0,0-1 0 0 0,0 1 1 0 0,0 0-1 0 0,0 0 0 0 0,0 0 0 0 0,0-1 1 0 0,0 1-1 0 0,0 0 0 0 0,0 0 0 0 0,0-1 1 0 0,0 1-1 0 0,0 0 0 0 0,0 0 0 0 0,0-1 2 0 0,1 0-3 0 0,-1-1 1 0 0,0 0-1 0 0,1 1 0 0 0,-1-1 0 0 0,1 1 0 0 0,-1-1 0 0 0,1 1 0 0 0,0-1 0 0 0,0 1 0 0 0,0-1 3 0 0,4-9 29 0 0,-1 4 21 0 0,0 0 0 0 0,0 0 0 0 0,1 0 0 0 0,0 1 0 0 0,0-1 0 0 0,1 2 0 0 0,0-1 0 0 0,0 0-50 0 0,0 0 12 0 0,20-30 149 0 0,4-3-236 0 0,15-8 62 0 0,-38 36-65 0 0,-7 10 84 0 0,1 0-1 0 0,0-1 0 0 0,-1 1 1 0 0,1 0-1 0 0,0 0 0 0 0,0 0 1 0 0,0 0-1 0 0,0 0 0 0 0,0 0 1 0 0,0 0-1 0 0,0 0 0 0 0,0 0 1 0 0,0 0-1 0 0,0 0 0 0 0,1 0-5 0 0,0-3 39 0 0,0-2-100 0 0,4 0 129 0 0,-6 6-70 0 0,18-19-109 0 0,-18 18 115 0 0,1 1 0 0 0,-1 0 0 0 0,0 0 0 0 0,0 0 0 0 0,1-1 0 0 0,-1 1 0 0 0,0 0 0 0 0,0 0 0 0 0,1-1 0 0 0,-1 1 0 0 0,0 0 0 0 0,0-1-1 0 0,0 1 1 0 0,0 0 0 0 0,1 0 0 0 0,-1-1 0 0 0,0 1 0 0 0,0 0 0 0 0,0-1 0 0 0,0 1 0 0 0,0-1 0 0 0,0 1 0 0 0,0 0 0 0 0,0-1 0 0 0,0 1 0 0 0,0 0 0 0 0,0-1 0 0 0,0 1-1 0 0,0 0 1 0 0,0-1 0 0 0,0 1 0 0 0,0 0 0 0 0,-1-1 0 0 0,1 1 0 0 0,0 0 0 0 0,0-1 0 0 0,0 1 0 0 0,0 0 0 0 0,-1 0 0 0 0,1-1-4 0 0,33-23 284 0 0,-32 24-282 0 0,0 0 0 0 0,1-1 0 0 0,-1 1 0 0 0,0-1 0 0 0,0 1 0 0 0,0-1-1 0 0,0 1 1 0 0,0-1 0 0 0,0 0 0 0 0,0 1 0 0 0,0-1 0 0 0,0 0 0 0 0,0 0 0 0 0,-1 0 0 0 0,1 0 0 0 0,0 0 0 0 0,0 0 0 0 0,-1 0 0 0 0,1 0 0 0 0,0-1-2 0 0,1-1-1 0 0,-1 0 1 0 0,1 1 0 0 0,0-1 0 0 0,1 0 0 0 0,-1 1 0 0 0,0-1 0 0 0,1 1 0 0 0,0 0 0 0 0,-1 0 0 0 0,1 0-1 0 0,0 0 1 0 0,0 0 0 0 0,1 0 0 0 0,7-12 71 0 0,-10 13-83 0 0,0-1-1 0 0,1 0 1 0 0,-1 0 0 0 0,0 1 0 0 0,0-1-1 0 0,0 0 1 0 0,0 0 0 0 0,0-2 12 0 0,8-13-82 0 0,-7 9 154 0 0,-2 8-63 0 0,0-1 0 0 0,0 1 0 0 0,1-1 0 0 0,-1 1 0 0 0,0-1 0 0 0,0 1 0 0 0,0 0 0 0 0,0-1 0 0 0,0 1 0 0 0,1-1 0 0 0,-1 1 0 0 0,0-1 0 0 0,0 1 1 0 0,1-1-1 0 0,-1 1 0 0 0,0 0 0 0 0,1-1 0 0 0,-1 1-9 0 0,1-2 0 0 0,-1 0-1 0 0,1 0 1 0 0,-1 0 0 0 0,0 0 0 0 0,1 0 0 0 0,-1 0 0 0 0,0 1 0 0 0,0-1 0 0 0,0 0 0 0 0,-1 0-1 0 0,1 0 1 0 0,0 0 0 0 0,-1-8-102 0 0,1 7 99 0 0,0-1 1 0 0,0 1 0 0 0,-1 0-1 0 0,1-1 1 0 0,-1 1 0 0 0,0-1-1 0 0,0 1 1 0 0,0 0 2 0 0,0-8-59 0 0,-3 8 200 0 0,0 2-86 0 0,3 0-55 0 0,0 0 0 0 0,0 0 0 0 0,0 1 0 0 0,0-1 0 0 0,0 0 0 0 0,0 0 0 0 0,0 0 0 0 0,0 0 0 0 0,1 0 0 0 0,-1 0 0 0 0,0 0 0 0 0,0 0 0 0 0,1 0 0 0 0,-1-1 0 0 0,1 1-1 0 0,-1 0 1 0 0,1 0 0 0 0,0-1 0 0 0,-1 1 0 0 0,1 0 0 0 0,0-1 0 0 0,-3-35 46 0 0,2 17 12 0 0,0 12-91 0 0,1 0 0 0 0,0 0 0 0 0,1-1 1 0 0,1-5 32 0 0,0-21 71 0 0,-2 4-113 0 0,2 0 0 0 0,2-11 42 0 0,-2 25 22 0 0,-1 1-1 0 0,-1-1 1 0 0,-1 0 0 0 0,-1-3-22 0 0,0-35 56 0 0,0 30-53 0 0,1 18-26 0 0,1 0-1 0 0,0 1 1 0 0,0-1-1 0 0,1-5 24 0 0,-1 9-2 0 0,0 1 1 0 0,0 0-1 0 0,-1 0 1 0 0,1-1-1 0 0,-1 1 1 0 0,1 0-1 0 0,-1 0 1 0 0,0-1-1 0 0,0 0 2 0 0,-4-12-63 0 0,1-11 126 0 0,1-1 1 0 0,1 0 0 0 0,1 0 0 0 0,2 0-1 0 0,2-18-63 0 0,-3 39-24 0 0,0-1-1 0 0,0 1 1 0 0,-1-1-1 0 0,0 1 1 0 0,0 0-1 0 0,-1-5 25 0 0,-3-13-122 0 0,3 7 112 0 0,0 9 29 0 0,1 0 0 0 0,0 0 0 0 0,1 0 0 0 0,0 0 0 0 0,0-4-19 0 0,1 7-14 0 0,-1 0-1 0 0,0 0 1 0 0,0-1-1 0 0,-1 1 1 0 0,0 0-1 0 0,0 0 1 0 0,-1-4 14 0 0,-1 5-23 0 0,2 3 32 0 0,0 0 0 0 0,0-1 0 0 0,0 1 0 0 0,1 0 0 0 0,-1-1 0 0 0,0 1 0 0 0,1 0 0 0 0,-1-1 0 0 0,1 1 0 0 0,-1-1 0 0 0,1 1 0 0 0,-1-2-9 0 0,0-3-4 0 0,-1-1 1 0 0,1 1-1 0 0,-2 0 0 0 0,1 0 0 0 0,-2-3 4 0 0,-9-24-67 0 0,13 32 71 0 0,0 0 1 0 0,0 0-1 0 0,-1 0 1 0 0,1 0 0 0 0,0 0-1 0 0,-1 0 1 0 0,1 0-1 0 0,0 0 1 0 0,-1 1 0 0 0,1-1-1 0 0,-1 0 1 0 0,0 0-1 0 0,1 0 1 0 0,-1 1 0 0 0,0-1-1 0 0,1 0 1 0 0,-1 1-1 0 0,0-1 1 0 0,0 0-1 0 0,1 1 1 0 0,-1-1 0 0 0,0 1-1 0 0,0-1 1 0 0,0 1-1 0 0,0 0 1 0 0,0-1 0 0 0,-1 1-5 0 0,2 1 6 0 0,-1 0 1 0 0,0 0-1 0 0,0 1 1 0 0,1-1-1 0 0,-1 0 1 0 0,1 0 0 0 0,-1 1-1 0 0,1-1 1 0 0,-1 0-1 0 0,1 1 1 0 0,0-1-1 0 0,0 1 1 0 0,-1 0-7 0 0,0 15-71 0 0,0-15 73 0 0,1 0 0 0 0,0 0 0 0 0,0 0 0 0 0,0 0 0 0 0,0 1 1 0 0,0-1-1 0 0,0 0 0 0 0,0 0 0 0 0,0 0 0 0 0,1 0 0 0 0,0 2-2 0 0,2 5 19 0 0,-1 0 1 0 0,-1 1-1 0 0,0-1 0 0 0,0 0 1 0 0,0 1-1 0 0,-2 5-19 0 0,3 19-52 0 0,10 58-45 0 0,-5-37 171 0 0,-1 12-74 0 0,-8-16-48 0 0,1-40 37 0 0,0-1-1 0 0,1 1 1 0 0,0-1 0 0 0,1 0 0 0 0,0 1-1 0 0,2 7 12 0 0,-1-9 13 0 0,-1-1-1 0 0,0 0 0 0 0,0 0 1 0 0,-1 1-1 0 0,0 0-12 0 0,2 29 26 0 0,-1-27-57 0 0,-1-11 26 0 0,0 0-1 0 0,0 0 1 0 0,0 0 0 0 0,0 0 0 0 0,0 0-1 0 0,0 0 1 0 0,0 0 0 0 0,0 0-1 0 0,0 0 1 0 0,0 0 0 0 0,0 0-1 0 0,0 0 1 0 0,0 0 0 0 0,0 0-1 0 0,0 0 1 0 0,0 0 0 0 0,0 0-1 0 0,0 0 1 0 0,0 0 0 0 0,-1 0-1 0 0,1 0 1 0 0,0 0 0 0 0,0 0-1 0 0,0 0 1 0 0,0 0 0 0 0,0 0-1 0 0,0 0 1 0 0,0 0 0 0 0,0 0-1 0 0,0 0 1 0 0,0 0 0 0 0,0 0 0 0 0,0 0-1 0 0,0 0 1 0 0,0 0 0 0 0,0 0-1 0 0,0 0 6 0 0,-3-13-12 0 0,1 0-1 0 0,0-1 1 0 0,1 1 0 0 0,1-1-1 0 0,0-4 13 0 0,0 18 0 0 0,7-72 14 0 0,-8 90 76 0 0,-1 1 0 0 0,-2 5-90 0 0,1-4 33 0 0,0 0 0 0 0,1 0-1 0 0,1 0 1 0 0,1 0-33 0 0,13 135-32 0 0,-12-144-19 0 0,1 0 1 0 0,0-1-1 0 0,1 1 0 0 0,2 4 51 0 0,2 11-4 0 0,11 10-85 0 0,-18-35 82 0 0,0-1 0 0 0,0 0 0 0 0,0 0 0 0 0,0 0 0 0 0,0 1 1 0 0,0-1-1 0 0,0 0 0 0 0,0 0 0 0 0,0 1 0 0 0,0-1 0 0 0,0 0 0 0 0,0 0 0 0 0,0 0 0 0 0,0 0 0 0 0,1 1 0 0 0,-1-1 1 0 0,0 0-1 0 0,0 0 0 0 0,0 0 0 0 0,0 0 0 0 0,0 1 0 0 0,1-1 0 0 0,-1 0 0 0 0,0 0 0 0 0,0 0 0 0 0,0 0 1 0 0,1 0-1 0 0,-1 0 0 0 0,0 0 0 0 0,0 0 0 0 0,0 0 0 0 0,1 0 0 0 0,-1 0 0 0 0,0 1 0 0 0,0-1 0 0 0,0 0 1 0 0,1 0-1 0 0,-1-1 7 0 0,7-6-409 0 0,3-15 220 0 0,-8 4 156 0 0,-2 16 22 0 0,0 1-1 0 0,0-1 1 0 0,0 0-1 0 0,0 1 1 0 0,1-1 0 0 0,-1 0-1 0 0,1 1 1 0 0,-1-1-1 0 0,1 0 1 0 0,0 0 11 0 0,0 5 57 0 0,0 0 1 0 0,0 0-1 0 0,-1 1 0 0 0,1-1 1 0 0,-1 0-1 0 0,0 1 0 0 0,0 1-57 0 0,0 21 36 0 0,2 0-1 0 0,0 0 0 0 0,2 0 0 0 0,0-1 0 0 0,2 1 0 0 0,1-1 0 0 0,7 16-35 0 0,-14-39-9 0 0,1 0 1 0 0,0 0-1 0 0,0-1 0 0 0,0 1 1 0 0,0 0-1 0 0,0-1 0 0 0,0 1 1 0 0,0 0-1 0 0,0-1 0 0 0,1 0 1 0 0,-1 1-1 0 0,0-1 0 0 0,1 0 1 0 0,0 1-1 0 0,-1-1 0 0 0,1 0 1 0 0,0 0-1 0 0,-1 0 0 0 0,1-1 1 0 0,0 1-1 0 0,0 0 1 0 0,1 0 7 0 0,-1-1-30 0 0,-1 0 0 0 0,1 0-1 0 0,0 0 1 0 0,0-1 0 0 0,-1 1-1 0 0,1 0 1 0 0,0-1-1 0 0,-1 1 1 0 0,1-1 0 0 0,0 1-1 0 0,-1-1 1 0 0,1 0-1 0 0,-1 1 1 0 0,1-1 0 0 0,-1 0-1 0 0,1 0 1 0 0,-1 0 0 0 0,0-1-1 0 0,1 1 1 0 0,-1 0-1 0 0,0 0 1 0 0,0-1 0 0 0,1 0 31 0 0,-1 0-13 0 0,0 0-1 0 0,0 0 1 0 0,0 0 0 0 0,-1 0 0 0 0,1 0 0 0 0,-1 0 0 0 0,1 0 0 0 0,-1 0 0 0 0,1 0 0 0 0,-1-1 0 0 0,0 1 0 0 0,0 0-1 0 0,-1-2 14 0 0,2-8-64 0 0,1-18 57 0 0,-1 0 1 0 0,-2-4 6 0 0,0-5 332 0 0,-5 62 26 0 0,1-6-230 0 0,0 5-84 0 0,1 1-1 0 0,1 1 0 0 0,1-1 1 0 0,2 0-1 0 0,0 1 1 0 0,1 5-44 0 0,0-25-5 0 0,-1 0 0 0 0,1 0 0 0 0,0 0 0 0 0,0 0 0 0 0,0 0 0 0 0,1 0 5 0 0,-2-3-9 0 0,0-1 0 0 0,1 1 0 0 0,-1-1 0 0 0,0 0 1 0 0,0 1-1 0 0,1-1 0 0 0,-1 0 0 0 0,0 1 0 0 0,0-1 0 0 0,1 0 1 0 0,-1 1-1 0 0,1-1 0 0 0,-1 0 0 0 0,0 0 0 0 0,1 1 0 0 0,-1-1 0 0 0,0 0 1 0 0,1 0-1 0 0,-1 0 0 0 0,1 1 0 0 0,-1-1 0 0 0,1 0 9 0 0,0 0-11 0 0,-1 0-1 0 0,1 0 0 0 0,0-1 1 0 0,0 1-1 0 0,-1 0 0 0 0,1 0 1 0 0,0-1-1 0 0,0 1 1 0 0,-1 0-1 0 0,1-1 0 0 0,0 1 1 0 0,-1-1-1 0 0,1 1 1 0 0,0-1-1 0 0,-1 1 0 0 0,1-1 1 0 0,-1 1-1 0 0,1-1 12 0 0,1-2-13 0 0,1-1-1 0 0,-1 1 1 0 0,0 0 0 0 0,0-1-1 0 0,0 1 1 0 0,-1-1 0 0 0,1 0-1 0 0,-1 0 1 0 0,1-2 13 0 0,7-19-60 0 0,-4 15 39 0 0,-2-1 0 0 0,1 1 0 0 0,-1-1 0 0 0,-1 1-1 0 0,0-1 1 0 0,-1 0 0 0 0,0-4 21 0 0,2-6-15 0 0,-1-9 41 0 0,-2-1-1 0 0,0 0 0 0 0,-2 0 1 0 0,-2 1-1 0 0,-2-10-25 0 0,-1-9 89 0 0,1-21-89 0 0,4 35 145 0 0,-1 0 0 0 0,-2 1-1 0 0,-1-1 1 0 0,-8-23-145 0 0,10 41 3 0 0,1 0 0 0 0,1 0-1 0 0,0 0 1 0 0,1-9-3 0 0,-3-32 175 0 0,1 9-138 0 0,-2-10 62 0 0,1 33-35 0 0,2-1 0 0 0,1-14-64 0 0,0 3 22 0 0,1-24-112 0 0,6 17 112 0 0,-3 32 21 0 0,-1-1 0 0 0,-1 0 1 0 0,0-2-44 0 0,2-8 65 0 0,-3 20-50 0 0,1-1 1 0 0,-1 0-1 0 0,1 0 1 0 0,-1 0-1 0 0,-1-2-15 0 0,2 3 26 0 0,-1 1-1 0 0,1-1 0 0 0,0 1 1 0 0,0-1-1 0 0,0 1 0 0 0,1-1 1 0 0,0 0-26 0 0,9-19 5 0 0,-1 1 0 0 0,2-11-5 0 0,-10 28 16 0 0,-1 1-1 0 0,0-1 0 0 0,0 1 0 0 0,0-1 1 0 0,-1 0-1 0 0,0 1 0 0 0,1-1 0 0 0,-2 1 1 0 0,1-1-1 0 0,-1 0 0 0 0,1 1 0 0 0,-1-1 1 0 0,0 1-1 0 0,-1-1 0 0 0,1 1 0 0 0,-2-2-15 0 0,-3-15-25 0 0,6 17 31 0 0,-1 0 0 0 0,0 1-1 0 0,0-1 1 0 0,-1 0-1 0 0,1 1 1 0 0,-1-1 0 0 0,0 1-1 0 0,-1-1-5 0 0,0-2-37 0 0,-1 1-1 0 0,0-1 0 0 0,-1 1 1 0 0,0-1 37 0 0,3 5-11 0 0,1-1 0 0 0,-1 1 0 0 0,1 0 1 0 0,-1 0-1 0 0,0 0 0 0 0,0 0 0 0 0,1 0 1 0 0,-1 0-1 0 0,0 0 0 0 0,0 0 0 0 0,0 1 1 0 0,0-1-1 0 0,0 1 0 0 0,0 0 0 0 0,0-1 1 0 0,-1 1 10 0 0,-1 0-9 0 0,1-1 0 0 0,0 0 0 0 0,-1 0 0 0 0,1-1 1 0 0,0 1-1 0 0,0-1 0 0 0,0 1 0 0 0,0-1 1 0 0,0 0-1 0 0,0 0 0 0 0,-2-3 9 0 0,-14-7 42 0 0,16 10-55 0 0,0 0-1 0 0,0 0 1 0 0,0 0-1 0 0,0-1 1 0 0,0 1 0 0 0,0-1-1 0 0,0 0 1 0 0,1 0-1 0 0,0 0 1 0 0,-1-1 13 0 0,-4-5-34 0 0,-20-12 79 0 0,-12-24-402 0 0,29 30 302 0 0,9 12 48 0 0,0 1 1 0 0,0-1-1 0 0,-1 1 0 0 0,1 0 0 0 0,-1-1 0 0 0,0 1 0 0 0,0 0 0 0 0,1 0 0 0 0,-1 0 0 0 0,0 0 0 0 0,-1 0 0 0 0,1 1 1 0 0,0-1-1 0 0,0 1 0 0 0,-1-1 0 0 0,1 1 0 0 0,-2 0 7 0 0,2 0 2 0 0,-1 0 1 0 0,1 0 0 0 0,0 0-1 0 0,0-1 1 0 0,0 1-1 0 0,0 0 1 0 0,0-1 0 0 0,0 1-1 0 0,0-1 1 0 0,0 0-1 0 0,1 0 1 0 0,-2-1-3 0 0,0 0-21 0 0,1 0 0 0 0,0 1-1 0 0,-1 0 1 0 0,0-1 0 0 0,0 1 0 0 0,-2-1 21 0 0,0 0-37 0 0,0 0 1 0 0,1 0-1 0 0,0-1 1 0 0,-1 1-1 0 0,2-1 1 0 0,-4-4 36 0 0,3 4-11 0 0,0 0 0 0 0,-1 0-1 0 0,1 1 1 0 0,0-1 0 0 0,-4-1 11 0 0,0 2 30 0 0,-2-2 39 0 0,-6-6-141 0 0,14 10 72 0 0,0 0 1 0 0,0 0-1 0 0,0 0 0 0 0,0-1 0 0 0,0 1 1 0 0,0-1-1 0 0,1 1 0 0 0,-1-1 0 0 0,0 0 0 0 0,0 0 4 0 0,1-1 0 0 0,-1 1 0 0 0,0 0 0 0 0,1-1 0 0 0,0 0 0 0 0,0 1-1 0 0,0-1 1 0 0,0 0 0 0 0,0 1 0 0 0,0-1 0 0 0,1 0 0 0 0,-1 0 0 0 0,1 0-1 0 0,0 0 1 0 0,0 0 0 0 0,0 1 0 0 0,0-1 0 0 0,0-1-4 0 0,0 4 0 0 0,0-1 0 0 0,0 1 0 0 0,0-1 0 0 0,0 1-1 0 0,0-1 1 0 0,0 1 0 0 0,0 0 0 0 0,-1-1 0 0 0,1 1 0 0 0,0-1 0 0 0,0 1 0 0 0,-1-1 0 0 0,1 1 0 0 0,0 0 0 0 0,0-1 0 0 0,-1 1 0 0 0,1 0 0 0 0,0-1 0 0 0,-1 1 0 0 0,1 0-1 0 0,-1-1 1 0 0,1 1 0 0 0,0 0 0 0 0,-1 0 0 0 0,1-1 0 0 0,-1 1 4 0 0,0-1 0 0 0,0 1-1 0 0,1-1 1 0 0,-1 1 0 0 0,0-1-1 0 0,1 1 1 0 0,-1-1 0 0 0,0 0-1 0 0,1 1 1 0 0,-1-1 0 0 0,1 0-1 0 0,0 0 1 0 0,-1 1 0 0 0,1-1-1 0 0,-1 0 1 0 0,1 0-1 0 0,0 0 1 0 0,0 1 0 0 0,-1-2-4 0 0,1-2 1 0 0,-1 1 1 0 0,1-1 0 0 0,-1 0-1 0 0,0 1 1 0 0,0-1 0 0 0,-2-3-2 0 0,1 3-16 0 0,1 1 1 0 0,0-1-1 0 0,0 0 1 0 0,0 1-1 0 0,0-1 1 0 0,0 0-1 0 0,1 0 16 0 0,0 4 2 0 0,0-1 0 0 0,0 1-1 0 0,0 0 1 0 0,0-1 0 0 0,0 1-1 0 0,0 0 1 0 0,0 0 0 0 0,0-1 0 0 0,0 1-1 0 0,0 0 1 0 0,0-1 0 0 0,0 1 0 0 0,0 0-1 0 0,0 0 1 0 0,0-1 0 0 0,0 1-1 0 0,-1 0 1 0 0,1 0 0 0 0,0-1 0 0 0,0 1-1 0 0,0 0 1 0 0,0 0 0 0 0,-1-1-1 0 0,1 1 1 0 0,0 0 0 0 0,0 0 0 0 0,-1 0-1 0 0,1 0 1 0 0,0-1 0 0 0,0 1 0 0 0,0 0-1 0 0,-1 0 1 0 0,1 0 0 0 0,0 0-1 0 0,-1 0 1 0 0,1 0 0 0 0,0 0 0 0 0,0 0-1 0 0,-1 0 1 0 0,1 0 0 0 0,0-1-1 0 0,-1 2 1 0 0,1-1 0 0 0,0 0 0 0 0,0 0-1 0 0,-1 0 1 0 0,1 0 0 0 0,0 0 0 0 0,0 0-1 0 0,-1 0 1 0 0,1 0 0 0 0,0 0-1 0 0,-1 0 1 0 0,1 0 0 0 0,0 1 0 0 0,0-1-1 0 0,-1 0-1 0 0,1 0-2 0 0,-1 1-1 0 0,0-1 0 0 0,0 0 0 0 0,1 0 1 0 0,-1 0-1 0 0,0 0 0 0 0,0 0 1 0 0,0 0-1 0 0,1 0 0 0 0,-1 0 0 0 0,0 0 1 0 0,0 0-1 0 0,0 0 0 0 0,1-1 0 0 0,-1 1 3 0 0,0-1 1 0 0,0-1 0 0 0,0 1 0 0 0,1 0 0 0 0,-1-1 0 0 0,1 1 0 0 0,0-1 0 0 0,-1 1 0 0 0,1-1 0 0 0,0 0 0 0 0,0 1 0 0 0,0-1 0 0 0,0 0-1 0 0,-1-4-86 0 0,1 4 83 0 0,0 2 7 0 0,0-1 1 0 0,0 1 0 0 0,-1-1 0 0 0,1 1 0 0 0,0-1 0 0 0,0 1 0 0 0,0-1 0 0 0,0 1 0 0 0,0-1 0 0 0,-1 1 0 0 0,1-1 0 0 0,0 1 0 0 0,0-1-1 0 0,-1 1 1 0 0,1-1 0 0 0,0 1 0 0 0,-1 0 0 0 0,1-1 0 0 0,-1 1 0 0 0,1-1-5 0 0,-3-1 35 0 0,2-4-59 0 0,1 6 24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0,-1-1 0 0 0,1 1 0 0 0,0 0 0 0 0,0 0 0 0 0,0 0 0 0 0,0 0 0 0 0,0 0 0 0 0,0 0 0 0 0,0 0 0 0 0,0 0 0 0 0,0 0 1 0 0,0 0-1 0 0,0 0 0 0 0,0 0 0 0 0,0 0 0 0 0,0 0 0 0 0,0 0 0 0 0,0 0 0 0 0,0 0 0 0 0,0 0 0 0 0,0 0 0 0 0,0 0 0 0 0,0 0 0 0 0,0 0 3 0 0,0 0 0 0 0,0 0-1 0 0,0 0 1 0 0,-1 0 0 0 0,1 0-1 0 0,0 0 1 0 0,0 0 0 0 0,0 0-1 0 0,-1 0 1 0 0,1 0 0 0 0,0 0-1 0 0,0 0 1 0 0,0 0-1 0 0,-1 0 1 0 0,1 0 0 0 0,0 0-1 0 0,0 0 1 0 0,0 0 0 0 0,0 0-1 0 0,-1 0 1 0 0,1 0 0 0 0,0 0-1 0 0,0 0 1 0 0,0-1-1 0 0,0 1 1 0 0,-1 0 0 0 0,1 0-1 0 0,0 0 1 0 0,0 0 0 0 0,0 0-1 0 0,0 0 1 0 0,0-1 0 0 0,0 1-1 0 0,-1 0 1 0 0,1 0 0 0 0,0 0-1 0 0,0 0 1 0 0,0-1-1 0 0,0 1 1 0 0,0 0 0 0 0,0 0-1 0 0,0 0 1 0 0,0-1 0 0 0,0 1-1 0 0,0 0-2 0 0,-4-6-28 0 0,3 1-83 0 0,1 4 106 0 0,0 0 0 0 0,0 0 0 0 0,0 0 0 0 0,0 0-1 0 0,0-1 1 0 0,-1 1 0 0 0,1 0 0 0 0,0 0 0 0 0,0 0-1 0 0,-1 0 1 0 0,1 0 0 0 0,-1 0 0 0 0,1 0 0 0 0,-1 0-1 0 0,0 0 1 0 0,1 1 0 0 0,-1-1 0 0 0,0 0 0 0 0,1 0-1 0 0,-1 0 1 0 0,-1 0 5 0 0,-2-2 3 0 0,1 0 1 0 0,-1-1-1 0 0,1 1 0 0 0,0-1 0 0 0,-2-2-3 0 0,-8-5-10 0 0,12 10 9 0 0,0 0-1 0 0,-1 0 1 0 0,1 0 0 0 0,0 0-1 0 0,-1 0 1 0 0,1-1-1 0 0,0 1 1 0 0,0 0 0 0 0,0-1-1 0 0,0 1 1 0 0,0-2 1 0 0,0 1-14 0 0,0 0 0 0 0,0 0 0 0 0,1-1 0 0 0,-1 1 0 0 0,0 0 0 0 0,1 0 0 0 0,0-1 0 0 0,-1 1 0 0 0,1-1 0 0 0,0 1 0 0 0,0 0 0 0 0,1-1 14 0 0,-1-4 48 0 0,-4 2 18 0 0,4 5-66 0 0,1-1 1 0 0,-1 1-1 0 0,0 0 0 0 0,0-1 0 0 0,0 1 0 0 0,0 0 0 0 0,-1 0 0 0 0,1-1 0 0 0,0 1 0 0 0,0 0 0 0 0,0-1 0 0 0,0 1 0 0 0,0 0 0 0 0,0 0 0 0 0,0-1 0 0 0,0 1 0 0 0,-1 0 0 0 0,1 0 0 0 0,0-1 0 0 0,0 1 0 0 0,0 0 0 0 0,-1 0 0 0 0,1 0 0 0 0,0-1 1 0 0,0 1-1 0 0,0 0 0 0 0,-1 0 0 0 0,1 0 0 0 0,0 0 0 0 0,0-1 0 0 0,-1 1 0 0 0,1 0 0 0 0,0 0 0 0 0,-1 0 0 0 0,1 0 0 0 0,0 0 0 0 0,0 0 0 0 0,-1 0 0 0 0,1 0 0 0 0,0 0 0 0 0,-1 0 0 0 0,1 0 0 0 0,0 0 0 0 0,0 0 0 0 0,-1 0 0 0 0,1 0 0 0 0,-1 0-7 0 0,0 0 36 0 0,-9-3 50 0 0,10 3-84 0 0,0 0 0 0 0,0 0 1 0 0,0 0-1 0 0,0 0 0 0 0,0 0 0 0 0,0 0 0 0 0,0 0 0 0 0,0 0 0 0 0,0 0 0 0 0,0 0 1 0 0,0 0-1 0 0,0 1 0 0 0,0-1 0 0 0,0 0 0 0 0,0 0 0 0 0,0 0 0 0 0,0 0 1 0 0,0 0-1 0 0,0 0 0 0 0,0 0 0 0 0,0 0 0 0 0,0 0 0 0 0,-1 0 0 0 0,1 0 1 0 0,0 0-1 0 0,0 0 0 0 0,0 0 0 0 0,0 0 0 0 0,0 0 0 0 0,0 0 0 0 0,0 0 0 0 0,0 0 1 0 0,0 0-1 0 0,0 0 0 0 0,0 0 0 0 0,0 0 0 0 0,0 0 5 0 0,-10-1 73 0 0,10 1-70 0 0,0 0 1 0 0,-1 0-1 0 0,1-1 0 0 0,0 1 0 0 0,-1 0 0 0 0,1 1 0 0 0,0-1 0 0 0,0 0 0 0 0,-1 0 0 0 0,1 0 1 0 0,0 0-1 0 0,-1 0 0 0 0,1 0 0 0 0,0 0 0 0 0,-1 0 0 0 0,1 0 0 0 0,0 1 0 0 0,0-1 0 0 0,-1 0 1 0 0,1 0-1 0 0,0 0 0 0 0,0 1 0 0 0,-1-1 0 0 0,1 0 0 0 0,0 0 0 0 0,0 1 0 0 0,0-1 1 0 0,-1 0-1 0 0,1 0 0 0 0,0 1 0 0 0,0-1 0 0 0,0 0 0 0 0,0 1-3 0 0,-4 1 42 0 0,4 1-20 0 0,0-2-15 0 0,-1 2-17 0 0,-1-2 17 0 0,1 1 0 0 0,-1-1 0 0 0,1 1 0 0 0,-1-1 0 0 0,1 1 0 0 0,0 0 0 0 0,0 0 0 0 0,0-1 0 0 0,0 1 0 0 0,-1 1-7 0 0,2-1-2 0 0,-1-1-1 0 0,1 1 1 0 0,-1-1 0 0 0,1 1-1 0 0,0-1 1 0 0,0 1 0 0 0,-1 0-1 0 0,1-1 1 0 0,0 1 0 0 0,0 0 2 0 0,1-1 6 0 0,-1 0 1 0 0,0 1-1 0 0,0-1 1 0 0,-1 0-1 0 0,1 1 1 0 0,0-1-1 0 0,0 1 1 0 0,-1-1-1 0 0,1 0 1 0 0,-1 0-1 0 0,1 1 1 0 0,-1-1-1 0 0,0 1-6 0 0,1-2 13 0 0,0 1 0 0 0,-1 0 0 0 0,1 0 0 0 0,0 0 0 0 0,-1 0 0 0 0,1 0 0 0 0,0 0 0 0 0,0 0 0 0 0,0 0 0 0 0,0 0 0 0 0,0 0 0 0 0,0 0 0 0 0,0-1 0 0 0,0 1 0 0 0,1 0 0 0 0,-1 0 0 0 0,0 0-13 0 0,0 1 142 0 0,1-1-127 0 0,-1 1 1 0 0,0 0 0 0 0,0-1-1 0 0,0 1 1 0 0,0-1-1 0 0,0 1 1 0 0,0 0-1 0 0,-1-1 1 0 0,1 1-1 0 0,0 0 1 0 0,-1-1-1 0 0,1 1 1 0 0,-1-1-1 0 0,0 2-15 0 0,-3 10-20 0 0,3-2 53 0 0,1-7-36 0 0,0-1 0 0 0,0 0 0 0 0,-1 0 0 0 0,1 0 0 0 0,-1 0 0 0 0,0 0 0 0 0,0 0 0 0 0,0 0 0 0 0,-1 1 3 0 0,1 1 14 0 0,-1-1 1 0 0,1 1 0 0 0,0-1-1 0 0,0 1 1 0 0,0-1 0 0 0,0 4-15 0 0,0-2-18 0 0,0 0 0 0 0,0 0 0 0 0,0 0 0 0 0,-3 6 18 0 0,-2 4 43 0 0,1-7-3 0 0,1 1-1 0 0,1 0 0 0 0,0 0 0 0 0,0 0 1 0 0,0 6-40 0 0,-6 30-58 0 0,9-44 63 0 0,0-1 0 0 0,0 0 0 0 0,0 0 0 0 0,-1 0 0 0 0,1 0 0 0 0,-1 0 0 0 0,1 0-1 0 0,0 0 1 0 0,-1 0 0 0 0,0 0 0 0 0,1 0 0 0 0,-1 0 0 0 0,1 0-5 0 0,-1 0 5 0 0,0 0 0 0 0,1 0 0 0 0,-1 0 1 0 0,0 0-1 0 0,1 0 0 0 0,0 0 0 0 0,-1 0 0 0 0,1 0 0 0 0,0 0 1 0 0,-1 0-1 0 0,1 0 0 0 0,0 0 0 0 0,0 0-5 0 0,-1 9 19 0 0,0 0 1 0 0,-1 0-1 0 0,0 0 0 0 0,-1-1 1 0 0,1 1-1 0 0,-2-1 0 0 0,0 0 1 0 0,-2 4-20 0 0,4 11 36 0 0,-4 15 34 0 0,-1-15-100 0 0,4-16 43 0 0,0 1 1 0 0,0-1-1 0 0,-1 1 1 0 0,0-1 0 0 0,-1 1-14 0 0,4-6-14 0 0,0 0 0 0 0,-1 0 1 0 0,1 0-1 0 0,0-1 0 0 0,0 1 1 0 0,1 1-1 0 0,-1-1 0 0 0,0 0 1 0 0,1 1 13 0 0,-1 2 41 0 0,-1 18 154 0 0,-21 42-375 0 0,20-56 139 0 0,-1 0 0 0 0,0-1 0 0 0,-1 1 0 0 0,-1 1 41 0 0,-13 29-209 0 0,15-32 31 0 0,4-13 34 0 0,9-26-32 0 0,-3 8 159 0 0,-3 13 23 0 0,1-1 1 0 0,0 1-1 0 0,0 0 1 0 0,2-3-7 0 0,0 3 58 0 0,-1-1 0 0 0,-1 0 0 0 0,2-9-58 0 0,-13 42 70 0 0,-1-1 1 0 0,-8 13-71 0 0,1-2 48 0 0,-7 23-48 0 0,-18 81 91 0 0,36-110-15 0 0,4-25-83 0 0,-1 0 0 0 0,1 1 0 0 0,0-1 0 0 0,0 0 0 0 0,0 0 0 0 0,0 1 1 0 0,0-1-1 0 0,1 0 0 0 0,-1 0 0 0 0,0 0 0 0 0,0 1 0 0 0,1-1 0 0 0,-1 0 0 0 0,1 0 0 0 0,-1 0 1 0 0,1 0-1 0 0,0 1 7 0 0,-1-3-3 0 0,1 1 0 0 0,0 0 0 0 0,0 0 0 0 0,-1 0 0 0 0,1-1 0 0 0,0 1 0 0 0,0 0 0 0 0,-1-1 0 0 0,1 1 0 0 0,0-1 0 0 0,-1 1 0 0 0,1-1 0 0 0,0 1 0 0 0,-1-1 0 0 0,1 1 0 0 0,-1-1 0 0 0,1 1 0 0 0,-1-1 0 0 0,1 0 0 0 0,-1 1 0 0 0,1-1 0 0 0,-1 0 0 0 0,0 0 3 0 0,1 1 19 0 0,14-22 214 0 0,-2-1 0 0 0,6-11-233 0 0,-17 30-14 0 0,32-52-226 0 0,-19 33 175 0 0,8-16 65 0 0,-18 22-256 0 0,-5 15 97 0 0,-4 11 290 0 0,-22 45-42 0 0,4-9-143 0 0,11-21 83 0 0,8-20-41 0 0,0 1 1 0 0,1 0-1 0 0,0 0 0 0 0,0 0 0 0 0,0 0 1 0 0,0 0-1 0 0,1 0 0 0 0,0 0 1 0 0,0 0-1 0 0,1 1 0 0 0,-1-1 1 0 0,1 0-1 0 0,0 4 12 0 0,0-8 0 0 0,0-1-1 0 0,0 0 1 0 0,0 1 0 0 0,0-1-1 0 0,0 0 1 0 0,0 1-1 0 0,0-1 1 0 0,0 0 0 0 0,1 1-1 0 0,-1-1 1 0 0,0 1 0 0 0,0-1-1 0 0,0 0 1 0 0,0 1 0 0 0,0-1-1 0 0,1 0 1 0 0,-1 0 0 0 0,0 1-1 0 0,0-1 1 0 0,1 0 0 0 0,-1 1-1 0 0,0-1 1 0 0,0 0-1 0 0,1 0 1 0 0,-1 1 0 0 0,0-1-1 0 0,1 0 1 0 0,-1 0 0 0 0,0 0-1 0 0,1 0 1 0 0,-1 1 0 0 0,0-1-1 0 0,1 0 1 0 0,-1 0 0 0 0,0 0-1 0 0,1 0 1 0 0,-1 0-1 0 0,0 0 1 0 0,1 0 0 0 0,-1 0-1 0 0,1 0 1 0 0,-1 0 0 0 0,0 0-1 0 0,1 0 1 0 0,-1 0 0 0 0,0 0-1 0 0,1-1 1 0 0,-1 1 0 0 0,0 0-1 0 0,1 0 1 0 0,-1 0 0 0 0,0 0-1 0 0,1-1 1 0 0,-1 1-1 0 0,0 0 1 0 0,1 0 0 0 0,-1-1-1 0 0,0 1 1 0 0,0 0 0 0 0,1-1 0 0 0,18-18 90 0 0,-16 15-67 0 0,18-27-40 0 0,-5 6 75 0 0,47-62-19 0 0,-63 86-48 0 0,1 0 0 0 0,-1 0 1 0 0,1 1-1 0 0,0-1 0 0 0,-1 0 0 0 0,0-1 0 0 0,1 1 1 0 0,-1 0-1 0 0,1 0 0 0 0,-1 0 0 0 0,0 0 0 0 0,0 0 1 0 0,0 0-1 0 0,0-1 9 0 0,0 0-9 0 0,1 7 17 0 0,-1-2 4 0 0,-1 0 1 0 0,1 0-1 0 0,-1 0 1 0 0,1 0-1 0 0,-1 0 1 0 0,0 0-1 0 0,0 0 1 0 0,0-1-1 0 0,-1 1 1 0 0,1 0-1 0 0,-1 0 1 0 0,0-1-1 0 0,-1 2-12 0 0,-6 14-11 0 0,1-1-8 0 0,6-15 0 0 0,1 0 0 0 0,-1 1 0 0 0,1 0 0 0 0,0-1 1 0 0,0 1-1 0 0,0 0 0 0 0,0 0 0 0 0,1-1 1 0 0,-1 2 18 0 0,1-4-2 0 0,0 0 1 0 0,0 0 0 0 0,1 0 0 0 0,-1 0 0 0 0,0 0 0 0 0,0 0-1 0 0,0 0 1 0 0,0 0 0 0 0,0-1 0 0 0,0 1 0 0 0,0 0-1 0 0,1 0 1 0 0,-1 0 0 0 0,0 0 0 0 0,0 0 0 0 0,0 0 0 0 0,0 0-1 0 0,0 0 1 0 0,1 0 0 0 0,-1 0 0 0 0,0 0 0 0 0,0 0-1 0 0,0 0 1 0 0,0 0 0 0 0,0 0 0 0 0,1 0 0 0 0,-1 0 0 0 0,0 0-1 0 0,0 0 1 0 0,0 0 0 0 0,0 0 0 0 0,0 1 0 0 0,0-1-1 0 0,1 0 1 0 0,-1 0 0 0 0,0 0 0 0 0,0 0 0 0 0,0 0 0 0 0,0 0-1 0 0,0 0 1 0 0,0 0 0 0 0,0 0 0 0 0,0 1 0 0 0,0-1 0 0 0,1 0-1 0 0,-1 0 1 0 0,0 0 0 0 0,0 0 0 0 0,0 0 0 0 0,0 0-1 0 0,0 1 1 0 0,0-1 0 0 0,0 0 0 0 0,0 0 0 0 0,0 0 0 0 0,0 0 0 0 0,8-13-82 0 0,-7 12 137 0 0,50-89-200 0 0,-31 38 86 0 0,-34 87 27 0 0,-42 90 174 0 0,55-124-145 0 0,0 0-1 0 0,1 1 1 0 0,-1-1-1 0 0,1 0 1 0 0,-1 1-1 0 0,1-1 1 0 0,0 0-1 0 0,-1 1 1 0 0,1-1-1 0 0,0 1 1 0 0,0-1-1 0 0,0 0 1 0 0,0 1-1 0 0,0-1 1 0 0,0 1-1 0 0,0-1 1 0 0,1 0-1 0 0,-1 1 1 0 0,0-1-1 0 0,1 0 1 0 0,-1 1-1 0 0,1-1 1 0 0,-1 0-1 0 0,1 0 1 0 0,0 1-1 0 0,0-1 1 0 0,-1 0-1 0 0,1 0 1 0 0,0 0-1 0 0,0 0 1 0 0,0 0-1 0 0,1 0 5 0 0,-2-1-1 0 0,0 0-1 0 0,1 1 1 0 0,-1-1 0 0 0,0 0-1 0 0,1 0 1 0 0,-1 0-1 0 0,0 0 1 0 0,1 0 0 0 0,-1 0-1 0 0,0 0 1 0 0,1 0 0 0 0,-1 0-1 0 0,1 0 1 0 0,-1 0-1 0 0,0 0 1 0 0,1 0 0 0 0,-1 0-1 0 0,0 0 1 0 0,1-1-1 0 0,-1 1 1 0 0,0 0 0 0 0,1 0-1 0 0,-1 0 1 0 0,0 0-1 0 0,1-1 1 0 0,-1 1 0 0 0,0 0-1 0 0,0 0 1 0 0,1-1 1 0 0,10-10 98 0 0,-11 10-96 0 0,1 0-1 0 0,-1 0 0 0 0,1 0 0 0 0,-1 1 0 0 0,1-1 1 0 0,-1 0-1 0 0,1 1 0 0 0,0-1 0 0 0,0 0 1 0 0,-1 1-1 0 0,1-1 0 0 0,0 1 0 0 0,0-1 0 0 0,0 1 1 0 0,-1-1-1 0 0,1 1 0 0 0,0 0 0 0 0,1-1-1 0 0,-2 1-4 0 0,1 0-1 0 0,-1 1 1 0 0,0-1 0 0 0,1 0-1 0 0,-1 0 1 0 0,0 0-1 0 0,1 0 1 0 0,-1 1-1 0 0,0-1 1 0 0,1 0 0 0 0,-1 1-1 0 0,0-1 1 0 0,0 0-1 0 0,1 0 1 0 0,-1 1 0 0 0,0-1-1 0 0,0 0 1 0 0,0 1-1 0 0,1-1 1 0 0,-1 1 0 0 0,0-1-1 0 0,0 0 1 0 0,0 1-1 0 0,0-1 1 0 0,0 0-1 0 0,0 1 1 0 0,0-1 0 0 0,0 1-1 0 0,0-1 1 0 0,0 0-1 0 0,0 1 1 0 0,0-1 0 0 0,0 1-1 0 0,0-1 1 0 0,0 0-1 0 0,0 1 1 0 0,0-1 0 0 0,0 0-1 0 0,-1 1 1 0 0,1-1-1 0 0,0 0 1 0 0,0 1-1 0 0,0-1 1 0 0,-1 1 4 0 0,1-1-7 0 0,0 0 0 0 0,0 1 1 0 0,-1-1-1 0 0,1 1 0 0 0,0-1 0 0 0,0 1 0 0 0,0-1 0 0 0,0 1 0 0 0,0-1 1 0 0,-1 1-1 0 0,1-1 0 0 0,0 1 0 0 0,0-1 0 0 0,0 1 0 0 0,0-1 0 0 0,1 1 1 0 0,-1-1-1 0 0,0 1 0 0 0,0-1 0 0 0,0 1 0 0 0,0-1 0 0 0,0 1 0 0 0,1-1 1 0 0,-1 0-1 0 0,0 1 0 0 0,0-1 0 0 0,1 1 0 0 0,-1-1 0 0 0,0 0 0 0 0,1 1 1 0 0,-1-1-1 0 0,1 1 7 0 0,1 0-134 0 0,2 3-132 0 0,-4-3 260 0 0,-2 9 29 0 0,2-10-21 0 0,0 1-1 0 0,0-1 1 0 0,-1 1-1 0 0,1-1 0 0 0,0 1 1 0 0,0-1-1 0 0,-1 1 1 0 0,1-1-1 0 0,0 0 1 0 0,0 1-1 0 0,-1-1 1 0 0,1 1-1 0 0,0-1 1 0 0,-1 0-1 0 0,1 1 1 0 0,-1-1-1 0 0,1 0 1 0 0,0 1-1 0 0,-1-1 1 0 0,1 0-1 0 0,-1 0 1 0 0,1 0-1 0 0,-1 1 1 0 0,1-1-1 0 0,-1 0-1 0 0,-17 5-119 0 0,5-1-104 0 0,0 1-55 0 0,0 0 0 0 0,-14 3 278 0 0,15-1-146 0 0,12-7 142 0 0,-1 1-1 0 0,0 0 1 0 0,1-1 0 0 0,-1 1-1 0 0,0-1 1 0 0,0 1-1 0 0,1-1 1 0 0,-1 1 0 0 0,0-1-1 0 0,0 1 1 0 0,0-1-1 0 0,1 0 1 0 0,-1 1 0 0 0,0-1-1 0 0,0 0 1 0 0,0 0-1 0 0,0 0 1 0 0,0 0 0 0 0,0 0-1 0 0,0 0 5 0 0,-3 0 182 0 0,7 3-225 0 0,-3-3 51 0 0,0 0 1 0 0,1 0 0 0 0,-1 0-1 0 0,1 0 1 0 0,-1 0 0 0 0,0 0-1 0 0,1 0 1 0 0,-1 0 0 0 0,1 0 0 0 0,-1 0-1 0 0,0 0 1 0 0,1 0 0 0 0,-1 0-1 0 0,1 0 1 0 0,-1 0 0 0 0,0 0-1 0 0,1 0 1 0 0,-1 0 0 0 0,0 0-1 0 0,1-1 1 0 0,-1 1 0 0 0,0 0 0 0 0,1 0-1 0 0,-1-1 1 0 0,0 1 0 0 0,1 0-1 0 0,-1 0 1 0 0,0-1 0 0 0,0 1-1 0 0,1 0 1 0 0,-1-1 0 0 0,0 1-1 0 0,0 0 1 0 0,1-1 0 0 0,-1 1 0 0 0,0 0-1 0 0,0-1-8 0 0,3-2 32 0 0,1 1 1 0 0,-1-1-1 0 0,1 1 0 0 0,-1-1 0 0 0,1 1 0 0 0,0 0 0 0 0,0 1 0 0 0,0-1 1 0 0,3 0-33 0 0,7 0 197 0 0,-13 3-190 0 0,0-1 0 0 0,0 0 0 0 0,0 0 0 0 0,0 0 0 0 0,0 0 0 0 0,0 0 0 0 0,0 0 0 0 0,0-1 1 0 0,0 1-1 0 0,0 0 0 0 0,-1 0 0 0 0,1-1 0 0 0,0 1 0 0 0,0 0 0 0 0,0-1 0 0 0,0 1 0 0 0,-1-1 0 0 0,1 1 0 0 0,0-1 0 0 0,0 0-7 0 0,0 1 7 0 0,-1 0 0 0 0,0 0 0 0 0,1-1 0 0 0,-1 1-1 0 0,0 0 1 0 0,1 0 0 0 0,-1 0 0 0 0,0 0 0 0 0,1 0 0 0 0,-1 0-1 0 0,1 0 1 0 0,-1 0 0 0 0,0 0 0 0 0,1 0 0 0 0,-1 0-1 0 0,1 0 1 0 0,-1 0 0 0 0,0 0 0 0 0,1 0 0 0 0,-1 0 0 0 0,1 0-1 0 0,-1 0 1 0 0,0 1 0 0 0,1-1 0 0 0,-1 0 0 0 0,0 0-1 0 0,1 0 1 0 0,-1 1 0 0 0,0-1-7 0 0,1 0-2 0 0,0 1 0 0 0,-1-1 0 0 0,1 0 0 0 0,0 1 0 0 0,0-1 0 0 0,0 0 0 0 0,-1 0 0 0 0,1 0-1 0 0,0 1 1 0 0,0-1 0 0 0,0 0 0 0 0,-1 0 0 0 0,1 0 0 0 0,0 0 0 0 0,0 0 2 0 0,2-1 24 0 0,-1 0 0 0 0,1 0 0 0 0,0 0 1 0 0,-1 0-1 0 0,1-1 0 0 0,-1 1 0 0 0,1-1-24 0 0,7-4 48 0 0,-3 7 38 0 0,-4 1-18 0 0,4 0-83 0 0,-2 1 91 0 0,-4-3-81 0 0,1 0-1 0 0,-1 1 1 0 0,0-1 0 0 0,1 0-1 0 0,-1 0 1 0 0,1 0 0 0 0,-1 0-1 0 0,0 0 1 0 0,1 0 0 0 0,-1 0-1 0 0,1 0 1 0 0,-1-1-1 0 0,0 1 1 0 0,1-1 0 0 0,-1 1-1 0 0,1-1 6 0 0,-1 0 3 0 0,1 1-1 0 0,-1-1 0 0 0,0 1 1 0 0,1 0-1 0 0,-1-1 0 0 0,0 1 1 0 0,1 0-1 0 0,-1 0 0 0 0,1 0 1 0 0,-1 0-1 0 0,0 0 0 0 0,1 0 1 0 0,-1 0-1 0 0,1 1-2 0 0,20 1-54 0 0,-21-2 80 0 0,13 2-77 0 0,-12-3 54 0 0,0 1-1 0 0,-1-1 1 0 0,1 1-1 0 0,-1-1 0 0 0,1 1 1 0 0,0 0-1 0 0,-1 0 1 0 0,1 0-1 0 0,0 0 1 0 0,-1 0-1 0 0,1 0 1 0 0,0 0-1 0 0,-1 0 1 0 0,2 1-3 0 0,-2-1 14 0 0,1 1 0 0 0,0-1 0 0 0,-1 0 0 0 0,1 0 0 0 0,0 0 1 0 0,-1 0-1 0 0,1 0 0 0 0,-1 0 0 0 0,1 0 0 0 0,0-1-14 0 0,1 2-9 0 0,0 1 0 0 0,0-1-1 0 0,0 1 1 0 0,0 0 0 0 0,0 0 0 0 0,-1 0 0 0 0,1 0-1 0 0,0 1 10 0 0,0 0 41 0 0,0-2-46 0 0,0 1-1 0 0,-1-1 1 0 0,1 1 0 0 0,0-1-1 0 0,0 0 1 0 0,0 0 0 0 0,0 0 0 0 0,0-1-1 0 0,3 1 6 0 0,13 4-90 0 0,3 6 20 0 0,-21-10 71 0 0,0 0 0 0 0,0-1-1 0 0,0 1 1 0 0,0 0 0 0 0,0 0 0 0 0,-1-1 0 0 0,1 1 0 0 0,0 0-1 0 0,-1 0 1 0 0,1 0 0 0 0,0 0 0 0 0,-1 0 0 0 0,1 0 0 0 0,-1 0-1 0 0,1 0 1 0 0,-1 0 0 0 0,0 0 0 0 0,0 1 0 0 0,1-1-1 0 0,-1 0-2 0 0,0-1-1 0 0,0 0 1 0 0,0 0 0 0 0,0 1-1 0 0,0-1 1 0 0,0 0 0 0 0,0 0 0 0 0,0 1-1 0 0,0-1 1 0 0,0 0 0 0 0,0 0 0 0 0,0 1-1 0 0,0-1 1 0 0,1 0 0 0 0,-1 0 0 0 0,0 1-1 0 0,0-1 1 0 0,0 0 0 0 0,0 0 0 0 0,1 0-1 0 0,-1 1 1 0 0,0-1 0 0 0,0 0-1 0 0,0 0 1 0 0,1 0 0 0 0,-1 0 0 0 0,0 0-1 0 0,0 1 1 0 0,1-1 0 0 0,-1 0 0 0 0,0 0-1 0 0,0 0 1 0 0,1 0 0 0 0,-1 0 0 0 0,0 0-1 0 0,0 0 1 0 0,1 0 0 0 0,-1 0 0 0 0,0 0-1 0 0,0 0 1 0 0,1 0 0 0 0,-1 0-1 0 0,0 0 1 0 0,0 0 0 0 0,1 0 0 0 0,-1 0-1 0 0,0 0 1 0 0,0-1 0 0 0,1 1 0 0 0,-1 0-1 0 0,0 0 1 0 0,0 0 0 0 0,1 0 0 0 0,-1 0-1 0 0,0-1 1 0 0,0 1 0 0 0,0 0 0 0 0,1 0-1 0 0,-1-1 3 0 0,1 1-17 0 0,0-1 1 0 0,0 0-1 0 0,0 0 0 0 0,0 0 0 0 0,0 1 0 0 0,0-1 1 0 0,0 0-1 0 0,0 0 0 0 0,0-1 0 0 0,0 1 0 0 0,-1 0 1 0 0,1 0-1 0 0,0-1 17 0 0,5-20 20 0 0,0-1 0 0 0,-2 0 1 0 0,0 0-1 0 0,-2-1-20 0 0,1-49-47 0 0,-1 29 82 0 0,1 1 1 0 0,2-3-36 0 0,-2 30 26 0 0,-1 0 0 0 0,-1 0 0 0 0,0 0-1 0 0,-1-6-25 0 0,0 16 12 0 0,-1 0-1 0 0,0 1 0 0 0,0-1 0 0 0,0 1 1 0 0,-1-1-1 0 0,0 1 0 0 0,0 0 0 0 0,0 0 1 0 0,0 0-1 0 0,-1 0 0 0 0,0 0 0 0 0,0 0 0 0 0,-4-4-11 0 0,2 2-75 0 0,-15-14 145 0 0,19 20-68 0 0,1 1 0 0 0,-1-1 0 0 0,0 1 0 0 0,1-1 1 0 0,-1 1-1 0 0,0-1 0 0 0,1 1 0 0 0,-1 0 0 0 0,0-1 0 0 0,1 1 1 0 0,-1 0-1 0 0,0 0 0 0 0,0 0 0 0 0,1 0 0 0 0,-1-1 1 0 0,0 1-1 0 0,0 0 0 0 0,1 0 0 0 0,-1 0 0 0 0,0 1 0 0 0,0-1 1 0 0,0 0-1 0 0,1 0 0 0 0,-1 0 0 0 0,0 0 0 0 0,1 1 1 0 0,-1-1-1 0 0,0 0 0 0 0,0 1 0 0 0,1-1 0 0 0,-1 1 0 0 0,0-1-2 0 0,-16 16-29 0 0,0 1-1 0 0,1 0 1 0 0,0 1-1 0 0,2 1 0 0 0,-2 3 30 0 0,15-20-1 0 0,-17 25-48 0 0,17-25 47 0 0,1-1-1 0 0,-1 0 1 0 0,0 0 0 0 0,1 0-1 0 0,-1 1 1 0 0,1-1-1 0 0,-1 0 1 0 0,1 1 0 0 0,0-1-1 0 0,0 0 1 0 0,-1 1 0 0 0,1-1-1 0 0,0 0 1 0 0,0 1 0 0 0,0-1-1 0 0,1 0 1 0 0,-1 1-1 0 0,0-1 1 0 0,0 1 0 0 0,1-1-1 0 0,-1 0 3 0 0,0 0-1 0 0,1-1-1 0 0,-1 0 0 0 0,0 0 0 0 0,0 0 0 0 0,0 0 0 0 0,0 1 0 0 0,1-1 1 0 0,-1 0-1 0 0,0 0 0 0 0,0 0 0 0 0,1 0 0 0 0,-1 0 0 0 0,0 0 1 0 0,0 0-1 0 0,1 0 0 0 0,-1 1 0 0 0,0-1 0 0 0,0 0 0 0 0,1 0 0 0 0,-1 0 1 0 0,0 0-1 0 0,0 0 0 0 0,1 0 0 0 0,-1 0 0 0 0,0-1 0 0 0,0 1 1 0 0,1 0-1 0 0,-1 0 0 0 0,0 0 0 0 0,0 0 0 0 0,1 0 0 0 0,-1 0 0 0 0,0 0 1 0 0,0-1-1 0 0,0 1 0 0 0,1 0 0 0 0,-1 0 0 0 0,0 0 0 0 0,0 0 1 0 0,0-1-1 0 0,1 1 0 0 0,-1 0 0 0 0,0 0 0 0 0,0 0 0 0 0,0-1 0 0 0,0 1 1 0 0,0 0-1 0 0,0 0 0 0 0,0-1 0 0 0,1 1 0 0 0,-1 0 0 0 0,0 0 0 0 0,0-1 3 0 0,9-19-76 0 0,-5 12 34 0 0,6-10 43 0 0,-1-1-1 0 0,-1 0 1 0 0,0-1 0 0 0,-2 0-1 0 0,3-13-1 0 0,0 4-5 0 0,3-14 16 0 0,-2 0 1 0 0,-1 0-1 0 0,0-23-11 0 0,-9 65 1 0 0,1-2 5 0 0,-1-1 0 0 0,0 1 1 0 0,0-1-1 0 0,0 1 0 0 0,0-1 1 0 0,0 0-1 0 0,-1 1 0 0 0,1-1 1 0 0,-2-2-7 0 0,2 6 2 0 0,0 0 0 0 0,0 0 1 0 0,0 0-1 0 0,-1-1 1 0 0,1 1-1 0 0,0 0 0 0 0,0 0 1 0 0,0 0-1 0 0,0 0 0 0 0,-1 0 1 0 0,1-1-1 0 0,0 1 1 0 0,0 0-1 0 0,0 0 0 0 0,-1 0 1 0 0,1 0-1 0 0,0 0 0 0 0,0 0 1 0 0,0 0-1 0 0,-1 0 1 0 0,1 0-1 0 0,0 0 0 0 0,0 0 1 0 0,0 0-1 0 0,-1 0 0 0 0,1 0 1 0 0,0 0-1 0 0,0 0 1 0 0,-1 0-1 0 0,1 0 0 0 0,0 0 1 0 0,0 0-1 0 0,0 0 0 0 0,-1 0 1 0 0,1 0-1 0 0,0 0 1 0 0,0 1-1 0 0,0-1 0 0 0,-1 0 1 0 0,1 0-1 0 0,0 0 0 0 0,0 0 1 0 0,0 0-1 0 0,0 1 1 0 0,0-1-1 0 0,-1 0 0 0 0,1 0 1 0 0,0 0-1 0 0,0 1 0 0 0,0-1 1 0 0,0 0-1 0 0,0 0 1 0 0,0 0-1 0 0,0 1 0 0 0,0-1 1 0 0,0 0-1 0 0,0 0 0 0 0,0 0 1 0 0,0 1-3 0 0,-8 14 64 0 0,7-13-51 0 0,-11 26-5 0 0,1 1 1 0 0,2 0-1 0 0,0 0 0 0 0,2 1 0 0 0,2 0 0 0 0,0 6-8 0 0,4-34 7 0 0,1 0-1 0 0,0-1 0 0 0,0 1 0 0 0,0-1 0 0 0,0 1 0 0 0,0-1 0 0 0,0 1 0 0 0,0 0 0 0 0,0-1 0 0 0,1 1 1 0 0,-1-1-1 0 0,1 1 0 0 0,-1-1 0 0 0,1 2-6 0 0,0-3-9 0 0,-1 0 1 0 0,1-1-1 0 0,-1 1 1 0 0,0 0-1 0 0,1 0 1 0 0,-1 0-1 0 0,1 0 1 0 0,-1-1-1 0 0,0 1 1 0 0,1 0-1 0 0,-1 0 1 0 0,0-1-1 0 0,1 1 1 0 0,-1 0-1 0 0,0-1 1 0 0,1 1 0 0 0,-1 0-1 0 0,0-1 1 0 0,0 1-1 0 0,1 0 1 0 0,-1-1-1 0 0,0 1 1 0 0,0-1-1 0 0,0 1 1 0 0,0-1-1 0 0,1 1 9 0 0,5-12-23 0 0,1-7-66 0 0,0 0 1 0 0,-2 0-1 0 0,0 0 0 0 0,-1-1 1 0 0,-1 1-1 0 0,-1-1 1 0 0,-1-11 88 0 0,5-14-114 0 0,-3 25 118 0 0,-3 20 0 0 0,0 0 0 0 0,0 0 0 0 0,0-1-1 0 0,0 1 1 0 0,0 0 0 0 0,0 0 0 0 0,0 0 0 0 0,0 0-1 0 0,0-1 1 0 0,0 1 0 0 0,0 0 0 0 0,0 0 0 0 0,0 0-1 0 0,0 0 1 0 0,0 0 0 0 0,0-1 0 0 0,0 1 0 0 0,0 0-1 0 0,0 0 1 0 0,0 0 0 0 0,0 0 0 0 0,0-1 0 0 0,0 1-1 0 0,0 0 1 0 0,0 0 0 0 0,0 0 0 0 0,-1 0 0 0 0,1 0-1 0 0,0-1 1 0 0,0 1 0 0 0,0 0 0 0 0,0 0 0 0 0,0 0-1 0 0,0 0 1 0 0,-1 0 0 0 0,1 0 0 0 0,0 0 0 0 0,0 0-1 0 0,0 0 1 0 0,0 0 0 0 0,0-1 0 0 0,-1 1 0 0 0,1 0-1 0 0,0 0 1 0 0,0 0 0 0 0,0 0 0 0 0,0 0-1 0 0,-1 0 1 0 0,1 0 0 0 0,0 0 0 0 0,0 0 0 0 0,0 0-1 0 0,0 0 1 0 0,-1 0 0 0 0,1 1 0 0 0,0-1 0 0 0,0 0-1 0 0,0 0 1 0 0,0 0 0 0 0,-1 0-4 0 0,-6 6 174 0 0,-9 25-75 0 0,5-12-47 0 0,2 0-1 0 0,-7 19-51 0 0,15-33 4 0 0,3-6-55 0 0,4-12-74 0 0,-6 9 121 0 0,1 1-1 0 0,0-1 1 0 0,1 1-1 0 0,-1 0 1 0 0,1-1-1 0 0,0 0 5 0 0,7-19-67 0 0,5-51-349 0 0,-13 65 427 0 0,0 0 1 0 0,-1 0-1 0 0,0 0 1 0 0,0 0-1 0 0,-1 0 1 0 0,-2-5-12 0 0,3 13 3 0 0,-1 0 1 0 0,1 1 0 0 0,-1-1-1 0 0,1 1 1 0 0,-1 0-1 0 0,1-1 1 0 0,-1 1-1 0 0,1-1 1 0 0,-1 1 0 0 0,1 0-1 0 0,-1-1 1 0 0,0 1-1 0 0,1 0 1 0 0,-1 0-1 0 0,0 0 1 0 0,1-1 0 0 0,-1 1-1 0 0,0 0-3 0 0,1 0 2 0 0,-1 0 0 0 0,1 0 0 0 0,0 0 1 0 0,0 0-1 0 0,-1 0 0 0 0,1-1 0 0 0,0 1 0 0 0,-1 0 0 0 0,1 0 0 0 0,0 0 0 0 0,-1 0 0 0 0,1 0 1 0 0,0 0-1 0 0,-1 0 0 0 0,1 0 0 0 0,0 1 0 0 0,0-1 0 0 0,-1 0 0 0 0,1 0 0 0 0,0 0 0 0 0,-1 0 1 0 0,1 0-1 0 0,0 0 0 0 0,0 0 0 0 0,-1 1 0 0 0,1-1 0 0 0,0 0 0 0 0,0 0 0 0 0,-1 0 0 0 0,1 1 1 0 0,0-1-1 0 0,0 0 0 0 0,0 0 0 0 0,-1 1 0 0 0,1-1 0 0 0,0 0 0 0 0,0 1 0 0 0,0-1 0 0 0,0 0 0 0 0,0 0 1 0 0,0 1-3 0 0,0 7 43 0 0,1-12-172 0 0,5-9 20 0 0,-6 13 106 0 0,0 0 0 0 0,0-1-1 0 0,1 1 1 0 0,-1 0 0 0 0,0-1 0 0 0,0 1 0 0 0,0 0-1 0 0,0-1 1 0 0,0 1 0 0 0,0 0 0 0 0,0-1 0 0 0,0 1-1 0 0,0 0 1 0 0,0-1 0 0 0,0 1 0 0 0,0 0 0 0 0,0-1-1 0 0,0 1 1 0 0,0 0 0 0 0,0-1 0 0 0,0 1 0 0 0,0 0-1 0 0,0-1 1 0 0,-1 1 3 0 0,1 0 6 0 0,0-1-1 0 0,0 1 0 0 0,0 0 0 0 0,0 0 1 0 0,0 0-1 0 0,0-1 0 0 0,0 1 1 0 0,0 0-1 0 0,0 0 0 0 0,-1 0 1 0 0,1-1-1 0 0,0 1 0 0 0,0 0 1 0 0,0 0-1 0 0,0 0 0 0 0,1-1 1 0 0,-1 1-1 0 0,0 0 0 0 0,0 0 0 0 0,0-1 1 0 0,0 1-1 0 0,0 0 0 0 0,0 0 1 0 0,0 0-1 0 0,0-1 0 0 0,0 1 1 0 0,0 0-1 0 0,1 0 0 0 0,-1 0 1 0 0,0-1-6 0 0,0 1-3 0 0,0-1 0 0 0,1 1 0 0 0,-1-1 0 0 0,0 1 0 0 0,0-1 1 0 0,0 0-1 0 0,0 1 0 0 0,0-1 0 0 0,0 1 0 0 0,0-1 0 0 0,0 0 1 0 0,0 1-1 0 0,0-1 0 0 0,0 1 0 0 0,0-1 0 0 0,0 0 0 0 0,0 1 1 0 0,-1-1 2 0 0,-1-4-73 0 0,-1 6 89 0 0,3-1-19 0 0,0 0 1 0 0,0 0 0 0 0,0 0 0 0 0,0 0 0 0 0,0 0 0 0 0,0 0-1 0 0,0 0 1 0 0,0 0 0 0 0,0 1 0 0 0,0-1 0 0 0,-1 0 0 0 0,1 0-1 0 0,0 0 1 0 0,0 0 0 0 0,0 0 0 0 0,0 0 0 0 0,0 0 0 0 0,0 0-1 0 0,0 1 1 0 0,0-1 0 0 0,0 0 0 0 0,0 0 0 0 0,0 0 0 0 0,0 0-1 0 0,0 0 1 0 0,0 0 0 0 0,0 0 0 0 0,0 1 0 0 0,0-1 0 0 0,0 0-1 0 0,0 0 1 0 0,1 0 0 0 0,-1 0 0 0 0,0 0 0 0 0,0 0 0 0 0,0 0-1 0 0,0 0 1 0 0,0 0 0 0 0,0 1 0 0 0,0-1 0 0 0,0 0 0 0 0,0 0-1 0 0,0 0 1 0 0,0 0 0 0 0,0 0 0 0 0,1 0 0 0 0,-1 0 0 0 0,0 0-1 0 0,0 0 1 0 0,0 0 0 0 0,0 0 0 0 0,0 0 0 0 0,0 0 0 0 0,0 0-1 0 0,1 0 1 0 0,-1 0 2 0 0,1 1 23 0 0,0-1 0 0 0,0 1 0 0 0,0 0 0 0 0,1 0 0 0 0,-1-1 0 0 0,0 1 0 0 0,0 0 0 0 0,0 0 0 0 0,0 0 0 0 0,-1 0 0 0 0,1 0 0 0 0,0 0 0 0 0,0 0 0 0 0,-1 1 0 0 0,1-1 0 0 0,0 0 0 0 0,0 1-23 0 0,0 0 5 0 0,0 0 0 0 0,0-1-1 0 0,0 1 1 0 0,1 0 0 0 0,-1-1 0 0 0,1 0 0 0 0,-1 1-1 0 0,1-1 1 0 0,-1 0 0 0 0,1 0 0 0 0,0 0 0 0 0,0 0 0 0 0,-1 0-1 0 0,1 0 1 0 0,0 0 0 0 0,0-1 0 0 0,0 1 0 0 0,0-1-1 0 0,0 1 1 0 0,0-1 0 0 0,0 0 0 0 0,0 0 0 0 0,0 0 0 0 0,0 0-1 0 0,0 0 1 0 0,0 0 0 0 0,0-1 0 0 0,0 1 0 0 0,0 0-1 0 0,0-1 1 0 0,0 0 0 0 0,0 1 0 0 0,-1-1 0 0 0,1 0 0 0 0,0 0-1 0 0,0 0-4 0 0,3-2-22 0 0,0 0-1 0 0,0 1 1 0 0,0 0 0 0 0,0 1-1 0 0,1-1 23 0 0,13-5 52 0 0,-13 9-31 0 0,-6-1-24 0 0,0-1-1 0 0,1 0 1 0 0,-1 1 0 0 0,0-1-1 0 0,1 0 1 0 0,-1 1 0 0 0,1-1 0 0 0,-1 0-1 0 0,0 0 1 0 0,1 0 0 0 0,-1 1-1 0 0,1-1 1 0 0,-1 0 0 0 0,1 0-1 0 0,-1 0 1 0 0,1 0 0 0 0,-1 0 0 0 0,0 0-1 0 0,1 0 1 0 0,0 0 3 0 0,4 1-240 0 0,-5-1 240 0 0,0 0 0 0 0,0 0 0 0 0,0 0 0 0 0,0 0-1 0 0,0 0 1 0 0,-1 0 0 0 0,1 0 0 0 0,0 0 0 0 0,0 0 0 0 0,0 0 0 0 0,0 0 0 0 0,0 0-1 0 0,0 0 1 0 0,0 0 0 0 0,0 0 0 0 0,0 0 0 0 0,0 0 0 0 0,0 0 0 0 0,0 0 0 0 0,0 0-1 0 0,0 0 1 0 0,0 0 0 0 0,-1 0 0 0 0,1 0 0 0 0,0 0 0 0 0,0 0 0 0 0,0 0 0 0 0,0 0-1 0 0,0 0 1 0 0,0 0 0 0 0,0 0 0 0 0,0 0 0 0 0,0 0 0 0 0,0 0 0 0 0,0 0 0 0 0,0 0 0 0 0,0 0-1 0 0,0 0 1 0 0,0 1 0 0 0,0-1 0 0 0,0 0 0 0 0,0 0 0 0 0,0 0 0 0 0,0 0 0 0 0,0 0-1 0 0,0 0 1 0 0,0 0 0 0 0,0 0 0 0 0,0 0 0 0 0,0 0 0 0 0,0 0 0 0 0,0 0 0 0 0,0 0-1 0 0,0 0 1 0 0,0 0 0 0 0,-3 1-76 0 0,0-1-23 0 0,-2-6 38 0 0,1 2 89 0 0,3 2-73 0 0,0 0 0 0 0,0 0 0 0 0,-1 1 0 0 0,1-1-1 0 0,-1 0 1 0 0,0 1 0 0 0,1-1 0 0 0,-1 1 0 0 0,0-1 0 0 0,0 1-1 0 0,0 0 1 0 0,0 0 0 0 0,0 0 0 0 0,0 0 0 0 0,-1 0 45 0 0,-17-9-295 0 0,17 8 253 0 0,0 0 1 0 0,0 0-1 0 0,0 1 1 0 0,0 0-1 0 0,-1-1 1 0 0,1 1-1 0 0,-1 0 42 0 0,-26-8-208 0 0,-2-1 244 0 0,18 6-116 0 0,4 2 38 0 0,13 4 326 0 0,-3-3-273 0 0,0 1 0 0 0,0-1 0 0 0,0 1 0 0 0,0-1 0 0 0,0 1 1 0 0,1-1-1 0 0,-1 1 0 0 0,0 0 0 0 0,0-1 0 0 0,1 1 0 0 0,-1-1 0 0 0,0 1 1 0 0,0-1-1 0 0,1 1 0 0 0,-1 0 0 0 0,0-1 0 0 0,1 1 0 0 0,-1 0 0 0 0,0-1 1 0 0,1 1-1 0 0,-1 0 0 0 0,1 0 0 0 0,-1-1 0 0 0,1 1 0 0 0,-1 0-11 0 0,4 1 45 0 0,-1-1 0 0 0,1 1-1 0 0,-1 0 1 0 0,0 0 0 0 0,1 1-1 0 0,-1-1 1 0 0,0 1 0 0 0,0-1 0 0 0,0 1-1 0 0,0 0 1 0 0,0 0 0 0 0,0 1-1 0 0,-1-1 1 0 0,1 0 0 0 0,-1 1-1 0 0,2 1-44 0 0,11 10 183 0 0,-7-7-196 0 0,-6-5 12 0 0,0 0 0 0 0,-1-1-1 0 0,1 1 1 0 0,0-1 0 0 0,0 0-1 0 0,0 1 1 0 0,0-1 0 0 0,0 0 0 0 0,0 0-1 0 0,1 0 1 0 0,-1 0 0 0 0,0-1-1 0 0,1 1 1 0 0,0-1 1 0 0,11 5 61 0 0,-13-4-61 0 0,0 0 0 0 0,0-1 0 0 0,0 1-1 0 0,1-1 1 0 0,-1 0 0 0 0,0 1-1 0 0,0-1 1 0 0,0 0 0 0 0,1 0 0 0 0,-1 0-1 0 0,0 1 1 0 0,1-1 0 0 0,-1-1 0 0 0,0 1-1 0 0,0 0 1 0 0,1 0 0 0 0,-1 0 0 0 0,0-1-1 0 0,0 1 1 0 0,2-1 0 0 0,13-6-74 0 0,16-5 126 0 0,-29 12-28 0 0,-4 0 34 0 0,-4 5 1 0 0,2 2-242 0 0,5-14 157 0 0,0 6 31 0 0,0-1 0 0 0,0 1 0 0 0,0-1 0 0 0,0 1 0 0 0,0 0 0 0 0,0 0 0 0 0,1 0 0 0 0,-1 0 0 0 0,0 0 1 0 0,0 0-1 0 0,1 1 0 0 0,-1-1 0 0 0,1 1 0 0 0,-1 0 0 0 0,1-1 0 0 0,-1 1 0 0 0,1 0-5 0 0,1 1 14 0 0,-1-1-1 0 0,0 1 1 0 0,1-1-1 0 0,-1 0 1 0 0,0 0-1 0 0,1 0 1 0 0,-1-1-1 0 0,0 1 1 0 0,1-1-1 0 0,-1 0 1 0 0,0 0-1 0 0,0 0 1 0 0,0 0-1 0 0,0-1 1 0 0,2 0-14 0 0,12-7 3 0 0,0 0 1 0 0,0-2-1 0 0,-1 0 1 0 0,-1 0-1 0 0,0-1 0 0 0,0-1 1 0 0,11-14-4 0 0,-19 18 37 0 0,-15 16 11 0 0,-12 14 73 0 0,14-15-104 0 0,1 0 0 0 0,-1 0 0 0 0,1 0 0 0 0,0 1 0 0 0,-3 6-17 0 0,-9 15 70 0 0,-19 24-70 0 0,20-29 0 0 0,0 0-1 0 0,2 0 1 0 0,0 3 0 0 0,7-12 14 0 0,1-1-52 0 0,0 0 0 0 0,0 1 0 0 0,-1 8 38 0 0,6-22-5 0 0,1 1 0 0 0,0-1 0 0 0,0 0 0 0 0,0 1 0 0 0,0-1 0 0 0,0 0 0 0 0,0 0-1 0 0,0 1 1 0 0,0-1 0 0 0,0 0 0 0 0,0 1 0 0 0,0-1 0 0 0,0 0 0 0 0,0 1 0 0 0,0-1 0 0 0,0 0 0 0 0,0 1 0 0 0,0-1 0 0 0,0 0 0 0 0,1 0 0 0 0,-1 1 0 0 0,0-1-1 0 0,0 0 1 0 0,0 0 0 0 0,0 1 0 0 0,1-1 0 0 0,-1 0 0 0 0,0 0 0 0 0,0 1 0 0 0,0-1 0 0 0,1 0 0 0 0,-1 0 0 0 0,0 1 5 0 0,12-2-183 0 0,-8 0 154 0 0,-1 0 0 0 0,0 0 0 0 0,1-1 1 0 0,-1 1-1 0 0,0-1 0 0 0,3-2 29 0 0,10-11-8 0 0,-1 0-1 0 0,-1-1 1 0 0,0-1 0 0 0,-1-1-1 0 0,9-16 9 0 0,20-26-19 0 0,-4 8-17 0 0,-22 27-9 0 0,1 2 0 0 0,2 0 0 0 0,0 1 0 0 0,3 0 45 0 0,-14 18 257 0 0,-8 10-101 0 0,-8 17-14 0 0,6-18-109 0 0,-16 35 92 0 0,-1-2-1 0 0,-12 17-124 0 0,1-2 58 0 0,-20 46 53 0 0,4 2 0 0 0,-8 36-111 0 0,51-130-4 0 0,-4 14 36 0 0,7-20-50 0 0,-1 0 0 0 0,1 0 0 0 0,0 0 0 0 0,0 0 0 0 0,0 0 0 0 0,-1 0-1 0 0,1 0 1 0 0,0 0 0 0 0,1 0 0 0 0,-1 0 0 0 0,0 0 0 0 0,0 0 0 0 0,0 0 0 0 0,1 0 0 0 0,-1 0 0 0 0,1 1 18 0 0,-1-2-5 0 0,0 0 0 0 0,0 1 0 0 0,0-1 0 0 0,0 0 0 0 0,0 0 0 0 0,1 0 0 0 0,-1 0 0 0 0,0 0 1 0 0,0 1-1 0 0,0-1 0 0 0,0 0 0 0 0,0 0 0 0 0,1 0 0 0 0,-1 0 0 0 0,0 0 0 0 0,0 0 0 0 0,0 0 0 0 0,1 0 0 0 0,-1 0 0 0 0,0 0 0 0 0,0 0 0 0 0,0 0 0 0 0,0 0 1 0 0,1 0-1 0 0,-1 0 0 0 0,0 0 0 0 0,0 0 0 0 0,0 0 0 0 0,1 0 0 0 0,-1 0 0 0 0,0 0 0 0 0,0 0 0 0 0,0 0 0 0 0,0 0 0 0 0,1 0 0 0 0,-1-1 0 0 0,0 1 5 0 0,8-7-111 0 0,3-9-28 0 0,-2 1 169 0 0,1-1 1 0 0,3-1-31 0 0,-2 2-42 0 0,-1 1 0 0 0,4-10 42 0 0,124-229-379 0 0,-134 247 375 0 0,21-34 20 0 0,-22 36-2 0 0,0 1-1 0 0,-1 0 1 0 0,1 0-1 0 0,0 0 1 0 0,1 0-1 0 0,-1 0 1 0 0,0 1-1 0 0,1 0 0 0 0,1-2-12 0 0,-21 41 332 0 0,6-19-243 0 0,-16 29 3 0 0,1 2-1 0 0,-1 9-92 0 0,-57 138 78 0 0,73-176-70 0 0,1 1-1 0 0,1 0 1 0 0,0 1 0 0 0,2-1-1 0 0,1 1 1 0 0,0 4-8 0 0,3-17-23 0 0,-1 11 29 0 0,3-20-15 0 0,0 1 0 0 0,0-1-1 0 0,0 0 1 0 0,0 1-1 0 0,0-1 1 0 0,0 1-1 0 0,0-1 1 0 0,0 1 0 0 0,0-1-1 0 0,0 0 1 0 0,0 1-1 0 0,0-1 1 0 0,0 1 0 0 0,0-1-1 0 0,0 0 1 0 0,0 1-1 0 0,1-1 1 0 0,-1 1 0 0 0,0-1-1 0 0,0 0 1 0 0,1 1-1 0 0,-1-1 1 0 0,0 0 0 0 0,0 0-1 0 0,1 1 1 0 0,-1-1-1 0 0,0 0 1 0 0,1 1-1 0 0,-1-1 1 0 0,0 0 0 0 0,1 0-1 0 0,-1 0 10 0 0,1 0-13 0 0,0 0-1 0 0,0 0 1 0 0,-1 0-1 0 0,1 0 0 0 0,0 0 1 0 0,-1-1-1 0 0,1 1 1 0 0,-1 0-1 0 0,1 0 1 0 0,0-1-1 0 0,-1 1 1 0 0,1 0-1 0 0,-1-1 1 0 0,1 1-1 0 0,-1-1 0 0 0,1 1 1 0 0,-1-1-1 0 0,1 1 1 0 0,-1-1-1 0 0,1 1 1 0 0,-1-1-1 0 0,0 0 1 0 0,1 1-1 0 0,-1-1 14 0 0,10-18-101 0 0,-9 16 86 0 0,9-16-94 0 0,1 1 1 0 0,4-6 108 0 0,18-31 15 0 0,14-46-256 0 0,-19 41 73 0 0,2 0-1 0 0,11-11 169 0 0,-35 64 171 0 0,-11 21-11 0 0,-14 25 45 0 0,-24 35 29 0 0,4 1 1 0 0,3 2 0 0 0,2 3-235 0 0,16-36 147 0 0,5-8-47 0 0,-3 6-115 0 0,16-42 12 0 0,0 0 1 0 0,0 0 0 0 0,-1 0-1 0 0,1 0 1 0 0,0 0-1 0 0,0 1 1 0 0,0-1-1 0 0,0 0 1 0 0,0 0-1 0 0,0 0 1 0 0,0 0-1 0 0,0 0 1 0 0,0 0-1 0 0,0 0 1 0 0,0 1-1 0 0,0-1 1 0 0,0 0-1 0 0,0 0 1 0 0,0 0-1 0 0,0 0 1 0 0,0 0-1 0 0,0 1 1 0 0,0-1-1 0 0,0 0 1 0 0,0 0 0 0 0,0 0-1 0 0,0 0 1 0 0,0 0-1 0 0,0 0 1 0 0,0 1-1 0 0,0-1 1 0 0,0 0-1 0 0,0 0 1 0 0,0 0-1 0 0,0 0 1 0 0,1 0-1 0 0,-1 0 1 0 0,0 0-1 0 0,0 0 1 0 0,0 1-1 0 0,0-1 1 0 0,0 0-1 0 0,0 0 1 0 0,0 0-1 0 0,0 0 1 0 0,1 0 2 0 0,-1 0-2 0 0,0 0 1 0 0,1 0-1 0 0,-1-1 0 0 0,0 1 1 0 0,0 0-1 0 0,0 0 0 0 0,1 0 1 0 0,-1-1-1 0 0,0 1 1 0 0,0 0-1 0 0,1 0 0 0 0,-1 0 1 0 0,0-1-1 0 0,0 1 0 0 0,0 0 1 0 0,0-1-1 0 0,0 1 0 0 0,1 0 1 0 0,-1 0-1 0 0,0-1 0 0 0,0 1 1 0 0,0 0-1 0 0,0-1 1 0 0,0 1-1 0 0,0 0 0 0 0,0 0 1 0 0,0-1-1 0 0,0 1 2 0 0,1-24-120 0 0,0 0 1 0 0,-2 1-1 0 0,-1-1 1 0 0,-3-19 119 0 0,0 4-70 0 0,1-8 70 0 0,1 0-310 0 0,-4-13 310 0 0,1 17 66 0 0,-2-5 42 0 0,6 43-78 0 0,1 0 1 0 0,-1 0-1 0 0,0 0 1 0 0,0 0-1 0 0,0 0 1 0 0,0 1-1 0 0,-4-5-30 0 0,6 8 12 0 0,-1 1 1 0 0,1 0-1 0 0,-1-1 0 0 0,0 1 0 0 0,1 0 0 0 0,-1 0 1 0 0,1-1-1 0 0,-1 1 0 0 0,1 0 0 0 0,-1 0 0 0 0,0 0 1 0 0,1 0-1 0 0,-1 0 0 0 0,0 0 0 0 0,1 0 1 0 0,-1 0-1 0 0,1 0 0 0 0,-1 0 0 0 0,0 0 0 0 0,1 0 1 0 0,-1 0-1 0 0,1 0 0 0 0,-1 1 0 0 0,0-1 0 0 0,1 0 1 0 0,-1 1-1 0 0,1-1 0 0 0,-1 0 0 0 0,1 1 0 0 0,-1-1-12 0 0,-12 4 61 0 0,3-7-20 0 0,8 3-27 0 0,0-1 0 0 0,0 1 0 0 0,0-1 0 0 0,0 1 0 0 0,0 0 0 0 0,0 0 0 0 0,0 0 0 0 0,0 0 0 0 0,0 0 0 0 0,-1 0-14 0 0,2 0-1 0 0,0 0-1 0 0,0 1 0 0 0,1-1 0 0 0,-1 0 0 0 0,0 0 0 0 0,0 0 1 0 0,0-1-1 0 0,0 1 0 0 0,0 0 0 0 0,0 0 0 0 0,0 0 1 0 0,0-1-1 0 0,0 1 0 0 0,0 0 0 0 0,0-1 0 0 0,0 1 1 0 0,1-1-1 0 0,-1 1 0 0 0,0-1 0 0 0,0 1 0 0 0,0-1 1 0 0,1 0-1 0 0,-1 1 0 0 0,0-1 0 0 0,1 0 0 0 0,-1 0 1 0 0,1 1 1 0 0,-3-5-38 0 0,1 1 1 0 0,-1 0 0 0 0,1-1-1 0 0,0 1 1 0 0,0-3 37 0 0,-9-18 73 0 0,-7-11-143 0 0,8 13-2 0 0,9 21 81 0 0,0 0 0 0 0,-1 0 0 0 0,1 1 0 0 0,0-1 0 0 0,0 1 0 0 0,-1-1 0 0 0,1 1 0 0 0,-1 0 0 0 0,1 0 0 0 0,-1-1 0 0 0,1 1 0 0 0,-1 0 0 0 0,-1 0-9 0 0,2 0-1 0 0,0 1 0 0 0,1-1 0 0 0,-1 1 0 0 0,0 0 0 0 0,0 0 0 0 0,0-1 0 0 0,1 1 0 0 0,-1 0 0 0 0,0 0 0 0 0,0 0 0 0 0,0 0 0 0 0,0 0 0 0 0,1 0 0 0 0,-1 0 0 0 0,0 0 0 0 0,0 0 0 0 0,0 0 0 0 0,0 0 0 0 0,1 1 0 0 0,-1-1 0 0 0,0 0 0 0 0,0 1 0 0 0,0-1 0 0 0,1 0 0 0 0,-1 1 0 0 0,0-1 0 0 0,0 1 1 0 0,1-1 1 0 0,0 0 0 0 0,-1 0 0 0 0,1 1-1 0 0,0-1 1 0 0,-1 0 0 0 0,1 0 0 0 0,-1 0 0 0 0,1 0 0 0 0,-1 0 0 0 0,1 0 0 0 0,0 0 0 0 0,-1 0 0 0 0,1 0 0 0 0,-1 0 0 0 0,1 0 0 0 0,0 0 0 0 0,-1 0 0 0 0,1 0 0 0 0,-1 0 0 0 0,1 0 0 0 0,0-1 0 0 0,-1 1 0 0 0,1 0 0 0 0,-1 0 0 0 0,1 0 0 0 0,0-1 0 0 0,-1 1 0 0 0,1 0 0 0 0,0 0 0 0 0,-1-1 0 0 0,1 1 0 0 0,0 0 0 0 0,0-1 0 0 0,-1 1 0 0 0,1 0 0 0 0,0-1-1 0 0,-1 0-5 0 0,0 0 1 0 0,0 1 0 0 0,1-1 0 0 0,-1 0 0 0 0,0 0 0 0 0,1 0 0 0 0,-1 0-1 0 0,1-1 1 0 0,-1 1 0 0 0,1 0 0 0 0,-1 0 0 0 0,1 0 4 0 0,0 0-1 0 0,0 0 1 0 0,0 1-1 0 0,0-1 1 0 0,0 0 0 0 0,0 1-1 0 0,0-1 1 0 0,0 0-1 0 0,0 1 1 0 0,0-1-1 0 0,0 0 1 0 0,-1 1-1 0 0,1-1 1 0 0,0 1-1 0 0,0-1 1 0 0,-1 0-1 0 0,1 1 1 0 0,0-1-1 0 0,-1 1 1 0 0,1-1-1 0 0,-1 1 1 0 0,1-1 0 0 0,-11 0 0 0 0,6 1 49 0 0,5 1-48 0 0,-1-1 0 0 0,1 0 0 0 0,-1 0 1 0 0,1 0-1 0 0,0 0 0 0 0,-1 0 0 0 0,1 0 0 0 0,-1 0 1 0 0,1 0-1 0 0,0 0 0 0 0,-1 0 0 0 0,1 0 1 0 0,-1 0-1 0 0,1-1 0 0 0,0 1 0 0 0,-1 0 1 0 0,1 0-1 0 0,0 0 0 0 0,-1 0 0 0 0,1-1 0 0 0,0 1 1 0 0,-1 0-1 0 0,1 0 0 0 0,0-1 0 0 0,-1 1 1 0 0,1 0-1 0 0,0-1 0 0 0,0 1 0 0 0,-1 0 1 0 0,1-1-1 0 0,0 1 0 0 0,0 0 0 0 0,0-1 0 0 0,-1 1 1 0 0,1 0-1 0 0,0-1 0 0 0,0 1 0 0 0,0-1 1 0 0,0 1-1 0 0,0 0 0 0 0,0-1 0 0 0,0 1 1 0 0,0-1-2 0 0,-2-5-13 0 0,-3 5-103 0 0,5 1 119 0 0,-1 0 0 0 0,1 0 0 0 0,0 0 1 0 0,0 0-1 0 0,0 0 0 0 0,0 0 0 0 0,0 1 0 0 0,0-1 0 0 0,-1 0 0 0 0,1 0 1 0 0,0 0-1 0 0,0 0 0 0 0,0 0 0 0 0,0 0 0 0 0,0 0 0 0 0,0 0 1 0 0,0 0-1 0 0,0 1 0 0 0,0-1 0 0 0,0 0 0 0 0,0 0 0 0 0,-1 0 1 0 0,1 0-1 0 0,0 0 0 0 0,0 0 0 0 0,0 1 0 0 0,0-1 0 0 0,0 0 1 0 0,0 0-1 0 0,0 0 0 0 0,0 0 0 0 0,0 0 0 0 0,0 0 0 0 0,0 1 1 0 0,0-1-1 0 0,0 0 0 0 0,0 0 0 0 0,0 0 0 0 0,0 0 0 0 0,0 0 1 0 0,1 0-1 0 0,-1 1 0 0 0,0-1 0 0 0,0 0 0 0 0,0 0 0 0 0,0 0 0 0 0,0 0 1 0 0,0 0-1 0 0,0 0 0 0 0,0 0 0 0 0,0 0 0 0 0,0 0 0 0 0,1 1 1 0 0,-1-1-1 0 0,0 0 0 0 0,0 0 0 0 0,0 0 0 0 0,0 0 0 0 0,0 0 1 0 0,0 0-1 0 0,1 0 0 0 0,-1 0 0 0 0,0 0 0 0 0,0 0-3 0 0,-1-10 12 0 0,-1-2-59 0 0,2 10 47 0 0,2 6 35 0 0,-1-4-35 0 0,-1 0 0 0 0,0 0 0 0 0,0 0 0 0 0,0 0 0 0 0,0 0 0 0 0,0 0 0 0 0,1 0 0 0 0,-1 0 0 0 0,0-1 0 0 0,0 1 0 0 0,0 0-1 0 0,0 0 1 0 0,1 0 0 0 0,-1 0 0 0 0,0 0 0 0 0,0 0 0 0 0,0 0 0 0 0,0 0 0 0 0,0 0 0 0 0,0-1 0 0 0,0 1 0 0 0,1 0 0 0 0,-1 0 0 0 0,0 0 0 0 0,0 0-1 0 0,0 0 1 0 0,0-1 0 0 0,0 1 0 0 0,0 0 0 0 0,0 0 0 0 0,0 0 0 0 0,0 0 0 0 0,0 0 0 0 0,0-1 0 0 0,0 1 0 0 0,0 0 0 0 0,0 0 0 0 0,0 0 0 0 0,0 0-4 0 0,0 0 0 0 0,0 0 1 0 0,0 0-1 0 0,0 0 0 0 0,0 0 1 0 0,0 0-1 0 0,0 0 0 0 0,0 0 1 0 0,-1 0-1 0 0,1 0 0 0 0,0 0 1 0 0,0 0-1 0 0,0 0 0 0 0,0 0 1 0 0,0 0-1 0 0,0 0 0 0 0,0 0 1 0 0,0 0-1 0 0,0 0 0 0 0,0 0 1 0 0,0-1-1 0 0,-1 1 0 0 0,1 0 1 0 0,0 0-1 0 0,0 0 0 0 0,0 0 1 0 0,0 0-1 0 0,0 0 1 0 0,0 0-1 0 0,0 0 0 0 0,0 0 1 0 0,0 0-1 0 0,0 0 0 0 0,0 0 1 0 0,0 0-1 0 0,0 0 0 0 0,0 0 1 0 0,0-1-1 0 0,0 1 0 0 0,0 0 1 0 0,0 0-1 0 0,0 0 0 0 0,0 0 4 0 0,0-1 9 0 0,0 0-1 0 0,0 1 0 0 0,1-1 0 0 0,-1 0 1 0 0,0 0-1 0 0,0 0 0 0 0,0 1 0 0 0,0-1 1 0 0,0 0-1 0 0,0 0 0 0 0,0 0 0 0 0,0 1 1 0 0,0-1-1 0 0,-1 0 0 0 0,1 0 0 0 0,0 0 1 0 0,0 1-1 0 0,-1-1 0 0 0,1 0 0 0 0,0 0 1 0 0,-1 0-9 0 0,1 1-3 0 0,0 0 1 0 0,0-1-1 0 0,0 1 0 0 0,0 0 1 0 0,0 0-1 0 0,0-1 1 0 0,-1 1-1 0 0,1 0 1 0 0,0 0-1 0 0,0-1 1 0 0,0 1-1 0 0,0 0 0 0 0,0 0 1 0 0,0 0-1 0 0,0-1 1 0 0,0 1-1 0 0,-1 0 1 0 0,1 0-1 0 0,0 0 1 0 0,0-1-1 0 0,0 1 0 0 0,-1 0 1 0 0,1 0-1 0 0,0 0 1 0 0,0 0-1 0 0,0 0 1 0 0,-1-1-1 0 0,1 1 1 0 0,0 0-1 0 0,0 0 0 0 0,-1 0 1 0 0,1 0-1 0 0,0 0 1 0 0,0 0-1 0 0,0 0 1 0 0,-1 0-1 0 0,1 0 1 0 0,0 0-1 0 0,0 0 1 0 0,-1 0-1 0 0,1 0 0 0 0,0 0 1 0 0,0 0-1 0 0,-1 0 1 0 0,1 0-1 0 0,0 0 1 0 0,0 0-1 0 0,-1 1 1 0 0,1-1-1 0 0,0 0 0 0 0,0 0 1 0 0,0 0-1 0 0,-1 0 1 0 0,1 0-1 0 0,0 1 1 0 0,0-1-1 0 0,0 0 1 0 0,0 0-1 0 0,-1 0 0 0 0,1 1 1 0 0,0-1-1 0 0,0 0 1 0 0,0 0-1 0 0,0 0 1 0 0,0 1 2 0 0,-1 0 4 0 0,0 0 1 0 0,1 0-1 0 0,-1 0 1 0 0,1 0-1 0 0,-1 1 1 0 0,1-1-1 0 0,0 0 1 0 0,-1 1 0 0 0,1-1-1 0 0,0 0 1 0 0,0 0-1 0 0,0 1 1 0 0,0-1-1 0 0,0 0 1 0 0,0 1-1 0 0,0-1-4 0 0,0 0-1 0 0,0-1 1 0 0,0 0-1 0 0,0 1 0 0 0,0-1 0 0 0,0 0 0 0 0,0 1 0 0 0,0-1 0 0 0,0 0 0 0 0,0 1 0 0 0,1-1 1 0 0,-1 0-1 0 0,0 1 0 0 0,0-1 0 0 0,0 0 0 0 0,0 1 0 0 0,0-1 0 0 0,1 0 0 0 0,-1 0 0 0 0,0 1 1 0 0,0-1-1 0 0,0 0 0 0 0,1 0 0 0 0,-1 1 0 0 0,0-1 0 0 0,0 0 0 0 0,1 0 0 0 0,-1 0 1 0 0,0 1-1 0 0,1-1 0 0 0,-1 0 0 0 0,0 0 0 0 0,1 0 0 0 0,-1 0 0 0 0,0 0 0 0 0,1 0 0 0 0,-1 0 1 0 0,0 0-1 0 0,1 0 0 0 0,-1 0 0 0 0,0 0 0 0 0,1 0 0 0 0,-1 0 0 0 0,0 0 0 0 0,1 0 0 0 0,-1 0 1 0 0,0 0 0 0 0,1-1 7 0 0,0 1 0 0 0,0-1 1 0 0,0 0-1 0 0,0 1 1 0 0,0-1-1 0 0,0 0 1 0 0,0 0-1 0 0,-1 0 1 0 0,1 0-1 0 0,0 0 0 0 0,0 1 1 0 0,-1-1-1 0 0,1-1-7 0 0,1-3 3 0 0,6-11 34 0 0,-5 12-19 0 0,-2 8-10 0 0,-2 5 17 0 0,1-9-24 0 0,0 0 0 0 0,0 0 1 0 0,0 0-1 0 0,0 1 0 0 0,0-1 1 0 0,0 0-1 0 0,0 0 0 0 0,0 0 1 0 0,0 0-1 0 0,0 1 0 0 0,0-1 1 0 0,0 0-1 0 0,0 0 0 0 0,0 0 1 0 0,0 0-1 0 0,0 1 0 0 0,0-1 1 0 0,0 0-1 0 0,1 0 0 0 0,-1 0 1 0 0,0 0-1 0 0,0 1 0 0 0,0-1 1 0 0,0 0-1 0 0,0 0 0 0 0,0 0 1 0 0,0 0-1 0 0,1 0 0 0 0,-1 0 1 0 0,0 0-1 0 0,0 1 0 0 0,0-1 1 0 0,0 0-1 0 0,1 0 0 0 0,-1 0 1 0 0,0 0-1 0 0,0 0 0 0 0,0 0 1 0 0,0 0-1 0 0,1 0-1 0 0,0 1-1 0 0,4 7-20 0 0,-5-7 21 0 0,0 0-1 0 0,0-1 1 0 0,0 1 0 0 0,1 0 0 0 0,-1-1 0 0 0,0 1-1 0 0,1 0 1 0 0,-1-1 0 0 0,0 1 0 0 0,1-1 0 0 0,-1 1-1 0 0,1-1 1 0 0,-1 1 0 0 0,1-1 0 0 0,-1 1 0 0 0,1-1-1 0 0,-1 1 1 0 0,1-1 0 0 0,-1 0 0 0 0,1 1 0 0 0,0-1 0 0 0,5 2 11 0 0,0 1 1 0 0,-1-1 0 0 0,1 1-1 0 0,0 0 1 0 0,-1 1 0 0 0,0-1-1 0 0,0 1 1 0 0,3 3-12 0 0,3 4 14 0 0,-1 0-1 0 0,7 10-13 0 0,6 6-64 0 0,-13-13 81 0 0,-9-12-16 0 0,0 0 1 0 0,0 0-1 0 0,0 0 1 0 0,1 0-1 0 0,-1-1 0 0 0,1 1 1 0 0,-1 0-1 0 0,1-1 1 0 0,-1 1-1 0 0,1-1 1 0 0,0 0-1 0 0,0 1 1 0 0,1 0-2 0 0,0-1 10 0 0,-1 1 1 0 0,1-1-1 0 0,-1 1 1 0 0,0 0-1 0 0,0 0 1 0 0,0 0-1 0 0,0 0 1 0 0,0 1-1 0 0,0-1 1 0 0,1 2-11 0 0,8 10 5 0 0,-1-10 57 0 0,-9-4-61 0 0,-1 1 1 0 0,0-1 0 0 0,1 0-1 0 0,-1 0 1 0 0,1 0 0 0 0,-1 0-1 0 0,0 0 1 0 0,1 0 0 0 0,-1 0-1 0 0,1 1 1 0 0,-1-1 0 0 0,0 0-1 0 0,1 0 1 0 0,-1 0 0 0 0,0 1-1 0 0,1-1 1 0 0,-1 0 0 0 0,0 1-1 0 0,1-1 1 0 0,-1 0-2 0 0,0 1 0 0 0,1-1 0 0 0,-1 0 0 0 0,0 0 0 0 0,1 0 0 0 0,-1 1 0 0 0,0-1 0 0 0,1 0 1 0 0,-1 0-1 0 0,0 0 0 0 0,1 0 0 0 0,-1 0 0 0 0,0 1 0 0 0,1-1 0 0 0,-1 0 0 0 0,0 0 0 0 0,1 0 0 0 0,-1 0 0 0 0,1 0 0 0 0,-1 0 0 0 0,0 0 0 0 0,1 0 0 0 0,-1-1 0 0 0,0 1 0 0 0,1 0 1 0 0,-1 0-1 0 0,0 0 0 0 0,1 0 0 0 0,-1 0 0 0 0,0-1 0 0 0,1 1 0 0 0,-1 0 0 0 0,0 0 0 0 0,1 0 0 0 0,-1-1 0 0 0,0 1 0 0 0,0 0 0 0 0,1 0 0 0 0,-1-1 0 0 0,0 1 0 0 0,0 0 1 0 0,1-1-1 0 0,-1 1 0 0 0,0 0 0 0 0,0-1 0 0 0,1-1-3 0 0,-1 1 6 0 0,0 1 0 0 0,0-1 0 0 0,1 0 0 0 0,-1 1-1 0 0,0-1 1 0 0,1 0 0 0 0,-1 1 0 0 0,0-1 0 0 0,1 1 0 0 0,-1-1 0 0 0,0 1 0 0 0,1-1 0 0 0,-1 1-1 0 0,1-1 1 0 0,-1 1 0 0 0,1-1 0 0 0,-1 1 0 0 0,1 0 0 0 0,0-1 0 0 0,-1 1 0 0 0,1 0 0 0 0,-1-1 0 0 0,1 1-1 0 0,0 0 1 0 0,-1 0 0 0 0,1 0 0 0 0,0 0 0 0 0,-1-1 0 0 0,1 1 0 0 0,0 0-3 0 0,2-1-5 0 0,0 0-1 0 0,0-1 1 0 0,0 1 0 0 0,0-1 0 0 0,-1 0 0 0 0,3-2 5 0 0,7-4 9 0 0,-6 5-16 0 0,0-1 0 0 0,-1 0-1 0 0,0 0 1 0 0,0 0-1 0 0,0 0 1 0 0,0-1 0 0 0,-1 0-1 0 0,1 0 1 0 0,1-3 7 0 0,5-3 130 0 0,-11 11-129 0 0,0 0 0 0 0,0 0 0 0 0,0-1 1 0 0,0 1-1 0 0,0 0 0 0 0,0 0 0 0 0,0 0 1 0 0,0 0-1 0 0,0 0 0 0 0,1 0 0 0 0,-1 0 1 0 0,0 0-1 0 0,0 0 0 0 0,0 0 0 0 0,0 0 1 0 0,0 0-1 0 0,0 0 0 0 0,1 0 0 0 0,-1 0 1 0 0,0 0-1 0 0,0 0 0 0 0,0 0 0 0 0,0 0 1 0 0,0 0-1 0 0,0 0 0 0 0,1 0 0 0 0,-1 0 1 0 0,0 0-1 0 0,0 0 0 0 0,0 0 0 0 0,0 0 1 0 0,0 0-1 0 0,0 0 0 0 0,0 0 0 0 0,0 0 1 0 0,1 0-1 0 0,-1 1 0 0 0,0-1 0 0 0,0 0 1 0 0,0 0-1 0 0,0 0 0 0 0,0 0 0 0 0,0 0 1 0 0,0 0-1 0 0,0 0 0 0 0,0 1-1 0 0,-1 21 13 0 0,0 4 55 0 0,1-25-70 0 0,0-1 0 0 0,0 0 0 0 0,0 0 0 0 0,1 1 1 0 0,-1-1-1 0 0,0 0 0 0 0,0 0 0 0 0,0 0 0 0 0,0 1 1 0 0,0-1-1 0 0,0 0 0 0 0,1 0 0 0 0,-1 0 0 0 0,0 1 0 0 0,0-1 1 0 0,0 0-1 0 0,0 0 0 0 0,1 0 0 0 0,-1 0 0 0 0,0 1 0 0 0,0-1 1 0 0,0 0-1 0 0,1 0 0 0 0,-1 0 0 0 0,0 0 0 0 0,0 0 1 0 0,1 0-1 0 0,-1 0 0 0 0,0 0 0 0 0,0 0 0 0 0,1 0 0 0 0,-1 0 1 0 0,0 0-1 0 0,0 0 0 0 0,1 0 0 0 0,-1 0 0 0 0,0 0 0 0 0,0 0 1 0 0,1 0-1 0 0,-1 0 2 0 0,14-8-80 0 0,15-19-10 0 0,-24 22 101 0 0,42-32 115 0 0,-43 34-125 0 0,-1 1 0 0 0,0-1-1 0 0,1 1 1 0 0,-1 0-1 0 0,1 0 1 0 0,0 0-1 0 0,-1 1 1 0 0,3-1-1 0 0,-1 0-18 0 0,0 0 0 0 0,-1-1-1 0 0,1 1 1 0 0,-1-1 0 0 0,0 1 0 0 0,1-1 0 0 0,-1-1 18 0 0,28-27-8 0 0,-18 16-7 0 0,1 1 0 0 0,0 0-1 0 0,3 0 16 0 0,-6 4 1 0 0,-1 0-1 0 0,0-1 0 0 0,-1 0 0 0 0,0-1 0 0 0,-1 0 1 0 0,0-1-1 0 0,3-3-15 0 0,0 1 1 0 0,1 0 0 0 0,6-5 14 0 0,5-3-17 0 0,-1-2 0 0 0,10-16 17 0 0,-11 15 125 0 0,0 0 0 0 0,11-7-125 0 0,-11 10-253 0 0,18-21 253 0 0,-8 7 6 0 0,-17 18 65 0 0,0 0-1 0 0,-2 0 0 0 0,0-1 1 0 0,2-7-71 0 0,7-4-323 0 0,-18 26 356 0 0,0-1 0 0 0,0 1 0 0 0,0-1 0 0 0,-1 1 1 0 0,1-1-1 0 0,0-5-33 0 0,11-25-38 0 0,2 0 0 0 0,2-2 38 0 0,0 2-15 0 0,-2 0-1 0 0,-2-2 16 0 0,52-126 252 0 0,-37 110-308 0 0,-27 49 84 0 0,0 1 1 0 0,0-1-1 0 0,1 1 0 0 0,0 0 1 0 0,2-2-29 0 0,13-14-54 0 0,-10 5 51 0 0,0 0 1 0 0,-1 0-1 0 0,-1-1 0 0 0,0 0 1 0 0,-1-1-1 0 0,2-11 3 0 0,-1 13-83 0 0,1-5 274 0 0,-7 19-185 0 0,-1 0 0 0 0,0 1 0 0 0,0-1 0 0 0,0 0 0 0 0,0 0 0 0 0,0 1 0 0 0,0-1 0 0 0,0 0-1 0 0,0 1 1 0 0,0-1 0 0 0,0 0 0 0 0,0 1 0 0 0,0-1 0 0 0,0 0 0 0 0,0 0 0 0 0,-1 1 0 0 0,1-1 0 0 0,0 1 0 0 0,-1-1-1 0 0,1 0 1 0 0,0 1 0 0 0,-1-1 0 0 0,0 0-6 0 0,-23 10-97 0 0,8-3 87 0 0,7-2 0 0 0,-1-1-1 0 0,-1 0 0 0 0,1-1 1 0 0,-9 2 10 0 0,16-4-10 0 0,0 0-1 0 0,1 0 1 0 0,-1 0 0 0 0,1 0-1 0 0,-1 0 1 0 0,0 0 0 0 0,1-1 0 0 0,-1 1-1 0 0,1-1 1 0 0,-1 0 0 0 0,1 0-1 0 0,-1 0 1 0 0,1 0 0 0 0,0 0-1 0 0,-1-1 1 0 0,1 1 0 0 0,0 0 0 0 0,0-1-1 0 0,0 0 1 0 0,0 0 0 0 0,-1-1 10 0 0,-1-1 39 0 0,0 1-1 0 0,0 0 1 0 0,0 0 0 0 0,-1 0 0 0 0,1 0 0 0 0,-3 0-39 0 0,-17-13-4 0 0,21 14 4 0 0,1 0 1 0 0,-1-1-1 0 0,0 0 1 0 0,1 1-1 0 0,0-1 0 0 0,0 0 1 0 0,0 0-1 0 0,0 0 1 0 0,0-1-1 0 0,1 1 0 0 0,-1 0 1 0 0,1-1-1 0 0,0 1 0 0 0,0-1 0 0 0,-4-15 8 0 0,4 16-7 0 0,1 0 0 0 0,-1 0 0 0 0,1 0 0 0 0,-1 0 0 0 0,0 0 0 0 0,-1 0 0 0 0,1 0 0 0 0,0 1 0 0 0,-1-1 0 0 0,0 0 0 0 0,1 1 0 0 0,-1-1 0 0 0,0 1 0 0 0,0-1 0 0 0,-3-1-1 0 0,5 4 2 0 0,0 0-1 0 0,0 0 1 0 0,0 0 0 0 0,0-1-1 0 0,0 1 1 0 0,0 0-1 0 0,0 0 1 0 0,0 0 0 0 0,-1 0-1 0 0,1 0 1 0 0,0 0-1 0 0,0 0 1 0 0,0 0 0 0 0,0 0-1 0 0,0 0 1 0 0,0 0-1 0 0,-1 0 1 0 0,1 0 0 0 0,0 0-1 0 0,0 0 1 0 0,0 0-1 0 0,0 0 1 0 0,0 0 0 0 0,0 0-1 0 0,-1 0 1 0 0,1 0-1 0 0,0 0 1 0 0,0 0 0 0 0,0 0-1 0 0,0 0 1 0 0,0 0-1 0 0,0 0 1 0 0,-1 0 0 0 0,1 0-1 0 0,0 0 1 0 0,0 0-1 0 0,0 0 1 0 0,0 0 0 0 0,0 0-1 0 0,0 0 1 0 0,0 1-1 0 0,0-1 1 0 0,-1 0 0 0 0,1 0-1 0 0,0 0-1 0 0,0 7 82 0 0,4 7-212 0 0,-3-14 131 0 0,-1 1 0 0 0,1-1-1 0 0,-1 1 1 0 0,1-1 0 0 0,-1 1 0 0 0,1-1-1 0 0,0 0 1 0 0,-1 0 0 0 0,1 1-1 0 0,-1-1 1 0 0,1 0 0 0 0,0 0 0 0 0,-1 0-1 0 0,1 1 1 0 0,0-1 0 0 0,0 0 0 0 0,-1 0-1 0 0,1 0 1 0 0,0 0 0 0 0,-1 0 0 0 0,1-1-1 0 0,0 1 1 0 0,-1 0 0 0 0,1 0-1 0 0,1-1 7 0 0,0 0 0 0 0,0 1 1 0 0,0-1-1 0 0,0 0 1 0 0,-1 0-1 0 0,1 0 0 0 0,0-1 1 0 0,-1 1-1 0 0,1-1-7 0 0,1 0 13 0 0,-1-1 1 0 0,1 1-1 0 0,-1-1 1 0 0,0 0-1 0 0,0 1 1 0 0,0-1-1 0 0,0 0 1 0 0,0 0-1 0 0,-1-1 1 0 0,0 1-1 0 0,1 0-13 0 0,-1-6 19 0 0,1 0 0 0 0,-2 0 1 0 0,1-7-20 0 0,-4 19-122 0 0,3-3 122 0 0,0 1-1 0 0,-1-1 0 0 0,1 0 1 0 0,-1 1-1 0 0,1-1 0 0 0,0 1 1 0 0,-1-1-1 0 0,1 1 0 0 0,0-1 1 0 0,-1 1-1 0 0,1-1 1 0 0,0 1-1 0 0,0-1 0 0 0,0 1 1 0 0,-1-1-1 0 0,1 1 0 0 0,0-1 1 0 0,0 1-1 0 0,0-1 0 0 0,0 1 1 0 0,0 0-1 0 0,0-1 1 0 0,0 1-1 0 0,0 0 1 0 0,0 1-1 0 0,1-1 1 0 0,-1 0-1 0 0,0 0 1 0 0,1 0-1 0 0,-1 0 0 0 0,1 0 1 0 0,-1 0-1 0 0,1 0 1 0 0,-1 0-1 0 0,1 0 0 0 0,0 0 1 0 0,-1 0-1 0 0,1 0 1 0 0,0 0-1 0 0,0 0 1 0 0,0 0-1 0 0,0-1 0 0 0,0 1 1 0 0,0 0-1 0 0,0-1 1 0 0,0 1 0 0 0,1 0 0 0 0,0-1 0 0 0,-1 0 0 0 0,1 1 0 0 0,0-1 0 0 0,0 0 0 0 0,-1 0 0 0 0,1 0 0 0 0,0 0 0 0 0,-1 0 0 0 0,1 0 0 0 0,0-1 0 0 0,-1 1 0 0 0,1-1 0 0 0,0 1 0 0 0,5-3 17 0 0,0 0 0 0 0,-1 0 0 0 0,1 0 0 0 0,-1-1 0 0 0,1 0 0 0 0,3-4-17 0 0,-8 6 32 0 0,3-1-65 0 0,0-1-1 0 0,0 0 1 0 0,-1 0 0 0 0,3-4 33 0 0,-6 7-4 0 0,-1 1 1 0 0,1-1-1 0 0,-1 0 1 0 0,1 1-1 0 0,-1-1 1 0 0,1 0-1 0 0,-1 1 1 0 0,0-1-1 0 0,1 0 1 0 0,-1 0-1 0 0,0 1 1 0 0,1-1-1 0 0,-1 0 1 0 0,0 0 0 0 0,0 0-1 0 0,0 1 1 0 0,0-1-1 0 0,0 0 1 0 0,0 0-1 0 0,0 0 1 0 0,0 0-1 0 0,0 1 1 0 0,0-1-1 0 0,0 0 1 0 0,-1 0-1 0 0,1 0 1 0 0,0 1-1 0 0,-1-1 1 0 0,1 0-1 0 0,0 0 1 0 0,-1 1 0 0 0,1-1-1 0 0,-1 0 1 0 0,1 1-1 0 0,-1-1 4 0 0,1 1 3 0 0,-1 0 0 0 0,1 0 0 0 0,0 0-1 0 0,-1 0 1 0 0,1 0 0 0 0,0 0 0 0 0,-1 0 0 0 0,1 0-1 0 0,0 0 1 0 0,0 0 0 0 0,-1 0 0 0 0,1 0 0 0 0,0 0-1 0 0,-1 0 1 0 0,1 1 0 0 0,0-1 0 0 0,0 0 0 0 0,-1 0 0 0 0,1 0-1 0 0,0 1 1 0 0,0-1 0 0 0,-1 0 0 0 0,1 0 0 0 0,0 0-1 0 0,0 1 1 0 0,0-1 0 0 0,-1 0 0 0 0,1 1 0 0 0,0-1-1 0 0,0 0 1 0 0,0 0 0 0 0,0 1 0 0 0,0-1 0 0 0,0 0 0 0 0,-1 1-3 0 0,-7 15-40 0 0,5-10 16 0 0,0-2 41 0 0,0 0 0 0 0,1 1 0 0 0,0-1 1 0 0,0 1-1 0 0,0 0 0 0 0,1 0 0 0 0,-1-1 0 0 0,1 4-17 0 0,1-7 3 0 0,-1 0-1 0 0,1 0 0 0 0,0 0 1 0 0,0 0-1 0 0,0 1 0 0 0,0-1 1 0 0,1 0-1 0 0,-1 0 0 0 0,0 0 1 0 0,0 0-1 0 0,1 1 0 0 0,-1-1 1 0 0,0 0-1 0 0,1 0 0 0 0,-1 0 1 0 0,1 0-1 0 0,0 0 0 0 0,-1 0 1 0 0,1 0-1 0 0,0 0 0 0 0,0 0 1 0 0,-1-1-1 0 0,1 1 1 0 0,0 0-1 0 0,0 0 0 0 0,0-1 1 0 0,0 1-1 0 0,0 0 0 0 0,0-1 1 0 0,0 1-1 0 0,0-1 0 0 0,0 1 1 0 0,0-1-1 0 0,1 0 0 0 0,-1 1 1 0 0,0-1-1 0 0,1 0-2 0 0,8 3-19 0 0,-7-2 8 0 0,-1-1-1 0 0,1 1 1 0 0,-1-1-1 0 0,1 1 1 0 0,-1-1-1 0 0,1 0 0 0 0,-1 0 1 0 0,1 0-1 0 0,-1 0 1 0 0,1 0-1 0 0,0 0 1 0 0,-1-1-1 0 0,1 1 1 0 0,1-2 11 0 0,17-5-12 0 0,-1 1 0 0 0,1 1 0 0 0,0 1 0 0 0,12-1 12 0 0,-32 5-1 0 0,2 0-21 0 0,0-1 1 0 0,-1 1-1 0 0,1 0 1 0 0,0 0-1 0 0,-1 0 1 0 0,1 1-1 0 0,0-1 1 0 0,2 1 20 0 0,-5-1 4 0 0,1 1 0 0 0,-1-1-1 0 0,1 1 1 0 0,0-1-1 0 0,-1 1 1 0 0,1-1-1 0 0,-1 1 1 0 0,1-1-1 0 0,-1 1 1 0 0,1 0-1 0 0,-1-1 1 0 0,1 1-1 0 0,-1 0 1 0 0,0-1-1 0 0,1 1 1 0 0,-1 0 0 0 0,0 0-1 0 0,0-1 1 0 0,1 1-1 0 0,-1 0 1 0 0,0 0-1 0 0,0-1 1 0 0,0 1-1 0 0,0 0 1 0 0,0 0-1 0 0,0 0 1 0 0,0-1-1 0 0,0 1 1 0 0,-1 0-1 0 0,1 0-2 0 0,-1 13-4 0 0,1 1 0 0 0,0-1 0 0 0,1 0-1 0 0,1 0 1 0 0,2 11 4 0 0,-3-24 11 0 0,-1 1-1 0 0,1 0 1 0 0,0-1-1 0 0,-1 1 1 0 0,1-1 0 0 0,0 0-1 0 0,0 1 1 0 0,0-1-1 0 0,0 0 1 0 0,0 1-1 0 0,0-1 1 0 0,0 0 0 0 0,1 0-1 0 0,-1 0 1 0 0,0 0-1 0 0,1 1-10 0 0,28 13-65 0 0,-26-13 65 0 0,1 0-1 0 0,0 0 1 0 0,-1 0 0 0 0,1 1-1 0 0,-1 0 1 0 0,0 0-1 0 0,0 0 1 0 0,1 1 4 0 0,0 0-1 0 0,1-1 0 0 0,-1 0 1 0 0,0 0-1 0 0,1 0 0 0 0,0-1 0 0 0,0 1 1 0 0,-1-2-1 0 0,1 1 0 0 0,0 0 0 0 0,6 0-3 0 0,-8-2 2 0 0,0 0 0 0 0,0 0 0 0 0,-1 0-1 0 0,1 0 1 0 0,0-1 0 0 0,0 0-1 0 0,-1 1 1 0 0,1-1 0 0 0,0-1-1 0 0,-1 1 1 0 0,4-2-2 0 0,39-22-271 0 0,-31 16 206 0 0,17-12-8 0 0,-26 16 69 0 0,1 0-1 0 0,1 0 1 0 0,-1 1 0 0 0,1 0 0 0 0,-1 0-1 0 0,1 1 1 0 0,0 0 0 0 0,1 0-1 0 0,-1 1 1 0 0,3-1 4 0 0,-10 3 2 0 0,0 0 1 0 0,0-1-1 0 0,0 1 0 0 0,0 0 0 0 0,0 0 1 0 0,0 0-1 0 0,0 0 0 0 0,0 0 0 0 0,0 0 1 0 0,0 1-1 0 0,0-1 0 0 0,0 0 0 0 0,0 0 1 0 0,0 1-1 0 0,0-1 0 0 0,0 0 1 0 0,0 1-1 0 0,0-1 0 0 0,-1 1 0 0 0,1 0 1 0 0,0-1-1 0 0,0 1 0 0 0,0 0 0 0 0,-1-1 1 0 0,1 1-1 0 0,0 0 0 0 0,-1 0 0 0 0,1-1-2 0 0,0 3 22 0 0,0-1 0 0 0,-1 1 0 0 0,1-1 0 0 0,-1 1-1 0 0,1-1 1 0 0,-1 1 0 0 0,0 0 0 0 0,0-1 0 0 0,0 2-22 0 0,-1-2-3 0 0,1 0 1 0 0,0-1 0 0 0,0 1 0 0 0,0 0-1 0 0,0 0 1 0 0,0 0 0 0 0,0 0 0 0 0,1-1-1 0 0,-1 1 1 0 0,1 0 0 0 0,-1 0 0 0 0,1-1-1 0 0,-1 1 1 0 0,1 0 0 0 0,0-1 0 0 0,0 1 0 0 0,0-1-1 0 0,0 1 1 0 0,0-1 0 0 0,0 1 0 0 0,0-1-1 0 0,1 0 1 0 0,-1 1 2 0 0,2-1 9 0 0,-1 1 6 0 0,0-1 1 0 0,0 1-1 0 0,1-1 1 0 0,-1 0 0 0 0,1 0-1 0 0,-1 0 1 0 0,0 0 0 0 0,1 0-1 0 0,0 0 1 0 0,-1-1-1 0 0,1 1 1 0 0,-1-1 0 0 0,1 0-1 0 0,0 1 1 0 0,-1-1 0 0 0,1-1-1 0 0,0 1 1 0 0,-1 0 0 0 0,1-1-17 0 0,8-1 10 0 0,0 0 0 0 0,0-1 0 0 0,-1-1 0 0 0,0 0 0 0 0,1 0-9 0 0,2-1-1 0 0,1 0 0 0 0,-1 1 1 0 0,2 0 0 0 0,22-7-151 0 0,-31 10 175 0 0,0-1-1 0 0,0 1 0 0 0,0-1 0 0 0,0 2 0 0 0,0-1 0 0 0,0 1 0 0 0,1 0 0 0 0,3 0-23 0 0,8 3-93 0 0,0 0-1 0 0,5 1 94 0 0,-5 0 6 0 0,1 0 0 0 0,5-1-6 0 0,-11-3 15 0 0,-1-1 0 0 0,0 0 0 0 0,12-2-15 0 0,16-2-89 0 0,-12 1 171 0 0,-19 3-93 0 0,1 0 1 0 0,-1 0 0 0 0,0 1 0 0 0,1 0-1 0 0,7 1 11 0 0,71 7 151 0 0,-59-6-186 0 0,11 1-16 0 0,0-2 0 0 0,25-2 51 0 0,-58 1-2 0 0,-1 0 0 0 0,1 1 0 0 0,0 0 0 0 0,-1 0 0 0 0,1 1 0 0 0,-1 0 0 0 0,0 0 0 0 0,1 0 0 0 0,-1 1 0 0 0,3 1 2 0 0,-2 0-5 0 0,0-1-1 0 0,1 0 0 0 0,-1-1 1 0 0,1 1-1 0 0,-1-2 0 0 0,8 2 6 0 0,-11-3 9 0 0,0 1 0 0 0,0 0 0 0 0,0 0 0 0 0,-1 0 0 0 0,1 1 0 0 0,0-1-1 0 0,1 2-8 0 0,19 5 61 0 0,-14-6-62 0 0,12 2-28 0 0,1 1 0 0 0,3 2 29 0 0,-17-5-21 0 0,1 0-1 0 0,-1-1 0 0 0,1 0 0 0 0,0 0 0 0 0,0-1 0 0 0,0-1 22 0 0,1 1-45 0 0,-3 0-40 0 0,-4 0 93 0 0,-1 0 0 0 0,0 0 0 0 0,0 0-1 0 0,0 0 1 0 0,0 1 0 0 0,0-1 0 0 0,0 1 0 0 0,2 0-8 0 0,2 1 36 0 0,0 0 1 0 0,0 0 0 0 0,0-1 0 0 0,1 0-37 0 0,23 4 43 0 0,-27-4-60 0 0,1 0-1 0 0,-1 0 0 0 0,0-1 0 0 0,1 0 1 0 0,-1 0-1 0 0,1 0 0 0 0,-1-1 0 0 0,1 1 0 0 0,2-2 18 0 0,18 0 60 0 0,-22 2-57 0 0,-1 0 0 0 0,1 1 0 0 0,0-1 0 0 0,0 1 0 0 0,-1 0 0 0 0,1-1 0 0 0,0 1 0 0 0,-1 1 0 0 0,1-1 0 0 0,-1 0 0 0 0,1 1 0 0 0,-1-1 0 0 0,0 1-1 0 0,1 0 1 0 0,-1 0 0 0 0,1 1-3 0 0,0 0 6 0 0,0 1 0 0 0,0-1-1 0 0,0 1 1 0 0,-1 0 0 0 0,1-1 0 0 0,-1 1-1 0 0,0 0 1 0 0,0 0 0 0 0,0 1-1 0 0,-1-1-5 0 0,0 0 0 0 0,0-1 0 0 0,1 0 0 0 0,-1 0-1 0 0,1-1 1 0 0,-1 1 0 0 0,1 0-1 0 0,0 0 1 0 0,0-1 0 0 0,0 1 0 0 0,0-1-1 0 0,1 0 1 0 0,-1 1 0 0 0,0-1-1 0 0,1 0 1 0 0,2 1-11 0 0,0 0-1 0 0,0 0 1 0 0,1-1-1 0 0,-1 1 0 0 0,0-1 1 0 0,1 0-1 0 0,4 1 12 0 0,-1-1-9 0 0,0 1 0 0 0,0 1 0 0 0,0-1-1 0 0,-1 2 1 0 0,0-1 0 0 0,1 1 0 0 0,-2 0 0 0 0,3 3 9 0 0,-2-1-68 0 0,9 9 127 0 0,-16-16-59 0 0,0 1 0 0 0,-1 0 0 0 0,1-1 0 0 0,0 1 0 0 0,0-1 0 0 0,0 1 0 0 0,0-1 0 0 0,0 0 0 0 0,0 1 0 0 0,0-1 0 0 0,0 0 0 0 0,0 0 0 0 0,0 0 0 0 0,0 1 0 0 0,0-1 0 0 0,0 0-1 0 0,0-1 1 0 0,1 1 0 0 0,3 0-51 0 0,-2-1-157 0 0,-10-8 175 0 0,-55-54-180 0 0,58 57 204 0 0,0 1 0 0 0,0-1-1 0 0,1 0 1 0 0,-1 0 0 0 0,1 0 0 0 0,1 0 0 0 0,-1-1 0 0 0,0-3 9 0 0,-3-12 107 0 0,-3-21-107 0 0,1 0 18 0 0,5 29 27 0 0,1 0 1 0 0,1 0-1 0 0,0 0 1 0 0,1 0-1 0 0,0-1-45 0 0,1-5 89 0 0,-2 14-75 0 0,-1 0 0 0 0,1 0 0 0 0,-1 0 0 0 0,0 0 0 0 0,0 1 0 0 0,-1-1 0 0 0,0 1 0 0 0,0-1 0 0 0,0 1 0 0 0,0 0 0 0 0,-1 0-1 0 0,0 1 1 0 0,-4-5-14 0 0,5 7-3 0 0,1 0-1 0 0,-1 0 0 0 0,0 0 0 0 0,0 1 0 0 0,0-1 0 0 0,0 1 0 0 0,0 0 0 0 0,-1-1 4 0 0,0 1 6 0 0,1 0 0 0 0,0 0 0 0 0,-1-1 0 0 0,1 0 0 0 0,0 0-1 0 0,-3-2-5 0 0,4 3-4 0 0,0 0 0 0 0,0-1 0 0 0,0 1 0 0 0,0 0 0 0 0,0 1 0 0 0,-1-1-1 0 0,1 0 1 0 0,0 0 0 0 0,0 1 0 0 0,-1 0 0 0 0,1-1 0 0 0,0 1 0 0 0,-1 0-1 0 0,-1 0 5 0 0,1 0 10 0 0,1 0 0 0 0,-1 0 0 0 0,1 0 0 0 0,0-1 0 0 0,-1 1-1 0 0,1-1 1 0 0,0 1 0 0 0,-1-1 0 0 0,1 0 0 0 0,0 0 0 0 0,0 0-1 0 0,-1 0-9 0 0,-3-3-10 0 0,-1 0-1 0 0,0 0 1 0 0,0 1-1 0 0,-1 0 0 0 0,1 0 1 0 0,-1 1-1 0 0,1 0 1 0 0,-1 0-1 0 0,0 1 0 0 0,0 0 1 0 0,1 1-1 0 0,-3-1 11 0 0,-2 1-8 0 0,0 0-1 0 0,0 1 1 0 0,1 1-1 0 0,-1 0 1 0 0,0 0-1 0 0,1 1 1 0 0,-9 4 8 0 0,13-5-30 0 0,0 0 0 0 0,0 0 1 0 0,0 0-1 0 0,-6 0 30 0 0,13-2-4 0 0,0 0-1 0 0,0 0 0 0 0,-1 0 1 0 0,1-1-1 0 0,0 1 1 0 0,0 0-1 0 0,-1 0 1 0 0,1 0-1 0 0,0 0 1 0 0,0 0-1 0 0,0-1 1 0 0,0 1-1 0 0,-1 0 1 0 0,1 0-1 0 0,0 0 1 0 0,0 0-1 0 0,0-1 1 0 0,0 1-1 0 0,0 0 1 0 0,-1 0-1 0 0,1-1 0 0 0,0 1 1 0 0,0 0-1 0 0,0 0 1 0 0,0 0-1 0 0,0-1 1 0 0,0 1-1 0 0,0 0 1 0 0,0 0-1 0 0,0-1 1 0 0,0 1-1 0 0,0 0 1 0 0,0 0-1 0 0,0-1 1 0 0,0 1-1 0 0,0 0 1 0 0,0 0-1 0 0,0-1 0 0 0,0 1 1 0 0,1 0-1 0 0,-1 0 1 0 0,0 0-1 0 0,0-1 1 0 0,0 1-1 0 0,0 0 5 0 0,7-18-95 0 0,-3 9 211 0 0,-4 8-116 0 0,0 0 0 0 0,0 1 1 0 0,0-1-1 0 0,0 1 0 0 0,0-1 0 0 0,0 0 0 0 0,0 1 0 0 0,-1-1 0 0 0,1 0 0 0 0,0 1 0 0 0,0-1 0 0 0,0 0 0 0 0,-1 1 0 0 0,1-1 0 0 0,0 1 1 0 0,-1-1-1 0 0,1 1 0 0 0,0-1 0 0 0,-1 1 0 0 0,1-1 0 0 0,-1 1 0 0 0,1-1 0 0 0,-1 1 0 0 0,1-1 0 0 0,-20-10-42 0 0,16 9 59 0 0,0 1-1 0 0,1 0 1 0 0,-1 0-1 0 0,0 0 1 0 0,0 1 0 0 0,0-1-1 0 0,0 1 1 0 0,0 0-1 0 0,0 0 1 0 0,-1 0-17 0 0,4 1-3 0 0,1-1 0 0 0,0 0 0 0 0,-1 0 0 0 0,1 0 0 0 0,0 0 0 0 0,-1 0 0 0 0,1 0 0 0 0,-1 0 0 0 0,1 0 0 0 0,0 0 0 0 0,-1 0 0 0 0,1 0 0 0 0,0 0 0 0 0,-1 0 0 0 0,1 0 0 0 0,-1 0 0 0 0,1 0 0 0 0,0-1 0 0 0,-1 1 0 0 0,1 0 0 0 0,0 0 0 0 0,-1 0 0 0 0,1-1 0 0 0,0 1 0 0 0,-1 0 0 0 0,1 0 0 0 0,0-1 0 0 0,0 1 0 0 0,-1 0 3 0 0,-3-12-48 0 0,1-1 55 0 0,0 3-58 0 0,1 5 16 0 0,1 5 73 0 0,1 1-4 0 0,4-2 45 0 0,-10-5 177 0 0,13-6-414 0 0,-3 8 96 0 0,-2-7 13 0 0,-2 11 48 0 0,0-1-1 0 0,0 1 1 0 0,0 0 0 0 0,0-1-1 0 0,0 1 1 0 0,0-1 0 0 0,0 1-1 0 0,0-1 1 0 0,0 1 0 0 0,0-1-1 0 0,0 1 1 0 0,0-1 0 0 0,1 1-1 0 0,-1-1 1 0 0,0 1-1 0 0,0 0 1 0 0,1-1 0 0 0,-1 1-1 0 0,0-1 1 0 0,0 1 0 0 0,1 0-1 0 0,-1-1 1 0 0,0 1 0 0 0,1 0-1 0 0,-1-1 2 0 0,1 1 5 0 0,0-1-1 0 0,-1 1 1 0 0,1-1-1 0 0,0 1 1 0 0,-1-1-1 0 0,1 0 1 0 0,-1 1-1 0 0,1-1 1 0 0,0 0-1 0 0,-1 0 1 0 0,0 1-1 0 0,1-1 1 0 0,-1 0-1 0 0,1 0 1 0 0,-1 0-1 0 0,0 0 1 0 0,0 0-1 0 0,1 1 1 0 0,-1-1-5 0 0,0 0 0 0 0,0 1 0 0 0,0-1 0 0 0,0 1 0 0 0,0 0 0 0 0,0-1 0 0 0,0 1 0 0 0,0 0 0 0 0,0-1 0 0 0,0 1 0 0 0,1-1 0 0 0,-1 1 0 0 0,0 0 0 0 0,0-1 0 0 0,0 1 0 0 0,1 0 0 0 0,-1-1 0 0 0,0 1 0 0 0,0 0 0 0 0,1 0 0 0 0,-1-1 0 0 0,0 1 0 0 0,0 0 0 0 0,1 0 0 0 0,-1 0 0 0 0,0-1 0 0 0,1 1 0 0 0,-1 0 0 0 0,0 0 0 0 0,1 0 0 0 0,0 0 0 0 0,-1-1-13 0 0,1 0 1 0 0,0 1-1 0 0,0-1 1 0 0,0 0-1 0 0,-1 0 0 0 0,1 0 1 0 0,0 1-1 0 0,-1-1 1 0 0,1 0-1 0 0,-1 0 1 0 0,1 0-1 0 0,-1 0 1 0 0,0 0-1 0 0,1 0 0 0 0,-1 0 1 0 0,0 0-1 0 0,1 0 1 0 0,-1 0-1 0 0,0 0 1 0 0,0 0-1 0 0,0 0 1 0 0,0-1 12 0 0,-1 1 170 0 0,-1-4 48 0 0,2 5-220 0 0,0 1 0 0 0,0-1 0 0 0,0 0 1 0 0,0 0-1 0 0,0 0 0 0 0,0 0 0 0 0,0 0 0 0 0,0 0 0 0 0,0 0 0 0 0,0 0 1 0 0,0 0-1 0 0,0 0 0 0 0,0 0 0 0 0,0 0 0 0 0,0 0 0 0 0,0 0 0 0 0,0 0 0 0 0,0 0 1 0 0,0 0-1 0 0,0 0 0 0 0,0 0 0 0 0,0 0 0 0 0,0 0 0 0 0,0 0 0 0 0,0 0 0 0 0,0 0 1 0 0,0 0-1 0 0,0 0 0 0 0,0 1 0 0 0,0-1 0 0 0,0 0 0 0 0,0 0 0 0 0,0 0 1 0 0,-1 0-1 0 0,1 0 0 0 0,0 0 0 0 0,0 0 0 0 0,0 0 0 0 0,0 0 0 0 0,0 0 0 0 0,0 0 1 0 0,0 0-1 0 0,0 0 0 0 0,0 0 0 0 0,0 0 0 0 0,0 0 0 0 0,0 0 0 0 0,0 0 2 0 0,0 0 2 0 0,0 0 0 0 0,-1 0-1 0 0,1 0 1 0 0,0 0 0 0 0,0 0-1 0 0,0 0 1 0 0,-1 1-1 0 0,1-1 1 0 0,0 0 0 0 0,0 0-1 0 0,0 0 1 0 0,-1 0 0 0 0,1 0-1 0 0,0 0 1 0 0,0 0 0 0 0,-1 0-1 0 0,1 0 1 0 0,0 0-1 0 0,0 0 1 0 0,0 0 0 0 0,-1 0-1 0 0,1 0 1 0 0,0 0 0 0 0,0 0-1 0 0,-1 0 1 0 0,1 0 0 0 0,0 0-1 0 0,0 0 1 0 0,0 0-1 0 0,-1-1 1 0 0,1 1 0 0 0,0 0-1 0 0,0 0 1 0 0,0 0 0 0 0,0 0-1 0 0,-1 0 1 0 0,1-1-1 0 0,0 1 1 0 0,0 0 0 0 0,0 0-2 0 0,-1 0-8 0 0,1-1 7 0 0,0 1 0 0 0,0 0 0 0 0,0 0 1 0 0,-1 0-1 0 0,1 0 0 0 0,0 0 0 0 0,0 0 0 0 0,0 0 0 0 0,0 0 1 0 0,0 0-1 0 0,0 0 0 0 0,0 0 0 0 0,-1 0 0 0 0,1 0 1 0 0,0-1-1 0 0,0 1 0 0 0,0 0 0 0 0,0 0 0 0 0,0 0 1 0 0,0 0-1 0 0,-1 0 0 0 0,1 0 0 0 0,0 0 0 0 0,0 0 1 0 0,0 0-1 0 0,0 1 0 0 0,0-1 0 0 0,0 0 0 0 0,0 0 1 0 0,-1 0-1 0 0,1 0 0 0 0,0 0 0 0 0,0 0 0 0 0,0 0 1 0 0,0 0-1 0 0,0 0 0 0 0,0 0 0 0 0,0 0 0 0 0,0 0 1 0 0,-1 0-1 0 0,1 0 0 0 0,0 1 0 0 0,0-1 0 0 0,0 0 1 0 0,0 0-1 0 0,0 0 0 0 0,0 0 0 0 0,0 0 0 0 0,0 0 0 0 0,0 0 1 0 0,0 1-1 0 0,0-1 0 0 0,0 0 0 0 0,0 0 0 0 0,0 0 1 0 0,0 0-1 0 0,0 0 0 0 0,0 1 1 0 0,0-4-2 0 0,0 1 2 0 0,0 0-1 0 0,0 0 0 0 0,0 0 0 0 0,0 0 0 0 0,-1 0 0 0 0,1 0 0 0 0,0 0 0 0 0,-1 0 0 0 0,0 0 1 0 0,1 2-5 0 0,0-1 0 0 0,-1 1 0 0 0,1-1 0 0 0,-1 1-1 0 0,1-1 1 0 0,-1 1 0 0 0,1 0 0 0 0,-1-1 0 0 0,1 1 0 0 0,-1-1-1 0 0,1 1 1 0 0,-1 0 0 0 0,1 0 0 0 0,-1-1 0 0 0,1 1 0 0 0,-1 0-1 0 0,0 0 1 0 0,1 0 0 0 0,-1 0 0 0 0,1 0 0 0 0,-1 0 0 0 0,0 0-1 0 0,1 0 1 0 0,-1 0 0 0 0,0 0 0 0 0,1 0 0 0 0,-1 0 0 0 0,1 0-1 0 0,-1 0 1 0 0,0 0 0 0 0,1 1 0 0 0,-1-1 0 0 0,1 0 0 0 0,-1 0-1 0 0,0 1 6 0 0,0 0 9 0 0,0-1 0 0 0,-1 1-1 0 0,1 0 1 0 0,0 0 0 0 0,-1 0 0 0 0,1 0-1 0 0,0 1 1 0 0,0-1 0 0 0,0 0-1 0 0,0 0 1 0 0,0 1 0 0 0,0-1 0 0 0,0 1-1 0 0,0-1 1 0 0,1 1-9 0 0,-4 4-59 0 0,-3 0 170 0 0,3-5-274 0 0,3-1 153 0 0,0-1 0 0 0,0 1 0 0 0,0 0 0 0 0,0 0 0 0 0,0 0 0 0 0,1 0 0 0 0,-1 0 0 0 0,0 1 0 0 0,0-1-1 0 0,0 0 1 0 0,0 0 0 0 0,1 0 0 0 0,-1 1 0 0 0,0-1 0 0 0,0 1 0 0 0,1-1 0 0 0,-1 0 0 0 0,0 1 0 0 0,0-1 0 0 0,1 1 0 0 0,-1-1 0 0 0,0 2 10 0 0,0 0-55 0 0,2-3-18 0 0,0 1 77 0 0,-1 0-1 0 0,0-1 1 0 0,1 1 0 0 0,-1-1-1 0 0,1 1 1 0 0,-1 0-1 0 0,1 0 1 0 0,-1-1 0 0 0,1 1-1 0 0,-1 0 1 0 0,1 0 0 0 0,-1-1-1 0 0,1 1 1 0 0,-1 0 0 0 0,1 0-1 0 0,0 0 1 0 0,-1 0-1 0 0,1 0 1 0 0,-1 0 0 0 0,1 0-1 0 0,-1 0 1 0 0,1 0-4 0 0,-1 0 0 0 0,0 0 0 0 0,1 0 0 0 0,-1 0 0 0 0,0 0 0 0 0,0 0 0 0 0,0 1 0 0 0,0-1 0 0 0,1 0 0 0 0,-1 0 0 0 0,0 0 0 0 0,0 0 0 0 0,0-1 0 0 0,0 1 0 0 0,1 0 0 0 0,-1 0 0 0 0,0 0 1 0 0,0 0-1 0 0,0 0 0 0 0,0 0 0 0 0,1 0 0 0 0,-1 0 0 0 0,0 0 0 0 0,0 0 0 0 0,0 0 0 0 0,0 0 0 0 0,0-1 0 0 0,0 1 0 0 0,1 0 0 0 0,-1 0 0 0 0,0 0 0 0 0,0 0 0 0 0,0 0 0 0 0,0 0 0 0 0,0-1 0 0 0,0 1 0 0 0,0 0 0 0 0,0 0 0 0 0,0 0 0 0 0,0 0 0 0 0,0-1 0 0 0,1 1 0 0 0,-1 0 0 0 0,0 0 0 0 0,0 0 0 0 0,0 0 0 0 0,0-1 1 0 0,0 1-1 0 0,0 0 0 0 0,-1 0 0 0 0,1 0 0 0 0,0-1-1 0 0,1 1 0 0 0,-1 0 1 0 0,0 0-1 0 0,0 0 0 0 0,0 0 0 0 0,0 0 1 0 0,0 0-1 0 0,0 0 0 0 0,0-1 1 0 0,0 1-1 0 0,0 0 0 0 0,0 0 1 0 0,0 0-1 0 0,0 0 0 0 0,0 0 0 0 0,0 0 1 0 0,0-1-1 0 0,-1 1 0 0 0,1 0 1 0 0,0 0-1 0 0,0 0 0 0 0,0 0 1 0 0,0 0-1 0 0,0 0 0 0 0,0 0 1 0 0,0 0-1 0 0,0 0 0 0 0,0-1 0 0 0,0 1 1 0 0,0 0-1 0 0,0 0 0 0 0,-1 0 1 0 0,1 0-1 0 0,0 0 0 0 0,0 0 1 0 0,0 0-1 0 0,0 0 0 0 0,0 0 1 0 0,0 0-1 0 0,0 0 0 0 0,-1 0 0 0 0,1 0 1 0 0,0 0-1 0 0,0 0 0 0 0,0 0 1 0 0,0 0-1 0 0,0 0 0 0 0,0 0 1 0 0,-1 0-1 0 0,1 0 0 0 0,0 0 0 0 0,0 0 1 0 0,0 0-1 0 0,0 0 0 0 0,0 0 1 0 0,0 0-1 0 0,0 0 0 0 0,-1 0 1 0 0,-3 2-42 0 0,4-2 40 0 0,0 0 0 0 0,-1 0-1 0 0,1 0 1 0 0,0 0 0 0 0,-1 0 0 0 0,1 0-1 0 0,0 0 1 0 0,-1 0 0 0 0,1 0-1 0 0,0 0 1 0 0,0 1 0 0 0,-1-1-1 0 0,1 0 1 0 0,0 0 0 0 0,0 0-1 0 0,-1 0 1 0 0,1 1 0 0 0,0-1 0 0 0,0 0-1 0 0,0 0 1 0 0,-1 1 0 0 0,1-1-1 0 0,0 0 1 0 0,0 0 0 0 0,0 1-1 0 0,0-1 1 0 0,0 0 0 0 0,-1 0-1 0 0,1 1 1 0 0,0-1 0 0 0,0 0 0 0 0,0 1-1 0 0,0-1 1 0 0,0 0 0 0 0,0 1 2 0 0,0-1 2 0 0,0 0 0 0 0,0 0 0 0 0,0 0 1 0 0,-1 0-1 0 0,1 0 0 0 0,0 1 0 0 0,0-1 1 0 0,0 0-1 0 0,0 0 0 0 0,0 0 0 0 0,0 1 1 0 0,0-1-1 0 0,0 0 0 0 0,0 0 1 0 0,0 0-1 0 0,0 1 0 0 0,0-1 0 0 0,0 0 1 0 0,0 0-1 0 0,0 0 0 0 0,0 1 0 0 0,0-1 1 0 0,0 0-1 0 0,0 0 0 0 0,0 0 0 0 0,0 0 1 0 0,0 1-1 0 0,0-1 0 0 0,0 0 0 0 0,1 0 1 0 0,-1 0-1 0 0,0 0 0 0 0,0 1 0 0 0,0-1 1 0 0,0 0-1 0 0,0 0 0 0 0,0 0 1 0 0,1 0-1 0 0,-1 0 0 0 0,0 1 0 0 0,0-1 1 0 0,0 0-1 0 0,0 0 0 0 0,1 0 0 0 0,-1 0 1 0 0,0 0-1 0 0,0 0 0 0 0,0 0 0 0 0,1 0 1 0 0,-1 0-1 0 0,0 0 0 0 0,0 0 0 0 0,0 0 1 0 0,1 0-1 0 0,-1 0 0 0 0,0 0 0 0 0,0 0-2 0 0,16-6 106 0 0,2-1-258 0 0,-18 6 152 0 0,1 1 1 0 0,0 0-1 0 0,-1 0 0 0 0,1 0 0 0 0,0 0 0 0 0,-1-1 0 0 0,1 1 1 0 0,-1 0-1 0 0,1 0 0 0 0,-1-1 0 0 0,1 1 0 0 0,0-1 0 0 0,-1 1 1 0 0,1 0-1 0 0,-1-1 0 0 0,0 1 0 0 0,1-1 0 0 0,-1 1 0 0 0,1-1 0 0 0,-1 1 1 0 0,1-1-1 0 0,-1 0 0 0 0,0 1 1 0 0,0-1 0 0 0,1 1 0 0 0,-1-1-1 0 0,0 1 1 0 0,0 0 0 0 0,1-1-1 0 0,-1 1 1 0 0,0 0 0 0 0,1-1 0 0 0,-1 1-1 0 0,1 0 1 0 0,-1-1 0 0 0,0 1 0 0 0,1 0-1 0 0,-1 0 1 0 0,1-1 0 0 0,-1 1-1 0 0,1 0 1 0 0,-1 0 0 0 0,1 0 0 0 0,-1 0-1 0 0,1 0 1 0 0,-1 0 0 0 0,1 0 0 0 0,-1 0-1 0 0,1 0 1 0 0,-1 0 0 0 0,1 0-1 0 0,-1 0 1 0 0,1 0 0 0 0,-1 0-1 0 0,21-22-20 0 0,-1-4 78 0 0,-8 8-16 0 0,-2 10-44 0 0,-8 7 0 0 0,-1 0 0 0 0,1 0 0 0 0,-1 0 0 0 0,0 0 0 0 0,0 0 0 0 0,1 0 0 0 0,-1 0 1 0 0,0 0-1 0 0,0 0 0 0 0,0-1 2 0 0,6-9 96 0 0,1 0-95 0 0,-2 0 0 0 0,1 0 0 0 0,-1-1 0 0 0,-1 0 0 0 0,0 1 0 0 0,1-8-1 0 0,0 2-9 0 0,-5 16 15 0 0,1-1 0 0 0,-1 0-1 0 0,-1-1 1 0 0,1 1 0 0 0,0 0-1 0 0,0 0 1 0 0,-1 0 0 0 0,1 0-1 0 0,-1-1 1 0 0,0 1 0 0 0,0 0-1 0 0,0 0 1 0 0,0-1 0 0 0,0 1-1 0 0,0-1-5 0 0,-3-7 72 0 0,2 8-75 0 0,0-1-1 0 0,0 1 1 0 0,0 0-1 0 0,0 0 1 0 0,-1 0-1 0 0,1 0 1 0 0,-1 0-1 0 0,0 0 1 0 0,1 0-1 0 0,-1 0 1 0 0,-1 0 3 0 0,0-1-104 0 0,2 2 81 0 0,1 1 25 0 0,0 0 0 0 0,-1 0 0 0 0,1 0 0 0 0,0 0 0 0 0,0 0 0 0 0,0 0 0 0 0,0 0 0 0 0,-1 0 0 0 0,1 0 0 0 0,0-1-1 0 0,0 1 1 0 0,0 0 0 0 0,0 0 0 0 0,0 0 0 0 0,-1 0 0 0 0,1 0 0 0 0,0 0 0 0 0,0-1 0 0 0,0 1 0 0 0,0 0 0 0 0,0 0 0 0 0,0 0 0 0 0,0 0 0 0 0,0 0 0 0 0,-1-1 0 0 0,1 1 0 0 0,0 0 0 0 0,0 0 0 0 0,0 0 0 0 0,0 0 0 0 0,0-1 0 0 0,0 1 0 0 0,0 0 0 0 0,0 0 0 0 0,0 0 0 0 0,0-1 0 0 0,0 1 0 0 0,0 0 0 0 0,0 0 0 0 0,0 0 0 0 0,0 0 0 0 0,0-1-2 0 0,3-8 118 0 0,5-23-46 0 0,-9 30-176 0 0,1 2 105 0 0,0-1 0 0 0,0 1 0 0 0,0-1 0 0 0,-1 1 1 0 0,1 0-1 0 0,0-1 0 0 0,0 1 0 0 0,0-1 0 0 0,0 1 0 0 0,-1 0 0 0 0,1-1 1 0 0,0 1-1 0 0,-1 0 0 0 0,1-1 0 0 0,0 1 0 0 0,0 0 0 0 0,-1-1 0 0 0,1 1 0 0 0,-1 0 1 0 0,1 0-1 0 0,0-1 0 0 0,-1 1 0 0 0,1 0 0 0 0,-1 0 0 0 0,1 0-1 0 0,0 0 0 0 0,0 0 0 0 0,-1 0-1 0 0,1 0 1 0 0,0 0 0 0 0,-1 0-1 0 0,1 0 1 0 0,0 0 0 0 0,0 0-1 0 0,-1 0 1 0 0,1 0 0 0 0,0 0-1 0 0,0 0 1 0 0,-1 0 0 0 0,1 0-1 0 0,0 0 1 0 0,0 0 0 0 0,-1 0-1 0 0,1 0 1 0 0,0 0 0 0 0,0 0-1 0 0,-1 0 1 0 0,1 0 0 0 0,0-1-1 0 0,0 1 1 0 0,-1 0 0 0 0,1 0-1 0 0,0 0 1 0 0,0 0 0 0 0,0-1 0 0 0,-1 1-1 0 0,1 0 1 0 0,0 0 0 0 0,0-1-1 0 0,0 1 1 0 0,0 0 0 0 0,0 0-1 0 0,-1 0 1 0 0,1-1 0 0 0,0 1-1 0 0,0 0 1 0 0,0 0 0 0 0,0-1-1 0 0,0 1 1 0 0,0 0 0 0 0,0-1 0 0 0,-3-2 105 0 0,2-5-60 0 0,0 4-165 0 0,2 2 122 0 0,0 1 0 0 0,0-1 0 0 0,-1 1 0 0 0,1-1 0 0 0,-1 0-1 0 0,1 1 1 0 0,-1-1 0 0 0,1 0 0 0 0,-1 1 0 0 0,0-1 0 0 0,0 0-1 0 0,1 0 1 0 0,-1 1 0 0 0,-1-1 0 0 0,1-1-2 0 0,0-1 70 0 0,0 4-68 0 0,0 0 1 0 0,0-1-1 0 0,0 1 1 0 0,0 0-1 0 0,0-1 1 0 0,1 1 0 0 0,-1 0-1 0 0,0-1 1 0 0,0 1-1 0 0,0 0 1 0 0,-1-1-1 0 0,1 1 1 0 0,0 0-1 0 0,0-1 1 0 0,0 1 0 0 0,0 0-1 0 0,0 0 1 0 0,0-1-1 0 0,0 1 1 0 0,0 0-1 0 0,-1-1 1 0 0,1 1-1 0 0,0 0 1 0 0,0 0 0 0 0,0-1-1 0 0,-1 1 1 0 0,1 0-1 0 0,0 0 1 0 0,0 0-1 0 0,-1-1 1 0 0,1 1-1 0 0,0 0 1 0 0,0 0 0 0 0,-1 0-1 0 0,1 0 1 0 0,0 0-1 0 0,-1-1 1 0 0,1 1-1 0 0,0 0 1 0 0,-1 0-1 0 0,1 0 1 0 0,0 0 0 0 0,-1 0-1 0 0,1 0 1 0 0,0 0-1 0 0,0 0 1 0 0,-1 0-3 0 0,-9-13-54 0 0,6 4 81 0 0,2 2-126 0 0,1 10 14 0 0,1-4 82 0 0,1-11 45 0 0,-2 8 28 0 0,0 5 45 0 0,-4 3-249 0 0,5-3 138 0 0,-1-1-1 0 0,0 0 1 0 0,1 0-1 0 0,-1 1 1 0 0,1-1-1 0 0,-1 0 0 0 0,1 1 1 0 0,-1-1-1 0 0,1 1 1 0 0,-1-1-1 0 0,1 1 1 0 0,0-1-1 0 0,-1 1 1 0 0,1-1-1 0 0,0 1 0 0 0,-1-1 1 0 0,1 1-1 0 0,0-1 1 0 0,-1 1-1 0 0,1-1 1 0 0,0 1-4 0 0,0 0-42 0 0,4-19 129 0 0,-3 18-183 0 0,-1 0 96 0 0,0 0-1 0 0,0-1 0 0 0,0 1 0 0 0,0 0 1 0 0,0 0-1 0 0,0 0 0 0 0,0 0 1 0 0,1 0-1 0 0,-1 0 0 0 0,0 0 0 0 0,0 0 1 0 0,0 0-1 0 0,0 0 0 0 0,0 0 1 0 0,0 0-1 0 0,0 0 0 0 0,0-1 1 0 0,0 1-1 0 0,0 0 0 0 0,0 0 0 0 0,1 0 1 0 0,-1 0-1 0 0,0 0 0 0 0,0 0 1 0 0,0 0-1 0 0,0-1 0 0 0,0 1 0 0 0,0 0 1 0 0,0 0-1 0 0,0 0 0 0 0,0 0 1 0 0,0 0-1 0 0,0 0 0 0 0,0-1 0 0 0,0 1 1 0 0,0 0-1 0 0,0 0 0 0 0,0 0 1 0 0,0 0-1 0 0,0 0 0 0 0,0 0 0 0 0,-1 0 1 0 0,1-1-1 0 0,0 1 0 0 0,0 0 1 0 0,0 0-1 0 0,0 0 0 0 0,0 0 0 0 0,0 0 1 0 0,0 0-1 0 0,0 0 0 0 0,0 0 1 0 0,0 0-1 0 0,0 0 0 0 0,-1-1 0 0 0,1 1 1 0 0,0 0-1 0 0,0 0 0 0 0,0 0 1 0 0,0 0-1 0 0,0 0 0 0 0,0 0 0 0 0,0 0 1 0 0,-1 0 0 0 0,2 0-22 0 0,-1 1 24 0 0,0-1 0 0 0,1 0 0 0 0,-1 0 0 0 0,0 0 0 0 0,0 0 0 0 0,1 0 0 0 0,-1 0 0 0 0,0 0 0 0 0,0 0 0 0 0,1 1 0 0 0,-1-1 0 0 0,0 0 0 0 0,1 0 0 0 0,-1 0 0 0 0,0 0 0 0 0,1 0 0 0 0,-1 0 0 0 0,0-1 0 0 0,0 1 0 0 0,1 0 0 0 0,-1 0 0 0 0,0 0-1 0 0,0 0 1 0 0,1 0 0 0 0,-1 0 0 0 0,0 0 0 0 0,0-1 0 0 0,1 1 0 0 0,-1 0 0 0 0,0 0 0 0 0,0 0 0 0 0,1 0 0 0 0,-1-1 0 0 0,0 1 0 0 0,0 0 0 0 0,0 0 0 0 0,0-1 0 0 0,1 1 0 0 0,-1 0 0 0 0,0 0 0 0 0,0-1 0 0 0,0 1 0 0 0,0 0 0 0 0,0 0 0 0 0,0-1 0 0 0,0 1 0 0 0,0 0 0 0 0,0-1 0 0 0,0 1 0 0 0,0 0 0 0 0,0 0 0 0 0,0-1 0 0 0,0 1 0 0 0,0 0 0 0 0,0-1 0 0 0,0 1 0 0 0,0 0 0 0 0,0 0 0 0 0,0-1 0 0 0,0 1-2 0 0,1-3 43 0 0,-1 3-41 0 0,-1 1 1 0 0,1-1-1 0 0,0 0 1 0 0,0 1-1 0 0,0-1 1 0 0,0 0 0 0 0,0 1-1 0 0,0-1 1 0 0,-1 0-1 0 0,1 0 1 0 0,0 1-1 0 0,0-1 1 0 0,0 0-1 0 0,-1 1 1 0 0,1-1 0 0 0,0 0-1 0 0,0 0 1 0 0,-1 0-1 0 0,1 1 1 0 0,0-1-1 0 0,-1 0 1 0 0,1 0-1 0 0,0 0-2 0 0,-7 9 22 0 0,17-25 34 0 0,-9 12-132 0 0,0 10-123 0 0,-1-6 201 0 0,0 0 1 0 0,0 0-1 0 0,0 0 1 0 0,0 0-1 0 0,0 0 0 0 0,0 1 1 0 0,0-1-1 0 0,0 0 1 0 0,0 0-1 0 0,0 0 0 0 0,0 0 1 0 0,0 0-1 0 0,0 0 1 0 0,0 0-1 0 0,1 0 0 0 0,-1 0 1 0 0,0 1-1 0 0,0-1 1 0 0,0 0-1 0 0,0 0 0 0 0,0 0 1 0 0,0 0-1 0 0,0 0 1 0 0,0 0-1 0 0,1 0 0 0 0,-1 0 1 0 0,0 0-1 0 0,0 0 1 0 0,0 0-1 0 0,0 0 0 0 0,0 0 1 0 0,0 0-1 0 0,1 0 1 0 0,-1 0-1 0 0,0 0 0 0 0,0 0 1 0 0,0 0-1 0 0,0 0 0 0 0,0 0 1 0 0,0 0-1 0 0,0 0 1 0 0,1 0-3 0 0,10-10 15 0 0,-11 10-15 0 0,1 0 0 0 0,-1 0 0 0 0,0 0 0 0 0,1-1-1 0 0,-1 1 1 0 0,1 0 0 0 0,-1 0 0 0 0,1 0 0 0 0,-1 0 0 0 0,1 0 0 0 0,-1 0-1 0 0,1 0 1 0 0,-1 0 0 0 0,1 0 0 0 0,-1 0 0 0 0,1 0 0 0 0,-1 1 0 0 0,1-1-1 0 0,-1 0 1 0 0,0 0 0 0 0,1 0 0 0 0,-1 0 0 0 0,1 1 0 0 0,-1-1 0 0 0,1 0 0 0 0,-1 1-1 0 0,0-1 1 0 0,1 0 0 0 0,-1 1 0 0 0,0-1 0 0 0,1 0 0 0 0,-1 1 0 0 0,3 1 117 0 0,-2-2-118 0 0,1 1-1 0 0,-1-1 0 0 0,1 1 1 0 0,0-1-1 0 0,-1 0 0 0 0,1 0 1 0 0,0 0-1 0 0,-1 0 0 0 0,1 0 1 0 0,0 0-1 0 0,-1 0 0 0 0,1 0 1 0 0,0-1-1 0 0,-1 1 0 0 0,1-1 1 0 0,-1 1-1 0 0,2-1 2 0 0,17-3 98 0 0,-10 5-130 0 0,-9-1 35 0 0,0 0-1 0 0,0 0 1 0 0,0 0 0 0 0,0 0-1 0 0,0 0 1 0 0,0 0-1 0 0,0 0 1 0 0,0 1-1 0 0,0-1 1 0 0,0 0-1 0 0,0 1 1 0 0,0-1-1 0 0,0 1 1 0 0,0-1-1 0 0,0 1-2 0 0,2 1-57 0 0,-2-2 58 0 0,0 0 1 0 0,0 0-1 0 0,-1 1 0 0 0,1-1 1 0 0,0 1-1 0 0,-1-1 0 0 0,1 1 1 0 0,0-1-1 0 0,-1 1 0 0 0,1-1 1 0 0,-1 1-1 0 0,1-1 0 0 0,-1 1 1 0 0,1 0-1 0 0,-1-1 0 0 0,0 1 1 0 0,1 0-1 0 0,-1 0 0 0 0,0-1 1 0 0,1 1-2 0 0,-1 0 7 0 0,1 0-1 0 0,-1 0 1 0 0,1 0 0 0 0,0-1 0 0 0,-1 1 0 0 0,1 0-1 0 0,0-1 1 0 0,-1 1 0 0 0,1-1 0 0 0,0 1 0 0 0,0-1-1 0 0,0 1 1 0 0,0-1 0 0 0,-1 1 0 0 0,1-1 0 0 0,0 0 0 0 0,0 1-1 0 0,0-1-6 0 0,21 5 116 0 0,-8-3-196 0 0,-13-1 86 0 0,0-1-1 0 0,0 0 0 0 0,0 0 0 0 0,0 0-1 0 0,0 1 1 0 0,0-1 0 0 0,-1 0-1 0 0,1 1 1 0 0,0-1 0 0 0,0 1 0 0 0,0-1-1 0 0,0 1 1 0 0,0-1 0 0 0,0 1 0 0 0,-1 0-1 0 0,1-1 1 0 0,0 1 0 0 0,-1 0-1 0 0,1 0 1 0 0,0-1 0 0 0,-1 1 0 0 0,1 0-1 0 0,-1 0 1 0 0,1 0 0 0 0,-1 0 0 0 0,1 0-6 0 0,-1 0 0 0 0,1-1 0 0 0,-1 1 0 0 0,1-1 0 0 0,-1 0-1 0 0,1 1 1 0 0,-1-1 0 0 0,1 1 0 0 0,-1-1-1 0 0,1 0 1 0 0,0 0 0 0 0,-1 1 0 0 0,1-1 0 0 0,0 0-1 0 0,-1 0 1 0 0,1 0 0 0 0,0 1 0 0 0,-1-1-1 0 0,1 0 1 0 0,0 0 0 0 0,-1 0 0 0 0,1 0 0 0 0,0-1-1 0 0,-1 1 1 0 0,1 0 1 0 0,27 0-37 0 0,-19-1-3 0 0,-1-5 314 0 0,-5 2-196 0 0,-2 6-198 0 0,0-1 107 0 0,0-1 1 0 0,-1 1 0 0 0,1-1-1 0 0,0 1 1 0 0,0-1 0 0 0,-1 1-1 0 0,1-1 1 0 0,0 0-1 0 0,0 0 1 0 0,-1 1 0 0 0,1-1-1 0 0,0 0 1 0 0,0 0-1 0 0,0 0 1 0 0,-1 0 0 0 0,1 0-1 0 0,0 0 1 0 0,0 0 0 0 0,0 0-1 0 0,0 0 1 0 0,-1-1 12 0 0,3 1 110 0 0,-2 1-122 0 0,0 0-1 0 0,-1-1 0 0 0,1 1 0 0 0,0 0 0 0 0,0-1 1 0 0,0 0-1 0 0,0 1 0 0 0,0-1 0 0 0,-1 1 0 0 0,1-1 1 0 0,0 0-1 0 0,0 0 0 0 0,1 1 13 0 0,1-4-175 0 0,-5-6 191 0 0,-7 9 32 0 0,2-3-372 0 0,5 1 325 0 0,0 1 1 0 0,0 0-1 0 0,0 0 1 0 0,-1 0 0 0 0,1 0-1 0 0,0 0 1 0 0,-1 1-1 0 0,1-1 1 0 0,0 1 0 0 0,-1-1-1 0 0,1 1-1 0 0,-42-3-180 0 0,34 1 194 0 0,1 2 0 0 0,-1-1 0 0 0,0 1-1 0 0,1 0 1 0 0,-1 1 0 0 0,-2 0-14 0 0,10 0-3 0 0,1-1 1 0 0,-1 0-1 0 0,1 0 0 0 0,0 1 1 0 0,-1-1-1 0 0,1 1 0 0 0,0-1 1 0 0,0 1-1 0 0,-1-1 0 0 0,1 1 1 0 0,0 0-1 0 0,0 0 0 0 0,0 0 1 0 0,-1 0 2 0 0,1 2-54 0 0,2-3 67 0 0,1-1-1 0 0,-1 1 0 0 0,0 0 0 0 0,0-1 1 0 0,0 1-1 0 0,0 0 0 0 0,0-1 0 0 0,0 1 1 0 0,0 0-1 0 0,0 0 0 0 0,1 0 0 0 0,-1 0 1 0 0,0 0-1 0 0,0 0 0 0 0,0 0 1 0 0,0 1-1 0 0,0-1 0 0 0,0 0 0 0 0,0 1 1 0 0,1-1-13 0 0,28 7 69 0 0,-19-4 33 0 0,0-1 0 0 0,0 0 0 0 0,-1-1 0 0 0,2 0-102 0 0,1 0 101 0 0,-1 0 0 0 0,12 3-101 0 0,87 22 133 0 0,-87-23 100 0 0,-17-2-281 0 0,1 0 0 0 0,-1 1-1 0 0,0 0 1 0 0,5 1 48 0 0,-4 0-5 0 0,0-1 1 0 0,-1-1-1 0 0,1 1 1 0 0,0-1-1 0 0,0-1 1 0 0,0 1-1 0 0,0-1 1 0 0,0-1 4 0 0,28 2-136 0 0,-34-1 129 0 0,10 1 57 0 0,0 0 0 0 0,-1 0 0 0 0,1 1 0 0 0,-1 1 0 0 0,0-1 0 0 0,0 2 0 0 0,0 0 0 0 0,4 2-50 0 0,39 23-38 0 0,-53-28 39 0 0,0-1 1 0 0,0 1-1 0 0,0-1 1 0 0,0 1-1 0 0,-1 0 1 0 0,1-1-1 0 0,0 1 1 0 0,0 0-1 0 0,0 0 1 0 0,0-1-1 0 0,-1 1 1 0 0,1 0-1 0 0,0 0 1 0 0,-1 0-1 0 0,1 0 1 0 0,0 1-2 0 0,13 2-63 0 0,-13-2 62 0 0,0 0-1 0 0,1 0 1 0 0,-1 0-1 0 0,0-1 1 0 0,1 1-1 0 0,0 0 1 0 0,-1 0 0 0 0,1-1-1 0 0,0 1 1 0 0,0-1-1 0 0,0 0 1 0 0,0 1 0 0 0,0-1-1 0 0,0 0 1 0 0,0 0-1 0 0,0-1 1 0 0,1 1 0 0 0,-1 0-1 0 0,2 0 2 0 0,-1-1-8 0 0,0 0 0 0 0,0 1 0 0 0,-1-1 0 0 0,1 1-1 0 0,0 0 1 0 0,0 0 0 0 0,0 0 0 0 0,2 1 8 0 0,5 2 41 0 0,-9-1 42 0 0,-1-2-83 0 0,0-1 1 0 0,0 1-1 0 0,0 0 1 0 0,0 0-1 0 0,0-1 0 0 0,0 1 1 0 0,1 0-1 0 0,-1-1 1 0 0,0 1-1 0 0,0 0 1 0 0,1-1-1 0 0,-1 1 0 0 0,0 0 1 0 0,1-1-1 0 0,-1 1 1 0 0,1-1-1 0 0,-1 1 1 0 0,1-1-1 0 0,-1 1 0 0 0,1-1 1 0 0,-1 1-1 0 0,1-1 0 0 0,4 3-156 0 0,-4-3 159 0 0,-1 0 1 0 0,1 0 0 0 0,0 0-1 0 0,-1 1 1 0 0,1-1-1 0 0,-1 0 1 0 0,1 0 0 0 0,-1 1-1 0 0,1-1 1 0 0,-1 0 0 0 0,1 1-1 0 0,-1-1 1 0 0,1 0 0 0 0,-1 1-1 0 0,1-1 1 0 0,-1 1 0 0 0,0-1-1 0 0,1 1 1 0 0,-1-1-1 0 0,0 1 1 0 0,1-1 0 0 0,-1 1-1 0 0,0-1 1 0 0,0 1 0 0 0,1 0-1 0 0,-1-1 1 0 0,0 1 0 0 0,0 0-4 0 0,3 71-4 0 0,0-42-14 0 0,1-10 93 0 0,-6-6-131 0 0,1 0 1 0 0,0 1-1 0 0,1 3 56 0 0,0-13-13 0 0,1-2 24 0 0,-1-1 0 0 0,1 1-1 0 0,0-1 1 0 0,-1 0 0 0 0,1 0 0 0 0,0 1 0 0 0,1-1-1 0 0,-1 0 1 0 0,0 0 0 0 0,1 0 0 0 0,-1 0 0 0 0,2 1-11 0 0,6 10 54 0 0,-2-5-109 0 0,-7-8 60 0 0,1 1 0 0 0,-1-1-1 0 0,1 0 1 0 0,-1 1 0 0 0,0-1 0 0 0,1 0-1 0 0,-1 1 1 0 0,0-1 0 0 0,1 1 0 0 0,-1-1-1 0 0,0 1 1 0 0,0-1 0 0 0,1 1 0 0 0,-1-1-1 0 0,0 1 1 0 0,0-1 0 0 0,0 1 0 0 0,0-1-1 0 0,0 1 1 0 0,0-1 0 0 0,0 1 0 0 0,0-1-1 0 0,0 1 1 0 0,0-1 0 0 0,0 1 0 0 0,0-1-1 0 0,0 1 1 0 0,0-1 0 0 0,0 1 0 0 0,0-1 0 0 0,-1 1-1 0 0,1 0-4 0 0,0 4 5 0 0,0 0-1 0 0,0 0 1 0 0,0 0-1 0 0,1 0 1 0 0,-1 0-1 0 0,1 0 1 0 0,0 0-1 0 0,1 0 1 0 0,0 0-1 0 0,-1-1 1 0 0,1 1-5 0 0,4 3-37 0 0,-5-8 33 0 0,-1 1-1 0 0,1-1 0 0 0,-1 1 0 0 0,1-1 1 0 0,-1 1-1 0 0,0 0 0 0 0,1-1 0 0 0,-1 1 0 0 0,1-1 1 0 0,-1 1-1 0 0,0 0 0 0 0,0-1 0 0 0,1 1 1 0 0,-1 0-1 0 0,0-1 0 0 0,0 1 0 0 0,0 0 5 0 0,1 7 13 0 0,1 1 0 0 0,0-1 0 0 0,0 0 0 0 0,4 6-13 0 0,-6-12-4 0 0,0 0 0 0 0,1-1-1 0 0,-1 1 1 0 0,0 0-1 0 0,0 0 1 0 0,0-1 0 0 0,0 1-1 0 0,0 0 1 0 0,0-1 0 0 0,0 1-1 0 0,-1 0 1 0 0,1-1 0 0 0,-1 1-1 0 0,1 0 1 0 0,-1-1 0 0 0,0 2 4 0 0,0-2-1 0 0,1 1 1 0 0,-1-1-1 0 0,1 1 1 0 0,-1-1 0 0 0,1 1-1 0 0,-1 0 1 0 0,1-1 0 0 0,0 1-1 0 0,0 0 1 0 0,0-1 0 0 0,0 1-1 0 0,0 0 1 0 0,0-1 0 0 0,1 2 0 0 0,1 2 58 0 0,-1-4-62 0 0,-1 0 0 0 0,0-1 0 0 0,0 1 0 0 0,1 0 0 0 0,-1-1 0 0 0,0 1 0 0 0,0 0 0 0 0,0-1 0 0 0,1 1 0 0 0,-1 0 0 0 0,0-1 0 0 0,0 1 0 0 0,0 0 0 0 0,0 0 0 0 0,0-1 0 0 0,-1 1 0 0 0,1 0 0 0 0,0-1 0 0 0,0 1 4 0 0,0 1 4 0 0,0-1 1 0 0,0 1-1 0 0,0-1 0 0 0,0 1 0 0 0,0-1 1 0 0,1 1-1 0 0,-1-1 0 0 0,0 0 0 0 0,1 1 1 0 0,0-1-1 0 0,-1 1 0 0 0,1-1 0 0 0,0 0 1 0 0,-1 0-1 0 0,1 1 0 0 0,0-1 0 0 0,0 0 0 0 0,0 0 1 0 0,0 0-1 0 0,0 0 0 0 0,1 1-4 0 0,8 13-113 0 0,-9-14 113 0 0,0 1 0 0 0,0-1 0 0 0,0 1 0 0 0,0-1 0 0 0,0 1 0 0 0,0-1 0 0 0,0 1 0 0 0,0-1-1 0 0,1 0 1 0 0,-1 0 0 0 0,0 0 0 0 0,1 0 0 0 0,-1 0 0 0 0,1 0 0 0 0,1 1 0 0 0,9 6-564 0 0,-12-7 274 0 0,0-1 1 0 0,0 1-1 0 0,0-1 1 0 0,0 0-1 0 0,0 1 1 0 0,0-1-1 0 0,0 1 1 0 0,0-1-1 0 0,0 0 1 0 0,0 1-1 0 0,0-1 1 0 0,-1 1-1 0 0,1-1 1 0 0,0 0-1 0 0,0 1 1 0 0,0-1-1 0 0,0 0 1 0 0,-1 1-1 0 0,1-1 1 0 0,0 0-1 0 0,0 1 1 0 0,-1-1-1 0 0,1 0 1 0 0,0 1-1 0 0,-1-1 1 0 0,1 0-1 0 0,0 0 1 0 0,-1 1-1 0 0,1-1 1 0 0,0 0-1 0 0,-1 0 1 0 0,0 1 289 0 0,-18 9-8456 0 0,-1-5 5298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6:45:12.3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44 75 1504 0 0,'-3'0'506'0'0,"0"-1"0"0"0,0 0 0 0 0,0 0 0 0 0,0 0-1 0 0,1-1 1 0 0,-1 1 0 0 0,0-1 0 0 0,1 1 0 0 0,-1-1-1 0 0,1 0 1 0 0,-1 0 0 0 0,1 0 0 0 0,-1-1-506 0 0,3 3 75 0 0,-1-1 0 0 0,1 1 0 0 0,-1-1-1 0 0,1 0 1 0 0,-1 1 0 0 0,1-1 0 0 0,0 1 0 0 0,-1-1 0 0 0,1 0 0 0 0,0 1 0 0 0,-1-1 0 0 0,1 0-1 0 0,0 1 1 0 0,0-1 0 0 0,0 0 0 0 0,0 1 0 0 0,0-1 0 0 0,0 0 0 0 0,0 0 0 0 0,0 1 0 0 0,0-1-1 0 0,0 0 1 0 0,0 1 0 0 0,0-1 0 0 0,0 0 0 0 0,0 1 0 0 0,1-1 0 0 0,-1 0 0 0 0,0 1-1 0 0,1-1 1 0 0,-1 0 0 0 0,0 1 0 0 0,1-1 0 0 0,-1 1 0 0 0,1-1 0 0 0,-1 0 0 0 0,1 1 0 0 0,-1-1-1 0 0,1 1 1 0 0,-1 0 0 0 0,1-1 0 0 0,-1 1 0 0 0,1-1 0 0 0,0 1 0 0 0,-1 0 0 0 0,1 0 0 0 0,0-1-1 0 0,0 1-74 0 0,15-11 892 0 0,6-2-392 0 0,-21 13-493 0 0,0-1 0 0 0,0 1 1 0 0,0 0-1 0 0,0 0 0 0 0,0-1 1 0 0,0 1-1 0 0,0 0 0 0 0,0 0 1 0 0,0 0-1 0 0,0 0 0 0 0,0 0 1 0 0,0 0-1 0 0,0 1 0 0 0,0-1 1 0 0,0 0-1 0 0,0 0 0 0 0,0 1 1 0 0,0-1-1 0 0,0 1 0 0 0,0-1 0 0 0,0 1 1 0 0,-1-1-8 0 0,8 5-71 0 0,-6-5-19 0 0,-1 1-1 0 0,0-1 0 0 0,0 1 0 0 0,0 0 0 0 0,1-1 0 0 0,-1 1 0 0 0,0 0 0 0 0,0 0 0 0 0,0 0 0 0 0,0-1 1 0 0,0 1-1 0 0,0 0 0 0 0,0 0 0 0 0,-1 1 0 0 0,1-1 0 0 0,0 0 0 0 0,-1 0 0 0 0,1 0 0 0 0,0 1 0 0 0,-1-1 0 0 0,1 0 1 0 0,-1 0-1 0 0,0 1 0 0 0,1-1 0 0 0,-1 0 0 0 0,0 2 91 0 0,0 10-1859 0 0,1-8 835 0 0,-1 0 1 0 0,0 0-1 0 0,0 1 1 0 0,-1-1-1 0 0,1 0 1 0 0,-1 0 1023 0 0,-5 9-2785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6:45:12.6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52 1 7370 0 0,'-6'2'579'0'0,"0"1"0"0"0,1 0 0 0 0,-1 0 1 0 0,1 0-1 0 0,0 1 0 0 0,-3 2-579 0 0,7-5 81 0 0,0-1 0 0 0,0 1 0 0 0,1 0 0 0 0,-1 0 0 0 0,0 0 1 0 0,0-1-1 0 0,1 1 0 0 0,-1 0 0 0 0,1 0 0 0 0,-1 0 0 0 0,1 0 0 0 0,-1 0 0 0 0,1 0 0 0 0,-1 0 0 0 0,1 0 0 0 0,0 0 0 0 0,-1 0 0 0 0,1 1 0 0 0,0-1 0 0 0,0 0 0 0 0,0 0 0 0 0,0 0 0 0 0,0 0 1 0 0,0 0-1 0 0,0 0 0 0 0,1 0 0 0 0,-1 0 0 0 0,0 1 0 0 0,1-1 0 0 0,-1 0 0 0 0,0 0 0 0 0,1 0 0 0 0,-1 0 0 0 0,1 0 0 0 0,0 0 0 0 0,-1-1 0 0 0,1 2-81 0 0,1-1 56 0 0,-1-1 1 0 0,1 1-1 0 0,0 0 0 0 0,-1-1 0 0 0,1 0 0 0 0,0 1 1 0 0,-1-1-1 0 0,1 0 0 0 0,0 0 0 0 0,-1 0 0 0 0,1 0 1 0 0,0 0-1 0 0,-1 0 0 0 0,1 0 0 0 0,0-1 0 0 0,-1 1 1 0 0,1 0-1 0 0,-1-1 0 0 0,2 0-56 0 0,-3 1-51 0 0,1-1 0 0 0,-1 1 0 0 0,1 0-1 0 0,0 0 1 0 0,-1-1 0 0 0,1 1 0 0 0,0 0 0 0 0,-1 0 0 0 0,1 0-1 0 0,-1 0 1 0 0,1 0 0 0 0,0 0 0 0 0,-1 0 0 0 0,1 0 0 0 0,0 0 0 0 0,-1 0-1 0 0,1 0 1 0 0,0 0 0 0 0,-1 0 0 0 0,1 1 0 0 0,-1-1 0 0 0,1 0-1 0 0,0 0 1 0 0,-1 1 51 0 0,3 24-9801 0 0,-7-14 5926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6:45:14.0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75 132 6921 0 0,'1'0'40'0'0,"13"-15"1255"0"0,0 1 0 0 0,1 0 1 0 0,1 2-1 0 0,0 0 1 0 0,4-2-1296 0 0,-19 14 74 0 0,0-1 0 0 0,0 1 1 0 0,-1-1-1 0 0,1 1 0 0 0,0 0 1 0 0,0-1-1 0 0,-1 1 0 0 0,1 0 1 0 0,0 0-1 0 0,0 0 0 0 0,0 0 1 0 0,-1 0-1 0 0,1 0 0 0 0,0 0 1 0 0,0 0-1 0 0,0 0 0 0 0,0 0 1 0 0,-1 0-1 0 0,1 0 0 0 0,0 1 1 0 0,0-1-1 0 0,-1 0 0 0 0,1 0 1 0 0,0 1-1 0 0,0-1 0 0 0,-1 1 1 0 0,1-1-1 0 0,0 1 0 0 0,-1-1 1 0 0,1 1-1 0 0,0-1 0 0 0,-1 1 1 0 0,1-1-1 0 0,-1 1 1 0 0,1 0-1 0 0,-1-1 0 0 0,0 1 1 0 0,1 0-1 0 0,-1 0 0 0 0,1-1 1 0 0,-1 1-1 0 0,0 0 0 0 0,0 0 1 0 0,1-1-1 0 0,-1 1 0 0 0,0 0 1 0 0,0 0-1 0 0,0 0-74 0 0,2 6 210 0 0,-1 1-1 0 0,0 0 1 0 0,0-1 0 0 0,-1 8-210 0 0,0-13 116 0 0,-1 47 798 0 0,-2 0-1 0 0,-5 23-913 0 0,-4 47 630 0 0,8-43-371 0 0,-8 103-66 0 0,-9 63-79 0 0,-16 133-1031 0 0,23-249-1161 0 0,-4 21-4134 0 0,17-140 5062 0 0,0 0 0 0 0,1 0 1 0 0,0 0-1 0 0,0 0 0 0 0,0 0 0 0 0,1 0 0 0 0,0-1 0 0 0,0 1 0 0 0,1 3 1150 0 0,0-6-1420 0 0</inkml:trace>
  <inkml:trace contextRef="#ctx0" brushRef="#br0" timeOffset="439.817">92 347 4641 0 0,'12'-26'3317'0'0,"2"0"-1"0"0,14-20-3316 0 0,-18 31 803 0 0,2 0 0 0 0,0 1-1 0 0,0 0 1 0 0,1 1 0 0 0,1 0-1 0 0,0 1 1 0 0,14-8-803 0 0,-7 7 517 0 0,1 0 0 0 0,0 2 1 0 0,1 0-1 0 0,0 2 0 0 0,1 1 0 0 0,0 0 0 0 0,3 1-517 0 0,51-9 1670 0 0,46-3-1670 0 0,-68 11 299 0 0,-24 4-191 0 0,0 0 0 0 0,1 3 0 0 0,-1 0 0 0 0,11 3-108 0 0,-31-2 7 0 0,0 2 1 0 0,0 0-1 0 0,0 0 1 0 0,-1 1-1 0 0,1 1 1 0 0,-1 0-1 0 0,0 0 1 0 0,0 1 0 0 0,0 0-1 0 0,-1 1 1 0 0,1 1-1 0 0,-2-1 1 0 0,4 4-8 0 0,-9-7-43 0 0,-1 1 0 0 0,1-1 1 0 0,-1 1-1 0 0,0 0 1 0 0,0 0-1 0 0,0 0 1 0 0,0 0-1 0 0,-1 0 0 0 0,0 1 1 0 0,0-1-1 0 0,0 1 1 0 0,0-1-1 0 0,-1 1 1 0 0,0 0-1 0 0,0 0 1 0 0,0 0-1 0 0,0-1 0 0 0,-1 1 1 0 0,0 0-1 0 0,0 0 1 0 0,0 0-1 0 0,-1 0 1 0 0,1 0-1 0 0,-1 0 0 0 0,-1 0 1 0 0,1-1-1 0 0,0 1 1 0 0,-1 0-1 0 0,0-1 1 0 0,0 1-1 0 0,-1-1 1 0 0,1 0-1 0 0,-1 0 0 0 0,0 0 1 0 0,0 0-1 0 0,-3 3 43 0 0,-34 35-973 0 0,-1-1 0 0 0,-43 31 973 0 0,-96 62-1508 0 0,93-76 984 0 0,-3-4 0 0 0,-75 33 524 0 0,144-78 93 0 0,-2 0-19 0 0,23-9-73 0 0,0 0 0 0 0,0 0 1 0 0,0 0-1 0 0,0 0 0 0 0,0 0 1 0 0,0 0-1 0 0,0 0 0 0 0,0 0 0 0 0,0 0 1 0 0,0 0-1 0 0,0 1 0 0 0,0-1 1 0 0,1 0-1 0 0,-1 0 0 0 0,0 0 0 0 0,0 0 1 0 0,0 0-1 0 0,0 0 0 0 0,0 0 1 0 0,0 0-1 0 0,0 0 0 0 0,0 0 0 0 0,0 0 1 0 0,0 0-1 0 0,0 0 0 0 0,0 0 1 0 0,0 0-1 0 0,0 0 0 0 0,0 0 0 0 0,0 0 1 0 0,0 0-1 0 0,0 0 0 0 0,0 0 1 0 0,0 0-1 0 0,0 1 0 0 0,0-1 0 0 0,0 0 1 0 0,0 0-1 0 0,0 0 0 0 0,0 0 1 0 0,0 0-1 0 0,-1 0 0 0 0,1 0 0 0 0,0 0 1 0 0,0 0-1 0 0,0 0 0 0 0,0 0-1 0 0,14-2 98 0 0,4-2-27 0 0,-1-1-1 0 0,0-1 0 0 0,0-1 0 0 0,6-3-70 0 0,-5 2 36 0 0,-1 1 0 0 0,2 0 0 0 0,-1 1-1 0 0,4 1-35 0 0,15 0-67 0 0,1 3-1 0 0,-1 0 0 0 0,1 3 0 0 0,-1 1 0 0 0,17 4 68 0 0,-27-4-55 0 0,-3 2 50 0 0,1 0 0 0 0,0 1 0 0 0,-1 2 0 0 0,0 0 0 0 0,0 2 0 0 0,-1 1 0 0 0,0 0 0 0 0,-1 2 0 0 0,2 2 5 0 0,-6-4 40 0 0,-2 1 1 0 0,0 1-1 0 0,0 0 0 0 0,-1 1 1 0 0,0 1-1 0 0,-1 1 0 0 0,-1-1 1 0 0,-1 2-1 0 0,0 0 0 0 0,-1 1 0 0 0,7 12-40 0 0,-13-19 52 0 0,-1 1-1 0 0,0-1 0 0 0,-1 1 0 0 0,0 0 1 0 0,0 0-1 0 0,-1 0 0 0 0,0 1 0 0 0,-1-1 1 0 0,-1 0-1 0 0,0 1 0 0 0,0 0-51 0 0,-2 4 126 0 0,0 1 0 0 0,-1-1-1 0 0,-1 0 1 0 0,0 1 0 0 0,-1-2 0 0 0,-1 1-1 0 0,-2 2-125 0 0,-8 15 336 0 0,-2-1 0 0 0,-1-1 0 0 0,-2-1 0 0 0,0-1 0 0 0,-2-1 0 0 0,-16 14-336 0 0,18-18 192 0 0,-1-2-1 0 0,-1 0 1 0 0,-1-2 0 0 0,-2-1 0 0 0,1 0-1 0 0,-2-2 1 0 0,0-1 0 0 0,-1-2 0 0 0,-9 3-192 0 0,-27 8 218 0 0,-2-4 0 0 0,-67 14-218 0 0,101-28-169 0 0,0-2-1 0 0,-1-1 0 0 0,0-2 0 0 0,0-1 0 0 0,0-2 0 0 0,0-1 0 0 0,-10-3 170 0 0,25 2-620 0 0,0-1-1 0 0,0-1 1 0 0,0 0-1 0 0,1-2 1 0 0,0 0-1 0 0,0 0 0 0 0,-7-6 621 0 0,18 10-636 0 0,0-1-1 0 0,0 0 0 0 0,0 0 0 0 0,1-1 0 0 0,0 1 0 0 0,0-1 0 0 0,0 0 1 0 0,0-1-1 0 0,1 1 0 0 0,-1-1 0 0 0,2 0 0 0 0,-1 0 0 0 0,0 0 1 0 0,1 0-1 0 0,1-1 0 0 0,-1 1 0 0 0,1-1 0 0 0,0 0 0 0 0,0 0 0 0 0,0-5 637 0 0,-1-31-4978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6:45:13.4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193 48 448 0 0,'8'-11'1609'0'0,"-5"6"-1179"0"0,1 0 1 0 0,-1 1-1 0 0,1-1 0 0 0,0 1 1 0 0,0 0-1 0 0,1 0-430 0 0,-4 3 187 0 0,-1 1 1 0 0,1-1-1 0 0,0 1 1 0 0,0-1-1 0 0,-1 1 1 0 0,1 0-1 0 0,0-1 1 0 0,0 1-1 0 0,0 0 1 0 0,0 0-1 0 0,-1-1 1 0 0,1 1-1 0 0,0 0 1 0 0,0 0-1 0 0,0 0 1 0 0,0 0-1 0 0,0 0 1 0 0,0 0-1 0 0,-1 0 0 0 0,1 1 1 0 0,0-1-1 0 0,0 0 1 0 0,0 0-1 0 0,0 1 1 0 0,-1-1-1 0 0,1 0 1 0 0,0 1-1 0 0,0-1 1 0 0,-1 1-1 0 0,1-1 1 0 0,0 1-1 0 0,-1-1 1 0 0,1 1-1 0 0,0 0 1 0 0,-1-1-1 0 0,1 1 1 0 0,-1 0-1 0 0,1-1 1 0 0,0 2-188 0 0,4 5 387 0 0,0 0 1 0 0,0 0 0 0 0,-1 1 0 0 0,0 0 0 0 0,0-1 0 0 0,-1 2 0 0 0,0-1 0 0 0,0 0 0 0 0,-1 1 0 0 0,0-1 0 0 0,0 1 0 0 0,-1-1-1 0 0,0 1 1 0 0,-1 0 0 0 0,0 0 0 0 0,-1 8-388 0 0,-13 254 2118 0 0,-1 164-1521 0 0,11-264-1383 0 0,-10 28 786 0 0,5-81-1013 0 0,1-44-437 0 0,3-35-4897 0 0,1 30 6347 0 0,7-58-3864 0 0,0-11 1210 0 0,-1-7-17 0 0,1-14 592 0 0</inkml:trace>
  <inkml:trace contextRef="#ctx0" brushRef="#br0" timeOffset="343.689">295 106 2665 0 0,'2'-15'3906'0'0,"-2"10"-3138"0"0,1 0 0 0 0,0 1 1 0 0,0-1-1 0 0,0 0 1 0 0,0 1-1 0 0,1-1-768 0 0,-1 3 207 0 0,0 0 0 0 0,0 1 0 0 0,0-1 0 0 0,0 1 0 0 0,0-1 0 0 0,0 1 0 0 0,1-1 0 0 0,-1 1 0 0 0,1-1 0 0 0,-1 1 0 0 0,1 0 0 0 0,-1 0 0 0 0,1 0 0 0 0,0 0 0 0 0,-1 0 0 0 0,1 0 0 0 0,2 0-207 0 0,16-5 795 0 0,1 1-1 0 0,0 1 1 0 0,0 1-1 0 0,0 1 1 0 0,21 0-795 0 0,13-1 666 0 0,28-3 13 0 0,1 3-1 0 0,-1 5 1 0 0,83 11-679 0 0,-111-6 108 0 0,13 1 5 0 0,0 2 0 0 0,0 4-1 0 0,16 7-112 0 0,-66-15-7 0 0,0 0 0 0 0,0 1 0 0 0,-1 0 0 0 0,0 2 0 0 0,0 0 0 0 0,-1 1 0 0 0,0 0 0 0 0,-1 1 0 0 0,0 1 0 0 0,-1 1 0 0 0,0 0 0 0 0,-1 1 0 0 0,-1 0 0 0 0,1 2 7 0 0,-8-8 14 0 0,0 0 0 0 0,0 1 0 0 0,-1-1 0 0 0,0 1 0 0 0,-1 0 0 0 0,0 0-1 0 0,0 0 1 0 0,-1 0 0 0 0,0 1 0 0 0,-1-1 0 0 0,0 1 0 0 0,0-1 0 0 0,-1 1 0 0 0,-1-1-1 0 0,1 1 1 0 0,-1-1 0 0 0,-1 0 0 0 0,0 1 0 0 0,-2 5-14 0 0,-4 11 7 0 0,-2 0 0 0 0,-1-1 0 0 0,-1 0 0 0 0,0 0 0 0 0,-2-2 0 0 0,-5 6-7 0 0,-51 69 24 0 0,-4-4 1 0 0,-4-3-1 0 0,-66 58-24 0 0,48-58 139 0 0,-3-5 0 0 0,-58 35-139 0 0,-226 133 233 0 0,256-169-653 0 0,59-39-915 0 0,-56 29 1335 0 0,121-74-198 0 0,1 0 0 0 0,-1 0 0 0 0,1 1 0 0 0,-1-2 0 0 0,0 1 0 0 0,0 0 1 0 0,1 0-1 0 0,-1-1 0 0 0,0 0 0 0 0,0 0 0 0 0,0 1 0 0 0,-1-2 198 0 0,1 1-270 0 0,3 0 193 0 0,0 0 0 0 0,-1 0-1 0 0,1 0 1 0 0,0 0 0 0 0,-1 0-1 0 0,1 0 1 0 0,0 0 0 0 0,0 0-1 0 0,-1 0 1 0 0,1-1 0 0 0,0 1-1 0 0,-1 0 1 0 0,1 0 0 0 0,0 0-1 0 0,0-1 1 0 0,0 1 0 0 0,-1 0 0 0 0,1 0-1 0 0,0-1 1 0 0,0 1 0 0 0,0 0-1 0 0,-1 0 1 0 0,1-1 0 0 0,0 1-1 0 0,0 0 1 0 0,0-1 0 0 0,0 1-1 0 0,0 0 1 0 0,0 0 0 0 0,0-1-1 0 0,0 1 1 0 0,0 0 0 0 0,0-1-1 0 0,0 1 1 0 0,0 0 0 0 0,0-1 0 0 0,0 1-1 0 0,0 0 1 0 0,0-1 0 0 0,0 1-1 0 0,0 0 1 0 0,0-1 0 0 0,0 1-1 0 0,0 0 1 0 0,0 0 0 0 0,1-1-1 0 0,-1 1 1 0 0,0 0 0 0 0,0-1-1 0 0,0 1 78 0 0,11-21-2682 0 0,35-41-4215 0 0,-41 56 6238 0 0,33-40-3434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6:45:16.1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2 978 3841 0 0,'0'0'173'0'0,"-1"1"1"0"0,1-1 0 0 0,0 1-1 0 0,0-1 1 0 0,0 1 0 0 0,0-1-1 0 0,0 1 1 0 0,0-1-1 0 0,0 1 1 0 0,0-1 0 0 0,0 1-1 0 0,0-1 1 0 0,0 1-1 0 0,0-1 1 0 0,0 1 0 0 0,0-1-1 0 0,0 1 1 0 0,0-1 0 0 0,1 1-1 0 0,-1-1 1 0 0,0 0-1 0 0,0 1 1 0 0,0-1 0 0 0,1 1-1 0 0,-1-1 1 0 0,0 0-1 0 0,1 1 1 0 0,-1-1 0 0 0,0 1-1 0 0,1-1 1 0 0,-1 0 0 0 0,1 0-1 0 0,-1 1 1 0 0,0-1-1 0 0,1 0 1 0 0,-1 0 0 0 0,1 1-1 0 0,-1-1 1 0 0,1 0-1 0 0,-1 0 1 0 0,1 0 0 0 0,-1 0-1 0 0,1 0 1 0 0,-1 0 0 0 0,1 1-1 0 0,-1-1 1 0 0,1-1-1 0 0,-1 1 1 0 0,1 0 0 0 0,0 0-174 0 0,34 1 1840 0 0,-25-2-980 0 0,30-1 379 0 0,1-2 0 0 0,-1-2 0 0 0,-1-2 0 0 0,21-7-1239 0 0,-24 6 292 0 0,119-26 879 0 0,29 4-1171 0 0,-95 20-25 0 0,0 3-1 0 0,79 5 26 0 0,-159 4-359 0 0,6-1 218 0 0,0 0-1 0 0,-1 2 1 0 0,1 0 0 0 0,12 3 141 0 0,-23-4-341 0 0,-1 0 1 0 0,1 1-1 0 0,-1-1 0 0 0,0 1 1 0 0,1 0-1 0 0,-1-1 1 0 0,0 1-1 0 0,0 1 0 0 0,0-1 1 0 0,0 1 340 0 0,-2-2-535 0 0,1 1 0 0 0,-1 0 1 0 0,0-1-1 0 0,1 1 1 0 0,-1 0-1 0 0,0 0 0 0 0,0 0 1 0 0,0 0-1 0 0,-1 0 0 0 0,1 0 1 0 0,0 0-1 0 0,-1 0 1 0 0,1 0-1 0 0,-1 0 0 0 0,0 0 1 0 0,0 0-1 0 0,0 2 535 0 0,-3 7-3969 0 0,0 0-201 0 0</inkml:trace>
  <inkml:trace contextRef="#ctx0" brushRef="#br0" timeOffset="343.756">535 495 1864 0 0,'2'-8'696'0'0,"1"1"0"0"0,0 0-1 0 0,1 0 1 0 0,-1 1-1 0 0,1-1 1 0 0,1 1 0 0 0,-1 0-1 0 0,1 0 1 0 0,0 0-1 0 0,0 1 1 0 0,1-1 0 0 0,1 0-696 0 0,-6 5 150 0 0,0 1 1 0 0,0-1-1 0 0,0 1 1 0 0,0-1-1 0 0,0 1 1 0 0,0-1-1 0 0,0 1 1 0 0,0-1-1 0 0,0 1 1 0 0,0 0-1 0 0,0 0 1 0 0,0 0-1 0 0,1-1 1 0 0,-1 1-1 0 0,0 0 1 0 0,0 0-1 0 0,0 1 1 0 0,0-1-1 0 0,0 0 1 0 0,0 0 0 0 0,1 0-1 0 0,-1 1 1 0 0,0-1-1 0 0,0 1 1 0 0,0-1-1 0 0,0 1 1 0 0,0-1-1 0 0,0 1 1 0 0,0-1-1 0 0,0 1 1 0 0,-1 0-1 0 0,1-1 1 0 0,0 1-1 0 0,0 0-150 0 0,1 1 193 0 0,0 0 0 0 0,0 1-1 0 0,-1-1 1 0 0,1 0-1 0 0,-1 1 1 0 0,1-1 0 0 0,-1 1-1 0 0,0-1 1 0 0,0 1-1 0 0,0 0 1 0 0,0-1 0 0 0,0 1-1 0 0,-1 2-192 0 0,3 34 1082 0 0,-2-1 0 0 0,-3 32-1082 0 0,0-15 277 0 0,-12 229 251 0 0,9-203-914 0 0,5 55 386 0 0,13-9-1475 0 0,-10-87-1381 0 0,3 0 0 0 0,5 18 2856 0 0,13 28-9303 0 0,-15-56 5385 0 0</inkml:trace>
  <inkml:trace contextRef="#ctx0" brushRef="#br0" timeOffset="1598.876">2786 163 704 0 0,'2'-3'1039'0'0,"0"0"0"0"0,0 0 0 0 0,1 1 0 0 0,-1-1 0 0 0,1 1 0 0 0,0-1 0 0 0,1 0-1039 0 0,-4 2 95 0 0,1 1-1 0 0,-1 0 1 0 0,0 0 0 0 0,1-1 0 0 0,-1 1 0 0 0,0 0 0 0 0,1 0 0 0 0,-1 0-1 0 0,0 0 1 0 0,1 0 0 0 0,-1 0 0 0 0,1 0 0 0 0,-1 0 0 0 0,0-1 0 0 0,1 1-1 0 0,-1 0 1 0 0,0 0 0 0 0,1 1 0 0 0,-1-1 0 0 0,1 0 0 0 0,-1 0-1 0 0,0 0 1 0 0,1 0 0 0 0,-1 0 0 0 0,1 0-95 0 0,-1 1 103 0 0,1-1 0 0 0,-1 1 0 0 0,1 0 0 0 0,-1-1 1 0 0,0 1-1 0 0,1 0 0 0 0,-1-1 0 0 0,0 1 0 0 0,1 0 0 0 0,-1-1 0 0 0,0 1 0 0 0,0 0 0 0 0,0 0 1 0 0,0-1-1 0 0,1 1 0 0 0,-1 0 0 0 0,0 0 0 0 0,0 0-103 0 0,0 45 2217 0 0,-1 1 0 0 0,-3-1 0 0 0,-8 43-2217 0 0,-3 35 1105 0 0,4 4-532 0 0,-18 251 303 0 0,21-1-1186 0 0,8-322-4376 0 0,-5 40 4686 0 0,5-86-3181 0 0,3-10-868 0 0,4-19-3514 0 0,-7 0 5951 0 0</inkml:trace>
  <inkml:trace contextRef="#ctx0" brushRef="#br0" timeOffset="2083.192">2803 293 8514 0 0,'13'-17'1244'0'0,"1"0"0"0"0,0 1-1 0 0,2 1 1 0 0,0 0 0 0 0,0 1 0 0 0,17-10-1244 0 0,-14 11 412 0 0,2 1 0 0 0,-1 1 0 0 0,1 1 0 0 0,1 1 0 0 0,-1 1 0 0 0,2 1 0 0 0,-1 1 1 0 0,1 1-1 0 0,0 1 0 0 0,1 0-412 0 0,-23 4 4 0 0,89-10 562 0 0,43 2-566 0 0,-106 8 53 0 0,1 1 0 0 0,-1 1 0 0 0,1 1 0 0 0,-1 2 0 0 0,0 1 0 0 0,-1 0 0 0 0,4 4-53 0 0,-23-8-23 0 0,0 1-1 0 0,0 1 0 0 0,0-1 1 0 0,0 1-1 0 0,-1 0 1 0 0,0 1-1 0 0,0 0 1 0 0,0 0-1 0 0,0 0 1 0 0,-1 0-1 0 0,0 1 0 0 0,0 0 1 0 0,0 0-1 0 0,-1 1 1 0 0,1 1 23 0 0,-2-2-49 0 0,0-1 0 0 0,-1 1 0 0 0,0 0-1 0 0,0-1 1 0 0,0 1 0 0 0,-1 0 0 0 0,1 0 0 0 0,-1 0 0 0 0,-1 1 0 0 0,1-1 0 0 0,-1 0 0 0 0,-1 0 0 0 0,1 0 0 0 0,-1 0 0 0 0,0 0 0 0 0,0 0 0 0 0,0 0 0 0 0,-1 0 0 0 0,-1 1 49 0 0,-2 5-168 0 0,-1-1 0 0 0,0 1 0 0 0,-1-1 0 0 0,0 0 1 0 0,-6 5 167 0 0,9-10-71 0 0,-25 26-388 0 0,-1-1-1 0 0,-1-1 0 0 0,-1-1 1 0 0,-2-2-1 0 0,-10 6 460 0 0,-13 10-487 0 0,0 1 181 0 0,-1-3 0 0 0,-3-2 0 0 0,-1-3 0 0 0,-5-1 306 0 0,45-25 27 0 0,0 0 0 0 0,-1-2-1 0 0,1-1 1 0 0,-2-1 0 0 0,-3 0-27 0 0,22-7 92 0 0,10-2 31 0 0,11-4 70 0 0,46-3 102 0 0,-45 6-271 0 0,0 1-1 0 0,1 1 1 0 0,-1 0-1 0 0,0 2 1 0 0,1 0 0 0 0,-1 0-1 0 0,0 2 1 0 0,8 1-24 0 0,120 39 266 0 0,-102-29-198 0 0,-24-7-79 0 0,0 1-1 0 0,0 1 1 0 0,0 0-1 0 0,-1 1 1 0 0,0 1-1 0 0,-1 1 1 0 0,0 1-1 0 0,-1 0 1 0 0,8 8 11 0 0,-17-13 11 0 0,0 0-1 0 0,0 0 1 0 0,-1 1 0 0 0,0 0 0 0 0,-1 0 0 0 0,0 0 0 0 0,0 0 0 0 0,0 1 0 0 0,-1 0 0 0 0,0 0 0 0 0,-1 0 0 0 0,0 1 0 0 0,-1-1 0 0 0,0 1 0 0 0,0-1-1 0 0,-1 1 1 0 0,0 0 0 0 0,-1 0 0 0 0,0-1 0 0 0,-1 8-11 0 0,0-5 90 0 0,-1 0 0 0 0,-1 0-1 0 0,0 0 1 0 0,-1 0 0 0 0,0-1-1 0 0,-1 1 1 0 0,0-1 0 0 0,-1 0 0 0 0,0-1-1 0 0,-2 3-89 0 0,-2 1 163 0 0,-1 0 0 0 0,-1 0 0 0 0,0-1 0 0 0,-1-1-1 0 0,0 0 1 0 0,-12 7-163 0 0,-10 4 238 0 0,-1-1 0 0 0,0-2 0 0 0,-2-1 0 0 0,0-3-1 0 0,-28 9-237 0 0,35-16-71 0 0,0-1 0 0 0,-1-1-1 0 0,1-2 1 0 0,-1-2-1 0 0,0 0 1 0 0,0-2-1 0 0,0-2 1 0 0,0 0-1 0 0,0-3 1 0 0,-3-1 71 0 0,22 3-335 0 0,0-1 0 0 0,0 0 0 0 0,0-1 0 0 0,1 0 1 0 0,0-1-1 0 0,-1 0 0 0 0,2-1 0 0 0,-1 0 0 0 0,-5-5 335 0 0,11 6-612 0 0,0 0-1 0 0,-1 0 1 0 0,1-1-1 0 0,1 1 1 0 0,-1-1-1 0 0,1-1 1 0 0,0 1-1 0 0,1-1 1 0 0,0 0-1 0 0,0 0 0 0 0,0 0 1 0 0,1 0-1 0 0,0-1 1 0 0,0 0-1 0 0,-1-7 613 0 0,-3-29-3518 0 0,4-5 587 0 0</inkml:trace>
  <inkml:trace contextRef="#ctx0" brushRef="#br0" timeOffset="2676.751">4617 312 3257 0 0,'1'0'205'0'0,"-1"-1"0"0"0,0 0 0 0 0,0 0 0 0 0,0 1 0 0 0,0-1 0 0 0,0 0 0 0 0,0 0 0 0 0,0 1 0 0 0,0-1 0 0 0,0 0 0 0 0,0 1 0 0 0,-1-1 1 0 0,1 0-1 0 0,0 1 0 0 0,0-1 0 0 0,-1 0 0 0 0,1 1 0 0 0,0-1 0 0 0,-1 0 0 0 0,1 1 0 0 0,-1-1 0 0 0,1 1 0 0 0,-1-1 0 0 0,1 1 0 0 0,-1-1 0 0 0,1 1 0 0 0,-1-1 0 0 0,0 1 0 0 0,1-1 1 0 0,-1 1-1 0 0,1 0 0 0 0,-1-1 0 0 0,0 1 0 0 0,0 0-205 0 0,-1 0 410 0 0,-1 0 0 0 0,1 0-1 0 0,-1 0 1 0 0,1 1 0 0 0,0-1 0 0 0,-1 1 0 0 0,1 0 0 0 0,-1-1 0 0 0,1 1-410 0 0,-13 4 778 0 0,8-3-506 0 0,1 0-1 0 0,0 1 0 0 0,0-1 1 0 0,0 1-1 0 0,0 1 0 0 0,1-1 1 0 0,-1 1-1 0 0,1 0 0 0 0,0 0 1 0 0,-1 2-272 0 0,-49 50 1315 0 0,43-42-1101 0 0,-17 19 148 0 0,1 1 0 0 0,2 2 0 0 0,2 1 0 0 0,1 0 0 0 0,2 2 0 0 0,2 1 0 0 0,1 0 0 0 0,2 1 0 0 0,0 10-362 0 0,8-24 106 0 0,2 1 1 0 0,2 0-1 0 0,0 0 1 0 0,2 0-1 0 0,1 1 1 0 0,1-1-1 0 0,2 12-106 0 0,0-26 6 0 0,1-1 0 0 0,1 1 0 0 0,0-1 0 0 0,1 1 0 0 0,0-1 0 0 0,1 0 0 0 0,0-1-1 0 0,1 0 1 0 0,1 0 0 0 0,0 0 0 0 0,0-1 0 0 0,1 0 0 0 0,1-1 0 0 0,0 0 0 0 0,0 0 0 0 0,1-1 0 0 0,0 0 0 0 0,12 7-6 0 0,-8-7-32 0 0,0 1 1 0 0,1-2 0 0 0,0 0 0 0 0,1-1 0 0 0,0-1 0 0 0,0 0 0 0 0,0-1 0 0 0,1-1-1 0 0,-1-1 1 0 0,1 0 0 0 0,0-1 0 0 0,0-1 0 0 0,0-1 0 0 0,11-1 31 0 0,-2-3-72 0 0,-1 0-1 0 0,1-1 1 0 0,-1-2 0 0 0,-1-1 0 0 0,1 0 0 0 0,-1-2 0 0 0,-1-1-1 0 0,0-1 1 0 0,0-2 0 0 0,-1 0 0 0 0,-1-1 0 0 0,-1-1-1 0 0,0-1 1 0 0,-1-1 0 0 0,0 0 0 0 0,4-9 72 0 0,-2 1-58 0 0,-1-1 1 0 0,-2-1-1 0 0,-1-1 1 0 0,3-7 57 0 0,-9 12 19 0 0,-1 0 1 0 0,-1-1-1 0 0,-1 0 1 0 0,-1 0-1 0 0,-2-1 0 0 0,0 0 1 0 0,-2 0-1 0 0,1-24-19 0 0,-3 21 73 0 0,-2 0 0 0 0,-1 0 0 0 0,-1 0 0 0 0,-2 1 0 0 0,-1-1 0 0 0,-2-5-73 0 0,3 19 29 0 0,-1 1 0 0 0,0-1 0 0 0,-1 1 0 0 0,0 0 0 0 0,-1 1-1 0 0,-1 0 1 0 0,0 0 0 0 0,-1 0 0 0 0,0 1 0 0 0,-1 0 0 0 0,0 1-1 0 0,-6-5-28 0 0,3 5-116 0 0,0 1 0 0 0,-1 0-1 0 0,0 0 1 0 0,-1 1-1 0 0,0 1 1 0 0,0 1 0 0 0,-1 0-1 0 0,0 1 1 0 0,0 0-1 0 0,-5 0 117 0 0,7 3-143 0 0,0 1-1 0 0,0 0 0 0 0,0 0 0 0 0,-1 2 0 0 0,1 0 0 0 0,0 0 1 0 0,-1 2-1 0 0,1 0 0 0 0,0 0 0 0 0,0 1 0 0 0,0 1 0 0 0,-4 1 144 0 0,-4 4-875 0 0,-1 0 0 0 0,1 2-1 0 0,1 0 1 0 0,-1 1-1 0 0,2 1 1 0 0,0 1-1 0 0,-5 6 876 0 0,6-4-2177 0 0,1 2 0 0 0,0 0-1 0 0,2 1 1 0 0,-4 5 2177 0 0,-8 14-4392 0 0</inkml:trace>
  <inkml:trace contextRef="#ctx0" brushRef="#br0" timeOffset="3051.659">5825 100 9698 0 0,'0'-1'172'0'0,"0"0"-1"0"0,0 0 1 0 0,0 0-1 0 0,0 0 1 0 0,1 1-1 0 0,-1-1 0 0 0,0 0 1 0 0,1 0-1 0 0,-1 1 1 0 0,1-1-1 0 0,-1 0 1 0 0,1 0-1 0 0,-1 1 1 0 0,1-1-1 0 0,-1 1 1 0 0,1-1-1 0 0,0 0 1 0 0,-1 1-1 0 0,1-1 1 0 0,0 1-1 0 0,-1-1 1 0 0,1 1-1 0 0,0 0 1 0 0,0-1-1 0 0,-1 1 1 0 0,1 0-1 0 0,0 0 1 0 0,0-1-1 0 0,0 1 1 0 0,0 0-1 0 0,0 0-171 0 0,0 0 143 0 0,0 0-1 0 0,1 1 1 0 0,-1-1-1 0 0,0 0 0 0 0,0 1 1 0 0,0-1-1 0 0,0 1 1 0 0,0-1-1 0 0,0 1 1 0 0,0-1-1 0 0,0 1 1 0 0,0 0-1 0 0,0 0 0 0 0,0 0 1 0 0,0-1-1 0 0,0 1 1 0 0,-1 0-1 0 0,1 0 1 0 0,0 0-1 0 0,-1 0 1 0 0,1 0-1 0 0,-1 0 1 0 0,1 1-143 0 0,4 9 851 0 0,-1 1 0 0 0,0 0 0 0 0,2 8-851 0 0,10 30 1027 0 0,0-18-632 0 0,1 0-1 0 0,2-2 0 0 0,1 0 1 0 0,11 12-395 0 0,97 106 481 0 0,-56-68-381 0 0,4 7-45 0 0,234 282 135 0 0,-125-143-1637 0 0,-124-153-204 0 0,-35-35 238 0 0,0 0-2568 0 0,-6-21-8945 0 0,-34-24 10077 0 0</inkml:trace>
  <inkml:trace contextRef="#ctx0" brushRef="#br0" timeOffset="3379.705">7128 8 2769 0 0,'4'-8'5401'0'0,"-3"9"-1204"0"0,-1 1-3972 0 0,-1-1 0 0 0,1 1 1 0 0,-1-1-1 0 0,1 0 0 0 0,-1 0 0 0 0,0 1 1 0 0,0-1-1 0 0,0 0 0 0 0,0 0 1 0 0,0 0-1 0 0,0 0 0 0 0,0 0 0 0 0,0 0 1 0 0,-1 0-226 0 0,-57 35 2851 0 0,-42 46 548 0 0,-5 13-3399 0 0,-10 8 762 0 0,-300 280 519 0 0,151-134-1003 0 0,-90 96-345 0 0,134-101-3092 0 0,161-167-361 0 0,23-26-1928 0 0,14-19-655 0 0,6-11 428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6:46:11.9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604 3081 2809 0 0,'9'-3'4889'0'0,"-8"3"-4733"0"0,-1 0-1 0 0,1 0 1 0 0,0-1 0 0 0,0 1 0 0 0,-1 0 0 0 0,1-1 0 0 0,0 1-1 0 0,-1-1 1 0 0,1 1 0 0 0,-1-1 0 0 0,1 1 0 0 0,-1-1 0 0 0,1 1 0 0 0,-1-1-1 0 0,1 0 1 0 0,-1 1 0 0 0,1-1 0 0 0,-1 0 0 0 0,0 1 0 0 0,1-1-1 0 0,-1 0 1 0 0,0 0 0 0 0,0 1 0 0 0,1-1 0 0 0,-1 0 0 0 0,0 0-1 0 0,0 1 1 0 0,0-2-156 0 0,-15 3 1936 0 0,0 1 0 0 0,0 0 0 0 0,-1 1-1936 0 0,4 1 124 0 0,1 1 0 0 0,0 1-1 0 0,0 0 1 0 0,1 0 0 0 0,0 1-1 0 0,0 0 1 0 0,0 1 0 0 0,-1 1-124 0 0,-35 26 441 0 0,8-9 286 0 0,-24 21-727 0 0,48-36 49 0 0,-10 12-16 0 0,0 1 0 0 0,1 0-1 0 0,2 2 1 0 0,0 1-1 0 0,-1 4-32 0 0,5-8 77 0 0,-18 29-68 0 0,1 1-1 0 0,3 1 1 0 0,-1 9-9 0 0,27-53 43 0 0,1 0 0 0 0,0 0 1 0 0,1 1-1 0 0,0 0 1 0 0,0 0-44 0 0,3-6 9 0 0,-1-1 1 0 0,0 1 0 0 0,1 0-1 0 0,0 0 1 0 0,0-1 0 0 0,0 1 0 0 0,1 0-1 0 0,0-1 1 0 0,0 1 0 0 0,0 0-1 0 0,0-1 1 0 0,2 5-10 0 0,-2-8 15 0 0,0 1-1 0 0,0 0 1 0 0,0 0-1 0 0,0-1 1 0 0,0 1 0 0 0,0-1-1 0 0,0 1 1 0 0,1-1-1 0 0,-1 0 1 0 0,1 1 0 0 0,-1-1-1 0 0,1 0 1 0 0,-1 0-1 0 0,1 0 1 0 0,0 0-1 0 0,0 0 1 0 0,-1 0 0 0 0,1-1-1 0 0,1 1-14 0 0,1 0-7 0 0,0 0 0 0 0,0-1 0 0 0,-1 1 0 0 0,1-1-1 0 0,0 0 1 0 0,-1-1 0 0 0,1 1 0 0 0,0 0 0 0 0,-1-1 0 0 0,2 0 7 0 0,4-2-5 0 0,0 0 1 0 0,0 0 0 0 0,0-1-1 0 0,-1 0 1 0 0,0 0 0 0 0,0-1-1 0 0,0 0 1 0 0,1-1 4 0 0,17-16 104 0 0,-2-1 1 0 0,0-1-1 0 0,15-20-104 0 0,57-84 191 0 0,-60 74-308 0 0,21-44 117 0 0,-31 50-36 0 0,-10 21 120 0 0,-2 0 0 0 0,-1-1 0 0 0,2-8-84 0 0,-11 25 17 0 0,-3 14 180 0 0,-11 21 141 0 0,4-15-264 0 0,1 1 0 0 0,1-1 0 0 0,0 0 1 0 0,0 1-1 0 0,1 0 0 0 0,0 1-74 0 0,-6 15 160 0 0,3-5-73 0 0,0 0 1 0 0,1 1-1 0 0,1-1 0 0 0,2 1 1 0 0,-1 17-88 0 0,2 5 147 0 0,2 0 0 0 0,3 12-147 0 0,-2-39-88 0 0,1 0 0 0 0,0 0 1 0 0,1 0-1 0 0,1-1 0 0 0,1 4 88 0 0,-3-14-272 0 0,-1 0-1 0 0,1 0 0 0 0,0 0 1 0 0,0 0-1 0 0,1-1 1 0 0,-1 1-1 0 0,1-1 1 0 0,0 0-1 0 0,1 0 1 0 0,-1 0-1 0 0,1-1 1 0 0,0 0-1 0 0,0 0 1 0 0,4 3 272 0 0,-4-6-897 0 0,0 0 0 0 0,0 0 0 0 0,-1 0 0 0 0,1-1 0 0 0,0 1 0 0 0,0-1 0 0 0,0 0 0 0 0,0-1 0 0 0,0 1 0 0 0,0-1 0 0 0,-1 0 0 0 0,1 0 0 0 0,0 0 0 0 0,0-1 0 0 0,-1 0 0 0 0,1 0 0 0 0,1-1 897 0 0,11-9-3826 0 0</inkml:trace>
  <inkml:trace contextRef="#ctx0" brushRef="#br0" timeOffset="795.795">1439 3133 2064 0 0,'19'-53'9246'0'0,"-19"52"-9100"0"0,1 1-1 0 0,-1-1 0 0 0,0 0 0 0 0,0 1 0 0 0,1-1 1 0 0,-1 0-1 0 0,0 1 0 0 0,0-1 0 0 0,0 0 0 0 0,0 1 0 0 0,1-1 1 0 0,-1 0-1 0 0,0 1 0 0 0,0-1 0 0 0,-1 0 0 0 0,1 0 1 0 0,0 1-1 0 0,0-1 0 0 0,0 0 0 0 0,0 1 0 0 0,-1-1 0 0 0,1 0 1 0 0,0 1-1 0 0,0-1 0 0 0,-1 1 0 0 0,1-1 0 0 0,-1 0-145 0 0,0 0 172 0 0,0 0 0 0 0,0 0 1 0 0,0 0-1 0 0,0 1 0 0 0,-1-1 0 0 0,1 0 0 0 0,0 0 0 0 0,-1 1 0 0 0,1-1 0 0 0,0 1 0 0 0,-1-1 0 0 0,1 1 0 0 0,-1 0-172 0 0,-2-1 195 0 0,1 0 0 0 0,0 1 1 0 0,-1 0-1 0 0,1 0 0 0 0,-1 0 0 0 0,1 0 1 0 0,-1 0-1 0 0,1 1 0 0 0,0-1 0 0 0,-1 1 0 0 0,1 0 1 0 0,-1 0-196 0 0,-54 36 1088 0 0,9-5-649 0 0,20-15-283 0 0,1 2 0 0 0,0 1 0 0 0,2 1 1 0 0,1 1-1 0 0,0 1 0 0 0,2 1 0 0 0,-14 19-156 0 0,2 3 147 0 0,2 1 0 0 0,2 1 0 0 0,2 2 0 0 0,-1 7-147 0 0,26-48 4 0 0,-1 1-1 0 0,2 0 1 0 0,-1 0 0 0 0,1 0-1 0 0,1 0 1 0 0,0 1 0 0 0,0-1-1 0 0,1 0 1 0 0,1 1-1 0 0,0 0 1 0 0,0-1 0 0 0,1 1-1 0 0,0-1 1 0 0,1 1-4 0 0,-2-8 3 0 0,1-1 0 0 0,0 1 1 0 0,0-1-1 0 0,0 1 0 0 0,1-1 1 0 0,-1 1-1 0 0,0-1 0 0 0,1 0 0 0 0,0 0 1 0 0,-1 0-1 0 0,1 0 0 0 0,0 0 0 0 0,0 0 1 0 0,0 0-1 0 0,0-1 0 0 0,1 1 1 0 0,-1-1-1 0 0,0 0 0 0 0,1 1 0 0 0,-1-1 1 0 0,1 0-1 0 0,-1 0 0 0 0,1-1 0 0 0,-1 1 1 0 0,1 0-1 0 0,0-1 0 0 0,1 1-3 0 0,2-1-12 0 0,1 1-1 0 0,-1-1 1 0 0,1 1 0 0 0,-1-2-1 0 0,1 1 1 0 0,-1-1-1 0 0,1 0 1 0 0,-1 0-1 0 0,0-1 1 0 0,5-2 12 0 0,13-7 8 0 0,0-1 0 0 0,-1-1 0 0 0,-1-1 1 0 0,1-2-9 0 0,8-5-17 0 0,-7 4-19 0 0,-1-1-1 0 0,-1-1 1 0 0,-1-1 0 0 0,0-1-1 0 0,-2-1 1 0 0,0-1 0 0 0,13-21 36 0 0,18-36-323 0 0,31-67 323 0 0,-26 46 212 0 0,-18 30-198 0 0,-34 68 139 0 0,-3 8-64 0 0,-4 8-43 0 0,-19 39 175 0 0,11-27-42 0 0,1 0 1 0 0,2 1-1 0 0,-6 20-179 0 0,8-18 125 0 0,2-1-1 0 0,0 1 0 0 0,2-1 1 0 0,1 1-1 0 0,1 0 1 0 0,2 11-125 0 0,2-6 56 0 0,0 5 16 0 0,1-1-1 0 0,4 10-71 0 0,-5-35 1 0 0,0 0-1 0 0,1-1 1 0 0,0 1-1 0 0,1-1 0 0 0,0 0 1 0 0,1 0-1 0 0,0-1 0 0 0,0 0 1 0 0,3 2-1 0 0,-5-6-302 0 0,0 0 1 0 0,1-1 0 0 0,-1 1-1 0 0,1-1 1 0 0,1 0 0 0 0,-1 0-1 0 0,1-1 1 0 0,0 1 0 0 0,0-1-1 0 0,0 0 1 0 0,0-1 0 0 0,1 0 0 0 0,0 0-1 0 0,-1 0 1 0 0,1-1 0 0 0,6 2 301 0 0,-3-2-1293 0 0,11 1-3710 0 0,-20-3 4561 0 0,0 0 1 0 0,0 0-1 0 0,0 0 0 0 0,0 0 0 0 0,0 0 0 0 0,0 0 0 0 0,0 0 0 0 0,-1 0 1 0 0,1-1-1 0 0,0 1 0 0 0,0 0 0 0 0,0-1 0 0 0,0 1 0 0 0,-1-1 0 0 0,1 1 0 0 0,0-1 1 0 0,0 1-1 0 0,-1-1 0 0 0,1 0 0 0 0,0 1 442 0 0,5-9-4725 0 0</inkml:trace>
  <inkml:trace contextRef="#ctx0" brushRef="#br0" timeOffset="23115.636">165 175 2537 0 0,'2'-1'307'0'0,"1"0"1"0"0,-1 1-1 0 0,0-1 1 0 0,0 0 0 0 0,1 1-1 0 0,-1 0 1 0 0,0-1 0 0 0,1 1-1 0 0,-1 0 1 0 0,0 0-1 0 0,1 0 1 0 0,-1 0 0 0 0,2 1-308 0 0,-3 0 171 0 0,1-1 0 0 0,-1 1 1 0 0,0-1-1 0 0,0 1 1 0 0,0 0-1 0 0,0-1 0 0 0,0 1 1 0 0,0 0-1 0 0,0 0 0 0 0,0 0 1 0 0,-1 0-1 0 0,1 0 1 0 0,0 0-1 0 0,0 0 0 0 0,-1 0 1 0 0,1 0-1 0 0,0 0 1 0 0,-1 0-1 0 0,0 0 0 0 0,1 1 1 0 0,-1-1-1 0 0,1 0 0 0 0,-1 0 1 0 0,0 1-1 0 0,0-1 1 0 0,0 0-1 0 0,0 0 0 0 0,0 1-171 0 0,4 112 4384 0 0,-7 72-4384 0 0,-1-19 55 0 0,4-149-349 0 0,-1 1 0 0 0,-1-1 0 0 0,-2 11 294 0 0,2-20-736 0 0,0 0-1 0 0,-1 0 1 0 0,0-1-1 0 0,0 1 1 0 0,-2 0 736 0 0,1 13-10121 0 0,0-24 9041 0 0</inkml:trace>
  <inkml:trace contextRef="#ctx0" brushRef="#br0" timeOffset="23474.924">190 261 1344 0 0,'16'-20'2783'0'0,"1"1"-1"0"0,1 1 0 0 0,1 1 0 0 0,1 0-2782 0 0,-9 9 451 0 0,1 0 0 0 0,-1 1 1 0 0,1 0-1 0 0,0 1 0 0 0,1 0 0 0 0,-1 1 0 0 0,1 1 0 0 0,6-1-451 0 0,-15 3 88 0 0,21-5 232 0 0,-1 1 1 0 0,1 1-1 0 0,0 1 0 0 0,0 2 1 0 0,19-1-321 0 0,-36 4 36 0 0,1-1 0 0 0,0 1 0 0 0,0 0 0 0 0,-1 1 0 0 0,1 0 0 0 0,0 0 0 0 0,2 2-36 0 0,-8-3 14 0 0,0 1 0 0 0,-1-1 0 0 0,1 1 0 0 0,-1 0 0 0 0,1-1 0 0 0,-1 1 0 0 0,0 0 1 0 0,0 1-1 0 0,0-1 0 0 0,0 0 0 0 0,0 1 0 0 0,0-1 0 0 0,-1 1 0 0 0,1-1 1 0 0,-1 1-1 0 0,0 0 0 0 0,0 0 0 0 0,0 0 0 0 0,0-1 0 0 0,0 1 0 0 0,0 0 1 0 0,-1 2-15 0 0,1 2-46 0 0,-1 0 1 0 0,0-1 0 0 0,0 1-1 0 0,-1 0 1 0 0,0 0 0 0 0,0-1-1 0 0,-1 1 1 0 0,1 0 0 0 0,-1-1-1 0 0,-1 0 1 0 0,1 1 0 0 0,-1-1-1 0 0,0 0 1 0 0,-1 0 0 0 0,0-1-1 0 0,0 1 1 0 0,-2 2 45 0 0,-13 16-594 0 0,-1-1-1 0 0,-1-1 1 0 0,-8 5 594 0 0,26-24-95 0 0,-38 37-724 0 0,5-5-303 0 0,-1-1 0 0 0,-13 7 1122 0 0,46-38-61 0 0,0-1-1 0 0,0 0 1 0 0,0 0 0 0 0,-1-1 0 0 0,1 1 0 0 0,0-1 0 0 0,-1 0 0 0 0,-3 1 61 0 0,7-2-8 0 0,1 0 0 0 0,-1 0 0 0 0,0 1 0 0 0,0-1 0 0 0,1 0 0 0 0,-1 0 0 0 0,0-1 1 0 0,0 1-1 0 0,1 0 0 0 0,-1 0 0 0 0,0 0 0 0 0,0 0 0 0 0,1-1 0 0 0,-1 1 0 0 0,0 0 0 0 0,1 0 0 0 0,-1-1 1 0 0,0 1-1 0 0,1-1 0 0 0,-1 1 0 0 0,0-1 8 0 0,1 0 2 0 0,0 0 1 0 0,-1 1-1 0 0,1-1 0 0 0,0 0 1 0 0,0 0-1 0 0,0 0 1 0 0,0 0-1 0 0,-1 0 0 0 0,1 1 1 0 0,1-1-1 0 0,-1 0 0 0 0,0 0 1 0 0,0 0-1 0 0,0 0 1 0 0,0 0-1 0 0,1 0 0 0 0,-1 1 1 0 0,0-1-1 0 0,1 0 0 0 0,-1 0 1 0 0,0 0-1 0 0,1 1 1 0 0,0-2-3 0 0,0 0 18 0 0,1-1 0 0 0,0 0 0 0 0,0 1 0 0 0,0-1 1 0 0,0 1-1 0 0,1-1 0 0 0,-1 1 0 0 0,1 0 0 0 0,-1 0 0 0 0,1 0 1 0 0,0 1-1 0 0,0-1 0 0 0,0 0 0 0 0,0 1 0 0 0,0 0 1 0 0,0 0-1 0 0,0 0 0 0 0,0 0 0 0 0,0 0 0 0 0,0 1 1 0 0,1-1-1 0 0,-1 1-18 0 0,3-1 15 0 0,0 0 1 0 0,0-1 0 0 0,-1 0-1 0 0,1 0 1 0 0,0 0-1 0 0,-1-1 1 0 0,1 0-16 0 0,0 0 13 0 0,0-1 1 0 0,1 1-1 0 0,-1 1 0 0 0,1-1 0 0 0,0 1 1 0 0,0 1-1 0 0,0-1 0 0 0,0 1 0 0 0,0 0 1 0 0,0 1-1 0 0,1-1 0 0 0,-1 1 0 0 0,0 1 1 0 0,0 0-1 0 0,0 0 0 0 0,1 0-13 0 0,2 1 45 0 0,-1-1-9 0 0,0 1 0 0 0,0 0 0 0 0,0 0 0 0 0,7 4-36 0 0,-12-5 10 0 0,0 1-1 0 0,-1 0 1 0 0,1 1-1 0 0,-1-1 1 0 0,0 0 0 0 0,0 1-1 0 0,0 0 1 0 0,0 0-1 0 0,0 0 1 0 0,-1 0 0 0 0,1 0-1 0 0,1 4-9 0 0,1 0 93 0 0,-1 1 0 0 0,0 1 0 0 0,-1-1 0 0 0,1 0 0 0 0,-2 1 0 0 0,1 0 0 0 0,-1-1 0 0 0,0 1 0 0 0,-1 0-1 0 0,0 0 1 0 0,-1 0 0 0 0,1 0 0 0 0,-2 0 0 0 0,1 0 0 0 0,-1 0 0 0 0,-1 0 0 0 0,0 0 0 0 0,0 0 0 0 0,0-1 0 0 0,-1 1 0 0 0,-1-1 0 0 0,1 0 0 0 0,-1 0 0 0 0,-1 0 0 0 0,0 0-1 0 0,0 0 1 0 0,0-1 0 0 0,-1 0 0 0 0,0 0 0 0 0,0-1 0 0 0,-1 0 0 0 0,-2 2-93 0 0,5-5 43 0 0,1-1-1 0 0,-1 0 1 0 0,0 0-1 0 0,0 0 1 0 0,0 0-1 0 0,0-1 1 0 0,0 0 0 0 0,0 1-1 0 0,0-2 1 0 0,-1 1-1 0 0,1 0 1 0 0,0-1-1 0 0,0 0 1 0 0,-1 0 0 0 0,1 0-1 0 0,0 0 1 0 0,-1-1-1 0 0,-3 0-42 0 0,-11-4 29 0 0,-1 0 0 0 0,1-1 0 0 0,-12-7-29 0 0,-8-1 29 0 0,30 11-244 0 0,1-1 0 0 0,-1 0 1 0 0,1 0-1 0 0,0-1 0 0 0,0 0 1 0 0,0 0-1 0 0,1-1 0 0 0,-1 0 0 0 0,-2-4 215 0 0,-24-27-3316 0 0,6-5-3511 0 0,22 30 3958 0 0,3-3 918 0 0</inkml:trace>
  <inkml:trace contextRef="#ctx0" brushRef="#br0" timeOffset="23475.924">1135 189 3793 0 0,'-1'-2'255'0'0,"-1"0"1"0"0,1 1-1 0 0,0-1 1 0 0,-1 1-1 0 0,1-1 0 0 0,-1 1 1 0 0,1-1-1 0 0,-1 1 1 0 0,0 0-1 0 0,1-1 1 0 0,-1 1-1 0 0,0 0 0 0 0,0 0 1 0 0,0 1-1 0 0,0-1 1 0 0,0 0-1 0 0,0 0 1 0 0,0 1-1 0 0,0 0 0 0 0,0-1 1 0 0,-2 1-256 0 0,0 0 257 0 0,0 0 0 0 0,1 1-1 0 0,-1 0 1 0 0,0-1 0 0 0,0 1 0 0 0,1 1 0 0 0,-1-1-1 0 0,0 0 1 0 0,1 1 0 0 0,-1 0 0 0 0,-2 2-257 0 0,-5 3 326 0 0,0 1 0 0 0,1 1 0 0 0,-1 0 0 0 0,1 1 0 0 0,1 0 0 0 0,-6 7-326 0 0,0 3 224 0 0,0 1-1 0 0,1 1 1 0 0,2 0 0 0 0,0 1 0 0 0,1 0 0 0 0,1 0 0 0 0,-5 20-224 0 0,11-28 87 0 0,-2 0 28 0 0,2 0-1 0 0,0 0 1 0 0,1 1 0 0 0,0-1-1 0 0,1 9-114 0 0,2-20 12 0 0,0 1 0 0 0,0-1 0 0 0,0 0-1 0 0,1 0 1 0 0,-1 1 0 0 0,1-1 0 0 0,1 0-1 0 0,-1 0 1 0 0,0 0 0 0 0,1 0 0 0 0,0 0-1 0 0,0 0 1 0 0,0-1 0 0 0,0 1 0 0 0,1-1-1 0 0,-1 1 1 0 0,1-1 0 0 0,0 0 0 0 0,0 0-1 0 0,0 0 1 0 0,0 0 0 0 0,1-1 0 0 0,-1 1-12 0 0,4 1-1 0 0,1 0 1 0 0,-1 0 0 0 0,1-1 0 0 0,0 0 0 0 0,0 0 0 0 0,0-1 0 0 0,0 0 0 0 0,0 0 0 0 0,0-1 0 0 0,1 0 0 0 0,-1-1 0 0 0,0 0 0 0 0,1 0 0 0 0,-1 0 0 0 0,0-1 0 0 0,1-1 0 0 0,-1 1 0 0 0,1-1 0 0 0,8-3-36 0 0,0 0 1 0 0,0-1 0 0 0,0-1-1 0 0,-1-1 1 0 0,0 0 0 0 0,0-1-1 0 0,12-9 36 0 0,-12 6-2 0 0,0-1-1 0 0,0 0 0 0 0,-1-1 1 0 0,-1 0-1 0 0,6-8 3 0 0,-13 12-10 0 0,1-1-1 0 0,-1 1 1 0 0,-1-1-1 0 0,0-1 1 0 0,-1 1-1 0 0,0-1 0 0 0,-1 0 1 0 0,0 0-1 0 0,0-4 11 0 0,-1 2 26 0 0,-1 0-1 0 0,-1 0 1 0 0,-1 0-1 0 0,0 0 1 0 0,0 0-1 0 0,-2 0 1 0 0,0 1-1 0 0,0-1 0 0 0,-1 0 1 0 0,-1 1-1 0 0,0-1 1 0 0,-1 1-1 0 0,-3-6-25 0 0,5 15-34 0 0,0-1-1 0 0,0 1 1 0 0,0 0-1 0 0,-1 0 1 0 0,1 0 0 0 0,-1 0-1 0 0,0 0 1 0 0,-1 1-1 0 0,1 0 1 0 0,0 0-1 0 0,-1 0 1 0 0,0 0 0 0 0,-3-1 34 0 0,-5-2-708 0 0,0 1 0 0 0,0 0 1 0 0,-1 1-1 0 0,-7-2 708 0 0,15 6-655 0 0,-1-1-1 0 0,1 1 1 0 0,0-1-1 0 0,-1 2 1 0 0,1-1-1 0 0,0 1 1 0 0,-1 0-1 0 0,1 0 1 0 0,0 1-1 0 0,0 0 1 0 0,0 0-1 0 0,0 0 1 0 0,0 1-1 0 0,0 0 1 0 0,1 0-1 0 0,-2 1 656 0 0,1-1-698 0 0,-13 4-1240 0 0</inkml:trace>
  <inkml:trace contextRef="#ctx0" brushRef="#br0" timeOffset="23476.924">1499 79 1496 0 0,'62'44'10557'0'0,"-3"-2"-6977"0"0,-36-25-3191 0 0,-1 1 0 0 0,-1 1 0 0 0,-1 1 0 0 0,17 21-389 0 0,4 7-47 0 0,1-1 1 0 0,7 2 46 0 0,-35-35-727 0 0,-2 1 0 0 0,1 0 0 0 0,-2 1 0 0 0,8 12 727 0 0,18 36-9050 0 0,-31-54 6287 0 0,-2-1 396 0 0</inkml:trace>
  <inkml:trace contextRef="#ctx0" brushRef="#br0" timeOffset="23477.924">2112 18 8818 0 0,'2'-14'2292'0'0,"-4"11"82"0"0,-7 18 1272 0 0,-2 2-3335 0 0,-56 82 2214 0 0,-20 45-2525 0 0,-13 20-930 0 0,57-96-122 0 0,-30 44-3319 0 0,-3-3-5853 0 0,51-80 6843 0 0</inkml:trace>
  <inkml:trace contextRef="#ctx0" brushRef="#br0" timeOffset="23478.924">135 1299 512 0 0,'16'15'4158'0'0,"14"14"-244"0"0,-29-27-3670 0 0,1-1 1 0 0,-1 1-1 0 0,1 0 0 0 0,-1 0 0 0 0,0 0 0 0 0,0 0 0 0 0,0 0 0 0 0,0 0 0 0 0,0 0 0 0 0,0 1 0 0 0,-1-1 0 0 0,1 0 0 0 0,-1 0 0 0 0,1 2-244 0 0,1 115 4344 0 0,2-56-3463 0 0,11 53-881 0 0,-14-114-90 0 0,10 48-793 0 0,-1-26-1687 0 0,-9-22 1958 0 0,0 0 1 0 0,0-1-1 0 0,0 1 0 0 0,0-1 1 0 0,0 1-1 0 0,0-1 1 0 0,1 0-1 0 0,-1 1 1 0 0,1-1-1 0 0,0 1 612 0 0,4-1-3688 0 0,0-7-175 0 0</inkml:trace>
  <inkml:trace contextRef="#ctx0" brushRef="#br0" timeOffset="23479.924">510 1205 4505 0 0,'4'5'950'0'0,"0"-1"0"0"0,0 1 0 0 0,-1-1 0 0 0,0 1 0 0 0,0 0 0 0 0,0 1 0 0 0,1 2-950 0 0,0 2 411 0 0,-1-1-1 0 0,0 1 1 0 0,-1 0-1 0 0,1 2-410 0 0,0 13 89 0 0,0 0-1 0 0,-2 0 1 0 0,-1 4-89 0 0,0-24 15 0 0,0 37 258 0 0,-1 0-1 0 0,-6 28-272 0 0,5-58-6 0 0,0 0-1 0 0,-1 0 1 0 0,-1 0-1 0 0,0 0 0 0 0,0 0 1 0 0,-1-1-1 0 0,-1 1 1 0 0,0-1-1 0 0,0-1 0 0 0,-1 1 1 0 0,-2 0 6 0 0,7-8-40 0 0,0 0 0 0 0,0-1 0 0 0,0 0 0 0 0,-1 0 0 0 0,1 0 0 0 0,-1 0 0 0 0,0 0 0 0 0,0 0 0 0 0,0 0 0 0 0,1-1 0 0 0,-1 0 0 0 0,-1 1 0 0 0,1-1 0 0 0,0 0 0 0 0,0 0 0 0 0,0-1 0 0 0,0 1 0 0 0,-1-1 0 0 0,1 0 0 0 0,0 1 0 0 0,-2-2 40 0 0,-6 0-33 0 0,1-1 0 0 0,-1 0 0 0 0,1 0 0 0 0,0-1 0 0 0,-9-4 33 0 0,0 0 113 0 0,9 3-59 0 0,0 0 0 0 0,0-1 0 0 0,1 0 0 0 0,0-1-1 0 0,0 1 1 0 0,-6-7-54 0 0,12 10 32 0 0,-1-1 0 0 0,1 1 0 0 0,0-1 0 0 0,0 0 0 0 0,0 0 0 0 0,1 0 0 0 0,-1-1-1 0 0,1 1 1 0 0,0-1 0 0 0,0 1 0 0 0,0-1 0 0 0,0 0 0 0 0,0 1 0 0 0,1-1 0 0 0,0 0-1 0 0,0 0 1 0 0,0 0 0 0 0,0-1-32 0 0,1 4 38 0 0,0 0-1 0 0,1 0 0 0 0,-1 0 1 0 0,0 0-1 0 0,1 0 0 0 0,-1 0 0 0 0,1 0 1 0 0,0 0-1 0 0,-1 0 0 0 0,1 0 1 0 0,-1 1-1 0 0,1-1 0 0 0,0 0 1 0 0,0 0-1 0 0,0 1 0 0 0,-1-1 1 0 0,1 0-1 0 0,0 1 0 0 0,0-1 1 0 0,0 1-1 0 0,0-1-37 0 0,28-12 531 0 0,-13 6-221 0 0,13-8 105 0 0,-1 2 0 0 0,2 1 1 0 0,0 1-1 0 0,0 2 1 0 0,27-5-416 0 0,-14 3 52 0 0,-12 3-179 0 0,0 2 0 0 0,0 1 0 0 0,5 0 127 0 0,-19 4-1992 0 0,1 1 0 0 0,-1 0 1 0 0,1 1-1 0 0,0 2 1992 0 0,-17-3-306 0 0,0 0 1 0 0,0 0-1 0 0,0 1 0 0 0,0-1 0 0 0,-1 0 1 0 0,1 1-1 0 0,0-1 0 0 0,0 1 1 0 0,0-1-1 0 0,-1 1 0 0 0,1 0 1 0 0,0-1-1 0 0,-1 1 0 0 0,1 0 1 0 0,0-1-1 0 0,-1 1 0 0 0,1 0 1 0 0,-1 0-1 0 0,0 0 0 0 0,1-1 0 0 0,-1 1 1 0 0,1 0-1 0 0,-1 0 306 0 0,1 6-1923 0 0</inkml:trace>
  <inkml:trace contextRef="#ctx0" brushRef="#br0" timeOffset="23480.924">798 1217 4889 0 0,'2'1'561'0'0,"0"0"-1"0"0,0 0 1 0 0,0 0 0 0 0,1 1-1 0 0,-1 0 1 0 0,-1-1 0 0 0,1 1 0 0 0,0 0-1 0 0,0 0 1 0 0,-1 0 0 0 0,1 0-1 0 0,-1 0 1 0 0,1 0 0 0 0,-1 0-1 0 0,0 0 1 0 0,0 1 0 0 0,0-1-561 0 0,1 5 338 0 0,-1-1 1 0 0,1 1 0 0 0,-1-1-1 0 0,-1 1 1 0 0,1 6-339 0 0,-1 19 869 0 0,-1 0 0 0 0,-6 31-869 0 0,-2 25 533 0 0,8-21-473 0 0,-3 48-1609 0 0,-5-41-2922 0 0,3-17-4963 0 0,3-45 6451 0 0</inkml:trace>
  <inkml:trace contextRef="#ctx0" brushRef="#br0" timeOffset="23836.625">289 1725 824 0 0,'-2'10'1349'0'0,"0"1"0"0"0,1 0 0 0 0,0 0-1 0 0,1 0 1 0 0,0 0 0 0 0,0 1-1349 0 0,1-8 375 0 0,0 1 0 0 0,0 0 0 0 0,0-1 0 0 0,0 1 0 0 0,1-1-1 0 0,0 1 1 0 0,-1-1 0 0 0,2 0 0 0 0,-1 0 0 0 0,0 0 0 0 0,1 0 0 0 0,0 0 0 0 0,0-1 0 0 0,0 1-1 0 0,3 2-374 0 0,6 4 447 0 0,-1-1-1 0 0,2 0 0 0 0,-1-1 0 0 0,1-1 1 0 0,0 0-1 0 0,0 0 0 0 0,1-1 0 0 0,0-1 0 0 0,0 0 1 0 0,14 2-447 0 0,18 1-61 0 0,-1-1 0 0 0,42-1 61 0 0,-31-2-434 0 0,-39-3-658 0 0,1-1 0 0 0,-1-1 0 0 0,13-2 1092 0 0,24-5-6218 0 0,-33 1 2079 0 0,-4-8-571 0 0</inkml:trace>
  <inkml:trace contextRef="#ctx0" brushRef="#br0" timeOffset="24164.692">1394 1117 3393 0 0,'2'-1'446'0'0,"-1"0"1"0"0,1 0-1 0 0,-1 0 0 0 0,1 0 1 0 0,-1 0-1 0 0,1 0 1 0 0,0 1-1 0 0,0-1 0 0 0,-1 1 1 0 0,1-1-1 0 0,0 1 1 0 0,0 0-1 0 0,0-1-446 0 0,34-4 1989 0 0,-23 4-1532 0 0,-12 1-509 0 0,1-1 0 0 0,0 1 0 0 0,0 0 0 0 0,0 0 0 0 0,-1 0 0 0 0,1 1-1 0 0,0-1 1 0 0,0 0 0 0 0,0 1 0 0 0,-1-1 0 0 0,1 1 0 0 0,0-1-1 0 0,-1 1 1 0 0,1 0 0 0 0,-1 0 0 0 0,1 0 0 0 0,0 0 0 0 0,-1 0-1 0 0,0 0 1 0 0,1 0 0 0 0,-1 0 0 0 0,0 1 0 0 0,1-1 52 0 0,14 12-1945 0 0,-6 1 194 0 0,-10-13 1567 0 0,0 0 0 0 0,0-1 0 0 0,1 1 1 0 0,-1 0-1 0 0,0 0 0 0 0,1-1 1 0 0,-1 1-1 0 0,0 0 0 0 0,1 0 0 0 0,-1-1 1 0 0,1 1-1 0 0,0-1 0 0 0,-1 1 1 0 0,1 0-1 0 0,-1-1 0 0 0,1 1 0 0 0,0-1 1 0 0,-1 0-1 0 0,1 1 0 0 0,0-1 1 0 0,0 1-1 0 0,-1-1 0 0 0,1 0 1 0 0,0 0-1 0 0,0 1 184 0 0,7 2-1252 0 0,9 7 358 0 0</inkml:trace>
  <inkml:trace contextRef="#ctx0" brushRef="#br0" timeOffset="24649.661">1527 1181 184 0 0,'-8'1'371'0'0,"1"0"1"0"0,0 0-1 0 0,-1 1 1 0 0,1 0-1 0 0,0 1 1 0 0,0 0-1 0 0,0 0 1 0 0,0 0-1 0 0,1 1 1 0 0,-1 0-1 0 0,1 0 0 0 0,0 1 1 0 0,0 0-1 0 0,0 0 1 0 0,1 0-1 0 0,0 1 1 0 0,-2 2-372 0 0,-19 19 1765 0 0,21-22-1271 0 0,0-1 0 0 0,1 1 0 0 0,-1-1 0 0 0,1 1 0 0 0,0 1 0 0 0,1-1 0 0 0,-3 4-493 0 0,-15 28 4166 0 0,21-36-4089 0 0,0-1 1 0 0,0 1-1 0 0,0-1 0 0 0,-1 1 1 0 0,1-1-1 0 0,0 1 0 0 0,0 0 1 0 0,0-1-1 0 0,0 1 0 0 0,0-1 1 0 0,0 1-1 0 0,0-1 0 0 0,0 1 1 0 0,1 0-1 0 0,-1-1 0 0 0,0 1 1 0 0,0-1-1 0 0,0 1 0 0 0,1-1 1 0 0,-1 1-1 0 0,0-1 0 0 0,0 1 1 0 0,1-1-1 0 0,-1 1 0 0 0,1-1 1 0 0,-1 0-1 0 0,0 1 0 0 0,1-1 1 0 0,-1 1-1 0 0,1-1 0 0 0,-1 0 1 0 0,1 0-1 0 0,-1 1 0 0 0,1-1 1 0 0,-1 0-1 0 0,1 0 0 0 0,-1 1 1 0 0,1-1-1 0 0,-1 0 0 0 0,1 0 1 0 0,0 0-79 0 0,1 1 85 0 0,0 0 1 0 0,0 0 0 0 0,0-1 0 0 0,1 1 0 0 0,-1-1 0 0 0,0 1-1 0 0,1-1 1 0 0,-1 0 0 0 0,0 0 0 0 0,0 0 0 0 0,2 0-86 0 0,15-6 360 0 0,-16 5-317 0 0,1-1-1 0 0,-1 1 1 0 0,1 0 0 0 0,-1 0 0 0 0,1 1 0 0 0,-1-1 0 0 0,4 1-43 0 0,0-1 40 0 0,0 0 1 0 0,1 0-1 0 0,-1 0 1 0 0,0-1-1 0 0,1 0 1 0 0,2-2-41 0 0,-4 2-9 0 0,0-1 0 0 0,1 2 0 0 0,-1-1 0 0 0,0 1-1 0 0,1 0 1 0 0,-1 0 0 0 0,1 0 0 0 0,-1 1 0 0 0,5 0 9 0 0,11 7 76 0 0,-21-7-79 0 0,0 0-1 0 0,-1 1 1 0 0,1-1-1 0 0,-1 0 0 0 0,1 1 1 0 0,-1-1-1 0 0,1 0 0 0 0,-1 1 1 0 0,1-1-1 0 0,-1 1 1 0 0,0-1-1 0 0,1 0 0 0 0,-1 1 1 0 0,0-1-1 0 0,1 1 1 0 0,-1 0-1 0 0,0-1 0 0 0,1 1 1 0 0,-1-1-1 0 0,0 1 1 0 0,0-1-1 0 0,0 1 0 0 0,0 0 1 0 0,0-1-1 0 0,0 1 0 0 0,1-1 1 0 0,-1 1-1 0 0,0 0 1 0 0,-1-1-1 0 0,1 1 0 0 0,0-1 1 0 0,0 1-1 0 0,0 0 1 0 0,0-1-1 0 0,0 1 0 0 0,-1-1 1 0 0,1 1-1 0 0,0-1 1 0 0,0 1-1 0 0,-1-1 0 0 0,1 1 1 0 0,0-1-1 0 0,-1 1 0 0 0,1-1 4 0 0,-11 15-246 0 0,-1-1-1 0 0,0-1 0 0 0,-1 0 0 0 0,-1-1 0 0 0,-6 5 247 0 0,-29 26-87 0 0,14-4 211 0 0,40-42-65 0 0,0 0 0 0 0,1 1 0 0 0,-1-1 1 0 0,1 1-1 0 0,-1 0 0 0 0,1 0 0 0 0,0 1 0 0 0,3-1-59 0 0,56-9-46 0 0,-62 11 38 0 0,0 0 0 0 0,1-1 0 0 0,-1 1 0 0 0,0 1 0 0 0,1-1 0 0 0,-1 0 0 0 0,0 1 0 0 0,0-1 0 0 0,1 1 0 0 0,-1 0 1 0 0,0 0-1 0 0,0 1 0 0 0,0-1 0 0 0,2 2 8 0 0,-4-2-11 0 0,1 0 0 0 0,-1 0 0 0 0,0 1 0 0 0,0-1 0 0 0,0 0 0 0 0,0 1 0 0 0,0-1 0 0 0,0 1 0 0 0,0 0 0 0 0,0-1 0 0 0,0 1 1 0 0,-1-1-1 0 0,1 1 0 0 0,-1 0 0 0 0,1 0 0 0 0,-1-1 0 0 0,0 1 0 0 0,0 0 0 0 0,0 0 0 0 0,0-1 0 0 0,0 1 0 0 0,0 0 0 0 0,0 0 0 0 0,0 0 0 0 0,-1-1 0 0 0,1 1 0 0 0,-1 0 0 0 0,1-1 1 0 0,-1 1 10 0 0,-1 4-26 0 0,0-1 0 0 0,-1 1 1 0 0,0-1-1 0 0,0 0 1 0 0,0 0-1 0 0,0 0 1 0 0,-1 0-1 0 0,0-1 1 0 0,0 1-1 0 0,0-1 1 0 0,0 0-1 0 0,-2 1 26 0 0,-13 9-90 0 0,0 0 0 0 0,-9 4 90 0 0,19-12 29 0 0,-11 6 43 0 0,0-2-1 0 0,-1 0 0 0 0,0-2 1 0 0,-1 0-1 0 0,0-1 1 0 0,0-1-1 0 0,-11 1-71 0 0,14-2 11 0 0,14-3 36 0 0,1-1 0 0 0,0 1 1 0 0,0-1-1 0 0,0 0 0 0 0,-1 0 1 0 0,1-1-1 0 0,0 1 0 0 0,-1-1 0 0 0,1 0 1 0 0,0 0-1 0 0,-1-1 0 0 0,1 1 1 0 0,0-1-1 0 0,-1 0 0 0 0,-1 0-47 0 0,6 1 17 0 0,1 0 0 0 0,-1 0 0 0 0,0 0 0 0 0,0 0 0 0 0,0 0 0 0 0,1 0 0 0 0,-1 0 0 0 0,0 0 0 0 0,0 1 0 0 0,0-1 0 0 0,0 0 0 0 0,0 0 0 0 0,1 0 0 0 0,-1 0 0 0 0,0 0 0 0 0,0 1 1 0 0,0-1-1 0 0,0 0 0 0 0,0 0 0 0 0,0 0 0 0 0,1 1 0 0 0,-1-1 0 0 0,0 0 0 0 0,0 0 0 0 0,0 0 0 0 0,0 1 0 0 0,0-1 0 0 0,0 0 0 0 0,0 0 0 0 0,0 0 0 0 0,0 1 0 0 0,0-1 0 0 0,0 0 0 0 0,0 0 0 0 0,0 0 0 0 0,0 1 0 0 0,0-1 0 0 0,0 0 0 0 0,-1 0 0 0 0,1 0 0 0 0,0 1 0 0 0,0-1 0 0 0,0 0 0 0 0,0 0 0 0 0,0 0 0 0 0,0 0 0 0 0,0 1 0 0 0,-1-1 0 0 0,1 0 0 0 0,0 0 0 0 0,0 0 0 0 0,0 0 0 0 0,0 0-17 0 0,10-2 139 0 0,0 0 1 0 0,0 0-1 0 0,1 1 1 0 0,-1 0-1 0 0,1 0 1 0 0,-1 1-1 0 0,1 1 1 0 0,-1 0-1 0 0,1 0 1 0 0,3 2-140 0 0,2 0 179 0 0,1-2-1 0 0,0 0 1 0 0,12-1-179 0 0,41-3 157 0 0,40 5-157 0 0,-18 0 250 0 0,-81-2-257 0 0,6 0-249 0 0,0 0-1 0 0,1 1 1 0 0,-1 0-1 0 0,1 2 1 0 0,-1 0-1 0 0,3 2 257 0 0,-17-4-440 0 0,1 1 1 0 0,-1-1-1 0 0,0 1 0 0 0,1 1 1 0 0,-1-1-1 0 0,0 0 1 0 0,0 1-1 0 0,0-1 0 0 0,0 1 1 0 0,0 1 439 0 0,9 15-5790 0 0,-11-17 4908 0 0,0-1-1 0 0,-1 1 0 0 0,0-1 1 0 0,1 1-1 0 0,-1-1 0 0 0,0 1 1 0 0,0 0-1 0 0,1-1 0 0 0,-1 1 1 0 0,-1 0-1 0 0,1 1 883 0 0,-4 5-2139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6:49:00.7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302 25 184 0 0,'3'-1'403'0'0,"-1"0"1"0"0,1 1-1 0 0,0-1 0 0 0,-1 0 1 0 0,1 1-1 0 0,-1 0 1 0 0,1 0-1 0 0,2 0-403 0 0,-5 0 174 0 0,1 0 0 0 0,-1 0 0 0 0,1 0 0 0 0,-1 0-1 0 0,1 0 1 0 0,-1 1 0 0 0,1-1 0 0 0,-1 0 0 0 0,1 0 0 0 0,-1 1 0 0 0,1-1 0 0 0,-1 0 0 0 0,0 1 0 0 0,1-1-1 0 0,-1 1 1 0 0,1-1 0 0 0,-1 0 0 0 0,0 1 0 0 0,1-1 0 0 0,-1 1 0 0 0,0-1 0 0 0,0 1 0 0 0,1-1 0 0 0,-1 1-1 0 0,0-1 1 0 0,0 1 0 0 0,0-1 0 0 0,0 1 0 0 0,0-1 0 0 0,0 1 0 0 0,0-1 0 0 0,0 1 0 0 0,0-1 0 0 0,0 1-1 0 0,0 0 1 0 0,0-1-174 0 0,0 1 1123 0 0,-6 17 3534 0 0,1 2-3384 0 0,-1 0-1 0 0,-1 0 1 0 0,0-1-1 0 0,-3 2-1272 0 0,-8 22 1045 0 0,-6 13-522 0 0,-3-2 1 0 0,-11 14-524 0 0,-15 31 549 0 0,10-17-655 0 0,-25 53-2111 0 0,56-113-66 0 0,-1-12-4400 0 0,13-12 175 0 0,5-12 3543 0 0,-2 7 1549 0 0,0-10 420 0 0</inkml:trace>
  <inkml:trace contextRef="#ctx0" brushRef="#br0" timeOffset="359.289">294 0 3385 0 0,'1'5'6771'0'0,"3"1"-3979"0"0,4 12-722 0 0,10 120 2135 0 0,-8-59-3278 0 0,5 10-927 0 0,12 13 242 0 0,-17-68-1648 0 0,-1-1 0 0 0,-2 1 0 0 0,3 34 1406 0 0,-9-33-3890 0 0,-1-28 2213 0 0,0-1 0 0 0,-1 0-1 0 0,0 1 1 0 0,0-1 0 0 0,-1 0-1 0 0,-1 4 1678 0 0,-4 0-2212 0 0</inkml:trace>
  <inkml:trace contextRef="#ctx0" brushRef="#br0" timeOffset="718.579">59 486 3073 0 0,'20'-4'6895'0'0,"-6"1"-5161"0"0,39-7 1103 0 0,-38 6-2401 0 0,1 1 0 0 0,-1 1 0 0 0,1 0 0 0 0,1 1-436 0 0,27-5 135 0 0,-39 4-392 0 0,1 1 0 0 0,-1 0 0 0 0,0 0 0 0 0,1 0 0 0 0,-1 1 0 0 0,0 0 0 0 0,1 0 1 0 0,-1 0-1 0 0,0 1 0 0 0,1 0 0 0 0,-1 0 0 0 0,3 1 257 0 0,29 3-9768 0 0,-30-7 6209 0 0</inkml:trace>
  <inkml:trace contextRef="#ctx0" brushRef="#br0" timeOffset="1234.081">791 36 4001 0 0,'1'0'263'0'0,"-1"0"-1"0"0,1 0 1 0 0,-1 0-1 0 0,1 0 1 0 0,-1 0 0 0 0,1 0-1 0 0,0 1 1 0 0,-1-1 0 0 0,1 0-1 0 0,-1 0 1 0 0,1 0 0 0 0,-1 1-1 0 0,1-1 1 0 0,-1 0 0 0 0,0 0-1 0 0,1 1 1 0 0,-1-1 0 0 0,1 0-1 0 0,-1 1 1 0 0,0-1 0 0 0,1 1-1 0 0,-1-1 1 0 0,1 1 0 0 0,-1-1-1 0 0,0 0 1 0 0,0 1 0 0 0,1 0-263 0 0,0 16 3530 0 0,-10 16-331 0 0,-6 0 346 0 0,-17 26-3545 0 0,19-38 321 0 0,1 1 0 0 0,2 0 0 0 0,0 1 0 0 0,1 0 0 0 0,-1 7-321 0 0,6-14 101 0 0,-11 52 115 0 0,15-67-208 0 0,1 1-1 0 0,-1-1 1 0 0,0 0-1 0 0,0 0 1 0 0,0 0-1 0 0,1 0 1 0 0,-1 0-1 0 0,0 0 1 0 0,1 0-1 0 0,-1 0 1 0 0,1 0-1 0 0,-1 0 1 0 0,1 0 0 0 0,0-1-1 0 0,-1 1 1 0 0,1 0-1 0 0,0 0 1 0 0,0 0-1 0 0,-1-1 1 0 0,1 1-1 0 0,0 0 1 0 0,0-1-1 0 0,0 1 1 0 0,0-1-1 0 0,0 1 1 0 0,0-1 0 0 0,0 1-1 0 0,0-1 1 0 0,0 0-1 0 0,0 1 1 0 0,0-1-1 0 0,1 0-7 0 0,1 1-14 0 0,0-1-1 0 0,0 1 1 0 0,0-1 0 0 0,0 1-1 0 0,0-1 1 0 0,0 0-1 0 0,1 0 1 0 0,-1-1 0 0 0,0 1-1 0 0,0 0 1 0 0,1-1 14 0 0,122-49 268 0 0,-124 50-277 0 0,0-1 1 0 0,0 0 0 0 0,-1 0-1 0 0,1 1 1 0 0,0-1-1 0 0,0 0 1 0 0,0 1 0 0 0,0 0-1 0 0,0 0 1 0 0,0-1 0 0 0,0 1-1 0 0,0 0 1 0 0,0 1-1 0 0,0-1 1 0 0,0 0 0 0 0,0 1-1 0 0,-1-1 1 0 0,1 1 0 0 0,0-1-1 0 0,0 1 1 0 0,0 0-1 0 0,0 0 1 0 0,-1-1 0 0 0,1 1-1 0 0,0 1 1 0 0,-1-1 0 0 0,1 0-1 0 0,-1 0 1 0 0,1 1-1 0 0,-1-1 1 0 0,0 1 0 0 0,0-1-1 0 0,1 1 1 0 0,-1-1 0 0 0,0 1-1 0 0,0 0 1 0 0,0-1-1 0 0,-1 1 1 0 0,1 0 0 0 0,0 0-1 0 0,-1 0 1 0 0,1 1 8 0 0,0 2 7 0 0,1 2 1 0 0,-1-1-1 0 0,-1 0 1 0 0,1 0-1 0 0,-1 0 1 0 0,0 0-1 0 0,0 0 1 0 0,-1 0-1 0 0,0 0 1 0 0,0 0-1 0 0,-1 0 1 0 0,1 0-1 0 0,-2 1-7 0 0,-8 18 9 0 0,-2 0 0 0 0,-1-1-1 0 0,-1-1 1 0 0,-1-1 0 0 0,-7 7-9 0 0,20-25-64 0 0,0-1 1 0 0,-1 0-1 0 0,1 0 0 0 0,-1 0 1 0 0,0-1-1 0 0,0 1 0 0 0,0-1 1 0 0,0 0-1 0 0,0 0 0 0 0,-2 1 64 0 0,-48 14-1496 0 0,20-8-52 0 0,27-6 736 0 0,0-1 0 0 0,0 0 0 0 0,0-1 0 0 0,-1 1 0 0 0,1-1 0 0 0,-1-1-1 0 0,-3 1 813 0 0,7-2-839 0 0,0 1 0 0 0,0-1 0 0 0,0 1 0 0 0,0-1 0 0 0,0 0 0 0 0,0 0 0 0 0,0-1 0 0 0,0 0 0 0 0,0 1 0 0 0,0-1 0 0 0,1 0 0 0 0,-1-1 0 0 0,1 1-1 0 0,-1-1 840 0 0,-10-11-2308 0 0</inkml:trace>
  <inkml:trace contextRef="#ctx0" brushRef="#br0" timeOffset="1562.129">661 122 5585 0 0,'0'0'151'0'0,"0"0"-1"0"0,0 0 0 0 0,-1-1 1 0 0,1 1-1 0 0,0 0 0 0 0,0 0 1 0 0,0 0-1 0 0,-1 0 1 0 0,1-1-1 0 0,0 1 0 0 0,0 0 1 0 0,0 0-1 0 0,-1 0 1 0 0,1-1-1 0 0,0 1 0 0 0,0 0 1 0 0,0 0-1 0 0,0-1 0 0 0,0 1 1 0 0,0 0-1 0 0,0 0 1 0 0,-1-1-1 0 0,1 1 0 0 0,0 0 1 0 0,0 0-1 0 0,0-1 0 0 0,0 1 1 0 0,0 0-1 0 0,0 0 1 0 0,0-1-1 0 0,0 1 0 0 0,0 0 1 0 0,1 0-1 0 0,-1-1 1 0 0,0 1-1 0 0,0 0-150 0 0,8-11 2286 0 0,16-6-744 0 0,4 5-905 0 0,0 2 0 0 0,0 0-1 0 0,1 2 1 0 0,27-4-637 0 0,-27 7-538 0 0,0 2 0 0 0,28 0 538 0 0,-52 3-470 0 0,0 1 0 0 0,1-1 1 0 0,-1 1-1 0 0,-1 0 0 0 0,1 0 0 0 0,0 1 0 0 0,1 0 470 0 0,0 0-1513 0 0,0 1 0 0 0,1 1 1 0 0,-1-1-1 0 0,0 1 0 0 0,0 0 0 0 0,-1 0 0 0 0,2 2 1513 0 0,2 2-2411 0 0</inkml:trace>
  <inkml:trace contextRef="#ctx0" brushRef="#br0" timeOffset="1894.758">1170 406 1936 0 0,'2'-2'460'0'0,"0"0"-1"0"0,1-1 0 0 0,-1 0 1 0 0,0 1-1 0 0,0-1 0 0 0,-1 0 1 0 0,1 0-1 0 0,0 0 0 0 0,-1 0 1 0 0,0 0-1 0 0,0-1 0 0 0,0 1 1 0 0,0 0-1 0 0,0-2-459 0 0,-1-2 219 0 0,1 0 0 0 0,-2 0 0 0 0,1 1 0 0 0,-1-1 1 0 0,0 0-1 0 0,0 0 0 0 0,-1 0-219 0 0,-3-19 1409 0 0,1 0 0 0 0,1-1 0 0 0,1-22-1409 0 0,2 42 128 0 0,0 0 7 0 0,-1-1 1 0 0,2 1-1 0 0,-1 0 1 0 0,1 0-1 0 0,0 0 0 0 0,0 0 1 0 0,1 1-1 0 0,0-1 1 0 0,0 0-1 0 0,1 1 0 0 0,-1-1 1 0 0,2 0-136 0 0,6-11 77 0 0,-8 12-30 0 0,1 0 1 0 0,0 1-1 0 0,1 0 1 0 0,-1 0-1 0 0,1 0 1 0 0,0 0-48 0 0,-2 3 22 0 0,0 1 1 0 0,-1 0-1 0 0,1-1 1 0 0,0 1 0 0 0,-1 0-1 0 0,1 0 1 0 0,0 0-1 0 0,0 0 1 0 0,0 0-1 0 0,0 1 1 0 0,0-1 0 0 0,0 1-1 0 0,0-1 1 0 0,0 1-1 0 0,0 0 1 0 0,1-1-1 0 0,-1 1 1 0 0,0 0 0 0 0,0 1-1 0 0,1-1-22 0 0,51 1 932 0 0,-36-2-769 0 0,0 2 1 0 0,0 0-1 0 0,0 0 1 0 0,-1 2-1 0 0,11 2-163 0 0,-24-4 16 0 0,0 0 1 0 0,0 1-1 0 0,0-1 0 0 0,0 1 0 0 0,-1 0 0 0 0,1 0 1 0 0,-1 0-1 0 0,1 1 0 0 0,-1-1 0 0 0,0 1 0 0 0,0 0 1 0 0,0-1-1 0 0,0 1 0 0 0,0 1 0 0 0,0-1 0 0 0,-1 0 0 0 0,0 1 1 0 0,0-1-1 0 0,0 1 0 0 0,0 0 0 0 0,0 0 0 0 0,-1-1 1 0 0,1 1-1 0 0,-1 0 0 0 0,0 4-16 0 0,2 13 42 0 0,0-1-1 0 0,-2 2 1 0 0,-1-1-1 0 0,0 0 1 0 0,-2 6-42 0 0,-4 24-29 0 0,-8 30 29 0 0,4-41-608 0 0,-1 1 1 0 0,-2-1-1 0 0,-2-1 1 0 0,-5 6 607 0 0,-1 14-2348 0 0,12-20-3594 0 0,8-39 5765 0 0,1 0 1 0 0,0 1-1 0 0,0-1 0 0 0,0 0 1 0 0,0 1-1 0 0,0-1 0 0 0,0 0 0 0 0,0 1 1 0 0,0-1-1 0 0,0 0 0 0 0,0 1 1 0 0,0-1-1 0 0,0 0 0 0 0,1 0 0 0 0,-1 1 1 0 0,0-1-1 0 0,0 0 0 0 0,0 1 0 0 0,0-1 1 0 0,0 0-1 0 0,1 0 0 0 0,-1 1 1 0 0,0-1-1 0 0,0 0 0 0 0,0 0 0 0 0,1 1 1 0 0,-1-1-1 0 0,0 0 0 0 0,0 0 1 0 0,1 0-1 0 0,-1 0 177 0 0,1 1-818 0 0,0 0-1185 0 0</inkml:trace>
  <inkml:trace contextRef="#ctx0" brushRef="#br0" timeOffset="2254.046">1976 47 856 0 0,'0'0'341'0'0,"-1"0"0"0"0,1 0 0 0 0,-1 0 0 0 0,1 0 0 0 0,-1 0 0 0 0,1 0 0 0 0,-1-1 0 0 0,0 2-1 0 0,1-1 1 0 0,-1 0 0 0 0,1 0 0 0 0,-1 0 0 0 0,1 0 0 0 0,-1 0 0 0 0,1 0 0 0 0,-1 0 0 0 0,1 1 0 0 0,-1-1 0 0 0,1 0-1 0 0,-1 0 1 0 0,1 1 0 0 0,0-1 0 0 0,-1 0 0 0 0,1 1 0 0 0,-1-1 0 0 0,1 0 0 0 0,0 1 0 0 0,-1-1 0 0 0,1 1-341 0 0,-18 17 1314 0 0,8-8-874 0 0,-4 4-166 0 0,0 0 1 0 0,2 0-1 0 0,0 1 0 0 0,0 1 0 0 0,1 0 0 0 0,-5 12-274 0 0,-17 23 828 0 0,30-47-749 0 0,-11 15 219 0 0,1 0 0 0 0,1 1 0 0 0,1 0 0 0 0,1 1 1 0 0,-6 15-299 0 0,12-7 442 0 0,4-28-420 0 0,0 0 1 0 0,0-1 0 0 0,-1 1-1 0 0,1 0 1 0 0,0 0-1 0 0,0 0 1 0 0,1 0 0 0 0,-1 0-1 0 0,0-1 1 0 0,0 1 0 0 0,0 0-1 0 0,1 0 1 0 0,-1 0 0 0 0,0 0-1 0 0,1-1 1 0 0,-1 1 0 0 0,0 0-1 0 0,1 0 1 0 0,-1-1-1 0 0,1 1 1 0 0,0 0 0 0 0,-1-1-1 0 0,1 1-22 0 0,16 12 465 0 0,57-6 740 0 0,-64-6-1123 0 0,1-1 1 0 0,0 0-1 0 0,-1 0 0 0 0,1-1 0 0 0,0-1 0 0 0,8-2-82 0 0,17-1 25 0 0,-23 3-1 0 0,0-1 1 0 0,-1 0-1 0 0,1 0 1 0 0,-1-2 0 0 0,7-2-25 0 0,7-3-57 0 0,-19 8 47 0 0,-1 1-1 0 0,1 0 1 0 0,0 0 0 0 0,0 1-1 0 0,0 0 1 0 0,-1 0 0 0 0,8 1 10 0 0,29-1-1485 0 0,-42 0 1344 0 0,0 0 0 0 0,0 0 0 0 0,0 0 0 0 0,-1 0 0 0 0,1 0-1 0 0,0 0 1 0 0,0 0 0 0 0,0 0 0 0 0,0 1 0 0 0,-1-1 0 0 0,1 0 0 0 0,0 0 0 0 0,0 1 0 0 0,-1-1 0 0 0,1 1 0 0 0,0-1 0 0 0,-1 1 0 0 0,1-1 0 0 0,0 1 0 0 0,-1-1 0 0 0,1 1 0 0 0,-1 0 0 0 0,1-1 0 0 0,-1 1 0 0 0,1 0 0 0 0,-1-1 0 0 0,1 1 0 0 0,-1 0 0 0 0,0 0 0 0 0,1-1 0 0 0,-1 1 0 0 0,0 0 0 0 0,0 0 141 0 0,1 1-670 0 0,0 0 1 0 0,-1 1-1 0 0,1-1 0 0 0,-1 0 0 0 0,0 0 0 0 0,0 1 1 0 0,0-1-1 0 0,0 0 0 0 0,0 1 0 0 0,0-1 0 0 0,-1 1 670 0 0,0 0-3334 0 0,-4-3 499 0 0</inkml:trace>
  <inkml:trace contextRef="#ctx0" brushRef="#br0" timeOffset="2597.747">2023 6 6009 0 0,'-1'-1'4801'0'0,"0"8"-2862"0"0,2 16 251 0 0,2-5-1375 0 0,-1 1 1 0 0,0 0-1 0 0,-2 0 0 0 0,0-1 0 0 0,-1 6-815 0 0,0 13 659 0 0,-17 360 2531 0 0,-6-135-6458 0 0,19-178-1509 0 0,4-28-5302 0 0,1-41 5395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6:49:10.3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321 52 96 0 0,'83'-33'5772'0'0,"-69"22"-2676"0"0,-4 3 1258 0 0,-10 9-4238 0 0,1-1 0 0 0,-1 0 0 0 0,0 1-1 0 0,0-1 1 0 0,1 1 0 0 0,-1-1 0 0 0,0 0-1 0 0,0 1 1 0 0,0-1 0 0 0,0 1 0 0 0,0-1 0 0 0,0 1-1 0 0,0-1 1 0 0,0 1 0 0 0,0-1 0 0 0,0 0-1 0 0,0 1 1 0 0,0-1 0 0 0,0 1 0 0 0,0-1 0 0 0,0 1-1 0 0,0-1 1 0 0,0 1 0 0 0,-1-1 0 0 0,1 0-1 0 0,0 1 1 0 0,0-1 0 0 0,-1 1 0 0 0,1-1 0 0 0,0 1-116 0 0,-8 22 2092 0 0,-1 0 0 0 0,-6 8-2092 0 0,-1 5 725 0 0,-7 12-273 0 0,-3-2 1 0 0,-1 0-1 0 0,-13 12-452 0 0,-27 48 182 0 0,23-27-262 0 0,-13 43 80 0 0,13-28-1459 0 0,-5-1-3565 0 0,46-87-1054 0 0,8-14 2170 0 0,9-17-983 0 0,-5-3 3099 0 0</inkml:trace>
  <inkml:trace contextRef="#ctx0" brushRef="#br0" timeOffset="359.284">335 96 3297 0 0,'23'-8'3460'0'0,"-17"5"-2629"0"0,0 1-1 0 0,1 0 0 0 0,-1 1 0 0 0,1-1 1 0 0,-1 1-1 0 0,4 0-830 0 0,-8 1 226 0 0,0 0 0 0 0,0 0 1 0 0,0 0-1 0 0,0 1 0 0 0,0-1 0 0 0,0 1 0 0 0,0-1 1 0 0,0 1-1 0 0,0 0 0 0 0,0 0 0 0 0,0 0 1 0 0,-1 0-1 0 0,1 0 0 0 0,0 0 0 0 0,0 0 1 0 0,-1 1-1 0 0,1-1 0 0 0,-1 0 0 0 0,1 1 1 0 0,-1 0-1 0 0,0-1 0 0 0,0 1 0 0 0,0 0-226 0 0,4 5 259 0 0,0 1 0 0 0,-1-1 0 0 0,0 1 0 0 0,-1 1 0 0 0,1-1 0 0 0,-2 0 0 0 0,1 1 0 0 0,-1-1 0 0 0,0 1 0 0 0,-1 0-1 0 0,0 0 1 0 0,-1-1 0 0 0,0 5-259 0 0,12 130 92 0 0,19 80-92 0 0,-30-215-134 0 0,11 91-3072 0 0,-9-33-2649 0 0,-3-60 4425 0 0,0 0 0 0 0,-1 0 0 0 0,1 0 1 0 0,-1 1-1 0 0,-1-1 0 0 0,0 3 1430 0 0,-3-2-2618 0 0</inkml:trace>
  <inkml:trace contextRef="#ctx0" brushRef="#br0" timeOffset="718.577">81 610 5625 0 0,'-3'1'369'0'0,"1"-1"1"0"0,0 1-1 0 0,-1 0 0 0 0,1 0 0 0 0,-1-1 1 0 0,1 0-1 0 0,-1 1 0 0 0,1-1 0 0 0,-1 0 1 0 0,1 0-1 0 0,-1-1 0 0 0,1 1 0 0 0,0 0 0 0 0,-1-1 1 0 0,0 0-370 0 0,5 0 313 0 0,0 0 0 0 0,0 0 1 0 0,0 0-1 0 0,0 0 0 0 0,0 0 0 0 0,0 1 1 0 0,0-1-1 0 0,0 1 0 0 0,0-1 1 0 0,1 1-314 0 0,-3 0 61 0 0,29-8 670 0 0,-16 4-610 0 0,0 0 0 0 0,0 1 0 0 0,1 1 0 0 0,-1 0-1 0 0,1 1 1 0 0,0 1 0 0 0,13 0-121 0 0,87 5-1943 0 0,-107-4 1343 0 0,0 0 0 0 0,0 0-1 0 0,-1 1 1 0 0,1 0 0 0 0,-1 0-1 0 0,3 2 601 0 0,-2-2-1327 0 0,-1 1 0 0 0,0-1 0 0 0,1-1-1 0 0,-1 1 1 0 0,4-1 1327 0 0,5 0-3738 0 0</inkml:trace>
  <inkml:trace contextRef="#ctx0" brushRef="#br0" timeOffset="1079.449">777 273 6369 0 0,'68'-31'5243'0'0,"-36"18"-3480"0"0,2 2 0 0 0,6 0-1763 0 0,-29 8 158 0 0,1 1-1 0 0,-1 1 1 0 0,1 0 0 0 0,0 0 0 0 0,-1 1 0 0 0,1 1-1 0 0,0 0 1 0 0,-1 1 0 0 0,1 0 0 0 0,0 0-158 0 0,-8 0 15 0 0,-1-1 1 0 0,0 1 0 0 0,1 0 0 0 0,-1-1-1 0 0,0 1 1 0 0,0 1 0 0 0,0-1 0 0 0,0 0-1 0 0,0 1 1 0 0,0 0 0 0 0,-1 0 0 0 0,0-1-1 0 0,1 1 1 0 0,-1 1 0 0 0,0-1 0 0 0,0 0 0 0 0,-1 0-1 0 0,1 1 1 0 0,-1-1 0 0 0,1 1 0 0 0,-1 0-1 0 0,0-1 1 0 0,-1 1 0 0 0,1 0 0 0 0,0 2-16 0 0,1 11-56 0 0,-1-1 0 0 0,0 1 0 0 0,-1-1 0 0 0,-1 1 0 0 0,-1 2 56 0 0,1-6-147 0 0,-2 0 0 0 0,0 0 0 0 0,0 0 0 0 0,-1-1 0 0 0,-1 1 1 0 0,0-1-1 0 0,-1 0 0 0 0,0-1 0 0 0,-1 1 0 0 0,0-1 0 0 0,0-1 0 0 0,-9 10 147 0 0,4-7-152 0 0,-1 0 0 0 0,0-1 0 0 0,0 0 0 0 0,-2-1 1 0 0,1 0-1 0 0,-1-1 0 0 0,-1-1 0 0 0,0 0 0 0 0,-1-1 152 0 0,2-2-94 0 0,1-1 0 0 0,-2-1 0 0 0,1 0 94 0 0,2-1-106 0 0,0 1-1 0 0,1 0 1 0 0,-11 6 106 0 0,20-9 36 0 0,1 0 0 0 0,-1 0 0 0 0,1 0 0 0 0,-1 0 1 0 0,0 0-1 0 0,1-1 0 0 0,-1 1 0 0 0,0-1 0 0 0,0 1 0 0 0,-1-1-36 0 0,2 0 44 0 0,1-1 0 0 0,0 1-1 0 0,-1 0 1 0 0,1 0 0 0 0,0-1-1 0 0,0 1 1 0 0,-1-1 0 0 0,1 1 0 0 0,0-1-1 0 0,0 1 1 0 0,0-1 0 0 0,0 0-1 0 0,0 0 1 0 0,0 1 0 0 0,0-1-1 0 0,0 0 1 0 0,0 0 0 0 0,0 0-1 0 0,0 0 1 0 0,0 0 0 0 0,0-1-44 0 0,4 3 137 0 0,-1-1 1 0 0,0 0-1 0 0,0 1 0 0 0,1-1 1 0 0,-1 0-1 0 0,0 0 0 0 0,1 0 1 0 0,-1-1-1 0 0,0 1 1 0 0,0-1-1 0 0,0 1 0 0 0,1-1 1 0 0,-1 0-1 0 0,0 1 1 0 0,0-1-1 0 0,0-1-137 0 0,4 0 127 0 0,0 1 1 0 0,-1-1-1 0 0,1 1 1 0 0,0 0-1 0 0,0 0 0 0 0,0 1 1 0 0,1 0-128 0 0,116 18 808 0 0,-113-17-830 0 0,0 0 0 0 0,0 0-1 0 0,0-1 1 0 0,0-1 0 0 0,6-1 22 0 0,-8 1-60 0 0,0 1-1 0 0,1-1 1 0 0,-1 1 0 0 0,0 0-1 0 0,1 1 1 0 0,-1 0-1 0 0,6 2 61 0 0,0 1-716 0 0,-1-1-1 0 0,0-1 1 0 0,1 0-1 0 0,5-1 717 0 0,29-2-7209 0 0,-36-3 3381 0 0,-4-1-3 0 0</inkml:trace>
  <inkml:trace contextRef="#ctx0" brushRef="#br0" timeOffset="1423.147">1456 273 6657 0 0,'2'-8'725'0'0,"1"1"0"0"0,0 0 0 0 0,1 0-1 0 0,-1 0 1 0 0,1 0 0 0 0,1 1-1 0 0,-1-1 1 0 0,1 1 0 0 0,2-2-725 0 0,1 0 316 0 0,-1 1 0 0 0,1 0-1 0 0,1 0 1 0 0,-1 1 0 0 0,1 0 0 0 0,0 0 0 0 0,1 1-1 0 0,-1 0 1 0 0,1 1 0 0 0,5-2-316 0 0,-8 5 96 0 0,0 0-1 0 0,0 0 1 0 0,0 0-1 0 0,0 0 1 0 0,0 1-1 0 0,0 1 1 0 0,0-1-1 0 0,0 1 1 0 0,0 0 0 0 0,0 1-1 0 0,0-1 1 0 0,0 2-1 0 0,6 1-95 0 0,-8-2 62 0 0,-3-2-56 0 0,-1 1 0 0 0,1-1-1 0 0,-1 1 1 0 0,0 0-1 0 0,1-1 1 0 0,-1 1 0 0 0,0 0-1 0 0,0 0 1 0 0,0 0-1 0 0,0 0 1 0 0,0 0 0 0 0,1 0-1 0 0,-2 0 1 0 0,1 0-1 0 0,0 0 1 0 0,0 0 0 0 0,0 1-1 0 0,0-1 1 0 0,-1 0-1 0 0,1 1 1 0 0,-1-1 0 0 0,1 2-6 0 0,0 0-30 0 0,0 1 0 0 0,-1-1 1 0 0,0 1-1 0 0,1-1 0 0 0,-1 1 1 0 0,-1 0-1 0 0,1-1 0 0 0,0 1 1 0 0,-2 2 29 0 0,-1 6-206 0 0,0 0 0 0 0,-1-1 1 0 0,-1 1-1 0 0,1-1 0 0 0,-5 5 206 0 0,3-6-390 0 0,0-1-1 0 0,-1 0 1 0 0,-1 0 0 0 0,1 0-1 0 0,-1-1 1 0 0,-9 7 390 0 0,-54 39-2065 0 0,64-49 1938 0 0,-3 3-139 0 0,-1-1-1 0 0,0 0 1 0 0,0 0 0 0 0,0-1-1 0 0,0-1 1 0 0,-11 4 266 0 0,21-9 26 0 0,-1-1 0 0 0,1 1 0 0 0,0 0-1 0 0,-1 0 1 0 0,1-1 0 0 0,0 1 0 0 0,0-1 0 0 0,-1 1-1 0 0,1-1 1 0 0,0 1 0 0 0,0-1 0 0 0,-1 0-26 0 0,-3-4 348 0 0,11 5 242 0 0,-4 0-534 0 0,1 0-1 0 0,-1 0 0 0 0,1-1 0 0 0,-1 1 1 0 0,1-1-1 0 0,-1 1 0 0 0,1-1 0 0 0,-1 0 1 0 0,1 0-1 0 0,-1 0 0 0 0,0-1 0 0 0,1 1 0 0 0,-1 0 1 0 0,0-1-1 0 0,0 1 0 0 0,0-1-55 0 0,17-10 279 0 0,-10 10-213 0 0,0 0-1 0 0,1 0 0 0 0,-1 1 1 0 0,0 0-1 0 0,0 1 0 0 0,1 0 0 0 0,-1 0 1 0 0,0 1-1 0 0,0 0 0 0 0,4 2-65 0 0,23 0 93 0 0,-32-2-83 0 0,-1-1 1 0 0,1 0-1 0 0,-1 1 0 0 0,0 0 1 0 0,1-1-1 0 0,-1 1 0 0 0,0 1 1 0 0,1-1-1 0 0,-1 0 0 0 0,0 1 1 0 0,0 0-1 0 0,0 0 0 0 0,0 0 1 0 0,-1 0-1 0 0,1 0 0 0 0,0 0 1 0 0,0 2-11 0 0,0-1 31 0 0,0 1 1 0 0,-1 0-1 0 0,0 0 1 0 0,0-1 0 0 0,0 1-1 0 0,0 1 1 0 0,-1-1-1 0 0,1 0 1 0 0,-1 0-1 0 0,0 1 1 0 0,0-1-1 0 0,-1 0 1 0 0,1 1-1 0 0,-1-1-31 0 0,1 10 43 0 0,0-4 43 0 0,0 0 0 0 0,-1 0 0 0 0,-1 10-86 0 0,0-16 35 0 0,1-1 0 0 0,-1 1 0 0 0,0-1 0 0 0,0 1 0 0 0,-1-1 1 0 0,1 1-1 0 0,-1-1 0 0 0,1 0 0 0 0,-1 0 0 0 0,0 0 0 0 0,0 0 1 0 0,0 0-1 0 0,-1 1-35 0 0,-4 3 43 0 0,0-1 1 0 0,0 1-1 0 0,0-1 0 0 0,-1-1 1 0 0,0 1-1 0 0,0-1 0 0 0,-1-1 1 0 0,1 1-1 0 0,-1-1 0 0 0,0-1 1 0 0,0 0-1 0 0,0 0 0 0 0,0-1 1 0 0,-2 0-44 0 0,-9 4 22 0 0,0-2 1 0 0,0 0-1 0 0,0-2 1 0 0,-1 0 0 0 0,0-1-23 0 0,14-1-519 0 0,0 0 0 0 0,0-1 0 0 0,-1 0 0 0 0,1 0 0 0 0,0 0 0 0 0,0-1 0 0 0,0 0-1 0 0,0 0 1 0 0,0-1 0 0 0,1 0 0 0 0,-1 0 0 0 0,1-1 0 0 0,0 0 0 0 0,-1 0 0 0 0,-3-4 519 0 0,8 6-521 0 0,1 1 0 0 0,-1-1 0 0 0,1 0-1 0 0,-1-1 1 0 0,1 1 0 0 0,0 0-1 0 0,0 0 1 0 0,0 0 0 0 0,0-1 0 0 0,0 1 521 0 0,-1-3-798 0 0,-6-13-988 0 0</inkml:trace>
  <inkml:trace contextRef="#ctx0" brushRef="#br0" timeOffset="1766.79">1939 137 5473 0 0,'16'-7'1036'0'0,"1"-1"-1"0"0,-1 2 1 0 0,1 0 0 0 0,0 1-1 0 0,0 1 1 0 0,2 0-1036 0 0,-9 3 240 0 0,1 0 0 0 0,-1 0 0 0 0,1 1 0 0 0,-1 0 1 0 0,0 1-1 0 0,1 0 0 0 0,-1 1 0 0 0,1 0 0 0 0,-1 1 0 0 0,6 2-240 0 0,-14-4 6 0 0,0 0 0 0 0,0 0 0 0 0,0 0 0 0 0,-1 0 0 0 0,1 1 0 0 0,0-1 1 0 0,-1 1-1 0 0,1-1 0 0 0,-1 1 0 0 0,0-1 0 0 0,1 1 0 0 0,-1 0 0 0 0,0 0 0 0 0,0-1 0 0 0,0 1 0 0 0,0 0 0 0 0,0 0 0 0 0,-1 0 0 0 0,1 0 0 0 0,-1 0 0 0 0,1 1 0 0 0,-1-1 0 0 0,0 0 0 0 0,1 0 0 0 0,-1 0 0 0 0,0 0 0 0 0,-1 0 0 0 0,1 0 0 0 0,0 0 0 0 0,-1 2-6 0 0,0 2-68 0 0,0 1 0 0 0,0 0 0 0 0,-1-1 0 0 0,0 1 0 0 0,0-1 0 0 0,-1 1 0 0 0,1-1 1 0 0,-2 0-1 0 0,1 0 68 0 0,-15 18-711 0 0,-1-1 1 0 0,-1-1-1 0 0,-1-1 1 0 0,-1-1-1 0 0,-7 4 711 0 0,2 0-380 0 0,5-6-230 0 0,-1-2 1 0 0,-7 4 609 0 0,-19 14-291 0 0,63-42 564 0 0,-1 0 1 0 0,1 1-1 0 0,1 1 0 0 0,-1 0 1 0 0,1 1-1 0 0,0 1 0 0 0,0 0 1 0 0,1 1-1 0 0,-1 1 0 0 0,1 0 0 0 0,-1 1 1 0 0,1 0-1 0 0,-1 2 0 0 0,1 0 1 0 0,7 1-274 0 0,-13 0 148 0 0,0-1 1 0 0,0 2 0 0 0,0-1-1 0 0,0 1 1 0 0,0 1 0 0 0,7 3-149 0 0,-13-5 114 0 0,0 0 1 0 0,0 1-1 0 0,-1-1 1 0 0,1 1 0 0 0,-1 0-1 0 0,0 0 1 0 0,1 0 0 0 0,-1 1-1 0 0,-1-1 1 0 0,1 1-1 0 0,0 0 1 0 0,-1-1 0 0 0,0 1-1 0 0,0 0 1 0 0,0 0 0 0 0,1 4-115 0 0,-1-2 159 0 0,0 0 0 0 0,-1 0 1 0 0,0 1-1 0 0,0-1 1 0 0,0 1-1 0 0,-1-1 1 0 0,0 0-1 0 0,0 1 1 0 0,0 0-160 0 0,-1-3 69 0 0,1 0 0 0 0,-1 0 1 0 0,0-1-1 0 0,0 1 1 0 0,0 0-1 0 0,0-1 1 0 0,-1 1-1 0 0,0-1 0 0 0,1 1 1 0 0,-1-1-1 0 0,0 0 1 0 0,-1 0-1 0 0,1 0 1 0 0,0 0-1 0 0,-3 2-69 0 0,-6 5 149 0 0,-26 23 724 0 0,-18 12-873 0 0,43-36-11 0 0,-1-1 1 0 0,0 0-1 0 0,-1 0 0 0 0,0-1 0 0 0,0-1 1 0 0,-10 3 10 0 0,1-2-360 0 0,-14 5-2522 0 0,-25 3 2882 0 0,49-12-1846 0 0,0-2-1 0 0,0 1 1 0 0,0-2-1 0 0,-2 0 1847 0 0,-23-6-7119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6:49:55.7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269 150 240 0 0,'6'-6'590'0'0,"1"0"0"0"0,-1 1 1 0 0,2 0-1 0 0,-1 0 0 0 0,0 0 0 0 0,1 1 1 0 0,1 0-591 0 0,-9 5 371 0 0,1 0 1 0 0,-1 0-1 0 0,1 0 0 0 0,-1 0 1 0 0,0 0-1 0 0,1 0 1 0 0,-1 0-1 0 0,0 0 1 0 0,0 0-1 0 0,0 0 1 0 0,0 0-1 0 0,0 0 1 0 0,0 0-1 0 0,0 0 1 0 0,0 0-1 0 0,0 0 1 0 0,0 0-1 0 0,0 0 1 0 0,-1 0-1 0 0,1 0 1 0 0,0 0-1 0 0,-1 0-371 0 0,-10 13 1613 0 0,7-9-1222 0 0,0 0 1 0 0,0 0 0 0 0,0 1 0 0 0,1 0 0 0 0,-1-1 0 0 0,1 2 0 0 0,0 1-392 0 0,-25 64 3790 0 0,-32 57-3790 0 0,54-115 98 0 0,-44 84 452 0 0,16-34-396 0 0,4 1 0 0 0,-22 66-154 0 0,46-110-222 0 0,4-13-194 0 0,0-1 1 0 0,0 1 0 0 0,-1-1 0 0 0,0 0-1 0 0,0 0 1 0 0,-3 3 415 0 0,15-56-10103 0 0,8 0 3557 0 0,-10 15 4271 0 0</inkml:trace>
  <inkml:trace contextRef="#ctx0" brushRef="#br0" timeOffset="353.943">338 105 3065 0 0,'1'-1'387'0'0,"0"0"0"0"0,0 0 0 0 0,0 0 0 0 0,0 0 0 0 0,0 0 0 0 0,1 1 0 0 0,-1-1 0 0 0,0 0 0 0 0,1 0 0 0 0,-1 1 0 0 0,0-1 0 0 0,1 1 0 0 0,-1-1 0 0 0,1 1 0 0 0,-1 0 0 0 0,1-1 0 0 0,-1 1 0 0 0,1 0 0 0 0,-1 0 0 0 0,1 0 0 0 0,0 0-387 0 0,0 1 329 0 0,0 0 0 0 0,1-1 0 0 0,-1 1 0 0 0,0 0-1 0 0,0 0 1 0 0,0 0 0 0 0,-1 0 0 0 0,1 1 0 0 0,0-1 0 0 0,0 0-1 0 0,-1 1 1 0 0,1-1 0 0 0,0 2-329 0 0,4 4 418 0 0,0 1 0 0 0,-1-1 0 0 0,0 1-1 0 0,-1 0 1 0 0,0 0 0 0 0,0 0 0 0 0,-1 1-418 0 0,77 221 1410 0 0,-61-160-2291 0 0,10 64 881 0 0,-7 5-6258 0 0,-15-91 1722 0 0,0-23-1497 0 0,-8-23 3947 0 0</inkml:trace>
  <inkml:trace contextRef="#ctx0" brushRef="#br0" timeOffset="681.994">111 572 4273 0 0,'-14'6'2873'0'0,"9"-1"-1657"0"0,-3 1-408 0 0,8-3-136 0 0,22-6-32 0 0,3 3-96 0 0,11-6-304 0 0,-1-8 40 0 0,1 12-224 0 0,0-7-200 0 0,-5 4-176 0 0,2 5-432 0 0,-8-3-320 0 0,-1-2-488 0 0,4 7-497 0 0,-9 4-471 0 0,17 10-497 0 0</inkml:trace>
  <inkml:trace contextRef="#ctx0" brushRef="#br0" timeOffset="1030.953">782 252 4425 0 0,'4'0'576'0'0,"-1"0"0"0"0,0 1 0 0 0,0-1-1 0 0,1-1 1 0 0,-1 1 0 0 0,0 0 0 0 0,0-1 0 0 0,0 0 0 0 0,0 1 0 0 0,1-2-576 0 0,6-2 686 0 0,0 0 0 0 0,0-1 1 0 0,-1-1-1 0 0,3-1-686 0 0,-3 1 434 0 0,0 1 0 0 0,0 0 0 0 0,0 1-1 0 0,1 0-433 0 0,3 0 272 0 0,0 1 0 0 0,0 0 0 0 0,0 1-1 0 0,0 0 1 0 0,11 1-272 0 0,-16 1 74 0 0,0 0 1 0 0,0 1-1 0 0,0-1 0 0 0,0 2 1 0 0,0-1-1 0 0,0 1 0 0 0,0 0 1 0 0,0 1-1 0 0,-1 0 0 0 0,1 0-74 0 0,-4 0 16 0 0,-1-1 0 0 0,0 0-1 0 0,0 1 1 0 0,0 0-1 0 0,-1 0 1 0 0,1 0 0 0 0,-1 0-1 0 0,1 0 1 0 0,-1 1 0 0 0,0-1-1 0 0,0 1 1 0 0,-1-1-1 0 0,1 1 1 0 0,-1 0 0 0 0,0-1-1 0 0,1 2-15 0 0,2 12 20 0 0,0 0 0 0 0,1 16-20 0 0,-4-30-3 0 0,0 10-55 0 0,0-1 0 0 0,-1 1 0 0 0,0 0 0 0 0,-1 0 0 0 0,0-1 1 0 0,-1 1-1 0 0,0-1 0 0 0,-2 2 58 0 0,-2 8-232 0 0,-2 1 1 0 0,-1-1-1 0 0,-9 17 232 0 0,10-26-140 0 0,1-2 0 0 0,-2 1-1 0 0,1-1 1 0 0,-11 10 140 0 0,11-12-65 0 0,-2 0 24 0 0,1 0 0 0 0,-1 0 0 0 0,-1-1 0 0 0,0 0 0 0 0,0-1 0 0 0,0 0 0 0 0,-1-1 0 0 0,0-1 0 0 0,0 1 0 0 0,0-2 0 0 0,-1 0-1 0 0,-4 1 42 0 0,10-4 6 0 0,1 0-1 0 0,-1 0 0 0 0,0-1 1 0 0,0 1-1 0 0,0-2 1 0 0,0 1-1 0 0,0-1 0 0 0,0 0 1 0 0,1 0-1 0 0,-1-1 0 0 0,0 0 1 0 0,1 0-1 0 0,-1-1 0 0 0,-1-1-5 0 0,-9 1 175 0 0,16 3-152 0 0,0 0 1 0 0,0 0 0 0 0,0 0 0 0 0,0 0 0 0 0,0 0 0 0 0,0 0-1 0 0,0 0 1 0 0,0 0 0 0 0,0-1 0 0 0,0 1 0 0 0,0 0 0 0 0,0-1-1 0 0,0 1 1 0 0,0 0 0 0 0,1-1 0 0 0,-1 1 0 0 0,0-1 0 0 0,0 1-1 0 0,0-1 1 0 0,1 0 0 0 0,-1 1 0 0 0,0-1 0 0 0,1 0 0 0 0,-1 1-1 0 0,0-1 1 0 0,1 0 0 0 0,-1 0 0 0 0,1 0 0 0 0,-1 0 0 0 0,1 1 0 0 0,0-1-1 0 0,-1 0 1 0 0,1 0 0 0 0,0 0 0 0 0,0 0 0 0 0,-1 0 0 0 0,1 0-1 0 0,0-1-23 0 0,41-4 2101 0 0,-5 4-1636 0 0,-27 1-416 0 0,1 0 0 0 0,0 1 0 0 0,-1 0 0 0 0,1 0 0 0 0,-1 1 0 0 0,5 1-49 0 0,41 4 293 0 0,-45-6-308 0 0,0 1 0 0 0,0 0-1 0 0,0 0 1 0 0,0 1 0 0 0,0 1 0 0 0,-1-1-1 0 0,4 2 16 0 0,52 21-2032 0 0,-20-16-3799 0 0,-23-2-1400 0 0,-13-9 3356 0 0</inkml:trace>
  <inkml:trace contextRef="#ctx0" brushRef="#br0" timeOffset="1408.149">1564 130 2985 0 0,'-4'0'556'0'0,"0"-1"0"0"0,0 0 0 0 0,1 1 0 0 0,-1 0 1 0 0,0 0-1 0 0,0 0 0 0 0,0 1 0 0 0,0-1 0 0 0,0 1 1 0 0,0 0-1 0 0,0 0 0 0 0,1 1 0 0 0,-1-1 0 0 0,0 1 1 0 0,1-1-1 0 0,-3 2-556 0 0,2 1 277 0 0,-1-1 0 0 0,1 0 0 0 0,0 1 0 0 0,0 0 0 0 0,0 0 0 0 0,0 0 0 0 0,1 1 0 0 0,-1-1 0 0 0,1 1 0 0 0,0 0 0 0 0,0 1-277 0 0,-1 2 193 0 0,1 1 0 0 0,-1-1 0 0 0,1 1 0 0 0,1 0 0 0 0,-1 0 0 0 0,2 0 1 0 0,-1 0-1 0 0,1 1 0 0 0,1-1 0 0 0,-1 0 0 0 0,2 1 0 0 0,-1-1 0 0 0,1 0 0 0 0,1 3-193 0 0,0-7 159 0 0,-1 0-1 0 0,1 0 1 0 0,0 0-1 0 0,1 0 1 0 0,-1 0-1 0 0,1 0 1 0 0,0-1-1 0 0,1 1 1 0 0,-1-1-1 0 0,3 3-158 0 0,44 38 822 0 0,-38-35-745 0 0,0 0 0 0 0,-1 1 0 0 0,4 6-77 0 0,4 4-110 0 0,0-1-1 0 0,8 6 111 0 0,1 1-363 0 0,-24-22 251 0 0,0 0-1 0 0,0 0 1 0 0,-1 0-1 0 0,0 0 1 0 0,0 1-1 0 0,0-1 1 0 0,-1 1-1 0 0,1 0 1 0 0,-2 0-1 0 0,1 0 1 0 0,0 0-1 0 0,-1 0 1 0 0,0 0-1 0 0,-1 0 0 0 0,1 0 1 0 0,-1 0-1 0 0,0 1 1 0 0,-1-1-1 0 0,0 4 113 0 0,0-6-110 0 0,0 0 0 0 0,-1 1 0 0 0,1-1 0 0 0,-1 0 0 0 0,0 1 0 0 0,0-1-1 0 0,0 0 1 0 0,0 0 0 0 0,-1 0 0 0 0,0 0 110 0 0,-28 33-924 0 0,28-35 861 0 0,0 1 1 0 0,-1-1-1 0 0,1 0 1 0 0,0 0-1 0 0,-1 0 1 0 0,0 0-1 0 0,1-1 1 0 0,-1 1-1 0 0,0-1 0 0 0,0 0 1 0 0,1 0-1 0 0,-1 0 1 0 0,0-1-1 0 0,0 1 1 0 0,0-1-1 0 0,-3 0 63 0 0,-10-1-189 0 0,0 0 0 0 0,0-1 0 0 0,-6-3 189 0 0,-1 1-263 0 0,11 3 212 0 0,0-2 0 0 0,-1 0 0 0 0,1 0 1 0 0,-7-4 50 0 0,15 5 7 0 0,0 0 1 0 0,1 0-1 0 0,0-1 1 0 0,-1 0 0 0 0,1 1-1 0 0,0-1 1 0 0,0-1-1 0 0,1 1 1 0 0,-1-1 0 0 0,1 1-1 0 0,-1-1 1 0 0,1 0 0 0 0,-1-2-8 0 0,1 1 15 0 0,-2-4 82 0 0,-1 0 1 0 0,0 1-1 0 0,-1-1 1 0 0,0 1-1 0 0,0 0 1 0 0,-2-1-98 0 0,8 9 64 0 0,0-1 1 0 0,0 0 0 0 0,0 0-1 0 0,0 0 1 0 0,0 0 0 0 0,0 0-1 0 0,0 0 1 0 0,0 0 0 0 0,1 0 0 0 0,-1 0-1 0 0,0 0 1 0 0,1 0 0 0 0,-1 0-1 0 0,0-1 1 0 0,1 1 0 0 0,0 0-1 0 0,-1 0 1 0 0,1-1 0 0 0,0 1-1 0 0,0 0 1 0 0,-1-1 0 0 0,1 1-1 0 0,0 0 1 0 0,0-1-65 0 0,18-15 272 0 0,-14 13-213 0 0,-1 0-1 0 0,1 1 1 0 0,0-1 0 0 0,1 1-1 0 0,3-3-58 0 0,11-4 13 0 0,0 1 0 0 0,0 1 0 0 0,1 1 0 0 0,0 1 0 0 0,3 0-13 0 0,8-3-27 0 0,24-10 27 0 0,-12 0 25 0 0,27-17-25 0 0,-54 27 4 0 0,-1 0 1 0 0,0-2-1 0 0,-1 0 0 0 0,0 0 1 0 0,11-13-5 0 0,-19 18 44 0 0,-1-1 0 0 0,0 0 0 0 0,0 0 0 0 0,0 0 0 0 0,-1-1 1 0 0,-1 1-1 0 0,1-1 0 0 0,-1 0 0 0 0,0 0 0 0 0,-1 0 0 0 0,0 0 1 0 0,0-1-1 0 0,-1 1 0 0 0,0-6-44 0 0,0 8 47 0 0,-1-1 0 0 0,0 1 0 0 0,-1 0 0 0 0,0-1 0 0 0,0 1 0 0 0,0-1 0 0 0,-1 1 0 0 0,0 0 0 0 0,0 0 0 0 0,0 0 0 0 0,-1 0 1 0 0,0 0-1 0 0,0 1 0 0 0,0-1 0 0 0,-1 1 0 0 0,0 0 0 0 0,0 0 0 0 0,0 0 0 0 0,-3-2-47 0 0,2 3-132 0 0,0 1 1 0 0,0-1-1 0 0,0 1 1 0 0,-1 0 0 0 0,1 1-1 0 0,-1-1 1 0 0,1 1-1 0 0,-1 0 1 0 0,0 1-1 0 0,0-1 1 0 0,0 1-1 0 0,0 0 1 0 0,0 1 0 0 0,0-1-1 0 0,0 1 1 0 0,0 0-1 0 0,0 1 1 0 0,0-1-1 0 0,-4 2 132 0 0,-2 0-1104 0 0,1 1 0 0 0,-1 0 0 0 0,1 1 0 0 0,0 0 0 0 0,0 1 0 0 0,0 0 0 0 0,0 0 0 0 0,1 1 1 0 0,-6 5 1103 0 0,-12 10-3331 0 0,-2-4 1199 0 0</inkml:trace>
  <inkml:trace contextRef="#ctx0" brushRef="#br0" timeOffset="1779.257">2255 45 2320 0 0,'28'-17'6056'0'0,"7"-11"-2569"0"0,-47 43-311 0 0,-26 28-2861 0 0,-128 118 469 0 0,151-148-705 0 0,1 1-1 0 0,0 0 1 0 0,-5 9-79 0 0,15-18 53 0 0,0 0 0 0 0,1 0 0 0 0,0 0 0 0 0,0 1 0 0 0,0-1 0 0 0,1 1 0 0 0,-1 0 0 0 0,1-1 0 0 0,1 1 0 0 0,-1 0 1 0 0,1 0-1 0 0,0 1 0 0 0,0 3-53 0 0,1-9 8 0 0,0 0 1 0 0,0 0 0 0 0,0 0 0 0 0,0-1-1 0 0,0 1 1 0 0,0 0 0 0 0,1 0 0 0 0,-1 0-1 0 0,0 0 1 0 0,0 0 0 0 0,1 0 0 0 0,-1-1-1 0 0,1 1 1 0 0,-1 0 0 0 0,1 0 0 0 0,-1-1-1 0 0,1 1 1 0 0,-1 0 0 0 0,1-1 0 0 0,0 1-1 0 0,-1 0 1 0 0,1-1 0 0 0,0 1 0 0 0,-1-1-1 0 0,1 1 1 0 0,0-1 0 0 0,0 1 0 0 0,0-1-1 0 0,-1 0 1 0 0,1 1 0 0 0,0-1 0 0 0,0 0-1 0 0,0 0 1 0 0,0 0 0 0 0,0 0 0 0 0,0 1-1 0 0,0-1 1 0 0,0 0-9 0 0,5-1 100 0 0,1 1 0 0 0,0 0 1 0 0,0-1-1 0 0,0-1 0 0 0,2 0-100 0 0,14-2 162 0 0,8 2 134 0 0,0-2 1 0 0,0-1 0 0 0,26-9-297 0 0,-28 8 212 0 0,1 1 0 0 0,0 2-1 0 0,11 0-211 0 0,24-3 184 0 0,-56 5-173 0 0,16-2 90 0 0,-1 2 0 0 0,14 0-101 0 0,-30 1-190 0 0,0 1 0 0 0,0 0 0 0 0,0 0 0 0 0,-1 1 1 0 0,1 0-1 0 0,0 0 0 0 0,-1 1 0 0 0,1 0 0 0 0,6 3 190 0 0,-8-3-126 0 0,9 8-2630 0 0,-15-10 2569 0 0,1-1-1 0 0,-1 1 1 0 0,0 0-1 0 0,0 0 0 0 0,0-1 1 0 0,1 1-1 0 0,-1 0 1 0 0,0 0-1 0 0,0-1 0 0 0,0 1 1 0 0,0 0-1 0 0,0 0 1 0 0,0-1-1 0 0,0 1 0 0 0,-1 0 1 0 0,1 0-1 0 0,0-1 1 0 0,0 1-1 0 0,-1 0 1 0 0,1-1-1 0 0,0 1 0 0 0,-1 0 1 0 0,1-1-1 0 0,0 1 1 0 0,-1 0-1 0 0,0 0 188 0 0,-1 2-672 0 0,0 0-245 0 0,0 1 0 0 0,0-1 0 0 0,0 0 0 0 0,0 0 0 0 0,-1 0 0 0 0,1 0 0 0 0,-1-1 0 0 0,0 1 0 0 0,-1 0 917 0 0,-10 2-1580 0 0</inkml:trace>
  <inkml:trace contextRef="#ctx0" brushRef="#br0" timeOffset="2122.927">2409 0 3873 0 0,'21'20'6654'0'0,"-20"-19"-6341"0"0,1-1 0 0 0,-1 1 1 0 0,0 0-1 0 0,1 0 0 0 0,-1 0 1 0 0,0 0-1 0 0,0 1 1 0 0,0-1-1 0 0,0 0 0 0 0,0 0 1 0 0,0 1-1 0 0,0-1 1 0 0,0 0-1 0 0,0 1 0 0 0,-1-1 1 0 0,1 1-1 0 0,0-1 1 0 0,-1 1-1 0 0,1 0 0 0 0,-1-1 1 0 0,0 1-1 0 0,0-1 0 0 0,1 1 1 0 0,-1 0-1 0 0,0-1 1 0 0,-1 3-314 0 0,-21 175 4828 0 0,-3 33-3983 0 0,21 112-1351 0 0,4-208-1587 0 0,5-4-5022 0 0,-4-108 6163 0 0,-1 0 1 0 0,1 0-1 0 0,0 1 0 0 0,0-1 1 0 0,0 0-1 0 0,1 0 0 0 0,-1 0 1 0 0,1 0-1 0 0,2 3 952 0 0,1 3-2204 0 0,-2 7-1653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6:50:15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247 176 72 0 0,'48'8'5404'0'0,"-47"-7"-5006"0"0,0 0 0 0 0,0 1 0 0 0,0-1 0 0 0,-1 0 0 0 0,1 0 0 0 0,0 1 0 0 0,0-1 0 0 0,-1 1 0 0 0,1-1 0 0 0,-1 0 0 0 0,1 1 0 0 0,-1-1 0 0 0,0 1 0 0 0,0-1 0 0 0,0 1 0 0 0,1-1 0 0 0,-1 1 1 0 0,-1-1-1 0 0,1 1 0 0 0,0-1 0 0 0,0 1 0 0 0,-1 0-398 0 0,-4 41 2800 0 0,-7-7-1563 0 0,-1 0 0 0 0,-2-1 0 0 0,-7 10-1237 0 0,-19 43 706 0 0,-92 224-235 0 0,125-295-864 0 0,-22 47-124 0 0,7-24-3621 0 0,28-57-5867 0 0,11-29 4501 0 0,-4 12 4148 0 0</inkml:trace>
  <inkml:trace contextRef="#ctx0" brushRef="#br0" timeOffset="330.289">365 110 3105 0 0,'8'9'7011'0'0,"7"5"-1345"0"0,-12-11-5273 0 0,0 0-1 0 0,0 0 1 0 0,-1 1 0 0 0,1-1-1 0 0,-1 1 1 0 0,1-1 0 0 0,-1 1-1 0 0,0 0 1 0 0,-1 0-1 0 0,2 3-392 0 0,13 47 1112 0 0,-10-31-425 0 0,26 108 289 0 0,-16-60-936 0 0,21 54-40 0 0,-27-93-606 0 0,-1-1 0 0 0,-1 2-1 0 0,1 23 607 0 0,-2-5-3361 0 0,-2 1-3897 0 0,3-28-732 0 0,-14-15 5903 0 0</inkml:trace>
  <inkml:trace contextRef="#ctx0" brushRef="#br0" timeOffset="705.204">128 651 9298 0 0,'2'-2'2000'0'0,"1"2"-999"0"0,6-6 87 0 0,7 1-40 0 0,6-4-416 0 0,9-5-40 0 0,-1 9-384 0 0,6 2-176 0 0,-3-2 184 0 0,0 2-160 0 0,6-3-304 0 0,-9 1 24 0 0,1 8-648 0 0,-4 2-552 0 0,1-2-569 0 0,-3 5-1151 0 0,-6 3-793 0 0,-2-3-344 0 0</inkml:trace>
  <inkml:trace contextRef="#ctx0" brushRef="#br0" timeOffset="1065.158">1257 69 8 0 0,'6'5'0'0'0,"-3"1"0"0"0</inkml:trace>
  <inkml:trace contextRef="#ctx0" brushRef="#br0" timeOffset="1424.449">1031 88 2441 0 0,'28'8'4201'0'0,"-25"-8"-3687"0"0,0 0 0 0 0,-1 0-1 0 0,1 1 1 0 0,0 0-1 0 0,0-1 1 0 0,-1 1-1 0 0,1 0 1 0 0,-1 0-1 0 0,1 1 1 0 0,0-1-1 0 0,-1 0 1 0 0,0 1 0 0 0,1 0-1 0 0,-1-1 1 0 0,0 1-1 0 0,2 2-513 0 0,-19 11 5775 0 0,-8 13-5300 0 0,0 0 0 0 0,-2-2 0 0 0,-1-1 0 0 0,-5 2-475 0 0,9-7 105 0 0,0 1 1 0 0,2 0-1 0 0,-1 5-105 0 0,5-7 6 0 0,0-1 0 0 0,-1 0 0 0 0,-1-2 1 0 0,-1 0-1 0 0,-6 4-6 0 0,15-12 35 0 0,1 0 1 0 0,-1 1-1 0 0,1 0 0 0 0,1 0 1 0 0,0 1-1 0 0,-7 10-35 0 0,11-14 9 0 0,3-6-1 0 0,1 1 0 0 0,-1-1 0 0 0,1 0 0 0 0,-1 1 0 0 0,1-1 0 0 0,0 1 0 0 0,-1-1 0 0 0,1 1 0 0 0,0-1 0 0 0,-1 1 0 0 0,1-1 0 0 0,0 1-1 0 0,0-1 1 0 0,-1 1 0 0 0,1-1 0 0 0,0 1 0 0 0,0-1 0 0 0,0 1 0 0 0,0-1 0 0 0,0 1 0 0 0,0-1 0 0 0,0 1 0 0 0,0 0 0 0 0,0-1 0 0 0,0 1 0 0 0,0-1 0 0 0,0 1 0 0 0,0-1-1 0 0,0 1 1 0 0,0 0 0 0 0,1-1 0 0 0,-1 1 0 0 0,0-1 0 0 0,0 1 0 0 0,1-1 0 0 0,-1 1 0 0 0,0-1 0 0 0,1 0 0 0 0,-1 1 0 0 0,0-1 0 0 0,1 1 0 0 0,-1-1 0 0 0,1 0 0 0 0,-1 1-1 0 0,1-1 1 0 0,-1 0 0 0 0,1 1 0 0 0,-1-1 0 0 0,1 0 0 0 0,-1 0 0 0 0,1 1 0 0 0,-1-1 0 0 0,1 0 0 0 0,-1 0 0 0 0,1 0 0 0 0,0 0 0 0 0,0 0-8 0 0,2 1-6 0 0,0-1-1 0 0,0 0 1 0 0,0 0 0 0 0,1 0 0 0 0,-1 0 0 0 0,0 0 0 0 0,0 0 0 0 0,0-1 0 0 0,2 0 6 0 0,21-6 172 0 0,0 1 0 0 0,17-1-172 0 0,-18 3 190 0 0,1-1 0 0 0,12-5-190 0 0,-11 2-5 0 0,0 2 0 0 0,0 1 0 0 0,1 1 0 0 0,1 1 5 0 0,-1 1-20 0 0,1-3 0 0 0,-1 0 0 0 0,9-4 20 0 0,-34 8-36 0 0,1 0 0 0 0,0 0 0 0 0,-1 0 0 0 0,1 1 0 0 0,0-1 1 0 0,0 1-1 0 0,0 0 0 0 0,0 0 0 0 0,0 0 0 0 0,-1 1 0 0 0,1-1 0 0 0,0 1 1 0 0,0 0-1 0 0,0 0 0 0 0,-1 0 0 0 0,1 0 0 0 0,-1 1 0 0 0,1 0 0 0 0,1 1 36 0 0,-3-2-286 0 0,0 0 0 0 0,0 0 0 0 0,0 0 0 0 0,0 0-1 0 0,0 0 1 0 0,0 0 0 0 0,0 0 0 0 0,0-1 0 0 0,0 1 0 0 0,0-1-1 0 0,1 1 1 0 0,-1-1 286 0 0,-5 20-8942 0 0,3-19 8644 0 0,0-1 0 0 0,0 1 0 0 0,-1 0 0 0 0,1-1-1 0 0,0 1 1 0 0,0-1 0 0 0,-1 1 0 0 0,1-1 0 0 0,0 1-1 0 0,-1-1 1 0 0,1 1 0 0 0,0-1 0 0 0,-1 1 0 0 0,1-1-1 0 0,-1 1 1 0 0,1-1 0 0 0,0 0 0 0 0,-1 1 0 0 0,1-1-1 0 0,-1 0 1 0 0,1 1 0 0 0,-1-1 0 0 0,0 0 0 0 0,1 0-1 0 0,-1 1 299 0 0,-5-5-3623 0 0</inkml:trace>
  <inkml:trace contextRef="#ctx0" brushRef="#br0" timeOffset="1783.768">1061 226 5473 0 0,'0'0'166'0'0,"-1"-1"0"0"0,1 1 0 0 0,-1 0 0 0 0,1 0-1 0 0,-1 0 1 0 0,0-1 0 0 0,1 1 0 0 0,-1 0 0 0 0,1 0 0 0 0,-1 0 0 0 0,1 0-1 0 0,-1 0 1 0 0,0 0 0 0 0,1 0 0 0 0,-1 0 0 0 0,1 0 0 0 0,-1 0 0 0 0,0 0-1 0 0,1 1 1 0 0,-1-1 0 0 0,1 0 0 0 0,-1 0 0 0 0,1 1 0 0 0,-1-1 0 0 0,1 0-1 0 0,-1 1 1 0 0,0-1-166 0 0,-9 16 2801 0 0,2 24 102 0 0,3 44 1571 0 0,4 72-4474 0 0,0-8 90 0 0,-1-92-241 0 0,-1-22-1344 0 0,2 0-1 0 0,2 0 1 0 0,1 6 1495 0 0,-2-38-434 0 0,1 0 0 0 0,-1 0 0 0 0,0 0 0 0 0,1 0 0 0 0,-1 0 0 0 0,1 0 0 0 0,0 0 0 0 0,0 0 0 0 0,0 0 0 0 0,0 0 0 0 0,0-1 0 0 0,0 1 0 0 0,0 0 0 0 0,0-1 0 0 0,1 1 0 0 0,-1-1 0 0 0,1 1 0 0 0,-1-1 0 0 0,1 0 0 0 0,0 0 0 0 0,-1 1 0 0 0,1-1 0 0 0,0 0 0 0 0,0 0 0 0 0,0-1 0 0 0,0 1 0 0 0,0 0 0 0 0,0-1 0 0 0,0 1 0 0 0,1-1 434 0 0,11 4-2554 0 0</inkml:trace>
  <inkml:trace contextRef="#ctx0" brushRef="#br0" timeOffset="2143.017">1686 174 5969 0 0,'0'-1'404'0'0,"0"0"0"0"0,1 0 0 0 0,-1 0 0 0 0,1 0 0 0 0,-1 0 0 0 0,0 0 0 0 0,0 0 0 0 0,0 0 0 0 0,0 0 0 0 0,0 0 0 0 0,0 0 0 0 0,0 0 0 0 0,0 0 0 0 0,0 0 0 0 0,0 0 0 0 0,0-1-404 0 0,-1 2 99 0 0,1 0 0 0 0,0 0 0 0 0,0 0 0 0 0,-1 0 0 0 0,1 0 0 0 0,0 0 0 0 0,-1 0 0 0 0,1 0-1 0 0,0 0 1 0 0,-1 0 0 0 0,1 0 0 0 0,0 0 0 0 0,-1 0 0 0 0,1 0 0 0 0,0 0 0 0 0,0 0 0 0 0,-1 0 0 0 0,1 0 0 0 0,0 1 0 0 0,-1-1 0 0 0,1 0 0 0 0,0 0 0 0 0,0 0 0 0 0,-1 0-1 0 0,1 1 1 0 0,0-1 0 0 0,0 0 0 0 0,0 0 0 0 0,-1 1 0 0 0,1-1 0 0 0,0 0-99 0 0,-2 3 272 0 0,-1-1 1 0 0,1 0-1 0 0,0 1 0 0 0,0-1 0 0 0,0 1 1 0 0,1 0-1 0 0,-1 0 0 0 0,1 0 0 0 0,-1-1 1 0 0,0 3-273 0 0,1 3 323 0 0,-1 1 1 0 0,1-1 0 0 0,0 1 0 0 0,1-1 0 0 0,0 1-1 0 0,1-1 1 0 0,-1 1 0 0 0,2-1 0 0 0,-1 1 0 0 0,1 0-324 0 0,3 7 358 0 0,0 0 0 0 0,1-1 1 0 0,0 0-1 0 0,8 12-358 0 0,-4-10 41 0 0,1 0-1 0 0,1-1 1 0 0,1-1 0 0 0,0 0-1 0 0,1 0 1 0 0,0-1-1 0 0,16 10-40 0 0,-14-10-162 0 0,-1 1 0 0 0,0 0-1 0 0,-1 1 1 0 0,-1 1-1 0 0,7 10 163 0 0,-13-17-204 0 0,-1 0-1 0 0,0 1 1 0 0,-1-1 0 0 0,0 1-1 0 0,-1 0 1 0 0,0 1-1 0 0,-1-1 1 0 0,0 1-1 0 0,0 0 1 0 0,-1 4 204 0 0,-2-10-151 0 0,0 1 0 0 0,0-1 1 0 0,-1 0-1 0 0,0 1 1 0 0,0-1-1 0 0,0 1 0 0 0,-1-1 1 0 0,0 0-1 0 0,0 0 0 0 0,-1 0 1 0 0,1 0-1 0 0,-1 0 1 0 0,-1-1-1 0 0,1 1 0 0 0,-1-1 1 0 0,0 0-1 0 0,0 0 0 0 0,0 0 1 0 0,-1-1-1 0 0,-2 2 151 0 0,1-1-101 0 0,0 0 0 0 0,0-1 0 0 0,0 0 0 0 0,-1 0 0 0 0,1 0 0 0 0,-1-1 0 0 0,0 0 0 0 0,0-1 0 0 0,0 1 0 0 0,0-1 0 0 0,0 0 0 0 0,-1-1 0 0 0,1 0-1 0 0,-1 0 1 0 0,1-1 0 0 0,-1 0 0 0 0,-1 0 101 0 0,-13-2-182 0 0,0-2 0 0 0,1 0 0 0 0,-1-1-1 0 0,1-1 1 0 0,-3-2 182 0 0,16 5 42 0 0,0 0-1 0 0,0 0 0 0 0,0-1 1 0 0,1-1-1 0 0,-1 1 1 0 0,1-1-1 0 0,0 0 1 0 0,0-1-1 0 0,1 0 1 0 0,0 0-1 0 0,0 0 1 0 0,0-1-1 0 0,1 1 1 0 0,-2-4-42 0 0,-3-7 202 0 0,1-1 0 0 0,1 1 0 0 0,0-2 0 0 0,2 1 1 0 0,-3-10-203 0 0,7 18 111 0 0,0 0 0 0 0,0-1-1 0 0,1 1 1 0 0,0-1 0 0 0,0 1 0 0 0,1-1 0 0 0,1 0 0 0 0,0 1 0 0 0,0-1 0 0 0,4-9-111 0 0,-3 14 95 0 0,0 0 0 0 0,1 0 1 0 0,-1 0-1 0 0,1 0 0 0 0,1 1 0 0 0,-1-1 0 0 0,1 1 0 0 0,0 0 1 0 0,0 0-1 0 0,1 0 0 0 0,-1 0 0 0 0,1 1 0 0 0,0 0 0 0 0,0 0 1 0 0,1 0-1 0 0,4-2-95 0 0,12-5 229 0 0,0 1 0 0 0,0 1 0 0 0,1 1 0 0 0,1 0-229 0 0,52-20 202 0 0,8-13-35 0 0,-33 15 159 0 0,50-18-326 0 0,-96 43 32 0 0,-1-1-1 0 0,0 0 1 0 0,0 0 0 0 0,1 0 0 0 0,-2-1-1 0 0,1 1 1 0 0,0-1 0 0 0,0 0-1 0 0,-1 0 1 0 0,0-1 0 0 0,0 1 0 0 0,3-4-32 0 0,-5 5 29 0 0,1 0 1 0 0,-1 0 0 0 0,0 0 0 0 0,0 0 0 0 0,0 0 0 0 0,0-1 0 0 0,-1 1 0 0 0,1 0 0 0 0,0 0 0 0 0,-1-1 0 0 0,0 1-1 0 0,1 0 1 0 0,-1-1 0 0 0,0 1 0 0 0,0-1 0 0 0,-1 1 0 0 0,1 0 0 0 0,0-1 0 0 0,-1 1 0 0 0,1 0 0 0 0,-1 0 0 0 0,0-1-1 0 0,0 1 1 0 0,0 0 0 0 0,-1-2-30 0 0,-2-6 29 0 0,-2 1 1 0 0,1-1-1 0 0,-1 1 0 0 0,0 0 0 0 0,-1 0 0 0 0,0 1 0 0 0,-1 0 0 0 0,1 0 0 0 0,-1 0 1 0 0,-1 1-1 0 0,0 1 0 0 0,0-1 0 0 0,-1 1-29 0 0,-26-17-319 0 0,-10-5-789 0 0,42 26 859 0 0,0 0 0 0 0,0 1 0 0 0,0-1 0 0 0,0 1-1 0 0,0 0 1 0 0,-1 0 0 0 0,1 1 0 0 0,0-1 0 0 0,0 1 0 0 0,-3-1 249 0 0,-2 2-1027 0 0,1 0 0 0 0,-1 0 0 0 0,0 1 0 0 0,1 0 0 0 0,-1 1 0 0 0,1-1 0 0 0,0 2 0 0 0,-1-1 0 0 0,2 1 0 0 0,-1 0 0 0 0,0 1 0 0 0,1 0 0 0 0,0 0 0 0 0,0 0 0 0 0,-2 3 1027 0 0,-13 9-2691 0 0</inkml:trace>
  <inkml:trace contextRef="#ctx0" brushRef="#br0" timeOffset="2517.902">2163 441 5849 0 0,'-1'-6'618'0'0,"0"0"0"0"0,0-1-1 0 0,1 0 1 0 0,0 1 0 0 0,0-1 0 0 0,0 1-1 0 0,1-1 1 0 0,0 1 0 0 0,0-1 0 0 0,1-2-618 0 0,4-33 794 0 0,-5 22-595 0 0,-1 1 0 0 0,-1-1 0 0 0,-1 1 0 0 0,-1 0 0 0 0,0-1 0 0 0,-2 1 0 0 0,0 1 0 0 0,-1-1 0 0 0,-1 1 0 0 0,-3-5-199 0 0,10 21 78 0 0,-1 1-1 0 0,0-1 1 0 0,1 1-1 0 0,-1-1 1 0 0,1 0-1 0 0,-1 0 1 0 0,1 1-1 0 0,0-1 1 0 0,0 0-1 0 0,0 1 1 0 0,0-1-1 0 0,0 0 1 0 0,0 0-1 0 0,1 1 0 0 0,-1-1 1 0 0,0 0-1 0 0,1 1 1 0 0,-1-1-1 0 0,1 0 1 0 0,0 1-1 0 0,-1-1 1 0 0,1 1-1 0 0,0-1 1 0 0,0 1-1 0 0,0-1 1 0 0,0 1-1 0 0,0 0 1 0 0,1 0-1 0 0,-1-1 1 0 0,0 1-1 0 0,1 0 1 0 0,-1 0-1 0 0,0 0 1 0 0,1 0-1 0 0,-1 0 1 0 0,1 1-1 0 0,0-1 1 0 0,-1 0-78 0 0,8-3 108 0 0,-1 0 0 0 0,1 1 0 0 0,0 0 1 0 0,0 0-1 0 0,0 1 0 0 0,5-1-108 0 0,37-12 244 0 0,-43 11-220 0 0,-1 2-1 0 0,1-1 1 0 0,0 1-1 0 0,-1 0 1 0 0,1 0-1 0 0,0 1 1 0 0,1 0-1 0 0,-1 1 1 0 0,0-1-1 0 0,3 2-23 0 0,-4 0 43 0 0,0 0-1 0 0,-1 1 1 0 0,0 0 0 0 0,1 0-1 0 0,-1 1 1 0 0,0 0 0 0 0,0 0-1 0 0,0 0 1 0 0,-1 0-1 0 0,1 1 1 0 0,-1 0 0 0 0,0 1-1 0 0,0-1 1 0 0,0 1 0 0 0,-1 0-1 0 0,1 0 1 0 0,-1 0 0 0 0,0 0-1 0 0,-1 1 1 0 0,1 0-1 0 0,-1 0 1 0 0,0 0 0 0 0,-1 0-1 0 0,1 2-42 0 0,6 19 162 0 0,-1 0-1 0 0,-1 1 0 0 0,-1 0 0 0 0,-2 1 1 0 0,-1 2-162 0 0,1-2-52 0 0,-1 1-1 0 0,-1-1 1 0 0,-2 1 0 0 0,-1 0 0 0 0,-2-1 0 0 0,0 1-1 0 0,-5 14 53 0 0,-14 60-497 0 0,3 15 497 0 0,2-16-3029 0 0,-3-2-5682 0 0,15-85 4872 0 0,0-7-385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1:14:58.32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299 126 4657 0 0,'36'-18'10709'0'0,"65"-31"-6971"0"0,-80 40-3380 0 0,-1 2 0 0 0,1 0 0 0 0,0 2 0 0 0,1 0 0 0 0,-1 2 0 0 0,1 0 0 0 0,4 1-358 0 0,30-5 401 0 0,-25 2-177 0 0,1 2-1 0 0,0 1 0 0 0,0 2 1 0 0,22 2-224 0 0,-38 0 50 0 0,1 0 0 0 0,0 2 1 0 0,-1-1-1 0 0,0 2 0 0 0,0 0 0 0 0,0 2 1 0 0,0-1-1 0 0,-1 2 0 0 0,10 6-50 0 0,-19-10 18 0 0,-1 0 0 0 0,-1 0 0 0 0,1 0 1 0 0,-1 1-1 0 0,1-1 0 0 0,-1 1 0 0 0,0 0 0 0 0,-1 0 0 0 0,1 1 0 0 0,-1-1 0 0 0,0 1 1 0 0,-1 0-1 0 0,1 0 0 0 0,-1 0 0 0 0,0 0 0 0 0,-1 0 0 0 0,1 0 0 0 0,-1 0 1 0 0,-1 1-1 0 0,1-1 0 0 0,-1 0 0 0 0,0 1 0 0 0,0-1-18 0 0,-1 17-14 0 0,-2 1 0 0 0,0-2 1 0 0,-2 1-1 0 0,0 0 0 0 0,-7 17 14 0 0,3-17 17 0 0,0 0-1 0 0,-1-1 1 0 0,-2-1-1 0 0,0 0 1 0 0,-1 0-1 0 0,-1-1 1 0 0,-1-1 0 0 0,-16 16-17 0 0,-26 23 140 0 0,-65 50-140 0 0,121-107-4 0 0,-27 22-23 0 0,-1-1 0 0 0,-1-2 0 0 0,0-1-1 0 0,-2-1 1 0 0,0-1 0 0 0,-1-2 0 0 0,-19 5 27 0 0,-89 40-33 0 0,88-35-135 0 0,-1-3-1 0 0,-36 10 169 0 0,7-7 322 0 0,78-24-285 0 0,0 1 1 0 0,0-1 0 0 0,0 1 0 0 0,0 0-1 0 0,1 0 1 0 0,-1 1 0 0 0,0-1-1 0 0,1 1 1 0 0,0 0 0 0 0,0 0-1 0 0,-3 3-37 0 0,7-6 0 0 0,0 0-1 0 0,-1 0 0 0 0,1 1 0 0 0,0-1 1 0 0,0 0-1 0 0,0 0 0 0 0,0 0 0 0 0,0 1 0 0 0,0-1 1 0 0,0 0-1 0 0,0 0 0 0 0,0 1 0 0 0,0-1 1 0 0,0 0-1 0 0,0 0 0 0 0,0 0 0 0 0,0 1 0 0 0,0-1 1 0 0,0 0-1 0 0,0 0 0 0 0,0 1 0 0 0,0-1 1 0 0,0 0-1 0 0,0 0 0 0 0,0 0 0 0 0,0 1 0 0 0,0-1 1 0 0,1 0-1 0 0,-1 0 0 0 0,0 0 0 0 0,0 1 1 0 0,0-1-1 0 0,0 0 0 0 0,1 0 0 0 0,-1 0 0 0 0,0 0 1 0 0,0 0-1 0 0,0 1 0 0 0,0-1 0 0 0,1 0 1 0 0,13 8 82 0 0,16 3 157 0 0,66 4-175 0 0,-37-8 163 0 0,80 3 171 0 0,213 38 17 0 0,-279-34-375 0 0,8 5-40 0 0,63 12-544 0 0,-113-24-474 0 0,0 1 0 0 0,-1 2 0 0 0,0 1 0 0 0,18 10 1018 0 0,15 5-4875 0 0,-53-22 3805 0 0,-5-3 178 0 0,1 2 0 0 0,-1-1 0 0 0,0 0 0 0 0,0 1 1 0 0,0 0-1 0 0,-1 0 0 0 0,1 0 0 0 0,-1 1 892 0 0,46 37-6520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6:47:33.7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376 177 352 0 0,'0'-2'399'0'0,"0"-1"-1"0"0,0 1 1 0 0,0-1-1 0 0,0 1 1 0 0,0-1-1 0 0,0 1 1 0 0,1-1-1 0 0,-1 1 1 0 0,1-1-1 0 0,-1 1 1 0 0,1 0-1 0 0,0-1 1 0 0,0 1-1 0 0,0 0 1 0 0,1 0-1 0 0,-1-1 1 0 0,0 1-1 0 0,1 0 1 0 0,-1 0-1 0 0,1 0 1 0 0,0 1-1 0 0,0-1-398 0 0,-8 12 5635 0 0,-6 21-3031 0 0,-5 12-1683 0 0,-31 48 1471 0 0,-31 44-2392 0 0,0-2 237 0 0,44-70-499 0 0,-2-2 0 0 0,-16 15 262 0 0,32-52-1805 0 0,21-24 1709 0 0,0 0 0 0 0,0 1 0 0 0,0-1 0 0 0,0 0 0 0 0,0 0 0 0 0,-1 0 0 0 0,1 0 0 0 0,0 1 0 0 0,0-1 0 0 0,0 0 0 0 0,-1 0 0 0 0,1 0 0 0 0,0 0 1 0 0,0 0-1 0 0,0 0 0 0 0,-1 0 0 0 0,1 1 0 0 0,0-1 0 0 0,0 0 0 0 0,-1 0 0 0 0,1 0 0 0 0,0 0 0 0 0,0 0 0 0 0,-1 0 0 0 0,1 0 0 0 0,0 0 0 0 0,0 0 0 0 0,0 0 0 0 0,-1 0 0 0 0,1-1 0 0 0,0 1 0 0 0,0 0 0 0 0,-1 0 0 0 0,1 0 0 0 0,0 0 96 0 0,1-16-4348 0 0,29-54-4002 0 0,-23 31 5836 0 0</inkml:trace>
  <inkml:trace contextRef="#ctx0" brushRef="#br0" timeOffset="338.954">421 1 1696 0 0,'2'2'646'0'0,"1"0"0"0"0,-1 0 0 0 0,1 0-1 0 0,-1 1 1 0 0,0-1 0 0 0,1 1-1 0 0,-1 0 1 0 0,-1-1 0 0 0,1 1 0 0 0,0 0-1 0 0,-1 0 1 0 0,1 0 0 0 0,-1 0-1 0 0,0 1 1 0 0,0-1 0 0 0,0 0 0 0 0,0 1-646 0 0,0 9 938 0 0,1 0 1 0 0,-1 1-1 0 0,-1 11-938 0 0,0 13 1207 0 0,7 20-579 0 0,2-1 1 0 0,2-1 0 0 0,3 1 0 0 0,17 40-629 0 0,-17-52-746 0 0,-1 1 0 0 0,2 26 746 0 0,-8-16-3929 0 0,-4 0-4054 0 0,-2-44 5086 0 0,6 2 27 0 0</inkml:trace>
  <inkml:trace contextRef="#ctx0" brushRef="#br0" timeOffset="713.863">97 534 1864 0 0,'-15'-1'4000'0'0,"15"1"-3918"0"0,0 0-1 0 0,0 1 0 0 0,-1-1 1 0 0,1 0-1 0 0,0 0 0 0 0,0 0 1 0 0,0 0-1 0 0,-1 0 1 0 0,1 0-1 0 0,0 0 0 0 0,0 0 1 0 0,-1 0-1 0 0,1 0 1 0 0,0 0-1 0 0,0 0 0 0 0,0 0 1 0 0,-1 0-1 0 0,1-1 1 0 0,0 1-1 0 0,0 0 0 0 0,0 0 1 0 0,-1 0-1 0 0,1 0 1 0 0,0 0-1 0 0,0 0 0 0 0,0 0 1 0 0,0-1-1 0 0,-1 1 1 0 0,1 0-1 0 0,0 0 0 0 0,0 0 1 0 0,0 0-1 0 0,0-1 1 0 0,0 1-1 0 0,-1 0 0 0 0,1 0 1 0 0,0 0-1 0 0,0-1 0 0 0,0 1 1 0 0,0 0-1 0 0,0 0 1 0 0,0 0-1 0 0,0-1 0 0 0,0 1 1 0 0,0 0-1 0 0,0 0 1 0 0,0-1-1 0 0,0 1 0 0 0,0 0 1 0 0,0 0-1 0 0,0 0 1 0 0,0-1-1 0 0,0 1 0 0 0,0 0 1 0 0,0 0-1 0 0,0-1 1 0 0,1 1-1 0 0,-1 0-81 0 0,22 5 2323 0 0,201-16-1517 0 0,-182 5-3848 0 0,-2 0-5679 0 0,-28 4 6778 0 0</inkml:trace>
  <inkml:trace contextRef="#ctx0" brushRef="#br0" timeOffset="5280.194">879 161 456 0 0,'6'0'1437'0'0,"-4"-1"-1113"0"0,0 1-1 0 0,-1 0 0 0 0,1 0 1 0 0,0 0-1 0 0,0 0 0 0 0,-1 0 1 0 0,1 0-1 0 0,0 0 0 0 0,0 1 1 0 0,-1-1-1 0 0,1 0 0 0 0,0 1 1 0 0,-1 0-1 0 0,2 0-323 0 0,-5 21 8280 0 0,-2 64-2403 0 0,-10 47-3783 0 0,3-48-1532 0 0,-30 199-1114 0 0,40-259-65 0 0,2-20 284 0 0,-1 0 0 0 0,0 0 0 0 0,0 0 0 0 0,0-1 0 0 0,-1 1 0 0 0,0 0 0 0 0,0 0 1 0 0,0-1-1 0 0,-1 1 0 0 0,1-1 0 0 0,-1 1 0 0 0,0-1 0 0 0,0 1 333 0 0,-2-2-1551 0 0,3-5-1725 0 0,9-7-3869 0 0,4 3 3420 0 0,-5-10 1694 0 0</inkml:trace>
  <inkml:trace contextRef="#ctx0" brushRef="#br0" timeOffset="5748.894">1108 144 6865 0 0,'57'-30'5701'0'0,"-40"19"-4849"0"0,1 1 0 0 0,0 1 0 0 0,0 1 0 0 0,1 0 0 0 0,0 1 0 0 0,19-3-852 0 0,-26 8 152 0 0,0 0 0 0 0,0 1 0 0 0,0 0 0 0 0,0 1-1 0 0,0 0 1 0 0,6 1-152 0 0,-17 0-1 0 0,1-1 0 0 0,0 0 0 0 0,0 0 0 0 0,0 1 0 0 0,-1-1 0 0 0,1 1 0 0 0,0-1 0 0 0,-1 1 0 0 0,1 0 0 0 0,0 0-1 0 0,-1 0 1 0 0,1 0 0 0 0,-1 0 0 0 0,1 0 0 0 0,-1 0 0 0 0,0 0 0 0 0,1 1 0 0 0,-1-1 0 0 0,0 0 0 0 0,0 1 0 0 0,0-1 0 0 0,0 1 0 0 0,0-1 0 0 0,0 1 0 0 0,0 0 0 0 0,-1-1-1 0 0,1 1 1 0 0,-1 0 0 0 0,1 0 0 0 0,-1-1 0 0 0,1 1 0 0 0,-1 0 0 0 0,0 0 0 0 0,0 0 0 0 0,0-1 0 0 0,0 1 0 0 0,0 0 0 0 0,-1 0 0 0 0,1 0 0 0 0,0-1 0 0 0,-1 1 0 0 0,1 0-1 0 0,-1 0 1 0 0,0-1 0 0 0,0 2 1 0 0,-6 16-225 0 0,0-1-1 0 0,-2 0 0 0 0,0 0 0 0 0,-1-1 1 0 0,-1 0-1 0 0,-7 9 226 0 0,-7 5-1129 0 0,0-1 1 0 0,-25 21 1128 0 0,27-30-788 0 0,-1 0 1 0 0,-1-1 787 0 0,18-15-257 0 0,-1 1 1 0 0,0-2-1 0 0,0 1 1 0 0,0-1-1 0 0,-1 0 1 0 0,1 0-1 0 0,-1-1 0 0 0,-8 2 257 0 0,16-5-37 0 0,-1 0 0 0 0,0 1 0 0 0,0-1-1 0 0,0 0 1 0 0,0 0 0 0 0,0 0 0 0 0,0 0-1 0 0,1-1 1 0 0,-1 1 0 0 0,0 0 0 0 0,0-1 0 0 0,0 0 37 0 0,1 1-1 0 0,1 0 1 0 0,-1 0 0 0 0,0-1 0 0 0,1 1 0 0 0,-1 0 0 0 0,1-1 0 0 0,-1 1 0 0 0,1-1 0 0 0,-1 1 0 0 0,1 0 0 0 0,0-1 0 0 0,-1 1 0 0 0,1-1 0 0 0,0 0 0 0 0,-1 1 0 0 0,1-1-1 0 0,0 1 1 0 0,-1-1 0 0 0,1 1 0 0 0,0-1 0 0 0,0 0 0 0 0,0 1 0 0 0,0-1 0 0 0,0-1 40 0 0,0 0-1 0 0,0 0 0 0 0,1 1 1 0 0,-1-1-1 0 0,0 0 1 0 0,1 1-1 0 0,0-1 1 0 0,-1 1-1 0 0,1-1 0 0 0,0 1 1 0 0,0-1-1 0 0,0 1 1 0 0,0-1-1 0 0,0 1 1 0 0,0 0-1 0 0,1-1 1 0 0,-1 1-1 0 0,0 0 0 0 0,1 0 1 0 0,-1 0-1 0 0,0 0 1 0 0,1 0-1 0 0,0 0-39 0 0,7-4 149 0 0,1-1 1 0 0,-1 2-1 0 0,1-1 0 0 0,0 2 0 0 0,0-1 0 0 0,0 1 1 0 0,1 1-1 0 0,-1 0 0 0 0,11-1-149 0 0,-9 2 35 0 0,0 0 0 0 0,1 1 0 0 0,-1 0 0 0 0,0 1 0 0 0,0 0 1 0 0,1 1-1 0 0,-1 1 0 0 0,-1 0 0 0 0,1 0 0 0 0,7 4-35 0 0,-10-3 40 0 0,0 1 0 0 0,0 0 0 0 0,-1 0 1 0 0,0 1-1 0 0,0 0 0 0 0,0 0 0 0 0,0 1 1 0 0,-1 0-1 0 0,0 0 0 0 0,-1 1 0 0 0,1 0 0 0 0,-2 0 1 0 0,2 2-41 0 0,0 1 167 0 0,-1 0 1 0 0,0 0-1 0 0,-1 0 1 0 0,0 1-1 0 0,-1-1 1 0 0,0 1-1 0 0,-1 0 1 0 0,0 1-1 0 0,-1-1 1 0 0,-1 0-1 0 0,1 4-167 0 0,-2-9 134 0 0,0-1 0 0 0,-1 1-1 0 0,0-1 1 0 0,0 1 0 0 0,0-1-1 0 0,-1 1 1 0 0,0-1 0 0 0,0 0 0 0 0,-1 0-1 0 0,1 0 1 0 0,-1 0 0 0 0,-1 0-1 0 0,1-1 1 0 0,-1 1 0 0 0,0-1-1 0 0,0 0 1 0 0,-1 0 0 0 0,1 0-1 0 0,-1-1 1 0 0,0 0 0 0 0,0 1-1 0 0,-3 0-133 0 0,-4 1 72 0 0,1 0-1 0 0,-1-1 1 0 0,0-1 0 0 0,0 0-1 0 0,-1-1 1 0 0,1 0-1 0 0,-7 1-71 0 0,-8 1-35 0 0,6 0-390 0 0,-1 0 0 0 0,0-2 0 0 0,-12 0 425 0 0,25-3-606 0 0,-1 0 0 0 0,1-1 0 0 0,0 0 0 0 0,-1 0 0 0 0,1-1 0 0 0,-3-1 606 0 0,-3-1-1530 0 0,-15-4-2522 0 0,13-4-1655 0 0,-1-8 2688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6:48:03.8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1437 86 2577 0 0,'0'0'410'0'0,"1"0"0"0"0,0 0 0 0 0,-1 0 0 0 0,1 0 0 0 0,-1 0 0 0 0,1 0 0 0 0,0 1 0 0 0,-1-1 0 0 0,1 0 1 0 0,-1 0-1 0 0,1 1 0 0 0,-1-1 0 0 0,1 1 0 0 0,-1-1 0 0 0,1 0 0 0 0,-1 1 0 0 0,1-1 0 0 0,-1 1 0 0 0,0-1 1 0 0,1 1-1 0 0,-1-1 0 0 0,0 1-410 0 0,7 16 3369 0 0,-4 18-1512 0 0,-9 17-609 0 0,-3 0 0 0 0,-2 0 1 0 0,-11 27-1249 0 0,17-56 11 0 0,1-1 1 0 0,1 1 0 0 0,-1 15-12 0 0,2-10-1790 0 0,-6 27 1790 0 0,7-53-203 0 0,1 1-150 0 0,-1 0 1 0 0,0 0-1 0 0,1 0 1 0 0,0 0 0 0 0,-1 1-1 0 0,1-1 1 0 0,0 0-1 0 0,1 0 1 0 0,0 3 352 0 0,-1-5-787 0 0,1 1 1 0 0,-1 0 0 0 0,1-1-1 0 0,0 1 1 0 0,0-1-1 0 0,0 1 1 0 0,0-1 0 0 0,0 1-1 0 0,0-1 1 0 0,0 0-1 0 0,0 1 1 0 0,0-1 0 0 0,1 0-1 0 0,0 0 787 0 0,18 14-4182 0 0</inkml:trace>
  <inkml:trace contextRef="#ctx0" brushRef="#br0" timeOffset="390.532">1705 88 2809 0 0,'-3'2'299'0'0,"0"0"0"0"0,0 0 1 0 0,0 0-1 0 0,0 0 1 0 0,0 0-1 0 0,1 1 1 0 0,-1-1-1 0 0,1 1 0 0 0,0-1 1 0 0,0 1-1 0 0,0 0 1 0 0,0 0-1 0 0,0 0 1 0 0,1 0-1 0 0,-1 1 0 0 0,1-1 1 0 0,0 0-1 0 0,0 0 1 0 0,0 1-1 0 0,0-1 0 0 0,1 1 1 0 0,-1-1-1 0 0,1 3-299 0 0,0 3 256 0 0,0 0 0 0 0,1 1 1 0 0,-1-1-1 0 0,2 0 0 0 0,0 0 0 0 0,0 0 0 0 0,0 0 0 0 0,3 5-256 0 0,-3-9 118 0 0,-1-1 0 0 0,1 0 0 0 0,1 1 1 0 0,-1-1-1 0 0,0 0 0 0 0,1 0 0 0 0,0 0 0 0 0,0-1 0 0 0,0 1 1 0 0,0-1-1 0 0,1 0 0 0 0,-1 0 0 0 0,1 0 0 0 0,0 0 0 0 0,0 0 1 0 0,0-1-1 0 0,0 0 0 0 0,0 0 0 0 0,0 0 0 0 0,1 0 0 0 0,-1 0 1 0 0,1-1-1 0 0,-1 0 0 0 0,1 0 0 0 0,0 0 0 0 0,-1-1 0 0 0,1 0 1 0 0,3 0-119 0 0,7-3-73 0 0,0 0 0 0 0,0-2 1 0 0,0 0-1 0 0,-1 0 1 0 0,0-2-1 0 0,0 1 0 0 0,-1-2 1 0 0,1 0-1 0 0,-2 0 1 0 0,6-5 72 0 0,10-6-331 0 0,-19 13 341 0 0,-1 0 0 0 0,0 0 0 0 0,-1-1-1 0 0,0 0 1 0 0,0 0 0 0 0,0-1 0 0 0,-1 0 0 0 0,0 0-1 0 0,0 0 1 0 0,-1-1 0 0 0,0 0 0 0 0,3-9-10 0 0,-7 15 54 0 0,0 0 0 0 0,0-1 0 0 0,-1 1 0 0 0,0-1 0 0 0,1 1 0 0 0,-1-1 0 0 0,0 1 0 0 0,-1-1 0 0 0,1 1 0 0 0,-1-1 0 0 0,1 1 0 0 0,-1 0 0 0 0,0-1 0 0 0,0 1 0 0 0,-1 0 0 0 0,1-1 0 0 0,-1 1 0 0 0,1 0 0 0 0,-1 0 0 0 0,0 0 0 0 0,0 1 0 0 0,-1-1 0 0 0,1 0 0 0 0,0 1 0 0 0,-1-1 0 0 0,0 1 0 0 0,1 0 0 0 0,-2-1-54 0 0,-2-1 30 0 0,1 0 0 0 0,-1 1 0 0 0,0 0 0 0 0,0 0 0 0 0,0 0 0 0 0,0 0 0 0 0,0 1 0 0 0,-1 0 0 0 0,1 0 0 0 0,-1 1 0 0 0,1 0 0 0 0,-1 0 0 0 0,0 1 0 0 0,-4-1-30 0 0,-2 2-340 0 0,1 1 0 0 0,-1 0 0 0 0,0 0 0 0 0,0 1 0 0 0,1 1 0 0 0,0 0 0 0 0,-8 4 340 0 0,6-1-1171 0 0,0 1-1 0 0,0 1 0 0 0,1 0 1 0 0,0 0-1 0 0,-11 11 1172 0 0,18-14-803 0 0,0-1 1 0 0,0 1-1 0 0,1 0 0 0 0,0 0 0 0 0,0 0 0 0 0,1 1 0 0 0,-1 0 1 0 0,2 0-1 0 0,-2 1 803 0 0,-7 8-575 0 0</inkml:trace>
  <inkml:trace contextRef="#ctx0" brushRef="#br0" timeOffset="734.204">2039 116 4057 0 0,'1'1'316'0'0,"3"3"853"0"0,1 0 0 0 0,-1 1 0 0 0,-1-1 0 0 0,1 1 0 0 0,-1 0 0 0 0,2 3-1169 0 0,-4-6 210 0 0,0 0-1 0 0,0-1 1 0 0,-1 1 0 0 0,1 0 0 0 0,-1 0 0 0 0,0 0-1 0 0,0 0 1 0 0,1 0 0 0 0,-1 0 0 0 0,0 0-1 0 0,0 0 1 0 0,-1 0 0 0 0,1 0 0 0 0,0 0 0 0 0,-1 0-1 0 0,1 0 1 0 0,-1-1 0 0 0,0 1 0 0 0,1 0 0 0 0,-1 0-1 0 0,0 0 1 0 0,0 0-210 0 0,-105 203 6965 0 0,41-76-6451 0 0,26-63-392 0 0,22-40-94 0 0,2 1-1 0 0,-8 19-27 0 0,-7 16-3073 0 0,-3 0 3073 0 0,25-46-1010 0 0,-6 18-2269 0 0,11-11-4565 0 0,5-20 3011 0 0,-1-11 1222 0 0</inkml:trace>
  <inkml:trace contextRef="#ctx0" brushRef="#br0" timeOffset="-1423.947">359 88 216 0 0,'16'-3'1536'0'0,"-15"3"-1301"0"0,0 0 0 0 0,1 0 0 0 0,-1 0 0 0 0,0 0 0 0 0,1 0 0 0 0,-1 0-1 0 0,0-1 1 0 0,1 1 0 0 0,-1-1 0 0 0,0 1 0 0 0,1-1 0 0 0,-1 1-1 0 0,0-1 1 0 0,0 0 0 0 0,0 0 0 0 0,0 1 0 0 0,0-1 0 0 0,0 0 0 0 0,0 0-1 0 0,0 0-234 0 0,-1 0 74 0 0,0 1-1 0 0,0 0 0 0 0,0 0 1 0 0,0 0-1 0 0,0-1 0 0 0,0 1 1 0 0,1 0-1 0 0,-1 0 1 0 0,0 0-1 0 0,0 0 0 0 0,0-1 1 0 0,0 1-1 0 0,0 0 0 0 0,0 0 1 0 0,0 0-1 0 0,0 0 0 0 0,0 0 1 0 0,0-1-1 0 0,0 1 0 0 0,1 0 1 0 0,-1 0-1 0 0,0 0 0 0 0,0 0 1 0 0,0 0-1 0 0,0 0 0 0 0,0 0 1 0 0,1-1-1 0 0,-1 1 0 0 0,0 0 1 0 0,0 0-1 0 0,0 0 1 0 0,0 0-1 0 0,0 0 0 0 0,1 0 1 0 0,-1 0-1 0 0,0 0 0 0 0,0 0 1 0 0,0 0-1 0 0,1 0 0 0 0,-1 0 1 0 0,0 0-1 0 0,0 0 0 0 0,0 0 1 0 0,0 0-1 0 0,1 0 0 0 0,-1 0 1 0 0,0 0-1 0 0,0 0 0 0 0,0 0 1 0 0,0 0-1 0 0,0 1 1 0 0,1-1-1 0 0,-1 0 0 0 0,0 0 1 0 0,0 0-1 0 0,0 0 0 0 0,0 0 1 0 0,0 0-1 0 0,1 0 0 0 0,-1 1 1 0 0,0-1-1 0 0,0 0 0 0 0,0 0 1 0 0,0 0-1 0 0,0 0 0 0 0,0 1 1 0 0,0-1-1 0 0,0 0 0 0 0,0 0-73 0 0,-3 5 591 0 0,0 0-1 0 0,0 0 1 0 0,0 1-1 0 0,1-1 0 0 0,0 1 1 0 0,-1 1-591 0 0,-10 20 1620 0 0,1-5-747 0 0,-10 24 964 0 0,-2 0 0 0 0,-23 31-1837 0 0,-8 16 913 0 0,-111 189-218 0 0,152-259-914 0 0,-5 13-405 0 0,6-12-1277 0 0,9-22-877 0 0,8-16-346 0 0,11-38-7259 0 0,-11 32 6592 0 0</inkml:trace>
  <inkml:trace contextRef="#ctx0" brushRef="#br0" timeOffset="-1095.896">371 97 5985 0 0,'3'-4'560'0'0,"0"1"0"0"0,1 0-1 0 0,0 0 1 0 0,-1 1 0 0 0,1-1-1 0 0,0 1 1 0 0,1 0-1 0 0,-1 0 1 0 0,0 0 0 0 0,0 0-1 0 0,1 1 1 0 0,-1 0 0 0 0,1 0-1 0 0,0 0 1 0 0,2 0-560 0 0,-4 1 147 0 0,-1 0 0 0 0,0 0 1 0 0,1 1-1 0 0,-1-1 0 0 0,0 1 0 0 0,1-1 0 0 0,-1 1 0 0 0,0 0 1 0 0,0-1-1 0 0,1 1 0 0 0,-1 0 0 0 0,0 1 0 0 0,0-1 1 0 0,0 0-1 0 0,0 1 0 0 0,0-1 0 0 0,-1 1 0 0 0,1-1 1 0 0,0 1-1 0 0,-1 0 0 0 0,1 0 0 0 0,-1 0 0 0 0,0 0 0 0 0,1 0 1 0 0,-1 0-1 0 0,0 0 0 0 0,0 0 0 0 0,0 0 0 0 0,-1 1 1 0 0,1-1-1 0 0,0 1-147 0 0,5 26 293 0 0,-1 1 0 0 0,-1-1 0 0 0,-2 1 0 0 0,-1 19-293 0 0,0-33 63 0 0,8 272-2537 0 0,-3-240-608 0 0,2-17-3501 0 0,-7-26 4752 0 0,0 5-1492 0 0,-4-1 446 0 0</inkml:trace>
  <inkml:trace contextRef="#ctx0" brushRef="#br0" timeOffset="-752.229">53 511 4113 0 0,'7'-3'7158'0'0,"20"1"-5175"0"0,-6 1-1501 0 0,38-13-7 0 0,-33 8-1014 0 0,0 0 0 0 0,12 0 539 0 0,-10 2-1253 0 0,-18 2-132 0 0,0 1 1 0 0,0 0-1 0 0,0 0 1 0 0,0 1-1 0 0,5 1 1385 0 0,9 2-3279 0 0,-8-7 1609 0 0</inkml:trace>
  <inkml:trace contextRef="#ctx0" brushRef="#br0" timeOffset="-343.671">743 149 3913 0 0,'48'-23'7468'0'0,"27"-1"-3339"0"0,-46 16-3202 0 0,-21 6-810 0 0,-1 1 1 0 0,1 0 0 0 0,0 0-1 0 0,0 0 1 0 0,0 1 0 0 0,-1 0-1 0 0,1 1 1 0 0,0 0-1 0 0,0 0 1 0 0,0 1 0 0 0,-1-1-1 0 0,1 2 1 0 0,-1-1 0 0 0,1 1-1 0 0,5 3-117 0 0,-10-4 6 0 0,0 1 1 0 0,0-1-1 0 0,0 1 0 0 0,0 0 0 0 0,0 0 1 0 0,-1 0-1 0 0,1 0 0 0 0,-1 0 0 0 0,0 1 1 0 0,0-1-1 0 0,0 0 0 0 0,0 1 0 0 0,-1 0 1 0 0,2 3-7 0 0,-1 0-48 0 0,1 1 0 0 0,-1-1 0 0 0,-1 1 0 0 0,0 0 0 0 0,0 0 0 0 0,0 6 48 0 0,-2 1-286 0 0,0 0 0 0 0,-1-1 0 0 0,0 1 0 0 0,-2-1 0 0 0,1 0 0 0 0,-2 0 0 0 0,0 0 0 0 0,-1 0 0 0 0,0-1 0 0 0,-1 0 0 0 0,0 0 0 0 0,-1 0 286 0 0,-4 4-401 0 0,0-1 1 0 0,-1 0-1 0 0,-1 0 0 0 0,-1-1 1 0 0,0-1-1 0 0,0-1 0 0 0,-2 0 1 0 0,-4 3 400 0 0,8-9 53 0 0,1-1 1 0 0,-1 0 0 0 0,-1-1 0 0 0,1 0-1 0 0,-1-1 1 0 0,1 0 0 0 0,-7-1-54 0 0,-30 10 448 0 0,47-12-411 0 0,0 0 0 0 0,0-1 0 0 0,-1 0 0 0 0,1 1 0 0 0,0-1 0 0 0,0-1 0 0 0,0 1-1 0 0,-1 0 1 0 0,1-1 0 0 0,0 1 0 0 0,-3-2-37 0 0,5 2 48 0 0,0-1-1 0 0,-1 1 1 0 0,1-1-1 0 0,0 1 1 0 0,0-1-1 0 0,-1 1 1 0 0,1-1-1 0 0,0 0 1 0 0,0 1-1 0 0,0-1 1 0 0,0 0 0 0 0,0 0-1 0 0,0 0 1 0 0,0 0-1 0 0,0 0 1 0 0,0 0-1 0 0,0 0 1 0 0,1 0-1 0 0,-1-1 1 0 0,0 1-1 0 0,1 0 1 0 0,-1 0-1 0 0,1 0 1 0 0,-1-1-1 0 0,1 1 1 0 0,0 0-1 0 0,0-1 1 0 0,-1 1-1 0 0,1-1-47 0 0,0 2 69 0 0,0-1 0 0 0,0 0-1 0 0,1 1 1 0 0,-1-1 0 0 0,0 0 0 0 0,0 1-1 0 0,0-1 1 0 0,1 0 0 0 0,-1 1-1 0 0,0-1 1 0 0,1 0 0 0 0,-1 1 0 0 0,1-1-1 0 0,-1 1 1 0 0,1-1 0 0 0,-1 1-1 0 0,1-1 1 0 0,-1 1 0 0 0,1-1-1 0 0,-1 1 1 0 0,1-1 0 0 0,-1 1 0 0 0,1 0-1 0 0,0-1 1 0 0,-1 1 0 0 0,1 0-1 0 0,0 0 1 0 0,-1 0 0 0 0,1-1 0 0 0,0 1-1 0 0,-1 0 1 0 0,1 0 0 0 0,0 0-1 0 0,0 0 1 0 0,-1 0 0 0 0,1 0-1 0 0,0 0 1 0 0,-1 0 0 0 0,1 0 0 0 0,0 1-1 0 0,-1-1 1 0 0,1 0-69 0 0,28 8 1153 0 0,-20-5-937 0 0,0 0 1 0 0,0-1-1 0 0,0 0 0 0 0,0-1 1 0 0,0 0-1 0 0,0 0 1 0 0,9-1-217 0 0,27 3 477 0 0,-4 2-299 0 0,-25-4-111 0 0,-1 1-1 0 0,1 0 0 0 0,2 2-66 0 0,1 1-857 0 0,-1-2 0 0 0,13 1 857 0 0,-14-2-1269 0 0,1 0-1 0 0,12 5 1270 0 0,-24-5-1532 0 0,6 2-2922 0 0,-8-5-1509 0 0,-4-4 1825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6:49:34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2219 62 6313 0 0,'1'0'262'0'0,"0"-1"0"0"0,0 1-1 0 0,0 0 1 0 0,0 0-1 0 0,0 0 1 0 0,0 0-1 0 0,0 0 1 0 0,0 0 0 0 0,0 0-1 0 0,0 0 1 0 0,0 1-1 0 0,0-1 1 0 0,0 0-1 0 0,0 0 1 0 0,0 1 0 0 0,0-1-1 0 0,0 1 1 0 0,-1-1-1 0 0,1 1 1 0 0,0-1 0 0 0,0 1-1 0 0,0-1 1 0 0,-1 1-1 0 0,1 0 1 0 0,0-1-1 0 0,-1 1-261 0 0,0 1 148 0 0,0-1-1 0 0,0 0 0 0 0,-1 0 0 0 0,1 1 1 0 0,-1-1-1 0 0,1 0 0 0 0,-1 0 0 0 0,1 0 1 0 0,-1 0-1 0 0,0 1 0 0 0,0-1 0 0 0,1 0 1 0 0,-1 0-1 0 0,0-1 0 0 0,0 1 0 0 0,0 0 0 0 0,0 0 1 0 0,0 0-148 0 0,-62 63 1651 0 0,-65 63-438 0 0,126-125-1181 0 0,-12 10 312 0 0,0 1-1 0 0,1 0 1 0 0,-5 8-344 0 0,16-19 39 0 0,1 0 0 0 0,0 0 0 0 0,-1 0 0 0 0,1 0 0 0 0,0 0 0 0 0,0 0 0 0 0,0 0 0 0 0,0 1-1 0 0,0-1 1 0 0,1 0 0 0 0,-1 1 0 0 0,1-1 0 0 0,-1 0 0 0 0,1 1 0 0 0,0-1 0 0 0,0 1 0 0 0,0-1 0 0 0,1 1 0 0 0,-1-1-1 0 0,0 0 1 0 0,1 1 0 0 0,-1-1 0 0 0,1 1 0 0 0,0-1 0 0 0,0 0 0 0 0,0 0 0 0 0,0 0 0 0 0,1 1-39 0 0,0-1 2 0 0,0 0-1 0 0,0 0 1 0 0,0 0 0 0 0,1 0-1 0 0,-1-1 1 0 0,0 1 0 0 0,1-1 0 0 0,-1 0-1 0 0,1 0 1 0 0,-1 0 0 0 0,1 0 0 0 0,0 0-1 0 0,0 0 1 0 0,-1-1 0 0 0,1 0 0 0 0,0 1-1 0 0,0-1 1 0 0,2 0-2 0 0,3-1-14 0 0,1 0 0 0 0,-1-1-1 0 0,0 0 1 0 0,0-1 0 0 0,5-1 14 0 0,-4 1 97 0 0,0 0 0 0 0,0 0-1 0 0,0 1 1 0 0,1 1 0 0 0,3-1-97 0 0,28-1 101 0 0,36-9-101 0 0,-38 6-97 0 0,0 1 0 0 0,4 2 97 0 0,-22 2-17 0 0,-2 1-7 0 0,0-1-1 0 0,0-1 1 0 0,0-1 0 0 0,0 0 24 0 0,-5 0-168 0 0,1 0 0 0 0,-1 1 0 0 0,6 0 168 0 0,-17 2-190 0 0,1-1 0 0 0,-1 1 0 0 0,0 0 0 0 0,1 1-1 0 0,-1-1 1 0 0,1 0 0 0 0,-1 1 0 0 0,0 0 0 0 0,1 0 0 0 0,-1 0-1 0 0,0 0 1 0 0,0 1 0 0 0,1-1 0 0 0,-1 1 0 0 0,0 0 0 0 0,-1-1-1 0 0,2 2 191 0 0,-4-3-241 0 0,0 1-1 0 0,1 0 0 0 0,-1-1 0 0 0,0 1 1 0 0,0-1-1 0 0,0 1 0 0 0,0 0 1 0 0,1-1-1 0 0,-1 1 0 0 0,0 0 0 0 0,0-1 1 0 0,0 1-1 0 0,0 0 0 0 0,-1-1 1 0 0,1 1-1 0 0,0-1 0 0 0,0 1 0 0 0,0 0 1 0 0,0-1-1 0 0,-1 1 0 0 0,1 0 0 0 0,0-1 1 0 0,0 1-1 0 0,-1-1 0 0 0,1 1 1 0 0,-1-1-1 0 0,1 1 0 0 0,0-1 0 0 0,-1 1 242 0 0,0 0-519 0 0,1 0 0 0 0,-1 0 0 0 0,0 0 0 0 0,0 0 0 0 0,0 0 0 0 0,0 0 0 0 0,0-1 0 0 0,0 1 0 0 0,0 0 0 0 0,0 0 0 0 0,0-1 0 0 0,0 1 0 0 0,0 0 0 0 0,-1-1 519 0 0,-13-3-2998 0 0</inkml:trace>
  <inkml:trace contextRef="#ctx0" brushRef="#br0" timeOffset="359.292">2385 20 2208 0 0,'15'0'2984'0'0,"-14"0"-2452"0"0,1 0 0 0 0,0-1 0 0 0,-1 1 0 0 0,1 0 0 0 0,0 0 0 0 0,0 0 0 0 0,-1 1 0 0 0,1-1 0 0 0,0 0 0 0 0,-1 1 0 0 0,1-1 0 0 0,-1 1 0 0 0,1-1-1 0 0,-1 1-531 0 0,0 0 195 0 0,0 0-1 0 0,-1 1 0 0 0,0-1 0 0 0,1 0 1 0 0,-1 0-1 0 0,0 0 0 0 0,1 1 0 0 0,-1-1 1 0 0,0 0-1 0 0,0 0 0 0 0,0 1 0 0 0,0-1 1 0 0,0 0-1 0 0,-1 0 0 0 0,1 0 0 0 0,0 1 1 0 0,0-1-1 0 0,-1 0 0 0 0,1 0 0 0 0,-1 0 1 0 0,1 0-1 0 0,-1 1-194 0 0,-14 58 2659 0 0,2 0 0 0 0,-1 37-2659 0 0,3-23 389 0 0,0 12 680 0 0,0 78-1069 0 0,11 87-2754 0 0,1-115-4646 0 0,-2-103 2192 0 0,-10-8-2183 0 0</inkml:trace>
  <inkml:trace contextRef="#ctx0" brushRef="#br0" timeOffset="-1805.537">360 48 8 0 0,'-3'3'1470'0'0,"0"1"1"0"0,1 0-1 0 0,-1 0 0 0 0,0 0 1 0 0,1 0-1 0 0,0 0 1 0 0,-1 2-1471 0 0,-18 60 5046 0 0,16-47-4129 0 0,-1 0 0 0 0,-6 13-917 0 0,-86 168 2268 0 0,35-76-2039 0 0,-29 85-229 0 0,54-123-2501 0 0,34-78-2011 0 0,8-14 773 0 0,14-25-2460 0 0,-3 12 3480 0 0</inkml:trace>
  <inkml:trace contextRef="#ctx0" brushRef="#br0" timeOffset="-1477.491">371 4 6449 0 0,'1'1'463'0'0,"0"0"-1"0"0,0 0 0 0 0,-1 0 0 0 0,1 1 0 0 0,0-1 0 0 0,-1 0 1 0 0,1 0-1 0 0,-1 1 0 0 0,0-1 0 0 0,1 0 0 0 0,-1 1 1 0 0,0 0-463 0 0,1 32 1535 0 0,-1-22-591 0 0,2 40 961 0 0,-1-11-1108 0 0,2-1 1 0 0,1 1-1 0 0,4 5-797 0 0,13 71 402 0 0,-4-26-1364 0 0,16 46 962 0 0,-26-110-1237 0 0,-1 1 1 0 0,3 23 1236 0 0,-7 5-3973 0 0,-2-47 1564 0 0,-1 1 0 0 0,0-1 0 0 0,-1 0 0 0 0,-1 5 2409 0 0,0-7-2122 0 0</inkml:trace>
  <inkml:trace contextRef="#ctx0" brushRef="#br0" timeOffset="-1133.82">43 576 2929 0 0,'-22'13'5260'0'0,"15"-6"-3638"0"0,11-6-328 0 0,14-5-621 0 0,0 0 0 0 0,16 0-673 0 0,-22 4-167 0 0,1-2 0 0 0,-1 1 0 0 0,0-2 0 0 0,0 0-1 0 0,0 0 1 0 0,0-1 0 0 0,-1 0 0 0 0,4-3 167 0 0,-10 4-510 0 0,0 1-1 0 0,0 0 0 0 0,0 0 0 0 0,1 0 0 0 0,-1 1 1 0 0,0-1-1 0 0,1 1 0 0 0,-1 0 0 0 0,1 1 1 0 0,-1 0 510 0 0,18-3-3109 0 0,-6-2 219 0 0</inkml:trace>
  <inkml:trace contextRef="#ctx0" brushRef="#br0" timeOffset="-757.222">813 95 5457 0 0,'0'-1'387'0'0,"1"-1"0"0"0,-1 1 0 0 0,-1 0 1 0 0,1-1-1 0 0,0 1 0 0 0,0 0 0 0 0,0 0 0 0 0,-1-1 0 0 0,1 1 0 0 0,0 0 0 0 0,-1 0 0 0 0,1 0 0 0 0,-1-1-387 0 0,0 1 101 0 0,1 1 0 0 0,0 0 0 0 0,0 0-1 0 0,-1 0 1 0 0,1-1 0 0 0,0 1 0 0 0,0 0-1 0 0,-1 0 1 0 0,1 0 0 0 0,0 0 0 0 0,-1 0 0 0 0,1 0-1 0 0,0 0 1 0 0,-1 0 0 0 0,1 0 0 0 0,0 0-1 0 0,0 0 1 0 0,-1 0 0 0 0,1 0 0 0 0,0 0 0 0 0,-1 0-1 0 0,1 0 1 0 0,0 0 0 0 0,-1 0 0 0 0,1 0-1 0 0,0 0 1 0 0,0 0 0 0 0,-1 1 0 0 0,1-1-1 0 0,0 0 1 0 0,0 0 0 0 0,-1 0 0 0 0,1 1-101 0 0,-4 2 458 0 0,0 1 0 0 0,0 0 0 0 0,0 0 0 0 0,0 0 0 0 0,-2 5-458 0 0,-12 15 349 0 0,0 2 1 0 0,2 0 0 0 0,2 0-1 0 0,0 2 1 0 0,1 0-1 0 0,2 0 1 0 0,-3 13-350 0 0,13-36 20 0 0,0 0 0 0 0,0 0 0 0 0,1 1 0 0 0,-1-1 0 0 0,1 0 0 0 0,1 0 0 0 0,-1 1 0 0 0,0-1 0 0 0,1 0 0 0 0,0 0-1 0 0,2 4-19 0 0,-3-7 4 0 0,1-1 0 0 0,-1 1 0 0 0,1 0-1 0 0,-1-1 1 0 0,1 1 0 0 0,0-1 0 0 0,0 1-1 0 0,0-1 1 0 0,0 0 0 0 0,0 1 0 0 0,0-1-1 0 0,0 0 1 0 0,0 0 0 0 0,0 1-1 0 0,1-1 1 0 0,-1 0 0 0 0,1 0 0 0 0,-1 0-1 0 0,0-1 1 0 0,1 1 0 0 0,-1 0 0 0 0,1-1-1 0 0,0 1 1 0 0,-1-1 0 0 0,1 1 0 0 0,0-1-1 0 0,-1 1 1 0 0,1-1 0 0 0,0 0-1 0 0,-1 0 1 0 0,1 0 0 0 0,0 0 0 0 0,-1 0-1 0 0,1-1 1 0 0,0 1 0 0 0,-1 0 0 0 0,1-1-1 0 0,0 0-3 0 0,32-13-460 0 0,-30 11 377 0 0,2 0 0 0 0,-1 0 0 0 0,0 1 0 0 0,0 0 0 0 0,1 0 0 0 0,-1 0 0 0 0,1 1 0 0 0,-1 0-1 0 0,1 0 1 0 0,3 0 83 0 0,24 5-246 0 0,-22-3 202 0 0,-1 1-1 0 0,1-1 1 0 0,-1-1 0 0 0,1 0-1 0 0,2-1 45 0 0,-11 0 17 0 0,0 1 0 0 0,0-1 0 0 0,0 1 0 0 0,0 0 0 0 0,0 0-1 0 0,1 0 1 0 0,-1 0 0 0 0,0 0 0 0 0,0 0 0 0 0,0 0 0 0 0,0 1-1 0 0,0-1 1 0 0,0 1 0 0 0,0 0 0 0 0,0-1 0 0 0,0 1 0 0 0,0 0-1 0 0,0 0 1 0 0,-1 0 0 0 0,1 0 0 0 0,0 1 0 0 0,0-1 0 0 0,-1 0 0 0 0,1 1-1 0 0,-1-1 1 0 0,1 1 0 0 0,-1 0 0 0 0,0-1 0 0 0,0 1 0 0 0,0 0-1 0 0,0 0 1 0 0,0 0 0 0 0,0-1 0 0 0,0 1 0 0 0,0 1-17 0 0,3 6 47 0 0,-1 0 1 0 0,1 0-1 0 0,-1 1 1 0 0,-1-1-1 0 0,0 1 1 0 0,0 0-1 0 0,-1 1-47 0 0,-1-5 56 0 0,0 0-1 0 0,0 0 0 0 0,-1 0 0 0 0,0 1 0 0 0,0-1 1 0 0,0 0-1 0 0,-1 0 0 0 0,0 0 0 0 0,0-1 0 0 0,-1 1 0 0 0,1 0 1 0 0,-2 0-56 0 0,2-1-11 0 0,-1 0 0 0 0,1 0 1 0 0,-1-1-1 0 0,0 1 1 0 0,-1-1-1 0 0,1 1 0 0 0,-1-1 1 0 0,0-1-1 0 0,0 1 1 0 0,0 0-1 0 0,0-1 0 0 0,-1 0 1 0 0,1 0-1 0 0,-1 0 1 0 0,0 0-1 0 0,0-1 0 0 0,0 0 1 0 0,0 0-1 0 0,-1 0 11 0 0,-104 27-2155 0 0,47-13-1485 0 0,0-7-3950 0 0,43-12 4524 0 0,1-7 988 0 0</inkml:trace>
  <inkml:trace contextRef="#ctx0" brushRef="#br0" timeOffset="-756.222">706 233 5921 0 0,'10'-10'1804'0'0,"0"0"-1"0"0,1 1 1 0 0,1 0-1 0 0,-1 1 0 0 0,10-4-1803 0 0,-14 8 341 0 0,1 0 0 0 0,-1 1-1 0 0,1 0 1 0 0,0 1-1 0 0,0 0 1 0 0,0 0-1 0 0,0 0 1 0 0,0 1-1 0 0,0 1 1 0 0,5-1-341 0 0,3 0 210 0 0,0 0 0 0 0,-1-2 0 0 0,1 0 0 0 0,5-2-210 0 0,-8 1-43 0 0,0 1 1 0 0,0 1 0 0 0,0 0-1 0 0,0 1 1 0 0,0 0-1 0 0,12 1 43 0 0,-14 1-184 0 0,-7-1-68 0 0,0 0-1 0 0,0 1 1 0 0,-1-1 0 0 0,1 1 0 0 0,0-1 0 0 0,0 1 0 0 0,0 0-1 0 0,0 1 1 0 0,-1-1 0 0 0,1 1 0 0 0,-1-1 0 0 0,1 1-1 0 0,-1 0 1 0 0,1 1 0 0 0,-1-1 0 0 0,3 3 252 0 0,6 9-3981 0 0,1-1 1 0 0,0-1 0 0 0,5 3 3980 0 0,-6-8-2761 0 0</inkml:trace>
  <inkml:trace contextRef="#ctx0" brushRef="#br0" timeOffset="-366.688">1349 449 3737 0 0,'-1'-2'578'0'0,"0"0"0"0"0,0 1 0 0 0,0-1 0 0 0,0 0 0 0 0,0 0 1 0 0,0 1-1 0 0,1-1 0 0 0,-1 0 0 0 0,0 0 0 0 0,1 0 0 0 0,0 0-578 0 0,-5-42 2427 0 0,4 33-1734 0 0,-7-43 501 0 0,5 36-939 0 0,0 0 0 0 0,1-1 0 0 0,1-3-255 0 0,-2-37 699 0 0,1 36-191 0 0,1-1-1 0 0,3-22-507 0 0,-2 43 20 0 0,0-1 1 0 0,1 0-1 0 0,-1 0 1 0 0,1 0-1 0 0,0 0 1 0 0,0 1-1 0 0,1-1 1 0 0,-1 0-1 0 0,1 1 1 0 0,0-1-1 0 0,0 1 1 0 0,0 0-1 0 0,0-1 1 0 0,0 1-1 0 0,1 0 1 0 0,-1 0-1 0 0,1 0 1 0 0,0 1-1 0 0,0-1 1 0 0,0 1-1 0 0,0 0 0 0 0,1-1 1 0 0,-1 2-1 0 0,0-1 1 0 0,1 0-1 0 0,0 1 1 0 0,-1-1-1 0 0,1 1 1 0 0,0 0-1 0 0,0 0 1 0 0,2 0-21 0 0,9 0 65 0 0,0 1 0 0 0,0 0 0 0 0,1 1 1 0 0,-1 1-1 0 0,0 0 0 0 0,0 1 0 0 0,0 0 1 0 0,-1 2-1 0 0,1-1 0 0 0,-1 2 0 0 0,0 0 1 0 0,0 1-1 0 0,7 5-65 0 0,-16-9 26 0 0,1 0 0 0 0,-1 1-1 0 0,0-1 1 0 0,0 1 0 0 0,-1 0 0 0 0,1 1 0 0 0,-1-1-1 0 0,0 1 1 0 0,0 0 0 0 0,0 0 0 0 0,-1 0 0 0 0,2 4-26 0 0,0-1 43 0 0,-2 1 0 0 0,1 0 0 0 0,-1 0 0 0 0,0 0 1 0 0,-1 1-1 0 0,0-1 0 0 0,0 9-43 0 0,0 15 95 0 0,-2 0 0 0 0,-2 0 0 0 0,-1 0 0 0 0,-3 14-95 0 0,0-6 11 0 0,2 0-193 0 0,-1-1-1 0 0,-3 1 1 0 0,-1-2 0 0 0,-2 1 0 0 0,-3 1 182 0 0,5-19-663 0 0,-10 29-988 0 0,10-18-4542 0 0,9-33 6039 0 0,0 1-1 0 0,0-1 1 0 0,0 0 0 0 0,0 1-1 0 0,0-1 1 0 0,0 0 0 0 0,0 1 0 0 0,0-1-1 0 0,0 0 1 0 0,0 0 0 0 0,0 1-1 0 0,0-1 1 0 0,0 0 0 0 0,0 1 0 0 0,0-1-1 0 0,0 0 1 0 0,0 1 0 0 0,0-1-1 0 0,0 0 1 0 0,0 0 0 0 0,1 1 0 0 0,-1-1-1 0 0,0 0 1 0 0,0 0 0 0 0,0 1-1 0 0,0-1 1 0 0,1 0 0 0 0,-1 0 0 0 0,0 1-1 0 0,0-1 1 0 0,1 0 0 0 0,-1 0-1 0 0,0 0 1 0 0,0 0 0 0 0,1 1 0 0 0,-1-1-1 0 0,0 0 1 0 0,1 0 0 0 0,-1 0-1 0 0,0 0 1 0 0,0 0 0 0 0,1 0 0 0 0,-1 0-1 0 0,0 0 1 0 0,1 0 154 0 0,0-4-3006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6T01:33:10.365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1 0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6T01:34:08.10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39:35.52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797 498 5529 0 0,'0'0'400'0'0,"0"-1"0"0"0,0 1 0 0 0,0-1-1 0 0,-1 1 1 0 0,1-1 0 0 0,-1 0 0 0 0,1 1-1 0 0,0-1 1 0 0,-1 1 0 0 0,1 0 0 0 0,-1-1 0 0 0,0 0-400 0 0,1 1 91 0 0,-1 0 0 0 0,1 0 0 0 0,-1 0 0 0 0,1 0 0 0 0,0 0 0 0 0,-1 0 0 0 0,1 0 0 0 0,-1 0 0 0 0,1 0 0 0 0,0 0 0 0 0,-1 0 0 0 0,0 0 0 0 0,1 0 0 0 0,0 0 0 0 0,0 1 0 0 0,-1-1 0 0 0,1 0 0 0 0,-1 0 0 0 0,0 1-91 0 0,-5 2 397 0 0,0 1 0 0 0,0 1 1 0 0,0-1-1 0 0,0 0 0 0 0,2 1 0 0 0,-2 0 1 0 0,1 0-1 0 0,0 1 0 0 0,1-1-397 0 0,-11 16 407 0 0,2 0-1 0 0,0 0-406 0 0,7-10 189 0 0,-42 63 368 0 0,18-27-307 0 0,30-47-235 0 0,-3 6-55 0 0,4-5 18 0 0,2-3 101 0 0,0 0-93 0 0,0 0 0 0 0,-1-1 1 0 0,1 1-1 0 0,0-1 1 0 0,-1 0-1 0 0,1 0 0 0 0,-1 0 1 0 0,0 0-1 0 0,1-2 14 0 0,2-3-4 0 0,38-56-101 0 0,2-2 103 0 0,-27 43 210 0 0,14-16-208 0 0,-30 36-4 0 0,8-8 126 0 0,-9 10-75 0 0,-2 2 0 0 0,-6 5 29 0 0,-6 7 14 0 0,0 2-1 0 0,2 0 1 0 0,-7 9-90 0 0,8-10 10 0 0,-46 72-153 0 0,13-20 197 0 0,-127 184 103 0 0,136-193-184 0 0,26-42 2 0 0,48-93-678 0 0,-20 39 690 0 0,50-98-160 0 0,8 4 27 0 0,-10 33-223 0 0,-65 97 377 0 0,-3 1 8 0 0,1 1-1 0 0,0 0 0 0 0,-1 0 0 0 0,1-1 0 0 0,1 2 0 0 0,-2-2 0 0 0,2 2 1 0 0,-2-1-1 0 0,2 0 0 0 0,0-1-15 0 0,-8 13 119 0 0,-16 25 21 0 0,-7 18-140 0 0,-3 5 204 0 0,-70 109 41 0 0,93-155-208 0 0,1 0-1 0 0,-1-2 0 0 0,-10 10-36 0 0,23-33-520 0 0,24-57 449 0 0,-7 21 78 0 0,-5 9-10 0 0,1 1-1 0 0,2 1 1 0 0,2 1-1 0 0,2 0 1 0 0,5-3 3 0 0,-27 37 9 0 0,3-3 59 0 0,-4 4-36 0 0,-3 3-18 0 0,0 1-3 0 0,-1 1-1 0 0,1 0 1 0 0,-1 0 0 0 0,2 0 0 0 0,-2 1 0 0 0,1 0-11 0 0,-3 4 23 0 0,-77 115 6 0 0,53-80 48 0 0,-14 15-77 0 0,37-53-64 0 0,7-6 63 0 0,0 0 0 0 0,0 0 0 0 0,0 0 0 0 0,0 0 0 0 0,0 1 0 0 0,0-1 0 0 0,0 0 0 0 0,0 0 0 0 0,0 0 0 0 0,0 0 0 0 0,0 0 0 0 0,0 0 0 0 0,0 0 0 0 0,0 0 0 0 0,0 0 0 0 0,0 0 0 0 0,0 0 0 0 0,0 0 1 0 0,0 0-1 0 0,0 0 0 0 0,0 0 0 0 0,0 0 0 0 0,0 0 0 0 0,-1 0 0 0 0,1 0 0 0 0,0 0 0 0 0,0 0 0 0 0,0 0 0 0 0,0 0 0 0 0,0 0 0 0 0,0 0 0 0 0,0 0 0 0 0,0 0 0 0 0,0 0 0 0 0,0 0 0 0 0,0 0 0 0 0,0 0 0 0 0,0-1 0 0 0,0 1 0 0 0,0 0 0 0 0,0 0 0 0 0,0 0 0 0 0,0 0 0 0 0,0 0 0 0 0,0 0 0 0 0,0 0 0 0 0,0 0 0 0 0,0 0 0 0 0,0 0 0 0 0,-1 0 0 0 0,1 0 0 0 0,0 0 0 0 0,0 0 0 0 0,0 0 1 0 0,2-5-41 0 0,0 0-24 0 0,0 0-1 0 0,1 1 1 0 0,0-1 65 0 0,5-9-135 0 0,22-39-32 0 0,0 0-1 0 0,16-16 168 0 0,-46 69 1 0 0,2-3-5 0 0,1-1 0 0 0,0 1 1 0 0,0 0-1 0 0,0-1 1 0 0,-1 1-1 0 0,2 0 0 0 0,-1 1 1 0 0,1-1-1 0 0,2-1 4 0 0,-11 13 414 0 0,-25 42-200 0 0,9-21-268 0 0,-9 14 262 0 0,12-16-338 0 0,18-28 130 0 0,0 0-1 0 0,0 0 1 0 0,0 0-1 0 0,0 0 0 0 0,0 0 1 0 0,0 0-1 0 0,0 0 1 0 0,0 0-1 0 0,0 0 0 0 0,0 0 1 0 0,0 1-1 0 0,0-1 1 0 0,0 0-1 0 0,0 0 0 0 0,0 0 1 0 0,0 0-1 0 0,0 0 0 0 0,0 0 1 0 0,0 0-1 0 0,0 0 1 0 0,0 0-1 0 0,0 0 0 0 0,0 0 1 0 0,0 0-1 0 0,0 0 1 0 0,0 0-1 0 0,0 0 0 0 0,0 0 1 0 0,0 0-1 0 0,0 0 1 0 0,0 0-1 0 0,0 0 0 0 0,0 0 1 0 0,-1 0-1 0 0,1 0 1 0 0,0 0-1 0 0,0 0 0 0 0,0 0 1 0 0,0 0-1 0 0,0 0 1 0 0,0 0-1 0 0,0 0 0 0 0,0 0 1 0 0,0 0-1 0 0,0 0 1 0 0,0 0-1 0 0,0 0 0 0 0,0 0 1 0 0,0 0-1 0 0,0 0 1 0 0,0 0-1 0 0,0 0 0 0 0,0 0 1 0 0,0 0-1 0 0,0 0 1 0 0,0 0-1 0 0,0 0 0 0 0,0 0 1 0 0,0 0-1 0 0,0 0 1 0 0,0 0-1 0 0,0-1 1 0 0,-1-1-70 0 0,2-4-104 0 0,1 1 114 0 0,0-1-1 0 0,0 1 1 0 0,0 0-1 0 0,1-1 1 0 0,0 1 0 0 0,4-4 60 0 0,6-14-113 0 0,-11 19 164 0 0,1 1-1 0 0,0-1 0 0 0,-1 0 1 0 0,2 0-51 0 0,5-8-72 0 0,-6 8 59 0 0,-2 4 18 0 0,-1 0 0 0 0,0 0 0 0 0,0 0 1 0 0,1-1-1 0 0,-1 1 0 0 0,0 0 0 0 0,1-1 0 0 0,-1 1 1 0 0,0 0-1 0 0,0 0 0 0 0,0-1 0 0 0,0 0 1 0 0,0 1-1 0 0,0 0 0 0 0,0 0 0 0 0,1-1 1 0 0,-1 1-1 0 0,0-1-5 0 0,-1 1 28 0 0,0 1 0 0 0,0-1-1 0 0,1 1 1 0 0,-2-1 0 0 0,1 1 0 0 0,1 0 0 0 0,-1-1 0 0 0,0 0 0 0 0,1 1 0 0 0,-1 0-28 0 0,-30 43-195 0 0,5-10 429 0 0,8-10-233 0 0,17-22 30 0 0,-3 3-207 0 0,3-6-20 0 0,2-3 4 0 0,3-5 175 0 0,-3 3-22 0 0,-1 7 7 0 0,0-1-1 0 0,0 1 0 0 0,-1-1 1 0 0,1 1-1 0 0,-1-1 0 0 0,1 1 1 0 0,0-1-1 0 0,-1 1 0 0 0,1 0 0 0 0,-1-1 1 0 0,0 0-1 0 0,1 0 0 0 0,0 1 1 0 0,-2 0 32 0 0,-2 2-183 0 0,-24 36 71 0 0,9-13 254 0 0,14-19-207 0 0,4-5 47 0 0,0-1-1 0 0,-1 2 1 0 0,1-2 0 0 0,0 0 0 0 0,-1 1 0 0 0,1-1 0 0 0,-1 1 18 0 0,0 0-33 0 0,2-2 33 0 0,0 0-1 0 0,0 0 0 0 0,0 0 0 0 0,0 0 1 0 0,0 0-1 0 0,0 0 0 0 0,0 0 1 0 0,0 1-1 0 0,0-1 0 0 0,0 0 0 0 0,0 0 1 0 0,0 0-1 0 0,0 0 0 0 0,0 0 0 0 0,0 0 1 0 0,0 0-1 0 0,0 0 0 0 0,0 0 1 0 0,0 0-1 0 0,0 0 0 0 0,0 0 0 0 0,0 0 1 0 0,0 0-1 0 0,0 0 0 0 0,0 0 1 0 0,0 0-1 0 0,0 0 0 0 0,0 0 0 0 0,-1 0 1 0 0,1 0-1 0 0,0 0 0 0 0,0 0 0 0 0,0 1 1 0 0,0-1-1 0 0,0 0 0 0 0,0 0 1 0 0,0 0-1 0 0,0-1 0 0 0,0 1 0 0 0,0 0 1 0 0,0 0-1 0 0,0 0 0 0 0,-1 0 0 0 0,1 0 1 0 0,0 0-1 0 0,0 0 0 0 0,0 0 1 0 0,0 0-1 0 0,0 0 0 0 0,0 0 0 0 0,0 0 1 0 0,0 0-1 0 0,0 0 1 0 0,3-5-125 0 0,10-14 270 0 0,-9 11-92 0 0,-3 7-44 0 0,0-1-1 0 0,0 1 1 0 0,-1-1 0 0 0,0 1-1 0 0,1 0 1 0 0,0-1-1 0 0,-1 0-8 0 0,6-13 68 0 0,-3 11-50 0 0,-3 4-27 0 0,0 0 0 0 0,1 0 1 0 0,-1-1-1 0 0,0 1 0 0 0,1-1 1 0 0,-1 1-1 0 0,1-1 0 0 0,-1 1 1 0 0,0 0-1 0 0,0-1 0 0 0,0 1 1 0 0,0-1 8 0 0,0 0 22 0 0,1 0 1 0 0,0-1 0 0 0,-1 1 0 0 0,0 0 0 0 0,1 0 0 0 0,0 0-1 0 0,-1 0 1 0 0,1 0 0 0 0,1-1-23 0 0,-1 0-3 0 0,0 1-1 0 0,0 0 0 0 0,0-1 1 0 0,0 0-1 0 0,0 0 1 0 0,-1 1 3 0 0,3-5-10 0 0,-1 1 1 0 0,1 0 0 0 0,1-1 9 0 0,2-4 50 0 0,-2 3-50 0 0,0 0 0 0 0,0 0 0 0 0,1 0 0 0 0,1 0 0 0 0,2-2 0 0 0,-4 2 88 0 0,-3 7-92 0 0,-1-1 1 0 0,1 0 0 0 0,0 1 0 0 0,-1-1 0 0 0,0 0 0 0 0,1 1 0 0 0,0-1 0 0 0,-1 1 0 0 0,0-1-1 0 0,1 0 1 0 0,0 1 0 0 0,-1 0 0 0 0,1-1 3 0 0,0 1 3 0 0,-1 0 1 0 0,0 0-1 0 0,1-1 0 0 0,-1 1 1 0 0,0 0-1 0 0,0 0 1 0 0,0 0-1 0 0,0 0 0 0 0,1 0 1 0 0,-1 0-1 0 0,0-1 0 0 0,1 1 1 0 0,-1 0-1 0 0,0-1 0 0 0,0 1 1 0 0,0 0-1 0 0,0 0 0 0 0,0 0 1 0 0,0-1-1 0 0,0 1 1 0 0,0 0-1 0 0,1-1 0 0 0,-1 1 1 0 0,0-1-1 0 0,0 1 0 0 0,0 0 1 0 0,0 0-4 0 0,1-2-3 0 0,-1 0-1 0 0,1 0 1 0 0,0 1 0 0 0,-1-1 0 0 0,2 0 0 0 0,-1 0 3 0 0,2-2 85 0 0,-2 3-82 0 0,-1-1 0 0 0,2 1 0 0 0,-1 0 0 0 0,-1 0 0 0 0,2 0 0 0 0,0-1-3 0 0,-2 1 10 0 0,2 1 1 0 0,-1-2-1 0 0,0 1 0 0 0,0 0 1 0 0,0 0-1 0 0,0 0 0 0 0,-1 0 0 0 0,2-1-10 0 0,-2-1 3 0 0,2 1-1 0 0,-1 0 0 0 0,0 0 0 0 0,0 0 0 0 0,1 1 0 0 0,-1-1 0 0 0,1 0 1 0 0,-1 1-1 0 0,1-1 0 0 0,1 0-2 0 0,0 0 33 0 0,-1-1 1 0 0,1 0 0 0 0,-1 1 0 0 0,2-3-34 0 0,-1 2 51 0 0,-1 1 0 0 0,0-1 1 0 0,0 1-1 0 0,1 0 0 0 0,-1 0 1 0 0,3-1-52 0 0,3-3-39 0 0,0 0 1 0 0,6-4 38 0 0,-8 4 67 0 0,-3 4 17 0 0,8-5-85 0 0,-10 6 9 0 0,0 0-45 0 0,-2 1 86 0 0,1 0-44 0 0,0 0 0 0 0,0 0 0 0 0,0 0 0 0 0,0 0 0 0 0,0 0 1 0 0,0 0-1 0 0,0 0 0 0 0,0 0 0 0 0,0 0 0 0 0,0 0 0 0 0,0 0 0 0 0,0 0 0 0 0,0 0 0 0 0,0-1 0 0 0,0 1 1 0 0,0 0-1 0 0,0 0 0 0 0,0 0 0 0 0,0 0 0 0 0,0 0 0 0 0,0 0 0 0 0,0 0 0 0 0,0 0 0 0 0,0 0 1 0 0,0 0-1 0 0,0 0 0 0 0,0 0 0 0 0,0 0 0 0 0,0-1 0 0 0,0 1 0 0 0,0 0 0 0 0,0 0 0 0 0,1 0 1 0 0,-1 0-1 0 0,0 0 0 0 0,0 0 0 0 0,0 0 0 0 0,0 0 0 0 0,0 0 0 0 0,0 0 0 0 0,0 0 0 0 0,0 0 0 0 0,0 0 1 0 0,0 0-1 0 0,0 0 0 0 0,0 0 0 0 0,1 0-5 0 0,-4 0-65 0 0,3-1 72 0 0,-1-1 0 0 0,1 2 0 0 0,-1-2 0 0 0,1 1 1 0 0,0-1-1 0 0,0 1 0 0 0,0 0 0 0 0,0 0 1 0 0,0-1-8 0 0,0-1 4 0 0,0 2-8 0 0,-1 1 0 0 0,1 0 0 0 0,0 0 0 0 0,0 0 0 0 0,-1 0 0 0 0,1 0 0 0 0,0-1-1 0 0,0 1 1 0 0,0 0 0 0 0,0 0 0 0 0,0-1 0 0 0,-1 1 0 0 0,1 0 0 0 0,0 0 0 0 0,-1 0 0 0 0,1 0 0 0 0,0 0 0 0 0,-1 0 0 0 0,1 0 0 0 0,0 0 0 0 0,0 0 0 0 0,0 0 0 0 0,-1 0 0 0 0,1 0-1 0 0,-1 0 1 0 0,1 0 0 0 0,0 0 0 0 0,0 0 4 0 0,-1 0 14 0 0,0 0-1 0 0,1 0 1 0 0,-2 0-1 0 0,2 0 1 0 0,-1 1-1 0 0,0-1 1 0 0,0 0-1 0 0,1 1 1 0 0,-1-1-1 0 0,0 0-13 0 0,-1 2-33 0 0,2-2 35 0 0,0 0-1 0 0,-1 1 1 0 0,0-1 0 0 0,0 1 0 0 0,1-1 0 0 0,-1 1 0 0 0,0-1 0 0 0,1 0-1 0 0,-1 0 1 0 0,0 0 0 0 0,1 1 0 0 0,-2-1 0 0 0,1 0 0 0 0,1 0-1 0 0,-1 0 1 0 0,0 0-2 0 0,1 0 0 0 0,0 0 0 0 0,0 0 0 0 0,0 0-1 0 0,0 0 1 0 0,0 0 0 0 0,0-1 0 0 0,-1 1-1 0 0,1 0 1 0 0,0 0 0 0 0,0 0 0 0 0,0 0-1 0 0,0 0 1 0 0,0 0 0 0 0,0 0 0 0 0,-1 0-1 0 0,1 0 1 0 0,0-1 0 0 0,0 1 0 0 0,0 0-1 0 0,0 0 1 0 0,0 0 0 0 0,0-1 0 0 0,0 1 0 0 0,0 0-1 0 0,0 0 1 0 0,0-1 0 0 0,0 1 0 0 0,0 0-1 0 0,0 0 1 0 0,0 0 0 0 0,0 0 0 0 0,1-4 26 0 0,-2 4-27 0 0,1-1 1 0 0,0 1-1 0 0,0-1 1 0 0,0 1-1 0 0,0 0 1 0 0,0 0-1 0 0,0-1 1 0 0,0 1-1 0 0,0-1 1 0 0,0 1-1 0 0,0-1 1 0 0,0 1-1 0 0,0 0 1 0 0,0-1 0 0 0,0-5 55 0 0,-1 4-56 0 0,1 0 1 0 0,0 1-1 0 0,0-1 0 0 0,1 0 1 0 0,-1 0-1 0 0,0 0 1 0 0,0-7-77 0 0,0 9 82 0 0,0 0 1 0 0,0-1-1 0 0,0 1 1 0 0,0 0-1 0 0,0 0 1 0 0,0 0 0 0 0,0 0-1 0 0,0-1 1 0 0,0 1-1 0 0,0 0 1 0 0,0 0-1 0 0,-1-1 1 0 0,1 1 0 0 0,0 0-1 0 0,0 0 1 0 0,-1 0-1 0 0,1 0 1 0 0,0 0-1 0 0,0 0 1 0 0,0 0-1 0 0,0 0 1 0 0,0-1 0 0 0,-1 1-1 0 0,1 0 1 0 0,0 0-1 0 0,-1 0 1 0 0,1 0-1 0 0,-1 0 1 0 0,1 0 0 0 0,0 0-6 0 0,-2-1 11 0 0,0-2 41 0 0,2 3-55 0 0,0 0 0 0 0,0 0 1 0 0,0-1-1 0 0,0 1 0 0 0,0 0 0 0 0,0 0 0 0 0,0 0 1 0 0,0 0-1 0 0,0-1 0 0 0,0 1 0 0 0,0 0 0 0 0,0 0 0 0 0,0 0 1 0 0,0 0-1 0 0,0 0 0 0 0,-1 0 0 0 0,1 0 0 0 0,0 0 1 0 0,0 0-1 0 0,0 0 0 0 0,0 0 0 0 0,-1 0 0 0 0,1 0 0 0 0,0 0 1 0 0,0 0 2 0 0,0 0 1 0 0,-1 0 1 0 0,1 0 0 0 0,0-1 0 0 0,0 1 0 0 0,0 0 0 0 0,0 0-1 0 0,0 0 1 0 0,0 0 0 0 0,0 0 0 0 0,0 0 0 0 0,0 0-1 0 0,0 0 1 0 0,0-1 0 0 0,0 1 0 0 0,0 0 0 0 0,0 0-1 0 0,0 0 1 0 0,0 0 0 0 0,0 0 0 0 0,0 0 0 0 0,0 0 0 0 0,0 0-1 0 0,0 0 1 0 0,0 0 0 0 0,0 0 0 0 0,0-1 0 0 0,0 1-1 0 0,0 0 1 0 0,0 0 0 0 0,0 0 0 0 0,0 0 0 0 0,0 0 0 0 0,0-1-2 0 0,1-5-24 0 0,-1 6 20 0 0,0-4-35 0 0,0 4 44 0 0,0 0 0 0 0,0 0 1 0 0,0 0-1 0 0,0 0 0 0 0,-1 0 1 0 0,1 0-1 0 0,0 0 0 0 0,0-1 0 0 0,0 1 1 0 0,0 0-1 0 0,0 0 0 0 0,0 0 1 0 0,0-1-1 0 0,0 1 0 0 0,0 0 0 0 0,0 0 1 0 0,0 0-1 0 0,1 0 0 0 0,-1 0 1 0 0,0 0-1 0 0,0 0 0 0 0,0 0 0 0 0,0-1 1 0 0,0 1-6 0 0,0-1 0 0 0,0 1 0 0 0,0 0 0 0 0,0-1 0 0 0,0 0 0 0 0,0 1 0 0 0,-1-1 0 0 0,1 1 0 0 0,0-1 0 0 0,0 1 0 0 0,0-1 0 0 0,0 1 0 0 0,0 0 0 0 0,-1-1 0 0 0,1 1 0 0 0,-1-1 0 0 0,1 1 0 0 0,0 0 0 0 0,0-1 0 0 0,-1 1 0 0 0,0-1 0 0 0,-1-1-18 0 0,1 0 1 0 0,-1-1 0 0 0,0 1-1 0 0,1 0 1 0 0,-1-1 17 0 0,-7-9-1 0 0,9 11 6 0 0,0 1 1 0 0,-1-1 0 0 0,1 1 0 0 0,0-1-1 0 0,-1 1 1 0 0,1-1 0 0 0,0 1-1 0 0,0 0 1 0 0,-1-1 0 0 0,1 1 0 0 0,-1-1-1 0 0,1 1 1 0 0,0-1 0 0 0,-1 1 0 0 0,1 0-1 0 0,-1 0 1 0 0,0 0-6 0 0,-1-2 0 0 0,-1 0 1 0 0,0 0-1 0 0,1 1 0 0 0,-1-2 0 0 0,1 2 4 0 0,1 0-1 0 0,1 0 1 0 0,-2 1 0 0 0,2-2-1 0 0,-1 1 1 0 0,0 0 0 0 0,0 0-1 0 0,0 0 1 0 0,1 0 0 0 0,-1 0-1 0 0,0-2-3 0 0,1 3-3 0 0,0-1-1 0 0,0 1 1 0 0,-1-1 0 0 0,1 0-1 0 0,0 1 1 0 0,0 0-1 0 0,0-1 1 0 0,-1 1 0 0 0,1-1-1 0 0,-1 0 1 0 0,1 1-1 0 0,0 0 1 0 0,-1-1-1 0 0,1 1 1 0 0,-1-1 3 0 0,1 1 4 0 0,0 0 1 0 0,-1 0-1 0 0,1 0 1 0 0,-1-1-1 0 0,1 1 0 0 0,0-1 1 0 0,-1 1-1 0 0,1 0 1 0 0,0 0-1 0 0,0-1 0 0 0,0 1 1 0 0,0-1-1 0 0,0 1 1 0 0,-1 0-1 0 0,1 0-4 0 0,0-1-5 0 0,0 0 0 0 0,-1 0 0 0 0,1 1 0 0 0,0-1 0 0 0,0 0 0 0 0,-1 1 0 0 0,1 0-1 0 0,-1-1 1 0 0,1 0 0 0 0,0 1 0 0 0,-1 0 0 0 0,1-1 0 0 0,-1 0 0 0 0,0 1 0 0 0,1-1 5 0 0,0 1 1 0 0,-1 0 0 0 0,1 0 0 0 0,0 0 0 0 0,0 0-1 0 0,0-1 1 0 0,-1 1 0 0 0,1 0 0 0 0,0-1 0 0 0,0 1 0 0 0,0 0 0 0 0,0 0 0 0 0,0 0 0 0 0,0-1-1 0 0,0 1 1 0 0,0-1 0 0 0,0 1 0 0 0,0 0 0 0 0,0 0 0 0 0,0 0 0 0 0,0-1 0 0 0,0 1 0 0 0,0-1-1 0 0,0-2-9 0 0,0 2 10 0 0,-1 1 0 0 0,0-1 0 0 0,1 1 1 0 0,0-1-1 0 0,-1 0 0 0 0,0 1 0 0 0,0-1 1 0 0,1 1-1 0 0,-1-1 0 0 0,0 0-1 0 0,-5-3 108 0 0,6 4-107 0 0,0 0 1 0 0,0 0 0 0 0,0 0-1 0 0,0 0 1 0 0,0 0-1 0 0,0 0 1 0 0,0 0 0 0 0,0 0-1 0 0,0 0 1 0 0,0 0 0 0 0,0 0-1 0 0,0 0 1 0 0,0 0-1 0 0,0 0 1 0 0,0 0 0 0 0,0 0-1 0 0,0 0 1 0 0,0 0-1 0 0,0 0 1 0 0,0 0 0 0 0,0 0-1 0 0,0 0 1 0 0,0 0 0 0 0,0 0-1 0 0,0-1 1 0 0,0 1-1 0 0,0 0 1 0 0,0 0 0 0 0,0 0-1 0 0,0 0 1 0 0,0 0 0 0 0,0 0-1 0 0,0 0 1 0 0,0 0-1 0 0,0 0 1 0 0,0 0 0 0 0,0 0-1 0 0,0 0 1 0 0,0 0-1 0 0,0 0 1 0 0,0 0 0 0 0,0 0-1 0 0,0 0 1 0 0,0 0 0 0 0,0 0-1 0 0,0 0 1 0 0,0-1-1 0 0,0 1 1 0 0,1 0 0 0 0,-1 0-2 0 0,-2 0-9 0 0,2-1 4 0 0,0 1 0 0 0,-1 0-1 0 0,0-1 1 0 0,1 0 0 0 0,0 1 0 0 0,-1 0 0 0 0,1-1 0 0 0,-1 0 0 0 0,1 1 0 0 0,0-1 0 0 0,0 0 0 0 0,0 1 0 0 0,0-1 0 0 0,-1 1 0 0 0,1-2 5 0 0,0 2-3 0 0,0 0 1 0 0,-1 0 0 0 0,1-1-1 0 0,0 1 1 0 0,-1 0-1 0 0,1-1 1 0 0,0 1 0 0 0,0 0-1 0 0,0 0 1 0 0,0 0 0 0 0,-1-1-1 0 0,1 1 1 0 0,-1 0 0 0 0,1-1-1 0 0,0 1 1 0 0,0 0-1 0 0,-1 0 1 0 0,1 0 0 0 0,-1 0-1 0 0,1 0 1 0 0,0 0 0 0 0,0 0-1 0 0,-1 0 1 0 0,1 0 0 0 0,-1 0-1 0 0,1 0 1 0 0,-1 0-1 0 0,1 0 1 0 0,0 0 0 0 0,0 0-1 0 0,-1 0 3 0 0,0-1 4 0 0,1 1-1 0 0,0 0-1 0 0,0 0 1 0 0,0-1 0 0 0,-1 1 0 0 0,1 0-1 0 0,0 0 1 0 0,0 0 0 0 0,0 0-1 0 0,0-1 1 0 0,0 1 0 0 0,-1 0 0 0 0,1 0-1 0 0,0 0 1 0 0,0 0 0 0 0,0 0-1 0 0,0 0 1 0 0,0 0 0 0 0,0 0 0 0 0,0 0-1 0 0,-1 0 1 0 0,1 0 0 0 0,0 0-1 0 0,0 0 1 0 0,0 0 0 0 0,-1 0 0 0 0,1 0-1 0 0,0 0 1 0 0,0 0 0 0 0,0 0-1 0 0,0 0 1 0 0,0 0 0 0 0,0 0 0 0 0,0 0-1 0 0,-1 0 1 0 0,1 0 0 0 0,0 0-3 0 0,-2 2 76 0 0,1-2-90 0 0,1 1 0 0 0,-1-1-1 0 0,1 0 1 0 0,0 1 0 0 0,-1-1-1 0 0,0 1 1 0 0,1-1 0 0 0,0 1-1 0 0,0-1 1 0 0,-1 1 0 0 0,1-1-1 0 0,-1 1 1 0 0,1 0 0 0 0,0-1 14 0 0,-4 9-32 0 0,2-7-13 0 0,1-3 42 0 0,-4 2 199 0 0,5-1-199 0 0,0 0 0 0 0,0 0 0 0 0,0-1 0 0 0,0 1 0 0 0,0 0 0 0 0,-1 0 0 0 0,1 0 0 0 0,0 0 0 0 0,0 0 1 0 0,0 0-1 0 0,0-1 0 0 0,-1 1 0 0 0,1 0 0 0 0,0-1 0 0 0,0 1 0 0 0,0 0 0 0 0,0-1 0 0 0,0 1 3 0 0,0-1-46 0 0,0 2-83 0 0,0-1 127 0 0,0 0 1 0 0,0 0 0 0 0,0 0-1 0 0,0 0 1 0 0,0 0 0 0 0,0 0-1 0 0,0 0 1 0 0,0 0 0 0 0,0 0 0 0 0,0 0-1 0 0,0 0 1 0 0,0 0 0 0 0,0 0-1 0 0,0 0 1 0 0,0 0 0 0 0,0 0-1 0 0,0 0 1 0 0,0 0 0 0 0,0 0-1 0 0,1 0 1 0 0,-1 0 0 0 0,0 0 0 0 0,0 0-1 0 0,0 0 1 0 0,0 0 0 0 0,0 0-1 0 0,0 0 1 0 0,0 0 0 0 0,0 0-1 0 0,0 0 1 0 0,0 0 0 0 0,0 0-1 0 0,0 0 1 0 0,1 0 0 0 0,-1 0-1 0 0,0 0 1 0 0,0 0 0 0 0,0 0 0 0 0,0 1-1 0 0,0-1 1 0 0,0 0 0 0 0,0 0-1 0 0,0 0 1 0 0,0 0 0 0 0,0 0-1 0 0,0 0 1 0 0,0 0 0 0 0,0 0-1 0 0,0 0 2 0 0,3 6 142 0 0,1 0-326 0 0,7 1 195 0 0,-8-5 99 0 0,-3-2-108 0 0,0 1-1 0 0,1-1 1 0 0,-1 0 0 0 0,0 0-1 0 0,1 0 1 0 0,-1 0 0 0 0,0 1-1 0 0,0-1 1 0 0,1 0 0 0 0,-1 0-1 0 0,1 1 1 0 0,-1-1 0 0 0,0 0-2 0 0,0 0 0 0 0,0 0 0 0 0,0 0 0 0 0,0 0 1 0 0,0 0-1 0 0,0 0 0 0 0,0 0 0 0 0,0 0 1 0 0,0 1-1 0 0,0-1 0 0 0,0 0 0 0 0,0 0 0 0 0,0 0 1 0 0,0 0-1 0 0,0 0 0 0 0,0 0 0 0 0,0 0 1 0 0,0 0-1 0 0,0 0 0 0 0,0 0 0 0 0,0 0 1 0 0,0 0-1 0 0,0 0 0 0 0,0 0 0 0 0,0 0 1 0 0,0 0-1 0 0,0 0 0 0 0,0 0 0 0 0,0 0 0 0 0,1 0 1 0 0,-1 0-1 0 0,0 0 0 0 0,0 0 0 0 0,0 0 1 0 0,0 0-1 0 0,0 0 0 0 0,0 0 0 0 0,0 0 1 0 0,0 0-1 0 0,0 0 0 0 0,0 0 0 0 0,0 0 0 0 0,0 0 1 0 0,0 0-1 0 0,0 0 0 0 0,0 0 0 0 0,0 0 1 0 0,0 0-1 0 0,0 0 0 0 0,1 0 0 0 0,-1 0 1 0 0,0 0-1 0 0,0 0 0 0 0,0 0 0 0 0,0 0 1 0 0,0 0-1 0 0,0 0 0 0 0,0 0 0 0 0,0 0 0 0 0,0 0 1 0 0,0 0-1 0 0,0 0 0 0 0,0 0 0 0 0,0 0 1 0 0,0 0-1 0 0,0 0 0 0 0,0 0 0 0 0,0 0 1 0 0,0 0-1 0 0,0 0 0 0 0,0 0 0 0 0,0 0 0 0 0,0 0 0 0 0,0 0 0 0 0,0 1 0 0 0,0-1-1 0 0,0 0 1 0 0,0 1 0 0 0,0-1 0 0 0,0 0 0 0 0,0 0 0 0 0,0 0 0 0 0,0 0 0 0 0,0 0 0 0 0,0 1 0 0 0,0-1-1 0 0,1 0 1 0 0,-1 0 0 0 0,0 1 0 0 0,0-1 0 0 0,0 0 0 0 0,1 0 0 0 0,-1 0 0 0 0,0 0 0 0 0,0 0-1 0 0,1 0 1 0 0,-1 0 0 0 0,0 0 0 0 0,0 1 0 0 0,0-1 0 0 0,1 1 6 0 0,0 0-1 0 0,0-1 1 0 0,0 2 0 0 0,-1-2-1 0 0,1 2 1 0 0,0-2 0 0 0,0 2-1 0 0,-1-2 1 0 0,1 2 0 0 0,-1-1-1 0 0,1 0 1 0 0,-1 0-6 0 0,8 6-9 0 0,-7-7-1 0 0,-1 0 0 0 0,0 1 0 0 0,0-1 0 0 0,0 1 0 0 0,0-1 0 0 0,0 0 0 0 0,1 0 0 0 0,-1 0 0 0 0,0 0 0 0 0,1 1 0 0 0,-1-1 0 0 0,0 0 0 0 0,0 0 0 0 0,0 1 0 0 0,1-1 0 0 0,-1 0 1 0 0,1 0-1 0 0,-1 0 0 0 0,1 1 0 0 0,-1-1 0 0 0,0 0 10 0 0,2 0 291 0 0,-2 0-300 0 0,0 0-1 0 0,0 1 0 0 0,1-1 0 0 0,-1 0 0 0 0,0 1 0 0 0,0-1 0 0 0,0 0 1 0 0,1 0-1 0 0,-1 1 0 0 0,0-1 0 0 0,0 0 0 0 0,0 1 0 0 0,0-1 0 0 0,0 0 1 0 0,0 0-1 0 0,0 1 0 0 0,0-1 10 0 0,0 3 363 0 0,4 2-725 0 0,-4-5 363 0 0,1 1-1 0 0,-1 0 1 0 0,0-1-1 0 0,0 1 1 0 0,0-1-1 0 0,1 1 1 0 0,-1-1 0 0 0,1 1-1 0 0,-1-1 1 0 0,0 0-1 0 0,0 1 0 0 0,1-1-3 0 0,0 1 0 0 0,0-1 0 0 0,-1 0 0 0 0,1 1 0 0 0,0 0 0 0 0,-1 0 0 0 0,1-1 0 0 0,0 0 0 0 0,-1 1 0 0 0,0 0 0 0 0,1-1 0 0 0,0 1 0 0 0,-1 0 0 0 0,0 0 0 0 0,0 0 0 0 0,1-1 0 0 0,-1 1 0 0 0,0 0 0 0 0,1 0 0 0 0,-1-1 0 0 0,0 2 0 0 0,0-2 0 0 0,0 2 3 0 0,1 1 2 0 0,-1-3-5 0 0,0 1-1 0 0,1-1 0 0 0,-1 1 1 0 0,0-1-1 0 0,0 0 0 0 0,1 1 1 0 0,-1 0-1 0 0,0-1 1 0 0,0 0-1 0 0,0 1 0 0 0,0 0 1 0 0,0 0 3 0 0,0-1 5 0 0,0 1-1 0 0,0 0 1 0 0,0-1 0 0 0,0 0 0 0 0,1 1 0 0 0,-1 0 0 0 0,1-1 0 0 0,-1 1 0 0 0,0-1 0 0 0,1 1-5 0 0,0 1 28 0 0,0 0-41 0 0,0 1 0 0 0,0-1 0 0 0,-1 1 1 0 0,0-1-1 0 0,1 1 0 0 0,-1 2 13 0 0,1 3-154 0 0,1 10 276 0 0,-2-6-53 0 0,-1 9-382 0 0,0-7 377 0 0,1-14-63 0 0,0 0 0 0 0,0 0 0 0 0,0 0 0 0 0,0 0 0 0 0,0 0 0 0 0,1 0 0 0 0,-1 0 0 0 0,0 0 1 0 0,0 0-1 0 0,0 0 0 0 0,0 0 0 0 0,0 0 0 0 0,1 0 0 0 0,-1 0 0 0 0,0 0 0 0 0,0 0 0 0 0,0 0 0 0 0,0 0 1 0 0,0 0-1 0 0,0 0 0 0 0,1 0 0 0 0,-1 0 0 0 0,0 0 0 0 0,0 0 0 0 0,0-1 0 0 0,0 1 0 0 0,0 0 1 0 0,0 0-1 0 0,0 0 0 0 0,0 0 0 0 0,0 0 0 0 0,0 0 0 0 0,0-1 0 0 0,0 1 0 0 0,0 0-1 0 0,0-2-26 0 0,1 1-1 0 0,0-1 1 0 0,-1 0-1 0 0,1 0 1 0 0,0 1-1 0 0,-1-1 0 0 0,2 0 1 0 0,-2 1 26 0 0,3-2-9 0 0,4-7 105 0 0,-5 7-133 0 0,-1-1 0 0 0,1 2 0 0 0,2-5 37 0 0,-1-2 108 0 0,1-1-85 0 0,0-1-1 0 0,0 1 1 0 0,0-5-23 0 0,-2 5 20 0 0,-1 1 0 0 0,0 0 0 0 0,-1 0 0 0 0,-1-3-20 0 0,1-4-21 0 0,0 14 14 0 0,-1 0-1 0 0,1-1 1 0 0,0 1 0 0 0,-1 1 0 0 0,1-1-1 0 0,-2-1 8 0 0,0-8 131 0 0,1 10-132 0 0,1 0 0 0 0,0 0 0 0 0,-1 0 0 0 0,1 1 0 0 0,0-1 0 0 0,-1 0 0 0 0,1 0 0 0 0,-1 0 0 0 0,0 1 0 0 0,1-1 0 0 0,-1 0 1 0 0,1 1-1 0 0,-1-1 1 0 0,0 0 4 0 0,0 0 1 0 0,1 1-1 0 0,-1-1 1 0 0,0 0-1 0 0,0 1 0 0 0,1-1 1 0 0,0 0-1 0 0,-1 0 1 0 0,1 0-1 0 0,-1 0 1 0 0,1 1-1 0 0,0-1 1 0 0,0 0-1 0 0,-1-1-4 0 0,1 2 0 0 0,0 0 0 0 0,0-1-1 0 0,0 1 1 0 0,0-1 0 0 0,0 0-1 0 0,0 1 1 0 0,0 0 0 0 0,-1-1-1 0 0,1 1 1 0 0,0-1 0 0 0,0 1-1 0 0,0 0 1 0 0,0-1 0 0 0,-1 1-1 0 0,1-1 1 0 0,-1 1-1 0 0,1 0 1 0 0,0 0 0 0 0,0-1-1 0 0,0 1 1 0 0,-1-1 0 0 0,0 1-1 0 0,1 0 1 0 0,-1-1 0 0 0,1 1-1 0 0,0 0 1 0 0,-1 0 0 0 0,1 0-1 0 0,-1 0 1 0 0,1 0 0 0 0,0 0-1 0 0,-1 0 1 0 0,0 0 0 0 0,1-1-1 0 0,0 1 1 0 0,-1 0 0 0 0,1 0-1 0 0,-1 1 1 0 0,0-1 0 0 0,1 0-1 0 0,0 0 1 0 0,-1 0 0 0 0,1 0 0 0 0,-5 0 73 0 0,4 0-84 0 0,0 0 1 0 0,0 0-1 0 0,0 0 1 0 0,0 0-1 0 0,1 1 1 0 0,-1-1-1 0 0,0 0 1 0 0,0 1 10 0 0,-6 0-31 0 0,5 0 35 0 0,2-1 0 0 0,-2 0-1 0 0,2 0 1 0 0,-1 1 0 0 0,0-1 0 0 0,0 0 0 0 0,0 0 0 0 0,0 1 0 0 0,0 0 0 0 0,0-1-4 0 0,1 0-5 0 0,-1 0 0 0 0,1 1 1 0 0,0-1-1 0 0,-1 0 0 0 0,1 0 0 0 0,0 1 0 0 0,0-1 1 0 0,-1 0-1 0 0,1 0 0 0 0,0 0 0 0 0,-1 0 1 0 0,1 1-1 0 0,0-1 0 0 0,0 0 0 0 0,-1 0 0 0 0,1 0 1 0 0,-1 0-1 0 0,1 0 0 0 0,-1 0 0 0 0,1 0 0 0 0,0-1 1 0 0,0 1-1 0 0,-1 0 0 0 0,1 0 0 0 0,-1 0 5 0 0,-5-6-71 0 0,-4 1-17 0 0,7 3 398 0 0,3 2-326 0 0,-1 0 0 0 0,0 0 0 0 0,1-1-1 0 0,0 1 1 0 0,-1-1 0 0 0,0 1 0 0 0,1-1 0 0 0,0 1 0 0 0,0 0-1 0 0,-1 0 1 0 0,0-1 16 0 0,-1-2 70 0 0,2 2-75 0 0,-1 0-1 0 0,1 1 1 0 0,0 0 0 0 0,0-1 0 0 0,-1 1-1 0 0,1-1 1 0 0,-1 0 0 0 0,1 1 0 0 0,0 0-1 0 0,-1 0 1 0 0,1-1 0 0 0,-1 1 5 0 0,1 0 4 0 0,0-1 1 0 0,0 1-1 0 0,0 0 1 0 0,0 0-1 0 0,-1 0 1 0 0,1 0-1 0 0,0 0 1 0 0,0 0-1 0 0,0 0 1 0 0,-1-1-1 0 0,1 1 1 0 0,0 0-1 0 0,0-1 1 0 0,0 1-1 0 0,0 0 1 0 0,-1 0-1 0 0,1 0 0 0 0,0 0 1 0 0,0-1-1 0 0,0 1 1 0 0,0 0-1 0 0,0-1 1 0 0,0 1-5 0 0,-1-3 85 0 0,1 2-91 0 0,0 1 0 0 0,0 0 0 0 0,0-1-1 0 0,0 1 1 0 0,0 0 0 0 0,0 0 0 0 0,0 0 0 0 0,0 0 0 0 0,1 0 0 0 0,-1-1 0 0 0,0 1 0 0 0,0 0-1 0 0,0-1 1 0 0,0 1 0 0 0,0 0 0 0 0,0-1 0 0 0,0 1 0 0 0,0 0 0 0 0,0 0 0 0 0,0 0 0 0 0,1 0 6 0 0,1-3 161 0 0,-2 2-142 0 0,0 0-1 0 0,1 0 1 0 0,0 1 0 0 0,-1-2-1 0 0,1 1 1 0 0,0 1-1 0 0,-1-1 1 0 0,1 0-1 0 0,1 0 1 0 0,-2 0 0 0 0,1 1-1 0 0,0-1 1 0 0,0 0-19 0 0,1 2-28 0 0,-2-1 26 0 0,0 0 0 0 0,0 0 1 0 0,0 0-1 0 0,0 0 1 0 0,0 0-1 0 0,0 0 0 0 0,0 0 1 0 0,0 0-1 0 0,1 0 0 0 0,-1 0 1 0 0,0 0-1 0 0,0 1 0 0 0,0-1 1 0 0,0 0-1 0 0,0 0 0 0 0,0 0 1 0 0,0 0-1 0 0,0 0 0 0 0,0 0 1 0 0,0 0-1 0 0,1 0 0 0 0,-1 0 1 0 0,0 0-1 0 0,0 0 0 0 0,0 0 1 0 0,0 0-1 0 0,0 0 1 0 0,0 0-1 0 0,0 0 0 0 0,0 0 1 0 0,0-1-1 0 0,0 1 0 0 0,0 0 1 0 0,0 0-1 0 0,0 0 0 0 0,0 0 1 0 0,0 0-1 0 0,0 0 0 0 0,0 0 1 0 0,0 0-1 0 0,0 0 0 0 0,0 0 1 0 0,0 0-1 0 0,0 0 0 0 0,0 0 1 0 0,0 0-1 0 0,0 0 0 0 0,0-1 1 0 0,0 1-1 0 0,0 0 1 0 0,0 0-1 0 0,0 0 0 0 0,0 0 1 0 0,0 0-1 0 0,0 0 0 0 0,0 0 1 0 0,0 0-1 0 0,0 0 0 0 0,0 0 2 0 0,1-1 11 0 0,-1 1 0 0 0,0 0-1 0 0,0-1 1 0 0,1 0-1 0 0,-1 1 1 0 0,0 0 0 0 0,0 0-1 0 0,0-1 1 0 0,1 1 0 0 0,-1-1-1 0 0,0 1 1 0 0,1 0 0 0 0,-1 0-1 0 0,0-1 1 0 0,1 1-1 0 0,-1 0 1 0 0,1-1 0 0 0,-1 1-1 0 0,0 0-10 0 0,4-3 5 0 0,-1 1 86 0 0,-2 1-99 0 0,0 0 1 0 0,0 1-1 0 0,-1 0 0 0 0,1-1 0 0 0,0 0 1 0 0,-1 1-1 0 0,1-1 0 0 0,0 1 0 0 0,-1 0 1 0 0,1 0-1 0 0,0-1 0 0 0,0 1 0 0 0,-1 0 0 0 0,1-1 1 0 0,0 1 7 0 0,0 0 23 0 0,-1 0 1 0 0,1 0 0 0 0,-1-1 0 0 0,1 1-1 0 0,-1-1 1 0 0,1 1 0 0 0,-1 0 0 0 0,0-1-1 0 0,1 0 1 0 0,-1 1 0 0 0,1-1-24 0 0,1-1 48 0 0,9-4-171 0 0,-9 4 126 0 0,1 1 0 0 0,0-1 0 0 0,0 0 0 0 0,-1 1 0 0 0,1-1 0 0 0,0 1 0 0 0,0 0 0 0 0,2 0-3 0 0,4-1-28 0 0,-7 1 33 0 0,1 1 0 0 0,-1-1 0 0 0,0 1 0 0 0,0-1 0 0 0,0 0 0 0 0,0 1 0 0 0,0-2 0 0 0,0 1 0 0 0,0 0 0 0 0,0 0 0 0 0,0-1-5 0 0,0 2 5 0 0,-1-1-1 0 0,1 0 1 0 0,-2 0-1 0 0,2 1 1 0 0,-1 0-1 0 0,1-1 1 0 0,-1 1-1 0 0,2-1-4 0 0,-3 1 4 0 0,2 0 0 0 0,-1 0 1 0 0,0 0-1 0 0,0-1 0 0 0,0 1 0 0 0,0-1 0 0 0,0 1 0 0 0,0 0 0 0 0,0-1 0 0 0,1 0-4 0 0,-2 1 1 0 0,1-1-1 0 0,0 0 0 0 0,-1 0 0 0 0,0 1 0 0 0,1 0 0 0 0,0 0 0 0 0,-1-1 0 0 0,1 1 0 0 0,0-1 0 0 0,0 1 0 0 0,-1 0 1 0 0,1 0-1 0 0,0 0 0 0 0,-1 0 0 0 0,2-2-36 0 0,0 1 21 0 0,0 1 19 0 0,-1 0 0 0 0,1-1 0 0 0,-2 1 0 0 0,2-1 0 0 0,-1 1-1 0 0,1 0 1 0 0,-2-1 0 0 0,2 0-4 0 0,7-2-10 0 0,-3 1-54 0 0,-5 1 65 0 0,-1 0-1 0 0,1 1 1 0 0,0 0 0 0 0,-1 0 0 0 0,2-1 0 0 0,-1 1-1 0 0,-1 0 1 0 0,1 0 0 0 0,0-1-1 0 0,1 1 7 0 0,-2 0 0 0 0,1 0 0 0 0,0 0 0 0 0,0 0 0 0 0,0 0-1 0 0,0 0 1 0 0,-1-1 0 0 0,2 1 0 0 0,-2-1 0 0 0,1 1 0 0 0,0 0 0 0 0,0 0 0 0 0,-1-1 0 0 0,1 0-1 0 0,0 0 1 0 0,-1 1 0 0 0,1-1 0 0 0,0 0-7 0 0,6-4 15 0 0,-5 5-1 0 0,-1-2 0 0 0,0 2 0 0 0,0-1-1 0 0,1 0 1 0 0,-1 0 0 0 0,2 0-14 0 0,5-4-43 0 0,-7 5 47 0 0,0 0 0 0 0,-1-1 0 0 0,1 0 0 0 0,0 1 0 0 0,0 0 0 0 0,0 0 1 0 0,-1-1-1 0 0,2 1 0 0 0,-1 0 0 0 0,-1-1 0 0 0,2 1 0 0 0,-2 0-4 0 0,2-1-16 0 0,1-1 0 0 0,-2 0-1 0 0,1 1 1 0 0,-1-1 0 0 0,1 0 0 0 0,0 0 16 0 0,3-2 106 0 0,-1 2-43 0 0,-1 1-137 0 0,-2 1 75 0 0,-1 0 0 0 0,0 0 0 0 0,0 0-1 0 0,0 0 1 0 0,1 0 0 0 0,-1 0 0 0 0,0 0 0 0 0,0 0 0 0 0,1 0 0 0 0,-1 0 0 0 0,0 0-1 0 0,0 0 1 0 0,0-1 0 0 0,0 1 0 0 0,0 0 0 0 0,0 0 0 0 0,0 0 0 0 0,0 0 0 0 0,0 0-1 0 0,1 0 1 0 0,-1-1 0 0 0,0 1 0 0 0,0 0 0 0 0,0 0 0 0 0,0 0 0 0 0,0 0 0 0 0,1 0-1 0 0,-1 0 1 0 0,0 0 0 0 0,0 0 0 0 0,0-1 0 0 0,0 1 0 0 0,0 0-1 0 0,0-2-48 0 0,0 2-3 0 0,-2 5 90 0 0,2-5-37 0 0,-1 0 0 0 0,0 1 0 0 0,0-1 0 0 0,1 1 0 0 0,-1-1 0 0 0,0 0 0 0 0,1 0 0 0 0,-1 1 0 0 0,0-1-2 0 0,-6 4 19 0 0,2 0-163 0 0,-4 2 126 0 0,1 0-1 0 0,0 1 0 0 0,-1-2 0 0 0,-1 0 1 0 0,-1 1 18 0 0,11-6 1 0 0,-3 1-43 0 0,0 0-1 0 0,1 0 1 0 0,-1 0-1 0 0,1 1 1 0 0,0-1-1 0 0,-1 2 43 0 0,2-2-12 0 0,0-1-1 0 0,1 0 1 0 0,-1 0 0 0 0,1 0-1 0 0,0 0 1 0 0,-1 1-1 0 0,0-1 1 0 0,1 0-1 0 0,0 0 1 0 0,-1 0-1 0 0,0 1 1 0 0,1-1-1 0 0,-1 0 13 0 0,-3 1-16 0 0,2-1-91 0 0,1 0 103 0 0,1 0 0 0 0,0 0 0 0 0,0 0 0 0 0,0 0 0 0 0,0 0 1 0 0,0 0-1 0 0,0 0 0 0 0,0 0 0 0 0,0 0 0 0 0,-1 0 0 0 0,1 0 0 0 0,0 0 1 0 0,0 0-1 0 0,0 0 0 0 0,0 0 0 0 0,0 0 0 0 0,0 0 0 0 0,0 0 1 0 0,0 0-1 0 0,0 0 0 0 0,-1 0 0 0 0,1 0 0 0 0,0 0 0 0 0,0 0 0 0 0,0 0 1 0 0,0 0-1 0 0,0 0 0 0 0,0 0 0 0 0,0 0 0 0 0,0 0 0 0 0,0 0 0 0 0,0 0 1 0 0,0 0-1 0 0,0 1 0 0 0,0-1 0 0 0,0 0 0 0 0,0 0 4 0 0,0-1 2 0 0,3-1 18 0 0,-1 0 0 0 0,0-1 0 0 0,1 1 0 0 0,-1-2-20 0 0,1 1-12 0 0,1-1 1 0 0,-1 1 0 0 0,1-1 0 0 0,-1 1-1 0 0,1 0 1 0 0,0 0 0 0 0,2 0 11 0 0,-5 2 1 0 0,-1 1 6 0 0,1-1 0 0 0,0 1-1 0 0,-1-1 1 0 0,1 1 0 0 0,0 0-1 0 0,0-1 1 0 0,-1 0 0 0 0,1 1-1 0 0,-1-1 1 0 0,1 1 0 0 0,-1-1-1 0 0,1 1 1 0 0,-1-1 0 0 0,1 0-1 0 0,-1 0 1 0 0,0 0 0 0 0,0 0-1 0 0,1 1-6 0 0,-4 0 37 0 0,1 1 0 0 0,-1 0-1 0 0,1 0 1 0 0,-2 1-37 0 0,-37 26-421 0 0,27-18 366 0 0,4-3-95 0 0,-8 3 150 0 0,11-6-23 0 0,0-1 0 0 0,0 1 0 0 0,1 1 1 0 0,0 0-1 0 0,-4 4 23 0 0,8-7-70 0 0,3-3-83 0 0,4 0 120 0 0,-3 0 45 0 0,0 0 0 0 0,1 0 0 0 0,-1-1 0 0 0,1 1 0 0 0,-1 0 0 0 0,0-1 0 0 0,0 1 0 0 0,1-1 0 0 0,0-1-12 0 0,10-8 165 0 0,6 0 1 0 0,-9 3-54 0 0,1 2 0 0 0,8-5-112 0 0,-9 5-24 0 0,-8 5-7 0 0,0 0 0 0 0,-1-1-1 0 0,1 2 1 0 0,0-2 0 0 0,0 2 0 0 0,0-1 31 0 0,-1 0 8 0 0,0 1 0 0 0,0 0 0 0 0,-1 0 0 0 0,1-1 1 0 0,0 0-1 0 0,-1 1 0 0 0,1 0 0 0 0,0-1 0 0 0,0 0-8 0 0,-1 0-7 0 0,1 1 0 0 0,-1 0 1 0 0,0 0-1 0 0,0 0 0 0 0,1-1 0 0 0,0 1 0 0 0,-1-1 0 0 0,1 1 1 0 0,-1 0-1 0 0,0 0 0 0 0,1 0 0 0 0,0 0 0 0 0,-1 0 1 0 0,0 0-1 0 0,1-1 0 0 0,0 1 7 0 0,-1 0 13 0 0,0 0 0 0 0,1 0 0 0 0,0 0 0 0 0,0-1 0 0 0,-1 1 0 0 0,0 0 1 0 0,1 0-1 0 0,0 0 0 0 0,-1 0 0 0 0,0-1 0 0 0,1 1 0 0 0,-1-1 0 0 0,1 1 0 0 0,-1-1 0 0 0,0 1 0 0 0,0 0 1 0 0,1-1-14 0 0,0 0-6 0 0,-1 1 1 0 0,0 0 0 0 0,1 0 0 0 0,-1 0 0 0 0,0-1 0 0 0,0 1 0 0 0,0-1 0 0 0,1 1 0 0 0,-1 0 0 0 0,1 0-1 0 0,-1 0 1 0 0,0 0 0 0 0,0 0 0 0 0,1-1 0 0 0,-1 1 0 0 0,1 0 0 0 0,-1 0 0 0 0,0 0 0 0 0,0 0 0 0 0,1 0-1 0 0,-1 0 1 0 0,1 0 0 0 0,-1 0 5 0 0,1 0 3 0 0,-1 0 1 0 0,1-1-1 0 0,-1 1 0 0 0,0 0 1 0 0,1 0-1 0 0,-1 0 0 0 0,0 0 0 0 0,0 0 1 0 0,1-1-1 0 0,-1 1 0 0 0,1 0 1 0 0,-1 0-1 0 0,0 0 0 0 0,0 0 0 0 0,0 0 1 0 0,0-1-1 0 0,1 1 0 0 0,-1 0 0 0 0,0-1 1 0 0,1 1-1 0 0,-1 0 0 0 0,0 0 1 0 0,0-1-4 0 0,0 1 5 0 0,0-1 1 0 0,1 1-1 0 0,0 0 1 0 0,-1-1-1 0 0,1 1 1 0 0,-1-1-1 0 0,0 1 1 0 0,1 0-1 0 0,0 0 1 0 0,-1-1-6 0 0,5-2-85 0 0,-5 3 95 0 0,1-1 0 0 0,0 1 0 0 0,-1 0 1 0 0,0 0-1 0 0,1 0 0 0 0,-1 0 0 0 0,1-1 0 0 0,-1 1 0 0 0,0 0 0 0 0,1 0 1 0 0,0 0-1 0 0,-1-1 0 0 0,0 1 0 0 0,1 0 0 0 0,0 0 0 0 0,0 0 1 0 0,-1 0-1 0 0,0 0 0 0 0,1 1-10 0 0,3-5-48 0 0,0 2-79 0 0,-2-1 220 0 0,1-1-165 0 0,-3 4 73 0 0,0 1-1 0 0,0-1 0 0 0,0 0 0 0 0,0 0 0 0 0,0 0 0 0 0,0 0 0 0 0,0 0 0 0 0,0 0 0 0 0,0 0 0 0 0,0 0 0 0 0,0 0 0 0 0,0 0 0 0 0,0 0 0 0 0,0 0 0 0 0,0 0 0 0 0,0 0 0 0 0,0 0 1 0 0,0 0-1 0 0,0 0 0 0 0,0 0 0 0 0,0 0 0 0 0,0 0 0 0 0,0 0 0 0 0,0 0 0 0 0,0 1 0 0 0,0-1 0 0 0,0 0 0 0 0,0 0 0 0 0,0 0 0 0 0,0 0 0 0 0,0 0 0 0 0,0 0 0 0 0,0 0 0 0 0,0 0 1 0 0,1 0-1 0 0,-1 0 0 0 0,0 0 0 0 0,0 0 0 0 0,0 0 0 0 0,0 0 0 0 0,0 0 0 0 0,0 0 0 0 0,0 0 0 0 0,0 0 0 0 0,0 0 0 0 0,0 0 0 0 0,0 0 0 0 0,0 0 0 0 0,0 0 0 0 0,0 0 0 0 0,0 0 1 0 0,0 0-1 0 0,0 0 0 0 0,0 0 0 0 0,0 0 0 0 0,0 0 0 0 0,0 0 0 0 0,1 0 0 0 0,-1 0 0 0 0,0 0 0 0 0,0 0 0 0 0,0 0 0 0 0,0 0 0 0 0,0 0 0 0 0,0 0 0 0 0,0-1 0 0 0,0 1 0 0 0,0 0 1 0 0,0 0-1 0 0,0 0 2 0 0,0 0 1 0 0,0 0-1 0 0,0 0 1 0 0,0 0 0 0 0,0 0-1 0 0,0 0 1 0 0,0 0-1 0 0,0 0 1 0 0,0 0-1 0 0,0 0 1 0 0,0 0 0 0 0,0 0-1 0 0,0 0 1 0 0,0 0-1 0 0,0 0 1 0 0,0 0 0 0 0,-1 0-1 0 0,1 0 1 0 0,0 0-1 0 0,0 0 1 0 0,0 0-1 0 0,0 0 1 0 0,0 0 0 0 0,0 0-1 0 0,0 0 1 0 0,0 0-1 0 0,0 0 1 0 0,0 0 0 0 0,0 0-1 0 0,0 0 1 0 0,0 0-1 0 0,0 0 1 0 0,0 0-1 0 0,0 0 1 0 0,0 0 0 0 0,0 0-1 0 0,0 0 1 0 0,0 0-1 0 0,0 0 1 0 0,0 0 0 0 0,0 0-1 0 0,0 0 1 0 0,0 0-1 0 0,0 0 1 0 0,0 0 0 0 0,0 0-1 0 0,-1 0 1 0 0,1 0-1 0 0,0 0 1 0 0,0 0-1 0 0,0 0 1 0 0,0 0 0 0 0,0 0-1 0 0,0 0 1 0 0,0 0-1 0 0,0 0 1 0 0,0 0 0 0 0,0 0-1 0 0,0 0 1 0 0,0 0-1 0 0,0 0 1 0 0,0 0-1 0 0,0 0 1 0 0,0 0 0 0 0,0 0-3 0 0,0 1 8 0 0,1-2-39 0 0,-2 0 33 0 0,1 1-1 0 0,0 0-1 0 0,0 0 0 0 0,0 0 1 0 0,0 0-1 0 0,0 0 1 0 0,0 0-1 0 0,0 0 1 0 0,0 0-1 0 0,0 0 0 0 0,0 0 1 0 0,0 0-1 0 0,0 0 1 0 0,0 0-1 0 0,0 0 1 0 0,0 0-1 0 0,0 0 0 0 0,0 0 1 0 0,0 0-1 0 0,0 0 1 0 0,0 0-1 0 0,0 0 1 0 0,0 0-1 0 0,0 0 0 0 0,0 0 1 0 0,0 0-1 0 0,0 0 1 0 0,0 0-1 0 0,0 0 1 0 0,0 0-1 0 0,0 0 0 0 0,0 0 1 0 0,0 0-1 0 0,0 0 1 0 0,0 0-1 0 0,0 0 1 0 0,0 0-1 0 0,0-1 0 0 0,0 1 1 0 0,0 0-1 0 0,0 0 1 0 0,0 0-1 0 0,0 0 1 0 0,0 0-1 0 0,0 0 0 0 0,0 0 1 0 0,0 0-1 0 0,0 0 1 0 0,0 0-1 0 0,0 0 1 0 0,0 0-1 0 0,0 0 0 0 0,0 0-7 0 0,1 0-1 0 0,-1 0 1 0 0,0 0 0 0 0,1 0 0 0 0,-1 0-1 0 0,0-1 1 0 0,0 1 0 0 0,0 0 0 0 0,0 0-1 0 0,1 0 1 0 0,-1 0 0 0 0,0 0 0 0 0,0 0-1 0 0,1-1 1 0 0,-1 1 0 0 0,0 0 0 0 0,0 0-1 0 0,0-1 1 0 0,0 1 0 0 0,0 0-1 0 0,0 0 8 0 0,0 0 4 0 0,0 0-1 0 0,0-1 0 0 0,0 1 0 0 0,0 0 0 0 0,1 0 0 0 0,-1-1 0 0 0,0 1 0 0 0,0 0 0 0 0,0 0 0 0 0,0-1 0 0 0,0 1 0 0 0,1 0 0 0 0,-1 0 0 0 0,0 0 0 0 0,0 0 0 0 0,0 0 0 0 0,0 0 0 0 0,0 0 0 0 0,0 0 0 0 0,0 0 0 0 0,1 0 0 0 0,-1 0 1 0 0,0 0-1 0 0,0-1 0 0 0,1 1 0 0 0,-1 0 0 0 0,0 0 0 0 0,1 0 0 0 0,-1 0 0 0 0,0 0 0 0 0,0 0 0 0 0,0 0 0 0 0,0 0 0 0 0,0 0 0 0 0,0 0 0 0 0,1 0 0 0 0,-1 1 0 0 0,0-1 0 0 0,1 0 0 0 0,-1 0 0 0 0,0 0 0 0 0,0 0 0 0 0,0 0 0 0 0,0 0 1 0 0,0 0-1 0 0,0 0 0 0 0,0 0-3 0 0,0 0-3 0 0,0 0 1 0 0,0 0 0 0 0,0 0 0 0 0,0 0 0 0 0,0 0-1 0 0,0 0 1 0 0,0 0 0 0 0,0 0 0 0 0,0 0 0 0 0,1 0 0 0 0,-1 0-1 0 0,0 0 1 0 0,0 0 0 0 0,0 0 0 0 0,0 0 0 0 0,0 0-1 0 0,0 0 1 0 0,0 0 0 0 0,0 0 0 0 0,0 0 0 0 0,0 0-1 0 0,0 0 1 0 0,0 0 0 0 0,0 0 0 0 0,0 0 0 0 0,0-1-1 0 0,0 1 1 0 0,0 0 0 0 0,0 0 0 0 0,0 0 0 0 0,0 0-1 0 0,0 0 1 0 0,1 0 0 0 0,-1 0 0 0 0,0 0 0 0 0,0 0 0 0 0,0 0-1 0 0,0 0 1 0 0,0 0 0 0 0,0 0 0 0 0,0 0 0 0 0,0 0-1 0 0,0 0 1 0 0,0 0 0 0 0,0 0 0 0 0,0 0 0 0 0,0 0-1 0 0,0 0 1 0 0,0 0 0 0 0,0 0 0 0 0,0 0 0 0 0,0 0-1 0 0,0 0 1 0 0,0 1 0 0 0,0-1 0 0 0,0 0 0 0 0,0 0 0 0 0,0 0-1 0 0,0 0 3 0 0,0-2-25 0 0,1 2-21 0 0,-1 0 49 0 0,0 0-1 0 0,0 0 1 0 0,0 0 0 0 0,0 0-1 0 0,0 0 1 0 0,0 0 0 0 0,0 0-1 0 0,0 0 1 0 0,0 0-1 0 0,0 0 1 0 0,0 0 0 0 0,0 0-1 0 0,0 0 1 0 0,0 0 0 0 0,1 0-1 0 0,-1 0 1 0 0,0 0 0 0 0,0 0-1 0 0,0 0 1 0 0,0 0-1 0 0,0 0 1 0 0,0 0 0 0 0,0 0-1 0 0,0 0 1 0 0,0 0 0 0 0,0 0-1 0 0,0 0 1 0 0,1 0 0 0 0,-1 0-1 0 0,0 0 1 0 0,0 0-1 0 0,0 0 1 0 0,0 0 0 0 0,0 0-1 0 0,0 0 1 0 0,0 0 0 0 0,0 0-1 0 0,0 0 1 0 0,0 0 0 0 0,0 0-1 0 0,0 0 1 0 0,0 0-1 0 0,0 0 1 0 0,0 0 0 0 0,0 0-1 0 0,0 0 1 0 0,0 0 0 0 0,0 0-1 0 0,0 0 1 0 0,0 0-1 0 0,0 0 1 0 0,0 0 0 0 0,0 1-1 0 0,0-1 1 0 0,0 0 0 0 0,0 0-1 0 0,0 0 1 0 0,0 0 0 0 0,0 0-1 0 0,0 0 1 0 0,0 0-1 0 0,0 0 1 0 0,0 0 0 0 0,0 0-1 0 0,0 0 1 0 0,0 1 0 0 0,0-1-3 0 0,4-4-79 0 0,0 2 146 0 0,-4 2-65 0 0,0 0 0 0 0,0 0 0 0 0,0 0 0 0 0,0 0 0 0 0,1 0-1 0 0,-1 0 1 0 0,0 0 0 0 0,0 0 0 0 0,0 0 0 0 0,0 0 0 0 0,0 0-1 0 0,0 0 1 0 0,0 0 0 0 0,0 0 0 0 0,0 0 0 0 0,0-1 0 0 0,0 1-1 0 0,0 0 1 0 0,0 0 0 0 0,0 0 0 0 0,0 0 0 0 0,0 0-1 0 0,0 0 1 0 0,0 0 0 0 0,0 0 0 0 0,0 0 0 0 0,0 0 0 0 0,0 0-1 0 0,0 0 1 0 0,0 0 0 0 0,0 0 0 0 0,0 0 0 0 0,1 0 0 0 0,-1 0-1 0 0,0 0 1 0 0,0 0 0 0 0,0 0 0 0 0,0 0 0 0 0,0 0 0 0 0,0 0-1 0 0,0 0 1 0 0,0 0 0 0 0,0 0 0 0 0,0-1-2 0 0,-1 1 52 0 0,2 1-68 0 0,-1-1 14 0 0,0 0 1 0 0,0 0-1 0 0,0 0 0 0 0,0 0 1 0 0,0 0-1 0 0,0 0 1 0 0,0 0-1 0 0,0 0 1 0 0,0 0-1 0 0,0 0 1 0 0,0 0-1 0 0,0 0 0 0 0,0 0 1 0 0,0 0-1 0 0,0 0 1 0 0,0 0-1 0 0,0 0 1 0 0,1 0-1 0 0,-1 0 0 0 0,0 0 1 0 0,0 0-1 0 0,0 0 1 0 0,0 0-1 0 0,0 0 1 0 0,0 0-1 0 0,0 0 1 0 0,0 0-1 0 0,0 0 0 0 0,0 0 1 0 0,0 0-1 0 0,0 0 1 0 0,0 0-1 0 0,0 0 1 0 0,0 0-1 0 0,0 0 0 0 0,0 0 1 0 0,0 0-1 0 0,0 0 1 0 0,0 0-1 0 0,0 0 1 0 0,0 0-1 0 0,0 0 0 0 0,0 0 1 0 0,0 0-1 0 0,0 0 1 0 0,0 0-1 0 0,0 0 1 0 0,0 0-1 0 0,0 0 1 0 0,0 0-1 0 0,0 0 0 0 0,0 0 1 0 0,0 0-1 0 0,0 0 1 0 0,0 0-1 0 0,0 0 1 0 0,0 0 1 0 0,6 1 6 0 0,-2-4 5 0 0,-3 3-10 0 0,-1 0 0 0 0,1 0 0 0 0,-1 0-1 0 0,0 0 1 0 0,0 0 0 0 0,0-1 0 0 0,1 1-1 0 0,-1 0 1 0 0,0-1 0 0 0,1 1 0 0 0,-1 0 0 0 0,0 0-1 0 0,0 0 1 0 0,0-1 0 0 0,0 1 0 0 0,0 0-1 0 0,1-1 0 0 0,-1 1 2 0 0,0 0-1 0 0,0-1 0 0 0,0 1 1 0 0,0 0-1 0 0,0 0 0 0 0,0 0 1 0 0,0 0-1 0 0,0 0 0 0 0,0 0 1 0 0,0 0-1 0 0,0 0 0 0 0,0 0 1 0 0,0 0-1 0 0,0 0 0 0 0,0 0 1 0 0,0 0-1 0 0,1 0 0 0 0,-1-1 1 0 0,0 1-1 0 0,0 0 0 0 0,0 0 1 0 0,0 0-1 0 0,0 0 0 0 0,0 0 1 0 0,0 0-1 0 0,0 0 1 0 0,0 0-1 0 0,0 0 0 0 0,0 0 1 0 0,0 0-1 0 0,0 0 0 0 0,0 0 1 0 0,0 0-1 0 0,0 0 0 0 0,1 0 1 0 0,-1 0-1 0 0,0 0 0 0 0,0 0 1 0 0,0 0-1 0 0,0 0 0 0 0,0 0 1 0 0,1 0-1 0 0,-1 0-1 0 0,0 1 56 0 0,1 0-41 0 0,-1 0 0 0 0,0 0 0 0 0,1-1 0 0 0,-1 1 0 0 0,1 0 0 0 0,-1 0 0 0 0,0 0 1 0 0,0-1-1 0 0,0 1 0 0 0,0 1 0 0 0,1-2 0 0 0,-1 1 0 0 0,0 0 0 0 0,0 0 0 0 0,0 0 0 0 0,-1-1 1 0 0,1 2-1 0 0,0-1-15 0 0,0 1 10 0 0,0-1 0 0 0,-1 0 0 0 0,1 0 0 0 0,0 0-1 0 0,0 1 1 0 0,0-1 0 0 0,0 1 0 0 0,0-1 0 0 0,0 0 0 0 0,1 1 0 0 0,-1-1 0 0 0,0 1 0 0 0,0-2 0 0 0,1 2 0 0 0,0 0-10 0 0,1 2-140 0 0,-2-3 144 0 0,0-1-1 0 0,0 1 0 0 0,1 0 0 0 0,-1-1 0 0 0,0 1 0 0 0,1 0 1 0 0,-1-1-1 0 0,1 1 0 0 0,-1-1 0 0 0,1 1-3 0 0,0 0 3 0 0,-1-1 0 0 0,0 2 0 0 0,1-2 0 0 0,0 1 0 0 0,-1 0 0 0 0,0 0 0 0 0,0 0 0 0 0,1 0 0 0 0,-1 0 0 0 0,0 0-1 0 0,1 0 1 0 0,-1 0 0 0 0,0 1-3 0 0,0-1 1 0 0,1 1-1 0 0,-1-1 1 0 0,0 0-1 0 0,0 1 1 0 0,1-1-1 0 0,0 1 0 0 0,1 1 92 0 0,-2-3-88 0 0,0 1 0 0 0,0 0 0 0 0,0-1 0 0 0,1 0-1 0 0,-1 0 1 0 0,0 1 0 0 0,1-1 0 0 0,-1 1 0 0 0,0-1-1 0 0,0 0 1 0 0,0 1 0 0 0,1-1 0 0 0,-1 1 0 0 0,0-1-1 0 0,0 0 1 0 0,0 1 0 0 0,0 0 0 0 0,0-1 0 0 0,0 1-1 0 0,0-1-3 0 0,0 1 9 0 0,0 0 0 0 0,0 0 0 0 0,0 0-1 0 0,0-1 1 0 0,0 1 0 0 0,0 0 0 0 0,0 0-1 0 0,0 0 1 0 0,1 0 0 0 0,-1-1 0 0 0,1 1-1 0 0,-1 0 1 0 0,0 0-9 0 0,1 0 8 0 0,0 0-1 0 0,-1 1 0 0 0,0-2 0 0 0,1 2 1 0 0,-1-2-1 0 0,1 2 0 0 0,-1-1 0 0 0,0 1-7 0 0,0 2 9 0 0,1 0 0 0 0,0 0 0 0 0,0 0 0 0 0,-1 0 0 0 0,2 1-9 0 0,2 11 23 0 0,-3-15-14 0 0,-1 0 0 0 0,0-1 0 0 0,1 2-1 0 0,-1-1 1 0 0,1-1 0 0 0,-1 1 0 0 0,1 0-1 0 0,0-1 1 0 0,-1 0 0 0 0,1 1-1 0 0,0 0 1 0 0,0-1 0 0 0,-1 0-9 0 0,2 1-121 0 0,-2-1 155 0 0,1 2 112 0 0,-8-19-168 0 0,6 13 15 0 0,0 2 0 0 0,0-1 1 0 0,-1 0-1 0 0,0 0 0 0 0,1 0 0 0 0,-1 1 0 0 0,-1-1 0 0 0,0-1 7 0 0,2 3 14 0 0,1 1-1 0 0,-1-1 1 0 0,0 0-1 0 0,1 1 1 0 0,-2 0-1 0 0,1 0 1 0 0,1-1-1 0 0,-1 1 1 0 0,0-1-14 0 0,-6-2 3 0 0,6 2-3 0 0,0 1 1 0 0,0 0 0 0 0,0-1 0 0 0,0 0-1 0 0,0 1 1 0 0,0-1 0 0 0,0 1-1 0 0,0 0 1 0 0,0 0 0 0 0,0 0 0 0 0,-1-1-1 0 0,1 1 1 0 0,0 0 0 0 0,0 0 0 0 0,-1 0-1 0 0,-3 1 14 0 0,0-1-1 0 0,-1 1 1 0 0,1 1-14 0 0,0-1 52 0 0,2 0-60 0 0,-1-1 0 0 0,1 2 1 0 0,0-1-1 0 0,-1 0 0 0 0,1 1 1 0 0,-1 0-1 0 0,1-1 1 0 0,0 1-1 0 0,-3 3 8 0 0,1-1 36 0 0,1 0-1 0 0,0 0 1 0 0,0 1-1 0 0,0-1 1 0 0,-2 5-36 0 0,3-4 0 0 0,0-1 0 0 0,1 1 0 0 0,0-1 1 0 0,-1 1-1 0 0,2 0 0 0 0,-1-1 0 0 0,1 1 0 0 0,-1 4 0 0 0,2-8 5 0 0,0 1-9 0 0,-1 0 1 0 0,1-1-1 0 0,0 1 1 0 0,-1-1-1 0 0,1 1 1 0 0,0 0-1 0 0,1 1 4 0 0,-1-3 2 0 0,0 0 0 0 0,0 1 0 0 0,0-1 0 0 0,1 1 0 0 0,-1-1-1 0 0,0 0 1 0 0,0 1 0 0 0,0 0 0 0 0,1-1 0 0 0,-1 1 0 0 0,0-1 0 0 0,1 0 0 0 0,-1 0-1 0 0,0 1 1 0 0,1-1 0 0 0,-1 1 0 0 0,1-1 0 0 0,-1 0 0 0 0,0 0 0 0 0,1 0 0 0 0,-1 0 0 0 0,1 1-1 0 0,-1-1 1 0 0,0 0 0 0 0,1 0 0 0 0,0 1 0 0 0,0-1-2 0 0,-1 0-1 0 0,1 0 1 0 0,0 0-1 0 0,-1 0 0 0 0,1 0 0 0 0,0 0 1 0 0,-1 0-1 0 0,1 0 0 0 0,0 0 1 0 0,0-1-1 0 0,-1 1 0 0 0,1 0 1 0 0,0-1-1 0 0,-1 1 0 0 0,1 0 1 0 0,0 0-1 0 0,-1 0 0 0 0,0-1 1 0 0,1 0-1 0 0,0 1 0 0 0,0 0 1 0 0,-1 0-1 0 0,0-1 0 0 0,1 0 1 0 0,0 0-1 0 0,-1 1 0 0 0,0 0 1 0 0,0-1-1 0 0,1 0 0 0 0,-1 1 1 0 0,1-1-1 0 0,1-3-4 0 0,0 0-1 0 0,-1-1 0 0 0,1 1 1 0 0,0-3 5 0 0,0 2 3 0 0,0 1 0 0 0,-1-1 0 0 0,1 0 0 0 0,-2 1 0 0 0,1-1 0 0 0,0 1-1 0 0,0-1 1 0 0,-1 0 0 0 0,0 1 0 0 0,0-1 0 0 0,-1-4-3 0 0,1 9 3 0 0,0 0 0 0 0,0-1 0 0 0,0 1 0 0 0,0-1 0 0 0,0 1 0 0 0,-1 0 0 0 0,1 0 0 0 0,0-1-1 0 0,0 1 1 0 0,-1-1 0 0 0,1 1 0 0 0,0-1 0 0 0,0 1 0 0 0,0 0 0 0 0,0 0 0 0 0,-1-1 0 0 0,1 1 0 0 0,-1 0 0 0 0,1-1 0 0 0,0 1-1 0 0,0 0 1 0 0,-1 0-3 0 0,1 0 5 0 0,-1 0-1 0 0,1 0 1 0 0,0 0-1 0 0,0 0 1 0 0,-1 0-1 0 0,1 0 1 0 0,-1 0-1 0 0,1 0 0 0 0,-1 0 1 0 0,1 0-1 0 0,0 0 1 0 0,0 0-1 0 0,-1 0 1 0 0,1 0-1 0 0,-1 0 1 0 0,1 0-1 0 0,0 1 1 0 0,0-1-1 0 0,-1 0-4 0 0,-1 2-3 0 0,0 0 1 0 0,0-1-1 0 0,0 1 1 0 0,0 0-1 0 0,1 0 1 0 0,-2 1 2 0 0,0 3-34 0 0,-1-1 1 0 0,1 1 0 0 0,-1 0-1 0 0,0 4 34 0 0,-9 27-57 0 0,6-17 41 0 0,-3 6 145 0 0,1 6-129 0 0,7-23 20 0 0,0 0 0 0 0,0 0 0 0 0,1 0 0 0 0,0 1 0 0 0,1 4-20 0 0,0-12-7 0 0,0 1-1 0 0,1 0 1 0 0,-1-1-1 0 0,1 1 1 0 0,-1 0-1 0 0,1 0 1 0 0,0 0 7 0 0,0-2-1 0 0,-1 0-1 0 0,1 0 1 0 0,-1-1 0 0 0,0 1 0 0 0,1 0 0 0 0,0 0 0 0 0,-1-1 0 0 0,1 1-1 0 0,-1 0 1 0 0,1-1 0 0 0,0 1 0 0 0,-1-1 0 0 0,1 1 0 0 0,0-1 0 0 0,-1 0-1 0 0,1 1 1 0 0,0 0 0 0 0,0-1 0 0 0,0 1 0 0 0,0-1 0 0 0,-1 0 0 0 0,1 0-1 0 0,0 0 1 0 0,0 0 1 0 0,1 0 6 0 0,-2 0 0 0 0,1 0-1 0 0,0 0 1 0 0,-1 0 0 0 0,1 0 0 0 0,0 0 0 0 0,-1 0-1 0 0,1-1 1 0 0,0 1 0 0 0,0-1 0 0 0,0 1-1 0 0,0-1 1 0 0,-1 1 0 0 0,0 0 0 0 0,1-1-1 0 0,0 0 1 0 0,-1 1 0 0 0,1 0 0 0 0,0-1-1 0 0,-1 0-5 0 0,3-2-3 0 0,-1-1 1 0 0,0 1-1 0 0,2-3 3 0 0,-1 1-1 0 0,9-15 25 0 0,-2 1 0 0 0,4-11-24 0 0,15-43 62 0 0,-20 47-59 0 0,2-4 17 0 0,1-11-20 0 0,-12 40 2 0 0,0 1 1 0 0,0 0-1 0 0,0 0 1 0 0,0 0-1 0 0,0 0 1 0 0,0 0-1 0 0,0 0 1 0 0,0 0-1 0 0,0 0 1 0 0,0 0-1 0 0,0 0 0 0 0,0 0 1 0 0,0 0-1 0 0,0 0 1 0 0,0-1-1 0 0,0 1 1 0 0,0 0-1 0 0,0 0 1 0 0,0 0-1 0 0,0 0 1 0 0,0 0-1 0 0,0 0 1 0 0,0 0-1 0 0,0 0 0 0 0,0 0 1 0 0,0 0-1 0 0,0-1 1 0 0,0 1-1 0 0,0 0 1 0 0,0 0-1 0 0,0 0 1 0 0,0 0-1 0 0,0 0 1 0 0,0 0-1 0 0,0 0 1 0 0,0 0-1 0 0,0 0 0 0 0,0 0 1 0 0,0 0-1 0 0,0 0 1 0 0,0 0-1 0 0,0 0 1 0 0,0 0-1 0 0,0 0 1 0 0,0 0-1 0 0,0 0 1 0 0,0 0-1 0 0,0 0 1 0 0,0 0-3 0 0,-4 2 1 0 0,-2 3-36 0 0,-1 4 40 0 0,1-1 0 0 0,-1 1 0 0 0,2 0 0 0 0,-2 3-5 0 0,-18 40-23 0 0,21-44 10 0 0,-7 19 29 0 0,0-1 1 0 0,2 1-1 0 0,0 1 1 0 0,2 0-1 0 0,1 5-16 0 0,6-32 5 0 0,-3 25 47 0 0,3-23-46 0 0,-1 0 0 0 0,2-1-1 0 0,-1 1 1 0 0,0 0-1 0 0,0 0 1 0 0,1 0-1 0 0,1 1-5 0 0,-2-3 1 0 0,0 0 0 0 0,0-1 0 0 0,0 1-1 0 0,0 0 1 0 0,1 0 0 0 0,-1-1 0 0 0,1 0-1 0 0,-1 1 1 0 0,0 0 0 0 0,1-1 0 0 0,0 0 0 0 0,-1 2-1 0 0,1-2-1 0 0,-1 0 1 0 0,0 0 0 0 0,1 0-1 0 0,-1 0 1 0 0,0 0 0 0 0,0 0-1 0 0,1 0 1 0 0,-1 0 0 0 0,1 1 0 0 0,-1-1-1 0 0,1 0 1 0 0,-1 0 0 0 0,0 0-1 0 0,0 0 1 0 0,1 0 0 0 0,-1 0-1 0 0,1 0 1 0 0,-1-1 0 0 0,1 1-6 0 0,0 0 0 0 0,0 0 0 0 0,0-1-1 0 0,0 0 1 0 0,0 1 0 0 0,0 0 0 0 0,-1-1 0 0 0,2 0 0 0 0,-2 1-1 0 0,1-1 1 0 0,0 0 0 0 0,0 0 0 0 0,-1 0 0 0 0,1 0 6 0 0,5-8 6 0 0,0 0 0 0 0,0-1 1 0 0,-1 1-1 0 0,1-5-6 0 0,15-40 140 0 0,-18 48-108 0 0,14-46-180 0 0,1-15 148 0 0,-17 64 4 0 0,0 1 0 0 0,0 0-1 0 0,-1 1 0 0 0,0 0 1 0 0,0-1-1 0 0,1 0 1 0 0,-1 1-1 0 0,0-1 0 0 0,0 0 1 0 0,0 1-1 0 0,0-1 0 0 0,-1 0 1 0 0,1 1-1 0 0,0-1-3 0 0,0 1-2 0 0,0 1-1 0 0,0 0 1 0 0,0 0 0 0 0,0-1 0 0 0,0 1-1 0 0,-1 0 1 0 0,1 0 0 0 0,0 0-1 0 0,0 0 1 0 0,0 0 0 0 0,0 0-1 0 0,-1 0 1 0 0,1 0 0 0 0,0 0-1 0 0,0-1 1 0 0,0 1 0 0 0,-1 0 0 0 0,1 0-1 0 0,0 0 1 0 0,0 0 0 0 0,0 0-1 0 0,0 0 1 0 0,0 0 0 0 0,0 0-1 0 0,-1 0 1 0 0,1 0 0 0 0,0 0 0 0 0,0 0-1 0 0,-1 0 1 0 0,1 0 0 0 0,0 0-1 0 0,0 0 1 0 0,0 0 0 0 0,0 0-1 0 0,0 0 1 0 0,0 0 0 0 0,-1 0 0 0 0,1 0-1 0 0,0 0 1 0 0,0 0 0 0 0,0 1-1 0 0,-1-1 1 0 0,1 0 2 0 0,-7 5-81 0 0,2 2 78 0 0,-1 0 1 0 0,1 1-1 0 0,0-1 1 0 0,-1 3 2 0 0,-15 32-18 0 0,8-16 14 0 0,8-16 32 0 0,0 1 0 0 0,1 0-1 0 0,0 0 1 0 0,0 0 0 0 0,2 1 0 0 0,-2 8-28 0 0,3-20-6 0 0,1 2-1 0 0,0-1 1 0 0,0 0 0 0 0,0 0 0 0 0,0 0 0 0 0,0 0 0 0 0,0 0 0 0 0,0 0 0 0 0,0 0 0 0 0,0 1 0 0 0,1-2 0 0 0,-1 2-1 0 0,1-2 1 0 0,-1 2 6 0 0,0-2 1 0 0,0 0 0 0 0,0 0 0 0 0,1 0-1 0 0,-1 0 1 0 0,0 1 0 0 0,0-1-1 0 0,0 0 1 0 0,1 0 0 0 0,-1 0 0 0 0,0 0-1 0 0,0 0 1 0 0,0 0 0 0 0,0 0 0 0 0,1 0-1 0 0,-1 0 1 0 0,0 0 0 0 0,0 0-1 0 0,0 0 1 0 0,0 0 0 0 0,0 0 0 0 0,0 0-1 0 0,0 0 1 0 0,0 0 0 0 0,1 0 0 0 0,-1 0-1 0 0,0 0 1 0 0,0 0 0 0 0,0-1-1 0 0,1 1 1 0 0,-1 0 0 0 0,0 0 0 0 0,0 0-1 0 0,0 0 1 0 0,0 0 0 0 0,0 0 0 0 0,0 0-1 0 0,0 0 1 0 0,0 0 0 0 0,0 0-1 0 0,0 0 1 0 0,0 0 0 0 0,0-1-1 0 0,6-5 31 0 0,-5 4-31 0 0,3-3-5 0 0,-1 0 1 0 0,0-1 0 0 0,1 1-1 0 0,-2 0 1 0 0,0-1 0 0 0,1-1 4 0 0,3-12 57 0 0,1-6-57 0 0,-6 23 3 0 0,5-24-46 0 0,0 0-1 0 0,-2 0 1 0 0,0-21 43 0 0,-4 36 28 0 0,-2 8-35 0 0,2 3 6 0 0,0 0 0 0 0,0 0 0 0 0,0 0 1 0 0,0 0-1 0 0,0 0 0 0 0,0-1 1 0 0,0 1-1 0 0,0 0 0 0 0,0 0 1 0 0,0 0-1 0 0,0 0 0 0 0,-1 0 1 0 0,1 0-1 0 0,0 0 0 0 0,0 0 1 0 0,0 0-1 0 0,0 0 0 0 0,0 0 0 0 0,0 0 1 0 0,0 0-1 0 0,-1 0 0 0 0,1 0 1 0 0,0 0-1 0 0,0 0 0 0 0,0 0 1 0 0,0 0-1 0 0,0 0 0 0 0,0 1 1 0 0,0-1-1 0 0,-1 0 0 0 0,1 0 1 0 0,0 0-1 0 0,0 0 0 0 0,0 0 0 0 0,0 0 1 0 0,0 0-1 0 0,0 0 0 0 0,0 0 1 0 0,0 0-1 0 0,0 1 1 0 0,-2 1-32 0 0,0 1 0 0 0,0-1 1 0 0,0 0-1 0 0,1 1 0 0 0,-1 0 1 0 0,0 0-1 0 0,0 2 32 0 0,-7 23 90 0 0,6-20-67 0 0,-6 18-37 0 0,4-11 8 0 0,0 0 1 0 0,1 0-1 0 0,0 0 1 0 0,1 3 5 0 0,3-17-2 0 0,0 1 1 0 0,0-1 0 0 0,0 1 0 0 0,0-1-1 0 0,0 1 1 0 0,0-1 0 0 0,0 1 0 0 0,0-1-1 0 0,1 1 2 0 0,-1-1-4 0 0,1-1 0 0 0,-1 0 0 0 0,0 0 0 0 0,0 0 0 0 0,0 0 0 0 0,0 1 0 0 0,0-1 0 0 0,0 0 0 0 0,0 1 0 0 0,1-1 0 0 0,-1 0 0 0 0,0 1 0 0 0,0-1 0 0 0,1 0 0 0 0,-1 0 0 0 0,0 0 0 0 0,1 0 0 0 0,-1 0 0 0 0,0 0 0 0 0,0 0 0 0 0,1 0 4 0 0,-1 0 1 0 0,1 0 0 0 0,-1 0-1 0 0,0 0 1 0 0,1 0 0 0 0,-1 0-1 0 0,1 0 1 0 0,-1 0-1 0 0,0 0 1 0 0,1 0 0 0 0,0 0-1 0 0,-1 0 1 0 0,0-1-1 0 0,0 1 1 0 0,1 0 0 0 0,-1-1-1 0 0,1 1 1 0 0,-1-1 0 0 0,1 1-1 0 0,4-4 5 0 0,1-2 1 0 0,1-2-6 0 0,-2 3-4 0 0,1 0-1 0 0,4-5 5 0 0,-3 5-6 0 0,-5 3 9 0 0,0 1 1 0 0,-1-1-1 0 0,1 1 1 0 0,0 0-1 0 0,0 0 1 0 0,0 0-1 0 0,-1 0 1 0 0,3-1-4 0 0,-2 2 44 0 0,-2 0-55 0 0,1-1-1 0 0,0 1 1 0 0,0 0-1 0 0,-1-1 0 0 0,1 1 1 0 0,0 0-1 0 0,-1 0 1 0 0,1 0-1 0 0,0 0 1 0 0,0 0 11 0 0,-1 0-4 0 0,0 0-1 0 0,0 0 1 0 0,0 0 0 0 0,0 0 0 0 0,0 0 0 0 0,1 0-1 0 0,-1 1 1 0 0,0-1 0 0 0,0 0 0 0 0,0 0-1 0 0,0 0 1 0 0,0 0 0 0 0,0 0 0 0 0,0 0-1 0 0,0 0 1 0 0,0 1 0 0 0,1-1 0 0 0,-1 0-1 0 0,0 0 1 0 0,0 0 0 0 0,0 0 0 0 0,0 0-1 0 0,0 0 1 0 0,0 0 0 0 0,0 0 0 0 0,0 0-1 0 0,0 0 5 0 0,-2 6 16 0 0,1-2-16 0 0,-1 0 0 0 0,-1 1-1 0 0,1-1 1 0 0,-1 0-1 0 0,0-1 1 0 0,-2 4 0 0 0,-8 11-36 0 0,-4 12 45 0 0,6-9 34 0 0,-9 12-43 0 0,12-21-28 0 0,1 0 0 0 0,0 0 0 0 0,1 1 0 0 0,-2 6 28 0 0,-12 27-113 0 0,-1 6 22 0 0,12-31 19 0 0,5-11 54 0 0,1 1-1 0 0,-1-1 1 0 0,1 1-1 0 0,-1 9 19 0 0,3-18-38 0 0,1 0 0 0 0,0 0 0 0 0,-1 0 0 0 0,1 0 1 0 0,-1 1-1 0 0,1-1 0 0 0,-2-1 0 0 0,2 1 0 0 0,-1 0 0 0 0,-1 0 0 0 0,1 0 0 0 0,0-1 0 0 0,0 1 0 0 0,-1 0 38 0 0,0 2-19 0 0,-1-1-1 0 0,1 1 0 0 0,-1 0 1 0 0,0 3 19 0 0,-4 5-159 0 0,4-3 111 0 0,2-6-108 0 0,1-3 151 0 0,0 0-1 0 0,0 0 0 0 0,0 0 0 0 0,0 1 1 0 0,0-1-1 0 0,0 0 0 0 0,0 0 0 0 0,0 0 0 0 0,0 0 1 0 0,0 0-1 0 0,0 0 0 0 0,1 0 0 0 0,-1 0 1 0 0,0 0-1 0 0,0 0 0 0 0,0 0 0 0 0,0 0 1 0 0,0 0-1 0 0,0 0 0 0 0,0 0 0 0 0,0 0 1 0 0,0 0-1 0 0,0 0 0 0 0,0 0 0 0 0,0 0 1 0 0,0 0-1 0 0,0 1 0 0 0,0-1 0 0 0,1 0 0 0 0,-1 0 1 0 0,0 0-1 0 0,0 0 0 0 0,0 0 0 0 0,0 0 1 0 0,0 0-1 0 0,0 0 0 0 0,0-1 0 0 0,0 1 1 0 0,0 0-1 0 0,0 0 0 0 0,0 0 0 0 0,0 0 1 0 0,0 0-1 0 0,0 0 0 0 0,0 0 0 0 0,0 0 1 0 0,0 0-1 0 0,0 0 0 0 0,0 0 0 0 0,0 0 0 0 0,0 0 7 0 0,1-1 3 0 0,0 1 1 0 0,-1-1 0 0 0,1 0 0 0 0,-1 0 0 0 0,1 0-1 0 0,-1 0 1 0 0,1 1 0 0 0,-1-2 0 0 0,1 2 0 0 0,-1-2-5 0 0,2-3 81 0 0,5-6 55 0 0,1 0 0 0 0,-1 1 0 0 0,2-2-136 0 0,8-4 83 0 0,-7 8 114 0 0,-9 7-199 0 0,1-1-1 0 0,0 1 0 0 0,0-1 0 0 0,1-1 3 0 0,14-14 179 0 0,32-45-199 0 0,-45 58 3 0 0,-1 1 0 0 0,2-1 0 0 0,-2 1 0 0 0,1 0 0 0 0,0 0-1 0 0,4-2 18 0 0,-4 2 143 0 0,1-2-9 0 0,-5 5-135 0 0,0 0 1 0 0,0 0 0 0 0,0 0 0 0 0,0 0 0 0 0,0 0 0 0 0,0 0 0 0 0,0 0-1 0 0,0-1 1 0 0,0 1 0 0 0,0 0 0 0 0,0 0 0 0 0,0 0 0 0 0,0 0 0 0 0,1 0-1 0 0,-1 0 1 0 0,0 0 0 0 0,0 0 0 0 0,0 0 0 0 0,0 0 0 0 0,1 0 0 0 0,-1 0-1 0 0,0 0 1 0 0,0 0 0 0 0,0 0 0 0 0,0 0 0 0 0,0 0 0 0 0,0 0 0 0 0,0 0-1 0 0,0 0 1 0 0,-1 2-9 0 0,-1 0 0 0 0,0 0-1 0 0,1 0 1 0 0,0 0 0 0 0,-1 1 9 0 0,-4 6-102 0 0,0 0 0 0 0,-2 1 102 0 0,-9 14 280 0 0,0 4-423 0 0,-3 9 143 0 0,-4 5-268 0 0,21-37 199 0 0,0 0 0 0 0,-2 3 69 0 0,2-4-142 0 0,0 1 1 0 0,-2 2 141 0 0,1 3-348 0 0,8-19-244 0 0,-2 4 603 0 0,4-7 223 0 0,0 1-1 0 0,3-5-233 0 0,-2 6 195 0 0,1 0-1 0 0,2-2-194 0 0,-3 4 6 0 0,-7 7 14 0 0,1 0 0 0 0,1 1 0 0 0,-2-1 0 0 0,1 0 0 0 0,0 1 1 0 0,0-1-1 0 0,1 0-20 0 0,-1 0-9 0 0,0 1 0 0 0,0 0 0 0 0,0-1-1 0 0,0 0 1 0 0,0 0 0 0 0,0 0 0 0 0,0 0 9 0 0,20-20 444 0 0,-10 10-394 0 0,-4 5-19 0 0,0 0 0 0 0,0 0 0 0 0,2 0-31 0 0,9-4 35 0 0,-13 8 3 0 0,-1-1-1 0 0,1 1 1 0 0,-1-1-1 0 0,0-1 1 0 0,0 2-1 0 0,0-2-37 0 0,-1 1-23 0 0,-1 1-1 0 0,2-1 1 0 0,-1 1-1 0 0,0 0 1 0 0,3-2 23 0 0,4-2 38 0 0,-1 1 0 0 0,7-6-38 0 0,-5 2 46 0 0,-8 6-45 0 0,0 1 0 0 0,0-1 0 0 0,0 1 0 0 0,0 0-1 0 0,1-1 0 0 0,-2 2-13 0 0,-1 1 0 0 0,0-1 0 0 0,1 0 0 0 0,-1 1 0 0 0,0-1 0 0 0,0-1 0 0 0,1 2 0 0 0,-2-2 13 0 0,1 2 3 0 0,0 0-1 0 0,-1-1 0 0 0,1 1 0 0 0,-1 0 0 0 0,1-1 0 0 0,0 1 0 0 0,-1 0 0 0 0,0 0 0 0 0,1 0 1 0 0,0 0-1 0 0,-1 0 0 0 0,0 0 0 0 0,2-1-2 0 0,4 0 119 0 0,3-4-141 0 0,-7 4 12 0 0,1 0-1 0 0,-1-1 1 0 0,1 1 0 0 0,-1-1-1 0 0,0 1 1 0 0,0-1-1 0 0,1 0 11 0 0,-1 0 1 0 0,0 0 0 0 0,0 1 0 0 0,0 0 0 0 0,0-1 0 0 0,1 1-1 0 0,8-6-83 0 0,3 3 420 0 0,-8 0-333 0 0,1 1 0 0 0,-1 1 0 0 0,2-1-4 0 0,0-1-85 0 0,-6 4 75 0 0,-1-1 0 0 0,0 0 1 0 0,1 0-1 0 0,0 1 0 0 0,-1-1 1 0 0,1 1-1 0 0,0-1 10 0 0,-1 1 0 0 0,0 0 0 0 0,0 0 0 0 0,0-1 0 0 0,0 1 0 0 0,0-1 1 0 0,0 1-1 0 0,0-1 0 0 0,0 0 0 0 0,0 0 0 0 0,1 1 0 0 0,-2-1 0 0 0,2 0-35 0 0,-1 0 0 0 0,0 0 0 0 0,0 1 0 0 0,1-1 0 0 0,-2 0-1 0 0,3 1 36 0 0,-2 0 17 0 0,-1-1-1 0 0,0 1 0 0 0,1 0 0 0 0,0 0 1 0 0,-1 0-1 0 0,1 0 0 0 0,0 0 0 0 0,0 0 0 0 0,-1 0 1 0 0,2 0-17 0 0,-2 0 1 0 0,0 0 0 0 0,1 0 1 0 0,0 0-1 0 0,-1 0 0 0 0,0 0 0 0 0,1 0 1 0 0,0 0-1 0 0,-1 0 0 0 0,1 0 1 0 0,-1 0-1 0 0,0 0 0 0 0,1-1 0 0 0,0 1 1 0 0,-1 0-1 0 0,0 0 0 0 0,1-1 1 0 0,-1 1-1 0 0,1 0-1 0 0,0-1 2 0 0,1 0-1 0 0,0 1 1 0 0,-1-1 0 0 0,1 0 0 0 0,-1 1 0 0 0,1 0-1 0 0,0-1 1 0 0,-1 1 0 0 0,2 0-2 0 0,-1-1 1 0 0,0 1 0 0 0,0-1 0 0 0,1 1-1 0 0,-1 0 1 0 0,0-1 0 0 0,0 0-1 0 0,5-1 11 0 0,-6 2-4 0 0,0 0 1 0 0,0 0-1 0 0,-1 0 0 0 0,1-1 0 0 0,0 1 0 0 0,0-1 0 0 0,0 1 1 0 0,-1-1-1 0 0,1 1 0 0 0,1 0-7 0 0,-2-1 1 0 0,0 1 0 0 0,1 0 0 0 0,0-1 0 0 0,-1 1 0 0 0,0 0-1 0 0,1 0 1 0 0,0 0 0 0 0,-1 0 0 0 0,0 0 0 0 0,1 0 0 0 0,0 0 0 0 0,0 0 0 0 0,-1 0 0 0 0,1 0 0 0 0,0 0-1 0 0,-1 0-5 0 0,1 0 1 0 0,0 0-1 0 0,0 1 1 0 0,0-1-1 0 0,-1-1 1 0 0,1 1-1 0 0,0 0 0 0 0,0 0 1 0 0,0 0-1 0 0,0 0 1 0 0,-1 0 4 0 0,12-4 55 0 0,-11 4-48 0 0,0 0-1 0 0,1 0 1 0 0,-2 0 0 0 0,2-1-1 0 0,-1 0 1 0 0,1 1-1 0 0,-1-1 1 0 0,0 1 0 0 0,0-1-7 0 0,0 0 21 0 0,1 1 0 0 0,-1-1 0 0 0,0 0 0 0 0,0 1 0 0 0,1 0 0 0 0,-1-1 0 0 0,1 1 0 0 0,0-1-21 0 0,0 1 27 0 0,-1-1 0 0 0,0 1 0 0 0,1 0 0 0 0,-1-1 0 0 0,1 1 0 0 0,-2-1 0 0 0,2 0-27 0 0,1 0 0 0 0,-1 0 1 0 0,0 0-1 0 0,0 0 1 0 0,0 0-1 0 0,0 0 1 0 0,0 1-1 0 0,2-1 0 0 0,-1 0 117 0 0,14-1 63 0 0,-15 1-179 0 0,1 0 1 0 0,-1 0-1 0 0,1 0 0 0 0,0 0 1 0 0,-1 0-1 0 0,1 0 0 0 0,0-2-1 0 0,-2 3 6 0 0,0 0-1 0 0,-1 0 1 0 0,1 0-1 0 0,0-1 1 0 0,0 1-1 0 0,-1 0 1 0 0,1 0-1 0 0,0 0 1 0 0,-1 0-1 0 0,1 0 1 0 0,0 0-1 0 0,-1 0 0 0 0,1 0 1 0 0,0 0-1 0 0,0 0 1 0 0,-1 1-1 0 0,1-1 1 0 0,0 0-1 0 0,-1 0-5 0 0,9 0-84 0 0,-8 0 99 0 0,0 0 0 0 0,0 0 0 0 0,0 0 0 0 0,0 0 0 0 0,-1 0 1 0 0,1 0-1 0 0,0 0 0 0 0,0 0 0 0 0,0 0 0 0 0,-1 0 0 0 0,1-1 0 0 0,0 1 0 0 0,0-1-15 0 0,3 1-25 0 0,7-3 69 0 0,6-1-44 0 0,-16 4 0 0 0,-1 0 1 0 0,1 0-1 0 0,-1-1 0 0 0,0 1 1 0 0,1 0-1 0 0,-1 0 0 0 0,1-1 1 0 0,-1 1-1 0 0,0 0 0 0 0,1 0 1 0 0,-1 0-1 0 0,1-1 0 0 0,-1 1 1 0 0,1-1-1 0 0,-1 1 0 0 0,0 0 1 0 0,0 0-1 0 0,0 0 0 0 0,0 0 1 0 0,1 0-1 0 0,-1 0 0 0 0,0-1 1 0 0,1 1-1 0 0,-1 0 0 0 0,0 0 1 0 0,0 0-1 0 0,0 0 0 0 0,1 0 1 0 0,-1 0-1 0 0,0 0 0 0 0,1 0 1 0 0,-1 0-1 0 0,0 0 0 0 0,0 0 1 0 0,0 0-1 0 0,1 0 0 0 0,-1 0 1 0 0,1 0-1 0 0,-1 0 0 0 0,1 0 0 0 0,-1 1 10 0 0,2-1 0 0 0,-2 0 0 0 0,2 0-1 0 0,-2 0 1 0 0,2 0 0 0 0,-1 0 0 0 0,0 0-1 0 0,0 0 1 0 0,0 0 0 0 0,0 0 0 0 0,0 0-1 0 0,0 0 1 0 0,1 0-10 0 0,3-2 21 0 0,2 1 139 0 0,-6 1-150 0 0,1-1 0 0 0,-2 1 0 0 0,2-1 0 0 0,-1 1 0 0 0,0 0 0 0 0,0 0 0 0 0,0 0 0 0 0,1 0-10 0 0,-1 0 11 0 0,0 0 0 0 0,0 0 1 0 0,1 0-1 0 0,-2-1 0 0 0,2 1 0 0 0,-1 0 1 0 0,0-1-1 0 0,1 1-11 0 0,4-1 96 0 0,-6 1-99 0 0,0 0 1 0 0,1 0-1 0 0,-1 0 1 0 0,1 0-1 0 0,-1 0 1 0 0,0 0-1 0 0,1 0 1 0 0,-1 0-1 0 0,1 0 1 0 0,-1 0 0 0 0,0 0-1 0 0,0 0 1 0 0,1-1-1 0 0,-1 1 1 0 0,1 0-1 0 0,-1 0 1 0 0,1-1-1 0 0,-1 1 1 0 0,0 0-1 0 0,0 0 1 0 0,1 0 2 0 0,-1 0-1 0 0,0-1-1 0 0,1 1 1 0 0,-1 0 0 0 0,0 0 0 0 0,0 0 0 0 0,1-1 0 0 0,-1 1-1 0 0,1 0 1 0 0,-1 0 0 0 0,0 0 0 0 0,0 0 0 0 0,0 0 0 0 0,1 0-1 0 0,-1 0 1 0 0,1 0 0 0 0,-1 0 0 0 0,1 0 0 0 0,-1 0 0 0 0,0 0-1 0 0,0 0 1 0 0,1 1 1 0 0,5 0 15 0 0,-4-1 27 0 0,-1 0 0 0 0,0 0 0 0 0,1 0 0 0 0,-1 0 0 0 0,1 0 0 0 0,0 2-42 0 0,-1-2 6 0 0,0 1 1 0 0,-1-1-1 0 0,2 0 1 0 0,-1 0-1 0 0,-1 0 0 0 0,2 0 1 0 0,-2 0-1 0 0,1 0 1 0 0,0 0-1 0 0,0 0 0 0 0,0 0 1 0 0,0 0-1 0 0,1 0-6 0 0,0 0 11 0 0,0-1 0 0 0,0 1 0 0 0,1 0 0 0 0,-1 0 0 0 0,0 0 0 0 0,1 0-11 0 0,4 1 137 0 0,-3-1-84 0 0,-3 0-58 0 0,-1 0-1 0 0,1 1 1 0 0,0-1-1 0 0,-1 0 1 0 0,0 0-1 0 0,1 0 1 0 0,0 0-1 0 0,-1 0 1 0 0,0 0-1 0 0,1 0 1 0 0,0 0-1 0 0,-1 0 1 0 0,0 0-1 0 0,1-1 1 0 0,0 1 5 0 0,-1 0-1 0 0,0 0 1 0 0,1 0 0 0 0,-1 0 0 0 0,0 0 0 0 0,0 0-1 0 0,0 0 1 0 0,0 0 0 0 0,0 0 0 0 0,0 0 0 0 0,1 0-1 0 0,-1 0 1 0 0,0 0 0 0 0,1 0 0 0 0,-1 0 0 0 0,0 0-1 0 0,0 0 1 0 0,0 0 0 0 0,0 0 0 0 0,0 0 0 0 0,0 0-1 0 0,0 1 1 0 0,1-1 0 0 0,-1 0 0 0 0,0 0 0 0 0,0 0 5 0 0,1 0 0 0 0,-1 1 0 0 0,0-1 0 0 0,0 0 0 0 0,0 0 1 0 0,0 0-1 0 0,0 0 0 0 0,0 0 0 0 0,1 0 0 0 0,-1 0 0 0 0,0 0 0 0 0,0 0 0 0 0,1 0 1 0 0,-1 0-1 0 0,0 0 0 0 0,0 0 0 0 0,1 0 0 0 0,-1 0 0 0 0,0 0 0 0 0,0 0 1 0 0,0 0-1 0 0,0 0 0 0 0,0 0 0 0 0,1 0 0 0 0,-1 0 0 0 0,0 0 0 0 0,0 0 0 0 0,1 0 1 0 0,-1 0-6 0 0,0-1 1 0 0,0 1 1 0 0,0 0 0 0 0,1 0 0 0 0,-1-1-1 0 0,0 1 1 0 0,1 0 0 0 0,-1 0 0 0 0,0 0 0 0 0,0 0-1 0 0,0 0 1 0 0,1 0 0 0 0,-1 0 0 0 0,1 0-1 0 0,-1 0 1 0 0,0 0 0 0 0,0 0 0 0 0,1 0-1 0 0,-1 0 1 0 0,0 0 0 0 0,1 0 0 0 0,-1 0 0 0 0,1 1-1 0 0,-1-1 1 0 0,0 0 0 0 0,0 0 0 0 0,0 0-1 0 0,1 1 1 0 0,-1-1 0 0 0,0 0 0 0 0,1 0-1 0 0,-1 0 1 0 0,0 0 0 0 0,0 0 0 0 0,0 1-2 0 0,5 2-48 0 0,-5-3 49 0 0,0 0 1 0 0,0 0 0 0 0,1 0 0 0 0,-1 0 0 0 0,1 0 0 0 0,-1 0 0 0 0,0 0-1 0 0,1 0 1 0 0,-1 0 0 0 0,1-1 0 0 0,-1 1 0 0 0,0 0 0 0 0,0 0 0 0 0,1-1 0 0 0,0 1-2 0 0,-1 0 3 0 0,1 0 0 0 0,-1 0 1 0 0,0 0-1 0 0,1-1 0 0 0,0 1 1 0 0,-1 0-1 0 0,0 0 1 0 0,1 0-1 0 0,0-1 0 0 0,-1 1 1 0 0,0 0-1 0 0,1 0 1 0 0,0 0-4 0 0,4 0-24 0 0,-5 0 26 0 0,0 0-1 0 0,1 0 0 0 0,-1 0 1 0 0,1 0-1 0 0,-1 0 1 0 0,0 0-1 0 0,0 0 1 0 0,0 0-1 0 0,1 0 1 0 0,-1 0-1 0 0,0 0 1 0 0,1 0-1 0 0,-1 0 1 0 0,1 0-1 0 0,-1 0 1 0 0,0 0-1 0 0,0 0 1 0 0,0 0-1 0 0,0 0 1 0 0,1 0-1 0 0,-1 0 1 0 0,0 0-1 0 0,1 1-1 0 0,-1-1 5 0 0,0 0 1 0 0,0 0-1 0 0,0 1 0 0 0,1-1 0 0 0,-1 0 0 0 0,1 0 1 0 0,-1 0-1 0 0,0 0 0 0 0,0 0 0 0 0,0 0 0 0 0,1 0 0 0 0,-1 0 1 0 0,1 0-1 0 0,-1 0 0 0 0,0 0 0 0 0,1 0-5 0 0,3 2 56 0 0,-3-1-66 0 0,0-1 0 0 0,-1 0 0 0 0,1 0 0 0 0,0 0-1 0 0,0 1 1 0 0,-1-1 0 0 0,1 0 0 0 0,0 0 0 0 0,-1 1 0 0 0,1-1 0 0 0,0 0 0 0 0,-1 0 0 0 0,2 0 10 0 0,-1 0 8 0 0,-1 0 1 0 0,2 0-1 0 0,-2 0 1 0 0,1 0-1 0 0,0 0 1 0 0,0 0-1 0 0,0 0 1 0 0,0 0-1 0 0,0 1-8 0 0,0-1 2 0 0,-1 1 0 0 0,0-1 0 0 0,1 0 1 0 0,0 0-1 0 0,-1 0 0 0 0,1 0 0 0 0,-1 0 0 0 0,1 0 0 0 0,-1 0 0 0 0,1 0 0 0 0,0 0 0 0 0,-1 0 0 0 0,1 0 0 0 0,-1 0 0 0 0,1 0 0 0 0,-1 0 0 0 0,1-1 0 0 0,-1 1 0 0 0,1 0 0 0 0,0-1-2 0 0,-1 1-2 0 0,1 0 0 0 0,0 0 0 0 0,0 0 0 0 0,-1-1 0 0 0,1 1 1 0 0,0 0-1 0 0,-1 0 0 0 0,1 0 0 0 0,0 0 0 0 0,-1 0 0 0 0,1 0 0 0 0,1 0 2 0 0,5 3 76 0 0,-5-3-72 0 0,-1 1 0 0 0,0-1 0 0 0,0 1 0 0 0,0-1 0 0 0,0 0 0 0 0,1 0 0 0 0,-1 1 0 0 0,0-1 0 0 0,0 0 0 0 0,0 0 0 0 0,1 0-4 0 0,-1 0 1 0 0,-1 0 0 0 0,1 0 0 0 0,0 0 0 0 0,-1 0 0 0 0,1 0 0 0 0,0 0 0 0 0,-1 0 0 0 0,1 1 0 0 0,0-1 0 0 0,0 0 0 0 0,-1 1 0 0 0,1-1 0 0 0,0 0 0 0 0,-1 0 0 0 0,1 0-1 0 0,5 2-123 0 0,-4-1 167 0 0,-1-1-42 0 0,0 1 1 0 0,-1-1-1 0 0,1 0 0 0 0,1 0 0 0 0,-2 0 0 0 0,1 0 1 0 0,0 0-1 0 0,-1 0 0 0 0,1 0 0 0 0,0-1-2 0 0,-1 1-10 0 0,0 0-1 0 0,0 1 0 0 0,1-1 0 0 0,-1 0 1 0 0,1 0-1 0 0,-1 0 0 0 0,1 0 0 0 0,-1 0 1 0 0,0 0-1 0 0,0 0 0 0 0,0 0 0 0 0,1 0 1 0 0,-1 0-1 0 0,0 1 0 0 0,1-1 0 0 0,-1 1 11 0 0,4 1 138 0 0,-3-2-120 0 0,0 1 0 0 0,0-1 1 0 0,-1 0-1 0 0,2 0 0 0 0,-2 1 0 0 0,1-1 1 0 0,0 1-1 0 0,-1-1 0 0 0,1 1-18 0 0,5 3-79 0 0,9 3 104 0 0,-11-5-2 0 0,-1 0 1 0 0,1 1 0 0 0,3-1-24 0 0,-3-1 90 0 0,-3-1-76 0 0,-1 0-1 0 0,1 0 0 0 0,-1 0 0 0 0,0 0 1 0 0,1 1-1 0 0,-1-1 0 0 0,1 0 0 0 0,-1 0 1 0 0,1 0-1 0 0,-1 0 0 0 0,0 0 1 0 0,1 0-1 0 0,-1 1 0 0 0,1-1-13 0 0,15 10-109 0 0,-9-5-64 0 0,1 0 234 0 0,-3-1-89 0 0,3 2 29 0 0,-8-5 3 0 0,0-1-1 0 0,1 0 1 0 0,-1 0-1 0 0,1 1 1 0 0,-1-1-1 0 0,0 1 1 0 0,1-1-1 0 0,-1 1 1 0 0,1-1-1 0 0,-1 0 1 0 0,0 0-1 0 0,1 0 1 0 0,0 0-1 0 0,-1 1 1 0 0,1-1-1 0 0,-1 0 1 0 0,0 0-1 0 0,1 0 1 0 0,0 1-1 0 0,-1-1-3 0 0,2 0-18 0 0,-2 0 28 0 0,1 0-1 0 0,0 0 0 0 0,-1 1 1 0 0,2-1-1 0 0,-1 1 1 0 0,-1-1-1 0 0,1 0 1 0 0,0 1-1 0 0,-1-1 1 0 0,0 1-1 0 0,1 0-9 0 0,0-1 1 0 0,0 1 0 0 0,0 0 0 0 0,0-1 0 0 0,0 1 0 0 0,0 0 0 0 0,-1-1 0 0 0,2 1-1 0 0,-1-1-18 0 0,1 1 0 0 0,-1 0 0 0 0,0-1 0 0 0,0 1-1 0 0,0 0 1 0 0,0-1 0 0 0,0 1 0 0 0,0 0 18 0 0,6 5-75 0 0,-1-3 346 0 0,-5-3-277 0 0,1 0 1 0 0,-2 1 0 0 0,2 0-1 0 0,-2-1 1 0 0,2 1 0 0 0,-2-1-1 0 0,1 1 1 0 0,0 0-1 0 0,0-1 1 0 0,1 2 5 0 0,-2-2 13 0 0,0 1-1 0 0,1-1 1 0 0,-1 1 0 0 0,1-1-1 0 0,-1 0 1 0 0,1 1-1 0 0,-1-1 1 0 0,1 0 0 0 0,-1 0-1 0 0,0 0 1 0 0,1 0 0 0 0,0 0-1 0 0,0 0 1 0 0,-1 0-13 0 0,1 0-3 0 0,0 1 0 0 0,-1-1 1 0 0,1 0-1 0 0,0 0 0 0 0,-1 1 0 0 0,1-1 1 0 0,-1 0-1 0 0,1 0 0 0 0,0 0 0 0 0,-1 1 3 0 0,18 9 51 0 0,-16-9-59 0 0,-1 1 0 0 0,1-2 0 0 0,-1 1 0 0 0,0 0 0 0 0,1-1 0 0 0,0 0 0 0 0,0 1 8 0 0,8 3 292 0 0,-3 2-373 0 0,-7-5 65 0 0,2 0-1 0 0,-2 0 0 0 0,1 0 0 0 0,0 0 0 0 0,0-1 0 0 0,0 0 0 0 0,0 1 0 0 0,1 0 17 0 0,-2-1-7 0 0,2 1-1 0 0,-2 0 0 0 0,2 0 1 0 0,-1-1-1 0 0,-1 1 1 0 0,2 0-1 0 0,-2-1 0 0 0,1 2 8 0 0,6 3-98 0 0,1-1 356 0 0,-6-4-282 0 0,-1 0-1 0 0,1 1 0 0 0,-1 0 1 0 0,0 0-1 0 0,1-1 0 0 0,-1 1 1 0 0,1 0 24 0 0,13 11 228 0 0,-10-9-243 0 0,-4-3 15 0 0,0 1 0 0 0,0-1 0 0 0,-1 0 0 0 0,0 0 0 0 0,1 0-1 0 0,0 1 1 0 0,-1-1 0 0 0,0 1 0 0 0,1-1 0 0 0,0 0 0 0 0,-1 1-1 0 0,0-1 1 0 0,0 1 0 0 0,1 0 0 0 0,-1-1 0 0 0,1 0-1 0 0,-1 1 1 0 0,1 1 1 0 0,1-1-1 0 0,-1 1 1 0 0,0 0-1 0 0,1-1 0 0 0,-1 1 1 0 0,1-1-1 0 0,0 1 1 0 0,-1-1-1 0 0,1 0 0 0 0,18 10 90 0 0,-19-10-139 0 0,0 1 1 0 0,2-2-1 0 0,-2 2 1 0 0,0-1-1 0 0,1 0 1 0 0,0 2 48 0 0,4 3 180 0 0,-2-4-146 0 0,-3-1-30 0 0,0-1 1 0 0,-1 0-1 0 0,0 0 0 0 0,1 0 0 0 0,0 0 1 0 0,-1 1-1 0 0,0-1 0 0 0,0 0 1 0 0,1 1-1 0 0,0-1 0 0 0,-1 0 1 0 0,1 1-5 0 0,0 0-4 0 0,1 2 1 0 0,-1-2 0 0 0,1 1 0 0 0,1-1 0 0 0,-1 1-1 0 0,0-1 1 0 0,0 1 0 0 0,0-1 0 0 0,0 0-1 0 0,2 1 4 0 0,-2-1-4 0 0,0-1 0 0 0,0 2-1 0 0,0-2 1 0 0,-1 2 0 0 0,1-1-1 0 0,0 0 1 0 0,-1 1-1 0 0,1 0 5 0 0,5 4 254 0 0,-4-4-266 0 0,1 2 0 0 0,-1-1 0 0 0,3 3 12 0 0,6 9-114 0 0,-6-9 234 0 0,-6-6-134 0 0,1 1-1 0 0,0 0 1 0 0,-1 0-1 0 0,0-1 1 0 0,1 1-1 0 0,0 0 1 0 0,0-1-1 0 0,-1 1 1 0 0,0 0-1 0 0,1-1 1 0 0,-1 1-1 0 0,1 1 15 0 0,-1-2 14 0 0,0 1 0 0 0,0 0 0 0 0,1 0-1 0 0,0 0 1 0 0,-1 0 0 0 0,1 0 0 0 0,1 0-14 0 0,2 6 37 0 0,3 2-5 0 0,-6-7-13 0 0,0-1-1 0 0,0 0 0 0 0,1 1 1 0 0,-2 0-1 0 0,1-1 0 0 0,0 1-18 0 0,0-1-5 0 0,-1 0-1 0 0,1-1 1 0 0,-1 1-1 0 0,0 0 1 0 0,1 0 0 0 0,-1-1-1 0 0,1 0 1 0 0,0 1-1 0 0,-1 0 1 0 0,1-1-1 0 0,-1 0 1 0 0,1 1 5 0 0,0 0-3 0 0,0-1 0 0 0,-1 0 0 0 0,1 1 1 0 0,0 0-1 0 0,0 0 0 0 0,-1-1 0 0 0,0 0 1 0 0,1 1-1 0 0,-1 0 0 0 0,1-1 0 0 0,-1 1 1 0 0,0 0 2 0 0,4 11 17 0 0,-4-11-7 0 0,0 1 0 0 0,0-1 0 0 0,1 2 0 0 0,0-2-1 0 0,0 1 1 0 0,-1-1 0 0 0,1 1 0 0 0,0 0 0 0 0,0-1 0 0 0,0 1 0 0 0,0-1-10 0 0,-1 0-2 0 0,1-1 0 0 0,-1 1 0 0 0,1 0 0 0 0,-1 0 0 0 0,0-1-1 0 0,0 1 1 0 0,1-1 0 0 0,-1 1 0 0 0,0 0 2 0 0,1 0-7 0 0,-1 0-1 0 0,0 0 1 0 0,0 0-1 0 0,0-1 1 0 0,1 1 0 0 0,-1 0-1 0 0,1-1 1 0 0,-1 1-1 0 0,0 0 1 0 0,1 0 7 0 0,1 0-8 0 0,-2 0 1 0 0,1-1 0 0 0,0 1-1 0 0,-1 0 1 0 0,1 0-1 0 0,0 0 1 0 0,-1 0-1 0 0,0 0 1 0 0,1 0 0 0 0,0 0-1 0 0,-1 0 1 0 0,0 0-1 0 0,0 0 1 0 0,1 1 7 0 0,-1-1 13 0 0,1 1 0 0 0,-1-1-1 0 0,0 0 1 0 0,1 0 0 0 0,-1 0 0 0 0,0 1 0 0 0,1-1 0 0 0,0 0-1 0 0,-1 0 1 0 0,1 0-13 0 0,0 0 24 0 0,0 1-1 0 0,0 0 0 0 0,0 0 1 0 0,-1-1-1 0 0,1 2-23 0 0,-1-1-14 0 0,1 0 0 0 0,-1 0 0 0 0,1 0 0 0 0,0-1 0 0 0,-1 1 0 0 0,2 0-1 0 0,-1 0 1 0 0,0-1 0 0 0,0 1 0 0 0,0 0 0 0 0,0-1 0 0 0,1 1 14 0 0,-2-2 1 0 0,0 1 0 0 0,1 0 0 0 0,-1-1 0 0 0,0 0 1 0 0,1 1-1 0 0,-1 0 0 0 0,1-1 0 0 0,-1 1 0 0 0,0 0 0 0 0,0-1 0 0 0,0 0 0 0 0,0 1 1 0 0,0 0-1 0 0,0 0 0 0 0,0-1 0 0 0,0 1-1 0 0,0 0 1 0 0,0-1 0 0 0,0 1-1 0 0,0 0 1 0 0,0-1 0 0 0,0 0 0 0 0,0 1 0 0 0,0 0 0 0 0,1-1 0 0 0,-1 1 0 0 0,0 0-1 0 0,1 0 1 0 0,-1-1 0 0 0,0 0 0 0 0,0 1 0 0 0,1 0 0 0 0,-1-1-1 0 0,1 2 2 0 0,1 0 0 0 0,-1 0 0 0 0,-1 0 0 0 0,1 0-1 0 0,0 0 1 0 0,-1 0 0 0 0,2 2-2 0 0,-2-1 6 0 0,1-1-17 0 0,-1-2 12 0 0,0 1-1 0 0,0-1 1 0 0,0 1 0 0 0,0-1-1 0 0,0 0 1 0 0,1 0 0 0 0,-1 0-1 0 0,0 1 1 0 0,0-1 0 0 0,0 1-1 0 0,1-1 1 0 0,-1 0-1 0 0,0 1 1 0 0,0-1 0 0 0,0 0-1 0 0,0 0 1 0 0,0 0 0 0 0,1 1-1 0 0,-1-1 1 0 0,0 0 0 0 0,1 0-1 0 0,-1 1 1 0 0,0-1-1 0 0,0 0 1 0 0,0 0 0 0 0,1 0-1 0 0,-1 0 1 0 0,1 0 0 0 0,-1 0-1 0 0,0 0 2 0 0,1 0 0 0 0,0 1 0 0 0,-1-1 0 0 0,0 0 1 0 0,1 1-1 0 0,-1-1 0 0 0,1 0 0 0 0,0 0 0 0 0,-1 0 1 0 0,0 1-1 0 0,0-1 0 0 0,1 1 0 0 0,-1-1 0 0 0,1 1 1 0 0,-1-1-1 0 0,0 0 0 0 0,0 1 0 0 0,0 0 0 0 0,1-1-2 0 0,3 11 39 0 0,-4-9-40 0 0,0-1 0 0 0,1 1 0 0 0,0-1-1 0 0,-1 0 1 0 0,0 1 0 0 0,1-1 0 0 0,0 2 1 0 0,6 4-161 0 0,-5-6 168 0 0,-1 1 1 0 0,1 0-1 0 0,-1 0 0 0 0,0 0 1 0 0,1 0-1 0 0,-1 0 0 0 0,1 0 1 0 0,-2 0-1 0 0,1 1-7 0 0,7 22 211 0 0,-4-11-285 0 0,1 14-44 0 0,-5-24 96 0 0,-1-3 25 0 0,1-1 0 0 0,0 1 1 0 0,0-1-1 0 0,0 0 0 0 0,0 0 0 0 0,0 1 0 0 0,0-1 0 0 0,0 0 0 0 0,0 1 0 0 0,0-1 0 0 0,0 0 0 0 0,0 0 0 0 0,0 1 0 0 0,0-1 1 0 0,1 0-1 0 0,-1 1 0 0 0,0-1 0 0 0,0 1 0 0 0,0-1-3 0 0,0 1 0 0 0,0 0-1 0 0,1 1 1 0 0,-1 0-1 0 0,0-1 1 0 0,0 1 0 0 0,0-1-1 0 0,0 0 1 0 0,0 2 0 0 0,0-2-1 0 0,-1 0 1 0 0,1 1 0 0 0,-1 7 27 0 0,0 36-179 0 0,1-42 241 0 0,0 0-93 0 0,0-1-1 0 0,0 1 1 0 0,0-1 0 0 0,1 1 0 0 0,-1-1 0 0 0,1 1 0 0 0,-1-1 0 0 0,2 2 4 0 0,-2-3 0 0 0,0 0 1 0 0,0-1-1 0 0,0 2 1 0 0,0-2 0 0 0,0 1-1 0 0,0 1 1 0 0,0-2 0 0 0,0 1-1 0 0,0 0 1 0 0,0 0-1 0 0,0 5 10 0 0,1 27 19 0 0,6-4 19 0 0,-6-26-59 0 0,0 0 0 0 0,-1 0 0 0 0,0 1-1 0 0,0-1 1 0 0,0 0 0 0 0,0 3 11 0 0,0 6-84 0 0,0-5 207 0 0,0-2-101 0 0,0 5-13 0 0,-1 4 65 0 0,1-10-82 0 0,0-1 1 0 0,-1 1-1 0 0,0-1 1 0 0,1 4 7 0 0,-4 7 18 0 0,1 5-18 0 0,2-15-24 0 0,0 5-225 0 0,1-6 318 0 0,0 0 0 0 0,-1 0 0 0 0,0 0 0 0 0,0 3-69 0 0,-1-1-4 0 0,0 2-1 0 0,1-1 1 0 0,0 2 4 0 0,-3 10-59 0 0,0 0 34 0 0,1-5-7 0 0,3-10 21 0 0,-1 0-1 0 0,1 0 1 0 0,-1-1-1 0 0,0 1 1 0 0,0 0 0 0 0,0 0 11 0 0,0-1 24 0 0,-1 2 1 0 0,2-1-1 0 0,-1-1 0 0 0,0 2 1 0 0,0 2-25 0 0,1-3 20 0 0,-1 1 0 0 0,1-1 0 0 0,-2 0 0 0 0,0 3-20 0 0,-1 2-22 0 0,0 1 0 0 0,0 1 22 0 0,1-3 2 0 0,-1 1-1 0 0,0 0 0 0 0,0 1-1 0 0,-22 44-30 0 0,23-47 68 0 0,1-4-33 0 0,0-1 0 0 0,1 1 1 0 0,-1 0-1 0 0,0 0 1 0 0,-1 1-6 0 0,-3 4 40 0 0,-6 9-572 0 0,-1 3 521 0 0,4-7 187 0 0,-13 17-166 0 0,-1 3-147 0 0,13-23 224 0 0,-14 20-170 0 0,22-28 93 0 0,0 1 0 0 0,-1-1 0 0 0,1 1 0 0 0,-1-1 0 0 0,1 0 0 0 0,-1 1-10 0 0,-4 3-20 0 0,-8 13-170 0 0,2-6 222 0 0,1 1-174 0 0,5-8 150 0 0,0 1 0 0 0,1 0 0 0 0,-3 0-8 0 0,3 0 4 0 0,5-6 3 0 0,0 1-1 0 0,-1 0 1 0 0,1-1 0 0 0,0 0-1 0 0,-1 0 1 0 0,1 1-1 0 0,0-1 1 0 0,0 1 0 0 0,-1-1-1 0 0,1 0 1 0 0,-1 0 0 0 0,1 0-1 0 0,-1 1 1 0 0,1-1-1 0 0,0 0 1 0 0,0 0 0 0 0,-1 1-1 0 0,1-1 1 0 0,-1 0 0 0 0,1 0-1 0 0,0 0 1 0 0,-1 0 0 0 0,0 0-1 0 0,1 0 1 0 0,0 0-7 0 0,-1 0-5 0 0,0 0 0 0 0,1 0 0 0 0,0 1 1 0 0,-1-1-1 0 0,0 0 0 0 0,0 1 0 0 0,1-1 0 0 0,0 0 1 0 0,-1 1-1 0 0,0-1 0 0 0,1 0 0 0 0,0 1 1 0 0,-1-1-1 0 0,1 1 0 0 0,-1-1 0 0 0,1 0 0 0 0,0 1 1 0 0,0-1-1 0 0,-1 1 0 0 0,1-1 0 0 0,0 1 0 0 0,-1 0 1 0 0,1 0 4 0 0,-1-1-2 0 0,1 1 0 0 0,0 0 0 0 0,-1-1 0 0 0,1 1 0 0 0,-1 0 0 0 0,1-1 1 0 0,-1 1-1 0 0,1-1 0 0 0,-1 1 0 0 0,1-1 0 0 0,-2 1 2 0 0,1 0-9 0 0,0 0-1 0 0,0-1 0 0 0,0 1 1 0 0,0 0-1 0 0,0 0 1 0 0,0 0-1 0 0,0 0 0 0 0,-1 0 1 0 0,2 0-1 0 0,-1 1 1 0 0,0-1 9 0 0,0 0 8 0 0,0 0 0 0 0,1 1 0 0 0,-1-2 0 0 0,-1 1-1 0 0,2 0 1 0 0,-2 0 0 0 0,2 0 0 0 0,-2-1 0 0 0,2 1-8 0 0,-8 5-3 0 0,-17 15-187 0 0,3-3 328 0 0,19-16-183 0 0,1 1 1 0 0,-1-2 0 0 0,0 1-1 0 0,-2 0 45 0 0,-8 7-229 0 0,7-5 173 0 0,-1 0 1 0 0,-1 0 55 0 0,-3 2 94 0 0,8-4-117 0 0,0 0-14 0 0,0 0 0 0 0,0 0 0 0 0,0-1 0 0 0,-1 1 1 0 0,1-1-1 0 0,-4 1 37 0 0,-12 5 118 0 0,17-6-90 0 0,0 0-1 0 0,0-1 1 0 0,-1 2 0 0 0,1-2-1 0 0,0 1 1 0 0,1 1-1 0 0,-1-1 1 0 0,0 0-28 0 0,0 1-45 0 0,-1 0 1 0 0,1-2-1 0 0,0 2 0 0 0,0-1 1 0 0,-3 1 44 0 0,-4 3 68 0 0,-1-1 34 0 0,5-3-194 0 0,4 0 92 0 0,1-1 0 0 0,-1 0 0 0 0,0 0 0 0 0,0 1 0 0 0,1-1-1 0 0,-1 0 1 0 0,0 0 0 0 0,1 0 0 0 0,-1 1 0 0 0,0 0 0 0 0,-1-1-14 0 0,1 1 1 0 0,-1 0-1 0 0,0 0 0 0 0,1 0 0 0 0,-1-1 1 0 0,0 0-1 0 0,-1 1 14 0 0,2 0 19 0 0,-1-1 0 0 0,1 1 0 0 0,-1-1 1 0 0,1 0-1 0 0,0 1 0 0 0,-1 0 0 0 0,1-1 0 0 0,-1 1 0 0 0,0 0-19 0 0,1 1-10 0 0,0-1 0 0 0,0-1 0 0 0,-1 1 0 0 0,1-1 0 0 0,0 1 0 0 0,-1-1 0 0 0,1 0-1 0 0,0 1 1 0 0,0-1 0 0 0,-1 1 10 0 0,0-1 25 0 0,0 0 0 0 0,1 0-1 0 0,-1 1 1 0 0,0 0 0 0 0,0 0-25 0 0,1-1-4 0 0,0 1 0 0 0,0-1 0 0 0,0 1 0 0 0,0-1 0 0 0,0 0 0 0 0,0 0 0 0 0,1 0 0 0 0,-2 0 0 0 0,1 0 4 0 0,-6 2 10 0 0,-11 3 14 0 0,13-4 3 0 0,1 0-1 0 0,1 0 0 0 0,-1 0 0 0 0,-1 1 0 0 0,2-1 1 0 0,-2 2-27 0 0,4-2-18 0 0,0-1-1 0 0,0 0 1 0 0,1 0 0 0 0,-2 1 0 0 0,1-1 0 0 0,0 0-1 0 0,0 1 1 0 0,0-1 0 0 0,0 0 0 0 0,0 0 0 0 0,0 0-1 0 0,0 0 19 0 0,-5 1 60 0 0,5-1-43 0 0,-1 0 1 0 0,1 0-1 0 0,0 0 0 0 0,0 1 1 0 0,0 0-1 0 0,0-1 0 0 0,-1 1-17 0 0,2-1 2 0 0,-1 1-1 0 0,0-1 1 0 0,0 0-1 0 0,0 1 1 0 0,0-1-1 0 0,0 1 1 0 0,1-1-1 0 0,-2 0 1 0 0,1 0-1 0 0,0 0-1 0 0,-2 0-16 0 0,0 1 0 0 0,1-1 0 0 0,0 1 0 0 0,-1 0 0 0 0,1-1 1 0 0,0 2-1 0 0,-1-2 0 0 0,1 2 0 0 0,-1-1 16 0 0,-12 5 184 0 0,9-4-290 0 0,0-1-1 0 0,-4 1 107 0 0,-19 5 20 0 0,20-5-79 0 0,7-1 64 0 0,1 0 0 0 0,-1-1 1 0 0,1 0-1 0 0,-1 0 0 0 0,1 1 0 0 0,-1-1 0 0 0,1 0-5 0 0,-1 0-13 0 0,0 1 0 0 0,1-1-1 0 0,-1 1 1 0 0,0-1 0 0 0,1 0-1 0 0,-2 2 14 0 0,-6 0-18 0 0,5-1 99 0 0,-1 1 0 0 0,1-1 0 0 0,-2 1-81 0 0,2 0 2 0 0,-1-1 0 0 0,0 0 0 0 0,0 1-2 0 0,-7 0-27 0 0,9-1 7 0 0,-1 0 0 0 0,1-1-1 0 0,-2 1 1 0 0,2-1 0 0 0,-1 0 0 0 0,0 0 20 0 0,-29 1 180 0 0,1-2-196 0 0,18 2-18 0 0,12 0 51 0 0,-1-1-1 0 0,0 0 1 0 0,1 0-1 0 0,-1 0 1 0 0,0 0-1 0 0,1 0 1 0 0,-1 0 0 0 0,0-1-1 0 0,0 0 1 0 0,1 0-1 0 0,-1 1-16 0 0,0-2-20 0 0,-1 2 0 0 0,2-1 0 0 0,-2 1 0 0 0,1-1 0 0 0,0 1-1 0 0,0 0 1 0 0,0 0 0 0 0,-2 1 20 0 0,-4-1 20 0 0,-16-4-68 0 0,-13 2 232 0 0,27 1-234 0 0,2 0 0 0 0,-7-1 50 0 0,12 1-2 0 0,-35-5 48 0 0,35 5-6 0 0,-3 0-73 0 0,1 0 0 0 0,-1-1 1 0 0,1 1-1 0 0,-4-3 33 0 0,-29-7 93 0 0,-6-8-139 0 0,8 3 52 0 0,34 14-7 0 0,-1 0 0 0 0,0 0 0 0 0,1 0 0 0 0,-1 0 0 0 0,1-1 0 0 0,-2 0 1 0 0,1 0 8 0 0,0-1-1 0 0,-1 2 0 0 0,-1-2-7 0 0,-29-17-25 0 0,11 10 148 0 0,15 5-183 0 0,7 4 58 0 0,-1 1 0 0 0,1-1 0 0 0,0 1 0 0 0,0-1 0 0 0,0-1 0 0 0,1 1 0 0 0,-1 0 0 0 0,0-1 0 0 0,0 1 0 0 0,1 0 2 0 0,-1 0 0 0 0,2 0 0 0 0,-2 0 0 0 0,1 1 0 0 0,0-1 0 0 0,0 0 0 0 0,-1 1 0 0 0,0-1 0 0 0,1 1 0 0 0,-1 0 1 0 0,0-1-1 0 0,1 1 0 0 0,-1 0 0 0 0,0 0 0 0 0,0 0 0 0 0,0 0 0 0 0,0 1 0 0 0,0-2 0 0 0,1 2-2 0 0,-1-1 0 0 0,1 1-1 0 0,0-1 1 0 0,0 0 0 0 0,-1 0 0 0 0,2 0 0 0 0,-2 1-1 0 0,2-2 1 0 0,-2 2 0 0 0,2-2 0 0 0,-2 1 2 0 0,-1-3 12 0 0,-6-3-131 0 0,-3-5 17 0 0,5 5 87 0 0,6 6 8 0 0,0 0-1 0 0,1 1 1 0 0,-1-1-1 0 0,0 0 1 0 0,0 1-1 0 0,0-1 1 0 0,0 0-1 0 0,0 0 1 0 0,0 1-1 0 0,1-1 1 0 0,-2 0-1 0 0,2 1 1 0 0,-2 0-1 0 0,2 0 0 0 0,-2-1 1 0 0,1 1 7 0 0,0-1 9 0 0,0 1 1 0 0,1-1-1 0 0,-2 0 0 0 0,2 1 0 0 0,-1-1 1 0 0,0 0-1 0 0,0 0 0 0 0,1 0 0 0 0,-1 0 1 0 0,1 1-1 0 0,-1-2 0 0 0,1 2 1 0 0,-1-2-10 0 0,0 1 74 0 0,0-1-76 0 0,-1 0 1 0 0,1 1 0 0 0,0-1 0 0 0,-1 0 0 0 0,0 1 1 0 0,-6-8-182 0 0,-7-9 262 0 0,13 17-62 0 0,1 0-36 0 0,0-1 0 0 0,0 1-1 0 0,0 0 1 0 0,0 0-1 0 0,1-1 1 0 0,-2 1 0 0 0,1 0-1 0 0,1-1 1 0 0,-1-1 18 0 0,1 2 14 0 0,-1 0 1 0 0,1 0-1 0 0,-1 0 0 0 0,0 0 0 0 0,0-1 1 0 0,0 1-1 0 0,0 0 0 0 0,0 1 0 0 0,0-2 1 0 0,-1 1-15 0 0,1 0 14 0 0,0 0 1 0 0,0-1 0 0 0,-1 1-1 0 0,2 0 1 0 0,-2-1 0 0 0,2 1-1 0 0,-2-1-14 0 0,2 0-39 0 0,-2 1 0 0 0,1 0 0 0 0,0-1-1 0 0,0 1 1 0 0,-1-1 39 0 0,1 1 20 0 0,0 0 1 0 0,0-1-1 0 0,-1 1 0 0 0,2-1 0 0 0,-1 1 0 0 0,0 0 1 0 0,0-1-21 0 0,-3-5 26 0 0,2 3 1 0 0,1 1 0 0 0,0 0 0 0 0,-1-1 0 0 0,1 1-27 0 0,-1-1-1 0 0,1-1 0 0 0,-1 2 0 0 0,0 0 0 0 0,0-2 1 0 0,-3-5 66 0 0,-1-8-327 0 0,4 14 286 0 0,1 1 0 0 0,-1-1 0 0 0,1-1 1 0 0,-3-2-26 0 0,3 5-17 0 0,0 1 0 0 0,1 0 0 0 0,-1-2 0 0 0,1 2 0 0 0,-1 0 0 0 0,1-2 17 0 0,-4-8 59 0 0,3 8-44 0 0,-1-1 0 0 0,2 2-1 0 0,-1-1 1 0 0,0-1 0 0 0,0 0-15 0 0,-3-10 81 0 0,-1-1 19 0 0,1 6 73 0 0,-2-9-173 0 0,-2-6-128 0 0,3 9 43 0 0,1 3 175 0 0,2 1 1 0 0,-1-1 0 0 0,1 0-1 0 0,0-6-90 0 0,-2-16-225 0 0,4 0 96 0 0,1-19 129 0 0,1 39-22 0 0,-2 1 141 0 0,-2-11-119 0 0,1 12 38 0 0,1-1 0 0 0,0 0-38 0 0,1-13-51 0 0,-1 13-29 0 0,2-11 80 0 0,3-52 211 0 0,-2 43-178 0 0,1-36 119 0 0,-2 60-205 0 0,-2 6 40 0 0,0 0 0 0 0,0-1 1 0 0,0 1-1 0 0,0 0 0 0 0,0-1 13 0 0,1-5-72 0 0,1 2 104 0 0,-2 3-47 0 0,0 1 0 0 0,0-1 1 0 0,1 1-1 0 0,0 0 0 0 0,0 0 0 0 0,1-3 15 0 0,2-6 60 0 0,3-5-2 0 0,-5 12-22 0 0,0-1-1 0 0,1-3-35 0 0,3-12-138 0 0,-4 14 142 0 0,0 0 0 0 0,0 0 1 0 0,0-3-5 0 0,-2 8-10 0 0,0 0 1 0 0,1 0-1 0 0,0 0 1 0 0,-1 1-1 0 0,2-1 1 0 0,-2 0-1 0 0,2-1 10 0 0,1-4 19 0 0,3-2-28 0 0,0-1-62 0 0,10-23-203 0 0,-15 29 243 0 0,-1 3 28 0 0,0 1-1 0 0,0 0 0 0 0,0-1 1 0 0,0 1-1 0 0,0-1 1 0 0,0 1-1 0 0,1 0 0 0 0,-1-1 1 0 0,0 1-1 0 0,0-1 1 0 0,0 1-1 0 0,0-1 0 0 0,0 1 1 0 0,1 0-1 0 0,-1-1 1 0 0,0 1-1 0 0,1-1 0 0 0,-1 1 4 0 0,9-13-282 0 0,-8 14 232 0 0,-1-1 78 0 0,0-4 168 0 0,-1 3-230 0 0,1 2-40 0 0,2-1 104 0 0,-2-1-72 0 0,5 0 44 0 0,-5 0 123 0 0,0 1-128 0 0,0-1 0 0 0,0 1 0 0 0,0 0 0 0 0,0 0-1 0 0,0 0 1 0 0,0 0 0 0 0,1 0 0 0 0,-1 0-1 0 0,0 0 1 0 0,0 0 0 0 0,0 0 0 0 0,0 0 0 0 0,0 0-1 0 0,0 0 1 0 0,0 0 0 0 0,0 0 0 0 0,0 0-1 0 0,0 0 1 0 0,0 0 0 0 0,0-1 0 0 0,0 1 0 0 0,0 0-1 0 0,0 0 1 0 0,0 0 0 0 0,0 0 0 0 0,0 0-1 0 0,1 0 1 0 0,-1 0 0 0 0,0 0 0 0 0,0 0 0 0 0,0 0-1 0 0,0 0 1 0 0,0 0 0 0 0,0 0 0 0 0,0 0-1 0 0,0 0 1 0 0,0 0 0 0 0,0 0 0 0 0,0 0-1 0 0,0 0 1 0 0,0 0 0 0 0,0 0 0 0 0,0 0 0 0 0,0 1-1 0 0,0-1 1 0 0,0 0 0 0 0,0 0 0 0 0,0 0-1 0 0,0 0 1 0 0,0 0 0 0 0,0 0 0 0 0,0 0 0 0 0,0 0-1 0 0,0 0 1 0 0,0 0 0 0 0,0 0 0 0 0,0 0-1 0 0,0 0 1 0 0,0 0 0 0 0,0 0 0 0 0,0 0 0 0 0,0 0 3 0 0,1 1-49 0 0,0-1-8 0 0,-1-2-194 0 0,0 2 249 0 0,0 0-1 0 0,0 0 0 0 0,0 0 1 0 0,0 0-1 0 0,0 0 1 0 0,0 0-1 0 0,0 0 0 0 0,0 0 1 0 0,1 0-1 0 0,-1 0 1 0 0,0 0-1 0 0,0 0 0 0 0,0 0 1 0 0,0 0-1 0 0,0-1 1 0 0,0 1-1 0 0,0 0 0 0 0,0 0 1 0 0,0 0-1 0 0,0 0 1 0 0,0 0-1 0 0,0 0 0 0 0,-1 0 1 0 0,1 0-1 0 0,0 0 0 0 0,0 0 1 0 0,0 0-1 0 0,0 0 1 0 0,0 0-1 0 0,0 0 0 0 0,0 0 1 0 0,0 0-1 0 0,0 0 1 0 0,0 0-1 0 0,0 0 0 0 0,0-1 1 0 0,0 1-1 0 0,0 0 1 0 0,0 0-1 0 0,0 0 0 0 0,0 0 1 0 0,0 0-1 0 0,0 0 1 0 0,0 0-1 0 0,0 0 0 0 0,0 0 1 0 0,0 0-1 0 0,-1 0 1 0 0,1 0-1 0 0,0 0 0 0 0,0 0 1 0 0,0 0-1 0 0,0 0 0 0 0,0 0 1 0 0,0 0-1 0 0,0 0 1 0 0,0 0-1 0 0,0 0 0 0 0,0 0 1 0 0,0 0 2 0 0,0 4 1 0 0,0-3 10 0 0,1-4-6 0 0,5 5 253 0 0,-5 1-179 0 0,0-3-141 0 0,-1-1-22 0 0,0 1 84 0 0,0 0 1 0 0,0 1-1 0 0,0-1 1 0 0,0 0-1 0 0,0 0 1 0 0,0 0-1 0 0,0 0 1 0 0,0 0-1 0 0,0 0 1 0 0,0 0-1 0 0,0 0 1 0 0,0 0-1 0 0,0 0 1 0 0,0 0-1 0 0,0 0 1 0 0,0 0-1 0 0,0 0 1 0 0,0 0-1 0 0,-1 0 1 0 0,1 0-1 0 0,0 0 1 0 0,0 0-1 0 0,0 1 1 0 0,0-1-1 0 0,0 0 1 0 0,0 0-1 0 0,0 0 1 0 0,0 0-1 0 0,0 0 1 0 0,0 1-1 0 0,0-1 1 0 0,0 0-1 0 0,0 0 1 0 0,0 0-1 0 0,0 0 1 0 0,0 0-1 0 0,0 0 1 0 0,0 0-1 0 0,0 0 1 0 0,1 0-1 0 0,-1 0 1 0 0,0 0-1 0 0,0 0 1 0 0,0 0-1 0 0,0 0 1 0 0,0 1-1 0 0,0-1 1 0 0,0 0-1 0 0,0 0 1 0 0,0 0-1 0 0,0 0 1 0 0,0 0-1 0 0,0 0 1 0 0,0 0-1 0 0,0 0 1 0 0,0 0-1 0 0,0 0 1 0 0,0 0-1 0 0,0 0 1 0 0,1 0-1 0 0,-1 1 1 0 0,0-1-1 0 0,0 0 1 0 0,0 0-1 0 0,0 0 1 0 0,0 0-1 0 0,1 0 0 0 0,-2 0 2 0 0,1 0 0 0 0,0 0 0 0 0,0 1-1 0 0,-1-1 1 0 0,1 0 0 0 0,0 0 0 0 0,0 0-1 0 0,0 1 1 0 0,0-1 0 0 0,0 0 0 0 0,0 1-1 0 0,0-1 1 0 0,0 0 0 0 0,0 0 0 0 0,0 1 0 0 0,0-1-1 0 0,0 0 1 0 0,0 1 0 0 0,0-1 0 0 0,0 0-1 0 0,0 0 1 0 0,0 1-2 0 0,0 1 92 0 0,-7 12 39 0 0,4 6 69 0 0,-4-8-170 0 0,1 6 63 0 0,3-12-74 0 0,2 2-72 0 0,1-8 75 0 0,0 2-1 0 0,0-2 0 0 0,0 1 1 0 0,-1 0-1 0 0,1-1 0 0 0,0 1 0 0 0,0 1 1 0 0,0-2-1 0 0,-1 2-21 0 0,0-2 7 0 0,1 1 0 0 0,0 0-1 0 0,0 0 1 0 0,0 0 0 0 0,-1 0 0 0 0,1 0-1 0 0,0 0 1 0 0,0 0 0 0 0,0 0 0 0 0,0 0-1 0 0,0 0-6 0 0,-1 9-119 0 0,-1-2 131 0 0,2-6 4 0 0,-1-1-1 0 0,1 1 0 0 0,0 0 1 0 0,-1 0-1 0 0,0-1 0 0 0,1 1 0 0 0,-1 0 1 0 0,0-1-1 0 0,0 1 0 0 0,0-1 0 0 0,0 0 1 0 0,-1 2-16 0 0,2-2-1 0 0,0 0 0 0 0,-1 0 0 0 0,0 0 0 0 0,1 0 0 0 0,0 0 0 0 0,-1 1 0 0 0,1-1 0 0 0,0 0 0 0 0,0 0 0 0 0,-1 0 1 0 0,0 3 215 0 0,0 3-476 0 0,1-5 283 0 0,0-1 0 0 0,-1 0 0 0 0,1 1 0 0 0,0-1 0 0 0,0 1 0 0 0,-1-2 0 0 0,0 3-22 0 0,-1-1 0 0 0,1 1 0 0 0,1-1-1 0 0,-1 1 1 0 0,0-1 0 0 0,0 2 0 0 0,-3 10 24 0 0,2-6-8 0 0,0 0-1 0 0,-3 9-15 0 0,2-2-66 0 0,3-13 89 0 0,0-1 0 0 0,-1 0 0 0 0,1 1-1 0 0,0-1 1 0 0,0 0 0 0 0,0 1 0 0 0,1 0-23 0 0,-1 7-110 0 0,-1-5 120 0 0,1-4 29 0 0,2-2 8 0 0,-2 1-51 0 0,1 1 0 0 0,-1-2 0 0 0,1 2 0 0 0,-1-2 0 0 0,0 2 0 0 0,0-1 0 0 0,1-1 0 0 0,-1 1 4 0 0,2-6 25 0 0,2 0-61 0 0,-2 0 0 0 0,1-1 0 0 0,-1 1-1 0 0,3-8 37 0 0,-2 1-26 0 0,7-28-104 0 0,0-4 130 0 0,-8 40-6 0 0,-1 1 0 0 0,1-1 0 0 0,1 0 0 0 0,-1 2 1 0 0,4-6 5 0 0,0-2 30 0 0,1 1-151 0 0,-6 9 125 0 0,1 0-1 0 0,-1-1 1 0 0,0 1-1 0 0,1-2-3 0 0,-1 3-5 0 0,0 0-1 0 0,0 0 0 0 0,-1 1 1 0 0,1-2-1 0 0,-1 2 0 0 0,1-1 0 0 0,0 0 1 0 0,0 1 5 0 0,-1-1-21 0 0,1 1-1 0 0,-1-1 1 0 0,1 0 0 0 0,0 1 0 0 0,-1 0 0 0 0,0-1 0 0 0,0 1-1 0 0,1-1 1 0 0,-1 1 0 0 0,1-1 0 0 0,-1 1 0 0 0,0-1 0 0 0,0 1-1 0 0,0-1 1 0 0,0 0 0 0 0,1 0 0 0 0,-1 1 21 0 0,0 0-8 0 0,0 0 0 0 0,0 0 0 0 0,0 0 0 0 0,0 0 0 0 0,0 0 0 0 0,0-1 0 0 0,0 1 0 0 0,0 0 1 0 0,0 0-1 0 0,0 0 0 0 0,0 0 0 0 0,0 0 0 0 0,0-1 0 0 0,0 1 0 0 0,0 0 0 0 0,0 0 0 0 0,0 0 0 0 0,0 0 0 0 0,0 0 0 0 0,0 0 0 0 0,0 0 0 0 0,0 0 0 0 0,0 0 0 0 0,0 0 1 0 0,1 0-1 0 0,-1 0 0 0 0,0 0 0 0 0,0-1 0 0 0,0 1 0 0 0,0 0 0 0 0,0 0 0 0 0,0 0 0 0 0,0 0 0 0 0,0 0 0 0 0,0 0 0 0 0,0 0 0 0 0,0 0 0 0 0,0 0 0 0 0,0 0 0 0 0,1 0 1 0 0,-1 0 7 0 0,0-1 0 0 0,0 1 0 0 0,0 0 1 0 0,0 0-1 0 0,0 0 1 0 0,0 0-1 0 0,0 0 0 0 0,0-1 1 0 0,0 1-1 0 0,0 0 1 0 0,1-1-1 0 0,-1 1 0 0 0,0 0 1 0 0,0 0-1 0 0,0 0 1 0 0,0 0-1 0 0,1 0 0 0 0,-1 0 1 0 0,0-1-1 0 0,0 1-2 0 0,0 0 0 0 0,0 0 0 0 0,0 0 0 0 0,0 0 0 0 0,0 0 0 0 0,0 0 0 0 0,0 0 0 0 0,0 0 0 0 0,0 0 0 0 0,0 0 0 0 0,0 0 0 0 0,0 0 0 0 0,0 0 0 0 0,0 0 0 0 0,0 0 0 0 0,0 0 0 0 0,1 0 0 0 0,-1 0 0 0 0,0 0 1 0 0,0 0-1 0 0,0 0 0 0 0,0 0 0 0 0,0 0 0 0 0,0 0 0 0 0,0 0 0 0 0,0 0 0 0 0,0 1 0 0 0,0-1 0 0 0,0 0 0 0 0,0 0 0 0 0,0 0 0 0 0,0 0 0 0 0,1 0 0 0 0,-1 0 0 0 0,0 0 0 0 0,0 0 0 0 0,0 0 0 0 0,0 0 0 0 0,0 0 0 0 0,0 0 0 0 0,0 0 0 0 0,0 0 0 0 0,0 0 0 0 0,0 0 0 0 0,0 0 0 0 0,0 0 0 0 0,0 0 0 0 0,0 0 0 0 0,0 0 1 0 0,0 0-1 0 0,0 0 0 0 0,0 0 0 0 0,0 0 0 0 0,0 0 0 0 0,0 1 0 0 0,0-1 0 0 0,0 0 0 0 0,0 0 0 0 0,0 0 0 0 0,0 0 0 0 0,0 0 0 0 0,-1 0 2 0 0,2 2-61 0 0,-5 3 230 0 0,-2 11-100 0 0,2-6-205 0 0,3-7 183 0 0,1-3-44 0 0,0 0 0 0 0,0 1 0 0 0,0-1 0 0 0,-1 0 1 0 0,1 0-1 0 0,0 0 0 0 0,0 0 0 0 0,0 0 1 0 0,0 1-1 0 0,0-1 0 0 0,0 0 0 0 0,0 0 1 0 0,0 0-1 0 0,0 0 0 0 0,0 0 0 0 0,0 0 0 0 0,0 0 1 0 0,0 0-1 0 0,0 0 0 0 0,0 1 0 0 0,0-1 1 0 0,0 0-1 0 0,0 0 0 0 0,0 0 0 0 0,0 0 1 0 0,0 1-1 0 0,1-1 0 0 0,-1 0 0 0 0,0 0-3 0 0,0 0 2 0 0,0 0 0 0 0,0 1 0 0 0,0-1 0 0 0,0 1 1 0 0,0-1-1 0 0,0 0 0 0 0,0 0 0 0 0,0 1 0 0 0,0-1 0 0 0,0 0 0 0 0,0 1 0 0 0,-1-1 0 0 0,1 1 0 0 0,0-1 0 0 0,0 0 0 0 0,0 0 0 0 0,0 1 0 0 0,0-1 0 0 0,0 0 0 0 0,-1 1-2 0 0,1-1 20 0 0,0 0 0 0 0,-1 1 0 0 0,1-1 0 0 0,0 1 1 0 0,0-1-1 0 0,-1 0 0 0 0,1 1 0 0 0,0-1 0 0 0,0 1 0 0 0,0-1 0 0 0,0 0 0 0 0,0 1 0 0 0,0-1 0 0 0,0 1 0 0 0,0 0-20 0 0,0 1-27 0 0,0-1 1 0 0,0 1-1 0 0,-1 0 1 0 0,1 0-1 0 0,-1 0 1 0 0,1 0-1 0 0,-1 0 1 0 0,0-1-1 0 0,1 1 1 0 0,-2 1 26 0 0,-1 5 209 0 0,-2 4-195 0 0,3-10-19 0 0,1 1 1 0 0,0 0-1 0 0,0-1 1 0 0,0 1-1 0 0,1 0 1 0 0,-1 0-1 0 0,0 0 5 0 0,0-1-17 0 0,1 0-1 0 0,0 0 0 0 0,-1 0 1 0 0,0 0-1 0 0,0 1 18 0 0,-3 6 94 0 0,2 0-66 0 0,-2 4 278 0 0,-1 5-306 0 0,3-6-146 0 0,2-9 139 0 0,0 0 0 0 0,-1 1 0 0 0,0-1 0 0 0,0 3 7 0 0,-1 0 69 0 0,0 0 1 0 0,1 1-1 0 0,0 0-69 0 0,-3 10-87 0 0,3-14 90 0 0,1 0 1 0 0,0-1-1 0 0,0 1 0 0 0,0 0 1 0 0,0 0-1 0 0,0-1 1 0 0,0 1-4 0 0,1 8 99 0 0,-1-5-79 0 0,-1 0 0 0 0,1-1 0 0 0,-1 1 0 0 0,0 0-20 0 0,1-5 2 0 0,0-1 0 0 0,0 1 0 0 0,0 0 0 0 0,0-1 0 0 0,0 1 0 0 0,0 0 0 0 0,0 0 0 0 0,0-1 0 0 0,0 1 0 0 0,0 0 0 0 0,1-1 0 0 0,-1 1-2 0 0,0 0 5 0 0,1-1 0 0 0,-1 1 1 0 0,0 0-1 0 0,0 0 0 0 0,0 0 0 0 0,0 0 0 0 0,0-1 0 0 0,0 1 1 0 0,0 0-1 0 0,0-1-5 0 0,0 3-61 0 0,-1 3 78 0 0,0-1 0 0 0,1 1 0 0 0,0-1-17 0 0,0 12-93 0 0,0-9 157 0 0,0-7-58 0 0,0-1-1 0 0,0 2 0 0 0,0-2 0 0 0,0 1 0 0 0,0 0 0 0 0,0 0 0 0 0,0 0 1 0 0,0 0-1 0 0,1 1-5 0 0,0-1 14 0 0,-1 0 0 0 0,0 1 0 0 0,0-1 0 0 0,0 1 0 0 0,0-1 0 0 0,0 1 0 0 0,0 0-14 0 0,0 5 98 0 0,0-1-71 0 0,0-6-34 0 0,0 1 1 0 0,0-1-1 0 0,0 1 1 0 0,0 0-1 0 0,1-1 1 0 0,-1 1-1 0 0,0-1 1 0 0,0 1 0 0 0,0-1-1 0 0,1 1 1 0 0,-1-1-1 0 0,0 1 7 0 0,0-1-5 0 0,0 1 0 0 0,0 0 1 0 0,0-1-1 0 0,0 2 0 0 0,0-1 0 0 0,0-1 0 0 0,0 1 1 0 0,0 0-1 0 0,0-1 0 0 0,0 1 5 0 0,0 7-73 0 0,0-4 158 0 0,1 3-68 0 0,-1-5-13 0 0,1 0-1 0 0,0 0 0 0 0,-1 0 0 0 0,0 0 0 0 0,0 1-3 0 0,1 3-126 0 0,-1 7 352 0 0,4 9-395 0 0,-4-21 186 0 0,1 1-1 0 0,-1 0 1 0 0,0 0 0 0 0,0 0-1 0 0,0 0 1 0 0,0 2-17 0 0,0-2 13 0 0,1 0 0 0 0,-1 0 0 0 0,0 0 0 0 0,1 0 0 0 0,-1 0-1 0 0,1 1-12 0 0,-1-2-21 0 0,1 0 0 0 0,-1 0-1 0 0,0 0 1 0 0,1-1-1 0 0,-1 1 1 0 0,0 0-1 0 0,0 0 1 0 0,0 0-1 0 0,0 0 1 0 0,0 0-1 0 0,0 0 22 0 0,0 4 14 0 0,0-4 6 0 0,0-1 0 0 0,0 1 0 0 0,0-1 0 0 0,1 1 0 0 0,-1 0 0 0 0,0-1 0 0 0,0 0 0 0 0,0 1 0 0 0,0 0 0 0 0,0 0 0 0 0,0-1 0 0 0,-1 0 0 0 0,1 1 0 0 0,0 0 0 0 0,0-1-20 0 0,0 1-14 0 0,0 0 1 0 0,0 0-1 0 0,0 0 1 0 0,0 0-1 0 0,0 1 1 0 0,0-1-1 0 0,0 0 14 0 0,0 3 45 0 0,1 4-41 0 0,-1 1-1 0 0,2 7-3 0 0,0 3 2 0 0,-2-14-45 0 0,0-1-1 0 0,0 0 0 0 0,0 1 1 0 0,1-1-1 0 0,0 1 44 0 0,0 2 122 0 0,-1-7-115 0 0,0 1 0 0 0,0 0 0 0 0,1-1 0 0 0,-1 0 0 0 0,0 1 0 0 0,0 0 0 0 0,0-1 0 0 0,0 1 0 0 0,0 0 0 0 0,1 0-1 0 0,-1-1 1 0 0,1 1-7 0 0,2 6-3 0 0,-1 1 5 0 0,-2-8-14 0 0,1 2 0 0 0,-1-2 0 0 0,1 2 0 0 0,-1-2 0 0 0,0 2 0 0 0,0-1 0 0 0,0 0 0 0 0,0 0 0 0 0,0 1 12 0 0,1 8 25 0 0,1 0 59 0 0,-2-9-79 0 0,0 1-1 0 0,0 0 1 0 0,1 0-1 0 0,-1-1 1 0 0,1 1-1 0 0,-1 0-4 0 0,4 8-118 0 0,-3-7 171 0 0,0 1-1 0 0,0-2 1 0 0,2 4-53 0 0,-2-4-10 0 0,0 0 0 0 0,0 1 1 0 0,0-1-1 0 0,-1 0 0 0 0,1 1 0 0 0,0-1 0 0 0,-1 1 0 0 0,0-1 0 0 0,0 1 0 0 0,0 0 10 0 0,1-2 1 0 0,-1 0 0 0 0,0 0 0 0 0,1 0 0 0 0,-1 0-1 0 0,0 0 1 0 0,1 0 0 0 0,-1 0 0 0 0,1 0-1 0 0,0 1 0 0 0,2 4-93 0 0,-2-1 207 0 0,-1-5-122 0 0,0 1 0 0 0,0 0 0 0 0,0 0 1 0 0,1 1-1 0 0,-1-2 0 0 0,1 2 0 0 0,-1-2 1 0 0,1 1-1 0 0,-1 0 0 0 0,1 0 1 0 0,-1 0-1 0 0,1 0 0 0 0,0 0 8 0 0,0 0 14 0 0,-1-1-1 0 0,0 1 1 0 0,0-1-1 0 0,0 1 1 0 0,1-1-1 0 0,-1 1 1 0 0,0 0-1 0 0,0 0 1 0 0,1-1-1 0 0,-1 0 1 0 0,0 1-1 0 0,0 0 1 0 0,0-1-1 0 0,0 2-13 0 0,2 5-121 0 0,9 9 42 0 0,-6-10-218 0 0,-5-6 295 0 0,1 1 1 0 0,-1-1-1 0 0,1 1 0 0 0,0 0 1 0 0,-1-1-1 0 0,0 2 1 0 0,1-1-1 0 0,-1-1 0 0 0,1 1 1 0 0,-1 0-1 0 0,0-1 0 0 0,1 2 1 0 0,-1-2 1 0 0,0 4 22 0 0,2-1-1 0 0,-2 0 1 0 0,2 1 0 0 0,-1-2 0 0 0,1 1 0 0 0,0 1 0 0 0,0-1-1 0 0,0 0-21 0 0,2 3-50 0 0,6 8-55 0 0,-4-8 398 0 0,-4-3-264 0 0,-1 1 0 0 0,2-1 1 0 0,-2 0-1 0 0,2 3-29 0 0,-3-4-2 0 0,1-2-1 0 0,0 1 1 0 0,-1 0 0 0 0,1-1-1 0 0,-1 1 1 0 0,1 1-1 0 0,0-2 1 0 0,0 1 2 0 0,4 5-108 0 0,-4-5 121 0 0,-1 0 1 0 0,1 0-1 0 0,0 0 0 0 0,0 1 0 0 0,0-1 0 0 0,-1 0 0 0 0,2 0 0 0 0,-1 0 0 0 0,0 0 0 0 0,0 0 0 0 0,1 0 0 0 0,-1 0 0 0 0,1 0 0 0 0,-1 0-13 0 0,0-1-2 0 0,0 1 0 0 0,0 0-1 0 0,0-1 1 0 0,0 1 0 0 0,0 0-1 0 0,0-1 1 0 0,0 1 0 0 0,-1 1 0 0 0,1-2-1 0 0,0 1 1 0 0,-1 0 0 0 0,1 0-1 0 0,0 0 1 0 0,-1 0 2 0 0,0 0 1 0 0,1 0 0 0 0,-1-1 0 0 0,1 1 0 0 0,0-1 0 0 0,-1 1 0 0 0,0-1 0 0 0,1 0 0 0 0,0 1-1 0 0,-1 0 1 0 0,1-1 0 0 0,0 0 0 0 0,-1 0 0 0 0,1 0 0 0 0,0 1-1 0 0,2 0 75 0 0,-3-1-71 0 0,0 0 0 0 0,0 1-1 0 0,1-1 1 0 0,-1 0 0 0 0,0 1-1 0 0,1-1 1 0 0,-1 0 0 0 0,0 1-1 0 0,0-1 1 0 0,0 0 0 0 0,0 0-1 0 0,1 1 1 0 0,-1-1 0 0 0,0 1-1 0 0,0-1 1 0 0,0 0 0 0 0,1 1-4 0 0,-1-1 2 0 0,0 0-1 0 0,0 0 1 0 0,0 1 0 0 0,0-1 0 0 0,0 0-1 0 0,0 0 1 0 0,0 0 0 0 0,0 0 0 0 0,0 0 0 0 0,1 1-1 0 0,-1-1 1 0 0,0 0 0 0 0,0 0 0 0 0,0 1-1 0 0,0-1 1 0 0,0 0 0 0 0,0 0 0 0 0,0 0 0 0 0,1 1-1 0 0,-1-1 1 0 0,0 0 0 0 0,0 0 0 0 0,1 0 0 0 0,-1 0-1 0 0,0 0 1 0 0,0 0 0 0 0,0 0 0 0 0,0 0-1 0 0,0 0 1 0 0,1 0-2 0 0,0 0-3 0 0,-1 0 1 0 0,0 0-1 0 0,1 1 0 0 0,0-1 1 0 0,-1 0-1 0 0,0 0 0 0 0,1 1 1 0 0,-1-1-1 0 0,1 0 0 0 0,0 0 1 0 0,-1 1-1 0 0,0-1 0 0 0,0 1 1 0 0,1-1-1 0 0,-1 0 0 0 0,1 0 0 0 0,-1 1 1 0 0,0 0-1 0 0,0-1 0 0 0,1 1 1 0 0,-1-1-1 0 0,0 0 0 0 0,0 1 1 0 0,1 0-1 0 0,-1-1 0 0 0,0 1 3 0 0,0 0-4 0 0,0-1 1 0 0,1 1-1 0 0,0 0 0 0 0,-1 0 0 0 0,1 0 0 0 0,-1 0 0 0 0,1-1 1 0 0,0 1-1 0 0,-1 0 0 0 0,0-1 0 0 0,1 1 0 0 0,0 0 4 0 0,3 2 71 0 0,-4-3-69 0 0,1 0 0 0 0,-1 0 0 0 0,0 1 0 0 0,1 0 0 0 0,0-1 0 0 0,-1 0 0 0 0,1 0 0 0 0,-1 0-1 0 0,1 1 1 0 0,-1-1 0 0 0,1 0-2 0 0,0 0-2 0 0,-1 1 0 0 0,0-1 1 0 0,1 0-1 0 0,-1 0 0 0 0,0 0 0 0 0,0 0 0 0 0,0 0 0 0 0,1 0 0 0 0,-1 0 1 0 0,0 1-1 0 0,1-1 0 0 0,-1 0 0 0 0,0 0 0 0 0,0 1 0 0 0,0-1 0 0 0,0 1 2 0 0,1-1 4 0 0,-1 0-1 0 0,0 0 1 0 0,1 0-1 0 0,-1 1 0 0 0,0-1 1 0 0,0 1-1 0 0,0-1 0 0 0,1 0 1 0 0,-1 0-1 0 0,1 0 0 0 0,-1 0 1 0 0,1 0-1 0 0,-1 1 0 0 0,0-1-2 0 0,1 0-9 0 0,0 1 1 0 0,-1-1 0 0 0,1 1 0 0 0,0-1 0 0 0,-1 1 0 0 0,1-1-1 0 0,0 1 1 0 0,-1 0 0 0 0,1 0 0 0 0,-1-1 0 0 0,0 1 0 0 0,1 0 0 0 0,-1-1-1 0 0,1 1 1 0 0,-1 0 0 0 0,0-1 0 0 0,0 2 7 0 0,2 1 56 0 0,6 5-168 0 0,-8-7 117 0 0,1-1-1 0 0,-1 1 1 0 0,1 0 0 0 0,0-1 0 0 0,-1 0-1 0 0,1 1 1 0 0,-1-1 0 0 0,1 1-1 0 0,0 0 1 0 0,-1-1 0 0 0,1 0-1 0 0,0 0-4 0 0,4 3-4 0 0,-1-2 10 0 0,-4 0-3 0 0,0-1-1 0 0,1 0 1 0 0,0 0-1 0 0,-1 0 0 0 0,1 1 1 0 0,-1-1-1 0 0,0 0 1 0 0,0 1-1 0 0,1-1 1 0 0,-1 0-1 0 0,1 0 1 0 0,-1 1-1 0 0,0-1 1 0 0,0 1-1 0 0,0-1 0 0 0,0 0-2 0 0,1 0 1 0 0,-1 1-1 0 0,1-1 0 0 0,-1 0 0 0 0,0 1 0 0 0,0-1 1 0 0,0 0-1 0 0,1 0 0 0 0,-1 0 0 0 0,1 0 0 0 0,-1 1 0 0 0,1-1 1 0 0,-1 0-1 0 0,0 0 0 0 0,1 0 0 0 0,-1 1 0 0 0,1-1 0 0 0,-1 0 0 0 0,0 0 0 0 0,1 0-1 0 0,-1 0 0 0 0,1 0 0 0 0,-1 0 0 0 0,0 0 0 0 0,0 0 1 0 0,0 1-1 0 0,1-1 0 0 0,-1 0 0 0 0,0 0 0 0 0,1 0 1 0 0,-1 0-1 0 0,1 0 0 0 0,-1 0 0 0 0,0 0 0 0 0,0 1 0 0 0,0-1 1 0 0,0 0-1 0 0,0 1 0 0 0,1-1 0 0 0,-1 0 0 0 0,0 0 1 0 0,1 1-1 0 0,-1 0 0 0 0,0-1-1 0 0,1 1 0 0 0,-1 0 0 0 0,1 0 0 0 0,-1 0 0 0 0,1 0 0 0 0,0-1 0 0 0,-1 1 0 0 0,1 0 0 0 0,0-1 0 0 0,0 1 0 0 0,-1-1 0 0 0,2 1 0 0 0,-1-1 2 0 0,5 4 81 0 0,-6-3-74 0 0,0-1 0 0 0,1 0 0 0 0,0 1 0 0 0,-1 0 0 0 0,0-1 1 0 0,0 1-1 0 0,1 0 0 0 0,-1 0 0 0 0,1-1-7 0 0,-1 0 0 0 0,0 1-1 0 0,1-1 1 0 0,-1 1-1 0 0,0-1 1 0 0,0 0-1 0 0,0 0 1 0 0,0 0-1 0 0,0 1 1 0 0,1-1-1 0 0,-1 0 1 0 0,0 1 0 0 0,1-1-1 0 0,-1 0 1 0 0,0 0-1 0 0,0 0 1 0 0,0 0-1 0 0,1 1 1 0 0,-1-1-1 0 0,1 0 1 0 0,-1 0 0 0 0,0 0-1 0 0,0 1 1 0 0,1-1-1 0 0,-1 0 1 0 0,1 0-1 0 0,-1 0 1 0 0,0 0 0 0 0,2 0-2 0 0,-1 1 0 0 0,0-1 1 0 0,0 0-1 0 0,0 1 0 0 0,0 0 1 0 0,-1-1-1 0 0,2 0 0 0 0,-1 1 1 0 0,-1 0-1 0 0,1-1 0 0 0,0 1 1 0 0,-1 0-1 0 0,1 0 0 0 0,0 0 0 0 0,-1 0 1 0 0,2 0 1 0 0,6 8-77 0 0,7 5 202 0 0,-5-8 110 0 0,-9-5-237 0 0,0 0 1 0 0,-1-1-1 0 0,0 0 1 0 0,1 1-1 0 0,-1 0 1 0 0,1-1-1 0 0,-1 0 1 0 0,0 1-1 0 0,0 0 1 0 0,1 0-1 0 0,-1-1 2 0 0,1 2 4 0 0,-1-2-1 0 0,1 1 1 0 0,-1 0-1 0 0,0-1 0 0 0,1 1 1 0 0,0 0-1 0 0,-1-1 1 0 0,1 2-4 0 0,9 7 37 0 0,-5-7-65 0 0,-5-2 31 0 0,0 0 1 0 0,1 0 0 0 0,-1 0 0 0 0,1 0-1 0 0,-1 0 1 0 0,0 1 0 0 0,0-1 0 0 0,1 0 0 0 0,-1 0-1 0 0,1 0 1 0 0,-1 0 0 0 0,1 1 0 0 0,-1-1 0 0 0,0 0-1 0 0,0 1 1 0 0,1-1 0 0 0,-1 1-4 0 0,0-1-4 0 0,1 0 1 0 0,-1 0 0 0 0,0 1-1 0 0,0-1 1 0 0,0 0-1 0 0,1 1 1 0 0,-1-1-1 0 0,1 0 1 0 0,-1 0 0 0 0,0 0-1 0 0,0 0 1 0 0,1 0-1 0 0,0 0 1 0 0,-1 0-1 0 0,1 0 1 0 0,-1 0 0 0 0,0 0-1 0 0,0 0 1 0 0,1 0-1 0 0,-1 0 1 0 0,1 0 3 0 0,-1 0-3 0 0,0 0 1 0 0,1 0-1 0 0,0 0 1 0 0,-1 0-1 0 0,0 1 1 0 0,0-1-1 0 0,1 0 1 0 0,-1 0-1 0 0,1 0 1 0 0,-1 0 0 0 0,0 0-1 0 0,0 1 1 0 0,1-1-1 0 0,-1 0 1 0 0,1 0 2 0 0,4 3-30 0 0,2 3 178 0 0,-7-6-148 0 0,2 1-1 0 0,-1 0 1 0 0,0 0-1 0 0,0-1 1 0 0,1 1-1 0 0,-1 0 1 0 0,0-1-1 0 0,0 0 1 0 0,1 1-1 0 0,-1-1 1 0 0,7 4-112 0 0,1-2 135 0 0,-9-2-20 0 0,1 0 1 0 0,0 0-1 0 0,0 0 0 0 0,0 1 0 0 0,0-1 0 0 0,0 1 0 0 0,0-1 1 0 0,0 0-1 0 0,0 1 0 0 0,-1-1 0 0 0,1 1 0 0 0,1 0-3 0 0,-2-1-1 0 0,0 1-1 0 0,1-1 1 0 0,0 1 0 0 0,-1-1-1 0 0,0 0 1 0 0,1 0-1 0 0,0 0 1 0 0,-1 1-1 0 0,1-1 1 0 0,0 0 0 0 0,0 0-1 0 0,-1 1 1 0 0,0-1-1 0 0,1 0 1 0 0,0 0-1 0 0,-1 0 2 0 0,8 1 131 0 0,5 3-157 0 0,-8-3-49 0 0,-4-1 77 0 0,1 0 1 0 0,-1 0 0 0 0,0 0-1 0 0,0 1 1 0 0,1-1 0 0 0,-2 0-1 0 0,2 0 1 0 0,-1 0 0 0 0,0 1 0 0 0,0 0-1 0 0,1-1-2 0 0,-2 1-7 0 0,1 0 0 0 0,0-1 0 0 0,0 1 1 0 0,-1-1-1 0 0,1 0 0 0 0,0 0 0 0 0,0 1 0 0 0,0-1 0 0 0,-1 0 0 0 0,1 0 0 0 0,0 1 0 0 0,0-1 0 0 0,0 0 0 0 0,0 0 7 0 0,8 1 397 0 0,-2 0-400 0 0,-7-1-21 0 0,1 0 0 0 0,0 0 1 0 0,-1 0-1 0 0,1 0 0 0 0,0 0 0 0 0,-1 0 1 0 0,1 0-1 0 0,0 0 0 0 0,0 0 1 0 0,-1 1-1 0 0,1-1 0 0 0,0 1 24 0 0,1-1 37 0 0,-1 1 0 0 0,1 1 0 0 0,0-2-1 0 0,0 0 1 0 0,0 1 0 0 0,1 0-37 0 0,-2-1 2 0 0,0 0 0 0 0,1 1-1 0 0,-1 0 1 0 0,1-1 0 0 0,-1 0 0 0 0,0 1-1 0 0,1 0 1 0 0,0 0-2 0 0,0 1-9 0 0,-1-2-1 0 0,1 1 1 0 0,0 0 0 0 0,-1-1-1 0 0,1 1 1 0 0,0 0 0 0 0,0-1-1 0 0,-1 1 1 0 0,3-1 9 0 0,-2 0-9 0 0,0 1 1 0 0,0 0 0 0 0,0-1-1 0 0,0 2 1 0 0,0-2 8 0 0,0 1-12 0 0,0 0 0 0 0,-1-1 0 0 0,1 1 1 0 0,0 0-1 0 0,-1 0 0 0 0,0-1 0 0 0,1 0 1 0 0,0 0-1 0 0,0 0 12 0 0,-1 0 0 0 0,-1 1 1 0 0,1-1 0 0 0,0 0-1 0 0,-1 0 1 0 0,1 0-1 0 0,0 1 1 0 0,-1-1 0 0 0,1 0-1 0 0,-1 0 1 0 0,1 1-1 0 0,0-1 0 0 0,-1 1 3 0 0,1-1 1 0 0,0 0-1 0 0,-1 0 0 0 0,1 1 0 0 0,0-1 0 0 0,0 1 1 0 0,-1-1-1 0 0,1 0 0 0 0,0 0 0 0 0,-1 1 0 0 0,2-1-3 0 0,-2 0 7 0 0,1 0 0 0 0,-1 0 0 0 0,1 0 0 0 0,-1 0 0 0 0,1 0-1 0 0,-1 0 1 0 0,1 0 0 0 0,0 0 0 0 0,-1 1 0 0 0,0-1 0 0 0,1 1 0 0 0,-1-1 0 0 0,1 0-1 0 0,-1 0 1 0 0,0 0 0 0 0,0 1 0 0 0,1 0-7 0 0,0-1 0 0 0,-1 0 0 0 0,0 1 1 0 0,1 0-1 0 0,0-1 0 0 0,0 1 0 0 0,-1-1 0 0 0,0 0 0 0 0,1 0 0 0 0,0 0 1 0 0,-1 1-1 0 0,1-1 0 0 0,0 0 0 0 0,-1 1 0 0 0,3-1-4 0 0,-1 0 1 0 0,0 1-1 0 0,1-1 1 0 0,0 0-1 0 0,-1 0 1 0 0,1 0-1 0 0,0 0 0 0 0,-1-1 1 0 0,3 1 3 0 0,-3-1-12 0 0,0 1-1 0 0,0 0 1 0 0,0-1 0 0 0,0 1 0 0 0,0 0-1 0 0,0 1 1 0 0,1-1 12 0 0,10 1-57 0 0,3-1 12 0 0,0-2 74 0 0,-1-1 1 0 0,12-3-30 0 0,-4 3-190 0 0,-22 3 200 0 0,-1 0-1 0 0,1 0 1 0 0,-1 0-1 0 0,0 0 1 0 0,0 0-1 0 0,0 0 1 0 0,1 0-1 0 0,-1 0 1 0 0,1 0-1 0 0,-1 0 1 0 0,0 0-1 0 0,0 0 1 0 0,0 0-1 0 0,1 0 1 0 0,-1 0-1 0 0,1 1 1 0 0,-1-1-1 0 0,0 0 1 0 0,0 0-1 0 0,0 1 1 0 0,0-1-1 0 0,1 0 1 0 0,-1 0-1 0 0,0 0-9 0 0,1 0-6 0 0,-1 1 0 0 0,0-1-1 0 0,1 0 1 0 0,-1 1 0 0 0,0-1-1 0 0,0 0 1 0 0,0 0 0 0 0,0 1-1 0 0,1-1 1 0 0,-1 0 0 0 0,0 0-1 0 0,1 0 1 0 0,-1 0 0 0 0,0 0-1 0 0,0 0 1 0 0,0 0 0 0 0,1 0 0 0 0,-1 0-1 0 0,1 0 7 0 0,2 0-8 0 0,1-1-1 0 0,-1 1 1 0 0,1-1-1 0 0,-1 1 1 0 0,2 1 8 0 0,2-2-100 0 0,-3 0 42 0 0,4 4 50 0 0,-7-3 8 0 0,-1 0-1 0 0,0 0 1 0 0,1 1 0 0 0,0-1 0 0 0,-1 0 0 0 0,1 0-1 0 0,0 1 1 0 0,-1-1 0 0 0,1 0 0 0 0,-1 0-1 0 0,1 0 1 0 0,-1 0 0 0 0,1 0 0 0 0,0 0-1 0 0,0-1 1 0 0,0 1 0 0 0,11-3 408 0 0,-3 6-661 0 0,-3-2 175 0 0,-6-1 70 0 0,1 0 0 0 0,-1 0 0 0 0,1 0 0 0 0,-1 0 0 0 0,0 0 0 0 0,1 0 0 0 0,0 0 0 0 0,-1 0-1 0 0,0 0 1 0 0,1 0 0 0 0,-1 0 0 0 0,1 0 0 0 0,-1 0 0 0 0,0 0 0 0 0,1 0 0 0 0,0 0 0 0 0,-1 0 0 0 0,1 0 0 0 0,-1-1 0 0 0,0 1 0 0 0,1-1 8 0 0,0 1-17 0 0,-1 0 0 0 0,0 0 0 0 0,1 0 0 0 0,0 0 1 0 0,-1 0-1 0 0,1 0 0 0 0,-1-1 0 0 0,1 1 0 0 0,-1 0 0 0 0,1 0 17 0 0,5 0-183 0 0,-6-1 168 0 0,1 1-1 0 0,-1 0 1 0 0,1 0-1 0 0,0 0 1 0 0,-1 0-1 0 0,0 0 1 0 0,1 0-1 0 0,0 0 1 0 0,-1 0-1 0 0,0 0 1 0 0,1 0 0 0 0,0 0-1 0 0,-1 1 1 0 0,0-1-1 0 0,1 0 1 0 0,0 1 15 0 0,0-1-7 0 0,-1 0 0 0 0,0 0 1 0 0,1 0-1 0 0,0 0 1 0 0,-1 0-1 0 0,0 0 0 0 0,1 0 1 0 0,-1 0-1 0 0,1 0 1 0 0,-1 0-1 0 0,0 0 0 0 0,2 0 7 0 0,1 0 112 0 0,-3 0-113 0 0,0 0 1 0 0,0 0-1 0 0,0 0 0 0 0,0 0 1 0 0,0 0-1 0 0,0 0 0 0 0,0 0 1 0 0,0 0-1 0 0,1 0 0 0 0,-1 0 1 0 0,0 0-1 0 0,0 0 0 0 0,0 0 1 0 0,0 0-1 0 0,1 0 1 0 0,-1 0-1 0 0,0 0 0 0 0,0 0 1 0 0,0 0-1 0 0,0 0 0 0 0,0 0 1 0 0,0 0-1 0 0,0 0 0 0 0,0 0 1 0 0,0 0-9 0 0,0 0 0 0 0,1 0-1 0 0,-1 0 1 0 0,0 0 0 0 0,0 0 0 0 0,0 0-1 0 0,1 0 1 0 0,-1 0 0 0 0,0 0-1 0 0,0 0 1 0 0,0 0 0 0 0,0 0-1 0 0,0 0 1 0 0,0 0 0 0 0,0 0-1 0 0,0 0 1 0 0,1 0 0 0 0,-1 0-1 0 0,0 0 1 0 0,0 0 0 0 0,0 0 0 0 0,1 0-1 0 0,-1 0 1 0 0,0 0 0 0 0,0 0-1 0 0,0 0 1 0 0,0 0 0 0 0,0 1-1 0 0,1-1 1 0 0,-1 0 0 0 0,0 0-1 0 0,0 0 1 0 0,0 1 0 0 0,0-1 0 0 0,0 0-1 0 0,0 0 1 0 0,0 0 0 0 0,0 0-1 0 0,0 0 1 0 0,0 0 0 0 0,0 0-1 0 0,0 0 1 0 0,0 1 0 0 0,0-1-1 0 0,0 0 1 0 0,0 0 0 0 0,0 0-1 0 0,0 1 1 0 0,0-1 0 0 0,0 0 0 0 0,0 0-1 0 0,0 0 1 0 0,0 0 9 0 0,-3 5 11 0 0,2-5-5 0 0,1 1 0 0 0,0 0 0 0 0,-1-1 0 0 0,1 1 0 0 0,0-1 0 0 0,0 1 0 0 0,-1-1 0 0 0,1 0 0 0 0,-1 1 0 0 0,1 0 0 0 0,0-1 0 0 0,-1 1 0 0 0,0-1 0 0 0,0 0-6 0 0,1 0-2 0 0,0 0 1 0 0,0 0 0 0 0,0 0 0 0 0,0 1-1 0 0,0-1 1 0 0,0 0 0 0 0,0 0 0 0 0,-1 0 0 0 0,1 0-1 0 0,0 0 1 0 0,0 1 0 0 0,0-1 0 0 0,0 0-1 0 0,-1 0 1 0 0,1 0 0 0 0,0 0 0 0 0,0 0-1 0 0,0 0 1 0 0,0 0 0 0 0,0 0 0 0 0,0 0 0 0 0,0 1-1 0 0,0-1 1 0 0,0 0 0 0 0,0 0 0 0 0,0 0-1 0 0,0 1 1 0 0,0-1 1 0 0,0 0 7 0 0,0 0-1 0 0,0 0 0 0 0,0 0 1 0 0,0 1-1 0 0,0-1 1 0 0,0 0-1 0 0,0 1 0 0 0,0-1 1 0 0,0 0-1 0 0,0 1 0 0 0,-1-1 1 0 0,1 0-1 0 0,0 0 1 0 0,0 0-1 0 0,0 0 0 0 0,-1 0 1 0 0,1 1-1 0 0,0-1 1 0 0,0 0-1 0 0,0 0-6 0 0,1 0-179 0 0,0 0 188 0 0,-1 0 0 0 0,0-1 0 0 0,0 1 0 0 0,1 0 0 0 0,0 0 0 0 0,-1 0 0 0 0,0 0 0 0 0,0 0 0 0 0,1 0 0 0 0,0 0 0 0 0,-1 0 1 0 0,1 0-1 0 0,-1 0-9 0 0,1 0 2 0 0,0 0 1 0 0,-1 0-1 0 0,1 0 0 0 0,0 0 1 0 0,-1-1-1 0 0,1 1 1 0 0,0-1-1 0 0,0 1 1 0 0,-1-1-1 0 0,1 1 0 0 0,0 0-2 0 0,4-3-85 0 0,13-1-37 0 0,-12 2 223 0 0,-1 2-1 0 0,0-2 1 0 0,0 0-101 0 0,2-1-152 0 0,-5 2 156 0 0,-2 1 0 0 0,1-1 0 0 0,0 1 0 0 0,0 0 0 0 0,0-1 0 0 0,-1 1 0 0 0,2 0 0 0 0,-1-1 0 0 0,-1 1 0 0 0,2 0 0 0 0,-2 0 0 0 0,2 0 0 0 0,-2 0 0 0 0,1 0 0 0 0,1 0 0 0 0,-2 0 0 0 0,2 1-4 0 0,-1-1-11 0 0,-1 0 1 0 0,1 0 0 0 0,-1 0-1 0 0,1 0 1 0 0,-1 0-1 0 0,1-1 1 0 0,0 1-1 0 0,-1 0 1 0 0,0 0-1 0 0,1 0 1 0 0,0 0-1 0 0,-1 0 1 0 0,0 0-1 0 0,1-1 11 0 0,0 1 4 0 0,-1-1 0 0 0,0 1 0 0 0,1 0 0 0 0,0-1 0 0 0,-1 1 0 0 0,0 0 0 0 0,1 0 0 0 0,-1 0 0 0 0,1 0 0 0 0,0 0-1 0 0,-1 0 1 0 0,0 0 0 0 0,1 0 0 0 0,0 0 0 0 0,-1 0 0 0 0,0 0 0 0 0,2 0-4 0 0,-1 0 8 0 0,1 1-1 0 0,0-1 1 0 0,0 0-1 0 0,0 0 1 0 0,-1 0-1 0 0,1 0 1 0 0,0 0 0 0 0,0 0-1 0 0,0-1 1 0 0,1 1-8 0 0,-1-1-22 0 0,1 1 1 0 0,-1-1 0 0 0,0 1 0 0 0,0 0-1 0 0,1 0 1 0 0,-1 0 0 0 0,1 0 21 0 0,-2 0-9 0 0,0 0 1 0 0,1 0 0 0 0,0 0 0 0 0,-1 0 0 0 0,1 0-1 0 0,0-1 1 0 0,-1 1 0 0 0,2-1 8 0 0,7-2-37 0 0,-9 3 14 0 0,2 0 24 0 0,0-1 0 0 0,-1 0 0 0 0,1 1 1 0 0,0 0-1 0 0,0-2 0 0 0,0 2 0 0 0,1-2-1 0 0,-2 1-19 0 0,-1 0 0 0 0,1 0 0 0 0,-1 1 0 0 0,1 0 0 0 0,-1-1 0 0 0,2 1 19 0 0,-1-1 21 0 0,-1 1 0 0 0,0 0 1 0 0,2-1-1 0 0,-2 0 0 0 0,2 1-21 0 0,-1-3 15 0 0,2 3-1 0 0,-1-2 1 0 0,0 2-1 0 0,1-2 1 0 0,-1 2-1 0 0,1 0 1 0 0,-1-1-1 0 0,1 1 1 0 0,2 0-15 0 0,-5-1 18 0 0,1 1 0 0 0,-2 0 0 0 0,2-1 0 0 0,-1 1-1 0 0,0 0 1 0 0,0-1 0 0 0,0 1 0 0 0,0-1 0 0 0,0 1 0 0 0,0-2-18 0 0,1 2-33 0 0,-1-1 0 0 0,1 0-1 0 0,0 1 1 0 0,-1-1 0 0 0,1 0 0 0 0,0 0 33 0 0,4 0-55 0 0,-1 0-1 0 0,2-1 1 0 0,-1-1 0 0 0,2-1 55 0 0,3 1 359 0 0,-9 3-408 0 0,-1 0-1 0 0,1-1 1 0 0,1 0 0 0 0,-2 1 0 0 0,2-2 49 0 0,34-13-778 0 0,-35 14 732 0 0,-1-1-1 0 0,1 1 1 0 0,0-1-1 0 0,2 0 47 0 0,7-6-40 0 0,-5 3 15 0 0,-5 4 15 0 0,0 1 0 0 0,-1 0 1 0 0,1-1-1 0 0,0 0 0 0 0,-1 1 0 0 0,1 0 0 0 0,0-1 0 0 0,-1 0 0 0 0,1 1 0 0 0,1-1 0 0 0,-2 1 10 0 0,11-6-182 0 0,-8 4 182 0 0,1 0 0 0 0,0 0 0 0 0,-1 0 0 0 0,2-2 0 0 0,1-1 19 0 0,-5 5-9 0 0,1-1 0 0 0,-1 0 0 0 0,0 0 0 0 0,1 0-1 0 0,-2 0 1 0 0,2 0 0 0 0,-1-1 0 0 0,0 1 0 0 0,0-1-10 0 0,1 0-3 0 0,-1 1 1 0 0,0-1 0 0 0,0 1-1 0 0,1 0 1 0 0,-1 0 0 0 0,0 0-1 0 0,1 0 1 0 0,0-1 0 0 0,0 1 2 0 0,10-7 175 0 0,0-2-100 0 0,-9 7 21 0 0,1 0-1 0 0,-2 0 1 0 0,4-3-96 0 0,3-3-14 0 0,-6 7-87 0 0,-1 0 0 0 0,0-1-1 0 0,2-1 102 0 0,5-4 240 0 0,-4 4-117 0 0,8-11-213 0 0,-7 9-221 0 0,6-6 311 0 0,-5 3 61 0 0,-6 8-52 0 0,-1 0-1 0 0,1 0 0 0 0,0 0 1 0 0,-1 0-1 0 0,1 0 0 0 0,0 0 1 0 0,-1 1-1 0 0,2-2 0 0 0,-1 2 0 0 0,-1-1 1 0 0,2 0-1 0 0,-1 1-8 0 0,0-1 18 0 0,1 0 0 0 0,-1 0 1 0 0,1 0-1 0 0,-2 0 0 0 0,2 0 0 0 0,-1 0 1 0 0,0 0-1 0 0,0 0 0 0 0,0-1 0 0 0,0 1 0 0 0,0-1 1 0 0,0 1-1 0 0,-1 0-18 0 0,9-11 196 0 0,21-20-268 0 0,-28 29 92 0 0,0 0 0 0 0,0 0 0 0 0,0 0 0 0 0,2-2-20 0 0,-3 2 21 0 0,1 0 1 0 0,0 0-1 0 0,0 0 1 0 0,2-1-22 0 0,6-7 163 0 0,3-5-163 0 0,-6 9-24 0 0,23-30 460 0 0,-27 33-361 0 0,1-1 0 0 0,4-3-75 0 0,0 0 91 0 0,-1-1-160 0 0,0 0 0 0 0,-1 1 0 0 0,4-10 69 0 0,-1 5 38 0 0,1-3-38 0 0,5-8-72 0 0,-2 4 170 0 0,-4 5-89 0 0,-1 0 0 0 0,6-13-9 0 0,-14 26 2 0 0,5-8 3 0 0,-2-1 0 0 0,0 1 0 0 0,2-7-5 0 0,4-32 1 0 0,-7 40 65 0 0,1-7-7 0 0,2-5-59 0 0,4-13-3 0 0,-5 10 222 0 0,-1-2-219 0 0,-2 16-35 0 0,-1 1 0 0 0,0 0 1 0 0,-1-1-1 0 0,1-2 35 0 0,-1 6 7 0 0,1 0 0 0 0,0 0 1 0 0,0-4-8 0 0,1-5 11 0 0,-1-2 9 0 0,0 5 13 0 0,0 1-1 0 0,0 0 0 0 0,-3-7-32 0 0,-2-26 32 0 0,3 31-37 0 0,1 8 19 0 0,0 0 0 0 0,0 1 0 0 0,-1 0-1 0 0,0 0 1 0 0,0 0 0 0 0,0 0 0 0 0,0-1-14 0 0,-7-14-48 0 0,4-3 131 0 0,5 20-94 0 0,-1 1 0 0 0,1-1 1 0 0,0 1-1 0 0,0-1 0 0 0,-1 1 0 0 0,1-1 11 0 0,0 1 3 0 0,0 0 0 0 0,0 0 0 0 0,0-1 0 0 0,0 2 0 0 0,0-2 0 0 0,-1 1 0 0 0,1 0 0 0 0,0 0 0 0 0,0 0 0 0 0,-1 0 0 0 0,0 0-3 0 0,-1-3 46 0 0,2 4-32 0 0,-1-2-1 0 0,0 2 1 0 0,1-2 0 0 0,-1 2 0 0 0,1-2 0 0 0,-1 1 0 0 0,0 0 0 0 0,1 0 0 0 0,0-1-14 0 0,-2-6-23 0 0,-1 0 1 0 0,0 0-1 0 0,-4-7 23 0 0,4 8-28 0 0,0 0 52 0 0,-1 0 1 0 0,0 1-1 0 0,-4-5-24 0 0,6 8 54 0 0,-1 0-1 0 0,-1 0 1 0 0,2 0 0 0 0,-3 0-54 0 0,-2-2 51 0 0,-13-13-113 0 0,15 14 81 0 0,1 1 0 0 0,0-1 0 0 0,1 0-19 0 0,-11-9 11 0 0,0 4 55 0 0,4 4-5 0 0,2-2-157 0 0,-2 0 0 0 0,2 0 96 0 0,-13-12-26 0 0,17 17 38 0 0,0-1 13 0 0,0 0 1 0 0,0 1 0 0 0,0-1-1 0 0,0 1 1 0 0,0 0 0 0 0,-2-1-26 0 0,4 2-7 0 0,-1 0 0 0 0,1 0 1 0 0,-1 0-1 0 0,1-1 0 0 0,0 0 0 0 0,0 1 1 0 0,0-1-1 0 0,-1-1 7 0 0,0 1-12 0 0,1 0 1 0 0,-1 0-1 0 0,1-1 0 0 0,-1 2 1 0 0,-2-2 11 0 0,-12-6-27 0 0,1 0-1 0 0,-1-2 28 0 0,-1 0-361 0 0,14 8 500 0 0,-1 1 0 0 0,-4-2-139 0 0,5 2-4 0 0,1 1 0 0 0,0 0 0 0 0,-1-1 0 0 0,2 0 0 0 0,-2 1 0 0 0,1-1 0 0 0,0-1 4 0 0,-36-29-145 0 0,23 19 133 0 0,9 8 7 0 0,2 0-1 0 0,-3-1 6 0 0,7 4 3 0 0,-1 1 0 0 0,1 0-1 0 0,0 0 1 0 0,-1 0 0 0 0,0 0-1 0 0,1 0 1 0 0,-1-1 0 0 0,0 2-1 0 0,0-1 1 0 0,0 0 0 0 0,0 1-3 0 0,0-1-6 0 0,1 0 0 0 0,-2 0 0 0 0,1-1 0 0 0,1 1 1 0 0,-1 0-1 0 0,0 0 0 0 0,0-1 0 0 0,1 1 0 0 0,0-1 1 0 0,-2-1 5 0 0,1 1 11 0 0,0-1 0 0 0,-1 1 0 0 0,0 0 0 0 0,0-1-11 0 0,-9-6-35 0 0,-9-4-115 0 0,1 1 238 0 0,17 10-82 0 0,1-1 0 0 0,-1 1-1 0 0,0 0 1 0 0,1 0 0 0 0,-1-1 0 0 0,-1-1-6 0 0,-7-7-115 0 0,0 3 113 0 0,9 7 4 0 0,0 0-1 0 0,0-1 0 0 0,1 2 0 0 0,-1-2 0 0 0,0 1 1 0 0,0-1-1 0 0,1 0 0 0 0,-1 1 0 0 0,1-1-1 0 0,-2-2 7 0 0,0 1-1 0 0,1 1 0 0 0,-1-1 0 0 0,-1 0 1 0 0,2 0-1 0 0,-2 1 0 0 0,-3-3-6 0 0,-9-6-69 0 0,-5-4-171 0 0,14 9 265 0 0,-1-1 0 0 0,-1-2-25 0 0,-7-7 18 0 0,15 16-5 0 0,0-1 0 0 0,0 0 0 0 0,0 0 0 0 0,-1 1-1 0 0,2 0 1 0 0,-2-1 0 0 0,1 0 0 0 0,-1 1 0 0 0,1 0 0 0 0,-1 0-13 0 0,-9-5 90 0 0,7 3-82 0 0,-1 0 1 0 0,1 1-1 0 0,-1 0 0 0 0,0-1 1 0 0,-2 1-9 0 0,-25-4 51 0 0,19 3-54 0 0,4 1-4 0 0,0 1 1 0 0,0 0-1 0 0,0 1 0 0 0,-9 2 7 0 0,3-2-85 0 0,-32 7 30 0 0,26-4 76 0 0,-11 0-21 0 0,1 0 20 0 0,-1 2 1 0 0,-20 7-21 0 0,20-5-75 0 0,-6 3 44 0 0,-28 11 31 0 0,29-8 2 0 0,-48 14-61 0 0,58-19 335 0 0,-14 2-276 0 0,30-8-77 0 0,41-20-110 0 0,6-4 187 0 0,-26 14-17 0 0,3 0-14 0 0,1 0-1 0 0,6-2 32 0 0,10-4 23 0 0,-19 7-23 0 0,83-43-373 0 0,-62 31 390 0 0,-32 18-12 0 0,0 0 1 0 0,1 0-1 0 0,-1 0 0 0 0,0 0 0 0 0,0 0 1 0 0,0 0-1 0 0,0 0 0 0 0,0-1 0 0 0,0 1 1 0 0,0 0-1 0 0,1 0 0 0 0,-1 0 1 0 0,0 0-1 0 0,0-1 0 0 0,0 1 0 0 0,0 0 1 0 0,0 0-1 0 0,1 0 0 0 0,-1 0 1 0 0,0 0-1 0 0,0 0 0 0 0,0 0 0 0 0,0 0 1 0 0,0-1-1 0 0,0 1 0 0 0,0 0 1 0 0,0 0-6 0 0,-4-1 102 0 0,-10 3 83 0 0,13-1-130 0 0,-48 8 63 0 0,43-8-107 0 0,-1 0 0 0 0,1-1 0 0 0,-1 0 1 0 0,-6-1-12 0 0,-11 0 20 0 0,4 2 6 0 0,-31 0-64 0 0,-4-2 38 0 0,48 1-25 0 0,0 0 0 0 0,1 1 0 0 0,-1-1 0 0 0,0 1 0 0 0,-1 1 25 0 0,6-2 80 0 0,4-1 34 0 0,10-2-99 0 0,-4-1 49 0 0,0 2 0 0 0,0 0 0 0 0,0-1 0 0 0,0 1 0 0 0,6 0-64 0 0,8-2 95 0 0,-8 2-182 0 0,-1 0 0 0 0,1 1 0 0 0,0 0 0 0 0,0 0 0 0 0,0 2 0 0 0,-1 0 0 0 0,1 1 0 0 0,4 0 87 0 0,-10 1-102 0 0,-7-2 91 0 0,0-1 0 0 0,0 1 0 0 0,0-1 1 0 0,1 0-1 0 0,-2 1 0 0 0,2-1 0 0 0,-1 0 0 0 0,0 0 0 0 0,0 0 1 0 0,0 1-1 0 0,0-1 0 0 0,1-1 0 0 0,-1 1 0 0 0,0 0 11 0 0,0-1-57 0 0,-3 1 13 0 0,-7-1-2 0 0,-5 0 61 0 0,-39-6-76 0 0,13 2 100 0 0,31 3 132 0 0,-8 2-171 0 0,10 0-10 0 0,1 0-1 0 0,-1-1 1 0 0,1 0-1 0 0,-1 0 11 0 0,-3 0-37 0 0,8 0 145 0 0,6 1 106 0 0,64-17 317 0 0,-52 13-578 0 0,0 1 1 0 0,0 1-1 0 0,1 1 0 0 0,11 0 47 0 0,-22 1-28 0 0,0 0-54 0 0,-1 0 0 0 0,1 0 1 0 0,0 1-1 0 0,-1 0 0 0 0,0 0 1 0 0,2 1 81 0 0,1 2-383 0 0,-7-3 309 0 0,0-1 1 0 0,0 1 0 0 0,0-1 0 0 0,0 1 0 0 0,0-1 0 0 0,0 0 0 0 0,0 1 0 0 0,0-1 0 0 0,-1 1 0 0 0,2-1-1 0 0,-2 0 1 0 0,2 0 73 0 0,-15-7-744 0 0,9 6 665 0 0,0 0 0 0 0,0 1-1 0 0,1-1 1 0 0,0 0 0 0 0,-1 1-1 0 0,0 0 1 0 0,0 0 0 0 0,1 1 0 0 0,-1 0-1 0 0,-2-1 80 0 0,-7 4-317 0 0,0-1-1 0 0,-3 3 318 0 0,1-1 133 0 0,7-4-49 0 0,8 0-79 0 0,0-1-1 0 0,0 0 1 0 0,0 0 0 0 0,0 0-1 0 0,0 0 1 0 0,0 0-1 0 0,0 0 1 0 0,0 0 0 0 0,0 0-1 0 0,0 0 1 0 0,0 0-1 0 0,-1 0 1 0 0,1 0 0 0 0,0 0-1 0 0,0 0 1 0 0,0 0-1 0 0,0 0 1 0 0,-1 0 0 0 0,1 0-1 0 0,0 0 1 0 0,0 0-1 0 0,0 0 1 0 0,0 0 0 0 0,0 0-1 0 0,-1 0 1 0 0,1 0-1 0 0,0 0 1 0 0,0 0 0 0 0,0 0-1 0 0,0-1 1 0 0,0 1-1 0 0,0 0 1 0 0,0 0-1 0 0,0 0 1 0 0,0 0 0 0 0,0 0-5 0 0,8-2 52 0 0,14-7 241 0 0,0 0 0 0 0,2 1-293 0 0,-12 4 79 0 0,20-6 36 0 0,7 1-115 0 0,-25 5 35 0 0,6 0-8 0 0,-10 2 6 0 0,1 0 0 0 0,-1-2 0 0 0,9-3-33 0 0,-12 5-59 0 0,-6 2 39 0 0,1 0 1 0 0,-1 0-1 0 0,0 0 0 0 0,0-1 1 0 0,1 0-1 0 0,-1 0 0 0 0,0 1 1 0 0,0 0-1 0 0,1-2 20 0 0,-2 2 3 0 0,0 0-1 0 0,0 0 1 0 0,0 0-1 0 0,0 0 1 0 0,0 0 0 0 0,0 0-1 0 0,0 0 1 0 0,0 0-1 0 0,0 0 1 0 0,0-1-1 0 0,0 1 1 0 0,0 0-1 0 0,0 0 1 0 0,0 0 0 0 0,0 0-1 0 0,0 0 1 0 0,0 0-1 0 0,0-1 1 0 0,0 1-1 0 0,0 0 1 0 0,-1 0-1 0 0,1 0 1 0 0,0 0 0 0 0,0 0-1 0 0,0 0 1 0 0,0 0-1 0 0,0 0 1 0 0,0 0-1 0 0,0 0 1 0 0,0 0-1 0 0,-1 0 1 0 0,1 0 0 0 0,0 0-1 0 0,0 0 1 0 0,0 0-1 0 0,0 0 1 0 0,0 0-1 0 0,-1 0 1 0 0,1 0-1 0 0,0 0 1 0 0,0 0 0 0 0,0 0-1 0 0,0 0 1 0 0,0 0-3 0 0,-6-2 165 0 0,6 2-163 0 0,-2 1 0 0 0,1-1 1 0 0,-1 0-1 0 0,1 1 0 0 0,0-1 0 0 0,0 0 1 0 0,-1 1-3 0 0,-5 1 41 0 0,-2 0-112 0 0,1 0 1 0 0,-1 1-1 0 0,1 0 0 0 0,-8 4 71 0 0,0 0 77 0 0,6-2-222 0 0,-10 4 145 0 0,20-9-4 0 0,0 0-1 0 0,0 0 0 0 0,0 0 1 0 0,0 0-1 0 0,0 0 0 0 0,0 0 1 0 0,0 1-1 0 0,0-1 0 0 0,0 0 1 0 0,0 0-1 0 0,0 0 0 0 0,0 0 1 0 0,0 0-1 0 0,-1 0 0 0 0,1 0 1 0 0,0 0-1 0 0,0 0 0 0 0,0 0 1 0 0,0 0-1 0 0,0 1 0 0 0,0-1 1 0 0,0 0-1 0 0,0 0 1 0 0,0 0-1 0 0,0 0 0 0 0,0 0 1 0 0,0 0-1 0 0,0 0 0 0 0,-1 0 1 0 0,1 0-1 0 0,0 0 0 0 0,0 0 1 0 0,0 0-1 0 0,0 0 0 0 0,0 0 1 0 0,0 1-1 0 0,0-1 5 0 0,4 0-178 0 0,5-1-67 0 0,42-13 623 0 0,-25 6-9 0 0,10-1-369 0 0,3 1 196 0 0,-34 7-164 0 0,-5 1-24 0 0,1 0-1 0 0,-1-1 1 0 0,1 1-1 0 0,-1 0 1 0 0,0 0 0 0 0,1 0-1 0 0,-1 0 1 0 0,1 0-1 0 0,-1 0 1 0 0,0 0-1 0 0,1 0 1 0 0,0 0-8 0 0,-5 0 55 0 0,2 2-1 0 0,-1-2 1 0 0,0 2 0 0 0,0-1-1 0 0,0 1-54 0 0,-11 4 89 0 0,-5 2-89 0 0,6-4 41 0 0,-10 6-41 0 0,-16 9 8 0 0,-14 4-8 0 0,19-10 128 0 0,1 2 0 0 0,-29 18-128 0 0,22-5-300 0 0,34-24 193 0 0,2-1 38 0 0,4-3 67 0 0,0 0 0 0 0,0 0-1 0 0,0 0 1 0 0,0 0 0 0 0,0 0 0 0 0,-1 0-1 0 0,1 0 1 0 0,0 0 0 0 0,0 0 0 0 0,0 0-1 0 0,0 0 1 0 0,0 0 0 0 0,0 0 0 0 0,0 0-1 0 0,0 0 1 0 0,0 0 0 0 0,0 0 0 0 0,0 0-1 0 0,-1 0 1 0 0,1 0 0 0 0,0 0 0 0 0,0 0-1 0 0,0 0 1 0 0,0 0 0 0 0,0 0 0 0 0,0 0-1 0 0,0 0 1 0 0,0 0 0 0 0,0 0 0 0 0,0 0-1 0 0,0 0 1 0 0,0 0 0 0 0,-1 0 0 0 0,1 0-1 0 0,0 0 1 0 0,0 0 0 0 0,0 0 0 0 0,0 0-1 0 0,0 0 1 0 0,0 0 0 0 0,0 0 0 0 0,0 0-1 0 0,0 0 1 0 0,0 0 0 0 0,0 0-1 0 0,0 0 1 0 0,0 0 0 0 0,0 0 0 0 0,0 0-1 0 0,0 0 1 0 0,0 0 0 0 0,0 0 0 0 0,0 0-1 0 0,0 0 1 0 0,0 0 0 0 0,0-1 0 0 0,0 1-1 0 0,0 0 1 0 0,0 0 0 0 0,0 0 2 0 0,0-2-61 0 0,0 0 0 0 0,1 0 0 0 0,0 0 0 0 0,-1 1 0 0 0,1-1 0 0 0,-1 0 0 0 0,2-1 61 0 0,-2 1-14 0 0,1 1 0 0 0,0 0 1 0 0,-1-1-1 0 0,0 1 1 0 0,1-1-1 0 0,-1 1 0 0 0,1 0 1 0 0,-1-1-1 0 0,0 1 0 0 0,0-1 1 0 0,0 1-1 0 0,0 0 0 0 0,0-1 1 0 0,0 1-1 0 0,0-1 0 0 0,-1 0 14 0 0,1 2 8 0 0,-1 0-1 0 0,1 0 0 0 0,0 0 0 0 0,0-1 0 0 0,0 1 1 0 0,0 0-1 0 0,0 0 0 0 0,-1-1 0 0 0,1 1 0 0 0,0 0 1 0 0,-1 0-1 0 0,1 0 0 0 0,0 0 0 0 0,0 0 0 0 0,0 0 1 0 0,0 0-1 0 0,-1 0 0 0 0,1 0 0 0 0,-1 0 0 0 0,1 0 1 0 0,0 0-1 0 0,0 0 0 0 0,0 0 0 0 0,-1 0 0 0 0,1 0 1 0 0,0 0-1 0 0,-1 0 0 0 0,1 0 0 0 0,-1 0 0 0 0,1 0 1 0 0,0 0-1 0 0,0 0 0 0 0,0 0 0 0 0,-1 0-7 0 0,-9 5 34 0 0,-2 2 29 0 0,1 2 0 0 0,-1-2 0 0 0,2 2 0 0 0,-1 1-63 0 0,0 0 30 0 0,-20 16 107 0 0,1 1 251 0 0,-2-1-388 0 0,16-15 180 0 0,0 3 0 0 0,1-1 0 0 0,-2 3-180 0 0,17-16 13 0 0,-1 1-1 0 0,1-1 1 0 0,0 0-1 0 0,0 1 1 0 0,-1 0-1 0 0,1-1 1 0 0,0 0-1 0 0,-1 1 1 0 0,1 0-1 0 0,0-1 1 0 0,-1 0-1 0 0,1 1-12 0 0,0-1 0 0 0,0 1 0 0 0,0-1 0 0 0,0 0 0 0 0,0 0 0 0 0,0 0 0 0 0,0 0 0 0 0,0 0 0 0 0,0 0 0 0 0,0 0 0 0 0,0 0 0 0 0,0 0 0 0 0,0 0 0 0 0,0 0 0 0 0,0 0 0 0 0,0 0 0 0 0,0 1 0 0 0,0-1 0 0 0,0 0 0 0 0,0 0 0 0 0,0 0 0 0 0,0 0 0 0 0,1 0 0 0 0,-1 0 0 0 0,0 0 0 0 0,0 0 0 0 0,0 0 0 0 0,0 0 0 0 0,0 0-1 0 0,0 0 1 0 0,0 0 0 0 0,0 0 0 0 0,0 0 0 0 0,0 0 0 0 0,0 0 0 0 0,0 0 0 0 0,0 0 0 0 0,0 0 0 0 0,0 0 0 0 0,1 0 0 0 0,-1 0 0 0 0,3-2-83 0 0,34-26-204 0 0,-27 19 222 0 0,0 0 1 0 0,0-1 0 0 0,-1 0-1 0 0,7-10 65 0 0,-5 4-28 0 0,2-3 28 0 0,-6 8 23 0 0,1 0 0 0 0,-1 2-1 0 0,9-10-22 0 0,-14 17 214 0 0,-6 6-89 0 0,-9 9-178 0 0,0 4 129 0 0,0-1 1 0 0,-4 9-77 0 0,-1 1 55 0 0,0 2-261 0 0,4-5 285 0 0,10-16-72 0 0,3-6-13 0 0,1-1-1 0 0,0 1 1 0 0,0-1-1 0 0,0 0 1 0 0,0 0 0 0 0,0 1-1 0 0,0-1 1 0 0,0 1 0 0 0,-1-1-1 0 0,1 0 1 0 0,0 1 0 0 0,0-1-1 0 0,0 1 1 0 0,0-1 0 0 0,0 0-1 0 0,0 1 7 0 0,1-1-17 0 0,-1-1 0 0 0,0 1 0 0 0,1 0 0 0 0,-1 0 0 0 0,1-1 0 0 0,-1 0 0 0 0,1 1 0 0 0,-1 0 0 0 0,0-1 0 0 0,0 1 0 0 0,0-1 0 0 0,1 1 17 0 0,3-8-66 0 0,0 0-1 0 0,0-1 0 0 0,-1 0 1 0 0,1-3 66 0 0,-1 5-4 0 0,-2 0-1 0 0,0 1 1 0 0,0 0 0 0 0,0-1 0 0 0,-1 1 0 0 0,0-1 0 0 0,0 0 0 0 0,-1 0 0 0 0,0 1-1 0 0,1 0 1 0 0,-3-5 4 0 0,-1-3 216 0 0,-5-11-216 0 0,9 23 15 0 0,-1-1 0 0 0,0 1-1 0 0,0 1 1 0 0,1-1 0 0 0,0 0-1 0 0,-1 0 1 0 0,1 0 0 0 0,0 0-1 0 0,0 0 1 0 0,0 0 0 0 0,0 0-1 0 0,0 0 1 0 0,1 0 0 0 0,-1 0-1 0 0,1-2-14 0 0,-1 1-7 0 0,1 1-1 0 0,-1 0 1 0 0,0-1-1 0 0,0 0 1 0 0,0 0-1 0 0,0 1 0 0 0,-1-1 1 0 0,0 0-1 0 0,1 1 1 0 0,-1-2 7 0 0,-2-11 57 0 0,2 5-44 0 0,-3-9-13 0 0,2 12 23 0 0,0-1 1 0 0,1 0 0 0 0,0-1-24 0 0,0 1 26 0 0,1 6-16 0 0,-1 0 0 0 0,1 0-1 0 0,0 0 1 0 0,0-1 0 0 0,0 1 0 0 0,0 0-1 0 0,1-1-9 0 0,-1 2 6 0 0,0 1 0 0 0,0-1 0 0 0,0 1 0 0 0,0 0 0 0 0,0-1 0 0 0,0 0 0 0 0,0 1 0 0 0,0 0 0 0 0,0-1 0 0 0,0 0 0 0 0,0 1 0 0 0,-1-1 0 0 0,1 1 0 0 0,0 0 0 0 0,0-1 0 0 0,-1 1 0 0 0,1-1 0 0 0,0 1 0 0 0,0-1-6 0 0,0 1 3 0 0,0 0 1 0 0,0 0-1 0 0,0 0 1 0 0,0-1-1 0 0,-1 1 1 0 0,1 0-1 0 0,0 0 1 0 0,0 0-1 0 0,0 0 1 0 0,0 0-1 0 0,0 0 1 0 0,0 0-1 0 0,0-1 1 0 0,0 1-1 0 0,0 0 1 0 0,0 0-1 0 0,0 0 1 0 0,0-1-1 0 0,0 1 1 0 0,0 0-1 0 0,0 0 1 0 0,0-1-1 0 0,0 1 1 0 0,0 0-1 0 0,1 0 1 0 0,-1 0-1 0 0,0 0 1 0 0,0 0-1 0 0,0 0 1 0 0,0 0-1 0 0,0 0 1 0 0,0-1-1 0 0,0 1 1 0 0,0 0-4 0 0,6-4 113 0 0,-3 2-269 0 0,2-2 199 0 0,-1 0-1 0 0,2-4-42 0 0,-1 2 50 0 0,-3 3 77 0 0,-1 10-22 0 0,-1-2-70 0 0,0 0 1 0 0,0 1 0 0 0,1-1 0 0 0,1-1 0 0 0,-1 2-36 0 0,0-3-1 0 0,-1 0 0 0 0,1-1 0 0 0,0 1-1 0 0,1 0 1 0 0,-1-1 0 0 0,1 1 0 0 0,-1-1 0 0 0,1 1 0 0 0,1 1 1 0 0,9 12-59 0 0,-9-12 87 0 0,0 0-1 0 0,0-1 1 0 0,0 1 0 0 0,3 2-28 0 0,-6-6-32 0 0,1 1 0 0 0,-1-1 0 0 0,0 0 0 0 0,0 1 0 0 0,1-1 0 0 0,-1 1 0 0 0,1-1 0 0 0,-1 0 0 0 0,0 1 0 0 0,0 0 0 0 0,0-1 0 0 0,1 0 0 0 0,-1 1 0 0 0,0 0 0 0 0,0 0 0 0 0,0-1 0 0 0,0 0 0 0 0,1 1 0 0 0,-1 0-1 0 0,0-1 1 0 0,0 0 0 0 0,-1 1 0 0 0,1 0 0 0 0,0-1 32 0 0,0 4-70 0 0,0-1-243 0 0,0-2 315 0 0,0 0 0 0 0,0 0 0 0 0,0 0 0 0 0,0 0 0 0 0,1-1 1 0 0,-1 1-1 0 0,0 0 0 0 0,0 0 0 0 0,0 0 0 0 0,1-1 0 0 0,-1 2 0 0 0,1-1 0 0 0,-1-1 1 0 0,0 1-1 0 0,1 0 0 0 0,0-1 0 0 0,-1 1 0 0 0,1 0 0 0 0,-1-1 0 0 0,1 1 0 0 0,0 0-2 0 0,4 4 18 0 0,-5-5-32 0 0,0 1 0 0 0,0-1 0 0 0,1 1 0 0 0,-1-1-1 0 0,1 0 1 0 0,-1 1 0 0 0,0-1 0 0 0,1 0-1 0 0,-1 0 1 0 0,1 0 0 0 0,-1 0 0 0 0,0 0 0 0 0,1 0-1 0 0,-1 0 1 0 0,1 0 0 0 0,0 0 0 0 0,-1 0-1 0 0,0 0 1 0 0,1 0 0 0 0,0 0 14 0 0,10-1 4 0 0,6-4 138 0 0,-5 2-116 0 0,-10 2-48 0 0,0 1 0 0 0,1-1 0 0 0,-1 0 0 0 0,2 1 22 0 0,3-1 4 0 0,-1 0 0 0 0,4-2-4 0 0,-5 2 1 0 0,1 0 1 0 0,-1 0-1 0 0,1 0 1 0 0,2 1-2 0 0,-4 0 13 0 0,1-1 1 0 0,-1 0 0 0 0,5 0-14 0 0,-4-1 3 0 0,0 2 1 0 0,-1-1 0 0 0,5 0-4 0 0,3 1-3 0 0,0-1 0 0 0,-1-1 0 0 0,5-1 3 0 0,-2 0 62 0 0,11 0-62 0 0,0 0 257 0 0,-15 2-177 0 0,7-1-80 0 0,13 0 5 0 0,-9 1 78 0 0,19 0-83 0 0,-24 3 74 0 0,5 0-93 0 0,-7 0 79 0 0,-12-2-70 0 0,1 0 0 0 0,-1 1 0 0 0,1-1 0 0 0,0 0-1 0 0,1 0 12 0 0,9-1 40 0 0,-9 1-60 0 0,1 0 1 0 0,-1 0-1 0 0,3-2 19 0 0,5-3-123 0 0,-3 4 172 0 0,-9 1-57 0 0,0 0 1 0 0,0 0-1 0 0,0 0 0 0 0,0 0 0 0 0,0 0 0 0 0,0 0 0 0 0,0 0 0 0 0,0 0 1 0 0,1 0-1 0 0,-1 0 0 0 0,0 0 0 0 0,0 0 0 0 0,0 0 0 0 0,0 0 1 0 0,1 0-1 0 0,-1 0 0 0 0,0 0 0 0 0,0 0 0 0 0,0 0 0 0 0,0-1 1 0 0,0 1-1 0 0,0 0 0 0 0,0 0 0 0 0,0 0 0 0 0,0 0 0 0 0,0 0 1 0 0,0 0-1 0 0,1 0 0 0 0,-1 0 0 0 0,0 0 0 0 0,0 0 0 0 0,0 0 1 0 0,0 0-1 0 0,0-1 0 0 0,0 1 0 0 0,0 0 0 0 0,0 0 0 0 0,0 0 1 0 0,0 0-1 0 0,0-1 0 0 0,0 1 0 0 0,0 0 0 0 0,0 0 0 0 0,0 0 1 0 0,0-1-1 0 0,0 1 0 0 0,0 0 0 0 0,0 0 0 0 0,0 0 0 0 0,0 0 8 0 0,0 0-153 0 0,0-1-58 0 0,2 1 210 0 0,-3 0-1 0 0,1 0-1 0 0,0 0 1 0 0,0 0-1 0 0,0 0 1 0 0,0 0-1 0 0,0 0 0 0 0,0 0 1 0 0,0 0-1 0 0,0 0 0 0 0,0 0 1 0 0,0 0-1 0 0,0 0 1 0 0,0 0-1 0 0,0 0 0 0 0,0 0 1 0 0,0 0-1 0 0,0 0 1 0 0,0 0-1 0 0,0 0 0 0 0,0 0 1 0 0,0 0-1 0 0,0 0 0 0 0,0 0 1 0 0,0 0-1 0 0,0 0 1 0 0,0 0-1 0 0,0 0 0 0 0,0 0 1 0 0,0 0-1 0 0,0-1 1 0 0,0 1-1 0 0,0 0 0 0 0,0 0 1 0 0,0 0-1 0 0,0 0 1 0 0,0 0-1 0 0,0 0 0 0 0,-1 0 1 0 0,1 0-1 0 0,0 0 0 0 0,0 0 1 0 0,0 0-1 0 0,0 0 1 0 0,0 0-1 0 0,0 0 0 0 0,0 0 1 0 0,0 0-1 0 0,0 0 1 0 0,0 0-1 0 0,0 0 0 0 0,0 0 1 0 0,0 0-1 0 0,0 0 1 0 0,0 0-1 0 0,0 0 0 0 0,0 0 1 0 0,0 0-1 0 0,0 0 0 0 0,0 0 1 0 0,0 0-1 0 0,0 0 1 0 0,0 0 2 0 0,-1 3-422 0 0,1-4 413 0 0,1-1-345 0 0,5-14 348 0 0,1 0 307 0 0,-6 12-349 0 0,1 0 0 0 0,0 0 0 0 0,0 0 0 0 0,0-1 48 0 0,3-4 33 0 0,-3 6 29 0 0,0 0-1 0 0,0 0 1 0 0,2-2-62 0 0,-3 3-16 0 0,0 0 1 0 0,0 0-1 0 0,0 0 1 0 0,0 0-1 0 0,0 1 1 0 0,-1-2-1 0 0,0 1 1 0 0,1 0-1 0 0,0-1 16 0 0,0-3 150 0 0,0 1-198 0 0,0 1 0 0 0,-1 0 0 0 0,0 0 1 0 0,1-1-1 0 0,-2-3 48 0 0,1 1 106 0 0,0 2-85 0 0,0 5-22 0 0,0 0 0 0 0,0 0 0 0 0,0-1-1 0 0,0 1 1 0 0,0-1 0 0 0,0 1 0 0 0,0 0-1 0 0,0 0 1 0 0,0-1 0 0 0,0 1 0 0 0,0-1-1 0 0,0 1 1 0 0,0-1 1 0 0,1-2 1 0 0,0 0 0 0 0,0-1 0 0 0,0 1-1 0 0,-1-1 0 0 0,0 1-6 0 0,0 0-1 0 0,1-1 1 0 0,0 1-1 0 0,1-2 7 0 0,-2 5 1 0 0,0-1-1 0 0,0 1 0 0 0,0 0 0 0 0,0 0 1 0 0,0 0-1 0 0,0-1 0 0 0,0 1 0 0 0,0-1 1 0 0,0 1-1 0 0,0-1 0 0 0,0 1 0 0 0,0 0 1 0 0,0 0-1 0 0,0-1 0 0 0,0 1 0 0 0,0 0 10 0 0,0 0 1 0 0,0 0-1 0 0,0 0 1 0 0,0 0-1 0 0,-1-1 1 0 0,1 1-1 0 0,0 0 1 0 0,0 0-1 0 0,0 0 1 0 0,0 0-1 0 0,0 0 1 0 0,0 0-1 0 0,0 0 0 0 0,0 0 1 0 0,0 0-1 0 0,0 0 1 0 0,0 0-1 0 0,0 0 1 0 0,0 0-1 0 0,0 0 1 0 0,0 0-1 0 0,0 0 1 0 0,0 0-1 0 0,1 0 1 0 0,-1 0-1 0 0,0 0 1 0 0,0-1-1 0 0,0 1 0 0 0,0 0 1 0 0,0 0-1 0 0,0 0 1 0 0,0 0-1 0 0,0 0 1 0 0,0 0-1 0 0,0 0 1 0 0,0 0-1 0 0,0 0 1 0 0,0 0-1 0 0,1 0 1 0 0,-1 0-1 0 0,0 0 1 0 0,0 0-1 0 0,0 0-10 0 0,0-3 54 0 0,2 1 1 0 0,-2-1-1 0 0,1 1 1 0 0,0-3-55 0 0,0 3 83 0 0,0 0-55 0 0,0 0 1 0 0,-1 0-1 0 0,0 1 0 0 0,0-2 0 0 0,1 1 0 0 0,-1 0 0 0 0,0 0 0 0 0,0 1 1 0 0,0-1-1 0 0,-1 0-28 0 0,1 2 10 0 0,0 0 0 0 0,0 0 0 0 0,0-1 0 0 0,0 1 0 0 0,0 0 0 0 0,0 0 0 0 0,0 0 0 0 0,0 0 0 0 0,0 0 1 0 0,0 0-1 0 0,0 0 0 0 0,0 0 0 0 0,0 0 0 0 0,0 0 0 0 0,0 0 0 0 0,0 0 0 0 0,0-1 0 0 0,0 1 0 0 0,0 0 0 0 0,0 0 0 0 0,-1 0 1 0 0,1 0-1 0 0,0 0 0 0 0,0 0 0 0 0,0 0 0 0 0,0 0 0 0 0,0 0 0 0 0,0 0 0 0 0,0 0 0 0 0,-1 0 0 0 0,1 0-10 0 0,0 1 8 0 0,0-1 0 0 0,0 0 0 0 0,0 0-1 0 0,0 0 1 0 0,0 0 0 0 0,-1 0 0 0 0,1 0-1 0 0,0 0 1 0 0,0 0 0 0 0,0 0 0 0 0,0 0-1 0 0,0 0 1 0 0,0 0 0 0 0,0-1 0 0 0,0 1-1 0 0,0 0 1 0 0,0 0 0 0 0,0 0 0 0 0,0 0-1 0 0,0 0 1 0 0,0 0 0 0 0,-1 0 0 0 0,1 0-1 0 0,0 0 1 0 0,0 0 0 0 0,0 0 0 0 0,0 0-1 0 0,0 0 1 0 0,0 0 0 0 0,0 0-1 0 0,0 0 1 0 0,0 0 0 0 0,0 0 0 0 0,0 0-1 0 0,-1 0 1 0 0,1-1 0 0 0,0 1 0 0 0,0 0-1 0 0,0 0 1 0 0,0 0 0 0 0,0 0 0 0 0,0 0-1 0 0,0 0 1 0 0,0-1-8 0 0,0 3-133 0 0,0-5 47 0 0,0 3 142 0 0,1-2-84 0 0,-1 1-104 0 0,0 1 144 0 0,0 0-1 0 0,-1 0 0 0 0,1 0 0 0 0,0 0 1 0 0,0 0-1 0 0,0 0 0 0 0,-1 0 0 0 0,1 0 0 0 0,-1 0 1 0 0,1 0-1 0 0,0 0 0 0 0,0 1 0 0 0,0-1 0 0 0,0 0 1 0 0,-1 0-1 0 0,1 0 0 0 0,-1 0 0 0 0,1 0 1 0 0,0 0-1 0 0,0 0 0 0 0,-1 0 0 0 0,1 1 0 0 0,0-1-11 0 0,0 0-19 0 0,-1 1 26 0 0,0 0 1 0 0,0 1-1 0 0,0-2 0 0 0,0 2 1 0 0,0-1-1 0 0,1 0 0 0 0,-1 0 0 0 0,0 1 1 0 0,0-1-1 0 0,1 1-7 0 0,-1-1-2 0 0,-3 10 48 0 0,0-1 0 0 0,-2 6-46 0 0,3-4 12 0 0,1 1 0 0 0,-1-1 0 0 0,2 0 0 0 0,0 0 0 0 0,1 12-12 0 0,-1-23-26 0 0,2-4-286 0 0,-1 2 288 0 0,0-1-1 0 0,1 1 1 0 0,0 0-1 0 0,-1-1 1 0 0,0 2-1 0 0,0-2 1 0 0,0 0 24 0 0,3-6 21 0 0,1-10-138 0 0,3-12 117 0 0,0 1-71 0 0,-3 14 74 0 0,-1 7 50 0 0,-1 0 0 0 0,-1 0 1 0 0,0 0-1 0 0,0 0 0 0 0,0 0-53 0 0,-1 7 14 0 0,0 1 0 0 0,1 0 0 0 0,-1 0 0 0 0,0-1-1 0 0,0 1 1 0 0,0 0 0 0 0,0 0 0 0 0,0 0 0 0 0,-1 0 0 0 0,1-1-1 0 0,0 1 1 0 0,0 0 0 0 0,0-1 0 0 0,0 1 0 0 0,0 0 0 0 0,0 0 0 0 0,0-1-1 0 0,0 1 1 0 0,-1 0 0 0 0,1 0 0 0 0,0 0 0 0 0,0 0 0 0 0,0 0 0 0 0,-1 0-1 0 0,1-1 1 0 0,0 1 0 0 0,0 0 0 0 0,0 0-14 0 0,0 0 6 0 0,0 0 0 0 0,-1 0 1 0 0,1 0-1 0 0,-1 0 0 0 0,1 0 0 0 0,0 0 1 0 0,0 0-1 0 0,0 0 0 0 0,-1 1 0 0 0,1-1 0 0 0,0 0 1 0 0,-1 0-1 0 0,1 0 0 0 0,0 0 0 0 0,0 0 1 0 0,0 0-1 0 0,0 0 0 0 0,0 1 0 0 0,-1-1-6 0 0,0 2 6 0 0,0-1 0 0 0,-1 0-1 0 0,1 0 1 0 0,0 1-1 0 0,0 0 1 0 0,0-1 0 0 0,1 0-6 0 0,-3 4 56 0 0,2 0 0 0 0,0-1 0 0 0,0 1 0 0 0,0 4-56 0 0,-1-3-11 0 0,1 1 0 0 0,-2 3 11 0 0,-14 47-208 0 0,14-44 97 0 0,2-8-8 0 0,0 0 0 0 0,-1 0 0 0 0,0 1 119 0 0,7-20-737 0 0,1-11 737 0 0,-1 5 53 0 0,4-9-53 0 0,0 9 89 0 0,-7 14 14 0 0,1 1 1 0 0,0-2 0 0 0,-1 0-104 0 0,-2 7 77 0 0,2-4 6 0 0,-2 4-74 0 0,0 0-1 0 0,0 0 1 0 0,0 0 0 0 0,0 0 0 0 0,0 0 0 0 0,0 0-1 0 0,0 0 1 0 0,0 0 0 0 0,0 0 0 0 0,0 0 0 0 0,0 0 0 0 0,0 0-1 0 0,0 0 1 0 0,0-1 0 0 0,0 1 0 0 0,0 0 0 0 0,0 0 0 0 0,0 0-1 0 0,0 0 1 0 0,0 0 0 0 0,0 0 0 0 0,0 0 0 0 0,0 0 0 0 0,0 0-1 0 0,0 0 1 0 0,0 0 0 0 0,0 0 0 0 0,0 0 0 0 0,0 0 0 0 0,0 0-1 0 0,0 0 1 0 0,0 0 0 0 0,0 0 0 0 0,0 0 0 0 0,0 0 0 0 0,0 0-1 0 0,1 0 1 0 0,-1 0 0 0 0,0 0 0 0 0,0 0 0 0 0,0 0 0 0 0,0 0-1 0 0,0 0 1 0 0,0 0 0 0 0,0 0 0 0 0,0 0 0 0 0,0 0 0 0 0,0 0-1 0 0,0 0 1 0 0,0 0 0 0 0,0 0 0 0 0,1 0-9 0 0,-1 2 84 0 0,0-1-56 0 0,0-1-26 0 0,0 1-1 0 0,0-1 1 0 0,0 1-1 0 0,0-1 1 0 0,0 0-1 0 0,0 1 1 0 0,0-1-1 0 0,0 1 1 0 0,1-1-1 0 0,-1 0 1 0 0,0 0-1 0 0,1 1 1 0 0,-1-1-1 0 0,0 0 1 0 0,0 1-1 0 0,0-1 0 0 0,0 1 1 0 0,1-1-1 0 0,-1 0 1 0 0,1 0-1 0 0,-1 0 1 0 0,0 0-1 0 0,0 1 1 0 0,1-1-1 0 0,0 0-1 0 0,0 0 3 0 0,-1 0 0 0 0,1 0-1 0 0,0-1 1 0 0,0 1-1 0 0,0 0 1 0 0,-1 0 0 0 0,1 0-1 0 0,0-1 1 0 0,0 1 0 0 0,-1-1-1 0 0,2 0-2 0 0,-2 1 1 0 0,1 0 1 0 0,0-1-1 0 0,-1 0 0 0 0,2 1 0 0 0,-1 0 1 0 0,-1 0-1 0 0,1 0 0 0 0,0-1 0 0 0,0 1 1 0 0,0 0-1 0 0,1 0-1 0 0,4 0-6 0 0,1 0 0 0 0,0 1 1 0 0,-1-1-1 0 0,1 2 0 0 0,0-1 0 0 0,4 3 6 0 0,42 12 146 0 0,-14-2-250 0 0,-33-12-71 0 0,-1-1 1 0 0,5 1 174 0 0,0-1-508 0 0,-10-1 493 0 0,0 0-1 0 0,0 0 1 0 0,0 0-1 0 0,0 1 1 0 0,1-1-1 0 0,-1 0 0 0 0,0 0 1 0 0,0 0-1 0 0,0 0 1 0 0,0 0-1 0 0,0 0 0 0 0,0 0 1 0 0,0 0-1 0 0,0 0 1 0 0,0 0-1 0 0,0 0 1 0 0,0 0-1 0 0,0 0 0 0 0,0 0 1 0 0,0 0-1 0 0,0 0 1 0 0,1 1-1 0 0,-1-1 1 0 0,0 0-1 0 0,0 0 0 0 0,0 0 1 0 0,0 0-1 0 0,0 1 1 0 0,0-1-1 0 0,0 0 0 0 0,0 0 17 0 0,0 0-9 0 0,0 0 1 0 0,0 0-1 0 0,0 0 1 0 0,0 0 0 0 0,0 0-1 0 0,0 0 1 0 0,0 0-1 0 0,0 0 1 0 0,0 0 0 0 0,0 0-1 0 0,0 0 1 0 0,0 0 0 0 0,0 0-1 0 0,-1 0 1 0 0,1 0-1 0 0,0 0 1 0 0,0 0 0 0 0,0 0-1 0 0,0 1 1 0 0,0-1-1 0 0,0 0 1 0 0,0 0 0 0 0,0 0-1 0 0,0 0 1 0 0,0 0 0 0 0,0 0-1 0 0,0 0 1 0 0,0 0-1 0 0,0 0 1 0 0,0 0 0 0 0,0 0-1 0 0,0 0 1 0 0,0 0-1 0 0,0 0 1 0 0,0 0 0 0 0,0 0-1 0 0,0 0 1 0 0,0 0 0 0 0,0 0-1 0 0,0 0 1 0 0,0 0-1 0 0,0 0 1 0 0,-1 0 0 0 0,1 0-1 0 0,0 0 1 0 0,0 0-1 0 0,0 0 1 0 0,0 0 0 0 0,0-1-1 0 0,0 1 1 0 0,0 0 0 0 0,0 0-1 0 0,0 0 1 0 0,0 0-1 0 0,0 0 1 0 0,0 0 0 0 0,0 0-1 0 0,0 0 1 0 0,0 0-1 0 0,0 0 1 0 0,0 0 0 0 0,0 0-1 0 0,0 0 1 0 0,0 0 0 0 0,0 0 7 0 0,-2-1-176 0 0,1 0 0 0 0,-1 0 0 0 0,0 0 1 0 0,1 1-1 0 0,-1-1 0 0 0,0 0 1 0 0,0 0-1 0 0,1 1 0 0 0,-1-1 0 0 0,0 1 1 0 0,-1-1 175 0 0,1 1-85 0 0,-1 0 0 0 0,0-1 0 0 0,1 0 0 0 0,-1 1 0 0 0,0-3 85 0 0,-13-6-32 0 0,14 7 42 0 0,0 0 0 0 0,-1-1 0 0 0,1 2 0 0 0,-1 0 0 0 0,0-1 0 0 0,0 1 0 0 0,0-1 0 0 0,-1 1-10 0 0,1 0 18 0 0,-1-1 0 0 0,1 0 0 0 0,0 1 0 0 0,0-1 0 0 0,0 0 1 0 0,0 0-1 0 0,0-1 0 0 0,0 0-18 0 0,2 2 39 0 0,-7-11 488 0 0,6 12-166 0 0,1 1-13 0 0,1-3-19 0 0,1 3-283 0 0,-1-1 0 0 0,0 0-1 0 0,1 0 1 0 0,0 0 0 0 0,-1 0-1 0 0,0 0 1 0 0,1 0-1 0 0,0 0 1 0 0,-1 0 0 0 0,0 0-1 0 0,1 0 1 0 0,0 0-46 0 0,4 0 211 0 0,10 2 14 0 0,-9-2-49 0 0,1 2 0 0 0,-1-1-1 0 0,-1 0 1 0 0,2 1-1 0 0,2 1-175 0 0,22 7 167 0 0,-27-9-156 0 0,1 0 0 0 0,-1 0 0 0 0,1 0 0 0 0,2-1-11 0 0,-1 1 26 0 0,-1 1 0 0 0,6 0-26 0 0,-8-2 4 0 0,0 2 0 0 0,1-1 0 0 0,-2 1 1 0 0,2-1-1 0 0,-1 0 0 0 0,-1 1 0 0 0,1 0-4 0 0,-1-1-11 0 0,0 1-1 0 0,1-2 1 0 0,-1 2-1 0 0,0-2 1 0 0,1 1-1 0 0,-1 0 1 0 0,2-1 11 0 0,8 5-136 0 0,19 6-481 0 0,-30-11 610 0 0,-1 1-1 0 0,1-1 1 0 0,-1 0 0 0 0,1 0 0 0 0,-1 1 0 0 0,1 0 0 0 0,-1-1 0 0 0,1 0-1 0 0,0 1 1 0 0,-1 0 7 0 0,0-1-8 0 0,0 0 0 0 0,1 1 0 0 0,0-1 0 0 0,-1 1 0 0 0,0-1 0 0 0,1 0 0 0 0,-1 0 0 0 0,1 1 0 0 0,-1-1 0 0 0,1 1 8 0 0,0 0-11 0 0,0-1 0 0 0,-1 0 0 0 0,1 0 0 0 0,0 0-1 0 0,-1 0 1 0 0,1 1 0 0 0,0-1 0 0 0,-1 0 0 0 0,1 0 0 0 0,0 0 0 0 0,-1 0 0 0 0,1 0 0 0 0,0 0 0 0 0,0 0 0 0 0,-1 0 0 0 0,1 0 0 0 0,0 0 0 0 0,0-1 11 0 0,2 1-7 0 0,0 0 1 0 0,-1 0-1 0 0,1 0 0 0 0,0 0 1 0 0,0 0-1 0 0,0 0 0 0 0,-1 0 1 0 0,1 1-1 0 0,1 0 7 0 0,2 0-57 0 0,-5-1 51 0 0,-1 0 8 0 0,0 0 0 0 0,0 0-1 0 0,0 0 1 0 0,0 0-1 0 0,1 0 1 0 0,-1 0 0 0 0,0 1-1 0 0,0-1 1 0 0,1 0 0 0 0,-1 0-1 0 0,0 0 1 0 0,0 0-1 0 0,0 0 1 0 0,0 0 0 0 0,0 0-1 0 0,0 0 1 0 0,0 0 0 0 0,0 0-1 0 0,0 0 1 0 0,1 0-1 0 0,-1 0 1 0 0,0 1 0 0 0,0-1-1 0 0,0 0 1 0 0,0 0 0 0 0,0 0-1 0 0,0 1 1 0 0,0-1-1 0 0,1 0 1 0 0,-1 0 0 0 0,0 0-1 0 0,0 1-1 0 0,0-1-1 0 0,0 0 0 0 0,0 0 0 0 0,0-1 0 0 0,0 1 0 0 0,0 0 1 0 0,-1 0-1 0 0,1 0 0 0 0,0 0 0 0 0,0 0 0 0 0,0 0 0 0 0,0 0 0 0 0,0 0 0 0 0,0 0 0 0 0,0 0 0 0 0,0 0 0 0 0,0 0 0 0 0,0 0 0 0 0,0 0 0 0 0,0 0 0 0 0,0 0 0 0 0,0 0 0 0 0,0 0 0 0 0,0-1 0 0 0,0 1 0 0 0,1 0 0 0 0,-1 0 0 0 0,0 0 0 0 0,0 0 0 0 0,0 0 1 0 0,0 0-1 0 0,0 0 0 0 0,0 0 0 0 0,0 0 0 0 0,0 0 0 0 0,0 0 0 0 0,0 0 0 0 0,0 0 0 0 0,0 0 0 0 0,0 0 0 0 0,0 0 0 0 0,0 0 0 0 0,0 0 0 0 0,0 0 0 0 0,0 0 0 0 0,0 0 0 0 0,0 0 0 0 0,0 0 0 0 0,0 0 0 0 0,0 0 1 0 0,3 1-160 0 0,1 1 194 0 0,-3-1 32 0 0,-1-1-56 0 0,0 0 0 0 0,0 0-1 0 0,0 0 1 0 0,0 0-1 0 0,0 0 1 0 0,0 0-1 0 0,0 0 1 0 0,1 0-1 0 0,-1 0 1 0 0,0 0-1 0 0,0 0 1 0 0,0 0-1 0 0,0 0 1 0 0,0 0-1 0 0,0 0 1 0 0,0 1-1 0 0,0-1 1 0 0,0 0-1 0 0,0 0 1 0 0,0 0-1 0 0,0 0 1 0 0,0 0-1 0 0,1 0 1 0 0,-1 1-1 0 0,0-1 1 0 0,0 0-1 0 0,0 0 1 0 0,0 0-1 0 0,0 0 1 0 0,0 0-1 0 0,-1 0 1 0 0,1 0-1 0 0,0 0 1 0 0,0 0-1 0 0,0 0 1 0 0,0 0-1 0 0,0 0 1 0 0,0 0-1 0 0,0 1 1 0 0,0-1-1 0 0,0 0 1 0 0,0 0-1 0 0,0 0 1 0 0,0 0-1 0 0,0 0 1 0 0,-1 0-1 0 0,1 0 1 0 0,0 0-1 0 0,0 1 1 0 0,0-1-1 0 0,0 0 1 0 0,0 0-1 0 0,0 0 1 0 0,0 0 0 0 0,-1 0-1 0 0,1 0 1 0 0,0 0-1 0 0,0 0 1 0 0,0 0-1 0 0,0 0 1 0 0,0 0-1 0 0,0 0-9 0 0,-2 1 16 0 0,2 1 0 0 0,-2 0 0 0 0,1-1 0 0 0,-1 0 0 0 0,2 2 0 0 0,-1-1 0 0 0,0-1 0 0 0,0 1-16 0 0,-2 3 21 0 0,-8 15 33 0 0,-8 14 52 0 0,14-25-120 0 0,-13 30-146 0 0,18-38 150 0 0,-3 3 2 0 0,2 0 0 0 0,0-1-1 0 0,-1 2 1 0 0,1-1 0 0 0,0 0 0 0 0,0 0 0 0 0,0 2 8 0 0,13-27-2127 0 0,24-58 1780 0 0,-31 71 775 0 0,-4 7-144 0 0,-1 2-4 0 0,-2 4 123 0 0,-13 20 105 0 0,9-13-307 0 0,-1 0 1 0 0,-1 6-202 0 0,5-7-56 0 0,-1-1 0 0 0,1 0 1 0 0,1 1-1 0 0,0 0 0 0 0,1 0 0 0 0,0 0 0 0 0,1 4 56 0 0,-1-12-496 0 0,2-6-465 0 0,-1 2 918 0 0,1-1 0 0 0,-1 1 0 0 0,0-1 1 0 0,0 0-1 0 0,1 1 0 0 0,-1 0 0 0 0,0-1 1 0 0,0 1-1 0 0,0-1 43 0 0,-1-16 134 0 0,0 13-77 0 0,0-2 33 0 0,-1 0-1 0 0,0 0 1 0 0,0 1-1 0 0,0 0 1 0 0,-1 0-1 0 0,-3-6-89 0 0,3 6 95 0 0,-5-11 249 0 0,-1 2 1 0 0,-7-9-345 0 0,16 22 30 0 0,-2 1 1 0 0,1 0-1 0 0,0-1 1 0 0,-1 1-1 0 0,1-1 1 0 0,-1 1-1 0 0,1 0 1 0 0,0-1-1 0 0,-1 2 1 0 0,0-2-1 0 0,1 1 1 0 0,-1 1-1 0 0,0-1 0 0 0,0 0 1 0 0,1 1-1 0 0,-1-1 1 0 0,0 0-1 0 0,0 1 1 0 0,0 0-1 0 0,0 0 1 0 0,0 0-1 0 0,0-1 1 0 0,0 1-1 0 0,0 1 1 0 0,0-1-1 0 0,0 0 1 0 0,1 0-1 0 0,-1 0 1 0 0,0 1-1 0 0,-1 0 1 0 0,2-1-1 0 0,-1 1 1 0 0,1 0-1 0 0,-2 0 1 0 0,2 0-1 0 0,0 0 1 0 0,-1 0-1 0 0,0 1-30 0 0,-5 4 35 0 0,1-1 0 0 0,0 1-1 0 0,0 1 1 0 0,1-1-1 0 0,-1 1 1 0 0,1 1-1 0 0,1-1 1 0 0,0 0-1 0 0,-1 2-34 0 0,2-3 32 0 0,1-1-1 0 0,0 2 1 0 0,0-2-1 0 0,0 2 1 0 0,1 0-32 0 0,0-5 3 0 0,1 2 0 0 0,0-1 0 0 0,0 0 1 0 0,0 0-1 0 0,0 0 0 0 0,0 1 0 0 0,0-1 0 0 0,0 0 0 0 0,1 0 1 0 0,0 3-4 0 0,0-5-49 0 0,0 0 1 0 0,-1 0 0 0 0,0 0-1 0 0,1 1 1 0 0,0-2-1 0 0,0 2 1 0 0,0-1 0 0 0,0 0-1 0 0,-1 0 1 0 0,1 0 0 0 0,0 0 48 0 0,-1-1-17 0 0,1 0 0 0 0,-1 0 1 0 0,1 0-1 0 0,-1 1 0 0 0,1-1 0 0 0,-1 0 1 0 0,0 1-1 0 0,1-1 0 0 0,-1 0 1 0 0,1 0-1 0 0,-1 0 0 0 0,0 0 0 0 0,1 0 1 0 0,-1 1-1 0 0,1-1 0 0 0,-1 0 1 0 0,0 0-1 0 0,1 0 0 0 0,-1-1 0 0 0,1 1 1 0 0,0 0-1 0 0,-1 0 0 0 0,0 0 0 0 0,1 0 1 0 0,-1-1-1 0 0,1 1 0 0 0,-1 0 1 0 0,0 0-1 0 0,0-1 0 0 0,1 1 0 0 0,-1 0 1 0 0,1 0 16 0 0,1-2-19 0 0,-1 1 0 0 0,1-1 0 0 0,-1 0 0 0 0,0 0 0 0 0,1 1 0 0 0,-1-1 0 0 0,1 0 0 0 0,-2 0 0 0 0,2 0 0 0 0,-2 0 0 0 0,2-1 19 0 0,0-4-109 0 0,0-1-1 0 0,1-5 110 0 0,-1 4-23 0 0,0-2 72 0 0,-1-1 1 0 0,0 1-1 0 0,0 0 0 0 0,-1-1 1 0 0,-1 1-1 0 0,0-1-49 0 0,1 10 30 0 0,0 0 1 0 0,0 0-1 0 0,0 0 1 0 0,-1 1-1 0 0,0-2 1 0 0,0 1-1 0 0,1 1 1 0 0,-1-1-1 0 0,0 1 1 0 0,0-3-31 0 0,0 3 13 0 0,1 1 1 0 0,0-1-1 0 0,-1 1 1 0 0,0-1-1 0 0,1 1 1 0 0,-1-1-1 0 0,0 1 1 0 0,0-1-1 0 0,1 1 1 0 0,-1-1-1 0 0,0 1 1 0 0,1 0-1 0 0,-1 0 1 0 0,0-1-1 0 0,1 1 1 0 0,-1 0-1 0 0,0 0 1 0 0,0-1-1 0 0,1 1 1 0 0,-1 0-1 0 0,0 0 1 0 0,0 0-1 0 0,0 0 1 0 0,1 1-1 0 0,-1-1 1 0 0,0 0-1 0 0,0 1-13 0 0,-1-1 32 0 0,0 0-1 0 0,0 1 1 0 0,0 0-1 0 0,1 0 1 0 0,-1 0-1 0 0,0 0 0 0 0,1 0 1 0 0,-1 0-1 0 0,0 0 1 0 0,1 1-1 0 0,0-1 0 0 0,-1 0 1 0 0,1 1-32 0 0,-4 3 27 0 0,0 2-1 0 0,-3 4-26 0 0,3-3-49 0 0,-5 5 34 0 0,2 1 1 0 0,-2 3 14 0 0,7-12 38 0 0,0 0 0 0 0,1 0 0 0 0,0 1 1 0 0,1-1-1 0 0,-1 1 0 0 0,1 0 0 0 0,-1 5-38 0 0,2-10-9 0 0,0 1 0 0 0,0-1-1 0 0,0 0 1 0 0,0 1-1 0 0,0-1 1 0 0,0 1 0 0 0,1-1-1 0 0,-1 0 1 0 0,0 0 0 0 0,0 0-1 0 0,1 1 1 0 0,0-1 0 0 0,-1 1-1 0 0,0-2 1 0 0,1 2-1 0 0,0-1 10 0 0,-1 0-25 0 0,1-1 0 0 0,0 0-1 0 0,0 1 1 0 0,-1 0-1 0 0,1-1 1 0 0,0 1 0 0 0,-1-1-1 0 0,1 0 1 0 0,0 0-1 0 0,-1 1 1 0 0,1-1-1 0 0,0 1 1 0 0,-1-1 0 0 0,1 0-1 0 0,0 0 1 0 0,0 0-1 0 0,-1 0 1 0 0,1 0 0 0 0,0 0-1 0 0,-1 0 1 0 0,2 0-1 0 0,-2 0 1 0 0,1 0-1 0 0,0 0 1 0 0,0 0 0 0 0,-1-1-1 0 0,1 1 1 0 0,0 0-1 0 0,-1-1 26 0 0,5 0-45 0 0,-2-1-1 0 0,1 0 1 0 0,0 0-1 0 0,-1 0 1 0 0,1-1-1 0 0,-1 0 0 0 0,0 0 1 0 0,0 0-1 0 0,0 1 1 0 0,1-3 45 0 0,6-8-102 0 0,1 0 0 0 0,-2-2 102 0 0,-2 5 62 0 0,3-4 137 0 0,1-4-199 0 0,-9 14 8 0 0,0-1 1 0 0,1 0-1 0 0,-1 0 1 0 0,0 0-1 0 0,-1 0 0 0 0,0-2-8 0 0,-1 4 165 0 0,-2 3-6 0 0,-4 4 98 0 0,4-3-200 0 0,-5 4-27 0 0,0 1 1 0 0,0 0 0 0 0,1 0-1 0 0,0 1 1 0 0,0 0 0 0 0,-2 4-31 0 0,1-2 16 0 0,2-3 9 0 0,1 0-1 0 0,-1 1 1 0 0,1-1 0 0 0,0 1-1 0 0,1-1 1 0 0,-2 5-25 0 0,5-9-75 0 0,-2 1 1 0 0,2 1 0 0 0,-2-2 1 0 0,1 2-1 0 0,1 0 74 0 0,0-3 7 0 0,0-1 0 0 0,0 1 1 0 0,0 1-1 0 0,0-2 0 0 0,0 1 0 0 0,0 0 0 0 0,0-1 1 0 0,0 1-1 0 0,0 0 0 0 0,0-1 0 0 0,0 1 0 0 0,1 0 1 0 0,-1 0-1 0 0,1-1 0 0 0,-1 1 0 0 0,1 0 0 0 0,-1-1 1 0 0,0 1-1 0 0,0 0 0 0 0,1-1 0 0 0,0 1-7 0 0,-1-1-34 0 0,1 1-1 0 0,0-1 0 0 0,-1 0 1 0 0,1 0-1 0 0,0 0 0 0 0,-1 0 1 0 0,1 1-1 0 0,-1-1 0 0 0,1 0 1 0 0,0 0-1 0 0,-1 0 1 0 0,1 0-1 0 0,0 0 0 0 0,-1 0 1 0 0,1 0-1 0 0,0 0 35 0 0,10-3-446 0 0,-8 2 415 0 0,2-1-1 0 0,-1 0 1 0 0,-1 0 0 0 0,1 0 0 0 0,-1 0-1 0 0,1-1 1 0 0,-1 0 0 0 0,1 0-1 0 0,-1 0 1 0 0,-1 0 0 0 0,3-2 31 0 0,3-6-153 0 0,0 0 1 0 0,5-12 152 0 0,-11 20 25 0 0,1-3-5 0 0,-1 1 1 0 0,1-1-1 0 0,-1 0 1 0 0,0 0-1 0 0,0 0 1 0 0,-1 0-1 0 0,0 0 1 0 0,0-4-21 0 0,-1 10 17 0 0,1-1 0 0 0,-1 0 0 0 0,0 1 0 0 0,0-2 0 0 0,0 2 1 0 0,0-1-1 0 0,-1 0 0 0 0,1 0 0 0 0,0 0 0 0 0,0 0 0 0 0,0 1 0 0 0,0-1 1 0 0,0 0-1 0 0,-1 1 0 0 0,1-1 0 0 0,-1 0 0 0 0,1 0-17 0 0,0 1 16 0 0,-1-1 1 0 0,0 1-1 0 0,1-1 1 0 0,-1 1-1 0 0,1 0 1 0 0,-1 0-1 0 0,1-1 0 0 0,-1 1 1 0 0,1 0-1 0 0,-1 0 1 0 0,1-1-1 0 0,-1 1 0 0 0,1 0 1 0 0,-1 0-1 0 0,0 0 1 0 0,0 0-1 0 0,1 0 0 0 0,0 0 1 0 0,-1 0-1 0 0,0 0 1 0 0,1 0-1 0 0,-1 0 0 0 0,0 0 1 0 0,1 1-1 0 0,0-1-16 0 0,-5 1 50 0 0,1 1-1 0 0,-1-1 0 0 0,0 1 1 0 0,1 0-1 0 0,0 0 0 0 0,1 1 1 0 0,-2 0-50 0 0,-9 6 203 0 0,-4 6-203 0 0,4-4 7 0 0,-59 43 191 0 0,68-51-299 0 0,7-5-275 0 0,8-6 85 0 0,-5 4 288 0 0,-1 0 1 0 0,0 0-1 0 0,0 0 1 0 0,-1-1-1 0 0,1 1 1 0 0,0-2 2 0 0,4-6 109 0 0,5-12-109 0 0,-7 12 6 0 0,-2 0 0 0 0,1 0 0 0 0,0 0 0 0 0,-1-2-6 0 0,-4 13 9 0 0,0 0 0 0 0,0 0 0 0 0,0 0 0 0 0,0 0 0 0 0,0 0 0 0 0,0 0 0 0 0,0 0 0 0 0,0 0 0 0 0,0 0 0 0 0,0 0-9 0 0,0 1 5 0 0,0-1 1 0 0,0 1-1 0 0,0 0 0 0 0,0-1 0 0 0,-1 1 1 0 0,1-1-1 0 0,0 1 0 0 0,0 0 1 0 0,0 0-1 0 0,-1 0 0 0 0,1 0 0 0 0,0 0 1 0 0,0-1-1 0 0,0 1 0 0 0,0 0 0 0 0,0 0 1 0 0,-1 0-1 0 0,1-1 0 0 0,0 1 0 0 0,-1 0 1 0 0,1 0-1 0 0,0 0 0 0 0,0 0 0 0 0,0 0 1 0 0,-1 0-1 0 0,1 0 0 0 0,0 0 0 0 0,-1 0 1 0 0,1 0-1 0 0,0 0 0 0 0,-1 0 0 0 0,1 0 1 0 0,0 0-1 0 0,0 0 0 0 0,0 0 0 0 0,-1 0 1 0 0,1 0-1 0 0,0 0 0 0 0,-1 0 0 0 0,1 0-5 0 0,-1 1 9 0 0,0 0 0 0 0,-1-1-1 0 0,1 1 1 0 0,-1 0 0 0 0,1 0-1 0 0,0 0 1 0 0,0 0 0 0 0,-1-1-1 0 0,1 2-8 0 0,-10 11 68 0 0,7-9-44 0 0,-7 11 83 0 0,0 1 0 0 0,1 1 0 0 0,-1 3-107 0 0,-1 0 80 0 0,11-18-74 0 0,-4 6 16 0 0,0 1 1 0 0,0 1-23 0 0,5-8 13 0 0,-1 0 0 0 0,0 1 0 0 0,1-1 0 0 0,-1 0 0 0 0,0 0 0 0 0,1 0 0 0 0,0 0 0 0 0,-1 1 0 0 0,1-1 0 0 0,0 0 0 0 0,0 0 0 0 0,1 1-13 0 0,-1-3-5 0 0,0 1-1 0 0,0-1 1 0 0,0 0 0 0 0,0 1-1 0 0,1-1 1 0 0,-1 1 0 0 0,0-1-1 0 0,1 0 1 0 0,-1 1 0 0 0,0-1-1 0 0,0 1 1 0 0,0-1 0 0 0,0 0 0 0 0,1 0-1 0 0,-1 1 1 0 0,1-1 5 0 0,-1 0-15 0 0,0 1-1 0 0,0-1 1 0 0,0 0 0 0 0,0 0-1 0 0,1 0 1 0 0,-1 0 0 0 0,0 0 0 0 0,1 0-1 0 0,-1 0 1 0 0,0 0 0 0 0,0 0-1 0 0,0 0 1 0 0,1 0 0 0 0,-1 0 0 0 0,0 0-1 0 0,1 0 1 0 0,-1 0 0 0 0,1 0-1 0 0,-1 0 1 0 0,0 0 15 0 0,1 0-53 0 0,0-1-1 0 0,-1 0 1 0 0,1 1-1 0 0,0 0 0 0 0,0-1 1 0 0,0 0-1 0 0,-1 1 1 0 0,1 0-1 0 0,0-1 1 0 0,0 0-1 0 0,-1 1 0 0 0,1-2 54 0 0,18-27-482 0 0,0-1-1 0 0,-3-1 483 0 0,13-20 1104 0 0,-29 51-1095 0 0,0 0 1 0 0,0 0-1 0 0,0 0 1 0 0,0 0-1 0 0,0 0 1 0 0,0 0-1 0 0,0 0 0 0 0,0 0 1 0 0,0-1-1 0 0,0 1 1 0 0,0 0-1 0 0,0 0 0 0 0,1 0 1 0 0,-1 0-1 0 0,0 0 1 0 0,0 0-1 0 0,0 0 1 0 0,0 0-1 0 0,0 0 0 0 0,0 0 1 0 0,0 0-1 0 0,-1-1 1 0 0,1 1-1 0 0,0 0 0 0 0,0 0 1 0 0,0 0-1 0 0,0 0 1 0 0,0 0-1 0 0,0 0 1 0 0,0 0-1 0 0,0 0 0 0 0,0 0 1 0 0,0 0-1 0 0,0 0 1 0 0,0 0-1 0 0,0 0 0 0 0,0 0 1 0 0,0 0-1 0 0,0 0 1 0 0,0 0-10 0 0,-3-1 204 0 0,-3 2-37 0 0,4 0-161 0 0,1 0 0 0 0,0-1 0 0 0,-1 1 0 0 0,2 0 0 0 0,-2 0 0 0 0,1 0 0 0 0,0 1 0 0 0,0-1 0 0 0,0 0 0 0 0,0 0 0 0 0,0 1-6 0 0,0 0 1 0 0,-6 8 68 0 0,0 1 1 0 0,1 1-1 0 0,0-1 1 0 0,1 1 0 0 0,1 0-1 0 0,-1 0 1 0 0,1 4-70 0 0,2-10 48 0 0,1 1 0 0 0,0 0 0 0 0,0 5-48 0 0,1-8-15 0 0,0-1 0 0 0,0 0 0 0 0,0 0 0 0 0,0 1 0 0 0,1-1 0 0 0,0 1 0 0 0,0-1 0 0 0,1 1 15 0 0,-2-1-13 0 0,1-1 1 0 0,0-1-1 0 0,1 1 1 0 0,-2 0 0 0 0,2-1-1 0 0,-1 1 1 0 0,1-1-1 0 0,-1 1 1 0 0,1-1 0 0 0,0 1-1 0 0,1 0 13 0 0,-2-2-13 0 0,-1 1 0 0 0,2 0-1 0 0,-1-1 1 0 0,0 1 0 0 0,0-1 0 0 0,1 1-1 0 0,-2 0 1 0 0,2-1 0 0 0,-1 0 0 0 0,0 0 0 0 0,0 0-1 0 0,1 0 1 0 0,-1 1 0 0 0,0-1 0 0 0,0 0-1 0 0,1-1 1 0 0,-1 1 0 0 0,0 0 0 0 0,1 0 13 0 0,5-3-131 0 0,-2 0 0 0 0,2 0 1 0 0,-2-1-1 0 0,1 0 0 0 0,-1 0 1 0 0,6-5 130 0 0,-1 0-7 0 0,0 0-70 0 0,0-1 0 0 0,0 1 1 0 0,2-6 76 0 0,14-14 0 0 0,-26 29 4 0 0,1 0 0 0 0,-1-1 1 0 0,2 0-1 0 0,-2 1 0 0 0,1 0 0 0 0,0-1 0 0 0,-1 1 0 0 0,1-1 0 0 0,0 1-4 0 0,-1 0 5 0 0,0 0 0 0 0,0 0 0 0 0,0 0 0 0 0,0 0 1 0 0,0 0-1 0 0,0 0 0 0 0,0 0 0 0 0,1 0 0 0 0,-1 0 0 0 0,0 0 0 0 0,0 0 1 0 0,0 0-1 0 0,0 0 0 0 0,0 0 0 0 0,0 0 0 0 0,0 0 0 0 0,1 0 1 0 0,-1 0-1 0 0,0 0 0 0 0,0 0 0 0 0,0 0 0 0 0,0 0 0 0 0,0 0 0 0 0,0 0 1 0 0,0 0-1 0 0,0 0 0 0 0,1 0 0 0 0,-1 0 0 0 0,0 0 0 0 0,0 0 0 0 0,0 0 1 0 0,0 1-1 0 0,0-1-5 0 0,0 0 20 0 0,0 0-1 0 0,0 1 1 0 0,0-1 0 0 0,0 0 0 0 0,0 0-1 0 0,0 1 1 0 0,0-1 0 0 0,0 0 0 0 0,-1 1-1 0 0,1-1 1 0 0,0 0 0 0 0,0 0 0 0 0,0 0-1 0 0,0 1 1 0 0,-1-1-20 0 0,-3 8 82 0 0,-2 2 31 0 0,1 0 0 0 0,0 0 1 0 0,-2 8-114 0 0,6-13 54 0 0,-1 1 1 0 0,0 0-1 0 0,1-1 1 0 0,0 1 0 0 0,0 3-55 0 0,1-7-32 0 0,0 0 0 0 0,1 0 0 0 0,-1 0-1 0 0,0 1 1 0 0,1-1 0 0 0,-1 0 0 0 0,1 0 0 0 0,0 0 0 0 0,0 0 0 0 0,-1 1 0 0 0,2-1 0 0 0,-2 0 0 0 0,2-1 0 0 0,-1 1 0 0 0,1 1 32 0 0,-1-2-54 0 0,-1-1 0 0 0,1 1 0 0 0,-1-1 1 0 0,1 1-1 0 0,0-1 0 0 0,-1 0 0 0 0,1 1 1 0 0,0 0-1 0 0,-1-1 0 0 0,1 1 1 0 0,0-1-1 0 0,0 0 0 0 0,-1 0 0 0 0,1 0 1 0 0,0 0-1 0 0,0 1 0 0 0,0-1 1 0 0,-1 0-1 0 0,1 0 0 0 0,0 0 0 0 0,0 0 1 0 0,-1 0-1 0 0,2-1 0 0 0,-2 1 0 0 0,1 0 1 0 0,0 0-1 0 0,-1 0 0 0 0,1 0 1 0 0,0-1-1 0 0,-1 1 0 0 0,1-1 0 0 0,0 1 1 0 0,0-1-1 0 0,-1 1 0 0 0,1 0 1 0 0,0-1-1 0 0,-1 0 0 0 0,1 1 0 0 0,0-1 54 0 0,4-5-113 0 0,0 0 0 0 0,-1 1-1 0 0,1-2 1 0 0,-1 1 0 0 0,0-1-1 0 0,-1 1 1 0 0,1-1 0 0 0,-1-2 113 0 0,5-6 4 0 0,-6 12 90 0 0,0 1-1 0 0,0-1 1 0 0,-1-1-1 0 0,0 1 0 0 0,0 1 1 0 0,1-2-1 0 0,-1-1-93 0 0,-2 4 362 0 0,1 2-77 0 0,-5 4 92 0 0,-5 8-105 0 0,10-13-266 0 0,-8 12 98 0 0,1 0-1 0 0,0 1 1 0 0,2-1 0 0 0,-1 1 0 0 0,0 4-104 0 0,4-13 2 0 0,2-1 1 0 0,-1 1-1 0 0,0-2 1 0 0,1 2 0 0 0,-1-1-1 0 0,1 1 1 0 0,0-1-1 0 0,0 1 1 0 0,0-1-1 0 0,0 1 1 0 0,1-1 0 0 0,-1 0-1 0 0,1 1-2 0 0,-1-4-15 0 0,0 1 1 0 0,0 0-1 0 0,1-1 0 0 0,-1 0 1 0 0,0 1-1 0 0,0 0 0 0 0,0-1 1 0 0,0 0-1 0 0,0 0 0 0 0,1 1 0 0 0,-1 0 1 0 0,1-1-1 0 0,-1 1 0 0 0,1-1 1 0 0,-1 0-1 0 0,0 0 0 0 0,0 1 1 0 0,1-1-1 0 0,0 1 0 0 0,-1-1 0 0 0,0 0 1 0 0,1 0-1 0 0,-1 0 0 0 0,1 0 1 0 0,-1 0-1 0 0,0 1 0 0 0,1-1 1 0 0,0 0-1 0 0,-1 0 0 0 0,1 0 0 0 0,-1 0 1 0 0,1 0-1 0 0,-1 0 0 0 0,1 0 1 0 0,-1 0-1 0 0,1 0 0 0 0,-1 0 1 0 0,1-1-1 0 0,-1 1 0 0 0,0 0 1 0 0,1 0-1 0 0,0 0 15 0 0,2-2-76 0 0,0 1 0 0 0,0-1 1 0 0,0 0-1 0 0,-1 0 0 0 0,1 0 1 0 0,0-1 75 0 0,2 0 0 0 0,-1-1-6 0 0,0 1 0 0 0,0-1-1 0 0,0 1 1 0 0,-1-1 0 0 0,0 0 0 0 0,1 0-1 0 0,-2 0 1 0 0,1-1 0 0 0,0 1 0 0 0,-1-1-1 0 0,0 0 1 0 0,0 0 0 0 0,2-4 6 0 0,-1-1 28 0 0,2-8-88 0 0,-4 17 67 0 0,-1-1 1 0 0,0 0-1 0 0,0 1 0 0 0,0 0 1 0 0,0-1-1 0 0,0 1 0 0 0,0-1 1 0 0,-1 0-1 0 0,1 1 0 0 0,-1-1-7 0 0,1 1 13 0 0,0 1 0 0 0,0 0 0 0 0,0 0-1 0 0,0 0 1 0 0,0 0 0 0 0,0 0 0 0 0,0 0 0 0 0,0-1-1 0 0,-1 1 1 0 0,1 0 0 0 0,0 0 0 0 0,0 0 0 0 0,0-1-1 0 0,-1 1 1 0 0,1 0 0 0 0,0 0 0 0 0,0 0 0 0 0,0 0-1 0 0,0 0 1 0 0,0-1 0 0 0,0 1 0 0 0,-1 0 0 0 0,1 0-1 0 0,0 0 1 0 0,0 0 0 0 0,-1 0 0 0 0,1 0 0 0 0,0 0-1 0 0,0 0 1 0 0,0 0 0 0 0,0 0 0 0 0,0 0 0 0 0,-1 0-1 0 0,1 0 1 0 0,0 0 0 0 0,-1 0 0 0 0,1 1 0 0 0,0-1-1 0 0,0 0-12 0 0,-1 0 20 0 0,1 0 0 0 0,0 1 0 0 0,-1-1 0 0 0,0 0-1 0 0,1 1 1 0 0,0-1 0 0 0,-1 0 0 0 0,1 0 0 0 0,-1 1-1 0 0,1-1 1 0 0,0 1 0 0 0,0-1 0 0 0,-1 0 0 0 0,1 0-1 0 0,-1 1-19 0 0,1 0 43 0 0,0-1-26 0 0,0 1-1 0 0,0 0 1 0 0,-1-1 0 0 0,1 1 0 0 0,-1 0 0 0 0,1 0-1 0 0,0 0 1 0 0,0 0 0 0 0,0-1 0 0 0,-1 1-1 0 0,1 0 1 0 0,0 0 0 0 0,1 0 0 0 0,-1 0-1 0 0,0-1 1 0 0,0 2-17 0 0,0 2 14 0 0,0 0 0 0 0,0 0-1 0 0,0 0 1 0 0,-1 0 0 0 0,1 0-1 0 0,-2 2-13 0 0,0 8-19 0 0,2-10-4 0 0,-1 2 0 0 0,1-1 1 0 0,1 0-1 0 0,-1 0 0 0 0,0 0 1 0 0,2 4 22 0 0,-2-5-151 0 0,1-3 103 0 0,-1 0 0 0 0,1 0 0 0 0,-1 1 0 0 0,0-2 0 0 0,1 2 1 0 0,-1-2-1 0 0,2 3 48 0 0,0 1-41 0 0,5-4-526 0 0,-7 0 565 0 0,0 0 0 0 0,0 0 0 0 0,1-1 0 0 0,-1 1 0 0 0,0 0 0 0 0,0 0 0 0 0,0-1 0 0 0,0 1 0 0 0,0 0 0 0 0,1 0 0 0 0,-1 0 0 0 0,0 0 0 0 0,0 0 0 0 0,0 0 0 0 0,0 0 0 0 0,0 0 0 0 0,0 0 0 0 0,1-1 0 0 0,-1 1 0 0 0,0 0 0 0 0,0 0 0 0 0,1 0 0 0 0,-1 0 2 0 0,1 3 243 0 0,-1-3-241 0 0,0 0 1 0 0,0 0-1 0 0,0 0 0 0 0,0 0 1 0 0,0 1-1 0 0,0-1 0 0 0,0 0 1 0 0,0 0-1 0 0,0 1 1 0 0,0-1-1 0 0,0 0 0 0 0,0 0 1 0 0,0 0-1 0 0,1 0 0 0 0,-1 0 1 0 0,0 0-1 0 0,0 1 0 0 0,0-1 1 0 0,0 0-1 0 0,0 0 0 0 0,1 0 1 0 0,-1 1-1 0 0,0-1 1 0 0,0 0-1 0 0,0 0 0 0 0,0 0 1 0 0,0 0-1 0 0,0 0 0 0 0,0 1 1 0 0,1-1-1 0 0,-1 0 0 0 0,0 0 1 0 0,0 0-1 0 0,1 0 0 0 0,-1 0 1 0 0,0 0-1 0 0,0 0 1 0 0,0 0-1 0 0,0 0 0 0 0,0 0 1 0 0,1 0-1 0 0,-1 0 0 0 0,0 0 1 0 0,0 0-1 0 0,1 0 0 0 0,-1 0 1 0 0,0 0-1 0 0,0 0 1 0 0,0-1-1 0 0,0 1-2 0 0,11-8-53 0 0,-13 9 22 0 0,1-1-140 0 0,2-1-177 0 0,0 1 101 0 0,0 2 333 0 0,0-1-62 0 0,-1 0-1 0 0,0-1 1 0 0,0 0-1 0 0,0 1 1 0 0,0 0-1 0 0,1-1 1 0 0,-1 1-1 0 0,1-1 1 0 0,-1 2-24 0 0,9 12 261 0 0,-4-11-261 0 0,-1 2 96 0 0,-3-4-84 0 0,1-1 0 0 0,-2 1-1 0 0,1 0 1 0 0,0-1 0 0 0,0 1 0 0 0,0 0 0 0 0,0-1-1 0 0,1 1-11 0 0,5 3-52 0 0,-6-4 57 0 0,-1 0 0 0 0,1 0 0 0 0,-1 0 0 0 0,0 0 0 0 0,1 0 0 0 0,-1 0 0 0 0,1 0 0 0 0,-1 0 0 0 0,0 0 0 0 0,1 0 0 0 0,-1 0 1 0 0,1 0-1 0 0,-1 0 0 0 0,0 0 0 0 0,1 0 0 0 0,-1 0 0 0 0,1 0-5 0 0,5 0 46 0 0,-3 0 8 0 0,8 4 114 0 0,-10-4-164 0 0,-1 0 1 0 0,0 1-1 0 0,0-1 1 0 0,1 0-1 0 0,-1 0 1 0 0,0 0-1 0 0,1 0 1 0 0,-1 0-1 0 0,1 1 0 0 0,-1-1 1 0 0,0 0-1 0 0,0 1 1 0 0,0-1-1 0 0,1 0 1 0 0,-1 0-1 0 0,0 1 0 0 0,1-1 1 0 0,-1 0-1 0 0,0 1 1 0 0,0-1-1 0 0,0 0 1 0 0,0 1-1 0 0,0-1 1 0 0,0 1-1 0 0,0-1-4 0 0,2 8 50 0 0,-1-6-171 0 0,-2-7-59 0 0,-1 2 152 0 0,1 0 1 0 0,-1 0-1 0 0,0-1 0 0 0,0 1 0 0 0,-2-2 28 0 0,-1-1-17 0 0,-1-2 38 0 0,0 0 1 0 0,-1 0-1 0 0,-2 0-21 0 0,6 5 16 0 0,-1 0 0 0 0,1 0 1 0 0,0 0-1 0 0,-2 1 0 0 0,2-1 0 0 0,-1 1 0 0 0,-1 0 1 0 0,1 0-17 0 0,-1 0 293 0 0,4 1 37 0 0,3 3-143 0 0,-1 0-120 0 0,0-1-1 0 0,1 0 1 0 0,-1 0-1 0 0,0 0 1 0 0,1 0-1 0 0,-1 0 1 0 0,1 0-1 0 0,-1-1-66 0 0,9 7 290 0 0,-6-4-229 0 0,-1-1-1 0 0,0 0 1 0 0,1 0 0 0 0,-1 0-61 0 0,1-1 23 0 0,-1 1-1 0 0,1 0 1 0 0,-2 1-1 0 0,5 1-22 0 0,1 3-34 0 0,-6-6-1 0 0,0 1-1 0 0,0 0 1 0 0,0-1 0 0 0,0 1 0 0 0,1 1 35 0 0,6 6 29 0 0,1 3-309 0 0,-6-6 218 0 0,0-1-1 0 0,1 0 1 0 0,0-1 0 0 0,-1 0 0 0 0,1 0-1 0 0,3 3 63 0 0,5 4-4 0 0,-10-8 30 0 0,-1 0 0 0 0,1-1-1 0 0,0 1 1 0 0,0-1 0 0 0,1 1-26 0 0,28 18-79 0 0,-20-15 53 0 0,10 3-150 0 0,-21-9 156 0 0,0 1-1 0 0,0-1 1 0 0,0 0-1 0 0,0 1 1 0 0,-1 0-1 0 0,2-1 1 0 0,-1 1-1 0 0,-1-1 1 0 0,2 1-1 0 0,-2 0 1 0 0,1 0-1 0 0,0 0 1 0 0,-1-1-1 0 0,1 1 1 0 0,0 1-1 0 0,-1-2 1 0 0,1 1-1 0 0,0 0 1 0 0,-1 0-1 0 0,1 0 1 0 0,-1 0-1 0 0,0 0 1 0 0,0 0-1 0 0,1 1 1 0 0,-1-1-1 0 0,0 0 1 0 0,0 0-1 0 0,0 0 1 0 0,0 0-1 0 0,0 1 1 0 0,0-2-1 0 0,0 2 21 0 0,-1 5-666 0 0,-1-6-9 0 0,1-3-140 0 0,0-2 194 0 0,1 4 590 0 0,0-1-1 0 0,0 0 1 0 0,0 1 0 0 0,0-1 0 0 0,0 0 0 0 0,-1 1 0 0 0,1 0 0 0 0,0-1-1 0 0,0 0 1 0 0,0 1 0 0 0,0-1 0 0 0,-1 1 31 0 0,-2-6 36 0 0,-2 1 0 0 0,1 0 0 0 0,0 0 0 0 0,0 0 0 0 0,-1 1 0 0 0,0-1 0 0 0,-1 1 0 0 0,2 0 0 0 0,-2 1 0 0 0,0-1 0 0 0,-1 0-36 0 0,0 1-2 0 0,-2-1 1 0 0,2 1-1 0 0,-2 1 1 0 0,1-1-1 0 0,-5 0 2 0 0,-12-3 93 0 0,11 3 119 0 0,-13-2-212 0 0,24 4 13 0 0,0 1 0 0 0,0-1-1 0 0,0 0 1 0 0,1 0-1 0 0,-1-1 1 0 0,0 1-1 0 0,0 0 1 0 0,1-1-1 0 0,-1 0-12 0 0,-9-5 342 0 0,4 2 58 0 0,6 2-105 0 0,2 3-286 0 0,0 0 0 0 0,0 0 0 0 0,0 0 0 0 0,0 0 0 0 0,0 0 0 0 0,0-1 0 0 0,0 1 0 0 0,0 0 1 0 0,0 0-1 0 0,0 0 0 0 0,0 0 0 0 0,0 0 0 0 0,0 0 0 0 0,0 0 0 0 0,0 0 0 0 0,0 0 0 0 0,0 0 0 0 0,0 0 0 0 0,0 0 0 0 0,0 0 0 0 0,0 0 0 0 0,0 0 1 0 0,0 0-1 0 0,0-1 0 0 0,0 1 0 0 0,0 0 0 0 0,0 0 0 0 0,0 0 0 0 0,0 0 0 0 0,0 0 0 0 0,0 0 0 0 0,0 0 0 0 0,0 0 0 0 0,0 0 0 0 0,0 0 0 0 0,0 0 0 0 0,0 0 1 0 0,1 0-1 0 0,-1 0 0 0 0,0 0 0 0 0,0 0 0 0 0,0 0 0 0 0,0 0 0 0 0,0 0 0 0 0,0 0 0 0 0,0 0 0 0 0,0 0 0 0 0,0 0 0 0 0,0 0 0 0 0,0 0 0 0 0,0 0 1 0 0,0 0-1 0 0,0 0 0 0 0,0 0 0 0 0,0 0-9 0 0,6 1 331 0 0,-1 0 1 0 0,0 0-1 0 0,1 1 0 0 0,2 0-331 0 0,-1 1 73 0 0,0 0-1 0 0,0 0 1 0 0,0 1-1 0 0,5 4-72 0 0,-3-2 181 0 0,10 4-181 0 0,-11-6-10 0 0,-1 0 1 0 0,1 0-1 0 0,0 1 0 0 0,-1 1 0 0 0,0-1 1 0 0,0 1-1 0 0,-1 0 0 0 0,0 0 0 0 0,5 8 10 0 0,28 35-135 0 0,-9-18-761 0 0,-20-19 341 0 0,-7-10 165 0 0,0 2 0 0 0,0-1 0 0 0,2 3 390 0 0,-5-6-31 0 0,0 1 0 0 0,0-1 0 0 0,0 0 1 0 0,0 0-1 0 0,0 0 0 0 0,0 0 0 0 0,0 0 1 0 0,0 0-1 0 0,1 0 0 0 0,-1 0 0 0 0,0 0 1 0 0,0 0-1 0 0,0 0 0 0 0,0 0 0 0 0,0 1 1 0 0,0-1-1 0 0,0 0 0 0 0,0 0 1 0 0,0 0-1 0 0,0 0 0 0 0,0 0 0 0 0,1 0 1 0 0,-1 0-1 0 0,0 0 0 0 0,0 0 0 0 0,0 0 1 0 0,0 0-1 0 0,1 0 0 0 0,-1 0 0 0 0,0 0 1 0 0,0 0-1 0 0,0 0 0 0 0,1 0 0 0 0,-1 0 1 0 0,0 0-1 0 0,0 0 0 0 0,0 0 0 0 0,0 0 1 0 0,0 0-1 0 0,0 0 0 0 0,0 0 0 0 0,0 0 1 0 0,0 0-1 0 0,0-1 0 0 0,0 1 1 0 0,1 0-1 0 0,-1 0 0 0 0,0 0 0 0 0,0 0 1 0 0,0 0-1 0 0,0 0 0 0 0,0 0 0 0 0,0 0 1 0 0,0 0-1 0 0,1 0 0 0 0,-1 0 0 0 0,0 0 1 0 0,0-1-1 0 0,0 1 0 0 0,0 0 0 0 0,0 0 1 0 0,0 0-1 0 0,0-1 0 0 0,0 1 31 0 0,2-7-1377 0 0,-2 4 1313 0 0,0 0 0 0 0,-1 0 1 0 0,1 0-1 0 0,-1 0 0 0 0,1 0 1 0 0,-1 0-1 0 0,0 1 0 0 0,0-1 0 0 0,-1-1 64 0 0,-1-4 210 0 0,-1 0 0 0 0,0-1-1 0 0,-1 2 1 0 0,1-1-1 0 0,-7-7-209 0 0,8 11 46 0 0,-1 0-1 0 0,0 0 1 0 0,0 0-1 0 0,0 1 0 0 0,-1-1 1 0 0,1 1-1 0 0,-1 0 0 0 0,1 0 1 0 0,-1 1-1 0 0,-2-1-45 0 0,-7-2 186 0 0,-7-3-31 0 0,20 7-54 0 0,-1 1 0 0 0,1-2 1 0 0,-2 2-1 0 0,2-2 0 0 0,-1 1 0 0 0,1-1 1 0 0,-1 1-1 0 0,-1-2-101 0 0,1 0 377 0 0,2 2-31 0 0,7 3 433 0 0,-7-1-677 0 0,6 2 235 0 0,-1-1 0 0 0,1 2 0 0 0,-1-1 0 0 0,0 2-337 0 0,14 6 278 0 0,-6-2-228 0 0,0 0-1 0 0,0 1 1 0 0,-2-1 0 0 0,2 3-50 0 0,-5-3-42 0 0,0-1 1 0 0,1 4 41 0 0,-1-2-284 0 0,7 7 284 0 0,-6-8-284 0 0,-7-6 136 0 0,1 0 0 0 0,-1-1 0 0 0,1 1 0 0 0,0 0 0 0 0,-1-1 0 0 0,2 0 1 0 0,-1 0-1 0 0,0 0 0 0 0,0 0 0 0 0,1 0 148 0 0,6 2-578 0 0,-9-3 468 0 0,1 0-1 0 0,1 0 1 0 0,-2 0-1 0 0,1 0 1 0 0,0 0-1 0 0,0-1 1 0 0,0 1-1 0 0,0-1 1 0 0,1 1 110 0 0,3 0-460 0 0,-5-1 431 0 0,-1 0 1 0 0,1 0-1 0 0,0 1 1 0 0,-1-1 0 0 0,0 0-1 0 0,1 0 1 0 0,0 0 0 0 0,-1 0-1 0 0,0 0 1 0 0,1 0 0 0 0,0 0-1 0 0,-1 0 1 0 0,0 0-1 0 0,1 0 1 0 0,0-1 28 0 0,1 0-110 0 0,-1 1-1 0 0,1-1 0 0 0,0 0 1 0 0,0 0-1 0 0,-1-1 1 0 0,2 0 110 0 0,-2 2-32 0 0,-1-1 0 0 0,1 1 0 0 0,0-1 1 0 0,0 1-1 0 0,-1-1 0 0 0,0 0 0 0 0,1 0 0 0 0,-1 0 1 0 0,1 0-1 0 0,-1 1 0 0 0,0-1 0 0 0,0 0 0 0 0,0 1 0 0 0,1-1 1 0 0,-1 0-1 0 0,0 0 32 0 0,1-1-84 0 0,-1 1 0 0 0,0 0 0 0 0,0-1 1 0 0,0 1-1 0 0,0-1 0 0 0,0 1 0 0 0,-1 0 0 0 0,1-1 84 0 0,-1 1-48 0 0,1 1-1 0 0,0-1 1 0 0,0 0-1 0 0,0 1 0 0 0,-1-1 1 0 0,0 0-1 0 0,1 1 0 0 0,0 0 1 0 0,-1-1-1 0 0,1 1 1 0 0,-1-1-1 0 0,0 1 0 0 0,1 0 1 0 0,0-1-1 0 0,-1 1 0 0 0,0-1 1 0 0,1 1-1 0 0,-1 0 49 0 0,-2-1 13 0 0,0 0-1 0 0,1 0 0 0 0,-2 1 1 0 0,1-1-1 0 0,1 0 1 0 0,-2 1-1 0 0,1 0 1 0 0,0 0-1 0 0,0 0 1 0 0,0 1-1 0 0,0-1 1 0 0,-2 1-13 0 0,0 2 414 0 0,5-3-393 0 0,0 0 0 0 0,0 0 1 0 0,0 0-1 0 0,0 0 0 0 0,-1 0 0 0 0,1 0 0 0 0,0 0 0 0 0,0 0 0 0 0,0 1 0 0 0,0-1 1 0 0,0 0-1 0 0,0 0 0 0 0,0 0 0 0 0,0 0 0 0 0,0 0 0 0 0,0 0 0 0 0,0 1 0 0 0,0-1 1 0 0,0 0-1 0 0,0 0 0 0 0,0 0 0 0 0,0 0 0 0 0,0 0 0 0 0,0 0 0 0 0,0 0 0 0 0,0 0 1 0 0,0 0-1 0 0,0 0 0 0 0,0 0-21 0 0,1 1 27 0 0,-1-1 0 0 0,0 0-1 0 0,1 1 1 0 0,-1-1 0 0 0,0 0 0 0 0,0 0 0 0 0,1 0 0 0 0,-1 0 0 0 0,1 0 0 0 0,-1 0-1 0 0,0 0 1 0 0,0 0 0 0 0,1 1 0 0 0,-1-1 0 0 0,1 0 0 0 0,-1 0 0 0 0,1 0-1 0 0,-1 0 1 0 0,0 0 0 0 0,1-1 0 0 0,-1 1 0 0 0,1 0 0 0 0,-1 0 0 0 0,0 0 0 0 0,0 0-27 0 0,3 0 45 0 0,0-2 1 0 0,-1 2-1 0 0,1-2 1 0 0,1 0-46 0 0,9-3 31 0 0,-1 1 25 0 0,-1 0 0 0 0,1 0 0 0 0,5-4-56 0 0,-7 2-29 0 0,-1 2 93 0 0,0-1-1 0 0,-1 1 0 0 0,4-5-63 0 0,-3 3-11 0 0,-6 4 27 0 0,0 0 0 0 0,-1 0 0 0 0,0 0 1 0 0,0 0-1 0 0,2-2-16 0 0,2-2 64 0 0,-11 7 58 0 0,3 0-137 0 0,-1-1 0 0 0,1 2 0 0 0,-1-1 1 0 0,0 0-1 0 0,1 0 0 0 0,-1 1 0 0 0,0 0 15 0 0,-22 15-427 0 0,13-8 415 0 0,0-1 1 0 0,-7 7 11 0 0,16-12-22 0 0,-1 0 1 0 0,1 0-1 0 0,-4 0 22 0 0,-1 3-79 0 0,8-6 81 0 0,0 0 1 0 0,-1 0-1 0 0,1 0 1 0 0,0 0-1 0 0,0 0 1 0 0,0 0 0 0 0,0 0-1 0 0,0 0 1 0 0,0 0-1 0 0,0 0 1 0 0,0 0-1 0 0,0 0 1 0 0,0 0-1 0 0,0 1 1 0 0,-1-1 0 0 0,1 0-1 0 0,0 0 1 0 0,0 0-1 0 0,0 1 1 0 0,0-1-1 0 0,0 0 1 0 0,0 0 0 0 0,0 0-1 0 0,0 1 1 0 0,0-1-1 0 0,0 0 1 0 0,0 0-1 0 0,0 0 1 0 0,0 0-1 0 0,0 0-2 0 0,0 0 0 0 0,0 0 0 0 0,0 0-1 0 0,1 0 1 0 0,-1 0-1 0 0,0 0 1 0 0,0 0-1 0 0,0 0 1 0 0,0 0-1 0 0,0 0 1 0 0,0 0-1 0 0,0 0 1 0 0,0 0 0 0 0,0 0-1 0 0,0 0 1 0 0,0 0-1 0 0,1 0 1 0 0,-1 0-1 0 0,0 0 1 0 0,0 0-1 0 0,0 0 1 0 0,0 0-1 0 0,1 0 1 0 0,-1 0 0 0 0,0 0-1 0 0,0 0 1 0 0,0 0-1 0 0,0 0 1 0 0,0 0-1 0 0,0 0 1 0 0,0 0-1 0 0,0 0 1 0 0,0 0-1 0 0,0 0 1 0 0,0 0 0 0 0,0 0-1 0 0,0-1 1 0 0,0 1-1 0 0,0 0 1 0 0,0 0-1 0 0,0 0 1 0 0,9-9-28 0 0,-1 2 0 0 0,1-1 0 0 0,7-4 28 0 0,-7 6-6 0 0,1 0-1 0 0,8-4 7 0 0,-6 4 131 0 0,-11 6-103 0 0,1-2 1 0 0,-1 2 0 0 0,1-2 0 0 0,-1 2 0 0 0,0-2 0 0 0,0 1-1 0 0,1-1 1 0 0,-2 1 0 0 0,2 0 0 0 0,-1-2-29 0 0,0 3 3 0 0,-1-1 0 0 0,0 1 0 0 0,0-1 0 0 0,0 1 0 0 0,0 0 0 0 0,0 0 0 0 0,0 0 0 0 0,0-1 0 0 0,1 0 0 0 0,-1 1 0 0 0,0 0 0 0 0,0 0 0 0 0,0-1 0 0 0,0 1 0 0 0,0-1 0 0 0,0 1 0 0 0,0-1 0 0 0,0 1 0 0 0,0 0 0 0 0,0 0 0 0 0,-1-1 0 0 0,1 1 0 0 0,0-1 0 0 0,0 1 0 0 0,0 0 0 0 0,0 0 0 0 0,0-1 0 0 0,0 1 0 0 0,-1-1 0 0 0,1 1 0 0 0,0 0 0 0 0,-1 0 0 0 0,1 0 0 0 0,0-1 0 0 0,0 1 0 0 0,0 0 0 0 0,-1 0 0 0 0,1-1 0 0 0,-1 1 0 0 0,1 0 0 0 0,0 0 0 0 0,0 0 0 0 0,-1 0 0 0 0,1 0 0 0 0,-1 0 0 0 0,1 0 0 0 0,-1 0 0 0 0,1 0 0 0 0,0 0 0 0 0,-1 0-3 0 0,0-1 24 0 0,0 1 0 0 0,0 0 0 0 0,-1 0 0 0 0,1 0 0 0 0,-1 0 0 0 0,1 1 0 0 0,0-1 0 0 0,0 0 0 0 0,-1 0 0 0 0,1 1 0 0 0,-1 0-24 0 0,-15 7 57 0 0,11-5-134 0 0,1 0 98 0 0,0 0 1 0 0,0 0-1 0 0,0 0 0 0 0,0 1 0 0 0,-2 2-21 0 0,5-4 19 0 0,-5 4 41 0 0,7-6-55 0 0,0 0-1 0 0,-1 0 1 0 0,1 0-1 0 0,0 0 1 0 0,0 0-1 0 0,0 0 1 0 0,-1 0-1 0 0,1 0 1 0 0,0 1 0 0 0,0-1-1 0 0,0 0 1 0 0,0 0-1 0 0,0 0 1 0 0,0 1-1 0 0,0-1 1 0 0,0 0-1 0 0,0 0 1 0 0,0 1-1 0 0,0-1 1 0 0,0 0 0 0 0,0 0-1 0 0,0 0 1 0 0,0 0-1 0 0,0 0 1 0 0,0 0-1 0 0,0 1 1 0 0,0-1-1 0 0,0 0-4 0 0,0 0-10 0 0,0 0 0 0 0,1 0-1 0 0,0-1 1 0 0,0 1 0 0 0,-1 0-1 0 0,0 0 1 0 0,1 0 0 0 0,-1-1-1 0 0,1 1 1 0 0,-1-1 0 0 0,0 1-1 0 0,1-1 1 0 0,-1 1 0 0 0,1 0 10 0 0,-1 0-5 0 0,28-26-9 0 0,-19 19 12 0 0,-1 0 0 0 0,0-1 0 0 0,0 0-1 0 0,5-8 3 0 0,-5 7 49 0 0,-7 8-49 0 0,0 0-1 0 0,0-1 1 0 0,0 2-1 0 0,1-2 1 0 0,-2 1 0 0 0,1 0-1 0 0,0-1 1 0 0,0 0-1 0 0,0 1 1 0 0,-1-1 0 0 0,0 1-1 0 0,1-1 1 0 0,0 0-1 0 0,-1 1 1 0 0,1-2 0 0 0,-1 3 6 0 0,0 0 0 0 0,0-1-1 0 0,0 1 1 0 0,0 0 0 0 0,0 0-1 0 0,0 0 1 0 0,0 0 0 0 0,0 0-1 0 0,0-1 1 0 0,0 1 0 0 0,-1 0 0 0 0,1 0-1 0 0,0-1 1 0 0,0 1 0 0 0,0 0-1 0 0,0 0 1 0 0,0 0 0 0 0,-1 0 0 0 0,1 0-1 0 0,0 0 1 0 0,0 0 0 0 0,0 0-1 0 0,-1-1 1 0 0,1 1 0 0 0,0 0 0 0 0,0 0-1 0 0,0 0 1 0 0,0 0 0 0 0,0 0-1 0 0,0 0 1 0 0,0 0 0 0 0,-1-1-1 0 0,1 1 1 0 0,0 0 0 0 0,0 0 0 0 0,-1 0-1 0 0,1 0 1 0 0,0 0 0 0 0,0 0-1 0 0,0 0 1 0 0,0 0 0 0 0,0 0 0 0 0,-1 0-1 0 0,1 0 1 0 0,0 1 0 0 0,0-1-1 0 0,-1 0 1 0 0,1 0 0 0 0,0 0 0 0 0,0 0-1 0 0,0 0 1 0 0,0 0 0 0 0,0 1-6 0 0,-10 4 84 0 0,10-5-65 0 0,-4 2-10 0 0,1 1 1 0 0,0 1-1 0 0,0-2 1 0 0,0 2-1 0 0,0-1 1 0 0,0 2-10 0 0,-5 4-3 0 0,-17 20 202 0 0,22-22-163 0 0,2-6-44 0 0,1-1 0 0 0,0 0 0 0 0,0 0 0 0 0,0 0 0 0 0,0 1 0 0 0,0-1 0 0 0,0 0 0 0 0,0 1 0 0 0,0-1 0 0 0,0 0 0 0 0,0 0-1 0 0,0 0 1 0 0,0 1 0 0 0,0-1 0 0 0,0 1 0 0 0,0-1 0 0 0,0 0 0 0 0,0 0 0 0 0,0 0 0 0 0,0 1 0 0 0,0-1 0 0 0,0 1 0 0 0,0-1 8 0 0,1 0-36 0 0,0-1 1 0 0,-1 1 0 0 0,0-1 0 0 0,1 1 0 0 0,0 0 0 0 0,-1 0 0 0 0,0-1 0 0 0,1 0 0 0 0,-1 1-1 0 0,1 0 1 0 0,0-1 0 0 0,-1 0 0 0 0,0 1 35 0 0,3-3 16 0 0,11-13-161 0 0,-11 14 93 0 0,-1-1-1 0 0,1-1 1 0 0,-1 2-1 0 0,2 0 1 0 0,-1-1-1 0 0,1 0 53 0 0,-3 2 15 0 0,1 0 0 0 0,-1-1 0 0 0,0 2 0 0 0,0-2 0 0 0,0 1 0 0 0,0 0 0 0 0,0-1 0 0 0,0 1 0 0 0,1-2-15 0 0,3-5 107 0 0,-4 6-37 0 0,0 1 72 0 0,0 2 111 0 0,-9 6 339 0 0,8-7-574 0 0,-1 1 0 0 0,1-1 0 0 0,-1 1 0 0 0,1-1 0 0 0,0 0 0 0 0,0 1 0 0 0,0 0 1 0 0,0-1-1 0 0,-1 1 0 0 0,1-1 0 0 0,0 1 0 0 0,0-1 0 0 0,0 1 0 0 0,0 0 0 0 0,-1-1 0 0 0,1 1 0 0 0,0-1 0 0 0,1 1 0 0 0,-1 0 0 0 0,0-1 0 0 0,0 0 0 0 0,0 1 0 0 0,0 0 0 0 0,1-1 0 0 0,-1 1 0 0 0,0-1 0 0 0,0 1 0 0 0,0 0 0 0 0,1-1-18 0 0,-1 0 0 0 0,0 0-1 0 0,1 1 1 0 0,-1-1 0 0 0,0 0 0 0 0,0 0-1 0 0,0 0 1 0 0,0 0 0 0 0,0 0-1 0 0,1 0 1 0 0,-1 0 0 0 0,0 0 0 0 0,1 0-1 0 0,-1 0 1 0 0,0 0 0 0 0,1 0-1 0 0,-1 0 1 0 0,0 0 0 0 0,0 0-1 0 0,0 0 1 0 0,0 0 0 0 0,1 0 0 0 0,-1 0-1 0 0,0 0 1 0 0,1 0 0 0 0,-1-1-1 0 0,0 1 1 0 0,0 0 0 0 0,0 0-1 0 0,0 0 1 0 0,0 0 0 0 0,0 0 0 0 0,1 0-1 0 0,-1 0 1 0 0,0 0 0 0 0,0-1 0 0 0,6-6-71 0 0,-5 6 53 0 0,2-4-59 0 0,-2 3 57 0 0,-1 2 0 0 0,1-1 0 0 0,-1 0 0 0 0,1 0 1 0 0,-1 1-1 0 0,1-1 0 0 0,0 0 0 0 0,-1 1 0 0 0,0-1 0 0 0,2 0 20 0 0,-2 0-23 0 0,2 0 0 0 0,-1 0 0 0 0,0-1-1 0 0,0 1 1 0 0,0 0 0 0 0,0 0 0 0 0,-1-1 0 0 0,1 1-1 0 0,0 0 1 0 0,-1-1 0 0 0,1 1 0 0 0,0-2 23 0 0,4-8 88 0 0,2 4 74 0 0,-7 6-10 0 0,-2 2 59 0 0,-2 2 17 0 0,4-3-228 0 0,-1 0 1 0 0,1 0-1 0 0,0 0 1 0 0,0 0-1 0 0,0 0 0 0 0,-1 1 1 0 0,1-1-1 0 0,-1 0 1 0 0,1 0-1 0 0,0 1 0 0 0,0-1 1 0 0,0 0-1 0 0,0 1 1 0 0,0-1-1 0 0,-1 0 0 0 0,1 0 1 0 0,0 0-1 0 0,-1 0 1 0 0,1 1-1 0 0,0-1 0 0 0,0 1 1 0 0,0-1-1 0 0,0 0 1 0 0,0 0-1 0 0,0 0 0 0 0,0 1 1 0 0,0 0-1 0 0,0-1 11 0 0,0 0 1 0 0,1 0 0 0 0,-1 0-1 0 0,1 0 1 0 0,-1 1 0 0 0,0-1-1 0 0,0 0 1 0 0,1 1 0 0 0,-1-1-1 0 0,1 0 1 0 0,-1 0-1 0 0,0 0 1 0 0,1 0 0 0 0,0 0-1 0 0,-1 0 1 0 0,1 0 0 0 0,-1 0-1 0 0,0 0 1 0 0,1 0 0 0 0,0 0-12 0 0,5 1 139 0 0,-5-1-127 0 0,-1-1 0 0 0,1 1 1 0 0,0-1-1 0 0,0 1 0 0 0,0-1 0 0 0,-1 1 1 0 0,1 0-1 0 0,0-1 0 0 0,0 0 0 0 0,-1 1 1 0 0,2-1-13 0 0,0-3 142 0 0,-2 4-145 0 0,1-1-1 0 0,-1 0 0 0 0,1 1 0 0 0,-1 0 0 0 0,1-1 0 0 0,-1 0 1 0 0,0 1-1 0 0,0 0 0 0 0,0-1 0 0 0,0 0 0 0 0,0 1 0 0 0,1-1 0 0 0,-1 0 1 0 0,0 1-1 0 0,0-1 0 0 0,0 1 4 0 0,-1-2-19 0 0,0 4 32 0 0,-1-1 91 0 0,2-2 155 0 0,0 1-259 0 0,0 0 0 0 0,0 0 0 0 0,0 0 0 0 0,0 0 0 0 0,0 0 1 0 0,0 0-1 0 0,0 0 0 0 0,0 0 0 0 0,0 0 0 0 0,0 0 0 0 0,0 0 0 0 0,0 0 0 0 0,0 0 0 0 0,0 0 0 0 0,0 0 0 0 0,0 0 0 0 0,0 0 0 0 0,0 0 0 0 0,0 0 0 0 0,0 0 0 0 0,0 0 0 0 0,0 0 0 0 0,0 0 0 0 0,0 0 0 0 0,1 1 0 0 0,-1-1 0 0 0,0 0 0 0 0,0 0 0 0 0,0 0 0 0 0,0 0 0 0 0,0 0 0 0 0,0-1 0 0 0,0 1 0 0 0,0 0 0 0 0,0 0 0 0 0,0 0 0 0 0,0 0 1 0 0,0 0-1 0 0,0 0 0 0 0,0 0 0 0 0,0 0 0 0 0,0 0 0 0 0,0 0 0 0 0,0 0 0 0 0,0 0 0 0 0,0 0 0 0 0,1 0 0 0 0,-1 0 0 0 0,0 0 0 0 0,0 0 0 0 0,0 0 0 0 0,0 0 0 0 0,0 0 0 0 0,0 0 0 0 0,0 0 0 0 0,0 0 0 0 0,0 0 0 0 0,0 0 0 0 0,0 0 0 0 0,0 0 0 0 0,0 0 0 0 0,0 0 0 0 0,0 0 0 0 0,0 0 0 0 0,0 0 0 0 0,0 0 0 0 0,0 0 0 0 0,0 0 0 0 0,0 0 1 0 0,0 0-2 0 0,4 1 234 0 0,-4-1-218 0 0,0 0 0 0 0,1 0 1 0 0,-1 0-1 0 0,0 0 0 0 0,0 0 0 0 0,0 0 1 0 0,0 0-1 0 0,1 0 0 0 0,-1 0 0 0 0,1 0 0 0 0,-1 0 1 0 0,0 0-1 0 0,1 0 0 0 0,-1 0 0 0 0,0 0 1 0 0,0 0-1 0 0,0 1 0 0 0,0-1 0 0 0,1 0 0 0 0,-1 0 1 0 0,0 0-1 0 0,0 1 0 0 0,1-1 0 0 0,-1 0 1 0 0,0 0-1 0 0,0 0 0 0 0,0 0 0 0 0,0 0 0 0 0,0 1 1 0 0,0-1-1 0 0,0 0 0 0 0,0 1 0 0 0,1-1 1 0 0,-1 0-1 0 0,0 0 0 0 0,0 0 0 0 0,0 0 0 0 0,0 1 1 0 0,0-1-1 0 0,0 0 0 0 0,0 1 0 0 0,0-1-15 0 0,0 0 3 0 0,0 0 0 0 0,0 1 0 0 0,0-1 0 0 0,0 0 0 0 0,0 1 0 0 0,0-1 0 0 0,0 0-1 0 0,0 0 1 0 0,1 0 0 0 0,-1 0 0 0 0,0 1 0 0 0,0-1 0 0 0,0 0 0 0 0,0 0 0 0 0,0 1-1 0 0,0-1 1 0 0,0 0 0 0 0,0 0 0 0 0,0 1 0 0 0,1-1 0 0 0,-1 0 0 0 0,0 0 0 0 0,1 0-3 0 0,-1 4 217 0 0,0-3-174 0 0,0 0-1 0 0,0 0 1 0 0,0 0 0 0 0,1 0-1 0 0,-1 0 1 0 0,0 0 0 0 0,1-1-1 0 0,-1 2 1 0 0,1-1 0 0 0,-1-1-1 0 0,1 2-42 0 0,1 2 26 0 0,-1-1-57 0 0,5 4 234 0 0,1 14-295 0 0,-5-17 122 0 0,2 1-138 0 0,-4-3 82 0 0,2 0 0 0 0,-2 1 0 0 0,2 0 0 0 0,-1-1 0 0 0,2 2 26 0 0,0 0-55 0 0,0 4 166 0 0,-2-6-102 0 0,0 0 0 0 0,0 0 0 0 0,0 0 0 0 0,1 1-9 0 0,-2-3 1 0 0,1 2-8 0 0,0-2 1 0 0,0 2-1 0 0,-1-1 0 0 0,1 0 0 0 0,0 0 0 0 0,-1 1 0 0 0,1-1 0 0 0,0 0 0 0 0,-1 1 0 0 0,0-1 0 0 0,1 1 0 0 0,-1-1 7 0 0,0 0 8 0 0,1 0 0 0 0,-1 0-1 0 0,1 0 1 0 0,-1 0-1 0 0,0 0 1 0 0,1 0 0 0 0,0 0-1 0 0,-1 1-7 0 0,5 5-59 0 0,-2 0 67 0 0,1 0 38 0 0,-4-5-77 0 0,1 1-1 0 0,0-1 1 0 0,0 0 0 0 0,0 0-1 0 0,0 1 32 0 0,-1-3 16 0 0,1 1-1 0 0,-1 0 1 0 0,1-1 0 0 0,-1 0-1 0 0,1 1 1 0 0,0 0-1 0 0,-1-1 1 0 0,1 1 0 0 0,0-1-1 0 0,-1 1 1 0 0,1 0-1 0 0,0-1 1 0 0,-1 0 0 0 0,2 0-16 0 0,-2 1-8 0 0,1-1 1 0 0,-1 0 0 0 0,0 1 0 0 0,1-1-1 0 0,-1 0 1 0 0,1 0 0 0 0,-1 0-1 0 0,0 1 1 0 0,0-1 0 0 0,1 1 0 0 0,-1-1-1 0 0,0 0 1 0 0,1 1 0 0 0,-1-1 0 0 0,0 1-1 0 0,0-1 1 0 0,0 1 0 0 0,0-1 7 0 0,0 0 25 0 0,1 1 0 0 0,-1 0-1 0 0,0-1 1 0 0,1 0 0 0 0,-1 1 0 0 0,0-1 0 0 0,1 1 0 0 0,-1-1 0 0 0,0 0 0 0 0,0 0 0 0 0,1 1 0 0 0,-1-1 0 0 0,1 1-1 0 0,-1-1 1 0 0,0 0-25 0 0,1 0-3 0 0,-1 1 0 0 0,1 0-1 0 0,-1 0 1 0 0,0-1-1 0 0,0 1 1 0 0,0-1-1 0 0,0 1 1 0 0,0-1 0 0 0,0 1-1 0 0,0 0 1 0 0,1-1 3 0 0,-1 4-113 0 0,1-1 99 0 0,1-1 1 0 0,-1 0 0 0 0,1 1-1 0 0,-1-1 1 0 0,0 0-1 0 0,2 0 1 0 0,-1 0 0 0 0,-1-1-1 0 0,2 2 14 0 0,0 0-3 0 0,-2-2 22 0 0,0 1 1 0 0,0-1-1 0 0,0 0 1 0 0,-1 0-1 0 0,1 1 0 0 0,1 0-19 0 0,0 3 181 0 0,0-3-202 0 0,1 1-206 0 0,3 7 502 0 0,-5-6-461 0 0,-1-4 182 0 0,0 0-1 0 0,0 0 0 0 0,1 0 1 0 0,-1 1-1 0 0,0-1 0 0 0,0 0 0 0 0,0 1 1 0 0,0-1-1 0 0,0 0 0 0 0,1 0 0 0 0,-1 0 1 0 0,0 0-1 0 0,0 0 0 0 0,0 1 1 0 0,0-1-1 0 0,0 0 0 0 0,0 0 0 0 0,1 1 1 0 0,-1-1-1 0 0,0 0 0 0 0,1 0 1 0 0,-1 0-1 0 0,0 0 0 0 0,0 0 0 0 0,0 0 1 0 0,1 0 4 0 0,-1 0-1 0 0,1 0 1 0 0,-1 0 0 0 0,0 0-1 0 0,0 1 1 0 0,1-1 0 0 0,-1 0 0 0 0,0 0-1 0 0,1 1 1 0 0,-1-1 0 0 0,1 0-1 0 0,-1 0 1 0 0,0 0 0 0 0,0 0-1 0 0,0 1 1 0 0,0-1 0 0 0,1 0 0 0 0,-1 1-1 0 0,0-1 1 0 0,0 1 0 0 0,1-1-1 0 0,-1 0 1 0 0,0 0 0 0 0,0 0-1 0 0,0 1 1 0 0,0-1 0 0 0,0 1 0 0 0,0-1-1 0 0,0 0 1 0 0,2 5-79 0 0,-2-5 86 0 0,1 1 0 0 0,-1-1 1 0 0,0 1-1 0 0,1-1 0 0 0,-1 0 1 0 0,0 1-1 0 0,0 0 1 0 0,1-1-1 0 0,-1 0 0 0 0,0 1 1 0 0,0 0-8 0 0,2 5 93 0 0,0-2-50 0 0,-2-3-48 0 0,1-1 0 0 0,-1 1 0 0 0,0-1 0 0 0,1 0 0 0 0,-1 1-1 0 0,0-1 1 0 0,1 1 0 0 0,-1-1 0 0 0,0 0 0 0 0,0 0 0 0 0,1 1-1 0 0,-1-1 1 0 0,1 0 0 0 0,-1 1 5 0 0,0-1 2 0 0,1 1 1 0 0,0-1-1 0 0,-1 0 0 0 0,0 1 1 0 0,1 0-1 0 0,-1-1 0 0 0,1 0 1 0 0,-1 1-1 0 0,0 0 0 0 0,0-1-2 0 0,1 0-1 0 0,-1 1-1 0 0,0 0 0 0 0,0-1 1 0 0,1 1-1 0 0,-1-1 0 0 0,1 0 1 0 0,-1 0-1 0 0,0 0 1 0 0,0 1-1 0 0,0-1 0 0 0,1 1 1 0 0,-1-1-1 0 0,1 0 0 0 0,-1 0 1 0 0,0 0-1 0 0,0 0 1 0 0,1 1-1 0 0,0-1 0 0 0,-1 0 1 0 0,0 0 1 0 0,0 1 3 0 0,1-1 1 0 0,0 0-1 0 0,-1 0 1 0 0,1 0 0 0 0,-1 1-1 0 0,0-1 1 0 0,0 1-1 0 0,0-1 1 0 0,1 0-1 0 0,-1 1 1 0 0,0-1-1 0 0,0 1 1 0 0,1-1 0 0 0,-1 1-1 0 0,0-1 1 0 0,0 0-1 0 0,0 1 1 0 0,0 0-1 0 0,0-1 1 0 0,0 0 0 0 0,0 1-1 0 0,0 0-3 0 0,0-1 6 0 0,0 1 1 0 0,0 0-1 0 0,0 0 0 0 0,1-1 1 0 0,-1 1-1 0 0,0 0 0 0 0,1-1 0 0 0,-1 1 1 0 0,0-1-1 0 0,0 1-6 0 0,3 1-49 0 0,-3-2 40 0 0,0 1-1 0 0,0-1 1 0 0,0 0-1 0 0,1 0 1 0 0,-1 0-1 0 0,0 0 0 0 0,1 1 1 0 0,-1-1-1 0 0,0 0 1 0 0,0 1-1 0 0,0-1 1 0 0,0 0-1 0 0,0 0 1 0 0,0 0-1 0 0,0 1 1 0 0,0 0 9 0 0,4 4-205 0 0,-4-5 170 0 0,0 1 0 0 0,1 0-1 0 0,0 0 1 0 0,0 0 0 0 0,-1-1 0 0 0,0 2 0 0 0,0-1 0 0 0,1 0 0 0 0,-1 0 0 0 0,1-1-1 0 0,-1 2 1 0 0,0-2 0 0 0,0 2 35 0 0,0-1-76 0 0,0-1 1 0 0,0 1-1 0 0,0-1 0 0 0,0 1 0 0 0,0-1 1 0 0,1 1-1 0 0,-1 0 0 0 0,0-1 0 0 0,1 0 0 0 0,-1 1 1 0 0,0 0-1 0 0,0-1 0 0 0,1 0 0 0 0,0 1 1 0 0,0 0 75 0 0,2 4-111 0 0,-2-3 106 0 0,-1-1 80 0 0,-1-1-125 0 0,0 0 32 0 0,1 0 22 0 0,0 0 1 0 0,0 0 0 0 0,0 0 0 0 0,0 0 0 0 0,0 0 0 0 0,0 0 0 0 0,-1 0-1 0 0,1 0 1 0 0,0 1 0 0 0,0-1 0 0 0,0 0 0 0 0,-1 0 0 0 0,1 0 0 0 0,0 1-1 0 0,0-1 1 0 0,0 0 0 0 0,0 0 0 0 0,0 0 0 0 0,0 0 0 0 0,0 0 0 0 0,0 1-5 0 0,-2 1-150 0 0,1-1 153 0 0,1-1 0 0 0,-1 1 0 0 0,0-1 0 0 0,1 0 1 0 0,0 1-1 0 0,-1 0 0 0 0,0-1 0 0 0,1 0 0 0 0,0 1 1 0 0,-1 0-1 0 0,1-1 0 0 0,-1 1-3 0 0,-2 3-322 0 0,3-4 294 0 0,0 0 1 0 0,0 0 0 0 0,0 0 0 0 0,0 0 0 0 0,0 0 0 0 0,0 0-1 0 0,0 0 1 0 0,0 0 0 0 0,0 0 0 0 0,0-1 0 0 0,0 1-1 0 0,0 0 1 0 0,0 0 0 0 0,0 0 0 0 0,0 0 0 0 0,-1 0 0 0 0,1 0-1 0 0,0-1 1 0 0,0 1 0 0 0,0 0 0 0 0,0 0 0 0 0,0 0 0 0 0,0 0-1 0 0,-1 0 1 0 0,1 0 0 0 0,0 0 0 0 0,0 0 0 0 0,0 0 0 0 0,0 0-1 0 0,0 0 1 0 0,0 0 0 0 0,0 0 0 0 0,0 0 0 0 0,0 0 0 0 0,0 0-1 0 0,-1 0 1 0 0,1 0 0 0 0,0 0 27 0 0,-5-1-189 0 0,4 1 177 0 0,0 0 0 0 0,0 1 1 0 0,0-1-1 0 0,0 0 0 0 0,0 1 1 0 0,0-1-1 0 0,0 0 0 0 0,0 0 0 0 0,0 0 1 0 0,0 0-1 0 0,-1-1 0 0 0,1 1 12 0 0,0 0 14 0 0,0-1-1 0 0,0 1 0 0 0,0 0 0 0 0,0 0 1 0 0,1 0-1 0 0,-2 0 0 0 0,1 0 1 0 0,0 1-1 0 0,0-1 0 0 0,0 0 0 0 0,0 1 1 0 0,1-1-1 0 0,-2 0 0 0 0,1 1-13 0 0,-3 1 65 0 0,1-1 0 0 0,-1 1 0 0 0,0-1 0 0 0,1 0 0 0 0,-2 1-65 0 0,1-2 20 0 0,1 2 0 0 0,-1-1-1 0 0,0 1 1 0 0,1-1 0 0 0,-2 2-20 0 0,-6 3 86 0 0,2 1 0 0 0,-1 1 0 0 0,1-1 0 0 0,-5 6-86 0 0,5-6 148 0 0,7-6-131 0 0,1 0 1 0 0,0 0-1 0 0,-1 0 1 0 0,1 0-1 0 0,-1 0 0 0 0,2 0 1 0 0,-2 1-18 0 0,1-1-1 0 0,-1 1 1 0 0,2-1-1 0 0,-2 0 0 0 0,1 0 1 0 0,0 1-1 0 0,-2-2 1 0 0,-3 6 95 0 0,6-7-105 0 0,0 1 0 0 0,0-1 1 0 0,0 1-1 0 0,0 0 1 0 0,0 0-1 0 0,0-1 1 0 0,0 1-1 0 0,0-1 1 0 0,0 1-1 0 0,-1 0 1 0 0,2-1-1 0 0,-1 1 0 0 0,0-1 10 0 0,2-7-29 0 0,1-1-1 0 0,0 2 0 0 0,5-9 30 0 0,-2 3-36 0 0,0-2 0 0 0,3-11 36 0 0,-1 4 9 0 0,-4 9 43 0 0,-1-1 0 0 0,0 1 0 0 0,-1-1-52 0 0,0 3 0 0 0,-2 10 13 0 0,1-1 0 0 0,-1 1-1 0 0,0-1 1 0 0,0 1 0 0 0,0 0-1 0 0,0-1 1 0 0,0 1 0 0 0,-1-1-1 0 0,1 1 1 0 0,0 0 0 0 0,0-1-1 0 0,-1 1 1 0 0,0-2-13 0 0,1 2 13 0 0,0 1 1 0 0,-1 0-1 0 0,1-1 1 0 0,-1 0-1 0 0,1 1 0 0 0,0-1 1 0 0,-1 1-1 0 0,0-1 1 0 0,0 1-1 0 0,1 0 1 0 0,0-1-1 0 0,-1 1 0 0 0,0-1 1 0 0,1 1-1 0 0,-1-1 1 0 0,0 1-1 0 0,1 0 0 0 0,-1 0 1 0 0,0 0-1 0 0,1 0 1 0 0,-1 0-1 0 0,0 0 1 0 0,0 0-1 0 0,0 0 0 0 0,0 0 1 0 0,1 0-1 0 0,-1 0-13 0 0,-9 1 56 0 0,1 1 0 0 0,-1 0 0 0 0,1 0 0 0 0,0 1-56 0 0,-22 6 74 0 0,17-7-28 0 0,5-1 47 0 0,0 1 0 0 0,0 0 0 0 0,0 0 0 0 0,0 1 0 0 0,0 1 0 0 0,-3 1-93 0 0,12-5 3 0 0,0 1 0 0 0,-1-1 0 0 0,1 0 0 0 0,0 0 0 0 0,0 0 0 0 0,0 0 0 0 0,0 0 0 0 0,0 0 0 0 0,0 0 0 0 0,0 0 0 0 0,-1 1 0 0 0,1-1 0 0 0,0 0 0 0 0,0 0 0 0 0,0 0 0 0 0,0 0 0 0 0,0 0 0 0 0,0 0 0 0 0,0 0 0 0 0,0 0 0 0 0,0 0 0 0 0,0 0 0 0 0,0 0 0 0 0,-1 0 0 0 0,1 0 0 0 0,0 0 0 0 0,0 0 0 0 0,0 0 0 0 0,0 0 0 0 0,-1 0 0 0 0,1 0 0 0 0,0 0 0 0 0,0 0 0 0 0,0-1 0 0 0,0 1 0 0 0,0 0 0 0 0,0 0 0 0 0,0 0 0 0 0,0 0 0 0 0,0 0 0 0 0,0 0 0 0 0,0 0 0 0 0,0 0 0 0 0,0-1 0 0 0,0 1 1 0 0,0 0-1 0 0,-1 0 0 0 0,1 0 0 0 0,0 0 0 0 0,0 0 0 0 0,0-1 0 0 0,0 1 0 0 0,0 0 0 0 0,0 0 0 0 0,0 0 0 0 0,0 0 0 0 0,0 0 0 0 0,0 0 0 0 0,0 0 0 0 0,0 0 0 0 0,0 0 0 0 0,0 0 0 0 0,0 0 0 0 0,0-1-3 0 0,2-9 122 0 0,0 1-120 0 0,-3 6-26 0 0,1 1 1 0 0,-1-1-1 0 0,0 1 0 0 0,1-1 0 0 0,-2 1 0 0 0,1 0 0 0 0,0 0 1 0 0,0 0-1 0 0,-1-2 24 0 0,-4-5 90 0 0,4 5-134 0 0,0 0 0 0 0,-1 0 0 0 0,0 1 0 0 0,0-1 44 0 0,-6-8 48 0 0,5 8-25 0 0,1-1-1 0 0,0 1 0 0 0,-2-1-22 0 0,4 4 4 0 0,-1-1-1 0 0,1 1 0 0 0,-1 0 0 0 0,0 0 1 0 0,1 0-1 0 0,-1-1 0 0 0,1 2 1 0 0,-2-1-1 0 0,1 0 0 0 0,0 0-3 0 0,-2 0-38 0 0,3 0 49 0 0,-1 1 0 0 0,-1-1 1 0 0,2 0-1 0 0,-1 1 0 0 0,1 0 1 0 0,-1 0-1 0 0,-1 0 0 0 0,1 0 1 0 0,1 0-1 0 0,-1 0 0 0 0,0 0 1 0 0,0 0-12 0 0,0 0 7 0 0,1 0 1 0 0,-1 0-1 0 0,1 1 1 0 0,0-1 0 0 0,-1 0-1 0 0,1-1 1 0 0,0 1 0 0 0,-1 0-1 0 0,1 0 1 0 0,-1 0 0 0 0,1-1-1 0 0,0 1-7 0 0,1-1-4 0 0,-1 1 0 0 0,0 0 1 0 0,1-1-1 0 0,-1 1 0 0 0,1 0 0 0 0,0 0 0 0 0,0 0 0 0 0,-1-1 0 0 0,1 1 0 0 0,-1-1 0 0 0,1 1 1 0 0,0 0-1 0 0,0 0 0 0 0,0-1 0 0 0,-1 1 0 0 0,1-1 0 0 0,0 1 0 0 0,-1 0 0 0 0,1-1 1 0 0,0 1-1 0 0,0-1 0 0 0,0 0 0 0 0,0 1 0 0 0,0 0 0 0 0,0-1 0 0 0,0 1 0 0 0,0-1 0 0 0,0 1 1 0 0,0 0-1 0 0,0-1 0 0 0,0 0 0 0 0,0 1 0 0 0,0 0 0 0 0,0-1 0 0 0,0 1 0 0 0,1-1 1 0 0,-1 1 3 0 0,0 0 5 0 0,0-1 0 0 0,1 0 0 0 0,-1 1 0 0 0,0-1 0 0 0,0 1 1 0 0,0 0-1 0 0,0-1 0 0 0,1 0 0 0 0,-1 1 0 0 0,1 0 1 0 0,-1 0-1 0 0,0-1 0 0 0,1 1 0 0 0,-1-1 0 0 0,1 1 0 0 0,-1 0 1 0 0,1 0-1 0 0,-1-1 0 0 0,0 1 0 0 0,1 0 0 0 0,0-1-5 0 0,1 1 36 0 0,-1-1 0 0 0,1 1 0 0 0,0 0 0 0 0,-1 0 0 0 0,0 0 0 0 0,2 0-36 0 0,-2 0 64 0 0,3 0 100 0 0,4 0-179 0 0,-5 0 6 0 0,0 1-1 0 0,0-1 1 0 0,0 0-1 0 0,1-1 10 0 0,5 1-30 0 0,-2 0 145 0 0,-7 0-120 0 0,0 0 0 0 0,0 0 0 0 0,0-1 0 0 0,0 1 1 0 0,0 0-1 0 0,0 0 0 0 0,0 0 0 0 0,0 0 0 0 0,0 0 0 0 0,1 0 0 0 0,-1 0 0 0 0,0 0 0 0 0,0-1 1 0 0,0 1-1 0 0,0 0 0 0 0,0 0 0 0 0,0 0 0 0 0,0 0 0 0 0,0 0 0 0 0,0 0 0 0 0,0 0 0 0 0,0 0 1 0 0,0 0-1 0 0,0 0 0 0 0,0 0 0 0 0,0 0 0 0 0,0-1 0 0 0,0 1 0 0 0,0 0 0 0 0,0 0 0 0 0,0 0 1 0 0,0 0-1 0 0,0 0 0 0 0,0-1 0 0 0,0 1 0 0 0,0 0 0 0 0,0 0 0 0 0,0 0 0 0 0,0 0 0 0 0,0 0 1 0 0,0 0-1 0 0,0 0 0 0 0,0 0 0 0 0,-1 0 5 0 0,1-3-4 0 0,0 3 7 0 0,0 0 0 0 0,0 0 1 0 0,-1 0-1 0 0,1-1 1 0 0,0 1-1 0 0,0 0 1 0 0,-1-1-1 0 0,1 1 0 0 0,0 0 1 0 0,0 0-1 0 0,0 0 1 0 0,0 0-1 0 0,0 0 1 0 0,-1-1-1 0 0,1 1 0 0 0,0 0 1 0 0,-1 0-1 0 0,1 0-3 0 0,-5-4-166 0 0,-1-1-1 0 0,-2-2 167 0 0,4 3 25 0 0,2 1 0 0 0,-3 0 0 0 0,2 0 0 0 0,-1 1 0 0 0,0 0 0 0 0,0-1 0 0 0,-2 0-25 0 0,6 3 15 0 0,-1-1 1 0 0,0 1 0 0 0,1 0 0 0 0,-1 0-1 0 0,0 0 1 0 0,1 0 0 0 0,-1 0-1 0 0,0 0 1 0 0,0 0 0 0 0,1 0 0 0 0,-1 0-1 0 0,0 0 1 0 0,1 0 0 0 0,-1 1 0 0 0,0-1-1 0 0,1 0 1 0 0,0 1 0 0 0,-1-1 0 0 0,0 0-1 0 0,0 0 1 0 0,1 0 0 0 0,-1 1 0 0 0,1 0-1 0 0,-1-1 1 0 0,1 0 0 0 0,0 1-1 0 0,-1-1 1 0 0,0 1 0 0 0,1 0 0 0 0,0-1-16 0 0,0 0-4 0 0,0 0 1 0 0,0 0 0 0 0,0 0 0 0 0,0 0-1 0 0,0 0 1 0 0,0 0 0 0 0,0 1 0 0 0,0-1-1 0 0,0 0 1 0 0,0 0 0 0 0,0 0 0 0 0,0 0-1 0 0,0 0 1 0 0,0 0 0 0 0,0 1 0 0 0,0-1-1 0 0,0 0 1 0 0,0 0 0 0 0,0 0-1 0 0,0 0 1 0 0,0 0 0 0 0,0 0 0 0 0,0 0-1 0 0,0 0 1 0 0,0 0 0 0 0,0 0 0 0 0,0 0-1 0 0,0 0 1 0 0,0 0 0 0 0,0 0 0 0 0,0 0-1 0 0,0 0 1 0 0,0 0 0 0 0,0 0 0 0 0,0 0-1 0 0,0 1 1 0 0,0-1 0 0 0,0 0 0 0 0,0 0-1 0 0,0 0 1 0 0,0 0 0 0 0,1 0-1 0 0,-1 0 1 0 0,0 0 0 0 0,0 0 0 0 0,0 0-1 0 0,0 0 1 0 0,0 0 0 0 0,0 0 3 0 0,6 0 57 0 0,-3 1 38 0 0,-1-1-96 0 0,0 2 0 0 0,0-1 0 0 0,-1 0 1 0 0,1 0-1 0 0,0 0 0 0 0,-1 0 0 0 0,0 1 1 0 0,1 0-1 0 0,0 0 1 0 0,1 1-40 0 0,-1 0 40 0 0,-1-1 1 0 0,1 1-1 0 0,0-1 0 0 0,0 0 0 0 0,3 2 0 0 0,-5-4-10 0 0,1 1 0 0 0,0-1 0 0 0,-1 1 0 0 0,1-1 0 0 0,0 1 0 0 0,-1-1 0 0 0,0 0 0 0 0,1 0 0 0 0,0 0 0 0 0,-1 0-1 0 0,1 0 1 0 0,0 1 0 0 0,0-1 0 0 0,-1 0 0 0 0,1 0 0 0 0,0 0 0 0 0,-1 0 0 0 0,1-1 0 0 0,0 1 0 0 0,-1 0 0 0 0,1 0 0 0 0,0 0 0 0 0,0 0 0 0 0,-1 0 0 0 0,1 0-1 0 0,-1-1 1 0 0,1 1 0 0 0,-1-1 0 0 0,1 0 10 0 0,9-5-92 0 0,12-8-130 0 0,-15 9 225 0 0,-6 4 2 0 0,0 0 0 0 0,0 0 0 0 0,0 0 1 0 0,0 1-1 0 0,0-1 0 0 0,1 0-5 0 0,-2 0 263 0 0,0 5-339 0 0,0-3 49 0 0,0-1 0 0 0,0 0 0 0 0,1 0 0 0 0,0 0 0 0 0,-1 0 1 0 0,1 0-1 0 0,-1-1 0 0 0,0 1 0 0 0,0 0 0 0 0,1 0 0 0 0,-1 0 0 0 0,1 0 0 0 0,-1-1 0 0 0,0 1 27 0 0,4 0-58 0 0,-4 0 75 0 0,1 0 0 0 0,-1 0 0 0 0,1 0-1 0 0,-1 0 1 0 0,1 0 0 0 0,-1 0 0 0 0,0 0 0 0 0,0 0 0 0 0,1 0-1 0 0,-1 0 1 0 0,1 1 0 0 0,-1-1 0 0 0,0 0 0 0 0,0 0-1 0 0,0 1 1 0 0,0-1 0 0 0,1 0 0 0 0,-1 0 0 0 0,0 0 0 0 0,1 1-1 0 0,-1-1 1 0 0,0 1-17 0 0,0 0 34 0 0,1 0 0 0 0,0 1-1 0 0,0-1 1 0 0,-1 1 0 0 0,0-1-1 0 0,1 1-33 0 0,0 3-24 0 0,-1 0-1 0 0,1-1 1 0 0,-1 4 24 0 0,0 1-65 0 0,0-4-57 0 0,0 2-1 0 0,1 2 123 0 0,-1-6-25 0 0,0-2 0 0 0,0 1-1 0 0,1-1 1 0 0,0 1 0 0 0,0 0-1 0 0,-1 0 1 0 0,1-1 0 0 0,0 1-1 0 0,-1 0 1 0 0,2 0 25 0 0,-2-1-15 0 0,1-1 0 0 0,-1 0 0 0 0,0 0 0 0 0,1 0 0 0 0,-1 1 0 0 0,0-1 0 0 0,0 0 0 0 0,0 0 0 0 0,1 1 0 0 0,-1-1 0 0 0,1 0 0 0 0,-1 0 0 0 0,1 0 0 0 0,-1 0 0 0 0,0 0 0 0 0,0 0 0 0 0,1 0 0 0 0,-1 0 0 0 0,1 0 0 0 0,-1 0 0 0 0,0 0 0 0 0,0 0 0 0 0,1 0 0 0 0,-1 0 0 0 0,1 0 0 0 0,-1 0 0 0 0,0 0 0 0 0,0 0 0 0 0,1 0 0 0 0,-1-1 0 0 0,1 1 0 0 0,-1 0 0 0 0,1 0 0 0 0,-1-1 0 0 0,0 1 0 0 0,0 0 0 0 0,0 0 0 0 0,1 0 15 0 0,1-2-155 0 0,0-1 1 0 0,0 1 0 0 0,0 0 0 0 0,1-1 154 0 0,-1 1-37 0 0,2-2 31 0 0,-1-1-1 0 0,1 0 1 0 0,-1-1 0 0 0,0 1-1 0 0,0 0 1 0 0,-1-1 0 0 0,1 1-1 0 0,-1-3 7 0 0,-2 8 11 0 0,0-1-1 0 0,0 1 0 0 0,0 0 1 0 0,0 0-1 0 0,0 0 1 0 0,0 0-1 0 0,0-1 0 0 0,0 1 1 0 0,0 0-1 0 0,0-1 1 0 0,0 1-1 0 0,0 0 0 0 0,0-1 1 0 0,0 1-1 0 0,0 0 1 0 0,0 0-1 0 0,0 0 1 0 0,0 0-1 0 0,0-1 0 0 0,0 1 1 0 0,0 0-1 0 0,0-1 1 0 0,0 1-1 0 0,0 0 0 0 0,0 0-10 0 0,0 0 20 0 0,-1 0 0 0 0,1 0-1 0 0,0 0 1 0 0,-1 0-1 0 0,1 0 1 0 0,0 0-1 0 0,0 0 1 0 0,0 0 0 0 0,0 0-1 0 0,-1 0 1 0 0,1 0-1 0 0,0 0 1 0 0,-1 0 0 0 0,1 0-1 0 0,0 0 1 0 0,-1 0-1 0 0,1 0 1 0 0,0 0 0 0 0,0 0-1 0 0,0 0-19 0 0,-2 2 76 0 0,0-2 0 0 0,1 2 0 0 0,-1-1-1 0 0,0 1 1 0 0,0 0-76 0 0,-6 6 206 0 0,0 2-1 0 0,1-1 1 0 0,0 1 0 0 0,-4 9-206 0 0,7-13 30 0 0,1 1 1 0 0,0 0 0 0 0,1 0-1 0 0,0 0 1 0 0,0-1 0 0 0,0 1 0 0 0,1 1-1 0 0,-1 5-30 0 0,2-13-8 0 0,0 1-1 0 0,0 0 1 0 0,0 0-1 0 0,0-1 0 0 0,0 1 1 0 0,0 0-1 0 0,0 0 1 0 0,0 0-1 0 0,0-1 0 0 0,1 1 1 0 0,-1 0-1 0 0,0 0 1 0 0,1-1-1 0 0,-1 1 0 0 0,0 0 1 0 0,0-1-1 0 0,1 1 1 0 0,0 0-1 0 0,-1-1 0 0 0,0 1 1 0 0,1 0-1 0 0,0-1 1 0 0,0 1-1 0 0,-1-1 0 0 0,0 1 1 0 0,1-1-1 0 0,0 1 1 0 0,-1-1-1 0 0,1 0 0 0 0,0 0 1 0 0,-1 1-1 0 0,1-1 1 0 0,0 0-1 0 0,0 1 0 0 0,0-1 1 0 0,0 0-1 0 0,-1 0 1 0 0,1 0 8 0 0,0 0-5 0 0,-1 0 0 0 0,1 0 1 0 0,0 0-1 0 0,0 0 0 0 0,-1 0 1 0 0,1 0-1 0 0,0 0 0 0 0,0-1 1 0 0,0 1-1 0 0,-1 0 0 0 0,1-1 1 0 0,-1 1-1 0 0,1 0 0 0 0,0-1 5 0 0,9-7-122 0 0,-9 8 90 0 0,1-3-30 0 0,1 1 0 0 0,-1 0 1 0 0,0-1-1 0 0,0 1 0 0 0,0-1 62 0 0,2-3-81 0 0,1-1-89 0 0,-1 0 0 0 0,0 0-1 0 0,-1 0 1 0 0,3-7 170 0 0,-1 5-86 0 0,3-13 145 0 0,5-8 114 0 0,-23 44 634 0 0,3-7-647 0 0,0 2-93 0 0,1 0 0 0 0,0 1 0 0 0,0 0 0 0 0,1-1 0 0 0,-1 4-67 0 0,-3 9 27 0 0,1 1 1 0 0,-5 23-28 0 0,10-39-30 0 0,3-4 31 0 0,-1 1 0 0 0,0 0 1 0 0,0 1-2 0 0,1-4-35 0 0,0 0 0 0 0,0-1 0 0 0,0 1 0 0 0,0 0 0 0 0,0 0 1 0 0,0-1-1 0 0,0 1 0 0 0,0 0 0 0 0,1-1 0 0 0,-1 1 0 0 0,0 0 1 0 0,0-1-1 0 0,0 1 0 0 0,0 0 0 0 0,1-1 0 0 0,-1 1 0 0 0,1 0 1 0 0,-1 0-1 0 0,0-1 0 0 0,1 0 0 0 0,0 1 35 0 0,-1-1-61 0 0,1 1-1 0 0,-1-1 1 0 0,0 0-1 0 0,1 0 1 0 0,0 0-1 0 0,-1 0 1 0 0,0 0-1 0 0,1 0 1 0 0,0 0-1 0 0,-1 0 1 0 0,0 0 0 0 0,1 0-1 0 0,0 0 1 0 0,-1 0-1 0 0,0 0 1 0 0,1 0-1 0 0,0 0 62 0 0,8-3-566 0 0,-6 0 461 0 0,1 1 0 0 0,-1-1 0 0 0,0 0 1 0 0,0 1-1 0 0,0-2 0 0 0,2-1 105 0 0,-1 0-36 0 0,1-1 12 0 0,0 0 0 0 0,-1 0 0 0 0,0-1 0 0 0,-1 0 24 0 0,16-29 127 0 0,-13 23 40 0 0,11-27 289 0 0,-20 41 239 0 0,-1 4-439 0 0,-6 10 172 0 0,1 0 0 0 0,0 1 1 0 0,0 0-429 0 0,4-5 136 0 0,3-8-124 0 0,0 0 1 0 0,1 0-1 0 0,-1 0 0 0 0,1 1 0 0 0,0-1 1 0 0,0 0-1 0 0,0 1 0 0 0,1-1 0 0 0,-1 4-12 0 0,1-3-28 0 0,1 6 64 0 0,-1-10-60 0 0,0 1-1 0 0,0-1 1 0 0,0 0 0 0 0,0 1-1 0 0,0-1 1 0 0,0 1 0 0 0,0-1-1 0 0,0 1 1 0 0,1-1 0 0 0,-1 0-1 0 0,0 0 1 0 0,1 0 0 0 0,-1 1-1 0 0,0-1 1 0 0,0 1 0 0 0,0-1-1 0 0,1 0 1 0 0,-1 0 0 0 0,1 0-1 0 0,-1 0 1 0 0,0 0 0 0 0,0 1-1 0 0,1-1 25 0 0,0 0-30 0 0,0 0 0 0 0,-1 0 1 0 0,1-1-1 0 0,0 1 0 0 0,-1 0 0 0 0,1 0 0 0 0,0 0 0 0 0,-1-1 0 0 0,0 1 1 0 0,1-1-1 0 0,0 1 0 0 0,0 0 0 0 0,-1-1 0 0 0,0 1 0 0 0,1-1 0 0 0,0 0 1 0 0,-1 1 29 0 0,2-2-89 0 0,0 0-16 0 0,1 0 1 0 0,-1-1-1 0 0,0 1 1 0 0,1 0-1 0 0,-1-1 1 0 0,-1 0-1 0 0,1-1 105 0 0,5-7-320 0 0,-3 4 251 0 0,0 0 0 0 0,0 0 0 0 0,-1 0 0 0 0,1-4 69 0 0,-4 11 1 0 0,5-15 312 0 0,0-9-313 0 0,-4 20 126 0 0,0 0 0 0 0,-1 0 0 0 0,0 0 0 0 0,1 0 0 0 0,-2 0 1 0 0,1 0-1 0 0,0 0 0 0 0,-1-4-126 0 0,1 8 25 0 0,-1 0 0 0 0,1-1 1 0 0,0 0-1 0 0,0 1 0 0 0,0-1 1 0 0,0 1-1 0 0,-1-1 1 0 0,1 1-1 0 0,-1-1 0 0 0,1 1 1 0 0,0-1-1 0 0,0 1 0 0 0,-1 0 1 0 0,0-1-1 0 0,1 1 0 0 0,0-1 1 0 0,-1 1-1 0 0,1-1 0 0 0,-1 1 1 0 0,0 0-1 0 0,1 0 0 0 0,0-1 1 0 0,-1 1-1 0 0,0 0 1 0 0,1 0-1 0 0,-1-1 0 0 0,0 1 1 0 0,1 0-1 0 0,0 0 0 0 0,-1 0 1 0 0,0 0-1 0 0,0 0 0 0 0,1 0 1 0 0,-1 0-1 0 0,0 0 0 0 0,1 1 1 0 0,0-1-1 0 0,-1 0-25 0 0,-3 1 96 0 0,1 0 0 0 0,0 1 1 0 0,0-1-1 0 0,0 0 0 0 0,-3 2-96 0 0,-4 3 322 0 0,0 0 1 0 0,-8 7-323 0 0,15-10-5 0 0,0 0 0 0 0,-1 0 0 0 0,1 0 0 0 0,1 1 1 0 0,-1-1-1 0 0,0 1 0 0 0,1-1 0 0 0,-1 1 1 0 0,1 0 3 0 0,1-1 9 0 0,-8 15-3 0 0,-1 7-5 0 0,8-18 27 0 0,0-1-1 0 0,0 0 1 0 0,1 0-1 0 0,0 1 1 0 0,0 0 0 0 0,0 0-27 0 0,1-7 3 0 0,0 9-79 0 0,0 8 76 0 0,1-15-71 0 0,-1 1 0 0 0,1-1 0 0 0,-1 1 0 0 0,0-1 0 0 0,1 0 0 0 0,0 1 1 0 0,0-1-1 0 0,0 0 0 0 0,0 1 71 0 0,0-2-38 0 0,-1-1-1 0 0,1 0 1 0 0,-1 1 0 0 0,0 0 0 0 0,1-1 0 0 0,0 0-1 0 0,-1 1 1 0 0,0-1 0 0 0,1 1 0 0 0,0-1 0 0 0,-1 0 0 0 0,1 0-1 0 0,0 0 1 0 0,0 1 0 0 0,-1-1 0 0 0,0 0 0 0 0,1 1 0 0 0,0-1-1 0 0,-1 0 1 0 0,1 0 0 0 0,0 0 0 0 0,-1 0 0 0 0,1 0 0 0 0,0 0-1 0 0,-1 0 1 0 0,1 0 0 0 0,0-1 0 0 0,0 1 0 0 0,-1 0-1 0 0,1 0 1 0 0,0-1 0 0 0,-1 1 38 0 0,5-2-152 0 0,-2 1 0 0 0,1-1 0 0 0,0 0-1 0 0,2-2 153 0 0,-5 2-23 0 0,4-1-60 0 0,-1 1 0 0 0,-1-2 1 0 0,1 1-1 0 0,-1-1 0 0 0,1 1 0 0 0,1-4 83 0 0,4-5-90 0 0,3-8 90 0 0,-5 8 54 0 0,-1 0 0 0 0,-1-1 0 0 0,2-4-54 0 0,-5 7 158 0 0,-2 9-145 0 0,0 0 1 0 0,0 0-1 0 0,0 1 1 0 0,0 0-1 0 0,0-1 1 0 0,0 0-1 0 0,0 1 1 0 0,0-1-1 0 0,0 1 0 0 0,0-1 1 0 0,0 1-1 0 0,-1-1 1 0 0,1 0-1 0 0,0 1 1 0 0,-1-1-1 0 0,1 1-13 0 0,0 0 13 0 0,0 0 1 0 0,0-1-1 0 0,0 1 1 0 0,0 0-1 0 0,0 0 1 0 0,-1 0-1 0 0,1 0 1 0 0,0 0-1 0 0,0 0 1 0 0,0 0-1 0 0,-1 0 0 0 0,1 0 1 0 0,0-1-1 0 0,0 1 1 0 0,0 0-1 0 0,-1 0 1 0 0,1 0-1 0 0,0 0 1 0 0,0 0-1 0 0,0 0 0 0 0,0 0 1 0 0,0 0-1 0 0,0 0 1 0 0,0 0-1 0 0,0 1 1 0 0,-1-1-1 0 0,1 0 1 0 0,0 0-1 0 0,0 0 1 0 0,0 0-14 0 0,-6 4 259 0 0,-2 5 53 0 0,-6 9 510 0 0,-1 5-822 0 0,11-16 54 0 0,-1 0-1 0 0,1 1 1 0 0,1 0-1 0 0,-2 6-53 0 0,4-10-13 0 0,-2 2 37 0 0,1 0 0 0 0,1 1 1 0 0,0 1-25 0 0,1-6-19 0 0,-1-1 1 0 0,1 2-1 0 0,0-1 1 0 0,0-1-1 0 0,0 1 1 0 0,1 0 0 0 0,-1 0-1 0 0,0 0 1 0 0,0-1-1 0 0,1 1 1 0 0,0 0-1 0 0,-1 0 1 0 0,2 0 18 0 0,-2-1-18 0 0,0-1 0 0 0,0 1 0 0 0,0-1 0 0 0,0 0 0 0 0,0 1 0 0 0,1-1 0 0 0,-1 0 0 0 0,0 0-1 0 0,1 0 1 0 0,-1 0 0 0 0,1 1 0 0 0,-1-1 0 0 0,0 0 0 0 0,0 0 0 0 0,0 1 0 0 0,1-1 0 0 0,-1 0 0 0 0,0 0 0 0 0,1 0 0 0 0,-1 0 0 0 0,0 0 0 0 0,0 0 0 0 0,1 0-1 0 0,0 0 19 0 0,-1 0-48 0 0,1 0 0 0 0,0 0 0 0 0,0 0 0 0 0,-1 0 0 0 0,1-1 0 0 0,0 1 0 0 0,0-1 0 0 0,0 1 0 0 0,-1 0 0 0 0,1-1 48 0 0,2-1-138 0 0,0 0 0 0 0,-1 0-1 0 0,1 0 1 0 0,-1 0-1 0 0,0-1 139 0 0,1 1-120 0 0,-1-1 0 0 0,0 1 1 0 0,0-1-1 0 0,0 0 0 0 0,-1 0 0 0 0,1 1 0 0 0,-1-1 0 0 0,0 0 0 0 0,1-1 0 0 0,-1 2 0 0 0,-1-2 0 0 0,1 1 0 0 0,0 0 0 0 0,-1-3 120 0 0,1 0 28 0 0,0 2 14 0 0,-1 0-1 0 0,0 0 0 0 0,0-1 1 0 0,0 1-1 0 0,0 0 0 0 0,0 0 1 0 0,-1-3-42 0 0,1 7 19 0 0,-1 0 0 0 0,1-1 0 0 0,0 1 0 0 0,0 0 0 0 0,0 0-1 0 0,0-1 1 0 0,0 1 0 0 0,0 0 0 0 0,0 0 0 0 0,0 0 0 0 0,0 0 0 0 0,0 0 0 0 0,-1-1 0 0 0,1 1 0 0 0,0 0 0 0 0,0 0 0 0 0,-1 0 0 0 0,1-1 0 0 0,0 1 0 0 0,0 0 0 0 0,0 0 0 0 0,0 0 0 0 0,-1 0 0 0 0,1 0 0 0 0,0 0 0 0 0,-1 0 0 0 0,1 0 0 0 0,0 0-1 0 0,-1 0 1 0 0,1 0 0 0 0,0 0 0 0 0,0 0 0 0 0,0 0 0 0 0,0 0 0 0 0,-1 0 0 0 0,1 0 0 0 0,0 0 0 0 0,0 0 0 0 0,-1 0 0 0 0,1 0 0 0 0,0 0 0 0 0,0 0 0 0 0,0 1 0 0 0,0-1-19 0 0,-11 7 557 0 0,9-6-456 0 0,-12 10 312 0 0,7-5-352 0 0,0-1 0 0 0,0 1 0 0 0,0-2 1 0 0,-2 1-62 0 0,5-3-14 0 0,1 0 0 0 0,-2-1 0 0 0,1 1 0 0 0,0 0 0 0 0,-2-1 14 0 0,5-1-10 0 0,0 0 0 0 0,-1 1 1 0 0,1-1-1 0 0,-1 0 0 0 0,2 0 1 0 0,-2 0-1 0 0,1-1 0 0 0,0 1 1 0 0,0 0-1 0 0,0-1 0 0 0,-1 1 0 0 0,1 0 1 0 0,0 0-1 0 0,0-1 0 0 0,-1 0 1 0 0,2 1-1 0 0,-2-1 0 0 0,1 0 1 0 0,0 1-1 0 0,0-1 0 0 0,1 0 10 0 0,-4-2-30 0 0,1-1 0 0 0,1 1 1 0 0,-1-1-1 0 0,0 0 0 0 0,1 1 0 0 0,0-2 0 0 0,-2-2 30 0 0,2 2 13 0 0,-1 1 0 0 0,1-1 0 0 0,0 1 0 0 0,-1 0 0 0 0,0 1 0 0 0,-2-3-13 0 0,5 5 18 0 0,0 1 0 0 0,0 0 0 0 0,0 0 0 0 0,-1 0-1 0 0,1 0 1 0 0,0 0 0 0 0,0 0 0 0 0,0 0 0 0 0,0-1 0 0 0,0 1-1 0 0,0 0 1 0 0,-1 0 0 0 0,1 0 0 0 0,0 0 0 0 0,-1 0-1 0 0,1-1 1 0 0,0 1 0 0 0,0 0 0 0 0,0 0 0 0 0,0 0-1 0 0,-1 0 1 0 0,1 0 0 0 0,0 0 0 0 0,-1 0 0 0 0,1 0-1 0 0,0 0 1 0 0,0 0 0 0 0,0 0 0 0 0,0 0 0 0 0,0 1-1 0 0,-1-1 1 0 0,1 0 0 0 0,0 0-18 0 0,-1 0 22 0 0,0 1 1 0 0,1-1-1 0 0,0 0 1 0 0,0 1-1 0 0,-1 0 0 0 0,1-1 1 0 0,0 0-1 0 0,-1 1 0 0 0,1 0 1 0 0,0-1-1 0 0,0 0 0 0 0,0 1 1 0 0,0 0-23 0 0,-2 3 57 0 0,2 0 1 0 0,-1 1-1 0 0,1 1-57 0 0,-1 3 45 0 0,1-1-1 0 0,0 0 1 0 0,0 1-1 0 0,0-1 1 0 0,2 1-1 0 0,-1 0-44 0 0,-1-9-16 0 0,0 0-1 0 0,0 0 1 0 0,0 1-1 0 0,0-1 1 0 0,0 0-1 0 0,0 1 1 0 0,0-1 0 0 0,1 0-1 0 0,-1 0 1 0 0,0 0-1 0 0,0 0 1 0 0,0 0 0 0 0,0 0-1 0 0,0 1 1 0 0,0-1-1 0 0,0 0 1 0 0,0 0-1 0 0,0 0 1 0 0,1 1 0 0 0,-1-1-1 0 0,0 0 1 0 0,0 0-1 0 0,1 0 1 0 0,-1 0-1 0 0,0 1 1 0 0,0-1 0 0 0,0 0-1 0 0,0 0 1 0 0,0 0-1 0 0,1 0 1 0 0,-1 0-1 0 0,0 0 17 0 0,1 0-21 0 0,-1 0-1 0 0,0 0 0 0 0,1 0 0 0 0,-1-1 1 0 0,0 1-1 0 0,0 0 0 0 0,0 0 0 0 0,0 0 1 0 0,0-1-1 0 0,0 1 0 0 0,1 0 0 0 0,-1 0 1 0 0,0-1-1 0 0,0 1 0 0 0,0 0 0 0 0,1 0 1 0 0,-1 0-1 0 0,0 0 0 0 0,0 0 1 0 0,0-1-1 0 0,0 1 0 0 0,0 0 0 0 0,0-1 1 0 0,0 1-1 0 0,0 0 0 0 0,0 0 0 0 0,0 0 1 0 0,0 0-1 0 0,0-1 22 0 0,0-5-89 0 0,0 1 0 0 0,0-1 0 0 0,0 1 0 0 0,0-1 0 0 0,-2 0 0 0 0,2 2 0 0 0,-3-6 89 0 0,0 1-23 0 0,0 0 1 0 0,-1 0-1 0 0,1 1 0 0 0,-3-2 23 0 0,4 6 74 0 0,-1 0 0 0 0,1 0 0 0 0,-1 1 0 0 0,-1-1-74 0 0,3 2 11 0 0,1 2 1 0 0,-1-1 0 0 0,0 0 0 0 0,1 1 0 0 0,-1-1 0 0 0,-1 0 0 0 0,2 0-1 0 0,-1 1 1 0 0,0 0 0 0 0,0-1 0 0 0,0 0 0 0 0,0 1 0 0 0,0 0-1 0 0,0 0 1 0 0,0 0 0 0 0,0-1 0 0 0,0 1 0 0 0,0 0 0 0 0,0 0-1 0 0,0 0-11 0 0,0 0 18 0 0,0 0 0 0 0,0 1 0 0 0,1-1-1 0 0,0 0 1 0 0,-1 0 0 0 0,0 0 0 0 0,1 1-1 0 0,0-1 1 0 0,-1 1 0 0 0,0-1-1 0 0,1 0 1 0 0,0 1 0 0 0,0 0 0 0 0,-1-1-1 0 0,1 1 1 0 0,-1-1 0 0 0,1 1 0 0 0,-1-1-1 0 0,1 1-17 0 0,0 0 95 0 0,-1 1-1 0 0,0 0 1 0 0,1-1 0 0 0,-1 0-1 0 0,1 1 1 0 0,-1 0-95 0 0,1 3 85 0 0,-1 1 0 0 0,1-1 0 0 0,0 0 0 0 0,0 0 0 0 0,0 1 1 0 0,1 1-86 0 0,-1-6 4 0 0,0 1 1 0 0,1 0 0 0 0,0 0 0 0 0,-1-1 0 0 0,1 1 0 0 0,0 0-1 0 0,-1-1 1 0 0,1 1 0 0 0,0 0 0 0 0,0-1 0 0 0,1 0 0 0 0,-2 1-1 0 0,2-1 1 0 0,-1 1 0 0 0,1-1 0 0 0,-1 0 0 0 0,0 0 0 0 0,1 0-1 0 0,0 1-4 0 0,-1-2-15 0 0,0 1-1 0 0,0-1 0 0 0,-1 1 1 0 0,2-1-1 0 0,-2 1 0 0 0,1-1 1 0 0,0 0-1 0 0,0 0 0 0 0,0 0 1 0 0,0 0-1 0 0,0 0 0 0 0,0 0 1 0 0,-1 0-1 0 0,2 0 0 0 0,-2 0 1 0 0,1 0-1 0 0,1 0 0 0 0,-1-1 16 0 0,0 0-46 0 0,1 0 0 0 0,-1 1-1 0 0,0-1 1 0 0,1 0 0 0 0,-1 1-1 0 0,0-2 1 0 0,0 2 0 0 0,1-2 0 0 0,-2 2-1 0 0,3-3 47 0 0,-1 1-14 0 0,0 0 0 0 0,-1-1 0 0 0,1 0 0 0 0,0 0 0 0 0,-1 0 0 0 0,0 1 0 0 0,0-1 0 0 0,0 0 0 0 0,0 0 1 0 0,0 0-1 0 0,0 0 14 0 0,-1-2 147 0 0,-1 9-40 0 0,-2 8 47 0 0,3-8-98 0 0,0-1 1 0 0,0 0-1 0 0,1 0 1 0 0,-1 1-1 0 0,1-1 1 0 0,1 2-57 0 0,0 10 183 0 0,0-10-131 0 0,-1 2 0 0 0,1-2-1 0 0,0 1 1 0 0,0-1 0 0 0,1 1-1 0 0,0 1-51 0 0,3 8-18 0 0,-4-12 24 0 0,0 2-15 0 0,1 0 0 0 0,-2 0 0 0 0,1 0-1 0 0,-1 0 1 0 0,0 0 0 0 0,1 1 0 0 0,-2-1-1 0 0,1 1 10 0 0,-2 0 30 0 0,1 0-1 0 0,1 1 0 0 0,0-1 0 0 0,-1 0 0 0 0,2 0 0 0 0,-1 0 1 0 0,1 2-30 0 0,8 21 1 0 0,-8-23-9 0 0,-1 1 0 0 0,2 2 8 0 0,-3-5 1 0 0,1 0 0 0 0,0-1 0 0 0,-1 1 0 0 0,2-1 0 0 0,-1 1 0 0 0,0-1 0 0 0,1 0 0 0 0,0 1 0 0 0,-1-2 1 0 0,3 4-2 0 0,-2-4-7 0 0,-1 1 1 0 0,1-1 0 0 0,-1 1-1 0 0,0 0 1 0 0,0-1 0 0 0,0 0-1 0 0,0 1 1 0 0,0 0 0 0 0,0 0 6 0 0,2 9 70 0 0,1 2-111 0 0,-4-12 47 0 0,0 0 0 0 0,1 0 1 0 0,0 0-1 0 0,-1 0 0 0 0,1 0 0 0 0,0 0 0 0 0,0 0 0 0 0,0 0 0 0 0,0 0 0 0 0,1 0 1 0 0,-1 0-7 0 0,21 22-203 0 0,-19-22 207 0 0,0 2 0 0 0,0 0 0 0 0,0 0 0 0 0,-1 0-4 0 0,5 6 38 0 0,-6-8-36 0 0,0 0-1 0 0,0 1 1 0 0,0-1-1 0 0,0 0 0 0 0,-1 0 1 0 0,1 0-1 0 0,0 0 0 0 0,-1 1-1 0 0,3 20-83 0 0,-3-17 129 0 0,1 4-52 0 0,2 0 1 0 0,1 8 5 0 0,-1-9 52 0 0,1 9-120 0 0,-1-7-177 0 0,0-1-1 0 0,1 12 246 0 0,-4-20 0 0 0,1 0 1 0 0,0 0-1 0 0,-1 0 0 0 0,1 1 0 0 0,0-1 0 0 0,-1 0 0 0 0,2 0-29 0 0,-2 1 1 0 0,1-1-1 0 0,0 0 1 0 0,0 0-1 0 0,-1 0 1 0 0,0 1 28 0 0,6 45-315 0 0,-4-41 262 0 0,-1-7 39 0 0,-1 1 0 0 0,0-1 0 0 0,0 0 0 0 0,0 1 0 0 0,0-1 0 0 0,0 0 0 0 0,0 1 0 0 0,0-1 0 0 0,1 0 0 0 0,-1 0 0 0 0,0 0 0 0 0,1 0 0 0 0,-1 1 0 0 0,0-1 0 0 0,0 0 0 0 0,0 0 0 0 0,0 0 0 0 0,1 1 0 0 0,-1-1 0 0 0,1 0 0 0 0,-1 0 0 0 0,0 0 0 0 0,0 0 14 0 0,1 0-30 0 0,-1 0-1 0 0,1 0 1 0 0,0-1-1 0 0,-1 1 1 0 0,0 0 0 0 0,0-1-1 0 0,1 1 1 0 0,-1 0-1 0 0,1 0 1 0 0,-1-1-1 0 0,0 1 1 0 0,0-1-1 0 0,1 1 1 0 0,-1-1 0 0 0,0 1-1 0 0,1 0 31 0 0,3-8-124 0 0,0-11 327 0 0,0-1 0 0 0,0-11-203 0 0,-1 6 341 0 0,3-6-341 0 0,1 3 207 0 0,-1 3 234 0 0,2-18-441 0 0,-8 35 42 0 0,0-1 0 0 0,0 1-1 0 0,0-1 1 0 0,-2 0 0 0 0,1 1-1 0 0,0 0 1 0 0,-2-1 0 0 0,-1-6-42 0 0,-15-34 144 0 0,18 48-137 0 0,0-1 0 0 0,1 1 1 0 0,-2-1-1 0 0,2 1 0 0 0,-1 0 1 0 0,0 0-1 0 0,0 0 0 0 0,0 0 1 0 0,0-1-8 0 0,-6-4-38 0 0,7 4 34 0 0,-1 1 1 0 0,0-1 0 0 0,0 1-1 0 0,0 0 1 0 0,1-1 0 0 0,0 1-1 0 0,-1-1 1 0 0,0 0 0 0 0,1 1-1 0 0,0-1 1 0 0,-1 1 0 0 0,1-1-1 0 0,0 1 1 0 0,0-1 3 0 0,0-5-16 0 0,0 1 0 0 0,-2-3 16 0 0,0-11-77 0 0,2-17 39 0 0,-1 35 41 0 0,0 0 0 0 0,1-1-1 0 0,-1 1 1 0 0,0 0 0 0 0,0 0-1 0 0,0 0 1 0 0,0 0 0 0 0,-2-2-3 0 0,3 3 14 0 0,0 1 1 0 0,-1-1 0 0 0,1 1 0 0 0,-1 0-1 0 0,1 0 1 0 0,0-1 0 0 0,0 1-1 0 0,-1-1 1 0 0,1 1 0 0 0,-1 0-1 0 0,1 0 1 0 0,0-1-15 0 0,-2 2 170 0 0,2 3 33 0 0,-1-1-98 0 0,1-3-100 0 0,0 0 0 0 0,0 0-1 0 0,0 0 1 0 0,0 1 0 0 0,0-1 0 0 0,0 0 0 0 0,0 1 0 0 0,0-1 0 0 0,0 0 0 0 0,0 0 0 0 0,0 0 0 0 0,0 0 0 0 0,0 1 0 0 0,0-1 0 0 0,0 0 0 0 0,0 1 0 0 0,0-1 0 0 0,0 0 0 0 0,1 1 0 0 0,-1-1 0 0 0,0 0 0 0 0,0 0-5 0 0,2 4 56 0 0,-1-1 1 0 0,0 1-1 0 0,0 0 1 0 0,1 0-1 0 0,-2 0 1 0 0,1 0-1 0 0,-1 0 1 0 0,1 0-57 0 0,1 14 160 0 0,10 31 32 0 0,2 9-323 0 0,-12-45 109 0 0,0 1 0 0 0,-2-1 22 0 0,2 10 57 0 0,-1-5-147 0 0,1 1 0 0 0,-3 12 90 0 0,-1 4-20 0 0,2-28-57 0 0,0 1 1 0 0,0-1-1 0 0,1 6 77 0 0,0-6-96 0 0,0 1 1 0 0,-1 0-1 0 0,0 0 96 0 0,-1-1-33 0 0,1 0 0 0 0,1 0 0 0 0,-1-1 0 0 0,2 7 33 0 0,-2-8-18 0 0,0 0 0 0 0,0 0 0 0 0,0 1 0 0 0,0-2 0 0 0,-2 6 18 0 0,2-7-14 0 0,-5 17-126 0 0,4-14 113 0 0,0 0 1 0 0,0 0-1 0 0,0 0 0 0 0,1 0 0 0 0,0 0 1 0 0,0 2 26 0 0,1-4-12 0 0,0 7-232 0 0,0 8 244 0 0,0-12-2 0 0,-1-6-13 0 0,0-1-1 0 0,0 0 1 0 0,0 0 0 0 0,0 1 0 0 0,0-1-1 0 0,0 0 1 0 0,0 0 0 0 0,0 0 0 0 0,0 0-1 0 0,0 0 1 0 0,0 0 0 0 0,0 1 0 0 0,0-1-1 0 0,0 0 1 0 0,1 0 0 0 0,-1 0 0 0 0,0 1 0 0 0,0-1-1 0 0,0 0 1 0 0,1 0 0 0 0,-1 0 0 0 0,0 0-1 0 0,0 0 1 0 0,0 0 0 0 0,0 0 0 0 0,0 0-1 0 0,0 0 16 0 0,3 1-153 0 0,-3-1 149 0 0,0 0 0 0 0,0 0 0 0 0,0 0 0 0 0,0 0 0 0 0,1 0 0 0 0,-1 0 0 0 0,0 0 0 0 0,0 0 0 0 0,0 0 0 0 0,0 0 0 0 0,0 0 0 0 0,1 0 0 0 0,-1 0 0 0 0,0 0 0 0 0,0 0 0 0 0,0 0 0 0 0,0 0 0 0 0,0 0 0 0 0,0 0 0 0 0,0 0 0 0 0,0 0 0 0 0,0 0 0 0 0,0 0 0 0 0,0 0 0 0 0,0 0-1 0 0,1 0 1 0 0,-1 0 0 0 0,0-1 0 0 0,0 1 0 0 0,0 0 0 0 0,0 0 0 0 0,0 0 0 0 0,0 0 0 0 0,0 0 0 0 0,0 0 0 0 0,0 0 0 0 0,1 0 0 0 0,-1 0 0 0 0,0 0 0 0 0,0 0 0 0 0,0 0 0 0 0,0 0 0 0 0,0 0 0 0 0,0-1 0 0 0,0 1 0 0 0,0 0 0 0 0,0 0 0 0 0,0 0 4 0 0,1-2-28 0 0,1 0 1 0 0,-1 0 0 0 0,0 1 0 0 0,1-1 0 0 0,0 1 0 0 0,0-2 27 0 0,8-7-92 0 0,3-9 72 0 0,1-4 20 0 0,-4 6 9 0 0,11-12-9 0 0,-19 25 129 0 0,-2 5 4 0 0,-2 5 100 0 0,-1-2-128 0 0,-6 16 115 0 0,-14 38 33 0 0,18-45-231 0 0,1 0 1 0 0,0 0-1 0 0,1 7-22 0 0,1-10-25 0 0,1-7 5 0 0,0 1 1 0 0,0-2 0 0 0,1 2-1 0 0,0-1 1 0 0,0 0 0 0 0,0 1-1 0 0,0-1 1 0 0,0 0-1 0 0,1 2 20 0 0,-1-5-22 0 0,0 1-1 0 0,0-1 0 0 0,0 0 0 0 0,0 1 0 0 0,0-1 1 0 0,0 0-1 0 0,0 0 0 0 0,0 1 0 0 0,0-1 1 0 0,1 0-1 0 0,-1 0 0 0 0,0 0 0 0 0,0 0 0 0 0,0 0 1 0 0,0 0-1 0 0,1 1 0 0 0,-1-1 0 0 0,0 0 0 0 0,0 0 1 0 0,0 0-1 0 0,0 0 0 0 0,0 0 0 0 0,0 1 0 0 0,1-1 1 0 0,-1 0-1 0 0,0 0 0 0 0,0 0 0 0 0,1 0 0 0 0,-1 0 23 0 0,0 0-31 0 0,1 0 0 0 0,-1 0-1 0 0,1 0 1 0 0,-1 0 0 0 0,0-1-1 0 0,1 1 1 0 0,-1 0 0 0 0,1 0-1 0 0,-1-1 1 0 0,1 1 0 0 0,-1 0-1 0 0,0 0 1 0 0,1 0 31 0 0,0-2-56 0 0,1 1 0 0 0,-1-1 0 0 0,1 0 0 0 0,-1 1 0 0 0,0-1 0 0 0,1 0 56 0 0,14-26-299 0 0,7-21 299 0 0,-4 11 62 0 0,-18 35-18 0 0,1-1 0 0 0,0 1 1 0 0,0-1-1 0 0,0 1 0 0 0,2-1-44 0 0,-12 23 994 0 0,-9 15-765 0 0,-4 19-229 0 0,12-31 20 0 0,5-12-48 0 0,0 0 0 0 0,1 1 0 0 0,0-1 0 0 0,0 1 28 0 0,2-2-293 0 0,1-8 257 0 0,0-1 0 0 0,0 1 1 0 0,0-1-1 0 0,0 0 1 0 0,0 1-1 0 0,0-1 1 0 0,0 1-1 0 0,0-1 1 0 0,0 1-1 0 0,0-1 1 0 0,1 0-1 0 0,-1 0 1 0 0,0 1-1 0 0,0-1 0 0 0,1 1 1 0 0,-1-1-1 0 0,0 0 1 0 0,0 0-1 0 0,0 1 1 0 0,0-1-1 0 0,1 1 1 0 0,-1-1-1 0 0,0 0 36 0 0,1 0-22 0 0,-1 0 0 0 0,0 0 0 0 0,0 0 0 0 0,1 0 0 0 0,-1 0 1 0 0,0 0-1 0 0,1 0 0 0 0,-1 0 0 0 0,1 0 0 0 0,-1 0 0 0 0,0 0 0 0 0,0 0 0 0 0,0 0 0 0 0,1-1 0 0 0,-1 1 0 0 0,0 0 0 0 0,1 0 1 0 0,-1-1-1 0 0,0 1 0 0 0,0 0 0 0 0,0 0 0 0 0,0 0 0 0 0,0 0 0 0 0,1-1 0 0 0,-1 1 22 0 0,6-8-138 0 0,-5 5 68 0 0,8-8-79 0 0,-5 6 120 0 0,-1 0 0 0 0,1 0 0 0 0,0-3 29 0 0,32-72 552 0 0,-5 13-165 0 0,-30 63-317 0 0,1 1 0 0 0,0 0 0 0 0,1-2-70 0 0,-1 4 176 0 0,-2 3-3 0 0,-2 5 104 0 0,-13 30 404 0 0,-8 27-681 0 0,12-34 40 0 0,5-14-136 0 0,-4 13 96 0 0,9-24-23 0 0,-2 9 37 0 0,3-12-62 0 0,0-1-1 0 0,0-1 1 0 0,0 1 0 0 0,0 0 0 0 0,0-1 0 0 0,0 1 0 0 0,0 0 0 0 0,0-1 0 0 0,0 2 0 0 0,1-2 0 0 0,-1 1 0 0 0,0 0 0 0 0,0 0 0 0 0,1-1 0 0 0,-1 1 0 0 0,1 0 48 0 0,-1-1-26 0 0,0 0 0 0 0,1 0 1 0 0,-1 0-1 0 0,0 0 0 0 0,1 0 1 0 0,-1 1-1 0 0,1-1 0 0 0,-1 0 1 0 0,0 0-1 0 0,0 0 0 0 0,0 0 1 0 0,1 0-1 0 0,-1-1 0 0 0,1 1 1 0 0,-1 0-1 0 0,0 0 0 0 0,0 0 1 0 0,0 0-1 0 0,1 0 0 0 0,-1 0 1 0 0,0 0-1 0 0,1 0 0 0 0,-1 0 1 0 0,0 0-1 0 0,0-1 0 0 0,0 1 1 0 0,0 0-1 0 0,1-1 0 0 0,-1 1 1 0 0,0 0 25 0 0,9-7-129 0 0,-9 6 98 0 0,6-5-120 0 0,-1 0-1 0 0,0 0 1 0 0,-1 0 0 0 0,2-4 151 0 0,15-29-88 0 0,-18 34 134 0 0,11-23-30 0 0,-3 4 72 0 0,8-10-88 0 0,-17 31 12 0 0,-2 2 17 0 0,1 0 0 0 0,0 0-1 0 0,-1 0 1 0 0,1 0-1 0 0,0 0 1 0 0,0 0 0 0 0,-1 0-1 0 0,1 0 1 0 0,0 1-1 0 0,0-1 1 0 0,0 0-29 0 0,-1 2 65 0 0,0 0 0 0 0,0-1 1 0 0,0 0-1 0 0,-1 1 0 0 0,1 0 0 0 0,0-1 0 0 0,-1 1 1 0 0,1 0-1 0 0,0-1 0 0 0,0 1-65 0 0,-11 20 419 0 0,0 0 20 0 0,-4 12-439 0 0,-11 37-15 0 0,20-49-204 0 0,0 1 1 0 0,0 7 218 0 0,5-28-127 0 0,1 1 0 0 0,0 0 1 0 0,0-1-1 0 0,0 1 0 0 0,0 0 1 0 0,1 0 126 0 0,-1-2-42 0 0,0 0 1 0 0,0 1 0 0 0,0-1 0 0 0,0 0 0 0 0,0 1 0 0 0,0-1-1 0 0,1 0 1 0 0,-1 1 0 0 0,0-1 0 0 0,0 0 0 0 0,0 0 0 0 0,0 0-1 0 0,0 0 1 0 0,0 1 0 0 0,0-1 0 0 0,0 0 0 0 0,1 0 0 0 0,-1 0-1 0 0,0 1 42 0 0,1-1-29 0 0,-1 0-1 0 0,0 0 0 0 0,0 0 1 0 0,0 0-1 0 0,0 0 0 0 0,1 0 1 0 0,-1 0-1 0 0,0 0 0 0 0,1 0 0 0 0,-1 0 1 0 0,0-1-1 0 0,0 1 0 0 0,0 0 1 0 0,0 0-1 0 0,1 0 0 0 0,-1 0 1 0 0,0-1-1 0 0,0 1 0 0 0,1 0 1 0 0,-1 0-1 0 0,0 0 0 0 0,0 0 0 0 0,0 0 1 0 0,0 0-1 0 0,0-1 30 0 0,5-4-112 0 0,-1-1 0 0 0,0 1 0 0 0,0-1 0 0 0,-1 1 0 0 0,0-2 0 0 0,0 1 0 0 0,-1 0 112 0 0,7-13-183 0 0,33-70 269 0 0,-35 75-33 0 0,6-11 130 0 0,-8 16-49 0 0,-2 5 108 0 0,-3 4-233 0 0,0 0 0 0 0,0 0 0 0 0,0 0 0 0 0,0 0 0 0 0,0 0 0 0 0,0 0 0 0 0,0 0 0 0 0,0 0 0 0 0,0 0 0 0 0,0 0 0 0 0,0 0 0 0 0,0 0 1 0 0,1 0-1 0 0,-1 0 0 0 0,0 0 0 0 0,0 0 0 0 0,0 0 0 0 0,0 0 0 0 0,0 0 0 0 0,0 0 0 0 0,0 0 0 0 0,0 0 0 0 0,0 0 0 0 0,0 0 0 0 0,0 0 1 0 0,0 0-1 0 0,0 0 0 0 0,0 0 0 0 0,0 0 0 0 0,0 0 0 0 0,0 0 0 0 0,0 0 0 0 0,0 0 0 0 0,0 0 0 0 0,0 0 0 0 0,0 0 0 0 0,0 0 0 0 0,0 0 0 0 0,0 0 1 0 0,0 0-1 0 0,0 0 0 0 0,0 0 0 0 0,0 0 0 0 0,0 0 0 0 0,0 0 0 0 0,0 0 0 0 0,0 0 0 0 0,0 0 0 0 0,0 0 0 0 0,0 0 0 0 0,0 0 0 0 0,0 0 1 0 0,0 0-1 0 0,1 0 0 0 0,-1 0 0 0 0,0 0 0 0 0,0 0 0 0 0,0 0 0 0 0,0 0 0 0 0,0 0 0 0 0,0 0 0 0 0,0 0 0 0 0,0 0 0 0 0,0 0 0 0 0,0 0-9 0 0,-4 6 668 0 0,-2 6-379 0 0,-1 1-1 0 0,1-1 0 0 0,-1 7-288 0 0,-3 4 209 0 0,4-9-241 0 0,-16 40-82 0 0,18-44-51 0 0,2-1-1 0 0,-1 1 1 0 0,1 0 0 0 0,0 7 165 0 0,2-17-37 0 0,0 0 1 0 0,0 1-1 0 0,0-1 0 0 0,0 1 0 0 0,0-1 1 0 0,0 0-1 0 0,0 0 0 0 0,0 1 0 0 0,0-1 1 0 0,0 1-1 0 0,0-1 0 0 0,0 0 0 0 0,0 1 1 0 0,0-1-1 0 0,0 0 0 0 0,0 0 0 0 0,0 1 1 0 0,0-1 36 0 0,0 0-33 0 0,0 0 0 0 0,1 0 0 0 0,-1 0 0 0 0,0 0 0 0 0,0 0 0 0 0,0 0 0 0 0,1 0 0 0 0,-1 0 0 0 0,0 0 0 0 0,0 0 0 0 0,0 0 0 0 0,0 0 0 0 0,0 0 0 0 0,0 0 0 0 0,0 0 0 0 0,0 0 0 0 0,0 0 0 0 0,0 0 0 0 0,1-1 0 0 0,-1 1 0 0 0,0 0 0 0 0,0 0 0 0 0,0 0 0 0 0,0 0 0 0 0,0 0 0 0 0,0 0 0 0 0,1 0 0 0 0,-1 0 0 0 0,0 0 33 0 0,7-10-744 0 0,-3 2 670 0 0,-1 0 0 0 0,4-6 74 0 0,2-7 76 0 0,-2 5-16 0 0,0-2-60 0 0,3-5 39 0 0,-6 14 87 0 0,-2 7 32 0 0,-3 3 238 0 0,-12 28 467 0 0,7-14-813 0 0,-1 1 0 0 0,2 0 0 0 0,-2 10-50 0 0,6-21 17 0 0,-6 32 127 0 0,4-20-557 0 0,-2 2 413 0 0,3-10-188 0 0,2-6-237 0 0,-1 0 0 0 0,0 1 1 0 0,-1 2 424 0 0,3-5-434 0 0,0 6 337 0 0,1 7 219 0 0,-6-2-280 0 0,-3 16 216 0 0,7-28-59 0 0,0 1 0 0 0,0-1 0 0 0,0 0-1 0 0,0 0 1 0 0,0 1 0 0 0,1-1-1 0 0,-1 0 1 0 0,0 1 0 0 0,0-1 0 0 0,0 0-1 0 0,0 0 1 0 0,0 0 0 0 0,1 1-1 0 0,-1-1 1 0 0,0 0 0 0 0,0 1 0 0 0,0-1-1 0 0,0 0 1 0 0,0 0 0 0 0,1 0 0 0 0,-1 0-1 0 0,0 1 1 0 0,1-1 0 0 0,-1 0-1 0 0,0 0 1 0 0,0 1 0 0 0,0-1 0 0 0,0 0-1 0 0,1 0 1 0 0,-1 0 0 0 0,1 0-1 0 0,-1 0 1 0 0,0 1 0 0 0,0-1 0 0 0,0 0-1 0 0,1 0 1 0 0,-1 0 0 0 0,1 0-1 0 0,-1 0 1 0 0,0 0 0 0 0,1 0 0 0 0,-1-1 1 0 0,0 1 1 0 0,1 0 1 0 0,0 0 0 0 0,-1 0-1 0 0,0 0 1 0 0,1 0-1 0 0,0 0 1 0 0,-1-1 0 0 0,0 1-1 0 0,1 0 1 0 0,0 0-1 0 0,-1-1 1 0 0,1 1 0 0 0,-1 0-1 0 0,0 0 1 0 0,1 0-1 0 0,-1-1 1 0 0,1 1 0 0 0,-1-1-1 0 0,0 1 1 0 0,0 0 0 0 0,1-1-1 0 0,-1 1 1 0 0,1-1-1 0 0,-1 1 1 0 0,0 0 0 0 0,0-1-1 0 0,0 0 1 0 0,0 1-1 0 0,0 0 1 0 0,1-1-2 0 0,-1 1 0 0 0,0-1 1 0 0,0 1-1 0 0,0 0 0 0 0,0 0 0 0 0,0 0 1 0 0,0-1-1 0 0,0 1 0 0 0,0 0 0 0 0,0 0 0 0 0,1 0 1 0 0,-1 0-1 0 0,0 0 0 0 0,0 0 0 0 0,0 0 1 0 0,0 0-1 0 0,0 0 0 0 0,0 0 0 0 0,0-1 1 0 0,0 1-1 0 0,0 0 0 0 0,1 0 0 0 0,-1 0 1 0 0,0 0-1 0 0,0 0 0 0 0,0 0 0 0 0,1 0 1 0 0,-1 0-1 0 0,0 0 0 0 0,0 0 0 0 0,1 0 1 0 0,-1 0-1 0 0,0 0 0 0 0,0 0 1 0 0,0-1-1 0 0,0 1 1 0 0,0 0-1 0 0,1 0 1 0 0,-1 0-1 0 0,0 0 1 0 0,1 0-1 0 0,-1 0 1 0 0,0 0-1 0 0,0 0 1 0 0,0 0-1 0 0,0 0 1 0 0,0 0-1 0 0,1 0 1 0 0,-1-1-1 0 0,0 1 1 0 0,0 0-1 0 0,0 0 1 0 0,1-1-1 0 0,-1 1 1 0 0,0 0-1 0 0,5-7-29 0 0,-5 6-65 0 0,2-1 0 0 0,-2 0 1 0 0,2 1-1 0 0,-1 0 0 0 0,0-2 94 0 0,2-6-352 0 0,-1 1 1 0 0,1-7 351 0 0,-1 6 59 0 0,2-6 207 0 0,0 0-1 0 0,2 1 1 0 0,1-4-266 0 0,3-7 131 0 0,-5 11 274 0 0,1-9-405 0 0,4-9 457 0 0,-7 24-294 0 0,2-9 90 0 0,-3 10-315 0 0,-1 3 70 0 0,0 1 1 0 0,0-2-1 0 0,-1 2 0 0 0,1-1 0 0 0,-1 1 1 0 0,0-1-1 0 0,0-3-8 0 0,0 3 55 0 0,0 1 1 0 0,0 0-1 0 0,0-1 1 0 0,1 1-1 0 0,-1 0 1 0 0,0 0-1 0 0,2-1 1 0 0,-2 1-56 0 0,1 1 69 0 0,3-16 254 0 0,-3 15-257 0 0,0 1 0 0 0,-1 0 0 0 0,0-1 0 0 0,0-1-66 0 0,-2-5 100 0 0,-8-3-30 0 0,9 11-3 0 0,0 0 1 0 0,-1-1 0 0 0,2 0 0 0 0,-2 1 0 0 0,1-2-68 0 0,-3-4-158 0 0,3 6 138 0 0,1 1 25 0 0,0 0 0 0 0,0 0 0 0 0,0 0 0 0 0,0 0 0 0 0,0-1 0 0 0,0 1 0 0 0,0 0 0 0 0,-1 0 0 0 0,1 0 0 0 0,0 0 0 0 0,0 0 0 0 0,0 0-1 0 0,0 0 1 0 0,0 0 0 0 0,0 0 0 0 0,0 0 0 0 0,0 0 0 0 0,0 0 0 0 0,0-1 0 0 0,0 1 0 0 0,0 0 0 0 0,0 0 0 0 0,0 0 0 0 0,0 0 0 0 0,0 0 0 0 0,0 0 0 0 0,0 0 0 0 0,0 0 0 0 0,0 0 0 0 0,0 0 0 0 0,0 0 0 0 0,0 0 0 0 0,0 0 0 0 0,0 0 0 0 0,-1 0 0 0 0,1 0 0 0 0,0 0 0 0 0,0 0 0 0 0,0 0 0 0 0,0 0-1 0 0,0 0 1 0 0,0 0 0 0 0,0 0 0 0 0,0 0 0 0 0,0 0 0 0 0,0 0 0 0 0,-1 1-5 0 0,0-2 33 0 0,1 0-32 0 0,0 1 0 0 0,0 0 0 0 0,0 0 0 0 0,0 0-1 0 0,0 0 1 0 0,-1 0 0 0 0,1 0 0 0 0,0 0 0 0 0,0 0 0 0 0,0 0 0 0 0,0 0-1 0 0,-1 0 1 0 0,1 0 0 0 0,0 0 0 0 0,0 0 0 0 0,0-1 0 0 0,0 1-1 0 0,0 0 1 0 0,0 0 0 0 0,0 0 0 0 0,0 0 0 0 0,-1 0 0 0 0,1 0 0 0 0,0 0-1 0 0,0 0 1 0 0,-1 0 0 0 0,1 0 0 0 0,0 0 0 0 0,0 1 0 0 0,0-1-1 0 0,0 0 1 0 0,0 0-1 0 0,0 0-6 0 0,0 0-1 0 0,0 0 0 0 0,-1 0 1 0 0,1 0-1 0 0,0 0 1 0 0,0 0-1 0 0,0 0 0 0 0,-1 0 1 0 0,1 0-1 0 0,0 0 0 0 0,0 0 1 0 0,0 0-1 0 0,0 0 0 0 0,-1 0 1 0 0,1 0-1 0 0,0 0 1 0 0,0 0-1 0 0,0 0 0 0 0,0 0 1 0 0,0 0-1 0 0,0 0 0 0 0,0 0 1 0 0,0 0-1 0 0,0 0 0 0 0,-1-1 1 0 0,1 1-1 0 0,0 0 1 0 0,0 0-1 0 0,0 0 0 0 0,0 0 1 0 0,0 0-1 0 0,0 0 0 0 0,-1-1 7 0 0,0-3-2 0 0,1 4 8 0 0,0 0 0 0 0,0-1 1 0 0,0 1-1 0 0,0-1 0 0 0,0 1 0 0 0,0 0 0 0 0,0-1 0 0 0,0 1 1 0 0,0 0-1 0 0,0 0 0 0 0,0 0 0 0 0,0-1 0 0 0,-1 1 0 0 0,1 0 1 0 0,0-1-1 0 0,0 1 0 0 0,0 0 0 0 0,0 0 0 0 0,0 0 0 0 0,0 0 1 0 0,-1-1-1 0 0,1 1 0 0 0,0 0 0 0 0,-1 0 0 0 0,1-1 0 0 0,0 1 0 0 0,0 0 1 0 0,0 0-1 0 0,0 0 0 0 0,-1 0 0 0 0,1 0 0 0 0,0 0-6 0 0,-3-1 188 0 0,2 1-73 0 0,1 0-116 0 0,0 0 1 0 0,0 0-1 0 0,0 0 1 0 0,0 0-1 0 0,0 0 0 0 0,0 0 1 0 0,0 0-1 0 0,0 0 1 0 0,0 0-1 0 0,0 0 0 0 0,0 0 1 0 0,0 0-1 0 0,0 0 1 0 0,0 0-1 0 0,0 0 0 0 0,0 0 1 0 0,0 0-1 0 0,0 0 1 0 0,0 0-1 0 0,0 0 0 0 0,0 0 1 0 0,0 0-1 0 0,-1 0 0 0 0,1 0 1 0 0,0 0-1 0 0,0 0 1 0 0,0 0-1 0 0,0 0 0 0 0,0 0 1 0 0,0 0-1 0 0,0 0 1 0 0,0 0-1 0 0,0 0 0 0 0,0 0 1 0 0,0 0-1 0 0,0 0 1 0 0,0 0-1 0 0,0 0 0 0 0,0 0 1 0 0,0 0-1 0 0,0 0 1 0 0,0-1-1 0 0,0 1 0 0 0,0 0 1 0 0,0 0-1 0 0,0 0 0 0 0,0 0 1 0 0,0 0-1 0 0,0 0 1 0 0,0 0-1 0 0,0 0 0 0 0,0 0 1 0 0,0 0-1 0 0,0 0 1 0 0,0 0-1 0 0,0 0 0 0 0,0 0 1 0 0,0 0-1 0 0,0 0 1 0 0,0 0-1 0 0,0 0 0 0 0,0-1 1 0 0,0 1-1 0 0,0 0 1 0 0,1-4-33 0 0,1-4 161 0 0,-2 7 50 0 0,0 3-199 0 0,0-2 92 0 0,0-1 105 0 0,0 1-178 0 0,0 0 0 0 0,0 0 0 0 0,0 0 0 0 0,0 0 0 0 0,0 1 0 0 0,0-1 0 0 0,0 0 0 0 0,0 0 0 0 0,0 0 0 0 0,0 0 0 0 0,0 0 0 0 0,0 0 0 0 0,0 0 0 0 0,0 0 0 0 0,0 0 0 0 0,0 0 0 0 0,0 0 0 0 0,0 0-1 0 0,0 0 1 0 0,0 0 0 0 0,0 1 0 0 0,0-1 0 0 0,0 0 0 0 0,1 0 0 0 0,-1 0 0 0 0,0 0 0 0 0,0 0 0 0 0,0 0 0 0 0,0 0 2 0 0,5 1 213 0 0,-6-1-218 0 0,1 0 0 0 0,-1-1 0 0 0,0 1 1 0 0,0 0-1 0 0,0 0 0 0 0,0 1 0 0 0,1-1 1 0 0,-1 0-1 0 0,0 0 0 0 0,0 0 1 0 0,0 0-1 0 0,1 0 0 0 0,-2 1 5 0 0,1-1 5 0 0,1 0-1 0 0,0 1 0 0 0,0-1 1 0 0,-1 0-1 0 0,1 0 1 0 0,-1 0-1 0 0,1 0 1 0 0,0-1-1 0 0,-1 1 1 0 0,1 0-1 0 0,-1 0 0 0 0,1 0 1 0 0,0 0-1 0 0,0 0 1 0 0,-1-1-1 0 0,1 1 1 0 0,-1 0-1 0 0,1 0 0 0 0,-1 0-4 0 0,1 0-6 0 0,0 0-1 0 0,0-1 1 0 0,-1 1-1 0 0,0 0 0 0 0,1-1 1 0 0,0 1-1 0 0,-1 0 1 0 0,1 0-1 0 0,-1 0 1 0 0,1 0-1 0 0,-1 0 0 0 0,1 0 1 0 0,-1 0-1 0 0,1 0 7 0 0,-1 0-14 0 0,1 0-1 0 0,-1 0 0 0 0,0 0 1 0 0,1 0-1 0 0,0 0 1 0 0,-1 0-1 0 0,0 0 0 0 0,1 0 1 0 0,0 0-1 0 0,-1 0 1 0 0,1 0-1 0 0,-1-1 15 0 0,1 1-2 0 0,0 0 0 0 0,-1 0 0 0 0,1 0 0 0 0,-1-1 0 0 0,1 1 0 0 0,-1 0 0 0 0,1 0 0 0 0,0 0 0 0 0,-1 0 0 0 0,0 0 0 0 0,1 0 0 0 0,0 0 0 0 0,0 0 0 0 0,-1 0 0 0 0,0 0 0 0 0,1 0 2 0 0,-3 1-28 0 0,1 0 0 0 0,0-1 0 0 0,0 0 0 0 0,-1 0 0 0 0,0 0 0 0 0,1 0 0 0 0,-1 0-1 0 0,1 0 1 0 0,-1 0 0 0 0,0-1 0 0 0,-1 0 28 0 0,4 1 3 0 0,0 0 0 0 0,0-1-1 0 0,-1 1 1 0 0,1-1 0 0 0,-1 1 0 0 0,1-1-1 0 0,-1 1 1 0 0,1 0 0 0 0,0 0 0 0 0,0-1-1 0 0,0 1 1 0 0,-1-1 0 0 0,1 1 0 0 0,0 0-1 0 0,-1-1-2 0 0,-1-4 4 0 0,1 5 1 0 0,1-1 1 0 0,0 1 0 0 0,0 0 0 0 0,0 0-1 0 0,0 0 1 0 0,-1 0 0 0 0,1 0-1 0 0,0 0 1 0 0,0 0 0 0 0,0 0 0 0 0,-1 0-1 0 0,1 0 1 0 0,0 0 0 0 0,0 0 0 0 0,0 0-1 0 0,0 0 1 0 0,0 0 0 0 0,0 0 0 0 0,0 0-1 0 0,-1 0 1 0 0,1 0 0 0 0,0 0 0 0 0,0 0-1 0 0,0 0 1 0 0,-1 0 0 0 0,1 0-1 0 0,0 0 1 0 0,0 0 0 0 0,0 0 0 0 0,0 0-1 0 0,0 0 1 0 0,0 0-6 0 0,-1 1 8 0 0,0-1 0 0 0,1 0 0 0 0,-1 1 0 0 0,0-1 0 0 0,0 0 0 0 0,1 0-1 0 0,-1 0 1 0 0,0 0 0 0 0,0 0 0 0 0,0 0 0 0 0,1 0 0 0 0,-2 0-8 0 0,2 0 7 0 0,-1 0-1 0 0,0 0 1 0 0,0 0-1 0 0,1 0 1 0 0,-1 0-1 0 0,0 0 1 0 0,0 0-1 0 0,0 0 1 0 0,1 0-1 0 0,-1 0 1 0 0,0 1-1 0 0,0 0-6 0 0,-1 0-1 0 0,0-1 0 0 0,1 1-1 0 0,-1 0 1 0 0,0-1-1 0 0,0 1 1 0 0,0 0-1 0 0,0-1 1 0 0,1 0-1 0 0,-3 1 2 0 0,4-1 0 0 0,-1 0 0 0 0,0 0 0 0 0,0 0 0 0 0,0 0 0 0 0,0 0 0 0 0,1 0 1 0 0,-1 0-1 0 0,0 0 0 0 0,1 0 0 0 0,-2-1 0 0 0,1 1 0 0 0,1 0 0 0 0,-1 0 0 0 0,0 0 0 0 0,1-1 0 0 0,-1 1 0 0 0,0-1 0 0 0,1 1 0 0 0,-1 0 0 0 0,0-1 0 0 0,1 0 0 0 0,-1 1 0 0 0,0-1 0 0 0,0 1 0 0 0,1 0-1 0 0,-1-1 1 0 0,0 1-1 0 0,1 0 1 0 0,-1 0-1 0 0,0-1 1 0 0,1 1-1 0 0,-1 0 1 0 0,0 0 0 0 0,0 0-1 0 0,1 0 1 0 0,-2 0 0 0 0,-5 0 99 0 0,-2 0-74 0 0,8 0-32 0 0,0 0 1 0 0,1 0 0 0 0,-1 0-1 0 0,0 0 1 0 0,0 0-1 0 0,1 0 1 0 0,-1 0-1 0 0,0-1 1 0 0,1 1-1 0 0,0 0 1 0 0,-1-1 0 0 0,0 1-1 0 0,1 0 1 0 0,-1 0-1 0 0,0 0 1 0 0,0-1-1 0 0,1 1 1 0 0,0-1-1 0 0,-1 1 7 0 0,-2-2 57 0 0,1-1 49 0 0,-12 28 361 0 0,5-8-258 0 0,-5 8 341 0 0,-2 7-550 0 0,6-7 70 0 0,-1 2 29 0 0,-3 0-99 0 0,9-15-2 0 0,-1 1 29 0 0,-1-1 0 0 0,-1 1 1 0 0,0-2-1 0 0,-4 6-27 0 0,-8 7 33 0 0,-11 11-104 0 0,31-35 72 0 0,-11 13-43 0 0,-1 0 1 0 0,-3 7 41 0 0,14-17-427 0 0,4-6 233 0 0,2-1 128 0 0,29-38-78 0 0,-20 28 222 0 0,6-6-78 0 0,3-4 89 0 0,-21 22-92 0 0,4-5 58 0 0,1 0 1 0 0,1 0 0 0 0,-1 1 0 0 0,4-3-56 0 0,-10 9 6 0 0,-1 0 0 0 0,0 0 0 0 0,0-1 0 0 0,0 1 0 0 0,1 0 0 0 0,-1 0 0 0 0,1-1 0 0 0,-1 1 0 0 0,0 0 0 0 0,0 0 0 0 0,1 0 0 0 0,-1 0 0 0 0,1-1 0 0 0,-1 1 0 0 0,0 0 0 0 0,1 0 0 0 0,-1 0 0 0 0,1 0 0 0 0,-1 0 1 0 0,1 1-1 0 0,-1-1-6 0 0,0 0 6 0 0,0 0 0 0 0,0 0 1 0 0,0 1-1 0 0,0-1 0 0 0,0 0 1 0 0,1 0-1 0 0,-1 1 1 0 0,0-1-1 0 0,0 0 0 0 0,0 0 1 0 0,0 0-1 0 0,0 0 0 0 0,0 0 1 0 0,0 1-1 0 0,0-1 0 0 0,0 0 1 0 0,1 1-1 0 0,-1-1 1 0 0,0 0-1 0 0,-1 0 0 0 0,1 0 1 0 0,0 0-1 0 0,0 1 0 0 0,0-1 1 0 0,0 0-1 0 0,0 0 1 0 0,0 1-1 0 0,0-1 0 0 0,0 0 1 0 0,0 0-1 0 0,-1 0 0 0 0,1 0-6 0 0,-3 7 68 0 0,1-1 0 0 0,-2 0-1 0 0,-3 5-67 0 0,-2 2 49 0 0,-4 11-104 0 0,0 2 55 0 0,-1 3-50 0 0,7-16-87 0 0,3-5 71 0 0,-4 8 66 0 0,6-12-15 0 0,2-1 0 0 0,-1-1 0 0 0,0 2 0 0 0,1-1 0 0 0,-1 0 0 0 0,1 0 0 0 0,-1 3 15 0 0,1-6-17 0 0,0 0 0 0 0,0 0 0 0 0,0 0-1 0 0,0 1 1 0 0,0-1 0 0 0,0 0 0 0 0,0 1 0 0 0,0-1-1 0 0,0 0 1 0 0,0 0 0 0 0,0 0 0 0 0,1 0 0 0 0,-1 1 0 0 0,0-1-1 0 0,0 0 1 0 0,0 0 0 0 0,0 1 0 0 0,0-1 0 0 0,1 0 0 0 0,-1 0-1 0 0,0 0 1 0 0,0 0 0 0 0,0 0 0 0 0,0 0 0 0 0,0 0-1 0 0,0 1 1 0 0,1-1 0 0 0,-1 0 0 0 0,0 0 17 0 0,1 0-21 0 0,-1 0-1 0 0,0 0 1 0 0,1 0 0 0 0,-1 0-1 0 0,1 0 1 0 0,0 0 0 0 0,-1 0-1 0 0,0 0 1 0 0,0 0 0 0 0,1 0-1 0 0,0 0 1 0 0,-1 0 0 0 0,0-1-1 0 0,1 1 22 0 0,1-1-65 0 0,0 0 0 0 0,0 0 0 0 0,0 0-1 0 0,1-1 1 0 0,-1 0 65 0 0,3-3-49 0 0,0 0-1 0 0,0-1 0 0 0,-1 0 1 0 0,1 0-1 0 0,1-4 50 0 0,-6 9 11 0 0,9-11 67 0 0,1-4-476 0 0,6-11 398 0 0,-19 30 195 0 0,1-3-189 0 0,1 1 0 0 0,0 1 0 0 0,0-2 0 0 0,-1 2 1 0 0,2-2-1 0 0,-2 2-6 0 0,-31 51-334 0 0,27-41 356 0 0,6-5 38 0 0,0-7-53 0 0,0 0 0 0 0,0 0 0 0 0,0 0 0 0 0,0 1 0 0 0,0-1 0 0 0,0 0-1 0 0,0 0 1 0 0,0 1 0 0 0,0-1 0 0 0,0 0 0 0 0,0 0 0 0 0,1 0-1 0 0,-1 0 1 0 0,0 0 0 0 0,0 0 0 0 0,0 0 0 0 0,1 0 0 0 0,-1 1-1 0 0,0-1 1 0 0,0 0 0 0 0,0 0 0 0 0,0 0 0 0 0,0 0 0 0 0,0 0-1 0 0,1 1 1 0 0,-1-1 0 0 0,0 0-7 0 0,1-1-6 0 0,-1 1 0 0 0,0 0 0 0 0,1-1 0 0 0,0 1 0 0 0,-1 0 0 0 0,1 0 0 0 0,-1 0 1 0 0,0-1-1 0 0,1 1 0 0 0,-1-1 0 0 0,1 1 0 0 0,-1 0 0 0 0,0 0 0 0 0,0-1 0 0 0,0 0 0 0 0,1 1 0 0 0,-1-1 6 0 0,2-1-42 0 0,12-13 317 0 0,-6 7-253 0 0,-1-1 1 0 0,0 1-1 0 0,3-6-22 0 0,-6 9-56 0 0,-5 9-19 0 0,-5 7 104 0 0,4-7-71 0 0,1-1 0 0 0,0 0-1 0 0,0 0 1 0 0,0 0 0 0 0,0 0-1 0 0,1 1 1 0 0,-1-1-1 0 0,0 1 1 0 0,1 1 42 0 0,12-2 184 0 0,-11-3-188 0 0,-1 0 0 0 0,0 0 0 0 0,1 0-1 0 0,0 0 1 0 0,-1 0 0 0 0,1 0 0 0 0,-1 0 0 0 0,0 0 0 0 0,1-1-1 0 0,-1 1 1 0 0,1 0 0 0 0,-1 0 0 0 0,0 0 0 0 0,1 0 0 0 0,-1 0-1 0 0,1 0 1 0 0,-1-1 0 0 0,0 1 0 0 0,0 0 4 0 0,10-8 30 0 0,-1 1 424 0 0,1 1 127 0 0,-10 5-573 0 0,0 1 0 0 0,0 0 1 0 0,0 0-1 0 0,0 0 1 0 0,0 0-1 0 0,0 0 1 0 0,0 0-1 0 0,1 0 0 0 0,-1 0 1 0 0,0 0-1 0 0,0 0 1 0 0,0 0-1 0 0,0 0 1 0 0,0 0-1 0 0,0 0 0 0 0,0 0 1 0 0,0 0-1 0 0,0 0 1 0 0,0 0-1 0 0,0 0 0 0 0,0 0 1 0 0,0 0-1 0 0,0 0 1 0 0,0 0-1 0 0,0 0 1 0 0,0 0-1 0 0,0 0 0 0 0,0 0 1 0 0,0 0-1 0 0,1 0 1 0 0,-1 0-1 0 0,0 0 1 0 0,0 0-1 0 0,0 0 0 0 0,0 0 1 0 0,0 1-1 0 0,0-1 1 0 0,0 0-1 0 0,0 0 1 0 0,0 0-1 0 0,0 0 0 0 0,0 0 1 0 0,0 0-1 0 0,0 0 1 0 0,0 0-1 0 0,1 0 1 0 0,-1 0-1 0 0,0 1 0 0 0,0-1 1 0 0,0 0-1 0 0,0 0 1 0 0,0 0-1 0 0,0 0 0 0 0,0 0 1 0 0,0 0-1 0 0,0 0 1 0 0,0 0-1 0 0,0 0 1 0 0,0 0-1 0 0,0 0 0 0 0,0 0 1 0 0,-1 0-1 0 0,1 0 1 0 0,0 0-1 0 0,0 0 1 0 0,0 0-1 0 0,0 0 0 0 0,0 0-8 0 0,-1 5 146 0 0,1-1-189 0 0,-1-1-1 0 0,1-1 0 0 0,-1 1 0 0 0,1 0 1 0 0,0 2 43 0 0,0-5-4 0 0,0 0 0 0 0,0 1 0 0 0,0-1 1 0 0,0 0-1 0 0,0 0 0 0 0,0 0 0 0 0,0 0 1 0 0,0 0-1 0 0,0 0 0 0 0,0 1 0 0 0,0-1 0 0 0,0 0 1 0 0,1 0-1 0 0,-1 0 0 0 0,0 1 0 0 0,0-1 1 0 0,0 0-1 0 0,0 0 0 0 0,0 0 0 0 0,1 0 0 0 0,-1 0 1 0 0,0 0-1 0 0,0 0 0 0 0,0 0 0 0 0,0 0 1 0 0,0 0-1 0 0,0 1 4 0 0,7-1 11 0 0,-6 0-50 0 0,0 0 1 0 0,0-1 0 0 0,1 1 0 0 0,-1 0 0 0 0,0 0-1 0 0,0-1 1 0 0,0 0 0 0 0,0 1 0 0 0,1-1 38 0 0,-2 1-8 0 0,1-1 0 0 0,-1 1 0 0 0,1 0 1 0 0,-1 0-1 0 0,0 0 0 0 0,0-1 0 0 0,1 1 0 0 0,-1 0 1 0 0,1 0-1 0 0,-1 0 0 0 0,0 0 0 0 0,0 0 0 0 0,1 0 0 0 0,-1 0 1 0 0,1 0 7 0 0,-1 0-31 0 0,1 0 1 0 0,-1 0-1 0 0,0 1 1 0 0,0-1-1 0 0,0 0 1 0 0,1-1-1 0 0,-1 1 1 0 0,1 0-1 0 0,-1 0 1 0 0,0 0-1 0 0,0 0 1 0 0,0 0 0 0 0,1 0-1 0 0,-1 0 1 0 0,0 0-1 0 0,1 0 1 0 0,-1 0-1 0 0,0 0 1 0 0,0-1 30 0 0,0 1-9 0 0,0 0 1 0 0,0 1-1 0 0,0-1 0 0 0,0 0 1 0 0,0 0-1 0 0,0 0 1 0 0,0 0-1 0 0,0 0 1 0 0,0 0-1 0 0,0 0 0 0 0,0 0 1 0 0,0 0-1 0 0,0 0 1 0 0,0 0-1 0 0,0 0 0 0 0,0 0 1 0 0,0 0-1 0 0,0 0 1 0 0,0 0-1 0 0,0 0 1 0 0,0 0-1 0 0,0 0 0 0 0,0 1 1 0 0,0-1-1 0 0,0 0 1 0 0,0 0-1 0 0,0 0 0 0 0,0 0 1 0 0,0 0-1 0 0,0 0 1 0 0,0 0-1 0 0,0 0 0 0 0,0 0 1 0 0,0 0-1 0 0,0 0 1 0 0,0 1-1 0 0,1-1 1 0 0,-1 0-1 0 0,0 0 0 0 0,0 0 1 0 0,0 0-1 0 0,0 0 1 0 0,0 0-1 0 0,0 0 0 0 0,0 0 1 0 0,0 0-1 0 0,0 0 9 0 0,1 0-16 0 0,-1 0 0 0 0,0 0 0 0 0,0 0 1 0 0,1 0-1 0 0,-1 0 0 0 0,0 0 0 0 0,0-1 0 0 0,0 1 0 0 0,0 0 0 0 0,0 0 0 0 0,0 0 0 0 0,1 0 0 0 0,-1 0 0 0 0,0 0 0 0 0,0-1 0 0 0,0 1 0 0 0,0 0 0 0 0,1 0 0 0 0,-1 0 0 0 0,0 0 0 0 0,0 0 1 0 0,0 0-1 0 0,0 0 0 0 0,0 0 0 0 0,0-1 0 0 0,0 1 0 0 0,0 0 0 0 0,0 0 0 0 0,0-1 0 0 0,0 1 0 0 0,0 0 0 0 0,0 0 0 0 0,0 0 0 0 0,0 0 0 0 0,0 0 16 0 0,4-22-96 0 0,-3 19 88 0 0,-1 1 0 0 0,0-1 0 0 0,1 1 0 0 0,-2-1 0 0 0,1 1 0 0 0,0-1 0 0 0,-1-1 8 0 0,1 2 20 0 0,-1 2-1 0 0,0-2 1 0 0,1 1 0 0 0,-1 0-1 0 0,0 0 1 0 0,1 0 0 0 0,-1 0-1 0 0,0 0 1 0 0,0 0 0 0 0,0 0-1 0 0,0 0 1 0 0,0 1-1 0 0,0-2 1 0 0,-1 1 0 0 0,2 1-1 0 0,-2 0 1 0 0,1-1 0 0 0,0 0-1 0 0,0 1 1 0 0,-1 0-1 0 0,1-1 1 0 0,-1 1 0 0 0,1 0-1 0 0,0-1 1 0 0,-1 1 0 0 0,1 0-1 0 0,0 0 1 0 0,0 0-1 0 0,-1 0 1 0 0,1 1 0 0 0,0-1-1 0 0,-1 1-19 0 0,1-1 23 0 0,0 0-1 0 0,1 0 0 0 0,-1 1 1 0 0,1-1-1 0 0,0 1 0 0 0,-1-1 1 0 0,0 1-1 0 0,1-1 0 0 0,0 1 1 0 0,0 0-1 0 0,-1-1 0 0 0,1 0 0 0 0,-1 1 1 0 0,1 0-1 0 0,0-1 0 0 0,0 1 1 0 0,0 0-23 0 0,-3 11 441 0 0,3-10-420 0 0,-1-1 1 0 0,1 0 0 0 0,0 1 0 0 0,0-1-1 0 0,0 1 1 0 0,0 0 0 0 0,0-1 0 0 0,0 0-1 0 0,1 1 1 0 0,-1-1 0 0 0,0 1 0 0 0,1-1-1 0 0,-1 0 1 0 0,1 1 0 0 0,0-1 0 0 0,-1 1-1 0 0,1-1 1 0 0,0 0 0 0 0,0 1-22 0 0,5 6-31 0 0,-6-7 35 0 0,1 0-1 0 0,0-1 0 0 0,-1 1 0 0 0,0 0 0 0 0,1-1 1 0 0,-1 1-1 0 0,1 0 0 0 0,0-1 0 0 0,-1 1 0 0 0,1-1 1 0 0,0 1-1 0 0,-1 0 0 0 0,1-1 0 0 0,0 0 0 0 0,-1 1 1 0 0,1-1-1 0 0,0 1 0 0 0,0-1 0 0 0,0 0 0 0 0,0 0-3 0 0,8 4-113 0 0,-7-3 76 0 0,-2-1 0 0 0,2 0 0 0 0,-1 1 0 0 0,0-1 0 0 0,0 1 0 0 0,0-1 0 0 0,0 0 0 0 0,0 0 0 0 0,1 0 37 0 0,-2 0-22 0 0,1 0 1 0 0,0 0-1 0 0,-1 0 1 0 0,0 0-1 0 0,0 0 1 0 0,1 0-1 0 0,0 0 0 0 0,-1 0 1 0 0,0 0-1 0 0,0 0 1 0 0,1 1-1 0 0,0-1 1 0 0,-1 0-1 0 0,0 0 1 0 0,0 1-1 0 0,1-1 1 0 0,-1 0-1 0 0,1 0 1 0 0,-1 0-1 0 0,1 0 1 0 0,-1 1-1 0 0,0-1 1 0 0,0 1-1 0 0,0-1 1 0 0,1 0-1 0 0,-1 0 1 0 0,0 1-1 0 0,1-1 1 0 0,-1 1 21 0 0,0 0-38 0 0,0 1-1 0 0,0-1 1 0 0,0 0 0 0 0,0 0 0 0 0,0 1 0 0 0,0-1 0 0 0,0 0-1 0 0,0 1 39 0 0,0 5 41 0 0,0-7-72 0 0,0 0-1 0 0,0 0 1 0 0,0 0 0 0 0,0 0-1 0 0,0 0 1 0 0,1 0-1 0 0,-1 0 1 0 0,0 0-1 0 0,0 0 1 0 0,0 0 0 0 0,1 0-1 0 0,-1 0 1 0 0,0 0-1 0 0,0 1 1 0 0,0-1-1 0 0,0 0 1 0 0,0 0 0 0 0,0 0-1 0 0,1 0 1 0 0,-1 0-1 0 0,0 0 1 0 0,0 0-1 0 0,1 0 1 0 0,-1 0-1 0 0,0 0 1 0 0,0-1 0 0 0,1 1-1 0 0,-1 0 1 0 0,0 0-1 0 0,0 0 1 0 0,0 0-1 0 0,0 0 1 0 0,0 0 0 0 0,0 0-1 0 0,0 0 32 0 0,0 0-12 0 0,1 0 0 0 0,-1 0 0 0 0,0-1 0 0 0,1 1 0 0 0,-1 0 0 0 0,0-1 0 0 0,0 1 0 0 0,0 0 0 0 0,0 0 0 0 0,1 0 0 0 0,-1 0 0 0 0,0 0 0 0 0,1 0 0 0 0,-1 0 0 0 0,0 0 0 0 0,0 0 0 0 0,0 0 0 0 0,1 0 12 0 0,2 2 327 0 0,-2-1-214 0 0,-1-1-122 0 0,0 0 0 0 0,0 0-1 0 0,0 0 1 0 0,0 0 0 0 0,1 1 0 0 0,-1-1-1 0 0,0 0 1 0 0,0 0 0 0 0,0 0 0 0 0,0 0 0 0 0,0 0-1 0 0,1 0 1 0 0,-1 0 0 0 0,0 0 0 0 0,0 0-1 0 0,0 0 1 0 0,0 0 0 0 0,0 0 0 0 0,0 0-1 0 0,0 0 1 0 0,0 0 0 0 0,0 0 0 0 0,0 0-1 0 0,1 0 1 0 0,-1 0 0 0 0,0 0 0 0 0,0 0-1 0 0,0 0 1 0 0,0 0 0 0 0,1 0 9 0 0,-1-3-664 0 0,0 3 665 0 0,0 0 0 0 0,0-1-1 0 0,0 1 1 0 0,0 0-1 0 0,0 0 1 0 0,0 0-1 0 0,0 0 1 0 0,0-1 0 0 0,0 1-1 0 0,0 0 1 0 0,-1-1-1 0 0,1 1 1 0 0,0 0-1 0 0,0 0 1 0 0,0 0 0 0 0,-1 0-1 0 0,1 0 1 0 0,0 0-1 0 0,0-1 1 0 0,0 1-1 0 0,0 0 1 0 0,0 0 0 0 0,0 0-1 0 0,-1-1 1 0 0,1 1-1 0 0,0 0 1 0 0,-1 0-1 0 0,1 0 1 0 0,0 0 0 0 0,0 0-1 0 0,0 0 1 0 0,0 0-1 0 0,-1 0 1 0 0,1 0-1 0 0,0 0 1 0 0,-1 0-1 0 0,0-1 19 0 0,1 1 1 0 0,-1-1-1 0 0,0 0 0 0 0,1 1 1 0 0,-1-1-1 0 0,1 0 1 0 0,-1 1-1 0 0,1-1 0 0 0,-1 0 1 0 0,1 0-1 0 0,-1 1 1 0 0,1-1-1 0 0,0 0 0 0 0,0 0 1 0 0,-1 0-20 0 0,1-2 28 0 0,0 1 0 0 0,-1 0 0 0 0,1 0 0 0 0,-1-1 0 0 0,1 1 0 0 0,-1 0 0 0 0,0-1 0 0 0,1 1 1 0 0,-1 0-29 0 0,-3-4 210 0 0,1 0-1 0 0,-2-2-209 0 0,-3-4 112 0 0,5 8 19 0 0,0 1-1 0 0,0-1 1 0 0,0 1 0 0 0,0 0-1 0 0,0 0 1 0 0,-1 0 0 0 0,1 0-1 0 0,-2 1 1 0 0,2 0 0 0 0,-5-3-131 0 0,5 5 58 0 0,1-2 1 0 0,0 2 0 0 0,-1-1-1 0 0,0 0 1 0 0,0 0-1 0 0,0 1 1 0 0,1 0 0 0 0,-1 0-1 0 0,0 0 1 0 0,0 0-1 0 0,1 0 1 0 0,-1 0 0 0 0,0 0-1 0 0,0 1 1 0 0,0 0-1 0 0,-2 0-58 0 0,-6 3 46 0 0,8-4-1 0 0,-1 2 0 0 0,1-1 0 0 0,0 0 0 0 0,0 0-1 0 0,-1 1 1 0 0,0 1-45 0 0,-12 5 185 0 0,12-6-130 0 0,0-1 0 0 0,1 1 0 0 0,-1 1 1 0 0,-1-1-56 0 0,-38 34-189 0 0,21-17 241 0 0,1 2-1 0 0,-3 3-51 0 0,14-13 31 0 0,-29 32-4 0 0,3-2 34 0 0,24-27-138 0 0,1 0 0 0 0,0 0 0 0 0,1 1 77 0 0,6-7 25 0 0,3-6-30 0 0,1-1 0 0 0,-1 1 0 0 0,0-1 0 0 0,1 0 1 0 0,-1 1-1 0 0,0-1 0 0 0,0 1 5 0 0,5-12-1164 0 0,4-6 1009 0 0,38-51-257 0 0,-16 25 329 0 0,-25 34 72 0 0,3-4-58 0 0,0 0-1 0 0,2 0 0 0 0,4-4 70 0 0,-11 11 98 0 0,-3 4 85 0 0,-2 4 11 0 0,-26 34 183 0 0,-13 17 85 0 0,10-15-505 0 0,-11 24-6 0 0,14-21 93 0 0,-14 20 42 0 0,40-60-116 0 0,1 0-1 0 0,0 0 0 0 0,-1-1 1 0 0,2 1-1 0 0,-2 0 0 0 0,1 0 1 0 0,1 0-1 0 0,-1 0 0 0 0,0 2 31 0 0,5-8-292 0 0,-1-2 303 0 0,0 1-1 0 0,1 0 0 0 0,-1-1 1 0 0,1 1-1 0 0,2-2-10 0 0,2-2-60 0 0,0-1 0 0 0,0-1 0 0 0,3-7 60 0 0,11-15-120 0 0,23-25 205 0 0,9-5-85 0 0,-53 62 1 0 0,-1 0 18 0 0,2 0 0 0 0,-2 0 0 0 0,2 0 0 0 0,-1 0 0 0 0,-1 0 0 0 0,2 0-19 0 0,-2 1 2 0 0,0 0-1 0 0,0 0 1 0 0,0 1 0 0 0,0-1-1 0 0,0 0 1 0 0,0 0 0 0 0,0 0-1 0 0,0 0 1 0 0,0 0 0 0 0,0 0-1 0 0,0 0 1 0 0,0 0-1 0 0,0 0 1 0 0,0 0 0 0 0,0 0-1 0 0,0 0 1 0 0,0 0 0 0 0,0 0-1 0 0,0 0 1 0 0,0 0 0 0 0,0 0-1 0 0,0 0 1 0 0,0 0-1 0 0,0 0 1 0 0,0 0 0 0 0,0 0-1 0 0,0 0 1 0 0,0 0 0 0 0,0 0-1 0 0,0 0 1 0 0,0 0 0 0 0,0 0-1 0 0,0 0 1 0 0,0 0-1 0 0,0 0 1 0 0,1 0 0 0 0,-1 0-1 0 0,0 0 1 0 0,0 0 0 0 0,0 0-1 0 0,0 0 1 0 0,0 0 0 0 0,0 0-1 0 0,0 0 1 0 0,0 0-1 0 0,0 0 1 0 0,0 0 0 0 0,0 0-1 0 0,0 0 1 0 0,0 0 0 0 0,0 0-1 0 0,0 0 1 0 0,0 0 0 0 0,0 0-1 0 0,0 0 1 0 0,0 0-1 0 0,0 0 1 0 0,0 0 0 0 0,0 0-1 0 0,0 0-1 0 0,-1 2 105 0 0,-4 4-5 0 0,-18 22-31 0 0,2 0-1 0 0,-4 8-68 0 0,-20 38 56 0 0,19-31-78 0 0,18-29-128 0 0,3-7 131 0 0,1 0-1 0 0,0 0 1 0 0,0 0-1 0 0,1 1 1 0 0,-2 3 19 0 0,5-10-506 0 0,1-2 165 0 0,3-3 28 0 0,3-8 258 0 0,23-34-437 0 0,19-24 492 0 0,-28 41 29 0 0,4-3-183 0 0,21-20 154 0 0,-24 28-122 0 0,-3 4 147 0 0,-19 19-54 0 0,0 2-44 0 0,-3 3 71 0 0,-1 4-6 0 0,-1 0-1 0 0,0 0 1 0 0,-1 0-1 0 0,-1 3 9 0 0,-11 13 133 0 0,-16 29 228 0 0,-27 43-451 0 0,34-53-39 0 0,37-62-738 0 0,-4 7 809 0 0,11-20 48 0 0,3 1-1 0 0,0 0 0 0 0,1 1 1 0 0,2 2-1 0 0,13-11 11 0 0,-22 22-58 0 0,-9 10 182 0 0,0 1-1 0 0,1-1-123 0 0,-6 7 4 0 0,0 0-1 0 0,0 0 0 0 0,0 0 1 0 0,0 0-1 0 0,0 0 0 0 0,0 0 0 0 0,0 0 1 0 0,0 0-1 0 0,0 0 0 0 0,0 0 1 0 0,0 0-1 0 0,0 0 0 0 0,0 0 1 0 0,0 0-1 0 0,0 0 0 0 0,0 0 1 0 0,0 0-1 0 0,0 0 0 0 0,0 0 1 0 0,0 0-1 0 0,1 0 0 0 0,-1 0 0 0 0,0 0 1 0 0,0 0-1 0 0,0 0 0 0 0,0 0 1 0 0,0 0-1 0 0,0 0 0 0 0,0 0 1 0 0,0 0-1 0 0,0 0 0 0 0,0 0 1 0 0,0 0-1 0 0,0 0 0 0 0,0 0 0 0 0,0 0 1 0 0,0 0-1 0 0,0 0 0 0 0,0 0 1 0 0,0 0-1 0 0,0 0 0 0 0,0 0 1 0 0,0 0-1 0 0,0 0 0 0 0,0 0 1 0 0,0 0-1 0 0,0 0 0 0 0,0 0 0 0 0,1 0 1 0 0,-1 0-1 0 0,0 0 0 0 0,0 0 1 0 0,0 0-1 0 0,0 0 0 0 0,0 0 1 0 0,0 0-4 0 0,-1 5 138 0 0,-2 4-15 0 0,0-2-42 0 0,-1 0 0 0 0,0-1 0 0 0,-1 1 0 0 0,0 0 0 0 0,-3 2-81 0 0,-6 10 21 0 0,-65 97-53 0 0,78-115 28 0 0,0 1 0 0 0,1-1 0 0 0,-1 0 0 0 0,0 0 0 0 0,1 0 1 0 0,-2 0-1 0 0,2-1 0 0 0,-2 2 4 0 0,2-5-361 0 0,2-2 231 0 0,13-23 5 0 0,7-11 125 0 0,-16 29 23 0 0,1 0-1 0 0,1 0 1 0 0,0 1 0 0 0,0 0-1 0 0,3-1-22 0 0,29-30-67 0 0,-36 36 119 0 0,-3 3-71 0 0,-3 2 6 0 0,1 2 20 0 0,-20 26 434 0 0,-14 22-430 0 0,28-42 135 0 0,1 1 0 0 0,-2 5-146 0 0,3-7-3 0 0,0 1-1 0 0,-1-1 0 0 0,1 0 1 0 0,-2 0 3 0 0,3-2-41 0 0,2-3-280 0 0,4-8 117 0 0,21-34 203 0 0,1 1-1 0 0,2 2 1 0 0,16-17 1 0 0,-28 37 155 0 0,-23 22-181 0 0,-42 62 492 0 0,42-57-333 0 0,2 1 0 0 0,-2 2-133 0 0,-5 9 166 0 0,-51 72-77 0 0,63-93-129 0 0,1 0-70 0 0,0 0 0 0 0,-1 0-1 0 0,1 0 1 0 0,-1-1-1 0 0,0 2 111 0 0,1-3-400 0 0,1-3-17 0 0,1-1-202 0 0,21-40-214 0 0,23-45 896 0 0,-34 74-38 0 0,-8 12-17 0 0,-1-1-1 0 0,0 0 1 0 0,0 0-1 0 0,1 1 0 0 0,-2-1 1 0 0,1 0-8 0 0,-2 4 1 0 0,0 0 0 0 0,0 0 0 0 0,0 0 1 0 0,0 0-1 0 0,0 0 0 0 0,0 0 0 0 0,0 0 0 0 0,0 0 1 0 0,0 0-1 0 0,0 0 0 0 0,0 0 0 0 0,0-1 1 0 0,0 1-1 0 0,0 0 0 0 0,0 0 0 0 0,0 0 0 0 0,0 0 1 0 0,0 0-1 0 0,0 0 0 0 0,0 0 0 0 0,0 0 0 0 0,0 0 1 0 0,0 0-1 0 0,0 0 0 0 0,0 0 0 0 0,0 0 0 0 0,0 0 1 0 0,0 0-1 0 0,0 0 0 0 0,0 0 0 0 0,0 0 1 0 0,0 0-1 0 0,0-1 0 0 0,0 1 0 0 0,0 0 0 0 0,0 0 1 0 0,0 0-1 0 0,0 0 0 0 0,0 0 0 0 0,0 0 0 0 0,0 0 1 0 0,0 0-1 0 0,0 0 0 0 0,0 0 0 0 0,0 0 1 0 0,-1 0-1 0 0,1 0 0 0 0,0 0 0 0 0,0 0 0 0 0,0 0 1 0 0,0 0-1 0 0,0 0 0 0 0,0 0 0 0 0,0 0 0 0 0,0 0 1 0 0,0 0-1 0 0,0 0-1 0 0,-3 2 158 0 0,-3 2 136 0 0,-24 24 312 0 0,23-20-537 0 0,-1 0-1 0 0,-2 3-68 0 0,2-2 47 0 0,-6 6-47 0 0,1-4 128 0 0,-1-1 1 0 0,1 1 0 0 0,-1-2-1 0 0,-5 2-128 0 0,-10 4-25 0 0,-28 10 25 0 0,34-15 44 0 0,6-2 86 0 0,1-2 1 0 0,-2 0-1 0 0,-11 2-130 0 0,14-5 67 0 0,1-1 0 0 0,0 0 1 0 0,0-1-1 0 0,0-1 0 0 0,-6 0-67 0 0,1-1 28 0 0,0 1 1 0 0,-1 1-1 0 0,2 1 0 0 0,-17 4-28 0 0,17-2 213 0 0,-9 7-70 0 0,26-11-105 0 0,1 0 0 0 0,-1 1 0 0 0,0 0-1 0 0,1-1 1 0 0,0 0 0 0 0,-1 1 0 0 0,0-1-1 0 0,1 1 1 0 0,-1-1-38 0 0,1 1 6 0 0,0-1 0 0 0,0 0 0 0 0,0 0 1 0 0,0 0-1 0 0,0 0 0 0 0,0 0 0 0 0,0 0 0 0 0,-1 0 0 0 0,1 0 0 0 0,0 0 0 0 0,0 0 0 0 0,0 0 0 0 0,0 0 0 0 0,0 1 0 0 0,0-1 0 0 0,0 0 0 0 0,0 0 1 0 0,0 0-1 0 0,0 0 0 0 0,0 0 0 0 0,0 0 0 0 0,0 0 0 0 0,0 0 0 0 0,0 0 0 0 0,0 0 0 0 0,0 0 0 0 0,0 0 0 0 0,0 0 0 0 0,0 0 0 0 0,0 0 1 0 0,0 0-1 0 0,0 0 0 0 0,1 0 0 0 0,-1 0 0 0 0,0 0 0 0 0,0 1-6 0 0,4-1 58 0 0,13-3 212 0 0,-10 2-270 0 0,0 0 0 0 0,0-1 0 0 0,0 1 0 0 0,0-1 0 0 0,19-7-21 0 0,1 2-1 0 0,-1 0 0 0 0,14 0 22 0 0,-31 6-105 0 0,-6 1 53 0 0,-1-1 1 0 0,0 1-1 0 0,0 0 1 0 0,1 0 0 0 0,0 0 51 0 0,-2 0-26 0 0,0 0 1 0 0,0 0-1 0 0,0 1 1 0 0,0-1-1 0 0,0 1 1 0 0,-1-1-1 0 0,2 0 1 0 0,-1 0-1 0 0,-1 1 1 0 0,1 0 0 0 0,0 0-1 0 0,-1-1 1 0 0,2 0-1 0 0,-2 2 26 0 0,0-2-9 0 0,1 0 0 0 0,-1 0 0 0 0,0 1 0 0 0,0-1 1 0 0,0 1-1 0 0,0-1 0 0 0,0 0 0 0 0,0 1 0 0 0,0-1 0 0 0,0 1 0 0 0,0-1 0 0 0,0 1 0 0 0,0-1 0 0 0,0 0 1 0 0,-1 0-1 0 0,1 1 0 0 0,0-1 0 0 0,0 1 0 0 0,0-1 0 0 0,0 0 0 0 0,0 0 0 0 0,0 1 0 0 0,-1-1 0 0 0,1 0 0 0 0,0 1 1 0 0,-1-1 8 0 0,-6 9-190 0 0,5-7 159 0 0,-1 1 0 0 0,-1-1 0 0 0,1 0-1 0 0,-1 0 1 0 0,-2 1 31 0 0,-6 4 22 0 0,3-1-26 0 0,4-2 56 0 0,-2 0 0 0 0,2-1 0 0 0,-2 1 0 0 0,-4 0-52 0 0,-8 3-31 0 0,-32 12 144 0 0,-1-3 0 0 0,-5-2-113 0 0,40-10-52 0 0,-23 4 135 0 0,-30 3-83 0 0,55-9 94 0 0,1 0-1 0 0,-6 3-93 0 0,-15 2 418 0 0,28-4-109 0 0,6-2-34 0 0,4 1-19 0 0,3-1-125 0 0,1-1-1 0 0,-1 1 0 0 0,0-1 1 0 0,0-1-1 0 0,1 1 0 0 0,-1-1 1 0 0,2-1-131 0 0,-7 2 6 0 0,16-2 147 0 0,0 2 0 0 0,6 0-153 0 0,10-1 52 0 0,-9 0-26 0 0,-3 1-154 0 0,-1-2 0 0 0,0 0 0 0 0,4-2 128 0 0,-8 0-373 0 0,1 0-1 0 0,2-3 374 0 0,-6 2-335 0 0,-9 5 149 0 0,1-2 1 0 0,-1 1-1 0 0,0-1 1 0 0,0 0-1 0 0,2-1 186 0 0,-5 2-109 0 0,5-2-137 0 0,-5 1 98 0 0,-2 2-65 0 0,-8 2 312 0 0,2 0 0 0 0,-18 1 37 0 0,7 0 129 0 0,0 1 0 0 0,0 0 0 0 0,-12 5-265 0 0,-70 34 144 0 0,93-39-133 0 0,0-1 1 0 0,0 1 0 0 0,0 0 0 0 0,1 1 0 0 0,1-1 0 0 0,-2 2-1 0 0,2-1 1 0 0,-6 6-12 0 0,11-11 7 0 0,0 0-1 0 0,0 0 1 0 0,0 0 0 0 0,0 0-1 0 0,0 1 1 0 0,0-1-1 0 0,0 0 1 0 0,0 0 0 0 0,0 0-1 0 0,0 0 1 0 0,0 0-1 0 0,0 0 1 0 0,0 0 0 0 0,0 0-1 0 0,0 0 1 0 0,0 0-1 0 0,0 0 1 0 0,0 0 0 0 0,0 0-1 0 0,0 0 1 0 0,0 0-1 0 0,0 0 1 0 0,0 0-1 0 0,0 0 1 0 0,0 0 0 0 0,0 1-1 0 0,0-1 1 0 0,0 0-1 0 0,0 0 1 0 0,0 0 0 0 0,0 0-1 0 0,0 0 1 0 0,0 0-1 0 0,0 0 1 0 0,0 0 0 0 0,0 1-1 0 0,0-1 1 0 0,0 0-1 0 0,0 0 1 0 0,0 0 0 0 0,0 0-1 0 0,0 0 1 0 0,0 0-1 0 0,0 0 1 0 0,0 0-1 0 0,0 0 1 0 0,0 0 0 0 0,0 1-1 0 0,0-1 1 0 0,0 0-1 0 0,0 0 1 0 0,0 0 0 0 0,0 0-1 0 0,0 0 1 0 0,1 0-1 0 0,-1 0-6 0 0,7 0 212 0 0,8-3 39 0 0,17-6-15 0 0,-14 3-269 0 0,5 1 33 0 0,-4 1-6 0 0,-6 1 53 0 0,1 0 0 0 0,9 1-47 0 0,-3 0 39 0 0,-12 0-228 0 0,1 1 0 0 0,-1 1 0 0 0,6 0 189 0 0,-11 0-96 0 0,1 1-126 0 0,-4-1 201 0 0,0 0 1 0 0,0 0-1 0 0,0 0 0 0 0,0 0 0 0 0,0 0 0 0 0,0 0 0 0 0,0 0 0 0 0,0 0 1 0 0,0 0-1 0 0,0 0 0 0 0,0 0 0 0 0,0 0 0 0 0,0 0 0 0 0,0 0 1 0 0,0 0-1 0 0,0 0 0 0 0,0 0 0 0 0,0 0 0 0 0,0 0 0 0 0,0 0 21 0 0,-1 0-116 0 0,-1 0 0 0 0,1 0 0 0 0,0 0 0 0 0,0 0 0 0 0,-1 0 0 0 0,0 1 116 0 0,-1 0-131 0 0,-71 9 407 0 0,63-9-141 0 0,-3 2 94 0 0,1-1 0 0 0,-8 2-229 0 0,-23 11-159 0 0,42-15 896 0 0,7-2-395 0 0,8-2-184 0 0,6-3-79 0 0,-15 5-43 0 0,-1 1 1 0 0,1 0-1 0 0,-1 0 0 0 0,1 0 0 0 0,0 0 0 0 0,-1 0 0 0 0,1 1 0 0 0,0 0 0 0 0,-1 0 1 0 0,2 0-37 0 0,0 0 11 0 0,1 0 1 0 0,-1-1-1 0 0,0 1 0 0 0,1-2 1 0 0,-1 2-1 0 0,0-2 1 0 0,3 0-12 0 0,17-3-94 0 0,-16 3 72 0 0,-7 1-11 0 0,1 0 0 0 0,-1 1 0 0 0,0-1 0 0 0,1 1 0 0 0,-1 0 0 0 0,1 0 0 0 0,-1 0 0 0 0,1 0 0 0 0,-1 0 0 0 0,1 0 0 0 0,-1 1 33 0 0,2 1 40 0 0,4 0-191 0 0,-8-2 131 0 0,0 0 0 0 0,1 0-1 0 0,-1 0 1 0 0,0 0 0 0 0,0 0 0 0 0,1 0 0 0 0,-1 0 0 0 0,0 1 0 0 0,0-1 0 0 0,0 0 0 0 0,0 0 0 0 0,0 1 0 0 0,1-1-1 0 0,-1 0 1 0 0,0 0 0 0 0,0 0 0 0 0,0 0 0 0 0,1 0 0 0 0,-1 1 0 0 0,0-1 0 0 0,0 0 0 0 0,0 1 0 0 0,0-1-1 0 0,0 0 1 0 0,0 1 20 0 0,0-1-22 0 0,0 0 0 0 0,0 0-1 0 0,0 0 1 0 0,0 0 0 0 0,-1 0-1 0 0,1 1 1 0 0,0-1 0 0 0,0 0-1 0 0,0 0 1 0 0,-1 0 0 0 0,1 1-1 0 0,0-1 1 0 0,0 0 0 0 0,0 0-1 0 0,0 0 1 0 0,0 0 0 0 0,-1 0-1 0 0,1 0 1 0 0,0 0 0 0 0,0 0-1 0 0,-1 0 1 0 0,1 0 0 0 0,0 0-1 0 0,0 0 1 0 0,0 0 0 0 0,0 0-1 0 0,-1 0 1 0 0,1 0 0 0 0,0 0-1 0 0,-1 0 23 0 0,-6 0-437 0 0,1 0 348 0 0,-1 0 0 0 0,0 0 0 0 0,-1 0 89 0 0,-6 2 23 0 0,-16-1 281 0 0,-29 7-304 0 0,55-8 20 0 0,0 0 0 0 0,0 1 0 0 0,1 1 0 0 0,-1-2 0 0 0,0 2 0 0 0,1-1 0 0 0,-1 1-1 0 0,1 0 1 0 0,-1 0 0 0 0,-2 2-20 0 0,4-3 140 0 0,1 0-122 0 0,1-1-1 0 0,-1 0 0 0 0,1 0 0 0 0,0 0 1 0 0,0 0-1 0 0,0 0 0 0 0,0 1 0 0 0,0-1 1 0 0,-1 0-1 0 0,1 0 0 0 0,0 0 0 0 0,-1 0 1 0 0,1 0-1 0 0,0 0 0 0 0,0 1 0 0 0,0-1 1 0 0,0 0-1 0 0,0 0 0 0 0,0 1 0 0 0,0-1 1 0 0,0 0-1 0 0,-1 0 0 0 0,1 0 0 0 0,0 1 1 0 0,0-1-1 0 0,0 0 0 0 0,0 1 0 0 0,0-1 1 0 0,0 0-1 0 0,0 0 0 0 0,0 0 0 0 0,0 1-17 0 0,14-3 518 0 0,-9 3-494 0 0,0-2 0 0 0,-1 1 0 0 0,2-1 1 0 0,-1 1-1 0 0,0-2 0 0 0,0 2 0 0 0,2-3-24 0 0,13-2 48 0 0,15-3 18 0 0,-12 3-460 0 0,4 0 394 0 0,-6-1-675 0 0,-14 3 181 0 0,-6 1-25 0 0,-6 3 259 0 0,-6 1 77 0 0,7-2 139 0 0,1 1 0 0 0,-2 0 0 0 0,2 0 0 0 0,-1 0 0 0 0,0 0 0 0 0,1 0 0 0 0,-2 2 44 0 0,-15 7 32 0 0,-26 16 7 0 0,46-26-42 0 0,0 0 1 0 0,-1 1 0 0 0,1-1 0 0 0,0 0 0 0 0,-1 0 0 0 0,1 0 0 0 0,-1 0 0 0 0,1 0 0 0 0,0 0 0 0 0,0 0-1 0 0,0 0 1 0 0,0 1 0 0 0,-1-1 0 0 0,1 0 0 0 0,0-1 0 0 0,-1 1 0 0 0,1 0 0 0 0,0 0 2 0 0,0 0 8 0 0,0 0 1 0 0,0 0-1 0 0,0 0 1 0 0,0 0-1 0 0,0 0 1 0 0,-1 0 0 0 0,1-1-1 0 0,0 1 1 0 0,0 0-1 0 0,0 0 1 0 0,0 0-1 0 0,0 0 1 0 0,0 0-1 0 0,0 0 1 0 0,0 0-1 0 0,0 0 1 0 0,0 0 0 0 0,0 0-1 0 0,0 0 1 0 0,0-1-1 0 0,0 1 1 0 0,0 0-1 0 0,0 0 1 0 0,0 0-1 0 0,0 0 1 0 0,0 0-1 0 0,0-1-8 0 0,0 1 39 0 0,0-1-1 0 0,1 0 1 0 0,-1 1-1 0 0,0-1 1 0 0,0 0-1 0 0,0 0 1 0 0,1 1-1 0 0,-1-1 1 0 0,1 1-1 0 0,-1-1 1 0 0,0 1-1 0 0,1-1-38 0 0,0 0 7 0 0,-1 1 0 0 0,1 0 1 0 0,-1 0-1 0 0,0 0 0 0 0,1 0 0 0 0,0-1 0 0 0,-1 1 0 0 0,0 0 0 0 0,1 0 0 0 0,-1 0 0 0 0,1-1 0 0 0,-1 1 0 0 0,0 0 0 0 0,1 0 0 0 0,0 0-7 0 0,0 0 35 0 0,0 0 0 0 0,0 0 1 0 0,-1 0-1 0 0,1 0 0 0 0,0 0 0 0 0,0 0 0 0 0,0-1 0 0 0,0 0-35 0 0,1 0 82 0 0,0 1 0 0 0,0-1 0 0 0,0 0-1 0 0,0 1 1 0 0,0 0 0 0 0,2-1-82 0 0,14-1 128 0 0,-12 1-86 0 0,0 0-1 0 0,-1 1 1 0 0,0-1-1 0 0,1 0 1 0 0,-2-1-1 0 0,2 0 1 0 0,0 0-42 0 0,35-17 8 0 0,-20 11 26 0 0,-1-3 0 0 0,1 0-34 0 0,-13 6-125 0 0,0-2 1 0 0,1 0-1 0 0,3-4 125 0 0,-2 2-281 0 0,10-7 281 0 0,61-38-219 0 0,-44 34-52 0 0,-33 20 346 0 0,-8 1-10 0 0,2 0-47 0 0,0-1 0 0 0,0 1 0 0 0,0 0 0 0 0,0 0 0 0 0,0 1 0 0 0,0-1-1 0 0,-1 0 1 0 0,1 1 0 0 0,0 0-18 0 0,-6 3 52 0 0,-17 12 449 0 0,-19 17-501 0 0,30-24 6 0 0,10-7-16 0 0,0 0-1 0 0,-1 1 1 0 0,1-1 0 0 0,0 2 0 0 0,0-2 0 0 0,0 1 0 0 0,1 1 0 0 0,-1-1 10 0 0,4-2 7 0 0,-1-1 0 0 0,0 0 0 0 0,1 2 0 0 0,-1-2 0 0 0,0 0 0 0 0,1 1-7 0 0,0-2 0 0 0,0 0 1 0 0,0 0-1 0 0,0 0 0 0 0,0 0 1 0 0,0 0-1 0 0,0 0 1 0 0,0 0-1 0 0,0 0 0 0 0,0 0 1 0 0,0 0-1 0 0,0 0 1 0 0,0 0-1 0 0,0 1 0 0 0,0-1 1 0 0,0 0-1 0 0,0 0 0 0 0,0 0 1 0 0,0 0-1 0 0,0 0 1 0 0,0 0-1 0 0,0 0 0 0 0,0 0 1 0 0,0 0-1 0 0,0 0 1 0 0,0 1-1 0 0,0-1 0 0 0,0 0 1 0 0,0 0-1 0 0,0 0 0 0 0,0 0 1 0 0,0 0-1 0 0,0 0 1 0 0,1 0-1 0 0,-1 0 0 0 0,0 0 1 0 0,0 0-1 0 0,0 0 0 0 0,0 0 1 0 0,0 0-1 0 0,0 0 1 0 0,0 0-1 0 0,0 0 0 0 0,0 0 1 0 0,1 0-1 0 0,4-2 7 0 0,6-6 4 0 0,-2 2 42 0 0,1 0 0 0 0,5-2-53 0 0,-3 2-59 0 0,-1-1 0 0 0,0 0 0 0 0,7-6 59 0 0,-5 3-42 0 0,27-22 58 0 0,-22 17-220 0 0,13-8 204 0 0,-26 21-103 0 0,-4 2 91 0 0,-3 3 21 0 0,-20 16-49 0 0,11-8 234 0 0,-2 1-194 0 0,-13 15 173 0 0,-34 37 53 0 0,58-62-249 0 0,1 0-1 0 0,-1 0 1 0 0,1 0 0 0 0,0 0 0 0 0,-1 0-1 0 0,2 0 1 0 0,-2 0 0 0 0,1 1-1 0 0,1-1 1 0 0,-1 0 0 0 0,0 1 0 0 0,1-1-1 0 0,0 0 24 0 0,0-2-6 0 0,0 0 1 0 0,0 0-1 0 0,0 1 0 0 0,0-1 0 0 0,0 0 0 0 0,0 0 1 0 0,0 0-1 0 0,0 0 0 0 0,0 0 0 0 0,0 0 0 0 0,0 0 1 0 0,0 0-1 0 0,0 0 0 0 0,0 0 0 0 0,0 1 0 0 0,0-1 1 0 0,0 0-1 0 0,0 0 0 0 0,0 0 0 0 0,0 0 0 0 0,0 0 1 0 0,0 0-1 0 0,0 0 0 0 0,0 0 0 0 0,0 0 0 0 0,0 0 1 0 0,0 0-1 0 0,0 0 0 0 0,0 0 0 0 0,0 0 0 0 0,0 0 1 0 0,0 0-1 0 0,0 0 0 0 0,0 0 0 0 0,0 0 0 0 0,0 0 0 0 0,1 0 1 0 0,-1 0-1 0 0,0 0 0 0 0,0 0 0 0 0,0 0 0 0 0,0 0 1 0 0,0 0-1 0 0,0 0 0 0 0,0 0 0 0 0,0 0 0 0 0,0 0 6 0 0,5-2-156 0 0,3-4 157 0 0,27-29-248 0 0,6-9 247 0 0,-30 33-93 0 0,-6 6-13 0 0,-9 9 27 0 0,-4 2 270 0 0,1 0 0 0 0,0 1 0 0 0,-5 6-191 0 0,-8 7-269 0 0,17-16 205 0 0,-2-1 59 0 0,1 1 0 0 0,0 0 0 0 0,0 1-1 0 0,1 0 1 0 0,-1-1 0 0 0,-1 4 5 0 0,4-7-180 0 0,2-3 68 0 0,8-21-220 0 0,-8 21 309 0 0,-1 0-1 0 0,1 0 1 0 0,-1-1 0 0 0,0 1-1 0 0,0 0 1 0 0,0 0 0 0 0,0 0-1 0 0,0-1 1 0 0,-1 0 23 0 0,1 1 12 0 0,-1 1 0 0 0,1 0 1 0 0,0 0-1 0 0,-1-1 0 0 0,1 1 1 0 0,-1 0-1 0 0,1 0 0 0 0,-1 0 0 0 0,0 0 1 0 0,1 0-1 0 0,-1 0 0 0 0,0 0 1 0 0,0 0-1 0 0,0 0 0 0 0,0 0 0 0 0,0 1 1 0 0,-1-2-13 0 0,1 1 4 0 0,0 1 0 0 0,0-1 1 0 0,0 0-1 0 0,-1 1 0 0 0,1-1 1 0 0,0 1-1 0 0,0-1 0 0 0,-1 1 0 0 0,1 0 1 0 0,0-1-1 0 0,0 1 0 0 0,0 0 1 0 0,-1 0-1 0 0,1 0 0 0 0,-1 0 1 0 0,1 0-1 0 0,0 0 0 0 0,-1 0 1 0 0,1 1-1 0 0,0-1 0 0 0,-2 0-4 0 0,-1 2 9 0 0,-1-2 0 0 0,1 2 0 0 0,0-1-1 0 0,0 1 1 0 0,0 0 0 0 0,0 0 0 0 0,0 1-1 0 0,0-1 1 0 0,0 1-9 0 0,-7 4 10 0 0,8-5-10 0 0,1 0 1 0 0,-1-1-1 0 0,-2 3 0 0 0,-30 26-76 0 0,33-29 115 0 0,-1 2-29 0 0,0 0-1 0 0,0 0 0 0 0,-1 0 1 0 0,1-1-1 0 0,-1 1 1 0 0,1-1-1 0 0,-2 0-9 0 0,4-2 9 0 0,1 0-1 0 0,0 0 1 0 0,-1 0-1 0 0,0 1 1 0 0,0-1-1 0 0,1 0 1 0 0,0 0-1 0 0,-1 0 1 0 0,0 0-1 0 0,1 0 1 0 0,0 0-1 0 0,-1-1 1 0 0,0 1-9 0 0,1 0-2 0 0,0 0 1 0 0,0 0-1 0 0,0 0 0 0 0,0 0 1 0 0,0 0-1 0 0,0 0 0 0 0,0 0 0 0 0,0 0 1 0 0,0 0-1 0 0,0 0 0 0 0,0 0 1 0 0,0 0-1 0 0,0 0 0 0 0,-1 0 1 0 0,1 0-1 0 0,0 0 0 0 0,0 0 1 0 0,0 0-1 0 0,0 0 0 0 0,0 0 0 0 0,0 0 1 0 0,0 0-1 0 0,0 0 0 0 0,0 0 1 0 0,0 0-1 0 0,0 0 0 0 0,0 0 1 0 0,0 0-1 0 0,0 0 0 0 0,0 0 1 0 0,0 0-1 0 0,-1 0 0 0 0,1 0 0 0 0,0 0 1 0 0,0 0-1 0 0,0 0 0 0 0,0 0 1 0 0,0 0-1 0 0,0 0 0 0 0,0 0 1 0 0,0 0-1 0 0,0 0 0 0 0,0 1 1 0 0,0-1-1 0 0,0 0 0 0 0,0 0 0 0 0,0 0 1 0 0,0 0-1 0 0,0 0 0 0 0,0 0 1 0 0,0 0-1 0 0,0 0 0 0 0,0 0 1 0 0,0 0-1 0 0,0 0 0 0 0,0 0 0 0 0,0 0 1 0 0,0 0-1 0 0,0 0 0 0 0,0 0 1 0 0,0 1-1 0 0,0-1 0 0 0,0 0 1 0 0,0 0 1 0 0,1 0 45 0 0,0 0 1 0 0,0 0-1 0 0,0 0 1 0 0,-1 0-1 0 0,1 0 1 0 0,0 0-1 0 0,0 0 1 0 0,0 0-1 0 0,0 0 1 0 0,-1 0-1 0 0,2 0-45 0 0,0 0 83 0 0,0 0-1 0 0,0-1 0 0 0,0 1 1 0 0,0-1-1 0 0,0 1 1 0 0,1-2-83 0 0,0 1 10 0 0,0 0 1 0 0,0 0 0 0 0,0 0 0 0 0,0 0 0 0 0,0 1 0 0 0,2-1-11 0 0,4 0 8 0 0,-8 1-4 0 0,-1 0 0 0 0,1 0 0 0 0,-1 0 0 0 0,1 0 0 0 0,0 0 0 0 0,-1 0 0 0 0,1 0 0 0 0,0 0 0 0 0,-1 0 0 0 0,1 0 0 0 0,0 0 0 0 0,-1 0 0 0 0,1 1 0 0 0,0-1 0 0 0,0 1 0 0 0,-1-1 0 0 0,0 0 1 0 0,1 0-1 0 0,0 1 0 0 0,-1 0 0 0 0,0-1 0 0 0,1 1 0 0 0,0-1 0 0 0,-1 1 0 0 0,0 0 0 0 0,0-1 0 0 0,1 0 0 0 0,-1 1 0 0 0,1 0 0 0 0,-1-1 0 0 0,0 1 0 0 0,0 0 0 0 0,0-1 0 0 0,0 1 0 0 0,0 0 0 0 0,0 0 0 0 0,0-1 0 0 0,1 1 0 0 0,-1 0-4 0 0,0-1 2 0 0,0 0 0 0 0,0 0 0 0 0,0 0 0 0 0,0 0 0 0 0,0 0-1 0 0,0 1 1 0 0,0-1 0 0 0,0 0 0 0 0,0 0 0 0 0,0 1 0 0 0,1-1 0 0 0,-1 0-1 0 0,0 0 1 0 0,0 0 0 0 0,0 0 0 0 0,1 0 0 0 0,-1 0 0 0 0,0 0 0 0 0,0 0 0 0 0,0 1-1 0 0,0-1 1 0 0,0 0 0 0 0,0 0 0 0 0,1 0 0 0 0,-1 0 0 0 0,0 0 0 0 0,0 0-1 0 0,1 1 1 0 0,-1-1 0 0 0,0 0 0 0 0,0 0 0 0 0,0 0 0 0 0,0 0 0 0 0,0 0-1 0 0,1 0 1 0 0,-1 0 0 0 0,0 0 0 0 0,0 0 0 0 0,1-1 0 0 0,-1 1 0 0 0,0 0 0 0 0,0 0-1 0 0,0 0 1 0 0,0 0 0 0 0,0 0 0 0 0,1 0-2 0 0,10-4-140 0 0,-8 3 154 0 0,1-2 31 0 0,4 1 78 0 0,-8 2-123 0 0,0 0 0 0 0,1 0 0 0 0,-1 0 0 0 0,0 0 0 0 0,0 0 0 0 0,0 0 0 0 0,0 0 0 0 0,1 0 0 0 0,-1 0 0 0 0,1 0 0 0 0,-1 0 0 0 0,0 0 0 0 0,0 0 1 0 0,0 0-1 0 0,0 0 0 0 0,1 0 0 0 0,-1 0 0 0 0,0 0 0 0 0,0 1 0 0 0,1-1 0 0 0,-1 0 0 0 0,0 0 0 0 0,1 1 0 0 0,-1-1 0 0 0,0 0 0 0 0,0 0 0 0 0,0 0 0 0 0,0 0 1 0 0,0 1-1 0 0,0-1 0 0 0,2 3-17 0 0,-2-2-2 0 0,0-1 1 0 0,1 1-1 0 0,-1 0 0 0 0,1 0 1 0 0,-1 0-1 0 0,0 0 1 0 0,0 0-1 0 0,1 0 1 0 0,-1 1 18 0 0,0-2-1 0 0,0 0 1 0 0,0 0 0 0 0,0 0 0 0 0,0 0-1 0 0,0 1 1 0 0,1-1 0 0 0,-1 0 0 0 0,0 1-1 0 0,0-1 1 0 0,0 0 0 0 0,0 1-1 0 0,0-1 1 0 0,0 0 0 0 0,0 0 0 0 0,1 0-1 0 0,-1 0 1 0 0,0 0 0 0 0,0 0 0 0 0,1 1-1 0 0,-1-1 1 0 0,0 0 0 0 0,1 0 0 0 0,-1 0-1 0 0,0 0 1 0 0,0 0 0 0 0,0 1 0 0 0,0-1-1 0 0,1 0 0 0 0,-1 0 0 0 0,0 0 0 0 0,1 0 0 0 0,-1 0 0 0 0,0 0 0 0 0,0 0 0 0 0,0 0 0 0 0,0 0 0 0 0,1 1-1 0 0,-1-1 1 0 0,0 0 0 0 0,0 0 0 0 0,1 1 0 0 0,-1-1 0 0 0,0 0 0 0 0,0 0 0 0 0,0 0 1 0 0,0 0-1 0 0,0 1-1 0 0,0-1 1 0 0,0 0-1 0 0,0 1 1 0 0,0-1-1 0 0,1 0 1 0 0,-1 0-1 0 0,0 0 1 0 0,0 0-1 0 0,1 0 1 0 0,-1 0-1 0 0,0 1 1 0 0,0-1-1 0 0,1 0 1 0 0,-1 0-1 0 0,0 0 1 0 0,0 1-1 0 0,0-1 1 0 0,0 0-1 0 0,1 0 1 0 0,-1 0-1 0 0,0 0 1 0 0,1 0-1 0 0,-1 0 1 0 0,0 0 1 0 0,0 0 9 0 0,0 0 0 0 0,1 0 0 0 0,-1 0 0 0 0,0 0 0 0 0,1 1 0 0 0,-1-1 0 0 0,0 0-1 0 0,0 0 1 0 0,0 0 0 0 0,0 0 0 0 0,1 0 0 0 0,-1 0 0 0 0,0 0 0 0 0,1 0 0 0 0,-1 0 0 0 0,0 1 0 0 0,0-1 0 0 0,1 0 0 0 0,-1 0 0 0 0,0 1 0 0 0,0-1 0 0 0,0 0-9 0 0,0 0-7 0 0,1 1 0 0 0,-1-1-1 0 0,1 1 1 0 0,-1-1 0 0 0,1 0-1 0 0,-1 0 1 0 0,1 0 0 0 0,-1 0 0 0 0,1 1-1 0 0,-1-1 1 0 0,1 0 0 0 0,-1 0-1 0 0,1 0 1 0 0,0 0 0 0 0,0 1-1 0 0,-1-1 8 0 0,2 0-44 0 0,-1 1 58 0 0,0-1 0 0 0,-1 0 0 0 0,1 0 0 0 0,-1 1-1 0 0,1-1 1 0 0,0 1 0 0 0,-1-1 0 0 0,0 0 0 0 0,1 1 0 0 0,-1-1 0 0 0,1 1 0 0 0,-1-1 0 0 0,0 1-14 0 0,0 0-16 0 0,1 0-1 0 0,-1-1 1 0 0,1 0 0 0 0,-1 1 0 0 0,0-1 0 0 0,1 1 0 0 0,-1-1 0 0 0,1 0 0 0 0,0 1 0 0 0,-1-1 0 0 0,0 1 0 0 0,1-1 0 0 0,0 0 0 0 0,-1 0 0 0 0,1 1 16 0 0,4 1 35 0 0,-5-2-32 0 0,0 0 0 0 0,0 0 1 0 0,1 0-1 0 0,-1 1 0 0 0,0-1 0 0 0,0 0 1 0 0,0 0-1 0 0,0 0 0 0 0,0 0 0 0 0,0 0 1 0 0,0 0-1 0 0,1 0 0 0 0,-1 0 0 0 0,0 0 1 0 0,1 1-1 0 0,-1-1 0 0 0,0 0 0 0 0,0 0 1 0 0,0 0-1 0 0,0-1 0 0 0,0 1 1 0 0,0 0-1 0 0,1 0 0 0 0,-1 0 0 0 0,0 0 1 0 0,0 0-1 0 0,1 0 0 0 0,-1 0 0 0 0,0 0-3 0 0,0 0 1 0 0,0-1 0 0 0,0 1 0 0 0,0 0 0 0 0,0 0-1 0 0,1 0 1 0 0,-1 0 0 0 0,0 0 0 0 0,0 0 0 0 0,1 0 0 0 0,-1 0-1 0 0,0 0 1 0 0,0 0 0 0 0,1 0 0 0 0,-1 0 0 0 0,0 0 0 0 0,0 0-1 0 0,0 0 1 0 0,0 0 0 0 0,0 0 0 0 0,1 0 0 0 0,-1 0 0 0 0,0 1-1 0 0,0-1 1 0 0,1 0 0 0 0,-1 0 0 0 0,0 0 0 0 0,0 0 0 0 0,0 1 0 0 0,0-1-1 0 0,0 0 1 0 0,0 0 0 0 0,0 0 0 0 0,0 0 0 0 0,0 0 0 0 0,1 0-1 0 0,-1 0 1 0 0,0 0 0 0 0,0 1 0 0 0,0-1 0 0 0,0 0 0 0 0,0 0-1 0 0,0 1 1 0 0,0-1 0 0 0,0 0-1 0 0,2 10-48 0 0,-2-7-81 0 0,3-1-76 0 0,-3-1 199 0 0,0-1-1 0 0,1 0 1 0 0,-1 0 0 0 0,0 0 0 0 0,0 0-1 0 0,0 0 1 0 0,0 0 0 0 0,0 0 0 0 0,0 0 0 0 0,0 0-1 0 0,1 0 1 0 0,-1 1 0 0 0,0-1 0 0 0,0 0-1 0 0,0 0 1 0 0,0 1 0 0 0,1-1 0 0 0,-1 0 0 0 0,0 0-1 0 0,0 0 1 0 0,0 0 6 0 0,0 3 40 0 0,2 0 0 0 0,-2 0 0 0 0,2-1 0 0 0,0 2-40 0 0,1 2-84 0 0,-2-5 43 0 0,-1 0-1 0 0,1 0 1 0 0,0 1 0 0 0,-1-2-1 0 0,0 2 1 0 0,1-1 0 0 0,-1 0 41 0 0,0-1 4 0 0,0 1 0 0 0,0-1 0 0 0,0 1 0 0 0,0-1 0 0 0,0 1 0 0 0,0-1 1 0 0,0 0-1 0 0,0 0 0 0 0,1 0 0 0 0,-1 1 0 0 0,0-1 0 0 0,0 1 0 0 0,0-1 0 0 0,0 0 0 0 0,0 0 1 0 0,0 0-1 0 0,0 1 0 0 0,1-1 0 0 0,-1 0 0 0 0,0 1-4 0 0,3 2-168 0 0,-2-1 120 0 0,-1-2 48 0 0,0 0 0 0 0,0 0 0 0 0,0 0 0 0 0,0 0 1 0 0,0 0-1 0 0,0 0 0 0 0,0 0 0 0 0,0 0 1 0 0,0 0-1 0 0,0 0 0 0 0,0 0 0 0 0,0 1 1 0 0,0-1-1 0 0,0 0 0 0 0,0 0 0 0 0,0 0 0 0 0,0 0 1 0 0,0 0-1 0 0,0 0 0 0 0,0 0 0 0 0,0 0 1 0 0,0 0-1 0 0,0 0 0 0 0,0 0 0 0 0,0 0 0 0 0,0 0 1 0 0,0 1-1 0 0,0-1 0 0 0,0 0 0 0 0,0 0 1 0 0,0 0-1 0 0,0 0 0 0 0,0 0 0 0 0,0 0 1 0 0,1 0-1 0 0,-1 0 0 0 0,0 0 0 0 0,0 0 0 0 0,0 0 1 0 0,0 0-1 0 0,0 0 0 0 0,0 0 0 0 0,0 0 1 0 0,0 0-1 0 0,1 0 0 0 0,-1 0-4 0 0,0 0 0 0 0,0 0 0 0 0,0 0 1 0 0,0 0-1 0 0,1 1 0 0 0,-1-1 0 0 0,0 0 1 0 0,1 1-1 0 0,-1-1 0 0 0,0 1 0 0 0,0-1 0 0 0,0 0 1 0 0,0 0-1 0 0,0 0 0 0 0,0 1 0 0 0,0-1 1 0 0,0 1-1 0 0,0-1 0 0 0,0 0 0 0 0,0 0 1 0 0,0 1-1 0 0,0-1 0 0 0,0 0 0 0 0,0 1 0 0 0,0-1 1 0 0,0 0-1 0 0,0 0 0 0 0,0 1 0 0 0,0-1 1 0 0,0 1-1 0 0,0-1 0 0 0,0 0 0 0 0,0 0 1 0 0,0 0-1 0 0,-1 1 4 0 0,1-1-52 0 0,0 2 48 0 0,0-2 1 0 0,-1 1 0 0 0,1 0-1 0 0,0 0 1 0 0,0 0-1 0 0,0-1 1 0 0,0 2 0 0 0,1-1 3 0 0,-1 0-243 0 0,0 0 193 0 0,0 5 0 0 0,0-6 53 0 0,0 0-1 0 0,0 0 1 0 0,0 1 0 0 0,0-1 0 0 0,0 0 0 0 0,0 0 0 0 0,0 0 0 0 0,0 0-1 0 0,1 0 1 0 0,-1 0 0 0 0,0 0 0 0 0,0 0 0 0 0,0 0 0 0 0,0 1 0 0 0,0-1-1 0 0,0 0 1 0 0,0 0 0 0 0,0 0 0 0 0,0 0 0 0 0,0 0 0 0 0,0 0-1 0 0,0 1 1 0 0,1-1 0 0 0,-1 0 0 0 0,0 0 0 0 0,0 0 0 0 0,0 0 0 0 0,1 0-1 0 0,-1 0 1 0 0,0 0 0 0 0,0 0 0 0 0,0 0-3 0 0,0 0 4 0 0,0 0 0 0 0,1 0 0 0 0,-1 1 0 0 0,0-1 0 0 0,1 1 0 0 0,-1-1 0 0 0,0 0 0 0 0,0 0 0 0 0,1 1 0 0 0,-1-1 0 0 0,0 1 0 0 0,0 0 0 0 0,0-1 0 0 0,0 0 0 0 0,0 0 0 0 0,0 1 0 0 0,0-1 0 0 0,0 1 0 0 0,0-1-4 0 0,0 2 57 0 0,0-2-59 0 0,0 0 0 0 0,0 0 0 0 0,0 0-1 0 0,0 0 1 0 0,1 1 0 0 0,-1-1 0 0 0,0 0-1 0 0,0 1 1 0 0,0-1 0 0 0,1 0 0 0 0,-1 0 0 0 0,0 1-1 0 0,0-1 1 0 0,0 0 0 0 0,0 0 0 0 0,0 0-1 0 0,1 0 1 0 0,-1 0 2 0 0,4 3-13 0 0,-4-2 17 0 0,1-1 0 0 0,0 1 0 0 0,-1-1 0 0 0,0 1 1 0 0,1 0-1 0 0,-1-1 0 0 0,1 1 0 0 0,-1 0 0 0 0,0-1 0 0 0,0 2 0 0 0,0-2 0 0 0,1 1 1 0 0,-1 0-1 0 0,0-1 0 0 0,0 1 0 0 0,0 0 0 0 0,0 0 0 0 0,0-1 0 0 0,0 2 0 0 0,0-2 0 0 0,0 1 1 0 0,0 0-1 0 0,-1 0-4 0 0,1 1-27 0 0,0 0 0 0 0,0 0-1 0 0,0 0 1 0 0,0 0 0 0 0,0 0 0 0 0,1 1 27 0 0,-1-3-3 0 0,0 0 0 0 0,0 1 1 0 0,0-1-1 0 0,0 1 0 0 0,0 0 0 0 0,1-1 0 0 0,-1 0 0 0 0,0 1 0 0 0,0-1 0 0 0,0 1 1 0 0,1-1-1 0 0,-1 0 0 0 0,0 0 0 0 0,0 1 0 0 0,0-1 0 0 0,1 1 0 0 0,-1-1 1 0 0,0 0-1 0 0,1 0 0 0 0,-1 1 0 0 0,0-1 3 0 0,0 0 3 0 0,1 0 1 0 0,-1 0-1 0 0,0 1 1 0 0,0-1-1 0 0,0 0 1 0 0,1 0-1 0 0,-1 0 1 0 0,0 0-1 0 0,0 0 1 0 0,0 1-1 0 0,0-1 1 0 0,0 0-1 0 0,0 0 0 0 0,0 0 1 0 0,0 0-1 0 0,0 0 1 0 0,0 0-1 0 0,0 0 1 0 0,0 0-1 0 0,0 1 1 0 0,1-1-1 0 0,-1 0 1 0 0,0 0-4 0 0,0 1 0 0 0,0-1 0 0 0,0 0 0 0 0,0 0 0 0 0,0 0 0 0 0,0 0 1 0 0,0 0-1 0 0,0 0 0 0 0,0 0 0 0 0,0 0 0 0 0,0 0 0 0 0,0 0 1 0 0,0 0-1 0 0,0 0 0 0 0,0 0 0 0 0,0 1 0 0 0,0-1 0 0 0,0 0 1 0 0,0 0-1 0 0,0 0 0 0 0,1 0 0 0 0,-1 0 0 0 0,0 0 1 0 0,0 0-1 0 0,0 1 0 0 0,0-1 0 0 0,0 0 0 0 0,0 0 0 0 0,0 0 1 0 0,0 0-1 0 0,0 0 0 0 0,0 0 0 0 0,0 0 0 0 0,0 0 0 0 0,0 0 1 0 0,0 0-1 0 0,1 0 0 0 0,-1 0 0 0 0,0 0 0 0 0,0 0 0 0 0,0 0 1 0 0,0 0-1 0 0,0 0 0 0 0,1 0 0 0 0,-1 0 0 0 0,0 0 0 0 0,0 0 1 0 0,0 0-1 0 0,0 0 0 0 0,0 0 0 0 0,1-1 4 0 0,-1 1 0 0 0,0 0 0 0 0,0 0 0 0 0,0 0 0 0 0,0-1 0 0 0,0 1 0 0 0,1 0 0 0 0,-1 0-1 0 0,0 0 1 0 0,1 0 0 0 0,-1 0 0 0 0,0 0 0 0 0,0 0 0 0 0,0 0 0 0 0,0 0 0 0 0,1 0 0 0 0,-1 0-4 0 0,2 2-62 0 0,0 0 28 0 0,0-1 149 0 0,0 2-24 0 0,-2-3-91 0 0,0 1 0 0 0,1-1-1 0 0,-1 0 1 0 0,1 1 0 0 0,-1-1-1 0 0,1 1 1 0 0,-1-1 0 0 0,0 0-1 0 0,1 0 1 0 0,-1 1 0 0 0,1-1-1 0 0,-1 0 1 0 0,0 1 0 0 0,1-1-1 0 0,0 0 1 0 0,-1 1 0 0 0,0-1-1 0 0,1 0 1 0 0,0 0 0 0 0,-1 0-1 0 0,0 0 1 0 0,1 0 0 0 0,0 0-1 0 0,-1 0 1 0 0,1 0 0 0 0,-1 0-1 0 0,1 0 1 0 0,-1 0 0 0 0,1 0-1 0 0,-1 0 1 0 0,1-1-1 0 0,-1 1 1 0 0,1 0 0 0 0,-1 0-1 0 0,0-1 1 0 0,1 1 0 0 0,0-1-1 0 0,-1 1 1 0 0,1 0 0 0 0,-1 0-1 0 0,0-1 1 0 0,1 1 0 0 0,-1-1-1 0 0,1 1 1 0 0,-1 0 0 0 0,0-1-1 0 0,0 1 1 0 0,0 0 1 0 0,0-1-1 0 0,0 1 1 0 0,0 0-1 0 0,1 0 0 0 0,-1 0 1 0 0,0 0-1 0 0,0 0 1 0 0,0 0-1 0 0,1 0 1 0 0,-1 0-1 0 0,0 0 0 0 0,0 0 1 0 0,0 0-1 0 0,0 0 1 0 0,0 0-1 0 0,0 0 1 0 0,0 0-1 0 0,0 0 0 0 0,1 0 1 0 0,-1 0-1 0 0,0 0 1 0 0,0 0-1 0 0,0 0 0 0 0,1 0 1 0 0,-1 0-1 0 0,0 0 1 0 0,0 0-1 0 0,0 0 1 0 0,1 0-1 0 0,-1 0 0 0 0,0 0 1 0 0,0 0-1 0 0,4 4 106 0 0,-4-4-106 0 0,0 0 0 0 0,0 0 0 0 0,0 0-1 0 0,0 0 1 0 0,1 0 0 0 0,-1 0 0 0 0,0 0 0 0 0,0 0-1 0 0,0 0 1 0 0,0 0 0 0 0,1 0 0 0 0,-1 0-1 0 0,0 0 1 0 0,0 0 0 0 0,0 0 0 0 0,0 0 0 0 0,0 0-1 0 0,0 0 1 0 0,0 0 0 0 0,0 0 0 0 0,0 0-1 0 0,0 0 1 0 0,1 0 0 0 0,-1 0 0 0 0,0 0 0 0 0,0 0-1 0 0,0 0 1 0 0,0 0 0 0 0,1 0 0 0 0,-1 0-1 0 0,0 0 1 0 0,0 0 0 0 0,0 0 0 0 0,0 0 0 0 0,0 0-1 0 0,0 0 1 0 0,0 0 0 0 0,1-1 0 0 0,-1 1-1 0 0,0 0 1 0 0,0 0 0 0 0,0 0 0 0 0,0 0 0 0 0,0-1-1 0 0,0 1 1 0 0,0 0-1 0 0,0 0 0 0 0,0 0-1 0 0,0 0 1 0 0,0 0 0 0 0,0 0-1 0 0,0 0 1 0 0,0-1-1 0 0,1 1 1 0 0,-1 0 0 0 0,0 0-1 0 0,0 0 1 0 0,0 0 0 0 0,1 0-1 0 0,-1-1 1 0 0,0 1 0 0 0,0 0-1 0 0,0 0 1 0 0,0 0 0 0 0,0 0-1 0 0,0 0 1 0 0,1 0-1 0 0,-1 0 1 0 0,0 0 0 0 0,1 0-1 0 0,-1 0 2 0 0,10-7 134 0 0,-4 3-48 0 0,0 0-27 0 0,-5 3-46 0 0,-1 1 1 0 0,1-1 0 0 0,0 0-1 0 0,0 0 1 0 0,-1 1 0 0 0,1 0-1 0 0,0-1 1 0 0,0 0 0 0 0,0 1-1 0 0,-1 0 1 0 0,1 0 0 0 0,1-1-1 0 0,-2 1 1 0 0,2-1-14 0 0,-1 1 3 0 0,0 0 1 0 0,1 0 0 0 0,0 0-1 0 0,-1-1 1 0 0,1 0-1 0 0,-1 1 1 0 0,0 0-1 0 0,1-1 1 0 0,-1 0 0 0 0,0 0-1 0 0,1 0-3 0 0,4-3 34 0 0,3-2-96 0 0,-5 1 105 0 0,-2 3-31 0 0,-1 1 1 0 0,0 0 0 0 0,0 1 0 0 0,1-2 0 0 0,-1 1 0 0 0,1 1 0 0 0,-1-2 0 0 0,0 2 0 0 0,1-1-1 0 0,-1 1 1 0 0,1-1 0 0 0,0 1 0 0 0,0-1-13 0 0,-1 1-2 0 0,0 0 0 0 0,-1 0 0 0 0,1-1-1 0 0,-1 1 1 0 0,1-1 0 0 0,0 1 0 0 0,-1 0 0 0 0,1 0 0 0 0,-1-1-1 0 0,1 1 1 0 0,-1-1 0 0 0,0 1 0 0 0,1 0 0 0 0,0-1-1 0 0,-1 1 1 0 0,1-1 2 0 0,4-4 91 0 0,-5 5-96 0 0,1 0 0 0 0,-1 0 0 0 0,0 0 0 0 0,1-1 0 0 0,-1 1 0 0 0,0 0 0 0 0,0 0 0 0 0,0 0 0 0 0,0 0 0 0 0,1 0 0 0 0,-1 0 0 0 0,0 0 0 0 0,1 0 0 0 0,-1 0 0 0 0,0 0 0 0 0,0 0 0 0 0,0 0 0 0 0,1 0 0 0 0,-1 0 0 0 0,0 0 0 0 0,1 0 0 0 0,-1 0 0 0 0,0 1 6 0 0,0-1 2 0 0,1 0 1 0 0,-1 0 0 0 0,1 0 0 0 0,-1 0 0 0 0,0 0-1 0 0,0 0 1 0 0,1 0 0 0 0,-1 0 0 0 0,1 0 0 0 0,-1 0-1 0 0,1 0 1 0 0,-1 0 0 0 0,0 0 0 0 0,1 0 0 0 0,-1 0 0 0 0,1 0-1 0 0,-1 0 1 0 0,0 0 0 0 0,0 0 0 0 0,1-1 0 0 0,-1 1-1 0 0,1 0 1 0 0,-1-1 0 0 0,0 1-4 0 0,9-7-96 0 0,-1-1 159 0 0,0 6-60 0 0,-7 1 0 0 0,-1 1 1 0 0,0 0-1 0 0,0-1 1 0 0,1 1-1 0 0,0 0 1 0 0,-1 0-1 0 0,0 0 0 0 0,1 0 1 0 0,0 0-1 0 0,-1 0 1 0 0,0 0-1 0 0,1 0 1 0 0,0 0-4 0 0,-1 0-1 0 0,1 0 0 0 0,-1 0 0 0 0,0 0 1 0 0,0 0-1 0 0,1 0 0 0 0,-1 0 0 0 0,1 0 1 0 0,-1 0-1 0 0,0 0 0 0 0,0 0 0 0 0,1 0 1 0 0,-1 0-1 0 0,1 0 0 0 0,-1-1 0 0 0,0 1 1 0 0,0 0-1 0 0,0 0 0 0 0,1-1 0 0 0,-1 1 1 0 0,0 0-1 0 0,1 0 0 0 0,-1 0 0 0 0,0 0 1 0 0,0-1 0 0 0,0 0-1 0 0,1 1 0 0 0,0-1 1 0 0,-1 0-1 0 0,1 1 1 0 0,-1-1-1 0 0,1 0 1 0 0,0 1-1 0 0,-1-1 1 0 0,0 1-1 0 0,1-1 1 0 0,0 1-1 0 0,-1-1 1 0 0,1 1-1 0 0,0 0 1 0 0,0-1-1 0 0,0 1 1 0 0,0 0-1 0 0,-1-1 1 0 0,1 1-1 0 0,0 0 1 0 0,-1 0-1 0 0,1 0 1 0 0,1 0 0 0 0,-2 0 2 0 0,0 0 0 0 0,1 0 0 0 0,-1 0 0 0 0,1 0 0 0 0,-1 0 0 0 0,0 0 0 0 0,1 0 0 0 0,0-1 0 0 0,-1 1 0 0 0,0 0 0 0 0,0 0 0 0 0,1-1 0 0 0,-1 1 0 0 0,1 0 0 0 0,-1-1 0 0 0,0 1 0 0 0,0 0 0 0 0,1 0-2 0 0,2-2-22 0 0,4 0 28 0 0,5-5 112 0 0,-5 5-158 0 0,7-7-148 0 0,-2 6 412 0 0,-10 2-136 0 0,1 0-70 0 0,-2 1-23 0 0,0 0 1 0 0,-1 0 0 0 0,0 0-1 0 0,0 0 1 0 0,1 0 0 0 0,0 0-1 0 0,-1 0 1 0 0,0-1 0 0 0,0 1-1 0 0,1 0 1 0 0,-1-1 0 0 0,1 1 0 0 0,-1 0-1 0 0,0-1 1 0 0,0 1 0 0 0,0 0-1 0 0,1 0 1 0 0,-1-1 0 0 0,1 1-1 0 0,-1-1 5 0 0,0 1-1 0 0,0 0-1 0 0,0 0 1 0 0,0 0-1 0 0,0 0 0 0 0,0-1 1 0 0,1 1-1 0 0,-1 0 1 0 0,0 0-1 0 0,1-1 0 0 0,-1 1 1 0 0,0 0-1 0 0,1 0 1 0 0,-1 0-1 0 0,0 0 0 0 0,0 0 1 0 0,0 0-1 0 0,1 0 2 0 0,0 0-104 0 0,0-1 97 0 0,0-2 108 0 0,-1 2-101 0 0,8-10 9 0 0,-8 11-18 0 0,1 0-9 0 0,-1-1 0 0 0,0 1 0 0 0,0 0 0 0 0,1-1 0 0 0,-1 1 0 0 0,0-1 0 0 0,0 1-1 0 0,0 0 1 0 0,0 0 0 0 0,0-1 0 0 0,0 1 0 0 0,0-1 0 0 0,0 1 0 0 0,0 0 0 0 0,0 0 0 0 0,0-1 0 0 0,0 1 0 0 0,0-1 0 0 0,0 1 0 0 0,0 0 0 0 0,0 0 0 0 0,0-1 0 0 0,-1 1 0 0 0,1-1 0 0 0,0 1 0 0 0,0-1 18 0 0,-2-1-18 0 0,2 1 3 0 0,0 0 0 0 0,-1-1 0 0 0,0 0 0 0 0,1 1-1 0 0,0-1 1 0 0,0 0 0 0 0,0 1 0 0 0,0-1 15 0 0,0 0 23 0 0,0 1-1 0 0,-1-1 0 0 0,1 0 1 0 0,0 1-1 0 0,-1 0 1 0 0,1-1-1 0 0,0 0 0 0 0,-1 1-22 0 0,-1-5-3 0 0,2 5-3 0 0,0 0 1 0 0,0 0-1 0 0,0 1 0 0 0,0-1 0 0 0,-1 0 1 0 0,1 1-1 0 0,0-1 0 0 0,-1 0 1 0 0,1 1-1 0 0,0 0 0 0 0,0-1 0 0 0,-1-1 6 0 0,0 2 6 0 0,1 0 0 0 0,0-1 0 0 0,0 0 0 0 0,0 1 0 0 0,0 0 0 0 0,-1-1-1 0 0,1 0 1 0 0,0 1 0 0 0,0-1 0 0 0,0 0-6 0 0,0 1 5 0 0,0 0 0 0 0,0 0-1 0 0,0-1 1 0 0,0 1 0 0 0,0-1 0 0 0,0 1 0 0 0,-1 0 0 0 0,1-1-1 0 0,0 1 1 0 0,0 0 0 0 0,0 0 0 0 0,0-1 0 0 0,-1 1-1 0 0,1 0 1 0 0,0-1 0 0 0,0 1 0 0 0,0 0 0 0 0,0 0 0 0 0,0 0-1 0 0,0 0 1 0 0,-1-1 0 0 0,1 1 0 0 0,-1 0-5 0 0,1-8 279 0 0,-2 3-196 0 0,2 5-86 0 0,-1 0 1 0 0,1 0-1 0 0,0 0 0 0 0,0-1 1 0 0,0 1-1 0 0,-1 0 0 0 0,1-1 1 0 0,0 1-1 0 0,0 0 1 0 0,0 0-1 0 0,0-1 0 0 0,0 1 1 0 0,0-1-1 0 0,0 1 1 0 0,0 0 2 0 0,0-7 133 0 0,-1 5-106 0 0,1 1 0 0 0,0-1 0 0 0,0 1 0 0 0,0 0 0 0 0,0-1 1 0 0,0 1-1 0 0,0-1 0 0 0,0 1 0 0 0,1 0-27 0 0,-1-3-2 0 0,1 1-1 0 0,0 0 1 0 0,-1-1-1 0 0,0 1 1 0 0,0-4 2 0 0,0 2-5 0 0,0 2 43 0 0,-1-1 0 0 0,0 1 1 0 0,1 0-1 0 0,-1-1 1 0 0,-1 0-39 0 0,-3-8 10 0 0,4 10-9 0 0,0 0-1 0 0,0 0 0 0 0,0 0 0 0 0,0 0 0 0 0,-1-1 0 0 0,-3-7 93 0 0,0 2-84 0 0,4 7 7 0 0,1 0 0 0 0,-1-1-1 0 0,0 1 1 0 0,1 0 0 0 0,-1 0 0 0 0,1 0 0 0 0,-1 0 0 0 0,1-1 0 0 0,0 0-16 0 0,-1-2-155 0 0,0 2 170 0 0,1 0 0 0 0,-1 0 0 0 0,1 0 1 0 0,0 0-1 0 0,0 0 0 0 0,0 0 0 0 0,0-1 1 0 0,1 1-1 0 0,-1 0 0 0 0,1-1-15 0 0,0 0-25 0 0,-1 0 0 0 0,1 0 0 0 0,-1 0 0 0 0,0 0 1 0 0,0 0-1 0 0,0-1 25 0 0,0 1-90 0 0,0 2 92 0 0,0 1-1 0 0,0 0 0 0 0,0 0 0 0 0,0 0 1 0 0,1 0-1 0 0,-1-1 0 0 0,0 1 0 0 0,0 0 0 0 0,0 0 1 0 0,0 0-1 0 0,0 0 0 0 0,-1 0 0 0 0,1 0 1 0 0,0 0-1 0 0,0 0 0 0 0,0 0 0 0 0,0-1 1 0 0,0 1-1 0 0,0 0 0 0 0,0 0 0 0 0,0 0 1 0 0,0 0-1 0 0,0-1 0 0 0,0 1 0 0 0,-1 0 0 0 0,1 0 1 0 0,0 0-1 0 0,0 0 0 0 0,0 0 0 0 0,0 0 1 0 0,0 0-1 0 0,0 0 0 0 0,0 0 0 0 0,0 0 1 0 0,0 0-1 0 0,0 0 0 0 0,0 0 0 0 0,-1 0 0 0 0,1 0 1 0 0,0 0-1 0 0,0 0 0 0 0,0 0 0 0 0,0 0 1 0 0,-1 0-1 0 0,1 0 0 0 0,0 0 0 0 0,0 0 1 0 0,0 0-1 0 0,-1 0 0 0 0,1 0 0 0 0,0 0 1 0 0,0 0-1 0 0,0 0 0 0 0,0 0 0 0 0,0 0 0 0 0,0 0 1 0 0,0 0-1 0 0,0 0 0 0 0,0 0 0 0 0,0 0 1 0 0,0 0-1 0 0,-1 0 0 0 0,1 0 0 0 0,0 0-1 0 0,-7 6 42 0 0,6-5-45 0 0,-14 17 277 0 0,0-1 0 0 0,-11 19-274 0 0,3-5 240 0 0,10-12-222 0 0,-5 11-18 0 0,-4 5-15 0 0,11-19 27 0 0,2 1 0 0 0,-4 7-12 0 0,12-22-18 0 0,1-1 1 0 0,-1 1 0 0 0,0-1 0 0 0,1 0-1 0 0,0 1 1 0 0,0-1 0 0 0,-1 1 0 0 0,1-1-1 0 0,0 0 1 0 0,0 1 0 0 0,-1-1 0 0 0,2 1 0 0 0,-1 0 16 0 0,0-2 1 0 0,0 0 0 0 0,0 0-1 0 0,0 0 1 0 0,0 0 0 0 0,0 0-1 0 0,0 0 1 0 0,0 0-1 0 0,0 0 1 0 0,0 0 0 0 0,0 0-1 0 0,0 0 1 0 0,0 0 0 0 0,0 0-1 0 0,0 0 1 0 0,1 0-1 0 0,-1 0 1 0 0,0 0 0 0 0,0 0-1 0 0,0 0 1 0 0,0 0-1 0 0,0 0 1 0 0,0 0 0 0 0,0 0-1 0 0,0 0 1 0 0,0 0 0 0 0,0 0-1 0 0,0 0 1 0 0,0 0-1 0 0,0 0 1 0 0,0 0 0 0 0,0 0-1 0 0,0 0 1 0 0,0 0 0 0 0,0 0-1 0 0,0 0 1 0 0,0 0-1 0 0,0 0 1 0 0,0 0 0 0 0,1 0-1 0 0,-1 0 1 0 0,0 0 0 0 0,4-2-1 0 0,3-4-115 0 0,-1-4 27 0 0,2-5 89 0 0,2-3-80 0 0,1-4 108 0 0,-1 1-1 0 0,-1-2 1 0 0,-1 0 0 0 0,5-20-28 0 0,-12 40-6 0 0,3-13-18 0 0,-4 15 45 0 0,0 0-1 0 0,0 0 0 0 0,0 0 0 0 0,0 0 1 0 0,0 0-1 0 0,0 0 0 0 0,0 0 0 0 0,0-1 0 0 0,0 2 1 0 0,0-2-1 0 0,-1 2 0 0 0,1-2-20 0 0,-1 2 6 0 0,1 0 1 0 0,0 0-1 0 0,0 0 0 0 0,0 0 0 0 0,0 0 0 0 0,0 0 0 0 0,0 0 1 0 0,0 0-1 0 0,0 0 0 0 0,0 0 0 0 0,0 0 0 0 0,0-1 1 0 0,0 1-1 0 0,0 0 0 0 0,0 0 0 0 0,0 0 0 0 0,-1 0 0 0 0,1 0 1 0 0,0 0-1 0 0,0 0 0 0 0,0 0 0 0 0,0 0 0 0 0,0 0 0 0 0,-1 0 1 0 0,1 0-1 0 0,0 0 0 0 0,0 0 0 0 0,0 0 0 0 0,0 0 1 0 0,0 0-1 0 0,0 0 0 0 0,0 0 0 0 0,0 0 0 0 0,0 0-6 0 0,-5 3 123 0 0,-5 6-5 0 0,9-7-97 0 0,-6 5 45 0 0,2 1-1 0 0,-1 0 1 0 0,1 0-1 0 0,0 1 1 0 0,-2 6-66 0 0,-4 7-16 0 0,2-4 6 0 0,1 0-1 0 0,-1 0 11 0 0,6-8 31 0 0,0 0-1 0 0,0 0 1 0 0,1 0 0 0 0,-1 8-31 0 0,2-2 37 0 0,1-15-48 0 0,0 0 0 0 0,1 0 0 0 0,-1 0 0 0 0,0 0 0 0 0,0 0-1 0 0,0 0 1 0 0,0 0 0 0 0,1 0 0 0 0,0 0 0 0 0,-1 1 0 0 0,1-2-1 0 0,-1 1 1 0 0,1 0 0 0 0,0 0 11 0 0,-1-1-14 0 0,0 1 1 0 0,0-1-1 0 0,1 0 0 0 0,-1 0 1 0 0,1 0-1 0 0,-1 0 0 0 0,0 1 1 0 0,1-1-1 0 0,-1 0 0 0 0,1 0 0 0 0,0 1 1 0 0,-1-1-1 0 0,0 0 0 0 0,1 0 1 0 0,-1 0-1 0 0,1 0 0 0 0,-1 0 1 0 0,0 0-1 0 0,1 0 0 0 0,0 0 1 0 0,-1-1-1 0 0,0 1 0 0 0,1 0 1 0 0,-1 0-1 0 0,1 0 0 0 0,-1-1 0 0 0,0 1 1 0 0,1 0-1 0 0,-1 0 0 0 0,1 0 1 0 0,0 0-1 0 0,-1-1 0 0 0,0 1 14 0 0,2-1-15 0 0,0-1 0 0 0,-1 1 0 0 0,1-1 0 0 0,-1 0 1 0 0,1 1-1 0 0,-1-2 15 0 0,5-4-28 0 0,-1-1 0 0 0,-1 0 0 0 0,0 0 0 0 0,0-1 0 0 0,-1 0 0 0 0,0 1 0 0 0,0-3 28 0 0,2-5 2 0 0,-3 0-1 0 0,1 0 1 0 0,-1-11-2 0 0,-1 24 56 0 0,-1-1 1 0 0,-1-1-1 0 0,1 1 1 0 0,0 0-57 0 0,0 3 18 0 0,0 0 0 0 0,0 0 0 0 0,-1 0 0 0 0,1 0 0 0 0,-1 0 0 0 0,1-1 0 0 0,0 2 0 0 0,-1-2 1 0 0,0 2-1 0 0,1-2 0 0 0,-1 2 0 0 0,1-2 0 0 0,-1 1 0 0 0,0 1 0 0 0,0-2-18 0 0,0 2 6 0 0,1 0 0 0 0,0 0 0 0 0,0 0 0 0 0,-1 0 0 0 0,1 0 0 0 0,-1 0 0 0 0,1-1 0 0 0,-1 1 0 0 0,1 0 0 0 0,0 0 0 0 0,0 0 0 0 0,-1 0 0 0 0,1 0 0 0 0,-1 0 0 0 0,1 1 0 0 0,0-1 0 0 0,0 0 0 0 0,-1 0 0 0 0,1 0 0 0 0,-1 0-1 0 0,1 0 1 0 0,0 0 0 0 0,0 0 0 0 0,-1 0 0 0 0,1 1-6 0 0,-8 5 270 0 0,6-5-262 0 0,-4 5-29 0 0,0 1 1 0 0,-1-1-1 0 0,2 1 1 0 0,0 0-1 0 0,-3 5 21 0 0,1 0-9 0 0,0-1 0 0 0,1 3-1 0 0,0 0 10 0 0,4-12-9 0 0,2 1 0 0 0,-1 0-1 0 0,0 0 1 0 0,1-1-1 0 0,0 2 1 0 0,0-1-1 0 0,0 0 1 0 0,0 0 9 0 0,0-2-1 0 0,0 1-1 0 0,0-1 1 0 0,0 1 0 0 0,0-2-1 0 0,0 2 1 0 0,0-1-1 0 0,1 0 1 0 0,-1 0 0 0 0,1 1-1 0 0,-1-1 1 0 0,0 0 0 0 0,1 0-1 0 0,0 0 1 0 0,-1 0-1 0 0,1 0 1 0 0,0 0 0 0 0,0 0-1 0 0,0 0 1 0 0,0 1 1 0 0,1-2-20 0 0,-2 0 0 0 0,1 1 0 0 0,0-1 0 0 0,0 1 0 0 0,1-1 0 0 0,-2 1 0 0 0,2-1 0 0 0,-2 0 0 0 0,2 0 0 0 0,-2 0-1 0 0,2 0 1 0 0,-1 0 0 0 0,0 0 0 0 0,0 0 0 0 0,0 0 0 0 0,0 0 0 0 0,0 0 0 0 0,1 0 0 0 0,0-1 20 0 0,2-1-78 0 0,-1 0 0 0 0,1 1 0 0 0,1-1 0 0 0,0-2 78 0 0,-1 2 4 0 0,-1 0-11 0 0,-1 1 1 0 0,1-1 0 0 0,-1 0-1 0 0,1 0 1 0 0,-1-1 0 0 0,0 1-1 0 0,2-3 7 0 0,12-18-71 0 0,-12 17 90 0 0,0-1 7 0 0,1 0-54 0 0,0 0 0 0 0,0-2-1 0 0,-1 2 1 0 0,0-2 0 0 0,0 1-1 0 0,-1-3 29 0 0,-3 11 8 0 0,1-1-1 0 0,-1 0 0 0 0,0 1 1 0 0,0-1-1 0 0,0 0 0 0 0,0 0 1 0 0,0 1-1 0 0,0-1 0 0 0,0 0 1 0 0,0 0-8 0 0,0 1 1 0 0,0 0 0 0 0,0 0 0 0 0,0 0 0 0 0,0 0-1 0 0,0 0 1 0 0,-1 0 0 0 0,1 0 0 0 0,0 0 0 0 0,0 0 0 0 0,0-1 0 0 0,0 1 0 0 0,0 0 0 0 0,0 0 0 0 0,0 0 0 0 0,0 0 0 0 0,0 0 0 0 0,0 0 0 0 0,0 0 0 0 0,0 0 0 0 0,0 0 0 0 0,0 0 0 0 0,-1 0 0 0 0,1 0 0 0 0,0 0 0 0 0,0 0 0 0 0,0 0 0 0 0,0 0 0 0 0,0 0 0 0 0,0 0 0 0 0,0 0 0 0 0,0 0 0 0 0,0 0 0 0 0,0 0 0 0 0,0 0-1 0 0,0 0 0 0 0,-4 3 4 0 0,1 1-2 0 0,1 0 1 0 0,-1 0-1 0 0,1 1 0 0 0,0-1 0 0 0,-1 4-2 0 0,-7 24 411 0 0,7-23-82 0 0,1-4-339 0 0,1 2 0 0 0,0-2 0 0 0,0 2 10 0 0,1-5-36 0 0,0 0 0 0 0,0 0 0 0 0,0 0 0 0 0,0 0 0 0 0,0 0 0 0 0,0-1 0 0 0,0 2 0 0 0,1-1 0 0 0,-1-1 1 0 0,1 1-1 0 0,0 2 36 0 0,-1-4-8 0 0,1 0 0 0 0,-1 0 0 0 0,0 0 0 0 0,0 1 0 0 0,0-1 0 0 0,1 0 0 0 0,-1 1 0 0 0,0-1 0 0 0,0 0 0 0 0,0 0 0 0 0,0 0 0 0 0,1 0 0 0 0,-1 0 0 0 0,1 1 0 0 0,-1-1 1 0 0,0 0-1 0 0,0 0 0 0 0,0 0 0 0 0,1 1 0 0 0,-1-1 0 0 0,0 0 0 0 0,1 0 0 0 0,-1 0 8 0 0,0 0-33 0 0,1 0 0 0 0,0 0 0 0 0,0 0 0 0 0,-1 0 0 0 0,1-1 1 0 0,0 1-1 0 0,-1 0 0 0 0,1 0 0 0 0,0-1 0 0 0,0 1 33 0 0,2-2-122 0 0,0 1 1 0 0,-1-1-1 0 0,1 0 0 0 0,1 0 122 0 0,-4 1-2 0 0,9-7-256 0 0,0 0 0 0 0,-1 0 1 0 0,0-2-1 0 0,0 1 0 0 0,-1-1 258 0 0,-3 6 40 0 0,-4 4-23 0 0,0-1 1 0 0,1 1-1 0 0,0-1 1 0 0,-1 1-1 0 0,0 0 1 0 0,0 0-1 0 0,1-1 1 0 0,-1 1-1 0 0,0-1 1 0 0,1 1-1 0 0,-1 0 1 0 0,0-1-1 0 0,1 1 1 0 0,-1-1-1 0 0,0 0-17 0 0,0 1 2 0 0,0 0 0 0 0,0 0-1 0 0,0 0 1 0 0,0 0-1 0 0,0 0 1 0 0,0 0-1 0 0,0 0 1 0 0,0 0-1 0 0,0 0 1 0 0,0 0-1 0 0,0 0 1 0 0,0 0-1 0 0,-1 0 1 0 0,1 0-1 0 0,0 0 1 0 0,0 0-1 0 0,0 0 1 0 0,0 0 0 0 0,0 0-1 0 0,0 0 1 0 0,0 0-1 0 0,0 0 1 0 0,0 0-1 0 0,0 0 1 0 0,0 0-1 0 0,-1 0 1 0 0,1 0-1 0 0,0 0 1 0 0,0 0-1 0 0,0 0 1 0 0,0 0-1 0 0,0 0 1 0 0,0 0-1 0 0,0 0 1 0 0,0 0 0 0 0,0 0-1 0 0,0 0 1 0 0,0 0-1 0 0,0 0 1 0 0,0 0-1 0 0,0 0 1 0 0,0 0-1 0 0,0 0 1 0 0,-1 0-1 0 0,1 1 1 0 0,0-1-1 0 0,0 0 1 0 0,0 0-1 0 0,0 0 1 0 0,0 0-1 0 0,0 0 1 0 0,0 0 0 0 0,0 0-1 0 0,0 0 1 0 0,0 0-1 0 0,0 0-1 0 0,-1 4 172 0 0,0-3-116 0 0,-1 4 131 0 0,1 0-1 0 0,0 0 0 0 0,-2 2-186 0 0,3-5 10 0 0,0 0 0 0 0,0 0 1 0 0,0-1-1 0 0,0 1 0 0 0,0 0 1 0 0,0 0-1 0 0,0-1 0 0 0,1 1 1 0 0,-1 0-1 0 0,1-1 0 0 0,0 1 1 0 0,-1 1-11 0 0,1-3-5 0 0,-1 1 1 0 0,0-1-1 0 0,1 0 1 0 0,-1 0-1 0 0,0 1 0 0 0,0 0 1 0 0,1-1-1 0 0,-1 0 1 0 0,1 1-1 0 0,-1-1 1 0 0,0 0-1 0 0,0 0 1 0 0,1 0-1 0 0,0 1 1 0 0,-1-1-1 0 0,0 0 0 0 0,1 1 1 0 0,-1-1-1 0 0,1 0 1 0 0,0 0-1 0 0,-1 0 1 0 0,0 0-1 0 0,1 0 1 0 0,-1 0-1 0 0,1 0 5 0 0,1 0 5 0 0,-1 0-1 0 0,1 0 0 0 0,0-1 1 0 0,-1 1-1 0 0,0-1 1 0 0,1 1-1 0 0,0 0-4 0 0,1-2-29 0 0,1 1 0 0 0,0-1 0 0 0,0 0 0 0 0,-2-1 0 0 0,2 1 0 0 0,-1 0 0 0 0,0 0 0 0 0,3-3 29 0 0,-1 0-304 0 0,-1 0 0 0 0,3-3 304 0 0,6-6 128 0 0,-20 32 73 0 0,6-18-193 0 0,1 2-1 0 0,0-2 1 0 0,0 2-1 0 0,0-1 1 0 0,0 0 0 0 0,0 0-1 0 0,0 0 1 0 0,0 0-1 0 0,0 0 1 0 0,0 0-1 0 0,0 0 1 0 0,0 0-8 0 0,0 0 2 0 0,0-1 0 0 0,0 0 0 0 0,0 0 0 0 0,0 1 0 0 0,0-1 1 0 0,0 0-1 0 0,0 1 0 0 0,0-1 0 0 0,1 0 0 0 0,-1 0 0 0 0,0 0 0 0 0,0 0 0 0 0,1 1 0 0 0,-1-1 1 0 0,0 0-1 0 0,0 1 0 0 0,0-1 0 0 0,0 0 0 0 0,1 0 0 0 0,-1 1 0 0 0,0-1 0 0 0,1 0 0 0 0,-1 0 1 0 0,0 0-1 0 0,0 0 0 0 0,0 0 0 0 0,1 0 0 0 0,-1 0 0 0 0,1 0 0 0 0,-1 0 0 0 0,0 0 0 0 0,1 0 1 0 0,-1 0-1 0 0,0 0 0 0 0,0 0 0 0 0,0 0 0 0 0,1 0 0 0 0,-1 0 0 0 0,1 0 0 0 0,-1 0 0 0 0,0 0 0 0 0,0 0 1 0 0,0 0-3 0 0,2-1-24 0 0,-2 0 0 0 0,1 0 0 0 0,1 1 0 0 0,-2 0 0 0 0,1-1 0 0 0,0 0 0 0 0,0 1 0 0 0,0-2 0 0 0,-1 2 24 0 0,1-1-23 0 0,0 0 1 0 0,-1 0 0 0 0,1 1 0 0 0,1-1-1 0 0,-2 0 1 0 0,1 1 0 0 0,0-1 0 0 0,0 0-1 0 0,0 1 23 0 0,0 0-35 0 0,2-2-126 0 0,-3 3 158 0 0,0-1 0 0 0,0 0 0 0 0,0 0 0 0 0,0 0 0 0 0,0 0 1 0 0,0 0-1 0 0,0 1 0 0 0,1-1 0 0 0,-1 0 0 0 0,0 0 0 0 0,0 0 0 0 0,0 0 1 0 0,0 0-1 0 0,0 0 0 0 0,0 0 0 0 0,0 0 0 0 0,0 0 0 0 0,0 0 0 0 0,0 0 1 0 0,0 1-1 0 0,0-1 0 0 0,0 0 0 0 0,0 0 0 0 0,-1 0 0 0 0,1 0 0 0 0,0 1 1 0 0,0-1-1 0 0,0 0 0 0 0,0 0 0 0 0,0 0 0 0 0,0 0 3 0 0,0 0-5 0 0,0 0 1 0 0,0 0-1 0 0,0 0 0 0 0,0 0 0 0 0,0 0 1 0 0,0 0-1 0 0,0 0 0 0 0,-1 0 1 0 0,1 1-1 0 0,0-1 0 0 0,0 0 0 0 0,1 0 1 0 0,-1 0-1 0 0,0 0 0 0 0,0 0 1 0 0,0 0-1 0 0,0 1 0 0 0,0-1 0 0 0,0 0 1 0 0,0 0-1 0 0,0 0 0 0 0,0 0 1 0 0,0 0-1 0 0,0 0 0 0 0,0 0 0 0 0,0 0 1 0 0,0 0-1 0 0,0 0 0 0 0,0 0 0 0 0,1 0 1 0 0,-1 0-1 0 0,0 0 0 0 0,0 0 1 0 0,0 0-1 0 0,0 0 0 0 0,0 0 0 0 0,0 0 1 0 0,0 0-1 0 0,0 0 0 0 0,0 0 1 0 0,0 0-1 0 0,0 0 0 0 0,0 0 0 0 0,0 0 1 0 0,0 0-1 0 0,0 0 0 0 0,1 0 1 0 0,-1 0-1 0 0,0 0 0 0 0,0 0 0 0 0,0 0 1 0 0,0 0-1 0 0,0 0 0 0 0,0 0 0 0 0,1 0 1 0 0,-1 0 4 0 0,5-1-295 0 0,-5 1 327 0 0,0 0-33 0 0,0 0 1 0 0,0 0-1 0 0,0 0 0 0 0,0 0 0 0 0,0 0 0 0 0,0 0 0 0 0,0 0 0 0 0,0 1 1 0 0,0-1-1 0 0,0 0 0 0 0,0 0 0 0 0,0 0 0 0 0,0 0 0 0 0,0 0 0 0 0,0 0 0 0 0,1 0 1 0 0,-1 0-1 0 0,0 0 0 0 0,0 0 0 0 0,0 0 0 0 0,0 0 0 0 0,0 0 0 0 0,0 0 0 0 0,0 0 1 0 0,0 0-1 0 0,0 0 0 0 0,0 0 0 0 0,0 0 0 0 0,0 0 0 0 0,0 0 0 0 0,0 0 1 0 0,0 0-1 0 0,0 1 0 0 0,0-1 0 0 0,0 0 0 0 0,0 0 0 0 0,-1 0 0 0 0,1 0 0 0 0,0 0 1 0 0,0 0-1 0 0,0 0 0 0 0,0 0 0 0 0,0 0 0 0 0,0 0 0 0 0,0 0 1 0 0,0 1 1 0 0,0-1 0 0 0,0 0 1 0 0,0 0-1 0 0,0 0 0 0 0,0 1 0 0 0,0-1 0 0 0,0 0 0 0 0,0 0 0 0 0,0 0 1 0 0,0 0-1 0 0,0 0 0 0 0,0 0 0 0 0,0 0 0 0 0,0 1 0 0 0,0-1 0 0 0,0 0 0 0 0,0 0 1 0 0,0 0-1 0 0,0 1 0 0 0,0-1 0 0 0,0 0 0 0 0,0 0 0 0 0,0 0 0 0 0,0 0 1 0 0,0 0-1 0 0,0 0 0 0 0,0 0 0 0 0,0 0 0 0 0,0 1 0 0 0,0-1 0 0 0,0 0-1 0 0,8-5-242 0 0,-5 2 151 0 0,-3 3 74 0 0,0 0 1 0 0,0 0-1 0 0,0-1 0 0 0,1 1 1 0 0,-1 0-1 0 0,0 0 0 0 0,0 0 1 0 0,1-1-1 0 0,-1 1 1 0 0,0 0-1 0 0,0 0 0 0 0,0 0 1 0 0,1 0-1 0 0,-1 0 0 0 0,0-1 1 0 0,0 1-1 0 0,0 0 0 0 0,0 0 1 0 0,0-1-1 0 0,0 1 0 0 0,0 0 1 0 0,0-1-1 0 0,0 1 0 0 0,0 0 1 0 0,0 0-1 0 0,0 0 0 0 0,0-1 17 0 0,0 1-2 0 0,0-1 62 0 0,0 1 0 0 0,-1 0 0 0 0,1-1 0 0 0,-1 0 0 0 0,1 0 0 0 0,0 0 0 0 0,0 1 0 0 0,-1-1 0 0 0,1 0 0 0 0,0 0 0 0 0,0 1 0 0 0,0-1 0 0 0,0 0-60 0 0,0-1-1 0 0,0 2 1 0 0,0-2-1 0 0,0 1 1 0 0,0 0-1 0 0,0 0 0 0 0,0 0 1 0 0,-1 0-1 0 0,1-1 1 0 0,-1-3 64 0 0,-2-3 160 0 0,2 7-221 0 0,1 1-1 0 0,-1-2 1 0 0,1 1 0 0 0,0 1-1 0 0,0-1 1 0 0,0 0 0 0 0,-1 0-1 0 0,1 0 1 0 0,0 1-1 0 0,0-2 1 0 0,0 1 0 0 0,0 1-3 0 0,1-13 37 0 0,-1 13 38 0 0,-4 2 434 0 0,4-1-467 0 0,-1 0-1 0 0,1-1 1 0 0,-1 1 0 0 0,1 0-1 0 0,0 0 1 0 0,0-1-1 0 0,0 2 1 0 0,0-2-1 0 0,0 1 1 0 0,0 0 0 0 0,0-1-1 0 0,0 1 1 0 0,0 0-1 0 0,0 0 1 0 0,0 0-1 0 0,1 0 1 0 0,-1-1 0 0 0,0 1-1 0 0,1 0 1 0 0,-1-1-1 0 0,0 1 1 0 0,0 0 0 0 0,1-1-1 0 0,0 1 1 0 0,-1 0-1 0 0,1 0-41 0 0,0 0 7 0 0,-1 0 0 0 0,1 1 0 0 0,1-1 0 0 0,-2 1 0 0 0,0-1-1 0 0,1 0 1 0 0,0 1 0 0 0,-1 0 0 0 0,0 0-7 0 0,0-1-16 0 0,0-1 0 0 0,1 1 0 0 0,-1 0 0 0 0,0 0 0 0 0,1 0 0 0 0,-1-1 0 0 0,0 1 0 0 0,0 0-1 0 0,1 0 1 0 0,-1 0 0 0 0,1 0 0 0 0,-1-1 0 0 0,1 1 0 0 0,-1 0 0 0 0,1-1 0 0 0,0 0 0 0 0,-1 1 0 0 0,1 0 0 0 0,0 0 0 0 0,-1-1 0 0 0,2 1 16 0 0,-2-1-5 0 0,0 1 0 0 0,1-1 1 0 0,-1 0-1 0 0,0 0 0 0 0,0 0 1 0 0,0 1-1 0 0,0-1 0 0 0,1 1 1 0 0,-1-1-1 0 0,0 0 0 0 0,0 0 1 0 0,0 1-1 0 0,0-1 1 0 0,1 1-1 0 0,-1-1 0 0 0,0 0 1 0 0,0 0-1 0 0,0 1 0 0 0,0-1 1 0 0,0 1-1 0 0,0-1 0 0 0,0 1 1 0 0,0-1-1 0 0,0 0 0 0 0,-1 1 1 0 0,1-1-1 0 0,0 1 0 0 0,0-1 1 0 0,0 0 4 0 0,-1 1 32 0 0,2 1-325 0 0,-1-1 241 0 0,0 0 0 0 0,0-1 0 0 0,0 0 0 0 0,0 1-1 0 0,0 0 1 0 0,0-1 0 0 0,0 0 0 0 0,-1 1 0 0 0,1 0-1 0 0,0-1 1 0 0,0 0 0 0 0,0 2 52 0 0,0-1-299 0 0,0 2 361 0 0,-1 1 67 0 0,0-2-310 0 0,2-4 99 0 0,-1 1 35 0 0,1-1-1 0 0,-1 1 0 0 0,0 0 1 0 0,0-1-1 0 0,0 1 0 0 0,0-1 0 0 0,0 1 48 0 0,0-8 17 0 0,1 4 105 0 0,-1 4-95 0 0,0 0 0 0 0,0 0 0 0 0,0 0 0 0 0,0 0 0 0 0,0 0 0 0 0,1-1 0 0 0,-1 2 0 0 0,0-1 0 0 0,0 0 0 0 0,1 0-1 0 0,-1 0 1 0 0,1 0-27 0 0,1-2-54 0 0,-1 3 35 0 0,-2 1 140 0 0,-2 6-25 0 0,-2 2-44 0 0,3-7-55 0 0,1 1 0 0 0,-1-1 0 0 0,0 1-1 0 0,1-1 1 0 0,0 1 0 0 0,0 0 0 0 0,0 0-1 0 0,0 0 1 0 0,0 0 0 0 0,1 0-1 0 0,-1 1 4 0 0,1-4-3 0 0,0 0 0 0 0,0 0 0 0 0,0 0 0 0 0,0 0 0 0 0,0 1-1 0 0,0-1 1 0 0,0 0 0 0 0,0 0 0 0 0,0 0 0 0 0,0 0-1 0 0,0 0 1 0 0,0 0 0 0 0,0 0 0 0 0,0 0 0 0 0,0 0 0 0 0,0 0-1 0 0,0 0 1 0 0,0 0 0 0 0,0 0 0 0 0,0 0 0 0 0,0 0-1 0 0,0 0 1 0 0,0 0 0 0 0,0 0 0 0 0,0 0 0 0 0,0 0 0 0 0,0 0-1 0 0,0 0 1 0 0,0 0 0 0 0,0 0 0 0 0,0 0 0 0 0,0 0-1 0 0,0 0 1 0 0,0 0 0 0 0,0 0 0 0 0,0 0 0 0 0,0 0-1 0 0,0 0 1 0 0,0 0 0 0 0,0 0 0 0 0,0 0 0 0 0,0 0 0 0 0,0 0-1 0 0,1 0 1 0 0,-1 0 0 0 0,0 0 0 0 0,0 0 0 0 0,0 0-1 0 0,0 0 1 0 0,0 0 0 0 0,0 0 0 0 0,0 0 0 0 0,0 0 0 0 0,0 0-1 0 0,0 0 1 0 0,0 0 0 0 0,0 0 0 0 0,0 0 0 0 0,0 0-1 0 0,0 0 1 0 0,0 0 3 0 0,3-2-226 0 0,2-7-187 0 0,-5 8 421 0 0,0 0 1 0 0,0 0-1 0 0,0-1 1 0 0,0 2-1 0 0,0-2 0 0 0,0 1 1 0 0,-1-1-1 0 0,1 2 1 0 0,-1-2-1 0 0,1 1 0 0 0,-1 0 1 0 0,1 0-1 0 0,0-1 1 0 0,-1 2-1 0 0,0-2 0 0 0,1 2 1 0 0,-1-2-1 0 0,0 1-8 0 0,-4-7 272 0 0,5 7-195 0 0,-2 0 1 0 0,2 0 0 0 0,-2-1-1 0 0,2 2 1 0 0,-2-2 0 0 0,1 2-1 0 0,0-2 1 0 0,0 1 0 0 0,-1 1-1 0 0,1-1 1 0 0,-1 0-78 0 0,-7-5 249 0 0,7 4-154 0 0,-1 1 0 0 0,0-1 1 0 0,0 1-1 0 0,0-1 0 0 0,0 1 0 0 0,-1 0 1 0 0,2 0-1 0 0,-2 0 0 0 0,-1 1-95 0 0,1-1 67 0 0,-1-1 0 0 0,1 1-1 0 0,0 0 1 0 0,-2-2-67 0 0,4 2 46 0 0,0 0 0 0 0,1-1 0 0 0,-1 2 0 0 0,0-2 1 0 0,1 1-1 0 0,-1 0 0 0 0,1-1 0 0 0,0 1 0 0 0,0-1 0 0 0,0 0 0 0 0,0 1 1 0 0,-1-3-47 0 0,0 0 39 0 0,0 1 0 0 0,1-1 1 0 0,0-1-1 0 0,-1 1 1 0 0,1-1-40 0 0,0 0 34 0 0,0 2 0 0 0,1-1 0 0 0,0 0 1 0 0,0 0-1 0 0,0 1 0 0 0,0-2 0 0 0,0 2 1 0 0,1-1-1 0 0,0-1-34 0 0,1 1 137 0 0,-1-1 0 0 0,1 1 0 0 0,2-3-137 0 0,-2 4-1 0 0,-1 0 0 0 0,1 0 0 0 0,-1-1 0 0 0,0 1 0 0 0,0 0 0 0 0,1-2 1 0 0,-2 2 8 0 0,1 0-1 0 0,0 1 1 0 0,0-1-1 0 0,0 0 1 0 0,1 0-1 0 0,-1 1 1 0 0,1-1-1 0 0,0-1-7 0 0,5-6 215 0 0,0 2-255 0 0,16-28 208 0 0,-22 33-164 0 0,1 0 0 0 0,0 0-1 0 0,0 1 1 0 0,1-1-4 0 0,6-9 281 0 0,-2 2-305 0 0,-5 9-10 0 0,-1-1 1 0 0,0 0 0 0 0,1 0 0 0 0,-1 0 0 0 0,0 0 0 0 0,0 1-1 0 0,0-1 1 0 0,0 0 0 0 0,-1-1 0 0 0,2 0 33 0 0,-2-2-54 0 0,2 0 0 0 0,0 0 0 0 0,-1 0 0 0 0,1 1 0 0 0,1-1 0 0 0,1-2 54 0 0,1-2 60 0 0,-1 1-45 0 0,1 0 0 0 0,1 0-1 0 0,2-3-14 0 0,-4 7 4 0 0,1-3-232 0 0,-3 4 179 0 0,1-1-1 0 0,0 1 1 0 0,0-1-1 0 0,0 2 50 0 0,2-3 51 0 0,-1 0 0 0 0,3-3-51 0 0,-3 3 60 0 0,3-7-338 0 0,-2 5 125 0 0,-5 7 133 0 0,0 0 0 0 0,0 0 0 0 0,0-1 0 0 0,0 0 0 0 0,0 1 0 0 0,0 0 0 0 0,0 0 0 0 0,0-1 0 0 0,0 1-1 0 0,0-1 1 0 0,0 1 0 0 0,0 0 0 0 0,0 0 0 0 0,0-1 0 0 0,0 0 20 0 0,0 1-9 0 0,0 0-1 0 0,0 0 1 0 0,0 0 0 0 0,0 0-1 0 0,0-1 1 0 0,0 1 0 0 0,0 0-1 0 0,0 0 1 0 0,0 0 0 0 0,-1 0-1 0 0,1 0 1 0 0,0 0 0 0 0,0 0-1 0 0,0 0 1 0 0,0 0 0 0 0,0-1-1 0 0,0 1 1 0 0,0 0 0 0 0,1 0-1 0 0,-1 0 1 0 0,0 0 0 0 0,0-1-1 0 0,0 1 1 0 0,0 0 0 0 0,0 0-1 0 0,0 0 1 0 0,0 0-1 0 0,0 0 1 0 0,0 0 0 0 0,0 0-1 0 0,0 0 1 0 0,0 0 0 0 0,0 0-1 0 0,0 0 1 0 0,0 0 0 0 0,0 0-1 0 0,0-1 1 0 0,1 1 0 0 0,-1 0-1 0 0,0 0 1 0 0,0 0 0 0 0,0 0-1 0 0,0 0 1 0 0,1 0 0 0 0,-1 0 9 0 0,0 0-24 0 0,0-1 1 0 0,0 1 0 0 0,1 0 0 0 0,0 0-1 0 0,-1 0 1 0 0,0 0 0 0 0,0-1-1 0 0,0 1 1 0 0,1-1 0 0 0,-1 1 0 0 0,1 0-1 0 0,-1 0 1 0 0,0-1 0 0 0,1 1 0 0 0,-1-1-1 0 0,0 1 1 0 0,0-1 0 0 0,0 1 0 0 0,0 0 23 0 0,2-2-49 0 0,0-2-156 0 0,1 1 0 0 0,-1 0 1 0 0,3-2 204 0 0,-3 4-9 0 0,5-7 55 0 0,-4 4-48 0 0,1 0 1 0 0,-1 1-1 0 0,3-1 2 0 0,-2-1 91 0 0,-4 4-88 0 0,1 0 1 0 0,0 1-1 0 0,0-1 1 0 0,-1 0-1 0 0,2 1 1 0 0,-2-1-1 0 0,2-1-3 0 0,-2 2-6 0 0,0 0-1 0 0,0 0 1 0 0,0 0-1 0 0,0 0 1 0 0,0 0 0 0 0,0 0-1 0 0,0 0 1 0 0,0 0-1 0 0,0 0 1 0 0,0 0-1 0 0,0 0 1 0 0,0 0 0 0 0,0 0-1 0 0,0 0 1 0 0,0 0-1 0 0,0 0 1 0 0,0 0 0 0 0,0 0-1 0 0,0 0 1 0 0,1 0-1 0 0,-1 0 1 0 0,0 1-1 0 0,0-1 1 0 0,0 0 0 0 0,0 0-1 0 0,0 0 1 0 0,0 0-1 0 0,0 0 1 0 0,0 0-1 0 0,0 0 1 0 0,0 0 0 0 0,0 0-1 0 0,0 0 1 0 0,0 0-1 0 0,0 0 1 0 0,0 0 0 0 0,1 1 6 0 0,-1-2 194 0 0,-12 7 270 0 0,9-3-487 0 0,0-1 0 0 0,1-1 0 0 0,-1 0 0 0 0,0 1 0 0 0,-1 0 23 0 0,3-2-1 0 0,-11 7 77 0 0,0 0 1 0 0,0 0-1 0 0,-6 6-76 0 0,-2 2 66 0 0,12-9-26 0 0,0 0-1 0 0,1 1 1 0 0,-2 2-40 0 0,1-1 165 0 0,-1 0-1 0 0,-1 1-164 0 0,-23 14 340 0 0,0 0 0 0 0,-7 1-340 0 0,26-17 223 0 0,-8 3-223 0 0,8-5-144 0 0,-10 7 144 0 0,16-8 2 0 0,0 1 0 0 0,-1-2 0 0 0,1 1 0 0 0,-1-2 0 0 0,0 1 1 0 0,0-1-1 0 0,0 0 0 0 0,0-1 0 0 0,-1 0-2 0 0,2 0 106 0 0,5 0-138 0 0,-1-1 0 0 0,1 0 0 0 0,0 0 0 0 0,-1 0 0 0 0,-1-1 32 0 0,1 0 22 0 0,1 1 0 0 0,-1 0 0 0 0,1 0 0 0 0,-1 0 0 0 0,0 0 0 0 0,1 1 0 0 0,-2 0-22 0 0,-5 1 129 0 0,-8 3-129 0 0,-9 3-92 0 0,16-6 98 0 0,1 2-1 0 0,-1-1 1 0 0,0 1 0 0 0,-5 4-6 0 0,-23 7 75 0 0,27-10-47 0 0,0 0-1 0 0,-1 1 0 0 0,1 0 0 0 0,-10 7-27 0 0,16-9 72 0 0,-24 17 107 0 0,-18 18-179 0 0,26-21-98 0 0,14-11 199 0 0,1-1 0 0 0,-7 7-101 0 0,12-11-11 0 0,2-2 0 0 0,-2 2 1 0 0,2-2-1 0 0,-2 2 1 0 0,1-1-1 0 0,0 0 1 0 0,0 0-1 0 0,-1-1 0 0 0,1 1 1 0 0,0 0-1 0 0,-1-1 1 0 0,1 1-1 0 0,-1 0 11 0 0,1-1-28 0 0,1 0 25 0 0,0 0 1 0 0,-1 0-1 0 0,1 0 0 0 0,0 0 1 0 0,0 0-1 0 0,0 0 0 0 0,0 0 1 0 0,0 0-1 0 0,0 0 0 0 0,0 0 0 0 0,0 0 1 0 0,-1 0-1 0 0,1 0 0 0 0,0 0 1 0 0,0 0-1 0 0,-1 0 0 0 0,1 0 0 0 0,0 0 1 0 0,0 0-1 0 0,0 0 0 0 0,-1 0 1 0 0,1 0-1 0 0,0 0 0 0 0,0 0 1 0 0,0 0-1 0 0,0 0 0 0 0,0 0 0 0 0,0 0 1 0 0,0 0-1 0 0,0 0 0 0 0,-1 0 1 0 0,1 0-1 0 0,0-1 0 0 0,0 1 0 0 0,0 0 1 0 0,0 0-1 0 0,0 0 0 0 0,-1 0 1 0 0,1-1-1 0 0,0 1 0 0 0,0 0 3 0 0,-2-2 35 0 0,1 1-41 0 0,0 0-1 0 0,0 0 1 0 0,-1-1-1 0 0,0 2 1 0 0,1-1-1 0 0,0 0 1 0 0,-1 1-1 0 0,1-1 1 0 0,-1 1-1 0 0,-1-1 7 0 0,0 1-10 0 0,-5-5-60 0 0,7 5 81 0 0,0-1 0 0 0,1 0 0 0 0,-2 1 1 0 0,2 0-1 0 0,-1 0 0 0 0,-1-1 0 0 0,2 1 0 0 0,-2-1 0 0 0,2 1 0 0 0,-2 0 0 0 0,2-1 1 0 0,-2 1-1 0 0,1 0 0 0 0,-1 0-11 0 0,-10 2-44 0 0,8-2 16 0 0,-1 0 0 0 0,1 1-1 0 0,-1-1 1 0 0,1 1-1 0 0,-1 0 29 0 0,-3 1 94 0 0,-7 4-57 0 0,-1-2 0 0 0,0 0 0 0 0,-6 0-37 0 0,0 0-22 0 0,17-3 17 0 0,0 0 0 0 0,-1 1 0 0 0,1-2 0 0 0,0 0 0 0 0,0 0-1 0 0,-2 0 6 0 0,-45-7-242 0 0,50 7 240 0 0,-39-3-271 0 0,34 1 254 0 0,6 2 22 0 0,-1-1 0 0 0,0 1 1 0 0,1 0-1 0 0,-1-1 0 0 0,1 1 1 0 0,-1 0-1 0 0,0 0-3 0 0,0 0-16 0 0,1 0 1 0 0,-1 0-1 0 0,1 0 0 0 0,-1 0 0 0 0,1 0 1 0 0,0 0-1 0 0,-1-1 16 0 0,-8 0-105 0 0,-6 0 238 0 0,10 0-160 0 0,1 0 1 0 0,0 1 0 0 0,-6 1 26 0 0,-3 1-67 0 0,-11-1 67 0 0,22-1 0 0 0,-1 0 1 0 0,1-1-1 0 0,-1 1 1 0 0,1 0-1 0 0,-1-1 0 0 0,1-1 1 0 0,-3 1-1 0 0,3 0 26 0 0,1 0 0 0 0,-1 0-1 0 0,-1 1 1 0 0,2 0 0 0 0,-1-1 0 0 0,0 1 0 0 0,0 0-26 0 0,-12-2 116 0 0,6-1-104 0 0,7 3-22 0 0,1-1 0 0 0,0 1 0 0 0,-1-1 0 0 0,0 1 0 0 0,1-1 0 0 0,-1 0 10 0 0,0 1 7 0 0,0 0 0 0 0,1-1 0 0 0,-1 0 0 0 0,1 1 0 0 0,0-1 0 0 0,-1 0 0 0 0,1 1 0 0 0,-1-1 0 0 0,1 0 0 0 0,0 0 0 0 0,-1-1-7 0 0,-4-2-57 0 0,3 1-10 0 0,1 2 104 0 0,0 0 0 0 0,0-1-1 0 0,-1 1 1 0 0,1-1-1 0 0,-1 2 1 0 0,0-2-1 0 0,1 2-36 0 0,-1-2-5 0 0,-1 1 0 0 0,2 0-1 0 0,-2-2 1 0 0,1 2-1 0 0,-1-2 6 0 0,-2-1-150 0 0,0 0 179 0 0,4 2-12 0 0,1 1 0 0 0,-1 0 0 0 0,0 1 0 0 0,1-2 0 0 0,0 2-1 0 0,-2-1 1 0 0,2 0 0 0 0,-1 1-17 0 0,1 0 13 0 0,-1-1 1 0 0,1 0-1 0 0,-1 0 0 0 0,1 1 1 0 0,0-1-1 0 0,0 0 0 0 0,-1 1 0 0 0,0-2-13 0 0,1 1-24 0 0,0 0 0 0 0,-1 0-1 0 0,1 0 1 0 0,-1 0-1 0 0,1 1 1 0 0,-2-2 24 0 0,-14-4 19 0 0,5 0 55 0 0,11 6-67 0 0,-2 0-1 0 0,1-1 0 0 0,0 1 0 0 0,1-1 0 0 0,-1 1 0 0 0,0 0 0 0 0,0 0-6 0 0,0 2-100 0 0,1-2 47 0 0,1 0 30 0 0,0 0 19 0 0,0 0 1 0 0,0 1-1 0 0,0-1 1 0 0,0 1-1 0 0,0 0 0 0 0,0-1 1 0 0,-1 0-1 0 0,2 0 1 0 0,-1 1-1 0 0,0 0 0 0 0,0-1 1 0 0,0 0-1 0 0,0 0 1 0 0,0 1-1 0 0,0 0 0 0 0,1-1 1 0 0,-1 0-1 0 0,0 0 1 0 0,0 1-1 0 0,0-1 4 0 0,6 10-80 0 0,11 12 337 0 0,-13-15-336 0 0,-1-5 85 0 0,-1 1 1 0 0,0 0 0 0 0,0-1-1 0 0,0 0 1 0 0,2 2-7 0 0,-3-3-22 0 0,0 0 0 0 0,1 1 0 0 0,-2-2 1 0 0,2 2-1 0 0,-2-1 0 0 0,1 1 0 0 0,0-1 1 0 0,-1 1 21 0 0,7 7-49 0 0,-7-8 37 0 0,1-1 0 0 0,0 2 1 0 0,-1-1-1 0 0,1-1 0 0 0,0 2 0 0 0,-1-2 1 0 0,1 1-1 0 0,-1 1 12 0 0,0-2 2 0 0,0 1 1 0 0,0 0-1 0 0,1-1 1 0 0,-1 0-1 0 0,0 0 0 0 0,1 1 1 0 0,-1 0-1 0 0,0-1 1 0 0,0 0-1 0 0,0 0 1 0 0,1 1-1 0 0,-1-1 1 0 0,1 1-1 0 0,-1-1 0 0 0,0 0 1 0 0,0 0-1 0 0,1 0 1 0 0,-1 1-1 0 0,1-1 1 0 0,0 1-3 0 0,3-1-130 0 0,-4 0 133 0 0,0 0 0 0 0,0 0 0 0 0,0 0 0 0 0,0 0 0 0 0,0 0 0 0 0,0 0 0 0 0,0 0 0 0 0,1 0 0 0 0,-1 0 0 0 0,0 0 0 0 0,0 0 0 0 0,0 0 0 0 0,1 1 0 0 0,-1-1 0 0 0,0 0 0 0 0,0 0-1 0 0,0 0 1 0 0,1 0 0 0 0,-1 0 0 0 0,0 1 0 0 0,0-1 0 0 0,0 0 0 0 0,0 0 0 0 0,0 0 0 0 0,0 0 0 0 0,0 1 0 0 0,0-1 0 0 0,0 0 0 0 0,0 0 0 0 0,0 0 0 0 0,0 0 0 0 0,0 0 0 0 0,0 0 0 0 0,0 0 0 0 0,0 1 0 0 0,0-1 0 0 0,0 0 0 0 0,0 0 0 0 0,0 0 0 0 0,0 1 0 0 0,0-1 0 0 0,0 0 0 0 0,0 0-1 0 0,0 0 1 0 0,0 0 0 0 0,0 0-3 0 0,0 1 4 0 0,0-1 0 0 0,0 1 0 0 0,0-1 0 0 0,0 0 0 0 0,0 0 0 0 0,1 1 0 0 0,-1-1 0 0 0,0 1 0 0 0,0 0-1 0 0,1-1 1 0 0,-1 0 0 0 0,0 0 0 0 0,0 0 0 0 0,0 1 0 0 0,0-1 0 0 0,1 1 0 0 0,-1-1 0 0 0,1 0 0 0 0,-1 0 0 0 0,0 0-1 0 0,0 0 1 0 0,1 1 0 0 0,-1-1 0 0 0,1 0 0 0 0,-1 0 0 0 0,0 1-4 0 0,1-1 33 0 0,1 3 18 0 0,-2-3-57 0 0,0 0 0 0 0,0 0 0 0 0,0 0-1 0 0,0 0 1 0 0,0 0 0 0 0,0 0 0 0 0,0 0-1 0 0,0 0 1 0 0,0 0 0 0 0,0 1 0 0 0,0-1-1 0 0,0 0 1 0 0,0 0 0 0 0,0 0 0 0 0,0 0-1 0 0,0 1 1 0 0,0-1 0 0 0,0 0 0 0 0,0 0 0 0 0,1 0-1 0 0,-1 0 1 0 0,0 0 0 0 0,0 0 0 0 0,0 0-1 0 0,0 0 1 0 0,0 0 0 0 0,1 0 0 0 0,-1 0-1 0 0,0 0 1 0 0,0 0 0 0 0,0 0 0 0 0,0 0-1 0 0,0 0 1 0 0,0 0 0 0 0,0 0 0 0 0,0 0 0 0 0,0 0-1 0 0,1 0 1 0 0,-1 0 0 0 0,0 0 0 0 0,0 0-1 0 0,0 0 7 0 0,1 0 12 0 0,-1 0 0 0 0,0 0 0 0 0,0 0-1 0 0,0 0 1 0 0,0 0 0 0 0,0 0-1 0 0,0 0 1 0 0,0 0 0 0 0,0 0 0 0 0,0 0-1 0 0,1 0 1 0 0,-1 0 0 0 0,0 0-1 0 0,0 0 1 0 0,0 0 0 0 0,1 0 0 0 0,-1 0-1 0 0,0 0 1 0 0,0 1 0 0 0,0-1-1 0 0,0 0 1 0 0,0 0 0 0 0,1 0 0 0 0,-1 0-1 0 0,0 0 1 0 0,0 0 0 0 0,0 1 0 0 0,0-1-1 0 0,0 0 1 0 0,0 0 0 0 0,0 0-1 0 0,0 0 1 0 0,0 0 0 0 0,0 0 0 0 0,0 0-12 0 0,2 2-131 0 0,-2-2 135 0 0,0 0 0 0 0,0 0-1 0 0,0 0 1 0 0,0 1 0 0 0,0-1 0 0 0,0 0-1 0 0,1 1 1 0 0,-1-1 0 0 0,0 0-1 0 0,0 1 1 0 0,0-1 0 0 0,0 0-1 0 0,0 0 1 0 0,0 0 0 0 0,1 1-1 0 0,-1-1 1 0 0,0 1-4 0 0,0-1-6 0 0,0 0 1 0 0,0 1-1 0 0,0-1 1 0 0,0 1-1 0 0,0-1 0 0 0,0 0 1 0 0,1 1-1 0 0,-1-1 0 0 0,0 1 1 0 0,1 0-1 0 0,-1-1 0 0 0,1 0 1 0 0,-1 0-1 0 0,0 1 1 0 0,0-1-1 0 0,1 0 0 0 0,-1 1 1 0 0,1-1-1 0 0,-1 0 0 0 0,0 0 1 0 0,1 0-1 0 0,0 0 6 0 0,-1 1-1 0 0,0-1 0 0 0,0 1 0 0 0,1-1 0 0 0,-1 0 0 0 0,1 0-1 0 0,-1 1 1 0 0,0-1 0 0 0,0 1 0 0 0,0-1 0 0 0,1 1 0 0 0,-1-1 0 0 0,0 0 0 0 0,1 1 0 0 0,-1 0 1 0 0,2 2 71 0 0,-1-2-64 0 0,-1 0-1 0 0,0 0 1 0 0,0 0-1 0 0,1-1 1 0 0,-1 2 0 0 0,0-2-1 0 0,1 1 1 0 0,-1 0-1 0 0,0 0 1 0 0,0 1-7 0 0,0 3-85 0 0,1-1 80 0 0,-1-4 9 0 0,0 0 1 0 0,0 1-1 0 0,0-1 1 0 0,1 1-1 0 0,-1-1 1 0 0,0 0 0 0 0,0 0-1 0 0,0 1 1 0 0,1 0-1 0 0,-1-1 1 0 0,0 0 0 0 0,0 0-1 0 0,0 1 1 0 0,0-1-1 0 0,1 0 1 0 0,-1 1 0 0 0,1-1-1 0 0,-1 1 1 0 0,0-1-5 0 0,0 0-2 0 0,1 0 0 0 0,-1 0 1 0 0,0 0-1 0 0,0 0 1 0 0,1 0-1 0 0,-1 1 0 0 0,0-1 1 0 0,0 0-1 0 0,0 0 0 0 0,0 0 1 0 0,0 1-1 0 0,0-1 0 0 0,1 0 1 0 0,-1 0-1 0 0,0 0 1 0 0,0 0-1 0 0,0 1 0 0 0,0-1 1 0 0,0 0-1 0 0,1 1 0 0 0,-1-1 1 0 0,0 0-1 0 0,0 0 0 0 0,0 0 1 0 0,0 0-1 0 0,0 1 1 0 0,0-1-1 0 0,0 0 0 0 0,0 1 1 0 0,0-1-1 0 0,0 0 0 0 0,0 1 1 0 0,-1-1 1 0 0,1 2 122 0 0,1 2-131 0 0,-1-4 9 0 0,1 1 0 0 0,-1-1 0 0 0,0 0 1 0 0,0 1-1 0 0,0 0 0 0 0,0-1 1 0 0,0 0-1 0 0,0 1 0 0 0,0-1 0 0 0,0 1 1 0 0,0-1-1 0 0,0 0 0 0 0,-1 1 0 0 0,1 0 0 0 0,-2 3-46 0 0,0 3 38 0 0,2-6 6 0 0,0-1 0 0 0,0 0 0 0 0,0 0 0 0 0,0 0 0 0 0,0 0 0 0 0,0 1 0 0 0,0-1 0 0 0,0 1 0 0 0,0-1 0 0 0,0 0 0 0 0,0 0 0 0 0,0 0-1 0 0,0 0 1 0 0,0 1 0 0 0,0-1 0 0 0,0 1 0 0 0,0-1 0 0 0,0 0 0 0 0,0 1 0 0 0,0-1 0 0 0,0 0 0 0 0,1 0 0 0 0,-1 0 0 0 0,0 0 2 0 0,0 0 2 0 0,0 0 0 0 0,1 1 0 0 0,-1-1 0 0 0,0 0 0 0 0,0 0 0 0 0,0 0 0 0 0,0 0 0 0 0,0 1 0 0 0,0-1 0 0 0,0 0 0 0 0,0 0-1 0 0,0 0 1 0 0,0 0 0 0 0,0 0 0 0 0,0 0 0 0 0,0 0 0 0 0,0 0 0 0 0,0 1 0 0 0,0-1 0 0 0,0 0 0 0 0,0 0 0 0 0,0 0 0 0 0,0 1-2 0 0,-1 3 48 0 0,1-3-46 0 0,0-1 0 0 0,0 0 0 0 0,0 0 0 0 0,0 1 0 0 0,0 0 0 0 0,0-1 0 0 0,0 0 0 0 0,0 0 0 0 0,-1 1 1 0 0,1-1-1 0 0,0 1 0 0 0,0-1 0 0 0,0 0 0 0 0,0 1 0 0 0,0-1 0 0 0,-1 1-2 0 0,1-1-3 0 0,0 1 1 0 0,0-1-1 0 0,0 0 0 0 0,0 0 0 0 0,0 1 1 0 0,0-1-1 0 0,0 1 0 0 0,0-1 1 0 0,0 0-1 0 0,0 0 0 0 0,0 1 0 0 0,0-1 1 0 0,0 1-1 0 0,0-1 0 0 0,0 0 3 0 0,1 2 29 0 0,-2 2-4 0 0,1-3-32 0 0,0-1-1 0 0,0 0 0 0 0,0 0 0 0 0,0 0 0 0 0,0 0 0 0 0,-1 0 0 0 0,1 1 0 0 0,0-1 0 0 0,0 0 0 0 0,0 1 1 0 0,0-1-1 0 0,0 0 0 0 0,0 0 0 0 0,1 0 0 0 0,-1 0 0 0 0,0 0 0 0 0,0 1 0 0 0,0-1 0 0 0,0 0 0 0 0,0 0 1 0 0,0 1-1 0 0,0-1 0 0 0,1 0 0 0 0,-1 0 0 0 0,0 1 0 0 0,0-1 8 0 0,0 2 25 0 0,-1 0-1 0 0,1 0 1 0 0,-1 0-1 0 0,1-1 1 0 0,0 1 0 0 0,-1 1-1 0 0,-1-1-24 0 0,2-2-1 0 0,0 1 0 0 0,-1 0 1 0 0,1-1-1 0 0,-1 1 0 0 0,1 0 0 0 0,0-1 0 0 0,0 1 0 0 0,-1 0 1 0 0,1 0-1 0 0,0 0 0 0 0,0 0 0 0 0,-1-1 0 0 0,1 1 0 0 0,0 0 1 0 0,0-1-1 0 0,0 2 1 0 0,-2 3-5 0 0,2-5-2 0 0,-1 0 0 0 0,1 1 0 0 0,0-1 0 0 0,0 1 0 0 0,0-1 0 0 0,0 1 0 0 0,-1-1 0 0 0,1 0 1 0 0,0 1-1 0 0,0-1 0 0 0,0 1 0 0 0,0-1 7 0 0,0 0-1 0 0,0 0 0 0 0,0 1 1 0 0,0-1-1 0 0,0 1 0 0 0,-1-1 1 0 0,1 0-1 0 0,0 0 0 0 0,0 0 1 0 0,0 1-1 0 0,0-1 0 0 0,0 1 1 0 0,0-1-1 0 0,0 0 0 0 0,0 1 1 0 0,-1-1-1 0 0,1 0 0 0 0,0 0 1 0 0,0 0-1 0 0,-1 0 0 0 0,1 1 1 0 0,0-1-1 0 0,0 0 1 0 0,-2 1 111 0 0,2 0-118 0 0,0 0 0 0 0,-1-1 0 0 0,0 1 0 0 0,1 0 0 0 0,-1-1-1 0 0,1 1 1 0 0,0 0 0 0 0,0 0 0 0 0,-1-1 0 0 0,1 1 0 0 0,0 0 0 0 0,0 0 0 0 0,-1 0 0 0 0,1 0 7 0 0,-1-1 60 0 0,-2 1-73 0 0,3-1 18 0 0,0 0 0 0 0,-1 1 0 0 0,1-1 0 0 0,0 0 0 0 0,0 0-1 0 0,0 0 1 0 0,0 0 0 0 0,0 1 0 0 0,0-1 0 0 0,0 0 0 0 0,0 1-1 0 0,0-1 1 0 0,0 0 0 0 0,0 0 0 0 0,0 0 0 0 0,0 1 0 0 0,0-1-1 0 0,0 1 1 0 0,0-1 0 0 0,0 0-5 0 0,-1 3 6 0 0,1-1 1 0 0,-1 0-1 0 0,1 0 0 0 0,-1 1 0 0 0,0-1 1 0 0,0 0-1 0 0,0 1 0 0 0,0-1 1 0 0,-1 0-1 0 0,0 2-6 0 0,2 4-174 0 0,0-6 168 0 0,0-2 9 0 0,0 1 0 0 0,0-1 1 0 0,-1 0-1 0 0,1 0 1 0 0,0 1-1 0 0,0-1 1 0 0,0 0-1 0 0,0 0 0 0 0,0 0 1 0 0,0 0-1 0 0,0 1 1 0 0,0-1-1 0 0,0 0 1 0 0,0 0-1 0 0,0 1 0 0 0,0-1 1 0 0,0 0-1 0 0,0 1 1 0 0,0-1-1 0 0,0 0 1 0 0,0 0-1 0 0,1 0 0 0 0,-1 0 1 0 0,0 0-1 0 0,0 1 1 0 0,0-1-1 0 0,0 0 1 0 0,0 0-1 0 0,0 1 0 0 0,0-1-3 0 0,2 0-92 0 0,-2 0 209 0 0,1 2-86 0 0,0 3-113 0 0,-1-5 85 0 0,0 1 1 0 0,0-1-1 0 0,0 1 0 0 0,0-1 0 0 0,0 1 0 0 0,0 0 1 0 0,0-1-1 0 0,0 0 0 0 0,0 1 0 0 0,0 0 0 0 0,0 0 1 0 0,0-1-1 0 0,0 0 0 0 0,0 2-3 0 0,0-2 1 0 0,0 0-1 0 0,0 0 0 0 0,0 0 1 0 0,0 0-1 0 0,0 0 0 0 0,0 0 1 0 0,0 0-1 0 0,0 0 1 0 0,0 0-1 0 0,0 0 0 0 0,0 0 1 0 0,0 0-1 0 0,0 0 1 0 0,0 0-1 0 0,0 0 0 0 0,0 0 1 0 0,0 0-1 0 0,0 0 0 0 0,0 0 1 0 0,0 0-1 0 0,0 0 1 0 0,0 0-1 0 0,0 0 0 0 0,0 0 1 0 0,0 0-1 0 0,0 0 1 0 0,0 0-1 0 0,0 0 0 0 0,0 0 1 0 0,0 0-1 0 0,0 0 0 0 0,0 0 1 0 0,0 0-1 0 0,0 0 1 0 0,0 0-1 0 0,0 0 0 0 0,0 0 1 0 0,0 0-1 0 0,0 0 1 0 0,0 0-1 0 0,0 0 0 0 0,0 0 1 0 0,0 0-1 0 0,0 0 1 0 0,0 0-1 0 0,0 0 0 0 0,0 0 1 0 0,0 0-1 0 0,0 0 0 0 0,0 0 1 0 0,0 0-1 0 0,0 0 1 0 0,0 0-1 0 0,1 0 0 0 0,-1 0 1 0 0,0 0-1 0 0,0 0 1 0 0,0 0-1 0 0,0 0 0 0 0,0 0 1 0 0,0 0-1 0 0,0 0 0 0 0,0 0 1 0 0,0 0-1 0 0,0 0 1 0 0,0 0-1 0 0,0 0 0 0 0,0 0 1 0 0,0 0-1 0 0,0 0-2 0 0,0 0 0 0 0,0 0 0 0 0,0 0 1 0 0,1 1-1 0 0,-1-1 0 0 0,0 0 0 0 0,0 0 0 0 0,0 0 1 0 0,0 1-1 0 0,1-1 0 0 0,-1 0 0 0 0,0 0 0 0 0,0 0 1 0 0,0 0-1 0 0,0 0 0 0 0,0 0 0 0 0,0 0 0 0 0,0 0 1 0 0,0 0-1 0 0,1 0 0 0 0,-1 0 0 0 0,0 0 0 0 0,1 0 2 0 0,1 0 30 0 0,-2 0 84 0 0,1 5-70 0 0,-1-3-84 0 0,0 5 145 0 0,0-7-110 0 0,0 0 1 0 0,0 0 0 0 0,0 0 0 0 0,0 0-1 0 0,0 0 1 0 0,0 0 0 0 0,0 0-1 0 0,0 0 1 0 0,0 1 0 0 0,0-1-1 0 0,0 0 1 0 0,0 0 0 0 0,0 0-1 0 0,0 0 1 0 0,0 1 0 0 0,0-1-1 0 0,1 0 1 0 0,-1 0 0 0 0,0 0-1 0 0,0 0 1 0 0,0 0 0 0 0,0 0-1 0 0,0 0 1 0 0,0 0 0 0 0,1 0-1 0 0,-1 0 1 0 0,0 0 0 0 0,0 0-1 0 0,0 0 1 0 0,0 0 4 0 0,0 0 6 0 0,0 1 1 0 0,0-1-1 0 0,0 0 0 0 0,0 0 1 0 0,1 0-1 0 0,-1 0 0 0 0,0 0 1 0 0,0 0-1 0 0,0 0 0 0 0,0 0 1 0 0,1 0-1 0 0,-1 1 0 0 0,0-1 1 0 0,0 0-1 0 0,0 0 0 0 0,0 0 1 0 0,0 0-1 0 0,0 0 0 0 0,0 1 0 0 0,0-1 1 0 0,0 0-1 0 0,0 0 0 0 0,0 0 1 0 0,0 0-1 0 0,0 0 0 0 0,0 0 1 0 0,0 0-1 0 0,0 0 0 0 0,0 1 1 0 0,0-1-7 0 0,0 0-2 0 0,0 0 0 0 0,0 0 1 0 0,0 0-1 0 0,0 1 0 0 0,0-1 1 0 0,0 0-1 0 0,0 0 0 0 0,0 0 1 0 0,1 0-1 0 0,-1 0 1 0 0,0 0-1 0 0,0 0 0 0 0,0 0 1 0 0,0 0-1 0 0,0 0 0 0 0,0 0 1 0 0,0 0-1 0 0,0 0 0 0 0,0 0 1 0 0,0 1-1 0 0,0-1 0 0 0,1 0 1 0 0,-1 0-1 0 0,0 0 0 0 0,0 0 1 0 0,0 0-1 0 0,0 0 1 0 0,0 0-1 0 0,0 0 0 0 0,0 0 1 0 0,0 0-1 0 0,0 0 0 0 0,0 0 1 0 0,0 0-1 0 0,0 0 0 0 0,0 0 1 0 0,0 0-1 0 0,1 0 0 0 0,-1 0 1 0 0,0 0-1 0 0,0 0 0 0 0,0 0 1 0 0,0 0 1 0 0,0 0 5 0 0,1 0 0 0 0,-1 0 0 0 0,0 0 0 0 0,0 1 0 0 0,0-1 1 0 0,1 0-1 0 0,-1 0 0 0 0,0 0 0 0 0,0 0 0 0 0,0 0 0 0 0,0 0 0 0 0,0 0 0 0 0,0 0 1 0 0,0 0-1 0 0,0 0 0 0 0,0 0 0 0 0,0 0 0 0 0,0 0 0 0 0,0 0 0 0 0,1 0 0 0 0,-1 1 0 0 0,0-1 1 0 0,0 0-1 0 0,0 0 0 0 0,0 0 0 0 0,0 0 0 0 0,0 1 0 0 0,0-1 0 0 0,0 0 0 0 0,0 0 1 0 0,0 1-6 0 0,1 1-65 0 0,-1-2 69 0 0,0 0 0 0 0,0 0 0 0 0,1 0 0 0 0,-1 0 0 0 0,0 0 0 0 0,0 0 0 0 0,0 0 0 0 0,0 0 0 0 0,0 0 0 0 0,0 0 0 0 0,0 0 0 0 0,0 0 0 0 0,0 0 0 0 0,1 0 0 0 0,-1 0 0 0 0,0 0 0 0 0,0 0 0 0 0,0 0 0 0 0,0 0 0 0 0,0 0 0 0 0,0 0 0 0 0,0 0 0 0 0,0 0 0 0 0,0 0 0 0 0,0 0 0 0 0,0 0 0 0 0,0 0 0 0 0,0 0-1 0 0,0 0 1 0 0,0 0 0 0 0,0 0 0 0 0,0 0 0 0 0,0 0 0 0 0,0 0 0 0 0,0 0 0 0 0,0 0 0 0 0,0 0 0 0 0,0 0 0 0 0,1 0-4 0 0,1 0 86 0 0,-2 0-92 0 0,0 1 0 0 0,0-1-1 0 0,0 0 1 0 0,1 0 0 0 0,-1 0 0 0 0,0 1 0 0 0,0-1 0 0 0,1 0 0 0 0,-1 0-1 0 0,0 0 1 0 0,0 0 0 0 0,0 0 0 0 0,0 0 0 0 0,0 0 0 0 0,1 0-1 0 0,-1 0 1 0 0,0 0 0 0 0,1 0 0 0 0,-1 0 0 0 0,0 0 0 0 0,0 0 0 0 0,0 0-1 0 0,0 0 1 0 0,1 0 0 0 0,-1 0 6 0 0,0 0 10 0 0,0 0 0 0 0,1 0-1 0 0,-1 0 1 0 0,0 0 0 0 0,0 0-1 0 0,0-1 1 0 0,0 1 0 0 0,0 0-1 0 0,1 0 1 0 0,-1 0 0 0 0,0 0-1 0 0,0 0 1 0 0,1 0 0 0 0,-1 0-1 0 0,0 0 1 0 0,1 0 0 0 0,-1 0-1 0 0,0 0 1 0 0,0 0 0 0 0,0 0-1 0 0,0 0 1 0 0,1 0 0 0 0,-1 0-1 0 0,0 0 1 0 0,0 0 0 0 0,1 0-1 0 0,-1 0 1 0 0,0 0 0 0 0,0 1-1 0 0,0-1 1 0 0,0 0 0 0 0,0 0-1 0 0,1 0-9 0 0,3 7 47 0 0,-1-1 54 0 0,-2-7-191 0 0,-1 1 89 0 0,0 0 1 0 0,0 0-1 0 0,0 0 0 0 0,0 0 0 0 0,1 0 1 0 0,-1 0-1 0 0,0 0 0 0 0,0 0 1 0 0,0 0-1 0 0,0 0 0 0 0,1 0 1 0 0,-1 0-1 0 0,0 0 0 0 0,0 0 0 0 0,0 0 1 0 0,0 0-1 0 0,0 0 0 0 0,0 0 1 0 0,0 0-1 0 0,0 0 0 0 0,0 0 0 0 0,0 0 1 0 0,0 0-1 0 0,1 0 0 0 0,-1 0 1 0 0,0 0-1 0 0,0 0 0 0 0,0 0 1 0 0,0 0-1 0 0,0 0 0 0 0,1 0 0 0 0,-1 0 1 0 0,0 1-1 0 0,0-1 0 0 0,0 0 1 0 0,0 0-1 0 0,0 0 0 0 0,0 0 1 0 0,0 0-1 0 0,0 0 0 0 0,1 1 0 0 0,-1-1 1 0 0,0 0-1 0 0,0 0 0 0 0,0 0 1 0 0,0 0-1 0 0,0 0 0 0 0,0 0 0 0 0,0 0 1 0 0,0 0-1 0 0,0 0 0 0 0,0 0 1 0 0,0 1-1 0 0,0-1 0 0 0,0 0 1 0 0,0 0 0 0 0,0 0 1 0 0,0 1 1 0 0,0-1-1 0 0,0 0 1 0 0,0 0 0 0 0,0 0-1 0 0,0 0 1 0 0,0 0-1 0 0,0 0 1 0 0,0 0 0 0 0,0 1-1 0 0,0-1 1 0 0,0 0-1 0 0,0 0 1 0 0,1 0 0 0 0,-1 0-1 0 0,0 0 1 0 0,0 1-1 0 0,0-1 1 0 0,1 0 0 0 0,-1 0-1 0 0,0 0 1 0 0,0 0-1 0 0,0 0 1 0 0,0 0 0 0 0,0 0-1 0 0,0 0 1 0 0,0 0-1 0 0,1 0 1 0 0,-1 0 0 0 0,0 0-1 0 0,0 0-1 0 0,1 1-9 0 0,-1-1-1 0 0,1 0 0 0 0,-1 0 1 0 0,1 0-1 0 0,0 0 1 0 0,-1 0-1 0 0,0-1 0 0 0,1 1 1 0 0,-1 0-1 0 0,1 0 1 0 0,-1-1 9 0 0,0 1 3 0 0,0 0 0 0 0,0 0 0 0 0,0 0 0 0 0,0 0 1 0 0,0 0-1 0 0,0 0 0 0 0,0 0 0 0 0,0 0 0 0 0,0 0 1 0 0,0 0-1 0 0,0 0 0 0 0,0 0 0 0 0,0 0 0 0 0,0 0 1 0 0,0 0-1 0 0,0 0 0 0 0,0 0 0 0 0,0 0 0 0 0,0 0 1 0 0,0 0-1 0 0,0 0 0 0 0,0 0 0 0 0,0 0 0 0 0,0 0 1 0 0,0 0-1 0 0,0 0 0 0 0,0 0 0 0 0,0-1 0 0 0,0 1 1 0 0,0 0-1 0 0,0 0 0 0 0,0 0 0 0 0,0 0 0 0 0,0 0 1 0 0,0 0-1 0 0,0 0 0 0 0,0 0 0 0 0,0 0 0 0 0,0 0 1 0 0,0 0-1 0 0,0 0 0 0 0,0 0 0 0 0,0 0 0 0 0,0 0 1 0 0,0 0-1 0 0,0 0 0 0 0,0 0 0 0 0,0 0 0 0 0,0 0 1 0 0,0 0-1 0 0,0 0 0 0 0,0 0 0 0 0,0 0 0 0 0,0 0 1 0 0,0 0-1 0 0,0 0 0 0 0,0 0 0 0 0,0 0-3 0 0,-8-1-48 0 0,2 2 38 0 0,6-1 5 0 0,0 0-1 0 0,0 0 1 0 0,-1 0-1 0 0,1 0 1 0 0,-1 0-1 0 0,1 0 1 0 0,0 0-1 0 0,0 0 1 0 0,-1 0 0 0 0,1 0-1 0 0,-1 0 1 0 0,1 0-1 0 0,0 0 1 0 0,0 0-1 0 0,-1 0 1 0 0,1 0-1 0 0,-1 0 1 0 0,1 0-1 0 0,-1 0 1 0 0,1 0 0 0 0,0 0-1 0 0,0 0 1 0 0,0-1-1 0 0,-1 1 1 0 0,1 0-1 0 0,-1-1 1 0 0,1 1-1 0 0,0 0 6 0 0,-5-2-54 0 0,5 2 51 0 0,0 0 0 0 0,0 0 0 0 0,-1 0 0 0 0,1 0 0 0 0,-1 0 0 0 0,1 0 0 0 0,0 0 0 0 0,0 0 0 0 0,0 0 0 0 0,-1 0 0 0 0,1 0 1 0 0,0 0-1 0 0,-1 0 0 0 0,1 0 0 0 0,0-1 0 0 0,0 1 0 0 0,0 0 0 0 0,0 0 0 0 0,-1-1 0 0 0,1 1 0 0 0,0 0 0 0 0,0 0 0 0 0,-1-1 0 0 0,1 1 0 0 0,0 0 0 0 0,0 0 0 0 0,0 0 0 0 0,0 0 0 0 0,-1-1 1 0 0,1 1 2 0 0,0-5-20 0 0,0 5 18 0 0,0 0-1 0 0,0 0 0 0 0,0-1 1 0 0,0 0-1 0 0,0 1 0 0 0,0-1 0 0 0,0 1 1 0 0,0 0-1 0 0,-1-1 0 0 0,1 1 1 0 0,0-1-1 0 0,0 1 0 0 0,-1 0 1 0 0,1-1-1 0 0,0 1 0 0 0,0-1 0 0 0,0 1 1 0 0,-1 0-1 0 0,1 0 0 0 0,-1 0 1 0 0,1-1-1 0 0,0 1 0 0 0,0-1 1 0 0,-1 1-1 0 0,1 0 0 0 0,-1-1 3 0 0,1 1-8 0 0,0 0 0 0 0,0 0-1 0 0,0 0 1 0 0,-1 0 0 0 0,1 0-1 0 0,0-1 1 0 0,0 1 0 0 0,-1 0-1 0 0,1-1 1 0 0,0 1 0 0 0,0 0 0 0 0,0 0-1 0 0,0 0 1 0 0,-1 0 0 0 0,1-1-1 0 0,0 1 1 0 0,0 0 0 0 0,0-1 8 0 0,0 1-2 0 0,0 0 0 0 0,0 0 0 0 0,0 0 1 0 0,0 0-1 0 0,0 0 0 0 0,0 0 0 0 0,0 0 1 0 0,0 0-1 0 0,0 0 0 0 0,0 0 0 0 0,0 0 1 0 0,0 0-1 0 0,0 0 0 0 0,0 0 0 0 0,0 0 1 0 0,0 0-1 0 0,0 0 0 0 0,0 0 0 0 0,0 0 1 0 0,0 0-1 0 0,0 0 0 0 0,0 0 0 0 0,0 0 1 0 0,0 0-1 0 0,0 0 0 0 0,0 0 0 0 0,0 0 1 0 0,0 0-1 0 0,0-1 0 0 0,0 1 0 0 0,0 0 1 0 0,0 0-1 0 0,0 0 0 0 0,0 0 0 0 0,0 0 1 0 0,0 0-1 0 0,0 0 0 0 0,0 0 0 0 0,0 0 0 0 0,0 0 1 0 0,0 0-1 0 0,0 0 0 0 0,0 0 0 0 0,0 0 1 0 0,0 0-1 0 0,0 0 0 0 0,0 0 0 0 0,0 0 1 0 0,0 0-1 0 0,0 0 0 0 0,0 0 0 0 0,0 0 1 0 0,0 0-1 0 0,0 0 0 0 0,-1 0 0 0 0,1 0 1 0 0,0 0-1 0 0,0 0 0 0 0,0 0 0 0 0,0 0 1 0 0,0 0-1 0 0,0 0 0 0 0,0 0 2 0 0,0 0 1 0 0,0 0 1 0 0,0 1-1 0 0,0-1 0 0 0,0 0 1 0 0,0 0-1 0 0,0 0 0 0 0,0 0 0 0 0,0 0 1 0 0,0 0-1 0 0,0 0 0 0 0,0 0 1 0 0,-1 0-1 0 0,1 0 0 0 0,0 0 0 0 0,0 0 1 0 0,0 0-1 0 0,0 0 0 0 0,0 0 1 0 0,0 0-1 0 0,0 0 0 0 0,0 0 0 0 0,0 0 1 0 0,0 0-1 0 0,0 0 0 0 0,0 0 0 0 0,0 0 1 0 0,0 0-1 0 0,0 0 0 0 0,0 0 1 0 0,0 0-1 0 0,0 0 0 0 0,0 0 0 0 0,0 0 1 0 0,0 0-1 0 0,0 0 0 0 0,0 0 1 0 0,0 0-1 0 0,0 0 0 0 0,0 0 0 0 0,0 0 1 0 0,0 0-1 0 0,0 0 0 0 0,-1 0 1 0 0,1 0-2 0 0,0-3-21 0 0,1-1 72 0 0,-1 4-51 0 0,0-1 0 0 0,0 1 0 0 0,0-1 1 0 0,0 1-1 0 0,0 0 0 0 0,0 0 0 0 0,0-1 0 0 0,0 1 1 0 0,0-1-1 0 0,0 1 0 0 0,0 0 0 0 0,0-1 0 0 0,0 1 1 0 0,0 0-1 0 0,0 0 0 0 0,0-1 0 0 0,0 1 0 0 0,0 0 1 0 0,0-1-1 0 0,0 1 0 0 0,-1 0 0 0 0,1 0 0 0 0,0 0 1 0 0,-1-1-1 0 0,1 1 0 0 0,0-1 0 0 0,0 1 0 0 0,0 0 1 0 0,0 0-1 0 0,0 0 0 0 0,-1 0 0 0 0,1 0 0 0 0,-1-1 1 0 0,1 2-12 0 0,-1-1 0 0 0,1 0 0 0 0,0 0 0 0 0,0 0 0 0 0,-1 0 1 0 0,1 0-1 0 0,-1 0 0 0 0,1 0 0 0 0,0 0 0 0 0,0 0 1 0 0,0 0-1 0 0,-1 0 0 0 0,1 0 0 0 0,-1 1 0 0 0,1-1 0 0 0,0 0 1 0 0,0 1-1 0 0,0-1 0 0 0,-1 0 0 0 0,1 0 0 0 0,0 0 1 0 0,-1 1 10 0 0,0 0 15 0 0,1-1 0 0 0,0 1 1 0 0,-1 1-1 0 0,0-2 0 0 0,1 1 1 0 0,0 0-1 0 0,-1 0 0 0 0,1 0 0 0 0,-1 0-15 0 0,1 3-116 0 0,0 0 152 0 0,0-4-117 0 0,2 1 54 0 0,-2 3 45 0 0,-2-2 60 0 0,2-2-80 0 0,0 0 0 0 0,0 0 1 0 0,0 0-1 0 0,0 0 0 0 0,0 0 0 0 0,0 0 0 0 0,0 0 0 0 0,0 0 0 0 0,0 0 0 0 0,0 0 0 0 0,0 0 0 0 0,0 0 0 0 0,0 1 0 0 0,0-1 1 0 0,0 0-1 0 0,0 0 0 0 0,0 0 0 0 0,0 0 0 0 0,0 0 0 0 0,0 0 0 0 0,0 0 0 0 0,0 0 0 0 0,0 0 0 0 0,0 0 0 0 0,0 0 0 0 0,0 0 0 0 0,0 0 1 0 0,0 0-1 0 0,0 0 0 0 0,0 0 0 0 0,0 0 0 0 0,0 0 0 0 0,0 0 0 0 0,0 0 0 0 0,0 1 0 0 0,0-1 0 0 0,0 0 0 0 0,0 0 0 0 0,0 0 0 0 0,0 0 1 0 0,0 0-1 0 0,0 0 0 0 0,0 0 0 0 0,0 0 0 0 0,0 0 0 0 0,0 0 0 0 0,0 0 0 0 0,0 0 0 0 0,0 0 0 0 0,0 0 0 0 0,0 0 0 0 0,0 0 2 0 0,1 0 63 0 0,2-2 82 0 0,-3 2-150 0 0,0 0 0 0 0,0 0-1 0 0,0 0 1 0 0,0 0-1 0 0,1 0 1 0 0,-1 0 0 0 0,0 0-1 0 0,0 0 1 0 0,0 0-1 0 0,0 0 1 0 0,0 0 0 0 0,0 0-1 0 0,1 0 1 0 0,-1 1-1 0 0,0-1 1 0 0,0 0 0 0 0,0 0-1 0 0,0 0 1 0 0,0 0-1 0 0,0 0 1 0 0,0 0 0 0 0,0 0-1 0 0,1 0 1 0 0,-1 0 0 0 0,0 0-1 0 0,0 1 1 0 0,0-1-1 0 0,0 0 1 0 0,0 0 0 0 0,0 0-1 0 0,0 0 1 0 0,0 0-1 0 0,0 0 1 0 0,0 0 0 0 0,0 1-1 0 0,0-1 1 0 0,0 0-1 0 0,0 0 1 0 0,0 0 0 0 0,0 0-1 0 0,0 0 1 0 0,0 0-1 0 0,0 0 6 0 0,0 0 42 0 0,1 1 0 0 0,0 0-1 0 0,-1-1 1 0 0,1 0-1 0 0,0 1 1 0 0,-1 0 0 0 0,1-1-1 0 0,-1 1 1 0 0,1 0 0 0 0,0 0-42 0 0,-1-1 0 0 0,0 1 0 0 0,1 0 1 0 0,-1-1-1 0 0,1 0 0 0 0,-1 1 1 0 0,0-1-1 0 0,1 1 1 0 0,0-1-1 0 0,-1 0 0 0 0,0 0 1 0 0,1 0-1 0 0,0 1 0 0 0,0-1 1 0 0,-1 0-1 0 0,1 1 1 0 0,0-1-1 0 0,-1 0 0 0 0,0 0 1 0 0,1 0-1 0 0,0 0 1 0 0,-1 0-1 0 0,1 0 0 0 0,0 0 1 0 0,-1 0-1 0 0,1 0 0 0 0,-1 0 1 0 0,1 0-1 0 0,0-1 0 0 0,-1 1 1 0 0,0 0 0 0 0,0 0 0 0 0,0 0-1 0 0,0 0 1 0 0,0 0 0 0 0,0 0 0 0 0,1 0-1 0 0,-1 0 1 0 0,0 0 0 0 0,0 0 0 0 0,0 0 0 0 0,0 0-1 0 0,1 0 1 0 0,-1 0 0 0 0,0 0 0 0 0,0 0-1 0 0,0 0 1 0 0,0 0 0 0 0,0 0 0 0 0,0 0-1 0 0,0 0 1 0 0,0 1 0 0 0,0-1 0 0 0,0 0 0 0 0,0 0-1 0 0,0 0 1 0 0,0 0 0 0 0,0 0 0 0 0,1 0-1 0 0,-1 0 1 0 0,0 0 0 0 0,0 0 0 0 0,0 0-1 0 0,0 0-1 0 0,0 0 0 0 0,0 0 0 0 0,0 0 0 0 0,0 1 0 0 0,0-1 0 0 0,1 0-1 0 0,-1 0 1 0 0,0 0 0 0 0,0 0 0 0 0,0 0 0 0 0,0 0 0 0 0,0 0 0 0 0,0 0 0 0 0,0 1 0 0 0,0-1 0 0 0,0 0 0 0 0,0 0 0 0 0,0 0 0 0 0,0 0 0 0 0,1 0 0 0 0,-1 0 0 0 0,0 0 0 0 0,0 0 0 0 0,0 0 0 0 0,0 0 0 0 0,1 0 0 0 0,-1 0 1 0 0,2-1-53 0 0,-1 1 74 0 0,1 0 0 0 0,-2-1 0 0 0,2 1 0 0 0,-1 0 0 0 0,1 0 1 0 0,-1 0-1 0 0,0 0 0 0 0,1 0 0 0 0,0 1-21 0 0,2-1 89 0 0,2 2-189 0 0,-1 0 67 0 0,-4 0 19 0 0,0-2 1 0 0,0 1-1 0 0,0 0 1 0 0,1 0-1 0 0,-1-1 1 0 0,1 1-1 0 0,-1 0 14 0 0,2-1-58 0 0,-2 0 66 0 0,0 0 1 0 0,0 0 0 0 0,-1 0-1 0 0,2 0 1 0 0,-2 0 0 0 0,1 0-1 0 0,0 1 1 0 0,-1-1 0 0 0,1 0-1 0 0,0 1 1 0 0,0-1 0 0 0,0 1-9 0 0,0-1-5 0 0,0 1 1 0 0,0-1 0 0 0,-1 0 0 0 0,2 1 0 0 0,-2-1 0 0 0,1 1 0 0 0,1-1 0 0 0,-2 0 0 0 0,2 1 0 0 0,-2-1 0 0 0,2 0 4 0 0,3 0 101 0 0,-5 1-98 0 0,1-1 0 0 0,0 0 0 0 0,-1 0 0 0 0,1 0 0 0 0,0 0 0 0 0,0 0 0 0 0,-1 0 0 0 0,0-1 0 0 0,1 1 0 0 0,0 0 0 0 0,0 0-3 0 0,-1 0 0 0 0,1 0-1 0 0,-1 0 0 0 0,0 0 0 0 0,0 0 1 0 0,1 0-1 0 0,-1-1 0 0 0,1 1 0 0 0,-1 0 1 0 0,0 0-1 0 0,0 0 0 0 0,1 0 0 0 0,0 0 1 0 0,-1 0-1 0 0,1 1 0 0 0,-1-1 1 0 0,0 0-1 0 0,0 0 0 0 0,1 0 0 0 0,-1 0 1 0 0,1 0-1 0 0,-1 0 0 0 0,0 0 0 0 0,0 0 1 0 0,1 1-1 0 0,-1-1 0 0 0,1 1 1 0 0,-1-1 2 0 0,0 0-1 0 0,0 0 1 0 0,0 0 0 0 0,0 0-1 0 0,1 0 1 0 0,-1 0 0 0 0,1 0-1 0 0,-1 0 1 0 0,0 0-1 0 0,1 0 1 0 0,-1 0 0 0 0,0 0-1 0 0,0 0 1 0 0,1 0 0 0 0,-1 0-1 0 0,0 0 1 0 0,1 0-2 0 0,-1 0-5 0 0,0 0 1 0 0,1 0 0 0 0,-1 0-1 0 0,1 0 1 0 0,-1 0 0 0 0,0 0-1 0 0,0 1 1 0 0,1-1 0 0 0,-1 0-1 0 0,1 0 1 0 0,-1 0 0 0 0,1 0-1 0 0,-1 1 1 0 0,0-1 0 0 0,0 0-1 0 0,1 0 1 0 0,-1 0 0 0 0,1 0 4 0 0,10 10-22 0 0,-11-10 30 0 0,1 0-1 0 0,-1 0 1 0 0,1 0-1 0 0,-1 0 1 0 0,0 0-1 0 0,1 0 1 0 0,-1 0-1 0 0,0 0 1 0 0,0 0-1 0 0,1 0 1 0 0,-1 0-1 0 0,1 0 1 0 0,-1 0-1 0 0,0 0 1 0 0,0-1-1 0 0,0 1 1 0 0,1 0-8 0 0,1-2 75 0 0,2 4-77 0 0,-4-2 1 0 0,1 0 0 0 0,-1 1 0 0 0,1-1 0 0 0,-1 0 0 0 0,0 0 0 0 0,0 0 0 0 0,1 0-1 0 0,-1 0 1 0 0,1 0 0 0 0,-1 0 0 0 0,0 0 0 0 0,0 0 0 0 0,1 0 0 0 0,0 0 1 0 0,11-2-208 0 0,-12 2 201 0 0,0 0 1 0 0,1 0 0 0 0,0 0 0 0 0,-1 0 0 0 0,1 0 0 0 0,-1 0 0 0 0,1 1-1 0 0,0-1 1 0 0,-1 0 0 0 0,0 0 0 0 0,1 1 0 0 0,-1-1 0 0 0,1 0 0 0 0,-1 0 6 0 0,9 6-7 0 0,-7-4-20 0 0,1 1 76 0 0,-3-2-54 0 0,0-1 0 0 0,0 0 1 0 0,0 1-1 0 0,0-1 0 0 0,0 0 1 0 0,0 0-1 0 0,0 0 0 0 0,1 0 0 0 0,-1 1 1 0 0,0-1-1 0 0,0 0 0 0 0,1 0 0 0 0,-1 1 1 0 0,0-1-1 0 0,0 0 0 0 0,0 0 1 0 0,0 1-1 0 0,1-1 0 0 0,-1 0 0 0 0,1 0 1 0 0,-1 0-1 0 0,0 0 5 0 0,1 0 8 0 0,0 0 1 0 0,0 0 0 0 0,0 0-1 0 0,0 0 1 0 0,-1 1-1 0 0,1-1 1 0 0,0 1-1 0 0,0-1 1 0 0,1 0-9 0 0,-2 1-6 0 0,0-1 0 0 0,0 1 0 0 0,1-1 1 0 0,0 0-1 0 0,-1 0 0 0 0,0 0 0 0 0,1 0 0 0 0,0 0 0 0 0,-1 0 1 0 0,0 1-1 0 0,1-1 0 0 0,0 0 0 0 0,0 0 0 0 0,-1 0 0 0 0,0 0 0 0 0,1 0 1 0 0,0 0-1 0 0,-1 0 0 0 0,0-1 0 0 0,1 1 0 0 0,0 0 0 0 0,-1 0 0 0 0,1 0 6 0 0,1 0 18 0 0,-2 0-1 0 0,2 0 1 0 0,-1 0-1 0 0,0 0 1 0 0,1 0-1 0 0,-1 1 1 0 0,1-1-1 0 0,-1 1 1 0 0,0 0-1 0 0,0-1 0 0 0,0 1 1 0 0,1 0-18 0 0,4 3 42 0 0,-4-3-38 0 0,-2 1 1 0 0,1-2-1 0 0,0 1 1 0 0,0 0-1 0 0,0-1 1 0 0,0 1-1 0 0,0-1 1 0 0,0 1-1 0 0,0-1 1 0 0,0 0-1 0 0,0 1 1 0 0,1 0-5 0 0,5 1 93 0 0,-6-2-109 0 0,-1 1 0 0 0,1-1-1 0 0,0 0 1 0 0,0 0-1 0 0,0 0 1 0 0,0 0 0 0 0,-1 1-1 0 0,1-1 1 0 0,0 0-1 0 0,0 0 1 0 0,0 0 0 0 0,0 0-1 0 0,0 0 1 0 0,0-1 16 0 0,-1 1 0 0 0,0 0 0 0 0,1 0 0 0 0,-1 0 1 0 0,1 0-1 0 0,-1 0 0 0 0,0 1 0 0 0,1-1 0 0 0,-1 0 1 0 0,1 0-1 0 0,-1 0 0 0 0,0 1 0 0 0,0-1 1 0 0,1 0-1 0 0,-1 0 0 0 0,1 0 0 0 0,4 2-34 0 0,-2-1-7 0 0,-3-1 40 0 0,0 0 1 0 0,0 0-1 0 0,0 0 1 0 0,0 0-1 0 0,1 0 0 0 0,-1 0 1 0 0,0 0-1 0 0,0 0 1 0 0,1 0-1 0 0,-1 0 1 0 0,0 0-1 0 0,0 0 0 0 0,0 0 1 0 0,0 0-1 0 0,0 0 1 0 0,0 0-1 0 0,1 0 1 0 0,-1 0-1 0 0,0 0 0 0 0,0 0 1 0 0,1 0-1 0 0,-1 0 1 0 0,0 0-1 0 0,0 0 1 0 0,0 0-1 0 0,0 0 0 0 0,0 0 1 0 0,0 0 0 0 0,3 0-4 0 0,-2 0 0 0 0,0 0 0 0 0,1 0 0 0 0,0 0 0 0 0,0 0 0 0 0,-1 1 0 0 0,1-1 0 0 0,0 1 0 0 0,0 0 4 0 0,0 0-40 0 0,-1-1 90 0 0,6 4-280 0 0,-7-3 221 0 0,0-1-1 0 0,0 0 1 0 0,1 0 0 0 0,-1 0 0 0 0,0 0-1 0 0,1 0 1 0 0,-1 0 0 0 0,0 0 0 0 0,0 0-1 0 0,0 0 1 0 0,0 0 0 0 0,1 0 0 0 0,-1 0-1 0 0,0 0 1 0 0,1 0 0 0 0,-1 0 0 0 0,0 0-1 0 0,0 0 1 0 0,0-1 0 0 0,0 1 0 0 0,1 0-1 0 0,-1 0 1 0 0,0 0 0 0 0,0 0 0 0 0,1-1-1 0 0,-1 1 10 0 0,0 0 1 0 0,0 0 0 0 0,1 0-1 0 0,-1-1 1 0 0,0 1 0 0 0,0 0-1 0 0,0 0 1 0 0,0 0 0 0 0,0 0-1 0 0,0 0 1 0 0,0 0 0 0 0,0 0 0 0 0,0 0-1 0 0,0 0 1 0 0,1 0 0 0 0,-1 0-1 0 0,0 0 1 0 0,0 0 0 0 0,0 0-1 0 0,1 0 1 0 0,-1 0 0 0 0,0 0-1 0 0,0 0 1 0 0,0 0 0 0 0,0 0 0 0 0,0 0-1 0 0,0 0 1 0 0,0 0 0 0 0,0 0-1 0 0,0 0 1 0 0,0 0 0 0 0,1 0-1 0 0,-1 0 1 0 0,0 1 0 0 0,0-1-1 0 0,0 0 1 0 0,0 0 0 0 0,0 0 0 0 0,1 0-1 0 0,-1 0 1 0 0,0 1 0 0 0,0-1-1 0 0,0 0 1 0 0,0 0 0 0 0,0 0-1 0 0,0 0 0 0 0,3 1-177 0 0,-2-1 204 0 0,-1 0-28 0 0,0 0 0 0 0,0 0 0 0 0,1 0 0 0 0,-1 0 0 0 0,0 0 0 0 0,0 1 0 0 0,0-1 0 0 0,0 0 0 0 0,0 0 0 0 0,0 0 0 0 0,1 0 0 0 0,-1 0 1 0 0,0 0-1 0 0,0 0 0 0 0,1 0 0 0 0,-1 0 0 0 0,0 0 0 0 0,0 0 0 0 0,0 0 0 0 0,0 0 0 0 0,0 0 0 0 0,0-1 0 0 0,1 1 0 0 0,-1 0 0 0 0,0 0 0 0 0,0 0 0 0 0,0 0 0 0 0,1 0 1 0 0,-1 0-1 0 0,0 0 0 0 0,0 0 0 0 0,0 0 0 0 0,1 0 0 0 0,-1 0 0 0 0,0-1 0 0 0,0 1 0 0 0,0 0 1 0 0,0 0-5 0 0,0 0 0 0 0,0-1 0 0 0,0 1-1 0 0,0 0 1 0 0,0 0 0 0 0,1 0 0 0 0,-1 0 0 0 0,0 0 0 0 0,0 0-1 0 0,0 0 1 0 0,1 0 0 0 0,-1 0 0 0 0,0 0 0 0 0,0 0 0 0 0,0-1 0 0 0,0 1-1 0 0,0 0 1 0 0,0 0 0 0 0,0 1 0 0 0,1-1 0 0 0,-1 0 0 0 0,0 0-1 0 0,0 0 1 0 0,0 0 0 0 0,1 0 0 0 0,-1 0 0 0 0,0 0 0 0 0,0 0 0 0 0,0 0-1 0 0,0 0 6 0 0,0 1-2 0 0,0-1-1 0 0,1 0 0 0 0,-1 0 1 0 0,0 1-1 0 0,1-1 0 0 0,-1 0 1 0 0,0 0-1 0 0,0 0 0 0 0,0 0 1 0 0,1 0-1 0 0,-1 0 0 0 0,0 0 1 0 0,1 0-1 0 0,-1 0 0 0 0,1 0 1 0 0,-1 0-1 0 0,0 0 0 0 0,0 0 1 0 0,0 0-1 0 0,1 0 0 0 0,-1 0 1 0 0,1 0-1 0 0,-1 0 0 0 0,0 0 1 0 0,0 0-1 0 0,0 0 0 0 0,0 0 1 0 0,1-1-1 0 0,-1 1 0 0 0,1 0 3 0 0,-1-1 48 0 0,0 1-49 0 0,0 0-1 0 0,0 0 1 0 0,1 0-1 0 0,-1 0 1 0 0,0 0 0 0 0,0 0-1 0 0,0 0 1 0 0,0 0-1 0 0,0 0 1 0 0,0 0-1 0 0,1 0 1 0 0,-1 0-1 0 0,0 0 1 0 0,0 0-1 0 0,0 0 1 0 0,0 0 0 0 0,0 0-1 0 0,0 0 1 0 0,0 0-1 0 0,0 0 1 0 0,1 0-1 0 0,-1-1 1 0 0,0 1-1 0 0,0 0 1 0 0,0 0-1 0 0,0 0 1 0 0,0 0-1 0 0,0 0 1 0 0,0 0 0 0 0,0 0-1 0 0,0 0 1 0 0,0 0-1 0 0,0 0 1 0 0,0 0-1 0 0,0 0 1 0 0,0 0-1 0 0,0 0 1 0 0,0 0-1 0 0,0 0 1 0 0,0 0 0 0 0,0-1-1 0 0,0 1 1 0 0,0 0-1 0 0,0 0 1 0 0,0 0-1 0 0,0 0 1 0 0,0 0-1 0 0,0 0 1 0 0,0-1-1 0 0,0 1 1 0 0,0 0-1 0 0,0 0 1 0 0,0 0 1 0 0,0 0-155 0 0,1 0 145 0 0,0 0 14 0 0,-1 0-1 0 0,0 0 1 0 0,0 0 0 0 0,0 1-1 0 0,0-1 1 0 0,0 0 0 0 0,0 0-1 0 0,1 0 1 0 0,-1 0 0 0 0,0 0-1 0 0,1 0 1 0 0,-1 0 0 0 0,0 0 0 0 0,0 0-1 0 0,0 0 1 0 0,0 0 0 0 0,0 0-1 0 0,1 0-3 0 0,-1 0 5 0 0,2-1-57 0 0,2-2-44 0 0,-4 3 96 0 0,0 0 0 0 0,0-1 0 0 0,0 1 0 0 0,0 0-1 0 0,0 0 1 0 0,0 0 0 0 0,0 0 0 0 0,0 0 0 0 0,0 0 0 0 0,0 0-1 0 0,0 0 1 0 0,0 0 0 0 0,0 0 0 0 0,0 0 0 0 0,0 0 0 0 0,0 0-1 0 0,0 0 1 0 0,0 0 0 0 0,0 0 0 0 0,0 0 0 0 0,0 0 0 0 0,0 0-1 0 0,0 0 1 0 0,1 0 0 0 0,-1 0 0 0 0,0 0 0 0 0,0 0 0 0 0,0 0-1 0 0,0 0 1 0 0,0 0 0 0 0,0 0 0 0 0,0 0 0 0 0,0 0 0 0 0,0 0-1 0 0,0 0 1 0 0,0 0 0 0 0,0 0 0 0 0,0 0 0 0 0,0 0 0 0 0,1 0-1 0 0,-1 0 1 0 0,0 0 0 0 0,0 0 0 0 0,0 0 0 0 0,0 0 0 0 0,0 0-1 0 0,0 0 1 0 0,0 0 0 0 0,0 0 0 0 0,0 0 0 0 0,0 0-1 0 0,0 0 1 0 0,0 1 0 0 0,0-1 0 0 0,0 0 0 0 0,0 0 0 0 0,0 0-1 0 0,0 0 1 0 0,0 0 0 0 0,0 0 0 0 0,0 0 0 0 0,8-1 124 0 0,-4 0-197 0 0,-3 1 75 0 0,-1 0 0 0 0,0-1-1 0 0,1 1 1 0 0,-1 0 0 0 0,0 0 0 0 0,0 0-1 0 0,1 0 1 0 0,-1 0 0 0 0,1 0 0 0 0,-1 0 0 0 0,1 0-1 0 0,-1 0 1 0 0,0 0 0 0 0,0 0 0 0 0,0 0-1 0 0,1 0 1 0 0,-1 0 0 0 0,1 1 0 0 0,-1-1-1 0 0,0 0 1 0 0,0 0 0 0 0,0 0 0 0 0,1 1-1 0 0,-1-1 1 0 0,0 0 0 0 0,1 0 0 0 0,-1 0-2 0 0,0 0-7 0 0,0 0 0 0 0,0 0 0 0 0,0 0 0 0 0,0 0 1 0 0,0 0-1 0 0,0 0 0 0 0,0 0 0 0 0,1 0 0 0 0,-1 0 1 0 0,0 0-1 0 0,0 0 0 0 0,0 0 0 0 0,0 0 0 0 0,0 0 1 0 0,1 0-1 0 0,-1 0 0 0 0,0 0 0 0 0,0 0 0 0 0,0 0 1 0 0,0 0-1 0 0,0 0 0 0 0,0 0 0 0 0,0 0 0 0 0,0-1 1 0 0,0 1-1 0 0,0 0 0 0 0,0 0 0 0 0,0 0 0 0 0,0 0 1 0 0,0 0-1 0 0,0-1 0 0 0,0 1 0 0 0,0 0 7 0 0,4-7-170 0 0,-3 6 227 0 0,-1 1-54 0 0,0 0-1 0 0,0 0 1 0 0,0 0 0 0 0,0 0-1 0 0,0 0 1 0 0,0 0-1 0 0,0 0 1 0 0,0 0 0 0 0,0 0-1 0 0,0 0 1 0 0,0 0 0 0 0,0 0-1 0 0,0 0 1 0 0,0-1-1 0 0,1 1 1 0 0,-1 0 0 0 0,0 0-1 0 0,0 0 1 0 0,0 0 0 0 0,0 0-1 0 0,0 0 1 0 0,0 0-1 0 0,0 0 1 0 0,0 0 0 0 0,0 0-1 0 0,0 0 1 0 0,0-1-1 0 0,0 1 1 0 0,0 0 0 0 0,0 0-1 0 0,0 0 1 0 0,0 0 0 0 0,0 0-1 0 0,-1 0 1 0 0,1 0-1 0 0,0 0 1 0 0,0 0 0 0 0,0 0-1 0 0,0 0 1 0 0,0 0-1 0 0,0 0 1 0 0,0 0 0 0 0,0 0-1 0 0,0 0 1 0 0,0 0 0 0 0,0 0-1 0 0,0 0 1 0 0,0 0-1 0 0,0 0 1 0 0,0 0 0 0 0,0 0-1 0 0,0 0 1 0 0,0 0-3 0 0,0 0 1 0 0,0 0 0 0 0,0-1 0 0 0,0 1 0 0 0,0 0 0 0 0,0 0 0 0 0,0 0 1 0 0,0-1-1 0 0,0 1 0 0 0,0 0 0 0 0,0 0 0 0 0,0 0 0 0 0,0 0 0 0 0,0 0 0 0 0,0 0 0 0 0,0 0 0 0 0,0 0 0 0 0,0 0 1 0 0,0-1-1 0 0,0 1 0 0 0,0 0 0 0 0,0 0 0 0 0,0 0 0 0 0,0 0 0 0 0,0 0 0 0 0,0-1 0 0 0,1 1 0 0 0,-1 0 0 0 0,0 0 0 0 0,0 0 1 0 0,0 0-1 0 0,0 0 0 0 0,1 0 0 0 0,-1 0 0 0 0,0-1 0 0 0,0 1 0 0 0,0 0-1 0 0,0 0-3 0 0,0 0 1 0 0,0 0-1 0 0,0 0 0 0 0,0 0 0 0 0,0 0 0 0 0,0 0 1 0 0,0 0-1 0 0,0 0 0 0 0,0 0 0 0 0,0 0 0 0 0,0 0 1 0 0,0 0-1 0 0,0 0 0 0 0,0 0 0 0 0,0 0 0 0 0,0 0 1 0 0,0 0-1 0 0,0 0 0 0 0,0 0 0 0 0,0 0 0 0 0,0 0 1 0 0,0 0-1 0 0,0 0 0 0 0,0 0 0 0 0,0 0 0 0 0,0 0 1 0 0,0 0-1 0 0,0 0 0 0 0,0 0 0 0 0,0 0 0 0 0,0 0 0 0 0,0 0 1 0 0,0 0-1 0 0,0 0 3 0 0,-1-2-28 0 0,0 0 0 0 0,1 1 0 0 0,0-1 0 0 0,0 0 0 0 0,0 0 0 0 0,-1 0 28 0 0,1-1 20 0 0,0-1 0 0 0,0 1 0 0 0,-1-1 0 0 0,1 1 0 0 0,-1-1-20 0 0,1 2 6 0 0,-1 0 0 0 0,1 1 0 0 0,0-1 0 0 0,0 0 0 0 0,0 0-1 0 0,0 0 1 0 0,0 1 0 0 0,0-1 0 0 0,1-2-6 0 0,0-10 116 0 0,1 9-96 0 0,-1 0 0 0 0,0 1-1 0 0,0-1 1 0 0,0-1 0 0 0,-1 0-20 0 0,1-5 71 0 0,0 9-29 0 0,0 0 0 0 0,-1 1 0 0 0,0-1 0 0 0,0 0 0 0 0,0 1 0 0 0,0-1 0 0 0,0-1-42 0 0,0-1 43 0 0,0-1-1 0 0,0 0 1 0 0,0 0-1 0 0,0 1 1 0 0,1-1-1 0 0,0 0 1 0 0,1 1-1 0 0,1-5-42 0 0,-1 1-31 0 0,0 0 0 0 0,0-2 31 0 0,-1 6 7 0 0,0-1 0 0 0,0 0 0 0 0,1 0-1 0 0,1 1 1 0 0,-1-2-7 0 0,8-18-8 0 0,-8 18 30 0 0,5-11-134 0 0,-6 17 179 0 0,-1 0-56 0 0,-1 4-1 0 0,1-3 39 0 0,-5 11-132 0 0,2-7 51 0 0,-6 15 11 0 0,-23 55-254 0 0,26-59 213 0 0,1 1-1 0 0,0 5 63 0 0,3-13 113 0 0,1-3-81 0 0,1-6-35 0 0,0 0 1 0 0,0 1-1 0 0,0-1 1 0 0,0 0-1 0 0,0 0 1 0 0,0 0-1 0 0,0 0 1 0 0,0 0-1 0 0,0 0 1 0 0,0 0-1 0 0,0 0 0 0 0,0 0 1 0 0,0 0-1 0 0,0 0 1 0 0,0 0-1 0 0,0 0 1 0 0,0 0-1 0 0,0 0 1 0 0,0 0-1 0 0,0 0 1 0 0,0 0-1 0 0,0 1 0 0 0,0-1 1 0 0,0 0-1 0 0,0 0 1 0 0,0 0-1 0 0,0 0 1 0 0,0 0-1 0 0,0 0 1 0 0,0 0-1 0 0,0 0 1 0 0,0 0-1 0 0,1 0 1 0 0,-1 1-1 0 0,0-1 0 0 0,0 0 1 0 0,0 0-1 0 0,0 0 1 0 0,0 0-1 0 0,0 0 1 0 0,0 0-1 0 0,0 0 1 0 0,0 0-1 0 0,0 0 1 0 0,0 0-1 0 0,0 0 1 0 0,0 0-1 0 0,0 0 0 0 0,0 0 1 0 0,0 0-1 0 0,0 0 1 0 0,0 0-1 0 0,0 0 1 0 0,1 0-1 0 0,-1 0 1 0 0,0 0 2 0 0,0-1 0 0 0,1 1 1 0 0,-1-1 0 0 0,0 1 0 0 0,0 0 0 0 0,0 0-1 0 0,0-1 1 0 0,1 1 0 0 0,-1-1 0 0 0,0 1-1 0 0,0 0 1 0 0,1-1 0 0 0,-1 0 0 0 0,0 1-1 0 0,0-3-10 0 0,7-15-92 0 0,-5 9 92 0 0,1 0-1 0 0,2-1 11 0 0,14-36 126 0 0,-13 28-188 0 0,24-68 112 0 0,-28 79-4 0 0,0 3-76 0 0,-1-1 1 0 0,0 0-1 0 0,-1 0 1 0 0,2 0-1 0 0,-2-2 30 0 0,1 7 6 0 0,-1 0 0 0 0,0 0 0 0 0,0-1 0 0 0,-1 1 0 0 0,1-1 0 0 0,0 1 0 0 0,0 0 0 0 0,0-1 0 0 0,0 1 0 0 0,0 0 0 0 0,0 0 0 0 0,0-1 0 0 0,-1 1 0 0 0,1 0 0 0 0,0-1 1 0 0,-1 1-7 0 0,1 0 11 0 0,0 0 0 0 0,0 0 1 0 0,0 0-1 0 0,0 0 0 0 0,0 0 1 0 0,0 0-1 0 0,0 0 1 0 0,0 0-1 0 0,0 0 0 0 0,-1 0 1 0 0,1 0-1 0 0,0 0 1 0 0,0 0-1 0 0,-1 0 0 0 0,1 0 1 0 0,0 0-1 0 0,0 0 1 0 0,0 0-1 0 0,0 0 0 0 0,0 0 1 0 0,0 0-1 0 0,0 0 1 0 0,-1 0-12 0 0,0 0 52 0 0,0 0 1 0 0,0 1 0 0 0,0 0 0 0 0,-1-1-1 0 0,2 1 1 0 0,-2 1-53 0 0,1-2-30 0 0,-10 11 129 0 0,0-1-1 0 0,0 1 1 0 0,-8 12-99 0 0,13-16 46 0 0,-32 40-70 0 0,-14 27 24 0 0,48-67-45 0 0,1-2-78 0 0,0-1 0 0 0,-1 1 0 0 0,-2 2 123 0 0,6-7-16 0 0,0 0-1 0 0,0 0 1 0 0,0 0-1 0 0,0 0 1 0 0,0 0-1 0 0,0 0 0 0 0,0 0 1 0 0,0-1-1 0 0,0 1 1 0 0,0 0-1 0 0,0 0 1 0 0,0 0-1 0 0,0 0 1 0 0,0 0-1 0 0,0 0 0 0 0,0 0 1 0 0,0 0-1 0 0,0 0 1 0 0,0 0-1 0 0,0 0 1 0 0,0 0-1 0 0,0 0 1 0 0,-1 0-1 0 0,1 0 0 0 0,0 0 1 0 0,0 0-1 0 0,0 0 1 0 0,0 0-1 0 0,0 0 1 0 0,0 0-1 0 0,0 0 0 0 0,0 0 1 0 0,0 0-1 0 0,0 0 1 0 0,0 0-1 0 0,0 0 1 0 0,0 0-1 0 0,0 0 1 0 0,0 0-1 0 0,0 0 0 0 0,0 0 1 0 0,0 0 16 0 0,2-4-222 0 0,-2 3 201 0 0,1-1 1 0 0,0 1 0 0 0,-1-1-1 0 0,1 1 1 0 0,0 0 0 0 0,0-1-1 0 0,-1 1 1 0 0,0-1-1 0 0,0 1 1 0 0,1 0 20 0 0,0-17 0 0 0,0 10 57 0 0,1-8-112 0 0,0 5 56 0 0,-2-1 0 0 0,1 1 0 0 0,-2-7-1 0 0,1 8 29 0 0,-2 1-1 0 0,0-1 1 0 0,-1-2-29 0 0,2 6 34 0 0,-1 2 1 0 0,1-1-1 0 0,-1 1 0 0 0,0-1 1 0 0,-1 0-1 0 0,1 1 1 0 0,-2-2-35 0 0,3 5 10 0 0,1 1 0 0 0,-1-1 0 0 0,1 0 0 0 0,-1 1 0 0 0,0-1 0 0 0,1 0 0 0 0,-1 1 0 0 0,0-1 0 0 0,1 1 0 0 0,-1-1 0 0 0,0 1 0 0 0,0-1 0 0 0,1 1 0 0 0,-1 0 0 0 0,0 0 0 0 0,0-1 1 0 0,0 1-1 0 0,1 0 0 0 0,-1 0 0 0 0,-1-1 0 0 0,2 1 0 0 0,-1 0 0 0 0,0 0 0 0 0,0 0 0 0 0,0 1-10 0 0,-1-1 10 0 0,1 1 0 0 0,-1-1-1 0 0,1 0 1 0 0,0 1 0 0 0,-1 0 0 0 0,1-1 0 0 0,-1 2 0 0 0,1-1 0 0 0,0-1-1 0 0,0 2 1 0 0,0-2 0 0 0,-1 2 0 0 0,1-2 0 0 0,0 2 0 0 0,0-1-10 0 0,-10 15 89 0 0,0-1 0 0 0,1 2 0 0 0,1-1 0 0 0,0 1 0 0 0,-3 11-89 0 0,7-17 17 0 0,1 1 0 0 0,0-1 0 0 0,1 1 0 0 0,-2 10-17 0 0,5-20-1 0 0,0-1 0 0 0,0 1 0 0 0,0 0-1 0 0,0 0 1 0 0,0-1 0 0 0,0 0 0 0 0,1 1 1 0 0,-1-2 0 0 0,0 1 0 0 0,0-1-1 0 0,0 0 1 0 0,0 1 0 0 0,0-1 0 0 0,0 1 0 0 0,0-1 0 0 0,0 0-1 0 0,1 0 1 0 0,-1 0 0 0 0,0 0 0 0 0,0 1 0 0 0,0-1 0 0 0,1 0-1 0 0,-1 1 1 0 0,0-1 0 0 0,0 0 0 0 0,0 0 0 0 0,0 0 0 0 0,0 0-1 0 0,1 0 1 0 0,-1 0 0 0 0,0 1 0 0 0,1-1 0 0 0,-1 0 0 0 0,0 0-1 0 0,0 0 1 0 0,0 0 0 0 0,0 1 0 0 0,1-1 0 0 0,-1 0 0 0 0,1 0-1 0 0,-1 0 1 0 0,0 0 0 0 0,0 0 0 0 0,0 0 0 0 0,1 0 0 0 0,-1 0-1 0 0,0 0 1 0 0,1 0 0 0 0,-1 0 0 0 0,0-1 0 0 0,0 1 0 0 0,0 0-1 0 0,1 0 1 0 0,-1 0 0 0 0,0 0 0 0 0,3-2-26 0 0,0 1 1 0 0,0-2-1 0 0,-1 1 0 0 0,0 0 0 0 0,1 0 1 0 0,-1 0-1 0 0,0 0 0 0 0,1-1 26 0 0,1-3-24 0 0,1 0 1 0 0,-1-1-1 0 0,0 0 24 0 0,2-4 13 0 0,0-1 1 0 0,-1-1 0 0 0,0 0-1 0 0,0-2-13 0 0,-3 6-13 0 0,1-1 0 0 0,-2 1 0 0 0,1 0 0 0 0,-1-1 0 0 0,-1 0 0 0 0,0-1 13 0 0,0 8 19 0 0,0 0 1 0 0,0-1-1 0 0,-1 1 1 0 0,1 1-1 0 0,-1-1 1 0 0,0-1-1 0 0,0 2 1 0 0,0-1-1 0 0,0 0-19 0 0,0 2 4 0 0,1 1 0 0 0,-1-1-1 0 0,1 0 1 0 0,0 1 0 0 0,-1 0 0 0 0,1-1-1 0 0,-1 0 1 0 0,1 1 0 0 0,-1-1 0 0 0,1 1-1 0 0,-1 0 1 0 0,1-1 0 0 0,-1 1 0 0 0,0-1-1 0 0,1 1 1 0 0,-1 0 0 0 0,0 0-4 0 0,0 0-3 0 0,1-1 1 0 0,-2 1-1 0 0,2 0 0 0 0,-1 0 1 0 0,0 0-1 0 0,0 1 0 0 0,0-1 1 0 0,0 0-1 0 0,1 0 1 0 0,-1 0-1 0 0,0 0 0 0 0,0 0 1 0 0,0 1-1 0 0,1-1 1 0 0,-1 1-1 0 0,0-1 0 0 0,0 0 1 0 0,1 1 2 0 0,-3 1-4 0 0,1 0 1 0 0,0 0 0 0 0,0 0 0 0 0,0 0-1 0 0,0 0 1 0 0,-1 1 0 0 0,1 1 3 0 0,-4 4 56 0 0,-2 7-56 0 0,8-15 0 0 0,-14 25 189 0 0,-4 15-189 0 0,16-33 7 0 0,-1 1 0 0 0,0 0 0 0 0,1 0 0 0 0,1 0 0 0 0,-1 0-1 0 0,1 1 1 0 0,0 3-7 0 0,1-11-3 0 0,0 0-1 0 0,0 0 1 0 0,0 0-1 0 0,0-1 1 0 0,1 1-1 0 0,-1 0 0 0 0,0-1 1 0 0,0 1-1 0 0,0 0 1 0 0,0-1-1 0 0,0 1 1 0 0,1 0-1 0 0,-1 0 0 0 0,1-1 1 0 0,0 0-1 0 0,-1 1 1 0 0,0 0-1 0 0,1-1 1 0 0,-1 1-1 0 0,1-1 0 0 0,-1 1 1 0 0,1-1-1 0 0,-1 0 1 0 0,1 2 3 0 0,0-2-14 0 0,0 0 0 0 0,-1 1 0 0 0,1-1 0 0 0,0 0 0 0 0,0 0 0 0 0,-1 0 0 0 0,1 0 0 0 0,0 0 0 0 0,-1 0 0 0 0,0 0 0 0 0,1 0 0 0 0,0 0 0 0 0,-1 0 1 0 0,1-1-1 0 0,0 1 0 0 0,0 0 0 0 0,-1 0 0 0 0,1-1 0 0 0,0 1 0 0 0,-1-1 0 0 0,0 1 0 0 0,1 0 0 0 0,0 0 0 0 0,-1-1 0 0 0,0 0 0 0 0,2 1 14 0 0,1-4-48 0 0,0 1 0 0 0,1-1-1 0 0,-2 0 1 0 0,1 0 0 0 0,1-2 48 0 0,12-22 20 0 0,-10 14-135 0 0,0 1 0 0 0,-2-1 0 0 0,4-9 115 0 0,-6 13-41 0 0,0 1 0 0 0,0 0 1 0 0,-1 0-1 0 0,-1 0 0 0 0,1-1 1 0 0,-2-3 40 0 0,1 8-5 0 0,0 2 34 0 0,0-1 1 0 0,-1 2-1 0 0,1-2 1 0 0,0 1-1 0 0,-1 0 0 0 0,0 0 1 0 0,0 0-1 0 0,0 0 1 0 0,-1-1-30 0 0,2 4 8 0 0,0 0 0 0 0,-1-1 1 0 0,1 1-1 0 0,0-1 0 0 0,0 1 1 0 0,0 0-1 0 0,0 0 0 0 0,-1-1 1 0 0,1 1-1 0 0,-1 0 1 0 0,1-1-1 0 0,0 1 0 0 0,0 0 1 0 0,0-1-1 0 0,-1 1 0 0 0,1 0 1 0 0,-1 0-1 0 0,0 0 0 0 0,1 0 1 0 0,0 0-1 0 0,0 0 1 0 0,-1 0-1 0 0,1 0 0 0 0,-1 0 1 0 0,1 0-1 0 0,0 0 0 0 0,-1 0 1 0 0,1 0-1 0 0,-1 0 0 0 0,1 0 1 0 0,0 0-1 0 0,-1 0 1 0 0,1 0-1 0 0,-1 0 0 0 0,1 0 1 0 0,0 0-1 0 0,0 0 0 0 0,-1 0 1 0 0,1 1-1 0 0,-1-1 0 0 0,1 1-8 0 0,-2 0 11 0 0,1 0-1 0 0,-1 0 0 0 0,0 1 0 0 0,1-1 0 0 0,-1 0 0 0 0,1 1 0 0 0,-1 1-10 0 0,-4 6 54 0 0,-1 0-1 0 0,2 1 1 0 0,0 1 0 0 0,-1 2-54 0 0,-15 43 144 0 0,18-49-142 0 0,3-5-2 0 0,-5 10-40 0 0,0 6 40 0 0,4-15 0 0 0,1 1-1 0 0,-1-1 1 0 0,0 0-1 0 0,1 0 1 0 0,0 1-1 0 0,0-1 1 0 0,0 1-1 0 0,1-1 1 0 0,-1-3-8 0 0,0 1-1 0 0,0-1 0 0 0,0 0 0 0 0,0 1 0 0 0,0-1 0 0 0,0 0 0 0 0,0 1 0 0 0,1-1 0 0 0,-1 0 1 0 0,0 0-1 0 0,0 0 0 0 0,0 0 0 0 0,0 0 0 0 0,0 0 0 0 0,0 1 0 0 0,0-1 0 0 0,0 0 0 0 0,1 0 1 0 0,-1 1-1 0 0,0-1 0 0 0,0 0 0 0 0,1 0 0 0 0,-1 0 0 0 0,0 0 0 0 0,0 0 0 0 0,1 0 1 0 0,-1 0-1 0 0,0 0 0 0 0,0 0 9 0 0,1 0-15 0 0,-1 0 0 0 0,1 0 0 0 0,-1 0 0 0 0,1 0 0 0 0,0 0 0 0 0,-1 0 1 0 0,0 0-1 0 0,1 0 0 0 0,0 0 0 0 0,0-1 0 0 0,-1 1 15 0 0,3-1-39 0 0,-1-1-1 0 0,1 1 1 0 0,-1-1 0 0 0,1-1 39 0 0,1-1-48 0 0,-1 1 1 0 0,0-1 0 0 0,1 1 0 0 0,-2-1 0 0 0,1 0 0 0 0,-1 0-1 0 0,0 0 1 0 0,1 0 0 0 0,-1-1 0 0 0,-1 1 0 0 0,0-1 47 0 0,3-4-307 0 0,-2-1 0 0 0,0 0 0 0 0,-1 0 0 0 0,2-8 307 0 0,-3 11-79 0 0,0 1-1 0 0,0 0 1 0 0,0-1 0 0 0,-3-6 79 0 0,3 10 24 0 0,-1 0-1 0 0,0-1 0 0 0,0 2 1 0 0,0-1-1 0 0,0 0 0 0 0,0 0 0 0 0,-1 0 1 0 0,0 1-1 0 0,1-1 0 0 0,-1 0 1 0 0,-1 0-24 0 0,3 3 6 0 0,0 0 1 0 0,0 0-1 0 0,-1-1 1 0 0,1 1 0 0 0,0 0-1 0 0,-1 0 1 0 0,1-1-1 0 0,0 1 1 0 0,0 0 0 0 0,0 0-1 0 0,-1 0 1 0 0,1 0-1 0 0,-1 0 1 0 0,1 0 0 0 0,0 0-1 0 0,0 0 1 0 0,-1 0 0 0 0,1 0-1 0 0,-1 0 1 0 0,1 0-1 0 0,0 0 1 0 0,-1 0 0 0 0,1 0-7 0 0,-1 0 11 0 0,0 0 1 0 0,1 0 0 0 0,-1 0-1 0 0,0 1 1 0 0,1-1 0 0 0,-1 1-1 0 0,0-1 1 0 0,1 0 0 0 0,-1 1-1 0 0,0 0-11 0 0,-2 1 42 0 0,1 1-1 0 0,0-1 0 0 0,-1 1 1 0 0,1 1-42 0 0,2-4 2 0 0,-6 8 98 0 0,0 1 0 0 0,1 1 0 0 0,0-1 1 0 0,-3 9-101 0 0,1 3 132 0 0,-5 18-132 0 0,8-27 45 0 0,2 0 0 0 0,-1 10-45 0 0,2-18-24 0 0,1 0-1 0 0,0 0 1 0 0,0 0-1 0 0,0 0 0 0 0,1 0 1 0 0,-1 1-1 0 0,1-2 0 0 0,0 1 1 0 0,0 0-1 0 0,1 1 25 0 0,-2-4-9 0 0,0-1 1 0 0,1 1-1 0 0,-1-1 0 0 0,1 1 0 0 0,-1-1 1 0 0,0 1-1 0 0,0 0 0 0 0,1-1 0 0 0,-1 0 1 0 0,1 0-1 0 0,-1 1 0 0 0,0-1 0 0 0,1 1 1 0 0,-1-1-1 0 0,1 0 0 0 0,0 0 0 0 0,-1 0 1 0 0,0 1-1 0 0,1-1 0 0 0,0 0 0 0 0,-1 0 1 0 0,0 1-1 0 0,2-1 9 0 0,-1 0-33 0 0,1 0 0 0 0,0 0 0 0 0,-1 0 0 0 0,0 0 1 0 0,1-1-1 0 0,-1 1 0 0 0,1-1 0 0 0,0 1 33 0 0,7-3-145 0 0,-1 0-1 0 0,4-3 146 0 0,-5 4 24 0 0,5-5-144 0 0,0 1 1 0 0,-1-2-1 0 0,1 0 120 0 0,11-7-4 0 0,4-2-34 0 0,-2-1 0 0 0,1-3 38 0 0,46-41-82 0 0,-71 62 82 0 0,2-3 38 0 0,-2 3-37 0 0,-1 0 1 0 0,0 0-1 0 0,0 0 1 0 0,0 0 0 0 0,0 0-1 0 0,0-1 1 0 0,0 1 0 0 0,0 0-1 0 0,0 0 1 0 0,0 0-1 0 0,0 0 1 0 0,0 0 0 0 0,0 0-1 0 0,0 0 1 0 0,0 0-1 0 0,0 0 1 0 0,0 0 0 0 0,0 0-1 0 0,0 0 1 0 0,0 0 0 0 0,0 1-1 0 0,1-1 1 0 0,-1 0-1 0 0,0 0 1 0 0,0 0 0 0 0,0 0-1 0 0,0 0 1 0 0,0 0 0 0 0,0 0-1 0 0,0 0 1 0 0,0 0-1 0 0,0 0 1 0 0,0 0 0 0 0,0 0-1 0 0,0 0 1 0 0,0 0 0 0 0,0 0-1 0 0,0 0 1 0 0,0 0-1 0 0,0 0 1 0 0,0 0 0 0 0,0 0-1 0 0,0 0 1 0 0,0 0 0 0 0,0 0-1 0 0,0 0 1 0 0,0 0-1 0 0,0 0 1 0 0,0 1 0 0 0,0-1-1 0 0,0 0 1 0 0,0 0-2 0 0,0 0 11 0 0,0 1 0 0 0,0-1 0 0 0,-1 1 0 0 0,1 0 1 0 0,0-1-1 0 0,-1 0 0 0 0,1 1 0 0 0,0-1 0 0 0,0 1 0 0 0,-1-1 1 0 0,1 0-1 0 0,-1 1-11 0 0,-13 16-282 0 0,-14 18 282 0 0,8-3 299 0 0,-12 22-299 0 0,29-49-16 0 0,1 1-1 0 0,0-1 1 0 0,-1 0-1 0 0,1 1 0 0 0,1 0 18 0 0,1-6-9 0 0,0 1 0 0 0,-1-1 0 0 0,1 0 1 0 0,0 0-1 0 0,0 1 0 0 0,0-1 0 0 0,0 1 1 0 0,0-1-1 0 0,0 0 0 0 0,0 0 0 0 0,0 1 1 0 0,0-1-1 0 0,0 1 0 0 0,0-1 1 0 0,0 1-1 0 0,0-1 0 0 0,0 0 0 0 0,1 0 1 0 0,-1 1-1 0 0,0-1 0 0 0,0 1 0 0 0,1-1 1 0 0,-1 0-1 0 0,0 0 0 0 0,0 0 1 0 0,0 1-1 0 0,0-1 0 0 0,1 0 0 0 0,-1 1 1 0 0,0-1-1 0 0,1 0 0 0 0,-1 0 8 0 0,0 0-5 0 0,1 0-1 0 0,0 0 1 0 0,-1 0-1 0 0,1 0 0 0 0,-1 0 1 0 0,0 0-1 0 0,1 0 1 0 0,0 0-1 0 0,-1 0 1 0 0,0 0-1 0 0,1 0 0 0 0,-1-1 1 0 0,1 1-1 0 0,-1 0 1 0 0,0-1-1 0 0,1 1 1 0 0,-1 0-1 0 0,1 0 1 0 0,-1-1-1 0 0,1 1 0 0 0,-1-1 1 0 0,0 1-1 0 0,0 0 1 0 0,0 0-1 0 0,1-1 1 0 0,-1 1-1 0 0,0-1 6 0 0,35-43 41 0 0,-28 37-27 0 0,0-1 0 0 0,0 1-14 0 0,0 1 119 0 0,0-1 0 0 0,2-5-119 0 0,-3 5 4 0 0,-5 5-13 0 0,1-1 0 0 0,0 1 0 0 0,0-1 0 0 0,-1 1 0 0 0,1-1 0 0 0,-1 0 0 0 0,0 1 9 0 0,-5 10 100 0 0,1 0 0 0 0,-6 7-100 0 0,3-3 88 0 0,-4 9-88 0 0,6-11-96 0 0,0 1-1 0 0,1-2 1 0 0,1 2-1 0 0,0-1 1 0 0,1 0-1 0 0,-1 1 1 0 0,2-1-1 0 0,0 1 1 0 0,0 2 96 0 0,0-13-17 0 0,0 0-1 0 0,0 0 1 0 0,0 0 0 0 0,0 1-1 0 0,0-1 1 0 0,0 0-1 0 0,0 1 1 0 0,0-1 0 0 0,0 0-1 0 0,0 0 1 0 0,0 0 0 0 0,0 0-1 0 0,0 1 1 0 0,0-1 0 0 0,1 0-1 0 0,-1 1 1 0 0,0-1-1 0 0,0 0 1 0 0,0 1 0 0 0,1-1-1 0 0,-1 0 1 0 0,0 0 0 0 0,0 0-1 0 0,0 0 1 0 0,0 0 0 0 0,0 0-1 0 0,1 0 1 0 0,-1 1-1 0 0,0-1 1 0 0,1 0 0 0 0,-1 0-1 0 0,0 0 18 0 0,0 0-39 0 0,1 0-1 0 0,0 0 0 0 0,0 0 0 0 0,-1 0 0 0 0,0 0 0 0 0,1-1 1 0 0,0 1-1 0 0,-1 0 0 0 0,0 0 0 0 0,1 0 0 0 0,0 0 0 0 0,-1-1 1 0 0,0 1-1 0 0,1-1 40 0 0,1 0-57 0 0,0-1 1 0 0,0 0 0 0 0,0 1 0 0 0,0-1-1 0 0,-1 0 1 0 0,3-2 56 0 0,3-8 3 0 0,3-11-3 0 0,4-5 16 0 0,-4 9 198 0 0,5-17-214 0 0,-7 18 7 0 0,-6 13 11 0 0,-1 1 0 0 0,1 0 0 0 0,-2 0 0 0 0,2-2-18 0 0,-2 6 0 0 0,0 0 0 0 0,0 0 0 0 0,0 0 0 0 0,0 0 0 0 0,0 0 0 0 0,0 0 0 0 0,0 0 0 0 0,0 0 0 0 0,0 0 0 0 0,0 0 0 0 0,0 0 0 0 0,0 0 0 0 0,0 0 0 0 0,0 0 0 0 0,0 0 0 0 0,0 0 0 0 0,0 0 0 0 0,0 0 0 0 0,0 0 0 0 0,0 0 0 0 0,0 0-1 0 0,0 0 1 0 0,0 0 0 0 0,0 0 0 0 0,0-1 0 0 0,0 1 0 0 0,0 0 0 0 0,0 0 0 0 0,0 0 0 0 0,0 0 0 0 0,0 0 0 0 0,0 0 0 0 0,0 0 0 0 0,0 0 0 0 0,0 0 0 0 0,0 0 0 0 0,0 0 0 0 0,0 0 0 0 0,0 0 0 0 0,0 0 0 0 0,0 0 0 0 0,0 0 0 0 0,-1 0 0 0 0,1 0 0 0 0,0 0 0 0 0,0 0 0 0 0,0 0 0 0 0,0 0 0 0 0,0 0 0 0 0,0 0 0 0 0,0 0 0 0 0,-3 1-7 0 0,-1 4 38 0 0,-12 20 124 0 0,1 0 0 0 0,1 1 0 0 0,-4 12-155 0 0,9-17 35 0 0,5-9 24 0 0,-7 9-59 0 0,8-16-54 0 0,3-5 51 0 0,0 0 0 0 0,0 0-1 0 0,0 0 1 0 0,0 0-1 0 0,0 0 1 0 0,0 0 0 0 0,0 0-1 0 0,-1 0 1 0 0,1-1-1 0 0,0 1 1 0 0,0 0 0 0 0,0 0-1 0 0,0 0 1 0 0,0 0 0 0 0,0 0-1 0 0,0 0 1 0 0,0 0-1 0 0,0 0 1 0 0,0 0 0 0 0,0 0-1 0 0,0 0 1 0 0,0 0-1 0 0,0 0 1 0 0,0 0 0 0 0,0 0-1 0 0,0 0 1 0 0,0-1-1 0 0,0 1 1 0 0,0 0 0 0 0,0 0-1 0 0,0 0 1 0 0,0 0 0 0 0,0 0-1 0 0,0 0 4 0 0,2-13-150 0 0,1 3 169 0 0,-1-2-1 0 0,-1 1 1 0 0,1-10-19 0 0,-1 9-19 0 0,-1 12 27 0 0,1-35 45 0 0,-1 29-14 0 0,0 1-1 0 0,0-1 1 0 0,-1 0 0 0 0,0 1 0 0 0,0-2-39 0 0,1 7 14 0 0,-1 0 1 0 0,1 0-1 0 0,0-1 0 0 0,0 1 0 0 0,0-1 1 0 0,0 1-1 0 0,0 0 0 0 0,0 0 1 0 0,-1-1-1 0 0,1 1 0 0 0,0-1 1 0 0,-1 1-1 0 0,1 0 0 0 0,-1 0 0 0 0,1 0 1 0 0,0-1-1 0 0,0 1 0 0 0,0 0 1 0 0,-1-1-1 0 0,1 1 0 0 0,-1 0 1 0 0,1 0-1 0 0,0 0 0 0 0,-1 0 1 0 0,1 0-1 0 0,-1 0 0 0 0,1 0 0 0 0,0 0 1 0 0,0 0-1 0 0,-1 0 0 0 0,0 0 1 0 0,1 0-15 0 0,-3 0 46 0 0,1 0 0 0 0,0 0 1 0 0,-1 1-1 0 0,1 0 0 0 0,-2 0-46 0 0,-6 2 188 0 0,9-3-167 0 0,0 0-1 0 0,1 0 1 0 0,0 0-1 0 0,-1 0 1 0 0,0 0-1 0 0,1 0 1 0 0,0-1-1 0 0,-1 1 1 0 0,0 0-1 0 0,1 0 1 0 0,-1 0-1 0 0,1-1 1 0 0,0 1-1 0 0,-1 0 1 0 0,0 0-1 0 0,1 0 1 0 0,0-1-1 0 0,0 1 1 0 0,-1-1-1 0 0,0 1 1 0 0,1 0-1 0 0,0 0 1 0 0,0-1-1 0 0,0 1 1 0 0,-1-1-1 0 0,1 1 1 0 0,-1 0-1 0 0,1-1 1 0 0,0 0-1 0 0,0 1 1 0 0,-1-1-1 0 0,1 1 1 0 0,0 0-1 0 0,0-1 1 0 0,0 0-1 0 0,0 1 1 0 0,0 0-1 0 0,0-1 1 0 0,0 0-1 0 0,0 1 1 0 0,0 0-1 0 0,0-1 1 0 0,0 0-1 0 0,0 1 1 0 0,0-1-1 0 0,1 1-20 0 0,0-2 1 0 0,0 0 0 0 0,-1-1 0 0 0,0 1 1 0 0,1 0-1 0 0,-1 0 0 0 0,0-1 0 0 0,0 1 0 0 0,0 0 0 0 0,0 0 0 0 0,0-1 0 0 0,-1 1 0 0 0,1 0 0 0 0,0 0 0 0 0,-1 0 0 0 0,0 0 0 0 0,0 0 0 0 0,1 0 0 0 0,-2 0 1 0 0,2 0-1 0 0,-2 0-1 0 0,-1-3 172 0 0,0 0 0 0 0,-1-4-172 0 0,-7-9-46 0 0,10 16 70 0 0,0 0 0 0 0,0 1-1 0 0,0-1 1 0 0,-1 0 0 0 0,1 1 0 0 0,-1-1-1 0 0,0 1 1 0 0,1 0 0 0 0,-1 0-1 0 0,0-1 1 0 0,0 2 0 0 0,0-2-1 0 0,0 2-23 0 0,-7-5-67 0 0,-8-5 67 0 0,10 6-53 0 0,-1-1-1 0 0,-7-2 54 0 0,12 5 5 0 0,-1 0-1 0 0,1 0 1 0 0,0 0 0 0 0,0 0 0 0 0,-2-3-5 0 0,-2 0 72 0 0,5 3-59 0 0,-69-51-24 0 0,56 43 76 0 0,4 3 6 0 0,0-1 0 0 0,-5-6-71 0 0,-8-2 151 0 0,21 14-138 0 0,0 0 0 0 0,1 0 0 0 0,-1 0 1 0 0,-1 0-14 0 0,-6-3-5 0 0,-1-1 11 0 0,9 6 1 0 0,0 0 0 0 0,1-1 0 0 0,-1 0 0 0 0,0 0 1 0 0,1 0-1 0 0,-1 1 0 0 0,0-2-7 0 0,-3-3 43 0 0,0 0 1 0 0,0 1-1 0 0,-2-5-43 0 0,3 4 58 0 0,0 0 0 0 0,0 1 0 0 0,-1-1 0 0 0,0 1 0 0 0,0-1-58 0 0,0 1 36 0 0,0 0 0 0 0,0 0 0 0 0,0-1 1 0 0,1-1-37 0 0,-9-8-112 0 0,-11-12 126 0 0,-3-7-18 0 0,24 30 46 0 0,1 1 0 0 0,-2-1 0 0 0,1 1 1 0 0,0-1-1 0 0,-1 1 0 0 0,1 0 0 0 0,-1 0 0 0 0,1 0 1 0 0,-3-1-43 0 0,-29-10-44 0 0,30 11-29 0 0,1 1 83 0 0,-1-1 1 0 0,0 0-1 0 0,0 1 1 0 0,0-1 0 0 0,0 2-11 0 0,2 0-27 0 0,1-1 0 0 0,-1 0 0 0 0,1 1 0 0 0,-1-1 0 0 0,0 0 27 0 0,-8-3 103 0 0,8 3-76 0 0,-3 0 57 0 0,0-1 0 0 0,-1 0 1 0 0,2 0-1 0 0,-4-2-84 0 0,4 3-21 0 0,0-1 1 0 0,0 0 0 0 0,0 1-1 0 0,-5-1 21 0 0,-2-1-194 0 0,11 2 193 0 0,-1 1 1 0 0,1 0-1 0 0,0-1 1 0 0,0 0-1 0 0,0 1 1 0 0,0-1-1 0 0,-1 0 1 0 0,-4-3 16 0 0,4 3-44 0 0,0 1 1 0 0,0-2-1 0 0,0 1 1 0 0,0 0-1 0 0,1 0 1 0 0,-3-2 27 0 0,3 2-20 0 0,0-1 0 0 0,-2 1 1 0 0,2 0-1 0 0,0 0 0 0 0,-1-1 1 0 0,-1 2-1 0 0,1-2 20 0 0,-3 0-129 0 0,1 0-1 0 0,-1 0 1 0 0,1 0-1 0 0,-1-1 1 0 0,1 0 0 0 0,-1 0 129 0 0,-1-2 78 0 0,-1 1 1 0 0,0 0 0 0 0,-3-1-79 0 0,10 5-4 0 0,-1 0-1 0 0,0 0 1 0 0,1 0 0 0 0,-1 0 0 0 0,0 0 0 0 0,0 0 0 0 0,1 0-1 0 0,-1 0 1 0 0,0 0 0 0 0,1 0 0 0 0,-1 0 0 0 0,0 0 0 0 0,1 1-1 0 0,-1-1 1 0 0,1 1 0 0 0,-1-1 0 0 0,0 0 0 0 0,1 0 4 0 0,-11 8 3 0 0,-13 12 58 0 0,19-18-178 0 0,4-2 126 0 0,1 0 0 0 0,0 1-1 0 0,0-1 1 0 0,-1 0 0 0 0,0 0 0 0 0,1 1-1 0 0,0-1 1 0 0,0 0 0 0 0,-1 0-1 0 0,1 0 1 0 0,-1 1 0 0 0,1-1 0 0 0,-1 1-1 0 0,1-1 1 0 0,0 1 0 0 0,0-1-9 0 0,-5 4-143 0 0,2-1 310 0 0,3-3-175 0 0,0 0 1 0 0,0 0-1 0 0,0 0 1 0 0,-1 0-1 0 0,1 1 1 0 0,0-1-1 0 0,0 0 1 0 0,0 0-1 0 0,0 0 1 0 0,0 0-1 0 0,0 0 1 0 0,0 0-1 0 0,0 0 1 0 0,0 0-1 0 0,0 0 1 0 0,-1 0-1 0 0,1 0 0 0 0,0 0 1 0 0,0 0-1 0 0,0 0 1 0 0,-1 0-1 0 0,1 0 1 0 0,0 0-1 0 0,0 0 1 0 0,0 0-1 0 0,0 0 1 0 0,0 0-1 0 0,0 0 1 0 0,0 0-1 0 0,0 0 1 0 0,0 0-1 0 0,-1 0 1 0 0,1 0-1 0 0,0 0 1 0 0,0 0-1 0 0,0-1 1 0 0,0 1-1 0 0,0 0 1 0 0,-1 0-1 0 0,1 0 1 0 0,0 0-1 0 0,0 0 1 0 0,0 0-1 0 0,0 0 0 0 0,0 0 1 0 0,0 0-1 0 0,0 0 1 0 0,0 0-1 0 0,0-1 8 0 0,-3-1-3 0 0,3 2-5 0 0,0 0 1 0 0,0-1 0 0 0,0 1-1 0 0,-1 0 1 0 0,1 0 0 0 0,0-1-1 0 0,0 1 1 0 0,0 0-1 0 0,0 0 1 0 0,-1 0 0 0 0,1 0-1 0 0,0 0 1 0 0,0 0 0 0 0,0-1-1 0 0,0 1 1 0 0,0 0 0 0 0,0 0-1 0 0,0-1 1 0 0,0 1-1 0 0,0 0 1 0 0,0 0 0 0 0,0 0 7 0 0,-1-4 92 0 0,-6 1 22 0 0,1 2-133 0 0,-9-4 46 0 0,13 5-37 0 0,0-1 1 0 0,0 1 0 0 0,0 0-1 0 0,0 0 1 0 0,0 1 0 0 0,-1-1-1 0 0,1 1 1 0 0,0-1 0 0 0,0 0-1 0 0,-1 1 10 0 0,3 0-3 0 0,0-1 1 0 0,-1 0-1 0 0,1 0 0 0 0,-1 1 0 0 0,1-1 0 0 0,0 0 0 0 0,0 0 0 0 0,-1 0 0 0 0,1 0 0 0 0,-1 0 0 0 0,1 0 0 0 0,0 0 0 0 0,-1 0 1 0 0,1 0-1 0 0,-1 0 0 0 0,1 0 0 0 0,-1 0 0 0 0,1 0 0 0 0,0 0 0 0 0,-1 0 0 0 0,1 0 0 0 0,-1-1 0 0 0,1 1 0 0 0,0 0 0 0 0,0 0 0 0 0,-1-1 1 0 0,1 1-1 0 0,-1 0 0 0 0,1-1 0 0 0,0 1 0 0 0,0 0 0 0 0,0 0 0 0 0,-1 0 0 0 0,1-1 0 0 0,0 1 0 0 0,-1-1 0 0 0,1 1 0 0 0,0 0 0 0 0,0 0 1 0 0,-1-1-1 0 0,1 1 0 0 0,0-1 3 0 0,0 1 3 0 0,0 0 0 0 0,0 0 1 0 0,-1 0-1 0 0,1 0 0 0 0,-1 0 1 0 0,1 0-1 0 0,0 0 0 0 0,0 0 1 0 0,0 0-1 0 0,-1 0 0 0 0,1 0 1 0 0,-1 0-1 0 0,1 0 0 0 0,0 0 1 0 0,0 0-1 0 0,-1 0 0 0 0,1 0 1 0 0,0 0-1 0 0,-1 0-3 0 0,-7 2-68 0 0,8-1 89 0 0,-1-1-21 0 0,1 0 0 0 0,-1 0 0 0 0,1 0 0 0 0,0 0 0 0 0,0 0 0 0 0,0 0 0 0 0,-1-1 0 0 0,1 1 0 0 0,-1 0 0 0 0,1 0 0 0 0,0 0 0 0 0,0 0 0 0 0,0 0 0 0 0,-1 0 0 0 0,1 0 0 0 0,-1 0 0 0 0,1-1 0 0 0,0 1 0 0 0,0 0 0 0 0,0-1 0 0 0,0 1 0 0 0,-1 0 0 0 0,1 0 0 0 0,0 0 0 0 0,0-1 0 0 0,-1 1-6 0 0,1 0 1 0 0,0 0-1 0 0,0-1 1 0 0,0 1-1 0 0,0 0 1 0 0,-1 0-1 0 0,1-1 0 0 0,0 1 1 0 0,0 0-1 0 0,0 0 1 0 0,0 0-1 0 0,0 0 1 0 0,0 0-1 0 0,0 0 1 0 0,-1 0-1 0 0,1 0 1 0 0,0 0-1 0 0,0 0 1 0 0,-1 0-1 0 0,1 0 0 0 0,0 0 1 0 0,0 0-1 0 0,0 0 1 0 0,0 0-1 0 0,0 0 1 0 0,-1 0-1 0 0,1 0 6 0 0,-6 0-26 0 0,4 1 12 0 0,-2 2 118 0 0,4-3-104 0 0,0 0 0 0 0,0 1 0 0 0,0-1 1 0 0,-1 0-1 0 0,1 0 0 0 0,0 0 0 0 0,0 0 0 0 0,0 0 0 0 0,0 0 0 0 0,0 0 0 0 0,0 0 0 0 0,0 0 0 0 0,0 0 0 0 0,0 0 0 0 0,0 0 0 0 0,0 0 0 0 0,0 0 0 0 0,0 0 0 0 0,0 0 0 0 0,0 0 0 0 0,0 0 0 0 0,-1 0 0 0 0,1 0 0 0 0,0 0 0 0 0,0 0 0 0 0,0 0 0 0 0,0 0 0 0 0,0 0 0 0 0,-1 0 0 0 0,1 0 0 0 0,0 0 0 0 0,0 0 0 0 0,0 0 0 0 0,0 0-1 0 0,0 0 0 0 0,0 0 0 0 0,0 0 0 0 0,0 0 0 0 0,0 0 1 0 0,0 0-1 0 0,0 0 0 0 0,0 0 0 0 0,0 0 0 0 0,0 0 0 0 0,-1 0 0 0 0,1 0 0 0 0,0 0 0 0 0,0 0 0 0 0,0 0 0 0 0,0 0 0 0 0,0 0 0 0 0,0 0 0 0 0,-1 0 0 0 0,1 0 0 0 0,0 0 0 0 0,0 0 0 0 0,0 0 0 0 0,0 0 0 0 0,0 0 0 0 0,0 0 0 0 0,0 1 0 0 0,0-1 1 0 0,-2 1 45 0 0,2-1-46 0 0,-1 0 0 0 0,1 0-1 0 0,0 0 1 0 0,0 0 0 0 0,0 0 0 0 0,0 0 0 0 0,-1 0 0 0 0,1 0-1 0 0,0 0 1 0 0,-1 0 0 0 0,1 0 0 0 0,0 0 0 0 0,0 0-1 0 0,0 0 1 0 0,0 1 0 0 0,-1-1 0 0 0,1 0 0 0 0,0 0 1 0 0,-4 3 45 0 0,3-2-60 0 0,1-2-106 0 0,0-1 142 0 0,0 2-14 0 0,0 0 1 0 0,0 0-1 0 0,0 0 0 0 0,-1-1 1 0 0,1 1-1 0 0,0 0 1 0 0,0 0-1 0 0,0 0 1 0 0,0 0-1 0 0,0 0 1 0 0,0 0-1 0 0,-1-1 1 0 0,1 1-1 0 0,0 0 0 0 0,0 0 1 0 0,-1 0-1 0 0,1 0 1 0 0,0 0-1 0 0,0 0 1 0 0,0 0-1 0 0,0 0 1 0 0,0 0-1 0 0,-1 0-7 0 0,1 0 1 0 0,0 0 1 0 0,-1 0-1 0 0,1 0 0 0 0,0 0 1 0 0,0 0-1 0 0,-1 0 0 0 0,1 0 1 0 0,0 0-1 0 0,0 1 0 0 0,0-1 1 0 0,0 0-1 0 0,0 0 0 0 0,0 0 1 0 0,0 0-1 0 0,-1 0 0 0 0,1 0 1 0 0,0 0-1 0 0,0 1 0 0 0,0-1 1 0 0,0 0-1 0 0,-1 0 0 0 0,1 0 1 0 0,0 1-1 0 0,0-1 0 0 0,0 0 1 0 0,0 0-1 0 0,0 0-1 0 0,-2 3 91 0 0,2-3-90 0 0,0 0 1 0 0,0 0 0 0 0,0 0-1 0 0,0 0 1 0 0,0 0-1 0 0,0 0 1 0 0,0 0 0 0 0,0 0-1 0 0,0-1 1 0 0,0 1 0 0 0,0 0-1 0 0,0 0 1 0 0,0 0-1 0 0,0 0 1 0 0,0 0 0 0 0,0 0-1 0 0,0 0 1 0 0,0 0 0 0 0,0 0-1 0 0,0 0 1 0 0,0 0-1 0 0,0 0 1 0 0,0 0 0 0 0,0 0-1 0 0,0 0 1 0 0,0 0-1 0 0,0 0 1 0 0,0 0 0 0 0,0 0-1 0 0,0 0 1 0 0,0 0 0 0 0,-1 0-1 0 0,1 0 1 0 0,0-1-1 0 0,0 1 1 0 0,0 0 0 0 0,0 0-1 0 0,0 0 1 0 0,0 0 0 0 0,0 0-1 0 0,0 0 1 0 0,0 0-1 0 0,0 0 1 0 0,0 0 0 0 0,-1 0-1 0 0,1 0 1 0 0,0 0-1 0 0,0 0 1 0 0,0 0 0 0 0,0 0-1 0 0,0 0 1 0 0,0 0 0 0 0,0 0-1 0 0,0 0 1 0 0,0 0-1 0 0,0 0-1 0 0,-2 3-36 0 0,2-3 39 0 0,0 0 0 0 0,0 0 1 0 0,0 0-1 0 0,0 1 1 0 0,0-1-1 0 0,0 0 1 0 0,0 0-1 0 0,-1 1 1 0 0,1-1-1 0 0,0 0 1 0 0,0 0-1 0 0,0 0 1 0 0,0 0-1 0 0,0 0 1 0 0,0 0-1 0 0,0 1 1 0 0,0-1-1 0 0,0 0 0 0 0,-1 0 1 0 0,1 0-1 0 0,0 0 1 0 0,0 1-1 0 0,-1-1 1 0 0,1 0-1 0 0,0 0 1 0 0,0 0-4 0 0,0 0-3 0 0,0 0 0 0 0,0 0 0 0 0,0 0 0 0 0,0 0 0 0 0,0 0 0 0 0,0 0 0 0 0,0 0 0 0 0,0 0 0 0 0,0 0 0 0 0,0 0 0 0 0,0-1 0 0 0,0 1 0 0 0,0 0 1 0 0,0 0-1 0 0,0 0 0 0 0,0 0 0 0 0,0 0 0 0 0,0 0 0 0 0,0 0 0 0 0,0 0 0 0 0,0 0 0 0 0,0 0 0 0 0,0 0 0 0 0,0 0 0 0 0,0-1 0 0 0,0 1 0 0 0,0 0 0 0 0,0 0 0 0 0,0 0 0 0 0,0 0 0 0 0,0 0 1 0 0,0 0-1 0 0,0 0 0 0 0,0 0 0 0 0,0 0 0 0 0,0 0 0 0 0,0 0 0 0 0,0 0 0 0 0,0 0 0 0 0,0 0 0 0 0,0 0 0 0 0,0 0 0 0 0,0 0 0 0 0,0 0 0 0 0,0 0 0 0 0,0 0 3 0 0,1-1 144 0 0,-1 0-146 0 0,0 1 0 0 0,0 0 0 0 0,0 0 0 0 0,0 0 0 0 0,0 0 0 0 0,0 0 0 0 0,0 0 0 0 0,0 0 0 0 0,0 0 0 0 0,0 0 0 0 0,0 0 0 0 0,0 0 0 0 0,0 0 0 0 0,0 0 0 0 0,0 0 0 0 0,0 0-1 0 0,0 0 1 0 0,0 0 0 0 0,0 0 0 0 0,0 0 0 0 0,0 0 0 0 0,0 0 0 0 0,0 0 0 0 0,0 0 0 0 0,0 0 0 0 0,0 0 0 0 0,0 0 0 0 0,0 0 0 0 0,0-1 0 0 0,0 1 0 0 0,0 0 0 0 0,0 0 0 0 0,0 0 0 0 0,0 0 0 0 0,0 0 0 0 0,0 0 0 0 0,-1 0 0 0 0,1 0 0 0 0,0 0 0 0 0,0 0 0 0 0,0 0 0 0 0,0 0 2 0 0,0 0 5 0 0,0 0 0 0 0,0 0 0 0 0,0 0 0 0 0,0 0 0 0 0,0-1 0 0 0,0 1 0 0 0,0 0 0 0 0,0 0 0 0 0,0 0 0 0 0,0 0 0 0 0,0 0 0 0 0,0 0 0 0 0,0 0 0 0 0,0 0 0 0 0,-1 0 0 0 0,1 0 0 0 0,0 0 0 0 0,0 0 0 0 0,0 0 0 0 0,0 0 1 0 0,0 0-1 0 0,0 1 0 0 0,0-1 0 0 0,0 0 0 0 0,-1 0 0 0 0,1 0 0 0 0,0 0 0 0 0,0 0 0 0 0,0 0 0 0 0,0 0 0 0 0,0 0 0 0 0,0 0 0 0 0,0 0 0 0 0,0 0 0 0 0,0 0 0 0 0,0 0 0 0 0,0 1 0 0 0,0-1 0 0 0,0 0 0 0 0,0 0 0 0 0,0 0 0 0 0,0 0 0 0 0,0 0 0 0 0,0 0 0 0 0,0 0 0 0 0,0 0 0 0 0,0 0 0 0 0,0 0 0 0 0,0 0 0 0 0,0 0 0 0 0,0 0 0 0 0,0 0 0 0 0,0 0-5 0 0,0 0-2 0 0,-2 4-207 0 0,2-4 207 0 0,0 0 0 0 0,0 0-1 0 0,0 0 1 0 0,0 0 0 0 0,0 0 0 0 0,0 0-1 0 0,0 0 1 0 0,0 1 0 0 0,0-1-1 0 0,0 0 1 0 0,0 0 0 0 0,0 0 0 0 0,0 0-1 0 0,0 0 1 0 0,0 0 0 0 0,0 0-1 0 0,0 0 1 0 0,0 0 0 0 0,0 0 0 0 0,0 0-1 0 0,0 0 1 0 0,0 0 0 0 0,0 0 0 0 0,0 0-1 0 0,0 0 1 0 0,-1 0 0 0 0,1 0-1 0 0,0 0 1 0 0,0 0 0 0 0,0 0 0 0 0,0 0-1 0 0,0 0 1 0 0,0 0 0 0 0,0 0-1 0 0,0 0 1 0 0,0 0 0 0 0,0 0 0 0 0,0 0-1 0 0,0 0 1 0 0,0 0 0 0 0,0 0 0 0 0,0 0-1 0 0,0 0 1 0 0,0 0 0 0 0,0 0-1 0 0,0 0 1 0 0,0 0 0 0 0,0 0 0 0 0,0 0-1 0 0,0 0 1 0 0,0 0 0 0 0,-1 0 0 0 0,1 0-1 0 0,0 0 1 0 0,0 0 0 0 0,0 0-1 0 0,0 0 1 0 0,0 0 0 0 0,0 0 0 0 0,0 0-1 0 0,0 0 1 0 0,0 0 2 0 0,0 0-1 0 0,0 0 1 0 0,0-1-1 0 0,0 1 1 0 0,0 0-1 0 0,0 0 0 0 0,0-1 1 0 0,0 1-1 0 0,0 0 1 0 0,0 0-1 0 0,0 0 0 0 0,0-1 1 0 0,0 1-1 0 0,0 0 1 0 0,0 0-1 0 0,0 0 0 0 0,0 0 1 0 0,0 0-1 0 0,0 0 1 0 0,0 0-1 0 0,0 0 0 0 0,0-1 1 0 0,1 1-1 0 0,-1 0 0 0 0,0 0 1 0 0,0 0-1 0 0,0 0 1 0 0,0-1 0 0 0,0 1 0 0 0,0 0 0 0 0,0 0-1 0 0,0 0 1 0 0,0 0 0 0 0,0 0 0 0 0,0 0 0 0 0,0 0 0 0 0,0 0 0 0 0,0 0 0 0 0,0 0 0 0 0,0 0 0 0 0,0 0 0 0 0,0 0 0 0 0,0 0-1 0 0,0 0 1 0 0,0 0 0 0 0,0 0 0 0 0,0 0 0 0 0,0 0 0 0 0,0 0 0 0 0,0 0 0 0 0,0 0 0 0 0,0 0 0 0 0,0 0 0 0 0,0 0 0 0 0,0 0 0 0 0,0 0-1 0 0,0 0 1 0 0,0 0 0 0 0,0-1 0 0 0,0 1 0 0 0,0 0 0 0 0,0 0 0 0 0,0 0 0 0 0,0 0 0 0 0,0 0 0 0 0,0 0 0 0 0,0 0 0 0 0,0 0-1 0 0,0 0 1 0 0,0 0 0 0 0,0 0 0 0 0,0 0 0 0 0,0-1 0 0 0,0 1 0 0 0,0 0 0 0 0,0 0 0 0 0,0 0 0 0 0,0 0 0 0 0,0 0 0 0 0,0 0 0 0 0,0 0-1 0 0,0 0 1 0 0,0 0 0 0 0,0 0 0 0 0,0 0 0 0 0,0 0 0 0 0,0 0 0 0 0,0 0 0 0 0,0 0 0 0 0,0 0 0 0 0,0 0 0 0 0,-3 0 32 0 0,3 0-25 0 0,0-1 1 0 0,0 1-1 0 0,0 0 0 0 0,0 0 0 0 0,0 0 1 0 0,-1 0-1 0 0,1 0 0 0 0,0 0 1 0 0,0 0-1 0 0,0 0 0 0 0,0 0 0 0 0,0 0 1 0 0,0 0-1 0 0,0 0 0 0 0,0 0 0 0 0,0 0 1 0 0,0 0-1 0 0,0 0 0 0 0,0 0 0 0 0,0 0 1 0 0,0 0-1 0 0,-1 0 0 0 0,1 0 1 0 0,0 0-1 0 0,0 0 0 0 0,0 0 0 0 0,0 0 1 0 0,0 0-1 0 0,0 0 0 0 0,-1 0 0 0 0,1 0 1 0 0,0 0-1 0 0,0 0 0 0 0,0 0 1 0 0,0 1-1 0 0,0-1 0 0 0,0 0 0 0 0,0 0 1 0 0,0 0-1 0 0,0 0 0 0 0,-1 0 0 0 0,1 0 1 0 0,0 0-1 0 0,0 0 0 0 0,0 0 0 0 0,0 0 1 0 0,0 0-1 0 0,0 0 0 0 0,0 0 1 0 0,0 0-1 0 0,0 0-7 0 0,-2 4 54 0 0,2-4-57 0 0,0 0 0 0 0,0 0 0 0 0,0 0 0 0 0,0 0 0 0 0,0 0 0 0 0,0 0 1 0 0,0 0-1 0 0,0 0 0 0 0,0 0 0 0 0,0 0 0 0 0,0 0 0 0 0,0 0 0 0 0,0 0 0 0 0,0 0 0 0 0,0 0 0 0 0,0 0 0 0 0,0 0 0 0 0,0 0 0 0 0,0 0 0 0 0,0 0 0 0 0,0 0 0 0 0,0 0 0 0 0,0 0 0 0 0,0 0 0 0 0,0 0 1 0 0,0 0-1 0 0,0 0 0 0 0,0 0 0 0 0,-1 0 0 0 0,1 0 0 0 0,0 0 0 0 0,0 0 0 0 0,0 0 0 0 0,0 0 0 0 0,0 0 0 0 0,0 0 0 0 0,0 0 0 0 0,0 0 0 0 0,0 0 0 0 0,0 0 0 0 0,0 0 0 0 0,0 0 0 0 0,-1 0 0 0 0,1 0 4 0 0,0 0-1 0 0,0 0 0 0 0,0 0 0 0 0,0 0 0 0 0,0 0 0 0 0,0 0 1 0 0,0 0-1 0 0,0 0 0 0 0,0 0 0 0 0,0 0 0 0 0,0 0 0 0 0,0 0 1 0 0,0 0-1 0 0,0 0 0 0 0,0 0 0 0 0,0 0 0 0 0,0 0 0 0 0,0 0 1 0 0,0 0-1 0 0,0 0 0 0 0,0 0 0 0 0,0 0 0 0 0,-1 0 0 0 0,1 0 1 0 0,0 0-1 0 0,0 0 0 0 0,0 0 0 0 0,0 0 0 0 0,0 0 1 0 0,0 0-1 0 0,0 0 0 0 0,0 0 0 0 0,0 0 0 0 0,0 0 0 0 0,0 0 1 0 0,0 0-1 0 0,0 0 0 0 0,0 0 0 0 0,-1 0 0 0 0,1 0 0 0 0,0 1 1 0 0,0-1-1 0 0,0 0 0 0 0,0 0 0 0 0,0 0 0 0 0,0 0 0 0 0,0 0 1 0 0,0 0-1 0 0,0 0 0 0 0,0 0 0 0 0,0 0 0 0 0,0 0 0 0 0,0 1 1 0 0,0-1-1 0 0,0 0 0 0 0,0 0 0 0 0,0 0 0 0 0,5-6-193 0 0,-5 6 210 0 0,1 0 1 0 0,-1 0-1 0 0,0 0 1 0 0,0 0-1 0 0,0-1 0 0 0,1 1 1 0 0,-1 0-1 0 0,1-1 1 0 0,-1 1-1 0 0,1 0 1 0 0,-1 0-1 0 0,0 0 1 0 0,0 0-1 0 0,0-1 1 0 0,0 1-1 0 0,1-1 0 0 0,-1 1 1 0 0,0-1-1 0 0,0 1 1 0 0,1 0-1 0 0,-1 0 1 0 0,0-1-1 0 0,0 1 1 0 0,0-1-18 0 0,0 1-3 0 0,0 0 1 0 0,0 0-1 0 0,0 0 1 0 0,0 0-1 0 0,0 0 0 0 0,0 0 1 0 0,0 0-1 0 0,0 0 1 0 0,0 0-1 0 0,0 0 1 0 0,0 0-1 0 0,0 0 1 0 0,0 0-1 0 0,0 0 1 0 0,0 0-1 0 0,0 0 1 0 0,0 0-1 0 0,0 0 1 0 0,0 0-1 0 0,0 0 1 0 0,0 0-1 0 0,0 0 1 0 0,0 0-1 0 0,0 0 1 0 0,0 0-1 0 0,0 0 1 0 0,0 0-1 0 0,0 0 1 0 0,0 0-1 0 0,1 0 1 0 0,-1 0-1 0 0,0 0 1 0 0,0 0-1 0 0,0 0 1 0 0,0 0-1 0 0,0 0 1 0 0,0 0-1 0 0,0 0 1 0 0,0 0-1 0 0,0 0 1 0 0,0 0-1 0 0,0 0 1 0 0,0 0-1 0 0,0 0 1 0 0,0 0-1 0 0,0 0 1 0 0,1 0 2 0 0,-1 0-3 0 0,0 0 0 0 0,0 0 1 0 0,0 0-1 0 0,0 0 0 0 0,0 0 0 0 0,0 0 0 0 0,0 0 1 0 0,0 0-1 0 0,0 0 0 0 0,0 0 0 0 0,0 0 1 0 0,0 0-1 0 0,0 0 0 0 0,0 0 0 0 0,0 0 1 0 0,0 0-1 0 0,0 0 0 0 0,0 0 0 0 0,0 0 0 0 0,0 0 1 0 0,0 0-1 0 0,1 0 0 0 0,-1 0 0 0 0,0 0 1 0 0,0 0-1 0 0,0 0 0 0 0,0 0 0 0 0,0 0 1 0 0,0 0-1 0 0,0 0 0 0 0,0 0 0 0 0,0 0 1 0 0,0 0-1 0 0,0 0 0 0 0,1 0 0 0 0,-1 0 0 0 0,0 0 1 0 0,0 0-1 0 0,0 0 0 0 0,0-1 0 0 0,0 1 1 0 0,0 0-1 0 0,0 0 0 0 0,0 0 0 0 0,0 0 1 0 0,0 0-1 0 0,0 0 0 0 0,0 0 0 0 0,0 0 1 0 0,0 0-1 0 0,0-1 3 0 0,0 1 1 0 0,0 0-1 0 0,0 0 1 0 0,0-1 0 0 0,0 1 0 0 0,0-1 0 0 0,1 1-1 0 0,-1-1 1 0 0,0 1 0 0 0,0 0 0 0 0,0 0 0 0 0,0-1 0 0 0,0 1-1 0 0,0-1 1 0 0,1 1-1 0 0,-1 0 1 0 0,0 0 0 0 0,0 0 0 0 0,0 0 0 0 0,1 0 0 0 0,-1 0 0 0 0,0 0 0 0 0,0 0 0 0 0,0-1 0 0 0,0 1 0 0 0,0 0 0 0 0,0 0 0 0 0,0 0 0 0 0,0 0 0 0 0,0 0 0 0 0,0 0 0 0 0,0 0 0 0 0,0 0 0 0 0,1 0 0 0 0,-1 0 0 0 0,0 0 0 0 0,0 0 0 0 0,0 0 0 0 0,0 0 0 0 0,1 0 0 0 0,-1 0 0 0 0,0 0 0 0 0,0 0 0 0 0,0 0 0 0 0,0 0 0 0 0,0 0 0 0 0,0 0 0 0 0,0 0 0 0 0,0 0 0 0 0,0 0 0 0 0,0 0 0 0 0,1 0 0 0 0,-1 1 0 0 0,0-1 0 0 0,0 0 0 0 0,0 0-2 0 0,0 0 3 0 0,0 0-1 0 0,0 0 0 0 0,1 0 0 0 0,-1 0 1 0 0,0 0-1 0 0,0 0 0 0 0,0 0 0 0 0,0 0 0 0 0,1 0 1 0 0,-1 1-1 0 0,0-1 0 0 0,0 0 0 0 0,0 0 1 0 0,0 0-1 0 0,0 0 0 0 0,0 0 0 0 0,0 0 0 0 0,0 0 1 0 0,0 0-1 0 0,1 0 0 0 0,-1 0 0 0 0,0 0 1 0 0,0 0-1 0 0,0 0 0 0 0,1 0 0 0 0,-1 0 0 0 0,0 0 0 0 0,0 2 99 0 0,0-2-103 0 0,0 0 0 0 0,0 0 0 0 0,0 0 1 0 0,0 0-1 0 0,0 0 0 0 0,0 0 0 0 0,0 0 0 0 0,0 0 1 0 0,0 0-1 0 0,0 1 0 0 0,0-1 0 0 0,0 0 0 0 0,0 0 0 0 0,0 0 1 0 0,0 0-1 0 0,0 0 0 0 0,0 0 0 0 0,0 0 0 0 0,0 0 1 0 0,0 0-1 0 0,0 0 0 0 0,0 0 0 0 0,0 0 0 0 0,0 0 1 0 0,0 0-1 0 0,0 0 0 0 0,0 0 0 0 0,0 0 0 0 0,0 0 0 0 0,0 0 1 0 0,0 0-1 0 0,0 0 0 0 0,1 0 0 0 0,-1 0 0 0 0,0 0 1 0 0,0 0-1 0 0,0 0 0 0 0,0 0 0 0 0,0 0 0 0 0,0 0 1 0 0,0 0-1 0 0,0 0 0 0 0,0 0 0 0 0,0 0 0 0 0,0 0 0 0 0,0 0 1 0 0,0 0-1 0 0,0 0 0 0 0,0 0 0 0 0,0 0 0 0 0,0 0 1 0 0,0 0-1 0 0,1 0 0 0 0,-1 0 0 0 0,0 0 3 0 0,2-2-43 0 0,2 0 62 0 0,-3 2-17 0 0,-1 0 0 0 0,0 0 0 0 0,0 0 0 0 0,0 0 0 0 0,0 0 0 0 0,0 0 0 0 0,0 0-1 0 0,0 0 1 0 0,0 0 0 0 0,0 0 0 0 0,0 0 0 0 0,0 0 0 0 0,0 0 0 0 0,0 0 0 0 0,0 0 0 0 0,1 0 0 0 0,-1 0 0 0 0,0 0-1 0 0,0 0 1 0 0,0 0 0 0 0,0 0 0 0 0,0 0 0 0 0,0 0 0 0 0,0 0 0 0 0,1 0 0 0 0,-1 0 0 0 0,0 0 0 0 0,0 0 0 0 0,0 0 0 0 0,0 0-1 0 0,0-1 1 0 0,0 1 0 0 0,0 0 0 0 0,0 0-2 0 0,-2 3 81 0 0,2-3-81 0 0,0 0 0 0 0,0 0 0 0 0,0 0 1 0 0,0 1-1 0 0,0-1 0 0 0,0 0 0 0 0,0 0 1 0 0,-1 1-1 0 0,1-1 0 0 0,0 0 0 0 0,0 0 1 0 0,-1 0-1 0 0,1 0 0 0 0,0 1 1 0 0,0-1-1 0 0,0 0 0 0 0,0 0 0 0 0,0 0 1 0 0,0 0-1 0 0,-1 0 7 0 0,1 0 1 0 0,-1 0-1 0 0,1 0 1 0 0,-1 0-1 0 0,1 1 1 0 0,0-1-1 0 0,0 0 1 0 0,0 1-1 0 0,-1-1 1 0 0,1 0-1 0 0,0 0 1 0 0,-1 0-1 0 0,1 0 1 0 0,0 1-1 0 0,0-1 1 0 0,0 1-8 0 0,-1 0-38 0 0,0 0 0 0 0,1 0 0 0 0,-1 1-1 0 0,0-2 1 0 0,0 1 0 0 0,-1 1 38 0 0,-2 2 124 0 0,4-4-123 0 0,0 0 0 0 0,0 0 0 0 0,0 0 1 0 0,0 0-1 0 0,0 0 0 0 0,0 0 1 0 0,0 0-1 0 0,0 0 0 0 0,0 0 1 0 0,0 0-1 0 0,0 0 0 0 0,0 0 1 0 0,0 0-1 0 0,0 0 0 0 0,0 0 1 0 0,0 0-1 0 0,1 0 0 0 0,-1 0 1 0 0,0 0-1 0 0,0 0 0 0 0,0 0 1 0 0,0 0-1 0 0,0 0 0 0 0,0 0 1 0 0,0 0-1 0 0,0 0 0 0 0,0 0 0 0 0,0 0 1 0 0,0 0-1 0 0,0 0 0 0 0,0 0 1 0 0,0 0-1 0 0,0 0 0 0 0,0 0 1 0 0,0 0-1 0 0,0 0 0 0 0,0 0 1 0 0,0 0-1 0 0,0 0 0 0 0,0 0 1 0 0,0 0-1 0 0,1 0 0 0 0,-1 0 1 0 0,0 0-1 0 0,0 0 0 0 0,0 0 1 0 0,0 0-1 0 0,0 0 0 0 0,0 0 1 0 0,0 0-1 0 0,0 0 0 0 0,0 0 0 0 0,0 0 1 0 0,0 0-1 0 0,0 0 0 0 0,0 0 1 0 0,0 0-1 0 0,0 1 0 0 0,-1-1 1 0 0,1 0-1 0 0,0 0 0 0 0,0 0 1 0 0,0 0-1 0 0,0 0 0 0 0,0 0 1 0 0,0 0-1 0 0,0 0 0 0 0,0 0-1 0 0,0 1-35 0 0,1-3-42 0 0,-1 3 100 0 0,0 0-1 0 0,0-1 1 0 0,0 2 0 0 0,0-2 0 0 0,0 1-1 0 0,0 0 1 0 0,0 0 0 0 0,0 0 0 0 0,0 0-1 0 0,1-1 1 0 0,-1 1 0 0 0,1 0 0 0 0,-1 0-1 0 0,0 0 1 0 0,1 0 0 0 0,-1-1 0 0 0,1 1-23 0 0,0 1-59 0 0,-1-1 66 0 0,0-1 1 0 0,0 0 0 0 0,0 0-1 0 0,1 0 1 0 0,-1 0-1 0 0,0 0 1 0 0,0 0 0 0 0,0 0-1 0 0,0 0 1 0 0,0 0 0 0 0,0 1-1 0 0,0-1 1 0 0,0 0 0 0 0,1 0-1 0 0,-1 0 1 0 0,0 0 0 0 0,0 0-1 0 0,0 0 1 0 0,0 1 0 0 0,0-1-1 0 0,0 0 1 0 0,0 0 0 0 0,0 0-1 0 0,0 0 1 0 0,0 0 0 0 0,1 0-1 0 0,-1 0 1 0 0,0 0 0 0 0,0 0-1 0 0,0 0 1 0 0,1 0 0 0 0,-1 0-1 0 0,0 0 1 0 0,0 0-8 0 0,0 0-3 0 0,0 0-1 0 0,0 0 1 0 0,0 0-1 0 0,0 0 1 0 0,1 0 0 0 0,-1 0-1 0 0,0 0 1 0 0,0 0-1 0 0,1 0 1 0 0,-1 1 0 0 0,0-1-1 0 0,0 0 1 0 0,0 0 0 0 0,0 0-1 0 0,0 0 1 0 0,0 1-1 0 0,0-1 1 0 0,0 0 0 0 0,0 0-1 0 0,0 1 1 0 0,1-1-1 0 0,-1 0 1 0 0,0 0 0 0 0,0 0-1 0 0,0 0 1 0 0,0 0-1 0 0,0 0 1 0 0,0 1 0 0 0,0-1-1 0 0,0 0 4 0 0,2 6 254 0 0,0 10-337 0 0,4-9 285 0 0,-4 2-154 0 0,-1-8-61 0 0,-1 1 1 0 0,0 0 0 0 0,1 0 0 0 0,-1 0 0 0 0,1 0-1 0 0,-1 1 13 0 0,6-2-50 0 0,-5 0 97 0 0,-1-1-36 0 0,0 0-1 0 0,0 0 1 0 0,0 0 0 0 0,0 0-1 0 0,1 1 1 0 0,-1-1-1 0 0,0 0 1 0 0,0 0-1 0 0,0 0 1 0 0,0 0 0 0 0,0 0-1 0 0,0 0 1 0 0,0 0-1 0 0,1 0 1 0 0,-1 0-1 0 0,0 0 1 0 0,0 0-1 0 0,0 0 1 0 0,0 0 0 0 0,0 0-1 0 0,0 0 1 0 0,1 0-1 0 0,-1 0 1 0 0,0 0-1 0 0,0 0 1 0 0,0 0 0 0 0,0 0-1 0 0,0 0 1 0 0,0 0-1 0 0,0 0 1 0 0,0 0-1 0 0,0 0 1 0 0,0 0 0 0 0,0 0-1 0 0,0 0 1 0 0,0 0-1 0 0,0 0 1 0 0,0-1-1 0 0,0 1-10 0 0,1 0-7 0 0,-1 0-2 0 0,1 0 1 0 0,-1 0 0 0 0,0 0-1 0 0,0 0 1 0 0,0 0 0 0 0,0 0-1 0 0,0 0 1 0 0,0 1-1 0 0,1-1 1 0 0,-1 0 0 0 0,0 0-1 0 0,0 0 1 0 0,0 0 0 0 0,1 0-1 0 0,-1 1 1 0 0,0-1-1 0 0,0 0 1 0 0,0 0 0 0 0,0 0-1 0 0,0 0 1 0 0,0 0 0 0 0,0 0-1 0 0,0 0 1 0 0,0 0-1 0 0,0 1 1 0 0,0-1 0 0 0,0 0 8 0 0,3 6 238 0 0,-3-7-226 0 0,1 2-32 0 0,1 2-23 0 0,-2-3 47 0 0,0 0 0 0 0,0 0 0 0 0,0 0 0 0 0,0 0 0 0 0,1 0 0 0 0,-1 0 0 0 0,0 0 0 0 0,0-1 0 0 0,0 1 0 0 0,0 0 0 0 0,0 0 0 0 0,0 0 0 0 0,0 0 0 0 0,0 0 0 0 0,1 0 0 0 0,-1 0 0 0 0,0 0 0 0 0,0 0 0 0 0,0 0 0 0 0,1 0 0 0 0,-1 0 0 0 0,0 0 0 0 0,0 0 0 0 0,0 0 0 0 0,1 1 0 0 0,-1-1 0 0 0,0 0 0 0 0,0 0 0 0 0,0 0 0 0 0,0 0 0 0 0,0 0 0 0 0,0 0 0 0 0,0 0 0 0 0,0 1 0 0 0,0-1 0 0 0,0 0 0 0 0,1 0 0 0 0,-1 0-1 0 0,0 0 1 0 0,0 1 0 0 0,0-1 0 0 0,0 0 0 0 0,0 0 0 0 0,0 0 0 0 0,0 0 0 0 0,0 0 0 0 0,0 0 0 0 0,0 0-4 0 0,3 4 77 0 0,-2 0-70 0 0,-1-4-10 0 0,0 1 0 0 0,1-1 0 0 0,-1 0 0 0 0,0 0 0 0 0,0 0 0 0 0,0 0 0 0 0,0 0 0 0 0,0 0 0 0 0,0 1 0 0 0,0-1 0 0 0,0 0 1 0 0,0 0-1 0 0,0 1 0 0 0,0-1 0 0 0,1 0 0 0 0,-1 0 0 0 0,0 0 0 0 0,0 0 0 0 0,1 0 0 0 0,-1 0 0 0 0,0 0 0 0 0,0 0 0 0 0,1 0 0 0 0,-1 0 0 0 0,0 0 3 0 0,3 6 71 0 0,-2-5-44 0 0,-1-1 0 0 0,1 1 0 0 0,0 0-1 0 0,0-1 1 0 0,-1 2 0 0 0,1-1 0 0 0,0-1 0 0 0,-1 2-27 0 0,3 3-192 0 0,-1-3 129 0 0,-1-1 73 0 0,-1 0 0 0 0,1-1 0 0 0,-1 0 0 0 0,0 1 0 0 0,0-1 0 0 0,0 1 0 0 0,1 0 0 0 0,-1-1 0 0 0,0 0 0 0 0,0 1 0 0 0,1 0-10 0 0,-1-1 2 0 0,0 0 1 0 0,0 1 0 0 0,0-1 0 0 0,0 1 0 0 0,0-1 0 0 0,1 0 0 0 0,-1 0 0 0 0,1 1 0 0 0,-1-1 0 0 0,0 1 0 0 0,1-1 0 0 0,-1 1-3 0 0,4 3 115 0 0,-4-2-207 0 0,0-2 92 0 0,0 1 0 0 0,1 0 0 0 0,-1 0 0 0 0,0-1 1 0 0,1 1-1 0 0,-1 0 0 0 0,0-1 0 0 0,1 1 0 0 0,-1 0 1 0 0,1-1-1 0 0,0 0 0 0 0,-1 1 0 0 0,0 0 0 0 0,1 0 0 0 0,0-1 1 0 0,-1 0-1 0 0,1 1 0 0 0,0-1 4 0 0,-1 1 0 0 0,0-1 0 0 0,1 0 1 0 0,-1 1-1 0 0,1 0 0 0 0,-1-1 0 0 0,1 0 0 0 0,-1 1 1 0 0,0 0-1 0 0,0 0 0 0 0,1-1 0 0 0,-1 1 0 0 0,0 0 1 0 0,1-1-1 0 0,-1 0 0 0 0,0 1 0 0 0,0 0 0 0 0,0-1 1 0 0,0 1-5 0 0,0 0 18 0 0,0 0 1 0 0,0 0-1 0 0,0 0 1 0 0,1 0-1 0 0,-1 0 1 0 0,1-1-1 0 0,-1 1 1 0 0,0 0-19 0 0,3 4-102 0 0,-3-4 103 0 0,0-1 1 0 0,0 0 0 0 0,1 1-1 0 0,-1-1 1 0 0,0 0-1 0 0,0 0 1 0 0,0 0-1 0 0,0 0 1 0 0,0 1-1 0 0,0-1 1 0 0,0 0 0 0 0,0 1-1 0 0,0-1 1 0 0,0 0-1 0 0,0 1 1 0 0,0-1-1 0 0,0 0 1 0 0,0 0-1 0 0,0 0 1 0 0,0 1 0 0 0,0-1-2 0 0,5 7-76 0 0,-2 1 5 0 0,-2-8 72 0 0,-1 1 0 0 0,1 0 0 0 0,-1-1 0 0 0,0 2 0 0 0,0-2 0 0 0,0 1 0 0 0,1 0 0 0 0,-1 0 0 0 0,0 1-1 0 0,2 2-108 0 0,-2-3 113 0 0,0-1 0 0 0,1 1 0 0 0,-1 0 0 0 0,0-1 0 0 0,1 0 0 0 0,-1 1 0 0 0,0-1 1 0 0,0 1-1 0 0,0-1 0 0 0,0 1 0 0 0,0-1 0 0 0,0 1 0 0 0,0-1 0 0 0,0 1-5 0 0,0-1 8 0 0,0 1 0 0 0,0 0 1 0 0,0-1-1 0 0,0 0 0 0 0,0 1 0 0 0,0-1 1 0 0,0 1-1 0 0,0-1 0 0 0,0 0 0 0 0,0 1 1 0 0,0-1-1 0 0,0 1 0 0 0,0-1-8 0 0,2 5 210 0 0,-2-4-203 0 0,0-1-1 0 0,0 1 0 0 0,0-1 1 0 0,0 0-1 0 0,0 0 0 0 0,0 0 1 0 0,0 1-1 0 0,1-1 0 0 0,-1 0 1 0 0,0 1-1 0 0,1-1 0 0 0,-1 0 1 0 0,0 0-1 0 0,0 0 0 0 0,0 0 1 0 0,0 1-1 0 0,1-1 0 0 0,-1 0 1 0 0,1 0-1 0 0,-1 0 0 0 0,1 1-6 0 0,-1-1-21 0 0,0 0-1 0 0,1 1 0 0 0,-1-1 1 0 0,1 0-1 0 0,-1 0 0 0 0,0 0 1 0 0,1 1-1 0 0,-1-1 0 0 0,1 1 1 0 0,-1-1-1 0 0,0 0 1 0 0,0 1 21 0 0,2 3 6 0 0,-2-3 2 0 0,0 0-1 0 0,0 0 1 0 0,1 0 0 0 0,0 0 0 0 0,-1 1 0 0 0,1-2-1 0 0,-1 1 1 0 0,1 0 0 0 0,0 0 0 0 0,-1 0 0 0 0,1 0-8 0 0,2 0-54 0 0,0 2 138 0 0,-1-1-56 0 0,1 0-44 0 0,-3-2 15 0 0,0 0 0 0 0,0 0 0 0 0,0 1 0 0 0,0-1 0 0 0,0 1 0 0 0,1-1 0 0 0,-1 1 0 0 0,0-1 0 0 0,1 0 0 0 0,-1 0 0 0 0,0 0 0 0 0,0 1 0 0 0,0-1 0 0 0,1 0 0 0 0,-1 1-1 0 0,1-1 2 0 0,-1 0 1 0 0,0 0-4 0 0,0 0 0 0 0,0 0-1 0 0,0 1 1 0 0,0-1-1 0 0,0 0 1 0 0,0 1 0 0 0,0-1-1 0 0,0 0 1 0 0,0 0 0 0 0,1 0-1 0 0,-1 1 1 0 0,0-1 0 0 0,-1 1-1 0 0,1-1 1 0 0,0 0 0 0 0,0 1-1 0 0,0-1 4 0 0,0 2-44 0 0,3 4 0 0 0,0-2-51 0 0,-3-4 96 0 0,0 1 0 0 0,0-1 0 0 0,0 0-1 0 0,0 0 1 0 0,0 0 0 0 0,0 0 0 0 0,0 0 0 0 0,0 0-1 0 0,0 0 1 0 0,0 0 0 0 0,0 0 0 0 0,0 0 0 0 0,1 0-1 0 0,-1 0 1 0 0,0 0 0 0 0,0 0 0 0 0,0 0 0 0 0,0 0-1 0 0,0 1 1 0 0,0-1 0 0 0,0 0 0 0 0,0 0-1 0 0,0 0 1 0 0,0 0 0 0 0,0 0 0 0 0,0 0 0 0 0,0 0-1 0 0,0 0 1 0 0,0 0 0 0 0,0 0 0 0 0,0 0 0 0 0,0 0-1 0 0,1 0 1 0 0,-1 0 0 0 0,0 0 0 0 0,0 0 0 0 0,0 0-1 0 0,0 0 1 0 0,0 0 0 0 0,0 0 0 0 0,1 0 0 0 0,-1 0-1 0 0,0 0 1 0 0,0 0 0 0 0,0 0 0 0 0,0 0 0 0 0,0 0-1 0 0,0 0 1 0 0,0 0 0 0 0,0 0 0 0 0,0 0 0 0 0,0 0-1 0 0,0 0 1 0 0,0 0 0 0 0,0-1 0 0 0,0 1 0 0 0,0 0-1 0 0,4 8-96 0 0,0-4-274 0 0,0 3 554 0 0,-3-7-161 0 0,0 3 53 0 0,-1-3-81 0 0,0 0-1 0 0,0 0 1 0 0,0 0 0 0 0,0 0-1 0 0,0 0 1 0 0,0 0 0 0 0,0 0-1 0 0,0 0 1 0 0,0 0 0 0 0,0 0-1 0 0,1 0 1 0 0,-1 0 0 0 0,0 0 0 0 0,0 0-1 0 0,0 0 1 0 0,0 0 0 0 0,0 0-1 0 0,0 0 1 0 0,0 0 0 0 0,0 0-1 0 0,0 0 1 0 0,0 0 0 0 0,0 0-1 0 0,0 0 1 0 0,0 0 0 0 0,1 0-1 0 0,-1 0 1 0 0,0 0 0 0 0,0 0 0 0 0,0 0-1 0 0,0 0 1 0 0,0 0 0 0 0,0 0-1 0 0,0 0 1 0 0,0 0 0 0 0,0 0-1 0 0,0 0 1 0 0,0 0 0 0 0,0-1-1 0 0,0 1 1 0 0,0 0 0 0 0,0 0-1 0 0,0 0 1 0 0,0 0 0 0 0,0 0 0 0 0,0 0-1 0 0,0 0 1 0 0,0 0 0 0 0,0 0-1 0 0,0 0 1 0 0,0 0 0 0 0,0 0-1 0 0,0 0 1 0 0,0 0 0 0 0,0 0-1 0 0,0 0 1 0 0,0 0 0 0 0,0 0-1 0 0,0 0 1 0 0,0 0 5 0 0,4 5 75 0 0,-4-5-82 0 0,0 0 1 0 0,0 0 0 0 0,1 0 0 0 0,-1 0-1 0 0,0 0 1 0 0,0 0 0 0 0,0 1-1 0 0,0-1 1 0 0,0 0 0 0 0,0 1-1 0 0,0-1 1 0 0,0 0 0 0 0,0 0 0 0 0,0 0-1 0 0,0 0 1 0 0,0 1 0 0 0,0-1-1 0 0,0 0 1 0 0,0 1 0 0 0,0-1 0 0 0,0 0-1 0 0,0 0 1 0 0,0 0 0 0 0,0 1 6 0 0,0-1-3 0 0,0 0 0 0 0,0 0 0 0 0,0 1 0 0 0,0-1 0 0 0,0 0 0 0 0,0 1 0 0 0,0-1 0 0 0,0 0 0 0 0,0 0 0 0 0,0 0 0 0 0,0 0 0 0 0,0 1 0 0 0,0-1 0 0 0,1 0 0 0 0,-1 0 0 0 0,0 1 0 0 0,0-1 0 0 0,0 0 0 0 0,0 0 3 0 0,1 0 49 0 0,-1 0-58 0 0,0 0-1 0 0,0 0 1 0 0,0 0-1 0 0,1 0 1 0 0,-1 1-1 0 0,0-1 1 0 0,1 0-1 0 0,-1 0 1 0 0,0 0-1 0 0,1 1 1 0 0,-1-1-1 0 0,0 0 1 0 0,0 0-1 0 0,0 0 1 0 0,0 0-1 0 0,0 0 1 0 0,0 1 0 0 0,0-1-1 0 0,1 0 10 0 0,0 2 107 0 0,0-1-99 0 0,-1-1-1 0 0,1 1 1 0 0,-1-1 0 0 0,0 0 0 0 0,0 0 0 0 0,1 1 0 0 0,-1 0 0 0 0,0-1 0 0 0,1 0 0 0 0,-1 1 0 0 0,0-1 0 0 0,0 1 0 0 0,1-1 0 0 0,-1 0-1 0 0,0 1-7 0 0,2 4-336 0 0,-2-5 324 0 0,0 1 0 0 0,0-1 0 0 0,1 0 0 0 0,-1 0 0 0 0,0 1 0 0 0,0-1 0 0 0,1 1 0 0 0,-1-1 0 0 0,0 1 0 0 0,0-1 0 0 0,0 0 0 0 0,0 1 0 0 0,0-1 0 0 0,0 1 12 0 0,5 3-114 0 0,-5-4 116 0 0,0 0 0 0 0,0 0 0 0 0,0 0 0 0 0,0 0 1 0 0,0 0-1 0 0,0 1 0 0 0,0-1 0 0 0,0 0 0 0 0,0 0 1 0 0,0 0-1 0 0,0 0 0 0 0,0 0 0 0 0,0 0 1 0 0,0 0-1 0 0,0 0 0 0 0,0 0 0 0 0,0 0 0 0 0,0 0 1 0 0,0 0-1 0 0,0 0 0 0 0,0 0 0 0 0,0 0 0 0 0,0 1 1 0 0,0-1-1 0 0,0 0 0 0 0,0 0 0 0 0,0 0 0 0 0,0 0 1 0 0,0 0-1 0 0,0 0 0 0 0,0 0 0 0 0,0 0 0 0 0,0 0 1 0 0,0 0-1 0 0,0 0 0 0 0,0 0 0 0 0,0 0 0 0 0,1 0 1 0 0,-1 0-1 0 0,0 0 0 0 0,0 0 0 0 0,0 0 1 0 0,0 0-4 0 0,1 1 29 0 0,-1-1-36 0 0,0 0 0 0 0,0 0 0 0 0,0 0-1 0 0,0 0 1 0 0,0 0 0 0 0,0 0 0 0 0,0 1-1 0 0,0-1 1 0 0,0 0 0 0 0,0 0 0 0 0,1 0 0 0 0,-1 1-1 0 0,0-1 1 0 0,0 0 0 0 0,0 0 0 0 0,0 0-1 0 0,0 0 1 0 0,1 0 0 0 0,-1 0 0 0 0,0 0-1 0 0,0 0 1 0 0,0 0 0 0 0,0 0 0 0 0,0 0-1 0 0,0 1 1 0 0,0-1 0 0 0,1 0 8 0 0,2-2-397 0 0,-2 1 309 0 0,1-2 40 0 0,0 1-1 0 0,-1 0 1 0 0,1-1-1 0 0,0 0 1 0 0,0-1 48 0 0,4-2 164 0 0,-5 3-131 0 0,1 1 0 0 0,0-1 0 0 0,-1 1 0 0 0,2-2-33 0 0,1-1 24 0 0,3 0-96 0 0,-5 1 50 0 0,6-7 145 0 0,-7 8-84 0 0,-1 3-10 0 0,1 0-1 0 0,-1-1 1 0 0,0 0-1 0 0,1 1 0 0 0,-1 0 1 0 0,1-1-1 0 0,-1 0 1 0 0,0 1-1 0 0,0 0 1 0 0,1-1-1 0 0,0 0 1 0 0,-1 1-1 0 0,0-1 1 0 0,1 1-1 0 0,-1 0 0 0 0,1 0 1 0 0,0-1-29 0 0,10-7 121 0 0,-5 4-157 0 0,-3 3 136 0 0,-3 1-108 0 0,0 0 0 0 0,0-1 0 0 0,1 1 0 0 0,-1 0 0 0 0,0 0 0 0 0,1 0 0 0 0,-1 0 0 0 0,0 0 0 0 0,0 0-1 0 0,0-1 1 0 0,1 1 0 0 0,-1 0 0 0 0,0 0 0 0 0,1 0 0 0 0,-1 0 0 0 0,0 0 8 0 0,0-1 9 0 0,1 0 1 0 0,0 1-1 0 0,-1 0 1 0 0,1 0-1 0 0,-1-1 1 0 0,1 1-1 0 0,0-1 1 0 0,-1 1-1 0 0,1 0 0 0 0,0 0-9 0 0,-1 0-10 0 0,1 0 0 0 0,0-1 1 0 0,0 1-1 0 0,-1 0 0 0 0,1-1 0 0 0,-1 1 0 0 0,1-1 0 0 0,-1 1 0 0 0,1 0 0 0 0,0-1 0 0 0,-1 1 0 0 0,1-1 10 0 0,-1 1 7 0 0,1-1 0 0 0,-1 0 1 0 0,1 1-1 0 0,-1 0 1 0 0,1-1-1 0 0,-1 1 0 0 0,1-1 1 0 0,-1 1-1 0 0,1 0 1 0 0,0 0-1 0 0,-1-1 0 0 0,0 1 1 0 0,1 0-1 0 0,0-1 1 0 0,-1 1-1 0 0,1 0 0 0 0,0 0 1 0 0,0 0-1 0 0,-1 0 1 0 0,1 0-8 0 0,0 0-3 0 0,0-1 1 0 0,0 1 0 0 0,-1 0-1 0 0,1 0 1 0 0,1 0 0 0 0,-2 0-1 0 0,1-1 1 0 0,0 1 2 0 0,4-2-29 0 0,-4 2 22 0 0,0 0 1 0 0,1-1 0 0 0,-1 1 0 0 0,0 0 0 0 0,1 1-1 0 0,0-1 7 0 0,2 0-56 0 0,-4 0 73 0 0,1 0 0 0 0,0 1 0 0 0,-1-1 0 0 0,0 0 0 0 0,1 0-1 0 0,0 0 1 0 0,-1 0 0 0 0,0 0 0 0 0,1 0 0 0 0,0 0 0 0 0,-1 1-1 0 0,0-1-16 0 0,0 1-5 0 0,1-1 0 0 0,-1 0 0 0 0,1 0 0 0 0,-1 0 0 0 0,0 0 0 0 0,1 0-1 0 0,-1 0 1 0 0,0 0 0 0 0,0 0 0 0 0,0 0 0 0 0,1 0 0 0 0,-1 0-1 0 0,1 0 1 0 0,-1 1 0 0 0,0-1 0 0 0,0-1 0 0 0,1 1 0 0 0,-1 0-1 0 0,0 0 1 0 0,1 0 0 0 0,-1 0 0 0 0,0 0 0 0 0,0 0 0 0 0,0 0-1 0 0,1 0 1 0 0,-1 0 5 0 0,4-2-12 0 0,-2 0 0 0 0,2 1 0 0 0,1-3 12 0 0,-5 4-6 0 0,0 0 0 0 0,1-1-1 0 0,-1 1 1 0 0,1 0 0 0 0,-1 0 0 0 0,1 0-1 0 0,-1 0 1 0 0,0-1 0 0 0,0 1 0 0 0,1 0-1 0 0,-1 0 1 0 0,1 0 0 0 0,-1 0-1 0 0,0 0 1 0 0,0 0 0 0 0,1 0 0 0 0,-1 1-1 0 0,1-1 1 0 0,-1 0 6 0 0,0 0 2 0 0,0 0-1 0 0,1 0 1 0 0,-1 0-1 0 0,0 0 1 0 0,0 0-1 0 0,0 0 1 0 0,1 0-1 0 0,-1 0 1 0 0,0 1-1 0 0,0-1 1 0 0,0 0-1 0 0,0 0 1 0 0,0 0-1 0 0,0 0 1 0 0,0 0-1 0 0,0 0 1 0 0,0 0-1 0 0,0 0 1 0 0,1 0-1 0 0,-1 0 1 0 0,0 0-1 0 0,0 0 1 0 0,0 1-1 0 0,0-1 1 0 0,0 0-1 0 0,0 0 1 0 0,0 0-1 0 0,0 1 1 0 0,0-1-1 0 0,0 0 1 0 0,1 0 0 0 0,-1 0-1 0 0,0 0 1 0 0,0 0-1 0 0,0 0 1 0 0,0 0-1 0 0,0 0 1 0 0,0 1-1 0 0,-1-1 1 0 0,1 0-2 0 0,0 0-8 0 0,0 0 0 0 0,0 1 0 0 0,0-1 0 0 0,-1 0 1 0 0,1 0-1 0 0,0 0 0 0 0,0 0 0 0 0,0 0 0 0 0,0 0 0 0 0,0 1 1 0 0,-1-1-1 0 0,1 0 0 0 0,0 0 0 0 0,0 0 0 0 0,-1 0 1 0 0,1 0-1 0 0,0 0 0 0 0,0 0 0 0 0,0 0 0 0 0,0 0 0 0 0,-1 0 9 0 0,1-1 6 0 0,0 1 0 0 0,-1 0 0 0 0,1 0 1 0 0,0 0-1 0 0,0 0 0 0 0,-1 0 1 0 0,1 1-1 0 0,-1-1 0 0 0,1 0 0 0 0,0 0 1 0 0,0 0-1 0 0,0 0 0 0 0,-1 0 1 0 0,1 0-1 0 0,-1 0-7 0 0,0 1-23 0 0,1-1 0 0 0,0 1 0 0 0,-1-1 0 0 0,0 0-1 0 0,1 1 1 0 0,-1-1 0 0 0,0 1 0 0 0,1-1 0 0 0,-2 0 0 0 0,1 0 23 0 0,-7 3 10 0 0,3 1-25 0 0,0-2 0 0 0,-1 1 1 0 0,0 0-1 0 0,0-1 0 0 0,1 0 1 0 0,-2 0-1 0 0,2 0 0 0 0,-2-1 15 0 0,5 0-32 0 0,0-1 31 0 0,2 0 1 0 0,-1 0 0 0 0,0 0-1 0 0,0 1 1 0 0,0-1 0 0 0,0 0-1 0 0,0 0 1 0 0,0 0 0 0 0,1 1-1 0 0,-1 0 1 0 0,0-1 0 0 0,0 0-1 0 0,0 1 1 0 0,0 0 0 0 0,1-1-2 0 0,0 0 0 0 0,0 0 0 0 0,0 0 1 0 0,0 0-1 0 0,0 0 0 0 0,0 0 0 0 0,0 0 1 0 0,0 0-1 0 0,0 0 0 0 0,0 0 0 0 0,0 0 0 0 0,0 0 1 0 0,-1 0-1 0 0,1 0 0 0 0,0 0 0 0 0,0 1 0 0 0,0-1 1 0 0,0 0-1 0 0,0 0 0 0 0,0 0 0 0 0,0 0 0 0 0,-1 0 1 0 0,1 0-1 0 0,0 0 0 0 0,0 0 0 0 0,0 0 0 0 0,0 0 1 0 0,0 0-1 0 0,0 0 0 0 0,0 0 0 0 0,0 0 0 0 0,0 0 1 0 0,0 0-1 0 0,0 0 0 0 0,0 0 0 0 0,0-1 0 0 0,0 1 1 0 0,-1 0-1 0 0,1 0 0 0 0,0 0 0 0 0,0 0 0 0 0,0 0 1 0 0,0 0-1 0 0,0 0 0 0 0,0 0 0 0 0,0 0 0 0 0,-1 0 2 0 0,1 0 5 0 0,0 0-1 0 0,0 0 1 0 0,0 0-1 0 0,0 0 0 0 0,0 0 1 0 0,0-1-1 0 0,0 1 0 0 0,0 0 1 0 0,0 0-1 0 0,1 0 1 0 0,-1 0-1 0 0,0-1 0 0 0,0 1 1 0 0,0 0-1 0 0,0 0 0 0 0,0 0 1 0 0,0 0-1 0 0,0 0 0 0 0,0 0 1 0 0,0 0-1 0 0,0 0 1 0 0,0 0-1 0 0,1 0 0 0 0,-1 0 1 0 0,0 0-1 0 0,0 0 0 0 0,0 0 1 0 0,0 0-1 0 0,0 0 1 0 0,0-1-1 0 0,0 1 0 0 0,0 0 1 0 0,0 0-1 0 0,0 0 0 0 0,0 0 1 0 0,0 0-1 0 0,1 0 0 0 0,-1 0 1 0 0,0 0-1 0 0,0 0 1 0 0,0 0-5 0 0,1-1 71 0 0,1 1 1 0 0,-1-1 0 0 0,1 0 0 0 0,-1 0-1 0 0,0 1 1 0 0,0-1 0 0 0,1 0 0 0 0,-1 0-1 0 0,0 0 1 0 0,0 0-72 0 0,7-6 136 0 0,9-4-36 0 0,-15 11-115 0 0,0-1 1 0 0,0 0-1 0 0,0 1 0 0 0,-1-1 1 0 0,1 0-1 0 0,0 1 0 0 0,0 0 1 0 0,2 0 14 0 0,-1 0 63 0 0,0 0 0 0 0,1 0 0 0 0,-2 1 0 0 0,3 0-63 0 0,6 1-220 0 0,-5 1 198 0 0,-5-3 21 0 0,-1 1 1 0 0,0-1-1 0 0,1 0 0 0 0,-1 1 0 0 0,1-1 1 0 0,-1 0-1 0 0,1 0 0 0 0,-1 0 1 0 0,0 0-1 0 0,1 0 0 0 0,0 0 0 0 0,-1 0 1 0 0,0 0-1 0 0,1 0 0 0 0,-1 0 1 0 0,1 0-1 0 0,-1 0 0 0 0,0 0 0 0 0,1 0 1 0 0,0 0 0 0 0,-1 0-5 0 0,1 0 0 0 0,-1 0 1 0 0,0 0-1 0 0,0 0 0 0 0,0 0 0 0 0,1 0 1 0 0,-1 0-1 0 0,1 0 0 0 0,-1 0 0 0 0,0 0 1 0 0,0 0-1 0 0,0 0 0 0 0,1 0 0 0 0,-1 1 1 0 0,1-1-1 0 0,-1 0 0 0 0,0 0 1 0 0,0 0-1 0 0,0 1 0 0 0,0-1 0 0 0,1 0 1 0 0,-1 0-1 0 0,0 0 0 0 0,0 0 0 0 0,1 1 1 0 0,-1-1-1 0 0,0 0 0 0 0,0 1 5 0 0,1-1 6 0 0,-1 0-1 0 0,0 0 0 0 0,0 0 1 0 0,0 1-1 0 0,1-1 0 0 0,-1 1 1 0 0,1-1-1 0 0,-1 0 1 0 0,0 1-1 0 0,0-1 0 0 0,1 0 1 0 0,-1 0-1 0 0,1 0-5 0 0,4 1-37 0 0,-4-1 42 0 0,0 0-1 0 0,1 1 1 0 0,-1-1-1 0 0,1 0 1 0 0,-1 1 0 0 0,2 0-5 0 0,2-1-77 0 0,-5 0 81 0 0,0 0-1 0 0,0 0 1 0 0,1 0-1 0 0,-1 0 1 0 0,1 0-1 0 0,-1 0 1 0 0,0 0-1 0 0,0 0 1 0 0,0 0-1 0 0,0 0 1 0 0,1 1 0 0 0,-1-1-1 0 0,1 0 1 0 0,-1 0-1 0 0,0 0 1 0 0,0 0-1 0 0,0 1 1 0 0,0-1-1 0 0,1 0 1 0 0,-1 0 0 0 0,0 1-1 0 0,1-1-3 0 0,-1 0 7 0 0,1 0 0 0 0,-1 0 0 0 0,0 1 0 0 0,1-1 0 0 0,0 0 0 0 0,-1 1 0 0 0,0-1 0 0 0,1 0 0 0 0,-1 0 0 0 0,1 0 0 0 0,-1 0 0 0 0,1 0 0 0 0,-1 0 0 0 0,1 0 0 0 0,0 0 0 0 0,-1 0 0 0 0,1 0-7 0 0,0 0-5 0 0,-1 0 0 0 0,1 0 0 0 0,0 0 0 0 0,0 0 0 0 0,0 0 0 0 0,0 0 0 0 0,-1 0 0 0 0,1 0 0 0 0,0 1 0 0 0,-1-1 0 0 0,1 0-1 0 0,0 1 1 0 0,0-1 5 0 0,-1 0 4 0 0,1 0 0 0 0,-1 1-1 0 0,1-1 1 0 0,0 0 0 0 0,0 0-1 0 0,-1 0 1 0 0,0 0 0 0 0,1 0-1 0 0,0 0 1 0 0,-1 0-1 0 0,1 0 1 0 0,0 0 0 0 0,-1 0-1 0 0,0 0 1 0 0,1 0 0 0 0,0-1-1 0 0,0 1 1 0 0,-1 0-4 0 0,7-1-39 0 0,-7 1 44 0 0,1 0 0 0 0,-1 0 0 0 0,1 0 0 0 0,-1 1-1 0 0,0-1 1 0 0,0 0 0 0 0,0 0 0 0 0,0 0 0 0 0,1 0 0 0 0,-1 0 0 0 0,0 0 0 0 0,1 0 0 0 0,-1 0 0 0 0,0 0-1 0 0,0 1 1 0 0,0-1 0 0 0,0 0 0 0 0,0 1 0 0 0,1-1 0 0 0,-1 0 0 0 0,0 1 0 0 0,0-1 0 0 0,1 0-1 0 0,-1 0-4 0 0,0 2-26 0 0,1 0 26 0 0,0-1 0 0 0,0 0 0 0 0,0 1 0 0 0,0 0 0 0 0,0-1 0 0 0,1 1 0 0 0,-1-1-2 0 0,0 0 0 0 0,0 0 0 0 0,0-1 0 0 0,-1 1 0 0 0,2-1 0 0 0,-2 1 0 0 0,2-1 0 0 0,-1 0 0 0 0,1 1 2 0 0,-2-1 0 0 0,1 0 0 0 0,0 1 0 0 0,-1-1 0 0 0,1 0 1 0 0,0 0-1 0 0,-1 0 0 0 0,1 1 0 0 0,0-1 0 0 0,0 1 1 0 0,-1-1-1 0 0,1 1 0 0 0,0-1 0 0 0,-1 0 0 0 0,0 1 1 0 0,1 0-1 0 0,0-1 0 0 0,-1 1 0 0 0,3 5 172 0 0,1 3-295 0 0,-4-9 128 0 0,1 1-1 0 0,-1 0 0 0 0,0-1 0 0 0,1 0 0 0 0,-1 1 0 0 0,1-1 0 0 0,-1 1 0 0 0,0 0 0 0 0,1-1 0 0 0,-1 0 0 0 0,1 0 1 0 0,-1 1-1 0 0,0-1 0 0 0,1 1 0 0 0,0-1 0 0 0,-1 0 0 0 0,0 0 0 0 0,1 0 0 0 0,0 0 0 0 0,0 0 0 0 0,-1 1 0 0 0,0-1 1 0 0,1 0-1 0 0,0 0 0 0 0,-1 0 0 0 0,0 0 0 0 0,1 0 0 0 0,0 0 0 0 0,-1 0-4 0 0,1 0-9 0 0,-1 0 0 0 0,1 0-1 0 0,-1 0 1 0 0,0 0 0 0 0,1 0 0 0 0,0 0 0 0 0,-1 0-1 0 0,1 1 1 0 0,-1-1 0 0 0,0 0 0 0 0,1 0 0 0 0,-1 0-1 0 0,1 0 1 0 0,-1 0 0 0 0,0 1 0 0 0,0-1 0 0 0,1 0-1 0 0,-1 1 1 0 0,1-1 0 0 0,-1 0 0 0 0,0 1 9 0 0,5 2 105 0 0,2 1-177 0 0,-7-3 73 0 0,0-1 1 0 0,1 1-1 0 0,-1-1 0 0 0,1 0 0 0 0,-1 0 0 0 0,1 1 0 0 0,0-1 0 0 0,-1 1 0 0 0,0-1 0 0 0,1 0 1 0 0,0 0-1 0 0,0 0 0 0 0,-1 0-1 0 0,3 0-12 0 0,-1 1 0 0 0,0-1 1 0 0,0 0-1 0 0,1 1 0 0 0,-1-1 12 0 0,1 3-40 0 0,-3-3 37 0 0,1 0 1 0 0,-1 0-1 0 0,0 0 0 0 0,0 0 1 0 0,0 1-1 0 0,1-1 0 0 0,-1 0 1 0 0,1 1-1 0 0,-1-1 0 0 0,0 0 1 0 0,0 0-1 0 0,1 0 0 0 0,-1 0 1 0 0,1 0-1 0 0,-1 0 0 0 0,1 0 1 0 0,-1 0-1 0 0,0 0 3 0 0,1 0 4 0 0,-1 0 1 0 0,1 0-1 0 0,-1 1 0 0 0,1-1 0 0 0,0 0 0 0 0,-1 0 1 0 0,0 1-1 0 0,1-1 0 0 0,0 0 0 0 0,-1 0 1 0 0,1 0-1 0 0,-1 1 0 0 0,0-1 0 0 0,1 1-4 0 0,-1-1 4 0 0,1 0-1 0 0,-1 0 0 0 0,0 0 1 0 0,1 1-1 0 0,-1-1 0 0 0,1 1 1 0 0,-1-1-1 0 0,0 0 0 0 0,1 0 1 0 0,-1 1-1 0 0,1-1 0 0 0,0 0 1 0 0,-1 0-1 0 0,0 0 0 0 0,1 0 1 0 0,-1 0-1 0 0,1 0 0 0 0,-1 0 1 0 0,1 0-4 0 0,0 0-1 0 0,-1 0 0 0 0,0 0 0 0 0,1 0 0 0 0,0 0 0 0 0,-1 0 0 0 0,1 0 0 0 0,-1 0-1 0 0,1 0 1 0 0,0 1 0 0 0,-1-1 0 0 0,0 1 0 0 0,1-1 0 0 0,0 0 0 0 0,-1 0 0 0 0,0 0 0 0 0,1 1 0 0 0,-1 0 0 0 0,1-1 0 0 0,-1 0 0 0 0,0 0 0 0 0,0 1 0 0 0,1 0 0 0 0,-1-1 0 0 0,1 1 1 0 0,0 1-76 0 0,0 0 0 0 0,0 0 0 0 0,1 1 1 0 0,-2-1-1 0 0,2 0 76 0 0,-2-1-11 0 0,1 0 0 0 0,-1 0 0 0 0,0-1 0 0 0,1 0 1 0 0,0 1-1 0 0,-1 0 0 0 0,0-1 0 0 0,1 0 0 0 0,0 1 1 0 0,-1-1-1 0 0,0 1 0 0 0,1-1 0 0 0,0 0 0 0 0,-1 0 0 0 0,1 0 1 0 0,0 1-1 0 0,0-1 0 0 0,0 0 11 0 0,0 0-34 0 0,-1 1-1 0 0,1-1 1 0 0,0-1 0 0 0,-1 1-1 0 0,1 0 1 0 0,0 0 0 0 0,0 0 0 0 0,-1 0-1 0 0,1-1 1 0 0,0 1 0 0 0,-1 0-1 0 0,0 0 1 0 0,1 0 0 0 0,0-1 34 0 0,-1 0-14 0 0,0 1 1 0 0,0-1-1 0 0,0 0 1 0 0,0 1-1 0 0,0 0 1 0 0,0-1-1 0 0,0 0 1 0 0,0 0-1 0 0,0 1 1 0 0,0-1-1 0 0,0 0 1 0 0,0 1-1 0 0,0-1 1 0 0,0 0-1 0 0,-1 1 1 0 0,1 0-1 0 0,-1-2 14 0 0,-6-9-314 0 0,2 6 251 0 0,1-1 99 0 0,-2 0 0 0 0,0-1 1 0 0,-1 0-37 0 0,1 2 43 0 0,1-1 1 0 0,-1-1 0 0 0,0 0-44 0 0,-18-28 386 0 0,-2 3 0 0 0,-11-12-386 0 0,28 35 43 0 0,4 3-10 0 0,1 1 0 0 0,-1 0 0 0 0,-1 0-1 0 0,0 0 1 0 0,1 1 0 0 0,-1 0 0 0 0,0-1 0 0 0,-2 1-33 0 0,4 2 18 0 0,-1-1 1 0 0,0 1 0 0 0,-1 0-1 0 0,1 1 1 0 0,0-1 0 0 0,-1 1-1 0 0,1 0 1 0 0,-1 0 0 0 0,0 1-19 0 0,-10 1 241 0 0,-9 1-241 0 0,7 0-24 0 0,15-2 19 0 0,0 0-1 0 0,0 0 1 0 0,0-1 0 0 0,1 1-1 0 0,-1-1 1 0 0,-2 0 5 0 0,-11-3 304 0 0,15 4-294 0 0,0 0 0 0 0,0 1 0 0 0,0-1-1 0 0,0 0 1 0 0,0 1 0 0 0,0-1 0 0 0,-1 0 0 0 0,2 1-1 0 0,-1-1 1 0 0,0 0 0 0 0,0 1 0 0 0,0 0-1 0 0,0-1 1 0 0,0 1 0 0 0,1 0 0 0 0,-1-1 0 0 0,0 1-1 0 0,0 0 1 0 0,1 0 0 0 0,-1-1 0 0 0,0 1 0 0 0,1 0-1 0 0,0 0 1 0 0,-2 0-10 0 0,1 2 39 0 0,-1 1-1 0 0,1-2 0 0 0,0 2 1 0 0,-1-1-1 0 0,2 0 1 0 0,-2 3-39 0 0,1-3-11 0 0,1-1 0 0 0,0 0 0 0 0,-1 1 0 0 0,1 0 0 0 0,0-1 0 0 0,0 1 0 0 0,0 0 0 0 0,1-1 0 0 0,-1 1 0 0 0,0-1 0 0 0,1 0 0 0 0,0 1 0 0 0,0-1 0 0 0,-1 1 11 0 0,2-13-308 0 0,-2 3 305 0 0,0 0 0 0 0,-2 0-1 0 0,2 1 1 0 0,-2-1 0 0 0,-1-6 3 0 0,-1 1 92 0 0,-1 0 0 0 0,-4-7-92 0 0,9 18 10 0 0,-1 1 0 0 0,1-1-1 0 0,0 1 1 0 0,-1 0 0 0 0,1-1-1 0 0,-1 0 1 0 0,1 1 0 0 0,0 0 0 0 0,0 0-1 0 0,0-1 1 0 0,-1 1 0 0 0,0-1-1 0 0,1 1 1 0 0,0-1 0 0 0,0 1 0 0 0,-1 0-1 0 0,0 0 1 0 0,1 0 0 0 0,0 0-1 0 0,-1-1 1 0 0,1 1 0 0 0,-1 0 0 0 0,1 0-10 0 0,-1 0-7 0 0,1 0 1 0 0,-1 0-1 0 0,0 0 1 0 0,1 1-1 0 0,0-1 1 0 0,-1 0-1 0 0,0 0 1 0 0,1 0-1 0 0,0 0 1 0 0,0 1-1 0 0,-1-1 1 0 0,0 0 0 0 0,1 1-1 0 0,0-1 1 0 0,0 1-1 0 0,-1-1 1 0 0,1 0-1 0 0,-1 1 1 0 0,1-1-1 0 0,-1 1 1 0 0,1-1-1 0 0,0 0 1 0 0,0 1 6 0 0,-4 7 54 0 0,0 0 0 0 0,1 0 0 0 0,-1 1 0 0 0,2-1-1 0 0,-1 1 1 0 0,1 0 0 0 0,0 6-54 0 0,1-2-30 0 0,1-12 25 0 0,0 0 1 0 0,0-1-1 0 0,0 1 0 0 0,0 0 1 0 0,0-1-1 0 0,0 1 1 0 0,0 0-1 0 0,0-1 1 0 0,0 1-1 0 0,1 0 0 0 0,-1 0 1 0 0,0-1-1 0 0,1 1 1 0 0,-1 0 4 0 0,1-1-15 0 0,1 1 1 0 0,-2-1-1 0 0,2 1 1 0 0,-2-1-1 0 0,2 0 1 0 0,-2 0-1 0 0,2 0 1 0 0,-1 0-1 0 0,0 0 15 0 0,2 0 49 0 0,-3 1-46 0 0,0-1-1 0 0,1 0 1 0 0,-1 0-1 0 0,1 0 1 0 0,-1 0-1 0 0,0-1 1 0 0,1 1-1 0 0,0 0 0 0 0,-1 0 1 0 0,1 0-1 0 0,-1 0 1 0 0,0 0-1 0 0,1 0 1 0 0,-1 0-1 0 0,1-1 1 0 0,-1 1-1 0 0,0 0 1 0 0,1-1-1 0 0,-1 1 1 0 0,1 0-3 0 0,-1-1-4 0 0,1 0 0 0 0,0 1 0 0 0,0-1 0 0 0,-1-1 0 0 0,0 2 0 0 0,1-1 0 0 0,0 0 0 0 0,-1 0 0 0 0,0 0 4 0 0,2-4 3 0 0,-2 1 0 0 0,2-1 0 0 0,-1 1 0 0 0,-1-1-3 0 0,0 4 24 0 0,2-12-164 0 0,0 4 57 0 0,-2-1-1 0 0,1 0 1 0 0,0 0-1 0 0,-2-9 84 0 0,0 15 17 0 0,1 1 1 0 0,0-1-1 0 0,-2-1 1 0 0,2 1-1 0 0,-2 0 0 0 0,1 1 1 0 0,-2-5-18 0 0,2 8 2 0 0,1-1 1 0 0,0 1-1 0 0,0 0 1 0 0,0 0 0 0 0,0 0-1 0 0,0-1 1 0 0,-1 1 0 0 0,1-1-1 0 0,-1 1 1 0 0,1 0 0 0 0,0-1-1 0 0,0 1 1 0 0,0 0 0 0 0,-1 0-1 0 0,1 0 1 0 0,-1 0 0 0 0,1 0-1 0 0,-1 0 1 0 0,1-1 0 0 0,0 1-1 0 0,0 0 1 0 0,-1 0 0 0 0,1 0-1 0 0,-1 0-2 0 0,1 0 8 0 0,-1 0 0 0 0,1 0-1 0 0,-1 0 1 0 0,1 1 0 0 0,-1-1 0 0 0,0 0-1 0 0,1 0 1 0 0,-1 0 0 0 0,1 0 0 0 0,-1 1-1 0 0,1-1 1 0 0,-1 1 0 0 0,1-1 0 0 0,-1 1-8 0 0,-1 1 44 0 0,-1 0 1 0 0,1 1-1 0 0,0 0 1 0 0,-2 3-45 0 0,3-4 6 0 0,-2 2-4 0 0,0 0 1 0 0,1 0 0 0 0,0 1-1 0 0,0-1 1 0 0,0 1 0 0 0,0 0-1 0 0,1 0 1 0 0,0 0 0 0 0,0 0-1 0 0,0 0 1 0 0,0 3-3 0 0,1-7 4 0 0,0-1 0 0 0,0 0 0 0 0,0 0 0 0 0,0 0-1 0 0,0 1 1 0 0,0-1 0 0 0,0 1 0 0 0,0-1 0 0 0,0 0 0 0 0,0 0 0 0 0,0 0 0 0 0,0 1 0 0 0,1-1 0 0 0,-1 1 0 0 0,0-1-1 0 0,0 0 1 0 0,0 1 0 0 0,1-1 0 0 0,-1 0 0 0 0,0 0 0 0 0,0 0 0 0 0,0 1 0 0 0,0-1 0 0 0,1 0 0 0 0,-1 0 0 0 0,0 1 0 0 0,1-1-4 0 0,-1 0-8 0 0,0 0 0 0 0,0 0 1 0 0,1 0-1 0 0,-1 0 1 0 0,1 0-1 0 0,-1 0 1 0 0,0 0-1 0 0,0 0 1 0 0,1 0-1 0 0,-1-1 1 0 0,1 1-1 0 0,-1 0 1 0 0,1 0-1 0 0,-1 0 1 0 0,0-1-1 0 0,0 1 0 0 0,0 0 1 0 0,1 0-1 0 0,-1 0 1 0 0,1 0-1 0 0,-1-1 1 0 0,0 1-1 0 0,0 0 1 0 0,0-1-1 0 0,0 1 8 0 0,2-3-6 0 0,0 1 0 0 0,0-1-1 0 0,0 1 1 0 0,-1-1 0 0 0,1 0 0 0 0,-1 0-1 0 0,0 0 1 0 0,0 1 0 0 0,0-2 0 0 0,0-1 6 0 0,1-3-9 0 0,1 2-41 0 0,-2-1 1 0 0,0 1-1 0 0,0-5 50 0 0,0 8-12 0 0,-2 1 0 0 0,1-1-1 0 0,0 1 1 0 0,-1 0 0 0 0,1-1-1 0 0,0 1 1 0 0,-1 0 0 0 0,0 0-1 0 0,1-1 1 0 0,-1 1 0 0 0,-1 0-1 0 0,1 0 13 0 0,0 1 5 0 0,1 0-1 0 0,-1 0 1 0 0,0 0-1 0 0,0 0 1 0 0,0 0-1 0 0,0 0 0 0 0,0 0 1 0 0,0 1-1 0 0,-1-1 1 0 0,2 0-1 0 0,-2 1 1 0 0,1 0-1 0 0,0-1 1 0 0,0 0-1 0 0,-1 1 1 0 0,1 0-1 0 0,0-1 1 0 0,0 1-1 0 0,-1 0 1 0 0,0 0-5 0 0,0 0 2 0 0,1 1 0 0 0,-1 0 1 0 0,2 0-1 0 0,-2-1 1 0 0,1 1-1 0 0,0 0 1 0 0,-1-1-1 0 0,1 1 1 0 0,0 0-1 0 0,0 0 1 0 0,0 1-3 0 0,0-1-7 0 0,-1 0 1 0 0,0 0-1 0 0,1 0 1 0 0,-1 0-1 0 0,0 0 1 0 0,-1 0 6 0 0,-6 4 28 0 0,7-4-34 0 0,2-1-1 0 0,-2 1 0 0 0,1 0 0 0 0,-1 0 0 0 0,1-1 0 0 0,0 1 1 0 0,-1-1-1 0 0,1 1 0 0 0,-1-1 0 0 0,0 0 0 0 0,1 0 1 0 0,0 0-1 0 0,-1 0 0 0 0,1 0 0 0 0,-2 0 7 0 0,2 0-32 0 0,0 0-1 0 0,0-1 1 0 0,1 1 0 0 0,-2-1-1 0 0,1 1 1 0 0,1 0-1 0 0,-1-1 1 0 0,0 0 0 0 0,0 0-1 0 0,0 1 1 0 0,1-1 0 0 0,-1 0-1 0 0,0 1 1 0 0,0-1-1 0 0,1 0 1 0 0,-1 1 0 0 0,1-1-1 0 0,-1 0 1 0 0,1 0-1 0 0,-1 0 1 0 0,1 0 32 0 0,-1 0 19 0 0,1 0 0 0 0,0 0 0 0 0,-1 0 0 0 0,0 1 1 0 0,0-1-1 0 0,1 0 0 0 0,-1 0 0 0 0,0 1 0 0 0,1-1 0 0 0,-1 1 0 0 0,0-1 0 0 0,1 1 1 0 0,-2-1-1 0 0,2 1 0 0 0,-2-1-19 0 0,-1-2 4 0 0,2 3-5 0 0,1 0 0 0 0,0 0-1 0 0,0-1 1 0 0,-1 1 0 0 0,1 0 0 0 0,0 0-1 0 0,0-1 1 0 0,0 1 0 0 0,0 0 0 0 0,0 0-1 0 0,0 0 1 0 0,-1 0 0 0 0,1 0 0 0 0,0 0 0 0 0,-1 0-1 0 0,1 0 1 0 0,0 0 0 0 0,-1 0 0 0 0,1 0-1 0 0,0-1 1 0 0,0 1 0 0 0,0 0 0 0 0,-1 0-1 0 0,1 0 1 0 0,-1 0 1 0 0,1 1-3 0 0,0-1 1 0 0,0 0-1 0 0,0 0 1 0 0,0 0-1 0 0,-1-1 1 0 0,1 1-1 0 0,-1 0 0 0 0,1 0 1 0 0,0 0-1 0 0,0 0 1 0 0,0 0-1 0 0,0 0 1 0 0,-1 0-1 0 0,1-1 0 0 0,0 1 1 0 0,-1 0-1 0 0,1 0 1 0 0,0 0-1 0 0,-1 0 0 0 0,1 0 1 0 0,0 0 2 0 0,0-1-5 0 0,0 1 1 0 0,0 0 0 0 0,0 0-1 0 0,-1-1 1 0 0,1 1-1 0 0,0 0 1 0 0,-1 0 0 0 0,1 0-1 0 0,0 0 1 0 0,0 0 0 0 0,0 0-1 0 0,-1 0 1 0 0,1 0-1 0 0,0 0 1 0 0,-1 0 0 0 0,1 0-1 0 0,0 0 1 0 0,0 0 4 0 0,-13 1-58 0 0,10 1 297 0 0,2-2-240 0 0,1 0-1 0 0,0 0 0 0 0,0 0 0 0 0,0 0 1 0 0,0 0-1 0 0,0 0 0 0 0,0 0 0 0 0,-1 0 1 0 0,1 0-1 0 0,0 0 0 0 0,0 0 1 0 0,0 0-1 0 0,0 0 0 0 0,0-1 0 0 0,0 1 1 0 0,0 0-1 0 0,-1 0 0 0 0,1 0 0 0 0,0 0 1 0 0,0 0-1 0 0,0 0 0 0 0,0 0 0 0 0,0 0 1 0 0,0 0-1 0 0,0 0 0 0 0,0 0 0 0 0,0 0 1 0 0,0 0-1 0 0,0 0 0 0 0,0 0 0 0 0,0 0 1 0 0,0 0-1 0 0,0-1 0 0 0,0 1 0 0 0,0 0 1 0 0,0 0-1 0 0,0 0 0 0 0,0 0 0 0 0,0 0 1 0 0,0 0-1 0 0,0-1 0 0 0,0 1 0 0 0,0 0 2 0 0,0 0-3 0 0,0-1 1 0 0,0 0-1 0 0,0 0 0 0 0,1 1 0 0 0,-1-1 0 0 0,0 1 0 0 0,1-1 0 0 0,-1 1 0 0 0,1-1 0 0 0,-1 0 3 0 0,2-3 29 0 0,0 1 21 0 0,-1 0 0 0 0,1 0 0 0 0,0 1 0 0 0,0-1 0 0 0,0 0 0 0 0,0 1 0 0 0,1 0 0 0 0,-1-1-50 0 0,1 1 12 0 0,7-12 149 0 0,2-2-236 0 0,6-3 62 0 0,-15 15-65 0 0,-3 4 84 0 0,0-1-1 0 0,0 0 0 0 0,0 1 1 0 0,1 0-1 0 0,-1-1 0 0 0,1 1 1 0 0,-1-1-1 0 0,1 0 0 0 0,-1 1 1 0 0,0 0-1 0 0,1 0 0 0 0,-1-1 1 0 0,1 1-1 0 0,-1-1 0 0 0,1 1-5 0 0,0-1 39 0 0,-1-2-100 0 0,3 0 129 0 0,-3 3-70 0 0,7-7-109 0 0,-7 7 115 0 0,0 0 0 0 0,0 0 0 0 0,0 0 0 0 0,0 0 0 0 0,1-1 0 0 0,-1 1 0 0 0,0 0 0 0 0,0 0 0 0 0,0 0 0 0 0,0 0 0 0 0,0 0 0 0 0,0-1-1 0 0,1 1 1 0 0,-1 0 0 0 0,0 0 0 0 0,0 0 0 0 0,0 0 0 0 0,0 0 0 0 0,0 0 0 0 0,0 0 0 0 0,0 0 0 0 0,0-1 0 0 0,0 1 0 0 0,0 0 0 0 0,0 0 0 0 0,0 0 0 0 0,0-1 0 0 0,0 1-1 0 0,0 0 1 0 0,0 0 0 0 0,0 0 0 0 0,0 0 0 0 0,0 0 0 0 0,0 0 0 0 0,-1 0 0 0 0,1 0 0 0 0,0 0 0 0 0,0-1 0 0 0,0 1 0 0 0,0 0-4 0 0,13-10 284 0 0,-12 10-282 0 0,-1 0 0 0 0,1 0 0 0 0,-1-1 0 0 0,0 1 0 0 0,1 0 0 0 0,-1 0-1 0 0,1 0 1 0 0,-1 0 0 0 0,0-1 0 0 0,1 1 0 0 0,-1 0 0 0 0,1-1 0 0 0,-1 1 0 0 0,0 0 0 0 0,0 0 0 0 0,1-1 0 0 0,-1 0 0 0 0,0 1 0 0 0,1-1 0 0 0,-1 1-2 0 0,1-2-1 0 0,-1 2 1 0 0,1-2 0 0 0,0 2 0 0 0,0-2 0 0 0,0 2 0 0 0,0-2 0 0 0,0 1 0 0 0,0 1 0 0 0,0-2 0 0 0,0 2-1 0 0,0-1 1 0 0,0 0 0 0 0,1 1 0 0 0,3-6 71 0 0,-5 5-83 0 0,0 1-1 0 0,1-1 1 0 0,0 0 0 0 0,-1 0 0 0 0,0 1-1 0 0,0-1 1 0 0,1 0 0 0 0,0-1 12 0 0,2-4-82 0 0,-2 3 154 0 0,-1 3-63 0 0,0 0 0 0 0,0 0 0 0 0,0-1 0 0 0,0 1 0 0 0,0 0 0 0 0,0-1 0 0 0,0 1 0 0 0,1 0 0 0 0,-1 0 0 0 0,0-1 0 0 0,0 1 0 0 0,0 0 0 0 0,0 0 1 0 0,0 0-1 0 0,0 0 0 0 0,0 0 0 0 0,0 0 0 0 0,0-1-9 0 0,1 0 0 0 0,-1 1-1 0 0,0-1 1 0 0,0 0 0 0 0,1 1 0 0 0,-1-1 0 0 0,0 0 0 0 0,0 0 0 0 0,0 1 0 0 0,0-2 0 0 0,0 2-1 0 0,-1-1 1 0 0,1 0 0 0 0,0-2-102 0 0,0 1 99 0 0,0 1 1 0 0,0 0 0 0 0,-1-1-1 0 0,1 1 1 0 0,0-1 0 0 0,0 1-1 0 0,0 0 1 0 0,-1-1 2 0 0,0-2-59 0 0,0 3 200 0 0,0 0-86 0 0,0 1-55 0 0,1-1 0 0 0,-1 1 0 0 0,0 0 0 0 0,1 0 0 0 0,0 0 0 0 0,0-1 0 0 0,-1 0 0 0 0,1 1 0 0 0,-1 0 0 0 0,1 0 0 0 0,0-1 0 0 0,0 0 0 0 0,0 1 0 0 0,-1-1 0 0 0,1 1-1 0 0,0 0 1 0 0,0-1 0 0 0,-1 0 0 0 0,1 1 0 0 0,0 0 0 0 0,0-1 0 0 0,-1-14 46 0 0,1 7 12 0 0,-1 4-91 0 0,1 2 0 0 0,0-2 0 0 0,1 1 1 0 0,0-3 32 0 0,-1-8 71 0 0,0 2-113 0 0,1-1 0 0 0,1-4 42 0 0,-1 10 22 0 0,-1 1-1 0 0,0-1 1 0 0,0 1 0 0 0,-1-3-22 0 0,0-13 56 0 0,0 12-53 0 0,1 8-26 0 0,0-1-1 0 0,-1 0 1 0 0,2 0-1 0 0,-1-2 24 0 0,0 5-2 0 0,0-1 1 0 0,0 0-1 0 0,0 0 1 0 0,0 0-1 0 0,-1 0 1 0 0,1 0-1 0 0,0 0 1 0 0,0 0-1 0 0,-1 0 2 0 0,-1-5-63 0 0,0-4 126 0 0,1-2 1 0 0,0 2 0 0 0,1-1 0 0 0,0 0-1 0 0,2-7-63 0 0,-2 15-24 0 0,0 1-1 0 0,0 0 1 0 0,-1-1-1 0 0,1 0 1 0 0,-1 1-1 0 0,1-2 25 0 0,-3-6-122 0 0,3 3 112 0 0,-1 4 29 0 0,0 0 0 0 0,1-1 0 0 0,0 1 0 0 0,0 0 0 0 0,0-2-19 0 0,0 3-14 0 0,0 0-1 0 0,0 0 1 0 0,0 0-1 0 0,0 0 1 0 0,0 0-1 0 0,0 0 1 0 0,-1-1 14 0 0,0 1-23 0 0,0 1 32 0 0,1 1 0 0 0,-1-1 0 0 0,1 1 0 0 0,0-1 0 0 0,0 1 0 0 0,-1-1 0 0 0,1 0 0 0 0,0 1 0 0 0,0-1 0 0 0,-1 1 0 0 0,1-1 0 0 0,0 0-9 0 0,-1-2-4 0 0,1 1 1 0 0,-1-1-1 0 0,0 1 0 0 0,0-1 0 0 0,0 0 4 0 0,-4-10-67 0 0,5 12 71 0 0,0 1 1 0 0,-1-1-1 0 0,1 1 1 0 0,0 0 0 0 0,0 0-1 0 0,0-1 1 0 0,-1 1-1 0 0,1-1 1 0 0,0 1 0 0 0,0-1-1 0 0,0 1 1 0 0,0 0-1 0 0,0 0 1 0 0,-1-1 0 0 0,1 1-1 0 0,-1 0 1 0 0,1-1-1 0 0,0 1 1 0 0,-1 0-1 0 0,1 0 1 0 0,0 0 0 0 0,0 0-1 0 0,-1-1 1 0 0,1 1-1 0 0,-1 0 1 0 0,1 0 0 0 0,-1-1-5 0 0,1 2 6 0 0,0 0 1 0 0,-1-1-1 0 0,1 0 1 0 0,0 1-1 0 0,0 0 1 0 0,0-1 0 0 0,-1 0-1 0 0,1 1 1 0 0,0 0-1 0 0,0-1 1 0 0,0 1-1 0 0,0-1 1 0 0,-1 2-7 0 0,1 4-71 0 0,0-5 73 0 0,0 0 0 0 0,0 0 0 0 0,0-1 0 0 0,0 1 0 0 0,0 0 1 0 0,0 0-1 0 0,0 0 0 0 0,0 0 0 0 0,0-1 0 0 0,0 1 0 0 0,0 1-2 0 0,2 2 19 0 0,-2-1 1 0 0,1 1-1 0 0,0 0 0 0 0,-1-1 1 0 0,0 1-1 0 0,0 2-19 0 0,0 8-52 0 0,5 23-45 0 0,-2-15 171 0 0,0 5-74 0 0,-5-6-48 0 0,2-17 37 0 0,0 0-1 0 0,0 0 1 0 0,0 0 0 0 0,0 0 0 0 0,0 1-1 0 0,2 2 12 0 0,-1-4 13 0 0,-1 1-1 0 0,0-1 0 0 0,1 0 1 0 0,-1 0-1 0 0,0 1-12 0 0,1 12 26 0 0,-1-12-57 0 0,0-4 26 0 0,0 0-1 0 0,0 0 1 0 0,0 0 0 0 0,0 0 0 0 0,0 0-1 0 0,0 0 1 0 0,0 0 0 0 0,0 0-1 0 0,0 0 1 0 0,0 0 0 0 0,0 0-1 0 0,0 0 1 0 0,0 0 0 0 0,0 0-1 0 0,0 0 1 0 0,0 0 0 0 0,0 0-1 0 0,0 0 1 0 0,0 0 0 0 0,0 0-1 0 0,0 0 1 0 0,0 0 0 0 0,0 0-1 0 0,0 0 1 0 0,0 0 0 0 0,0 0-1 0 0,0 0 1 0 0,0 0 0 0 0,0 0-1 0 0,0 0 1 0 0,0 0 0 0 0,0 0 0 0 0,0 0-1 0 0,0 0 1 0 0,0 0 0 0 0,0 0-1 0 0,0 0 6 0 0,-2-6-12 0 0,2 2-1 0 0,-1-2 1 0 0,1 0 0 0 0,-1 2-1 0 0,1-4 13 0 0,0 8 0 0 0,4-29 14 0 0,-5 36 76 0 0,0 1 0 0 0,-1 2-90 0 0,1-3 33 0 0,0 2 0 0 0,0-2-1 0 0,1 2 1 0 0,0-2-33 0 0,5 55-32 0 0,-5-57-19 0 0,1 0 1 0 0,0-1-1 0 0,0 0 0 0 0,1 2 51 0 0,1 4-4 0 0,4 5-85 0 0,-7-15 82 0 0,0 0 0 0 0,0 0 0 0 0,0 0 0 0 0,0 0 0 0 0,0 0 1 0 0,0 0-1 0 0,0 1 0 0 0,0-1 0 0 0,0 0 0 0 0,1 0 0 0 0,-1 0 0 0 0,0 0 0 0 0,0 0 0 0 0,0 0 0 0 0,0 0 0 0 0,0 1 1 0 0,0-1-1 0 0,0 0 0 0 0,0 0 0 0 0,0 0 0 0 0,0 0 0 0 0,0 0 0 0 0,0 0 0 0 0,0 0 0 0 0,0 0 0 0 0,0 0 1 0 0,0 0-1 0 0,0 0 0 0 0,0 0 0 0 0,0 0 0 0 0,1 0 0 0 0,-1 0 0 0 0,0 0 0 0 0,0 0 0 0 0,0 0 0 0 0,0 0 1 0 0,0 0-1 0 0,0 0 7 0 0,3-3-409 0 0,1-5 220 0 0,-3 0 156 0 0,-1 7 22 0 0,0 0-1 0 0,0 1 1 0 0,0-1-1 0 0,0 0 1 0 0,0 1 0 0 0,0-1-1 0 0,0 1 1 0 0,1-1-1 0 0,-1 1 1 0 0,1-2 11 0 0,-1 4 57 0 0,0-1 1 0 0,0 0-1 0 0,1 1 0 0 0,-1-2 1 0 0,0 2-1 0 0,0-1 0 0 0,0 1-57 0 0,0 9 36 0 0,1-1-1 0 0,0 1 0 0 0,0-1 0 0 0,1 1 0 0 0,0-2 0 0 0,1 2 0 0 0,2 6-35 0 0,-4-17-9 0 0,-1 1 1 0 0,0 0-1 0 0,1-1 0 0 0,-1 1 1 0 0,1 0-1 0 0,-1-1 0 0 0,0 1 1 0 0,1 0-1 0 0,0-1 0 0 0,-1 1 1 0 0,0-1-1 0 0,1 1 0 0 0,0-1 1 0 0,-1 1-1 0 0,1-1 0 0 0,0 0 1 0 0,0 1-1 0 0,-1-1 0 0 0,1 1 1 0 0,0-1-1 0 0,-1 0 1 0 0,2 0 7 0 0,-2 0-30 0 0,1 0 0 0 0,0 0-1 0 0,-1 0 1 0 0,1 0 0 0 0,0 0-1 0 0,0 0 1 0 0,-1 0-1 0 0,1 0 1 0 0,0 0 0 0 0,-1 0-1 0 0,0-1 1 0 0,1 1-1 0 0,0-1 1 0 0,-1 1 0 0 0,1 0-1 0 0,0 0 1 0 0,0-1 0 0 0,-1 0-1 0 0,0 1 1 0 0,1 0-1 0 0,-1-1 1 0 0,1 0 0 0 0,-1 0 31 0 0,1 1-13 0 0,-1-1-1 0 0,1 0 1 0 0,-1 1 0 0 0,0-2 0 0 0,0 2 0 0 0,0-1 0 0 0,0 0 0 0 0,1 0 0 0 0,-1 0 0 0 0,0 0 0 0 0,0 1 0 0 0,0-1-1 0 0,0-1 14 0 0,0-3-64 0 0,1-7 57 0 0,0 0 1 0 0,-2-2 6 0 0,1-1 332 0 0,-3 24 26 0 0,1-2-230 0 0,0 2-84 0 0,0 0-1 0 0,2 0 0 0 0,-1 1 1 0 0,0-1-1 0 0,1 1 1 0 0,1 1-44 0 0,-1-9-5 0 0,1-1 0 0 0,-1 1 0 0 0,0 0 0 0 0,0-1 0 0 0,1 1 0 0 0,0 0 5 0 0,-1-2-9 0 0,0 0 0 0 0,0 0 0 0 0,0 1 0 0 0,1-1 1 0 0,-1 0-1 0 0,0 0 0 0 0,0 0 0 0 0,0 0 0 0 0,0 0 0 0 0,0 0 1 0 0,0 0-1 0 0,0 0 0 0 0,0 1 0 0 0,0-1 0 0 0,1 0 0 0 0,-1 0 0 0 0,0 0 1 0 0,0 0-1 0 0,1 0 0 0 0,-1 0 0 0 0,0 0 0 0 0,0 1 9 0 0,0-2-11 0 0,0 1-1 0 0,1 0 0 0 0,-1 0 1 0 0,1 0-1 0 0,-1 0 0 0 0,0 0 1 0 0,0 0-1 0 0,0-1 1 0 0,1 1-1 0 0,-1 0 0 0 0,1 0 1 0 0,-1 0-1 0 0,0 0 1 0 0,1 0-1 0 0,-1 0 0 0 0,0-1 1 0 0,0 1-1 0 0,0-1 12 0 0,1 0-13 0 0,0 0-1 0 0,0 0 1 0 0,0-1 0 0 0,-1 1-1 0 0,1-1 1 0 0,0 1 0 0 0,-1 0-1 0 0,1-1 1 0 0,0-1 13 0 0,2-7-60 0 0,-1 6 39 0 0,0 0 0 0 0,-1-1 0 0 0,0 1 0 0 0,0 0-1 0 0,0 0 1 0 0,0 0 0 0 0,-1-3 21 0 0,1-1-15 0 0,0-4 41 0 0,-1 0-1 0 0,0-1 0 0 0,-1 1 1 0 0,0 0-1 0 0,-2-4-25 0 0,0-4 89 0 0,1-8-89 0 0,1 14 145 0 0,0 0 0 0 0,-1 0-1 0 0,-1 1 1 0 0,-2-11-145 0 0,3 18 3 0 0,1-1 0 0 0,0 0-1 0 0,0 0 1 0 0,1-4-3 0 0,-2-12 175 0 0,1 3-138 0 0,-1-4 62 0 0,1 14-35 0 0,0-1 0 0 0,1-5-64 0 0,-1 0 22 0 0,1-8-112 0 0,3 6 112 0 0,-3 12 21 0 0,1 1 0 0 0,0 0 1 0 0,0-2-44 0 0,-1-2 65 0 0,0 7-50 0 0,1 0 1 0 0,-1 0-1 0 0,0 0 1 0 0,0 0-1 0 0,0-1-15 0 0,0 1 26 0 0,0 1-1 0 0,1-1 0 0 0,-1 1 1 0 0,0 0-1 0 0,1-1 0 0 0,0 1 1 0 0,-1-1-26 0 0,5-7 5 0 0,-1 0 0 0 0,1-4-5 0 0,-5 11 16 0 0,1 1-1 0 0,-1-2 0 0 0,1 1 0 0 0,-1 1 1 0 0,0-1-1 0 0,0 0 0 0 0,0 0 0 0 0,0 0 1 0 0,0 0-1 0 0,0 1 0 0 0,0-1 0 0 0,-1 0 1 0 0,1 0-1 0 0,-1 1 0 0 0,1-1 0 0 0,-1 0-15 0 0,-2-7-25 0 0,3 7 31 0 0,-1 1 0 0 0,1-1-1 0 0,0 1 1 0 0,-1 0-1 0 0,0-1 1 0 0,1 1 0 0 0,-1-1-1 0 0,0 0-5 0 0,-1 0-37 0 0,1 0-1 0 0,-1 0 0 0 0,0 0 1 0 0,0-1 37 0 0,2 2-11 0 0,-1 1 0 0 0,0 0 0 0 0,1-1 1 0 0,-1 1-1 0 0,1-1 0 0 0,-1 1 0 0 0,0 0 1 0 0,1-1-1 0 0,-2 1 0 0 0,2 0 0 0 0,-1-1 1 0 0,0 1-1 0 0,0 0 0 0 0,1 0 0 0 0,-1 0 1 0 0,0 0 10 0 0,-1 0-9 0 0,1-1 0 0 0,0 1 0 0 0,-1-1 0 0 0,1 1 1 0 0,-1 0-1 0 0,1-1 0 0 0,0 0 0 0 0,0 0 1 0 0,-1 1-1 0 0,2-2 0 0 0,-2 1 9 0 0,-6-4 42 0 0,7 4-55 0 0,-1 1-1 0 0,1-2 1 0 0,0 2-1 0 0,0-1 1 0 0,-1-1 0 0 0,2 2-1 0 0,-2-2 1 0 0,2 1-1 0 0,-1 0 1 0 0,-1-1 13 0 0,0-1-34 0 0,-9-6 79 0 0,-5-9-402 0 0,12 12 302 0 0,4 5 48 0 0,-1 0 1 0 0,1 0-1 0 0,-1 0 0 0 0,1 0 0 0 0,-1 0 0 0 0,1 1 0 0 0,-1-2 0 0 0,0 2 0 0 0,0-1 0 0 0,0 0 0 0 0,0 1 0 0 0,1-1 1 0 0,-2 0-1 0 0,2 0 0 0 0,-1 1 0 0 0,-1 0 0 0 0,1-1 7 0 0,0 0 2 0 0,0 1 1 0 0,0 0 0 0 0,1 0-1 0 0,-1-1 1 0 0,0 0-1 0 0,0 1 1 0 0,0 0 0 0 0,0-1-1 0 0,1 0 1 0 0,-1 0-1 0 0,0 1 1 0 0,0-2-3 0 0,0 1-21 0 0,1 0 0 0 0,-2 0-1 0 0,1 0 1 0 0,0 0 0 0 0,0 0 0 0 0,-1 0 21 0 0,0-1-37 0 0,0 2 1 0 0,0-2-1 0 0,1 1 1 0 0,-1-1-1 0 0,0 1 1 0 0,-1-2 36 0 0,2 1-11 0 0,0 1 0 0 0,-2-1-1 0 0,2 0 1 0 0,-1 1 0 0 0,-1-1 11 0 0,0 1 30 0 0,-1-1 39 0 0,-3-2-141 0 0,6 3 72 0 0,1 0 1 0 0,-1 1-1 0 0,0 0 0 0 0,0-1 0 0 0,0 0 1 0 0,1 1-1 0 0,-1 0 0 0 0,0-1 0 0 0,1 0 0 0 0,-1 0 4 0 0,0 0 0 0 0,0 0 0 0 0,1 0 0 0 0,0 0 0 0 0,-1 0 0 0 0,0 0-1 0 0,1 0 1 0 0,0-1 0 0 0,0 2 0 0 0,-1-2 0 0 0,1 2 0 0 0,0-2 0 0 0,0 1-1 0 0,0 0 1 0 0,0 0 0 0 0,0-1 0 0 0,0 2 0 0 0,0-2-4 0 0,0 2 0 0 0,0 0 0 0 0,0 0 0 0 0,0 0 0 0 0,0-1-1 0 0,0 1 1 0 0,0 0 0 0 0,-1 0 0 0 0,1-1 0 0 0,0 1 0 0 0,0 0 0 0 0,0 0 0 0 0,0 0 0 0 0,0 0 0 0 0,0 0 0 0 0,0 0 0 0 0,0-1 0 0 0,0 1 0 0 0,0 0 0 0 0,0 0 0 0 0,-1 0-1 0 0,1 0 1 0 0,0-1 0 0 0,0 1 0 0 0,-1 0 0 0 0,1 0 0 0 0,0 0 4 0 0,-1-1 0 0 0,1 1-1 0 0,0 0 1 0 0,0 0 0 0 0,0 0-1 0 0,-1 0 1 0 0,1-1 0 0 0,-1 1-1 0 0,1 0 1 0 0,0-1 0 0 0,0 1-1 0 0,0 0 1 0 0,0 0 0 0 0,0 0-1 0 0,0-1 1 0 0,0 1-1 0 0,-1-1 1 0 0,1 1 0 0 0,0 0-4 0 0,0-2 1 0 0,0 0 1 0 0,-1 1 0 0 0,1-1-1 0 0,0 1 1 0 0,-1 0 0 0 0,0-2-2 0 0,0 1-16 0 0,1 1 1 0 0,-1 0-1 0 0,1-1 1 0 0,-1 0-1 0 0,1 1 1 0 0,0-1-1 0 0,0 1 16 0 0,0 0 2 0 0,0 1 0 0 0,0 0-1 0 0,0 0 1 0 0,0 0 0 0 0,0 0-1 0 0,0 0 1 0 0,0-1 0 0 0,0 1 0 0 0,0 0-1 0 0,0 0 1 0 0,0 0 0 0 0,0 0 0 0 0,0 0-1 0 0,0 0 1 0 0,0 0 0 0 0,0 0-1 0 0,0 0 1 0 0,0 0 0 0 0,0-1 0 0 0,0 1-1 0 0,0 0 1 0 0,-1 0 0 0 0,1 0-1 0 0,0 0 1 0 0,0 0 0 0 0,0 0 0 0 0,0 0-1 0 0,0-1 1 0 0,0 1 0 0 0,-1 0 0 0 0,1 0-1 0 0,0 0 1 0 0,0 0 0 0 0,0 0-1 0 0,0 0 1 0 0,0 0 0 0 0,0 0 0 0 0,0 0-1 0 0,0 0 1 0 0,0 0 0 0 0,0 0-1 0 0,0 0 1 0 0,-1 0 0 0 0,1 0 0 0 0,0 0-1 0 0,0 0 1 0 0,0 0 0 0 0,0 0 0 0 0,-1 0-1 0 0,1 0 1 0 0,0 0 0 0 0,0 0-1 0 0,0 0 1 0 0,0 0 0 0 0,0 1 0 0 0,0-1-1 0 0,0 0-1 0 0,0 0-2 0 0,-1 0-1 0 0,1 0 0 0 0,-1 0 0 0 0,1 0 1 0 0,0 0-1 0 0,-1 0 0 0 0,1 0 1 0 0,0 0-1 0 0,0 0 0 0 0,-1 0 0 0 0,1 0 1 0 0,-1 0-1 0 0,1 0 0 0 0,0 0 0 0 0,0 0 3 0 0,-1-1 1 0 0,1 1 0 0 0,0-1 0 0 0,-1 1 0 0 0,1-1 0 0 0,0 1 0 0 0,0-1 0 0 0,0 0 0 0 0,0 1 0 0 0,0-1 0 0 0,0 0 0 0 0,0 1 0 0 0,0-1-1 0 0,0-1-86 0 0,-1 1 83 0 0,1 1 7 0 0,0-1 1 0 0,0 1 0 0 0,0 0 0 0 0,0 0 0 0 0,0 0 0 0 0,0 0 0 0 0,0-1 0 0 0,0 1 0 0 0,0 0 0 0 0,0 0 0 0 0,0-1 0 0 0,-1 1 0 0 0,1 0-1 0 0,0-1 1 0 0,0 1 0 0 0,0 0 0 0 0,-1 0 0 0 0,1 0 0 0 0,0 0 0 0 0,0 0-5 0 0,-1-1 35 0 0,1-2-59 0 0,0 3 24 0 0,0 0 0 0 0,0 0 0 0 0,0 0 1 0 0,0 0-1 0 0,0 0 0 0 0,0 0 0 0 0,0 0 0 0 0,0 0 0 0 0,-1 0 0 0 0,1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0 0 0,0 0 3 0 0,0 0 0 0 0,0 0-1 0 0,0 0 1 0 0,0 0 0 0 0,0 0-1 0 0,0 0 1 0 0,0 0 0 0 0,0 0-1 0 0,0 0 1 0 0,0 0 0 0 0,0 0-1 0 0,0 0 1 0 0,-1 0-1 0 0,1 0 1 0 0,0 0 0 0 0,0 0-1 0 0,0 0 1 0 0,0 0 0 0 0,0 0-1 0 0,0 0 1 0 0,0 0 0 0 0,0 0-1 0 0,-1 0 1 0 0,1 0-1 0 0,0 0 1 0 0,0 0 0 0 0,0 0-1 0 0,0 0 1 0 0,0 0 0 0 0,0 0-1 0 0,0 0 1 0 0,0 0 0 0 0,0 0-1 0 0,0 0 1 0 0,0-1 0 0 0,0 1-1 0 0,0 0 1 0 0,0 0-1 0 0,0 0 1 0 0,0 0 0 0 0,0 0-1 0 0,0 0 1 0 0,0 0 0 0 0,0 0-1 0 0,0-1-2 0 0,-2-1-28 0 0,2 0-83 0 0,0 1 106 0 0,0 1 0 0 0,0 0 0 0 0,0 0 0 0 0,-1-1-1 0 0,1 0 1 0 0,0 1 0 0 0,0 0 0 0 0,0-1 0 0 0,0 1-1 0 0,0-1 1 0 0,0 1 0 0 0,0-1 0 0 0,0 1 0 0 0,-1 0-1 0 0,1 0 1 0 0,0-1 0 0 0,-1 1 0 0 0,1-1 0 0 0,0 1-1 0 0,0 0 1 0 0,-1-1 5 0 0,0 0 3 0 0,-1 0 1 0 0,1-1-1 0 0,-1 1 0 0 0,1 0 0 0 0,-1-2-3 0 0,-3-1-10 0 0,4 4 9 0 0,1-1-1 0 0,-1 0 1 0 0,1 1 0 0 0,-1 0-1 0 0,1-1 1 0 0,0 0-1 0 0,-1 1 1 0 0,0 0 0 0 0,1-1-1 0 0,-1 0 1 0 0,1 0 1 0 0,0 1-14 0 0,0-2 0 0 0,-1 2 0 0 0,1-1 0 0 0,-1 0 0 0 0,1 0 0 0 0,0 0 0 0 0,0 0 0 0 0,0 0 0 0 0,0 0 0 0 0,0 0 0 0 0,0 0 0 0 0,0 0 14 0 0,0-2 48 0 0,-1 1 18 0 0,1 2-66 0 0,0 0 1 0 0,0 0-1 0 0,0 0 0 0 0,0 0 0 0 0,0-1 0 0 0,0 1 0 0 0,0 0 0 0 0,0 0 0 0 0,0 0 0 0 0,0 0 0 0 0,-1 0 0 0 0,1 0 0 0 0,0 0 0 0 0,0 0 0 0 0,0 0 0 0 0,0 0 0 0 0,0-1 0 0 0,0 1 0 0 0,0 0 0 0 0,0 0 0 0 0,0 0 0 0 0,0 0 0 0 0,0 0 0 0 0,0 0 1 0 0,0-1-1 0 0,0 1 0 0 0,0 0 0 0 0,0 0 0 0 0,0 0 0 0 0,-1 0 0 0 0,1 0 0 0 0,0 0 0 0 0,0 0 0 0 0,0 0 0 0 0,0 0 0 0 0,-1 0 0 0 0,1 0 0 0 0,0 0 0 0 0,0 0 0 0 0,0 0 0 0 0,0 0 0 0 0,0 0 0 0 0,0 0 0 0 0,0 0 0 0 0,0 0 0 0 0,0 0 0 0 0,-1 0-7 0 0,1 0 36 0 0,-4-1 50 0 0,4 1-84 0 0,0 0 0 0 0,0 0 1 0 0,0 0-1 0 0,0 0 0 0 0,0 0 0 0 0,0 0 0 0 0,0 0 0 0 0,0 0 0 0 0,0 0 0 0 0,0 0 1 0 0,0 0-1 0 0,0 0 0 0 0,0 0 0 0 0,0 0 0 0 0,0 0 0 0 0,0 1 0 0 0,0-1 1 0 0,0 0-1 0 0,0 0 0 0 0,0 0 0 0 0,0 0 0 0 0,0 0 0 0 0,0 0 0 0 0,0 0 1 0 0,0 0-1 0 0,-1 0 0 0 0,1 0 0 0 0,0 0 0 0 0,0 0 0 0 0,0 0 0 0 0,0 0 0 0 0,0 0 1 0 0,0 0-1 0 0,0 0 0 0 0,0 0 0 0 0,0 0 0 0 0,0 0 5 0 0,-4-1 73 0 0,4 1-70 0 0,0 0 1 0 0,0 0-1 0 0,0 0 0 0 0,0 0 0 0 0,0 0 0 0 0,-1 0 0 0 0,1 0 0 0 0,0 0 0 0 0,0 0 0 0 0,0 0 1 0 0,0 0-1 0 0,-1 0 0 0 0,1 0 0 0 0,0 0 0 0 0,0 0 0 0 0,0 0 0 0 0,0 0 0 0 0,0 1 0 0 0,0-1 1 0 0,0 0-1 0 0,0 0 0 0 0,0 0 0 0 0,0 0 0 0 0,0 0 0 0 0,-1 0 0 0 0,1 0 0 0 0,0 0 1 0 0,0 0-1 0 0,0 0 0 0 0,0 0 0 0 0,0 0 0 0 0,0 1 0 0 0,0-1-3 0 0,-1 1 42 0 0,1 0-20 0 0,0-1-15 0 0,-1 1-17 0 0,0 0 17 0 0,0 0 0 0 0,1-1 0 0 0,-1 1 0 0 0,1-1 0 0 0,-1 1 0 0 0,1 0 0 0 0,0-1 0 0 0,-1 1 0 0 0,0 0 0 0 0,1 0-7 0 0,0 0-2 0 0,0-1-1 0 0,0 1 1 0 0,-1 0 0 0 0,1 0-1 0 0,0-1 1 0 0,0 0 0 0 0,0 1-1 0 0,0 0 1 0 0,0-1 0 0 0,0 1 2 0 0,0 0 6 0 0,0-1 1 0 0,0 1-1 0 0,0-1 1 0 0,0 1-1 0 0,0 0 1 0 0,0-1-1 0 0,-1 1 1 0 0,1-1-1 0 0,0 1 1 0 0,0-1-1 0 0,0 1 1 0 0,0-1-1 0 0,0 1-6 0 0,-1-1 13 0 0,1 0 0 0 0,0 1 0 0 0,0-1 0 0 0,0 1 0 0 0,0-1 0 0 0,-1 0 0 0 0,1 0 0 0 0,0 1 0 0 0,0-1 0 0 0,0 1 0 0 0,0-1 0 0 0,0 1 0 0 0,0-1 0 0 0,0 0 0 0 0,1 1 0 0 0,-1-1 0 0 0,0 1-13 0 0,0-1 142 0 0,0 0-127 0 0,0 1 1 0 0,0 0 0 0 0,0-1-1 0 0,0 1 1 0 0,0 0-1 0 0,0 0 1 0 0,0-1-1 0 0,0 1 1 0 0,0 0-1 0 0,0-1 1 0 0,-1 1-1 0 0,1 0 1 0 0,0-1-1 0 0,-1 1-15 0 0,0 4-20 0 0,0 0 53 0 0,1-4-36 0 0,0 1 0 0 0,0-1 0 0 0,0 0 0 0 0,0 0 0 0 0,0 1 0 0 0,0-1 0 0 0,-1 0 0 0 0,0 0 0 0 0,1 1 3 0 0,-1 0 14 0 0,0 0 1 0 0,1-1 0 0 0,-1 1-1 0 0,1-1 1 0 0,0 2 0 0 0,0 0-15 0 0,-1-1-18 0 0,1 1 0 0 0,-1-1 0 0 0,1 0 0 0 0,-2 3 18 0 0,-1 1 43 0 0,2-2-3 0 0,-1 0-1 0 0,1 0 0 0 0,0 0 0 0 0,0 0 1 0 0,-1 3-40 0 0,-1 12-58 0 0,3-19 63 0 0,0 0 0 0 0,0 0 0 0 0,0 1 0 0 0,0 0 0 0 0,0-1 0 0 0,-1 0 0 0 0,1 1-1 0 0,0-1 1 0 0,0 1 0 0 0,-1-1 0 0 0,1 0 0 0 0,0 0 0 0 0,0 1-5 0 0,0-1 5 0 0,-1 1 0 0 0,1 0 0 0 0,0-1 1 0 0,-1 0-1 0 0,1 0 0 0 0,0 1 0 0 0,0-1 0 0 0,-1 1 0 0 0,1-1 1 0 0,0 0-1 0 0,0 1 0 0 0,0 0 0 0 0,0-1-5 0 0,0 4 19 0 0,0 0 1 0 0,-1 0-1 0 0,0 0 0 0 0,0-1 1 0 0,0 1-1 0 0,-1 0 0 0 0,1 0 1 0 0,-1 1-20 0 0,0 5 36 0 0,0 5 34 0 0,-1-5-100 0 0,2-7 43 0 0,0 1 1 0 0,0-1-1 0 0,0 0 1 0 0,-2 1 0 0 0,2-1-14 0 0,0-2-14 0 0,1 0 0 0 0,-1 1 1 0 0,0-1-1 0 0,1 0 0 0 0,0 0 1 0 0,0 0-1 0 0,0 1 0 0 0,-1-1 1 0 0,1 1 13 0 0,0 0 41 0 0,-2 7 154 0 0,-7 18-375 0 0,8-23 139 0 0,0 0 0 0 0,-1 0 0 0 0,0 0 0 0 0,-1 0 41 0 0,-4 12-209 0 0,5-12 31 0 0,2-6 34 0 0,4-11-32 0 0,-1 4 159 0 0,-2 5 23 0 0,0 0 1 0 0,1-1-1 0 0,-1 1 1 0 0,2-1-7 0 0,-1 1 58 0 0,0-1 0 0 0,0 1 0 0 0,0-4-58 0 0,-4 17 70 0 0,-2-1 1 0 0,-2 6-71 0 0,-1-1 48 0 0,-1 9-48 0 0,-8 33 91 0 0,15-45-15 0 0,0-10-83 0 0,1 1 0 0 0,0-1 0 0 0,0 1 0 0 0,0 0 0 0 0,0-1 0 0 0,0 0 1 0 0,0 1-1 0 0,0 0 0 0 0,0-1 0 0 0,1 0 0 0 0,-1 1 0 0 0,0-1 0 0 0,0 1 0 0 0,0-1 0 0 0,0 0 1 0 0,0 1-1 0 0,1 0 7 0 0,-1-1-3 0 0,1 0 0 0 0,-1-1 0 0 0,0 1 0 0 0,0 0 0 0 0,0 0 0 0 0,1 0 0 0 0,-1 0 0 0 0,1-1 0 0 0,-1 1 0 0 0,0 0 0 0 0,1 0 0 0 0,-1 0 0 0 0,0 0 0 0 0,0 0 0 0 0,0-1 0 0 0,0 1 0 0 0,1 0 0 0 0,-1-1 0 0 0,0 1 0 0 0,0 0 0 0 0,1 0 0 0 0,-1 0 0 0 0,0-1 3 0 0,0 1 19 0 0,6-9 214 0 0,0 0 0 0 0,1-5-233 0 0,-6 13-14 0 0,12-22-226 0 0,-7 14 175 0 0,3-7 65 0 0,-6 10-256 0 0,-3 5 97 0 0,-2 5 290 0 0,-8 17-42 0 0,1-3-143 0 0,4-9 83 0 0,4-6-41 0 0,0-1 1 0 0,0-1-1 0 0,0 1 0 0 0,1 0 0 0 0,-1 0 1 0 0,0 0-1 0 0,0 0 0 0 0,1 1 1 0 0,0-1-1 0 0,0 0 0 0 0,-1 0 1 0 0,1 0-1 0 0,0 1 12 0 0,0-3 0 0 0,0 1-1 0 0,0-1 1 0 0,0 0 0 0 0,0 0-1 0 0,0 0 1 0 0,0 1-1 0 0,0-1 1 0 0,1 0 0 0 0,-1 0-1 0 0,0 0 1 0 0,0 0 0 0 0,0 0-1 0 0,0 0 1 0 0,0 0 0 0 0,0 0-1 0 0,0 1 1 0 0,0-1 0 0 0,0 0-1 0 0,0 0 1 0 0,0 0 0 0 0,0 0-1 0 0,0 1 1 0 0,0-1-1 0 0,0 0 1 0 0,1 0 0 0 0,-1 0-1 0 0,0 0 1 0 0,0 0 0 0 0,0 0-1 0 0,0 0 1 0 0,1 0 0 0 0,-1 1-1 0 0,0-1 1 0 0,0 0 0 0 0,0 0-1 0 0,1 0 1 0 0,-1 0-1 0 0,0 0 1 0 0,0 0 0 0 0,0 0-1 0 0,0 0 1 0 0,0 0 0 0 0,0 0-1 0 0,0 0 1 0 0,1 0 0 0 0,-1-1-1 0 0,0 1 1 0 0,0 0 0 0 0,0 0-1 0 0,1 0 1 0 0,-1 0 0 0 0,0 0-1 0 0,0 0 1 0 0,0 0-1 0 0,0 0 1 0 0,0-1 0 0 0,0 1-1 0 0,0 0 1 0 0,0 0 0 0 0,0 0 0 0 0,8-8 90 0 0,-7 6-67 0 0,8-10-40 0 0,-3 2 75 0 0,19-25-19 0 0,-24 35-48 0 0,-1 0 0 0 0,1-1 1 0 0,-1 1-1 0 0,0-1 0 0 0,0 1 0 0 0,0-1 0 0 0,0 1 1 0 0,0 0-1 0 0,0-1 0 0 0,0 1 0 0 0,1-1 0 0 0,-1 1 1 0 0,0 0-1 0 0,0-1 9 0 0,0 0-9 0 0,0 3 17 0 0,0-1 4 0 0,0 0 1 0 0,0 1-1 0 0,-1-1 1 0 0,1 0-1 0 0,0 0 1 0 0,0 0-1 0 0,-1 0 1 0 0,0 1-1 0 0,1-1 1 0 0,-1 0-1 0 0,1 0 1 0 0,-1 0-1 0 0,0 0-12 0 0,-3 7-11 0 0,1-2-8 0 0,2-5 0 0 0,0 0 0 0 0,1 0 0 0 0,0 1 0 0 0,-1-2 1 0 0,1 2-1 0 0,-1-2 0 0 0,1 2 0 0 0,0-1 1 0 0,0 1 18 0 0,0-2-2 0 0,0 0 1 0 0,0 0 0 0 0,0 0 0 0 0,0 0 0 0 0,0 0 0 0 0,0 0-1 0 0,0 0 1 0 0,0-1 0 0 0,0 1 0 0 0,0 0 0 0 0,0 0-1 0 0,0 0 1 0 0,0 0 0 0 0,0 0 0 0 0,0 0 0 0 0,0 0 0 0 0,0 0-1 0 0,0 0 1 0 0,0 0 0 0 0,0 0 0 0 0,0 0 0 0 0,1 0-1 0 0,-1 0 1 0 0,0 0 0 0 0,0 0 0 0 0,0 0 0 0 0,0 0 0 0 0,0 0-1 0 0,0 0 1 0 0,0 0 0 0 0,0 0 0 0 0,0 0 0 0 0,0 0-1 0 0,0 1 1 0 0,0-1 0 0 0,1 0 0 0 0,-1 0 0 0 0,0 0 0 0 0,0 0-1 0 0,0 0 1 0 0,0 0 0 0 0,0 0 0 0 0,0 0 0 0 0,0 0 0 0 0,0 0-1 0 0,0 0 1 0 0,0 0 0 0 0,0 0 0 0 0,0 0 0 0 0,0 0-1 0 0,0 0 1 0 0,0 0 0 0 0,0 0 0 0 0,0 0 0 0 0,0 0 0 0 0,0 0 0 0 0,3-5-82 0 0,-3 5 137 0 0,21-37-200 0 0,-13 16 86 0 0,-14 35 27 0 0,-16 37 174 0 0,21-51-145 0 0,1 1-1 0 0,0-1 1 0 0,-1 1-1 0 0,1-1 1 0 0,0 1-1 0 0,0-1 1 0 0,0 1-1 0 0,0-1 1 0 0,0 1-1 0 0,0 0 1 0 0,0-1-1 0 0,0 1 1 0 0,0-1-1 0 0,0 1 1 0 0,0 0-1 0 0,0-1 1 0 0,0 0-1 0 0,0 1 1 0 0,0 0-1 0 0,0-1 1 0 0,0 0-1 0 0,1 1 1 0 0,-1 0-1 0 0,0-1 1 0 0,1 1-1 0 0,-1-1 1 0 0,0 0-1 0 0,0 1 1 0 0,1 0-1 0 0,-1-1 1 0 0,1 0-1 0 0,0 0 5 0 0,-1 1-1 0 0,0-1-1 0 0,0 0 1 0 0,0 0 0 0 0,0 0-1 0 0,0 0 1 0 0,0 0-1 0 0,0 0 1 0 0,1 0 0 0 0,-1 0-1 0 0,0 0 1 0 0,0 0 0 0 0,0 0-1 0 0,1 0 1 0 0,-1 0-1 0 0,0 0 1 0 0,0 0 0 0 0,0 0-1 0 0,0 0 1 0 0,0 0-1 0 0,0 0 1 0 0,0-1 0 0 0,0 1-1 0 0,1 0 1 0 0,-1 0-1 0 0,0 0 1 0 0,0 0 0 0 0,0 0-1 0 0,0 0 1 0 0,1 0 1 0 0,3-5 98 0 0,-4 5-96 0 0,0 0-1 0 0,1-1 0 0 0,-1 1 0 0 0,0-1 0 0 0,0 1 1 0 0,0 0-1 0 0,0 0 0 0 0,1 0 0 0 0,-1-1 1 0 0,1 1-1 0 0,-1 0 0 0 0,0-1 0 0 0,0 1 0 0 0,1 0 1 0 0,-1 0-1 0 0,1 0 0 0 0,-1 0 0 0 0,1 0-1 0 0,-1 0-4 0 0,0 0-1 0 0,0 0 1 0 0,0 0 0 0 0,0 0-1 0 0,0 0 1 0 0,1 0-1 0 0,-1 0 1 0 0,0 0-1 0 0,0 0 1 0 0,0 0 0 0 0,0 0-1 0 0,1 1 1 0 0,-1-1-1 0 0,0 0 1 0 0,0 0 0 0 0,0 0-1 0 0,0 1 1 0 0,0-1-1 0 0,0 0 1 0 0,0 0 0 0 0,0 0-1 0 0,0 0 1 0 0,0 0-1 0 0,0 0 1 0 0,0 0-1 0 0,0 0 1 0 0,0 1 0 0 0,0-1-1 0 0,0 0 1 0 0,0 0-1 0 0,0 1 1 0 0,0-1 0 0 0,0 0-1 0 0,0 0 1 0 0,0 0-1 0 0,0 0 1 0 0,0 0 0 0 0,0 0-1 0 0,0 0 1 0 0,0 1-1 0 0,0-1 1 0 0,0 0-1 0 0,0 0 1 0 0,0 0 4 0 0,0 1-7 0 0,-1-1 0 0 0,1 0 1 0 0,0 0-1 0 0,0 1 0 0 0,0-1 0 0 0,0 0 0 0 0,0 0 0 0 0,0 0 0 0 0,0 0 1 0 0,0 0-1 0 0,0 1 0 0 0,0-1 0 0 0,0 0 0 0 0,0 0 0 0 0,0 1 0 0 0,0-1 1 0 0,0 0-1 0 0,0 0 0 0 0,0 0 0 0 0,0 0 0 0 0,0 0 0 0 0,0 1 0 0 0,0-1 1 0 0,0 0-1 0 0,0 0 0 0 0,1 1 0 0 0,-1-1 0 0 0,0 0 0 0 0,0 0 0 0 0,0 0 1 0 0,0 0-1 0 0,0 0 7 0 0,1 1-134 0 0,1 1-132 0 0,-2-2 260 0 0,-1 4 29 0 0,1-4-21 0 0,0 0-1 0 0,0 0 1 0 0,0 0-1 0 0,0 1 0 0 0,0-1 1 0 0,0 0-1 0 0,0 1 1 0 0,-1-1-1 0 0,1 0 1 0 0,0 0-1 0 0,0 0 1 0 0,0 0-1 0 0,0 0 1 0 0,-1 0-1 0 0,1 0 1 0 0,0 0-1 0 0,0 1 1 0 0,0-1-1 0 0,0 0 1 0 0,0 0-1 0 0,0 0 1 0 0,-1 0-1 0 0,1 0 1 0 0,0 0-1 0 0,-1 1-1 0 0,-6 1-119 0 0,2-1-104 0 0,0 1-55 0 0,-1 1 0 0 0,-4-1 278 0 0,5 1-146 0 0,5-3 142 0 0,-1 1-1 0 0,1-1 1 0 0,0 1 0 0 0,-1-1-1 0 0,1 0 1 0 0,0 0-1 0 0,0 0 1 0 0,0 0 0 0 0,-1 0-1 0 0,1 0 1 0 0,-1 1-1 0 0,1-1 1 0 0,0 0 0 0 0,0 0-1 0 0,-1 0 1 0 0,1 0-1 0 0,-1 0 1 0 0,1 0 0 0 0,0 0-1 0 0,-1 0 5 0 0,0 0 182 0 0,2 1-225 0 0,-1-1 51 0 0,0 0 1 0 0,0 0 0 0 0,0 0-1 0 0,1 0 1 0 0,-1 0 0 0 0,0 0-1 0 0,0 0 1 0 0,0 0 0 0 0,0 0 0 0 0,0 0-1 0 0,0 0 1 0 0,0 0 0 0 0,1 0-1 0 0,-1 0 1 0 0,0 0 0 0 0,0 0-1 0 0,1 0 1 0 0,-1 0 0 0 0,0 0-1 0 0,0 0 1 0 0,0 0 0 0 0,0 0 0 0 0,0 0-1 0 0,0 0 1 0 0,0 0 0 0 0,0 0-1 0 0,0 0 1 0 0,1-1 0 0 0,-1 1-1 0 0,0 0 1 0 0,0 0 0 0 0,0 0-1 0 0,0-1 1 0 0,0 1 0 0 0,0 0 0 0 0,1 0-1 0 0,-1 0-8 0 0,1-1 32 0 0,0-1 1 0 0,0 2-1 0 0,1-1 0 0 0,0 0 0 0 0,-1 0 0 0 0,1 0 0 0 0,-1 1 0 0 0,0-1 1 0 0,3 0-33 0 0,1 0 197 0 0,-5 1-190 0 0,1 0 0 0 0,0 0 0 0 0,-1 0 0 0 0,0 0 0 0 0,0 0 0 0 0,1 0 0 0 0,-1 0 0 0 0,1 0 1 0 0,-1 0-1 0 0,1 0 0 0 0,-1 0 0 0 0,0 0 0 0 0,0 0 0 0 0,1 0 0 0 0,-1 0 0 0 0,1-1 0 0 0,-1 1 0 0 0,0 0 0 0 0,0 0 0 0 0,1-1-7 0 0,-1 1 7 0 0,0 0 0 0 0,0 0 0 0 0,1 0 0 0 0,-1 0-1 0 0,0 0 1 0 0,0 0 0 0 0,0 0 0 0 0,0 0 0 0 0,0 0 0 0 0,0 0-1 0 0,0 0 1 0 0,1 0 0 0 0,-1 0 0 0 0,0 0 0 0 0,0 0-1 0 0,0 0 1 0 0,1 0 0 0 0,-1 0 0 0 0,0 0 0 0 0,0 0 0 0 0,1 0-1 0 0,-1 0 1 0 0,0 0 0 0 0,0 0 0 0 0,0 0 0 0 0,0 0-1 0 0,0 0 1 0 0,0 0 0 0 0,0 0-7 0 0,1 1-2 0 0,-1-1 0 0 0,0 0 0 0 0,1 0 0 0 0,-1 0 0 0 0,0 0 0 0 0,0 1 0 0 0,1-1 0 0 0,-1 0-1 0 0,1 0 1 0 0,-1 0 0 0 0,0 0 0 0 0,0 0 0 0 0,0 0 0 0 0,1 0 0 0 0,-1 0 2 0 0,2-1 24 0 0,-2 1 0 0 0,2-1 0 0 0,-2 1 1 0 0,2 0-1 0 0,-2-1 0 0 0,2 0 0 0 0,-2 1-24 0 0,5-3 48 0 0,-3 3 38 0 0,0 1-18 0 0,1 1-83 0 0,-1-2 91 0 0,-2 0-81 0 0,0 1-1 0 0,1-1 1 0 0,0 0 0 0 0,0 0-1 0 0,-1 0 1 0 0,0 0 0 0 0,1 0-1 0 0,0 0 1 0 0,-1 0 0 0 0,1 0-1 0 0,-1 0 1 0 0,1 0-1 0 0,-1-1 1 0 0,1 1 0 0 0,0 0-1 0 0,-1 0 6 0 0,1 0 3 0 0,-1 0-1 0 0,1-1 0 0 0,0 1 1 0 0,-1 0-1 0 0,0 0 0 0 0,1 0 1 0 0,0 0-1 0 0,-1-1 0 0 0,1 1 1 0 0,-1 0-1 0 0,1 1 0 0 0,-1-1 1 0 0,1 0-1 0 0,0 0-2 0 0,8 1-54 0 0,-9-1 80 0 0,5 0-77 0 0,-4 0 54 0 0,0 0-1 0 0,0 0 1 0 0,-1 0-1 0 0,1 0 0 0 0,0 0 1 0 0,-1 0-1 0 0,1 0 1 0 0,0 0-1 0 0,-1 0 1 0 0,1 0-1 0 0,0 0 1 0 0,0 0-1 0 0,-1 0 1 0 0,1 0-3 0 0,0 0 14 0 0,-1 0 0 0 0,1 0 0 0 0,0 0 0 0 0,-1 0 0 0 0,1 0 1 0 0,0 0-1 0 0,-1 0 0 0 0,1 0 0 0 0,-1 0 0 0 0,2 0-14 0 0,-2 0-9 0 0,2 1 0 0 0,-1 0-1 0 0,0-1 1 0 0,0 1 0 0 0,1 0 0 0 0,-2-1 0 0 0,2 1-1 0 0,-2 1 10 0 0,2-1 41 0 0,-1 0-46 0 0,0-1-1 0 0,0 0 1 0 0,1 1 0 0 0,-2 0-1 0 0,2-1 1 0 0,-1 0 0 0 0,1 0 0 0 0,-2 1-1 0 0,3-1 6 0 0,4 2-90 0 0,2 3 20 0 0,-8-5 71 0 0,-1 0 0 0 0,0 1-1 0 0,0-1 1 0 0,1 0 0 0 0,-1 0 0 0 0,1 1 0 0 0,-1-1 0 0 0,1 1-1 0 0,-1-1 1 0 0,0 1 0 0 0,0-1 0 0 0,0 0 0 0 0,0 0 0 0 0,1 1-1 0 0,-1 0 1 0 0,0-1 0 0 0,0 0 0 0 0,0 1 0 0 0,0-1-1 0 0,0 1-2 0 0,0-1-1 0 0,0 0 1 0 0,0 0 0 0 0,0 0-1 0 0,0 0 1 0 0,1 0 0 0 0,-1 0 0 0 0,0 0-1 0 0,0 0 1 0 0,0 0 0 0 0,0 0 0 0 0,0 0-1 0 0,0 1 1 0 0,0-1 0 0 0,0 0 0 0 0,0 0-1 0 0,0 0 1 0 0,0 0 0 0 0,0 0 0 0 0,0 0-1 0 0,0 0 1 0 0,0 1 0 0 0,0-1-1 0 0,0 0 1 0 0,0 0 0 0 0,0 0 0 0 0,0 0-1 0 0,1 0 1 0 0,-1 0 0 0 0,0 0 0 0 0,0 0-1 0 0,0 0 1 0 0,0 0 0 0 0,0 0 0 0 0,1 0-1 0 0,-1 0 1 0 0,0 0 0 0 0,0 0 0 0 0,0 0-1 0 0,0 0 1 0 0,0 0 0 0 0,0 0-1 0 0,0 0 1 0 0,0 0 0 0 0,0 0 0 0 0,0 0-1 0 0,0 0 1 0 0,0 0 0 0 0,1 0 0 0 0,-1 0-1 0 0,0 0 1 0 0,0 0 0 0 0,0 0 0 0 0,0-1-1 0 0,0 1 1 0 0,0 0 0 0 0,1 0 0 0 0,-1 0-1 0 0,0 0 3 0 0,0-1-17 0 0,0 1 1 0 0,1 0-1 0 0,-1 0 0 0 0,1 0 0 0 0,0-1 0 0 0,-1 1 1 0 0,0-1-1 0 0,0 1 0 0 0,1 0 0 0 0,-1-1 0 0 0,0 0 1 0 0,1 1-1 0 0,-1 0 17 0 0,2-9 20 0 0,1-1 0 0 0,-1 1 1 0 0,-1 0-1 0 0,0-1-20 0 0,0-19-47 0 0,0 11 82 0 0,0 1 1 0 0,1-1-36 0 0,-1 11 26 0 0,0 1 0 0 0,-1-1 0 0 0,1 1-1 0 0,-1-3-25 0 0,-1 7 12 0 0,1 0-1 0 0,0-1 0 0 0,0 1 0 0 0,-1 0 1 0 0,0 0-1 0 0,1-1 0 0 0,-1 1 0 0 0,0 0 1 0 0,0 0-1 0 0,0 0 0 0 0,0 0 0 0 0,-1 1 0 0 0,0-3-11 0 0,-1 1-75 0 0,-4-6 145 0 0,7 9-68 0 0,-1 0 0 0 0,1 0 0 0 0,-1 0 0 0 0,1 0 1 0 0,0 0-1 0 0,0-1 0 0 0,0 1 0 0 0,0 0 0 0 0,-1 0 0 0 0,1 0 1 0 0,-1-1-1 0 0,1 1 0 0 0,0 0 0 0 0,0 0 0 0 0,0 0 1 0 0,-1 0-1 0 0,1 0 0 0 0,-1 0 0 0 0,1 0 0 0 0,0 0 0 0 0,0 0 1 0 0,-1 0-1 0 0,1 0 0 0 0,0 1 0 0 0,-1-1 0 0 0,1 0 1 0 0,-1 0-1 0 0,1 0 0 0 0,0 0 0 0 0,0 1 0 0 0,0-1 0 0 0,-1 0-2 0 0,-6 6-29 0 0,0 1-1 0 0,1 0 1 0 0,0 0-1 0 0,0 0 0 0 0,0 2 30 0 0,5-8-1 0 0,-6 10-48 0 0,7-11 47 0 0,-1 1-1 0 0,1 0 1 0 0,0-1 0 0 0,0 0-1 0 0,0 1 1 0 0,0 0-1 0 0,-1 0 1 0 0,1-1 0 0 0,0 0-1 0 0,0 1 1 0 0,0 0 0 0 0,0-1-1 0 0,0 0 1 0 0,0 1 0 0 0,0 0-1 0 0,0-1 1 0 0,0 0-1 0 0,0 1 1 0 0,0 0 0 0 0,0-1-1 0 0,1 1 3 0 0,-1-1-1 0 0,0 0-1 0 0,0 0 0 0 0,0 0 0 0 0,0 0 0 0 0,0 0 0 0 0,0 0 0 0 0,0 0 1 0 0,0 0-1 0 0,0 0 0 0 0,0 1 0 0 0,0-1 0 0 0,0 0 0 0 0,0 0 1 0 0,1 0-1 0 0,-1 0 0 0 0,0 0 0 0 0,0 0 0 0 0,0 0 0 0 0,0 0 0 0 0,0 0 1 0 0,1 0-1 0 0,-1 0 0 0 0,0 0 0 0 0,0 0 0 0 0,0 0 0 0 0,0 0 1 0 0,0 0-1 0 0,0 0 0 0 0,0 0 0 0 0,0-1 0 0 0,0 1 0 0 0,0 0 0 0 0,0 0 1 0 0,0 0-1 0 0,1 0 0 0 0,-1 0 0 0 0,0 0 0 0 0,0 0 0 0 0,0 0 1 0 0,0 0-1 0 0,0-1 0 0 0,0 1 0 0 0,0 0 0 0 0,0 0 0 0 0,0 0 0 0 0,1 0 1 0 0,-1 0-1 0 0,0 0 0 0 0,0 0 0 0 0,0 0 0 0 0,0 0 0 0 0,0 0 0 0 0,0 0 3 0 0,3-9-76 0 0,-1 6 34 0 0,2-4 43 0 0,0-1-1 0 0,-1 1 1 0 0,0-1 0 0 0,-1 0-1 0 0,2-6-1 0 0,-1 3-5 0 0,2-6 16 0 0,-1-1 1 0 0,0 1-1 0 0,-1-10-11 0 0,-3 27 1 0 0,1-1 5 0 0,-1 0 0 0 0,0-1 1 0 0,0 1-1 0 0,0-1 0 0 0,0 1 1 0 0,0 0-1 0 0,0-1 0 0 0,-1 0 1 0 0,1 0-7 0 0,0 2 2 0 0,0 0 0 0 0,0 0 1 0 0,0 0-1 0 0,0 0 1 0 0,0-1-1 0 0,0 1 0 0 0,0 0 1 0 0,0 0-1 0 0,-1 0 0 0 0,1 0 1 0 0,0 0-1 0 0,0 0 1 0 0,0 0-1 0 0,0 0 0 0 0,0 0 1 0 0,0 0-1 0 0,0 0 0 0 0,-1 0 1 0 0,1 0-1 0 0,0 0 1 0 0,0 0-1 0 0,0 0 0 0 0,0 0 1 0 0,0 0-1 0 0,0 0 0 0 0,0 0 1 0 0,0 0-1 0 0,0 0 1 0 0,0 0-1 0 0,0 0 0 0 0,0 0 1 0 0,0 0-1 0 0,0 0 0 0 0,-1 0 1 0 0,1 0-1 0 0,0 0 1 0 0,0 0-1 0 0,0 0 0 0 0,0 0 1 0 0,0 0-1 0 0,0 0 0 0 0,0 0 1 0 0,0 1-1 0 0,0-1 1 0 0,-1 0-1 0 0,1 0 0 0 0,0 0 1 0 0,0 0-1 0 0,0 0 0 0 0,0 0 1 0 0,0 0-1 0 0,0 1 1 0 0,0-1-1 0 0,0 0 0 0 0,0 0 1 0 0,0 0-1 0 0,0 0 0 0 0,0 0 1 0 0,0 0-3 0 0,-3 6 64 0 0,3-5-51 0 0,-5 11-5 0 0,1-1 1 0 0,0 1-1 0 0,1-1 0 0 0,0 1 0 0 0,0 0 0 0 0,1 3-8 0 0,2-15 7 0 0,0 1-1 0 0,0 0 0 0 0,0 0 0 0 0,0-1 0 0 0,0 1 0 0 0,0-1 0 0 0,0 1 0 0 0,0-1 0 0 0,0 1 0 0 0,0 0 1 0 0,1-1-1 0 0,-1 1 0 0 0,0 0 0 0 0,0 0-6 0 0,0-1-9 0 0,0 0 1 0 0,1 0-1 0 0,-1 0 1 0 0,0 0-1 0 0,0 0 1 0 0,1 0-1 0 0,-1-1 1 0 0,0 1-1 0 0,0 0 1 0 0,0 0-1 0 0,1 0 1 0 0,-1 0-1 0 0,0-1 1 0 0,0 1-1 0 0,0 0 1 0 0,0 0 0 0 0,0 0-1 0 0,0 0 1 0 0,0-1-1 0 0,0 1 1 0 0,0 0-1 0 0,0 0 1 0 0,0 0-1 0 0,0 0 1 0 0,1 0-1 0 0,-1 0 9 0 0,2-5-23 0 0,1-3-66 0 0,0 1 1 0 0,-1-1-1 0 0,0 0 0 0 0,-1 1 1 0 0,1-2-1 0 0,-2 2 1 0 0,1-6 88 0 0,1-5-114 0 0,-1 10 118 0 0,-1 8 0 0 0,0 0 0 0 0,0 0 0 0 0,0-1-1 0 0,0 1 1 0 0,0 0 0 0 0,0 0 0 0 0,0 0 0 0 0,0 0-1 0 0,0 0 1 0 0,0 0 0 0 0,0 0 0 0 0,0 0 0 0 0,0 0-1 0 0,0 0 1 0 0,0 0 0 0 0,0 0 0 0 0,0 0 0 0 0,0 0-1 0 0,0 0 1 0 0,0 0 0 0 0,0 0 0 0 0,0 0 0 0 0,0 0-1 0 0,0 0 1 0 0,0-1 0 0 0,0 1 0 0 0,0 0 0 0 0,0 0-1 0 0,0 0 1 0 0,0 0 0 0 0,0 0 0 0 0,0 0 0 0 0,0 0-1 0 0,0 0 1 0 0,0 0 0 0 0,0 0 0 0 0,0 0 0 0 0,0 0-1 0 0,0 0 1 0 0,0 0 0 0 0,0 0 0 0 0,0 0 0 0 0,-1 0-1 0 0,1 0 1 0 0,0 0 0 0 0,0 0 0 0 0,0 0-1 0 0,0 0 1 0 0,0 0 0 0 0,0 0 0 0 0,0 0 0 0 0,0 0-1 0 0,0 0 1 0 0,-1 0 0 0 0,1 0 0 0 0,0 0 0 0 0,0 0-1 0 0,0 0 1 0 0,0 0 0 0 0,0 0-4 0 0,-2 2 174 0 0,-5 11-75 0 0,2-6-47 0 0,2 1-1 0 0,-3 7-51 0 0,5-13 4 0 0,2-2-55 0 0,1-5-74 0 0,-2 4 121 0 0,1-1-1 0 0,-1 1 1 0 0,1-1-1 0 0,0 1 1 0 0,-1 0-1 0 0,1-2 5 0 0,2-6-67 0 0,3-20-349 0 0,-5 25 427 0 0,-1 0 1 0 0,0 1-1 0 0,0-1 1 0 0,0 0-1 0 0,-1 1 1 0 0,0-3-12 0 0,1 6 3 0 0,0 0 1 0 0,0 0 0 0 0,0 0-1 0 0,0 0 1 0 0,0-1-1 0 0,-1 1 1 0 0,1 0-1 0 0,0 0 1 0 0,-1 0 0 0 0,1-1-1 0 0,0 1 1 0 0,0 0-1 0 0,0 0 1 0 0,-1 0-1 0 0,1 0 1 0 0,0 0 0 0 0,-1 0-1 0 0,1 0-3 0 0,-1-1 2 0 0,1 1 0 0 0,0 0 0 0 0,0 0 1 0 0,0 0-1 0 0,0 0 0 0 0,0 0 0 0 0,0 0 0 0 0,0 0 0 0 0,0 0 0 0 0,0 0 0 0 0,0 0 0 0 0,-1 0 1 0 0,1 0-1 0 0,0 0 0 0 0,0 0 0 0 0,0 0 0 0 0,0 0 0 0 0,-1 0 0 0 0,1 0 0 0 0,0 0 0 0 0,0 0 1 0 0,0 0-1 0 0,0 1 0 0 0,0-1 0 0 0,0 0 0 0 0,0 0 0 0 0,0 0 0 0 0,0 0 0 0 0,0 0 0 0 0,0 0 1 0 0,-1 0-1 0 0,1 1 0 0 0,0-1 0 0 0,0 0 0 0 0,0 0 0 0 0,0 0 0 0 0,0 0 0 0 0,0 1 0 0 0,0-1 0 0 0,0 0 1 0 0,0 0-3 0 0,0 3 43 0 0,1-4-172 0 0,1-5 20 0 0,-2 6 106 0 0,0 0 0 0 0,0 0-1 0 0,0-1 1 0 0,0 1 0 0 0,0 0 0 0 0,0 0 0 0 0,0 0-1 0 0,0 0 1 0 0,0 0 0 0 0,0 0 0 0 0,0 0 0 0 0,0 0-1 0 0,0 0 1 0 0,0-1 0 0 0,0 1 0 0 0,0 0 0 0 0,0 0-1 0 0,0 0 1 0 0,0-1 0 0 0,0 1 0 0 0,0 0 0 0 0,0 0-1 0 0,0 0 1 0 0,0 0 3 0 0,0 0 6 0 0,0 0-1 0 0,0 0 0 0 0,0 0 0 0 0,0 0 1 0 0,0 0-1 0 0,0 0 0 0 0,0-1 1 0 0,0 1-1 0 0,0 0 0 0 0,0 0 1 0 0,0 0-1 0 0,0 0 0 0 0,0 0 1 0 0,0 0-1 0 0,0-1 0 0 0,0 1 1 0 0,0 0-1 0 0,0 0 0 0 0,0 0 0 0 0,0 0 1 0 0,0 0-1 0 0,0 0 0 0 0,0 0 1 0 0,0-1-1 0 0,0 1 0 0 0,0 0 1 0 0,0 0-1 0 0,0 0 0 0 0,0 0 1 0 0,0 0-6 0 0,0 0-3 0 0,0 0 0 0 0,0 0 0 0 0,0-1 0 0 0,0 1 0 0 0,0 0 1 0 0,0-1-1 0 0,0 1 0 0 0,0 0 0 0 0,0 0 0 0 0,0 0 0 0 0,0 0 1 0 0,0-1-1 0 0,0 1 0 0 0,0 0 0 0 0,0-1 0 0 0,0 1 0 0 0,0 0 1 0 0,0 0 2 0 0,-1-2-73 0 0,0 2 89 0 0,1 0-19 0 0,0 0 1 0 0,0 0 0 0 0,0 0 0 0 0,0 0 0 0 0,0 0 0 0 0,0 0-1 0 0,0 0 1 0 0,0 0 0 0 0,0 0 0 0 0,0 0 0 0 0,0 0 0 0 0,0 0-1 0 0,0 0 1 0 0,0 0 0 0 0,0 0 0 0 0,0 1 0 0 0,0-1 0 0 0,0 0-1 0 0,0 0 1 0 0,0 0 0 0 0,0 0 0 0 0,0 0 0 0 0,0 0 0 0 0,0 0-1 0 0,0 0 1 0 0,0 0 0 0 0,0 0 0 0 0,0 0 0 0 0,0 0 0 0 0,0 0-1 0 0,0 0 1 0 0,0 1 0 0 0,0-1 0 0 0,0 0 0 0 0,0 0 0 0 0,0 0-1 0 0,0 0 1 0 0,0 0 0 0 0,0 0 0 0 0,0 0 0 0 0,0 0 0 0 0,0 0-1 0 0,0 0 1 0 0,0 0 0 0 0,0 0 0 0 0,0 0 0 0 0,0 0 0 0 0,0 0-1 0 0,0 0 1 0 0,0 0 0 0 0,0 0 0 0 0,0 0 0 0 0,0 0 0 0 0,0 0-1 0 0,0 0 1 0 0,1 0 2 0 0,-1 0 23 0 0,1 0 0 0 0,-1 0 0 0 0,0 1 0 0 0,1-1 0 0 0,0 1 0 0 0,-1-1 0 0 0,1 0 0 0 0,-1 0 0 0 0,0 1 0 0 0,0-1 0 0 0,1 1 0 0 0,-1-1 0 0 0,1 0 0 0 0,-1 1 0 0 0,0 0 0 0 0,0-1 0 0 0,0 1-23 0 0,1 0 5 0 0,0 0 0 0 0,-1-1-1 0 0,0 1 1 0 0,1-1 0 0 0,0 1 0 0 0,-1-1 0 0 0,0 1-1 0 0,1-1 1 0 0,0 1 0 0 0,0 0 0 0 0,-1-1 0 0 0,1 0 0 0 0,0 0-1 0 0,-1 1 1 0 0,1-1 0 0 0,0 1 0 0 0,0-1 0 0 0,0 0-1 0 0,0 0 1 0 0,-1 0 0 0 0,1 0 0 0 0,0 0 0 0 0,0 0 0 0 0,0 0-1 0 0,-1 0 1 0 0,1 0 0 0 0,0 0 0 0 0,0 0 0 0 0,-1 0-1 0 0,2 0 1 0 0,-2-1 0 0 0,1 1 0 0 0,0-1 0 0 0,-1 1 0 0 0,1 0-1 0 0,0-1-4 0 0,1 0-22 0 0,0 0-1 0 0,0 0 1 0 0,-1 0 0 0 0,2 1-1 0 0,-1-1 23 0 0,6-2 52 0 0,-6 5-31 0 0,-2-2-24 0 0,0 0-1 0 0,1 0 1 0 0,-1 0 0 0 0,0 0-1 0 0,0 0 1 0 0,0 0 0 0 0,1 0 0 0 0,-1 0-1 0 0,0 0 1 0 0,0 0 0 0 0,0 0-1 0 0,0 0 1 0 0,0 1 0 0 0,0-1-1 0 0,1 0 1 0 0,-1 0 0 0 0,0 0 0 0 0,0 0-1 0 0,1 0 1 0 0,-1 0 3 0 0,2 0-240 0 0,-2 0 240 0 0,0 0 0 0 0,0 0 0 0 0,0 0 0 0 0,0 0-1 0 0,0 0 1 0 0,0 0 0 0 0,0 0 0 0 0,0 0 0 0 0,0 0 0 0 0,0 0 0 0 0,0 0 0 0 0,0 0-1 0 0,0 0 1 0 0,0 0 0 0 0,0 0 0 0 0,0 0 0 0 0,0 0 0 0 0,0 0 0 0 0,0 0 0 0 0,-1 0-1 0 0,1 0 1 0 0,0 0 0 0 0,0 0 0 0 0,0 0 0 0 0,0 0 0 0 0,0 0 0 0 0,0 0 0 0 0,0 0-1 0 0,0 0 1 0 0,0 0 0 0 0,0 0 0 0 0,0 0 0 0 0,0 0 0 0 0,0 0 0 0 0,0 0 0 0 0,0 0 0 0 0,0 0-1 0 0,0 0 1 0 0,0 1 0 0 0,0-1 0 0 0,0 0 0 0 0,0 0 0 0 0,0 0 0 0 0,0 0 0 0 0,0 0-1 0 0,0 0 1 0 0,0 0 0 0 0,0 0 0 0 0,0 0 0 0 0,0 0 0 0 0,0 0 0 0 0,0 0 0 0 0,0 0-1 0 0,0 0 1 0 0,0 0 0 0 0,-1 0-76 0 0,0 0-23 0 0,-2-2 38 0 0,2 0 89 0 0,1 1-73 0 0,-1 0 0 0 0,0 0 0 0 0,1 1 0 0 0,0-1-1 0 0,-1 0 1 0 0,0 1 0 0 0,1 0 0 0 0,-1-1 0 0 0,0 0 0 0 0,0 1-1 0 0,1 0 1 0 0,-1-1 0 0 0,0 1 0 0 0,0-1 0 0 0,0 0 45 0 0,-7-3-295 0 0,6 4 253 0 0,1-1 1 0 0,0 0-1 0 0,0 1 1 0 0,0-1-1 0 0,-1 1 1 0 0,1-1-1 0 0,-1 1 42 0 0,-9-4-208 0 0,-3 0 244 0 0,9 3-116 0 0,1 0 38 0 0,5 1 326 0 0,-1 0-273 0 0,0 0 0 0 0,0 0 0 0 0,0 0 0 0 0,0 0 0 0 0,0 0 1 0 0,0-1-1 0 0,1 1 0 0 0,-1 0 0 0 0,0 0 0 0 0,0-1 0 0 0,0 1 0 0 0,0 0 1 0 0,0 0-1 0 0,0 0 0 0 0,0 0 0 0 0,0 0 0 0 0,0 0 0 0 0,0 0 0 0 0,1 0 1 0 0,-1-1-1 0 0,0 1 0 0 0,0 0 0 0 0,1 0 0 0 0,-1 0 0 0 0,0 0-11 0 0,1 0 45 0 0,1 0 0 0 0,-1 1-1 0 0,0-1 1 0 0,1 0 0 0 0,-1 1-1 0 0,1 0 1 0 0,-1-1 0 0 0,0 1 0 0 0,0 0-1 0 0,0-1 1 0 0,1 1 0 0 0,-2 0-1 0 0,2 0 1 0 0,-1 0 0 0 0,0 0-1 0 0,0 1-44 0 0,5 3 183 0 0,-3-2-196 0 0,-2-2 12 0 0,0-1 0 0 0,0 1-1 0 0,-1 0 1 0 0,1 0 0 0 0,0-1-1 0 0,-1 0 1 0 0,2 1 0 0 0,-2 0 0 0 0,1-1-1 0 0,0 0 1 0 0,0 0 0 0 0,0 0-1 0 0,0 1 1 0 0,0-1 1 0 0,5 2 61 0 0,-6-2-61 0 0,1 1 0 0 0,-1-1 0 0 0,1 0-1 0 0,-1 0 1 0 0,0 0 0 0 0,1 0-1 0 0,0 0 1 0 0,-1 0 0 0 0,0 0 0 0 0,1 0-1 0 0,0 0 1 0 0,-1 0 0 0 0,1 0 0 0 0,-1 0-1 0 0,0 0 1 0 0,1 0 0 0 0,0 0 0 0 0,-1 0-1 0 0,0 0 1 0 0,2 0 0 0 0,4-3-74 0 0,7-2 126 0 0,-12 5-28 0 0,-1 0 34 0 0,-2 2 1 0 0,0 1-242 0 0,3-6 157 0 0,0 3 31 0 0,0-1 0 0 0,0 0 0 0 0,0 1 0 0 0,-1-1 0 0 0,1 1 0 0 0,0 0 0 0 0,0-1 0 0 0,0 0 0 0 0,0 1 1 0 0,0 0-1 0 0,0 0 0 0 0,-1 0 0 0 0,2 0 0 0 0,-2 0 0 0 0,2-1 0 0 0,-2 1 0 0 0,2 0-5 0 0,-1 1 14 0 0,1-1-1 0 0,-1 0 1 0 0,0 0-1 0 0,1 0 1 0 0,-1 0-1 0 0,0 0 1 0 0,0 0-1 0 0,1 0 1 0 0,-1-1-1 0 0,1 1 1 0 0,-1-1-1 0 0,0 1 1 0 0,0 0-1 0 0,0-1 1 0 0,1-1-14 0 0,5-1 3 0 0,0-1 1 0 0,0 0-1 0 0,-1 0 1 0 0,0-1-1 0 0,1 0 0 0 0,-2 0 1 0 0,6-6-4 0 0,-9 8 37 0 0,-4 6 11 0 0,-7 5 73 0 0,7-5-104 0 0,0-1 0 0 0,-1 1 0 0 0,1-1 0 0 0,1 1 0 0 0,-3 1-17 0 0,-3 8 70 0 0,-7 9-70 0 0,7-12 0 0 0,1 0-1 0 0,1 0 1 0 0,-1 2 0 0 0,3-6 14 0 0,0 1-52 0 0,1-1 0 0 0,0 0 0 0 0,-1 4 38 0 0,3-9-5 0 0,0 0 0 0 0,0 1 0 0 0,0-1 0 0 0,0 0 0 0 0,0 0 0 0 0,0 0 0 0 0,0 0-1 0 0,0 1 1 0 0,0-1 0 0 0,0 0 0 0 0,0 0 0 0 0,0 0 0 0 0,0 0 0 0 0,0 1 0 0 0,0-1 0 0 0,0 0 0 0 0,0 0 0 0 0,0 0 0 0 0,0 0 0 0 0,0 0 0 0 0,0 0 0 0 0,0 0-1 0 0,0 0 1 0 0,0 0 0 0 0,0 0 0 0 0,0 1 0 0 0,0-1 0 0 0,0 0 0 0 0,0 0 0 0 0,0 0 0 0 0,1 0 0 0 0,-1 0 0 0 0,0 0 5 0 0,5 0-183 0 0,-4 0 154 0 0,1-1 0 0 0,-1 1 0 0 0,1 0 1 0 0,-2-1-1 0 0,2 0 0 0 0,0 0 29 0 0,5-5-8 0 0,-2-1-1 0 0,2 1 1 0 0,-3-1 0 0 0,2 0-1 0 0,3-7 9 0 0,8-10-19 0 0,-2 3-17 0 0,-9 11-9 0 0,1 1 0 0 0,1 0 0 0 0,0 0 0 0 0,0 0 45 0 0,-4 7 257 0 0,-4 4-101 0 0,-4 8-14 0 0,3-8-109 0 0,-6 14 92 0 0,0 0-1 0 0,-6 5-124 0 0,1 1 58 0 0,-8 18 53 0 0,1 0 0 0 0,-2 15-111 0 0,20-52-4 0 0,-2 5 36 0 0,3-8-50 0 0,0 1 0 0 0,0 0 0 0 0,0-1 0 0 0,0 0 0 0 0,0 0 0 0 0,0 1-1 0 0,0 0 1 0 0,0-1 0 0 0,0 0 0 0 0,0 0 0 0 0,0 1 0 0 0,0-1 0 0 0,0 1 0 0 0,0 0 0 0 0,0-1 0 0 0,0 0 18 0 0,0 0-5 0 0,0 0 0 0 0,0 1 0 0 0,0-1 0 0 0,0 0 0 0 0,0 0 0 0 0,1 0 0 0 0,-1 0 0 0 0,0 0 1 0 0,0 0-1 0 0,0 0 0 0 0,0 0 0 0 0,0 0 0 0 0,0 0 0 0 0,0 0 0 0 0,0 0 0 0 0,0 0 0 0 0,1 0 0 0 0,-1 0 0 0 0,0 0 0 0 0,0 0 0 0 0,0 0 0 0 0,0 0 0 0 0,0 0 1 0 0,0 0-1 0 0,0 0 0 0 0,0 0 0 0 0,0 0 0 0 0,0 0 0 0 0,0 0 0 0 0,0 0 0 0 0,0 0 0 0 0,0 0 0 0 0,0 0 0 0 0,0 0 0 0 0,0 0 0 0 0,1 0 0 0 0,-1 0 5 0 0,3-3-111 0 0,1-3-28 0 0,0 0 169 0 0,0-1 1 0 0,1 0-31 0 0,-1 1-42 0 0,1 1 0 0 0,0-5 42 0 0,51-91-379 0 0,-55 98 375 0 0,9-13 20 0 0,-9 14-2 0 0,0 1-1 0 0,1 0 1 0 0,-1 0-1 0 0,0 0 1 0 0,0-1-1 0 0,0 2 1 0 0,1-2-1 0 0,-1 1 0 0 0,1 0-12 0 0,-8 16 332 0 0,2-8-243 0 0,-7 12 3 0 0,2 1-1 0 0,-2 3-92 0 0,-22 55 78 0 0,29-69-70 0 0,0-1-1 0 0,1 1 1 0 0,0-1 0 0 0,1 1-1 0 0,0-1 1 0 0,0 3-8 0 0,1-8-23 0 0,-1 6 29 0 0,2-9-15 0 0,0 0 0 0 0,0 0-1 0 0,0 0 1 0 0,0 0-1 0 0,0 0 1 0 0,0 0-1 0 0,0 1 1 0 0,0-1 0 0 0,0 0-1 0 0,0 0 1 0 0,0 1-1 0 0,0-1 1 0 0,0 0 0 0 0,0 0-1 0 0,0 0 1 0 0,0 0-1 0 0,0 0 1 0 0,1 0 0 0 0,-1 0-1 0 0,0 1 1 0 0,0-1-1 0 0,0 0 1 0 0,0 0 0 0 0,0 0-1 0 0,1 0 1 0 0,-1 1-1 0 0,0-1 1 0 0,0 0-1 0 0,0 0 1 0 0,1 0 0 0 0,-1 0-1 0 0,0 0 10 0 0,0 0-13 0 0,0 0-1 0 0,0 0 1 0 0,1 0-1 0 0,-1 0 0 0 0,0 0 1 0 0,1 0-1 0 0,-1 0 1 0 0,0 0-1 0 0,0-1 1 0 0,0 1-1 0 0,1 0 1 0 0,-1 0-1 0 0,0 0 1 0 0,1-1-1 0 0,-1 1 0 0 0,0 0 1 0 0,0 0-1 0 0,0 0 1 0 0,0 0-1 0 0,0 0 1 0 0,0-1-1 0 0,1 1 1 0 0,-1-1-1 0 0,0 1 14 0 0,4-7-101 0 0,-4 5 86 0 0,4-5-94 0 0,1 0 1 0 0,1-3 108 0 0,7-12 15 0 0,6-18-256 0 0,-8 15 73 0 0,1 1-1 0 0,5-5 169 0 0,-15 27 171 0 0,-4 8-11 0 0,-6 9 45 0 0,-9 15 29 0 0,1 0 1 0 0,2 1 0 0 0,0 1-235 0 0,7-15 147 0 0,2-2-47 0 0,-1 2-115 0 0,6-17 12 0 0,0 0 1 0 0,0 0 0 0 0,0 0-1 0 0,0 0 1 0 0,0 0-1 0 0,0 0 1 0 0,0 0-1 0 0,0 0 1 0 0,0 0-1 0 0,0 0 1 0 0,0 0-1 0 0,-1 0 1 0 0,1 0-1 0 0,0 0 1 0 0,0 0-1 0 0,0 0 1 0 0,0 0-1 0 0,0 0 1 0 0,0 1-1 0 0,0-1 1 0 0,0 0-1 0 0,0 0 1 0 0,0 0-1 0 0,0 0 1 0 0,0 0 0 0 0,0 0-1 0 0,1 0 1 0 0,-1 0-1 0 0,0 0 1 0 0,0 0-1 0 0,0 0 1 0 0,0 0-1 0 0,0 1 1 0 0,0-1-1 0 0,0 0 1 0 0,0 0-1 0 0,0 0 1 0 0,0 0-1 0 0,0 0 1 0 0,0 0-1 0 0,0 0 1 0 0,0 0-1 0 0,0 0 1 0 0,0 0-1 0 0,0 0 1 0 0,0 0 2 0 0,0 0-2 0 0,0 0 1 0 0,0 0-1 0 0,0 0 0 0 0,0 0 1 0 0,0 0-1 0 0,1 0 0 0 0,-1-1 1 0 0,0 1-1 0 0,0 0 1 0 0,0 0-1 0 0,0 0 0 0 0,0 0 1 0 0,0 0-1 0 0,0-1 0 0 0,1 1 1 0 0,-1 0-1 0 0,0 0 0 0 0,0 0 1 0 0,0 0-1 0 0,0 0 0 0 0,0 0 1 0 0,0 0-1 0 0,0 0 1 0 0,0 0-1 0 0,0 0 0 0 0,0 0 1 0 0,0-1-1 0 0,0 1 2 0 0,0-10-120 0 0,0 1 1 0 0,0-1-1 0 0,0 1 1 0 0,-3-8 119 0 0,1 1-70 0 0,0-3 70 0 0,2 0-310 0 0,-4-4 310 0 0,2 5 66 0 0,-1-1 42 0 0,3 17-78 0 0,-1 0 1 0 0,0 0-1 0 0,1 0 1 0 0,-1 0-1 0 0,-1 0 1 0 0,2 0-1 0 0,-2-2-30 0 0,1 4 12 0 0,1 0 1 0 0,0 0-1 0 0,-1 0 0 0 0,1 0 0 0 0,0 0 0 0 0,0 0 1 0 0,0 0-1 0 0,0 0 0 0 0,-1 0 0 0 0,1 0 0 0 0,0 0 1 0 0,-1 0-1 0 0,1 0 0 0 0,0 0 0 0 0,-1 0 1 0 0,1 0-1 0 0,0 0 0 0 0,0 0 0 0 0,0 0 0 0 0,0 0 1 0 0,-1 0-1 0 0,1 0 0 0 0,0 0 0 0 0,-1 0 0 0 0,1 0 1 0 0,0 0-1 0 0,0 0 0 0 0,0 0 0 0 0,0 0 0 0 0,-1 1-12 0 0,-4 0 61 0 0,1-2-20 0 0,3 1-27 0 0,1 0 0 0 0,-1-1 0 0 0,0 1 0 0 0,0 0 0 0 0,0 0 0 0 0,0 0 0 0 0,1 0 0 0 0,-1 0 0 0 0,0 0 0 0 0,0 0-14 0 0,0 0-1 0 0,1 0-1 0 0,-1 0 0 0 0,1 0 0 0 0,0 0 0 0 0,0 0 0 0 0,-1 0 1 0 0,1 0-1 0 0,-1 0 0 0 0,1 0 0 0 0,0 0 0 0 0,-1 0 1 0 0,1 0-1 0 0,-1 0 0 0 0,1 0 0 0 0,0 0 0 0 0,0 0 1 0 0,-1-1-1 0 0,1 1 0 0 0,-1 0 0 0 0,1 0 0 0 0,0-1 1 0 0,0 1-1 0 0,0-1 0 0 0,-1 1 0 0 0,1 0 0 0 0,0 0 1 0 0,-1 0 1 0 0,0-2-38 0 0,0 0 1 0 0,0 0 0 0 0,1 1-1 0 0,-1-1 1 0 0,0-1 37 0 0,-4-7 73 0 0,-2-4-143 0 0,3 4-2 0 0,4 10 81 0 0,0-1 0 0 0,-1 0 0 0 0,0 1 0 0 0,1-1 0 0 0,-1 0 0 0 0,1 1 0 0 0,-1-1 0 0 0,0 1 0 0 0,1-1 0 0 0,0 0 0 0 0,-1 1 0 0 0,0 0 0 0 0,0-1-9 0 0,0 1-1 0 0,1 0 0 0 0,0-1 0 0 0,-1 1 0 0 0,1 0 0 0 0,0 0 0 0 0,0 0 0 0 0,-1 0 0 0 0,1 0 0 0 0,-1 0 0 0 0,1 0 0 0 0,0 0 0 0 0,0 0 0 0 0,-1 0 0 0 0,1 0 0 0 0,-1 0 0 0 0,1 0 0 0 0,0 0 0 0 0,0 0 0 0 0,-1 0 0 0 0,1 0 0 0 0,0 0 0 0 0,-1 0 0 0 0,1 1 0 0 0,-1-1 0 0 0,1 0 0 0 0,0 0 0 0 0,0 1 1 0 0,0-1 1 0 0,0 0 0 0 0,-1 0 0 0 0,1 0-1 0 0,0 0 1 0 0,0 0 0 0 0,-1 0 0 0 0,1 0 0 0 0,0 0 0 0 0,0 0 0 0 0,0 0 0 0 0,0 0 0 0 0,0 0 0 0 0,0 0 0 0 0,0 0 0 0 0,-1 0 0 0 0,1 0 0 0 0,0 0 0 0 0,0 0 0 0 0,-1 0 0 0 0,1 0 0 0 0,0 0 0 0 0,0 0 0 0 0,0 0 0 0 0,0 0 0 0 0,0 0 0 0 0,0-1 0 0 0,0 1 0 0 0,-1 0 0 0 0,1 0 0 0 0,0 0 0 0 0,0 0 0 0 0,0-1 0 0 0,0 1 0 0 0,-1 0 0 0 0,1 0 0 0 0,0 0-1 0 0,0 0-5 0 0,-1 0 1 0 0,1-1 0 0 0,0 1 0 0 0,0-1 0 0 0,0 1 0 0 0,-1 0 0 0 0,1-1-1 0 0,0 1 1 0 0,-1-1 0 0 0,1 1 0 0 0,0 0 0 0 0,0-1 4 0 0,0 1-1 0 0,0-1 1 0 0,0 1-1 0 0,0-1 1 0 0,0 1 0 0 0,0 0-1 0 0,0 0 1 0 0,0 0-1 0 0,0 0 1 0 0,0-1-1 0 0,0 1 1 0 0,0-1-1 0 0,0 1 1 0 0,0 0-1 0 0,0 0 1 0 0,0 0-1 0 0,0 0 1 0 0,-1-1-1 0 0,1 1 1 0 0,0 0-1 0 0,0-1 1 0 0,-1 1 0 0 0,-3 0 0 0 0,2 0 49 0 0,2 0-48 0 0,0 0 0 0 0,-1 0 0 0 0,1 0 1 0 0,0 0-1 0 0,0 0 0 0 0,0 0 0 0 0,0 0 0 0 0,0 0 1 0 0,0 0-1 0 0,0 0 0 0 0,-1 0 0 0 0,1 0 1 0 0,0 0-1 0 0,0 0 0 0 0,0 0 0 0 0,-1 0 1 0 0,1 0-1 0 0,0 0 0 0 0,0 0 0 0 0,0 0 0 0 0,0 0 1 0 0,0 0-1 0 0,0 0 0 0 0,0 0 0 0 0,0-1 1 0 0,-1 1-1 0 0,1 0 0 0 0,0 0 0 0 0,0 0 1 0 0,0-1-1 0 0,0 1 0 0 0,0 0 0 0 0,0 0 0 0 0,-1 0 1 0 0,1-1-1 0 0,0 1 0 0 0,0 0 0 0 0,0 0 1 0 0,0 0-1 0 0,0 0 0 0 0,0 0 0 0 0,0 0 1 0 0,0-1-2 0 0,-1-1-13 0 0,-1 1-103 0 0,2 1 119 0 0,0 0 0 0 0,0 0 0 0 0,0 0 1 0 0,0 0-1 0 0,0 0 0 0 0,0 1 0 0 0,0-1 0 0 0,0 0 0 0 0,0 0 0 0 0,0 0 1 0 0,0 0-1 0 0,0 0 0 0 0,0 0 0 0 0,0 0 0 0 0,0 0 0 0 0,0 0 1 0 0,0 0-1 0 0,0 0 0 0 0,0 0 0 0 0,0 0 0 0 0,0 0 0 0 0,0 0 1 0 0,0 0-1 0 0,0 1 0 0 0,0-1 0 0 0,0 0 0 0 0,0 0 0 0 0,0 0 1 0 0,0 0-1 0 0,0 0 0 0 0,0 0 0 0 0,0 0 0 0 0,0 0 0 0 0,0 0 1 0 0,0 0-1 0 0,0 0 0 0 0,0 0 0 0 0,0 0 0 0 0,0 0 0 0 0,0 0 1 0 0,0 0-1 0 0,0 0 0 0 0,0 0 0 0 0,0 0 0 0 0,0 0 0 0 0,0 0 0 0 0,0 0 1 0 0,0 0-1 0 0,0 0 0 0 0,0 0 0 0 0,0 0 0 0 0,0 0 0 0 0,0 0 1 0 0,0 0-1 0 0,0 1 0 0 0,0-1 0 0 0,0 0 0 0 0,0 0 0 0 0,0 0 1 0 0,0 0-1 0 0,0 0 0 0 0,0 0 0 0 0,0 0 0 0 0,0 0-3 0 0,0-4 12 0 0,-1-1-59 0 0,2 4 47 0 0,-1 3 35 0 0,0-2-35 0 0,0 0 0 0 0,0 0 0 0 0,0 0 0 0 0,0 0 0 0 0,0 0 0 0 0,0 0 0 0 0,1 0 0 0 0,-1 0 0 0 0,0 0 0 0 0,0 0 0 0 0,0 0-1 0 0,0 0 1 0 0,0 0 0 0 0,0 0 0 0 0,0 0 0 0 0,0 0 0 0 0,0-1 0 0 0,0 1 0 0 0,1 0 0 0 0,-1 0 0 0 0,0 0 0 0 0,0 0 0 0 0,0 0 0 0 0,0 0 0 0 0,0 0-1 0 0,0 0 1 0 0,0 0 0 0 0,0 0 0 0 0,0 0 0 0 0,0-1 0 0 0,0 1 0 0 0,0 0 0 0 0,0 0 0 0 0,0 0 0 0 0,0 0 0 0 0,0 0 0 0 0,0 0 0 0 0,0 0 0 0 0,0 0-4 0 0,0 0 0 0 0,0 0 1 0 0,0 0-1 0 0,0 0 0 0 0,0 0 1 0 0,0 0-1 0 0,0 0 0 0 0,0 0 1 0 0,0 0-1 0 0,0 0 0 0 0,0 0 1 0 0,-1 0-1 0 0,1 0 0 0 0,0 0 1 0 0,0 0-1 0 0,0 0 0 0 0,0 0 1 0 0,0 0-1 0 0,0 0 0 0 0,0 0 1 0 0,0 0-1 0 0,0 0 0 0 0,0 0 1 0 0,0 0-1 0 0,0 0 0 0 0,0 0 1 0 0,0 0-1 0 0,0 0 1 0 0,0 0-1 0 0,0 0 0 0 0,0 0 1 0 0,0 0-1 0 0,0 0 0 0 0,0 0 1 0 0,0 0-1 0 0,0 0 0 0 0,0 0 1 0 0,0 0-1 0 0,0 0 0 0 0,0 0 1 0 0,0 0-1 0 0,0 0 0 0 0,0 0 4 0 0,0-1 9 0 0,0 1-1 0 0,0-1 0 0 0,0 1 0 0 0,0 0 1 0 0,0 0-1 0 0,0 0 0 0 0,0-1 0 0 0,0 1 1 0 0,0-1-1 0 0,0 1 0 0 0,0-1 0 0 0,0 1 1 0 0,0 0-1 0 0,0 0 0 0 0,0-1 0 0 0,0 1 1 0 0,0-1-1 0 0,-1 1 0 0 0,1 0 0 0 0,0 0 1 0 0,0-1-9 0 0,0 1-3 0 0,0 0 1 0 0,0 0-1 0 0,0 0 0 0 0,0 0 1 0 0,0 0-1 0 0,0-1 1 0 0,0 1-1 0 0,0 0 1 0 0,0 0-1 0 0,0 0 1 0 0,0 0-1 0 0,0 0 0 0 0,0 0 1 0 0,0 0-1 0 0,0 0 1 0 0,0 0-1 0 0,0 0 1 0 0,0 0-1 0 0,-1 0 1 0 0,1 0-1 0 0,0 0 0 0 0,0 0 1 0 0,0-1-1 0 0,0 1 1 0 0,0 0-1 0 0,0 0 1 0 0,0 0-1 0 0,-1 0 1 0 0,1 0-1 0 0,0 0 0 0 0,0 0 1 0 0,0 0-1 0 0,0 0 1 0 0,0 0-1 0 0,0 0 1 0 0,0 0-1 0 0,0 0 1 0 0,0 0-1 0 0,0 0 1 0 0,0 0-1 0 0,0 0 0 0 0,0 0 1 0 0,-1 0-1 0 0,1 0 1 0 0,0 0-1 0 0,0 0 1 0 0,0 0-1 0 0,0 0 1 0 0,0 0-1 0 0,-1 0 0 0 0,1 0 1 0 0,0 1-1 0 0,0-1 1 0 0,0 0-1 0 0,0 0 1 0 0,0 0-1 0 0,0 0 1 0 0,0 0-1 0 0,0 0 0 0 0,-1 0 1 0 0,1 0-1 0 0,0 0 1 0 0,0 0-1 0 0,0 0 1 0 0,0 0 2 0 0,0 1 4 0 0,0-1 1 0 0,0 1-1 0 0,0-1 1 0 0,-1 0-1 0 0,1 1 1 0 0,0 0-1 0 0,0-1 1 0 0,0 0 0 0 0,0 1-1 0 0,-1 0 1 0 0,1 0-1 0 0,0-1 1 0 0,0 0-1 0 0,0 1 1 0 0,0 0-1 0 0,1-1-4 0 0,-1 0-1 0 0,0 0 1 0 0,0 0-1 0 0,0 0 0 0 0,0 0 0 0 0,0 1 0 0 0,0-1 0 0 0,0 0 0 0 0,0 0 0 0 0,0 0 0 0 0,0 1 1 0 0,0-1-1 0 0,0 0 0 0 0,0 0 0 0 0,0 0 0 0 0,0 0 0 0 0,0 0 0 0 0,0 0 0 0 0,0 0 0 0 0,1 0 1 0 0,-1 0-1 0 0,0 0 0 0 0,0 1 0 0 0,0-1 0 0 0,0 0 0 0 0,0 0 0 0 0,0 0 0 0 0,0 0 1 0 0,0 0-1 0 0,0 0 0 0 0,0 0 0 0 0,0 0 0 0 0,1 1 0 0 0,-1-1 0 0 0,0 0 0 0 0,0 0 0 0 0,0 0 1 0 0,1 0-1 0 0,-1 0 0 0 0,0 0 0 0 0,0 0 0 0 0,0 0 0 0 0,1 0 0 0 0,-1 0 0 0 0,0 0 0 0 0,0 0 1 0 0,0-1 0 0 0,0 1 7 0 0,1 0 0 0 0,-1-1 1 0 0,1 1-1 0 0,-1 0 1 0 0,0 0-1 0 0,0 0 1 0 0,1-1-1 0 0,-1 1 1 0 0,0-1-1 0 0,1 1 0 0 0,-1 0 1 0 0,0-1-1 0 0,0 0-7 0 0,1 0 3 0 0,3-6 34 0 0,-4 5-19 0 0,1 4-10 0 0,-1 1 17 0 0,0-2-24 0 0,0-1 0 0 0,0 0 1 0 0,0 0-1 0 0,0 0 0 0 0,0 0 1 0 0,0 0-1 0 0,0 0 0 0 0,0 0 1 0 0,0 0-1 0 0,0 1 0 0 0,0-1 1 0 0,0 0-1 0 0,0 0 0 0 0,0 0 1 0 0,0 0-1 0 0,0 0 0 0 0,0 0 1 0 0,0 0-1 0 0,0 0 0 0 0,0 0 1 0 0,0 0-1 0 0,0 0 0 0 0,0 0 1 0 0,0 0-1 0 0,0 0 0 0 0,0 0 1 0 0,0 0-1 0 0,1 0 0 0 0,-1 0 1 0 0,0 0-1 0 0,0 0 0 0 0,0 0 1 0 0,0 0-1 0 0,0 0 0 0 0,0 0 1 0 0,0 0-1 0 0,0 1 0 0 0,0-1 1 0 0,0 0-1 0 0,0 0-1 0 0,0 0-1 0 0,3 4-20 0 0,-3-4 21 0 0,0 0-1 0 0,0 0 1 0 0,0 1 0 0 0,0-1 0 0 0,0 0 0 0 0,0 1-1 0 0,0-1 1 0 0,0 0 0 0 0,1 0 0 0 0,-1 0 0 0 0,0 0-1 0 0,0 1 1 0 0,1-1 0 0 0,-1 0 0 0 0,0 0 0 0 0,0 1-1 0 0,0-1 1 0 0,0 0 0 0 0,1 0 0 0 0,-1 0 0 0 0,1 0 0 0 0,1 1 11 0 0,0 0 1 0 0,1 0 0 0 0,-1 1-1 0 0,0-2 1 0 0,0 2 0 0 0,0-1-1 0 0,0 1 1 0 0,1 0-12 0 0,2 3 14 0 0,-1-1-1 0 0,2 5-13 0 0,3 2-64 0 0,-4-6 81 0 0,-5-4-16 0 0,0 0 1 0 0,1 0-1 0 0,0-1 1 0 0,-1 1-1 0 0,0 0 0 0 0,1-1 1 0 0,0 1-1 0 0,-1 0 1 0 0,1-1-1 0 0,0 1 1 0 0,-1 0-1 0 0,1-1 1 0 0,1 1-2 0 0,-1-1 10 0 0,0 1 1 0 0,-1 0-1 0 0,2-1 1 0 0,-2 1-1 0 0,1 0 1 0 0,0 0-1 0 0,0 0 1 0 0,0 0-1 0 0,0 0 1 0 0,-1 0-11 0 0,5 5 5 0 0,-1-4 57 0 0,-4-2-61 0 0,0 0 1 0 0,0 0 0 0 0,0 0-1 0 0,1 0 1 0 0,-1 0 0 0 0,0 0-1 0 0,0 0 1 0 0,1 0 0 0 0,-1 0-1 0 0,0 0 1 0 0,0 0 0 0 0,0 0-1 0 0,0 0 1 0 0,0 1 0 0 0,0-1-1 0 0,0 0 1 0 0,1 0 0 0 0,-1 0-1 0 0,0 0 1 0 0,0 0-2 0 0,0 0 0 0 0,0 0 0 0 0,1 0 0 0 0,-1 0 0 0 0,0 0 0 0 0,0 0 0 0 0,0 1 0 0 0,0-1 1 0 0,1 0-1 0 0,-1 0 0 0 0,0 0 0 0 0,0 0 0 0 0,0 0 0 0 0,0 0 0 0 0,0 0 0 0 0,0 0 0 0 0,0 0 0 0 0,1 0 0 0 0,-1 0 0 0 0,0 0 0 0 0,0 0 0 0 0,0 0 0 0 0,1 0 0 0 0,-1 0 0 0 0,0 0 1 0 0,0 0-1 0 0,0 0 0 0 0,0 0 0 0 0,0-1 0 0 0,0 1 0 0 0,0 0 0 0 0,0 0 0 0 0,1 0 0 0 0,-1 0 0 0 0,0 0 0 0 0,0 0 0 0 0,0 0 0 0 0,0 0 0 0 0,0 0 0 0 0,1 0 0 0 0,-1 0 1 0 0,0 0-1 0 0,0-1 0 0 0,0 1 0 0 0,0 0 0 0 0,0-1-3 0 0,0 1 6 0 0,0 0 0 0 0,0-1 0 0 0,0 1 0 0 0,0 0-1 0 0,0-1 1 0 0,1 1 0 0 0,-1 0 0 0 0,0-1 0 0 0,0 1 0 0 0,0 0 0 0 0,1 0 0 0 0,-1 0 0 0 0,0 0-1 0 0,0 0 1 0 0,1-1 0 0 0,-1 1 0 0 0,0 0 0 0 0,0 0 0 0 0,0-1 0 0 0,0 1 0 0 0,1 0 0 0 0,-1 0 0 0 0,0 0-1 0 0,1 0 1 0 0,-1 0 0 0 0,0 0 0 0 0,0 0 0 0 0,0 0 0 0 0,1 0 0 0 0,-1 0-3 0 0,1 0-5 0 0,1-1-1 0 0,-1 0 1 0 0,0 1 0 0 0,0-1 0 0 0,0 0 0 0 0,1 0 5 0 0,3-3 9 0 0,-3 3-16 0 0,0 0 0 0 0,1-1-1 0 0,-1 1 1 0 0,0-1-1 0 0,0 0 1 0 0,0 0 0 0 0,0 0-1 0 0,-1 0 1 0 0,2-1 7 0 0,1-2 130 0 0,-4 5-129 0 0,0 0 0 0 0,0 0 0 0 0,0 0 1 0 0,0 0-1 0 0,0 0 0 0 0,0 0 0 0 0,0 0 1 0 0,0 0-1 0 0,0 0 0 0 0,0 0 0 0 0,1 0 1 0 0,-1 0-1 0 0,0 0 0 0 0,0 0 0 0 0,0 0 1 0 0,0 0-1 0 0,0 0 0 0 0,0 0 0 0 0,0 0 1 0 0,0 0-1 0 0,0 0 0 0 0,0 0 0 0 0,0 0 1 0 0,0 0-1 0 0,0 0 0 0 0,0 0 0 0 0,0 0 1 0 0,0 0-1 0 0,0 0 0 0 0,0 0 0 0 0,0 0 1 0 0,0 0-1 0 0,0 0 0 0 0,0 0 0 0 0,0 0 1 0 0,0 0-1 0 0,0 0 0 0 0,0 0 0 0 0,0 0 1 0 0,0 0-1 0 0,0 0 0 0 0,0 0 0 0 0,0 0 1 0 0,0 0-1 0 0,1 1 0 0 0,-1-1-1 0 0,-1 9 13 0 0,1 2 55 0 0,0-11-70 0 0,0 0 0 0 0,0 0 0 0 0,0 0 0 0 0,0 0 1 0 0,0 0-1 0 0,0 0 0 0 0,0 0 0 0 0,0 0 0 0 0,0 0 1 0 0,0 0-1 0 0,0 0 0 0 0,0 0 0 0 0,0 0 0 0 0,0 1 0 0 0,0-1 1 0 0,1 0-1 0 0,-1 0 0 0 0,0 0 0 0 0,0 0 0 0 0,0 0 0 0 0,0 0 1 0 0,0 0-1 0 0,0 0 0 0 0,1 0 0 0 0,-1 0 0 0 0,0 0 1 0 0,0 0-1 0 0,0 1 0 0 0,0-1 0 0 0,0 0 0 0 0,0 0 0 0 0,1 0 1 0 0,-1 0-1 0 0,0 0 0 0 0,0 0 0 0 0,0 0 0 0 0,0 0 0 0 0,0-1 1 0 0,0 1-1 0 0,0 0 2 0 0,6-3-80 0 0,6-8-10 0 0,-11 9 101 0 0,19-13 115 0 0,-19 15-125 0 0,0-2 0 0 0,0 1-1 0 0,0 0 1 0 0,1 0-1 0 0,0 1 1 0 0,-1-1-1 0 0,1 0 1 0 0,0 1-1 0 0,0-1-18 0 0,0 0 0 0 0,-1 0-1 0 0,1 0 1 0 0,0 0 0 0 0,0 0 0 0 0,-1 0 0 0 0,1-1 18 0 0,11-10-8 0 0,-7 6-7 0 0,0 0 0 0 0,0 1-1 0 0,1-1 16 0 0,-2 2 1 0 0,-1 0-1 0 0,0 0 0 0 0,1-1 0 0 0,-1 0 0 0 0,-1 0 1 0 0,1 0-1 0 0,1-1-15 0 0,-1 0 1 0 0,2 0 0 0 0,2-2 14 0 0,1-2-17 0 0,0 0 0 0 0,5-6 17 0 0,-6 6 125 0 0,1-1 0 0 0,4-2-125 0 0,-4 4-253 0 0,7-9 253 0 0,-3 3 6 0 0,-7 8 65 0 0,0-1-1 0 0,-1 0 0 0 0,0 0 1 0 0,2-3-71 0 0,2-1-323 0 0,-8 10 356 0 0,0 0 0 0 0,2 0 0 0 0,-2 0 0 0 0,0-1 1 0 0,0 1-1 0 0,1-2-33 0 0,4-11-38 0 0,1 1 0 0 0,1-1 38 0 0,-1 0-15 0 0,0 0-1 0 0,-1 0 16 0 0,21-51 252 0 0,-15 45-308 0 0,-11 19 84 0 0,0 0 1 0 0,1 0-1 0 0,-1 1 0 0 0,1-1 1 0 0,0 0-29 0 0,6-7-54 0 0,-4 4 51 0 0,-1-1 1 0 0,0-1-1 0 0,0 1 0 0 0,0 0 1 0 0,-1-1-1 0 0,2-4 3 0 0,-2 4-83 0 0,2 0 274 0 0,-4 6-185 0 0,0 1 0 0 0,0 0 0 0 0,0-1 0 0 0,0 1 0 0 0,0 0 0 0 0,0 0 0 0 0,0 0 0 0 0,0-1-1 0 0,0 1 1 0 0,0-1 0 0 0,0 1 0 0 0,0 0 0 0 0,0-1 0 0 0,0 1 0 0 0,0 0 0 0 0,0 0 0 0 0,-1 0 0 0 0,1-1 0 0 0,0 1-1 0 0,0 0 1 0 0,0-1 0 0 0,0 1 0 0 0,0 0-6 0 0,-10 3-97 0 0,3 0 87 0 0,3-2 0 0 0,1 1-1 0 0,-1-2 0 0 0,-1 2 1 0 0,-2-1 10 0 0,5-1-10 0 0,2 0-1 0 0,-2 0 1 0 0,2 0 0 0 0,-2 0-1 0 0,1 0 1 0 0,0 0 0 0 0,0 0 0 0 0,0 0-1 0 0,0 0 1 0 0,0-1 0 0 0,0 1-1 0 0,0-1 1 0 0,0 1 0 0 0,0-1-1 0 0,0 1 1 0 0,0-1 0 0 0,1 0 0 0 0,-1 1-1 0 0,0 0 1 0 0,0-2 0 0 0,-1 1 10 0 0,1-1 39 0 0,0 1-1 0 0,-1 0 1 0 0,0 0 0 0 0,1 0 0 0 0,-1 0 0 0 0,-1-1-39 0 0,-6-4-4 0 0,7 6 4 0 0,1-2 1 0 0,0 1-1 0 0,0 0 1 0 0,0 0-1 0 0,1 0 0 0 0,-1 0 1 0 0,0-1-1 0 0,0 1 1 0 0,0 0-1 0 0,0 0 0 0 0,1-1 1 0 0,0 1-1 0 0,-1-1 0 0 0,1 1 0 0 0,-2-7 8 0 0,2 7-7 0 0,-1 0 0 0 0,1 0 0 0 0,0 0 0 0 0,0-1 0 0 0,-1 1 0 0 0,1 0 0 0 0,-1 0 0 0 0,0 0 0 0 0,1 0 0 0 0,-1-1 0 0 0,0 1 0 0 0,1 1 0 0 0,-1-2 0 0 0,0 2 0 0 0,-1-2-1 0 0,2 2 2 0 0,0 0-1 0 0,0 0 1 0 0,0 0 0 0 0,0 0-1 0 0,0 0 1 0 0,0 0-1 0 0,0 0 1 0 0,0 0 0 0 0,0 0-1 0 0,0 0 1 0 0,0 0-1 0 0,0 0 1 0 0,-1 0 0 0 0,1 0-1 0 0,0 0 1 0 0,0 0-1 0 0,0 0 1 0 0,0 0 0 0 0,0 0-1 0 0,0 0 1 0 0,0 0-1 0 0,0 0 1 0 0,0 0 0 0 0,0 0-1 0 0,0 0 1 0 0,0 0-1 0 0,0 0 1 0 0,0 0 0 0 0,0 0-1 0 0,0 0 1 0 0,0 0-1 0 0,0 0 1 0 0,0 0 0 0 0,0 0-1 0 0,0 0 1 0 0,0 0-1 0 0,0 0 1 0 0,0 0 0 0 0,0 0-1 0 0,0 0 1 0 0,0 0-1 0 0,-1 0 1 0 0,1 0 0 0 0,0 0-1 0 0,0 0-1 0 0,0 3 82 0 0,1 2-212 0 0,0-4 131 0 0,-1-1 0 0 0,0 0-1 0 0,1 0 1 0 0,-1 0 0 0 0,0 0 0 0 0,1 0-1 0 0,-1 0 1 0 0,0 0 0 0 0,0 1-1 0 0,0-1 1 0 0,1 0 0 0 0,-1 0 0 0 0,0 0-1 0 0,1 0 1 0 0,-1 0 0 0 0,0 0 0 0 0,0 0-1 0 0,0 0 1 0 0,1 0 0 0 0,-1 0 0 0 0,1 0-1 0 0,-1 0 1 0 0,0 0 0 0 0,0 0-1 0 0,1-1 7 0 0,0 1 0 0 0,0 0 1 0 0,-1 0-1 0 0,1-1 1 0 0,0 1-1 0 0,-1-1 0 0 0,1 1 1 0 0,0 0-1 0 0,-1-2-7 0 0,2 1 13 0 0,-1 1 1 0 0,-1-2-1 0 0,2 2 1 0 0,-2-2-1 0 0,1 2 1 0 0,0-2-1 0 0,-1 1 1 0 0,1-1-1 0 0,0 2 1 0 0,-1-2-1 0 0,1 1-13 0 0,0-3 19 0 0,-1 1 0 0 0,1-1 1 0 0,-1-2-20 0 0,-1 7-122 0 0,0-1 122 0 0,1 0-1 0 0,0 0 0 0 0,0 1 1 0 0,-1-1-1 0 0,1 0 0 0 0,0 0 1 0 0,0 0-1 0 0,0 0 0 0 0,0 0 1 0 0,0 0-1 0 0,0 1 1 0 0,0-1-1 0 0,0 0 0 0 0,0 1 1 0 0,0-1-1 0 0,0 0 0 0 0,0 0 1 0 0,0 0-1 0 0,0 0 0 0 0,0 1 1 0 0,0-1-1 0 0,0 0 1 0 0,0 1-1 0 0,0-1 1 0 0,0 0-1 0 0,0 1 1 0 0,0 0-1 0 0,0-1 1 0 0,0 1-1 0 0,0-1 0 0 0,0 0 1 0 0,0 1-1 0 0,1-1 1 0 0,-1 1-1 0 0,0-1 0 0 0,1 0 1 0 0,-1 0-1 0 0,1 1 1 0 0,-1-1-1 0 0,0 1 1 0 0,0-1-1 0 0,1 0 0 0 0,-1 0 1 0 0,1 1-1 0 0,-1-1 1 0 0,0 0 0 0 0,1 1 0 0 0,0-1 0 0 0,-1 0 0 0 0,1 0 0 0 0,0 0 0 0 0,0 1 0 0 0,-1-1 0 0 0,1 0 0 0 0,0-1 0 0 0,-1 1 0 0 0,1 0 0 0 0,0 0 0 0 0,-1 0 0 0 0,1 0 0 0 0,0-1 0 0 0,2 0 17 0 0,-1 0 0 0 0,1 0 0 0 0,0-1 0 0 0,-1 1 0 0 0,1-1 0 0 0,1-1-17 0 0,-3 2 32 0 0,1 0-65 0 0,0 0-1 0 0,-1-1 1 0 0,1 0 0 0 0,1-1 33 0 0,-3 3-4 0 0,1 0 1 0 0,-1 0-1 0 0,0-1 1 0 0,1 1-1 0 0,-1 0 1 0 0,0-1-1 0 0,0 1 1 0 0,0-1-1 0 0,0 1 1 0 0,0 0-1 0 0,0 0 1 0 0,0 0-1 0 0,0-1 1 0 0,0 1 0 0 0,1-1-1 0 0,-1 1 1 0 0,0 0-1 0 0,0 0 1 0 0,0-1-1 0 0,0 1 1 0 0,0-1-1 0 0,-1 1 1 0 0,1 0-1 0 0,0 0 1 0 0,0 0-1 0 0,0-1 1 0 0,0 1-1 0 0,0-1 1 0 0,0 1-1 0 0,0-1 1 0 0,0 1 0 0 0,0 0-1 0 0,-1 0 1 0 0,1 0-1 0 0,0-1 4 0 0,-1 1 3 0 0,1 0 0 0 0,0 0 0 0 0,0 0-1 0 0,0 0 1 0 0,0 0 0 0 0,-1 0 0 0 0,1 0 0 0 0,0 0-1 0 0,0 0 1 0 0,0 0 0 0 0,0 0 0 0 0,0 0 0 0 0,0 1-1 0 0,0-1 1 0 0,0 0 0 0 0,0 0 0 0 0,-1 0 0 0 0,1 0 0 0 0,0 0-1 0 0,0 0 1 0 0,0 0 0 0 0,0 0 0 0 0,0 0 0 0 0,0 0-1 0 0,-1 0 1 0 0,1 0 0 0 0,0 0 0 0 0,0 0 0 0 0,0 1-1 0 0,0-1 1 0 0,0 0 0 0 0,0 0 0 0 0,0 0 0 0 0,0 0 0 0 0,0 1-3 0 0,-3 5-40 0 0,2-4 16 0 0,-1 0 41 0 0,1 0 0 0 0,1 0 0 0 0,-2-1 1 0 0,2 1-1 0 0,-1 0 0 0 0,0 0 0 0 0,1 0 0 0 0,0 1-17 0 0,0-3 3 0 0,-1 1-1 0 0,1 0 0 0 0,0-1 1 0 0,0 0-1 0 0,0 1 0 0 0,0-1 1 0 0,0 1-1 0 0,1 0 0 0 0,-1-1 1 0 0,0 0-1 0 0,0 1 0 0 0,0-1 1 0 0,0 1-1 0 0,0-1 0 0 0,0 0 1 0 0,1 1-1 0 0,-1-1 0 0 0,0 1 1 0 0,1-1-1 0 0,-1 0 0 0 0,0 0 1 0 0,0 1-1 0 0,1-1 1 0 0,-1 1-1 0 0,1-1 0 0 0,-1 1 1 0 0,0-1-1 0 0,0 0 0 0 0,1 0 1 0 0,-1 0-1 0 0,1 0 0 0 0,0 0 1 0 0,-1 1-1 0 0,0-1 0 0 0,1 0 1 0 0,-1 0-1 0 0,1 0-2 0 0,3 1-19 0 0,-3-1 8 0 0,0 1-1 0 0,0-1 1 0 0,0 0-1 0 0,0 1 1 0 0,0-1-1 0 0,0 0 0 0 0,0 0 1 0 0,0 0-1 0 0,0 0 1 0 0,0 0-1 0 0,0 0 1 0 0,0-1-1 0 0,0 1 1 0 0,2-1 11 0 0,4-1-12 0 0,2-1 0 0 0,-1 1 0 0 0,0 0 0 0 0,6 1 12 0 0,-14 0-1 0 0,1 1-21 0 0,0 0 1 0 0,0 0-1 0 0,0 0 1 0 0,1 0-1 0 0,-2 0 1 0 0,2 0-1 0 0,-1 0 1 0 0,1 1 20 0 0,-2-1 4 0 0,0 0 0 0 0,0 1-1 0 0,0-1 1 0 0,1 0-1 0 0,-1 0 1 0 0,0 0-1 0 0,1 0 1 0 0,-1 0-1 0 0,0 1 1 0 0,0-1-1 0 0,0 1 1 0 0,0-1-1 0 0,0 0 1 0 0,0 0-1 0 0,1 0 1 0 0,-1 1 0 0 0,0-1-1 0 0,0 0 1 0 0,0 1-1 0 0,0-1 1 0 0,0 0-1 0 0,0 0 1 0 0,0 1-1 0 0,0-1 1 0 0,0 1-1 0 0,0-1 1 0 0,0 0-1 0 0,0 1 1 0 0,0-1-1 0 0,0 0-2 0 0,-1 6-4 0 0,1-1 0 0 0,0 2 0 0 0,1-2-1 0 0,0 1 1 0 0,0 4 4 0 0,0-10 11 0 0,-1 1-1 0 0,0 0 1 0 0,1-1-1 0 0,-1 1 1 0 0,0-1 0 0 0,0 1-1 0 0,1-1 1 0 0,-1 1-1 0 0,1 0 1 0 0,-1-1-1 0 0,0 1 1 0 0,1-1 0 0 0,-1 0-1 0 0,1 1 1 0 0,0 0-1 0 0,-1-1-10 0 0,12 6-65 0 0,-10-5 65 0 0,0-1-1 0 0,0 2 1 0 0,0-2 0 0 0,-1 1-1 0 0,1 0 1 0 0,0 1-1 0 0,0-1 1 0 0,0 1 4 0 0,-1-1-1 0 0,1 0 0 0 0,0 1 1 0 0,1-1-1 0 0,-1 0 0 0 0,0 0 0 0 0,0 0 1 0 0,1 0-1 0 0,-1-1 0 0 0,1 1 0 0 0,2 0-3 0 0,-4-1 2 0 0,1 0 0 0 0,-1 0 0 0 0,1 0-1 0 0,-1 0 1 0 0,1 0 0 0 0,-1-1-1 0 0,1 1 1 0 0,-1-1 0 0 0,1 1-1 0 0,-1 0 1 0 0,2-2-2 0 0,15-8-271 0 0,-12 6 206 0 0,7-4-8 0 0,-10 6 69 0 0,-1 0-1 0 0,1 0 1 0 0,1 0 0 0 0,-2 1 0 0 0,2 0-1 0 0,-1-1 1 0 0,0 1 0 0 0,0-1-1 0 0,0 2 1 0 0,2-1 4 0 0,-5 1 2 0 0,1-1 1 0 0,-1 1-1 0 0,1 0 0 0 0,-1 0 0 0 0,0 0 1 0 0,1 0-1 0 0,-1 0 0 0 0,1 0 0 0 0,-1 0 1 0 0,0 0-1 0 0,1 1 0 0 0,-1-1 0 0 0,1 0 1 0 0,-1 0-1 0 0,1 0 0 0 0,-1 0 1 0 0,0 1-1 0 0,0-1 0 0 0,1 0 0 0 0,-1 0 1 0 0,1 0-1 0 0,-1 0 0 0 0,0 1 0 0 0,0-1 1 0 0,1 1-1 0 0,-1-1 0 0 0,0 0 0 0 0,1 0-2 0 0,-1 1 22 0 0,0 1 0 0 0,0-2 0 0 0,0 2 0 0 0,1-2-1 0 0,-1 2 1 0 0,0-2 0 0 0,0 2 0 0 0,0-1 0 0 0,0 0-22 0 0,0 0-3 0 0,-1-1 1 0 0,1 1 0 0 0,0 0 0 0 0,0 0-1 0 0,0 0 1 0 0,0-1 0 0 0,1 1 0 0 0,-1 0-1 0 0,0 0 1 0 0,0-1 0 0 0,1 1 0 0 0,-1 0-1 0 0,0-1 1 0 0,1 1 0 0 0,-1 0 0 0 0,0-1 0 0 0,0 0-1 0 0,1 1 1 0 0,0 0 0 0 0,-1 0 0 0 0,0-1-1 0 0,1 0 1 0 0,-1 1 2 0 0,1 0 9 0 0,0-1 6 0 0,0 1 1 0 0,0 0-1 0 0,0-1 1 0 0,0 0 0 0 0,0 1-1 0 0,0-1 1 0 0,0 1 0 0 0,0-1-1 0 0,0 1 1 0 0,0-1-1 0 0,0 0 1 0 0,0 0 0 0 0,0 0-1 0 0,0 0 1 0 0,0 0 0 0 0,0 0-1 0 0,1 0 1 0 0,-2 0 0 0 0,2 0-17 0 0,2-1 10 0 0,1-1 0 0 0,-1 2 0 0 0,0-2 0 0 0,0 0 0 0 0,0 1-9 0 0,1-1-1 0 0,1 0 0 0 0,-1 0 1 0 0,1 1 0 0 0,9-3-151 0 0,-13 2 175 0 0,1 2-1 0 0,-1 0 0 0 0,0-1 0 0 0,1 1 0 0 0,-1-1 0 0 0,1 1 0 0 0,0 0 0 0 0,1 0-23 0 0,3 2-93 0 0,1-2-1 0 0,1 2 94 0 0,-2 0 6 0 0,0-1 0 0 0,3 1-6 0 0,-5-2 15 0 0,0 0 0 0 0,0-1 0 0 0,5-1-15 0 0,6 0-89 0 0,-5 2 171 0 0,-8-1-93 0 0,1 0 1 0 0,0 1 0 0 0,-1 0 0 0 0,2 0-1 0 0,2 0 11 0 0,27 4 151 0 0,-22-4-186 0 0,4 2-16 0 0,0-2 0 0 0,10-1 51 0 0,-23 1-2 0 0,0 1 0 0 0,-1-1 0 0 0,1 1 0 0 0,0-1 0 0 0,-1 0 0 0 0,1 1 0 0 0,0 0 0 0 0,-1 0 0 0 0,1 0 0 0 0,0 1 2 0 0,0-1-5 0 0,0 1-1 0 0,-1-1 0 0 0,2 0 1 0 0,-1-1-1 0 0,0 1 0 0 0,3 1 6 0 0,-5-2 9 0 0,1 0 0 0 0,0 0 0 0 0,-1 1 0 0 0,0-1 0 0 0,1 1 0 0 0,-1-1-1 0 0,1 1-8 0 0,9 2 61 0 0,-8-2-62 0 0,6 1-28 0 0,0 0 0 0 0,2 1 29 0 0,-8-2-21 0 0,1 0-1 0 0,0-1 0 0 0,0 0 0 0 0,0 0 0 0 0,0 0 0 0 0,0 0 22 0 0,0 0-45 0 0,0 0-40 0 0,-3 0 93 0 0,0 0 0 0 0,1 0 0 0 0,-1 0-1 0 0,0 0 1 0 0,0 0 0 0 0,1 1 0 0 0,-2-1 0 0 0,2 1-8 0 0,1-1 36 0 0,0 1 1 0 0,0 0 0 0 0,0-1 0 0 0,0 0-37 0 0,10 3 43 0 0,-12-3-60 0 0,1 0-1 0 0,0 1 0 0 0,0-1 0 0 0,-1 0 1 0 0,1 0-1 0 0,0 0 0 0 0,0 0 0 0 0,0-1 0 0 0,0 1 18 0 0,8-1 60 0 0,-8 1-57 0 0,-2 0 0 0 0,2 0 0 0 0,-2 1 0 0 0,2-1 0 0 0,-1 0 0 0 0,0 0 0 0 0,0 1 0 0 0,0-1 0 0 0,0 1 0 0 0,0-1 0 0 0,0 1 0 0 0,0 0 0 0 0,0-1-1 0 0,0 1 1 0 0,0 0 0 0 0,0 0-3 0 0,1 1 6 0 0,-2-2 0 0 0,2 2-1 0 0,-1 0 1 0 0,0-1 0 0 0,0 1 0 0 0,-1-1-1 0 0,2 0 1 0 0,-2 1 0 0 0,1 0-1 0 0,0 0-5 0 0,-1-1 0 0 0,1 1 0 0 0,-1-2 0 0 0,0 2-1 0 0,1-1 1 0 0,0 0 0 0 0,-1 0-1 0 0,1 0 1 0 0,0 0 0 0 0,0 0 0 0 0,0 0-1 0 0,0 0 1 0 0,0 0 0 0 0,0 0-1 0 0,0 0 1 0 0,1 0-11 0 0,0 0-1 0 0,0 0 1 0 0,0 0-1 0 0,0 1 0 0 0,1-2 1 0 0,-1 1-1 0 0,2 0 12 0 0,-1 0-9 0 0,1 0 0 0 0,-1 1 0 0 0,1-1-1 0 0,-1 1 1 0 0,1 0 0 0 0,-1 0 0 0 0,0 0 0 0 0,1 1 9 0 0,-1 0-68 0 0,4 3 127 0 0,-7-6-59 0 0,1 0 0 0 0,-1 0 0 0 0,0 1 0 0 0,0-1 0 0 0,1 0 0 0 0,-1 1 0 0 0,1-1 0 0 0,-1 0 0 0 0,0 0 0 0 0,1 0 0 0 0,-1 0 0 0 0,1 0 0 0 0,-1 0 0 0 0,1 0 0 0 0,-1 0 0 0 0,0 0-1 0 0,1 0 1 0 0,0 0 0 0 0,1 0-51 0 0,-2 0-157 0 0,-2-4 175 0 0,-23-21-180 0 0,23 22 204 0 0,1 1 0 0 0,-1 0-1 0 0,1-1 1 0 0,0 1 0 0 0,-1 0 0 0 0,1-1 0 0 0,0 1 0 0 0,0-2 9 0 0,-1-5 107 0 0,-2-8-107 0 0,1-1 18 0 0,2 13 27 0 0,0-1 1 0 0,1 1-1 0 0,-1-1 1 0 0,1 0-1 0 0,0 0-45 0 0,1-2 89 0 0,-2 6-75 0 0,0-1 0 0 0,0 1 0 0 0,1 0 0 0 0,-1-1 0 0 0,0 1 0 0 0,0 0 0 0 0,0 0 0 0 0,0 0 0 0 0,-1-1 0 0 0,1 1 0 0 0,0 0-1 0 0,-1 0 1 0 0,-1-1-14 0 0,2 2-3 0 0,0 0-1 0 0,0 1 0 0 0,0-1 0 0 0,-1 0 0 0 0,2 1 0 0 0,-2 0 0 0 0,1-1 0 0 0,-1 0 4 0 0,1 0 6 0 0,0 1 0 0 0,-1 0 0 0 0,1-1 0 0 0,-1 0 0 0 0,1 1-1 0 0,-1-2-5 0 0,1 2-4 0 0,0-1 0 0 0,0 0 0 0 0,0 1 0 0 0,1-1 0 0 0,-1 1 0 0 0,0 0-1 0 0,0 0 1 0 0,0-1 0 0 0,0 1 0 0 0,0 0 0 0 0,0 0 0 0 0,0 0 0 0 0,0 0-1 0 0,-1 0 5 0 0,2 0 10 0 0,-1 0 0 0 0,-1 0 0 0 0,2-1 0 0 0,-2 1 0 0 0,2 0-1 0 0,-1 0 1 0 0,0 0 0 0 0,0 0 0 0 0,0-1 0 0 0,0 1 0 0 0,0-1-1 0 0,0 1-9 0 0,-1-2-10 0 0,-1 1-1 0 0,0-1 1 0 0,0 1-1 0 0,0 0 0 0 0,0 0 1 0 0,0 0-1 0 0,0 0 1 0 0,0 0-1 0 0,0 0 0 0 0,0 1 1 0 0,0 0-1 0 0,-1 0 11 0 0,-1 0-8 0 0,1 0-1 0 0,-1 0 1 0 0,0 1-1 0 0,0 0 1 0 0,1 0-1 0 0,-1 0 1 0 0,-3 2 8 0 0,5-3-30 0 0,1 1 0 0 0,-1 1 1 0 0,0-2-1 0 0,-3 1 30 0 0,6-1-4 0 0,0 0-1 0 0,0 0 0 0 0,0 0 1 0 0,0-1-1 0 0,0 1 1 0 0,0 0-1 0 0,0 0 1 0 0,0 0-1 0 0,0 0 1 0 0,0 0-1 0 0,0 0 1 0 0,0 0-1 0 0,0 0 1 0 0,-1 0-1 0 0,1 0 1 0 0,0 0-1 0 0,0 0 1 0 0,0 0-1 0 0,0 0 1 0 0,0 0-1 0 0,0 0 0 0 0,0 0 1 0 0,0 0-1 0 0,0-1 1 0 0,0 1-1 0 0,0 0 1 0 0,0 0-1 0 0,0 0 1 0 0,0 0-1 0 0,0 0 1 0 0,0-1-1 0 0,0 1 1 0 0,0 0-1 0 0,0 0 1 0 0,0 0-1 0 0,0 0 1 0 0,0 0-1 0 0,0-1 0 0 0,0 1 1 0 0,0 0-1 0 0,0 0 1 0 0,0 0-1 0 0,0 0 1 0 0,0 0-1 0 0,0 0 5 0 0,3-7-95 0 0,-2 3 211 0 0,-1 4-116 0 0,0 0 0 0 0,1 0 1 0 0,-1-1-1 0 0,0 1 0 0 0,-1 0 0 0 0,1-1 0 0 0,0 1 0 0 0,0 0 0 0 0,0-1 0 0 0,0 1 0 0 0,0 0 0 0 0,0 0 0 0 0,0 0 0 0 0,0-1 0 0 0,0 1 1 0 0,0 0-1 0 0,0 0 0 0 0,0-1 0 0 0,-1 1 0 0 0,1 0 0 0 0,0 0 0 0 0,0 0 0 0 0,-1 0 0 0 0,1-1 0 0 0,-8-3-42 0 0,6 3 59 0 0,1 0-1 0 0,0 1 1 0 0,-1 0-1 0 0,1 0 1 0 0,-1 0 0 0 0,0-1-1 0 0,1 1 1 0 0,0 0-1 0 0,-2 0 1 0 0,1 0-17 0 0,2 0-3 0 0,0 1 0 0 0,0-1 0 0 0,0 0 0 0 0,0 0 0 0 0,0 0 0 0 0,0 0 0 0 0,0 0 0 0 0,-1 0 0 0 0,1 0 0 0 0,0 0 0 0 0,0 0 0 0 0,-1 0 0 0 0,1 0 0 0 0,0 0 0 0 0,0 0 0 0 0,0-1 0 0 0,0 1 0 0 0,0 0 0 0 0,0 0 0 0 0,0 0 0 0 0,0 0 0 0 0,-1 0 0 0 0,1 0 0 0 0,0 0 0 0 0,0-1 0 0 0,0 1 0 0 0,-1 0 0 0 0,1 0 0 0 0,0 0 3 0 0,-1-5-48 0 0,-1 0 55 0 0,1 1-58 0 0,0 2 16 0 0,1 2 73 0 0,0 0-4 0 0,2 0 45 0 0,-5-2 177 0 0,6-3-414 0 0,-1 3 96 0 0,-1-2 13 0 0,-1 4 48 0 0,0 0-1 0 0,0-1 1 0 0,0 1 0 0 0,0 0-1 0 0,0 0 1 0 0,0 0 0 0 0,0 0-1 0 0,0 0 1 0 0,0-1 0 0 0,0 1-1 0 0,0 0 1 0 0,0 0 0 0 0,0-1-1 0 0,0 1 1 0 0,0 0-1 0 0,0 0 1 0 0,0 0 0 0 0,0 0-1 0 0,0 0 1 0 0,0 0 0 0 0,0 0-1 0 0,1-1 1 0 0,-1 1 0 0 0,0 0-1 0 0,0 0 2 0 0,1-1 5 0 0,-1 1-1 0 0,0 0 1 0 0,0 0-1 0 0,0-1 1 0 0,1 1-1 0 0,-1 0 1 0 0,0 0-1 0 0,1 0 1 0 0,-1-1-1 0 0,0 1 1 0 0,0-1-1 0 0,0 1 1 0 0,0 0-1 0 0,0 0 1 0 0,0-1-1 0 0,0 1 1 0 0,1-1-1 0 0,-1 1 1 0 0,0 0-5 0 0,0 0 0 0 0,0 0 0 0 0,0 0 0 0 0,0-1 0 0 0,0 1 0 0 0,0 0 0 0 0,0 0 0 0 0,0 0 0 0 0,0-1 0 0 0,0 1 0 0 0,0 0 0 0 0,0 0 0 0 0,0 0 0 0 0,1-1 0 0 0,-1 1 0 0 0,0 0 0 0 0,0 0 0 0 0,0 0 0 0 0,0 0 0 0 0,0 0 0 0 0,0 0 0 0 0,0 0 0 0 0,0 0 0 0 0,0 0 0 0 0,0 0 0 0 0,0 0 0 0 0,1-1 0 0 0,-1 1 0 0 0,0 0 0 0 0,0 0 0 0 0,1 0 0 0 0,-1 0-13 0 0,1-1 1 0 0,-1 1-1 0 0,0 0 1 0 0,0 0-1 0 0,0 0 0 0 0,1-1 1 0 0,-1 1-1 0 0,0-1 1 0 0,1 1-1 0 0,-1 0 1 0 0,0 0-1 0 0,0-1 1 0 0,0 0-1 0 0,0 1 0 0 0,0 0 1 0 0,0 0-1 0 0,0-1 1 0 0,1 0-1 0 0,-1 1 1 0 0,0-1-1 0 0,0 1 1 0 0,0 0 12 0 0,-1-1 170 0 0,1 0 48 0 0,0 1-220 0 0,0 0 0 0 0,0 0 0 0 0,0 0 1 0 0,0 0-1 0 0,0 0 0 0 0,0 0 0 0 0,0 0 0 0 0,0 0 0 0 0,0 0 0 0 0,0 0 1 0 0,0 0-1 0 0,0 0 0 0 0,0 0 0 0 0,0 0 0 0 0,0 0 0 0 0,0 0 0 0 0,0 0 0 0 0,0 0 1 0 0,0 0-1 0 0,0 0 0 0 0,0 0 0 0 0,0 0 0 0 0,0 0 0 0 0,0 0 0 0 0,0 0 0 0 0,0 0 1 0 0,0 0-1 0 0,0 0 0 0 0,0 0 0 0 0,0 0 0 0 0,0 0 0 0 0,0 0 0 0 0,0 0 1 0 0,0 0-1 0 0,0 0 0 0 0,0 0 0 0 0,0 0 0 0 0,0 0 0 0 0,0 0 0 0 0,0 0 0 0 0,-1 0 1 0 0,1 0-1 0 0,0 0 0 0 0,0 0 0 0 0,0 0 0 0 0,0 0 0 0 0,0 0 0 0 0,0 0 2 0 0,0 0 2 0 0,0 0 0 0 0,0 0-1 0 0,0 0 1 0 0,0 0 0 0 0,0 0-1 0 0,0 0 1 0 0,-1 0-1 0 0,1 0 1 0 0,0 0 0 0 0,0 0-1 0 0,0 0 1 0 0,0 0 0 0 0,0 0-1 0 0,0 0 1 0 0,0 0 0 0 0,0 0-1 0 0,0 0 1 0 0,0 0-1 0 0,0 0 1 0 0,0 0 0 0 0,0 0-1 0 0,0 0 1 0 0,-1 0 0 0 0,1 0-1 0 0,0 0 1 0 0,0 0 0 0 0,0 0-1 0 0,0 0 1 0 0,0 0-1 0 0,0 0 1 0 0,0 0 0 0 0,-1 0-1 0 0,1 0 1 0 0,0 0 0 0 0,0 0-1 0 0,0 0 1 0 0,0 0-1 0 0,0 0 1 0 0,0 0 0 0 0,0 0-2 0 0,-1 0-8 0 0,1 0 7 0 0,0-1 0 0 0,0 1 0 0 0,0 0 1 0 0,0 0-1 0 0,0 0 0 0 0,0 0 0 0 0,0 0 0 0 0,0 0 0 0 0,0 0 1 0 0,0 0-1 0 0,0 0 0 0 0,0 0 0 0 0,0 0 0 0 0,0 0 1 0 0,0 0-1 0 0,0 0 0 0 0,0 0 0 0 0,0 0 0 0 0,0 0 1 0 0,0 0-1 0 0,0 0 0 0 0,0 0 0 0 0,0 0 0 0 0,0 0 1 0 0,-1 0-1 0 0,1 0 0 0 0,0 0 0 0 0,0 0 0 0 0,0 0 1 0 0,0 0-1 0 0,0 0 0 0 0,0 0 0 0 0,0 0 0 0 0,0 0 1 0 0,0 0-1 0 0,0 0 0 0 0,0 0 0 0 0,0 0 0 0 0,0 0 1 0 0,0 1-1 0 0,0-1 0 0 0,0 0 0 0 0,-1 0 0 0 0,1 0 1 0 0,0 0-1 0 0,0 0 0 0 0,0 0 0 0 0,0 0 0 0 0,0 0 0 0 0,0 0 1 0 0,0 0-1 0 0,0 0 0 0 0,0 0 0 0 0,0 0 0 0 0,0 0 1 0 0,0 0-1 0 0,0 0 0 0 0,0 0 1 0 0,0-1-2 0 0,0 0 2 0 0,0 1-1 0 0,0-1 0 0 0,0 0 0 0 0,0 0 0 0 0,0 0 0 0 0,0 0 0 0 0,0 1 0 0 0,0-1 0 0 0,0 0 1 0 0,0 1-5 0 0,-1 0 0 0 0,1 0 0 0 0,0 0 0 0 0,0-1-1 0 0,-1 1 1 0 0,1 0 0 0 0,0 0 0 0 0,0 0 0 0 0,0-1 0 0 0,0 1-1 0 0,0 0 1 0 0,-1 0 0 0 0,1 0 0 0 0,0 0 0 0 0,-1-1 0 0 0,1 1-1 0 0,0 0 1 0 0,0 0 0 0 0,0 0 0 0 0,0 0 0 0 0,-1 0 0 0 0,1 0-1 0 0,0 0 1 0 0,-1 0 0 0 0,1 0 0 0 0,-1 0 0 0 0,1 0 0 0 0,0 0-1 0 0,0 0 1 0 0,0 0 0 0 0,0 1 0 0 0,-1-1 0 0 0,1 0 0 0 0,0 0-1 0 0,-1 0 6 0 0,1 1 9 0 0,0-1 0 0 0,-1 1-1 0 0,0-1 1 0 0,1 0 0 0 0,0 1 0 0 0,-1-1-1 0 0,0 1 1 0 0,1-1 0 0 0,-1 0-1 0 0,1 1 1 0 0,0 0 0 0 0,-1-1 0 0 0,1 0-1 0 0,0 1 1 0 0,-1 0-9 0 0,0 2-59 0 0,-2-1 170 0 0,1-2-274 0 0,2 0 153 0 0,-1 0 0 0 0,1 0 0 0 0,0 0 0 0 0,0 0 0 0 0,0 0 0 0 0,-1 0 0 0 0,1 0 0 0 0,-1 0 0 0 0,1 0-1 0 0,0 0 1 0 0,0 0 0 0 0,-1 0 0 0 0,1 0 0 0 0,-1 1 0 0 0,1-1 0 0 0,0 0 0 0 0,0 0 0 0 0,0 1 0 0 0,-1-1 0 0 0,1 0 0 0 0,-1 0 0 0 0,1 1 10 0 0,-1 0-55 0 0,2-2-18 0 0,-1 1 77 0 0,0 0-1 0 0,1 0 1 0 0,-1 0 0 0 0,0 0-1 0 0,0 0 1 0 0,1 0-1 0 0,-1-1 1 0 0,0 1 0 0 0,0 0-1 0 0,0 0 1 0 0,0 0 0 0 0,0 0-1 0 0,1 0 1 0 0,-1 0 0 0 0,0 0-1 0 0,1 0 1 0 0,-1 0-1 0 0,0 0 1 0 0,0 0 0 0 0,0 0-1 0 0,0 0 1 0 0,1 0-4 0 0,-1 0 0 0 0,0 0 0 0 0,0 0 0 0 0,0 0 0 0 0,0 0 0 0 0,0 0 0 0 0,0 0 0 0 0,0 0 0 0 0,1 0 0 0 0,-1 0 0 0 0,0 0 0 0 0,0 0 0 0 0,0 0 0 0 0,0 0 0 0 0,0 0 0 0 0,0 0 0 0 0,0 0 1 0 0,0 0-1 0 0,0 0 0 0 0,0 0 0 0 0,0 0 0 0 0,0 0 0 0 0,0 0 0 0 0,0-1 0 0 0,0 1 0 0 0,0 0 0 0 0,0 0 0 0 0,0 0 0 0 0,0 0 0 0 0,0 0 0 0 0,0 0 0 0 0,0 0 0 0 0,1 0 0 0 0,-1 0 0 0 0,0 0 0 0 0,0 0 0 0 0,0-1 0 0 0,0 1 0 0 0,0 0 0 0 0,0 0 0 0 0,0 0 0 0 0,0 0 0 0 0,0 0 0 0 0,0 0 0 0 0,0 0 0 0 0,0 0 0 0 0,0 0 1 0 0,0 0-1 0 0,0 0 0 0 0,0 0 0 0 0,0 0 0 0 0,0 0-1 0 0,0 0 0 0 0,0 0 1 0 0,0 0-1 0 0,0 0 0 0 0,0 0 0 0 0,0 0 1 0 0,0 0-1 0 0,0-1 0 0 0,0 1 1 0 0,0 0-1 0 0,0 0 0 0 0,0 0 1 0 0,0 0-1 0 0,0 0 0 0 0,0 0 0 0 0,0 0 1 0 0,0 0-1 0 0,0 0 0 0 0,0 0 1 0 0,0 0-1 0 0,0 0 0 0 0,0 0 1 0 0,0-1-1 0 0,0 1 0 0 0,0 0 1 0 0,0 0-1 0 0,-1 0 0 0 0,1 0 0 0 0,0 0 1 0 0,0 0-1 0 0,0 0 0 0 0,0 0 1 0 0,0 0-1 0 0,0 0 0 0 0,0 0 1 0 0,0 0-1 0 0,0 0 0 0 0,0 0 1 0 0,0 0-1 0 0,0 0 0 0 0,0 0 0 0 0,0 0 1 0 0,0 0-1 0 0,0 0 0 0 0,0 0 1 0 0,0 0-1 0 0,0 0 0 0 0,0 0 1 0 0,0 0-1 0 0,0 0 0 0 0,0 0 0 0 0,0 0 1 0 0,0 0-1 0 0,0 0 0 0 0,0 0 1 0 0,0 0-1 0 0,0 0 0 0 0,-1 0 1 0 0,0 1-42 0 0,1-1 40 0 0,0 0 0 0 0,-1 0-1 0 0,1 0 1 0 0,0 0 0 0 0,0 0 0 0 0,0 0-1 0 0,0 0 1 0 0,-1 0 0 0 0,1 0-1 0 0,0 0 1 0 0,0 0 0 0 0,0 1-1 0 0,0-1 1 0 0,0 0 0 0 0,0 0-1 0 0,0 0 1 0 0,0 0 0 0 0,0 0 0 0 0,0 0-1 0 0,0 0 1 0 0,0 0 0 0 0,0 0-1 0 0,0 0 1 0 0,-1 0 0 0 0,1 0-1 0 0,0 0 1 0 0,0 1 0 0 0,0-1-1 0 0,0 0 1 0 0,0 0 0 0 0,0 0 0 0 0,0 0-1 0 0,0 1 1 0 0,0-1 0 0 0,0 0 2 0 0,0 0 2 0 0,0 0 0 0 0,0 0 0 0 0,0 0 1 0 0,0 0-1 0 0,0 0 0 0 0,-1 1 0 0 0,1-1 1 0 0,0 0-1 0 0,0 0 0 0 0,0 0 0 0 0,0 0 1 0 0,0 0-1 0 0,0 0 0 0 0,0 0 1 0 0,0 0-1 0 0,0 0 0 0 0,0 0 0 0 0,0 0 1 0 0,0 0-1 0 0,0 0 0 0 0,0 0 0 0 0,0 0 1 0 0,0 0-1 0 0,0 1 0 0 0,0-1 0 0 0,0 0 1 0 0,0 0-1 0 0,1 0 0 0 0,-1 0 0 0 0,0 0 1 0 0,0 0-1 0 0,0 0 0 0 0,0 0 0 0 0,0 0 1 0 0,0 1-1 0 0,0-1 0 0 0,0 0 1 0 0,0 0-1 0 0,0 0 0 0 0,0 0 0 0 0,1 0 1 0 0,-1 0-1 0 0,0 0 0 0 0,0 0 0 0 0,0 0 1 0 0,0 0-1 0 0,0 0 0 0 0,0 0 0 0 0,0 0 1 0 0,0 0-1 0 0,0 0 0 0 0,0 0 0 0 0,0 0 1 0 0,0 0-1 0 0,0 0 0 0 0,0 0 0 0 0,0 0-2 0 0,6-2 106 0 0,2-2-258 0 0,-8 4 152 0 0,0 0 1 0 0,1 0-1 0 0,-1 0 0 0 0,0 0 0 0 0,1 0 0 0 0,-1 0 0 0 0,0 0 1 0 0,0-1-1 0 0,0 1 0 0 0,0 0 0 0 0,1 0 0 0 0,-1 0 0 0 0,0 0 1 0 0,1 0-1 0 0,-1 0 0 0 0,0 0 0 0 0,0-1 0 0 0,0 1 0 0 0,0 0 0 0 0,0-1 1 0 0,0 1-1 0 0,1 0 0 0 0,-1 0 1 0 0,0 0 0 0 0,0 0 0 0 0,0 0-1 0 0,0-1 1 0 0,1 1 0 0 0,-1 0-1 0 0,0 0 1 0 0,0 0 0 0 0,0-1 0 0 0,0 1-1 0 0,0 0 1 0 0,0 0 0 0 0,0 0 0 0 0,1 0-1 0 0,-1-1 1 0 0,0 1 0 0 0,0 0-1 0 0,1 0 1 0 0,-1 0 0 0 0,0 0 0 0 0,0 0-1 0 0,1 0 1 0 0,-1 0 0 0 0,0 0 0 0 0,0 0-1 0 0,0 0 1 0 0,0 0 0 0 0,0 0-1 0 0,1 0 1 0 0,-1 0 0 0 0,0 0-1 0 0,8-8-20 0 0,1-3 78 0 0,-4 4-16 0 0,-1 3-44 0 0,-4 4 0 0 0,0 0 0 0 0,1 0 0 0 0,0-1 0 0 0,-1 1 0 0 0,0-1 0 0 0,1 1 0 0 0,0 0 1 0 0,-1-1-1 0 0,1 1 0 0 0,-1-1 2 0 0,3-4 96 0 0,0 1-95 0 0,0 0 0 0 0,-1-1 0 0 0,1 1 0 0 0,-1-1 0 0 0,0 0 0 0 0,0-2-1 0 0,1 0-9 0 0,-3 7 15 0 0,0-2 0 0 0,1 2-1 0 0,-1-1 1 0 0,1 0 0 0 0,-1 0-1 0 0,0 0 1 0 0,0 0 0 0 0,0 1-1 0 0,0-1 1 0 0,0 0 0 0 0,0 0-1 0 0,0 0 1 0 0,0 0 0 0 0,0 0-1 0 0,0 0-5 0 0,0-3 72 0 0,-1 3-75 0 0,1 0-1 0 0,-1 0 1 0 0,1 0-1 0 0,0 0 1 0 0,-1 1-1 0 0,0-1 1 0 0,0 0-1 0 0,1 1 1 0 0,-1-2-1 0 0,0 2 1 0 0,0-1 3 0 0,0 0-104 0 0,1 0 81 0 0,0 1 25 0 0,0 0 0 0 0,0 0 0 0 0,0 0 0 0 0,-1 0 0 0 0,1 0 0 0 0,0 0 0 0 0,0 0 0 0 0,0 0 0 0 0,0 0 0 0 0,0 0-1 0 0,0 0 1 0 0,0 0 0 0 0,0 0 0 0 0,0 0 0 0 0,-1 0 0 0 0,1 0 0 0 0,0 0 0 0 0,0 0 0 0 0,0 0 0 0 0,0 0 0 0 0,0 0 0 0 0,0 0 0 0 0,0 0 0 0 0,0-1 0 0 0,0 1 0 0 0,0 0 0 0 0,0 0 0 0 0,0 0 0 0 0,0 0 0 0 0,0 0 0 0 0,0 0 0 0 0,0 0 0 0 0,0 0 0 0 0,0-1 0 0 0,0 1 0 0 0,0 0 0 0 0,0 0 0 0 0,0 0 0 0 0,0 0 0 0 0,0 0 0 0 0,0 0 0 0 0,0 0-2 0 0,1-4 118 0 0,2-8-46 0 0,-3 11-176 0 0,0 1 105 0 0,0-1 0 0 0,0 1 0 0 0,0 0 0 0 0,0 0 1 0 0,0-1-1 0 0,0 1 0 0 0,0 0 0 0 0,0 0 0 0 0,0 0 0 0 0,-1 0 0 0 0,1 0 1 0 0,0 0-1 0 0,0 0 0 0 0,0-1 0 0 0,0 1 0 0 0,-1 0 0 0 0,1 0 0 0 0,0 0 0 0 0,0 0 1 0 0,0-1-1 0 0,0 1 0 0 0,0 0 0 0 0,0 0 0 0 0,0 0 0 0 0,-1 0-1 0 0,1 0 0 0 0,0 0 0 0 0,0 0-1 0 0,0 0 1 0 0,0 0 0 0 0,-1 0-1 0 0,1 0 1 0 0,0 0 0 0 0,0 0-1 0 0,0 0 1 0 0,0 0 0 0 0,0 0-1 0 0,0 0 1 0 0,0 0 0 0 0,0 0-1 0 0,0 0 1 0 0,0 0 0 0 0,0 0-1 0 0,-1 0 1 0 0,1 0 0 0 0,0 0-1 0 0,0 0 1 0 0,0 0 0 0 0,0 0-1 0 0,0 0 1 0 0,0 0 0 0 0,-1 0-1 0 0,1 0 1 0 0,0 0 0 0 0,0 0 0 0 0,0 0-1 0 0,0 0 1 0 0,0 0 0 0 0,0 0-1 0 0,0-1 1 0 0,0 1 0 0 0,-1 0-1 0 0,1 0 1 0 0,0 0 0 0 0,0 0-1 0 0,0 0 1 0 0,0-1 0 0 0,0 1-1 0 0,0 0 1 0 0,0 0 0 0 0,0 0 0 0 0,0-1 105 0 0,-1-3-60 0 0,0 3-165 0 0,2 0 122 0 0,-1 1 0 0 0,1-1 0 0 0,-1 0 0 0 0,0 0 0 0 0,0 1-1 0 0,0-1 1 0 0,0 0 0 0 0,1 1 0 0 0,-1 0 0 0 0,0-1 0 0 0,0 0-1 0 0,0 1 1 0 0,0-1 0 0 0,0 0 0 0 0,0 0-2 0 0,0-1 70 0 0,0 2-68 0 0,0 0 1 0 0,0 0-1 0 0,0 0 1 0 0,0 0-1 0 0,0 0 1 0 0,0-1 0 0 0,0 1-1 0 0,0 0 1 0 0,0 0-1 0 0,0 0 1 0 0,0-1-1 0 0,0 1 1 0 0,0 0-1 0 0,0 0 1 0 0,0 0 0 0 0,0 0-1 0 0,0 0 1 0 0,0 0-1 0 0,0 0 1 0 0,-1 0-1 0 0,1 0 1 0 0,0 0-1 0 0,0-1 1 0 0,0 1 0 0 0,0 0-1 0 0,0 0 1 0 0,0 0-1 0 0,0 0 1 0 0,0 0-1 0 0,0 0 1 0 0,0-1-1 0 0,0 1 1 0 0,0 0 0 0 0,0 0-1 0 0,-1 0 1 0 0,1 0-1 0 0,0 0 1 0 0,0 0-1 0 0,0 0 1 0 0,0 0-1 0 0,-1 0 1 0 0,1 0 0 0 0,0 0-1 0 0,0 0 1 0 0,0 0-1 0 0,0 0 1 0 0,0 0-3 0 0,-5-5-54 0 0,4 1 81 0 0,0 1-126 0 0,1 5 14 0 0,0-3 82 0 0,0-4 45 0 0,0 4 28 0 0,0 2 45 0 0,-2 0-249 0 0,2-1 138 0 0,-1 0-1 0 0,1 1 1 0 0,0-1-1 0 0,-1 0 1 0 0,1 0-1 0 0,0 0 0 0 0,0 0 1 0 0,-1 0-1 0 0,1 0 1 0 0,0 0-1 0 0,0 1 1 0 0,0-1-1 0 0,0 0 1 0 0,0 0-1 0 0,0 1 0 0 0,-1-1 1 0 0,1 0-1 0 0,0 0 1 0 0,0 0-1 0 0,0 0 1 0 0,0 1-4 0 0,0-1-42 0 0,1-7 129 0 0,-1 7-183 0 0,0 0 96 0 0,0 0-1 0 0,1 0 0 0 0,-1 0 0 0 0,0 0 1 0 0,0 0-1 0 0,0-1 0 0 0,0 1 1 0 0,0 0-1 0 0,0 0 0 0 0,0 0 0 0 0,0 0 1 0 0,0 0-1 0 0,0 0 0 0 0,0 0 1 0 0,0 0-1 0 0,0 0 0 0 0,0 0 1 0 0,0 0-1 0 0,0 0 0 0 0,0 0 0 0 0,0 0 1 0 0,0 0-1 0 0,1 0 0 0 0,-1 0 1 0 0,0 0-1 0 0,0 0 0 0 0,0 0 0 0 0,0 0 1 0 0,0 0-1 0 0,0 0 0 0 0,0 0 1 0 0,0 0-1 0 0,0 0 0 0 0,0 0 0 0 0,0 0 1 0 0,0 0-1 0 0,0 0 0 0 0,0 0 1 0 0,0 0-1 0 0,-1-1 0 0 0,1 1 0 0 0,0 0 1 0 0,0 0-1 0 0,0 0 0 0 0,0 0 1 0 0,0 0-1 0 0,0 0 0 0 0,0 0 0 0 0,0 0 1 0 0,0 0-1 0 0,0 0 0 0 0,0 0 1 0 0,0 0-1 0 0,0 0 0 0 0,0 0 0 0 0,0 0 1 0 0,0 0-1 0 0,0 0 0 0 0,0 0 1 0 0,0 0-1 0 0,-1 0 0 0 0,1 0 0 0 0,0 0 1 0 0,0-1 0 0 0,0 2-22 0 0,1-1 24 0 0,-1 0 0 0 0,0 0 0 0 0,0 0 0 0 0,0 0 0 0 0,0 0 0 0 0,1 0 0 0 0,-1 0 0 0 0,0 0 0 0 0,0 0 0 0 0,0 0 0 0 0,0 0 0 0 0,1 0 0 0 0,-1 0 0 0 0,0 0 0 0 0,0 0 0 0 0,0 0 0 0 0,0 0 0 0 0,0 0 0 0 0,0 0 0 0 0,0 0 0 0 0,0 0 0 0 0,0 0-1 0 0,0 0 1 0 0,0 0 0 0 0,1 0 0 0 0,-1 0 0 0 0,0 0 0 0 0,0 0 0 0 0,0 0 0 0 0,0-1 0 0 0,0 1 0 0 0,1 0 0 0 0,-1 0 0 0 0,0 0 0 0 0,0 0 0 0 0,0 0 0 0 0,0 0 0 0 0,0 0 0 0 0,0 0 0 0 0,0 0 0 0 0,0 0 0 0 0,0 0 0 0 0,0 0 0 0 0,0-1 0 0 0,0 1 0 0 0,0 0 0 0 0,0 0 0 0 0,0 0 0 0 0,0 0 0 0 0,0-1 0 0 0,0 1 0 0 0,0 0 0 0 0,0 0 0 0 0,0 0 0 0 0,0 0 0 0 0,0 0 0 0 0,0 0 0 0 0,0 0 0 0 0,0 0 0 0 0,0 0-2 0 0,0-2 43 0 0,0 2-41 0 0,0 0 1 0 0,0 1-1 0 0,0-1 1 0 0,0 0-1 0 0,0 0 1 0 0,0 0 0 0 0,0 1-1 0 0,0-1 1 0 0,0 0-1 0 0,0 0 1 0 0,0 0-1 0 0,0 0 1 0 0,0 0-1 0 0,-1 0 1 0 0,1 0 0 0 0,0 0-1 0 0,0 0 1 0 0,0 0-1 0 0,0 0 1 0 0,-1 0-1 0 0,1 1 1 0 0,0-1-1 0 0,0 0-2 0 0,-3 3 22 0 0,8-9 34 0 0,-5 4-132 0 0,0 5-123 0 0,0-3 201 0 0,0 0 1 0 0,0 0-1 0 0,0 0 1 0 0,0 0-1 0 0,0 0 0 0 0,0 0 1 0 0,0 0-1 0 0,0 0 1 0 0,0 0-1 0 0,0 0 0 0 0,0 0 1 0 0,0 0-1 0 0,0 0 1 0 0,0 0-1 0 0,0 1 0 0 0,0-1 1 0 0,0 0-1 0 0,0 0 1 0 0,0 0-1 0 0,1 0 0 0 0,-1 0 1 0 0,0 0-1 0 0,0 0 1 0 0,0 0-1 0 0,0 0 0 0 0,0 0 1 0 0,0 0-1 0 0,0 0 1 0 0,0 0-1 0 0,0 0 0 0 0,0 0 1 0 0,0 0-1 0 0,0 0 1 0 0,0 0-1 0 0,1 0 0 0 0,-1 0 1 0 0,0 0-1 0 0,0 0 0 0 0,0 0 1 0 0,0 0-1 0 0,0 0 1 0 0,0 0-3 0 0,4-5 15 0 0,-3 5-15 0 0,-1 0 0 0 0,0 0 0 0 0,0 0 0 0 0,0 0-1 0 0,0 0 1 0 0,0 0 0 0 0,0 0 0 0 0,1 0 0 0 0,-1 0 0 0 0,0 0 0 0 0,1 0-1 0 0,-1 0 1 0 0,0 0 0 0 0,0 0 0 0 0,0 0 0 0 0,0 0 0 0 0,0 0 0 0 0,0 0-1 0 0,1 0 1 0 0,-1 0 0 0 0,0 0 0 0 0,0 0 0 0 0,1 0 0 0 0,-1 1 0 0 0,0-1 0 0 0,0 0-1 0 0,1 0 1 0 0,-1 0 0 0 0,0 1 0 0 0,0-1 0 0 0,0 0 0 0 0,0 0 0 0 0,1 0 117 0 0,0 1-118 0 0,-1-1-1 0 0,1 0 0 0 0,0 0 1 0 0,-1 1-1 0 0,1-1 0 0 0,0 0 1 0 0,-1 0-1 0 0,1 0 0 0 0,0 0 1 0 0,0 0-1 0 0,-1 0 0 0 0,0 0 1 0 0,1-1-1 0 0,0 1 0 0 0,-1 0 1 0 0,1-1-1 0 0,0 1 2 0 0,7-1 98 0 0,-4 1-130 0 0,-4 0 35 0 0,1 0-1 0 0,-1 0 1 0 0,1 0 0 0 0,-1 0-1 0 0,0 0 1 0 0,1 0-1 0 0,-1 0 1 0 0,1 1-1 0 0,-1-1 1 0 0,0 0-1 0 0,1 0 1 0 0,-1 0-1 0 0,1 0 1 0 0,-1 0-1 0 0,1 0-2 0 0,0 1-57 0 0,-1 0 58 0 0,1-1 1 0 0,-1 0-1 0 0,0 0 0 0 0,0 0 1 0 0,0 1-1 0 0,1-1 0 0 0,-1 0 1 0 0,1 0-1 0 0,-1 0 0 0 0,0 0 1 0 0,0 0-1 0 0,0 1 0 0 0,0-1 1 0 0,0 1-1 0 0,1-1 0 0 0,-1 0 1 0 0,0 0-1 0 0,0 0 0 0 0,0 1 1 0 0,1-1-2 0 0,-1 1 7 0 0,0-1-1 0 0,1 0 1 0 0,-1 0 0 0 0,0 0 0 0 0,0 1 0 0 0,0-1-1 0 0,0 1 1 0 0,1-1 0 0 0,-1 0 0 0 0,1 1 0 0 0,-1-1-1 0 0,0 0 1 0 0,0 0 0 0 0,1 0 0 0 0,-1 0 0 0 0,1 0 0 0 0,-1 0-1 0 0,0 0-6 0 0,9 2 116 0 0,-3 0-196 0 0,-6-2 86 0 0,0 0-1 0 0,1 0 0 0 0,-1 0 0 0 0,0 0-1 0 0,1 0 1 0 0,-1 0 0 0 0,1 0-1 0 0,-1 0 1 0 0,1 0 0 0 0,-1 0 0 0 0,0 1-1 0 0,0-1 1 0 0,1 0 0 0 0,-1 1 0 0 0,1-1-1 0 0,-1 0 1 0 0,0 0 0 0 0,0 0-1 0 0,0 1 1 0 0,1-1 0 0 0,-1 1 0 0 0,0-1-1 0 0,1 1 1 0 0,-1-1 0 0 0,0 0 0 0 0,0 1-6 0 0,0-1 0 0 0,0 0 0 0 0,0 1 0 0 0,0-1 0 0 0,1 0-1 0 0,-1 0 1 0 0,0 0 0 0 0,1 0 0 0 0,-1 0-1 0 0,0 0 1 0 0,1 0 0 0 0,-1 0 0 0 0,0 0 0 0 0,0 1-1 0 0,0-1 1 0 0,1 0 0 0 0,-1 0 0 0 0,1 0-1 0 0,-1 0 1 0 0,0 0 0 0 0,0 0 0 0 0,0 0 0 0 0,0 0-1 0 0,1 0 1 0 0,-1 0 1 0 0,11-1-37 0 0,-7 1-3 0 0,-1-2 314 0 0,-1 0-196 0 0,-2 4-198 0 0,0-2 107 0 0,0 0 1 0 0,1 0 0 0 0,-1 0-1 0 0,1 0 1 0 0,-1 0 0 0 0,0 0-1 0 0,0 0 1 0 0,0 1-1 0 0,1-1 1 0 0,-1 0 0 0 0,1 0-1 0 0,-1 0 1 0 0,0 0-1 0 0,0 0 1 0 0,1 0 0 0 0,-1 0-1 0 0,1 0 1 0 0,-1 0 0 0 0,0 0-1 0 0,0 0 1 0 0,0 0 12 0 0,2 0 110 0 0,-2 0-122 0 0,1 1-1 0 0,-1-1 0 0 0,0 0 0 0 0,0 0 0 0 0,1 0 1 0 0,-1 0-1 0 0,1 0 0 0 0,-1 1 0 0 0,0-1 0 0 0,0 0 1 0 0,1 0-1 0 0,-1 0 0 0 0,1 0 13 0 0,0-1-175 0 0,-2-2 191 0 0,-2 3 32 0 0,0-2-372 0 0,2 2 325 0 0,0-1 1 0 0,0 1-1 0 0,1-1 1 0 0,-1 1 0 0 0,0 0-1 0 0,0 0 1 0 0,0-1-1 0 0,0 1 1 0 0,0 0 0 0 0,0-1-1 0 0,0 1-1 0 0,-16-1-180 0 0,12 1 194 0 0,2-1 0 0 0,-1 1 0 0 0,0 0-1 0 0,0 0 1 0 0,1 0 0 0 0,-3 1-14 0 0,6-1-3 0 0,-1 0 1 0 0,1 1-1 0 0,-1-1 0 0 0,0 0 1 0 0,1 0-1 0 0,0 0 0 0 0,-1 0 1 0 0,0 0-1 0 0,1 0 0 0 0,-1 1 1 0 0,1-1-1 0 0,0 1 0 0 0,-1-1 1 0 0,0 0 2 0 0,1 2-54 0 0,0-2 67 0 0,1-1-1 0 0,0 1 0 0 0,-1 0 0 0 0,0 0 1 0 0,0 0-1 0 0,1-1 0 0 0,0 1 0 0 0,-1 0 1 0 0,1 0-1 0 0,-1 0 0 0 0,0 0 0 0 0,1 0 1 0 0,0 0-1 0 0,-1 0 0 0 0,0 0 1 0 0,1 0-1 0 0,-1 1 0 0 0,1-1 0 0 0,-1 0 1 0 0,0 0-13 0 0,13 4 69 0 0,-9-4 33 0 0,0 1 0 0 0,1 0 0 0 0,-1-1 0 0 0,1 0-102 0 0,-1 1 101 0 0,2 0 0 0 0,3 0-101 0 0,36 10 133 0 0,-36-10 100 0 0,-6-1-281 0 0,1 1 0 0 0,-1-1-1 0 0,-1 1 1 0 0,3 0 48 0 0,-2 0-5 0 0,0 0 1 0 0,0 0-1 0 0,1-1 1 0 0,-1 1-1 0 0,0-1 1 0 0,0 0-1 0 0,0 0 1 0 0,1 0 4 0 0,10 1-136 0 0,-13-1 129 0 0,3 0 57 0 0,1 0 0 0 0,0 0 0 0 0,-1 1 0 0 0,1 0 0 0 0,-1 1 0 0 0,1-1 0 0 0,-1 1 0 0 0,2 0-50 0 0,16 10-38 0 0,-22-12 39 0 0,0 0 1 0 0,1 0-1 0 0,0 0 1 0 0,-1 1-1 0 0,0-1 1 0 0,0 0-1 0 0,1 1 1 0 0,-1-1-1 0 0,1 0 1 0 0,-1 0-1 0 0,0 1 1 0 0,0-1-1 0 0,0 1 1 0 0,1-1-1 0 0,-1 0 1 0 0,0 1-2 0 0,6 1-63 0 0,-6-2 62 0 0,1 2-1 0 0,0-2 1 0 0,-1 1-1 0 0,0 0 1 0 0,1-1-1 0 0,0 1 1 0 0,0 0 0 0 0,-1 0-1 0 0,1-1 1 0 0,0 0-1 0 0,-1 1 1 0 0,2 0 0 0 0,-2-1-1 0 0,1 0 1 0 0,0 1-1 0 0,0-1 1 0 0,0 0 0 0 0,0 1-1 0 0,0-1 2 0 0,0 0-8 0 0,1 0 0 0 0,-1 0 0 0 0,0 0 0 0 0,0 1-1 0 0,0-1 1 0 0,0 1 0 0 0,1-1 0 0 0,-1 0 8 0 0,3 3 41 0 0,-3-2 42 0 0,-1-1-83 0 0,0 0 1 0 0,0 1-1 0 0,0-1 1 0 0,0 0-1 0 0,0 0 0 0 0,0 0 1 0 0,0 1-1 0 0,0-1 1 0 0,1 1-1 0 0,-1-1 1 0 0,0 0-1 0 0,0 0 0 0 0,0 0 1 0 0,0 0-1 0 0,0 1 1 0 0,0-1-1 0 0,0 0 1 0 0,1 1-1 0 0,-1-1 0 0 0,0 0 1 0 0,1 1-1 0 0,-1-1 0 0 0,2 0-156 0 0,-2 0 159 0 0,1 0 1 0 0,-1 0 0 0 0,0 1-1 0 0,0-1 1 0 0,0 0-1 0 0,0 0 1 0 0,1 0 0 0 0,-1 0-1 0 0,0 0 1 0 0,0 1 0 0 0,1-1-1 0 0,-1 0 1 0 0,0 0 0 0 0,0 0-1 0 0,0 0 1 0 0,0 0 0 0 0,0 0-1 0 0,0 1 1 0 0,1-1-1 0 0,-1 0 1 0 0,0 1 0 0 0,0-1-1 0 0,0 0 1 0 0,0 0 0 0 0,1 0-1 0 0,-1 0 1 0 0,0 1 0 0 0,0-1-4 0 0,1 29-4 0 0,0-17-14 0 0,0-4 93 0 0,-1-2-131 0 0,0 0 1 0 0,-1-1-1 0 0,1 2 56 0 0,0-4-13 0 0,1-2 24 0 0,-1-1 0 0 0,0 2-1 0 0,0-1 1 0 0,0-1 0 0 0,1 2 0 0 0,-1-2 0 0 0,1 1-1 0 0,-1 0 1 0 0,1 0 0 0 0,-1 0 0 0 0,1 0 0 0 0,0 0-11 0 0,3 4 54 0 0,-2-2-109 0 0,-2-3 60 0 0,1 0 0 0 0,-1 0-1 0 0,0 1 1 0 0,0-1 0 0 0,0 0 0 0 0,1 0-1 0 0,-1 0 1 0 0,0 1 0 0 0,0-1 0 0 0,0 0-1 0 0,0 0 1 0 0,1 0 0 0 0,-1 0 0 0 0,0 0-1 0 0,0 1 1 0 0,0-1 0 0 0,0 0 0 0 0,0 1-1 0 0,0-1 1 0 0,0 0 0 0 0,0 0 0 0 0,0 0-1 0 0,0 0 1 0 0,0 0 0 0 0,0 1 0 0 0,0-1-1 0 0,0 0 1 0 0,0 1 0 0 0,0-1 0 0 0,0 0 0 0 0,0 0-1 0 0,-1 1-4 0 0,1 1 5 0 0,0 0-1 0 0,0 0 1 0 0,0-1-1 0 0,1 1 1 0 0,-1 0-1 0 0,0 1 1 0 0,0-1-1 0 0,1 0 1 0 0,0 0-1 0 0,-1-1 1 0 0,1 1-5 0 0,2 2-37 0 0,-3-4 33 0 0,0 0-1 0 0,1 0 0 0 0,-1 0 0 0 0,0 0 1 0 0,0 0-1 0 0,0 1 0 0 0,0-1 0 0 0,0 0 0 0 0,0 1 1 0 0,0-1-1 0 0,0 0 0 0 0,1 1 0 0 0,-1-1 1 0 0,0 0-1 0 0,0 0 0 0 0,0 0 0 0 0,0 1 5 0 0,1 2 13 0 0,-1 1 0 0 0,1-1 0 0 0,0 0 0 0 0,1 3-13 0 0,-2-6-4 0 0,0 1 0 0 0,0 0-1 0 0,0 0 1 0 0,0-1-1 0 0,0 1 1 0 0,0 0 0 0 0,0-1-1 0 0,0 1 1 0 0,0 0 0 0 0,0-1-1 0 0,0 1 1 0 0,0 0 0 0 0,0 0-1 0 0,0-1 1 0 0,-1 1 0 0 0,1 0 4 0 0,-1-1-1 0 0,1 1 1 0 0,0 0-1 0 0,0-1 1 0 0,0 0 0 0 0,0 1-1 0 0,0 0 1 0 0,0 0 0 0 0,-1-1-1 0 0,1 1 1 0 0,0 0 0 0 0,0-1-1 0 0,1 1 1 0 0,-1 0 0 0 0,0 0 0 0 0,0 1 58 0 0,0-2-62 0 0,1 0 0 0 0,-1 1 0 0 0,0-1 0 0 0,0 1 0 0 0,0-1 0 0 0,0 0 0 0 0,1 0 0 0 0,-1 0 0 0 0,0 0 0 0 0,0 1 0 0 0,0-1 0 0 0,0 1 0 0 0,0-1 0 0 0,0 0 0 0 0,0 0 0 0 0,0 0 0 0 0,0 1 0 0 0,-1-1 0 0 0,1 1 4 0 0,0-1 4 0 0,0 0 1 0 0,0 1-1 0 0,0 0 0 0 0,0 0 0 0 0,1-1 1 0 0,-1 1-1 0 0,0-1 0 0 0,0 1 0 0 0,0-1 1 0 0,0 1-1 0 0,0 0 0 0 0,1-1 0 0 0,-1 0 1 0 0,0 1-1 0 0,1 0 0 0 0,-1-1 0 0 0,1 1 0 0 0,-1-1 1 0 0,0 0-1 0 0,1 1 0 0 0,0-1-4 0 0,3 6-113 0 0,-4-5 113 0 0,1 0 0 0 0,-1-1 0 0 0,0 1 0 0 0,0 0 0 0 0,1-1 0 0 0,-1 0 0 0 0,1 1 0 0 0,-1 0-1 0 0,1-1 1 0 0,-1 0 0 0 0,1 1 0 0 0,-1-1 0 0 0,1 1 0 0 0,0 0 0 0 0,0-1 0 0 0,3 3-564 0 0,-4-2 274 0 0,0-1 1 0 0,0 0-1 0 0,0 0 1 0 0,0 0-1 0 0,0 0 1 0 0,0 0-1 0 0,0 0 1 0 0,0 0-1 0 0,0 1 1 0 0,0-1-1 0 0,0 0 1 0 0,0 0-1 0 0,0 1 1 0 0,0-1-1 0 0,0 0 1 0 0,0 0-1 0 0,0 0 1 0 0,0 1-1 0 0,0-1 1 0 0,0 0-1 0 0,0 0 1 0 0,0 0-1 0 0,0 0 1 0 0,0 0-1 0 0,-1 0 1 0 0,1 0-1 0 0,0 0 1 0 0,0 0-1 0 0,0 0 1 0 0,-1 0-1 0 0,1 1 1 0 0,0-1 289 0 0,-7 4-8456 0 0,-2-2 5298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39:35.52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1 936 0 0,'2'8'1820'0'0,"-2"-8"-1769"0"0,0 1 0 0 0,0-1 0 0 0,1 1-1 0 0,-1-1 1 0 0,0 0 0 0 0,0 1 0 0 0,0 0 0 0 0,0-1 0 0 0,0 1 0 0 0,1-1 0 0 0,-1 0 0 0 0,0 1 0 0 0,1-1 0 0 0,-1 1 0 0 0,1-1 0 0 0,-1 0 0 0 0,0 0 0 0 0,0 1 0 0 0,1-1 0 0 0,-1 0 0 0 0,1 1 0 0 0,-1-1-1 0 0,0 0 1 0 0,1 0 0 0 0,-1 0 0 0 0,1 0 0 0 0,-1 0 0 0 0,0 1 0 0 0,1-1 0 0 0,0 0 0 0 0,0 0 0 0 0,-1 0 0 0 0,0 0-51 0 0,2 0 261 0 0,-2 1 1 0 0,1-1-1 0 0,0 1 0 0 0,-1-1 1 0 0,1 0-1 0 0,0 1 1 0 0,0 0-1 0 0,-1-1 0 0 0,1 1 1 0 0,0 0-1 0 0,-1-1 0 0 0,0 0 1 0 0,1 1-1 0 0,0 0 0 0 0,-1 0 1 0 0,0 0-1 0 0,0 0 1 0 0,1-1-1 0 0,-1 1 0 0 0,1 0 1 0 0,-1 0-1 0 0,0 0 0 0 0,0-1 1 0 0,0 1-1 0 0,0 0 1 0 0,0 1-262 0 0,1 1 516 0 0,-1 1 0 0 0,0-1 1 0 0,0 0-1 0 0,-1 1 0 0 0,1-1 1 0 0,0 1-1 0 0,-2 0-516 0 0,2 1 299 0 0,0 0-1 0 0,0 0 1 0 0,0 0 0 0 0,1 0-1 0 0,0 0 1 0 0,0 5-299 0 0,2 3 231 0 0,-2 15 1092 0 0,1 2 0 0 0,-4 18-1323 0 0,2-36 210 0 0,-5 38 544 0 0,3-30-490 0 0,1 0-1 0 0,0 1 0 0 0,2 1-263 0 0,0 1 101 0 0,2 6-157 0 0,-2 26 56 0 0,0-31 161 0 0,-1 0 0 0 0,4 5-161 0 0,0 35 154 0 0,-4-54-169 0 0,-1-5-58 0 0,1 0-1 0 0,1 1 0 0 0,-1-1 0 0 0,1 0 0 0 0,0 4 74 0 0,-2-8-2208 0 0,-1-5-1254 0 0,-1-2-470 0 0,3 6 3878 0 0,0 1 0 0 0,0-1 0 0 0,0 0 0 0 0,0 0 0 0 0,0 0 0 0 0,0 0 0 0 0,0 0 0 0 0,0 0 0 0 0,0 0 0 0 0,0 0 0 0 0,0 0 0 0 0,0 0 0 0 0,0 0 0 0 0,0 0 0 0 0,0 0 0 0 0,0 0 0 0 0,0 0 0 0 0,0 0 0 0 0,0 0 0 0 0,1 0 0 0 0,-1 0 0 0 0,0 0 0 0 0,0 0 0 0 0,0 0 0 0 0,0 0 0 0 0,0 0 0 0 0,0 0 0 0 0,0 0 0 0 0,0-1 0 0 0,0 1 0 0 0,0 0 0 0 0,0 0 0 0 0,0 0 0 0 0,0 0 0 0 0,0 0 0 0 0,0 0 0 0 0,0 0 0 0 0,0 0 0 0 0,0 0 0 0 0,0 0 0 0 0,0 0 0 0 0,0 0 0 0 0,0 0 0 0 0,0 0 0 0 0,0 0 0 0 0,1 0 0 0 0,-1 0 0 0 0,0-1 0 0 0,0 1 0 0 0,0 0 0 0 0,0 0 0 0 0,0 0 0 0 0,0 0 0 0 0,0 0 0 0 0,0 0 0 0 0,-1 0 0 0 0,1 0 0 0 0,0 0 0 0 0,0 0 0 0 0,0 0 0 0 0,0 0 0 0 0,0 0 0 0 0,0 0 0 0 0,0 0 0 0 0,0 0 0 0 0,0 0 0 0 0,0 0 54 0 0,13 7-5241 0 0,-13-7 5157 0 0,0 0 0 0 0,0-1 0 0 0,1 1 0 0 0,-1 0 0 0 0,0-1 0 0 0,0 1 0 0 0,1 0 0 0 0,-1 0 0 0 0,0 0 1 0 0,0 0-1 0 0,0-1 0 0 0,0 1 0 0 0,0 0 0 0 0,0-1 0 0 0,0 1 0 0 0,0 0 0 0 0,0 0 0 0 0,0 0 0 0 0,0-1 0 0 0,0 1 0 0 0,0-1 0 0 0,0 1 0 0 0,0 0 0 0 0,0-1 0 0 0,0 1 0 0 0,0 0 1 0 0,0 0-1 0 0,0 0 0 0 0,0-1 0 0 0,0 1 0 0 0,0 0 0 0 0,0-1 0 0 0,0 1 0 0 0,-1 0 0 0 0,1 0 84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40:03.2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159 29 3945 0 0,'-11'5'447'0'0,"1"0"0"0"0,0 1 1 0 0,0 1-1 0 0,0 0 0 0 0,1 0 1 0 0,0 1-1 0 0,1 0 0 0 0,-1 0 1 0 0,1 1-1 0 0,1 0 0 0 0,0 1 1 0 0,0-1-1 0 0,1 1 0 0 0,0 1 1 0 0,1-1-1 0 0,0 1 0 0 0,1 0 1 0 0,0 0-1 0 0,0 0 0 0 0,1 1 1 0 0,1-1-1 0 0,0 1 0 0 0,1-1 1 0 0,0 1-1 0 0,0 0 0 0 0,2 6-447 0 0,-1-15 74 0 0,0 0 0 0 0,0 0 0 0 0,0-1-1 0 0,1 1 1 0 0,-1 0 0 0 0,1 0 0 0 0,0-1-1 0 0,0 1 1 0 0,0 0 0 0 0,0-1 0 0 0,0 1-1 0 0,1-1 1 0 0,-1 1 0 0 0,1-1 0 0 0,-1 0-1 0 0,1 0 1 0 0,0 0 0 0 0,0 0 0 0 0,0 0-1 0 0,0 0 1 0 0,0 0 0 0 0,1-1-1 0 0,-1 1 1 0 0,0-1 0 0 0,1 1 0 0 0,-1-1-1 0 0,1 0 1 0 0,0 0 0 0 0,-1 0 0 0 0,1 0-1 0 0,0-1 1 0 0,-1 1 0 0 0,1-1 0 0 0,0 0-1 0 0,1 1-73 0 0,3-1 75 0 0,0 0 0 0 0,0-1-1 0 0,1 1 1 0 0,-1-1 0 0 0,-1-1-1 0 0,1 1 1 0 0,0-1 0 0 0,0 0-1 0 0,0-1 1 0 0,-1 0-1 0 0,0 0 1 0 0,1 0 0 0 0,4-4-75 0 0,1-3-87 0 0,0-1 1 0 0,-1 0-1 0 0,0 0 1 0 0,-1-1-1 0 0,0-1 1 0 0,-1 1 0 0 0,0-2-1 0 0,-1 1 1 0 0,-1-1-1 0 0,0 0 1 0 0,-1-1-1 0 0,0 0 1 0 0,-1 0-1 0 0,-1 0 1 0 0,-1 0 0 0 0,0-1-1 0 0,0-5 87 0 0,-2 16-269 0 0,-1 1 1 0 0,0-1-1 0 0,0 0 0 0 0,-1 0 0 0 0,0 0 1 0 0,1 0-1 0 0,-2 1 0 0 0,1-1 0 0 0,-2-4 269 0 0,3 7-245 0 0,-1 1-1 0 0,0-1 0 0 0,0 0 1 0 0,0 1-1 0 0,0-1 1 0 0,0 1-1 0 0,0-1 1 0 0,0 1-1 0 0,0-1 0 0 0,0 1 1 0 0,-1 0-1 0 0,1-1 1 0 0,-1 1-1 0 0,1 0 0 0 0,-1 0 1 0 0,1 0-1 0 0,-1 0 1 0 0,0 0-1 0 0,1 1 0 0 0,-1-1 1 0 0,0 0-1 0 0,0 1 1 0 0,0-1-1 0 0,1 1 0 0 0,-1 0 1 0 0,0 0-1 0 0,-1-1 246 0 0,-23 5-3999 0 0,-6 3-505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40:03.6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85 2168 0 0,'0'1'418'0'0,"-1"0"-1"0"0,1 0 1 0 0,0 0-1 0 0,0-1 1 0 0,0 1-1 0 0,0 0 1 0 0,0 0-1 0 0,0 0 1 0 0,0 0-1 0 0,0 0 1 0 0,0-1-1 0 0,0 1 1 0 0,1 0-1 0 0,-1 0 1 0 0,0 0-1 0 0,0-1 1 0 0,1 1-1 0 0,-1 0 1 0 0,1 0-1 0 0,-1-1 1 0 0,0 1-1 0 0,1 0 1 0 0,0 0-418 0 0,0 0 274 0 0,0 0 1 0 0,1 0 0 0 0,-1 0 0 0 0,0-1-1 0 0,1 1 1 0 0,-1 0 0 0 0,1 0-1 0 0,-1-1 1 0 0,1 1 0 0 0,-1-1-1 0 0,1 0 1 0 0,0 1-275 0 0,6 0 263 0 0,1 0 0 0 0,0-1 0 0 0,-1 0-1 0 0,6 0-262 0 0,-7-1 835 0 0,56-4 164 0 0,-1-3 0 0 0,0-2 0 0 0,21-9-999 0 0,0 1-1602 0 0,30-1 1602 0 0,-48 9-2256 0 0,7-2-3987 0 0,-43 8 2027 0 0,-7-6-1009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40:04.0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524 43 5969 0 0,'79'2'9865'0'0,"11"-5"-6930"0"0,-57 2-2635 0 0,0-1 0 0 0,0-2-1 0 0,28-7-299 0 0,-56 10 19 0 0,25-8 53 0 0,-20 6-36 0 0,-1 0 1 0 0,0 1-1 0 0,1 0 1 0 0,2 0-37 0 0,-10 1 6 0 0,0 1 0 0 0,0 0 0 0 0,0 0 0 0 0,0 0 0 0 0,0 0 0 0 0,0 0 0 0 0,0 1 0 0 0,0-1 0 0 0,-1 1 0 0 0,1-1 0 0 0,0 1 0 0 0,0-1 0 0 0,0 1 0 0 0,-1 0 0 0 0,1 0-1 0 0,0 0 1 0 0,-1 0 0 0 0,1 0 0 0 0,-1 1 0 0 0,1-1 0 0 0,-1 0 0 0 0,1 1-6 0 0,-51 36 350 0 0,30-24-340 0 0,0-1 1 0 0,-1-1-1 0 0,-6 3-10 0 0,-43 27 94 0 0,20-5-9 0 0,1 1 1 0 0,3 3-1 0 0,1 2 0 0 0,-15 21-85 0 0,54-57 27 0 0,-1 1-1 0 0,1-1 0 0 0,1 0 1 0 0,0 1-1 0 0,0 0 0 0 0,0 0 1 0 0,1 1-1 0 0,0-1 0 0 0,0 1-26 0 0,2-6 17 0 0,1-1 1 0 0,-1 1-1 0 0,1-1 0 0 0,0 1 0 0 0,0-1 0 0 0,0 1 0 0 0,0-1 0 0 0,0 1 0 0 0,1-1 0 0 0,-1 1 1 0 0,1-1-1 0 0,-1 1 0 0 0,1-1 0 0 0,0 1 0 0 0,0-1-17 0 0,0 0 15 0 0,0-1-1 0 0,0 1 1 0 0,0-1-1 0 0,1 1 1 0 0,-1-1 0 0 0,1 0-1 0 0,-1 1 1 0 0,1-1-1 0 0,-1 0 1 0 0,1 0 0 0 0,0 0-1 0 0,-1 0 1 0 0,1 0-1 0 0,0-1 1 0 0,0 1 0 0 0,0 0-1 0 0,0-1 1 0 0,-1 1-1 0 0,1-1 1 0 0,0 0 0 0 0,2 0-15 0 0,20 2 14 0 0,-1-2 1 0 0,20-1-15 0 0,-12-1 95 0 0,30-6 17 0 0,0-1-321 0 0,-55 8 155 0 0,-1 1 0 0 0,1 0 0 0 0,-1 0 1 0 0,1 1-1 0 0,0-1 0 0 0,-1 1 1 0 0,0 0-1 0 0,6 2 54 0 0,-10-2-4 0 0,1 0 1 0 0,-1-1-1 0 0,1 1 0 0 0,-1 0 1 0 0,1 0-1 0 0,-1 0 1 0 0,0 0-1 0 0,1 0 0 0 0,-1 0 1 0 0,0 0-1 0 0,0 1 1 0 0,0-1-1 0 0,0 0 0 0 0,0 1 1 0 0,0-1-1 0 0,0 1 0 0 0,-1-1 1 0 0,1 1-1 0 0,0-1 1 0 0,-1 1-1 0 0,1-1 0 0 0,-1 1 1 0 0,0 0-1 0 0,1-1 1 0 0,-1 1-1 0 0,0 0 0 0 0,0-1 1 0 0,0 1-1 0 0,0 0 0 0 0,0-1 1 0 0,-1 1-1 0 0,1-1 1 0 0,0 1-1 0 0,-1 0 0 0 0,1-1 1 0 0,-1 1 3 0 0,-1 5-35 0 0,0-1 0 0 0,-1 0 0 0 0,0 0 0 0 0,0-1 0 0 0,0 1 0 0 0,-1-1 0 0 0,1 1-1 0 0,-2-1 1 0 0,1 0 35 0 0,-1 1-8 0 0,-27 30-71 0 0,-1-1 0 0 0,-1-2 0 0 0,-2-2 0 0 0,-21 14 79 0 0,35-29-151 0 0,-32 21-234 0 0,-2-2 1 0 0,-47 22 384 0 0,53-33-18 0 0,-19 9 218 0 0,-1-3 1 0 0,-2-3-1 0 0,-18 2-200 0 0,64-17 390 0 0,17-8 134 0 0,19-14-116 0 0,1 1-329 0 0,1 0 1 0 0,0 1 0 0 0,0 1 0 0 0,0 0 0 0 0,1 1 0 0 0,0 0 0 0 0,0 1 0 0 0,7-2-80 0 0,24-5 179 0 0,0 2 0 0 0,2 2-179 0 0,-30 5 23 0 0,43-5 74 0 0,0 2 0 0 0,21 1-97 0 0,122 5 348 0 0,-193 1-338 0 0,92 5 14 0 0,0 5 0 0 0,17 7-24 0 0,57 7-847 0 0,-27-3-4936 0 0,-54 0-6366 0 0,-71-16 7851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3:49:28.690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1448 905 5529 0 0,'-1'-1'400'0'0,"1"-1"0"0"0,-1 1 0 0 0,1 1-1 0 0,-1-1 1 0 0,0 0 0 0 0,0 0 0 0 0,1-1-1 0 0,-1 1 1 0 0,0 0 0 0 0,1 1 0 0 0,-1-1 0 0 0,-1 0-400 0 0,1 1 91 0 0,0 0 0 0 0,0 0 0 0 0,0-1 0 0 0,0 1 0 0 0,1 0 0 0 0,0 0 0 0 0,-1 0 0 0 0,0 0 0 0 0,0 1 0 0 0,0-1 0 0 0,0 0 0 0 0,0 0 0 0 0,1 0 0 0 0,-1 1 0 0 0,0-1 0 0 0,1 0 0 0 0,-1 0 0 0 0,1 0 0 0 0,-2 1-91 0 0,-10 6 397 0 0,2 0 0 0 0,-1 1 1 0 0,0 0-1 0 0,1 0 0 0 0,0 1 0 0 0,1 0 1 0 0,0 0-1 0 0,0 1 0 0 0,1 1-397 0 0,-19 25 407 0 0,3 2-1 0 0,1 0-406 0 0,11-18 189 0 0,-75 115 368 0 0,32-50-307 0 0,55-84-235 0 0,-5 9-55 0 0,7-8 18 0 0,4-5 101 0 0,-1-2-93 0 0,1 1 0 0 0,-1 0 1 0 0,-1-1-1 0 0,1 1 1 0 0,-1-2-1 0 0,1 1 0 0 0,-1 0 1 0 0,0-1-1 0 0,0-3 14 0 0,7-6-4 0 0,66-100-101 0 0,5-6 103 0 0,-51 79 210 0 0,29-29-208 0 0,-56 65-4 0 0,13-12 126 0 0,-16 16-75 0 0,-2 3 0 0 0,-10 9 29 0 0,-13 15 14 0 0,1 2-1 0 0,1 0 1 0 0,-10 18-90 0 0,15-20 10 0 0,-85 130-153 0 0,25-35 197 0 0,-232 334 103 0 0,246-350-184 0 0,48-78 2 0 0,89-166-678 0 0,-38 70 690 0 0,90-180-160 0 0,15 8 27 0 0,-17 61-223 0 0,-119 175 377 0 0,-4 3 8 0 0,0 1-1 0 0,0 0 0 0 0,1 0 0 0 0,0 0 0 0 0,0 0 0 0 0,-1 0 0 0 0,1 1 1 0 0,0-1-1 0 0,1 0 0 0 0,0-1-15 0 0,-13 22 119 0 0,-30 47 21 0 0,-14 33-140 0 0,-4 8 204 0 0,-126 198 41 0 0,169-282-208 0 0,-1-1-1 0 0,0-1 0 0 0,-18 17-36 0 0,40-60-520 0 0,46-104 449 0 0,-16 40 78 0 0,-6 16-10 0 0,2 1-1 0 0,3 1 1 0 0,3 3-1 0 0,3 0 1 0 0,9-7 3 0 0,-47 70 9 0 0,3-8 59 0 0,-5 8-36 0 0,-5 6-18 0 0,-3 2-3 0 0,0 1-1 0 0,0-1 1 0 0,2 2 0 0 0,-1-1 0 0 0,0 1 0 0 0,1 2-11 0 0,-6 7 23 0 0,-140 206 6 0 0,97-142 48 0 0,-27 26-77 0 0,69-95-64 0 0,12-12 63 0 0,0 1 0 0 0,0-1 0 0 0,0 0 0 0 0,-1 0 0 0 0,1 0 0 0 0,0 0 0 0 0,0 0 0 0 0,0 0 0 0 0,0 0 0 0 0,0 0 0 0 0,0 0 0 0 0,0 0 0 0 0,0 0 0 0 0,0 0 0 0 0,0 0 0 0 0,0 0 0 0 0,0 0 0 0 0,0 0 1 0 0,0 0-1 0 0,0 0 0 0 0,0 0 0 0 0,0 0 0 0 0,0 0 0 0 0,0 0 0 0 0,0 0 0 0 0,0 0 0 0 0,0 0 0 0 0,0 0 0 0 0,0 0 0 0 0,0 0 0 0 0,0 0 0 0 0,0 0 0 0 0,-1 0 0 0 0,1 0 0 0 0,0 0 0 0 0,0 0 0 0 0,0 0 0 0 0,0 0 0 0 0,0 0 0 0 0,0 0 0 0 0,0 0 0 0 0,0-1 0 0 0,0 1 0 0 0,0 0 0 0 0,0 0 0 0 0,0 0 0 0 0,0 0 0 0 0,0 0 0 0 0,0 0 0 0 0,0 0 0 0 0,0 0 0 0 0,0 0 0 0 0,0 0 0 0 0,0 0 1 0 0,1-10-41 0 0,4 1-24 0 0,-1 1-1 0 0,2-1 1 0 0,-1 1 65 0 0,10-17-135 0 0,37-73-32 0 0,5 4-1 0 0,25-31 168 0 0,-82 125 1 0 0,5-7-5 0 0,-1 1 0 0 0,1 0 1 0 0,0 0-1 0 0,1-1 1 0 0,-1 2-1 0 0,1 0 0 0 0,0-1 1 0 0,1 2-1 0 0,3-4 4 0 0,-19 26 414 0 0,-46 74-200 0 0,19-38-268 0 0,-20 27 262 0 0,24-31-338 0 0,32-50 130 0 0,0 0-1 0 0,0 0 1 0 0,0 0-1 0 0,0 0 0 0 0,0 0 1 0 0,0 0-1 0 0,0 0 1 0 0,0 0-1 0 0,0 0 0 0 0,0 0 1 0 0,0 1-1 0 0,0-1 1 0 0,0 0-1 0 0,0 0 0 0 0,0 0 1 0 0,0 0-1 0 0,0 0 0 0 0,0 0 1 0 0,0 0-1 0 0,0 0 1 0 0,0 0-1 0 0,0 0 0 0 0,0 0 1 0 0,0 0-1 0 0,0 0 1 0 0,0 0-1 0 0,-1 0 0 0 0,1 0 1 0 0,0 0-1 0 0,0 0 1 0 0,0 0-1 0 0,0 0 0 0 0,0 0 1 0 0,0 0-1 0 0,0 0 1 0 0,0 0-1 0 0,0 0 0 0 0,0 0 1 0 0,0 0-1 0 0,0 0 1 0 0,0 0-1 0 0,0 0 0 0 0,0 0 1 0 0,0 0-1 0 0,0 0 1 0 0,0 0-1 0 0,-1 0 0 0 0,1 0 1 0 0,0 0-1 0 0,0 0 1 0 0,0 0-1 0 0,0 0 0 0 0,0 0 1 0 0,0 0-1 0 0,0 0 1 0 0,0 0-1 0 0,0 0 0 0 0,0 0 1 0 0,0 0-1 0 0,0 0 1 0 0,0 0-1 0 0,0-1 1 0 0,0-3-70 0 0,1-6-104 0 0,1 0 114 0 0,3 0-1 0 0,-2 1 1 0 0,2-1-1 0 0,0 0 1 0 0,0 1 0 0 0,7-8 60 0 0,12-24-113 0 0,-19 33 164 0 0,-1 2-1 0 0,0-1 0 0 0,2 1 1 0 0,0-2-51 0 0,11-13-72 0 0,-12 14 59 0 0,-4 6 18 0 0,0 1 0 0 0,-1 0 0 0 0,1 0 1 0 0,-1-1-1 0 0,1 0 0 0 0,-1 1 0 0 0,1-1 0 0 0,-1 0 1 0 0,1 1-1 0 0,-1-1 0 0 0,0 0 0 0 0,0 0 1 0 0,0 1-1 0 0,0-1 0 0 0,0 1 0 0 0,1-1 1 0 0,-1 0-1 0 0,0 0-5 0 0,-1 2 28 0 0,-1 0 0 0 0,0 0-1 0 0,1-1 1 0 0,-1 1 0 0 0,1 0 0 0 0,0 0 0 0 0,-1 0 0 0 0,1 1 0 0 0,-1-1 0 0 0,1 0-28 0 0,-56 78-195 0 0,11-17 429 0 0,13-18-233 0 0,31-42 30 0 0,-6 8-207 0 0,8-12-20 0 0,0-5 4 0 0,8-8 175 0 0,-6 3-22 0 0,-2 13 7 0 0,-1 0-1 0 0,1 1 0 0 0,-1-1 1 0 0,1 0-1 0 0,0 0 0 0 0,-1 0 1 0 0,0-1-1 0 0,0 1 0 0 0,0 0 0 0 0,0-1 1 0 0,0 1-1 0 0,0 0 0 0 0,0 0 1 0 0,0 0 32 0 0,-8 6-183 0 0,-43 63 71 0 0,18-23 254 0 0,25-34-207 0 0,8-10 47 0 0,-1 0-1 0 0,-1 1 1 0 0,1-2 0 0 0,0 1 0 0 0,-1 0 0 0 0,0-1 0 0 0,0 2 18 0 0,-1-1-33 0 0,4-3 33 0 0,0 0-1 0 0,0 0 0 0 0,0 1 0 0 0,0-1 1 0 0,0 0-1 0 0,0 0 0 0 0,0 0 1 0 0,0 0-1 0 0,0 0 0 0 0,0 0 0 0 0,0 0 1 0 0,0 0-1 0 0,0 0 0 0 0,0 1 0 0 0,0-1 1 0 0,0 0-1 0 0,0 0 0 0 0,-1 0 1 0 0,1 0-1 0 0,0 0 0 0 0,0 0 0 0 0,0 0 1 0 0,0 0-1 0 0,0 0 0 0 0,0 0 1 0 0,0 0-1 0 0,0 0 0 0 0,0 0 0 0 0,0 0 1 0 0,0 0-1 0 0,0 0 0 0 0,0 0 0 0 0,0 0 1 0 0,0 0-1 0 0,0 0 0 0 0,0 0 1 0 0,0 0-1 0 0,0 0 0 0 0,-1 0 0 0 0,1 0 1 0 0,0 0-1 0 0,0 0 0 0 0,0 0 0 0 0,0 0 1 0 0,0 0-1 0 0,0 0 0 0 0,0 0 1 0 0,0 0-1 0 0,0 0 0 0 0,-1 0 0 0 0,1 0 1 0 0,0 0-1 0 0,0 0 1 0 0,5-9-125 0 0,17-26 270 0 0,-14 20-92 0 0,-6 13-44 0 0,0 0-1 0 0,-1-1 1 0 0,1 1 0 0 0,-2-1-1 0 0,1 0 1 0 0,0 1-1 0 0,1-2-8 0 0,8-23 68 0 0,-5 20-50 0 0,-4 7-27 0 0,-1-1 0 0 0,1 1 1 0 0,0-1-1 0 0,-1 1 0 0 0,1-1 1 0 0,-1 0-1 0 0,1 0 0 0 0,-1 0 1 0 0,0 0-1 0 0,0 1 0 0 0,0-1 1 0 0,1 0 8 0 0,-1-1 22 0 0,1-1 1 0 0,0 1 0 0 0,0 1 0 0 0,0-2 0 0 0,1 1 0 0 0,-1 0-1 0 0,-1 0 1 0 0,2 0 0 0 0,1-2-23 0 0,0 2-3 0 0,-2-1-1 0 0,1 0 0 0 0,0 1 1 0 0,0-2-1 0 0,-1 1 1 0 0,0 0 3 0 0,4-6-10 0 0,-1 0 1 0 0,1 0 0 0 0,3-3 9 0 0,2-6 50 0 0,-3 5-50 0 0,1-1 0 0 0,0 2 0 0 0,1-1 0 0 0,0 2 0 0 0,6-7 0 0 0,-7 7 88 0 0,-7 9-92 0 0,0 2 1 0 0,0-2 0 0 0,0 1 0 0 0,0 0 0 0 0,0-1 0 0 0,0 1 0 0 0,0 0 0 0 0,-1 1 0 0 0,1-1-1 0 0,0-1 1 0 0,1 1 0 0 0,-1 1 0 0 0,1-1 3 0 0,-2 0 3 0 0,1 1 1 0 0,-1 0-1 0 0,0 0 0 0 0,0-1 1 0 0,1 1-1 0 0,-1 0 1 0 0,1-1-1 0 0,-1 1 0 0 0,1 0 1 0 0,-1 0-1 0 0,1 0 0 0 0,-1-1 1 0 0,0 1-1 0 0,1-1 0 0 0,-1 1 1 0 0,0-1-1 0 0,1 1 0 0 0,-1-1 1 0 0,0 1-1 0 0,0-1 1 0 0,1 1-1 0 0,-1-1 0 0 0,0 0 1 0 0,0 1-1 0 0,0-1 0 0 0,0 1 1 0 0,0 0-4 0 0,1-4-3 0 0,0 0-1 0 0,1 2 1 0 0,-1-2 0 0 0,1 1 0 0 0,0 0 0 0 0,1-1 3 0 0,1-4 85 0 0,-2 7-82 0 0,-1-2 0 0 0,1 1 0 0 0,0-1 0 0 0,0 2 0 0 0,-1-1 0 0 0,3-1-3 0 0,-2 1 10 0 0,0 1 1 0 0,0-1-1 0 0,0 0 0 0 0,0 0 1 0 0,0 0-1 0 0,-2 0 0 0 0,2-1 0 0 0,1-1-10 0 0,-1 0 3 0 0,-1 1-1 0 0,1-1 0 0 0,1 1 0 0 0,-1-1 0 0 0,0 1 0 0 0,1 0 0 0 0,0 0 1 0 0,-1 0-1 0 0,2 0 0 0 0,1-2-2 0 0,1 1 33 0 0,-2 0 1 0 0,1-1 0 0 0,0 1 0 0 0,2-5-34 0 0,-4 4 51 0 0,1 1 0 0 0,0-1 1 0 0,0 2-1 0 0,1-2 0 0 0,-1 2 1 0 0,4-3-52 0 0,8-4-39 0 0,-1-1 1 0 0,8-8 38 0 0,-10 10 67 0 0,-9 5 17 0 0,17-11-85 0 0,-20 14 9 0 0,1 0-45 0 0,-3 0 86 0 0,1 1-44 0 0,0 0 0 0 0,0 0 0 0 0,0 0 0 0 0,0-1 0 0 0,0 1 1 0 0,0 0-1 0 0,0 0 0 0 0,0 0 0 0 0,-1 0 0 0 0,1 0 0 0 0,0 0 0 0 0,0 0 0 0 0,0 0 0 0 0,1 0 0 0 0,-1 0 1 0 0,0 0-1 0 0,0 0 0 0 0,0 0 0 0 0,0 0 0 0 0,0 0 0 0 0,0 0 0 0 0,0 0 0 0 0,0 0 0 0 0,0-1 1 0 0,0 1-1 0 0,0 0 0 0 0,0 0 0 0 0,0 0 0 0 0,0 0 0 0 0,0 0 0 0 0,0 0 0 0 0,0 0 0 0 0,1 0 1 0 0,-1 0-1 0 0,0 0 0 0 0,0 0 0 0 0,0 0 0 0 0,0 0 0 0 0,0 0 0 0 0,0 0 0 0 0,0-1 0 0 0,0 1 0 0 0,0 0 1 0 0,1 0-1 0 0,-1 0 0 0 0,0 0 0 0 0,0 0-5 0 0,-4 0-65 0 0,4-2 72 0 0,-1-1 0 0 0,0 2 0 0 0,0-2 0 0 0,1 1 1 0 0,-1-1-1 0 0,1 1 0 0 0,0 0 0 0 0,0-1 1 0 0,0 0-8 0 0,-1-3 4 0 0,1 6-8 0 0,0-1 0 0 0,0 1 0 0 0,-1 0 0 0 0,1 0 0 0 0,-1 0 0 0 0,1-1 0 0 0,0 1-1 0 0,-1 0 1 0 0,1-1 0 0 0,0 1 0 0 0,0 0 0 0 0,-1-1 0 0 0,1 1 0 0 0,-1 0 0 0 0,1 0 0 0 0,-1-1 0 0 0,1 1 0 0 0,-1 0 0 0 0,1 0 0 0 0,-1 0 0 0 0,1 0 0 0 0,-1 0 0 0 0,1 0 0 0 0,-1 0-1 0 0,0 0 1 0 0,1 0 0 0 0,0 0 0 0 0,-1 0 4 0 0,0 0 14 0 0,-1 0-1 0 0,0 1 1 0 0,1-1-1 0 0,0 0 1 0 0,0 1-1 0 0,-1-1 1 0 0,1 1-1 0 0,-1 0 1 0 0,1-1-1 0 0,-1 1-13 0 0,0 1-33 0 0,1-1 35 0 0,-1 0-1 0 0,1 0 1 0 0,0-1 0 0 0,0 1 0 0 0,0 0 0 0 0,-1 0 0 0 0,1-1 0 0 0,-1 0-1 0 0,1 0 1 0 0,0 1 0 0 0,0-1 0 0 0,-1 1 0 0 0,1-1 0 0 0,-1 0-1 0 0,1 0 1 0 0,0 0-2 0 0,1 0 0 0 0,-1 0 0 0 0,1 0 0 0 0,0-1-1 0 0,0 1 1 0 0,-1 0 0 0 0,1 0 0 0 0,0 0-1 0 0,0-1 1 0 0,-1 1 0 0 0,1 0 0 0 0,0 0-1 0 0,0 0 1 0 0,0 0 0 0 0,0 0 0 0 0,-1 0-1 0 0,1-1 1 0 0,0 1 0 0 0,0 0 0 0 0,0-1-1 0 0,0 1 1 0 0,0 0 0 0 0,0-1 0 0 0,0 1 0 0 0,0 0-1 0 0,0-1 1 0 0,0 1 0 0 0,0 0 0 0 0,0 0-1 0 0,0-1 1 0 0,0 1 0 0 0,0 0 0 0 0,1-8 26 0 0,-2 7-27 0 0,1 1 1 0 0,0-1-1 0 0,-1 0 1 0 0,1 1-1 0 0,0-1 1 0 0,0 1-1 0 0,0-1 1 0 0,-1 1-1 0 0,1-1 1 0 0,0 0-1 0 0,0 0 1 0 0,0 0-1 0 0,0 1 1 0 0,0-1 0 0 0,0-10 55 0 0,-1 8-56 0 0,1-1 1 0 0,0 1-1 0 0,0-1 0 0 0,1 2 1 0 0,-1-2-1 0 0,1 1 1 0 0,0-13-77 0 0,-1 15 82 0 0,0 1 1 0 0,0-1-1 0 0,0 1 1 0 0,0-1-1 0 0,-1 1 1 0 0,1 0 0 0 0,0-1-1 0 0,0 1 1 0 0,-1-1-1 0 0,1 1 1 0 0,0 0-1 0 0,-1-1 1 0 0,1 1 0 0 0,0-1-1 0 0,0 1 1 0 0,0 0-1 0 0,-1 0 1 0 0,1-1-1 0 0,0 1 1 0 0,-1 0-1 0 0,1 0 1 0 0,-1 0 0 0 0,1 0-1 0 0,-1 0 1 0 0,1 0-1 0 0,-1 0 1 0 0,1 0-1 0 0,-1 0 1 0 0,1 0 0 0 0,-1 0-6 0 0,-3-3 11 0 0,1-2 41 0 0,3 5-55 0 0,0 0 0 0 0,0 0 1 0 0,0 0-1 0 0,0-1 0 0 0,0 1 0 0 0,0 0 0 0 0,-1 0 1 0 0,1-1-1 0 0,0 1 0 0 0,0 0 0 0 0,0 0 0 0 0,0 0 0 0 0,-1-1 1 0 0,1 1-1 0 0,0 0 0 0 0,0 0 0 0 0,0 0 0 0 0,0-1 1 0 0,0 1-1 0 0,0 0 0 0 0,0 0 0 0 0,0 0 0 0 0,-1 0 0 0 0,1 0 1 0 0,0 0 2 0 0,-1 0 1 0 0,1-1 1 0 0,0 1 0 0 0,0 0 0 0 0,0 0 0 0 0,-1 0 0 0 0,1 0-1 0 0,0 0 1 0 0,0 0 0 0 0,0-1 0 0 0,0 1 0 0 0,-1 0-1 0 0,1 0 1 0 0,0 0 0 0 0,0 0 0 0 0,0-1 0 0 0,0 1-1 0 0,0 0 1 0 0,0 0 0 0 0,0 0 0 0 0,0-1 0 0 0,0 1 0 0 0,0 0-1 0 0,-1 0 1 0 0,1 0 0 0 0,0 0 0 0 0,0 0 0 0 0,0 0-1 0 0,0 0 1 0 0,0-1 0 0 0,1 1 0 0 0,-1 0 0 0 0,0 0 0 0 0,0-1-2 0 0,3-10-24 0 0,-3 10 20 0 0,0-5-35 0 0,0 6 44 0 0,0 0 0 0 0,0 0 1 0 0,-1-1-1 0 0,1 1 0 0 0,0 0 1 0 0,0-1-1 0 0,0 1 0 0 0,0 0 0 0 0,0-1 1 0 0,0 1-1 0 0,0 0 0 0 0,0 0 1 0 0,0-1-1 0 0,0 1 0 0 0,0 0 0 0 0,0-1 1 0 0,0 1-1 0 0,0 0 0 0 0,0 0 1 0 0,1 0-1 0 0,-1 0 0 0 0,0 0 0 0 0,0-1 1 0 0,0 1-6 0 0,0-1 0 0 0,0 0 0 0 0,0 0 0 0 0,0 0 0 0 0,0 0 0 0 0,-1 0 0 0 0,1 0 0 0 0,0 1 0 0 0,-1-1 0 0 0,1 0 0 0 0,-1 0 0 0 0,1 0 0 0 0,-1 0 0 0 0,1 0 0 0 0,-1 0 0 0 0,1 0 0 0 0,-1 1 0 0 0,0 0 0 0 0,1-1 0 0 0,0 0 0 0 0,-2 0 0 0 0,-2-3-18 0 0,1 0 1 0 0,0-1 0 0 0,-1 2-1 0 0,2-2 1 0 0,-1-1 17 0 0,-13-15-1 0 0,15 20 6 0 0,1 0 1 0 0,-1 0 0 0 0,1 0 0 0 0,-1 0-1 0 0,1 1 1 0 0,-1-1 0 0 0,1 0-1 0 0,0 0 1 0 0,-1 1 0 0 0,0-1 0 0 0,0 0-1 0 0,0 0 1 0 0,0 1 0 0 0,0-1 0 0 0,1 0-1 0 0,-1 1 1 0 0,0 0-6 0 0,-4-3 0 0 0,0 0 1 0 0,0 0-1 0 0,0-1 0 0 0,0 0 0 0 0,3 2 4 0 0,0 0-1 0 0,0 0 1 0 0,1 0 0 0 0,-1 1-1 0 0,0-1 1 0 0,1 0 0 0 0,-1 0-1 0 0,1 0 1 0 0,0 0 0 0 0,0 0-1 0 0,-1-2-3 0 0,2 3-3 0 0,-1 0-1 0 0,1 0 1 0 0,0-1 0 0 0,-1 1-1 0 0,1 0 1 0 0,-1 1-1 0 0,0-1 1 0 0,1 0 0 0 0,0 0-1 0 0,-1 0 1 0 0,0 0-1 0 0,1 1 1 0 0,-1-1-1 0 0,0 0 1 0 0,-1 0 3 0 0,2 1 4 0 0,-1 0 1 0 0,0-1-1 0 0,1 1 1 0 0,0-1-1 0 0,0 1 0 0 0,-1-1 1 0 0,0 0-1 0 0,1 1 1 0 0,0-1-1 0 0,-1 0 0 0 0,1 0 1 0 0,-1 1-1 0 0,1-1 1 0 0,0 1-1 0 0,0-1-4 0 0,-1 0-5 0 0,1 0 0 0 0,-1-1 0 0 0,0 1 0 0 0,1 0 0 0 0,-1 0 0 0 0,1 0 0 0 0,0 0-1 0 0,-1 0 1 0 0,0 0 0 0 0,0 0 0 0 0,0 0 0 0 0,0 0 0 0 0,0 0 0 0 0,0 1 0 0 0,0-1 5 0 0,1 1 1 0 0,0 0 0 0 0,-1-1 0 0 0,1 1 0 0 0,0-1-1 0 0,-1 1 1 0 0,1-1 0 0 0,0 1 0 0 0,0-1 0 0 0,-1 1 0 0 0,1-1 0 0 0,0 1 0 0 0,0-1 0 0 0,0 1-1 0 0,0-1 1 0 0,0 1 0 0 0,0 0 0 0 0,-1-1 0 0 0,1 1 0 0 0,1-1 0 0 0,-1 1 0 0 0,0-1 0 0 0,0 0-1 0 0,-1-5-9 0 0,0 5 10 0 0,0-1 0 0 0,0 1 0 0 0,0 0 1 0 0,1 0-1 0 0,-1 0 0 0 0,0 0 0 0 0,0 0 1 0 0,-1 0-1 0 0,1 0 0 0 0,-2-1-1 0 0,-6-5 108 0 0,9 7-107 0 0,0 0 1 0 0,0 0 0 0 0,0 0-1 0 0,0-1 1 0 0,0 1-1 0 0,0 0 1 0 0,0 0 0 0 0,0 0-1 0 0,0 0 1 0 0,0 0 0 0 0,-1 0-1 0 0,1 0 1 0 0,0 0-1 0 0,0 0 1 0 0,0 0 0 0 0,0 0-1 0 0,0 0 1 0 0,0 0-1 0 0,0-1 1 0 0,0 1 0 0 0,0 0-1 0 0,0 0 1 0 0,0 0 0 0 0,0 0-1 0 0,0 0 1 0 0,0 0-1 0 0,0 0 1 0 0,0 0 0 0 0,0 0-1 0 0,0 0 1 0 0,0 0 0 0 0,0 0-1 0 0,0 0 1 0 0,0 0-1 0 0,0 0 1 0 0,0 0 0 0 0,1 0-1 0 0,-1 0 1 0 0,0 0-1 0 0,0 0 1 0 0,0 0 0 0 0,0 0-1 0 0,0 0 1 0 0,0 0 0 0 0,0 0-1 0 0,0 0 1 0 0,0-1-1 0 0,0 1 1 0 0,0 0 0 0 0,0 0-2 0 0,-2 0-9 0 0,1-1 4 0 0,0 0 0 0 0,0 0-1 0 0,0 0 1 0 0,0 0 0 0 0,1 0 0 0 0,0 0 0 0 0,-1 0 0 0 0,0 0 0 0 0,1 0 0 0 0,-1 0 0 0 0,0-1 0 0 0,1 1 0 0 0,0 0 0 0 0,-1 0 0 0 0,1-1 5 0 0,-1 2-3 0 0,1-1 1 0 0,0 0 0 0 0,-1 1-1 0 0,1-1 1 0 0,-1 0-1 0 0,1 1 1 0 0,0-1 0 0 0,0 1-1 0 0,-1-1 1 0 0,1 1 0 0 0,-1 0-1 0 0,1 0 1 0 0,-1-1 0 0 0,0 1-1 0 0,1 0 1 0 0,-1-1-1 0 0,0 1 1 0 0,0 0 0 0 0,1 0-1 0 0,-1-1 1 0 0,1 1 0 0 0,0 0-1 0 0,-1 0 1 0 0,0 0 0 0 0,0 0-1 0 0,1 0 1 0 0,-1 0-1 0 0,0 0 1 0 0,0 0 0 0 0,1 0-1 0 0,-2 1 3 0 0,1-3 4 0 0,1 2-1 0 0,0-1-1 0 0,0 1 1 0 0,-1 0 0 0 0,1-1 0 0 0,0 1-1 0 0,0 0 1 0 0,0 0 0 0 0,-1 0-1 0 0,1-1 1 0 0,0 1 0 0 0,0 0 0 0 0,-1 0-1 0 0,1 0 1 0 0,0-1 0 0 0,-1 1-1 0 0,1 0 1 0 0,0 0 0 0 0,0 0 0 0 0,-1 0-1 0 0,1 0 1 0 0,0 0 0 0 0,-1 0-1 0 0,1 0 1 0 0,0 0 0 0 0,-1 0 0 0 0,1 0-1 0 0,0 0 1 0 0,0 0 0 0 0,0 0-1 0 0,0 0 1 0 0,-1 0 0 0 0,1 0 0 0 0,0 0-1 0 0,-1 0 1 0 0,1 0 0 0 0,0 0-3 0 0,-4 3 76 0 0,3-2-90 0 0,0 0 0 0 0,1 0-1 0 0,-1 0 1 0 0,0 0 0 0 0,0-1-1 0 0,0 0 1 0 0,0 1 0 0 0,1 1-1 0 0,-1-1 1 0 0,0 0 0 0 0,0 0-1 0 0,1 0 1 0 0,0 0 0 0 0,0-1 14 0 0,-8 17-32 0 0,5-13-13 0 0,2-5 42 0 0,-9 2 199 0 0,10-1-199 0 0,0-1 0 0 0,-1 1 0 0 0,1 0 0 0 0,0-1 0 0 0,-1 1 0 0 0,1 0 0 0 0,0-1 0 0 0,0 1 0 0 0,0-1 1 0 0,0 1-1 0 0,0 0 0 0 0,-1 0 0 0 0,1 0 0 0 0,0-1 0 0 0,0 1 0 0 0,0-1 0 0 0,0 1 0 0 0,0-1 3 0 0,-1-1-46 0 0,0 4-83 0 0,1-2 127 0 0,1 0 1 0 0,-1 0 0 0 0,0 0-1 0 0,0 0 1 0 0,0 0 0 0 0,0 0-1 0 0,0 0 1 0 0,0 0 0 0 0,0 0 0 0 0,1 0-1 0 0,-1 0 1 0 0,0 0 0 0 0,0 0-1 0 0,0 0 1 0 0,0 0 0 0 0,0 0-1 0 0,0 0 1 0 0,0 0 0 0 0,1 0-1 0 0,-1 0 1 0 0,0 0 0 0 0,0 0 0 0 0,0 0-1 0 0,0 0 1 0 0,0 0 0 0 0,0 0-1 0 0,0 0 1 0 0,0 0 0 0 0,0 0-1 0 0,0 0 1 0 0,0 0 0 0 0,0 1-1 0 0,0-1 1 0 0,0 0 0 0 0,0 0-1 0 0,0 0 1 0 0,0 0 0 0 0,0 0 0 0 0,0 0-1 0 0,0 0 1 0 0,0 0 0 0 0,1 1-1 0 0,-1-1 1 0 0,0 0 0 0 0,0 0-1 0 0,0 0 1 0 0,0 0 0 0 0,0 0-1 0 0,0 0 2 0 0,7 9 142 0 0,-2 3-326 0 0,16 0 195 0 0,-15-8 99 0 0,-6-3-108 0 0,0 0-1 0 0,1-1 1 0 0,-1 1 0 0 0,1-1-1 0 0,-1 0 1 0 0,1 1 0 0 0,0-1-1 0 0,-1 0 1 0 0,1 0 0 0 0,0 0-1 0 0,0 1 1 0 0,-1-1 0 0 0,1 0-2 0 0,-1 0 0 0 0,0 0 0 0 0,0 0 0 0 0,0 1 1 0 0,0-1-1 0 0,0 0 0 0 0,0 0 0 0 0,0 0 1 0 0,0 0-1 0 0,0 0 0 0 0,0 0 0 0 0,0 0 0 0 0,0 0 1 0 0,0 0-1 0 0,0 0 0 0 0,0 0 0 0 0,0 1 1 0 0,0-1-1 0 0,0 0 0 0 0,0 0 0 0 0,0 0 1 0 0,0 0-1 0 0,0 0 0 0 0,0 0 0 0 0,0 0 1 0 0,0 0-1 0 0,0 0 0 0 0,0 0 0 0 0,0 0 0 0 0,0 0 1 0 0,0 1-1 0 0,0-1 0 0 0,0 0 0 0 0,0 0 1 0 0,0 0-1 0 0,0 0 0 0 0,1 0 0 0 0,-1 0 1 0 0,0 0-1 0 0,0 0 0 0 0,0 0 0 0 0,0 0 0 0 0,0 0 1 0 0,0 0-1 0 0,0 0 0 0 0,0 0 0 0 0,0 0 1 0 0,0 0-1 0 0,0 0 0 0 0,1 0 0 0 0,-1 0 1 0 0,0 0-1 0 0,0 0 0 0 0,0 0 0 0 0,0 0 1 0 0,0 0-1 0 0,0 0 0 0 0,0 0 0 0 0,0 0 0 0 0,0 0 1 0 0,0 0-1 0 0,0 0 0 0 0,1 0 0 0 0,-1 0 1 0 0,0-1-1 0 0,0 1 0 0 0,0 0 0 0 0,0 0 1 0 0,0 0-1 0 0,0 0 0 0 0,0 0 0 0 0,0 1 0 0 0,0-1 0 0 0,0 0 0 0 0,0 1 0 0 0,0-1-1 0 0,0 1 1 0 0,0-1 0 0 0,0 1 0 0 0,0-1 0 0 0,0 0 0 0 0,1 1 0 0 0,-1-1 0 0 0,0 0 0 0 0,0 0 0 0 0,0 0-1 0 0,1 1 1 0 0,-1-1 0 0 0,0 1 0 0 0,0-1 0 0 0,1 0 0 0 0,-1 0 0 0 0,0 1 0 0 0,1-1 0 0 0,-1 0-1 0 0,0 1 1 0 0,1-1 0 0 0,-1 0 0 0 0,0 0 0 0 0,0 1 0 0 0,2 0 6 0 0,0 1-1 0 0,0-1 1 0 0,-1 1 0 0 0,0 0-1 0 0,0 0 1 0 0,1-1 0 0 0,-1 1-1 0 0,0 1 1 0 0,0-1 0 0 0,0-1-1 0 0,0 2 1 0 0,-1-1-6 0 0,16 9-9 0 0,-16-10-1 0 0,0 0 0 0 0,0-1 0 0 0,0 1 0 0 0,1-1 0 0 0,-1 1 0 0 0,1-1 0 0 0,-1 1 0 0 0,1-1 0 0 0,-1 1 0 0 0,1-1 0 0 0,-1 1 0 0 0,1-1 0 0 0,-1 1 0 0 0,1-1 0 0 0,0 0 0 0 0,-1 0 1 0 0,1 0-1 0 0,-1 0 0 0 0,1 0 0 0 0,-1 0 0 0 0,1 1 10 0 0,3 0 291 0 0,-4-1-300 0 0,0 1-1 0 0,1-1 0 0 0,-1 1 0 0 0,1-1 0 0 0,-1 1 0 0 0,0-1 0 0 0,1 1 1 0 0,-1 0-1 0 0,0-1 0 0 0,0 1 0 0 0,0-1 0 0 0,0 1 0 0 0,0-1 0 0 0,0 0 1 0 0,0 1-1 0 0,0 0 0 0 0,0-1 10 0 0,1 5 363 0 0,6 4-725 0 0,-7-8 363 0 0,0 0-1 0 0,0 1 1 0 0,1-1-1 0 0,-1 0 1 0 0,1 0-1 0 0,0 0 1 0 0,-1-1 0 0 0,1 0-1 0 0,0 1 1 0 0,0 0-1 0 0,0 0 0 0 0,0 0-3 0 0,-1 0 0 0 0,2 0 0 0 0,-1 0 0 0 0,1 0 0 0 0,-1-1 0 0 0,0 1 0 0 0,0 0 0 0 0,-1 1 0 0 0,1-1 0 0 0,0 0 0 0 0,0 1 0 0 0,0-2 0 0 0,0 2 0 0 0,0-1 0 0 0,0 1 0 0 0,-1-1 0 0 0,1 1 0 0 0,-1-1 0 0 0,0 0 0 0 0,0 1 0 0 0,0 0 0 0 0,0-1 0 0 0,1 2 3 0 0,1 3 2 0 0,-2-6-5 0 0,1 1-1 0 0,-1 0 0 0 0,1 0 1 0 0,-1 0-1 0 0,0 0 0 0 0,0 0 1 0 0,1 0-1 0 0,-1 0 1 0 0,0-1-1 0 0,0 1 0 0 0,0 0 1 0 0,0 0 3 0 0,0 1 5 0 0,0-1-1 0 0,1 0 1 0 0,-1 0 0 0 0,1 0 0 0 0,-1 0 0 0 0,0 0 0 0 0,1 0 0 0 0,0 0 0 0 0,0 1 0 0 0,0-1-5 0 0,1 1 28 0 0,0 3-41 0 0,-2-1 0 0 0,2 1 0 0 0,-1 0 1 0 0,0-1-1 0 0,0 1 0 0 0,-1 4 13 0 0,2 6-154 0 0,1 17 276 0 0,-3-9-53 0 0,-2 14-382 0 0,1-11 377 0 0,2-26-63 0 0,-1 0 0 0 0,0 0 0 0 0,0 0 0 0 0,0 0 0 0 0,0 0 0 0 0,0 0 0 0 0,0 0 0 0 0,0 0 1 0 0,0 0-1 0 0,1 0 0 0 0,-1-1 0 0 0,0 1 0 0 0,0 0 0 0 0,0 0 0 0 0,0 0 0 0 0,1 0 0 0 0,-1 0 0 0 0,0 0 1 0 0,0 0-1 0 0,0 0 0 0 0,0 0 0 0 0,1-1 0 0 0,-1 1 0 0 0,0 0 0 0 0,0 0 0 0 0,0 0 0 0 0,0 0 1 0 0,0 0-1 0 0,0 0 0 0 0,1 0 0 0 0,-1 0 0 0 0,0 0 0 0 0,0 0 0 0 0,0-1 0 0 0,0 1-1 0 0,1-4-26 0 0,0 1-1 0 0,0 0 1 0 0,0-1-1 0 0,0 2 1 0 0,1-1-1 0 0,0-1 0 0 0,0 2 1 0 0,-1-1 26 0 0,3-2-9 0 0,8-15 105 0 0,-8 15-133 0 0,0-1 0 0 0,-2 1 0 0 0,5-6 37 0 0,-1-5 108 0 0,3-3-85 0 0,-2 0-1 0 0,-1 0 1 0 0,2-9-23 0 0,-5 11 20 0 0,-2 1 0 0 0,0-1 0 0 0,-1 1 0 0 0,-1-7-20 0 0,1-6-21 0 0,0 25 14 0 0,0 1-1 0 0,-1-1 1 0 0,0 0 0 0 0,0 1 0 0 0,0-1-1 0 0,-1-1 8 0 0,-3-15 131 0 0,4 19-132 0 0,1-1 0 0 0,-1 0 0 0 0,0 0 0 0 0,1 1 0 0 0,-1 0 0 0 0,0 0 0 0 0,1-1 0 0 0,-1 1 0 0 0,0-1 0 0 0,-1 1 0 0 0,1 0 1 0 0,0 0-1 0 0,-1-1 1 0 0,1 1 4 0 0,0 0 1 0 0,0-1-1 0 0,-1 2 1 0 0,1-2-1 0 0,0 1 0 0 0,0-1 1 0 0,1 0-1 0 0,-1 1 1 0 0,0 0-1 0 0,0-1 1 0 0,0 0-1 0 0,1 0 1 0 0,-1 1-1 0 0,1-1-4 0 0,0 1 0 0 0,0 0 0 0 0,0 0-1 0 0,-1 0 1 0 0,1 0 0 0 0,0 0-1 0 0,0 0 1 0 0,0 1 0 0 0,-1-1-1 0 0,1 1 1 0 0,-1-1 0 0 0,1 0-1 0 0,0 0 1 0 0,0 0 0 0 0,-1 0-1 0 0,1 1 1 0 0,-1-1-1 0 0,1 0 1 0 0,-1 1 0 0 0,0 0-1 0 0,0-1 1 0 0,1 1 0 0 0,-1-1-1 0 0,0 0 1 0 0,0 1 0 0 0,0 0-1 0 0,1-1 1 0 0,-1 1 0 0 0,1-1-1 0 0,-1 1 1 0 0,0 0 0 0 0,0 0-1 0 0,0-1 1 0 0,0 1 0 0 0,0 0-1 0 0,0 0 1 0 0,1 0 0 0 0,-1 0-1 0 0,0 0 1 0 0,0 0 0 0 0,0 1-1 0 0,0-1 1 0 0,0 0 0 0 0,0 0 0 0 0,-8 1 73 0 0,8-1-84 0 0,-1 0 1 0 0,1 1-1 0 0,-1-1 1 0 0,0 0-1 0 0,1 0 1 0 0,-1 1-1 0 0,1-1 1 0 0,-2 1 10 0 0,-9 2-31 0 0,10-3 35 0 0,0 0 0 0 0,1 1-1 0 0,-1-1 1 0 0,0 1 0 0 0,0-1 0 0 0,0 1 0 0 0,1 0 0 0 0,-1 0 0 0 0,1 0 0 0 0,-2-1-4 0 0,2 1-5 0 0,1-1 0 0 0,0 1 1 0 0,0-1-1 0 0,-1 0 0 0 0,1 1 0 0 0,-1-1 0 0 0,0 0 1 0 0,1 1-1 0 0,-1-1 0 0 0,0 0 0 0 0,1 0 1 0 0,-1 0-1 0 0,0 0 0 0 0,1 0 0 0 0,-1 1 0 0 0,1-1 1 0 0,0 0-1 0 0,-1-1 0 0 0,0 1 0 0 0,1 0 0 0 0,-1 0 1 0 0,0 0-1 0 0,1 0 0 0 0,-1 0 0 0 0,0-1 5 0 0,-11-8-71 0 0,-6-1-17 0 0,13 6 398 0 0,4 4-326 0 0,0-1 0 0 0,0 1 0 0 0,0-1-1 0 0,0 1 1 0 0,0-1 0 0 0,0 0 0 0 0,0 1 0 0 0,1 0 0 0 0,0-1-1 0 0,-1 0 1 0 0,0 0 16 0 0,-4-5 70 0 0,5 5-75 0 0,-1 0-1 0 0,1 0 1 0 0,0 0 0 0 0,-1 0 0 0 0,1 0-1 0 0,-1 0 1 0 0,0 1 0 0 0,0 0 0 0 0,0-1-1 0 0,0 0 1 0 0,0 0 0 0 0,0 1 5 0 0,1-1 4 0 0,0 1 1 0 0,0 0-1 0 0,0 0 1 0 0,-1-1-1 0 0,1 1 1 0 0,0 0-1 0 0,-1-1 1 0 0,1 1-1 0 0,0 0 1 0 0,0-1-1 0 0,-1 1 1 0 0,1-1-1 0 0,0 1 1 0 0,0 0-1 0 0,-1 0 1 0 0,1-1-1 0 0,0 1 0 0 0,0 0 1 0 0,0-1-1 0 0,0 1 1 0 0,0-1-1 0 0,0 1 1 0 0,0-1-5 0 0,-3-5 85 0 0,3 5-91 0 0,0 1 0 0 0,0-1 0 0 0,0 1-1 0 0,0-1 1 0 0,0 1 0 0 0,0-1 0 0 0,0 1 0 0 0,0-1 0 0 0,1 1 0 0 0,-1-1 0 0 0,0 1 0 0 0,0 0-1 0 0,0 0 1 0 0,1 0 0 0 0,-1-1 0 0 0,0 1 0 0 0,0 0 0 0 0,1-1 0 0 0,-1 1 0 0 0,0 0 0 0 0,1-1 6 0 0,2-4 161 0 0,-3 4-142 0 0,1-1-1 0 0,0 0 1 0 0,0 0 0 0 0,1 1-1 0 0,-1-1 1 0 0,1 0-1 0 0,-2 0 1 0 0,2 1-1 0 0,0-1 1 0 0,-1 2 0 0 0,1-2-1 0 0,-1 1 1 0 0,2-1-19 0 0,0 3-28 0 0,-3-1 26 0 0,1 0 0 0 0,-1 1 1 0 0,0-1-1 0 0,0 0 1 0 0,0 0-1 0 0,0 0 0 0 0,0 0 1 0 0,0 0-1 0 0,0 0 0 0 0,0 0 1 0 0,0 0-1 0 0,1 0 0 0 0,-1 0 1 0 0,0 0-1 0 0,0 0 0 0 0,0 0 1 0 0,0 0-1 0 0,0 0 0 0 0,0 0 1 0 0,0 0-1 0 0,0 0 0 0 0,0 0 1 0 0,0 0-1 0 0,0 0 0 0 0,0 0 1 0 0,0 0-1 0 0,0 0 1 0 0,0 0-1 0 0,1 0 0 0 0,-1 0 1 0 0,0 0-1 0 0,0 0 0 0 0,0 0 1 0 0,0 0-1 0 0,0 0 0 0 0,0 0 1 0 0,0 0-1 0 0,0 0 0 0 0,1 0 1 0 0,-1 0-1 0 0,0-1 0 0 0,0 1 1 0 0,0 0-1 0 0,0 0 0 0 0,0 0 1 0 0,0 0-1 0 0,0 0 0 0 0,0 0 1 0 0,0 0-1 0 0,0 0 1 0 0,0-1-1 0 0,0 1 0 0 0,0 0 1 0 0,0 0-1 0 0,0 0 0 0 0,0 0 1 0 0,0 0-1 0 0,0 0 0 0 0,0-1 2 0 0,1 0 11 0 0,-1 1 0 0 0,0-1-1 0 0,1 1 1 0 0,-1-1-1 0 0,1 0 1 0 0,-1 0 0 0 0,1 1-1 0 0,-1-1 1 0 0,1 0 0 0 0,-1 0-1 0 0,1 1 1 0 0,-1-1 0 0 0,0 0-1 0 0,1 1 1 0 0,0 0-1 0 0,0 0 1 0 0,0-1 0 0 0,-1 1-1 0 0,2-1-10 0 0,4-3 5 0 0,0-2 86 0 0,-5 5-99 0 0,1 0 1 0 0,-1 0-1 0 0,0 0 0 0 0,0 1 0 0 0,0-1 1 0 0,0 0-1 0 0,1 0 0 0 0,-1 0 0 0 0,1 1 1 0 0,-1-1-1 0 0,0 0 0 0 0,0 1 0 0 0,1-1 0 0 0,0 1 1 0 0,0 0 7 0 0,-1-1 23 0 0,-1 1 1 0 0,1 0 0 0 0,0-1 0 0 0,0 0-1 0 0,0 0 1 0 0,0 1 0 0 0,0-1 0 0 0,0 0-1 0 0,-1 0 1 0 0,1 0 0 0 0,-1 0-24 0 0,4-4 48 0 0,16-6-171 0 0,-15 9 126 0 0,-1-2 0 0 0,2 1 0 0 0,-2 0 0 0 0,1 0 0 0 0,1 2 0 0 0,-2-2 0 0 0,2 1 0 0 0,3-1-3 0 0,8 0-28 0 0,-12 2 33 0 0,-2 0 0 0 0,2 0 0 0 0,-2 0 0 0 0,1 0 0 0 0,-1 0 0 0 0,1 0 0 0 0,0-1 0 0 0,-1 0 0 0 0,1 0 0 0 0,-1 0 0 0 0,2-2-5 0 0,-3 2 5 0 0,1 1-1 0 0,-1 1 1 0 0,0-1-1 0 0,1-1 1 0 0,0 2-1 0 0,-1-1 1 0 0,0 0-1 0 0,3 0-4 0 0,-3 1 4 0 0,0-1 0 0 0,0 1 1 0 0,0-1-1 0 0,0 1 0 0 0,0 0 0 0 0,0-1 0 0 0,0 0 0 0 0,-1 0 0 0 0,1 0 0 0 0,1-1-4 0 0,-2 0 1 0 0,0 2-1 0 0,1-1 0 0 0,-2 1 0 0 0,1-1 0 0 0,0 0 0 0 0,0 0 0 0 0,1 0 0 0 0,-1 1 0 0 0,0-1 0 0 0,0 1 0 0 0,0-1 1 0 0,0 1-1 0 0,1 0 0 0 0,0-1 0 0 0,1-1-36 0 0,2 0 21 0 0,-3 2 19 0 0,0-1 0 0 0,0 1 0 0 0,1-1 0 0 0,-2 0 0 0 0,2 0-1 0 0,-1 1 1 0 0,0-1 0 0 0,1 0-4 0 0,12-6-10 0 0,-3 2-54 0 0,-11 4 65 0 0,1 1-1 0 0,-2-1 1 0 0,2 1 0 0 0,0-1 0 0 0,-1 1 0 0 0,1-1-1 0 0,-1 1 1 0 0,1 0 0 0 0,1-1-1 0 0,-2 1 7 0 0,1 0 0 0 0,-1 0 0 0 0,1 0 0 0 0,0-1 0 0 0,-1 1-1 0 0,1-1 1 0 0,-1 1 0 0 0,1-1 0 0 0,-1 0 0 0 0,1 0 0 0 0,-1 1 0 0 0,1 0 0 0 0,-1-1 0 0 0,0-1-1 0 0,0 1 1 0 0,1 0 0 0 0,-1 0 0 0 0,1-1-7 0 0,11-6 15 0 0,-10 6-1 0 0,-2 0 0 0 0,2 0 0 0 0,0 0-1 0 0,-2 2 1 0 0,2-2 0 0 0,2 0-14 0 0,10-7-43 0 0,-14 8 47 0 0,0 0 0 0 0,1 0 0 0 0,0 1 0 0 0,-1-1 0 0 0,1 0 0 0 0,-1 1 1 0 0,1-1-1 0 0,0 1 0 0 0,-1-1 0 0 0,1 1 0 0 0,-1 0 0 0 0,1 0-4 0 0,2-3-16 0 0,-1 0 0 0 0,1 0-1 0 0,-2-1 1 0 0,2 2 0 0 0,-1-2 0 0 0,0 0 16 0 0,6-2 106 0 0,-1 1-43 0 0,-2 3-137 0 0,-6 2 75 0 0,0 0 0 0 0,1 0 0 0 0,-1 0-1 0 0,0 0 1 0 0,1 0 0 0 0,-1 0 0 0 0,0 0 0 0 0,1-1 0 0 0,-1 1 0 0 0,0 0 0 0 0,1 0-1 0 0,-1 0 1 0 0,0 0 0 0 0,0 0 0 0 0,1 0 0 0 0,-1 0 0 0 0,0 0 0 0 0,0 0 0 0 0,1 0-1 0 0,-1 0 1 0 0,0-1 0 0 0,0 1 0 0 0,1 0 0 0 0,-1 0 0 0 0,0-1 0 0 0,0 1 0 0 0,0 0-1 0 0,0 0 1 0 0,1-1 0 0 0,-1 1 0 0 0,0 0 0 0 0,0-1 0 0 0,0 1-1 0 0,0-4-48 0 0,0 5-3 0 0,-4 7 90 0 0,3-7-37 0 0,0-1 0 0 0,0 1 0 0 0,0 0 0 0 0,0 0 0 0 0,0-1 0 0 0,0 1 0 0 0,-1 0 0 0 0,1-1 0 0 0,-1 1-2 0 0,-11 5 19 0 0,3 1-163 0 0,-4 5 126 0 0,-1 0-1 0 0,-1-1 0 0 0,0-2 0 0 0,0 0 1 0 0,-6 2 18 0 0,21-10 1 0 0,-4 1-43 0 0,1-1-1 0 0,-1 1 1 0 0,1 1-1 0 0,-1 0 1 0 0,2-1-1 0 0,-4 3 43 0 0,7-4-12 0 0,-1-1-1 0 0,0 0 1 0 0,0 0 0 0 0,0 1-1 0 0,0-1 1 0 0,0 1-1 0 0,1-1 1 0 0,-1 0-1 0 0,0 1 1 0 0,0-1-1 0 0,0 0 1 0 0,0 0-1 0 0,-1 0 13 0 0,-7 3-16 0 0,6-3-91 0 0,3 0 103 0 0,0 0 0 0 0,-1 0 0 0 0,1 0 0 0 0,0 0 0 0 0,0 0 1 0 0,0-1-1 0 0,0 1 0 0 0,0 0 0 0 0,0 0 0 0 0,-1 0 0 0 0,1 0 0 0 0,0 0 1 0 0,0 0-1 0 0,0 0 0 0 0,0 1 0 0 0,0-1 0 0 0,-1 0 0 0 0,1 0 1 0 0,0 0-1 0 0,0 0 0 0 0,0 0 0 0 0,0 0 0 0 0,0 0 0 0 0,-1 0 0 0 0,1 0 1 0 0,0 0-1 0 0,0 0 0 0 0,0 0 0 0 0,0 1 0 0 0,0-1 0 0 0,0 0 0 0 0,0 0 1 0 0,0 0-1 0 0,0 0 0 0 0,-1 0 0 0 0,1 0 0 0 0,0 0 4 0 0,1 0 2 0 0,4-5 18 0 0,-1 1 0 0 0,0 0 0 0 0,0-1 0 0 0,1-1-20 0 0,1-1-12 0 0,-1 0 1 0 0,1 1 0 0 0,1 0 0 0 0,0 1-1 0 0,0-1 1 0 0,0 1 0 0 0,3-1 11 0 0,-8 5 1 0 0,-1 0 6 0 0,0 0 0 0 0,1 0-1 0 0,-1 0 1 0 0,1 0 0 0 0,-1 0-1 0 0,0 1 1 0 0,0-1 0 0 0,0 0-1 0 0,0 0 1 0 0,0-1 0 0 0,0 1-1 0 0,0 0 1 0 0,0-1 0 0 0,0 2-1 0 0,-1-2 1 0 0,0 1 0 0 0,1-1-1 0 0,-1 0-6 0 0,-4 4 37 0 0,-1 0 0 0 0,1-1-1 0 0,0 1 1 0 0,-4 2-37 0 0,-66 47-421 0 0,49-34 366 0 0,5-4-95 0 0,-12 5 150 0 0,20-11-23 0 0,-1 0 0 0 0,1 0 0 0 0,0 1 1 0 0,1 1-1 0 0,-6 6 23 0 0,13-10-70 0 0,7-6-83 0 0,4-2 120 0 0,-3 1 45 0 0,1 1 0 0 0,0-1 0 0 0,0-1 0 0 0,-2 1 0 0 0,2 0 0 0 0,-1-2 0 0 0,0 1 0 0 0,-1 1 0 0 0,3-4-12 0 0,18-12 165 0 0,10-5 1 0 0,-15 10-54 0 0,1 1 0 0 0,15-7-112 0 0,-18 8-24 0 0,-13 9-7 0 0,-2 0 0 0 0,2 0-1 0 0,-2 0 1 0 0,2 1 0 0 0,0-1 0 0 0,1 0 31 0 0,-4 1 8 0 0,1 1 0 0 0,-1-1 0 0 0,0 0 0 0 0,0 0 1 0 0,1 1-1 0 0,-1-1 0 0 0,0 0 0 0 0,1 0 0 0 0,-1 0-8 0 0,-1 0-7 0 0,1 0 0 0 0,0 0 1 0 0,0 1-1 0 0,0-1 0 0 0,-1 1 0 0 0,1 0 0 0 0,0-1 0 0 0,0 1 1 0 0,-1-1-1 0 0,1 1 0 0 0,0 0 0 0 0,0-1 0 0 0,0 1 1 0 0,0 0-1 0 0,0 0 0 0 0,1-1 7 0 0,-2 1 13 0 0,1 0 0 0 0,0 0 0 0 0,0-1 0 0 0,0 1 0 0 0,0 0 0 0 0,0-1 1 0 0,0 1-1 0 0,0-1 0 0 0,-1 0 0 0 0,1 1 0 0 0,0-1 0 0 0,0 1 0 0 0,0 0 0 0 0,0-1 0 0 0,-1 0 0 0 0,1 0 1 0 0,0 0-14 0 0,0 0-6 0 0,-1 0 1 0 0,0 1 0 0 0,0-1 0 0 0,1 1 0 0 0,-1-1 0 0 0,1 1 0 0 0,0 0 0 0 0,-1-1 0 0 0,1 1 0 0 0,0 0-1 0 0,-1-1 1 0 0,1 1 0 0 0,0-1 0 0 0,-1 1 0 0 0,1 0 0 0 0,-1 0 0 0 0,1-1 0 0 0,-1 1 0 0 0,1 0 0 0 0,0 0-1 0 0,0 0 1 0 0,0 0 0 0 0,0 0 5 0 0,0 0 3 0 0,-1 0 1 0 0,1 0-1 0 0,-1 0 0 0 0,0-1 1 0 0,1 1-1 0 0,0 0 0 0 0,-1 0 0 0 0,1-1 1 0 0,0 1-1 0 0,-1 0 0 0 0,1-1 1 0 0,-1 1-1 0 0,1 0 0 0 0,0-1 0 0 0,-1 1 1 0 0,1 0-1 0 0,-1 0 0 0 0,0-1 0 0 0,0 1 1 0 0,0-1-1 0 0,1 1 0 0 0,-1-1 1 0 0,0 0-4 0 0,1 0 5 0 0,0 0 1 0 0,0 0-1 0 0,-1 0 1 0 0,1 1-1 0 0,0 0 1 0 0,0-1-1 0 0,0 0 1 0 0,-1 1-1 0 0,1-1 1 0 0,1 0-6 0 0,7-3-85 0 0,-8 3 95 0 0,0 0 0 0 0,-1 1 0 0 0,1-1 1 0 0,0 1-1 0 0,-1-1 0 0 0,1 1 0 0 0,0-1 0 0 0,0 1 0 0 0,0 0 0 0 0,0 0 1 0 0,0-1-1 0 0,0 1 0 0 0,0 0 0 0 0,0 0 0 0 0,0 0 0 0 0,0 0 1 0 0,0 0-1 0 0,0 0 0 0 0,1 1-10 0 0,5-7-48 0 0,-2 1-79 0 0,1-1 220 0 0,-1 1-165 0 0,-5 5 73 0 0,0 0-1 0 0,0 0 0 0 0,0 0 0 0 0,0 0 0 0 0,0 0 0 0 0,0 0 0 0 0,0 1 0 0 0,0-1 0 0 0,0 0 0 0 0,0 0 0 0 0,0 0 0 0 0,0 0 0 0 0,0 0 0 0 0,0 0 0 0 0,0 0 0 0 0,0 0 0 0 0,0 0 1 0 0,0 0-1 0 0,0 0 0 0 0,0 0 0 0 0,0 0 0 0 0,0 0 0 0 0,0 0 0 0 0,0 1 0 0 0,0-1 0 0 0,0 0 0 0 0,0 0 0 0 0,0 0 0 0 0,0 0 0 0 0,1 0 0 0 0,-1 0 0 0 0,0 0 0 0 0,0 0 0 0 0,0 0 1 0 0,0 0-1 0 0,0 0 0 0 0,0 0 0 0 0,0 0 0 0 0,0 0 0 0 0,0 0 0 0 0,0 0 0 0 0,0 0 0 0 0,0 0 0 0 0,0 0 0 0 0,0 0 0 0 0,0 0 0 0 0,1 0 0 0 0,-1 0 0 0 0,0 0 0 0 0,0 0 0 0 0,0 0 1 0 0,0 0-1 0 0,0 0 0 0 0,0 0 0 0 0,0 0 0 0 0,0 0 0 0 0,0 0 0 0 0,0 0 0 0 0,0 0 0 0 0,0 0 0 0 0,0 0 0 0 0,0 0 0 0 0,0 0 0 0 0,0 0 0 0 0,1 0 0 0 0,-1 0 0 0 0,0-1 0 0 0,0 1 1 0 0,0 0-1 0 0,0 0 2 0 0,0 0 1 0 0,0 0-1 0 0,0 0 1 0 0,0 0 0 0 0,0 0-1 0 0,0 0 1 0 0,0 0-1 0 0,0 0 1 0 0,-1 0-1 0 0,1 0 1 0 0,0 0 0 0 0,0 0-1 0 0,0 0 1 0 0,0 0-1 0 0,0 0 1 0 0,0 0 0 0 0,0 0-1 0 0,0 0 1 0 0,0 0-1 0 0,0 0 1 0 0,0-1-1 0 0,0 1 1 0 0,0 0 0 0 0,0 0-1 0 0,0 0 1 0 0,0 0-1 0 0,0 0 1 0 0,0 0 0 0 0,0 0-1 0 0,0 0 1 0 0,-1 0-1 0 0,1 0 1 0 0,0 0-1 0 0,0 0 1 0 0,0 0 0 0 0,0 0-1 0 0,0 0 1 0 0,0 0-1 0 0,0 0 1 0 0,0 1 0 0 0,0-1-1 0 0,0 0 1 0 0,0 0-1 0 0,0 0 1 0 0,0 0 0 0 0,0 0-1 0 0,0 0 1 0 0,0 0-1 0 0,0 0 1 0 0,0 0-1 0 0,0 0 1 0 0,0 0 0 0 0,0 0-1 0 0,0 0 1 0 0,-1 0-1 0 0,1 0 1 0 0,0 0 0 0 0,0 0-1 0 0,0 0 1 0 0,0 0-1 0 0,0 0 1 0 0,0 0-1 0 0,0 0 1 0 0,0 0 0 0 0,0 1-3 0 0,0-1 8 0 0,1-1-39 0 0,-2-2 33 0 0,1 3-1 0 0,0 0-1 0 0,0 0 0 0 0,0 0 1 0 0,0 0-1 0 0,0 0 1 0 0,0 0-1 0 0,0 0 1 0 0,0 0-1 0 0,0 0 0 0 0,0 0 1 0 0,0 0-1 0 0,0 0 1 0 0,0 0-1 0 0,0 0 1 0 0,0 0-1 0 0,0 0 0 0 0,0 0 1 0 0,0 0-1 0 0,0 0 1 0 0,0 0-1 0 0,0 0 1 0 0,0 0-1 0 0,0 0 0 0 0,0 0 1 0 0,0 0-1 0 0,0 0 1 0 0,0 0-1 0 0,0 0 1 0 0,0 0-1 0 0,0 0 0 0 0,0-1 1 0 0,0 1-1 0 0,0 0 1 0 0,0 0-1 0 0,0 0 1 0 0,0 0-1 0 0,0 0 0 0 0,0 0 1 0 0,0 0-1 0 0,0 0 1 0 0,0 0-1 0 0,0 0 1 0 0,0 0-1 0 0,0 0 0 0 0,0 0 1 0 0,0 0-1 0 0,0 0 1 0 0,0 0-1 0 0,0 0 1 0 0,0 0-1 0 0,0 0 0 0 0,0 0-7 0 0,1 0-1 0 0,-1 0 1 0 0,1-1 0 0 0,-1 1 0 0 0,1 0-1 0 0,-1 0 1 0 0,0-1 0 0 0,0 1 0 0 0,1 0-1 0 0,-1 0 1 0 0,0 0 0 0 0,1 0 0 0 0,-1-1-1 0 0,1 1 1 0 0,-1 0 0 0 0,0-1 0 0 0,0 1-1 0 0,1-1 1 0 0,-1 1 0 0 0,0-1-1 0 0,1 1 8 0 0,-1-1 4 0 0,0 1-1 0 0,0 0 0 0 0,0-1 0 0 0,0 1 0 0 0,0 0 0 0 0,1-1 0 0 0,-1 1 0 0 0,0 0 0 0 0,0-1 0 0 0,0 1 0 0 0,1 0 0 0 0,-1 0 0 0 0,0 0 0 0 0,1 0 0 0 0,-1 0 0 0 0,0-1 0 0 0,0 1 0 0 0,0 0 0 0 0,0 0 0 0 0,1 0 0 0 0,-1-1 0 0 0,0 1 1 0 0,1 0-1 0 0,-1 0 0 0 0,0 0 0 0 0,1 0 0 0 0,-1 0 0 0 0,1 0 0 0 0,-1 0 0 0 0,0 0 0 0 0,1 0 0 0 0,-1 0 0 0 0,0 0 0 0 0,1 0 0 0 0,-1 0 0 0 0,1 0 0 0 0,-1 0 0 0 0,0 0 0 0 0,1 0 0 0 0,-1 1 0 0 0,0-1 0 0 0,0 0 0 0 0,0 0 0 0 0,0 0 1 0 0,1 1-1 0 0,-1-1 0 0 0,0 0-3 0 0,0 0-3 0 0,0 0 1 0 0,0 0 0 0 0,0 0 0 0 0,0 0 0 0 0,0 0-1 0 0,0 0 1 0 0,0-1 0 0 0,0 1 0 0 0,0 0 0 0 0,1 0 0 0 0,-1 0-1 0 0,0 0 1 0 0,0 0 0 0 0,0 0 0 0 0,0 0 0 0 0,0 0-1 0 0,0 0 1 0 0,0 0 0 0 0,0-1 0 0 0,0 1 0 0 0,0 0-1 0 0,0 0 1 0 0,0 0 0 0 0,0 0 0 0 0,0 0 0 0 0,0 0-1 0 0,0 0 1 0 0,1 0 0 0 0,-1 0 0 0 0,0 0 0 0 0,0 0-1 0 0,0 0 1 0 0,0 0 0 0 0,0 0 0 0 0,0 0 0 0 0,0 0 0 0 0,0 0-1 0 0,0 0 1 0 0,1 0 0 0 0,-1 0 0 0 0,0 0 0 0 0,0 0-1 0 0,0 0 1 0 0,0 0 0 0 0,0 0 0 0 0,0 0 0 0 0,0 0-1 0 0,0 0 1 0 0,0 0 0 0 0,1 0 0 0 0,-1 0 0 0 0,0 0-1 0 0,0 0 1 0 0,0 0 0 0 0,0 0 0 0 0,0 0 0 0 0,0 0 0 0 0,0 0-1 0 0,0 1 3 0 0,1-5-25 0 0,-1 5-21 0 0,0-1 49 0 0,0 0-1 0 0,0 0 1 0 0,0 0 0 0 0,0 0-1 0 0,0 0 1 0 0,0 0 0 0 0,1 0-1 0 0,-1 0 1 0 0,0 0-1 0 0,0 0 1 0 0,0-1 0 0 0,0 1-1 0 0,0 0 1 0 0,0 0 0 0 0,0 0-1 0 0,0 0 1 0 0,0 0 0 0 0,1 0-1 0 0,-1 0 1 0 0,0 0-1 0 0,0 0 1 0 0,0 0 0 0 0,0 0-1 0 0,0 0 1 0 0,0 0 0 0 0,0 0-1 0 0,0 0 1 0 0,0 0 0 0 0,0 0-1 0 0,0 0 1 0 0,0 0-1 0 0,0 0 1 0 0,0 0 0 0 0,0 0-1 0 0,0 0 1 0 0,0 0 0 0 0,1 0-1 0 0,-1 0 1 0 0,0 1 0 0 0,0-1-1 0 0,0 0 1 0 0,0 0-1 0 0,0 0 1 0 0,0 0 0 0 0,0 0-1 0 0,0 0 1 0 0,0 0 0 0 0,0 0-1 0 0,1 0 1 0 0,-1 0-1 0 0,0 1 1 0 0,0-1 0 0 0,0 0-1 0 0,0 0 1 0 0,0 0 0 0 0,0 0-1 0 0,0 0 1 0 0,0 0 0 0 0,0 0-1 0 0,0 1 1 0 0,0-1-1 0 0,0 0 1 0 0,0 0 0 0 0,0 0-1 0 0,0 0 1 0 0,0 0 0 0 0,0 0-3 0 0,6-6-79 0 0,2 2 146 0 0,-8 4-65 0 0,0 0 0 0 0,0 0 0 0 0,0 0 0 0 0,0 0 0 0 0,0 0-1 0 0,0 0 1 0 0,0 0 0 0 0,1 0 0 0 0,-1 0 0 0 0,0 0 0 0 0,0 0-1 0 0,0 0 1 0 0,0 0 0 0 0,0 0 0 0 0,0 0 0 0 0,1 0 0 0 0,-1 0-1 0 0,0 0 1 0 0,0 0 0 0 0,0-1 0 0 0,0 1 0 0 0,0 0-1 0 0,0 0 1 0 0,0 0 0 0 0,0 0 0 0 0,1 0 0 0 0,-1 0 0 0 0,0 0-1 0 0,0 0 1 0 0,0 0 0 0 0,0-1 0 0 0,0 1 0 0 0,0 0 0 0 0,0 0-1 0 0,0 0 1 0 0,0 0 0 0 0,0 0 0 0 0,0 0 0 0 0,0-1 0 0 0,0 1-1 0 0,0 0 1 0 0,0 0 0 0 0,0 0 0 0 0,0 0-2 0 0,-1 0 52 0 0,3 2-68 0 0,-2-2 14 0 0,0 0 1 0 0,0 0-1 0 0,0 0 0 0 0,0 0 1 0 0,0 0-1 0 0,0 0 1 0 0,0 0-1 0 0,0 0 1 0 0,0 0-1 0 0,0 0 1 0 0,0-1-1 0 0,0 1 0 0 0,0 0 1 0 0,0 0-1 0 0,0 0 1 0 0,0 0-1 0 0,0 0 1 0 0,0 0-1 0 0,0 0 0 0 0,1 0 1 0 0,-1 0-1 0 0,0 0 1 0 0,0 0-1 0 0,0 0 1 0 0,0 0-1 0 0,0 0 1 0 0,0 0-1 0 0,0 0 0 0 0,0 0 1 0 0,0 0-1 0 0,0 0 1 0 0,0 0-1 0 0,0 0 1 0 0,0 0-1 0 0,1 0 0 0 0,-1 0 1 0 0,0 0-1 0 0,0 0 1 0 0,0 0-1 0 0,0 0 1 0 0,0 0-1 0 0,0 0 0 0 0,0 0 1 0 0,0 0-1 0 0,0 0 1 0 0,0 0-1 0 0,0 0 1 0 0,0 0-1 0 0,0 0 1 0 0,0 0-1 0 0,0 0 0 0 0,1 0 1 0 0,-1 0-1 0 0,0 1 1 0 0,0-1-1 0 0,0 0 1 0 0,0 0 1 0 0,9 1 6 0 0,-1-5 5 0 0,-8 3-10 0 0,1 1 0 0 0,0 0 0 0 0,-1 0-1 0 0,1-1 1 0 0,-1 1 0 0 0,1-1 0 0 0,0 1-1 0 0,-1-1 1 0 0,1 1 0 0 0,-1 0 0 0 0,1-1 0 0 0,-1 0-1 0 0,0 1 1 0 0,1-1 0 0 0,-1 1 0 0 0,0-1-1 0 0,0 1 0 0 0,0 0 2 0 0,0 0-1 0 0,0-1 0 0 0,0 1 1 0 0,0 0-1 0 0,0 0 0 0 0,0 0 1 0 0,0-1-1 0 0,0 1 0 0 0,0 0 1 0 0,1 0-1 0 0,-1 0 0 0 0,0 0 1 0 0,0-1-1 0 0,0 1 0 0 0,0 0 1 0 0,0 0-1 0 0,0 0 0 0 0,0 0 1 0 0,0-1-1 0 0,1 1 0 0 0,-1 0 1 0 0,0 0-1 0 0,0 0 0 0 0,0 0 1 0 0,0 0-1 0 0,0 0 1 0 0,1 0-1 0 0,-1 0 0 0 0,0-1 1 0 0,0 1-1 0 0,0 0 0 0 0,1 0 1 0 0,-1 0-1 0 0,0 0 0 0 0,0 0 1 0 0,0 0-1 0 0,0 0 0 0 0,1 0 1 0 0,-1 0-1 0 0,0 0 0 0 0,0 0 1 0 0,0 0-1 0 0,1 0-1 0 0,-1 4 56 0 0,1-3-41 0 0,0 0 0 0 0,-1 0 0 0 0,1 1 0 0 0,0-1 0 0 0,0 1 0 0 0,-1-1 0 0 0,1 1 1 0 0,-1-1-1 0 0,0 1 0 0 0,1 0 0 0 0,-1-1 0 0 0,0 0 0 0 0,0 1 0 0 0,0 0 0 0 0,0 0 0 0 0,0-1 1 0 0,-1 0-1 0 0,1 3-15 0 0,-1-2 10 0 0,0 0 0 0 0,1 1 0 0 0,0-1 0 0 0,-1 0-1 0 0,1 1 1 0 0,0 0 0 0 0,0-1 0 0 0,1 0 0 0 0,-1 1 0 0 0,1-1 0 0 0,-1 0 0 0 0,1 1 0 0 0,0-1 0 0 0,0 0 0 0 0,0 1-10 0 0,2 6-140 0 0,-2-8 144 0 0,-1 1-1 0 0,1-1 0 0 0,-1-1 0 0 0,1 2 0 0 0,0-1 0 0 0,-1 0 1 0 0,1 0-1 0 0,0 0 0 0 0,0 0 0 0 0,-1 0-3 0 0,2 0 3 0 0,-1 1 0 0 0,0 0 0 0 0,0 0 0 0 0,0-1 0 0 0,0 0 0 0 0,0 1 0 0 0,-1 0 0 0 0,0 0 0 0 0,0 0 0 0 0,1-1-1 0 0,-1 1 1 0 0,1 0 0 0 0,-1 1-3 0 0,0 0 1 0 0,1 0-1 0 0,-1-1 1 0 0,1 1-1 0 0,0 0 1 0 0,0-1-1 0 0,0 1 0 0 0,2 2 92 0 0,-2-4-88 0 0,-1 0 0 0 0,1-1 0 0 0,0 1 0 0 0,-1 0-1 0 0,1 0 1 0 0,-1-1 0 0 0,0 1 0 0 0,1 0 0 0 0,-1 0-1 0 0,0-1 1 0 0,1 1 0 0 0,-1 0 0 0 0,0 0 0 0 0,0 0-1 0 0,0 0 1 0 0,0-1 0 0 0,0 1 0 0 0,0 0 0 0 0,0 0-1 0 0,0-1-3 0 0,0 2 9 0 0,0 0 0 0 0,0 0 0 0 0,0-1-1 0 0,0 0 1 0 0,0 1 0 0 0,0 0 0 0 0,1-1-1 0 0,-1 1 1 0 0,1-1 0 0 0,0 0 0 0 0,0 1-1 0 0,-1 0 1 0 0,2 0-9 0 0,-1-1 8 0 0,0 1-1 0 0,-1 0 0 0 0,1 1 0 0 0,0-2 1 0 0,-1 1-1 0 0,1 1 0 0 0,-1-1 0 0 0,1 1-7 0 0,0 4 9 0 0,0 1 0 0 0,0 0 0 0 0,0 0 0 0 0,1-1 0 0 0,1 2-9 0 0,4 19 23 0 0,-6-26-14 0 0,-1 0 0 0 0,1-2 0 0 0,0 2-1 0 0,0-1 1 0 0,0 1 0 0 0,0-1 0 0 0,0 1-1 0 0,0-2 1 0 0,1 1 0 0 0,-1 0-1 0 0,0 0 1 0 0,0 0 0 0 0,1 1-9 0 0,1-2-121 0 0,-2 0 155 0 0,0 4 112 0 0,-13-36-168 0 0,9 27 15 0 0,2-1 0 0 0,-2 0 1 0 0,0 2-1 0 0,0-1 0 0 0,0-1 0 0 0,-1 2 0 0 0,1-1 0 0 0,-4-3 7 0 0,6 7 14 0 0,-1 0-1 0 0,1 1 1 0 0,-1-1-1 0 0,2 0 1 0 0,-2 0-1 0 0,1 0 1 0 0,-1 1-1 0 0,0-1 1 0 0,1 1-14 0 0,-12-7 3 0 0,11 6-3 0 0,1 0 1 0 0,-1 0 0 0 0,0 0 0 0 0,0 1-1 0 0,0-1 1 0 0,1 0 0 0 0,-2 0-1 0 0,1 1 1 0 0,0-1 0 0 0,1 1 0 0 0,-2-1-1 0 0,1 1 1 0 0,0 0 0 0 0,0 0 0 0 0,-2 1-1 0 0,-6 0 14 0 0,1 0-1 0 0,1 1 1 0 0,-2-1-14 0 0,2 1 52 0 0,1 0-60 0 0,0 0 0 0 0,0 0 1 0 0,1 0-1 0 0,0 1 0 0 0,0 0 1 0 0,0 0-1 0 0,0 1 1 0 0,1-1-1 0 0,-6 5 8 0 0,3-1 36 0 0,0 0-1 0 0,0 1 1 0 0,1 0-1 0 0,1 1 1 0 0,-6 7-36 0 0,7-8 0 0 0,-1 0 0 0 0,2 0 0 0 0,0 0 1 0 0,1 1-1 0 0,-1-1 0 0 0,2 1 0 0 0,-1 0 0 0 0,-1 7 0 0 0,4-14 5 0 0,-1 1-9 0 0,1 0 1 0 0,-1 0-1 0 0,1 0 1 0 0,0 0-1 0 0,0 1 1 0 0,0-2-1 0 0,0 3 4 0 0,0-4 2 0 0,0-1 0 0 0,1 1 0 0 0,-1 0 0 0 0,0 0 0 0 0,1 0-1 0 0,-1 0 1 0 0,0 0 0 0 0,0 0 0 0 0,1 0 0 0 0,0-1 0 0 0,-1 0 0 0 0,1 1 0 0 0,0 0-1 0 0,0-1 1 0 0,-1 1 0 0 0,1 0 0 0 0,0-1 0 0 0,0 1 0 0 0,-1-1 0 0 0,1 1 0 0 0,0-1 0 0 0,-1 0-1 0 0,1 1 1 0 0,0-1 0 0 0,0 0 0 0 0,0 1 0 0 0,1-1-2 0 0,-2 0-1 0 0,2 0 1 0 0,-1 0-1 0 0,1 0 0 0 0,-1 0 0 0 0,1 0 1 0 0,-2 0-1 0 0,2 0 0 0 0,-1 0 1 0 0,0-1-1 0 0,1 1 0 0 0,-1 0 1 0 0,0-1-1 0 0,0 1 0 0 0,0-1 1 0 0,0 0-1 0 0,1 1 0 0 0,-1-1 1 0 0,0 0-1 0 0,0 0 0 0 0,-1 0 1 0 0,1 1-1 0 0,0-1 0 0 0,0 0 1 0 0,0 0-1 0 0,0 0 0 0 0,0-1 1 0 0,0 1-1 0 0,0 0 0 0 0,-1 1 1 0 0,0-2-1 0 0,4-5-4 0 0,0-1-1 0 0,-1 1 0 0 0,0-1 1 0 0,0-4 5 0 0,1 1 3 0 0,-1 3 0 0 0,0 0 0 0 0,-1-1 0 0 0,1 1 0 0 0,-3-1 0 0 0,2 1-1 0 0,-1 0 1 0 0,-1 0 0 0 0,0-1 0 0 0,0 1 0 0 0,-1-7-3 0 0,0 14 3 0 0,1 0 0 0 0,0 1 0 0 0,0-1 0 0 0,0 0 0 0 0,0 0 0 0 0,-1 0 0 0 0,1 1 0 0 0,0-1-1 0 0,0 0 1 0 0,0 1 0 0 0,0 0 0 0 0,-1-1 0 0 0,1 0 0 0 0,-1 1 0 0 0,1-1 0 0 0,-1 0 0 0 0,0 1 0 0 0,1-1 0 0 0,-1 1 0 0 0,1-1-1 0 0,-1 1 1 0 0,0-1-3 0 0,0 1 5 0 0,1 0-1 0 0,0 0 1 0 0,-1 0-1 0 0,0 0 1 0 0,0 0-1 0 0,1 0 1 0 0,-1 0-1 0 0,0 0 0 0 0,0 0 1 0 0,1 0-1 0 0,-1 1 1 0 0,0-1-1 0 0,1 0 1 0 0,0 0-1 0 0,-1 1 1 0 0,1-1-1 0 0,-1 0 1 0 0,0 1-1 0 0,0-1-4 0 0,-3 4-3 0 0,1-2 1 0 0,-1 2-1 0 0,1-2 1 0 0,-1 2-1 0 0,2 0 1 0 0,-3 1 2 0 0,-2 5-34 0 0,1 0 1 0 0,0 1 0 0 0,0 0-1 0 0,-3 7 34 0 0,-15 49-57 0 0,12-30 41 0 0,-5 11 145 0 0,0 9-129 0 0,13-41 20 0 0,0 1 0 0 0,1-1 0 0 0,2 0 0 0 0,0 1 0 0 0,0 9-20 0 0,2-21-7 0 0,-1 0-1 0 0,1 0 1 0 0,-1 0-1 0 0,1-1 1 0 0,0 2-1 0 0,1-2 1 0 0,1 3 7 0 0,-3-5-1 0 0,1-1-1 0 0,-1 1 1 0 0,1-2 0 0 0,0 2 0 0 0,0-1 0 0 0,0 1 0 0 0,0-1 0 0 0,0 1-1 0 0,0-2 1 0 0,0 1 0 0 0,0 0 0 0 0,0 1 0 0 0,1-1 0 0 0,-1 0 0 0 0,1 0-1 0 0,-1-1 1 0 0,0 1 0 0 0,0-1 0 0 0,1 1 0 0 0,0-1 0 0 0,-1 1 0 0 0,0-1-1 0 0,1 0 1 0 0,1 1 1 0 0,-2-1 6 0 0,1 0 0 0 0,-1 0-1 0 0,0-1 1 0 0,1 1 0 0 0,-1 0 0 0 0,1-1 0 0 0,-1 1-1 0 0,0-1 1 0 0,1 1 0 0 0,-1 0 0 0 0,0-1-1 0 0,1 0 1 0 0,-1 0 0 0 0,-1 0 0 0 0,2 0-1 0 0,-1 0 1 0 0,0 0 0 0 0,0 0 0 0 0,0 1-1 0 0,1-2-5 0 0,2-4-3 0 0,0-1 1 0 0,1 1-1 0 0,1-5 3 0 0,0 2-1 0 0,15-26 25 0 0,-2-2 0 0 0,5-17-24 0 0,29-78 62 0 0,-35 85-59 0 0,0-8 17 0 0,5-20-20 0 0,-23 75 2 0 0,0 0 1 0 0,0 0-1 0 0,0 0 1 0 0,0 0-1 0 0,0-1 1 0 0,0 1-1 0 0,0 0 1 0 0,0 0-1 0 0,0 0 1 0 0,0 0-1 0 0,0 0 0 0 0,0 0 1 0 0,1 0-1 0 0,-1 0 1 0 0,0 0-1 0 0,0 0 1 0 0,0 0-1 0 0,0 0 1 0 0,0 0-1 0 0,0 0 1 0 0,0 0-1 0 0,0 0 1 0 0,0-1-1 0 0,0 1 0 0 0,-1 0 1 0 0,1 0-1 0 0,0 0 1 0 0,0 0-1 0 0,0 0 1 0 0,0 0-1 0 0,0 0 1 0 0,0 0-1 0 0,0-1 1 0 0,0 1-1 0 0,0 0 1 0 0,0 0-1 0 0,0 0 0 0 0,0 0 1 0 0,0 0-1 0 0,-1 0 1 0 0,1 0-1 0 0,0 0 1 0 0,0 0-1 0 0,0 0 1 0 0,0 0-1 0 0,0 0 1 0 0,0-1-1 0 0,0 1 1 0 0,-1 0-3 0 0,-4 3 1 0 0,-7 8-36 0 0,0 4 40 0 0,0 0 0 0 0,0 1 0 0 0,3 1 0 0 0,-4 5-5 0 0,-31 71-23 0 0,37-77 10 0 0,-15 31 29 0 0,3 1 1 0 0,2 2-1 0 0,2 0 1 0 0,2 1-1 0 0,1 9-16 0 0,12-58 5 0 0,-6 44 47 0 0,6-40-46 0 0,0-1 0 0 0,0 0-1 0 0,0 1 1 0 0,1-1-1 0 0,0-1 1 0 0,0 2-1 0 0,1 2-5 0 0,-1-6 1 0 0,-1-2 0 0 0,1 1 0 0 0,-1 1-1 0 0,0-1 1 0 0,1 0 0 0 0,0 0 0 0 0,-1 1-1 0 0,1-2 1 0 0,0 1 0 0 0,0 0 0 0 0,0 0 0 0 0,1 1-1 0 0,-2-2-1 0 0,0 1 1 0 0,1-1 0 0 0,0 0-1 0 0,-1 1 1 0 0,1-1 0 0 0,0 0-1 0 0,-1 0 1 0 0,1 0 0 0 0,0 1 0 0 0,-1-1-1 0 0,1 0 1 0 0,0 0 0 0 0,-1 0-1 0 0,0 0 1 0 0,1 0 0 0 0,0 0-1 0 0,0 0 1 0 0,0 0 0 0 0,1-1-6 0 0,0 0 0 0 0,-1 0 0 0 0,1 0-1 0 0,-1 0 1 0 0,1 0 0 0 0,0 0 0 0 0,-1 0 0 0 0,1 0 0 0 0,-1 0-1 0 0,1-1 1 0 0,-1 1 0 0 0,1-1 0 0 0,-2 1 0 0 0,2-1 6 0 0,10-14 6 0 0,-2-1 0 0 0,0 0 1 0 0,0-1-1 0 0,1-6-6 0 0,28-76 140 0 0,-36 89-108 0 0,29-83-180 0 0,2-28 148 0 0,-33 117 4 0 0,0 2 0 0 0,0 0-1 0 0,0 0 0 0 0,0 1 1 0 0,0-1-1 0 0,-1-1 1 0 0,0 2-1 0 0,0-1 0 0 0,0 0 1 0 0,0 0-1 0 0,0 0 0 0 0,-1 0 1 0 0,1 0-1 0 0,-1-1-3 0 0,1 4-2 0 0,0 0-1 0 0,-1 0 1 0 0,1-1 0 0 0,0 1 0 0 0,0 0-1 0 0,0-1 1 0 0,0 1 0 0 0,-1 0-1 0 0,1 0 1 0 0,0-1 0 0 0,0 1-1 0 0,-1 0 1 0 0,1 0 0 0 0,0-1-1 0 0,-1 1 1 0 0,1 0 0 0 0,0 0 0 0 0,-1 0-1 0 0,1 0 1 0 0,0-1 0 0 0,-1 1-1 0 0,1 0 1 0 0,0 0 0 0 0,0 0-1 0 0,0 0 1 0 0,0 0 0 0 0,-1 0 0 0 0,1 0-1 0 0,0 0 1 0 0,-1 0 0 0 0,1 0-1 0 0,0 0 1 0 0,-1 0 0 0 0,1 0-1 0 0,0 0 1 0 0,-1 1 0 0 0,1-1 0 0 0,0 0-1 0 0,-1 0 1 0 0,1 0 0 0 0,0 0-1 0 0,-1 1 1 0 0,1-1 2 0 0,-12 11-81 0 0,1 1 78 0 0,1 0 1 0 0,1 2-1 0 0,0-1 1 0 0,-2 4 2 0 0,-27 60-18 0 0,15-29 14 0 0,13-30 32 0 0,1 2 0 0 0,1-1-1 0 0,2 2 1 0 0,-1-1 0 0 0,2 1 0 0 0,-2 14-28 0 0,7-33-6 0 0,-1 0-1 0 0,1 1 1 0 0,0-2 0 0 0,0 1 0 0 0,0 0 0 0 0,0 1 0 0 0,0-2 0 0 0,0 1 0 0 0,0 0 0 0 0,1 0 0 0 0,-1 0 0 0 0,1 0-1 0 0,0 0 1 0 0,0 2 6 0 0,-1-4 1 0 0,0 0 0 0 0,0 0 0 0 0,0 0-1 0 0,0 0 1 0 0,1 0 0 0 0,-1 0-1 0 0,0 0 1 0 0,1 0 0 0 0,-1 0 0 0 0,0 0-1 0 0,0 0 1 0 0,1 0 0 0 0,-1 0 0 0 0,0 0-1 0 0,1 0 1 0 0,-1 0 0 0 0,0 0-1 0 0,0 0 1 0 0,1 0 0 0 0,-1 0 0 0 0,0 0-1 0 0,1 0 1 0 0,-1 0 0 0 0,0 0 0 0 0,0 0-1 0 0,1 0 1 0 0,-1 0 0 0 0,0 0-1 0 0,0 0 1 0 0,1 0 0 0 0,-1 0 0 0 0,0 0-1 0 0,0 0 1 0 0,0-1 0 0 0,0 1 0 0 0,0 0-1 0 0,0 0 1 0 0,0 0 0 0 0,0-1-1 0 0,1 1 1 0 0,-1 0 0 0 0,0-1-1 0 0,10-11 31 0 0,-8 10-31 0 0,4-7-5 0 0,0-1 1 0 0,1 0 0 0 0,-2 0-1 0 0,-1 1 1 0 0,2-2 0 0 0,-2-2 4 0 0,8-21 57 0 0,0-11-57 0 0,-10 40 3 0 0,10-41-46 0 0,-4-1-1 0 0,0-1 1 0 0,0-38 43 0 0,-9 68 28 0 0,-2 11-35 0 0,3 7 6 0 0,0 0 0 0 0,0 0 0 0 0,0 0 1 0 0,0 0-1 0 0,-1 0 0 0 0,1 0 1 0 0,0 0-1 0 0,0 0 0 0 0,0 0 1 0 0,0 0-1 0 0,0 0 0 0 0,-1-1 1 0 0,1 1-1 0 0,0 0 0 0 0,0 0 1 0 0,0 0-1 0 0,0 0 0 0 0,-1 0 0 0 0,1 0 1 0 0,0 0-1 0 0,0 1 0 0 0,0-1 1 0 0,0 0-1 0 0,-1 0 0 0 0,1 0 1 0 0,0 0-1 0 0,0 0 0 0 0,0 0 1 0 0,0 0-1 0 0,0 0 0 0 0,0 0 1 0 0,0 0-1 0 0,0 0 0 0 0,0 0 0 0 0,0 1 1 0 0,0-1-1 0 0,0 0 0 0 0,0 0 1 0 0,0 0-1 0 0,0 0 1 0 0,-5 4-32 0 0,2 1 0 0 0,-1 0 1 0 0,0 0-1 0 0,2 0 0 0 0,-2 0 1 0 0,2 1-1 0 0,-2 2 32 0 0,-13 42 90 0 0,12-35-67 0 0,-12 34-37 0 0,7-23 8 0 0,1 1 1 0 0,2 1-1 0 0,1-1 1 0 0,0 5 5 0 0,6-29-2 0 0,0 0 1 0 0,-1-1 0 0 0,2 1 0 0 0,-1 0-1 0 0,0-1 1 0 0,0 1 0 0 0,0 0 0 0 0,1-1-1 0 0,0 2 2 0 0,-1-3-4 0 0,1-1 0 0 0,-1 1 0 0 0,0-1 0 0 0,0 0 0 0 0,1 0 0 0 0,-1 1 0 0 0,0-1 0 0 0,1 1 0 0 0,-1-1 0 0 0,0 1 0 0 0,1-1 0 0 0,-1 0 0 0 0,1 1 0 0 0,-1-1 0 0 0,1 0 0 0 0,-1 1 0 0 0,1-1 0 0 0,-1 0 0 0 0,0 0 0 0 0,0 1 0 0 0,1-1 4 0 0,0 0 1 0 0,0 0 0 0 0,0 0-1 0 0,0 0 1 0 0,0 0 0 0 0,0-1-1 0 0,0 1 1 0 0,-1 0-1 0 0,0 0 1 0 0,1-1 0 0 0,0 1-1 0 0,0 0 1 0 0,0-1-1 0 0,-1 1 1 0 0,1-1 0 0 0,0 1-1 0 0,0-1 1 0 0,-1 0 0 0 0,1 1-1 0 0,9-8 5 0 0,0-2 1 0 0,4-4-6 0 0,-5 4-4 0 0,1 0-1 0 0,9-7 5 0 0,-6 6-6 0 0,-10 9 9 0 0,-1-1 1 0 0,2 0-1 0 0,-1 2 1 0 0,0-2-1 0 0,1 1 1 0 0,-1 0-1 0 0,1 1 1 0 0,2-2-4 0 0,-3 2 44 0 0,-2 0-55 0 0,0 1-1 0 0,0-1 1 0 0,1 1-1 0 0,-1 0 0 0 0,1-1 1 0 0,-1 1-1 0 0,0 0 1 0 0,0 0-1 0 0,1 0 1 0 0,0 0 11 0 0,-2 0-4 0 0,0 0-1 0 0,1 0 1 0 0,-1 0 0 0 0,0 1 0 0 0,0-1 0 0 0,0 0-1 0 0,0 0 1 0 0,1 0 0 0 0,-1 0 0 0 0,0 0-1 0 0,0 1 1 0 0,0-1 0 0 0,0 0 0 0 0,0 0-1 0 0,0 0 1 0 0,0 0 0 0 0,0 1 0 0 0,0-1-1 0 0,0 0 1 0 0,0 0 0 0 0,0 0 0 0 0,0 0-1 0 0,0 1 1 0 0,0-1 0 0 0,0 0 0 0 0,0 0-1 0 0,0 1 5 0 0,-1 9 16 0 0,-3-2-16 0 0,1-1 0 0 0,-2 1-1 0 0,1-1 1 0 0,-1 0-1 0 0,1 0 1 0 0,-6 4 0 0 0,-14 23-36 0 0,-6 21 45 0 0,10-19 34 0 0,-18 26-43 0 0,24-41-28 0 0,1 0 0 0 0,2 2 0 0 0,-1 0 0 0 0,-3 12 28 0 0,-21 49-113 0 0,-3 9 22 0 0,25-55 19 0 0,6-20 54 0 0,1 2-1 0 0,1-1 1 0 0,0 0-1 0 0,-2 18 19 0 0,8-34-38 0 0,-1 2 0 0 0,1-2 0 0 0,-1 1 0 0 0,0-1 1 0 0,0 1-1 0 0,-1 0 0 0 0,1-1 0 0 0,-1 1 0 0 0,1-1 0 0 0,-2 1 0 0 0,1-2 0 0 0,0 2 0 0 0,0-1 0 0 0,-1 0 38 0 0,-2 3-19 0 0,0 2-1 0 0,1-1 0 0 0,0 0 1 0 0,-2 4 19 0 0,-7 13-159 0 0,7-9 111 0 0,5-8-108 0 0,1-7 151 0 0,0 0-1 0 0,0 0 0 0 0,0 0 0 0 0,0 0 1 0 0,0 0-1 0 0,0 0 0 0 0,0 1 0 0 0,0-1 0 0 0,0 0 1 0 0,0 0-1 0 0,0 0 0 0 0,1 0 0 0 0,-1 0 1 0 0,0 0-1 0 0,0 0 0 0 0,0 0 0 0 0,0 0 1 0 0,0 0-1 0 0,0 0 0 0 0,0 0 0 0 0,0 0 1 0 0,0 0-1 0 0,0 1 0 0 0,1-1 0 0 0,-1 0 1 0 0,0 0-1 0 0,0 0 0 0 0,0 0 0 0 0,0 0 0 0 0,0 0 1 0 0,0 0-1 0 0,0 0 0 0 0,0 0 0 0 0,0 0 1 0 0,1 0-1 0 0,-1 0 0 0 0,0 0 0 0 0,0 0 1 0 0,0 0-1 0 0,0 0 0 0 0,0-1 0 0 0,0 1 1 0 0,0 0-1 0 0,0 0 0 0 0,1 0 0 0 0,-1 0 1 0 0,0 0-1 0 0,0 0 0 0 0,0 0 0 0 0,0 0 0 0 0,0 0 7 0 0,1-2 3 0 0,1 1 1 0 0,-2-1 0 0 0,1 1 0 0 0,0 0 0 0 0,0-1-1 0 0,0 0 1 0 0,0 1 0 0 0,0-1 0 0 0,0 1 0 0 0,0-2-5 0 0,2-6 81 0 0,10-11 55 0 0,0 0 0 0 0,1 1 0 0 0,3-2-136 0 0,13-8 83 0 0,-13 13 114 0 0,-13 14-199 0 0,-1 0-1 0 0,0-1 0 0 0,0 1 0 0 0,3-5 3 0 0,25-23 179 0 0,60-83-199 0 0,-85 106 3 0 0,0 1 0 0 0,1 0 0 0 0,0-1 0 0 0,0 2 0 0 0,0 0-1 0 0,8-4 18 0 0,-9 3 143 0 0,2-2-9 0 0,-8 8-135 0 0,0 0 1 0 0,1-1 0 0 0,-1 1 0 0 0,0 0 0 0 0,0 0 0 0 0,0 0 0 0 0,0 0-1 0 0,1 0 1 0 0,-1-1 0 0 0,0 1 0 0 0,0 0 0 0 0,0 0 0 0 0,1 0 0 0 0,-1 0-1 0 0,0 0 1 0 0,0 0 0 0 0,1 0 0 0 0,-1 0 0 0 0,0 0 0 0 0,0 0 0 0 0,1 0-1 0 0,-1 0 1 0 0,0 0 0 0 0,0 0 0 0 0,1 0 0 0 0,-1 0 0 0 0,0 0 0 0 0,0 0-1 0 0,0 0 1 0 0,-3 3-9 0 0,0 1 0 0 0,0-1-1 0 0,0 1 1 0 0,0 0 0 0 0,1 2 9 0 0,-9 10-102 0 0,-1 0 0 0 0,-2 2 102 0 0,-17 26 280 0 0,0 7-423 0 0,-4 15 143 0 0,-8 11-268 0 0,37-68 199 0 0,1 0 0 0 0,-5 4 69 0 0,5-5-142 0 0,-1 1 1 0 0,-2 5 141 0 0,0 3-348 0 0,15-32-244 0 0,-3 6 603 0 0,6-12 223 0 0,1 0-1 0 0,6-8-233 0 0,-4 10 195 0 0,1 1-1 0 0,5-4-194 0 0,-8 8 6 0 0,-9 12 14 0 0,0 1 0 0 0,-1 0 0 0 0,1 0 0 0 0,-1-1 0 0 0,1 1 1 0 0,0 0-1 0 0,1-1-20 0 0,-1 2-9 0 0,0-1 0 0 0,1-1 0 0 0,-2 1-1 0 0,1-1 1 0 0,0 1 0 0 0,0 0 0 0 0,0-1 9 0 0,36-37 444 0 0,-19 20-394 0 0,-7 7-19 0 0,0 2 0 0 0,2-1 0 0 0,2-1-31 0 0,18-6 35 0 0,-26 13 3 0 0,1 1-1 0 0,-2-1 1 0 0,1 0-1 0 0,-1 0 1 0 0,1-1-1 0 0,-1 0-37 0 0,-3 2-23 0 0,2-2-1 0 0,-1 2 1 0 0,1-1-1 0 0,0 2 1 0 0,6-4 23 0 0,5-3 38 0 0,0 0 0 0 0,11-9-38 0 0,-7 2 46 0 0,-17 11-45 0 0,2 2 0 0 0,-1-1 0 0 0,1 1 0 0 0,0 0-1 0 0,2 0 0 0 0,-6 3-13 0 0,1-1 0 0 0,0 1 0 0 0,-2 0 0 0 0,2-1 0 0 0,-1 0 0 0 0,0 0 0 0 0,0 1 0 0 0,0-1 13 0 0,-1 1 3 0 0,0 0-1 0 0,0 1 0 0 0,0-1 0 0 0,-1 1 0 0 0,1-1 0 0 0,1 0 0 0 0,-1 1 0 0 0,0 0 0 0 0,0-1 1 0 0,0 1-1 0 0,0 0 0 0 0,0 0 0 0 0,1 0-2 0 0,9-3 119 0 0,6-6-141 0 0,-13 7 12 0 0,1 0-1 0 0,-1 0 1 0 0,0-1 0 0 0,0 0-1 0 0,0 1 1 0 0,0-1-1 0 0,0-1 11 0 0,0 1 1 0 0,0-1 0 0 0,0 2 0 0 0,0-1 0 0 0,0 0 0 0 0,1 1-1 0 0,14-10-83 0 0,6 3 420 0 0,-13 4-333 0 0,0 0 0 0 0,0-1 0 0 0,1 2-4 0 0,3-3-85 0 0,-13 6 75 0 0,-1-1 0 0 0,1 1 1 0 0,0-1-1 0 0,-1 1 0 0 0,1 1 1 0 0,0-1-1 0 0,0 0 10 0 0,-1 1 0 0 0,1-1 0 0 0,-2 1 0 0 0,1-1 0 0 0,1 0 0 0 0,-1 0 1 0 0,-1 0-1 0 0,1 0 0 0 0,0 0 0 0 0,0 0 0 0 0,0 0 0 0 0,-1-2 0 0 0,2 2-35 0 0,-1 0 0 0 0,0-1 0 0 0,0 1 0 0 0,0-1 0 0 0,1 1-1 0 0,0-1 36 0 0,-1 2 17 0 0,-1 0-1 0 0,0 0 0 0 0,1 0 0 0 0,-2 0 1 0 0,1 0-1 0 0,1-1 0 0 0,-1 1 0 0 0,1 1 0 0 0,-1-1 1 0 0,0 0-17 0 0,0 0 1 0 0,0 0 0 0 0,0 0 1 0 0,0 0-1 0 0,0 0 0 0 0,0 0 0 0 0,0 0 1 0 0,0 0-1 0 0,-1 0 0 0 0,1 0 1 0 0,0 0-1 0 0,0-1 0 0 0,0 1 0 0 0,0 0 1 0 0,0-1-1 0 0,0 1 0 0 0,0-1 1 0 0,0 1-1 0 0,-1-1-1 0 0,3-1 2 0 0,0 0-1 0 0,0 2 1 0 0,0-1 0 0 0,0 0 0 0 0,0 0 0 0 0,0 0-1 0 0,0 0 1 0 0,0 1 0 0 0,2-1-2 0 0,-1 1 1 0 0,0-1 0 0 0,-1 0 0 0 0,1 1-1 0 0,-1-1 1 0 0,1 0 0 0 0,1-2-1 0 0,8 0 11 0 0,-12 3-4 0 0,1 0 1 0 0,-1 0-1 0 0,1-1 0 0 0,0 1 0 0 0,-2-1 0 0 0,2 1 0 0 0,-1-1 1 0 0,1 0-1 0 0,-1 0 0 0 0,1 0-7 0 0,-1 0 1 0 0,0 1 0 0 0,0-1 0 0 0,0 1 0 0 0,0 0 0 0 0,0-1-1 0 0,1 1 1 0 0,-2 0 0 0 0,1 0 0 0 0,0 0 0 0 0,0 0 0 0 0,0 0 0 0 0,1 0 0 0 0,-1 0 0 0 0,0 0 0 0 0,0 0-1 0 0,1 1-5 0 0,-1-1 1 0 0,1 0-1 0 0,0 0 1 0 0,-1 0-1 0 0,0 0 1 0 0,1 0-1 0 0,-1 0 0 0 0,1-1 1 0 0,0 1-1 0 0,-2 0 1 0 0,2 0 4 0 0,18-7 55 0 0,-18 7-48 0 0,1-1-1 0 0,0 1 1 0 0,-1 0 0 0 0,0-1-1 0 0,0 0 1 0 0,1 0-1 0 0,-2 0 1 0 0,2-1 0 0 0,-1 1-7 0 0,1 0 21 0 0,-2 0 0 0 0,2 0 0 0 0,0-1 0 0 0,-2 1 0 0 0,2 1 0 0 0,0-1 0 0 0,-1 0 0 0 0,3 0-21 0 0,-2 1 27 0 0,-1 0 0 0 0,0-1 0 0 0,1 0 0 0 0,-1 0 0 0 0,1 0 0 0 0,-1 0 0 0 0,1-1-27 0 0,1 1 0 0 0,-1-1 1 0 0,2 0-1 0 0,-1 0 1 0 0,-1 0-1 0 0,2 2 1 0 0,-2-1-1 0 0,3-1 0 0 0,1 0 117 0 0,22-3 63 0 0,-24 4-179 0 0,1-1 1 0 0,-2 1-1 0 0,0-1 0 0 0,2 0 1 0 0,-2 0-1 0 0,1-1 0 0 0,1 0-1 0 0,-4 3 6 0 0,-1-1-1 0 0,-1 0 1 0 0,2 1-1 0 0,-1 0 1 0 0,0-1-1 0 0,1 1 1 0 0,-1 0-1 0 0,1 0 1 0 0,-2 0-1 0 0,2 0 1 0 0,-1 0-1 0 0,1 0 0 0 0,-1 0 1 0 0,0 0-1 0 0,0 1 1 0 0,0-1-1 0 0,1 0 1 0 0,-1 1-1 0 0,1 0-5 0 0,15-3-84 0 0,-16 3 99 0 0,0-1 0 0 0,0 0 0 0 0,1 0 0 0 0,0 0 0 0 0,-1 0 1 0 0,0 0-1 0 0,1 0 0 0 0,-1 0 0 0 0,1 0 0 0 0,0-1 0 0 0,-1 1 0 0 0,0-1 0 0 0,2 0-15 0 0,2-1-25 0 0,16-3 69 0 0,11-2-44 0 0,-31 7 0 0 0,0 0 1 0 0,-1-1-1 0 0,1 1 0 0 0,-1 0 1 0 0,1-1-1 0 0,0 1 0 0 0,0-1 1 0 0,0 1-1 0 0,-1-1 0 0 0,1 1 1 0 0,0 0-1 0 0,0-1 0 0 0,-1 1 1 0 0,1-1-1 0 0,-1 1 0 0 0,0 0 1 0 0,0-1-1 0 0,1 1 0 0 0,-1 0 1 0 0,1-1-1 0 0,-1 1 0 0 0,1 0 1 0 0,-1 0-1 0 0,1-1 0 0 0,-1 1 1 0 0,1 0-1 0 0,-1 0 0 0 0,1 0 1 0 0,0 0-1 0 0,-1 0 0 0 0,1 0 1 0 0,-1 0-1 0 0,0 0 0 0 0,1 0 1 0 0,-1 0-1 0 0,1 0 0 0 0,-1 0 1 0 0,1 0-1 0 0,-1 0 0 0 0,1 1 0 0 0,1-1 10 0 0,0 1 0 0 0,0-1 0 0 0,0 1-1 0 0,0-1 1 0 0,0 0 0 0 0,-1 0 0 0 0,1 0-1 0 0,0 0 1 0 0,1 0 0 0 0,-2 0 0 0 0,1 0-1 0 0,0-1 1 0 0,1 0-10 0 0,6-1 21 0 0,5 0 139 0 0,-13 2-150 0 0,2-1 0 0 0,-1 0 0 0 0,0 1 0 0 0,-1-1 0 0 0,2 1 0 0 0,-1-1 0 0 0,0 1 0 0 0,1 0-10 0 0,-1 0 11 0 0,1 0 0 0 0,-2-1 1 0 0,1 1-1 0 0,1 0 0 0 0,-1-1 0 0 0,-1 0 1 0 0,1 1-1 0 0,2-2-11 0 0,7 2 96 0 0,-11 0-99 0 0,1 0 1 0 0,0 0-1 0 0,-1 0 1 0 0,1 0-1 0 0,0 0 1 0 0,0 0-1 0 0,0 0 1 0 0,-1 0-1 0 0,1 0 1 0 0,0 0 0 0 0,-1 0-1 0 0,0-1 1 0 0,1 1-1 0 0,0 0 1 0 0,0-1-1 0 0,-1 1 1 0 0,1-1-1 0 0,0 1 1 0 0,-1 0-1 0 0,1-1 1 0 0,0 1 2 0 0,-1-1-1 0 0,1 1-1 0 0,-1-1 1 0 0,0 1 0 0 0,1 0 0 0 0,-1 0 0 0 0,1-1 0 0 0,-1 1-1 0 0,1 0 1 0 0,0 0 0 0 0,-1 0 0 0 0,1 0 0 0 0,0 0 0 0 0,-1 0-1 0 0,1 0 1 0 0,0 0 0 0 0,-1 0 0 0 0,0 0 0 0 0,1 0 0 0 0,-1 0-1 0 0,1 0 1 0 0,0 1 1 0 0,11 0 15 0 0,-10-1 27 0 0,1 0 0 0 0,0 1 0 0 0,-1-1 0 0 0,1 1 0 0 0,-1 0 0 0 0,2 0-42 0 0,-2 0 6 0 0,0-1 1 0 0,0 0-1 0 0,-1 1 1 0 0,0-1-1 0 0,1 0 0 0 0,0 1 1 0 0,0-1-1 0 0,-1 0 1 0 0,1 0-1 0 0,0 0 0 0 0,0 0 1 0 0,-1-1-1 0 0,1 1-6 0 0,3-1 11 0 0,-1 1 0 0 0,0 0 0 0 0,0 0 0 0 0,1 0 0 0 0,-2 0 0 0 0,3 0-11 0 0,7 0 137 0 0,-6 2-84 0 0,-5-2-58 0 0,-1 0-1 0 0,0 1 1 0 0,-1-1-1 0 0,1 0 1 0 0,0 0-1 0 0,0 0 1 0 0,0 0-1 0 0,0 0 1 0 0,0 0-1 0 0,0 0 1 0 0,0 0-1 0 0,-1 0 1 0 0,2 0-1 0 0,-1-1 1 0 0,0 1 5 0 0,-1 0-1 0 0,0 0 1 0 0,1 0 0 0 0,-1-1 0 0 0,0 1 0 0 0,1 0-1 0 0,-1 0 1 0 0,1 0 0 0 0,-1 0 0 0 0,0 0 0 0 0,1 0-1 0 0,-1 0 1 0 0,0 0 0 0 0,0 0 0 0 0,0 0 0 0 0,0 1-1 0 0,1-1 1 0 0,-1 0 0 0 0,1 0 0 0 0,-1 0 0 0 0,0 0-1 0 0,0 0 1 0 0,1 1 0 0 0,-1-1 0 0 0,1 0 0 0 0,-1 1 5 0 0,0-1 0 0 0,1 0 0 0 0,-1 0 0 0 0,0 0 0 0 0,1 1 1 0 0,-1-1-1 0 0,0 0 0 0 0,1 0 0 0 0,-1 0 0 0 0,0 0 0 0 0,1 0 0 0 0,-1 0 0 0 0,0 0 1 0 0,0 0-1 0 0,0 0 0 0 0,1 0 0 0 0,-1 0 0 0 0,0 0 0 0 0,1 0 0 0 0,-1 0 1 0 0,1 0-1 0 0,-1 0 0 0 0,0 0 0 0 0,1 0 0 0 0,-1 0 0 0 0,0 0 0 0 0,1-1 0 0 0,-1 1 1 0 0,1 0-6 0 0,-1-1 1 0 0,1 1 1 0 0,-1 0 0 0 0,1 0 0 0 0,-1-1-1 0 0,0 1 1 0 0,1 0 0 0 0,-1 0 0 0 0,1 0 0 0 0,-1 0-1 0 0,1-1 1 0 0,0 1 0 0 0,-1 0 0 0 0,1 0-1 0 0,0 0 1 0 0,-1 0 0 0 0,1 0 0 0 0,-1 1-1 0 0,1-1 1 0 0,-1 0 0 0 0,0 0 0 0 0,1 0 0 0 0,-1 0-1 0 0,1 1 1 0 0,0-1 0 0 0,-1 0 0 0 0,1 1-1 0 0,-1-1 1 0 0,1 0 0 0 0,-1 1 0 0 0,1-1-1 0 0,-1 1 1 0 0,1-1 0 0 0,-1 1 0 0 0,1 0-2 0 0,5 3-48 0 0,-5-4 49 0 0,0 0 1 0 0,-1 0 0 0 0,1 0 0 0 0,0 0 0 0 0,-1 0 0 0 0,1 0 0 0 0,0 0-1 0 0,0 0 1 0 0,-1-1 0 0 0,1 1 0 0 0,0 0 0 0 0,0 0 0 0 0,-1-1 0 0 0,0 1 0 0 0,1-1-2 0 0,0 1 3 0 0,0 0 0 0 0,0 0 1 0 0,0-1-1 0 0,0 1 0 0 0,0 0 1 0 0,0-1-1 0 0,0 1 1 0 0,-1 0-1 0 0,1 0 0 0 0,0 0 1 0 0,0-1-1 0 0,0 1 1 0 0,1 1-4 0 0,8-2-24 0 0,-10 0 26 0 0,0 1-1 0 0,1 0 0 0 0,-1 0 1 0 0,1 0-1 0 0,-1 0 1 0 0,1-1-1 0 0,-1 1 1 0 0,1 0-1 0 0,0 0 1 0 0,-1 0-1 0 0,1 0 1 0 0,-1 0-1 0 0,1 0 1 0 0,-1 1-1 0 0,1-1 1 0 0,-1 0-1 0 0,0 0 1 0 0,1 0-1 0 0,-1 0 1 0 0,1 1-1 0 0,-1-1 1 0 0,1 0-1 0 0,-1 1-1 0 0,1-1 5 0 0,-1 1 1 0 0,1-1-1 0 0,-1 0 0 0 0,1 1 0 0 0,-1-1 0 0 0,1 0 1 0 0,0 0-1 0 0,-1 0 0 0 0,0 0 0 0 0,0 0 0 0 0,1 0 0 0 0,0 0 1 0 0,-1 0-1 0 0,1 0 0 0 0,-1 0 0 0 0,1 0-5 0 0,9 3 56 0 0,-9-2-66 0 0,0 0 0 0 0,0-1 0 0 0,0 1 0 0 0,0 0-1 0 0,1-1 1 0 0,-1 0 0 0 0,1 1 0 0 0,-2-1 0 0 0,2 0 0 0 0,-1 0 0 0 0,1 0 0 0 0,-1 0 0 0 0,1 0 10 0 0,-1 0 8 0 0,1 0 1 0 0,0 0-1 0 0,0 0 1 0 0,-1 0-1 0 0,0 0 1 0 0,1 1-1 0 0,0-1 1 0 0,0 1-1 0 0,-1 0-8 0 0,0-1 2 0 0,0 0 0 0 0,0 1 0 0 0,1-1 1 0 0,-1 0-1 0 0,0 1 0 0 0,0-1 0 0 0,-1 0 0 0 0,1 0 0 0 0,0 0 0 0 0,0 0 0 0 0,1 0 0 0 0,-1 0 0 0 0,0-1 0 0 0,0 1 0 0 0,-1 0 0 0 0,1 0 0 0 0,0-1 0 0 0,0 1 0 0 0,0-1 0 0 0,1 0-2 0 0,-1 1-2 0 0,0-1 0 0 0,0 1 0 0 0,1 0 0 0 0,-1 0 0 0 0,0 0 1 0 0,1-1-1 0 0,-1 1 0 0 0,0 0 0 0 0,0 0 0 0 0,1 0 0 0 0,-1 0 0 0 0,2 0 2 0 0,11 5 76 0 0,-11-4-72 0 0,-2 0 0 0 0,1 0 0 0 0,1 0 0 0 0,-1-1 0 0 0,0 1 0 0 0,0-1 0 0 0,1 1 0 0 0,-2-1 0 0 0,2 0 0 0 0,-1 1 0 0 0,1-1-4 0 0,-2-1 1 0 0,0 1 0 0 0,0 0 0 0 0,1 0 0 0 0,-1 0 0 0 0,1 0 0 0 0,-2 0 0 0 0,1 1 0 0 0,1-1 0 0 0,-1 0 0 0 0,1 1 0 0 0,-1-1 0 0 0,0 1 0 0 0,0-1 0 0 0,0 1 0 0 0,0 0-1 0 0,10 2-123 0 0,-6-2 167 0 0,-4 0-42 0 0,1-1 1 0 0,-1 0-1 0 0,0 0 0 0 0,0 0 0 0 0,1 0 0 0 0,-1 0 1 0 0,1 0-1 0 0,-1 0 0 0 0,0 0 0 0 0,1 0-2 0 0,-2 0-10 0 0,1 0-1 0 0,0 0 0 0 0,-1 0 0 0 0,1 0 1 0 0,-1 0-1 0 0,1 0 0 0 0,0 1 0 0 0,-1-1 1 0 0,1 0-1 0 0,-1 0 0 0 0,1 1 0 0 0,-1-1 1 0 0,0 0-1 0 0,0 1 0 0 0,1-1 0 0 0,0 1 11 0 0,7 3 138 0 0,-6-4-120 0 0,-1 1 0 0 0,1 0 1 0 0,-1-1-1 0 0,0 1 0 0 0,1 0 0 0 0,0-1 1 0 0,-1 1-1 0 0,1 0 0 0 0,-2 0-18 0 0,12 5-79 0 0,15 9 104 0 0,-21-11-2 0 0,0 0 1 0 0,1-1 0 0 0,7 2-24 0 0,-7-4 90 0 0,-6-1-76 0 0,-1 0-1 0 0,1 1 0 0 0,0-1 0 0 0,-1 0 1 0 0,1 0-1 0 0,0 0 0 0 0,0 1 0 0 0,0-1 1 0 0,0 0-1 0 0,-1 1 0 0 0,1-1 1 0 0,0 1-1 0 0,-1-1 0 0 0,1 1-13 0 0,30 16-109 0 0,-18-8-64 0 0,0 0 234 0 0,-4-2-89 0 0,5 5 29 0 0,-13-11 3 0 0,0 0-1 0 0,-1-1 1 0 0,1 1-1 0 0,0 0 1 0 0,0 0-1 0 0,-1-1 1 0 0,1 0-1 0 0,0 0 1 0 0,-1 1-1 0 0,1 0 1 0 0,0-1-1 0 0,0 0 1 0 0,0 1-1 0 0,0-1 1 0 0,0 0-1 0 0,0 1 1 0 0,0-1-1 0 0,-1 0 1 0 0,1 0-1 0 0,0 0-3 0 0,2 1-18 0 0,-1-1 28 0 0,-1 1-1 0 0,0-1 0 0 0,1 1 1 0 0,-1 0-1 0 0,1-1 1 0 0,-1 1-1 0 0,0 0 1 0 0,0 0-1 0 0,0 0 1 0 0,0 0-1 0 0,1 0-9 0 0,0 1 1 0 0,-1-2 0 0 0,0 2 0 0 0,1-1 0 0 0,0 0 0 0 0,0 0 0 0 0,0 0 0 0 0,0 1-1 0 0,0-2-18 0 0,1 1 0 0 0,-2 0 0 0 0,1 0 0 0 0,0 1-1 0 0,1-1 1 0 0,-2 1 0 0 0,1-2 0 0 0,1 3 18 0 0,8 7-75 0 0,1-5 346 0 0,-10-4-277 0 0,0 0 1 0 0,-1 0 0 0 0,2 0-1 0 0,-1 0 1 0 0,0 0 0 0 0,-2 0-1 0 0,2 0 1 0 0,0 1-1 0 0,0-1 1 0 0,0 2 5 0 0,-1-3 13 0 0,0 1-1 0 0,0 0 1 0 0,0-1 0 0 0,0 1-1 0 0,0-1 1 0 0,0 1-1 0 0,0-1 1 0 0,-1 0 0 0 0,1 1-1 0 0,0-1 1 0 0,0 0 0 0 0,0 1-1 0 0,0-1 1 0 0,0 0-13 0 0,1 0-3 0 0,-2 0 0 0 0,2 1 1 0 0,-1-1-1 0 0,0 0 0 0 0,1 1 0 0 0,-1-1 1 0 0,0 1-1 0 0,0-1 0 0 0,0 0 0 0 0,0 1 3 0 0,32 19 51 0 0,-30-19-59 0 0,-1 1 0 0 0,1-1 0 0 0,0 0 0 0 0,-1 1 0 0 0,1-1 0 0 0,0 0 0 0 0,0 0 8 0 0,15 6 292 0 0,-5 4-373 0 0,-11-9 65 0 0,-1-1-1 0 0,1 1 0 0 0,0 0 0 0 0,-1-2 0 0 0,1 1 0 0 0,0 1 0 0 0,0-1 0 0 0,0 0 17 0 0,0 1-7 0 0,0-1-1 0 0,0-1 0 0 0,0 2 1 0 0,-1-1-1 0 0,1 1 1 0 0,0-1-1 0 0,0 1 0 0 0,-1-1 8 0 0,11 10-98 0 0,3-5 356 0 0,-12-5-282 0 0,0 0-1 0 0,-1 0 0 0 0,1 0 1 0 0,0 1-1 0 0,-1-2 0 0 0,1 2 1 0 0,0 1 24 0 0,23 17 228 0 0,-15-14-243 0 0,-10-5 15 0 0,1-1 0 0 0,-2 0 0 0 0,1 1 0 0 0,0-1 0 0 0,0 0-1 0 0,0 1 1 0 0,0 0 0 0 0,0-1 0 0 0,0 1 0 0 0,0 0 0 0 0,-1 0-1 0 0,1 0 1 0 0,0 0 0 0 0,-1 0 0 0 0,1-1 0 0 0,0 1-1 0 0,0 0 1 0 0,1 3 1 0 0,0-2-1 0 0,0 2 1 0 0,1-1-1 0 0,0-1 0 0 0,-1 1 1 0 0,1 0-1 0 0,0-1 1 0 0,0 1-1 0 0,1-1 0 0 0,30 18 90 0 0,-30-18-139 0 0,-1 0 1 0 0,0 0-1 0 0,0 0 1 0 0,-1 1-1 0 0,1-1 1 0 0,2 3 48 0 0,5 6 180 0 0,-2-8-146 0 0,-7-2-30 0 0,0-1 1 0 0,0 0-1 0 0,0 1 0 0 0,0-1 0 0 0,0 1 1 0 0,0-1-1 0 0,-1 1 0 0 0,0 0 1 0 0,1-1-1 0 0,0 1 0 0 0,0 0 1 0 0,0-1-5 0 0,2 4-4 0 0,0-1 1 0 0,0 0 0 0 0,0 0 0 0 0,1 0 0 0 0,0-1-1 0 0,-1 1 1 0 0,1 0 0 0 0,0-2 0 0 0,0 1-1 0 0,4 2 4 0 0,-5-3-4 0 0,1 1 0 0 0,-1 0-1 0 0,0 0 1 0 0,1 0 0 0 0,-2 0-1 0 0,1 1 1 0 0,0-1-1 0 0,1 2 5 0 0,8 6 254 0 0,-6-4-266 0 0,0-1 0 0 0,1 2 0 0 0,2 2 12 0 0,14 19-114 0 0,-13-16 234 0 0,-8-11-134 0 0,-1-1-1 0 0,0 1 1 0 0,-1 1-1 0 0,2-1 1 0 0,-1 1-1 0 0,0-1 1 0 0,0 0-1 0 0,0 0 1 0 0,0 1-1 0 0,-1-1 1 0 0,1 1-1 0 0,-1 0 15 0 0,1-1 14 0 0,0 1 0 0 0,0 0 0 0 0,0 0-1 0 0,0-1 1 0 0,0 0 0 0 0,0 1 0 0 0,1 1-14 0 0,7 9 37 0 0,3 5-5 0 0,-10-14-13 0 0,0-1-1 0 0,1 0 0 0 0,-1 2 1 0 0,-1-2-1 0 0,1 1 0 0 0,0 2-18 0 0,-1-5-5 0 0,-1 2-1 0 0,1-1 1 0 0,0 0-1 0 0,0 0 1 0 0,-1 1 0 0 0,1-1-1 0 0,0 0 1 0 0,0-1-1 0 0,0 1 1 0 0,1 0-1 0 0,-1 0 1 0 0,0 1 5 0 0,1-2-3 0 0,-1 1 0 0 0,0 0 0 0 0,1 0 1 0 0,-1 0-1 0 0,0 0 0 0 0,0 0 0 0 0,-1 0 1 0 0,1 1-1 0 0,0-1 0 0 0,0 0 0 0 0,0 0 1 0 0,0 0 2 0 0,4 21 17 0 0,-4-20-7 0 0,0 2 0 0 0,-1-2 0 0 0,1 2 0 0 0,1-1-1 0 0,-1 0 1 0 0,-1 0 0 0 0,2 0 0 0 0,0 0 0 0 0,0 0 0 0 0,0-1 0 0 0,-1 1-10 0 0,0-2-2 0 0,0 1 0 0 0,0-1 0 0 0,-1 0 0 0 0,1-1 0 0 0,0 2-1 0 0,-1-1 1 0 0,1 0 0 0 0,-1 1 0 0 0,1 0 2 0 0,-1-1-7 0 0,0 1-1 0 0,0-1 1 0 0,1 1-1 0 0,-1 0 1 0 0,1-2 0 0 0,0 2-1 0 0,0-1 1 0 0,0 1-1 0 0,0-1 1 0 0,0 1 7 0 0,0-1-8 0 0,1 0 1 0 0,-1 1 0 0 0,1 0-1 0 0,-1 0 1 0 0,1-1-1 0 0,-2 0 1 0 0,1 1-1 0 0,0 0 1 0 0,0 0 0 0 0,0-1-1 0 0,0 1 1 0 0,0 1-1 0 0,-1-1 1 0 0,1 0 7 0 0,0 1 13 0 0,-1 0 0 0 0,0-2-1 0 0,0 2 1 0 0,1-1 0 0 0,0 1 0 0 0,0-2 0 0 0,0 2 0 0 0,0-1-1 0 0,1 0 1 0 0,-1-1-13 0 0,0 3 24 0 0,1-1-1 0 0,0 0 0 0 0,-1 0 1 0 0,0 0-1 0 0,0 2-23 0 0,0-2-14 0 0,0 1 0 0 0,0-1 0 0 0,0 0 0 0 0,1 1 0 0 0,0-1 0 0 0,-1 0-1 0 0,1 0 1 0 0,0 0 0 0 0,0 1 0 0 0,0-2 0 0 0,0 1 0 0 0,1 0 14 0 0,-2-2 1 0 0,0 0 0 0 0,-1-1 0 0 0,0 2 0 0 0,1-1 1 0 0,-1 0-1 0 0,1 0 0 0 0,-1 0 0 0 0,1 0 0 0 0,-1 0 0 0 0,0 0 0 0 0,1 0 0 0 0,-1 0 1 0 0,0 1-1 0 0,0-1 0 0 0,0 0 0 0 0,0 0-1 0 0,0 0 1 0 0,0 0 0 0 0,0 1-1 0 0,0-1 1 0 0,0 0 0 0 0,0 1 0 0 0,1-2 0 0 0,-1 1 0 0 0,0 0 0 0 0,1 1 0 0 0,-1-1-1 0 0,1 0 1 0 0,0 0 0 0 0,-1 0 0 0 0,1-1 0 0 0,-1 1 0 0 0,1 0-1 0 0,1 3 2 0 0,0-1 0 0 0,0 1 0 0 0,-1-1 0 0 0,1 1-1 0 0,-1 0 1 0 0,0 0 0 0 0,1 3-2 0 0,0-1 6 0 0,-2-2-17 0 0,0-3 12 0 0,1-1-1 0 0,-1 1 1 0 0,0-1 0 0 0,0 1-1 0 0,0-1 1 0 0,0 0 0 0 0,1 1-1 0 0,-1 0 1 0 0,0-1 0 0 0,0 1-1 0 0,1-1 1 0 0,-1 1-1 0 0,1-1 1 0 0,-1 1 0 0 0,0-1-1 0 0,1 1 1 0 0,-1-1 0 0 0,1 1-1 0 0,-1-1 1 0 0,1 1 0 0 0,-1-1-1 0 0,1 0 1 0 0,-1 0-1 0 0,0 0 1 0 0,1 0 0 0 0,-1 0-1 0 0,1 1 1 0 0,0-1 0 0 0,0 0-1 0 0,0 0 2 0 0,0 1 0 0 0,0-1 0 0 0,0 0 0 0 0,-1 1 1 0 0,1-1-1 0 0,-1 1 0 0 0,1 0 0 0 0,0-1 0 0 0,0 1 1 0 0,0 0-1 0 0,0-1 0 0 0,-1 1 0 0 0,1-1 0 0 0,0 1 1 0 0,-1 0-1 0 0,0 0 0 0 0,0 0 0 0 0,1 0 0 0 0,-1 0-2 0 0,7 18 39 0 0,-6-15-40 0 0,0-1 0 0 0,0-1 0 0 0,0 1-1 0 0,0 0 1 0 0,0-1 0 0 0,1 1 0 0 0,0 1 1 0 0,9 9-161 0 0,-8-10 168 0 0,0 0 1 0 0,0 1-1 0 0,-1-1 0 0 0,1 1 1 0 0,0-1-1 0 0,-1 1 0 0 0,-1-1 1 0 0,1 2-1 0 0,0-1-7 0 0,11 43 211 0 0,-3-22-285 0 0,-3 25-44 0 0,-8-42 96 0 0,1-7 25 0 0,0-1 0 0 0,0 1 1 0 0,0-1-1 0 0,0 1 0 0 0,0 0 0 0 0,-1-1 0 0 0,1 1 0 0 0,0 0 0 0 0,1-1 0 0 0,-1 1 0 0 0,0-1 0 0 0,0 0 0 0 0,0 1 0 0 0,0-1 1 0 0,0 1-1 0 0,1 0 0 0 0,-1-1 0 0 0,0 1 0 0 0,1-1-3 0 0,-1 3 0 0 0,1-1-1 0 0,-1 1 1 0 0,1 1-1 0 0,-1-2 1 0 0,0 1 0 0 0,0 0-1 0 0,0-1 1 0 0,0 1 0 0 0,-1 0-1 0 0,1-1 1 0 0,-1 2 0 0 0,-1 12 27 0 0,1 66-179 0 0,1-77 241 0 0,0-1-93 0 0,0 1-1 0 0,0 0 1 0 0,0 0 0 0 0,0-1 0 0 0,1 1 0 0 0,0-1 0 0 0,0 0 0 0 0,2 3 4 0 0,-3-6 0 0 0,1 1 1 0 0,-1 0-1 0 0,0 0 1 0 0,0 0 0 0 0,1-1-1 0 0,-1 1 1 0 0,-1 0 0 0 0,1 0-1 0 0,0-1 1 0 0,0 1-1 0 0,-1 9 10 0 0,3 49 19 0 0,11-9 19 0 0,-11-45-59 0 0,-1 0 0 0 0,-1 0 0 0 0,0 0-1 0 0,0 0 1 0 0,0 0 0 0 0,0 4 11 0 0,0 12-84 0 0,0-10 207 0 0,0-2-101 0 0,0 9-13 0 0,-2 7 65 0 0,2-20-82 0 0,0 0 1 0 0,-1 0-1 0 0,0 0 1 0 0,-1 6 7 0 0,-4 14 18 0 0,0 9-18 0 0,5-27-24 0 0,-1 8-225 0 0,1-11 318 0 0,0 0 0 0 0,0 1 0 0 0,1-1 0 0 0,-3 6-69 0 0,-1-1-4 0 0,2 1-1 0 0,-1 0 1 0 0,1 4 4 0 0,-4 17-59 0 0,-2 2 34 0 0,3-10-7 0 0,4-19 21 0 0,0 0-1 0 0,0 0 1 0 0,0 0-1 0 0,-1 0 1 0 0,0 0 0 0 0,0 0 11 0 0,0 1 24 0 0,0-1 1 0 0,0 0-1 0 0,1 1 0 0 0,0-1 1 0 0,-1 6-25 0 0,1-5 20 0 0,0 0 0 0 0,-1 0 0 0 0,1 0 0 0 0,-3 4-20 0 0,-2 6-22 0 0,1-1 0 0 0,-1 3 22 0 0,3-4 2 0 0,-2 1-1 0 0,0-2 0 0 0,-2 3-1 0 0,-39 82-30 0 0,43-88 68 0 0,1-7-33 0 0,1 1 0 0 0,0-2 1 0 0,-1 2-1 0 0,1-1 1 0 0,-2 2-6 0 0,-6 9 40 0 0,-11 16-572 0 0,-3 2 521 0 0,9-9 187 0 0,-24 28-166 0 0,-2 8-147 0 0,24-42 224 0 0,-27 36-170 0 0,41-51 93 0 0,1 1 0 0 0,-2 0 0 0 0,0-1 0 0 0,1 0 0 0 0,-1 1 0 0 0,-1-1-10 0 0,-6 7-20 0 0,-17 23-170 0 0,7-8 222 0 0,-1-2-174 0 0,11-11 150 0 0,0-1 0 0 0,-1 0 0 0 0,-2 1-8 0 0,3 1 4 0 0,10-12 3 0 0,-1 1-1 0 0,1 0 1 0 0,-1 0 0 0 0,1-1-1 0 0,-1 0 1 0 0,1 1-1 0 0,-1 0 1 0 0,0-1 0 0 0,1 1-1 0 0,-1-1 1 0 0,1 1 0 0 0,0 0-1 0 0,-1-1 1 0 0,0 1-1 0 0,0-1 1 0 0,0 0 0 0 0,1 1-1 0 0,-1-1 1 0 0,0 0 0 0 0,0 1-1 0 0,0-1 1 0 0,1 0 0 0 0,-1 0-1 0 0,0 0 1 0 0,0 0-7 0 0,0 0-5 0 0,0 1 0 0 0,0-1 0 0 0,-1 0 1 0 0,2 0-1 0 0,-1 0 0 0 0,0 1 0 0 0,0-1 0 0 0,0 1 1 0 0,0 0-1 0 0,0-1 0 0 0,0 1 0 0 0,0 0 1 0 0,1 0-1 0 0,-1 0 0 0 0,1 0 0 0 0,-1-1 0 0 0,0 1 1 0 0,0 0-1 0 0,1 0 0 0 0,-1 0 0 0 0,1 0 0 0 0,-1 0 1 0 0,0 1 4 0 0,1-2-2 0 0,-1 2 0 0 0,1-1 0 0 0,-1 1 0 0 0,0-1 0 0 0,0 0 0 0 0,0 0 1 0 0,0 0-1 0 0,0 0 0 0 0,0 0 0 0 0,0 0 0 0 0,-1 1 2 0 0,0-1-9 0 0,-1 0-1 0 0,1 0 0 0 0,1 1 1 0 0,-2 0-1 0 0,1 0 1 0 0,0-1-1 0 0,1 1 0 0 0,-1 0 1 0 0,1 0-1 0 0,-1 0 1 0 0,0 1 9 0 0,1-1 8 0 0,-1 0 0 0 0,1-1 0 0 0,-1 1 0 0 0,0 0-1 0 0,1 0 1 0 0,-1-1 0 0 0,0 0 0 0 0,0 0 0 0 0,0 1-8 0 0,-12 8-3 0 0,-31 29-187 0 0,5-5 328 0 0,35-31-183 0 0,0 1 1 0 0,1 0 0 0 0,-2-2-1 0 0,-2 3 45 0 0,-16 9-229 0 0,12-6 173 0 0,-1 0 1 0 0,-1 0 55 0 0,-5 3 94 0 0,13-8-117 0 0,1 1-14 0 0,0-1 0 0 0,-2 0 0 0 0,1 1 0 0 0,0-2 1 0 0,0 0-1 0 0,-7 2 37 0 0,-22 9 118 0 0,32-12-90 0 0,-1 1-1 0 0,1-2 1 0 0,-2 2 0 0 0,2 0-1 0 0,-1 0 1 0 0,2 0-1 0 0,-2 0 1 0 0,0 2-28 0 0,0-2-45 0 0,0 1 1 0 0,0-1-1 0 0,0 1 0 0 0,-1-2 1 0 0,-2 3 44 0 0,-10 4 68 0 0,-2 1 34 0 0,11-7-194 0 0,7-2 92 0 0,0 0 0 0 0,-1 0 0 0 0,1 0 0 0 0,-1 1 0 0 0,1-1-1 0 0,0 1 1 0 0,0 0 0 0 0,-1-1 0 0 0,1 1 0 0 0,-1 0 0 0 0,0 1-14 0 0,-1-1 1 0 0,0 1-1 0 0,0-1 0 0 0,0 1 0 0 0,-1-1 1 0 0,1 0-1 0 0,-2 0 14 0 0,2-1 19 0 0,0 1 0 0 0,1 0 0 0 0,-1 0 1 0 0,0 0-1 0 0,1 0 0 0 0,-1 0 0 0 0,0 1 0 0 0,1-1 0 0 0,-2 2-19 0 0,2-2-10 0 0,0 1 0 0 0,0-1 0 0 0,0 0 0 0 0,-1 0 0 0 0,1 0 0 0 0,0 0 0 0 0,-1-1-1 0 0,1 1 1 0 0,0 0 0 0 0,-2-1 10 0 0,2 1 25 0 0,-2 0 0 0 0,1 0-1 0 0,0-1 1 0 0,0 1 0 0 0,-2 2-25 0 0,4-2-4 0 0,-1-1 0 0 0,0 1 0 0 0,0-1 0 0 0,1 1 0 0 0,-1-1 0 0 0,0 1 0 0 0,0-1 0 0 0,1 0 0 0 0,-1 0 4 0 0,-12 2 10 0 0,-18 7 14 0 0,24-7 3 0 0,0 0-1 0 0,1 0 0 0 0,0 0 0 0 0,0 2 0 0 0,1-2 1 0 0,-3 3-27 0 0,7-4-18 0 0,0 0-1 0 0,1-1 1 0 0,-1 1 0 0 0,0-1 0 0 0,0 1 0 0 0,0-1-1 0 0,1 1 1 0 0,-1-1 0 0 0,0 0 0 0 0,0 0 0 0 0,0 0-1 0 0,0 0 19 0 0,-10 1 60 0 0,11-1-43 0 0,-1 1 1 0 0,-1-1-1 0 0,1 1 0 0 0,1 0 1 0 0,-1 0-1 0 0,0-1 0 0 0,-1 2-17 0 0,2-1 2 0 0,-1 0-1 0 0,0 0 1 0 0,0 0-1 0 0,1-1 1 0 0,0 1-1 0 0,-1 0 1 0 0,0-1-1 0 0,0 0 1 0 0,0 0-1 0 0,0 0-1 0 0,-4 1-16 0 0,2-1 0 0 0,0 1 0 0 0,-1 1 0 0 0,1-1 0 0 0,-1 1 1 0 0,1-1-1 0 0,-1 1 0 0 0,1 0 0 0 0,-1 1 16 0 0,-22 7 184 0 0,16-6-290 0 0,0-1-1 0 0,-6 0 107 0 0,-37 10 20 0 0,37-9-79 0 0,15-3 64 0 0,-1 0 0 0 0,0 0 1 0 0,1 0-1 0 0,-1-1 0 0 0,0 1 0 0 0,1-1 0 0 0,-1 0-5 0 0,0 0-13 0 0,0 0 0 0 0,0 1-1 0 0,0 0 1 0 0,0 0 0 0 0,0 0-1 0 0,-1 1 14 0 0,-12 3-18 0 0,7-3 99 0 0,1 0 0 0 0,0 0 0 0 0,-3 3-81 0 0,3-3 2 0 0,0 1 0 0 0,0-1 0 0 0,-3 1-2 0 0,-10 1-27 0 0,15-2 7 0 0,0-1 0 0 0,-1 0-1 0 0,0 0 1 0 0,0-1 0 0 0,1 0 0 0 0,-3 0 20 0 0,-51 1 180 0 0,3-2-196 0 0,33 3-18 0 0,18-1 51 0 0,2-1-1 0 0,-2 1 1 0 0,2-1-1 0 0,-1 0 1 0 0,0 0-1 0 0,0-1 1 0 0,0 0 0 0 0,0 0-1 0 0,1 0 1 0 0,-2 0-1 0 0,1-1-16 0 0,0 1-20 0 0,-2-1 0 0 0,2 1 0 0 0,0 0 0 0 0,-2 0 0 0 0,2 1-1 0 0,-1 0 1 0 0,0 0 0 0 0,-3 1 20 0 0,-7-1 20 0 0,-30-5-68 0 0,-22 0 232 0 0,49 4-234 0 0,1-2 0 0 0,-11-1 50 0 0,22 3-2 0 0,-62-11 48 0 0,60 11-6 0 0,-3 0-73 0 0,0-1 0 0 0,1-1 1 0 0,-1 0-1 0 0,-6-3 33 0 0,-54-15 93 0 0,-8-14-139 0 0,14 7 52 0 0,59 24-7 0 0,-1 1 0 0 0,1-1 0 0 0,1 0 0 0 0,-1 0 0 0 0,1 0 0 0 0,-1-3 1 0 0,-1 2 8 0 0,0-1-1 0 0,0 0 0 0 0,-3 0-7 0 0,-53-32-25 0 0,21 17 148 0 0,27 11-183 0 0,12 7 58 0 0,-1 0 0 0 0,2 0 0 0 0,-2-1 0 0 0,2 1 0 0 0,-1-1 0 0 0,1 1 0 0 0,0-2 0 0 0,-1 2 0 0 0,2-2 0 0 0,-2 0 2 0 0,2 2 0 0 0,1 0 0 0 0,-1-1 0 0 0,-1 1 0 0 0,1 1 0 0 0,0-2 0 0 0,-1 1 0 0 0,0 1 0 0 0,1-1 0 0 0,-2 0 1 0 0,1 2-1 0 0,0-2 0 0 0,0 1 0 0 0,0 0 0 0 0,-1 1 0 0 0,0-1 0 0 0,1 1 0 0 0,-2-1 0 0 0,3 1-2 0 0,0 0 0 0 0,-1 0-1 0 0,2 0 1 0 0,-1-1 0 0 0,-1 0 0 0 0,1 1 0 0 0,1 0-1 0 0,-1-1 1 0 0,0 0 0 0 0,0-1 0 0 0,0 1 2 0 0,-5-5 12 0 0,-9-6-131 0 0,-6-7 17 0 0,9 6 87 0 0,12 12 8 0 0,0 1-1 0 0,-1 0 1 0 0,1-1-1 0 0,-1 0 1 0 0,1 1-1 0 0,0 0 1 0 0,-1 0-1 0 0,0 0 1 0 0,0 0-1 0 0,1-1 1 0 0,-1 1-1 0 0,0 1 1 0 0,0-1-1 0 0,1 0 0 0 0,-1 1 1 0 0,-1 0 7 0 0,1-2 9 0 0,1 1 1 0 0,-1 0-1 0 0,1-1 0 0 0,-1 1 0 0 0,1 0 1 0 0,-1 0-1 0 0,2-1 0 0 0,-2 0 0 0 0,1 0 1 0 0,0 1-1 0 0,0 0 0 0 0,0-1 1 0 0,0-1-10 0 0,0 0 74 0 0,-2 0-76 0 0,1 0 1 0 0,-1 1 0 0 0,1-2 0 0 0,-1 2 0 0 0,0-1 1 0 0,-13-13-182 0 0,-12-16 262 0 0,25 29-62 0 0,1 0-36 0 0,1 2 0 0 0,-1-2-1 0 0,0 1 1 0 0,0-1-1 0 0,1 1 1 0 0,0-1 0 0 0,-1 0-1 0 0,1 1 1 0 0,-1-2 18 0 0,1 2 14 0 0,0 0 1 0 0,0-1-1 0 0,0 1 0 0 0,-1 0 0 0 0,1 0 1 0 0,-1 0-1 0 0,1 0 0 0 0,-1 1 0 0 0,0-1 1 0 0,-2-1-15 0 0,2 0 14 0 0,0 2 1 0 0,-1-2 0 0 0,2 1-1 0 0,-1 0 1 0 0,0-1 0 0 0,0 1-1 0 0,0-2-14 0 0,0 1-39 0 0,1 1 0 0 0,-1 0 0 0 0,0-1-1 0 0,0 0 1 0 0,-2 0 39 0 0,2 1 20 0 0,0-1 1 0 0,0 0-1 0 0,0 2 0 0 0,0-2 0 0 0,1 0 0 0 0,-1 1 1 0 0,1-1-21 0 0,-6-11 26 0 0,3 8 1 0 0,2 0 0 0 0,-1 1 0 0 0,0-1 0 0 0,1-1-27 0 0,0-1-1 0 0,-2 1 0 0 0,2 0 0 0 0,-2 1 0 0 0,0-1 1 0 0,-6-13 66 0 0,-1-11-327 0 0,9 24 286 0 0,0 0 0 0 0,-1-1 0 0 0,-1 1 1 0 0,-2-7-26 0 0,4 12-17 0 0,1-1 0 0 0,0 0 0 0 0,0 0 0 0 0,0 0 0 0 0,0 0 0 0 0,0-2 17 0 0,-5-15 59 0 0,3 14-44 0 0,1 1 0 0 0,0 0-1 0 0,1-1 1 0 0,-1 1 0 0 0,0-4-15 0 0,-5-18 81 0 0,-3 2 19 0 0,4 8 73 0 0,-4-14-173 0 0,-6-14-128 0 0,7 17 43 0 0,2 8 175 0 0,2-1 1 0 0,1-1 0 0 0,0 0-1 0 0,1-10-90 0 0,-4-28-225 0 0,6-3 96 0 0,5-34 129 0 0,-3 71-22 0 0,-1 3 141 0 0,-2-19-119 0 0,0 18 38 0 0,1 2 0 0 0,1-3-38 0 0,2-20-51 0 0,-2 20-29 0 0,3-19 80 0 0,8-93 211 0 0,-7 77-178 0 0,4-66 119 0 0,-5 110-205 0 0,-3 10 40 0 0,1 1 0 0 0,-1-1 1 0 0,0 0-1 0 0,0 0 0 0 0,0 0 13 0 0,2-12-72 0 0,-1 5 104 0 0,0 6-47 0 0,0 1 0 0 0,0 1 1 0 0,0-1-1 0 0,0 0 0 0 0,1 0 0 0 0,3-5 15 0 0,2-10 60 0 0,4-10-2 0 0,-7 21-22 0 0,-1 0-1 0 0,3-7-35 0 0,4-21-138 0 0,-5 26 142 0 0,-2-1 0 0 0,1 0 1 0 0,0-4-5 0 0,-4 13-10 0 0,1 0 1 0 0,0 0-1 0 0,0 2 1 0 0,1-2-1 0 0,-1 1 1 0 0,1-1-1 0 0,0 0 10 0 0,4-9 19 0 0,5-4-28 0 0,1-1-62 0 0,16-42-203 0 0,-26 53 243 0 0,-2 6 28 0 0,0 0-1 0 0,0 0 0 0 0,0 0 1 0 0,0 0-1 0 0,0 1 1 0 0,0 0-1 0 0,0-1 0 0 0,1 0 1 0 0,-1 0-1 0 0,0 0 1 0 0,1 0-1 0 0,-1 1 0 0 0,1-1 1 0 0,-1 0-1 0 0,1 0 1 0 0,-1 1-1 0 0,0 0 0 0 0,1-1 4 0 0,15-22-282 0 0,-13 23 232 0 0,-4 0 78 0 0,1-8 168 0 0,0 7-230 0 0,0 2-40 0 0,2-1 104 0 0,0-1-72 0 0,6 0 44 0 0,-7-2 123 0 0,-1 3-128 0 0,0 0 0 0 0,0 0 0 0 0,0 0 0 0 0,0 0-1 0 0,0-1 1 0 0,0 1 0 0 0,0 0 0 0 0,0 0-1 0 0,0 0 1 0 0,0 0 0 0 0,0 0 0 0 0,0 0 0 0 0,0 0-1 0 0,0 0 1 0 0,0 0 0 0 0,0 0 0 0 0,0 0-1 0 0,0 0 1 0 0,0 0 0 0 0,0-1 0 0 0,0 1 0 0 0,0 0-1 0 0,0 0 1 0 0,0 0 0 0 0,0 0 0 0 0,0 0-1 0 0,1 0 1 0 0,-1 0 0 0 0,0 0 0 0 0,0 0 0 0 0,0 0-1 0 0,0 0 1 0 0,0 0 0 0 0,0 0 0 0 0,0 0-1 0 0,0 0 1 0 0,0 0 0 0 0,1 0 0 0 0,-1 0-1 0 0,0 0 1 0 0,0 0 0 0 0,0 0 0 0 0,0 0 0 0 0,0 0-1 0 0,0 1 1 0 0,0-1 0 0 0,0 0 0 0 0,0 0-1 0 0,0 0 1 0 0,0 0 0 0 0,1 0 0 0 0,-1 0 0 0 0,0 0-1 0 0,0 0 1 0 0,0 0 0 0 0,0 0 0 0 0,0 0-1 0 0,0 0 1 0 0,0 0 0 0 0,0 1 0 0 0,0-1 0 0 0,0 0 3 0 0,1 0-49 0 0,0 1-8 0 0,0-5-194 0 0,-1 4 249 0 0,0 0-1 0 0,0 0 0 0 0,0-1 1 0 0,0 1-1 0 0,0 0 1 0 0,0 0-1 0 0,0 0 0 0 0,0 0 1 0 0,0 0-1 0 0,0 0 1 0 0,0 0-1 0 0,0 0 0 0 0,0 0 1 0 0,0 0-1 0 0,0 0 1 0 0,0 0-1 0 0,0 0 0 0 0,0 0 1 0 0,0 0-1 0 0,0 0 1 0 0,0 0-1 0 0,0 0 0 0 0,0 0 1 0 0,0 0-1 0 0,0 0 0 0 0,0 0 1 0 0,0 0-1 0 0,0 0 1 0 0,0 0-1 0 0,0 0 0 0 0,0-1 1 0 0,0 1-1 0 0,0 0 1 0 0,0 0-1 0 0,0 0 0 0 0,0 0 1 0 0,0 0-1 0 0,0 0 1 0 0,-1 0-1 0 0,1 0 0 0 0,0 0 1 0 0,0 0-1 0 0,0 0 1 0 0,0 0-1 0 0,0 0 0 0 0,0 0 1 0 0,0 0-1 0 0,0 0 1 0 0,0 0-1 0 0,0 0 0 0 0,0 0 1 0 0,-1 0-1 0 0,1 0 0 0 0,0 0 1 0 0,0 0-1 0 0,0 0 1 0 0,0 0-1 0 0,0 0 0 0 0,0 0 1 0 0,0 0 2 0 0,0 5 1 0 0,1-3 10 0 0,-1-6-6 0 0,11 7 253 0 0,-9 1-179 0 0,-1-3-141 0 0,1-3-22 0 0,-2 2 84 0 0,0 1 1 0 0,0-1-1 0 0,0 0 1 0 0,-1 0-1 0 0,1 0 1 0 0,0 0-1 0 0,0 0 1 0 0,0 0-1 0 0,0 0 1 0 0,-1 0-1 0 0,1 1 1 0 0,0-1-1 0 0,0 0 1 0 0,0 0-1 0 0,0 0 1 0 0,0 0-1 0 0,0 0 1 0 0,-1 1-1 0 0,1-1 1 0 0,0 0-1 0 0,0 0 1 0 0,0 0-1 0 0,0 1 1 0 0,0-1-1 0 0,0 0 1 0 0,0 0-1 0 0,0 0 1 0 0,0 1-1 0 0,0-1 1 0 0,0 0-1 0 0,0 0 1 0 0,0 0-1 0 0,0 0 1 0 0,0 1-1 0 0,0-1 1 0 0,0 0-1 0 0,0 0 1 0 0,0 0-1 0 0,0 1 1 0 0,0-1-1 0 0,1 0 1 0 0,-1 0-1 0 0,0 0 1 0 0,0 0-1 0 0,0 1 1 0 0,0-1-1 0 0,0 0 1 0 0,0 0-1 0 0,1 0 1 0 0,-1 0-1 0 0,0 0 1 0 0,0 0-1 0 0,0 1 1 0 0,0-1-1 0 0,1 0 1 0 0,-1 0-1 0 0,0 0 1 0 0,0 0-1 0 0,0 0 1 0 0,0 0-1 0 0,1 0 1 0 0,-1 0-1 0 0,0 0 1 0 0,0 0-1 0 0,0 0 1 0 0,1 0-1 0 0,-1 0 0 0 0,-1 0 2 0 0,1 0 0 0 0,0 0 0 0 0,-1 1-1 0 0,1-1 1 0 0,0 1 0 0 0,-1 0 0 0 0,1-1-1 0 0,0 1 1 0 0,0-1 0 0 0,-1 1 0 0 0,1-1-1 0 0,0 1 1 0 0,0 0 0 0 0,0-1 0 0 0,0 1 0 0 0,0-1-1 0 0,0 0 1 0 0,0 1 0 0 0,0-1 0 0 0,0 1-1 0 0,0-1 1 0 0,0 1-2 0 0,0 4 92 0 0,-11 19 39 0 0,4 14 69 0 0,-3-18-170 0 0,-3 13 63 0 0,10-22-74 0 0,-1 3-72 0 0,4-12 75 0 0,0-1-1 0 0,0 1 0 0 0,0-1 1 0 0,-1 0-1 0 0,1 1 0 0 0,-1 0 0 0 0,1-1 1 0 0,-1 0-1 0 0,1 2-21 0 0,-1-2 7 0 0,0 1 0 0 0,1 0-1 0 0,-1-1 1 0 0,1 1 0 0 0,-1 0 0 0 0,1 0-1 0 0,0-1 1 0 0,-1 1 0 0 0,1 0 0 0 0,0 0-1 0 0,1 0-6 0 0,-3 16-119 0 0,-1-3 131 0 0,2-12 4 0 0,1 0-1 0 0,-1 0 0 0 0,0 0 1 0 0,0 1-1 0 0,0-2 0 0 0,-1 1 0 0 0,2 0 1 0 0,-2 0-1 0 0,0 0 0 0 0,0-1 0 0 0,0 1 1 0 0,-1 2-16 0 0,2-4-1 0 0,0 1 0 0 0,0 0 0 0 0,0 0 0 0 0,0 0 0 0 0,0 0 0 0 0,1 0 0 0 0,0 1 0 0 0,0-2 0 0 0,-1 2 0 0 0,1-1 1 0 0,-2 6 215 0 0,0 3-476 0 0,1-8 283 0 0,1 0 0 0 0,-1-2 0 0 0,1 2 0 0 0,-1 0 0 0 0,1-1 0 0 0,-1 0 0 0 0,-2 4-22 0 0,1-3 0 0 0,0 2 0 0 0,1-1-1 0 0,0 1 1 0 0,-1-1 0 0 0,0 4 0 0 0,-4 16 24 0 0,1-9-8 0 0,0-1-1 0 0,-1 17-15 0 0,-1-3-66 0 0,7-25 89 0 0,-1-1 0 0 0,1 1 0 0 0,0-1-1 0 0,0 1 1 0 0,0-1 0 0 0,0 1 0 0 0,1 0-23 0 0,-1 14-110 0 0,-3-10 120 0 0,3-7 29 0 0,5-3 8 0 0,-4 1-51 0 0,-1 0 0 0 0,1 1 0 0 0,0-1 0 0 0,-1 0 0 0 0,1 0 0 0 0,0 0 0 0 0,-1 1 0 0 0,1-2 4 0 0,2-9 25 0 0,4-1-61 0 0,-2 0 0 0 0,-1-1 0 0 0,1 1-1 0 0,2-14 37 0 0,-1 2-26 0 0,13-51-104 0 0,-1-10 130 0 0,-16 77-6 0 0,2-2 0 0 0,0 1 0 0 0,0 0 0 0 0,0 1 1 0 0,6-9 5 0 0,1-3 30 0 0,2 2-151 0 0,-10 14 125 0 0,0 2-1 0 0,-1-1 1 0 0,1 0-1 0 0,0-4-3 0 0,-2 6-5 0 0,0 0-1 0 0,0 1 0 0 0,1 0 1 0 0,-1-1-1 0 0,0 1 0 0 0,0-1 0 0 0,0 1 1 0 0,2-1 5 0 0,-2 2-21 0 0,0-1-1 0 0,0 0 1 0 0,0 0 0 0 0,-1 0 0 0 0,0 0 0 0 0,1 0 0 0 0,0 0-1 0 0,-1 0 1 0 0,1 1 0 0 0,0-1 0 0 0,-1 0 0 0 0,1 0 0 0 0,-1 0-1 0 0,1-1 1 0 0,-1 1 0 0 0,0 0 0 0 0,1 1 21 0 0,-1-1-8 0 0,0 1 0 0 0,-1 0 0 0 0,1 0 0 0 0,0 0 0 0 0,0-1 0 0 0,0 1 0 0 0,0 0 0 0 0,0 0 1 0 0,0 0-1 0 0,0-1 0 0 0,0 1 0 0 0,0 0 0 0 0,1 0 0 0 0,-1-1 0 0 0,0 1 0 0 0,0 0 0 0 0,0 0 0 0 0,0 0 0 0 0,0-1 0 0 0,0 1 0 0 0,0 0 0 0 0,0 0 0 0 0,1 0 0 0 0,-1 0 1 0 0,0-1-1 0 0,0 1 0 0 0,0 0 0 0 0,0 0 0 0 0,0 0 0 0 0,0 0 0 0 0,0 0 0 0 0,0-1 0 0 0,0 1 0 0 0,0 0 0 0 0,1 0 0 0 0,-1 0 0 0 0,0 0 0 0 0,0 0 0 0 0,0 0 0 0 0,1 0 1 0 0,-1 0 7 0 0,0-1 0 0 0,0 1 0 0 0,0 0 1 0 0,0 0-1 0 0,0 0 1 0 0,0-1-1 0 0,0 1 0 0 0,1-1 1 0 0,-1 1-1 0 0,0 0 1 0 0,0-1-1 0 0,0 1 0 0 0,1-1 1 0 0,-1 1-1 0 0,0 0 1 0 0,0-1-1 0 0,1 1 0 0 0,-1 0 1 0 0,0-1-1 0 0,0 1-2 0 0,1 0 0 0 0,-1 0 0 0 0,0 0 0 0 0,0 0 0 0 0,0 0 0 0 0,0 0 0 0 0,0 0 0 0 0,0 0 0 0 0,0 0 0 0 0,0 0 0 0 0,1 0 0 0 0,-1 0 0 0 0,0 0 0 0 0,0 0 0 0 0,0 0 0 0 0,0 0 0 0 0,0 0 0 0 0,0 0 0 0 0,0 0 1 0 0,1 0-1 0 0,-1 0 0 0 0,0 0 0 0 0,0 0 0 0 0,0 0 0 0 0,0 0 0 0 0,0 0 0 0 0,0 0 0 0 0,0 1 0 0 0,0-1 0 0 0,0 0 0 0 0,1 0 0 0 0,-1 0 0 0 0,0 0 0 0 0,0 0 0 0 0,0 0 0 0 0,0 0 0 0 0,0 0 0 0 0,0 0 0 0 0,0 1 0 0 0,0-1 0 0 0,0 0 0 0 0,0 0 0 0 0,0 0 0 0 0,0 0 0 0 0,0 0 0 0 0,0 0 0 0 0,0 0 0 0 0,0 1 0 0 0,0-1 1 0 0,0 0-1 0 0,0 0 0 0 0,0 0 0 0 0,0 0 0 0 0,0 0 0 0 0,0 0 0 0 0,0 0 0 0 0,0 1 0 0 0,0-1 0 0 0,0 0 0 0 0,0 0 0 0 0,0 0 0 0 0,0 0 2 0 0,0 3-61 0 0,-6 6 230 0 0,-6 21-100 0 0,5-12-205 0 0,5-12 183 0 0,2-6-44 0 0,0 0 0 0 0,0 1 0 0 0,0-1 0 0 0,0 0 1 0 0,0 0-1 0 0,-1 0 0 0 0,1 0 0 0 0,0 0 1 0 0,0 0-1 0 0,0 1 0 0 0,0-1 0 0 0,0 0 1 0 0,0 0-1 0 0,0 1 0 0 0,0-1 0 0 0,0 0 0 0 0,0 0 1 0 0,0 1-1 0 0,0-1 0 0 0,0 0 0 0 0,0 0 1 0 0,0 1-1 0 0,0-1 0 0 0,0 0 0 0 0,1 0 1 0 0,-1 1-1 0 0,0-1 0 0 0,0 0 0 0 0,0 0-3 0 0,0 1 2 0 0,0 0 0 0 0,0-1 0 0 0,1 1 0 0 0,-1-1 1 0 0,0 0-1 0 0,0 1 0 0 0,-1 0 0 0 0,1-1 0 0 0,0 1 0 0 0,0 0 0 0 0,0-1 0 0 0,0 1 0 0 0,0 0 0 0 0,-1-1 0 0 0,1 1 0 0 0,0 0 0 0 0,-1-1 0 0 0,1 0 0 0 0,0 1 0 0 0,-1-1-2 0 0,0 1 20 0 0,1 0 0 0 0,-1 0 0 0 0,1-1 0 0 0,0 1 1 0 0,-1 0-1 0 0,1 0 0 0 0,0 0 0 0 0,0-1 0 0 0,0 1 0 0 0,0-1 0 0 0,0 1 0 0 0,0 0 0 0 0,0 0 0 0 0,0 0 0 0 0,0 0-20 0 0,0 2-27 0 0,-1 1 1 0 0,1-1-1 0 0,-1 1 1 0 0,0 0-1 0 0,0-1 1 0 0,0 1-1 0 0,0-1 1 0 0,-1 0-1 0 0,2 0 1 0 0,-3 3 26 0 0,-3 7 209 0 0,-4 9-195 0 0,8-17-19 0 0,-1-1 1 0 0,2 2-1 0 0,-1-2 1 0 0,0 1-1 0 0,1 0 1 0 0,-1 0-1 0 0,2 1 5 0 0,-1-2-17 0 0,0 0-1 0 0,0-1 0 0 0,0 1 1 0 0,-1-1-1 0 0,0 3 18 0 0,-5 10 94 0 0,2 0-66 0 0,-2 9 278 0 0,-1 7-306 0 0,5-11-146 0 0,2-15 139 0 0,0 0 0 0 0,1 1 0 0 0,-2-1 0 0 0,-1 4 7 0 0,-1 0 69 0 0,1 2 1 0 0,1-1-1 0 0,-1 4-69 0 0,-3 16-87 0 0,5-27 90 0 0,0 2 1 0 0,1-2-1 0 0,0 1 0 0 0,0 0 1 0 0,0 0-1 0 0,0 0 1 0 0,1 0-4 0 0,0 15 99 0 0,-1-9-79 0 0,-1-1 0 0 0,0 0 0 0 0,1 0 0 0 0,-3 2-20 0 0,3-11 2 0 0,0 1 0 0 0,-1-2 0 0 0,1 1 0 0 0,0 1 0 0 0,1-1 0 0 0,-1 1 0 0 0,0-1 0 0 0,0 0 0 0 0,0 0 0 0 0,1 0 0 0 0,-1 1 0 0 0,1-1-2 0 0,0 1 5 0 0,-1-1 0 0 0,0 0 1 0 0,0 0-1 0 0,0 1 0 0 0,0 0 0 0 0,0-1 0 0 0,1 0 0 0 0,-1 0 1 0 0,-1 1-1 0 0,1 0-5 0 0,0 1-61 0 0,-1 8 78 0 0,-1-1 0 0 0,1 1 0 0 0,1-1-17 0 0,0 21-93 0 0,1-18 157 0 0,-2-12-58 0 0,1 1-1 0 0,0-1 0 0 0,0 1 0 0 0,1 0 0 0 0,-1 0 0 0 0,0-1 0 0 0,0 1 1 0 0,1 0-1 0 0,0 1-5 0 0,0-1 14 0 0,-1 1 0 0 0,0 0 0 0 0,0-1 0 0 0,0 1 0 0 0,1 0 0 0 0,-1-1 0 0 0,-1 2-14 0 0,2 9 98 0 0,-1-3-71 0 0,0-9-34 0 0,0 1 1 0 0,0-1-1 0 0,0 0 1 0 0,0-1-1 0 0,1 1 1 0 0,-1 0-1 0 0,0 0 1 0 0,0 0 0 0 0,1 0-1 0 0,-1 0 1 0 0,0 0-1 0 0,1 0 7 0 0,0 0-5 0 0,-1 1 0 0 0,0-1 1 0 0,0 1-1 0 0,0-1 0 0 0,0 0 0 0 0,0 0 0 0 0,0 1 1 0 0,0-1-1 0 0,0 1 0 0 0,-1 0 5 0 0,1 11-73 0 0,0-5 158 0 0,2 3-68 0 0,-1-6-13 0 0,0-2-1 0 0,-1 2 0 0 0,1-2 0 0 0,-1 2 0 0 0,1-1-3 0 0,0 7-126 0 0,0 13 352 0 0,5 14-395 0 0,-5-34 186 0 0,0-1-1 0 0,0 0 1 0 0,-1 1 0 0 0,1-1-1 0 0,-1 1 1 0 0,0 3-17 0 0,0-3 13 0 0,0 0 0 0 0,1 0 0 0 0,-1-1 0 0 0,1 1 0 0 0,0-1-1 0 0,0 3-12 0 0,0-4-21 0 0,-1 0 0 0 0,1-1-1 0 0,-1 1 1 0 0,0-1-1 0 0,1 1 1 0 0,-1-1-1 0 0,0 1 1 0 0,0 0-1 0 0,0-1 1 0 0,0 0-1 0 0,-1 1 22 0 0,3 8 14 0 0,-2-9 6 0 0,1 1 0 0 0,-1-2 0 0 0,0 1 0 0 0,0 0 0 0 0,1 0 0 0 0,-1 0 0 0 0,0 0 0 0 0,0 0 0 0 0,0 1 0 0 0,0-2 0 0 0,-1 1 0 0 0,1 0 0 0 0,0 0 0 0 0,0 0 0 0 0,-1 1-20 0 0,1 0-14 0 0,0-1 1 0 0,-1 1-1 0 0,1 1 1 0 0,0-1-1 0 0,0-1 1 0 0,1 1-1 0 0,-1 2 14 0 0,1 1 45 0 0,-1 11-41 0 0,2 1-1 0 0,1 11-3 0 0,-1 7 2 0 0,-2-27-45 0 0,0 0-1 0 0,1-1 0 0 0,0 1 1 0 0,0 0-1 0 0,1 1 44 0 0,0 3 122 0 0,-2-11-115 0 0,0 0 0 0 0,0 0 0 0 0,0 1 0 0 0,0-1 0 0 0,1 0 0 0 0,-1 1 0 0 0,0-1 0 0 0,1-1 0 0 0,-1 2 0 0 0,1-1-1 0 0,0 0 1 0 0,-1 1-7 0 0,5 10-3 0 0,0 2 5 0 0,-4-13-14 0 0,-1 1 0 0 0,1 1 0 0 0,-1-1 0 0 0,1-1 0 0 0,-1 1 0 0 0,0 0 0 0 0,0 1 0 0 0,0-2 0 0 0,0 2 12 0 0,3 17 25 0 0,-1-3 59 0 0,-2-14-79 0 0,1 0-1 0 0,-1 0 1 0 0,1 1-1 0 0,0-1 1 0 0,0-1-1 0 0,0 2-4 0 0,6 14-118 0 0,-5-12 171 0 0,-1-1-1 0 0,1 0 1 0 0,3 6-53 0 0,-3-7-10 0 0,0 0 0 0 0,0 0 1 0 0,0 0-1 0 0,-2 1 0 0 0,2-1 0 0 0,-1 1 0 0 0,0-1 0 0 0,-1 0 0 0 0,1 1 0 0 0,-1 1 10 0 0,0-4 1 0 0,1 0 0 0 0,-1 0 0 0 0,1 0 0 0 0,-1 0-1 0 0,1 0 1 0 0,-1-1 0 0 0,1 0 0 0 0,0 1-1 0 0,1 1 0 0 0,3 8-93 0 0,-2-2 207 0 0,-3-7-122 0 0,0 0 0 0 0,1 0 0 0 0,-1-1 1 0 0,1 1-1 0 0,-1 0 0 0 0,1 0 0 0 0,0-1 1 0 0,-1 1-1 0 0,1 0 0 0 0,0 0 1 0 0,0-1-1 0 0,1 0 0 0 0,0 2 8 0 0,-1-2 14 0 0,-1 0-1 0 0,0 0 1 0 0,1 0-1 0 0,-1 0 1 0 0,1 0-1 0 0,-1 0 1 0 0,1 0-1 0 0,-1 0 1 0 0,0 0-1 0 0,0 1 1 0 0,1-1-1 0 0,-1-1 1 0 0,0 2-1 0 0,0 0-13 0 0,3 12-121 0 0,17 14 42 0 0,-11-17-218 0 0,-8-10 295 0 0,0 0 1 0 0,1 0-1 0 0,-1 1 0 0 0,-1-1 1 0 0,1 1-1 0 0,0-2 1 0 0,-1 2-1 0 0,1 0 0 0 0,0-1 1 0 0,0 1-1 0 0,-1-1 0 0 0,1 0 1 0 0,-1 1 1 0 0,2 4 22 0 0,-1 1-1 0 0,1-2 1 0 0,1 1 0 0 0,-1-1 0 0 0,1 1 0 0 0,1-1 0 0 0,-2 1-1 0 0,3 0-21 0 0,2 5-50 0 0,12 14-55 0 0,-9-13 398 0 0,-6-6-264 0 0,-1-1 0 0 0,1 1 1 0 0,-1 0-1 0 0,2 5-29 0 0,-4-9-2 0 0,0 0-1 0 0,0 0 1 0 0,0-1 0 0 0,-1 0-1 0 0,2 1 1 0 0,-1-1-1 0 0,1 1 1 0 0,0-1 2 0 0,6 9-108 0 0,-7-8 121 0 0,0 1 1 0 0,1 0-1 0 0,0-2 0 0 0,0 2 0 0 0,-1-1 0 0 0,1 1 0 0 0,0-2 0 0 0,1 1 0 0 0,-2 0 0 0 0,1 0 0 0 0,1-1 0 0 0,0 1 0 0 0,-2-1 0 0 0,3 1-13 0 0,-2-1-2 0 0,-1 1 0 0 0,1-2-1 0 0,0 1 1 0 0,0 1 0 0 0,0-1-1 0 0,-1 1 1 0 0,0 0 0 0 0,1-1 0 0 0,-1 0-1 0 0,1 1 1 0 0,-1 0 0 0 0,-1 0-1 0 0,1-1 1 0 0,0 2 2 0 0,0-2 1 0 0,0 0 0 0 0,0 0 0 0 0,0 0 0 0 0,0-1 0 0 0,0 1 0 0 0,-1 0 0 0 0,2 0 0 0 0,-1 0-1 0 0,0 0 1 0 0,0 0 0 0 0,1-1 0 0 0,-1 1 0 0 0,0 0 0 0 0,0-1-1 0 0,5 2 75 0 0,-6-2-71 0 0,0 1 0 0 0,0-1-1 0 0,1 1 1 0 0,0-1 0 0 0,-1 1-1 0 0,1-1 1 0 0,-1 1 0 0 0,1 0-1 0 0,-1-1 1 0 0,1 1 0 0 0,-1-1-1 0 0,0 0 1 0 0,1 1 0 0 0,-1 0-1 0 0,0-1 1 0 0,1 1 0 0 0,-1 0-4 0 0,0 0 2 0 0,0-1-1 0 0,0 0 1 0 0,0 1 0 0 0,0-1 0 0 0,0 1-1 0 0,1-1 1 0 0,-1 0 0 0 0,0 1 0 0 0,0-1 0 0 0,0 0-1 0 0,1 0 1 0 0,-1 0 0 0 0,0 1 0 0 0,0-1-1 0 0,0 0 1 0 0,0 0 0 0 0,0 1 0 0 0,1-1 0 0 0,-1 0-1 0 0,0 1 1 0 0,1-1 0 0 0,-1 0 0 0 0,1 0 0 0 0,-1 0-1 0 0,0 0 1 0 0,1 1 0 0 0,-1-1 0 0 0,1 0-1 0 0,-1 0 1 0 0,1 0-2 0 0,0 0-3 0 0,0 0 1 0 0,-1 1-1 0 0,1-1 0 0 0,0 0 1 0 0,0 1-1 0 0,0-1 0 0 0,0 1 1 0 0,0-1-1 0 0,0 1 0 0 0,0-1 1 0 0,-1 0-1 0 0,0 1 0 0 0,1 0 1 0 0,0 0-1 0 0,0-1 0 0 0,-1 1 0 0 0,1 0 1 0 0,0 0-1 0 0,-1 0 0 0 0,1 0 1 0 0,-1-1-1 0 0,1 1 0 0 0,-1 0 1 0 0,1 0-1 0 0,-1 0 0 0 0,0 1 3 0 0,0-1-4 0 0,1 0 1 0 0,0 1-1 0 0,-1 0 0 0 0,1-1 0 0 0,1 1 0 0 0,-1 0 0 0 0,0-2 1 0 0,0 2-1 0 0,-1-1 0 0 0,2 0 0 0 0,-1 1 0 0 0,1-1 4 0 0,4 3 71 0 0,-5-3-69 0 0,0 0 0 0 0,0 0 0 0 0,0 0 0 0 0,0-1 0 0 0,-1 1 0 0 0,1-1 0 0 0,0 0 0 0 0,1 1-1 0 0,-1-1 1 0 0,0 1 0 0 0,1-1-2 0 0,-2 0-2 0 0,0 1 0 0 0,1-1 1 0 0,-1 0-1 0 0,1 0 0 0 0,-1 1 0 0 0,1-1 0 0 0,-1 0 0 0 0,1 1 0 0 0,-1-1 1 0 0,1 0-1 0 0,-1 1 0 0 0,1-1 0 0 0,-1 1 0 0 0,1-1 0 0 0,-1 1 0 0 0,0-1 2 0 0,1 0 4 0 0,-1 1-1 0 0,0-1 1 0 0,0 1-1 0 0,1 0 0 0 0,0-1 1 0 0,-1 1-1 0 0,1-1 0 0 0,-1 1 1 0 0,1-1-1 0 0,0 0 0 0 0,0 1 1 0 0,-1-1-1 0 0,1 0 0 0 0,0 1-2 0 0,0 0-9 0 0,0-1 1 0 0,1 1 0 0 0,-1 0 0 0 0,0 0 0 0 0,0 0 0 0 0,0 0-1 0 0,0 1 1 0 0,0-1 0 0 0,0-1 0 0 0,0 2 0 0 0,0-1 0 0 0,-1 1 0 0 0,1-1-1 0 0,0 1 1 0 0,0-2 0 0 0,-1 2 0 0 0,0 0 7 0 0,3 4 56 0 0,11 8-168 0 0,-13-13 117 0 0,0 1-1 0 0,0-1 1 0 0,0 0 0 0 0,0 0 0 0 0,1 0-1 0 0,-1 0 1 0 0,-1-1 0 0 0,2 1-1 0 0,-1 0 1 0 0,1 0 0 0 0,-1-1-1 0 0,1 1-4 0 0,6 3-4 0 0,0 0 10 0 0,-8-4-3 0 0,0 0-1 0 0,1 1 1 0 0,0-1-1 0 0,0 0 0 0 0,0 1 1 0 0,-1-1-1 0 0,1 1 1 0 0,0-1-1 0 0,-1 1 1 0 0,1-1-1 0 0,0 0 1 0 0,-1 1-1 0 0,0-1 1 0 0,0 1-1 0 0,1 0 0 0 0,-1 0-2 0 0,1-1 1 0 0,0 1-1 0 0,-1 0 0 0 0,1-1 0 0 0,-1 1 0 0 0,1-1 1 0 0,0 1-1 0 0,-1-1 0 0 0,1 1 0 0 0,0-1 0 0 0,-1 0 0 0 0,0 0 1 0 0,1 0-1 0 0,0 0 0 0 0,0 1 0 0 0,-1-1 0 0 0,1 0 0 0 0,1 0 0 0 0,-2 0 0 0 0,1 0-1 0 0,0 0 0 0 0,-1 0 0 0 0,0 1 0 0 0,0-1 0 0 0,1 0 1 0 0,0 0-1 0 0,-1 0 0 0 0,1 1 0 0 0,-1-1 0 0 0,1 0 1 0 0,-1 1-1 0 0,1-1 0 0 0,-1 0 0 0 0,1 1 0 0 0,-1-1 0 0 0,1 1 1 0 0,-1-1-1 0 0,1 1 0 0 0,-1-1 0 0 0,0 1 0 0 0,0-1 1 0 0,0 0-1 0 0,1 2 0 0 0,0 0-1 0 0,0 0 0 0 0,0-1 0 0 0,0 0 0 0 0,1 1 0 0 0,-1-1 0 0 0,-1 1 0 0 0,2-1 0 0 0,-1 0 0 0 0,1 0 0 0 0,-1 0 0 0 0,1 0 0 0 0,-1 0 0 0 0,2 1 2 0 0,7 4 81 0 0,-9-5-74 0 0,0 0 0 0 0,-1 0 0 0 0,1 0 0 0 0,0 0 0 0 0,0-1 1 0 0,0 2-1 0 0,-1-1 0 0 0,1 0 0 0 0,0 1-7 0 0,-1-2 0 0 0,0 1-1 0 0,1 0 1 0 0,-1-1-1 0 0,0 0 1 0 0,1 1-1 0 0,-1-1 1 0 0,0 1-1 0 0,0-1 1 0 0,1 1-1 0 0,-1 0 1 0 0,1-1 0 0 0,-1 1-1 0 0,1-1 1 0 0,-1 0-1 0 0,1 1 1 0 0,0-1-1 0 0,-1 1 1 0 0,1-1-1 0 0,0 0 1 0 0,-1 1 0 0 0,1-1-1 0 0,-1 0 1 0 0,0 0-1 0 0,1 0 1 0 0,0 0-1 0 0,0 0 1 0 0,0 0 0 0 0,1 0-2 0 0,0 1 0 0 0,-1 0 1 0 0,1 0-1 0 0,0 0 0 0 0,0 0 1 0 0,0 0-1 0 0,-1 0 0 0 0,1 0 1 0 0,0 0-1 0 0,-1 0 0 0 0,1 1 1 0 0,-2 0-1 0 0,2-1 0 0 0,-1 0 0 0 0,1 1 1 0 0,0 1 1 0 0,14 13-77 0 0,9 9 202 0 0,-6-13 110 0 0,-17-11-237 0 0,-1-1 1 0 0,0 1-1 0 0,-1 0 1 0 0,1 0-1 0 0,-1 0 1 0 0,1 1-1 0 0,0-2 1 0 0,-1 1-1 0 0,1 0 1 0 0,0 0-1 0 0,0 2 2 0 0,-1-2 4 0 0,1 0-1 0 0,0 1 1 0 0,0-1-1 0 0,-1 1 0 0 0,1-1 1 0 0,0 1-1 0 0,1-2 1 0 0,0 2-4 0 0,16 15 37 0 0,-10-13-65 0 0,-7-4 31 0 0,-1 0 1 0 0,0 0 0 0 0,1 1 0 0 0,0-1-1 0 0,0 0 1 0 0,0 0 0 0 0,-1 0 0 0 0,1 0 0 0 0,0 1-1 0 0,-1-1 1 0 0,1 1 0 0 0,0-1 0 0 0,-1 1 0 0 0,0 0-1 0 0,1-1 1 0 0,-1 1 0 0 0,1 0-4 0 0,-1-1-4 0 0,1 1 1 0 0,-1-1 0 0 0,1 1-1 0 0,0-1 1 0 0,-1 0-1 0 0,1 0 1 0 0,0 1-1 0 0,-1-1 1 0 0,1 0 0 0 0,-1 1-1 0 0,1-1 1 0 0,-1 0-1 0 0,1 0 1 0 0,0 1-1 0 0,0-1 1 0 0,-1 0 0 0 0,1 0-1 0 0,0 0 1 0 0,0 0-1 0 0,0 0 1 0 0,-1 0 3 0 0,1 0-3 0 0,-1 0 1 0 0,1 0-1 0 0,0 0 1 0 0,0 0-1 0 0,0 0 1 0 0,-1 0-1 0 0,1 0 1 0 0,0 1-1 0 0,0-1 1 0 0,-1 0 0 0 0,0 0-1 0 0,1 1 1 0 0,-1-1-1 0 0,1 1 1 0 0,0-1 2 0 0,8 6-30 0 0,3 3 178 0 0,-10-7-148 0 0,1-1-1 0 0,-1 0 1 0 0,-1 1-1 0 0,2-1 1 0 0,-1 0-1 0 0,1 0 1 0 0,-1 1-1 0 0,0-2 1 0 0,1 0-1 0 0,-1 1 1 0 0,13 5-112 0 0,0-2 135 0 0,-13-3-20 0 0,-1-1 1 0 0,1 0-1 0 0,0 1 0 0 0,0-1 0 0 0,-1 1 0 0 0,0 0 0 0 0,1 0 1 0 0,0 0-1 0 0,0-1 0 0 0,-1 1 0 0 0,0 0 0 0 0,1 1-3 0 0,-1-1-1 0 0,0-1-1 0 0,1 1 1 0 0,-1 0 0 0 0,-1-1-1 0 0,1 1 1 0 0,0-1-1 0 0,0 0 1 0 0,0 1-1 0 0,1-1 1 0 0,-1 0 0 0 0,0 1-1 0 0,-1-1 1 0 0,2 0-1 0 0,-1 0 1 0 0,0 0-1 0 0,1 0 2 0 0,11 3 131 0 0,11 5-157 0 0,-14-7-49 0 0,-8-1 77 0 0,0 0 1 0 0,0 1 0 0 0,0-1-1 0 0,1 0 1 0 0,-2 1 0 0 0,2-1-1 0 0,-1 0 1 0 0,0 1 0 0 0,-1 0 0 0 0,2 0-1 0 0,0 1-2 0 0,-1-1-7 0 0,-2-1 0 0 0,2 1 0 0 0,-1 0 1 0 0,1-1-1 0 0,-1 1 0 0 0,1-1 0 0 0,-2 1 0 0 0,2-1 0 0 0,0 1 0 0 0,-1-1 0 0 0,1 0 0 0 0,-1 0 0 0 0,0 1 0 0 0,2-1 7 0 0,12 3 397 0 0,-2-2-400 0 0,-12-1-21 0 0,1 0 0 0 0,-1 0 1 0 0,1 0-1 0 0,-1 0 0 0 0,0 0 0 0 0,0 0 1 0 0,0 0-1 0 0,1 0 0 0 0,-1 1 1 0 0,1-1-1 0 0,-1 1 0 0 0,0 0 24 0 0,3 1 37 0 0,-1 0 0 0 0,0-1 0 0 0,1 0-1 0 0,-2 0 1 0 0,2 0 0 0 0,1 1-37 0 0,-2-2 2 0 0,0 1 0 0 0,-1 0-1 0 0,1 0 1 0 0,0-1 0 0 0,-2 1 0 0 0,2 1-1 0 0,0-1 1 0 0,0 2-2 0 0,0-2-9 0 0,1 1-1 0 0,-2 0 1 0 0,2-1 0 0 0,-2 0-1 0 0,2 1 1 0 0,-1-2 0 0 0,0 1-1 0 0,0-1 1 0 0,4 1 9 0 0,-3 0-9 0 0,-1 1 1 0 0,1-1 0 0 0,0 1-1 0 0,0-2 1 0 0,-1 3 8 0 0,0-2-12 0 0,0 1 0 0 0,0-1 0 0 0,0 0 1 0 0,-1 0-1 0 0,2 0 0 0 0,-1-1 0 0 0,0 1 1 0 0,0-1-1 0 0,1 1 12 0 0,-4-1 0 0 0,2 0 1 0 0,-1 0 0 0 0,0 1-1 0 0,1-1 1 0 0,-1 0-1 0 0,0 1 1 0 0,0-1 0 0 0,0 1-1 0 0,0 0 1 0 0,0-1-1 0 0,1 1 0 0 0,-1-1 3 0 0,0 1 1 0 0,0 0-1 0 0,0 0 0 0 0,1-1 0 0 0,-1 1 0 0 0,1-1 1 0 0,-1 1-1 0 0,0-1 0 0 0,0 0 0 0 0,1 1 0 0 0,0-1-3 0 0,-1 0 7 0 0,0 0 0 0 0,-1 0 0 0 0,1 0 0 0 0,0 1 0 0 0,1-1-1 0 0,-1 0 1 0 0,-1 1 0 0 0,1-1 0 0 0,0 0 0 0 0,0 0 0 0 0,-1 1 0 0 0,1-1 0 0 0,0 1-1 0 0,0 0 1 0 0,0-1 0 0 0,-1 1 0 0 0,2 1-7 0 0,-1-1 0 0 0,-1 0 0 0 0,1-1 1 0 0,-1 0-1 0 0,2 1 0 0 0,-1 0 0 0 0,0 0 0 0 0,0-1 0 0 0,0 1 0 0 0,0-1 1 0 0,0 1-1 0 0,0-1 0 0 0,0 1 0 0 0,1-1 0 0 0,2 1-4 0 0,1 0 1 0 0,-1-1-1 0 0,1 0 1 0 0,-1 1-1 0 0,1-1 1 0 0,0-1-1 0 0,-1 1 0 0 0,1 0 1 0 0,4-2 3 0 0,-6 2-12 0 0,1-1-1 0 0,0 1 1 0 0,-1-1 0 0 0,2 1 0 0 0,-2 0-1 0 0,1 1 1 0 0,1 0 12 0 0,19-1-57 0 0,5 2 12 0 0,-1-6 74 0 0,0 0 1 0 0,21-8-30 0 0,-7 6-190 0 0,-41 5 200 0 0,-1 1-1 0 0,1 0 1 0 0,0 0-1 0 0,-1 0 1 0 0,1 0-1 0 0,0 0 1 0 0,-1 0-1 0 0,1 1 1 0 0,-1-1-1 0 0,0 0 1 0 0,1 0-1 0 0,-1 0 1 0 0,1 1-1 0 0,0-1 1 0 0,-1 0-1 0 0,1 0 1 0 0,-1 1-1 0 0,1-1 1 0 0,-1 0-1 0 0,1 0 1 0 0,-1 0-1 0 0,1 1 1 0 0,-1-1-1 0 0,1 1-9 0 0,-1-1-6 0 0,0 1 0 0 0,0-1-1 0 0,0 1 1 0 0,1-1 0 0 0,-1 0-1 0 0,1 1 1 0 0,-1-1 0 0 0,1 0-1 0 0,-1 1 1 0 0,1-1 0 0 0,-1 0-1 0 0,1 0 1 0 0,-1 1 0 0 0,1-1-1 0 0,0 0 1 0 0,-1 0 0 0 0,1 0 0 0 0,-1 0-1 0 0,1 0 7 0 0,6-1-8 0 0,-1 0-1 0 0,0 0 1 0 0,0 1-1 0 0,0 0 1 0 0,4 0 8 0 0,2 0-100 0 0,-4-1 42 0 0,5 4 50 0 0,-12-2 8 0 0,0 0-1 0 0,1-1 1 0 0,-1 0 0 0 0,0 0 0 0 0,-1 0 0 0 0,2 1-1 0 0,-1-1 1 0 0,0 0 0 0 0,0 0 0 0 0,1 0-1 0 0,-1 0 1 0 0,-1 0 0 0 0,2 0 0 0 0,-1 0-1 0 0,0 0 1 0 0,2-1 0 0 0,19-3 408 0 0,-6 9-661 0 0,-5-4 175 0 0,-11-1 70 0 0,1 1 0 0 0,0-1 0 0 0,0 0 0 0 0,-1 0 0 0 0,1 0 0 0 0,0 0 0 0 0,0 0 0 0 0,0 0-1 0 0,0 0 1 0 0,-1 0 0 0 0,1 0 0 0 0,0 0 0 0 0,0 0 0 0 0,0-1 0 0 0,0 1 0 0 0,0 0 0 0 0,-1-1 0 0 0,1 1 0 0 0,0-1 0 0 0,-1 1 0 0 0,1 0 8 0 0,0-1-17 0 0,1 1 0 0 0,-1 0 0 0 0,0-1 0 0 0,0 1 1 0 0,0 0-1 0 0,-1 0 0 0 0,2-1 0 0 0,-1 1 0 0 0,0 0 0 0 0,1 0 17 0 0,8-1-183 0 0,-9 1 168 0 0,-1 0-1 0 0,1-1 1 0 0,0 1-1 0 0,0 0 1 0 0,0 0-1 0 0,0 0 1 0 0,0 0-1 0 0,0 0 1 0 0,0 0-1 0 0,0 0 1 0 0,0 1 0 0 0,0-1-1 0 0,0 0 1 0 0,0 0-1 0 0,0 1 1 0 0,0 0 15 0 0,0-1-7 0 0,-1 0 0 0 0,1 1 1 0 0,0-1-1 0 0,0 0 1 0 0,0 1-1 0 0,0-1 0 0 0,0 0 1 0 0,0 0-1 0 0,0 0 1 0 0,-1 0-1 0 0,1 0 0 0 0,1 0 7 0 0,3 0 112 0 0,-5 0-113 0 0,0 0 1 0 0,0 0-1 0 0,1 0 0 0 0,-1 0 1 0 0,0 0-1 0 0,0 0 0 0 0,1 0 1 0 0,-1 0-1 0 0,0 0 0 0 0,0 0 1 0 0,1 0-1 0 0,-1 0 0 0 0,0-1 1 0 0,0 1-1 0 0,1 0 1 0 0,-1 0-1 0 0,0 0 0 0 0,0 0 1 0 0,1 0-1 0 0,-1 0 0 0 0,0-1 1 0 0,0 1-1 0 0,0 0 0 0 0,1 0 1 0 0,-1 0-9 0 0,0 0 0 0 0,0 0-1 0 0,1 0 1 0 0,-1 0 0 0 0,0 0 0 0 0,1 0-1 0 0,-1 0 1 0 0,0 0 0 0 0,0 0-1 0 0,0 0 1 0 0,0 0 0 0 0,0 0-1 0 0,1 0 1 0 0,-1 0 0 0 0,0 0-1 0 0,1 0 1 0 0,-1 0 0 0 0,0 0-1 0 0,0 1 1 0 0,1-1 0 0 0,-1 0 0 0 0,0 0-1 0 0,0 0 1 0 0,1 1 0 0 0,-1-1-1 0 0,0 0 1 0 0,0 0 0 0 0,0 0-1 0 0,0 0 1 0 0,1 0 0 0 0,-1 0-1 0 0,0 0 1 0 0,0 1 0 0 0,0-1 0 0 0,0 0-1 0 0,0 1 1 0 0,0-1 0 0 0,0 0-1 0 0,1 1 1 0 0,-1-1 0 0 0,0 0-1 0 0,0 0 1 0 0,0 1 0 0 0,0-1-1 0 0,0 0 1 0 0,-1 1 0 0 0,1-1-1 0 0,0 0 1 0 0,0 0 0 0 0,0 1 0 0 0,0-1-1 0 0,0 0 1 0 0,0 1 9 0 0,-5 7 11 0 0,4-7-5 0 0,1 0 0 0 0,-1 0 0 0 0,1 0 0 0 0,-1 0 0 0 0,1 0 0 0 0,-1 0 0 0 0,0 0 0 0 0,0 0 0 0 0,0-1 0 0 0,0 1 0 0 0,1 0 0 0 0,0 0 0 0 0,-1-1 0 0 0,-1 2-6 0 0,2-2-2 0 0,-1 0 1 0 0,1 0 0 0 0,0 0 0 0 0,0 0-1 0 0,-1 0 1 0 0,1 0 0 0 0,0 1 0 0 0,-1-1 0 0 0,1 0-1 0 0,0 0 1 0 0,0 0 0 0 0,0 1 0 0 0,-1-1-1 0 0,1 0 1 0 0,0 0 0 0 0,0 1 0 0 0,0-1-1 0 0,-1 0 1 0 0,1 0 0 0 0,0 0 0 0 0,0 0 0 0 0,0 0-1 0 0,0 1 1 0 0,0-1 0 0 0,0 0 0 0 0,0 1-1 0 0,0-1 1 0 0,0 1 1 0 0,0-1 7 0 0,0 1-1 0 0,0-1 0 0 0,0 1 1 0 0,0-1-1 0 0,0 0 1 0 0,0 1-1 0 0,0-1 0 0 0,0 1 1 0 0,0-1-1 0 0,-1 1 0 0 0,1-1 1 0 0,0 0-1 0 0,0 0 1 0 0,-1 0-1 0 0,1 1 0 0 0,0-1 1 0 0,-1 0-1 0 0,1 1 1 0 0,0-1-1 0 0,-1 0-6 0 0,3 0-179 0 0,-1 0 188 0 0,0-1 0 0 0,-1 1 0 0 0,1 0 0 0 0,0 0 0 0 0,0-1 0 0 0,0 1 0 0 0,-1 0 0 0 0,1 0 0 0 0,0 0 0 0 0,0 0 0 0 0,0 0 1 0 0,-1 0-1 0 0,2 0-9 0 0,-1 0 2 0 0,1 0 1 0 0,-1 0-1 0 0,1 0 0 0 0,-2 0 1 0 0,1-1-1 0 0,1 1 1 0 0,-1-1-1 0 0,0 0 1 0 0,1 0-1 0 0,-1 1 0 0 0,-1-2-2 0 0,10-2-85 0 0,24-4-37 0 0,-24 6 223 0 0,-1-1-1 0 0,1 1 1 0 0,-1-1-101 0 0,4-3-152 0 0,-11 5 156 0 0,-1 0 0 0 0,0 0 0 0 0,1 0 0 0 0,0 0 0 0 0,0 1 0 0 0,-1-1 0 0 0,1 1 0 0 0,0 0 0 0 0,0 0 0 0 0,-1 0 0 0 0,1-1 0 0 0,0 1 0 0 0,0 0 0 0 0,0 0 0 0 0,-1 1 0 0 0,1-1 0 0 0,1 0-4 0 0,-1 0-11 0 0,-2 0 1 0 0,1 0 0 0 0,0 0-1 0 0,0 0 1 0 0,0 0-1 0 0,0 0 1 0 0,0 0-1 0 0,0 0 1 0 0,0-1-1 0 0,-1 1 1 0 0,1 0-1 0 0,0-1 1 0 0,0 1-1 0 0,1-1 11 0 0,-1 0 4 0 0,-1 1 0 0 0,1-1 0 0 0,0 1 0 0 0,-1-1 0 0 0,1 1 0 0 0,0 0 0 0 0,0-1 0 0 0,0 1 0 0 0,1 0 0 0 0,-1 0-1 0 0,0 0 1 0 0,-1 0 0 0 0,1 0 0 0 0,0 0 0 0 0,0 0 0 0 0,0 0 0 0 0,1 0-4 0 0,0 1 8 0 0,2 0-1 0 0,0-1 1 0 0,-2 1-1 0 0,2-1 1 0 0,-1 0-1 0 0,1 0 1 0 0,-1-1 0 0 0,0 1-1 0 0,1-1 1 0 0,1 0-8 0 0,0 0-22 0 0,-2 1 1 0 0,2-1 0 0 0,-1 1 0 0 0,0-1-1 0 0,0 1 1 0 0,0 1 0 0 0,1-1 21 0 0,-2 0-9 0 0,-1 0 1 0 0,1 0 0 0 0,0-1 0 0 0,0 1 0 0 0,0-1-1 0 0,-1 0 1 0 0,1 0 0 0 0,2-1 8 0 0,13-3-37 0 0,-15 5 14 0 0,2 0 24 0 0,1-1 0 0 0,-2 0 0 0 0,1 0 1 0 0,1 0-1 0 0,-2 0 0 0 0,2-1 0 0 0,2-2-1 0 0,-5 2-19 0 0,0 2 0 0 0,-1-1 0 0 0,1-1 0 0 0,0 1 0 0 0,-1 1 0 0 0,3-1 19 0 0,-2 0 21 0 0,0 0 0 0 0,0 0 1 0 0,-1 1-1 0 0,2-1 0 0 0,0-1-21 0 0,2-1 15 0 0,0 1-1 0 0,0 0 1 0 0,1 0-1 0 0,-1 0 1 0 0,-1 1-1 0 0,2 0 1 0 0,-1 1-1 0 0,1-1 1 0 0,4 1-15 0 0,-8 0 18 0 0,-1-1 0 0 0,-1 1 0 0 0,1-1 0 0 0,1 0-1 0 0,-1 0 1 0 0,-1 0 0 0 0,1 0 0 0 0,0 0 0 0 0,1 1 0 0 0,-1-2-18 0 0,0 0-33 0 0,1 0 0 0 0,-1 1-1 0 0,1 0 1 0 0,0 0 0 0 0,-1 0 0 0 0,3 0 33 0 0,6-2-55 0 0,0 0-1 0 0,0-1 1 0 0,0 0 0 0 0,3-3 55 0 0,6 1 359 0 0,-16 6-408 0 0,-1-1-1 0 0,0 0 1 0 0,1 1 0 0 0,-1-2 0 0 0,2 0 49 0 0,61-27-778 0 0,-62 27 732 0 0,-1 0-1 0 0,1-1 1 0 0,0 1-1 0 0,2-4 47 0 0,13-7-40 0 0,-7 4 15 0 0,-10 8 15 0 0,-1-1 0 0 0,-1 2 1 0 0,2-1-1 0 0,-1 0 0 0 0,1 0 0 0 0,-1 0 0 0 0,1 0 0 0 0,-1 0 0 0 0,0 0 0 0 0,1 0 0 0 0,0 1 10 0 0,17-12-182 0 0,-12 8 182 0 0,-1 1 0 0 0,1-1 0 0 0,-1 1 0 0 0,3-4 0 0 0,2-1 19 0 0,-9 6-9 0 0,1 1 0 0 0,-1-1 0 0 0,1 0 0 0 0,-2 0-1 0 0,2 0 1 0 0,-1 0 0 0 0,0-1 0 0 0,-1 2 0 0 0,3-4-10 0 0,-2 3-3 0 0,-1-1 1 0 0,2 0 0 0 0,0 1-1 0 0,-1 0 1 0 0,0 0 0 0 0,1 0-1 0 0,0 0 1 0 0,-1 0 0 0 0,3 0 2 0 0,17-14 175 0 0,-2-2-100 0 0,-13 13 21 0 0,-1 0-1 0 0,0-1 1 0 0,4-4-96 0 0,6-7-14 0 0,-12 14-87 0 0,1-2 0 0 0,-1 1-1 0 0,3-4 102 0 0,10-7 240 0 0,-8 7-117 0 0,14-18-213 0 0,-12 15-221 0 0,10-11 311 0 0,-8 6 61 0 0,-12 14-52 0 0,0 1-1 0 0,0-1 0 0 0,0 0 1 0 0,1 0-1 0 0,0 0 0 0 0,-1 1 1 0 0,0 0-1 0 0,1-1 0 0 0,0 0 0 0 0,0 1 1 0 0,0 0-1 0 0,0 0-8 0 0,0-1 18 0 0,1 1 0 0 0,-1-1 1 0 0,1 0-1 0 0,-1 0 0 0 0,1 0 0 0 0,-2 0 1 0 0,1 0-1 0 0,1 0 0 0 0,-1-1 0 0 0,-1 0 0 0 0,0 2 1 0 0,1-2-1 0 0,0-1-18 0 0,12-15 196 0 0,40-41-268 0 0,-49 56 92 0 0,-2-2 0 0 0,2 1 0 0 0,-2 0 0 0 0,3-4-20 0 0,-3 3 21 0 0,1 0 1 0 0,-1 1-1 0 0,2 1 1 0 0,1-4-22 0 0,13-13 163 0 0,5-8-163 0 0,-14 15-24 0 0,45-52 460 0 0,-48 58-361 0 0,0 0 0 0 0,7-6-75 0 0,1-2 91 0 0,-2 1-160 0 0,-1-1 0 0 0,-1 0 0 0 0,8-14 69 0 0,-4 5 38 0 0,4-5-38 0 0,9-14-72 0 0,-6 8 170 0 0,-5 9-89 0 0,-2-1 0 0 0,8-22-9 0 0,-21 46 2 0 0,6-14 3 0 0,-1 0 0 0 0,-2-1 0 0 0,3-12-5 0 0,9-58 1 0 0,-14 73 65 0 0,3-15-7 0 0,4-5-59 0 0,5-26-3 0 0,-8 18 222 0 0,-1-3-219 0 0,-5 30-35 0 0,0-1 0 0 0,-1 1 1 0 0,-1 0-1 0 0,-1-5 35 0 0,1 12 7 0 0,1-2 0 0 0,0 1 1 0 0,1-7-8 0 0,0-8 11 0 0,0-6 9 0 0,-1 11 13 0 0,0 1-1 0 0,-1-1 0 0 0,-3-12-32 0 0,-7-46 32 0 0,8 54-37 0 0,1 17 19 0 0,0 0 0 0 0,1 0 0 0 0,-2 0-1 0 0,-1 1 1 0 0,1-1 0 0 0,-1 1 0 0 0,0-1-14 0 0,-12-27-48 0 0,6-6 131 0 0,9 39-94 0 0,1-1 0 0 0,-1 0 1 0 0,1 1-1 0 0,-1-1 0 0 0,1 0 0 0 0,0 1 11 0 0,0-1 3 0 0,0 1 0 0 0,0 0 0 0 0,0 1 0 0 0,-1-2 0 0 0,1 1 0 0 0,0 0 0 0 0,-1 1 0 0 0,1-1 0 0 0,-1-1 0 0 0,0 1 0 0 0,0 1-3 0 0,-3-6 46 0 0,3 6-32 0 0,0-1-1 0 0,-1 0 1 0 0,1 0 0 0 0,0 0 0 0 0,0 0 0 0 0,0 0 0 0 0,0 0 0 0 0,1 0 0 0 0,-1-2-14 0 0,-3-10-23 0 0,-1-1 1 0 0,-1 1-1 0 0,-5-14 23 0 0,5 15-28 0 0,-1 1 52 0 0,1 0 1 0 0,-1 1-1 0 0,-6-9-24 0 0,7 14 54 0 0,1 1-1 0 0,-1-1 1 0 0,0 1 0 0 0,-2-1-54 0 0,-4-4 51 0 0,-26-22-113 0 0,31 26 81 0 0,-1 0 0 0 0,1-2 0 0 0,0 1-19 0 0,-18-17 11 0 0,0 9 55 0 0,8 4-5 0 0,1 0-157 0 0,0-2 0 0 0,0 0 96 0 0,-24-21-26 0 0,34 30 38 0 0,-1-1 13 0 0,1 0 1 0 0,-1 0 0 0 0,-1 0-1 0 0,1 2 1 0 0,-1-1 0 0 0,-2 0-26 0 0,5 2-7 0 0,0-1 0 0 0,1 1 1 0 0,0 0-1 0 0,0-2 0 0 0,-1 2 0 0 0,2-1 1 0 0,-1-1-1 0 0,-1-1 7 0 0,0 1-12 0 0,1 0 1 0 0,-1 0-1 0 0,1 1 0 0 0,-1 0 1 0 0,-4-2 11 0 0,-22-11-27 0 0,2-1-1 0 0,-3-4 28 0 0,1 2-361 0 0,22 14 500 0 0,0 1 0 0 0,-8-3-139 0 0,11 4-4 0 0,0 1 0 0 0,0-1 0 0 0,1 0 0 0 0,-1 1 0 0 0,0-2 0 0 0,1 0 0 0 0,-2-2 4 0 0,-62-51-145 0 0,39 33 133 0 0,19 16 7 0 0,0-1-1 0 0,-2-2 6 0 0,10 8 3 0 0,0 0 0 0 0,1 2-1 0 0,-1-2 1 0 0,0 1 0 0 0,0 0-1 0 0,0 1 1 0 0,-1-1 0 0 0,2 0-1 0 0,-2 1 1 0 0,1-1 0 0 0,-1 2-3 0 0,1-2-6 0 0,-1 0 0 0 0,0 0 0 0 0,1 0 0 0 0,-1 0 1 0 0,2-1-1 0 0,-2 0 0 0 0,1 1 0 0 0,1-1 0 0 0,-1 0 1 0 0,-1-1 5 0 0,-1-1 11 0 0,1 1 0 0 0,-1 0 0 0 0,1-1 0 0 0,-3 0-11 0 0,-15-10-35 0 0,-15-10-115 0 0,1 3 238 0 0,31 18-82 0 0,0 0 0 0 0,0 1-1 0 0,1-2 1 0 0,-1 2 0 0 0,0-2 0 0 0,-2-4-6 0 0,-14-11-115 0 0,1 6 113 0 0,16 12 4 0 0,1 0-1 0 0,0 0 0 0 0,0 0 0 0 0,-1-1 0 0 0,1 0 1 0 0,1 1-1 0 0,-1-1 0 0 0,0 0 0 0 0,0-1-1 0 0,-2-1 7 0 0,1-2-1 0 0,-1 2 0 0 0,-1 1 0 0 0,0-2 1 0 0,1 2-1 0 0,-1-1 0 0 0,-7-3-6 0 0,-16-13-69 0 0,-9-6-171 0 0,24 16 265 0 0,0-2 0 0 0,-2-3-25 0 0,-14-12 18 0 0,29 27-5 0 0,-1-1 0 0 0,0 1 0 0 0,-1 0 0 0 0,2 0-1 0 0,-1 0 1 0 0,-1 0 0 0 0,1 0 0 0 0,0 1 0 0 0,0-1 0 0 0,-2 0-13 0 0,-16-6 90 0 0,12 3-82 0 0,0 1 1 0 0,0 0-1 0 0,-1 1 0 0 0,1-1 1 0 0,-5 0-9 0 0,-46-6 51 0 0,36 6-54 0 0,6 2-4 0 0,1 1 1 0 0,-1 0-1 0 0,1 1 0 0 0,-17 3 7 0 0,6 0-85 0 0,-57 9 30 0 0,46-5 76 0 0,-20-1-21 0 0,0 1 20 0 0,1 3 1 0 0,-39 12-21 0 0,38-9-75 0 0,-10 6 44 0 0,-51 21 31 0 0,51-16 2 0 0,-86 25-61 0 0,104-34 335 0 0,-25 5-276 0 0,56-15-77 0 0,75-36-110 0 0,8-9 187 0 0,-46 26-17 0 0,6 0-14 0 0,0 1-1 0 0,13-4 32 0 0,17-9 23 0 0,-32 16-23 0 0,147-81-373 0 0,-111 57 390 0 0,-57 33-12 0 0,-1 0 1 0 0,0 0-1 0 0,1 0 0 0 0,-1 0 0 0 0,0 0 1 0 0,1-1-1 0 0,-1 1 0 0 0,0 0 0 0 0,0 0 1 0 0,1 0-1 0 0,-1-1 0 0 0,0 1 1 0 0,0 0-1 0 0,1 0 0 0 0,-1-1 0 0 0,0 1 1 0 0,0 0-1 0 0,0 0 0 0 0,1-1 1 0 0,-1 1-1 0 0,0 0 0 0 0,0-1 0 0 0,0 1 1 0 0,0 0-1 0 0,0 0 0 0 0,0 0 1 0 0,0 0-6 0 0,-7-1 102 0 0,-18 5 83 0 0,22-4-130 0 0,-85 16 63 0 0,76-14-107 0 0,0-1 0 0 0,0 0 0 0 0,0-1 1 0 0,-11-2-12 0 0,-21 1 20 0 0,8 2 6 0 0,-58 2-64 0 0,-4-5 38 0 0,86 1-25 0 0,-1 2 0 0 0,1 0 0 0 0,0 0 0 0 0,-1 0 0 0 0,-2 3 25 0 0,11-4 80 0 0,8-1 34 0 0,19-6-99 0 0,-9 1 49 0 0,1 1 0 0 0,-1 1 0 0 0,1 0 0 0 0,-1 1 0 0 0,12-1-64 0 0,14-3 95 0 0,-16 2-182 0 0,1 1 0 0 0,0 1 0 0 0,0 3 0 0 0,0-1 0 0 0,0 2 0 0 0,-1 0 0 0 0,1 3 0 0 0,8 1 87 0 0,-18 0-102 0 0,-13-4 91 0 0,0-1 0 0 0,0 1 0 0 0,0 0 1 0 0,0 0-1 0 0,0-1 0 0 0,0 1 0 0 0,0-1 0 0 0,0 0 0 0 0,0 1 1 0 0,1-1-1 0 0,-2 0 0 0 0,1 0 0 0 0,1-1 0 0 0,0 1 11 0 0,-3-1-57 0 0,-2 0 13 0 0,-14-1-2 0 0,-12 1 61 0 0,-67-13-76 0 0,23 5 100 0 0,55 8 132 0 0,-14-1-171 0 0,19 2-10 0 0,0-1-1 0 0,0 0 1 0 0,0-1-1 0 0,0 0 11 0 0,-6 1-37 0 0,14 0 145 0 0,11-1 106 0 0,117-28 317 0 0,-95 24-578 0 0,1 0 1 0 0,0 2-1 0 0,-1 1 0 0 0,22 1 47 0 0,-40 2-28 0 0,0 0-54 0 0,-1 0 0 0 0,0 1 1 0 0,-1 0-1 0 0,1 1 0 0 0,0 0 1 0 0,3 1 81 0 0,2 5-383 0 0,-14-7 309 0 0,0 1 1 0 0,1-1 0 0 0,0 0 0 0 0,0 0 0 0 0,-1-1 0 0 0,1 1 0 0 0,0-1 0 0 0,0 1 0 0 0,0 0 0 0 0,-1-1-1 0 0,1 0 1 0 0,1 1 73 0 0,-28-14-744 0 0,19 11 665 0 0,-1 0 0 0 0,0 1-1 0 0,1 0 1 0 0,-1 0 0 0 0,1 1-1 0 0,-1 0 1 0 0,0 0 0 0 0,1 1 0 0 0,-1 0-1 0 0,-4 1 80 0 0,-13 4-317 0 0,0 1-1 0 0,-4 2 318 0 0,0 0 133 0 0,15-5-49 0 0,13-4-79 0 0,0 0-1 0 0,0 0 1 0 0,0 1 0 0 0,-1-1-1 0 0,1 0 1 0 0,0 0-1 0 0,0 0 1 0 0,-1 0 0 0 0,1 0-1 0 0,0 0 1 0 0,0 0-1 0 0,-1 0 1 0 0,1 0 0 0 0,0 0-1 0 0,0 0 1 0 0,0 0-1 0 0,-1 0 1 0 0,1 0 0 0 0,0 0-1 0 0,0 0 1 0 0,-1 0-1 0 0,1 0 1 0 0,0 0 0 0 0,0 0-1 0 0,0 0 1 0 0,0 0-1 0 0,0-1 1 0 0,0 1 0 0 0,0 0-1 0 0,-1 0 1 0 0,1 0-1 0 0,0 0 1 0 0,0-1-1 0 0,0 1 1 0 0,0 0 0 0 0,-1 0-5 0 0,17-3 52 0 0,23-15 241 0 0,1 2 0 0 0,4 2-293 0 0,-22 6 79 0 0,37-9 36 0 0,10-1-115 0 0,-44 12 35 0 0,11-1-8 0 0,-17 3 6 0 0,1-1 0 0 0,-2 0 0 0 0,17-8-33 0 0,-23 10-59 0 0,-9 2 39 0 0,0 1 1 0 0,-1-1-1 0 0,0 0 0 0 0,0 0 1 0 0,0 0-1 0 0,0 0 0 0 0,0 1 1 0 0,0-1-1 0 0,2-2 20 0 0,-4 3 3 0 0,0 0-1 0 0,0 0 1 0 0,0 0-1 0 0,0-1 1 0 0,0 1 0 0 0,0 0-1 0 0,0 0 1 0 0,0 0-1 0 0,0-1 1 0 0,0 1-1 0 0,0 0 1 0 0,0 0-1 0 0,0 0 1 0 0,0 0 0 0 0,-1-1-1 0 0,1 1 1 0 0,0 0-1 0 0,0 0 1 0 0,0 0-1 0 0,0 0 1 0 0,0-1-1 0 0,0 1 1 0 0,0 0 0 0 0,-1 0-1 0 0,1 0 1 0 0,0 0-1 0 0,0 0 1 0 0,0 0-1 0 0,0 0 1 0 0,-1 0-1 0 0,1 0 1 0 0,0 0 0 0 0,0 0-1 0 0,0 0 1 0 0,0 0-1 0 0,-1 0 1 0 0,1 0-1 0 0,0 0 1 0 0,0 0-1 0 0,0 0 1 0 0,-1 0 0 0 0,1 0-1 0 0,0 0 1 0 0,0 0-3 0 0,-11-3 165 0 0,10 3-163 0 0,-2 1 0 0 0,0-1 1 0 0,2 1-1 0 0,-2-1 0 0 0,1 1 0 0 0,-1-1 1 0 0,1 2-3 0 0,-12 2 41 0 0,-2-1-112 0 0,1 2 1 0 0,0-1-1 0 0,0 2 0 0 0,-14 6 71 0 0,0 1 77 0 0,11-5-222 0 0,-17 11 145 0 0,34-19-4 0 0,1 0-1 0 0,0 0 0 0 0,0 0 1 0 0,0 0-1 0 0,-1 0 0 0 0,1 0 1 0 0,0 0-1 0 0,0 0 0 0 0,0 0 1 0 0,0 0-1 0 0,-1 0 0 0 0,1 0 1 0 0,0 0-1 0 0,0 0 0 0 0,0 1 1 0 0,0-1-1 0 0,0 0 0 0 0,-1 0 1 0 0,1 0-1 0 0,0 0 0 0 0,0 0 1 0 0,0 1-1 0 0,0-1 1 0 0,0 0-1 0 0,0 0 0 0 0,0 0 1 0 0,0 0-1 0 0,0 1 0 0 0,0-1 1 0 0,0 0-1 0 0,0 0 0 0 0,0 0 1 0 0,-1 1-1 0 0,1-1 0 0 0,0 0 1 0 0,1 0-1 0 0,-1 0 5 0 0,6 1-178 0 0,10-3-67 0 0,78-25 623 0 0,-48 13-9 0 0,20-2-369 0 0,5 2 196 0 0,-63 12-164 0 0,-7 2-24 0 0,0-1-1 0 0,-1 1 1 0 0,1 0-1 0 0,0-1 1 0 0,0 1 0 0 0,0 0-1 0 0,-1-1 1 0 0,1 1-1 0 0,0 0 1 0 0,0 0-1 0 0,0 0 1 0 0,0 0-8 0 0,-6 2 55 0 0,-1 0-1 0 0,1-1 1 0 0,0 1 0 0 0,-1 1-1 0 0,1 0-54 0 0,-20 8 89 0 0,-10 2-89 0 0,10-3 41 0 0,-15 8-41 0 0,-31 16 8 0 0,-26 7-8 0 0,37-17 128 0 0,0 3 0 0 0,-53 33-128 0 0,39-9-300 0 0,65-44 193 0 0,-1-1 38 0 0,10-6 67 0 0,0 0 0 0 0,0 0-1 0 0,0 0 1 0 0,0 0 0 0 0,0 0 0 0 0,0 0-1 0 0,0 0 1 0 0,0 1 0 0 0,0-1 0 0 0,0 0-1 0 0,0 0 1 0 0,0 0 0 0 0,0 0 0 0 0,0 0-1 0 0,0 0 1 0 0,0 0 0 0 0,-1 0 0 0 0,1 0-1 0 0,0 0 1 0 0,0 0 0 0 0,0 0 0 0 0,0 0-1 0 0,0 0 1 0 0,0 0 0 0 0,0 0 0 0 0,-1 0-1 0 0,1 0 1 0 0,0 0 0 0 0,0-1 0 0 0,0 1-1 0 0,0 0 1 0 0,0 0 0 0 0,0 0 0 0 0,0 0-1 0 0,0 0 1 0 0,0 0 0 0 0,-1 0 0 0 0,1 0-1 0 0,0 0 1 0 0,0 0 0 0 0,0 0 0 0 0,0-1-1 0 0,0 1 1 0 0,0 0 0 0 0,0 0-1 0 0,0 0 1 0 0,0 0 0 0 0,0 0 0 0 0,0 0-1 0 0,0 0 1 0 0,0-1 0 0 0,0 1 0 0 0,0 0-1 0 0,0 0 1 0 0,0 0 0 0 0,0 0 0 0 0,0 0-1 0 0,0 0 1 0 0,0 0 0 0 0,0-1 2 0 0,0-1-61 0 0,1-2 0 0 0,-1 1 0 0 0,1-1 0 0 0,0 1 0 0 0,-1-1 0 0 0,2 1 0 0 0,1-3 61 0 0,-2 3-14 0 0,1 2 0 0 0,-2-2 1 0 0,1 0-1 0 0,0 1 1 0 0,-1-1-1 0 0,1 1 0 0 0,0-1 1 0 0,-1 1-1 0 0,0-1 0 0 0,1 0 1 0 0,-1 1-1 0 0,0-1 0 0 0,-1 0 1 0 0,1 1-1 0 0,-1-1 0 0 0,1 0 14 0 0,-1 3 8 0 0,1 0-1 0 0,0-1 0 0 0,-1 1 0 0 0,1-1 0 0 0,-1 1 1 0 0,1 0-1 0 0,0-1 0 0 0,0 1 0 0 0,0 0 0 0 0,-1-1 1 0 0,1 1-1 0 0,-1 0 0 0 0,1 0 0 0 0,-1 0 0 0 0,1-1 1 0 0,-1 1-1 0 0,0 0 0 0 0,1 0 0 0 0,-1 0 0 0 0,1 0 1 0 0,-1 0-1 0 0,1 0 0 0 0,-1 0 0 0 0,1 0 0 0 0,0 0 1 0 0,-1 0-1 0 0,1 0 0 0 0,-1 0 0 0 0,1 0 0 0 0,-1 1 1 0 0,1-1-1 0 0,-1 0 0 0 0,1 0 0 0 0,-1 1-7 0 0,-18 7 34 0 0,-3 5 29 0 0,2 1 0 0 0,-1 2 0 0 0,2 0 0 0 0,-1 1-63 0 0,1 0 30 0 0,-38 32 107 0 0,3-1 251 0 0,-4-1-388 0 0,28-25 180 0 0,2 1 0 0 0,-1 2 0 0 0,0 3-180 0 0,28-27 13 0 0,1 0-1 0 0,-1-1 1 0 0,0 1-1 0 0,0 0 1 0 0,1 0-1 0 0,-1 0 1 0 0,1 0-1 0 0,-1 0 1 0 0,1 0-1 0 0,0 0 1 0 0,0 0-1 0 0,0 1-12 0 0,0-2 0 0 0,0 0 0 0 0,0 0 0 0 0,0 0 0 0 0,0 0 0 0 0,0 0 0 0 0,0 0 0 0 0,0 0 0 0 0,0 0 0 0 0,0 1 0 0 0,0-1 0 0 0,0 0 0 0 0,0 0 0 0 0,0 0 0 0 0,0 0 0 0 0,0 0 0 0 0,0 0 0 0 0,0 0 0 0 0,0 0 0 0 0,0 0 0 0 0,0 1 0 0 0,0-1 0 0 0,0 0 0 0 0,0 0 0 0 0,0 0 0 0 0,0 0 0 0 0,0 0 0 0 0,0 0 0 0 0,0 0-1 0 0,0 0 1 0 0,0 0 0 0 0,0 0 0 0 0,0 0 0 0 0,0 0 0 0 0,0 0 0 0 0,0 0 0 0 0,0 0 0 0 0,0 0 0 0 0,1 0 0 0 0,-1 0 0 0 0,0 0 0 0 0,7-3-83 0 0,58-48-204 0 0,-45 35 222 0 0,-2-1 1 0 0,0-1 0 0 0,-1 0-1 0 0,11-18 65 0 0,-7 7-28 0 0,2-6 28 0 0,-10 16 23 0 0,0-1 0 0 0,2 1-1 0 0,12-13-22 0 0,-22 28 214 0 0,-12 10-89 0 0,-18 19-178 0 0,1 4 129 0 0,1 2 1 0 0,-7 13-77 0 0,-2 3 55 0 0,-1 6-261 0 0,7-12 285 0 0,18-28-72 0 0,8-13-13 0 0,-1 1-1 0 0,1 0 1 0 0,0 0-1 0 0,-1-1 1 0 0,1 1 0 0 0,0-1-1 0 0,0 1 1 0 0,0 0 0 0 0,0 0-1 0 0,0-1 1 0 0,0 1 0 0 0,0 0-1 0 0,0 0 1 0 0,0 0 0 0 0,0 0-1 0 0,0-1 7 0 0,0 0-17 0 0,1 0 0 0 0,0-1 0 0 0,-1 0 0 0 0,1 0 0 0 0,0 0 0 0 0,0 1 0 0 0,-1-1 0 0 0,1 0 0 0 0,0 0 0 0 0,-1 0 0 0 0,1 1 0 0 0,-1-1 17 0 0,8-14-66 0 0,-1-1-1 0 0,0 1 0 0 0,-1-1 1 0 0,1-7 66 0 0,-3 12-4 0 0,-2-1-1 0 0,0 0 1 0 0,0 0 0 0 0,0 0 0 0 0,-2 1 0 0 0,1-2 0 0 0,-2 2 0 0 0,0-2 0 0 0,0 2-1 0 0,-2-1 1 0 0,0-6 4 0 0,-5-9 216 0 0,-8-19-216 0 0,14 42 15 0 0,1 1 0 0 0,0 0-1 0 0,0-1 1 0 0,0 1 0 0 0,0-1-1 0 0,1 1 1 0 0,0-2 0 0 0,0 2-1 0 0,0-1 1 0 0,0 0 0 0 0,0 1-1 0 0,0-1 1 0 0,0 1 0 0 0,1-1-1 0 0,1-2-14 0 0,-1 1-7 0 0,-1 0-1 0 0,1 1 1 0 0,-1-2-1 0 0,0 2 1 0 0,0-1-1 0 0,-1 0 0 0 0,0 1 1 0 0,0-2-1 0 0,0 2 1 0 0,-1-4 7 0 0,-3-19 57 0 0,3 9-44 0 0,-6-15-13 0 0,5 18 23 0 0,0 1 1 0 0,1 0 0 0 0,1-1-24 0 0,-2-1 26 0 0,3 12-16 0 0,-1 1 0 0 0,0-2-1 0 0,1 2 1 0 0,0-1 0 0 0,0 1 0 0 0,0-1-1 0 0,1-3-9 0 0,-1 6 6 0 0,1 0 0 0 0,-1 0 0 0 0,0 0 0 0 0,0 0 0 0 0,0 1 0 0 0,0 0 0 0 0,0-1 0 0 0,0 0 0 0 0,0 0 0 0 0,-1 0 0 0 0,1 0 0 0 0,0 0 0 0 0,0 0 0 0 0,-1 0 0 0 0,1 1 0 0 0,-1-1 0 0 0,1 0 0 0 0,0 1 0 0 0,-1-2-6 0 0,1 2 3 0 0,0 0 1 0 0,0-1-1 0 0,0 1 1 0 0,0 0-1 0 0,0-1 1 0 0,-1 1-1 0 0,1 0 1 0 0,0-1-1 0 0,0 1 1 0 0,0 0-1 0 0,0-1 1 0 0,0 1-1 0 0,0 0 1 0 0,0 0-1 0 0,0-1 1 0 0,0 1-1 0 0,0 0 1 0 0,0 0-1 0 0,0 0 1 0 0,0 0-1 0 0,0-1 1 0 0,0 1-1 0 0,0 0 1 0 0,1-1-1 0 0,-1 1 1 0 0,0 0-1 0 0,0-1 1 0 0,0 1-1 0 0,0 0 1 0 0,0 0-1 0 0,0-1 1 0 0,0 1-1 0 0,0 0 1 0 0,1 0-4 0 0,9-8 113 0 0,-4 4-269 0 0,1-3 199 0 0,1 0-1 0 0,5-7-42 0 0,-6 2 50 0 0,-2 7 77 0 0,-4 18-22 0 0,-1-4-70 0 0,1 1 1 0 0,0-1 0 0 0,0 0 0 0 0,1 1 0 0 0,0 0-36 0 0,-1-5-1 0 0,1-1 0 0 0,0 2 0 0 0,0-2-1 0 0,0 1 1 0 0,1 0 0 0 0,0-1 0 0 0,-1 1 0 0 0,1-1 0 0 0,3 3 1 0 0,17 23-59 0 0,-18-23 87 0 0,-1 0-1 0 0,2-1 1 0 0,-1 0 0 0 0,6 6-28 0 0,-11-12-32 0 0,1 1 0 0 0,0 0 0 0 0,0 0 0 0 0,-1 0 0 0 0,1-1 0 0 0,0 1 0 0 0,-1-1 0 0 0,1 1 0 0 0,0 1 0 0 0,-1-1 0 0 0,0 0 0 0 0,1 0 0 0 0,-1 0 0 0 0,0-1 0 0 0,0 1 0 0 0,0 0 0 0 0,0 0 0 0 0,0 0 0 0 0,0 1-1 0 0,0-1 1 0 0,0 0 0 0 0,0-1 0 0 0,0 1 0 0 0,0 1 32 0 0,0 3-70 0 0,0 2-243 0 0,0-6 315 0 0,0 1 0 0 0,0-1 0 0 0,0 1 0 0 0,0 0 0 0 0,0-1 1 0 0,1 1-1 0 0,-1 0 0 0 0,1-1 0 0 0,-1 1 0 0 0,1-1 0 0 0,0 0 0 0 0,0 1 0 0 0,0 0 1 0 0,0-1-1 0 0,0 1 0 0 0,-1-2 0 0 0,1 2 0 0 0,0-1 0 0 0,0 0 0 0 0,1 1 0 0 0,0-1-2 0 0,6 8 18 0 0,-8-8-32 0 0,1 0 0 0 0,-1-1 0 0 0,0 1 0 0 0,1-1-1 0 0,0 1 1 0 0,0-1 0 0 0,0 1 0 0 0,0-1-1 0 0,-1 0 1 0 0,1 1 0 0 0,0-1 0 0 0,0 0 0 0 0,0 0-1 0 0,-1 0 1 0 0,1 1 0 0 0,0-1 0 0 0,0 0-1 0 0,0 0 1 0 0,0 0 0 0 0,0-1 14 0 0,20-1 4 0 0,9-7 138 0 0,-8 4-116 0 0,-18 3-48 0 0,1 0 0 0 0,-2 1 0 0 0,2 0 0 0 0,2 1 22 0 0,5-2 4 0 0,0 0 0 0 0,6-2-4 0 0,-9 1 1 0 0,1 1 1 0 0,0 0-1 0 0,0 1 1 0 0,4 1-2 0 0,-5-1 13 0 0,0 0 1 0 0,0 0 0 0 0,5-3-14 0 0,-5 3 3 0 0,0-1 1 0 0,0 1 0 0 0,6 0-4 0 0,6-1-3 0 0,0 0 0 0 0,2 0 0 0 0,3-4 3 0 0,2 1 62 0 0,16 0-62 0 0,1-1 257 0 0,-26 3-177 0 0,13 0-80 0 0,21 0 5 0 0,-15 0 78 0 0,35 3-83 0 0,-45 3 74 0 0,11 0-93 0 0,-14 0 79 0 0,-21-2-70 0 0,1 0 0 0 0,0 0 0 0 0,0-1 0 0 0,0 0-1 0 0,2 0 12 0 0,15-1 40 0 0,-14 0-60 0 0,1 1 1 0 0,-1-1-1 0 0,6-2 19 0 0,8-5-123 0 0,-8 5 172 0 0,-13 3-57 0 0,-1 0 1 0 0,0 0-1 0 0,0 0 0 0 0,1 0 0 0 0,-1 0 0 0 0,0 0 0 0 0,0 0 0 0 0,1 0 1 0 0,-1 0-1 0 0,0 0 0 0 0,1 0 0 0 0,-1 0 0 0 0,0 0 0 0 0,0 0 1 0 0,0 0-1 0 0,0 0 0 0 0,0 0 0 0 0,0 0 0 0 0,0 0 0 0 0,1 0 1 0 0,-1 0-1 0 0,0 0 0 0 0,0-1 0 0 0,0 1 0 0 0,1 0 0 0 0,-1 0 1 0 0,0 0-1 0 0,0 0 0 0 0,0-1 0 0 0,0 1 0 0 0,1 0 0 0 0,-1 0 1 0 0,0-1-1 0 0,0 1 0 0 0,0 0 0 0 0,0 0 0 0 0,0-1 0 0 0,0 1 1 0 0,0 0-1 0 0,0 0 0 0 0,0-1 0 0 0,0 1 0 0 0,0 0 0 0 0,0 0 1 0 0,0-1-1 0 0,0 1 0 0 0,0 0 0 0 0,0 0 0 0 0,0-1 0 0 0,0 1 8 0 0,-1-1-153 0 0,2 1-58 0 0,2-1 210 0 0,-5 2-1 0 0,2-1-1 0 0,0 0 1 0 0,0 0-1 0 0,0 0 1 0 0,0 0-1 0 0,0 0 0 0 0,0 0 1 0 0,0 0-1 0 0,0 0 0 0 0,0 0 1 0 0,0 0-1 0 0,0 0 1 0 0,0 0-1 0 0,0 0 0 0 0,0 0 1 0 0,0 0-1 0 0,0 0 1 0 0,0-1-1 0 0,0 1 0 0 0,0 0 1 0 0,0 0-1 0 0,0 0 0 0 0,0 0 1 0 0,0 0-1 0 0,0 0 1 0 0,0 0-1 0 0,0 0 0 0 0,0 0 1 0 0,0 0-1 0 0,0 0 1 0 0,0 0-1 0 0,0 0 0 0 0,0 0 1 0 0,0 0-1 0 0,0 0 1 0 0,0 0-1 0 0,0 0 0 0 0,-1 0 1 0 0,1 0-1 0 0,0 0 0 0 0,0 0 1 0 0,0 0-1 0 0,0 0 1 0 0,0 0-1 0 0,0 0 0 0 0,0 0 1 0 0,0 0-1 0 0,0 0 1 0 0,0 0-1 0 0,0 0 0 0 0,0 0 1 0 0,0 0-1 0 0,0 0 1 0 0,0 0-1 0 0,0 0 0 0 0,0 0 1 0 0,0 0-1 0 0,0 0 0 0 0,0 0 1 0 0,0 0-1 0 0,0 0 1 0 0,0 0 2 0 0,-3 4-422 0 0,3-6 413 0 0,3-2-345 0 0,9-25 348 0 0,-1 0 307 0 0,-8 22-349 0 0,0 0 0 0 0,0 0 0 0 0,0 0 0 0 0,3-3 48 0 0,3-5 33 0 0,-6 8 29 0 0,0 2-1 0 0,1-1 1 0 0,3-3-62 0 0,-5 5-16 0 0,-1 1 1 0 0,1-1-1 0 0,0 2 1 0 0,0-2-1 0 0,-1 1 1 0 0,0-2-1 0 0,0 2 1 0 0,-1-1-1 0 0,1 0 16 0 0,3-9 150 0 0,-3 6-198 0 0,0-1 0 0 0,0 0 0 0 0,0 0 1 0 0,-1 0-1 0 0,-1-6 48 0 0,1-1 106 0 0,-1 8-85 0 0,1 6-22 0 0,0 1 0 0 0,0 0 0 0 0,0-1-1 0 0,0 1 1 0 0,0-1 0 0 0,0 0 0 0 0,0 0-1 0 0,0 1 1 0 0,0-1 0 0 0,0 0 0 0 0,0 0-1 0 0,0 1 1 0 0,1-1 1 0 0,1-5 1 0 0,0 0 0 0 0,-1 0 0 0 0,0 0-1 0 0,0-2 0 0 0,-1 2-6 0 0,1 1-1 0 0,0-1 1 0 0,1 0-1 0 0,1-3 7 0 0,-3 8 1 0 0,0 1-1 0 0,1 0 0 0 0,-1-1 0 0 0,0 0 1 0 0,0 1-1 0 0,0-1 0 0 0,0 0 0 0 0,0 1 1 0 0,0-1-1 0 0,0 0 0 0 0,0 1 0 0 0,0-1 1 0 0,0 1-1 0 0,-1-1 0 0 0,1 1 0 0 0,0 0 10 0 0,0 0 1 0 0,0 0-1 0 0,0 0 1 0 0,0 0-1 0 0,0 0 1 0 0,0-1-1 0 0,0 1 1 0 0,0 0-1 0 0,0 0 1 0 0,0 0-1 0 0,0 0 1 0 0,0 0-1 0 0,0-1 0 0 0,0 1 1 0 0,0 0-1 0 0,0 0 1 0 0,0 0-1 0 0,0 0 1 0 0,0 0-1 0 0,0 0 1 0 0,0-1-1 0 0,0 1 1 0 0,0 0-1 0 0,0 0 1 0 0,0 0-1 0 0,0 0 1 0 0,0 0-1 0 0,0 0 0 0 0,0-1 1 0 0,0 1-1 0 0,0 0 1 0 0,1 0-1 0 0,-1 0 1 0 0,0 0-1 0 0,0 0 1 0 0,0 0-1 0 0,0 0 1 0 0,0 0-1 0 0,0 0 1 0 0,0 0-1 0 0,0-1 1 0 0,0 1-1 0 0,0 0-10 0 0,2-4 54 0 0,0-1 1 0 0,0 1-1 0 0,-1-1 1 0 0,1-3-55 0 0,-1 4 83 0 0,0 0-55 0 0,1 1 1 0 0,-1 0-1 0 0,-1 0 0 0 0,1-1 0 0 0,-1 0 0 0 0,1 1 0 0 0,-1-1 0 0 0,0 1 1 0 0,0-1-1 0 0,-1 1-28 0 0,1 2 10 0 0,0 1 0 0 0,0 0 0 0 0,0 0 0 0 0,0 0 0 0 0,0 0 0 0 0,0 0 0 0 0,-1-1 0 0 0,1 1 0 0 0,0 0 1 0 0,0 0-1 0 0,0 0 0 0 0,0 0 0 0 0,0 0 0 0 0,0 0 0 0 0,-1 0 0 0 0,1 0 0 0 0,0 0 0 0 0,0 0 0 0 0,0 0 0 0 0,0-1 0 0 0,-1 1 1 0 0,1 0-1 0 0,0 0 0 0 0,0 0 0 0 0,0 0 0 0 0,0 0 0 0 0,-1 0 0 0 0,1 0 0 0 0,0 0 0 0 0,0 1 0 0 0,0-1-10 0 0,0 0 8 0 0,-1 0 0 0 0,1 0 0 0 0,0 0-1 0 0,0 0 1 0 0,0 0 0 0 0,-1 0 0 0 0,1 0-1 0 0,0 0 1 0 0,0 0 0 0 0,0 0 0 0 0,0 0-1 0 0,-1 0 1 0 0,1 0 0 0 0,0 0 0 0 0,0 0-1 0 0,0-1 1 0 0,0 1 0 0 0,0 0 0 0 0,0 0-1 0 0,0 0 1 0 0,0 0 0 0 0,0 0 0 0 0,0 0-1 0 0,-1 0 1 0 0,1 0 0 0 0,0-1 0 0 0,0 1-1 0 0,0 0 1 0 0,0 0 0 0 0,0 0-1 0 0,0 0 1 0 0,0-1 0 0 0,-1 1 0 0 0,1 0-1 0 0,0 0 1 0 0,0 0 0 0 0,0 0 0 0 0,0-1-1 0 0,0 1 1 0 0,0 0 0 0 0,0 0 0 0 0,0 0-1 0 0,0 0 1 0 0,0-1-8 0 0,-1 4-133 0 0,0-7 47 0 0,1 4 142 0 0,3-4-84 0 0,-3 1-104 0 0,0 3 144 0 0,-1 0-1 0 0,1 0 0 0 0,-1 0 0 0 0,1 0 1 0 0,-1 0-1 0 0,1 0 0 0 0,-1 0 0 0 0,0 0 0 0 0,1 0 1 0 0,-1 1-1 0 0,1-1 0 0 0,-1 0 0 0 0,1 0 0 0 0,0 0 1 0 0,0 1-1 0 0,-1-1 0 0 0,1 0 0 0 0,-1 0 1 0 0,1 1-1 0 0,-1-1 0 0 0,1 1 0 0 0,0-1 0 0 0,-1 1-11 0 0,1-1-19 0 0,-3 2 26 0 0,2-1 1 0 0,-1 1-1 0 0,1 1 0 0 0,-1-1 1 0 0,0-1-1 0 0,1 2 0 0 0,0-1 0 0 0,0 1 1 0 0,0-1-1 0 0,-1 1-7 0 0,1 0-2 0 0,-8 15 48 0 0,2 2 0 0 0,-3 9-46 0 0,5-7 12 0 0,0 0 0 0 0,1 0 0 0 0,1 0 0 0 0,2 0 0 0 0,0 21-12 0 0,0-40-26 0 0,2-8-286 0 0,0 2 288 0 0,0 1-1 0 0,-1-1 1 0 0,1 1-1 0 0,0 0 1 0 0,0-1-1 0 0,-1 1 1 0 0,0-1 24 0 0,4-11 21 0 0,5-20-138 0 0,4-21 117 0 0,-1 3-71 0 0,-5 25 74 0 0,-3 12 50 0 0,0 1 0 0 0,-1 0 1 0 0,0 0-1 0 0,-1-2 0 0 0,-1 0-53 0 0,-1 16 14 0 0,0 0 0 0 0,0 0 0 0 0,0 0 0 0 0,0-1-1 0 0,0 1 1 0 0,0-1 0 0 0,0 1 0 0 0,0-1 0 0 0,0 1 0 0 0,0-1-1 0 0,0 1 1 0 0,0 0 0 0 0,0-1 0 0 0,0 1 0 0 0,-1-1 0 0 0,1 1 0 0 0,0 0-1 0 0,0-1 1 0 0,0 1 0 0 0,-1-1 0 0 0,1 1 0 0 0,0 0 0 0 0,-1 0 0 0 0,1 0-1 0 0,0 0 1 0 0,-1 0 0 0 0,1-1 0 0 0,0 1-14 0 0,-1 0 6 0 0,1 0 0 0 0,-1 0 1 0 0,0 0-1 0 0,1 0 0 0 0,-1 0 0 0 0,1 1 1 0 0,0-1-1 0 0,0 0 0 0 0,-1 0 0 0 0,1 0 0 0 0,-1 0 1 0 0,1 0-1 0 0,-1 0 0 0 0,1 1 0 0 0,-1-1 1 0 0,1 0-1 0 0,0 1 0 0 0,-1-1 0 0 0,1 0-6 0 0,-3 3 6 0 0,2 0 0 0 0,-2-2-1 0 0,1 2 1 0 0,0 0-1 0 0,1-1 1 0 0,-1 1 0 0 0,0 1-6 0 0,-1 4 56 0 0,0 0 0 0 0,1 0 0 0 0,-1 1 0 0 0,2 8-56 0 0,-2-5-11 0 0,1-1 0 0 0,-3 8 11 0 0,-26 83-208 0 0,25-78 97 0 0,5-15-8 0 0,-2 0 0 0 0,0 1 0 0 0,1-1 119 0 0,10-33-737 0 0,2-21 737 0 0,-1 7 53 0 0,7-13-53 0 0,0 15 89 0 0,-10 25 14 0 0,-1 0 1 0 0,-1 0 0 0 0,1-1-104 0 0,-5 10 77 0 0,2-5 6 0 0,-2 7-74 0 0,0 0-1 0 0,0 0 1 0 0,0 0 0 0 0,0 0 0 0 0,0 0 0 0 0,0 0-1 0 0,0 0 1 0 0,0 0 0 0 0,0-1 0 0 0,0 1 0 0 0,0 0 0 0 0,0 0-1 0 0,0 0 1 0 0,0 0 0 0 0,0 0 0 0 0,0 0 0 0 0,0 0 0 0 0,0 0-1 0 0,0 0 1 0 0,0 0 0 0 0,0 0 0 0 0,0-1 0 0 0,0 1 0 0 0,0 0-1 0 0,1 0 1 0 0,-1 0 0 0 0,0 0 0 0 0,0 0 0 0 0,0 0 0 0 0,0 0-1 0 0,0 0 1 0 0,0 0 0 0 0,0 0 0 0 0,0 0 0 0 0,0 0 0 0 0,1 0-1 0 0,-1 0 1 0 0,0 0 0 0 0,0 0 0 0 0,0 0 0 0 0,0 0 0 0 0,0 0-1 0 0,0 0 1 0 0,0 0 0 0 0,0 0 0 0 0,1 0 0 0 0,-1 0 0 0 0,0 0-1 0 0,0 0 1 0 0,0 0 0 0 0,0 0 0 0 0,0 1-9 0 0,0 2 84 0 0,1-1-56 0 0,-1-1-26 0 0,0 0-1 0 0,0 0 1 0 0,0-1-1 0 0,0 1 1 0 0,1 0-1 0 0,-1-1 1 0 0,0 0-1 0 0,1 1 1 0 0,-1 0-1 0 0,0-1 1 0 0,1 1-1 0 0,-1 0 1 0 0,1-1-1 0 0,-1 1 1 0 0,0 0-1 0 0,1-1 0 0 0,-1 1 1 0 0,1-1-1 0 0,-1 1 1 0 0,1-1-1 0 0,0 0 1 0 0,-1 0-1 0 0,1 0 1 0 0,0 1-1 0 0,0-1-1 0 0,0 0 3 0 0,0 0 0 0 0,1 0-1 0 0,0-1 1 0 0,-1 1-1 0 0,1 0 1 0 0,-1 0 0 0 0,0-1-1 0 0,1 0 1 0 0,-1 1 0 0 0,1-1-1 0 0,-1-1-2 0 0,1 1 1 0 0,-1 0 1 0 0,1 0-1 0 0,0 1 0 0 0,-1 0 0 0 0,0-1 1 0 0,1 0-1 0 0,0 1 0 0 0,0-1 0 0 0,-1 1 1 0 0,0 0-1 0 0,3-1-1 0 0,8 1-6 0 0,0 1 0 0 0,0 0 1 0 0,1 1-1 0 0,-2-1 0 0 0,1 2 0 0 0,10 3 6 0 0,73 24 146 0 0,-23-4-250 0 0,-63-23-71 0 0,1-1 1 0 0,8 0 174 0 0,0 2-508 0 0,-18-4 493 0 0,0 0-1 0 0,1 0 1 0 0,-1 0-1 0 0,0 0 1 0 0,0 0-1 0 0,1 0 0 0 0,-1 1 1 0 0,0-1-1 0 0,0 0 1 0 0,0 0-1 0 0,0 0 0 0 0,0 0 1 0 0,0 0-1 0 0,0 1 1 0 0,0-1-1 0 0,1 0 1 0 0,-1 0-1 0 0,0 0 0 0 0,0 1 1 0 0,0-1-1 0 0,0 0 1 0 0,0 0-1 0 0,0 0 1 0 0,0 1-1 0 0,1-1 0 0 0,-1 0 1 0 0,0 0-1 0 0,0 0 1 0 0,0 0-1 0 0,0 0 0 0 0,0 1 17 0 0,0-1-9 0 0,0 0 1 0 0,0 0-1 0 0,0 0 1 0 0,0 0 0 0 0,0 0-1 0 0,0 0 1 0 0,0 0-1 0 0,-1 0 1 0 0,1 1 0 0 0,0-1-1 0 0,0 0 1 0 0,0 0 0 0 0,0 0-1 0 0,0 0 1 0 0,0 0-1 0 0,0 0 1 0 0,0 0 0 0 0,0 0-1 0 0,0 0 1 0 0,0 0-1 0 0,0 0 1 0 0,-1 1 0 0 0,1-1-1 0 0,0 0 1 0 0,0 0 0 0 0,0 0-1 0 0,0 0 1 0 0,0 0-1 0 0,0 0 1 0 0,0 0 0 0 0,0 0-1 0 0,0 0 1 0 0,0 0-1 0 0,0 0 1 0 0,0 0 0 0 0,0 0-1 0 0,0 0 1 0 0,0 0 0 0 0,0 0-1 0 0,0 0 1 0 0,0 0-1 0 0,-1 0 1 0 0,1 0 0 0 0,0 0-1 0 0,0 0 1 0 0,0-1-1 0 0,0 1 1 0 0,0 0 0 0 0,0 0-1 0 0,0 0 1 0 0,0 0 0 0 0,0 0-1 0 0,0 0 1 0 0,-1 0-1 0 0,1 0 1 0 0,0 0 0 0 0,0 0-1 0 0,0 0 1 0 0,0-1-1 0 0,0 1 1 0 0,0 0 0 0 0,0 0-1 0 0,0 0 1 0 0,0 0 0 0 0,0 0 7 0 0,-3-1-176 0 0,0-1 0 0 0,0 0 0 0 0,0 0 1 0 0,0 0-1 0 0,0 2 0 0 0,-1-2 1 0 0,2 1-1 0 0,-2 0 0 0 0,1 0 0 0 0,-1 1 1 0 0,0-1 175 0 0,-2 0-85 0 0,2 0 0 0 0,-1 0 0 0 0,1 0 0 0 0,0-1 0 0 0,-4-1 85 0 0,-18-15-32 0 0,21 14 42 0 0,1 1 0 0 0,-2-1 0 0 0,2 1 0 0 0,0 0 0 0 0,-2 1 0 0 0,1-1 0 0 0,0 1 0 0 0,-3-1-10 0 0,2 0 18 0 0,0 1 0 0 0,0-1 0 0 0,0-1 0 0 0,0 1 0 0 0,1-1 1 0 0,-1 0-1 0 0,1-1 0 0 0,0 1-18 0 0,4 3 39 0 0,-15-22 488 0 0,12 24-166 0 0,3 0-13 0 0,1-4-19 0 0,1 3-283 0 0,0 0 0 0 0,0 1-1 0 0,0-1 1 0 0,0 0 0 0 0,0 0-1 0 0,0 0 1 0 0,0 0-1 0 0,-1 0 1 0 0,1 0 0 0 0,0 0-1 0 0,0 0 1 0 0,1 0-46 0 0,8 0 211 0 0,16 4 14 0 0,-14-3-49 0 0,-1 0 0 0 0,0 2-1 0 0,0-1 1 0 0,0 1-1 0 0,5 2-175 0 0,41 13 167 0 0,-49-15-156 0 0,0-1 0 0 0,1-1 0 0 0,-1 1 0 0 0,5 0-11 0 0,-3-1 26 0 0,0 1 0 0 0,10 2-26 0 0,-15-3 4 0 0,1 2 0 0 0,0-1 0 0 0,-1 0 1 0 0,0 1-1 0 0,1 0 0 0 0,-1 0 0 0 0,0 1-4 0 0,0-3-11 0 0,-2 2-1 0 0,2-1 1 0 0,-2 0-1 0 0,2-1 1 0 0,-1 0-1 0 0,1 1 1 0 0,2-1 11 0 0,15 6-136 0 0,33 14-481 0 0,-54-21 610 0 0,0 0-1 0 0,1 1 1 0 0,-1 0 0 0 0,0 0 0 0 0,0-1 0 0 0,-1 1 0 0 0,1 0 0 0 0,0 0-1 0 0,0 0 1 0 0,0 0 7 0 0,0 0-8 0 0,-1 0 0 0 0,1-1 0 0 0,0 1 0 0 0,0 0 0 0 0,-1 0 0 0 0,1 0 0 0 0,0 0 0 0 0,0-1 0 0 0,0 1 0 0 0,1-1 8 0 0,-1 1-11 0 0,0-1 0 0 0,0 1 0 0 0,0-1 0 0 0,1 1-1 0 0,-1-1 1 0 0,1 1 0 0 0,-1-1 0 0 0,0 0 0 0 0,0 0 0 0 0,0 0 0 0 0,1 0 0 0 0,-1 0 0 0 0,1 0 0 0 0,-2 0 0 0 0,2 0 0 0 0,-1 0 0 0 0,1-1 0 0 0,0 1 11 0 0,3-1-7 0 0,-1 0 1 0 0,2 1-1 0 0,-1 0 0 0 0,1 0 1 0 0,-2 0-1 0 0,1 1 0 0 0,1 0 1 0 0,-2 0-1 0 0,4 1 7 0 0,2 0-57 0 0,-8-2 51 0 0,-2 0 8 0 0,1 0 0 0 0,-1 0-1 0 0,0 0 1 0 0,0 0-1 0 0,0 0 1 0 0,0 0 0 0 0,1 0-1 0 0,-1 0 1 0 0,0 0 0 0 0,1 0-1 0 0,-1 1 1 0 0,0-1-1 0 0,0 0 1 0 0,1 0 0 0 0,-1 0-1 0 0,0 0 1 0 0,0 1 0 0 0,1-1-1 0 0,-1 0 1 0 0,0 0-1 0 0,0 1 1 0 0,1-1 0 0 0,-1 0-1 0 0,0 0 1 0 0,0 1 0 0 0,0-1-1 0 0,0 0 1 0 0,0 1-1 0 0,0-1 1 0 0,1 0 0 0 0,-1 0-1 0 0,0 1-1 0 0,0-1-1 0 0,0 0 0 0 0,0 0 0 0 0,0 0 0 0 0,0 0 0 0 0,0-1 1 0 0,-1 1-1 0 0,1 0 0 0 0,0 0 0 0 0,0 0 0 0 0,0 0 0 0 0,0 0 0 0 0,0 0 0 0 0,0 0 0 0 0,0 0 0 0 0,0 0 0 0 0,0 0 0 0 0,0 0 0 0 0,0 0 0 0 0,0-1 0 0 0,0 1 0 0 0,0 0 0 0 0,0 0 0 0 0,0 0 0 0 0,0 0 0 0 0,1 0 0 0 0,-1 0 0 0 0,0 0 0 0 0,0 0 0 0 0,0 0 1 0 0,0 0-1 0 0,0 0 0 0 0,0 0 0 0 0,0 0 0 0 0,0 0 0 0 0,0-1 0 0 0,0 1 0 0 0,0 0 0 0 0,0 0 0 0 0,0 0 0 0 0,0 0 0 0 0,0 0 0 0 0,0 0 0 0 0,0 0 0 0 0,1 0 0 0 0,-1 0 0 0 0,0 0 0 0 0,0 0 0 0 0,0 0 0 0 0,0 0 1 0 0,4 1-160 0 0,4 3 194 0 0,-6-2 32 0 0,-2-2-56 0 0,0 0 0 0 0,0 0-1 0 0,0 0 1 0 0,0 0-1 0 0,1 0 1 0 0,-1 0-1 0 0,0 0 1 0 0,0 1-1 0 0,0-1 1 0 0,0 0-1 0 0,0 0 1 0 0,1 0-1 0 0,-1 0 1 0 0,0 0-1 0 0,0 1 1 0 0,0-1-1 0 0,0 0 1 0 0,0 0-1 0 0,0 0 1 0 0,0 0-1 0 0,0 1 1 0 0,0-1-1 0 0,0 0 1 0 0,0 0-1 0 0,0 0 1 0 0,0 1-1 0 0,0-1 1 0 0,0 0-1 0 0,0 0 1 0 0,0 0-1 0 0,0 1 1 0 0,0-1-1 0 0,0 0 1 0 0,0 0-1 0 0,0 0 1 0 0,0 1-1 0 0,0-1 1 0 0,0 0-1 0 0,0 0 1 0 0,0 0-1 0 0,0 0 1 0 0,-1 0-1 0 0,1 0 1 0 0,0 0-1 0 0,0 0 1 0 0,0 0-1 0 0,0 0 1 0 0,0 0-1 0 0,-1 0 1 0 0,1 1-1 0 0,0-1 1 0 0,0 0-1 0 0,0 0 1 0 0,0 0 0 0 0,-1 0-1 0 0,1 0 1 0 0,0 0-1 0 0,0 0 1 0 0,0 0-1 0 0,0 0 1 0 0,-1 0-1 0 0,1 0-9 0 0,-3 3 16 0 0,1 0 0 0 0,0 0 0 0 0,0 0 0 0 0,0 0 0 0 0,0 0 0 0 0,0 1 0 0 0,0-2 0 0 0,1 2-16 0 0,-4 5 21 0 0,-15 27 33 0 0,-15 26 52 0 0,27-45-120 0 0,-26 53-146 0 0,33-68 150 0 0,-2 5 2 0 0,0 0 0 0 0,0 0-1 0 0,1 0 1 0 0,0 1 0 0 0,0-1 0 0 0,0 1 0 0 0,1 3 8 0 0,23-48-2127 0 0,43-108 1780 0 0,-56 130 775 0 0,-9 14-144 0 0,0 1-4 0 0,-3 11 123 0 0,-23 35 105 0 0,14-25-307 0 0,0 1 1 0 0,-3 10-202 0 0,9-12-56 0 0,0-2 0 0 0,1 2 1 0 0,1-1-1 0 0,1 1 0 0 0,0 0 0 0 0,2-1 0 0 0,0 9 56 0 0,0-23-496 0 0,2-10-465 0 0,-1 2 918 0 0,1 1 0 0 0,0-1 0 0 0,0 0 1 0 0,-1 1-1 0 0,1-1 0 0 0,-1 0 0 0 0,0 1 1 0 0,0-2-1 0 0,0 1 43 0 0,-3-30 134 0 0,2 24-77 0 0,-1-3 33 0 0,-1 0-1 0 0,0 0 1 0 0,-1 0-1 0 0,0 1 1 0 0,-2-1-1 0 0,-4-10-89 0 0,4 11 95 0 0,-9-17 249 0 0,-1-1 1 0 0,-12-14-345 0 0,27 40 30 0 0,-2 0 1 0 0,1 1-1 0 0,0-1 1 0 0,-1 0-1 0 0,1 1 1 0 0,-1-1-1 0 0,1 1 1 0 0,-2 0-1 0 0,2 0 1 0 0,-1 0-1 0 0,-1 0 1 0 0,2 1-1 0 0,-2 0 0 0 0,1-1 1 0 0,0 1-1 0 0,-1 0 1 0 0,1 0-1 0 0,-1 0 1 0 0,1 0-1 0 0,-1 1 1 0 0,0 0-1 0 0,1 0 1 0 0,-1 0-1 0 0,1 0 1 0 0,-1 0-1 0 0,2 1 1 0 0,-2-1-1 0 0,0 1 1 0 0,1 0-1 0 0,-1 1 1 0 0,1-1-1 0 0,0 1 1 0 0,0-2-1 0 0,0 2 1 0 0,-1 0-1 0 0,2 0 1 0 0,-1 0-1 0 0,-1 1-30 0 0,-8 7 35 0 0,0 1 0 0 0,2 0-1 0 0,-1 1 1 0 0,1-1-1 0 0,0 2 1 0 0,2 0-1 0 0,0 0 1 0 0,0 1-1 0 0,0 2-34 0 0,2-6 32 0 0,3 1-1 0 0,-2 0 1 0 0,3 0-1 0 0,-2-1 1 0 0,1 3-32 0 0,2-7 3 0 0,1-1 0 0 0,0 1 0 0 0,-1 0 1 0 0,1 0-1 0 0,0-1 0 0 0,1 2 0 0 0,-1-2 0 0 0,1 1 0 0 0,0-1 1 0 0,2 5-4 0 0,-2-8-49 0 0,0 1 1 0 0,0-1 0 0 0,-1 0-1 0 0,1 0 1 0 0,1 1-1 0 0,-1-2 1 0 0,1 1 0 0 0,0 0-1 0 0,-1 0 1 0 0,0 0 0 0 0,1-1 48 0 0,-1 0-17 0 0,0-1 0 0 0,0 1 1 0 0,-1-1-1 0 0,1 1 0 0 0,-1-1 0 0 0,1 0 1 0 0,0 1-1 0 0,-1-1 0 0 0,1 0 1 0 0,0 1-1 0 0,0-1 0 0 0,0 0 0 0 0,0 0 1 0 0,0 0-1 0 0,-1 0 0 0 0,0 0 1 0 0,1 0-1 0 0,0 0 0 0 0,0 0 0 0 0,0 0 1 0 0,0 0-1 0 0,0 0 0 0 0,0-1 0 0 0,-1 1 1 0 0,1 0-1 0 0,-1-1 0 0 0,1 1 1 0 0,0-1-1 0 0,-1 1 0 0 0,1-1 0 0 0,0 1 1 0 0,0-1 16 0 0,2-1-19 0 0,0-1 0 0 0,0 0 0 0 0,-1 0 0 0 0,1 0 0 0 0,0 0 0 0 0,-1-1 0 0 0,0 0 0 0 0,0 1 0 0 0,0-1 0 0 0,0 1 0 0 0,-1-4 19 0 0,4-6-109 0 0,-2 0-1 0 0,3-10 110 0 0,-3 6-23 0 0,1-4 72 0 0,-1 1 1 0 0,-2-1-1 0 0,0 1 0 0 0,-1-1 1 0 0,-1 1-1 0 0,0-2-49 0 0,1 18 30 0 0,-1 1 1 0 0,1-1-1 0 0,-1 0 1 0 0,0 1-1 0 0,0 0 1 0 0,0 0-1 0 0,0-1 1 0 0,-1 1-1 0 0,1 0 1 0 0,-2-3-31 0 0,2 5 13 0 0,0 0 1 0 0,0 0-1 0 0,0-1 1 0 0,1 1-1 0 0,-2 0 1 0 0,1 1-1 0 0,0-1 1 0 0,-1 1-1 0 0,1-1 1 0 0,0 0-1 0 0,0 0 1 0 0,0 1-1 0 0,-1-1 1 0 0,1 1-1 0 0,-1-1 1 0 0,1 1-1 0 0,0 0 1 0 0,-1-1-1 0 0,1 1 1 0 0,-1 0-1 0 0,1 0 1 0 0,-1 0-1 0 0,1 0 1 0 0,0 0-1 0 0,-1 1 1 0 0,1-1-1 0 0,-2 1-13 0 0,0 0 32 0 0,-1 0-1 0 0,2 0 1 0 0,-2 1-1 0 0,1-1 1 0 0,0 1-1 0 0,0 0 0 0 0,0 0 1 0 0,0-1-1 0 0,0 1 1 0 0,1 1-1 0 0,-1 0 0 0 0,0-2 1 0 0,1 3-32 0 0,-7 7 27 0 0,0 0-1 0 0,-5 9-26 0 0,4-5-49 0 0,-7 9 34 0 0,1 1 1 0 0,-2 5 14 0 0,13-21 38 0 0,0 1 0 0 0,2 0 0 0 0,-1-1 1 0 0,1 2-1 0 0,0-1 0 0 0,0 0 0 0 0,1 11-38 0 0,1-19-9 0 0,1 0 0 0 0,0 1-1 0 0,0 0 1 0 0,0-2-1 0 0,1 2 1 0 0,-1 0 0 0 0,1-1-1 0 0,-1 0 1 0 0,0 1 0 0 0,1-1-1 0 0,0 0 1 0 0,0 0 0 0 0,0 1-1 0 0,0-1 1 0 0,1 0-1 0 0,-1 0 10 0 0,0-1-25 0 0,0 1 0 0 0,0-1-1 0 0,0 0 1 0 0,0-1-1 0 0,1 1 1 0 0,-1-1 0 0 0,-1 1-1 0 0,2 0 1 0 0,-1 0-1 0 0,1-1 1 0 0,-1 1-1 0 0,1-1 1 0 0,-2 1 0 0 0,2-1-1 0 0,-1 0 1 0 0,1 1-1 0 0,-1-1 1 0 0,1 0 0 0 0,-1 0-1 0 0,0 0 1 0 0,1 0-1 0 0,-1-1 1 0 0,1 1-1 0 0,-1 0 1 0 0,0-1 0 0 0,0 1-1 0 0,1-1 1 0 0,-1 1-1 0 0,1-1 26 0 0,5-2-45 0 0,0 0-1 0 0,-1-1 1 0 0,1 0-1 0 0,-1 0 1 0 0,1 0-1 0 0,-1-2 0 0 0,-1 2 1 0 0,1-1-1 0 0,-1-2 1 0 0,2-1 45 0 0,13-15-102 0 0,-3-1 0 0 0,1-1 102 0 0,-6 7 62 0 0,7-10 137 0 0,0-4-199 0 0,-14 24 8 0 0,-1-1 1 0 0,0 0-1 0 0,0 1 1 0 0,-1-1-1 0 0,-1 0 0 0 0,2-4-8 0 0,-5 7 165 0 0,-3 6-6 0 0,-7 7 98 0 0,8-4-200 0 0,-10 6-27 0 0,0 2 1 0 0,1 0 0 0 0,0 0-1 0 0,1 1 1 0 0,0 0 0 0 0,-4 8-31 0 0,3-3 16 0 0,3-6 9 0 0,1-1-1 0 0,0 2 1 0 0,1 0 0 0 0,0 0-1 0 0,1 0 1 0 0,-3 9-25 0 0,8-19-75 0 0,-1 5 1 0 0,0-2 0 0 0,0 1 1 0 0,1 0-1 0 0,-1 2 74 0 0,2-7 7 0 0,0 0 0 0 0,0 1 1 0 0,0-1-1 0 0,0 1 0 0 0,0-1 0 0 0,0 0 0 0 0,0 0 1 0 0,1 1-1 0 0,-1-1 0 0 0,0 1 0 0 0,1-1 0 0 0,-1 0 1 0 0,1 0-1 0 0,0 1 0 0 0,-1-1 0 0 0,1 0 0 0 0,0 1 1 0 0,0-1-1 0 0,-1-1 0 0 0,1 1 0 0 0,1 1-7 0 0,-1-1-34 0 0,0 0-1 0 0,0-1 0 0 0,0 1 1 0 0,0-1-1 0 0,0 1 0 0 0,0-1 1 0 0,0 0-1 0 0,1 1 0 0 0,-1-1 1 0 0,0 0-1 0 0,0 0 1 0 0,0 0-1 0 0,0 0 0 0 0,0 0 1 0 0,1 0-1 0 0,0-1 35 0 0,17-4-446 0 0,-12 3 415 0 0,1-2-1 0 0,-1 0 1 0 0,0 1 0 0 0,-1-2 0 0 0,0 1-1 0 0,0-1 1 0 0,1 0 0 0 0,-1 1-1 0 0,-1-3 1 0 0,1 2 0 0 0,1-4 31 0 0,8-10-153 0 0,-1-3 1 0 0,10-18 152 0 0,-20 35 25 0 0,1-6-5 0 0,0 1 1 0 0,-1 0-1 0 0,0-1 1 0 0,0 0-1 0 0,-1 0 1 0 0,-1 0-1 0 0,0 0 1 0 0,1-6-21 0 0,-3 16 17 0 0,0-1 0 0 0,1 0 0 0 0,-1 0 0 0 0,0 2 0 0 0,0-2 1 0 0,0 0-1 0 0,-1 1 0 0 0,1-1 0 0 0,0 1 0 0 0,-1 0 0 0 0,1-1 0 0 0,-1 0 1 0 0,1 1-1 0 0,-1-1 0 0 0,0 2 0 0 0,0-2 0 0 0,0 0-17 0 0,0 2 16 0 0,1-1 1 0 0,0 0-1 0 0,-1 0 1 0 0,0 1-1 0 0,0-1 1 0 0,0 1-1 0 0,-1 0 0 0 0,1-1 1 0 0,0 1-1 0 0,1 0 1 0 0,-1-1-1 0 0,0 1 0 0 0,0 0 1 0 0,-1 0-1 0 0,1-1 1 0 0,0 1-1 0 0,0 0 0 0 0,1 0 1 0 0,-2 1-1 0 0,1-1 1 0 0,0 0-1 0 0,0 0 0 0 0,0 0 1 0 0,-1 1-1 0 0,2-1-16 0 0,-8 2 50 0 0,0 1-1 0 0,0 0 0 0 0,0 0 1 0 0,0 1-1 0 0,0-1 0 0 0,1 2 1 0 0,-2 0-50 0 0,-15 13 203 0 0,-9 9-203 0 0,8-7 7 0 0,-107 77 191 0 0,122-92-299 0 0,15-8-275 0 0,13-12 85 0 0,-11 9 288 0 0,1-2 1 0 0,0 1-1 0 0,-1-1 1 0 0,-1 0-1 0 0,0 0 1 0 0,2-2 2 0 0,5-13 109 0 0,11-21-109 0 0,-13 23 6 0 0,-2 0 0 0 0,0 0 0 0 0,-2-2 0 0 0,1-1-6 0 0,-8 22 9 0 0,1-1 0 0 0,-1 1 0 0 0,0 1 0 0 0,0-1 0 0 0,0 0 0 0 0,0 0 0 0 0,0-1 0 0 0,0 2 0 0 0,0-1 0 0 0,-1-1-9 0 0,1 3 5 0 0,0-1 1 0 0,0 1-1 0 0,0-1 0 0 0,-1 1 0 0 0,1 0 1 0 0,0 0-1 0 0,-1 0 0 0 0,1-1 1 0 0,0 1-1 0 0,-1-1 0 0 0,1 1 0 0 0,0-1 1 0 0,0 1-1 0 0,0 0 0 0 0,-1-1 0 0 0,1 1 1 0 0,0 0-1 0 0,-1 0 0 0 0,1-1 0 0 0,-1 1 1 0 0,1 0-1 0 0,-1 0 0 0 0,1 0 0 0 0,-1-1 1 0 0,1 1-1 0 0,-1 0 0 0 0,0 0 0 0 0,1 0 1 0 0,-1 0-1 0 0,1 0 0 0 0,0 0 0 0 0,0 0 1 0 0,-1 0-1 0 0,1 0 0 0 0,-1 0 0 0 0,1 1 1 0 0,-1-1-1 0 0,1 0 0 0 0,-1 0 0 0 0,0 1-5 0 0,-2 0 9 0 0,2 0 0 0 0,-2 0-1 0 0,0 0 1 0 0,2 0 0 0 0,-2 1-1 0 0,1 0 1 0 0,-1 0 0 0 0,2-1-1 0 0,-2 2-8 0 0,-18 20 68 0 0,15-15-44 0 0,-15 20 83 0 0,1 1 0 0 0,2 2 0 0 0,-2 3-107 0 0,-1 3 80 0 0,18-32-74 0 0,-5 9 16 0 0,-1 1 1 0 0,0 4-23 0 0,8-14 13 0 0,0-2 0 0 0,-1 1 0 0 0,1-1 0 0 0,0 2 0 0 0,0-2 0 0 0,0 2 0 0 0,1-2 0 0 0,-1 2 0 0 0,1-2 0 0 0,0 2 0 0 0,1-2 0 0 0,-1 2-13 0 0,0-4-5 0 0,0-1-1 0 0,1 1 1 0 0,-1 0 0 0 0,0 0-1 0 0,0 0 1 0 0,1-1 0 0 0,-1 1-1 0 0,0 0 1 0 0,1 0 0 0 0,-1 0-1 0 0,1-1 1 0 0,0 0 0 0 0,-1 1 0 0 0,1-1-1 0 0,-1 1 1 0 0,0 0 5 0 0,1-1-15 0 0,-1 0-1 0 0,0 1 1 0 0,1-1 0 0 0,-1 0-1 0 0,1 0 1 0 0,-1 0 0 0 0,1 0 0 0 0,-1 1-1 0 0,1-1 1 0 0,-1 0 0 0 0,1 0-1 0 0,0 0 1 0 0,-1 0 0 0 0,1 0 0 0 0,-1 0-1 0 0,0 0 1 0 0,0 0 0 0 0,1 0-1 0 0,-1-1 1 0 0,1 1 15 0 0,1-1-53 0 0,-1 1-1 0 0,1-1 1 0 0,-1 0-1 0 0,0 0 0 0 0,1 1 1 0 0,0-1-1 0 0,-1-1 1 0 0,1 1-1 0 0,-2 0 1 0 0,1-1-1 0 0,1 1 0 0 0,0-1 54 0 0,33-51-482 0 0,-2-1-1 0 0,-3-2 483 0 0,22-37 1104 0 0,-52 93-1095 0 0,0 0 1 0 0,0 0-1 0 0,0 0 1 0 0,0 0-1 0 0,0-1 1 0 0,0 1-1 0 0,0 0 0 0 0,0 0 1 0 0,1 0-1 0 0,-1 0 1 0 0,0 0-1 0 0,0 0 0 0 0,0 0 1 0 0,0-1-1 0 0,0 1 1 0 0,0 0-1 0 0,0 0 1 0 0,0 0-1 0 0,0 0 0 0 0,0 0 1 0 0,0 0-1 0 0,0 0 1 0 0,0-1-1 0 0,0 1 0 0 0,0 0 1 0 0,-1 0-1 0 0,1 0 1 0 0,0 0-1 0 0,0 0 1 0 0,0 0-1 0 0,0 0 0 0 0,0 0 1 0 0,0-1-1 0 0,0 1 1 0 0,0 0-1 0 0,0 0 0 0 0,0 0 1 0 0,0 0-1 0 0,0 0 1 0 0,-1 0-10 0 0,-3-1 204 0 0,-8 2-37 0 0,10 1-161 0 0,0-1 0 0 0,-1 0 0 0 0,1 1 0 0 0,0 0 0 0 0,0 0 0 0 0,0 0 0 0 0,0 0 0 0 0,1 0 0 0 0,-1 1 0 0 0,0-2 0 0 0,0 3-6 0 0,0 0 1 0 0,-12 15 68 0 0,3 1 1 0 0,-1 0-1 0 0,2 1 1 0 0,1 0 0 0 0,1 1-1 0 0,0 0 1 0 0,0 7-70 0 0,5-17 48 0 0,0-1 0 0 0,1 2 0 0 0,1 9-48 0 0,1-16-15 0 0,0 0 0 0 0,0 0 0 0 0,1 1 0 0 0,-1-1 0 0 0,1-1 0 0 0,0 2 0 0 0,1-1 0 0 0,1 3 15 0 0,-1-6-13 0 0,-1 0 1 0 0,1 0-1 0 0,1 1 1 0 0,-1-1 0 0 0,0-1-1 0 0,0 1 1 0 0,1 1-1 0 0,-1-3 1 0 0,2 2 0 0 0,-1 0-1 0 0,2 1 13 0 0,-2-3-13 0 0,-2 1 0 0 0,1-1-1 0 0,0 0 1 0 0,0-1 0 0 0,0 1 0 0 0,0 0-1 0 0,0 0 1 0 0,1 0 0 0 0,-2-1 0 0 0,2 1 0 0 0,-1-1-1 0 0,0 1 1 0 0,1-1 0 0 0,-1 0 0 0 0,1 0-1 0 0,-2 0 1 0 0,2-1 0 0 0,-1 1 0 0 0,2-1 13 0 0,7-4-131 0 0,0-1 0 0 0,0 0 1 0 0,0 0-1 0 0,-1-1 0 0 0,-1-1 1 0 0,10-8 130 0 0,0 1-7 0 0,-1-2-70 0 0,1-1 0 0 0,-2-1 1 0 0,5-7 76 0 0,25-25 0 0 0,-47 50 4 0 0,2 0 0 0 0,-1 0 1 0 0,1 0-1 0 0,-1 0 0 0 0,1 0 0 0 0,-2 1 0 0 0,2-1 0 0 0,0 1 0 0 0,0-1-4 0 0,-2 1 5 0 0,0 0 0 0 0,0 0 0 0 0,0 0 0 0 0,0 0 1 0 0,0 0-1 0 0,1 0 0 0 0,-1 0 0 0 0,0 0 0 0 0,0 0 0 0 0,0 0 0 0 0,0 0 1 0 0,1 0-1 0 0,-1 0 0 0 0,0 0 0 0 0,0 0 0 0 0,0 0 0 0 0,0 0 1 0 0,0 0-1 0 0,0 0 0 0 0,0 0 0 0 0,0 0 0 0 0,0 0 0 0 0,0 0 0 0 0,0 0 1 0 0,1 0-1 0 0,-1 0 0 0 0,0 1 0 0 0,0-1 0 0 0,0 0 0 0 0,0 0 0 0 0,0 0 1 0 0,0 0-1 0 0,0 0-5 0 0,1 1 20 0 0,-1-1-1 0 0,0 0 1 0 0,-1 1 0 0 0,1-1 0 0 0,0 1-1 0 0,0-1 1 0 0,0 1 0 0 0,0 0 0 0 0,0-1-1 0 0,-1 1 1 0 0,1-1 0 0 0,0 1 0 0 0,0-1-1 0 0,0 1 1 0 0,0 0-20 0 0,-8 12 82 0 0,-3 5 31 0 0,1 0 0 0 0,2 1 1 0 0,-5 13-114 0 0,10-22 54 0 0,0 0 1 0 0,1 0-1 0 0,-1 0 1 0 0,2 1 0 0 0,-1 5-55 0 0,2-13-32 0 0,0 2 0 0 0,0-1 0 0 0,1 0-1 0 0,0 0 1 0 0,-1 0 0 0 0,2 0 0 0 0,-1 0 0 0 0,0-1 0 0 0,1 2 0 0 0,-1-2 0 0 0,1 1 0 0 0,0 0 0 0 0,1-1 0 0 0,-2 1 0 0 0,3 0 32 0 0,-3-3-54 0 0,1 1 0 0 0,-2-1 0 0 0,1 0 1 0 0,0-1-1 0 0,1 1 0 0 0,-1 0 0 0 0,0 0 1 0 0,1 0-1 0 0,-2-1 0 0 0,2 1 1 0 0,-1 0-1 0 0,1-1 0 0 0,-1 1 0 0 0,1-1 1 0 0,-1 0-1 0 0,0 1 0 0 0,1-1 1 0 0,-1 0-1 0 0,1 0 0 0 0,-1 0 0 0 0,0 0 1 0 0,1 0-1 0 0,0 0 0 0 0,-1-1 0 0 0,1 1 1 0 0,-2-1-1 0 0,2 1 0 0 0,0-1 1 0 0,-1 1-1 0 0,1-1 0 0 0,-1 0 0 0 0,-1 0 1 0 0,2 0-1 0 0,-1 0 0 0 0,0 1 1 0 0,1-1-1 0 0,-1 0 0 0 0,0 0 0 0 0,0-1 54 0 0,9-9-113 0 0,-1 2 0 0 0,-1-3-1 0 0,0 1 1 0 0,-1 0 0 0 0,0-2-1 0 0,0 2 1 0 0,-1-2 0 0 0,0-2 113 0 0,9-12 4 0 0,-11 21 90 0 0,-2 1-1 0 0,1 0 1 0 0,0-1-1 0 0,-1 1 0 0 0,0-1 1 0 0,0 0-1 0 0,1-4-93 0 0,-3 9 362 0 0,-3 2-77 0 0,-5 9 92 0 0,-9 13-105 0 0,16-22-266 0 0,-13 20 98 0 0,1 1-1 0 0,1 0 1 0 0,1 2 0 0 0,2 0 0 0 0,-3 7-104 0 0,10-25 2 0 0,0-1 1 0 0,1 2-1 0 0,0-1 1 0 0,-1 0 0 0 0,1 0-1 0 0,1 0 1 0 0,0 1-1 0 0,0-1 1 0 0,0 0-1 0 0,1 0 1 0 0,0 1 0 0 0,0-1-1 0 0,0 0-2 0 0,-1-5-15 0 0,0 0 1 0 0,0 0-1 0 0,0 0 0 0 0,1-1 1 0 0,-1 1-1 0 0,1 0 0 0 0,-1 0 1 0 0,1 0-1 0 0,-1 0 0 0 0,1-1 0 0 0,-1 1 1 0 0,1 0-1 0 0,0 0 0 0 0,-1-1 1 0 0,1 0-1 0 0,0 1 0 0 0,0 0 1 0 0,-1-1-1 0 0,0 1 0 0 0,1-1 0 0 0,0 1 1 0 0,0-1-1 0 0,0 1 0 0 0,0-1 1 0 0,0 0-1 0 0,0 1 0 0 0,0-1 1 0 0,-1 0-1 0 0,1 0 0 0 0,0 0 0 0 0,0 0 1 0 0,0 0-1 0 0,0 0 0 0 0,0 0 1 0 0,0 0-1 0 0,0 0 0 0 0,-1 0 1 0 0,1 0-1 0 0,0-1 0 0 0,0 1 1 0 0,0 0-1 0 0,0-1 15 0 0,5-2-76 0 0,-1 1 0 0 0,1-2 1 0 0,-1 1-1 0 0,0-1 0 0 0,0 0 1 0 0,0 0 75 0 0,4-3 0 0 0,-1 2-6 0 0,-1-2 0 0 0,0 0-1 0 0,0 1 1 0 0,-1-1 0 0 0,0 0 0 0 0,-1-1-1 0 0,1 1 1 0 0,-1-1 0 0 0,0-1 0 0 0,-1 1-1 0 0,0-1 1 0 0,0 1 0 0 0,1-9 6 0 0,2-3 28 0 0,2-12-88 0 0,-9 30 67 0 0,1-1 1 0 0,-1 0-1 0 0,0 1 0 0 0,0-1 1 0 0,0 0-1 0 0,0 1 0 0 0,-1-1 1 0 0,1 0-1 0 0,-1 1 0 0 0,1-3-7 0 0,0 4 13 0 0,0 1 0 0 0,-1-1 0 0 0,1 1-1 0 0,0 0 1 0 0,0-1 0 0 0,0 1 0 0 0,-1 0 0 0 0,1 0-1 0 0,0 0 1 0 0,0 0 0 0 0,-1 0 0 0 0,1-1 0 0 0,0 1-1 0 0,-1 0 1 0 0,1 0 0 0 0,0-1 0 0 0,-1 1 0 0 0,1 0-1 0 0,0 0 1 0 0,-1 0 0 0 0,1-1 0 0 0,0 1 0 0 0,-1 0-1 0 0,1 0 1 0 0,-1 0 0 0 0,1 0 0 0 0,0 0 0 0 0,0 0-1 0 0,0 0 1 0 0,-1 0 0 0 0,1 0 0 0 0,-1 0 0 0 0,1 0-1 0 0,0 0 1 0 0,-1 0 0 0 0,1 1 0 0 0,0-1 0 0 0,-1 0-1 0 0,1 0-12 0 0,-1 0 20 0 0,0 1 0 0 0,0-1 0 0 0,0 1 0 0 0,1-1-1 0 0,-1 0 1 0 0,0 0 0 0 0,0 1 0 0 0,1 0 0 0 0,-1-1-1 0 0,0 1 1 0 0,0 0 0 0 0,1 0 0 0 0,-1-1 0 0 0,0 1-1 0 0,1 1-19 0 0,0-2 43 0 0,-1 1-26 0 0,1 0-1 0 0,-1 1 1 0 0,0 0 0 0 0,1-1 0 0 0,-1 0 0 0 0,1 1-1 0 0,0-1 1 0 0,-1 1 0 0 0,1 0 0 0 0,0-1-1 0 0,0 0 1 0 0,0 1 0 0 0,0 0 0 0 0,0-1-1 0 0,1 1 1 0 0,-1-1-17 0 0,0 7 14 0 0,0 0 0 0 0,0-1-1 0 0,-1 1 1 0 0,0-1 0 0 0,0 0-1 0 0,-1 4-13 0 0,-3 13-19 0 0,4-15-4 0 0,0 1 0 0 0,1-1 1 0 0,1 1-1 0 0,0-1 0 0 0,0 1 1 0 0,2 5 22 0 0,-1-8-151 0 0,-2-5 103 0 0,0-1 0 0 0,0 2 0 0 0,1-1 0 0 0,0 0 0 0 0,0 0 1 0 0,0 0-1 0 0,2 2 48 0 0,1 4-41 0 0,9-8-526 0 0,-13-1 565 0 0,0 1 0 0 0,0 0 0 0 0,0-1 0 0 0,1 1 0 0 0,-1 0 0 0 0,0-1 0 0 0,0 1 0 0 0,0 0 0 0 0,1-1 0 0 0,-1 1 0 0 0,0 0 0 0 0,1 0 0 0 0,-1-1 0 0 0,0 1 0 0 0,1 0 0 0 0,-1 0 0 0 0,0-1 0 0 0,1 1 0 0 0,-1 0 0 0 0,0 0 0 0 0,1 0 0 0 0,-1 0 0 0 0,0 0 2 0 0,2 5 243 0 0,-2-4-241 0 0,0-1 1 0 0,0 0-1 0 0,0 0 0 0 0,0 0 1 0 0,0 1-1 0 0,0-1 0 0 0,0 0 1 0 0,0 1-1 0 0,1-1 1 0 0,-1 1-1 0 0,0-1 0 0 0,0 0 1 0 0,0 1-1 0 0,0-1 0 0 0,0 0 1 0 0,1 1-1 0 0,-1-1 0 0 0,0 0 1 0 0,0 0-1 0 0,1 1 0 0 0,-1-1 1 0 0,0 0-1 0 0,0 0 1 0 0,1 1-1 0 0,-1-1 0 0 0,0 0 1 0 0,1 0-1 0 0,-1 0 0 0 0,0 1 1 0 0,1-1-1 0 0,-1 0 0 0 0,0 0 1 0 0,1 0-1 0 0,-1 0 0 0 0,1 0 1 0 0,-1 0-1 0 0,0 0 1 0 0,0 0-1 0 0,0 0 0 0 0,0 0 1 0 0,1 0-1 0 0,-1 0 0 0 0,1 0 1 0 0,-1 0-1 0 0,0 0 0 0 0,1 0 1 0 0,-1 0-1 0 0,0 0 1 0 0,1-1-1 0 0,-1 1-2 0 0,19-15-53 0 0,-22 16 22 0 0,1 0-140 0 0,3-3-177 0 0,2 2 101 0 0,-1 4 333 0 0,-2-2-62 0 0,0-1-1 0 0,0 0 1 0 0,1-1-1 0 0,-1 2 1 0 0,1-1-1 0 0,0 0 1 0 0,-1 0-1 0 0,1 0 1 0 0,1 1-24 0 0,15 25 261 0 0,-11-22-261 0 0,4 4 96 0 0,-9-9-84 0 0,0 2 0 0 0,1 0-1 0 0,0-1 1 0 0,0 0 0 0 0,0 1 0 0 0,0-2 0 0 0,0 1-1 0 0,2 0-11 0 0,8 6-52 0 0,-11-7 57 0 0,-1 1 0 0 0,1-1 0 0 0,0 0 0 0 0,0 0 0 0 0,-1 0 0 0 0,1 1 0 0 0,0-1 0 0 0,0 0 0 0 0,-1 0 0 0 0,1 0 0 0 0,0 0 1 0 0,0 0-1 0 0,0-1 0 0 0,0 1 0 0 0,-1 0 0 0 0,1 0 0 0 0,-1-1-5 0 0,12 1 46 0 0,-7 1 8 0 0,16 5 114 0 0,-21-5-164 0 0,1-1 1 0 0,-1 0-1 0 0,1 0 1 0 0,-1 1-1 0 0,1-1 1 0 0,0 1-1 0 0,-1-1 1 0 0,1 1-1 0 0,-1-1 0 0 0,1 1 1 0 0,0-1-1 0 0,-1 1 1 0 0,1-1-1 0 0,-1 1 1 0 0,1-1-1 0 0,-1 1 0 0 0,0-1 1 0 0,0 0-1 0 0,0 1 1 0 0,0 0-1 0 0,1 0 1 0 0,-1-1-1 0 0,0 1 1 0 0,0 0-1 0 0,0 0-4 0 0,5 13 50 0 0,-4-11-171 0 0,-3-10-59 0 0,-1 0 152 0 0,0 1 1 0 0,-1 1-1 0 0,1-1 0 0 0,-1 0 0 0 0,-4-4 28 0 0,0 0-17 0 0,-3-5 38 0 0,0 1 1 0 0,-2 0-1 0 0,-2-1-21 0 0,9 9 16 0 0,0 0 0 0 0,0 1 1 0 0,-2 1-1 0 0,2-1 0 0 0,-2 1 0 0 0,1 0 0 0 0,0 1 1 0 0,-2-2-17 0 0,1 1 293 0 0,6 3 37 0 0,5 5-143 0 0,0-2-120 0 0,-2 1-1 0 0,2-2 1 0 0,-1 1-1 0 0,0 0 1 0 0,1 0-1 0 0,0 0 1 0 0,-1-2-1 0 0,1 2-66 0 0,16 11 290 0 0,-13-10-229 0 0,-1 2-1 0 0,2-2 1 0 0,-1 1 0 0 0,1-1-61 0 0,-1 1 23 0 0,0-1-1 0 0,0 1 1 0 0,0 0-1 0 0,5 4-22 0 0,4 4-34 0 0,-11-9-1 0 0,0-1-1 0 0,-1 2 1 0 0,1-1 0 0 0,-1 0 0 0 0,3 3 35 0 0,9 10 29 0 0,5 8-309 0 0,-13-16 218 0 0,1 1-1 0 0,-1 0 1 0 0,2-1 0 0 0,-1 0 0 0 0,1-1-1 0 0,5 4 63 0 0,11 11-4 0 0,-21-17 30 0 0,1 0 0 0 0,0 0-1 0 0,0-2 1 0 0,1 2 0 0 0,1 0-26 0 0,51 34-79 0 0,-37-29 53 0 0,19 7-150 0 0,-38-17 156 0 0,0 1-1 0 0,-1 0 1 0 0,1-1-1 0 0,0 1 1 0 0,0 0-1 0 0,-1 0 1 0 0,1 1-1 0 0,0-1 1 0 0,0 0-1 0 0,-1 0 1 0 0,0 1-1 0 0,1-1 1 0 0,-1 1-1 0 0,1 0 1 0 0,-1-1-1 0 0,0 1 1 0 0,0 0-1 0 0,-1 0 1 0 0,1 0-1 0 0,0-1 1 0 0,0 1-1 0 0,0 0 1 0 0,-1 1-1 0 0,1-2 1 0 0,-1 1-1 0 0,1 0 1 0 0,-1 1-1 0 0,0-2 1 0 0,0 1-1 0 0,0 1 1 0 0,0-1-1 0 0,-1 1 21 0 0,-2 8-666 0 0,1-9-9 0 0,0-5-140 0 0,1-4 194 0 0,1 6 590 0 0,0 0-1 0 0,0 0 1 0 0,0-1 0 0 0,-1 1 0 0 0,1 1 0 0 0,0-1 0 0 0,-1 0 0 0 0,1 0-1 0 0,-1-1 1 0 0,1 1 0 0 0,-1 0 0 0 0,0 0 31 0 0,-5-8 36 0 0,-1-1 0 0 0,0 1 0 0 0,-1 0 0 0 0,-1 0 0 0 0,1 1 0 0 0,-1 0 0 0 0,-1 0 0 0 0,1 1 0 0 0,-1 1 0 0 0,0 0 0 0 0,-2-2-36 0 0,-3 2-2 0 0,1 0 1 0 0,-1 0-1 0 0,0 1 1 0 0,0 1-1 0 0,-8-1 2 0 0,-23-5 93 0 0,21 4 119 0 0,-25-4-212 0 0,45 9 13 0 0,0 0 0 0 0,-1-1-1 0 0,1 0 1 0 0,1 1-1 0 0,-2-2 1 0 0,2 0-1 0 0,-1 1 1 0 0,0-1-1 0 0,0-1-12 0 0,-17-8 342 0 0,8 1 58 0 0,10 7-105 0 0,4 4-286 0 0,0 0 0 0 0,0-1 0 0 0,0 1 0 0 0,0 0 0 0 0,0 0 0 0 0,0 0 0 0 0,0 0 0 0 0,0 0 1 0 0,0 0-1 0 0,0 0 0 0 0,0 0 0 0 0,0 0 0 0 0,0 0 0 0 0,0-1 0 0 0,0 1 0 0 0,0 0 0 0 0,0 0 0 0 0,0 0 0 0 0,0 0 0 0 0,0 0 0 0 0,0 0 0 0 0,0 0 1 0 0,0 0-1 0 0,0 0 0 0 0,0 0 0 0 0,0 0 0 0 0,0 0 0 0 0,0 0 0 0 0,0-1 0 0 0,0 1 0 0 0,0 0 0 0 0,1 0 0 0 0,-1 0 0 0 0,0 0 0 0 0,0 0 0 0 0,0 0 0 0 0,0 0 1 0 0,0 0-1 0 0,0 0 0 0 0,0 0 0 0 0,0 0 0 0 0,0 0 0 0 0,0 0 0 0 0,0 0 0 0 0,0 0 0 0 0,0 0 0 0 0,0 0 0 0 0,0 0 0 0 0,0 0 0 0 0,0 0 0 0 0,0 0 1 0 0,0 0-1 0 0,0 0 0 0 0,0 0 0 0 0,0 0-9 0 0,11 2 331 0 0,-1-1 1 0 0,0 1-1 0 0,0 1 0 0 0,3 2-331 0 0,0-1 73 0 0,0 1-1 0 0,0 2 1 0 0,-1 0-1 0 0,11 7-72 0 0,-6-3 181 0 0,16 6-181 0 0,-18-9-10 0 0,-1 0 1 0 0,-1 0-1 0 0,1 0 0 0 0,-1 2 0 0 0,-1 0 1 0 0,1 1-1 0 0,-2 0 0 0 0,1 1 0 0 0,8 13 10 0 0,52 63-135 0 0,-20-30-761 0 0,-33-39 341 0 0,-14-13 165 0 0,1 0 0 0 0,0-1 0 0 0,2 7 390 0 0,-8-12-31 0 0,0 0 0 0 0,1 1 0 0 0,-1-1 1 0 0,0 0-1 0 0,0 0 0 0 0,0 1 0 0 0,0-1 1 0 0,0 0-1 0 0,1 0 0 0 0,-1 0 0 0 0,0 0 1 0 0,0 0-1 0 0,0 0 0 0 0,0 0 0 0 0,0 0 1 0 0,0 0-1 0 0,0 0 0 0 0,0 1 1 0 0,1-1-1 0 0,-1 0 0 0 0,0 0 0 0 0,0 0 1 0 0,1 0-1 0 0,-1 0 0 0 0,0 0 0 0 0,0 0 1 0 0,1 0-1 0 0,-1 0 0 0 0,0 0 0 0 0,0 0 1 0 0,1 0-1 0 0,-1 0 0 0 0,0 0 0 0 0,0 0 1 0 0,1 0-1 0 0,-1 0 0 0 0,0 0 0 0 0,0 0 1 0 0,1 0-1 0 0,-1-1 0 0 0,0 1 0 0 0,0 0 1 0 0,0 0-1 0 0,1 0 0 0 0,-1 0 1 0 0,0 0-1 0 0,0 0 0 0 0,0 0 0 0 0,1 0 1 0 0,-1 0-1 0 0,0 0 0 0 0,0-1 0 0 0,0 1 1 0 0,0 0-1 0 0,0 0 0 0 0,0-1 0 0 0,0 1 1 0 0,0 0-1 0 0,0 0 0 0 0,0-1 0 0 0,0 1 1 0 0,0 0-1 0 0,0 0 0 0 0,0-1 31 0 0,4-13-1377 0 0,-4 8 1313 0 0,0 2 0 0 0,0-1 1 0 0,-1-1-1 0 0,0 1 0 0 0,-1 0 1 0 0,2 0-1 0 0,-2 0 0 0 0,0-1 0 0 0,-1 0 64 0 0,-3-9 210 0 0,-1-1 0 0 0,-1 2-1 0 0,0 0 1 0 0,-1-1-1 0 0,-10-11-209 0 0,13 19 46 0 0,-1-1-1 0 0,0 0 1 0 0,0 2-1 0 0,-1 0 0 0 0,1 0 1 0 0,-1 0-1 0 0,-1 0 0 0 0,1 2 1 0 0,-1-2-1 0 0,-5 0-45 0 0,-11-3 186 0 0,-11-4-31 0 0,33 12-54 0 0,-1-1 0 0 0,0 0 1 0 0,2 0-1 0 0,-2 0 0 0 0,2-1 0 0 0,-1 2 1 0 0,0-2-1 0 0,-2-2-101 0 0,0-2 377 0 0,6 6-31 0 0,11 4 433 0 0,-10-2-677 0 0,7 4 235 0 0,1 1 0 0 0,0 0 0 0 0,-1 0 0 0 0,2 2-337 0 0,21 14 278 0 0,-7-6-228 0 0,-2 0-1 0 0,0 1 1 0 0,-2 1 0 0 0,2 3-50 0 0,-8-6-42 0 0,-1 1 1 0 0,3 5 41 0 0,-2-2-284 0 0,11 11 284 0 0,-10-12-284 0 0,-11-13 136 0 0,-1 0 0 0 0,1 0 0 0 0,0-1 0 0 0,1 1 0 0 0,-2-1 0 0 0,2 0 1 0 0,0-1-1 0 0,-1 1 0 0 0,1 0 0 0 0,1-2 148 0 0,10 7-578 0 0,-13-7 468 0 0,-1 0-1 0 0,1-1 1 0 0,-1 1-1 0 0,1-1 1 0 0,-1 1-1 0 0,1-1 1 0 0,0 0-1 0 0,0 0 1 0 0,1-1 110 0 0,6 2-460 0 0,-10-1 431 0 0,0-1 1 0 0,0 0-1 0 0,0 0 1 0 0,0 1 0 0 0,-1-1-1 0 0,1 0 1 0 0,0 0 0 0 0,0 0-1 0 0,0 0 1 0 0,0 0 0 0 0,0 0-1 0 0,0 0 1 0 0,0 0-1 0 0,-1 0 1 0 0,2-1 28 0 0,2-1-110 0 0,-1 1-1 0 0,0 0 0 0 0,1-1 1 0 0,-2 0-1 0 0,2 0 1 0 0,0-2 110 0 0,-2 3-32 0 0,-1 0 0 0 0,0-1 0 0 0,0 1 1 0 0,0 1-1 0 0,0-2 0 0 0,0 1 0 0 0,-1-1 0 0 0,1 1 1 0 0,0-1-1 0 0,0 2 0 0 0,-1-2 0 0 0,1 0 0 0 0,-1 1 0 0 0,1-1 1 0 0,-1 1-1 0 0,1-1 32 0 0,-1-1-84 0 0,0 1 0 0 0,0 0 0 0 0,0-1 1 0 0,0 0-1 0 0,0 1 0 0 0,0 0 0 0 0,0-1 0 0 0,-1 0 84 0 0,0 2-48 0 0,1-1-1 0 0,-1 1 1 0 0,0 0-1 0 0,1 0 0 0 0,-1 0 1 0 0,0 0-1 0 0,0 0 0 0 0,0 0 1 0 0,1 0-1 0 0,-1 0 1 0 0,0 0-1 0 0,0 1 0 0 0,0-1 1 0 0,0 0-1 0 0,0 0 0 0 0,-1 1 1 0 0,2 0-1 0 0,-1-1 49 0 0,-5-1 13 0 0,1 1-1 0 0,0-1 0 0 0,-1 1 1 0 0,1 0-1 0 0,0 1 1 0 0,-1-1-1 0 0,1 1 1 0 0,-1 0-1 0 0,0 1 1 0 0,1-1-1 0 0,0 0 1 0 0,-5 2-13 0 0,1 3 414 0 0,9-4-393 0 0,0-1 0 0 0,0 0 1 0 0,-1 0-1 0 0,1 0 0 0 0,0 0 0 0 0,0 0 0 0 0,0 0 0 0 0,0 0 0 0 0,0 0 0 0 0,0 0 1 0 0,0 0-1 0 0,0 1 0 0 0,-1-1 0 0 0,1 0 0 0 0,0 0 0 0 0,0 0 0 0 0,0 1 0 0 0,0-1 1 0 0,0 0-1 0 0,0 0 0 0 0,0 0 0 0 0,0 1 0 0 0,0-1 0 0 0,0 0 0 0 0,0 0 0 0 0,0 1 1 0 0,1-1-1 0 0,-1 0 0 0 0,0 0-21 0 0,0 1 27 0 0,1-1 0 0 0,-1 1-1 0 0,1-1 1 0 0,0 0 0 0 0,-1 1 0 0 0,1-1 0 0 0,0 0 0 0 0,-1 1 0 0 0,0-1 0 0 0,1 0-1 0 0,0 0 1 0 0,-1 0 0 0 0,1 0 0 0 0,0 0 0 0 0,0 0 0 0 0,0 0 0 0 0,-1 0-1 0 0,1 0 1 0 0,0 0 0 0 0,-1 0 0 0 0,0 0 0 0 0,1 0 0 0 0,0 0 0 0 0,-1 0 0 0 0,1-1-27 0 0,4 0 45 0 0,0-1 1 0 0,-1 0-1 0 0,1 0 1 0 0,3-2-46 0 0,15-7 31 0 0,-1 5 25 0 0,-1-1 0 0 0,0-1 0 0 0,9-5-56 0 0,-11 3-29 0 0,-3 2 93 0 0,0-1-1 0 0,-1 0 0 0 0,6-6-63 0 0,-4 3-11 0 0,-12 10 27 0 0,-1-2 0 0 0,2 1 0 0 0,-3-2 1 0 0,2 2-1 0 0,1-5-16 0 0,5-4 64 0 0,-19 15 58 0 0,3-2-137 0 0,0 1 0 0 0,0 0 0 0 0,1 0 1 0 0,-1 0-1 0 0,0 0 0 0 0,1 1 0 0 0,-2 1 15 0 0,-40 28-427 0 0,24-17 415 0 0,1 0 1 0 0,-13 13 11 0 0,27-22-22 0 0,1-2 1 0 0,0 0-1 0 0,-7 4 22 0 0,-1 1-79 0 0,14-9 81 0 0,-1 0 1 0 0,1 0-1 0 0,0 0 1 0 0,0 0-1 0 0,-1 0 1 0 0,1 1 0 0 0,0-1-1 0 0,0 0 1 0 0,0 0-1 0 0,0 0 1 0 0,0 1-1 0 0,0-1 1 0 0,0 0-1 0 0,0 0 1 0 0,-1 1 0 0 0,1-1-1 0 0,0 0 1 0 0,0 1-1 0 0,0-1 1 0 0,0 0-1 0 0,0 0 1 0 0,0 1 0 0 0,0-1-1 0 0,0 0 1 0 0,0 1-1 0 0,0-1 1 0 0,0 0-1 0 0,0 1 1 0 0,0-1-1 0 0,0 0-2 0 0,0 0 0 0 0,0 0 0 0 0,0 0-1 0 0,0 0 1 0 0,1 0-1 0 0,-1 0 1 0 0,0 0-1 0 0,0 0 1 0 0,0 0-1 0 0,0 0 1 0 0,0 0-1 0 0,0 0 1 0 0,1 0 0 0 0,-1 0-1 0 0,0 0 1 0 0,0 0-1 0 0,0 0 1 0 0,1 0-1 0 0,-1 0 1 0 0,0 0-1 0 0,0 0 1 0 0,1 0-1 0 0,-1 0 1 0 0,0 0 0 0 0,0 0-1 0 0,0 0 1 0 0,1 0-1 0 0,-1 0 1 0 0,0 0-1 0 0,0-1 1 0 0,0 1-1 0 0,0 0 1 0 0,1 0-1 0 0,-1 0 1 0 0,0-1 0 0 0,0 1-1 0 0,0 0 1 0 0,0 0-1 0 0,0 0 1 0 0,0-1-1 0 0,0 1 1 0 0,15-15-28 0 0,0 1 0 0 0,1 0 0 0 0,12-7 28 0 0,-10 9-6 0 0,0 2-1 0 0,15-8 7 0 0,-12 7 131 0 0,-19 9-103 0 0,1 1 1 0 0,0-1 0 0 0,-1 0 0 0 0,0 0 0 0 0,1 0 0 0 0,-1 0-1 0 0,0-1 1 0 0,0 0 0 0 0,0 2 0 0 0,1-5-29 0 0,-3 5 3 0 0,0 1 0 0 0,1 0 0 0 0,-1-1 0 0 0,1 0 0 0 0,-1 1 0 0 0,0-1 0 0 0,0 0 0 0 0,1 1 0 0 0,-1-1 0 0 0,0 0 0 0 0,0 0 0 0 0,0 1 0 0 0,0-1 0 0 0,0 1 0 0 0,0-1 0 0 0,0 1 0 0 0,0-1 0 0 0,0 0 0 0 0,0 0 0 0 0,0 1 0 0 0,0-1 0 0 0,-1 0 0 0 0,1 0 0 0 0,0 1 0 0 0,-1-1 0 0 0,1 1 0 0 0,0 0 0 0 0,-1-1 0 0 0,1 0 0 0 0,-1 1 0 0 0,1-1 0 0 0,0 1 0 0 0,0-1 0 0 0,-1 1 0 0 0,1-1 0 0 0,-1 1 0 0 0,0-1 0 0 0,1 1 0 0 0,-1 0 0 0 0,0-1 0 0 0,1 1 0 0 0,-1 0 0 0 0,0-1 0 0 0,1 1 0 0 0,-1 0 0 0 0,1 0 0 0 0,-1 0 0 0 0,1 0 0 0 0,-1 0 0 0 0,-1 0-3 0 0,0 0 24 0 0,-1 0 0 0 0,2 0 0 0 0,-2 0 0 0 0,0 0 0 0 0,2 0 0 0 0,-2 0 0 0 0,0 0 0 0 0,1 1 0 0 0,0 0 0 0 0,0-1 0 0 0,-2 2-24 0 0,-27 13 57 0 0,20-10-134 0 0,2 1 98 0 0,-1-1 1 0 0,1 1-1 0 0,0 1 0 0 0,1-1 0 0 0,-5 5-21 0 0,8-7 19 0 0,-6 6 41 0 0,10-9-55 0 0,1-1-1 0 0,0 0 1 0 0,-1 0-1 0 0,1 0 1 0 0,0 0-1 0 0,-1 0 1 0 0,1 0-1 0 0,0 0 1 0 0,0 1 0 0 0,-1-1-1 0 0,1 0 1 0 0,0 1-1 0 0,0-1 1 0 0,0 0-1 0 0,0 0 1 0 0,-1 1-1 0 0,1-1 1 0 0,0 1-1 0 0,0-1 1 0 0,0 0 0 0 0,0 1-1 0 0,0-1 1 0 0,0 0-1 0 0,0 1 1 0 0,0-1-1 0 0,0 0 1 0 0,0 1-1 0 0,0-1-4 0 0,1 0-10 0 0,0 0 0 0 0,0-1-1 0 0,0 1 1 0 0,0-1 0 0 0,0 1-1 0 0,0-1 1 0 0,0 1 0 0 0,-1-1-1 0 0,1 0 1 0 0,0 1 0 0 0,0-1-1 0 0,-1 0 1 0 0,1 1 0 0 0,0-1 10 0 0,-1 1-5 0 0,52-47-9 0 0,-36 35 12 0 0,-1-1 0 0 0,0-2 0 0 0,-2 1-1 0 0,12-16 3 0 0,-12 15 49 0 0,-11 13-49 0 0,0-1-1 0 0,1 2 1 0 0,-2-2-1 0 0,1 1 1 0 0,0-1 0 0 0,0 1-1 0 0,-1-1 1 0 0,0 0-1 0 0,0 1 1 0 0,1-1 0 0 0,-1 0-1 0 0,0 0 1 0 0,0 0-1 0 0,0 1 1 0 0,0-4 0 0 0,-1 6 6 0 0,0 0 0 0 0,0-1-1 0 0,0 1 1 0 0,0-1 0 0 0,0 1-1 0 0,-1 0 1 0 0,1 0 0 0 0,0 0-1 0 0,0 0 1 0 0,0-1 0 0 0,0 1 0 0 0,0-1-1 0 0,0 1 1 0 0,-1 0 0 0 0,1-1-1 0 0,0 1 1 0 0,0 0 0 0 0,-1 0 0 0 0,1-1-1 0 0,0 1 1 0 0,0 0 0 0 0,-1-1-1 0 0,1 1 1 0 0,0 0 0 0 0,-1 0 0 0 0,1 0-1 0 0,0-1 1 0 0,-1 1 0 0 0,1 0-1 0 0,0 0 1 0 0,-1 0 0 0 0,1 0-1 0 0,0 0 1 0 0,-1 0 0 0 0,1 0 0 0 0,0 0-1 0 0,0 0 1 0 0,0 0 0 0 0,-1 0-1 0 0,1 0 1 0 0,0 0 0 0 0,-1 0 0 0 0,1 0-1 0 0,-1 0 1 0 0,1 0 0 0 0,0 0-1 0 0,-1 0 1 0 0,1 0 0 0 0,0 1 0 0 0,-1-1-1 0 0,1 0 1 0 0,0 0 0 0 0,-1 0-6 0 0,-16 10 84 0 0,16-10-65 0 0,-5 5-10 0 0,1 1 1 0 0,-1-1-1 0 0,0 1 1 0 0,1 0-1 0 0,0 1 1 0 0,-1 0-10 0 0,-8 10-3 0 0,-30 35 202 0 0,36-39-163 0 0,8-13-44 0 0,0 1 0 0 0,0-1 0 0 0,0 1 0 0 0,0-1 0 0 0,-1 1 0 0 0,1-1 0 0 0,0 1 0 0 0,0 0 0 0 0,0-1 0 0 0,0 1 0 0 0,0-1-1 0 0,0 1 1 0 0,0 0 0 0 0,0-1 0 0 0,0 0 0 0 0,0 0 0 0 0,0 1 0 0 0,0 0 0 0 0,0-1 0 0 0,0 1 0 0 0,1-1 0 0 0,-1 1 0 0 0,0 0 8 0 0,0-2-36 0 0,2 1 1 0 0,-1-1 0 0 0,0 0 0 0 0,0 0 0 0 0,0 0 0 0 0,0 1 0 0 0,0 0 0 0 0,-1-1 0 0 0,1 0-1 0 0,0 0 1 0 0,-1-1 0 0 0,1 1 0 0 0,0 0 35 0 0,3-4 16 0 0,22-23-161 0 0,-21 23 93 0 0,0 0-1 0 0,-1-1 1 0 0,2 1-1 0 0,-1 1 1 0 0,1-1-1 0 0,1 0 53 0 0,-4 3 15 0 0,0-1 0 0 0,-1 2 0 0 0,0-1 0 0 0,0-1 0 0 0,0 1 0 0 0,0 0 0 0 0,-1-1 0 0 0,1 0 0 0 0,1-1-15 0 0,7-10 107 0 0,-8 10-37 0 0,0 1 72 0 0,-1 5 111 0 0,-15 11 339 0 0,13-12-574 0 0,0-1 0 0 0,1 1 0 0 0,-1 0 0 0 0,0 0 0 0 0,1 0 0 0 0,-1 0 0 0 0,1 0 1 0 0,-1 0-1 0 0,1 0 0 0 0,0-1 0 0 0,-1 1 0 0 0,1 1 0 0 0,0-1 0 0 0,0 0 0 0 0,0 0 0 0 0,0 0 0 0 0,0 0 0 0 0,0 0 0 0 0,0 0 0 0 0,0 0 0 0 0,1 0 0 0 0,-1 0 0 0 0,0 1 0 0 0,1-1 0 0 0,-1-1 0 0 0,1 1 0 0 0,-1 0 0 0 0,1 0 0 0 0,0 1-18 0 0,-1-2 0 0 0,0 0-1 0 0,1 0 1 0 0,-1 1 0 0 0,1-1 0 0 0,-1 0-1 0 0,1 0 1 0 0,-1 0 0 0 0,0 0-1 0 0,1 0 1 0 0,-1 0 0 0 0,0 1 0 0 0,0-1-1 0 0,1 0 1 0 0,-1 0 0 0 0,1 0-1 0 0,-1-1 1 0 0,1 1 0 0 0,-1 0-1 0 0,0 0 1 0 0,1 0 0 0 0,-1 0 0 0 0,1 0-1 0 0,-1 0 1 0 0,1-1 0 0 0,-1 1-1 0 0,0 0 1 0 0,1 0 0 0 0,-1-1-1 0 0,1 1 1 0 0,-1 0 0 0 0,0 0 0 0 0,0-1-1 0 0,0 1 1 0 0,0 0 0 0 0,0-1 0 0 0,12-11-71 0 0,-11 10 53 0 0,6-9-59 0 0,-7 10 57 0 0,1 0 0 0 0,0-1 0 0 0,0 0 0 0 0,0 1 1 0 0,-1-1-1 0 0,1 2 0 0 0,0-2 0 0 0,1 1 0 0 0,-1 0 0 0 0,1-1 20 0 0,-1 0-23 0 0,2 1 0 0 0,-1-2 0 0 0,0 1-1 0 0,-1 0 1 0 0,1 0 0 0 0,0-1 0 0 0,-1 0 0 0 0,1 2-1 0 0,-1-2 1 0 0,0 0 0 0 0,0 1 0 0 0,0-3 23 0 0,9-15 88 0 0,1 6 74 0 0,-11 13-10 0 0,-2 3 59 0 0,-5 4 17 0 0,6-6-228 0 0,1 0 1 0 0,-1 0-1 0 0,1 0 1 0 0,-1 0-1 0 0,0 0 0 0 0,1 1 1 0 0,-1-1-1 0 0,1 0 1 0 0,-1 1-1 0 0,1-1 0 0 0,-1 1 1 0 0,1-1-1 0 0,0 0 1 0 0,0 1-1 0 0,0-1 0 0 0,-1 1 1 0 0,1-1-1 0 0,0 1 1 0 0,-1 0-1 0 0,1-1 0 0 0,0 1 1 0 0,-1-1-1 0 0,1 0 1 0 0,0 1-1 0 0,0-1 0 0 0,0 1 1 0 0,0 0-1 0 0,0 0 11 0 0,1-1 1 0 0,0 1 0 0 0,-1-1-1 0 0,1 1 1 0 0,-1-1 0 0 0,1 0-1 0 0,0 1 1 0 0,-1-1 0 0 0,1 0-1 0 0,0 1 1 0 0,0-1-1 0 0,0 0 1 0 0,0 0 0 0 0,-1 0-1 0 0,1 0 1 0 0,-1 0 0 0 0,1 0-1 0 0,0 0 1 0 0,0 0 0 0 0,1 0-12 0 0,9 0 139 0 0,-10 0-127 0 0,1 0 0 0 0,-1 0 1 0 0,1-1-1 0 0,0 0 0 0 0,-2 0 0 0 0,2 0 1 0 0,-1 0-1 0 0,1 0 0 0 0,-1 0 0 0 0,1 0 1 0 0,-1 0-13 0 0,5-6 142 0 0,-6 6-145 0 0,1 0-1 0 0,0 0 0 0 0,-1 0 0 0 0,0 0 0 0 0,1 0 0 0 0,-1 0 1 0 0,1 0-1 0 0,-1 0 0 0 0,1 0 0 0 0,-1 0 0 0 0,1 0 0 0 0,-1 0 0 0 0,0-1 1 0 0,0 1-1 0 0,0 1 0 0 0,0-2 4 0 0,-1 1-19 0 0,-1 3 32 0 0,0 0 91 0 0,1-3 155 0 0,1 1-259 0 0,0 0 0 0 0,0 0 0 0 0,0 0 0 0 0,0 0 0 0 0,0 0 1 0 0,0 0-1 0 0,0 0 0 0 0,0 0 0 0 0,0 0 0 0 0,0 0 0 0 0,0 0 0 0 0,0 0 0 0 0,0 0 0 0 0,0 0 0 0 0,0 0 0 0 0,0 0 0 0 0,0 0 0 0 0,0 0 0 0 0,1 0 0 0 0,-1 0 0 0 0,0 0 0 0 0,0 0 0 0 0,0 0 0 0 0,0 0 0 0 0,0 0 0 0 0,0 0 0 0 0,0 0 0 0 0,0 0 0 0 0,0 0 0 0 0,0 0 0 0 0,0 0 0 0 0,0 0 0 0 0,1 0 0 0 0,-1 0 0 0 0,0 0 0 0 0,0 0 0 0 0,0 0 1 0 0,0 0-1 0 0,0 0 0 0 0,0 0 0 0 0,0 0 0 0 0,0 0 0 0 0,0 0 0 0 0,0 0 0 0 0,0 0 0 0 0,0 0 0 0 0,0 0 0 0 0,0 0 0 0 0,0 0 0 0 0,0 0 0 0 0,0 0 0 0 0,0 0 0 0 0,0 0 0 0 0,0 0 0 0 0,0 0 0 0 0,0 0 0 0 0,0 0 0 0 0,0 0 0 0 0,0 0 0 0 0,0 0 0 0 0,0 0 0 0 0,0 0 0 0 0,0-1 0 0 0,0 1 0 0 0,0 0 0 0 0,0 0 0 0 0,0 0 0 0 0,0 0 0 0 0,0 0 1 0 0,0 0-2 0 0,8 1 234 0 0,-8-1-218 0 0,0 0 0 0 0,1 0 1 0 0,-1 0-1 0 0,1 0 0 0 0,-1 0 0 0 0,1 0 1 0 0,-1 0-1 0 0,1 0 0 0 0,-1 0 0 0 0,1 0 0 0 0,-1 0 1 0 0,1 1-1 0 0,-1-1 0 0 0,1 0 0 0 0,-1 0 1 0 0,1 0-1 0 0,-1 1 0 0 0,0-1 0 0 0,0 0 0 0 0,0 0 1 0 0,1 1-1 0 0,-1-1 0 0 0,0 0 0 0 0,1 1 1 0 0,-1-1-1 0 0,1 1 0 0 0,-1-1 0 0 0,0 0 0 0 0,0 1 1 0 0,1-1-1 0 0,-1 1 0 0 0,0-1 0 0 0,0 1 1 0 0,0-1-1 0 0,1 0 0 0 0,-1 0 0 0 0,0 1 0 0 0,0-1 1 0 0,0 1-1 0 0,0-1 0 0 0,0 1 0 0 0,0 0-15 0 0,0-1 3 0 0,0 1 0 0 0,0-1 0 0 0,0 1 0 0 0,0-1 0 0 0,0 1 0 0 0,0-1 0 0 0,0 1-1 0 0,1-1 1 0 0,-1 0 0 0 0,0 0 0 0 0,0 1 0 0 0,0-1 0 0 0,1 0 0 0 0,-1 1 0 0 0,0-1-1 0 0,0 1 1 0 0,1-1 0 0 0,-1 0 0 0 0,0 1 0 0 0,0-1 0 0 0,0 0 0 0 0,1 1 0 0 0,-1-1-3 0 0,2 8 217 0 0,-2-7-174 0 0,0 1-1 0 0,0-1 1 0 0,0 1 0 0 0,1 0-1 0 0,-1 0 1 0 0,1 0 0 0 0,-1-1-1 0 0,1 1 1 0 0,0 0 0 0 0,0-1-1 0 0,-1 2-42 0 0,6 5 26 0 0,-4-3-57 0 0,8 7 234 0 0,2 26-295 0 0,-8-31 122 0 0,2 2-138 0 0,-4-5 82 0 0,0 1 0 0 0,0 0 0 0 0,0-1 0 0 0,1 1 0 0 0,2 1 26 0 0,-1 3-55 0 0,3 4 166 0 0,-6-9-102 0 0,1-1 0 0 0,0 1 0 0 0,-1-1 0 0 0,4 4-9 0 0,-5-7 1 0 0,2 2-8 0 0,-1 0 1 0 0,0 0-1 0 0,1 1 0 0 0,0-2 0 0 0,-1 2 0 0 0,0 0 0 0 0,0-2 0 0 0,-1 2 0 0 0,1 0 0 0 0,0-1 0 0 0,0 0 0 0 0,-1 1 7 0 0,1 0 8 0 0,0-2 0 0 0,-1 1-1 0 0,1 0 1 0 0,0 0-1 0 0,0-1 1 0 0,-1 1 0 0 0,2 0-1 0 0,-1 1-7 0 0,7 12-59 0 0,-2-4 67 0 0,1 2 38 0 0,-6-9-77 0 0,0 0-1 0 0,1 0 1 0 0,-1 0 0 0 0,1-1-1 0 0,0 2 32 0 0,-1-4 16 0 0,0 1-1 0 0,0-2 1 0 0,0 1 0 0 0,0 1-1 0 0,0-1 1 0 0,0 0-1 0 0,0 0 1 0 0,0 0 0 0 0,0 0-1 0 0,1-1 1 0 0,-1 1-1 0 0,1 0 1 0 0,-2 0 0 0 0,3 0-16 0 0,-2-1-8 0 0,-1 0 1 0 0,1 1 0 0 0,0-1 0 0 0,0 1-1 0 0,0 0 1 0 0,-1-1 0 0 0,0 1-1 0 0,1-1 1 0 0,-1 0 0 0 0,1 1 0 0 0,-1 0-1 0 0,1 0 1 0 0,0-1 0 0 0,-1 1 0 0 0,0 0-1 0 0,1 0 1 0 0,-1 0 0 0 0,0 0 7 0 0,1-1 25 0 0,-1 1 0 0 0,1 0-1 0 0,-1 0 1 0 0,1-1 0 0 0,-1 1 0 0 0,0 0 0 0 0,0 0 0 0 0,1 0 0 0 0,0 0 0 0 0,-1-1 0 0 0,1 0 0 0 0,0 1 0 0 0,0-1-1 0 0,-1 1 1 0 0,2 0-25 0 0,-1 0-3 0 0,-1 0 0 0 0,0 0-1 0 0,0 0 1 0 0,1 0-1 0 0,-1 0 1 0 0,0 0-1 0 0,1 0 1 0 0,-1 0 0 0 0,0 1-1 0 0,0-1 1 0 0,0 0 3 0 0,2 6-113 0 0,0-3 99 0 0,0 0 1 0 0,0 0 0 0 0,1 1-1 0 0,0-2 1 0 0,0 2-1 0 0,0-2 1 0 0,0 1 0 0 0,1-1-1 0 0,1 2 14 0 0,1 0-3 0 0,-5-2 22 0 0,1-1 1 0 0,0-1-1 0 0,-1 2 1 0 0,1-1-1 0 0,-1 0 0 0 0,0 2-19 0 0,5 6 181 0 0,-2-7-202 0 0,1 3-206 0 0,5 12 502 0 0,-7-11-461 0 0,-3-7 182 0 0,0 1-1 0 0,0-1 0 0 0,1 0 1 0 0,-1 0-1 0 0,0 1 0 0 0,0-1 0 0 0,0 1 1 0 0,1-1-1 0 0,-1 1 0 0 0,0-1 0 0 0,1 0 1 0 0,-1 1-1 0 0,0-1 0 0 0,0 0 1 0 0,0 1-1 0 0,0-1 0 0 0,1 0 0 0 0,-1 1 1 0 0,1-1-1 0 0,-1 0 0 0 0,1 1 1 0 0,-1-1-1 0 0,1 0 0 0 0,-1 0 0 0 0,1 0 1 0 0,0 1 4 0 0,-1-1-1 0 0,1 0 1 0 0,0 0 0 0 0,-1 0-1 0 0,0 0 1 0 0,0 0 0 0 0,1 0 0 0 0,0 1-1 0 0,-1-1 1 0 0,1 1 0 0 0,-1-1-1 0 0,1 0 1 0 0,-1 1 0 0 0,1-1-1 0 0,-1 1 1 0 0,1-1 0 0 0,-1 1 0 0 0,1 0-1 0 0,-1-1 1 0 0,0 1 0 0 0,1-1-1 0 0,-1 1 1 0 0,0-1 0 0 0,0 0-1 0 0,0 1 1 0 0,0 0 0 0 0,0-1 0 0 0,0 1-1 0 0,0 0 1 0 0,5 8-79 0 0,-5-9 86 0 0,1 1 0 0 0,-1 0 1 0 0,1 0-1 0 0,-1-1 0 0 0,1 1 1 0 0,-1 0-1 0 0,0 0 1 0 0,0 0-1 0 0,0-1 0 0 0,0 1 1 0 0,0 1-8 0 0,5 9 93 0 0,-1-3-50 0 0,-3-7-48 0 0,-1 0 0 0 0,0-1 0 0 0,1 1 0 0 0,-1 0 0 0 0,1 0-1 0 0,0 0 1 0 0,-1-1 0 0 0,1 0 0 0 0,0 1 0 0 0,-1-1 0 0 0,1 1-1 0 0,0 0 1 0 0,-1-1 0 0 0,0 1 5 0 0,2 0 2 0 0,-1-1 1 0 0,0 1-1 0 0,0 0 0 0 0,-1 0 1 0 0,1-1-1 0 0,0 1 0 0 0,0 0 1 0 0,-1 0-1 0 0,0 1 0 0 0,1-1-2 0 0,-1 0-1 0 0,1 0-1 0 0,-1-1 0 0 0,1 0 1 0 0,-1 1-1 0 0,1 0 0 0 0,-1-1 1 0 0,1 1-1 0 0,-1 0 1 0 0,1-1-1 0 0,0 1 0 0 0,-1 0 1 0 0,1-1-1 0 0,-1 1 0 0 0,1-1 1 0 0,-1 0-1 0 0,1 1 1 0 0,0-1-1 0 0,0 0 0 0 0,0 0 1 0 0,0 0 1 0 0,0 1 3 0 0,-1-1 1 0 0,1 1-1 0 0,-1-1 1 0 0,0 1 0 0 0,1 0-1 0 0,0 0 1 0 0,-1-1-1 0 0,1 1 1 0 0,-1 0-1 0 0,1 0 1 0 0,-1-1-1 0 0,1 0 1 0 0,-1 1 0 0 0,0 0-1 0 0,1 0 1 0 0,-1 0-1 0 0,0 0 1 0 0,0 0-1 0 0,0 0 1 0 0,0 0 0 0 0,1-1-1 0 0,-2 2-3 0 0,2-1 6 0 0,-1 1 1 0 0,0-1-1 0 0,0 0 0 0 0,1 1 1 0 0,-1-2-1 0 0,0 1 0 0 0,0 1 0 0 0,1-1 1 0 0,-1 0-1 0 0,2 2-6 0 0,1-2-49 0 0,-2 0 40 0 0,-1-1-1 0 0,1 1 1 0 0,-1-1-1 0 0,0 0 1 0 0,0 1-1 0 0,1-1 0 0 0,-1 1 1 0 0,0-1-1 0 0,1 1 1 0 0,-1-1-1 0 0,0 1 1 0 0,1 0-1 0 0,-1-1 1 0 0,0 0-1 0 0,0 0 1 0 0,1 2 9 0 0,3 7-205 0 0,-2-7 170 0 0,-1-1 0 0 0,0 1-1 0 0,0-1 1 0 0,0 1 0 0 0,0 0 0 0 0,0 0 0 0 0,-1-1 0 0 0,0 1 0 0 0,1 0 0 0 0,-1 0-1 0 0,1 0 1 0 0,-1-1 0 0 0,0 1 35 0 0,0-1-76 0 0,1 1 1 0 0,-1-1-1 0 0,0 0 0 0 0,1-1 0 0 0,-1 1 1 0 0,0 1-1 0 0,1-1 0 0 0,0 0 0 0 0,-1 0 0 0 0,1 0 1 0 0,0 0-1 0 0,-1-1 0 0 0,0 1 0 0 0,1 0 1 0 0,1 1 75 0 0,4 8-111 0 0,-4-8 106 0 0,-1-1 80 0 0,-4-1-125 0 0,2 0 32 0 0,1 1 22 0 0,0-1 1 0 0,0 0 0 0 0,0 0 0 0 0,-1 0 0 0 0,1 1 0 0 0,0-1 0 0 0,-1 0-1 0 0,1 0 1 0 0,0 1 0 0 0,0-1 0 0 0,-1 0 0 0 0,1 0 0 0 0,0 1 0 0 0,0-1-1 0 0,-1 0 1 0 0,1 1 0 0 0,0-1 0 0 0,0 1 0 0 0,0-1 0 0 0,0 0 0 0 0,-1 1-5 0 0,-2 3-150 0 0,2-3 153 0 0,0 0 0 0 0,0 0 0 0 0,0-1 0 0 0,0 1 1 0 0,-1-1-1 0 0,1 1 0 0 0,1 1 0 0 0,0-1 0 0 0,-1 0 1 0 0,0 0-1 0 0,0 0 0 0 0,0 1-3 0 0,-4 6-322 0 0,5-9 294 0 0,0 1 1 0 0,0 0 0 0 0,0 0 0 0 0,0-1 0 0 0,0 1 0 0 0,-1 0-1 0 0,1 0 1 0 0,0 0 0 0 0,0-1 0 0 0,0 1 0 0 0,0 0-1 0 0,0 0 1 0 0,0 0 0 0 0,-1-1 0 0 0,1 1 0 0 0,0 0 0 0 0,0 0-1 0 0,0 0 1 0 0,0 0 0 0 0,-1-1 0 0 0,1 1 0 0 0,0 0 0 0 0,0 0-1 0 0,0 0 1 0 0,-1 0 0 0 0,1 0 0 0 0,0 0 0 0 0,0 0 0 0 0,-1 0-1 0 0,1 0 1 0 0,0 0 0 0 0,0 0 0 0 0,-1 0 0 0 0,1 0 0 0 0,0 0-1 0 0,0 0 1 0 0,-1 0 0 0 0,1 0 27 0 0,-8-2-189 0 0,6 3 177 0 0,0-1 0 0 0,0 1 1 0 0,0-1-1 0 0,1 1 0 0 0,-1-1 1 0 0,0 0-1 0 0,0 0 0 0 0,0 0 0 0 0,0 0 1 0 0,0 0-1 0 0,0 0 0 0 0,0-1 12 0 0,0 1 14 0 0,0-1-1 0 0,0 1 0 0 0,1 0 0 0 0,-1 0 1 0 0,0 0-1 0 0,0 0 0 0 0,0 0 1 0 0,1 0-1 0 0,-1 1 0 0 0,0-1 0 0 0,0 1 1 0 0,0-1-1 0 0,1 1 0 0 0,-2 0-13 0 0,-3 2 65 0 0,-1 1 0 0 0,0-1 0 0 0,0-2 0 0 0,0 2 0 0 0,0-1-65 0 0,0 0 20 0 0,0-1 0 0 0,0 2-1 0 0,1 0 1 0 0,-2-1 0 0 0,0 3-20 0 0,-11 7 86 0 0,1 1 0 0 0,0 1 0 0 0,1 0 0 0 0,-6 8-86 0 0,5-8 148 0 0,16-12-131 0 0,-1-1 1 0 0,0 1-1 0 0,2 0 1 0 0,-2 0-1 0 0,0-1 0 0 0,1 2 1 0 0,0 0-18 0 0,0-1-1 0 0,0 0 1 0 0,0 1-1 0 0,-1-1 0 0 0,1 0 1 0 0,-1 0-1 0 0,0 0 1 0 0,-9 8 95 0 0,12-11-105 0 0,-1 0 0 0 0,1 1 1 0 0,0-1-1 0 0,0 0 1 0 0,0 0-1 0 0,0 1 1 0 0,0-1-1 0 0,0 0 1 0 0,0 1-1 0 0,0-1 1 0 0,0 1-1 0 0,0-1 0 0 0,0-1 10 0 0,4-12-29 0 0,1-1-1 0 0,2 0 0 0 0,6-12 30 0 0,-1 1-36 0 0,-1-1 0 0 0,5-20 36 0 0,-2 7 9 0 0,-7 16 43 0 0,0 0 0 0 0,-2-1 0 0 0,-1 1-52 0 0,0 4 0 0 0,-4 17 13 0 0,1 1 0 0 0,-1 0-1 0 0,0-1 1 0 0,0 0 0 0 0,0 1-1 0 0,0-1 1 0 0,0 0 0 0 0,0 1-1 0 0,-1-1 1 0 0,0 0 0 0 0,1 1-1 0 0,-1-1 1 0 0,-1-1-13 0 0,2 3 13 0 0,-1 0 1 0 0,1 0-1 0 0,-1 0 1 0 0,0-1-1 0 0,0 1 0 0 0,0 0 1 0 0,-1 0-1 0 0,1 1 1 0 0,1-1-1 0 0,-1 1 1 0 0,0-1-1 0 0,-1 0 0 0 0,1 0 1 0 0,0 1-1 0 0,-1-1 1 0 0,2 1-1 0 0,-2-1 0 0 0,1 1 1 0 0,-1 0-1 0 0,1-1 1 0 0,0 1-1 0 0,0 0 1 0 0,0 0-1 0 0,-1 0 0 0 0,1 0 1 0 0,-1 0-1 0 0,0 1-13 0 0,-14 1 56 0 0,-2 1 0 0 0,1 0 0 0 0,0 2 0 0 0,-1 1-56 0 0,-38 8 74 0 0,31-9-28 0 0,9-3 47 0 0,-1 1 0 0 0,1 1 0 0 0,0 1 0 0 0,0 0 0 0 0,0 0 0 0 0,-7 6-93 0 0,23-11 3 0 0,0 0 0 0 0,0 1 0 0 0,0-1 0 0 0,-1 0 0 0 0,1 0 0 0 0,0 0 0 0 0,0 0 0 0 0,0 0 0 0 0,-1 1 0 0 0,1-1 0 0 0,0 0 0 0 0,0 0 0 0 0,0 0 0 0 0,-1 0 0 0 0,1 0 0 0 0,0 0 0 0 0,0 0 0 0 0,0 0 0 0 0,-1 0 0 0 0,1 0 0 0 0,0 0 0 0 0,0 0 0 0 0,0 0 0 0 0,0 0 0 0 0,0 0 0 0 0,0 0 0 0 0,0 0 0 0 0,-1 0 0 0 0,1 0 0 0 0,0 0 0 0 0,0 0 0 0 0,0 0 0 0 0,-1 0 0 0 0,1 0 0 0 0,0 0 0 0 0,0 0 0 0 0,0-1 0 0 0,-1 1 0 0 0,1 0 0 0 0,0 0 0 0 0,0 0 0 0 0,0 0 0 0 0,0-1 0 0 0,-1 1 0 0 0,1 0 1 0 0,0 0-1 0 0,0 0 0 0 0,0-1 0 0 0,0 1 0 0 0,0 0 0 0 0,0 0 0 0 0,0 0 0 0 0,0-1 0 0 0,0 1 0 0 0,0 0 0 0 0,0 0 0 0 0,-1 0 0 0 0,1-1 0 0 0,0 1 0 0 0,1 0 0 0 0,-1 0 0 0 0,0 0 0 0 0,0 0 0 0 0,0 0-3 0 0,4-20 122 0 0,-1 3-120 0 0,-4 13-26 0 0,0-1 1 0 0,0 1-1 0 0,0-1 0 0 0,-1 2 0 0 0,0-2 0 0 0,-1 1 0 0 0,2 0 1 0 0,-2 0-1 0 0,-1-2 24 0 0,-5-10 90 0 0,4 8-134 0 0,1 1 0 0 0,-1 0 0 0 0,0 1 0 0 0,-1-2 44 0 0,-11-12 48 0 0,11 12-25 0 0,0 0-1 0 0,0-1 0 0 0,-2 1-22 0 0,6 6 4 0 0,-1-1-1 0 0,0 0 0 0 0,0 2 0 0 0,1-2 1 0 0,-2 1-1 0 0,1 0 0 0 0,0 1 1 0 0,-1-1-1 0 0,1 1 0 0 0,-1-1-3 0 0,-4 0-38 0 0,6 1 49 0 0,-2 0 0 0 0,0-1 1 0 0,2 2-1 0 0,-2-1 0 0 0,1 0 1 0 0,-1 1-1 0 0,1-1 0 0 0,0 1 1 0 0,-1 0-1 0 0,1 0 0 0 0,-1 1 1 0 0,1-1-12 0 0,0 1 7 0 0,0-1 1 0 0,1 1-1 0 0,-1-1 1 0 0,1 0 0 0 0,-1 0-1 0 0,1 0 1 0 0,-1-1 0 0 0,0 1-1 0 0,1-1 1 0 0,-1 1 0 0 0,1-1-1 0 0,-1 0-7 0 0,3 1-4 0 0,-1 0 0 0 0,0 0 1 0 0,0-1-1 0 0,0 1 0 0 0,0-1 0 0 0,1 0 0 0 0,-1 1 0 0 0,1-1 0 0 0,0 1 0 0 0,-1-1 0 0 0,0 0 1 0 0,1 0-1 0 0,-1 1 0 0 0,1-1 0 0 0,-1 1 0 0 0,1-1 0 0 0,-1 0 0 0 0,1 0 0 0 0,0 0 1 0 0,-1 1-1 0 0,1-1 0 0 0,0 0 0 0 0,0 0 0 0 0,0 0 0 0 0,-1 1 0 0 0,1-1 0 0 0,0 0 0 0 0,0 0 1 0 0,1 0-1 0 0,-1 0 0 0 0,0 0 0 0 0,0 0 0 0 0,0 0 0 0 0,1 1 0 0 0,-1 0 0 0 0,0-1 1 0 0,1 0 3 0 0,-1 0 5 0 0,0 0 0 0 0,1 0 0 0 0,-1 0 0 0 0,1 0 0 0 0,-1 0 1 0 0,1 1-1 0 0,-1-1 0 0 0,1 0 0 0 0,-1 0 0 0 0,0 0 1 0 0,1 0-1 0 0,0 1 0 0 0,0-1 0 0 0,0 0 0 0 0,0 1 0 0 0,-1-1 1 0 0,1 1-1 0 0,0 0 0 0 0,0-1 0 0 0,-1 1 0 0 0,2-1-5 0 0,1 1 36 0 0,0-1 0 0 0,0 0 0 0 0,0 1 0 0 0,0 0 0 0 0,0 0 0 0 0,1 0-36 0 0,-2 0 64 0 0,6 0 100 0 0,7 1-179 0 0,-10-1 6 0 0,0 1-1 0 0,0-1 1 0 0,0 0-1 0 0,4-1 10 0 0,6 0-30 0 0,-3 0 145 0 0,-11 1-120 0 0,-1-1 0 0 0,0 1 0 0 0,0 0 0 0 0,0 0 1 0 0,0 0-1 0 0,1 0 0 0 0,-1 0 0 0 0,0 0 0 0 0,0 0 0 0 0,0-1 0 0 0,0 1 0 0 0,1 0 0 0 0,-1 0 1 0 0,0 0-1 0 0,0 0 0 0 0,0-1 0 0 0,0 1 0 0 0,0 0 0 0 0,0 0 0 0 0,0 0 0 0 0,0 0 0 0 0,0 0 1 0 0,0 0-1 0 0,0 0 0 0 0,1 0 0 0 0,-1-1 0 0 0,0 1 0 0 0,0 0 0 0 0,0 0 0 0 0,-1-1 0 0 0,1 1 1 0 0,0 0-1 0 0,0 0 0 0 0,0 0 0 0 0,0-1 0 0 0,0 1 0 0 0,0 0 0 0 0,0 0 0 0 0,0 0 0 0 0,0 0 1 0 0,0-1-1 0 0,0 1 0 0 0,-1 0 0 0 0,1 0 5 0 0,-2-4-4 0 0,2 4 7 0 0,0-1 0 0 0,0 1 1 0 0,0-1-1 0 0,0 1 1 0 0,0-1-1 0 0,-1 1 1 0 0,1-1-1 0 0,0 1 0 0 0,-1 0 1 0 0,1-1-1 0 0,-1 1 1 0 0,1-1-1 0 0,-1 1 1 0 0,1 0-1 0 0,-1-1 0 0 0,1 1 1 0 0,-1 0-1 0 0,1 0-3 0 0,-10-8-166 0 0,0 0-1 0 0,-4-5 167 0 0,7 7 25 0 0,1 0 0 0 0,-1 1 0 0 0,1 0 0 0 0,-1-1 0 0 0,-1 2 0 0 0,1 0 0 0 0,-4-2-25 0 0,10 6 15 0 0,0 0 1 0 0,0-1 0 0 0,-1 1 0 0 0,1 0-1 0 0,0 0 1 0 0,0 0 0 0 0,0-1-1 0 0,-1 2 1 0 0,1-1 0 0 0,0 0 0 0 0,0 0-1 0 0,0 0 1 0 0,0 0 0 0 0,-1 1 0 0 0,1-1-1 0 0,0 1 1 0 0,-1-1 0 0 0,2 1 0 0 0,-1 0-1 0 0,0-1 1 0 0,0 1 0 0 0,0 0 0 0 0,0-1-1 0 0,-1 1 1 0 0,1 0 0 0 0,1 0-1 0 0,0 0 1 0 0,-1 0 0 0 0,0 0 0 0 0,0 0-16 0 0,1-1-4 0 0,0 0 1 0 0,0 0 0 0 0,0 1 0 0 0,0-1-1 0 0,0 0 1 0 0,0 0 0 0 0,0 0 0 0 0,-1 0-1 0 0,1 0 1 0 0,0 0 0 0 0,0 0 0 0 0,0 0-1 0 0,0 0 1 0 0,0 0 0 0 0,0 1 0 0 0,0-1-1 0 0,0 0 1 0 0,0 0 0 0 0,1 0-1 0 0,-1 0 1 0 0,0 0 0 0 0,0 1 0 0 0,0-1-1 0 0,0 0 1 0 0,0 0 0 0 0,0 0 0 0 0,0 0-1 0 0,0 0 1 0 0,0 1 0 0 0,0-1 0 0 0,1 0-1 0 0,-1 0 1 0 0,0 0 0 0 0,0 0 0 0 0,0 0-1 0 0,0 0 1 0 0,0 0 0 0 0,0 1 0 0 0,1-1-1 0 0,-1 0 1 0 0,0 0 0 0 0,0 0-1 0 0,0 0 1 0 0,0 0 0 0 0,1 0 0 0 0,-1 0-1 0 0,0 0 1 0 0,0 0 0 0 0,0 0 3 0 0,10 1 57 0 0,-4-1 38 0 0,-3 2-96 0 0,1-1 0 0 0,-1 1 0 0 0,0 1 1 0 0,0-1-1 0 0,0 0 0 0 0,0 1 0 0 0,-1-1 1 0 0,0 1-1 0 0,3 2 1 0 0,-1 1-40 0 0,0-2 40 0 0,-2 1 1 0 0,2-1-1 0 0,0 0 0 0 0,0 0 0 0 0,4 4 0 0 0,-7-8-10 0 0,0 0 0 0 0,1 1 0 0 0,-2 0 0 0 0,1-1 0 0 0,0 1 0 0 0,1 0 0 0 0,-1-1 0 0 0,0 1 0 0 0,1-1 0 0 0,-2 0-1 0 0,1 0 1 0 0,1 1 0 0 0,-1-1 0 0 0,0 0 0 0 0,1 0 0 0 0,-1 0 0 0 0,0 0 0 0 0,0 0 0 0 0,0-1 0 0 0,1 1 0 0 0,-1 0 0 0 0,0-1 0 0 0,0 1 0 0 0,0-1 0 0 0,0 1-1 0 0,1-1 1 0 0,-1 1 0 0 0,0-1 0 0 0,1 0 10 0 0,14-10-92 0 0,25-16-130 0 0,-29 18 225 0 0,-10 7 2 0 0,0 1 0 0 0,0 0 0 0 0,0-1 1 0 0,0 0-1 0 0,0 1 0 0 0,1 0-5 0 0,-2 0 263 0 0,-3 8-339 0 0,3-7 49 0 0,0 0 0 0 0,0 0 0 0 0,-1 0 0 0 0,1 0 0 0 0,0 0 1 0 0,0 0-1 0 0,-1 0 0 0 0,0 0 0 0 0,1-1 0 0 0,0 1 0 0 0,-1 0 0 0 0,1 0 0 0 0,0-1 0 0 0,0 1 27 0 0,6-2-58 0 0,-6 2 75 0 0,0 0 0 0 0,-1 0 0 0 0,1 0-1 0 0,0 0 1 0 0,-1 0 0 0 0,0 1 0 0 0,1-1 0 0 0,-1 0 0 0 0,1 1-1 0 0,0-1 1 0 0,-1 0 0 0 0,1 1 0 0 0,-1-1 0 0 0,1 1-1 0 0,-1-1 1 0 0,1 1 0 0 0,-1-1 0 0 0,1 1 0 0 0,-1-1 0 0 0,1 0-1 0 0,-1 0 1 0 0,0 2-17 0 0,1 0 34 0 0,1 1 0 0 0,-1-1-1 0 0,0 1 1 0 0,0 0 0 0 0,0-1-1 0 0,0 2-33 0 0,-1 5-24 0 0,2-1-1 0 0,-1 1 1 0 0,-1 5 24 0 0,0 2-65 0 0,0-6-57 0 0,0 0-1 0 0,1 9 123 0 0,0-15-25 0 0,-1-2 0 0 0,1 2-1 0 0,0-1 1 0 0,0 0 0 0 0,0 0-1 0 0,0 0 1 0 0,1 0 0 0 0,-1 0-1 0 0,1 0 1 0 0,1 2 25 0 0,-3-4-15 0 0,1-1 0 0 0,-1 1 0 0 0,1-1 0 0 0,-1 0 0 0 0,1 0 0 0 0,0 1 0 0 0,-1-1 0 0 0,1 0 0 0 0,0 1 0 0 0,-1-1 0 0 0,0 0 0 0 0,1 0 0 0 0,-1 1 0 0 0,1-1 0 0 0,0 0 0 0 0,-1 0 0 0 0,1 0 0 0 0,0 0 0 0 0,0 0 0 0 0,-1 0 0 0 0,1 0 0 0 0,0 0 0 0 0,-1 0 0 0 0,0 0 0 0 0,1 0 0 0 0,0-1 0 0 0,-1 1 0 0 0,1 0 0 0 0,0 0 0 0 0,-1-1 0 0 0,1 1 0 0 0,0 0 0 0 0,-1-1 0 0 0,1 1 0 0 0,-1 0 0 0 0,1 0 0 0 0,-1-1 0 0 0,0 1 15 0 0,5-4-155 0 0,-1 0 1 0 0,0 1 0 0 0,0-2 0 0 0,1 0 154 0 0,-2 2-37 0 0,4-6 31 0 0,-1 0-1 0 0,0 0 1 0 0,0-1 0 0 0,0 0-1 0 0,-2 1 1 0 0,1-2 0 0 0,-1 1-1 0 0,0-3 7 0 0,-4 12 11 0 0,0 1-1 0 0,1 0 0 0 0,-1-1 1 0 0,0 1-1 0 0,0-1 1 0 0,0 1-1 0 0,0-1 0 0 0,1 1 1 0 0,-1-1-1 0 0,0 1 1 0 0,0-1-1 0 0,0 1 0 0 0,0-1 1 0 0,0 1-1 0 0,0 0 1 0 0,-1 0-1 0 0,1-1 1 0 0,0 1-1 0 0,0-1 0 0 0,0 1 1 0 0,0-1-1 0 0,0 1 1 0 0,-1-1-1 0 0,1 1 0 0 0,0-1-10 0 0,0 1 20 0 0,0 0 0 0 0,-1 0-1 0 0,1 0 1 0 0,-1 0-1 0 0,1 0 1 0 0,-1 0-1 0 0,1 0 1 0 0,-1 0 0 0 0,1 0-1 0 0,-1 0 1 0 0,1 0-1 0 0,0 0 1 0 0,-1 0 0 0 0,1 0-1 0 0,-1 1 1 0 0,1-1-1 0 0,-1 0 1 0 0,1 0 0 0 0,0 0-1 0 0,0 1-19 0 0,-4 1 76 0 0,1-1 0 0 0,0 2 0 0 0,0-1-1 0 0,0 1 1 0 0,-1 0-76 0 0,-10 13 206 0 0,0 1-1 0 0,0 0 1 0 0,2 1 0 0 0,-10 17-206 0 0,17-23 30 0 0,-1 0 1 0 0,1 0 0 0 0,1 0-1 0 0,-1 0 1 0 0,2 0 0 0 0,0 2 0 0 0,1-2-1 0 0,-1 12-30 0 0,3-22-8 0 0,0-1-1 0 0,-1 1 1 0 0,1-1-1 0 0,0 0 0 0 0,0 1 1 0 0,1-1-1 0 0,-1 1 1 0 0,0-1-1 0 0,0 1 0 0 0,1-1 1 0 0,-1 0-1 0 0,1 1 1 0 0,0-1-1 0 0,-1 1 0 0 0,0-1 1 0 0,1-1-1 0 0,0 2 1 0 0,0-1-1 0 0,0 0 0 0 0,0 1 1 0 0,0-1-1 0 0,0 0 1 0 0,0-1-1 0 0,-1 1 0 0 0,2 0 1 0 0,-1 0-1 0 0,0 0 1 0 0,1 0-1 0 0,-1-1 0 0 0,0 1 1 0 0,0 0-1 0 0,0-1 1 0 0,1 1-1 0 0,0-1 0 0 0,-1 0 1 0 0,0 0-1 0 0,0 0 1 0 0,1 0 8 0 0,-1 0-5 0 0,1 0 0 0 0,0 0 1 0 0,-2 0-1 0 0,2 0 0 0 0,-1 0 1 0 0,1 0-1 0 0,-1 0 0 0 0,0-1 1 0 0,0 1-1 0 0,0-1 0 0 0,1 1 1 0 0,-1-1-1 0 0,0 0 0 0 0,2 0 5 0 0,14-12-122 0 0,-14 10 90 0 0,1 0-30 0 0,0-1 0 0 0,0 0 1 0 0,-1-1-1 0 0,1 1 0 0 0,-1-2 62 0 0,5-5-81 0 0,0-1-89 0 0,0 0 0 0 0,-1-1-1 0 0,0 0 1 0 0,3-12 170 0 0,-3 7-86 0 0,9-21 145 0 0,8-15 114 0 0,-43 79 634 0 0,8-12-647 0 0,-1 3-93 0 0,-1 1 0 0 0,3 0 0 0 0,-1 1 0 0 0,2 0 0 0 0,-2 4-67 0 0,-5 19 27 0 0,0 1 1 0 0,-8 41-28 0 0,21-72-30 0 0,1-4 31 0 0,0 0 0 0 0,1 0 1 0 0,0 4-2 0 0,1-10-35 0 0,0 0 0 0 0,0 0 0 0 0,0 0 0 0 0,0 1 0 0 0,0-1 1 0 0,0 1-1 0 0,0-1 0 0 0,0-1 0 0 0,0 2 0 0 0,0-1 0 0 0,0 1 1 0 0,1-1-1 0 0,0 0 0 0 0,-1 0 0 0 0,1 0 0 0 0,0 0 0 0 0,-1 0 1 0 0,1 0-1 0 0,0 1 0 0 0,0-1 0 0 0,0 0 35 0 0,-1-1-61 0 0,1 0-1 0 0,0 0 1 0 0,0 0-1 0 0,0 1 1 0 0,0-1-1 0 0,0 0 1 0 0,0 0-1 0 0,0 1 1 0 0,-1-1-1 0 0,1 0 1 0 0,0 0 0 0 0,0 0-1 0 0,0 0 1 0 0,0-1-1 0 0,0 1 1 0 0,0 0-1 0 0,0 0 62 0 0,16-6-566 0 0,-10 2 461 0 0,-1-1 0 0 0,-1 1 0 0 0,1-2 1 0 0,0 1-1 0 0,-1 0 0 0 0,3-5 105 0 0,-1 1-36 0 0,2-2 12 0 0,0 0 0 0 0,-1-1 0 0 0,-1 0 0 0 0,0-1 24 0 0,25-52 127 0 0,-20 41 40 0 0,18-47 289 0 0,-33 73 239 0 0,-5 6-439 0 0,-10 19 172 0 0,0 0 0 0 0,2 2 1 0 0,1 1-429 0 0,5-11 136 0 0,6-13-124 0 0,2-1 1 0 0,-1 1-1 0 0,0 0 0 0 0,1 0 0 0 0,0 0 1 0 0,0 0-1 0 0,1 1 0 0 0,0-1 0 0 0,-1 6-12 0 0,2-5-28 0 0,1 11 64 0 0,0-17-60 0 0,-1 0-1 0 0,0-1 1 0 0,0 1 0 0 0,0 0-1 0 0,0 0 1 0 0,0-1 0 0 0,1 1-1 0 0,-1 0 1 0 0,0-1 0 0 0,1 0-1 0 0,-1 1 1 0 0,1-1 0 0 0,-1 1-1 0 0,1-1 1 0 0,0 1 0 0 0,-1 0-1 0 0,1-1 1 0 0,-1 0 0 0 0,1 1-1 0 0,0-1 1 0 0,-1 1 0 0 0,0-1-1 0 0,2 1 25 0 0,-1-2-30 0 0,0 1 0 0 0,1 0 1 0 0,-1-1-1 0 0,0 1 0 0 0,0-1 0 0 0,0 1 0 0 0,1-1 0 0 0,-1 1 0 0 0,0-1 1 0 0,0 0-1 0 0,0 0 0 0 0,-1 1 0 0 0,2-1 0 0 0,-1 0 0 0 0,0 0 0 0 0,0 0 1 0 0,0 0 29 0 0,1-2-89 0 0,3-1-16 0 0,-1 0 1 0 0,1 0-1 0 0,-1-1 1 0 0,0 0-1 0 0,-1 0 1 0 0,1 0-1 0 0,0-1 105 0 0,8-14-320 0 0,-5 7 251 0 0,0 0 0 0 0,0 0 0 0 0,-1 0 0 0 0,2-6 69 0 0,-8 19 1 0 0,8-28 312 0 0,2-16-313 0 0,-8 37 126 0 0,-1 0 0 0 0,0 0 0 0 0,-1 0 0 0 0,1 0 0 0 0,-2 0 1 0 0,1 0-1 0 0,-1-1 0 0 0,-1-5-126 0 0,1 11 25 0 0,1 1 0 0 0,0 0 1 0 0,-1 1-1 0 0,1-1 0 0 0,0 0 1 0 0,0-1-1 0 0,-1 1 1 0 0,1 0-1 0 0,-1 0 0 0 0,0 0 1 0 0,0 1-1 0 0,0-1 0 0 0,1 1 1 0 0,-1-1-1 0 0,0 0 0 0 0,0 0 1 0 0,1 0-1 0 0,-1 1 0 0 0,0-1 1 0 0,0 0-1 0 0,-1 1 0 0 0,1-1 1 0 0,0 1-1 0 0,0 0 1 0 0,1 0-1 0 0,-1 0 0 0 0,-1 0 1 0 0,1 0-1 0 0,0-1 0 0 0,0 1 1 0 0,-1 0-1 0 0,2 0 0 0 0,-1 1 1 0 0,0-1-1 0 0,-1 0 0 0 0,1 0 1 0 0,0 0-1 0 0,-1 0-25 0 0,-3 2 96 0 0,-1 0 0 0 0,0 0 1 0 0,0 0-1 0 0,1 1 0 0 0,-6 3-96 0 0,-7 4 322 0 0,1 1 1 0 0,-16 13-323 0 0,27-19-5 0 0,0 1 0 0 0,0-1 0 0 0,1 0 0 0 0,-1 1 1 0 0,1 1-1 0 0,1 0 0 0 0,-1-1 0 0 0,1 1 1 0 0,0 0 3 0 0,1-1 9 0 0,-12 27-3 0 0,-4 13-5 0 0,15-36 27 0 0,1 2-1 0 0,0 0 1 0 0,0-1-1 0 0,1 1 1 0 0,1 0 0 0 0,0 2-27 0 0,1-14 3 0 0,-1 16-79 0 0,2 15 76 0 0,0-27-71 0 0,-1 1 0 0 0,1-1 0 0 0,-1 0 0 0 0,1 1 0 0 0,1-2 0 0 0,0 2 1 0 0,-1-1-1 0 0,1 0 0 0 0,0 1 71 0 0,-1-4-38 0 0,0 0-1 0 0,0 0 1 0 0,0 0 0 0 0,0 0 0 0 0,0 0 0 0 0,-1 0-1 0 0,1-1 1 0 0,0 1 0 0 0,0-1 0 0 0,0 1 0 0 0,1 0 0 0 0,-1-1-1 0 0,0 1 1 0 0,-1-1 0 0 0,2 1 0 0 0,-1-1 0 0 0,0 0 0 0 0,1 1-1 0 0,-1-1 1 0 0,0 0 0 0 0,0 0 0 0 0,0 0 0 0 0,1 0 0 0 0,-1 0-1 0 0,0 0 1 0 0,1-1 0 0 0,-2 1 0 0 0,1 0 0 0 0,1-1-1 0 0,-1 1 1 0 0,0-1 0 0 0,1 0 38 0 0,5-1-152 0 0,0-1 0 0 0,-1-1 0 0 0,1 1-1 0 0,5-5 153 0 0,-9 6-23 0 0,5-3-60 0 0,-1-1 0 0 0,0 0 1 0 0,-1 0-1 0 0,0 0 0 0 0,0-2 0 0 0,4-4 83 0 0,5-9-90 0 0,9-17 90 0 0,-13 17 54 0 0,0 0 0 0 0,-1-2 0 0 0,1-9-54 0 0,-6 14 158 0 0,-5 16-145 0 0,0 1 1 0 0,0 0-1 0 0,0 0 1 0 0,0 0-1 0 0,0 0 1 0 0,0 0-1 0 0,0 0 1 0 0,0 0-1 0 0,0 0 0 0 0,0 0 1 0 0,-1 0-1 0 0,1 0 1 0 0,-1-1-1 0 0,1 2 1 0 0,-1-1-1 0 0,0 0-13 0 0,1 1 13 0 0,0-1 1 0 0,-1 1-1 0 0,1 0 1 0 0,0 0-1 0 0,0 0 1 0 0,0 0-1 0 0,-1-1 1 0 0,1 1-1 0 0,0 0 1 0 0,-1 0-1 0 0,1 0 0 0 0,0 0 1 0 0,0 0-1 0 0,-1 0 1 0 0,1 0-1 0 0,0 0 1 0 0,0 0-1 0 0,0 0 1 0 0,0 0-1 0 0,0 0 0 0 0,-1 0 1 0 0,1 0-1 0 0,0 0 1 0 0,0 0-1 0 0,-1 0 1 0 0,1 0-1 0 0,0 0 1 0 0,-1 0-1 0 0,1 0 1 0 0,0 1-14 0 0,-10 5 259 0 0,-5 10 53 0 0,-10 17 510 0 0,-3 8-822 0 0,20-28 54 0 0,0 2-1 0 0,1-1 1 0 0,1 0-1 0 0,-4 12-53 0 0,9-20-13 0 0,-3 6 37 0 0,0-1 0 0 0,2 1 1 0 0,-2 2-25 0 0,4-10-19 0 0,-1-1 1 0 0,1 1-1 0 0,0-1 1 0 0,0 0-1 0 0,1 1 1 0 0,-1-1 0 0 0,1 1-1 0 0,-1-2 1 0 0,1 2-1 0 0,0-1 1 0 0,1 0-1 0 0,-1 1 1 0 0,1 1 18 0 0,-2-4-18 0 0,0-1 0 0 0,1 1 0 0 0,-1-1 0 0 0,1 1 0 0 0,-1-1 0 0 0,0 1 0 0 0,1-1 0 0 0,-1 0-1 0 0,1 0 1 0 0,-1 1 0 0 0,1-1 0 0 0,0 1 0 0 0,-1-1 0 0 0,0 0 0 0 0,0 1 0 0 0,1-1 0 0 0,0 0 0 0 0,-1 0 0 0 0,1 0 0 0 0,0 1 0 0 0,-1-1 0 0 0,1 0 0 0 0,0 0-1 0 0,0 0 19 0 0,0 0-48 0 0,0 0 0 0 0,1-1 0 0 0,-1 1 0 0 0,1 0 0 0 0,-1-1 0 0 0,0 1 0 0 0,0-1 0 0 0,1 0 0 0 0,-1 1 0 0 0,2-1 48 0 0,1-3-138 0 0,1 1 0 0 0,0 0-1 0 0,-2-2 1 0 0,2 2-1 0 0,0-2 139 0 0,-1 0-120 0 0,0 1 0 0 0,0-2 1 0 0,-1 2-1 0 0,0-2 0 0 0,1 2 0 0 0,-2-1 0 0 0,1-1 0 0 0,-1 1 0 0 0,0-1 0 0 0,0 0 0 0 0,-1 1 0 0 0,1-1 0 0 0,-1 1 0 0 0,1-7 120 0 0,-2 1 28 0 0,1 4 14 0 0,0-1-1 0 0,0 1 0 0 0,-1 0 1 0 0,0-1-1 0 0,-1 1 0 0 0,0-1 1 0 0,0-5-42 0 0,1 12 19 0 0,0 1 0 0 0,0 0 0 0 0,0 0 0 0 0,-1 0 0 0 0,1-1-1 0 0,0 1 1 0 0,0-1 0 0 0,-1 1 0 0 0,1 0 0 0 0,0-1 0 0 0,-1 1 0 0 0,1 0 0 0 0,0-1 0 0 0,-1 1 0 0 0,1 0 0 0 0,0-1 0 0 0,-1 1 0 0 0,1 0 0 0 0,-1 0 0 0 0,1-1 0 0 0,0 1 0 0 0,-1 0 0 0 0,1 0 0 0 0,-1 0 0 0 0,1 0 0 0 0,0 0 0 0 0,0-1 0 0 0,-1 1-1 0 0,1 0 1 0 0,-1 0 0 0 0,1 0 0 0 0,0 0 0 0 0,-1 0 0 0 0,1 1 0 0 0,-1-1 0 0 0,1 0 0 0 0,-1 0 0 0 0,1 0 0 0 0,-1 0 0 0 0,1 0 0 0 0,-1 1 0 0 0,1-1 0 0 0,0 0 0 0 0,-1 1-19 0 0,-17 11 557 0 0,15-10-456 0 0,-24 19 312 0 0,16-11-352 0 0,-3-1 0 0 0,1 1 0 0 0,0-2 1 0 0,-2 1-62 0 0,7-5-14 0 0,1-1 0 0 0,0 1 0 0 0,-1-2 0 0 0,1 0 0 0 0,-4 2 14 0 0,9-4-10 0 0,0 1 0 0 0,-1-1 1 0 0,2 0-1 0 0,-2 0 0 0 0,0 0 1 0 0,1 0-1 0 0,0 0 0 0 0,0-1 1 0 0,-1 1-1 0 0,2-1 0 0 0,-2 0 0 0 0,1 0 1 0 0,0 0-1 0 0,0 0 0 0 0,0 0 1 0 0,0 0-1 0 0,0 1 0 0 0,0-2 1 0 0,0 1-1 0 0,0-1 0 0 0,0 0 10 0 0,-3-3-30 0 0,0-1 0 0 0,-1-1 1 0 0,2 0-1 0 0,-1 0 0 0 0,1 0 0 0 0,-1 0 0 0 0,-1-7 30 0 0,2 6 13 0 0,0 0 0 0 0,0 0 0 0 0,-1 1 0 0 0,0 0 0 0 0,0-1 0 0 0,-3-1-13 0 0,7 8 18 0 0,1 1 0 0 0,0-1 0 0 0,0 1 0 0 0,-1 0-1 0 0,1-1 1 0 0,0 1 0 0 0,-1 0 0 0 0,1-1 0 0 0,0 1 0 0 0,-1 0-1 0 0,1 0 1 0 0,-1 0 0 0 0,1-1 0 0 0,-1 1 0 0 0,1 0-1 0 0,0 0 1 0 0,-1 0 0 0 0,1 0 0 0 0,0 0 0 0 0,0-1-1 0 0,-1 1 1 0 0,1 0 0 0 0,-1 0 0 0 0,1 0 0 0 0,0 0-1 0 0,-1 1 1 0 0,1-1 0 0 0,-1 0 0 0 0,1 0 0 0 0,-1 0-1 0 0,1 0 1 0 0,-1 0 0 0 0,1 1-18 0 0,-1-1 22 0 0,0 1 1 0 0,1 0-1 0 0,0 0 1 0 0,-1 0-1 0 0,0 0 0 0 0,1-1 1 0 0,-1 1-1 0 0,1 0 0 0 0,-1 0 1 0 0,1 0-1 0 0,-1 0 0 0 0,1 0 1 0 0,0 1-23 0 0,-2 6 57 0 0,1 0 1 0 0,0-1-1 0 0,0 5-57 0 0,-1 3 45 0 0,1 0-1 0 0,1 1 1 0 0,1-1-1 0 0,0 0 1 0 0,1 0-1 0 0,0 2-44 0 0,-1-16-16 0 0,-1-1-1 0 0,0 1 1 0 0,0-1-1 0 0,0 0 1 0 0,0 0-1 0 0,0 0 1 0 0,0 1 0 0 0,0-1-1 0 0,1 0 1 0 0,-1 1-1 0 0,0-1 1 0 0,0 0 0 0 0,0 1-1 0 0,1-1 1 0 0,-1 0-1 0 0,0 1 1 0 0,1-1-1 0 0,-1 0 1 0 0,0 1 0 0 0,1-1-1 0 0,-1 0 1 0 0,0 0-1 0 0,1 0 1 0 0,-1 1-1 0 0,0-1 1 0 0,1 0 0 0 0,-1 0-1 0 0,0 0 1 0 0,0 0-1 0 0,0 0 1 0 0,1 0-1 0 0,-1 0 17 0 0,1 0-21 0 0,-1 0-1 0 0,1 0 0 0 0,-1 0 0 0 0,1 0 1 0 0,-1-1-1 0 0,0 1 0 0 0,1 0 0 0 0,-1-1 1 0 0,1 1-1 0 0,-1 0 0 0 0,0-1 0 0 0,1 1 1 0 0,-1 0-1 0 0,0-1 0 0 0,0 1 0 0 0,1 0 1 0 0,-1-1-1 0 0,0 1 0 0 0,0-1 1 0 0,0 1-1 0 0,0 0 0 0 0,0 0 0 0 0,0-1 1 0 0,0 1-1 0 0,0 0 0 0 0,0-1 0 0 0,0 1 1 0 0,0-1-1 0 0,0 0 22 0 0,1-9-89 0 0,-1 0 0 0 0,0 0 0 0 0,-1 0 0 0 0,1 0 0 0 0,-2 0 0 0 0,-1 0 0 0 0,-1-7 89 0 0,-1 1-23 0 0,-1 0 1 0 0,0 1-1 0 0,-1-1 0 0 0,-4-3 23 0 0,7 12 74 0 0,0 0 0 0 0,-1 1 0 0 0,0-1 0 0 0,-2-1-74 0 0,6 6 11 0 0,0 1 1 0 0,-1 0 0 0 0,2-1 0 0 0,-2 1 0 0 0,0-1 0 0 0,0 1 0 0 0,1 1-1 0 0,0-1 1 0 0,-1 0 0 0 0,0 0 0 0 0,0 0 0 0 0,0 0 0 0 0,1 0-1 0 0,-1 1 1 0 0,0-1 0 0 0,-1 1 0 0 0,2-1 0 0 0,-1 1 0 0 0,0 0-1 0 0,-1 0-11 0 0,3 0 18 0 0,-1 1 0 0 0,0-1 0 0 0,-1 1-1 0 0,1-1 1 0 0,0 1 0 0 0,0 0 0 0 0,0-1-1 0 0,1 1 1 0 0,-1 0 0 0 0,0 0-1 0 0,0 0 1 0 0,1-1 0 0 0,-1 1 0 0 0,0 0-1 0 0,0 0 1 0 0,1 0 0 0 0,-1 0 0 0 0,1 0-1 0 0,-1 0-17 0 0,0 1 95 0 0,0 1-1 0 0,0 0 1 0 0,0 0 0 0 0,0 0-1 0 0,0 0 1 0 0,0 1-95 0 0,0 5 85 0 0,0 1 0 0 0,0 0 0 0 0,1-2 0 0 0,0 2 0 0 0,1 0 1 0 0,0 2-86 0 0,0-9 4 0 0,-1 1 1 0 0,1-1 0 0 0,0 0 0 0 0,0 0 0 0 0,1 0 0 0 0,-1 1-1 0 0,0-2 1 0 0,1 1 0 0 0,0 0 0 0 0,0 0 0 0 0,0 0 0 0 0,-1-1-1 0 0,2 0 1 0 0,-1 1 0 0 0,0-1 0 0 0,1 1 0 0 0,0-2 0 0 0,-1 1-1 0 0,3 2-4 0 0,-3-3-15 0 0,-1-1-1 0 0,0 1 0 0 0,1-1 1 0 0,0 1-1 0 0,0-1 0 0 0,-1 1 1 0 0,0-1-1 0 0,1 1 0 0 0,0-1 1 0 0,0 0-1 0 0,-1 0 0 0 0,1 0 1 0 0,0 0-1 0 0,-1 0 0 0 0,1 0 1 0 0,-1-1-1 0 0,1 1 0 0 0,1-1 16 0 0,0 0-46 0 0,-1 0 0 0 0,1 0-1 0 0,0-1 1 0 0,-2 1 0 0 0,2-1-1 0 0,-1 0 1 0 0,1 1 0 0 0,-2-1 0 0 0,2-1-1 0 0,0 0 47 0 0,1-2-14 0 0,-1 1 0 0 0,0-1 0 0 0,0 0 0 0 0,0 0 0 0 0,-1 0 0 0 0,1 1 0 0 0,-1-2 0 0 0,0 1 0 0 0,-1 0 1 0 0,1-1-1 0 0,-1 0 14 0 0,0-3 147 0 0,-4 16-40 0 0,-1 16 47 0 0,3-17-98 0 0,2 0 1 0 0,-1-1-1 0 0,1 2 1 0 0,0-2-1 0 0,-1 1 1 0 0,3 4-57 0 0,2 16 183 0 0,-2-16-131 0 0,0 2 0 0 0,0-2-1 0 0,1 0 1 0 0,-1 1 0 0 0,2-1-1 0 0,1 2-51 0 0,7 15-18 0 0,-11-21 24 0 0,2 3-15 0 0,0 0 0 0 0,-1 0 0 0 0,0 0-1 0 0,0 1 1 0 0,-1-1 0 0 0,0 0 0 0 0,-1 1-1 0 0,0 1 10 0 0,-2 0 30 0 0,1 0-1 0 0,1 1 0 0 0,0-1 0 0 0,1 0 0 0 0,0 0 0 0 0,1 0 1 0 0,0 2-30 0 0,16 42 1 0 0,-16-44-9 0 0,1 1 0 0 0,-1 6 8 0 0,-2-12 1 0 0,0 0 0 0 0,1 0 0 0 0,0 2 0 0 0,0-2 0 0 0,-1 0 0 0 0,2-1 0 0 0,0 2 0 0 0,0-1 0 0 0,1-1 1 0 0,2 5-2 0 0,-3-6-7 0 0,-1 0 1 0 0,1 0 0 0 0,0 2-1 0 0,-2-2 1 0 0,2 1 0 0 0,-2 0-1 0 0,1-1 1 0 0,0 2 0 0 0,-2 0 6 0 0,8 16 70 0 0,-2 1-111 0 0,-6-19 47 0 0,1 0 0 0 0,0 0 1 0 0,0 0-1 0 0,0 0 0 0 0,1-1 0 0 0,0 1 0 0 0,0 0 0 0 0,-1-1 0 0 0,1 1 0 0 0,1-1 1 0 0,0 2-7 0 0,37 37-203 0 0,-34-36 207 0 0,-1 0 0 0 0,0 0 0 0 0,-1 1 0 0 0,1 2-4 0 0,7 9 38 0 0,-9-14-36 0 0,-2-1-1 0 0,1 1 1 0 0,0 0-1 0 0,-1 0 0 0 0,1-1 1 0 0,-2 2-1 0 0,1-2 0 0 0,0 3-1 0 0,5 35-83 0 0,-6-30 129 0 0,2 7-52 0 0,2 1 1 0 0,4 12 5 0 0,-3-13 52 0 0,4 14-120 0 0,-4-12-177 0 0,0 0-1 0 0,2 18 246 0 0,-6-34 0 0 0,0 0 1 0 0,0-1-1 0 0,0 2 0 0 0,0-2 0 0 0,0 1 0 0 0,2 0 0 0 0,-1 1-29 0 0,-1-2 1 0 0,0 1-1 0 0,0 0 1 0 0,0 0-1 0 0,0 0 1 0 0,0 1 28 0 0,9 82-315 0 0,-6-73 262 0 0,-4-14 39 0 0,1 1 0 0 0,-1-1 0 0 0,0 1 0 0 0,0-1 0 0 0,1 1 0 0 0,-1-1 0 0 0,1 1 0 0 0,-1-1 0 0 0,0 1 0 0 0,1-1 0 0 0,-1 1 0 0 0,1-1 0 0 0,-1 0 0 0 0,0 1 0 0 0,0-1 0 0 0,1 0 0 0 0,-1 0 0 0 0,1 0 0 0 0,-1 0 0 0 0,1 0 0 0 0,-1 0 0 0 0,1 1 0 0 0,0-1 14 0 0,0-1-30 0 0,0 1-1 0 0,0 0 1 0 0,-1 0-1 0 0,1 0 1 0 0,-1-1 0 0 0,1 1-1 0 0,0-1 1 0 0,0 1-1 0 0,-1-1 1 0 0,1 0-1 0 0,0 1 1 0 0,-1-1-1 0 0,1 0 1 0 0,-1 0 0 0 0,1 1-1 0 0,-1-1 31 0 0,8-14-124 0 0,0-19 327 0 0,-1-2 0 0 0,0-20-203 0 0,-1 11 341 0 0,4-11-341 0 0,2 5 207 0 0,-1 5 234 0 0,3-31-441 0 0,-13 61 42 0 0,0 1 0 0 0,-2-1-1 0 0,0 0 1 0 0,-1 1 0 0 0,0 0-1 0 0,-2-1 1 0 0,1 0 0 0 0,-6-11-42 0 0,-25-62 144 0 0,32 86-137 0 0,1 1 0 0 0,0 0 1 0 0,0-1-1 0 0,-1 1 0 0 0,0 0 1 0 0,0 0-1 0 0,0 0 0 0 0,1 0 1 0 0,-1 0-8 0 0,-10-12-38 0 0,11 13 34 0 0,0-2 1 0 0,-1 0 0 0 0,0 1-1 0 0,1-1 1 0 0,0 0 0 0 0,0 1-1 0 0,1-1 1 0 0,-1 0 0 0 0,0 1-1 0 0,1-1 1 0 0,-1 0 0 0 0,1 0-1 0 0,0 0 1 0 0,0-1 3 0 0,-1-7-16 0 0,0 0 0 0 0,-2-6 16 0 0,0-20-77 0 0,1-28 39 0 0,1 60 41 0 0,0 2 0 0 0,0-2-1 0 0,0 1 1 0 0,-1 0 0 0 0,0 0-1 0 0,0 0 1 0 0,1 1 0 0 0,-5-5-3 0 0,6 8 14 0 0,-1-1 1 0 0,1 0 0 0 0,-1 0 0 0 0,1 0-1 0 0,0 1 1 0 0,-1-1 0 0 0,1 1-1 0 0,-1 0 1 0 0,0-1 0 0 0,0 0-1 0 0,1 1 1 0 0,-2-1-15 0 0,0 3 170 0 0,1 5 33 0 0,0-2-98 0 0,1-5-100 0 0,0 0 0 0 0,-1 1-1 0 0,1-1 1 0 0,0 1 0 0 0,0-1 0 0 0,0 1 0 0 0,0-1 0 0 0,0 1 0 0 0,0-1 0 0 0,0 1 0 0 0,0-1 0 0 0,0 0 0 0 0,1 0 0 0 0,-1 0 0 0 0,0 1 0 0 0,0-1 0 0 0,0 1 0 0 0,0-1 0 0 0,1 0 0 0 0,-1 1 0 0 0,0-1 0 0 0,1 1-5 0 0,1 5 56 0 0,1 1 1 0 0,0 0-1 0 0,-2 0 1 0 0,1 0-1 0 0,0 0 1 0 0,-1 0-1 0 0,0 1 1 0 0,-1-1-57 0 0,5 26 160 0 0,16 56 32 0 0,5 17-323 0 0,-22-82 109 0 0,-2 0 0 0 0,-1 1 22 0 0,2 16 57 0 0,1-8-147 0 0,-3 0 0 0 0,-2 25 90 0 0,-2 6-20 0 0,3-51-57 0 0,0 0 1 0 0,0 1-1 0 0,2 7 77 0 0,-1-7-96 0 0,0 1 1 0 0,-1 0-1 0 0,0-1 96 0 0,-1-2-33 0 0,1 1 0 0 0,1-1 0 0 0,0 0 0 0 0,3 11 33 0 0,-4-14-18 0 0,1 1 0 0 0,-1-2 0 0 0,-1 2 0 0 0,0-1 0 0 0,-2 8 18 0 0,2-10-14 0 0,-6 29-126 0 0,5-26 113 0 0,0 1 1 0 0,0 1-1 0 0,1-2 0 0 0,0 1 0 0 0,1 1 1 0 0,0 2 26 0 0,1-7-12 0 0,1 13-232 0 0,0 12 244 0 0,-1-16-2 0 0,-1-16-13 0 0,0 0-1 0 0,0 0 1 0 0,0 1 0 0 0,0-1 0 0 0,1 0-1 0 0,-1 1 1 0 0,0-1 0 0 0,0 0 0 0 0,0 1-1 0 0,0-1 1 0 0,1 0 0 0 0,-1 1 0 0 0,0-1-1 0 0,0 0 1 0 0,0 0 0 0 0,1 1 0 0 0,-1-1 0 0 0,0 0-1 0 0,1 0 1 0 0,-1 1 0 0 0,0-1 0 0 0,0 0-1 0 0,1 0 1 0 0,-1 0 0 0 0,0 1 0 0 0,1-1-1 0 0,-1 0 16 0 0,4 1-153 0 0,-4-1 149 0 0,0 0 0 0 0,1 0 0 0 0,-1 0 0 0 0,0 0 0 0 0,0 0 0 0 0,0 0 0 0 0,1 0 0 0 0,-1 0 0 0 0,0 0 0 0 0,0 0 0 0 0,0 0 0 0 0,1 0 0 0 0,-1 0 0 0 0,0 0 0 0 0,0 0 0 0 0,1 0 0 0 0,-1 0 0 0 0,0 0 0 0 0,0 0 0 0 0,0 0 0 0 0,1 0 0 0 0,-1 0 0 0 0,0 0 0 0 0,0 0 0 0 0,0 0-1 0 0,0 0 1 0 0,1 0 0 0 0,-1 0 0 0 0,0 0 0 0 0,0-1 0 0 0,0 1 0 0 0,0 0 0 0 0,0 0 0 0 0,0 0 0 0 0,0 0 0 0 0,0-1 0 0 0,0 1 0 0 0,0 0 0 0 0,0 0 0 0 0,0 0 0 0 0,0-1 0 0 0,0 1 0 0 0,0 0 0 0 0,0 0 0 0 0,0 0 0 0 0,0-1 0 0 0,0 1 0 0 0,0 0 4 0 0,3-4-28 0 0,0 1 1 0 0,-1 0 0 0 0,1 0 0 0 0,0 0 0 0 0,-1 0 0 0 0,3 0 27 0 0,13-16-92 0 0,6-16 72 0 0,1-6 20 0 0,-6 9 9 0 0,18-21-9 0 0,-32 47 129 0 0,-5 7 4 0 0,-5 9 100 0 0,0-1-128 0 0,-11 28 115 0 0,-27 66 33 0 0,35-79-231 0 0,0 0 1 0 0,2 1-1 0 0,-1 10-22 0 0,4-17-25 0 0,1-11 5 0 0,1-2 1 0 0,0 1 0 0 0,0-1-1 0 0,0 2 1 0 0,1-2 0 0 0,0 1-1 0 0,0 0 1 0 0,1 0-1 0 0,1 4 20 0 0,-2-9-22 0 0,0-1-1 0 0,0 0 0 0 0,0 0 0 0 0,0 0 0 0 0,0 1 1 0 0,0-1-1 0 0,1 0 0 0 0,-1 1 0 0 0,0-1 1 0 0,0 1-1 0 0,0-1 0 0 0,1 0 0 0 0,-1 1 0 0 0,0-1 1 0 0,0 0-1 0 0,1 0 0 0 0,-1 1 0 0 0,0-1 0 0 0,0 0 1 0 0,0 0-1 0 0,0 1 0 0 0,1-1 0 0 0,-1 0 0 0 0,1 0 1 0 0,-1 0-1 0 0,0 0 0 0 0,1 1 0 0 0,-1-1 0 0 0,1 0 23 0 0,0 0-31 0 0,0 0 0 0 0,0-1-1 0 0,-1 1 1 0 0,1 0 0 0 0,-1 0-1 0 0,1-1 1 0 0,0 1 0 0 0,0 0-1 0 0,-1-1 1 0 0,1 1 0 0 0,0-1-1 0 0,0 1 1 0 0,0-1 31 0 0,1-1-56 0 0,1-1 0 0 0,0 0 0 0 0,-1 1 0 0 0,1-1 0 0 0,-1-1 0 0 0,0 1 56 0 0,28-49-299 0 0,13-36 299 0 0,-11 20 62 0 0,-29 60-18 0 0,1 2 0 0 0,-1 0 1 0 0,1 1-1 0 0,0-2 0 0 0,3 0-44 0 0,-22 40 994 0 0,-14 31-765 0 0,-10 31-229 0 0,24-55 20 0 0,7-22-48 0 0,1 0 0 0 0,0 2 0 0 0,1-2 0 0 0,2 2 28 0 0,3-2-293 0 0,0-17 257 0 0,1-1 0 0 0,0 0 1 0 0,0 1-1 0 0,0 0 1 0 0,0 0-1 0 0,0 0 1 0 0,0-1-1 0 0,1 1 1 0 0,-1 0-1 0 0,0 0 1 0 0,0-1-1 0 0,0 1 1 0 0,1 0-1 0 0,-1-1 0 0 0,0 0 1 0 0,0 1-1 0 0,0 0 1 0 0,1-1-1 0 0,-1 1 1 0 0,1 0-1 0 0,-1-1 1 0 0,1 1-1 0 0,0-1 36 0 0,-1 0-22 0 0,1 0 0 0 0,-1 1 0 0 0,1-2 0 0 0,0 1 0 0 0,-1 0 1 0 0,1 0-1 0 0,-1 0 0 0 0,0 0 0 0 0,1 0 0 0 0,-1 0 0 0 0,1-1 0 0 0,-1 1 0 0 0,1 0 0 0 0,-1 0 0 0 0,1-1 0 0 0,-1 1 0 0 0,1 0 1 0 0,-1-1-1 0 0,1 1 0 0 0,-1-1 0 0 0,1 1 0 0 0,-1 0 0 0 0,0-1 0 0 0,1 1 0 0 0,-1 0 22 0 0,10-15-138 0 0,-7 10 68 0 0,12-16-79 0 0,-8 13 120 0 0,-1-1 0 0 0,1-1 0 0 0,0-3 29 0 0,60-133 552 0 0,-12 23-165 0 0,-52 117-317 0 0,0 0 0 0 0,0 1 0 0 0,4-4-70 0 0,-4 7 176 0 0,-3 7-3 0 0,-3 6 104 0 0,-26 57 404 0 0,-12 48-681 0 0,21-62 40 0 0,8-25-136 0 0,-4 24 96 0 0,14-45-23 0 0,-4 19 37 0 0,5-25-62 0 0,1 0-1 0 0,0-1 1 0 0,0 1 0 0 0,0-2 0 0 0,0 2 0 0 0,0 0 0 0 0,1-1 0 0 0,-1 1 0 0 0,0-1 0 0 0,1 0 0 0 0,-1 0 0 0 0,1 1 0 0 0,-1-1 0 0 0,1 1 0 0 0,0-1 0 0 0,1 1 48 0 0,-2-2-26 0 0,0 0 0 0 0,0 1 1 0 0,1-1-1 0 0,0 0 0 0 0,-1 0 1 0 0,1 0-1 0 0,-1 0 0 0 0,1 0 1 0 0,0 0-1 0 0,-1 0 0 0 0,1 0 1 0 0,-1 0-1 0 0,1 0 0 0 0,0 0 1 0 0,-1 0-1 0 0,0 0 0 0 0,0-1 1 0 0,1 1-1 0 0,0 0 0 0 0,-1 0 1 0 0,1-1-1 0 0,-1 1 0 0 0,1 0 1 0 0,-1-1-1 0 0,1 1 0 0 0,-1 0 1 0 0,1 0-1 0 0,-1 0 0 0 0,0-1 1 0 0,1 0 25 0 0,14-13-129 0 0,-14 14 98 0 0,9-11-120 0 0,-2 0-1 0 0,1 0 1 0 0,-1-1 0 0 0,4-5 151 0 0,25-52-88 0 0,-31 58 134 0 0,19-40-30 0 0,-3 7 72 0 0,12-18-88 0 0,-32 58 12 0 0,-1 2 17 0 0,0 0 0 0 0,1 0-1 0 0,-1 0 1 0 0,0 0-1 0 0,0 0 1 0 0,0 1 0 0 0,1 0-1 0 0,0-1 1 0 0,-1 0-1 0 0,0 1 1 0 0,1 0-29 0 0,-2 1 65 0 0,0 2 0 0 0,0-1 1 0 0,-1 0-1 0 0,1 0 0 0 0,0 1 0 0 0,-1-1 0 0 0,1-1 1 0 0,0 1-1 0 0,0 0 0 0 0,-2 2-65 0 0,-17 34 419 0 0,-1 1 20 0 0,-7 23-439 0 0,-20 65-15 0 0,35-87-204 0 0,2 0 1 0 0,-2 13 218 0 0,12-48-127 0 0,0-2 0 0 0,-1 2 1 0 0,2-1-1 0 0,-1 0 0 0 0,0 0 1 0 0,1 1 126 0 0,-1-3-42 0 0,0-1 1 0 0,0 1 0 0 0,0-1 0 0 0,0 1 0 0 0,0-1 0 0 0,1 0-1 0 0,-1 1 1 0 0,0-1 0 0 0,0 1 0 0 0,0-1 0 0 0,1 1 0 0 0,-1-1-1 0 0,0 0 1 0 0,1 1 0 0 0,-1-1 0 0 0,0 1 0 0 0,0-1 0 0 0,0 0-1 0 0,1 0 42 0 0,-1 0-29 0 0,1 0-1 0 0,-1 0 0 0 0,1 0 1 0 0,-1 0-1 0 0,1 0 0 0 0,-1 0 1 0 0,1 0-1 0 0,-1 0 0 0 0,1 0 0 0 0,-1 0 1 0 0,0 0-1 0 0,1 0 0 0 0,-1 0 1 0 0,1-1-1 0 0,-1 1 0 0 0,0 0 1 0 0,0 0-1 0 0,0-1 0 0 0,1 1 1 0 0,-1 0-1 0 0,0-1 0 0 0,1 1 0 0 0,-1 0 1 0 0,0-1-1 0 0,1 1 30 0 0,7-10-112 0 0,-1 0 0 0 0,0 1 0 0 0,0-2 0 0 0,-1 0 0 0 0,0 1 0 0 0,-2-2 0 0 0,2 0 112 0 0,10-21-183 0 0,59-128 269 0 0,-63 135-33 0 0,12-19 130 0 0,-13 27-49 0 0,-6 10 108 0 0,-5 8-233 0 0,0 0 0 0 0,0 0 0 0 0,0 0 0 0 0,0 0 0 0 0,0 0 0 0 0,0 0 0 0 0,0 1 0 0 0,0-1 0 0 0,0 0 0 0 0,0 0 0 0 0,0 0 0 0 0,0 0 1 0 0,0 0-1 0 0,0 0 0 0 0,0 0 0 0 0,0 0 0 0 0,0 0 0 0 0,0 0 0 0 0,0 0 0 0 0,0 0 0 0 0,0 0 0 0 0,0 0 0 0 0,0 0 0 0 0,0 0 0 0 0,0 0 1 0 0,0 0-1 0 0,0 0 0 0 0,0 0 0 0 0,0 0 0 0 0,0 0 0 0 0,0 0 0 0 0,0 0 0 0 0,1 0 0 0 0,-1 0 0 0 0,0 0 0 0 0,0 0 0 0 0,0 0 0 0 0,0 0 0 0 0,0 0 1 0 0,0 0-1 0 0,0 0 0 0 0,0 0 0 0 0,0 0 0 0 0,0 0 0 0 0,0 0 0 0 0,0 0 0 0 0,0 0 0 0 0,0 0 0 0 0,0 0 0 0 0,0 0 0 0 0,0 0 0 0 0,0 0 1 0 0,0 0-1 0 0,0 0 0 0 0,0-1 0 0 0,0 1 0 0 0,0 0 0 0 0,0 0 0 0 0,0 0 0 0 0,0 0 0 0 0,0 0 0 0 0,0 0 0 0 0,0 0 0 0 0,0 0 0 0 0,0 0-9 0 0,-5 13 668 0 0,-8 9-379 0 0,2 0-1 0 0,1 2 0 0 0,-4 8-288 0 0,-3 11 209 0 0,6-18-241 0 0,-30 73-82 0 0,35-80-51 0 0,1 0-1 0 0,0-1 1 0 0,1 1 0 0 0,0 13 165 0 0,4-31-37 0 0,0 1 1 0 0,0 0-1 0 0,-1-1 0 0 0,1 1 0 0 0,0 0 1 0 0,0-1-1 0 0,0 1 0 0 0,0 0 0 0 0,1-1 1 0 0,-1 1-1 0 0,0-1 0 0 0,0 0 0 0 0,0 1 1 0 0,0-1-1 0 0,1 1 0 0 0,-1 0 0 0 0,0-1 1 0 0,1 1 36 0 0,-1-1-33 0 0,0 0 0 0 0,0 0 0 0 0,1 0 0 0 0,-1 0 0 0 0,0 0 0 0 0,0 0 0 0 0,1 0 0 0 0,-1 0 0 0 0,0 0 0 0 0,0 0 0 0 0,0 0 0 0 0,0 0 0 0 0,0 0 0 0 0,0 0 0 0 0,1-1 0 0 0,-1 1 0 0 0,0 0 0 0 0,0 0 0 0 0,0 0 0 0 0,1 0 0 0 0,-1 0 0 0 0,0 0 0 0 0,0-1 0 0 0,0 1 0 0 0,1 0 0 0 0,-1 0 0 0 0,0 0 0 0 0,0-1 0 0 0,0 1 33 0 0,14-18-744 0 0,-7 5 670 0 0,0-1 0 0 0,3-11 74 0 0,6-14 76 0 0,-2 9-16 0 0,-1-2-60 0 0,4-10 39 0 0,-8 26 87 0 0,-6 11 32 0 0,-4 7 238 0 0,-24 51 467 0 0,13-25-813 0 0,2 1 0 0 0,1-1 0 0 0,-4 20-50 0 0,11-38 17 0 0,-12 56 127 0 0,9-34-557 0 0,-3 2 413 0 0,4-18-188 0 0,3-11-237 0 0,0 1 0 0 0,-1 0 1 0 0,-2 5 424 0 0,6-7-434 0 0,1 7 337 0 0,-1 15 219 0 0,-9-4-280 0 0,-5 28 216 0 0,12-49-59 0 0,0-1 0 0 0,0 1 0 0 0,0 0-1 0 0,0-1 1 0 0,1 1 0 0 0,-1-1-1 0 0,0 0 1 0 0,0 1 0 0 0,0-1 0 0 0,0 1-1 0 0,1-1 1 0 0,-1 1 0 0 0,0-1-1 0 0,0 1 1 0 0,0-1 0 0 0,0 1 0 0 0,1-1-1 0 0,-1 1 1 0 0,0-1 0 0 0,1 1 0 0 0,-1-1-1 0 0,1 1 1 0 0,-1-1 0 0 0,1 0-1 0 0,-1 0 1 0 0,1 0 0 0 0,-1 0 0 0 0,1 0-1 0 0,0 1 1 0 0,-1-1 0 0 0,1 0-1 0 0,-1 0 1 0 0,0 0 0 0 0,1 0 0 0 0,-1 0-1 0 0,1 0 1 0 0,-1 0 0 0 0,1 0-1 0 0,0 0 1 0 0,-1 0 0 0 0,1 0 0 0 0,0 0 1 0 0,0 0 1 0 0,0 0 1 0 0,0 0 0 0 0,-1 0-1 0 0,1-1 1 0 0,0 1-1 0 0,0 0 1 0 0,0 0 0 0 0,0 0-1 0 0,0 0 1 0 0,0-1-1 0 0,0 1 1 0 0,-1-1 0 0 0,1 1-1 0 0,0-1 1 0 0,0 0-1 0 0,-1 1 1 0 0,1-1 0 0 0,0 0-1 0 0,0 1 1 0 0,-1-1 0 0 0,1 0-1 0 0,-1 1 1 0 0,1-1-1 0 0,-1 0 1 0 0,0 0 0 0 0,1 0-1 0 0,-1 0 1 0 0,0 0-1 0 0,1 0 1 0 0,-1 0-2 0 0,0 1 0 0 0,0 0 1 0 0,0 0-1 0 0,0 0 0 0 0,0-1 0 0 0,1 1 1 0 0,-1 0-1 0 0,0-1 0 0 0,0 1 0 0 0,0 0 0 0 0,0 0 1 0 0,1-1-1 0 0,-1 1 0 0 0,0 0 0 0 0,0 0 1 0 0,1-1-1 0 0,-1 1 0 0 0,0 0 0 0 0,0 0 1 0 0,1 0-1 0 0,-1 0 0 0 0,0-1 0 0 0,0 1 1 0 0,1 0-1 0 0,-1 0 0 0 0,0 0 0 0 0,1 0 1 0 0,-1 0-1 0 0,0 0 0 0 0,0 0 0 0 0,0 0 1 0 0,0 0-1 0 0,1 0 0 0 0,-1 0 1 0 0,1 0-1 0 0,-1-1 1 0 0,1 1-1 0 0,-1 0 1 0 0,1 0-1 0 0,-1 0 1 0 0,0 0-1 0 0,1-1 1 0 0,-1 1-1 0 0,1 0 1 0 0,-1 0-1 0 0,0-1 1 0 0,1 1-1 0 0,-1 0 1 0 0,1 0-1 0 0,-1 0 1 0 0,0 0-1 0 0,0-1 1 0 0,0 1-1 0 0,0 0 1 0 0,0-1-1 0 0,8-12-29 0 0,-5 11-65 0 0,-1-1 0 0 0,0 0 1 0 0,-1 1-1 0 0,1-2 0 0 0,1 0 94 0 0,1-12-352 0 0,1 1 1 0 0,0-11 351 0 0,-1 10 59 0 0,3-12 207 0 0,1 1-1 0 0,2 1 1 0 0,4-8-266 0 0,4-10 131 0 0,-9 18 274 0 0,2-14-405 0 0,7-21 457 0 0,-13 48-294 0 0,5-17 90 0 0,-7 15-315 0 0,-1 9 70 0 0,-1 0 1 0 0,1-1-1 0 0,-1 0 0 0 0,0 0 0 0 0,-1 1 1 0 0,1-1-1 0 0,-2-6-8 0 0,0 7 55 0 0,1 0 1 0 0,1 0-1 0 0,-1 0 1 0 0,1-1-1 0 0,0 2 1 0 0,-1-1-1 0 0,2 0 1 0 0,0 0-56 0 0,-1 2 69 0 0,7-27 254 0 0,-7 25-257 0 0,0 2 0 0 0,0-1 0 0 0,-1 0 0 0 0,0-1-66 0 0,-3-12 100 0 0,-16-2-30 0 0,17 17-3 0 0,0 0 1 0 0,0 1 0 0 0,0-1 0 0 0,0 0 0 0 0,-1-2-68 0 0,-4-8-158 0 0,5 11 138 0 0,2 2 25 0 0,0 0 0 0 0,0 0 0 0 0,0 0 0 0 0,0-1 0 0 0,0 1 0 0 0,0 0 0 0 0,0 0 0 0 0,0 0 0 0 0,0 0 0 0 0,0 0 0 0 0,0 0 0 0 0,-1-1-1 0 0,1 1 1 0 0,0 0 0 0 0,0 0 0 0 0,0 0 0 0 0,0 0 0 0 0,0 0 0 0 0,0 0 0 0 0,0 0 0 0 0,0 0 0 0 0,-1 0 0 0 0,1 0 0 0 0,0 0 0 0 0,0-1 0 0 0,0 1 0 0 0,0 0 0 0 0,0 0 0 0 0,0 0 0 0 0,-1 0 0 0 0,1 0 0 0 0,0 0 0 0 0,0 0 0 0 0,0 0 0 0 0,0 0 0 0 0,0 0 0 0 0,0 0 0 0 0,-1 0 0 0 0,1 0 0 0 0,0 0-1 0 0,0 1 1 0 0,0-1 0 0 0,0 0 0 0 0,0 0 0 0 0,0 0 0 0 0,0 0 0 0 0,0 0-5 0 0,-2-1 33 0 0,1 0-32 0 0,1 1 0 0 0,0 0 0 0 0,0 0 0 0 0,0-1-1 0 0,-1 1 1 0 0,1 0 0 0 0,0 0 0 0 0,0 0 0 0 0,-1-1 0 0 0,1 1 0 0 0,0 0-1 0 0,0 0 1 0 0,-1 0 0 0 0,1 0 0 0 0,0 0 0 0 0,-1 0 0 0 0,1 0-1 0 0,0-1 1 0 0,0 1 0 0 0,-1 0 0 0 0,1 0 0 0 0,0 0 0 0 0,0 0 0 0 0,0 0-1 0 0,0 0 1 0 0,-1 0 0 0 0,1 1 0 0 0,0-1 0 0 0,0 0 0 0 0,-1 0-1 0 0,1 0 1 0 0,0 0-1 0 0,-1 0-6 0 0,1 0-1 0 0,0 0 0 0 0,0 1 1 0 0,-1-1-1 0 0,1 0 1 0 0,0 0-1 0 0,0 0 0 0 0,-1 0 1 0 0,1 0-1 0 0,0 0 0 0 0,-1 0 1 0 0,1 0-1 0 0,0 0 0 0 0,0 0 1 0 0,-1 0-1 0 0,1 0 1 0 0,0 0-1 0 0,0 0 0 0 0,-1-1 1 0 0,1 1-1 0 0,0 0 0 0 0,0 0 1 0 0,0 0-1 0 0,0 0 0 0 0,0 0 1 0 0,0-1-1 0 0,0 1 1 0 0,-1 0-1 0 0,1 0 0 0 0,0 0 1 0 0,0 0-1 0 0,0 0 0 0 0,-1 0 7 0 0,-2-9-2 0 0,4 8 8 0 0,-1 1 0 0 0,0-1 1 0 0,0 1-1 0 0,0-1 0 0 0,-1 1 0 0 0,1-1 0 0 0,0 0 0 0 0,0 1 1 0 0,0-1-1 0 0,0 1 0 0 0,0-1 0 0 0,-1 1 0 0 0,1 0 0 0 0,0 0 1 0 0,0-1-1 0 0,-1 1 0 0 0,1-1 0 0 0,0 1 0 0 0,-1-1 0 0 0,1 1 1 0 0,0 0-1 0 0,0-1 0 0 0,-1 1 0 0 0,1 0 0 0 0,0-1 0 0 0,-1 1 0 0 0,1 0 1 0 0,-1-1-1 0 0,0 1 0 0 0,1 0 0 0 0,-1 0 0 0 0,1 0-6 0 0,-4-2 188 0 0,2 2-73 0 0,2 0-116 0 0,0 0 1 0 0,0 0-1 0 0,0 0 1 0 0,0 0-1 0 0,0 0 0 0 0,-1 0 1 0 0,1 0-1 0 0,0 0 1 0 0,0 0-1 0 0,0 0 0 0 0,0 0 1 0 0,0 0-1 0 0,0 0 1 0 0,0 0-1 0 0,0 0 0 0 0,0 0 1 0 0,0 0-1 0 0,0 0 1 0 0,0 0-1 0 0,-1 0 0 0 0,1 0 1 0 0,0 0-1 0 0,0 0 0 0 0,0 0 1 0 0,0 0-1 0 0,0 0 1 0 0,0 0-1 0 0,0 0 0 0 0,0 0 1 0 0,0 0-1 0 0,0 0 1 0 0,0 0-1 0 0,0 0 0 0 0,0 0 1 0 0,0 0-1 0 0,0 0 1 0 0,0 0-1 0 0,0 0 0 0 0,-1 0 1 0 0,1 0-1 0 0,0 0 1 0 0,0 0-1 0 0,0 0 0 0 0,0 0 1 0 0,0 0-1 0 0,0 0 0 0 0,0 0 1 0 0,0 0-1 0 0,0 0 1 0 0,0 0-1 0 0,0-1 0 0 0,0 1 1 0 0,0 0-1 0 0,0 0 1 0 0,0 0-1 0 0,1 0 0 0 0,-1 0 1 0 0,0 0-1 0 0,0 0 1 0 0,0 0-1 0 0,0 0 0 0 0,0 0 1 0 0,0 0-1 0 0,0 0 1 0 0,2-9-33 0 0,1-5 161 0 0,-3 11 50 0 0,1 6-199 0 0,-1-2 92 0 0,-1-3 105 0 0,1 2-178 0 0,0 0 0 0 0,0 1 0 0 0,0-1 0 0 0,0 0 0 0 0,0 0 0 0 0,0 0 0 0 0,0 0 0 0 0,0 0 0 0 0,0 0 0 0 0,0 0 0 0 0,0 0 0 0 0,0 1 0 0 0,0-1 0 0 0,0 0 0 0 0,0 0 0 0 0,0 0 0 0 0,0 1 0 0 0,1-1-1 0 0,-1 0 1 0 0,0 0 0 0 0,0 0 0 0 0,0 0 0 0 0,0 0 0 0 0,0 1 0 0 0,1-1 0 0 0,-1 0 0 0 0,0 0 0 0 0,0 0 0 0 0,0 0 2 0 0,9 1 213 0 0,-11-1-218 0 0,1 0 0 0 0,0-1 0 0 0,-1 1 1 0 0,1 0-1 0 0,-1 0 0 0 0,0 1 0 0 0,2-1 1 0 0,-2 0-1 0 0,0 0 0 0 0,1 1 1 0 0,-1-1-1 0 0,1 1 0 0 0,-1 0 5 0 0,1-1 5 0 0,0 1-1 0 0,0-1 0 0 0,1 0 1 0 0,-1 0-1 0 0,0 0 1 0 0,0 0-1 0 0,1 0 1 0 0,0 0-1 0 0,-1 0 1 0 0,0-1-1 0 0,0 1 0 0 0,1 0 1 0 0,-1 0-1 0 0,0-1 1 0 0,1 1-1 0 0,-1 0 1 0 0,0-1-1 0 0,1 1 0 0 0,-1 0-4 0 0,0-1-6 0 0,1 1-1 0 0,-1-1 1 0 0,0 1-1 0 0,0-1 0 0 0,0 1 1 0 0,0 0-1 0 0,0-1 1 0 0,0 1-1 0 0,0 0 1 0 0,1 0-1 0 0,-1 0 0 0 0,0 0 1 0 0,0 0-1 0 0,0 0 7 0 0,0 0-14 0 0,0 0-1 0 0,0 0 0 0 0,0 0 1 0 0,1 0-1 0 0,-1 0 1 0 0,0 0-1 0 0,0 0 0 0 0,0 0 1 0 0,0-1-1 0 0,0 1 1 0 0,0 0-1 0 0,0 0 15 0 0,1 0-2 0 0,0-1 0 0 0,-1 1 0 0 0,0 0 0 0 0,0 0 0 0 0,0-1 0 0 0,0 1 0 0 0,1 0 0 0 0,-1 0 0 0 0,0 0 0 0 0,0 0 0 0 0,1 0 0 0 0,-1 0 0 0 0,0 0 0 0 0,0 0 0 0 0,1 1 0 0 0,-1-1 2 0 0,-3 1-28 0 0,-1-1 0 0 0,1 1 0 0 0,-2-1 0 0 0,2 0 0 0 0,-1 1 0 0 0,1-2 0 0 0,0 1-1 0 0,-1-1 1 0 0,1 1 0 0 0,-1 0 0 0 0,-3-3 28 0 0,7 3 3 0 0,0-1 0 0 0,1 1-1 0 0,0-1 1 0 0,-1 0 0 0 0,0 1 0 0 0,1-1-1 0 0,-1 0 1 0 0,0 1 0 0 0,1 0 0 0 0,-1-1-1 0 0,1 0 1 0 0,-1 0 0 0 0,1 1 0 0 0,0-1-1 0 0,-1-1-2 0 0,-5-7 4 0 0,6 9 1 0 0,0 0 1 0 0,0-1 0 0 0,-1 1 0 0 0,1 0-1 0 0,0 0 1 0 0,0 0 0 0 0,-1 0-1 0 0,1 0 1 0 0,0 0 0 0 0,0 0 0 0 0,-1 0-1 0 0,1 0 1 0 0,0 0 0 0 0,-1 0 0 0 0,1 0-1 0 0,0 0 1 0 0,0 0 0 0 0,0 0 0 0 0,0 0-1 0 0,-1 0 1 0 0,1 0 0 0 0,0 0 0 0 0,0 0-1 0 0,-1 0 1 0 0,1 0 0 0 0,0 0-1 0 0,-1 0 1 0 0,1 0 0 0 0,0 0 0 0 0,0 0-1 0 0,-1 0 1 0 0,1 0-6 0 0,-1 1 8 0 0,-1-1 0 0 0,1 1 0 0 0,0-1 0 0 0,0 1 0 0 0,-1-1 0 0 0,1 0-1 0 0,-1 1 1 0 0,1-1 0 0 0,0 0 0 0 0,-1 0 0 0 0,1 0 0 0 0,-2-1-8 0 0,2 1 7 0 0,0 0-1 0 0,-1 0 1 0 0,1 0-1 0 0,-1 0 1 0 0,0 0-1 0 0,2 0 1 0 0,-2 1-1 0 0,1-1 1 0 0,-1 0-1 0 0,1 1 1 0 0,-1-1-1 0 0,1 1-6 0 0,-3 1-1 0 0,1-1 0 0 0,0 1-1 0 0,-1-1 1 0 0,2 1-1 0 0,-2-1 1 0 0,1 0-1 0 0,-1-1 1 0 0,0 1-1 0 0,-1-1 2 0 0,3 1 0 0 0,1-1 0 0 0,0 0 0 0 0,-1 0 0 0 0,1 0 0 0 0,-1 0 0 0 0,0 0 1 0 0,2 0-1 0 0,-2 0 0 0 0,0-1 0 0 0,1 1 0 0 0,-1-1 0 0 0,1 1 0 0 0,0 0 0 0 0,-1 0 0 0 0,1-1 0 0 0,-1 0 0 0 0,1 0 0 0 0,0 0 0 0 0,0 0 0 0 0,0 0 0 0 0,0 0 0 0 0,-1 0 0 0 0,0 1 0 0 0,1-1 0 0 0,0 1-1 0 0,0-1 1 0 0,0 1-1 0 0,-1-1 1 0 0,1 1-1 0 0,0 0 1 0 0,-1 0-1 0 0,2-1 1 0 0,-2 1 0 0 0,1 0-1 0 0,-1 0 1 0 0,0 1 0 0 0,-12-2 99 0 0,-2-1-74 0 0,15 2-32 0 0,-1 1 1 0 0,2-1 0 0 0,-2 0-1 0 0,1 0 1 0 0,0-1-1 0 0,-1 1 1 0 0,1 0-1 0 0,0 0 1 0 0,0-1-1 0 0,0 1 1 0 0,-1 0 0 0 0,1-1-1 0 0,0 1 1 0 0,-1 0-1 0 0,2-1 1 0 0,-1 0-1 0 0,0 1 1 0 0,0-1-1 0 0,0 0 7 0 0,-4-3 57 0 0,0-1 49 0 0,-19 50 361 0 0,6-13-258 0 0,-6 12 341 0 0,-5 15-550 0 0,10-14 70 0 0,-1 4 29 0 0,-4 1-99 0 0,13-30-2 0 0,0 4 29 0 0,-2-1 0 0 0,0-1 1 0 0,-1-1-1 0 0,-10 10-27 0 0,-10 11 33 0 0,-21 23-104 0 0,54-65 72 0 0,-21 23-43 0 0,2 1 1 0 0,-9 13 41 0 0,28-34-427 0 0,6-5 233 0 0,5-7 128 0 0,52-67-78 0 0,-38 50 222 0 0,12-10-78 0 0,8-9 89 0 0,-42 43-92 0 0,10-12 58 0 0,1 2 1 0 0,-1 0 0 0 0,2 0 0 0 0,6-3-56 0 0,-19 14 6 0 0,0 1 0 0 0,-1-1 0 0 0,1 1 0 0 0,-1-1 0 0 0,1 1 0 0 0,-1 0 0 0 0,0-1 0 0 0,1 1 0 0 0,0 0 0 0 0,0 0 0 0 0,-1-1 0 0 0,1 1 0 0 0,0 0 0 0 0,0 0 0 0 0,-1 0 0 0 0,1 0 0 0 0,0 0 0 0 0,-1 0 0 0 0,0 0 1 0 0,1 0-1 0 0,0 0-6 0 0,-1 1 6 0 0,1-1 0 0 0,-1 0 1 0 0,0 1-1 0 0,0-1 0 0 0,1 0 1 0 0,-1 1-1 0 0,0-1 1 0 0,0 1-1 0 0,0-1 0 0 0,1 0 1 0 0,-1 1-1 0 0,0-1 0 0 0,0 1 1 0 0,0-1-1 0 0,0 1 0 0 0,0-1 1 0 0,0 0-1 0 0,0 0 1 0 0,0 0-1 0 0,0 1 0 0 0,0-1 1 0 0,0 1-1 0 0,0-1 0 0 0,0 1 1 0 0,0-1-1 0 0,-1 0 1 0 0,1 1-1 0 0,0-1 0 0 0,0 1 1 0 0,0-1-1 0 0,-1 0 0 0 0,1 1-6 0 0,-5 10 68 0 0,-1 0 0 0 0,0 0-1 0 0,-6 8-67 0 0,-4 6 49 0 0,-8 19-104 0 0,2 3 55 0 0,-5 6-50 0 0,14-30-87 0 0,5-8 71 0 0,-6 15 66 0 0,12-26-15 0 0,1 3 0 0 0,-1-2 0 0 0,0 0 0 0 0,1 1 0 0 0,0 0 0 0 0,0-1 0 0 0,1 6 15 0 0,0-11-17 0 0,0 0 0 0 0,0 1 0 0 0,0-1-1 0 0,0 1 1 0 0,0-1 0 0 0,0 1 0 0 0,0-1 0 0 0,0 0-1 0 0,0 0 1 0 0,0 0 0 0 0,0 1 0 0 0,0-1 0 0 0,0 1 0 0 0,1-1-1 0 0,-1 1 1 0 0,0-1 0 0 0,0 0 0 0 0,1 1 0 0 0,-1-1 0 0 0,0 0-1 0 0,1 1 1 0 0,-1-1 0 0 0,0 0 0 0 0,1 1 0 0 0,-1-1-1 0 0,0 0 1 0 0,1 0 0 0 0,-1 1 0 0 0,1-1 17 0 0,-1 0-21 0 0,1 0-1 0 0,-1 0 1 0 0,1 0 0 0 0,0 0-1 0 0,0 0 1 0 0,0 0 0 0 0,0 0-1 0 0,0 0 1 0 0,-1 0 0 0 0,1 0-1 0 0,0-1 1 0 0,-1 1 0 0 0,1 0-1 0 0,0-1 22 0 0,4-1-65 0 0,-2-1 0 0 0,2 2 0 0 0,-2-2-1 0 0,1 0 1 0 0,-1 1 65 0 0,7-8-49 0 0,-1 0-1 0 0,0-1 0 0 0,-1 1 1 0 0,0-1-1 0 0,3-7 50 0 0,-10 17 11 0 0,14-22 67 0 0,4-5-476 0 0,10-22 398 0 0,-35 54 195 0 0,4-2-189 0 0,0 0 0 0 0,-1 0 0 0 0,1 0 0 0 0,1-1 1 0 0,-2 2-1 0 0,0 1-6 0 0,-56 90-334 0 0,48-72 356 0 0,10-9 38 0 0,1-13-53 0 0,0 0 0 0 0,0 0 0 0 0,0 0 0 0 0,0 1 0 0 0,0-1 0 0 0,1 0-1 0 0,-1 1 1 0 0,0-1 0 0 0,0 1 0 0 0,0-1 0 0 0,1 0 0 0 0,-1 1-1 0 0,0-1 1 0 0,0 0 0 0 0,1 0 0 0 0,-1 1 0 0 0,0-1 0 0 0,1 0-1 0 0,-1 0 1 0 0,0 1 0 0 0,1-1 0 0 0,-1 0 0 0 0,0 0 0 0 0,1 0-1 0 0,-1 0 1 0 0,0 1 0 0 0,0-1-7 0 0,1-1-6 0 0,0 1 0 0 0,0-1 0 0 0,0 1 0 0 0,0-1 0 0 0,0 1 0 0 0,0-1 0 0 0,-1 1 1 0 0,1-1-1 0 0,-1 0 0 0 0,1 1 0 0 0,-1-1 0 0 0,1 1 0 0 0,0-1 0 0 0,-1 0 0 0 0,1 0 0 0 0,-1 0 0 0 0,1 0 6 0 0,2-3-42 0 0,22-23 317 0 0,-10 12-253 0 0,-2 0 1 0 0,-1 0-1 0 0,7-11-22 0 0,-12 17-56 0 0,-9 15-19 0 0,-8 16 104 0 0,7-16-71 0 0,0-1 0 0 0,1 1-1 0 0,0 0 1 0 0,0 0 0 0 0,0-1-1 0 0,1 1 1 0 0,1 1-1 0 0,-1-1 1 0 0,1 2 42 0 0,21-1 184 0 0,-20-7-188 0 0,0 0 0 0 0,0 0 0 0 0,0 0-1 0 0,0 0 1 0 0,-1 0 0 0 0,1 0 0 0 0,0 0 0 0 0,0 0 0 0 0,-1 0-1 0 0,1-1 1 0 0,0 1 0 0 0,0 0 0 0 0,0-1 0 0 0,0 1 0 0 0,-1 0-1 0 0,0-1 1 0 0,1 1 0 0 0,0-1 0 0 0,0 1 4 0 0,15-13 30 0 0,1 1 424 0 0,1-1 127 0 0,-18 13-573 0 0,0-1 0 0 0,0 1 1 0 0,0 0-1 0 0,1 0 1 0 0,-1 0-1 0 0,0 0 1 0 0,0 0-1 0 0,0 0 0 0 0,0 0 1 0 0,0 0-1 0 0,0 0 1 0 0,1 0-1 0 0,-1 0 1 0 0,0 0-1 0 0,0 0 0 0 0,0 0 1 0 0,0 0-1 0 0,0 0 1 0 0,0 0-1 0 0,0 0 0 0 0,0 0 1 0 0,0 0-1 0 0,0 0 1 0 0,0 0-1 0 0,0 0 1 0 0,0 0-1 0 0,1 0 0 0 0,-1 0 1 0 0,0 0-1 0 0,0 0 1 0 0,0 0-1 0 0,0 0 1 0 0,0 0-1 0 0,0 0 0 0 0,1 1 1 0 0,-1-1-1 0 0,0 0 1 0 0,0 0-1 0 0,0 0 1 0 0,0 0-1 0 0,0 0 0 0 0,0 0 1 0 0,0 0-1 0 0,0 1 1 0 0,0-1-1 0 0,0 0 1 0 0,0 0-1 0 0,0 0 0 0 0,0 0 1 0 0,0 0-1 0 0,0 1 1 0 0,0-1-1 0 0,0 0 0 0 0,0 0 1 0 0,0 0-1 0 0,0 0 1 0 0,0 0-1 0 0,0 0 1 0 0,0 1-1 0 0,0-1 0 0 0,0 0 1 0 0,0 0-1 0 0,0 0 1 0 0,0 0-1 0 0,0 0 1 0 0,0 1-1 0 0,0-1 0 0 0,0 0-8 0 0,-2 9 146 0 0,2-4-189 0 0,-1 0-1 0 0,0 0 0 0 0,0 0 0 0 0,1 0 1 0 0,-1 4 43 0 0,1-9-4 0 0,0 1 0 0 0,0-1 0 0 0,0 0 1 0 0,0 1-1 0 0,1-1 0 0 0,-1 0 0 0 0,0 1 1 0 0,0-1-1 0 0,0 0 0 0 0,0 1 0 0 0,0-1 0 0 0,0 0 1 0 0,1 1-1 0 0,-1-1 0 0 0,0 0 0 0 0,0 0 1 0 0,0 1-1 0 0,1-1 0 0 0,-1 0 0 0 0,0 0 0 0 0,0 1 1 0 0,1-1-1 0 0,-1 0 0 0 0,0 0 0 0 0,0 0 1 0 0,0 0-1 0 0,1 0 4 0 0,10 1 11 0 0,-9-1-50 0 0,0-1 1 0 0,0 1 0 0 0,1 0 0 0 0,-1-1 0 0 0,0 0-1 0 0,0 0 1 0 0,0 0 0 0 0,1 0 0 0 0,0-1 38 0 0,-3 1-8 0 0,1 1 0 0 0,-1 0 0 0 0,1 0 1 0 0,0 0-1 0 0,-1 0 0 0 0,1 0 0 0 0,0 0 0 0 0,-1-1 1 0 0,1 1-1 0 0,-1 0 0 0 0,1 0 0 0 0,-1 0 0 0 0,1 0 0 0 0,0 0 1 0 0,0 1 7 0 0,-1-1-31 0 0,1 0 1 0 0,-1 0-1 0 0,1 0 1 0 0,0 0-1 0 0,-1 0 1 0 0,1 0-1 0 0,-1 0 1 0 0,0 0-1 0 0,1-1 1 0 0,-1 1-1 0 0,1 0 1 0 0,-1 0 0 0 0,1 0-1 0 0,0-1 1 0 0,-1 1-1 0 0,1 0 1 0 0,-1 0-1 0 0,1-1 1 0 0,-1 1 30 0 0,0 0-9 0 0,0 0 1 0 0,0 0-1 0 0,0 0 0 0 0,0 0 1 0 0,0 0-1 0 0,0 1 1 0 0,0-1-1 0 0,0 0 1 0 0,0 0-1 0 0,0 0 0 0 0,0 0 1 0 0,0 0-1 0 0,0 0 1 0 0,0 1-1 0 0,0-1 0 0 0,0 0 1 0 0,0 0-1 0 0,0 0 1 0 0,0 0-1 0 0,0 0 1 0 0,0 1-1 0 0,0-1 0 0 0,0 0 1 0 0,0 0-1 0 0,0 0 1 0 0,0 0-1 0 0,0 0 0 0 0,0 0 1 0 0,0 0-1 0 0,0 0 1 0 0,0 0-1 0 0,0 0 0 0 0,1 0 1 0 0,-1 0-1 0 0,0 0 1 0 0,0 0-1 0 0,0 0 1 0 0,0 0-1 0 0,0 0 0 0 0,0 1 1 0 0,1-1-1 0 0,-1 0 1 0 0,0 0-1 0 0,0 0 0 0 0,0 0 1 0 0,0 0-1 0 0,0 0 9 0 0,0 0-16 0 0,0 0 0 0 0,0 0 0 0 0,1 0 1 0 0,-1 0-1 0 0,1-1 0 0 0,-1 1 0 0 0,0 0 0 0 0,0 0 0 0 0,1 0 0 0 0,-1 0 0 0 0,0 0 0 0 0,1 0 0 0 0,-1 0 0 0 0,0 0 0 0 0,1 0 0 0 0,-1-1 0 0 0,0 1 0 0 0,0 0 0 0 0,0 0 0 0 0,1-1 0 0 0,-1 1 1 0 0,0 0-1 0 0,0-1 0 0 0,0 1 0 0 0,1 0 0 0 0,-1-1 0 0 0,0 1 0 0 0,0 0 0 0 0,0-1 0 0 0,0 1 0 0 0,0 0 0 0 0,0-1 0 0 0,0 1 0 0 0,0 0 0 0 0,0-1 16 0 0,8-37-96 0 0,-7 33 88 0 0,-1 0 0 0 0,0 1 0 0 0,0-2 0 0 0,0 2 0 0 0,0-1 0 0 0,0 0 0 0 0,-1-2 8 0 0,-1 5 20 0 0,1 0-1 0 0,0 0 1 0 0,0-1 0 0 0,-1 1-1 0 0,2 1 1 0 0,-2-1 0 0 0,0-1-1 0 0,0 1 1 0 0,0 1 0 0 0,1 0-1 0 0,-1-1 1 0 0,0 0-1 0 0,0 1 1 0 0,0 0 0 0 0,0 0-1 0 0,0 0 1 0 0,-1-1 0 0 0,2 1-1 0 0,-2 0 1 0 0,0 1-1 0 0,1-1 1 0 0,0 0 0 0 0,-1 1-1 0 0,1 0 1 0 0,0 0 0 0 0,-1 0-1 0 0,0 0 1 0 0,2 0-1 0 0,-2 0 1 0 0,0 0 0 0 0,1 0-1 0 0,-2 1-19 0 0,3 0 23 0 0,0 0-1 0 0,0 0 0 0 0,0 0 1 0 0,1-1-1 0 0,-1 1 0 0 0,0 0 1 0 0,0 0-1 0 0,1-1 0 0 0,-1 1 1 0 0,0 1-1 0 0,0-1 0 0 0,1 0 0 0 0,-1 0 1 0 0,1 0-1 0 0,-1 0 0 0 0,1 0 1 0 0,0 0-23 0 0,-5 21 441 0 0,4-19-420 0 0,1 0 1 0 0,-1-1 0 0 0,1 1 0 0 0,0 1-1 0 0,0-2 1 0 0,0 1 0 0 0,0 0 0 0 0,1-1-1 0 0,-1 1 1 0 0,1 0 0 0 0,0-1 0 0 0,0 1-1 0 0,0 0 1 0 0,0-1 0 0 0,0 0 0 0 0,0 1-1 0 0,0-1 1 0 0,1 0 0 0 0,1 2-22 0 0,7 10-31 0 0,-9-13 35 0 0,-1 1-1 0 0,1 0 0 0 0,0-2 0 0 0,0 2 0 0 0,0-1 1 0 0,0 0-1 0 0,0 1 0 0 0,0-1 0 0 0,0 0 0 0 0,0-1 1 0 0,1 1-1 0 0,-1 0 0 0 0,1 0 0 0 0,-2 0 0 0 0,2 0 1 0 0,-1 0-1 0 0,1-1 0 0 0,0 1 0 0 0,-1-1 0 0 0,2 1-3 0 0,13 5-113 0 0,-14-5 76 0 0,1 0 0 0 0,-2-1 0 0 0,1 1 0 0 0,0 0 0 0 0,0-1 0 0 0,0 1 0 0 0,0-1 0 0 0,0 1 0 0 0,2-1 37 0 0,-4 0-22 0 0,1 0 1 0 0,0 0-1 0 0,-1 0 1 0 0,1 0-1 0 0,0 0 1 0 0,0 0-1 0 0,0 0 0 0 0,0 0 1 0 0,0 1-1 0 0,-1-1 1 0 0,0 0-1 0 0,1 0 1 0 0,0 1-1 0 0,0-1 1 0 0,-1 1-1 0 0,1-1 1 0 0,0 1-1 0 0,0-1 1 0 0,-1 0-1 0 0,1 0 1 0 0,0 1-1 0 0,-1-1 1 0 0,0 1-1 0 0,0 0 1 0 0,1-1-1 0 0,-1 1 1 0 0,1 0-1 0 0,-1 0 1 0 0,1 0 21 0 0,-1 0-38 0 0,1 2-1 0 0,-1 0 1 0 0,0-1 0 0 0,1 0 0 0 0,-1 0 0 0 0,0 1 0 0 0,-1-1-1 0 0,1 2 39 0 0,-1 7 41 0 0,1-10-72 0 0,0-1-1 0 0,1 0 1 0 0,-1 0 0 0 0,0 0-1 0 0,1 0 1 0 0,-1 0-1 0 0,0 0 1 0 0,0 0-1 0 0,1 1 1 0 0,-1-1 0 0 0,0 0-1 0 0,1 0 1 0 0,-1 0-1 0 0,0 0 1 0 0,1 0-1 0 0,-1 0 1 0 0,0 0 0 0 0,0 0-1 0 0,0 0 1 0 0,0 0-1 0 0,1 0 1 0 0,-1 0-1 0 0,0 0 1 0 0,1 0-1 0 0,-1 0 1 0 0,0 0 0 0 0,1 0-1 0 0,-1 0 1 0 0,0 0-1 0 0,1 0 1 0 0,-1-1-1 0 0,0 1 1 0 0,1 0 0 0 0,-1 0-1 0 0,0 0 32 0 0,1 0-12 0 0,-1 0 0 0 0,0-1 0 0 0,1 1 0 0 0,-1 0 0 0 0,1-1 0 0 0,-1 1 0 0 0,0 0 0 0 0,0-1 0 0 0,0 1 0 0 0,1 0 0 0 0,-1-1 0 0 0,1 1 0 0 0,-1 0 0 0 0,1 0 0 0 0,0 0 0 0 0,-1-1 0 0 0,1 1 0 0 0,-1 0 12 0 0,6 5 327 0 0,-4-4-214 0 0,-2 0-122 0 0,1-1 0 0 0,-1 0-1 0 0,0 0 1 0 0,0 0 0 0 0,0 1 0 0 0,0-1-1 0 0,0 0 1 0 0,1 0 0 0 0,-1 0 0 0 0,0 1 0 0 0,0-1-1 0 0,1 0 1 0 0,-1 0 0 0 0,0 0 0 0 0,0 0-1 0 0,0 0 1 0 0,0 0 0 0 0,0 0 0 0 0,0 0-1 0 0,0 1 1 0 0,1-1 0 0 0,-1 0 0 0 0,0 0-1 0 0,0 0 1 0 0,1 0 0 0 0,-1 0 0 0 0,0 0-1 0 0,1 0 1 0 0,-1 0 0 0 0,0-1 9 0 0,1-4-664 0 0,-1 4 665 0 0,0 1 0 0 0,0 0-1 0 0,0-1 1 0 0,0 1-1 0 0,0-1 1 0 0,0 1-1 0 0,-1-1 1 0 0,1 1 0 0 0,0-1-1 0 0,0 1 1 0 0,0-1-1 0 0,-1 1 1 0 0,1 0-1 0 0,0-1 1 0 0,-1 1 0 0 0,1 0-1 0 0,0 0 1 0 0,-1 0-1 0 0,1 0 1 0 0,0-1-1 0 0,0 1 1 0 0,0 0 0 0 0,0 0-1 0 0,-1-1 1 0 0,1 1-1 0 0,-1 0 1 0 0,1 0-1 0 0,-1 0 1 0 0,1-1 0 0 0,-1 1-1 0 0,1 0 1 0 0,0 0-1 0 0,-1 0 1 0 0,1 0-1 0 0,-1 0 1 0 0,0 0-1 0 0,0-1 19 0 0,0 0 1 0 0,0 0-1 0 0,0-1 0 0 0,-1 1 1 0 0,1 1-1 0 0,0-2 1 0 0,0 1-1 0 0,1-1 0 0 0,-1 1 1 0 0,0-1-1 0 0,0 1 1 0 0,0 0-1 0 0,1-1 0 0 0,-1 0 1 0 0,0 0-20 0 0,1-3 28 0 0,0 1 0 0 0,-1 0 0 0 0,0 0 0 0 0,1 0 0 0 0,-1 0 0 0 0,0 0 0 0 0,0 0 0 0 0,-1 0 1 0 0,0 0-29 0 0,-4-7 210 0 0,1 1-1 0 0,-5-5-209 0 0,-5-9 112 0 0,10 18 19 0 0,-1 0-1 0 0,1-1 1 0 0,-1 2 0 0 0,1-1-1 0 0,-1 0 1 0 0,0 2 0 0 0,-1-1-1 0 0,0 0 1 0 0,0 2 0 0 0,-7-4-131 0 0,10 4 58 0 0,-1 1 1 0 0,0 0 0 0 0,0 1-1 0 0,0 0 1 0 0,1 0-1 0 0,-2 0 1 0 0,1 1 0 0 0,0-1-1 0 0,0 1 1 0 0,0 0-1 0 0,0 1 1 0 0,0-1 0 0 0,0 1-1 0 0,0 0 1 0 0,0 0-1 0 0,-4 2-58 0 0,-12 3 46 0 0,15-4-1 0 0,0 0 0 0 0,0 0 0 0 0,0 0 0 0 0,0 1-1 0 0,0 0 1 0 0,-1 1-45 0 0,-23 11 185 0 0,23-11-130 0 0,0-2 0 0 0,1 2 0 0 0,-1 0 1 0 0,-1 2-56 0 0,-70 57-189 0 0,38-27 241 0 0,0 0-1 0 0,-2 9-51 0 0,22-25 31 0 0,-50 59-4 0 0,5-5 34 0 0,44-50-138 0 0,0 1 0 0 0,1 2 0 0 0,2 0 77 0 0,11-12 25 0 0,6-13-30 0 0,0 1 0 0 0,0 0 0 0 0,0-1 0 0 0,-1 1 1 0 0,1-1-1 0 0,0 0 0 0 0,-2 2 5 0 0,10-23-1164 0 0,9-10 1009 0 0,67-92-257 0 0,-30 45 329 0 0,-44 63 72 0 0,6-10-58 0 0,1 1-1 0 0,1 1 0 0 0,8-8 70 0 0,-18 20 98 0 0,-7 7 85 0 0,-3 7 11 0 0,-50 62 183 0 0,-22 31 85 0 0,20-28-505 0 0,-22 45-6 0 0,25-39 93 0 0,-23 37 42 0 0,72-110-116 0 0,1 1-1 0 0,0-2 0 0 0,0 2 1 0 0,0 0-1 0 0,0-1 0 0 0,0 1 1 0 0,1-1-1 0 0,0 1 0 0 0,-1 3 31 0 0,8-14-292 0 0,0-4 303 0 0,0 1-1 0 0,0 1 0 0 0,0 0 1 0 0,1 0-1 0 0,5-4-10 0 0,3-5-60 0 0,-1 0 0 0 0,0-1 0 0 0,6-15 60 0 0,19-25-120 0 0,44-46 205 0 0,15-9-85 0 0,-96 112 1 0 0,-1 0 18 0 0,0 0 0 0 0,1 1 0 0 0,0-1 0 0 0,0 0 0 0 0,-1 0 0 0 0,3 1-19 0 0,-4 1 2 0 0,0 0-1 0 0,0 0 1 0 0,0 0 0 0 0,0 0-1 0 0,0 0 1 0 0,0 0 0 0 0,0 0-1 0 0,0 0 1 0 0,0 0 0 0 0,0 0-1 0 0,0 0 1 0 0,0 0-1 0 0,0 0 1 0 0,0 0 0 0 0,0 0-1 0 0,0 0 1 0 0,0 0 0 0 0,0 0-1 0 0,0 0 1 0 0,0 0 0 0 0,0 0-1 0 0,0 0 1 0 0,0 0-1 0 0,0 0 1 0 0,0 0 0 0 0,0 0-1 0 0,0 0 1 0 0,0 0 0 0 0,0 0-1 0 0,0 0 1 0 0,0 0 0 0 0,0 0-1 0 0,0 0 1 0 0,1 0-1 0 0,-1 0 1 0 0,0 0 0 0 0,0 0-1 0 0,0 0 1 0 0,0 0 0 0 0,0 0-1 0 0,0 0 1 0 0,0 0 0 0 0,0 0-1 0 0,0 0 1 0 0,0 0-1 0 0,0 0 1 0 0,0 0 0 0 0,0 0-1 0 0,0 0 1 0 0,0 0 0 0 0,0 0-1 0 0,0 0 1 0 0,0 0 0 0 0,0 0-1 0 0,0 0 1 0 0,0 0-1 0 0,0 0 1 0 0,0 0 0 0 0,0 0-1 0 0,0 0-1 0 0,-2 5 105 0 0,-6 6-5 0 0,-34 38-31 0 0,3 3-1 0 0,-5 14-68 0 0,-38 67 56 0 0,35-54-78 0 0,31-54-128 0 0,8-12 131 0 0,0-1-1 0 0,0 1 1 0 0,1 0-1 0 0,1 0 1 0 0,-2 10 19 0 0,8-22-506 0 0,2-2 165 0 0,5-8 28 0 0,7-13 258 0 0,39-61-437 0 0,37-44 492 0 0,-52 74 29 0 0,7-5-183 0 0,39-36 154 0 0,-44 51-122 0 0,-7 6 147 0 0,-31 35-54 0 0,-4 4-44 0 0,-4 4 71 0 0,-1 9-6 0 0,-2 0-1 0 0,1 0 1 0 0,-2 0-1 0 0,-4 3 9 0 0,-18 26 133 0 0,-30 51 228 0 0,-49 82-451 0 0,63-100-39 0 0,66-112-738 0 0,-9 14 809 0 0,23-38 48 0 0,3 3-1 0 0,3 0 0 0 0,1 2 1 0 0,3 3-1 0 0,22-21 11 0 0,-40 42-58 0 0,-15 18 182 0 0,1 0-1 0 0,1 1-123 0 0,-11 11 4 0 0,0 0-1 0 0,0 0 0 0 0,0-1 1 0 0,0 1-1 0 0,0 0 0 0 0,0 0 0 0 0,0 0 1 0 0,0 0-1 0 0,0 0 0 0 0,0 0 1 0 0,0 0-1 0 0,0 0 0 0 0,0 0 1 0 0,0-1-1 0 0,0 1 0 0 0,1 0 1 0 0,-1 0-1 0 0,0 0 0 0 0,0 0 1 0 0,0 0-1 0 0,0 0 0 0 0,0 0 0 0 0,0 0 1 0 0,0 0-1 0 0,0 0 0 0 0,1 0 1 0 0,-1 0-1 0 0,0 0 0 0 0,0 0 1 0 0,0 0-1 0 0,0 0 0 0 0,0 0 1 0 0,0 0-1 0 0,0 0 0 0 0,0 0 0 0 0,1 0 1 0 0,-1 0-1 0 0,0 0 0 0 0,0 0 1 0 0,0 0-1 0 0,0 0 0 0 0,0 0 1 0 0,0 0-1 0 0,0 0 0 0 0,0 0 1 0 0,0 0-1 0 0,0 0 0 0 0,0 0 0 0 0,0 0 1 0 0,0 0-1 0 0,0 0 0 0 0,0 0 1 0 0,0 1-1 0 0,0-1 0 0 0,0 0 1 0 0,0 0-4 0 0,0 8 138 0 0,-5 10-15 0 0,-2-6-42 0 0,0 1 0 0 0,-1-1 0 0 0,0 0 0 0 0,-1-1 0 0 0,-5 6-81 0 0,-14 17 21 0 0,-114 178-53 0 0,141-210 28 0 0,0 0 0 0 0,-1 0 0 0 0,1 0 0 0 0,-1 0 0 0 0,1-1 1 0 0,-1 1-1 0 0,0 0 0 0 0,-1 1 4 0 0,4-10-361 0 0,3-2 231 0 0,23-42 5 0 0,13-18 125 0 0,-29 51 23 0 0,3-1-1 0 0,-1 2 1 0 0,1 0 0 0 0,1 1-1 0 0,5-3-22 0 0,52-53-67 0 0,-64 63 119 0 0,-7 9-71 0 0,-3 2 6 0 0,-1 3 20 0 0,-34 49 434 0 0,-28 37-430 0 0,53-74 135 0 0,0 0 0 0 0,-3 10-146 0 0,7-11-3 0 0,-1-1-1 0 0,-1-1 0 0 0,0 1 1 0 0,-3 1 3 0 0,5-6-41 0 0,5-4-280 0 0,7-15 117 0 0,37-61 203 0 0,3 0-1 0 0,4 3 1 0 0,26-28 1 0 0,-46 65 155 0 0,-46 43-181 0 0,-74 110 492 0 0,76-103-333 0 0,2 1 0 0 0,-1 5-133 0 0,-12 15 166 0 0,-90 131-77 0 0,114-167-129 0 0,1-2-70 0 0,0 0 0 0 0,-1 1-1 0 0,0-1 1 0 0,1 0-1 0 0,-4 2 111 0 0,6-6-400 0 0,0-3-17 0 0,3-4-202 0 0,35-71-214 0 0,44-82 896 0 0,-63 132-38 0 0,-14 23-17 0 0,0 0-1 0 0,-1-1 1 0 0,0 0-1 0 0,0 0 0 0 0,-1 0 1 0 0,0 0-8 0 0,-3 7 1 0 0,0 0 0 0 0,0 0 0 0 0,0 0 1 0 0,0 0-1 0 0,0 0 0 0 0,0-1 0 0 0,0 1 0 0 0,0 0 1 0 0,0 0-1 0 0,0 0 0 0 0,0 0 0 0 0,0 0 1 0 0,1 0-1 0 0,-1 0 0 0 0,0 0 0 0 0,0 0 0 0 0,0 0 1 0 0,0 0-1 0 0,0 0 0 0 0,0-1 0 0 0,-1 1 0 0 0,1 0 1 0 0,0 0-1 0 0,0 0 0 0 0,0 0 0 0 0,0 0 0 0 0,0 0 1 0 0,0 0-1 0 0,0 0 0 0 0,0 0 0 0 0,0 0 1 0 0,0 0-1 0 0,0 0 0 0 0,0 0 0 0 0,0 0 0 0 0,0-1 1 0 0,0 1-1 0 0,0 0 0 0 0,0 0 0 0 0,0 0 0 0 0,0 0 1 0 0,0 0-1 0 0,0 0 0 0 0,0 0 0 0 0,0 0 1 0 0,0 0-1 0 0,0 0 0 0 0,0 0 0 0 0,0 0 0 0 0,0 0 1 0 0,0 0-1 0 0,0 0 0 0 0,0 0 0 0 0,0 0 0 0 0,0 0 1 0 0,0 0-1 0 0,0 0-1 0 0,-7 3 158 0 0,-4 4 136 0 0,-43 46 312 0 0,40-40-537 0 0,1 0-1 0 0,-5 8-68 0 0,3-4 47 0 0,-11 8-47 0 0,3-3 128 0 0,-1-3 1 0 0,-2-1 0 0 0,0 0-1 0 0,-8 2-128 0 0,-17 7-25 0 0,-52 19 25 0 0,61-29 44 0 0,11-3 86 0 0,0-2 1 0 0,-1-1-1 0 0,-21 3-130 0 0,28-9 67 0 0,-1-1 0 0 0,0-1 1 0 0,0-1-1 0 0,0-2 0 0 0,-9-1-67 0 0,1 0 28 0 0,-2 1 1 0 0,1 3-1 0 0,1 1 0 0 0,-29 5-28 0 0,30 0 213 0 0,-15 10-70 0 0,47-18-105 0 0,0-1 0 0 0,0 1 0 0 0,-1 0-1 0 0,1 0 1 0 0,0 0 0 0 0,0-1 0 0 0,0 1-1 0 0,0 0 1 0 0,0 1-38 0 0,1-2 6 0 0,-1 0 0 0 0,1 0 0 0 0,0 0 1 0 0,0 0-1 0 0,0 1 0 0 0,0-1 0 0 0,0 0 0 0 0,0 0 0 0 0,0 0 0 0 0,0 0 0 0 0,0 0 0 0 0,0 0 0 0 0,0 0 0 0 0,0 1 0 0 0,0-1 0 0 0,0 0 0 0 0,0 0 1 0 0,0 0-1 0 0,0 0 0 0 0,0 0 0 0 0,0 0 0 0 0,0 1 0 0 0,0-1 0 0 0,0 0 0 0 0,0 0 0 0 0,0 0 0 0 0,0 0 0 0 0,0 0 0 0 0,0 0 0 0 0,0 1 1 0 0,0-1-1 0 0,0 0 0 0 0,0 0 0 0 0,0 0 0 0 0,0 0 0 0 0,0 0-6 0 0,9 0 58 0 0,21-5 212 0 0,-18 3-270 0 0,1 1 0 0 0,-1-3 0 0 0,1 1 0 0 0,0-1 0 0 0,34-11-21 0 0,1 1-1 0 0,0 4 0 0 0,25-4 22 0 0,-57 12-105 0 0,-11 1 53 0 0,-1 1 1 0 0,0-1-1 0 0,0 1 1 0 0,1 0 0 0 0,1 0 51 0 0,-4 1-26 0 0,0-1 1 0 0,-1 0-1 0 0,1 1 1 0 0,0-1-1 0 0,0 1 1 0 0,-1-1-1 0 0,0 1 1 0 0,1 0-1 0 0,0-1 1 0 0,0 1 0 0 0,-1 1-1 0 0,0-1 1 0 0,0 0-1 0 0,2 0 26 0 0,-3 0-9 0 0,0 0 0 0 0,0-1 0 0 0,1 1 0 0 0,-1 0 1 0 0,0 0-1 0 0,0-1 0 0 0,0 1 0 0 0,0 0 0 0 0,0 0 0 0 0,0-1 0 0 0,0 0 0 0 0,0 1 0 0 0,-1 0 0 0 0,1 0 1 0 0,0-1-1 0 0,0 1 0 0 0,-1 0 0 0 0,1-1 0 0 0,0 1 0 0 0,-1 0 0 0 0,1-1 0 0 0,-1 1 0 0 0,1-1 0 0 0,0 0 0 0 0,-1 1 1 0 0,0-1 8 0 0,-11 16-190 0 0,7-11 159 0 0,-1-1 0 0 0,0 1 0 0 0,0-1-1 0 0,0 0 1 0 0,-6 1 31 0 0,-11 8 22 0 0,9-3-26 0 0,3-3 56 0 0,0 0 0 0 0,0 0 0 0 0,0-1 0 0 0,-9 3-52 0 0,-15 3-31 0 0,-58 21 144 0 0,0-4 0 0 0,-10-3-113 0 0,70-19-52 0 0,-38 9 135 0 0,-57 3-83 0 0,102-16 94 0 0,0 2-1 0 0,-11 3-93 0 0,-27 6 418 0 0,53-10-109 0 0,8 0-34 0 0,8-2-19 0 0,7 0-125 0 0,0-1-1 0 0,-2-1 0 0 0,2 0 1 0 0,-1 0-1 0 0,1-2 0 0 0,0 1 1 0 0,2-1-131 0 0,-12 1 6 0 0,28-2 147 0 0,1 1 0 0 0,12 2-153 0 0,15-2 52 0 0,-12 2-26 0 0,-10-1-154 0 0,2-2 0 0 0,-2-1 0 0 0,8-4 128 0 0,-15 1-373 0 0,1-1-1 0 0,4-4 374 0 0,-9 5-335 0 0,-18 4 149 0 0,1 1 1 0 0,-1-1-1 0 0,1 0 1 0 0,-1-1-1 0 0,3-1 186 0 0,-7 4-109 0 0,7-6-137 0 0,-7 4 98 0 0,-5 3-65 0 0,-14 3 312 0 0,3 1 0 0 0,-31 3 37 0 0,10-2 129 0 0,1 1 0 0 0,0 2 0 0 0,-21 8-265 0 0,-128 63 144 0 0,169-73-133 0 0,0 0 1 0 0,2 1 0 0 0,-2 1 0 0 0,3 0 0 0 0,-2 1 0 0 0,1 0-1 0 0,1 1 1 0 0,-9 10-12 0 0,19-20 7 0 0,0 0-1 0 0,0 0 1 0 0,0 0 0 0 0,0 0-1 0 0,0 0 1 0 0,0 0-1 0 0,-1 1 1 0 0,1-1 0 0 0,0 0-1 0 0,0 0 1 0 0,0 0-1 0 0,0 0 1 0 0,0 0 0 0 0,0 0-1 0 0,0 1 1 0 0,0-1-1 0 0,0 0 1 0 0,0 0 0 0 0,0 0-1 0 0,0 0 1 0 0,0 0-1 0 0,-1 1 1 0 0,1-1-1 0 0,0 0 1 0 0,0 0 0 0 0,0 0-1 0 0,0 0 1 0 0,0 0-1 0 0,1 1 1 0 0,-1-1 0 0 0,0 0-1 0 0,0 0 1 0 0,0 0-1 0 0,0 0 1 0 0,0 0 0 0 0,0 1-1 0 0,0-1 1 0 0,0 0-1 0 0,0 0 1 0 0,0 0 0 0 0,0 0-1 0 0,0 0 1 0 0,0 1-1 0 0,1-1 1 0 0,-1 0-1 0 0,0 0 1 0 0,0 0 0 0 0,0 0-1 0 0,0 0 1 0 0,0 0-1 0 0,0 0 1 0 0,1 0 0 0 0,-1 0-1 0 0,0 0 1 0 0,0 0-1 0 0,0 0-6 0 0,13 1 212 0 0,15-7 39 0 0,31-10-15 0 0,-27 6-269 0 0,10 0 33 0 0,-10 3-6 0 0,-7 1 53 0 0,1 2 0 0 0,14-1-47 0 0,-3 1 39 0 0,-21 2-228 0 0,-1 0 0 0 0,0 2 0 0 0,11 0 189 0 0,-20 1-96 0 0,0 0-126 0 0,-6-1 201 0 0,0 0 1 0 0,0 0-1 0 0,0 0 0 0 0,0-1 0 0 0,0 1 0 0 0,0 0 0 0 0,0 0 0 0 0,0 0 1 0 0,0 0-1 0 0,0 0 0 0 0,0 0 0 0 0,0 0 0 0 0,0 0 0 0 0,0 0 1 0 0,0 0-1 0 0,0 0 0 0 0,0 0 0 0 0,0 0 0 0 0,0 0 0 0 0,0 0 21 0 0,-3 0-116 0 0,2 0 0 0 0,-2 0 0 0 0,1 0 0 0 0,0 1 0 0 0,0-1 0 0 0,-3 1 116 0 0,0 1-131 0 0,-128 17 407 0 0,111-17-141 0 0,-3 1 94 0 0,1 1 0 0 0,-15 5-229 0 0,-39 18-159 0 0,74-27 896 0 0,13-4-395 0 0,14-4-184 0 0,13-4-79 0 0,-30 9-43 0 0,0 1 1 0 0,1 0-1 0 0,-1-1 0 0 0,1 1 0 0 0,-1 1 0 0 0,1 0 0 0 0,-1 0 0 0 0,2 1 0 0 0,-2-1 1 0 0,2 1-37 0 0,2 1 11 0 0,-1-2 1 0 0,1 1-1 0 0,0-1 0 0 0,0-1 1 0 0,0 0-1 0 0,-1 0 1 0 0,5-2-12 0 0,32-6-94 0 0,-31 7 72 0 0,-11 1-11 0 0,1 1 0 0 0,-1 0 0 0 0,1 0 0 0 0,-1 1 0 0 0,1-1 0 0 0,-1 1 0 0 0,1 0 0 0 0,-1 1 0 0 0,0-1 0 0 0,0 1 0 0 0,1 0 33 0 0,3 1 40 0 0,6 2-191 0 0,-14-4 131 0 0,1 0 0 0 0,-1 0-1 0 0,1 1 1 0 0,-1-1 0 0 0,0 0 0 0 0,0 0 0 0 0,1 1 0 0 0,-1-1 0 0 0,0 0 0 0 0,1 0 0 0 0,-1 1 0 0 0,0-1 0 0 0,1 1-1 0 0,-1-1 1 0 0,0 0 0 0 0,1 1 0 0 0,-1-1 0 0 0,0 1 0 0 0,0-1 0 0 0,1 1 0 0 0,-1-1 0 0 0,0 0 0 0 0,0 1-1 0 0,0-1 1 0 0,0 0 20 0 0,0 1-22 0 0,0-1 0 0 0,0 0-1 0 0,0 1 1 0 0,-1-1 0 0 0,1 0-1 0 0,0 1 1 0 0,-1-1 0 0 0,1 0-1 0 0,0 1 1 0 0,-1-1 0 0 0,1 0-1 0 0,0 0 1 0 0,-1 1 0 0 0,1-1-1 0 0,-1 0 1 0 0,1 0 0 0 0,0 0-1 0 0,0 1 1 0 0,0-1 0 0 0,-1 0-1 0 0,1 0 1 0 0,-1 0 0 0 0,1 0-1 0 0,0 0 1 0 0,-1 0 0 0 0,1 0-1 0 0,-1 0 1 0 0,1 0 0 0 0,-1 0-1 0 0,1 0 23 0 0,-13-1-437 0 0,1 1 348 0 0,0 0 0 0 0,0 0 0 0 0,-4 2 89 0 0,-8-1 23 0 0,-31 2 281 0 0,-53 10-304 0 0,101-12 20 0 0,0 0 0 0 0,1 1 0 0 0,-1 0 0 0 0,0 0 0 0 0,0 0 0 0 0,1 1 0 0 0,-1 0-1 0 0,1 0 1 0 0,0 1 0 0 0,-5 3-20 0 0,6-4 140 0 0,5-3-122 0 0,0 0-1 0 0,-1 0 0 0 0,1 0 0 0 0,-1 1 1 0 0,1-1-1 0 0,-1 0 0 0 0,1 0 0 0 0,0 1 1 0 0,-1-1-1 0 0,1 0 0 0 0,-1 1 0 0 0,1-1 1 0 0,0 0-1 0 0,-1 1 0 0 0,1-1 0 0 0,0 1 1 0 0,-1-1-1 0 0,1 0 0 0 0,0 1 0 0 0,0-1 1 0 0,-1 1-1 0 0,1-1 0 0 0,0 0 0 0 0,0 0 1 0 0,0 1-1 0 0,0-1 0 0 0,0 1 0 0 0,0-1 1 0 0,0 1-1 0 0,0-1 0 0 0,0 1 0 0 0,0 0-17 0 0,24-4 518 0 0,-14 3-494 0 0,-1-1 0 0 0,0 1 0 0 0,1-1 1 0 0,-1 0-1 0 0,0-1 0 0 0,0-1 0 0 0,4 0-24 0 0,23-7 48 0 0,28-4 18 0 0,-23 4-460 0 0,8 1 394 0 0,-10-2-675 0 0,-27 6 181 0 0,-11 3-25 0 0,-9 2 259 0 0,-12 4 77 0 0,13-3 139 0 0,0 0 0 0 0,0 0 0 0 0,0 1 0 0 0,1 0 0 0 0,-2 1 0 0 0,2-1 0 0 0,-2 2 44 0 0,-30 14 32 0 0,-45 30 7 0 0,83-48-42 0 0,-1 1 1 0 0,1-1 0 0 0,-1 0 0 0 0,1 0 0 0 0,0 1 0 0 0,0-1 0 0 0,-1 0 0 0 0,1 0 0 0 0,-1 0 0 0 0,1 0-1 0 0,-1 0 1 0 0,1 0 0 0 0,-1 0 0 0 0,1 0 0 0 0,-1 0 0 0 0,1 0 0 0 0,-1 0 0 0 0,0 0 2 0 0,1 0 8 0 0,0 0 1 0 0,0 0-1 0 0,0-1 1 0 0,0 1-1 0 0,-1 0 1 0 0,1 0 0 0 0,0 0-1 0 0,0 0 1 0 0,0-1-1 0 0,0 1 1 0 0,0 0-1 0 0,0 0 1 0 0,0 0-1 0 0,0 0 1 0 0,0 0-1 0 0,0 0 1 0 0,0 0 0 0 0,0-1-1 0 0,0 1 1 0 0,0 0-1 0 0,0 0 1 0 0,0-1-1 0 0,0 1 1 0 0,0 0-1 0 0,0 0 1 0 0,0 0-1 0 0,0-1-8 0 0,0 0 39 0 0,0-1-1 0 0,0 1 1 0 0,1 0-1 0 0,-1 0 1 0 0,1 0-1 0 0,0-1 1 0 0,-1 1-1 0 0,1 0 1 0 0,0-1-1 0 0,0 2 1 0 0,0-1-1 0 0,0-1-38 0 0,-1 2 7 0 0,1-1 0 0 0,0 1 1 0 0,0-1-1 0 0,0 1 0 0 0,0-1 0 0 0,0 1 0 0 0,0 0 0 0 0,-1-1 0 0 0,1 1 0 0 0,-1 0 0 0 0,1 0 0 0 0,0 0 0 0 0,1 0 0 0 0,-1 0 0 0 0,0 0-7 0 0,1-1 35 0 0,-2 1 0 0 0,2 0 1 0 0,0 0-1 0 0,0 0 0 0 0,-1 0 0 0 0,0-1 0 0 0,1 1 0 0 0,1-2-35 0 0,1 1 82 0 0,-1-1 0 0 0,1 1 0 0 0,-1 0-1 0 0,1 0 1 0 0,0 0 0 0 0,3 0-82 0 0,26-4 128 0 0,-23 5-86 0 0,0 0-1 0 0,0-2 1 0 0,-1 0-1 0 0,1-1 1 0 0,-1 1-1 0 0,1-1 1 0 0,1-1-42 0 0,62-30 8 0 0,-34 18 26 0 0,-3-2 0 0 0,2-3-34 0 0,-22 11-125 0 0,-1-2 1 0 0,0 1-1 0 0,8-12 125 0 0,-5 7-281 0 0,17-13 281 0 0,112-68-219 0 0,-79 61-52 0 0,-62 35 346 0 0,-11 2-10 0 0,0 1-47 0 0,2 0 0 0 0,-2-1 0 0 0,2 1 0 0 0,-2 0 0 0 0,2 0 0 0 0,-1 1-1 0 0,0-1 1 0 0,1 0 0 0 0,-2 3-18 0 0,-9 4 52 0 0,-31 22 449 0 0,-35 29-501 0 0,55-40 6 0 0,17-15-16 0 0,0 1-1 0 0,0 1 1 0 0,0-1 0 0 0,1 1 0 0 0,0 0 0 0 0,0 1 0 0 0,1 0 0 0 0,0 0 10 0 0,5-5 7 0 0,-1-1 0 0 0,1 1 0 0 0,0 0 0 0 0,0-1 0 0 0,0 1 0 0 0,0 1-7 0 0,1-4 0 0 0,0 0 1 0 0,0 0-1 0 0,0 0 0 0 0,0 0 1 0 0,0 0-1 0 0,0 1 1 0 0,0-1-1 0 0,0 0 0 0 0,0 0 1 0 0,0 0-1 0 0,0 0 1 0 0,0 0-1 0 0,0 0 0 0 0,0 0 1 0 0,0 0-1 0 0,0 0 0 0 0,0 0 1 0 0,0 0-1 0 0,0 0 1 0 0,0 0-1 0 0,0 0 0 0 0,0 1 1 0 0,0-1-1 0 0,0 0 1 0 0,0 0-1 0 0,0 0 0 0 0,0 0 1 0 0,1 0-1 0 0,-1 0 0 0 0,0 0 1 0 0,0 0-1 0 0,0 0 1 0 0,0 0-1 0 0,0 1 0 0 0,0-1 1 0 0,0 0-1 0 0,1 0 0 0 0,-1 0 1 0 0,0 0-1 0 0,0 0 1 0 0,0 0-1 0 0,0 0 0 0 0,0 0 1 0 0,0 0-1 0 0,10-4 7 0 0,10-10 4 0 0,-3 4 42 0 0,1-1 0 0 0,10-4-53 0 0,-7 3-59 0 0,-1 1 0 0 0,0-3 0 0 0,13-10 59 0 0,-9 7-42 0 0,48-41 58 0 0,-39 30-220 0 0,22-13 204 0 0,-45 37-103 0 0,-8 4 91 0 0,-5 5 21 0 0,-37 31-49 0 0,19-18 234 0 0,-3 5-194 0 0,-23 25 173 0 0,-62 69 53 0 0,107-113-249 0 0,-2-2-1 0 0,1 2 1 0 0,2 0 0 0 0,-2 0 0 0 0,0 0-1 0 0,2-1 1 0 0,-1 2 0 0 0,0-1-1 0 0,1 0 1 0 0,-1 0 0 0 0,1 0 0 0 0,1 1-1 0 0,-1-1 24 0 0,1-4-6 0 0,0 0 1 0 0,0 0-1 0 0,0 0 0 0 0,0 0 0 0 0,0 1 0 0 0,0-1 1 0 0,0 0-1 0 0,0 0 0 0 0,0 0 0 0 0,0 0 0 0 0,0 0 1 0 0,0 0-1 0 0,0 1 0 0 0,0-1 0 0 0,0 0 0 0 0,1 0 1 0 0,-1 0-1 0 0,0 0 0 0 0,0 0 0 0 0,0 0 0 0 0,0 0 1 0 0,0 0-1 0 0,0 0 0 0 0,0 1 0 0 0,0-1 0 0 0,0 0 1 0 0,0 0-1 0 0,0 0 0 0 0,0 0 0 0 0,0 0 0 0 0,0 0 1 0 0,0 0-1 0 0,0 0 0 0 0,0 0 0 0 0,0 0 0 0 0,1 0 0 0 0,-1 0 1 0 0,0 0-1 0 0,0 0 0 0 0,0 0 0 0 0,0 0 0 0 0,0 0 1 0 0,0 0-1 0 0,1 0 0 0 0,-1 0 0 0 0,0 0 0 0 0,0 0 6 0 0,8-4-156 0 0,6-6 157 0 0,51-53-248 0 0,9-17 247 0 0,-55 59-93 0 0,-7 11-13 0 0,-20 17 27 0 0,-7 5 270 0 0,1 0 0 0 0,2 0 0 0 0,-10 11-191 0 0,-13 14-269 0 0,28-31 205 0 0,-1 1 59 0 0,0 0 0 0 0,1 1 0 0 0,0-1-1 0 0,0 2 1 0 0,1-1 0 0 0,-4 7 5 0 0,9-13-180 0 0,3-6 68 0 0,15-37-220 0 0,-16 37 309 0 0,0 0-1 0 0,0 0 1 0 0,-1 0 0 0 0,0 0-1 0 0,0 0 1 0 0,0 0 0 0 0,0 0-1 0 0,0 0 1 0 0,-2-3 23 0 0,2 4 12 0 0,-1 1 0 0 0,1 0 1 0 0,-1 0-1 0 0,0-1 0 0 0,0 2 1 0 0,0-1-1 0 0,-1-1 0 0 0,2 1 0 0 0,-1 1 1 0 0,-1-1-1 0 0,0 0 0 0 0,1 0 1 0 0,-1 0-1 0 0,1 1 0 0 0,-1 0 0 0 0,0-1 1 0 0,-1-1-13 0 0,1 2 4 0 0,0 0 0 0 0,-1-1 1 0 0,2 1-1 0 0,-1 0 0 0 0,-1 0 1 0 0,1 0-1 0 0,0 0 0 0 0,-1 1 0 0 0,1-1 1 0 0,0 1-1 0 0,0-1 0 0 0,-1 1 1 0 0,0 0-1 0 0,1 0 0 0 0,0 0 1 0 0,-1 0-1 0 0,1 0 0 0 0,0 1 1 0 0,-1-1-1 0 0,1 1 0 0 0,-3-1-4 0 0,-3 2 9 0 0,1 1 0 0 0,-1-1 0 0 0,0 1-1 0 0,1 0 1 0 0,0 0 0 0 0,0 1 0 0 0,-1 0-1 0 0,1 1 1 0 0,-1 0-9 0 0,-11 9 10 0 0,14-12-10 0 0,0 2 1 0 0,1-2-1 0 0,-5 6 0 0 0,-56 46-76 0 0,61-51 115 0 0,-1 2-29 0 0,-1 0-1 0 0,0 1 0 0 0,1-2 1 0 0,-1 0-1 0 0,-1 1 1 0 0,0-2-1 0 0,-1 2-9 0 0,7-5 9 0 0,0 1-1 0 0,0-1 1 0 0,0 0-1 0 0,0 1 1 0 0,0-1-1 0 0,0 0 1 0 0,0 0-1 0 0,0 0 1 0 0,0 0-1 0 0,0 0 1 0 0,0 0-1 0 0,0-1 1 0 0,-1 1-9 0 0,2 0-2 0 0,0 0 1 0 0,0 0-1 0 0,-1 0 0 0 0,1 0 1 0 0,0 0-1 0 0,0 0 0 0 0,0 0 0 0 0,0 0 1 0 0,0-1-1 0 0,0 1 0 0 0,0 0 1 0 0,0 0-1 0 0,0 0 0 0 0,0 0 1 0 0,0 0-1 0 0,-1 0 0 0 0,1 0 1 0 0,0 0-1 0 0,0 0 0 0 0,0 0 0 0 0,0 0 1 0 0,0 0-1 0 0,0 0 0 0 0,0 0 1 0 0,0 1-1 0 0,0-1 0 0 0,0 0 1 0 0,0 0-1 0 0,0 0 0 0 0,0 0 1 0 0,0 0-1 0 0,0 0 0 0 0,0 0 0 0 0,0 0 1 0 0,0 0-1 0 0,0 0 0 0 0,0 0 1 0 0,0 0-1 0 0,0 0 0 0 0,0 0 1 0 0,0 0-1 0 0,0 0 0 0 0,0 1 1 0 0,0-1-1 0 0,0 0 0 0 0,0 0 0 0 0,0 0 1 0 0,0 0-1 0 0,0 0 0 0 0,0 0 1 0 0,0 0-1 0 0,0 0 0 0 0,0 0 1 0 0,0 0-1 0 0,0 0 0 0 0,0 1 0 0 0,0-1 1 0 0,0 0-1 0 0,0 0 0 0 0,0 0 1 0 0,0 0-1 0 0,0 0 0 0 0,0 0 1 0 0,0 0 1 0 0,0 0 45 0 0,2 0 1 0 0,0 1-1 0 0,-1-1 1 0 0,1 0-1 0 0,-1 0 1 0 0,1 0-1 0 0,-1 0 1 0 0,1 0-1 0 0,0 0 1 0 0,-1 0-1 0 0,1-1-45 0 0,3 1 83 0 0,-2 0-1 0 0,1 0 0 0 0,-1-1 1 0 0,1 0-1 0 0,-1 0 1 0 0,3-2-83 0 0,-1 1 10 0 0,0 0 1 0 0,2 0 0 0 0,-2 0 0 0 0,0 1 0 0 0,1 0 0 0 0,2 0-11 0 0,9-2 8 0 0,-17 2-4 0 0,2 1 0 0 0,-1 0 0 0 0,1 0 0 0 0,-1 0 0 0 0,0 0 0 0 0,1 1 0 0 0,-2-1 0 0 0,1 0 0 0 0,1 0 0 0 0,-1 1 0 0 0,0-1 0 0 0,1 1 0 0 0,-1 0 0 0 0,-1-1 0 0 0,1 1 0 0 0,1-1 0 0 0,-1 0 1 0 0,0 1-1 0 0,0 0 0 0 0,0 0 0 0 0,0 0 0 0 0,-1 0 0 0 0,1 0 0 0 0,0 0 0 0 0,-1 0 0 0 0,1 0 0 0 0,0 0 0 0 0,0 0 0 0 0,-1 0 0 0 0,1 1 0 0 0,-1-1 0 0 0,1 0 0 0 0,-1 0 0 0 0,0 0 0 0 0,0 0 0 0 0,1 1 0 0 0,-1-1 0 0 0,0 1 0 0 0,0-1-4 0 0,0-1 2 0 0,0 0 0 0 0,0 0 0 0 0,0 1 0 0 0,0-1 0 0 0,0 0-1 0 0,0 1 1 0 0,0-1 0 0 0,0 1 0 0 0,0-1 0 0 0,0 0 0 0 0,0 1 0 0 0,1-1-1 0 0,-1 0 1 0 0,0 1 0 0 0,0-1 0 0 0,1 0 0 0 0,-1 0 0 0 0,0 1 0 0 0,1-1 0 0 0,-1 0-1 0 0,0 0 1 0 0,1 1 0 0 0,-1-1 0 0 0,1 0 0 0 0,-1 0 0 0 0,0 0 0 0 0,1 0-1 0 0,-1 0 1 0 0,0 1 0 0 0,1-1 0 0 0,-1 0 0 0 0,1 0 0 0 0,-1 0 0 0 0,0 0-1 0 0,0 0 1 0 0,0 0 0 0 0,1 0 0 0 0,-1-1 0 0 0,1 1 0 0 0,-1 0 0 0 0,0 0 0 0 0,1 0-1 0 0,-1 0 1 0 0,0 0 0 0 0,1-1 0 0 0,-1 1-2 0 0,21-7-140 0 0,-16 5 154 0 0,1-2 31 0 0,9-2 78 0 0,-15 6-123 0 0,1 0 0 0 0,-1 0 0 0 0,1 0 0 0 0,-1 0 0 0 0,1 0 0 0 0,-1 0 0 0 0,1 0 0 0 0,-1 0 0 0 0,1 0 0 0 0,-1 0 0 0 0,0 1 0 0 0,0-1 0 0 0,1 0 1 0 0,-1 0-1 0 0,1 1 0 0 0,-1-1 0 0 0,1 0 0 0 0,-1 0 0 0 0,1 1 0 0 0,-1-1 0 0 0,0 0 0 0 0,1 1 0 0 0,-1-1 0 0 0,0 0 0 0 0,1 0 0 0 0,-1 1 0 0 0,0-1 0 0 0,1 0 1 0 0,-1 1-1 0 0,0 0 0 0 0,2 4-17 0 0,-1-4-2 0 0,0 0 1 0 0,0 1-1 0 0,0 0 0 0 0,-1-1 1 0 0,1 1-1 0 0,0-1 1 0 0,-1 1-1 0 0,0 0 1 0 0,1 1 18 0 0,-1-3-1 0 0,0 0 1 0 0,0 1 0 0 0,0-1 0 0 0,0 1-1 0 0,0-1 1 0 0,0 1 0 0 0,0-1 0 0 0,0 1-1 0 0,1-1 1 0 0,-1 1 0 0 0,0-1-1 0 0,1 1 1 0 0,-1-1 0 0 0,0 0 0 0 0,1 1-1 0 0,-1-1 1 0 0,1 0 0 0 0,-1 1 0 0 0,0-1-1 0 0,1 0 1 0 0,-1 0 0 0 0,1 0 0 0 0,-1 0-1 0 0,1 0 1 0 0,-1 0 0 0 0,1 0 0 0 0,-1 1-1 0 0,1-1 0 0 0,-1 0 0 0 0,0 0 0 0 0,0 0 0 0 0,1 1 0 0 0,-1-1 0 0 0,1 0 0 0 0,-1 1 0 0 0,0-1 0 0 0,1 0-1 0 0,-1 1 1 0 0,0-1 0 0 0,1 1 0 0 0,-1-1 0 0 0,0 0 0 0 0,1 1 0 0 0,-1-1 0 0 0,0 1 1 0 0,0-1-1 0 0,1 1-1 0 0,-1-1 1 0 0,0 0-1 0 0,0 0 1 0 0,1 0-1 0 0,-1 1 1 0 0,0-1-1 0 0,1 1 1 0 0,-1-1-1 0 0,0 0 1 0 0,0 1-1 0 0,0-1 1 0 0,1 0-1 0 0,-1 0 1 0 0,0 1-1 0 0,1-1 1 0 0,-1 0-1 0 0,1 0 1 0 0,-1 0-1 0 0,1 1 1 0 0,-1-1-1 0 0,1 0 1 0 0,-1 0-1 0 0,1 0 1 0 0,0 0 1 0 0,-1 0 9 0 0,1 0 0 0 0,-1 0 0 0 0,0 0 0 0 0,0 0 0 0 0,1 1 0 0 0,-1-1 0 0 0,0 0-1 0 0,1 0 1 0 0,-1 0 0 0 0,1 1 0 0 0,-1-1 0 0 0,1 0 0 0 0,-1 0 0 0 0,1 1 0 0 0,-1-1 0 0 0,0 0 0 0 0,1 0 0 0 0,-1 0 0 0 0,0 1 0 0 0,1-1 0 0 0,-1 0 0 0 0,0 1-9 0 0,1 0-7 0 0,-1 0 0 0 0,1-1-1 0 0,0 1 1 0 0,0 0 0 0 0,0-1-1 0 0,0 1 1 0 0,0-1 0 0 0,0 1 0 0 0,0-1-1 0 0,0 0 1 0 0,0 0 0 0 0,0 0-1 0 0,0 0 1 0 0,0 0 0 0 0,1 0-1 0 0,-1 0 8 0 0,3 1-44 0 0,-2 0 58 0 0,-1 0 0 0 0,0-1 0 0 0,-1 1 0 0 0,1 0-1 0 0,0-1 1 0 0,0 1 0 0 0,0 0 0 0 0,0 0 0 0 0,0-1 0 0 0,-1 1 0 0 0,1 0 0 0 0,0 0 0 0 0,-1 1-14 0 0,1-1-16 0 0,-1 0-1 0 0,1 0 1 0 0,0-1 0 0 0,0 1 0 0 0,0 0 0 0 0,-1 0 0 0 0,1 0 0 0 0,0 0 0 0 0,0 0 0 0 0,0-1 0 0 0,0 1 0 0 0,0 0 0 0 0,0-1 0 0 0,0 0 0 0 0,1 1 16 0 0,6 3 35 0 0,-8-4-32 0 0,1 0 0 0 0,-1 1 1 0 0,0-1-1 0 0,0 0 0 0 0,0 0 0 0 0,0 0 1 0 0,1 1-1 0 0,-1-1 0 0 0,0 0 0 0 0,1 0 1 0 0,-1 0-1 0 0,1 0 0 0 0,-1 0 0 0 0,0 0 1 0 0,1 0-1 0 0,-1 0 0 0 0,0 0 0 0 0,1 0 1 0 0,-1 0-1 0 0,1 0 0 0 0,-1 0 1 0 0,0 0-1 0 0,1 0 0 0 0,-1 0 0 0 0,0 0 1 0 0,1 0-1 0 0,-1 0 0 0 0,0-1 0 0 0,0 1-3 0 0,0 0 1 0 0,0 0 0 0 0,1 0 0 0 0,-1 0 0 0 0,1 0-1 0 0,-1-1 1 0 0,0 1 0 0 0,1 0 0 0 0,-1 0 0 0 0,0 0 0 0 0,1 0-1 0 0,-1 0 1 0 0,1 0 0 0 0,-1 0 0 0 0,0 0 0 0 0,1 0 0 0 0,-1 0-1 0 0,0 0 1 0 0,1 1 0 0 0,-1-1 0 0 0,0 0 0 0 0,1 0 0 0 0,-1 0-1 0 0,0 0 1 0 0,0 1 0 0 0,0-1 0 0 0,0 0 0 0 0,1 0 0 0 0,-1 0 0 0 0,0 1-1 0 0,1-1 1 0 0,-1 0 0 0 0,0 0 0 0 0,0 0 0 0 0,0 0 0 0 0,1 1-1 0 0,-1-1 1 0 0,0 0 0 0 0,0 1 0 0 0,0-1 0 0 0,0 0 0 0 0,1 1-1 0 0,-1-1 1 0 0,0 0 0 0 0,0 1-1 0 0,3 17-48 0 0,-2-13-81 0 0,3 0-76 0 0,-4-5 199 0 0,1 1-1 0 0,-1-1 1 0 0,0 0 0 0 0,1 0 0 0 0,-1 0-1 0 0,1 0 1 0 0,-1 0 0 0 0,0 0 0 0 0,0 1 0 0 0,1-1-1 0 0,-1 0 1 0 0,0 1 0 0 0,1-1 0 0 0,-1 0-1 0 0,0 1 1 0 0,0-1 0 0 0,0 0 0 0 0,0 1 0 0 0,0-1-1 0 0,0 1 1 0 0,0-1 6 0 0,2 5 40 0 0,0 0 0 0 0,0 0 0 0 0,0-1 0 0 0,2 3-40 0 0,2 3-84 0 0,-5-8 43 0 0,0 1-1 0 0,0-1 1 0 0,0-1 0 0 0,0 2-1 0 0,0-1 1 0 0,-1 0 0 0 0,0 1 41 0 0,0-3 4 0 0,0 1 0 0 0,0 0 0 0 0,0-1 0 0 0,0 1 0 0 0,0 0 0 0 0,0-1 1 0 0,0 1-1 0 0,1-1 0 0 0,-1 0 0 0 0,0 1 0 0 0,0-1 0 0 0,1 1 0 0 0,-1 0 0 0 0,0-1 0 0 0,1 1 1 0 0,-1-1-1 0 0,0 1 0 0 0,1-1 0 0 0,-1 1 0 0 0,1-1-4 0 0,3 6-168 0 0,-3-2 120 0 0,-1-4 48 0 0,0 0 0 0 0,0 0 0 0 0,0 0 0 0 0,0 0 1 0 0,0 0-1 0 0,0 0 0 0 0,0 0 0 0 0,0 0 1 0 0,0 0-1 0 0,0 1 0 0 0,0-1 0 0 0,0 0 1 0 0,0 0-1 0 0,0 0 0 0 0,0 0 0 0 0,1 0 0 0 0,-1 0 1 0 0,0 1-1 0 0,0-1 0 0 0,0 0 0 0 0,0 0 1 0 0,0 0-1 0 0,0 0 0 0 0,0 0 0 0 0,0 0 0 0 0,0 0 1 0 0,1 0-1 0 0,-1 0 0 0 0,0 0 0 0 0,0 0 1 0 0,0 1-1 0 0,0-1 0 0 0,0 0 0 0 0,0 0 1 0 0,1 0-1 0 0,-1 0 0 0 0,0 0 0 0 0,0 0 0 0 0,0 0 1 0 0,0 0-1 0 0,0 0 0 0 0,1 0 0 0 0,-1 0 1 0 0,0 0-1 0 0,0 0 0 0 0,1 0-4 0 0,-1 0 0 0 0,1 1 0 0 0,-1-1 1 0 0,0 1-1 0 0,0-1 0 0 0,0 1 0 0 0,1-1 1 0 0,-1 1-1 0 0,1-1 0 0 0,-1 1 0 0 0,0-1 0 0 0,1 0 1 0 0,-1 1-1 0 0,0-1 0 0 0,0 1 0 0 0,0 0 1 0 0,1-1-1 0 0,-1 1 0 0 0,0 0 0 0 0,0-1 1 0 0,0 1-1 0 0,0 0 0 0 0,0-1 0 0 0,0 1 0 0 0,0-1 1 0 0,-1 0-1 0 0,1 1 0 0 0,0 0 0 0 0,0-1 1 0 0,0 1-1 0 0,-1 0 0 0 0,1-1 0 0 0,0 1 1 0 0,-1-1-1 0 0,1 1 4 0 0,0 0-52 0 0,-1 0 48 0 0,1 0 1 0 0,0 1 0 0 0,0 0-1 0 0,0 0 1 0 0,0 0-1 0 0,0-2 1 0 0,0 2 0 0 0,0 2 3 0 0,0-2-243 0 0,0-1 193 0 0,1 9 0 0 0,-1-10 53 0 0,0 1-1 0 0,0-1 1 0 0,0 0 0 0 0,0 1 0 0 0,0-1 0 0 0,0 0 0 0 0,0 0 0 0 0,0 1-1 0 0,0-1 1 0 0,0 0 0 0 0,1 0 0 0 0,-1 1 0 0 0,0-1 0 0 0,0 0 0 0 0,0 0-1 0 0,1 0 1 0 0,-1 1 0 0 0,0-1 0 0 0,0 0 0 0 0,0 0 0 0 0,1 0-1 0 0,-1 0 1 0 0,0 0 0 0 0,0 0 0 0 0,1 0 0 0 0,-1 0 0 0 0,0 0 0 0 0,1 0-1 0 0,-1 0 1 0 0,0 0 0 0 0,0 0 0 0 0,1 0-3 0 0,-1 1 4 0 0,1-1 0 0 0,-1 1 0 0 0,0 0 0 0 0,0-1 0 0 0,1 1 0 0 0,-1 0 0 0 0,1 0 0 0 0,-1-1 0 0 0,0 1 0 0 0,1 0 0 0 0,-1-1 0 0 0,0 0 0 0 0,0 1 0 0 0,0 0 0 0 0,1 0 0 0 0,-1 0 0 0 0,0 0 0 0 0,0-1 0 0 0,0 2-4 0 0,0-1 57 0 0,0 0-59 0 0,0-1 0 0 0,0 1 0 0 0,1-1-1 0 0,-1 1 1 0 0,0-1 0 0 0,0 0 0 0 0,1 1-1 0 0,-1-1 1 0 0,0 1 0 0 0,1-1 0 0 0,-1 0 0 0 0,1 1-1 0 0,-1-1 1 0 0,0 0 0 0 0,0 0 0 0 0,0 1-1 0 0,1-1 1 0 0,0 0 2 0 0,5 5-13 0 0,-5-3 17 0 0,0-1 0 0 0,0 0 0 0 0,0-1 0 0 0,0 2 1 0 0,0-1-1 0 0,0 0 0 0 0,-1 1 0 0 0,1-1 0 0 0,-1 0 0 0 0,0 0 0 0 0,1 1 0 0 0,-1-1 1 0 0,0 1-1 0 0,1 0 0 0 0,-1-2 0 0 0,0 2 0 0 0,0-1 0 0 0,0 1 0 0 0,0 0 0 0 0,0-1 0 0 0,-1 0 1 0 0,1 0-1 0 0,-1 2-4 0 0,1 0-27 0 0,0 1 0 0 0,0 0-1 0 0,0-1 1 0 0,0 1 0 0 0,1-1 0 0 0,0 3 27 0 0,-2-5-3 0 0,2-1 0 0 0,-1 1 1 0 0,0 0-1 0 0,0 0 0 0 0,0-1 0 0 0,0 1 0 0 0,1 0 0 0 0,-1 0 0 0 0,0 0 0 0 0,1 0 1 0 0,-1-1-1 0 0,0 0 0 0 0,1 1 0 0 0,-1 0 0 0 0,1 0 0 0 0,0-1 0 0 0,-1 1 1 0 0,1 0-1 0 0,-1-1 0 0 0,0 1 0 0 0,1 0 3 0 0,-1-1 3 0 0,1 0 1 0 0,-1 0-1 0 0,0 0 1 0 0,1 0-1 0 0,-1 0 1 0 0,0 1-1 0 0,1-1 1 0 0,-1 0-1 0 0,0 0 1 0 0,0 0-1 0 0,0 0 1 0 0,1 0-1 0 0,-1 0 0 0 0,0 1 1 0 0,0-1-1 0 0,0 0 1 0 0,1 0-1 0 0,-1 1 1 0 0,0-1-1 0 0,0 0 1 0 0,0 1-1 0 0,0-1 1 0 0,0 1-4 0 0,0-1 0 0 0,0 0 0 0 0,0 0 0 0 0,0 0 0 0 0,0 1 0 0 0,0-1 1 0 0,0 0-1 0 0,0 0 0 0 0,0 0 0 0 0,0 1 0 0 0,0-1 0 0 0,1 0 1 0 0,-1 0-1 0 0,0 0 0 0 0,0 0 0 0 0,0 1 0 0 0,0-1 0 0 0,0 0 1 0 0,0 0-1 0 0,0 0 0 0 0,1 0 0 0 0,-1 1 0 0 0,0-1 1 0 0,0 0-1 0 0,0 0 0 0 0,0 0 0 0 0,0 0 0 0 0,0 0 0 0 0,0 0 1 0 0,0 0-1 0 0,0 0 0 0 0,0 0 0 0 0,1 0 0 0 0,-1 0 0 0 0,0 0 1 0 0,0 0-1 0 0,0 0 0 0 0,1 0 0 0 0,-1 0 0 0 0,0 0 0 0 0,0 0 1 0 0,0 0-1 0 0,1 0 0 0 0,-1 0 0 0 0,0 0 0 0 0,0 0 0 0 0,0 0 1 0 0,0 0-1 0 0,1 0 0 0 0,-1 0 0 0 0,0 0 4 0 0,1-1 0 0 0,-1 1 0 0 0,0 0 0 0 0,1 0 0 0 0,-1-1 0 0 0,1 1 0 0 0,-1 0 0 0 0,1 0-1 0 0,-1-1 1 0 0,0 1 0 0 0,0 0 0 0 0,0 0 0 0 0,1 0 0 0 0,-1 0 0 0 0,1 0 0 0 0,-1 0 0 0 0,1 0-4 0 0,3 3-62 0 0,-2 1 28 0 0,2-1 149 0 0,1 1-24 0 0,-5-3-91 0 0,1 0 0 0 0,-1 0-1 0 0,1 0 1 0 0,0-1 0 0 0,-1 1-1 0 0,1-1 1 0 0,0 1 0 0 0,0-1-1 0 0,0 1 1 0 0,-1 0 0 0 0,1-1-1 0 0,-1 1 1 0 0,1-1 0 0 0,0 1-1 0 0,0-1 1 0 0,0 0 0 0 0,1 1-1 0 0,-1-1 1 0 0,-1 0 0 0 0,1 0-1 0 0,0 0 1 0 0,0 0 0 0 0,0 0-1 0 0,0 0 1 0 0,0 0 0 0 0,0 0-1 0 0,0 0 1 0 0,-1 0 0 0 0,1 0-1 0 0,0-1 1 0 0,0 1-1 0 0,0 0 1 0 0,0-1 0 0 0,0 1-1 0 0,0-1 1 0 0,0 1 0 0 0,-1-1-1 0 0,1 0 1 0 0,0 1 0 0 0,0-1-1 0 0,-1 1 1 0 0,1-1 0 0 0,0 1-1 0 0,0-1 1 0 0,-1 0 0 0 0,1 0-1 0 0,-1 0 1 0 0,1 1 1 0 0,-1 0-1 0 0,0-1 1 0 0,0 1-1 0 0,0 0 0 0 0,0 0 1 0 0,0 0-1 0 0,0-1 1 0 0,1 1-1 0 0,-1 0 1 0 0,0 0-1 0 0,0 0 0 0 0,1 0 1 0 0,-1 0-1 0 0,0 0 1 0 0,1 0-1 0 0,-1 0 1 0 0,0 0-1 0 0,0 0 0 0 0,1 0 1 0 0,-1 0-1 0 0,0 0 1 0 0,1 0-1 0 0,-1 0 0 0 0,0 0 1 0 0,1 0-1 0 0,-1 0 1 0 0,0 0-1 0 0,0 0 1 0 0,1 0-1 0 0,-1 0 0 0 0,0 1 1 0 0,1-1-1 0 0,7 7 106 0 0,-8-7-106 0 0,0 0 0 0 0,0 0 0 0 0,0 0-1 0 0,0 0 1 0 0,0 1 0 0 0,0-1 0 0 0,0 0 0 0 0,1 0-1 0 0,-1 0 1 0 0,0 0 0 0 0,0 0 0 0 0,1 0-1 0 0,-1 0 1 0 0,0 0 0 0 0,0 0 0 0 0,1 0 0 0 0,-1 0-1 0 0,0 0 1 0 0,0 0 0 0 0,1 0 0 0 0,-1 0-1 0 0,0 0 1 0 0,0 0 0 0 0,0 0 0 0 0,1-1 0 0 0,-1 1-1 0 0,0 0 1 0 0,0 0 0 0 0,1 0 0 0 0,-1 0-1 0 0,0 0 1 0 0,0-1 0 0 0,0 1 0 0 0,0 0 0 0 0,1 0-1 0 0,-1 0 1 0 0,0 0 0 0 0,0 0 0 0 0,0 0-1 0 0,0 0 1 0 0,0 0 0 0 0,0-1 0 0 0,0 1 0 0 0,1 0-1 0 0,-1 0 1 0 0,0-1-1 0 0,0 1 0 0 0,0 0-1 0 0,0-1 1 0 0,0 1 0 0 0,0 0-1 0 0,0-1 1 0 0,0 1-1 0 0,1 0 1 0 0,-1 0 0 0 0,0-1-1 0 0,1 1 1 0 0,-1 0 0 0 0,0 0-1 0 0,1 0 1 0 0,-1-1 0 0 0,0 1-1 0 0,1 0 1 0 0,-1 0 0 0 0,1 0-1 0 0,-1 0 1 0 0,0 0-1 0 0,1 0 1 0 0,-1 0 0 0 0,1 0-1 0 0,-1 0 2 0 0,17-12 134 0 0,-3 4-48 0 0,-5 0-27 0 0,-7 7-46 0 0,-2 0 1 0 0,1-1 0 0 0,1 1-1 0 0,-1 0 1 0 0,1 1 0 0 0,0-1-1 0 0,-2 0 1 0 0,2 0 0 0 0,0 0-1 0 0,0 0 1 0 0,0 0 0 0 0,-1 1-1 0 0,0-1 1 0 0,2 0-14 0 0,0 1 3 0 0,-1 0 1 0 0,1 0 0 0 0,0-1-1 0 0,-1 0 1 0 0,1 0-1 0 0,0 0 1 0 0,-1 0-1 0 0,1-1 1 0 0,-1 1 0 0 0,0 0-1 0 0,2-1-3 0 0,7-5 34 0 0,4-6-96 0 0,-6 5 105 0 0,-7 6-31 0 0,1 0 1 0 0,-1 0 0 0 0,0 0 0 0 0,0 0 0 0 0,1 1 0 0 0,0-1 0 0 0,-1 1 0 0 0,1-1 0 0 0,0 1-1 0 0,-1 0 1 0 0,1 1 0 0 0,0-1 0 0 0,2-1-13 0 0,-4 2-2 0 0,1 0 0 0 0,-2-1 0 0 0,1 1-1 0 0,0-1 1 0 0,1 1 0 0 0,-1-1 0 0 0,0 0 0 0 0,0 1 0 0 0,0-1-1 0 0,-1 1 1 0 0,1-1 0 0 0,0 0 0 0 0,0 0 0 0 0,0 0-1 0 0,0 0 1 0 0,0-1 2 0 0,9-6 91 0 0,-10 7-96 0 0,0 1 0 0 0,0 0 0 0 0,1 0 0 0 0,-1 0 0 0 0,1 0 0 0 0,-1 0 0 0 0,1 0 0 0 0,-1 0 0 0 0,1 0 0 0 0,-1 0 0 0 0,1-1 0 0 0,-1 1 0 0 0,1 0 0 0 0,-1 0 0 0 0,1 0 0 0 0,-1 0 0 0 0,1 1 0 0 0,-1-1 0 0 0,0 0 0 0 0,0 0 0 0 0,1 0 0 0 0,-1 0 0 0 0,1 0 6 0 0,0 0 2 0 0,0 0 1 0 0,-1 1 0 0 0,1-1 0 0 0,0 0 0 0 0,0 0-1 0 0,0 0 1 0 0,-1 0 0 0 0,0 0 0 0 0,1 0 0 0 0,0 0-1 0 0,-1 0 1 0 0,1 0 0 0 0,0 0 0 0 0,0 0 0 0 0,-1 0 0 0 0,1-1-1 0 0,0 1 1 0 0,0 0 0 0 0,-1 0 0 0 0,0 0 0 0 0,1 0-1 0 0,-1-1 1 0 0,1 1 0 0 0,0-1-4 0 0,15-13-96 0 0,-2 0 159 0 0,1 10-60 0 0,-14 4 0 0 0,-1-1 1 0 0,1 1-1 0 0,0-1 1 0 0,0 1-1 0 0,0 0 1 0 0,0 0-1 0 0,0-1 0 0 0,-1 1 1 0 0,1 0-1 0 0,0 0 1 0 0,-1 0-1 0 0,1 0 1 0 0,1 0-4 0 0,-1 0-1 0 0,-1 0 0 0 0,1 0 0 0 0,0 0 1 0 0,-1 0-1 0 0,1 0 0 0 0,0 0 0 0 0,-1 0 1 0 0,0 0-1 0 0,1 0 0 0 0,0 0 0 0 0,-1-1 1 0 0,1 1-1 0 0,0 0 0 0 0,-1 0 0 0 0,1-1 1 0 0,0 1-1 0 0,-1-1 0 0 0,1 1 0 0 0,-1 0 1 0 0,1-1-1 0 0,-1 1 0 0 0,0 0 0 0 0,0 0 1 0 0,1-1 0 0 0,0-1-1 0 0,0 1 0 0 0,-1 0 1 0 0,1-1-1 0 0,1 1 1 0 0,-1 1-1 0 0,0-2 1 0 0,-1 1-1 0 0,1 0 1 0 0,1 0-1 0 0,-1 0 1 0 0,0 0-1 0 0,1 0 1 0 0,-1 1-1 0 0,0 0 1 0 0,0-1-1 0 0,1 0 1 0 0,-1 1-1 0 0,1-1 1 0 0,-1 1-1 0 0,0-1 1 0 0,1 1-1 0 0,0 0 1 0 0,-1 0 0 0 0,0 0 2 0 0,0 0 0 0 0,-1 0 0 0 0,1 0 0 0 0,0 0 0 0 0,0-1 0 0 0,0 1 0 0 0,0 0 0 0 0,0 0 0 0 0,-1-1 0 0 0,1 1 0 0 0,0-1 0 0 0,-1 1 0 0 0,1-1 0 0 0,-1 1 0 0 0,1 0 0 0 0,0 0 0 0 0,0-1 0 0 0,-1 0-2 0 0,4-3-22 0 0,10 2 28 0 0,8-10 112 0 0,-10 8-158 0 0,15-12-148 0 0,-6 9 412 0 0,-19 6-136 0 0,5 0-70 0 0,-6 1-23 0 0,0 0 1 0 0,0-1 0 0 0,0 1-1 0 0,-1 0 1 0 0,1 0 0 0 0,0-1-1 0 0,0 1 1 0 0,0-1 0 0 0,-1 1-1 0 0,0-1 1 0 0,1 1 0 0 0,0-1 0 0 0,-1 1-1 0 0,1-1 1 0 0,0 1 0 0 0,-1-1-1 0 0,1 1 1 0 0,-1 0 0 0 0,1-1-1 0 0,-1 0 5 0 0,1 1-1 0 0,-1-1-1 0 0,0 1 1 0 0,1-1-1 0 0,-1 1 0 0 0,0-1 1 0 0,0 1-1 0 0,0 0 1 0 0,0-1-1 0 0,1 1 0 0 0,-1 0 1 0 0,1-1-1 0 0,-1 1 1 0 0,1 0-1 0 0,-1 0 0 0 0,1-1 1 0 0,-1 1-1 0 0,1 0 2 0 0,1 0-104 0 0,0 0 97 0 0,0-6 108 0 0,-1 4-101 0 0,13-17 9 0 0,-14 18-18 0 0,1 0-9 0 0,-1 1 0 0 0,0-1 0 0 0,1 0 0 0 0,-1 1 0 0 0,0-1 0 0 0,0 0 0 0 0,1 1-1 0 0,-1 0 1 0 0,0-1 0 0 0,0 0 0 0 0,0 1 0 0 0,0-1 0 0 0,0 0 0 0 0,0 0 0 0 0,0 1 0 0 0,0-1 0 0 0,0 0 0 0 0,0 1 0 0 0,0-1 0 0 0,-1 1 0 0 0,1-1 0 0 0,0 1 0 0 0,0-1 0 0 0,-1 0 0 0 0,1 1 0 0 0,-1-1 18 0 0,0-3-18 0 0,0 2 3 0 0,0-1 0 0 0,0 0 0 0 0,0 0 0 0 0,1 0-1 0 0,-1 1 1 0 0,1-2 0 0 0,-1 1 0 0 0,1 0 15 0 0,0 0 23 0 0,0 0-1 0 0,0 0 0 0 0,-1 0 1 0 0,1 1-1 0 0,-1-1 1 0 0,1 0-1 0 0,-1 1 0 0 0,0-2-22 0 0,-3-8-3 0 0,4 12-3 0 0,0-1 1 0 0,0-1-1 0 0,-1 1 0 0 0,1 0 0 0 0,0-1 1 0 0,-1 1-1 0 0,1 1 0 0 0,0-2 1 0 0,-1 1-1 0 0,1 0 0 0 0,-1 0 0 0 0,0-1 6 0 0,0 1 6 0 0,0 0 0 0 0,1 0 0 0 0,-1 0 0 0 0,1 0 0 0 0,-1 0 0 0 0,1-1-1 0 0,0 1 1 0 0,-1 0 0 0 0,1 1 0 0 0,0-2-6 0 0,0 2 5 0 0,0-1 0 0 0,0 0-1 0 0,0 1 1 0 0,0-1 0 0 0,0 1 0 0 0,0-1 0 0 0,0 0 0 0 0,0 1-1 0 0,-1-1 1 0 0,1 1 0 0 0,0 0 0 0 0,0-1 0 0 0,0 1-1 0 0,0-1 1 0 0,0 1 0 0 0,-1-1 0 0 0,1 1 0 0 0,0-1 0 0 0,-1 1-1 0 0,1-1 1 0 0,-1 1 0 0 0,1 0 0 0 0,-1-1-5 0 0,-2-13 279 0 0,1 6-196 0 0,1 8-86 0 0,1-1 1 0 0,0 1-1 0 0,-1-1 0 0 0,1 1 1 0 0,0-1-1 0 0,-1 0 0 0 0,1 1 1 0 0,0 0-1 0 0,0 0 1 0 0,0-1-1 0 0,0 0 0 0 0,0 1 1 0 0,0-1-1 0 0,-1 0 1 0 0,1 1 2 0 0,-1-13 133 0 0,1 10-106 0 0,-1 0 0 0 0,1 1 0 0 0,0 0 0 0 0,0-1 0 0 0,0 1 1 0 0,0-1-1 0 0,0 0 0 0 0,1 1 0 0 0,-1 0-27 0 0,2-4-2 0 0,-1-1-1 0 0,0 1 1 0 0,0 0-1 0 0,-1 0 1 0 0,0-7 2 0 0,0 4-5 0 0,-1 3 43 0 0,0 0 0 0 0,0 0 1 0 0,-1 0-1 0 0,0 0 1 0 0,0-1-39 0 0,-7-15 10 0 0,7 18-9 0 0,1 0-1 0 0,-1 0 0 0 0,0 0 0 0 0,0 1 0 0 0,-2-2 0 0 0,-5-13 93 0 0,1 3-84 0 0,6 13 7 0 0,1-1 0 0 0,-1 1-1 0 0,1 1 1 0 0,0-2 0 0 0,1 1 0 0 0,-1 0 0 0 0,0 0 0 0 0,0-1 0 0 0,0 0-16 0 0,0-5-155 0 0,0 4 170 0 0,0 0 0 0 0,1 1 0 0 0,-1-2 1 0 0,1 2-1 0 0,0-1 0 0 0,0 0 0 0 0,1 0 1 0 0,-1 1-1 0 0,1-1 0 0 0,0-2-15 0 0,1 1-25 0 0,-1 0 0 0 0,0 0 0 0 0,-1-1 0 0 0,1 1 1 0 0,-1-1-1 0 0,0-1 25 0 0,-1 1-90 0 0,2 5 92 0 0,-1 1-1 0 0,0 0 0 0 0,0 0 0 0 0,0-1 1 0 0,0 1-1 0 0,0 0 0 0 0,0 0 0 0 0,0-1 0 0 0,0 1 1 0 0,0 0-1 0 0,0-1 0 0 0,0 1 0 0 0,0 0 1 0 0,0 0-1 0 0,0-1 0 0 0,0 1 0 0 0,0 0 1 0 0,-1 0-1 0 0,1-1 0 0 0,0 1 0 0 0,0 0 1 0 0,0 0-1 0 0,0 0 0 0 0,0-1 0 0 0,-1 1 0 0 0,1 0 1 0 0,0 0-1 0 0,0 0 0 0 0,0-1 0 0 0,-1 1 1 0 0,1 0-1 0 0,0 0 0 0 0,0 0 0 0 0,0 0 1 0 0,-1 0-1 0 0,1 0 0 0 0,0 0 0 0 0,0 0 0 0 0,-1 0 1 0 0,1 0-1 0 0,0 0 0 0 0,0 0 0 0 0,-1 0 1 0 0,1 0-1 0 0,0 0 0 0 0,0 0 0 0 0,-1 0 1 0 0,1 0-1 0 0,0 0 0 0 0,-1 0 0 0 0,1 0 1 0 0,0 0-1 0 0,0 0 0 0 0,0 0 0 0 0,0 0 0 0 0,0 0 1 0 0,0 0-1 0 0,0 0 0 0 0,-1 0 0 0 0,1 1 1 0 0,0-1-1 0 0,0 0 0 0 0,0 0 0 0 0,-1 0-1 0 0,-12 12 42 0 0,12-11-45 0 0,-27 30 277 0 0,0 2 0 0 0,-18 31-274 0 0,4-7 240 0 0,18-22-222 0 0,-9 18-18 0 0,-7 11-15 0 0,22-35 27 0 0,0 2 0 0 0,-5 13-12 0 0,22-41-18 0 0,0-1 1 0 0,-1 0 0 0 0,1 1 0 0 0,0 0-1 0 0,1-1 1 0 0,-1 1 0 0 0,1 0 0 0 0,0-1-1 0 0,0 1 1 0 0,-1 0 0 0 0,1-1 0 0 0,0 1 0 0 0,1 0 16 0 0,-1-3 1 0 0,0 0 0 0 0,0 0-1 0 0,0 0 1 0 0,0 0 0 0 0,0 0-1 0 0,0 0 1 0 0,0 0-1 0 0,0 0 1 0 0,0 0 0 0 0,0 0-1 0 0,0 1 1 0 0,0-1 0 0 0,0 0-1 0 0,0 0 1 0 0,0 0-1 0 0,0 0 1 0 0,0 0 0 0 0,0 0-1 0 0,0 0 1 0 0,0 0-1 0 0,0 0 1 0 0,1 0 0 0 0,-1 0-1 0 0,0 0 1 0 0,0 0 0 0 0,0 0-1 0 0,0 0 1 0 0,0 0-1 0 0,1 0 1 0 0,-1 0 0 0 0,0 0-1 0 0,0 0 1 0 0,0 0 0 0 0,0 0-1 0 0,0 0 1 0 0,0 0-1 0 0,1 0 1 0 0,-1 0 0 0 0,0 0-1 0 0,0 0 1 0 0,0 0 0 0 0,7-3-1 0 0,7-9-115 0 0,-4-5 27 0 0,4-11 89 0 0,4-5-80 0 0,3-6 108 0 0,-3-1-1 0 0,-2 0 1 0 0,0-1 0 0 0,6-38-28 0 0,-20 72-6 0 0,5-20-18 0 0,-7 25 45 0 0,1-1-1 0 0,-1 2 0 0 0,0-1 0 0 0,0 0 1 0 0,0 0-1 0 0,0 0 0 0 0,0 0 0 0 0,-1 0 0 0 0,1 0 1 0 0,0 0-1 0 0,-1 1 0 0 0,0-2-20 0 0,1 3 6 0 0,0 0 1 0 0,0 0-1 0 0,0-1 0 0 0,0 1 0 0 0,-1 0 0 0 0,1 0 0 0 0,0 0 1 0 0,0 0-1 0 0,0-1 0 0 0,0 1 0 0 0,-1 0 0 0 0,1 0 1 0 0,0 0-1 0 0,0 0 0 0 0,0 0 0 0 0,-1 0 0 0 0,1 0 0 0 0,0-1 1 0 0,0 1-1 0 0,0 0 0 0 0,-1 0 0 0 0,1 0 0 0 0,0 0 0 0 0,0 0 1 0 0,-1 0-1 0 0,1 0 0 0 0,0 0 0 0 0,0 0 0 0 0,0 0 1 0 0,0 0-1 0 0,0 0 0 0 0,0 0 0 0 0,0 0 0 0 0,-1 1-6 0 0,-8 4 123 0 0,-8 12-5 0 0,14-15-97 0 0,-7 12 45 0 0,-1 1-1 0 0,1-1 1 0 0,1 1-1 0 0,0 1 1 0 0,-4 11-66 0 0,-8 14-16 0 0,5-9 6 0 0,0 0-1 0 0,3 2 11 0 0,6-17 31 0 0,1 1-1 0 0,1 1 1 0 0,1 0 0 0 0,-1 13-31 0 0,4-4 37 0 0,1-25-48 0 0,0-2 0 0 0,0 1 0 0 0,1 0 0 0 0,-1 0 0 0 0,0 0-1 0 0,0-1 1 0 0,1 1 0 0 0,0 1 0 0 0,0-2 0 0 0,0 1 0 0 0,0-1-1 0 0,0 1 1 0 0,0 0 0 0 0,0 0 11 0 0,-1-1-14 0 0,1-1 1 0 0,0 0-1 0 0,0 0 0 0 0,-1 1 1 0 0,1-1-1 0 0,0 1 0 0 0,0-1 1 0 0,0 0-1 0 0,0 1 0 0 0,-1-1 0 0 0,1 0 1 0 0,0 0-1 0 0,0 0 0 0 0,0 1 1 0 0,-1-1-1 0 0,1 0 0 0 0,0 0 1 0 0,0 0-1 0 0,0-1 0 0 0,-1 1 1 0 0,1 0-1 0 0,0 0 0 0 0,0 0 1 0 0,0-1-1 0 0,0 1 0 0 0,0-1 0 0 0,0 1 1 0 0,-1 0-1 0 0,1-1 0 0 0,-1 1 1 0 0,1 0-1 0 0,0-1 0 0 0,-1 1 14 0 0,4-3-15 0 0,-2 0 0 0 0,2 1 0 0 0,-1-1 0 0 0,-1 0 1 0 0,1 0-1 0 0,1-2 15 0 0,5-9-28 0 0,0 0 0 0 0,-1 0 0 0 0,-1-2 0 0 0,1 1 0 0 0,-3 0 0 0 0,1-1 0 0 0,-1-3 28 0 0,3-11 2 0 0,-2 1-1 0 0,-2 0 1 0 0,1-19-2 0 0,-5 41 56 0 0,0 0 1 0 0,0 0-1 0 0,-1-1 1 0 0,0 1-57 0 0,1 4 18 0 0,0 1 0 0 0,-1 1 0 0 0,1-1 0 0 0,-1-1 0 0 0,0 1 0 0 0,0 1 0 0 0,1-1 0 0 0,-1 0 1 0 0,0-1-1 0 0,0 2 0 0 0,0-1 0 0 0,0 1 0 0 0,-1-1 0 0 0,1 0 0 0 0,-1 0-18 0 0,1 2 6 0 0,0-1 0 0 0,1 1 0 0 0,-1 0 0 0 0,0-1 0 0 0,0 1 0 0 0,1 0 0 0 0,-1 0 0 0 0,0 0 0 0 0,1 0 0 0 0,0 0 0 0 0,-1 0 0 0 0,0 0 0 0 0,1 0 0 0 0,-1 0 0 0 0,0 0 0 0 0,0 0 0 0 0,1 0 0 0 0,-1 1 0 0 0,0-1 0 0 0,1 0-1 0 0,-1 1 1 0 0,1-1 0 0 0,0 0 0 0 0,-1 1 0 0 0,0-1-6 0 0,-14 11 270 0 0,13-9-262 0 0,-10 9-29 0 0,1 0 1 0 0,0 2-1 0 0,0-1 1 0 0,2 1-1 0 0,-5 7 21 0 0,1 2-9 0 0,1 1 0 0 0,1 0-1 0 0,-1 2 10 0 0,10-19-9 0 0,1-2 0 0 0,0 2-1 0 0,0-1 1 0 0,0 0-1 0 0,0 1 1 0 0,1-2-1 0 0,0 1 1 0 0,0 3 9 0 0,0-6-1 0 0,0 0-1 0 0,0 1 1 0 0,0-2 0 0 0,0 2-1 0 0,1 0 1 0 0,0-1-1 0 0,-1-1 1 0 0,1 2 0 0 0,0-1-1 0 0,-1 0 1 0 0,1 0 0 0 0,0 0-1 0 0,1 0 1 0 0,-1 0-1 0 0,1-1 1 0 0,-1 1 0 0 0,0 0-1 0 0,1 0 1 0 0,1 0 1 0 0,-1 0-20 0 0,-1-1 0 0 0,1 0 0 0 0,0-1 0 0 0,0 1 0 0 0,0 0 0 0 0,-1 0 0 0 0,2-1 0 0 0,-1 0 0 0 0,0 0 0 0 0,-1 0-1 0 0,1 0 1 0 0,1 0 0 0 0,-1 0 0 0 0,-1 0 0 0 0,1 0 0 0 0,0 0 0 0 0,1 0 0 0 0,-2-1 0 0 0,3 0 20 0 0,3-2-78 0 0,1 0 0 0 0,-1 0 0 0 0,0-2 0 0 0,2 0 78 0 0,0 1 4 0 0,-5 1-11 0 0,1-1 1 0 0,-1 1 0 0 0,1-1-1 0 0,-1 1 1 0 0,0-2 0 0 0,0 1-1 0 0,3-3 7 0 0,22-36-71 0 0,-22 31 90 0 0,1 1 7 0 0,1-2-54 0 0,0-2 0 0 0,0 1-1 0 0,-2-1 1 0 0,0 1 0 0 0,-1-1-1 0 0,1-5 29 0 0,-6 19 8 0 0,-1-1-1 0 0,0 1 0 0 0,0 0 1 0 0,0 0-1 0 0,1-1 0 0 0,-1 1 1 0 0,-1-1-1 0 0,1 1 0 0 0,0 0 1 0 0,0 0-8 0 0,0 1 1 0 0,0 0 0 0 0,0-1 0 0 0,0 1 0 0 0,0 0-1 0 0,0 0 1 0 0,0 0 0 0 0,0 0 0 0 0,0 0 0 0 0,-1 0 0 0 0,1 0 0 0 0,0-1 0 0 0,0 1 0 0 0,0 0 0 0 0,0 0 0 0 0,0 0 0 0 0,0 0 0 0 0,0 0 0 0 0,0 0 0 0 0,0 0 0 0 0,-1 0 0 0 0,1 0 0 0 0,0 0 0 0 0,0-1 0 0 0,0 1 0 0 0,0 0 0 0 0,0 0 0 0 0,0 0 0 0 0,0 0 0 0 0,-1 0 0 0 0,1 0 0 0 0,0 0 0 0 0,0 0 0 0 0,0 0 0 0 0,0 0-1 0 0,0 0 0 0 0,-6 5 4 0 0,1 3-2 0 0,0 0 1 0 0,0-1-1 0 0,2 1 0 0 0,-1 0 0 0 0,-2 6-2 0 0,-13 45 411 0 0,15-43-82 0 0,1-6-339 0 0,0 0 0 0 0,1 1 0 0 0,0 2 10 0 0,2-9-36 0 0,-1-1 0 0 0,1 1 0 0 0,0-1 0 0 0,0 0 0 0 0,1 1 0 0 0,-1-1 0 0 0,1 1 0 0 0,0-1 0 0 0,0 0 1 0 0,-1 1-1 0 0,3 2 36 0 0,-3-5-8 0 0,1-1 0 0 0,-1 1 0 0 0,0-1 0 0 0,1 0 0 0 0,-1 0 0 0 0,0 1 0 0 0,1-1 0 0 0,-1 1 0 0 0,1-1 0 0 0,-1 0 0 0 0,1 1 0 0 0,-1-1 0 0 0,0 1 0 0 0,0-1 0 0 0,1 0 1 0 0,0 0-1 0 0,-1 1 0 0 0,1-1 0 0 0,-1 0 0 0 0,1 0 0 0 0,0 0 0 0 0,-1 1 0 0 0,1-1 8 0 0,0 0-33 0 0,0 0 0 0 0,0 0 0 0 0,1-1 0 0 0,-1 1 0 0 0,0 0 1 0 0,1 0-1 0 0,-1-1 0 0 0,-1 1 0 0 0,2-1 0 0 0,0 0 33 0 0,3-1-122 0 0,1-1 1 0 0,-1-1-1 0 0,0 1 0 0 0,2-2 122 0 0,-7 4-2 0 0,17-13-256 0 0,-2-1 0 0 0,0 0 1 0 0,-1-1-1 0 0,-1-1 0 0 0,2-3 258 0 0,-8 13 40 0 0,-7 7-23 0 0,1-1 1 0 0,-1 1-1 0 0,1 0 1 0 0,0-1-1 0 0,-1 0 1 0 0,1 1-1 0 0,0-1 1 0 0,-1 0-1 0 0,1 0 1 0 0,-1 0-1 0 0,1 0 1 0 0,-1 1-1 0 0,1-1 1 0 0,-1 1-1 0 0,1-2-17 0 0,-1 2 2 0 0,0 0 0 0 0,0 0-1 0 0,-1 0 1 0 0,1 0-1 0 0,0 0 1 0 0,0-1-1 0 0,0 1 1 0 0,0 0-1 0 0,0 0 1 0 0,0 0-1 0 0,0 0 1 0 0,0 0-1 0 0,-1 0 1 0 0,1 0-1 0 0,0 0 1 0 0,0 0-1 0 0,0 0 1 0 0,0 0 0 0 0,0 0-1 0 0,0 0 1 0 0,0 0-1 0 0,-1 0 1 0 0,1 0-1 0 0,0 0 1 0 0,0 0-1 0 0,0 0 1 0 0,0 0-1 0 0,0 0 1 0 0,0 1-1 0 0,0-1 1 0 0,0 0-1 0 0,-1 0 1 0 0,1 0-1 0 0,0 0 1 0 0,0 0 0 0 0,0 0-1 0 0,0 0 1 0 0,0 0-1 0 0,0 0 1 0 0,0 0-1 0 0,0 1 1 0 0,0-1-1 0 0,0 0 1 0 0,0 0-1 0 0,0 0 1 0 0,0 0-1 0 0,0 0 1 0 0,-1 0-1 0 0,1 0 1 0 0,0 0-1 0 0,0 1 1 0 0,0-1 0 0 0,0 0-1 0 0,0 0 1 0 0,0 0-1 0 0,0 0-1 0 0,-3 6 172 0 0,3-4-116 0 0,-4 6 131 0 0,1 1-1 0 0,1 0 0 0 0,-2 6-186 0 0,3-12 10 0 0,1 1 0 0 0,0-2 1 0 0,0 2-1 0 0,0-2 0 0 0,0 2 1 0 0,0-1-1 0 0,1 0 0 0 0,0 0 1 0 0,-1 0-1 0 0,1 0 0 0 0,0 1 1 0 0,1 0-11 0 0,-2-3-5 0 0,1 0 1 0 0,-1-1-1 0 0,1 1 1 0 0,-1 0-1 0 0,1 0 0 0 0,0-1 1 0 0,-1 1-1 0 0,1-1 1 0 0,0 0-1 0 0,0 1 1 0 0,0 0-1 0 0,-1-1 1 0 0,0 1-1 0 0,1-1 1 0 0,0 0-1 0 0,0 1 0 0 0,0-1 1 0 0,0 0-1 0 0,0 1 1 0 0,0-1-1 0 0,0 0 1 0 0,-1 0-1 0 0,1 0 1 0 0,0 0-1 0 0,1 0 5 0 0,1 0 5 0 0,-1 0-1 0 0,1-1 0 0 0,0 1 1 0 0,-1-1-1 0 0,1 1 1 0 0,0-1-1 0 0,0-1-4 0 0,4 1-29 0 0,0-3 0 0 0,0 1 0 0 0,-1 0 0 0 0,0-1 0 0 0,0 0 0 0 0,0-1 0 0 0,-1 1 0 0 0,5-4 29 0 0,-1-1-304 0 0,0-1 0 0 0,4-5 304 0 0,9-11 128 0 0,-34 59 73 0 0,11-31-193 0 0,0 0-1 0 0,1 0 1 0 0,-1 0-1 0 0,1 0 1 0 0,0 0 0 0 0,-1 0-1 0 0,1-1 1 0 0,0 1-1 0 0,0 1 1 0 0,1-1-1 0 0,-1-1 1 0 0,0 1-8 0 0,0-1 2 0 0,0-1 0 0 0,1 1 0 0 0,-1-1 0 0 0,0 1 0 0 0,0 0 1 0 0,0-1-1 0 0,1 1 0 0 0,-1-1 0 0 0,0 0 0 0 0,1 0 0 0 0,-1 1 0 0 0,0-1 0 0 0,1 1 0 0 0,-1-1 1 0 0,1 0-1 0 0,-1 1 0 0 0,1-1 0 0 0,-1 1 0 0 0,0-1 0 0 0,0 0 0 0 0,1 0 0 0 0,-1 1 0 0 0,1-1 1 0 0,-1 0-1 0 0,1 0 0 0 0,-1 1 0 0 0,1-1 0 0 0,-1 0 0 0 0,1 0 0 0 0,0 0 0 0 0,-1 0 0 0 0,1 0 1 0 0,-1 0-1 0 0,1 0 0 0 0,-1 0 0 0 0,0 0 0 0 0,1 0 0 0 0,-1 0 0 0 0,1-1 0 0 0,-1 1 0 0 0,1 0 0 0 0,0 0 1 0 0,-1-1-3 0 0,2 0-24 0 0,0 0 0 0 0,-1 0 0 0 0,1 0 0 0 0,0 1 0 0 0,0-2 0 0 0,-1 1 0 0 0,0-1 0 0 0,1 1 0 0 0,0-1 24 0 0,-1 1-23 0 0,1-1 1 0 0,-2 1 0 0 0,2-1 0 0 0,-1 1-1 0 0,1 0 1 0 0,0 1 0 0 0,-1-2 0 0 0,0 1-1 0 0,1 0 23 0 0,1 0-35 0 0,2-1-126 0 0,-5 2 158 0 0,0 1 0 0 0,0-1 0 0 0,0 0 0 0 0,0 0 0 0 0,0 0 1 0 0,1 1-1 0 0,-1-1 0 0 0,0 0 0 0 0,0 0 0 0 0,0 0 0 0 0,0 1 0 0 0,0-1 1 0 0,0 0-1 0 0,0 0 0 0 0,0 1 0 0 0,0-1 0 0 0,0 0 0 0 0,0 0 0 0 0,0 1 1 0 0,0-1-1 0 0,0 0 0 0 0,0 0 0 0 0,0 0 0 0 0,0 1 0 0 0,-1-1 0 0 0,1 0 1 0 0,0 0-1 0 0,0 0 0 0 0,0 1 0 0 0,0-1 0 0 0,0 0 3 0 0,0 0-5 0 0,-1 0 1 0 0,1 0-1 0 0,0 0 0 0 0,0 0 0 0 0,0 0 1 0 0,0 0-1 0 0,0 1 0 0 0,0-1 1 0 0,0 0-1 0 0,0 0 0 0 0,0 0 0 0 0,0 0 1 0 0,0 1-1 0 0,0-1 0 0 0,0 0 1 0 0,0 0-1 0 0,0 0 0 0 0,1 0 0 0 0,-1 1 1 0 0,0-1-1 0 0,0 0 0 0 0,0 0 1 0 0,0 0-1 0 0,0 0 0 0 0,0 1 0 0 0,0-1 1 0 0,0 0-1 0 0,1 0 0 0 0,-1 0 0 0 0,0 0 1 0 0,0 0-1 0 0,0 0 0 0 0,0 0 1 0 0,0 1-1 0 0,1-1 0 0 0,-1 0 0 0 0,0 0 1 0 0,0 0-1 0 0,0 0 0 0 0,0 0 1 0 0,1 0-1 0 0,-1 0 0 0 0,0 0 0 0 0,0 0 1 0 0,0 0-1 0 0,0 0 0 0 0,1 0 1 0 0,-1 0-1 0 0,0 0 0 0 0,0 0 0 0 0,0 0 1 0 0,0 0-1 0 0,1 0 0 0 0,-1 0 0 0 0,0 0 1 0 0,0-1 4 0 0,9-1-295 0 0,-9 2 327 0 0,0 0-33 0 0,1 0 1 0 0,-1 0-1 0 0,0 0 0 0 0,0 0 0 0 0,0 0 0 0 0,0 0 0 0 0,0 0 0 0 0,0 0 1 0 0,0 0-1 0 0,0 0 0 0 0,0 1 0 0 0,1-1 0 0 0,-1 0 0 0 0,0 0 0 0 0,0 0 0 0 0,0 0 1 0 0,0 0-1 0 0,0 0 0 0 0,0 0 0 0 0,0 1 0 0 0,0-1 0 0 0,0 0 0 0 0,0 0 0 0 0,0 0 1 0 0,0 0-1 0 0,0 0 0 0 0,0 0 0 0 0,0 1 0 0 0,0-1 0 0 0,0 0 0 0 0,0 0 1 0 0,0 0-1 0 0,0 0 0 0 0,0 0 0 0 0,0 0 0 0 0,0 0 0 0 0,0 1 0 0 0,0-1 0 0 0,0 0 1 0 0,-1 0-1 0 0,1 0 0 0 0,0 0 0 0 0,0 0 0 0 0,0 0 0 0 0,0 0 1 0 0,0 1 1 0 0,0-1 0 0 0,-1 0 1 0 0,1 0-1 0 0,0 1 0 0 0,0-1 0 0 0,0 0 0 0 0,0 0 0 0 0,0 0 0 0 0,0 0 1 0 0,0 0-1 0 0,-1 1 0 0 0,1-1 0 0 0,0 0 0 0 0,0 1 0 0 0,0-1 0 0 0,0 0 0 0 0,0 1 1 0 0,0-1-1 0 0,0 0 0 0 0,1 1 0 0 0,-1-1 0 0 0,0 0 0 0 0,0 1 0 0 0,0-1 1 0 0,0 0-1 0 0,0 0 0 0 0,0 1 0 0 0,0-1 0 0 0,1 0 0 0 0,-1 1 0 0 0,0-1-1 0 0,14-9-242 0 0,-8 3 151 0 0,-6 5 74 0 0,1 1 1 0 0,-1 0-1 0 0,0 0 0 0 0,1 0 1 0 0,-1-1-1 0 0,0 1 0 0 0,0 0 1 0 0,0-1-1 0 0,0 1 1 0 0,1 0-1 0 0,-1-1 0 0 0,0 1 1 0 0,1-1-1 0 0,-1 1 0 0 0,0 0 1 0 0,0-1-1 0 0,0 1 0 0 0,0-1 1 0 0,1 1-1 0 0,-1-1 0 0 0,0 1 1 0 0,0 0-1 0 0,0 0 0 0 0,0 0 1 0 0,0-1-1 0 0,0 1 0 0 0,0-1 17 0 0,0 1-2 0 0,-1-1 62 0 0,0-1 0 0 0,1 1 0 0 0,-1-1 0 0 0,1 2 0 0 0,0-2 0 0 0,0 1 0 0 0,0-1 0 0 0,-1 1 0 0 0,1-1 0 0 0,0 2 0 0 0,0-2 0 0 0,0 1 0 0 0,0-2-60 0 0,0 1-1 0 0,0 0 1 0 0,0 0-1 0 0,-1 0 1 0 0,1 0-1 0 0,0 0 0 0 0,-1 0 1 0 0,0-1-1 0 0,0 2 1 0 0,-2-10 64 0 0,-1-3 160 0 0,3 13-221 0 0,0-1-1 0 0,1 0 1 0 0,-1 1 0 0 0,0-1-1 0 0,1 1 1 0 0,0-1 0 0 0,0 1-1 0 0,0-1 1 0 0,0 0-1 0 0,0 1 1 0 0,0-1 0 0 0,0 0-3 0 0,0-20 37 0 0,0 21 38 0 0,-7 5 434 0 0,6-2-467 0 0,1-1-1 0 0,0 1 1 0 0,-1-1 0 0 0,1 1-1 0 0,0-1 1 0 0,-1 0-1 0 0,1 1 1 0 0,0-1-1 0 0,0 1 1 0 0,0-1 0 0 0,0 0-1 0 0,0 1 1 0 0,0 0-1 0 0,1-1 1 0 0,-1 1-1 0 0,0-2 1 0 0,1 2 0 0 0,-1-1-1 0 0,0 1 1 0 0,1-1-1 0 0,0 1 1 0 0,-1-2 0 0 0,1 2-1 0 0,0-1 1 0 0,0 0-1 0 0,1 2-41 0 0,-1-2 7 0 0,1 2 0 0 0,0 0 0 0 0,-1-1 0 0 0,1 0 0 0 0,-1 1-1 0 0,-1 0 1 0 0,1-1 0 0 0,0 1 0 0 0,0 1-7 0 0,-1-3-16 0 0,0 1 0 0 0,0 0 0 0 0,1 0 0 0 0,-1-1 0 0 0,1 0 0 0 0,-1 1 0 0 0,1-1 0 0 0,0 1-1 0 0,-1-1 1 0 0,1 0 0 0 0,-1 0 0 0 0,1 1 0 0 0,0-1 0 0 0,0 1 0 0 0,1-1 0 0 0,-1 0 0 0 0,0-1 0 0 0,0 2 0 0 0,0-1 0 0 0,0 0 0 0 0,2 0 16 0 0,-2 0-5 0 0,-1-1 0 0 0,1 1 1 0 0,-1 0-1 0 0,1-1 0 0 0,-1 0 1 0 0,0 1-1 0 0,0-1 0 0 0,0 1 1 0 0,1 0-1 0 0,-1-1 0 0 0,0 1 1 0 0,1 0-1 0 0,-1-1 1 0 0,0 1-1 0 0,0 0 0 0 0,0 0 1 0 0,0-1-1 0 0,0 0 0 0 0,0 1 1 0 0,0 0-1 0 0,0 0 0 0 0,0-1 1 0 0,0 1-1 0 0,0 0 0 0 0,0 0 1 0 0,-1-1-1 0 0,1 1 0 0 0,0 0 1 0 0,0-1 4 0 0,-1 1 32 0 0,1 4-325 0 0,1-4 241 0 0,-1 0 0 0 0,0-1 0 0 0,0 1 0 0 0,0 0-1 0 0,0 0 1 0 0,0 0 0 0 0,-1 1 0 0 0,1-1 0 0 0,0 0-1 0 0,0-1 1 0 0,0 1 0 0 0,0 1 52 0 0,-1 2-299 0 0,1 0 361 0 0,-1 4 67 0 0,0-6-310 0 0,1-4 99 0 0,1-1 35 0 0,0 1-1 0 0,-1-1 0 0 0,1 1 1 0 0,-1 0-1 0 0,0-1 0 0 0,0 0 0 0 0,0 1 48 0 0,0-14 17 0 0,1 6 105 0 0,-1 8-95 0 0,0 0 0 0 0,0 0 0 0 0,0 0 0 0 0,0 0 0 0 0,1 0 0 0 0,-1 1 0 0 0,1-1 0 0 0,-1 0 0 0 0,1 0 0 0 0,0 0-1 0 0,0 2 1 0 0,0-3-27 0 0,3-2-54 0 0,-2 5 35 0 0,-4 2 140 0 0,-4 12-25 0 0,-3 0-44 0 0,5-10-55 0 0,2 2 0 0 0,-1-2 0 0 0,0 0-1 0 0,1 2 1 0 0,-1-1 0 0 0,1 0 0 0 0,1 0-1 0 0,0 0 1 0 0,-1 1 0 0 0,1-1-1 0 0,0 3 4 0 0,1-8-3 0 0,0 0 0 0 0,0 0 0 0 0,-1 0 0 0 0,1 0 0 0 0,0 0-1 0 0,0 0 1 0 0,0 0 0 0 0,0 0 0 0 0,0 0 0 0 0,0 1-1 0 0,0-1 1 0 0,0 0 0 0 0,0 0 0 0 0,0 0 0 0 0,0 0 0 0 0,0 0-1 0 0,0 0 1 0 0,0 0 0 0 0,0 0 0 0 0,0 0 0 0 0,0 0-1 0 0,0 1 1 0 0,0-1 0 0 0,0 0 0 0 0,1 0 0 0 0,-1 0 0 0 0,0 0-1 0 0,0 0 1 0 0,0 0 0 0 0,0 0 0 0 0,0 0 0 0 0,0 0-1 0 0,0 0 1 0 0,0 0 0 0 0,0 0 0 0 0,0 0 0 0 0,0 0-1 0 0,0 0 1 0 0,0 1 0 0 0,0-1 0 0 0,0 0 0 0 0,1 0 0 0 0,-1 0-1 0 0,0 0 1 0 0,0 0 0 0 0,0 0 0 0 0,0 0 0 0 0,0 0-1 0 0,0 0 1 0 0,0 0 0 0 0,0 0 0 0 0,0 0 0 0 0,0 0 0 0 0,1 0-1 0 0,-1 0 1 0 0,0 0 0 0 0,0 0 0 0 0,0 0 0 0 0,0 0-1 0 0,0 0 1 0 0,0-1 3 0 0,4-4-226 0 0,5-10-187 0 0,-9 13 421 0 0,0 0 1 0 0,0 0-1 0 0,0-1 1 0 0,0 1-1 0 0,0 0 0 0 0,0-1 1 0 0,-1 1-1 0 0,1 1 1 0 0,-1-2-1 0 0,1 1 0 0 0,-1-1 1 0 0,0 2-1 0 0,0-1 1 0 0,0-1-1 0 0,0 1 0 0 0,-1 1 1 0 0,1-1-1 0 0,-1-1-8 0 0,-6-10 272 0 0,7 10-195 0 0,-1 1 1 0 0,0 0 0 0 0,0 0-1 0 0,0-1 1 0 0,0 2 0 0 0,-1-1-1 0 0,2 0 1 0 0,-2 0 0 0 0,0 1-1 0 0,2 0 1 0 0,-3-1-78 0 0,-12-9 249 0 0,12 8-154 0 0,-2 0 0 0 0,1 0 1 0 0,0 1-1 0 0,-1-1 0 0 0,1 1 0 0 0,-1 0 1 0 0,0 0-1 0 0,0 2 0 0 0,-3-2-95 0 0,1 0 67 0 0,0-1 0 0 0,0 2-1 0 0,0-2 1 0 0,-3-2-67 0 0,8 3 46 0 0,-1 0 0 0 0,2 0 0 0 0,-1 0 0 0 0,0-1 1 0 0,1 1-1 0 0,-1-1 0 0 0,1 1 0 0 0,0-1 0 0 0,0 0 0 0 0,-1 0 0 0 0,1 0 1 0 0,0-3-47 0 0,-2-1 39 0 0,1 0 0 0 0,0 0 1 0 0,1 0-1 0 0,-1-1 1 0 0,1-3-40 0 0,1 4 34 0 0,-1 0 0 0 0,2 0 0 0 0,-1 0 1 0 0,1 0-1 0 0,0 0 0 0 0,0 1 0 0 0,1-1 1 0 0,0 0-1 0 0,1-2-34 0 0,0 1 137 0 0,2 0 0 0 0,-1 1 0 0 0,4-7-137 0 0,-4 9-1 0 0,0-1 0 0 0,0 0 0 0 0,-1 0 0 0 0,0 1 0 0 0,1-2 0 0 0,-1-1 1 0 0,-1 2 8 0 0,0 1-1 0 0,1 0 1 0 0,1 0-1 0 0,-2 1 1 0 0,2-2-1 0 0,0 2 1 0 0,-1-1-1 0 0,4-2-7 0 0,4-10 215 0 0,4 1-255 0 0,27-50 208 0 0,-39 60-164 0 0,2 2 0 0 0,0-1-1 0 0,-1 1 1 0 0,2-2-4 0 0,12-15 281 0 0,-4 3-305 0 0,-11 15-10 0 0,1-1 1 0 0,0 2 0 0 0,-1-2 0 0 0,0 1 0 0 0,0-1 0 0 0,0 0-1 0 0,0 1 1 0 0,-1-1 0 0 0,0 0 0 0 0,1-2 33 0 0,1-3-54 0 0,-1 0 0 0 0,1 0 0 0 0,1 0 0 0 0,-1 1 0 0 0,2-1 0 0 0,1-2 54 0 0,3-5 60 0 0,0 0-45 0 0,0 1 0 0 0,1 1-1 0 0,5-5-14 0 0,-8 11 4 0 0,1-4-232 0 0,-3 5 179 0 0,0 1-1 0 0,1 0 1 0 0,-1 0-1 0 0,1 0 50 0 0,2-2 51 0 0,0-1 0 0 0,4-5-51 0 0,-4 4 60 0 0,4-10-338 0 0,-4 7 125 0 0,-8 12 133 0 0,0 0 0 0 0,1 1 0 0 0,-1-1 0 0 0,0 0 0 0 0,0 0 0 0 0,0 1 0 0 0,0 0 0 0 0,0-1 0 0 0,0 0-1 0 0,0 0 1 0 0,0 1 0 0 0,0-1 0 0 0,0 0 0 0 0,0 0 0 0 0,0 0 20 0 0,0 1-9 0 0,0 0-1 0 0,-1 0 1 0 0,1 0 0 0 0,0-1-1 0 0,0 1 1 0 0,0 0 0 0 0,0 0-1 0 0,0 0 1 0 0,0 0 0 0 0,0 0-1 0 0,0 0 1 0 0,0-1 0 0 0,0 1-1 0 0,0 0 1 0 0,0 0 0 0 0,0-1-1 0 0,0 1 1 0 0,0 0 0 0 0,0 0-1 0 0,0-1 1 0 0,0 1 0 0 0,0 0-1 0 0,0 0 1 0 0,0-1 0 0 0,0 1-1 0 0,0 0 1 0 0,1 0-1 0 0,-1 0 1 0 0,0-1 0 0 0,0 1-1 0 0,0 0 1 0 0,0 0 0 0 0,1 0-1 0 0,-1-1 1 0 0,0 1 0 0 0,0 0-1 0 0,0 0 1 0 0,1 0 0 0 0,-1 0-1 0 0,0 0 1 0 0,0 0 0 0 0,1-1-1 0 0,-1 1 1 0 0,0 0 0 0 0,0 0 9 0 0,1 0-24 0 0,0 0 1 0 0,-1-1 0 0 0,1 1 0 0 0,-1 0-1 0 0,1 0 1 0 0,0-1 0 0 0,-1 1-1 0 0,1-1 1 0 0,0 0 0 0 0,-1 1 0 0 0,1-1-1 0 0,-1 0 1 0 0,1 1 0 0 0,-1-1 0 0 0,1 0-1 0 0,-1 0 1 0 0,0 1 0 0 0,0 0 0 0 0,0-1 23 0 0,3-4-49 0 0,2-1-156 0 0,-1 1 0 0 0,1-2 1 0 0,4-1 204 0 0,-7 6-9 0 0,11-12 55 0 0,-7 6-48 0 0,1 2 1 0 0,-1 0-1 0 0,4-2 2 0 0,-2-1 91 0 0,-7 7-88 0 0,1 1 1 0 0,-2 0-1 0 0,2 0 1 0 0,-1-1-1 0 0,1 1 1 0 0,0 0-1 0 0,0-1-3 0 0,-2 2-6 0 0,0 0-1 0 0,0 0 1 0 0,0-1-1 0 0,0 1 1 0 0,0 0 0 0 0,1 0-1 0 0,-1 0 1 0 0,0 0-1 0 0,0 0 1 0 0,0 0-1 0 0,0 0 1 0 0,0 0 0 0 0,0 0-1 0 0,1 0 1 0 0,-1 0-1 0 0,0 0 1 0 0,0 0 0 0 0,0 1-1 0 0,0-1 1 0 0,0 0-1 0 0,0 0 1 0 0,0 0-1 0 0,1 0 1 0 0,-1 0 0 0 0,0 0-1 0 0,0 0 1 0 0,0 0-1 0 0,0 0 1 0 0,0 0-1 0 0,0 0 1 0 0,0 0 0 0 0,0 1-1 0 0,0-1 1 0 0,0 0-1 0 0,0 0 1 0 0,1 0 0 0 0,-1 0 6 0 0,0-1 194 0 0,-21 14 270 0 0,15-10-487 0 0,2 0 0 0 0,-2 1 0 0 0,1-2 0 0 0,0 1 0 0 0,-2 1 23 0 0,6-4-1 0 0,-22 11 77 0 0,1 2 1 0 0,1 1-1 0 0,-12 10-76 0 0,-4 2 66 0 0,23-15-26 0 0,0 1-1 0 0,1 0 1 0 0,-3 3-40 0 0,1 0 165 0 0,-1 0-1 0 0,-2 1-164 0 0,-41 27 340 0 0,-2-2 0 0 0,-12 3-340 0 0,49-32 223 0 0,-17 6-223 0 0,16-8-144 0 0,-19 11 144 0 0,30-13 2 0 0,-1-1 0 0 0,0 0 0 0 0,-1-1 0 0 0,0-1 0 0 0,0 0 1 0 0,0-1-1 0 0,0 0 0 0 0,-1-2 0 0 0,-1 0-2 0 0,3-1 106 0 0,8 0-138 0 0,2 0 0 0 0,-1-1 0 0 0,0 0 0 0 0,-1 0 0 0 0,-3-2 32 0 0,4 1 22 0 0,-1 1 0 0 0,1-1 0 0 0,0 1 0 0 0,-1 0 0 0 0,1 1 0 0 0,-1 0 0 0 0,-1 1-22 0 0,-10 1 129 0 0,-15 7-129 0 0,-15 3-92 0 0,28-7 98 0 0,0-1-1 0 0,0 2 1 0 0,0 0 0 0 0,-8 7-6 0 0,-43 15 75 0 0,49-21-47 0 0,-1 1-1 0 0,1 1 0 0 0,1 0 0 0 0,-19 15-27 0 0,28-17 72 0 0,-41 31 107 0 0,-34 31-179 0 0,46-37-98 0 0,26-23 199 0 0,2 2 0 0 0,-13 12-101 0 0,24-21-11 0 0,1-1 0 0 0,-1-1 1 0 0,-1 1-1 0 0,1 1 1 0 0,1-1-1 0 0,-2-2 1 0 0,0 2-1 0 0,2 0 0 0 0,-2-1 1 0 0,0 1-1 0 0,0-1 1 0 0,2-1-1 0 0,-3 1 11 0 0,2 0-28 0 0,2-1 25 0 0,-1 0 1 0 0,1 0-1 0 0,0 1 0 0 0,0-1 1 0 0,0 0-1 0 0,0 0 0 0 0,0 0 1 0 0,-1 0-1 0 0,1 0 0 0 0,0 0 0 0 0,0 0 1 0 0,-1 0-1 0 0,1 0 0 0 0,0 0 1 0 0,-1 0-1 0 0,1 0 0 0 0,0 0 0 0 0,-1 0 1 0 0,1 0-1 0 0,0 0 0 0 0,-1 0 1 0 0,1 0-1 0 0,0 0 0 0 0,-1 0 1 0 0,1 0-1 0 0,0 0 0 0 0,0-1 0 0 0,-1 1 1 0 0,1 0-1 0 0,0 0 0 0 0,0 0 1 0 0,-1-1-1 0 0,1 1 0 0 0,0 0 0 0 0,0 0 1 0 0,0-1-1 0 0,0 1 0 0 0,0 0 1 0 0,0 0-1 0 0,0 0 0 0 0,0 0 3 0 0,-4-5 35 0 0,1 2-41 0 0,1 2-1 0 0,0-1 1 0 0,-1 1-1 0 0,1-1 1 0 0,-1 0-1 0 0,0 2 1 0 0,0-1-1 0 0,0-1 1 0 0,0 1-1 0 0,-2 0 7 0 0,1-1-10 0 0,-12-5-60 0 0,15 6 81 0 0,-1 0 0 0 0,0 1 0 0 0,0-1 1 0 0,1 0-1 0 0,-1 0 0 0 0,0 0 0 0 0,0 1 0 0 0,0-1 0 0 0,1 1 0 0 0,-1-1 0 0 0,0 1 1 0 0,-1 0-1 0 0,2 0 0 0 0,-2 0-11 0 0,-20 2-44 0 0,15-2 16 0 0,0 0 0 0 0,0 1-1 0 0,0 1 1 0 0,1-1-1 0 0,-3 1 29 0 0,-4 3 94 0 0,-14 4-57 0 0,0-1 0 0 0,-1-1 0 0 0,-12 0-37 0 0,1 1-22 0 0,31-6 17 0 0,0-1 0 0 0,0 1 0 0 0,0-1 0 0 0,-1 0 0 0 0,0 0-1 0 0,-1-2 6 0 0,-86-12-242 0 0,94 13 240 0 0,-71-6-271 0 0,62 4 254 0 0,9 1 22 0 0,0 0 0 0 0,1 0 1 0 0,-2 1-1 0 0,1-1 0 0 0,1 1 1 0 0,-2 0-1 0 0,1 0-3 0 0,0 0-16 0 0,0 0 1 0 0,1 0-1 0 0,-1 0 0 0 0,0-1 0 0 0,1 1 1 0 0,-1-1-1 0 0,0 0 16 0 0,-15-1-105 0 0,-12 0 238 0 0,20 1-160 0 0,1 0 1 0 0,-1 1 0 0 0,-9 1 26 0 0,-7 2-67 0 0,-19-1 67 0 0,39-2 0 0 0,-1-1 1 0 0,1 1-1 0 0,-1 0 1 0 0,1-1-1 0 0,0-1 0 0 0,-1 0 1 0 0,-2-1-1 0 0,3 2 26 0 0,2-1 0 0 0,-2 1-1 0 0,1-1 1 0 0,0 2 0 0 0,-1-1 0 0 0,1 1 0 0 0,0 0-26 0 0,-23-2 116 0 0,11-5-104 0 0,15 7-22 0 0,0-1 0 0 0,-1 0 0 0 0,1 0 0 0 0,-1 0 0 0 0,0 0 0 0 0,-1 0 10 0 0,1 0 7 0 0,0 0 0 0 0,0 1 0 0 0,0-1 0 0 0,0-1 0 0 0,1 1 0 0 0,-1-1 0 0 0,1 0 0 0 0,0 1 0 0 0,-1-1 0 0 0,1 0 0 0 0,0-1-7 0 0,-10-5-57 0 0,8 5-10 0 0,-1 0 104 0 0,1 0 0 0 0,0 1-1 0 0,0-1 1 0 0,-1 1-1 0 0,1 1 1 0 0,-2-1-1 0 0,2 0-36 0 0,-2-1-5 0 0,0 1 0 0 0,0-1-1 0 0,1 0 1 0 0,0 0-1 0 0,-3-2 6 0 0,-3-2-150 0 0,-2-2 179 0 0,11 7-12 0 0,-1 0 0 0 0,0 0 0 0 0,1 0 0 0 0,-1 1 0 0 0,0 0-1 0 0,1-1 1 0 0,-2 1 0 0 0,1 0-17 0 0,1 0 13 0 0,-1 0 1 0 0,0 0-1 0 0,1 0 0 0 0,-1 0 1 0 0,1-1-1 0 0,0 1 0 0 0,0-1 0 0 0,-2 0-13 0 0,2 0-24 0 0,-1 0 0 0 0,0 0-1 0 0,1 1 1 0 0,-1 0-1 0 0,0-1 1 0 0,-2 0 24 0 0,-26-10 19 0 0,9 3 55 0 0,19 7-67 0 0,0 1-1 0 0,0 0 0 0 0,-1 1 0 0 0,1-1 0 0 0,-1 1 0 0 0,0 0 0 0 0,1 0-6 0 0,-2 2-100 0 0,5-1 47 0 0,0-1 30 0 0,0 1 19 0 0,0 0 1 0 0,0-1-1 0 0,-1 1 1 0 0,1-1-1 0 0,0 1 0 0 0,0 0 1 0 0,0 0-1 0 0,0 0 1 0 0,0-1-1 0 0,0 1 0 0 0,1 0 1 0 0,-1 0-1 0 0,0 0 1 0 0,0-1-1 0 0,0 0 0 0 0,0 1 1 0 0,0 0-1 0 0,1 0 1 0 0,-1 0-1 0 0,1-1 4 0 0,9 17-80 0 0,20 24 337 0 0,-21-29-336 0 0,-5-7 85 0 0,-1-1 1 0 0,1 2 0 0 0,0-3-1 0 0,0 2 1 0 0,4 2-7 0 0,-6-6-22 0 0,-1 1 0 0 0,2 1 0 0 0,-1-1 1 0 0,0 0-1 0 0,-1 1 0 0 0,0 0 0 0 0,1-1 1 0 0,0 1 21 0 0,9 14-49 0 0,-10-15 37 0 0,0-1 0 0 0,0 0 1 0 0,1 1-1 0 0,-1 0 0 0 0,0 0 0 0 0,0 0 1 0 0,-1-1-1 0 0,1 2 12 0 0,-1-2 2 0 0,1 0 1 0 0,-1 0-1 0 0,0-1 1 0 0,1 1-1 0 0,-1-1 0 0 0,1 1 1 0 0,-1 0-1 0 0,1 0 1 0 0,-1 0-1 0 0,1-1 1 0 0,-1 1-1 0 0,1 0 1 0 0,0-1-1 0 0,-1 1 0 0 0,0 0 1 0 0,1-1-1 0 0,0 0 1 0 0,0 0-1 0 0,0 1 1 0 0,0-1-3 0 0,6 2-130 0 0,-7-2 133 0 0,1 0 0 0 0,-1 0 0 0 0,0 0 0 0 0,1 0 0 0 0,-1 0 0 0 0,0 0 0 0 0,1 0 0 0 0,-1 1 0 0 0,0-1 0 0 0,1 0 0 0 0,-1 0 0 0 0,0 0 0 0 0,0 0 0 0 0,0 0 0 0 0,0 1 0 0 0,0-1-1 0 0,0 0 1 0 0,1 0 0 0 0,-1 0 0 0 0,0 1 0 0 0,0-1 0 0 0,1 0 0 0 0,-1 0 0 0 0,0 1 0 0 0,0-1 0 0 0,0 0 0 0 0,0 0 0 0 0,0 1 0 0 0,1-1 0 0 0,-1 0 0 0 0,0 0 0 0 0,0 0 0 0 0,0 0 0 0 0,0 1 0 0 0,0-1 0 0 0,0 0 0 0 0,0 0 0 0 0,0 1 0 0 0,0-1 0 0 0,0 0 0 0 0,0 1 0 0 0,0-1 0 0 0,0 0-1 0 0,0 1 1 0 0,0-1 0 0 0,-1 0-3 0 0,1 1 4 0 0,1 0 0 0 0,-1 0 0 0 0,0 0 0 0 0,0-1 0 0 0,0 0 0 0 0,1 1 0 0 0,-1 0 0 0 0,0-1 0 0 0,1 1-1 0 0,-1 0 1 0 0,1 0 0 0 0,-1-1 0 0 0,0 1 0 0 0,1 0 0 0 0,0-1 0 0 0,-1 1 0 0 0,0-1 0 0 0,0 0 0 0 0,1 0 0 0 0,0 1-1 0 0,-1-1 1 0 0,1 1 0 0 0,0-1 0 0 0,0 0 0 0 0,-1 1 0 0 0,2-1-4 0 0,-1 1 33 0 0,1 3 18 0 0,-2-4-57 0 0,0 0 0 0 0,0 0 0 0 0,0 1-1 0 0,0-1 1 0 0,0 0 0 0 0,0 0 0 0 0,0 1-1 0 0,0-1 1 0 0,0 0 0 0 0,0 0 0 0 0,1 1-1 0 0,-1-1 1 0 0,0 0 0 0 0,0 0 0 0 0,0 1-1 0 0,0-1 1 0 0,0 0 0 0 0,1 0 0 0 0,-1 0 0 0 0,0 0-1 0 0,0 1 1 0 0,0-1 0 0 0,1 0 0 0 0,-1 0-1 0 0,0 0 1 0 0,0 0 0 0 0,1 0 0 0 0,-1 1-1 0 0,0-1 1 0 0,0 0 0 0 0,0 0 0 0 0,1 0-1 0 0,-1 0 1 0 0,0 0 0 0 0,1 0 0 0 0,-1 0 0 0 0,0 0-1 0 0,0 0 1 0 0,0 0 0 0 0,0 0 0 0 0,0 0-1 0 0,1 0 7 0 0,-1 0 12 0 0,0 0 0 0 0,0 0 0 0 0,1 0-1 0 0,-1-1 1 0 0,0 1 0 0 0,0 0-1 0 0,1 1 1 0 0,-1-1 0 0 0,0 0 0 0 0,0 0-1 0 0,1 0 1 0 0,-1 0 0 0 0,0 0-1 0 0,0 0 1 0 0,1 0 0 0 0,-1 0 0 0 0,0 0-1 0 0,0 0 1 0 0,1 1 0 0 0,-1-1-1 0 0,0 0 1 0 0,0 0 0 0 0,0 0 0 0 0,1 0-1 0 0,-1 1 1 0 0,0-1 0 0 0,0 0 0 0 0,0 0-1 0 0,0 0 1 0 0,1 0 0 0 0,-1 0-1 0 0,0 0 1 0 0,0 0 0 0 0,0 1 0 0 0,0-1-12 0 0,2 3-131 0 0,-2-3 135 0 0,1 1 0 0 0,-1-1-1 0 0,0 1 1 0 0,1-1 0 0 0,-1 1 0 0 0,0-1-1 0 0,1 1 1 0 0,-1-1 0 0 0,0 0-1 0 0,0 0 1 0 0,0 1 0 0 0,1-1-1 0 0,-1 1 1 0 0,0-1 0 0 0,0 1-1 0 0,0 0 1 0 0,0 0-4 0 0,0 0-6 0 0,0 0 1 0 0,1-1-1 0 0,-1 1 1 0 0,1-1-1 0 0,-1 1 0 0 0,0 0 1 0 0,1 0-1 0 0,-1 0 0 0 0,0-1 1 0 0,1 1-1 0 0,-1 0 0 0 0,1 0 1 0 0,0-1-1 0 0,-1 1 1 0 0,1-1-1 0 0,0 0 0 0 0,0 1 1 0 0,-1-1-1 0 0,1 1 0 0 0,0-1 1 0 0,-1 1-1 0 0,1-1 6 0 0,0 1-1 0 0,0-1 0 0 0,0 1 0 0 0,-1-1 0 0 0,1 1 0 0 0,0 0-1 0 0,-1 0 1 0 0,1-1 0 0 0,0 1 0 0 0,-1-1 0 0 0,0 1 0 0 0,0 0 0 0 0,0 0 0 0 0,1-1 0 0 0,-1 2 1 0 0,5 5 71 0 0,-4-5-64 0 0,0-1-1 0 0,-1 0 1 0 0,0 1-1 0 0,1-1 1 0 0,-1 1 0 0 0,0 0-1 0 0,1-1 1 0 0,-1 1-1 0 0,0 0 1 0 0,0 1-7 0 0,2 7-85 0 0,-1-4 80 0 0,-1-5 9 0 0,0-1 1 0 0,1 0-1 0 0,-1 1 1 0 0,0 0-1 0 0,0 0 1 0 0,0 0 0 0 0,1 0-1 0 0,-1-1 1 0 0,1 1-1 0 0,-1 0 1 0 0,0 0 0 0 0,0-1-1 0 0,0 0 1 0 0,1 1-1 0 0,-1-1 1 0 0,1 1 0 0 0,0-1-1 0 0,-1 1 1 0 0,2 0-5 0 0,-2-1-2 0 0,0 0 0 0 0,1 0 1 0 0,-1 1-1 0 0,1-1 1 0 0,-1 0-1 0 0,0 1 0 0 0,1-1 1 0 0,-1 0-1 0 0,0 1 0 0 0,0-1 1 0 0,0 0-1 0 0,0 1 0 0 0,1-1 1 0 0,-1 0-1 0 0,0 0 1 0 0,0 0-1 0 0,1 1 0 0 0,-1-1 1 0 0,0 1-1 0 0,0-1 0 0 0,0 1 1 0 0,0-1-1 0 0,0 1 0 0 0,0-1 1 0 0,0 1-1 0 0,0-1 1 0 0,0 1-1 0 0,0-1 0 0 0,0 1 1 0 0,0-1-1 0 0,0 1 0 0 0,0-1 1 0 0,0 0 1 0 0,0 3 122 0 0,1 5-131 0 0,-1-7 9 0 0,0 0 0 0 0,1 0 0 0 0,-1 0 1 0 0,0 0-1 0 0,0-1 0 0 0,0 0 1 0 0,0 1-1 0 0,0 0 0 0 0,0 0 0 0 0,0 0 1 0 0,0 0-1 0 0,0 0 0 0 0,-1 0 0 0 0,1 0 0 0 0,-3 7-46 0 0,-1 5 38 0 0,4-13 6 0 0,0 1 0 0 0,-1-1 0 0 0,1 1 0 0 0,0-1 0 0 0,0 1 0 0 0,0-1 0 0 0,0 1 0 0 0,0-1 0 0 0,0 0 0 0 0,0 1 0 0 0,0-1 0 0 0,0 1-1 0 0,1-1 1 0 0,-1 1 0 0 0,0-1 0 0 0,0 1 0 0 0,0-1 0 0 0,0 1 0 0 0,1-1 0 0 0,-1 1 0 0 0,0-1 0 0 0,1 1 0 0 0,-1-1 0 0 0,0 0 2 0 0,0 1 2 0 0,1-1 0 0 0,-1 0 0 0 0,0 0 0 0 0,0 0 0 0 0,0 0 0 0 0,0 0 0 0 0,1 0 0 0 0,-1 0 0 0 0,0 1 0 0 0,0-1 0 0 0,0 0-1 0 0,0 1 1 0 0,0-1 0 0 0,0 0 0 0 0,0 0 0 0 0,0 1 0 0 0,0-1 0 0 0,0 0 0 0 0,0 0 0 0 0,0 1 0 0 0,0-1 0 0 0,0 0 0 0 0,0 1-2 0 0,-2 7 48 0 0,2-7-46 0 0,0 0 0 0 0,0-1 0 0 0,0 1 0 0 0,0-1 0 0 0,0 1 0 0 0,0 0 0 0 0,0 0 0 0 0,-1-1 0 0 0,1 1 1 0 0,0 0-1 0 0,0 0 0 0 0,-1-1 0 0 0,1 1 0 0 0,-1 0 0 0 0,1-1 0 0 0,-1 1-2 0 0,1-1-3 0 0,0 1 1 0 0,-1 0-1 0 0,1 0 0 0 0,0-1 0 0 0,0 1 1 0 0,0 0-1 0 0,0 0 0 0 0,0-1 1 0 0,0 1-1 0 0,0-1 0 0 0,0 1 0 0 0,1-1 1 0 0,-1 1-1 0 0,0 0 0 0 0,0 0 3 0 0,1 2 29 0 0,-2 4-4 0 0,1-6-32 0 0,0-1-1 0 0,-1 0 0 0 0,1 1 0 0 0,0-1 0 0 0,0 0 0 0 0,0 0 0 0 0,0 0 0 0 0,0 1 0 0 0,0-1 0 0 0,0 1 1 0 0,0-1-1 0 0,0 1 0 0 0,0-1 0 0 0,0 0 0 0 0,0 1 0 0 0,0-1 0 0 0,0 1 0 0 0,1-1 0 0 0,-1 1 0 0 0,0-1 1 0 0,0 0-1 0 0,0 1 0 0 0,1-1 0 0 0,-1 0 0 0 0,0 1 0 0 0,0-1 8 0 0,0 3 25 0 0,-1 1-1 0 0,1 0 1 0 0,-1 0-1 0 0,0-1 1 0 0,0 1 0 0 0,0-2-1 0 0,-1 3-24 0 0,1-4-1 0 0,0 1 0 0 0,0-1 1 0 0,0-1-1 0 0,1 2 0 0 0,0-1 0 0 0,-1 1 0 0 0,1-1 0 0 0,-1 1 1 0 0,1-1-1 0 0,-1 0 0 0 0,1 1 0 0 0,0-1 0 0 0,0 1 0 0 0,-1-1 1 0 0,1 0-1 0 0,0 1 1 0 0,-4 8-5 0 0,4-10-2 0 0,0 1 0 0 0,-1 0 0 0 0,1 0 0 0 0,-1-1 0 0 0,1 0 0 0 0,0 1 0 0 0,-1 0 0 0 0,1 0 1 0 0,0 0-1 0 0,0 0 0 0 0,-1-1 0 0 0,1 2 7 0 0,0-2-1 0 0,0 1 0 0 0,0-1 1 0 0,0 0-1 0 0,0 1 0 0 0,0-1 1 0 0,0 1-1 0 0,-1 0 0 0 0,1-1 1 0 0,0 1-1 0 0,0-1 0 0 0,-1 1 1 0 0,1-1-1 0 0,0 1 0 0 0,-1-1 1 0 0,1 1-1 0 0,0-1 0 0 0,-1 1 1 0 0,1-1-1 0 0,0 0 0 0 0,0 0 1 0 0,-1 1-1 0 0,1-1 1 0 0,-3 2 111 0 0,2 0-118 0 0,0-1 0 0 0,0 0 0 0 0,0 0 0 0 0,1 0 0 0 0,-1 1-1 0 0,1-1 1 0 0,-1 1 0 0 0,0-1 0 0 0,1 0 0 0 0,-1 0 0 0 0,1 1 0 0 0,0 0 0 0 0,-1-1 0 0 0,1 2 7 0 0,-3-3 60 0 0,-2 0-73 0 0,5 1 18 0 0,0-1 0 0 0,-1 1 0 0 0,1-1 0 0 0,0 1 0 0 0,-1-1-1 0 0,1 1 1 0 0,0-1 0 0 0,0 1 0 0 0,-1-1 0 0 0,1 1 0 0 0,0-1-1 0 0,0 1 1 0 0,0-1 0 0 0,0 0 0 0 0,0 1 0 0 0,0-1 0 0 0,0 1-1 0 0,0-1 1 0 0,0 1 0 0 0,0 0-5 0 0,-1 3 6 0 0,1 1 1 0 0,-1-1-1 0 0,0 0 0 0 0,-1 0 0 0 0,1 1 1 0 0,-1-1-1 0 0,0 0 0 0 0,0 0 1 0 0,-1 0-1 0 0,0 2-6 0 0,3 9-174 0 0,-1-10 168 0 0,0-5 9 0 0,1 1 0 0 0,0-1 1 0 0,0 0-1 0 0,0 0 1 0 0,-1 0-1 0 0,1 1 1 0 0,0-1-1 0 0,0 1 0 0 0,0-1 1 0 0,0 0-1 0 0,0 1 1 0 0,0-1-1 0 0,0 1 1 0 0,0-1-1 0 0,0 1 0 0 0,0-1 1 0 0,0 0-1 0 0,0 1 1 0 0,0-1-1 0 0,1 1 1 0 0,-1-1-1 0 0,0 0 0 0 0,0 1 1 0 0,0-1-1 0 0,1 0 1 0 0,-1 0-1 0 0,0 0 1 0 0,0 1-1 0 0,1-1 0 0 0,-1 0-3 0 0,3 1-92 0 0,-2-1 209 0 0,-1 4-86 0 0,2 5-113 0 0,-2-8 85 0 0,0-1 1 0 0,1 1-1 0 0,-1 0 0 0 0,0 0 0 0 0,0 1 0 0 0,0-1 1 0 0,0 0-1 0 0,0 0 0 0 0,0-1 0 0 0,0 1 0 0 0,0 0 1 0 0,0 1-1 0 0,-1-1 0 0 0,1 1-3 0 0,0-2 1 0 0,0 0-1 0 0,0 0 0 0 0,0 0 1 0 0,0 0-1 0 0,0 0 0 0 0,0 0 1 0 0,0 1-1 0 0,0-1 1 0 0,0 0-1 0 0,0 0 0 0 0,0 0 1 0 0,0 0-1 0 0,0 0 1 0 0,0 0-1 0 0,0 0 0 0 0,0 0 1 0 0,0 0-1 0 0,0 0 0 0 0,0 0 1 0 0,0 0-1 0 0,0 0 1 0 0,0 0-1 0 0,0 0 0 0 0,0 0 1 0 0,0 0-1 0 0,0 0 1 0 0,0 0-1 0 0,0 0 0 0 0,0 0 1 0 0,0 0-1 0 0,1 0 0 0 0,-1 0 1 0 0,0 0-1 0 0,0 0 1 0 0,0 0-1 0 0,0 0 0 0 0,0 0 1 0 0,0 0-1 0 0,0 0 1 0 0,0 0-1 0 0,0 0 0 0 0,0 0 1 0 0,0 0-1 0 0,1 0 1 0 0,-1 0-1 0 0,0 0 0 0 0,0 0 1 0 0,0 0-1 0 0,0 0 0 0 0,0 0 1 0 0,0 0-1 0 0,0 0 1 0 0,0 0-1 0 0,0 0 0 0 0,0 0 1 0 0,0 0-1 0 0,0 0 1 0 0,0 0-1 0 0,1 0 0 0 0,-1 0 1 0 0,0 0-1 0 0,0 0 0 0 0,0 0 1 0 0,0 0-1 0 0,0 0 1 0 0,0 0-1 0 0,0 0 0 0 0,0 0 1 0 0,0 0-1 0 0,0 0-2 0 0,0 0 0 0 0,0 0 0 0 0,0 0 1 0 0,0 1-1 0 0,0-1 0 0 0,0 0 0 0 0,0 0 0 0 0,1 1 1 0 0,-1-1-1 0 0,0 0 0 0 0,0 1 0 0 0,1-1 0 0 0,-1 0 1 0 0,0 0-1 0 0,1 0 0 0 0,-1 1 0 0 0,0-1 0 0 0,1 0 1 0 0,-1 0-1 0 0,0 0 0 0 0,1 0 0 0 0,-1 0 0 0 0,0 0 2 0 0,4-1 30 0 0,-2 0 84 0 0,0 10-70 0 0,-3-4-84 0 0,1 7 145 0 0,0-12-110 0 0,0 0 1 0 0,0 0 0 0 0,0 1 0 0 0,0-1-1 0 0,0 0 1 0 0,0 0 0 0 0,0 1-1 0 0,0-1 1 0 0,0 0 0 0 0,0 0-1 0 0,0 1 1 0 0,0-1 0 0 0,1 0-1 0 0,-1 0 1 0 0,0 1 0 0 0,0-1-1 0 0,0 0 1 0 0,0 0 0 0 0,0 0-1 0 0,0 1 1 0 0,1-1 0 0 0,-1 0-1 0 0,0 0 1 0 0,0 0 0 0 0,0 0-1 0 0,1 0 1 0 0,-1 0 0 0 0,0 0-1 0 0,0 0 1 0 0,1 0 4 0 0,-1 0 6 0 0,0 0 1 0 0,0 0-1 0 0,0 1 0 0 0,0-1 1 0 0,0 0-1 0 0,1 0 0 0 0,-1 0 1 0 0,0 0-1 0 0,0 0 0 0 0,1 0 1 0 0,-1 1-1 0 0,0-1 0 0 0,0 0 1 0 0,0 0-1 0 0,1 0 0 0 0,-1 1 1 0 0,0-1-1 0 0,0 0 0 0 0,0 0 0 0 0,0 1 1 0 0,1-1-1 0 0,-1 0 0 0 0,0 0 1 0 0,0 1-1 0 0,0-1 0 0 0,0 0 1 0 0,0 1-1 0 0,0-1 0 0 0,0 0 1 0 0,0 1-7 0 0,0-1-2 0 0,0 0 0 0 0,0 0 1 0 0,0 0-1 0 0,0 1 0 0 0,0-1 1 0 0,0 0-1 0 0,0 0 0 0 0,0 0 1 0 0,0 0-1 0 0,1 0 1 0 0,-1 0-1 0 0,0 0 0 0 0,0 0 1 0 0,0 0-1 0 0,0 1 0 0 0,0-1 1 0 0,0 0-1 0 0,0 0 0 0 0,0 0 1 0 0,1 0-1 0 0,-1 0 0 0 0,0 1 1 0 0,0-1-1 0 0,0 0 0 0 0,0 0 1 0 0,1 0-1 0 0,-1 0 1 0 0,0 0-1 0 0,0 0 0 0 0,0 0 1 0 0,0 0-1 0 0,1 0 0 0 0,-1 0 1 0 0,0 1-1 0 0,0-1 0 0 0,0 0 1 0 0,1 0-1 0 0,-1 0 0 0 0,0 0 1 0 0,0 0-1 0 0,0 0 0 0 0,0-1 1 0 0,0 1 1 0 0,0 0 5 0 0,0 1 0 0 0,1-1 0 0 0,-1 0 0 0 0,0 0 0 0 0,0 0 1 0 0,1 0-1 0 0,-1 0 0 0 0,0 0 0 0 0,0 0 0 0 0,1 0 0 0 0,-1 1 0 0 0,0-1 0 0 0,0 0 1 0 0,0 0-1 0 0,1 0 0 0 0,-1 1 0 0 0,0-1 0 0 0,0 0 0 0 0,0 0 0 0 0,0 0 0 0 0,1 1 0 0 0,-1-1 1 0 0,0 0-1 0 0,0 0 0 0 0,0 1 0 0 0,0-1 0 0 0,0 0 0 0 0,0 0 0 0 0,0 1 0 0 0,0-1 1 0 0,0 0-6 0 0,3 5-65 0 0,-3-5 69 0 0,0 0 0 0 0,0 0 0 0 0,0 0 0 0 0,0 0 0 0 0,0 0 0 0 0,0 0 0 0 0,0 0 0 0 0,0 0 0 0 0,0 0 0 0 0,1 0 0 0 0,-1 0 0 0 0,0 0 0 0 0,0 0 0 0 0,0 0 0 0 0,0 0 0 0 0,0 0 0 0 0,1 0 0 0 0,-1 0 0 0 0,0 0 0 0 0,0 0 0 0 0,0 0 0 0 0,0 0 0 0 0,0 0 0 0 0,0 0 0 0 0,1 0 0 0 0,-1 0 0 0 0,0 0 0 0 0,0 0-1 0 0,0 0 1 0 0,0 0 0 0 0,0 0 0 0 0,0 0 0 0 0,0 0 0 0 0,0-1 0 0 0,1 1 0 0 0,-1 0 0 0 0,0 0 0 0 0,0 0 0 0 0,0 0-4 0 0,4 2 86 0 0,-4-2-92 0 0,0 1 0 0 0,0-1-1 0 0,1 0 1 0 0,-1 1 0 0 0,0-1 0 0 0,1 0 0 0 0,-1 0 0 0 0,0 0 0 0 0,1 0-1 0 0,-1 0 1 0 0,0 0 0 0 0,1 0 0 0 0,-1 0 0 0 0,1 1 0 0 0,-1-1-1 0 0,1 0 1 0 0,-1 0 0 0 0,0 0 0 0 0,1 0 0 0 0,-1 0 0 0 0,1 0 0 0 0,-1 0-1 0 0,0 0 1 0 0,0 0 0 0 0,1 0 6 0 0,-1-1 10 0 0,0 1 0 0 0,1 0-1 0 0,-1 0 1 0 0,0 0 0 0 0,1 0-1 0 0,-1 0 1 0 0,1 0 0 0 0,-1-1-1 0 0,0 1 1 0 0,1 0 0 0 0,-1 0-1 0 0,1 0 1 0 0,-1 0 0 0 0,1 0-1 0 0,-1 0 1 0 0,0 0 0 0 0,1 0-1 0 0,-1 0 1 0 0,0 0 0 0 0,0 0-1 0 0,1 0 1 0 0,-1 0 0 0 0,0 0-1 0 0,1 0 1 0 0,-1 0 0 0 0,1 1-1 0 0,-1-1 1 0 0,1 0 0 0 0,-1 0-1 0 0,0 0 1 0 0,1 0 0 0 0,-1 0-1 0 0,0 0-9 0 0,8 13 47 0 0,-2-2 54 0 0,-4-11-191 0 0,-2-1 89 0 0,0 1 1 0 0,0 0-1 0 0,0 0 0 0 0,1 0 0 0 0,-1 0 1 0 0,0 0-1 0 0,0 0 0 0 0,1 0 1 0 0,-1 0-1 0 0,0-1 0 0 0,0 1 1 0 0,0 0-1 0 0,1 0 0 0 0,-1 0 0 0 0,0 0 1 0 0,0 0-1 0 0,0 0 0 0 0,0 0 1 0 0,0 0-1 0 0,0 0 0 0 0,1 1 0 0 0,-1-1 1 0 0,0 0-1 0 0,0 0 0 0 0,0 0 1 0 0,1 0-1 0 0,-1 0 0 0 0,0 0 1 0 0,0 0-1 0 0,0 1 0 0 0,1-1 0 0 0,-1 0 1 0 0,0 0-1 0 0,0 0 0 0 0,0 0 1 0 0,0 0-1 0 0,1 0 0 0 0,-1 0 1 0 0,0 0-1 0 0,0 0 0 0 0,0 1 0 0 0,0-1 1 0 0,0 0-1 0 0,0 0 0 0 0,0 0 1 0 0,0 1-1 0 0,0-1 0 0 0,0 0 0 0 0,0 0 1 0 0,0 1-1 0 0,0-1 0 0 0,0 0 1 0 0,0 0-1 0 0,0 0 0 0 0,0 1 1 0 0,0-1 0 0 0,0 0 1 0 0,0 1 1 0 0,1-1-1 0 0,-1 0 1 0 0,0 1 0 0 0,0-1-1 0 0,0 0 1 0 0,0 1-1 0 0,1-1 1 0 0,-1 0 0 0 0,0 0-1 0 0,0 1 1 0 0,0-1-1 0 0,1 0 1 0 0,-1 0 0 0 0,0 0-1 0 0,0 0 1 0 0,1 0-1 0 0,-1 0 1 0 0,0 0 0 0 0,0 0-1 0 0,0 1 1 0 0,0-1-1 0 0,1 0 1 0 0,-1 0 0 0 0,0 0-1 0 0,1 0 1 0 0,-1 0-1 0 0,0 0 1 0 0,1 0 0 0 0,-1 0-1 0 0,0 0-1 0 0,1 0-9 0 0,0 0-1 0 0,0 1 0 0 0,0-1 1 0 0,0 0-1 0 0,-1-1 1 0 0,1 1-1 0 0,0 0 0 0 0,0 0 1 0 0,0 0-1 0 0,0-1 1 0 0,1 1 9 0 0,-2 0 3 0 0,0 0 0 0 0,0 0 0 0 0,0 0 0 0 0,0 0 1 0 0,-1 0-1 0 0,1 0 0 0 0,0 0 0 0 0,0 0 0 0 0,0 0 1 0 0,0 0-1 0 0,0 0 0 0 0,0 0 0 0 0,0 0 0 0 0,0 0 1 0 0,0 0-1 0 0,0 0 0 0 0,-1 0 0 0 0,1 0 0 0 0,0 0 1 0 0,0 0-1 0 0,0 0 0 0 0,0 0 0 0 0,0 0 0 0 0,0 0 1 0 0,0 0-1 0 0,0 0 0 0 0,0-1 0 0 0,0 1 0 0 0,0 0 1 0 0,0 0-1 0 0,0 0 0 0 0,0 0 0 0 0,0 0 0 0 0,0 0 1 0 0,0 0-1 0 0,0 0 0 0 0,0 0 0 0 0,0-1 0 0 0,0 1 1 0 0,0 0-1 0 0,0 0 0 0 0,0 0 0 0 0,0 0 0 0 0,0 0 1 0 0,0 0-1 0 0,0 0 0 0 0,0 0 0 0 0,0 0 0 0 0,0-1 1 0 0,0 1-1 0 0,0 0 0 0 0,0 0 0 0 0,0 0 0 0 0,0 0 1 0 0,0 0-1 0 0,1 0 0 0 0,-1 0 0 0 0,0 0-3 0 0,-14-1-48 0 0,4 3 38 0 0,9-2 5 0 0,0 0-1 0 0,0 0 1 0 0,1 1-1 0 0,-1-1 1 0 0,0 0-1 0 0,1 0 1 0 0,-1 0-1 0 0,1 0 1 0 0,-1 0 0 0 0,1 0-1 0 0,-1 0 1 0 0,0 0-1 0 0,1 0 1 0 0,-1 0-1 0 0,0 0 1 0 0,0 0-1 0 0,1-1 1 0 0,-1 1-1 0 0,0 0 1 0 0,1 0 0 0 0,0-1-1 0 0,-1 1 1 0 0,1-1-1 0 0,-1 1 1 0 0,1 0-1 0 0,-1-1 1 0 0,1 1-1 0 0,-1-1 6 0 0,-8-2-54 0 0,9 3 51 0 0,-1 0 0 0 0,1 0 0 0 0,-1 0 0 0 0,0 0 0 0 0,1 0 0 0 0,0 0 0 0 0,0 0 0 0 0,-1 0 0 0 0,1 0 0 0 0,-1-1 0 0 0,1 1 1 0 0,-1 0-1 0 0,1 0 0 0 0,-1-1 0 0 0,1 1 0 0 0,-1 0 0 0 0,1-1 0 0 0,-1 1 0 0 0,1 0 0 0 0,0-1 0 0 0,-1 1 0 0 0,1-1 0 0 0,0 1 0 0 0,-1-1 0 0 0,1 1 0 0 0,0-1 0 0 0,0 1 0 0 0,0 0 0 0 0,0 0 1 0 0,0-1 2 0 0,-2-7-20 0 0,2 7 18 0 0,0 1-1 0 0,0-1 0 0 0,0 0 1 0 0,0 0-1 0 0,0 0 0 0 0,0 0 0 0 0,0 0 1 0 0,-1 1-1 0 0,1 0 0 0 0,0-1 1 0 0,-1 0-1 0 0,1 0 0 0 0,-1 0 1 0 0,1 1-1 0 0,-1-1 0 0 0,1 0 0 0 0,-1 0 1 0 0,1 1-1 0 0,-1-1 0 0 0,1 1 1 0 0,0 0-1 0 0,-1-1 0 0 0,0 1 1 0 0,1-1-1 0 0,-1 1 0 0 0,-1-1 3 0 0,2 1-8 0 0,0 0 0 0 0,-1-1-1 0 0,1 1 1 0 0,-1-1 0 0 0,1 1-1 0 0,0 0 1 0 0,-1-1 0 0 0,1 1-1 0 0,0-1 1 0 0,0 1 0 0 0,0-1 0 0 0,0 1-1 0 0,0 0 1 0 0,0 0 0 0 0,-1-1-1 0 0,1 1 1 0 0,0-1 0 0 0,0 1 8 0 0,0 0-2 0 0,0-1 0 0 0,0 1 0 0 0,0 0 1 0 0,0 0-1 0 0,0 0 0 0 0,0 0 0 0 0,0 0 1 0 0,0 0-1 0 0,0 0 0 0 0,0 0 0 0 0,0 0 1 0 0,0 0-1 0 0,0-1 0 0 0,0 1 0 0 0,0 0 1 0 0,0 0-1 0 0,0 0 0 0 0,0 0 0 0 0,0 0 1 0 0,0 0-1 0 0,0 0 0 0 0,0 0 0 0 0,0 0 1 0 0,0 0-1 0 0,0-1 0 0 0,0 1 0 0 0,0 0 1 0 0,0 0-1 0 0,0 0 0 0 0,0 0 0 0 0,0 0 1 0 0,0 0-1 0 0,0 0 0 0 0,0 0 0 0 0,0 0 1 0 0,-1 0-1 0 0,1 0 0 0 0,0 0 0 0 0,0 0 0 0 0,0 0 1 0 0,0 0-1 0 0,0 0 0 0 0,0 0 0 0 0,0 0 1 0 0,0 0-1 0 0,0 0 0 0 0,0 0 0 0 0,-1 0 1 0 0,1 0-1 0 0,0 0 0 0 0,0 0 0 0 0,0 0 1 0 0,0 0-1 0 0,0 0 0 0 0,0 0 0 0 0,0 0 1 0 0,0 0-1 0 0,0 0 0 0 0,-1 0 0 0 0,1 0 1 0 0,0 0-1 0 0,0 0 0 0 0,0 0 2 0 0,0 0 1 0 0,0 0 1 0 0,0 0-1 0 0,0 0 0 0 0,0 0 1 0 0,0 0-1 0 0,0 1 0 0 0,0-1 0 0 0,0 0 1 0 0,0 0-1 0 0,0 0 0 0 0,-1 0 1 0 0,1 0-1 0 0,0 0 0 0 0,0 0 0 0 0,0 0 1 0 0,0 0-1 0 0,0 0 0 0 0,0 0 1 0 0,0 0-1 0 0,0 0 0 0 0,0 0 0 0 0,-1 0 1 0 0,1 0-1 0 0,0 0 0 0 0,0 0 0 0 0,0 0 1 0 0,0 0-1 0 0,0 0 0 0 0,0 0 1 0 0,0 0-1 0 0,0 0 0 0 0,0 0 0 0 0,-1 0 1 0 0,1 0-1 0 0,0 0 0 0 0,0 0 1 0 0,0 0-1 0 0,0 0 0 0 0,0 0 0 0 0,0 0 1 0 0,0 0-1 0 0,0 0 0 0 0,0 0 1 0 0,-1 0-2 0 0,0-5-21 0 0,3-2 72 0 0,-2 6-51 0 0,1 0 0 0 0,-1 1 0 0 0,0-1 1 0 0,0 0-1 0 0,0 1 0 0 0,0-1 0 0 0,0 1 0 0 0,0-1 1 0 0,0 0-1 0 0,0 1 0 0 0,0-1 0 0 0,0 0 0 0 0,0 1 1 0 0,0 0-1 0 0,0-1 0 0 0,0 1 0 0 0,-1-1 0 0 0,1 1 1 0 0,0-1-1 0 0,0 0 0 0 0,-1 1 0 0 0,1-1 0 0 0,0 1 1 0 0,-1-1-1 0 0,1 1 0 0 0,0-1 0 0 0,0 1 0 0 0,-1-1 1 0 0,1 1-1 0 0,-1 0 0 0 0,1 0 0 0 0,-1 0 0 0 0,1-1 1 0 0,-1 1-12 0 0,0 1 0 0 0,0-1 0 0 0,1 0 0 0 0,-1 0 0 0 0,0 0 1 0 0,1 0-1 0 0,0 0 0 0 0,-1 0 0 0 0,1 0 0 0 0,-1 0 1 0 0,0 1-1 0 0,1-1 0 0 0,-1 0 0 0 0,1 1 0 0 0,-1-1 0 0 0,1 1 1 0 0,-1-1-1 0 0,1 1 0 0 0,-1-1 0 0 0,1 1 0 0 0,-1-1 1 0 0,1 1 10 0 0,-1 1 15 0 0,0-2 0 0 0,0 2 1 0 0,-1 0-1 0 0,1 0 0 0 0,0 0 1 0 0,0-1-1 0 0,1 1 0 0 0,0 0 0 0 0,-1 0-15 0 0,0 5-116 0 0,2 0 152 0 0,0-6-117 0 0,0 0 54 0 0,-1 5 45 0 0,-4-1 60 0 0,4-5-80 0 0,0 0 0 0 0,1 0 1 0 0,-1 0-1 0 0,0 0 0 0 0,0 1 0 0 0,0-1 0 0 0,0 0 0 0 0,0 0 0 0 0,0 0 0 0 0,0 0 0 0 0,0 0 0 0 0,0 0 0 0 0,0 0 0 0 0,0 0 1 0 0,0 0-1 0 0,0 0 0 0 0,0 0 0 0 0,1 0 0 0 0,-1 0 0 0 0,0 0 0 0 0,0 0 0 0 0,0 0 0 0 0,0 0 0 0 0,0 0 0 0 0,0 0 0 0 0,0 1 0 0 0,0-1 1 0 0,0 0-1 0 0,0 0 0 0 0,0 0 0 0 0,0 0 0 0 0,0 0 0 0 0,0 0 0 0 0,0 0 0 0 0,0 0 0 0 0,0 0 0 0 0,0 0 0 0 0,0 0 0 0 0,0 1 0 0 0,0-1 1 0 0,0 0-1 0 0,0 0 0 0 0,0 0 0 0 0,0 0 0 0 0,0 0 0 0 0,0 0 0 0 0,0 0 0 0 0,0 0 0 0 0,0 0 0 0 0,0 0 0 0 0,0 0 0 0 0,-1 0 2 0 0,3 0 63 0 0,4-3 82 0 0,-5 3-150 0 0,-1 0 0 0 0,0 0-1 0 0,0 0 1 0 0,0 0-1 0 0,0 0 1 0 0,1 0 0 0 0,-1 0-1 0 0,0 0 1 0 0,0 0-1 0 0,0 0 1 0 0,0 1 0 0 0,0-1-1 0 0,0 0 1 0 0,0 0-1 0 0,0 0 1 0 0,0 0 0 0 0,0 0-1 0 0,0 0 1 0 0,1 0-1 0 0,-1 0 1 0 0,0 1 0 0 0,0-1-1 0 0,0 0 1 0 0,0 0 0 0 0,0 0-1 0 0,0 0 1 0 0,0 0-1 0 0,1 1 1 0 0,-1-1 0 0 0,0 0-1 0 0,0 0 1 0 0,0 0-1 0 0,0 0 1 0 0,0 1 0 0 0,0-1-1 0 0,0 0 1 0 0,0 0-1 0 0,0 0 1 0 0,0 0 0 0 0,0 1-1 0 0,0-1 1 0 0,0 0-1 0 0,0 0 6 0 0,1 1 42 0 0,1 0 0 0 0,-1-1-1 0 0,1 1 1 0 0,-2 1-1 0 0,1-1 1 0 0,0 0 0 0 0,0 0-1 0 0,1 1 1 0 0,-1-2 0 0 0,0 2-42 0 0,0 0 0 0 0,-1-1 0 0 0,0-1 1 0 0,1 1-1 0 0,0 0 0 0 0,0 0 1 0 0,0-1-1 0 0,0 1 1 0 0,0-1-1 0 0,1 1 0 0 0,-1 0 1 0 0,-1-1-1 0 0,1 1 0 0 0,0-1 1 0 0,0 0-1 0 0,1 1 1 0 0,-1-1-1 0 0,0 0 0 0 0,0 1 1 0 0,0-1-1 0 0,0 0 1 0 0,0 0-1 0 0,0 0 0 0 0,1 0 1 0 0,-1-1-1 0 0,0 1 0 0 0,0 0 1 0 0,0 0-1 0 0,0-1 0 0 0,0 1 1 0 0,-1 0 0 0 0,0 0 0 0 0,0 0-1 0 0,0 0 1 0 0,1 0 0 0 0,-1 0 0 0 0,0 0-1 0 0,0 0 1 0 0,0 0 0 0 0,1 0 0 0 0,-1 0 0 0 0,0 0-1 0 0,0 0 1 0 0,1 0 0 0 0,-1 0 0 0 0,0 0-1 0 0,0 0 1 0 0,0 0 0 0 0,1 0 0 0 0,-1 0-1 0 0,0 1 1 0 0,0-1 0 0 0,0 0 0 0 0,0 0 0 0 0,0 0-1 0 0,0 0 1 0 0,0 0 0 0 0,0 1 0 0 0,0-1-1 0 0,0 0 1 0 0,0 0 0 0 0,1 0 0 0 0,-1 1-1 0 0,0-1-1 0 0,0 0 0 0 0,0 0 0 0 0,0 0 0 0 0,0 0 0 0 0,0 1 0 0 0,1-1-1 0 0,-1 0 1 0 0,0 0 0 0 0,0 0 0 0 0,0 0 0 0 0,1 0 0 0 0,-1 0 0 0 0,0 0 0 0 0,0 0 0 0 0,0 0 0 0 0,1 0 0 0 0,-1 0 0 0 0,0 0 0 0 0,0 0 0 0 0,1 0 0 0 0,-1 0 0 0 0,0 0 0 0 0,0 0 0 0 0,1 0 0 0 0,-1 0 0 0 0,0 0 0 0 0,0 0 1 0 0,3 0-53 0 0,0 0 74 0 0,0 0 0 0 0,-1-1 0 0 0,0 1 0 0 0,1 0 0 0 0,-1 0 1 0 0,1 0-1 0 0,-1 0 0 0 0,1 0 0 0 0,0 1-21 0 0,5-1 89 0 0,2 1-189 0 0,0 6 67 0 0,-9-6 19 0 0,1 1 1 0 0,1-1-1 0 0,-1 1 1 0 0,0-1-1 0 0,0 0 1 0 0,1 0-1 0 0,-1 0 14 0 0,5 0-58 0 0,-5-1 66 0 0,-1 0 1 0 0,0 0 0 0 0,1 0-1 0 0,0 1 1 0 0,-1-1 0 0 0,0 0-1 0 0,0 1 1 0 0,1-1 0 0 0,-1 1-1 0 0,1 0 1 0 0,-1-1 0 0 0,1 1-9 0 0,0 0-5 0 0,0 0 1 0 0,0 0 0 0 0,-1 0 0 0 0,0 0 0 0 0,1-1 0 0 0,0 1 0 0 0,0-1 0 0 0,-1 1 0 0 0,1-1 0 0 0,0 0 0 0 0,0 1 4 0 0,8 0 101 0 0,-9-1-98 0 0,0 0 0 0 0,0 0 0 0 0,1 0 0 0 0,-1 0 0 0 0,0 0 0 0 0,0 0 0 0 0,0 0 0 0 0,0 0 0 0 0,0-1 0 0 0,0 1 0 0 0,1 0-3 0 0,-1 0 0 0 0,0 0-1 0 0,-1 0 0 0 0,0-1 0 0 0,1 1 1 0 0,0 0-1 0 0,0 0 0 0 0,-1 0 0 0 0,1 0 1 0 0,0 0-1 0 0,0 0 0 0 0,0 0 0 0 0,-1 0 1 0 0,1 0-1 0 0,-1 0 0 0 0,1 0 1 0 0,-1 0-1 0 0,1 1 0 0 0,0-1 0 0 0,0 0 1 0 0,-1 0-1 0 0,1 0 0 0 0,0 0 0 0 0,-1 1 1 0 0,1-1-1 0 0,0 1 0 0 0,-1-1 1 0 0,0 1 2 0 0,0-1-1 0 0,1 0 1 0 0,-1 1 0 0 0,1-1-1 0 0,0 0 1 0 0,-1 0 0 0 0,1 0-1 0 0,-1 1 1 0 0,1-1-1 0 0,-1 0 1 0 0,1 0 0 0 0,0 0-1 0 0,-1 0 1 0 0,1 0 0 0 0,-1 0-1 0 0,0 0 1 0 0,1 0-2 0 0,-1 0-5 0 0,1 0 1 0 0,0 0 0 0 0,0 0-1 0 0,0 0 1 0 0,-1 0 0 0 0,1 0-1 0 0,0 0 1 0 0,0 0 0 0 0,-1 1-1 0 0,0-1 1 0 0,1 0 0 0 0,0 0-1 0 0,-1 1 1 0 0,1-1 0 0 0,0 1-1 0 0,-1-1 1 0 0,1 0 0 0 0,0 0 4 0 0,20 17-22 0 0,-21-17 30 0 0,1 0-1 0 0,0 0 1 0 0,-1 0-1 0 0,1 0 1 0 0,0 0-1 0 0,-1 0 1 0 0,1 0-1 0 0,0 0 1 0 0,-1 0-1 0 0,0 0 1 0 0,1 0-1 0 0,-1 0 1 0 0,1 0-1 0 0,-1-1 1 0 0,1 1-1 0 0,0 0 1 0 0,-1-1-8 0 0,4-1 75 0 0,4 4-77 0 0,-8-1 1 0 0,0-1 0 0 0,1 0 0 0 0,0 1 0 0 0,0-1 0 0 0,-1 0 0 0 0,1 0 0 0 0,0 0-1 0 0,-1 0 1 0 0,1 0 0 0 0,0 0 0 0 0,0 0 0 0 0,-1 0 0 0 0,0 0 0 0 0,1 0 1 0 0,21-3-208 0 0,-21 3 201 0 0,0 0 1 0 0,0 0 0 0 0,0 0 0 0 0,0 0 0 0 0,0 1 0 0 0,0-1 0 0 0,0 0-1 0 0,0 0 1 0 0,-1 1 0 0 0,1-1 0 0 0,0 1 0 0 0,0-1 0 0 0,0 0 0 0 0,1 1 6 0 0,12 10-7 0 0,-10-7-20 0 0,1 2 76 0 0,-5-6-54 0 0,1 1 0 0 0,-1-1 1 0 0,0 1-1 0 0,0-1 0 0 0,1 0 1 0 0,-1 0-1 0 0,0 1 0 0 0,1-1 0 0 0,-1 1 1 0 0,1-1-1 0 0,-1 0 0 0 0,0 1 0 0 0,0-1 1 0 0,0 0-1 0 0,1 1 0 0 0,-1-1 1 0 0,1 0-1 0 0,-1 0 0 0 0,1 1 0 0 0,-1-1 1 0 0,1 0-1 0 0,0 0 5 0 0,1 0 8 0 0,-1 1 1 0 0,0-1 0 0 0,1 0-1 0 0,0 1 1 0 0,0 0-1 0 0,-1-1 1 0 0,0 0-1 0 0,1 1 1 0 0,0 0-9 0 0,-1 0-6 0 0,0-1 0 0 0,0 1 0 0 0,-1-1 1 0 0,1 1-1 0 0,0-1 0 0 0,0 1 0 0 0,0-1 0 0 0,0 0 0 0 0,0 1 1 0 0,0-1-1 0 0,0 0 0 0 0,0 0 0 0 0,0 0 0 0 0,0 0 0 0 0,0 0 0 0 0,0 0 1 0 0,0 0-1 0 0,0 0 0 0 0,0-1 0 0 0,-1 1 0 0 0,1 0 0 0 0,0-1 0 0 0,1 1 6 0 0,1 0 18 0 0,-1 0-1 0 0,0 0 1 0 0,1 0-1 0 0,-1 1 1 0 0,1-1-1 0 0,-1 1 1 0 0,1 0-1 0 0,-2-1 1 0 0,2 1-1 0 0,0 0 0 0 0,-2 0 1 0 0,2 1-18 0 0,9 8 42 0 0,-11-9-38 0 0,1 0 1 0 0,-1 1-1 0 0,1-1 1 0 0,0 0-1 0 0,-1 1 1 0 0,1-1-1 0 0,0-1 1 0 0,0 1-1 0 0,0 0 1 0 0,0 0-1 0 0,0 0 1 0 0,2 0-5 0 0,8 2 93 0 0,-10-2-109 0 0,-1 0 0 0 0,1-1-1 0 0,-2 1 1 0 0,2-1-1 0 0,0 1 1 0 0,0-1 0 0 0,-1 0-1 0 0,0 0 1 0 0,1 1-1 0 0,0-1 1 0 0,-1 0 0 0 0,1-1-1 0 0,-1 1 1 0 0,1 0 16 0 0,-2 0 0 0 0,1 0 0 0 0,0 0 0 0 0,0 0 1 0 0,0 0-1 0 0,0 0 0 0 0,-1 0 0 0 0,1 1 0 0 0,-1-1 1 0 0,1 0-1 0 0,0 0 0 0 0,-1 1 0 0 0,1-1 1 0 0,0 0-1 0 0,0 1 0 0 0,-1-1 0 0 0,9 3-34 0 0,-3-1-7 0 0,-6-2 40 0 0,0 0 1 0 0,1 0-1 0 0,-1 0 1 0 0,0 0-1 0 0,1 1 0 0 0,-1-1 1 0 0,0 0-1 0 0,1 0 1 0 0,-1 0-1 0 0,0 0 1 0 0,1 0-1 0 0,-1 0 0 0 0,0 0 1 0 0,0 0-1 0 0,0 0 1 0 0,0 0-1 0 0,1 0 1 0 0,-1 0-1 0 0,0 0 0 0 0,1 0 1 0 0,-1-1-1 0 0,0 1 1 0 0,1 0-1 0 0,-1 0 1 0 0,0 0-1 0 0,1 0 0 0 0,-1-1 1 0 0,0 1 0 0 0,4 0-4 0 0,-2 0 0 0 0,2 0 0 0 0,-2 1 0 0 0,2-1 0 0 0,-1 1 0 0 0,0-1 0 0 0,0 1 0 0 0,0 1 0 0 0,1-2 4 0 0,0 4-40 0 0,-3-4 90 0 0,12 7-280 0 0,-12-7 221 0 0,-1 0-1 0 0,1 0 1 0 0,-1 0 0 0 0,1 0 0 0 0,-1 0-1 0 0,0 1 1 0 0,0-1 0 0 0,1 0 0 0 0,-1 0-1 0 0,0 0 1 0 0,1 0 0 0 0,-1 0 0 0 0,1 0-1 0 0,-1-1 1 0 0,1 1 0 0 0,-1 0 0 0 0,1 0-1 0 0,-1 0 1 0 0,1 0 0 0 0,-1-1 0 0 0,0 1-1 0 0,1 0 1 0 0,-1 0 0 0 0,1-1 0 0 0,-1 1-1 0 0,0 0 10 0 0,0-1 1 0 0,0 1 0 0 0,0 0-1 0 0,0 0 1 0 0,1 0 0 0 0,-1 0-1 0 0,0 0 1 0 0,0 0 0 0 0,1 0-1 0 0,-1 0 1 0 0,0 0 0 0 0,0 0 0 0 0,1 0-1 0 0,-1 0 1 0 0,0 0 0 0 0,0 0-1 0 0,1 0 1 0 0,-1 0 0 0 0,0 0-1 0 0,0 0 1 0 0,1 0 0 0 0,-1 0-1 0 0,0 0 1 0 0,0 0 0 0 0,1 0 0 0 0,-1 0-1 0 0,0 0 1 0 0,1 0 0 0 0,-1 0-1 0 0,0 0 1 0 0,0 0 0 0 0,0 0-1 0 0,1 0 1 0 0,-1 0 0 0 0,0 0-1 0 0,0 0 1 0 0,0 1 0 0 0,0-1 0 0 0,0 0-1 0 0,0 0 1 0 0,0 0 0 0 0,0 1-1 0 0,0-1 1 0 0,1 0 0 0 0,-1 0-1 0 0,0 1 0 0 0,4 0-177 0 0,-1 0 204 0 0,-3-1-28 0 0,0 0 0 0 0,0 0 0 0 0,1 0 0 0 0,-1 0 0 0 0,0 1 0 0 0,1-1 0 0 0,-1 0 0 0 0,0 0 0 0 0,1 0 0 0 0,-1 0 0 0 0,1 0 0 0 0,-1 0 1 0 0,0 0-1 0 0,1 0 0 0 0,-1 0 0 0 0,0 0 0 0 0,1 0 0 0 0,-1 0 0 0 0,0 0 0 0 0,1 0 0 0 0,-1 0 0 0 0,1-1 0 0 0,-1 1 0 0 0,0 0 0 0 0,0 0 0 0 0,0 0 0 0 0,0 0 0 0 0,0-1 1 0 0,1 1-1 0 0,-1 0 0 0 0,0 0 0 0 0,1-1 0 0 0,-1 1 0 0 0,0 0 0 0 0,0 0 0 0 0,0-1 0 0 0,1 1 1 0 0,-1 0-5 0 0,0-1 0 0 0,0 1 0 0 0,1 0-1 0 0,-1 0 1 0 0,0 0 0 0 0,1 0 0 0 0,-1-1 0 0 0,0 1 0 0 0,0 0-1 0 0,1 0 1 0 0,-1 0 0 0 0,0 0 0 0 0,1 0 0 0 0,-1 0 0 0 0,0 0 0 0 0,0 0-1 0 0,1 0 1 0 0,-1 0 0 0 0,0 0 0 0 0,0 0 0 0 0,0 0 0 0 0,0 0-1 0 0,1 0 1 0 0,-1 0 0 0 0,0 0 0 0 0,0 1 0 0 0,1-1 0 0 0,-1 0 0 0 0,0 0-1 0 0,1 0 6 0 0,-1 1-2 0 0,1-1-1 0 0,-1 0 0 0 0,1 1 1 0 0,-1-1-1 0 0,1 0 0 0 0,-1 0 1 0 0,1 1-1 0 0,-1-1 0 0 0,1 0 1 0 0,-1 0-1 0 0,0 0 0 0 0,1 0 1 0 0,-1 0-1 0 0,1 0 0 0 0,-1 1 1 0 0,1-1-1 0 0,0-1 0 0 0,-1 1 1 0 0,1 0-1 0 0,-1 0 0 0 0,1 0 1 0 0,-1 0-1 0 0,1 0 0 0 0,-1 0 1 0 0,1-1-1 0 0,-1 1 0 0 0,0 0 1 0 0,1 0-1 0 0,-1-1 0 0 0,1 1 3 0 0,1-1 48 0 0,-2 1-49 0 0,0 0-1 0 0,0 0 1 0 0,1 0-1 0 0,-1 0 1 0 0,0 0 0 0 0,0 0-1 0 0,0 0 1 0 0,0 0-1 0 0,1 0 1 0 0,-1 0-1 0 0,0 0 1 0 0,0 0-1 0 0,0 0 1 0 0,0 0-1 0 0,1-1 1 0 0,-1 1 0 0 0,0 0-1 0 0,0 0 1 0 0,0 0-1 0 0,0 0 1 0 0,0 0-1 0 0,1 0 1 0 0,-1 0-1 0 0,0 0 1 0 0,0 0-1 0 0,0 0 1 0 0,0 0-1 0 0,0 0 1 0 0,0 0 0 0 0,0 0-1 0 0,0 0 1 0 0,0-1-1 0 0,0 1 1 0 0,0 0-1 0 0,0 0 1 0 0,0 0-1 0 0,0 0 1 0 0,0-1-1 0 0,0 1 1 0 0,0 0 0 0 0,0 0-1 0 0,0 0 1 0 0,0 0-1 0 0,0-1 1 0 0,0 1-1 0 0,0 0 1 0 0,0 0-1 0 0,0 0 1 0 0,0 0-1 0 0,0-1 1 0 0,0 1-1 0 0,0 0 1 0 0,0 0 1 0 0,0-1-155 0 0,2 2 145 0 0,-1-1 14 0 0,-1 0-1 0 0,0 0 1 0 0,1 1 0 0 0,-1-1-1 0 0,1 0 1 0 0,-1 0 0 0 0,0 0-1 0 0,1 0 1 0 0,-1 0 0 0 0,1 0-1 0 0,-1 0 1 0 0,0 0 0 0 0,1 0 0 0 0,-1 0-1 0 0,0 0 1 0 0,0 0 0 0 0,1 0-1 0 0,-1 0-3 0 0,1 1 5 0 0,3-5-57 0 0,2-1-44 0 0,-6 5 96 0 0,0 0 0 0 0,0 0 0 0 0,0 0 0 0 0,0 0-1 0 0,1 0 1 0 0,-1 0 0 0 0,0 0 0 0 0,0 0 0 0 0,0 0 0 0 0,0-1-1 0 0,0 1 1 0 0,0 0 0 0 0,0 0 0 0 0,0 0 0 0 0,0 0 0 0 0,0 0-1 0 0,0 0 1 0 0,0 0 0 0 0,1 0 0 0 0,-1 0 0 0 0,0 0 0 0 0,0 0-1 0 0,0 0 1 0 0,0 0 0 0 0,0 0 0 0 0,0 0 0 0 0,0 0 0 0 0,0 0-1 0 0,0 0 1 0 0,1 0 0 0 0,-1 0 0 0 0,0 0 0 0 0,0 0 0 0 0,0 0-1 0 0,0 0 1 0 0,0 0 0 0 0,0 0 0 0 0,0 0 0 0 0,0 0 0 0 0,0 0-1 0 0,0 0 1 0 0,1 0 0 0 0,-1 0 0 0 0,0 1 0 0 0,0-1 0 0 0,0 0-1 0 0,0 0 1 0 0,0 0 0 0 0,0 0 0 0 0,0 0 0 0 0,0 0-1 0 0,0 0 1 0 0,0 0 0 0 0,0 0 0 0 0,0 0 0 0 0,0 0 0 0 0,0 1-1 0 0,0-1 1 0 0,0 0 0 0 0,0 0 0 0 0,0 0 0 0 0,15-3 124 0 0,-7 2-197 0 0,-7 0 75 0 0,-1 1 0 0 0,1 0-1 0 0,-1 0 1 0 0,0-1 0 0 0,1 1 0 0 0,-1 0-1 0 0,1 0 1 0 0,0 0 0 0 0,-1 0 0 0 0,1 0 0 0 0,-1 0-1 0 0,1 0 1 0 0,0 0 0 0 0,-1 0 0 0 0,1 0-1 0 0,0 1 1 0 0,-1-1 0 0 0,0 0 0 0 0,0 0-1 0 0,1 0 1 0 0,0 1 0 0 0,-1-1 0 0 0,1 0-1 0 0,-1 1 1 0 0,1-1 0 0 0,-1 1 0 0 0,1-1-2 0 0,-1 0-7 0 0,0 0 0 0 0,1 0 0 0 0,-1 0 0 0 0,0 0 1 0 0,0 0-1 0 0,0 0 0 0 0,1 0 0 0 0,-1 0 0 0 0,0 0 1 0 0,0 0-1 0 0,1 0 0 0 0,-1 0 0 0 0,0 0 0 0 0,0 0 1 0 0,0 0-1 0 0,0-1 0 0 0,0 1 0 0 0,0 0 0 0 0,0 0 1 0 0,0 0-1 0 0,0 0 0 0 0,1 0 0 0 0,-1-1 0 0 0,0 1 1 0 0,0 0-1 0 0,0 0 0 0 0,0 0 0 0 0,0-1 0 0 0,0 1 1 0 0,1 0-1 0 0,-1 0 0 0 0,0 0 0 0 0,0-1 7 0 0,6-11-170 0 0,-4 9 227 0 0,-2 3-54 0 0,0 0-1 0 0,0 0 1 0 0,0 0 0 0 0,0 0-1 0 0,0 0 1 0 0,0 0-1 0 0,1 0 1 0 0,-1 0 0 0 0,0 0-1 0 0,0 0 1 0 0,0 0 0 0 0,0-1-1 0 0,0 1 1 0 0,0 0-1 0 0,0 0 1 0 0,0 0 0 0 0,0 0-1 0 0,0 0 1 0 0,0 0 0 0 0,0 0-1 0 0,0 0 1 0 0,0 0-1 0 0,0 0 1 0 0,0 0 0 0 0,0 0-1 0 0,0 0 1 0 0,0 0-1 0 0,0 0 1 0 0,0 0 0 0 0,0 0-1 0 0,0-1 1 0 0,0 1 0 0 0,0 0-1 0 0,0 0 1 0 0,0 0-1 0 0,0 0 1 0 0,0 0 0 0 0,0 0-1 0 0,0 0 1 0 0,0 0-1 0 0,0 0 1 0 0,-1-1 0 0 0,1 1-1 0 0,0 0 1 0 0,0 0 0 0 0,0 0-1 0 0,0 0 1 0 0,0 0-1 0 0,0 0 1 0 0,0 0 0 0 0,0 0-1 0 0,0 0 1 0 0,-1 0-3 0 0,1 0 1 0 0,0-1 0 0 0,0 1 0 0 0,0 0 0 0 0,0-1 0 0 0,0 1 0 0 0,0 0 1 0 0,0 0-1 0 0,0-1 0 0 0,0 1 0 0 0,0 0 0 0 0,0 0 0 0 0,0-1 0 0 0,0 1 0 0 0,0 0 0 0 0,0 0 0 0 0,1-1 0 0 0,-1 1 1 0 0,0 0-1 0 0,0 0 0 0 0,0-1 0 0 0,0 1 0 0 0,0 0 0 0 0,1 0 0 0 0,-1 0 0 0 0,0 0 0 0 0,0 0 0 0 0,0 0 0 0 0,1 0 0 0 0,-1 0 1 0 0,0-1-1 0 0,0 1 0 0 0,1 0 0 0 0,-1 0 0 0 0,0 0 0 0 0,0 0 0 0 0,1 0-1 0 0,-1 0-3 0 0,0 0 1 0 0,0 0-1 0 0,0 0 0 0 0,0 0 0 0 0,0 0 0 0 0,0 0 1 0 0,0 0-1 0 0,0-1 0 0 0,-1 1 0 0 0,1 0 0 0 0,0 0 1 0 0,0 0-1 0 0,0 0 0 0 0,0 0 0 0 0,0 0 0 0 0,0 0 1 0 0,0 0-1 0 0,0 0 0 0 0,0 0 0 0 0,0 0 0 0 0,0 0 1 0 0,0 0-1 0 0,0 0 0 0 0,0 0 0 0 0,0 0 0 0 0,0 0 1 0 0,0 0-1 0 0,0 0 0 0 0,0 0 0 0 0,0 0 0 0 0,0 0 0 0 0,0 0 1 0 0,0 0-1 0 0,0 0 3 0 0,-1-4-28 0 0,0 1 0 0 0,0 0 0 0 0,0-1 0 0 0,1 1 0 0 0,-1 0 0 0 0,1 0 28 0 0,0-4 20 0 0,0 0 0 0 0,0 1 0 0 0,0 0 0 0 0,-2 0 0 0 0,1-1-20 0 0,0 3 6 0 0,0 0 0 0 0,1 2 0 0 0,-1-2 0 0 0,1 1 0 0 0,0 0-1 0 0,1-1 1 0 0,-1 1 0 0 0,0 0 0 0 0,2-3-6 0 0,0-21 116 0 0,0 19-96 0 0,1-1 0 0 0,-1 0-1 0 0,0 1 1 0 0,-2-2 0 0 0,1-2-20 0 0,2-8 71 0 0,-2 17-29 0 0,-1 0 0 0 0,1 0 0 0 0,-1 0 0 0 0,1 0 0 0 0,-1 0 0 0 0,0-1 0 0 0,-1 0-42 0 0,1-5 43 0 0,0 1-1 0 0,0-1 1 0 0,1 0-1 0 0,0 1 1 0 0,0-1-1 0 0,1 1 1 0 0,0-1-1 0 0,3-6-42 0 0,0 0-31 0 0,-2 0 0 0 0,1-1 31 0 0,-2 7 7 0 0,0 0 0 0 0,1 0 0 0 0,0 1-1 0 0,1 0 1 0 0,1-3-7 0 0,13-33-8 0 0,-14 33 30 0 0,8-19-134 0 0,-10 28 179 0 0,-2 4-56 0 0,-2 4-1 0 0,2-4 39 0 0,-10 20-132 0 0,6-13 51 0 0,-13 28 11 0 0,-43 98-254 0 0,51-105 213 0 0,0 1-1 0 0,0 9 63 0 0,4-23 113 0 0,5-7-81 0 0,0-10-35 0 0,0 1 1 0 0,0-1-1 0 0,-1 0 1 0 0,1 0-1 0 0,0 0 1 0 0,0 0-1 0 0,0 0 1 0 0,0 1-1 0 0,0-1 1 0 0,0 0-1 0 0,0 0 0 0 0,0 0 1 0 0,0 0-1 0 0,0 0 1 0 0,0 1-1 0 0,0-1 1 0 0,0 0-1 0 0,0 0 1 0 0,0 0-1 0 0,0 0 1 0 0,0 0-1 0 0,0 1 0 0 0,0-1 1 0 0,0 0-1 0 0,1 0 1 0 0,-1 0-1 0 0,0 0 1 0 0,0 0-1 0 0,0 0 1 0 0,0 1-1 0 0,0-1 1 0 0,0 0-1 0 0,0 0 1 0 0,0 0-1 0 0,0 0 0 0 0,0 0 1 0 0,0 0-1 0 0,0 0 1 0 0,0 0-1 0 0,0 0 1 0 0,0 1-1 0 0,0-1 1 0 0,1 0-1 0 0,-1 0 1 0 0,0 0-1 0 0,0 0 1 0 0,0 0-1 0 0,0 0 0 0 0,0 0 1 0 0,1 0-1 0 0,-1 0 1 0 0,0 0-1 0 0,0 0 1 0 0,0 0-1 0 0,0 0 1 0 0,0 0 2 0 0,1-1 0 0 0,0 0 1 0 0,-1 0 0 0 0,1 1 0 0 0,-1-1 0 0 0,1 0-1 0 0,-1 0 1 0 0,1 0 0 0 0,-1 1 0 0 0,0-1-1 0 0,1 1 1 0 0,-1-1 0 0 0,0 0 0 0 0,0-1-1 0 0,1-2-10 0 0,10-30-92 0 0,-6 18 92 0 0,1 1-1 0 0,2-5 11 0 0,26-64 126 0 0,-21 52-188 0 0,40-124 112 0 0,-49 144-4 0 0,-2 3-76 0 0,1 1 1 0 0,-1-1-1 0 0,0 0 1 0 0,-1 1-1 0 0,0-5 30 0 0,-1 12 6 0 0,0 1 0 0 0,0-1 0 0 0,0 0 0 0 0,0 1 0 0 0,0 0 0 0 0,-1 0 0 0 0,1-1 0 0 0,0 0 0 0 0,0 1 0 0 0,0-1 0 0 0,0 1 0 0 0,0-1 0 0 0,0 0 0 0 0,0 1 0 0 0,-1-1 1 0 0,1 0-7 0 0,-1 1 11 0 0,1 0 0 0 0,0 0 1 0 0,0 0-1 0 0,-1 0 0 0 0,1-1 1 0 0,0 1-1 0 0,0 0 1 0 0,-1 0-1 0 0,1 0 0 0 0,0 0 1 0 0,-1 0-1 0 0,1 0 1 0 0,0 0-1 0 0,0 0 0 0 0,-1 0 1 0 0,1 0-1 0 0,0 0 1 0 0,-1 0-1 0 0,1 0 0 0 0,0 0 1 0 0,-1 0-1 0 0,1 0 1 0 0,0 0-12 0 0,-2 1 52 0 0,0 1 1 0 0,-1-1 0 0 0,2 0 0 0 0,-1 1-1 0 0,0-1 1 0 0,-1 1-53 0 0,2-1-30 0 0,-21 18 129 0 0,3-1-1 0 0,-1 3 1 0 0,-15 20-99 0 0,26-29 46 0 0,-61 75-70 0 0,-24 46 24 0 0,86-120-45 0 0,2-5-78 0 0,0 1 0 0 0,0-1 0 0 0,-5 5 123 0 0,11-13-16 0 0,0 0-1 0 0,0 0 1 0 0,0 0-1 0 0,0 0 1 0 0,0 0-1 0 0,0 0 0 0 0,0 0 1 0 0,0 0-1 0 0,0-1 1 0 0,0 1-1 0 0,0 0 1 0 0,0 0-1 0 0,0 0 1 0 0,0 0-1 0 0,0 0 0 0 0,0 0 1 0 0,0 0-1 0 0,0 0 1 0 0,-1 0-1 0 0,1 0 1 0 0,0 0-1 0 0,0 0 1 0 0,0 0-1 0 0,0 0 0 0 0,0 0 1 0 0,0 0-1 0 0,0 0 1 0 0,0 0-1 0 0,0-1 1 0 0,0 1-1 0 0,0 0 0 0 0,0 0 1 0 0,0 0-1 0 0,0 0 1 0 0,0 0-1 0 0,0 0 1 0 0,0 1-1 0 0,0-1 1 0 0,0 0-1 0 0,0 0 0 0 0,0 0 1 0 0,-1 0 16 0 0,4-8-222 0 0,-1 5 201 0 0,0 1 1 0 0,-1 0 0 0 0,0 0-1 0 0,0-1 1 0 0,0 1 0 0 0,0-1-1 0 0,0 0 1 0 0,0 1-1 0 0,-1-1 1 0 0,1 0 20 0 0,1-29 0 0 0,0 17 57 0 0,1-14-112 0 0,0 8 56 0 0,-2 1 0 0 0,0-1 0 0 0,-2-11-1 0 0,0 15 29 0 0,-1-1-1 0 0,-2 1 1 0 0,-1-5-29 0 0,3 13 34 0 0,-1 0 1 0 0,0 0-1 0 0,-1 1 0 0 0,0-1 1 0 0,-1 1-1 0 0,1 0 1 0 0,-3-3-35 0 0,6 10 10 0 0,0 0 0 0 0,0 0 0 0 0,0 0 0 0 0,0-1 0 0 0,0 1 0 0 0,0 0 0 0 0,0 0 0 0 0,-1 0 0 0 0,1 0 0 0 0,-1 1 0 0 0,2-1 0 0 0,-2 0 0 0 0,0 0 0 0 0,1 0 0 0 0,-1 1 0 0 0,1-1 1 0 0,0 1-1 0 0,-1-1 0 0 0,0 1 0 0 0,0 0 0 0 0,1 0 0 0 0,0 0 0 0 0,-1 0 0 0 0,0 0 0 0 0,-1 0-10 0 0,1 1 10 0 0,-1 0 0 0 0,0 0-1 0 0,1 0 1 0 0,-1 0 0 0 0,1 1 0 0 0,0-1 0 0 0,-1 0 0 0 0,0 1 0 0 0,1 0-1 0 0,1 0 1 0 0,-2-1 0 0 0,1 1 0 0 0,0 0 0 0 0,1 1 0 0 0,-1-2-10 0 0,-19 27 89 0 0,1 1 0 0 0,2 1 0 0 0,1 0 0 0 0,1 1 0 0 0,-5 19-89 0 0,12-30 17 0 0,1 2 0 0 0,1-2 0 0 0,2 3 0 0 0,-4 16-17 0 0,9-37-1 0 0,-1 2 0 0 0,1-1 0 0 0,1 0-1 0 0,-1 0 1 0 0,0 0 0 0 0,1 0 0 0 0,-1 1 1 0 0,0-4 0 0 0,0 0 0 0 0,0 0-1 0 0,0 1 1 0 0,0-1 0 0 0,0 1 0 0 0,0-1 0 0 0,0 1 0 0 0,1-1-1 0 0,-1 1 1 0 0,0-1 0 0 0,0 1 0 0 0,1-1 0 0 0,-1 1 0 0 0,0-1-1 0 0,1 1 1 0 0,-1-1 0 0 0,0 1 0 0 0,1-1 0 0 0,-1 0 0 0 0,1 0-1 0 0,-1 0 1 0 0,1 0 0 0 0,-1 1 0 0 0,1-1 0 0 0,-1 0 0 0 0,1 0-1 0 0,-1 1 1 0 0,0-1 0 0 0,0 0 0 0 0,1 0 0 0 0,-1 0 0 0 0,1 0-1 0 0,-1 0 1 0 0,1 0 0 0 0,-1 0 0 0 0,1 0 0 0 0,0 0 0 0 0,-1 0-1 0 0,1 0 1 0 0,-1 0 0 0 0,1 0 0 0 0,-1 0 0 0 0,1-1 0 0 0,-1 1-1 0 0,0 0 1 0 0,0 0 0 0 0,1-1 0 0 0,5-1-26 0 0,-2-1 1 0 0,1 0-1 0 0,0-1 0 0 0,-1 0 0 0 0,0 0 1 0 0,0 0-1 0 0,0 0 0 0 0,1-2 26 0 0,3-5-24 0 0,0 0 1 0 0,-1 1-1 0 0,1-3 24 0 0,3-9 13 0 0,0 0 1 0 0,-1 0 0 0 0,-2-2-1 0 0,0-2-13 0 0,-2 9-13 0 0,-3-1 0 0 0,1 1 0 0 0,-1-1 0 0 0,-2 1 0 0 0,0 0 0 0 0,-1-5 13 0 0,0 17 19 0 0,-1 0 1 0 0,1-1-1 0 0,-1 1 1 0 0,1 0-1 0 0,-2-2 1 0 0,0 3-1 0 0,0-1 1 0 0,0-1-1 0 0,0 1-19 0 0,2 3 4 0 0,-1 1 0 0 0,0 0-1 0 0,0 0 1 0 0,0 0 0 0 0,0 0 0 0 0,0 0-1 0 0,1 0 1 0 0,-1 0 0 0 0,0 0 0 0 0,0 0-1 0 0,0 1 1 0 0,0-1 0 0 0,-1 1 0 0 0,1-1-1 0 0,1 1 1 0 0,-2-1 0 0 0,1 0-4 0 0,-1 1-3 0 0,0 0 1 0 0,1 0-1 0 0,0 0 0 0 0,-1 0 1 0 0,0 0-1 0 0,0 0 0 0 0,1 0 1 0 0,0 1-1 0 0,-1-1 1 0 0,1 1-1 0 0,-1-1 0 0 0,0 1 1 0 0,2-1-1 0 0,-2 0 1 0 0,1 1-1 0 0,-1 0 0 0 0,1 0 1 0 0,-1 0 2 0 0,-2 3-4 0 0,0-2 1 0 0,0 2 0 0 0,0 0 0 0 0,0 0-1 0 0,0 0 1 0 0,1 0 0 0 0,-3 4 3 0 0,-3 7 56 0 0,-6 12-56 0 0,15-27 0 0 0,-24 45 189 0 0,-9 27-189 0 0,27-59 7 0 0,1 2 0 0 0,0-1 0 0 0,2 1 0 0 0,0-1 0 0 0,1 1-1 0 0,0 0 1 0 0,0 9-7 0 0,2-23-3 0 0,0 0-1 0 0,0 1 1 0 0,0-1-1 0 0,0 1 1 0 0,0-1-1 0 0,1 0 0 0 0,-1 0 1 0 0,1 1-1 0 0,-1-1 1 0 0,1 1-1 0 0,-1-1 1 0 0,1 0-1 0 0,-1 0 0 0 0,0 0 1 0 0,1 0-1 0 0,0 0 1 0 0,0 1-1 0 0,0-1 1 0 0,0 0-1 0 0,0-1 0 0 0,0 1 1 0 0,0 0-1 0 0,0 0 1 0 0,1 0 3 0 0,-1 0-14 0 0,1-1 0 0 0,-1 1 0 0 0,0-1 0 0 0,0 0 0 0 0,0 0 0 0 0,0 0 0 0 0,1 1 0 0 0,-1-1 0 0 0,0 0 0 0 0,1-1 0 0 0,-2 1 0 0 0,1 0 0 0 0,1 0 1 0 0,-1-1-1 0 0,0 1 0 0 0,1 0 0 0 0,-1-1 0 0 0,-1 1 0 0 0,1-1 0 0 0,0 0 0 0 0,1 1 0 0 0,-1-1 0 0 0,0 0 0 0 0,0 1 0 0 0,0-1 0 0 0,0-1 14 0 0,6-4-48 0 0,-1-1 0 0 0,-1 0-1 0 0,0 0 1 0 0,1 0 0 0 0,1-4 48 0 0,20-40 20 0 0,-15 27-135 0 0,-2 0 0 0 0,0-1 0 0 0,3-19 115 0 0,-9 28-41 0 0,0-1 0 0 0,-1 0 1 0 0,-2 1-1 0 0,0-1 0 0 0,0 1 1 0 0,-2-9 40 0 0,0 17-5 0 0,1 1 34 0 0,0 2 1 0 0,0-1-1 0 0,-1 1 1 0 0,0-2-1 0 0,0 2 0 0 0,-1 0 1 0 0,0-2-1 0 0,1 2 1 0 0,-2-2-30 0 0,2 7 8 0 0,1-1 0 0 0,-1 0 1 0 0,1 1-1 0 0,0-1 0 0 0,-1 0 1 0 0,1 1-1 0 0,-1-1 0 0 0,0 1 1 0 0,1 0-1 0 0,0-1 1 0 0,0 1-1 0 0,-1-1 0 0 0,0 1 1 0 0,0-1-1 0 0,1 1 0 0 0,-1 0 1 0 0,0-1-1 0 0,0 1 0 0 0,1 0 1 0 0,-1-1-1 0 0,0 1 1 0 0,1 0-1 0 0,-1 0 0 0 0,1 0 1 0 0,-1 0-1 0 0,0 0 0 0 0,0 0 1 0 0,0 0-1 0 0,0 0 0 0 0,1 0 1 0 0,-1 0-1 0 0,0 1 1 0 0,1-1-1 0 0,-1 0 0 0 0,1 0 1 0 0,-1 1-1 0 0,0-1 0 0 0,0 1 1 0 0,1-1-1 0 0,-1 0 0 0 0,0 1-8 0 0,-1 0 11 0 0,-2 2-1 0 0,1 0 0 0 0,1-1 0 0 0,-1 0 0 0 0,0 2 0 0 0,1-2 0 0 0,-2 3-10 0 0,-8 12 54 0 0,2 1-1 0 0,-1-1 1 0 0,2 1 0 0 0,-2 7-54 0 0,-28 77 144 0 0,35-90-142 0 0,3-8-2 0 0,-7 18-40 0 0,-1 10 40 0 0,7-26 0 0 0,1 0-1 0 0,1 0 1 0 0,-1 0-1 0 0,0 0 1 0 0,1 0-1 0 0,0 1 1 0 0,1-1-1 0 0,-1 0 1 0 0,0-5-8 0 0,0-1-1 0 0,0 1 0 0 0,1-1 0 0 0,-1 1 0 0 0,0-1 0 0 0,0 1 0 0 0,0-1 0 0 0,0 0 0 0 0,0 0 1 0 0,0 0-1 0 0,0 1 0 0 0,0-1 0 0 0,1 0 0 0 0,-1 1 0 0 0,0-1 0 0 0,0 0 0 0 0,1 1 0 0 0,-1-1 1 0 0,0 0-1 0 0,1 0 0 0 0,-1 1 0 0 0,1-1 0 0 0,-1 0 0 0 0,0 0 0 0 0,1 1 0 0 0,-1-1 1 0 0,1 0-1 0 0,-1 0 0 0 0,1 0 9 0 0,0 0-15 0 0,-1 0 0 0 0,1 0 0 0 0,0 0 0 0 0,1 0 0 0 0,-1 0 0 0 0,0 0 1 0 0,0-1-1 0 0,0 1 0 0 0,-1 0 0 0 0,1-1 0 0 0,1 0 15 0 0,3-1-39 0 0,0 0-1 0 0,-1-2 1 0 0,0 2 0 0 0,3-4 39 0 0,-1 0-48 0 0,0 0 1 0 0,0 0 0 0 0,-1-2 0 0 0,0 2 0 0 0,0-1 0 0 0,-1-1-1 0 0,0 1 1 0 0,0-1 0 0 0,-1 0 0 0 0,1 0 0 0 0,-2-1 47 0 0,4-8-307 0 0,-2 0 0 0 0,0-1 0 0 0,-2 1 0 0 0,2-17 307 0 0,-3 22-79 0 0,-1 1-1 0 0,0-2 1 0 0,-1 2 0 0 0,-3-12 79 0 0,3 16 24 0 0,0 2-1 0 0,-1 0 0 0 0,0-1 1 0 0,0 0-1 0 0,0 2 0 0 0,-1-2 0 0 0,0 1 1 0 0,1 0-1 0 0,-2 0 0 0 0,1 1 1 0 0,-1-2-24 0 0,3 5 6 0 0,1 1 1 0 0,-1 0-1 0 0,1 0 1 0 0,-1-1 0 0 0,1 1-1 0 0,-1 0 1 0 0,1-1-1 0 0,0 1 1 0 0,0 0 0 0 0,-1-1-1 0 0,0 1 1 0 0,1 0-1 0 0,-1 0 1 0 0,0 0 0 0 0,1-1-1 0 0,-1 1 1 0 0,0 0 0 0 0,1 0-1 0 0,-1 0 1 0 0,0 0-1 0 0,1 0 1 0 0,0 0 0 0 0,-1 0-7 0 0,-1 1 11 0 0,1-1 1 0 0,-1 1 0 0 0,1-1-1 0 0,0 1 1 0 0,0 0 0 0 0,0-1-1 0 0,-1 0 1 0 0,1 1 0 0 0,0 0-1 0 0,-1 1-11 0 0,-2 2 42 0 0,0 1-1 0 0,-1-1 0 0 0,1 1 1 0 0,-1 2-42 0 0,5-7 2 0 0,-11 16 98 0 0,1 0 0 0 0,0 1 0 0 0,1 1 1 0 0,-5 15-101 0 0,1 4 132 0 0,-9 33-132 0 0,16-47 45 0 0,2-1 0 0 0,-3 17-45 0 0,6-32-24 0 0,1 1-1 0 0,0-1 1 0 0,0 0-1 0 0,0 1 0 0 0,1-1 1 0 0,1 1-1 0 0,-1-1 0 0 0,1 0 1 0 0,0 0-1 0 0,1 3 25 0 0,-2-9-9 0 0,-1-1 1 0 0,1 1-1 0 0,-1 0 0 0 0,1 0 0 0 0,-1 0 1 0 0,1 0-1 0 0,0 0 0 0 0,-1-1 0 0 0,1 1 1 0 0,-1 0-1 0 0,1-1 0 0 0,0 1 0 0 0,0-1 1 0 0,0 1-1 0 0,0-1 0 0 0,0 1 0 0 0,0 0 1 0 0,-1-1-1 0 0,1 0 0 0 0,1 1 0 0 0,-1-1 1 0 0,0 0-1 0 0,1 1 9 0 0,0-1-33 0 0,1 0 0 0 0,1 0 0 0 0,-2 0 0 0 0,1-1 1 0 0,0 1-1 0 0,-1-1 0 0 0,1 1 0 0 0,0-2 33 0 0,13-3-145 0 0,0 0-1 0 0,5-5 146 0 0,-9 4 24 0 0,11-5-144 0 0,-2-1 1 0 0,-1-1-1 0 0,3-2 120 0 0,19-13-4 0 0,6-3-34 0 0,-3-2 0 0 0,3-4 38 0 0,83-76-82 0 0,-130 113 82 0 0,6-6 38 0 0,-7 6-37 0 0,0 0 1 0 0,0 0-1 0 0,0 0 1 0 0,0 0 0 0 0,0 0-1 0 0,0 0 1 0 0,0 0 0 0 0,0 0-1 0 0,0 0 1 0 0,1 0-1 0 0,-1 0 1 0 0,0 0 0 0 0,0 0-1 0 0,0 0 1 0 0,0 0-1 0 0,0 0 1 0 0,0 0 0 0 0,0 0-1 0 0,0 0 1 0 0,0 0 0 0 0,0 0-1 0 0,0 0 1 0 0,0 0-1 0 0,0 0 1 0 0,1 0 0 0 0,-1 0-1 0 0,0 0 1 0 0,0 0 0 0 0,0 0-1 0 0,0 0 1 0 0,0 0-1 0 0,0 0 1 0 0,0 0 0 0 0,0 0-1 0 0,0 0 1 0 0,0 0 0 0 0,0 1-1 0 0,0-1 1 0 0,0 0-1 0 0,0 0 1 0 0,0 0 0 0 0,0 0-1 0 0,0 0 1 0 0,0 0 0 0 0,0 0-1 0 0,0 0 1 0 0,0 0-1 0 0,0 0 1 0 0,0 0 0 0 0,0 0-1 0 0,0 0 1 0 0,0 1-2 0 0,0 0 11 0 0,0 0 0 0 0,-1 0 0 0 0,1 0 0 0 0,0 0 1 0 0,-1 0-1 0 0,1-1 0 0 0,-1 1 0 0 0,0 0 0 0 0,1 0 0 0 0,-1 0 1 0 0,0 0-1 0 0,0 0-11 0 0,-25 29-282 0 0,-23 33 282 0 0,10-4 299 0 0,-17 39-299 0 0,50-88-16 0 0,2-1-1 0 0,-1 0 1 0 0,2 2-1 0 0,-1-1 0 0 0,2 0 18 0 0,2-10-9 0 0,-1 1 0 0 0,1 0 0 0 0,0-1 1 0 0,0 1-1 0 0,-1 0 0 0 0,1 0 0 0 0,0-1 1 0 0,0 1-1 0 0,0 0 0 0 0,0 0 0 0 0,0-1 1 0 0,0 0-1 0 0,0 1 0 0 0,1-1 1 0 0,-1 1-1 0 0,0 0 0 0 0,0 0 0 0 0,0-1 1 0 0,1 1-1 0 0,-1 0 0 0 0,0-1 0 0 0,0 1 1 0 0,0-1-1 0 0,1 1 0 0 0,-1-1 1 0 0,1 0-1 0 0,-1 1 0 0 0,1-1 0 0 0,-1 1 1 0 0,1-1-1 0 0,-1 1 0 0 0,1-1 8 0 0,0 0-5 0 0,0 0-1 0 0,0 0 1 0 0,-1 0-1 0 0,1 0 0 0 0,0 0 1 0 0,0 0-1 0 0,0 0 1 0 0,0-1-1 0 0,0 1 1 0 0,0 0-1 0 0,0-1 0 0 0,-1 1 1 0 0,1 0-1 0 0,0-1 1 0 0,-1 1-1 0 0,1 0 1 0 0,0-1-1 0 0,0 1 1 0 0,-1-1-1 0 0,1 0 0 0 0,0 1 1 0 0,-1-1-1 0 0,1 0 1 0 0,-1 0-1 0 0,0 0 1 0 0,1 1-1 0 0,-1-1 6 0 0,64-79 41 0 0,-51 67-27 0 0,-1-1 0 0 0,2 0-14 0 0,-3 3 119 0 0,1-1 0 0 0,5-9-119 0 0,-7 8 4 0 0,-6 8-13 0 0,-1 2 0 0 0,0-2 0 0 0,1 1 0 0 0,-2-1 0 0 0,1 1 0 0 0,-1-2 0 0 0,0 1 9 0 0,-8 20 100 0 0,-1 0 0 0 0,-8 12-100 0 0,3-6 88 0 0,-7 19-88 0 0,12-22-96 0 0,1 0-1 0 0,1 0 1 0 0,1 1-1 0 0,0-1 1 0 0,1 1-1 0 0,1 0 1 0 0,1 0-1 0 0,1 1 1 0 0,0 3 96 0 0,0-23-17 0 0,0 1-1 0 0,0-1 1 0 0,0 1 0 0 0,0-1-1 0 0,0 1 1 0 0,0-1-1 0 0,0 0 1 0 0,1 0 0 0 0,-1 1-1 0 0,0-1 1 0 0,0 1 0 0 0,0-1-1 0 0,0 1 1 0 0,1-1 0 0 0,-1 1-1 0 0,0-1 1 0 0,0 0-1 0 0,1 1 1 0 0,-1-1 0 0 0,0 1-1 0 0,0-1 1 0 0,0 0 0 0 0,1 1-1 0 0,-1-1 1 0 0,0 0 0 0 0,1 1-1 0 0,-1-1 1 0 0,1 0-1 0 0,-1 0 1 0 0,1 0 0 0 0,-1 0-1 0 0,1 0 18 0 0,0 0-39 0 0,0 0-1 0 0,0 0 0 0 0,-1 0 0 0 0,1 0 0 0 0,1 0 0 0 0,-1 0 1 0 0,0-1-1 0 0,0 1 0 0 0,0-1 0 0 0,0 1 0 0 0,-1-1 0 0 0,1 1 1 0 0,0-1-1 0 0,0 0 40 0 0,4-2-57 0 0,-2 1 1 0 0,1-2 0 0 0,-2 1 0 0 0,2 0-1 0 0,-1-1 1 0 0,3-3 56 0 0,6-15 3 0 0,8-19-3 0 0,6-10 16 0 0,-9 17 198 0 0,10-31-214 0 0,-13 30 7 0 0,-10 28 11 0 0,-1 0 0 0 0,-2-1 0 0 0,2 1 0 0 0,-1-4-18 0 0,-2 11 0 0 0,0 0 0 0 0,1 0 0 0 0,-1 0 0 0 0,0 0 0 0 0,0 0 0 0 0,0 0 0 0 0,0 0 0 0 0,0 0 0 0 0,0 0 0 0 0,0-1 0 0 0,0 1 0 0 0,0 0 0 0 0,0 0 0 0 0,0 0 0 0 0,0 0 0 0 0,0 0 0 0 0,0 0 0 0 0,0 0 0 0 0,0 0 0 0 0,0 0 0 0 0,0-1-1 0 0,0 1 1 0 0,0 0 0 0 0,0 0 0 0 0,0 0 0 0 0,0 0 0 0 0,0 0 0 0 0,-1 0 0 0 0,1 0 0 0 0,0 0 0 0 0,0 0 0 0 0,0 0 0 0 0,0 0 0 0 0,0-1 0 0 0,0 1 0 0 0,0 0 0 0 0,0 0 0 0 0,0 0 0 0 0,0 0 0 0 0,0 0 0 0 0,0 0 0 0 0,-1 0 0 0 0,1 0 0 0 0,0 0 0 0 0,0 0 0 0 0,0 0 0 0 0,0 0 0 0 0,0 0 0 0 0,0 0 0 0 0,0 0 0 0 0,0 0 0 0 0,-5 4-7 0 0,-3 4 38 0 0,-22 37 124 0 0,3 1 0 0 0,2 2 0 0 0,-7 19-155 0 0,16-29 35 0 0,7-15 24 0 0,-10 16-59 0 0,13-31-54 0 0,6-8 51 0 0,0 0 0 0 0,0 0-1 0 0,0 0 1 0 0,-1 0-1 0 0,1 0 1 0 0,0-1 0 0 0,0 1-1 0 0,0 0 1 0 0,0 0-1 0 0,0 0 1 0 0,0 0 0 0 0,0 0-1 0 0,-1 0 1 0 0,1-1 0 0 0,0 1-1 0 0,0 0 1 0 0,0 0-1 0 0,0 0 1 0 0,0 0 0 0 0,0-1-1 0 0,0 1 1 0 0,0 0-1 0 0,0 0 1 0 0,0 0 0 0 0,0 0-1 0 0,0-1 1 0 0,0 1-1 0 0,0 0 1 0 0,0 0 0 0 0,0 0-1 0 0,0 0 1 0 0,0 0 0 0 0,0 0-1 0 0,0 0 4 0 0,5-22-150 0 0,-1 2 169 0 0,0-1-1 0 0,-2 1 1 0 0,2-18-19 0 0,-3 16-19 0 0,-1 21 27 0 0,3-62 45 0 0,-3 53-14 0 0,0 0-1 0 0,-1-1 1 0 0,0 1 0 0 0,-1 0 0 0 0,-1-1-39 0 0,3 11 14 0 0,0-1 1 0 0,0 0-1 0 0,-1 0 0 0 0,1 0 0 0 0,0 1 1 0 0,-1-1-1 0 0,1 1 0 0 0,-1 0 1 0 0,1-1-1 0 0,0 0 0 0 0,0 1 1 0 0,-1-1-1 0 0,1 0 0 0 0,-1 1 0 0 0,1-1 1 0 0,-1 1-1 0 0,0-1 0 0 0,1 1 1 0 0,-1-1-1 0 0,0 1 0 0 0,0 0 1 0 0,1-1-1 0 0,-1 1 0 0 0,1 0 1 0 0,-1 0-1 0 0,0 0 0 0 0,1-1 0 0 0,-1 1 1 0 0,0 0-1 0 0,0 0 0 0 0,0 0 1 0 0,0 0-15 0 0,-3 1 46 0 0,-1-1 0 0 0,2 1 1 0 0,-2 0-1 0 0,1 1 0 0 0,-2 0-46 0 0,-15 3 188 0 0,20-5-167 0 0,0 0-1 0 0,1 0 1 0 0,-1 0-1 0 0,0 0 1 0 0,0 0-1 0 0,0 0 1 0 0,0 0-1 0 0,0-1 1 0 0,0 1-1 0 0,0 0 1 0 0,1-1-1 0 0,-1 1 1 0 0,0-1-1 0 0,0 1 1 0 0,0 0-1 0 0,0 0 1 0 0,0-1-1 0 0,1 1 1 0 0,-1-1-1 0 0,0 0 1 0 0,1 0-1 0 0,0 1 1 0 0,-1-1-1 0 0,0 0 1 0 0,1 0-1 0 0,-1 0 1 0 0,1 0-1 0 0,-1 1 1 0 0,1-1-1 0 0,0 0 1 0 0,-1 0-1 0 0,1 0 1 0 0,0 0-1 0 0,-1 0 1 0 0,1 0-1 0 0,0 0 1 0 0,0 1-1 0 0,0-1 1 0 0,0 0-1 0 0,0 0 1 0 0,0 0-1 0 0,0 0 1 0 0,1 0-1 0 0,-1 0 1 0 0,0 0-1 0 0,1 0-20 0 0,0-3 1 0 0,1 1 0 0 0,-1-2 0 0 0,-1 2 1 0 0,0-2-1 0 0,1 2 0 0 0,-1-2 0 0 0,0 2 0 0 0,0-2 0 0 0,0 2 0 0 0,-1-1 0 0 0,1 0 0 0 0,0 0 0 0 0,-1 0 0 0 0,0 0 0 0 0,-1 0 0 0 0,0 1 0 0 0,1-2 0 0 0,0 2 1 0 0,-1-1-1 0 0,-1 1-1 0 0,-2-6 172 0 0,-1 0 0 0 0,-2-8-172 0 0,-11-16-46 0 0,17 30 70 0 0,0 0 0 0 0,0 0-1 0 0,-1 0 1 0 0,0 0 0 0 0,1 0 0 0 0,-1 2-1 0 0,0-2 1 0 0,0 0 0 0 0,0 1-1 0 0,-1 1 1 0 0,2-1 0 0 0,-2 0-1 0 0,0-1-23 0 0,-13-5-67 0 0,-12-9 67 0 0,14 9-53 0 0,2 0-1 0 0,-15-6 54 0 0,22 11 5 0 0,0-1-1 0 0,1 1 1 0 0,-2-2 0 0 0,2 1 0 0 0,-4-3-5 0 0,-2-3 72 0 0,7 7-59 0 0,-126-93-24 0 0,102 77 76 0 0,8 6 6 0 0,0-2 0 0 0,-10-8-71 0 0,-13-8 151 0 0,39 27-138 0 0,-1 0 0 0 0,-1 1 0 0 0,1 0 1 0 0,-2 0-14 0 0,-9-7-5 0 0,-6 0 11 0 0,19 9 1 0 0,-1 0 0 0 0,2 0 0 0 0,-1 0 0 0 0,0-1 1 0 0,0 0-1 0 0,0 0 0 0 0,0 1-7 0 0,-6-8 43 0 0,-1 0 1 0 0,2 0-1 0 0,-6-7-43 0 0,7 7 58 0 0,-1 0 0 0 0,1 1 0 0 0,-1 1 0 0 0,-1-1 0 0 0,0 0-58 0 0,-1 0 36 0 0,1 0 0 0 0,0 0 0 0 0,1-1 1 0 0,-2-2-37 0 0,-11-13-112 0 0,-24-23 126 0 0,-4-13-18 0 0,44 55 46 0 0,0 0 0 0 0,-1-1 0 0 0,1 2 1 0 0,-1 0-1 0 0,0 0 0 0 0,-1 0 0 0 0,1 0 0 0 0,-1 1 1 0 0,-4-2-43 0 0,-52-19-44 0 0,55 21-29 0 0,0 0 83 0 0,-1 0 1 0 0,0-1-1 0 0,0 3 1 0 0,0-2 0 0 0,-1 2-11 0 0,5 0-27 0 0,1 0 0 0 0,0 0 0 0 0,-1 0 0 0 0,1-1 0 0 0,-2 0 27 0 0,-14-5 103 0 0,15 6-76 0 0,-6-2 57 0 0,-1 1 0 0 0,2-2 1 0 0,-2 1-1 0 0,-3-4-84 0 0,6 3-21 0 0,-1 0 1 0 0,1 2 0 0 0,0-1-1 0 0,-9 0 21 0 0,-4-2-194 0 0,20 4 193 0 0,0 0 1 0 0,-1 0-1 0 0,2 1 1 0 0,-2-2-1 0 0,1 1 1 0 0,0 0-1 0 0,0-1 1 0 0,-10-5 16 0 0,8 5-44 0 0,1 1 1 0 0,-1-1-1 0 0,1-1 1 0 0,-1 1-1 0 0,2 0 1 0 0,-4-3 27 0 0,4 3-20 0 0,-2-1 0 0 0,1 1 1 0 0,1-1-1 0 0,-2 2 0 0 0,1-1 1 0 0,0 0-1 0 0,-2-1 20 0 0,-4 0-129 0 0,1-1-1 0 0,-1 0 1 0 0,1-1-1 0 0,1 1 1 0 0,-1-1 0 0 0,0-2 129 0 0,-5-1 78 0 0,1 0 1 0 0,-2 1 0 0 0,-3-2-79 0 0,17 9-4 0 0,-2 0-1 0 0,1 0 1 0 0,-1 0 0 0 0,1 0 0 0 0,0 0 0 0 0,0 0 0 0 0,0 0-1 0 0,-1 0 1 0 0,1 0 0 0 0,0 1 0 0 0,-1-1 0 0 0,1 0 0 0 0,1 1-1 0 0,-1-1 1 0 0,-1 1 0 0 0,1 0 0 0 0,0-1 0 0 0,-1 2 4 0 0,-17 11 3 0 0,-24 23 58 0 0,34-32-178 0 0,8-3 126 0 0,0-1 0 0 0,0 0-1 0 0,1 1 1 0 0,-1-1 0 0 0,1 0 0 0 0,-1 1-1 0 0,0-1 1 0 0,0 1 0 0 0,0-1-1 0 0,1 0 1 0 0,-1 1 0 0 0,0-1 0 0 0,1 1-1 0 0,-1 0 1 0 0,1-1 0 0 0,0 2-9 0 0,-9 6-143 0 0,3-4 310 0 0,6-4-175 0 0,0 0 1 0 0,0 1-1 0 0,0-1 1 0 0,-1 0-1 0 0,1 0 1 0 0,0 0-1 0 0,0 0 1 0 0,0 1-1 0 0,0-1 1 0 0,0 0-1 0 0,0 0 1 0 0,0 0-1 0 0,-1 0 1 0 0,1 0-1 0 0,0 0 1 0 0,-1 0-1 0 0,1 0 0 0 0,0 0 1 0 0,0 0-1 0 0,-1 1 1 0 0,1-1-1 0 0,0-1 1 0 0,0 1-1 0 0,-1 0 1 0 0,1 0-1 0 0,0 0 1 0 0,0 0-1 0 0,-1 0 1 0 0,1 0-1 0 0,0 0 1 0 0,0 0-1 0 0,-1 0 1 0 0,1 0-1 0 0,0-1 1 0 0,0 1-1 0 0,-1 0 1 0 0,1 0-1 0 0,0 0 1 0 0,0 0-1 0 0,0-1 1 0 0,-1 1-1 0 0,1 0 1 0 0,0 0-1 0 0,0 0 0 0 0,0 0 1 0 0,0 0-1 0 0,0 0 1 0 0,0 0-1 0 0,0-1 8 0 0,-5-4-3 0 0,5 5-5 0 0,-1 0 1 0 0,1-1 0 0 0,0 1-1 0 0,-1 0 1 0 0,1-1 0 0 0,0 1-1 0 0,0 0 1 0 0,-1-1-1 0 0,1 1 1 0 0,0 0 0 0 0,0 0-1 0 0,0 0 1 0 0,0 0 0 0 0,0-1-1 0 0,0 1 1 0 0,0-1 0 0 0,0 1-1 0 0,0 0 1 0 0,0-1-1 0 0,0 1 1 0 0,0-1 0 0 0,0 1 7 0 0,-3-6 92 0 0,-10 1 22 0 0,3 2-133 0 0,-17-6 46 0 0,23 9-37 0 0,0-1 1 0 0,0 1 0 0 0,0 0-1 0 0,0 0 1 0 0,1 1 0 0 0,-1-1-1 0 0,0 1 1 0 0,0 0 0 0 0,1 0-1 0 0,-3 0 10 0 0,6-1-3 0 0,0 1 1 0 0,-1-1-1 0 0,0 1 0 0 0,1-1 0 0 0,-1 0 0 0 0,0 0 0 0 0,0 1 0 0 0,0-1 0 0 0,1 0 0 0 0,-1 0 0 0 0,0 0 0 0 0,1 0 0 0 0,-1 0 1 0 0,1 0-1 0 0,-1 0 0 0 0,0 0 0 0 0,0 0 0 0 0,0 0 0 0 0,1-1 0 0 0,-1 1 0 0 0,0 0 0 0 0,0-1 0 0 0,1 1 0 0 0,0 0 0 0 0,-1-1 0 0 0,0 1 1 0 0,1-1-1 0 0,-1 1 0 0 0,0 0 0 0 0,1 0 0 0 0,-1-1 0 0 0,1 1 0 0 0,-1-1 0 0 0,1 0 0 0 0,-1 1 0 0 0,1-1 0 0 0,-1 0 0 0 0,1 1 0 0 0,0-1 1 0 0,0 0-1 0 0,0 0 0 0 0,0 1 3 0 0,-1 0 3 0 0,1 0 0 0 0,-1-1 1 0 0,0 1-1 0 0,1 0 0 0 0,-1 0 1 0 0,0 0-1 0 0,1 0 0 0 0,-1 0 1 0 0,1 0-1 0 0,-1 0 0 0 0,0 0 1 0 0,1 0-1 0 0,0 0 0 0 0,-1 0 1 0 0,1 0-1 0 0,-1 0 0 0 0,1 1 1 0 0,-1-1-1 0 0,0 0-3 0 0,-13 4-68 0 0,13-3 89 0 0,0-1-21 0 0,0 0 0 0 0,1 0 0 0 0,-1 0 0 0 0,0 0 0 0 0,1 0 0 0 0,-1 0 0 0 0,0-1 0 0 0,1 1 0 0 0,0 0 0 0 0,0 0 0 0 0,-1-1 0 0 0,0 1 0 0 0,1 0 0 0 0,-1-1 0 0 0,1 1 0 0 0,-1 0 0 0 0,1-1 0 0 0,-1 1 0 0 0,1-1 0 0 0,-1 1 0 0 0,1 0 0 0 0,-1 0 0 0 0,1-1 0 0 0,0 1 0 0 0,-1-1 0 0 0,1 1-6 0 0,0-1 1 0 0,0 1-1 0 0,0 0 1 0 0,0-1-1 0 0,0 1 1 0 0,0 0-1 0 0,-1-1 0 0 0,1 1 1 0 0,0 0-1 0 0,-1 0 1 0 0,1-1-1 0 0,0 1 1 0 0,-1 0-1 0 0,1 0 1 0 0,0 0-1 0 0,-1 0 1 0 0,1-1-1 0 0,-1 1 1 0 0,1 0-1 0 0,0 0 0 0 0,-1 0 1 0 0,1 0-1 0 0,-1 0 1 0 0,1 0-1 0 0,0 0 1 0 0,-1 0-1 0 0,1 0 6 0 0,-11 1-26 0 0,7 1 12 0 0,-3 3 118 0 0,7-5-104 0 0,0 1 0 0 0,0-1 0 0 0,0 0 1 0 0,0 0-1 0 0,0 0 0 0 0,0 0 0 0 0,-1 0 0 0 0,1 1 0 0 0,0-1 0 0 0,0 0 0 0 0,0 0 0 0 0,0 0 0 0 0,0 0 0 0 0,-1 0 0 0 0,1 0 0 0 0,0 0 0 0 0,0 0 0 0 0,0 0 0 0 0,0 1 0 0 0,0-1 0 0 0,0 0 0 0 0,0 0 0 0 0,0 0 0 0 0,0 0 0 0 0,-1 0 0 0 0,1 0 0 0 0,0 0 0 0 0,0 0 0 0 0,0 0 0 0 0,-1 0 0 0 0,1-1 0 0 0,0 1 0 0 0,0 0 0 0 0,0 0-1 0 0,0 0 0 0 0,-1 0 0 0 0,1 0 0 0 0,0 0 0 0 0,0 0 1 0 0,0 0-1 0 0,-1 0 0 0 0,1 0 0 0 0,0 0 0 0 0,0 0 0 0 0,0 0 0 0 0,-1 0 0 0 0,1 0 0 0 0,0 0 0 0 0,0 0 0 0 0,0 0 0 0 0,0 0 0 0 0,-1 1 0 0 0,1-1 0 0 0,0 0 0 0 0,0 0 0 0 0,0 0 0 0 0,0 0 0 0 0,-1 0 0 0 0,1 0 0 0 0,0 0 0 0 0,0 1 0 0 0,0-1 1 0 0,-2 3 45 0 0,1-4-46 0 0,1 1 0 0 0,-1 0-1 0 0,1 0 1 0 0,-1 0 0 0 0,1 0 0 0 0,-1 0 0 0 0,1 0 0 0 0,-1 1-1 0 0,1-1 1 0 0,-1 0 0 0 0,1 0 0 0 0,-1 0 0 0 0,1 0-1 0 0,0 0 1 0 0,0 0 0 0 0,-1 0 0 0 0,1 0 0 0 0,-1 1 1 0 0,-5 4 45 0 0,4-2-60 0 0,2-6-106 0 0,0 0 142 0 0,0 2-14 0 0,0 1 1 0 0,-1 0-1 0 0,1-1 0 0 0,0 1 1 0 0,0 0-1 0 0,-1 0 1 0 0,1-1-1 0 0,0 1 1 0 0,-1 0-1 0 0,1 0 1 0 0,0 0-1 0 0,-1 0 1 0 0,1 0-1 0 0,-1 0 0 0 0,1 0 1 0 0,0 0-1 0 0,-1 0 1 0 0,1 0-1 0 0,0 0 1 0 0,0 0-1 0 0,0 0 1 0 0,-1 0-1 0 0,1 0-7 0 0,-1 0 1 0 0,1 0 1 0 0,0 0-1 0 0,-1 0 0 0 0,1 0 1 0 0,0 0-1 0 0,-1 0 0 0 0,1 0 1 0 0,0 0-1 0 0,-1 0 0 0 0,1 0 1 0 0,0 0-1 0 0,-1 0 0 0 0,1 0 1 0 0,0 1-1 0 0,-1-1 0 0 0,1 0 1 0 0,0 0-1 0 0,0 0 0 0 0,-1 1 1 0 0,1-1-1 0 0,0 0 0 0 0,0 0 1 0 0,0 1-1 0 0,0-1 0 0 0,0 0 1 0 0,0 1-1 0 0,0-1-1 0 0,-6 6 91 0 0,6-6-90 0 0,0 0 1 0 0,0-1 0 0 0,1 1-1 0 0,-1 0 1 0 0,0 0-1 0 0,0 0 1 0 0,0 0 0 0 0,0 0-1 0 0,0 0 1 0 0,0 0 0 0 0,0-1-1 0 0,0 1 1 0 0,0 0-1 0 0,0 0 1 0 0,0 0 0 0 0,0 0-1 0 0,0 0 1 0 0,0 0 0 0 0,0 0-1 0 0,0 0 1 0 0,0 0-1 0 0,0 0 1 0 0,0 0 0 0 0,-1 0-1 0 0,1 0 1 0 0,0 0-1 0 0,0-1 1 0 0,0 1 0 0 0,0 0-1 0 0,0 0 1 0 0,0 0 0 0 0,0 0-1 0 0,0 0 1 0 0,0 0-1 0 0,0 0 1 0 0,-1 0 0 0 0,1 0-1 0 0,0 0 1 0 0,0 0 0 0 0,0-1-1 0 0,0 1 1 0 0,0 0-1 0 0,0 0 1 0 0,0 0 0 0 0,-1 0-1 0 0,1 0 1 0 0,0 0-1 0 0,0 0 1 0 0,0 0 0 0 0,0 0-1 0 0,0 0 1 0 0,0 0 0 0 0,0 0-1 0 0,0 0 1 0 0,0 0-1 0 0,0 0-1 0 0,-3 5-36 0 0,3-5 39 0 0,0 1 0 0 0,-1-1 1 0 0,1 1-1 0 0,0-1 1 0 0,0 0-1 0 0,0 1 1 0 0,0-1-1 0 0,0 1 1 0 0,0-1-1 0 0,-1 0 1 0 0,1 1-1 0 0,0-1 1 0 0,0 0-1 0 0,-1 0 1 0 0,1 0-1 0 0,0 0 1 0 0,-1 1-1 0 0,1-1 0 0 0,0 0 1 0 0,-1 0-1 0 0,1 1 1 0 0,0-1-1 0 0,0 0 1 0 0,0 0-1 0 0,0 0 1 0 0,-1 1-4 0 0,1-1-3 0 0,0-1 0 0 0,0 1 0 0 0,0 0 0 0 0,0 0 0 0 0,-1 0 0 0 0,1 0 0 0 0,0 0 0 0 0,0 0 0 0 0,0 0 0 0 0,0 0 0 0 0,0 0 0 0 0,0-1 0 0 0,0 1 1 0 0,0 0-1 0 0,0 0 0 0 0,0 0 0 0 0,0 0 0 0 0,0 0 0 0 0,0 0 0 0 0,0 0 0 0 0,0 0 0 0 0,0 0 0 0 0,0-1 0 0 0,0 1 0 0 0,0 0 0 0 0,0 0 0 0 0,0 0 0 0 0,0 0 0 0 0,0 0 0 0 0,0 0 0 0 0,1 0 1 0 0,-1 0-1 0 0,0 0 0 0 0,0 0 0 0 0,0 0 0 0 0,0 0 0 0 0,0 0 0 0 0,0 0 0 0 0,0 0 0 0 0,0 0 0 0 0,0 0 0 0 0,0 0 0 0 0,0 0 0 0 0,1 0 0 0 0,-1 0 0 0 0,0 0 3 0 0,0-3 144 0 0,0 3-146 0 0,0 0 0 0 0,0 0 0 0 0,0 0 0 0 0,0 0 0 0 0,0 0 0 0 0,0-1 0 0 0,0 1 0 0 0,0 0 0 0 0,0 0 0 0 0,0 0 0 0 0,0 0 0 0 0,0 0 0 0 0,0 0 0 0 0,0 0 0 0 0,0 0 0 0 0,0-1-1 0 0,0 1 1 0 0,0 0 0 0 0,0 0 0 0 0,0 0 0 0 0,0 0 0 0 0,0 0 0 0 0,0 0 0 0 0,0 0 0 0 0,0-1 0 0 0,0 1 0 0 0,0 0 0 0 0,0 0 0 0 0,0 0 0 0 0,0 0 0 0 0,0 0 0 0 0,0 0 0 0 0,0 0 0 0 0,0 0 0 0 0,0 0 0 0 0,0 0 0 0 0,0-1 0 0 0,0 1 0 0 0,0 0 0 0 0,0 0 0 0 0,0 0 0 0 0,0 0 2 0 0,0 0 5 0 0,0 0 0 0 0,0 0 0 0 0,-1 0 0 0 0,1 0 0 0 0,0 0 0 0 0,0 0 0 0 0,0 0 0 0 0,0 0 0 0 0,0 0 0 0 0,-1 0 0 0 0,1 0 0 0 0,0 0 0 0 0,0-1 0 0 0,0 2 0 0 0,0-1 0 0 0,-1 0 0 0 0,1 0 0 0 0,0 0 0 0 0,0 0 0 0 0,0 0 1 0 0,0 0-1 0 0,0 0 0 0 0,-1 0 0 0 0,1 0 0 0 0,0 0 0 0 0,0 0 0 0 0,0 0 0 0 0,0 0 0 0 0,0 0 0 0 0,0 0 0 0 0,-1 1 0 0 0,1-1 0 0 0,0 0 0 0 0,0 0 0 0 0,0 0 0 0 0,0 0 0 0 0,0 0 0 0 0,0 0 0 0 0,0 1 0 0 0,0-1 0 0 0,0 0 0 0 0,0 0 0 0 0,0 0 0 0 0,-1 0 0 0 0,1 0 0 0 0,0 1 0 0 0,0-1 0 0 0,0 0 0 0 0,0 0 0 0 0,0 0 0 0 0,0 0 0 0 0,0 0 0 0 0,0 1-5 0 0,0-1-2 0 0,-2 5-207 0 0,2-5 207 0 0,0 0 0 0 0,0 0-1 0 0,0 1 1 0 0,0-1 0 0 0,0 0 0 0 0,0 0-1 0 0,0 0 1 0 0,0 0 0 0 0,0 0-1 0 0,0 0 1 0 0,0 1 0 0 0,0-1 0 0 0,0 0-1 0 0,-1 0 1 0 0,1 0 0 0 0,0 0-1 0 0,0 0 1 0 0,0 0 0 0 0,0 0 0 0 0,0 0-1 0 0,0 0 1 0 0,0 1 0 0 0,0-1 0 0 0,0 0-1 0 0,0 0 1 0 0,0 0 0 0 0,0 0-1 0 0,0 0 1 0 0,0 0 0 0 0,0 0 0 0 0,0 0-1 0 0,0 0 1 0 0,0 0 0 0 0,0 0-1 0 0,-1 0 1 0 0,1 0 0 0 0,0 0 0 0 0,0 0-1 0 0,0 0 1 0 0,0 0 0 0 0,0 0 0 0 0,0 0-1 0 0,0 0 1 0 0,-1 0 0 0 0,1 0-1 0 0,0 0 1 0 0,0 0 0 0 0,0 0 0 0 0,0 0-1 0 0,0 0 1 0 0,0 0 0 0 0,0 0 0 0 0,0 0-1 0 0,-1-1 1 0 0,1 1 0 0 0,0 0-1 0 0,0 0 1 0 0,0 0 0 0 0,0 0 0 0 0,0 0-1 0 0,0 0 1 0 0,0 0 2 0 0,0-1-1 0 0,0 1 1 0 0,0 0-1 0 0,0 0 1 0 0,-1-1-1 0 0,1 1 0 0 0,0 0 1 0 0,0-1-1 0 0,0 1 1 0 0,0 0-1 0 0,0-1 0 0 0,0 1 1 0 0,1 0-1 0 0,-1 0 1 0 0,0 0-1 0 0,0 0 0 0 0,0 0 1 0 0,0-1-1 0 0,0 1 1 0 0,0 0-1 0 0,0 0 0 0 0,1-1 1 0 0,-1 1-1 0 0,0 0 0 0 0,0 0 1 0 0,0-1-1 0 0,1 1 1 0 0,-1 0 0 0 0,0 0 0 0 0,0 0 0 0 0,0 0-1 0 0,0 0 1 0 0,0 0 0 0 0,0 0 0 0 0,1-1 0 0 0,-1 1 0 0 0,0 0 0 0 0,0 0 0 0 0,0 0 0 0 0,0 0 0 0 0,0 0 0 0 0,0 0 0 0 0,0 0-1 0 0,0 0 1 0 0,0 0 0 0 0,0 0 0 0 0,0-1 0 0 0,0 1 0 0 0,0 0 0 0 0,0 0 0 0 0,0 0 0 0 0,0 0 0 0 0,0 0 0 0 0,0 0 0 0 0,0 0 0 0 0,0-1-1 0 0,0 1 1 0 0,0 0 0 0 0,0 0 0 0 0,0 0 0 0 0,0 0 0 0 0,0 0 0 0 0,0 0 0 0 0,0 0 0 0 0,0-1 0 0 0,0 1 0 0 0,0 0 0 0 0,0 0-1 0 0,0 0 1 0 0,0 0 0 0 0,0 0 0 0 0,0 0 0 0 0,0 0 0 0 0,0 0 0 0 0,0 0 0 0 0,0-1 0 0 0,0 1 0 0 0,-1 0 0 0 0,1 0 0 0 0,0 0 0 0 0,0 0-1 0 0,0 0 1 0 0,0 0 0 0 0,0 0 0 0 0,0 0 0 0 0,0 0 0 0 0,-1 0 0 0 0,1 0 0 0 0,0 0 0 0 0,0 0 0 0 0,0 0 0 0 0,-5-1 32 0 0,5 1-25 0 0,0 0 1 0 0,0 0-1 0 0,-1 0 0 0 0,1 0 0 0 0,0-1 1 0 0,0 1-1 0 0,0 0 0 0 0,0 0 1 0 0,0 0-1 0 0,0 0 0 0 0,0 0 0 0 0,0 0 1 0 0,0 0-1 0 0,0 0 0 0 0,-1 0 0 0 0,1 0 1 0 0,0 0-1 0 0,0 0 0 0 0,0 0 0 0 0,-1 0 1 0 0,1 0-1 0 0,0 0 0 0 0,0 0 1 0 0,0 0-1 0 0,0 0 0 0 0,-1 0 0 0 0,1 0 1 0 0,0 0-1 0 0,0 0 0 0 0,0 0 0 0 0,0 1 1 0 0,-1-1-1 0 0,1 0 0 0 0,0 0 1 0 0,0 0-1 0 0,0 0 0 0 0,0 0 0 0 0,0 0 1 0 0,-1 1-1 0 0,1-1 0 0 0,0 0 0 0 0,0 0 1 0 0,0 0-1 0 0,0 0 0 0 0,0 0 0 0 0,0 0 1 0 0,0 0-1 0 0,0 0 0 0 0,0 0 1 0 0,0 0-1 0 0,0 1-7 0 0,-3 5 54 0 0,3-6-57 0 0,0 0 0 0 0,0 0 0 0 0,0 0 0 0 0,0 0 0 0 0,0 1 0 0 0,-1-1 1 0 0,1 0-1 0 0,0 0 0 0 0,0 0 0 0 0,0 0 0 0 0,0 0 0 0 0,0 0 0 0 0,0 0 0 0 0,0 0 0 0 0,0 0 0 0 0,0 0 0 0 0,0 0 0 0 0,-1 0 0 0 0,1 0 0 0 0,0 0 0 0 0,0 0 0 0 0,0 0 0 0 0,0 0 0 0 0,0 0 0 0 0,0 0 1 0 0,0 0-1 0 0,-1 0 0 0 0,1 0 0 0 0,0 0 0 0 0,0 0 0 0 0,0 0 0 0 0,0 0 0 0 0,0 0 0 0 0,0 0 0 0 0,0 0 0 0 0,-1 0 0 0 0,1 0 0 0 0,0 0 0 0 0,0 0 0 0 0,0 0 0 0 0,0 0 0 0 0,0 0 0 0 0,0 0 0 0 0,0 0 4 0 0,0 0-1 0 0,-1 0 0 0 0,1 0 0 0 0,0 0 0 0 0,0 0 0 0 0,0 0 1 0 0,0 0-1 0 0,0 0 0 0 0,0 0 0 0 0,0 0 0 0 0,-1 0 0 0 0,1 0 1 0 0,0 0-1 0 0,0 0 0 0 0,0 0 0 0 0,0 0 0 0 0,0 0 0 0 0,0 0 1 0 0,-1 0-1 0 0,1 0 0 0 0,0 0 0 0 0,0 0 0 0 0,0 0 0 0 0,0 0 1 0 0,0 0-1 0 0,0 0 0 0 0,-1 0 0 0 0,1 0 0 0 0,0 0 1 0 0,0 0-1 0 0,0 0 0 0 0,0 0 0 0 0,0 0 0 0 0,0 0 0 0 0,0 0 1 0 0,0 0-1 0 0,0 0 0 0 0,0 0 0 0 0,0 0 0 0 0,0 0 0 0 0,0 0 1 0 0,0 0-1 0 0,0 1 0 0 0,0-1 0 0 0,0 0 0 0 0,0 0 0 0 0,0 0 1 0 0,0 0-1 0 0,0 0 0 0 0,0 0 0 0 0,0 1 0 0 0,0-1 0 0 0,0 0 1 0 0,0 0-1 0 0,0 0 0 0 0,0 0 0 0 0,0 0 0 0 0,8-10-193 0 0,-8 10 210 0 0,1 0 1 0 0,-1 0-1 0 0,1-1 1 0 0,0 1-1 0 0,-1 0 0 0 0,1-1 1 0 0,0 1-1 0 0,-1-1 1 0 0,1 1-1 0 0,-1-1 1 0 0,1 1-1 0 0,-1-1 1 0 0,1 1-1 0 0,-1-1 1 0 0,0 0-1 0 0,0 1 0 0 0,1-1 1 0 0,-1 1-1 0 0,0 0 1 0 0,1-1-1 0 0,-1 0 1 0 0,0 1-1 0 0,0-1 1 0 0,0 0-18 0 0,0 1-3 0 0,0 0 1 0 0,0 0-1 0 0,0 0 1 0 0,1 0-1 0 0,-1-1 0 0 0,0 1 1 0 0,0 0-1 0 0,0 0 1 0 0,0 0-1 0 0,0 0 1 0 0,0 0-1 0 0,0 0 1 0 0,0 0-1 0 0,0 0 1 0 0,0 0-1 0 0,0 0 1 0 0,0 0-1 0 0,0 0 1 0 0,0 0-1 0 0,0 0 1 0 0,1-1-1 0 0,-1 1 1 0 0,0 0-1 0 0,0 0 1 0 0,0 0-1 0 0,0 0 1 0 0,0 0-1 0 0,0 0 1 0 0,0 0-1 0 0,0 0 1 0 0,0 0-1 0 0,1 0 1 0 0,-1 0-1 0 0,0 0 1 0 0,0 0-1 0 0,0 0 1 0 0,0 0-1 0 0,0 0 1 0 0,0 0-1 0 0,0 0 1 0 0,0 1-1 0 0,0-1 1 0 0,0 0-1 0 0,1 0 1 0 0,-1 0-1 0 0,0 0 1 0 0,0 0 2 0 0,0 0-3 0 0,0 0 0 0 0,0 0 1 0 0,0 0-1 0 0,0 0 0 0 0,0 0 0 0 0,1 0 0 0 0,-1 0 1 0 0,0 0-1 0 0,0 0 0 0 0,0 0 0 0 0,0 0 1 0 0,0 0-1 0 0,0 0 0 0 0,1 0 0 0 0,-1 0 1 0 0,0 0-1 0 0,0 0 0 0 0,0 0 0 0 0,0 0 0 0 0,0 0 1 0 0,0 0-1 0 0,0 0 0 0 0,0 0 0 0 0,0 0 1 0 0,0 0-1 0 0,0 0 0 0 0,0 0 0 0 0,0 0 1 0 0,0 0-1 0 0,1 0 0 0 0,-1 0 0 0 0,0-1 1 0 0,0 1-1 0 0,0 0 0 0 0,0 0 0 0 0,0 0 0 0 0,0 0 1 0 0,0 0-1 0 0,0 0 0 0 0,0 0 0 0 0,0-1 1 0 0,0 1-1 0 0,0 0 0 0 0,1 0 0 0 0,-1 0 1 0 0,0 0-1 0 0,0 0 0 0 0,0 0 0 0 0,0-1 1 0 0,0 1-1 0 0,0 0 3 0 0,0 0 1 0 0,0 0-1 0 0,0-1 1 0 0,0 0 0 0 0,0 0 0 0 0,0 1 0 0 0,1-1-1 0 0,-1 0 1 0 0,0 0 0 0 0,0 1 0 0 0,1-1 0 0 0,-1 0 0 0 0,1 1-1 0 0,-1 0 1 0 0,1-1-1 0 0,-1 1 1 0 0,0 0 0 0 0,0-1 0 0 0,0 1 0 0 0,1 0 0 0 0,-1 0 0 0 0,0 0 0 0 0,0-1 0 0 0,0 1 0 0 0,1 0 0 0 0,-1 0 0 0 0,0 0 0 0 0,0 0 0 0 0,0 0 0 0 0,1 0 0 0 0,-1 0 0 0 0,0 0 0 0 0,0-1 0 0 0,0 1 0 0 0,0 0 0 0 0,0 0 0 0 0,0 0 0 0 0,1 0 0 0 0,-1 0 0 0 0,0 0 0 0 0,0 0 0 0 0,1 0 0 0 0,-1 0 0 0 0,0 1 0 0 0,0-1 0 0 0,1 0 0 0 0,-1 0 0 0 0,0 0 0 0 0,0 0 0 0 0,0 0 0 0 0,1 0 0 0 0,-1 0 0 0 0,0 0 0 0 0,0 1 0 0 0,0-1 0 0 0,1 0-2 0 0,-1 0 3 0 0,0 1-1 0 0,0-1 0 0 0,0 0 0 0 0,1 0 1 0 0,-1 0-1 0 0,0 1 0 0 0,0-1 0 0 0,0 0 0 0 0,1 0 1 0 0,-1 0-1 0 0,0 0 0 0 0,0 0 0 0 0,1 0 1 0 0,-1 0-1 0 0,0 0 0 0 0,0 0 0 0 0,0 0 0 0 0,0 0 1 0 0,0 0-1 0 0,1 0 0 0 0,-1 0 0 0 0,0 0 1 0 0,1 0-1 0 0,-1 0 0 0 0,0 0 0 0 0,0 0 0 0 0,1 0 0 0 0,0 4 99 0 0,-1-4-103 0 0,0 0 0 0 0,0 0 0 0 0,0 0 1 0 0,0 1-1 0 0,0-1 0 0 0,0 0 0 0 0,0 0 0 0 0,0 0 1 0 0,0 0-1 0 0,0 0 0 0 0,0 0 0 0 0,0 0 0 0 0,0 0 0 0 0,0 0 1 0 0,0 0-1 0 0,0 0 0 0 0,0 0 0 0 0,0 1 0 0 0,0-1 1 0 0,0 0-1 0 0,0 0 0 0 0,0 0 0 0 0,0 0 0 0 0,0 0 1 0 0,0 0-1 0 0,0 0 0 0 0,0 0 0 0 0,0 0 0 0 0,1 0 0 0 0,-1 0 1 0 0,0 0-1 0 0,0 0 0 0 0,0 0 0 0 0,0 0 0 0 0,0 0 1 0 0,0 0-1 0 0,0 0 0 0 0,0 0 0 0 0,0 0 0 0 0,0 0 1 0 0,0 0-1 0 0,0 0 0 0 0,0 0 0 0 0,1 0 0 0 0,-1 0 0 0 0,0 0 1 0 0,0 0-1 0 0,0 0 0 0 0,0 0 0 0 0,0 0 0 0 0,0 0 1 0 0,0 0-1 0 0,0 0 0 0 0,0 0 0 0 0,0 0 3 0 0,5-3-43 0 0,2 0 62 0 0,-7 3-17 0 0,1 0 0 0 0,-1 0 0 0 0,0 0 0 0 0,0 0 0 0 0,0 0 0 0 0,1 0 0 0 0,-1 0-1 0 0,0 0 1 0 0,0 0 0 0 0,0 0 0 0 0,1 0 0 0 0,-1 0 0 0 0,0 0 0 0 0,0 0 0 0 0,0-1 0 0 0,0 1 0 0 0,1 0 0 0 0,-1 0-1 0 0,0 0 1 0 0,0 0 0 0 0,0 0 0 0 0,0 0 0 0 0,0 0 0 0 0,1-1 0 0 0,-1 1 0 0 0,0 0 0 0 0,0 0 0 0 0,0 0 0 0 0,0 0 0 0 0,0-1-1 0 0,0 1 1 0 0,0 0 0 0 0,0 0 0 0 0,0 0-2 0 0,-3 5 81 0 0,3-5-81 0 0,0 1 0 0 0,0-1 0 0 0,-1 0 1 0 0,1 1-1 0 0,0-1 0 0 0,0 0 0 0 0,-1 1 1 0 0,1-1-1 0 0,0 0 0 0 0,0 1 0 0 0,-1-1 1 0 0,1 0-1 0 0,0 0 0 0 0,-1 0 1 0 0,1 1-1 0 0,0-1 0 0 0,0 0 0 0 0,0 0 1 0 0,-1 0-1 0 0,1 1 7 0 0,-1-1 1 0 0,0 0-1 0 0,1 0 1 0 0,-1 0-1 0 0,1 0 1 0 0,-1 1-1 0 0,0-1 1 0 0,1 1-1 0 0,-1-1 1 0 0,1 1-1 0 0,-1-1 1 0 0,1 1-1 0 0,0-1 1 0 0,0 1-1 0 0,0 0 1 0 0,-1 0-8 0 0,0 0-38 0 0,-1 2 0 0 0,1-1 0 0 0,-1 0-1 0 0,1-1 1 0 0,-1 1 0 0 0,-1 2 38 0 0,-5 2 124 0 0,8-6-123 0 0,0 0 0 0 0,0 0 0 0 0,0 0 1 0 0,0 0-1 0 0,0 0 0 0 0,0 0 1 0 0,1 0-1 0 0,-1 0 0 0 0,0 0 1 0 0,0 0-1 0 0,0 0 0 0 0,0 0 1 0 0,0 0-1 0 0,0 0 0 0 0,0 0 1 0 0,0 0-1 0 0,0 0 0 0 0,0 0 1 0 0,0 0-1 0 0,1 0 0 0 0,-1 0 1 0 0,0 0-1 0 0,0 0 0 0 0,0 0 1 0 0,0 0-1 0 0,0 0 0 0 0,0 0 0 0 0,0 0 1 0 0,0 0-1 0 0,0 0 0 0 0,0 0 1 0 0,0 0-1 0 0,0 0 0 0 0,0 0 1 0 0,0 0-1 0 0,0 0 0 0 0,1 0 1 0 0,-1 1-1 0 0,0-1 0 0 0,0 0 1 0 0,0 0-1 0 0,0 0 0 0 0,0 0 1 0 0,0 0-1 0 0,0 0 0 0 0,0 0 1 0 0,0 0-1 0 0,0 0 0 0 0,0 0 1 0 0,0 0-1 0 0,0 0 0 0 0,0 1 0 0 0,0-1 1 0 0,0 0-1 0 0,0 0 0 0 0,0 0 1 0 0,0 0-1 0 0,0 0 0 0 0,0 0 1 0 0,0 0-1 0 0,0 0 0 0 0,0 0 1 0 0,-1 0-1 0 0,1 0 0 0 0,0 0 1 0 0,0 0-1 0 0,0 1 0 0 0,0-1-1 0 0,0 1-35 0 0,2-4-42 0 0,-2 4 100 0 0,0 1-1 0 0,-1-1 1 0 0,2 1 0 0 0,-1-1 0 0 0,0 1-1 0 0,0 0 1 0 0,0-1 0 0 0,1 0 0 0 0,-1 1-1 0 0,0 0 1 0 0,1 0 0 0 0,-1-1 0 0 0,1 0-1 0 0,0 0 1 0 0,0 1 0 0 0,0-1 0 0 0,0 1-23 0 0,1 2-59 0 0,-2-4 66 0 0,0 0 1 0 0,0 1 0 0 0,0-1-1 0 0,0 0 1 0 0,1 0-1 0 0,-1 1 1 0 0,0-1 0 0 0,0 0-1 0 0,0 0 1 0 0,0 1 0 0 0,0-1-1 0 0,1 0 1 0 0,-1 0 0 0 0,0 1-1 0 0,0-1 1 0 0,0 0 0 0 0,1 0-1 0 0,-1 0 1 0 0,0 0 0 0 0,0 1-1 0 0,1-1 1 0 0,-1 0 0 0 0,0 0-1 0 0,0 0 1 0 0,1 0 0 0 0,-1 0-1 0 0,0 0 1 0 0,0 0 0 0 0,1 0-1 0 0,-1 0 1 0 0,0 0 0 0 0,1 0-1 0 0,-1 0 1 0 0,0 0-8 0 0,1 0-3 0 0,-1 0-1 0 0,0 0 1 0 0,0 0-1 0 0,0 0 1 0 0,0 0 0 0 0,1 0-1 0 0,-1 1 1 0 0,0-1-1 0 0,1 0 1 0 0,-1 0 0 0 0,0 0-1 0 0,0 1 1 0 0,1-1 0 0 0,-1 0-1 0 0,0 1 1 0 0,0-1-1 0 0,1 0 1 0 0,-1 0 0 0 0,0 1-1 0 0,0-1 1 0 0,0 0-1 0 0,0 1 1 0 0,1-1 0 0 0,-1 1-1 0 0,0-1 1 0 0,0 0-1 0 0,0 1 1 0 0,0-1 0 0 0,0 0-1 0 0,0 1 4 0 0,3 10 254 0 0,2 17-337 0 0,5-16 285 0 0,-7 4-154 0 0,-2-12-61 0 0,0-1 1 0 0,0 0 0 0 0,0 1 0 0 0,0-1 0 0 0,-1 1-1 0 0,1 0 13 0 0,10-1-50 0 0,-8-1 97 0 0,-3-1-36 0 0,0-1-1 0 0,0 0 1 0 0,0 0 0 0 0,0 0-1 0 0,0 0 1 0 0,0 0-1 0 0,1 0 1 0 0,-1 0-1 0 0,0 1 1 0 0,0-1 0 0 0,0 0-1 0 0,0 0 1 0 0,0 0-1 0 0,1 0 1 0 0,-1 0-1 0 0,0 0 1 0 0,0 0-1 0 0,0 0 1 0 0,0 0 0 0 0,0 0-1 0 0,0 0 1 0 0,0 0-1 0 0,0 0 1 0 0,0 0-1 0 0,1 0 1 0 0,-1 0 0 0 0,0 0-1 0 0,0 0 1 0 0,0 0-1 0 0,0 0 1 0 0,1 0-1 0 0,-1 0 1 0 0,0 0 0 0 0,0-1-1 0 0,0 1 1 0 0,0 0-1 0 0,0 0 1 0 0,1 0-1 0 0,-1 0-10 0 0,1 0-7 0 0,-1 0-2 0 0,0 0 1 0 0,1 0 0 0 0,-1 0-1 0 0,0 0 1 0 0,1 0 0 0 0,-1 0-1 0 0,1 0 1 0 0,-1 0-1 0 0,0 0 1 0 0,0 1 0 0 0,1-1-1 0 0,-1 0 1 0 0,0 0 0 0 0,0 0-1 0 0,0 1 1 0 0,0-1-1 0 0,0 0 1 0 0,1 0 0 0 0,-1 1-1 0 0,0-1 1 0 0,0 0 0 0 0,1 1-1 0 0,-1-1 1 0 0,0 0-1 0 0,0 0 1 0 0,0 1 0 0 0,0-1 8 0 0,4 10 238 0 0,-3-11-226 0 0,0 3-32 0 0,2 4-23 0 0,-2-6 47 0 0,-1 0 0 0 0,0 0 0 0 0,0-1 0 0 0,1 1 0 0 0,-1 0 0 0 0,0 0 0 0 0,0 0 0 0 0,1 0 0 0 0,-1 0 0 0 0,0 0 0 0 0,1 0 0 0 0,-1 0 0 0 0,0 0 0 0 0,0-1 0 0 0,1 1 0 0 0,-1 0 0 0 0,0 0 0 0 0,0 1 0 0 0,0-1 0 0 0,0 0 0 0 0,1 0 0 0 0,-1 0 0 0 0,0 0 0 0 0,0 0 0 0 0,1 0 0 0 0,-1 0 0 0 0,0 0 0 0 0,0 0 0 0 0,1 1 0 0 0,-1-1 0 0 0,0 0 0 0 0,0 0 0 0 0,1 0 0 0 0,-1 1 0 0 0,0-1 0 0 0,0 0 0 0 0,0 0 0 0 0,1 0-1 0 0,-1 0 1 0 0,0 0 0 0 0,0 0 0 0 0,0 0 0 0 0,0 1 0 0 0,0-1 0 0 0,0 0 0 0 0,1 1 0 0 0,-1-1 0 0 0,0 0-4 0 0,3 7 77 0 0,1 0-70 0 0,-4-7-10 0 0,0 0 0 0 0,0 1 0 0 0,0-1 0 0 0,1 1 0 0 0,-1-1 0 0 0,0 0 0 0 0,0 1 0 0 0,0-1 0 0 0,1 0 0 0 0,-1 1 0 0 0,0-1 1 0 0,0 0-1 0 0,1 1 0 0 0,-1-1 0 0 0,0 0 0 0 0,0 0 0 0 0,0 1 0 0 0,0-1 0 0 0,1 0 0 0 0,-1 0 0 0 0,0 0 0 0 0,1 1 0 0 0,-1-1 0 0 0,1 0 0 0 0,-1 0 3 0 0,6 9 71 0 0,-5-8-44 0 0,1 1 0 0 0,-1-1 0 0 0,1 1-1 0 0,-1 0 1 0 0,0-2 0 0 0,0 2 0 0 0,0 0 0 0 0,0 1-27 0 0,5 6-192 0 0,-2-4 129 0 0,-3-4 73 0 0,-1 0 0 0 0,1-1 0 0 0,0 1 0 0 0,-1 0 0 0 0,0-1 0 0 0,0 1 0 0 0,1 0 0 0 0,-1 0 0 0 0,1 0 0 0 0,-1 0 0 0 0,0 1-10 0 0,1-1 2 0 0,-1-1 1 0 0,0 1 0 0 0,1 0 0 0 0,-1-1 0 0 0,1 1 0 0 0,-1 0 0 0 0,1-1 0 0 0,-1 1 0 0 0,1 0 0 0 0,-1-1 0 0 0,1 1 0 0 0,-1 0-3 0 0,7 7 115 0 0,-6-5-207 0 0,-1-2 92 0 0,1 1 0 0 0,-1-1 0 0 0,1 0 0 0 0,-1 0 1 0 0,1 1-1 0 0,0-1 0 0 0,0 0 0 0 0,-1 0 0 0 0,1 1 1 0 0,0-2-1 0 0,0 1 0 0 0,-1 0 0 0 0,2 0 0 0 0,-1 0 0 0 0,0 0 1 0 0,0 0-1 0 0,1 0 0 0 0,-1 0 4 0 0,-1-1 0 0 0,1 1 0 0 0,0 0 1 0 0,0 0-1 0 0,-1 0 0 0 0,1 0 0 0 0,0 0 0 0 0,0 0 1 0 0,-1 0-1 0 0,1 0 0 0 0,-1 0 0 0 0,1 0 0 0 0,-1 1 1 0 0,0-1-1 0 0,0 0 0 0 0,0 0 0 0 0,0 0 0 0 0,1 0 1 0 0,-1 1-5 0 0,0 0 18 0 0,0 0 1 0 0,1-2-1 0 0,-1 2 1 0 0,1 0-1 0 0,-1 0 1 0 0,1-1-1 0 0,0 0 1 0 0,0 1-19 0 0,4 8-102 0 0,-5-10 103 0 0,0 1 1 0 0,0-1 0 0 0,1 0-1 0 0,-1 1 1 0 0,0-1-1 0 0,0 1 1 0 0,0-1-1 0 0,0 1 1 0 0,0-1-1 0 0,0 0 1 0 0,0 1 0 0 0,0-1-1 0 0,0 1 1 0 0,0-1-1 0 0,0 1 1 0 0,0-1-1 0 0,0 1 1 0 0,0-1-1 0 0,0 1 1 0 0,0-1 0 0 0,-1 1-2 0 0,11 11-76 0 0,-4 3 5 0 0,-5-15 72 0 0,0 2 0 0 0,0-1 0 0 0,-1 1 0 0 0,1 0 0 0 0,0-1 0 0 0,-1 0 0 0 0,0 0 0 0 0,0 1 0 0 0,0 1-1 0 0,4 6-108 0 0,-4-8 113 0 0,1 0 0 0 0,-1 0 0 0 0,1 0 0 0 0,-1 0 0 0 0,0 0 0 0 0,0 0 0 0 0,1 0 1 0 0,-1-1-1 0 0,0 1 0 0 0,0 0 0 0 0,0 0 0 0 0,0 0 0 0 0,0 0 0 0 0,0 0-5 0 0,0 0 8 0 0,0 0 0 0 0,0-1 1 0 0,0 1-1 0 0,0 0 0 0 0,0 0 0 0 0,0 0 1 0 0,0-1-1 0 0,0 1 0 0 0,0 0 0 0 0,0 0 1 0 0,1 0-1 0 0,-1-1 0 0 0,0 1-8 0 0,2 9 210 0 0,-2-10-203 0 0,0 1-1 0 0,0 0 0 0 0,1-1 1 0 0,-1 1-1 0 0,0-1 0 0 0,1 1 1 0 0,-1 0-1 0 0,0-1 0 0 0,1 0 1 0 0,-1 0-1 0 0,1 1 0 0 0,-1-1 1 0 0,1 0-1 0 0,-1 1 0 0 0,1-1 1 0 0,-1 1-1 0 0,1-1 0 0 0,-1 0 1 0 0,0 1-1 0 0,1-1 0 0 0,0 0-6 0 0,0 1-21 0 0,0-1-1 0 0,-1 1 0 0 0,1-1 1 0 0,0 1-1 0 0,0-1 0 0 0,0 1 1 0 0,-1-1-1 0 0,0 1 0 0 0,1-1 1 0 0,0 1-1 0 0,-1 0 1 0 0,1 1 21 0 0,2 4 6 0 0,-2-4 2 0 0,-1 1-1 0 0,1-2 1 0 0,-1 1 0 0 0,1 0 0 0 0,0 0 0 0 0,0 0-1 0 0,0-1 1 0 0,0 1 0 0 0,0 0 0 0 0,1-1 0 0 0,-2 1-8 0 0,7 1-54 0 0,-2 1 138 0 0,-1-1-56 0 0,0 1-44 0 0,-4-3 15 0 0,1 0 0 0 0,-1-1 0 0 0,0 0 0 0 0,1 1 0 0 0,-1 0 0 0 0,0-1 0 0 0,1 1 0 0 0,-1-1 0 0 0,1 1 0 0 0,-1 0 0 0 0,0-1 0 0 0,1 1 0 0 0,-1-1 0 0 0,1 1 0 0 0,0-1-1 0 0,0 1 2 0 0,-1-1 1 0 0,0 0-4 0 0,1 0 0 0 0,-1 0-1 0 0,0 1 1 0 0,0-1-1 0 0,0 1 1 0 0,0 0 0 0 0,1-1-1 0 0,-1 1 1 0 0,0-1 0 0 0,0 1-1 0 0,0-1 1 0 0,0 1 0 0 0,0 0-1 0 0,0-1 1 0 0,0 1 0 0 0,-1-1-1 0 0,1 0 4 0 0,0 5-44 0 0,5 5 0 0 0,1-1-51 0 0,-6-9 96 0 0,0 0 0 0 0,0 0 0 0 0,0 0-1 0 0,0 0 1 0 0,0 0 0 0 0,0 0 0 0 0,0 0 0 0 0,0 0-1 0 0,0 0 1 0 0,0 0 0 0 0,0 1 0 0 0,0-1 0 0 0,0 0-1 0 0,0 0 1 0 0,0 0 0 0 0,0 0 0 0 0,0 1 0 0 0,0-1-1 0 0,0 0 1 0 0,0 0 0 0 0,0 0 0 0 0,0 0-1 0 0,0 0 1 0 0,1 0 0 0 0,-1 0 0 0 0,0 1 0 0 0,0-1-1 0 0,0 0 1 0 0,0 0 0 0 0,1 0 0 0 0,-1 0 0 0 0,0 0-1 0 0,0 0 1 0 0,0 0 0 0 0,0 0 0 0 0,1 0 0 0 0,-1 0-1 0 0,0 0 1 0 0,0 0 0 0 0,0 0 0 0 0,0 0 0 0 0,1 0-1 0 0,-1 0 1 0 0,0 0 0 0 0,0 0 0 0 0,0 0 0 0 0,0 0-1 0 0,1-1 1 0 0,-1 1 0 0 0,0 0 0 0 0,0 0 0 0 0,0 0-1 0 0,0 0 1 0 0,1 0 0 0 0,-1 0 0 0 0,0 0 0 0 0,0-1-1 0 0,5 16-96 0 0,3-8-274 0 0,0 4 554 0 0,-7-10-161 0 0,2 5 53 0 0,-3-6-81 0 0,0 0-1 0 0,0 0 1 0 0,0 0 0 0 0,0 0-1 0 0,0 0 1 0 0,0 0 0 0 0,0 0-1 0 0,0 0 1 0 0,1 0 0 0 0,-1 0-1 0 0,0 0 1 0 0,0 0 0 0 0,0 0 0 0 0,0 0-1 0 0,0 0 1 0 0,0 0 0 0 0,0 0-1 0 0,0 0 1 0 0,0 0 0 0 0,0 0-1 0 0,0 0 1 0 0,0 0 0 0 0,0 0-1 0 0,0 0 1 0 0,0 0 0 0 0,0 0-1 0 0,0 0 1 0 0,0 0 0 0 0,0 0 0 0 0,0 0-1 0 0,1 0 1 0 0,-1 0 0 0 0,0 0-1 0 0,0 0 1 0 0,0 0 0 0 0,0 0-1 0 0,0-1 1 0 0,0 1 0 0 0,0 0-1 0 0,0 0 1 0 0,0 0 0 0 0,0 0-1 0 0,0 0 1 0 0,0 0 0 0 0,0 0 0 0 0,0 0-1 0 0,0 0 1 0 0,0-1 0 0 0,0 1-1 0 0,0 0 1 0 0,0 0 0 0 0,1 0-1 0 0,-1 0 1 0 0,0 0 0 0 0,-1 0-1 0 0,1 0 1 0 0,0 0 0 0 0,0 0-1 0 0,0-1 1 0 0,0 1 5 0 0,8 9 75 0 0,-8-9-82 0 0,0 0 1 0 0,0 1 0 0 0,0-1 0 0 0,0 0-1 0 0,1 1 1 0 0,-1-1 0 0 0,0 0-1 0 0,0 0 1 0 0,1 0 0 0 0,-1 1-1 0 0,0-1 1 0 0,0 1 0 0 0,0-1 0 0 0,0 1-1 0 0,1-1 1 0 0,-1 1 0 0 0,0-1-1 0 0,0 1 1 0 0,0-1 0 0 0,0 1 0 0 0,0-1-1 0 0,0 1 1 0 0,0-1 0 0 0,-1 1 6 0 0,1-1-3 0 0,0 0 0 0 0,0 0 0 0 0,0 1 0 0 0,0-1 0 0 0,0 1 0 0 0,0-1 0 0 0,0 0 0 0 0,0 1 0 0 0,0-1 0 0 0,0 1 0 0 0,1-1 0 0 0,-1 1 0 0 0,0-1 0 0 0,0 0 0 0 0,0 1 0 0 0,0-1 0 0 0,1 1 0 0 0,-1-1 0 0 0,0 1 3 0 0,1-1 49 0 0,-1 0-58 0 0,1 0-1 0 0,-1 0 1 0 0,1 0-1 0 0,-1 0 1 0 0,1 0-1 0 0,-1 0 1 0 0,0 0-1 0 0,0 1 1 0 0,1-1-1 0 0,-1 0 1 0 0,0 1-1 0 0,1-1 1 0 0,-1 1-1 0 0,1-1 1 0 0,-1 0-1 0 0,0 1 1 0 0,0-1 0 0 0,1 1-1 0 0,-1-1 10 0 0,4 4 107 0 0,-4-4-99 0 0,0 1-1 0 0,1 0 1 0 0,0-1 0 0 0,-1 1 0 0 0,1 0 0 0 0,-1 0 0 0 0,1 0 0 0 0,-1 0 0 0 0,1-1 0 0 0,-1 0 0 0 0,1 1 0 0 0,-1 0 0 0 0,0 0 0 0 0,0 0-1 0 0,1 0-7 0 0,3 8-336 0 0,-4-8 324 0 0,1-1 0 0 0,-1 1 0 0 0,0-1 0 0 0,1 0 0 0 0,-1 1 0 0 0,1 0 0 0 0,-1 0 0 0 0,0-1 0 0 0,1 1 0 0 0,-1 0 0 0 0,0 0 0 0 0,0 0 0 0 0,0-1 0 0 0,0 1 12 0 0,8 8-114 0 0,-8-9 116 0 0,0 0 0 0 0,0 0 0 0 0,0 0 0 0 0,0 0 1 0 0,0 0-1 0 0,0 0 0 0 0,0 0 0 0 0,0 0 0 0 0,0 1 1 0 0,0-1-1 0 0,0 0 0 0 0,0 0 0 0 0,0 0 1 0 0,0 0-1 0 0,0 0 0 0 0,0 0 0 0 0,0 0 0 0 0,1 0 1 0 0,-1 0-1 0 0,0 1 0 0 0,0-1 0 0 0,0 0 0 0 0,0 0 1 0 0,0 0-1 0 0,0 0 0 0 0,0 0 0 0 0,0 0 0 0 0,0 0 1 0 0,0 0-1 0 0,0 0 0 0 0,0 0 0 0 0,0 0 0 0 0,0 0 1 0 0,0 0-1 0 0,0 0 0 0 0,0 0 0 0 0,0 0 0 0 0,1 0 1 0 0,-1 0-1 0 0,0 0 0 0 0,0 0 0 0 0,0 0 1 0 0,0 0-4 0 0,3 1 29 0 0,-3 0-36 0 0,0-1 0 0 0,0 0 0 0 0,0 1-1 0 0,0-1 1 0 0,0 0 0 0 0,0 1 0 0 0,0-1-1 0 0,0 0 1 0 0,1 1 0 0 0,-1-1 0 0 0,0 0 0 0 0,0 0-1 0 0,0 0 1 0 0,0 0 0 0 0,1 0 0 0 0,-1 1-1 0 0,0-1 1 0 0,0 0 0 0 0,1 0 0 0 0,-1 0-1 0 0,0 1 1 0 0,1-1 0 0 0,-1 0 0 0 0,0 0-1 0 0,0 0 1 0 0,0 0 0 0 0,0 1 8 0 0,6-5-397 0 0,-4 3 309 0 0,1-4 40 0 0,1 1-1 0 0,-1-1 1 0 0,1 0-1 0 0,-2 0 1 0 0,2-2 48 0 0,7-4 164 0 0,-9 7-131 0 0,1-2 0 0 0,1 2 0 0 0,-2-1 0 0 0,4-1-33 0 0,0-2 24 0 0,6-3-96 0 0,-6 4 50 0 0,8-12 145 0 0,-12 14-84 0 0,-1 3-10 0 0,-1 2-1 0 0,0-1 1 0 0,0 0-1 0 0,1 0 0 0 0,0 0 1 0 0,-1 0-1 0 0,1 0 1 0 0,0 0-1 0 0,0 0 1 0 0,-1 1-1 0 0,1-1 1 0 0,0 0-1 0 0,0 0 1 0 0,-1 0-1 0 0,1 1 0 0 0,1-1 1 0 0,-1 0-29 0 0,19-13 121 0 0,-9 5-157 0 0,-6 7 136 0 0,-5 2-108 0 0,1 0 0 0 0,-1 0 0 0 0,1 0 0 0 0,0 0 0 0 0,-1 0 0 0 0,1 0 0 0 0,-1-1 0 0 0,1 1 0 0 0,-1 0-1 0 0,1 0 1 0 0,-1 0 0 0 0,1 0 0 0 0,-1 0 0 0 0,1-1 0 0 0,-1 1 0 0 0,0-1 8 0 0,1 0 9 0 0,0 0 1 0 0,0 1-1 0 0,0-1 1 0 0,0 0-1 0 0,1 0 1 0 0,-1 1-1 0 0,-1-1 1 0 0,1 1-1 0 0,1 0 0 0 0,-1 0-9 0 0,1-1-10 0 0,-1 1 0 0 0,0-1 1 0 0,0 1-1 0 0,0-1 0 0 0,0 1 0 0 0,1-1 0 0 0,-1 0 0 0 0,0 0 0 0 0,0 0 0 0 0,0 0 0 0 0,-1 1 0 0 0,2-1 10 0 0,-1 0 7 0 0,0 0 0 0 0,0 0 1 0 0,0 0-1 0 0,0 0 1 0 0,0 0-1 0 0,-1 0 0 0 0,1 1 1 0 0,0 0-1 0 0,0-1 1 0 0,0 0-1 0 0,1 1 0 0 0,-1-1 1 0 0,0 1-1 0 0,0-1 1 0 0,0 1-1 0 0,0 0 0 0 0,1 0 1 0 0,-1-1-1 0 0,0 1 1 0 0,0 0-8 0 0,1 0-3 0 0,0 0 1 0 0,-1 0 0 0 0,1-1-1 0 0,-1 1 1 0 0,1-1 0 0 0,0 1-1 0 0,-1-1 1 0 0,2 0 2 0 0,5-2-29 0 0,-7 3 22 0 0,2 0 1 0 0,0 0 0 0 0,-1-1 0 0 0,0 1 0 0 0,1 1-1 0 0,0-1 7 0 0,5 1-56 0 0,-7-1 73 0 0,0 0 0 0 0,0 0 0 0 0,0 0 0 0 0,0 0 0 0 0,0 1-1 0 0,0-1 1 0 0,-1 0 0 0 0,1 1 0 0 0,0-1 0 0 0,0 0 0 0 0,0 0-1 0 0,0 1-16 0 0,0-1-5 0 0,-1 1 0 0 0,1-1 0 0 0,-1 0 0 0 0,1 1 0 0 0,-1-1 0 0 0,0 0-1 0 0,1 0 1 0 0,-1 1 0 0 0,1-1 0 0 0,-1 0 0 0 0,1 0 0 0 0,0 0-1 0 0,-1 0 1 0 0,1 0 0 0 0,-1 0 0 0 0,1 0 0 0 0,0 0 0 0 0,-1 0-1 0 0,1 0 1 0 0,-1 0 0 0 0,0 0 0 0 0,1-1 0 0 0,-1 1 0 0 0,1 0-1 0 0,-1 0 1 0 0,1-1 5 0 0,5-1-12 0 0,0-2 0 0 0,-1 0 0 0 0,5-2 12 0 0,-9 5-6 0 0,-1 1 0 0 0,1 0-1 0 0,0-1 1 0 0,-1 1 0 0 0,0 0 0 0 0,1 0-1 0 0,0 0 1 0 0,-1 0 0 0 0,1 0 0 0 0,0 0-1 0 0,0 0 1 0 0,-1 0 0 0 0,1 0-1 0 0,0 0 1 0 0,0 0 0 0 0,-1 0 0 0 0,0 0-1 0 0,1 0 1 0 0,0 0 6 0 0,-1 0 2 0 0,1 0-1 0 0,-1 0 1 0 0,0 0-1 0 0,0 0 1 0 0,1 0-1 0 0,-1 0 1 0 0,0 1-1 0 0,1-1 1 0 0,-1 0-1 0 0,0 0 1 0 0,0 0-1 0 0,1 0 1 0 0,-1 0-1 0 0,0 1 1 0 0,0-1-1 0 0,1 0 1 0 0,-1 0-1 0 0,0 0 1 0 0,0 1-1 0 0,0-1 1 0 0,1 0-1 0 0,-1 0 1 0 0,0 1-1 0 0,0-1 1 0 0,0 0-1 0 0,0 0 1 0 0,0 1-1 0 0,0-1 1 0 0,0 0-1 0 0,0 1 1 0 0,0-1 0 0 0,0 0-1 0 0,0 1 1 0 0,0-1-1 0 0,0 0 1 0 0,0 0-1 0 0,0 1 1 0 0,0-1-1 0 0,0 0 1 0 0,0 0-2 0 0,0 0-8 0 0,0 0 0 0 0,0 0 0 0 0,-1 1 0 0 0,1-1 1 0 0,-1 0-1 0 0,1 0 0 0 0,0 0 0 0 0,-1 1 0 0 0,1-1 0 0 0,0 0 1 0 0,-1 0-1 0 0,1 0 0 0 0,-1 0 0 0 0,1 0 0 0 0,0 0 1 0 0,-1 0-1 0 0,1 0 0 0 0,-1 0 0 0 0,1 0 0 0 0,0 0 0 0 0,-1 0 9 0 0,1 0 6 0 0,0 0 0 0 0,-1 0 0 0 0,0 0 1 0 0,1 0-1 0 0,-1 0 0 0 0,1 0 1 0 0,-1 0-1 0 0,0 0 0 0 0,1 0 0 0 0,-1 0 1 0 0,1 0-1 0 0,-1 1 0 0 0,0-1 1 0 0,1 0-1 0 0,0 1-7 0 0,-1 0-23 0 0,-1 0 0 0 0,1 0 0 0 0,0 0 0 0 0,-1-1-1 0 0,1 0 1 0 0,0 1 0 0 0,0-1 0 0 0,-1 1 0 0 0,1-1 0 0 0,-2 1 23 0 0,-11 5 10 0 0,4 0-25 0 0,1-1 0 0 0,-1 0 1 0 0,-1 0-1 0 0,0-1 0 0 0,1 0 1 0 0,-1-1-1 0 0,0 0 0 0 0,-1 0 15 0 0,8-2-32 0 0,2-1 31 0 0,0 0 1 0 0,0 0 0 0 0,1 1-1 0 0,-1-1 1 0 0,1 0 0 0 0,-1 0-1 0 0,0 1 1 0 0,1-1 0 0 0,-1 1-1 0 0,1 0 1 0 0,0 0 0 0 0,-1 0-1 0 0,1 0 1 0 0,-2 1 0 0 0,3-2-2 0 0,0 0 0 0 0,0 0 0 0 0,0 0 1 0 0,0 0-1 0 0,0 0 0 0 0,0 0 0 0 0,0 0 1 0 0,0 0-1 0 0,0 1 0 0 0,0-1 0 0 0,0 0 0 0 0,0 0 1 0 0,0 0-1 0 0,-1 0 0 0 0,1 0 0 0 0,0 0 0 0 0,0 0 1 0 0,0 0-1 0 0,0 0 0 0 0,-1 0 0 0 0,1 1 0 0 0,0-1 1 0 0,0 0-1 0 0,0 0 0 0 0,0 0 0 0 0,-1 0 0 0 0,1 0 1 0 0,0 0-1 0 0,0 0 0 0 0,0 0 0 0 0,-1-1 0 0 0,1 1 1 0 0,0 0-1 0 0,0 0 0 0 0,0 0 0 0 0,0 0 0 0 0,-1 0 1 0 0,1 0-1 0 0,0 0 0 0 0,0 0 0 0 0,0 0 0 0 0,0 0 1 0 0,-1-1-1 0 0,1 1 0 0 0,0 0 0 0 0,0 0 0 0 0,0 0 2 0 0,0 0 5 0 0,0 0-1 0 0,0 0 1 0 0,0 0-1 0 0,0 0 0 0 0,0-1 1 0 0,0 1-1 0 0,0 0 0 0 0,0 0 1 0 0,0 0-1 0 0,0-1 1 0 0,0 1-1 0 0,0 0 0 0 0,0 0 1 0 0,0 0-1 0 0,0-1 0 0 0,1 1 1 0 0,-1 0-1 0 0,0 0 0 0 0,0 0 1 0 0,0-1-1 0 0,0 1 1 0 0,0 0-1 0 0,0 0 0 0 0,1 0 1 0 0,-1 0-1 0 0,0 0 0 0 0,0-1 1 0 0,0 1-1 0 0,1 0 1 0 0,-1 0-1 0 0,0 0 0 0 0,0 0 1 0 0,0 0-1 0 0,1 0 0 0 0,-1 0 1 0 0,0 0-1 0 0,0 0 0 0 0,0 0 1 0 0,1 0-1 0 0,-1 0 1 0 0,0 0-5 0 0,2-2 71 0 0,1 1 1 0 0,0 1 0 0 0,-2-2 0 0 0,2 1-1 0 0,-1-1 1 0 0,1 0 0 0 0,-2 1 0 0 0,2-1-1 0 0,-1 0 1 0 0,0-1-72 0 0,13-9 136 0 0,16-6-36 0 0,-28 16-115 0 0,0 0 1 0 0,1 2-1 0 0,-1-1 0 0 0,1 0 1 0 0,-1 0-1 0 0,1 0 0 0 0,-1 0 1 0 0,4 0 14 0 0,-2 2 63 0 0,1-1 0 0 0,0 1 0 0 0,0 1 0 0 0,1 0-63 0 0,13 1-220 0 0,-8 3 198 0 0,-11-6 21 0 0,0 0 1 0 0,0 0-1 0 0,-1 1 0 0 0,1-1 0 0 0,-1 1 1 0 0,1-1-1 0 0,0 0 0 0 0,0 1 1 0 0,0-1-1 0 0,-1 0 0 0 0,1 0 0 0 0,0 1 1 0 0,0-1-1 0 0,0 0 0 0 0,-1 0 1 0 0,1 0-1 0 0,0 0 0 0 0,0 0 0 0 0,0-1 1 0 0,0 1 0 0 0,0 0-5 0 0,0 0 0 0 0,-1 0 1 0 0,1 0-1 0 0,-1 0 0 0 0,0 0 0 0 0,1 0 1 0 0,-1 0-1 0 0,1 0 0 0 0,-1 0 0 0 0,1 0 1 0 0,0 1-1 0 0,-1-1 0 0 0,1 0 0 0 0,-1 0 1 0 0,1 0-1 0 0,-1 1 0 0 0,1-1 1 0 0,-1 0-1 0 0,1 1 0 0 0,-1-1 0 0 0,0 1 1 0 0,0-1-1 0 0,0 0 0 0 0,1 1 0 0 0,-1-1 1 0 0,1 0-1 0 0,-1 0 0 0 0,0 1 5 0 0,1 0 6 0 0,-1-1-1 0 0,1 1 0 0 0,-1-1 1 0 0,1 1-1 0 0,0 0 0 0 0,-1-1 1 0 0,1 1-1 0 0,0-1 1 0 0,-1 1-1 0 0,0-1 0 0 0,1 0 1 0 0,0 1-1 0 0,0-1-5 0 0,7 1-37 0 0,-5-1 42 0 0,-1 1-1 0 0,1-1 1 0 0,0 1-1 0 0,-1 0 1 0 0,1 0 0 0 0,2 1-5 0 0,4-1-77 0 0,-9-1 81 0 0,1 0-1 0 0,-1 0 1 0 0,1 0-1 0 0,-1 0 1 0 0,1 0-1 0 0,0 0 1 0 0,-1 0-1 0 0,1 0 1 0 0,-1 0-1 0 0,1 0 1 0 0,-1 0 0 0 0,1 0-1 0 0,-1 0 1 0 0,1 1-1 0 0,-1-1 1 0 0,0 0-1 0 0,0 0 1 0 0,1 1-1 0 0,-1-1 1 0 0,1 0 0 0 0,-1 1-1 0 0,1-1-3 0 0,0 1 7 0 0,-1 0 0 0 0,1-1 0 0 0,0 1 0 0 0,0-1 0 0 0,0 1 0 0 0,-1-1 0 0 0,1 0 0 0 0,0 1 0 0 0,0-1 0 0 0,0 0 0 0 0,0 0 0 0 0,0 0 0 0 0,0 0 0 0 0,0 0 0 0 0,-1 0 0 0 0,2 0 0 0 0,-1 0-7 0 0,1 0-5 0 0,0 0 0 0 0,-1 0 0 0 0,0 0 0 0 0,0 0 0 0 0,1 0 0 0 0,0 0 0 0 0,-1 0 0 0 0,0 0 0 0 0,0 1 0 0 0,1-1 0 0 0,-1 1-1 0 0,1 0 1 0 0,0 0 5 0 0,-2-1 4 0 0,1 1 0 0 0,0-1-1 0 0,0 0 1 0 0,1 1 0 0 0,-1-1-1 0 0,0 0 1 0 0,0 0 0 0 0,-1 0-1 0 0,2 0 1 0 0,-1 0-1 0 0,0 0 1 0 0,0 0 0 0 0,1 0-1 0 0,-1-1 1 0 0,-1 1 0 0 0,1 0-1 0 0,0-1 1 0 0,1 1-4 0 0,10-2-39 0 0,-11 2 44 0 0,-1 0 0 0 0,1 0 0 0 0,0 0 0 0 0,-1 0-1 0 0,1 0 1 0 0,-1 1 0 0 0,1-1 0 0 0,-1 0 0 0 0,1 0 0 0 0,-1 1 0 0 0,1-1 0 0 0,-1 0 0 0 0,1 1 0 0 0,-1-1-1 0 0,0 0 1 0 0,0 1 0 0 0,0-1 0 0 0,1 1 0 0 0,-1-1 0 0 0,0 1 0 0 0,0-1 0 0 0,1 0 0 0 0,-1 0-1 0 0,0 1-4 0 0,2 3-26 0 0,0-1 26 0 0,-1-1 0 0 0,0 1 0 0 0,1 0 0 0 0,0-1 0 0 0,0 1 0 0 0,1 1 0 0 0,-1-3-2 0 0,0 1 0 0 0,0-1 0 0 0,0 0 0 0 0,-1 1 0 0 0,1-2 0 0 0,0 0 0 0 0,0 1 0 0 0,-1 0 0 0 0,4 0 2 0 0,-4 0 0 0 0,1-1 0 0 0,-2 0 0 0 0,1 1 0 0 0,1-1 1 0 0,-1 1-1 0 0,1-1 0 0 0,-1 1 0 0 0,0 0 0 0 0,-1-1 1 0 0,2 1-1 0 0,-1-1 0 0 0,0 1 0 0 0,0 0 0 0 0,0 1 1 0 0,0-1-1 0 0,0 0 0 0 0,0 0 0 0 0,4 10 172 0 0,3 5-295 0 0,-7-15 128 0 0,-1 0-1 0 0,1 0 0 0 0,-1 0 0 0 0,0 0 0 0 0,1 0 0 0 0,0-1 0 0 0,-1 1 0 0 0,1 0 0 0 0,0 0 0 0 0,0-1 0 0 0,0 1 1 0 0,0 0-1 0 0,0-1 0 0 0,-1 1 0 0 0,1 0 0 0 0,0-1 0 0 0,0 1 0 0 0,0-1 0 0 0,0 0 0 0 0,0 0 0 0 0,0 0 0 0 0,0 0 1 0 0,0 0-1 0 0,0 1 0 0 0,0-1 0 0 0,0 0 0 0 0,0 0 0 0 0,1 0 0 0 0,-1-1-4 0 0,-1 1-9 0 0,1 0 0 0 0,0 0-1 0 0,0 0 1 0 0,0 1 0 0 0,0-1 0 0 0,-1 0 0 0 0,1 0-1 0 0,0 0 1 0 0,0 1 0 0 0,-1-1 0 0 0,1 0 0 0 0,0 1-1 0 0,-1-1 1 0 0,1 1 0 0 0,0-1 0 0 0,0 1 0 0 0,0-1-1 0 0,-1 1 1 0 0,1 0 0 0 0,-1-1 0 0 0,1 1 9 0 0,7 5 105 0 0,4 1-177 0 0,-11-6 73 0 0,-1 0 1 0 0,1 0-1 0 0,1-1 0 0 0,-1 0 0 0 0,-1 1 0 0 0,1 0 0 0 0,0 0 0 0 0,0-1 0 0 0,0 1 0 0 0,1-1 1 0 0,-1 1-1 0 0,0-1 0 0 0,0 0-1 0 0,4 0-12 0 0,-1 1 0 0 0,0-1 1 0 0,0 1-1 0 0,0 0 0 0 0,1-1 12 0 0,0 4-40 0 0,-5-4 37 0 0,0 1 1 0 0,1-1-1 0 0,-1 1 0 0 0,1-1 1 0 0,-1 1-1 0 0,1-1 0 0 0,-1 1 1 0 0,1-1-1 0 0,0 0 0 0 0,-1 0 1 0 0,1 0-1 0 0,0 0 0 0 0,0 0 1 0 0,-1 1-1 0 0,0-1 0 0 0,1 0 1 0 0,-1 0-1 0 0,2 0 3 0 0,-1 0 4 0 0,0 0 1 0 0,0 1-1 0 0,0-1 0 0 0,0 0 0 0 0,-1 0 0 0 0,1 1 1 0 0,0-1-1 0 0,0 1 0 0 0,0-1 0 0 0,0 1 1 0 0,0 0-1 0 0,0-1 0 0 0,0 1 0 0 0,-1 0-4 0 0,1-1 4 0 0,-1 0-1 0 0,1 1 0 0 0,0-1 1 0 0,0 1-1 0 0,0-1 0 0 0,0 1 1 0 0,0-1-1 0 0,-1 0 0 0 0,1 1 1 0 0,-1-1-1 0 0,1 0 0 0 0,0 1 1 0 0,0-1-1 0 0,0 0 0 0 0,0 0 1 0 0,0 0-1 0 0,0 0 0 0 0,0 0 1 0 0,0 0-4 0 0,0 0-1 0 0,0 0 0 0 0,0 0 0 0 0,0 0 0 0 0,0 1 0 0 0,1-1 0 0 0,-2 0 0 0 0,1 0-1 0 0,0 1 1 0 0,0-1 0 0 0,0 1 0 0 0,0-1 0 0 0,0 0 0 0 0,0 1 0 0 0,0-1 0 0 0,-1 1 0 0 0,1 0 0 0 0,0 0 0 0 0,-1-1 0 0 0,1 1 0 0 0,0 0 0 0 0,-1 0 0 0 0,1 0 0 0 0,0-1 0 0 0,-1 2 1 0 0,3 2-76 0 0,-1-1 0 0 0,0 1 0 0 0,0 0 1 0 0,0 0-1 0 0,0 2 76 0 0,-1-5-11 0 0,0 0 0 0 0,-1 1 0 0 0,1-1 0 0 0,0 0 1 0 0,0-1-1 0 0,0 1 0 0 0,-1 0 0 0 0,1 0 0 0 0,1-1 1 0 0,-1 1-1 0 0,0 0 0 0 0,0 0 0 0 0,1-1 0 0 0,-2 1 0 0 0,1-1 1 0 0,1 1-1 0 0,-1-1 0 0 0,1 0 11 0 0,0 0-34 0 0,-2 0-1 0 0,2 0 1 0 0,-1 0 0 0 0,1 0-1 0 0,-1 0 1 0 0,0 0 0 0 0,0 0 0 0 0,0 0-1 0 0,1-1 1 0 0,-1 1 0 0 0,0-1-1 0 0,1 1 1 0 0,-1-1 0 0 0,0 0 34 0 0,-1 0-14 0 0,0-1 1 0 0,0 1-1 0 0,1 1 1 0 0,-1-2-1 0 0,0 1 1 0 0,0 0-1 0 0,-1 0 1 0 0,1-1-1 0 0,0 1 1 0 0,0 1-1 0 0,-1-2 1 0 0,1 1-1 0 0,0 0 1 0 0,0 0-1 0 0,0-1 1 0 0,-1 1-1 0 0,0 0 14 0 0,-13-20-314 0 0,6 12 251 0 0,-1-2 99 0 0,0-1 0 0 0,-2 1 1 0 0,-2-2-37 0 0,2 3 43 0 0,1 0 1 0 0,0-2 0 0 0,-1-2-44 0 0,-33-48 386 0 0,-2 3 0 0 0,-21-20-386 0 0,49 61 43 0 0,10 7-10 0 0,0 1 0 0 0,-1 1 0 0 0,-1 1-1 0 0,-1 0 1 0 0,1 0 0 0 0,0 0 0 0 0,-2 0 0 0 0,-1 1-33 0 0,4 3 18 0 0,0-1 1 0 0,0 1 0 0 0,-1 0-1 0 0,1 2 1 0 0,-1-1 0 0 0,0 0-1 0 0,0 2 1 0 0,0 0 0 0 0,-1 0-19 0 0,-17 2 241 0 0,-19 3-241 0 0,15 1-24 0 0,27-5 19 0 0,-1-1-1 0 0,1 1 1 0 0,0-1 0 0 0,0 0-1 0 0,0 0 1 0 0,-5-2 5 0 0,-18-2 304 0 0,26 5-294 0 0,0 0 0 0 0,0 0 0 0 0,1 1-1 0 0,-1-1 1 0 0,-1 1 0 0 0,1-1 0 0 0,1 1 0 0 0,-1 0-1 0 0,1-1 1 0 0,-1 0 0 0 0,0 2 0 0 0,1-1-1 0 0,-1 0 1 0 0,0 0 0 0 0,1 0 0 0 0,-1 1 0 0 0,1-1-1 0 0,0 0 1 0 0,0 1 0 0 0,0-1 0 0 0,-1 1 0 0 0,1 0-1 0 0,0-1 1 0 0,0 2-10 0 0,-2 2 39 0 0,0 1-1 0 0,1-1 0 0 0,-1 1 1 0 0,1 0-1 0 0,0 0 1 0 0,0 4-39 0 0,1-5-11 0 0,0-1 0 0 0,0 1 0 0 0,0 0 0 0 0,1 0 0 0 0,0-1 0 0 0,0 0 0 0 0,0 2 0 0 0,1-2 0 0 0,0 1 0 0 0,0-1 0 0 0,0 1 0 0 0,0-1 0 0 0,0 1 0 0 0,1 0 11 0 0,1-25-308 0 0,-3 8 305 0 0,-1-1 0 0 0,-1 2-1 0 0,0-2 1 0 0,0 2 0 0 0,-5-13 3 0 0,-1 2 92 0 0,-1 0 0 0 0,-7-13-92 0 0,16 35 10 0 0,0-1 0 0 0,0 0-1 0 0,-1 0 1 0 0,1 0 0 0 0,-1 0-1 0 0,1 0 1 0 0,-1 1 0 0 0,0-1 0 0 0,1 0-1 0 0,-1 1 1 0 0,0 0 0 0 0,0-1-1 0 0,1 0 1 0 0,-1 1 0 0 0,1-1 0 0 0,-1 1-1 0 0,0-1 1 0 0,0 1 0 0 0,0-1-1 0 0,0 1 1 0 0,0 0 0 0 0,0-1 0 0 0,0 1-10 0 0,1 0-7 0 0,-1 0 1 0 0,0 1-1 0 0,0-1 1 0 0,0 0-1 0 0,0 1 1 0 0,0-1-1 0 0,0 0 1 0 0,0 1-1 0 0,1-1 1 0 0,-1 1-1 0 0,0 0 1 0 0,1-1 0 0 0,-1 1-1 0 0,0-1 1 0 0,0 0-1 0 0,0 1 1 0 0,1 0-1 0 0,-1 0 1 0 0,1-1-1 0 0,-1 1 1 0 0,1 0-1 0 0,0 0 1 0 0,-1 0 6 0 0,-6 14 54 0 0,-1-1 0 0 0,2 1 0 0 0,1 0 0 0 0,0 1-1 0 0,0 0 1 0 0,2 0 0 0 0,-2 11-54 0 0,3-3-30 0 0,2-23 25 0 0,0 1 1 0 0,0-1-1 0 0,0 0 0 0 0,0 0 1 0 0,0 1-1 0 0,0-1 1 0 0,1 1-1 0 0,-1-1 1 0 0,1 0-1 0 0,-1 0 0 0 0,1 1 1 0 0,-1-1-1 0 0,1 0 1 0 0,0 2 4 0 0,1-3-15 0 0,-1 0 1 0 0,2 1-1 0 0,-1 0 1 0 0,0-1-1 0 0,-1 1 1 0 0,1-1-1 0 0,0 0 1 0 0,0 0-1 0 0,0 0 15 0 0,3 1 49 0 0,-4-1-46 0 0,0 0-1 0 0,-1 0 1 0 0,1 0-1 0 0,0 0 1 0 0,0 0-1 0 0,0 0 1 0 0,-1 0-1 0 0,1 0 0 0 0,0-1 1 0 0,0 1-1 0 0,0 0 1 0 0,-1-1-1 0 0,1 1 1 0 0,0 0-1 0 0,0-1 1 0 0,-1 1-1 0 0,1-1 1 0 0,0 1-1 0 0,0 0 1 0 0,0-1-3 0 0,0-1-4 0 0,-1 1 0 0 0,2-1 0 0 0,-1 0 0 0 0,0 2 0 0 0,0-2 0 0 0,0 0 0 0 0,0 0 0 0 0,0 0 0 0 0,-1 0 4 0 0,3-6 3 0 0,-1 1 0 0 0,0-1 0 0 0,-1 0 0 0 0,0-2-3 0 0,-1 7 24 0 0,4-20-164 0 0,-1 6 57 0 0,-2-1-1 0 0,1 1 1 0 0,-2 0-1 0 0,-1-17 84 0 0,0 26 17 0 0,0 1 1 0 0,1-1-1 0 0,-2 1 1 0 0,0-1-1 0 0,-1 1 0 0 0,1 0 1 0 0,-4-6-18 0 0,6 12 2 0 0,-1 1 1 0 0,1-1-1 0 0,0 0 1 0 0,0 1 0 0 0,0-1-1 0 0,-1 1 1 0 0,1-1 0 0 0,-1 0-1 0 0,1 1 1 0 0,-1 0 0 0 0,0 0-1 0 0,1 0 1 0 0,-1-1 0 0 0,1 1-1 0 0,-1-1 1 0 0,0 1 0 0 0,0 0-1 0 0,1-1 1 0 0,0 1 0 0 0,-1 0-1 0 0,0 0 1 0 0,1 0 0 0 0,-1 0-1 0 0,0 0-2 0 0,0 0 8 0 0,0 0 0 0 0,0 0-1 0 0,0 0 1 0 0,0 1 0 0 0,0-1 0 0 0,0 1-1 0 0,0-1 1 0 0,0 1 0 0 0,0-1 0 0 0,0 0-1 0 0,0 0 1 0 0,1 1 0 0 0,-1 0 0 0 0,0 0-8 0 0,-4 4 44 0 0,1-1 1 0 0,-1 1-1 0 0,2 1 1 0 0,-4 4-45 0 0,4-8 6 0 0,-1 6-4 0 0,-2 0 1 0 0,2 0 0 0 0,0 0-1 0 0,0 0 1 0 0,1 1 0 0 0,0 0-1 0 0,0-1 1 0 0,1 1 0 0 0,0 0-1 0 0,1 1 1 0 0,0 5-3 0 0,0-15 4 0 0,1 1 0 0 0,0 0 0 0 0,0-1 0 0 0,0 0-1 0 0,0 1 1 0 0,0-1 0 0 0,0 1 0 0 0,1 0 0 0 0,-1-1 0 0 0,0 1 0 0 0,0-1 0 0 0,0 1 0 0 0,1 0 0 0 0,-1-1 0 0 0,0 1-1 0 0,0-1 1 0 0,0 1 0 0 0,0-1 0 0 0,1 0 0 0 0,-1 0 0 0 0,1 1 0 0 0,-1-1 0 0 0,1 1 0 0 0,-1-1 0 0 0,1 0 0 0 0,-1 1 0 0 0,1-1-4 0 0,0 0-8 0 0,-1 0 0 0 0,1 0 1 0 0,0 0-1 0 0,-1 0 1 0 0,0 0-1 0 0,1 0 1 0 0,0 0-1 0 0,-1 0 1 0 0,1 0-1 0 0,0 0 1 0 0,-1-1-1 0 0,1 1 1 0 0,0 0-1 0 0,-1-1 1 0 0,1 1-1 0 0,-1 0 0 0 0,1-1 1 0 0,-1 1-1 0 0,0 0 1 0 0,1 0-1 0 0,-1-1 1 0 0,1 1-1 0 0,-1-1 1 0 0,0 1-1 0 0,1-1 8 0 0,3-4-6 0 0,-1 1 0 0 0,1-1-1 0 0,-1 0 1 0 0,-1 0 0 0 0,1 0 0 0 0,0 0-1 0 0,-2 0 1 0 0,1-1 0 0 0,0 1 0 0 0,1-6 6 0 0,0-3-9 0 0,0 3-41 0 0,-1 0 1 0 0,1-1-1 0 0,0-8 50 0 0,-3 15-12 0 0,0 1 0 0 0,-1-1-1 0 0,1 1 1 0 0,-1 0 0 0 0,0 0-1 0 0,0 0 1 0 0,0-1 0 0 0,0 2-1 0 0,0-2 1 0 0,-1 2 0 0 0,0-1-1 0 0,-1 0 13 0 0,3 2 5 0 0,-2 0-1 0 0,0-1 1 0 0,0 2-1 0 0,0 0 1 0 0,1-1-1 0 0,-1 0 0 0 0,0 1 1 0 0,0-1-1 0 0,1 2 1 0 0,-2-1-1 0 0,1-1 1 0 0,-1 1-1 0 0,2 0 1 0 0,-2 1-1 0 0,1-1 1 0 0,-1 0-1 0 0,2 1 1 0 0,-2-1-1 0 0,0 1 1 0 0,0 0-5 0 0,0 1 2 0 0,0 0 0 0 0,1 0 1 0 0,-1 0-1 0 0,1 0 1 0 0,0 1-1 0 0,-1-1 1 0 0,1 0-1 0 0,0 1 1 0 0,0 0-1 0 0,0 0 1 0 0,-1-1-3 0 0,2 2-7 0 0,-2 0 1 0 0,0-1-1 0 0,0-1 1 0 0,0 1-1 0 0,0 0 1 0 0,-2 1 6 0 0,-13 5 28 0 0,16-6-34 0 0,0-1-1 0 0,-1 0 0 0 0,0 1 0 0 0,2-1 0 0 0,-2 0 0 0 0,0-1 1 0 0,1 1-1 0 0,-1-1 0 0 0,0 1 0 0 0,1-1 0 0 0,-1 1 1 0 0,0-1-1 0 0,1 0 0 0 0,-1 0 0 0 0,-2-1 7 0 0,4 1-32 0 0,-1-1-1 0 0,0 1 1 0 0,0-1 0 0 0,1 1-1 0 0,-1-1 1 0 0,0 0-1 0 0,1 0 1 0 0,-1 0 0 0 0,1 0-1 0 0,0-1 1 0 0,-1 1 0 0 0,1 0-1 0 0,-1 0 1 0 0,1-1-1 0 0,0 1 1 0 0,0-1 0 0 0,0 1-1 0 0,0 0 1 0 0,0-1-1 0 0,0 0 1 0 0,0-1 32 0 0,0 2 19 0 0,0 0 0 0 0,1-1 0 0 0,-1 1 0 0 0,0-1 1 0 0,-1 1-1 0 0,1 0 0 0 0,0 0 0 0 0,-1 0 0 0 0,2-1 0 0 0,-2 1 0 0 0,1 0 0 0 0,-1 0 1 0 0,0 1-1 0 0,1-1 0 0 0,-2 0-19 0 0,-3-5 4 0 0,5 6-5 0 0,1 0 0 0 0,0-1-1 0 0,0 1 1 0 0,-1 0 0 0 0,1-1 0 0 0,-1 1-1 0 0,1 0 1 0 0,0-1 0 0 0,-1 1 0 0 0,1 0-1 0 0,-1 0 1 0 0,1-1 0 0 0,0 1 0 0 0,-1 0 0 0 0,1 0-1 0 0,-1-1 1 0 0,1 1 0 0 0,0 0 0 0 0,0 0-1 0 0,-1 0 1 0 0,1 0 0 0 0,-1 0 0 0 0,1 0-1 0 0,-1 0 1 0 0,0 0 1 0 0,1 0-3 0 0,-1 0 1 0 0,1 0-1 0 0,-1 0 1 0 0,0 0-1 0 0,1 0 1 0 0,-1 0-1 0 0,1 0 0 0 0,0 0 1 0 0,0 0-1 0 0,-1-1 1 0 0,1 1-1 0 0,-1 0 1 0 0,1 0-1 0 0,-1 0 0 0 0,1-1 1 0 0,-1 1-1 0 0,1 0 1 0 0,-1-1-1 0 0,1 1 0 0 0,0 0 1 0 0,-1 0 2 0 0,1 0-5 0 0,-1-1 1 0 0,1 1 0 0 0,-1-1-1 0 0,1 1 1 0 0,0 0-1 0 0,0 0 1 0 0,0-1 0 0 0,-1 1-1 0 0,1 0 1 0 0,-1 0 0 0 0,1-1-1 0 0,-1 1 1 0 0,1 0-1 0 0,-1 0 1 0 0,1 0 0 0 0,-1 0-1 0 0,0 0 1 0 0,0 0 4 0 0,-22 3-58 0 0,17 0 297 0 0,6-3-240 0 0,0 0-1 0 0,0 0 0 0 0,0 0 0 0 0,-1 0 1 0 0,1 0-1 0 0,0 0 0 0 0,0 0 0 0 0,0 0 1 0 0,0 0-1 0 0,-1 0 0 0 0,1 0 1 0 0,0 0-1 0 0,0 0 0 0 0,0 0 0 0 0,0-1 1 0 0,-1 1-1 0 0,1 0 0 0 0,0 0 0 0 0,0 0 1 0 0,0 0-1 0 0,0 0 0 0 0,0 0 0 0 0,0-1 1 0 0,0 1-1 0 0,-1 0 0 0 0,1 0 0 0 0,0 0 1 0 0,0 0-1 0 0,0 0 0 0 0,0 0 0 0 0,0 0 1 0 0,0 0-1 0 0,0 0 0 0 0,0 0 0 0 0,0-1 1 0 0,0 1-1 0 0,0 0 0 0 0,0 0 0 0 0,0 0 1 0 0,0-1-1 0 0,0 1 0 0 0,0 0 0 0 0,0 0 2 0 0,0-2-3 0 0,1 1 1 0 0,-1 0-1 0 0,0-1 0 0 0,1 2 0 0 0,-1-1 0 0 0,1-1 0 0 0,-1 1 0 0 0,1 0 0 0 0,0 0 0 0 0,-1-1 3 0 0,4-6 29 0 0,-1 3 21 0 0,0 1 0 0 0,0-2 0 0 0,1 2 0 0 0,-1-2 0 0 0,1 2 0 0 0,0 0 0 0 0,1 0 0 0 0,-1 0-50 0 0,1-1 12 0 0,13-22 149 0 0,4 0-236 0 0,11-8 62 0 0,-28 27-65 0 0,-5 7 84 0 0,1 0-1 0 0,-1 0 0 0 0,1 1 1 0 0,-1-1-1 0 0,1 0 0 0 0,-1 1 1 0 0,1-1-1 0 0,-1 0 0 0 0,1 0 1 0 0,0 0-1 0 0,0 0 0 0 0,0 1 1 0 0,0-1-1 0 0,0 1 0 0 0,0 0-5 0 0,0-4 39 0 0,0 0-100 0 0,4-1 129 0 0,-5 5-70 0 0,13-14-109 0 0,-13 14 115 0 0,1 0 0 0 0,-1 0 0 0 0,0 0 0 0 0,0 0 0 0 0,0-1 0 0 0,1 1 0 0 0,-1 0 0 0 0,0 0 0 0 0,0 0 0 0 0,0-1 0 0 0,0 1 0 0 0,1 0-1 0 0,-1 0 1 0 0,0-1 0 0 0,0 1 0 0 0,0 0 0 0 0,0 0 0 0 0,0-1 0 0 0,0 1 0 0 0,0 0 0 0 0,0-1 0 0 0,0 1 0 0 0,0 0 0 0 0,0 0 0 0 0,0 0 0 0 0,0 0 0 0 0,0 0 0 0 0,0-1-1 0 0,0 1 1 0 0,0 0 0 0 0,0 0 0 0 0,0-1 0 0 0,0 1 0 0 0,0 0 0 0 0,0 0 0 0 0,-1-1 0 0 0,1 1 0 0 0,0 0 0 0 0,0 0 0 0 0,0-1-4 0 0,24-16 284 0 0,-23 16-282 0 0,0 1 0 0 0,0 0 0 0 0,-1 0 0 0 0,0-1 0 0 0,1 1 0 0 0,0-1-1 0 0,0 1 1 0 0,0 0 0 0 0,0 0 0 0 0,0-1 0 0 0,-1 0 0 0 0,1 1 0 0 0,0-1 0 0 0,-1 0 0 0 0,0 1 0 0 0,1-1 0 0 0,-1 0 0 0 0,1 0 0 0 0,-1 0 0 0 0,1 0-2 0 0,0-1-1 0 0,1 0 1 0 0,-1 0 0 0 0,0 0 0 0 0,1 0 0 0 0,0 0 0 0 0,0 0 0 0 0,0 0 0 0 0,-1 2 0 0 0,1-2 0 0 0,1 0-1 0 0,-1 1 1 0 0,-1-1 0 0 0,3 1 0 0 0,3-9 71 0 0,-5 9-83 0 0,-1 0-1 0 0,0-1 1 0 0,-1 1 0 0 0,1 0 0 0 0,-1-1-1 0 0,1 1 1 0 0,0-1 0 0 0,0-1 12 0 0,5-9-82 0 0,-4 7 154 0 0,-2 5-63 0 0,0-1 0 0 0,0 1 0 0 0,0 0 0 0 0,0-1 0 0 0,0 1 0 0 0,1-1 0 0 0,-1 1 0 0 0,0 0 0 0 0,0-1 0 0 0,0 1 0 0 0,0-1 0 0 0,1 1 0 0 0,-1 0 1 0 0,0-1-1 0 0,0 1 0 0 0,1 0 0 0 0,-1-1 0 0 0,0 1-9 0 0,1 0 0 0 0,-1-2-1 0 0,0 0 1 0 0,0 1 0 0 0,0-1 0 0 0,0 1 0 0 0,0 0 0 0 0,0 0 0 0 0,0-1 0 0 0,0 0 0 0 0,0 1-1 0 0,0 0 1 0 0,0-1 0 0 0,0-4-102 0 0,0 3 99 0 0,0 0 1 0 0,0 1 0 0 0,-1 0-1 0 0,1-1 1 0 0,-1 0 0 0 0,1 1-1 0 0,-1 0 1 0 0,0-1 2 0 0,0-5-59 0 0,-2 6 200 0 0,1 1-86 0 0,1 1-55 0 0,0-1 0 0 0,0 1 0 0 0,0-1 0 0 0,0 0 0 0 0,1 1 0 0 0,-1-1 0 0 0,1 0 0 0 0,-1 0 0 0 0,1 0 0 0 0,-1 1 0 0 0,1 0 0 0 0,-1-1 0 0 0,1 0 0 0 0,-1 0 0 0 0,1 0-1 0 0,-1 0 1 0 0,1 0 0 0 0,0 0 0 0 0,0 0 0 0 0,-1 1 0 0 0,1-2 0 0 0,-2-25 46 0 0,2 13 12 0 0,-1 8-91 0 0,1-1 0 0 0,0 2 0 0 0,1-1 1 0 0,-1-5 32 0 0,2-15 71 0 0,-1 4-113 0 0,0-1 0 0 0,2-7 42 0 0,-2 18 22 0 0,-1 0-1 0 0,0 0 1 0 0,0 0 0 0 0,-1-3-22 0 0,-1-25 56 0 0,1 22-53 0 0,0 12-26 0 0,1 2-1 0 0,0-1 1 0 0,0-1-1 0 0,1-2 24 0 0,-1 6-2 0 0,0 1 1 0 0,-1-1-1 0 0,1 0 1 0 0,0 0-1 0 0,-1 1 1 0 0,1 0-1 0 0,-1-1 1 0 0,1 0-1 0 0,-1 0 2 0 0,-2-9-63 0 0,-1-9 126 0 0,3 1 1 0 0,-1-1 0 0 0,2 0 0 0 0,0 1-1 0 0,2-13-63 0 0,-2 27-24 0 0,0 0-1 0 0,0 1 1 0 0,0-1-1 0 0,-1 0 1 0 0,0 0-1 0 0,-1-2 25 0 0,-2-11-122 0 0,4 6 112 0 0,-2 6 29 0 0,2 0 0 0 0,-1 0 0 0 0,1 0 0 0 0,0 1 0 0 0,0-4-19 0 0,0 5-14 0 0,1 1-1 0 0,-2-1 1 0 0,1 0-1 0 0,0 0 1 0 0,-1 1-1 0 0,0-1 1 0 0,0-2 14 0 0,-1 2-23 0 0,1 3 32 0 0,0 0 0 0 0,1 0 0 0 0,-1 1 0 0 0,0-1 0 0 0,1 0 0 0 0,-1 0 0 0 0,1 0 0 0 0,-1 0 0 0 0,1-1 0 0 0,0 1 0 0 0,-1 1 0 0 0,1-2-9 0 0,-1-4-4 0 0,1 2 1 0 0,-2 0-1 0 0,0-1 0 0 0,0 1 0 0 0,0-3 4 0 0,-8-17-67 0 0,10 24 71 0 0,0-1 1 0 0,0 0-1 0 0,0 1 1 0 0,0-1 0 0 0,-1 0-1 0 0,1 0 1 0 0,0 1-1 0 0,-1-1 1 0 0,1 0 0 0 0,0 1-1 0 0,-1-1 1 0 0,1 1-1 0 0,-1 0 1 0 0,1-1 0 0 0,-1 0-1 0 0,0 1 1 0 0,1-1-1 0 0,0 1 1 0 0,-1-1-1 0 0,1 1 1 0 0,-1-1 0 0 0,0 1-1 0 0,1 0 1 0 0,-1-1-1 0 0,0 1 1 0 0,0 0 0 0 0,0-1-5 0 0,0 2 6 0 0,1 0 1 0 0,0 0-1 0 0,-1 0 1 0 0,1 0-1 0 0,-1 0 1 0 0,1 0 0 0 0,0 0-1 0 0,-1 0 1 0 0,1 0-1 0 0,0 0 1 0 0,-1 0-1 0 0,1 0 1 0 0,0 1-7 0 0,-1 10-71 0 0,1-10 73 0 0,-1-1 0 0 0,1 0 0 0 0,0 1 0 0 0,0 0 0 0 0,0-1 1 0 0,0 1-1 0 0,0-1 0 0 0,0 0 0 0 0,1 1 0 0 0,-1 0 0 0 0,1 1-2 0 0,1 3 19 0 0,0 1 1 0 0,-2 0-1 0 0,1-1 0 0 0,0 1 1 0 0,-1 1-1 0 0,0 2-19 0 0,1 15-52 0 0,8 42-45 0 0,-4-27 171 0 0,0 9-74 0 0,-7-12-48 0 0,1-30 37 0 0,1 1-1 0 0,-1 0 1 0 0,1-1 0 0 0,1 1 0 0 0,0 0-1 0 0,1 5 12 0 0,0-7 13 0 0,-2 0-1 0 0,1 0 0 0 0,-1 0 1 0 0,1 0-1 0 0,-1 1-12 0 0,1 21 26 0 0,0-20-57 0 0,-1-8 26 0 0,0 0-1 0 0,0 0 1 0 0,0 0 0 0 0,0 0 0 0 0,0 0-1 0 0,0 0 1 0 0,0 0 0 0 0,0 0-1 0 0,0 0 1 0 0,0 0 0 0 0,0 0-1 0 0,0 0 1 0 0,0 0 0 0 0,0 0-1 0 0,0 0 1 0 0,0 0 0 0 0,0 0-1 0 0,0 0 1 0 0,0 0 0 0 0,-1 0-1 0 0,1 0 1 0 0,0 0 0 0 0,0 0-1 0 0,0 0 1 0 0,0 0 0 0 0,0 0-1 0 0,0 0 1 0 0,0 0 0 0 0,0 0-1 0 0,0 0 1 0 0,0 0 0 0 0,0 0 0 0 0,0 0-1 0 0,0 0 1 0 0,0 0 0 0 0,0 0-1 0 0,0 0 6 0 0,-2-10-12 0 0,1 0-1 0 0,0 1 1 0 0,0-1 0 0 0,0 0-1 0 0,2-3 13 0 0,-1 13 0 0 0,5-53 14 0 0,-6 67 76 0 0,-1 0 0 0 0,0 3-90 0 0,-1-2 33 0 0,1-1 0 0 0,1 0-1 0 0,0 1 1 0 0,1 0-33 0 0,9 98-32 0 0,-8-105-19 0 0,0 0 1 0 0,1-1-1 0 0,0 1 0 0 0,1 3 51 0 0,3 7-4 0 0,6 9-85 0 0,-12-26 82 0 0,0-1 0 0 0,1 0 0 0 0,-1 0 0 0 0,0 0 0 0 0,0 1 1 0 0,0-1-1 0 0,0 0 0 0 0,0 0 0 0 0,0 0 0 0 0,0 0 0 0 0,0 0 0 0 0,0 0 0 0 0,0 0 0 0 0,0 0 0 0 0,0 0 0 0 0,0 0 1 0 0,1 0-1 0 0,-1 1 0 0 0,0-1 0 0 0,0 0 0 0 0,0 0 0 0 0,0 0 0 0 0,0 0 0 0 0,1 0 0 0 0,-1 0 0 0 0,0 0 1 0 0,0 0-1 0 0,0 0 0 0 0,0 0 0 0 0,1 1 0 0 0,-1-1 0 0 0,0 0 0 0 0,0 0 0 0 0,0 0 0 0 0,0 0 0 0 0,1 0 1 0 0,-1 0-1 0 0,0 0 7 0 0,4-5-409 0 0,4-11 220 0 0,-6 2 156 0 0,-3 13 22 0 0,1 0-1 0 0,1 0 1 0 0,-1-1-1 0 0,0 1 1 0 0,0 0 0 0 0,0 0-1 0 0,1 0 1 0 0,-1 0-1 0 0,1-1 1 0 0,-1 0 11 0 0,1 5 57 0 0,-1-1 1 0 0,1 0-1 0 0,-1 1 0 0 0,1-1 1 0 0,-1 0-1 0 0,0 1 0 0 0,0 1-57 0 0,0 14 36 0 0,1 2-1 0 0,1-1 0 0 0,0-1 0 0 0,2 1 0 0 0,0 0 0 0 0,1-1 0 0 0,6 12-35 0 0,-11-28-9 0 0,1-2 1 0 0,-1 2-1 0 0,0-1 0 0 0,1 0 1 0 0,0 1-1 0 0,0-1 0 0 0,-1 0 1 0 0,1 0-1 0 0,1 0 0 0 0,-1 0 1 0 0,0 0-1 0 0,-1 0 0 0 0,1 0 1 0 0,1 0-1 0 0,-1 0 0 0 0,0-1 1 0 0,1 1-1 0 0,-1 0 0 0 0,0-1 1 0 0,0 1-1 0 0,1-1 1 0 0,0 1 7 0 0,-1-1-30 0 0,0 0 0 0 0,0 0-1 0 0,1 0 1 0 0,-1 0 0 0 0,1 0-1 0 0,-1-1 1 0 0,0 1-1 0 0,0 0 1 0 0,0-1 0 0 0,0 1-1 0 0,1-1 1 0 0,-1 1-1 0 0,0-1 1 0 0,0 1 0 0 0,0-1-1 0 0,0 1 1 0 0,0-1 0 0 0,0 0-1 0 0,0 0 1 0 0,0 0-1 0 0,0 0 1 0 0,0 0 0 0 0,-1 0 31 0 0,1-1-13 0 0,0 1-1 0 0,0-1 1 0 0,-1 0 0 0 0,1 1 0 0 0,-1 0 0 0 0,1-1 0 0 0,-1 0 0 0 0,1 1 0 0 0,-1-1 0 0 0,0 1 0 0 0,0-1 0 0 0,0 1-1 0 0,0-2 14 0 0,0-6-64 0 0,2-13 57 0 0,-2 0 1 0 0,0-3 6 0 0,-1-3 332 0 0,-4 44 26 0 0,2-3-230 0 0,-1 4-84 0 0,1 0-1 0 0,1 0 0 0 0,1 0 1 0 0,0-1-1 0 0,1 1 1 0 0,2 5-44 0 0,-2-20-5 0 0,0 1 0 0 0,1 1 0 0 0,0-2 0 0 0,-1 1 0 0 0,1 0 0 0 0,0 0 5 0 0,-1-3-9 0 0,0 1 0 0 0,1-1 0 0 0,-1 0 0 0 0,0 1 1 0 0,0-1-1 0 0,0 0 0 0 0,1 0 0 0 0,-1 1 0 0 0,0-1 0 0 0,0 0 1 0 0,1 1-1 0 0,-1-1 0 0 0,0 0 0 0 0,1 0 0 0 0,-1 0 0 0 0,0 1 0 0 0,1-1 1 0 0,-1 0-1 0 0,0 0 0 0 0,1 0 0 0 0,-1 0 0 0 0,0 0 9 0 0,0 0-11 0 0,1 0-1 0 0,-1 0 0 0 0,1 0 1 0 0,0 0-1 0 0,-1 0 0 0 0,1-1 1 0 0,-1 1-1 0 0,1 0 1 0 0,0-1-1 0 0,-1 1 0 0 0,1 0 1 0 0,-1-1-1 0 0,1 1 1 0 0,-1 0-1 0 0,0-1 0 0 0,0 1 1 0 0,1-1-1 0 0,-1 1 12 0 0,2-3-13 0 0,0 1-1 0 0,0 0 1 0 0,-1-1 0 0 0,0 1-1 0 0,1-1 1 0 0,-1 0 0 0 0,0 1-1 0 0,0-1 1 0 0,0-1 13 0 0,7-15-60 0 0,-6 12 39 0 0,1-1 0 0 0,0 1 0 0 0,-2-1 0 0 0,1 0-1 0 0,0 0 1 0 0,-1 0 0 0 0,0-3 21 0 0,1-4-15 0 0,-2-7 41 0 0,1-1-1 0 0,-2 1 0 0 0,1 0 1 0 0,-3 0-1 0 0,-2-8-25 0 0,0-5 89 0 0,1-16-89 0 0,2 25 145 0 0,0 1 0 0 0,-1 0-1 0 0,-2 0 1 0 0,-6-17-145 0 0,9 29 3 0 0,0 1 0 0 0,0-1-1 0 0,1 1 1 0 0,0-7-3 0 0,-2-24 175 0 0,1 8-138 0 0,-1-8 62 0 0,0 24-35 0 0,1 0 0 0 0,1-11-64 0 0,0 2 22 0 0,1-17-112 0 0,5 13 112 0 0,-3 22 21 0 0,-1-1 0 0 0,0 1 1 0 0,0-1-44 0 0,1-7 65 0 0,-1 15-50 0 0,-1 0 1 0 0,0-1-1 0 0,1 1 1 0 0,-1-1-1 0 0,-1-1-15 0 0,2 2 26 0 0,-1 0-1 0 0,1 1 0 0 0,-1-1 1 0 0,0 0-1 0 0,1 1 0 0 0,1 0 1 0 0,-1-2-26 0 0,7-12 5 0 0,0-1 0 0 0,1-7-5 0 0,-8 21 16 0 0,0 0-1 0 0,0 0 0 0 0,-1-1 0 0 0,0 1 1 0 0,1 0-1 0 0,-1-1 0 0 0,0 1 0 0 0,0-1 1 0 0,-1 2-1 0 0,1-2 0 0 0,0 0 0 0 0,0 1 1 0 0,-1 0-1 0 0,0 0 0 0 0,-1 0 0 0 0,0-1-15 0 0,-2-13-25 0 0,4 15 31 0 0,-1-1 0 0 0,0 0-1 0 0,0 1 1 0 0,0-1-1 0 0,0 0 1 0 0,0 2 0 0 0,0-2-1 0 0,-1-1-5 0 0,-1 1-37 0 0,1-2-1 0 0,-2 2 0 0 0,1-1 1 0 0,-1-1 37 0 0,3 4-11 0 0,0 0 0 0 0,-1 0 0 0 0,1 0 1 0 0,1 1-1 0 0,-2-1 0 0 0,1 1 0 0 0,-1-1 1 0 0,1 0-1 0 0,-1 1 0 0 0,2-1 0 0 0,-2 1 1 0 0,1-1-1 0 0,-1 1 0 0 0,0 0 0 0 0,1-1 1 0 0,-1 1 10 0 0,-1 0-9 0 0,0-1 0 0 0,2 0 0 0 0,-2 1 0 0 0,0-1 1 0 0,2 0-1 0 0,-2 0 0 0 0,1-1 0 0 0,-1 1 1 0 0,2-1-1 0 0,-2 2 0 0 0,-1-4 9 0 0,-9-5 42 0 0,10 8-55 0 0,2-1-1 0 0,-2 1 1 0 0,1-1-1 0 0,-1 0 1 0 0,2 0 0 0 0,-1 1-1 0 0,0-1 1 0 0,0-1-1 0 0,1 1 1 0 0,-2-1 13 0 0,-2-3-34 0 0,-14-10 79 0 0,-10-17-402 0 0,22 22 302 0 0,6 9 48 0 0,1 0 1 0 0,-1 1-1 0 0,0-1 0 0 0,-1 0 0 0 0,1 1 0 0 0,0-1 0 0 0,-1 1 0 0 0,2-1 0 0 0,-2 1 0 0 0,0-1 0 0 0,1 1 0 0 0,-1-1 1 0 0,0 2-1 0 0,1-1 0 0 0,-1 0 0 0 0,0 0 0 0 0,-1 0 7 0 0,2 0 2 0 0,-1 0 1 0 0,0 0 0 0 0,1 0-1 0 0,-1 1 1 0 0,1-1-1 0 0,0 0 1 0 0,-1 0 0 0 0,0 0-1 0 0,1-1 1 0 0,0 1-1 0 0,0 0 1 0 0,-1-2-3 0 0,0 1-21 0 0,0 0 0 0 0,1 1-1 0 0,-1-1 1 0 0,-1 0 0 0 0,1 1 0 0 0,-2-3 21 0 0,1 3-37 0 0,0-1 1 0 0,-1-1-1 0 0,1 1 1 0 0,0-1-1 0 0,0 0 1 0 0,-2-2 36 0 0,2 2-11 0 0,1 1 0 0 0,-2-2-1 0 0,1 1 1 0 0,0 2 0 0 0,-3-3 11 0 0,0 1 30 0 0,-1 0 39 0 0,-5-5-141 0 0,11 7 72 0 0,0 0 1 0 0,-1 0-1 0 0,0 0 0 0 0,1 0 0 0 0,0 0 1 0 0,0 1-1 0 0,0-2 0 0 0,-1 1 0 0 0,1-1 0 0 0,-1 0 4 0 0,1 1 0 0 0,0 0 0 0 0,0-1 0 0 0,0 0 0 0 0,0-1 0 0 0,0 2-1 0 0,0-1 1 0 0,1 0 0 0 0,-1-1 0 0 0,0 2 0 0 0,1-1 0 0 0,0 0 0 0 0,0-1-1 0 0,0 2 1 0 0,0-2 0 0 0,0 1 0 0 0,0 0 0 0 0,0 0-4 0 0,0 2 0 0 0,0-1 0 0 0,0 1 0 0 0,0-1 0 0 0,0 1-1 0 0,0 0 1 0 0,0-1 0 0 0,0 1 0 0 0,0 0 0 0 0,0-1 0 0 0,0 1 0 0 0,-1 0 0 0 0,1-1 0 0 0,0 1 0 0 0,0 0 0 0 0,-1-1 0 0 0,1 1 0 0 0,0 0 0 0 0,0 0 0 0 0,-1 0 0 0 0,1 0-1 0 0,0 0 1 0 0,-1 0 0 0 0,1-1 0 0 0,0 1 0 0 0,-1 0 0 0 0,0 0 4 0 0,1-1 0 0 0,-1 1-1 0 0,1-1 1 0 0,-1 1 0 0 0,1-1-1 0 0,0 1 1 0 0,0-1 0 0 0,-1 1-1 0 0,1-1 1 0 0,-1 1 0 0 0,1-1-1 0 0,0 0 1 0 0,-1 1 0 0 0,1-1-1 0 0,0 1 1 0 0,-1 0-1 0 0,1-1 1 0 0,0 0 0 0 0,0 0-4 0 0,-1-2 1 0 0,1 1 1 0 0,-1-1 0 0 0,1 0-1 0 0,-1 1 1 0 0,0-1 0 0 0,0-2-2 0 0,-1 2-16 0 0,1 0 1 0 0,0 1-1 0 0,0-1 1 0 0,1 0-1 0 0,-1 1 1 0 0,0-1-1 0 0,1 0 16 0 0,0 2 2 0 0,0 1 0 0 0,0 0-1 0 0,0 0 1 0 0,0 0 0 0 0,0-1-1 0 0,0 1 1 0 0,0 0 0 0 0,0 0 0 0 0,0 0-1 0 0,0 0 1 0 0,0 0 0 0 0,0 0 0 0 0,0-1-1 0 0,0 1 1 0 0,0 0 0 0 0,0 0-1 0 0,0 0 1 0 0,0-1 0 0 0,0 1 0 0 0,0 0-1 0 0,0 0 1 0 0,0 0 0 0 0,0 0-1 0 0,0-1 1 0 0,-1 1 0 0 0,1 0 0 0 0,0 0-1 0 0,0 0 1 0 0,0 0 0 0 0,0 0 0 0 0,-1-1-1 0 0,1 1 1 0 0,0 0 0 0 0,0 0-1 0 0,-1 0 1 0 0,1 0 0 0 0,0 0 0 0 0,0 0-1 0 0,0 0 1 0 0,-1 0 0 0 0,1 0-1 0 0,0 0 1 0 0,0 0 0 0 0,-1 0 0 0 0,1 0-1 0 0,0 0 1 0 0,0 0 0 0 0,-1 0 0 0 0,1 0-1 0 0,0 0 1 0 0,0 0 0 0 0,0 0-1 0 0,-1 1 1 0 0,1-1 0 0 0,0 0 0 0 0,0 0-1 0 0,0 0-1 0 0,-1 0-2 0 0,1 1-1 0 0,0-1 0 0 0,-1 0 0 0 0,0 0 1 0 0,1 0-1 0 0,-1 0 0 0 0,0 0 1 0 0,1 0-1 0 0,-1 0 0 0 0,0 0 0 0 0,1 0 1 0 0,-1 0-1 0 0,0 0 0 0 0,1-1 0 0 0,0 1 3 0 0,-1-1 1 0 0,1 0 0 0 0,-1 0 0 0 0,1 0 0 0 0,-1 0 0 0 0,1 0 0 0 0,0 0 0 0 0,-1 0 0 0 0,1 0 0 0 0,0-1 0 0 0,0 1 0 0 0,0 0 0 0 0,0 0-1 0 0,-1-4-86 0 0,1 4 83 0 0,0 0 7 0 0,0 1 1 0 0,0 0 0 0 0,0 0 0 0 0,0-1 0 0 0,0 1 0 0 0,0 0 0 0 0,0-1 0 0 0,-1 1 0 0 0,1-1 0 0 0,0 1 0 0 0,0-1 0 0 0,0 1 0 0 0,-1 0-1 0 0,1-1 1 0 0,0 1 0 0 0,0 0 0 0 0,-1-1 0 0 0,1 1 0 0 0,0 0 0 0 0,0-1-5 0 0,-2 0 35 0 0,1-4-59 0 0,1 5 24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0,-1 0 1 0 0,1 0-1 0 0,0 0 0 0 0,0 0 0 0 0,0 0 0 0 0,0 0 0 0 0,0 0 0 0 0,0 0 0 0 0,0 0 0 0 0,0 0 0 0 0,0 0 0 0 0,0-1 0 0 0,0 1 0 0 0,0 1 3 0 0,0-1 0 0 0,0 0-1 0 0,0 0 1 0 0,0 0 0 0 0,0 0-1 0 0,-1 0 1 0 0,1 0 0 0 0,0 0-1 0 0,0 0 1 0 0,0 0 0 0 0,0 0-1 0 0,0 0 1 0 0,-1 0-1 0 0,1 0 1 0 0,0 0 0 0 0,0 0-1 0 0,0 0 1 0 0,0 0 0 0 0,-1 0-1 0 0,1 0 1 0 0,0-1 0 0 0,0 1-1 0 0,0 0 1 0 0,0 0-1 0 0,0 0 1 0 0,0 0 0 0 0,-1 0-1 0 0,1 0 1 0 0,0 0 0 0 0,0 0-1 0 0,0-1 1 0 0,0 1 0 0 0,0 0-1 0 0,0 0 1 0 0,0 0 0 0 0,0 0-1 0 0,0 0 1 0 0,0-1-1 0 0,0 1 1 0 0,0 0 0 0 0,0 0-1 0 0,0 0 1 0 0,0 0 0 0 0,0 0-1 0 0,0 0-2 0 0,-3-5-28 0 0,2 2-83 0 0,1 3 106 0 0,0-1 0 0 0,0 0 0 0 0,0 0 0 0 0,0 0-1 0 0,0 0 1 0 0,0 0 0 0 0,0 0 0 0 0,-1 0 0 0 0,1 1-1 0 0,0 0 1 0 0,-1-1 0 0 0,1 0 0 0 0,0 0 0 0 0,-1 1-1 0 0,1-1 1 0 0,-1 0 0 0 0,1 0 0 0 0,0 1 0 0 0,-1-1-1 0 0,1 0 1 0 0,-2 0 5 0 0,-1 0 3 0 0,1-2 1 0 0,-1 1-1 0 0,1 0 0 0 0,-1-1 0 0 0,0-2-3 0 0,-6-3-10 0 0,8 8 9 0 0,-1-1-1 0 0,1 0 1 0 0,0 0 0 0 0,1 0-1 0 0,-1 0 1 0 0,0 0-1 0 0,0 0 1 0 0,1 0 0 0 0,-1 1-1 0 0,0-1 1 0 0,0-1 1 0 0,0 0-14 0 0,1 0 0 0 0,-1 1 0 0 0,1-1 0 0 0,0 1 0 0 0,-1-1 0 0 0,1 0 0 0 0,0 1 0 0 0,-1-1 0 0 0,1 0 0 0 0,0 0 0 0 0,0 0 0 0 0,1 1 14 0 0,-1-5 48 0 0,-3 3 18 0 0,3 3-66 0 0,0 0 1 0 0,0-1-1 0 0,0 1 0 0 0,0 0 0 0 0,0 0 0 0 0,0-1 0 0 0,0 1 0 0 0,0 0 0 0 0,0 0 0 0 0,0-1 0 0 0,0 1 0 0 0,0 0 0 0 0,0 0 0 0 0,0 0 0 0 0,-1-1 0 0 0,1 1 0 0 0,0 0 0 0 0,0 0 0 0 0,0 0 0 0 0,0-1 0 0 0,0 1 0 0 0,-1 0 0 0 0,1 0 0 0 0,0 0 1 0 0,0 0-1 0 0,0-1 0 0 0,-1 1 0 0 0,1 0 0 0 0,0 0 0 0 0,0 0 0 0 0,0 0 0 0 0,-1 0 0 0 0,1 0 0 0 0,0 0 0 0 0,0 0 0 0 0,0 0 0 0 0,0 0 0 0 0,0 0 0 0 0,0 0 0 0 0,-1 0 0 0 0,1 0 0 0 0,0 0 0 0 0,0 0 0 0 0,0 0 0 0 0,-1 0 0 0 0,1 0 0 0 0,0 0-7 0 0,-1 0 36 0 0,-7-2 50 0 0,8 2-84 0 0,0 0 0 0 0,0 0 1 0 0,0 0-1 0 0,0 0 0 0 0,0 0 0 0 0,0 0 0 0 0,0 0 0 0 0,0 0 0 0 0,0 0 0 0 0,0 0 1 0 0,0 1-1 0 0,0-1 0 0 0,0 0 0 0 0,0 0 0 0 0,0 0 0 0 0,0 0 0 0 0,0 0 1 0 0,0 0-1 0 0,0 0 0 0 0,0 0 0 0 0,0 0 0 0 0,0 0 0 0 0,0 0 0 0 0,0 0 1 0 0,0 0-1 0 0,0 0 0 0 0,0 0 0 0 0,0 0 0 0 0,0 0 0 0 0,0 0 0 0 0,0 0 0 0 0,-1 0 1 0 0,1 0-1 0 0,0 0 0 0 0,0 0 0 0 0,0 0 0 0 0,0 0 5 0 0,-6-1 73 0 0,5 1-70 0 0,1 0 1 0 0,0 0-1 0 0,0 0 0 0 0,-1 0 0 0 0,1 0 0 0 0,0 0 0 0 0,0 0 0 0 0,-1 0 0 0 0,1 0 0 0 0,0 0 1 0 0,-1 0-1 0 0,1 0 0 0 0,0 0 0 0 0,0 0 0 0 0,0 0 0 0 0,-1 0 0 0 0,1 1 0 0 0,0-1 0 0 0,0 0 1 0 0,-1 0-1 0 0,1 0 0 0 0,0 0 0 0 0,0 1 0 0 0,0-1 0 0 0,0 0 0 0 0,0 0 0 0 0,0 0 1 0 0,0 0-1 0 0,0 0 0 0 0,0 0 0 0 0,0 0 0 0 0,0 1 0 0 0,-1-1-3 0 0,-1 2 42 0 0,2 0-20 0 0,0-1-15 0 0,-2 1-17 0 0,1-1 17 0 0,0 0 0 0 0,0 0 0 0 0,0 0 0 0 0,0 1 0 0 0,0-1 0 0 0,0 0 0 0 0,0 0 0 0 0,1 0 0 0 0,-1 1 0 0 0,0 0-7 0 0,0 0-2 0 0,1-2-1 0 0,0 1 1 0 0,0 0 0 0 0,0 1-1 0 0,-1-1 1 0 0,1 0 0 0 0,0 0-1 0 0,0 0 1 0 0,0 0 0 0 0,0 1 2 0 0,0-1 6 0 0,0 0 1 0 0,0 0-1 0 0,0 0 1 0 0,0 0-1 0 0,0-1 1 0 0,0 1-1 0 0,0 0 1 0 0,-1 1-1 0 0,1-1 1 0 0,0 0-1 0 0,-1 0 1 0 0,1 0-1 0 0,-1-1-6 0 0,1 1 13 0 0,-1-1 0 0 0,1 1 0 0 0,0 0 0 0 0,0 0 0 0 0,-1-1 0 0 0,1 1 0 0 0,0 0 0 0 0,0 0 0 0 0,0 0 0 0 0,0-1 0 0 0,0 0 0 0 0,0 1 0 0 0,0 0 0 0 0,0-1 0 0 0,0 1 0 0 0,1 0 0 0 0,-1 0-13 0 0,0 0 142 0 0,0 0-127 0 0,0 0 1 0 0,1 0 0 0 0,-1 0-1 0 0,0 1 1 0 0,0-1-1 0 0,-1 0 1 0 0,1 1-1 0 0,0-2 1 0 0,0 1-1 0 0,-1 0 1 0 0,1 1-1 0 0,0-1 1 0 0,-1 0-1 0 0,0 1-15 0 0,-1 7-20 0 0,1 0 53 0 0,1-7-36 0 0,0 1 0 0 0,0-1 0 0 0,0 0 0 0 0,-1 0 0 0 0,1 1 0 0 0,-1-2 0 0 0,0 2 0 0 0,0-1 0 0 0,0 1 3 0 0,0 0 14 0 0,0 1 1 0 0,0-2 0 0 0,0 2-1 0 0,0-1 1 0 0,1 1 0 0 0,-1 1-15 0 0,0 0-18 0 0,1-1 0 0 0,-1 1 0 0 0,1-1 0 0 0,-3 4 18 0 0,-2 4 43 0 0,2-5-3 0 0,-1 0-1 0 0,2 0 0 0 0,0 0 0 0 0,0 0 1 0 0,-1 6-40 0 0,-3 21-58 0 0,6-34 63 0 0,0 1 0 0 0,0 0 0 0 0,0-1 0 0 0,-1 1 0 0 0,1 0 0 0 0,0 0 0 0 0,-1 0-1 0 0,1 0 1 0 0,0 0 0 0 0,-1-1 0 0 0,1 0 0 0 0,0 1 0 0 0,0 0-5 0 0,-1-1 5 0 0,0 1 0 0 0,1 0 0 0 0,-1 0 1 0 0,1 0-1 0 0,0-1 0 0 0,-1 1 0 0 0,1 0 0 0 0,0-1 0 0 0,-1 1 1 0 0,1 0-1 0 0,0 0 0 0 0,0 0 0 0 0,0 0-5 0 0,-1 6 19 0 0,0 0 1 0 0,0 0-1 0 0,0 0 0 0 0,-1 0 1 0 0,0 0-1 0 0,-1 0 0 0 0,1-1 1 0 0,-3 4-20 0 0,4 8 36 0 0,-4 9 34 0 0,0-9-100 0 0,3-12 43 0 0,0 1 1 0 0,0-1-1 0 0,-1-1 1 0 0,0 1 0 0 0,0 1-14 0 0,1-5-14 0 0,1 0 0 0 0,0 1 1 0 0,0-2-1 0 0,0 1 0 0 0,1 1 1 0 0,-1-1-1 0 0,1 0 0 0 0,0 0 1 0 0,0 2 13 0 0,-1 0 41 0 0,-1 13 154 0 0,-14 32-375 0 0,13-42 139 0 0,1 0 0 0 0,-1 0 0 0 0,-1 0 0 0 0,0 1 41 0 0,-10 21-209 0 0,11-23 31 0 0,3-9 34 0 0,6-20-32 0 0,-1 6 159 0 0,-3 9 23 0 0,0 0 1 0 0,2 1-1 0 0,-2 0 1 0 0,4-3-7 0 0,-3 3 58 0 0,1-1 0 0 0,-1 0 0 0 0,2-6-58 0 0,-11 30 70 0 0,0-1 1 0 0,-5 10-71 0 0,0-2 48 0 0,-5 17-48 0 0,-13 60 91 0 0,26-82-15 0 0,3-17-83 0 0,-1-1 0 0 0,1 1 0 0 0,0 0 0 0 0,0 0 0 0 0,0 0 0 0 0,0 0 1 0 0,0 0-1 0 0,0 0 0 0 0,1 0 0 0 0,-1 0 0 0 0,0-1 0 0 0,0 1 0 0 0,1 0 0 0 0,-1 0 0 0 0,1 0 1 0 0,-1 0-1 0 0,1 0 7 0 0,-1-1-3 0 0,0 0 0 0 0,1 0 0 0 0,-1 0 0 0 0,1-1 0 0 0,0 1 0 0 0,-1 0 0 0 0,1 0 0 0 0,-1-1 0 0 0,1 1 0 0 0,-1 0 0 0 0,1-1 0 0 0,-1 1 0 0 0,1-1 0 0 0,-1 1 0 0 0,1-1 0 0 0,-1 1 0 0 0,0-1 0 0 0,0 1 0 0 0,1 0 0 0 0,-1 0 0 0 0,0-1 0 0 0,0 1 0 0 0,1-1 3 0 0,-1 0 19 0 0,11-15 214 0 0,0 0 0 0 0,2-9-233 0 0,-12 22-14 0 0,24-38-226 0 0,-14 24 175 0 0,5-11 65 0 0,-11 15-256 0 0,-6 13 97 0 0,-2 6 290 0 0,-15 33-42 0 0,2-6-143 0 0,8-15 83 0 0,5-16-41 0 0,1 2 1 0 0,0-1-1 0 0,0 1 0 0 0,2 0 0 0 0,-2-1 1 0 0,1 1-1 0 0,0-1 0 0 0,0 2 1 0 0,1-2-1 0 0,-1 1 0 0 0,1 0 1 0 0,0 0-1 0 0,0 2 12 0 0,0-5 0 0 0,0-1-1 0 0,0 0 1 0 0,0 1 0 0 0,0-1-1 0 0,0 0 1 0 0,0 0-1 0 0,0 1 1 0 0,0-1 0 0 0,0 0-1 0 0,0 1 1 0 0,0-1 0 0 0,0 0-1 0 0,0 0 1 0 0,1 0 0 0 0,-1 0-1 0 0,0 0 1 0 0,0 0 0 0 0,0 1-1 0 0,0-1 1 0 0,1 0 0 0 0,-1 0-1 0 0,0 1 1 0 0,0-1-1 0 0,1 0 1 0 0,-1 0 0 0 0,0 0-1 0 0,0 0 1 0 0,1 1 0 0 0,-1-1-1 0 0,0 0 1 0 0,0 0 0 0 0,1 0-1 0 0,-1 0 1 0 0,0 0 0 0 0,1 0-1 0 0,-1 0 1 0 0,0 0-1 0 0,0 0 1 0 0,0 0 0 0 0,0 0-1 0 0,0 0 1 0 0,1 0 0 0 0,-1 0-1 0 0,0 0 1 0 0,1 0 0 0 0,-1 0-1 0 0,0 0 1 0 0,0 0 0 0 0,1 0-1 0 0,-1-1 1 0 0,0 1 0 0 0,0 0-1 0 0,1 0 1 0 0,-1 0-1 0 0,0 0 1 0 0,0-1 0 0 0,1 1-1 0 0,-1 0 1 0 0,0 0 0 0 0,0 0 0 0 0,14-15 90 0 0,-11 13-67 0 0,12-21-40 0 0,-3 5 75 0 0,33-46-19 0 0,-44 64-48 0 0,-1 0 0 0 0,1-1 1 0 0,-1 0-1 0 0,1 1 0 0 0,-1-1 0 0 0,0 0 0 0 0,0 0 1 0 0,0 0-1 0 0,0 0 0 0 0,0 0 0 0 0,1 1 0 0 0,-1 0 1 0 0,0-1-1 0 0,0-1 9 0 0,0 0-9 0 0,0 6 17 0 0,0-2 4 0 0,0 0 1 0 0,0 1-1 0 0,-1-1 1 0 0,1 0-1 0 0,0 0 1 0 0,-1 1-1 0 0,0-2 1 0 0,0 1-1 0 0,0 1 1 0 0,0-1-1 0 0,0-1 1 0 0,-1 1-1 0 0,1 1-12 0 0,-6 10-11 0 0,0-1-8 0 0,6-10 0 0 0,1-1 0 0 0,-1 2 0 0 0,0-1 0 0 0,0 0 1 0 0,0-1-1 0 0,0 1 0 0 0,1 1 0 0 0,-1-1 1 0 0,0 0 18 0 0,2-2-2 0 0,-1 0 1 0 0,0 0 0 0 0,0 0 0 0 0,0 0 0 0 0,0 0 0 0 0,0 0-1 0 0,0 0 1 0 0,0 0 0 0 0,0-1 0 0 0,0 1 0 0 0,1 0-1 0 0,-1 0 1 0 0,0 0 0 0 0,0 0 0 0 0,0 0 0 0 0,0 0 0 0 0,0 0-1 0 0,0 0 1 0 0,0 0 0 0 0,1 0 0 0 0,-1 0 0 0 0,0 0-1 0 0,0 0 1 0 0,0 0 0 0 0,0 0 0 0 0,0 0 0 0 0,0 0 0 0 0,0 0-1 0 0,1 0 1 0 0,-1 0 0 0 0,0 0 0 0 0,0 1 0 0 0,0-1-1 0 0,0 0 1 0 0,0 0 0 0 0,0 0 0 0 0,0 0 0 0 0,0 0 0 0 0,0 0-1 0 0,1 0 1 0 0,-1 0 0 0 0,0 0 0 0 0,0 0 0 0 0,0 0 0 0 0,0 1-1 0 0,0-1 1 0 0,0 0 0 0 0,0 0 0 0 0,0 0 0 0 0,0 0-1 0 0,0 0 1 0 0,0 0 0 0 0,0 0 0 0 0,0 1 0 0 0,0-1 0 0 0,0 0 0 0 0,6-10-82 0 0,-6 9 137 0 0,38-64-200 0 0,-23 27 86 0 0,-26 64 27 0 0,-30 65 174 0 0,41-90-145 0 0,-1 0-1 0 0,1-1 1 0 0,-1 1-1 0 0,1 0 1 0 0,-1 0-1 0 0,1 0 1 0 0,0 0-1 0 0,0 0 1 0 0,-1 1-1 0 0,1-2 1 0 0,0 1-1 0 0,0 0 1 0 0,0 0-1 0 0,0 0 1 0 0,0 0-1 0 0,1 1 1 0 0,-1-1-1 0 0,0-1 1 0 0,0 1-1 0 0,1 0 1 0 0,-1 0-1 0 0,1 0 1 0 0,-1 0-1 0 0,1 0 1 0 0,-1 0-1 0 0,1 0 1 0 0,0-1-1 0 0,-1 1 1 0 0,1 0-1 0 0,-1 0 1 0 0,1-1-1 0 0,0 1 5 0 0,-1-1-1 0 0,0 1-1 0 0,1-1 1 0 0,-1 0 0 0 0,0 0-1 0 0,0 0 1 0 0,1 0-1 0 0,-1 0 1 0 0,0 0 0 0 0,1 0-1 0 0,-1 0 1 0 0,0 0 0 0 0,1 0-1 0 0,-1 0 1 0 0,0 0-1 0 0,0 0 1 0 0,1 0 0 0 0,-1 0-1 0 0,0 0 1 0 0,1 0-1 0 0,-1-1 1 0 0,0 1 0 0 0,0 0-1 0 0,0 0 1 0 0,0 0-1 0 0,0 0 1 0 0,0-1 0 0 0,1 1-1 0 0,-1 0 1 0 0,0 0 1 0 0,8-9 98 0 0,-8 9-96 0 0,1-1-1 0 0,-1 0 0 0 0,1 1 0 0 0,-1 0 0 0 0,1-1 1 0 0,-1 1-1 0 0,1-1 0 0 0,-1 1 0 0 0,1-1 1 0 0,-1 1-1 0 0,1-1 0 0 0,0 1 0 0 0,-1-1 0 0 0,0 1 1 0 0,1 0-1 0 0,0-1 0 0 0,-1 1 0 0 0,2 0-1 0 0,-2 0-4 0 0,0 0-1 0 0,1 0 1 0 0,-1 0 0 0 0,0 0-1 0 0,1 1 1 0 0,-1-1-1 0 0,0 0 1 0 0,0 0-1 0 0,1 0 1 0 0,-1 1 0 0 0,0-1-1 0 0,0 0 1 0 0,0 0-1 0 0,1 1 1 0 0,-1-1 0 0 0,0 0-1 0 0,0 0 1 0 0,0 1-1 0 0,0-1 1 0 0,0 0 0 0 0,0 1-1 0 0,0-1 1 0 0,0 0-1 0 0,0 0 1 0 0,0 1-1 0 0,0-1 1 0 0,0 0 0 0 0,0 0-1 0 0,0 0 1 0 0,0 0-1 0 0,0 1 1 0 0,0-1 0 0 0,0 0-1 0 0,0 1 1 0 0,0-1-1 0 0,0 0 1 0 0,0 1 0 0 0,0-1-1 0 0,0 0 1 0 0,0 0-1 0 0,0 1 1 0 0,0-1-1 0 0,0 0 1 0 0,-1 1 4 0 0,1-1-7 0 0,0 0 0 0 0,0 1 1 0 0,0-1-1 0 0,-1 0 0 0 0,1 1 0 0 0,0-1 0 0 0,0 1 0 0 0,0-1 0 0 0,0 0 1 0 0,0 0-1 0 0,0 0 0 0 0,0 1 0 0 0,0-1 0 0 0,0 0 0 0 0,0 1 0 0 0,0-1 1 0 0,0 1-1 0 0,0-1 0 0 0,0 0 0 0 0,0 1 0 0 0,0-1 0 0 0,1 1 0 0 0,-1-1 1 0 0,0 0-1 0 0,0 1 0 0 0,0-1 0 0 0,1 0 0 0 0,-1 1 0 0 0,0-1 0 0 0,0 0 1 0 0,0 1-1 0 0,0-1 7 0 0,2 0-134 0 0,2 3-132 0 0,-4-1 260 0 0,-2 4 29 0 0,2-5-21 0 0,0-1-1 0 0,-1 0 1 0 0,1 1-1 0 0,0-1 0 0 0,0 1 1 0 0,0-1-1 0 0,0 0 1 0 0,-1 1-1 0 0,1-1 1 0 0,0 0-1 0 0,0 1 1 0 0,-1-1-1 0 0,1 0 1 0 0,0 0-1 0 0,-1 0 1 0 0,1 0-1 0 0,0 0 1 0 0,0 1-1 0 0,0-1 1 0 0,0 0-1 0 0,-1 0 1 0 0,1 0-1 0 0,-1 0 1 0 0,1 1-1 0 0,-1-1-1 0 0,-12 4-119 0 0,4-1-104 0 0,-1 0-55 0 0,0 1 0 0 0,-9 1 278 0 0,11 0-146 0 0,8-4 142 0 0,-1-1-1 0 0,1 1 1 0 0,-1-1 0 0 0,0 1-1 0 0,1-1 1 0 0,-1 1-1 0 0,1-1 1 0 0,-1 1 0 0 0,0-1-1 0 0,1 0 1 0 0,-1 0-1 0 0,0 1 1 0 0,1-1 0 0 0,0 0-1 0 0,-1 0 1 0 0,0 0-1 0 0,1 0 1 0 0,-1 0 0 0 0,0 1-1 0 0,0-2 5 0 0,-2 1 182 0 0,5 1-225 0 0,-2 0 51 0 0,1-1 1 0 0,-1 0 0 0 0,0 0-1 0 0,1 0 1 0 0,-1 0 0 0 0,0 0-1 0 0,0 0 1 0 0,1 0 0 0 0,-1 0 0 0 0,0 0-1 0 0,1 0 1 0 0,-1 0 0 0 0,0 0-1 0 0,1 0 1 0 0,-1 0 0 0 0,0 0-1 0 0,1 0 1 0 0,-1-1 0 0 0,0 1-1 0 0,0 0 1 0 0,0 0 0 0 0,0 0 0 0 0,0 0-1 0 0,1 0 1 0 0,-1 0 0 0 0,0 0-1 0 0,0 0 1 0 0,1 0 0 0 0,-1-1-1 0 0,0 1 1 0 0,0 0 0 0 0,0 0-1 0 0,0-1 1 0 0,1 1 0 0 0,-1 0 0 0 0,0-1-1 0 0,0 1-8 0 0,3-2 32 0 0,-1-1 1 0 0,0 2-1 0 0,1-1 0 0 0,0 1 0 0 0,-1-1 0 0 0,1 0 0 0 0,0 2 0 0 0,0-2 1 0 0,2 0-33 0 0,6 2 197 0 0,-11 0-190 0 0,1 0 0 0 0,0 0 0 0 0,0 0 0 0 0,-1 0 0 0 0,1 0 0 0 0,0 0 0 0 0,-1 0 0 0 0,0 0 1 0 0,1-1-1 0 0,0 1 0 0 0,0 0 0 0 0,-1 0 0 0 0,1-1 0 0 0,0 1 0 0 0,-1 0 0 0 0,1-1 0 0 0,0 1 0 0 0,-1 0 0 0 0,1-1 0 0 0,-1 1-7 0 0,0 0 7 0 0,0 0 0 0 0,1 0 0 0 0,-1 0 0 0 0,0-1-1 0 0,1 1 1 0 0,-1 0 0 0 0,0 0 0 0 0,1 0 0 0 0,-1 0 0 0 0,0 0-1 0 0,1 0 1 0 0,-1 0 0 0 0,0 0 0 0 0,0 0 0 0 0,1 0-1 0 0,-1 0 1 0 0,0 0 0 0 0,1 0 0 0 0,-1 0 0 0 0,0 0 0 0 0,1 0-1 0 0,-1 1 1 0 0,0-1 0 0 0,1 0 0 0 0,-1 0 0 0 0,0 0-1 0 0,0 0 1 0 0,0 0 0 0 0,0 0-7 0 0,1 0-2 0 0,-1 0 0 0 0,1 1 0 0 0,-1-1 0 0 0,1 0 0 0 0,0 0 0 0 0,-1 1 0 0 0,1-1 0 0 0,0 0-1 0 0,-1 0 1 0 0,1 0 0 0 0,0 0 0 0 0,-1 0 0 0 0,0 0 0 0 0,1 0 0 0 0,-1 0 2 0 0,2-1 24 0 0,1 1 0 0 0,-1-1 0 0 0,-1 1 1 0 0,1-1-1 0 0,0 0 0 0 0,0 0 0 0 0,0-1-24 0 0,5-2 48 0 0,-2 4 38 0 0,-2 1-18 0 0,1 1-83 0 0,1 0 91 0 0,-5-1-81 0 0,1-1-1 0 0,0 0 1 0 0,0 0 0 0 0,0 1-1 0 0,0-1 1 0 0,1 0 0 0 0,-1 0-1 0 0,-1 0 1 0 0,1 0 0 0 0,0-1-1 0 0,0 1 1 0 0,0 0-1 0 0,0 0 1 0 0,1-1 0 0 0,-1 1-1 0 0,-1-1 6 0 0,2 1 3 0 0,-1-1-1 0 0,0 1 0 0 0,0-1 1 0 0,0 1-1 0 0,0 0 0 0 0,0 0 1 0 0,-1 0-1 0 0,1 0 0 0 0,1 0 1 0 0,-1 0-1 0 0,0 0 0 0 0,0 0 1 0 0,0 0-1 0 0,0 0-2 0 0,15 2-54 0 0,-15-2 80 0 0,9 2-77 0 0,-9-3 54 0 0,1 1-1 0 0,-1-1 1 0 0,0 1-1 0 0,0 0 0 0 0,0-1 1 0 0,0 1-1 0 0,1 0 1 0 0,-1 0-1 0 0,1 0 1 0 0,-2 0-1 0 0,1 0 1 0 0,1 1-1 0 0,-1-1 1 0 0,1 0-3 0 0,-1 1 14 0 0,1-1 0 0 0,-2 0 0 0 0,1 0 0 0 0,1 0 0 0 0,-1 0 1 0 0,0 0-1 0 0,1 0 0 0 0,-1 0 0 0 0,-1 0 0 0 0,2-1-14 0 0,0 2-9 0 0,1 1 0 0 0,-2-1-1 0 0,2 0 1 0 0,-1 0 0 0 0,0 0 0 0 0,-1 1 0 0 0,1-1-1 0 0,1 2 10 0 0,0-2 41 0 0,-2 1-46 0 0,1-1-1 0 0,0 0 1 0 0,1 0 0 0 0,-2 0-1 0 0,2 0 1 0 0,-1-1 0 0 0,0 1 0 0 0,0-1-1 0 0,3 1 6 0 0,8 3-90 0 0,3 4 20 0 0,-15-8 71 0 0,0 1 0 0 0,0 0-1 0 0,-1-1 1 0 0,1 0 0 0 0,-1 0 0 0 0,0 1 0 0 0,1 0 0 0 0,0 0-1 0 0,-1-1 1 0 0,1 1 0 0 0,-1 0 0 0 0,1 0 0 0 0,-1 0 0 0 0,0-1-1 0 0,1 1 1 0 0,-1-1 0 0 0,0 1 0 0 0,0 0 0 0 0,1 0-1 0 0,-1 0-2 0 0,0-1-1 0 0,0 0 1 0 0,0 0 0 0 0,0 1-1 0 0,0-1 1 0 0,0 0 0 0 0,0 0 0 0 0,0 0-1 0 0,0 1 1 0 0,0-1 0 0 0,0 0 0 0 0,0 0-1 0 0,0 0 1 0 0,0 1 0 0 0,0-1 0 0 0,1 0-1 0 0,-1 0 1 0 0,0 0 0 0 0,0 0 0 0 0,0 1-1 0 0,0-1 1 0 0,1 0 0 0 0,-1 0-1 0 0,0 0 1 0 0,0 0 0 0 0,0 0 0 0 0,0 0-1 0 0,0 0 1 0 0,0 0 0 0 0,0 0 0 0 0,0 0-1 0 0,0 0 1 0 0,1 0 0 0 0,-1 0 0 0 0,0 0-1 0 0,0 0 1 0 0,1 0 0 0 0,-1 0 0 0 0,0 0-1 0 0,0 0 1 0 0,0 0 0 0 0,1 0-1 0 0,-1 0 1 0 0,0 0 0 0 0,0 0 0 0 0,0 0-1 0 0,1 0 1 0 0,-1 0 0 0 0,0 0 0 0 0,0 0-1 0 0,0 0 1 0 0,1 0 0 0 0,-1 0 0 0 0,0 0-1 0 0,0 0 1 0 0,0-1 0 0 0,0 1 0 0 0,0 0-1 0 0,1 0 3 0 0,0-1-17 0 0,0 1 1 0 0,-1-1-1 0 0,0 0 0 0 0,1 1 0 0 0,0-1 0 0 0,0 0 1 0 0,0 0-1 0 0,-1 0 0 0 0,1 1 0 0 0,-1 0 0 0 0,1-1 1 0 0,0 0-1 0 0,-1-1 17 0 0,5-14 20 0 0,-1-1 0 0 0,-1 0 1 0 0,0 0-1 0 0,-1 0-20 0 0,-1-36-47 0 0,0 22 82 0 0,2-1 1 0 0,1-1-36 0 0,-2 21 26 0 0,-1 0 0 0 0,0 0 0 0 0,0 1-1 0 0,-1-5-25 0 0,0 11 12 0 0,-1 1-1 0 0,0 0 0 0 0,1 0 0 0 0,-2 0 1 0 0,1 1-1 0 0,1-2 0 0 0,-2 2 0 0 0,0-1 1 0 0,0 1-1 0 0,0-1 0 0 0,1 0 0 0 0,-2 1 0 0 0,-1-3-11 0 0,-1 0-75 0 0,-9-10 145 0 0,13 16-68 0 0,1-1 0 0 0,-1 1 0 0 0,1-1 0 0 0,-1 1 1 0 0,1 0-1 0 0,-1 0 0 0 0,1 0 0 0 0,-1 0 0 0 0,0 0 0 0 0,1-1 1 0 0,0 1-1 0 0,0 0 0 0 0,-1 0 0 0 0,0 0 0 0 0,1 0 1 0 0,-1 0-1 0 0,0 0 0 0 0,1 0 0 0 0,-1 0 0 0 0,1 0 0 0 0,-1 0 1 0 0,0 0-1 0 0,1 0 0 0 0,-1 0 0 0 0,1 1 0 0 0,0-1 1 0 0,-1 0-1 0 0,1 0 0 0 0,-1 0 0 0 0,1 0 0 0 0,-1 0 0 0 0,1 1-2 0 0,-13 11-29 0 0,0 0-1 0 0,2 1 1 0 0,-1-1-1 0 0,2 3 0 0 0,-1 1 30 0 0,10-16-1 0 0,-13 21-48 0 0,14-20 47 0 0,0 0-1 0 0,-1 0 1 0 0,1-1 0 0 0,0 1-1 0 0,-1 0 1 0 0,1 0-1 0 0,-1 0 1 0 0,1 0 0 0 0,0 0-1 0 0,0 0 1 0 0,0 0 0 0 0,0-1-1 0 0,-1 2 1 0 0,2-1 0 0 0,-1 0-1 0 0,0 0 1 0 0,0 0-1 0 0,0 0 1 0 0,0 0 0 0 0,1 0-1 0 0,-1 0 3 0 0,0-1-1 0 0,0 0-1 0 0,0 0 0 0 0,1 0 0 0 0,-1 0 0 0 0,0 0 0 0 0,0 1 0 0 0,0-1 1 0 0,0 0-1 0 0,1 0 0 0 0,-1 0 0 0 0,0 0 0 0 0,0 0 0 0 0,0 0 1 0 0,0 0-1 0 0,0 0 0 0 0,0 0 0 0 0,0 0 0 0 0,0 0 0 0 0,1 0 0 0 0,-1 0 1 0 0,0 0-1 0 0,0 0 0 0 0,1 0 0 0 0,-1 0 0 0 0,0 0 0 0 0,0 0 1 0 0,0 0-1 0 0,1 0 0 0 0,-1 0 0 0 0,0 0 0 0 0,0 0 0 0 0,0 0 0 0 0,0 0 1 0 0,1 0-1 0 0,-1-1 0 0 0,0 1 0 0 0,0 0 0 0 0,0 0 0 0 0,0 0 1 0 0,1 0-1 0 0,-1-1 0 0 0,0 1 0 0 0,0 0 0 0 0,0 0 0 0 0,0 0 0 0 0,0 0 1 0 0,0 0-1 0 0,0 0 0 0 0,0 0 0 0 0,1 0 0 0 0,-1 0 0 0 0,0-1 0 0 0,0 1 3 0 0,7-15-76 0 0,-4 9 34 0 0,4-7 43 0 0,-1-1-1 0 0,0 0 1 0 0,-1 0 0 0 0,0 0-1 0 0,2-11-1 0 0,-1 4-5 0 0,3-10 16 0 0,-2-1 1 0 0,-1 1-1 0 0,2-17-11 0 0,-8 48 1 0 0,0-3 5 0 0,0 1 0 0 0,0-1 1 0 0,0 0-1 0 0,0 1 0 0 0,0-1 1 0 0,0 0-1 0 0,0 1 0 0 0,-1-1 1 0 0,0-1-7 0 0,1 4 2 0 0,0 0 0 0 0,0 0 1 0 0,0 0-1 0 0,-1 0 1 0 0,1 0-1 0 0,0-1 0 0 0,0 1 1 0 0,0 0-1 0 0,0 0 0 0 0,0 0 1 0 0,-1 0-1 0 0,1 0 1 0 0,0 0-1 0 0,0 0 0 0 0,0 0 1 0 0,0 0-1 0 0,-1 0 0 0 0,1-1 1 0 0,0 1-1 0 0,0 0 1 0 0,0 0-1 0 0,0 0 0 0 0,-1 0 1 0 0,1 0-1 0 0,0 0 0 0 0,0 0 1 0 0,0 0-1 0 0,0 0 1 0 0,-1 0-1 0 0,1 1 0 0 0,0-1 1 0 0,0 0-1 0 0,0 0 0 0 0,-1 0 1 0 0,1 0-1 0 0,0 0 1 0 0,0 0-1 0 0,0 0 0 0 0,0 0 1 0 0,0 0-1 0 0,0 1 0 0 0,0-1 1 0 0,0 0-1 0 0,0 0 1 0 0,0 0-1 0 0,0 0 0 0 0,0 0 1 0 0,0 0-1 0 0,0 0 0 0 0,0 0 1 0 0,-1 0-1 0 0,1 0 1 0 0,0 0-1 0 0,0 1 0 0 0,0-1 1 0 0,0 0-1 0 0,0 0 0 0 0,0 0 1 0 0,0 0-3 0 0,-6 12 64 0 0,5-10-51 0 0,-7 18-5 0 0,0 1 1 0 0,1 0-1 0 0,1 0 0 0 0,1 1 0 0 0,1 0 0 0 0,0 5-8 0 0,4-27 7 0 0,0 1-1 0 0,0 0 0 0 0,0 1 0 0 0,0-1 0 0 0,0 0 0 0 0,0 1 0 0 0,0-2 0 0 0,0 1 0 0 0,0 0 0 0 0,0 1 1 0 0,1-1-1 0 0,-1 0 0 0 0,1 0 0 0 0,-1 0-6 0 0,0-1-9 0 0,0 0 1 0 0,1 0-1 0 0,-1 0 1 0 0,0 0-1 0 0,1 0 1 0 0,-1 0-1 0 0,0 0 1 0 0,1 0-1 0 0,-1 0 1 0 0,0 0-1 0 0,0 0 1 0 0,1-1-1 0 0,-1 1 1 0 0,0 0-1 0 0,1 0 1 0 0,-1-1 0 0 0,0 1-1 0 0,0 0 1 0 0,0 0-1 0 0,1-1 1 0 0,-1 1-1 0 0,0 0 1 0 0,0-1-1 0 0,0 1 1 0 0,0 0-1 0 0,0-1 9 0 0,5-8-23 0 0,0-4-66 0 0,0-1 1 0 0,-2 0-1 0 0,1 0 0 0 0,-1 0 1 0 0,-1 0-1 0 0,-1-1 1 0 0,1-8 88 0 0,2-9-114 0 0,-2 17 118 0 0,-2 15 0 0 0,0 0 0 0 0,0 0 0 0 0,0 0-1 0 0,0 0 1 0 0,0 0 0 0 0,0-1 0 0 0,0 1 0 0 0,0 0-1 0 0,0 0 1 0 0,0 0 0 0 0,0 0 0 0 0,0 0 0 0 0,0 0-1 0 0,0-1 1 0 0,0 1 0 0 0,0 0 0 0 0,0 0 0 0 0,0 0-1 0 0,0 0 1 0 0,0 0 0 0 0,0-1 0 0 0,0 1 0 0 0,0 0-1 0 0,0 0 1 0 0,-1 0 0 0 0,1 0 0 0 0,0 0 0 0 0,0 0-1 0 0,0 0 1 0 0,0 0 0 0 0,0 0 0 0 0,0 0 0 0 0,0 0-1 0 0,0 0 1 0 0,0 0 0 0 0,-1 0 0 0 0,1 0 0 0 0,0 0-1 0 0,0 0 1 0 0,0 0 0 0 0,0 0 0 0 0,0 0 0 0 0,0 0-1 0 0,0 0 1 0 0,0 0 0 0 0,0 0 0 0 0,0 0-1 0 0,0 0 1 0 0,0 0 0 0 0,0 0 0 0 0,-1 0 0 0 0,1 0-1 0 0,0 0 1 0 0,0 0 0 0 0,0 0 0 0 0,0 0 0 0 0,0 0-1 0 0,0 0 1 0 0,-1 0 0 0 0,1 0-4 0 0,-6 4 174 0 0,-5 18-75 0 0,3-8-47 0 0,2 1-1 0 0,-6 12-51 0 0,11-23 4 0 0,3-5-55 0 0,2-9-74 0 0,-4 7 121 0 0,0 1-1 0 0,1 0 1 0 0,0-1-1 0 0,1 1 1 0 0,-1-1-1 0 0,1 0 5 0 0,4-14-67 0 0,5-37-349 0 0,-11 48 427 0 0,0 0 1 0 0,0-1-1 0 0,0 0 1 0 0,0 0-1 0 0,0 1 1 0 0,-2-5-12 0 0,2 11 3 0 0,-1 0 1 0 0,1-1 0 0 0,0 1-1 0 0,-1 0 1 0 0,1 0-1 0 0,-1 0 1 0 0,1-1-1 0 0,-1 1 1 0 0,1 0 0 0 0,-1 0-1 0 0,1-1 1 0 0,-1 1-1 0 0,1 0 1 0 0,0 0-1 0 0,0 0 1 0 0,-1-1 0 0 0,1 1-1 0 0,-1 0-3 0 0,1 0 2 0 0,-1 0 0 0 0,1 0 0 0 0,0 0 1 0 0,0 0-1 0 0,-1 0 0 0 0,1 0 0 0 0,0 0 0 0 0,0 0 0 0 0,-1 0 0 0 0,1 0 0 0 0,0 0 0 0 0,0 0 1 0 0,-1 0-1 0 0,1 0 0 0 0,0 0 0 0 0,0 0 0 0 0,-1 0 0 0 0,1 0 0 0 0,0 0 0 0 0,0 0 0 0 0,0 0 1 0 0,-1 0-1 0 0,1 0 0 0 0,0 1 0 0 0,0-1 0 0 0,0 0 0 0 0,0 0 0 0 0,0 0 0 0 0,0 0 0 0 0,0 1 1 0 0,0-1-1 0 0,-1 0 0 0 0,1 0 0 0 0,0 0 0 0 0,0 1 0 0 0,0-1 0 0 0,0 0 0 0 0,0 0 0 0 0,0 0 0 0 0,-1 0 1 0 0,1 0-3 0 0,1 6 43 0 0,0-8-172 0 0,2-8 20 0 0,-2 10 106 0 0,-1 0 0 0 0,0-1-1 0 0,0 1 1 0 0,0 0 0 0 0,0-1 0 0 0,0 1 0 0 0,0 0-1 0 0,0 0 1 0 0,0 0 0 0 0,0 0 0 0 0,1 0 0 0 0,-1 0-1 0 0,0-1 1 0 0,0 1 0 0 0,0 0 0 0 0,-1-1 0 0 0,1 1-1 0 0,0 0 1 0 0,0 0 0 0 0,0-1 0 0 0,0 1 0 0 0,0 0-1 0 0,0 0 1 0 0,0-1 3 0 0,0 1 6 0 0,0 0-1 0 0,-1 0 0 0 0,1 0 0 0 0,0-1 1 0 0,0 1-1 0 0,0 0 0 0 0,0 0 1 0 0,0 0-1 0 0,0 0 0 0 0,0-1 1 0 0,0 1-1 0 0,0 0 0 0 0,0 0 1 0 0,0 0-1 0 0,0-1 0 0 0,0 1 1 0 0,0 0-1 0 0,0 0 0 0 0,0 0 0 0 0,0 0 1 0 0,0-1-1 0 0,0 1 0 0 0,0 0 1 0 0,0 0-1 0 0,1 0 0 0 0,-1 0 1 0 0,0 0-1 0 0,0 0 0 0 0,0 0 1 0 0,0 0-6 0 0,0 0-3 0 0,1-1 0 0 0,-1 1 0 0 0,0-1 0 0 0,0 1 0 0 0,0-1 1 0 0,0 1-1 0 0,0-1 0 0 0,0 1 0 0 0,0-1 0 0 0,0 1 0 0 0,0-1 1 0 0,0 1-1 0 0,0-1 0 0 0,0 1 0 0 0,0-1 0 0 0,0 1 0 0 0,0 0 1 0 0,-1-1 2 0 0,0-2-73 0 0,-2 3 89 0 0,3 0-19 0 0,0 0 1 0 0,0 0 0 0 0,0 0 0 0 0,0 0 0 0 0,0 0 0 0 0,0 1-1 0 0,0-1 1 0 0,0 0 0 0 0,0 0 0 0 0,0 0 0 0 0,0 0 0 0 0,0 0-1 0 0,0 0 1 0 0,0 0 0 0 0,0 0 0 0 0,0 0 0 0 0,0 0 0 0 0,0 1-1 0 0,0-1 1 0 0,0 0 0 0 0,0 0 0 0 0,0 0 0 0 0,0 0 0 0 0,0 0-1 0 0,0 0 1 0 0,0 0 0 0 0,0 0 0 0 0,0 0 0 0 0,0 0 0 0 0,0 1-1 0 0,0-1 1 0 0,0 0 0 0 0,0 0 0 0 0,0 0 0 0 0,0 0 0 0 0,0 0-1 0 0,0 0 1 0 0,0 0 0 0 0,0 0 0 0 0,0 0 0 0 0,0 0 0 0 0,0 0-1 0 0,0 0 1 0 0,0 0 0 0 0,1 1 0 0 0,-1-1 0 0 0,0 0 0 0 0,0 0-1 0 0,0 0 1 0 0,0 0 0 0 0,0 0 0 0 0,0 0 0 0 0,0 0 0 0 0,0 0-1 0 0,0 0 1 0 0,1 0 2 0 0,0 0 23 0 0,0 0 0 0 0,0 0 0 0 0,-1 1 0 0 0,1 0 0 0 0,0-1 0 0 0,0 1 0 0 0,-1 0 0 0 0,1-1 0 0 0,-1 1 0 0 0,1 0 0 0 0,0 0 0 0 0,-1 0 0 0 0,1-1 0 0 0,0 1 0 0 0,-1 0 0 0 0,1 0 0 0 0,-1 1-23 0 0,1-1 5 0 0,0 0 0 0 0,-1 0-1 0 0,1 0 1 0 0,0 0 0 0 0,1 0 0 0 0,-1 1 0 0 0,0-1-1 0 0,0 0 1 0 0,0 0 0 0 0,0-1 0 0 0,0 0 0 0 0,1 1 0 0 0,-1 0-1 0 0,1 0 1 0 0,-1-1 0 0 0,0 1 0 0 0,1-1 0 0 0,-1 0-1 0 0,1 1 1 0 0,-1-1 0 0 0,0 0 0 0 0,1 0 0 0 0,-1 0 0 0 0,1 0-1 0 0,0 0 1 0 0,-1 0 0 0 0,0 0 0 0 0,1-1 0 0 0,-1 1-1 0 0,1-1 1 0 0,-1 1 0 0 0,0-1 0 0 0,0 1 0 0 0,1-1 0 0 0,-1 0-1 0 0,1 1-4 0 0,1-2-22 0 0,1 0-1 0 0,0 0 1 0 0,-1 0 0 0 0,2 2-1 0 0,-2-1 23 0 0,11-5 52 0 0,-10 8-31 0 0,-3-2-24 0 0,-1 1-1 0 0,0-1 1 0 0,1 0 0 0 0,-1 0-1 0 0,0 1 1 0 0,1-1 0 0 0,-1 0 0 0 0,0 0-1 0 0,0 0 1 0 0,0 0 0 0 0,0 1-1 0 0,1-1 1 0 0,-1 0 0 0 0,0 0-1 0 0,1 0 1 0 0,-1 0 0 0 0,0 0 0 0 0,1 0-1 0 0,-1 0 1 0 0,1 0 3 0 0,3 1-240 0 0,-4-1 240 0 0,0 0 0 0 0,0 0 0 0 0,0 0 0 0 0,0 0-1 0 0,0 0 1 0 0,0 0 0 0 0,0 0 0 0 0,0 0 0 0 0,0 0 0 0 0,0 0 0 0 0,-1 0 0 0 0,1 0-1 0 0,0 0 1 0 0,0 0 0 0 0,0 0 0 0 0,0 0 0 0 0,0 0 0 0 0,0 0 0 0 0,0 0 0 0 0,0 0-1 0 0,0 0 1 0 0,0 0 0 0 0,0 0 0 0 0,0 0 0 0 0,0 0 0 0 0,0 0 0 0 0,0 0 0 0 0,0 0-1 0 0,0 0 1 0 0,0 0 0 0 0,0 0 0 0 0,0 0 0 0 0,0 0 0 0 0,0 0 0 0 0,0 0 0 0 0,-1 0 0 0 0,1 0-1 0 0,0 0 1 0 0,0 0 0 0 0,0 0 0 0 0,0 0 0 0 0,0 0 0 0 0,0 0 0 0 0,0 0 0 0 0,0 0-1 0 0,0 1 1 0 0,0-1 0 0 0,0 0 0 0 0,0 0 0 0 0,0 0 0 0 0,0 0 0 0 0,0 0 0 0 0,0 0-1 0 0,0 0 1 0 0,0 0 0 0 0,-2 0-76 0 0,0 0-23 0 0,-2-4 38 0 0,2 0 89 0 0,1 4-73 0 0,0-2 0 0 0,-1 1 0 0 0,2-1 0 0 0,-1 1-1 0 0,0-1 1 0 0,-1 2 0 0 0,1-1 0 0 0,0 0 0 0 0,-1 0 0 0 0,2 0-1 0 0,-2 0 1 0 0,0 0 0 0 0,1 0 0 0 0,-1 0 0 0 0,1 1 45 0 0,-15-8-295 0 0,15 7 253 0 0,-2 0 1 0 0,1 0-1 0 0,-1-1 1 0 0,1 1-1 0 0,0 0 1 0 0,-1 0-1 0 0,1 1 42 0 0,-21-7-208 0 0,0 0 244 0 0,13 5-116 0 0,3 0 38 0 0,9 3 326 0 0,-2-1-273 0 0,0 0 0 0 0,0-1 0 0 0,0 1 0 0 0,0-1 0 0 0,0 1 1 0 0,0 0-1 0 0,0-1 0 0 0,1 1 0 0 0,-1 0 0 0 0,0-1 0 0 0,0 1 0 0 0,0 0 1 0 0,1-1-1 0 0,-1 1 0 0 0,0 0 0 0 0,1-1 0 0 0,-1 1 0 0 0,0 0 0 0 0,0 0 1 0 0,1-1-1 0 0,-1 1 0 0 0,0 0 0 0 0,1 0 0 0 0,-1 0 0 0 0,1 0-11 0 0,1 0 45 0 0,0 0 0 0 0,1 1-1 0 0,-1 0 1 0 0,1 0 0 0 0,-1 0-1 0 0,0 0 1 0 0,1 1 0 0 0,-1-1 0 0 0,1-1-1 0 0,-2 2 1 0 0,1 0 0 0 0,1 0-1 0 0,-1 0 1 0 0,-1-1 0 0 0,1 1-1 0 0,1 1-44 0 0,7 7 183 0 0,-3-5-196 0 0,-6-3 12 0 0,0-1 0 0 0,0-1-1 0 0,1 2 1 0 0,-1-1 0 0 0,1 0-1 0 0,-1 0 1 0 0,0 0 0 0 0,1 0 0 0 0,0 0-1 0 0,-1-1 1 0 0,1 0 0 0 0,-1 0-1 0 0,1 1 1 0 0,1-1 1 0 0,7 4 61 0 0,-9-3-61 0 0,-1-1 0 0 0,1 1 0 0 0,0-1-1 0 0,0 1 1 0 0,0-1 0 0 0,0 0-1 0 0,0 0 1 0 0,0 0 0 0 0,0 0 0 0 0,-1 0-1 0 0,1 0 1 0 0,0 0 0 0 0,0 0 0 0 0,0 0-1 0 0,0 0 1 0 0,0 0 0 0 0,0 0 0 0 0,0 0-1 0 0,-1 0 1 0 0,2-1 0 0 0,11-5-74 0 0,10-2 126 0 0,-21 7-28 0 0,-3 1 34 0 0,-3 5 1 0 0,2-1-242 0 0,4-8 157 0 0,-1 2 31 0 0,1 1 0 0 0,-1 0 0 0 0,0 0 0 0 0,1 1 0 0 0,-1-1 0 0 0,1 0 0 0 0,0 0 0 0 0,-1 0 0 0 0,1 1 1 0 0,0-1-1 0 0,0 1 0 0 0,0-1 0 0 0,-1 1 0 0 0,0 0 0 0 0,1-1 0 0 0,0 1 0 0 0,0 0-5 0 0,1 1 14 0 0,0-1-1 0 0,-1 1 1 0 0,0-1-1 0 0,1 0 1 0 0,0 0-1 0 0,-2-1 1 0 0,2 1-1 0 0,0 0 1 0 0,-1-1-1 0 0,0 0 1 0 0,1 1-1 0 0,-1 0 1 0 0,0-2-1 0 0,0 1 1 0 0,2-1-14 0 0,8-4 3 0 0,1-1 1 0 0,-1 0-1 0 0,0-1 1 0 0,-2 0-1 0 0,2-1 0 0 0,-2-1 1 0 0,9-10-4 0 0,-13 14 37 0 0,-12 11 11 0 0,-9 11 73 0 0,11-13-104 0 0,-1 2 0 0 0,2-1 0 0 0,-1 1 0 0 0,0 0 0 0 0,-2 4-17 0 0,-6 11 70 0 0,-14 18-70 0 0,14-21 0 0 0,1-1-1 0 0,0 2 1 0 0,1 1 0 0 0,5-9 14 0 0,1-1-52 0 0,-1 1 0 0 0,1 0 0 0 0,-2 6 38 0 0,6-16-5 0 0,0 1 0 0 0,0-1 0 0 0,0 0 0 0 0,0 0 0 0 0,0 1 0 0 0,0-1 0 0 0,0 0-1 0 0,0 0 1 0 0,0 1 0 0 0,0-1 0 0 0,0 0 0 0 0,0 0 0 0 0,0 1 0 0 0,0-1 0 0 0,0 0 0 0 0,0 0 0 0 0,0 0 0 0 0,0 0 0 0 0,0 0 0 0 0,0 0 0 0 0,0 1 0 0 0,0-1-1 0 0,1 0 1 0 0,-1 0 0 0 0,0 0 0 0 0,0 1 0 0 0,0-1 0 0 0,0 0 0 0 0,1 0 0 0 0,-1 0 0 0 0,0 1 0 0 0,0-1 0 0 0,1 0 5 0 0,7 0-183 0 0,-5-1 154 0 0,-1 0 0 0 0,1 0 0 0 0,-1 1 1 0 0,0-2-1 0 0,0 1 0 0 0,3-2 29 0 0,6-7-8 0 0,0-2-1 0 0,0 0 1 0 0,-2 0 0 0 0,1-1-1 0 0,6-12 9 0 0,15-19-19 0 0,-4 7-17 0 0,-14 19-9 0 0,-1 1 0 0 0,1 0 0 0 0,2 1 0 0 0,1 0 45 0 0,-11 13 257 0 0,-4 7-101 0 0,-7 13-14 0 0,4-13-109 0 0,-11 25 92 0 0,-1-2-1 0 0,-8 13-124 0 0,0-1 58 0 0,-15 34 53 0 0,3 0 0 0 0,-5 26-111 0 0,37-93-4 0 0,-3 9 36 0 0,5-14-50 0 0,-1 0 0 0 0,1-1 0 0 0,0 1 0 0 0,0-1 0 0 0,0 1 0 0 0,0 0-1 0 0,0 0 1 0 0,0 0 0 0 0,0 0 0 0 0,0-1 0 0 0,0 1 0 0 0,0 0 0 0 0,0-1 0 0 0,1 1 0 0 0,-1 0 0 0 0,1 0 18 0 0,-1-1-5 0 0,0 0 0 0 0,0 0 0 0 0,0 1 0 0 0,0-1 0 0 0,0 0 0 0 0,0 0 0 0 0,0 0 0 0 0,1 0 1 0 0,-1 0-1 0 0,0 0 0 0 0,0 0 0 0 0,0 0 0 0 0,0 0 0 0 0,0 0 0 0 0,1 1 0 0 0,-1-1 0 0 0,0 0 0 0 0,0 0 0 0 0,0 0 0 0 0,0 0 0 0 0,0 0 0 0 0,1 0 0 0 0,-1 0 1 0 0,0 0-1 0 0,0 0 0 0 0,0 0 0 0 0,0 0 0 0 0,0 0 0 0 0,1 0 0 0 0,-1 0 0 0 0,0-1 0 0 0,0 1 0 0 0,0 0 0 0 0,0 0 0 0 0,0 0 0 0 0,0 0 0 0 0,0 0 5 0 0,6-5-111 0 0,2-7-28 0 0,-1 1 169 0 0,0 0 1 0 0,3-3-31 0 0,-3 5-42 0 0,1-2 0 0 0,2-6 42 0 0,90-168-379 0 0,-97 181 375 0 0,16-26 20 0 0,-18 28-2 0 0,1 0-1 0 0,1-1 1 0 0,-1 1-1 0 0,0 0 1 0 0,0 0-1 0 0,1 0 1 0 0,-1 0-1 0 0,1 1 0 0 0,1-2-12 0 0,-16 30 332 0 0,5-14-243 0 0,-13 22 3 0 0,3 0-1 0 0,-2 7-92 0 0,-43 100 78 0 0,55-126-70 0 0,1-1-1 0 0,0 0 1 0 0,1 1 0 0 0,0 0-1 0 0,2 0 1 0 0,-1 2-8 0 0,2-11-23 0 0,0 7 29 0 0,2-13-15 0 0,0-1 0 0 0,0 0-1 0 0,0 1 1 0 0,0-1-1 0 0,0 0 1 0 0,0 1-1 0 0,0-1 1 0 0,0 0 0 0 0,0 1-1 0 0,0-1 1 0 0,0 0-1 0 0,0 0 1 0 0,0 0 0 0 0,0 0-1 0 0,0 1 1 0 0,0-1-1 0 0,0 0 1 0 0,1 1 0 0 0,-1-1-1 0 0,0 0 1 0 0,0 0-1 0 0,0 1 1 0 0,1-1 0 0 0,-1 0-1 0 0,0 0 1 0 0,0 1-1 0 0,1-1 1 0 0,-1 0-1 0 0,0 0 1 0 0,0 0 0 0 0,1 0-1 0 0,-1 1 10 0 0,1-1-13 0 0,-1 0-1 0 0,1 0 1 0 0,-1-1-1 0 0,1 1 0 0 0,0 0 1 0 0,-1 0-1 0 0,0 0 1 0 0,0-1-1 0 0,1 1 1 0 0,-1 0-1 0 0,1 0 1 0 0,-1-1-1 0 0,0 1 1 0 0,1 0-1 0 0,-1-1 0 0 0,1 1 1 0 0,-1-1-1 0 0,0 1 1 0 0,1 0-1 0 0,-1 0 1 0 0,0 0-1 0 0,1-1 1 0 0,-1 1-1 0 0,0-1 14 0 0,7-13-101 0 0,-6 12 86 0 0,7-12-94 0 0,-1 0 1 0 0,4-3 108 0 0,14-23 15 0 0,9-33-256 0 0,-14 29 73 0 0,2 0-1 0 0,7-7 169 0 0,-24 45 171 0 0,-9 17-11 0 0,-10 17 45 0 0,-17 26 29 0 0,2 1 1 0 0,4 0 0 0 0,0 4-235 0 0,11-27 147 0 0,5-6-47 0 0,-2 5-115 0 0,11-31 12 0 0,-1 0 1 0 0,1 0 0 0 0,0 0-1 0 0,0 0 1 0 0,0 0-1 0 0,0 0 1 0 0,0 1-1 0 0,0-1 1 0 0,0 0-1 0 0,0 0 1 0 0,0 0-1 0 0,0 0 1 0 0,0 0-1 0 0,0 0 1 0 0,0 0-1 0 0,0 0 1 0 0,0 1-1 0 0,0-1 1 0 0,0 0-1 0 0,0 0 1 0 0,0 0-1 0 0,0 0 1 0 0,0 0-1 0 0,0 0 1 0 0,0 0 0 0 0,0 0-1 0 0,0 0 1 0 0,0 0-1 0 0,0 0 1 0 0,0 0-1 0 0,0 0 1 0 0,0 0-1 0 0,0 0 1 0 0,0 0-1 0 0,0 0 1 0 0,0 0-1 0 0,0 0 1 0 0,0 1-1 0 0,1-1 1 0 0,-1 0-1 0 0,0 0 1 0 0,0 0-1 0 0,0 0 1 0 0,0 0-1 0 0,0 0 1 0 0,0 0 2 0 0,1 0-2 0 0,-1 0 1 0 0,0 0-1 0 0,0 0 0 0 0,0-1 1 0 0,1 1-1 0 0,-1 0 0 0 0,0 0 1 0 0,0 0-1 0 0,0 0 1 0 0,0 0-1 0 0,1 0 0 0 0,-1 0 1 0 0,0 0-1 0 0,0 0 0 0 0,0-1 1 0 0,0 1-1 0 0,0 0 0 0 0,0 0 1 0 0,0 0-1 0 0,0-1 0 0 0,0 1 1 0 0,0 0-1 0 0,0 0 1 0 0,0-1-1 0 0,0 1 0 0 0,0 0 1 0 0,0 0-1 0 0,0-1 2 0 0,1-16-120 0 0,-1-1 1 0 0,0 1-1 0 0,-1 0 1 0 0,-3-14 119 0 0,0 3-70 0 0,2-7 70 0 0,-1 0-310 0 0,-2-7 310 0 0,1 10 66 0 0,-2-3 42 0 0,5 31-78 0 0,-1 1 1 0 0,1-1-1 0 0,1 1 1 0 0,-2-1-1 0 0,0 1 1 0 0,0-1-1 0 0,-2-2-30 0 0,4 5 12 0 0,0 1 1 0 0,-1 0-1 0 0,1 0 0 0 0,-1-1 0 0 0,1 1 0 0 0,-1 0 1 0 0,1 0-1 0 0,-1 0 0 0 0,1 0 0 0 0,-1-1 0 0 0,1 1 1 0 0,-1 0-1 0 0,1 0 0 0 0,0 0 0 0 0,0 0 1 0 0,-1 0-1 0 0,1 0 0 0 0,-1 0 0 0 0,1 0 0 0 0,-1 1 1 0 0,1-1-1 0 0,-1 0 0 0 0,1 0 0 0 0,-1 0 0 0 0,1 0 1 0 0,-1 1-1 0 0,1-1 0 0 0,0 0 0 0 0,-1 1 0 0 0,1-1-12 0 0,-9 3 61 0 0,1-5-20 0 0,7 1-27 0 0,0 1 0 0 0,-1 0 0 0 0,0-1 0 0 0,1 1 0 0 0,-1 0 0 0 0,2 0 0 0 0,-2 0 0 0 0,0 0 0 0 0,1 0 0 0 0,-2 0-14 0 0,3 0-1 0 0,0 0-1 0 0,-1 1 0 0 0,0-1 0 0 0,0 0 0 0 0,1 0 0 0 0,-1 0 1 0 0,0 0-1 0 0,0-1 0 0 0,0 1 0 0 0,1 0 0 0 0,-1 0 1 0 0,1 0-1 0 0,-1-1 0 0 0,1 1 0 0 0,-1 0 0 0 0,0-1 1 0 0,1 1-1 0 0,-1-1 0 0 0,0 1 0 0 0,1 0 0 0 0,-1-1 1 0 0,0 1-1 0 0,1 0 0 0 0,-1-1 0 0 0,1 1 0 0 0,0-1 1 0 0,0 0 1 0 0,-2-2-38 0 0,0 1 1 0 0,0-2 0 0 0,0 0-1 0 0,2 1 1 0 0,-2-2 37 0 0,-6-12 73 0 0,-6-10-143 0 0,6 10-2 0 0,8 15 81 0 0,0 1 0 0 0,-1 0 0 0 0,0 0 0 0 0,0 0 0 0 0,0 0 0 0 0,0 0 0 0 0,0 0 0 0 0,-1 0 0 0 0,2 0 0 0 0,-1 0 0 0 0,-1 1 0 0 0,1-1 0 0 0,-2 0-9 0 0,3 0-1 0 0,-1 1 0 0 0,1 0 0 0 0,0-1 0 0 0,-1 1 0 0 0,1 0 0 0 0,-1 0 0 0 0,0 0 0 0 0,1-1 0 0 0,-1 1 0 0 0,0 0 0 0 0,1 0 0 0 0,-1 0 0 0 0,0 0 0 0 0,1 0 0 0 0,-1 0 0 0 0,1 0 0 0 0,-1 1 0 0 0,1-1 0 0 0,-1 0 0 0 0,0 0 0 0 0,1 0 0 0 0,-1 1 0 0 0,1-1 0 0 0,-1 0 0 0 0,0 1 0 0 0,1-1 0 0 0,-1 1 1 0 0,1-1 1 0 0,0 0 0 0 0,-1 0 0 0 0,1 0-1 0 0,0 0 1 0 0,0 0 0 0 0,0 1 0 0 0,0-1 0 0 0,-1 0 0 0 0,1 0 0 0 0,0 0 0 0 0,-1 0 0 0 0,1 0 0 0 0,0 0 0 0 0,-1 0 0 0 0,1 0 0 0 0,0 0 0 0 0,-1 0 0 0 0,1-1 0 0 0,0 1 0 0 0,-1 0 0 0 0,1 0 0 0 0,0 0 0 0 0,-1 0 0 0 0,1 0 0 0 0,0-1 0 0 0,-1 1 0 0 0,1 0 0 0 0,0 0 0 0 0,0 0 0 0 0,-1-1 0 0 0,1 1 0 0 0,0 0 0 0 0,0 0 0 0 0,-1-1 0 0 0,1 1 0 0 0,0 0-1 0 0,0-1-5 0 0,0 0 1 0 0,-1 0 0 0 0,1 1 0 0 0,-1-1 0 0 0,0 1 0 0 0,1-1 0 0 0,-1 0-1 0 0,1 1 1 0 0,0-1 0 0 0,-1 0 0 0 0,1 0 0 0 0,0 0 4 0 0,0 0-1 0 0,0 1 1 0 0,0-1-1 0 0,0 1 1 0 0,0 0 0 0 0,0-1-1 0 0,0 1 1 0 0,0-1-1 0 0,0 1 1 0 0,-1-1-1 0 0,1 1 1 0 0,0-1-1 0 0,0 1 1 0 0,0-1-1 0 0,0 1 1 0 0,-1-1-1 0 0,1 1 1 0 0,0-1-1 0 0,-1 1 1 0 0,1-1-1 0 0,0 1 1 0 0,0 0 0 0 0,-8 0 0 0 0,4 0 49 0 0,4 0-48 0 0,0 0 0 0 0,-1 0 0 0 0,1 0 1 0 0,0 0-1 0 0,-1 0 0 0 0,1 0 0 0 0,0 0 0 0 0,-1 0 1 0 0,1 0-1 0 0,0 0 0 0 0,-1 0 0 0 0,1 0 1 0 0,0 0-1 0 0,0 0 0 0 0,0 0 0 0 0,0 0 1 0 0,-1 0-1 0 0,1-1 0 0 0,0 1 0 0 0,0 0 0 0 0,-1 0 1 0 0,1 0-1 0 0,0-1 0 0 0,0 1 0 0 0,-1 0 1 0 0,1 0-1 0 0,0-1 0 0 0,0 1 0 0 0,0 0 1 0 0,-1 0-1 0 0,1-1 0 0 0,0 1 0 0 0,0 0 0 0 0,0-1 1 0 0,0 1-1 0 0,0 0 0 0 0,-1 0 0 0 0,1-1 1 0 0,0 1-1 0 0,0 0 0 0 0,0-1 0 0 0,0 1 1 0 0,0-1-2 0 0,-1-3-13 0 0,-3 4-103 0 0,4 0 119 0 0,0 0 0 0 0,0 0 0 0 0,0 0 1 0 0,0 0-1 0 0,0 0 0 0 0,0 0 0 0 0,0 0 0 0 0,0 0 0 0 0,-1 0 0 0 0,1 0 1 0 0,0 0-1 0 0,0 0 0 0 0,0 0 0 0 0,0 0 0 0 0,0 0 0 0 0,0 1 1 0 0,0-1-1 0 0,0 0 0 0 0,0 0 0 0 0,0 0 0 0 0,0 0 0 0 0,0 0 1 0 0,0 0-1 0 0,0 0 0 0 0,0 0 0 0 0,0 1 0 0 0,-1-1 0 0 0,1 0 1 0 0,0 0-1 0 0,0 0 0 0 0,0 0 0 0 0,0 0 0 0 0,0 0 0 0 0,0 0 1 0 0,1 0-1 0 0,-1 1 0 0 0,0-1 0 0 0,0 0 0 0 0,0 0 0 0 0,0 0 1 0 0,0 0-1 0 0,0 0 0 0 0,0 0 0 0 0,0 0 0 0 0,0 0 0 0 0,0 1 0 0 0,0-1 1 0 0,0 0-1 0 0,0 0 0 0 0,0 0 0 0 0,0 0 0 0 0,0 0 0 0 0,1 0 1 0 0,-1 0-1 0 0,0 0 0 0 0,0 0 0 0 0,0 0 0 0 0,0 0 0 0 0,0 0 1 0 0,0 0-1 0 0,0 0 0 0 0,0 0 0 0 0,1 0 0 0 0,-1 0-3 0 0,-1-8 12 0 0,-1 0-59 0 0,2 7 47 0 0,2 3 35 0 0,-2-2-35 0 0,0 0 0 0 0,1 0 0 0 0,-1 0 0 0 0,0 0 0 0 0,0 0 0 0 0,0 0 0 0 0,0 0 0 0 0,0 0 0 0 0,0 0 0 0 0,1 0 0 0 0,-1-1-1 0 0,0 1 1 0 0,0 0 0 0 0,0 0 0 0 0,0 0 0 0 0,0 0 0 0 0,0 0 0 0 0,0 0 0 0 0,0 0 0 0 0,0 0 0 0 0,0 0 0 0 0,0 0 0 0 0,0 0 0 0 0,0 0 0 0 0,0 0-1 0 0,0 0 1 0 0,0 0 0 0 0,0 0 0 0 0,0 0 0 0 0,0 0 0 0 0,0-1 0 0 0,0 1 0 0 0,0 0 0 0 0,0 0 0 0 0,0 0 0 0 0,0 0 0 0 0,0 0 0 0 0,0-1 0 0 0,0 1-4 0 0,0 0 0 0 0,0 0 1 0 0,0 1-1 0 0,0-1 0 0 0,0 0 1 0 0,0 0-1 0 0,0 0 0 0 0,0 0 1 0 0,0 0-1 0 0,0 0 0 0 0,0 0 1 0 0,0 0-1 0 0,0 0 0 0 0,0 0 1 0 0,0-1-1 0 0,0 1 0 0 0,0 0 1 0 0,0 0-1 0 0,0 0 0 0 0,0 0 1 0 0,0 0-1 0 0,0 0 0 0 0,0 0 1 0 0,0 0-1 0 0,0 0 0 0 0,0 0 1 0 0,0 0-1 0 0,0 0 1 0 0,0 0-1 0 0,0 0 0 0 0,0 0 1 0 0,-1 0-1 0 0,1 0 0 0 0,0 0 1 0 0,0 0-1 0 0,0 0 0 0 0,0 0 1 0 0,0-1-1 0 0,0 1 0 0 0,0 0 1 0 0,0 0-1 0 0,0 0 0 0 0,0 0 4 0 0,1 0 9 0 0,-1-1-1 0 0,0 0 0 0 0,0 1 0 0 0,0-1 1 0 0,0 0-1 0 0,0 1 0 0 0,0-1 0 0 0,0 1 1 0 0,0 0-1 0 0,0-1 0 0 0,0 0 0 0 0,0 1 1 0 0,0-1-1 0 0,0 0 0 0 0,0 1 0 0 0,-1-1 1 0 0,1 0-1 0 0,0 1 0 0 0,0-1 0 0 0,-1 0 1 0 0,1 0-9 0 0,0 1-3 0 0,0 0 1 0 0,0 0-1 0 0,0 0 0 0 0,0 0 1 0 0,0 0-1 0 0,0 0 1 0 0,-1 0-1 0 0,1 0 1 0 0,0-1-1 0 0,0 1 1 0 0,0 0-1 0 0,0 0 0 0 0,0 0 1 0 0,0 0-1 0 0,0-1 1 0 0,0 1-1 0 0,0 0 1 0 0,-1 0-1 0 0,1 0 1 0 0,0 0-1 0 0,0-1 0 0 0,0 1 1 0 0,0 0-1 0 0,-1 0 1 0 0,1 0-1 0 0,0 0 1 0 0,0 0-1 0 0,0 0 1 0 0,0 0-1 0 0,-1 0 0 0 0,1 0 1 0 0,0 0-1 0 0,0 0 1 0 0,0-1-1 0 0,-1 1 1 0 0,1 0-1 0 0,0 0 1 0 0,0 0-1 0 0,0 0 1 0 0,-1 0-1 0 0,1 1 0 0 0,0-1 1 0 0,0 0-1 0 0,0 0 1 0 0,0 0-1 0 0,0 0 1 0 0,0 0-1 0 0,0 0 1 0 0,0 0-1 0 0,0 0 0 0 0,-1 0 1 0 0,1 0-1 0 0,0 1 1 0 0,0-1-1 0 0,0 0 1 0 0,0 0-1 0 0,0 0 1 0 0,-1 0-1 0 0,1 0 0 0 0,0 1 1 0 0,0-1-1 0 0,0 0 1 0 0,0 0-1 0 0,0 0 1 0 0,0 1 2 0 0,-1-1 4 0 0,1 0 1 0 0,-1 1-1 0 0,1 0 1 0 0,-1 0-1 0 0,1 0 1 0 0,0 0-1 0 0,-1 0 1 0 0,1 0 0 0 0,0 0-1 0 0,0 0 1 0 0,0 0-1 0 0,0 0 1 0 0,0 0-1 0 0,0 0 1 0 0,0 0-1 0 0,0 0-4 0 0,0 0-1 0 0,0-1 1 0 0,0 0-1 0 0,0 0 0 0 0,0 1 0 0 0,0-1 0 0 0,0 0 0 0 0,0 0 0 0 0,0 0 0 0 0,0 0 0 0 0,0 0 1 0 0,0 0-1 0 0,0 1 0 0 0,1-1 0 0 0,-1 0 0 0 0,0 0 0 0 0,0 1 0 0 0,0-1 0 0 0,0 0 0 0 0,0 0 1 0 0,1 1-1 0 0,-1-1 0 0 0,0 0 0 0 0,0 0 0 0 0,0 0 0 0 0,1 1 0 0 0,-1-1 0 0 0,0 0 1 0 0,0 0-1 0 0,1 0 0 0 0,-1 0 0 0 0,0 0 0 0 0,0 0 0 0 0,1 0 0 0 0,-1 1 0 0 0,0-1 0 0 0,0 0 1 0 0,1 0-1 0 0,-1 0 0 0 0,0 0 0 0 0,0 0 0 0 0,0 0 0 0 0,0 0 0 0 0,0 0 0 0 0,1 0 0 0 0,-1-1 1 0 0,0 1 0 0 0,1 0 7 0 0,0-1 0 0 0,0 1 1 0 0,0-1-1 0 0,-1 1 1 0 0,1-1-1 0 0,0 0 1 0 0,-1 1-1 0 0,1 0 1 0 0,-1-1-1 0 0,0 0 0 0 0,1 1 1 0 0,-1-1-1 0 0,1-1-7 0 0,1-1 3 0 0,3-9 34 0 0,-3 9-19 0 0,-1 6-10 0 0,-1 3 17 0 0,0-5-24 0 0,-1-1 0 0 0,1 0 1 0 0,0 0-1 0 0,0 0 0 0 0,0 0 1 0 0,0 0-1 0 0,0 1 0 0 0,0-1 1 0 0,0 0-1 0 0,0 0 0 0 0,0 0 1 0 0,0 0-1 0 0,1 0 0 0 0,-1 1 1 0 0,0-1-1 0 0,0 0 0 0 0,0 0 1 0 0,0 0-1 0 0,0 0 0 0 0,0 0 1 0 0,0 0-1 0 0,0 1 0 0 0,0-1 1 0 0,0 0-1 0 0,0 0 0 0 0,1 0 1 0 0,-1 0-1 0 0,0 0 0 0 0,0 0 1 0 0,0 0-1 0 0,0 0 0 0 0,0 0 1 0 0,0 1-1 0 0,1-1 0 0 0,-1 0 1 0 0,0 0-1 0 0,0 0 0 0 0,0 0 1 0 0,0 0-1 0 0,0 0-1 0 0,1 0-1 0 0,2 6-20 0 0,-2-5 21 0 0,-1 0-1 0 0,0-1 1 0 0,0 1 0 0 0,0-1 0 0 0,0 0 0 0 0,1 0-1 0 0,-1 1 1 0 0,0-1 0 0 0,1 1 0 0 0,-1-1 0 0 0,0 1-1 0 0,1-1 1 0 0,-1 0 0 0 0,0 1 0 0 0,1-1 0 0 0,-1 1-1 0 0,1-1 1 0 0,-1 0 0 0 0,0 0 0 0 0,0 1 0 0 0,1-1 0 0 0,4 2 11 0 0,-1-1 1 0 0,0 1 0 0 0,0 0-1 0 0,0 1 1 0 0,0-1 0 0 0,0 1-1 0 0,-1 0 1 0 0,3 1-12 0 0,2 4 14 0 0,0 0-1 0 0,4 7-13 0 0,4 5-64 0 0,-9-10 81 0 0,-6-8-16 0 0,0-1 1 0 0,0 1-1 0 0,0-1 1 0 0,0 0-1 0 0,0 0 0 0 0,0 1 1 0 0,0-1-1 0 0,0 0 1 0 0,1 1-1 0 0,-1-1 1 0 0,1 0-1 0 0,-1-1 1 0 0,1 1-2 0 0,0 1 10 0 0,0-1 1 0 0,0 0-1 0 0,-1 1 1 0 0,1-1-1 0 0,-1 0 1 0 0,1 1-1 0 0,0-1 1 0 0,-2 1-1 0 0,2 0 1 0 0,0 0-11 0 0,6 9 5 0 0,-1-8 57 0 0,-6-3-61 0 0,-1 0 1 0 0,0 0 0 0 0,1 0-1 0 0,-1 0 1 0 0,0 0 0 0 0,1 0-1 0 0,-1 0 1 0 0,0 0 0 0 0,1 0-1 0 0,-1 0 1 0 0,0 1 0 0 0,1-1-1 0 0,-1 0 1 0 0,0 0 0 0 0,1 0-1 0 0,-1 1 1 0 0,0-1 0 0 0,0 0-1 0 0,0 0 1 0 0,0 1-2 0 0,0-1 0 0 0,0 0 0 0 0,1 0 0 0 0,-1 1 0 0 0,0-1 0 0 0,0 0 0 0 0,1 0 0 0 0,-1 0 1 0 0,0 0-1 0 0,0 0 0 0 0,1 0 0 0 0,-1 1 0 0 0,0-1 0 0 0,1 0 0 0 0,-1 0 0 0 0,0 0 0 0 0,1 0 0 0 0,-1 0 0 0 0,0 0 0 0 0,0 0 0 0 0,1 0 0 0 0,-1 0 0 0 0,0 0 0 0 0,1-1 0 0 0,-1 1 1 0 0,0 0-1 0 0,1 0 0 0 0,-1 0 0 0 0,0 0 0 0 0,0 0 0 0 0,0 0 0 0 0,0-1 0 0 0,0 1 0 0 0,0 0 0 0 0,1 0 0 0 0,-1 0 0 0 0,0-1 0 0 0,0 1 0 0 0,0 0 0 0 0,1 0 0 0 0,-1-1 1 0 0,0 1-1 0 0,0 0 0 0 0,0 0 0 0 0,0-1 0 0 0,1 0-3 0 0,-1 1 6 0 0,0-1 0 0 0,0 1 0 0 0,1-1 0 0 0,-1 1-1 0 0,0-1 1 0 0,0 1 0 0 0,1-1 0 0 0,-1 1 0 0 0,0-1 0 0 0,1 1 0 0 0,-1-1 0 0 0,0 1 0 0 0,1 0-1 0 0,-1-1 1 0 0,0 1 0 0 0,1 0 0 0 0,-1 0 0 0 0,0 0 0 0 0,0 0 0 0 0,1-1 0 0 0,-1 1 0 0 0,1 0 0 0 0,-1 0-1 0 0,1 0 1 0 0,-1-1 0 0 0,1 1 0 0 0,-1 0 0 0 0,1 0 0 0 0,0 0 0 0 0,-1 0-3 0 0,2-1-5 0 0,0 0-1 0 0,1 0 1 0 0,-1-1 0 0 0,-1 1 0 0 0,2 0 0 0 0,0-2 5 0 0,6-2 9 0 0,-5 2-16 0 0,1 0 0 0 0,-2 1-1 0 0,1-1 1 0 0,0-1-1 0 0,0 1 1 0 0,-2 0 0 0 0,2 0-1 0 0,-1-2 1 0 0,1 0 7 0 0,4-3 130 0 0,-8 8-129 0 0,0 0 0 0 0,1 0 0 0 0,-1-1 1 0 0,0 1-1 0 0,0 0 0 0 0,0 0 0 0 0,0 0 1 0 0,0 0-1 0 0,0 0 0 0 0,0 0 0 0 0,0 0 1 0 0,0 0-1 0 0,0 0 0 0 0,1 0 0 0 0,-1 0 1 0 0,0 0-1 0 0,0 0 0 0 0,0 0 0 0 0,0 0 1 0 0,0 0-1 0 0,0 0 0 0 0,0 0 0 0 0,0 0 1 0 0,1 0-1 0 0,-1 0 0 0 0,0 0 0 0 0,0 0 1 0 0,0 0-1 0 0,0 0 0 0 0,0 0 0 0 0,0 0 1 0 0,0 0-1 0 0,0 0 0 0 0,0 0 0 0 0,1 0 1 0 0,-1 1-1 0 0,0-1 0 0 0,0 0 0 0 0,0 0 1 0 0,0 0-1 0 0,0 0 0 0 0,0 0 0 0 0,0 0 1 0 0,0 0-1 0 0,0 0 0 0 0,0 0-1 0 0,0 17 13 0 0,-1 1 55 0 0,1-18-70 0 0,0 1 0 0 0,0-1 0 0 0,0 0 0 0 0,0 0 1 0 0,0 0-1 0 0,0 1 0 0 0,0-1 0 0 0,0 0 0 0 0,0 0 1 0 0,0 0-1 0 0,0 1 0 0 0,1-1 0 0 0,-1 0 0 0 0,0 0 0 0 0,0 0 1 0 0,0 0-1 0 0,0 0 0 0 0,0 1 0 0 0,1-1 0 0 0,-1 0 0 0 0,0 0 1 0 0,0 0-1 0 0,0 0 0 0 0,0 0 0 0 0,0 0 0 0 0,0 0 1 0 0,0 0-1 0 0,0 0 0 0 0,1 0 0 0 0,-1 0 0 0 0,0 0 0 0 0,0 0 1 0 0,0 0-1 0 0,1 0 0 0 0,-1 0 0 0 0,0 0 0 0 0,0 0 0 0 0,0 0 1 0 0,1 0-1 0 0,-1 0 2 0 0,10-5-80 0 0,11-16-10 0 0,-17 18 101 0 0,30-24 115 0 0,-31 25-125 0 0,-1 0 0 0 0,1 1-1 0 0,-1-1 1 0 0,1 0-1 0 0,0 1 1 0 0,-1-1-1 0 0,1 1 1 0 0,0 0-1 0 0,1 0-18 0 0,0-1 0 0 0,-1 0-1 0 0,1 0 1 0 0,-2 1 0 0 0,2-1 0 0 0,-1-1 0 0 0,0 1 18 0 0,20-21-8 0 0,-13 13-7 0 0,2-1 0 0 0,-2 1-1 0 0,4 0 16 0 0,-6 3 1 0 0,1-1-1 0 0,-2 0 0 0 0,1 0 0 0 0,-1-1 0 0 0,0 0 1 0 0,-1 1-1 0 0,2-4-15 0 0,1 0 1 0 0,1 2 0 0 0,3-5 14 0 0,5-1-17 0 0,-1-3 0 0 0,7-10 17 0 0,-8 10 125 0 0,0 0 0 0 0,8-6-125 0 0,-8 9-253 0 0,13-17 253 0 0,-5 7 6 0 0,-14 12 65 0 0,1 0-1 0 0,-1 0 0 0 0,-1 0 1 0 0,2-5-71 0 0,5-4-323 0 0,-12 19 356 0 0,-2 0 0 0 0,1 0 0 0 0,0 0 0 0 0,-1-1 1 0 0,0 2-1 0 0,2-5-33 0 0,6-19-38 0 0,3 1 0 0 0,1-1 38 0 0,-1 1-15 0 0,0-1-1 0 0,-2 0 16 0 0,38-93 252 0 0,-27 80-308 0 0,-20 38 84 0 0,0-2 1 0 0,1 0-1 0 0,0 2 0 0 0,-1-1 1 0 0,3-2-29 0 0,8-9-54 0 0,-6 3 51 0 0,-1 0 1 0 0,0 0-1 0 0,-1-1 0 0 0,0 1 1 0 0,0-1-1 0 0,0-9 3 0 0,1 10-83 0 0,0-4 274 0 0,-6 15-185 0 0,0-1 0 0 0,0 1 0 0 0,1-1 0 0 0,-1 1 0 0 0,0-1 0 0 0,0 0 0 0 0,0 1 0 0 0,0-1-1 0 0,0 1 1 0 0,0-1 0 0 0,0 1 0 0 0,0 0 0 0 0,-1-1 0 0 0,1 1 0 0 0,0-1 0 0 0,0 1 0 0 0,0-1 0 0 0,-1 1 0 0 0,1-1-1 0 0,0 1 1 0 0,0-1 0 0 0,-1 1 0 0 0,1-1-6 0 0,-18 7-97 0 0,7-1 87 0 0,3-2 0 0 0,1-1-1 0 0,-1 0 0 0 0,1 0 1 0 0,-7 0 10 0 0,12-2-10 0 0,0 0-1 0 0,1 1 1 0 0,-2-1 0 0 0,1-1-1 0 0,0 1 1 0 0,1 0 0 0 0,-1 0 0 0 0,0 0-1 0 0,0 0 1 0 0,1-1 0 0 0,-1 0-1 0 0,0 0 1 0 0,0 0 0 0 0,0 0-1 0 0,1 0 1 0 0,-1 0 0 0 0,0 0 0 0 0,1 1-1 0 0,-1-2 1 0 0,1 1 0 0 0,-1-2 10 0 0,-1 1 39 0 0,0-1-1 0 0,0 0 1 0 0,0 1 0 0 0,0 1 0 0 0,-1-1 0 0 0,0-1-39 0 0,-14-8-4 0 0,16 9 4 0 0,0 0 1 0 0,1 0-1 0 0,-1 1 1 0 0,0-1-1 0 0,0-1 0 0 0,0 1 1 0 0,1 0-1 0 0,0 0 1 0 0,0-1-1 0 0,-1 1 0 0 0,1 0 1 0 0,0-1-1 0 0,0 0 0 0 0,1 1 0 0 0,-4-12 8 0 0,4 12-7 0 0,0 0 0 0 0,-1-1 0 0 0,0 1 0 0 0,1 0 0 0 0,-1 0 0 0 0,0-1 0 0 0,1 2 0 0 0,-1-1 0 0 0,-1 0 0 0 0,1-1 0 0 0,0 2 0 0 0,-1-1 0 0 0,1 0 0 0 0,0 0 0 0 0,-3 0-1 0 0,4 2 2 0 0,0 0-1 0 0,0 0 1 0 0,0-1 0 0 0,0 1-1 0 0,0 0 1 0 0,0 0-1 0 0,-1 0 1 0 0,1 0 0 0 0,0 0-1 0 0,0 0 1 0 0,0 0-1 0 0,0 0 1 0 0,0 0 0 0 0,0 0-1 0 0,0 0 1 0 0,0 0-1 0 0,0 0 1 0 0,-1 0 0 0 0,1 0-1 0 0,0 0 1 0 0,0 0-1 0 0,0 0 1 0 0,0 0 0 0 0,0 0-1 0 0,0 0 1 0 0,0 0-1 0 0,-1 0 1 0 0,1 0 0 0 0,0 0-1 0 0,0 0 1 0 0,0 0-1 0 0,0 0 1 0 0,0 0 0 0 0,0 0-1 0 0,0 0 1 0 0,0 0-1 0 0,0 0 1 0 0,0 0 0 0 0,0 0-1 0 0,0 0 1 0 0,0 0-1 0 0,0 0 1 0 0,0 1 0 0 0,0-1-1 0 0,0 0-1 0 0,0 5 82 0 0,2 5-212 0 0,-2-10 131 0 0,1 1 0 0 0,-1-1-1 0 0,1 0 1 0 0,-1 0 0 0 0,1 0 0 0 0,-1 0-1 0 0,1 1 1 0 0,-1-1 0 0 0,1 0-1 0 0,-1 0 1 0 0,1 0 0 0 0,-1 0 0 0 0,0 1-1 0 0,0-1 1 0 0,1 0 0 0 0,0 0 0 0 0,-1 0-1 0 0,1 0 1 0 0,-1 0 0 0 0,1 0 0 0 0,-1 0-1 0 0,1 0 1 0 0,-1-1 0 0 0,1 1-1 0 0,1 0 7 0 0,-2-1 0 0 0,2 1 1 0 0,-1 0-1 0 0,1-1 1 0 0,-1 0-1 0 0,1 0 0 0 0,-2 0 1 0 0,1 0-1 0 0,1-1-7 0 0,0 1 13 0 0,0-1 1 0 0,-1 0-1 0 0,1 0 1 0 0,0 0-1 0 0,-1 1 1 0 0,1-2-1 0 0,-1 1 1 0 0,0 0-1 0 0,0 0 1 0 0,0-1-1 0 0,0 0-13 0 0,1-3 19 0 0,-2 0 0 0 0,1 0 1 0 0,-1-7-20 0 0,-1 16-122 0 0,0-3 122 0 0,1 0-1 0 0,0 0 0 0 0,-1 1 1 0 0,1-1-1 0 0,0 0 0 0 0,-1 1 1 0 0,1-1-1 0 0,0 1 0 0 0,0-1 1 0 0,-1 0-1 0 0,1 1 1 0 0,0-1-1 0 0,0 0 0 0 0,0 0 1 0 0,-1 1-1 0 0,1-1 0 0 0,0 1 1 0 0,0-1-1 0 0,0 0 0 0 0,0 1 1 0 0,0-1-1 0 0,0 1 1 0 0,0 0-1 0 0,0 0 1 0 0,0 0-1 0 0,1 0 1 0 0,-1-1-1 0 0,0 0 1 0 0,1 1-1 0 0,-1 0 0 0 0,0 0 1 0 0,1 0-1 0 0,-1 0 1 0 0,1 0-1 0 0,-1-1 0 0 0,1 1 1 0 0,-1 0-1 0 0,1-1 1 0 0,0 0-1 0 0,-1 1 1 0 0,0 0-1 0 0,1-1 0 0 0,0 1 1 0 0,0-1-1 0 0,-1 1 1 0 0,2 0 0 0 0,-1-1 0 0 0,0 0 0 0 0,0 1 0 0 0,0-1 0 0 0,1 0 0 0 0,-1 0 0 0 0,0 0 0 0 0,1 0 0 0 0,-1 0 0 0 0,0 0 0 0 0,0 0 0 0 0,0 0 0 0 0,1-1 0 0 0,-1 1 0 0 0,1-1 0 0 0,2-1 17 0 0,1 0 0 0 0,0 0 0 0 0,0-1 0 0 0,0 0 0 0 0,-1 1 0 0 0,4-4-17 0 0,-6 5 32 0 0,1-2-65 0 0,0 0-1 0 0,1 1 1 0 0,-1-2 0 0 0,2-1 33 0 0,-4 5-4 0 0,-1-1 1 0 0,0 1-1 0 0,0-1 1 0 0,1 0-1 0 0,-1 1 1 0 0,0-1-1 0 0,1 1 1 0 0,-1-1-1 0 0,0 1 1 0 0,1-1-1 0 0,-1 0 1 0 0,0 1-1 0 0,0 0 1 0 0,0-1 0 0 0,0 1-1 0 0,0-1 1 0 0,1 0-1 0 0,-1 1 1 0 0,0-1-1 0 0,0 0 1 0 0,-1 1-1 0 0,1-1 1 0 0,0 0-1 0 0,0 1 1 0 0,0-1-1 0 0,0 1 1 0 0,-1 0-1 0 0,1-1 1 0 0,0 1-1 0 0,0-1 1 0 0,-1 0 0 0 0,1 1-1 0 0,-1-1 1 0 0,1 1-1 0 0,0-1 4 0 0,0 1 3 0 0,0 0 0 0 0,0 0 0 0 0,-1 0-1 0 0,1 0 1 0 0,0 0 0 0 0,-1 0 0 0 0,1 0 0 0 0,0 0-1 0 0,0 0 1 0 0,-1 0 0 0 0,1 0 0 0 0,0 0 0 0 0,0 0-1 0 0,-1 0 1 0 0,1 1 0 0 0,0-1 0 0 0,0 0 0 0 0,0 0 0 0 0,-1 0-1 0 0,1 0 1 0 0,0 1 0 0 0,0-1 0 0 0,0 0 0 0 0,0 0-1 0 0,-1 0 1 0 0,1 1 0 0 0,0-1 0 0 0,0 0 0 0 0,0 0-1 0 0,0 0 1 0 0,0 1 0 0 0,0-1 0 0 0,-1 0 0 0 0,1 0 0 0 0,0 1-3 0 0,-6 10-40 0 0,4-6 16 0 0,0-3 41 0 0,0 2 0 0 0,0-1 0 0 0,1 0 1 0 0,-1 1-1 0 0,2-1 0 0 0,-2 1 0 0 0,1-1 0 0 0,0 3-17 0 0,1-5 3 0 0,0-1-1 0 0,0 0 0 0 0,0 1 1 0 0,0 0-1 0 0,0 0 0 0 0,0 0 1 0 0,0 0-1 0 0,0 0 0 0 0,0 0 1 0 0,0 0-1 0 0,1-1 0 0 0,-1 1 1 0 0,0 0-1 0 0,1 0 0 0 0,-1 0 1 0 0,1-1-1 0 0,-1 1 0 0 0,1 0 1 0 0,-1 0-1 0 0,0 0 0 0 0,1-1 1 0 0,-1 0-1 0 0,1 1 1 0 0,0-1-1 0 0,-1 1 0 0 0,1-1 1 0 0,0 1-1 0 0,0-1 0 0 0,0 1 1 0 0,0-1-1 0 0,-1 1 0 0 0,0-1 1 0 0,1 0-1 0 0,0 1 0 0 0,0-1 1 0 0,0 0-1 0 0,1 0-2 0 0,5 2-19 0 0,-5-2 8 0 0,-1 1-1 0 0,1-1 1 0 0,0 1-1 0 0,0-1 1 0 0,0 0-1 0 0,0 0 0 0 0,0 0 1 0 0,0 0-1 0 0,0 0 1 0 0,-1 0-1 0 0,1 0 1 0 0,0-1-1 0 0,0 1 1 0 0,1-1 11 0 0,12-4-12 0 0,0 1 0 0 0,0 0 0 0 0,0 1 0 0 0,10 0 12 0 0,-24 3-1 0 0,0-1-21 0 0,1 1 1 0 0,0 0-1 0 0,1 0 1 0 0,-2 0-1 0 0,1 0 1 0 0,0 0-1 0 0,0 0 1 0 0,1 1 20 0 0,-2 0 4 0 0,-1-1 0 0 0,1 0-1 0 0,-1 1 1 0 0,1-1-1 0 0,-1 1 1 0 0,1-1-1 0 0,-1 0 1 0 0,1 0-1 0 0,-1 0 1 0 0,0 1-1 0 0,1-1 1 0 0,-1 1-1 0 0,0 0 1 0 0,1-1-1 0 0,-1 1 1 0 0,0-1 0 0 0,0 1-1 0 0,0 0 1 0 0,0-1-1 0 0,0 1 1 0 0,0-1-1 0 0,0 1 1 0 0,0-1-1 0 0,0 0 1 0 0,0 1-1 0 0,0 0 1 0 0,0-1-1 0 0,0 1 1 0 0,0 0-1 0 0,0 0-2 0 0,-1 9-4 0 0,1 0 0 0 0,1 0 0 0 0,-1 1-1 0 0,1-1 1 0 0,2 8 4 0 0,-2-17 11 0 0,-1 0-1 0 0,1 1 1 0 0,-1-1-1 0 0,1 0 1 0 0,-1 0 0 0 0,1 0-1 0 0,-1 0 1 0 0,1 0-1 0 0,-1 0 1 0 0,1 0-1 0 0,0 0 1 0 0,0 0 0 0 0,0 0-1 0 0,0-1 1 0 0,0 0-1 0 0,0 2-10 0 0,21 9-65 0 0,-19-10 65 0 0,1 1-1 0 0,0-1 1 0 0,-2 1 0 0 0,2 0-1 0 0,-1 0 1 0 0,0 0-1 0 0,0 1 1 0 0,0 0 4 0 0,2-1-1 0 0,-2 1 0 0 0,1-1 1 0 0,0 0-1 0 0,0 0 0 0 0,0 0 0 0 0,1 0 1 0 0,-1-1-1 0 0,0 0 0 0 0,0 0 0 0 0,5 0-3 0 0,-6 0 2 0 0,-1-1 0 0 0,1 0 0 0 0,0 0-1 0 0,0-1 1 0 0,0 1 0 0 0,0-1-1 0 0,-1 1 1 0 0,1-1 0 0 0,0 1-1 0 0,-1-1 1 0 0,3-2-2 0 0,28-15-271 0 0,-22 11 206 0 0,12-8-8 0 0,-18 11 69 0 0,0 1-1 0 0,0-1 1 0 0,1 2 0 0 0,-1-2 0 0 0,1 1-1 0 0,0 1 1 0 0,0 0 0 0 0,-1 0-1 0 0,2 0 1 0 0,1 1 4 0 0,-8 1 2 0 0,1-1 1 0 0,0 1-1 0 0,0 0 0 0 0,-1 0 0 0 0,1 0 1 0 0,0 0-1 0 0,0 0 0 0 0,0 0 0 0 0,0 0 1 0 0,-1 0-1 0 0,0 1 0 0 0,1-1 0 0 0,0 0 1 0 0,0 0-1 0 0,-1 1 0 0 0,1-1 1 0 0,0 0-1 0 0,0 0 0 0 0,-1 0 0 0 0,1 1 1 0 0,0-1-1 0 0,-1 1 0 0 0,0-1 0 0 0,1 1 1 0 0,-1 0-1 0 0,1-1 0 0 0,-1 1 0 0 0,1-1-2 0 0,-1 2 22 0 0,1-1 0 0 0,0 2 0 0 0,-1-1 0 0 0,0 0-1 0 0,1-1 1 0 0,-1 1 0 0 0,0 0 0 0 0,0 0 0 0 0,0 0-22 0 0,-1 0-3 0 0,1-1 1 0 0,0 1 0 0 0,0-1 0 0 0,0 1-1 0 0,0-2 1 0 0,0 2 0 0 0,0-1 0 0 0,1 1-1 0 0,-1-1 1 0 0,0 0 0 0 0,1 0 0 0 0,-1 0-1 0 0,1 1 1 0 0,-1-1 0 0 0,0 0 0 0 0,1 1 0 0 0,0-1-1 0 0,0-1 1 0 0,-1 1 0 0 0,1 0 0 0 0,0 1-1 0 0,0-1 1 0 0,1 0 2 0 0,-1 0 9 0 0,1 0 6 0 0,-1 0 1 0 0,1 0-1 0 0,0 0 1 0 0,-1 0 0 0 0,1 0-1 0 0,0 0 1 0 0,0-1 0 0 0,-1 1-1 0 0,1-1 1 0 0,0 1-1 0 0,1-1 1 0 0,-2 0 0 0 0,1 0-1 0 0,0 0 1 0 0,0 0 0 0 0,0 0-1 0 0,0 0 1 0 0,0 0 0 0 0,0 0-17 0 0,6-2 10 0 0,0 0 0 0 0,0 0 0 0 0,-1 0 0 0 0,0-1 0 0 0,1-1-9 0 0,2 1-1 0 0,0-1 0 0 0,-1 1 1 0 0,2 1 0 0 0,16-6-151 0 0,-23 6 175 0 0,1 1-1 0 0,-1 0 0 0 0,1 0 0 0 0,-1 1 0 0 0,1 0 0 0 0,-1-1 0 0 0,0 1 0 0 0,4 1-23 0 0,6 0-93 0 0,-1 1-1 0 0,3 2 94 0 0,-3-2 6 0 0,1 1 0 0 0,4 0-6 0 0,-9-3 15 0 0,0-1 0 0 0,0 0 0 0 0,8-1-15 0 0,12-2-89 0 0,-8 2 171 0 0,-15 0-93 0 0,1 2 1 0 0,0-1 0 0 0,0 1 0 0 0,0 0-1 0 0,5 1 11 0 0,52 5 151 0 0,-42-5-186 0 0,6 2-16 0 0,1-2 0 0 0,19-3 51 0 0,-43 2-2 0 0,-1 0 0 0 0,2 1 0 0 0,-2 0 0 0 0,1 0 0 0 0,0 0 0 0 0,-1 0 0 0 0,1 1 0 0 0,-1 0 0 0 0,1 0 0 0 0,1 0 2 0 0,-1 1-5 0 0,1 0-1 0 0,-1-2 0 0 0,1 1 1 0 0,0 0-1 0 0,-1-1 0 0 0,6 2 6 0 0,-9-3 9 0 0,2 0 0 0 0,-1 0 0 0 0,-1 1 0 0 0,1 0 0 0 0,0 0 0 0 0,-1 0-1 0 0,2 1-8 0 0,14 5 61 0 0,-11-6-62 0 0,9 1-28 0 0,1 2 0 0 0,1 1 29 0 0,-11-3-21 0 0,1-1-1 0 0,-2 0 0 0 0,1 0 0 0 0,0 0 0 0 0,0-1 0 0 0,1-1 22 0 0,0 1-45 0 0,-2 0-40 0 0,-4 0 93 0 0,1 0 0 0 0,-1 0 0 0 0,0 0-1 0 0,0 0 1 0 0,1 1 0 0 0,-1-1 0 0 0,0 1 0 0 0,2-1-8 0 0,0 1 36 0 0,1 1 1 0 0,1-1 0 0 0,-1 0 0 0 0,1 0-37 0 0,17 2 43 0 0,-21-2-60 0 0,2 0-1 0 0,-1-1 0 0 0,0 0 0 0 0,1 1 1 0 0,-2-1-1 0 0,2-1 0 0 0,-1 1 0 0 0,0-1 0 0 0,2 0 18 0 0,13 0 60 0 0,-15 1-57 0 0,-1 0 0 0 0,-1 0 0 0 0,2 0 0 0 0,-1 1 0 0 0,0 0 0 0 0,-1-1 0 0 0,1 1 0 0 0,0 0 0 0 0,1 0 0 0 0,-2 0 0 0 0,1 0 0 0 0,-1 1 0 0 0,1-2-1 0 0,0 1 1 0 0,-1 1 0 0 0,2 1-3 0 0,-1-1 6 0 0,1 0 0 0 0,-2 1-1 0 0,1 0 1 0 0,0-1 0 0 0,0 1 0 0 0,0 0-1 0 0,-1 0 1 0 0,0 0 0 0 0,1 0-1 0 0,-1 1-5 0 0,0-2 0 0 0,0 0 0 0 0,0 0 0 0 0,-1 0-1 0 0,1 1 1 0 0,1-2 0 0 0,-1 1-1 0 0,1 1 1 0 0,-1-1 0 0 0,0-1 0 0 0,1 1-1 0 0,0 0 1 0 0,0-1 0 0 0,0 1-1 0 0,-1-1 1 0 0,3 1-11 0 0,-1 1-1 0 0,1-1 1 0 0,0-1-1 0 0,0 1 0 0 0,0 0 1 0 0,0-1-1 0 0,3 1 12 0 0,0 0-9 0 0,-1 0 0 0 0,1 1 0 0 0,-1-1-1 0 0,0 2 1 0 0,0-1 0 0 0,1 0 0 0 0,-2 2 0 0 0,2 0 9 0 0,-1 0-68 0 0,6 7 127 0 0,-11-12-59 0 0,0 1 0 0 0,-1-1 0 0 0,1 1 0 0 0,-1-1 0 0 0,1 0 0 0 0,-1 1 0 0 0,1-1 0 0 0,0 0 0 0 0,0 0 0 0 0,0 0 0 0 0,-1 0 0 0 0,1 0 0 0 0,0 0 0 0 0,0 0 0 0 0,-1 0 0 0 0,1 0-1 0 0,-1 0 1 0 0,2 0 0 0 0,3 0-51 0 0,-4 0-157 0 0,-6-7 175 0 0,-40-39-180 0 0,42 42 204 0 0,0 0 0 0 0,1 0-1 0 0,-1-1 1 0 0,0 1 0 0 0,1-1 0 0 0,0 1 0 0 0,0-1 0 0 0,0-2 9 0 0,-2-9 107 0 0,-2-15-107 0 0,-2-1 18 0 0,7 22 27 0 0,0 0 1 0 0,0 0-1 0 0,0 0 1 0 0,1-1-1 0 0,0 1-45 0 0,1-6 89 0 0,-2 12-75 0 0,0 0 0 0 0,-1 0 0 0 0,1 0 0 0 0,0-1 0 0 0,-1 2 0 0 0,0-2 0 0 0,0 2 0 0 0,1-2 0 0 0,-2 2 0 0 0,0-1 0 0 0,1 0-1 0 0,-1 1 1 0 0,-3-3-14 0 0,4 4-3 0 0,0 1-1 0 0,0-1 0 0 0,1 1 0 0 0,-2 0 0 0 0,1 0 0 0 0,-1 0 0 0 0,2 0 0 0 0,-3 0 4 0 0,1 0 6 0 0,2 0 0 0 0,-2 0 0 0 0,0 0 0 0 0,2 0 0 0 0,-2 0-1 0 0,-2-3-5 0 0,4 3-4 0 0,0 0 0 0 0,-1 1 0 0 0,0-1 0 0 0,1 0 0 0 0,-1 1 0 0 0,1-1-1 0 0,-1 1 1 0 0,0-1 0 0 0,0 1 0 0 0,1-1 0 0 0,0 1 0 0 0,-1 0 0 0 0,0 0-1 0 0,-1 0 5 0 0,1 0 10 0 0,0 0 0 0 0,0 0 0 0 0,0 0 0 0 0,1-1 0 0 0,-1 1-1 0 0,0 0 1 0 0,1-1 0 0 0,-1 0 0 0 0,1 1 0 0 0,-1 0 0 0 0,0-1-1 0 0,0 0-9 0 0,-2-2-10 0 0,-1 0-1 0 0,-1 1 1 0 0,2-1-1 0 0,-2 0 0 0 0,1 2 1 0 0,-1-1-1 0 0,1 1 1 0 0,-1-1-1 0 0,1 1 0 0 0,-1 1 1 0 0,0-1-1 0 0,-1 1 11 0 0,-2 0-8 0 0,0 0-1 0 0,1 1 1 0 0,-1 0-1 0 0,1 0 1 0 0,0 1-1 0 0,0 0 1 0 0,-8 3 8 0 0,12-3-30 0 0,-1 0 0 0 0,-1-1 1 0 0,2 0-1 0 0,-6 1 30 0 0,10-2-4 0 0,0-1-1 0 0,-1 1 0 0 0,1 0 1 0 0,0 0-1 0 0,0 0 1 0 0,0 0-1 0 0,0 0 1 0 0,-1 0-1 0 0,1 0 1 0 0,0 0-1 0 0,0-1 1 0 0,0 1-1 0 0,0 0 1 0 0,0 0-1 0 0,-1 0 1 0 0,1 0-1 0 0,0 0 1 0 0,0-1-1 0 0,0 1 1 0 0,0 0-1 0 0,0 0 0 0 0,0 0 1 0 0,0-1-1 0 0,0 1 1 0 0,0 0-1 0 0,0 0 1 0 0,0 0-1 0 0,0 0 1 0 0,-1 0-1 0 0,1 0 1 0 0,1 0-1 0 0,-1 0 1 0 0,0-1-1 0 0,0 1 1 0 0,0 0-1 0 0,0 0 1 0 0,0 0-1 0 0,0-1 0 0 0,0 1 1 0 0,0 0-1 0 0,0 0 1 0 0,0 0-1 0 0,0 0 1 0 0,0-1-1 0 0,1 1 5 0 0,4-13-95 0 0,-3 6 211 0 0,-2 7-116 0 0,0-1 0 0 0,0 0 1 0 0,0 1-1 0 0,0 0 0 0 0,0 0 0 0 0,0-1 0 0 0,0 1 0 0 0,0-1 0 0 0,0 1 0 0 0,0-1 0 0 0,0 1 0 0 0,0-1 0 0 0,0 1 0 0 0,0-1 0 0 0,0 1 1 0 0,-1-1-1 0 0,1 1 0 0 0,0-1 0 0 0,-1 1 0 0 0,1 0 0 0 0,0-1 0 0 0,-1 1 0 0 0,1 0 0 0 0,-1 0 0 0 0,-13-8-42 0 0,11 7 59 0 0,0 0-1 0 0,1 0 1 0 0,-1 0-1 0 0,-1 0 1 0 0,2 1 0 0 0,-1-1-1 0 0,0 1 1 0 0,1 0-1 0 0,-2 0 1 0 0,1 1-17 0 0,3-1-3 0 0,-1 0 0 0 0,1 0 0 0 0,0 0 0 0 0,-1 0 0 0 0,1 0 0 0 0,0 0 0 0 0,-1 0 0 0 0,1 0 0 0 0,0 0 0 0 0,0 0 0 0 0,-1 0 0 0 0,1 0 0 0 0,0 0 0 0 0,-1 0 0 0 0,1 0 0 0 0,0 0 0 0 0,-1 0 0 0 0,1 0 0 0 0,0-1 0 0 0,0 1 0 0 0,-1 0 0 0 0,1 0 0 0 0,0 0 0 0 0,0 0 0 0 0,0-1 0 0 0,0 1 0 0 0,0 0 0 0 0,0 0 0 0 0,-1-1 3 0 0,-2-7-48 0 0,0-1 55 0 0,2 2-58 0 0,-1 3 16 0 0,2 4 73 0 0,-1 1-4 0 0,4-2 45 0 0,-7-3 177 0 0,9-5-414 0 0,-2 6 96 0 0,-2-5 13 0 0,-1 8 48 0 0,0-1-1 0 0,0 1 1 0 0,0 0 0 0 0,0-1-1 0 0,0 1 1 0 0,0-1 0 0 0,0 1-1 0 0,0 0 1 0 0,0-1 0 0 0,1 1-1 0 0,-1 0 1 0 0,0 0 0 0 0,0 0-1 0 0,0-1 1 0 0,0 1-1 0 0,0 0 1 0 0,1-1 0 0 0,-1 1-1 0 0,0 0 1 0 0,0-1 0 0 0,1 1-1 0 0,-1 0 1 0 0,0 0 0 0 0,0-1-1 0 0,0 1 2 0 0,0 0 5 0 0,1-1-1 0 0,0 1 1 0 0,-1-1-1 0 0,1 1 1 0 0,-1-1-1 0 0,1 1 1 0 0,-1-1-1 0 0,1 1 1 0 0,-1 0-1 0 0,0-1 1 0 0,1 1-1 0 0,-1-1 1 0 0,0 0-1 0 0,1 1 1 0 0,-1-1-1 0 0,0 0 1 0 0,0 1-1 0 0,0-1 1 0 0,1 0-5 0 0,-1 1 0 0 0,0-1 0 0 0,0 1 0 0 0,0 0 0 0 0,0-1 0 0 0,0 1 0 0 0,0 0 0 0 0,0 0 0 0 0,0 0 0 0 0,0 0 0 0 0,0 0 0 0 0,0-1 0 0 0,0 1 0 0 0,0 0 0 0 0,0 0 0 0 0,0-1 0 0 0,0 1 0 0 0,1 0 0 0 0,-1 0 0 0 0,0-1 0 0 0,0 1 0 0 0,0 0 0 0 0,1 0 0 0 0,-1 0 0 0 0,0-1 0 0 0,1 1 0 0 0,-1 0 0 0 0,0 0 0 0 0,0 0 0 0 0,1 0 0 0 0,-1 0 0 0 0,1-1-13 0 0,0 1 1 0 0,-1-1-1 0 0,1 0 1 0 0,-1 1-1 0 0,1-1 0 0 0,-1 1 1 0 0,0 0-1 0 0,1-1 1 0 0,-1 0-1 0 0,0 1 1 0 0,1-1-1 0 0,-1 0 1 0 0,1 0-1 0 0,-1 0 0 0 0,0 1 1 0 0,0-1-1 0 0,0 0 1 0 0,1 1-1 0 0,-1-1 1 0 0,0 0-1 0 0,0 0 1 0 0,0 0 12 0 0,-1 0 170 0 0,0-2 48 0 0,1 3-220 0 0,0 0 0 0 0,0 0 0 0 0,0 0 1 0 0,0 0-1 0 0,0 0 0 0 0,0 0 0 0 0,0 0 0 0 0,0 0 0 0 0,0 0 0 0 0,0 0 1 0 0,0 0-1 0 0,-1 0 0 0 0,1 0 0 0 0,0 0 0 0 0,0 0 0 0 0,0 0 0 0 0,0 0 0 0 0,0 0 1 0 0,0 0-1 0 0,0 0 0 0 0,0 0 0 0 0,0 0 0 0 0,0 0 0 0 0,0 0 0 0 0,0 0 0 0 0,0 0 1 0 0,0 0-1 0 0,0 0 0 0 0,0 0 0 0 0,0 0 0 0 0,0 0 0 0 0,0 0 0 0 0,0 0 1 0 0,0 0-1 0 0,0 0 0 0 0,0 0 0 0 0,0 0 0 0 0,0 0 0 0 0,0 0 0 0 0,0 0 0 0 0,0 0 1 0 0,0 0-1 0 0,0 0 0 0 0,0 0 0 0 0,0 0 0 0 0,0 0 0 0 0,-1 0 0 0 0,1 0 2 0 0,0 1 2 0 0,0-1 0 0 0,0 0-1 0 0,0 0 1 0 0,0 0 0 0 0,0 0-1 0 0,0 0 1 0 0,0 0-1 0 0,0 0 1 0 0,0 0 0 0 0,0 0-1 0 0,0 1 1 0 0,-1-1 0 0 0,1 0-1 0 0,0 0 1 0 0,0 0 0 0 0,0 0-1 0 0,-1 0 1 0 0,1 0-1 0 0,0 0 1 0 0,0 0 0 0 0,0 0-1 0 0,0 0 1 0 0,-1 0 0 0 0,1 0-1 0 0,0 0 1 0 0,0-1 0 0 0,0 1-1 0 0,0 0 1 0 0,-1 0-1 0 0,1 0 1 0 0,0 0 0 0 0,0 0-1 0 0,0 0 1 0 0,0 0 0 0 0,-1 0-1 0 0,1-1 1 0 0,0 1-1 0 0,0 0 1 0 0,0 0 0 0 0,0 0-2 0 0,-1 0-8 0 0,1 0 7 0 0,0 0 0 0 0,0 0 0 0 0,0 0 1 0 0,0 0-1 0 0,0 0 0 0 0,0 0 0 0 0,-1 0 0 0 0,1 0 0 0 0,0 0 1 0 0,0 0-1 0 0,0 0 0 0 0,0 0 0 0 0,0 0 0 0 0,0 0 1 0 0,0 0-1 0 0,0 0 0 0 0,0 0 0 0 0,-1 0 0 0 0,1 0 1 0 0,0 0-1 0 0,0 0 0 0 0,0 0 0 0 0,0 0 0 0 0,0 0 1 0 0,0 0-1 0 0,0 0 0 0 0,0 0 0 0 0,0 0 0 0 0,0 0 1 0 0,0 0-1 0 0,0 0 0 0 0,0 0 0 0 0,0 0 0 0 0,0 0 1 0 0,0 0-1 0 0,0 0 0 0 0,0 0 0 0 0,0 0 0 0 0,0 0 1 0 0,-1 0-1 0 0,1 0 0 0 0,0 0 0 0 0,0 0 0 0 0,0 0 1 0 0,0 0-1 0 0,0 0 0 0 0,0 0 0 0 0,0 0 0 0 0,0 0 0 0 0,0 0 1 0 0,0 0-1 0 0,0 1 0 0 0,0-1 0 0 0,0 0 0 0 0,0 0 1 0 0,0 0-1 0 0,0 0 0 0 0,0 0 1 0 0,0-1-2 0 0,0-1 2 0 0,0 1-1 0 0,0-1 0 0 0,0 1 0 0 0,0-1 0 0 0,0 1 0 0 0,-1 0 0 0 0,1-1 0 0 0,-1 1 0 0 0,1-1 1 0 0,0 2-5 0 0,-1-1 0 0 0,1 1 0 0 0,0 0 0 0 0,-1 0-1 0 0,1 0 1 0 0,0-1 0 0 0,-1 1 0 0 0,1 0 0 0 0,-1-1 0 0 0,1 1-1 0 0,-1 0 1 0 0,1 0 0 0 0,0-1 0 0 0,0 1 0 0 0,0 0 0 0 0,-1 0-1 0 0,1 0 1 0 0,-1 0 0 0 0,1 0 0 0 0,-1 0 0 0 0,1 0 0 0 0,-1-1-1 0 0,1 2 1 0 0,-1-1 0 0 0,1 0 0 0 0,-1 0 0 0 0,1 0 0 0 0,-1 0-1 0 0,1 0 1 0 0,-1 0 0 0 0,1 0 0 0 0,0 1 0 0 0,0-1 0 0 0,-1 0-1 0 0,1 0 6 0 0,-2 1 9 0 0,1 0 0 0 0,0-1-1 0 0,0 0 1 0 0,0 1 0 0 0,0 0 0 0 0,1 0-1 0 0,-1 0 1 0 0,0 0 0 0 0,0 0-1 0 0,0 0 1 0 0,1 0 0 0 0,-1-1 0 0 0,0 1-1 0 0,1 1 1 0 0,-1-1-9 0 0,-1 3-59 0 0,-4 1 170 0 0,4-5-274 0 0,1 0 153 0 0,0 0 0 0 0,1 0 0 0 0,-1 0 0 0 0,0 0 0 0 0,1 0 0 0 0,-1 0 0 0 0,0 0 0 0 0,0 0 0 0 0,1 0-1 0 0,0 1 1 0 0,-1-1 0 0 0,1 0 0 0 0,-1 0 0 0 0,0 1 0 0 0,1-1 0 0 0,-1 0 0 0 0,1 1 0 0 0,-1-1 0 0 0,1 0 0 0 0,-1 0 0 0 0,0 0 0 0 0,1 1 10 0 0,-1 1-55 0 0,2-2-18 0 0,-1-1 77 0 0,0 1-1 0 0,1 0 1 0 0,-1-1 0 0 0,0 1-1 0 0,1 0 1 0 0,-1 0-1 0 0,1-1 1 0 0,-1 1 0 0 0,0 0-1 0 0,1 0 1 0 0,-1 0 0 0 0,1 0-1 0 0,-1 0 1 0 0,1 0 0 0 0,-1 0-1 0 0,1 0 1 0 0,-1 0-1 0 0,0 0 1 0 0,0 0 0 0 0,0 0-1 0 0,1 0 1 0 0,-1 0-4 0 0,1 0 0 0 0,-1 0 0 0 0,0 0 0 0 0,0 0 0 0 0,0 0 0 0 0,0 0 0 0 0,0 0 0 0 0,0 0 0 0 0,1 0 0 0 0,-1 0 0 0 0,0 0 0 0 0,0 0 0 0 0,0 0 0 0 0,0 0 0 0 0,0 0 0 0 0,1 0 0 0 0,-1 0 1 0 0,0 0-1 0 0,0 0 0 0 0,0 0 0 0 0,0 0 0 0 0,0 0 0 0 0,0 0 0 0 0,1 0 0 0 0,-1 0 0 0 0,0 0 0 0 0,0 0 0 0 0,0 0 0 0 0,0 0 0 0 0,0-1 0 0 0,0 1 0 0 0,0 0 0 0 0,0 0 0 0 0,1 0 0 0 0,-1 0 0 0 0,0 0 0 0 0,0 0 0 0 0,0-1 0 0 0,0 1 0 0 0,0 0 0 0 0,0 0 0 0 0,0 0 0 0 0,0 0 0 0 0,0 0 0 0 0,0-1 0 0 0,0 1 0 0 0,0 0 1 0 0,0 0-1 0 0,0 0 0 0 0,0 0 0 0 0,0 0 0 0 0,0-1-1 0 0,0 1 0 0 0,0 0 1 0 0,0 0-1 0 0,0 0 0 0 0,0 0 0 0 0,0 0 1 0 0,0 0-1 0 0,0 0 0 0 0,0 0 1 0 0,0 0-1 0 0,0-1 0 0 0,0 1 1 0 0,0 0-1 0 0,0 0 0 0 0,0 0 0 0 0,0 0 1 0 0,0 0-1 0 0,0 0 0 0 0,0 0 1 0 0,0 0-1 0 0,0-1 0 0 0,0 1 1 0 0,0 0-1 0 0,0 0 0 0 0,-1 0 1 0 0,1 0-1 0 0,0 0 0 0 0,0 0 0 0 0,0 0 1 0 0,0 0-1 0 0,0 0 0 0 0,0 0 1 0 0,0 0-1 0 0,0 0 0 0 0,0 0 1 0 0,0 0-1 0 0,0 0 0 0 0,-1-1 1 0 0,1 1-1 0 0,0 0 0 0 0,0 0 0 0 0,0 0 1 0 0,0 0-1 0 0,0 0 0 0 0,0 0 1 0 0,0 0-1 0 0,0 0 0 0 0,-1 0 1 0 0,1 0-1 0 0,0 0 0 0 0,0 0 0 0 0,0 0 1 0 0,0 1-1 0 0,0-1 0 0 0,0 0 1 0 0,0 0-1 0 0,0 0 0 0 0,-1 0 1 0 0,-1 1-42 0 0,2-1 40 0 0,0 0 0 0 0,-1 0-1 0 0,1 0 1 0 0,0 0 0 0 0,0 0 0 0 0,-1 0-1 0 0,1 0 1 0 0,0 0 0 0 0,0 0-1 0 0,-1 1 1 0 0,1-1 0 0 0,0 0-1 0 0,0 0 1 0 0,0 0 0 0 0,-1 0-1 0 0,1 0 1 0 0,0 1 0 0 0,0-1 0 0 0,0 0-1 0 0,-1 0 1 0 0,1 0 0 0 0,0 1-1 0 0,0-1 1 0 0,0 0 0 0 0,0 0-1 0 0,0 0 1 0 0,0 1 0 0 0,0-1-1 0 0,-1 0 1 0 0,1 0 0 0 0,0 1 0 0 0,0-1-1 0 0,0 0 1 0 0,0 0 0 0 0,0 0 2 0 0,0 0 2 0 0,0 0 0 0 0,0 0 0 0 0,0 0 1 0 0,0 0-1 0 0,0 0 0 0 0,0 1 0 0 0,-1-1 1 0 0,1 0-1 0 0,0 0 0 0 0,0 0 0 0 0,0 0 1 0 0,0 0-1 0 0,0 1 0 0 0,0-1 1 0 0,0 0-1 0 0,0 0 0 0 0,0 0 0 0 0,0 0 1 0 0,0 1-1 0 0,0-1 0 0 0,0 0 0 0 0,0 0 1 0 0,0 0-1 0 0,0 0 0 0 0,0 0 0 0 0,0 1 1 0 0,1-1-1 0 0,-1 0 0 0 0,0 0 0 0 0,0 0 1 0 0,0 0-1 0 0,0 0 0 0 0,0 1 0 0 0,0-1 1 0 0,0 0-1 0 0,0 0 0 0 0,1 0 1 0 0,-1 0-1 0 0,0 0 0 0 0,0 0 0 0 0,0 0 1 0 0,0 0-1 0 0,0 1 0 0 0,0-1 0 0 0,1 0 1 0 0,-1 0-1 0 0,0 0 0 0 0,0 0 0 0 0,0 0 1 0 0,0 0-1 0 0,1 0 0 0 0,-1 0 0 0 0,0 0 1 0 0,0 0-1 0 0,0 0 0 0 0,0 0 0 0 0,1 0-2 0 0,9-6 106 0 0,4 2-258 0 0,-13 4 152 0 0,-1 0 1 0 0,1-1-1 0 0,-1 1 0 0 0,0 0 0 0 0,0 0 0 0 0,1 0 0 0 0,-1 0 1 0 0,1-1-1 0 0,-1 1 0 0 0,1 0 0 0 0,-1-1 0 0 0,0 1 0 0 0,1 0 1 0 0,-1-1-1 0 0,1 1 0 0 0,-1 0 0 0 0,0 0 0 0 0,1 0 0 0 0,-1-1 0 0 0,0 1 1 0 0,1-1-1 0 0,-1 1 0 0 0,0-1 1 0 0,0 1 0 0 0,1 0 0 0 0,-1-1-1 0 0,0 1 1 0 0,0 0 0 0 0,0-1-1 0 0,0 1 1 0 0,0 0 0 0 0,0 0 0 0 0,1-1-1 0 0,-1 1 1 0 0,0 0 0 0 0,1 0 0 0 0,-1 0-1 0 0,0-1 1 0 0,1 1 0 0 0,-1 0-1 0 0,1 0 1 0 0,-1 0 0 0 0,0 0 0 0 0,1 0-1 0 0,-1 0 1 0 0,1 0 0 0 0,-1 0 0 0 0,0 0-1 0 0,1 0 1 0 0,-1 0 0 0 0,1 0-1 0 0,-1 0 1 0 0,0 0 0 0 0,0 0-1 0 0,16-16-20 0 0,-2-3 78 0 0,-5 6-16 0 0,-1 7-44 0 0,-7 5 0 0 0,-1 1 0 0 0,1-1 0 0 0,0 0 0 0 0,0 1 0 0 0,0 0 0 0 0,0-1 0 0 0,0 0 1 0 0,0 0-1 0 0,0 0 0 0 0,0-1 2 0 0,4-6 96 0 0,0 0-95 0 0,0 0 0 0 0,-1 0 0 0 0,1 0 0 0 0,-1-1 0 0 0,-1 0 0 0 0,2-4-1 0 0,-1 1-9 0 0,-3 11 15 0 0,0 0 0 0 0,-1-1-1 0 0,1 0 1 0 0,0 0 0 0 0,-1 2-1 0 0,1-2 1 0 0,-1 0 0 0 0,1 0-1 0 0,-1 1 1 0 0,0 0 0 0 0,0-1-1 0 0,0 0 1 0 0,0 0 0 0 0,0 0-1 0 0,0 1-5 0 0,-2-6 72 0 0,1 5-75 0 0,0 0-1 0 0,0 0 1 0 0,0 0-1 0 0,1 1 1 0 0,-1 0-1 0 0,0-1 1 0 0,0 0-1 0 0,-1 1 1 0 0,1-1-1 0 0,-1 2 1 0 0,1-2 3 0 0,-1 0-104 0 0,1 1 81 0 0,1 1 25 0 0,-1 0 0 0 0,1 0 0 0 0,0 0 0 0 0,0 0 0 0 0,0 0 0 0 0,0 0 0 0 0,0 0 0 0 0,-1 0 0 0 0,1-1 0 0 0,0 1-1 0 0,0 0 1 0 0,0 0 0 0 0,0 0 0 0 0,0 0 0 0 0,0 0 0 0 0,-1 0 0 0 0,1 0 0 0 0,0 0 0 0 0,0-1 0 0 0,0 1 0 0 0,0 0 0 0 0,0 0 0 0 0,0 0 0 0 0,0 0 0 0 0,0 0 0 0 0,0 0 0 0 0,0-1 0 0 0,0 1 0 0 0,0 0 0 0 0,0 0 0 0 0,0 0 0 0 0,0 0 0 0 0,0 0 0 0 0,0 0 0 0 0,0 0 0 0 0,0 0 0 0 0,0 0 0 0 0,0 0 0 0 0,0 0 0 0 0,0 0 0 0 0,0-1 0 0 0,0 1-2 0 0,2-7 118 0 0,3-17-46 0 0,-5 24-176 0 0,0 0 105 0 0,0-1 0 0 0,0 1 0 0 0,0-1 0 0 0,0 1 1 0 0,0 0-1 0 0,0-1 0 0 0,0 1 0 0 0,-1 0 0 0 0,1-1 0 0 0,0 1 0 0 0,0 0 1 0 0,0 0-1 0 0,-1-1 0 0 0,1 1 0 0 0,0 0 0 0 0,0 0 0 0 0,-1-1 0 0 0,1 1 0 0 0,0 0 1 0 0,0 0-1 0 0,-1-1 0 0 0,1 1 0 0 0,0 0 0 0 0,-1 0 0 0 0,1 0-1 0 0,0 0 0 0 0,-1 0 0 0 0,1 0-1 0 0,0 0 1 0 0,0 0 0 0 0,0 0-1 0 0,-1 0 1 0 0,1 0 0 0 0,0 0-1 0 0,0 0 1 0 0,-1 0 0 0 0,1 0-1 0 0,0 0 1 0 0,0 0 0 0 0,0 0-1 0 0,0 0 1 0 0,0 0 0 0 0,0 0-1 0 0,0 0 1 0 0,0 0 0 0 0,-1 0-1 0 0,1 0 1 0 0,0 0 0 0 0,0 0-1 0 0,0 0 1 0 0,-1-1 0 0 0,1 1-1 0 0,0 0 1 0 0,0 0 0 0 0,0 0 0 0 0,0 0-1 0 0,-1 0 1 0 0,1 0 0 0 0,0 0-1 0 0,0 0 1 0 0,0 0 0 0 0,0 0-1 0 0,0-1 1 0 0,0 1 0 0 0,0 0-1 0 0,0 0 1 0 0,0 0 0 0 0,-1-1-1 0 0,1 1 1 0 0,0 0 0 0 0,0 0 0 0 0,-2-4 105 0 0,1-1-60 0 0,0 2-165 0 0,2 1 122 0 0,0 2 0 0 0,-1-1 0 0 0,1 0 0 0 0,0-1 0 0 0,-1 1-1 0 0,0 0 1 0 0,1-1 0 0 0,-1 2 0 0 0,0-1 0 0 0,1-1 0 0 0,-1 1-1 0 0,0-1 1 0 0,0 1 0 0 0,0 0 0 0 0,-1-1-2 0 0,1-1 70 0 0,0 3-68 0 0,0-1 1 0 0,1 1-1 0 0,-1 0 1 0 0,0 0-1 0 0,0-1 1 0 0,0 1 0 0 0,0 0-1 0 0,0 0 1 0 0,0-1-1 0 0,0 1 1 0 0,0 0-1 0 0,0 0 1 0 0,0 0-1 0 0,-1 0 1 0 0,1 0 0 0 0,0 0-1 0 0,0-1 1 0 0,0 1-1 0 0,0 0 1 0 0,0 0-1 0 0,0-1 1 0 0,0 1-1 0 0,-1 0 1 0 0,1 0 0 0 0,0 0-1 0 0,0-1 1 0 0,0 1-1 0 0,0 0 1 0 0,-1 0-1 0 0,1 0 1 0 0,0 0-1 0 0,0-1 1 0 0,-1 1 0 0 0,1 0-1 0 0,0 0 1 0 0,0 0-1 0 0,-1 0 1 0 0,1 0-1 0 0,0 0 1 0 0,0 0-1 0 0,-1 0 1 0 0,1 0 0 0 0,0 0-1 0 0,0 0 1 0 0,0 0-1 0 0,0 0 1 0 0,0 0-3 0 0,-8-10-54 0 0,6 3 81 0 0,-1 3-126 0 0,2 6 14 0 0,2-3 82 0 0,-1-8 45 0 0,0 7 28 0 0,-1 3 45 0 0,-2 1-249 0 0,3-2 138 0 0,-1 0-1 0 0,1 0 1 0 0,-1 1-1 0 0,1-1 1 0 0,-1 0-1 0 0,1 1 0 0 0,0-1 1 0 0,-1 0-1 0 0,1 1 1 0 0,-1-1-1 0 0,1 0 1 0 0,0 1-1 0 0,-1-1 1 0 0,1 0-1 0 0,0 1 0 0 0,0-1 1 0 0,-1 1-1 0 0,1-1 1 0 0,0 1-1 0 0,0-1 1 0 0,-1 0-4 0 0,1 0-42 0 0,4-12 129 0 0,-4 11-183 0 0,0 1 96 0 0,0 0-1 0 0,1 0 0 0 0,-1 0 0 0 0,0 0 1 0 0,0 0-1 0 0,0 0 0 0 0,0 0 1 0 0,0 0-1 0 0,0 0 0 0 0,0 0 0 0 0,0 0 1 0 0,0 0-1 0 0,0 0 0 0 0,0 0 1 0 0,1 0-1 0 0,-1 0 0 0 0,0 0 1 0 0,0-1-1 0 0,0 1 0 0 0,0 0 0 0 0,0 0 1 0 0,0 0-1 0 0,0 0 0 0 0,0 0 1 0 0,0 0-1 0 0,0 0 0 0 0,0 0 0 0 0,0 0 1 0 0,0-1-1 0 0,0 1 0 0 0,0 0 1 0 0,0 0-1 0 0,0 0 0 0 0,0 0 0 0 0,0 0 1 0 0,0 0-1 0 0,0 0 0 0 0,0 0 1 0 0,0-1-1 0 0,0 1 0 0 0,0 0 0 0 0,0 0 1 0 0,0 0-1 0 0,0 0 0 0 0,0 0 1 0 0,0 0-1 0 0,0 0 0 0 0,-1 0 0 0 0,1 0 1 0 0,0 0-1 0 0,0 0 0 0 0,0 0 1 0 0,0 0-1 0 0,0 0 0 0 0,0 0 0 0 0,0 0 1 0 0,0 0-1 0 0,0 0 0 0 0,0 0 1 0 0,0 0-1 0 0,-1 0 0 0 0,1 0 0 0 0,0 0 1 0 0,0 0 0 0 0,0 0-22 0 0,1 0 24 0 0,-1 0 0 0 0,0 0 0 0 0,0 0 0 0 0,1 0 0 0 0,-1 0 0 0 0,0 0 0 0 0,0 0 0 0 0,0 0 0 0 0,1 0 0 0 0,-1 0 0 0 0,0 0 0 0 0,0 0 0 0 0,1 0 0 0 0,-1 0 0 0 0,0 0 0 0 0,0 0 0 0 0,1 0 0 0 0,-1 0 0 0 0,0 0 0 0 0,0 0 0 0 0,0 0 0 0 0,0 0-1 0 0,0 0 1 0 0,0 0 0 0 0,0 0 0 0 0,1 0 0 0 0,-1 0 0 0 0,0 0 0 0 0,0 0 0 0 0,0 0 0 0 0,0 0 0 0 0,1 0 0 0 0,-1-1 0 0 0,0 1 0 0 0,0 0 0 0 0,0 0 0 0 0,0 0 0 0 0,0-1 0 0 0,1 1 0 0 0,-1 0 0 0 0,0 0 0 0 0,0 0 0 0 0,0-1 0 0 0,0 1 0 0 0,0 0 0 0 0,0 0 0 0 0,0-1 0 0 0,0 1 0 0 0,0 0 0 0 0,0 0 0 0 0,0-1 0 0 0,0 1 0 0 0,0 0 0 0 0,0 0 0 0 0,0-1 0 0 0,0 1 0 0 0,0 0 0 0 0,0 0 0 0 0,0 0 0 0 0,-1-1-2 0 0,2 0 43 0 0,-1 1-41 0 0,0 0 1 0 0,0 0-1 0 0,0 0 1 0 0,0 0-1 0 0,0 0 1 0 0,0 1 0 0 0,0-1-1 0 0,0 0 1 0 0,-1 0-1 0 0,1 1 1 0 0,0-1-1 0 0,0 0 1 0 0,0 0-1 0 0,-1 1 1 0 0,1-1 0 0 0,0 0-1 0 0,0 0 1 0 0,0 0-1 0 0,-1 1 1 0 0,1-1-1 0 0,0 0 1 0 0,0 0-1 0 0,0 0-2 0 0,-6 6 22 0 0,14-17 34 0 0,-7 8-132 0 0,-1 7-123 0 0,0-4 201 0 0,0 0 1 0 0,0 0-1 0 0,0 0 1 0 0,0 0-1 0 0,0 0 0 0 0,1 0 1 0 0,-1 0-1 0 0,0 0 1 0 0,0 0-1 0 0,0 1 0 0 0,0-1 1 0 0,0 0-1 0 0,0 0 1 0 0,0 0-1 0 0,0 0 0 0 0,0 0 1 0 0,0 0-1 0 0,0 0 1 0 0,0 0-1 0 0,0 0 0 0 0,1 0 1 0 0,-1 0-1 0 0,0 0 1 0 0,0 0-1 0 0,0 0 0 0 0,0 0 1 0 0,0 0-1 0 0,0 0 1 0 0,0 0-1 0 0,0 0 0 0 0,1 0 1 0 0,-1 0-1 0 0,0 0 1 0 0,0 0-1 0 0,0 0 0 0 0,0 0 1 0 0,0 0-1 0 0,0 0 0 0 0,0 0 1 0 0,0 0-1 0 0,0 0 1 0 0,1 0-3 0 0,7-6 15 0 0,-8 5-15 0 0,0 1 0 0 0,1 0 0 0 0,-1 0 0 0 0,0 0-1 0 0,0 0 1 0 0,0 0 0 0 0,1 0 0 0 0,-1-1 0 0 0,0 1 0 0 0,1 0 0 0 0,-1 0-1 0 0,1 0 1 0 0,-1 0 0 0 0,0 1 0 0 0,1-1 0 0 0,-1 0 0 0 0,1 0 0 0 0,-1 0-1 0 0,0 0 1 0 0,1 0 0 0 0,-1 0 0 0 0,0 1 0 0 0,1-1 0 0 0,-1 0 0 0 0,0 0 0 0 0,1 0-1 0 0,-1 1 1 0 0,0-1 0 0 0,0 0 0 0 0,0 1 0 0 0,0-1 0 0 0,0 0 0 0 0,3 2 117 0 0,-2-2-118 0 0,0 1-1 0 0,0-1 0 0 0,1 0 1 0 0,-2 0-1 0 0,1 0 0 0 0,1 0 1 0 0,-1 0-1 0 0,1 0 0 0 0,-1 0 1 0 0,0 0-1 0 0,0 0 0 0 0,0 0 1 0 0,0 0-1 0 0,1 0 0 0 0,-1-1 1 0 0,0 1-1 0 0,1-1 2 0 0,13-2 98 0 0,-8 4-130 0 0,-7-1 35 0 0,1 0-1 0 0,-1 0 1 0 0,1 0 0 0 0,0 0-1 0 0,0 0 1 0 0,0 0-1 0 0,-1 0 1 0 0,1 0-1 0 0,0 1 1 0 0,0-1-1 0 0,0 0 1 0 0,-1 0-1 0 0,0 1 1 0 0,1-1-1 0 0,0 1-2 0 0,2 0-57 0 0,-3-1 58 0 0,1 0 1 0 0,0 0-1 0 0,-1 0 0 0 0,1 1 1 0 0,-1-1-1 0 0,0 0 0 0 0,0 1 1 0 0,1-1-1 0 0,-1 1 0 0 0,1-1 1 0 0,-1 1-1 0 0,1-1 0 0 0,-1 1 1 0 0,0-1-1 0 0,1 1 0 0 0,-1-1 1 0 0,0 1-1 0 0,1 0 0 0 0,-1-1 1 0 0,0 0-2 0 0,1 1 7 0 0,-1-1-1 0 0,0 1 1 0 0,1 0 0 0 0,-1-1 0 0 0,1 1 0 0 0,-1-1-1 0 0,0 1 1 0 0,1-1 0 0 0,-1 1 0 0 0,1-1 0 0 0,0 1-1 0 0,-1-1 1 0 0,1 0 0 0 0,0 1 0 0 0,-1-1 0 0 0,1 0 0 0 0,0 0-1 0 0,0 0-6 0 0,15 3 116 0 0,-7 0-196 0 0,-8-3 86 0 0,-1 0-1 0 0,1 0 0 0 0,0 0 0 0 0,0 0-1 0 0,0 1 1 0 0,0-1 0 0 0,-1 0-1 0 0,1 1 1 0 0,0-1 0 0 0,-1 0 0 0 0,0 0-1 0 0,1 0 1 0 0,0 1 0 0 0,-1-1 0 0 0,1 1-1 0 0,-1-1 1 0 0,1 1 0 0 0,0 0-1 0 0,-1-1 1 0 0,1 1 0 0 0,-1 0 0 0 0,1-1-1 0 0,-1 1 1 0 0,0 0 0 0 0,1-1 0 0 0,-1 1-6 0 0,0-1 0 0 0,0 0 0 0 0,0 1 0 0 0,1-1 0 0 0,-1 1-1 0 0,1-1 1 0 0,-1 0 0 0 0,0 0 0 0 0,1 1-1 0 0,-1-1 1 0 0,1 0 0 0 0,0 0 0 0 0,-1 1 0 0 0,1-1-1 0 0,-1 0 1 0 0,1 0 0 0 0,-1 0 0 0 0,1 0-1 0 0,-1 0 1 0 0,0 0 0 0 0,0 0 0 0 0,1 0 0 0 0,0 0-1 0 0,-1 0 1 0 0,1 0 1 0 0,19-1-37 0 0,-13 1-3 0 0,-2-4 314 0 0,-2 1-196 0 0,-2 5-198 0 0,0-2 107 0 0,-1 0 1 0 0,0 1 0 0 0,0-1-1 0 0,1 0 1 0 0,-1 0 0 0 0,1 0-1 0 0,0 0 1 0 0,-1 1-1 0 0,1-1 1 0 0,0 0 0 0 0,-1 0-1 0 0,1 0 1 0 0,0 0-1 0 0,-1 0 1 0 0,1 0 0 0 0,-1 0-1 0 0,0 0 1 0 0,1 0 0 0 0,0 0-1 0 0,-1 0 1 0 0,1 0 12 0 0,1 0 110 0 0,-1 0-122 0 0,-1 1-1 0 0,1 0 0 0 0,0-1 0 0 0,-1 0 0 0 0,0 1 1 0 0,1-1-1 0 0,-1 1 0 0 0,1-1 0 0 0,0 0 0 0 0,0 0 1 0 0,0 1-1 0 0,-1-1 0 0 0,1 0 13 0 0,1-2-175 0 0,-2-4 191 0 0,-8 6 32 0 0,3-3-372 0 0,4 2 325 0 0,-1 0 1 0 0,1 0-1 0 0,0 1 1 0 0,-1-1 0 0 0,0 0-1 0 0,0 1 1 0 0,1-1-1 0 0,-1 1 1 0 0,0-1 0 0 0,0 1-1 0 0,1 0-1 0 0,-31-3-180 0 0,24 2 194 0 0,1 1 0 0 0,1 0 0 0 0,-1 0-1 0 0,0 0 1 0 0,0 0 0 0 0,-2 1-14 0 0,8-1-3 0 0,-1 0 1 0 0,1 0-1 0 0,0 1 0 0 0,0-1 1 0 0,1 0-1 0 0,-1 1 0 0 0,0-1 1 0 0,0 1-1 0 0,0-1 0 0 0,0 1 1 0 0,0-1-1 0 0,0 1 0 0 0,0 0 1 0 0,1 0 2 0 0,-1 1-54 0 0,2-3 67 0 0,-1 1-1 0 0,1 0 0 0 0,0-1 0 0 0,0 1 1 0 0,-1 0-1 0 0,1 0 0 0 0,0 0 0 0 0,0 0 1 0 0,0 0-1 0 0,0 0 0 0 0,-1 0 0 0 0,1 0 1 0 0,0 0-1 0 0,0 0 0 0 0,0 0 1 0 0,0 0-1 0 0,-1 0 0 0 0,1 0 0 0 0,0 0 1 0 0,0 1-13 0 0,21 5 69 0 0,-14-5 33 0 0,0 1 0 0 0,0-1 0 0 0,0 0 0 0 0,0-1-102 0 0,1 1 101 0 0,0 0 0 0 0,8 2-101 0 0,64 15 133 0 0,-63-14 100 0 0,-12-4-281 0 0,-1 1 0 0 0,0 0-1 0 0,1 0 1 0 0,2 2 48 0 0,-2-1-5 0 0,-1-1 1 0 0,1 0-1 0 0,0 0 1 0 0,-1 0-1 0 0,0-1 1 0 0,2 1-1 0 0,-2-1 1 0 0,1-1 4 0 0,21 2-136 0 0,-25-1 129 0 0,6 1 57 0 0,1-1 0 0 0,-1 1 0 0 0,1 1 0 0 0,-1-1 0 0 0,0 1 0 0 0,0 1 0 0 0,0 0 0 0 0,2 1-50 0 0,29 17-38 0 0,-38-20 39 0 0,0-1 1 0 0,-1 1-1 0 0,1-1 1 0 0,0 1-1 0 0,0-1 1 0 0,-1 1-1 0 0,1-1 1 0 0,0 1-1 0 0,-1 0 1 0 0,0-1-1 0 0,1 1 1 0 0,-1-1-1 0 0,1 0 1 0 0,-1 1-1 0 0,1 0 1 0 0,0 1-2 0 0,9 1-63 0 0,-9-2 62 0 0,0 0-1 0 0,-1 1 1 0 0,1-1-1 0 0,0 1 1 0 0,1-1-1 0 0,-1 0 1 0 0,0 0 0 0 0,1 0-1 0 0,-1 0 1 0 0,0 0-1 0 0,1 1 1 0 0,-1-1 0 0 0,1-1-1 0 0,0 1 1 0 0,-2-1-1 0 0,2 1 1 0 0,0-1 0 0 0,0 1-1 0 0,0 0 2 0 0,0-1-8 0 0,1 0 0 0 0,-1 0 0 0 0,0 1 0 0 0,0-1-1 0 0,0 1 1 0 0,1 0 0 0 0,-2 0 0 0 0,3 0 8 0 0,3 2 41 0 0,-6-1 42 0 0,-1-1-83 0 0,0-1 1 0 0,0 1-1 0 0,0 0 1 0 0,0-1-1 0 0,0 1 0 0 0,0-1 1 0 0,1 0-1 0 0,-1 0 1 0 0,0 1-1 0 0,0 0 1 0 0,1-1-1 0 0,-1 1 0 0 0,0-1 1 0 0,0 1-1 0 0,1-1 1 0 0,-1 1-1 0 0,0-1 1 0 0,0 0-1 0 0,0 1 0 0 0,1-1 1 0 0,-1 1-1 0 0,1-1 0 0 0,3 1-156 0 0,-3-1 159 0 0,-1 0 1 0 0,1 0 0 0 0,-1 0-1 0 0,0 1 1 0 0,0-1-1 0 0,0 0 1 0 0,1 0 0 0 0,-1 0-1 0 0,1 1 1 0 0,-1-1 0 0 0,1 0-1 0 0,-1 1 1 0 0,0-1 0 0 0,1 0-1 0 0,-1 1 1 0 0,0-1 0 0 0,1 0-1 0 0,-1 1 1 0 0,0-1-1 0 0,0 1 1 0 0,1-1 0 0 0,-1 1-1 0 0,0-1 1 0 0,0 1 0 0 0,0-1-1 0 0,1 0 1 0 0,-1 0 0 0 0,0 1-4 0 0,2 52-4 0 0,0-32-14 0 0,1-6 93 0 0,-5-5-131 0 0,1 1 1 0 0,1-1-1 0 0,0 4 56 0 0,0-11-13 0 0,0-1 24 0 0,1 0 0 0 0,-1 0-1 0 0,1-1 1 0 0,0 1 0 0 0,-1 0 0 0 0,1-1 0 0 0,0 1-1 0 0,-1-1 1 0 0,1 0 0 0 0,0 1 0 0 0,1 0 0 0 0,0 0-11 0 0,4 7 54 0 0,-1-2-109 0 0,-5-7 60 0 0,1 0 0 0 0,-1 0-1 0 0,0 1 1 0 0,1-1 0 0 0,-1 0 0 0 0,0 0-1 0 0,1 0 1 0 0,-1 0 0 0 0,0 1 0 0 0,0-1-1 0 0,0 0 1 0 0,1 1 0 0 0,-1-1 0 0 0,0 1-1 0 0,0-1 1 0 0,0 0 0 0 0,0 1 0 0 0,0-1-1 0 0,0 1 1 0 0,0-1 0 0 0,0 1 0 0 0,0-1-1 0 0,0 0 1 0 0,0 1 0 0 0,0-1 0 0 0,0 1-1 0 0,0-1 1 0 0,0 0 0 0 0,0 0 0 0 0,0 0 0 0 0,0 1-1 0 0,-1-1-4 0 0,1 4 5 0 0,0 0-1 0 0,0 0 1 0 0,0 0-1 0 0,1-1 1 0 0,-1 1-1 0 0,1-1 1 0 0,0 1-1 0 0,0-1 1 0 0,0 1-1 0 0,0-1 1 0 0,1 1-5 0 0,3 1-37 0 0,-5-4 33 0 0,0-1-1 0 0,0 1 0 0 0,0-1 0 0 0,1 0 1 0 0,-1 1-1 0 0,0-1 0 0 0,1 1 0 0 0,-1-1 0 0 0,0 1 1 0 0,0-1-1 0 0,1 1 0 0 0,-1-1 0 0 0,0 1 1 0 0,0-1-1 0 0,0 0 0 0 0,0 1 0 0 0,0-1 5 0 0,2 7 13 0 0,-1-1 0 0 0,0 0 0 0 0,0 0 0 0 0,4 4-13 0 0,-5-8-4 0 0,0-1 0 0 0,1 0-1 0 0,-1 0 1 0 0,0 0-1 0 0,0 1 1 0 0,0-1 0 0 0,0 0-1 0 0,0 1 1 0 0,0-2 0 0 0,-1 2-1 0 0,1-1 1 0 0,0 0 0 0 0,-1 1-1 0 0,1-1 1 0 0,-1 0 0 0 0,0 0 4 0 0,1 0-1 0 0,-1 1 1 0 0,1-1-1 0 0,-1 0 1 0 0,1 1 0 0 0,0-1-1 0 0,0-1 1 0 0,0 2 0 0 0,0-1-1 0 0,0 0 1 0 0,0 1 0 0 0,0-1-1 0 0,0 0 1 0 0,0 0 0 0 0,0 1 0 0 0,2 2 58 0 0,-2-3-62 0 0,0-1 0 0 0,1 0 0 0 0,-1 0 0 0 0,0 1 0 0 0,0-1 0 0 0,0 1 0 0 0,1 0 0 0 0,-1-1 0 0 0,0 1 0 0 0,0-1 0 0 0,0 1 0 0 0,0-1 0 0 0,0 1 0 0 0,0 0 0 0 0,0-1 0 0 0,0 1 0 0 0,0-1 0 0 0,-1 0 0 0 0,1 1 4 0 0,0 0 4 0 0,0 0 1 0 0,0 0-1 0 0,0 0 0 0 0,0 1 0 0 0,1-1 1 0 0,-1-1-1 0 0,0 1 0 0 0,1 0 0 0 0,-1 1 1 0 0,0-1-1 0 0,1 0 0 0 0,-1 0 0 0 0,1 0 1 0 0,0-1-1 0 0,-1 1 0 0 0,0 0 0 0 0,1 0 0 0 0,0 0 1 0 0,0 0-1 0 0,-1-1 0 0 0,2 2-4 0 0,5 8-113 0 0,-6-9 113 0 0,0 1 0 0 0,-1-1 0 0 0,1 0 0 0 0,0 0 0 0 0,-1 0 0 0 0,1 0 0 0 0,0 0 0 0 0,0 0-1 0 0,0 0 1 0 0,0 0 0 0 0,0 0 0 0 0,0 0 0 0 0,0-1 0 0 0,0 1 0 0 0,1-1 0 0 0,7 7-564 0 0,-9-6 274 0 0,0-1 1 0 0,0 0-1 0 0,0 0 1 0 0,0 0-1 0 0,0 0 1 0 0,0 1-1 0 0,0-1 1 0 0,0 0-1 0 0,0 1 1 0 0,0-1-1 0 0,0 0 1 0 0,0 1-1 0 0,0-1 1 0 0,-1 0-1 0 0,1 1 1 0 0,0-1-1 0 0,0 0 1 0 0,0 0-1 0 0,0 1 1 0 0,-1-1-1 0 0,1 0 1 0 0,0 0-1 0 0,0 1 1 0 0,-1-1-1 0 0,1 0 1 0 0,0 0-1 0 0,0 1 1 0 0,-1-1-1 0 0,1 0 1 0 0,0 0-1 0 0,0 0 1 0 0,0 0 289 0 0,-15 8-8456 0 0,0-5 5298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40:06.1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48 194 3841 0 0,'-1'5'1592'0'0,"0"0"1"0"0,1 1-1 0 0,0-1 0 0 0,0 1 1 0 0,0-1-1 0 0,1 4-1592 0 0,-1 18 2264 0 0,-17 227 1865 0 0,13-119-3205 0 0,11 110-924 0 0,-1-72 342 0 0,3 31-1878 0 0,-5-184-185 0 0,0 1 1 0 0,1-1 0 0 0,4 10 1720 0 0,-2-5-4220 0 0,-7-25 4094 0 0,0 0 0 0 0,0 1 0 0 0,0-1 0 0 0,0 0 0 0 0,0 0 0 0 0,0 0 0 0 0,0 1 0 0 0,1-1 0 0 0,-1 0 0 0 0,0 0 0 0 0,0 0 0 0 0,0 0 0 0 0,0 1 0 0 0,0-1 0 0 0,0 0 0 0 0,0 0 0 0 0,1 0 0 0 0,-1 0 0 0 0,0 1 0 0 0,0-1 0 0 0,0 0 0 0 0,0 0 0 0 0,0 0 0 0 0,1 0 0 0 0,-1 0 0 0 0,0 0 0 0 0,0 1 0 0 0,0-1 0 0 0,1 0 1 0 0,-1 0-1 0 0,0 0 0 0 0,0 0 0 0 0,0 0 0 0 0,1 0 0 0 0,-1 0 0 0 0,0 0 0 0 0,0 0 0 0 0,1 0 0 0 0,-1 0 0 0 0,0 0 0 0 0,0 0 0 0 0,0 0 0 0 0,1 0 0 0 0,-1 0 0 0 0,0-1 0 0 0,0 1 0 0 0,0 0 0 0 0,1 0 0 0 0,-1 0 0 0 0,0 0 0 0 0,0 0 0 0 0,0 0 0 0 0,0 0 0 0 0,1-1 0 0 0,-1 1 0 0 0,0 0 0 0 0,0 0 0 0 0,0 0 0 0 0,0 0 0 0 0,0-1 0 0 0,0 1 0 0 0,0 0 0 0 0,1 0 0 0 0,-1 0 0 0 0,0-1 0 0 0,0 1 0 0 0,0 0 126 0 0,1-12-1688 0 0</inkml:trace>
  <inkml:trace contextRef="#ctx0" brushRef="#br0" timeOffset="471.399">58 440 4129 0 0,'-1'-1'355'0'0,"0"1"1"0"0,-1-1-1 0 0,1 0 1 0 0,0 1-1 0 0,0-1 1 0 0,0 0-1 0 0,0 0 0 0 0,0 0 1 0 0,0 1-1 0 0,0-1 1 0 0,0 0-1 0 0,0-1 1 0 0,1 1-1 0 0,-1 0 1 0 0,0 0-1 0 0,1 0 1 0 0,-1 0-1 0 0,0 0 0 0 0,1-1 1 0 0,0 1-1 0 0,-1 0-355 0 0,1-1 239 0 0,0 0-1 0 0,0 1 0 0 0,0-1 0 0 0,0 0 1 0 0,0 1-1 0 0,1-1 0 0 0,-1 1 0 0 0,1-1 1 0 0,-1 1-1 0 0,1-1 0 0 0,-1 0 0 0 0,1 1 1 0 0,0 0-1 0 0,0-1 0 0 0,0 0-238 0 0,5-6 428 0 0,0 0 0 0 0,1 1 0 0 0,0-1 0 0 0,0 1 0 0 0,4-2-428 0 0,-2 1 615 0 0,3-2-372 0 0,1 0-1 0 0,0 2 0 0 0,1-1 0 0 0,-1 2 0 0 0,2-1 0 0 0,-1 2 0 0 0,1 0 0 0 0,0 1 0 0 0,0 0 0 0 0,0 2 0 0 0,6-2-242 0 0,35-4 423 0 0,0 3-1 0 0,26 0-422 0 0,-68 5 10 0 0,1 0 0 0 0,-1 1-1 0 0,1 1 1 0 0,-1 0 0 0 0,1 1 0 0 0,-1 1 0 0 0,1 1-10 0 0,-11-3-23 0 0,1 0 0 0 0,-1 1 0 0 0,0 0-1 0 0,0 0 1 0 0,0 0 0 0 0,0 0 0 0 0,-1 1 0 0 0,1-1 0 0 0,-1 1 0 0 0,1 0 0 0 0,-1 0 0 0 0,0 0 0 0 0,0 1-1 0 0,0-1 1 0 0,-1 1 0 0 0,1 0 0 0 0,-1-1 0 0 0,0 1 0 0 0,0 0 0 0 0,0 0 0 0 0,0 1 0 0 0,-1-1 0 0 0,0 0-1 0 0,1 3 24 0 0,-1 0-83 0 0,0 0 0 0 0,-1 1 0 0 0,0-1 0 0 0,0 0-1 0 0,0 1 1 0 0,-1-1 0 0 0,0 0 0 0 0,-1 0 0 0 0,1 0-1 0 0,-2 0 1 0 0,1 0 0 0 0,-1 0 0 0 0,1 0 0 0 0,-2-1-1 0 0,1 0 1 0 0,-1 1 0 0 0,0-1 0 0 0,-1 1 83 0 0,-14 17-404 0 0,-1 0 0 0 0,0-2 0 0 0,-20 16 404 0 0,20-19-142 0 0,-18 17-257 0 0,-1-2 0 0 0,-2-1-1 0 0,-1-2 1 0 0,-2-2 0 0 0,-40 19 399 0 0,33-26-202 0 0,49-23-71 0 0,5-4 142 0 0,5-4 46 0 0,10-2 89 0 0,1 0 0 0 0,0 1 0 0 0,1 0 0 0 0,0 2 0 0 0,4-1-4 0 0,39-10 321 0 0,4 1-321 0 0,-48 13 76 0 0,18-2 70 0 0,0 2-1 0 0,1 1 0 0 0,-1 2 0 0 0,1 2 0 0 0,-1 1 0 0 0,4 2-145 0 0,-28-2 32 0 0,0 1 0 0 0,0-1 0 0 0,-1 2 0 0 0,1 0-1 0 0,-1 1 1 0 0,0 0 0 0 0,0 0 0 0 0,0 1 0 0 0,0 1 0 0 0,-1 0 0 0 0,0 1-1 0 0,0 0 1 0 0,-1 1 0 0 0,0 0 0 0 0,0 0 0 0 0,-1 1 0 0 0,3 3-32 0 0,-8-7 15 0 0,0 0 1 0 0,0 0 0 0 0,-1 0 0 0 0,1 1-1 0 0,-1-1 1 0 0,-1 1 0 0 0,1-1-1 0 0,-1 1 1 0 0,0 0 0 0 0,0 0-1 0 0,0 1 1 0 0,-1-1 0 0 0,0 0 0 0 0,0 4-16 0 0,-1-1 28 0 0,0-1 0 0 0,-1 1 0 0 0,0-1 0 0 0,0 0 0 0 0,-1 1 0 0 0,0-1 0 0 0,0 0 0 0 0,-1 0 0 0 0,0-1 0 0 0,-2 3-28 0 0,-4 8 100 0 0,-1-1 1 0 0,-1-1-1 0 0,0 0 1 0 0,-1 0-1 0 0,-1-1 1 0 0,-1-1-1 0 0,0 0 1 0 0,-15 11-101 0 0,-9 4 215 0 0,-2-1 0 0 0,-1-1 0 0 0,-1-3 0 0 0,-1-1 0 0 0,-1-3 0 0 0,-1-1 0 0 0,-3-2-215 0 0,13-5-535 0 0,-1-2 0 0 0,-1-1 0 0 0,0-2-1 0 0,0-2 1 0 0,0-1 0 0 0,0-2 0 0 0,-1-2 0 0 0,1-1 0 0 0,-15-3 535 0 0,45 3-703 0 0,0 0 0 0 0,0-1 0 0 0,0 1 1 0 0,0-2-1 0 0,0 1 0 0 0,-2-2 703 0 0,6 3-409 0 0,1 0 1 0 0,-1-1-1 0 0,1 1 0 0 0,0-1 0 0 0,0 1 0 0 0,0-1 0 0 0,0 0 1 0 0,0 1-1 0 0,0-1 0 0 0,1 0 0 0 0,-1-1 0 0 0,1 1 1 0 0,-1 0-1 0 0,1 0 0 0 0,0-1 0 0 0,0 1 0 0 0,0 0 1 0 0,0-1-1 0 0,0 0 409 0 0,-3-21-3237 0 0</inkml:trace>
  <inkml:trace contextRef="#ctx0" brushRef="#br0" timeOffset="846.31">1744 275 4097 0 0,'8'-15'2998'0'0,"5"-20"1573"0"0,-13 35-4498 0 0,0-1 0 0 0,0 1 0 0 0,1 0 0 0 0,-1 0 0 0 0,0-1 0 0 0,0 1 0 0 0,-1 0 0 0 0,1 0 0 0 0,0-1 0 0 0,0 1 0 0 0,0 0 0 0 0,0 0 0 0 0,0-1 0 0 0,0 1 0 0 0,0 0 0 0 0,0 0 0 0 0,0-1 0 0 0,0 1 0 0 0,-1 0 0 0 0,1 0 0 0 0,0 0-1 0 0,0-1 1 0 0,0 1 0 0 0,0 0 0 0 0,-1 0 0 0 0,1 0 0 0 0,0 0 0 0 0,0-1 0 0 0,-1 1 0 0 0,1 0 0 0 0,0 0 0 0 0,0 0 0 0 0,0 0 0 0 0,-1 0 0 0 0,1 0-73 0 0,-13-2 1310 0 0,-13 7 98 0 0,16-3-1125 0 0,0 2 1 0 0,0-1-1 0 0,1 2 0 0 0,0-1 0 0 0,0 1 0 0 0,0 1 0 0 0,0-1 0 0 0,-3 5-283 0 0,-13 10 397 0 0,2 2-1 0 0,-2 3-396 0 0,-5 5 250 0 0,-10 12-125 0 0,1 1 1 0 0,3 2-1 0 0,2 2 1 0 0,1 1-1 0 0,3 1 1 0 0,2 2 0 0 0,-17 44-126 0 0,34-70 28 0 0,1 0 1 0 0,1 1-1 0 0,1 1 1 0 0,2-1 0 0 0,0 1-1 0 0,2 0 1 0 0,1 1-1 0 0,1 9-28 0 0,2-25 28 0 0,0 0-1 0 0,1-1 1 0 0,1 1-1 0 0,0-1 1 0 0,0 1-1 0 0,1-1 1 0 0,1 0-1 0 0,0 0 1 0 0,4 7-28 0 0,-4-11-1 0 0,0 0 1 0 0,0 0 0 0 0,1 0 0 0 0,0-1 0 0 0,0 0 0 0 0,1 0 0 0 0,0 0 0 0 0,0-1 0 0 0,0 0 0 0 0,0 0 0 0 0,1 0-1 0 0,0-1 1 0 0,0 0 0 0 0,5 2 0 0 0,2 0-64 0 0,1-1 0 0 0,-1-1 0 0 0,1 0 1 0 0,0-1-1 0 0,0 0 0 0 0,0-1 0 0 0,0-1 0 0 0,1 0 0 0 0,-1-1 0 0 0,14-2 64 0 0,-2-2-128 0 0,1 0 1 0 0,-1-2-1 0 0,0-1 0 0 0,0-1 1 0 0,12-6 127 0 0,-15 5-36 0 0,-1-2 1 0 0,0 0-1 0 0,-1-1 1 0 0,0-2 0 0 0,-1 0-1 0 0,0-1 1 0 0,-1-1-1 0 0,-1-1 1 0 0,0-1 0 0 0,-2 0-1 0 0,0-2 1 0 0,-1 0-1 0 0,-1 0 1 0 0,-1-2-1 0 0,-1 0 1 0 0,0 0 0 0 0,-2-1-1 0 0,1-6 36 0 0,-3 6 29 0 0,-1-1-1 0 0,-1 0 0 0 0,-1 0 1 0 0,-2-1-1 0 0,2-17-28 0 0,-5 27 17 0 0,-1 0 0 0 0,-1 0 0 0 0,0 1 0 0 0,-1-1 0 0 0,0 0 0 0 0,-1 1 0 0 0,-1-1 0 0 0,0 1 0 0 0,-1 0 0 0 0,-2-4-17 0 0,-1 0 13 0 0,-1 1-1 0 0,-1 0 0 0 0,0 0 1 0 0,-1 1-1 0 0,-1 0 1 0 0,-1 1-1 0 0,-10-11-12 0 0,13 17-33 0 0,-1-1 0 0 0,0 2 0 0 0,0-1 0 0 0,-1 1 0 0 0,0 1 0 0 0,-1 0 0 0 0,0 1 0 0 0,0 0 0 0 0,0 1 0 0 0,0 1 0 0 0,-2 0 33 0 0,-6-1-460 0 0,1 1-1 0 0,-1 1 1 0 0,1 1-1 0 0,-1 1 0 0 0,0 1 1 0 0,0 1-1 0 0,1 1 1 0 0,-21 4 460 0 0,24-3-2083 0 0,0 2 0 0 0,-16 6 2083 0 0,19-6-2483 0 0,0 2-1 0 0,1 0 1 0 0,-8 5 2483 0 0,-3 5-4348 0 0</inkml:trace>
  <inkml:trace contextRef="#ctx0" brushRef="#br0" timeOffset="1189.986">2419 293 7722 0 0,'5'-2'428'0'0,"0"1"0"0"0,0 0 1 0 0,0 0-1 0 0,0 1 0 0 0,0-1 1 0 0,0 1-1 0 0,1 0 0 0 0,-1 1 1 0 0,0-1-1 0 0,0 1 0 0 0,0 0 1 0 0,0 0-1 0 0,0 1 0 0 0,0-1 1 0 0,0 1-1 0 0,0 0 0 0 0,0 0-428 0 0,4 4 464 0 0,0 0 0 0 0,-1 1 1 0 0,1 0-1 0 0,-1 0 0 0 0,-1 1 0 0 0,1-1 0 0 0,4 8-464 0 0,335 425 2442 0 0,-270-342-3024 0 0,-36-48-1505 0 0,22 38 2087 0 0,-50-67-1987 0 0,-1 0 1 0 0,4 12 1986 0 0,-9-17-2447 0 0,-1 1 1 0 0,0-1-1 0 0,2 16 2447 0 0,-7-15-3546 0 0,-4-8 388 0 0</inkml:trace>
  <inkml:trace contextRef="#ctx0" brushRef="#br0" timeOffset="1516.913">3351 124 5145 0 0,'-24'-7'6572'0'0,"2"9"-3554"0"0,18 0-2821 0 0,0-1 1 0 0,0 1 0 0 0,0 1-1 0 0,0-1 1 0 0,0 0 0 0 0,1 1 0 0 0,-1 0-1 0 0,1 0 1 0 0,-1 0 0 0 0,1 1-198 0 0,-131 148 2970 0 0,34-49-1357 0 0,-54 75-1613 0 0,-46 60 715 0 0,-27 35-3329 0 0,214-256 1864 0 0,6-10-143 0 0,1 1 0 0 0,0 0 0 0 0,0 0 0 0 0,1 1 1 0 0,0-1-1 0 0,0 1 0 0 0,-2 8 893 0 0,6-17-117 0 0,1 1 0 0 0,0-1 0 0 0,0 0 0 0 0,0 0 0 0 0,0 0 0 0 0,0 1 0 0 0,0-1 0 0 0,0 0 0 0 0,-1 0 0 0 0,1 0 0 0 0,0 1 1 0 0,0-1-1 0 0,0 0 0 0 0,0 0 0 0 0,0 0 0 0 0,0 1 0 0 0,0-1 0 0 0,0 0 0 0 0,0 0 0 0 0,0 1 0 0 0,0-1 0 0 0,0 0 0 0 0,0 0 0 0 0,1 0 0 0 0,-1 1 0 0 0,0-1 0 0 0,0 0 0 0 0,0 0 0 0 0,0 0 0 0 0,0 1 0 0 0,0-1 0 0 0,0 0 0 0 0,1 0 0 0 0,-1 0 1 0 0,0 0-1 0 0,0 1 0 0 0,0-1 0 0 0,0 0 0 0 0,1 0 0 0 0,-1 0 0 0 0,0 0 0 0 0,0 0 0 0 0,0 0 0 0 0,1 1 0 0 0,-1-1 0 0 0,0 0 0 0 0,0 0 0 0 0,0 0 0 0 0,1 0 0 0 0,-1 0 0 0 0,0 0 0 0 0,0 0 0 0 0,1 0 0 0 0,-1 0 0 0 0,0 0 0 0 0,0 0 0 0 0,0 0 1 0 0,1 0-1 0 0,-1 0 0 0 0,0 0 0 0 0,0-1 0 0 0,1 1 0 0 0,-1 0 117 0 0,6-6-4820 0 0</inkml:trace>
  <inkml:trace contextRef="#ctx0" brushRef="#br0" timeOffset="2299.498">4210 229 2024 0 0,'-3'-12'2515'0'0,"-1"0"912"0"0,4 13-3324 0 0,-1-1-1 0 0,1 0 1 0 0,-1 0-1 0 0,1 1 1 0 0,0-1-1 0 0,-1 0 1 0 0,1 1-1 0 0,-1-1 1 0 0,1 1-1 0 0,0-1 1 0 0,-1 0-1 0 0,1 1 0 0 0,0-1 1 0 0,-1 1-1 0 0,1-1 1 0 0,0 1-1 0 0,0-1 1 0 0,0 1-1 0 0,0-1 1 0 0,-1 1-1 0 0,1-1 1 0 0,0 1-1 0 0,0-1 1 0 0,0 1-1 0 0,0-1 1 0 0,0 1-1 0 0,0 0-102 0 0,-17 44 2382 0 0,10-29-1699 0 0,1 1 1 0 0,1-1-1 0 0,0 1 0 0 0,1 0 1 0 0,-1 16-684 0 0,4-26 167 0 0,1-1 0 0 0,0 0 0 0 0,0 1 0 0 0,0-1 0 0 0,1 1 0 0 0,0-1 0 0 0,1 0 0 0 0,-1 0 0 0 0,3 4-167 0 0,-3-7 17 0 0,0-1 0 0 0,0 0 0 0 0,0 1 1 0 0,1-1-1 0 0,-1 0 0 0 0,1 0 0 0 0,0 0 0 0 0,-1 0 1 0 0,1 0-1 0 0,0 0 0 0 0,0-1 0 0 0,0 1 1 0 0,0-1-1 0 0,1 1 0 0 0,-1-1 0 0 0,0 0 0 0 0,0 0 1 0 0,1 0-1 0 0,-1 0 0 0 0,1 0 0 0 0,-1-1 0 0 0,1 1 1 0 0,-1-1-1 0 0,3 1-17 0 0,4 0-11 0 0,0 0-1 0 0,-1-1 1 0 0,1 0-1 0 0,0-1 1 0 0,-1 0 0 0 0,1 0-1 0 0,5-2 12 0 0,-8 1-16 0 0,-1 0-1 0 0,0 0 0 0 0,0 0 0 0 0,0 0 0 0 0,0-1 0 0 0,-1 0 0 0 0,1 0 1 0 0,-1-1-1 0 0,0 1 0 0 0,0-1 0 0 0,0 0 0 0 0,0 0 0 0 0,0 0 17 0 0,4-5-8 0 0,-1 0-1 0 0,0-1 0 0 0,-1 0 0 0 0,0 0 1 0 0,-1 0-1 0 0,0-1 0 0 0,0 0 1 0 0,-1 0-1 0 0,2-11 9 0 0,-4 16 23 0 0,-1 0 0 0 0,0 0 0 0 0,-1 0 1 0 0,0 0-1 0 0,0 0 0 0 0,0 0 0 0 0,-1 0 0 0 0,1 0 0 0 0,-1 0 0 0 0,-1 0 0 0 0,1 0 0 0 0,-1 1 1 0 0,0-1-1 0 0,-1 0 0 0 0,1 1 0 0 0,-1-1 0 0 0,0 1 0 0 0,0 0 0 0 0,-1 0 0 0 0,-2-2-23 0 0,1 1 60 0 0,0 1 0 0 0,0 0-1 0 0,-1 0 1 0 0,0 0 0 0 0,0 1-1 0 0,0 0 1 0 0,0 0 0 0 0,-1 1-1 0 0,-5-2-59 0 0,8 3 16 0 0,0 0 0 0 0,0 1 0 0 0,-1-1 0 0 0,1 1-1 0 0,0 0 1 0 0,-1 1 0 0 0,1-1 0 0 0,-1 1-1 0 0,1 0 1 0 0,-1 0 0 0 0,1 0 0 0 0,-1 0-1 0 0,1 1 1 0 0,0 0 0 0 0,-1 0 0 0 0,-3 1-16 0 0,-6 5 2 0 0,1 0 0 0 0,0 1 0 0 0,0 1 0 0 0,1 0 0 0 0,0 0 1 0 0,0 1-1 0 0,-2 3-2 0 0,-15 17 62 0 0,1 2-1 0 0,0 3-61 0 0,23-29 16 0 0,0 0 0 0 0,1 1-1 0 0,0-1 1 0 0,0 1-1 0 0,1 0 1 0 0,0 0 0 0 0,0 1-1 0 0,0-1 1 0 0,1 1-1 0 0,0 2-15 0 0,1-7-6 0 0,1 0-1 0 0,-1 0 0 0 0,1 1 0 0 0,0-1 0 0 0,0 0 0 0 0,1 1 0 0 0,-1-1 0 0 0,1 0 1 0 0,0 0-1 0 0,-1 1 0 0 0,1-1 0 0 0,1 0 0 0 0,-1 0 0 0 0,0 0 0 0 0,1 0 0 0 0,-1 0 0 0 0,1 0 1 0 0,0-1-1 0 0,0 1 0 0 0,0-1 0 0 0,1 1 0 0 0,-1-1 0 0 0,0 0 0 0 0,1 1 0 0 0,1 0 7 0 0,7 4-49 0 0,0 0 0 0 0,0 0 0 0 0,0-2 0 0 0,1 1 0 0 0,0-1 0 0 0,0-1 0 0 0,1 0 0 0 0,-1-1 0 0 0,1 0-1 0 0,-1 0 1 0 0,2-2 49 0 0,3 2-205 0 0,-1 0-1 0 0,1 1 1 0 0,8 4 205 0 0,-18-6-41 0 0,0 1 0 0 0,0 0 0 0 0,0 1-1 0 0,0 0 1 0 0,-1 0 0 0 0,1 0 0 0 0,-1 1 0 0 0,0 0-1 0 0,0 0 42 0 0,-6-4 7 0 0,1-1-1 0 0,0 1 1 0 0,-1 0-1 0 0,1 0 1 0 0,-1 0-1 0 0,0 0 1 0 0,1 0-1 0 0,-1 0 1 0 0,0 0-1 0 0,1 0 1 0 0,-1 0-1 0 0,0 0 1 0 0,0 0-1 0 0,0 0 1 0 0,0 0-1 0 0,0 0 1 0 0,0 0-1 0 0,0 0 0 0 0,0 0 1 0 0,0 0-1 0 0,-1 0 1 0 0,1 0-1 0 0,0 0 1 0 0,-1 0-1 0 0,1-1 1 0 0,-1 1-1 0 0,1 0 1 0 0,-1 0-1 0 0,1 0 1 0 0,-1 0-1 0 0,1 0 1 0 0,-1-1-1 0 0,0 1 1 0 0,1 0-1 0 0,-1-1 1 0 0,0 1-1 0 0,0 0 0 0 0,0-1-6 0 0,-2 3 29 0 0,0 0-1 0 0,0-1 0 0 0,0 1 0 0 0,-1-1 0 0 0,1 0 0 0 0,-1 0 0 0 0,1 0 0 0 0,-1-1 0 0 0,0 1-28 0 0,-13 4 27 0 0,0 0 0 0 0,1 2 0 0 0,-1 0 0 0 0,-6 5-27 0 0,3-2 28 0 0,0 0 0 0 0,-13 3-28 0 0,33-14 0 0 0,-66 25 148 0 0,-1-2 0 0 0,0-4 0 0 0,-41 6-148 0 0,20-8-3 0 0,47-8 140 0 0,-41 3-137 0 0,81-12 8 0 0,-30 1 148 0 0,20-5 57 0 0,10 4-201 0 0,1 0-1 0 0,0-1 1 0 0,0 1-1 0 0,0 0 1 0 0,0 0-1 0 0,0-1 1 0 0,-1 1-1 0 0,1 0 1 0 0,0-1-1 0 0,0 1 1 0 0,0 0-1 0 0,0-1 1 0 0,0 1-1 0 0,0 0 1 0 0,0 0-1 0 0,0-1 1 0 0,0 1-1 0 0,0 0 1 0 0,0-1-1 0 0,0 1 0 0 0,1 0 1 0 0,-1-1-1 0 0,0 1 1 0 0,0 0-1 0 0,0 0 1 0 0,0-1-1 0 0,0 1 1 0 0,1 0-1 0 0,-1 0 1 0 0,0-1-1 0 0,0 1 1 0 0,0 0-1 0 0,1 0 1 0 0,-1-1-12 0 0,4-3 28 0 0,0-1 0 0 0,0 1 0 0 0,1-1 0 0 0,-1 1 1 0 0,1 1-1 0 0,0-1 0 0 0,0 1 0 0 0,0-1 0 0 0,5-1-28 0 0,7-2 93 0 0,0 1 1 0 0,14-4-94 0 0,-27 9 20 0 0,70-17-4 0 0,1 2 0 0 0,0 4 1 0 0,1 3-1 0 0,0 3 0 0 0,0 4 0 0 0,0 3 0 0 0,0 3 0 0 0,51 11-16 0 0,-48-7-2013 0 0,-27-9-2340 0 0,-43 0 2610 0 0,-1 1 1 0 0,1 1-1 0 0,-1-1 1 0 0,4 2 1742 0 0,7 0-4597 0 0,-6-3 2022 0 0</inkml:trace>
  <inkml:trace contextRef="#ctx0" brushRef="#br0" timeOffset="2705.57">4863 126 120 0 0,'16'-36'3033'0'0,"1"0"-1"0"0,7-6-3032 0 0,-18 30 3118 0 0,-6 12-2996 0 0,0 0-1 0 0,0 0 1 0 0,0 0-1 0 0,0 0 1 0 0,0 0-1 0 0,0 0 1 0 0,0 0-1 0 0,0 0 1 0 0,0 0-1 0 0,0 0 1 0 0,0 0-1 0 0,0 0 1 0 0,0 0-1 0 0,1 0 1 0 0,-1 0-1 0 0,0 0 1 0 0,0 0-1 0 0,0 0 1 0 0,0 0-1 0 0,0 0 1 0 0,0 0-1 0 0,0 0 1 0 0,0 0-1 0 0,0 0 1 0 0,0 0-122 0 0,1 12 1331 0 0,1 11-317 0 0,0 0-1 0 0,-2 0 1 0 0,-1 0-1 0 0,-1 0 1 0 0,-2 7-1014 0 0,-1 24 604 0 0,1 27 173 0 0,3 0 0 0 0,4 14-777 0 0,36 336-203 0 0,-31-350 138 0 0,-1-14-1084 0 0,-3 24 1149 0 0,-3-89-52 0 0,-1-1 0 0 0,0 1-1 0 0,0 0 1 0 0,-1 0-1 0 0,1-1 1 0 0,0 1-1 0 0,-1 0 1 0 0,1-1-1 0 0,-1 1 1 0 0,1 0-1 0 0,-1-1 1 0 0,0 1-1 0 0,1-1 1 0 0,-2 2 52 0 0,2-3-17 0 0,0 1-1 0 0,-1-1 1 0 0,1 0 0 0 0,0 0 0 0 0,0 0-1 0 0,0 0 1 0 0,0 0 0 0 0,-1 0 0 0 0,1 0-1 0 0,0 0 1 0 0,0 0 0 0 0,0 0 0 0 0,0 0-1 0 0,-1 0 1 0 0,1 0 0 0 0,0 0-1 0 0,0 0 1 0 0,0 0 0 0 0,-1 0 0 0 0,1 0-1 0 0,0 0 1 0 0,0 0 0 0 0,0 0 0 0 0,0 0-1 0 0,-1 0 1 0 0,1 0 0 0 0,0 0-1 0 0,0 0 1 0 0,0 0 0 0 0,0 0 0 0 0,-1-1-1 0 0,1 1 1 0 0,0 0 0 0 0,0 0 0 0 0,0 0-1 0 0,0 0 1 0 0,0 0 0 0 0,0-1 17 0 0,-7-13-447 0 0,4 4 367 0 0,1-1 1 0 0,1 1-1 0 0,0-1 1 0 0,0 1 0 0 0,1-1-1 0 0,0-5 80 0 0,9-66 541 0 0,-8 72-477 0 0,4-28 552 0 0,8-28-616 0 0,-9 53 161 0 0,-1-1-1 0 0,2 1 1 0 0,0 0-1 0 0,1 1 0 0 0,0-1 1 0 0,5-7-161 0 0,-8 17 82 0 0,0 0 0 0 0,0 0 1 0 0,0 0-1 0 0,0 1 0 0 0,1-1 1 0 0,-1 1-1 0 0,0 0 0 0 0,1 0 1 0 0,0 0-1 0 0,0 0 0 0 0,-1 1 1 0 0,1-1-1 0 0,0 1 0 0 0,0 0 1 0 0,0 0-1 0 0,2 0-82 0 0,6-1 89 0 0,0 1 0 0 0,0 0 0 0 0,0 1 1 0 0,0 0-1 0 0,2 1-89 0 0,5 2 51 0 0,1 0 0 0 0,-1 2 0 0 0,8 3-51 0 0,9 2-190 0 0,89 25-2579 0 0,33 7-7575 0 0,-104-31 3164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40:04.5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355 121 6913 0 0,'0'-1'238'0'0,"0"1"0"0"0,0 0-1 0 0,0-1 1 0 0,1 1 0 0 0,-1 0-1 0 0,0-1 1 0 0,0 1-1 0 0,0 0 1 0 0,1-1 0 0 0,-1 1-1 0 0,0 0 1 0 0,0 0 0 0 0,1-1-1 0 0,-1 1 1 0 0,0 0-1 0 0,1 0 1 0 0,-1 0 0 0 0,0-1-1 0 0,1 1 1 0 0,-1 0 0 0 0,0 0-1 0 0,1 0 1 0 0,-1 0-1 0 0,0 0 1 0 0,1 0 0 0 0,-1 0-1 0 0,0 0 1 0 0,1 0 0 0 0,-1 0-1 0 0,1 0 1 0 0,-1 0-1 0 0,0 0-237 0 0,-1 13 2556 0 0,-1-4-2056 0 0,-6 33 1043 0 0,2 0 1 0 0,0 31-1544 0 0,5-56-187 0 0,2 0 0 0 0,0-1 0 0 0,1 0 0 0 0,0 1 0 0 0,1-1 0 0 0,1 0 0 0 0,1 0 0 0 0,3 8 187 0 0,2 0-3556 0 0,-2 0 0 0 0,5 23 3556 0 0,-1-11-7126 0 0,-13-31 2504 0 0</inkml:trace>
  <inkml:trace contextRef="#ctx0" brushRef="#br0" timeOffset="620.833">759 31 3937 0 0,'3'-3'648'0'0,"0"0"0"0"0,0 1-1 0 0,0-1 1 0 0,0 0 0 0 0,0 1 0 0 0,0 0 0 0 0,0 0-1 0 0,1 0 1 0 0,-1 0 0 0 0,1 0 0 0 0,0 1 0 0 0,-1-1 0 0 0,4 0-648 0 0,-6 2 90 0 0,0 0 0 0 0,0 0 0 0 0,0 0 0 0 0,0 1 1 0 0,0-1-1 0 0,0 0 0 0 0,-1 0 0 0 0,1 1 0 0 0,0-1 0 0 0,0 0 1 0 0,0 1-1 0 0,0-1 0 0 0,-1 1 0 0 0,1-1 0 0 0,0 1 1 0 0,-1-1-1 0 0,1 1 0 0 0,0 0 0 0 0,-1-1 0 0 0,1 1 0 0 0,0 0 1 0 0,-1-1-1 0 0,1 1 0 0 0,-1 0 0 0 0,0 0 0 0 0,1-1 0 0 0,-1 2-90 0 0,11 22 670 0 0,-10-22-591 0 0,6 23 111 0 0,-1 0-1 0 0,-1 0 1 0 0,-1 0-1 0 0,-1 0 1 0 0,-1 1-1 0 0,-2 20-189 0 0,3 31 57 0 0,-3-75-56 0 0,4 49 71 0 0,-2 1-1 0 0,-3 4-71 0 0,0-40-32 0 0,0 0 0 0 0,-2-1-1 0 0,1 1 1 0 0,-2-1 0 0 0,0 1 0 0 0,-1-1 0 0 0,-1-1-1 0 0,0 1 1 0 0,-1 0 32 0 0,2-8-149 0 0,0 0 0 0 0,-1 0 0 0 0,0-1-1 0 0,0 0 1 0 0,-1 0 0 0 0,1 0 0 0 0,-1-1-1 0 0,0 0 1 0 0,-1 0 0 0 0,1-1 0 0 0,-2 1 149 0 0,-3 2-319 0 0,8-5 176 0 0,0 0 1 0 0,0 0-1 0 0,-1 0 0 0 0,1-1 1 0 0,0 1-1 0 0,-1-1 0 0 0,0-1 1 0 0,1 1-1 0 0,-1 0 0 0 0,1-1 1 0 0,-4 0 142 0 0,-54-6-974 0 0,31 1 806 0 0,20 3 237 0 0,0 0 1 0 0,-1-2 0 0 0,1 1 0 0 0,0-1 0 0 0,0-1 0 0 0,1 0 0 0 0,-1-1 0 0 0,1 0 0 0 0,-4-3-70 0 0,-44-23 939 0 0,56 31-887 0 0,1 1-1 0 0,-1-1 1 0 0,1 0-1 0 0,-1 1 1 0 0,1-1 0 0 0,-1 0-1 0 0,1 0 1 0 0,0 0 0 0 0,0 0-1 0 0,-1 0 1 0 0,1 0 0 0 0,0 0-1 0 0,0 0 1 0 0,0-1 0 0 0,0 1-1 0 0,0 0 1 0 0,1-1-1 0 0,-1 1 1 0 0,0 0 0 0 0,1-1-1 0 0,-1 1 1 0 0,1-1 0 0 0,-1 1-1 0 0,1-1 1 0 0,0 0 0 0 0,-1 1-1 0 0,1-1 1 0 0,0 1 0 0 0,0-1-1 0 0,0 1 1 0 0,0-1 0 0 0,0 0-1 0 0,1 1 1 0 0,-1-1-1 0 0,0 1 1 0 0,1-1 0 0 0,-1 1-1 0 0,1-1 1 0 0,0 1 0 0 0,-1-1-1 0 0,1 1 1 0 0,0 0 0 0 0,0-1-1 0 0,0 1 1 0 0,0 0 0 0 0,0 0-1 0 0,0 0 1 0 0,0-1-1 0 0,1 1 1 0 0,-1 0 0 0 0,1 0-52 0 0,13-10 241 0 0,0 1 0 0 0,1 1 1 0 0,0 1-1 0 0,0 0 0 0 0,1 1 0 0 0,2 0-241 0 0,-12 4 84 0 0,6-2-16 0 0,1 1-1 0 0,0 0 1 0 0,0 1 0 0 0,0 0 0 0 0,0 1-1 0 0,0 1 1 0 0,1 0 0 0 0,-1 1 0 0 0,0 1-1 0 0,1 0 1 0 0,-1 1-68 0 0,-10-1 1 0 0,-1-1 0 0 0,1 1 0 0 0,-1 1 0 0 0,1-1-1 0 0,-1 0 1 0 0,0 1 0 0 0,0 0 0 0 0,0-1 0 0 0,0 1 0 0 0,0 0 0 0 0,0 1-1 0 0,0-1 1 0 0,0 1 0 0 0,-1-1 0 0 0,0 1 0 0 0,1 0 0 0 0,-1-1-1 0 0,0 1 1 0 0,0 1 0 0 0,0-1 0 0 0,-1 0 0 0 0,1 0 0 0 0,-1 1 0 0 0,0-1-1 0 0,0 0 1 0 0,0 1 0 0 0,0-1 0 0 0,-1 1 0 0 0,1 0 0 0 0,-1-1-1 0 0,0 1 1 0 0,0 0-1 0 0,0 6-44 0 0,0 0 0 0 0,-1-1 0 0 0,0 1 0 0 0,0 0 0 0 0,-1-1 0 0 0,-1 0 0 0 0,1 1 0 0 0,-1-1 0 0 0,-1 0 0 0 0,0 0 0 0 0,-3 4 44 0 0,-9 12-131 0 0,-1-1 0 0 0,-1 0 0 0 0,-1-1 1 0 0,-1-1-1 0 0,-1-1 0 0 0,-23 17 131 0 0,7-9-114 0 0,-2-1 1 0 0,-1-2-1 0 0,-43 20 114 0 0,36-26 108 0 0,-1-2 0 0 0,0-1 0 0 0,-2-3 0 0 0,-33 4-108 0 0,42-8 207 0 0,-35 3 765 0 0,82-16-812 0 0,-1-1 0 0 0,1 1 0 0 0,0 0 0 0 0,0 1 0 0 0,3-1-160 0 0,122-28 1130 0 0,1 7 0 0 0,30 1-1130 0 0,-58 9 59 0 0,-29 3-810 0 0,1 4 0 0 0,49 1 751 0 0,-68 5-1271 0 0,-33 0-1052 0 0,1 1-1 0 0,4 1 2324 0 0,-25 0-724 0 0,-1-1 0 0 0,0 1 0 0 0,0 0 0 0 0,1 0 0 0 0,-1 0 0 0 0,0 1 0 0 0,0-1 0 0 0,0 1 0 0 0,-1 0 0 0 0,1-1 0 0 0,0 1 0 0 0,0 0 0 0 0,-1 1 0 0 0,0-1 0 0 0,2 2 724 0 0,7 9-2028 0 0,-11-13 1997 0 0,0 1-1 0 0,0-1 1 0 0,0 0-1 0 0,0 0 1 0 0,1 0-1 0 0,-1 0 1 0 0,0 1-1 0 0,0-1 1 0 0,0 0-1 0 0,0 0 1 0 0,0 0-1 0 0,0 1 1 0 0,0-1-1 0 0,1 0 1 0 0,-1 0-1 0 0,0 0 1 0 0,0 1-1 0 0,0-1 1 0 0,0 0-1 0 0,0 0 1 0 0,0 1-1 0 0,0-1 1 0 0,0 0-1 0 0,0 0 1 0 0,0 0-1 0 0,0 1 1 0 0,0-1-1 0 0,0 0 1 0 0,-1 0-1 0 0,1 1 1 0 0,0-1-1 0 0,0 0 1 0 0,0 0-1 0 0,0 0 1 0 0,0 1-1 0 0,0-1 1 0 0,0 0-1 0 0,-1 0 1 0 0,1 0 31 0 0</inkml:trace>
  <inkml:trace contextRef="#ctx0" brushRef="#br0" timeOffset="964.4">363 1152 1224 0 0,'-61'33'2767'0'0,"44"-25"-1721"0"0,1 0 1 0 0,1 1-1 0 0,0 1 0 0 0,-11 9-1046 0 0,23-16 228 0 0,1-1-1 0 0,-1 1 0 0 0,1 0 1 0 0,-1 0-1 0 0,1 0 0 0 0,0 0 1 0 0,0 1-1 0 0,1-1 1 0 0,-1 0-1 0 0,1 1 0 0 0,-1-1 1 0 0,1 1-1 0 0,0 0 0 0 0,0-1 1 0 0,1 1-1 0 0,-1 0 0 0 0,1-1 1 0 0,0 1-1 0 0,0 0 0 0 0,0 0 1 0 0,0-1-1 0 0,1 1 0 0 0,0 0 1 0 0,-1 0-1 0 0,1-1 0 0 0,1 1 1 0 0,0 2-228 0 0,2 4 339 0 0,0-1 1 0 0,1 1-1 0 0,0-1 1 0 0,1 0-1 0 0,0 0 1 0 0,0-1-1 0 0,1 0 1 0 0,0 0-1 0 0,3 2-339 0 0,8 7 333 0 0,1-1 0 0 0,1-1 0 0 0,0-1 0 0 0,0-1 0 0 0,2-1 0 0 0,-1-1 0 0 0,1 0-1 0 0,4-1-332 0 0,6 1 160 0 0,1-1 0 0 0,1-1 0 0 0,0-2 0 0 0,0-1 0 0 0,14-1-160 0 0,15-1-687 0 0,-1-3-1 0 0,39-5 688 0 0,121-20-3859 0 0,113-26-7554 0 0,-209 27 7267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40:00.0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304 581 7930 0 0,'6'-8'666'0'0,"0"1"1"0"0,0 1 0 0 0,1-1-1 0 0,0 1 1 0 0,0 0 0 0 0,0 0-1 0 0,1 1 1 0 0,-1 0 0 0 0,1 1-1 0 0,0-1 1 0 0,1 1-1 0 0,-1 1 1 0 0,3-1-667 0 0,22-7 871 0 0,1 2 0 0 0,29-4-871 0 0,-36 7 282 0 0,51-9-18 0 0,-29 7-1022 0 0,0-3-1 0 0,0-2 1 0 0,2-3 758 0 0,-37 11-1412 0 0,0 1 0 0 0,0 0-1 0 0,10-1 1413 0 0,-18 4-1220 0 0,0 1-1 0 0,0-1 1 0 0,0 1-1 0 0,0 0 1 0 0,0 1-1 0 0,1 0 1221 0 0,7 2-4913 0 0</inkml:trace>
  <inkml:trace contextRef="#ctx0" brushRef="#br0" timeOffset="343.67">366 858 7810 0 0,'-14'13'3142'0'0,"14"-13"-3088"0"0,0 1 1 0 0,0-1-1 0 0,0 0 1 0 0,1 0 0 0 0,-1 0-1 0 0,0 1 1 0 0,0-1-1 0 0,0 0 1 0 0,1 0 0 0 0,-1 0-1 0 0,0 1 1 0 0,0-1-1 0 0,1 0 1 0 0,-1 0 0 0 0,0 0-1 0 0,0 0 1 0 0,1 0-1 0 0,-1 0 1 0 0,0 0-1 0 0,0 0 1 0 0,1 0 0 0 0,-1 0-1 0 0,0 0 1 0 0,0 0-1 0 0,1 0 1 0 0,-1 0 0 0 0,0 0-1 0 0,1 0 1 0 0,-1 0-1 0 0,0 0 1 0 0,0 0 0 0 0,1 0-1 0 0,-1 0 1 0 0,0 0-1 0 0,0 0-54 0 0,42-9 1591 0 0,-34 7-1373 0 0,285-81 639 0 0,-191 52-2438 0 0,-61 17 165 0 0,-24 8-390 0 0,1 1 0 0 0,-1 0 1 0 0,1 1 1805 0 0,8-1-3883 0 0,-7-1 660 0 0</inkml:trace>
  <inkml:trace contextRef="#ctx0" brushRef="#br0" timeOffset="344.67">552 460 5609 0 0,'-3'-1'326'0'0,"-1"1"0"0"0,0-1-1 0 0,1 1 1 0 0,-1 0 0 0 0,0 1 0 0 0,0-1 0 0 0,1 0-1 0 0,-1 1 1 0 0,1 0 0 0 0,-1 0 0 0 0,0 0-1 0 0,1 1 1 0 0,0-1 0 0 0,-1 1 0 0 0,1-1-1 0 0,0 1 1 0 0,0 0 0 0 0,0 1 0 0 0,0-1-1 0 0,0 0 1 0 0,0 1 0 0 0,1 0 0 0 0,-1-1-326 0 0,-7 11 628 0 0,0-1 0 0 0,0 2-1 0 0,1-1 1 0 0,-5 13-628 0 0,9-18 130 0 0,-32 66 1362 0 0,3 1-1 0 0,-8 32-1491 0 0,39-98 77 0 0,-14 38 953 0 0,-10 40-1030 0 0,22-66 231 0 0,1-1-1 0 0,1 1 1 0 0,1-1 0 0 0,0 1 0 0 0,2 16-231 0 0,1-30 52 0 0,0 0 0 0 0,0 0-1 0 0,0 0 1 0 0,1 0 0 0 0,0 0-1 0 0,1 0 1 0 0,-1 0 0 0 0,3 3-52 0 0,-3-6 8 0 0,0-1 1 0 0,0 1-1 0 0,0-1 0 0 0,1 0 1 0 0,-1 0-1 0 0,1 0 1 0 0,0 0-1 0 0,-1-1 0 0 0,1 1 1 0 0,1-1-1 0 0,-1 1 1 0 0,0-1-1 0 0,0 0 0 0 0,1 0 1 0 0,-1-1-1 0 0,3 2-8 0 0,8 0-10 0 0,1 0-1 0 0,0 0 0 0 0,0-1 1 0 0,0-1-1 0 0,0-1 0 0 0,0 0 1 0 0,0-1-1 0 0,0 0 0 0 0,0-2 1 0 0,-1 1-1 0 0,1-2 0 0 0,8-3 11 0 0,12-4-481 0 0,0-2-1 0 0,0-2 0 0 0,-2-1 0 0 0,18-12 482 0 0,74-46-7157 0 0,-124 73 6814 0 0,0 0 1 0 0,0 1 0 0 0,0-1 0 0 0,1 1 0 0 0,-1-1-1 0 0,0 1 1 0 0,1-1 0 0 0,-1 1 0 0 0,1 0 0 0 0,-1 0-1 0 0,0 0 1 0 0,1 0 0 0 0,-1 0 0 0 0,1 0 0 0 0,-1 0-1 0 0,0 0 1 0 0,1 0 0 0 0,-1 1 0 0 0,0-1 0 0 0,1 1-1 0 0,-1-1 1 0 0,0 1 0 0 0,0-1 0 0 0,1 1 0 0 0,-1 0-1 0 0,0 0 1 0 0,0-1 0 0 0,0 1 0 0 0,0 0 0 0 0,0 0 342 0 0,2 1-381 0 0,2 1-1287 0 0</inkml:trace>
  <inkml:trace contextRef="#ctx0" brushRef="#br0" timeOffset="671.713">33 1580 4489 0 0,'-1'1'143'0'0,"-4"2"808"0"0,0 1 1 0 0,1 0-1 0 0,-1 0 0 0 0,1 0 0 0 0,0 0 1 0 0,0 1-952 0 0,4-4 72 0 0,0-1 0 0 0,0 0 0 0 0,0 0 0 0 0,1 1 1 0 0,-1-1-1 0 0,0 0 0 0 0,0 1 0 0 0,0-1 1 0 0,1 0-1 0 0,-1 0 0 0 0,0 1 0 0 0,0-1 1 0 0,0 0-1 0 0,1 0 0 0 0,-1 0 0 0 0,0 1 1 0 0,1-1-1 0 0,-1 0 0 0 0,0 0 0 0 0,1 0 1 0 0,-1 0-1 0 0,0 0 0 0 0,1 1 0 0 0,-1-1 0 0 0,0 0 1 0 0,1 0-1 0 0,-1 0 0 0 0,0 0 0 0 0,1 0 1 0 0,-1 0-1 0 0,0 0 0 0 0,1 0 0 0 0,-1 0 1 0 0,0 0-1 0 0,1-1 0 0 0,-1 1 0 0 0,0 0 1 0 0,0 0-1 0 0,1 0-72 0 0,19-1 1051 0 0,562-81 5592 0 0,-400 54-6091 0 0,45-8-1233 0 0,7-5-4103 0 0,-166 34-5337 0 0,18 3 10121 0 0,-48 1-5345 0 0</inkml:trace>
  <inkml:trace contextRef="#ctx0" brushRef="#br0" timeOffset="1202.911">1594 499 3857 0 0,'-1'5'9730'0'0,"2"9"-6701"0"0,29 87-1805 0 0,-13-43-2814 0 0,21 49 1590 0 0,-2-9-9481 0 0,-24-76 3674 0 0,-10-18 4853 0 0</inkml:trace>
  <inkml:trace contextRef="#ctx0" brushRef="#br0" timeOffset="1542.678">1645 478 4977 0 0,'-1'-1'236'0'0,"0"0"1"0"0,0 0-1 0 0,1 0 0 0 0,-1 0 1 0 0,0 0-1 0 0,0 0 1 0 0,0 0-1 0 0,1 0 0 0 0,-1 0 1 0 0,0 0-1 0 0,1-1 0 0 0,-1 1 1 0 0,1 0-1 0 0,0 0 0 0 0,-1 0 1 0 0,1-1-1 0 0,0 1 0 0 0,0 0 1 0 0,0-1-1 0 0,0 1 1 0 0,0 0-1 0 0,0 0 0 0 0,0-1 1 0 0,0 1-1 0 0,0 0 0 0 0,0 0 1 0 0,1-2-237 0 0,1 1 248 0 0,0 0 0 0 0,1 0-1 0 0,-1 1 1 0 0,0-1 0 0 0,1 1 0 0 0,-1-1 0 0 0,1 1 0 0 0,-1 0 0 0 0,1 0 0 0 0,0 0 0 0 0,0 0 0 0 0,-1 0 0 0 0,2 1-248 0 0,42-14 695 0 0,0 3-1 0 0,0 1 1 0 0,1 3 0 0 0,1 2 0 0 0,16 1-695 0 0,-49 4 40 0 0,0 0 0 0 0,0 1 1 0 0,0 0-1 0 0,0 2 0 0 0,0 0 1 0 0,0 0-1 0 0,0 1 0 0 0,-1 1 0 0 0,0 1 1 0 0,6 2-41 0 0,-18-6 3 0 0,1 0 0 0 0,0 0 1 0 0,-1 0-1 0 0,1 0 1 0 0,-1 0-1 0 0,0 1 1 0 0,0-1-1 0 0,0 1 0 0 0,0 0 1 0 0,0-1-1 0 0,-1 1 1 0 0,1 0-1 0 0,-1 0 1 0 0,1 0-1 0 0,-1 0 0 0 0,0 0 1 0 0,0 0-1 0 0,-1 0 1 0 0,1 0-1 0 0,-1 1 1 0 0,1-1-1 0 0,-1 0 0 0 0,0 0 1 0 0,0 1-1 0 0,-1-1 1 0 0,1 0-1 0 0,-1 0 1 0 0,1 0-1 0 0,-1 0 0 0 0,-1 3-3 0 0,-3 10 5 0 0,-2 1-1 0 0,1-1 0 0 0,-2-1 0 0 0,0 1 0 0 0,-4 4-4 0 0,5-9 10 0 0,-12 19-43 0 0,-1-1 0 0 0,-1-1 0 0 0,-1-1 1 0 0,-13 11 32 0 0,-22 18 204 0 0,-28 19-204 0 0,46-44-781 0 0,-2-1 0 0 0,-2-2 0 0 0,-34 17 781 0 0,41-28-1681 0 0,34-16 1295 0 0,0-1 0 0 0,0 1-1 0 0,1 0 1 0 0,-1 0 0 0 0,0-1 0 0 0,0 1 0 0 0,0-1 0 0 0,0 0 0 0 0,0 0-1 0 0,0 1 1 0 0,0-1 0 0 0,0 0 0 0 0,0-1 0 0 0,0 1 0 0 0,0 0 0 0 0,1-1-1 0 0,-2 1 387 0 0,1-7-3660 0 0,4-1-492 0 0</inkml:trace>
  <inkml:trace contextRef="#ctx0" brushRef="#br0" timeOffset="1870.736">2381 285 3505 0 0,'4'-3'622'0'0,"0"1"0"0"0,0-1 0 0 0,0 1 1 0 0,0 0-1 0 0,0 0 0 0 0,0 0 0 0 0,2 0-622 0 0,-5 1 100 0 0,-1 1-1 0 0,1 0 0 0 0,0 0 1 0 0,-1 0-1 0 0,1 0 0 0 0,-1 0 0 0 0,1 0 1 0 0,0 0-1 0 0,-1 0 0 0 0,1 0 0 0 0,-1 0 1 0 0,1 0-1 0 0,0 1 0 0 0,-1-1 1 0 0,1 0-1 0 0,-1 0 0 0 0,1 1 0 0 0,-1-1 1 0 0,1 0-1 0 0,-1 1 0 0 0,1-1 1 0 0,-1 0-1 0 0,1 1-99 0 0,0 0 131 0 0,-1 0 1 0 0,1 0-1 0 0,-1 0 1 0 0,1 0-1 0 0,-1 0 0 0 0,1 1 1 0 0,-1-1-1 0 0,1 0 1 0 0,-1 0-1 0 0,0 0 0 0 0,0 1 1 0 0,0-1-1 0 0,0 0 1 0 0,0 0-1 0 0,0 1 1 0 0,0-1-132 0 0,-1 28 889 0 0,-2-1 1 0 0,-1 1 0 0 0,-4 11-890 0 0,1-5 439 0 0,-2 33-439 0 0,3 75 149 0 0,4-58-3453 0 0,-12 72 3304 0 0,14-156-36 0 0,-8 28-2062 0 0,8-27 1654 0 0,-1-1 0 0 0,0 0 0 0 0,0 1 0 0 0,0-1 1 0 0,0 0-1 0 0,0 0 0 0 0,0 0 0 0 0,0 0 0 0 0,0 0 1 0 0,0 0-1 0 0,-1 1 444 0 0,1-3-197 0 0,0 1 1 0 0,1-1 0 0 0,-1 0-1 0 0,0 1 1 0 0,1-1 0 0 0,-1 0-1 0 0,1 0 1 0 0,-1 0 0 0 0,1 1-1 0 0,-1-1 1 0 0,1 0 0 0 0,0 0-1 0 0,-1 0 1 0 0,1 0 0 0 0,0 0-1 0 0,0 0 1 0 0,0 0 0 0 0,0 0-1 0 0,0 0 1 0 0,0 1 196 0 0,-1-3-349 0 0,-7-30-523 0 0,1 9 844 0 0</inkml:trace>
  <inkml:trace contextRef="#ctx0" brushRef="#br0" timeOffset="1871.736">2348 654 8 0 0,'1'-3'52'0'0,"1"0"0"0"0,-1 0 0 0 0,1 0 0 0 0,0 0 1 0 0,0 0-1 0 0,0 0 0 0 0,1 1 0 0 0,-1-1 0 0 0,0 1 0 0 0,1 0 0 0 0,0-1 0 0 0,0 1 1 0 0,-1 1-1 0 0,1-1 0 0 0,0 0 0 0 0,1 1 0 0 0,-1-1 0 0 0,0 1-52 0 0,8-3 484 0 0,0 2 0 0 0,0-1 0 0 0,1 1 0 0 0,9 0-484 0 0,9-2 347 0 0,3-2-850 0 0,-2-1 0 0 0,1-2 0 0 0,-1-1 1 0 0,-1-1-1 0 0,22-12 503 0 0,-36 17-707 0 0</inkml:trace>
  <inkml:trace contextRef="#ctx0" brushRef="#br0" timeOffset="2214.398">2859 55 2272 0 0,'4'-38'3414'0'0,"-2"24"-795"0"0,-2 12-338 0 0,-1 5 923 0 0,-9 38-1350 0 0,-15 55 133 0 0,4 1 0 0 0,5 1 0 0 0,2 9-1987 0 0,4 81 1276 0 0,8 7-1276 0 0,5-93-348 0 0,5-1 1 0 0,17 77 347 0 0,9-40-6157 0 0,-23-107 428 0 0,-2-15-1106 0 0,-10-12 3378 0 0</inkml:trace>
  <inkml:trace contextRef="#ctx0" brushRef="#br0" timeOffset="2579.087">2149 1229 6393 0 0,'-3'23'4099'0'0,"1"0"-1"0"0,1 7-4098 0 0,2 46 3110 0 0,-1 14-1782 0 0,0-64-1193 0 0,1 1 0 0 0,1-1 0 0 0,1 1-1 0 0,7 24-134 0 0,4 3-4356 0 0,18 44 4356 0 0,-31-93-704 0 0,1 0 1 0 0,0 0-1 0 0,0-1 0 0 0,0 1 0 0 0,0-1 1 0 0,1 1-1 0 0,0-1 0 0 0,0 0 0 0 0,0 0 1 0 0,0 0-1 0 0,1-1 0 0 0,0 1 0 0 0,-1-1 1 0 0,1 0-1 0 0,0 0 0 0 0,1 0 0 0 0,-1 0 704 0 0,12 2-3239 0 0</inkml:trace>
  <inkml:trace contextRef="#ctx0" brushRef="#br0" timeOffset="2907.09">2752 1235 5369 0 0,'1'1'233'0'0,"1"-1"-1"0"0,-1 1 1 0 0,0 0 0 0 0,0-1-1 0 0,0 1 1 0 0,-1 0-1 0 0,1 0 1 0 0,0-1 0 0 0,0 1-1 0 0,0 0 1 0 0,0 0-1 0 0,-1 0 1 0 0,1 0 0 0 0,0 0-1 0 0,-1 0 1 0 0,1 1 0 0 0,-1-1-1 0 0,0 0 1 0 0,1 0-1 0 0,-1 0-232 0 0,6 29 923 0 0,-4-19-349 0 0,16 102 924 0 0,21 101-1171 0 0,-32-184-238 0 0,-2 0 1 0 0,-1 1-1 0 0,-1 12-89 0 0,-2-28-113 0 0,-1 0 0 0 0,-1 0-1 0 0,0 0 1 0 0,-2-1-1 0 0,1 1 1 0 0,-2-1-1 0 0,0 0 1 0 0,0 1 113 0 0,2-11-115 0 0,1-1-1 0 0,0 1 1 0 0,-1-1-1 0 0,0 1 1 0 0,0-1-1 0 0,0 0 1 0 0,0 0-1 0 0,-1 0 1 0 0,1 0-1 0 0,-1 0 1 0 0,1-1-1 0 0,-1 1 1 0 0,0-1-1 0 0,0 1 1 0 0,0-1-1 0 0,-1 0 1 0 0,1 0-1 0 0,0-1 1 0 0,-1 1-1 0 0,1-1 1 0 0,-1 0-1 0 0,0 1 1 0 0,1-2-1 0 0,-1 1 1 0 0,0 0-1 0 0,1-1 1 0 0,-1 1-1 0 0,0-1 1 0 0,0 0-1 0 0,0-1 1 0 0,1 1-1 0 0,-1-1 1 0 0,-2 0 115 0 0,-79-26 859 0 0,-58-28-859 0 0,100 35 552 0 0,0-2 0 0 0,2-1 0 0 0,0-2 0 0 0,0-4-552 0 0,38 27 134 0 0,0 0 1 0 0,0-1-1 0 0,0 1 1 0 0,0 0-1 0 0,-1 0 1 0 0,1 1-1 0 0,0-1 1 0 0,-1 1-1 0 0,0 0 1 0 0,1 0-1 0 0,-1 0 1 0 0,-2 0-135 0 0,14-4 1108 0 0,14 1-904 0 0,52-3 11 0 0,-18 1-233 0 0,-34 4-368 0 0,0-2-1 0 0,0-1 1 0 0,0 0-1 0 0,19-9 387 0 0,-15 5-1947 0 0,1 2 0 0 0,0 0 0 0 0,1 2 1947 0 0,14-1-3698 0 0,-5-1-268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39:58.8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234 241 6985 0 0,'23'8'7349'0'0,"-6"6"-4489"0"0,-6-2-2368 0 0,1 0 0 0 0,0-1 0 0 0,0-1 0 0 0,1 0 0 0 0,7 4-492 0 0,70 40 144 0 0,-46-23-182 0 0,-35-23-574 0 0,0-1 1 0 0,0-1-1 0 0,11 6 612 0 0,-4 0-4632 0 0,-15-12 4336 0 0,-1 1-1 0 0,0-1 1 0 0,1 1 0 0 0,-1-1-1 0 0,0 1 1 0 0,0-1-1 0 0,0 1 1 0 0,0 0 0 0 0,1-1-1 0 0,-1 1 1 0 0,0-1-1 0 0,0 1 1 0 0,0-1-1 0 0,0 1 1 0 0,0-1 0 0 0,0 1-1 0 0,0 0 1 0 0,-1-1-1 0 0,1 1 1 0 0,0-1-1 0 0,0 1 1 0 0,0-1 0 0 0,0 1-1 0 0,-1-1 1 0 0,1 1-1 0 0,0-1 1 0 0,-1 1 0 0 0,1-1-1 0 0,0 1 1 0 0,-1-1-1 0 0,1 0 1 0 0,0 1-1 0 0,-1-1 297 0 0,-8 8-3503 0 0</inkml:trace>
  <inkml:trace contextRef="#ctx0" brushRef="#br0" timeOffset="515.515">2 739 3073 0 0,'-2'-3'6438'0'0,"8"2"-3755"0"0,6 4-1195 0 0,-7-2-1228 0 0,1 0 0 0 0,-1-1 0 0 0,1 0 1 0 0,0 0-1 0 0,-1 0 0 0 0,1-1 1 0 0,-1 0-1 0 0,1 0 0 0 0,-1 0 1 0 0,3-2-261 0 0,12-1 468 0 0,115-24 1059 0 0,-48 8-1334 0 0,-18 5-92 0 0,-1-3-1 0 0,-1-3 0 0 0,0-3 1 0 0,8-7-101 0 0,-61 25-96 0 0,1 0 0 0 0,0 1 0 0 0,0 1 1 0 0,1 1-1 0 0,-1 0 96 0 0,-10 5 8 0 0,-9 4 12 0 0,-11 8 29 0 0,14-13-43 0 0,-22 19 66 0 0,-90 73 50 0 0,51-46 114 0 0,-32 23 22 0 0,-83 81-258 0 0,155-129 24 0 0,0 0 1 0 0,2 2-1 0 0,-16 23-24 0 0,31-40-5 0 0,0 0 0 0 0,1 0 0 0 0,0 1 0 0 0,0-1 0 0 0,1 1 0 0 0,0 0 0 0 0,0 0 0 0 0,1 0 0 0 0,0 0 0 0 0,0 1 0 0 0,1-1 0 0 0,0 0 0 0 0,1 1 0 0 0,-1-1 0 0 0,2 1 0 0 0,0 4 5 0 0,-1-10 8 0 0,1-1 1 0 0,0 1-1 0 0,-1-1 0 0 0,1 1 0 0 0,0-1 0 0 0,0 1 1 0 0,0-1-1 0 0,1 0 0 0 0,-1 0 0 0 0,1 1 1 0 0,-1-1-1 0 0,1 0 0 0 0,0 0 0 0 0,-1 0 1 0 0,1-1-1 0 0,0 1 0 0 0,0 0 0 0 0,1-1 1 0 0,0 1-9 0 0,2 1 7 0 0,-1-2 0 0 0,0 1 0 0 0,1 0 0 0 0,-1-1 0 0 0,1 0 0 0 0,0 0 0 0 0,0 0 0 0 0,-1-1 0 0 0,1 1 0 0 0,3-1-7 0 0,11-1 27 0 0,0-1-1 0 0,0-1 0 0 0,0-1 1 0 0,17-5-27 0 0,-34 9 5 0 0,56-18 98 0 0,-1-3 1 0 0,-1-2-1 0 0,34-20-103 0 0,-70 32 90 0 0,0 0 1 0 0,15-12-91 0 0,-28 19-11 0 0,-1-1 1 0 0,0 0-1 0 0,0-1 0 0 0,0 0 1 0 0,-1 0-1 0 0,0 0 1 0 0,0 0-1 0 0,-1-1 1 0 0,4-5 10 0 0,-8 10 0 0 0,1 1 1 0 0,-1 0 0 0 0,1 0 0 0 0,-1 0 0 0 0,1-1 0 0 0,-1 1 0 0 0,0 0 0 0 0,0-1 0 0 0,0 1 0 0 0,0 0 0 0 0,0 0 0 0 0,0-1-1 0 0,0 1 1 0 0,0 0 0 0 0,0-1 0 0 0,0 1 0 0 0,-1 0 0 0 0,1 0 0 0 0,-1-1 0 0 0,1 1 0 0 0,-1-1-1 0 0,-1 0 5 0 0,1-1 1 0 0,-1 1-1 0 0,0 0 1 0 0,0 0 0 0 0,0 0-1 0 0,0 0 1 0 0,0 0-1 0 0,0 1 1 0 0,0-1 0 0 0,-2 0-6 0 0,-2-2 20 0 0,0 1 0 0 0,-1 0 1 0 0,1 0-1 0 0,-1 1 1 0 0,0-1-1 0 0,0 2 1 0 0,1-1-1 0 0,-3 1-20 0 0,-77-7-271 0 0,34 4-4189 0 0,-48-10 4460 0 0,92 13-869 0 0,-1-1 1 0 0,2-1 0 0 0,-1 1-1 0 0,0-1 1 0 0,0-1-1 0 0,-3-1 869 0 0,7 2-932 0 0,1 1-1 0 0,-1-1 1 0 0,0 0-1 0 0,1 0 1 0 0,-1 0-1 0 0,1-1 0 0 0,0 1 1 0 0,0-1 932 0 0,-9-15-2722 0 0</inkml:trace>
  <inkml:trace contextRef="#ctx0" brushRef="#br0" timeOffset="846.444">964 7 5577 0 0,'0'0'89'0'0,"0"0"0"0"0,0 0 0 0 0,0-1-1 0 0,0 1 1 0 0,0 0 0 0 0,0 0 0 0 0,0 0-1 0 0,0-1 1 0 0,0 1 0 0 0,0 0 0 0 0,0 0 0 0 0,0-1-1 0 0,0 1 1 0 0,0 0 0 0 0,0 0 0 0 0,1 0 0 0 0,-1-1-1 0 0,0 1 1 0 0,0 0 0 0 0,0 0 0 0 0,0 0 0 0 0,0-1-1 0 0,0 1 1 0 0,0 0 0 0 0,1 0 0 0 0,-1 0-1 0 0,0 0 1 0 0,0 0 0 0 0,0-1 0 0 0,0 1 0 0 0,1 0-1 0 0,-1 0 1 0 0,0 0 0 0 0,0 0 0 0 0,0 0 0 0 0,1 0-1 0 0,-1 0 1 0 0,0 0 0 0 0,0 0 0 0 0,1 0-1 0 0,-1 0 1 0 0,0 0 0 0 0,0 0 0 0 0,0 0 0 0 0,1 0-1 0 0,-1 0 1 0 0,0 0 0 0 0,0 0 0 0 0,1 0 0 0 0,-1 0-1 0 0,0 0 1 0 0,0 0 0 0 0,0 0 0 0 0,1 0-1 0 0,-1 0 1 0 0,0 0 0 0 0,0 0 0 0 0,0 1 0 0 0,0-1-1 0 0,1 0 1 0 0,-1 0 0 0 0,0 0 0 0 0,0 0 0 0 0,0 1-1 0 0,0-1 1 0 0,0 0 0 0 0,1 0 0 0 0,-1 0-89 0 0,8 19 2481 0 0,-3 24-308 0 0,-1-1-1 0 0,-2 10-2172 0 0,0 4 1243 0 0,3 4-1243 0 0,43 428 1258 0 0,-17 315-1258 0 0,-17-554-2734 0 0,-11-226 1095 0 0,0-1-1 0 0,3 11 1640 0 0,-4-26-863 0 0,0-1-1 0 0,0 1 1 0 0,0-1-1 0 0,1 1 1 0 0,0-1-1 0 0,0 0 1 0 0,0 0 0 0 0,1 0-1 0 0,0 0 1 0 0,0-1 863 0 0,10 3-3729 0 0,0-8 1171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40:35.0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22 174 7522 0 0,'0'0'316'0'0,"0"-1"1"0"0,0 0-1 0 0,0 0 0 0 0,0 0 1 0 0,0 1-1 0 0,-1-1 1 0 0,1 0-1 0 0,0 0 1 0 0,0 1-1 0 0,-1-1 1 0 0,1 0-1 0 0,0 1 1 0 0,-1-1-1 0 0,1 0 0 0 0,-1 1 1 0 0,1-1-1 0 0,-1 0 1 0 0,1 1-1 0 0,-1-1-316 0 0,-6 10 3115 0 0,0 27-1479 0 0,6 37-1411 0 0,2-1 0 0 0,6 24-225 0 0,0-39-6606 0 0,12 44 6606 0 0,-1-41-7100 0 0,-11-44 2431 0 0</inkml:trace>
  <inkml:trace contextRef="#ctx0" brushRef="#br0" timeOffset="327.96">458 65 6505 0 0,'0'0'126'0'0,"0"0"-1"0"0,0-1 1 0 0,0 1-1 0 0,0 0 0 0 0,1 0 1 0 0,-1-1-1 0 0,0 1 1 0 0,0 0-1 0 0,0 0 0 0 0,0-1 1 0 0,0 1-1 0 0,0 0 0 0 0,0 0 1 0 0,1-1-1 0 0,-1 1 1 0 0,0 0-1 0 0,0 0 0 0 0,0 0 1 0 0,0-1-1 0 0,1 1 1 0 0,-1 0-1 0 0,0 0 0 0 0,0 0 1 0 0,1 0-1 0 0,-1-1 1 0 0,0 1-1 0 0,0 0 0 0 0,1 0 1 0 0,-1 0-1 0 0,0 0 0 0 0,0 0 1 0 0,1 0-1 0 0,-1 0 1 0 0,0 0-1 0 0,0 0 0 0 0,1 0 1 0 0,-1 0-1 0 0,0 0 1 0 0,1 0-1 0 0,-1 0-125 0 0,3 11 2110 0 0,-2 21-654 0 0,-3 40-66 0 0,3 0-1 0 0,5 13-1389 0 0,-2-26-47 0 0,-2 0 0 0 0,-2 0 0 0 0,-7 43 47 0 0,6-90-181 0 0,-1-1 1 0 0,-1 0-1 0 0,0 0 0 0 0,0-1 0 0 0,-1 1 0 0 0,0-1 1 0 0,-1 1-1 0 0,-1 0 181 0 0,4-7-132 0 0,-1 0-1 0 0,0 0 1 0 0,0 0 0 0 0,0-1-1 0 0,0 1 1 0 0,-1-1 0 0 0,1 0-1 0 0,-1 0 1 0 0,0 0 0 0 0,0 0-1 0 0,0-1 1 0 0,0 0 0 0 0,0 0-1 0 0,-1 0 1 0 0,1 0 0 0 0,0 0-1 0 0,-1-1 1 0 0,0 0 0 0 0,1 0-1 0 0,-3 0 133 0 0,-2 0-96 0 0,0 0 0 0 0,0 0 0 0 0,0-1 0 0 0,0 0 0 0 0,0-1 0 0 0,-1 0 0 0 0,1 0 0 0 0,1-1 0 0 0,-1 0 0 0 0,0-1 0 0 0,0 0 0 0 0,1 0 0 0 0,0-1 0 0 0,-3-1 96 0 0,-9-6 182 0 0,0 0 1 0 0,1-2 0 0 0,0 0-1 0 0,1-1 1 0 0,0-1-1 0 0,1-1 1 0 0,-8-10-183 0 0,22 22 161 0 0,0 1 1 0 0,1-1 0 0 0,-1 0 0 0 0,1 0 0 0 0,0 0 0 0 0,0 0-1 0 0,0-1 1 0 0,-1-1-162 0 0,3 5 22 0 0,0 1-1 0 0,-1-1 1 0 0,1 0-1 0 0,0 0 1 0 0,-1 1 0 0 0,1-1-1 0 0,0 0 1 0 0,0 0-1 0 0,0 0 1 0 0,0 0-1 0 0,0 1 1 0 0,0-1-1 0 0,0 0 1 0 0,0 0-1 0 0,0 0 1 0 0,0 0 0 0 0,0 1-1 0 0,1-1 1 0 0,-1 0-1 0 0,0 0 1 0 0,0 1-1 0 0,1-1 1 0 0,-1 0-1 0 0,1 0 1 0 0,-1 1-1 0 0,0-1 1 0 0,1 0 0 0 0,0 1-1 0 0,-1-1 1 0 0,1 0-1 0 0,-1 1 1 0 0,1-1-1 0 0,0 1 1 0 0,-1-1-1 0 0,1 1 1 0 0,0 0-1 0 0,-1-1 1 0 0,1 1 0 0 0,0-1-1 0 0,0 1 1 0 0,0 0-1 0 0,-1 0 1 0 0,1 0-1 0 0,0-1 1 0 0,0 1-1 0 0,0 0-21 0 0,126-13-808 0 0,-87 12-1059 0 0,52-4-5909 0 0,-58-1 2896 0 0</inkml:trace>
  <inkml:trace contextRef="#ctx0" brushRef="#br0" timeOffset="656.033">841 4 6777 0 0,'-3'-2'2996'0'0,"-2"1"1607"0"0,1 11-3130 0 0,-7 55 1128 0 0,2-1 0 0 0,0 35-2601 0 0,7-71 396 0 0,-5 114 994 0 0,10 124-1390 0 0,11-62-2852 0 0,6 0-8642 0 0,-16-170 6705 0 0,-5-5 1095 0 0</inkml:trace>
  <inkml:trace contextRef="#ctx0" brushRef="#br0" timeOffset="999.678">87 1015 6289 0 0,'-2'4'309'0'0,"0"-1"0"0"0,0 0 0 0 0,0 0 0 0 0,0 1-1 0 0,1 0 1 0 0,-1-1 0 0 0,1 1 0 0 0,0 0 0 0 0,0-1-1 0 0,0 1 1 0 0,0 0 0 0 0,1 0 0 0 0,0 0 0 0 0,0 0 0 0 0,0 0-1 0 0,0-1 1 0 0,0 1 0 0 0,1 0 0 0 0,0 0 0 0 0,-1 0-1 0 0,1-1 1 0 0,1 1 0 0 0,-1 0 0 0 0,1-1 0 0 0,-1 1 0 0 0,1-1-1 0 0,0 1 1 0 0,0-1 0 0 0,1 0 0 0 0,0 1-309 0 0,9 11 799 0 0,1 0 1 0 0,0-1-1 0 0,1-1 1 0 0,1-1-1 0 0,9 7-799 0 0,-22-17 67 0 0,20 14 290 0 0,1-1 1 0 0,0-1 0 0 0,0-1 0 0 0,2-1 0 0 0,-1-1 0 0 0,2-1 0 0 0,-1-1 0 0 0,1-2 0 0 0,0 0-1 0 0,7-1-357 0 0,-7-2-146 0 0,1 0-1 0 0,0-3 1 0 0,0 0-1 0 0,0-1 1 0 0,1-2-1 0 0,-1 0 1 0 0,-1-2-1 0 0,1-1 1 0 0,-1-2-1 0 0,5-1 147 0 0,26-10-5098 0 0,51-8 5098 0 0,-62 18-8265 0 0,22 0 8265 0 0,-9 1-5373 0 0,-6-10 2386 0 0</inkml:trace>
  <inkml:trace contextRef="#ctx0" brushRef="#br0" timeOffset="1470.927">1815 194 2136 0 0,'22'-13'3015'0'0,"14"-5"616"0"0,-22 14-3274 0 0,0 0 1 0 0,-1 0-1 0 0,1 2 1 0 0,0-1-1 0 0,0 2 0 0 0,1 0 1 0 0,-1 1-1 0 0,0 0 1 0 0,9 2-358 0 0,6 1 196 0 0,1-1 1 0 0,-1-2 0 0 0,25-3-197 0 0,-43 3 77 0 0,0 0-1 0 0,-1 0 0 0 0,1 1 0 0 0,0 1 0 0 0,-1 0 1 0 0,1 0-77 0 0,15 3 556 0 0,-25-5-519 0 0,0 0-1 0 0,0 1 1 0 0,0-1 0 0 0,0 0-1 0 0,0 0 1 0 0,1 0 0 0 0,-1-1-1 0 0,0 1 1 0 0,0 0 0 0 0,0 0-1 0 0,0-1 1 0 0,0 1 0 0 0,0 0 0 0 0,0-1-1 0 0,0 1 1 0 0,0-1 0 0 0,0 1-1 0 0,0-1 1 0 0,0 0 0 0 0,0 0-37 0 0,2-3 350 0 0,-6 6 88 0 0,2-2-408 0 0,1 1 0 0 0,-1-1 0 0 0,1 0 0 0 0,-1 0 1 0 0,0 1-1 0 0,1-1 0 0 0,-1 0 0 0 0,0 0 0 0 0,1 0 1 0 0,-1 0-1 0 0,0 0 0 0 0,1 0 0 0 0,-1 0 0 0 0,0 0 1 0 0,1 0-1 0 0,-1 0 0 0 0,0 0 0 0 0,1 0 0 0 0,-1-1 1 0 0,0 1-1 0 0,1 0 0 0 0,-1 0 0 0 0,0-1 0 0 0,1 1 1 0 0,-1 0-1 0 0,1-1-30 0 0,-23-11-67 0 0,13 6 26 0 0,5 4 63 0 0,-1 0 0 0 0,0 0 0 0 0,0 1 0 0 0,0 0 0 0 0,0 0-1 0 0,-1 1 1 0 0,1-1 0 0 0,0 1 0 0 0,0 1 0 0 0,0-1 0 0 0,0 1 0 0 0,-2 1-22 0 0,-15 3 268 0 0,1 1 1 0 0,-16 6-269 0 0,-7 3 144 0 0,12-7 26 0 0,0 2 0 0 0,1 1 0 0 0,1 1 0 0 0,-1 2-1 0 0,2 1 1 0 0,-8 6-170 0 0,24-11 86 0 0,-22 14 892 0 0,-30 26-978 0 0,57-42 181 0 0,0 0 0 0 0,1 1 0 0 0,-1 0 1 0 0,2 0-1 0 0,-1 1 0 0 0,2 0 0 0 0,-1 0 0 0 0,-4 11-181 0 0,10-19 28 0 0,0 0 0 0 0,0 0-1 0 0,0 0 1 0 0,0 0 0 0 0,0 0 0 0 0,1 0 0 0 0,-1 0 0 0 0,1 0 0 0 0,-1 1 0 0 0,1-1 0 0 0,0 0 0 0 0,0 0 0 0 0,0 0 0 0 0,0 1 0 0 0,0-1 0 0 0,0 0 0 0 0,1 0-1 0 0,-1 0 1 0 0,1 0 0 0 0,0 0 0 0 0,-1 1 0 0 0,1-1 0 0 0,0 0 0 0 0,0-1 0 0 0,0 1 0 0 0,1 0 0 0 0,-1 0 0 0 0,0 0 0 0 0,1-1 0 0 0,-1 1 0 0 0,1 0 0 0 0,-1-1-1 0 0,1 0 1 0 0,0 1 0 0 0,0-1 0 0 0,0 0 0 0 0,-1 0 0 0 0,1 0 0 0 0,0 0 0 0 0,0 0 0 0 0,1 0 0 0 0,-1-1 0 0 0,1 1-28 0 0,9 2 26 0 0,0 0 1 0 0,0 0 0 0 0,1-2 0 0 0,-1 1-1 0 0,0-2 1 0 0,1 1 0 0 0,1-2-27 0 0,124-7 168 0 0,37 0-139 0 0,-166 8 3 0 0,-4-1-34 0 0,-1 1 0 0 0,1 0 0 0 0,0 0 0 0 0,0 0 0 0 0,0 0 0 0 0,0 1 0 0 0,-1 0 0 0 0,1 0 0 0 0,0 0 0 0 0,-1 1 0 0 0,1-1-1 0 0,-1 1 1 0 0,1 0 0 0 0,-1 1 0 0 0,0-1 0 0 0,0 1 0 0 0,0 0 0 0 0,2 1 2 0 0,-3-2-29 0 0,0 1 0 0 0,0 0 0 0 0,-1 0 0 0 0,1 0 0 0 0,0 0 0 0 0,-1 0 0 0 0,0 1 0 0 0,0-1 0 0 0,0 1-1 0 0,0-1 1 0 0,0 3 29 0 0,-1-3-26 0 0,-1 0 0 0 0,0 1 0 0 0,1-1-1 0 0,-1 0 1 0 0,0 0 0 0 0,-1 0 0 0 0,1 1 0 0 0,-1-1-1 0 0,1 0 1 0 0,-1 0 0 0 0,0 0 0 0 0,0 0-1 0 0,0 0 1 0 0,-1 2 26 0 0,-3 4-35 0 0,1 0 1 0 0,-1 0-1 0 0,-1 0 0 0 0,0-1 1 0 0,0 0-1 0 0,-1 0 0 0 0,1 0 0 0 0,-2-1 1 0 0,1 0-1 0 0,-8 6 35 0 0,-13 7-152 0 0,-1-2 1 0 0,-20 11 151 0 0,-34 20-137 0 0,58-30 13 0 0,-1-1-1 0 0,-1-2 0 0 0,0-1 0 0 0,-2 0 0 0 0,-18 5 125 0 0,8-7-51 0 0,-5 2 28 0 0,0-1-1 0 0,-1-3 1 0 0,-38 5 23 0 0,57-10-15 0 0,22-5 68 0 0,0 0-1 0 0,0 0 0 0 0,-1 0 1 0 0,1 0-1 0 0,0-1 0 0 0,0 0 1 0 0,0 0-1 0 0,-2 0-52 0 0,6 0 5 0 0,-1 0-1 0 0,1 0 1 0 0,0 0 0 0 0,0 0 0 0 0,-1 0-1 0 0,1 0 1 0 0,0 0 0 0 0,0 0 0 0 0,-1-1 0 0 0,1 1-1 0 0,0 0 1 0 0,0 0 0 0 0,0 0 0 0 0,-1 0-1 0 0,1 0 1 0 0,0-1 0 0 0,0 1 0 0 0,0 0-1 0 0,0 0 1 0 0,-1 0 0 0 0,1-1 0 0 0,0 1-1 0 0,0 0 1 0 0,0 0 0 0 0,0 0 0 0 0,0-1-1 0 0,0 1 1 0 0,0 0 0 0 0,-1 0 0 0 0,1-1-1 0 0,0 1 1 0 0,0 0 0 0 0,0 0 0 0 0,0-1-1 0 0,0 1 1 0 0,0 0 0 0 0,0 0 0 0 0,0-1 0 0 0,0 1-1 0 0,0 0 1 0 0,1 0 0 0 0,-1-1 0 0 0,0 1-1 0 0,0 0 1 0 0,0 0 0 0 0,0-1 0 0 0,0 1-1 0 0,0 0 1 0 0,0 0 0 0 0,1 0 0 0 0,-1-1-1 0 0,0 1 1 0 0,0 0 0 0 0,0 0 0 0 0,1 0-1 0 0,-1 0 1 0 0,0-1 0 0 0,0 1 0 0 0,0 0-1 0 0,1 0 1 0 0,-1 0 0 0 0,0 0-5 0 0,13-11 81 0 0,5 2 167 0 0,1 1 0 0 0,0 0-1 0 0,1 2 1 0 0,-1 0 0 0 0,14-1-248 0 0,15-2 861 0 0,40-1-861 0 0,81 4 874 0 0,103 10-874 0 0,-250-3 131 0 0,226 18-878 0 0,-117 0-6531 0 0,111 30 7278 0 0,-220-43-2008 0 0,0 2 0 0 0,15 6 2008 0 0,39 24-8340 0 0,-50-23 5205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40:31.9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276 50 9098 0 0,'2'7'4348'0'0,"-4"7"-3691"0"0,2-9-25 0 0,-2 58 651 0 0,3 0 0 0 0,3-1 0 0 0,5 17-1283 0 0,1-14-7416 0 0,14 45 7416 0 0,-19-98-2014 0 0,-1 0 0 0 0,1 0 0 0 0,1 0 0 0 0,0 0 0 0 0,2 1 2014 0 0,-1 2-1090 0 0</inkml:trace>
  <inkml:trace contextRef="#ctx0" brushRef="#br0" timeOffset="328.126">637 9 2409 0 0,'6'-8'10085'0'0,"-9"21"-7837"0"0,-3 36-1017 0 0,2 1-1 0 0,2 1-1230 0 0,-5 67 105 0 0,5-96-266 0 0,0 0 0 0 0,-2 0 0 0 0,-1-1 0 0 0,-1 1 0 0 0,0-1 0 0 0,-2 0 1 0 0,0-1-1 0 0,-2 0 0 0 0,0 0 0 0 0,-1-1 0 0 0,-4 4 161 0 0,11-17-198 0 0,-1-1-1 0 0,0 0 1 0 0,0 0-1 0 0,0-1 1 0 0,-1 0-1 0 0,0 1 1 0 0,1-2-1 0 0,-1 1 1 0 0,-1-1 0 0 0,1 0-1 0 0,0 0 1 0 0,-1-1-1 0 0,1 0 1 0 0,-1 0-1 0 0,-6 1 199 0 0,10-3-32 0 0,0 0-1 0 0,0 0 0 0 0,0-1 1 0 0,0 1-1 0 0,0-1 1 0 0,0 0-1 0 0,0 0 0 0 0,0 0 1 0 0,0 0-1 0 0,0 0 0 0 0,0-1 1 0 0,1 1-1 0 0,-1-1 0 0 0,1 0 1 0 0,-1 0-1 0 0,1 0 1 0 0,0 0-1 0 0,-1 0 0 0 0,1 0 1 0 0,0-1-1 0 0,1 1 0 0 0,-1-1 1 0 0,0 1-1 0 0,1-1 33 0 0,-6-8 70 0 0,0 0-1 0 0,2 0 1 0 0,-1-1 0 0 0,2 0 0 0 0,-1-1-70 0 0,3 9 100 0 0,1-1 0 0 0,-1 0 0 0 0,1 0 0 0 0,0 0 0 0 0,0 0 0 0 0,1 0 0 0 0,-1 0 0 0 0,1 0 0 0 0,0 0 0 0 0,0 0 1 0 0,1 0-1 0 0,0 0 0 0 0,0 0 0 0 0,0 0 0 0 0,1 0-100 0 0,-1 1 120 0 0,1 0 0 0 0,0 1 1 0 0,0-1-1 0 0,0 1 0 0 0,1 0 0 0 0,-1 0 0 0 0,1 0 0 0 0,0 0 1 0 0,0 0-1 0 0,0 0 0 0 0,0 1 0 0 0,1-1 0 0 0,-1 1 1 0 0,0 0-1 0 0,1 0 0 0 0,0 0 0 0 0,-1 1 0 0 0,3-1-120 0 0,3-1-159 0 0,-1 0 0 0 0,1 0 0 0 0,1 1 0 0 0,-1 0-1 0 0,0 1 1 0 0,0 0 0 0 0,0 0 0 0 0,1 1 0 0 0,-1 0 0 0 0,0 1-1 0 0,1 0 1 0 0,-1 1 0 0 0,0-1 0 0 0,5 3 159 0 0,8 1-1905 0 0,-18-5 999 0 0,-1 1 0 0 0,1 0 0 0 0,0 0 0 0 0,-1 0-1 0 0,1 0 1 0 0,-1 0 0 0 0,0 1 0 0 0,1-1 0 0 0,0 1 906 0 0,1 3-3495 0 0</inkml:trace>
  <inkml:trace contextRef="#ctx0" brushRef="#br0" timeOffset="658.656">0 751 6961 0 0,'1'0'133'0'0,"-1"0"0"0"0,0 0-1 0 0,0 0 1 0 0,0 0-1 0 0,0 0 1 0 0,0 0-1 0 0,0 0 1 0 0,0 0-1 0 0,0 0 1 0 0,0 0-1 0 0,0 0 1 0 0,0 0-1 0 0,0 0 1 0 0,0 0-1 0 0,1 0 1 0 0,-1 0-1 0 0,0 0 1 0 0,0 0-1 0 0,0 1 1 0 0,0-1-1 0 0,0 0 1 0 0,0 0 0 0 0,0 0-1 0 0,0 0 1 0 0,0 0-1 0 0,0 0 1 0 0,0 0-1 0 0,0 0 1 0 0,0 0-1 0 0,0 0 1 0 0,0 0-1 0 0,0 1 1 0 0,0-1-1 0 0,0 0 1 0 0,0 0-1 0 0,0 0 1 0 0,0 0-1 0 0,0 0 1 0 0,0 0-1 0 0,0 0 1 0 0,0 0-1 0 0,0 0 1 0 0,0 0-1 0 0,0 0 1 0 0,0 1-133 0 0,17-2 1672 0 0,29-6-1223 0 0,69-13 3 0 0,34-9-651 0 0,-91 16-2565 0 0,0 2 0 0 0,5 2 2764 0 0,-53 8-1436 0 0,0 1-1 0 0,0 1 0 0 0,0-1 0 0 0,0 1 0 0 0,7 2 1437 0 0,6 0-2579 0 0</inkml:trace>
  <inkml:trace contextRef="#ctx0" brushRef="#br0" timeOffset="986.705">544 693 5113 0 0,'-6'14'2911'0'0,"1"1"0"0"0,1 0 0 0 0,-2 11-2911 0 0,-1 14 1340 0 0,1 28-1340 0 0,-2 5-205 0 0,0 19-2350 0 0,5-32-3261 0 0,1-33 1180 0 0,-1-15 2670 0 0</inkml:trace>
  <inkml:trace contextRef="#ctx0" brushRef="#br0" timeOffset="987.705">42 1032 3417 0 0,'-3'6'927'0'0,"1"1"1"0"0,-1-1 0 0 0,1 0 0 0 0,0 1-1 0 0,1 0 1 0 0,-1-1 0 0 0,1 5-928 0 0,1-8 187 0 0,0 0 0 0 0,0-1-1 0 0,0 1 1 0 0,1 0 0 0 0,-1 0 0 0 0,1-1 0 0 0,0 1-1 0 0,-1 0 1 0 0,1-1 0 0 0,0 1 0 0 0,1-1 0 0 0,-1 1-1 0 0,0-1 1 0 0,1 1 0 0 0,-1-1 0 0 0,1 0 0 0 0,0 0-1 0 0,0 0 1 0 0,1 1-187 0 0,10 9 413 0 0,1-2 0 0 0,0 0 1 0 0,0 0-1 0 0,1-2 0 0 0,0 0 0 0 0,0 0 0 0 0,1-2 0 0 0,0 0 0 0 0,1 0 1 0 0,-1-2-1 0 0,1 0 0 0 0,0-1 0 0 0,4 0-413 0 0,26 2 314 0 0,-1-3 0 0 0,1-1 0 0 0,0-3 0 0 0,13-3-314 0 0,19-4-1820 0 0,-1-4 0 0 0,6-4 1820 0 0,73-24-11415 0 0,-116 26 6479 0 0</inkml:trace>
  <inkml:trace contextRef="#ctx0" brushRef="#br0" timeOffset="1330.456">1318 269 5177 0 0,'0'-7'943'0'0,"0"0"0"0"0,0 0 0 0 0,1 0-1 0 0,0 1 1 0 0,0-1 0 0 0,1 0 0 0 0,0 1 0 0 0,1-2-943 0 0,-2 5 201 0 0,0 0 0 0 0,1 1 1 0 0,-1-1-1 0 0,1 1 0 0 0,-1 0 0 0 0,1 0 1 0 0,0-1-1 0 0,0 1 0 0 0,0 0 0 0 0,0 0 1 0 0,1 1-1 0 0,-1-1 0 0 0,0 0 0 0 0,1 1 1 0 0,-1-1-1 0 0,1 1 0 0 0,-1 0 0 0 0,1 0 1 0 0,0 0-1 0 0,0 0 0 0 0,0 0-201 0 0,19-3 644 0 0,0 1 0 0 0,1 1 0 0 0,0 1 0 0 0,22 2-644 0 0,-17 0 251 0 0,-1-1 0 0 0,0-2 0 0 0,8-2-251 0 0,31-5 215 0 0,-35 6-743 0 0,-1-2 0 0 0,0-1-1 0 0,5-3 529 0 0,-22 5-550 0 0,37-10-2290 0 0,-48 13 2326 0 0,1 1 0 0 0,0 0 0 0 0,0-1 0 0 0,-1 1 0 0 0,1 0 0 0 0,0 1 0 0 0,0-1 0 0 0,0 0 0 0 0,0 1 514 0 0,0 0-683 0 0,0 1 0 0 0,0-1-1 0 0,0 1 1 0 0,0 0 0 0 0,0 0 0 0 0,0 0 0 0 0,-1 0 0 0 0,1 0-1 0 0,-1 0 1 0 0,1 1 0 0 0,-1-1 0 0 0,1 2 683 0 0,-1-1-732 0 0,4 8-1219 0 0</inkml:trace>
  <inkml:trace contextRef="#ctx0" brushRef="#br0" timeOffset="1658.424">1518 251 4049 0 0,'-1'0'409'0'0,"0"1"1"0"0,-1-1-1 0 0,1 1 1 0 0,0-1-1 0 0,0 1 0 0 0,0-1 1 0 0,0 1-1 0 0,0 0 1 0 0,0 0-1 0 0,0 0 0 0 0,0 0 1 0 0,0-1-1 0 0,0 1 1 0 0,1 0-1 0 0,-1 0 0 0 0,0 1 1 0 0,1-1-1 0 0,-1 0 1 0 0,0 0-410 0 0,0 2 549 0 0,0 0 0 0 0,0 0 1 0 0,0 0-1 0 0,0 0 0 0 0,1 0 1 0 0,-1 1-1 0 0,1-1 0 0 0,0 2-549 0 0,0-2 192 0 0,0 0 1 0 0,0 0-1 0 0,0 0 0 0 0,0 0 0 0 0,1 0 0 0 0,-1 0 0 0 0,1 0 1 0 0,0 0-1 0 0,0 0 0 0 0,0-1 0 0 0,0 1 0 0 0,1 0 1 0 0,-1-1-1 0 0,1 1 0 0 0,-1-1 0 0 0,1 1 0 0 0,0-1 1 0 0,1 2-193 0 0,5 4 216 0 0,-7-7-203 0 0,0 0 0 0 0,-1 0 0 0 0,1-1 0 0 0,0 1 0 0 0,0 0 0 0 0,0 0-1 0 0,-1-1 1 0 0,1 1 0 0 0,0 0 0 0 0,0-1 0 0 0,0 1 0 0 0,0-1 0 0 0,0 1 0 0 0,0-1-1 0 0,1 0 1 0 0,-1 1-13 0 0,2 0-17 0 0,0 0-1 0 0,0 0 1 0 0,0 1-1 0 0,0-1 1 0 0,0 1-1 0 0,0 0 1 0 0,0 0-1 0 0,0 0 1 0 0,-1 0 17 0 0,0-1-86 0 0,-1 1 1 0 0,0-1 0 0 0,1 0-1 0 0,-1 0 1 0 0,1 0-1 0 0,-1 0 1 0 0,1 0-1 0 0,-1 0 1 0 0,1-1-1 0 0,0 1 1 0 0,-1 0-1 0 0,1-1 1 0 0,0 1-1 0 0,0-1 1 0 0,-1 0-1 0 0,1 1 1 0 0,0-1-1 0 0,0 0 1 0 0,0 0-1 0 0,0 0 86 0 0,9-2-1332 0 0,1-1-283 0 0,2-3-482 0 0,-12 6 1420 0 0,0-1 0 0 0,0 0 0 0 0,1 0 0 0 0,-1 0 0 0 0,0 0 0 0 0,0 0 0 0 0,0 0 0 0 0,0-1 0 0 0,-1 1 0 0 0,1-1 0 0 0,0 1 0 0 0,0-1 0 0 0,-1 0 677 0 0,-1 0-2310 0 0,-1 0 236 0 0</inkml:trace>
  <inkml:trace contextRef="#ctx0" brushRef="#br0" timeOffset="1986.581">1526 257 1152 0 0,'2'-1'2992'0'0,"3"5"-1129"0"0,7 13 460 0 0,-7-10-272 0 0,-2-3-1552 0 0,0 1-1 0 0,-1-1 1 0 0,1 0 0 0 0,-1 1-1 0 0,0-1 1 0 0,0 1 0 0 0,-1-1-1 0 0,1 1 1 0 0,-1 0 0 0 0,0 0-1 0 0,0 0 1 0 0,-1-1 0 0 0,1 1-1 0 0,-1 4-498 0 0,-1 11 681 0 0,-1 1 0 0 0,0-1 1 0 0,-2 3-682 0 0,0-4 255 0 0,2 1 0 0 0,-1 11-255 0 0,3-21 56 0 0,0 1-990 0 0,0 0 1 0 0,0 0-1 0 0,3 11 934 0 0,-3-20-589 0 0,1 0 0 0 0,-1 1 0 0 0,1-1 0 0 0,0 0-1 0 0,0 0 1 0 0,0 0 0 0 0,0 0 0 0 0,0 0 0 0 0,1 2 589 0 0,-1-4-413 0 0,0 1 0 0 0,-1 0 1 0 0,1-1-1 0 0,0 1 0 0 0,-1-1 0 0 0,1 1 1 0 0,0-1-1 0 0,0 1 0 0 0,-1-1 0 0 0,1 1 0 0 0,0-1 1 0 0,0 0-1 0 0,0 1 0 0 0,0-1 0 0 0,0 0 1 0 0,-1 0-1 0 0,1 0 0 0 0,0 0 0 0 0,0 0 0 0 0,0 0 1 0 0,0 0-1 0 0,0 0 0 0 0,0 0 413 0 0,4-4-2367 0 0</inkml:trace>
  <inkml:trace contextRef="#ctx0" brushRef="#br0" timeOffset="2330.261">1742 195 5345 0 0,'0'0'144'0'0,"0"0"0"0"0,0 1 0 0 0,0-1 0 0 0,0 0 0 0 0,0 0 0 0 0,0 0 0 0 0,1 0 0 0 0,-1 0 0 0 0,0 1 0 0 0,0-1 0 0 0,0 0 0 0 0,0 0 0 0 0,0 0 0 0 0,-1 0 0 0 0,1 0 0 0 0,0 1 0 0 0,0-1 0 0 0,0 0 0 0 0,0 0 0 0 0,0 0 0 0 0,0 0 0 0 0,0 0 0 0 0,0 1 0 0 0,0-1 0 0 0,0 0 0 0 0,0 0 0 0 0,0 0 0 0 0,0 0 0 0 0,-1 0 1 0 0,1 0-1 0 0,0 0 0 0 0,0 0 0 0 0,0 1 0 0 0,0-1 0 0 0,0 0 0 0 0,0 0 0 0 0,-1 0 0 0 0,1 0 0 0 0,0 0 0 0 0,0 0 0 0 0,0 0 0 0 0,0 0 0 0 0,0 0 0 0 0,-1 0 0 0 0,1 0 0 0 0,0 0 0 0 0,0 0 0 0 0,0 0 0 0 0,0 0 0 0 0,0 0 0 0 0,-1 0 0 0 0,1 0 0 0 0,0 0 0 0 0,0 0 0 0 0,0 0 0 0 0,0 0 0 0 0,0 0 0 0 0,0 0 0 0 0,-1 0 0 0 0,1-1 0 0 0,0 1-144 0 0,12 17 2269 0 0,-1-2-1184 0 0,-8-9-938 0 0,-1 0 0 0 0,1 1 0 0 0,-1-1 0 0 0,-1 0 0 0 0,1 1 0 0 0,-1-1 0 0 0,0 1 0 0 0,-1-1 0 0 0,1 1 0 0 0,-1-1 1 0 0,0 1-1 0 0,-1 0 0 0 0,0-1 0 0 0,-1 3-147 0 0,-3 16-1562 0 0,-2 0 1 0 0,0-1-1 0 0,-4 4 1562 0 0,-1 6-5352 0 0,11-31 4811 0 0,1 0 1 0 0,-1-1-1 0 0,1 1 1 0 0,-1 0-1 0 0,1-1 0 0 0,0 1 1 0 0,0 0-1 0 0,0 0 1 0 0,1-1-1 0 0,-1 1 1 0 0,0 0-1 0 0,1 0 541 0 0,1 10-1552 0 0,-2-11 1419 0 0,0-1 1 0 0,0 1-1 0 0,0-1 0 0 0,0 1 1 0 0,-1 0-1 0 0,1-1 1 0 0,-1 1-1 0 0,1-1 0 0 0,-1 0 1 0 0,1 1-1 0 0,-2 0 133 0 0</inkml:trace>
  <inkml:trace contextRef="#ctx0" brushRef="#br0" timeOffset="2331.261">1306 657 5913 0 0,'-16'13'3604'0'0,"10"-6"-1673"0"0,7-4 1376 0 0,3-3-2994 0 0,0 0 0 0 0,0 0 0 0 0,1 0 0 0 0,-1 0 0 0 0,0 1 0 0 0,0 0 0 0 0,2 0-313 0 0,-2 0 138 0 0,0 0-1 0 0,0 0 0 0 0,0-1 1 0 0,1 1-1 0 0,-1-1 0 0 0,0 0 1 0 0,0-1-1 0 0,1 1-137 0 0,45-7 633 0 0,-33 5-594 0 0,1 0 0 0 0,-1-1 0 0 0,0-1 0 0 0,0-1 0 0 0,12-5-39 0 0,-9 3-617 0 0,0 0 0 0 0,9-1 617 0 0,-12 4-2339 0 0,-1-1 0 0 0,1-1 0 0 0,10-5 2339 0 0,-25 10-675 0 0,0 1-1 0 0,0-1 0 0 0,0 0 0 0 0,1 1 1 0 0,-1-1-1 0 0,0 1 0 0 0,0 0 1 0 0,1 0-1 0 0,-1 0 0 0 0,2 0 676 0 0,0 0-1282 0 0,3-1-1293 0 0</inkml:trace>
  <inkml:trace contextRef="#ctx0" brushRef="#br0" timeOffset="2661.144">1651 665 1368 0 0,'17'22'8340'0'0,"-16"-20"-7932"0"0,-1 1-1 0 0,1-1 1 0 0,0 1 0 0 0,-1-1 0 0 0,1 1-1 0 0,-1 0 1 0 0,0-1 0 0 0,0 1 0 0 0,0-1-1 0 0,0 1 1 0 0,0 0 0 0 0,-1-1 0 0 0,1 1-408 0 0,-5 40 1808 0 0,-7 37-1565 0 0,9-64-1642 0 0,-1 1 1 0 0,-1-1-1 0 0,-6 14 1399 0 0,8-22-1006 0 0,0-1 0 0 0,-1 1 0 0 0,0-1 0 0 0,0 0 1 0 0,0 0-1 0 0,-1 0 0 0 0,0 0 0 0 0,-1-1 0 0 0,1 0 0 0 0,-1 0 0 0 0,-3 1 1006 0 0,-8 5-1791 0 0</inkml:trace>
  <inkml:trace contextRef="#ctx0" brushRef="#br0" timeOffset="2662.144">1088 1147 2361 0 0,'-4'0'528'0'0,"1"0"0"0"0,-1 0 0 0 0,1-1 0 0 0,0 0 0 0 0,0 1 0 0 0,-1-1 1 0 0,1 0-1 0 0,-3-2-528 0 0,6 3 119 0 0,-1 0 1 0 0,1-1-1 0 0,-1 1 0 0 0,1 0 1 0 0,0 0-1 0 0,-1-1 1 0 0,1 1-1 0 0,0 0 1 0 0,-1-1-1 0 0,1 1 0 0 0,0 0 1 0 0,-1-1-1 0 0,1 1 1 0 0,0 0-1 0 0,0-1 0 0 0,-1 1 1 0 0,1-1-1 0 0,0 1 1 0 0,0 0-1 0 0,0-1 0 0 0,0 1 1 0 0,0-1-1 0 0,-1 1 1 0 0,1-1-1 0 0,0 1-119 0 0,1-1 116 0 0,-1 0-1 0 0,0 0 1 0 0,1 0 0 0 0,-1 0-1 0 0,1 1 1 0 0,-1-1-1 0 0,1 0 1 0 0,-1 0 0 0 0,1 1-1 0 0,0-1 1 0 0,-1 1 0 0 0,1-1-1 0 0,0 0 1 0 0,-1 1-1 0 0,1-1 1 0 0,0 1 0 0 0,0-1-1 0 0,-1 1 1 0 0,1 0-116 0 0,20-13 1031 0 0,0 1 0 0 0,0 1 0 0 0,1 1 0 0 0,0 1 0 0 0,0 2 1 0 0,24-6-1032 0 0,274-38 4918 0 0,-254 42-4517 0 0,-11 5-302 0 0,0 2 0 0 0,0 3 0 0 0,0 1 0 0 0,5 4-99 0 0,97 4-1231 0 0,-96-7-3545 0 0,54 10 4776 0 0,1 6-7900 0 0,-68-11 2906 0 0,4-3 241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40:30.0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665 297 6529 0 0,'-11'5'1434'0'0,"1"2"0"0"0,-1-1-1 0 0,1 1 1 0 0,-2 3-1434 0 0,-12 12 1769 0 0,-20 24-1769 0 0,9-10 491 0 0,-224 237 956 0 0,250-264-1429 0 0,-18 19 194 0 0,-1-1 1 0 0,-1-1-1 0 0,-29 19-212 0 0,-26 26 328 0 0,73-66-223 0 0,8-9-55 0 0,3 2-69 0 0,1 0 0 0 0,-1 0-1 0 0,1 0 1 0 0,-1 1 0 0 0,1-1 0 0 0,0 0-1 0 0,-1 0 1 0 0,1 1 0 0 0,0-1-1 0 0,0 0 1 0 0,1 0 19 0 0,22-27-205 0 0,1 0 0 0 0,1 2 0 0 0,1 1 0 0 0,2 1-1 0 0,6-3 206 0 0,-29 23 57 0 0,1 0 1 0 0,0 1-1 0 0,0 0 0 0 0,0 0 0 0 0,0 0 0 0 0,1 1 0 0 0,-1 0 0 0 0,1 0 0 0 0,4 0-57 0 0,-7 2 57 0 0,-1 0-1 0 0,0 1 1 0 0,1 0 0 0 0,-1-1-1 0 0,0 2 1 0 0,1-1-1 0 0,-1 0 1 0 0,0 1-1 0 0,1 0 1 0 0,-1 0 0 0 0,0 0-1 0 0,0 0 1 0 0,1 1-1 0 0,-1 0 1 0 0,-1-1 0 0 0,1 2-1 0 0,0-1 1 0 0,1 1-57 0 0,21 16 255 0 0,-1 1 1 0 0,-1 2 0 0 0,16 18-256 0 0,-24-23-1487 0 0,1-1 0 0 0,14 10 1487 0 0,-24-21-1545 0 0,-1 0-1 0 0,1-1 0 0 0,-1 0 0 0 0,1 0 0 0 0,0-1 0 0 0,1 1 0 0 0,-1-2 0 0 0,1 1 0 0 0,5 0 1546 0 0,-1-4-1276 0 0</inkml:trace>
  <inkml:trace contextRef="#ctx0" brushRef="#br0" timeOffset="359.395">897 102 7194 0 0,'2'1'537'0'0,"0"-1"0"0"0,0 1 0 0 0,0-1 1 0 0,0 0-1 0 0,0 0 0 0 0,0 0 1 0 0,0 0-1 0 0,-1 0 0 0 0,1 0 0 0 0,0 0-537 0 0,10 1 2321 0 0,-12-1-2207 0 0,1 1 0 0 0,0 0 0 0 0,-1 0 0 0 0,1 0 0 0 0,0 0 0 0 0,-1 0 0 0 0,0 0 0 0 0,1 0 1 0 0,-1 0-1 0 0,1 0 0 0 0,-1 0 0 0 0,0 0 0 0 0,0 0 0 0 0,0 0 0 0 0,1 1-114 0 0,9 75 3370 0 0,-1 29-3370 0 0,-3-33 666 0 0,3 131 455 0 0,-14 165-1121 0 0,3-325-28 0 0,-11 165-154 0 0,-1 74-4907 0 0,14-281 4995 0 0,2 35-3106 0 0,-2-35 2483 0 0,0 1 0 0 0,1-1 0 0 0,-1 0 0 0 0,1 1 0 0 0,-1-1 0 0 0,1 0 0 0 0,0 0 0 0 0,0 1 0 0 0,0-1 0 0 0,0 0 0 0 0,0 0 0 0 0,1 0 0 0 0,-1 0 717 0 0,3-2-3833 0 0</inkml:trace>
  <inkml:trace contextRef="#ctx0" brushRef="#br0" timeOffset="708.739">1742 223 7258 0 0,'-13'-3'3183'0'0,"13"2"-3016"0"0,-1 1 0 0 0,0 0 1 0 0,0 0-1 0 0,1-1 1 0 0,-1 1-1 0 0,0 0 0 0 0,0 0 1 0 0,1 0-1 0 0,-1 0 1 0 0,0 0-1 0 0,0 0 0 0 0,1 0 1 0 0,-1 0-1 0 0,0 0 1 0 0,0 0-1 0 0,0 1 1 0 0,1-1-1 0 0,-1 0 0 0 0,0 0 1 0 0,1 1-1 0 0,-1-1 1 0 0,0 0-1 0 0,1 1 0 0 0,-1-1 1 0 0,0 1-168 0 0,-4 0 996 0 0,4-1-959 0 0,1 0-1 0 0,-1 0 1 0 0,1 0 0 0 0,0 0-1 0 0,-1 0 1 0 0,1 0-1 0 0,0 1 1 0 0,-1-1 0 0 0,1 0-1 0 0,-1 0 1 0 0,1 0-1 0 0,0 0 1 0 0,-1 1-1 0 0,1-1 1 0 0,0 0 0 0 0,0 0-1 0 0,-1 1 1 0 0,1-1-1 0 0,0 0 1 0 0,-1 0 0 0 0,1 1-1 0 0,0-1 1 0 0,0 0-1 0 0,0 1 1 0 0,-1-1-1 0 0,1 0 1 0 0,0 1 0 0 0,0-1-1 0 0,0 1 1 0 0,0-1-1 0 0,0 0 1 0 0,0 1-37 0 0,-30 47 508 0 0,-2-1 1 0 0,-2-1-1 0 0,-2-3 1 0 0,-16 14-509 0 0,36-38 36 0 0,-13 13-103 0 0,-19 23 116 0 0,-2-2-1 0 0,-39 31-48 0 0,53-55-858 0 0,62-55-869 0 0,1 1 1 0 0,25-17 1726 0 0,-52 41-3 0 0,11-6 2 0 0,-1-1 0 0 0,1 1 0 0 0,0 1 1 0 0,1 0-1 0 0,11-4 1 0 0,-19 9 23 0 0,-1 0-1 0 0,1 0 1 0 0,-1 0 0 0 0,1 0-1 0 0,-1 1 1 0 0,1 0 0 0 0,0 0-1 0 0,-1 0 1 0 0,1 0 0 0 0,-1 1-1 0 0,1-1 1 0 0,-1 1 0 0 0,1 0-1 0 0,-1 0 1 0 0,1 0 0 0 0,-1 0-1 0 0,0 1 1 0 0,1-1 0 0 0,-1 1 0 0 0,0 0-1 0 0,0 0 1 0 0,0 0 0 0 0,-1 0-1 0 0,2 1-22 0 0,3 4-29 0 0,0 0 0 0 0,0 1 0 0 0,0 0 0 0 0,-1 0 0 0 0,0 0 0 0 0,-1 1 0 0 0,2 2 29 0 0,11 27-2338 0 0,-2 2-3762 0 0,-13-33 4415 0 0,2 7-1194 0 0,-4-2 973 0 0</inkml:trace>
  <inkml:trace contextRef="#ctx0" brushRef="#br0" timeOffset="1036.72">1625 576 6777 0 0,'1'-2'368'0'0,"0"0"0"0"0,-1 0 0 0 0,1 0 0 0 0,1 0 0 0 0,-1 0-1 0 0,0 0 1 0 0,0 0 0 0 0,1 1 0 0 0,-1-1 0 0 0,1 0 0 0 0,0 1-1 0 0,-1-1 1 0 0,1 1 0 0 0,0 0 0 0 0,0-1 0 0 0,0 1 0 0 0,0 0 0 0 0,0 0-1 0 0,0 0 1 0 0,0 0-368 0 0,7-1 577 0 0,-1-1-1 0 0,1 1 1 0 0,0 1-1 0 0,6-1-576 0 0,1 0 128 0 0,143-11-1182 0 0,-83-1-6992 0 0,-65 11 4512 0 0,-2-5-240 0 0</inkml:trace>
  <inkml:trace contextRef="#ctx0" brushRef="#br0" timeOffset="1037.72">2089 27 1424 0 0,'2'-16'4959'0'0,"-1"5"-1720"0"0,-4 18-173 0 0,-7 37-345 0 0,1 0 1 0 0,-1 39-2722 0 0,6-20 560 0 0,2 1 1 0 0,4 0-1 0 0,3 4-560 0 0,-3-40-111 0 0,10 161-1502 0 0,-12-153-3009 0 0,-2 0-1 0 0,-4 17 4623 0 0,-1-21-4479 0 0,-4-3 139 0 0</inkml:trace>
  <inkml:trace contextRef="#ctx0" brushRef="#br0" timeOffset="1364.766">1617 983 6329 0 0,'-7'-2'869'0'0,"-14"-6"2224"0"0,21 8-3045 0 0,-1 0 1 0 0,1-1-1 0 0,0 1 1 0 0,0 0 0 0 0,-1-1-1 0 0,1 1 1 0 0,0-1-1 0 0,0 1 1 0 0,0 0 0 0 0,-1-1-1 0 0,1 1 1 0 0,0-1-1 0 0,0 1 1 0 0,0-1 0 0 0,0 1-1 0 0,0 0 1 0 0,0-1 0 0 0,0 1-1 0 0,0-1 1 0 0,0 1-1 0 0,0-1 1 0 0,0 1 0 0 0,0 0-1 0 0,1-1 1 0 0,-1 1-1 0 0,0-1 1 0 0,0 1 0 0 0,0-1-1 0 0,1 1 1 0 0,-1 0-1 0 0,0-1 1 0 0,0 1 0 0 0,1 0-1 0 0,-1-1 1 0 0,0 1 0 0 0,1 0-1 0 0,-1-1 1 0 0,0 1-1 0 0,1 0 1 0 0,-1 0 0 0 0,0-1-1 0 0,1 1 1 0 0,-1 0-1 0 0,1 0 1 0 0,-1 0 0 0 0,1 0-49 0 0,7-6 149 0 0,0 1 0 0 0,1 0 1 0 0,0 0-1 0 0,0 1 0 0 0,0 0 0 0 0,0 1 1 0 0,0 0-1 0 0,1 0 0 0 0,0 1 1 0 0,8-1-150 0 0,21-2-30 0 0,0 2 1 0 0,3 2 29 0 0,-31 1 27 0 0,-3 0-82 0 0,1 0-1 0 0,-1 0 0 0 0,1 1 1 0 0,-1 1-1 0 0,0-1 0 0 0,0 2 1 0 0,0-1-1 0 0,0 1 0 0 0,0 0 1 0 0,0 0-1 0 0,-1 1 0 0 0,6 3 56 0 0,-9-4-89 0 0,-1-1 0 0 0,0 1 0 0 0,1-1 0 0 0,-1 1 0 0 0,0 0 0 0 0,0 1 0 0 0,-1-1 0 0 0,1 0 0 0 0,-1 1-1 0 0,0-1 1 0 0,1 1 0 0 0,-2 0 0 0 0,1 0 0 0 0,0-1 0 0 0,-1 1 0 0 0,1 1 0 0 0,-1-1 0 0 0,-1 0-1 0 0,1 0 1 0 0,0 0 0 0 0,-1 0 0 0 0,0 1 0 0 0,0-1 0 0 0,0 0 0 0 0,0 0 0 0 0,-1 3 89 0 0,-1 0-119 0 0,1 0 0 0 0,-1 0 0 0 0,-1-1 1 0 0,1 1-1 0 0,-1-1 0 0 0,0 1 0 0 0,0-1 1 0 0,-1 0-1 0 0,0 0 0 0 0,0 0 0 0 0,-1-1 1 0 0,1 1-1 0 0,-1-1 0 0 0,-2 2 119 0 0,-2 0 36 0 0,0 1 1 0 0,-1-2-1 0 0,1 1 0 0 0,-1-1 1 0 0,-1-1-1 0 0,1 0 0 0 0,-1 0 0 0 0,-5 1-36 0 0,-165 63 1981 0 0,171-65-1720 0 0,0 1 1 0 0,0 0-1 0 0,1 1 1 0 0,0 0-1 0 0,0 0 1 0 0,1 1-1 0 0,0 0 1 0 0,0 0-1 0 0,0 1 1 0 0,1 0-1 0 0,0 1 1 0 0,1-1-1 0 0,-4 7-261 0 0,10-14 64 0 0,-1 1 0 0 0,1-1-1 0 0,0 1 1 0 0,-1-1 0 0 0,1 1-1 0 0,0-1 1 0 0,0 1 0 0 0,0-1 0 0 0,0 1-1 0 0,0-1 1 0 0,1 1 0 0 0,-1-1-1 0 0,0 1 1 0 0,1-1 0 0 0,-1 0 0 0 0,1 1-1 0 0,-1-1 1 0 0,1 1 0 0 0,0-1-1 0 0,0 0 1 0 0,-1 0 0 0 0,1 1-1 0 0,0-1 1 0 0,0 0 0 0 0,0 0 0 0 0,0 0-1 0 0,0 0 1 0 0,1 0 0 0 0,-1 0-1 0 0,0 0 1 0 0,1 0-64 0 0,6 4 289 0 0,0 1-1 0 0,0-1 0 0 0,1 0 1 0 0,1 0-289 0 0,6 2 196 0 0,-1-2 0 0 0,0 0 0 0 0,1 0 0 0 0,0-2 0 0 0,0 0 0 0 0,0 0 0 0 0,1-2 0 0 0,8 0-196 0 0,35-1 70 0 0,40-6-70 0 0,-95 6-4 0 0,65-9-1043 0 0,0-2 1 0 0,16-8 1046 0 0,43-8-4113 0 0,-49 11-752 0 0,-6-5-2774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42:10.87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587 302 1184 0 0,'15'-10'1754'0'0,"-1"0"1"0"0,1 1-1 0 0,12-5-1754 0 0,-27 13 187 0 0,0 1 1 0 0,0 0-1 0 0,0 0 1 0 0,1-1-1 0 0,-1 1 1 0 0,0 0-1 0 0,0 0 1 0 0,1 0-1 0 0,-1-1 1 0 0,0 1 0 0 0,1 0-1 0 0,-1 0 1 0 0,0 0-1 0 0,1 0 1 0 0,-1 0-1 0 0,0 0 1 0 0,1 0-1 0 0,-1 0 1 0 0,0 0-1 0 0,1 0 1 0 0,-1 0-1 0 0,0 0 1 0 0,1 0-1 0 0,-1 0 1 0 0,0 0-1 0 0,1 0 1 0 0,-1 0 0 0 0,0 0-1 0 0,0 0 1 0 0,1 0-1 0 0,-1 1 1 0 0,0-1-1 0 0,1 0 1 0 0,-1 0-1 0 0,0 0 1 0 0,0 0-1 0 0,1 1-187 0 0,-9 10 3182 0 0,-22 17-1256 0 0,-328 180 584 0 0,316-184-2302 0 0,7-6-156 0 0,-26 9-52 0 0,33-16 62 0 0,1 2-1 0 0,0 1 0 0 0,-8 6-61 0 0,33-19 13 0 0,1 0 0 0 0,-1 0 0 0 0,1 0 1 0 0,-1 1-1 0 0,1-1 0 0 0,-1 0 0 0 0,1 1 0 0 0,0-1 0 0 0,0 1 0 0 0,-1 1-13 0 0,2-3 6 0 0,0 1 0 0 0,-1 0 0 0 0,1-1-1 0 0,0 1 1 0 0,0-1 0 0 0,0 1 0 0 0,-1 0 0 0 0,1-1 0 0 0,0 1 0 0 0,0-1 0 0 0,0 1-1 0 0,0 0 1 0 0,0-1 0 0 0,0 1 0 0 0,1 0 0 0 0,-1-1 0 0 0,0 1 0 0 0,0-1-1 0 0,0 1 1 0 0,1 0 0 0 0,-1-1 0 0 0,0 1-6 0 0,2 1 54 0 0,-1-1 1 0 0,1 1-1 0 0,0 0 0 0 0,0-1 0 0 0,0 1 1 0 0,-1-1-1 0 0,2 0 0 0 0,-1 0 0 0 0,0 1 1 0 0,0-1-1 0 0,0-1 0 0 0,0 1 0 0 0,1 0 1 0 0,-1 0-1 0 0,2-1-54 0 0,4 3 24 0 0,-1 1 0 0 0,1-1 0 0 0,-1 1 0 0 0,0 0 0 0 0,0 0 0 0 0,1 3-24 0 0,21 11 184 0 0,7 4 15 0 0,-1 2-1 0 0,-1 2 1 0 0,-1 1 0 0 0,27 29-199 0 0,-33-30 40 0 0,121 108-995 0 0,-140-127 32 0 0,1 0 1 0 0,0-1-1 0 0,0 0 0 0 0,6 3 923 0 0,-11-7-1202 0 0,1 0 0 0 0,-1 0 0 0 0,0-1 0 0 0,1 1 0 0 0,-1-1 0 0 0,1 0 0 0 0,1 0 1202 0 0,9 5-4447 0 0,18 17-1106 0 0</inkml:trace>
  <inkml:trace contextRef="#ctx0" brushRef="#br0" timeOffset="3597">4882 347 448 0 0,'38'-64'4766'0'0,"-34"63"-2294"0"0,-3 8-970 0 0,0 15 239 0 0,-1-18-855 0 0,3 15 561 0 0,2-1 0 0 0,0 1 1 0 0,5 11-1448 0 0,-8-27 85 0 0,-1 0 0 0 0,0 0 0 0 0,1 1 1 0 0,0-1-1 0 0,0 0 0 0 0,0-1 0 0 0,0 1 0 0 0,0 0 1 0 0,1 0-1 0 0,-1-1 0 0 0,1 0 0 0 0,0 1 0 0 0,-1-1 1 0 0,1 0-1 0 0,0 0 0 0 0,0-1 0 0 0,1 1 0 0 0,-1-1 1 0 0,0 1-1 0 0,0-1 0 0 0,1 0 0 0 0,-1 0 0 0 0,1-1 1 0 0,-1 1-1 0 0,1-1 0 0 0,-1 1 0 0 0,1-1 0 0 0,-1 0 0 0 0,1 0-85 0 0,2-1-19 0 0,0 1-1 0 0,-1-1 0 0 0,1 0 0 0 0,-1 0 0 0 0,1-1 0 0 0,-1 1 0 0 0,0-1 0 0 0,0-1 0 0 0,0 1 0 0 0,0-1 1 0 0,0 1-1 0 0,0-1 0 0 0,-1-1 0 0 0,1 1 0 0 0,-1-1 0 0 0,0 0 0 0 0,0 0 0 0 0,1-1 20 0 0,4-6-38 0 0,-4 6-36 0 0,-1-1 1 0 0,1 0-1 0 0,-1 0 1 0 0,0 0-1 0 0,-1 0 0 0 0,1-1 1 0 0,-1 1-1 0 0,0-1 1 0 0,-1 0-1 0 0,0 0 0 0 0,0 0 1 0 0,0-2 73 0 0,-1 3-146 0 0,-1 1 1 0 0,1-1-1 0 0,-2 0 1 0 0,1 0 0 0 0,0 0-1 0 0,-1 1 1 0 0,0-1-1 0 0,-1 0 1 0 0,1 1-1 0 0,-1-1 1 0 0,0 1 0 0 0,0-1-1 0 0,-1 1 1 0 0,1 0-1 0 0,-1 0 1 0 0,-1 0-1 0 0,1 0 1 0 0,0 1 0 0 0,-1-1-1 0 0,0 1 1 0 0,0 0-1 0 0,-1 0 1 0 0,1 0-1 0 0,-1 1 1 0 0,0-1 0 0 0,0 1-1 0 0,0 0 1 0 0,0 1-1 0 0,0-1 1 0 0,0 1 0 0 0,-1 0-1 0 0,0 1 1 0 0,1-1-1 0 0,-1 1 1 0 0,0 0-1 0 0,1 0 1 0 0,-1 1 0 0 0,0 0-1 0 0,0 0 1 0 0,0 0-1 0 0,1 0 1 0 0,-1 1-1 0 0,0 0 1 0 0,-2 1 145 0 0,-25 8-1241 0 0,1 1-1 0 0,1 1 1 0 0,0 1 0 0 0,1 2-1 0 0,0 2 1 0 0,-2 2 1241 0 0,2 2 761 0 0,0 1 1 0 0,2 1-1 0 0,0 2 1 0 0,-13 16-762 0 0,38-38 285 0 0,0 0 0 0 0,0 1 1 0 0,1-1-1 0 0,-1 0 0 0 0,1 1 0 0 0,0 0 1 0 0,0 0-1 0 0,0-1 0 0 0,0 1 1 0 0,1 0-1 0 0,-1 4-285 0 0,1-6 112 0 0,1-1 1 0 0,0 1-1 0 0,0 0 0 0 0,0-1 1 0 0,0 1-1 0 0,0 0 0 0 0,1-1 0 0 0,-1 1 1 0 0,1-1-1 0 0,-1 1 0 0 0,1 0 1 0 0,-1-1-1 0 0,1 1 0 0 0,0-1 1 0 0,-1 0-1 0 0,1 1 0 0 0,0-1 1 0 0,0 1-1 0 0,0-1 0 0 0,0 0 1 0 0,1 0-1 0 0,-1 0 0 0 0,0 0 1 0 0,0 0-1 0 0,1 0 0 0 0,-1 0 1 0 0,1 0-1 0 0,-1 0 0 0 0,0 0 0 0 0,1-1 1 0 0,0 1-113 0 0,8 3 315 0 0,1 1 0 0 0,0-2 1 0 0,1 0-1 0 0,-1 0 0 0 0,1-1 0 0 0,-1 0 1 0 0,1-1-1 0 0,2 0-315 0 0,28 0 873 0 0,27-4-873 0 0,-38 1 332 0 0,52-5-88 0 0,-40 3-886 0 0,-1 2 0 0 0,8 1 642 0 0,-35 1-1544 0 0,0-1-1 0 0,0 0 1 0 0,0-1 0 0 0,4-1 1544 0 0,-17 2-598 0 0,0 1 0 0 0,0 0 0 0 0,0 0 1 0 0,0 0-1 0 0,0 0 0 0 0,0 0 0 0 0,0 1 1 0 0,0-1-1 0 0,0 0 0 0 0,0 1 598 0 0,3 0-1225 0 0,1-2-1241 0 0</inkml:trace>
  <inkml:trace contextRef="#ctx0" brushRef="#br0" timeOffset="3925.048">5037 527 7274 0 0,'1'2'471'0'0,"0"0"1"0"0,0-1-1 0 0,0 1 1 0 0,-1 0-1 0 0,1 0 1 0 0,-1 0-1 0 0,1 0 1 0 0,-1 0-1 0 0,1 0 1 0 0,-1 0-1 0 0,0 0 1 0 0,0 0 0 0 0,0 0-1 0 0,0 0 1 0 0,-1 1-1 0 0,1-1 1 0 0,0 0-1 0 0,-1 0-471 0 0,-15 37 1546 0 0,8-21-1007 0 0,-7 23 132 0 0,-12 42-671 0 0,15-18-1728 0 0,10-50-49 0 0,2 1 0 0 0,-1-1 0 0 0,2 4 1777 0 0,7 7-6375 0 0,-5-20 3819 0 0,-3-4 37 0 0</inkml:trace>
  <inkml:trace contextRef="#ctx0" brushRef="#br0" timeOffset="3926.048">5200 674 2497 0 0,'16'-4'2120'0'0,"-3"2"-480"0"0,7 0-359 0 0,4-2-89 0 0,-2 2-296 0 0,6 0-344 0 0,-1 2-232 0 0,3-6-152 0 0,0 0-128 0 0,0 2-208 0 0,5-6-536 0 0,-7 6-168 0 0,0 0-440 0 0,-2 0-465 0 0,-4 0-199 0 0,1 0-689 0 0,-7 0 1441 0 0</inkml:trace>
  <inkml:trace contextRef="#ctx0" brushRef="#br0" timeOffset="4253.096">5666 222 1688 0 0,'0'-1'399'0'0,"0"0"0"0"0,0 0 0 0 0,-1 1-1 0 0,1-1 1 0 0,0 0 0 0 0,1 1 0 0 0,-1-1-1 0 0,0 0 1 0 0,0 0 0 0 0,0 1-1 0 0,0-1 1 0 0,1 0 0 0 0,-1 1 0 0 0,0-1-1 0 0,0 0 1 0 0,1 1 0 0 0,-1-1 0 0 0,1 1-1 0 0,-1-1 1 0 0,0 0 0 0 0,1 1-399 0 0,0 0 138 0 0,-1 1-1 0 0,0-1 1 0 0,1 1 0 0 0,-1-1-1 0 0,0 1 1 0 0,0 0 0 0 0,0-1 0 0 0,0 1-1 0 0,0 0 1 0 0,1-1 0 0 0,-1 1 0 0 0,0-1-1 0 0,0 1 1 0 0,-1 0 0 0 0,1-1 0 0 0,0 1-1 0 0,0 0 1 0 0,0-1 0 0 0,0 1 0 0 0,0-1-1 0 0,-1 1 1 0 0,1 0 0 0 0,0-1-1 0 0,0 1 1 0 0,-1-1 0 0 0,1 1-138 0 0,-8 29 1186 0 0,1 1 0 0 0,2 0 1 0 0,1 1-1 0 0,0 14-1186 0 0,4 129 787 0 0,2-34-1003 0 0,-3-105-1655 0 0,5 27 1871 0 0,5 2-5347 0 0,-8-38-1481 0 0,-4-23 2267 0 0</inkml:trace>
  <inkml:trace contextRef="#ctx0" brushRef="#br0" timeOffset="4598.309">5170 838 5425 0 0,'-2'6'491'0'0,"1"0"-1"0"0,0 0 0 0 0,0 1 1 0 0,1-1-1 0 0,0 0 1 0 0,0 0-1 0 0,0 0 1 0 0,1 0-1 0 0,0 0 1 0 0,0 0-1 0 0,0 0 0 0 0,1 0 1 0 0,0 0-1 0 0,0 0 1 0 0,1-1-1 0 0,-1 1 1 0 0,1-1-1 0 0,0 0 1 0 0,3 4-491 0 0,1 0 299 0 0,0 0 0 0 0,1-1 0 0 0,0 0 0 0 0,1 0 0 0 0,0-1 0 0 0,0 0 0 0 0,0 0 0 0 0,1-1 0 0 0,0 0 0 0 0,4 1-299 0 0,10 4 47 0 0,1 0-1 0 0,0-2 0 0 0,1-1 1 0 0,0-1-1 0 0,0-1 0 0 0,1-1 1 0 0,17 0-47 0 0,-11-3-1630 0 0,-1-1 0 0 0,1-2 0 0 0,25-4 1630 0 0,37-5-10272 0 0,-68 4 7383 0 0</inkml:trace>
  <inkml:trace contextRef="#ctx0" brushRef="#br0" timeOffset="4926.355">6104 110 4313 0 0,'4'0'846'0'0,"0"0"0"0"0,-1 0 0 0 0,1 1 0 0 0,0-1 0 0 0,-1 1 1 0 0,1 0-1 0 0,0 0 0 0 0,2 1-846 0 0,-4-1 205 0 0,-1 0 0 0 0,1 0 1 0 0,0 0-1 0 0,-1 0 0 0 0,1 0 1 0 0,-1 1-1 0 0,0-1 0 0 0,1 1 1 0 0,-1-1-1 0 0,0 1 0 0 0,0 0 1 0 0,0-1-1 0 0,0 1 0 0 0,0 0 1 0 0,0 0-1 0 0,0 0-205 0 0,4 9 458 0 0,1-1-1 0 0,1 0 1 0 0,0 0-1 0 0,0-1 1 0 0,1 1 0 0 0,0-2-1 0 0,1 1 1 0 0,7 5-458 0 0,12 9 774 0 0,2-1 0 0 0,9 4-774 0 0,88 47 644 0 0,-72-44-417 0 0,-42-22-263 0 0,1-2 1 0 0,-1 1-1 0 0,9 1 36 0 0,-12-4 12 0 0,1 0 1 0 0,-1 1-1 0 0,1 1 0 0 0,-1 0 1 0 0,4 3-13 0 0,33 22-575 0 0,16 6 575 0 0,-57-33 10 0 0,0 1 1 0 0,0 0-1 0 0,-1 1 0 0 0,1-1 1 0 0,0 2-11 0 0,9 16-88 0 0,-14-21 111 0 0,-1 0 1 0 0,0 0-1 0 0,0 0 0 0 0,1 0 1 0 0,-1 0-1 0 0,0 0 1 0 0,0 0-1 0 0,0 0 0 0 0,0 1 1 0 0,-1-1-1 0 0,1 0 1 0 0,0 0-1 0 0,0 0 0 0 0,-1 0 1 0 0,1 0-1 0 0,-1 0 1 0 0,1 0-1 0 0,-1 0 0 0 0,1 0 1 0 0,-1 0-1 0 0,1 0 1 0 0,-1-1-1 0 0,0 2-23 0 0,-22 20 316 0 0,9-9-186 0 0,-25 20 303 0 0,18-17-90 0 0,-30 23 420 0 0,-1-3 0 0 0,-30 16-763 0 0,1-2 189 0 0,22-9 13 0 0,1 3 1 0 0,-49 48-203 0 0,18-4-387 0 0,-18 29 387 0 0,86-94-601 0 0,6-8-380 0 0,1 1-1 0 0,-5 9 982 0 0,16-20-1421 0 0,0 0 0 0 0,0 0-1 0 0,1 0 1 0 0,-1 0-1 0 0,1 0 1 0 0,-1 6 1421 0 0,3-6-5553 0 0,-2-6-758 0 0</inkml:trace>
  <inkml:trace contextRef="#ctx0" brushRef="#br0" timeOffset="1532">2180 294 3657 0 0,'10'-11'906'0'0,"-1"1"1"0"0,1 0 0 0 0,1 1-1 0 0,-1 0 1 0 0,2 1-1 0 0,-1 0 1 0 0,1 1-1 0 0,0 0 1 0 0,1 0 0 0 0,0 2-1 0 0,0-1 1 0 0,0 2-1 0 0,0 0 1 0 0,9-1-907 0 0,-16 4 139 0 0,0 0 0 0 0,-1 1 1 0 0,1 0-1 0 0,0 0 0 0 0,0 1 0 0 0,-1 0 1 0 0,1 0-1 0 0,0 0 0 0 0,-1 0 0 0 0,1 1 0 0 0,-1 0 1 0 0,0 0-1 0 0,1 1 0 0 0,-1-1 0 0 0,0 1 1 0 0,-1 0-1 0 0,1 1 0 0 0,0-1 0 0 0,-1 1 1 0 0,0 0-1 0 0,0 0 0 0 0,0 0 0 0 0,0 0 1 0 0,-1 1-1 0 0,3 4-139 0 0,0 0 44 0 0,0 0 0 0 0,-1 1 0 0 0,0-1 1 0 0,-1 1-1 0 0,0 0 0 0 0,-1 0 0 0 0,0 1 0 0 0,-1-1 1 0 0,0 1-1 0 0,0 0 0 0 0,-1-1 0 0 0,-1 1 0 0 0,0 5-44 0 0,0-4-22 0 0,-1 29-1050 0 0,-2 1-1 0 0,-2-1 0 0 0,-2 0 0 0 0,-8 29 1073 0 0,-1-10-4975 0 0,11-39 714 0 0,-1-13 875 0 0,-7-8-43 0 0</inkml:trace>
  <inkml:trace contextRef="#ctx0" brushRef="#br0" timeOffset="1533">2367 443 3905 0 0,'-8'10'2600'0'0,"2"2"-679"0"0,0 5-249 0 0,4 3-448 0 0,-2 4-375 0 0,4-6-457 0 0,0-4-304 0 0,2 4-168 0 0,-2-2-288 0 0,0 3-321 0 0,0 5-599 0 0,0-4-728 0 0,2 2-609 0 0,-6-2-399 0 0,-8-2 471 0 0</inkml:trace>
  <inkml:trace contextRef="#ctx0" brushRef="#br0" timeOffset="1860.095">2081 764 3817 0 0,'-17'-1'4230'0'0,"7"1"-1083"0"0,19-1-877 0 0,165-23 597 0 0,-23 2-3196 0 0,-93 17-2445 0 0,27 1 2774 0 0,9 8-7091 0 0,-75-3 3987 0 0,-5-2 79 0 0</inkml:trace>
  <inkml:trace contextRef="#ctx0" brushRef="#br0" timeOffset="2188.096">2825 88 1144 0 0,'19'-17'4187'0'0,"-9"13"-2095"0"0,-10 4-2032 0 0,1 0 0 0 0,-1 0 0 0 0,0 0 0 0 0,0 0 1 0 0,0 1-1 0 0,1-1 0 0 0,-1 0 0 0 0,0 0 0 0 0,0 0 0 0 0,0 0 0 0 0,1 0 0 0 0,-1 1 0 0 0,0-1 1 0 0,0 0-1 0 0,0 0 0 0 0,0 0 0 0 0,1 1 0 0 0,-1-1 0 0 0,0 0 0 0 0,0 0 0 0 0,0 1 1 0 0,0-1-1 0 0,0 0 0 0 0,0 0 0 0 0,0 1 0 0 0,0-1 0 0 0,0 0 0 0 0,0 0 0 0 0,0 1 0 0 0,0-1 1 0 0,0 0-1 0 0,0 0 0 0 0,0 1 0 0 0,0-1 0 0 0,0 0 0 0 0,0 0 0 0 0,0 0 0 0 0,0 1-60 0 0,-13 212 5787 0 0,12-152-5045 0 0,2-1 1 0 0,6 23-743 0 0,2 56 425 0 0,9 170-876 0 0,-16-295 214 0 0,1 17-250 0 0,-3-30 401 0 0,0 1 0 0 0,0-1 0 0 0,0 1 0 0 0,0-1 0 0 0,0 1 0 0 0,0 0 0 0 0,-1-1 0 0 0,1 0 0 0 0,-1 1 0 0 0,1-1 1 0 0,-1 1-1 0 0,1-1 0 0 0,-1 1 0 0 0,0-1 0 0 0,0 0 0 0 0,0 1 86 0 0,1-2-20 0 0,0 0 1 0 0,0 0-1 0 0,0 0 1 0 0,0 0-1 0 0,0 0 1 0 0,-1 0 0 0 0,1 0-1 0 0,0 1 1 0 0,0-1-1 0 0,0 0 1 0 0,0 0-1 0 0,0 0 1 0 0,0 0-1 0 0,0 0 1 0 0,-1 0-1 0 0,1 0 1 0 0,0 0-1 0 0,0 0 1 0 0,0 0-1 0 0,0 0 1 0 0,0 0-1 0 0,0 0 1 0 0,-1 0 0 0 0,1 0-1 0 0,0 0 1 0 0,0 0-1 0 0,0 0 1 0 0,0 0-1 0 0,0 0 1 0 0,0 0-1 0 0,0 0 1 0 0,-1 0-1 0 0,1 0 1 0 0,0 0-1 0 0,0 0 1 0 0,0-1-1 0 0,0 1 1 0 0,0 0-1 0 0,0 0 1 0 0,0 0 0 0 0,0 0-1 0 0,-1 0 1 0 0,1 0-1 0 0,0 0 1 0 0,0 0-1 0 0,0 0 1 0 0,0-1-1 0 0,0 1 1 0 0,0 0-1 0 0,0 0 1 0 0,0 0-1 0 0,0 0 1 0 0,0 0-1 0 0,0 0 20 0 0,-3-12-534 0 0,2-11 191 0 0,1 23 338 0 0,-1-58 91 0 0,0-4 571 0 0,3-1-657 0 0,-1 45 264 0 0,1 0 0 0 0,1 0 1 0 0,1 0-1 0 0,0 1 1 0 0,5-12-265 0 0,-8 27 33 0 0,-1-1 1 0 0,1 1-1 0 0,0 0 1 0 0,0 0 0 0 0,0 0-1 0 0,0 0 1 0 0,0 0 0 0 0,0 0-1 0 0,1 0 1 0 0,-1 0 0 0 0,1 1-1 0 0,-1-1 1 0 0,1 0 0 0 0,0 1-1 0 0,-1 0 1 0 0,1-1 0 0 0,0 1-1 0 0,0 0 1 0 0,0 0-1 0 0,0 0 1 0 0,0 0 0 0 0,0 0-1 0 0,1 0 1 0 0,-1 0 0 0 0,0 1-1 0 0,0-1 1 0 0,1 1 0 0 0,-1 0-1 0 0,0 0 1 0 0,0 0 0 0 0,1 0-1 0 0,-1 0 1 0 0,0 0-1 0 0,0 0 1 0 0,2 1-34 0 0,29 5-69 0 0,-26-6-204 0 0,-1 1 1 0 0,1 0-1 0 0,-1 1 1 0 0,0-1 0 0 0,1 1-1 0 0,-1 0 1 0 0,0 1 0 0 0,5 2 272 0 0,0 1-1804 0 0,0 0 0 0 0,0-1 1 0 0,1 0-1 0 0,-1-1 1 0 0,10 2 1803 0 0,6-1-4736 0 0</inkml:trace>
  <inkml:trace contextRef="#ctx0" brushRef="#br0" timeOffset="2581.058">3815 280 592 0 0,'-9'5'644'0'0,"1"-1"-1"0"0,-1 2 0 0 0,1-1 1 0 0,0 1-1 0 0,0 1 1 0 0,1-1-1 0 0,0 1 0 0 0,0 0 1 0 0,1 1-1 0 0,-1 0-643 0 0,3-2 305 0 0,1-1 0 0 0,0 1-1 0 0,-1 0 1 0 0,2 0 0 0 0,-1 0 0 0 0,1 0-1 0 0,0 0 1 0 0,0 0 0 0 0,1 1 0 0 0,0-1-1 0 0,0 1 1 0 0,0-1 0 0 0,1 1-1 0 0,0-1 1 0 0,1 5-305 0 0,-1-6 210 0 0,0 0 0 0 0,1 0 0 0 0,0 0 1 0 0,0 0-1 0 0,0 0 0 0 0,1 0 0 0 0,0-1 0 0 0,0 1 0 0 0,0-1 0 0 0,1 2-210 0 0,-1-4 99 0 0,-1 0 0 0 0,1 0-1 0 0,0 0 1 0 0,-1-1 0 0 0,1 1 0 0 0,0 0-1 0 0,0-1 1 0 0,0 0 0 0 0,1 1-1 0 0,-1-1 1 0 0,0 0 0 0 0,0 0 0 0 0,1 0-1 0 0,-1-1 1 0 0,0 1 0 0 0,1-1-1 0 0,-1 1 1 0 0,1-1 0 0 0,-1 0 0 0 0,1 1-1 0 0,-1-1 1 0 0,2-1-99 0 0,3 1 117 0 0,0-1 1 0 0,-1-1-1 0 0,1 1 1 0 0,-1-1-1 0 0,1-1 1 0 0,-1 1-1 0 0,1-1 0 0 0,-1 0 1 0 0,0 0-1 0 0,-1-1 1 0 0,1 0-1 0 0,0 0 0 0 0,-1 0 1 0 0,0-1-1 0 0,0 1 1 0 0,1-3-118 0 0,-2 4 0 0 0,0-1 1 0 0,-1 0-1 0 0,0 0 1 0 0,1 0-1 0 0,-1-1 1 0 0,-1 1-1 0 0,1-1 0 0 0,-1 1 1 0 0,1-1-1 0 0,-2 0 1 0 0,1 0-1 0 0,0 0 1 0 0,-1 0-1 0 0,0 0 1 0 0,0 0-1 0 0,0-1 1 0 0,-1 1-1 0 0,0 0 1 0 0,0 0-1 0 0,0-1 0 0 0,-1-3 0 0 0,0 6-119 0 0,0 0-1 0 0,1 1 0 0 0,-1-1 0 0 0,-1 0 0 0 0,1 0 1 0 0,0 0-1 0 0,-1 1 0 0 0,1-1 0 0 0,-1 1 0 0 0,0-1 1 0 0,0 1-1 0 0,0 0 0 0 0,0 0 0 0 0,0-1 0 0 0,0 2 1 0 0,-1-1-1 0 0,1 0 0 0 0,-1 0 0 0 0,1 1 0 0 0,-1-1 1 0 0,0 1-1 0 0,0 0 0 0 0,1 0 0 0 0,-1 0 1 0 0,0 0-1 0 0,-1 0 120 0 0,-5 0-1287 0 0,0 0 1 0 0,0 1 0 0 0,0-1-1 0 0,1 2 1 0 0,-1-1 0 0 0,0 1-1 0 0,0 1 1 0 0,-4 1 1286 0 0,-19 3-4145 0 0</inkml:trace>
  <inkml:trace contextRef="#ctx0" brushRef="#br0" timeOffset="2909.087">3375 673 3593 0 0,'-3'3'580'0'0,"1"1"0"0"0,1 0 0 0 0,-1 0 0 0 0,0 0 0 0 0,1 0 0 0 0,0 0 0 0 0,0 0-1 0 0,0 0 1 0 0,0 0 0 0 0,1 1 0 0 0,0-1 0 0 0,0 2-580 0 0,0-3 218 0 0,0-1-1 0 0,1 0 0 0 0,-1 0 0 0 0,1 0 0 0 0,0 0 0 0 0,0 0 1 0 0,0 0-1 0 0,0 0 0 0 0,0 0 0 0 0,0 0 0 0 0,0 0 1 0 0,1-1-1 0 0,-1 1 0 0 0,1 0 0 0 0,-1-1 0 0 0,1 1 0 0 0,0-1 1 0 0,-1 0-1 0 0,1 1 0 0 0,0-1 0 0 0,0 0 0 0 0,0 0 1 0 0,0 0-1 0 0,0 0-217 0 0,8 2 387 0 0,1 0 1 0 0,-1 0-1 0 0,1-1 0 0 0,0-1 1 0 0,-1 0-1 0 0,1 0 1 0 0,0-1-1 0 0,0 0 0 0 0,4-1-387 0 0,11 0 311 0 0,17-1 259 0 0,1-2 1 0 0,40-10-571 0 0,35-3-1781 0 0,-99 15-307 0 0,0 1 1 0 0,0 1-1 0 0,0 1 1 0 0,18 3 2087 0 0,7 2-7407 0 0,-26-4 4250 0 0</inkml:trace>
  <inkml:trace contextRef="#ctx0" brushRef="#br0" timeOffset="3237.131">4166 191 1168 0 0,'-8'-11'7745'0'0,"8"11"-7673"0"0,0 0 1 0 0,0 0 0 0 0,0 0-1 0 0,0 0 1 0 0,0 1-1 0 0,0-1 1 0 0,0 0 0 0 0,0 0-1 0 0,0 0 1 0 0,0 0 0 0 0,0 0-1 0 0,0 0 1 0 0,0 0 0 0 0,0 0-1 0 0,0 0 1 0 0,0 0 0 0 0,0 0-1 0 0,0 0 1 0 0,0 0 0 0 0,0 0-1 0 0,0 0 1 0 0,0 0 0 0 0,0 0-1 0 0,0 0 1 0 0,0 0-1 0 0,0 0 1 0 0,0 0 0 0 0,0 0-1 0 0,0 1 1 0 0,0-1 0 0 0,0 0-1 0 0,-1 0 1 0 0,1 0 0 0 0,0 0-1 0 0,0 0 1 0 0,0 0 0 0 0,0 0-1 0 0,0 0 1 0 0,0 0 0 0 0,0 0-1 0 0,0 0 1 0 0,0 0 0 0 0,0 0-1 0 0,0 0 1 0 0,0 0 0 0 0,0 0-1 0 0,0 0 1 0 0,0 0-1 0 0,0 0 1 0 0,0 0 0 0 0,0 0-1 0 0,0 0 1 0 0,-1 0 0 0 0,1 0-1 0 0,0 0 1 0 0,0 0 0 0 0,0-1-1 0 0,0 1 1 0 0,0 0 0 0 0,0 0-73 0 0,7 21 3468 0 0,-3-6-2722 0 0,15 37 1396 0 0,-13-37-1735 0 0,-1 0 0 0 0,0 1 1 0 0,1 7-408 0 0,6 60 691 0 0,-5 0-1 0 0,-1 55-690 0 0,5 115-488 0 0,-1-56-3200 0 0,-6-149 144 0 0,-1 6-6949 0 0,-3-44 6515 0 0</inkml:trace>
  <inkml:trace contextRef="#ctx0" brushRef="#br0" timeOffset="845">1037 332 808 0 0,'0'-6'836'0'0,"1"-18"2204"0"0,-1 23-2961 0 0,0 1 1 0 0,0-1-1 0 0,0 1 0 0 0,0 0 1 0 0,0-1-1 0 0,0 1 1 0 0,0-1-1 0 0,1 1 0 0 0,-1 0 1 0 0,0-1-1 0 0,0 1 1 0 0,1 0-1 0 0,-1-1 1 0 0,0 1-1 0 0,0 0 0 0 0,1-1 1 0 0,-1 1-1 0 0,0 0 1 0 0,1 0-1 0 0,-1-1 0 0 0,0 1 1 0 0,1 0-1 0 0,-1 0 1 0 0,0 0-1 0 0,1 0 1 0 0,-1-1-1 0 0,1 1 0 0 0,-1 0 1 0 0,0 0-1 0 0,1 0 1 0 0,-1 0-1 0 0,1 0 0 0 0,-1 0 1 0 0,1 0-1 0 0,-1 0 1 0 0,0 0-1 0 0,1 0 1 0 0,-1 0-1 0 0,1 0 0 0 0,-1 0 1 0 0,0 1-1 0 0,1-1 1 0 0,-1 0-1 0 0,0 0 0 0 0,1 0 1 0 0,-1 0-1 0 0,1 1 1 0 0,-1-1-1 0 0,0 0-79 0 0,5 3 1298 0 0,-4-3-1112 0 0,0 0 0 0 0,1 1 0 0 0,-1-1 0 0 0,0 1 1 0 0,0-1-1 0 0,0 1 0 0 0,0 0 0 0 0,0-1 0 0 0,0 1 0 0 0,0 0 1 0 0,0 0-1 0 0,0 0 0 0 0,0-1 0 0 0,0 1 0 0 0,0 0 1 0 0,-1 0-1 0 0,1 1 0 0 0,0-1 0 0 0,-1 0 0 0 0,1 0 0 0 0,-1 0 1 0 0,1 0-1 0 0,-1 0 0 0 0,0 1 0 0 0,1-1 0 0 0,-1 0 0 0 0,0 0 1 0 0,0 1-1 0 0,0-1 0 0 0,0 0 0 0 0,0 0 0 0 0,0 1 0 0 0,0-1 1 0 0,0 0-1 0 0,-1 1-186 0 0,-2 26 1445 0 0,-1 0-1 0 0,-3 9-1444 0 0,1-11 467 0 0,1 0-1 0 0,0 26-466 0 0,4-36 190 0 0,0 1-64 0 0,1 1 1 0 0,0 0-1 0 0,1-1 0 0 0,4 17-126 0 0,-5-31 7 0 0,1 0 0 0 0,-1 1 0 0 0,1-1 1 0 0,0 0-1 0 0,0 0 0 0 0,1 0 0 0 0,-1 0 1 0 0,0 0-1 0 0,1 0 0 0 0,0 0 0 0 0,0 0 1 0 0,0-1-1 0 0,0 1 0 0 0,0 0 0 0 0,1-1 1 0 0,-1 0-1 0 0,1 0 0 0 0,-1 0 0 0 0,1 0 1 0 0,0 0-1 0 0,0 0 0 0 0,0-1 0 0 0,0 1 1 0 0,0-1-1 0 0,0 0 0 0 0,0 0 0 0 0,0 0 1 0 0,1 0-8 0 0,-1-1 2 0 0,1 1 0 0 0,-1-1 0 0 0,1 0 1 0 0,-1-1-1 0 0,0 1 0 0 0,1-1 1 0 0,-1 1-1 0 0,0-1 0 0 0,1 0 1 0 0,-1-1-1 0 0,0 1 0 0 0,0 0 0 0 0,0-1 1 0 0,0 1-1 0 0,2-3-2 0 0,7-4 18 0 0,-1 0 0 0 0,-1-1 0 0 0,4-4-18 0 0,1-1-313 0 0,7-5-1792 0 0,-1-1-1 0 0,7-10 2106 0 0,-20 21-2148 0 0,-1 0-1 0 0,-1-1 1 0 0,1 0-1 0 0,2-6 2149 0 0,10-16-5196 0 0,-14 26 4724 0 0,-1 0 0 0 0,0-1 0 0 0,0 0 1 0 0,0 0-1 0 0,-1 0 0 0 0,1-5 472 0 0,6-19-12 0 0,-2 4 253 0 0,-1 1 1 0 0,3-27-242 0 0,-8 41 761 0 0,0 1 1 0 0,1 0-1 0 0,0-1 1 0 0,1 1 0 0 0,2-4-762 0 0,15-29 6458 0 0,-21 45-6332 0 0,0-1 0 0 0,0 0 0 0 0,0 0 0 0 0,0 0 0 0 0,0 0 0 0 0,0 0 0 0 0,0 0 0 0 0,0 0 0 0 0,0 0 0 0 0,0 0 0 0 0,0 0 0 0 0,0 0 0 0 0,0 0 0 0 0,0 0 0 0 0,0 0 0 0 0,0 0 0 0 0,0 0 0 0 0,0 0 0 0 0,0 0 0 0 0,0 0 0 0 0,0 0 0 0 0,0 1 0 0 0,0-1 0 0 0,0 0 0 0 0,0 0 0 0 0,0 0 0 0 0,0 0 0 0 0,1 0 0 0 0,-1 0 0 0 0,0 0 0 0 0,0 0 0 0 0,0 0 0 0 0,0 0 0 0 0,0 0 0 0 0,0 0 1 0 0,0 0-1 0 0,0 0 0 0 0,0 0 0 0 0,0 0 0 0 0,0 0 0 0 0,0 0-126 0 0,-1 12 1785 0 0,-4 17-907 0 0,-8 29 750 0 0,-2 38-1628 0 0,13-77 6 0 0,1 0 1 0 0,0 0-1 0 0,2 0 1 0 0,0 0-1 0 0,1 0 1 0 0,1 0-1 0 0,1 2-6 0 0,-4 5-253 0 0,-1-13 20 0 0,5-19-989 0 0,-3 5 1163 0 0,0 0 0 0 0,0 1 0 0 0,0-1 0 0 0,0 0-1 0 0,0 0 1 0 0,-1-1 0 0 0,1 1 0 0 0,0 0 0 0 0,-1 0 0 0 0,1 0-1 0 0,-1 0 1 0 0,1-1 0 0 0,-1 1 0 0 0,1 0 0 0 0,-1-1 0 0 0,0 1-1 0 0,0 0 60 0 0,1-5-56 0 0,0 0-1 0 0,0 1 1 0 0,0-1-1 0 0,0 1 1 0 0,1-1-1 0 0,0 1 1 0 0,0-1-1 0 0,1 1 1 0 0,-1 0-1 0 0,1 0 1 0 0,2-2 56 0 0,1-2-321 0 0,1 0 1 0 0,0 0 0 0 0,0 0 0 0 0,1 1-1 0 0,5-4 321 0 0,-6 6-132 0 0,4-1-1971 0 0,7 12-992 0 0,-17-5 3039 0 0,2 0-701 0 0,0 0 0 0 0,0 0 0 0 0,0 0 0 0 0,1-1 0 0 0,-1 1 0 0 0,0-1 1 0 0,0 0-1 0 0,0 0 0 0 0,0 0 0 0 0,0 0 0 0 0,1-1 757 0 0,2-3-1635 0 0</inkml:trace>
  <inkml:trace contextRef="#ctx0" brushRef="#br0" timeOffset="1173.05">1729 36 832 0 0,'5'-27'3797'0'0,"-2"18"-806"0"0,-3 9-2866 0 0,0 0 1 0 0,0 0-1 0 0,0 0 1 0 0,0 0 0 0 0,-1 0-1 0 0,1 0 1 0 0,0 0-1 0 0,0 0 1 0 0,0 0-1 0 0,0 0 1 0 0,0 0-1 0 0,0 0 1 0 0,0 0 0 0 0,0 0-1 0 0,0 0 1 0 0,0 0-1 0 0,0 0 1 0 0,0 0-1 0 0,0 0 1 0 0,0 0-1 0 0,0 0 1 0 0,0 0 0 0 0,0 0-1 0 0,0 0 1 0 0,0 0-1 0 0,0 0 1 0 0,-1 0-1 0 0,1 0 1 0 0,0 0-1 0 0,0 0 1 0 0,0 0 0 0 0,0 0-1 0 0,0 0 1 0 0,0 0-1 0 0,0 0 1 0 0,0 0-1 0 0,0 0-125 0 0,-2 5 585 0 0,0 1 0 0 0,0 0 0 0 0,0 0-1 0 0,1 0 1 0 0,0 0 0 0 0,0 0 0 0 0,0 0 0 0 0,1 1-585 0 0,-3 16 1018 0 0,-19 106 795 0 0,6 1-1 0 0,0 126-1812 0 0,19-139-20 0 0,11 54 20 0 0,12 21-4941 0 0,-26-192 4926 0 0,0 3-560 0 0,0 0 1 0 0,1-1-1 0 0,-1 1 1 0 0,1 0-1 0 0,0 0 1 0 0,-1 0-1 0 0,1-1 1 0 0,1 1-1 0 0,-1 0 1 0 0,0-1-1 0 0,1 1 1 0 0,-1-1-1 0 0,1 0 1 0 0,-1 1-1 0 0,1-1 1 0 0,2 2 574 0 0,3-4-3520 0 0,-6-9-219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43:26.23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517 174 1008 0 0,'27'-29'6255'0'0,"-19"21"-3861"0"0,-23 19-386 0 0,-5 3-1108 0 0,0-1 1 0 0,-16 7-901 0 0,16-9 137 0 0,0 1 1 0 0,1 1 0 0 0,-6 5-138 0 0,0 1 173 0 0,-1-1 1 0 0,-1 0-1 0 0,-1-3 0 0 0,-24 11-173 0 0,-26 17 553 0 0,47-25 381 0 0,-22 10-934 0 0,0 3 1343 0 0,52-31-1308 0 0,1 1-1 0 0,0-1 1 0 0,0 1-1 0 0,-1-1 1 0 0,1 0-1 0 0,0 1 1 0 0,0-1 0 0 0,-1 1-1 0 0,1-1 1 0 0,0 0-1 0 0,0 1 1 0 0,0-1-1 0 0,0 1 1 0 0,0-1-1 0 0,0 1 1 0 0,-1-1-1 0 0,1 1 1 0 0,0-1-1 0 0,0 1 1 0 0,1-1-1 0 0,-1 1 1 0 0,0-1-1 0 0,0 0 1 0 0,0 1-1 0 0,0-1 1 0 0,0 1-1 0 0,0-1 1 0 0,1 1-1 0 0,-1-1 1 0 0,0 1-1 0 0,0-1 1 0 0,1 0-1 0 0,-1 1 1 0 0,0-1 0 0 0,1 1-35 0 0,0 0 63 0 0,0 1 1 0 0,0-1-1 0 0,0 1 1 0 0,0-1 0 0 0,1 0-1 0 0,-1 1 1 0 0,0-1 0 0 0,1 0-1 0 0,-1 0 1 0 0,2 1-64 0 0,53 32 1060 0 0,-44-25-798 0 0,1 0 0 0 0,0-2-1 0 0,1 0 1 0 0,13 6-262 0 0,-1-2 155 0 0,-1 2 0 0 0,0 1 0 0 0,-1 0 0 0 0,0 2 0 0 0,-1 1 0 0 0,-1 1 0 0 0,15 16-155 0 0,-25-21 47 0 0,0 0 0 0 0,-1 1-1 0 0,5 7-46 0 0,11 15-225 0 0,0 6-251 0 0,3 4-1778 0 0,-27-43 1064 0 0,1 1-1 0 0,-1-1 0 0 0,1 0 0 0 0,-1 0 0 0 0,1 0 0 0 0,2 1 1191 0 0,-5-4-472 0 0,0 1 0 0 0,-1-1 1 0 0,1 1-1 0 0,0-1 0 0 0,0 0 0 0 0,0 0 1 0 0,-1 0-1 0 0,1 1 0 0 0,0-1 0 0 0,0 0 1 0 0,0 0-1 0 0,0 0 0 0 0,-1 0 1 0 0,1 0-1 0 0,0 0 0 0 0,0-1 0 0 0,0 1 1 0 0,-1 0-1 0 0,1 0 0 0 0,0 0 1 0 0,0-1 471 0 0,3-2-2565 0 0</inkml:trace>
  <inkml:trace contextRef="#ctx0" brushRef="#br0" timeOffset="3468">3157 42 4977 0 0,'3'-2'457'0'0,"1"1"0"0"0,-1 0-1 0 0,1-1 1 0 0,-1 1 0 0 0,1 0-1 0 0,-1 1 1 0 0,1-1 0 0 0,0 1 0 0 0,-1-1-1 0 0,1 1 1 0 0,0 0 0 0 0,-1 1 0 0 0,1-1-1 0 0,0 1 1 0 0,-1-1 0 0 0,1 1-1 0 0,-1 0 1 0 0,1 0 0 0 0,-1 1 0 0 0,1-1-1 0 0,2 3-456 0 0,6 3 646 0 0,-1 1 0 0 0,0 0 0 0 0,0 1 0 0 0,0 0 0 0 0,2 4-646 0 0,16 14 807 0 0,11 4 562 0 0,26 15-1369 0 0,6 3 682 0 0,-58-40-614 0 0,1 0-1 0 0,0-1 0 0 0,12 5-67 0 0,-10-6-55 0 0,0 1 0 0 0,-1 1 1 0 0,0 1 54 0 0,87 59-468 0 0,-100-66 420 0 0,0-1 0 0 0,0 1 1 0 0,-1-1-1 0 0,1 1 0 0 0,-1 0 1 0 0,1 0-1 0 0,-1 0 0 0 0,0 0 1 0 0,0 0-1 0 0,-1 1 0 0 0,1-1 0 0 0,-1 0 1 0 0,2 4 47 0 0,-3-5 8 0 0,1-1-1 0 0,-1 1 1 0 0,0-1 0 0 0,0 1 0 0 0,1-1 0 0 0,-1 1 0 0 0,0-1 0 0 0,0 1-1 0 0,-1-1 1 0 0,1 1 0 0 0,0-1 0 0 0,0 0 0 0 0,-1 1 0 0 0,1-1-1 0 0,-1 1 1 0 0,1-1 0 0 0,-1 0 0 0 0,1 1 0 0 0,-1-1 0 0 0,0 0-1 0 0,0 1 1 0 0,0-1 0 0 0,0 0 0 0 0,0 0 0 0 0,0 0 0 0 0,0 0 0 0 0,0 0-1 0 0,0 0 1 0 0,0 0 0 0 0,0 0 0 0 0,-1-1 0 0 0,1 1 0 0 0,0 0-1 0 0,-1-1 1 0 0,0 1-8 0 0,-5 3 27 0 0,1 0 0 0 0,0 1 1 0 0,1 0-1 0 0,-1-1 0 0 0,-4 7-27 0 0,0-2 146 0 0,-60 51 873 0 0,-30 18-1019 0 0,-2 0-31 0 0,30-20-87 0 0,-58 47 115 0 0,101-80-388 0 0,2 2-1 0 0,1 1 1 0 0,-6 11 391 0 0,14-17-793 0 0,-22 31-2313 0 0,17-16-2182 0 0,17-23 871 0 0,7 5-1346 0 0</inkml:trace>
  <inkml:trace contextRef="#ctx0" brushRef="#br0" timeOffset="2142">2094 244 2689 0 0,'20'-8'4359'0'0,"1"-2"1"0"0,8-6-4360 0 0,-11 6 1144 0 0,0 0 0 0 0,1 2 1 0 0,3-1-1145 0 0,26-7 1786 0 0,31-6-1786 0 0,-62 18 101 0 0,0 1 0 0 0,0 1 0 0 0,0 0-1 0 0,0 2 1 0 0,1 0 0 0 0,10 1-101 0 0,-26-1-2 0 0,-1 1 0 0 0,0-1 1 0 0,0 0-1 0 0,0 0 0 0 0,0 1 1 0 0,0-1-1 0 0,0 1 1 0 0,0-1-1 0 0,1 1 0 0 0,-1-1 1 0 0,0 1-1 0 0,-1 0 0 0 0,1-1 1 0 0,0 1-1 0 0,0 0 0 0 0,0 0 1 0 0,0 0-1 0 0,0-1 0 0 0,-1 1 1 0 0,1 0-1 0 0,0 0 1 0 0,-1 0-1 0 0,1 0 0 0 0,-1 0 1 0 0,1 1-1 0 0,-1-1 0 0 0,0 0 1 0 0,1 0-1 0 0,-1 0 0 0 0,0 0 1 0 0,0 0-1 0 0,0 1 0 0 0,0-1 1 0 0,0 0-1 0 0,0 0 1 0 0,0 0-1 0 0,0 0 0 0 0,0 1 1 0 0,-1-1 1 0 0,1 4-4 0 0,-1-1 0 0 0,0 0 0 0 0,-1 1 0 0 0,1-1 0 0 0,-1 0 0 0 0,0 0 0 0 0,0 0 0 0 0,0 0 0 0 0,0-1 0 0 0,-2 3 4 0 0,-20 23-77 0 0,-1-2 0 0 0,-1-1 0 0 0,-2-1 0 0 0,0-1 0 0 0,-2-1 0 0 0,-11 4 77 0 0,-26 25-50 0 0,49-37-129 0 0,0-1 0 0 0,-1 0-1 0 0,-1-2 1 0 0,-4 2 179 0 0,-25 17-1677 0 0,49-32 1639 0 0,0 1 0 0 0,-1 0 0 0 0,1 0 0 0 0,0 0 1 0 0,0 0-1 0 0,0-1 0 0 0,0 1 0 0 0,-1 0 0 0 0,1 0 0 0 0,0 0 1 0 0,0-1-1 0 0,0 1 0 0 0,0 0 0 0 0,0 0 0 0 0,0 0 0 0 0,0-1 0 0 0,0 1 1 0 0,0 0-1 0 0,-1 0 0 0 0,1-1 0 0 0,0 1 0 0 0,0 0 0 0 0,0 0 1 0 0,0-1-1 0 0,0 1 0 0 0,1 0 0 0 0,-1 0 0 0 0,0-1 0 0 0,0 1 1 0 0,0 0-1 0 0,0 0 0 0 0,0 0 0 0 0,0-1 0 0 0,0 1 0 0 0,0 0 1 0 0,0 0-1 0 0,1-1 0 0 0,-1 1 0 0 0,0 0 0 0 0,0 0 0 0 0,0 0 1 0 0,0 0-1 0 0,1-1 0 0 0,-1 1 0 0 0,0 0 0 0 0,0 0 0 0 0,0 0 38 0 0,7-13-805 0 0,-2 5 619 0 0,0 1 0 0 0,1-1 0 0 0,0 2 0 0 0,1-1 0 0 0,-1 0 0 0 0,1 1 0 0 0,0 1 0 0 0,1-1 0 0 0,-1 1 0 0 0,1 0 0 0 0,0 1 0 0 0,0 0 0 0 0,3-1 186 0 0,-5 3 154 0 0,0 0 1 0 0,1 0-1 0 0,-1 0 1 0 0,1 1-1 0 0,0 0 0 0 0,-1 0 1 0 0,1 1-1 0 0,0-1 1 0 0,-1 2-1 0 0,1-1 1 0 0,0 1-1 0 0,-1 0 1 0 0,1 0-1 0 0,0 1 1 0 0,-1 0-1 0 0,0 0 0 0 0,1 0 1 0 0,2 3-155 0 0,21 11 390 0 0,-16-9-666 0 0,0 1 0 0 0,0-2 0 0 0,0 0 0 0 0,11 3 276 0 0,-21-8-643 0 0,0 1-1 0 0,0-1 1 0 0,-1 1-1 0 0,1 0 0 0 0,0 0 1 0 0,-1 0-1 0 0,1 1 644 0 0,13 7-4802 0 0,-11-7 2831 0 0</inkml:trace>
  <inkml:trace contextRef="#ctx0" brushRef="#br0" timeOffset="2469.95">2723 103 5257 0 0,'1'-2'423'0'0,"1"0"1"0"0,-1 0-1 0 0,1 1 1 0 0,0-1-1 0 0,0 0 0 0 0,0 0 1 0 0,0 1-1 0 0,0 0 0 0 0,1-1 1 0 0,-1 1-1 0 0,0 0 1 0 0,0 0-1 0 0,1 0-423 0 0,-3 1 79 0 0,1 0 0 0 0,-1 0 0 0 0,1 0 0 0 0,-1-1 1 0 0,1 1-1 0 0,-1 0 0 0 0,1 1 0 0 0,-1-1 0 0 0,1 0 0 0 0,-1 0 0 0 0,0 0 0 0 0,1 0 0 0 0,-1 0 1 0 0,1 0-1 0 0,-1 0 0 0 0,1 1 0 0 0,-1-1 0 0 0,0 0 0 0 0,1 0 0 0 0,-1 1 0 0 0,1-1 1 0 0,-1 0-1 0 0,0 1 0 0 0,1-1 0 0 0,-1 0 0 0 0,0 1-79 0 0,1 0 142 0 0,0 0 0 0 0,-1 1 0 0 0,1-1 1 0 0,-1 0-1 0 0,1 1 0 0 0,-1-1 0 0 0,0 1 0 0 0,1-1 0 0 0,-1 0 0 0 0,0 1 1 0 0,0-1-1 0 0,0 1 0 0 0,0 0-142 0 0,5 63 2297 0 0,-3-38-1665 0 0,0 0 1 0 0,-2 2-633 0 0,-3 163-994 0 0,3-186 781 0 0,-6 58-4264 0 0,5-57 3303 0 0,-1 0 0 0 0,0 0 0 0 0,0 0 0 0 0,0-1 0 0 0,-1 1 0 0 0,0-1-1 0 0,-1 0 1 0 0,0 2 1174 0 0,-8 6-3143 0 0</inkml:trace>
  <inkml:trace contextRef="#ctx0" brushRef="#br0" timeOffset="2798.024">2350 699 4169 0 0,'-6'3'412'0'0,"1"0"1"0"0,0 0 0 0 0,1 1-1 0 0,-1 0 1 0 0,1 0-1 0 0,0 0 1 0 0,0 0 0 0 0,0 1-1 0 0,0 0 1 0 0,1 0-1 0 0,-1 0 1 0 0,1 0-1 0 0,1 0 1 0 0,-1 0 0 0 0,0 2-413 0 0,2-2 145 0 0,0 0 0 0 0,0 0 1 0 0,0 0-1 0 0,0 0 0 0 0,1 1 1 0 0,0-1-1 0 0,0 0 0 0 0,0 0 0 0 0,1 0 1 0 0,0 0-1 0 0,0 1 0 0 0,0-1 1 0 0,0 0-1 0 0,1-1 0 0 0,0 1 1 0 0,0 0-1 0 0,2 2-145 0 0,6 13-379 0 0,21 40-2017 0 0,-6-23-5822 0 0,-23-33 6391 0 0</inkml:trace>
  <inkml:trace contextRef="#ctx0" brushRef="#br0" timeOffset="3141.759">2685 603 2136 0 0,'2'1'385'0'0,"2"-1"355"0"0,1 1-1 0 0,-1 0 1 0 0,0 0 0 0 0,0 1-1 0 0,0-1 1 0 0,0 1-1 0 0,4 1-739 0 0,-7-1 123 0 0,0-1 1 0 0,1 0-1 0 0,-1 1 0 0 0,0-1 0 0 0,0 0 0 0 0,0 1 0 0 0,0 0 0 0 0,0-1 1 0 0,0 1-1 0 0,0-1 0 0 0,0 1 0 0 0,-1 0 0 0 0,1 0 0 0 0,-1 0 1 0 0,1-1-1 0 0,-1 1 0 0 0,0 0 0 0 0,1 0 0 0 0,-1 1-123 0 0,2 29 293 0 0,-1-1-1 0 0,-2 1 1 0 0,-1-1 0 0 0,-1 1-1 0 0,-1-1 1 0 0,-2 0 0 0 0,-2 1-293 0 0,6-24 15 0 0,-1 1 0 0 0,0-1 0 0 0,0 0 0 0 0,-1 0 0 0 0,0 0 0 0 0,-1 1-15 0 0,2-6-66 0 0,1 1 0 0 0,0-1 1 0 0,-1 0-1 0 0,1 0 0 0 0,-1 0 0 0 0,0 0 0 0 0,0 0 0 0 0,0-1 0 0 0,-1 1 1 0 0,1-1-1 0 0,0 0 0 0 0,-1 0 0 0 0,-3 1 66 0 0,-6 2-341 0 0,7-2 370 0 0,0 0 0 0 0,0-1 0 0 0,0 0-1 0 0,-1 0 1 0 0,1-1 0 0 0,-1 1 0 0 0,1-1 0 0 0,-1-1 0 0 0,1 1 0 0 0,-1-1 0 0 0,1 0 0 0 0,-1-1 0 0 0,1 0 0 0 0,-1 0 0 0 0,1 0-1 0 0,-3-1-28 0 0,-2-2 273 0 0,0 0-1 0 0,1 0 1 0 0,-1-1-1 0 0,1 0 1 0 0,0-1-1 0 0,1 0 0 0 0,-8-6-272 0 0,14 9 83 0 0,0 1 0 0 0,0-1 0 0 0,1 0 0 0 0,-1 0 0 0 0,1 0 0 0 0,-1 0-1 0 0,1-1 1 0 0,0 1 0 0 0,0-1 0 0 0,1 1 0 0 0,-1-1 0 0 0,1 0 0 0 0,0 1-1 0 0,0-1 1 0 0,0 0 0 0 0,0 0 0 0 0,1 0 0 0 0,-1 0 0 0 0,1 0 0 0 0,0 0-1 0 0,0 0 1 0 0,1 0 0 0 0,-1 1 0 0 0,1-2-83 0 0,0 2 42 0 0,-1 1-1 0 0,1 0 1 0 0,0 0-1 0 0,0 0 1 0 0,0 0-1 0 0,1-1 1 0 0,-1 1 0 0 0,0 1-1 0 0,1-1 1 0 0,-1 0-1 0 0,1 0 1 0 0,0 0-1 0 0,-1 1 1 0 0,1-1 0 0 0,0 1-1 0 0,0 0 1 0 0,0-1-1 0 0,0 1 1 0 0,0 0 0 0 0,0 0-1 0 0,1 0 1 0 0,-1 0-1 0 0,0 1 1 0 0,2-1-42 0 0,8-2 13 0 0,1 0-1 0 0,-1 1 1 0 0,1 0 0 0 0,3 1-13 0 0,-7 1-53 0 0,15-2-258 0 0,41-5-2238 0 0,0-2-3278 0 0,-39 5 2216 0 0,4 4-361 0 0</inkml:trace>
  <inkml:trace contextRef="#ctx0" brushRef="#br0" timeOffset="390">1178 23 1424 0 0,'0'0'2822'0'0,"3"-4"1007"0"0,13-11-1578 0 0,-11 13-2199 0 0,1 1 0 0 0,0 1 0 0 0,0-1 0 0 0,0 1 0 0 0,0 0 0 0 0,-1 0 0 0 0,1 1 0 0 0,0-1 0 0 0,0 1 0 0 0,0 1 0 0 0,-1-1 0 0 0,5 2-52 0 0,-10-2-251 0 0,1 0 0 0 0,0 0 0 0 0,-1 0 0 0 0,1 0-1 0 0,-1-1 1 0 0,1 1 0 0 0,-1 0 0 0 0,0 0 0 0 0,1 0-1 0 0,-1 0 1 0 0,0 0 0 0 0,0 0 0 0 0,0 0 0 0 0,0 0-1 0 0,0 0 1 0 0,0 1 0 0 0,0-1 0 0 0,0 0 0 0 0,0 0-1 0 0,0 0 252 0 0,-2 22-4120 0 0,-2-16 2322 0 0</inkml:trace>
  <inkml:trace contextRef="#ctx0" brushRef="#br0" timeOffset="1030.46">1127 198 3385 0 0,'-6'1'549'0'0,"1"1"0"0"0,0 0 0 0 0,-1 0 0 0 0,1 0 0 0 0,0 1 0 0 0,1 0 0 0 0,-1 0 0 0 0,0 0 0 0 0,1 1 0 0 0,0-1 0 0 0,-1 1 0 0 0,1 0 0 0 0,0 1-549 0 0,3-1 634 0 0,6-1-193 0 0,7-2-219 0 0,48-11 1110 0 0,-14 2-333 0 0,-22 4-597 0 0,0 0-1 0 0,-1 1 1 0 0,12 1-402 0 0,-34 2 1 0 0,-1 0 0 0 0,0 0 0 0 0,0 0 0 0 0,1 0 0 0 0,-1 0 0 0 0,0 0 0 0 0,0 0 1 0 0,1 0-1 0 0,-1 0 0 0 0,0 1 0 0 0,1-1 0 0 0,-1 0 0 0 0,0 0 0 0 0,0 0 0 0 0,1 0 0 0 0,-1 0 0 0 0,0 0 0 0 0,0 1 0 0 0,0-1 0 0 0,1 0 0 0 0,-1 0 0 0 0,0 0 0 0 0,0 1 0 0 0,0-1 0 0 0,0 0 0 0 0,1 0 0 0 0,-1 1 0 0 0,0-1 0 0 0,0 0 0 0 0,0 0 0 0 0,0 1 0 0 0,0-1 0 0 0,0 0 0 0 0,0 0 0 0 0,0 1 0 0 0,0-1 0 0 0,0 0 0 0 0,0 0 0 0 0,0 1 0 0 0,0-1 0 0 0,0 0-1 0 0,-4 17-167 0 0,-14 11 62 0 0,10-18 110 0 0,0-1 1 0 0,0-1-1 0 0,-1 0 1 0 0,0 0-1 0 0,-1-1 1 0 0,0 0-1 0 0,-6 3-5 0 0,15-9-14 0 0,-1 0-1 0 0,1 0 1 0 0,-1 0-1 0 0,1 0 1 0 0,-1 1-1 0 0,1-1 1 0 0,-1 0-1 0 0,1 1 1 0 0,0-1-1 0 0,0 1 1 0 0,0-1 0 0 0,0 1-1 0 0,0-1 1 0 0,-1 2 14 0 0,-7 11-31 0 0,9-14 22 0 0,10 0-156 0 0,-7 0 158 0 0,0 0 0 0 0,-1 0 0 0 0,1-1 0 0 0,0 1-1 0 0,0-1 1 0 0,0 0 0 0 0,0 0 0 0 0,0 0 0 0 0,0 0-1 0 0,0 0 8 0 0,24-7 44 0 0,-25 8-38 0 0,-1 0-1 0 0,1 0 0 0 0,0 0 0 0 0,0 0 1 0 0,0 0-1 0 0,0 0 0 0 0,0 1 0 0 0,0-1 1 0 0,-1 0-1 0 0,1 1 0 0 0,0 0 0 0 0,0-1 0 0 0,-1 1 1 0 0,1 0-1 0 0,0 0 0 0 0,0 0-5 0 0,-2 0 5 0 0,1-1 0 0 0,-1 0 0 0 0,0 1 0 0 0,1-1 0 0 0,-1 1 1 0 0,0-1-1 0 0,1 1 0 0 0,-1-1 0 0 0,0 1 0 0 0,0-1 0 0 0,1 1 0 0 0,-1-1 0 0 0,0 1 0 0 0,0-1 0 0 0,0 1 0 0 0,0-1 0 0 0,0 1 0 0 0,0 0 0 0 0,0-1 0 0 0,0 1 1 0 0,0-1-1 0 0,0 1-5 0 0,0 0 6 0 0,-1 1 1 0 0,1-1 0 0 0,-1 1 0 0 0,1-1-1 0 0,-1 0 1 0 0,0 1 0 0 0,0-1 0 0 0,1 0-1 0 0,-1 1 1 0 0,0-1 0 0 0,0 0 0 0 0,0 0-7 0 0,-7 7-83 0 0,1-1 1 0 0,-1 0 0 0 0,-1 0 0 0 0,1-1-1 0 0,-1 0 1 0 0,-8 4 82 0 0,-62 26-75 0 0,45-21 258 0 0,12-6-139 0 0,0-2 0 0 0,0 0-1 0 0,-22 2-43 0 0,1 1 131 0 0,19-8-81 0 0,22-2-25 0 0,-1 0-1 0 0,1 0 1 0 0,-1 1 0 0 0,1-1-1 0 0,-1 0 1 0 0,1 1-1 0 0,-1 0 1 0 0,1-1 0 0 0,-1 1-1 0 0,1 0 1 0 0,0 0 0 0 0,-1 0-1 0 0,1 1-24 0 0,13-6 321 0 0,0 0 0 0 0,0 1 0 0 0,0 0 0 0 0,1 0 0 0 0,0 2 0 0 0,-1-1-1 0 0,6 2-320 0 0,23-5 357 0 0,285-36 88 0 0,-303 40-757 0 0,0 1 1 0 0,1 1 0 0 0,9 2 311 0 0,33 8-3367 0 0,-40-3-954 0 0,-13 2-3828 0 0,-12-9 6629 0 0</inkml:trace>
  <inkml:trace contextRef="#ctx0" brushRef="#br0" timeOffset="1375.595">1597 65 4497 0 0,'0'0'1868'0'0,"1"2"1476"0"0,2 15-1340 0 0,-5 7-1355 0 0,0 0 0 0 0,2 0-1 0 0,1 0 1 0 0,1 0 0 0 0,2 7-649 0 0,4 52 605 0 0,-4-1-346 0 0,0-22-830 0 0,-3 3 571 0 0,-2-42-1728 0 0,0 1 1 0 0,-4 15 1727 0 0,2-24-1774 0 0,-1-1 1 0 0,0 0-1 0 0,-1 0 1 0 0,0 0-1 0 0,-2 0 1774 0 0,-4 8-2919 0 0</inkml:trace>
  <inkml:trace contextRef="#ctx0" brushRef="#br0" timeOffset="1704.037">1373 684 3145 0 0,'-12'4'896'0'0,"1"1"0"0"0,0 0 0 0 0,0 1 0 0 0,0 1 0 0 0,1 0 0 0 0,0 0 0 0 0,1 0 0 0 0,-4 5-896 0 0,-19 13 1131 0 0,-114 88 697 0 0,134-102-1805 0 0,-10 9-751 0 0,19-20-644 0 0,11-13-1082 0 0,30-30-2710 0 0,-15 18 3301 0 0,-19 20 1670 0 0,2 0 1 0 0,-1 0-1 0 0,0 0 1 0 0,1 1-1 0 0,0-1 1 0 0,0 1-1 0 0,1 1 1 0 0,1-2 192 0 0,-1 2 400 0 0,0 1 0 0 0,0-1 0 0 0,0 1 0 0 0,0 0 0 0 0,0 1 0 0 0,1 0 0 0 0,-1 0 0 0 0,0 0 0 0 0,1 1 0 0 0,-1 0 0 0 0,5 1-400 0 0,-1 1 843 0 0,0-1 0 0 0,-1 2-1 0 0,1 0 1 0 0,-1 0-1 0 0,0 1 1 0 0,0 0 0 0 0,9 5-843 0 0,-8-3 281 0 0,0 1-1 0 0,0 0 1 0 0,-1 1 0 0 0,1 1-281 0 0,1 2-28 0 0,0 2 1 0 0,-1 0-1 0 0,0 0 0 0 0,5 9 28 0 0,11 14-2372 0 0,-24-32 1661 0 0,0-2 1 0 0,0 1 0 0 0,1 0 0 0 0,-1-1 0 0 0,1 1 0 0 0,0-1 0 0 0,-1 0-1 0 0,1 0 1 0 0,0-1 0 0 0,0 1 0 0 0,0-1 0 0 0,4 1 710 0 0,4-4-583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45:01.53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2736 286 5969 0 0,'-5'11'1050'0'0,"1"0"1"0"0,0 0-1 0 0,1 1 0 0 0,0 0 0 0 0,0-1 0 0 0,2 1 0 0 0,-1 0 1 0 0,1 4-1051 0 0,1 26 1741 0 0,3 31-1741 0 0,0-19 1626 0 0,-2-40-1361 0 0,0 0 0 0 0,1 1 0 0 0,0-1 0 0 0,1 0 0 0 0,1 0-1 0 0,4 12-264 0 0,-7-23 13 0 0,1 1 0 0 0,-1-1 0 0 0,1 1 0 0 0,-1-1 0 0 0,1 0 0 0 0,0 0 0 0 0,0 0 0 0 0,1 0 0 0 0,-1 0 0 0 0,0-1 0 0 0,1 1 0 0 0,0-1 0 0 0,-1 1 0 0 0,1-1 0 0 0,0 0 0 0 0,0 0 0 0 0,1 0 0 0 0,-1 0 0 0 0,0-1 0 0 0,0 1 0 0 0,1-1 0 0 0,-1 0 0 0 0,1 0 0 0 0,0 0 0 0 0,-1-1 0 0 0,1 1 0 0 0,-1-1 0 0 0,1 0 0 0 0,1 0-13 0 0,8-2-771 0 0,-1-1 0 0 0,0 0 0 0 0,0-1 0 0 0,0 0 0 0 0,0-1 0 0 0,-1 0 0 0 0,0-1 0 0 0,7-4 771 0 0,16-8-3777 0 0,13-6-3357 0 0,-29 7 4517 0 0</inkml:trace>
  <inkml:trace contextRef="#ctx0" brushRef="#br0" timeOffset="329.52">3230 229 3497 0 0,'17'-24'3282'0'0,"-16"23"-3102"0"0,0 0 0 0 0,-1 0 0 0 0,1 0 0 0 0,0 0 0 0 0,-1 1 0 0 0,1-1 0 0 0,0 0 0 0 0,0 1 0 0 0,-1-1 0 0 0,1 0 0 0 0,0 1 0 0 0,0-1 0 0 0,0 1 0 0 0,0-1 0 0 0,0 1 0 0 0,0 0 1 0 0,0-1-1 0 0,0 1 0 0 0,0 0 0 0 0,0 0 0 0 0,0 0 0 0 0,0 0 0 0 0,0 0 0 0 0,1 0-180 0 0,-2 3 754 0 0,1 0-1 0 0,-1 0 1 0 0,0 1 0 0 0,0-1 0 0 0,0 0-1 0 0,0 0 1 0 0,0 1 0 0 0,-1 0-754 0 0,1-1 267 0 0,-6 44 3158 0 0,-6 26-3425 0 0,-5 25 965 0 0,8-19-881 0 0,3 2 0 0 0,4-1 0 0 0,3 0 0 0 0,4 16-84 0 0,0-76-67 0 0,-5-19 18 0 0,0-1 1 0 0,1 0-1 0 0,-1 0 1 0 0,0 1-1 0 0,0-1 1 0 0,0 0-1 0 0,0 0 1 0 0,0 1-1 0 0,0-1 1 0 0,0 0-1 0 0,1 0 1 0 0,-1 0-1 0 0,0 1 1 0 0,0-1-1 0 0,0 0 1 0 0,1 0-1 0 0,-1 0 1 0 0,0 0-1 0 0,0 1 1 0 0,1-1-1 0 0,-1 0 1 0 0,0 0-1 0 0,0 0 0 0 0,1 0 1 0 0,-1 0-1 0 0,0 0 1 0 0,0 0-1 0 0,1 0 1 0 0,-1 0-1 0 0,0 0 1 0 0,0 0-1 0 0,1 0 49 0 0,0-1-128 0 0,0 0-1 0 0,0 0 0 0 0,0 0 0 0 0,-1-1 1 0 0,1 1-1 0 0,0 0 0 0 0,0-1 0 0 0,-1 1 1 0 0,1-1-1 0 0,-1 1 0 0 0,1 0 0 0 0,-1-1 1 0 0,0 1-1 0 0,0-1 0 0 0,0 1 0 0 0,1-1 1 0 0,-1 0-1 0 0,-1 1 0 0 0,1-1 129 0 0,3-39-239 0 0,8-36 239 0 0,-7 60 216 0 0,0 1 1 0 0,1-1-1 0 0,0 1 1 0 0,1 0-1 0 0,8-13-216 0 0,-14 28 32 0 0,1 0 0 0 0,-1 1 0 0 0,1-1 0 0 0,-1 1 1 0 0,0-1-1 0 0,1 1 0 0 0,-1-1 0 0 0,1 1 0 0 0,-1-1 0 0 0,1 1 0 0 0,-1-1 0 0 0,1 1 0 0 0,-1 0 0 0 0,1-1 0 0 0,0 1 1 0 0,-1 0-1 0 0,1 0 0 0 0,-1-1 0 0 0,1 1 0 0 0,0 0 0 0 0,-1 0 0 0 0,1 0 0 0 0,0 0 0 0 0,-1 0 0 0 0,1 0 1 0 0,0 0-1 0 0,-1 0 0 0 0,1 0 0 0 0,0 0 0 0 0,-1 0 0 0 0,1 0 0 0 0,0 0 0 0 0,-1 0 0 0 0,1 1 0 0 0,0-1-32 0 0,26 17 718 0 0,-6-4-349 0 0,14 5-491 0 0,-30-15-81 0 0,0 0 0 0 0,0 0 0 0 0,1 0 0 0 0,-1-1 0 0 0,0 0 0 0 0,1 0 0 0 0,0 0 0 0 0,-1-1 1 0 0,1 0-1 0 0,6 1 203 0 0,44-4-4255 0 0,-39 1 1427 0 0,-1-1-1 0 0,1-2 1 0 0,-1 1-1 0 0,3-3 2829 0 0,3-3-3382 0 0</inkml:trace>
  <inkml:trace contextRef="#ctx0" brushRef="#br0" timeOffset="673.192">3946 0 5073 0 0,'0'4'1013'0'0,"-1"0"1"0"0,1 0-1 0 0,0 0 1 0 0,1-1-1 0 0,-1 1 0 0 0,1 0 1 0 0,0-1-1 0 0,0 1-1013 0 0,13 32 2614 0 0,-6-22-2081 0 0,0 0 0 0 0,1-1 0 0 0,7 7-533 0 0,22 22 1222 0 0,2-2-1 0 0,2-1 1 0 0,2-3-1 0 0,8 4-1221 0 0,17 14 543 0 0,6 12-543 0 0,-33-30-88 0 0,-28-25 40 0 0,0 1 1 0 0,0 1-1 0 0,-1 0 0 0 0,-1 2 48 0 0,-11-14 7 0 0,0 1 0 0 0,0-1 0 0 0,0 1 0 0 0,0-1 0 0 0,0 1 0 0 0,0 0-1 0 0,-1 0 1 0 0,1-1 0 0 0,-1 1 0 0 0,1 0 0 0 0,-1 0 0 0 0,0 0 0 0 0,0-1-1 0 0,0 1 1 0 0,0 0 0 0 0,0 0 0 0 0,0 0 0 0 0,0 0 0 0 0,0 0 0 0 0,-1-1-1 0 0,1 1 1 0 0,-1 0 0 0 0,1 0 0 0 0,-1-1 0 0 0,0 1 0 0 0,0 0-1 0 0,0-1 1 0 0,0 1 0 0 0,0-1 0 0 0,0 1 0 0 0,-1 0-7 0 0,-5 6 69 0 0,-1 0 0 0 0,0 0 0 0 0,0-1 1 0 0,0 0-1 0 0,-3 1-69 0 0,-2 2 62 0 0,-34 27 224 0 0,-1-3 1 0 0,-4 1-287 0 0,4-3 191 0 0,2 3 1 0 0,-10 11-192 0 0,-16 13-156 0 0,-11 8-1655 0 0,-14 19 1811 0 0,60-49-3086 0 0,1 1 0 0 0,2 2 3086 0 0,-9 18-9092 0 0,24-33 2651 0 0</inkml:trace>
  <inkml:trace contextRef="#ctx0" brushRef="#br0" timeOffset="-1924">521 203 3633 0 0,'0'0'355'0'0,"0"1"0"0"0,1 0 0 0 0,-1-1 0 0 0,0 1 0 0 0,0 0 0 0 0,0-1 0 0 0,0 1 0 0 0,0-1 0 0 0,0 1 0 0 0,0 0 0 0 0,0-1 0 0 0,0 1 0 0 0,0 0 0 0 0,0-1 0 0 0,-1 1 0 0 0,1-1 1 0 0,0 1-1 0 0,0 0 0 0 0,-1-1 0 0 0,1 1 0 0 0,0 0-355 0 0,-13 14 3103 0 0,-27 16-2772 0 0,23-18 747 0 0,-41 30-150 0 0,-2-3 1 0 0,-2-2 0 0 0,-13 4-929 0 0,-35 21 334 0 0,91-52-194 0 0,13-9-103 0 0,0 1 0 0 0,0 0 0 0 0,1 1 1 0 0,-1-1-1 0 0,1 1 0 0 0,0 1 0 0 0,0-1 0 0 0,0 0 0 0 0,1 1 0 0 0,-1 0 1 0 0,1 0-1 0 0,0 1-37 0 0,4-6 26 0 0,0 1 0 0 0,0-1 0 0 0,0 1 1 0 0,0-1-1 0 0,0 1 0 0 0,0-1 0 0 0,0 1 0 0 0,0-1 1 0 0,1 1-1 0 0,-1-1 0 0 0,0 1 0 0 0,0-1 0 0 0,0 1 1 0 0,1-1-1 0 0,-1 1 0 0 0,0-1 0 0 0,0 1 0 0 0,1-1 1 0 0,-1 1-1 0 0,0-1 0 0 0,1 0 0 0 0,-1 1 0 0 0,1-1 1 0 0,-1 0-1 0 0,0 1 0 0 0,1-1 0 0 0,-1 0 0 0 0,1 0-26 0 0,18 13 350 0 0,-8-6-148 0 0,120 101 1498 0 0,-74-63-1417 0 0,-2 1 0 0 0,13 18-283 0 0,36 55-339 0 0,-70-78-2076 0 0,-2 0-3436 0 0,-29-38 5212 0 0,11 11-7586 0 0,-8-13 3028 0 0</inkml:trace>
  <inkml:trace contextRef="#ctx0" brushRef="#br0" timeOffset="-1502.992">1080 266 8114 0 0,'0'0'338'0'0,"-1"0"1"0"0,0 0-1 0 0,0 0 1 0 0,1 0-1 0 0,-1 0 1 0 0,0 1-1 0 0,1-1 1 0 0,-1 0-1 0 0,0 0 1 0 0,0 0-1 0 0,1 1 1 0 0,-1-1 0 0 0,0 0-1 0 0,1 1 1 0 0,-1-1-1 0 0,1 1 1 0 0,-1-1-1 0 0,0 0 1 0 0,1 1-1 0 0,-1-1 1 0 0,1 1-1 0 0,-1 0 1 0 0,1-1-339 0 0,-20 21 1846 0 0,11-12-1515 0 0,-29 29 481 0 0,-28 29 273 0 0,-14 6-1085 0 0,46-43 88 0 0,22-18-15 0 0,-1-1 0 0 0,0 0 0 0 0,-1-1 0 0 0,0 0 0 0 0,-1-1 0 0 0,-4 2-73 0 0,18-11-23 0 0,1 1 0 0 0,-1-1-1 0 0,0 0 1 0 0,1 1-1 0 0,-1-1 1 0 0,1 0 0 0 0,-1 0-1 0 0,0 0 1 0 0,1 1-1 0 0,-1-1 1 0 0,0 0 0 0 0,1 0-1 0 0,-1 0 1 0 0,0 0-1 0 0,1 0 1 0 0,-1 0 0 0 0,0 0-1 0 0,1 0 1 0 0,-1-1-1 0 0,0 1 24 0 0,1-8-457 0 0,16-15 18 0 0,-11 19 437 0 0,-1 1 1 0 0,0-1-1 0 0,1 1 1 0 0,0 0-1 0 0,0 1 0 0 0,0-1 1 0 0,0 1-1 0 0,0 0 0 0 0,2 0 2 0 0,-5 1 24 0 0,0 0-1 0 0,1 1 0 0 0,-1-1 0 0 0,1 1 0 0 0,-1 0 0 0 0,1 0 1 0 0,-1 0-1 0 0,1 0 0 0 0,-1 0 0 0 0,1 0 0 0 0,-1 1 0 0 0,1-1 0 0 0,-1 1 1 0 0,1 0-1 0 0,-1-1 0 0 0,0 1 0 0 0,0 0 0 0 0,1 0 0 0 0,-1 1 1 0 0,0-1-1 0 0,0 0 0 0 0,0 1-23 0 0,11 11 15 0 0,-1 0-1 0 0,0 1 1 0 0,-1 0 0 0 0,-1 1 0 0 0,8 13-15 0 0,19 28-2907 0 0,-29-47 459 0 0,-1 0-1 0 0,1 0 1 0 0,0-1-1 0 0,7 5 2449 0 0,-5-6-3722 0 0,-2-8 448 0 0</inkml:trace>
  <inkml:trace contextRef="#ctx0" brushRef="#br0" timeOffset="-1152.761">1197 221 4801 0 0,'-2'-16'3005'0'0,"0"6"2539"0"0,8 26-2160 0 0,0 3-2510 0 0,0 0-1 0 0,-2 1 1 0 0,-1-1-1 0 0,0 1 1 0 0,0 13-874 0 0,-2 33 592 0 0,-3 3-592 0 0,1-19 225 0 0,-4 293 21 0 0,6-317-362 0 0,-1-20-28 0 0,1-1 1 0 0,-1 0 0 0 0,0 0 0 0 0,-1 1 0 0 0,1-1-1 0 0,-1 0 1 0 0,0 1 0 0 0,0-1 0 0 0,-1 0-1 0 0,1 0 144 0 0,-1-44-2876 0 0,8-15 2904 0 0,3 2 0 0 0,11-40-28 0 0,-19 87 48 0 0,1 1 1 0 0,0 0-1 0 0,0-1 1 0 0,0 1-1 0 0,0 0 1 0 0,0 0 0 0 0,1 0-1 0 0,0 1 1 0 0,0-1-1 0 0,1-1-48 0 0,-2 4 6 0 0,-1-1 0 0 0,0 1 0 0 0,1 0 0 0 0,-1 0 0 0 0,1 0 0 0 0,0 0 0 0 0,-1 0 0 0 0,1 0 0 0 0,0 0 0 0 0,0 0 0 0 0,0 0 0 0 0,0 1-1 0 0,-1-1 1 0 0,1 1 0 0 0,0 0 0 0 0,0-1 0 0 0,0 1 0 0 0,0 0 0 0 0,0 0 0 0 0,0 0 0 0 0,0 1 0 0 0,0-1 0 0 0,0 0 0 0 0,0 1-6 0 0,33 8-2568 0 0,-21-7-622 0 0,0 1 0 0 0,0-1 1 0 0,1-1-1 0 0,10-1 3190 0 0,-5-3-3089 0 0</inkml:trace>
  <inkml:trace contextRef="#ctx0" brushRef="#br0" timeOffset="-703.286">1965 193 2096 0 0,'-12'26'3315'0'0,"3"-7"-1420"0"0,0 1-1 0 0,2 0 1 0 0,0 2-1895 0 0,5-17 224 0 0,1 1 1 0 0,-1 0-1 0 0,2 0 0 0 0,-1 0 1 0 0,1 0-1 0 0,-1 0 0 0 0,2 0 0 0 0,-1 0 1 0 0,1 0-1 0 0,0 0 0 0 0,0 0 1 0 0,0-1-1 0 0,1 2-224 0 0,0-4 97 0 0,-1-1 0 0 0,1 1 0 0 0,-1 0 1 0 0,1-1-1 0 0,0 1 0 0 0,0-1 0 0 0,1 0 0 0 0,-1 1 0 0 0,0-1 1 0 0,1 0-1 0 0,-1 0 0 0 0,1-1 0 0 0,0 1 0 0 0,0 0 0 0 0,-1-1 1 0 0,1 0-1 0 0,0 0 0 0 0,0 0 0 0 0,0 0 0 0 0,0 0 0 0 0,1 0 1 0 0,-1-1-1 0 0,0 1 0 0 0,0-1 0 0 0,0 0 0 0 0,0 0 0 0 0,3-1-97 0 0,1 1 89 0 0,-1 0 0 0 0,1-1 1 0 0,-1 0-1 0 0,1 0 0 0 0,-1 0 0 0 0,0-1 0 0 0,0 0 0 0 0,1 0 0 0 0,-1-1 0 0 0,-1 0 0 0 0,1 0 0 0 0,0 0 0 0 0,1-2-89 0 0,1-2-70 0 0,1 0 0 0 0,-1-1 0 0 0,-1 0 0 0 0,0-1 0 0 0,0 1 0 0 0,0-1 1 0 0,-1-1-1 0 0,4-7 70 0 0,-7 10-221 0 0,0 1 1 0 0,-1 0 0 0 0,0-1-1 0 0,0 1 1 0 0,-1-1-1 0 0,0 0 1 0 0,0 0 0 0 0,0 1-1 0 0,-1-1 1 0 0,0 0-1 0 0,0 0 1 0 0,-1 0 0 0 0,0 1-1 0 0,0-1 1 0 0,0 0 220 0 0,0 4-242 0 0,1 1 1 0 0,-1-1-1 0 0,0 1 1 0 0,0-1-1 0 0,0 1 1 0 0,0-1-1 0 0,-1 1 1 0 0,1 0-1 0 0,0-1 1 0 0,-1 1-1 0 0,0 0 0 0 0,0 0 1 0 0,1 0-1 0 0,-1 0 1 0 0,0 0-1 0 0,-1 1 1 0 0,1-1-1 0 0,-2-1 242 0 0,0 2-366 0 0,0-1-1 0 0,1 1 1 0 0,-1 0 0 0 0,0 0-1 0 0,0 0 1 0 0,0 0-1 0 0,0 1 1 0 0,0-1-1 0 0,0 1 1 0 0,1 0 0 0 0,-1 0-1 0 0,-1 1 367 0 0,-9 1-695 0 0,0 1 0 0 0,0 0 0 0 0,0 1-1 0 0,1 0 1 0 0,0 1 0 0 0,-11 6 695 0 0,-20 12-83 0 0,0 1-1 0 0,-22 18 84 0 0,-31 29 3003 0 0,89-64-2237 0 0,-1 0-1 0 0,1 1 1 0 0,0 0 0 0 0,1 1-1 0 0,0 0 1 0 0,0 1-766 0 0,4-6 378 0 0,0 0 1 0 0,0 1 0 0 0,1 0 0 0 0,0-1 0 0 0,0 1 0 0 0,0 0-1 0 0,1 0 1 0 0,-1 0 0 0 0,1 0 0 0 0,0 1 0 0 0,1-1 0 0 0,-1 0-1 0 0,1 0 1 0 0,0 1-379 0 0,0-4 164 0 0,1 1 0 0 0,0 0 0 0 0,0 0-1 0 0,0-1 1 0 0,0 1 0 0 0,0 0 0 0 0,0-1-1 0 0,0 1 1 0 0,1-1 0 0 0,0 1 0 0 0,-1-1 0 0 0,1 0-1 0 0,0 0 1 0 0,0 0 0 0 0,0 0 0 0 0,0 0-1 0 0,0 0 1 0 0,1 0 0 0 0,-1-1 0 0 0,1 1-1 0 0,-1-1 1 0 0,1 0 0 0 0,-1 0 0 0 0,2 1-164 0 0,6 2 320 0 0,0-1 1 0 0,0 0-1 0 0,0 0 1 0 0,0-1-1 0 0,0 0 1 0 0,2-1-321 0 0,34 3 347 0 0,-1-3 0 0 0,1-1 0 0 0,-1-2 0 0 0,9-4-347 0 0,-22 4-777 0 0,1 1 0 0 0,-1 1 0 0 0,32 5 777 0 0,-39-5-2128 0 0,2 1-2446 0 0,-25-1 3949 0 0,0 1-1 0 0,0-1 1 0 0,0 1-1 0 0,-1 0 1 0 0,1-1-1 0 0,0 1 1 0 0,0 0-1 0 0,-1 0 1 0 0,1 0 0 0 0,0 0-1 0 0,-1 1 1 0 0,1-1-1 0 0,0 1 626 0 0,3 6-3814 0 0</inkml:trace>
  <inkml:trace contextRef="#ctx0" brushRef="#br0" timeOffset="-343.996">2132 544 3201 0 0,'-2'1'658'0'0,"1"0"1"0"0,-1-1 0 0 0,1 1-1 0 0,-1 0 1 0 0,1 0 0 0 0,0 1 0 0 0,-1-1-1 0 0,1 0 1 0 0,0 0 0 0 0,0 1-1 0 0,0-1 1 0 0,0 0 0 0 0,0 1 0 0 0,0-1-1 0 0,0 1 1 0 0,1 0 0 0 0,-2 1-659 0 0,2 0 486 0 0,0 0 1 0 0,0 1 0 0 0,0-1 0 0 0,0 0 0 0 0,0 0 0 0 0,1 1-1 0 0,0-1 1 0 0,-1 0 0 0 0,2 2-487 0 0,6 40 1122 0 0,-2-1 1 0 0,-1 1-1 0 0,-3 0 0 0 0,-1 4-1122 0 0,4 73 267 0 0,-3-59-821 0 0,-2-34-861 0 0,2-1 1 0 0,1 3 1414 0 0,-2-22-1840 0 0,1 0 0 0 0,0 0 0 0 0,1 1 0 0 0,3 7 1840 0 0,6 3-5236 0 0,6-3 1483 0 0,-14-14 2831 0 0,7 3-1952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1:15:05.7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453 38 8 0 0,'0'2'0'0'0,"1"-1"0"0"0,-1 1 0 0 0,0 0 0 0 0,-1 0 0 0 0,1 0 0 0 0,0 0 1 0 0,0 0-1 0 0,-1 0 0 0 0,1 0 0 0 0,-1 0 0 0 0,0 0 0 0 0,1-1 0 0 0,-1 1 0 0 0,0 0 0 0 0,0 0 0 0 0,0-1 0 0 0,-2 1 130 0 0,1 0 0 0 0,0-1-1 0 0,-1 0 1 0 0,1 1 0 0 0,-1-1 0 0 0,1 0-1 0 0,-1 0 1 0 0,1-1 0 0 0,-1 1 0 0 0,-1 0-130 0 0,1 0 207 0 0,-8 3 948 0 0,9-3-550 0 0,-1 0 1 0 0,1 0 0 0 0,-1 0 0 0 0,0-1 0 0 0,1 1 0 0 0,-1 0 0 0 0,0-1-1 0 0,0 0 1 0 0,1 0 0 0 0,-4 0-606 0 0,-5 1 3854 0 0,11-1-3786 0 0,0 0 1 0 0,0 0 0 0 0,0 0 0 0 0,0 0-1 0 0,1 0 1 0 0,-1 0 0 0 0,0 0-1 0 0,0 0 1 0 0,0-1 0 0 0,0 1 0 0 0,0 0-1 0 0,0 0 1 0 0,0 0 0 0 0,0 0 0 0 0,0 0-1 0 0,0 0 1 0 0,0 0 0 0 0,0 0-1 0 0,0-1 1 0 0,0 1 0 0 0,0 0 0 0 0,0 0-1 0 0,0 0 1 0 0,0 0 0 0 0,0 0 0 0 0,0 0-1 0 0,-1 0 1 0 0,1 0 0 0 0,0 0-1 0 0,0-1 1 0 0,0 1 0 0 0,0 0 0 0 0,0 0-1 0 0,0 0 1 0 0,0 0 0 0 0,0 0 0 0 0,0 0-1 0 0,0 0 1 0 0,0 0 0 0 0,0 0 0 0 0,-1 0-1 0 0,1 0 1 0 0,0 0 0 0 0,0 0-1 0 0,0 0 1 0 0,0 0 0 0 0,0 0 0 0 0,0-1-1 0 0,0 1 1 0 0,0 0 0 0 0,-1 0 0 0 0,1 0-1 0 0,0 0 1 0 0,0 0 0 0 0,0 0-1 0 0,0 1 1 0 0,0-1-69 0 0,2-2 333 0 0,0 1 0 0 0,-1 0 0 0 0,1 0 0 0 0,1 0 0 0 0,-1 0-1 0 0,0 0 1 0 0,0 0 0 0 0,0 0 0 0 0,0 1 0 0 0,1-1 0 0 0,-1 1 0 0 0,0 0 0 0 0,1 0-333 0 0,7-2 611 0 0,67-26 2288 0 0,-23 13-2079 0 0,-35 8-526 0 0,1 2 0 0 0,0 1 0 0 0,15-2-294 0 0,4 1 76 0 0,-15 1-79 0 0,1 2 0 0 0,23 0 3 0 0,-33 3 77 0 0,0 1 0 0 0,-1 0 0 0 0,9 3-77 0 0,-18-4-26 0 0,0 1 0 0 0,0-1 1 0 0,0 1-1 0 0,-1 0 1 0 0,1 0-1 0 0,0 1 1 0 0,-1-1-1 0 0,0 1 1 0 0,1 0-1 0 0,-1 0 1 0 0,0 1-1 0 0,-1-1 26 0 0,-1 0-21 0 0,0 0 0 0 0,0-1 0 0 0,-1 1 0 0 0,0 0 0 0 0,1 0 0 0 0,-1 0 0 0 0,0 0 0 0 0,0 0 0 0 0,-1 0 0 0 0,1 0 0 0 0,-1 0 0 0 0,1 1 0 0 0,-1-1 0 0 0,0 0 0 0 0,0 0 0 0 0,-1 0 0 0 0,1 0 0 0 0,-1 1 0 0 0,1-1 0 0 0,-1 0 0 0 0,0 0 0 0 0,0 0 0 0 0,0 0 0 0 0,-1 0 0 0 0,1-1 0 0 0,-1 1 0 0 0,1 0 0 0 0,-2 0 21 0 0,-1 5-102 0 0,-1-1 0 0 0,0 0 0 0 0,-1 0 0 0 0,1-1 0 0 0,-1 1-1 0 0,-1-1 1 0 0,1-1 0 0 0,-1 1 0 0 0,0-1 0 0 0,-2 1 102 0 0,-25 15-550 0 0,11-7 424 0 0,0-1 0 0 0,0-1 1 0 0,-14 4 125 0 0,20-10-144 0 0,0 1 1 0 0,1 1 0 0 0,0 0 0 0 0,0 1 0 0 0,-4 4 143 0 0,-2 1 14 0 0,19-13-14 0 0,0 1-1 0 0,0-1 0 0 0,0 1 1 0 0,0 0-1 0 0,0 0 1 0 0,0 0-1 0 0,1 0 0 0 0,-1 1 1 0 0,1-1-1 0 0,0 0 0 0 0,0 1 1 0 0,0 0-1 0 0,0 0 0 0 0,0-1 1 0 0,0 1-1 0 0,1 0 1 0 0,-1 0-1 0 0,1 1 0 0 0,0-1 1 0 0,1-2-2 0 0,0-1 0 0 0,0 1-1 0 0,0-1 1 0 0,0 1-1 0 0,1-1 1 0 0,-1 0 0 0 0,0 1-1 0 0,0-1 1 0 0,0 0 0 0 0,1 1-1 0 0,-1-1 1 0 0,0 0 0 0 0,1 1-1 0 0,-1-1 1 0 0,0 0 0 0 0,1 1-1 0 0,-1-1 1 0 0,0 0 0 0 0,1 0-1 0 0,-1 1 1 0 0,0-1-1 0 0,1 0 1 0 0,-1 0 0 0 0,1 0-1 0 0,-1 0 1 0 0,0 1 0 0 0,1-1-1 0 0,-1 0 3 0 0,19 6-35 0 0,-10-4 122 0 0,-4 0-87 0 0,1-2 0 0 0,-1 1 1 0 0,1-1-1 0 0,0 0 1 0 0,-1 0-1 0 0,1 0 0 0 0,-1-1 1 0 0,1 0-1 0 0,-1 0 1 0 0,2-1-1 0 0,1 1 1 0 0,1-1 0 0 0,0 1 1 0 0,-1 0-1 0 0,7 1-1 0 0,24 1-87 0 0,25 2-195 0 0,-58-3 302 0 0,-1 1-1 0 0,0 0 1 0 0,1 0-1 0 0,-1 1 1 0 0,0 0-1 0 0,0 0 1 0 0,0 0-1 0 0,0 0 1 0 0,4 3-20 0 0,5 5 30 0 0,8 5-117 0 0,-2 0 0 0 0,0 1 0 0 0,9 9 87 0 0,-24-20-25 0 0,0 1 0 0 0,0-1 1 0 0,-1 1-1 0 0,0 0 0 0 0,0 0 1 0 0,0 1-1 0 0,0-1 0 0 0,-1 1 1 0 0,0 0-1 0 0,-1 0 0 0 0,1 0 1 0 0,-1 0-1 0 0,-1 0 0 0 0,1 4 25 0 0,-2-5 9 0 0,0 0 0 0 0,-1-1 0 0 0,1 1 0 0 0,-1 0-1 0 0,-1 0 1 0 0,1 0 0 0 0,-1-1 0 0 0,0 1 0 0 0,0-1-1 0 0,-1 1 1 0 0,1-1 0 0 0,-1 0 0 0 0,-1 0-1 0 0,1 0 1 0 0,-1 0 0 0 0,1-1 0 0 0,-1 1 0 0 0,-1-1-1 0 0,1 0 1 0 0,-5 3-9 0 0,-2 2 110 0 0,0 0 0 0 0,-1-1 0 0 0,1-1 0 0 0,-2 0 0 0 0,1 0 0 0 0,-1-2-1 0 0,0 1 1 0 0,-8 1-110 0 0,-24 4 259 0 0,-1-1-1 0 0,0-3 1 0 0,-41 2-259 0 0,16-6 335 0 0,-8-4-335 0 0,56-1-97 0 0,1-1-1 0 0,0 0 1 0 0,1-2 0 0 0,-1-1-1 0 0,1 0 1 0 0,0-2-1 0 0,-19-9 98 0 0,17 6-1070 0 0,0-1 0 0 0,1-1 0 0 0,0-1 0 0 0,0-2 1070 0 0,9 5-1854 0 0,0-1 0 0 0,1 0 0 0 0,0 0 0 0 0,1-1 0 0 0,1-1 0 0 0,0 0 0 0 0,-1-3 1854 0 0,-17-29-5993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45:57.95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603 184 960 0 0,'13'-16'6556'0'0,"-8"10"-3322"0"0,-5 6 232 0 0,-58 14 999 0 0,45-7-3961 0 0,1 1 0 0 0,-1 0-1 0 0,-9 8-503 0 0,-23 16 815 0 0,23-19-462 0 0,-64 40 1271 0 0,-79 33-1624 0 0,130-70 262 0 0,-20 14-262 0 0,43-23 48 0 0,0 1 0 0 0,0 1 1 0 0,0 0-1 0 0,1 0 1 0 0,-8 10-49 0 0,5 6 124 0 0,14-24-119 0 0,-1 0-1 0 0,1 0 0 0 0,0-1 1 0 0,-1 1-1 0 0,1 0 0 0 0,0 0 1 0 0,0 0-1 0 0,0 0 0 0 0,-1 0 0 0 0,1 0 1 0 0,0 0-1 0 0,0 0 0 0 0,0 0 1 0 0,1 0-1 0 0,-1 0 0 0 0,0 0 1 0 0,0 0-1 0 0,0 0 0 0 0,1 0 1 0 0,-1 0-1 0 0,0-1 0 0 0,1 1 1 0 0,-1 0-1 0 0,1 0 0 0 0,-1 0 0 0 0,1 0 1 0 0,0-1-1 0 0,0 1-4 0 0,7 1 80 0 0,6 1 168 0 0,28 21 733 0 0,-29-18-910 0 0,-1 1-1 0 0,0 1 1 0 0,0 0-1 0 0,5 4-70 0 0,199 184-11 0 0,-134-116-41 0 0,-14-13-2311 0 0,-19-25-5724 0 0,-33-27-1031 0 0,-10-13 3601 0 0</inkml:trace>
  <inkml:trace contextRef="#ctx0" brushRef="#br0" timeOffset="2862">3088 282 3313 0 0,'2'-4'461'0'0,"0"0"0"0"0,0 0 0 0 0,1 1 0 0 0,-1-1 1 0 0,1 1-1 0 0,0 0 0 0 0,0 0 0 0 0,0 0 0 0 0,0 0 1 0 0,1 0-1 0 0,-1 1 0 0 0,1 0 0 0 0,0-1 0 0 0,-1 1 0 0 0,1 0 1 0 0,0 1-1 0 0,0-1 0 0 0,0 1 0 0 0,1 0-461 0 0,12-3 739 0 0,0 0 0 0 0,0 1 1 0 0,0 1-1 0 0,4 1-739 0 0,0-1 317 0 0,-7 2-152 0 0,1 0 1 0 0,-1 1 0 0 0,1 0 0 0 0,-1 1 0 0 0,0 1 0 0 0,0 0 0 0 0,0 1 0 0 0,13 5-166 0 0,-26-8 16 0 0,0-1 0 0 0,0 0 0 0 0,0 1 0 0 0,0-1 1 0 0,0 1-1 0 0,0-1 0 0 0,0 1 0 0 0,0-1 0 0 0,-1 1 1 0 0,1-1-1 0 0,0 1 0 0 0,0 0 0 0 0,-1 0 0 0 0,1-1 0 0 0,0 1 1 0 0,-1 0-1 0 0,1 0 0 0 0,-1 0 0 0 0,1 0 0 0 0,-1-1 1 0 0,1 1-1 0 0,-1 0 0 0 0,0 0 0 0 0,1 0 0 0 0,-1 0 1 0 0,0 0-1 0 0,0 1-16 0 0,0 0 11 0 0,0 1 0 0 0,-1-1 1 0 0,1 0-1 0 0,-1 0 0 0 0,1 0 0 0 0,-1 0 1 0 0,0 0-1 0 0,0 0 0 0 0,0 0 0 0 0,0 0 1 0 0,0 0-1 0 0,-1 1-11 0 0,-5 6 17 0 0,-1 0 0 0 0,1-1 0 0 0,-1 1 0 0 0,-5 2-17 0 0,-18 13-33 0 0,-2-1 0 0 0,0-1 0 0 0,-1-2 0 0 0,-4 0 33 0 0,-8 5 288 0 0,-37 27-288 0 0,73-44-15 0 0,-2 1-34 0 0,-1 0 0 0 0,0-1 0 0 0,0-1 0 0 0,-8 4 49 0 0,21-11 1 0 0,0 0 0 0 0,0 0 0 0 0,0-1 0 0 0,0 1 0 0 0,0 0 0 0 0,0 0 0 0 0,0 0-1 0 0,0 0 1 0 0,0 0 0 0 0,0 0 0 0 0,0 0 0 0 0,0 0 0 0 0,0 0 0 0 0,1 0 0 0 0,-1 0 0 0 0,0 0 0 0 0,0 0 0 0 0,0 0 0 0 0,0 0 0 0 0,0 0 0 0 0,0 0 0 0 0,0 0-1 0 0,0 0 1 0 0,0-1 0 0 0,0 1 0 0 0,0 0 0 0 0,-1 0 0 0 0,1 0 0 0 0,0 0 0 0 0,0 0 0 0 0,0 0 0 0 0,0 0 0 0 0,0 0 0 0 0,0 0 0 0 0,0 0 0 0 0,0 0-1 0 0,0 0 1 0 0,0 0 0 0 0,0 0 0 0 0,0 0 0 0 0,0 0 0 0 0,0 0 0 0 0,0 0 0 0 0,0 0 0 0 0,0 0 0 0 0,0 0 0 0 0,0 0 0 0 0,0 0 0 0 0,0 0-1 0 0,7-8 187 0 0,12-8-19 0 0,-15 13-173 0 0,0 1 0 0 0,0 0 0 0 0,0 1 0 0 0,0-1 0 0 0,0 1-1 0 0,1-1 1 0 0,-1 2 0 0 0,0-1 0 0 0,1 0 0 0 0,-1 1 0 0 0,1-1 0 0 0,-1 1-1 0 0,4 1 6 0 0,6 1 41 0 0,1 0 0 0 0,0 1 1 0 0,6 3-42 0 0,15 2 139 0 0,-11-1-592 0 0,0 0 0 0 0,-1 2-1 0 0,0 1 1 0 0,-1 0-1 0 0,7 6 454 0 0,-28-15-140 0 0,3 1-898 0 0,0 0 1 0 0,0 0-1 0 0,0 0 0 0 0,1-1 0 0 0,-1 0 0 0 0,0 0 0 0 0,1 0 0 0 0,5-1 1038 0 0,-10 0-354 0 0,0 0 1 0 0,0 0-1 0 0,0 0 0 0 0,1 0 0 0 0,-1 0 1 0 0,0 0-1 0 0,0 0 0 0 0,0 1 0 0 0,0-1 1 0 0,0 0-1 0 0,1 1 0 0 0,-1-1 0 0 0,0 0 0 0 0,0 1 1 0 0,0 0 353 0 0,5 1-1031 0 0,-6-1 1009 0 0,0-1-1 0 0,1 0 1 0 0,-1 0 0 0 0,0 0-1 0 0,0 0 1 0 0,0 0 0 0 0,1 0-1 0 0,-1 0 1 0 0,0 0 0 0 0,0 0 0 0 0,0 0-1 0 0,1 0 1 0 0,-1 0 0 0 0,0 0-1 0 0,0 0 1 0 0,0 0 0 0 0,1 0-1 0 0,-1 0 1 0 0,0-1 0 0 0,0 1 0 0 0,0 0-1 0 0,0 0 1 0 0,1 0 0 0 0,-1 0-1 0 0,0 0 1 0 0,0 0 0 0 0,0-1-1 0 0,0 1 1 0 0,0 0 0 0 0,1 0 0 0 0,-1 0-1 0 0,0 0 1 0 0,0 0 0 0 0,0-1-1 0 0,0 1 1 0 0,0 0 22 0 0</inkml:trace>
  <inkml:trace contextRef="#ctx0" brushRef="#br0" timeOffset="3221.41">3626 42 4777 0 0,'-2'-13'2810'0'0,"1"4"-415"0"0,-3 13 1917 0 0,-2 16-3530 0 0,0 0-1 0 0,1 0 1 0 0,1 1 0 0 0,1 0 0 0 0,1-1 0 0 0,0 17-782 0 0,0-9 374 0 0,-1 92 756 0 0,8 92-1130 0 0,-5-208-6 0 0,-2 26-244 0 0,1-25 92 0 0,1 0 0 0 0,-1 1 1 0 0,1-1-1 0 0,0 0 0 0 0,0 0 0 0 0,0 0 0 0 0,1 0 0 0 0,0 0 1 0 0,0 0-1 0 0,1 4 158 0 0,-1-10-88 0 0,1 0 1 0 0,-1 0-1 0 0,1 0 1 0 0,-1 0-1 0 0,0-1 1 0 0,0 1-1 0 0,1 0 1 0 0,-1-1-1 0 0,0 1 1 0 0,0 0-1 0 0,0-1 1 0 0,-1 1-1 0 0,1-1 88 0 0,7-9-47 0 0,6-6 46 0 0,-2-2-1 0 0,0 0 1 0 0,-1 0-1 0 0,3-9 2 0 0,-2 6 119 0 0,0 0 0 0 0,1 0 0 0 0,6-5-119 0 0,-17 24 18 0 0,0 0 0 0 0,1 0 0 0 0,0 0 0 0 0,0 0 0 0 0,0 1 0 0 0,0-1 0 0 0,0 1 0 0 0,0 0 0 0 0,0 0 0 0 0,1 0 0 0 0,-1 0 0 0 0,1 0 0 0 0,0 1 0 0 0,-1-1 0 0 0,1 1 0 0 0,0 0 0 0 0,0 1 0 0 0,0-1 0 0 0,0 1 0 0 0,0-1-18 0 0,1 1-134 0 0,-1 1 0 0 0,1 0-1 0 0,-1-1 1 0 0,1 1 0 0 0,-1 1-1 0 0,1-1 1 0 0,-1 1 0 0 0,0 0-1 0 0,0 0 1 0 0,0 0 0 0 0,0 0 0 0 0,0 1-1 0 0,0-1 1 0 0,-1 1 0 0 0,1 0-1 0 0,-1 0 1 0 0,2 2 134 0 0,37 41-13148 0 0,-37-39 10406 0 0</inkml:trace>
  <inkml:trace contextRef="#ctx0" brushRef="#br0" timeOffset="3549.461">3237 756 1640 0 0,'-8'6'733'0'0,"1"0"0"0"0,0 1 0 0 0,1-1 0 0 0,-1 2 0 0 0,1-1 0 0 0,1 1 0 0 0,-1 0 0 0 0,1 0 0 0 0,1 0-1 0 0,-1 1 1 0 0,1 0-733 0 0,2-4 217 0 0,1 1-1 0 0,0-1 0 0 0,0 0 0 0 0,0 1 1 0 0,0-1-1 0 0,1 1 0 0 0,0-1 0 0 0,0 1 1 0 0,1 0-1 0 0,-1-1 0 0 0,1 0 0 0 0,0 1 0 0 0,1-1 1 0 0,-1 1-1 0 0,1-1 0 0 0,0 0 0 0 0,1 0 1 0 0,-1 0-1 0 0,3 3-216 0 0,-1-2 100 0 0,1 1-1 0 0,0-1 1 0 0,1-1 0 0 0,-1 1-1 0 0,1-1 1 0 0,0 0-1 0 0,1 0 1 0 0,-1 0 0 0 0,1-1-1 0 0,0 0 1 0 0,0-1 0 0 0,0 1-1 0 0,0-1 1 0 0,0 0 0 0 0,1-1-1 0 0,3 1-99 0 0,5 1 126 0 0,0-1 0 0 0,0 0-1 0 0,0-1 1 0 0,0-1 0 0 0,1 0-1 0 0,-1-2 1 0 0,9 0-126 0 0,-12-1 22 0 0,-1-1 1 0 0,0 0 0 0 0,0-1-1 0 0,0 0 1 0 0,-1-1 0 0 0,1 0 0 0 0,-1-1-1 0 0,0 0 1 0 0,-1-1 0 0 0,1 0-1 0 0,-1 0 1 0 0,-1-1 0 0 0,0-1-1 0 0,0 0 1 0 0,3-3-23 0 0,-11 10 15 0 0,1-1 1 0 0,0 1 0 0 0,-1-1-1 0 0,0 1 1 0 0,1-1-1 0 0,-1 0 1 0 0,0 0-1 0 0,0 1 1 0 0,-1-1-1 0 0,1 0 1 0 0,-1 0 0 0 0,1 0-1 0 0,-1 0 1 0 0,0 0-1 0 0,0 0 1 0 0,0 1-1 0 0,0-1 1 0 0,-1 0-1 0 0,1 0 1 0 0,-1 0 0 0 0,0 0-1 0 0,0 1 1 0 0,0-1-1 0 0,0 0 1 0 0,0 0-1 0 0,0 1 1 0 0,-1-1 0 0 0,1 1-1 0 0,-1 0 1 0 0,0-1-16 0 0,-7-9 131 0 0,-1 0 0 0 0,0 0 0 0 0,-1 1 1 0 0,0 0-1 0 0,-3 0-131 0 0,7 4 38 0 0,-3-2-68 0 0,-1 0 0 0 0,0 1-1 0 0,-1 0 1 0 0,0 0-1 0 0,0 1 1 0 0,-1 1-1 0 0,0 0 1 0 0,0 1-1 0 0,0 0 1 0 0,0 1-1 0 0,-1 1 1 0 0,-5-1 30 0 0,6 2-817 0 0,0 1-1 0 0,0 0 1 0 0,-1 2 0 0 0,1-1-1 0 0,0 1 1 0 0,0 1 0 0 0,-1 0-1 0 0,-4 3 818 0 0,-36 12-8878 0 0,45-16 6882 0 0</inkml:trace>
  <inkml:trace contextRef="#ctx0" brushRef="#br0" timeOffset="3893.056">4298 14 4017 0 0,'2'-2'402'0'0,"1"1"-1"0"0,-1-1 1 0 0,0 1 0 0 0,1-1 0 0 0,0 1 0 0 0,-1 0-1 0 0,1 0 1 0 0,0 0 0 0 0,-1 1 0 0 0,1-1 0 0 0,0 0 0 0 0,0 1-1 0 0,0 0 1 0 0,-1 0 0 0 0,1 0 0 0 0,0 0 0 0 0,0 0-1 0 0,0 1 1 0 0,-1-1 0 0 0,1 1 0 0 0,0-1 0 0 0,0 1-1 0 0,-1 0 1 0 0,1 0 0 0 0,-1 1 0 0 0,1-1-402 0 0,11 6 940 0 0,-1 1 1 0 0,-1 0 0 0 0,1 1-1 0 0,7 7-940 0 0,5 4 942 0 0,50 32 626 0 0,73 40-1568 0 0,-65-44 392 0 0,1 6-392 0 0,-57-36-170 0 0,18 15-142 0 0,-34-23 290 0 0,1-1 0 0 0,0 0 0 0 0,12 6 22 0 0,-4-3-158 0 0,-1 0-1 0 0,-1 1 0 0 0,0 1 1 0 0,6 7 158 0 0,-16-14 140 0 0,-7-6-143 0 0,-1-1 0 0 0,1 1 0 0 0,-1-1 0 0 0,1 1 0 0 0,-1 0 0 0 0,1-1 0 0 0,-1 1 0 0 0,0 0 0 0 0,1-1 0 0 0,-1 1 0 0 0,0 0 0 0 0,1 0 0 0 0,-1-1 0 0 0,0 1 0 0 0,0 0 1 0 0,0 0-1 0 0,0-1 0 0 0,0 1 0 0 0,0 0 0 0 0,0 0 0 0 0,0-1 0 0 0,0 1 0 0 0,0 0 0 0 0,0 0 0 0 0,0 0 0 0 0,-1-1 3 0 0,1 3 23 0 0,-2 0 0 0 0,1-1 0 0 0,0 1 1 0 0,0-1-1 0 0,-1 1 0 0 0,1-1 0 0 0,-1 1 0 0 0,0 0-23 0 0,-4 3 97 0 0,1 0-1 0 0,-1 0 0 0 0,0-1 1 0 0,0 0-1 0 0,-5 3-96 0 0,-39 18 157 0 0,34-19-73 0 0,1 1 0 0 0,0 0 0 0 0,-1 1-84 0 0,-323 220 396 0 0,248-170-661 0 0,35-23-1014 0 0,1 1-1 0 0,-16 19 1280 0 0,64-50-275 0 0,-89 81-4783 0 0,38-24-5323 0 0,40-44 7446 0 0</inkml:trace>
  <inkml:trace contextRef="#ctx0" brushRef="#br0" timeOffset="328">1191 48 10730 0 0,'-1'-8'2825'0'0,"1"4"-1329"0"0,0 0-376 0 0,1 0-119 0 0,1 2-217 0 0,0 2-384 0 0,6-2-136 0 0,0 4-232 0 0,2 10-184 0 0,2-8-392 0 0,0 4-528 0 0,2-2-441 0 0,-2 3-599 0 0,-2 1-561 0 0,-4 6-599 0 0,-2 2-593 0 0,-6-8 424 0 0</inkml:trace>
  <inkml:trace contextRef="#ctx0" brushRef="#br0" timeOffset="812.254">930 276 3497 0 0,'-16'-4'6598'0'0,"19"5"-2921"0"0,28 4-1911 0 0,46-8-1108 0 0,-40 0-578 0 0,0 3-1 0 0,2 1-79 0 0,0-1-101 0 0,-28-1 85 0 0,-1 1-1 0 0,1 0 0 0 0,-1 1 0 0 0,5 1 17 0 0,-7-1 5 0 0,-5 0-57 0 0,-9 6-9 0 0,-5 1 74 0 0,1 1-1 0 0,-2-2 1 0 0,1 0-1 0 0,-1 0 1 0 0,0-1-1 0 0,0-1 1 0 0,-1 0-1 0 0,-1 0-12 0 0,-5 3 20 0 0,-1 1 0 0 0,-10 6-20 0 0,12-4 21 0 0,1 1 0 0 0,1 1-1 0 0,0 0 1 0 0,-4 5-21 0 0,11-9 71 0 0,1-1 1 0 0,1 1-1 0 0,0 0 0 0 0,0 0 1 0 0,1 1-1 0 0,0 0 1 0 0,0 0-1 0 0,-1 6-71 0 0,6-14 26 0 0,0 0 1 0 0,0 0-1 0 0,0 0 0 0 0,0 0 1 0 0,1 1-1 0 0,-1-1 0 0 0,1 0 0 0 0,-1 0 1 0 0,1 1-1 0 0,0-1 0 0 0,0 0 1 0 0,0 1-1 0 0,0-1 0 0 0,1 0 1 0 0,-1 1-1 0 0,0-1 0 0 0,1 0 1 0 0,0 0-1 0 0,-1 0 0 0 0,1 1 1 0 0,0-1-1 0 0,0 0 0 0 0,0 0 1 0 0,1 0-1 0 0,-1 0 0 0 0,0-1 1 0 0,1 1-1 0 0,-1 0 0 0 0,1 0 0 0 0,-1-1 1 0 0,1 1-1 0 0,0-1 0 0 0,0 0 1 0 0,0 1-1 0 0,0-1 0 0 0,0 0 1 0 0,0 0-1 0 0,0 0 0 0 0,1 0-26 0 0,3 1 35 0 0,1 0-1 0 0,-1 0 1 0 0,1-1-1 0 0,0 0 1 0 0,0 0-1 0 0,0-1 1 0 0,0 1-1 0 0,0-2 1 0 0,0 1-1 0 0,-1-1 1 0 0,1 0-1 0 0,5-1-34 0 0,13-4 88 0 0,-7 3-241 0 0,-1-2 0 0 0,0 0 0 0 0,2-1 153 0 0,-15 4-195 0 0,0 1 1 0 0,-1-1 0 0 0,1 0 0 0 0,0 0 0 0 0,-1 0 0 0 0,1-1 0 0 0,-1 1 0 0 0,0-1 0 0 0,0 0-1 0 0,0 0 1 0 0,0 0 0 0 0,0 0 0 0 0,-1 0 0 0 0,1-1 0 0 0,0-1 194 0 0,-3 3-84 0 0,1 0-1 0 0,-1 1 1 0 0,0-1-1 0 0,0 0 1 0 0,0 0 0 0 0,0 1-1 0 0,0-1 1 0 0,-1 0 0 0 0,1 0-1 0 0,0 1 1 0 0,-1-1 0 0 0,1 0-1 0 0,-1 1 1 0 0,0-1 0 0 0,1 1-1 0 0,-1-1 1 0 0,0 0 0 0 0,0 1-1 0 0,0 0 1 0 0,0-1 84 0 0,-27-36 465 0 0,17 25 11 0 0,11 12-337 0 0,-1 0 1 0 0,0 0-1 0 0,0 0 0 0 0,1 0 0 0 0,-1 0 0 0 0,1 0 0 0 0,-1 0 0 0 0,1 0 0 0 0,0 0 0 0 0,-1 0 1 0 0,1-1-1 0 0,0 1 0 0 0,0 0 0 0 0,-1 0 0 0 0,1 0 0 0 0,0 0 0 0 0,0 0 0 0 0,1-1-139 0 0,-1 1 82 0 0,0 1 0 0 0,0-1 0 0 0,1 0 0 0 0,-1 1-1 0 0,0-1 1 0 0,1 0 0 0 0,-1 1 0 0 0,1-1 0 0 0,-1 1 0 0 0,1-1-1 0 0,-1 1 1 0 0,1-1 0 0 0,0 1 0 0 0,-1-1 0 0 0,1 1 0 0 0,-1-1-1 0 0,1 1 1 0 0,0 0 0 0 0,0-1 0 0 0,0 1-82 0 0,5-2 219 0 0,0 0 0 0 0,0 1 1 0 0,0 0-1 0 0,1 0 0 0 0,-1 1 1 0 0,1 0-220 0 0,9-2 14 0 0,17-4 67 0 0,-15 3-595 0 0,0 0 0 0 0,1 0 0 0 0,0 2-1 0 0,-1 0 1 0 0,14 2 514 0 0,7 4-4184 0 0,-3 4-5851 0 0,-30-8 6997 0 0</inkml:trace>
  <inkml:trace contextRef="#ctx0" brushRef="#br0" timeOffset="1171.551">1487 125 2985 0 0,'-7'28'8192'0'0,"3"4"-3467"0"0,0 77-2672 0 0,1-11-1423 0 0,1-60-1600 0 0,1 1-1 0 0,3-1 1 0 0,2 14 970 0 0,4-21-4817 0 0,-7-29 3717 0 0,1 1 0 0 0,-1 0 0 0 0,0 0 0 0 0,0-1 0 0 0,1 1 0 0 0,0 0-1 0 0,-1-1 1 0 0,3 2 1100 0 0,0-4-2048 0 0</inkml:trace>
  <inkml:trace contextRef="#ctx0" brushRef="#br0" timeOffset="1502.299">1753 56 1624 0 0,'0'-1'126'0'0,"0"1"0"0"0,0 0 0 0 0,1 0 0 0 0,-1 0 0 0 0,0 0 0 0 0,0 0-1 0 0,0 0 1 0 0,0 0 0 0 0,0 0 0 0 0,1 0 0 0 0,-1 0 0 0 0,0 1 0 0 0,0-1 0 0 0,0 0 0 0 0,0 0-1 0 0,1 0 1 0 0,-1 0 0 0 0,0 0 0 0 0,0 0 0 0 0,0 0 0 0 0,0 0 0 0 0,0 0 0 0 0,0 0-1 0 0,1 1 1 0 0,-1-1 0 0 0,0 0 0 0 0,0 0 0 0 0,0 0 0 0 0,0 0 0 0 0,0 0 0 0 0,0 0-1 0 0,0 1 1 0 0,0-1 0 0 0,0 0 0 0 0,0 0 0 0 0,1 0 0 0 0,-1 0 0 0 0,0 1 0 0 0,0-1-1 0 0,0 0 1 0 0,0 0 0 0 0,0 0 0 0 0,0 0 0 0 0,0 0 0 0 0,0 1 0 0 0,0-1 0 0 0,0 0-1 0 0,-1 0 1 0 0,1 0 0 0 0,0 0 0 0 0,0 1 0 0 0,0-1 0 0 0,0 0 0 0 0,0 0 0 0 0,0 0-1 0 0,0 0 1 0 0,0 0 0 0 0,0 1 0 0 0,0-1 0 0 0,-1 0 0 0 0,1 0 0 0 0,0 0 0 0 0,0 0-1 0 0,0 0 1 0 0,0 0 0 0 0,0 0-126 0 0,-7 18 1957 0 0,5-13-1238 0 0,-7 26 212 0 0,0 1 0 0 0,3 0 0 0 0,0 0 0 0 0,1 7-931 0 0,-5 134 358 0 0,3-42-1695 0 0,4-77-628 0 0,3-31-1614 0 0,-1 1 0 0 0,-2-1 0 0 0,-5 21 3579 0 0,0-19-2643 0 0</inkml:trace>
  <inkml:trace contextRef="#ctx0" brushRef="#br0" timeOffset="1830.347">1299 750 4657 0 0,'-18'-4'3314'0'0,"6"1"-129"0"0,12 3-3129 0 0,0-1 0 0 0,1 0 0 0 0,-1 1 1 0 0,0-1-1 0 0,1 1 0 0 0,-1-1 0 0 0,1 1 1 0 0,-1-1-1 0 0,1 1 0 0 0,-1 0 0 0 0,1-1 1 0 0,-1 1-1 0 0,1 0 0 0 0,0-1 0 0 0,-1 1 1 0 0,1 0-1 0 0,-1-1 0 0 0,1 1 0 0 0,0 0 1 0 0,-1 0-1 0 0,1 0 0 0 0,0 0 0 0 0,-1 0-56 0 0,9-4 59 0 0,0 1-1 0 0,0 1 0 0 0,1 0 1 0 0,-1 0-1 0 0,0 1 0 0 0,1 0 0 0 0,-1 0 1 0 0,1 1-1 0 0,1 1-58 0 0,21 2-363 0 0,0 1 0 0 0,1 1 363 0 0,1 1-233 0 0,-33-6 225 0 0,7 1-189 0 0,-1 0-1 0 0,1 1 0 0 0,-1 0 0 0 0,1 0 0 0 0,-1 0 0 0 0,0 1 1 0 0,1 1 197 0 0,-6-4-84 0 0,-1 1 1 0 0,0 0 0 0 0,1 0-1 0 0,-1 0 1 0 0,0 0 0 0 0,0 1-1 0 0,0-1 1 0 0,0 0 0 0 0,0 0-1 0 0,0 1 1 0 0,0-1 0 0 0,0 0-1 0 0,0 1 1 0 0,0-1 0 0 0,-1 1-1 0 0,1-1 1 0 0,-1 1 0 0 0,1-1-1 0 0,-1 1 1 0 0,0 0 0 0 0,1-1 0 0 0,-1 1-1 0 0,0-1 1 0 0,0 1 0 0 0,0 0-1 0 0,0-1 1 0 0,-1 1 0 0 0,1 0-1 0 0,0-1 1 0 0,-1 1 0 0 0,1-1-1 0 0,-1 1 1 0 0,1-1 0 0 0,-1 1-1 0 0,0-1 1 0 0,0 2 83 0 0,-2 2-131 0 0,0 0 1 0 0,0 0-1 0 0,0 0 0 0 0,0-1 1 0 0,-1 1-1 0 0,0-1 0 0 0,0 0 0 0 0,0 0 1 0 0,0 0-1 0 0,-1-1 0 0 0,0 1 1 0 0,1-1-1 0 0,-4 1 131 0 0,-13 7 49 0 0,1-1-1 0 0,-21 6-48 0 0,-10 5 400 0 0,8-3 198 0 0,-17 7 649 0 0,55-22-1061 0 0,-1 0 1 0 0,1 1-1 0 0,-1-1 0 0 0,1 1 0 0 0,0 0 0 0 0,0 0 0 0 0,1 1 0 0 0,-2 1-186 0 0,5-4 57 0 0,0-1-1 0 0,0 0 1 0 0,0 1-1 0 0,0-1 1 0 0,0 1-1 0 0,0-1 0 0 0,1 1 1 0 0,-1-1-1 0 0,1 1 1 0 0,-1 0-1 0 0,1-1 1 0 0,0 1-1 0 0,-1 0 0 0 0,1-1 1 0 0,0 1-1 0 0,0 0 1 0 0,0-1-1 0 0,0 1 1 0 0,0 0-1 0 0,1-1 0 0 0,-1 1 1 0 0,1 0-1 0 0,-1-1 1 0 0,1 1-1 0 0,-1-1 1 0 0,1 1-1 0 0,0-1 0 0 0,0 1 1 0 0,-1-1-1 0 0,1 1 1 0 0,0-1-1 0 0,0 0 1 0 0,1 0-1 0 0,-1 1 0 0 0,0-1 1 0 0,0 0-1 0 0,1 0 1 0 0,-1 0-1 0 0,0 0 1 0 0,1 0-1 0 0,0 0-56 0 0,4 3 141 0 0,0 0 0 0 0,1-1 1 0 0,0 0-1 0 0,0 0 0 0 0,0 0 0 0 0,0 0 1 0 0,0-1-1 0 0,0-1 0 0 0,1 1-141 0 0,49 6 384 0 0,1-2 0 0 0,57-2-384 0 0,-81-5-1067 0 0,-1-2 1 0 0,16-4 1066 0 0,-24 2-2577 0 0,-1-1 1 0 0,1-1 0 0 0,12-6 2576 0 0,-5-1-4182 0 0</inkml:trace>
  <inkml:trace contextRef="#ctx0" brushRef="#br0" timeOffset="2189.511">2532 111 6593 0 0,'2'-4'873'0'0,"4"-20"5265"0"0,-6 24-6090 0 0,0 0 1 0 0,0 0 0 0 0,0 0 0 0 0,0 0-1 0 0,-1-1 1 0 0,1 1 0 0 0,0 0 0 0 0,0 0-1 0 0,0 0 1 0 0,0 0 0 0 0,0 0 0 0 0,0 0-1 0 0,0 0 1 0 0,0 0 0 0 0,0 0 0 0 0,0 0-1 0 0,-1-1 1 0 0,1 1 0 0 0,0 0 0 0 0,0 0-1 0 0,0 0 1 0 0,0 0 0 0 0,0 0 0 0 0,0 0-1 0 0,0 0 1 0 0,-1 0 0 0 0,1 0-1 0 0,0 0 1 0 0,0 0 0 0 0,0 0 0 0 0,0 0-1 0 0,0 0 1 0 0,0 0 0 0 0,0 0 0 0 0,-1 0-1 0 0,1 0 1 0 0,0 0 0 0 0,0 0 0 0 0,0 0-1 0 0,0 0 1 0 0,0 1 0 0 0,0-1 0 0 0,0 0-1 0 0,-1 0 1 0 0,1 0 0 0 0,0 0 0 0 0,0 0-1 0 0,0 0-48 0 0,-13 11 1194 0 0,-210 199 1844 0 0,108-107-2942 0 0,114-102-99 0 0,-2 2-23 0 0,-1 0 0 0 0,1-1 0 0 0,0 1 0 0 0,-1-1 0 0 0,0 0 0 0 0,1 0 0 0 0,-1 0 0 0 0,0 0 0 0 0,0 0 0 0 0,0-1 0 0 0,-1 0 26 0 0,6-3-147 0 0,-1 0 0 0 0,1 0 1 0 0,0 1-1 0 0,0-1 0 0 0,-1 0 0 0 0,1 0 1 0 0,0 0-1 0 0,1 0 0 0 0,0-1 147 0 0,4-5-109 0 0,1 1-1 0 0,-1-1 0 0 0,1 1 1 0 0,1 1-1 0 0,0-1 1 0 0,0 1-1 0 0,0 1 0 0 0,6-4 110 0 0,-10 7 5 0 0,0 0 0 0 0,0 0 0 0 0,0 0 0 0 0,0 1 0 0 0,1 0 0 0 0,-1 0 0 0 0,0 0 0 0 0,1 0 0 0 0,-1 1 0 0 0,0 0 0 0 0,1 0 0 0 0,-1 0 0 0 0,0 0 0 0 0,1 1 0 0 0,-1-1 0 0 0,0 1 0 0 0,1 0 0 0 0,-1 1 0 0 0,0-1 0 0 0,4 2-5 0 0,3 3-58 0 0,0 0 0 0 0,0 1-1 0 0,0 0 1 0 0,-1 1 0 0 0,0 0 0 0 0,-1 0 0 0 0,0 1 0 0 0,0 1 0 0 0,6 8 58 0 0,-4-4-1413 0 0,-2 1-1 0 0,1 0 1 0 0,-2 0 0 0 0,2 5 1413 0 0,-9-18-220 0 0,0-1-245 0 0,0 1 0 0 0,-1 0 0 0 0,1-1 0 0 0,0 1-1 0 0,0 0 1 0 0,-1 0 0 0 0,1 0 0 0 0,-1 0 0 0 0,0 0 0 0 0,1 0 0 0 0,-1 0-1 0 0,0 0 1 0 0,0-1 0 0 0,0 1 0 0 0,-1 0 0 0 0,1 0 0 0 0,0 1 465 0 0,-7 5-3565 0 0</inkml:trace>
  <inkml:trace contextRef="#ctx0" brushRef="#br0" timeOffset="2534.259">1854 791 5521 0 0,'5'-3'4612'0'0,"11"2"-2591"0"0,-11 1-1178 0 0,61 1 2431 0 0,-9 0-1673 0 0,1-2 1 0 0,17-4-1602 0 0,-28 1 676 0 0,38 2-676 0 0,-38 2-1310 0 0,40-5 1310 0 0,-72 3-1031 0 0,1 1-1 0 0,-1 1 1 0 0,3 1 1031 0 0,46 5-8200 0 0,-40-3 3389 0 0,-8-2 2084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1:13:25.046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1144 715 5529 0 0,'0'-1'400'0'0,"-1"0"0"0"0,1 1 0 0 0,0-1-1 0 0,-1 0 1 0 0,1 0 0 0 0,-1 0 0 0 0,0 1-1 0 0,1-1 1 0 0,-1 0 0 0 0,1 1 0 0 0,-1-1 0 0 0,-1 0-400 0 0,2 1 91 0 0,-1 0 0 0 0,1-1 0 0 0,-1 1 0 0 0,0 0 0 0 0,1 0 0 0 0,-1 0 0 0 0,1 0 0 0 0,-1 0 0 0 0,0 0 0 0 0,1 1 0 0 0,-1-1 0 0 0,0 0 0 0 0,1 0 0 0 0,-1 0 0 0 0,1 1 0 0 0,-1-1 0 0 0,1 0 0 0 0,-1 0 0 0 0,0 1-91 0 0,-8 4 397 0 0,0 1 0 0 0,1 0 1 0 0,-1 0-1 0 0,1 0 0 0 0,1 1 0 0 0,-1 1 1 0 0,1-1-1 0 0,0 1 0 0 0,1 0-397 0 0,-15 21 407 0 0,2 1-1 0 0,0 0-406 0 0,10-14 189 0 0,-59 91 368 0 0,24-40-307 0 0,44-67-235 0 0,-4 8-55 0 0,5-6 18 0 0,4-5 101 0 0,-1 0-93 0 0,0 0 0 0 0,0-1 1 0 0,0 1-1 0 0,0-1 1 0 0,-1 0-1 0 0,1 0 0 0 0,-1-1 1 0 0,0 1-1 0 0,1-3 14 0 0,4-5-4 0 0,53-79-101 0 0,4-4 103 0 0,-40 61 210 0 0,22-22-208 0 0,-44 52-4 0 0,11-11 126 0 0,-13 13-75 0 0,-2 3 0 0 0,-9 8 29 0 0,-9 10 14 0 0,1 2-1 0 0,1 1 1 0 0,-8 13-90 0 0,11-15 10 0 0,-67 103-153 0 0,20-29 197 0 0,-183 265 103 0 0,194-277-184 0 0,39-61 2 0 0,69-132-678 0 0,-30 55 690 0 0,73-141-160 0 0,10 6 27 0 0,-13 48-223 0 0,-94 138 377 0 0,-3 3 8 0 0,0 0-1 0 0,0 1 0 0 0,0-1 0 0 0,0 0 0 0 0,1 1 0 0 0,-1-1 0 0 0,1 1 1 0 0,-1 0-1 0 0,1-1 0 0 0,1 0-15 0 0,-11 17 119 0 0,-24 37 21 0 0,-10 26-140 0 0,-4 6 204 0 0,-100 158 41 0 0,134-224-208 0 0,0 0-1 0 0,-1-1 0 0 0,-14 13-36 0 0,32-48-520 0 0,36-81 449 0 0,-12 30 78 0 0,-6 14-10 0 0,2 0-1 0 0,3 2 1 0 0,2 1-1 0 0,2 1 1 0 0,9-5 3 0 0,-40 53 9 0 0,5-4 59 0 0,-6 5-36 0 0,-4 5-18 0 0,-1 2-3 0 0,0 0-1 0 0,0 1 1 0 0,0 0 0 0 0,1 0 0 0 0,-1 0 0 0 0,1 2-11 0 0,-5 5 23 0 0,-110 164 6 0 0,76-114 48 0 0,-21 22-77 0 0,55-76-64 0 0,9-9 63 0 0,0 0 0 0 0,0 0 0 0 0,0 0 0 0 0,-1 0 0 0 0,1 1 0 0 0,0-1 0 0 0,0 0 0 0 0,0 0 0 0 0,0 0 0 0 0,0 0 0 0 0,0 0 0 0 0,0 0 0 0 0,0 0 0 0 0,0 0 0 0 0,0 0 0 0 0,0 0 0 0 0,0 0 0 0 0,0 0 1 0 0,0 0-1 0 0,0 0 0 0 0,0 0 0 0 0,0 0 0 0 0,0 0 0 0 0,-1 0 0 0 0,1 0 0 0 0,0 0 0 0 0,0 0 0 0 0,0 0 0 0 0,0 0 0 0 0,0 0 0 0 0,0 0 0 0 0,0 0 0 0 0,0 0 0 0 0,0 0 0 0 0,0 0 0 0 0,0 0 0 0 0,0 0 0 0 0,0-1 0 0 0,0 1 0 0 0,0 0 0 0 0,0 0 0 0 0,0 0 0 0 0,0 0 0 0 0,0 0 0 0 0,0 0 0 0 0,0 0 0 0 0,0 0 0 0 0,0 0 0 0 0,0 0 0 0 0,-1 0 0 0 0,1 0 0 0 0,0 0 0 0 0,0 0 0 0 0,0 0 1 0 0,2-7-41 0 0,2 0-24 0 0,-1 0-1 0 0,1 0 1 0 0,0 1 65 0 0,8-14-135 0 0,30-57-32 0 0,2 2-1 0 0,21-24 168 0 0,-64 99 1 0 0,2-5-5 0 0,1 0 0 0 0,0 0 1 0 0,0 0-1 0 0,0 0 1 0 0,0 1-1 0 0,1 0 0 0 0,0 0 1 0 0,0 0-1 0 0,4-2 4 0 0,-17 20 414 0 0,-35 59-200 0 0,14-31-268 0 0,-15 22 262 0 0,18-24-338 0 0,26-40 130 0 0,0 0-1 0 0,0 0 1 0 0,0 0-1 0 0,0 0 0 0 0,0 0 1 0 0,0 0-1 0 0,0 0 1 0 0,0 0-1 0 0,0 0 0 0 0,0 0 1 0 0,0 1-1 0 0,0-1 1 0 0,0 0-1 0 0,0 0 0 0 0,0 0 1 0 0,0 0-1 0 0,0 0 0 0 0,0 0 1 0 0,0 0-1 0 0,0 0 1 0 0,0 0-1 0 0,0 0 0 0 0,0 0 1 0 0,0 0-1 0 0,0 0 1 0 0,0 0-1 0 0,0 0 0 0 0,0 0 1 0 0,0 0-1 0 0,0 0 1 0 0,0 0-1 0 0,0 0 0 0 0,0 0 1 0 0,-1 0-1 0 0,1 0 1 0 0,0 0-1 0 0,0 0 0 0 0,0 0 1 0 0,0 0-1 0 0,0 0 1 0 0,0 0-1 0 0,0 0 0 0 0,0 0 1 0 0,0 0-1 0 0,0 0 1 0 0,0 0-1 0 0,0 0 0 0 0,0 0 1 0 0,0 0-1 0 0,0 0 1 0 0,0 0-1 0 0,0 0 0 0 0,0 0 1 0 0,0 0-1 0 0,0 0 1 0 0,0 0-1 0 0,0 0 0 0 0,0 0 1 0 0,0 0-1 0 0,0 0 1 0 0,0 0-1 0 0,0-1 1 0 0,-1-2-70 0 0,2-5-104 0 0,2 0 114 0 0,0 0-1 0 0,0 0 1 0 0,0 1-1 0 0,1-1 1 0 0,0 1 0 0 0,6-6 60 0 0,9-20-113 0 0,-16 27 164 0 0,1 1-1 0 0,0 0 0 0 0,0-1 1 0 0,1 0-51 0 0,8-11-72 0 0,-9 12 59 0 0,-3 5 18 0 0,-1 0 0 0 0,1-1 0 0 0,-1 1 1 0 0,1-1-1 0 0,-1 1 0 0 0,0 0 0 0 0,1-1 0 0 0,-1 1 1 0 0,0-1-1 0 0,0 1 0 0 0,1-1 0 0 0,-1 0 1 0 0,0 1-1 0 0,0-1 0 0 0,0 1 0 0 0,1-1 1 0 0,-1 1-1 0 0,0-1-5 0 0,-2 1 28 0 0,1 1 0 0 0,0-1-1 0 0,0 1 1 0 0,-1 0 0 0 0,1 0 0 0 0,0 0 0 0 0,0-1 0 0 0,0 1 0 0 0,0 0 0 0 0,0 0-28 0 0,-44 62-195 0 0,9-14 429 0 0,10-15-233 0 0,24-31 30 0 0,-4 4-207 0 0,5-8-20 0 0,2-5 4 0 0,5-6 175 0 0,-4 3-22 0 0,-3 10 7 0 0,1 0-1 0 0,0 0 0 0 0,-1-1 1 0 0,1 1-1 0 0,-1 0 0 0 0,1 0 1 0 0,-1-1-1 0 0,0 1 0 0 0,1 0 0 0 0,-1-1 1 0 0,0 1-1 0 0,1-1 0 0 0,-1 1 1 0 0,-1 0 32 0 0,-4 4-183 0 0,-35 51 71 0 0,14-19 254 0 0,20-27-207 0 0,6-7 47 0 0,-1-1-1 0 0,0 1 1 0 0,0-1 0 0 0,0 0 0 0 0,0 0 0 0 0,0 0 0 0 0,-1 1 18 0 0,1 0-33 0 0,2-3 33 0 0,0 0-1 0 0,0 0 0 0 0,0 0 0 0 0,0 0 1 0 0,0 0-1 0 0,0 0 0 0 0,0 0 1 0 0,0 1-1 0 0,0-1 0 0 0,-1 0 0 0 0,1 0 1 0 0,0 0-1 0 0,0 0 0 0 0,0 0 0 0 0,0 0 1 0 0,0 0-1 0 0,0 0 0 0 0,0 0 1 0 0,0 0-1 0 0,0 0 0 0 0,0 0 0 0 0,0 0 1 0 0,0 0-1 0 0,0 0 0 0 0,0 0 1 0 0,0 0-1 0 0,0 0 0 0 0,0 0 0 0 0,-1 0 1 0 0,1 0-1 0 0,0 0 0 0 0,0 0 0 0 0,0 1 1 0 0,0-1-1 0 0,0 0 0 0 0,0 0 1 0 0,0 0-1 0 0,0-1 0 0 0,0 1 0 0 0,0 0 1 0 0,0 0-1 0 0,0 0 0 0 0,-1 0 0 0 0,1 0 1 0 0,0 0-1 0 0,0 0 0 0 0,0 0 1 0 0,0 0-1 0 0,0 0 0 0 0,0 0 0 0 0,0 0 1 0 0,0 0-1 0 0,0 0 1 0 0,4-7-125 0 0,14-21 270 0 0,-12 17-92 0 0,-5 9-44 0 0,1 0-1 0 0,-1 0 1 0 0,0 0 0 0 0,-1 0-1 0 0,1 0 1 0 0,0 0-1 0 0,0-1-8 0 0,7-18 68 0 0,-4 15-50 0 0,-3 6-27 0 0,-1-1 0 0 0,1 1 1 0 0,-1-1-1 0 0,0 1 0 0 0,1-1 1 0 0,-1 1-1 0 0,1-1 0 0 0,-1 0 1 0 0,0 1-1 0 0,0-1 0 0 0,1 1 1 0 0,-1-1 8 0 0,0-1 22 0 0,1 0 1 0 0,0 0 0 0 0,-1 1 0 0 0,1-1 0 0 0,0 0 0 0 0,0 1-1 0 0,0-1 1 0 0,0 1 0 0 0,1-2-23 0 0,0 1-3 0 0,0 0-1 0 0,-1 0 0 0 0,1-1 1 0 0,-1 1-1 0 0,0-1 1 0 0,0 1 3 0 0,3-6-10 0 0,-1 1 1 0 0,1 0 0 0 0,2-2 9 0 0,2-5 50 0 0,-2 3-50 0 0,0 1 0 0 0,0 0 0 0 0,1 0 0 0 0,1 1 0 0 0,4-5 0 0 0,-6 5 88 0 0,-5 8-92 0 0,-1 0 1 0 0,1 0 0 0 0,0 0 0 0 0,-1 0 0 0 0,1 0 0 0 0,0 0 0 0 0,0 0 0 0 0,-1 1 0 0 0,1-1-1 0 0,0 0 1 0 0,0 0 0 0 0,0 1 0 0 0,0-1 3 0 0,0 1 3 0 0,-1 0 1 0 0,0 0-1 0 0,1-1 0 0 0,-1 1 1 0 0,0 0-1 0 0,1 0 1 0 0,-1-1-1 0 0,0 1 0 0 0,1 0 1 0 0,-1 0-1 0 0,0-1 0 0 0,1 1 1 0 0,-1 0-1 0 0,0-1 0 0 0,0 1 1 0 0,1 0-1 0 0,-1-1 0 0 0,0 1 1 0 0,0-1-1 0 0,0 1 1 0 0,0 0-1 0 0,1-1 0 0 0,-1 1 1 0 0,0-1-1 0 0,0 1 0 0 0,0 0 1 0 0,0-1-4 0 0,1-2-3 0 0,0 1-1 0 0,0-1 1 0 0,0 1 0 0 0,0-1 0 0 0,1 1 0 0 0,0-2 3 0 0,2-1 85 0 0,-3 3-82 0 0,0 0 0 0 0,1 0 0 0 0,-1 1 0 0 0,0-1 0 0 0,1 1 0 0 0,1-2-3 0 0,-2 2 10 0 0,1 0 1 0 0,-1-1-1 0 0,1 1 0 0 0,-1-1 1 0 0,1 1-1 0 0,-1-1 0 0 0,0 0 0 0 0,1-1-10 0 0,-1 0 3 0 0,1 0-1 0 0,-1 0 0 0 0,1 0 0 0 0,0 0 0 0 0,0 1 0 0 0,0-1 0 0 0,0 1 1 0 0,0 0-1 0 0,1-1 0 0 0,1 0-2 0 0,0 0 33 0 0,0-1 1 0 0,0 0 0 0 0,-1 1 0 0 0,3-4-34 0 0,-3 3 51 0 0,0 1 0 0 0,0-1 1 0 0,0 1-1 0 0,1 0 0 0 0,-1 0 1 0 0,4-2-52 0 0,5-3-39 0 0,0 0 1 0 0,7-7 38 0 0,-10 7 67 0 0,-5 5 17 0 0,12-8-85 0 0,-14 10 9 0 0,-1 0-45 0 0,-2 1 86 0 0,1-1-44 0 0,0 1 0 0 0,0 0 0 0 0,0 0 0 0 0,0 0 0 0 0,0 0 1 0 0,0 0-1 0 0,0 0 0 0 0,0 0 0 0 0,0 0 0 0 0,0 0 0 0 0,0 0 0 0 0,0 0 0 0 0,0 0 0 0 0,0-1 0 0 0,0 1 1 0 0,0 0-1 0 0,0 0 0 0 0,0 0 0 0 0,0 0 0 0 0,0 0 0 0 0,0 0 0 0 0,0 0 0 0 0,0 0 0 0 0,0 0 1 0 0,0 0-1 0 0,0 0 0 0 0,0 0 0 0 0,0 0 0 0 0,0-1 0 0 0,0 1 0 0 0,0 0 0 0 0,0 0 0 0 0,1 0 1 0 0,-1 0-1 0 0,0 0 0 0 0,0 0 0 0 0,0 0 0 0 0,0 0 0 0 0,0 0 0 0 0,0 0 0 0 0,0 0 0 0 0,0 0 0 0 0,0 0 1 0 0,0 0-1 0 0,0 0 0 0 0,0 0 0 0 0,1 0-5 0 0,-4 0-65 0 0,2-2 72 0 0,0 0 0 0 0,1 1 0 0 0,-1-1 0 0 0,1 0 1 0 0,0 0-1 0 0,-1 0 0 0 0,1 0 0 0 0,0 1 1 0 0,0-2-8 0 0,0-1 4 0 0,0 3-8 0 0,-1 1 0 0 0,1 0 0 0 0,0-1 0 0 0,0 1 0 0 0,-1 0 0 0 0,1 0 0 0 0,0-1-1 0 0,0 1 1 0 0,-1 0 0 0 0,1 0 0 0 0,0-1 0 0 0,-1 1 0 0 0,1 0 0 0 0,0 0 0 0 0,-1 0 0 0 0,1 0 0 0 0,0-1 0 0 0,-1 1 0 0 0,1 0 0 0 0,-1 0 0 0 0,1 0 0 0 0,0 0 0 0 0,-1 0 0 0 0,1 0-1 0 0,-1 0 1 0 0,1 0 0 0 0,0 0 0 0 0,-1 0 4 0 0,0 0 14 0 0,0 0-1 0 0,0 1 1 0 0,-1-1-1 0 0,1 0 1 0 0,0 1-1 0 0,0-1 1 0 0,0 0-1 0 0,0 1 1 0 0,0-1-1 0 0,-1 1-13 0 0,0 1-33 0 0,2-2 35 0 0,-1 1-1 0 0,0 0 1 0 0,0-1 0 0 0,0 1 0 0 0,0-1 0 0 0,0 1 0 0 0,0-1 0 0 0,0 1-1 0 0,0-1 1 0 0,0 0 0 0 0,0 1 0 0 0,-1-1 0 0 0,1 0 0 0 0,0 0-1 0 0,0 0 1 0 0,0 0-2 0 0,1 0 0 0 0,0 0 0 0 0,-1 0 0 0 0,1 0-1 0 0,0 0 1 0 0,0 0 0 0 0,0-1 0 0 0,-1 1-1 0 0,1 0 1 0 0,0 0 0 0 0,0 0 0 0 0,0 0-1 0 0,0-1 1 0 0,0 1 0 0 0,0 0 0 0 0,-1 0-1 0 0,1 0 1 0 0,0-1 0 0 0,0 1 0 0 0,0 0-1 0 0,0 0 1 0 0,0 0 0 0 0,0-1 0 0 0,0 1 0 0 0,0 0-1 0 0,0 0 1 0 0,0-1 0 0 0,0 1 0 0 0,0 0-1 0 0,0 0 1 0 0,0 0 0 0 0,0-1 0 0 0,1-5 26 0 0,-2 6-27 0 0,1-1 1 0 0,0 1-1 0 0,0-1 1 0 0,0 1-1 0 0,-1-1 1 0 0,1 1-1 0 0,0-1 1 0 0,0 1-1 0 0,0-1 1 0 0,0 1-1 0 0,0-1 1 0 0,0 1-1 0 0,0-1 1 0 0,0 0 0 0 0,0-7 55 0 0,-1 5-56 0 0,1 0 1 0 0,0 1-1 0 0,0-1 0 0 0,1 1 1 0 0,-1-1-1 0 0,0 0 1 0 0,1-10-77 0 0,-1 13 82 0 0,0 0 1 0 0,0-1-1 0 0,0 1 1 0 0,0 0-1 0 0,0-1 1 0 0,0 1 0 0 0,-1 0-1 0 0,1-1 1 0 0,0 1-1 0 0,0 0 1 0 0,0 0-1 0 0,-1-1 1 0 0,1 1 0 0 0,0 0-1 0 0,0 0 1 0 0,-1-1-1 0 0,1 1 1 0 0,0 0-1 0 0,-1 0 1 0 0,1 0-1 0 0,0 0 1 0 0,0-1 0 0 0,-1 1-1 0 0,1 0 1 0 0,0 0-1 0 0,-1 0 1 0 0,1 0-1 0 0,-1 0 1 0 0,1 0 0 0 0,-1 0-6 0 0,-2-2 11 0 0,1-2 41 0 0,2 4-55 0 0,0 0 0 0 0,0 0 1 0 0,0-1-1 0 0,0 1 0 0 0,0 0 0 0 0,0 0 0 0 0,-1 0 1 0 0,1 0-1 0 0,0-1 0 0 0,0 1 0 0 0,0 0 0 0 0,0 0 0 0 0,0 0 1 0 0,0 0-1 0 0,0 0 0 0 0,-1 0 0 0 0,1-1 0 0 0,0 1 1 0 0,0 0-1 0 0,0 0 0 0 0,0 0 0 0 0,-1 0 0 0 0,1 0 0 0 0,0 0 1 0 0,0 0 2 0 0,0 0 1 0 0,-1 0 1 0 0,1 0 0 0 0,0-1 0 0 0,0 1 0 0 0,0 0 0 0 0,0 0-1 0 0,0 0 1 0 0,0 0 0 0 0,-1 0 0 0 0,1 0 0 0 0,0 0-1 0 0,0 0 1 0 0,0-1 0 0 0,0 1 0 0 0,0 0 0 0 0,0 0-1 0 0,0 0 1 0 0,0 0 0 0 0,0 0 0 0 0,0-1 0 0 0,0 1 0 0 0,0 0-1 0 0,0 0 1 0 0,0 0 0 0 0,0 0 0 0 0,0-1 0 0 0,0 1-1 0 0,0 0 1 0 0,0 0 0 0 0,0 0 0 0 0,0 0 0 0 0,0 0 0 0 0,0-1-2 0 0,2-8-24 0 0,-2 9 20 0 0,0-5-35 0 0,0 5 44 0 0,0 0 0 0 0,0 0 1 0 0,0-1-1 0 0,0 1 0 0 0,-1 0 1 0 0,1 0-1 0 0,0 0 0 0 0,0-1 0 0 0,0 1 1 0 0,0 0-1 0 0,0 0 0 0 0,0 0 1 0 0,0-1-1 0 0,0 1 0 0 0,0 0 0 0 0,0 0 1 0 0,0 0-1 0 0,1-1 0 0 0,-1 1 1 0 0,0 0-1 0 0,0 0 0 0 0,0 0 0 0 0,0-1 1 0 0,0 1-6 0 0,0-1 0 0 0,0 1 0 0 0,0-1 0 0 0,0 0 0 0 0,0 0 0 0 0,0 1 0 0 0,-1-1 0 0 0,1 0 0 0 0,0 0 0 0 0,0 1 0 0 0,-1-1 0 0 0,1 0 0 0 0,0 1 0 0 0,-1-1 0 0 0,1 1 0 0 0,-1-1 0 0 0,1 0 0 0 0,-1 1 0 0 0,1-1 0 0 0,-1 1 0 0 0,0-1 0 0 0,-2-2-18 0 0,1 0 1 0 0,-1-1 0 0 0,1 1-1 0 0,0 0 1 0 0,-1-2 17 0 0,-10-12-1 0 0,13 16 6 0 0,0 1 1 0 0,-1-1 0 0 0,1 0 0 0 0,0 0-1 0 0,-1 1 1 0 0,1-1 0 0 0,-1 1-1 0 0,1-1 1 0 0,-1 0 0 0 0,1 1 0 0 0,-1-1-1 0 0,0 1 1 0 0,1-1 0 0 0,-1 1 0 0 0,1-1-1 0 0,-1 1 1 0 0,0 0-6 0 0,-3-3 0 0 0,0 1 1 0 0,0-1-1 0 0,1 1 0 0 0,-2-2 0 0 0,3 3 4 0 0,1-1-1 0 0,0 1 1 0 0,-1 0 0 0 0,1-1-1 0 0,0 1 1 0 0,0-1 0 0 0,-1 1-1 0 0,1-1 1 0 0,1 0 0 0 0,-1 1-1 0 0,-1-3-3 0 0,2 4-3 0 0,0-1-1 0 0,0 0 1 0 0,-1 0 0 0 0,1 0-1 0 0,0 1 1 0 0,-1-1-1 0 0,1 0 1 0 0,-1 1 0 0 0,1-1-1 0 0,-1 0 1 0 0,1 1-1 0 0,-1-1 1 0 0,0 0-1 0 0,1 1 1 0 0,-1-1 3 0 0,0 1 4 0 0,1-1 1 0 0,-1 1-1 0 0,1 0 1 0 0,-1-1-1 0 0,1 1 0 0 0,0-1 1 0 0,-1 1-1 0 0,1-1 1 0 0,0 1-1 0 0,-1-1 0 0 0,1 1 1 0 0,0-1-1 0 0,0 1 1 0 0,-1-1-1 0 0,1 1-4 0 0,0-1-5 0 0,0 0 0 0 0,-1 0 0 0 0,1 0 0 0 0,-1 0 0 0 0,1 0 0 0 0,-1 0 0 0 0,1 1-1 0 0,-1-1 1 0 0,1 0 0 0 0,-1 0 0 0 0,0 1 0 0 0,1-1 0 0 0,-1 0 0 0 0,0 1 0 0 0,0-1 5 0 0,1 1 1 0 0,-1 0 0 0 0,1-1 0 0 0,0 1 0 0 0,0 0-1 0 0,0-1 1 0 0,-1 1 0 0 0,1 0 0 0 0,0-1 0 0 0,0 1 0 0 0,0-1 0 0 0,0 1 0 0 0,0 0 0 0 0,-1-1-1 0 0,1 1 1 0 0,0-1 0 0 0,0 1 0 0 0,0 0 0 0 0,0-1 0 0 0,0 1 0 0 0,0-1 0 0 0,0 1 0 0 0,1-1-1 0 0,-2-4-9 0 0,1 4 10 0 0,-1 1 0 0 0,0-1 0 0 0,0 0 1 0 0,1 0-1 0 0,-1 0 0 0 0,0 0 0 0 0,0 0 1 0 0,0 1-1 0 0,0-1 0 0 0,-1 0-1 0 0,-6-5 108 0 0,8 6-107 0 0,0 0 1 0 0,0 0 0 0 0,0 0-1 0 0,0 0 1 0 0,0 0-1 0 0,0-1 1 0 0,0 1 0 0 0,0 0-1 0 0,0 0 1 0 0,0 0 0 0 0,0 0-1 0 0,0 0 1 0 0,0 0-1 0 0,0 0 1 0 0,0 0 0 0 0,0 0-1 0 0,0 0 1 0 0,0 0-1 0 0,0 0 1 0 0,0 0 0 0 0,0 0-1 0 0,0 0 1 0 0,0 0 0 0 0,0 0-1 0 0,0-1 1 0 0,0 1-1 0 0,0 0 1 0 0,0 0 0 0 0,0 0-1 0 0,0 0 1 0 0,0 0 0 0 0,0 0-1 0 0,0 0 1 0 0,0 0-1 0 0,0 0 1 0 0,0 0 0 0 0,0 0-1 0 0,0 0 1 0 0,0 0-1 0 0,0 0 1 0 0,0 0 0 0 0,0 0-1 0 0,0 0 1 0 0,0 0 0 0 0,0 0-1 0 0,0 0 1 0 0,0-1-1 0 0,0 1 1 0 0,1 0 0 0 0,-1 0-2 0 0,-2 0-9 0 0,1-1 4 0 0,1 1 0 0 0,-1-1-1 0 0,0 0 1 0 0,1 0 0 0 0,-1 1 0 0 0,0-1 0 0 0,1 0 0 0 0,-1 0 0 0 0,1 0 0 0 0,0 0 0 0 0,-1 0 0 0 0,1 1 0 0 0,0-1 0 0 0,-1 0 0 0 0,1-1 5 0 0,0 2-3 0 0,0-1 1 0 0,-1 1 0 0 0,1-1-1 0 0,0 1 1 0 0,-1 0-1 0 0,1-1 1 0 0,0 1 0 0 0,-1-1-1 0 0,1 1 1 0 0,0 0 0 0 0,-1-1-1 0 0,1 1 1 0 0,-1 0 0 0 0,1-1-1 0 0,-1 1 1 0 0,1 0-1 0 0,-1 0 1 0 0,1 0 0 0 0,-1-1-1 0 0,1 1 1 0 0,-1 0 0 0 0,1 0-1 0 0,-1 0 1 0 0,1 0 0 0 0,-1 0-1 0 0,1 0 1 0 0,-1 0-1 0 0,1 0 1 0 0,-1 0 0 0 0,1 0-1 0 0,-1 0 3 0 0,-1-1 4 0 0,2 1-1 0 0,0 0-1 0 0,0 0 1 0 0,0-1 0 0 0,-1 1 0 0 0,1 0-1 0 0,0 0 1 0 0,0 0 0 0 0,0 0-1 0 0,0-1 1 0 0,0 1 0 0 0,-1 0 0 0 0,1 0-1 0 0,0 0 1 0 0,0 0 0 0 0,0 0-1 0 0,-1 0 1 0 0,1 0 0 0 0,0-1 0 0 0,0 1-1 0 0,-1 0 1 0 0,1 0 0 0 0,0 0-1 0 0,0 0 1 0 0,0 0 0 0 0,-1 0 0 0 0,1 0-1 0 0,0 0 1 0 0,0 0 0 0 0,-1 0-1 0 0,1 0 1 0 0,0 0 0 0 0,0 0 0 0 0,0 0-1 0 0,-1 1 1 0 0,1-1 0 0 0,0 0-3 0 0,-3 2 76 0 0,2-2-90 0 0,1 1 0 0 0,-1 0-1 0 0,0-1 1 0 0,1 1 0 0 0,-1-1-1 0 0,0 1 1 0 0,1 0 0 0 0,-1 0-1 0 0,1-1 1 0 0,-1 1 0 0 0,1 0-1 0 0,-1 0 1 0 0,1 0 0 0 0,0 0 14 0 0,-6 11-32 0 0,3-9-13 0 0,2-4 42 0 0,-6 2 199 0 0,7-1-199 0 0,0 0 0 0 0,-1 0 0 0 0,1-1 0 0 0,0 1 0 0 0,0 0 0 0 0,-1 0 0 0 0,1-1 0 0 0,0 1 0 0 0,0 0 1 0 0,0 0-1 0 0,0-1 0 0 0,-1 1 0 0 0,1 0 0 0 0,0-1 0 0 0,0 1 0 0 0,0 0 0 0 0,0-1 0 0 0,0 1 3 0 0,-1-2-46 0 0,1 4-83 0 0,0-2 127 0 0,0 0 1 0 0,0 0 0 0 0,0 0-1 0 0,0 0 1 0 0,0 0 0 0 0,0 0-1 0 0,1 0 1 0 0,-1 0 0 0 0,0 0 0 0 0,0 0-1 0 0,0 0 1 0 0,0 0 0 0 0,0 0-1 0 0,0 0 1 0 0,0 0 0 0 0,0 0-1 0 0,0 0 1 0 0,0 0 0 0 0,0 0-1 0 0,1 0 1 0 0,-1 0 0 0 0,0 0 0 0 0,0 0-1 0 0,0 0 1 0 0,0 0 0 0 0,0 0-1 0 0,0 0 1 0 0,0 0 0 0 0,0 0-1 0 0,0 0 1 0 0,0 0 0 0 0,0 0-1 0 0,0 0 1 0 0,1 0 0 0 0,-1 0-1 0 0,0 0 1 0 0,0 0 0 0 0,0 0 0 0 0,0 1-1 0 0,0-1 1 0 0,0 0 0 0 0,0 0-1 0 0,0 0 1 0 0,0 0 0 0 0,0 0-1 0 0,0 0 1 0 0,0 0 0 0 0,0 0-1 0 0,0 0 2 0 0,5 8 142 0 0,0 1-326 0 0,11 1 195 0 0,-12-7 99 0 0,-3-3-108 0 0,-1 1-1 0 0,1-1 1 0 0,-1 0 0 0 0,0 1-1 0 0,1-1 1 0 0,-1 0 0 0 0,1 1-1 0 0,-1-1 1 0 0,1 0 0 0 0,-1 0-1 0 0,1 1 1 0 0,-1-1 0 0 0,1 0-2 0 0,-1 0 0 0 0,0 0 0 0 0,0 0 0 0 0,0 0 1 0 0,0 0-1 0 0,0 0 0 0 0,0 0 0 0 0,0 0 1 0 0,0 1-1 0 0,0-1 0 0 0,0 0 0 0 0,0 0 0 0 0,0 0 1 0 0,0 0-1 0 0,0 0 0 0 0,0 0 0 0 0,0 0 1 0 0,0 0-1 0 0,0 0 0 0 0,0 0 0 0 0,0 0 1 0 0,0 0-1 0 0,0 0 0 0 0,0 0 0 0 0,0 0 1 0 0,0 0-1 0 0,0 0 0 0 0,0 1 0 0 0,0-1 0 0 0,1 0 1 0 0,-1 0-1 0 0,0 0 0 0 0,0 0 0 0 0,0 0 1 0 0,0 0-1 0 0,0 0 0 0 0,0 0 0 0 0,0 0 1 0 0,0 0-1 0 0,0 0 0 0 0,0 0 0 0 0,0 0 0 0 0,0 0 1 0 0,0 0-1 0 0,0 0 0 0 0,0 0 0 0 0,0 0 1 0 0,0 0-1 0 0,0 0 0 0 0,1 0 0 0 0,-1 0 1 0 0,0 0-1 0 0,0 0 0 0 0,0 0 0 0 0,0 0 1 0 0,0 0-1 0 0,0 0 0 0 0,0 0 0 0 0,0 0 0 0 0,0 0 1 0 0,0 0-1 0 0,0 0 0 0 0,0 0 0 0 0,0 0 1 0 0,0 0-1 0 0,0 0 0 0 0,0 0 0 0 0,0 0 1 0 0,0-1-1 0 0,1 1 0 0 0,-1 0 0 0 0,0 1 0 0 0,-1-1 0 0 0,1 0 0 0 0,1 1 0 0 0,-1-1-1 0 0,0 0 1 0 0,0 1 0 0 0,0-1 0 0 0,0 0 0 0 0,0 0 0 0 0,0 1 0 0 0,0-1 0 0 0,0 0 0 0 0,0 1 0 0 0,0-1-1 0 0,1 0 1 0 0,-1 0 0 0 0,0 1 0 0 0,0-1 0 0 0,0 0 0 0 0,1 0 0 0 0,-1 0 0 0 0,0 1 0 0 0,0-1-1 0 0,1 0 1 0 0,-1 0 0 0 0,0 0 0 0 0,0 1 0 0 0,1-1 0 0 0,0 1 6 0 0,0 0-1 0 0,1 0 1 0 0,-1 1 0 0 0,0-1-1 0 0,0 1 1 0 0,0-1 0 0 0,0 1-1 0 0,0-1 1 0 0,0 1 0 0 0,-1 0-1 0 0,1-1 1 0 0,-1 1-6 0 0,12 8-9 0 0,-11-10-1 0 0,-1 0 0 0 0,0 1 0 0 0,0-1 0 0 0,1 1 0 0 0,-1-1 0 0 0,0 0 0 0 0,1 1 0 0 0,-1-1 0 0 0,0 0 0 0 0,1 1 0 0 0,-1-1 0 0 0,0 0 0 0 0,1 0 0 0 0,-1 1 0 0 0,1-1 0 0 0,-1 0 1 0 0,1 0-1 0 0,-1 0 0 0 0,1 1 0 0 0,-1-1 0 0 0,1 0 10 0 0,1 1 291 0 0,-1-1-300 0 0,-1 0-1 0 0,0 1 0 0 0,1-1 0 0 0,-1 0 0 0 0,0 1 0 0 0,0-1 0 0 0,0 1 1 0 0,1-1-1 0 0,-1 1 0 0 0,0-1 0 0 0,0 0 0 0 0,0 1 0 0 0,0-1 0 0 0,0 1 1 0 0,0-1-1 0 0,0 1 0 0 0,0-1 10 0 0,1 4 363 0 0,4 3-725 0 0,-5-6 363 0 0,1 0-1 0 0,-1 0 1 0 0,0-1-1 0 0,1 1 1 0 0,-1 0-1 0 0,1 0 1 0 0,-1-1 0 0 0,1 1-1 0 0,-1-1 1 0 0,1 1-1 0 0,-1 0 0 0 0,1-1-3 0 0,0 1 0 0 0,0 0 0 0 0,0-1 0 0 0,0 1 0 0 0,0 0 0 0 0,0 0 0 0 0,0 0 0 0 0,0-1 0 0 0,0 1 0 0 0,-1 0 0 0 0,1 0 0 0 0,0 0 0 0 0,-1 0 0 0 0,1 1 0 0 0,-1-1 0 0 0,1 0 0 0 0,-1 0 0 0 0,0 0 0 0 0,1 0 0 0 0,-1 0 0 0 0,0 1 0 0 0,0-1 0 0 0,0 1 3 0 0,2 2 2 0 0,-2-3-5 0 0,0 0-1 0 0,1-1 0 0 0,-1 1 1 0 0,0 0-1 0 0,0-1 0 0 0,1 1 1 0 0,-1 0-1 0 0,0 0 1 0 0,0-1-1 0 0,0 1 0 0 0,0 0 1 0 0,0 0 3 0 0,0 0 5 0 0,0 0-1 0 0,1 0 1 0 0,-1-1 0 0 0,0 1 0 0 0,1 0 0 0 0,-1 0 0 0 0,1 0 0 0 0,-1 0 0 0 0,1-1 0 0 0,0 1-5 0 0,0 2 28 0 0,1 0-41 0 0,-1 1 0 0 0,0-1 0 0 0,0 1 1 0 0,-1 0-1 0 0,1-1 0 0 0,-1 5 13 0 0,1 3-154 0 0,2 15 276 0 0,-3-8-53 0 0,-1 11-382 0 0,0-8 377 0 0,1-21-63 0 0,0 0 0 0 0,0 0 0 0 0,0 0 0 0 0,0 0 0 0 0,0 0 0 0 0,1 0 0 0 0,-1 0 0 0 0,0 0 1 0 0,0 0-1 0 0,0 0 0 0 0,0 0 0 0 0,0-1 0 0 0,1 1 0 0 0,-1 0 0 0 0,0 0 0 0 0,0 0 0 0 0,0 0 0 0 0,0 0 1 0 0,0 0-1 0 0,0 0 0 0 0,1 0 0 0 0,-1 0 0 0 0,0 0 0 0 0,0 0 0 0 0,0-1 0 0 0,0 1 0 0 0,0 0 1 0 0,0 0-1 0 0,0 0 0 0 0,0 0 0 0 0,0 0 0 0 0,0 0 0 0 0,0-1 0 0 0,0 1 0 0 0,1 0-1 0 0,-1-3-26 0 0,1 1-1 0 0,0-1 1 0 0,0 1-1 0 0,0-1 1 0 0,0 1-1 0 0,0 0 0 0 0,1-1 1 0 0,-1 1 26 0 0,2-2-9 0 0,7-11 105 0 0,-7 11-133 0 0,-1-1 0 0 0,1 1 0 0 0,2-5 37 0 0,0-4 108 0 0,1-2-85 0 0,0 0-1 0 0,-1 0 1 0 0,1-7-23 0 0,-4 9 20 0 0,0 0 0 0 0,-1 0 0 0 0,-1 0 0 0 0,-1-5-20 0 0,1-5-21 0 0,0 20 14 0 0,-1 0-1 0 0,1 0 1 0 0,-1 0 0 0 0,0 1 0 0 0,1-1-1 0 0,-2-1 8 0 0,-2-12 131 0 0,3 14-132 0 0,1 1 0 0 0,0 0 0 0 0,-1 0 0 0 0,1 0 0 0 0,-1 0 0 0 0,0-1 0 0 0,1 1 0 0 0,-1 0 0 0 0,0 0 0 0 0,0 0 0 0 0,0 0 1 0 0,1 1-1 0 0,-2-2 1 0 0,1 1 4 0 0,0 0 1 0 0,0 0-1 0 0,0 0 1 0 0,0 0-1 0 0,0 0 0 0 0,1 0 1 0 0,-1 0-1 0 0,0 0 1 0 0,1-1-1 0 0,-1 1 1 0 0,1 0-1 0 0,-1 0 1 0 0,1-1-1 0 0,-1 0-4 0 0,1 2 0 0 0,0-1 0 0 0,0 0-1 0 0,0 1 1 0 0,0-1 0 0 0,0 0-1 0 0,0 1 1 0 0,0-1 0 0 0,-1 0-1 0 0,1 1 1 0 0,0-1 0 0 0,-1 1-1 0 0,1-1 1 0 0,0 0 0 0 0,-1 1-1 0 0,1-1 1 0 0,-1 1-1 0 0,1-1 1 0 0,0 1 0 0 0,-1-1-1 0 0,1 1 1 0 0,-1-1 0 0 0,0 1-1 0 0,1 0 1 0 0,-1-1 0 0 0,1 1-1 0 0,-1 0 1 0 0,0-1 0 0 0,1 1-1 0 0,-1 0 1 0 0,0 0 0 0 0,1 0-1 0 0,-1 0 1 0 0,0 0 0 0 0,1-1-1 0 0,-1 1 1 0 0,0 0 0 0 0,1 0-1 0 0,-1 1 1 0 0,0-1 0 0 0,1 0-1 0 0,-1 0 1 0 0,0 0 0 0 0,1 0 0 0 0,-7 1 73 0 0,5-1-84 0 0,1 0 1 0 0,0 0-1 0 0,-1 0 1 0 0,1 0-1 0 0,0 1 1 0 0,0-1-1 0 0,-1 0 1 0 0,1 1 10 0 0,-9 1-31 0 0,8-1 35 0 0,1-1 0 0 0,-1 0-1 0 0,1 0 1 0 0,0 1 0 0 0,-1-1 0 0 0,1 1 0 0 0,0-1 0 0 0,-1 1 0 0 0,1 0 0 0 0,-1 0-4 0 0,2-1-5 0 0,-1 0 0 0 0,1 1 1 0 0,0-1-1 0 0,-1 0 0 0 0,1 0 0 0 0,-1 1 0 0 0,1-1 1 0 0,-1 0-1 0 0,1 0 0 0 0,0 0 0 0 0,-1 0 1 0 0,1 1-1 0 0,-1-1 0 0 0,1 0 0 0 0,-1 0 0 0 0,1 0 1 0 0,-1 0-1 0 0,1 0 0 0 0,-1 0 0 0 0,1 0 0 0 0,-1-1 1 0 0,1 1-1 0 0,-1 0 0 0 0,1 0 0 0 0,-1 0 5 0 0,-8-8-71 0 0,-6 0-17 0 0,11 6 398 0 0,4 1-326 0 0,-1 1 0 0 0,0 0 0 0 0,0-1-1 0 0,1 1 1 0 0,-1-1 0 0 0,0 1 0 0 0,1-1 0 0 0,-1 1 0 0 0,1-1-1 0 0,-1 1 1 0 0,0-1 16 0 0,-2-4 70 0 0,3 4-75 0 0,-1 0-1 0 0,1 1 1 0 0,-1-1 0 0 0,1 0 0 0 0,-1 1-1 0 0,1-1 1 0 0,-1 0 0 0 0,1 1 0 0 0,-1-1-1 0 0,0 1 1 0 0,1-1 0 0 0,-1 1 5 0 0,1 0 4 0 0,-1-1 1 0 0,1 1-1 0 0,0 0 1 0 0,0 0-1 0 0,-1 0 1 0 0,1-1-1 0 0,0 1 1 0 0,0 0-1 0 0,0 0 1 0 0,-1-1-1 0 0,1 1 1 0 0,0 0-1 0 0,0-1 1 0 0,0 1-1 0 0,0 0 1 0 0,-1-1-1 0 0,1 1 0 0 0,0 0 1 0 0,0-1-1 0 0,0 1 1 0 0,0 0-1 0 0,0-1 1 0 0,0 1-5 0 0,-2-5 85 0 0,2 4-91 0 0,0 1 0 0 0,0 0 0 0 0,0-1-1 0 0,0 1 1 0 0,0 0 0 0 0,0-1 0 0 0,0 1 0 0 0,0 0 0 0 0,1 0 0 0 0,-1-1 0 0 0,0 1 0 0 0,0 0-1 0 0,0-1 1 0 0,0 1 0 0 0,0 0 0 0 0,1-1 0 0 0,-1 1 0 0 0,0 0 0 0 0,0 0 0 0 0,0-1 0 0 0,1 1 6 0 0,1-4 161 0 0,-1 3-142 0 0,-1-1-1 0 0,1 1 1 0 0,0 0 0 0 0,0-1-1 0 0,0 1 1 0 0,0 0-1 0 0,0 0 1 0 0,0-1-1 0 0,1 1 1 0 0,-1 0 0 0 0,0 0-1 0 0,0 0 1 0 0,1 0-19 0 0,1 2-28 0 0,-3-1 26 0 0,0 0 0 0 0,0 0 1 0 0,0 0-1 0 0,0 0 1 0 0,0 0-1 0 0,0 0 0 0 0,0 0 1 0 0,0 0-1 0 0,1 0 0 0 0,-1 0 1 0 0,0 0-1 0 0,0 1 0 0 0,0-1 1 0 0,0 0-1 0 0,0 0 0 0 0,0 0 1 0 0,0 0-1 0 0,0 0 0 0 0,0 0 1 0 0,0 0-1 0 0,1 0 0 0 0,-1 0 1 0 0,0 0-1 0 0,0 0 0 0 0,0 0 1 0 0,0 0-1 0 0,0 0 1 0 0,0 0-1 0 0,0 0 0 0 0,0 0 1 0 0,0-1-1 0 0,0 1 0 0 0,0 0 1 0 0,1 0-1 0 0,-1 0 0 0 0,0 0 1 0 0,0 0-1 0 0,0 0 0 0 0,0 0 1 0 0,0 0-1 0 0,0 0 0 0 0,0 0 1 0 0,0 0-1 0 0,0 0 0 0 0,0 0 1 0 0,0 0-1 0 0,0 0 0 0 0,0-1 1 0 0,0 1-1 0 0,0 0 1 0 0,0 0-1 0 0,0 0 0 0 0,0 0 1 0 0,0 0-1 0 0,0 0 0 0 0,0 0 1 0 0,0 0-1 0 0,0 0 0 0 0,0 0 2 0 0,1-1 11 0 0,-1 0 0 0 0,0 1-1 0 0,0-1 1 0 0,1 0-1 0 0,-1 1 1 0 0,0-1 0 0 0,1 1-1 0 0,-1-1 1 0 0,1 1 0 0 0,-1-1-1 0 0,0 1 1 0 0,1-1 0 0 0,-1 1-1 0 0,1-1 1 0 0,0 1-1 0 0,-1 0 1 0 0,1-1 0 0 0,-1 1-1 0 0,1 0-10 0 0,4-4 5 0 0,0 0 86 0 0,-4 3-99 0 0,0 0 1 0 0,0 0-1 0 0,0 1 0 0 0,0-1 0 0 0,0 0 1 0 0,0 1-1 0 0,0-1 0 0 0,0 0 0 0 0,0 1 1 0 0,0 0-1 0 0,0-1 0 0 0,0 1 0 0 0,0 0 0 0 0,0-1 1 0 0,1 1 7 0 0,-1 0 23 0 0,-1-1 1 0 0,1 1 0 0 0,0-1 0 0 0,0 1-1 0 0,-1-1 1 0 0,1 0 0 0 0,0 1 0 0 0,-1-1-1 0 0,1 0 1 0 0,-1 1 0 0 0,1-2-24 0 0,2-1 48 0 0,13-5-171 0 0,-13 5 126 0 0,1 1 0 0 0,0-1 0 0 0,0 1 0 0 0,0 0 0 0 0,0 0 0 0 0,0 0 0 0 0,0 1 0 0 0,4-1-3 0 0,5-1-28 0 0,-10 2 33 0 0,0 1 0 0 0,0-1 0 0 0,0 0 0 0 0,0 0 0 0 0,0 0 0 0 0,0 0 0 0 0,0-1 0 0 0,0 1 0 0 0,0-1 0 0 0,-1 1 0 0 0,2-2-5 0 0,-2 2 5 0 0,0 0-1 0 0,0 0 1 0 0,-1 0-1 0 0,1 0 1 0 0,0 1-1 0 0,0-1 1 0 0,0 1-1 0 0,2-1-4 0 0,-3 1 4 0 0,1 0 0 0 0,0-1 1 0 0,-1 1-1 0 0,1-1 0 0 0,-1 1 0 0 0,1-1 0 0 0,-1 0 0 0 0,1 1 0 0 0,-1-1 0 0 0,2-1-4 0 0,-3 2 1 0 0,1-1-1 0 0,0 0 0 0 0,0 0 0 0 0,-1 1 0 0 0,1-1 0 0 0,0 1 0 0 0,0-1 0 0 0,0 1 0 0 0,0-1 0 0 0,0 1 0 0 0,0 0 1 0 0,0-1-1 0 0,0 1 0 0 0,0 0 0 0 0,2-2-36 0 0,0 0 21 0 0,-1 2 19 0 0,0 0 0 0 0,0-1 0 0 0,-1 1 0 0 0,1-1 0 0 0,0 1-1 0 0,0-1 1 0 0,-1 0 0 0 0,2 0-4 0 0,9-4-10 0 0,-3 2-54 0 0,-8 2 65 0 0,0 0-1 0 0,0 1 1 0 0,0-1 0 0 0,0 1 0 0 0,1-1 0 0 0,-1 1-1 0 0,0 0 1 0 0,0 0 0 0 0,1-1-1 0 0,0 1 7 0 0,-1 0 0 0 0,0 0 0 0 0,0 0 0 0 0,1-1 0 0 0,-1 1-1 0 0,0 0 1 0 0,0-1 0 0 0,1 1 0 0 0,-1-1 0 0 0,0 1 0 0 0,0-1 0 0 0,0 1 0 0 0,0-1 0 0 0,0 0-1 0 0,0 0 1 0 0,0 0 0 0 0,0 0 0 0 0,1 0-7 0 0,8-6 15 0 0,-8 6-1 0 0,0-1 0 0 0,-1 1 0 0 0,1 0-1 0 0,0 0 1 0 0,0-1 0 0 0,2 1-14 0 0,8-6-43 0 0,-11 6 47 0 0,0 1 0 0 0,0-1 0 0 0,0 0 0 0 0,1 1 0 0 0,-1-1 0 0 0,0 1 1 0 0,0-1-1 0 0,1 1 0 0 0,-1 0 0 0 0,0-1 0 0 0,1 1 0 0 0,-1 0-4 0 0,2-2-16 0 0,0 0 0 0 0,-1-1-1 0 0,1 1 1 0 0,-1-1 0 0 0,0 1 0 0 0,1-2 16 0 0,4-1 106 0 0,-1 2-43 0 0,-1 1-137 0 0,-4 2 75 0 0,-1 0 0 0 0,0 0 0 0 0,0 0-1 0 0,0 0 1 0 0,1 0 0 0 0,-1 0 0 0 0,0 0 0 0 0,0 0 0 0 0,1 0 0 0 0,-1 0 0 0 0,0 0-1 0 0,0 0 1 0 0,0-1 0 0 0,1 1 0 0 0,-1 0 0 0 0,0 0 0 0 0,0 0 0 0 0,0 0 0 0 0,0 0-1 0 0,1 0 1 0 0,-1-1 0 0 0,0 1 0 0 0,0 0 0 0 0,0 0 0 0 0,0 0 0 0 0,0 0 0 0 0,1-1-1 0 0,-1 1 1 0 0,0 0 0 0 0,0 0 0 0 0,0-1 0 0 0,0 1 0 0 0,0 0-1 0 0,1-3-48 0 0,-1 4-3 0 0,-3 5 90 0 0,2-5-37 0 0,0-1 0 0 0,0 1 0 0 0,0-1 0 0 0,0 1 0 0 0,0-1 0 0 0,0 1 0 0 0,0-1 0 0 0,0 1 0 0 0,0-1-2 0 0,-9 5 19 0 0,2 1-163 0 0,-4 3 126 0 0,0 0-1 0 0,0 0 0 0 0,-1-1 0 0 0,0-1 1 0 0,-3 1 18 0 0,15-7 1 0 0,-3 0-43 0 0,0 1-1 0 0,1-1 1 0 0,-1 1-1 0 0,1 0 1 0 0,0 0-1 0 0,-2 2 43 0 0,4-3-12 0 0,0-1-1 0 0,1 0 1 0 0,-1 1 0 0 0,0-1-1 0 0,1 0 1 0 0,-1 1-1 0 0,0-1 1 0 0,1 0-1 0 0,-1 0 1 0 0,0 0-1 0 0,0 1 1 0 0,1-1-1 0 0,-2 0 13 0 0,-4 1-16 0 0,3 0-91 0 0,2-1 103 0 0,1 0 0 0 0,0-1 0 0 0,0 1 0 0 0,0 0 0 0 0,0 0 1 0 0,0 0-1 0 0,0 0 0 0 0,0 0 0 0 0,0 0 0 0 0,-1 0 0 0 0,1 0 0 0 0,0 0 1 0 0,0 0-1 0 0,0 0 0 0 0,0 0 0 0 0,0 0 0 0 0,0 0 0 0 0,0 0 1 0 0,0 1-1 0 0,0-1 0 0 0,-1 0 0 0 0,1 0 0 0 0,0 0 0 0 0,0 0 0 0 0,0 0 1 0 0,0 0-1 0 0,0 0 0 0 0,0 0 0 0 0,0 0 0 0 0,0 0 0 0 0,0 0 0 0 0,0 0 1 0 0,0 0-1 0 0,-1 1 0 0 0,1-1 0 0 0,0 0 0 0 0,0 0 4 0 0,1-1 2 0 0,2-2 18 0 0,1 0 0 0 0,-1-1 0 0 0,0 1 0 0 0,1-3-20 0 0,0 1-12 0 0,1 0 1 0 0,0 0 0 0 0,0 0 0 0 0,0 1-1 0 0,1-1 1 0 0,0 1 0 0 0,2-1 11 0 0,-7 4 1 0 0,0 1 6 0 0,0-1 0 0 0,0 1-1 0 0,0-1 1 0 0,0 0 0 0 0,0 1-1 0 0,0-1 1 0 0,0 0 0 0 0,0 0-1 0 0,-1 0 1 0 0,1 1 0 0 0,0-1-1 0 0,0 0 1 0 0,-1 0 0 0 0,1 0-1 0 0,-1 0 1 0 0,1-1 0 0 0,-1 1-1 0 0,1 0-6 0 0,-5 2 37 0 0,0 0 0 0 0,1 1-1 0 0,-1-1 1 0 0,-1 2-37 0 0,-54 37-421 0 0,39-26 366 0 0,5-4-95 0 0,-11 5 150 0 0,16-10-23 0 0,1 0 0 0 0,-1 1 0 0 0,1 1 1 0 0,0 0-1 0 0,-5 5 23 0 0,11-9-70 0 0,5-4-83 0 0,4 0 120 0 0,-2-1 45 0 0,-1 1 0 0 0,1-1 0 0 0,-1 0 0 0 0,1 0 0 0 0,-1 0 0 0 0,0 0 0 0 0,0 0 0 0 0,1-1 0 0 0,0-1-12 0 0,15-11 165 0 0,8-2 1 0 0,-12 6-54 0 0,0 2 0 0 0,13-7-112 0 0,-14 8-24 0 0,-12 6-7 0 0,1 1 0 0 0,-1-1-1 0 0,1 1 1 0 0,-1-1 0 0 0,1 1 0 0 0,1 0 31 0 0,-3 0 8 0 0,0 1 0 0 0,0-1 0 0 0,0 1 0 0 0,0-1 1 0 0,0 0-1 0 0,0 1 0 0 0,0-1 0 0 0,0 0 0 0 0,1 0-8 0 0,-2 0-7 0 0,1 1 0 0 0,-1-1 1 0 0,1 1-1 0 0,-1 0 0 0 0,1-1 0 0 0,0 1 0 0 0,-1-1 0 0 0,1 1 1 0 0,-1 0-1 0 0,1-1 0 0 0,0 1 0 0 0,0 0 0 0 0,-1 0 1 0 0,1 0-1 0 0,0-1 0 0 0,0 1 7 0 0,0 0 13 0 0,-1 0 0 0 0,1 0 0 0 0,0 0 0 0 0,0-1 0 0 0,-1 1 0 0 0,1 0 1 0 0,0-1-1 0 0,0 1 0 0 0,-1 0 0 0 0,1-1 0 0 0,0 1 0 0 0,-1-1 0 0 0,1 1 0 0 0,-1-1 0 0 0,1 0 0 0 0,-1 1 1 0 0,1-1-14 0 0,0 0-6 0 0,-1 1 1 0 0,0-1 0 0 0,1 1 0 0 0,-1 0 0 0 0,0-1 0 0 0,1 1 0 0 0,-1-1 0 0 0,1 1 0 0 0,-1 0 0 0 0,1-1-1 0 0,-1 1 1 0 0,1 0 0 0 0,-1 0 0 0 0,1-1 0 0 0,-1 1 0 0 0,1 0 0 0 0,-1 0 0 0 0,1 0 0 0 0,-1 0 0 0 0,1 0-1 0 0,-1 0 1 0 0,1 0 0 0 0,0 0 5 0 0,0 0 3 0 0,-1 0 1 0 0,1-1-1 0 0,-1 1 0 0 0,0 0 1 0 0,1 0-1 0 0,-1 0 0 0 0,1 0 0 0 0,-1 0 1 0 0,1-1-1 0 0,-1 1 0 0 0,1 0 1 0 0,-1 0-1 0 0,0-1 0 0 0,1 1 0 0 0,-1 0 1 0 0,0-1-1 0 0,1 1 0 0 0,-1 0 0 0 0,0-1 1 0 0,1 1-1 0 0,-1-1 0 0 0,0 1 1 0 0,0-1-4 0 0,1 1 5 0 0,-1-1 1 0 0,1 0-1 0 0,0 1 1 0 0,-1-1-1 0 0,1 1 1 0 0,-1-1-1 0 0,1 1 1 0 0,0-1-1 0 0,0 1 1 0 0,0-1-6 0 0,6-3-85 0 0,-7 4 95 0 0,1-1 0 0 0,0 1 0 0 0,-1 0 1 0 0,1-1-1 0 0,0 1 0 0 0,-1 0 0 0 0,1-1 0 0 0,0 1 0 0 0,-1 0 0 0 0,1 0 1 0 0,0 0-1 0 0,0-1 0 0 0,-1 1 0 0 0,1 0 0 0 0,0 0 0 0 0,0 0 1 0 0,-1 0-1 0 0,1 0 0 0 0,0 1-10 0 0,5-6-48 0 0,-1 1-79 0 0,-1 0 220 0 0,0-1-165 0 0,-4 5 73 0 0,0 1-1 0 0,0-1 0 0 0,0 0 0 0 0,0 0 0 0 0,0 0 0 0 0,0 0 0 0 0,0 0 0 0 0,0 0 0 0 0,0 0 0 0 0,0 0 0 0 0,0 0 0 0 0,0 0 0 0 0,0 0 0 0 0,0 0 0 0 0,0 0 0 0 0,0 0 0 0 0,0 0 1 0 0,0 0-1 0 0,0 0 0 0 0,0 0 0 0 0,0 0 0 0 0,0 0 0 0 0,0 0 0 0 0,0 0 0 0 0,0 1 0 0 0,0-1 0 0 0,0 0 0 0 0,0 0 0 0 0,0 0 0 0 0,0 0 0 0 0,0 0 0 0 0,0 0 0 0 0,0 0 0 0 0,0 0 1 0 0,1 0-1 0 0,-1 0 0 0 0,0 0 0 0 0,0 0 0 0 0,0 0 0 0 0,0 0 0 0 0,0 0 0 0 0,0 0 0 0 0,0 0 0 0 0,0 0 0 0 0,0 0 0 0 0,0 0 0 0 0,0 0 0 0 0,0 0 0 0 0,0 0 0 0 0,0 0 0 0 0,0 0 1 0 0,0 0-1 0 0,0 0 0 0 0,0 0 0 0 0,0 0 0 0 0,0 0 0 0 0,0 0 0 0 0,1 0 0 0 0,-1 0 0 0 0,0 0 0 0 0,0 0 0 0 0,0 0 0 0 0,0 0 0 0 0,0 0 0 0 0,0 0 0 0 0,0-1 0 0 0,0 1 0 0 0,0 0 1 0 0,0 0-1 0 0,0 0 2 0 0,0 0 1 0 0,0 0-1 0 0,0 0 1 0 0,0 0 0 0 0,0 0-1 0 0,0 0 1 0 0,0 0-1 0 0,0 0 1 0 0,0 0-1 0 0,0 0 1 0 0,0 0 0 0 0,0 0-1 0 0,0 0 1 0 0,0 0-1 0 0,0 0 1 0 0,0 0 0 0 0,-1 0-1 0 0,1 0 1 0 0,0 0-1 0 0,0 0 1 0 0,0 0-1 0 0,0 0 1 0 0,0 0 0 0 0,0 0-1 0 0,0 0 1 0 0,0 0-1 0 0,0 0 1 0 0,0 0 0 0 0,0 0-1 0 0,0 0 1 0 0,0 0-1 0 0,0 0 1 0 0,0 0-1 0 0,0 0 1 0 0,0 0 0 0 0,0 0-1 0 0,0 0 1 0 0,0 0-1 0 0,0 0 1 0 0,0 0 0 0 0,0 0-1 0 0,0 0 1 0 0,0 0-1 0 0,0 0 1 0 0,0 0 0 0 0,0 0-1 0 0,-1 0 1 0 0,1 0-1 0 0,0 0 1 0 0,0 0-1 0 0,0 0 1 0 0,0 0 0 0 0,0 0-1 0 0,0 0 1 0 0,0 0-1 0 0,0 0 1 0 0,0 0 0 0 0,0 0-1 0 0,0 0 1 0 0,0 0-1 0 0,0 0 1 0 0,0 0-1 0 0,0 0 1 0 0,0 0 0 0 0,0 0-3 0 0,0 1 8 0 0,1-2-39 0 0,-2-1 33 0 0,1 2-1 0 0,0 0-1 0 0,0 0 0 0 0,0 0 1 0 0,0 0-1 0 0,0 0 1 0 0,0 0-1 0 0,0 0 1 0 0,0 0-1 0 0,0 0 0 0 0,0 0 1 0 0,0 0-1 0 0,0 0 1 0 0,0 0-1 0 0,0 0 1 0 0,0 0-1 0 0,0 0 0 0 0,0 0 1 0 0,0 0-1 0 0,0 0 1 0 0,0 0-1 0 0,0 0 1 0 0,0 0-1 0 0,0 0 0 0 0,0 0 1 0 0,0 0-1 0 0,0 0 1 0 0,0 0-1 0 0,0 0 1 0 0,0 0-1 0 0,0 0 0 0 0,0 0 1 0 0,0 0-1 0 0,0 0 1 0 0,0 0-1 0 0,0 0 1 0 0,0 0-1 0 0,0-1 0 0 0,0 1 1 0 0,0 0-1 0 0,0 0 1 0 0,0 0-1 0 0,0 0 1 0 0,0 0-1 0 0,0 0 0 0 0,0 0 1 0 0,0 0-1 0 0,0 0 1 0 0,0 0-1 0 0,0 0 1 0 0,0 0-1 0 0,0 0 0 0 0,0 0-7 0 0,1 0-1 0 0,-1 0 1 0 0,0 0 0 0 0,1 0 0 0 0,-1 0-1 0 0,0-1 1 0 0,1 1 0 0 0,-1 0 0 0 0,0 0-1 0 0,1 0 1 0 0,-1-1 0 0 0,0 1 0 0 0,0 0-1 0 0,1-1 1 0 0,-1 1 0 0 0,0 0 0 0 0,0 0-1 0 0,0-1 1 0 0,1 1 0 0 0,-1 0-1 0 0,0-1 8 0 0,0 1 4 0 0,0 0-1 0 0,0-1 0 0 0,0 1 0 0 0,0 0 0 0 0,1 0 0 0 0,-1-1 0 0 0,0 1 0 0 0,0 0 0 0 0,0 0 0 0 0,0-1 0 0 0,0 1 0 0 0,1 0 0 0 0,-1 0 0 0 0,0 0 0 0 0,0 0 0 0 0,1-1 0 0 0,-1 1 0 0 0,0 0 0 0 0,0 0 0 0 0,0 0 0 0 0,1 0 0 0 0,-1 0 1 0 0,0 0-1 0 0,0-1 0 0 0,1 1 0 0 0,-1 0 0 0 0,0 0 0 0 0,1 0 0 0 0,-1 0 0 0 0,0 0 0 0 0,0 0 0 0 0,1 0 0 0 0,-1 0 0 0 0,0 0 0 0 0,0 0 0 0 0,1 0 0 0 0,-1 1 0 0 0,0-1 0 0 0,1 0 0 0 0,-1 0 0 0 0,0 0 0 0 0,0 0 0 0 0,0 0 0 0 0,1 0 1 0 0,-1 1-1 0 0,0-1 0 0 0,0 0-3 0 0,0 0-3 0 0,0 0 1 0 0,0 0 0 0 0,0 0 0 0 0,0 0 0 0 0,0 0-1 0 0,0 0 1 0 0,0-1 0 0 0,0 1 0 0 0,0 0 0 0 0,1 0 0 0 0,-1 0-1 0 0,0 0 1 0 0,0 0 0 0 0,0 0 0 0 0,0 0 0 0 0,0 0-1 0 0,0 0 1 0 0,0 0 0 0 0,0 0 0 0 0,0 0 0 0 0,0 0-1 0 0,0 0 1 0 0,0 0 0 0 0,0 0 0 0 0,0 0 0 0 0,0-1-1 0 0,0 1 1 0 0,0 0 0 0 0,0 0 0 0 0,0 0 0 0 0,0 0-1 0 0,0 0 1 0 0,1 0 0 0 0,-1 0 0 0 0,0 0 0 0 0,0 0 0 0 0,0 0-1 0 0,0 0 1 0 0,0 0 0 0 0,0 0 0 0 0,0 0 0 0 0,0 0-1 0 0,0 0 1 0 0,0 0 0 0 0,0 0 0 0 0,0 0 0 0 0,0 0-1 0 0,0 0 1 0 0,1 0 0 0 0,-1 0 0 0 0,0 0 0 0 0,0 0-1 0 0,0 0 1 0 0,0 1 0 0 0,0-1 0 0 0,0 0 0 0 0,0 0 0 0 0,0 0-1 0 0,0 0 3 0 0,0-2-25 0 0,1 2-21 0 0,-1 0 49 0 0,0 0-1 0 0,0 0 1 0 0,0 0 0 0 0,0 0-1 0 0,0 0 1 0 0,0 0 0 0 0,0 0-1 0 0,0 0 1 0 0,0 0-1 0 0,0 0 1 0 0,0 0 0 0 0,0 0-1 0 0,0 0 1 0 0,0 0 0 0 0,1 0-1 0 0,-1-1 1 0 0,0 1 0 0 0,0 0-1 0 0,0 0 1 0 0,0 0-1 0 0,0 0 1 0 0,0 0 0 0 0,0 0-1 0 0,0 0 1 0 0,0 0 0 0 0,0 0-1 0 0,0 0 1 0 0,1 0 0 0 0,-1 0-1 0 0,0 0 1 0 0,0 0-1 0 0,0 0 1 0 0,0 0 0 0 0,0 0-1 0 0,0 1 1 0 0,0-1 0 0 0,0 0-1 0 0,0 0 1 0 0,0 0 0 0 0,0 0-1 0 0,0 0 1 0 0,0 0-1 0 0,1 0 1 0 0,-1 0 0 0 0,0 0-1 0 0,0 0 1 0 0,0 0 0 0 0,0 0-1 0 0,0 0 1 0 0,0 0-1 0 0,0 0 1 0 0,0 0 0 0 0,0 1-1 0 0,0-1 1 0 0,0 0 0 0 0,0 0-1 0 0,0 0 1 0 0,0 0 0 0 0,0 0-1 0 0,0 0 1 0 0,0 0-1 0 0,0 0 1 0 0,0 0 0 0 0,0 0-1 0 0,0 0 1 0 0,0 1 0 0 0,0-1-3 0 0,5-5-79 0 0,1 2 146 0 0,-6 3-65 0 0,0 0 0 0 0,0 0 0 0 0,0 0 0 0 0,0 0 0 0 0,1 0-1 0 0,-1 0 1 0 0,0 0 0 0 0,0 0 0 0 0,0 0 0 0 0,0 0 0 0 0,0 0-1 0 0,0 0 1 0 0,0 0 0 0 0,0 0 0 0 0,0 0 0 0 0,1-1 0 0 0,-1 1-1 0 0,0 0 1 0 0,0 0 0 0 0,0 0 0 0 0,0 0 0 0 0,0 0-1 0 0,0 0 1 0 0,0 0 0 0 0,0 0 0 0 0,0 0 0 0 0,0 0 0 0 0,0 0-1 0 0,0 0 1 0 0,0 0 0 0 0,0 0 0 0 0,0 0 0 0 0,1-1 0 0 0,-1 1-1 0 0,0 0 1 0 0,0 0 0 0 0,0 0 0 0 0,0 0 0 0 0,0 0 0 0 0,0 0-1 0 0,0 0 1 0 0,0 0 0 0 0,0 0 0 0 0,0-1-2 0 0,-1 1 52 0 0,2 2-68 0 0,-1-2 14 0 0,0 0 1 0 0,0 0-1 0 0,0 0 0 0 0,0 0 1 0 0,0 0-1 0 0,0 0 1 0 0,0 0-1 0 0,0 0 1 0 0,0 0-1 0 0,0 0 1 0 0,0 0-1 0 0,0 0 0 0 0,0 0 1 0 0,0 0-1 0 0,0 0 1 0 0,0-1-1 0 0,0 1 1 0 0,1 0-1 0 0,-1 0 0 0 0,0 0 1 0 0,0 0-1 0 0,0 0 1 0 0,0 0-1 0 0,0 0 1 0 0,0 0-1 0 0,0 0 1 0 0,0 0-1 0 0,0 0 0 0 0,0 0 1 0 0,0 0-1 0 0,0 0 1 0 0,0 0-1 0 0,0 0 1 0 0,0 0-1 0 0,0 0 0 0 0,0 0 1 0 0,0 0-1 0 0,0 0 1 0 0,0 0-1 0 0,1 0 1 0 0,-1 0-1 0 0,0 0 0 0 0,0 0 1 0 0,0 0-1 0 0,0 0 1 0 0,0 0-1 0 0,0 0 1 0 0,0 0-1 0 0,0 0 1 0 0,0 1-1 0 0,0-1 0 0 0,0 0 1 0 0,0 0-1 0 0,0 0 1 0 0,0 0-1 0 0,0 0 1 0 0,0 0 1 0 0,8 1 6 0 0,-2-5 5 0 0,-5 4-10 0 0,-1 0 0 0 0,1-1 0 0 0,-1 1-1 0 0,0 0 1 0 0,1 0 0 0 0,-1-1 0 0 0,1 1-1 0 0,-1 0 1 0 0,0-1 0 0 0,1 1 0 0 0,-1 0 0 0 0,0-1-1 0 0,1 1 1 0 0,-1-1 0 0 0,0 1 0 0 0,0 0-1 0 0,1-1 0 0 0,-1 1 2 0 0,0 0-1 0 0,0-1 0 0 0,0 1 1 0 0,0 0-1 0 0,0 0 0 0 0,0 0 1 0 0,0 0-1 0 0,0 0 0 0 0,0-1 1 0 0,0 1-1 0 0,0 0 0 0 0,0 0 1 0 0,0 0-1 0 0,0 0 0 0 0,0 0 1 0 0,0 0-1 0 0,1 0 0 0 0,-1-1 1 0 0,0 1-1 0 0,0 0 0 0 0,0 0 1 0 0,0 0-1 0 0,0 0 0 0 0,0 0 1 0 0,0 0-1 0 0,0 0 1 0 0,1 0-1 0 0,-1 0 0 0 0,0 0 1 0 0,0 0-1 0 0,0 0 0 0 0,0 0 1 0 0,0 0-1 0 0,0 0 0 0 0,1 0 1 0 0,-1 0-1 0 0,0 0 0 0 0,0 0 1 0 0,0 0-1 0 0,0 0 0 0 0,0 0 1 0 0,1 0-1 0 0,-1 0-1 0 0,0 2 56 0 0,1-1-41 0 0,0 0 0 0 0,-1 0 0 0 0,1 0 0 0 0,-1 0 0 0 0,1 1 0 0 0,-1-1 0 0 0,1 0 1 0 0,-1 0-1 0 0,0 0 0 0 0,0 1 0 0 0,1-1 0 0 0,-1 0 0 0 0,0 1 0 0 0,0-1 0 0 0,0 0 0 0 0,-1 0 1 0 0,1 1-1 0 0,0 0-15 0 0,-1 0 10 0 0,1 0 0 0 0,-1-1 0 0 0,1 1 0 0 0,0 0-1 0 0,0 0 1 0 0,0 0 0 0 0,0 0 0 0 0,0 0 0 0 0,0 0 0 0 0,1 0 0 0 0,-1 0 0 0 0,1 0 0 0 0,-1-1 0 0 0,1 1 0 0 0,0 1-10 0 0,2 3-140 0 0,-3-5 144 0 0,1 0-1 0 0,-1 0 0 0 0,1 0 0 0 0,-1 0 0 0 0,0 0 0 0 0,1 0 1 0 0,-1-1-1 0 0,1 1 0 0 0,0 0 0 0 0,0 0-3 0 0,0 0 3 0 0,-1 0 0 0 0,1 1 0 0 0,0-1 0 0 0,0 0 0 0 0,-1 0 0 0 0,1 1 0 0 0,-1-1 0 0 0,1 0 0 0 0,-1 1 0 0 0,0-1-1 0 0,1 1 1 0 0,-1-1 0 0 0,0 2-3 0 0,0-1 1 0 0,1 0-1 0 0,-1 0 1 0 0,1 0-1 0 0,-1 0 1 0 0,1 0-1 0 0,0 0 0 0 0,2 3 92 0 0,-3-5-88 0 0,1 1 0 0 0,-1 0 0 0 0,0-1 0 0 0,1 1-1 0 0,-1-1 1 0 0,0 1 0 0 0,1-1 0 0 0,-1 1 0 0 0,0 0-1 0 0,0-1 1 0 0,0 1 0 0 0,1-1 0 0 0,-1 1 0 0 0,0 0-1 0 0,0-1 1 0 0,0 1 0 0 0,0 0 0 0 0,0-1 0 0 0,0 1-1 0 0,0 0-3 0 0,0 0 9 0 0,0 0 0 0 0,0 1 0 0 0,0-1-1 0 0,0 0 1 0 0,0 0 0 0 0,1 1 0 0 0,-1-1-1 0 0,0 0 1 0 0,1 0 0 0 0,-1 0 0 0 0,1 0-1 0 0,0 0 1 0 0,-1 1-9 0 0,1-1 8 0 0,0 1-1 0 0,0 0 0 0 0,-1-1 0 0 0,1 1 1 0 0,-1-1-1 0 0,1 1 0 0 0,-1 0 0 0 0,1 0-7 0 0,-1 4 9 0 0,1 0 0 0 0,0 0 0 0 0,0 0 0 0 0,0 0 0 0 0,1 1-9 0 0,4 16 23 0 0,-5-22-14 0 0,-1 0 0 0 0,1 0 0 0 0,0 1-1 0 0,-1-1 1 0 0,1 0 0 0 0,0 0 0 0 0,0 0-1 0 0,0-1 1 0 0,0 1 0 0 0,0 0-1 0 0,0 0 1 0 0,0 0 0 0 0,0-1-9 0 0,1 1-121 0 0,-1-1 155 0 0,0 3 112 0 0,-11-28-168 0 0,9 20 15 0 0,-1 1 0 0 0,0 0 1 0 0,0 0-1 0 0,-1 0 0 0 0,1 0 0 0 0,-1 0 0 0 0,0 0 0 0 0,-2-2 7 0 0,4 5 14 0 0,0 1-1 0 0,0-1 1 0 0,0 0-1 0 0,0 1 1 0 0,-1-1-1 0 0,1 1 1 0 0,0-1-1 0 0,0 1 1 0 0,0-1-14 0 0,-10-4 3 0 0,10 4-3 0 0,0 0 1 0 0,-1 1 0 0 0,1-1 0 0 0,-1 0-1 0 0,1 1 1 0 0,-1-1 0 0 0,1 1-1 0 0,-1-1 1 0 0,1 1 0 0 0,-1 0 0 0 0,0-1-1 0 0,1 1 1 0 0,-1 0 0 0 0,1 0 0 0 0,-2 0-1 0 0,-5 1 14 0 0,1 0-1 0 0,-1 0 1 0 0,1 1-14 0 0,0 0 52 0 0,2-1-60 0 0,0 0 0 0 0,0 1 1 0 0,0 0-1 0 0,0 0 0 0 0,0 0 1 0 0,0 1-1 0 0,1-1 1 0 0,-1 1-1 0 0,-3 3 8 0 0,1 0 36 0 0,1 0-1 0 0,0 0 1 0 0,0 1-1 0 0,1-1 1 0 0,-4 7-36 0 0,5-7 0 0 0,0 1 0 0 0,1-1 0 0 0,-1 1 1 0 0,1-1-1 0 0,1 1 0 0 0,-1 0 0 0 0,1 0 0 0 0,0 6 0 0 0,1-12 5 0 0,1 2-9 0 0,-1-1 1 0 0,1 0-1 0 0,0 1 1 0 0,-1-1-1 0 0,1 1 1 0 0,0-1-1 0 0,1 2 4 0 0,-1-4 2 0 0,0 1 0 0 0,0 0 0 0 0,0-1 0 0 0,1 1 0 0 0,-1 0-1 0 0,0-1 1 0 0,1 1 0 0 0,-1 0 0 0 0,1-1 0 0 0,-1 1 0 0 0,0-1 0 0 0,1 1 0 0 0,-1-1-1 0 0,1 1 1 0 0,0-1 0 0 0,-1 1 0 0 0,1-1 0 0 0,-1 0 0 0 0,1 1 0 0 0,0-1 0 0 0,-1 0 0 0 0,1 1-1 0 0,0-1 1 0 0,-1 0 0 0 0,1 0 0 0 0,0 1 0 0 0,0-1-2 0 0,0 0-1 0 0,0 0 1 0 0,0 0-1 0 0,0 0 0 0 0,0 0 0 0 0,0 0 1 0 0,0 0-1 0 0,0 0 0 0 0,0 0 1 0 0,0-1-1 0 0,0 1 0 0 0,0 0 1 0 0,0-1-1 0 0,0 1 0 0 0,0 0 1 0 0,0-1-1 0 0,-1 1 0 0 0,1-1 1 0 0,0 0-1 0 0,0 1 0 0 0,0-1 1 0 0,-1 1-1 0 0,1-1 0 0 0,0 0 1 0 0,0 0-1 0 0,-1 0 0 0 0,1 1 1 0 0,-1-1-1 0 0,1 0 0 0 0,-1 0 1 0 0,1 0-1 0 0,2-5-4 0 0,0 0-1 0 0,-1 0 0 0 0,1 0 1 0 0,-1-4 5 0 0,1 2 3 0 0,0 2 0 0 0,-1-1 0 0 0,0 1 0 0 0,-1-1 0 0 0,0 1 0 0 0,0-1-1 0 0,0 0 1 0 0,-1 0 0 0 0,0 1 0 0 0,0-1 0 0 0,-1-5-3 0 0,1 12 3 0 0,0-1 0 0 0,0 0 0 0 0,0 1 0 0 0,0-1 0 0 0,0 1 0 0 0,-1-1 0 0 0,1 1 0 0 0,0-1-1 0 0,0 1 1 0 0,-1-1 0 0 0,1 1 0 0 0,0-1 0 0 0,-1 1 0 0 0,1-1 0 0 0,0 1 0 0 0,-1-1 0 0 0,1 1 0 0 0,-1 0 0 0 0,1-1 0 0 0,0 1-1 0 0,-1-1 1 0 0,0 1-3 0 0,1 0 5 0 0,-1 0-1 0 0,1 0 1 0 0,-1 0-1 0 0,1 0 1 0 0,-1 0-1 0 0,1 0 1 0 0,-1 0-1 0 0,1 0 0 0 0,-1 0 1 0 0,1 0-1 0 0,-1 0 1 0 0,1 0-1 0 0,-1 1 1 0 0,1-1-1 0 0,-1 0 1 0 0,1 0-1 0 0,-1 1 1 0 0,1-1-1 0 0,-1 0-4 0 0,-2 3-3 0 0,0-1 1 0 0,0 0-1 0 0,1 1 1 0 0,-1 0-1 0 0,1 0 1 0 0,-2 1 2 0 0,-1 4-34 0 0,0 0 1 0 0,0 0 0 0 0,0 1-1 0 0,-1 6 34 0 0,-13 37-57 0 0,9-23 41 0 0,-4 9 145 0 0,1 7-129 0 0,10-32 20 0 0,0 0 0 0 0,1 0 0 0 0,0 0 0 0 0,1 1 0 0 0,1 6-20 0 0,0-16-7 0 0,0 0-1 0 0,1 0 1 0 0,-1-1-1 0 0,1 1 1 0 0,0 0-1 0 0,0 0 1 0 0,1 1 7 0 0,-1-4-1 0 0,-1 1-1 0 0,1-1 1 0 0,0 0 0 0 0,-1 0 0 0 0,1 0 0 0 0,0 0 0 0 0,-1 0 0 0 0,1 0-1 0 0,0 0 1 0 0,0 0 0 0 0,0 0 0 0 0,0-1 0 0 0,0 1 0 0 0,0 0 0 0 0,0-1-1 0 0,0 1 1 0 0,0 0 0 0 0,0-1 0 0 0,1 1 0 0 0,-1-1 0 0 0,0 0 0 0 0,0 1-1 0 0,0-1 1 0 0,1 0 1 0 0,0 0 6 0 0,-1 0 0 0 0,0 0-1 0 0,0 0 1 0 0,0 0 0 0 0,0-1 0 0 0,0 1 0 0 0,0 0-1 0 0,0-1 1 0 0,1 1 0 0 0,-1-1 0 0 0,0 1-1 0 0,0-1 1 0 0,0 1 0 0 0,-1-1 0 0 0,1 0-1 0 0,0 0 1 0 0,0 1 0 0 0,0-1 0 0 0,0 0-1 0 0,0-1-5 0 0,2-2-3 0 0,1-1 1 0 0,-1 0-1 0 0,2-3 3 0 0,0 0-1 0 0,11-20 25 0 0,-1 0 0 0 0,5-15-24 0 0,21-61 62 0 0,-27 66-59 0 0,1-5 17 0 0,2-16-20 0 0,-16 58 2 0 0,-1 1 1 0 0,0 0-1 0 0,0 0 1 0 0,0 0-1 0 0,0 0 1 0 0,0 0-1 0 0,0 0 1 0 0,0 0-1 0 0,0 0 1 0 0,0 0-1 0 0,0 0 0 0 0,0 0 1 0 0,0 0-1 0 0,0 0 1 0 0,0-1-1 0 0,0 1 1 0 0,0 0-1 0 0,0 0 1 0 0,0 0-1 0 0,0 0 1 0 0,0 0-1 0 0,0 0 1 0 0,0 0-1 0 0,0 0 0 0 0,0 0 1 0 0,0 0-1 0 0,0-1 1 0 0,0 1-1 0 0,0 0 1 0 0,0 0-1 0 0,0 0 1 0 0,0 0-1 0 0,0 0 1 0 0,0 0-1 0 0,0 0 1 0 0,0 0-1 0 0,0 0 0 0 0,-1 0 1 0 0,1 0-1 0 0,0 0 1 0 0,0 0-1 0 0,0 0 1 0 0,0 0-1 0 0,0-1 1 0 0,0 1-1 0 0,0 0 1 0 0,0 0-1 0 0,0 0 1 0 0,0 0-3 0 0,-5 3 1 0 0,-4 5-36 0 0,-1 4 40 0 0,1 0 0 0 0,0 1 0 0 0,1 0 0 0 0,-2 4-5 0 0,-25 57-23 0 0,29-62 10 0 0,-10 26 29 0 0,0 0 1 0 0,3 1-1 0 0,1 1 1 0 0,2 0-1 0 0,0 8-16 0 0,10-47 5 0 0,-4 36 47 0 0,4-33-46 0 0,-1 0 0 0 0,2 0-1 0 0,-1 0 1 0 0,0 0-1 0 0,1 1 1 0 0,0-1-1 0 0,1 2-5 0 0,-2-5 1 0 0,0 0 0 0 0,1 0 0 0 0,-1 0-1 0 0,0 0 1 0 0,1 0 0 0 0,-1-1 0 0 0,1 1-1 0 0,0 0 1 0 0,-1 0 0 0 0,1 0 0 0 0,0-1 0 0 0,0 2-1 0 0,0-2-1 0 0,-1 0 1 0 0,0 0 0 0 0,1 1-1 0 0,-1-1 1 0 0,1 0 0 0 0,-1 0-1 0 0,1 0 1 0 0,-1 0 0 0 0,1 1 0 0 0,-1-1-1 0 0,1 0 1 0 0,-1 0 0 0 0,1 0-1 0 0,-1 0 1 0 0,1 0 0 0 0,-1 0-1 0 0,1 0 1 0 0,0-1 0 0 0,0 1-6 0 0,0-1 0 0 0,1 1 0 0 0,-1-1-1 0 0,1 0 1 0 0,-1 1 0 0 0,0-1 0 0 0,0 0 0 0 0,1 0 0 0 0,-1 0-1 0 0,0 0 1 0 0,0 0 0 0 0,0 0 0 0 0,0-1 0 0 0,0 1 6 0 0,8-12 6 0 0,0 0 0 0 0,-1-1 1 0 0,-1 0-1 0 0,2-5-6 0 0,21-59 140 0 0,-26 69-108 0 0,20-65-180 0 0,3-23 148 0 0,-26 93 4 0 0,0 1 0 0 0,0 1-1 0 0,-1 0 0 0 0,1 0 1 0 0,-1-1-1 0 0,1 1 1 0 0,-1 0-1 0 0,0-1 0 0 0,0 1 1 0 0,0 0-1 0 0,0-1 0 0 0,-1 1 1 0 0,1 0-1 0 0,-1-1-3 0 0,1 2-2 0 0,0 1-1 0 0,0 0 1 0 0,0 0 0 0 0,0-1 0 0 0,0 1-1 0 0,-1 0 1 0 0,1 0 0 0 0,0 0-1 0 0,0-1 1 0 0,0 1 0 0 0,0 0-1 0 0,-1 0 1 0 0,1 0 0 0 0,0 0-1 0 0,0-1 1 0 0,0 1 0 0 0,-1 0 0 0 0,1 0-1 0 0,0 0 1 0 0,0 0 0 0 0,-1 0-1 0 0,1 0 1 0 0,0 0 0 0 0,0 0-1 0 0,-1 0 1 0 0,1 0 0 0 0,0 0 0 0 0,0 0-1 0 0,-1 0 1 0 0,1 0 0 0 0,0 0-1 0 0,0 0 1 0 0,-1 0 0 0 0,1 0-1 0 0,0 0 1 0 0,0 0 0 0 0,-1 0 0 0 0,1 0-1 0 0,0 0 1 0 0,0 0 0 0 0,0 1-1 0 0,-1-1 1 0 0,1 0 2 0 0,-10 8-81 0 0,2 2 78 0 0,0 0 1 0 0,0 1-1 0 0,1-1 1 0 0,-1 4 2 0 0,-22 46-18 0 0,11-22 14 0 0,12-23 32 0 0,0 0 0 0 0,1 1-1 0 0,0 0 1 0 0,1 0 0 0 0,1 0 0 0 0,-1 13-28 0 0,4-28-6 0 0,1 1-1 0 0,0-1 1 0 0,0 1 0 0 0,0-1 0 0 0,0 1 0 0 0,0-1 0 0 0,0 1 0 0 0,0 0 0 0 0,0-1 0 0 0,0 1 0 0 0,1-1 0 0 0,-1 1-1 0 0,1-1 1 0 0,0 2 6 0 0,-1-3 1 0 0,0 0 0 0 0,0 0 0 0 0,1 0-1 0 0,-1 0 1 0 0,0 1 0 0 0,0-1-1 0 0,0 0 1 0 0,1 0 0 0 0,-1 0 0 0 0,0 0-1 0 0,0 0 1 0 0,0 0 0 0 0,0 0 0 0 0,1 0-1 0 0,-1 0 1 0 0,0 0 0 0 0,0 0-1 0 0,0 0 1 0 0,1 0 0 0 0,-1 0 0 0 0,0 0-1 0 0,0 0 1 0 0,0 0 0 0 0,1 0 0 0 0,-1 0-1 0 0,0 0 1 0 0,0 0 0 0 0,0-1-1 0 0,1 1 1 0 0,-1 0 0 0 0,0 0 0 0 0,0 0-1 0 0,0 0 1 0 0,0 0 0 0 0,1 0 0 0 0,-1-1-1 0 0,0 1 1 0 0,0 0 0 0 0,0 0-1 0 0,0 0 1 0 0,0 0 0 0 0,0-1-1 0 0,8-8 31 0 0,-7 7-31 0 0,5-6-5 0 0,-1 1 1 0 0,-1-1 0 0 0,1 1-1 0 0,-2-1 1 0 0,1 0 0 0 0,0-3 4 0 0,5-16 57 0 0,1-8-57 0 0,-9 31 3 0 0,8-33-46 0 0,-1 0-1 0 0,-2 0 1 0 0,0-31 43 0 0,-7 53 28 0 0,-1 10-35 0 0,2 5 6 0 0,0 0 0 0 0,-1 0 0 0 0,1 0 1 0 0,0 0-1 0 0,0 0 0 0 0,0-1 1 0 0,0 1-1 0 0,0 0 0 0 0,0 0 1 0 0,0 0-1 0 0,0 0 0 0 0,-1 0 1 0 0,1 0-1 0 0,0 0 0 0 0,0 0 1 0 0,0 0-1 0 0,0 0 0 0 0,0 0 0 0 0,0 0 1 0 0,0 0-1 0 0,-1 0 0 0 0,1 0 1 0 0,0 0-1 0 0,0 0 0 0 0,0 0 1 0 0,0 0-1 0 0,0 0 0 0 0,0 1 1 0 0,0-1-1 0 0,-1 0 0 0 0,1 0 1 0 0,0 0-1 0 0,0 0 0 0 0,0 0 0 0 0,0 0 1 0 0,0 0-1 0 0,0 0 0 0 0,0 0 1 0 0,0 0-1 0 0,0 1 1 0 0,-3 2-32 0 0,0 1 0 0 0,0-1 1 0 0,0 1-1 0 0,1 0 0 0 0,-1 0 1 0 0,1 0-1 0 0,-1 3 32 0 0,-10 33 90 0 0,9-28-67 0 0,-9 26-37 0 0,5-17 8 0 0,1 1 1 0 0,1-1-1 0 0,1 1 1 0 0,0 3 5 0 0,5-23-2 0 0,0 0 1 0 0,0 0 0 0 0,0 1 0 0 0,0-1-1 0 0,0 0 1 0 0,0 0 0 0 0,1 0 0 0 0,-1 0-1 0 0,1 1 2 0 0,-1-2-4 0 0,1-1 0 0 0,-1 0 0 0 0,0 1 0 0 0,0-1 0 0 0,0 0 0 0 0,1 1 0 0 0,-1-1 0 0 0,0 0 0 0 0,0 1 0 0 0,1-1 0 0 0,-1 0 0 0 0,0 1 0 0 0,0-1 0 0 0,1 0 0 0 0,-1 0 0 0 0,0 0 0 0 0,1 1 0 0 0,-1-1 0 0 0,1 0 0 0 0,-1 0 0 0 0,1 0 4 0 0,-1 0 1 0 0,1 0 0 0 0,-1 0-1 0 0,1 0 1 0 0,0 0 0 0 0,-1 0-1 0 0,1 0 1 0 0,0 0-1 0 0,-1-1 1 0 0,1 1 0 0 0,0 0-1 0 0,-1 0 1 0 0,1-1-1 0 0,-1 1 1 0 0,1 0 0 0 0,-1-1-1 0 0,1 1 1 0 0,-1-1 0 0 0,1 1-1 0 0,7-7 5 0 0,0-1 1 0 0,3-3-6 0 0,-4 3-4 0 0,1 1-1 0 0,7-7 5 0 0,-5 6-6 0 0,-8 6 9 0 0,1 0 1 0 0,-1 0-1 0 0,1 0 1 0 0,-1 0-1 0 0,1 1 1 0 0,0-1-1 0 0,-1 1 1 0 0,3-1-4 0 0,-2 1 44 0 0,-2 1-55 0 0,0-1-1 0 0,0 1 1 0 0,0 0-1 0 0,0-1 0 0 0,0 1 1 0 0,0 0-1 0 0,0 0 1 0 0,0 0-1 0 0,0 0 1 0 0,1 0 11 0 0,-2 0-4 0 0,0 0-1 0 0,0 0 1 0 0,0 0 0 0 0,0 0 0 0 0,0 0 0 0 0,1 0-1 0 0,-1 1 1 0 0,0-1 0 0 0,0 0 0 0 0,0 0-1 0 0,0 0 1 0 0,0 0 0 0 0,0 0 0 0 0,0 0-1 0 0,0 0 1 0 0,0 1 0 0 0,1-1 0 0 0,-1 0-1 0 0,0 0 1 0 0,0 0 0 0 0,0 0 0 0 0,0 0-1 0 0,0 0 1 0 0,0 1 0 0 0,0-1 0 0 0,0 0-1 0 0,0 0 5 0 0,-2 8 16 0 0,0-2-16 0 0,-1 0 0 0 0,-1 0-1 0 0,1 0 1 0 0,-1 0-1 0 0,0-1 1 0 0,-3 4 0 0 0,-12 18-36 0 0,-5 16 45 0 0,8-14 34 0 0,-13 19-43 0 0,18-31-28 0 0,0 0 0 0 0,2 1 0 0 0,0 0 0 0 0,-3 10 28 0 0,-16 38-113 0 0,-3 8 22 0 0,19-44 19 0 0,6-15 54 0 0,1 0-1 0 0,0 0 1 0 0,0 0-1 0 0,0 14 19 0 0,4-26-38 0 0,1 0 0 0 0,-1 0 0 0 0,0 0 0 0 0,1 0 1 0 0,-1 0-1 0 0,0 0 0 0 0,-1-1 0 0 0,1 1 0 0 0,0 0 0 0 0,-1-1 0 0 0,0 1 0 0 0,1-1 0 0 0,-1 1 0 0 0,-1-1 38 0 0,0 4-19 0 0,-1-1-1 0 0,1 0 0 0 0,-1 1 1 0 0,0 4 19 0 0,-6 8-159 0 0,5-6 111 0 0,4-7-108 0 0,1-5 151 0 0,0 0-1 0 0,0 0 0 0 0,0 0 0 0 0,0 1 1 0 0,0-1-1 0 0,0 0 0 0 0,0 0 0 0 0,0 0 0 0 0,0 0 1 0 0,0 0-1 0 0,0 0 0 0 0,1 0 0 0 0,-1 0 1 0 0,0 0-1 0 0,0 0 0 0 0,0 0 0 0 0,0 0 1 0 0,0 0-1 0 0,0 0 0 0 0,0 0 0 0 0,0 0 1 0 0,0 0-1 0 0,0 0 0 0 0,0 0 0 0 0,0 0 1 0 0,0 0-1 0 0,0 1 0 0 0,0-1 0 0 0,1 0 0 0 0,-1 0 1 0 0,0 0-1 0 0,0 0 0 0 0,0 0 0 0 0,0 0 1 0 0,0 0-1 0 0,0 0 0 0 0,0-1 0 0 0,0 1 1 0 0,0 0-1 0 0,0 0 0 0 0,0 0 0 0 0,0 0 1 0 0,0 0-1 0 0,1 0 0 0 0,-1 0 0 0 0,0 0 1 0 0,0 0-1 0 0,0 0 0 0 0,0 0 0 0 0,0 0 0 0 0,0 0 7 0 0,1-1 3 0 0,0 0 1 0 0,0 0 0 0 0,0 0 0 0 0,-1-1 0 0 0,1 1-1 0 0,0 0 1 0 0,0 0 0 0 0,-1-1 0 0 0,1 1 0 0 0,-1-1-5 0 0,3-5 81 0 0,7-9 55 0 0,1 0 0 0 0,0 1 0 0 0,2-2-136 0 0,11-5 83 0 0,-10 10 114 0 0,-12 10-199 0 0,1 0-1 0 0,-1 0 0 0 0,1-1 0 0 0,1-1 3 0 0,21-20 179 0 0,46-65-199 0 0,-66 83 3 0 0,0 1 0 0 0,1 0 0 0 0,-1 0 0 0 0,1 1 0 0 0,0 0-1 0 0,5-3 18 0 0,-6 2 143 0 0,2-2-9 0 0,-7 7-135 0 0,0 0 1 0 0,0 0 0 0 0,0 0 0 0 0,0 0 0 0 0,0 0 0 0 0,0 0 0 0 0,0 0-1 0 0,1-1 1 0 0,-1 1 0 0 0,0 0 0 0 0,0 0 0 0 0,0 0 0 0 0,0 0 0 0 0,1 0-1 0 0,-1 0 1 0 0,0 0 0 0 0,0 0 0 0 0,0 0 0 0 0,0 0 0 0 0,1 0 0 0 0,-1 0-1 0 0,0 0 1 0 0,0 0 0 0 0,0 0 0 0 0,0 0 0 0 0,1 0 0 0 0,-1 0 0 0 0,0 0-1 0 0,0 0 1 0 0,-2 3-9 0 0,-1 0 0 0 0,1 0-1 0 0,0 0 1 0 0,0 0 0 0 0,-1 1 9 0 0,-5 9-102 0 0,-1 0 0 0 0,-2 1 102 0 0,-14 20 280 0 0,1 7-423 0 0,-4 11 143 0 0,-7 9-268 0 0,31-54 199 0 0,0 0 0 0 0,-4 4 69 0 0,4-5-142 0 0,-1 1 1 0 0,-1 4 141 0 0,0 3-348 0 0,11-27-244 0 0,-1 6 603 0 0,4-10 223 0 0,0 1-1 0 0,6-7-233 0 0,-4 8 195 0 0,1 1-1 0 0,3-3-194 0 0,-4 6 6 0 0,-9 9 14 0 0,0 1 0 0 0,1 0 0 0 0,-1 0 0 0 0,0 0 0 0 0,1 0 1 0 0,-1 0-1 0 0,2 0-20 0 0,-2 0-9 0 0,1 1 0 0 0,-1-1 0 0 0,1 0-1 0 0,-1 0 1 0 0,1-1 0 0 0,-1 1 0 0 0,1-1 9 0 0,28-28 444 0 0,-15 15-394 0 0,-5 6-19 0 0,0 0 0 0 0,0 1 0 0 0,3-1-31 0 0,13-6 35 0 0,-19 12 3 0 0,-1-1-1 0 0,1 1 1 0 0,-1-1-1 0 0,0-1 1 0 0,-1 1-1 0 0,1-1-37 0 0,-2 1-23 0 0,0 0-1 0 0,1 1 1 0 0,-1-1-1 0 0,1 1 1 0 0,4-2 23 0 0,5-3 38 0 0,-1 0 0 0 0,9-7-38 0 0,-6 1 46 0 0,-12 10-45 0 0,1 1 0 0 0,-1-1 0 0 0,0 1 0 0 0,1 0-1 0 0,1-1 0 0 0,-4 3-13 0 0,0 0 0 0 0,0 0 0 0 0,0 0 0 0 0,0 0 0 0 0,-1 0 0 0 0,1-1 0 0 0,0 1 0 0 0,-1-1 13 0 0,0 1 3 0 0,0 1-1 0 0,-1-1 0 0 0,1 1 0 0 0,0 0 0 0 0,0-1 0 0 0,0 1 0 0 0,-1 0 0 0 0,1-1 0 0 0,0 1 1 0 0,0 0-1 0 0,0 0 0 0 0,-1 0 0 0 0,2-1-2 0 0,7-1 119 0 0,4-5-141 0 0,-10 6 12 0 0,1-1-1 0 0,-1 0 1 0 0,1 0 0 0 0,-1 0-1 0 0,0 0 1 0 0,0-1-1 0 0,1 0 11 0 0,-1 1 1 0 0,0-1 0 0 0,0 1 0 0 0,0 0 0 0 0,0 0 0 0 0,1 0-1 0 0,11-7-83 0 0,5 2 420 0 0,-11 2-333 0 0,1 1 0 0 0,-1 0 0 0 0,2 1-4 0 0,1-3-85 0 0,-10 5 75 0 0,0 0 0 0 0,0 0 1 0 0,0 0-1 0 0,1 0 0 0 0,-1 0 1 0 0,0 1-1 0 0,1-1 10 0 0,-1 1 0 0 0,-1-1 0 0 0,1 1 0 0 0,-1-1 0 0 0,1 1 0 0 0,-1-1 1 0 0,1 0-1 0 0,-1 0 0 0 0,1 0 0 0 0,-1 0 0 0 0,1 0 0 0 0,-1 0 0 0 0,1 0-35 0 0,0-1 0 0 0,-1 1 0 0 0,1 0 0 0 0,0 0 0 0 0,-1 0-1 0 0,3 0 36 0 0,-3 1 17 0 0,-1-1-1 0 0,1 1 0 0 0,0 0 0 0 0,0 0 1 0 0,0 0-1 0 0,0 0 0 0 0,0 0 0 0 0,0 0 0 0 0,0 0 1 0 0,1 0-17 0 0,-1 0 1 0 0,-1 0 0 0 0,1 0 1 0 0,0 0-1 0 0,-1 0 0 0 0,1 0 0 0 0,0 0 1 0 0,0 0-1 0 0,-1 0 0 0 0,1 0 1 0 0,0 0-1 0 0,-1 0 0 0 0,1-1 0 0 0,0 1 1 0 0,-1 0-1 0 0,1 0 0 0 0,0-1 1 0 0,-1 1-1 0 0,1-1-1 0 0,1 0 2 0 0,1 0-1 0 0,-1 0 1 0 0,0 0 0 0 0,1 0 0 0 0,-1 0 0 0 0,0 1-1 0 0,1-1 1 0 0,-1 1 0 0 0,2 0-2 0 0,-1-1 1 0 0,0 1 0 0 0,0-1 0 0 0,0 1-1 0 0,0-1 1 0 0,0 0 0 0 0,1-1-1 0 0,6-1 11 0 0,-9 3-4 0 0,0 0 1 0 0,0 0-1 0 0,0 0 0 0 0,0-1 0 0 0,0 1 0 0 0,1-1 0 0 0,-1 1 1 0 0,0-1-1 0 0,0 1 0 0 0,1-1-7 0 0,-2 0 1 0 0,1 1 0 0 0,0 0 0 0 0,0-1 0 0 0,-1 1 0 0 0,1 0-1 0 0,0 0 1 0 0,0 0 0 0 0,0 0 0 0 0,-1 0 0 0 0,1-1 0 0 0,0 1 0 0 0,0 1 0 0 0,0-1 0 0 0,0 0 0 0 0,0 0-1 0 0,0 0-5 0 0,0 0 1 0 0,1 0-1 0 0,-1 1 1 0 0,0-1-1 0 0,0-1 1 0 0,0 1-1 0 0,0 0 0 0 0,1 0 1 0 0,-1 0-1 0 0,0-1 1 0 0,0 1 4 0 0,15-5 55 0 0,-14 5-48 0 0,0 0-1 0 0,0-1 1 0 0,-1 1 0 0 0,1-1-1 0 0,0 0 1 0 0,0 1-1 0 0,0-1 1 0 0,-1 0 0 0 0,1 0-7 0 0,0 0 21 0 0,0 0 0 0 0,-1 0 0 0 0,1 0 0 0 0,0 0 0 0 0,0 1 0 0 0,0-1 0 0 0,0 1 0 0 0,2-1-21 0 0,-2 1 27 0 0,0-1 0 0 0,0 1 0 0 0,0-1 0 0 0,0 0 0 0 0,0 1 0 0 0,-1-1 0 0 0,2-1-27 0 0,0 1 0 0 0,0-1 1 0 0,0 1-1 0 0,0-1 1 0 0,0 1-1 0 0,0 0 1 0 0,0 0-1 0 0,2 0 0 0 0,0 0 117 0 0,19-3 63 0 0,-21 3-179 0 0,1 0 1 0 0,0 0-1 0 0,0-1 0 0 0,0 1 1 0 0,-1-1-1 0 0,1 0 0 0 0,1-1-1 0 0,-4 3 6 0 0,0-1-1 0 0,0 1 1 0 0,0 0-1 0 0,0-1 1 0 0,0 1-1 0 0,0 0 1 0 0,0 0-1 0 0,0 0 1 0 0,0 0-1 0 0,0 0 1 0 0,0 0-1 0 0,0 0 0 0 0,0 0 1 0 0,0 0-1 0 0,0 0 1 0 0,0 1-1 0 0,0-1 1 0 0,0 0-1 0 0,0 1-5 0 0,12-2-84 0 0,-12 1 99 0 0,1 0 0 0 0,-1 0 0 0 0,0 1 0 0 0,0-1 0 0 0,0 0 1 0 0,0 0-1 0 0,1-1 0 0 0,-1 1 0 0 0,0 0 0 0 0,0 0 0 0 0,0-1 0 0 0,0 1 0 0 0,1-1-15 0 0,3 0-25 0 0,11-3 69 0 0,9-2-44 0 0,-24 6 0 0 0,-1 0 1 0 0,1 0-1 0 0,0-1 0 0 0,-1 1 1 0 0,1 0-1 0 0,-1 0 0 0 0,1-1 1 0 0,0 1-1 0 0,-1-1 0 0 0,1 1 1 0 0,-1 0-1 0 0,1-1 0 0 0,-1 1 1 0 0,1-1-1 0 0,-1 1 0 0 0,0 0 1 0 0,1 0-1 0 0,-1-1 0 0 0,0 1 1 0 0,1 0-1 0 0,-1 0 0 0 0,0-1 1 0 0,1 1-1 0 0,-1 0 0 0 0,0 0 1 0 0,1 0-1 0 0,-1 0 0 0 0,1 0 1 0 0,-1 0-1 0 0,0 0 0 0 0,1 0 1 0 0,-1 0-1 0 0,1 0 0 0 0,-1 0 1 0 0,0 0-1 0 0,1 0 0 0 0,-1 0 1 0 0,1 0-1 0 0,-1 0 0 0 0,1 0 0 0 0,0 1 10 0 0,1-1 0 0 0,-1 1 0 0 0,1-1-1 0 0,-1 0 1 0 0,1 0 0 0 0,-1 0 0 0 0,1 0-1 0 0,-1 0 1 0 0,1 0 0 0 0,-1 0 0 0 0,1 0-1 0 0,-1 0 1 0 0,2-1-10 0 0,4-1 21 0 0,4 1 139 0 0,-10 0-150 0 0,1 0 0 0 0,-1 1 0 0 0,1-1 0 0 0,0 1 0 0 0,-1 0 0 0 0,1 0 0 0 0,-1-1 0 0 0,2 1-10 0 0,-1 0 11 0 0,-1 0 0 0 0,1 0 1 0 0,0 0-1 0 0,-1-1 0 0 0,1 1 0 0 0,-1 0 1 0 0,1-1-1 0 0,1 0-11 0 0,5 0 96 0 0,-7 1-99 0 0,-1 0 1 0 0,1 0-1 0 0,-1 0 1 0 0,1 0-1 0 0,-1 0 1 0 0,1 0-1 0 0,0 0 1 0 0,-1 0-1 0 0,1 0 1 0 0,-1 0 0 0 0,1 0-1 0 0,-1 0 1 0 0,1-1-1 0 0,-1 1 1 0 0,1 0-1 0 0,-1 0 1 0 0,1-1-1 0 0,-1 1 1 0 0,1 0-1 0 0,-1-1 1 0 0,1 1 2 0 0,-1 0-1 0 0,0-1-1 0 0,1 1 1 0 0,-1 0 0 0 0,1 0 0 0 0,-1 0 0 0 0,1-1 0 0 0,-1 1-1 0 0,1 0 1 0 0,-1 0 0 0 0,0 0 0 0 0,1 0 0 0 0,-1 0 0 0 0,1 0-1 0 0,-1 0 1 0 0,1 0 0 0 0,-1 0 0 0 0,1 0 0 0 0,-1 0 0 0 0,1 0-1 0 0,-1 0 1 0 0,1 1 1 0 0,8 0 15 0 0,-7-1 27 0 0,0 0 0 0 0,0 0 0 0 0,0 0 0 0 0,0 1 0 0 0,0-1 0 0 0,2 2-42 0 0,-3-2 6 0 0,0 1 1 0 0,0-1-1 0 0,1 0 1 0 0,-1 1-1 0 0,0-1 0 0 0,1 0 1 0 0,-1 0-1 0 0,0 0 1 0 0,1 0-1 0 0,-1 0 0 0 0,0 0 1 0 0,1 0-1 0 0,0-1-6 0 0,1 1 11 0 0,0-1 0 0 0,0 1 0 0 0,1 0 0 0 0,-1 0 0 0 0,0 0 0 0 0,2 0-11 0 0,5 1 137 0 0,-4 0-84 0 0,-5-1-58 0 0,-1 0-1 0 0,1 1 1 0 0,0-1-1 0 0,0 0 1 0 0,-1 0-1 0 0,1 0 1 0 0,0 0-1 0 0,0 0 1 0 0,-1 0-1 0 0,1 0 1 0 0,0 0-1 0 0,0 0 1 0 0,-1 0-1 0 0,1-1 1 0 0,0 1 5 0 0,-1 0-1 0 0,0 0 1 0 0,1 0 0 0 0,-1 0 0 0 0,0 0 0 0 0,0 0-1 0 0,1 0 1 0 0,-1 0 0 0 0,0 0 0 0 0,0 0 0 0 0,1 0-1 0 0,-1 0 1 0 0,0 0 0 0 0,1 0 0 0 0,-1 0 0 0 0,0 0-1 0 0,0 0 1 0 0,0 0 0 0 0,1 0 0 0 0,-1 0 0 0 0,0 0-1 0 0,0 1 1 0 0,1-1 0 0 0,-1 0 0 0 0,0 0 0 0 0,0 0 5 0 0,1 0 0 0 0,-1 1 0 0 0,0-1 0 0 0,0 0 0 0 0,1 0 1 0 0,-1 0-1 0 0,0 0 0 0 0,0 0 0 0 0,1 0 0 0 0,-1 0 0 0 0,0 1 0 0 0,0-1 0 0 0,1 0 1 0 0,-1 0-1 0 0,0 0 0 0 0,0 0 0 0 0,1 0 0 0 0,-1 0 0 0 0,0 0 0 0 0,1 0 1 0 0,-1-1-1 0 0,0 1 0 0 0,0 0 0 0 0,1 0 0 0 0,-1 0 0 0 0,0 0 0 0 0,0 0 0 0 0,1 0 1 0 0,-1 0-6 0 0,0-1 1 0 0,1 1 1 0 0,-1 0 0 0 0,1 0 0 0 0,-1-1-1 0 0,0 1 1 0 0,1 0 0 0 0,-1 0 0 0 0,1 0 0 0 0,-1 0-1 0 0,0 0 1 0 0,1 0 0 0 0,-1 0 0 0 0,1 0-1 0 0,-1 0 1 0 0,1 0 0 0 0,-1 0 0 0 0,1 0-1 0 0,-1 0 1 0 0,0 0 0 0 0,1 0 0 0 0,-1 0 0 0 0,1 1-1 0 0,-1-1 1 0 0,0 0 0 0 0,1 0 0 0 0,-1 0-1 0 0,1 1 1 0 0,-1-1 0 0 0,0 0 0 0 0,1 1-1 0 0,-1-1 1 0 0,0 0 0 0 0,1 0 0 0 0,-1 1-2 0 0,6 3-48 0 0,-6-4 49 0 0,1 0 1 0 0,-1 0 0 0 0,1 0 0 0 0,-1 0 0 0 0,1 0 0 0 0,0 0 0 0 0,-1 0-1 0 0,1 0 1 0 0,-1 0 0 0 0,1-1 0 0 0,-1 1 0 0 0,1 0 0 0 0,-1 0 0 0 0,1-1 0 0 0,0 1-2 0 0,-1 0 3 0 0,1-1 0 0 0,0 1 1 0 0,-1 0-1 0 0,1-1 0 0 0,0 1 1 0 0,-1 0-1 0 0,1 0 1 0 0,0 0-1 0 0,0-1 0 0 0,-1 1 1 0 0,1 0-1 0 0,0 0 1 0 0,0 0-4 0 0,7 0-24 0 0,-8 0 26 0 0,0-1-1 0 0,1 1 0 0 0,-1 0 1 0 0,1 0-1 0 0,-1 0 1 0 0,0 0-1 0 0,1 0 1 0 0,-1 0-1 0 0,1 0 1 0 0,-1 0-1 0 0,0 0 1 0 0,1 0-1 0 0,-1 0 1 0 0,1 0-1 0 0,-1 0 1 0 0,0 0-1 0 0,1 0 1 0 0,-1 1-1 0 0,0-1 1 0 0,1 0-1 0 0,-1 0 1 0 0,0 0-1 0 0,1 1-1 0 0,-1-1 5 0 0,1 0 1 0 0,-1 0-1 0 0,0 1 0 0 0,1-1 0 0 0,-1 0 0 0 0,1 0 1 0 0,-1 0-1 0 0,0 1 0 0 0,1-1 0 0 0,-1 0 0 0 0,1 0 0 0 0,-1 0 1 0 0,1 0-1 0 0,-1 0 0 0 0,0 0 0 0 0,1 0-5 0 0,6 2 56 0 0,-6-1-66 0 0,0-1 0 0 0,0 1 0 0 0,0-1 0 0 0,0 0-1 0 0,0 1 1 0 0,0-1 0 0 0,0 0 0 0 0,0 0 0 0 0,0 1 0 0 0,0-1 0 0 0,0 0 0 0 0,0 0 0 0 0,1 0 10 0 0,-1 0 8 0 0,0 0 1 0 0,1 0-1 0 0,-1 0 1 0 0,0 0-1 0 0,1 0 1 0 0,-1 1-1 0 0,0-1 1 0 0,0 0-1 0 0,1 1-8 0 0,-1-1 2 0 0,0 1 0 0 0,-1-1 0 0 0,1 0 1 0 0,0 0-1 0 0,0 0 0 0 0,0 1 0 0 0,-1-1 0 0 0,1 0 0 0 0,0 0 0 0 0,0 0 0 0 0,0 0 0 0 0,-1-1 0 0 0,1 1 0 0 0,0 0 0 0 0,0 0 0 0 0,-1 0 0 0 0,1-1 0 0 0,0 1 0 0 0,0 0 0 0 0,0-1-2 0 0,0 1-2 0 0,0-1 0 0 0,0 1 0 0 0,0 0 0 0 0,0-1 0 0 0,0 1 1 0 0,0 0-1 0 0,0 0 0 0 0,0 0 0 0 0,0 0 0 0 0,0 0 0 0 0,0 0 0 0 0,1 0 2 0 0,9 4 76 0 0,-9-3-72 0 0,0 0 0 0 0,-1-1 0 0 0,1 1 0 0 0,0 0 0 0 0,-1-1 0 0 0,1 0 0 0 0,0 1 0 0 0,0-1 0 0 0,-1 0 0 0 0,1 0 0 0 0,0 0-4 0 0,-1 0 1 0 0,0 0 0 0 0,0 0 0 0 0,0 0 0 0 0,0 0 0 0 0,0 0 0 0 0,0 0 0 0 0,0 0 0 0 0,0 1 0 0 0,0-1 0 0 0,0 0 0 0 0,0 1 0 0 0,0-1 0 0 0,0 0 0 0 0,0 1 0 0 0,0-1-1 0 0,7 3-123 0 0,-4-2 167 0 0,-3-1-42 0 0,0 1 1 0 0,0-1-1 0 0,0 0 0 0 0,1 0 0 0 0,-1 0 0 0 0,0 0 1 0 0,0 0-1 0 0,0 0 0 0 0,0 0 0 0 0,0-1-2 0 0,0 1-10 0 0,-1 0-1 0 0,0 1 0 0 0,1-1 0 0 0,-1 0 1 0 0,1 0-1 0 0,-1 0 0 0 0,1 0 0 0 0,-1 0 1 0 0,0 0-1 0 0,1 1 0 0 0,-1-1 0 0 0,1 0 1 0 0,-1 0-1 0 0,0 1 0 0 0,1-1 0 0 0,-1 1 11 0 0,7 2 138 0 0,-6-3-120 0 0,0 1 0 0 0,0-1 1 0 0,0 1-1 0 0,1-1 0 0 0,-1 1 0 0 0,0-1 1 0 0,0 1-1 0 0,0 0 0 0 0,0 0-18 0 0,8 4-79 0 0,12 6 104 0 0,-16-8-2 0 0,0 0 1 0 0,1 0 0 0 0,4 1-24 0 0,-4-3 90 0 0,-5-1-76 0 0,-1 0-1 0 0,1 0 0 0 0,-1 0 0 0 0,1 0 1 0 0,0 1-1 0 0,-1-1 0 0 0,1 0 0 0 0,-1 0 1 0 0,1 0-1 0 0,0 1 0 0 0,-1-1 1 0 0,1 0-1 0 0,-1 1 0 0 0,1-1-13 0 0,23 14-109 0 0,-14-7-64 0 0,1 1 234 0 0,-4-3-89 0 0,5 4 29 0 0,-12-8 3 0 0,0-1-1 0 0,1 1 1 0 0,-1-1-1 0 0,1 1 1 0 0,0-1-1 0 0,-1 1 1 0 0,1-1-1 0 0,-1 1 1 0 0,1-1-1 0 0,0 1 1 0 0,-1-1-1 0 0,1 0 1 0 0,0 0-1 0 0,-1 1 1 0 0,1-1-1 0 0,0 0 1 0 0,-1 0-1 0 0,1 0 1 0 0,0 1-1 0 0,0-1-3 0 0,1 0-18 0 0,-1 0 28 0 0,0 1-1 0 0,0-1 0 0 0,0 1 1 0 0,1-1-1 0 0,-1 1 1 0 0,0-1-1 0 0,0 1 1 0 0,0 0-1 0 0,-1-1 1 0 0,1 1-1 0 0,0 0-9 0 0,1 0 1 0 0,-1 0 0 0 0,0 0 0 0 0,0 0 0 0 0,1 0 0 0 0,-1 0 0 0 0,0 0 0 0 0,2 0-1 0 0,-2-1-18 0 0,1 1 0 0 0,0 0 0 0 0,-1 0 0 0 0,1 0-1 0 0,-1 0 1 0 0,1 0 0 0 0,-1 0 0 0 0,1 1 18 0 0,8 6-75 0 0,-1-4 346 0 0,-8-4-277 0 0,1 1 1 0 0,-1 0 0 0 0,1 0-1 0 0,-1-1 1 0 0,1 1 0 0 0,-1 0-1 0 0,0 0 1 0 0,1 0-1 0 0,-1 0 1 0 0,1 2 5 0 0,-1-3 13 0 0,-1 1-1 0 0,1-1 1 0 0,-1 1 0 0 0,1-1-1 0 0,0 0 1 0 0,0 1-1 0 0,-1-1 1 0 0,1 0 0 0 0,0 1-1 0 0,-1-1 1 0 0,1 0 0 0 0,0 0-1 0 0,0 0 1 0 0,0 0-13 0 0,0 0-3 0 0,0 1 0 0 0,0-1 1 0 0,0 0-1 0 0,0 0 0 0 0,0 1 0 0 0,0-1 1 0 0,-1 0-1 0 0,1 1 0 0 0,0-1 0 0 0,0 1 3 0 0,25 14 51 0 0,-24-14-59 0 0,0 1 0 0 0,0-1 0 0 0,0 0 0 0 0,0 0 0 0 0,1 0 0 0 0,-1-1 0 0 0,1 1 8 0 0,11 5 292 0 0,-4 3-373 0 0,-9-8 65 0 0,1 0-1 0 0,-1 0 0 0 0,0 1 0 0 0,0-1 0 0 0,1 0 0 0 0,-1-1 0 0 0,1 1 0 0 0,0 0 17 0 0,-1 0-7 0 0,1 0-1 0 0,-1 0 0 0 0,1 0 1 0 0,-1 0-1 0 0,0 0 1 0 0,1 0-1 0 0,-1 0 0 0 0,0 1 8 0 0,9 6-98 0 0,2-3 356 0 0,-10-4-282 0 0,0-1-1 0 0,0 1 0 0 0,0 0 1 0 0,0 0-1 0 0,0 0 0 0 0,0 0 1 0 0,1 1 24 0 0,18 15 228 0 0,-13-13-243 0 0,-7-4 15 0 0,0 1 0 0 0,0-1 0 0 0,0 0 0 0 0,-1 1 0 0 0,1-1-1 0 0,0 1 1 0 0,0-1 0 0 0,-1 1 0 0 0,1-1 0 0 0,0 1 0 0 0,-1 0-1 0 0,1-1 1 0 0,-1 1 0 0 0,1 0 0 0 0,-1-1 0 0 0,1 1-1 0 0,-1 0 1 0 0,2 2 1 0 0,0-1-1 0 0,0 0 1 0 0,0 1-1 0 0,0-1 0 0 0,0 0 1 0 0,0 0-1 0 0,1 0 1 0 0,-1 0-1 0 0,1 0 0 0 0,25 14 90 0 0,-26-15-139 0 0,0 1 1 0 0,1-1-1 0 0,-1 1 1 0 0,0 0-1 0 0,0 0 1 0 0,2 2 48 0 0,4 4 180 0 0,-2-5-146 0 0,-5-2-30 0 0,0-1 1 0 0,0 0-1 0 0,-1 0 0 0 0,1 1 0 0 0,0-1 1 0 0,-1 1-1 0 0,1-1 0 0 0,-1 0 1 0 0,1 1-1 0 0,0-1 0 0 0,-1 1 1 0 0,1 0-5 0 0,1 1-4 0 0,1 1 1 0 0,-1-1 0 0 0,1 1 0 0 0,0-1 0 0 0,0 0-1 0 0,0 0 1 0 0,0 0 0 0 0,0 0 0 0 0,0-1-1 0 0,3 2 4 0 0,-3-2-4 0 0,-1 0 0 0 0,1 1-1 0 0,0-1 1 0 0,-1 1 0 0 0,0 0-1 0 0,1 0 1 0 0,-1 0-1 0 0,1 1 5 0 0,6 5 254 0 0,-4-4-266 0 0,0 1 0 0 0,0-1 0 0 0,3 5 12 0 0,10 12-114 0 0,-10-12 234 0 0,-7-8-134 0 0,0 0-1 0 0,0 0 1 0 0,0 0-1 0 0,-1 0 1 0 0,1 0-1 0 0,0 0 1 0 0,0 0-1 0 0,-1 0 1 0 0,1 0-1 0 0,0 0 1 0 0,-1 0-1 0 0,1 1 15 0 0,-1-1 14 0 0,1 0 0 0 0,-1 1 0 0 0,1-1-1 0 0,0 0 1 0 0,0 1 0 0 0,0-1 0 0 0,1 1-14 0 0,5 8 37 0 0,2 3-5 0 0,-7-11-13 0 0,0 0-1 0 0,-1 0 0 0 0,1 0 1 0 0,-1 1-1 0 0,0-1 0 0 0,1 1-18 0 0,-1-2-5 0 0,-1 0-1 0 0,1 0 1 0 0,-1 0-1 0 0,1 0 1 0 0,0 0 0 0 0,-1 0-1 0 0,1-1 1 0 0,0 1-1 0 0,0 0 1 0 0,0 0-1 0 0,-1-1 1 0 0,2 1 5 0 0,-1 0-3 0 0,0 0 0 0 0,0-1 0 0 0,0 1 1 0 0,0 0-1 0 0,0 0 0 0 0,-1 0 0 0 0,1-1 1 0 0,0 1-1 0 0,-1 0 0 0 0,1 0 0 0 0,0 0 1 0 0,-1 1 2 0 0,5 14 17 0 0,-5-14-7 0 0,1 1 0 0 0,-1-1 0 0 0,1 1 0 0 0,0-1-1 0 0,0 1 1 0 0,0-1 0 0 0,0 0 0 0 0,0 1 0 0 0,1-1 0 0 0,-1 0 0 0 0,1 0-10 0 0,-2-1-2 0 0,1 0 0 0 0,-1 0 0 0 0,1 0 0 0 0,-1 0 0 0 0,1 0-1 0 0,-1 0 1 0 0,1-1 0 0 0,-1 1 0 0 0,0 1 2 0 0,1 0-7 0 0,-1-1-1 0 0,0 0 1 0 0,1 0-1 0 0,-1 0 1 0 0,1 0 0 0 0,-1 0-1 0 0,1 0 1 0 0,-1 0-1 0 0,1 0 1 0 0,0 1 7 0 0,1-1-8 0 0,-1 0 1 0 0,0 0 0 0 0,0 0-1 0 0,0 1 1 0 0,0-1-1 0 0,0 0 1 0 0,0 1-1 0 0,-1-1 1 0 0,1 1 0 0 0,0-1-1 0 0,-1 1 1 0 0,1-1-1 0 0,-1 1 1 0 0,1 0 7 0 0,-1 0 13 0 0,1 0 0 0 0,-1 0-1 0 0,0-1 1 0 0,1 1 0 0 0,0 0 0 0 0,-1 0 0 0 0,1-1 0 0 0,0 1-1 0 0,0-1 1 0 0,0 1-13 0 0,0 0 24 0 0,1 1-1 0 0,-1-1 0 0 0,0 1 1 0 0,0-1-1 0 0,0 2-23 0 0,-1-1-14 0 0,1-1 0 0 0,0 1 0 0 0,0 0 0 0 0,0-1 0 0 0,0 1 0 0 0,1 0-1 0 0,-1-1 1 0 0,1 0 0 0 0,-1 1 0 0 0,1-1 0 0 0,0 0 0 0 0,0 1 14 0 0,-1-3 1 0 0,-1 1 0 0 0,1 0 0 0 0,-1 0 0 0 0,0-1 1 0 0,1 1-1 0 0,-1 0 0 0 0,1 0 0 0 0,-1 0 0 0 0,0 0 0 0 0,0-1 0 0 0,0 1 0 0 0,1 0 1 0 0,-1 0-1 0 0,0 0 0 0 0,0 0 0 0 0,0 0-1 0 0,0 0 1 0 0,0 0 0 0 0,0 0-1 0 0,0 0 1 0 0,0 0 0 0 0,0-1 0 0 0,0 1 0 0 0,0 0 0 0 0,1 0 0 0 0,-1 0 0 0 0,0 0-1 0 0,1 0 1 0 0,-1-1 0 0 0,1 1 0 0 0,-1 0 0 0 0,1 0 0 0 0,-1 0-1 0 0,2 1 2 0 0,0 1 0 0 0,-1 0 0 0 0,0 0 0 0 0,0 0-1 0 0,1 0 1 0 0,-2 0 0 0 0,2 2-2 0 0,-1 0 6 0 0,0-2-17 0 0,-1-3 12 0 0,0 1-1 0 0,0-1 1 0 0,0 1 0 0 0,0-1-1 0 0,0 1 1 0 0,1-1 0 0 0,-1 0-1 0 0,0 1 1 0 0,0-1 0 0 0,0 1-1 0 0,1-1 1 0 0,-1 0-1 0 0,0 1 1 0 0,0-1 0 0 0,1 1-1 0 0,-1-1 1 0 0,0 0 0 0 0,1 1-1 0 0,-1-1 1 0 0,0 0 0 0 0,1 0-1 0 0,-1 1 1 0 0,1-1-1 0 0,-1 0 1 0 0,0 0 0 0 0,1 0-1 0 0,-1 0 1 0 0,1 1 0 0 0,0-1-1 0 0,-1 0 2 0 0,1 0 0 0 0,0 1 0 0 0,-1-1 0 0 0,1 0 1 0 0,0 1-1 0 0,-1-1 0 0 0,1 0 0 0 0,0 1 0 0 0,-1-1 1 0 0,1 1-1 0 0,-1-1 0 0 0,1 1 0 0 0,-1-1 0 0 0,1 1 1 0 0,-1 0-1 0 0,1-1 0 0 0,-1 1 0 0 0,0 0 0 0 0,1-1-2 0 0,4 16 39 0 0,-4-13-40 0 0,-1-1 0 0 0,1 0 0 0 0,0 0-1 0 0,-1 0 1 0 0,1 0 0 0 0,0 0 0 0 0,1 2 1 0 0,7 6-161 0 0,-6-8 168 0 0,-1 1 1 0 0,0-1-1 0 0,0 1 0 0 0,0 0 1 0 0,0 0-1 0 0,0 0 0 0 0,0 0 1 0 0,-1 0-1 0 0,0 1-7 0 0,10 32 211 0 0,-4-16-285 0 0,-1 20-44 0 0,-6-34 96 0 0,-1-5 25 0 0,1-1 0 0 0,0 1 1 0 0,0-1-1 0 0,0 1 0 0 0,0-1 0 0 0,0 1 0 0 0,0-1 0 0 0,0 0 0 0 0,0 1 0 0 0,0-1 0 0 0,0 1 0 0 0,0-1 0 0 0,0 1 0 0 0,0-1 1 0 0,1 0-1 0 0,-1 1 0 0 0,0-1 0 0 0,0 1 0 0 0,0-1-3 0 0,1 2 0 0 0,-1 0-1 0 0,1 1 1 0 0,-1-1-1 0 0,0 0 1 0 0,0 0 0 0 0,0 0-1 0 0,0 0 1 0 0,0 1 0 0 0,0-1-1 0 0,-1 0 1 0 0,0 1 0 0 0,0 9 27 0 0,0 53-179 0 0,1-61 241 0 0,0 0-93 0 0,0-1-1 0 0,0 1 1 0 0,0 0 0 0 0,1 0 0 0 0,-1-1 0 0 0,1 1 0 0 0,0-1 0 0 0,1 2 4 0 0,-2-3 0 0 0,0-1 1 0 0,0 0-1 0 0,1 1 1 0 0,-1-1 0 0 0,0 0-1 0 0,0 1 1 0 0,0-1 0 0 0,0 0-1 0 0,0 1 1 0 0,-1-1-1 0 0,1 8 10 0 0,2 38 19 0 0,8-6 19 0 0,-9-36-59 0 0,0-1 0 0 0,-1 1 0 0 0,0 0-1 0 0,0-1 1 0 0,0 1 0 0 0,0 3 11 0 0,0 9-84 0 0,1-7 207 0 0,-1-2-101 0 0,-1 6-13 0 0,0 7 65 0 0,1-16-82 0 0,0 0 1 0 0,-1 0-1 0 0,0 0 1 0 0,0 4 7 0 0,-4 11 18 0 0,0 8-18 0 0,4-22-24 0 0,-1 7-225 0 0,2-9 318 0 0,0 0 0 0 0,-1 1 0 0 0,0-1 0 0 0,-1 4-69 0 0,-1 0-4 0 0,1 1-1 0 0,0 0 1 0 0,0 3 4 0 0,-3 13-59 0 0,-1 1 34 0 0,2-7-7 0 0,4-15 21 0 0,-1 1-1 0 0,0-1 1 0 0,0-1-1 0 0,0 1 1 0 0,-1 0 0 0 0,0 0 11 0 0,1 0 24 0 0,-1 1 1 0 0,1-1-1 0 0,0 0 0 0 0,0 1 1 0 0,-1 3-25 0 0,2-3 20 0 0,-1 0 0 0 0,0 0 0 0 0,-1-1 0 0 0,-1 5-20 0 0,-1 3-22 0 0,-1 0 0 0 0,1 2 22 0 0,1-3 2 0 0,-1 0-1 0 0,0 0 0 0 0,-1 2-1 0 0,-31 64-30 0 0,33-69 68 0 0,2-5-33 0 0,0-1 0 0 0,0 1 1 0 0,0-1-1 0 0,0 1 1 0 0,-2 1-6 0 0,-4 7 40 0 0,-9 12-572 0 0,-1 3 521 0 0,5-8 187 0 0,-18 23-166 0 0,-2 5-147 0 0,20-33 224 0 0,-22 29-170 0 0,33-40 93 0 0,-1 0 0 0 0,0 0 0 0 0,0 0 0 0 0,0 0 0 0 0,0 0 0 0 0,-1 0-10 0 0,-6 5-20 0 0,-11 19-170 0 0,3-8 222 0 0,1 0-174 0 0,8-10 150 0 0,0 0 0 0 0,0 0 0 0 0,-3 1-8 0 0,3 0 4 0 0,8-9 3 0 0,0 1-1 0 0,-1 0 1 0 0,1-1 0 0 0,0 1-1 0 0,-1-1 1 0 0,1 1-1 0 0,-1-1 1 0 0,1 1 0 0 0,-1-1-1 0 0,1 0 1 0 0,-1 1 0 0 0,1-1-1 0 0,-1 1 1 0 0,1-1-1 0 0,-1 0 1 0 0,1 0 0 0 0,-1 1-1 0 0,1-1 1 0 0,-1 0 0 0 0,0 0-1 0 0,1 0 1 0 0,-1 1 0 0 0,0-1-1 0 0,1 0 1 0 0,-1 0-7 0 0,0 0-5 0 0,0 0 0 0 0,0 0 0 0 0,1 1 1 0 0,-1-1-1 0 0,0 0 0 0 0,0 1 0 0 0,1-1 0 0 0,-1 0 1 0 0,0 1-1 0 0,0-1 0 0 0,1 1 0 0 0,-1 0 1 0 0,0-1-1 0 0,1 1 0 0 0,-1-1 0 0 0,1 1 0 0 0,-1 0 1 0 0,1-1-1 0 0,-1 1 0 0 0,1 0 0 0 0,0 0 0 0 0,-1 0 1 0 0,1 0 4 0 0,-1 0-2 0 0,1 0 0 0 0,-1 0 0 0 0,0 0 0 0 0,1 0 0 0 0,-1 0 0 0 0,0 0 1 0 0,0 0-1 0 0,1-1 0 0 0,-1 1 0 0 0,0 0 0 0 0,-1 0 2 0 0,1 0-9 0 0,-1 0-1 0 0,0 0 0 0 0,1 0 1 0 0,-1 1-1 0 0,1-1 1 0 0,-1 0-1 0 0,1 1 0 0 0,-1-1 1 0 0,1 1-1 0 0,0 0 1 0 0,-1 0 9 0 0,1 0 8 0 0,0-1 0 0 0,0 1 0 0 0,0-1 0 0 0,-1 0-1 0 0,1 0 1 0 0,-1 1 0 0 0,1-1 0 0 0,-1 0 0 0 0,1 0-8 0 0,-10 7-3 0 0,-25 23-187 0 0,4-5 328 0 0,29-23-183 0 0,-1 0 1 0 0,0-1 0 0 0,0 1-1 0 0,-3 0 45 0 0,-12 9-229 0 0,10-6 173 0 0,-1 0 1 0 0,-1 0 55 0 0,-5 3 94 0 0,12-6-117 0 0,0-1-14 0 0,-1 1 0 0 0,1 0 0 0 0,-1-1 0 0 0,0 0 1 0 0,0 0-1 0 0,-5 1 37 0 0,-17 7 118 0 0,24-9-90 0 0,0 0-1 0 0,0 0 1 0 0,0 1 0 0 0,0-1-1 0 0,0 0 1 0 0,1 1-1 0 0,-1 0 1 0 0,0 0-28 0 0,0 0-45 0 0,0 1 1 0 0,-1-2-1 0 0,1 1 0 0 0,0 0 1 0 0,-3 0 44 0 0,-8 5 68 0 0,0 0 34 0 0,7-6-194 0 0,6 0 92 0 0,0-1 0 0 0,0 0 0 0 0,0 0 0 0 0,0 1 0 0 0,0-1-1 0 0,0 0 1 0 0,0 1 0 0 0,0-1 0 0 0,0 1 0 0 0,0 0 0 0 0,-2 0-14 0 0,1 0 1 0 0,0 0-1 0 0,-1 1 0 0 0,1-1 0 0 0,-1-1 1 0 0,1 1-1 0 0,-3 0 14 0 0,3 0 19 0 0,0-1 0 0 0,0 1 0 0 0,0-1 1 0 0,0 1-1 0 0,0 0 0 0 0,0 0 0 0 0,0 0 0 0 0,0 0 0 0 0,-1 1-19 0 0,1 0-10 0 0,0-1 0 0 0,1 0 0 0 0,-1 0 0 0 0,0-1 0 0 0,0 1 0 0 0,0 0 0 0 0,0-1-1 0 0,1 1 1 0 0,-1-1 0 0 0,-1 1 10 0 0,1-1 25 0 0,-1 1 0 0 0,1-1-1 0 0,-1 1 1 0 0,1 0 0 0 0,-2 1-25 0 0,3-2-4 0 0,0 1 0 0 0,-1-1 0 0 0,1 1 0 0 0,0-1 0 0 0,-1 1 0 0 0,1-1 0 0 0,0 0 0 0 0,-1 0 0 0 0,1 0 4 0 0,-10 2 10 0 0,-15 5 14 0 0,20-5 3 0 0,0-1-1 0 0,1 1 0 0 0,-1 0 0 0 0,0 0 0 0 0,1 0 1 0 0,-2 2-27 0 0,6-3-18 0 0,-1-1-1 0 0,1 1 1 0 0,0-1 0 0 0,-1 1 0 0 0,1-1 0 0 0,-1 0-1 0 0,1 1 1 0 0,-1-1 0 0 0,1 0 0 0 0,-1 0 0 0 0,1 0-1 0 0,-1 0 19 0 0,-7 1 60 0 0,8-1-43 0 0,-1 0 1 0 0,0 1-1 0 0,1-1 0 0 0,-1 1 1 0 0,1 0-1 0 0,-1-1 0 0 0,0 2-17 0 0,1-2 2 0 0,0 1-1 0 0,-1 0 1 0 0,1-1-1 0 0,0 1 1 0 0,-1-1-1 0 0,1 1 1 0 0,0-1-1 0 0,-1 0 1 0 0,1 1-1 0 0,-1-1-1 0 0,-2 0-16 0 0,0 1 0 0 0,1-1 0 0 0,-1 1 0 0 0,0 0 0 0 0,1 0 1 0 0,0 1-1 0 0,-1-1 0 0 0,1 1 0 0 0,-1 0 16 0 0,-17 7 184 0 0,12-7-290 0 0,0 0-1 0 0,-5 1 107 0 0,-28 7 20 0 0,29-7-79 0 0,11-2 64 0 0,0 0 0 0 0,0-1 1 0 0,0 1-1 0 0,-1-1 0 0 0,1 1 0 0 0,0-1 0 0 0,0 0-5 0 0,0 0-13 0 0,-1 1 0 0 0,1-1-1 0 0,-1 1 1 0 0,1-1 0 0 0,0 1-1 0 0,-2 1 14 0 0,-9 2-18 0 0,7-3 99 0 0,-1 1 0 0 0,1 0 0 0 0,-3 1-81 0 0,3 0 2 0 0,0-1 0 0 0,-1-1 0 0 0,-1 1-2 0 0,-9 2-27 0 0,12-3 7 0 0,0 0 0 0 0,0 0-1 0 0,-1 0 1 0 0,1-1 0 0 0,0 0 0 0 0,-2 0 20 0 0,-40 1 180 0 0,2-2-196 0 0,25 2-18 0 0,16 0 51 0 0,0-1-1 0 0,0 1 1 0 0,1-1-1 0 0,-1 0 1 0 0,0 0-1 0 0,0-1 1 0 0,0 1 0 0 0,0-1-1 0 0,0 0 1 0 0,1 0-1 0 0,-2 0-16 0 0,1-1-20 0 0,-1 1 0 0 0,1 0 0 0 0,-1 1 0 0 0,1-1 0 0 0,-1 1-1 0 0,1 0 1 0 0,-1 0 0 0 0,-2 1 20 0 0,-6-1 20 0 0,-23-5-68 0 0,-18 1 232 0 0,39 3-234 0 0,1 0 0 0 0,-9-3 50 0 0,17 3-2 0 0,-49-8 48 0 0,49 8-6 0 0,-4 0-73 0 0,1-1 0 0 0,0 0 1 0 0,0 0-1 0 0,-6-3 33 0 0,-41-11 93 0 0,-8-12-139 0 0,11 6 52 0 0,48 19-7 0 0,-1 0 0 0 0,1 0 0 0 0,0 0 0 0 0,0 0 0 0 0,0-1 0 0 0,-1 0 1 0 0,0-1 8 0 0,0 0-1 0 0,-1 1 0 0 0,-2-1-7 0 0,-41-26-25 0 0,16 16 148 0 0,21 6-183 0 0,10 7 58 0 0,-1 0 0 0 0,1-1 0 0 0,0 1 0 0 0,0-1 0 0 0,0 0 0 0 0,1 0 0 0 0,-1 0 0 0 0,1-1 0 0 0,-1 1 0 0 0,1-1 2 0 0,0 2 0 0 0,1-1 0 0 0,-1 0 0 0 0,0 1 0 0 0,1 0 0 0 0,-1-1 0 0 0,-1 1 0 0 0,1 0 0 0 0,0 0 0 0 0,0 0 1 0 0,-1 0-1 0 0,1 0 0 0 0,-1 1 0 0 0,1-1 0 0 0,-1 1 0 0 0,0 0 0 0 0,0 0 0 0 0,0-1 0 0 0,1 2-2 0 0,0-1 0 0 0,0 0-1 0 0,1 0 1 0 0,-1 0 0 0 0,0-1 0 0 0,1 1 0 0 0,-1 0-1 0 0,1-1 1 0 0,-1 1 0 0 0,1-1 0 0 0,-1 0 2 0 0,-3-4 12 0 0,-7-4-131 0 0,-6-6 17 0 0,8 6 87 0 0,9 8 8 0 0,0 1-1 0 0,0 0 1 0 0,0 0-1 0 0,-1 0 1 0 0,1 0-1 0 0,0 0 1 0 0,0 0-1 0 0,-1 0 1 0 0,1 0-1 0 0,0 0 1 0 0,-1 0-1 0 0,1 1 1 0 0,-1-1-1 0 0,1 1 0 0 0,-1-1 1 0 0,0 1 7 0 0,1-1 9 0 0,0 0 1 0 0,0 0-1 0 0,-1 0 0 0 0,1 0 0 0 0,0 0 1 0 0,0 0-1 0 0,0-1 0 0 0,0 1 0 0 0,0 0 1 0 0,1 0-1 0 0,-1-1 0 0 0,0 1 1 0 0,0-1-10 0 0,0 0 74 0 0,-1-1-76 0 0,0 1 1 0 0,0 0 0 0 0,0-1 0 0 0,0 1 0 0 0,-1 0 1 0 0,-9-11-182 0 0,-10-12 262 0 0,20 23-62 0 0,0 0-36 0 0,1 0 0 0 0,-1 0-1 0 0,1 1 1 0 0,0-1-1 0 0,0 0 1 0 0,-1 0 0 0 0,1 0-1 0 0,1-1 1 0 0,-2 0 18 0 0,2 1 14 0 0,-1 1 1 0 0,0-1-1 0 0,0 0 0 0 0,0 1 0 0 0,-1-1 1 0 0,1 0-1 0 0,0 1 0 0 0,-1 0 0 0 0,1-1 1 0 0,-2 0-15 0 0,1 0 14 0 0,0 1 1 0 0,1-1 0 0 0,-1 0-1 0 0,1 0 1 0 0,-1 0 0 0 0,1 0-1 0 0,-1-1-14 0 0,1 1-39 0 0,-1 0 0 0 0,1 0 0 0 0,-1 0-1 0 0,1 0 1 0 0,-2-1 39 0 0,1 2 20 0 0,1-1 1 0 0,-1 0-1 0 0,0 0 0 0 0,1 0 0 0 0,0 0 0 0 0,0 0 1 0 0,-1 0-21 0 0,-3-9 26 0 0,2 6 1 0 0,1 1 0 0 0,0-1 0 0 0,0 0 0 0 0,0 0-27 0 0,0-1-1 0 0,0 0 0 0 0,-1 1 0 0 0,1 0 0 0 0,-1-1 1 0 0,-5-9 66 0 0,-1-10-327 0 0,7 19 286 0 0,0 1 0 0 0,0-1 0 0 0,0 0 1 0 0,-4-5-26 0 0,5 9-17 0 0,0 0 0 0 0,0 0 0 0 0,0-1 0 0 0,1 1 0 0 0,-1 0 0 0 0,0-2 17 0 0,-4-12 59 0 0,3 12-44 0 0,0-1 0 0 0,1 1-1 0 0,0 0 1 0 0,0-1 0 0 0,-1-2-15 0 0,-3-13 81 0 0,-3-1 19 0 0,3 8 73 0 0,-4-12-173 0 0,-3-10-128 0 0,5 13 43 0 0,2 5 175 0 0,1 1 1 0 0,0-1 0 0 0,1 0-1 0 0,1-9-90 0 0,-4-22-225 0 0,6-1 96 0 0,2-27 129 0 0,0 55-22 0 0,-2 3 141 0 0,-2-16-119 0 0,0 16 38 0 0,2 0 0 0 0,0-1-38 0 0,1-18-51 0 0,-1 18-29 0 0,3-16 80 0 0,5-73 211 0 0,-5 60-178 0 0,4-51 119 0 0,-5 86-205 0 0,-2 9 40 0 0,1-1 0 0 0,-1 0 1 0 0,0 1-1 0 0,0-1 0 0 0,0 0 13 0 0,1-9-72 0 0,1 4 104 0 0,-2 5-47 0 0,1 0 0 0 0,-1 0 1 0 0,1 1-1 0 0,1-1 0 0 0,-1 1 0 0 0,2-5 15 0 0,3-8 60 0 0,3-7-2 0 0,-6 16-22 0 0,0 0-1 0 0,1-5-35 0 0,5-17-138 0 0,-6 20 142 0 0,0 0 0 0 0,0-1 1 0 0,-1-2-5 0 0,-1 10-10 0 0,-1 0 1 0 0,1 0-1 0 0,0 0 1 0 0,0 1-1 0 0,1-1 1 0 0,-1 0-1 0 0,1 0 10 0 0,3-7 19 0 0,3-3-28 0 0,1-2-62 0 0,14-32-203 0 0,-22 41 243 0 0,-1 5 28 0 0,0 1-1 0 0,0-1 0 0 0,0 0 1 0 0,0 1-1 0 0,0-1 1 0 0,0 1-1 0 0,1-1 0 0 0,-1 0 1 0 0,0 1-1 0 0,0-1 1 0 0,1 1-1 0 0,-1-1 0 0 0,0 0 1 0 0,1 1-1 0 0,-1-1 1 0 0,0 1-1 0 0,1-1 0 0 0,-1 1 4 0 0,13-19-282 0 0,-11 20 232 0 0,-2-1 78 0 0,0-6 168 0 0,-1 5-230 0 0,1 2-40 0 0,2-1 104 0 0,-1-1-72 0 0,5 0 44 0 0,-5-1 123 0 0,-1 2-128 0 0,0-1 0 0 0,0 1 0 0 0,0 0 0 0 0,0 0-1 0 0,0 0 1 0 0,0 0 0 0 0,1 0 0 0 0,-1 0-1 0 0,0 0 1 0 0,0 0 0 0 0,0 0 0 0 0,0 0 0 0 0,0 0-1 0 0,0 0 1 0 0,0 0 0 0 0,0 0 0 0 0,0 0-1 0 0,0 0 1 0 0,0 0 0 0 0,0-1 0 0 0,0 1 0 0 0,0 0-1 0 0,0 0 1 0 0,0 0 0 0 0,0 0 0 0 0,0 0-1 0 0,1 0 1 0 0,-1 0 0 0 0,0 0 0 0 0,0 0 0 0 0,0 0-1 0 0,0 0 1 0 0,0 0 0 0 0,0 0 0 0 0,0 0-1 0 0,0 0 1 0 0,0 0 0 0 0,0 0 0 0 0,0 0-1 0 0,0 0 1 0 0,0 0 0 0 0,0 0 0 0 0,1 0 0 0 0,-1 1-1 0 0,0-1 1 0 0,0 0 0 0 0,0 0 0 0 0,0 0-1 0 0,0 0 1 0 0,0 0 0 0 0,0 0 0 0 0,0 0 0 0 0,0 0-1 0 0,0 0 1 0 0,0 0 0 0 0,0 0 0 0 0,0 0-1 0 0,0 0 1 0 0,0 0 0 0 0,0 0 0 0 0,0 0 0 0 0,0 0 3 0 0,1 1-49 0 0,0-1-8 0 0,-1-3-194 0 0,0 3 249 0 0,0 0-1 0 0,0 0 0 0 0,0 0 1 0 0,0 0-1 0 0,0 0 1 0 0,0 0-1 0 0,0 0 0 0 0,0 0 1 0 0,1 0-1 0 0,-1 0 1 0 0,0 0-1 0 0,0 0 0 0 0,0 0 1 0 0,0 0-1 0 0,0-1 1 0 0,0 1-1 0 0,0 0 0 0 0,0 0 1 0 0,0 0-1 0 0,0 0 1 0 0,0 0-1 0 0,0 0 0 0 0,-1 0 1 0 0,1 0-1 0 0,0 0 0 0 0,0 0 1 0 0,0 0-1 0 0,0 0 1 0 0,0 0-1 0 0,0 0 0 0 0,0 0 1 0 0,0 0-1 0 0,0 0 1 0 0,0 0-1 0 0,0 0 0 0 0,0-1 1 0 0,0 1-1 0 0,0 0 1 0 0,0 0-1 0 0,0 0 0 0 0,0 0 1 0 0,0 0-1 0 0,0 0 1 0 0,0 0-1 0 0,0 0 0 0 0,0 0 1 0 0,0 0-1 0 0,-1 0 1 0 0,1 0-1 0 0,0 0 0 0 0,0 0 1 0 0,0 0-1 0 0,0 0 0 0 0,0 0 1 0 0,0 0-1 0 0,0 0 1 0 0,0 0-1 0 0,0 0 0 0 0,0 0 1 0 0,0 0 2 0 0,0 5 1 0 0,0-4 10 0 0,1-4-6 0 0,8 5 253 0 0,-8 2-179 0 0,0-3-141 0 0,0-3-22 0 0,-1 2 84 0 0,0 0 1 0 0,0 1-1 0 0,0-1 1 0 0,0 0-1 0 0,0 0 1 0 0,0 0-1 0 0,-1 0 1 0 0,1 0-1 0 0,0 0 1 0 0,0 0-1 0 0,0 0 1 0 0,0 0-1 0 0,0 0 1 0 0,0 1-1 0 0,0-1 1 0 0,0 0-1 0 0,0 0 1 0 0,0 0-1 0 0,-1 0 1 0 0,1 0-1 0 0,0 0 1 0 0,0 0-1 0 0,0 1 1 0 0,0-1-1 0 0,0 0 1 0 0,0 0-1 0 0,0 0 1 0 0,0 0-1 0 0,0 0 1 0 0,0 1-1 0 0,0-1 1 0 0,0 0-1 0 0,0 0 1 0 0,0 0-1 0 0,0 0 1 0 0,0 0-1 0 0,0 0 1 0 0,0 1-1 0 0,0-1 1 0 0,1 0-1 0 0,-1 0 1 0 0,0 0-1 0 0,0 0 1 0 0,0 0-1 0 0,0 0 1 0 0,0 1-1 0 0,0-1 1 0 0,0 0-1 0 0,0 0 1 0 0,0 0-1 0 0,0 0 1 0 0,1 0-1 0 0,-1 0 1 0 0,0 0-1 0 0,0 0 1 0 0,0 0-1 0 0,0 0 1 0 0,0 0-1 0 0,0 0 1 0 0,1 0-1 0 0,-1 1 1 0 0,0-1-1 0 0,0 0 1 0 0,0 0-1 0 0,0 0 1 0 0,0 0-1 0 0,1 0 0 0 0,-2 0 2 0 0,1 0 0 0 0,0 0 0 0 0,0 1-1 0 0,-1-1 1 0 0,1 1 0 0 0,0-1 0 0 0,0 0-1 0 0,-1 1 1 0 0,1-1 0 0 0,0 0 0 0 0,0 1-1 0 0,0-1 1 0 0,0 1 0 0 0,0-1 0 0 0,0 1 0 0 0,0-1-1 0 0,0 0 1 0 0,0 1 0 0 0,0-1 0 0 0,0 1-1 0 0,0-1 1 0 0,0 1-2 0 0,0 2 92 0 0,-9 17 39 0 0,4 9 69 0 0,-4-12-170 0 0,0 9 63 0 0,5-18-74 0 0,2 3-72 0 0,2-10 75 0 0,0 1-1 0 0,0-1 0 0 0,0 0 1 0 0,-1 0-1 0 0,1 0 0 0 0,0 0 0 0 0,-1 1 1 0 0,1-1-1 0 0,-1 1-21 0 0,0-1 7 0 0,1 0 0 0 0,-1 0-1 0 0,1 1 1 0 0,0-1 0 0 0,-1 1 0 0 0,1-1-1 0 0,0 0 1 0 0,0 1 0 0 0,0-1 0 0 0,0 1-1 0 0,0 0-6 0 0,-1 12-119 0 0,-2-3 131 0 0,3-8 4 0 0,-1-1-1 0 0,1 1 0 0 0,-1-1 1 0 0,0 1-1 0 0,0-1 0 0 0,0 0 0 0 0,0 1 1 0 0,0-1-1 0 0,0 0 0 0 0,-1 0 0 0 0,1 0 1 0 0,-2 2-16 0 0,2-3-1 0 0,1 1 0 0 0,-1-1 0 0 0,0 1 0 0 0,0-1 0 0 0,1 1 0 0 0,-1 0 0 0 0,1-1 0 0 0,0 1 0 0 0,0 0 0 0 0,-1-1 1 0 0,0 5 215 0 0,-1 4-476 0 0,2-8 283 0 0,0 0 0 0 0,-1 0 0 0 0,1 0 0 0 0,-1 0 0 0 0,1 0 0 0 0,-1-1 0 0 0,-1 3-22 0 0,0-1 0 0 0,1 1 0 0 0,0-1-1 0 0,0 1 1 0 0,0-1 0 0 0,-1 3 0 0 0,-3 14 24 0 0,1-9-8 0 0,1 1-1 0 0,-3 12-15 0 0,1-2-66 0 0,5-20 89 0 0,0 0 0 0 0,-1 0 0 0 0,1 0-1 0 0,0 0 1 0 0,0 0 0 0 0,0 0 0 0 0,1 1-23 0 0,-1 10-110 0 0,-2-7 120 0 0,2-6 29 0 0,3-3 8 0 0,-2 2-51 0 0,0 0 0 0 0,-1-1 0 0 0,1 1 0 0 0,-1-1 0 0 0,1 1 0 0 0,-1 0 0 0 0,1-1 0 0 0,-1 0 4 0 0,3-8 25 0 0,2 0-61 0 0,-1 0 0 0 0,0-1 0 0 0,-1 0-1 0 0,3-10 37 0 0,-1 1-26 0 0,10-40-104 0 0,-2-7 130 0 0,-10 59-6 0 0,-1 0 0 0 0,1 0 0 0 0,1 0 0 0 0,-1 1 1 0 0,5-7 5 0 0,1-3 30 0 0,1 1-151 0 0,-8 13 125 0 0,0 0-1 0 0,0 0 1 0 0,0 0-1 0 0,1-3-3 0 0,-2 4-5 0 0,0 1-1 0 0,0 0 0 0 0,0 0 1 0 0,0-1-1 0 0,-1 1 0 0 0,2 0 0 0 0,-1 0 1 0 0,0 0 5 0 0,0 0-21 0 0,0 1-1 0 0,-1-1 1 0 0,1 0 0 0 0,0 1 0 0 0,-1-1 0 0 0,1 0 0 0 0,-1 1-1 0 0,1-1 1 0 0,-1 0 0 0 0,1 0 0 0 0,-1 1 0 0 0,1-1 0 0 0,-1 0-1 0 0,0 0 1 0 0,0 0 0 0 0,1 0 0 0 0,-1 1 21 0 0,0-1-8 0 0,0 1 0 0 0,0 0 0 0 0,0 0 0 0 0,0 0 0 0 0,0 0 0 0 0,0-1 0 0 0,0 1 0 0 0,0 0 1 0 0,0 0-1 0 0,0 0 0 0 0,0 0 0 0 0,0 0 0 0 0,0-1 0 0 0,0 1 0 0 0,0 0 0 0 0,0 0 0 0 0,0 0 0 0 0,0 0 0 0 0,0 0 0 0 0,0-1 0 0 0,0 1 0 0 0,0 0 0 0 0,0 0 0 0 0,0 0 1 0 0,1 0-1 0 0,-1 0 0 0 0,0 0 0 0 0,0-1 0 0 0,0 1 0 0 0,0 0 0 0 0,0 0 0 0 0,0 0 0 0 0,1 0 0 0 0,-1 0 0 0 0,0 0 0 0 0,0 0 0 0 0,0 0 0 0 0,0 0 0 0 0,0 0 0 0 0,1 0 1 0 0,-1 0 7 0 0,0-1 0 0 0,0 1 0 0 0,0 0 1 0 0,0-1-1 0 0,0 1 1 0 0,0 0-1 0 0,0 0 0 0 0,0-1 1 0 0,0 1-1 0 0,0 0 1 0 0,1-1-1 0 0,-1 1 0 0 0,0 0 1 0 0,0 0-1 0 0,0-1 1 0 0,0 1-1 0 0,1 0 0 0 0,-1 0 1 0 0,0-1-1 0 0,0 1-2 0 0,0 0 0 0 0,0 0 0 0 0,0 0 0 0 0,1 0 0 0 0,-1 0 0 0 0,0 0 0 0 0,0 0 0 0 0,0 0 0 0 0,0 0 0 0 0,0 0 0 0 0,0 0 0 0 0,0 0 0 0 0,0 0 0 0 0,0 0 0 0 0,0 0 0 0 0,0 0 0 0 0,1 0 0 0 0,-1 0 0 0 0,0 0 1 0 0,0 0-1 0 0,0 0 0 0 0,0 0 0 0 0,0 0 0 0 0,0 0 0 0 0,0 0 0 0 0,0 0 0 0 0,0 1 0 0 0,0-1 0 0 0,0 0 0 0 0,0 0 0 0 0,0 0 0 0 0,0 0 0 0 0,1 0 0 0 0,-1 0 0 0 0,0 0 0 0 0,0 0 0 0 0,0 0 0 0 0,0 0 0 0 0,0 0 0 0 0,0 0 0 0 0,0 0 0 0 0,0 1 0 0 0,0-1 0 0 0,0 0 0 0 0,0 0 0 0 0,0 0 0 0 0,0 0 0 0 0,0 0 0 0 0,0 0 1 0 0,0 0-1 0 0,0 0 0 0 0,0 0 0 0 0,0 0 0 0 0,0 0 0 0 0,0 1 0 0 0,0-1 0 0 0,0 0 0 0 0,0 0 0 0 0,0 0 0 0 0,0 0 0 0 0,0 0 0 0 0,-1 0 2 0 0,2 3-61 0 0,-6 4 230 0 0,-4 16-100 0 0,4-9-205 0 0,3-9 183 0 0,2-5-44 0 0,0 0 0 0 0,0 1 0 0 0,0-1 0 0 0,-1 0 1 0 0,1 0-1 0 0,0 0 0 0 0,0 0 0 0 0,0 0 1 0 0,0 1-1 0 0,0-1 0 0 0,0 0 0 0 0,0 0 1 0 0,0 0-1 0 0,0 1 0 0 0,0-1 0 0 0,0 0 0 0 0,0 0 1 0 0,0 0-1 0 0,0 0 0 0 0,0 1 0 0 0,0-1 1 0 0,0 0-1 0 0,0 0 0 0 0,0 0 0 0 0,0 0 1 0 0,0 1-1 0 0,1-1 0 0 0,-1 0 0 0 0,0 0-3 0 0,0 1 2 0 0,0-1 0 0 0,0 1 0 0 0,0-1 0 0 0,0 1 1 0 0,0-1-1 0 0,0 1 0 0 0,0-1 0 0 0,0 1 0 0 0,0-1 0 0 0,0 0 0 0 0,0 1 0 0 0,-1-1 0 0 0,1 1 0 0 0,0-1 0 0 0,0 1 0 0 0,0-1 0 0 0,-1 1 0 0 0,1-1 0 0 0,0 0 0 0 0,-1 1-2 0 0,1 0 20 0 0,0-1 0 0 0,-1 1 0 0 0,1-1 0 0 0,0 1 1 0 0,0-1-1 0 0,-1 1 0 0 0,1 0 0 0 0,0-1 0 0 0,0 1 0 0 0,0-1 0 0 0,0 1 0 0 0,0 0 0 0 0,0-1 0 0 0,0 1 0 0 0,0 0-20 0 0,-1 2-27 0 0,1-1 1 0 0,0 1-1 0 0,-1 0 1 0 0,1 0-1 0 0,-1-1 1 0 0,0 1-1 0 0,0 0 1 0 0,0-1-1 0 0,0 1 1 0 0,-1 1 26 0 0,-2 7 209 0 0,-4 7-195 0 0,6-15-19 0 0,0 1 1 0 0,1 0-1 0 0,-1-1 1 0 0,1 1-1 0 0,0 0 1 0 0,0 0-1 0 0,0 1 5 0 0,0-2-17 0 0,1 0-1 0 0,-1 0 0 0 0,0-1 1 0 0,0 1-1 0 0,-1 2 18 0 0,-4 8 94 0 0,3-1-66 0 0,-3 7 278 0 0,0 7-306 0 0,3-9-146 0 0,3-12 139 0 0,-1-1 0 0 0,0 1 0 0 0,0 0 0 0 0,-1 3 7 0 0,-1 1 69 0 0,1 0 1 0 0,0 0-1 0 0,0 2-69 0 0,-3 13-87 0 0,4-20 90 0 0,1 0 1 0 0,-1 0-1 0 0,1 0 0 0 0,0 0 1 0 0,0 0-1 0 0,1-1 1 0 0,-1 2-4 0 0,1 11 99 0 0,-1-8-79 0 0,-1 0 0 0 0,1 0 0 0 0,-2 0 0 0 0,1 1-20 0 0,0-8 2 0 0,1 0 0 0 0,0 0 0 0 0,0 0 0 0 0,0 0 0 0 0,0 0 0 0 0,0 0 0 0 0,1 0 0 0 0,-1 0 0 0 0,0 0 0 0 0,0 0 0 0 0,1 0 0 0 0,-1 0-2 0 0,0 0 5 0 0,1 0 0 0 0,-1 0 1 0 0,0 0-1 0 0,1 1 0 0 0,-1-1 0 0 0,0 0 0 0 0,0 0 0 0 0,0 0 1 0 0,0 0-1 0 0,0 0-5 0 0,-1 3-61 0 0,0 4 78 0 0,0 0 0 0 0,0 0 0 0 0,1 0-17 0 0,0 16-93 0 0,0-13 157 0 0,0-10-58 0 0,0 0-1 0 0,0 1 0 0 0,0-1 0 0 0,0 0 0 0 0,0 1 0 0 0,1-1 0 0 0,-1 0 1 0 0,0 1-1 0 0,1 0-5 0 0,0 0 14 0 0,-1 0 0 0 0,0 0 0 0 0,1 0 0 0 0,-1 0 0 0 0,0 0 0 0 0,0 1 0 0 0,0 0-14 0 0,0 7 98 0 0,0-2-71 0 0,0-7-34 0 0,0 0 1 0 0,0-1-1 0 0,0 1 1 0 0,0 0-1 0 0,1 0 1 0 0,-1 0-1 0 0,0-1 1 0 0,0 1 0 0 0,0 0-1 0 0,1 0 1 0 0,-1-1-1 0 0,0 1 7 0 0,1 0-5 0 0,-1 0 0 0 0,0 0 1 0 0,0 0-1 0 0,0 1 0 0 0,0-1 0 0 0,0 0 0 0 0,0 0 1 0 0,0 0-1 0 0,0 0 0 0 0,-1 0 5 0 0,1 10-73 0 0,0-5 158 0 0,2 4-68 0 0,-2-7-13 0 0,1 0-1 0 0,0 0 0 0 0,-1 0 0 0 0,1 0 0 0 0,-1 1-3 0 0,1 5-126 0 0,-1 9 352 0 0,6 13-395 0 0,-6-29 186 0 0,1 1-1 0 0,0 0 1 0 0,-1 0 0 0 0,0-1-1 0 0,0 1 1 0 0,0 3-17 0 0,0-3 13 0 0,1 0 0 0 0,-1 0 0 0 0,0-1 0 0 0,1 1 0 0 0,-1 0-1 0 0,2 2-12 0 0,-2-4-21 0 0,1 1 0 0 0,-1-1-1 0 0,0 0 1 0 0,1 0-1 0 0,-1 0 1 0 0,0 1-1 0 0,0-1 1 0 0,0 0-1 0 0,0 0 1 0 0,0 1-1 0 0,0-1 22 0 0,1 7 14 0 0,-1-7 6 0 0,0-1 0 0 0,0 1 0 0 0,0 0 0 0 0,1 0 0 0 0,-1 0 0 0 0,0-1 0 0 0,0 1 0 0 0,0 0 0 0 0,0 0 0 0 0,0 0 0 0 0,0-1 0 0 0,-1 1 0 0 0,1 0 0 0 0,0 0 0 0 0,0 0-20 0 0,-1 0-14 0 0,1 1 1 0 0,0-1-1 0 0,0 1 1 0 0,0-1-1 0 0,0 1 1 0 0,0 0-1 0 0,1 0 14 0 0,-1 3 45 0 0,1 7-41 0 0,-1 1-1 0 0,3 10-3 0 0,-1 4 2 0 0,-2-20-45 0 0,0-1-1 0 0,1 0 0 0 0,-1 0 1 0 0,1 1-1 0 0,1-1 44 0 0,-1 4 122 0 0,-1-9-115 0 0,0 0 0 0 0,0 0 0 0 0,1-1 0 0 0,-1 1 0 0 0,0 0 0 0 0,0 0 0 0 0,1 0 0 0 0,-1 0 0 0 0,0 0 0 0 0,1 0-1 0 0,-1 0 1 0 0,1 0-7 0 0,3 9-3 0 0,0 1 5 0 0,-4-10-14 0 0,1 1 0 0 0,-1-1 0 0 0,1 1 0 0 0,-1-1 0 0 0,0 1 0 0 0,0-1 0 0 0,0 1 0 0 0,0 0 0 0 0,0 0 12 0 0,2 13 25 0 0,0-1 59 0 0,-2-12-79 0 0,1 1-1 0 0,-1-1 1 0 0,1 1-1 0 0,-1-1 1 0 0,1 1-1 0 0,0-1-4 0 0,4 13-118 0 0,-4-11 171 0 0,1 1-1 0 0,0-1 1 0 0,2 4-53 0 0,-3-5-10 0 0,1 0 0 0 0,-1 1 1 0 0,0-1-1 0 0,0 0 0 0 0,0 1 0 0 0,0-1 0 0 0,0 1 0 0 0,-1-1 0 0 0,0 1 0 0 0,0 1 10 0 0,1-4 1 0 0,-1 1 0 0 0,0-1 0 0 0,1 1 0 0 0,-1-1-1 0 0,1 1 1 0 0,0-1 0 0 0,-1 0 0 0 0,1 1-1 0 0,0 0 0 0 0,4 7-93 0 0,-4-2 207 0 0,0-6-122 0 0,-1 0 0 0 0,0 1 0 0 0,0-1 1 0 0,1 1-1 0 0,-1-1 0 0 0,1 1 0 0 0,-1-1 1 0 0,1 0-1 0 0,0 1 0 0 0,0-1 1 0 0,-1 0-1 0 0,1 0 0 0 0,1 1 8 0 0,-1-1 14 0 0,-1 0-1 0 0,0 0 1 0 0,1-1-1 0 0,-1 1 1 0 0,1 0-1 0 0,-1 0 1 0 0,0 0-1 0 0,0 0 1 0 0,1-1-1 0 0,-1 1 1 0 0,0 0-1 0 0,0 0 1 0 0,0 0-1 0 0,0 1-13 0 0,3 9-121 0 0,13 11 42 0 0,-9-13-218 0 0,-7-9 295 0 0,1 1 1 0 0,0 0-1 0 0,0 0 0 0 0,0 0 1 0 0,-1 0-1 0 0,1 1 1 0 0,0-1-1 0 0,-1 0 0 0 0,1 0 1 0 0,-1 0-1 0 0,0 0 0 0 0,1 1 1 0 0,-1-1 1 0 0,1 4 22 0 0,1-1-1 0 0,-1 1 1 0 0,1 0 0 0 0,0-1 0 0 0,1 0 0 0 0,-1 1 0 0 0,1-1-1 0 0,0 1-21 0 0,3 3-50 0 0,9 12-55 0 0,-7-10 398 0 0,-5-6-264 0 0,-1 1 0 0 0,1-1 1 0 0,-1 1-1 0 0,2 4-29 0 0,-3-7-2 0 0,0-1-1 0 0,0 0 1 0 0,-1 0 0 0 0,1 0-1 0 0,0 0 1 0 0,0 1-1 0 0,0-1 1 0 0,1 0 2 0 0,5 7-108 0 0,-6-6 121 0 0,0-1 1 0 0,0 1-1 0 0,0 0 0 0 0,1 0 0 0 0,-1 0 0 0 0,0-1 0 0 0,1 1 0 0 0,0-1 0 0 0,-1 1 0 0 0,1-1 0 0 0,0 1 0 0 0,0-1 0 0 0,0 0 0 0 0,0 0-13 0 0,0 0-2 0 0,-1 0 0 0 0,1 0-1 0 0,-1 0 1 0 0,0 0 0 0 0,1 0-1 0 0,-1 0 1 0 0,0 0 0 0 0,0 1 0 0 0,0-1-1 0 0,0 0 1 0 0,0 1 0 0 0,0-1-1 0 0,0 1 1 0 0,-1-1 2 0 0,1 0 1 0 0,0 0 0 0 0,-1 0 0 0 0,1 0 0 0 0,0-1 0 0 0,0 1 0 0 0,-1 0 0 0 0,1-1 0 0 0,0 1-1 0 0,0 0 1 0 0,0-1 0 0 0,0 1 0 0 0,0-1 0 0 0,0 0 0 0 0,0 1-1 0 0,3 1 75 0 0,-4-2-71 0 0,1 0 0 0 0,-1 1-1 0 0,1-1 1 0 0,-1 0 0 0 0,0 1-1 0 0,1-1 1 0 0,-1 0 0 0 0,0 1-1 0 0,1-1 1 0 0,-1 1 0 0 0,0-1-1 0 0,1 1 1 0 0,-1-1 0 0 0,0 1-1 0 0,0-1 1 0 0,0 1 0 0 0,1 0-4 0 0,-1-1 2 0 0,0 0-1 0 0,0 0 1 0 0,0 1 0 0 0,0-1 0 0 0,0 0-1 0 0,0 1 1 0 0,0-1 0 0 0,0 0 0 0 0,0 0 0 0 0,1 1-1 0 0,-1-1 1 0 0,0 0 0 0 0,0 0 0 0 0,0 1-1 0 0,1-1 1 0 0,-1 0 0 0 0,0 0 0 0 0,0 0 0 0 0,1 1-1 0 0,-1-1 1 0 0,0 0 0 0 0,0 0 0 0 0,1 0 0 0 0,-1 0-1 0 0,0 0 1 0 0,0 1 0 0 0,1-1 0 0 0,-1 0-1 0 0,0 0 1 0 0,1 0-2 0 0,0 0-3 0 0,-1 0 1 0 0,1 0-1 0 0,0 1 0 0 0,0-1 1 0 0,-1 0-1 0 0,1 0 0 0 0,0 1 1 0 0,-1-1-1 0 0,1 1 0 0 0,0-1 1 0 0,-1 1-1 0 0,1-1 0 0 0,-1 1 1 0 0,1-1-1 0 0,-1 1 0 0 0,1-1 0 0 0,-1 1 1 0 0,1 0-1 0 0,-1-1 0 0 0,1 1 1 0 0,-1 0-1 0 0,0-1 0 0 0,0 1 1 0 0,1 0-1 0 0,-1 0 0 0 0,0 0 3 0 0,1 0-4 0 0,-1 0 1 0 0,1 0-1 0 0,0 1 0 0 0,-1-1 0 0 0,1 0 0 0 0,0 0 0 0 0,0 0 1 0 0,0 0-1 0 0,-1 0 0 0 0,1 0 0 0 0,0 0 0 0 0,1 0 4 0 0,3 3 71 0 0,-5-4-69 0 0,1 1 0 0 0,0-1 0 0 0,-1 1 0 0 0,1 0 0 0 0,0-1 0 0 0,0 0 0 0 0,0 1 0 0 0,-1-1-1 0 0,1 1 1 0 0,0-1 0 0 0,0 0-2 0 0,0 0-2 0 0,-1 1 0 0 0,0-1 1 0 0,1 0-1 0 0,-1 0 0 0 0,1 0 0 0 0,-1 0 0 0 0,0 1 0 0 0,1-1 0 0 0,-1 0 1 0 0,0 1-1 0 0,1-1 0 0 0,-1 0 0 0 0,0 0 0 0 0,1 1 0 0 0,-1-1 0 0 0,0 1 2 0 0,1-1 4 0 0,-1 1-1 0 0,0-1 1 0 0,1 0-1 0 0,-1 1 0 0 0,1-1 1 0 0,-1 1-1 0 0,0-1 0 0 0,1 0 1 0 0,-1 1-1 0 0,1-1 0 0 0,-1 0 1 0 0,1 0-1 0 0,-1 1 0 0 0,1-1-2 0 0,0 0-9 0 0,0 1 1 0 0,0 0 0 0 0,0 0 0 0 0,0-1 0 0 0,0 1 0 0 0,0 0-1 0 0,0 0 1 0 0,-1 0 0 0 0,1 0 0 0 0,0 0 0 0 0,-1 0 0 0 0,1 0 0 0 0,-1 0-1 0 0,1 0 1 0 0,-1 0 0 0 0,1 0 0 0 0,-1 1 7 0 0,2 3 56 0 0,10 6-168 0 0,-12-10 117 0 0,1 0-1 0 0,0 0 1 0 0,0 0 0 0 0,0-1 0 0 0,-1 1-1 0 0,1 0 1 0 0,0-1 0 0 0,0 1-1 0 0,0 0 1 0 0,0-1 0 0 0,0 1-1 0 0,1-1-4 0 0,4 4-4 0 0,0-2 10 0 0,-5-1-3 0 0,-1-1-1 0 0,1 0 1 0 0,0 0-1 0 0,-1 0 0 0 0,1 1 1 0 0,-1-1-1 0 0,1 0 1 0 0,-1 1-1 0 0,1-1 1 0 0,-1 1-1 0 0,1-1 1 0 0,-1 1-1 0 0,0-1 1 0 0,1 1-1 0 0,-1-1 0 0 0,0 1-2 0 0,1-1 1 0 0,-1 1-1 0 0,1-1 0 0 0,-1 0 0 0 0,0 1 0 0 0,1-1 1 0 0,-1 0-1 0 0,1 1 0 0 0,-1-1 0 0 0,1 0 0 0 0,-1 1 0 0 0,1-1 1 0 0,-1 0-1 0 0,1 0 0 0 0,0 0 0 0 0,-1 1 0 0 0,1-1 0 0 0,0 0 0 0 0,-1 0 0 0 0,1 0-1 0 0,-1 0 0 0 0,1 0 0 0 0,-1 0 0 0 0,0 0 0 0 0,1 0 1 0 0,-1 1-1 0 0,1-1 0 0 0,-1 0 0 0 0,0 0 0 0 0,1 0 1 0 0,-1 1-1 0 0,1-1 0 0 0,-1 0 0 0 0,0 0 0 0 0,1 1 0 0 0,-1-1 1 0 0,0 0-1 0 0,0 1 0 0 0,1-1 0 0 0,-1 0 0 0 0,0 1 1 0 0,1 0-1 0 0,-1 0 0 0 0,1 0-1 0 0,0 0 0 0 0,-1 0 0 0 0,1 1 0 0 0,0-1 0 0 0,0 0 0 0 0,0 0 0 0 0,0 0 0 0 0,0 0 0 0 0,0 0 0 0 0,0 0 0 0 0,0-1 0 0 0,1 1 0 0 0,0 0 2 0 0,6 4 81 0 0,-8-4-74 0 0,1 0 0 0 0,0-1 0 0 0,0 1 0 0 0,-1 0 0 0 0,1 0 1 0 0,-1 0-1 0 0,1 0 0 0 0,-1 0 0 0 0,1 0-7 0 0,-1-1 0 0 0,0 1-1 0 0,1-1 1 0 0,-1 1-1 0 0,0-1 1 0 0,0 0-1 0 0,1 1 1 0 0,-1-1-1 0 0,0 1 1 0 0,1-1-1 0 0,-1 0 1 0 0,0 1 0 0 0,1-1-1 0 0,-1 1 1 0 0,0-1-1 0 0,1 0 1 0 0,-1 0-1 0 0,1 1 1 0 0,-1-1-1 0 0,1 0 1 0 0,-1 0 0 0 0,1 0-1 0 0,-1 1 1 0 0,1-1-1 0 0,-1 0 1 0 0,1 0-1 0 0,-1 0 1 0 0,1 0 0 0 0,1 0-2 0 0,-1 1 0 0 0,1 0 1 0 0,-1-1-1 0 0,1 1 0 0 0,-1 0 1 0 0,0 0-1 0 0,1-1 0 0 0,-1 1 1 0 0,0 0-1 0 0,0 0 0 0 0,0 0 1 0 0,0 1-1 0 0,0-1 0 0 0,0 0 0 0 0,0 0 1 0 0,1 1 1 0 0,10 11-77 0 0,9 7 202 0 0,-6-11 110 0 0,-14-8-237 0 0,0 0 1 0 0,-1-1-1 0 0,1 1 1 0 0,0 0-1 0 0,-1 0 1 0 0,1-1-1 0 0,-1 1 1 0 0,1 0-1 0 0,-1 0 1 0 0,1 0-1 0 0,-1 0 2 0 0,1 1 4 0 0,-1-1-1 0 0,1 0 1 0 0,0 0-1 0 0,-1 0 0 0 0,1 0 1 0 0,0 0-1 0 0,0 0 1 0 0,0 1-4 0 0,14 11 37 0 0,-9-10-65 0 0,-5-3 31 0 0,-1 0 1 0 0,1 0 0 0 0,-1 0 0 0 0,1 0-1 0 0,-1 0 1 0 0,1 1 0 0 0,-1-1 0 0 0,1 0 0 0 0,-1 1-1 0 0,1-1 1 0 0,-1 0 0 0 0,1 1 0 0 0,-1-1 0 0 0,1 0-1 0 0,-1 1 1 0 0,1-1 0 0 0,-1 1-4 0 0,0-1-4 0 0,1 1 1 0 0,-1-1 0 0 0,1 1-1 0 0,-1-1 1 0 0,0 0-1 0 0,1 1 1 0 0,-1-1-1 0 0,1 0 1 0 0,-1 0 0 0 0,1 1-1 0 0,-1-1 1 0 0,1 0-1 0 0,0 0 1 0 0,-1 0-1 0 0,1 0 1 0 0,-1 0 0 0 0,1 0-1 0 0,-1 0 1 0 0,1 0-1 0 0,-1 0 1 0 0,1 0 3 0 0,0 0-3 0 0,-1 0 1 0 0,1 0-1 0 0,0 0 1 0 0,-1 0-1 0 0,1 1 1 0 0,-1-1-1 0 0,1 0 1 0 0,-1 0-1 0 0,1 0 1 0 0,-1 0 0 0 0,1 0-1 0 0,-1 1 1 0 0,1-1-1 0 0,-1 0 1 0 0,1 1 2 0 0,6 3-30 0 0,3 4 178 0 0,-9-7-148 0 0,1 0-1 0 0,0 0 1 0 0,-1 0-1 0 0,1 0 1 0 0,0 0-1 0 0,0 0 1 0 0,0 0-1 0 0,-1-1 1 0 0,1 1-1 0 0,0-1 1 0 0,10 5-112 0 0,0-2 135 0 0,-11-3-20 0 0,0 1 1 0 0,1-1-1 0 0,-1 0 0 0 0,0 1 0 0 0,1-1 0 0 0,-1 1 0 0 0,0-1 1 0 0,1 1-1 0 0,-1 0 0 0 0,0-1 0 0 0,0 1 0 0 0,1 1-3 0 0,-1-2-1 0 0,-1 1-1 0 0,1-1 1 0 0,0 1 0 0 0,0-1-1 0 0,-1 1 1 0 0,1-1-1 0 0,0 0 1 0 0,0 1-1 0 0,0-1 1 0 0,0 0 0 0 0,0 0-1 0 0,-1 1 1 0 0,1-1-1 0 0,0 0 1 0 0,0 0-1 0 0,0 0 2 0 0,10 2 131 0 0,8 4-157 0 0,-12-5-49 0 0,-5-1 77 0 0,0 0 1 0 0,-1 0 0 0 0,1 0-1 0 0,0 1 1 0 0,0-1 0 0 0,-1 0-1 0 0,1 1 1 0 0,-1-1 0 0 0,1 1 0 0 0,0 0-1 0 0,0 0-2 0 0,-1 0-7 0 0,0 0 0 0 0,0-1 0 0 0,0 1 1 0 0,0-1-1 0 0,0 1 0 0 0,1-1 0 0 0,-1 1 0 0 0,0-1 0 0 0,0 0 0 0 0,0 0 0 0 0,0 1 0 0 0,1-1 0 0 0,-1 0 0 0 0,1 0 7 0 0,10 2 397 0 0,-2-1-400 0 0,-9-1-21 0 0,0 0 0 0 0,0 0 1 0 0,0 0-1 0 0,0 0 0 0 0,0 0 0 0 0,0 0 1 0 0,0 1-1 0 0,0-1 0 0 0,0 0 1 0 0,0 1-1 0 0,0-1 0 0 0,1 1 24 0 0,0 0 37 0 0,0 0 0 0 0,1 1 0 0 0,0-1-1 0 0,-1-1 1 0 0,1 1 0 0 0,1 0-37 0 0,-2 0 2 0 0,0-1 0 0 0,0 1-1 0 0,0 0 1 0 0,0-1 0 0 0,0 1 0 0 0,0 0-1 0 0,0 0 1 0 0,1 1-2 0 0,0 0-9 0 0,-1-1-1 0 0,0 0 1 0 0,1 0 0 0 0,-1 0-1 0 0,1 0 1 0 0,-1 0 0 0 0,1-1-1 0 0,-1 1 1 0 0,3 0 9 0 0,-2-1-9 0 0,0 1 1 0 0,0 0 0 0 0,0 0-1 0 0,0 1 1 0 0,0-1 8 0 0,0 0-12 0 0,-1 0 0 0 0,0 0 0 0 0,0 0 1 0 0,1 0-1 0 0,-1 0 0 0 0,0-1 0 0 0,1 1 1 0 0,-1-1-1 0 0,1 0 12 0 0,-2 0 0 0 0,0 1 1 0 0,0-1 0 0 0,0 0-1 0 0,0 0 1 0 0,0 0-1 0 0,0 1 1 0 0,-1-1 0 0 0,1 1-1 0 0,0-1 1 0 0,0 1-1 0 0,0-1 0 0 0,0 1 3 0 0,0 0 1 0 0,0-1-1 0 0,0 0 0 0 0,0 1 0 0 0,0-1 0 0 0,0 1 1 0 0,0-1-1 0 0,0 0 0 0 0,0 0 0 0 0,0 1 0 0 0,1-1-3 0 0,-1 0 7 0 0,0 0 0 0 0,-1 0 0 0 0,1 0 0 0 0,0 0 0 0 0,0 1-1 0 0,-1-1 1 0 0,1 0 0 0 0,0 0 0 0 0,-1 1 0 0 0,1-1 0 0 0,0 1 0 0 0,-1-1 0 0 0,1 0-1 0 0,-1 1 1 0 0,1-1 0 0 0,-1 1 0 0 0,1 0-7 0 0,0 0 0 0 0,0-1 0 0 0,-1 1 1 0 0,1 0-1 0 0,0-1 0 0 0,0 1 0 0 0,-1-1 0 0 0,1 1 0 0 0,0-1 0 0 0,0 0 1 0 0,0 1-1 0 0,0-1 0 0 0,0 0 0 0 0,0 1 0 0 0,2-1-4 0 0,1 1 1 0 0,-1 0-1 0 0,1-1 1 0 0,0 0-1 0 0,-1 0 1 0 0,1 0-1 0 0,0 0 0 0 0,-1-1 1 0 0,4 0 3 0 0,-4 0-12 0 0,0 1-1 0 0,0 0 1 0 0,0-1 0 0 0,0 1 0 0 0,0 0-1 0 0,0 1 1 0 0,1-1 12 0 0,15 1-57 0 0,4 0 12 0 0,-1-4 74 0 0,0-1 1 0 0,17-5-30 0 0,-6 4-190 0 0,-32 5 200 0 0,-1 0-1 0 0,1 0 1 0 0,-1 0-1 0 0,0 0 1 0 0,1 0-1 0 0,-1 0 1 0 0,1 0-1 0 0,-1 0 1 0 0,1 0-1 0 0,-1 0 1 0 0,1 1-1 0 0,-1-1 1 0 0,0 0-1 0 0,1 0 1 0 0,-1 0-1 0 0,1 1 1 0 0,-1-1-1 0 0,0 0 1 0 0,1 0-1 0 0,-1 1 1 0 0,0-1-1 0 0,1 0 1 0 0,-1 1-1 0 0,0-1-9 0 0,1 0-6 0 0,-1 1 0 0 0,0-1-1 0 0,1 0 1 0 0,-1 1 0 0 0,0-1-1 0 0,1 0 1 0 0,-1 0 0 0 0,0 1-1 0 0,1-1 1 0 0,-1 0 0 0 0,0 0-1 0 0,1 0 1 0 0,-1 0 0 0 0,1 0-1 0 0,-1 1 1 0 0,0-1 0 0 0,1 0 0 0 0,-1 0-1 0 0,1 0 7 0 0,4-1-8 0 0,0 0-1 0 0,0 1 1 0 0,0-1-1 0 0,0 1 1 0 0,2 1 8 0 0,3-2-100 0 0,-4 0 42 0 0,5 4 50 0 0,-10-2 8 0 0,0-1-1 0 0,-1 0 1 0 0,1 1 0 0 0,0-1 0 0 0,0 0 0 0 0,0 0-1 0 0,0 1 1 0 0,0-1 0 0 0,0 0 0 0 0,-1 0-1 0 0,1 0 1 0 0,0 0 0 0 0,0 0 0 0 0,0 0-1 0 0,0-1 1 0 0,1 1 0 0 0,15-4 408 0 0,-4 8-661 0 0,-4-3 175 0 0,-9 0 70 0 0,1-1 0 0 0,-1 0 0 0 0,1 0 0 0 0,0 0 0 0 0,-1 0 0 0 0,1 0 0 0 0,0 0 0 0 0,-1 0-1 0 0,1 0 1 0 0,0 0 0 0 0,-1 0 0 0 0,1 0 0 0 0,0 0 0 0 0,-1 0 0 0 0,1-1 0 0 0,0 1 0 0 0,-1 0 0 0 0,1 0 0 0 0,-1-1 0 0 0,1 1 0 0 0,0-1 8 0 0,0 1-17 0 0,-1-1 0 0 0,1 1 0 0 0,0 0 0 0 0,0 0 1 0 0,0 0-1 0 0,0 0 0 0 0,-1-1 0 0 0,1 1 0 0 0,0 0 0 0 0,0 0 17 0 0,7 0-183 0 0,-7-1 168 0 0,0 1-1 0 0,-1 0 1 0 0,1 0-1 0 0,0 0 1 0 0,0 0-1 0 0,-1 0 1 0 0,1 0-1 0 0,0 0 1 0 0,0 0-1 0 0,-1 0 1 0 0,1 0 0 0 0,0 0-1 0 0,0 1 1 0 0,-1-1-1 0 0,1 0 1 0 0,0 1 15 0 0,0-1-7 0 0,0 0 0 0 0,-1 0 1 0 0,1 1-1 0 0,0-1 1 0 0,-1 0-1 0 0,1 0 0 0 0,0 0 1 0 0,-1 0-1 0 0,1 0 1 0 0,0 0-1 0 0,-1 0 0 0 0,2 0 7 0 0,2 0 112 0 0,-4 0-113 0 0,0 0 1 0 0,0 0-1 0 0,0 0 0 0 0,1 0 1 0 0,-1 0-1 0 0,0 0 0 0 0,0 0 1 0 0,0 0-1 0 0,1 0 0 0 0,-1 0 1 0 0,0 0-1 0 0,0 0 0 0 0,0 0 1 0 0,0 0-1 0 0,1 0 1 0 0,-1 0-1 0 0,0 0 0 0 0,0 0 1 0 0,0-1-1 0 0,0 1 0 0 0,0 0 1 0 0,1 0-1 0 0,-1 0 0 0 0,0 0 1 0 0,0 0-9 0 0,0 0 0 0 0,1 0-1 0 0,-1 0 1 0 0,0 0 0 0 0,0 0 0 0 0,0 0-1 0 0,1 0 1 0 0,-1 0 0 0 0,0 0-1 0 0,0 0 1 0 0,0 0 0 0 0,1 0-1 0 0,-1 0 1 0 0,0 0 0 0 0,0 0-1 0 0,0 0 1 0 0,1 0 0 0 0,-1 0-1 0 0,0 0 1 0 0,0 0 0 0 0,0 1 0 0 0,1-1-1 0 0,-1 0 1 0 0,0 0 0 0 0,0 0-1 0 0,0 0 1 0 0,0 0 0 0 0,0 1-1 0 0,1-1 1 0 0,-1 0 0 0 0,0 0-1 0 0,0 0 1 0 0,0 1 0 0 0,0-1 0 0 0,0 0-1 0 0,0 0 1 0 0,0 0 0 0 0,0 1-1 0 0,0-1 1 0 0,0 0 0 0 0,0 0-1 0 0,0 0 1 0 0,0 1 0 0 0,0-1-1 0 0,0 0 1 0 0,0 0 0 0 0,0 0-1 0 0,0 1 1 0 0,0-1 0 0 0,0 0 0 0 0,0 0-1 0 0,0 0 1 0 0,0 1 9 0 0,-4 6 11 0 0,3-7-5 0 0,1 1 0 0 0,0 0 0 0 0,-1 0 0 0 0,1 0 0 0 0,-1-1 0 0 0,1 1 0 0 0,-1 0 0 0 0,1-1 0 0 0,-1 1 0 0 0,0 0 0 0 0,1-1 0 0 0,-1 1 0 0 0,0-1 0 0 0,0 1-6 0 0,1-1-2 0 0,0 0 1 0 0,0 0 0 0 0,-1 0 0 0 0,1 1-1 0 0,0-1 1 0 0,0 0 0 0 0,0 0 0 0 0,-1 0 0 0 0,1 0-1 0 0,0 0 1 0 0,0 1 0 0 0,0-1 0 0 0,0 0-1 0 0,-1 0 1 0 0,1 0 0 0 0,0 0 0 0 0,0 1-1 0 0,0-1 1 0 0,0 0 0 0 0,0 0 0 0 0,0 0 0 0 0,0 1-1 0 0,0-1 1 0 0,0 0 0 0 0,-1 0 0 0 0,1 0-1 0 0,0 1 1 0 0,0-1 1 0 0,0 0 7 0 0,0 1-1 0 0,0-1 0 0 0,0 0 1 0 0,0 1-1 0 0,0-1 1 0 0,0 0-1 0 0,0 1 0 0 0,0-1 1 0 0,0 0-1 0 0,0 1 0 0 0,-1-1 1 0 0,1 0-1 0 0,0 1 1 0 0,0-1-1 0 0,0 0 0 0 0,-1 0 1 0 0,1 1-1 0 0,0-1 1 0 0,0 0-1 0 0,-1 0-6 0 0,3 0-179 0 0,-1 0 188 0 0,-1 0 0 0 0,1-1 0 0 0,-1 1 0 0 0,1 0 0 0 0,0 0 0 0 0,-1 0 0 0 0,1 0 0 0 0,-1 0 0 0 0,1 0 0 0 0,0 0 0 0 0,-1 0 1 0 0,1 0-1 0 0,0 0-9 0 0,0 0 2 0 0,0 0 1 0 0,0-1-1 0 0,0 1 0 0 0,0 0 1 0 0,0-1-1 0 0,0 1 1 0 0,0-1-1 0 0,0 1 1 0 0,0-1-1 0 0,0 1 0 0 0,0-1-2 0 0,6-3-85 0 0,20-2-37 0 0,-19 4 223 0 0,-1 1-1 0 0,0-1 1 0 0,1-1-101 0 0,2-2-152 0 0,-8 4 156 0 0,-1 1 0 0 0,0-1 0 0 0,0 0 0 0 0,1 1 0 0 0,-1-1 0 0 0,0 1 0 0 0,1 0 0 0 0,-1-1 0 0 0,0 1 0 0 0,1 0 0 0 0,-1 0 0 0 0,1 0 0 0 0,-1 0 0 0 0,0 0 0 0 0,1 0 0 0 0,-1 0 0 0 0,2 1-4 0 0,-2-1-11 0 0,-1 0 1 0 0,1 0 0 0 0,0 0-1 0 0,0 0 1 0 0,-1 0-1 0 0,1-1 1 0 0,0 1-1 0 0,0 0 1 0 0,-1 0-1 0 0,1 0 1 0 0,0-1-1 0 0,0 1 1 0 0,-1 0-1 0 0,1-1 11 0 0,0 1 4 0 0,0-1 0 0 0,-1 1 0 0 0,1 0 0 0 0,0-1 0 0 0,-1 1 0 0 0,1 0 0 0 0,0 0 0 0 0,-1 0 0 0 0,1-1 0 0 0,0 1-1 0 0,0 0 1 0 0,-1 0 0 0 0,1 0 0 0 0,0 0 0 0 0,0 0 0 0 0,-1 0 0 0 0,2 1-4 0 0,0-1 8 0 0,1 1-1 0 0,-1-1 1 0 0,1 0-1 0 0,0 0 1 0 0,-1 0-1 0 0,1 0 1 0 0,0 0 0 0 0,-1 0-1 0 0,1-1 1 0 0,1 0-8 0 0,0 0-22 0 0,-1 1 1 0 0,0-1 0 0 0,0 1 0 0 0,0 0-1 0 0,1 0 1 0 0,-1 0 0 0 0,1 0 21 0 0,-2 0-9 0 0,0 0 1 0 0,0 0 0 0 0,1 0 0 0 0,-1-1 0 0 0,0 1-1 0 0,1-1 1 0 0,-1 1 0 0 0,2-2 8 0 0,10-2-37 0 0,-12 4 14 0 0,2 0 24 0 0,0-1 0 0 0,0 0 0 0 0,0 1 1 0 0,0-1-1 0 0,0-1 0 0 0,0 1 0 0 0,3-2-1 0 0,-5 2-19 0 0,0 0 0 0 0,0 0 0 0 0,0 0 0 0 0,1 1 0 0 0,-1-1 0 0 0,1 1 19 0 0,0-1 21 0 0,-1 0 0 0 0,0 1 1 0 0,1-1-1 0 0,-1 0 0 0 0,2 0-21 0 0,0-2 15 0 0,1 2-1 0 0,0-1 1 0 0,-1 1-1 0 0,1-1 1 0 0,0 1-1 0 0,0 1 1 0 0,0-1-1 0 0,0 1 1 0 0,4 0-15 0 0,-7-1 18 0 0,0 1 0 0 0,-1 0 0 0 0,1-1 0 0 0,0 1-1 0 0,-1-1 1 0 0,1 0 0 0 0,-1 1 0 0 0,1-1 0 0 0,-1 0 0 0 0,1-1-18 0 0,0 1-33 0 0,0 0 0 0 0,0 0-1 0 0,1 0 1 0 0,-1 0 0 0 0,0 0 0 0 0,1 0 33 0 0,6-1-55 0 0,-1 0-1 0 0,1-1 1 0 0,0-1 0 0 0,2-1 55 0 0,5 0 359 0 0,-13 5-408 0 0,-1 0-1 0 0,1-1 1 0 0,0 0 0 0 0,-1 0 0 0 0,2-1 49 0 0,49-20-778 0 0,-50 20 732 0 0,-1 0-1 0 0,1 0 1 0 0,0 0-1 0 0,2-2 47 0 0,11-7-40 0 0,-7 4 15 0 0,-8 6 15 0 0,0 0 0 0 0,0 1 1 0 0,0-1-1 0 0,0 0 0 0 0,0 0 0 0 0,0 1 0 0 0,0-1 0 0 0,0 0 0 0 0,0 1 0 0 0,1-1 0 0 0,-1 1 10 0 0,14-10-182 0 0,-10 8 182 0 0,1-1 0 0 0,-1 0 0 0 0,-1 0 0 0 0,4-3 0 0 0,0 0 19 0 0,-6 5-9 0 0,0 0 0 0 0,0-1 0 0 0,0 1 0 0 0,0-1-1 0 0,-1 1 1 0 0,1-1 0 0 0,-1 0 0 0 0,1 0 0 0 0,0-1-10 0 0,0 1-3 0 0,0 0 1 0 0,-1 0 0 0 0,1 0-1 0 0,0 0 1 0 0,0 1 0 0 0,0-1-1 0 0,0 1 1 0 0,1-1 0 0 0,0 0 2 0 0,14-10 175 0 0,0-2-100 0 0,-12 10 21 0 0,0 0-1 0 0,-1-1 1 0 0,4-3-96 0 0,5-5-14 0 0,-9 10-87 0 0,-1 0 0 0 0,0-1-1 0 0,3-2 102 0 0,7-6 240 0 0,-6 6-117 0 0,12-15-213 0 0,-11 12-221 0 0,9-8 311 0 0,-7 4 61 0 0,-9 12-52 0 0,0-1-1 0 0,0 1 0 0 0,0 0 1 0 0,0-1-1 0 0,0 1 0 0 0,0 0 1 0 0,0 0-1 0 0,1-1 0 0 0,-1 1 0 0 0,0 0 1 0 0,1 0-1 0 0,0 0-8 0 0,0 0 18 0 0,0 0 0 0 0,0-1 1 0 0,0 1-1 0 0,-1 0 0 0 0,1-1 0 0 0,0 0 1 0 0,-1 1-1 0 0,1-1 0 0 0,-1 0 0 0 0,1 0 0 0 0,-1 0 1 0 0,0 0-1 0 0,0 0-18 0 0,11-14 196 0 0,31-31-268 0 0,-40 43 92 0 0,0 0 0 0 0,0 0 0 0 0,0 0 0 0 0,2-4-20 0 0,-3 4 21 0 0,1 0 1 0 0,0-1-1 0 0,0 1 1 0 0,3-2-22 0 0,8-10 163 0 0,5-7-163 0 0,-10 13-24 0 0,34-43 460 0 0,-38 47-361 0 0,1-1 0 0 0,5-4-75 0 0,1-1 91 0 0,-2 0-160 0 0,-1-1 0 0 0,0 1 0 0 0,6-13 69 0 0,-3 6 38 0 0,3-5-38 0 0,7-10-72 0 0,-4 5 170 0 0,-5 8-89 0 0,-1-1 0 0 0,7-18-9 0 0,-18 37 2 0 0,5-11 3 0 0,-1-1 0 0 0,0 0 0 0 0,1-9-5 0 0,8-47 1 0 0,-12 58 65 0 0,3-10-7 0 0,2-6-59 0 0,5-20-3 0 0,-6 14 222 0 0,-2-2-219 0 0,-2 23-35 0 0,-2 1 0 0 0,0-1 1 0 0,-1 0-1 0 0,0-3 35 0 0,0 9 7 0 0,1-1 0 0 0,0 0 1 0 0,0-5-8 0 0,1-7 11 0 0,0-4 9 0 0,-1 8 13 0 0,0 1-1 0 0,-1 0 0 0 0,-2-10-32 0 0,-5-37 32 0 0,5 44-37 0 0,2 13 19 0 0,-1-1 0 0 0,1 1 0 0 0,-2 0-1 0 0,1 0 1 0 0,-1 0 0 0 0,0 0 0 0 0,0 0-14 0 0,-10-22-48 0 0,6-4 131 0 0,6 30-94 0 0,0 0 0 0 0,1 0 1 0 0,0 0-1 0 0,0-1 0 0 0,-1 1 0 0 0,1 0 11 0 0,0 0 3 0 0,0 1 0 0 0,0-1 0 0 0,0 0 0 0 0,0 1 0 0 0,0-1 0 0 0,-1 1 0 0 0,1-1 0 0 0,-1 1 0 0 0,1-1 0 0 0,-1 1 0 0 0,0-1-3 0 0,-2-3 46 0 0,2 4-32 0 0,0-1-1 0 0,0 1 1 0 0,0-1 0 0 0,0 1 0 0 0,1-1 0 0 0,-1 0 0 0 0,0 1 0 0 0,1-1 0 0 0,-1-1-14 0 0,-2-8-23 0 0,-1-1 1 0 0,0 1-1 0 0,-6-11 23 0 0,6 12-28 0 0,-1 1 52 0 0,0-1 1 0 0,-1 1-1 0 0,-5-7-24 0 0,7 12 54 0 0,0-1-1 0 0,-1 1 1 0 0,1 0 0 0 0,-3-1-54 0 0,-2-2 51 0 0,-21-19-113 0 0,24 21 81 0 0,0 0 0 0 0,0 0 0 0 0,1-1-19 0 0,-15-13 11 0 0,1 7 55 0 0,4 4-5 0 0,3-2-157 0 0,-1 0 0 0 0,1 0 96 0 0,-19-17-26 0 0,26 24 38 0 0,-1-1 13 0 0,1 0 1 0 0,-1 0 0 0 0,0 0-1 0 0,0 1 1 0 0,0 0 0 0 0,-2 0-26 0 0,5 1-7 0 0,-1 1 0 0 0,1-1 1 0 0,-1 0-1 0 0,1 0 0 0 0,0-1 0 0 0,0 1 1 0 0,0-1-1 0 0,-1-1 7 0 0,0 1-12 0 0,1 0 1 0 0,-1 0-1 0 0,0 0 0 0 0,0 1 1 0 0,-3-3 11 0 0,-17-7-27 0 0,1-1-1 0 0,-2-3 28 0 0,0 0-361 0 0,18 12 500 0 0,0 1 0 0 0,-6-3-139 0 0,8 4-4 0 0,0 0 0 0 0,1 0 0 0 0,-1 0 0 0 0,1-1 0 0 0,-1 1 0 0 0,1-1 0 0 0,-1-1 4 0 0,-50-41-145 0 0,31 26 133 0 0,15 12 7 0 0,1 0-1 0 0,-3-3 6 0 0,9 8 3 0 0,0 1 0 0 0,0-1-1 0 0,0 0 1 0 0,0 1 0 0 0,-1-1-1 0 0,1 1 1 0 0,-1-1 0 0 0,1 1-1 0 0,-1 0 1 0 0,0 0 0 0 0,0 0-3 0 0,0 0-6 0 0,1-1 0 0 0,-1 1 0 0 0,0-1 0 0 0,1 0 1 0 0,-1 1-1 0 0,1-1 0 0 0,-1-1 0 0 0,1 1 0 0 0,0 0 1 0 0,-1-2 5 0 0,-1 1 11 0 0,1-1 0 0 0,-1 1 0 0 0,0-1 0 0 0,-1 0-11 0 0,-12-8-35 0 0,-13-7-115 0 0,2 1 238 0 0,24 15-82 0 0,0 0 0 0 0,0 0-1 0 0,0 0 1 0 0,1 0 0 0 0,-1-1 0 0 0,-2-3-6 0 0,-10-8-115 0 0,0 3 113 0 0,13 11 4 0 0,1-1-1 0 0,-1 0 0 0 0,1 1 0 0 0,-1-1 0 0 0,1 0 1 0 0,-1-1-1 0 0,1 1 0 0 0,0 0 0 0 0,0-1-1 0 0,-2-2 7 0 0,0 1-1 0 0,0 0 0 0 0,0 0 0 0 0,-1 0 1 0 0,1 0-1 0 0,-1 0 0 0 0,-5-2-6 0 0,-13-10-69 0 0,-7-6-171 0 0,19 13 265 0 0,0-1 0 0 0,-2-2-25 0 0,-10-11 18 0 0,22 22-5 0 0,-1 0 0 0 0,1 0 0 0 0,-1 0 0 0 0,0 0-1 0 0,1 1 1 0 0,-1-1 0 0 0,0 0 0 0 0,0 1 0 0 0,0-1 0 0 0,-1 1-13 0 0,-12-6 90 0 0,8 3-82 0 0,1 0 1 0 0,0 1-1 0 0,-1 0 0 0 0,0 0 1 0 0,-3 0-9 0 0,-36-5 51 0 0,27 4-54 0 0,6 2-4 0 0,0 1 1 0 0,0 0-1 0 0,0 1 0 0 0,-13 3 7 0 0,5-2-85 0 0,-46 9 30 0 0,37-5 76 0 0,-16 0-21 0 0,1 0 20 0 0,-1 3 1 0 0,-29 9-21 0 0,29-7-75 0 0,-8 5 44 0 0,-40 16 31 0 0,40-12 2 0 0,-68 20-61 0 0,83-27 335 0 0,-20 3-276 0 0,44-12-77 0 0,58-28-110 0 0,8-6 187 0 0,-36 20-17 0 0,4 0-14 0 0,0 0-1 0 0,10-3 32 0 0,14-6 23 0 0,-27 11-23 0 0,119-63-373 0 0,-89 45 390 0 0,-46 26-12 0 0,0 0 1 0 0,1 0-1 0 0,-1 0 0 0 0,0 0 0 0 0,0 0 1 0 0,1 0-1 0 0,-1 0 0 0 0,0-1 0 0 0,0 1 1 0 0,0 0-1 0 0,1 0 0 0 0,-1 0 1 0 0,0 0-1 0 0,0-1 0 0 0,0 1 0 0 0,0 0 1 0 0,0 0-1 0 0,1 0 0 0 0,-1-1 1 0 0,0 1-1 0 0,0 0 0 0 0,0 0 0 0 0,0 0 1 0 0,0-1-1 0 0,0 1 0 0 0,0 0 1 0 0,0 0-6 0 0,-6-1 102 0 0,-13 4 83 0 0,17-2-130 0 0,-68 12 63 0 0,61-12-107 0 0,-1 0 0 0 0,1-1 0 0 0,-1 0 1 0 0,-8-1-12 0 0,-17 0 20 0 0,6 2 6 0 0,-44 1-64 0 0,-5-4 38 0 0,68 2-25 0 0,0 0 0 0 0,1 1 0 0 0,-1 0 0 0 0,0 0 0 0 0,-2 2 25 0 0,9-3 80 0 0,6-1 34 0 0,15-4-99 0 0,-7 0 49 0 0,1 1 0 0 0,-1 1 0 0 0,1 0 0 0 0,-1 0 0 0 0,9 0-64 0 0,12-3 95 0 0,-12 3-182 0 0,-1 0 0 0 0,1 1 0 0 0,-1 1 0 0 0,1 0 0 0 0,0 2 0 0 0,-1 0 0 0 0,1 2 0 0 0,6 1 87 0 0,-14 0-102 0 0,-11-3 91 0 0,1-1 0 0 0,-1 1 0 0 0,1 0 1 0 0,0-1-1 0 0,-1 1 0 0 0,1-1 0 0 0,-1 0 0 0 0,1 0 0 0 0,0 0 1 0 0,-1 1-1 0 0,1-1 0 0 0,0-1 0 0 0,-1 1 0 0 0,1 0 11 0 0,0-1-57 0 0,-5 0 13 0 0,-10 0-2 0 0,-8 0 61 0 0,-54-10-76 0 0,17 4 100 0 0,45 5 132 0 0,-11 1-171 0 0,14 1-10 0 0,1 0-1 0 0,-1-1 1 0 0,1 0-1 0 0,-1-1 11 0 0,-4 1-37 0 0,11 0 145 0 0,9 0 106 0 0,91-23 317 0 0,-74 19-578 0 0,1 0 1 0 0,-1 2-1 0 0,1 1 0 0 0,16 1 47 0 0,-31 1-28 0 0,-1 0-54 0 0,0 0 0 0 0,0 0 1 0 0,0 1-1 0 0,0 1 0 0 0,-1-1 1 0 0,3 2 81 0 0,2 3-383 0 0,-11-5 309 0 0,0 0 1 0 0,1 0 0 0 0,-1-1 0 0 0,0 1 0 0 0,1 0 0 0 0,-1-1 0 0 0,1 1 0 0 0,-1-1 0 0 0,0 1 0 0 0,1-1-1 0 0,-1 0 1 0 0,1 0 73 0 0,-21-10-744 0 0,14 9 665 0 0,-1-1 0 0 0,1 2-1 0 0,0-1 1 0 0,0 0 0 0 0,0 1-1 0 0,-1 0 1 0 0,1 0 0 0 0,0 1 0 0 0,0 0-1 0 0,-4 0 80 0 0,-10 4-317 0 0,0 0-1 0 0,-4 3 318 0 0,2-1 133 0 0,10-5-49 0 0,11-1-79 0 0,0-1-1 0 0,0 0 1 0 0,0 0 0 0 0,0 0-1 0 0,0 0 1 0 0,-1 0-1 0 0,1 0 1 0 0,0 0 0 0 0,0 0-1 0 0,0 0 1 0 0,0 0-1 0 0,-1 0 1 0 0,1 0 0 0 0,0 0-1 0 0,0 0 1 0 0,0 0-1 0 0,0 0 1 0 0,-1 0 0 0 0,1 0-1 0 0,0 0 1 0 0,0 0-1 0 0,0 0 1 0 0,0 0 0 0 0,0 0-1 0 0,-1 0 1 0 0,1 0-1 0 0,0 0 1 0 0,0 0 0 0 0,0 0-1 0 0,0-1 1 0 0,0 1-1 0 0,-1 0 1 0 0,1 0-1 0 0,0 0 1 0 0,0 0 0 0 0,0 0-5 0 0,12-3 52 0 0,19-10 241 0 0,1 0 0 0 0,3 2-293 0 0,-18 5 79 0 0,29-8 36 0 0,9 0-115 0 0,-35 9 35 0 0,9-1-8 0 0,-14 3 6 0 0,0 0 0 0 0,0-2 0 0 0,12-5-33 0 0,-17 7-59 0 0,-8 3 39 0 0,0 0 1 0 0,0-1-1 0 0,-1 1 0 0 0,1-1 1 0 0,0 0-1 0 0,0 0 0 0 0,-1 1 1 0 0,1-1-1 0 0,0-1 20 0 0,-2 2 3 0 0,0 0-1 0 0,0 0 1 0 0,0-1-1 0 0,0 1 1 0 0,0 0 0 0 0,0 0-1 0 0,0 0 1 0 0,0 0-1 0 0,0 0 1 0 0,0-1-1 0 0,0 1 1 0 0,0 0-1 0 0,0 0 1 0 0,0 0 0 0 0,0 0-1 0 0,0 0 1 0 0,0 0-1 0 0,0-1 1 0 0,0 1-1 0 0,0 0 1 0 0,-1 0-1 0 0,1 0 1 0 0,0 0 0 0 0,0 0-1 0 0,0 0 1 0 0,0 0-1 0 0,0 0 1 0 0,0-1-1 0 0,0 1 1 0 0,0 0-1 0 0,-1 0 1 0 0,1 0 0 0 0,0 0-1 0 0,0 0 1 0 0,0 0-1 0 0,0 0 1 0 0,0 0-1 0 0,-1 0 1 0 0,1 0-1 0 0,0 0 1 0 0,0 0 0 0 0,0 0-1 0 0,0 0 1 0 0,-1 0-3 0 0,-7-2 165 0 0,7 2-163 0 0,-1 1 0 0 0,0-1 1 0 0,0 0-1 0 0,0 1 0 0 0,1-1 0 0 0,-1 1 1 0 0,0 0-3 0 0,-9 2 41 0 0,-1 0-112 0 0,0 0 1 0 0,-1 1-1 0 0,2 0 0 0 0,-12 6 71 0 0,0 0 77 0 0,8-3-222 0 0,-13 7 145 0 0,28-14-4 0 0,0 0-1 0 0,0 0 0 0 0,0 0 1 0 0,0 0-1 0 0,-1 0 0 0 0,1 0 1 0 0,0 1-1 0 0,0-1 0 0 0,0 0 1 0 0,0 0-1 0 0,0 0 0 0 0,0 0 1 0 0,0 0-1 0 0,-1 0 0 0 0,1 0 1 0 0,0 0-1 0 0,0 0 0 0 0,0 0 1 0 0,0 0-1 0 0,0 1 0 0 0,0-1 1 0 0,0 0-1 0 0,0 0 1 0 0,0 0-1 0 0,0 0 0 0 0,0 0 1 0 0,0 0-1 0 0,0 0 0 0 0,-1 1 1 0 0,1-1-1 0 0,0 0 0 0 0,0 0 1 0 0,0 0-1 0 0,0 0 0 0 0,0 0 1 0 0,0 1-1 0 0,0-1 5 0 0,5 0-178 0 0,8-1-67 0 0,61-20 623 0 0,-37 10-9 0 0,15-2-369 0 0,4 2 196 0 0,-50 9-164 0 0,-5 2-24 0 0,0 0-1 0 0,-1-1 1 0 0,1 1-1 0 0,-1 0 1 0 0,1 0 0 0 0,0-1-1 0 0,-1 1 1 0 0,1 0-1 0 0,0 0 1 0 0,-1 0-1 0 0,1 0 1 0 0,0 0-8 0 0,-6 1 55 0 0,1 1-1 0 0,0-1 1 0 0,0 1 0 0 0,0 0-1 0 0,-1 0-54 0 0,-14 7 89 0 0,-9 2-89 0 0,9-4 41 0 0,-13 7-41 0 0,-24 13 8 0 0,-21 6-8 0 0,29-14 128 0 0,1 2 0 0 0,-42 26-128 0 0,31-7-300 0 0,50-34 193 0 0,1-1 38 0 0,7-5 67 0 0,0 0 0 0 0,0 0-1 0 0,0 0 1 0 0,0 0 0 0 0,0 0 0 0 0,-1 0-1 0 0,1 0 1 0 0,0 0 0 0 0,0 0 0 0 0,0 0-1 0 0,0 0 1 0 0,0 0 0 0 0,0 0 0 0 0,0 0-1 0 0,0 0 1 0 0,0 0 0 0 0,0 0 0 0 0,0 0-1 0 0,-1 0 1 0 0,1 0 0 0 0,0 0 0 0 0,0 0-1 0 0,0 0 1 0 0,0 0 0 0 0,0 0 0 0 0,0 0-1 0 0,0 0 1 0 0,0 0 0 0 0,0 0 0 0 0,0 0-1 0 0,0 0 1 0 0,0 0 0 0 0,-1 0 0 0 0,1 0-1 0 0,0 0 1 0 0,0 0 0 0 0,0 0 0 0 0,0 0-1 0 0,0 0 1 0 0,0 0 0 0 0,0 0 0 0 0,0 0-1 0 0,0 0 1 0 0,0-1 0 0 0,0 1-1 0 0,0 0 1 0 0,0 0 0 0 0,0 0 0 0 0,0 0-1 0 0,0 0 1 0 0,0 0 0 0 0,0 0 0 0 0,0 0-1 0 0,0 0 1 0 0,0 0 0 0 0,0-1 0 0 0,0 1-1 0 0,0 0 1 0 0,0 0 0 0 0,0 0 2 0 0,0-3-61 0 0,0 1 0 0 0,1-1 0 0 0,0 0 0 0 0,-1 1 0 0 0,1-1 0 0 0,0 0 0 0 0,1-1 61 0 0,-1 2-14 0 0,0 0 0 0 0,0 0 1 0 0,0 0-1 0 0,-1 0 1 0 0,1 0-1 0 0,-1 0 0 0 0,1 0 1 0 0,-1 0-1 0 0,0 0 0 0 0,0 0 1 0 0,0 0-1 0 0,0 0 0 0 0,0 0 1 0 0,0 0-1 0 0,0-1 0 0 0,-1 1 14 0 0,1 2 8 0 0,-1-1-1 0 0,1 1 0 0 0,0 0 0 0 0,0-1 0 0 0,-1 1 1 0 0,1 0-1 0 0,0 0 0 0 0,-1-1 0 0 0,1 1 0 0 0,0 0 1 0 0,-1 0-1 0 0,1 0 0 0 0,0-1 0 0 0,-1 1 0 0 0,1 0 1 0 0,0 0-1 0 0,-1 0 0 0 0,1 0 0 0 0,-1 0 0 0 0,1 0 1 0 0,0 0-1 0 0,-1 0 0 0 0,1 0 0 0 0,-1 0 0 0 0,1 0 1 0 0,0 0-1 0 0,-1 0 0 0 0,1 0 0 0 0,-1 0 0 0 0,1 0 1 0 0,0 1-1 0 0,-1-1 0 0 0,1 0 0 0 0,-1 0-7 0 0,-14 7 34 0 0,-2 3 29 0 0,1 2 0 0 0,0-1 0 0 0,1 2 0 0 0,-1 1-63 0 0,0 0 30 0 0,-28 24 107 0 0,1 0 251 0 0,-3-1-388 0 0,23-20 180 0 0,0 2 0 0 0,1 0 0 0 0,-2 4-180 0 0,24-23 13 0 0,-1 1-1 0 0,1 0 1 0 0,-1-1-1 0 0,1 1 1 0 0,-1 0-1 0 0,1-1 1 0 0,0 1-1 0 0,-1 0 1 0 0,1 0-1 0 0,0 0 1 0 0,-1-1-1 0 0,1 1-12 0 0,0-1 0 0 0,0 1 0 0 0,0-1 0 0 0,0 0 0 0 0,0 0 0 0 0,0 0 0 0 0,0 0 0 0 0,0 0 0 0 0,0 0 0 0 0,0 0 0 0 0,0 0 0 0 0,0 0 0 0 0,0 0 0 0 0,0 0 0 0 0,0 0 0 0 0,0 0 0 0 0,0 1 0 0 0,0-1 0 0 0,0 0 0 0 0,0 0 0 0 0,0 0 0 0 0,0 0 0 0 0,1 0 0 0 0,-1 0 0 0 0,0 0 0 0 0,0 0 0 0 0,0 0 0 0 0,0 0 0 0 0,0 0-1 0 0,0 0 1 0 0,0 0 0 0 0,0 0 0 0 0,0 0 0 0 0,0 0 0 0 0,0 0 0 0 0,0 0 0 0 0,0 0 0 0 0,0 0 0 0 0,0 0 0 0 0,1 0 0 0 0,-1 0 0 0 0,5-2-83 0 0,47-38-204 0 0,-37 27 222 0 0,-1 0 1 0 0,0-1 0 0 0,0-1-1 0 0,8-13 65 0 0,-5 5-28 0 0,1-5 28 0 0,-8 13 23 0 0,1-1 0 0 0,0 2-1 0 0,11-12-22 0 0,-19 23 214 0 0,-8 8-89 0 0,-14 14-178 0 0,0 5 129 0 0,1 0 1 0 0,-6 11-77 0 0,-2 2 55 0 0,0 4-261 0 0,6-8 285 0 0,14-23-72 0 0,5-9-13 0 0,1-1-1 0 0,0 1 1 0 0,0-1-1 0 0,-1 1 1 0 0,1-1 0 0 0,0 1-1 0 0,0-1 1 0 0,0 1 0 0 0,-1 0-1 0 0,1-1 1 0 0,0 1 0 0 0,0-1-1 0 0,0 1 1 0 0,0 0 0 0 0,0-1-1 0 0,0 1 7 0 0,1-1-17 0 0,0-1 0 0 0,-1 1 0 0 0,1-1 0 0 0,-1 1 0 0 0,1-1 0 0 0,-1 0 0 0 0,1 1 0 0 0,-1-1 0 0 0,1 0 0 0 0,-1 1 0 0 0,0-1 0 0 0,1 0 17 0 0,5-10-66 0 0,0-1-1 0 0,-1-1 0 0 0,0 1 1 0 0,1-6 66 0 0,-3 8-4 0 0,-1 1-1 0 0,-1 0 1 0 0,1 0 0 0 0,-1-1 0 0 0,-1 1 0 0 0,0-1 0 0 0,0 1 0 0 0,-1-1 0 0 0,0 1-1 0 0,0 0 1 0 0,-3-6 4 0 0,-2-6 216 0 0,-6-15-216 0 0,11 33 15 0 0,0 0 0 0 0,0 0-1 0 0,0 1 1 0 0,0-1 0 0 0,1 0-1 0 0,-1 0 1 0 0,1 0 0 0 0,0 0-1 0 0,0 1 1 0 0,0-1 0 0 0,0 0-1 0 0,0 0 1 0 0,1 0 0 0 0,-1 0-1 0 0,2-2-14 0 0,-2 1-7 0 0,1 1-1 0 0,-1-1 1 0 0,0 0-1 0 0,0 0 1 0 0,0 0-1 0 0,0 1 0 0 0,-1-1 1 0 0,0 0-1 0 0,0 0 1 0 0,0-2 7 0 0,-4-15 57 0 0,4 7-44 0 0,-5-13-13 0 0,3 16 23 0 0,1 0 1 0 0,0-1 0 0 0,1 0-24 0 0,0 0 26 0 0,0 9-16 0 0,0 0 0 0 0,1 0-1 0 0,0 0 1 0 0,0 0 0 0 0,0 0 0 0 0,0 0-1 0 0,1-2-9 0 0,-1 4 6 0 0,0 1 0 0 0,0-1 0 0 0,0 0 0 0 0,0 1 0 0 0,0-1 0 0 0,0 0 0 0 0,0 0 0 0 0,0 1 0 0 0,0-1 0 0 0,0 0 0 0 0,0 1 0 0 0,-1-1 0 0 0,1 0 0 0 0,0 1 0 0 0,0-1 0 0 0,-1 1 0 0 0,1-1 0 0 0,0 0 0 0 0,-1 0-6 0 0,1 1 3 0 0,0 0 1 0 0,0 0-1 0 0,0 0 1 0 0,0-1-1 0 0,-1 1 1 0 0,1 0-1 0 0,0 0 1 0 0,0 0-1 0 0,0-1 1 0 0,0 1-1 0 0,0 0 1 0 0,0 0-1 0 0,0-1 1 0 0,0 1-1 0 0,0 0 1 0 0,0 0-1 0 0,0 0 1 0 0,0-1-1 0 0,0 1 1 0 0,0 0-1 0 0,0 0 1 0 0,0-1-1 0 0,0 1 1 0 0,0 0-1 0 0,1 0 1 0 0,-1 0-1 0 0,0-1 1 0 0,0 1-1 0 0,0 0 1 0 0,0 0-1 0 0,0 0 1 0 0,1-1-1 0 0,-1 1 1 0 0,0 0-4 0 0,8-6 113 0 0,-3 3-269 0 0,1-3 199 0 0,0 1-1 0 0,3-6-42 0 0,-2 2 50 0 0,-4 4 77 0 0,-2 16-22 0 0,-1-4-70 0 0,1 0 1 0 0,-1 1 0 0 0,1-1 0 0 0,1 0 0 0 0,0 1-36 0 0,-1-4-1 0 0,0 0 0 0 0,0 0 0 0 0,1 0-1 0 0,0 0 1 0 0,0-1 0 0 0,0 1 0 0 0,0-1 0 0 0,1 1 0 0 0,1 2 1 0 0,14 17-59 0 0,-14-17 87 0 0,0-1-1 0 0,0 0 1 0 0,0 0 0 0 0,5 4-28 0 0,-9-9-32 0 0,1 1 0 0 0,-1-1 0 0 0,1 1 0 0 0,-1 0 0 0 0,1-1 0 0 0,-1 1 0 0 0,1 0 0 0 0,-1-1 0 0 0,1 1 0 0 0,-1 0 0 0 0,0-1 0 0 0,1 1 0 0 0,-1 0 0 0 0,0 0 0 0 0,0 0 0 0 0,0-1 0 0 0,0 1 0 0 0,1 0 0 0 0,-1 0-1 0 0,0 0 1 0 0,0-1 0 0 0,-1 1 0 0 0,1 0 0 0 0,0 0 32 0 0,0 4-70 0 0,0-1-243 0 0,0-2 315 0 0,0-1 0 0 0,0 0 0 0 0,0 1 0 0 0,0-1 0 0 0,1 0 1 0 0,-1 0-1 0 0,0 1 0 0 0,1-1 0 0 0,-1 0 0 0 0,1 0 0 0 0,-1 1 0 0 0,1-1 0 0 0,-1 0 1 0 0,1 0-1 0 0,0 0 0 0 0,0 0 0 0 0,-1 0 0 0 0,1 0 0 0 0,0 0 0 0 0,0 0 0 0 0,0 0-2 0 0,6 7 18 0 0,-7-8-32 0 0,1 1 0 0 0,-1-1 0 0 0,1 1 0 0 0,-1-1-1 0 0,1 0 1 0 0,-1 1 0 0 0,1-1 0 0 0,0 0-1 0 0,-1 0 1 0 0,1 1 0 0 0,-1-1 0 0 0,1 0 0 0 0,0 0-1 0 0,-1 0 1 0 0,1 0 0 0 0,0 0 0 0 0,-1 0-1 0 0,1 0 1 0 0,0 0 0 0 0,0 0 14 0 0,15-2 4 0 0,9-5 138 0 0,-8 3-116 0 0,-14 3-48 0 0,0 0 0 0 0,1 0 0 0 0,-1 0 0 0 0,2 0 22 0 0,5 0 4 0 0,-1-1 0 0 0,5-1-4 0 0,-6 1 1 0 0,0 0 1 0 0,0 1-1 0 0,0 0 1 0 0,3 0-2 0 0,-4 1 13 0 0,-1-1 1 0 0,1 0 0 0 0,5-1-14 0 0,-5 0 3 0 0,0 1 1 0 0,0 0 0 0 0,5 0-4 0 0,5 0-3 0 0,0 0 0 0 0,0-2 0 0 0,5-1 3 0 0,-1 0 62 0 0,14 0-62 0 0,1-1 257 0 0,-21 3-177 0 0,9-1-80 0 0,19 1 5 0 0,-13 0 78 0 0,28 1-83 0 0,-36 4 74 0 0,8 0-93 0 0,-10-1 79 0 0,-16-1-70 0 0,0-1 0 0 0,-1 1 0 0 0,1-1 0 0 0,0 0-1 0 0,2 0 12 0 0,12-1 40 0 0,-12 1-60 0 0,1-1 1 0 0,-1 1-1 0 0,5-2 19 0 0,6-5-123 0 0,-5 5 172 0 0,-12 2-57 0 0,0 0 1 0 0,0 0-1 0 0,1 0 0 0 0,-1 0 0 0 0,0 0 0 0 0,0 0 0 0 0,0 0 0 0 0,0 0 1 0 0,1 0-1 0 0,-1 0 0 0 0,0 0 0 0 0,0 0 0 0 0,0 0 0 0 0,0 0 1 0 0,1 0-1 0 0,-1 0 0 0 0,0 0 0 0 0,0 0 0 0 0,0 0 0 0 0,0-1 1 0 0,1 1-1 0 0,-1 0 0 0 0,0 0 0 0 0,0 0 0 0 0,0 0 0 0 0,0 0 1 0 0,0 0-1 0 0,1-1 0 0 0,-1 1 0 0 0,0 0 0 0 0,0 0 0 0 0,0 0 1 0 0,0 0-1 0 0,0-1 0 0 0,0 1 0 0 0,0 0 0 0 0,0 0 0 0 0,0 0 1 0 0,0 0-1 0 0,0-1 0 0 0,0 1 0 0 0,0 0 0 0 0,0 0 0 0 0,0 0 1 0 0,0-1-1 0 0,0 1 0 0 0,0 0 0 0 0,0 0 0 0 0,0 0 0 0 0,0 0 8 0 0,0-1-153 0 0,0 0-58 0 0,2 1 210 0 0,-3 0-1 0 0,1 0-1 0 0,0 0 1 0 0,0 0-1 0 0,0 0 1 0 0,0 0-1 0 0,0 0 0 0 0,0 0 1 0 0,0 0-1 0 0,0 0 0 0 0,0 0 1 0 0,0 0-1 0 0,0 0 1 0 0,0 0-1 0 0,0 0 0 0 0,0 0 1 0 0,0 0-1 0 0,0 0 1 0 0,0 0-1 0 0,0 0 0 0 0,0 0 1 0 0,0 0-1 0 0,0 0 0 0 0,0 0 1 0 0,0 0-1 0 0,0 0 1 0 0,0 0-1 0 0,0 0 0 0 0,0 0 1 0 0,0 0-1 0 0,0-1 1 0 0,0 1-1 0 0,0 0 0 0 0,0 0 1 0 0,0 0-1 0 0,0 0 1 0 0,0 0-1 0 0,0 0 0 0 0,-1 0 1 0 0,1 0-1 0 0,0 0 0 0 0,0 0 1 0 0,0 0-1 0 0,0 0 1 0 0,0 0-1 0 0,0 0 0 0 0,0 0 1 0 0,0 0-1 0 0,0 0 1 0 0,0 0-1 0 0,0 0 0 0 0,0 0 1 0 0,0 0-1 0 0,0 0 1 0 0,0 0-1 0 0,0 0 0 0 0,0 0 1 0 0,0 0-1 0 0,0 0 0 0 0,0 0 1 0 0,0 0-1 0 0,0 0 1 0 0,0 0 2 0 0,-2 4-422 0 0,2-5 413 0 0,2-3-345 0 0,7-19 348 0 0,0 1 307 0 0,-7 16-349 0 0,1 0 0 0 0,-1 0 0 0 0,1 1 0 0 0,1-3 48 0 0,3-4 33 0 0,-4 7 29 0 0,-1 1-1 0 0,1-1 1 0 0,3-2-62 0 0,-5 4-16 0 0,1 1 1 0 0,-1-1-1 0 0,1 0 1 0 0,-1 0-1 0 0,0 1 1 0 0,0-1-1 0 0,-1 0 1 0 0,1 0-1 0 0,0-1 16 0 0,1-5 150 0 0,-1 2-198 0 0,0 1 0 0 0,0 0 0 0 0,-1 0 1 0 0,1-1-1 0 0,-2-4 48 0 0,1 0 106 0 0,0 5-85 0 0,-1 6-22 0 0,1-1 0 0 0,0 1 0 0 0,0-1-1 0 0,0 1 1 0 0,0-1 0 0 0,0 1 0 0 0,0-1-1 0 0,0 1 1 0 0,0-1 0 0 0,0 1 0 0 0,1-1-1 0 0,-1 1 1 0 0,0-1 1 0 0,1-4 1 0 0,1 0 0 0 0,-1 0 0 0 0,0 0-1 0 0,-1 0 0 0 0,1 0-6 0 0,-1 1-1 0 0,1-1 1 0 0,0 0-1 0 0,2-2 7 0 0,-3 7 1 0 0,0-1-1 0 0,0 1 0 0 0,0 0 0 0 0,0-1 1 0 0,0 1-1 0 0,0-1 0 0 0,0 1 0 0 0,0-1 1 0 0,0 1-1 0 0,0-1 0 0 0,0 1 0 0 0,0-1 1 0 0,0 1-1 0 0,0-1 0 0 0,0 1 0 0 0,0 0 10 0 0,0 0 1 0 0,0 0-1 0 0,0 0 1 0 0,0 0-1 0 0,-1-1 1 0 0,1 1-1 0 0,0 0 1 0 0,0 0-1 0 0,0 0 1 0 0,0 0-1 0 0,0 0 1 0 0,0 0-1 0 0,0 0 0 0 0,0 0 1 0 0,0 0-1 0 0,0-1 1 0 0,0 1-1 0 0,0 0 1 0 0,0 0-1 0 0,0 0 1 0 0,0 0-1 0 0,0 0 1 0 0,0 0-1 0 0,1 0 1 0 0,-1 0-1 0 0,0 0 1 0 0,0-1-1 0 0,0 1 0 0 0,0 0 1 0 0,0 0-1 0 0,0 0 1 0 0,0 0-1 0 0,0 0 1 0 0,0 0-1 0 0,0 0 1 0 0,0 0-1 0 0,0 0 1 0 0,0 0-1 0 0,1 0 1 0 0,-1 0-1 0 0,0 0 1 0 0,0 0-1 0 0,0 0-10 0 0,1-4 54 0 0,1 1 1 0 0,-1-1-1 0 0,0 0 1 0 0,1-2-55 0 0,-1 2 83 0 0,0 2-55 0 0,0-1 1 0 0,-1 0-1 0 0,1 1 0 0 0,-1-1 0 0 0,1 0 0 0 0,-1 0 0 0 0,0 0 0 0 0,0 1 1 0 0,0-1-1 0 0,-1 0-28 0 0,1 3 10 0 0,0 0 0 0 0,0 0 0 0 0,0-1 0 0 0,0 1 0 0 0,0 0 0 0 0,0 0 0 0 0,0 0 0 0 0,0 0 0 0 0,0 0 1 0 0,0 0-1 0 0,0 0 0 0 0,-1 0 0 0 0,1 0 0 0 0,0 0 0 0 0,0 0 0 0 0,0 0 0 0 0,0-1 0 0 0,0 1 0 0 0,0 0 0 0 0,0 0 0 0 0,-1 0 1 0 0,1 0-1 0 0,0 0 0 0 0,0 0 0 0 0,0 0 0 0 0,0 0 0 0 0,0 0 0 0 0,0 0 0 0 0,0 0 0 0 0,-1 0 0 0 0,1 0-10 0 0,0 1 8 0 0,0-1 0 0 0,0 0 0 0 0,0 0-1 0 0,0 0 1 0 0,0 0 0 0 0,-1 0 0 0 0,1 0-1 0 0,0 0 1 0 0,0 0 0 0 0,0 0 0 0 0,0 0-1 0 0,0 0 1 0 0,-1 0 0 0 0,1-1 0 0 0,0 1-1 0 0,0 0 1 0 0,0 0 0 0 0,0 0 0 0 0,0 0-1 0 0,0 0 1 0 0,0 0 0 0 0,-1 0 0 0 0,1 0-1 0 0,0 0 1 0 0,0 0 0 0 0,0 0 0 0 0,0 0-1 0 0,0-1 1 0 0,0 1 0 0 0,0 0-1 0 0,0 0 1 0 0,0 0 0 0 0,0 0 0 0 0,0 0-1 0 0,-1 0 1 0 0,1-1 0 0 0,0 1 0 0 0,0 0-1 0 0,0 0 1 0 0,0 0 0 0 0,0 0 0 0 0,0 0-1 0 0,0 0 1 0 0,0-1-8 0 0,0 4-133 0 0,-1-7 47 0 0,1 4 142 0 0,2-3-84 0 0,-2 1-104 0 0,0 2 144 0 0,0 0-1 0 0,-1 0 0 0 0,1 0 0 0 0,-1 0 1 0 0,1 0-1 0 0,0 0 0 0 0,-1 0 0 0 0,1 0 0 0 0,-1 0 1 0 0,1 0-1 0 0,0 0 0 0 0,-1 1 0 0 0,1-1 0 0 0,0 0 1 0 0,-1 0-1 0 0,1 0 0 0 0,-1 0 0 0 0,1 1 1 0 0,0-1-1 0 0,0 0 0 0 0,-1 0 0 0 0,1 1 0 0 0,0-1-11 0 0,-1 0-19 0 0,0 2 26 0 0,-1-1 1 0 0,1 1-1 0 0,0-1 0 0 0,-1 1 1 0 0,1 0-1 0 0,0 0 0 0 0,0-1 0 0 0,0 1 1 0 0,0 0-1 0 0,0 1-7 0 0,0-1-2 0 0,-5 13 48 0 0,0 0 0 0 0,-2 8-46 0 0,4-6 12 0 0,0 1 0 0 0,1-1 0 0 0,1 1 0 0 0,0-1 0 0 0,2 17-12 0 0,-1-32-26 0 0,2-6-286 0 0,0 2 288 0 0,-1 0-1 0 0,1 0 1 0 0,0 0-1 0 0,-1 0 1 0 0,0 1-1 0 0,1-1 1 0 0,-1-1 24 0 0,3-8 21 0 0,4-15-138 0 0,3-18 117 0 0,-1 3-71 0 0,-3 19 74 0 0,-2 11 50 0 0,-1 0 0 0 0,-1-1 1 0 0,0 1-1 0 0,-1-1 0 0 0,0 0-53 0 0,-1 11 14 0 0,0 1 0 0 0,1 0 0 0 0,-1 0 0 0 0,0-1-1 0 0,0 1 1 0 0,0 0 0 0 0,0-1 0 0 0,0 1 0 0 0,-1 0 0 0 0,1-1-1 0 0,0 1 1 0 0,0 0 0 0 0,0-1 0 0 0,0 1 0 0 0,0 0 0 0 0,0 0 0 0 0,0-1-1 0 0,0 1 1 0 0,-1 0 0 0 0,1 0 0 0 0,0-1 0 0 0,0 1 0 0 0,0 0 0 0 0,-1 0-1 0 0,1-1 1 0 0,0 1 0 0 0,0 0 0 0 0,-1 0-14 0 0,1 0 6 0 0,0 0 0 0 0,-1 0 1 0 0,1 0-1 0 0,-1 0 0 0 0,1 0 0 0 0,0 0 1 0 0,-1 0-1 0 0,1 0 0 0 0,-1 1 0 0 0,1-1 0 0 0,0 0 1 0 0,-1 0-1 0 0,1 0 0 0 0,0 1 0 0 0,-1-1 1 0 0,1 0-1 0 0,0 0 0 0 0,0 1 0 0 0,-1-1-6 0 0,-1 2 6 0 0,1 0 0 0 0,-1-1-1 0 0,0 1 1 0 0,1 1-1 0 0,-1-1 1 0 0,1 0 0 0 0,0 0-6 0 0,-2 5 56 0 0,1 0 0 0 0,0-1 0 0 0,1 1 0 0 0,-1 6-56 0 0,0-4-11 0 0,0 0 0 0 0,-2 6 11 0 0,-20 67-208 0 0,19-64 97 0 0,4-11-8 0 0,-1 1 0 0 0,0-1 0 0 0,-1 1 119 0 0,10-28-737 0 0,2-15 737 0 0,-2 5 53 0 0,5-11-53 0 0,1 13 89 0 0,-9 19 14 0 0,0 1 1 0 0,0-1 0 0 0,-1-1-104 0 0,-3 9 77 0 0,2-5 6 0 0,-2 6-74 0 0,0 0-1 0 0,0 0 1 0 0,0 0 0 0 0,0 0 0 0 0,0 0 0 0 0,0 0-1 0 0,0 0 1 0 0,0 0 0 0 0,0 0 0 0 0,0 0 0 0 0,0 0 0 0 0,0 0-1 0 0,0 0 1 0 0,0-1 0 0 0,0 1 0 0 0,0 0 0 0 0,0 0 0 0 0,0 0-1 0 0,0 0 1 0 0,0 0 0 0 0,1 0 0 0 0,-1 0 0 0 0,0 0 0 0 0,0 0-1 0 0,0 0 1 0 0,0 0 0 0 0,0 0 0 0 0,0 0 0 0 0,0 0 0 0 0,0 0-1 0 0,0 0 1 0 0,0 0 0 0 0,0 0 0 0 0,0 0 0 0 0,0 0 0 0 0,0 0-1 0 0,1 0 1 0 0,-1 0 0 0 0,0 0 0 0 0,0 0 0 0 0,0 0 0 0 0,0 0-1 0 0,0 0 1 0 0,0 0 0 0 0,0 0 0 0 0,0 0 0 0 0,0 0 0 0 0,0 0-1 0 0,0 0 1 0 0,0 0 0 0 0,0 0 0 0 0,1 0-9 0 0,-1 3 84 0 0,0-1-56 0 0,0-2-26 0 0,0 1-1 0 0,0-1 1 0 0,0 1-1 0 0,1 0 1 0 0,-1-1-1 0 0,0 1 1 0 0,0-1-1 0 0,0 1 1 0 0,1-1-1 0 0,-1 1 1 0 0,0-1-1 0 0,1 1 1 0 0,-1-1-1 0 0,0 0 1 0 0,1 1-1 0 0,-1-1 0 0 0,0 1 1 0 0,1-1-1 0 0,-1 0 1 0 0,1 1-1 0 0,-1-1 1 0 0,1 0-1 0 0,-1 1 1 0 0,1-1-1 0 0,0 0-1 0 0,0 0 3 0 0,0 0 0 0 0,0 0-1 0 0,0-1 1 0 0,1 1-1 0 0,-1 0 1 0 0,0-1 0 0 0,0 1-1 0 0,0-1 1 0 0,0 1 0 0 0,0-1-1 0 0,1 0-2 0 0,-1 0 1 0 0,0 1 1 0 0,0-1-1 0 0,0 0 0 0 0,1 1 0 0 0,-1-1 1 0 0,0 1-1 0 0,0 0 0 0 0,1-1 0 0 0,-1 1 1 0 0,0 0-1 0 0,2 0-1 0 0,6 0-6 0 0,1 0 0 0 0,0 1 1 0 0,-1 0-1 0 0,1 1 0 0 0,-1 0 0 0 0,8 3 6 0 0,59 18 146 0 0,-20-2-250 0 0,-48-19-71 0 0,-1 0 1 0 0,7 0 174 0 0,1 0-508 0 0,-15-2 493 0 0,0 0-1 0 0,0 0 1 0 0,0 0-1 0 0,0 1 1 0 0,1-1-1 0 0,-1 0 0 0 0,0 0 1 0 0,0 0-1 0 0,0 0 1 0 0,0 0-1 0 0,0 0 0 0 0,1 0 1 0 0,-1 0-1 0 0,0 0 1 0 0,0 1-1 0 0,0-1 1 0 0,0 0-1 0 0,0 0 0 0 0,0 0 1 0 0,0 0-1 0 0,0 0 1 0 0,1 1-1 0 0,-1-1 1 0 0,0 0-1 0 0,0 0 0 0 0,0 0 1 0 0,0 0-1 0 0,0 1 1 0 0,0-1-1 0 0,0 0 0 0 0,0 0 17 0 0,0 0-9 0 0,0 0 1 0 0,0 1-1 0 0,0-1 1 0 0,0 0 0 0 0,0 0-1 0 0,0 0 1 0 0,0 0-1 0 0,0 0 1 0 0,0 0 0 0 0,0 0-1 0 0,0 0 1 0 0,0 0 0 0 0,0 0-1 0 0,-1 0 1 0 0,1 0-1 0 0,0 0 1 0 0,0 0 0 0 0,0 0-1 0 0,0 1 1 0 0,0-1-1 0 0,0 0 1 0 0,0 0 0 0 0,0 0-1 0 0,0 0 1 0 0,0 0 0 0 0,0 0-1 0 0,0 0 1 0 0,0 0-1 0 0,0 0 1 0 0,-1 0 0 0 0,1 0-1 0 0,0 0 1 0 0,0 0-1 0 0,0 0 1 0 0,0 0 0 0 0,0 0-1 0 0,0 0 1 0 0,0 0 0 0 0,0 0-1 0 0,0 0 1 0 0,0 0-1 0 0,0 0 1 0 0,-1 0 0 0 0,1 0-1 0 0,0 0 1 0 0,0 0-1 0 0,0 0 1 0 0,0 0 0 0 0,0-1-1 0 0,0 1 1 0 0,0 0 0 0 0,0 0-1 0 0,0 0 1 0 0,0 0-1 0 0,0 0 1 0 0,0 0 0 0 0,0 0-1 0 0,0 0 1 0 0,0 0-1 0 0,0 0 1 0 0,0 0 0 0 0,0 0-1 0 0,0 0 1 0 0,0 0 0 0 0,0 0 7 0 0,-3-2-176 0 0,1 0 0 0 0,0 1 0 0 0,-1 0 1 0 0,1 0-1 0 0,-1 0 0 0 0,1 0 1 0 0,-1 0-1 0 0,1 0 0 0 0,-1 0 0 0 0,0 1 1 0 0,-1-1 175 0 0,1 1-85 0 0,-1-1 0 0 0,0 0 0 0 0,1 0 0 0 0,-1 0 0 0 0,-1-2 85 0 0,-17-11-32 0 0,19 11 42 0 0,-1 0 0 0 0,1 0 0 0 0,-1 1 0 0 0,0 0 0 0 0,0 0 0 0 0,0 0 0 0 0,0 0 0 0 0,-2 0-10 0 0,1 0 18 0 0,0 0 0 0 0,0-1 0 0 0,1 1 0 0 0,-1-1 0 0 0,1 0 1 0 0,0 0-1 0 0,0-1 0 0 0,-1 0-18 0 0,4 3 39 0 0,-11-16 488 0 0,9 17-166 0 0,2 1-13 0 0,1-4-19 0 0,1 4-283 0 0,0-1 0 0 0,-1 0-1 0 0,1 0 1 0 0,0 0 0 0 0,-1 1-1 0 0,1-1 1 0 0,0 0-1 0 0,0 0 1 0 0,-1 0 0 0 0,1 0-1 0 0,0 0 1 0 0,0-1-46 0 0,7 2 211 0 0,13 2 14 0 0,-12-3-49 0 0,0 2 0 0 0,0-1-1 0 0,-1 1 1 0 0,1 1-1 0 0,4 1-175 0 0,32 10 167 0 0,-39-12-156 0 0,1 0 0 0 0,-1-1 0 0 0,1 0 0 0 0,3 0-11 0 0,-2 0 26 0 0,0 1 0 0 0,7 1-26 0 0,-10-2 4 0 0,-1 1 0 0 0,1 0 0 0 0,-1 0 1 0 0,1 0-1 0 0,-1 0 0 0 0,0 0 0 0 0,0 1-4 0 0,-1-1-11 0 0,0 0-1 0 0,1-1 1 0 0,-1 1-1 0 0,0-1 1 0 0,1 0-1 0 0,-1 0 1 0 0,3 0 11 0 0,11 5-136 0 0,27 10-481 0 0,-43-16 610 0 0,0 1-1 0 0,0-1 1 0 0,-1 1 0 0 0,1-1 0 0 0,0 1 0 0 0,0 0 0 0 0,-1-1 0 0 0,1 1-1 0 0,0 0 1 0 0,-1 0 7 0 0,1-1-8 0 0,-1 1 0 0 0,1 0 0 0 0,0-1 0 0 0,-1 1 0 0 0,1-1 0 0 0,0 1 0 0 0,-1-1 0 0 0,1 1 0 0 0,0-1 0 0 0,0 1 8 0 0,0 0-11 0 0,0-1 0 0 0,0 0 0 0 0,0 1 0 0 0,0-1-1 0 0,0 0 1 0 0,0 1 0 0 0,0-1 0 0 0,0 0 0 0 0,0 0 0 0 0,0 0 0 0 0,0 0 0 0 0,0 0 0 0 0,0 0 0 0 0,0 0 0 0 0,0 0 0 0 0,0 0 0 0 0,0 0 0 0 0,1-1 11 0 0,2 0-7 0 0,0 1 1 0 0,0 0-1 0 0,0 0 0 0 0,0 0 1 0 0,0 0-1 0 0,0 0 0 0 0,0 1 1 0 0,0 0-1 0 0,2 0 7 0 0,2 1-57 0 0,-7-2 51 0 0,0 0 8 0 0,-1 0 0 0 0,0 0-1 0 0,0 0 1 0 0,0 0-1 0 0,1 0 1 0 0,-1 0 0 0 0,0 1-1 0 0,0-1 1 0 0,1 0 0 0 0,-1 0-1 0 0,0 0 1 0 0,0 0-1 0 0,0 0 1 0 0,1 0 0 0 0,-1 0-1 0 0,0 1 1 0 0,0-1 0 0 0,0 0-1 0 0,0 0 1 0 0,1 0-1 0 0,-1 0 1 0 0,0 1 0 0 0,0-1-1 0 0,0 0 1 0 0,0 0 0 0 0,0 0-1 0 0,0 1 1 0 0,0-1-1 0 0,1 0 1 0 0,-1 0 0 0 0,0 0-1 0 0,0 1-1 0 0,0-1-1 0 0,0 0 0 0 0,0 0 0 0 0,0-1 0 0 0,0 1 0 0 0,0 0 1 0 0,-1 0-1 0 0,1 0 0 0 0,0 0 0 0 0,0 0 0 0 0,0 0 0 0 0,0 0 0 0 0,0 0 0 0 0,0 0 0 0 0,0 0 0 0 0,0 0 0 0 0,0 0 0 0 0,0 0 0 0 0,0 0 0 0 0,0 0 0 0 0,0 0 0 0 0,0 0 0 0 0,0 0 0 0 0,0-1 0 0 0,0 1 0 0 0,1 0 0 0 0,-1 0 0 0 0,0 0 0 0 0,0 0 0 0 0,0 0 1 0 0,0 0-1 0 0,0 0 0 0 0,0 0 0 0 0,0 0 0 0 0,0 0 0 0 0,0 0 0 0 0,0 0 0 0 0,0 0 0 0 0,0 0 0 0 0,0 0 0 0 0,0 0 0 0 0,0 0 0 0 0,0 0 0 0 0,0 0 0 0 0,0 0 0 0 0,0 0 0 0 0,0 0 0 0 0,0 0 0 0 0,0 0 0 0 0,1 0 1 0 0,2 1-160 0 0,3 2 194 0 0,-4-2 32 0 0,-2-1-56 0 0,0 0 0 0 0,0 0-1 0 0,0 0 1 0 0,0 0-1 0 0,0 0 1 0 0,0 0-1 0 0,0 1 1 0 0,1-1-1 0 0,-1 0 1 0 0,0 0-1 0 0,0 0 1 0 0,0 0-1 0 0,0 0 1 0 0,0 0-1 0 0,0 0 1 0 0,0 1-1 0 0,0-1 1 0 0,0 0-1 0 0,0 0 1 0 0,0 0-1 0 0,0 0 1 0 0,0 0-1 0 0,1 0 1 0 0,-1 1-1 0 0,0-1 1 0 0,0 0-1 0 0,0 0 1 0 0,0 0-1 0 0,0 0 1 0 0,0 0-1 0 0,-1 1 1 0 0,1-1-1 0 0,0 0 1 0 0,0 0-1 0 0,0 0 1 0 0,0 0-1 0 0,0 0 1 0 0,0 0-1 0 0,0 1 1 0 0,0-1-1 0 0,0 0 1 0 0,0 0-1 0 0,0 0 1 0 0,0 0-1 0 0,0 0 1 0 0,-1 0-1 0 0,1 0 1 0 0,0 0-1 0 0,0 1 1 0 0,0-1-1 0 0,0 0 1 0 0,0 0-1 0 0,0 0 1 0 0,0 0 0 0 0,-1 0-1 0 0,1 0 1 0 0,0 0-1 0 0,0 0 1 0 0,0 0-1 0 0,0 0 1 0 0,0 0-1 0 0,-1 0-9 0 0,-1 2 16 0 0,1 0 0 0 0,-1 1 0 0 0,0-1 0 0 0,0 0 0 0 0,1 1 0 0 0,0 0 0 0 0,-1-1 0 0 0,1 1-16 0 0,-3 4 21 0 0,-12 22 33 0 0,-11 19 52 0 0,20-34-120 0 0,-20 41-146 0 0,27-53 150 0 0,-3 3 2 0 0,1 1 0 0 0,0-1-1 0 0,0 1 1 0 0,0 0 0 0 0,1 0 0 0 0,0 0 0 0 0,-1 3 8 0 0,19-39-2127 0 0,35-84 1780 0 0,-45 102 775 0 0,-6 11-144 0 0,-1 2-4 0 0,-3 7 123 0 0,-18 28 105 0 0,12-19-307 0 0,0 0 1 0 0,-3 9-202 0 0,7-11-56 0 0,0 0 0 0 0,1 0 1 0 0,1 0-1 0 0,0 1 0 0 0,2 0 0 0 0,-1-1 0 0 0,2 7 56 0 0,-1-18-496 0 0,2-8-465 0 0,-1 2 918 0 0,1 0 0 0 0,0 0 0 0 0,-1 0 1 0 0,0-1-1 0 0,1 1 0 0 0,-1 0 0 0 0,0 0 1 0 0,0 0-1 0 0,0-1 43 0 0,-2-23 134 0 0,1 19-77 0 0,-1-2 33 0 0,0-1-1 0 0,-1 0 1 0 0,0 1-1 0 0,0 0 1 0 0,-1 0-1 0 0,-5-8-89 0 0,5 8 95 0 0,-8-14 249 0 0,-1 1 1 0 0,-9-12-345 0 0,21 31 30 0 0,-1 1 1 0 0,0 0-1 0 0,0 0 1 0 0,0 0-1 0 0,0 0 1 0 0,0 0-1 0 0,0 0 1 0 0,0 0-1 0 0,0 1 1 0 0,-1-1-1 0 0,1 1 1 0 0,-1 0-1 0 0,1 0 0 0 0,-1 0 1 0 0,1 0-1 0 0,-1 0 1 0 0,0 0-1 0 0,1 1 1 0 0,-1-1-1 0 0,0 1 1 0 0,0 0-1 0 0,0-1 1 0 0,1 1-1 0 0,-1 1 1 0 0,0-1-1 0 0,0 0 1 0 0,1 1-1 0 0,-1-1 1 0 0,0 1-1 0 0,0 0 1 0 0,1 0-1 0 0,-1 0 1 0 0,1 0-1 0 0,-1 1 1 0 0,1-1-1 0 0,0 1 1 0 0,-1-1-1 0 0,0 2-30 0 0,-6 5 35 0 0,0 0 0 0 0,0 1-1 0 0,1 0 1 0 0,0 0-1 0 0,0 1 1 0 0,1 1-1 0 0,1-1 1 0 0,0 1-1 0 0,-1 1-34 0 0,3-3 32 0 0,1-1-1 0 0,0 1 1 0 0,0-1-1 0 0,1 1 1 0 0,0 1-32 0 0,1-6 3 0 0,0 1 0 0 0,1-1 0 0 0,0 1 1 0 0,0-1-1 0 0,0 1 0 0 0,0 0 0 0 0,1-1 0 0 0,-1 1 0 0 0,1-1 1 0 0,1 4-4 0 0,-1-6-49 0 0,0-1 1 0 0,0 1 0 0 0,-1 0-1 0 0,1 0 1 0 0,0-1-1 0 0,0 1 1 0 0,1-1 0 0 0,-1 1-1 0 0,0-1 1 0 0,0 1 0 0 0,1-1 48 0 0,-2-1-17 0 0,1 1 0 0 0,-1-1 1 0 0,1 0-1 0 0,-1 1 0 0 0,1-1 0 0 0,-1 0 1 0 0,1 1-1 0 0,0-1 0 0 0,-1 0 1 0 0,1 0-1 0 0,-1 0 0 0 0,1 0 0 0 0,0 0 1 0 0,-1 1-1 0 0,1-1 0 0 0,0 0 1 0 0,-1 0-1 0 0,1 0 0 0 0,-1-1 0 0 0,1 1 1 0 0,0 0-1 0 0,-1 0 0 0 0,1 0 0 0 0,0 0 1 0 0,-1-1-1 0 0,1 1 0 0 0,-1 0 1 0 0,1 0-1 0 0,-1-1 0 0 0,1 1 0 0 0,-1 0 1 0 0,1-1 16 0 0,2-1-19 0 0,-1 0 0 0 0,0-1 0 0 0,0 1 0 0 0,0-1 0 0 0,0 1 0 0 0,0-1 0 0 0,0 0 0 0 0,-1 1 0 0 0,1-1 0 0 0,-1 0 0 0 0,1-2 19 0 0,1-5-109 0 0,0-1-1 0 0,1-8 110 0 0,-1 6-23 0 0,0-3 72 0 0,-1 0 1 0 0,-1 0-1 0 0,0 0 0 0 0,-1-1 1 0 0,-1 1-1 0 0,0-2-49 0 0,1 16 30 0 0,-1-1 1 0 0,1 0-1 0 0,0 0 1 0 0,-1 1-1 0 0,0-1 1 0 0,0 0-1 0 0,1 1 1 0 0,-2-1-1 0 0,1 1 1 0 0,-1-3-31 0 0,1 4 13 0 0,0 0 1 0 0,1 0-1 0 0,-1 1 1 0 0,0-1-1 0 0,0 0 1 0 0,0 0-1 0 0,0 1 1 0 0,0-1-1 0 0,0 1 1 0 0,0-1-1 0 0,0 1 1 0 0,0-1-1 0 0,0 1 1 0 0,0-1-1 0 0,0 1 1 0 0,0 0-1 0 0,0 0 1 0 0,0-1-1 0 0,0 1 1 0 0,0 0-1 0 0,-1 0 1 0 0,1 0-1 0 0,0 0 1 0 0,0 1-1 0 0,0-1 1 0 0,0 0-1 0 0,-1 1-13 0 0,-1-1 32 0 0,1 1-1 0 0,-1 0 1 0 0,0 0-1 0 0,1 0 1 0 0,-1 1-1 0 0,1-1 0 0 0,0 1 1 0 0,-1-1-1 0 0,1 1 1 0 0,0 0-1 0 0,0 0 0 0 0,0 0 1 0 0,0 0-32 0 0,-5 6 27 0 0,0 1-1 0 0,-4 7-26 0 0,3-4-49 0 0,-6 7 34 0 0,2 1 1 0 0,-2 4 14 0 0,10-17 38 0 0,0 1 0 0 0,1-1 0 0 0,0 1 1 0 0,1 0-1 0 0,-1 0 0 0 0,2 0 0 0 0,-2 8-38 0 0,3-14-9 0 0,0 0 0 0 0,0 0-1 0 0,0 0 1 0 0,0 0-1 0 0,0 0 1 0 0,0 0 0 0 0,1 0-1 0 0,-1 0 1 0 0,1-1 0 0 0,-1 1-1 0 0,1 0 1 0 0,0 0 0 0 0,0 0-1 0 0,-1-1 1 0 0,1 1-1 0 0,1 0 10 0 0,-2-1-25 0 0,1-1 0 0 0,0 1-1 0 0,0 0 1 0 0,0 0-1 0 0,0-1 1 0 0,0 1 0 0 0,0-1-1 0 0,0 1 1 0 0,0-1-1 0 0,0 1 1 0 0,0-1-1 0 0,0 1 1 0 0,0-1 0 0 0,0 0-1 0 0,0 0 1 0 0,0 0-1 0 0,0 1 1 0 0,0-1 0 0 0,0 0-1 0 0,0 0 1 0 0,1 0-1 0 0,-1-1 1 0 0,0 1-1 0 0,0 0 1 0 0,0 0 0 0 0,0-1-1 0 0,0 1 1 0 0,0 0-1 0 0,0-1 26 0 0,5-1-45 0 0,-1-1-1 0 0,1 0 1 0 0,-1 0-1 0 0,0 0 1 0 0,0-1-1 0 0,0 0 0 0 0,-1 0 1 0 0,1 0-1 0 0,-1 0 1 0 0,1-3 45 0 0,10-11-102 0 0,0-1 0 0 0,-1-2 102 0 0,-5 7 62 0 0,6-7 137 0 0,0-5-199 0 0,-11 20 8 0 0,-1-1 1 0 0,0 0-1 0 0,0 0 1 0 0,0 0-1 0 0,-1 0 0 0 0,0-3-8 0 0,-2 5 165 0 0,-3 5-6 0 0,-6 6 98 0 0,6-4-200 0 0,-7 5-27 0 0,0 2 1 0 0,0-1 0 0 0,1 1-1 0 0,0 1 1 0 0,1-1 0 0 0,-4 7-31 0 0,2-3 16 0 0,3-4 9 0 0,1-1-1 0 0,-1 2 1 0 0,2-1 0 0 0,-1 1-1 0 0,2-1 1 0 0,-3 7-25 0 0,6-13-75 0 0,-1 1 1 0 0,1 1 0 0 0,-1-1 1 0 0,1 1-1 0 0,0 1 74 0 0,1-5 7 0 0,0 0 0 0 0,0 0 1 0 0,0 1-1 0 0,0-1 0 0 0,0 0 0 0 0,0 0 0 0 0,0 0 1 0 0,0 0-1 0 0,1 0 0 0 0,-1 0 0 0 0,0 0 0 0 0,1 0 1 0 0,-1 0-1 0 0,1 0 0 0 0,-1 0 0 0 0,1 0 0 0 0,-1 0 1 0 0,1 0-1 0 0,-1 0 0 0 0,1-1 0 0 0,1 2-7 0 0,-2-2-34 0 0,1 1-1 0 0,0-1 0 0 0,0 1 1 0 0,0-1-1 0 0,0 0 0 0 0,-1 0 1 0 0,1 1-1 0 0,0-1 0 0 0,0 0 1 0 0,0 0-1 0 0,0 0 1 0 0,0 0-1 0 0,0 0 0 0 0,0 0 1 0 0,0 0-1 0 0,0 0 35 0 0,15-4-446 0 0,-11 2 415 0 0,1-1-1 0 0,0 0 1 0 0,-1 0 0 0 0,0 0 0 0 0,0 0-1 0 0,0-1 1 0 0,0 0 0 0 0,0 0-1 0 0,-1-1 1 0 0,0 1 0 0 0,2-3 31 0 0,6-9-153 0 0,-1 0 1 0 0,8-16 152 0 0,-16 27 25 0 0,1-3-5 0 0,0 0 1 0 0,0 0-1 0 0,-1-1 1 0 0,-1 1-1 0 0,1-1 1 0 0,-1 0-1 0 0,-1 1 1 0 0,1-6-21 0 0,-2 13 17 0 0,1 0 0 0 0,-1 0 0 0 0,0 0 0 0 0,0-1 0 0 0,0 1 1 0 0,0 0-1 0 0,-1 0 0 0 0,1 0 0 0 0,0-1 0 0 0,0 1 0 0 0,-1 0 0 0 0,1 0 1 0 0,0 0-1 0 0,-1 0 0 0 0,1 0 0 0 0,-1 0 0 0 0,0-1-17 0 0,1 2 16 0 0,-1-1 1 0 0,0 1-1 0 0,1-1 1 0 0,-1 1-1 0 0,0-1 1 0 0,0 1-1 0 0,1-1 0 0 0,-1 1 1 0 0,0 0-1 0 0,0 0 1 0 0,1-1-1 0 0,-1 1 0 0 0,0 0 1 0 0,0 0-1 0 0,0 0 1 0 0,0 0-1 0 0,0 0 0 0 0,1 0 1 0 0,-1 0-1 0 0,0 0 1 0 0,0 0-1 0 0,0 0 0 0 0,0 0 1 0 0,1 1-1 0 0,-1-1-16 0 0,-6 2 50 0 0,1 0-1 0 0,0 0 0 0 0,-1 1 1 0 0,1-1-1 0 0,0 2 0 0 0,1-1 1 0 0,-2 2-50 0 0,-12 8 203 0 0,-8 9-203 0 0,7-7 7 0 0,-84 62 191 0 0,97-72-299 0 0,10-8-275 0 0,11-9 85 0 0,-7 7 288 0 0,-1-1 1 0 0,-1 0-1 0 0,1 0 1 0 0,-1 0-1 0 0,0-1 1 0 0,1-1 2 0 0,5-9 109 0 0,8-18-109 0 0,-11 18 6 0 0,-1 0 0 0 0,0 0 0 0 0,-1 0 0 0 0,0-3-6 0 0,-6 18 9 0 0,1 1 0 0 0,-1-1 0 0 0,0 1 0 0 0,0-1 0 0 0,0 1 0 0 0,0-1 0 0 0,0 1 0 0 0,0-1 0 0 0,0 1 0 0 0,-1-1-9 0 0,1 2 5 0 0,0-1 1 0 0,0 1-1 0 0,0 0 0 0 0,0-1 0 0 0,-1 1 1 0 0,1-1-1 0 0,0 1 0 0 0,0 0 1 0 0,0 0-1 0 0,-1-1 0 0 0,1 1 0 0 0,0 0 1 0 0,0-1-1 0 0,-1 1 0 0 0,1 0 0 0 0,0 0 1 0 0,-1 0-1 0 0,1-1 0 0 0,0 1 0 0 0,-1 0 1 0 0,1 0-1 0 0,0 0 0 0 0,-1 0 0 0 0,1 0 1 0 0,-1-1-1 0 0,1 1 0 0 0,0 0 0 0 0,-1 0 1 0 0,1 0-1 0 0,0 0 0 0 0,-1 0 0 0 0,1 0 1 0 0,-1 0-1 0 0,1 1 0 0 0,0-1 0 0 0,-1 0 1 0 0,1 0-1 0 0,0 0 0 0 0,-1 0 0 0 0,1 0-5 0 0,-2 1 9 0 0,0 0 0 0 0,0 0-1 0 0,0 0 1 0 0,0 0 0 0 0,0 0-1 0 0,1 1 1 0 0,-1-1 0 0 0,0 0-1 0 0,0 2-8 0 0,-14 15 68 0 0,11-12-44 0 0,-12 16 83 0 0,2 1 0 0 0,0 1 0 0 0,-1 4-107 0 0,0 1 80 0 0,14-26-74 0 0,-5 9 16 0 0,0 0 1 0 0,0 3-23 0 0,6-12 13 0 0,0 0 0 0 0,0 0 0 0 0,0 0 0 0 0,0 0 0 0 0,0 0 0 0 0,1 0 0 0 0,0 0 0 0 0,-1 1 0 0 0,1-1 0 0 0,0 0 0 0 0,0 0 0 0 0,1 1-13 0 0,-1-4-5 0 0,0 1-1 0 0,0 0 1 0 0,0-1 0 0 0,0 1-1 0 0,1-1 1 0 0,-1 1 0 0 0,0 0-1 0 0,1-1 1 0 0,-1 1 0 0 0,0-1-1 0 0,1 1 1 0 0,-1-1 0 0 0,0 1 0 0 0,1-1-1 0 0,-1 1 1 0 0,1-1 5 0 0,-1 0-15 0 0,0 1-1 0 0,1-1 1 0 0,-1 0 0 0 0,0 0-1 0 0,1 0 1 0 0,-1 0 0 0 0,0 0 0 0 0,1 0-1 0 0,-1 0 1 0 0,1 1 0 0 0,-1-1-1 0 0,0 0 1 0 0,1 0 0 0 0,-1 0 0 0 0,0 0-1 0 0,1 0 1 0 0,-1-1 0 0 0,1 1-1 0 0,-1 0 1 0 0,0 0 15 0 0,2 0-53 0 0,-1-1-1 0 0,0 0 1 0 0,0 1-1 0 0,0-1 0 0 0,1 0 1 0 0,-1 0-1 0 0,0 1 1 0 0,0-1-1 0 0,0 0 1 0 0,0 0-1 0 0,0 0 0 0 0,0-1 54 0 0,27-40-482 0 0,-2-1-1 0 0,-3-1 483 0 0,19-30 1104 0 0,-42 74-1095 0 0,0 0 1 0 0,0 0-1 0 0,0 0 1 0 0,0 0-1 0 0,0 0 1 0 0,0 0-1 0 0,0 0 0 0 0,0 0 1 0 0,0-1-1 0 0,0 1 1 0 0,0 0-1 0 0,0 0 0 0 0,1 0 1 0 0,-1 0-1 0 0,0 0 1 0 0,0 0-1 0 0,0 0 1 0 0,0 0-1 0 0,0 0 0 0 0,0 0 1 0 0,0 0-1 0 0,-1-1 1 0 0,1 1-1 0 0,0 0 0 0 0,0 0 1 0 0,0 0-1 0 0,0 0 1 0 0,0 0-1 0 0,0 0 1 0 0,0 0-1 0 0,0 0 0 0 0,0 0 1 0 0,0 0-1 0 0,0 0 1 0 0,0 0-1 0 0,0 0 0 0 0,0-1 1 0 0,0 1-1 0 0,0 0 1 0 0,0 0-10 0 0,-4-1 204 0 0,-5 2-37 0 0,7 1-161 0 0,0-1 0 0 0,0 0 0 0 0,0 0 0 0 0,1 1 0 0 0,-1-1 0 0 0,1 1 0 0 0,-1 0 0 0 0,1-1 0 0 0,-1 1 0 0 0,1 0 0 0 0,-1 0-6 0 0,1 1 1 0 0,-10 12 68 0 0,2 1 1 0 0,0 0-1 0 0,1 1 1 0 0,0 0 0 0 0,2 0-1 0 0,0 0 1 0 0,-1 6-70 0 0,5-14 48 0 0,0 0 0 0 0,1 1 0 0 0,-1 8-48 0 0,2-13-15 0 0,0 0 0 0 0,0-1 0 0 0,1 1 0 0 0,-1 0 0 0 0,1 0 0 0 0,0 0 0 0 0,0-1 0 0 0,2 3 15 0 0,-2-4-13 0 0,0 0 1 0 0,1-1-1 0 0,0 1 1 0 0,-1-1 0 0 0,1 0-1 0 0,0 1 1 0 0,0-1-1 0 0,0 0 1 0 0,1 0 0 0 0,-1 0-1 0 0,3 1 13 0 0,-4-2-13 0 0,0 0 0 0 0,1 0-1 0 0,0 0 1 0 0,-1 0 0 0 0,1-1 0 0 0,0 1-1 0 0,-1 0 1 0 0,1-1 0 0 0,0 1 0 0 0,-1-1 0 0 0,1 0-1 0 0,0 0 1 0 0,0 1 0 0 0,0-1 0 0 0,-1 0-1 0 0,1-1 1 0 0,0 1 0 0 0,0 0 0 0 0,1-1 13 0 0,6-3-131 0 0,-1 0 0 0 0,1-1 1 0 0,-1 0-1 0 0,0-1 0 0 0,0 0 1 0 0,7-6 130 0 0,0-1-7 0 0,-1 0-70 0 0,1-1 0 0 0,-1 0 1 0 0,3-7 76 0 0,20-20 0 0 0,-37 41 4 0 0,1-1 0 0 0,0 0 1 0 0,1 0-1 0 0,-1 1 0 0 0,0-1 0 0 0,0 0 0 0 0,0 1 0 0 0,0-1 0 0 0,1 1-4 0 0,-2 0 5 0 0,0 0 0 0 0,0 0 0 0 0,0 0 0 0 0,0 0 1 0 0,0 0-1 0 0,0 0 0 0 0,0-1 0 0 0,1 1 0 0 0,-1 0 0 0 0,0 0 0 0 0,0 0 1 0 0,0 0-1 0 0,0 0 0 0 0,0 0 0 0 0,0 1 0 0 0,0-1 0 0 0,1 0 1 0 0,-1 0-1 0 0,0 0 0 0 0,0 0 0 0 0,0 0 0 0 0,0 0 0 0 0,0 0 0 0 0,0 0 1 0 0,0 0-1 0 0,0 0 0 0 0,1 0 0 0 0,-1 0 0 0 0,0 0 0 0 0,0 0 0 0 0,0 0 1 0 0,0 1-1 0 0,0-1-5 0 0,0 0 20 0 0,0 0-1 0 0,0 1 1 0 0,0-1 0 0 0,0 1 0 0 0,0-1-1 0 0,0 1 1 0 0,0-1 0 0 0,0 0 0 0 0,-1 1-1 0 0,1-1 1 0 0,0 1 0 0 0,0-1 0 0 0,0 0-1 0 0,0 1 1 0 0,-1-1-20 0 0,-5 11 82 0 0,-2 3 31 0 0,0 1 0 0 0,1 0 1 0 0,-3 10-114 0 0,8-17 54 0 0,-1 0 1 0 0,1 0-1 0 0,1 0 1 0 0,-1 0 0 0 0,1 5-55 0 0,1-10-32 0 0,0 0 0 0 0,1 0 0 0 0,-1 0-1 0 0,0 1 1 0 0,1-1 0 0 0,0 0 0 0 0,0 0 0 0 0,0 0 0 0 0,0 0 0 0 0,0 0 0 0 0,1 0 0 0 0,-1 0 0 0 0,1-1 0 0 0,0 1 0 0 0,1 1 32 0 0,-2-3-54 0 0,-1 0 0 0 0,1 0 0 0 0,0-1 1 0 0,0 1-1 0 0,0 0 0 0 0,0-1 0 0 0,0 1 1 0 0,0 0-1 0 0,0-1 0 0 0,0 1 1 0 0,0-1-1 0 0,0 0 0 0 0,0 1 0 0 0,0-1 1 0 0,0 0-1 0 0,1 1 0 0 0,-1-1 1 0 0,0 0-1 0 0,0 0 0 0 0,0 0 0 0 0,0 0 1 0 0,0 0-1 0 0,1-1 0 0 0,-1 1 0 0 0,0 0 1 0 0,0 0-1 0 0,0-1 0 0 0,0 1 1 0 0,0-1-1 0 0,0 1 0 0 0,0-1 0 0 0,0 1 1 0 0,0-1-1 0 0,0 1 0 0 0,0-1 1 0 0,0 0-1 0 0,0 0 0 0 0,0 0 0 0 0,0 0 54 0 0,6-7-113 0 0,1-1 0 0 0,-2 1-1 0 0,0-1 1 0 0,0 0 0 0 0,0-1-1 0 0,-1 1 1 0 0,0-1 0 0 0,0-2 113 0 0,6-10 4 0 0,-8 18 90 0 0,-1 0-1 0 0,1 0 1 0 0,-1-1-1 0 0,0 1 0 0 0,-1 0 1 0 0,1-1-1 0 0,0-3-93 0 0,-3 7 362 0 0,0 2-77 0 0,-6 7 92 0 0,-7 10-105 0 0,14-18-266 0 0,-11 17 98 0 0,1 1-1 0 0,0 0 1 0 0,2 0 0 0 0,0 1 0 0 0,-1 5-104 0 0,7-19 2 0 0,1 0 1 0 0,0 0-1 0 0,0-1 1 0 0,0 1 0 0 0,0 0-1 0 0,1 0 1 0 0,0 0-1 0 0,0 0 1 0 0,0 0-1 0 0,0 0 1 0 0,1 0 0 0 0,0-1-1 0 0,0 2-2 0 0,-1-6-15 0 0,0 1 1 0 0,0 0-1 0 0,1-1 0 0 0,-1 1 1 0 0,0 0-1 0 0,0 0 0 0 0,1-1 1 0 0,-1 1-1 0 0,0-1 0 0 0,1 1 0 0 0,-1 0 1 0 0,1-1-1 0 0,-1 1 0 0 0,1-1 1 0 0,-1 1-1 0 0,1-1 0 0 0,-1 1 1 0 0,1-1-1 0 0,0 1 0 0 0,-1-1 0 0 0,1 0 1 0 0,0 1-1 0 0,-1-1 0 0 0,1 0 1 0 0,0 0-1 0 0,-1 1 0 0 0,1-1 1 0 0,0 0-1 0 0,-1 0 0 0 0,1 0 0 0 0,0 0 1 0 0,0 0-1 0 0,-1 0 0 0 0,1 0 1 0 0,0 0-1 0 0,0 0 0 0 0,-1 0 1 0 0,1-1-1 0 0,0 1 0 0 0,-1 0 1 0 0,1 0-1 0 0,0-1 15 0 0,3-1-76 0 0,1 0 0 0 0,-1 0 1 0 0,0-1-1 0 0,0 0 0 0 0,0 0 1 0 0,0-1 75 0 0,3-1 0 0 0,-1 0-6 0 0,0 0 0 0 0,-1 0-1 0 0,1 0 1 0 0,-1-1 0 0 0,-1 1 0 0 0,1-1-1 0 0,-1 0 1 0 0,0-1 0 0 0,0 1 0 0 0,-1-1-1 0 0,0 0 1 0 0,0 0 0 0 0,2-6 6 0 0,0-2 28 0 0,2-10-88 0 0,-6 23 67 0 0,-1-1 1 0 0,0 1-1 0 0,0 0 0 0 0,0 0 1 0 0,0 0-1 0 0,0 0 0 0 0,0-1 1 0 0,-1 1-1 0 0,1 0 0 0 0,-1-1-7 0 0,1 2 13 0 0,0 1 0 0 0,0 0 0 0 0,-1 0-1 0 0,1-1 1 0 0,0 1 0 0 0,0 0 0 0 0,0 0 0 0 0,0-1-1 0 0,-1 1 1 0 0,1 0 0 0 0,0 0 0 0 0,0 0 0 0 0,0-1-1 0 0,-1 1 1 0 0,1 0 0 0 0,0 0 0 0 0,0 0 0 0 0,-1 0-1 0 0,1 0 1 0 0,0-1 0 0 0,0 1 0 0 0,-1 0 0 0 0,1 0-1 0 0,0 0 1 0 0,0 0 0 0 0,-1 0 0 0 0,1 0 0 0 0,0 0-1 0 0,-1 0 1 0 0,1 0 0 0 0,0 0 0 0 0,0 0 0 0 0,-1 0-1 0 0,1 0 1 0 0,0 0 0 0 0,-1 0 0 0 0,1 1 0 0 0,0-1-1 0 0,0 0-12 0 0,-1 0 20 0 0,0 0 0 0 0,1 1 0 0 0,-1-1 0 0 0,0 0-1 0 0,1 1 1 0 0,-1-1 0 0 0,0 1 0 0 0,1-1 0 0 0,-1 1-1 0 0,1-1 1 0 0,-1 1 0 0 0,1-1 0 0 0,-1 1 0 0 0,1-1-1 0 0,-1 1-19 0 0,1 0 43 0 0,0 0-26 0 0,-1 0-1 0 0,1 0 1 0 0,-1 0 0 0 0,1 0 0 0 0,-1 0 0 0 0,1 1-1 0 0,0-1 1 0 0,0 0 0 0 0,0 0 0 0 0,-1 0-1 0 0,1 1 1 0 0,0-1 0 0 0,1 0 0 0 0,-1 0-1 0 0,0 0 1 0 0,0 1-17 0 0,0 4 14 0 0,0 0 0 0 0,0 0-1 0 0,0 0 1 0 0,-1-1 0 0 0,0 1-1 0 0,-1 3-13 0 0,-2 10-19 0 0,4-12-4 0 0,-1 1 0 0 0,1-1 1 0 0,1 1-1 0 0,-1-1 0 0 0,1 0 1 0 0,1 5 22 0 0,-1-6-151 0 0,0-4 103 0 0,-1-1 0 0 0,1 1 0 0 0,-1 0 0 0 0,1-1 0 0 0,0 1 1 0 0,-1-1-1 0 0,2 2 48 0 0,2 4-41 0 0,6-8-526 0 0,-10 1 565 0 0,0 0 0 0 0,0 0 0 0 0,1-1 0 0 0,-1 1 0 0 0,0 0 0 0 0,0 0 0 0 0,0-1 0 0 0,0 1 0 0 0,0 0 0 0 0,1 0 0 0 0,-1 0 0 0 0,0-1 0 0 0,0 1 0 0 0,1 0 0 0 0,-1 0 0 0 0,0 0 0 0 0,0 0 0 0 0,1-1 0 0 0,-1 1 0 0 0,0 0 0 0 0,0 0 0 0 0,1 0 0 0 0,-1 0 2 0 0,2 4 243 0 0,-2-4-241 0 0,0 1 1 0 0,0-1-1 0 0,0 0 0 0 0,0 0 1 0 0,0 1-1 0 0,0-1 0 0 0,0 0 1 0 0,0 0-1 0 0,0 1 1 0 0,0-1-1 0 0,0 0 0 0 0,0 0 1 0 0,0 1-1 0 0,1-1 0 0 0,-1 0 1 0 0,0 0-1 0 0,0 1 0 0 0,0-1 1 0 0,0 0-1 0 0,0 0 0 0 0,1 0 1 0 0,-1 1-1 0 0,0-1 1 0 0,0 0-1 0 0,1 0 0 0 0,-1 0 1 0 0,0 0-1 0 0,0 0 0 0 0,0 1 1 0 0,1-1-1 0 0,-1 0 0 0 0,0 0 1 0 0,0 0-1 0 0,1 0 0 0 0,-1 0 1 0 0,0 0-1 0 0,1 0 1 0 0,-1 0-1 0 0,0 0 0 0 0,0 0 1 0 0,1 0-1 0 0,-1 0 0 0 0,0 0 1 0 0,0 0-1 0 0,1 0 0 0 0,-1 0 1 0 0,0 0-1 0 0,0 0 1 0 0,1-1-1 0 0,-1 1-2 0 0,15-12-53 0 0,-17 14 22 0 0,0-2-140 0 0,3-1-177 0 0,1 1 101 0 0,-1 3 333 0 0,0-2-62 0 0,-1 0-1 0 0,0 0 1 0 0,0-1-1 0 0,1 1 1 0 0,-1 0-1 0 0,1 0 1 0 0,-1 0-1 0 0,1-1 1 0 0,0 2-24 0 0,12 19 261 0 0,-7-17-261 0 0,1 3 96 0 0,-6-6-84 0 0,1 0 0 0 0,-1 0-1 0 0,0 0 1 0 0,1 0 0 0 0,-1 0 0 0 0,1 0 0 0 0,-1 0-1 0 0,2 0-11 0 0,7 4-52 0 0,-9-5 57 0 0,-1 1 0 0 0,1-1 0 0 0,-1 0 0 0 0,1 0 0 0 0,0 0 0 0 0,-1 0 0 0 0,1 0 0 0 0,-1 0 0 0 0,1 0 0 0 0,0 0 0 0 0,-1 0 1 0 0,1 0-1 0 0,0 0 0 0 0,-1 0 0 0 0,1 0 0 0 0,-1 0 0 0 0,1 0-5 0 0,8-1 46 0 0,-5 2 8 0 0,12 4 114 0 0,-15-5-164 0 0,-1 0 1 0 0,1 1-1 0 0,-1-1 1 0 0,1 0-1 0 0,-1 0 1 0 0,0 1-1 0 0,1-1 1 0 0,-1 0-1 0 0,1 1 0 0 0,-1-1 1 0 0,1 0-1 0 0,-1 1 1 0 0,0-1-1 0 0,1 1 1 0 0,-1-1-1 0 0,0 1 0 0 0,1-1 1 0 0,-1 0-1 0 0,0 1 1 0 0,0-1-1 0 0,0 1 1 0 0,1 0-1 0 0,-1-1 1 0 0,0 1-1 0 0,0-1-4 0 0,3 12 50 0 0,-2-10-171 0 0,-3-8-59 0 0,0 1 152 0 0,0 1 1 0 0,-1-1-1 0 0,0 0 0 0 0,0 1 0 0 0,-3-4 28 0 0,-1 0-17 0 0,-1-4 38 0 0,-1 1 1 0 0,-1 0-1 0 0,-2-1-21 0 0,7 7 16 0 0,0 1 0 0 0,0 0 1 0 0,0 0-1 0 0,-1 1 0 0 0,1-1 0 0 0,-1 1 0 0 0,0 0 1 0 0,-1 0-17 0 0,1 0 293 0 0,4 2 37 0 0,5 4-143 0 0,-2-1-120 0 0,1 0-1 0 0,0-1 1 0 0,0 1-1 0 0,0-1 1 0 0,0 0-1 0 0,0 1 1 0 0,0-1-1 0 0,0 0-66 0 0,13 9 290 0 0,-10-7-229 0 0,-1 0-1 0 0,1 0 1 0 0,0 0 0 0 0,0 0-61 0 0,0-1 23 0 0,0 1-1 0 0,0 0 1 0 0,-1 0-1 0 0,5 3-22 0 0,3 4-34 0 0,-9-8-1 0 0,0 0-1 0 0,0 1 1 0 0,0-1 0 0 0,0 1 0 0 0,1 1 35 0 0,8 9 29 0 0,3 5-309 0 0,-9-10 218 0 0,0-1-1 0 0,0 0 1 0 0,1-1 0 0 0,-1 0 0 0 0,2 0-1 0 0,3 3 63 0 0,8 8-4 0 0,-15-13 30 0 0,-1 0 0 0 0,1-1-1 0 0,0 1 1 0 0,1-1 0 0 0,1 1-26 0 0,40 27-79 0 0,-30-23 53 0 0,16 5-150 0 0,-31-13 156 0 0,1 1-1 0 0,-1-1 1 0 0,1 1-1 0 0,-1 0 1 0 0,0 0-1 0 0,1-1 1 0 0,-1 1-1 0 0,0 0 1 0 0,1 0-1 0 0,-1 1 1 0 0,0-1-1 0 0,0 0 1 0 0,0 0-1 0 0,0 0 1 0 0,0 1-1 0 0,0-1 1 0 0,0 0-1 0 0,0 1 1 0 0,-1-1-1 0 0,1 1 1 0 0,-1-1-1 0 0,1 1 1 0 0,-1-1-1 0 0,1 1 1 0 0,-1 0-1 0 0,0-1 1 0 0,0 1-1 0 0,0 0 1 0 0,0-1-1 0 0,0 1 1 0 0,0-1-1 0 0,0 2 21 0 0,-2 6-666 0 0,0-7-9 0 0,0-5-140 0 0,1-3 194 0 0,1 6 590 0 0,0-1-1 0 0,0 0 1 0 0,0 0 0 0 0,0 0 0 0 0,0 0 0 0 0,-1 1 0 0 0,1-1 0 0 0,0 0-1 0 0,0 0 1 0 0,-1 1 0 0 0,1-1 0 0 0,-1 0 31 0 0,-4-7 36 0 0,-1 0 0 0 0,0 1 0 0 0,0 0 0 0 0,0 0 0 0 0,-1 1 0 0 0,0-1 0 0 0,-1 1 0 0 0,1 1 0 0 0,-1 0 0 0 0,0 0 0 0 0,-2-1-36 0 0,-1 1-2 0 0,-1 0 1 0 0,1 1-1 0 0,-1 0 1 0 0,0 0-1 0 0,-6 0 2 0 0,-18-4 93 0 0,16 3 119 0 0,-19-2-212 0 0,34 6 13 0 0,1 0 0 0 0,0 0-1 0 0,0-1 1 0 0,0 1-1 0 0,0-1 1 0 0,0 0-1 0 0,0 0 1 0 0,1 0-1 0 0,-2-1-12 0 0,-12-7 342 0 0,6 2 58 0 0,8 4-105 0 0,3 4-286 0 0,0 0 0 0 0,0 0 0 0 0,0 0 0 0 0,0 0 0 0 0,0 0 0 0 0,0-1 0 0 0,0 1 0 0 0,0 0 1 0 0,0 0-1 0 0,0 0 0 0 0,0 0 0 0 0,0 0 0 0 0,0 0 0 0 0,0 0 0 0 0,0 0 0 0 0,0 0 0 0 0,0 0 0 0 0,0 0 0 0 0,0 0 0 0 0,0 0 0 0 0,0 0 0 0 0,0 0 1 0 0,0 0-1 0 0,0-1 0 0 0,0 1 0 0 0,0 0 0 0 0,0 0 0 0 0,0 0 0 0 0,0 0 0 0 0,0 0 0 0 0,0 0 0 0 0,0 0 0 0 0,0 0 0 0 0,0 0 0 0 0,0 0 0 0 0,0 0 0 0 0,0 0 1 0 0,1 0-1 0 0,-1 0 0 0 0,0 0 0 0 0,0 0 0 0 0,0 0 0 0 0,0 0 0 0 0,0 0 0 0 0,0 0 0 0 0,0 0 0 0 0,0 0 0 0 0,0 0 0 0 0,0 0 0 0 0,0 0 0 0 0,0 0 1 0 0,0 0-1 0 0,0 0 0 0 0,0 0 0 0 0,1 0-9 0 0,7 1 331 0 0,-1 0 1 0 0,1 1-1 0 0,0 0 0 0 0,3 1-331 0 0,-1 1 73 0 0,0 1-1 0 0,0 0 1 0 0,0 0-1 0 0,8 6-72 0 0,-5-2 181 0 0,14 5-181 0 0,-16-8-10 0 0,0 0 1 0 0,0 0-1 0 0,0 1 0 0 0,-1 1 0 0 0,0 0 1 0 0,0 0-1 0 0,-1 1 0 0 0,0 0 0 0 0,7 11 10 0 0,40 50-135 0 0,-14-25-761 0 0,-27-29 341 0 0,-11-12 165 0 0,1 1 0 0 0,-1 0 0 0 0,3 3 390 0 0,-7-8-31 0 0,0 1 0 0 0,0-1 0 0 0,0 0 1 0 0,0 0-1 0 0,0 0 0 0 0,0 0 0 0 0,0 1 1 0 0,0-1-1 0 0,1 0 0 0 0,-1 0 0 0 0,0 0 1 0 0,0 0-1 0 0,0 0 0 0 0,0 0 0 0 0,0 1 1 0 0,1-1-1 0 0,-1 0 0 0 0,0 0 1 0 0,0 0-1 0 0,0 0 0 0 0,0 0 0 0 0,1 0 1 0 0,-1 0-1 0 0,0 0 0 0 0,0 0 0 0 0,0 0 1 0 0,0 0-1 0 0,1 0 0 0 0,-1 0 0 0 0,0 0 1 0 0,0 0-1 0 0,0 0 0 0 0,1 0 0 0 0,-1 0 1 0 0,0 0-1 0 0,0 0 0 0 0,0 0 0 0 0,0 0 1 0 0,1 0-1 0 0,-1 0 0 0 0,0 0 0 0 0,0 0 1 0 0,0 0-1 0 0,0-1 0 0 0,0 1 1 0 0,1 0-1 0 0,-1 0 0 0 0,0 0 0 0 0,0 0 1 0 0,0 0-1 0 0,0 0 0 0 0,0-1 0 0 0,0 1 1 0 0,0 0-1 0 0,1 0 0 0 0,-1 0 0 0 0,0 0 1 0 0,0-1-1 0 0,0 1 0 0 0,0 0 0 0 0,0 0 1 0 0,0 0-1 0 0,0-1 0 0 0,0 1 31 0 0,3-11-1377 0 0,-3 7 1313 0 0,0 0 0 0 0,-1 0 1 0 0,1-1-1 0 0,-1 1 0 0 0,0 0 1 0 0,0 0-1 0 0,0 0 0 0 0,-1 0 0 0 0,0-1 64 0 0,-3-7 210 0 0,0 0 0 0 0,-1 0-1 0 0,-1 1 1 0 0,0 0-1 0 0,-8-10-209 0 0,10 15 46 0 0,0 0-1 0 0,-1 1 1 0 0,1-1-1 0 0,-1 1 0 0 0,-1 0 1 0 0,1 1-1 0 0,-1-1 0 0 0,1 1 1 0 0,-1 1-1 0 0,-4-2-45 0 0,-9-2 186 0 0,-9-4-31 0 0,27 10-54 0 0,-1 0 0 0 0,1-1 1 0 0,-1 1-1 0 0,1-1 0 0 0,-1 0 0 0 0,1 0 1 0 0,0 0-1 0 0,-2-2-101 0 0,1-1 377 0 0,3 4-31 0 0,9 4 433 0 0,-8-2-677 0 0,7 3 235 0 0,0 0 0 0 0,0 1 0 0 0,-1 0 0 0 0,1 1-337 0 0,18 11 278 0 0,-7-5-228 0 0,0 1-1 0 0,-1 1 1 0 0,-1 0 0 0 0,1 3-50 0 0,-7-5-42 0 0,1 0 1 0 0,1 5 41 0 0,-1-2-284 0 0,9 9 284 0 0,-8-11-284 0 0,-10-8 136 0 0,1-1 0 0 0,-1-1 0 0 0,1 1 0 0 0,0 0 0 0 0,0-1 0 0 0,1 0 1 0 0,-1 0-1 0 0,1 0 0 0 0,-1-1 0 0 0,2 1 148 0 0,8 3-578 0 0,-12-4 468 0 0,1-1-1 0 0,0 1 1 0 0,-1-1-1 0 0,1 0 1 0 0,0 0-1 0 0,0 0 1 0 0,0 0-1 0 0,0-1 1 0 0,1 1 110 0 0,5 1-460 0 0,-8-2 431 0 0,-1 0 1 0 0,1 0-1 0 0,0 1 1 0 0,-1-1 0 0 0,1 0-1 0 0,0 0 1 0 0,0 0 0 0 0,-1 0-1 0 0,1 0 1 0 0,0 0 0 0 0,0 0-1 0 0,-1 0 1 0 0,1 0-1 0 0,0 0 1 0 0,0-1 28 0 0,2 0-110 0 0,-1 0-1 0 0,1 0 0 0 0,-1-1 1 0 0,1 1-1 0 0,-1-1 1 0 0,2-1 110 0 0,-3 2-32 0 0,0 0 0 0 0,0 1 0 0 0,0-1 1 0 0,0 0-1 0 0,-1 0 0 0 0,1 0 0 0 0,0 0 0 0 0,-1-1 1 0 0,1 1-1 0 0,-1 0 0 0 0,1 0 0 0 0,-1 0 0 0 0,0 0 0 0 0,1 0 1 0 0,-1-1-1 0 0,0 1 32 0 0,1-1-84 0 0,-1 0 0 0 0,0 0 0 0 0,0 0 1 0 0,0 0-1 0 0,0 0 0 0 0,0 0 0 0 0,-1 0 0 0 0,1-1 84 0 0,-1 2-48 0 0,1 1-1 0 0,0-1 1 0 0,-1 0-1 0 0,1 0 0 0 0,-1 0 1 0 0,0 0-1 0 0,1 1 0 0 0,-1-1 1 0 0,0 0-1 0 0,1 1 1 0 0,-1-1-1 0 0,0 0 0 0 0,0 1 1 0 0,1-1-1 0 0,-1 1 0 0 0,0-1 1 0 0,0 1-1 0 0,0-1 49 0 0,-3 0 13 0 0,0 0-1 0 0,0 0 0 0 0,-1 0 1 0 0,1 0-1 0 0,0 0 1 0 0,-1 1-1 0 0,1 0 1 0 0,0 0-1 0 0,-1 0 1 0 0,1 1-1 0 0,0-1 1 0 0,-4 2-13 0 0,1 1 414 0 0,7-2-393 0 0,0-1 0 0 0,0 0 1 0 0,0 0-1 0 0,0 0 0 0 0,-1 0 0 0 0,1 0 0 0 0,0 0 0 0 0,0 0 0 0 0,0 1 0 0 0,0-1 1 0 0,0 0-1 0 0,0 0 0 0 0,0 0 0 0 0,0 0 0 0 0,0 0 0 0 0,0 0 0 0 0,0 1 0 0 0,0-1 1 0 0,0 0-1 0 0,0 0 0 0 0,0 0 0 0 0,0 0 0 0 0,0 1 0 0 0,0-1 0 0 0,0 0 0 0 0,0 0 1 0 0,0 0-1 0 0,0 0 0 0 0,0 0-21 0 0,1 1 27 0 0,-1-1 0 0 0,0 0-1 0 0,1 1 1 0 0,-1-1 0 0 0,1 0 0 0 0,-1 0 0 0 0,1 1 0 0 0,-1-1 0 0 0,1 0 0 0 0,-1 0-1 0 0,1 0 1 0 0,-1 0 0 0 0,1 1 0 0 0,-1-1 0 0 0,1 0 0 0 0,-1 0 0 0 0,1 0-1 0 0,0 0 1 0 0,-1 0 0 0 0,1-1 0 0 0,-1 1 0 0 0,1 0 0 0 0,-1 0 0 0 0,1 0 0 0 0,-1 0-27 0 0,4-1 45 0 0,0-1 1 0 0,-1 1-1 0 0,1-1 1 0 0,2-1-46 0 0,13-5 31 0 0,-2 3 25 0 0,-1-1 0 0 0,1 0 0 0 0,7-5-56 0 0,-9 3-29 0 0,-2 2 93 0 0,-1-1-1 0 0,0 0 0 0 0,5-5-63 0 0,-4 3-11 0 0,-9 6 27 0 0,0 1 0 0 0,-1-1 0 0 0,1 0 1 0 0,-1 0-1 0 0,2-3-16 0 0,4-3 64 0 0,-16 11 58 0 0,3-1-137 0 0,0 0 0 0 0,1 1 0 0 0,-1-1 1 0 0,0 1-1 0 0,1 0 0 0 0,-1 0 0 0 0,-1 1 15 0 0,-31 22-427 0 0,19-13 415 0 0,0 0 1 0 0,-10 10 11 0 0,22-18-22 0 0,0 0 1 0 0,0 0-1 0 0,-5 1 22 0 0,-1 3-79 0 0,11-8 81 0 0,0 0 1 0 0,-1 0-1 0 0,1 0 1 0 0,0 0-1 0 0,0 0 1 0 0,0 0 0 0 0,0 0-1 0 0,-1 1 1 0 0,1-1-1 0 0,0 0 1 0 0,0 0-1 0 0,0 0 1 0 0,0 0-1 0 0,0 1 1 0 0,-1-1 0 0 0,1 0-1 0 0,0 0 1 0 0,0 0-1 0 0,0 1 1 0 0,0-1-1 0 0,0 0 1 0 0,0 0 0 0 0,0 0-1 0 0,0 1 1 0 0,0-1-1 0 0,0 0 1 0 0,0 0-1 0 0,0 0 1 0 0,0 1-1 0 0,0-1-2 0 0,0 0 0 0 0,0 0 0 0 0,0 0-1 0 0,1 0 1 0 0,-1 0-1 0 0,0 0 1 0 0,0 0-1 0 0,0 0 1 0 0,0 0-1 0 0,0 0 1 0 0,1 0-1 0 0,-1 0 1 0 0,0 0 0 0 0,0 0-1 0 0,0 0 1 0 0,0 0-1 0 0,1 0 1 0 0,-1 0-1 0 0,0 0 1 0 0,0 0-1 0 0,0 0 1 0 0,0 0-1 0 0,1 0 1 0 0,-1 0 0 0 0,0 0-1 0 0,0 0 1 0 0,0 0-1 0 0,0 0 1 0 0,0-1-1 0 0,0 1 1 0 0,1 0-1 0 0,-1 0 1 0 0,0 0-1 0 0,0 0 1 0 0,0 0 0 0 0,0 0-1 0 0,0-1 1 0 0,0 1-1 0 0,0 0 1 0 0,0 0-1 0 0,0 0 1 0 0,12-12-28 0 0,0 1 0 0 0,1 0 0 0 0,9-6 28 0 0,-8 8-6 0 0,0 0-1 0 0,12-5 7 0 0,-9 6 131 0 0,-15 7-103 0 0,0-1 1 0 0,0 1 0 0 0,0-1 0 0 0,0 1 0 0 0,-1-1 0 0 0,1 0-1 0 0,0 0 1 0 0,-1 0 0 0 0,1 0 0 0 0,0-2-29 0 0,-1 4 3 0 0,-1-1 0 0 0,0 1 0 0 0,1-1 0 0 0,-1 1 0 0 0,0 0 0 0 0,0-1 0 0 0,0 1 0 0 0,0-1 0 0 0,1 0 0 0 0,-1 1 0 0 0,0-1 0 0 0,0 1 0 0 0,0-1 0 0 0,0 1 0 0 0,0-1 0 0 0,0 1 0 0 0,0-1 0 0 0,0 1 0 0 0,0-1 0 0 0,0 1 0 0 0,-1-1 0 0 0,1 1 0 0 0,0-1 0 0 0,0 1 0 0 0,0-1 0 0 0,-1 1 0 0 0,1-1 0 0 0,0 1 0 0 0,-1-1 0 0 0,1 1 0 0 0,0 0 0 0 0,-1-1 0 0 0,1 1 0 0 0,0-1 0 0 0,-1 1 0 0 0,1 0 0 0 0,-1 0 0 0 0,1-1 0 0 0,-1 1 0 0 0,1 0 0 0 0,-1 0 0 0 0,1-1 0 0 0,-1 1 0 0 0,1 0 0 0 0,-1 0 0 0 0,1 0 0 0 0,-1 0 0 0 0,1 0 0 0 0,-1 0 0 0 0,0 0-3 0 0,0-1 24 0 0,-1 1 0 0 0,0 0 0 0 0,0 0 0 0 0,0 0 0 0 0,0 0 0 0 0,0 1 0 0 0,1-1 0 0 0,-1 0 0 0 0,0 1 0 0 0,0 0 0 0 0,-1 0-24 0 0,-21 11 57 0 0,15-8-134 0 0,2 0 98 0 0,-1 1 1 0 0,1-1-1 0 0,0 1 0 0 0,0 0 0 0 0,-3 4-21 0 0,7-6 19 0 0,-7 5 41 0 0,10-8-55 0 0,0 0-1 0 0,-1 0 1 0 0,1 1-1 0 0,0-1 1 0 0,0 0-1 0 0,0 0 1 0 0,-1 0-1 0 0,1 0 1 0 0,0 1 0 0 0,0-1-1 0 0,0 0 1 0 0,0 0-1 0 0,0 0 1 0 0,-1 1-1 0 0,1-1 1 0 0,0 0-1 0 0,0 0 1 0 0,0 1-1 0 0,0-1 1 0 0,0 0 0 0 0,0 0-1 0 0,0 1 1 0 0,0-1-1 0 0,0 0 1 0 0,0 0-1 0 0,0 1 1 0 0,0-1-1 0 0,0 0-4 0 0,1 0-10 0 0,-1 0 0 0 0,1 0-1 0 0,0-1 1 0 0,0 1 0 0 0,-1 0-1 0 0,1-1 1 0 0,0 1 0 0 0,-1-1-1 0 0,1 1 1 0 0,0-1 0 0 0,-1 1-1 0 0,1-1 1 0 0,-1 1 0 0 0,1-1 10 0 0,-1 1-5 0 0,41-37-9 0 0,-28 27 12 0 0,-2 0 0 0 0,1-1 0 0 0,-1-1-1 0 0,8-11 3 0 0,-8 10 49 0 0,-10 12-49 0 0,1-1-1 0 0,0 0 1 0 0,-1 1-1 0 0,1-1 1 0 0,-1 0 0 0 0,0 0-1 0 0,1 0 1 0 0,-1-1-1 0 0,0 1 1 0 0,0 0 0 0 0,-1 0-1 0 0,1 0 1 0 0,0-1-1 0 0,-1 1 1 0 0,1-2 0 0 0,-1 4 6 0 0,0 0 0 0 0,0-1-1 0 0,0 1 1 0 0,0 0 0 0 0,0 0-1 0 0,0-1 1 0 0,0 1 0 0 0,0 0-1 0 0,0-1 1 0 0,0 1 0 0 0,-1 0 0 0 0,1 0-1 0 0,0-1 1 0 0,0 1 0 0 0,0 0-1 0 0,0 0 1 0 0,0 0 0 0 0,-1-1 0 0 0,1 1-1 0 0,0 0 1 0 0,0 0 0 0 0,0 0-1 0 0,-1-1 1 0 0,1 1 0 0 0,0 0 0 0 0,0 0-1 0 0,0 0 1 0 0,-1 0 0 0 0,1 0-1 0 0,0 0 1 0 0,0 0 0 0 0,-1-1-1 0 0,1 1 1 0 0,0 0 0 0 0,0 0 0 0 0,-1 0-1 0 0,1 0 1 0 0,0 0 0 0 0,-1 0-1 0 0,1 0 1 0 0,0 0 0 0 0,0 0 0 0 0,-1 0-1 0 0,1 0 1 0 0,0 1 0 0 0,0-1-1 0 0,-1 0 1 0 0,1 0 0 0 0,0 0 0 0 0,0 0-1 0 0,-1 0 1 0 0,1 0 0 0 0,0 1-6 0 0,-14 6 84 0 0,14-7-65 0 0,-5 4-10 0 0,0 0 1 0 0,1 1-1 0 0,-1-1 1 0 0,1 1-1 0 0,0 0 1 0 0,0 1-10 0 0,-8 8-3 0 0,-23 27 202 0 0,30-31-163 0 0,4-9-44 0 0,1-1 0 0 0,0 0 0 0 0,0 1 0 0 0,0-1 0 0 0,0 1 0 0 0,-1-1 0 0 0,1 0 0 0 0,0 1 0 0 0,0-1 0 0 0,0 1 0 0 0,0-1-1 0 0,0 0 1 0 0,0 1 0 0 0,0-1 0 0 0,0 1 0 0 0,0-1 0 0 0,0 1 0 0 0,0-1 0 0 0,0 0 0 0 0,0 1 0 0 0,1-1 0 0 0,-1 1 0 0 0,0-1 8 0 0,1 0-36 0 0,0-1 1 0 0,0 1 0 0 0,-1-1 0 0 0,1 1 0 0 0,0-1 0 0 0,0 1 0 0 0,-1-1 0 0 0,1 0 0 0 0,-1 0-1 0 0,1 1 1 0 0,0-1 0 0 0,-1 0 0 0 0,1 0 35 0 0,3-3 16 0 0,16-18-161 0 0,-16 18 93 0 0,-1 0-1 0 0,1-1 1 0 0,0 2-1 0 0,1-1 1 0 0,-1 0-1 0 0,2 0 53 0 0,-4 2 15 0 0,0 1 0 0 0,0-1 0 0 0,-1 1 0 0 0,1-1 0 0 0,-1 0 0 0 0,1 0 0 0 0,-1 0 0 0 0,1 0 0 0 0,0-2-15 0 0,5-7 107 0 0,-5 8-37 0 0,0 1 72 0 0,-1 4 111 0 0,-13 7 339 0 0,12-8-574 0 0,-1 0 0 0 0,1-1 0 0 0,-1 1 0 0 0,1 0 0 0 0,0-1 0 0 0,-1 1 0 0 0,1 0 1 0 0,0 0-1 0 0,-1 0 0 0 0,1-1 0 0 0,0 1 0 0 0,0 0 0 0 0,0 0 0 0 0,0 0 0 0 0,-1-1 0 0 0,1 1 0 0 0,0 0 0 0 0,1 0 0 0 0,-1 0 0 0 0,0 0 0 0 0,0-1 0 0 0,0 1 0 0 0,0 0 0 0 0,1 0 0 0 0,-1 0 0 0 0,0-1 0 0 0,1 1 0 0 0,-1 0 0 0 0,1 0-18 0 0,-1-1 0 0 0,0 0-1 0 0,1 1 1 0 0,-1-1 0 0 0,0 0 0 0 0,1 0-1 0 0,-1 0 1 0 0,0 0 0 0 0,0 0-1 0 0,1 0 1 0 0,-1 0 0 0 0,0 0 0 0 0,1 0-1 0 0,-1 0 1 0 0,0 0 0 0 0,1 0-1 0 0,-1 0 1 0 0,0 0 0 0 0,1 0-1 0 0,-1 0 1 0 0,0 0 0 0 0,1 0 0 0 0,-1 0-1 0 0,0 0 1 0 0,1 0 0 0 0,-1-1-1 0 0,0 1 1 0 0,0 0 0 0 0,1 0-1 0 0,-1 0 1 0 0,0 0 0 0 0,0-1 0 0 0,1 1-1 0 0,-1 0 1 0 0,0 0 0 0 0,0-1 0 0 0,9-9-71 0 0,-8 9 53 0 0,4-7-59 0 0,-4 6 57 0 0,-1 1 0 0 0,1 0 0 0 0,-1 0 0 0 0,1 0 1 0 0,0 0-1 0 0,0 0 0 0 0,0 0 0 0 0,-1 0 0 0 0,1 0 0 0 0,1 0 20 0 0,-1-1-23 0 0,1 1 0 0 0,0-1 0 0 0,-1 0-1 0 0,1 0 1 0 0,-1 1 0 0 0,0-1 0 0 0,0 0 0 0 0,0 0-1 0 0,0 0 1 0 0,0 0 0 0 0,0 0 0 0 0,0-2 23 0 0,7-12 88 0 0,1 6 74 0 0,-9 8-10 0 0,-2 4 59 0 0,-4 3 17 0 0,6-5-228 0 0,-1 0 1 0 0,1 0-1 0 0,-1 0 1 0 0,1 0-1 0 0,0 0 0 0 0,-1 1 1 0 0,1-1-1 0 0,-1 0 1 0 0,1 0-1 0 0,0 1 0 0 0,-1-1 1 0 0,1 0-1 0 0,0 1 1 0 0,0-1-1 0 0,-1 0 0 0 0,1 1 1 0 0,0-1-1 0 0,-1 0 1 0 0,1 1-1 0 0,0-1 0 0 0,0 1 1 0 0,0-1-1 0 0,0 0 1 0 0,-1 1-1 0 0,1-1 0 0 0,0 1 1 0 0,0 0-1 0 0,1-1 11 0 0,-1 0 1 0 0,1 1 0 0 0,-1-1-1 0 0,1 0 1 0 0,-1 1 0 0 0,1-1-1 0 0,-1 0 1 0 0,1 1 0 0 0,-1-1-1 0 0,1 0 1 0 0,0 0-1 0 0,-1 0 1 0 0,1 0 0 0 0,0 0-1 0 0,-1 0 1 0 0,1 0 0 0 0,-1 0-1 0 0,1 0 1 0 0,0 0 0 0 0,0 0-12 0 0,8 1 139 0 0,-8-1-127 0 0,0-1 0 0 0,0 1 1 0 0,0-1-1 0 0,1 1 0 0 0,-1-1 0 0 0,0 0 1 0 0,0 1-1 0 0,0-1 0 0 0,0 0 0 0 0,0 0 1 0 0,1 0-13 0 0,2-5 142 0 0,-4 6-145 0 0,1-1-1 0 0,-1 0 0 0 0,1 0 0 0 0,-1 1 0 0 0,1-1 0 0 0,-1 0 1 0 0,0 0-1 0 0,1 1 0 0 0,-1-1 0 0 0,0 0 0 0 0,0 0 0 0 0,1 0 0 0 0,-1 0 1 0 0,0 1-1 0 0,0-1 0 0 0,0 0 4 0 0,-1-1-19 0 0,-1 4 32 0 0,0 0 91 0 0,2-3 155 0 0,0 1-259 0 0,0 0 0 0 0,0 0 0 0 0,0 0 0 0 0,0 0 0 0 0,0 0 1 0 0,0 0-1 0 0,0 0 0 0 0,0 0 0 0 0,0 0 0 0 0,0 0 0 0 0,0 0 0 0 0,0 0 0 0 0,0 0 0 0 0,0 0 0 0 0,0 0 0 0 0,0 0 0 0 0,0 0 0 0 0,0 0 0 0 0,0 0 0 0 0,0 0 0 0 0,0 0 0 0 0,0 0 0 0 0,0 0 0 0 0,0 0 0 0 0,1 1 0 0 0,-1-1 0 0 0,0 0 0 0 0,0 0 0 0 0,0 0 0 0 0,0 0 0 0 0,0 0 0 0 0,0-1 0 0 0,0 1 0 0 0,0 0 0 0 0,0 0 0 0 0,0 0 0 0 0,0 0 1 0 0,0 0-1 0 0,0 0 0 0 0,0 0 0 0 0,0 0 0 0 0,0 0 0 0 0,0 0 0 0 0,0 0 0 0 0,0 0 0 0 0,0 0 0 0 0,1 0 0 0 0,-1 0 0 0 0,0 0 0 0 0,0 0 0 0 0,0 0 0 0 0,0 0 0 0 0,0 0 0 0 0,0 0 0 0 0,0 0 0 0 0,0 0 0 0 0,0 0 0 0 0,0 0 0 0 0,0 0 0 0 0,0 0 0 0 0,0-1 0 0 0,0 1 0 0 0,0 0 0 0 0,0 0 0 0 0,0 0 0 0 0,0 0 0 0 0,0 0 0 0 0,0 0 0 0 0,0 0 1 0 0,0 0-2 0 0,6 2 234 0 0,-6-2-218 0 0,0 0 0 0 0,1 0 1 0 0,-1 0-1 0 0,0 0 0 0 0,1 0 0 0 0,-1 0 1 0 0,0 0-1 0 0,1 0 0 0 0,-1 0 0 0 0,1 0 0 0 0,-1 0 1 0 0,0 0-1 0 0,1 0 0 0 0,-1 0 0 0 0,0 0 1 0 0,1 0-1 0 0,-1 1 0 0 0,0-1 0 0 0,1 0 0 0 0,-1 0 1 0 0,0 0-1 0 0,0 1 0 0 0,1-1 0 0 0,-1 0 1 0 0,0 0-1 0 0,0 1 0 0 0,1-1 0 0 0,-1 0 0 0 0,0 1 1 0 0,0-1-1 0 0,0 0 0 0 0,0 1 0 0 0,1-1 1 0 0,-1 0-1 0 0,0 1 0 0 0,0-1 0 0 0,0 0 0 0 0,0 1 1 0 0,0-1-1 0 0,0 0 0 0 0,0 1 0 0 0,0-1-15 0 0,0 1 3 0 0,0-1 0 0 0,0 1 0 0 0,0-1 0 0 0,0 0 0 0 0,0 1 0 0 0,0-1 0 0 0,0 0-1 0 0,0 1 1 0 0,1-1 0 0 0,-1 0 0 0 0,0 1 0 0 0,0-1 0 0 0,0 0 0 0 0,0 0 0 0 0,1 1-1 0 0,-1-1 1 0 0,0 0 0 0 0,0 0 0 0 0,0 1 0 0 0,1-1 0 0 0,-1 0 0 0 0,0 0 0 0 0,1 1-3 0 0,0 5 217 0 0,-1-5-174 0 0,0 0-1 0 0,0 1 1 0 0,0-1 0 0 0,1 1-1 0 0,-1-1 1 0 0,0 0 0 0 0,1 0-1 0 0,-1 1 1 0 0,1-1 0 0 0,-1 0-1 0 0,2 2-42 0 0,1 3 26 0 0,-1-2-57 0 0,6 6 234 0 0,2 20-295 0 0,-7-25 122 0 0,2 2-138 0 0,-4-3 82 0 0,1-1 0 0 0,-1 1 0 0 0,1 0 0 0 0,0-1 0 0 0,2 2 26 0 0,0 2-55 0 0,1 4 166 0 0,-4-8-102 0 0,0-1 0 0 0,1 1 0 0 0,-1 0 0 0 0,2 2-9 0 0,-3-5 1 0 0,2 2-8 0 0,-1-1 1 0 0,0 1-1 0 0,0 0 0 0 0,0-1 0 0 0,0 1 0 0 0,0 0 0 0 0,0 0 0 0 0,0 0 0 0 0,0 0 0 0 0,-1 0 0 0 0,1 0 0 0 0,-1 0 7 0 0,0 0 8 0 0,1-1 0 0 0,-1 1-1 0 0,1-1 1 0 0,0 0-1 0 0,-1 1 1 0 0,1-1 0 0 0,0 1-1 0 0,0 0-7 0 0,6 9-59 0 0,-3-2 67 0 0,2 2 38 0 0,-6-8-77 0 0,1 0-1 0 0,0 0 1 0 0,1 0 0 0 0,-1 0-1 0 0,1 1 32 0 0,-2-3 16 0 0,1 0-1 0 0,0 0 1 0 0,0-1 0 0 0,-1 1-1 0 0,1 0 1 0 0,0 0-1 0 0,0 0 1 0 0,0 0 0 0 0,0-1-1 0 0,0 1 1 0 0,0 0-1 0 0,0-1 1 0 0,0 1 0 0 0,1-1-16 0 0,-2 1-8 0 0,1-1 1 0 0,0 0 0 0 0,-1 1 0 0 0,1-1-1 0 0,-1 0 1 0 0,1 1 0 0 0,-1-1-1 0 0,1 1 1 0 0,-1-1 0 0 0,1 1 0 0 0,-1-1-1 0 0,0 1 1 0 0,1 0 0 0 0,-1-1 0 0 0,0 1-1 0 0,1-1 1 0 0,-1 1 0 0 0,0 0 7 0 0,0-1 25 0 0,1 1 0 0 0,-1 0-1 0 0,0-1 1 0 0,1 1 0 0 0,-1 0 0 0 0,0-1 0 0 0,1 1 0 0 0,-1-1 0 0 0,1 1 0 0 0,-1-1 0 0 0,1 1 0 0 0,-1-1 0 0 0,1 1-1 0 0,-1-1 1 0 0,1 1-25 0 0,0-1-3 0 0,-1 1 0 0 0,1 0-1 0 0,-1 0 1 0 0,0 0-1 0 0,1 0 1 0 0,-1-1-1 0 0,0 1 1 0 0,0 0 0 0 0,0 0-1 0 0,0 0 1 0 0,1 0 3 0 0,-1 4-113 0 0,2-1 99 0 0,0-1 1 0 0,0 0 0 0 0,0 1-1 0 0,0-1 1 0 0,0 0-1 0 0,1 0 1 0 0,0 0 0 0 0,-1-1-1 0 0,2 2 14 0 0,1 0-3 0 0,-4-2 22 0 0,1 0 1 0 0,-1-1-1 0 0,0 1 1 0 0,0 0-1 0 0,0 0 0 0 0,1 1-19 0 0,2 5 181 0 0,-1-6-202 0 0,1 2-206 0 0,4 11 502 0 0,-6-10-461 0 0,-2-5 182 0 0,0 1-1 0 0,0-1 0 0 0,1 0 1 0 0,-1 1-1 0 0,0-1 0 0 0,0 0 0 0 0,0 1 1 0 0,0-1-1 0 0,0 0 0 0 0,1 1 0 0 0,-1-1 1 0 0,0 0-1 0 0,0 0 0 0 0,1 1 1 0 0,-1-1-1 0 0,0 0 0 0 0,0 0 0 0 0,1 1 1 0 0,-1-1-1 0 0,0 0 0 0 0,1 0 1 0 0,-1 0-1 0 0,0 0 0 0 0,1 1 0 0 0,-1-1 1 0 0,1 0 4 0 0,-1 0-1 0 0,1 0 1 0 0,-1 0 0 0 0,1 0-1 0 0,-1 1 1 0 0,1-1 0 0 0,-1 0 0 0 0,0 0-1 0 0,1 1 1 0 0,-1-1 0 0 0,1 0-1 0 0,-1 1 1 0 0,0-1 0 0 0,1 0-1 0 0,-1 1 1 0 0,0-1 0 0 0,1 0 0 0 0,-1 1-1 0 0,0-1 1 0 0,0 1 0 0 0,1-1-1 0 0,-1 1 1 0 0,0-1 0 0 0,0 0-1 0 0,0 1 1 0 0,0-1 0 0 0,0 1 0 0 0,0-1-1 0 0,1 1 1 0 0,2 6-79 0 0,-3-7 86 0 0,1 1 0 0 0,-1-1 1 0 0,0 1-1 0 0,1 0 0 0 0,-1-1 1 0 0,0 1-1 0 0,0 0 1 0 0,1-1-1 0 0,-1 1 0 0 0,0 0 1 0 0,0 0-8 0 0,4 8 93 0 0,-1-3-50 0 0,-3-5-48 0 0,1-1 0 0 0,-1 1 0 0 0,0 0 0 0 0,1-1 0 0 0,-1 1-1 0 0,0-1 1 0 0,1 1 0 0 0,-1-1 0 0 0,1 1 0 0 0,-1-1 0 0 0,1 1-1 0 0,-1-1 1 0 0,1 0 0 0 0,0 1 5 0 0,-1-1 2 0 0,1 1 1 0 0,0 0-1 0 0,-1-1 0 0 0,1 1 1 0 0,0 0-1 0 0,-1-1 0 0 0,1 1 1 0 0,-1 0-1 0 0,1 0 0 0 0,-1 0-2 0 0,1-1-1 0 0,-1 1-1 0 0,0 0 0 0 0,0-1 1 0 0,1 1-1 0 0,-1-1 0 0 0,1 1 1 0 0,-1-1-1 0 0,0 0 1 0 0,1 1-1 0 0,-1-1 0 0 0,1 1 1 0 0,-1-1-1 0 0,1 0 0 0 0,-1 1 1 0 0,1-1-1 0 0,-1 0 1 0 0,1 1-1 0 0,0-1 0 0 0,-1 0 1 0 0,1 0 1 0 0,-1 1 3 0 0,1-1 1 0 0,0 0-1 0 0,-1 1 1 0 0,1-1 0 0 0,-1 1-1 0 0,0-1 1 0 0,1 1-1 0 0,-1-1 1 0 0,1 1-1 0 0,-1 0 1 0 0,0-1-1 0 0,0 1 1 0 0,1-1 0 0 0,-1 1-1 0 0,0 0 1 0 0,0-1-1 0 0,1 1 1 0 0,-1 0-1 0 0,0-1 1 0 0,0 1 0 0 0,0 0-1 0 0,0 0-3 0 0,0 0 6 0 0,0 0 1 0 0,0 0-1 0 0,0 0 0 0 0,1 0 1 0 0,-1 0-1 0 0,0 0 0 0 0,1 0 0 0 0,-1 0 1 0 0,0-1-1 0 0,1 2-6 0 0,2 0-49 0 0,-3-2 40 0 0,1 1-1 0 0,-1-1 1 0 0,0 0-1 0 0,1 1 1 0 0,-1-1-1 0 0,0 0 0 0 0,1 1 1 0 0,-1-1-1 0 0,0 0 1 0 0,0 1-1 0 0,1-1 1 0 0,-1 1-1 0 0,0-1 1 0 0,0 0-1 0 0,0 1 1 0 0,0 0 9 0 0,5 6-205 0 0,-5-6 170 0 0,1 0 0 0 0,0 1-1 0 0,0-1 1 0 0,0 0 0 0 0,-1 0 0 0 0,1 1 0 0 0,-1-1 0 0 0,1 1 0 0 0,-1-1 0 0 0,1 0-1 0 0,-1 1 1 0 0,0-1 0 0 0,0 1 35 0 0,0-1-76 0 0,0 0 1 0 0,1 0-1 0 0,-1-1 0 0 0,0 1 0 0 0,0 0 1 0 0,1 0-1 0 0,-1 0 0 0 0,0 0 0 0 0,1-1 0 0 0,-1 1 1 0 0,1 0-1 0 0,-1 0 0 0 0,1-1 0 0 0,0 1 1 0 0,0 0 75 0 0,4 7-111 0 0,-4-6 106 0 0,0-1 80 0 0,-3-1-125 0 0,1 0 32 0 0,1 0 22 0 0,0 0 1 0 0,0 0 0 0 0,-1 1 0 0 0,1-1 0 0 0,0 0 0 0 0,0 0 0 0 0,-1 0-1 0 0,1 0 1 0 0,0 1 0 0 0,0-1 0 0 0,0 0 0 0 0,-1 0 0 0 0,1 0 0 0 0,0 1-1 0 0,0-1 1 0 0,0 0 0 0 0,0 0 0 0 0,0 1 0 0 0,-1-1 0 0 0,1 0 0 0 0,0 1-5 0 0,-2 2-150 0 0,1-2 153 0 0,0-1 0 0 0,0 1 0 0 0,0 0 0 0 0,0-1 1 0 0,1 1-1 0 0,-1 0 0 0 0,0 0 0 0 0,1-1 0 0 0,-1 1 1 0 0,0 0-1 0 0,1 0 0 0 0,-1 0-3 0 0,-3 5-322 0 0,4-6 294 0 0,0 0 1 0 0,0 0 0 0 0,0-1 0 0 0,0 1 0 0 0,-1 0 0 0 0,1 0-1 0 0,0 0 1 0 0,0 0 0 0 0,0 0 0 0 0,0-1 0 0 0,0 1-1 0 0,0 0 1 0 0,0 0 0 0 0,0 0 0 0 0,0 0 0 0 0,-1 0 0 0 0,1 0-1 0 0,0-1 1 0 0,0 1 0 0 0,0 0 0 0 0,0 0 0 0 0,0 0 0 0 0,0 0-1 0 0,-1 0 1 0 0,1 0 0 0 0,0 0 0 0 0,0 0 0 0 0,0 0 0 0 0,0 0-1 0 0,-1 0 1 0 0,1 0 0 0 0,0 0 0 0 0,0 0 0 0 0,0 0 0 0 0,0 0-1 0 0,-1 0 1 0 0,1 0 0 0 0,0 0 27 0 0,-7-1-189 0 0,6 1 177 0 0,-1 0 0 0 0,1 1 1 0 0,-1-1-1 0 0,1 0 0 0 0,-1 1 1 0 0,1-1-1 0 0,-1 0 0 0 0,1 0 0 0 0,-1 0 1 0 0,1 0-1 0 0,-1-1 0 0 0,0 1 12 0 0,1 0 14 0 0,-1-1-1 0 0,1 1 0 0 0,-1 0 0 0 0,1 0 1 0 0,0 0-1 0 0,-1 0 0 0 0,1 0 1 0 0,-1 1-1 0 0,1-1 0 0 0,-1 0 0 0 0,1 1 1 0 0,0-1-1 0 0,-1 0 0 0 0,0 1-13 0 0,-3 2 65 0 0,0-1 0 0 0,0 1 0 0 0,-1-2 0 0 0,1 1 0 0 0,-1 0-65 0 0,0-1 20 0 0,1 1 0 0 0,-1 0-1 0 0,1 0 1 0 0,0 0 0 0 0,-2 2-20 0 0,-8 5 86 0 0,1 1 0 0 0,0 1 0 0 0,1 0 0 0 0,-6 7-86 0 0,5-7 148 0 0,12-10-131 0 0,0 0 1 0 0,0 1-1 0 0,0-1 1 0 0,0 1-1 0 0,0-1 0 0 0,1 1 1 0 0,-1 0-18 0 0,0 0-1 0 0,0 0 1 0 0,1 0-1 0 0,-1 0 0 0 0,0-1 1 0 0,0 1-1 0 0,-1-1 1 0 0,-6 7 95 0 0,9-9-105 0 0,0 1 0 0 0,-1-1 1 0 0,1 1-1 0 0,0-1 1 0 0,0 1-1 0 0,0-1 1 0 0,0 1-1 0 0,0-1 1 0 0,0 1-1 0 0,-1-1 1 0 0,2 0-1 0 0,-1 1 0 0 0,0-1 10 0 0,3-11-29 0 0,2 0-1 0 0,-1 1 0 0 0,7-11 30 0 0,-2 2-36 0 0,0-1 0 0 0,4-16 36 0 0,-2 5 9 0 0,-5 13 43 0 0,-1 0 0 0 0,-1 0 0 0 0,-1-1-52 0 0,0 4 0 0 0,-3 14 13 0 0,1 0 0 0 0,-1 0-1 0 0,0 0 1 0 0,0 0 0 0 0,0 0-1 0 0,0 0 1 0 0,0 0 0 0 0,-1 0-1 0 0,1 0 1 0 0,0 0 0 0 0,-1 0-1 0 0,0 0 1 0 0,0-2-13 0 0,1 3 13 0 0,-1 0 1 0 0,0 1-1 0 0,1-1 1 0 0,-1 0-1 0 0,0 0 0 0 0,1 0 1 0 0,-1 1-1 0 0,0-1 1 0 0,0 0-1 0 0,0 1 1 0 0,1-1-1 0 0,-1 1 0 0 0,0-1 1 0 0,0 1-1 0 0,0-1 1 0 0,0 1-1 0 0,0 0 0 0 0,0 0 1 0 0,0-1-1 0 0,0 1 1 0 0,0 0-1 0 0,0 0 1 0 0,0 0-1 0 0,-1 0 0 0 0,1 0 1 0 0,0 0-1 0 0,0 0-13 0 0,-13 2 56 0 0,1 0 0 0 0,-1 1 0 0 0,1 1 0 0 0,-1 0-56 0 0,-30 8 74 0 0,24-9-28 0 0,7-1 47 0 0,0 1 0 0 0,0 0 0 0 0,0 0 0 0 0,1 1 0 0 0,-1 1 0 0 0,-5 3-93 0 0,18-8 3 0 0,0 1 0 0 0,-1-1 0 0 0,1 0 0 0 0,0 0 0 0 0,0 0 0 0 0,0 0 0 0 0,0 0 0 0 0,0 0 0 0 0,0 0 0 0 0,0 0 0 0 0,-1 1 0 0 0,1-1 0 0 0,0 0 0 0 0,0 0 0 0 0,0 0 0 0 0,0 0 0 0 0,-1 0 0 0 0,1 0 0 0 0,0 0 0 0 0,0 0 0 0 0,0 0 0 0 0,0 0 0 0 0,0 0 0 0 0,-1 0 0 0 0,1 0 0 0 0,0 0 0 0 0,0 0 0 0 0,0 0 0 0 0,0 0 0 0 0,-1 0 0 0 0,1 0 0 0 0,0 0 0 0 0,0 0 0 0 0,0-1 0 0 0,0 1 0 0 0,0 0 0 0 0,-1 0 0 0 0,1 0 0 0 0,0 0 0 0 0,0 0 0 0 0,0 0 0 0 0,0 0 0 0 0,0 0 0 0 0,0-1 0 0 0,0 1 1 0 0,0 0-1 0 0,-1 0 0 0 0,1 0 0 0 0,0 0 0 0 0,0 0 0 0 0,0-1 0 0 0,0 1 0 0 0,0 0 0 0 0,0 0 0 0 0,0 0 0 0 0,0 0 0 0 0,0-1 0 0 0,0 1 0 0 0,0 0 0 0 0,0 0 0 0 0,0 0 0 0 0,0 0 0 0 0,0 0 0 0 0,0-1-3 0 0,3-14 122 0 0,0 2-120 0 0,-4 9-26 0 0,0 1 1 0 0,0-1-1 0 0,0 1 0 0 0,0-1 0 0 0,-1 1 0 0 0,1 0 0 0 0,-1 0 1 0 0,0 0-1 0 0,-1-2 24 0 0,-5-8 90 0 0,5 7-134 0 0,0 0 0 0 0,-1 1 0 0 0,0 0 0 0 0,-1-1 44 0 0,-8-11 48 0 0,8 11-25 0 0,1 0-1 0 0,-1 0 0 0 0,-2-1-22 0 0,5 5 4 0 0,0 0-1 0 0,0 0 0 0 0,0 0 0 0 0,-1 1 1 0 0,1-1-1 0 0,-1 0 0 0 0,1 1 1 0 0,-1 0-1 0 0,0 0 0 0 0,0 0-3 0 0,-3-1-38 0 0,4 1 49 0 0,-1 0 0 0 0,0 0 1 0 0,1 0-1 0 0,-1 1 0 0 0,1-1 1 0 0,-1 1-1 0 0,0 0 0 0 0,0 0 1 0 0,1 0-1 0 0,-1 0 0 0 0,0 0 1 0 0,0 1-12 0 0,1-1 7 0 0,0 0 1 0 0,0 0-1 0 0,0 1 1 0 0,0-1 0 0 0,0 0-1 0 0,0-1 1 0 0,0 1 0 0 0,0 0-1 0 0,0-1 1 0 0,0 1 0 0 0,0-1-1 0 0,0 1-7 0 0,2-1-4 0 0,-1 1 0 0 0,0 0 1 0 0,1-1-1 0 0,-1 1 0 0 0,1 0 0 0 0,-1-1 0 0 0,1 1 0 0 0,-1-1 0 0 0,1 1 0 0 0,-1-1 0 0 0,1 1 1 0 0,-1-1-1 0 0,1 1 0 0 0,0-1 0 0 0,-1 1 0 0 0,1-1 0 0 0,0 1 0 0 0,-1-1 0 0 0,1 0 1 0 0,0 1-1 0 0,0-1 0 0 0,0 0 0 0 0,-1 1 0 0 0,1-1 0 0 0,0 0 0 0 0,0 1 0 0 0,0-1 0 0 0,0 0 1 0 0,0 1-1 0 0,0-1 0 0 0,1 0 0 0 0,-1 1 0 0 0,0-1 0 0 0,0 0 0 0 0,0 1 0 0 0,1-1 1 0 0,-1 0 3 0 0,0 1 5 0 0,0-1 0 0 0,1 0 0 0 0,-1 1 0 0 0,0-1 0 0 0,1 0 1 0 0,-1 1-1 0 0,0-1 0 0 0,1 0 0 0 0,-1 1 0 0 0,1-1 1 0 0,-1 1-1 0 0,1-1 0 0 0,0 1 0 0 0,-1-1 0 0 0,1 1 0 0 0,-1-1 1 0 0,1 1-1 0 0,0-1 0 0 0,-1 1 0 0 0,1 0 0 0 0,0-1-5 0 0,2 1 36 0 0,-1-1 0 0 0,0 1 0 0 0,1 0 0 0 0,-1 0 0 0 0,0 0 0 0 0,2 0-36 0 0,-3 0 64 0 0,5-1 100 0 0,6 2-179 0 0,-8-1 6 0 0,0 1-1 0 0,0-1 1 0 0,0 0-1 0 0,3-1 10 0 0,5 1-30 0 0,-2-1 145 0 0,-10 1-120 0 0,0 0 0 0 0,1 0 0 0 0,-1-1 0 0 0,0 1 1 0 0,0 0-1 0 0,0 0 0 0 0,0 0 0 0 0,0 0 0 0 0,0 0 0 0 0,1 0 0 0 0,-1 0 0 0 0,0 0 0 0 0,0-1 1 0 0,0 1-1 0 0,0 0 0 0 0,0 0 0 0 0,0 0 0 0 0,0 0 0 0 0,0 0 0 0 0,0 0 0 0 0,0-1 0 0 0,0 1 1 0 0,0 0-1 0 0,0 0 0 0 0,0 0 0 0 0,0 0 0 0 0,0-1 0 0 0,0 1 0 0 0,0 0 0 0 0,0 0 0 0 0,0 0 1 0 0,0 0-1 0 0,0 0 0 0 0,0-1 0 0 0,0 1 0 0 0,0 0 0 0 0,0 0 0 0 0,0 0 0 0 0,0 0 0 0 0,0 0 1 0 0,0 0-1 0 0,0-1 0 0 0,0 1 0 0 0,-1 0 5 0 0,0-3-4 0 0,1 3 7 0 0,0-1 0 0 0,0 1 1 0 0,-1 0-1 0 0,1-1 1 0 0,0 1-1 0 0,0 0 1 0 0,-1-1-1 0 0,1 1 0 0 0,0 0 1 0 0,0-1-1 0 0,-1 1 1 0 0,1 0-1 0 0,0 0 1 0 0,-1-1-1 0 0,1 1 0 0 0,0 0 1 0 0,-1 0-1 0 0,1 0-3 0 0,-8-6-166 0 0,0-1-1 0 0,-4-3 167 0 0,7 5 25 0 0,1 0 0 0 0,-2 1 0 0 0,1 0 0 0 0,0 0 0 0 0,-1 1 0 0 0,0-1 0 0 0,-3 0-25 0 0,9 4 15 0 0,-1-1 1 0 0,0 1 0 0 0,0 0 0 0 0,0 0-1 0 0,0 0 1 0 0,0 0 0 0 0,0 0-1 0 0,0 0 1 0 0,0 0 0 0 0,0 0 0 0 0,0 0-1 0 0,0 0 1 0 0,0 0 0 0 0,0 1 0 0 0,0-1-1 0 0,0 0 1 0 0,1 1 0 0 0,-1-1 0 0 0,0 0-1 0 0,0 1 1 0 0,0-1 0 0 0,0 1 0 0 0,1 0-1 0 0,-1-1 1 0 0,0 1 0 0 0,1 0-1 0 0,-1-1 1 0 0,0 1 0 0 0,1 0 0 0 0,-1 0-16 0 0,1-1-4 0 0,0 0 1 0 0,0 0 0 0 0,0 0 0 0 0,0 0-1 0 0,0 0 1 0 0,0 0 0 0 0,0 1 0 0 0,0-1-1 0 0,0 0 1 0 0,0 0 0 0 0,0 0 0 0 0,0 0-1 0 0,0 0 1 0 0,0 0 0 0 0,0 1 0 0 0,0-1-1 0 0,0 0 1 0 0,0 0 0 0 0,0 0-1 0 0,0 0 1 0 0,0 0 0 0 0,0 0 0 0 0,0 0-1 0 0,0 1 1 0 0,0-1 0 0 0,0 0 0 0 0,0 0-1 0 0,0 0 1 0 0,0 0 0 0 0,0 0 0 0 0,1 0-1 0 0,-1 0 1 0 0,0 0 0 0 0,0 0 0 0 0,0 0-1 0 0,0 1 1 0 0,0-1 0 0 0,0 0 0 0 0,0 0-1 0 0,0 0 1 0 0,0 0 0 0 0,1 0-1 0 0,-1 0 1 0 0,0 0 0 0 0,0 0 0 0 0,0 0-1 0 0,0 0 1 0 0,0 0 0 0 0,0 0 3 0 0,9 0 57 0 0,-5 1 38 0 0,-1 0-96 0 0,0 1 0 0 0,-1-1 0 0 0,0 1 1 0 0,1-1-1 0 0,-1 1 0 0 0,0 0 0 0 0,0 0 1 0 0,0 1-1 0 0,1 0 1 0 0,1 2-40 0 0,-1-1 40 0 0,-1-1 1 0 0,1 1-1 0 0,0-1 0 0 0,0 0 0 0 0,4 2 0 0 0,-7-4-10 0 0,1 0 0 0 0,0-1 0 0 0,0 1 0 0 0,0-1 0 0 0,0 1 0 0 0,-1-1 0 0 0,1 0 0 0 0,0 1 0 0 0,0-1 0 0 0,0 0-1 0 0,0 0 1 0 0,0 1 0 0 0,0-1 0 0 0,0 0 0 0 0,0 0 0 0 0,0 0 0 0 0,0 0 0 0 0,0-1 0 0 0,0 1 0 0 0,0 0 0 0 0,0 0 0 0 0,0 0 0 0 0,0-1 0 0 0,0 1 0 0 0,0 0-1 0 0,-1-1 1 0 0,1 1 0 0 0,0-1 0 0 0,0 0 10 0 0,13-8-92 0 0,18-12-130 0 0,-22 14 225 0 0,-9 6 2 0 0,1 0 0 0 0,-1-1 0 0 0,1 1 1 0 0,-1 0-1 0 0,1 0 0 0 0,0 0-5 0 0,-1 0 263 0 0,-2 6-339 0 0,1-4 49 0 0,1-1 0 0 0,-1 0 0 0 0,1 0 0 0 0,0 0 0 0 0,-1 0 1 0 0,1 0-1 0 0,-1-1 0 0 0,1 1 0 0 0,-1 0 0 0 0,1 0 0 0 0,-1 0 0 0 0,1 0 0 0 0,-1-1 0 0 0,1 1 27 0 0,5-1-58 0 0,-6 1 75 0 0,1 0 0 0 0,-1 0 0 0 0,1 0-1 0 0,-1 0 1 0 0,1 0 0 0 0,-1 0 0 0 0,1 1 0 0 0,-1-1 0 0 0,1 0-1 0 0,-1 0 1 0 0,1 1 0 0 0,-1-1 0 0 0,0 0 0 0 0,1 0-1 0 0,-1 1 1 0 0,0-1 0 0 0,1 0 0 0 0,-1 1 0 0 0,0-1 0 0 0,1 1-1 0 0,-1-1 1 0 0,0 1-17 0 0,1 1 34 0 0,0 0 0 0 0,0 0-1 0 0,0 0 1 0 0,0 0 0 0 0,-1 0-1 0 0,1 1-33 0 0,0 4-24 0 0,0 0-1 0 0,0-1 1 0 0,-1 6 24 0 0,0 0-65 0 0,0-4-57 0 0,0 1-1 0 0,1 5 123 0 0,-1-11-25 0 0,1-1 0 0 0,-1 1-1 0 0,1-1 1 0 0,0 1 0 0 0,0-1-1 0 0,0 1 1 0 0,0-1 0 0 0,0 0-1 0 0,0 1 1 0 0,2 0 25 0 0,-3-2-15 0 0,1-1 0 0 0,-1 1 0 0 0,0-1 0 0 0,1 0 0 0 0,-1 1 0 0 0,1-1 0 0 0,-1 0 0 0 0,0 0 0 0 0,1 1 0 0 0,-1-1 0 0 0,1 0 0 0 0,-1 0 0 0 0,1 0 0 0 0,-1 0 0 0 0,1 1 0 0 0,-1-1 0 0 0,1 0 0 0 0,-1 0 0 0 0,1 0 0 0 0,-1 0 0 0 0,1 0 0 0 0,-1 0 0 0 0,1 0 0 0 0,-1-1 0 0 0,1 1 0 0 0,-1 0 0 0 0,1 0 0 0 0,-1 0 0 0 0,1 0 0 0 0,-1-1 0 0 0,1 1 0 0 0,-1 0 0 0 0,1 0 0 0 0,-1-1 0 0 0,0 1 0 0 0,1 0 0 0 0,-1-1 0 0 0,1 1 15 0 0,2-3-155 0 0,0 0 1 0 0,0 0 0 0 0,0 0 0 0 0,1-1 154 0 0,-1 1-37 0 0,2-4 31 0 0,0 0-1 0 0,0 0 1 0 0,0-1 0 0 0,-1 1-1 0 0,0-1 1 0 0,-1 0 0 0 0,1 0-1 0 0,-1-3 7 0 0,-3 11 11 0 0,1-1-1 0 0,-1 1 0 0 0,0 0 1 0 0,0-1-1 0 0,0 1 1 0 0,0 0-1 0 0,0-1 0 0 0,0 1 1 0 0,0 0-1 0 0,0-1 1 0 0,0 1-1 0 0,0 0 0 0 0,0-1 1 0 0,0 1-1 0 0,0 0 1 0 0,0-1-1 0 0,0 1 1 0 0,0 0-1 0 0,0-1 0 0 0,0 1 1 0 0,0 0-1 0 0,0-1 1 0 0,-1 1-1 0 0,1 0 0 0 0,0-1-10 0 0,0 1 20 0 0,-1 0 0 0 0,1 0-1 0 0,0 0 1 0 0,-1 0-1 0 0,1 0 1 0 0,0 0-1 0 0,-1 0 1 0 0,1 0 0 0 0,0 0-1 0 0,-1 0 1 0 0,1 0-1 0 0,0 0 1 0 0,-1 0 0 0 0,1 0-1 0 0,0 0 1 0 0,-1 0-1 0 0,1 1 1 0 0,0-1 0 0 0,0 0-1 0 0,-1 0-19 0 0,-1 2 76 0 0,-1-1 0 0 0,1 1 0 0 0,-1 0-1 0 0,1 0 1 0 0,-1 1-76 0 0,-9 9 206 0 0,1 2-1 0 0,1-1 1 0 0,0 1 0 0 0,-7 14-206 0 0,12-19 30 0 0,1 1 1 0 0,0-1 0 0 0,0 1-1 0 0,1 0 1 0 0,1-1 0 0 0,-1 1 0 0 0,1 1-1 0 0,0 8-30 0 0,2-18-8 0 0,0 0-1 0 0,0 0 1 0 0,0 0-1 0 0,0 0 0 0 0,0 0 1 0 0,0 0-1 0 0,0 1 1 0 0,0-1-1 0 0,0 0 0 0 0,1 0 1 0 0,-1 0-1 0 0,0 0 1 0 0,1 0-1 0 0,-1 0 0 0 0,1 0 1 0 0,-1 0-1 0 0,1 0 1 0 0,0 0-1 0 0,-1 0 0 0 0,1 0 1 0 0,0 0-1 0 0,0-1 1 0 0,0 1-1 0 0,-1 0 0 0 0,1 0 1 0 0,0-1-1 0 0,0 1 1 0 0,0-1-1 0 0,0 1 0 0 0,0-1 1 0 0,0 1-1 0 0,0-1 1 0 0,0 0-1 0 0,1 1 0 0 0,-1-1 1 0 0,0 0-1 0 0,0 0 1 0 0,0 0 8 0 0,0 1-5 0 0,0-1 0 0 0,0-1 1 0 0,0 1-1 0 0,0 0 0 0 0,0 0 1 0 0,0 0-1 0 0,0 0 0 0 0,1-1 1 0 0,-1 1-1 0 0,0 0 0 0 0,0-1 1 0 0,-1 1-1 0 0,1-1 0 0 0,1 0 5 0 0,12-10-122 0 0,-12 10 90 0 0,1-2-30 0 0,1 0 0 0 0,-1-1 1 0 0,-1 1-1 0 0,1 0 0 0 0,0-2 62 0 0,3-4-81 0 0,1 0-89 0 0,-1-1 0 0 0,-1 0-1 0 0,0 0 1 0 0,4-10 170 0 0,-3 6-86 0 0,6-17 145 0 0,7-12 114 0 0,-34 63 634 0 0,6-10-647 0 0,-1 3-93 0 0,1 0 0 0 0,0 1 0 0 0,1 0 0 0 0,0 0 0 0 0,0 4-67 0 0,-5 14 27 0 0,1 1 1 0 0,-7 33-28 0 0,16-57-30 0 0,2-4 31 0 0,0 1 0 0 0,-1-1 1 0 0,1 3-2 0 0,1-7-35 0 0,0 0 0 0 0,0 0 0 0 0,0 0 0 0 0,0 0 0 0 0,0 0 1 0 0,0 0-1 0 0,0 0 0 0 0,0 0 0 0 0,1 0 0 0 0,-1 0 0 0 0,0 0 1 0 0,1 0-1 0 0,-1 0 0 0 0,0 0 0 0 0,1 0 0 0 0,-1 0 0 0 0,1 0 1 0 0,0 0-1 0 0,-1-1 0 0 0,1 1 0 0 0,0 0 35 0 0,-1-1-61 0 0,1 1-1 0 0,0-1 1 0 0,-1 0-1 0 0,1 0 1 0 0,0 0-1 0 0,-1 1 1 0 0,1-1-1 0 0,0 0 1 0 0,0 0-1 0 0,-1 0 1 0 0,1 0 0 0 0,0 0-1 0 0,0 0 1 0 0,-1 0-1 0 0,1 0 1 0 0,0 0-1 0 0,0-1 62 0 0,12-3-566 0 0,-8 0 461 0 0,0 1 0 0 0,0-1 0 0 0,-1 0 1 0 0,0 0-1 0 0,0-1 0 0 0,3-3 105 0 0,-1 2-36 0 0,1-3 12 0 0,0 0 0 0 0,-1 0 0 0 0,0-1 0 0 0,-1 0 24 0 0,21-41 127 0 0,-17 32 40 0 0,15-38 289 0 0,-27 59 239 0 0,-3 5-439 0 0,-9 14 172 0 0,2 0 0 0 0,0 2 1 0 0,1 0-429 0 0,4-7 136 0 0,6-12-124 0 0,-1 1 1 0 0,1-1-1 0 0,0 1 0 0 0,0 0 0 0 0,1-1 1 0 0,-1 1-1 0 0,1 0 0 0 0,0 0 0 0 0,0 5-12 0 0,1-5-28 0 0,1 10 64 0 0,-1-15-60 0 0,0 1-1 0 0,0 0 1 0 0,0-1 0 0 0,0 1-1 0 0,0-1 1 0 0,1 1 0 0 0,-1-1-1 0 0,0 1 1 0 0,1-1 0 0 0,-1 1-1 0 0,0-1 1 0 0,1 0 0 0 0,-1 1-1 0 0,0-1 1 0 0,1 1 0 0 0,-1-1-1 0 0,1 0 1 0 0,-1 1 0 0 0,1-1-1 0 0,-1 0 1 0 0,1 0 0 0 0,-1 1-1 0 0,1-1 25 0 0,0 0-30 0 0,0 0 0 0 0,0 0 1 0 0,0-1-1 0 0,0 1 0 0 0,0 0 0 0 0,0-1 0 0 0,0 1 0 0 0,0-1 0 0 0,-1 1 1 0 0,1-1-1 0 0,0 1 0 0 0,0-1 0 0 0,0 0 0 0 0,-1 1 0 0 0,1-1 0 0 0,0 0 1 0 0,0 0 29 0 0,1-1-89 0 0,1-1-16 0 0,1 0 1 0 0,-1-1-1 0 0,1 0 1 0 0,-1 1-1 0 0,0-1 1 0 0,-1 0-1 0 0,1-1 105 0 0,7-12-320 0 0,-4 8 251 0 0,0-1 0 0 0,-1-1 0 0 0,-1 1 0 0 0,2-6 69 0 0,-6 16 1 0 0,7-21 312 0 0,1-14-313 0 0,-7 30 126 0 0,0-1 0 0 0,0 0 0 0 0,-1 1 0 0 0,1-1 0 0 0,-2 0 1 0 0,1 1-1 0 0,0-1 0 0 0,-2-5-126 0 0,2 10 25 0 0,-1 1 0 0 0,1-1 1 0 0,0 0-1 0 0,-1 0 0 0 0,1 0 1 0 0,0 1-1 0 0,-1-1 1 0 0,1 0-1 0 0,-1 0 0 0 0,1 1 1 0 0,-1-1-1 0 0,1 0 0 0 0,-1 1 1 0 0,0-1-1 0 0,1 1 0 0 0,-1-1 1 0 0,0 1-1 0 0,1-1 0 0 0,-1 1 1 0 0,0-1-1 0 0,0 1 0 0 0,1-1 1 0 0,-1 1-1 0 0,0 0 1 0 0,0 0-1 0 0,0-1 0 0 0,0 1 1 0 0,0 0-1 0 0,1 0 0 0 0,-1 0 1 0 0,0 0-1 0 0,0 0 0 0 0,0 0 1 0 0,0 0-1 0 0,0 0 0 0 0,1 1 1 0 0,-1-1-1 0 0,0 0-25 0 0,-4 1 96 0 0,0 1 0 0 0,1 0 1 0 0,-1 0-1 0 0,1 0 0 0 0,-5 2-96 0 0,-5 4 322 0 0,0 1 1 0 0,-12 10-323 0 0,21-15-5 0 0,1 0 0 0 0,-1 0 0 0 0,1 1 0 0 0,0 0 1 0 0,0 0-1 0 0,0 0 0 0 0,1 0 0 0 0,-1 1 1 0 0,1 0 3 0 0,1-2 9 0 0,-10 22-3 0 0,-3 10-5 0 0,12-27 27 0 0,0 0-1 0 0,0 0 1 0 0,2 0-1 0 0,-1 0 1 0 0,1 1 0 0 0,0 0-27 0 0,1-9 3 0 0,0 11-79 0 0,0 13 76 0 0,1-22-71 0 0,-1 1 0 0 0,1-1 0 0 0,-1 1 0 0 0,1-1 0 0 0,0 0 0 0 0,0 1 1 0 0,1-1-1 0 0,-1 0 0 0 0,1 1 71 0 0,-1-3-38 0 0,-1 0-1 0 0,1-1 1 0 0,0 1 0 0 0,-1 0 0 0 0,1-1 0 0 0,0 1-1 0 0,0 0 1 0 0,-1-1 0 0 0,1 1 0 0 0,0-1 0 0 0,0 1 0 0 0,0-1-1 0 0,0 0 1 0 0,0 1 0 0 0,-1-1 0 0 0,1 0 0 0 0,0 1 0 0 0,0-1-1 0 0,0 0 1 0 0,0 0 0 0 0,0 0 0 0 0,0 0 0 0 0,0 0 0 0 0,0 0-1 0 0,0 0 1 0 0,0 0 0 0 0,0-1 0 0 0,0 1 0 0 0,0 0-1 0 0,0 0 1 0 0,0-1 0 0 0,0 1 38 0 0,5-3-152 0 0,-1 1 0 0 0,0-1 0 0 0,1 0-1 0 0,3-3 153 0 0,-7 4-23 0 0,4-2-60 0 0,0 0 0 0 0,-1-1 1 0 0,0 0-1 0 0,0 0 0 0 0,0 0 0 0 0,3-5 83 0 0,4-7-90 0 0,6-12 90 0 0,-8 12 54 0 0,-2 0 0 0 0,-1-1 0 0 0,3-7-54 0 0,-6 10 158 0 0,-4 14-145 0 0,0 0 1 0 0,0 0-1 0 0,0 0 1 0 0,0 1-1 0 0,0-1 1 0 0,0 0-1 0 0,-1 0 1 0 0,1 0-1 0 0,0 1 0 0 0,0-1 1 0 0,0 0-1 0 0,-1 0 1 0 0,1 0-1 0 0,0 1 1 0 0,-1-1-1 0 0,0 0-13 0 0,1 1 13 0 0,0 0 1 0 0,0-1-1 0 0,0 1 1 0 0,0 0-1 0 0,0 0 1 0 0,-1 0-1 0 0,1 0 1 0 0,0 0-1 0 0,0 0 1 0 0,0 0-1 0 0,-1 0 0 0 0,1 0 1 0 0,0-1-1 0 0,0 1 1 0 0,0 0-1 0 0,-1 0 1 0 0,1 0-1 0 0,0 0 1 0 0,0 0-1 0 0,0 0 0 0 0,-1 0 1 0 0,1 0-1 0 0,0 0 1 0 0,0 0-1 0 0,0 1 1 0 0,-1-1-1 0 0,1 0 1 0 0,0 0-1 0 0,0 0 1 0 0,0 0-14 0 0,-8 5 259 0 0,-4 8 53 0 0,-8 13 510 0 0,-2 7-822 0 0,16-23 54 0 0,0 1-1 0 0,0 0 1 0 0,1 0-1 0 0,-2 10-53 0 0,5-16-13 0 0,-1 4 37 0 0,0 0 0 0 0,1 0 1 0 0,0 3-25 0 0,2-9-19 0 0,-1-1 1 0 0,1 1-1 0 0,0 0 1 0 0,0-1-1 0 0,0 1 1 0 0,1 0 0 0 0,-1-1-1 0 0,1 1 1 0 0,-1-1-1 0 0,1 1 1 0 0,0-1-1 0 0,0 1 1 0 0,1 1 18 0 0,-2-3-18 0 0,0-1 0 0 0,1 1 0 0 0,-1-1 0 0 0,0 0 0 0 0,0 1 0 0 0,1-1 0 0 0,-1 0 0 0 0,0 1-1 0 0,1-1 1 0 0,-1 0 0 0 0,1 1 0 0 0,-1-1 0 0 0,0 0 0 0 0,1 0 0 0 0,-1 1 0 0 0,1-1 0 0 0,-1 0 0 0 0,0 0 0 0 0,1 0 0 0 0,-1 0 0 0 0,1 0 0 0 0,-1 0 0 0 0,1 1-1 0 0,0-1 19 0 0,0-1-48 0 0,0 1 0 0 0,0 0 0 0 0,0 0 0 0 0,0 0 0 0 0,0-1 0 0 0,0 1 0 0 0,1-1 0 0 0,-1 1 0 0 0,0-1 0 0 0,0 0 48 0 0,3-1-138 0 0,0-1 0 0 0,-1 0-1 0 0,1 0 1 0 0,-1 0-1 0 0,1-1 139 0 0,-1 0-120 0 0,0 1 0 0 0,0-1 1 0 0,0 0-1 0 0,0 0 0 0 0,-1 0 0 0 0,0 0 0 0 0,0 0 0 0 0,0 0 0 0 0,0-1 0 0 0,-1 1 0 0 0,0-1 0 0 0,0 1 0 0 0,0-1 0 0 0,0-4 120 0 0,0 1 28 0 0,0 2 14 0 0,0 0-1 0 0,-1 0 0 0 0,0 0 1 0 0,0 0-1 0 0,0 0 0 0 0,-1 0 1 0 0,0-4-42 0 0,1 10 19 0 0,-1 0 0 0 0,1-1 0 0 0,0 1 0 0 0,0 0 0 0 0,0 0-1 0 0,0-1 1 0 0,0 1 0 0 0,-1 0 0 0 0,1-1 0 0 0,0 1 0 0 0,0 0 0 0 0,0 0 0 0 0,-1-1 0 0 0,1 1 0 0 0,0 0 0 0 0,0 0 0 0 0,-1 0 0 0 0,1-1 0 0 0,0 1 0 0 0,-1 0 0 0 0,1 0 0 0 0,0 0 0 0 0,-1 0 0 0 0,1 0 0 0 0,0 0 0 0 0,-1 0 0 0 0,1-1 0 0 0,0 1-1 0 0,-1 0 1 0 0,1 0 0 0 0,0 0 0 0 0,-1 0 0 0 0,1 0 0 0 0,0 1 0 0 0,-1-1 0 0 0,1 0 0 0 0,0 0 0 0 0,0 0 0 0 0,-1 0 0 0 0,1 0 0 0 0,0 0 0 0 0,-1 0 0 0 0,1 1 0 0 0,0-1-19 0 0,-16 10 557 0 0,14-9-456 0 0,-18 15 312 0 0,10-7-352 0 0,0-2 0 0 0,0 1 0 0 0,-1-2 1 0 0,-1 1-62 0 0,6-4-14 0 0,1 0 0 0 0,-1-1 0 0 0,0 1 0 0 0,0-1 0 0 0,-3 0 14 0 0,8-2-10 0 0,-1 0 0 0 0,0 1 1 0 0,0-1-1 0 0,0 0 0 0 0,1 0 1 0 0,-1 0-1 0 0,0-1 0 0 0,0 1 1 0 0,1 0-1 0 0,-1-1 0 0 0,0 1 0 0 0,0-1 1 0 0,1 1-1 0 0,-1-1 0 0 0,0 0 1 0 0,1 0-1 0 0,-1 0 0 0 0,1 0 1 0 0,-1 0-1 0 0,1 0 0 0 0,0 0 10 0 0,-4-4-30 0 0,1 0 0 0 0,0 0 1 0 0,0 0-1 0 0,0-1 0 0 0,1 1 0 0 0,0-1 0 0 0,-3-5 30 0 0,3 4 13 0 0,0 1 0 0 0,0 0 0 0 0,-1 0 0 0 0,0 0 0 0 0,0 1 0 0 0,-3-3-13 0 0,7 7 18 0 0,0 1 0 0 0,0 0 0 0 0,0 0 0 0 0,-1-1-1 0 0,1 1 1 0 0,0 0 0 0 0,0 0 0 0 0,-1 0 0 0 0,1-1 0 0 0,0 1-1 0 0,0 0 1 0 0,-1 0 0 0 0,1 0 0 0 0,0 0 0 0 0,-1 0-1 0 0,1-1 1 0 0,0 1 0 0 0,-1 0 0 0 0,1 0 0 0 0,0 0-1 0 0,-1 0 1 0 0,1 0 0 0 0,0 0 0 0 0,-1 0 0 0 0,1 0-1 0 0,0 0 1 0 0,0 0 0 0 0,-1 0 0 0 0,1 0 0 0 0,0 1-1 0 0,-1-1 1 0 0,1 0 0 0 0,0 0-18 0 0,-1 0 22 0 0,0 1 1 0 0,1 0-1 0 0,-1-1 1 0 0,1 1-1 0 0,-1 0 0 0 0,1-1 1 0 0,0 1-1 0 0,-1 0 0 0 0,1 0 1 0 0,0-1-1 0 0,-1 1 0 0 0,1 0 1 0 0,0 0-23 0 0,-2 5 57 0 0,1 0 1 0 0,0 1-1 0 0,1 2-57 0 0,-1 3 45 0 0,0 0-1 0 0,1 0 1 0 0,0 0-1 0 0,1 0 1 0 0,1 0-1 0 0,0 2-44 0 0,-2-14-16 0 0,0 0-1 0 0,0 0 1 0 0,0 1-1 0 0,0-1 1 0 0,0 0-1 0 0,0 1 1 0 0,0-1 0 0 0,1 0-1 0 0,-1 0 1 0 0,0 1-1 0 0,0-1 1 0 0,0 0 0 0 0,0 0-1 0 0,1 1 1 0 0,-1-1-1 0 0,0 0 1 0 0,0 0-1 0 0,0 0 1 0 0,1 1 0 0 0,-1-1-1 0 0,0 0 1 0 0,0 0-1 0 0,1 0 1 0 0,-1 0-1 0 0,0 1 1 0 0,0-1 0 0 0,1 0-1 0 0,-1 0 1 0 0,0 0-1 0 0,1 0 1 0 0,-1 0-1 0 0,0 0 17 0 0,1 0-21 0 0,-1 0-1 0 0,0 0 0 0 0,1 0 0 0 0,-1-1 1 0 0,0 1-1 0 0,0 0 0 0 0,1 0 0 0 0,-1 0 1 0 0,0-1-1 0 0,0 1 0 0 0,1 0 0 0 0,-1 0 1 0 0,0-1-1 0 0,0 1 0 0 0,0 0 0 0 0,1 0 1 0 0,-1-1-1 0 0,0 1 0 0 0,0 0 1 0 0,0-1-1 0 0,0 1 0 0 0,0 0 0 0 0,1-1 1 0 0,-1 1-1 0 0,0 0 0 0 0,0-1 0 0 0,0 1 1 0 0,0 0-1 0 0,0-1 22 0 0,0-7-89 0 0,0 0 0 0 0,0 0 0 0 0,-1 0 0 0 0,1 0 0 0 0,-2 0 0 0 0,1 1 0 0 0,-3-7 89 0 0,0 1-23 0 0,-1 1 1 0 0,0-1-1 0 0,0 1 0 0 0,-3-3 23 0 0,5 10 74 0 0,-1-1 0 0 0,1 1 0 0 0,-1 0 0 0 0,-2-1-74 0 0,5 4 11 0 0,0 1 1 0 0,0 0 0 0 0,0 0 0 0 0,0 0 0 0 0,0 0 0 0 0,-1 0 0 0 0,1 0-1 0 0,0 0 1 0 0,-1 1 0 0 0,1-1 0 0 0,0 0 0 0 0,-1 1 0 0 0,1-1-1 0 0,-1 1 1 0 0,1 0 0 0 0,-1-1 0 0 0,1 1 0 0 0,-1 0 0 0 0,1 0-1 0 0,-1 0-11 0 0,1 0 18 0 0,0 0 0 0 0,0 1 0 0 0,0-1-1 0 0,1 0 1 0 0,-1 1 0 0 0,0-1 0 0 0,0 1-1 0 0,1-1 1 0 0,-1 1 0 0 0,0 0-1 0 0,1-1 1 0 0,-1 1 0 0 0,1 0 0 0 0,-1-1-1 0 0,1 1 1 0 0,-1 0 0 0 0,1 0 0 0 0,-1-1-1 0 0,1 1-17 0 0,-1 1 95 0 0,0 1-1 0 0,0-1 1 0 0,0 0 0 0 0,0 0-1 0 0,1 1 1 0 0,-1 0-95 0 0,0 4 85 0 0,0 1 0 0 0,1-1 0 0 0,0 1 0 0 0,0-1 0 0 0,0 1 1 0 0,2 2-86 0 0,-2-8 4 0 0,0 1 1 0 0,1-1 0 0 0,0 1 0 0 0,0-1 0 0 0,0 1 0 0 0,0-1-1 0 0,0 0 1 0 0,0 1 0 0 0,0-1 0 0 0,1 0 0 0 0,0 0 0 0 0,-1 0-1 0 0,1 0 1 0 0,0 0 0 0 0,0 0 0 0 0,0 0 0 0 0,0-1 0 0 0,0 1-1 0 0,2 0-4 0 0,-3-1-15 0 0,0 0-1 0 0,0-1 0 0 0,0 1 1 0 0,1-1-1 0 0,-1 1 0 0 0,0-1 1 0 0,1 0-1 0 0,-1 0 0 0 0,0 1 1 0 0,0-1-1 0 0,1 0 0 0 0,-1 0 1 0 0,0 0-1 0 0,1-1 0 0 0,-1 1 1 0 0,0 0-1 0 0,1 0 0 0 0,0-1 16 0 0,0 0-46 0 0,0 0 0 0 0,0 0-1 0 0,0 0 1 0 0,0 0 0 0 0,0 0-1 0 0,-1-1 1 0 0,1 1 0 0 0,0-1 0 0 0,-1 1-1 0 0,2-2 47 0 0,0-1-14 0 0,0 1 0 0 0,-1-1 0 0 0,1 0 0 0 0,-1 0 0 0 0,0 0 0 0 0,0 0 0 0 0,-1 0 0 0 0,1 0 0 0 0,-1 0 1 0 0,0 0-1 0 0,0-1 14 0 0,0-2 147 0 0,-3 13-40 0 0,-2 11 47 0 0,4-12-98 0 0,0 0 1 0 0,0-1-1 0 0,1 1 1 0 0,0 0-1 0 0,0-1 1 0 0,1 4-57 0 0,2 13 183 0 0,-2-13-131 0 0,0 1 0 0 0,0-1-1 0 0,1 0 1 0 0,0 0 0 0 0,1 0-1 0 0,1 2-51 0 0,4 11-18 0 0,-7-16 24 0 0,2 2-15 0 0,-1 0 0 0 0,-1 0 0 0 0,1 0-1 0 0,-1 1 1 0 0,-1-1 0 0 0,1 1 0 0 0,-1-1-1 0 0,0 2 10 0 0,-2 0 30 0 0,1 0-1 0 0,1 0 0 0 0,0 0 0 0 0,0 0 0 0 0,1-1 0 0 0,0 1 1 0 0,1 2-30 0 0,11 31 1 0 0,-11-33-9 0 0,-1 1 0 0 0,1 3 8 0 0,-2-7 1 0 0,0-1 0 0 0,0 0 0 0 0,0 0 0 0 0,1 0 0 0 0,0 0 0 0 0,0-1 0 0 0,0 1 0 0 0,1 0 0 0 0,-1-1 1 0 0,3 4-2 0 0,-2-5-7 0 0,-1 1 1 0 0,0-1 0 0 0,0 1-1 0 0,-1 0 1 0 0,1-1 0 0 0,-1 1-1 0 0,1 0 1 0 0,-1 0 0 0 0,0 1 6 0 0,4 12 70 0 0,0 2-111 0 0,-5-16 47 0 0,1 0 0 0 0,0 0 1 0 0,0 0-1 0 0,0 0 0 0 0,0 0 0 0 0,0 0 0 0 0,1 0 0 0 0,-1 0 0 0 0,1-1 0 0 0,0 1 1 0 0,0 0-7 0 0,30 31-203 0 0,-28-30 207 0 0,0 1 0 0 0,0 1 0 0 0,0-1 0 0 0,0 2-4 0 0,5 7 38 0 0,-7-11-36 0 0,-1 0-1 0 0,1 0 1 0 0,-1 0-1 0 0,0 0 0 0 0,0 0 1 0 0,0 0-1 0 0,0 0 0 0 0,0 2-1 0 0,3 28-83 0 0,-4-25 129 0 0,2 6-52 0 0,1 0 1 0 0,3 12 5 0 0,-2-12 52 0 0,3 11-120 0 0,-3-9-177 0 0,0-1-1 0 0,2 16 246 0 0,-6-28 0 0 0,1 0 1 0 0,0 0-1 0 0,0 0 0 0 0,0 0 0 0 0,0 0 0 0 0,0 1 0 0 0,1-1-29 0 0,-1 0 1 0 0,0 0-1 0 0,0 0 1 0 0,0 0-1 0 0,0 0 1 0 0,-1 1 28 0 0,8 65-315 0 0,-5-58 262 0 0,-2-11 39 0 0,-1 1 0 0 0,0-1 0 0 0,0 0 0 0 0,0 1 0 0 0,1-1 0 0 0,-1 0 0 0 0,0 1 0 0 0,0-1 0 0 0,1 0 0 0 0,-1 1 0 0 0,0-1 0 0 0,1 0 0 0 0,-1 1 0 0 0,0-1 0 0 0,1 0 0 0 0,-1 0 0 0 0,0 0 0 0 0,1 1 0 0 0,-1-1 0 0 0,1 0 0 0 0,-1 0 0 0 0,0 0 0 0 0,1 0 14 0 0,0 0-30 0 0,-1 0-1 0 0,1 0 1 0 0,0-1-1 0 0,-1 1 1 0 0,1 0 0 0 0,-1-1-1 0 0,1 1 1 0 0,-1-1-1 0 0,1 1 1 0 0,-1-1-1 0 0,1 1 1 0 0,-1-1-1 0 0,1 1 1 0 0,-1-1 0 0 0,0 1-1 0 0,1-1 31 0 0,5-10-124 0 0,0-17 327 0 0,0 0 0 0 0,0-16-203 0 0,-2 8 341 0 0,4-9-341 0 0,2 5 207 0 0,-1 4 234 0 0,2-25-441 0 0,-10 49 42 0 0,-1-1 0 0 0,-1 1-1 0 0,1 0 1 0 0,-2-1 0 0 0,0 1-1 0 0,0 0 1 0 0,-1 0 0 0 0,-4-10-42 0 0,-20-48 144 0 0,26 68-137 0 0,0 0 0 0 0,0 0 1 0 0,-1 0-1 0 0,1 0 0 0 0,0 1 1 0 0,0-1-1 0 0,-1 0 0 0 0,1 1 1 0 0,-1-1-8 0 0,-7-8-38 0 0,8 8 34 0 0,0 0 1 0 0,-1 0 0 0 0,1 0-1 0 0,0 0 1 0 0,1 0 0 0 0,-1 0-1 0 0,0 0 1 0 0,0-1 0 0 0,1 1-1 0 0,0 0 1 0 0,-1 0 0 0 0,1-1-1 0 0,0 1 1 0 0,0-1 3 0 0,0-6-16 0 0,-1 0 0 0 0,-1-4 16 0 0,-1-16-77 0 0,2-23 39 0 0,0 49 41 0 0,0 0 0 0 0,0-1-1 0 0,0 1 1 0 0,0 0 0 0 0,-1 0-1 0 0,1 0 1 0 0,-1 0 0 0 0,-2-3-3 0 0,4 5 14 0 0,0 1 1 0 0,-1-1 0 0 0,1 1 0 0 0,-1-1-1 0 0,1 1 1 0 0,-1-1 0 0 0,1 1-1 0 0,-1-1 1 0 0,1 1 0 0 0,-1-1-1 0 0,1 1 1 0 0,-1-1-15 0 0,-1 3 170 0 0,1 3 33 0 0,0-1-98 0 0,1-3-100 0 0,0-1 0 0 0,0 0-1 0 0,0 0 1 0 0,0 1 0 0 0,0-1 0 0 0,0 0 0 0 0,0 1 0 0 0,0-1 0 0 0,0 0 0 0 0,0 1 0 0 0,0-1 0 0 0,0 0 0 0 0,0 1 0 0 0,0-1 0 0 0,0 0 0 0 0,0 1 0 0 0,0-1 0 0 0,0 0 0 0 0,1 1 0 0 0,-1-1 0 0 0,0 0 0 0 0,0 0-5 0 0,3 6 56 0 0,-1-1 1 0 0,0 1-1 0 0,-1-1 1 0 0,1 1-1 0 0,-1-1 1 0 0,0 1-1 0 0,-1 0 1 0 0,1 0-57 0 0,3 20 160 0 0,13 44 32 0 0,3 13-323 0 0,-17-64 109 0 0,-1 1 0 0 0,-1-1 22 0 0,1 13 57 0 0,0-5-147 0 0,0-1 0 0 0,-3 19 90 0 0,-1 6-20 0 0,1-41-57 0 0,1 1 1 0 0,0-1-1 0 0,2 8 77 0 0,-1-7-96 0 0,0 0 1 0 0,-1 1-1 0 0,0-1 96 0 0,-1-1-33 0 0,1 0 0 0 0,1 0 0 0 0,0-1 0 0 0,1 9 33 0 0,-1-10-18 0 0,-1-1 0 0 0,0 0 0 0 0,-1 1 0 0 0,1-1 0 0 0,-2 6 18 0 0,1-8-14 0 0,-5 24-126 0 0,4-21 113 0 0,1 1 1 0 0,-1 0-1 0 0,1-1 0 0 0,1 1 0 0 0,0 0 1 0 0,0 2 26 0 0,1-5-12 0 0,0 9-232 0 0,1 12 244 0 0,-1-16-2 0 0,-1-10-13 0 0,0-1-1 0 0,0 0 1 0 0,0 0 0 0 0,0 1 0 0 0,0-1-1 0 0,0 0 1 0 0,1 0 0 0 0,-1 1 0 0 0,0-1-1 0 0,0 0 1 0 0,0 0 0 0 0,0 1 0 0 0,0-1-1 0 0,0 0 1 0 0,1 0 0 0 0,-1 0 0 0 0,0 1 0 0 0,0-1-1 0 0,0 0 1 0 0,1 0 0 0 0,-1 0 0 0 0,0 0-1 0 0,0 0 1 0 0,1 1 0 0 0,-1-1 0 0 0,0 0-1 0 0,0 0 16 0 0,4 1-153 0 0,-4-1 149 0 0,0 0 0 0 0,0 0 0 0 0,0 0 0 0 0,0 0 0 0 0,1 0 0 0 0,-1 0 0 0 0,0 0 0 0 0,0 0 0 0 0,0 0 0 0 0,0 0 0 0 0,0 0 0 0 0,1 0 0 0 0,-1 0 0 0 0,0 0 0 0 0,0 0 0 0 0,0 0 0 0 0,0 0 0 0 0,0 0 0 0 0,1 0 0 0 0,-1 0 0 0 0,0 0 0 0 0,0 0 0 0 0,0 0 0 0 0,0 0 0 0 0,0 0-1 0 0,1 0 1 0 0,-1 0 0 0 0,0-1 0 0 0,0 1 0 0 0,0 0 0 0 0,0 0 0 0 0,0 0 0 0 0,0 0 0 0 0,0 0 0 0 0,0 0 0 0 0,0 0 0 0 0,1-1 0 0 0,-1 1 0 0 0,0 0 0 0 0,0 0 0 0 0,0 0 0 0 0,0 0 0 0 0,0 0 0 0 0,0-1 0 0 0,0 1 0 0 0,0 0 0 0 0,0 0 0 0 0,0 0 4 0 0,2-3-28 0 0,0 0 1 0 0,0 1 0 0 0,0 0 0 0 0,0-1 0 0 0,1 1 0 0 0,0-1 27 0 0,11-12-92 0 0,5-13 72 0 0,1-4 20 0 0,-5 7 9 0 0,14-17-9 0 0,-25 37 129 0 0,-4 6 4 0 0,-4 8 100 0 0,0-3-128 0 0,-8 23 115 0 0,-22 53 33 0 0,27-63-231 0 0,1 0 1 0 0,1 0-1 0 0,0 9-22 0 0,2-13-25 0 0,2-11 5 0 0,0 1 1 0 0,0-1 0 0 0,0 1-1 0 0,1 0 1 0 0,0-1 0 0 0,0 1-1 0 0,0 0 1 0 0,0-1-1 0 0,2 4 20 0 0,-2-8-22 0 0,0 1-1 0 0,0-1 0 0 0,0 0 0 0 0,0 1 0 0 0,0-1 1 0 0,0 0-1 0 0,0 0 0 0 0,0 1 0 0 0,0-1 1 0 0,1 0-1 0 0,-1 0 0 0 0,0 1 0 0 0,0-1 0 0 0,0 0 1 0 0,0 0-1 0 0,1 1 0 0 0,-1-1 0 0 0,0 0 0 0 0,0 0 1 0 0,1 0-1 0 0,-1 0 0 0 0,0 0 0 0 0,0 1 0 0 0,1-1 1 0 0,-1 0-1 0 0,0 0 0 0 0,0 0 0 0 0,1 0 0 0 0,-1 0 23 0 0,1 0-31 0 0,0 0 0 0 0,-1 0-1 0 0,1 0 1 0 0,-1 0 0 0 0,1-1-1 0 0,0 1 1 0 0,-1 0 0 0 0,1 0-1 0 0,-1-1 1 0 0,1 1 0 0 0,-1 0-1 0 0,1-1 1 0 0,0 1 31 0 0,1-2-56 0 0,0 0 0 0 0,0-1 0 0 0,0 1 0 0 0,0 0 0 0 0,0 0 0 0 0,0-1 56 0 0,21-38-299 0 0,11-29 299 0 0,-8 16 62 0 0,-24 49-18 0 0,1 0 0 0 0,0 0 1 0 0,0 0-1 0 0,0 0 0 0 0,2 0-44 0 0,-16 31 994 0 0,-13 24-765 0 0,-6 26-229 0 0,17-45 20 0 0,7-17-48 0 0,0 1 0 0 0,1 0 0 0 0,1 0 0 0 0,0 0 28 0 0,3-1-293 0 0,1-13 257 0 0,0-1 0 0 0,0 1 1 0 0,0 0-1 0 0,0-1 1 0 0,0 1-1 0 0,0-1 1 0 0,0 1-1 0 0,0-1 1 0 0,0 1-1 0 0,0-1 1 0 0,1 1-1 0 0,-1-1 1 0 0,0 1-1 0 0,0-1 0 0 0,1 1 1 0 0,-1-1-1 0 0,0 1 1 0 0,0-1-1 0 0,1 1 1 0 0,-1-1-1 0 0,1 1 1 0 0,-1-1-1 0 0,0 1 36 0 0,1-1-22 0 0,-1 0 0 0 0,1 0 0 0 0,-1 0 0 0 0,1 0 0 0 0,-1 0 1 0 0,0-1-1 0 0,1 1 0 0 0,-1 0 0 0 0,1 0 0 0 0,-1 0 0 0 0,0 0 0 0 0,1 0 0 0 0,-1 0 0 0 0,1-1 0 0 0,-1 1 0 0 0,0 0 0 0 0,1 0 1 0 0,-1-1-1 0 0,0 1 0 0 0,1 0 0 0 0,-1-1 0 0 0,0 1 0 0 0,0 0 0 0 0,1-1 0 0 0,-1 1 22 0 0,8-12-138 0 0,-6 9 68 0 0,11-14-79 0 0,-8 10 120 0 0,0 0 0 0 0,0 0 0 0 0,1-4 29 0 0,46-104 552 0 0,-8 18-165 0 0,-42 92-317 0 0,1 1 0 0 0,0-1 0 0 0,1-2-70 0 0,-1 6 176 0 0,-3 4-3 0 0,-3 7 104 0 0,-19 43 404 0 0,-11 38-681 0 0,17-47 40 0 0,8-22-136 0 0,-6 20 96 0 0,13-35-23 0 0,-4 14 37 0 0,5-19-62 0 0,0-1-1 0 0,0 0 1 0 0,0 0 0 0 0,0 0 0 0 0,0 0 0 0 0,0 0 0 0 0,0 0 0 0 0,0 0 0 0 0,0 1 0 0 0,1-1 0 0 0,-1 0 0 0 0,1 0 0 0 0,-1 0 0 0 0,1 0 0 0 0,-1 0 0 0 0,1 1 48 0 0,0-2-26 0 0,-1 0 0 0 0,1 0 1 0 0,-1 0-1 0 0,0 0 0 0 0,1 0 1 0 0,-1 1-1 0 0,1-1 0 0 0,-1 0 1 0 0,0 0-1 0 0,1 0 0 0 0,-1 0 1 0 0,1 0-1 0 0,-1-1 0 0 0,1 1 1 0 0,-1 0-1 0 0,0 0 0 0 0,1 0 1 0 0,-1 0-1 0 0,1 0 0 0 0,-1-1 1 0 0,0 1-1 0 0,1 0 0 0 0,-1 0 1 0 0,0 0-1 0 0,1-1 0 0 0,-1 1 1 0 0,0 0-1 0 0,1-1 0 0 0,-1 1 1 0 0,0 0 25 0 0,13-11-129 0 0,-13 10 98 0 0,8-7-120 0 0,-1-1-1 0 0,0 0 1 0 0,0 0 0 0 0,1-5 151 0 0,22-41-88 0 0,-26 47 134 0 0,16-32-30 0 0,-3 5 72 0 0,10-13-88 0 0,-25 44 12 0 0,-1 2 17 0 0,0 1 0 0 0,0-1-1 0 0,0 1 1 0 0,0-1-1 0 0,0 1 1 0 0,0 0 0 0 0,0-1-1 0 0,0 1 1 0 0,0 0-1 0 0,1 0 1 0 0,-1 0-29 0 0,-1 2 65 0 0,0 0 0 0 0,0-1 1 0 0,0 1-1 0 0,-1 0 0 0 0,1 0 0 0 0,0 0 0 0 0,-1 0 1 0 0,1 0-1 0 0,0-1 0 0 0,-1 2-65 0 0,-15 28 419 0 0,1 0 20 0 0,-7 18-439 0 0,-15 52-15 0 0,28-70-204 0 0,1 1 1 0 0,-1 11 218 0 0,8-40-127 0 0,1 0 0 0 0,0 1 1 0 0,0-1-1 0 0,0 1 0 0 0,0-1 1 0 0,1 2 126 0 0,-1-4-42 0 0,0 0 1 0 0,0 1 0 0 0,0-1 0 0 0,0 0 0 0 0,0 1 0 0 0,0-1-1 0 0,1 0 1 0 0,-1 1 0 0 0,0-1 0 0 0,0 0 0 0 0,0 1 0 0 0,1-1-1 0 0,-1 0 1 0 0,0 1 0 0 0,0-1 0 0 0,0 0 0 0 0,1 0 0 0 0,-1 0-1 0 0,0 1 42 0 0,1-1-29 0 0,-1 0-1 0 0,0 0 0 0 0,1 0 1 0 0,-1 0-1 0 0,0 0 0 0 0,1 0 1 0 0,-1 0-1 0 0,0 0 0 0 0,1 0 0 0 0,-1 0 1 0 0,0-1-1 0 0,1 1 0 0 0,-1 0 1 0 0,0 0-1 0 0,1 0 0 0 0,-1 0 1 0 0,0-1-1 0 0,0 1 0 0 0,1 0 1 0 0,-1 0-1 0 0,0 0 0 0 0,0-1 0 0 0,1 1 1 0 0,-1 0-1 0 0,0-1 30 0 0,6-6-112 0 0,0-1 0 0 0,0 0 0 0 0,-1 0 0 0 0,0 0 0 0 0,-1-1 0 0 0,0 0 0 0 0,0 0 112 0 0,9-18-183 0 0,47-100 269 0 0,-51 106-33 0 0,10-14 130 0 0,-11 21-49 0 0,-4 8 108 0 0,-4 6-233 0 0,0 0 0 0 0,0 0 0 0 0,0 0 0 0 0,0 0 0 0 0,0 0 0 0 0,0 0 0 0 0,0 0 0 0 0,0 0 0 0 0,0 0 0 0 0,0 0 0 0 0,0 0 0 0 0,0 0 1 0 0,1 0-1 0 0,-1 0 0 0 0,0 0 0 0 0,0 0 0 0 0,0 0 0 0 0,0 0 0 0 0,0 0 0 0 0,0 0 0 0 0,0 0 0 0 0,0 0 0 0 0,0 0 0 0 0,0 0 0 0 0,0 0 1 0 0,0 0-1 0 0,0 0 0 0 0,0 0 0 0 0,0 0 0 0 0,0 0 0 0 0,0 0 0 0 0,0 0 0 0 0,0 0 0 0 0,0 0 0 0 0,0 0 0 0 0,0 0 0 0 0,0 0 0 0 0,0 0 0 0 0,0 0 1 0 0,0 0-1 0 0,0 0 0 0 0,0 0 0 0 0,0 0 0 0 0,0 0 0 0 0,0 0 0 0 0,0 0 0 0 0,0 0 0 0 0,0 0 0 0 0,0 0 0 0 0,0 0 0 0 0,0 0 0 0 0,0 0 1 0 0,0 0-1 0 0,1 0 0 0 0,-1 0 0 0 0,0 0 0 0 0,0 0 0 0 0,0 0 0 0 0,0 0 0 0 0,0 0 0 0 0,0 0 0 0 0,0 0 0 0 0,0 0 0 0 0,0 0 0 0 0,0 0-9 0 0,-5 9 668 0 0,-4 9-379 0 0,-1 0-1 0 0,2 0 0 0 0,-2 8-288 0 0,-4 8 209 0 0,5-14-241 0 0,-23 57-82 0 0,27-63-51 0 0,1 0-1 0 0,0 0 1 0 0,2 0 0 0 0,-2 11 165 0 0,4-25-37 0 0,0 0 1 0 0,0 1-1 0 0,0-1 0 0 0,0 1 0 0 0,0-1 1 0 0,0 1-1 0 0,0-1 0 0 0,0 1 0 0 0,0-1 1 0 0,0 1-1 0 0,0-1 0 0 0,0 0 0 0 0,0 1 1 0 0,0-1-1 0 0,0 1 0 0 0,1-1 0 0 0,-1 1 1 0 0,0-1 36 0 0,0 0-33 0 0,0 0 0 0 0,1 0 0 0 0,-1 0 0 0 0,0 0 0 0 0,0 0 0 0 0,0 0 0 0 0,1 0 0 0 0,-1 0 0 0 0,0 0 0 0 0,0 0 0 0 0,0 0 0 0 0,0 0 0 0 0,1 0 0 0 0,-1 0 0 0 0,0 0 0 0 0,0 0 0 0 0,0 0 0 0 0,0 0 0 0 0,1-1 0 0 0,-1 1 0 0 0,0 0 0 0 0,0 0 0 0 0,0 0 0 0 0,0 0 0 0 0,0 0 0 0 0,0 0 0 0 0,1 0 0 0 0,-1-1 0 0 0,0 1 33 0 0,10-14-744 0 0,-4 3 670 0 0,-1 0 0 0 0,4-9 74 0 0,4-11 76 0 0,-3 8-16 0 0,0-2-60 0 0,4-9 39 0 0,-7 22 87 0 0,-5 8 32 0 0,-3 6 238 0 0,-18 40 467 0 0,10-21-813 0 0,0 2 0 0 0,2 0 0 0 0,-3 15-50 0 0,8-31 17 0 0,-8 45 127 0 0,5-27-557 0 0,-1 3 413 0 0,3-16-188 0 0,2-8-237 0 0,0 1 0 0 0,0 0 1 0 0,-2 4 424 0 0,4-7-434 0 0,1 8 337 0 0,0 10 219 0 0,-7-3-280 0 0,-5 23 216 0 0,10-40-59 0 0,0 1 0 0 0,0-1 0 0 0,0 1-1 0 0,0-1 1 0 0,0 1 0 0 0,1-1-1 0 0,-1 0 1 0 0,0 1 0 0 0,0-1 0 0 0,0 1-1 0 0,0-1 1 0 0,0 0 0 0 0,1 1-1 0 0,-1-1 1 0 0,0 0 0 0 0,0 1 0 0 0,1-1-1 0 0,-1 0 1 0 0,0 1 0 0 0,1-1 0 0 0,-1 0-1 0 0,0 1 1 0 0,1-1 0 0 0,-1 0-1 0 0,0 0 1 0 0,1 1 0 0 0,-1-1 0 0 0,0 0-1 0 0,1 0 1 0 0,-1 0 0 0 0,1 0-1 0 0,-1 0 1 0 0,0 1 0 0 0,1-1 0 0 0,-1 0-1 0 0,1 0 1 0 0,-1 0 0 0 0,1 0-1 0 0,-1 0 1 0 0,0 0 0 0 0,1 0 0 0 0,0-1 1 0 0,-1 1 1 0 0,1 0 1 0 0,0 0 0 0 0,0 0-1 0 0,-1 0 1 0 0,1 0-1 0 0,0 0 1 0 0,-1-1 0 0 0,1 1-1 0 0,0 0 1 0 0,0 0-1 0 0,-1-1 1 0 0,1 1 0 0 0,-1-1-1 0 0,1 1 1 0 0,0 0-1 0 0,-1-1 1 0 0,1 1 0 0 0,-1-1-1 0 0,1 0 1 0 0,-1 1 0 0 0,1-1-1 0 0,-1 1 1 0 0,1-1-1 0 0,-1 0 1 0 0,0 1 0 0 0,1-1-1 0 0,-1 0 1 0 0,0 1-1 0 0,0-1 1 0 0,1 0-2 0 0,-1 1 0 0 0,0-1 1 0 0,0 1-1 0 0,0 0 0 0 0,0 0 0 0 0,0 0 1 0 0,0-1-1 0 0,0 1 0 0 0,0 0 0 0 0,0 0 0 0 0,1 0 1 0 0,-1-1-1 0 0,0 1 0 0 0,0 0 0 0 0,0 0 1 0 0,0 0-1 0 0,1 0 0 0 0,-1 0 0 0 0,0-1 1 0 0,0 1-1 0 0,0 0 0 0 0,1 0 0 0 0,-1 0 1 0 0,0 0-1 0 0,0 0 0 0 0,0 0 0 0 0,1 0 1 0 0,-1 0-1 0 0,0 0 0 0 0,0 0 0 0 0,1 0 1 0 0,-1 0-1 0 0,0 0 0 0 0,0 0 1 0 0,1-1-1 0 0,-1 1 1 0 0,0 0-1 0 0,1 0 1 0 0,-1 0-1 0 0,0 0 1 0 0,1 0-1 0 0,-1 0 1 0 0,0 0-1 0 0,1-1 1 0 0,-1 1-1 0 0,0 0 1 0 0,0 0-1 0 0,1 0 1 0 0,-1-1-1 0 0,0 1 1 0 0,0 0-1 0 0,0 0 1 0 0,1-1-1 0 0,-1 1 1 0 0,0 0-1 0 0,7-10-29 0 0,-6 8-65 0 0,1 0 0 0 0,-1-1 1 0 0,1 1-1 0 0,-1 0 0 0 0,1-2 94 0 0,2-8-352 0 0,-1 0 1 0 0,1-9 351 0 0,-1 8 59 0 0,3-9 207 0 0,0 1-1 0 0,2 0 1 0 0,3-5-266 0 0,3-9 131 0 0,-7 14 274 0 0,2-11-405 0 0,5-15 457 0 0,-10 36-294 0 0,4-13 90 0 0,-5 13-315 0 0,-2 6 70 0 0,1 0 1 0 0,-1-1-1 0 0,-1 1 0 0 0,1 0 0 0 0,-1 0 1 0 0,0-1-1 0 0,0-4-8 0 0,0 5 55 0 0,0 0 1 0 0,0 1-1 0 0,0-1 1 0 0,1 0-1 0 0,0 0 1 0 0,-1 1-1 0 0,2-1 1 0 0,-1 0-56 0 0,0 2 69 0 0,5-22 254 0 0,-5 21-257 0 0,0 1 0 0 0,-1-1 0 0 0,0 0 0 0 0,0-1-66 0 0,-2-9 100 0 0,-12-2-30 0 0,12 14-3 0 0,0 0 1 0 0,0 0 0 0 0,1-1 0 0 0,-1 1 0 0 0,0-2-68 0 0,-4-6-158 0 0,5 8 138 0 0,1 2 25 0 0,0 0 0 0 0,0 0 0 0 0,0 0 0 0 0,0 0 0 0 0,0-1 0 0 0,0 1 0 0 0,0 0 0 0 0,-1 0 0 0 0,1 0 0 0 0,0 0 0 0 0,0 0 0 0 0,0 0-1 0 0,0 0 1 0 0,0 0 0 0 0,0 0 0 0 0,0 0 0 0 0,0 0 0 0 0,0 0 0 0 0,0-1 0 0 0,0 1 0 0 0,0 0 0 0 0,0 0 0 0 0,0 0 0 0 0,-1 0 0 0 0,1 0 0 0 0,0 0 0 0 0,0 0 0 0 0,0 0 0 0 0,0 0 0 0 0,0 0 0 0 0,0 0 0 0 0,0 0 0 0 0,0 0 0 0 0,0 0 0 0 0,-1 0 0 0 0,1 0 0 0 0,0 0 0 0 0,0 0 0 0 0,0 0 0 0 0,0 0-1 0 0,0 0 1 0 0,0 0 0 0 0,0 0 0 0 0,0 0 0 0 0,0 0 0 0 0,0 0 0 0 0,-1 1-5 0 0,-1-2 33 0 0,2 0-32 0 0,0 1 0 0 0,0 0 0 0 0,0 0 0 0 0,0 0-1 0 0,0 0 1 0 0,-1-1 0 0 0,1 1 0 0 0,0 0 0 0 0,0 0 0 0 0,0 0 0 0 0,0 0-1 0 0,-1 0 1 0 0,1 0 0 0 0,0 0 0 0 0,0 0 0 0 0,0-1 0 0 0,-1 1-1 0 0,1 0 1 0 0,0 0 0 0 0,0 0 0 0 0,0 0 0 0 0,-1 0 0 0 0,1 0 0 0 0,0 0-1 0 0,0 0 1 0 0,-1 0 0 0 0,1 0 0 0 0,0 0 0 0 0,0 1 0 0 0,0-1-1 0 0,-1 0 1 0 0,1 0-1 0 0,0 0-6 0 0,0 0-1 0 0,0 0 0 0 0,-1 0 1 0 0,1 0-1 0 0,0 0 1 0 0,0 0-1 0 0,0 0 0 0 0,-1 0 1 0 0,1 0-1 0 0,0 0 0 0 0,0 0 1 0 0,0 0-1 0 0,0 0 0 0 0,-1 0 1 0 0,1 0-1 0 0,0 0 1 0 0,0 0-1 0 0,0 0 0 0 0,-1 0 1 0 0,1 0-1 0 0,0 0 0 0 0,0 0 1 0 0,0 0-1 0 0,0 0 0 0 0,-1-1 1 0 0,1 1-1 0 0,0 0 1 0 0,0 0-1 0 0,0 0 0 0 0,0 0 1 0 0,0 0-1 0 0,0 0 0 0 0,-1-1 7 0 0,-1-6-2 0 0,2 7 8 0 0,0 0 0 0 0,0-1 1 0 0,0 1-1 0 0,0-1 0 0 0,0 1 0 0 0,0 0 0 0 0,0-1 0 0 0,0 1 1 0 0,0-1-1 0 0,0 1 0 0 0,0 0 0 0 0,0-1 0 0 0,-1 1 0 0 0,1 0 1 0 0,0-1-1 0 0,0 1 0 0 0,0 0 0 0 0,-1-1 0 0 0,1 1 0 0 0,0 0 1 0 0,-1-1-1 0 0,1 1 0 0 0,0 0 0 0 0,-1 0 0 0 0,1-1 0 0 0,0 1 0 0 0,-1 0 1 0 0,1 0-1 0 0,0 0 0 0 0,-1-1 0 0 0,1 1 0 0 0,0 0-6 0 0,-4-1 188 0 0,3 1-73 0 0,1 0-116 0 0,0 0 1 0 0,0 0-1 0 0,0 0 1 0 0,-1 0-1 0 0,1 0 0 0 0,0 0 1 0 0,0 0-1 0 0,0 0 1 0 0,0 0-1 0 0,0 0 0 0 0,0 0 1 0 0,0 0-1 0 0,0 0 1 0 0,0 0-1 0 0,0 0 0 0 0,0 0 1 0 0,0 0-1 0 0,0 0 1 0 0,0 0-1 0 0,0 0 0 0 0,0 0 1 0 0,0 0-1 0 0,-1 0 0 0 0,1 0 1 0 0,0 0-1 0 0,0 0 1 0 0,0 0-1 0 0,0 0 0 0 0,0 0 1 0 0,0 0-1 0 0,0 0 1 0 0,0 0-1 0 0,0 0 0 0 0,0 0 1 0 0,0 0-1 0 0,0 0 1 0 0,0 0-1 0 0,0 0 0 0 0,0 0 1 0 0,0 0-1 0 0,0 0 1 0 0,0-1-1 0 0,0 1 0 0 0,0 0 1 0 0,0 0-1 0 0,0 0 0 0 0,0 0 1 0 0,0 0-1 0 0,0 0 1 0 0,0 0-1 0 0,0 0 0 0 0,0 0 1 0 0,0 0-1 0 0,0 0 1 0 0,0 0-1 0 0,0 0 0 0 0,0 0 1 0 0,0 0-1 0 0,0 0 1 0 0,0 0-1 0 0,0 0 0 0 0,0-1 1 0 0,0 1-1 0 0,0 0 1 0 0,2-7-33 0 0,0-4 161 0 0,-1 9 50 0 0,-1 5-199 0 0,0-2 92 0 0,-1-3 105 0 0,1 2-178 0 0,0 0 0 0 0,0 0 0 0 0,0 0 0 0 0,0 0 0 0 0,0 1 0 0 0,0-1 0 0 0,0 0 0 0 0,0 0 0 0 0,0 0 0 0 0,0 0 0 0 0,0 0 0 0 0,1 0 0 0 0,-1 1 0 0 0,0-1 0 0 0,0 0 0 0 0,0 0 0 0 0,0 0 0 0 0,0 0-1 0 0,0 0 1 0 0,0 0 0 0 0,0 1 0 0 0,0-1 0 0 0,0 0 0 0 0,1 0 0 0 0,-1 0 0 0 0,0 0 0 0 0,0 0 0 0 0,0 0 0 0 0,0 0 2 0 0,7 1 213 0 0,-8-1-218 0 0,0 0 0 0 0,0-1 0 0 0,-1 1 1 0 0,1 0-1 0 0,0 0 0 0 0,0 1 0 0 0,0-1 1 0 0,0 0-1 0 0,-1 0 0 0 0,1 1 1 0 0,0-1-1 0 0,0 0 0 0 0,-1 1 5 0 0,1-1 5 0 0,1 0-1 0 0,-1 1 0 0 0,1-1 1 0 0,-1 0-1 0 0,1 0 1 0 0,-1 0-1 0 0,1 0 1 0 0,-1-1-1 0 0,0 1 1 0 0,1 0-1 0 0,-1 0 0 0 0,1 0 1 0 0,-1 0-1 0 0,1 0 1 0 0,-1-1-1 0 0,1 1 1 0 0,-1 0-1 0 0,1 0 0 0 0,-1-1-4 0 0,1 1-6 0 0,-1 0-1 0 0,1-1 1 0 0,-1 1-1 0 0,0 0 0 0 0,1-1 1 0 0,-1 1-1 0 0,0 0 1 0 0,1 0-1 0 0,-1 0 1 0 0,0 0-1 0 0,0 0 0 0 0,1 0 1 0 0,-1 0-1 0 0,0 0 7 0 0,0 0-14 0 0,1 0-1 0 0,-1 0 0 0 0,0 0 1 0 0,1 0-1 0 0,-1 0 1 0 0,0 0-1 0 0,0 0 0 0 0,1-1 1 0 0,-1 1-1 0 0,0 0 1 0 0,1 0-1 0 0,-1-1 15 0 0,0 1-2 0 0,1 0 0 0 0,-1 0 0 0 0,1 0 0 0 0,-1-1 0 0 0,1 1 0 0 0,-1 0 0 0 0,0 0 0 0 0,1 0 0 0 0,-1 0 0 0 0,0 0 0 0 0,1 0 0 0 0,-1 0 0 0 0,1 0 0 0 0,-1 0 0 0 0,0 0 0 0 0,1 0 2 0 0,-4 1-28 0 0,1 0 0 0 0,-1 0 0 0 0,1-1 0 0 0,-1 0 0 0 0,0 0 0 0 0,1 0 0 0 0,-1 0-1 0 0,1-1 1 0 0,-1 1 0 0 0,0-1 0 0 0,-2-1 28 0 0,6 2 3 0 0,-1 0 0 0 0,1-1-1 0 0,-1 1 1 0 0,1-1 0 0 0,-1 1 0 0 0,1-1-1 0 0,-1 1 1 0 0,1-1 0 0 0,-1 1 0 0 0,1-1-1 0 0,0 1 1 0 0,-1-1 0 0 0,1 1 0 0 0,0-1-1 0 0,-1 0-2 0 0,-3-6 4 0 0,3 7 1 0 0,1-1 1 0 0,0 1 0 0 0,0 0 0 0 0,0 0-1 0 0,0 0 1 0 0,-1 0 0 0 0,1 0-1 0 0,0 0 1 0 0,0 0 0 0 0,0-1 0 0 0,-1 1-1 0 0,1 0 1 0 0,0 0 0 0 0,0 0 0 0 0,0 0-1 0 0,-1 0 1 0 0,1 0 0 0 0,0 0 0 0 0,0 0-1 0 0,-1 0 1 0 0,1 0 0 0 0,0 0 0 0 0,0 0-1 0 0,0 0 1 0 0,-1 0 0 0 0,1 1-1 0 0,0-1 1 0 0,0 0 0 0 0,0 0 0 0 0,-1 0-1 0 0,1 0 1 0 0,0 0-6 0 0,-1 1 8 0 0,0-1 0 0 0,0 0 0 0 0,0 1 0 0 0,0-1 0 0 0,0 0 0 0 0,0 0-1 0 0,0 1 1 0 0,-1-1 0 0 0,1 0 0 0 0,0 0 0 0 0,0 0 0 0 0,-1-1-8 0 0,1 1 7 0 0,0 0-1 0 0,0 0 1 0 0,0 0-1 0 0,0 0 1 0 0,0 0-1 0 0,-1 0 1 0 0,1 1-1 0 0,0-1 1 0 0,0 0-1 0 0,0 0 1 0 0,0 1-1 0 0,-1 0-6 0 0,0 0-1 0 0,-1 0 0 0 0,1 0-1 0 0,-1 1 1 0 0,1-2-1 0 0,-1 1 1 0 0,0 0-1 0 0,0 0 1 0 0,1-1-1 0 0,-3 1 2 0 0,4-1 0 0 0,0 0 0 0 0,0 0 0 0 0,0 0 0 0 0,-1 0 0 0 0,1 0 0 0 0,0 0 1 0 0,0 0-1 0 0,0 0 0 0 0,0 0 0 0 0,-1-1 0 0 0,1 1 0 0 0,0 0 0 0 0,0-1 0 0 0,0 1 0 0 0,0-1 0 0 0,0 1 0 0 0,0-1 0 0 0,0 0 0 0 0,0 1 0 0 0,0-1 0 0 0,0 0 0 0 0,0 0 0 0 0,0 0 0 0 0,0 1 0 0 0,0 0-1 0 0,0-1 1 0 0,0 1-1 0 0,0 0 1 0 0,0 0-1 0 0,0-1 1 0 0,0 1-1 0 0,0 0 1 0 0,0 0 0 0 0,0 0-1 0 0,0 0 1 0 0,-1 0 0 0 0,-9 0 99 0 0,-2-1-74 0 0,12 1-32 0 0,0 0 1 0 0,0 0 0 0 0,0 0-1 0 0,0 0 1 0 0,0 0-1 0 0,0 0 1 0 0,0 0-1 0 0,0-1 1 0 0,0 1-1 0 0,1 0 1 0 0,-1-1 0 0 0,0 1-1 0 0,0 0 1 0 0,0-1-1 0 0,0 1 1 0 0,0-1-1 0 0,0 1 1 0 0,1-1-1 0 0,-1 0 7 0 0,-3-1 57 0 0,0-2 49 0 0,-15 39 361 0 0,5-10-258 0 0,-5 10 341 0 0,-4 12-550 0 0,8-11 70 0 0,-1 2 29 0 0,-3 1-99 0 0,11-22-2 0 0,-1 1 29 0 0,-1 0 0 0 0,-1 0 1 0 0,0-1-1 0 0,-7 7-27 0 0,-10 10 33 0 0,-16 17-104 0 0,44-51 72 0 0,-17 18-43 0 0,1 1 1 0 0,-6 10 41 0 0,21-26-427 0 0,4-6 233 0 0,5-4 128 0 0,41-52-78 0 0,-30 38 222 0 0,10-8-78 0 0,5-5 89 0 0,-32 31-92 0 0,7-7 58 0 0,1 0 1 0 0,1 0 0 0 0,-1 1 0 0 0,6-3-56 0 0,-15 11 6 0 0,-1 1 0 0 0,1 0 0 0 0,-1-1 0 0 0,0 1 0 0 0,1 0 0 0 0,-1 0 0 0 0,1-1 0 0 0,-1 1 0 0 0,1 0 0 0 0,-1 0 0 0 0,1 0 0 0 0,-1 0 0 0 0,1-1 0 0 0,-1 1 0 0 0,1 0 0 0 0,0 0 0 0 0,-1 0 0 0 0,1 0 0 0 0,-1 0 1 0 0,1 1-1 0 0,-1-1-6 0 0,0 0 6 0 0,1 0 0 0 0,-1 0 1 0 0,0 1-1 0 0,0-1 0 0 0,0 0 1 0 0,1 0-1 0 0,-1 1 1 0 0,0-1-1 0 0,0 0 0 0 0,0 1 1 0 0,0-1-1 0 0,0 0 0 0 0,0 0 1 0 0,0 1-1 0 0,0-1 0 0 0,0 0 1 0 0,1 1-1 0 0,-1-1 1 0 0,0 0-1 0 0,-1 1 0 0 0,1-1 1 0 0,0 0-1 0 0,0 1 0 0 0,0-1 1 0 0,0 0-1 0 0,0 0 1 0 0,0 1-1 0 0,0-1 0 0 0,0 0 1 0 0,0 1-1 0 0,-1-1 0 0 0,1 0-6 0 0,-4 9 68 0 0,0 0 0 0 0,-1-1-1 0 0,-5 8-67 0 0,-3 3 49 0 0,-6 16-104 0 0,1 2 55 0 0,-2 5-50 0 0,10-24-87 0 0,3-6 71 0 0,-4 11 66 0 0,9-18-15 0 0,1-1 0 0 0,0 0 0 0 0,0 1 0 0 0,0-1 0 0 0,0 1 0 0 0,1-1 0 0 0,-1 4 15 0 0,1-8-17 0 0,0 1 0 0 0,0-1 0 0 0,0 0-1 0 0,0 1 1 0 0,0-1 0 0 0,0 0 0 0 0,0 1 0 0 0,0-1-1 0 0,0 0 1 0 0,0 1 0 0 0,0-1 0 0 0,1 0 0 0 0,-1 1 0 0 0,0-1-1 0 0,0 0 1 0 0,0 0 0 0 0,0 1 0 0 0,0-1 0 0 0,1 0 0 0 0,-1 0-1 0 0,0 1 1 0 0,0-1 0 0 0,1 0 0 0 0,-1 0 0 0 0,0 0-1 0 0,0 1 1 0 0,1-1 0 0 0,-1 0 0 0 0,0 0 17 0 0,1 0-21 0 0,-1 0-1 0 0,1 0 1 0 0,0 0 0 0 0,-1 0-1 0 0,1 0 1 0 0,0 0 0 0 0,-1 0-1 0 0,1 0 1 0 0,-1 0 0 0 0,1 0-1 0 0,0 0 1 0 0,-1 0 0 0 0,1-1-1 0 0,0 1 22 0 0,2-2-65 0 0,0 1 0 0 0,0-1 0 0 0,0 0-1 0 0,0 0 1 0 0,0-1 65 0 0,5-4-49 0 0,-1-1-1 0 0,0 0 0 0 0,-1-1 1 0 0,1 1-1 0 0,1-6 50 0 0,-7 12 11 0 0,11-15 67 0 0,3-6-476 0 0,8-16 398 0 0,-28 43 195 0 0,3-3-189 0 0,0 0 0 0 0,1 1 0 0 0,-1-1 0 0 0,0 1 1 0 0,1-1-1 0 0,-2 2-6 0 0,-44 72-334 0 0,39-58 356 0 0,7-7 38 0 0,1-10-53 0 0,0 1 0 0 0,0-1 0 0 0,0 0 0 0 0,1 1 0 0 0,-1-1 0 0 0,0 0-1 0 0,0 0 1 0 0,0 1 0 0 0,0-1 0 0 0,0 0 0 0 0,0 0 0 0 0,1 0-1 0 0,-1 1 1 0 0,0-1 0 0 0,0 0 0 0 0,0 0 0 0 0,1 0 0 0 0,-1 1-1 0 0,0-1 1 0 0,0 0 0 0 0,1 0 0 0 0,-1 0 0 0 0,0 0 0 0 0,0 0-1 0 0,1 1 1 0 0,-1-1 0 0 0,0 0-7 0 0,1-1-6 0 0,0 1 0 0 0,-1 0 0 0 0,1-1 0 0 0,0 1 0 0 0,-1 0 0 0 0,1-1 0 0 0,-1 1 1 0 0,1-1-1 0 0,0 1 0 0 0,-1-1 0 0 0,1 1 0 0 0,-1-1 0 0 0,1 1 0 0 0,-1-1 0 0 0,0 0 0 0 0,1 1 0 0 0,-1-1 6 0 0,3-3-42 0 0,17-17 317 0 0,-9 9-253 0 0,-1 0 1 0 0,1 0-1 0 0,3-8-22 0 0,-9 13-56 0 0,-6 12-19 0 0,-7 12 104 0 0,5-12-71 0 0,1-1 0 0 0,1 1-1 0 0,-1-1 1 0 0,1 1 0 0 0,0-1-1 0 0,0 1 1 0 0,0 0-1 0 0,0 0 1 0 0,1 2 42 0 0,17-2 184 0 0,-16-5-188 0 0,0 0 0 0 0,-1 0 0 0 0,1 0-1 0 0,0 0 1 0 0,-1 0 0 0 0,1 0 0 0 0,-1 0 0 0 0,1 0 0 0 0,0-1-1 0 0,-1 1 1 0 0,1 0 0 0 0,0 0 0 0 0,-1 0 0 0 0,1-1 0 0 0,-1 1-1 0 0,1 0 1 0 0,-1-1 0 0 0,1 1 0 0 0,-1 0 4 0 0,13-11 30 0 0,1 1 424 0 0,0 1 127 0 0,-14 8-573 0 0,0 1 0 0 0,0 0 1 0 0,0 0-1 0 0,0 0 1 0 0,0 0-1 0 0,0 0 1 0 0,0 0-1 0 0,1 0 0 0 0,-1 0 1 0 0,0 0-1 0 0,0 0 1 0 0,0 0-1 0 0,0 0 1 0 0,0 0-1 0 0,0 0 0 0 0,0 0 1 0 0,0 0-1 0 0,0 0 1 0 0,1 0-1 0 0,-1 0 0 0 0,0 0 1 0 0,0 0-1 0 0,0 0 1 0 0,0 0-1 0 0,0 0 1 0 0,0 0-1 0 0,0 0 0 0 0,0 0 1 0 0,0 0-1 0 0,1 0 1 0 0,-1 0-1 0 0,0 0 1 0 0,0 0-1 0 0,0 0 0 0 0,0 0 1 0 0,0 1-1 0 0,0-1 1 0 0,0 0-1 0 0,0 0 1 0 0,0 0-1 0 0,0 0 0 0 0,0 0 1 0 0,0 0-1 0 0,0 0 1 0 0,0 0-1 0 0,1 0 1 0 0,-1 0-1 0 0,0 1 0 0 0,0-1 1 0 0,0 0-1 0 0,0 0 1 0 0,0 0-1 0 0,0 0 0 0 0,0 0 1 0 0,0 0-1 0 0,0 0 1 0 0,0 0-1 0 0,0 1 1 0 0,0-1-1 0 0,0 0 0 0 0,0 0 1 0 0,-1 0-1 0 0,1 0 1 0 0,0 0-1 0 0,0 0 1 0 0,0 0-1 0 0,0 0 0 0 0,0 0-8 0 0,-1 7 146 0 0,0-2-189 0 0,0-1-1 0 0,1 0 0 0 0,-1 0 0 0 0,1 0 1 0 0,0 3 43 0 0,0-7-4 0 0,0 0 0 0 0,0 1 0 0 0,0-1 1 0 0,0 0-1 0 0,0 0 0 0 0,0 1 0 0 0,0-1 1 0 0,0 0-1 0 0,0 0 0 0 0,0 1 0 0 0,0-1 0 0 0,0 0 1 0 0,1 0-1 0 0,-1 0 0 0 0,0 1 0 0 0,0-1 1 0 0,0 0-1 0 0,0 0 0 0 0,0 0 0 0 0,1 1 0 0 0,-1-1 1 0 0,0 0-1 0 0,0 0 0 0 0,0 0 0 0 0,1 0 1 0 0,-1 0-1 0 0,0 1 4 0 0,9-1 11 0 0,-7 0-50 0 0,-1 0 1 0 0,1-1 0 0 0,0 1 0 0 0,0-1 0 0 0,-1 1-1 0 0,1-1 1 0 0,0 0 0 0 0,-1 0 0 0 0,2 0 38 0 0,-3 1-8 0 0,1-1 0 0 0,-1 1 0 0 0,1 0 1 0 0,-1 0-1 0 0,1 0 0 0 0,-1-1 0 0 0,1 1 0 0 0,-1 0 1 0 0,1 0-1 0 0,-1 0 0 0 0,1 0 0 0 0,-1 0 0 0 0,1 0 0 0 0,-1 0 1 0 0,1 0 7 0 0,-1 0-31 0 0,1 0 1 0 0,-1 0-1 0 0,0 1 1 0 0,1-1-1 0 0,-1 0 1 0 0,1-1-1 0 0,-1 1 1 0 0,1 0-1 0 0,-1 0 1 0 0,0 0-1 0 0,1 0 1 0 0,-1 0 0 0 0,1 0-1 0 0,-1 0 1 0 0,0-1-1 0 0,1 1 1 0 0,-1 0-1 0 0,1 0 1 0 0,-1-1 30 0 0,0 1-9 0 0,0 0 1 0 0,0 1-1 0 0,0-1 0 0 0,0 0 1 0 0,0 0-1 0 0,0 0 1 0 0,0 0-1 0 0,0 0 1 0 0,0 0-1 0 0,0 0 0 0 0,0 0 1 0 0,-1 0-1 0 0,1 1 1 0 0,0-1-1 0 0,0 0 0 0 0,0 0 1 0 0,1 0-1 0 0,-1 0 1 0 0,0 0-1 0 0,0 0 1 0 0,0 0-1 0 0,0 0 0 0 0,0 1 1 0 0,0-1-1 0 0,0 0 1 0 0,0 0-1 0 0,0 0 0 0 0,0 0 1 0 0,0 0-1 0 0,0 0 1 0 0,0 0-1 0 0,0 0 0 0 0,0 0 1 0 0,0 0-1 0 0,0 0 1 0 0,0 1-1 0 0,1-1 1 0 0,-1 0-1 0 0,0 0 0 0 0,0 0 1 0 0,0 0-1 0 0,0 0 1 0 0,0 0-1 0 0,0 0 0 0 0,0 0 1 0 0,0 0-1 0 0,0 0 9 0 0,1 0-16 0 0,-1 0 0 0 0,0 0 0 0 0,0 0 1 0 0,1 0-1 0 0,-1 0 0 0 0,0 0 0 0 0,0-1 0 0 0,1 1 0 0 0,-1 0 0 0 0,0 0 0 0 0,0 0 0 0 0,1 0 0 0 0,-1 0 0 0 0,0 0 0 0 0,0-1 0 0 0,0 1 0 0 0,0 0 0 0 0,1 0 0 0 0,-1 0 0 0 0,0-1 0 0 0,0 1 1 0 0,0 0-1 0 0,0 0 0 0 0,0 0 0 0 0,0-1 0 0 0,1 1 0 0 0,-1 0 0 0 0,0 0 0 0 0,0-1 0 0 0,0 1 0 0 0,0 0 0 0 0,0 0 0 0 0,0-1 0 0 0,0 1 0 0 0,0 0 16 0 0,6-31-96 0 0,-5 27 88 0 0,-1 1 0 0 0,0-1 0 0 0,1 0 0 0 0,-2 0 0 0 0,1 1 0 0 0,0-1 0 0 0,-1-2 8 0 0,0 4 20 0 0,0 1-1 0 0,0-1 1 0 0,0 0 0 0 0,0 1-1 0 0,0-1 1 0 0,0 1 0 0 0,0-1-1 0 0,-1 1 1 0 0,1-1 0 0 0,0 1-1 0 0,-1 0 1 0 0,1 0-1 0 0,-1-1 1 0 0,0 1 0 0 0,1 0-1 0 0,-1 1 1 0 0,0-1 0 0 0,1 0-1 0 0,-1 0 1 0 0,0 1-1 0 0,0-1 1 0 0,0 1 0 0 0,0 0-1 0 0,0-1 1 0 0,0 1 0 0 0,0 0-1 0 0,0 0 1 0 0,1 0-1 0 0,-1 0 1 0 0,0 1 0 0 0,0-1-1 0 0,-1 1-19 0 0,2-1 23 0 0,0 1-1 0 0,1-1 0 0 0,-1 1 1 0 0,0-1-1 0 0,1 1 0 0 0,-1 0 1 0 0,0 0-1 0 0,1-1 0 0 0,-1 1 1 0 0,1 0-1 0 0,-1 0 0 0 0,1-1 0 0 0,-1 1 1 0 0,1 0-1 0 0,0 0 0 0 0,-1 0 1 0 0,1 0-23 0 0,-4 17 441 0 0,4-16-420 0 0,-1 0 1 0 0,1 0 0 0 0,0 0 0 0 0,0 0-1 0 0,0 0 1 0 0,0 1 0 0 0,0-1 0 0 0,0 0-1 0 0,1 0 1 0 0,-1 0 0 0 0,1 0 0 0 0,0 0-1 0 0,-1 0 1 0 0,1 0 0 0 0,0 0 0 0 0,0 0-1 0 0,0 0 1 0 0,0 0 0 0 0,1 0-22 0 0,7 10-31 0 0,-9-11 35 0 0,1 0-1 0 0,0 0 0 0 0,-1 0 0 0 0,1 0 0 0 0,0 0 1 0 0,-1 0-1 0 0,1 0 0 0 0,0 0 0 0 0,0 0 0 0 0,0-1 1 0 0,0 1-1 0 0,0 0 0 0 0,0 0 0 0 0,0-1 0 0 0,0 1 1 0 0,0-1-1 0 0,0 1 0 0 0,1-1 0 0 0,-1 1 0 0 0,1-1-3 0 0,11 5-113 0 0,-11-4 76 0 0,-1-1 0 0 0,1 1 0 0 0,-1 0 0 0 0,1-1 0 0 0,-1 1 0 0 0,1-1 0 0 0,0 0 0 0 0,-1 1 0 0 0,2-1 37 0 0,-3 0-22 0 0,1 0 1 0 0,0 0-1 0 0,-1 0 1 0 0,1 0-1 0 0,-1 0 1 0 0,1 0-1 0 0,0 0 0 0 0,-1 0 1 0 0,1 0-1 0 0,-1 0 1 0 0,1 1-1 0 0,0-1 1 0 0,-1 0-1 0 0,1 0 1 0 0,-1 1-1 0 0,1-1 1 0 0,-1 0-1 0 0,1 1 1 0 0,-1-1-1 0 0,1 0 1 0 0,-1 1-1 0 0,1-1 1 0 0,-1 1-1 0 0,0-1 1 0 0,1 1-1 0 0,-1-1 1 0 0,0 1-1 0 0,1-1 1 0 0,-1 1 21 0 0,1 1-38 0 0,-1 0-1 0 0,0 0 1 0 0,0-1 0 0 0,0 1 0 0 0,0 0 0 0 0,0 0 0 0 0,0 0-1 0 0,0 1 39 0 0,-1 6 41 0 0,2-9-72 0 0,-1 0-1 0 0,0 0 1 0 0,0 0 0 0 0,0 0-1 0 0,0 1 1 0 0,1-1-1 0 0,-1 0 1 0 0,0 0-1 0 0,0 0 1 0 0,0 0 0 0 0,1 0-1 0 0,-1 0 1 0 0,0 0-1 0 0,0 1 1 0 0,1-1-1 0 0,-1 0 1 0 0,0 0 0 0 0,0 0-1 0 0,1 0 1 0 0,-1 0-1 0 0,0 0 1 0 0,0 0-1 0 0,1 0 1 0 0,-1 0-1 0 0,0 0 1 0 0,0-1 0 0 0,1 1-1 0 0,-1 0 1 0 0,0 0-1 0 0,0 0 1 0 0,0 0-1 0 0,1 0 1 0 0,-1 0 0 0 0,0 0-1 0 0,0-1 32 0 0,0 1-12 0 0,1 0 0 0 0,-1 0 0 0 0,0-1 0 0 0,1 1 0 0 0,-1 0 0 0 0,0-1 0 0 0,0 1 0 0 0,1 0 0 0 0,-1 0 0 0 0,1 0 0 0 0,-1-1 0 0 0,0 1 0 0 0,1 0 0 0 0,-1 0 0 0 0,0 0 0 0 0,1 0 0 0 0,-1 0 0 0 0,1 0 12 0 0,3 3 327 0 0,-2-1-214 0 0,-2-2-122 0 0,0 0 0 0 0,0 0-1 0 0,0 0 1 0 0,0 0 0 0 0,1 1 0 0 0,-1-1-1 0 0,0 0 1 0 0,0 0 0 0 0,0 0 0 0 0,0 0 0 0 0,0 0-1 0 0,1 0 1 0 0,-1 0 0 0 0,0 1 0 0 0,0-1-1 0 0,0 0 1 0 0,0 0 0 0 0,1 0 0 0 0,-1 0-1 0 0,0 0 1 0 0,0 0 0 0 0,0 0 0 0 0,0 0-1 0 0,1 0 1 0 0,-1 0 0 0 0,0 0 0 0 0,0 0-1 0 0,0 0 1 0 0,0 0 0 0 0,1 0 9 0 0,-1-5-664 0 0,0 5 665 0 0,0 0 0 0 0,0-1-1 0 0,0 1 1 0 0,0 0-1 0 0,0-1 1 0 0,0 1-1 0 0,0 0 1 0 0,0-1 0 0 0,0 1-1 0 0,0 0 1 0 0,-1-1-1 0 0,1 1 1 0 0,0 0-1 0 0,0 0 1 0 0,0-1 0 0 0,-1 1-1 0 0,1 0 1 0 0,0 0-1 0 0,0-1 1 0 0,-1 1-1 0 0,1 0 1 0 0,0 0 0 0 0,0 0-1 0 0,-1-1 1 0 0,1 1-1 0 0,0 0 1 0 0,-1 0-1 0 0,1 0 1 0 0,0 0 0 0 0,-1 0-1 0 0,1 0 1 0 0,0 0-1 0 0,-1 0 1 0 0,1 0-1 0 0,0 0 1 0 0,-1 0-1 0 0,0-1 19 0 0,0 0 1 0 0,0 0-1 0 0,0 0 0 0 0,0 0 1 0 0,0 0-1 0 0,1 0 1 0 0,-1 0-1 0 0,0 0 0 0 0,0 0 1 0 0,1 0-1 0 0,-1 0 1 0 0,1 0-1 0 0,-1-1 0 0 0,1 1 1 0 0,-1-1-20 0 0,1-1 28 0 0,0-1 0 0 0,-1 1 0 0 0,1 0 0 0 0,-1 0 0 0 0,0-1 0 0 0,0 1 0 0 0,0 0 0 0 0,0 0 1 0 0,0 0-29 0 0,-4-6 210 0 0,0 1-1 0 0,-2-4-209 0 0,-5-6 112 0 0,8 13 19 0 0,0 0-1 0 0,0 0 1 0 0,-1 0 0 0 0,1 1-1 0 0,-1 0 1 0 0,0 0 0 0 0,0 0-1 0 0,-1 0 1 0 0,1 1 0 0 0,-6-3-131 0 0,7 5 58 0 0,1-1 1 0 0,-1 1 0 0 0,0 0-1 0 0,0 0 1 0 0,0 0-1 0 0,0 0 1 0 0,0 1 0 0 0,0 0-1 0 0,0 0 1 0 0,0 0-1 0 0,0 0 1 0 0,0 0 0 0 0,0 1-1 0 0,0 0 1 0 0,0 0-1 0 0,-3 1-58 0 0,-9 3 46 0 0,11-4-1 0 0,0 1 0 0 0,0-1 0 0 0,1 1 0 0 0,-1 0-1 0 0,0 1 1 0 0,-1 0-45 0 0,-17 9 185 0 0,18-9-130 0 0,-1-1 0 0 0,1 1 0 0 0,-1 0 1 0 0,0 1-56 0 0,-56 47-189 0 0,30-24 241 0 0,2 3-1 0 0,-4 5-51 0 0,19-19 31 0 0,-41 46-4 0 0,4-3 34 0 0,35-40-138 0 0,1 1 0 0 0,1 0 0 0 0,0 2 77 0 0,10-10 25 0 0,4-10-30 0 0,0 0 0 0 0,0 0 0 0 0,0 0 0 0 0,0 0 1 0 0,0 0-1 0 0,0 0 0 0 0,-1 1 5 0 0,8-18-1164 0 0,6-8 1009 0 0,54-73-257 0 0,-24 36 329 0 0,-35 49 72 0 0,5-7-58 0 0,0 1-1 0 0,2 0 0 0 0,6-6 70 0 0,-15 16 98 0 0,-5 6 85 0 0,-3 5 11 0 0,-38 49 183 0 0,-18 24 85 0 0,15-21-505 0 0,-17 34-6 0 0,21-29 93 0 0,-20 28 42 0 0,58-87-116 0 0,0 1-1 0 0,0 0 0 0 0,0-1 1 0 0,1 1-1 0 0,-1 0 0 0 0,1 0 1 0 0,0-1-1 0 0,0 1 0 0 0,-1 3 31 0 0,8-12-292 0 0,-2-2 303 0 0,1 0-1 0 0,0 1 0 0 0,0-1 1 0 0,0 1-1 0 0,4-3-10 0 0,3-4-60 0 0,-1 0 0 0 0,0-1 0 0 0,5-12 60 0 0,16-20-120 0 0,33-36 205 0 0,12-7-85 0 0,-76 88 1 0 0,0 1 18 0 0,1-1 0 0 0,-1 1 0 0 0,1 0 0 0 0,-1-1 0 0 0,0 1 0 0 0,2-1-19 0 0,-3 2 2 0 0,0 0-1 0 0,0 0 1 0 0,0 1 0 0 0,0-1-1 0 0,0 0 1 0 0,0 0 0 0 0,0 0-1 0 0,0 0 1 0 0,0 0 0 0 0,0 0-1 0 0,0 0 1 0 0,0 0-1 0 0,0 0 1 0 0,0 0 0 0 0,0 0-1 0 0,0 0 1 0 0,0 0 0 0 0,0 0-1 0 0,0 0 1 0 0,0 0 0 0 0,0 0-1 0 0,0 0 1 0 0,0 0-1 0 0,0 0 1 0 0,0 0 0 0 0,0 0-1 0 0,0 0 1 0 0,0 0 0 0 0,0 0-1 0 0,0 0 1 0 0,0 0 0 0 0,0 0-1 0 0,0 0 1 0 0,0 0-1 0 0,0 0 1 0 0,1 0 0 0 0,-1 0-1 0 0,0 0 1 0 0,0 0 0 0 0,0 0-1 0 0,0 0 1 0 0,0 0 0 0 0,0 0-1 0 0,0 0 1 0 0,0 0-1 0 0,0 0 1 0 0,0 0 0 0 0,0 0-1 0 0,0 0 1 0 0,0 0 0 0 0,0 0-1 0 0,0 0 1 0 0,0 0 0 0 0,0 0-1 0 0,0 0 1 0 0,0 0-1 0 0,0 0 1 0 0,0 0 0 0 0,0 0-1 0 0,0 0-1 0 0,-2 4 105 0 0,-4 4-5 0 0,-27 32-31 0 0,2 1-1 0 0,-4 10-68 0 0,-30 55 56 0 0,28-44-78 0 0,25-42-128 0 0,5-10 131 0 0,1 0-1 0 0,0 0 1 0 0,1 0-1 0 0,0 1 1 0 0,-2 6 19 0 0,7-16-506 0 0,1-2 165 0 0,5-6 28 0 0,5-10 258 0 0,31-49-437 0 0,29-34 492 0 0,-41 58 29 0 0,6-3-183 0 0,30-30 154 0 0,-35 41-122 0 0,-4 5 147 0 0,-26 27-54 0 0,-2 4-44 0 0,-3 3 71 0 0,-2 7-6 0 0,-1 0-1 0 0,0-1 1 0 0,-1 1-1 0 0,-3 3 9 0 0,-14 19 133 0 0,-24 42 228 0 0,-39 63-451 0 0,50-78-39 0 0,52-88-738 0 0,-6 10 809 0 0,17-30 48 0 0,3 3-1 0 0,1 0 0 0 0,2 1 1 0 0,2 2-1 0 0,18-15 11 0 0,-31 32-58 0 0,-13 14 182 0 0,0 1-1 0 0,2 0-123 0 0,-9 9 4 0 0,0 0-1 0 0,0 0 0 0 0,0 0 1 0 0,0 0-1 0 0,0 0 0 0 0,0 0 0 0 0,0 0 1 0 0,0-1-1 0 0,0 1 0 0 0,0 0 1 0 0,0 0-1 0 0,0 0 0 0 0,0 0 1 0 0,0 0-1 0 0,0 0 0 0 0,0 0 1 0 0,0 0-1 0 0,0 0 0 0 0,0 0 1 0 0,0 0-1 0 0,1 0 0 0 0,-1 0 0 0 0,0 0 1 0 0,0 0-1 0 0,0 0 0 0 0,0 0 1 0 0,0 0-1 0 0,0 0 0 0 0,0 0 1 0 0,0 0-1 0 0,0 0 0 0 0,0 0 1 0 0,0 0-1 0 0,0 0 0 0 0,1 0 0 0 0,-1 0 1 0 0,0 0-1 0 0,0 0 0 0 0,0 0 1 0 0,0 0-1 0 0,0 0 0 0 0,0 0 1 0 0,0 0-1 0 0,0 0 0 0 0,0 0 1 0 0,0 0-1 0 0,0 0 0 0 0,0 0 0 0 0,1 0 1 0 0,-1 0-1 0 0,0 0 0 0 0,0 0 1 0 0,0 0-1 0 0,0 0 0 0 0,0 0 1 0 0,0 0-4 0 0,-1 7 138 0 0,-3 7-15 0 0,-1-4-42 0 0,-1 0 0 0 0,0-1 0 0 0,-1 1 0 0 0,0-1 0 0 0,-4 4-81 0 0,-10 14 21 0 0,-92 140-53 0 0,112-165 28 0 0,0 0 0 0 0,0-1 0 0 0,0 1 0 0 0,0-1 0 0 0,0 1 1 0 0,-1-1-1 0 0,1 0 0 0 0,-1 1 4 0 0,2-6-361 0 0,3-3 231 0 0,18-34 5 0 0,11-14 125 0 0,-23 40 23 0 0,1 1-1 0 0,1 0 1 0 0,0 1 0 0 0,1 0-1 0 0,4-2-22 0 0,41-42-67 0 0,-51 51 119 0 0,-5 5-71 0 0,-3 3 6 0 0,0 2 20 0 0,-28 38 434 0 0,-21 30-430 0 0,42-58 135 0 0,0 0 0 0 0,-3 7-146 0 0,5-9-3 0 0,0 0-1 0 0,-1 0 0 0 0,0-1 1 0 0,-2 1 3 0 0,4-3-41 0 0,3-5-280 0 0,7-11 117 0 0,28-49 203 0 0,3 2-1 0 0,2 1 1 0 0,23-22 1 0 0,-39 51 155 0 0,-35 34-181 0 0,-59 87 492 0 0,61-81-333 0 0,1 1 0 0 0,-1 3-133 0 0,-9 13 166 0 0,-72 103-77 0 0,91-133-129 0 0,0 0-70 0 0,0 0 0 0 0,0-1-1 0 0,0 1 1 0 0,0-1-1 0 0,-2 3 111 0 0,3-6-400 0 0,1-3-17 0 0,2-2-202 0 0,29-57-214 0 0,34-64 896 0 0,-50 105-38 0 0,-11 17-17 0 0,-1 0-1 0 0,1-1 1 0 0,-1 1-1 0 0,0 0 0 0 0,-1-1 1 0 0,1 0-8 0 0,-3 6 1 0 0,0 0 0 0 0,0 0 0 0 0,0 0 1 0 0,0 0-1 0 0,0 0 0 0 0,0 0 0 0 0,0 0 0 0 0,0 0 1 0 0,0 0-1 0 0,0 0 0 0 0,0 0 0 0 0,0-1 1 0 0,0 1-1 0 0,0 0 0 0 0,0 0 0 0 0,0 0 0 0 0,0 0 1 0 0,0 0-1 0 0,0 0 0 0 0,0 0 0 0 0,0 0 0 0 0,0 0 1 0 0,0 0-1 0 0,0 0 0 0 0,0 0 0 0 0,0 0 0 0 0,0 0 1 0 0,0 0-1 0 0,0 0 0 0 0,0 0 0 0 0,0 0 1 0 0,0 0-1 0 0,0-1 0 0 0,0 1 0 0 0,0 0 0 0 0,0 0 1 0 0,0 0-1 0 0,0 0 0 0 0,0 0 0 0 0,0 0 0 0 0,0 0 1 0 0,0 0-1 0 0,0 0 0 0 0,0 0 0 0 0,0 0 1 0 0,-1 0-1 0 0,1 0 0 0 0,0 0 0 0 0,0 0 0 0 0,0 0 1 0 0,0 0-1 0 0,0 0 0 0 0,0 0 0 0 0,0 0 0 0 0,0 0 1 0 0,0 0-1 0 0,0 0-1 0 0,-5 2 158 0 0,-4 4 136 0 0,-33 35 312 0 0,31-30-537 0 0,0 0-1 0 0,-3 5-68 0 0,2-3 47 0 0,-8 8-47 0 0,1-5 128 0 0,0-1 1 0 0,-1 0 0 0 0,0-1-1 0 0,-7 2-128 0 0,-14 5-25 0 0,-41 15 25 0 0,49-22 44 0 0,9-3 86 0 0,0-2 1 0 0,-1 0-1 0 0,-17 2-130 0 0,21-7 67 0 0,1-1 0 0 0,0 0 1 0 0,-1-2-1 0 0,1 0 0 0 0,-8-2-67 0 0,0 0 28 0 0,1 1 1 0 0,-1 2-1 0 0,1 1 0 0 0,-23 5-28 0 0,25-2 213 0 0,-14 9-70 0 0,38-14-105 0 0,0-1 0 0 0,0 1 0 0 0,0 0-1 0 0,1-1 1 0 0,-1 1 0 0 0,0 0 0 0 0,0-1-1 0 0,0 1 1 0 0,0 0-38 0 0,1 0 6 0 0,0-1 0 0 0,0 0 0 0 0,0 0 1 0 0,0 0-1 0 0,0 0 0 0 0,0 0 0 0 0,0 0 0 0 0,-1 0 0 0 0,1 0 0 0 0,0 0 0 0 0,0 0 0 0 0,0 0 0 0 0,0 0 0 0 0,0 1 0 0 0,0-1 0 0 0,0 0 0 0 0,0 0 1 0 0,0 0-1 0 0,0 0 0 0 0,0 0 0 0 0,0 0 0 0 0,0 0 0 0 0,0 0 0 0 0,0 0 0 0 0,0 1 0 0 0,0-1 0 0 0,0 0 0 0 0,0 0 0 0 0,0 0 0 0 0,0 0 1 0 0,0 0-1 0 0,0 0 0 0 0,1 0 0 0 0,-1 0 0 0 0,0 0 0 0 0,0 1-6 0 0,6-1 58 0 0,18-4 212 0 0,-14 2-270 0 0,0 1 0 0 0,0-2 0 0 0,0 1 0 0 0,0-1 0 0 0,28-10-21 0 0,0 3-1 0 0,0 1 0 0 0,19-1 22 0 0,-44 8-105 0 0,-9 2 53 0 0,-1-1 1 0 0,0 1-1 0 0,0 0 1 0 0,1 0 0 0 0,1 0 51 0 0,-4 0-26 0 0,1 0 1 0 0,-1 0-1 0 0,1 1 1 0 0,-1-1-1 0 0,0 1 1 0 0,0-1-1 0 0,1 1 1 0 0,-1-1-1 0 0,0 1 1 0 0,0 0 0 0 0,0 0-1 0 0,0-1 1 0 0,1 1-1 0 0,-1 1 26 0 0,-1-2-9 0 0,1 1 0 0 0,-1-1 0 0 0,0 1 0 0 0,0-1 1 0 0,0 1-1 0 0,0-1 0 0 0,0 1 0 0 0,0 0 0 0 0,0-1 0 0 0,0 1 0 0 0,0-1 0 0 0,0 1 0 0 0,0-1 0 0 0,0 1 1 0 0,-1-1-1 0 0,1 1 0 0 0,0-1 0 0 0,0 1 0 0 0,0-1 0 0 0,-1 1 0 0 0,1-1 0 0 0,0 1 0 0 0,-1-1 0 0 0,1 0 0 0 0,0 1 1 0 0,-1-1 8 0 0,-9 13-190 0 0,6-10 159 0 0,0 1 0 0 0,-1-1 0 0 0,0 0-1 0 0,0 0 1 0 0,-4 2 31 0 0,-9 5 22 0 0,6-2-26 0 0,4-2 56 0 0,-1-1 0 0 0,1 0 0 0 0,-1 0 0 0 0,-7 2-52 0 0,-12 3-31 0 0,-45 16 144 0 0,-1-3 0 0 0,-8-2-113 0 0,57-16-52 0 0,-32 7 135 0 0,-44 3-83 0 0,80-12 94 0 0,1 1-1 0 0,-9 3-93 0 0,-21 3 418 0 0,40-6-109 0 0,9-2-34 0 0,5 0-19 0 0,5-1-125 0 0,0 0-1 0 0,0 0 0 0 0,0-1 1 0 0,0-1-1 0 0,0 0 0 0 0,0 0 1 0 0,2-1-131 0 0,-9 2 6 0 0,22-3 147 0 0,0 2 0 0 0,10 1-153 0 0,13-1 52 0 0,-12 0-26 0 0,-6 0-154 0 0,0-1 0 0 0,0-1 0 0 0,6-3 128 0 0,-12 0-373 0 0,1 0-1 0 0,3-4 374 0 0,-8 4-335 0 0,-13 5 149 0 0,0-1 1 0 0,0 0-1 0 0,0-1 1 0 0,0 0-1 0 0,2-1 186 0 0,-6 3-109 0 0,6-4-137 0 0,-6 3 98 0 0,-3 1-65 0 0,-12 4 312 0 0,3 0 0 0 0,-26 2 37 0 0,10-1 129 0 0,0 1 0 0 0,0 1 0 0 0,-17 7-265 0 0,-101 49 144 0 0,134-57-133 0 0,0 0 1 0 0,1 1 0 0 0,-1 0 0 0 0,1 1 0 0 0,1-1 0 0 0,-1 2-1 0 0,1-1 1 0 0,-7 9-12 0 0,15-16 7 0 0,0 0-1 0 0,0 0 1 0 0,0 0 0 0 0,0 0-1 0 0,0 1 1 0 0,0-1-1 0 0,-1 0 1 0 0,1 0 0 0 0,0 0-1 0 0,0 0 1 0 0,0 0-1 0 0,0 0 1 0 0,0 0 0 0 0,0 0-1 0 0,0 0 1 0 0,0 0-1 0 0,0 1 1 0 0,0-1 0 0 0,0 0-1 0 0,0 0 1 0 0,0 0-1 0 0,0 0 1 0 0,0 0-1 0 0,0 0 1 0 0,0 0 0 0 0,0 1-1 0 0,0-1 1 0 0,0 0-1 0 0,0 0 1 0 0,0 0 0 0 0,0 0-1 0 0,0 0 1 0 0,0 0-1 0 0,0 0 1 0 0,0 0 0 0 0,0 1-1 0 0,0-1 1 0 0,0 0-1 0 0,0 0 1 0 0,0 0 0 0 0,0 0-1 0 0,0 0 1 0 0,0 0-1 0 0,1 0 1 0 0,-1 0-1 0 0,0 0 1 0 0,0 0 0 0 0,0 1-1 0 0,0-1 1 0 0,0 0-1 0 0,0 0 1 0 0,0 0 0 0 0,0 0-1 0 0,0 0 1 0 0,1 0-1 0 0,-1 0-6 0 0,10 0 212 0 0,12-4 39 0 0,24-9-15 0 0,-20 5-269 0 0,7 0 33 0 0,-7 3-6 0 0,-7 0 53 0 0,2 2 0 0 0,11-1-47 0 0,-3 1 39 0 0,-17 1-228 0 0,0 1 0 0 0,0 1 0 0 0,8 0 189 0 0,-15 0-96 0 0,0 1-126 0 0,-5-1 201 0 0,0 0 1 0 0,0 0-1 0 0,0 0 0 0 0,0 0 0 0 0,0 0 0 0 0,0 0 0 0 0,0 0 0 0 0,0 0 1 0 0,0 0-1 0 0,0 0 0 0 0,0 0 0 0 0,0 0 0 0 0,0 0 0 0 0,0 0 1 0 0,0 0-1 0 0,0 0 0 0 0,0 0 0 0 0,0 0 0 0 0,0 0 0 0 0,0 0 21 0 0,-2 0-116 0 0,0 0 0 0 0,1 0 0 0 0,-1 0 0 0 0,0 0 0 0 0,0 0 0 0 0,-1 1 116 0 0,-1 0-131 0 0,-102 14 407 0 0,89-13-141 0 0,-2 1 94 0 0,0 0 0 0 0,-12 4-229 0 0,-31 14-159 0 0,59-21 896 0 0,10-3-395 0 0,12-3-184 0 0,8-4-79 0 0,-22 8-43 0 0,0 0 1 0 0,0 0-1 0 0,0 1 0 0 0,1-1 0 0 0,-1 1 0 0 0,0 0 0 0 0,1 0 0 0 0,-1 1 0 0 0,0 0 1 0 0,1 0-37 0 0,2 0 11 0 0,0 0 1 0 0,0-1-1 0 0,-1 1 0 0 0,1-2 1 0 0,0 1-1 0 0,-1-1 1 0 0,4-1-12 0 0,25-5-94 0 0,-23 5 72 0 0,-10 2-11 0 0,1 0 0 0 0,-1 1 0 0 0,0-1 0 0 0,1 1 0 0 0,-1-1 0 0 0,1 1 0 0 0,-1 0 0 0 0,1 1 0 0 0,-1-1 0 0 0,1 0 0 0 0,-1 1 33 0 0,3 1 40 0 0,6 1-191 0 0,-12-3 131 0 0,0 0 0 0 0,1 1-1 0 0,-1-1 1 0 0,0 0 0 0 0,0 0 0 0 0,1 0 0 0 0,-1 0 0 0 0,0 1 0 0 0,1-1 0 0 0,-1 0 0 0 0,0 0 0 0 0,0 1 0 0 0,1-1-1 0 0,-1 0 1 0 0,0 0 0 0 0,0 1 0 0 0,0-1 0 0 0,1 0 0 0 0,-1 1 0 0 0,0-1 0 0 0,0 0 0 0 0,0 1 0 0 0,0-1-1 0 0,0 0 1 0 0,0 1 20 0 0,0-1-22 0 0,0 0 0 0 0,0 1-1 0 0,0-1 1 0 0,0 0 0 0 0,-1 0-1 0 0,1 1 1 0 0,0-1 0 0 0,0 0-1 0 0,0 0 1 0 0,-1 0 0 0 0,1 1-1 0 0,0-1 1 0 0,0 0 0 0 0,-1 0-1 0 0,1 0 1 0 0,0 0 0 0 0,-1 0-1 0 0,1 1 1 0 0,0-1 0 0 0,0 0-1 0 0,-1 0 1 0 0,1 0 0 0 0,0 0-1 0 0,-1 0 1 0 0,1 0 0 0 0,0 0-1 0 0,-1 0 1 0 0,1 0 0 0 0,0 0-1 0 0,-1 0 23 0 0,-9-1-437 0 0,1 1 348 0 0,-1 0 0 0 0,0 0 0 0 0,-2 1 89 0 0,-7 1 23 0 0,-25 0 281 0 0,-40 9-304 0 0,78-11 20 0 0,0 1 0 0 0,1 0 0 0 0,0 1 0 0 0,-1-1 0 0 0,1 1 0 0 0,0 0 0 0 0,0 1-1 0 0,0-1 1 0 0,0 1 0 0 0,-4 3-20 0 0,6-4 140 0 0,2-1-122 0 0,1-1-1 0 0,-1 0 0 0 0,1 0 0 0 0,0 0 1 0 0,-1 0-1 0 0,1 0 0 0 0,0 1 0 0 0,0-1 1 0 0,-1 0-1 0 0,1 0 0 0 0,0 0 0 0 0,-1 1 1 0 0,1-1-1 0 0,0 0 0 0 0,0 1 0 0 0,-1-1 1 0 0,1 0-1 0 0,0 0 0 0 0,0 1 0 0 0,0-1 1 0 0,0 0-1 0 0,-1 1 0 0 0,1-1 0 0 0,0 1 1 0 0,0-1-1 0 0,0 0 0 0 0,0 1 0 0 0,0-1 1 0 0,0 0-1 0 0,0 1 0 0 0,0-1 0 0 0,0 1-17 0 0,20-4 518 0 0,-13 4-494 0 0,0-2 0 0 0,0 1 0 0 0,1-1 1 0 0,-1 0-1 0 0,0-1 0 0 0,0 1 0 0 0,4-3-24 0 0,17-3 48 0 0,23-4 18 0 0,-18 3-460 0 0,5 1 394 0 0,-8-2-675 0 0,-20 5 181 0 0,-9 2-25 0 0,-7 3 259 0 0,-10 2 77 0 0,10-3 139 0 0,1 1 0 0 0,-1 0 0 0 0,1 1 0 0 0,0-1 0 0 0,-1 1 0 0 0,1 0 0 0 0,-1 1 44 0 0,-24 12 32 0 0,-36 23 7 0 0,66-38-42 0 0,0 0 1 0 0,-1 1 0 0 0,1-1 0 0 0,0 0 0 0 0,-1 0 0 0 0,1 0 0 0 0,-1 0 0 0 0,1 0 0 0 0,0 0 0 0 0,-1 0-1 0 0,1 0 1 0 0,0 1 0 0 0,-1-1 0 0 0,1 0 0 0 0,0-1 0 0 0,-1 1 0 0 0,1 0 0 0 0,-1 0 2 0 0,1 0 8 0 0,0 0 1 0 0,0 0-1 0 0,0 0 1 0 0,0 0-1 0 0,0 0 1 0 0,-1 0 0 0 0,1-1-1 0 0,0 1 1 0 0,0 0-1 0 0,0 0 1 0 0,0 0-1 0 0,0 0 1 0 0,0 0-1 0 0,0-1 1 0 0,0 1-1 0 0,0 0 1 0 0,0 0 0 0 0,0 0-1 0 0,0 0 1 0 0,0-1-1 0 0,0 1 1 0 0,0 0-1 0 0,0 0 1 0 0,0 0-1 0 0,0 0 1 0 0,0 0-1 0 0,0-1-8 0 0,0 0 39 0 0,0 0-1 0 0,1 0 1 0 0,-1 0-1 0 0,0 0 1 0 0,1 0-1 0 0,-1 0 1 0 0,1 0-1 0 0,-1 0 1 0 0,1 1-1 0 0,0-1 1 0 0,-1 0-1 0 0,1 0-38 0 0,0 0 7 0 0,-1 1 0 0 0,1 0 1 0 0,0-1-1 0 0,-1 1 0 0 0,1 0 0 0 0,0-1 0 0 0,-1 1 0 0 0,1 0 0 0 0,0 0 0 0 0,-1 0 0 0 0,1-1 0 0 0,0 1 0 0 0,-1 0 0 0 0,1 0 0 0 0,0 0-7 0 0,0 0 35 0 0,1 0 0 0 0,-1 0 1 0 0,0 0-1 0 0,0 0 0 0 0,0-1 0 0 0,1 1 0 0 0,-1-1 0 0 0,1 0-35 0 0,1 0 82 0 0,0 0 0 0 0,0 0 0 0 0,-1 0-1 0 0,1 0 1 0 0,0 1 0 0 0,3-1-82 0 0,20-2 128 0 0,-18 2-86 0 0,0 0-1 0 0,0 0 1 0 0,-1 0-1 0 0,1-1 1 0 0,-1 0-1 0 0,1-1 1 0 0,1 0-42 0 0,49-24 8 0 0,-28 15 26 0 0,-1-3 0 0 0,1-1-34 0 0,-18 8-125 0 0,0-1 1 0 0,0-1-1 0 0,6-7 125 0 0,-4 4-281 0 0,14-10 281 0 0,88-54-219 0 0,-62 49-52 0 0,-49 27 346 0 0,-10 3-10 0 0,2-1-47 0 0,0 0 0 0 0,0 0 0 0 0,0 0 0 0 0,0 1 0 0 0,0 0 0 0 0,0 0-1 0 0,0-1 1 0 0,0 2 0 0 0,0 0-18 0 0,-9 5 52 0 0,-24 16 449 0 0,-27 24-501 0 0,43-33 6 0 0,14-11-16 0 0,0 1-1 0 0,-1 0 1 0 0,2 0 0 0 0,-1 1 0 0 0,0-1 0 0 0,1 1 0 0 0,0 1 0 0 0,0-1 10 0 0,4-4 7 0 0,0 0 0 0 0,0 0 0 0 0,0 1 0 0 0,0-1 0 0 0,0 0 0 0 0,1 0-7 0 0,0-2 0 0 0,0 1 1 0 0,0-1-1 0 0,0 0 0 0 0,0 0 1 0 0,0 0-1 0 0,0 0 1 0 0,0 0-1 0 0,0 0 0 0 0,0 0 1 0 0,0 0-1 0 0,0 0 1 0 0,0 0-1 0 0,0 1 0 0 0,0-1 1 0 0,0 0-1 0 0,0 0 0 0 0,0 0 1 0 0,0 0-1 0 0,0 0 1 0 0,0 0-1 0 0,0 0 0 0 0,0 0 1 0 0,0 0-1 0 0,0 0 1 0 0,0 1-1 0 0,0-1 0 0 0,0 0 1 0 0,0 0-1 0 0,0 0 0 0 0,0 0 1 0 0,0 0-1 0 0,0 0 1 0 0,1 0-1 0 0,-1 0 0 0 0,0 0 1 0 0,0 0-1 0 0,0 0 0 0 0,0 0 1 0 0,0 0-1 0 0,0 0 1 0 0,0 0-1 0 0,0 0 0 0 0,0 0 1 0 0,1 0-1 0 0,7-3 7 0 0,7-8 4 0 0,-1 3 42 0 0,0-1 0 0 0,8-3-53 0 0,-6 4-59 0 0,0-2 0 0 0,0 0 0 0 0,10-9 59 0 0,-7 5-42 0 0,38-32 58 0 0,-31 24-220 0 0,18-11 204 0 0,-36 30-103 0 0,-7 3 91 0 0,-4 4 21 0 0,-28 24-49 0 0,15-13 234 0 0,-3 3-194 0 0,-18 20 173 0 0,-49 55 53 0 0,83-91-249 0 0,1 1-1 0 0,0 0 1 0 0,0 0 0 0 0,0 0 0 0 0,0 0-1 0 0,1 0 1 0 0,-1 0 0 0 0,1 0-1 0 0,0 0 1 0 0,0 1 0 0 0,0-1 0 0 0,0 1-1 0 0,1-1 24 0 0,0-3-6 0 0,0 0 1 0 0,0 0-1 0 0,0 1 0 0 0,0-1 0 0 0,0 0 0 0 0,0 0 1 0 0,0 0-1 0 0,0 0 0 0 0,0 0 0 0 0,0 0 0 0 0,0 0 1 0 0,0 0-1 0 0,0 0 0 0 0,0 0 0 0 0,0 1 0 0 0,0-1 1 0 0,0 0-1 0 0,0 0 0 0 0,0 0 0 0 0,0 0 0 0 0,0 0 1 0 0,0 0-1 0 0,0 0 0 0 0,0 0 0 0 0,1 0 0 0 0,-1 0 1 0 0,0 0-1 0 0,0 0 0 0 0,0 0 0 0 0,0 0 0 0 0,0 0 1 0 0,0 0-1 0 0,0 0 0 0 0,0 0 0 0 0,0 0 0 0 0,0 0 0 0 0,1 0 1 0 0,-1 0-1 0 0,0 0 0 0 0,0 0 0 0 0,0 0 0 0 0,0 0 1 0 0,0 0-1 0 0,0 0 0 0 0,0 0 0 0 0,0 0 0 0 0,0 0 6 0 0,7-2-156 0 0,4-7 157 0 0,40-41-248 0 0,8-13 247 0 0,-44 46-93 0 0,-7 10-13 0 0,-14 13 27 0 0,-5 3 270 0 0,0 0 0 0 0,1 1 0 0 0,-7 8-191 0 0,-11 11-269 0 0,23-24 205 0 0,-2 0 59 0 0,1 1 0 0 0,0 0 0 0 0,1 0-1 0 0,0 1 1 0 0,-1 0 0 0 0,-1 4 5 0 0,6-9-180 0 0,2-5 68 0 0,13-30-220 0 0,-13 30 309 0 0,-1 0-1 0 0,1 0 1 0 0,-1-1 0 0 0,0 1-1 0 0,0 0 1 0 0,0 0 0 0 0,0 0-1 0 0,0-1 1 0 0,-1-1 23 0 0,1 3 12 0 0,-1 0 0 0 0,1 1 1 0 0,-1-1-1 0 0,0 0 0 0 0,1 0 1 0 0,-1 1-1 0 0,0-1 0 0 0,0 1 0 0 0,0-1 1 0 0,0 1-1 0 0,0-1 0 0 0,0 1 1 0 0,-1 0-1 0 0,1-1 0 0 0,0 1 0 0 0,-1 0 1 0 0,-1-1-13 0 0,2 1 4 0 0,-1 0 0 0 0,1 0 1 0 0,-1 0-1 0 0,0 0 0 0 0,0 0 1 0 0,1 1-1 0 0,-1-1 0 0 0,0 0 0 0 0,0 1 1 0 0,0-1-1 0 0,1 1 0 0 0,-1 0 1 0 0,0 0-1 0 0,0 0 0 0 0,0 0 1 0 0,0 0-1 0 0,0 0 0 0 0,0 0 1 0 0,0 1-1 0 0,1-1 0 0 0,-3 1-4 0 0,-2 1 9 0 0,-1-1 0 0 0,1 1 0 0 0,0 0-1 0 0,0 1 1 0 0,1 0 0 0 0,-1 0 0 0 0,0 0-1 0 0,1 0 1 0 0,-1 2-9 0 0,-10 5 10 0 0,12-7-10 0 0,1-1 1 0 0,-1 0-1 0 0,-3 4 0 0 0,-44 37-76 0 0,48-41 115 0 0,-1 2-29 0 0,-1 0-1 0 0,1 0 0 0 0,-1 0 1 0 0,0 0-1 0 0,0-1 1 0 0,0 0-1 0 0,-2 0-9 0 0,6-2 9 0 0,1-1-1 0 0,-1 0 1 0 0,0 0-1 0 0,0 1 1 0 0,0-1-1 0 0,1 0 1 0 0,-1 0-1 0 0,0 0 1 0 0,0 0-1 0 0,0 0 1 0 0,1 0-1 0 0,-1-1 1 0 0,-1 1-9 0 0,2 0-2 0 0,0 0 1 0 0,0 0-1 0 0,0 0 0 0 0,0 0 1 0 0,0 0-1 0 0,0 0 0 0 0,0 0 0 0 0,0 0 1 0 0,0 0-1 0 0,0 0 0 0 0,0 0 1 0 0,0 0-1 0 0,0 0 0 0 0,-1 0 1 0 0,1 0-1 0 0,0 0 0 0 0,0 0 1 0 0,0 0-1 0 0,0 0 0 0 0,0 0 0 0 0,0 0 1 0 0,0 0-1 0 0,0 0 0 0 0,0 0 1 0 0,0 0-1 0 0,0 0 0 0 0,0 0 1 0 0,0 0-1 0 0,0 0 0 0 0,0 0 1 0 0,0 0-1 0 0,-1 0 0 0 0,1 0 0 0 0,0 0 1 0 0,0 0-1 0 0,0 0 0 0 0,0 0 1 0 0,0 0-1 0 0,0 0 0 0 0,0 0 1 0 0,0 0-1 0 0,0 0 0 0 0,0 1 1 0 0,0-1-1 0 0,0 0 0 0 0,0 0 0 0 0,0 0 1 0 0,0 0-1 0 0,0 0 0 0 0,0 0 1 0 0,0 0-1 0 0,0 0 0 0 0,0 0 1 0 0,0 0-1 0 0,0 0 0 0 0,0 0 0 0 0,0 0 1 0 0,0 0-1 0 0,0 0 0 0 0,0 0 1 0 0,0 1-1 0 0,0-1 0 0 0,0 0 1 0 0,0 0 1 0 0,1 0 45 0 0,0 0 1 0 0,1 1-1 0 0,-1-1 1 0 0,0 0-1 0 0,0 0 1 0 0,0 0-1 0 0,1 0 1 0 0,-1 0-1 0 0,0 0 1 0 0,0 0-1 0 0,1-1-45 0 0,1 1 83 0 0,0 0-1 0 0,0-1 0 0 0,0 1 1 0 0,0-1-1 0 0,-1 0 1 0 0,3-1-83 0 0,-1 0 10 0 0,1 1 1 0 0,-1-1 0 0 0,0 1 0 0 0,1 0 0 0 0,-1 0 0 0 0,3 0-11 0 0,6-1 8 0 0,-12 2-4 0 0,0 0 0 0 0,0 0 0 0 0,-1 0 0 0 0,1 0 0 0 0,0 0 0 0 0,0 0 0 0 0,0 0 0 0 0,0 0 0 0 0,0 0 0 0 0,0 1 0 0 0,0-1 0 0 0,0 0 0 0 0,0 1 0 0 0,0-1 0 0 0,0 1 0 0 0,0-1 0 0 0,-1 1 1 0 0,1-1-1 0 0,0 1 0 0 0,0 0 0 0 0,-1-1 0 0 0,1 1 0 0 0,0 0 0 0 0,-1 0 0 0 0,1 0 0 0 0,-1-1 0 0 0,1 1 0 0 0,-1 0 0 0 0,1 0 0 0 0,-1 0 0 0 0,0 0 0 0 0,1 0 0 0 0,-1 0 0 0 0,0 0 0 0 0,0 0 0 0 0,0 0 0 0 0,0 0 0 0 0,1 0 0 0 0,-1 0-4 0 0,0-1 2 0 0,0 0 0 0 0,0 0 0 0 0,0 1 0 0 0,0-1 0 0 0,0 0-1 0 0,0 1 1 0 0,0-1 0 0 0,0 0 0 0 0,0 0 0 0 0,0 1 0 0 0,1-1 0 0 0,-1 0-1 0 0,0 0 1 0 0,0 1 0 0 0,0-1 0 0 0,1 0 0 0 0,-1 0 0 0 0,0 0 0 0 0,0 0 0 0 0,0 1-1 0 0,1-1 1 0 0,-1 0 0 0 0,0 0 0 0 0,1 0 0 0 0,-1 0 0 0 0,0 0 0 0 0,0 0-1 0 0,1 1 1 0 0,-1-1 0 0 0,0 0 0 0 0,0 0 0 0 0,1 0 0 0 0,-1 0 0 0 0,0 0-1 0 0,1 0 1 0 0,-1 0 0 0 0,0 0 0 0 0,0 0 0 0 0,1-1 0 0 0,-1 1 0 0 0,0 0 0 0 0,1 0-1 0 0,-1 0 1 0 0,0 0 0 0 0,0 0 0 0 0,1 0-2 0 0,15-6-140 0 0,-12 4 154 0 0,1-1 31 0 0,7-1 78 0 0,-12 4-123 0 0,0 0 0 0 0,1 0 0 0 0,-1 0 0 0 0,0 0 0 0 0,1 0 0 0 0,-1 0 0 0 0,0 0 0 0 0,1 0 0 0 0,-1 0 0 0 0,1 0 0 0 0,-1 0 0 0 0,0 0 0 0 0,1 0 1 0 0,-1 1-1 0 0,0-1 0 0 0,1 0 0 0 0,-1 0 0 0 0,0 0 0 0 0,0 1 0 0 0,1-1 0 0 0,-1 0 0 0 0,0 0 0 0 0,1 1 0 0 0,-1-1 0 0 0,0 0 0 0 0,0 1 0 0 0,0-1 0 0 0,1 0 1 0 0,-1 1-1 0 0,0-1 0 0 0,2 4-17 0 0,-1-3-2 0 0,-1 0 1 0 0,1 0-1 0 0,-1 1 0 0 0,1-1 1 0 0,-1 0-1 0 0,1 0 1 0 0,-1 1-1 0 0,1-1 1 0 0,-1 2 18 0 0,0-3-1 0 0,0 0 1 0 0,0 1 0 0 0,0-1 0 0 0,0 0-1 0 0,0 1 1 0 0,1-1 0 0 0,-1 0 0 0 0,0 1-1 0 0,0-1 1 0 0,0 0 0 0 0,1 1-1 0 0,-1-1 1 0 0,0 0 0 0 0,0 0 0 0 0,1 1-1 0 0,-1-1 1 0 0,0 0 0 0 0,0 0 0 0 0,1 1-1 0 0,-1-1 1 0 0,0 0 0 0 0,1 0 0 0 0,-1 0-1 0 0,0 0 1 0 0,1 0 0 0 0,-1 1 0 0 0,0-1-1 0 0,1 0 0 0 0,-1 0 0 0 0,0 0 0 0 0,1 0 0 0 0,-1 1 0 0 0,0-1 0 0 0,1 0 0 0 0,-1 0 0 0 0,0 0 0 0 0,1 1-1 0 0,-1-1 1 0 0,0 0 0 0 0,0 0 0 0 0,1 1 0 0 0,-1-1 0 0 0,0 0 0 0 0,0 1 0 0 0,0-1 1 0 0,0 0-1 0 0,1 1-1 0 0,-1-1 1 0 0,0 0-1 0 0,0 1 1 0 0,0-1-1 0 0,1 0 1 0 0,-1 0-1 0 0,0 1 1 0 0,0-1-1 0 0,1 0 1 0 0,-1 0-1 0 0,0 1 1 0 0,0-1-1 0 0,1 0 1 0 0,-1 0-1 0 0,0 0 1 0 0,1 1-1 0 0,-1-1 1 0 0,0 0-1 0 0,1 0 1 0 0,-1 0-1 0 0,0 0 1 0 0,1 0-1 0 0,-1 0 1 0 0,1 0 1 0 0,-1 0 9 0 0,0 0 0 0 0,1 0 0 0 0,-1 0 0 0 0,0 0 0 0 0,1 1 0 0 0,-1-1 0 0 0,0 0-1 0 0,1 0 1 0 0,-1 0 0 0 0,0 0 0 0 0,1 0 0 0 0,-1 1 0 0 0,0-1 0 0 0,1 0 0 0 0,-1 0 0 0 0,0 1 0 0 0,0-1 0 0 0,1 0 0 0 0,-1 0 0 0 0,0 1 0 0 0,0-1 0 0 0,0 0-9 0 0,1 1-7 0 0,0 0 0 0 0,-1-1-1 0 0,1 1 1 0 0,0-1 0 0 0,0 0-1 0 0,-1 1 1 0 0,1-1 0 0 0,0 0 0 0 0,0 1-1 0 0,-1-1 1 0 0,1 0 0 0 0,0 0-1 0 0,0 0 1 0 0,0 0 0 0 0,0 1-1 0 0,0-1 8 0 0,2 0-44 0 0,-2 1 58 0 0,0-1 0 0 0,0 1 0 0 0,0-1 0 0 0,-1 1-1 0 0,1-1 1 0 0,0 1 0 0 0,-1-1 0 0 0,1 1 0 0 0,0 0 0 0 0,-1-1 0 0 0,1 1 0 0 0,-1 0 0 0 0,1 0-14 0 0,-1 0-16 0 0,1 0-1 0 0,-1-1 1 0 0,1 1 0 0 0,0 0 0 0 0,-1-1 0 0 0,1 1 0 0 0,-1 0 0 0 0,1-1 0 0 0,0 1 0 0 0,0-1 0 0 0,-1 1 0 0 0,1-1 0 0 0,0 1 0 0 0,0-1 0 0 0,0 1 16 0 0,6 2 35 0 0,-7-3-32 0 0,0 0 0 0 0,0 0 1 0 0,1 0-1 0 0,-1 1 0 0 0,0-1 0 0 0,0 0 1 0 0,0 0-1 0 0,1 0 0 0 0,-1 0 0 0 0,0 0 1 0 0,0 0-1 0 0,1 0 0 0 0,-1 0 0 0 0,0 0 1 0 0,1 1-1 0 0,-1-1 0 0 0,0 0 0 0 0,0 0 1 0 0,1 0-1 0 0,-1-1 0 0 0,0 1 1 0 0,0 0-1 0 0,1 0 0 0 0,-1 0 0 0 0,0 0 1 0 0,0 0-1 0 0,1 0 0 0 0,-1 0 0 0 0,0 0-3 0 0,0 0 1 0 0,1-1 0 0 0,-1 1 0 0 0,0 0 0 0 0,0 0-1 0 0,1 0 1 0 0,-1 0 0 0 0,0 0 0 0 0,0 0 0 0 0,1 0 0 0 0,-1 0-1 0 0,0 0 1 0 0,0 0 0 0 0,1 0 0 0 0,-1 0 0 0 0,0 0 0 0 0,1 0-1 0 0,-1 0 1 0 0,0 0 0 0 0,0 0 0 0 0,1 0 0 0 0,-1 0 0 0 0,0 1-1 0 0,0-1 1 0 0,1 0 0 0 0,-1 0 0 0 0,0 0 0 0 0,0 0 0 0 0,0 1 0 0 0,1-1-1 0 0,-1 0 1 0 0,0 0 0 0 0,0 0 0 0 0,0 1 0 0 0,0-1 0 0 0,1 0-1 0 0,-1 0 1 0 0,0 0 0 0 0,0 1 0 0 0,0-1 0 0 0,0 0 0 0 0,0 0-1 0 0,0 1 1 0 0,0-1 0 0 0,0 0-1 0 0,3 15-48 0 0,-3-11-81 0 0,4-1-76 0 0,-4-2 199 0 0,0-1-1 0 0,1 0 1 0 0,-1 0 0 0 0,0 0 0 0 0,0 0-1 0 0,1 0 1 0 0,-1 1 0 0 0,0-1 0 0 0,0 0 0 0 0,0 0-1 0 0,1 0 1 0 0,-1 1 0 0 0,0-1 0 0 0,0 0-1 0 0,0 0 1 0 0,0 1 0 0 0,1-1 0 0 0,-1 0 0 0 0,0 1-1 0 0,0-1 1 0 0,0 0 6 0 0,1 4 40 0 0,1 0 0 0 0,-1 0 0 0 0,1-1 0 0 0,1 3-40 0 0,2 2-84 0 0,-4-6 43 0 0,-1-1-1 0 0,1 1 1 0 0,0 0 0 0 0,0-1-1 0 0,-1 1 1 0 0,1 0 0 0 0,-1 0 41 0 0,0-2 4 0 0,0 1 0 0 0,0-1 0 0 0,0 1 0 0 0,0-1 0 0 0,0 1 0 0 0,0-1 1 0 0,0 1-1 0 0,0-1 0 0 0,1 0 0 0 0,-1 1 0 0 0,0-1 0 0 0,0 1 0 0 0,0-1 0 0 0,1 1 0 0 0,-1-1 1 0 0,0 0-1 0 0,0 1 0 0 0,1-1 0 0 0,-1 0 0 0 0,0 1-4 0 0,4 4-168 0 0,-3-3 120 0 0,-1-2 48 0 0,0 1 0 0 0,0-1 0 0 0,0 0 0 0 0,0 0 1 0 0,0 0-1 0 0,0 0 0 0 0,0 0 0 0 0,0 0 1 0 0,0 0-1 0 0,0 0 0 0 0,0 0 0 0 0,0 1 1 0 0,0-1-1 0 0,0 0 0 0 0,0 0 0 0 0,0 0 0 0 0,0 0 1 0 0,0 0-1 0 0,0 0 0 0 0,0 0 0 0 0,0 0 1 0 0,0 0-1 0 0,1 0 0 0 0,-1 0 0 0 0,0 0 0 0 0,0 0 1 0 0,0 1-1 0 0,0-1 0 0 0,0 0 0 0 0,0 0 1 0 0,0 0-1 0 0,0 0 0 0 0,0 0 0 0 0,0 0 1 0 0,1 0-1 0 0,-1 0 0 0 0,0 0 0 0 0,0 0 0 0 0,0 0 1 0 0,0 0-1 0 0,0 0 0 0 0,0 0 0 0 0,0 0 1 0 0,0 0-1 0 0,1 0 0 0 0,-1 0-4 0 0,0 0 0 0 0,1 1 0 0 0,-1-1 1 0 0,0 0-1 0 0,1 1 0 0 0,-1-1 0 0 0,0 0 1 0 0,1 1-1 0 0,-1-1 0 0 0,0 1 0 0 0,0-1 0 0 0,0 0 1 0 0,1 1-1 0 0,-1-1 0 0 0,0 1 0 0 0,0-1 1 0 0,0 1-1 0 0,0-1 0 0 0,0 1 0 0 0,0-1 1 0 0,0 1-1 0 0,0-1 0 0 0,0 0 0 0 0,0 1 0 0 0,0-1 1 0 0,0 1-1 0 0,0-1 0 0 0,0 1 0 0 0,0-1 1 0 0,0 1-1 0 0,-1-1 0 0 0,1 1 0 0 0,0-1 1 0 0,0 0-1 0 0,-1 1 4 0 0,1-1-52 0 0,0 2 48 0 0,0-1 1 0 0,-1 0 0 0 0,1 0-1 0 0,0 1 1 0 0,0-1-1 0 0,0 0 1 0 0,0 1 0 0 0,1 0 3 0 0,-1-1-243 0 0,0 1 193 0 0,0 6 0 0 0,0-8 53 0 0,0 0-1 0 0,0 0 1 0 0,0 1 0 0 0,0-1 0 0 0,0 0 0 0 0,0 0 0 0 0,0 0 0 0 0,0 1-1 0 0,1-1 1 0 0,-1 0 0 0 0,0 0 0 0 0,0 0 0 0 0,0 0 0 0 0,0 1 0 0 0,0-1-1 0 0,0 0 1 0 0,1 0 0 0 0,-1 0 0 0 0,0 0 0 0 0,0 0 0 0 0,0 0-1 0 0,0 1 1 0 0,1-1 0 0 0,-1 0 0 0 0,0 0 0 0 0,0 0 0 0 0,0 0 0 0 0,1 0-1 0 0,-1 0 1 0 0,0 0 0 0 0,0 0 0 0 0,0 0-3 0 0,1 1 4 0 0,-1-1 0 0 0,1 0 0 0 0,-1 1 0 0 0,0-1 0 0 0,1 1 0 0 0,-1-1 0 0 0,0 1 0 0 0,0-1 0 0 0,1 1 0 0 0,-1-1 0 0 0,0 1 0 0 0,0 0 0 0 0,0-1 0 0 0,0 1 0 0 0,0-1 0 0 0,1 1 0 0 0,-1-1 0 0 0,0 1 0 0 0,-1 0-4 0 0,2 1 57 0 0,-1-2-59 0 0,0 0 0 0 0,0 1 0 0 0,0-1-1 0 0,0 0 1 0 0,1 1 0 0 0,-1-1 0 0 0,0 0-1 0 0,0 1 1 0 0,0-1 0 0 0,1 0 0 0 0,-1 0 0 0 0,0 1-1 0 0,1-1 1 0 0,-1 0 0 0 0,0 0 0 0 0,0 0-1 0 0,1 0 1 0 0,-1 1 2 0 0,6 3-13 0 0,-6-3 17 0 0,1 0 0 0 0,0 0 0 0 0,0-1 0 0 0,-1 1 1 0 0,1 0-1 0 0,-1 0 0 0 0,1 0 0 0 0,-1 0 0 0 0,1 0 0 0 0,-1 1 0 0 0,0-1 0 0 0,1 0 1 0 0,-1 0-1 0 0,0 0 0 0 0,0 0 0 0 0,0 0 0 0 0,0 0 0 0 0,0 0 0 0 0,0 1 0 0 0,0-1 0 0 0,0 0 1 0 0,0 0-1 0 0,-1 1-4 0 0,1 1-27 0 0,0-1 0 0 0,0 1-1 0 0,0 0 1 0 0,0 0 0 0 0,0 0 0 0 0,1 1 27 0 0,-1-3-3 0 0,0-1 0 0 0,0 1 1 0 0,0-1-1 0 0,0 1 0 0 0,0 0 0 0 0,1-1 0 0 0,-1 1 0 0 0,0 0 0 0 0,0-1 0 0 0,0 1 1 0 0,1-1-1 0 0,-1 1 0 0 0,0-1 0 0 0,1 1 0 0 0,-1-1 0 0 0,1 1 0 0 0,-1-1 1 0 0,0 1-1 0 0,1-1 0 0 0,-1 1 0 0 0,1-1 3 0 0,-1 0 3 0 0,1 0 1 0 0,-1 0-1 0 0,0 1 1 0 0,0-1-1 0 0,0 0 1 0 0,1 0-1 0 0,-1 0 1 0 0,0 0-1 0 0,0 0 1 0 0,0 1-1 0 0,0-1 1 0 0,1 0-1 0 0,-1 0 0 0 0,0 0 1 0 0,0 1-1 0 0,0-1 1 0 0,0 0-1 0 0,0 0 1 0 0,0 0-1 0 0,0 1 1 0 0,1-1-1 0 0,-1 0 1 0 0,0 0-4 0 0,0 1 0 0 0,0-1 0 0 0,0 0 0 0 0,0 0 0 0 0,0 0 0 0 0,0 0 1 0 0,0 0-1 0 0,0 1 0 0 0,0-1 0 0 0,0 0 0 0 0,0 0 0 0 0,0 0 1 0 0,0 0-1 0 0,0 0 0 0 0,0 0 0 0 0,0 1 0 0 0,0-1 0 0 0,0 0 1 0 0,0 0-1 0 0,0 0 0 0 0,1 0 0 0 0,-1 0 0 0 0,0 0 1 0 0,0 0-1 0 0,0 1 0 0 0,0-1 0 0 0,0 0 0 0 0,0 0 0 0 0,0 0 1 0 0,1 0-1 0 0,-1 0 0 0 0,0 0 0 0 0,0 0 0 0 0,0 0 0 0 0,0 0 1 0 0,0 0-1 0 0,1 0 0 0 0,-1 0 0 0 0,0 0 0 0 0,0 0 0 0 0,0 0 1 0 0,0 0-1 0 0,0 0 0 0 0,1 0 0 0 0,-1 0 0 0 0,0 0 0 0 0,0 0 1 0 0,0 0-1 0 0,0 0 0 0 0,0 0 0 0 0,1-1 4 0 0,-1 1 0 0 0,0 0 0 0 0,0 0 0 0 0,1 0 0 0 0,-1-1 0 0 0,0 1 0 0 0,1 0 0 0 0,-1 0-1 0 0,0 0 1 0 0,1 0 0 0 0,-1-1 0 0 0,0 1 0 0 0,1 0 0 0 0,-1 0 0 0 0,0 0 0 0 0,1 0 0 0 0,-1 0-4 0 0,3 4-62 0 0,-1-2 28 0 0,1 0 149 0 0,1 2-24 0 0,-4-4-91 0 0,0 1 0 0 0,1 0-1 0 0,-1-1 1 0 0,1 1 0 0 0,-1-1-1 0 0,1 1 1 0 0,0-1 0 0 0,-1 1-1 0 0,1-1 1 0 0,-1 1 0 0 0,1-1-1 0 0,0 0 1 0 0,-1 1 0 0 0,1-1-1 0 0,0 0 1 0 0,-1 1 0 0 0,1-1-1 0 0,0 0 1 0 0,0 0 0 0 0,-1 0-1 0 0,1 0 1 0 0,0 0 0 0 0,0 0-1 0 0,-1 0 1 0 0,1 0 0 0 0,0 0-1 0 0,0 0 1 0 0,-1 0 0 0 0,1 0-1 0 0,0 0 1 0 0,0-1-1 0 0,-1 1 1 0 0,1 0 0 0 0,0 0-1 0 0,-1-1 1 0 0,1 1 0 0 0,0-1-1 0 0,-1 1 1 0 0,1-1 0 0 0,-1 1-1 0 0,1-1 1 0 0,0 1 0 0 0,-1-1-1 0 0,1 1 1 0 0,-1-1 0 0 0,0 0-1 0 0,1 1 1 0 0,-1 0 1 0 0,0-1-1 0 0,0 1 1 0 0,0 0-1 0 0,1 0 0 0 0,-1 0 1 0 0,0 0-1 0 0,0 0 1 0 0,0 0-1 0 0,1-1 1 0 0,-1 1-1 0 0,0 0 0 0 0,0 0 1 0 0,0 0-1 0 0,1 0 1 0 0,-1 0-1 0 0,0 0 1 0 0,0 0-1 0 0,0 0 0 0 0,1 0 1 0 0,-1 0-1 0 0,0 0 1 0 0,0 0-1 0 0,0 0 0 0 0,1 0 1 0 0,-1 0-1 0 0,0 0 1 0 0,0 0-1 0 0,0 0 1 0 0,1 0-1 0 0,-1 1 0 0 0,0-1 1 0 0,0 0-1 0 0,7 6 106 0 0,-7-6-106 0 0,0 0 0 0 0,0 0 0 0 0,0 0-1 0 0,0 0 1 0 0,1 0 0 0 0,-1 0 0 0 0,0 0 0 0 0,0 0-1 0 0,0 0 1 0 0,0 0 0 0 0,1 0 0 0 0,-1 0-1 0 0,0 0 1 0 0,0 0 0 0 0,0 0 0 0 0,0 0 0 0 0,1 0-1 0 0,-1 0 1 0 0,0 0 0 0 0,0 0 0 0 0,0 0-1 0 0,0 0 1 0 0,1 0 0 0 0,-1 0 0 0 0,0 0 0 0 0,0 0-1 0 0,0 0 1 0 0,0 0 0 0 0,1 0 0 0 0,-1-1-1 0 0,0 1 1 0 0,0 0 0 0 0,0 0 0 0 0,0 0 0 0 0,0 0-1 0 0,0 0 1 0 0,0 0 0 0 0,1-1 0 0 0,-1 1-1 0 0,0 0 1 0 0,0 0 0 0 0,0 0 0 0 0,0 0 0 0 0,0-1-1 0 0,0 1 1 0 0,0 0-1 0 0,0 0 0 0 0,0 0-1 0 0,1-1 1 0 0,-1 1 0 0 0,0 0-1 0 0,0 0 1 0 0,0-1-1 0 0,1 1 1 0 0,-1 0 0 0 0,0 0-1 0 0,0 0 1 0 0,0 0 0 0 0,1 0-1 0 0,-1-1 1 0 0,0 1 0 0 0,0 0-1 0 0,1 0 1 0 0,-1 0 0 0 0,0 0-1 0 0,0 0 1 0 0,1 0-1 0 0,-1 0 1 0 0,0 0 0 0 0,1 0-1 0 0,-1 0 2 0 0,14-10 134 0 0,-4 4-48 0 0,-2 0-27 0 0,-7 5-46 0 0,0 0 1 0 0,0 0 0 0 0,0 0-1 0 0,0 0 1 0 0,0 0 0 0 0,0 1-1 0 0,0-1 1 0 0,1 0 0 0 0,-1 1-1 0 0,0-1 1 0 0,0 1 0 0 0,1-1-1 0 0,-1 1 1 0 0,1-1-14 0 0,0 1 3 0 0,0 0 1 0 0,0-1 0 0 0,1 1-1 0 0,-1-1 1 0 0,0 0-1 0 0,0 0 1 0 0,0 1-1 0 0,0-1 1 0 0,0 0 0 0 0,-1-1-1 0 0,2 1-3 0 0,6-5 34 0 0,3-3-96 0 0,-6 2 105 0 0,-3 5-31 0 0,-1 0 1 0 0,-1 1 0 0 0,1 0 0 0 0,0-1 0 0 0,0 1 0 0 0,0 0 0 0 0,0-1 0 0 0,0 1 0 0 0,0 0-1 0 0,0 1 1 0 0,0-1 0 0 0,1 0 0 0 0,1 0-13 0 0,-3 1-2 0 0,0 0 0 0 0,-1 0 0 0 0,1-1-1 0 0,0 1 1 0 0,0-1 0 0 0,0 1 0 0 0,0 0 0 0 0,0-1 0 0 0,-1 0-1 0 0,1 1 1 0 0,0-1 0 0 0,-1 1 0 0 0,1-1 0 0 0,0 0-1 0 0,-1 1 1 0 0,1-2 2 0 0,7-5 91 0 0,-8 7-96 0 0,1 0 0 0 0,-1 0 0 0 0,0 0 0 0 0,1-1 0 0 0,-1 1 0 0 0,0 0 0 0 0,1 0 0 0 0,-1 0 0 0 0,0 0 0 0 0,1 0 0 0 0,-1 0 0 0 0,0 0 0 0 0,1 0 0 0 0,-1 0 0 0 0,0 0 0 0 0,1 0 0 0 0,-1 0 0 0 0,1 0 0 0 0,-1 0 0 0 0,0 0 0 0 0,1 0 0 0 0,-1 0 0 0 0,1 1 6 0 0,-1-1 2 0 0,1 0 1 0 0,-1 0 0 0 0,1 0 0 0 0,-1 1 0 0 0,1-1-1 0 0,-1 0 1 0 0,1 0 0 0 0,-1 0 0 0 0,1 0 0 0 0,-1 0-1 0 0,1 0 1 0 0,0 0 0 0 0,-1 0 0 0 0,1-1 0 0 0,-1 1 0 0 0,1 0-1 0 0,-1 0 1 0 0,1 0 0 0 0,-1 0 0 0 0,1-1 0 0 0,-1 1-1 0 0,1 0 1 0 0,-1-1 0 0 0,1 1-4 0 0,11-11-96 0 0,0 0 159 0 0,-1 8-60 0 0,-10 2 0 0 0,-1 1 1 0 0,1 0-1 0 0,-1-1 1 0 0,1 1-1 0 0,0 0 1 0 0,-1 0-1 0 0,1 0 0 0 0,0 0 1 0 0,0-1-1 0 0,-1 1 1 0 0,1 0-1 0 0,0 0 1 0 0,0 0-4 0 0,-1 1-1 0 0,1-1 0 0 0,-1 0 0 0 0,1 0 1 0 0,-1 0-1 0 0,1 0 0 0 0,-1 0 0 0 0,1 0 1 0 0,-1-1-1 0 0,1 1 0 0 0,-1 0 0 0 0,1 0 1 0 0,-1 0-1 0 0,1 0 0 0 0,-1-1 0 0 0,0 1 1 0 0,1 0-1 0 0,-1 0 0 0 0,1-1 0 0 0,-1 1 1 0 0,0 0-1 0 0,1-1 0 0 0,-1 1 0 0 0,1 0 1 0 0,-1-1 0 0 0,0 0-1 0 0,1 0 0 0 0,0 0 1 0 0,-1 0-1 0 0,1 0 1 0 0,0 0-1 0 0,0 0 1 0 0,0 1-1 0 0,-1-1 1 0 0,1 0-1 0 0,0 0 1 0 0,0 1-1 0 0,0-1 1 0 0,0 0-1 0 0,0 1 1 0 0,0-1-1 0 0,1 1 1 0 0,-1 0-1 0 0,0-1 1 0 0,0 1-1 0 0,0 0 1 0 0,0 0-1 0 0,0-1 1 0 0,1 1 0 0 0,-2 0 2 0 0,1 0 0 0 0,0 0 0 0 0,-1 0 0 0 0,1 0 0 0 0,0 0 0 0 0,-1 0 0 0 0,1 0 0 0 0,0-1 0 0 0,-1 1 0 0 0,1 0 0 0 0,-1 0 0 0 0,1-1 0 0 0,-1 1 0 0 0,1 0 0 0 0,-1-1 0 0 0,1 1 0 0 0,-1-1 0 0 0,1 1-2 0 0,3-3-22 0 0,6 0 28 0 0,7-6 112 0 0,-7 6-158 0 0,11-10-148 0 0,-4 8 412 0 0,-15 4-136 0 0,3 0-70 0 0,-4 1-23 0 0,0 0 1 0 0,-1 0 0 0 0,1 0-1 0 0,-1-1 1 0 0,1 1 0 0 0,0 0-1 0 0,-1 0 1 0 0,1-1 0 0 0,-1 1-1 0 0,1 0 1 0 0,-1-1 0 0 0,1 1 0 0 0,-1 0-1 0 0,1-1 1 0 0,-1 1 0 0 0,0-1-1 0 0,1 1 1 0 0,-1-1 0 0 0,1 1-1 0 0,-1-1 5 0 0,0 1-1 0 0,0 0-1 0 0,1-1 1 0 0,-1 1-1 0 0,0 0 0 0 0,0-1 1 0 0,1 1-1 0 0,-1 0 1 0 0,0 0-1 0 0,1-1 0 0 0,-1 1 1 0 0,0 0-1 0 0,1 0 1 0 0,-1 0-1 0 0,0-1 0 0 0,1 1 1 0 0,-1 0-1 0 0,1 0 2 0 0,0 0-104 0 0,1-1 97 0 0,-1-3 108 0 0,0 3-101 0 0,10-15 9 0 0,-11 15-18 0 0,1 1-9 0 0,-1-1 0 0 0,0 1 0 0 0,0 0 0 0 0,1-1 0 0 0,-1 1 0 0 0,0-1 0 0 0,0 1-1 0 0,0-1 1 0 0,0 1 0 0 0,0-1 0 0 0,1 1 0 0 0,-1-1 0 0 0,0 1 0 0 0,0-1 0 0 0,0 1 0 0 0,-1-1 0 0 0,1 1 0 0 0,0-1 0 0 0,0 0 0 0 0,0 1 0 0 0,0 0 0 0 0,0-1 0 0 0,-1 1 0 0 0,1-1 0 0 0,0 1 0 0 0,0-1 18 0 0,-2-2-18 0 0,1 1 3 0 0,1 0 0 0 0,-1 0 0 0 0,0-1 0 0 0,1 1-1 0 0,-1 0 1 0 0,1-1 0 0 0,0 1 0 0 0,0-1 15 0 0,0 1 23 0 0,0 0-1 0 0,-1-1 0 0 0,1 1 1 0 0,0 0-1 0 0,-1 0 1 0 0,1-1-1 0 0,-1 1 0 0 0,0 0-22 0 0,-2-7-3 0 0,3 8-3 0 0,0 0 1 0 0,0 0-1 0 0,0 0 0 0 0,0 0 0 0 0,-1 0 1 0 0,1 0-1 0 0,0 0 0 0 0,-1 0 1 0 0,1 1-1 0 0,-1-1 0 0 0,1 0 0 0 0,-1-1 6 0 0,0 2 6 0 0,1-1 0 0 0,0 0 0 0 0,-1 0 0 0 0,1 0 0 0 0,0 1 0 0 0,-1-1-1 0 0,1 0 1 0 0,0 0 0 0 0,0 0 0 0 0,0 0-6 0 0,0 1 5 0 0,0-1 0 0 0,0 1-1 0 0,0-1 1 0 0,0 1 0 0 0,0-1 0 0 0,0 1 0 0 0,-1 0 0 0 0,1-1-1 0 0,0 1 1 0 0,0-1 0 0 0,0 1 0 0 0,0-1 0 0 0,-1 1-1 0 0,1 0 1 0 0,0-1 0 0 0,0 1 0 0 0,-1 0 0 0 0,1-1 0 0 0,0 1-1 0 0,0 0 1 0 0,-1-1 0 0 0,1 1 0 0 0,-1 0-5 0 0,0-12 279 0 0,-2 6-196 0 0,3 6-86 0 0,-1 0 1 0 0,1-1-1 0 0,0 1 0 0 0,0-1 1 0 0,0 1-1 0 0,-1 0 0 0 0,1-1 1 0 0,0 1-1 0 0,0-1 1 0 0,0 1-1 0 0,0-1 0 0 0,0 1 1 0 0,0-1-1 0 0,0 1 1 0 0,0-1 2 0 0,-1-9 133 0 0,0 8-106 0 0,1 0 0 0 0,0 0 0 0 0,0 0 0 0 0,0 0 0 0 0,0 0 1 0 0,0 0-1 0 0,0 0 0 0 0,0 0 0 0 0,1 0-27 0 0,0-3-2 0 0,0 0-1 0 0,0 1 1 0 0,-1-1-1 0 0,0 0 1 0 0,0-5 2 0 0,0 3-5 0 0,0 2 43 0 0,-1 0 0 0 0,0 1 1 0 0,0-1-1 0 0,0 0 1 0 0,-2-1-39 0 0,-4-11 10 0 0,6 14-9 0 0,0 0-1 0 0,-1 0 0 0 0,1 0 0 0 0,-1 0 0 0 0,-1-1 0 0 0,-4-10 93 0 0,0 2-84 0 0,6 10 7 0 0,0 1 0 0 0,0-1-1 0 0,0 0 1 0 0,0 1 0 0 0,0-1 0 0 0,1 0 0 0 0,-1 1 0 0 0,1-1 0 0 0,-1-1-16 0 0,0-3-155 0 0,0 3 170 0 0,1 0 0 0 0,-1 0 0 0 0,1 0 1 0 0,0 0-1 0 0,0 0 0 0 0,0 0 0 0 0,0-1 1 0 0,1 1-1 0 0,-1 0 0 0 0,1-1-15 0 0,0 0-25 0 0,0 0 0 0 0,0 0 0 0 0,-1-1 0 0 0,0 1 1 0 0,0 0-1 0 0,0-2 25 0 0,0 1-90 0 0,0 4 92 0 0,0 1-1 0 0,0 0 0 0 0,0 0 0 0 0,0 0 1 0 0,1 0-1 0 0,-1-1 0 0 0,0 1 0 0 0,0 0 0 0 0,0 0 1 0 0,0 0-1 0 0,0-1 0 0 0,-1 1 0 0 0,1 0 1 0 0,0 0-1 0 0,0 0 0 0 0,0 0 0 0 0,0-1 1 0 0,0 1-1 0 0,0 0 0 0 0,0 0 0 0 0,0 0 1 0 0,0 0-1 0 0,0-1 0 0 0,0 1 0 0 0,-1 0 0 0 0,1 0 1 0 0,0 0-1 0 0,0 0 0 0 0,0 0 0 0 0,0 0 1 0 0,0-1-1 0 0,-1 1 0 0 0,1 0 0 0 0,0 0 1 0 0,0 0-1 0 0,0 0 0 0 0,0 0 0 0 0,-1 0 0 0 0,1 0 1 0 0,0 0-1 0 0,0 0 0 0 0,0 0 0 0 0,0 0 1 0 0,-1 0-1 0 0,1 0 0 0 0,0 0 0 0 0,0 0 1 0 0,0 0-1 0 0,-1 0 0 0 0,1 0 0 0 0,0 0 1 0 0,0 0-1 0 0,0 0 0 0 0,0 0 0 0 0,-1 0 0 0 0,1 0 1 0 0,0 0-1 0 0,0 0 0 0 0,0 1 0 0 0,0-1 1 0 0,0 0-1 0 0,-1 0 0 0 0,1 0 0 0 0,0 0-1 0 0,-10 9 42 0 0,9-8-45 0 0,-21 24 277 0 0,0 0 0 0 0,-15 26-274 0 0,4-6 240 0 0,14-17-222 0 0,-7 14-18 0 0,-5 8-15 0 0,16-26 27 0 0,1 0 0 0 0,-4 11-12 0 0,17-33-18 0 0,0 0 1 0 0,0 0 0 0 0,0 0 0 0 0,1 0-1 0 0,-1 0 1 0 0,1 0 0 0 0,-1 0 0 0 0,1 0-1 0 0,0 0 1 0 0,0 0 0 0 0,-1 0 0 0 0,2 1 0 0 0,-1-1 16 0 0,0-2 1 0 0,0 0 0 0 0,0 0-1 0 0,0 0 1 0 0,0 0 0 0 0,0 0-1 0 0,0 0 1 0 0,0 0-1 0 0,0 0 1 0 0,0 1 0 0 0,0-1-1 0 0,0 0 1 0 0,0 0 0 0 0,0 0-1 0 0,0 0 1 0 0,1 0-1 0 0,-1 0 1 0 0,0 0 0 0 0,0 0-1 0 0,0 0 1 0 0,0 0-1 0 0,0 0 1 0 0,0 0 0 0 0,0 0-1 0 0,0 0 1 0 0,0 0 0 0 0,0 0-1 0 0,1 0 1 0 0,-1 0-1 0 0,0 0 1 0 0,0 0 0 0 0,0 0-1 0 0,0 0 1 0 0,0 0 0 0 0,0 0-1 0 0,0 0 1 0 0,0 0-1 0 0,0 0 1 0 0,0 0 0 0 0,1 0-1 0 0,-1 0 1 0 0,0 0 0 0 0,6-3-1 0 0,4-6-115 0 0,-2-5 27 0 0,4-8 89 0 0,2-4-80 0 0,2-5 108 0 0,-2 0-1 0 0,-1-1 1 0 0,-1-1 0 0 0,6-29-28 0 0,-17 57-6 0 0,5-17-18 0 0,-6 20 45 0 0,0 1-1 0 0,0-1 0 0 0,1 1 0 0 0,-1-1 1 0 0,0 1-1 0 0,0-1 0 0 0,-1 1 0 0 0,1-1 0 0 0,0 1 1 0 0,0-1-1 0 0,-1 1 0 0 0,1-1-20 0 0,-1 2 6 0 0,1 0 1 0 0,0 0-1 0 0,0-1 0 0 0,0 1 0 0 0,0 0 0 0 0,0 0 0 0 0,0 0 1 0 0,0 0-1 0 0,0 0 0 0 0,-1 0 0 0 0,1 0 0 0 0,0-1 1 0 0,0 1-1 0 0,0 0 0 0 0,0 0 0 0 0,0 0 0 0 0,-1 0 0 0 0,1 0 1 0 0,0 0-1 0 0,0 0 0 0 0,0 0 0 0 0,0 0 0 0 0,0 0 0 0 0,-1 0 1 0 0,1 0-1 0 0,0 0 0 0 0,0 0 0 0 0,0 0 0 0 0,0 0 1 0 0,-1 0-1 0 0,1 0 0 0 0,0 0 0 0 0,0 0 0 0 0,0 0-6 0 0,-7 4 123 0 0,-7 10-5 0 0,12-12-97 0 0,-7 9 45 0 0,1 0-1 0 0,0 0 1 0 0,1 1-1 0 0,0 1 1 0 0,-3 8-66 0 0,-6 11-16 0 0,3-7 6 0 0,1 1-1 0 0,0 0 11 0 0,7-11 31 0 0,1-1-1 0 0,0 0 1 0 0,0 1 0 0 0,0 10-31 0 0,3-2 37 0 0,1-21-48 0 0,0-1 0 0 0,1 1 0 0 0,-1-1 0 0 0,0 1 0 0 0,0-1-1 0 0,1 1 1 0 0,-1-1 0 0 0,1 1 0 0 0,0-1 0 0 0,-1 1 0 0 0,1-1-1 0 0,0 0 1 0 0,0 0 0 0 0,0 1 11 0 0,-1-2-14 0 0,1 1 1 0 0,-1-1-1 0 0,1 1 0 0 0,-1-1 1 0 0,1 0-1 0 0,0 0 0 0 0,-1 1 1 0 0,1-1-1 0 0,-1 0 0 0 0,1 0 0 0 0,0 1 1 0 0,-1-1-1 0 0,1 0 0 0 0,0 0 1 0 0,-1 0-1 0 0,1 0 0 0 0,0 0 1 0 0,-1 0-1 0 0,1 0 0 0 0,0 0 1 0 0,-1-1-1 0 0,1 1 0 0 0,0 0 1 0 0,-1 0-1 0 0,1 0 0 0 0,0-1 0 0 0,-1 1 1 0 0,1 0-1 0 0,-1-1 0 0 0,1 1 1 0 0,0 0-1 0 0,-1-1 0 0 0,1 1 14 0 0,1-2-15 0 0,1 0 0 0 0,-1 0 0 0 0,0-1 0 0 0,0 1 1 0 0,1 0-1 0 0,-1-2 15 0 0,6-7-28 0 0,-1 0 0 0 0,-1-1 0 0 0,0 1 0 0 0,-1-1 0 0 0,0-1 0 0 0,-1 1 0 0 0,1-4 28 0 0,1-7 2 0 0,-2 0-1 0 0,0 0 1 0 0,-1-15-2 0 0,-2 33 56 0 0,-1-1 1 0 0,-1 0-1 0 0,1 0 1 0 0,-1 0-57 0 0,1 5 18 0 0,0-1 0 0 0,0 0 0 0 0,-1 1 0 0 0,1-1 0 0 0,-1 1 0 0 0,1-1 0 0 0,-1 1 0 0 0,0-1 1 0 0,0 1-1 0 0,1-1 0 0 0,-1 1 0 0 0,0-1 0 0 0,0 1 0 0 0,0 0 0 0 0,-1-1-18 0 0,1 2 6 0 0,1-1 0 0 0,-1 1 0 0 0,1 0 0 0 0,-1 0 0 0 0,1 0 0 0 0,-1 0 0 0 0,1-1 0 0 0,-1 1 0 0 0,1 0 0 0 0,-1 0 0 0 0,1 0 0 0 0,-1 0 0 0 0,1 0 0 0 0,-1 0 0 0 0,1 1 0 0 0,-1-1 0 0 0,1 0 0 0 0,-1 0 0 0 0,1 0 0 0 0,-1 0-1 0 0,1 1 1 0 0,-1-1 0 0 0,1 0 0 0 0,-1 0 0 0 0,1 1-6 0 0,-12 8 270 0 0,10-8-262 0 0,-7 8-29 0 0,0 0 1 0 0,0 0-1 0 0,1 1 1 0 0,1 0-1 0 0,-4 7 21 0 0,0 0-9 0 0,2 0 0 0 0,0 2-1 0 0,0 1 10 0 0,7-16-9 0 0,1 0 0 0 0,0 0-1 0 0,0 0 1 0 0,1 0-1 0 0,-1 1 1 0 0,1-1-1 0 0,0 0 1 0 0,0 1 9 0 0,0-3-1 0 0,0 0-1 0 0,0 0 1 0 0,0 0 0 0 0,0-1-1 0 0,1 1 1 0 0,-1 0-1 0 0,1 0 1 0 0,-1-1 0 0 0,1 1-1 0 0,0 0 1 0 0,-1-1 0 0 0,1 1-1 0 0,0-1 1 0 0,0 1-1 0 0,0-1 1 0 0,0 1 0 0 0,1-1-1 0 0,-1 0 1 0 0,1 2 1 0 0,0-3-20 0 0,-1 1 0 0 0,0 0 0 0 0,1-1 0 0 0,-1 1 0 0 0,1-1 0 0 0,-1 1 0 0 0,1-1 0 0 0,-1 1 0 0 0,1-1 0 0 0,-1 0-1 0 0,1 0 1 0 0,0 0 0 0 0,-1 0 0 0 0,1 0 0 0 0,-1 0 0 0 0,1-1 0 0 0,-1 1 0 0 0,1 0 0 0 0,1-1 20 0 0,3-1-78 0 0,-1-1 0 0 0,1 1 0 0 0,0-1 0 0 0,1-2 78 0 0,0 2 4 0 0,-3 0-11 0 0,-1 1 1 0 0,1-1 0 0 0,-1 0-1 0 0,1 0 1 0 0,-1 0 0 0 0,0-1-1 0 0,2-2 7 0 0,18-27-71 0 0,-17 24 90 0 0,0-1 7 0 0,1 0-54 0 0,0-1 0 0 0,0-1-1 0 0,-1 1 1 0 0,0-1 0 0 0,-1 0-1 0 0,0-3 29 0 0,-5 14 8 0 0,1 0-1 0 0,-1 0 0 0 0,0 0 1 0 0,0 0-1 0 0,0 0 0 0 0,0 0 1 0 0,0 0-1 0 0,0 0 0 0 0,0 0 1 0 0,0-1-8 0 0,0 2 1 0 0,0 0 0 0 0,0 0 0 0 0,0 0 0 0 0,0 0-1 0 0,0 0 1 0 0,-1 0 0 0 0,1 0 0 0 0,0 0 0 0 0,0 0 0 0 0,0-1 0 0 0,0 1 0 0 0,0 0 0 0 0,0 0 0 0 0,0 0 0 0 0,0 0 0 0 0,0 0 0 0 0,0 0 0 0 0,0 0 0 0 0,0 0 0 0 0,0 0 0 0 0,0 0 0 0 0,-1 0 0 0 0,1 0 0 0 0,0 0 0 0 0,0 0 0 0 0,0 0 0 0 0,0 0 0 0 0,0 0 0 0 0,0 0 0 0 0,0 0 0 0 0,0 0 0 0 0,0 0 0 0 0,0 0 0 0 0,-1 0-1 0 0,1 0 0 0 0,-5 4 4 0 0,1 2-2 0 0,1-1 1 0 0,-1 1-1 0 0,1 1 0 0 0,0-1 0 0 0,-2 5-2 0 0,-9 35 411 0 0,10-33-82 0 0,1-5-339 0 0,1 1 0 0 0,1-1 0 0 0,-1 2 10 0 0,2-7-36 0 0,0 0 0 0 0,0 0 0 0 0,0-1 0 0 0,0 1 0 0 0,0 0 0 0 0,0-1 0 0 0,1 1 0 0 0,0 0 0 0 0,-1-1 1 0 0,1 1-1 0 0,1 2 36 0 0,-2-5-8 0 0,1 1 0 0 0,-1-1 0 0 0,0 0 0 0 0,0 1 0 0 0,0-1 0 0 0,1 0 0 0 0,-1 1 0 0 0,0-1 0 0 0,1 0 0 0 0,-1 1 0 0 0,0-1 0 0 0,1 0 0 0 0,-1 0 0 0 0,1 1 0 0 0,-1-1 1 0 0,0 0-1 0 0,1 0 0 0 0,-1 0 0 0 0,1 1 0 0 0,-1-1 0 0 0,0 0 0 0 0,1 0 0 0 0,-1 0 8 0 0,1 0-33 0 0,0 0 0 0 0,0 0 0 0 0,0 0 0 0 0,0 0 0 0 0,0-1 1 0 0,0 1-1 0 0,0 0 0 0 0,0 0 0 0 0,0-1 0 0 0,1 1 33 0 0,2-3-122 0 0,0 1 1 0 0,0-1-1 0 0,0 1 0 0 0,1-2 122 0 0,-4 3-2 0 0,12-10-256 0 0,-1-1 0 0 0,0 0 1 0 0,-1-1-1 0 0,0 0 0 0 0,0-2 258 0 0,-6 9 40 0 0,-4 6-23 0 0,-1-1 1 0 0,1 1-1 0 0,0-1 1 0 0,-1 1-1 0 0,1-1 1 0 0,-1 1-1 0 0,1-1 1 0 0,-1 1-1 0 0,0-1 1 0 0,1 1-1 0 0,-1-1 1 0 0,0 0-1 0 0,1 1 1 0 0,-1-1-1 0 0,0 0-17 0 0,0 1 2 0 0,0 0 0 0 0,0 0-1 0 0,0 0 1 0 0,0 0-1 0 0,0 0 1 0 0,0-1-1 0 0,0 1 1 0 0,0 0-1 0 0,0 0 1 0 0,0 0-1 0 0,0 0 1 0 0,0 0-1 0 0,-1 0 1 0 0,1 0-1 0 0,0 0 1 0 0,0 0-1 0 0,0 0 1 0 0,0 0 0 0 0,0 0-1 0 0,0 0 1 0 0,0 0-1 0 0,0 0 1 0 0,0 0-1 0 0,0 0 1 0 0,0 0-1 0 0,-1 0 1 0 0,1 0-1 0 0,0 0 1 0 0,0 1-1 0 0,0-1 1 0 0,0 0-1 0 0,0 0 1 0 0,0 0-1 0 0,0 0 1 0 0,0 0 0 0 0,0 0-1 0 0,0 0 1 0 0,0 0-1 0 0,0 0 1 0 0,0 0-1 0 0,0 0 1 0 0,0 0-1 0 0,0 0 1 0 0,-1 0-1 0 0,1 1 1 0 0,0-1-1 0 0,0 0 1 0 0,0 0-1 0 0,0 0 1 0 0,0 0-1 0 0,0 0 1 0 0,0 0 0 0 0,0 0-1 0 0,0 0 1 0 0,0 0-1 0 0,0 0-1 0 0,-2 6 172 0 0,1-5-116 0 0,-2 6 131 0 0,1 0-1 0 0,0 0 0 0 0,-1 4-186 0 0,3-8 10 0 0,0-1 0 0 0,-1 1 1 0 0,1-1-1 0 0,0 1 0 0 0,1-1 1 0 0,-1 1-1 0 0,0-1 0 0 0,1 1 1 0 0,-1-1-1 0 0,1 0 0 0 0,0 1 1 0 0,0 1-11 0 0,0-4-5 0 0,-1 1 1 0 0,0-1-1 0 0,1 1 1 0 0,-1-1-1 0 0,1 1 0 0 0,-1 0 1 0 0,1-1-1 0 0,-1 0 1 0 0,1 1-1 0 0,-1-1 1 0 0,1 1-1 0 0,-1-1 1 0 0,1 0-1 0 0,0 1 1 0 0,-1-1-1 0 0,1 0 0 0 0,0 1 1 0 0,-1-1-1 0 0,1 0 1 0 0,0 0-1 0 0,-1 0 1 0 0,1 0-1 0 0,0 0 1 0 0,-1 0-1 0 0,2 0 5 0 0,0 0 5 0 0,0 0-1 0 0,0 0 0 0 0,1-1 1 0 0,-1 1-1 0 0,0-1 1 0 0,0 1-1 0 0,1-1-4 0 0,2-1-29 0 0,0 0 0 0 0,1-1 0 0 0,-1 0 0 0 0,-1 0 0 0 0,1 0 0 0 0,0 0 0 0 0,-1-1 0 0 0,4-2 29 0 0,-1-1-304 0 0,0-1 0 0 0,3-4 304 0 0,8-8 128 0 0,-28 46 73 0 0,9-25-193 0 0,1 1-1 0 0,0-1 1 0 0,-1 1-1 0 0,1-1 1 0 0,0 1 0 0 0,0-1-1 0 0,0 1 1 0 0,0-1-1 0 0,0 1 1 0 0,0-1-1 0 0,0 1 1 0 0,0-1-8 0 0,0 0 2 0 0,0-1 0 0 0,0 1 0 0 0,1-1 0 0 0,-1 1 0 0 0,0-1 1 0 0,0 0-1 0 0,0 1 0 0 0,0-1 0 0 0,1 0 0 0 0,-1 1 0 0 0,0-1 0 0 0,0 0 0 0 0,1 1 0 0 0,-1-1 1 0 0,0 0-1 0 0,1 1 0 0 0,-1-1 0 0 0,0 0 0 0 0,1 0 0 0 0,-1 1 0 0 0,0-1 0 0 0,1 0 0 0 0,-1 0 1 0 0,0 0-1 0 0,1 0 0 0 0,-1 0 0 0 0,1 1 0 0 0,-1-1 0 0 0,1 0 0 0 0,-1 0 0 0 0,0 0 0 0 0,1 0 1 0 0,-1 0-1 0 0,1 0 0 0 0,-1 0 0 0 0,0 0 0 0 0,1 0 0 0 0,-1-1 0 0 0,1 1 0 0 0,-1 0 0 0 0,0 0 0 0 0,1 0 1 0 0,-1 0-3 0 0,2-1-24 0 0,-1 0 0 0 0,0 0 0 0 0,1 1 0 0 0,-1-1 0 0 0,0 0 0 0 0,1 0 0 0 0,-1 0 0 0 0,0-1 0 0 0,0 1 24 0 0,0 0-23 0 0,0 0 1 0 0,0 0 0 0 0,0 0 0 0 0,1 0-1 0 0,-1 0 1 0 0,0 0 0 0 0,0 0 0 0 0,1 0-1 0 0,-1 1 23 0 0,1-1-35 0 0,2-1-126 0 0,-4 3 158 0 0,0-1 0 0 0,0 0 0 0 0,0 0 0 0 0,0 0 0 0 0,0 0 1 0 0,0 0-1 0 0,0 1 0 0 0,1-1 0 0 0,-1 0 0 0 0,0 0 0 0 0,0 0 0 0 0,0 0 1 0 0,0 1-1 0 0,0-1 0 0 0,0 0 0 0 0,0 0 0 0 0,0 0 0 0 0,0 0 0 0 0,0 0 1 0 0,0 1-1 0 0,0-1 0 0 0,0 0 0 0 0,0 0 0 0 0,-1 0 0 0 0,1 0 0 0 0,0 1 1 0 0,0-1-1 0 0,0 0 0 0 0,0 0 0 0 0,0 0 0 0 0,0 0 3 0 0,0 0-5 0 0,0 1 1 0 0,0-1-1 0 0,0 0 0 0 0,0 0 0 0 0,0 0 1 0 0,0 0-1 0 0,0 0 0 0 0,-1 0 1 0 0,1 1-1 0 0,0-1 0 0 0,0 0 0 0 0,1 0 1 0 0,-1 0-1 0 0,0 0 0 0 0,0 0 1 0 0,0 0-1 0 0,0 1 0 0 0,0-1 0 0 0,0 0 1 0 0,0 0-1 0 0,0 0 0 0 0,0 0 1 0 0,0 0-1 0 0,0 0 0 0 0,0 0 0 0 0,0 1 1 0 0,0-1-1 0 0,0 0 0 0 0,0 0 0 0 0,1 0 1 0 0,-1 0-1 0 0,0 0 0 0 0,0 0 1 0 0,0 0-1 0 0,0 0 0 0 0,0 0 0 0 0,0 0 1 0 0,0 0-1 0 0,1 0 0 0 0,-1 0 1 0 0,0 0-1 0 0,0 0 0 0 0,0 0 0 0 0,0 0 1 0 0,0 0-1 0 0,0 0 0 0 0,1 0 1 0 0,-1 0-1 0 0,0 0 0 0 0,0 0 0 0 0,0 0 1 0 0,0 0-1 0 0,0 0 0 0 0,0 0 0 0 0,1 0 1 0 0,-1 0 4 0 0,7-2-295 0 0,-7 2 327 0 0,1 0-33 0 0,-1 0 1 0 0,0 0-1 0 0,0 0 0 0 0,0 0 0 0 0,0 0 0 0 0,0 0 0 0 0,0 0 0 0 0,0 1 1 0 0,0-1-1 0 0,0 0 0 0 0,0 0 0 0 0,0 0 0 0 0,0 0 0 0 0,0 0 0 0 0,0 0 0 0 0,1 0 1 0 0,-1 0-1 0 0,0 0 0 0 0,0 0 0 0 0,0 0 0 0 0,0 1 0 0 0,0-1 0 0 0,0 0 0 0 0,0 0 1 0 0,0 0-1 0 0,0 0 0 0 0,0 0 0 0 0,0 0 0 0 0,0 0 0 0 0,0 0 0 0 0,0 0 1 0 0,0 0-1 0 0,0 1 0 0 0,0-1 0 0 0,0 0 0 0 0,0 0 0 0 0,-1 0 0 0 0,1 0 0 0 0,0 0 1 0 0,0 0-1 0 0,0 0 0 0 0,0 0 0 0 0,0 0 0 0 0,0 0 0 0 0,0 0 1 0 0,0 1 1 0 0,0-1 0 0 0,0 0 1 0 0,0 0-1 0 0,-1 0 0 0 0,1 1 0 0 0,0-1 0 0 0,0 0 0 0 0,0 0 0 0 0,0 0 1 0 0,0 1-1 0 0,0-1 0 0 0,0 0 0 0 0,0 0 0 0 0,0 1 0 0 0,0-1 0 0 0,0 0 0 0 0,0 0 1 0 0,0 0-1 0 0,0 1 0 0 0,0-1 0 0 0,0 0 0 0 0,0 0 0 0 0,0 0 0 0 0,0 1 1 0 0,0-1-1 0 0,0 0 0 0 0,1 0 0 0 0,-1 0 0 0 0,0 1 0 0 0,0-1 0 0 0,0 0-1 0 0,11-7-242 0 0,-7 2 151 0 0,-3 5 74 0 0,-1 0 1 0 0,0 0-1 0 0,0-1 0 0 0,1 1 1 0 0,-1 0-1 0 0,0 0 0 0 0,0 0 1 0 0,1-1-1 0 0,-1 1 1 0 0,0 0-1 0 0,0 0 0 0 0,0-1 1 0 0,1 1-1 0 0,-1 0 0 0 0,0-1 1 0 0,0 1-1 0 0,0 0 0 0 0,0 0 1 0 0,0-1-1 0 0,1 1 0 0 0,-1 0 1 0 0,0-1-1 0 0,0 1 0 0 0,0 0 1 0 0,0-1-1 0 0,0 1 0 0 0,0-1 17 0 0,0 1-2 0 0,-1-1 62 0 0,1 1 0 0 0,-1-1 0 0 0,1 0 0 0 0,-1-1 0 0 0,1 1 0 0 0,0 0 0 0 0,0 0 0 0 0,-1 0 0 0 0,1 0 0 0 0,0 0 0 0 0,0 0 0 0 0,0 0 0 0 0,0-1-60 0 0,0 0-1 0 0,0 1 1 0 0,0-1-1 0 0,0 0 1 0 0,0 1-1 0 0,-1-1 0 0 0,1 1 1 0 0,-1-1-1 0 0,1 0 1 0 0,-2-6 64 0 0,-2-3 160 0 0,3 10-221 0 0,1 0-1 0 0,-1-1 1 0 0,1 1 0 0 0,-1 0-1 0 0,1 0 1 0 0,0-1 0 0 0,-1 1-1 0 0,1 0 1 0 0,0 0-1 0 0,0-1 1 0 0,0 1 0 0 0,0 0-3 0 0,1-17 37 0 0,-1 17 38 0 0,-6 5 434 0 0,6-3-467 0 0,-1 0-1 0 0,1 0 1 0 0,-1 0 0 0 0,1 0-1 0 0,0 0 1 0 0,0 0-1 0 0,0 1 1 0 0,-1-1-1 0 0,1 0 1 0 0,0 0 0 0 0,1 0-1 0 0,-1 0 1 0 0,0 0-1 0 0,0 1 1 0 0,0-1-1 0 0,1 0 1 0 0,-1 0 0 0 0,0 0-1 0 0,1 0 1 0 0,-1 0-1 0 0,1 0 1 0 0,-1 0 0 0 0,1 0-1 0 0,0 0 1 0 0,-1 0-1 0 0,2 1-41 0 0,-1-1 7 0 0,0 1 0 0 0,0 0 0 0 0,1 0 0 0 0,-2 0 0 0 0,1 0-1 0 0,0 0 1 0 0,0 1 0 0 0,-1-1 0 0 0,1 1-7 0 0,-1-2-16 0 0,0 0 0 0 0,1 0 0 0 0,-1 1 0 0 0,0-1 0 0 0,1 0 0 0 0,-1 0 0 0 0,0 0 0 0 0,1 0-1 0 0,0 1 1 0 0,-1-1 0 0 0,1 0 0 0 0,-1 0 0 0 0,1 0 0 0 0,0 0 0 0 0,0 0 0 0 0,0-1 0 0 0,0 1 0 0 0,0 0 0 0 0,0 0 0 0 0,0 0 0 0 0,1 0 16 0 0,-2-1-5 0 0,0 1 0 0 0,1-1 1 0 0,-1 0-1 0 0,0 1 0 0 0,1-1 1 0 0,-1 1-1 0 0,0-1 0 0 0,1 1 1 0 0,-1-1-1 0 0,0 1 0 0 0,0-1 1 0 0,0 1-1 0 0,0-1 1 0 0,1 1-1 0 0,-1-1 0 0 0,0 1 1 0 0,0-1-1 0 0,0 1 0 0 0,0-1 1 0 0,0 1-1 0 0,0-1 0 0 0,0 1 1 0 0,0-1-1 0 0,0 1 0 0 0,-1 0 1 0 0,1-1-1 0 0,0 1 0 0 0,0-1 1 0 0,0 1 4 0 0,-1 0 32 0 0,2 2-325 0 0,-1-2 241 0 0,0 0 0 0 0,0-1 0 0 0,0 1 0 0 0,0 0-1 0 0,0 0 1 0 0,0-1 0 0 0,0 1 0 0 0,-1 0 0 0 0,1 0-1 0 0,0-1 1 0 0,0 1 0 0 0,-1 1 52 0 0,1 0-299 0 0,0 2 361 0 0,-1 2 67 0 0,0-4-310 0 0,2-4 99 0 0,-1 0 35 0 0,1 0-1 0 0,-1 0 0 0 0,0 0 1 0 0,0 0-1 0 0,1 0 0 0 0,-1 0 0 0 0,-1 0 48 0 0,2-11 17 0 0,0 6 105 0 0,-1 5-95 0 0,0 1 0 0 0,0-1 0 0 0,0 1 0 0 0,0-1 0 0 0,0 1 0 0 0,1-1 0 0 0,-1 1 0 0 0,1 0 0 0 0,-1-1 0 0 0,1 1-1 0 0,-1 0 1 0 0,1-1-27 0 0,3-2-54 0 0,-3 4 35 0 0,-3 1 140 0 0,-2 10-25 0 0,-3 1-44 0 0,4-9-55 0 0,1 1 0 0 0,-1 0 0 0 0,1-1-1 0 0,0 1 1 0 0,1 0 0 0 0,-1 0 0 0 0,1 1-1 0 0,0-1 1 0 0,-1 0 0 0 0,2 0-1 0 0,-1 2 4 0 0,1-6-3 0 0,0 0 0 0 0,0 0 0 0 0,0 0 0 0 0,0 0 0 0 0,0 1-1 0 0,0-1 1 0 0,0 0 0 0 0,0 0 0 0 0,0 0 0 0 0,0 0-1 0 0,0 0 1 0 0,0 0 0 0 0,0 0 0 0 0,0 0 0 0 0,0 0 0 0 0,0 0-1 0 0,0 0 1 0 0,0 0 0 0 0,0 0 0 0 0,0 0 0 0 0,0 0-1 0 0,0 1 1 0 0,0-1 0 0 0,0 0 0 0 0,0 0 0 0 0,0 0 0 0 0,0 0-1 0 0,0 0 1 0 0,0 0 0 0 0,0 0 0 0 0,0 0 0 0 0,0 0-1 0 0,0 0 1 0 0,0 0 0 0 0,0 0 0 0 0,0 0 0 0 0,0 0-1 0 0,0 0 1 0 0,0 0 0 0 0,0 0 0 0 0,0 0 0 0 0,0 0 0 0 0,0 0-1 0 0,1 0 1 0 0,-1 0 0 0 0,0 0 0 0 0,0 0 0 0 0,0 0-1 0 0,0 0 1 0 0,0 0 0 0 0,0 0 0 0 0,0 0 0 0 0,0 0 0 0 0,0 0-1 0 0,0 0 1 0 0,0 0 0 0 0,0 0 0 0 0,0 0 0 0 0,0 0-1 0 0,0 0 1 0 0,0 0 3 0 0,4-4-226 0 0,3-8-187 0 0,-7 11 421 0 0,0-1 1 0 0,0 0-1 0 0,0 0 1 0 0,0 1-1 0 0,0-1 0 0 0,0 0 1 0 0,-1 0-1 0 0,1 1 1 0 0,-1-1-1 0 0,1 0 0 0 0,-1 0 1 0 0,1 1-1 0 0,-1-1 1 0 0,0 1-1 0 0,0-1 0 0 0,0 1 1 0 0,0-1-1 0 0,-1 0-8 0 0,-4-9 272 0 0,5 9-195 0 0,-1 1 1 0 0,1-1 0 0 0,-1 0-1 0 0,1 1 1 0 0,-1-1 0 0 0,0 1-1 0 0,1-1 1 0 0,-1 1 0 0 0,0 0-1 0 0,0 0 1 0 0,-1-1-78 0 0,-9-6 249 0 0,8 5-154 0 0,0 1 0 0 0,0 0 1 0 0,0 0-1 0 0,-1 0 0 0 0,1 0 0 0 0,-1 1 1 0 0,1-1-1 0 0,-1 1 0 0 0,-2 0-95 0 0,1 0 67 0 0,-1-1 0 0 0,1 0-1 0 0,0 0 1 0 0,-3-2-67 0 0,6 3 46 0 0,1-1 0 0 0,0 0 0 0 0,-1 1 0 0 0,1-1 1 0 0,0 0-1 0 0,0 0 0 0 0,0 0 0 0 0,1 0 0 0 0,-1-1 0 0 0,0 1 0 0 0,1 0 1 0 0,-2-3-47 0 0,1-1 39 0 0,-1 1 0 0 0,1-1 1 0 0,0 0-1 0 0,0 0 1 0 0,0-2-40 0 0,1 2 34 0 0,0 1 0 0 0,1-1 0 0 0,-1 1 1 0 0,1-1-1 0 0,0 1 0 0 0,1-1 0 0 0,-1 1 1 0 0,1-1-1 0 0,0-1-34 0 0,2 1 137 0 0,-1 0 0 0 0,1 0 0 0 0,2-5-137 0 0,-2 7-1 0 0,-1 0 0 0 0,0-1 0 0 0,0 0 0 0 0,0 1 0 0 0,-1-1 0 0 0,1-2 1 0 0,-1 3 8 0 0,0 0-1 0 0,1 0 1 0 0,-1 0-1 0 0,1 0 1 0 0,0 0-1 0 0,0 1 1 0 0,0-1-1 0 0,2-2-7 0 0,5-8 215 0 0,1 2-255 0 0,23-40 208 0 0,-31 48-164 0 0,1 0 0 0 0,0 0-1 0 0,-1 1 1 0 0,3-2-4 0 0,8-12 281 0 0,-3 3-305 0 0,-8 12-10 0 0,0-1 1 0 0,0 1 0 0 0,0-1 0 0 0,0 0 0 0 0,-1 0 0 0 0,1 1-1 0 0,-1-1 1 0 0,0 0 0 0 0,0 0 0 0 0,1-2 33 0 0,-1-2-54 0 0,1 0 0 0 0,1 0 0 0 0,-1 0 0 0 0,1 0 0 0 0,1 0 0 0 0,1-2 54 0 0,2-4 60 0 0,0 1-45 0 0,0 1 0 0 0,1-1-1 0 0,4-3-14 0 0,-7 9 4 0 0,2-4-232 0 0,-3 5 179 0 0,0 0-1 0 0,0 0 1 0 0,0 0-1 0 0,1 1 50 0 0,2-3 51 0 0,-1 0 0 0 0,3-4-51 0 0,-2 3 60 0 0,2-8-338 0 0,-2 6 125 0 0,-7 10 133 0 0,0-1 0 0 0,0 1 0 0 0,0-1 0 0 0,0 0 0 0 0,1 1 0 0 0,-1-1 0 0 0,0 1 0 0 0,0-1 0 0 0,0 1-1 0 0,0-1 1 0 0,0 1 0 0 0,0-1 0 0 0,0 1 0 0 0,-1-1 0 0 0,1 0 20 0 0,0 1-9 0 0,0 0-1 0 0,0 0 1 0 0,0 0 0 0 0,0 0-1 0 0,0-1 1 0 0,0 1 0 0 0,0 0-1 0 0,0 0 1 0 0,0 0 0 0 0,-1 0-1 0 0,1-1 1 0 0,0 1 0 0 0,0 0-1 0 0,0 0 1 0 0,0 0 0 0 0,0-1-1 0 0,0 1 1 0 0,0 0 0 0 0,1 0-1 0 0,-1 0 1 0 0,0 0 0 0 0,0-1-1 0 0,0 1 1 0 0,0 0 0 0 0,0 0-1 0 0,0 0 1 0 0,0 0-1 0 0,0 0 1 0 0,0-1 0 0 0,0 1-1 0 0,1 0 1 0 0,-1 0 0 0 0,0 0-1 0 0,0 0 1 0 0,0 0 0 0 0,0 0-1 0 0,0-1 1 0 0,1 1 0 0 0,-1 0-1 0 0,0 0 1 0 0,0 0 0 0 0,0 0-1 0 0,0 0 1 0 0,1 0 0 0 0,-1 0 9 0 0,0 0-24 0 0,1-1 1 0 0,-1 1 0 0 0,1 0 0 0 0,0-1-1 0 0,-1 1 1 0 0,0 0 0 0 0,1-1-1 0 0,-1 1 1 0 0,1-1 0 0 0,-1 1 0 0 0,1-1-1 0 0,-1 1 1 0 0,0-1 0 0 0,1 1 0 0 0,-1-1-1 0 0,0 1 1 0 0,1-1 0 0 0,-1 1 0 0 0,0-1 23 0 0,2-2-49 0 0,1-2-156 0 0,1 0 0 0 0,0 1 1 0 0,3-3 204 0 0,-5 5-9 0 0,8-9 55 0 0,-5 6-48 0 0,0-1 1 0 0,0 1-1 0 0,3-1 2 0 0,-2-1 91 0 0,-5 6-88 0 0,0 0 1 0 0,0 0-1 0 0,0 0 1 0 0,0 0-1 0 0,1 0 1 0 0,-1 0-1 0 0,1-1-3 0 0,-2 2-6 0 0,0 0-1 0 0,0 0 1 0 0,0 0-1 0 0,0 0 1 0 0,0 0 0 0 0,0 0-1 0 0,0 0 1 0 0,1 0-1 0 0,-1 0 1 0 0,0 0-1 0 0,0 0 1 0 0,0 0 0 0 0,0 0-1 0 0,0 0 1 0 0,0 0-1 0 0,0 0 1 0 0,0 0 0 0 0,0 0-1 0 0,0 0 1 0 0,1 0-1 0 0,-1 0 1 0 0,0 1-1 0 0,0-1 1 0 0,0 0 0 0 0,0 0-1 0 0,0 0 1 0 0,0 0-1 0 0,0 0 1 0 0,0 0-1 0 0,0 0 1 0 0,0 0 0 0 0,0 0-1 0 0,0 0 1 0 0,0 0-1 0 0,0 0 1 0 0,0 0 0 0 0,1 1 6 0 0,-1-2 194 0 0,-17 10 270 0 0,13-6-487 0 0,0 0 0 0 0,0-1 0 0 0,0 0 0 0 0,0 0 0 0 0,-2 1 23 0 0,5-3-1 0 0,-16 10 77 0 0,-1 0 1 0 0,1 1-1 0 0,-9 7-76 0 0,-3 3 66 0 0,18-12-26 0 0,0 0-1 0 0,0 1 1 0 0,-1 2-40 0 0,0 0 165 0 0,0-1-1 0 0,-3 2-164 0 0,-32 21 340 0 0,-1-1 0 0 0,-9 1-340 0 0,37-24 223 0 0,-12 4-223 0 0,12-6-144 0 0,-14 9 144 0 0,22-11 2 0 0,1 0 0 0 0,-2-1 0 0 0,1 0 0 0 0,0-1 0 0 0,-1 0 1 0 0,0-1-1 0 0,0-1 0 0 0,0 0 0 0 0,-1 0-2 0 0,2-1 106 0 0,7 0-138 0 0,0-1 0 0 0,1 0 0 0 0,-1 0 0 0 0,0 0 0 0 0,-3-1 32 0 0,3 0 22 0 0,0 1 0 0 0,0 0 0 0 0,0 0 0 0 0,0 0 0 0 0,-1 0 0 0 0,1 1 0 0 0,-1 0-22 0 0,-9 2 129 0 0,-11 5-129 0 0,-12 3-92 0 0,22-8 98 0 0,1 2-1 0 0,-1 0 1 0 0,1 1 0 0 0,-8 5-6 0 0,-33 11 75 0 0,38-15-47 0 0,1 0-1 0 0,-1 1 0 0 0,1 1 0 0 0,-15 10-27 0 0,23-13 72 0 0,-33 24 107 0 0,-27 26-179 0 0,37-30-98 0 0,21-17 199 0 0,0 0 0 0 0,-9 10-101 0 0,18-17-11 0 0,1-1 0 0 0,-1 1 1 0 0,1-1-1 0 0,-1 1 1 0 0,0-1-1 0 0,1 1 1 0 0,-1-1-1 0 0,0 0 0 0 0,0 0 1 0 0,0 0-1 0 0,0 0 1 0 0,0 0-1 0 0,0 0 11 0 0,0-1-28 0 0,2 0 25 0 0,0 0 1 0 0,-1 0-1 0 0,1 0 0 0 0,0 1 1 0 0,0-1-1 0 0,0 0 0 0 0,-1 0 1 0 0,1 0-1 0 0,0 0 0 0 0,0 0 0 0 0,0 0 1 0 0,-1 0-1 0 0,1 0 0 0 0,0 0 1 0 0,0 0-1 0 0,-1 0 0 0 0,1 0 0 0 0,0 0 1 0 0,0 0-1 0 0,0 0 0 0 0,-1 0 1 0 0,1 0-1 0 0,0 0 0 0 0,0 0 1 0 0,0 0-1 0 0,-1-1 0 0 0,1 1 0 0 0,0 0 1 0 0,0 0-1 0 0,0 0 0 0 0,-1 0 1 0 0,1 0-1 0 0,0-1 0 0 0,0 1 0 0 0,0 0 1 0 0,0 0-1 0 0,0 0 0 0 0,-1 0 1 0 0,1-1-1 0 0,0 1 0 0 0,0 0 3 0 0,-3-4 35 0 0,1 3-41 0 0,1-1-1 0 0,-1 1 1 0 0,0-1-1 0 0,-1 1 1 0 0,1 0-1 0 0,0 0 1 0 0,0 0-1 0 0,0 0 1 0 0,-1 1-1 0 0,-1-1 7 0 0,0 0-10 0 0,-7-5-60 0 0,9 5 81 0 0,1 0 0 0 0,0 0 0 0 0,-1 1 1 0 0,1-1-1 0 0,0 1 0 0 0,-1-1 0 0 0,1 1 0 0 0,-1-1 0 0 0,1 1 0 0 0,-1 0 0 0 0,1-1 1 0 0,-1 1-1 0 0,0 0 0 0 0,0 0-11 0 0,-16 2-44 0 0,12-2 16 0 0,-1 0 0 0 0,1 1-1 0 0,0 0 1 0 0,0 0-1 0 0,-2 1 29 0 0,-3 1 94 0 0,-11 5-57 0 0,0-2 0 0 0,-1-1 0 0 0,-9 1-37 0 0,0 0-22 0 0,25-4 17 0 0,0-1 0 0 0,-1 1 0 0 0,1-2 0 0 0,-1 1 0 0 0,1-1-1 0 0,-3 0 6 0 0,-65-11-242 0 0,72 11 240 0 0,-56-4-271 0 0,50 2 254 0 0,7 1 22 0 0,-1 0 0 0 0,1 1 1 0 0,0 0-1 0 0,-1-1 0 0 0,1 1 1 0 0,0 0-1 0 0,-1 0-3 0 0,0 0-16 0 0,1 0 1 0 0,0 0-1 0 0,0 0 0 0 0,0 0 0 0 0,0-1 1 0 0,0 1-1 0 0,0-1 16 0 0,-13-1-105 0 0,-8 1 238 0 0,15 0-160 0 0,1 0 1 0 0,-1 1 0 0 0,-7 1 26 0 0,-5 1-67 0 0,-16 0 67 0 0,31-2 0 0 0,0 0 1 0 0,0-1-1 0 0,0 0 1 0 0,0 1-1 0 0,0-1 0 0 0,0-1 1 0 0,-3 0-1 0 0,4 0 26 0 0,0 1 0 0 0,0 0-1 0 0,-1 0 1 0 0,1 1 0 0 0,0-1 0 0 0,0 1 0 0 0,0 0-26 0 0,-18-2 116 0 0,9-3-104 0 0,11 5-22 0 0,0-1 0 0 0,0 0 0 0 0,-1 0 0 0 0,1 1 0 0 0,0-1 0 0 0,-1 0 10 0 0,1 1 7 0 0,-1-1 0 0 0,1 0 0 0 0,0 0 0 0 0,0 0 0 0 0,0 0 0 0 0,0 0 0 0 0,0 0 0 0 0,0 0 0 0 0,0-1 0 0 0,0 1 0 0 0,0-1-7 0 0,-7-5-57 0 0,5 4-10 0 0,1 1 104 0 0,0 0 0 0 0,0 0-1 0 0,-1 0 1 0 0,1 0-1 0 0,-1 1 1 0 0,0-1-1 0 0,0 1-36 0 0,0-1-5 0 0,-1 0 0 0 0,1 0-1 0 0,-1-1 1 0 0,1 1-1 0 0,-2-2 6 0 0,-3-2-150 0 0,0 0 179 0 0,7 4-12 0 0,0 0 0 0 0,-1 1 0 0 0,1 0 0 0 0,0-1 0 0 0,0 1-1 0 0,-1 0 1 0 0,1 0 0 0 0,-1 0-17 0 0,1 1 13 0 0,0-1 1 0 0,0 0-1 0 0,0 0 0 0 0,0 0 1 0 0,1 0-1 0 0,-1 0 0 0 0,0 0 0 0 0,-1-1-13 0 0,1 0-24 0 0,0 1 0 0 0,0-1-1 0 0,0 1 1 0 0,0 0-1 0 0,0 0 1 0 0,-2-1 24 0 0,-21-7 19 0 0,8 1 55 0 0,15 7-67 0 0,-1 1-1 0 0,0-1 0 0 0,0 1 0 0 0,1-1 0 0 0,-1 1 0 0 0,0 0 0 0 0,0 0-6 0 0,0 2-100 0 0,2-2 47 0 0,1 0 30 0 0,0 1 19 0 0,0-1 1 0 0,0 1-1 0 0,0-1 1 0 0,0 1-1 0 0,0 0 0 0 0,0-1 1 0 0,-1 1-1 0 0,2-1 1 0 0,-1 1-1 0 0,0 0 0 0 0,0-1 1 0 0,0 1-1 0 0,0-1 1 0 0,0 1-1 0 0,0 0 0 0 0,1-1 1 0 0,-1 1-1 0 0,0-1 1 0 0,0 1-1 0 0,1-1 4 0 0,7 14-80 0 0,16 18 337 0 0,-17-22-336 0 0,-4-7 85 0 0,0 1 1 0 0,0 0 0 0 0,0-1-1 0 0,0 0 1 0 0,3 3-7 0 0,-5-5-22 0 0,1 1 0 0 0,0 0 0 0 0,-1-1 1 0 0,1 1-1 0 0,-1 0 0 0 0,0 0 0 0 0,0 0 1 0 0,0 1 21 0 0,8 10-49 0 0,-8-12 37 0 0,0 0 0 0 0,0 1 1 0 0,0-1-1 0 0,0 0 0 0 0,0 1 0 0 0,-1-1 1 0 0,1 0-1 0 0,0 2 12 0 0,-1-3 2 0 0,0 1 1 0 0,0 0-1 0 0,1-1 1 0 0,-1 1-1 0 0,0-1 0 0 0,1 1 1 0 0,-1 0-1 0 0,0-1 1 0 0,1 1-1 0 0,-1-1 1 0 0,1 1-1 0 0,-1-1 1 0 0,1 1-1 0 0,-1-1 0 0 0,1 1 1 0 0,-1-1-1 0 0,1 0 1 0 0,-1 1-1 0 0,1-1 1 0 0,0 1-3 0 0,5 0-130 0 0,-6-1 133 0 0,0 0 0 0 0,0 0 0 0 0,1 0 0 0 0,-1 0 0 0 0,0 0 0 0 0,0 0 0 0 0,0 0 0 0 0,1 0 0 0 0,-1 0 0 0 0,0 0 0 0 0,0 0 0 0 0,0 0 0 0 0,1 1 0 0 0,-1-1 0 0 0,0 0 0 0 0,0 0-1 0 0,0 0 1 0 0,1 0 0 0 0,-1 0 0 0 0,0 1 0 0 0,0-1 0 0 0,0 0 0 0 0,0 0 0 0 0,0 0 0 0 0,1 0 0 0 0,-1 1 0 0 0,0-1 0 0 0,0 0 0 0 0,0 0 0 0 0,0 0 0 0 0,0 1 0 0 0,0-1 0 0 0,0 0 0 0 0,0 0 0 0 0,0 1 0 0 0,0-1 0 0 0,0 0 0 0 0,0 0 0 0 0,0 0 0 0 0,0 1 0 0 0,0-1 0 0 0,0 0 0 0 0,0 0-1 0 0,0 1 1 0 0,0-1 0 0 0,0 0-3 0 0,0 1 4 0 0,0-1 0 0 0,0 1 0 0 0,0-1 0 0 0,0 1 0 0 0,0-1 0 0 0,1 1 0 0 0,-1-1 0 0 0,0 1 0 0 0,0 0-1 0 0,1-1 1 0 0,-1 1 0 0 0,0-1 0 0 0,1 0 0 0 0,-1 1 0 0 0,0-1 0 0 0,1 1 0 0 0,-1-1 0 0 0,1 0 0 0 0,-1 1 0 0 0,1-1-1 0 0,-1 0 1 0 0,1 1 0 0 0,-1-1 0 0 0,1 0 0 0 0,-1 0 0 0 0,1 1-4 0 0,0-1 33 0 0,1 4 18 0 0,-2-4-57 0 0,0 0 0 0 0,0 0 0 0 0,0 0-1 0 0,0 1 1 0 0,0-1 0 0 0,0 0 0 0 0,0 0-1 0 0,0 0 1 0 0,0 0 0 0 0,0 1 0 0 0,1-1-1 0 0,-1 0 1 0 0,0 0 0 0 0,0 0 0 0 0,0 0-1 0 0,0 1 1 0 0,0-1 0 0 0,0 0 0 0 0,0 0 0 0 0,1 0-1 0 0,-1 0 1 0 0,0 0 0 0 0,0 0 0 0 0,0 1-1 0 0,0-1 1 0 0,0 0 0 0 0,1 0 0 0 0,-1 0-1 0 0,0 0 1 0 0,0 0 0 0 0,0 0 0 0 0,0 0-1 0 0,1 0 1 0 0,-1 0 0 0 0,0 0 0 0 0,0 0 0 0 0,0 0-1 0 0,1 0 1 0 0,-1 0 0 0 0,0 0 0 0 0,0 0-1 0 0,0 0 7 0 0,1 0 12 0 0,-1 0 0 0 0,0 0 0 0 0,0 0-1 0 0,0 0 1 0 0,1 0 0 0 0,-1 0-1 0 0,0 0 1 0 0,0 0 0 0 0,0 0 0 0 0,0 0-1 0 0,1 0 1 0 0,-1 0 0 0 0,0 0-1 0 0,0 0 1 0 0,0 0 0 0 0,1 0 0 0 0,-1 0-1 0 0,0 0 1 0 0,0 1 0 0 0,0-1-1 0 0,0 0 1 0 0,0 0 0 0 0,1 0 0 0 0,-1 0-1 0 0,0 0 1 0 0,0 0 0 0 0,0 1 0 0 0,0-1-1 0 0,0 0 1 0 0,0 0 0 0 0,0 0-1 0 0,1 0 1 0 0,-1 1 0 0 0,0-1 0 0 0,0 0-12 0 0,2 2-131 0 0,-2-2 135 0 0,0 1 0 0 0,1-1-1 0 0,-1 0 1 0 0,0 1 0 0 0,0-1 0 0 0,0 0-1 0 0,1 1 1 0 0,-1-1 0 0 0,0 0-1 0 0,0 1 1 0 0,0-1 0 0 0,0 1-1 0 0,0-1 1 0 0,0 0 0 0 0,1 1-1 0 0,-1-1 1 0 0,0 1-4 0 0,0 0-6 0 0,0-1 1 0 0,0 1-1 0 0,0-1 1 0 0,1 1-1 0 0,-1 0 0 0 0,0-1 1 0 0,1 1-1 0 0,-1-1 0 0 0,0 1 1 0 0,1 0-1 0 0,-1-1 0 0 0,1 1 1 0 0,-1-1-1 0 0,1 1 1 0 0,-1-1-1 0 0,1 0 0 0 0,-1 1 1 0 0,1-1-1 0 0,0 0 0 0 0,-1 1 1 0 0,1-1-1 0 0,0 0 6 0 0,-1 1-1 0 0,1-1 0 0 0,-1 1 0 0 0,1-1 0 0 0,-1 1 0 0 0,1-1-1 0 0,-1 1 1 0 0,1-1 0 0 0,-1 1 0 0 0,0-1 0 0 0,1 1 0 0 0,-1 0 0 0 0,0-1 0 0 0,1 1 0 0 0,-1 0 1 0 0,3 4 71 0 0,-2-3-64 0 0,0-1-1 0 0,-1 0 1 0 0,0 0-1 0 0,1 0 1 0 0,-1 1 0 0 0,0-1-1 0 0,1 0 1 0 0,-1 0-1 0 0,0 1 1 0 0,0 0-7 0 0,1 6-85 0 0,0-3 80 0 0,-1-5 9 0 0,0 1 1 0 0,0 0-1 0 0,0-1 1 0 0,1 1-1 0 0,-1-1 1 0 0,0 1 0 0 0,0-1-1 0 0,0 1 1 0 0,1 0-1 0 0,-1-1 1 0 0,0 1 0 0 0,1-1-1 0 0,-1 1 1 0 0,0-1-1 0 0,1 0 1 0 0,-1 1 0 0 0,1-1-1 0 0,-1 1 1 0 0,1-1-5 0 0,-1 0-2 0 0,1 1 0 0 0,-1-1 1 0 0,0 0-1 0 0,0 0 1 0 0,1 0-1 0 0,-1 1 0 0 0,0-1 1 0 0,0 0-1 0 0,1 0 0 0 0,-1 0 1 0 0,0 1-1 0 0,0-1 0 0 0,1 0 1 0 0,-1 1-1 0 0,0-1 1 0 0,0 0-1 0 0,0 1 0 0 0,0-1 1 0 0,0 0-1 0 0,1 1 0 0 0,-1-1 1 0 0,0 0-1 0 0,0 1 0 0 0,0-1 1 0 0,0 0-1 0 0,0 1 1 0 0,0-1-1 0 0,0 0 0 0 0,0 1 1 0 0,0-1-1 0 0,0 0 0 0 0,0 1 1 0 0,-1-1 1 0 0,1 3 122 0 0,1 3-131 0 0,-1-6 9 0 0,1 1 0 0 0,-1 0 0 0 0,0-1 1 0 0,0 1-1 0 0,0 0 0 0 0,0-1 1 0 0,0 1-1 0 0,0 0 0 0 0,0-1 0 0 0,0 1 1 0 0,0-1-1 0 0,0 1 0 0 0,-1 0 0 0 0,1 0 0 0 0,-2 5-46 0 0,-1 4 38 0 0,2-9 6 0 0,1-1 0 0 0,0 0 0 0 0,0 1 0 0 0,0-1 0 0 0,0 0 0 0 0,0 1 0 0 0,0-1 0 0 0,0 1 0 0 0,0-1 0 0 0,0 0 0 0 0,0 1 0 0 0,0-1-1 0 0,0 0 1 0 0,0 1 0 0 0,0-1 0 0 0,1 1 0 0 0,-1-1 0 0 0,0 0 0 0 0,0 1 0 0 0,0-1 0 0 0,0 0 0 0 0,1 1 0 0 0,-1-1 0 0 0,0 0 2 0 0,0 0 2 0 0,0 0 0 0 0,1 1 0 0 0,-1-1 0 0 0,0 0 0 0 0,0 0 0 0 0,0 0 0 0 0,0 0 0 0 0,0 1 0 0 0,0-1 0 0 0,0 0 0 0 0,0 0-1 0 0,0 0 1 0 0,1 1 0 0 0,-1-1 0 0 0,0 0 0 0 0,0 0 0 0 0,0 0 0 0 0,0 1 0 0 0,0-1 0 0 0,0 0 0 0 0,0 0 0 0 0,0 0 0 0 0,-1 1-2 0 0,0 5 48 0 0,1-5-46 0 0,0-1 0 0 0,0 1 0 0 0,0-1 0 0 0,0 1 0 0 0,0 0 0 0 0,0-1 0 0 0,0 1 0 0 0,0-1 0 0 0,-1 1 1 0 0,1-1-1 0 0,0 1 0 0 0,0-1 0 0 0,-1 1 0 0 0,1 0 0 0 0,0-1 0 0 0,-1 1-2 0 0,1-1-3 0 0,0 1 1 0 0,0-1-1 0 0,0 1 0 0 0,0-1 0 0 0,0 1 1 0 0,0-1-1 0 0,0 1 0 0 0,0-1 1 0 0,0 1-1 0 0,0-1 0 0 0,0 1 0 0 0,0-1 1 0 0,0 1-1 0 0,0-1 0 0 0,0 1 3 0 0,1 1 29 0 0,-2 4-4 0 0,1-5-32 0 0,0-1-1 0 0,0 0 0 0 0,0 0 0 0 0,0 1 0 0 0,0-1 0 0 0,-1 0 0 0 0,1 1 0 0 0,0-1 0 0 0,0 0 0 0 0,0 1 1 0 0,0-1-1 0 0,0 0 0 0 0,0 0 0 0 0,1 1 0 0 0,-1-1 0 0 0,0 0 0 0 0,0 1 0 0 0,0-1 0 0 0,0 0 0 0 0,0 0 1 0 0,0 1-1 0 0,0-1 0 0 0,1 0 0 0 0,-1 0 0 0 0,0 1 0 0 0,0-1 8 0 0,0 3 25 0 0,-1 0-1 0 0,1 0 1 0 0,-1 0-1 0 0,1-1 1 0 0,-1 1 0 0 0,0 0-1 0 0,-1 0-24 0 0,1-2-1 0 0,1 0 0 0 0,-1 0 1 0 0,1 0-1 0 0,-1 0 0 0 0,1 0 0 0 0,-1 0 0 0 0,1 0 0 0 0,-1 0 1 0 0,1 0-1 0 0,0 1 0 0 0,0-1 0 0 0,-1 0 0 0 0,1 0 0 0 0,0 0 1 0 0,0 0-1 0 0,0 1 1 0 0,-3 5-5 0 0,3-7-2 0 0,-1 1 0 0 0,1 0 0 0 0,0-1 0 0 0,-1 1 0 0 0,1-1 0 0 0,0 1 0 0 0,-1-1 0 0 0,1 1 1 0 0,0 0-1 0 0,0-1 0 0 0,0 1 0 0 0,0 0 7 0 0,0-1-1 0 0,0 0 0 0 0,0 1 1 0 0,0-1-1 0 0,0 1 0 0 0,-1-1 1 0 0,1 1-1 0 0,0-1 0 0 0,0 0 1 0 0,0 1-1 0 0,0-1 0 0 0,-1 1 1 0 0,1-1-1 0 0,0 0 0 0 0,0 1 1 0 0,-1-1-1 0 0,1 1 0 0 0,0-1 1 0 0,0 0-1 0 0,-1 0 0 0 0,1 1 1 0 0,0-1-1 0 0,-1 0 1 0 0,-1 2 111 0 0,2-1-118 0 0,-1 0 0 0 0,0 0 0 0 0,0 0 0 0 0,1 0 0 0 0,-1 0-1 0 0,1 0 1 0 0,-1 0 0 0 0,1 0 0 0 0,-1 0 0 0 0,1 0 0 0 0,0 0 0 0 0,0 1 0 0 0,-1-1 0 0 0,1 1 7 0 0,-2-2 60 0 0,-2 1-73 0 0,4-1 18 0 0,0 0 0 0 0,-1 1 0 0 0,1-1 0 0 0,0 0 0 0 0,0 1-1 0 0,0-1 1 0 0,-1 0 0 0 0,1 1 0 0 0,0-1 0 0 0,0 0 0 0 0,0 1-1 0 0,0-1 1 0 0,0 1 0 0 0,0-1 0 0 0,0 0 0 0 0,0 1 0 0 0,0-1-1 0 0,0 1 1 0 0,0-1 0 0 0,0 0-5 0 0,-1 4 6 0 0,1-1 1 0 0,-1 1-1 0 0,0-1 0 0 0,0 1 0 0 0,0-1 1 0 0,-1 0-1 0 0,1 1 0 0 0,-1-1 1 0 0,0 0-1 0 0,-1 2-6 0 0,3 7-174 0 0,-1-9 168 0 0,1-3 9 0 0,0 1 0 0 0,0-1 1 0 0,-1 0-1 0 0,1 0 1 0 0,0 1-1 0 0,0-1 1 0 0,0 0-1 0 0,0 1 0 0 0,0-1 1 0 0,0 0-1 0 0,0 1 1 0 0,0-1-1 0 0,0 0 1 0 0,0 0-1 0 0,0 1 0 0 0,0-1 1 0 0,0 0-1 0 0,0 1 1 0 0,0-1-1 0 0,0 0 1 0 0,0 1-1 0 0,1-1 0 0 0,-1 0 1 0 0,0 0-1 0 0,0 1 1 0 0,0-1-1 0 0,0 0 1 0 0,0 0-1 0 0,1 1 0 0 0,-1-1-3 0 0,3 0-92 0 0,-3 1 209 0 0,1 1-86 0 0,0 5-113 0 0,-1-6 85 0 0,0 0 1 0 0,0-1-1 0 0,1 1 0 0 0,-1 0 0 0 0,0 0 0 0 0,0 0 1 0 0,0-1-1 0 0,0 1 0 0 0,0 0 0 0 0,0 0 0 0 0,-1 0 1 0 0,1-1-1 0 0,0 1 0 0 0,0 1-3 0 0,0-2 1 0 0,0 0-1 0 0,0 0 0 0 0,0 0 1 0 0,0 0-1 0 0,0 0 0 0 0,0 0 1 0 0,0 0-1 0 0,0 0 1 0 0,0 0-1 0 0,0 0 0 0 0,0 0 1 0 0,0 0-1 0 0,0 1 1 0 0,0-1-1 0 0,0 0 0 0 0,0 0 1 0 0,0 0-1 0 0,0 0 0 0 0,0 0 1 0 0,0 0-1 0 0,0 0 1 0 0,0 0-1 0 0,0 0 0 0 0,0 0 1 0 0,0 0-1 0 0,0 0 1 0 0,0 0-1 0 0,0 0 0 0 0,0 0 1 0 0,0 0-1 0 0,0 0 0 0 0,0 0 1 0 0,0 0-1 0 0,0 0 1 0 0,0 0-1 0 0,1 0 0 0 0,-1 0 1 0 0,0 0-1 0 0,0 0 1 0 0,0 0-1 0 0,0 0 0 0 0,0 0 1 0 0,0 0-1 0 0,0 0 1 0 0,0 0-1 0 0,0 0 0 0 0,0 0 1 0 0,0 0-1 0 0,0 0 0 0 0,0 0 1 0 0,0 0-1 0 0,0 0 1 0 0,0 0-1 0 0,1 0 0 0 0,-1 0 1 0 0,0 0-1 0 0,0 0 1 0 0,0 0-1 0 0,0 0 0 0 0,0 0 1 0 0,0 0-1 0 0,0 0 0 0 0,0 0 1 0 0,0 0-1 0 0,0 0 1 0 0,0 0-1 0 0,0 0 0 0 0,0 0 1 0 0,0 0-1 0 0,0 0-2 0 0,0 0 0 0 0,0 0 0 0 0,0 0 1 0 0,1 1-1 0 0,-1-1 0 0 0,0 0 0 0 0,0 0 0 0 0,0 0 1 0 0,0 1-1 0 0,1-1 0 0 0,-1 0 0 0 0,0 0 0 0 0,0 0 1 0 0,0 0-1 0 0,1 1 0 0 0,-1-1 0 0 0,0 0 0 0 0,0 0 1 0 0,0 0-1 0 0,1 0 0 0 0,-1 0 0 0 0,0 0 0 0 0,1 0 2 0 0,2-1 30 0 0,-2 1 84 0 0,0 7-70 0 0,-1-3-84 0 0,0 5 145 0 0,0-9-110 0 0,0 0 1 0 0,0 0 0 0 0,0 0 0 0 0,0 1-1 0 0,0-1 1 0 0,0 0 0 0 0,0 0-1 0 0,0 0 1 0 0,0 1 0 0 0,0-1-1 0 0,0 0 1 0 0,0 0 0 0 0,0 0-1 0 0,0 0 1 0 0,0 1 0 0 0,0-1-1 0 0,1 0 1 0 0,-1 0 0 0 0,0 0-1 0 0,0 0 1 0 0,0 0 0 0 0,0 1-1 0 0,0-1 1 0 0,0 0 0 0 0,1 0-1 0 0,-1 0 1 0 0,0 0 0 0 0,0 0-1 0 0,0 0 1 0 0,0 0 4 0 0,1 0 6 0 0,-1 1 1 0 0,0-1-1 0 0,0 0 0 0 0,0 0 1 0 0,1 0-1 0 0,-1 0 0 0 0,0 0 1 0 0,0 0-1 0 0,0 0 0 0 0,0 0 1 0 0,1 0-1 0 0,-1 1 0 0 0,0-1 1 0 0,0 0-1 0 0,0 0 0 0 0,0 0 1 0 0,0 0-1 0 0,1 0 0 0 0,-1 1 0 0 0,0-1 1 0 0,0 0-1 0 0,0 0 0 0 0,0 0 1 0 0,0 1-1 0 0,0-1 0 0 0,0 0 1 0 0,0 0-1 0 0,0 0 0 0 0,0 1 1 0 0,0-1-7 0 0,0 0-2 0 0,0 0 0 0 0,0 0 1 0 0,0 0-1 0 0,0 1 0 0 0,0-1 1 0 0,0 0-1 0 0,0 0 0 0 0,0 0 1 0 0,1 0-1 0 0,-1 0 1 0 0,0 1-1 0 0,0-1 0 0 0,0 0 1 0 0,0 0-1 0 0,0 0 0 0 0,0 0 1 0 0,0 0-1 0 0,0 0 0 0 0,0 0 1 0 0,0 1-1 0 0,0-1 0 0 0,1 0 1 0 0,-1 0-1 0 0,0 0 0 0 0,0 0 1 0 0,0 0-1 0 0,0 0 1 0 0,0 0-1 0 0,0 0 0 0 0,1 0 1 0 0,-1 0-1 0 0,0 0 0 0 0,0 0 1 0 0,0 0-1 0 0,0 0 0 0 0,0 0 1 0 0,0 0-1 0 0,1 0 0 0 0,-1 0 1 0 0,0 0-1 0 0,0 0 0 0 0,0 0 1 0 0,0 0 1 0 0,0 0 5 0 0,1 0 0 0 0,-1 0 0 0 0,0 0 0 0 0,0 1 0 0 0,0-1 1 0 0,1 0-1 0 0,-1 0 0 0 0,0 0 0 0 0,0 0 0 0 0,0 0 0 0 0,0 0 0 0 0,1 0 0 0 0,-1 0 1 0 0,0 1-1 0 0,0-1 0 0 0,0 0 0 0 0,0 0 0 0 0,0 0 0 0 0,0 0 0 0 0,1 0 0 0 0,-1 1 0 0 0,0-1 1 0 0,0 0-1 0 0,0 0 0 0 0,0 0 0 0 0,0 0 0 0 0,0 1 0 0 0,0-1 0 0 0,0 0 0 0 0,0 0 1 0 0,0 1-6 0 0,2 2-65 0 0,-2-3 69 0 0,0 0 0 0 0,0 0 0 0 0,1 1 0 0 0,-1-1 0 0 0,0 0 0 0 0,0 0 0 0 0,0 0 0 0 0,0 0 0 0 0,0 0 0 0 0,0 0 0 0 0,0 0 0 0 0,0 0 0 0 0,0 0 0 0 0,1 0 0 0 0,-1 0 0 0 0,0 0 0 0 0,0 0 0 0 0,0 0 0 0 0,0 0 0 0 0,0 0 0 0 0,0 0 0 0 0,0 0 0 0 0,0 0 0 0 0,0 0 0 0 0,1 0 0 0 0,-1 0 0 0 0,0-1 0 0 0,0 1-1 0 0,0 0 1 0 0,0 0 0 0 0,0 0 0 0 0,0 0 0 0 0,0 0 0 0 0,0 0 0 0 0,0 0 0 0 0,0 0 0 0 0,0 0 0 0 0,0 0 0 0 0,1 0-4 0 0,2 1 86 0 0,-3-1-92 0 0,0 1 0 0 0,0-1-1 0 0,0 0 1 0 0,1 0 0 0 0,-1 0 0 0 0,0 1 0 0 0,0-1 0 0 0,1 0 0 0 0,-1 0-1 0 0,0 0 1 0 0,1 0 0 0 0,-1 0 0 0 0,0 1 0 0 0,0-1 0 0 0,1 0-1 0 0,-1 0 1 0 0,0 0 0 0 0,1 0 0 0 0,-1 0 0 0 0,0 0 0 0 0,1 0 0 0 0,-1 0-1 0 0,0 0 1 0 0,1 0 0 0 0,-1 0 6 0 0,0-1 10 0 0,0 1 0 0 0,1 0-1 0 0,-1 0 1 0 0,0 0 0 0 0,0 0-1 0 0,1-1 1 0 0,-1 1 0 0 0,0 0-1 0 0,1 0 1 0 0,-1 0 0 0 0,0 0-1 0 0,0 0 1 0 0,1 0 0 0 0,-1 0-1 0 0,0 0 1 0 0,1 0 0 0 0,-1 0-1 0 0,0 0 1 0 0,1 0 0 0 0,-1 0-1 0 0,0 0 1 0 0,1 0 0 0 0,-1 0-1 0 0,0 0 1 0 0,0 0 0 0 0,1 0-1 0 0,-1 0 1 0 0,0 0 0 0 0,1 1-1 0 0,-1-1 1 0 0,0 0 0 0 0,0 0-1 0 0,1 0-9 0 0,4 10 47 0 0,0-1 54 0 0,-3-10-191 0 0,-2 1 89 0 0,0 0 1 0 0,0 0-1 0 0,0 0 0 0 0,0 0 0 0 0,1 0 1 0 0,-1 0-1 0 0,0 0 0 0 0,0 0 1 0 0,0 0-1 0 0,0-1 0 0 0,1 1 1 0 0,-1 0-1 0 0,0 0 0 0 0,0 0 0 0 0,0 0 1 0 0,0 0-1 0 0,0 0 0 0 0,1 0 1 0 0,-1 0-1 0 0,0 0 0 0 0,0 1 0 0 0,0-1 1 0 0,0 0-1 0 0,1 0 0 0 0,-1 0 1 0 0,0 0-1 0 0,0 0 0 0 0,0 0 1 0 0,0 0-1 0 0,0 0 0 0 0,1 0 0 0 0,-1 0 1 0 0,0 1-1 0 0,0-1 0 0 0,0 0 1 0 0,0 0-1 0 0,0 0 0 0 0,0 0 1 0 0,0 0-1 0 0,0 0 0 0 0,1 1 0 0 0,-1-1 1 0 0,0 0-1 0 0,0 0 0 0 0,0 0 1 0 0,0 0-1 0 0,0 1 0 0 0,0-1 0 0 0,0 0 1 0 0,0 0-1 0 0,0 0 0 0 0,0 0 1 0 0,0 1-1 0 0,0-1 0 0 0,0 0 1 0 0,0 0 0 0 0,0 0 1 0 0,0 1 1 0 0,0-1-1 0 0,0 0 1 0 0,0 0 0 0 0,0 1-1 0 0,0-1 1 0 0,0 0-1 0 0,1 0 1 0 0,-1 0 0 0 0,0 1-1 0 0,0-1 1 0 0,0 0-1 0 0,0 0 1 0 0,1 0 0 0 0,-1 0-1 0 0,0 0 1 0 0,0 1-1 0 0,0-1 1 0 0,1 0 0 0 0,-1 0-1 0 0,0 0 1 0 0,0 0-1 0 0,0 0 1 0 0,1 0 0 0 0,-1 0-1 0 0,0 0 1 0 0,0 0-1 0 0,1 0 1 0 0,-1 0 0 0 0,0 0-1 0 0,0 0-1 0 0,1 1-9 0 0,0-1-1 0 0,0 0 0 0 0,-1 0 1 0 0,1 0-1 0 0,0 0 1 0 0,-1 0-1 0 0,1-1 0 0 0,0 1 1 0 0,-1 0-1 0 0,1 0 1 0 0,0-1 9 0 0,-1 1 3 0 0,0 0 0 0 0,0 0 0 0 0,0 0 0 0 0,0 0 1 0 0,0 0-1 0 0,0 0 0 0 0,0 0 0 0 0,0 0 0 0 0,0 0 1 0 0,0 0-1 0 0,0 0 0 0 0,0 0 0 0 0,-1 0 0 0 0,1 0 1 0 0,0 0-1 0 0,0 0 0 0 0,0 0 0 0 0,0 0 0 0 0,0 0 1 0 0,0 0-1 0 0,0 0 0 0 0,0 0 0 0 0,0 0 0 0 0,0 0 1 0 0,0 0-1 0 0,0 0 0 0 0,0 0 0 0 0,0-1 0 0 0,0 1 1 0 0,0 0-1 0 0,0 0 0 0 0,0 0 0 0 0,0 0 0 0 0,0 0 1 0 0,0 0-1 0 0,0 0 0 0 0,0 0 0 0 0,0 0 0 0 0,0 0 1 0 0,0 0-1 0 0,0 0 0 0 0,0 0 0 0 0,0-1 0 0 0,0 1 1 0 0,0 0-1 0 0,0 0 0 0 0,0 0 0 0 0,0 0 0 0 0,0 0 1 0 0,0 0-1 0 0,0 0 0 0 0,0 0 0 0 0,0 0 0 0 0,0 0 1 0 0,0 0-1 0 0,0 0 0 0 0,0 0 0 0 0,0 0-3 0 0,-11-1-48 0 0,3 2 38 0 0,8-1 5 0 0,-1 1-1 0 0,1-1 1 0 0,-1 0-1 0 0,1 0 1 0 0,-1 0-1 0 0,1 0 1 0 0,-1 0-1 0 0,1 0 1 0 0,-1 0 0 0 0,1 0-1 0 0,-1 0 1 0 0,1 0-1 0 0,-1 0 1 0 0,1 0-1 0 0,-1 0 1 0 0,1 0-1 0 0,-1 0 1 0 0,1 0-1 0 0,-1-1 1 0 0,1 1 0 0 0,-1 0-1 0 0,1 0 1 0 0,0-1-1 0 0,-1 1 1 0 0,1 0-1 0 0,-1-1 1 0 0,1 1-1 0 0,-1-1 6 0 0,-5-1-54 0 0,5 2 51 0 0,1 0 0 0 0,0 0 0 0 0,-1 0 0 0 0,1 0 0 0 0,-1 0 0 0 0,1 0 0 0 0,0 0 0 0 0,-1 0 0 0 0,1 0 0 0 0,-1-1 0 0 0,1 1 1 0 0,0 0-1 0 0,-1 0 0 0 0,1 0 0 0 0,0-1 0 0 0,-1 1 0 0 0,1 0 0 0 0,0 0 0 0 0,-1-1 0 0 0,1 1 0 0 0,0 0 0 0 0,0 0 0 0 0,-1-1 0 0 0,1 1 0 0 0,0 0 0 0 0,0-1 0 0 0,0 1 0 0 0,0 0 0 0 0,-1-1 1 0 0,1 1 2 0 0,-1-7-20 0 0,1 7 18 0 0,0-1-1 0 0,0 1 0 0 0,0-1 1 0 0,0 0-1 0 0,0 1 0 0 0,0-1 0 0 0,0 0 1 0 0,0 1-1 0 0,-1-1 0 0 0,1 1 1 0 0,0-1-1 0 0,0 1 0 0 0,-1-1 1 0 0,1 0-1 0 0,-1 1 0 0 0,1-1 0 0 0,0 1 1 0 0,-1-1-1 0 0,1 1 0 0 0,-1 0 1 0 0,1-1-1 0 0,-1 1 0 0 0,1-1 1 0 0,-1 1-1 0 0,1 0 0 0 0,-1-1 3 0 0,0 1-8 0 0,1 0 0 0 0,0 0-1 0 0,0-1 1 0 0,-1 1 0 0 0,1 0-1 0 0,0-1 1 0 0,0 1 0 0 0,-1 0-1 0 0,1-1 1 0 0,0 1 0 0 0,0 0 0 0 0,0-1-1 0 0,0 1 1 0 0,-1 0 0 0 0,1-1-1 0 0,0 1 1 0 0,0 0 0 0 0,0-1 8 0 0,0 1-2 0 0,0 0 0 0 0,0 0 0 0 0,0 0 1 0 0,0 0-1 0 0,0 0 0 0 0,0 0 0 0 0,0 0 1 0 0,0 0-1 0 0,0 0 0 0 0,0 0 0 0 0,0 0 1 0 0,0-1-1 0 0,0 1 0 0 0,0 0 0 0 0,0 0 1 0 0,0 0-1 0 0,0 0 0 0 0,0 0 0 0 0,0 0 1 0 0,0 0-1 0 0,0 0 0 0 0,0 0 0 0 0,0 0 1 0 0,0 0-1 0 0,0 0 0 0 0,0 0 0 0 0,0 0 1 0 0,0 0-1 0 0,0-1 0 0 0,0 1 0 0 0,0 0 1 0 0,0 0-1 0 0,0 0 0 0 0,0 0 0 0 0,0 0 1 0 0,0 0-1 0 0,0 0 0 0 0,0 0 0 0 0,-1 0 0 0 0,1 0 1 0 0,0 0-1 0 0,0 0 0 0 0,0 0 0 0 0,0 0 1 0 0,0 0-1 0 0,0 0 0 0 0,0 0 0 0 0,0 0 1 0 0,0 0-1 0 0,0 0 0 0 0,0 0 0 0 0,0 0 1 0 0,0 0-1 0 0,0 0 0 0 0,-1 0 0 0 0,1 0 1 0 0,0 0-1 0 0,0 0 0 0 0,0 0 0 0 0,0 0 1 0 0,0 0-1 0 0,0 0 0 0 0,0 0 2 0 0,0 0 1 0 0,0 0 1 0 0,0 1-1 0 0,0-1 0 0 0,0 0 1 0 0,0 0-1 0 0,0 0 0 0 0,0 0 0 0 0,0 0 1 0 0,0 0-1 0 0,0 0 0 0 0,0 0 1 0 0,-1 0-1 0 0,1 0 0 0 0,0 0 0 0 0,0 0 1 0 0,0 0-1 0 0,0 0 0 0 0,0 0 1 0 0,0 0-1 0 0,0 0 0 0 0,0 0 0 0 0,0 0 1 0 0,0 0-1 0 0,0 0 0 0 0,0 0 0 0 0,0 0 1 0 0,0 0-1 0 0,-1 0 0 0 0,1 0 1 0 0,0 0-1 0 0,0 0 0 0 0,0 0 0 0 0,0 0 1 0 0,0 0-1 0 0,0 0 0 0 0,0 0 1 0 0,0 0-1 0 0,0 0 0 0 0,0 0 0 0 0,0 0 1 0 0,0 0-1 0 0,0 0 0 0 0,-1 0 1 0 0,1 0-2 0 0,0-4-21 0 0,1-2 72 0 0,-1 6-51 0 0,0-1 0 0 0,0 1 0 0 0,1-1 1 0 0,-1 1-1 0 0,0-1 0 0 0,0 1 0 0 0,0-1 0 0 0,0 1 1 0 0,0-1-1 0 0,0 1 0 0 0,0 0 0 0 0,0-1 0 0 0,0 1 1 0 0,0-1-1 0 0,-1 1 0 0 0,1-1 0 0 0,0 1 0 0 0,0 0 1 0 0,0-1-1 0 0,0 1 0 0 0,-1-1 0 0 0,1 1 0 0 0,0 0 1 0 0,-1-1-1 0 0,1 1 0 0 0,0-1 0 0 0,0 1 0 0 0,-1 0 1 0 0,1 0-1 0 0,0-1 0 0 0,-1 1 0 0 0,1 0 0 0 0,-1-1 1 0 0,1 2-12 0 0,-1-1 0 0 0,1 0 0 0 0,-1 0 0 0 0,1 0 0 0 0,-1 0 1 0 0,1 0-1 0 0,-1 0 0 0 0,1 0 0 0 0,-1 1 0 0 0,1-1 1 0 0,0 0-1 0 0,-1 0 0 0 0,1 0 0 0 0,-1 1 0 0 0,1-1 0 0 0,0 0 1 0 0,-1 1-1 0 0,1-1 0 0 0,-1 0 0 0 0,1 1 0 0 0,0-1 1 0 0,-1 1 10 0 0,0 0 15 0 0,1 0 0 0 0,-1 0 1 0 0,0 1-1 0 0,0-1 0 0 0,0 0 1 0 0,1 1-1 0 0,-1-1 0 0 0,1 0 0 0 0,-1 1-15 0 0,0 4-116 0 0,2 0 152 0 0,-1-6-117 0 0,2 1 54 0 0,-2 4 45 0 0,-3-1 60 0 0,3-4-80 0 0,0 0 0 0 0,0 0 1 0 0,0 0-1 0 0,0 0 0 0 0,0 0 0 0 0,0 0 0 0 0,0 0 0 0 0,0 0 0 0 0,0 0 0 0 0,0 0 0 0 0,0 0 0 0 0,0 0 0 0 0,0 1 0 0 0,1-1 1 0 0,-1 0-1 0 0,0 0 0 0 0,0 0 0 0 0,0 0 0 0 0,0 0 0 0 0,0 0 0 0 0,0 0 0 0 0,0 0 0 0 0,0 0 0 0 0,0 0 0 0 0,0 0 0 0 0,0 0 0 0 0,0 0 1 0 0,0 0-1 0 0,0 0 0 0 0,0 0 0 0 0,0 0 0 0 0,0 0 0 0 0,0 0 0 0 0,0 0 0 0 0,0 1 0 0 0,0-1 0 0 0,0 0 0 0 0,0 0 0 0 0,0 0 0 0 0,0 0 1 0 0,0 0-1 0 0,0 0 0 0 0,0 0 0 0 0,0 0 0 0 0,0 0 0 0 0,0 0 0 0 0,0 0 0 0 0,0 0 0 0 0,0 0 0 0 0,0 0 0 0 0,0 0 0 0 0,0 0 2 0 0,1 0 63 0 0,4-2 82 0 0,-5 2-150 0 0,0 0 0 0 0,0 0-1 0 0,0 0 1 0 0,0 0-1 0 0,1 0 1 0 0,-1 0 0 0 0,0 0-1 0 0,0 0 1 0 0,0 0-1 0 0,0 0 1 0 0,0 0 0 0 0,0 0-1 0 0,1 0 1 0 0,-1 1-1 0 0,0-1 1 0 0,0 0 0 0 0,0 0-1 0 0,0 0 1 0 0,0 0-1 0 0,0 0 1 0 0,0 0 0 0 0,0 0-1 0 0,1 0 1 0 0,-1 0 0 0 0,0 0-1 0 0,0 1 1 0 0,0-1-1 0 0,0 0 1 0 0,0 0 0 0 0,0 0-1 0 0,0 0 1 0 0,0 0-1 0 0,0 0 1 0 0,0 0 0 0 0,0 1-1 0 0,0-1 1 0 0,0 0-1 0 0,0 0 1 0 0,0 0 0 0 0,0 0-1 0 0,0 0 1 0 0,0 0-1 0 0,0 1 6 0 0,1-1 42 0 0,0 1 0 0 0,0 0-1 0 0,0 0 1 0 0,0-1-1 0 0,0 1 1 0 0,0 0 0 0 0,0 0-1 0 0,-1 0 1 0 0,1 0 0 0 0,0 1-42 0 0,0-2 0 0 0,-1 1 0 0 0,1 0 1 0 0,-1-1-1 0 0,1 1 0 0 0,0 0 1 0 0,-1-1-1 0 0,1 1 1 0 0,0-1-1 0 0,0 1 0 0 0,-1-1 1 0 0,1 0-1 0 0,0 1 0 0 0,0-1 1 0 0,0 0-1 0 0,0 1 1 0 0,0-1-1 0 0,-1 0 0 0 0,1 0 1 0 0,0 0-1 0 0,0 0 1 0 0,0 0-1 0 0,0 0 0 0 0,0 0 1 0 0,0 0-1 0 0,0 0 0 0 0,-1 0 1 0 0,1 0-1 0 0,0-1 0 0 0,0 1 1 0 0,-1 0 0 0 0,0 0 0 0 0,0 0-1 0 0,0 0 1 0 0,0 0 0 0 0,0 0 0 0 0,1 0-1 0 0,-1 0 1 0 0,0 0 0 0 0,0 0 0 0 0,0 0 0 0 0,0 0-1 0 0,1 0 1 0 0,-1 0 0 0 0,0 0 0 0 0,0 0-1 0 0,0 0 1 0 0,0 0 0 0 0,0 0 0 0 0,1 0-1 0 0,-1 0 1 0 0,0 1 0 0 0,0-1 0 0 0,0 0 0 0 0,0 0-1 0 0,0 0 1 0 0,0 0 0 0 0,0 0 0 0 0,1 0-1 0 0,-1 0 1 0 0,0 0 0 0 0,0 1 0 0 0,0-1-1 0 0,0 0-1 0 0,0 0 0 0 0,0 0 0 0 0,0 0 0 0 0,0 1 0 0 0,0-1 0 0 0,1 0-1 0 0,-1 0 1 0 0,0 0 0 0 0,0 0 0 0 0,0 0 0 0 0,0 0 0 0 0,0 0 0 0 0,1 0 0 0 0,-1 1 0 0 0,0-1 0 0 0,0 0 0 0 0,0 0 0 0 0,0 0 0 0 0,0 0 0 0 0,1 0 0 0 0,-1 0 0 0 0,0 0 0 0 0,0 0 0 0 0,0 0 0 0 0,0 0 0 0 0,1 0 0 0 0,-1 0 1 0 0,3-1-53 0 0,-1 1 74 0 0,0 0 0 0 0,-1-1 0 0 0,1 1 0 0 0,0 0 0 0 0,0 0 1 0 0,0 0-1 0 0,0 0 0 0 0,0 0 0 0 0,1 1-21 0 0,3-1 89 0 0,2 2-189 0 0,0 2 67 0 0,-7-2 19 0 0,1-1 1 0 0,-1 0-1 0 0,1 0 1 0 0,0 0-1 0 0,0 0 1 0 0,0 0-1 0 0,0 0 14 0 0,3-1-58 0 0,-4 0 66 0 0,0 0 1 0 0,0 0 0 0 0,0 1-1 0 0,1-1 1 0 0,-1 0 0 0 0,0 0-1 0 0,0 1 1 0 0,0-1 0 0 0,0 0-1 0 0,0 1 1 0 0,0-1 0 0 0,1 2-9 0 0,0-2-5 0 0,-1 1 1 0 0,0 0 0 0 0,0-1 0 0 0,1 1 0 0 0,-1-1 0 0 0,0 1 0 0 0,1-1 0 0 0,-1 0 0 0 0,1 1 0 0 0,-1-1 0 0 0,1 0 4 0 0,5 1 101 0 0,-6 0-98 0 0,0-1 0 0 0,0 0 0 0 0,0 0 0 0 0,0 0 0 0 0,0 0 0 0 0,0 0 0 0 0,0 0 0 0 0,-1-1 0 0 0,1 1 0 0 0,0 0 0 0 0,1 0-3 0 0,-2-1 0 0 0,1 1-1 0 0,-1 0 0 0 0,1 0 0 0 0,-1 0 1 0 0,1 0-1 0 0,-1-1 0 0 0,1 1 0 0 0,-1 0 1 0 0,1 0-1 0 0,-1 0 0 0 0,1 0 0 0 0,0 0 1 0 0,-1 0-1 0 0,1 1 0 0 0,-1-1 1 0 0,1 0-1 0 0,-1 0 0 0 0,1 0 0 0 0,-1 0 1 0 0,1 1-1 0 0,-1-1 0 0 0,1 0 0 0 0,-1 0 1 0 0,1 1-1 0 0,-1-1 0 0 0,1 1 1 0 0,-1-1 2 0 0,0 0-1 0 0,1 0 1 0 0,-1 0 0 0 0,0 1-1 0 0,1-1 1 0 0,-1 0 0 0 0,1 0-1 0 0,-1 0 1 0 0,0 0-1 0 0,1 0 1 0 0,-1 0 0 0 0,1 0-1 0 0,-1 0 1 0 0,1 0 0 0 0,-1 0-1 0 0,0 0 1 0 0,1 0-2 0 0,-1 0-5 0 0,1 0 1 0 0,0 0 0 0 0,-1 0-1 0 0,1 0 1 0 0,-1 0 0 0 0,1 0-1 0 0,-1 1 1 0 0,1-1 0 0 0,-1 0-1 0 0,1 0 1 0 0,-1 0 0 0 0,1 0-1 0 0,-1 1 1 0 0,1-1 0 0 0,-1 0-1 0 0,1 1 1 0 0,-1-1 0 0 0,1 0 4 0 0,16 14-22 0 0,-17-14 30 0 0,1 0-1 0 0,-1 0 1 0 0,1 0-1 0 0,-1 0 1 0 0,0 0-1 0 0,1 0 1 0 0,-1 0-1 0 0,1 0 1 0 0,-1-1-1 0 0,1 1 1 0 0,-1 0-1 0 0,1 0 1 0 0,-1 0-1 0 0,0 0 1 0 0,1-1-1 0 0,-1 1 1 0 0,1 0-8 0 0,2-2 75 0 0,3 4-77 0 0,-6-2 1 0 0,1 0 0 0 0,-1 1 0 0 0,1-1 0 0 0,-1 0 0 0 0,1 0 0 0 0,-1 0 0 0 0,1 0-1 0 0,-1 0 1 0 0,1 0 0 0 0,-1 0 0 0 0,1 1 0 0 0,-1-1 0 0 0,1-1 0 0 0,0 1 1 0 0,16-2-208 0 0,-17 2 201 0 0,1 0 1 0 0,0 0 0 0 0,0 0 0 0 0,-1 0 0 0 0,1 0 0 0 0,0 0 0 0 0,0 1-1 0 0,0-1 1 0 0,-1 0 0 0 0,1 0 0 0 0,0 1 0 0 0,-1-1 0 0 0,1 1 0 0 0,0-1 6 0 0,11 9-7 0 0,-9-7-20 0 0,1 3 76 0 0,-4-4-54 0 0,0-1 0 0 0,0 0 1 0 0,0 1-1 0 0,1-1 0 0 0,-1 0 1 0 0,0 1-1 0 0,0-1 0 0 0,1 0 0 0 0,-1 1 1 0 0,0-1-1 0 0,0 0 0 0 0,1 0 0 0 0,-1 1 1 0 0,0-1-1 0 0,1 0 0 0 0,-1 0 1 0 0,0 1-1 0 0,1-1 0 0 0,-1 0 0 0 0,1 0 1 0 0,-1 0-1 0 0,0 0 5 0 0,2 0 8 0 0,-1 1 1 0 0,0-1 0 0 0,1 0-1 0 0,-1 0 1 0 0,0 1-1 0 0,0-1 1 0 0,1 1-1 0 0,-1-1 1 0 0,1 1-9 0 0,-2 0-6 0 0,1-1 0 0 0,-1 1 0 0 0,1-1 1 0 0,0 0-1 0 0,0 1 0 0 0,-1-1 0 0 0,1 0 0 0 0,0 0 0 0 0,-1 0 1 0 0,1 1-1 0 0,0-1 0 0 0,0 0 0 0 0,0 0 0 0 0,-1 0 0 0 0,1 0 0 0 0,0 0 1 0 0,0 0-1 0 0,-1 0 0 0 0,1-1 0 0 0,0 1 0 0 0,0 0 0 0 0,-1 0 0 0 0,2-1 6 0 0,0 1 18 0 0,-1 0-1 0 0,1 0 1 0 0,0 1-1 0 0,0-1 1 0 0,0 0-1 0 0,0 1 1 0 0,0-1-1 0 0,0 1 1 0 0,0 0-1 0 0,-1 0 0 0 0,1 0 1 0 0,0 0-18 0 0,7 6 42 0 0,-7-6-38 0 0,-1 1 1 0 0,0-1-1 0 0,0 0 1 0 0,1 0-1 0 0,-1 0 1 0 0,1 0-1 0 0,-1-1 1 0 0,1 1-1 0 0,-1 0 1 0 0,1-1-1 0 0,-1 1 1 0 0,2 0-5 0 0,7 2 93 0 0,-9-3-109 0 0,0 1 0 0 0,0-1-1 0 0,0 1 1 0 0,1-1-1 0 0,-1 0 1 0 0,0 0 0 0 0,0 1-1 0 0,0-1 1 0 0,1 0-1 0 0,-1 0 1 0 0,0 0 0 0 0,0 0-1 0 0,1 0 1 0 0,-1-1 16 0 0,-1 1 0 0 0,1 0 0 0 0,0 0 0 0 0,-1 0 1 0 0,1 0-1 0 0,-1 0 0 0 0,1 1 0 0 0,0-1 0 0 0,-1 0 1 0 0,1 0-1 0 0,-1 0 0 0 0,1 1 0 0 0,-1-1 1 0 0,1 0-1 0 0,-1 0 0 0 0,1 1 0 0 0,6 1-34 0 0,-3-1-7 0 0,-3 0 40 0 0,-1-1 1 0 0,0 0-1 0 0,0 0 1 0 0,0 0-1 0 0,1 0 0 0 0,-1 0 1 0 0,0 0-1 0 0,0 0 1 0 0,1 0-1 0 0,-1 0 1 0 0,0 0-1 0 0,0 0 0 0 0,1 0 1 0 0,-1 0-1 0 0,0 0 1 0 0,0 0-1 0 0,1 0 1 0 0,-1 0-1 0 0,0 0 0 0 0,0 0 1 0 0,1 0-1 0 0,-1 0 1 0 0,0 0-1 0 0,0 0 1 0 0,0 0-1 0 0,1-1 0 0 0,-1 1 1 0 0,0 0 0 0 0,3 0-4 0 0,-1 0 0 0 0,0 0 0 0 0,1 0 0 0 0,-1 1 0 0 0,1-1 0 0 0,-1 1 0 0 0,1-1 0 0 0,-1 1 0 0 0,1 1 4 0 0,0 0-40 0 0,-1-2 90 0 0,8 5-280 0 0,-10-4 221 0 0,0-1-1 0 0,0 0 1 0 0,1 0 0 0 0,-1 0 0 0 0,0 0-1 0 0,1 0 1 0 0,-1 0 0 0 0,0 0 0 0 0,1 0-1 0 0,-1 0 1 0 0,0 0 0 0 0,1 0 0 0 0,-1 0-1 0 0,0 0 1 0 0,1 0 0 0 0,-1 0 0 0 0,0 0-1 0 0,1 0 1 0 0,-1-1 0 0 0,0 1 0 0 0,1 0-1 0 0,-1 0 1 0 0,0 0 0 0 0,0 0 0 0 0,1-1-1 0 0,-1 1 10 0 0,0 0 1 0 0,0 0 0 0 0,1 0-1 0 0,-1-1 1 0 0,0 1 0 0 0,0 0-1 0 0,0 0 1 0 0,0 0 0 0 0,1 0-1 0 0,-1 0 1 0 0,0 0 0 0 0,0 0 0 0 0,0 0-1 0 0,0 0 1 0 0,1 0 0 0 0,-1 0-1 0 0,0 0 1 0 0,0 0 0 0 0,0 0-1 0 0,1 0 1 0 0,-1 0 0 0 0,0 0-1 0 0,0 0 1 0 0,0 0 0 0 0,0 0 0 0 0,1 0-1 0 0,-1 0 1 0 0,0 0 0 0 0,0 0-1 0 0,0 0 1 0 0,0 0 0 0 0,1 0-1 0 0,-1 0 1 0 0,0 1 0 0 0,0-1-1 0 0,0 0 1 0 0,0 0 0 0 0,0 0 0 0 0,1 0-1 0 0,-1 0 1 0 0,0 1 0 0 0,0-1-1 0 0,0 0 1 0 0,0 0 0 0 0,0 0-1 0 0,0 0 0 0 0,4 1-177 0 0,-2 0 204 0 0,-2-1-28 0 0,0 0 0 0 0,0 0 0 0 0,1 0 0 0 0,-1 0 0 0 0,0 0 0 0 0,0 1 0 0 0,1-1 0 0 0,-1 0 0 0 0,0 0 0 0 0,0 0 0 0 0,1 0 0 0 0,-1 0 1 0 0,0 0-1 0 0,0 0 0 0 0,1 0 0 0 0,-1 0 0 0 0,0 0 0 0 0,0 0 0 0 0,1 0 0 0 0,-1 0 0 0 0,0 0 0 0 0,0-1 0 0 0,1 1 0 0 0,-1 0 0 0 0,0 0 0 0 0,0 0 0 0 0,0 0 0 0 0,1 0 1 0 0,-1-1-1 0 0,0 1 0 0 0,0 0 0 0 0,0 0 0 0 0,1 0 0 0 0,-1 0 0 0 0,0-1 0 0 0,0 1 0 0 0,0 0 1 0 0,0 0-5 0 0,1 0 0 0 0,-1-1 0 0 0,0 1-1 0 0,0 0 1 0 0,0 0 0 0 0,1 0 0 0 0,-1 0 0 0 0,0 0 0 0 0,0 0-1 0 0,0 0 1 0 0,1 0 0 0 0,-1 0 0 0 0,0 0 0 0 0,0 0 0 0 0,0-1 0 0 0,1 1-1 0 0,-1 0 1 0 0,0 0 0 0 0,0 1 0 0 0,1-1 0 0 0,-1 0 0 0 0,0 0-1 0 0,0 0 1 0 0,0 0 0 0 0,1 0 0 0 0,-1 0 0 0 0,0 0 0 0 0,0 0 0 0 0,0 0-1 0 0,1 0 6 0 0,-1 1-2 0 0,0-1-1 0 0,1 0 0 0 0,-1 0 1 0 0,0 1-1 0 0,1-1 0 0 0,-1 0 1 0 0,0 0-1 0 0,1 0 0 0 0,-1 0 1 0 0,1 0-1 0 0,-1 1 0 0 0,0-1 1 0 0,1 0-1 0 0,-1 0 0 0 0,1 0 1 0 0,-1 0-1 0 0,1 0 0 0 0,-1 0 1 0 0,0 0-1 0 0,1 0 0 0 0,-1-1 1 0 0,1 1-1 0 0,-1 0 0 0 0,0 0 1 0 0,1 0-1 0 0,-1 0 0 0 0,0 0 1 0 0,1-1-1 0 0,-1 1 0 0 0,1 0 3 0 0,0-1 48 0 0,-1 1-49 0 0,0 0-1 0 0,0 0 1 0 0,1 0-1 0 0,-1 0 1 0 0,0 0 0 0 0,0 0-1 0 0,0 0 1 0 0,0 0-1 0 0,0 0 1 0 0,0 0-1 0 0,1 0 1 0 0,-1 0-1 0 0,0 0 1 0 0,0 0-1 0 0,0 0 1 0 0,0 0 0 0 0,0 0-1 0 0,0 0 1 0 0,0 0-1 0 0,0 0 1 0 0,1 0-1 0 0,-1-1 1 0 0,0 1-1 0 0,0 0 1 0 0,0 0-1 0 0,0 0 1 0 0,0 0-1 0 0,0 0 1 0 0,0 0 0 0 0,0 0-1 0 0,0 0 1 0 0,0-1-1 0 0,0 1 1 0 0,0 0-1 0 0,0 0 1 0 0,0 0-1 0 0,1 0 1 0 0,-1 0-1 0 0,0 0 1 0 0,0 0 0 0 0,0-1-1 0 0,0 1 1 0 0,0 0-1 0 0,0 0 1 0 0,0 0-1 0 0,0 0 1 0 0,-1 0-1 0 0,1 0 1 0 0,0-1-1 0 0,0 1 1 0 0,0 0-1 0 0,0 0 1 0 0,0 0 1 0 0,0-1-155 0 0,2 2 145 0 0,-1-1 14 0 0,-1 0-1 0 0,0 0 1 0 0,0 0 0 0 0,1 1-1 0 0,-1-1 1 0 0,0 0 0 0 0,0 0-1 0 0,1 0 1 0 0,-1 0 0 0 0,0 0-1 0 0,1 0 1 0 0,-1 0 0 0 0,0 0 0 0 0,1 0-1 0 0,-1 0 1 0 0,0 0 0 0 0,0 0-1 0 0,1 0-3 0 0,-1 0 5 0 0,3-2-57 0 0,2-2-44 0 0,-5 4 96 0 0,0 0 0 0 0,0-1 0 0 0,0 1 0 0 0,1 0-1 0 0,-1 0 1 0 0,0 0 0 0 0,0 0 0 0 0,0 0 0 0 0,0 0 0 0 0,0 0-1 0 0,0 0 1 0 0,0 0 0 0 0,0 0 0 0 0,0 0 0 0 0,0 0 0 0 0,0 0-1 0 0,0 0 1 0 0,0 0 0 0 0,0 0 0 0 0,0 0 0 0 0,0 0 0 0 0,0 0-1 0 0,0 0 1 0 0,1 0 0 0 0,-1 0 0 0 0,0 0 0 0 0,0 0 0 0 0,0 0-1 0 0,0 0 1 0 0,0 0 0 0 0,0 0 0 0 0,0 0 0 0 0,0 0 0 0 0,0 0-1 0 0,0 0 1 0 0,0 0 0 0 0,0 0 0 0 0,0 0 0 0 0,0 0 0 0 0,1 0-1 0 0,-1 0 1 0 0,0 0 0 0 0,0 0 0 0 0,0 0 0 0 0,0 0 0 0 0,0 0-1 0 0,0 0 1 0 0,0 0 0 0 0,0 0 0 0 0,0 0 0 0 0,0 0-1 0 0,0 0 1 0 0,0 1 0 0 0,0-1 0 0 0,0 0 0 0 0,0 0 0 0 0,0 0-1 0 0,0 0 1 0 0,0 0 0 0 0,0 0 0 0 0,0 0 0 0 0,12-2 124 0 0,-6 1-197 0 0,-5 1 75 0 0,-1 0 0 0 0,0-1-1 0 0,1 1 1 0 0,-1 0 0 0 0,1 0 0 0 0,-1 0-1 0 0,1 0 1 0 0,-1 0 0 0 0,1 0 0 0 0,-1 0 0 0 0,1 0-1 0 0,-1 0 1 0 0,0 0 0 0 0,1 0 0 0 0,-1 0-1 0 0,1 0 1 0 0,-1 0 0 0 0,1 1 0 0 0,-1-1-1 0 0,0 0 1 0 0,1 0 0 0 0,-1 0 0 0 0,1 1-1 0 0,-1-1 1 0 0,0 0 0 0 0,1 0 0 0 0,-1 1-2 0 0,0-1-7 0 0,0 0 0 0 0,1 0 0 0 0,-1 0 0 0 0,0 0 1 0 0,0 0-1 0 0,0 0 0 0 0,0 0 0 0 0,1 0 0 0 0,-1 0 1 0 0,0 0-1 0 0,0 0 0 0 0,0 0 0 0 0,0 0 0 0 0,0-1 1 0 0,1 1-1 0 0,-1 0 0 0 0,0 0 0 0 0,0 0 0 0 0,0 0 1 0 0,0 0-1 0 0,0 0 0 0 0,0 0 0 0 0,1 0 0 0 0,-1-1 1 0 0,0 1-1 0 0,0 0 0 0 0,0 0 0 0 0,0 0 0 0 0,0 0 1 0 0,0 0-1 0 0,0-1 0 0 0,0 1 0 0 0,0 0 7 0 0,5-10-170 0 0,-3 8 227 0 0,-2 2-54 0 0,0 0-1 0 0,0 0 1 0 0,0 0 0 0 0,0 0-1 0 0,0 0 1 0 0,0 0-1 0 0,0 0 1 0 0,0 0 0 0 0,0 0-1 0 0,0 0 1 0 0,0 0 0 0 0,0 0-1 0 0,0 0 1 0 0,0-1-1 0 0,1 1 1 0 0,-1 0 0 0 0,0 0-1 0 0,0 0 1 0 0,0 0 0 0 0,0 0-1 0 0,0 0 1 0 0,0 0-1 0 0,0 0 1 0 0,0 0 0 0 0,0 0-1 0 0,0 0 1 0 0,0-1-1 0 0,0 1 1 0 0,0 0 0 0 0,0 0-1 0 0,0 0 1 0 0,0 0 0 0 0,0 0-1 0 0,-1 0 1 0 0,1 0-1 0 0,0 0 1 0 0,0 0 0 0 0,0 0-1 0 0,0 0 1 0 0,0 0-1 0 0,0 0 1 0 0,0-1 0 0 0,0 1-1 0 0,0 0 1 0 0,0 0 0 0 0,0 0-1 0 0,0 0 1 0 0,0 0-1 0 0,0 0 1 0 0,0 0 0 0 0,0 0-1 0 0,-1 0 1 0 0,1 0-3 0 0,0 0 1 0 0,0 0 0 0 0,0-1 0 0 0,0 1 0 0 0,0 0 0 0 0,0 0 0 0 0,0 0 1 0 0,0-1-1 0 0,0 1 0 0 0,0 0 0 0 0,0 0 0 0 0,0 0 0 0 0,0 0 0 0 0,0-1 0 0 0,0 1 0 0 0,0 0 0 0 0,1 0 0 0 0,-1 0 1 0 0,0-1-1 0 0,0 1 0 0 0,0 0 0 0 0,0 0 0 0 0,0 0 0 0 0,0 0 0 0 0,0 0 0 0 0,0-1 0 0 0,1 1 0 0 0,-1 0 0 0 0,0 0 0 0 0,0 0 1 0 0,0 0-1 0 0,0 0 0 0 0,1 0 0 0 0,-1 0 0 0 0,0-1 0 0 0,0 1 0 0 0,0 0-1 0 0,0 0-3 0 0,0 0 1 0 0,0 0-1 0 0,0 0 0 0 0,0 0 0 0 0,0 0 0 0 0,0 0 1 0 0,0 0-1 0 0,0 0 0 0 0,0 0 0 0 0,0 0 0 0 0,0 0 1 0 0,0 0-1 0 0,0 0 0 0 0,0 0 0 0 0,0 0 0 0 0,0 0 1 0 0,0 0-1 0 0,0 0 0 0 0,0 0 0 0 0,0 0 0 0 0,0 0 1 0 0,0 0-1 0 0,0 0 0 0 0,0 0 0 0 0,0 0 0 0 0,0 0 1 0 0,0 0-1 0 0,0 0 0 0 0,0 0 0 0 0,0 0 0 0 0,0 0 0 0 0,0 0 1 0 0,0 0-1 0 0,0-1 3 0 0,-1-1-28 0 0,0-1 0 0 0,1 1 0 0 0,-1-1 0 0 0,1 1 0 0 0,0-1 0 0 0,-1 0 28 0 0,1-2 20 0 0,0 0 0 0 0,0 0 0 0 0,-1 0 0 0 0,1 0 0 0 0,-2-1-20 0 0,2 4 6 0 0,-1-1 0 0 0,1 1 0 0 0,0-1 0 0 0,0 0 0 0 0,0 1-1 0 0,0-1 1 0 0,0 1 0 0 0,0-1 0 0 0,1-2-6 0 0,1-15 116 0 0,0 13-96 0 0,0 0 0 0 0,0 0-1 0 0,-1 0 1 0 0,0-1 0 0 0,-1-1-20 0 0,2-7 71 0 0,-1 14-29 0 0,0-1 0 0 0,-1 1 0 0 0,0 0 0 0 0,0-1 0 0 0,0 1 0 0 0,0-1 0 0 0,0-1-42 0 0,0-2 43 0 0,0-1-1 0 0,0 0 1 0 0,1 0-1 0 0,-1 1 1 0 0,1-1-1 0 0,1 0 1 0 0,0 1-1 0 0,2-7-42 0 0,-1 1-31 0 0,0 1 0 0 0,0-3 31 0 0,-2 8 7 0 0,1-1 0 0 0,0 0 0 0 0,1 0-1 0 0,0 1 1 0 0,1-3-7 0 0,10-26-8 0 0,-11 27 30 0 0,7-16-134 0 0,-9 23 179 0 0,-1 2-56 0 0,-1 4-1 0 0,1-3 39 0 0,-8 15-132 0 0,5-10 51 0 0,-11 22 11 0 0,-32 78-254 0 0,38-83 213 0 0,1 0-1 0 0,-1 7 63 0 0,5-17 113 0 0,2-6-81 0 0,1-8-35 0 0,0 0 1 0 0,0 1-1 0 0,0-1 1 0 0,0 0-1 0 0,0 0 1 0 0,0 0-1 0 0,0 0 1 0 0,0 0-1 0 0,0 0 1 0 0,0 0-1 0 0,0 0 0 0 0,0 1 1 0 0,0-1-1 0 0,0 0 1 0 0,0 0-1 0 0,0 0 1 0 0,0 0-1 0 0,0 0 1 0 0,0 0-1 0 0,0 0 1 0 0,0 0-1 0 0,0 1 0 0 0,0-1 1 0 0,0 0-1 0 0,0 0 1 0 0,0 0-1 0 0,0 0 1 0 0,0 0-1 0 0,0 0 1 0 0,0 0-1 0 0,0 0 1 0 0,0 0-1 0 0,1 0 1 0 0,-1 1-1 0 0,0-1 0 0 0,0 0 1 0 0,0 0-1 0 0,0 0 1 0 0,0 0-1 0 0,0 0 1 0 0,0 0-1 0 0,0 0 1 0 0,0 0-1 0 0,1 0 1 0 0,-1 0-1 0 0,0 0 1 0 0,0 0-1 0 0,0 0 0 0 0,0 0 1 0 0,0 0-1 0 0,0 0 1 0 0,0 0-1 0 0,0 0 1 0 0,1 0-1 0 0,-1 0 1 0 0,0 0 2 0 0,0-1 0 0 0,1 1 1 0 0,-1-1 0 0 0,0 1 0 0 0,1-1 0 0 0,-1 1-1 0 0,0-1 1 0 0,1 1 0 0 0,-1-1 0 0 0,0 0-1 0 0,0 1 1 0 0,1-1 0 0 0,-1 0 0 0 0,0 0-1 0 0,1-2-10 0 0,8-24-92 0 0,-5 14 92 0 0,0 1-1 0 0,3-3 11 0 0,20-51 126 0 0,-18 40-188 0 0,34-97 112 0 0,-41 113-4 0 0,1 4-76 0 0,-1-1 1 0 0,-1 0-1 0 0,0 0 1 0 0,1 0-1 0 0,-2-3 30 0 0,1 10 6 0 0,-1-1 0 0 0,0 1 0 0 0,0-1 0 0 0,-1 1 0 0 0,1-1 0 0 0,0 1 0 0 0,0 0 0 0 0,0-1 0 0 0,0 1 0 0 0,0-1 0 0 0,0 1 0 0 0,0-1 0 0 0,-1 1 0 0 0,1 0 0 0 0,0-1 1 0 0,-1 1-7 0 0,1 0 11 0 0,0-1 0 0 0,0 1 1 0 0,0 0-1 0 0,0 0 0 0 0,-1 0 1 0 0,1 0-1 0 0,0 0 1 0 0,0 0-1 0 0,0 0 0 0 0,-1 0 1 0 0,1 0-1 0 0,0 0 1 0 0,0 0-1 0 0,-1 0 0 0 0,1 0 1 0 0,0 0-1 0 0,0 0 1 0 0,0 0-1 0 0,-1 0 0 0 0,1 0 1 0 0,0 0-1 0 0,0 0 1 0 0,-1 0-12 0 0,0 1 52 0 0,-1-1 1 0 0,0 1 0 0 0,1 0 0 0 0,-1 0-1 0 0,1 0 1 0 0,-2 1-53 0 0,2-1-30 0 0,-15 14 129 0 0,0 0-1 0 0,1 1 1 0 0,-13 16-99 0 0,20-22 46 0 0,-46 58-70 0 0,-21 38 24 0 0,69-96-45 0 0,1-3-78 0 0,1-1 0 0 0,-1 1 0 0 0,-4 3 123 0 0,9-10-16 0 0,0 0-1 0 0,0 0 1 0 0,0 0-1 0 0,0 0 1 0 0,0 0-1 0 0,0 0 0 0 0,0 0 1 0 0,0-1-1 0 0,0 1 1 0 0,0 0-1 0 0,0 0 1 0 0,0 0-1 0 0,0 0 1 0 0,0 0-1 0 0,0 0 0 0 0,0 0 1 0 0,0 0-1 0 0,0 0 1 0 0,0 0-1 0 0,0 0 1 0 0,0 0-1 0 0,0 0 1 0 0,-1 0-1 0 0,1 0 0 0 0,0 0 1 0 0,0 0-1 0 0,0 0 1 0 0,0 0-1 0 0,0 0 1 0 0,0 0-1 0 0,0 0 0 0 0,0 0 1 0 0,0 0-1 0 0,0 0 1 0 0,0 0-1 0 0,0 0 1 0 0,0 0-1 0 0,0 0 1 0 0,-1 0-1 0 0,1 0 0 0 0,0 0 1 0 0,0 0 16 0 0,3-6-222 0 0,-2 4 201 0 0,0 0 1 0 0,0 0 0 0 0,0 0-1 0 0,0 0 1 0 0,0 0 0 0 0,0 0-1 0 0,-1 0 1 0 0,1 0-1 0 0,-1 0 1 0 0,1 0 20 0 0,1-23 0 0 0,-1 13 57 0 0,2-11-112 0 0,-1 7 56 0 0,-1-1 0 0 0,0 1 0 0 0,-2-9-1 0 0,0 11 29 0 0,-1 0-1 0 0,-1 0 1 0 0,-1-3-29 0 0,2 9 34 0 0,0 2 1 0 0,0-1-1 0 0,-1 0 0 0 0,0 0 1 0 0,-1 1-1 0 0,1 0 1 0 0,-3-3-35 0 0,5 8 10 0 0,1 0 0 0 0,-1 0 0 0 0,0 0 0 0 0,0 0 0 0 0,0 0 0 0 0,0 0 0 0 0,0 1 0 0 0,0-1 0 0 0,0 0 0 0 0,0 0 0 0 0,0 1 0 0 0,0-1 0 0 0,0 1 0 0 0,0-1 0 0 0,-1 1 0 0 0,1-1 1 0 0,0 1-1 0 0,0 0 0 0 0,0 0 0 0 0,-1-1 0 0 0,1 1 0 0 0,0 0 0 0 0,-1 0 0 0 0,1 0 0 0 0,-1 1-10 0 0,0-1 10 0 0,0 1 0 0 0,0 0-1 0 0,0-1 1 0 0,0 1 0 0 0,0 0 0 0 0,0 0 0 0 0,0 1 0 0 0,0-1 0 0 0,0 0-1 0 0,1 1 1 0 0,-1-1 0 0 0,0 1 0 0 0,1-1 0 0 0,-1 1 0 0 0,1 0-10 0 0,-15 20 89 0 0,0 0 0 0 0,2 2 0 0 0,0 0 0 0 0,2 0 0 0 0,-5 16-89 0 0,10-24 17 0 0,1 1 0 0 0,0-1 0 0 0,1 1 0 0 0,-1 14-17 0 0,5-28-1 0 0,1-1 0 0 0,0 1 0 0 0,0-1-1 0 0,1 1 1 0 0,-1-1 0 0 0,0 0 0 0 0,1 1 1 0 0,-1-3 0 0 0,0 1 0 0 0,0-1-1 0 0,0 0 1 0 0,0 1 0 0 0,0-1 0 0 0,0 1 0 0 0,0-1 0 0 0,0 0-1 0 0,1 1 1 0 0,-1-1 0 0 0,0 0 0 0 0,0 1 0 0 0,0-1 0 0 0,1 0-1 0 0,-1 1 1 0 0,0-1 0 0 0,0 0 0 0 0,1 1 0 0 0,-1-1 0 0 0,0 0-1 0 0,1 0 1 0 0,-1 0 0 0 0,0 1 0 0 0,1-1 0 0 0,-1 0 0 0 0,0 0-1 0 0,1 0 1 0 0,-1 0 0 0 0,0 1 0 0 0,1-1 0 0 0,-1 0 0 0 0,1 0-1 0 0,-1 0 1 0 0,0 0 0 0 0,1 0 0 0 0,-1 0 0 0 0,1 0 0 0 0,-1 0-1 0 0,0 0 1 0 0,1 0 0 0 0,-1 0 0 0 0,1-1 0 0 0,-1 1 0 0 0,0 0-1 0 0,1 0 1 0 0,-1 0 0 0 0,0 0 0 0 0,4-3-26 0 0,0 1 1 0 0,0-1-1 0 0,0 0 0 0 0,-1 0 0 0 0,1 0 1 0 0,-1 0-1 0 0,0 0 0 0 0,1-2 26 0 0,2-3-24 0 0,0-1 1 0 0,0 0-1 0 0,0-1 24 0 0,3-7 13 0 0,-1 0 1 0 0,0-1 0 0 0,-1-1-1 0 0,0-2-13 0 0,-4 8-13 0 0,1-1 0 0 0,-2 1 0 0 0,0-1 0 0 0,0 0 0 0 0,-2 0 0 0 0,0-2 13 0 0,0 11 19 0 0,0 1 1 0 0,0-1-1 0 0,-1 1 1 0 0,0 0-1 0 0,0 0 1 0 0,0-1-1 0 0,-1 1 1 0 0,1 0-1 0 0,-1 0-19 0 0,1 3 4 0 0,1 0 0 0 0,-1 0-1 0 0,1 0 1 0 0,-1 1 0 0 0,0-1 0 0 0,1 0-1 0 0,-1 0 1 0 0,0 1 0 0 0,0-1 0 0 0,1 0-1 0 0,-1 1 1 0 0,0-1 0 0 0,0 1 0 0 0,0-1-1 0 0,0 1 1 0 0,0-1 0 0 0,0 1-4 0 0,0 0-3 0 0,0-1 1 0 0,-1 1-1 0 0,1 0 0 0 0,0 0 1 0 0,0 0-1 0 0,-1 1 0 0 0,1-1 1 0 0,0 0-1 0 0,0 0 1 0 0,0 1-1 0 0,-1-1 0 0 0,1 0 1 0 0,0 1-1 0 0,0-1 1 0 0,0 1-1 0 0,0 0 0 0 0,0-1 1 0 0,0 1 2 0 0,-3 2-4 0 0,1-1 1 0 0,0 1 0 0 0,0 0 0 0 0,0 0-1 0 0,0 0 1 0 0,0 1 0 0 0,-1 2 3 0 0,-4 6 56 0 0,-4 9-56 0 0,12-21 0 0 0,-19 36 189 0 0,-7 21-189 0 0,22-46 7 0 0,0 0 0 0 0,0 0 0 0 0,1 1 0 0 0,1-1 0 0 0,0 1-1 0 0,0 0 1 0 0,1 6-7 0 0,1-17-3 0 0,0 1-1 0 0,0-1 1 0 0,0 0-1 0 0,0 0 1 0 0,1 0-1 0 0,-1 0 0 0 0,0 0 1 0 0,0 0-1 0 0,1 0 1 0 0,-1 0-1 0 0,0 0 1 0 0,1 0-1 0 0,-1 0 0 0 0,1 0 1 0 0,0-1-1 0 0,-1 1 1 0 0,1 0-1 0 0,0 0 1 0 0,-1 0-1 0 0,1-1 0 0 0,0 1 1 0 0,0 0-1 0 0,-1-1 1 0 0,2 2 3 0 0,-1-2-14 0 0,0 0 0 0 0,0 1 0 0 0,0-1 0 0 0,0 0 0 0 0,0 0 0 0 0,0 0 0 0 0,0 0 0 0 0,0 0 0 0 0,0 0 0 0 0,-1 0 0 0 0,1 0 0 0 0,0 0 0 0 0,0 0 1 0 0,0-1-1 0 0,0 1 0 0 0,0 0 0 0 0,0 0 0 0 0,0-1 0 0 0,0 1 0 0 0,-1-1 0 0 0,1 1 0 0 0,0-1 0 0 0,0 1 0 0 0,0-1 0 0 0,-1 0 0 0 0,2 0 14 0 0,3-4-48 0 0,-1 0 0 0 0,1-1-1 0 0,-1 1 1 0 0,0-1 0 0 0,2-3 48 0 0,16-31 20 0 0,-13 21-135 0 0,-1 0 0 0 0,-1-1 0 0 0,4-14 115 0 0,-8 21-41 0 0,0 0 0 0 0,-1 0 1 0 0,0-1-1 0 0,-2 1 0 0 0,1 0 1 0 0,-2-7 40 0 0,1 14-5 0 0,0 1 34 0 0,0 0 1 0 0,-1 1-1 0 0,1-1 1 0 0,-1 1-1 0 0,0-1 0 0 0,0 1 1 0 0,-1 0-1 0 0,1-1 1 0 0,-2 0-30 0 0,3 4 8 0 0,0 1 0 0 0,-1-1 1 0 0,1 1-1 0 0,0-1 0 0 0,0 1 1 0 0,-1-1-1 0 0,1 1 0 0 0,-1-1 1 0 0,1 1-1 0 0,-1 0 1 0 0,1-1-1 0 0,0 1 0 0 0,-1 0 1 0 0,1-1-1 0 0,-1 1 0 0 0,1 0 1 0 0,-1 0-1 0 0,0-1 0 0 0,1 1 1 0 0,-1 0-1 0 0,1 0 1 0 0,-1 0-1 0 0,1 0 0 0 0,-1 0 1 0 0,0 0-1 0 0,1 0 0 0 0,-1 0 1 0 0,1 0-1 0 0,-1 0 0 0 0,1 0 1 0 0,-1 0-1 0 0,0 0 1 0 0,1 0-1 0 0,-1 0 0 0 0,1 1 1 0 0,-1-1-1 0 0,1 0 0 0 0,-1 0 1 0 0,1 1-1 0 0,-1-1 0 0 0,1 1-8 0 0,-3 0 11 0 0,1 1-1 0 0,-1 0 0 0 0,1 0 0 0 0,0 0 0 0 0,0 0 0 0 0,0 0 0 0 0,-1 2-10 0 0,-6 9 54 0 0,0 1-1 0 0,1 0 1 0 0,1 1 0 0 0,-2 4-54 0 0,-21 62 144 0 0,26-71-142 0 0,4-8-2 0 0,-7 16-40 0 0,0 7 40 0 0,6-20 0 0 0,0 0-1 0 0,0 0 1 0 0,0-1-1 0 0,1 1 1 0 0,0 0-1 0 0,0 0 1 0 0,0 0-1 0 0,1 0 1 0 0,-1-5-8 0 0,0 1-1 0 0,0-1 0 0 0,0 0 0 0 0,0 1 0 0 0,0-1 0 0 0,0 0 0 0 0,0 1 0 0 0,1-1 0 0 0,-1 0 1 0 0,0 0-1 0 0,0 1 0 0 0,0-1 0 0 0,0 0 0 0 0,1 0 0 0 0,-1 1 0 0 0,0-1 0 0 0,0 0 0 0 0,1 0 1 0 0,-1 1-1 0 0,0-1 0 0 0,0 0 0 0 0,1 0 0 0 0,-1 0 0 0 0,0 0 0 0 0,0 0 0 0 0,1 1 1 0 0,-1-1-1 0 0,0 0 0 0 0,1 0 9 0 0,0 0-15 0 0,-1 0 0 0 0,1 0 0 0 0,0 0 0 0 0,0 0 0 0 0,0 0 0 0 0,0-1 1 0 0,-1 1-1 0 0,1 0 0 0 0,0 0 0 0 0,0-1 0 0 0,0 1 15 0 0,3-2-39 0 0,-1 0-1 0 0,1 0 1 0 0,-1-1 0 0 0,2-1 39 0 0,0-1-48 0 0,0 0 1 0 0,-1 0 0 0 0,1 0 0 0 0,-1-1 0 0 0,-1 1 0 0 0,1-1-1 0 0,-1 0 1 0 0,0 0 0 0 0,0 0 0 0 0,-1-1 0 0 0,0 0 47 0 0,3-6-307 0 0,-2-1 0 0 0,0 0 0 0 0,-1 0 0 0 0,1-12 307 0 0,-2 16-79 0 0,-1 1-1 0 0,-1 0 1 0 0,1-1 0 0 0,-3-8 79 0 0,2 13 24 0 0,0 1-1 0 0,0-1 0 0 0,-1 1 1 0 0,1 0-1 0 0,-1 0 0 0 0,0-1 0 0 0,0 1 1 0 0,-1 1-1 0 0,1-1 0 0 0,-1 0 1 0 0,0 0-24 0 0,2 3 6 0 0,1 1 1 0 0,0 0-1 0 0,-1-1 1 0 0,1 1 0 0 0,0 0-1 0 0,-1 0 1 0 0,1-1-1 0 0,-1 1 1 0 0,1 0 0 0 0,0 0-1 0 0,-1 0 1 0 0,1-1-1 0 0,-1 1 1 0 0,1 0 0 0 0,-1 0-1 0 0,1 0 1 0 0,-1 0 0 0 0,1 0-1 0 0,-1 0 1 0 0,1 0-1 0 0,0 0 1 0 0,-1 0 0 0 0,0 0-7 0 0,0 0 11 0 0,0 1 1 0 0,0-1 0 0 0,0 0-1 0 0,0 1 1 0 0,0-1 0 0 0,0 1-1 0 0,0 0 1 0 0,0-1 0 0 0,0 1-1 0 0,0 0-11 0 0,-3 2 42 0 0,1 1-1 0 0,0 0 0 0 0,-1-1 1 0 0,0 3-42 0 0,4-6 2 0 0,-8 12 98 0 0,0 1 0 0 0,0 1 0 0 0,1-1 1 0 0,-4 13-101 0 0,0 4 132 0 0,-6 26-132 0 0,12-39 45 0 0,2 1 0 0 0,-2 13-45 0 0,4-25-24 0 0,1 0-1 0 0,0-1 1 0 0,0 1-1 0 0,0 0 0 0 0,1 0 1 0 0,0 0-1 0 0,0-1 0 0 0,0 1 1 0 0,1 0-1 0 0,1 1 25 0 0,-3-6-9 0 0,0-1 1 0 0,1 1-1 0 0,-1 0 0 0 0,1 0 0 0 0,-1-1 1 0 0,0 1-1 0 0,1 0 0 0 0,0-1 0 0 0,-1 1 1 0 0,1-1-1 0 0,-1 1 0 0 0,1-1 0 0 0,0 1 1 0 0,-1-1-1 0 0,1 1 0 0 0,0-1 0 0 0,0 0 1 0 0,-1 1-1 0 0,1-1 0 0 0,0 0 0 0 0,0 0 1 0 0,-1 1-1 0 0,2-1 9 0 0,0 0-33 0 0,0 0 0 0 0,1 0 0 0 0,-1 0 0 0 0,0 0 1 0 0,0-1-1 0 0,0 1 0 0 0,1-1 0 0 0,-1 1 33 0 0,11-5-145 0 0,-1 1-1 0 0,5-4 146 0 0,-7 4 24 0 0,7-5-144 0 0,0 0 1 0 0,0-2-1 0 0,0-1 120 0 0,16-10-4 0 0,5-2-34 0 0,-2-2 0 0 0,2-4 38 0 0,65-59-82 0 0,-102 89 82 0 0,4-4 38 0 0,-4 4-37 0 0,-1 0 1 0 0,0 0-1 0 0,0 0 1 0 0,0 0 0 0 0,0 0-1 0 0,0-1 1 0 0,0 1 0 0 0,0 0-1 0 0,0 0 1 0 0,0 0-1 0 0,0 0 1 0 0,0 0 0 0 0,0 0-1 0 0,0 0 1 0 0,0 0-1 0 0,0 0 1 0 0,0 0 0 0 0,0 0-1 0 0,0 0 1 0 0,0 0 0 0 0,0 1-1 0 0,1-1 1 0 0,-1 0-1 0 0,0 0 1 0 0,0 0 0 0 0,0 0-1 0 0,0 0 1 0 0,0 0 0 0 0,0 0-1 0 0,0 0 1 0 0,0 0-1 0 0,0 0 1 0 0,0 0 0 0 0,0 0-1 0 0,0 0 1 0 0,0 0 0 0 0,0 0-1 0 0,0 0 1 0 0,0 0-1 0 0,0 0 1 0 0,0 0 0 0 0,0 0-1 0 0,0 0 1 0 0,0 0 0 0 0,0 0-1 0 0,0 0 1 0 0,0 0-1 0 0,0 0 1 0 0,0 1 0 0 0,0-1-1 0 0,0 0 1 0 0,0 0-2 0 0,0 0 11 0 0,0 1 0 0 0,0 0 0 0 0,-1 0 0 0 0,1 0 1 0 0,0-1-1 0 0,-1 1 0 0 0,1 0 0 0 0,-1-1 0 0 0,1 1 0 0 0,-1 0 1 0 0,1-1-1 0 0,-1 1-11 0 0,-20 23-282 0 0,-18 26 282 0 0,9-4 299 0 0,-15 32-299 0 0,41-71-16 0 0,0 1-1 0 0,1 0 1 0 0,0-1-1 0 0,0 1 0 0 0,1 1 18 0 0,2-9-9 0 0,0 1 0 0 0,-1-1 0 0 0,1 1 1 0 0,0-1-1 0 0,0 1 0 0 0,0-1 0 0 0,0 1 1 0 0,0-1-1 0 0,0 1 0 0 0,0-1 0 0 0,0 1 1 0 0,0-1-1 0 0,0 1 0 0 0,0-1 1 0 0,0 1-1 0 0,0-1 0 0 0,0 1 0 0 0,1-1 1 0 0,-1 1-1 0 0,0-1 0 0 0,0 1 0 0 0,1-1 1 0 0,-1 0-1 0 0,0 1 0 0 0,0-1 1 0 0,1 1-1 0 0,-1-1 0 0 0,1 0 0 0 0,-1 1 1 0 0,0-1-1 0 0,1 0 0 0 0,-1 1 8 0 0,1-1-5 0 0,0 0-1 0 0,0 0 1 0 0,-1 0-1 0 0,1 0 0 0 0,0 0 1 0 0,-1 0-1 0 0,1 0 1 0 0,0-1-1 0 0,-1 1 1 0 0,1 0-1 0 0,0 0 0 0 0,-1-1 1 0 0,1 1-1 0 0,-1 0 1 0 0,1-1-1 0 0,0 1 1 0 0,-1-1-1 0 0,1 1 1 0 0,-1-1-1 0 0,1 1 0 0 0,-1-1 1 0 0,1 1-1 0 0,-1-1 1 0 0,0 1-1 0 0,1-1 1 0 0,-1 1-1 0 0,0-1 6 0 0,51-62 41 0 0,-41 52-27 0 0,0 0 0 0 0,0 1-14 0 0,0 1 119 0 0,-1-1 0 0 0,4-7-119 0 0,-4 7 4 0 0,-7 7-13 0 0,1-1 0 0 0,-1 1 0 0 0,1-1 0 0 0,-1 1 0 0 0,0-1 0 0 0,0 0 0 0 0,0 0 9 0 0,-8 16 100 0 0,1 0 0 0 0,-7 9-100 0 0,3-4 88 0 0,-6 14-88 0 0,9-17-96 0 0,1 1-1 0 0,1-1 1 0 0,1 1-1 0 0,0 0 1 0 0,1-1-1 0 0,0 1 1 0 0,1 0-1 0 0,1 1 1 0 0,1 2 96 0 0,-2-18-17 0 0,1 1-1 0 0,0-1 1 0 0,0 0 0 0 0,0 1-1 0 0,0-1 1 0 0,0 0-1 0 0,1 1 1 0 0,-1-1 0 0 0,0 0-1 0 0,0 1 1 0 0,0-1 0 0 0,0 0-1 0 0,0 1 1 0 0,0-1 0 0 0,1 0-1 0 0,-1 1 1 0 0,0-1-1 0 0,0 0 1 0 0,0 1 0 0 0,1-1-1 0 0,-1 0 1 0 0,0 0 0 0 0,0 1-1 0 0,1-1 1 0 0,-1 0 0 0 0,0 0-1 0 0,1 0 1 0 0,-1 1-1 0 0,0-1 1 0 0,1 0 0 0 0,-1 0-1 0 0,0 0 18 0 0,1 0-39 0 0,0 0-1 0 0,0 0 0 0 0,0 0 0 0 0,-1 0 0 0 0,1 0 0 0 0,0-1 1 0 0,0 1-1 0 0,0 0 0 0 0,-1-1 0 0 0,1 1 0 0 0,0 0 0 0 0,-1-1 1 0 0,1 1-1 0 0,0-1 40 0 0,2-1-57 0 0,0 0 1 0 0,0-1 0 0 0,-1 1 0 0 0,1-1-1 0 0,-1 0 1 0 0,3-2 56 0 0,5-13 3 0 0,5-14-3 0 0,5-9 16 0 0,-6 14 198 0 0,8-24-214 0 0,-11 24 7 0 0,-8 21 11 0 0,-1 0 0 0 0,0 0 0 0 0,-1 0 0 0 0,1-2-18 0 0,-2 8 0 0 0,0 0 0 0 0,0 0 0 0 0,0 0 0 0 0,0 0 0 0 0,0 0 0 0 0,0 0 0 0 0,0 0 0 0 0,0 0 0 0 0,0-1 0 0 0,0 1 0 0 0,0 0 0 0 0,0 0 0 0 0,0 0 0 0 0,0 0 0 0 0,0 0 0 0 0,0 0 0 0 0,0 0 0 0 0,0 0 0 0 0,0 0 0 0 0,0 0 0 0 0,0 0-1 0 0,0 0 1 0 0,0 0 0 0 0,0 0 0 0 0,0-1 0 0 0,0 1 0 0 0,0 0 0 0 0,0 0 0 0 0,0 0 0 0 0,0 0 0 0 0,0 0 0 0 0,0 0 0 0 0,0 0 0 0 0,0 0 0 0 0,0 0 0 0 0,0 0 0 0 0,0 0 0 0 0,0 0 0 0 0,0 0 0 0 0,0 0 0 0 0,0 0 0 0 0,0 0 0 0 0,-1 0 0 0 0,1 0 0 0 0,0 0 0 0 0,0 0 0 0 0,0 0 0 0 0,0 0 0 0 0,0 0 0 0 0,0 0 0 0 0,0 0 0 0 0,-4 2-7 0 0,-2 5 38 0 0,-17 28 124 0 0,1 2 0 0 0,2 0 0 0 0,-5 17-155 0 0,12-24 35 0 0,6-12 24 0 0,-8 12-59 0 0,10-23-54 0 0,5-7 51 0 0,0 0 0 0 0,0 0-1 0 0,0 0 1 0 0,0 0-1 0 0,0 0 1 0 0,0 0 0 0 0,0 0-1 0 0,-1 0 1 0 0,1-1-1 0 0,0 1 1 0 0,0 0 0 0 0,0 0-1 0 0,0 0 1 0 0,0 0 0 0 0,0 0-1 0 0,0 0 1 0 0,0 0-1 0 0,0-1 1 0 0,0 1 0 0 0,0 0-1 0 0,0 0 1 0 0,0 0-1 0 0,0 0 1 0 0,0 0 0 0 0,0 0-1 0 0,0 0 1 0 0,0-1-1 0 0,0 1 1 0 0,0 0 0 0 0,0 0-1 0 0,0 0 1 0 0,0 0 0 0 0,0 0-1 0 0,0 0 4 0 0,3-18-150 0 0,1 3 169 0 0,-1-2-1 0 0,-1 1 1 0 0,0-14-19 0 0,0 13-19 0 0,-2 16 27 0 0,2-48 45 0 0,-2 40-14 0 0,0 1-1 0 0,-1 0 1 0 0,0 0 0 0 0,0 0 0 0 0,-1-1-39 0 0,2 9 14 0 0,-1-1 1 0 0,1 1-1 0 0,0-1 0 0 0,0 1 0 0 0,0-1 1 0 0,-1 1-1 0 0,1-1 0 0 0,0 1 1 0 0,-1-1-1 0 0,1 1 0 0 0,0-1 1 0 0,-1 1-1 0 0,1-1 0 0 0,-1 1 0 0 0,1 0 1 0 0,0-1-1 0 0,-1 1 0 0 0,1 0 1 0 0,-1-1-1 0 0,1 1 0 0 0,-1 0 1 0 0,0 0-1 0 0,1-1 0 0 0,-1 1 1 0 0,1 0-1 0 0,-1 0 0 0 0,1 0 0 0 0,-1 0 1 0 0,1 0-1 0 0,-1 0 0 0 0,0 0 1 0 0,0 0-15 0 0,-2 0 46 0 0,0 1 0 0 0,-1-1 1 0 0,1 1-1 0 0,0 0 0 0 0,-3 1-46 0 0,-9 2 188 0 0,14-4-167 0 0,0 0-1 0 0,0 0 1 0 0,1 0-1 0 0,-1 0 1 0 0,0 0-1 0 0,0 0 1 0 0,1-1-1 0 0,-1 1 1 0 0,0 0-1 0 0,1 0 1 0 0,-1 0-1 0 0,0-1 1 0 0,1 1-1 0 0,-1 0 1 0 0,0-1-1 0 0,1 1 1 0 0,-1-1-1 0 0,1 1 1 0 0,-1-1-1 0 0,0 1 1 0 0,1-1-1 0 0,-1 1 1 0 0,1-1-1 0 0,0 1 1 0 0,-1-1-1 0 0,1 0 1 0 0,-1 1-1 0 0,1-1 1 0 0,0 0-1 0 0,0 1 1 0 0,-1-1-1 0 0,1 0 1 0 0,0 1-1 0 0,0-1 1 0 0,0 0-1 0 0,0 0 1 0 0,0 1-1 0 0,0-1 1 0 0,0 0-1 0 0,0 0 1 0 0,0 1-1 0 0,0-1 1 0 0,0 0-1 0 0,0 1 1 0 0,0-1-1 0 0,1 0-20 0 0,0-2 1 0 0,0 0 0 0 0,-1 0 0 0 0,1-1 1 0 0,0 1-1 0 0,-1 0 0 0 0,0 0 0 0 0,0 0 0 0 0,0 0 0 0 0,0 0 0 0 0,0-1 0 0 0,-1 1 0 0 0,1 0 0 0 0,-1 0 0 0 0,0 0 0 0 0,0 0 0 0 0,0 0 0 0 0,0 0 0 0 0,-1 0 1 0 0,1 1-1 0 0,-1-1-1 0 0,-3-4 172 0 0,1-1 0 0 0,-2-5-172 0 0,-9-13-46 0 0,13 24 70 0 0,0-1 0 0 0,1 1-1 0 0,-1-1 1 0 0,0 1 0 0 0,0 0 0 0 0,-1 0-1 0 0,1 0 1 0 0,0 1 0 0 0,-1-1-1 0 0,1 0 1 0 0,-1 1 0 0 0,0-1-1 0 0,0 1-23 0 0,-10-6-67 0 0,-11-7 67 0 0,13 8-53 0 0,0-1-1 0 0,-10-3 54 0 0,16 7 5 0 0,0 0-1 0 0,0 0 1 0 0,1 0 0 0 0,-1 0 0 0 0,-1-3-5 0 0,-4-2 72 0 0,7 6-59 0 0,-99-74-24 0 0,80 61 76 0 0,6 5 6 0 0,0-2 0 0 0,-7-7-71 0 0,-11-5 151 0 0,30 21-138 0 0,0 0 0 0 0,0 1 0 0 0,0-1 1 0 0,-2 0-14 0 0,-7-4-5 0 0,-4-1 11 0 0,14 7 1 0 0,1 1 0 0 0,0-1 0 0 0,-1-1 0 0 0,1 1 1 0 0,0 0-1 0 0,-1 0 0 0 0,1-1-7 0 0,-6-5 43 0 0,1 0 1 0 0,0 0-1 0 0,-3-6-43 0 0,4 6 58 0 0,0 0 0 0 0,0 1 0 0 0,0 0 0 0 0,-1 0 0 0 0,-1-1-58 0 0,1 1 36 0 0,0 0 0 0 0,0 0 0 0 0,0-1 1 0 0,0-2-37 0 0,-11-10-112 0 0,-17-19 126 0 0,-3-9-18 0 0,34 43 46 0 0,0 0 0 0 0,-1 0 0 0 0,1 1 1 0 0,-1-1-1 0 0,0 1 0 0 0,0 0 0 0 0,0 0 0 0 0,0 0 1 0 0,-4 0-43 0 0,-41-16-44 0 0,44 16-29 0 0,-1 1 83 0 0,0-1 1 0 0,0 1-1 0 0,0 0 1 0 0,0 0 0 0 0,-1 1-11 0 0,4 1-27 0 0,1-1 0 0 0,-1 0 0 0 0,1 0 0 0 0,-1 0 0 0 0,0-1 27 0 0,-12-3 103 0 0,12 4-76 0 0,-5-1 57 0 0,0-1 0 0 0,0 1 1 0 0,1-1-1 0 0,-4-3-84 0 0,4 4-21 0 0,1-1 1 0 0,0 1 0 0 0,-1 0-1 0 0,-6-1 21 0 0,-3-1-194 0 0,15 3 193 0 0,0 1 1 0 0,1-1-1 0 0,-1 0 1 0 0,0 0-1 0 0,1 0 1 0 0,-1 0-1 0 0,0 0 1 0 0,-7-5 16 0 0,6 5-44 0 0,0 0 1 0 0,0-1-1 0 0,1 0 1 0 0,-1 1-1 0 0,1-1 1 0 0,-3-2 27 0 0,3 2-20 0 0,0 0 0 0 0,-1 0 1 0 0,1 1-1 0 0,0-1 0 0 0,-1 0 1 0 0,0 1-1 0 0,-1-1 20 0 0,-3-1-129 0 0,1 0-1 0 0,-1 0 1 0 0,1 0-1 0 0,0-1 1 0 0,0 0 0 0 0,-1-1 129 0 0,-2-2 78 0 0,-1 1 1 0 0,0 0 0 0 0,-4 0-79 0 0,13 5-4 0 0,0 1-1 0 0,0 0 1 0 0,0 0 0 0 0,0 0 0 0 0,0 0 0 0 0,0 0 0 0 0,0 0-1 0 0,0 0 1 0 0,0 1 0 0 0,0-1 0 0 0,0 0 0 0 0,0 0 0 0 0,0 1-1 0 0,0-1 1 0 0,1 1 0 0 0,-1-1 0 0 0,0 0 0 0 0,0 1 4 0 0,-15 10 3 0 0,-18 18 58 0 0,27-26-178 0 0,6-3 126 0 0,1 0 0 0 0,-1 1-1 0 0,1-1 1 0 0,-1 0 0 0 0,0 0 0 0 0,1 1-1 0 0,-1-1 1 0 0,1 0 0 0 0,-1 1-1 0 0,1-1 1 0 0,-1 1 0 0 0,1-1 0 0 0,-1 1-1 0 0,1-1 1 0 0,-1 1 0 0 0,1 0-9 0 0,-7 5-143 0 0,3-2 310 0 0,4-4-175 0 0,0 0 1 0 0,0 0-1 0 0,0 0 1 0 0,-1 0-1 0 0,1 1 1 0 0,0-1-1 0 0,0 0 1 0 0,0 0-1 0 0,0 0 1 0 0,-1 0-1 0 0,1 0 1 0 0,0 0-1 0 0,0 0 1 0 0,0 0-1 0 0,0 0 1 0 0,-1 0-1 0 0,1 0 0 0 0,0 0 1 0 0,0 0-1 0 0,0 0 1 0 0,-1 0-1 0 0,1 0 1 0 0,0 0-1 0 0,0 0 1 0 0,0 0-1 0 0,-1 0 1 0 0,1 0-1 0 0,0 0 1 0 0,0 0-1 0 0,0 0 1 0 0,0 0-1 0 0,-1 0 1 0 0,1 0-1 0 0,0 0 1 0 0,0 0-1 0 0,0-1 1 0 0,0 1-1 0 0,0 0 1 0 0,-1 0-1 0 0,1 0 1 0 0,0 0-1 0 0,0 0 1 0 0,0-1-1 0 0,0 1 0 0 0,0 0 1 0 0,0 0-1 0 0,0 0 1 0 0,-1 0-1 0 0,1-1 8 0 0,-3-2-3 0 0,2 3-5 0 0,1 0 1 0 0,0-1 0 0 0,0 1-1 0 0,-1 0 1 0 0,1 0 0 0 0,0-1-1 0 0,0 1 1 0 0,0 0-1 0 0,0 0 1 0 0,-1-1 0 0 0,1 1-1 0 0,0 0 1 0 0,0 0 0 0 0,0-1-1 0 0,0 1 1 0 0,0 0 0 0 0,0 0-1 0 0,0-1 1 0 0,0 1-1 0 0,0 0 1 0 0,0-1 0 0 0,0 1 7 0 0,-2-5 92 0 0,-8 1 22 0 0,1 2-133 0 0,-12-5 46 0 0,18 7-37 0 0,0-1 1 0 0,0 1 0 0 0,0 0-1 0 0,0 0 1 0 0,0 1 0 0 0,0-1-1 0 0,0 1 1 0 0,0-1 0 0 0,0 1-1 0 0,-1 0 10 0 0,3 0-3 0 0,1-1 1 0 0,-1 0-1 0 0,1 0 0 0 0,-1 1 0 0 0,1-1 0 0 0,-1 0 0 0 0,1 0 0 0 0,-1 0 0 0 0,1 0 0 0 0,-1 0 0 0 0,0 0 0 0 0,1 1 0 0 0,-1-1 1 0 0,1-1-1 0 0,-1 1 0 0 0,1 0 0 0 0,-1 0 0 0 0,1 0 0 0 0,-1 0 0 0 0,0 0 0 0 0,1 0 0 0 0,-1-1 0 0 0,1 1 0 0 0,-1 0 0 0 0,1 0 0 0 0,-1-1 1 0 0,1 1-1 0 0,-1 0 0 0 0,1-1 0 0 0,0 1 0 0 0,-1-1 0 0 0,1 1 0 0 0,-1 0 0 0 0,1-1 0 0 0,0 1 0 0 0,-1-1 0 0 0,1 1 0 0 0,0-1 0 0 0,0 1 1 0 0,-1-1-1 0 0,1 1 0 0 0,0-1 3 0 0,0 0 3 0 0,-1 1 0 0 0,1 0 1 0 0,-1 0-1 0 0,1 0 0 0 0,-1 0 1 0 0,1 0-1 0 0,-1 0 0 0 0,1 0 1 0 0,0 0-1 0 0,-1 0 0 0 0,1 0 1 0 0,-1 0-1 0 0,1 0 0 0 0,-1 0 1 0 0,1 0-1 0 0,-1 0 0 0 0,1 0 1 0 0,0 1-1 0 0,-1-1-3 0 0,-10 3-68 0 0,10-2 89 0 0,0-1-21 0 0,1 0 0 0 0,-1 0 0 0 0,1 0 0 0 0,-1 0 0 0 0,1 0 0 0 0,0 0 0 0 0,-1-1 0 0 0,1 1 0 0 0,-1 0 0 0 0,1 0 0 0 0,-1 0 0 0 0,1 0 0 0 0,0-1 0 0 0,-1 1 0 0 0,1 0 0 0 0,-1 0 0 0 0,1-1 0 0 0,0 1 0 0 0,-1 0 0 0 0,1-1 0 0 0,0 1 0 0 0,-1 0 0 0 0,1-1 0 0 0,0 1 0 0 0,0-1 0 0 0,-1 1-6 0 0,1 0 1 0 0,0 0-1 0 0,0-1 1 0 0,0 1-1 0 0,0 0 1 0 0,-1 0-1 0 0,1-1 0 0 0,0 1 1 0 0,0 0-1 0 0,0 0 1 0 0,-1 0-1 0 0,1 0 1 0 0,0-1-1 0 0,0 1 1 0 0,-1 0-1 0 0,1 0 1 0 0,0 0-1 0 0,0 0 1 0 0,-1 0-1 0 0,1 0 0 0 0,0 0 1 0 0,-1 0-1 0 0,1 0 1 0 0,0 0-1 0 0,0 0 1 0 0,-1 0-1 0 0,1 0 6 0 0,-9 1-26 0 0,6 0 12 0 0,-2 3 118 0 0,5-4-104 0 0,0 0 0 0 0,0 1 0 0 0,0-1 1 0 0,-1 0-1 0 0,1 0 0 0 0,0 0 0 0 0,0 0 0 0 0,0 0 0 0 0,0 0 0 0 0,0 0 0 0 0,0 0 0 0 0,0 0 0 0 0,0 1 0 0 0,-1-1 0 0 0,1 0 0 0 0,0 0 0 0 0,0 0 0 0 0,0 0 0 0 0,0 0 0 0 0,0 0 0 0 0,0 0 0 0 0,-1 0 0 0 0,1 0 0 0 0,0 0 0 0 0,0 0 0 0 0,0 0 0 0 0,0 0 0 0 0,0 0 0 0 0,-1 0 0 0 0,1 0 0 0 0,0 0 0 0 0,0 0 0 0 0,0 0 0 0 0,0 0-1 0 0,0 0 0 0 0,0 0 0 0 0,-1 0 0 0 0,1 0 0 0 0,0 0 1 0 0,0 0-1 0 0,0 0 0 0 0,0 0 0 0 0,0 0 0 0 0,0 0 0 0 0,-1 0 0 0 0,1 0 0 0 0,0 0 0 0 0,0 0 0 0 0,0 0 0 0 0,0 0 0 0 0,0 0 0 0 0,0 0 0 0 0,-1 0 0 0 0,1 0 0 0 0,0 0 0 0 0,0 0 0 0 0,0 0 0 0 0,0 0 0 0 0,0 0 0 0 0,0 0 0 0 0,0 1 0 0 0,0-1 1 0 0,-3 2 45 0 0,3-2-46 0 0,-1 0 0 0 0,1-1-1 0 0,0 1 1 0 0,-1 0 0 0 0,1 0 0 0 0,0 1 0 0 0,-1-1 0 0 0,1 0-1 0 0,0 0 1 0 0,-1 0 0 0 0,1 0 0 0 0,0 0 0 0 0,-1 0-1 0 0,1 0 1 0 0,0 1 0 0 0,-1-1 0 0 0,1 0 0 0 0,0 0 1 0 0,-5 4 45 0 0,3-2-60 0 0,2-4-106 0 0,0-1 142 0 0,0 3-14 0 0,0 0 1 0 0,0 0-1 0 0,0 0 0 0 0,-1-1 1 0 0,1 1-1 0 0,0 0 1 0 0,0 0-1 0 0,-1 0 1 0 0,1 0-1 0 0,0 0 1 0 0,0 0-1 0 0,-1-1 1 0 0,1 1-1 0 0,0 0 0 0 0,0 0 1 0 0,-1 0-1 0 0,1 0 1 0 0,0 0-1 0 0,0 0 1 0 0,-1 0-1 0 0,1 0 1 0 0,0 0-1 0 0,-1 0-7 0 0,1 0 1 0 0,0 0 1 0 0,-1 0-1 0 0,1 0 0 0 0,0 0 1 0 0,0 0-1 0 0,-1 0 0 0 0,1 0 1 0 0,0 0-1 0 0,0 1 0 0 0,0-1 1 0 0,-1 0-1 0 0,1 0 0 0 0,0 0 1 0 0,0 0-1 0 0,-1 0 0 0 0,1 0 1 0 0,0 0-1 0 0,0 1 0 0 0,0-1 1 0 0,0 0-1 0 0,-1 0 0 0 0,1 0 1 0 0,0 1-1 0 0,0-1 0 0 0,0 0 1 0 0,0 0-1 0 0,0 1-1 0 0,-4 3 91 0 0,4-4-90 0 0,0 0 1 0 0,0 0 0 0 0,0 0-1 0 0,0 0 1 0 0,0 0-1 0 0,0 0 1 0 0,0 0 0 0 0,0 0-1 0 0,0-1 1 0 0,0 1 0 0 0,0 0-1 0 0,0 0 1 0 0,0 0-1 0 0,0 0 1 0 0,0 0 0 0 0,0 0-1 0 0,0 0 1 0 0,0 0 0 0 0,0 0-1 0 0,0-1 1 0 0,0 1-1 0 0,0 0 1 0 0,0 0 0 0 0,0 0-1 0 0,0 0 1 0 0,0 0-1 0 0,0 0 1 0 0,0 0 0 0 0,0 0-1 0 0,0 0 1 0 0,0 0 0 0 0,-1 0-1 0 0,1 0 1 0 0,0-1-1 0 0,0 1 1 0 0,0 0 0 0 0,0 0-1 0 0,0 0 1 0 0,0 0 0 0 0,0 0-1 0 0,0 0 1 0 0,0 0-1 0 0,0 0 1 0 0,0 0 0 0 0,-1 0-1 0 0,1 0 1 0 0,0 0-1 0 0,0 0 1 0 0,0 0 0 0 0,0 0-1 0 0,0 0 1 0 0,0 0 0 0 0,0 0-1 0 0,0 0 1 0 0,0 0-1 0 0,-1 0-1 0 0,-1 4-36 0 0,2-4 39 0 0,0 1 0 0 0,0-1 1 0 0,0 0-1 0 0,0 1 1 0 0,0-1-1 0 0,0 0 1 0 0,0 0-1 0 0,-1 1 1 0 0,1-1-1 0 0,0 0 1 0 0,0 0-1 0 0,0 1 1 0 0,0-1-1 0 0,-1 0 1 0 0,1 0-1 0 0,0 1 1 0 0,0-1-1 0 0,0 0 0 0 0,-1 0 1 0 0,1 0-1 0 0,0 0 1 0 0,0 1-1 0 0,-1-1 1 0 0,1 0-1 0 0,0 0 1 0 0,-1 0-4 0 0,1 0-3 0 0,0 0 0 0 0,0 0 0 0 0,0 0 0 0 0,0 0 0 0 0,0 0 0 0 0,0 0 0 0 0,0 0 0 0 0,0 0 0 0 0,0 0 0 0 0,0 0 0 0 0,0-1 0 0 0,0 1 0 0 0,0 0 1 0 0,0 0-1 0 0,0 0 0 0 0,0 0 0 0 0,0 0 0 0 0,0 0 0 0 0,0 0 0 0 0,0 0 0 0 0,0 0 0 0 0,0 0 0 0 0,0 0 0 0 0,0 0 0 0 0,0-1 0 0 0,0 1 0 0 0,0 0 0 0 0,0 0 0 0 0,0 0 0 0 0,0 0 0 0 0,0 0 1 0 0,0 0-1 0 0,0 0 0 0 0,0 0 0 0 0,0 0 0 0 0,0 0 0 0 0,0 0 0 0 0,0 0 0 0 0,1 0 0 0 0,-1 0 0 0 0,0 0 0 0 0,0 0 0 0 0,0 0 0 0 0,0 0 0 0 0,0-1 0 0 0,0 1 3 0 0,1-1 144 0 0,-1 0-146 0 0,0 1 0 0 0,0 0 0 0 0,0 0 0 0 0,0 0 0 0 0,0 0 0 0 0,0 0 0 0 0,0 0 0 0 0,0 0 0 0 0,0 0 0 0 0,0 0 0 0 0,0 0 0 0 0,0 0 0 0 0,0 0 0 0 0,0 0 0 0 0,0-1 0 0 0,0 1-1 0 0,0 0 1 0 0,0 0 0 0 0,0 0 0 0 0,0 0 0 0 0,0 0 0 0 0,0 0 0 0 0,0 0 0 0 0,0 0 0 0 0,0 0 0 0 0,0 0 0 0 0,0 0 0 0 0,0 0 0 0 0,0-1 0 0 0,0 1 0 0 0,0 0 0 0 0,0 0 0 0 0,0 0 0 0 0,0 0 0 0 0,0 0 0 0 0,0 0 0 0 0,-1 0 0 0 0,1 0 0 0 0,0 0 0 0 0,0 0 0 0 0,0 0 0 0 0,0 0 2 0 0,0 0 5 0 0,0 0 0 0 0,0 0 0 0 0,0 0 0 0 0,0 0 0 0 0,0-1 0 0 0,-1 1 0 0 0,1 0 0 0 0,0 0 0 0 0,0 0 0 0 0,0 0 0 0 0,0 0 0 0 0,0 0 0 0 0,0 0 0 0 0,0 0 0 0 0,-1 0 0 0 0,1 0 0 0 0,0 0 0 0 0,0 0 0 0 0,0 0 0 0 0,0 0 1 0 0,0 0-1 0 0,0 1 0 0 0,0-1 0 0 0,0 0 0 0 0,-1 0 0 0 0,1 0 0 0 0,0 0 0 0 0,0 0 0 0 0,0 0 0 0 0,0 0 0 0 0,0 0 0 0 0,0 0 0 0 0,0 0 0 0 0,0 0 0 0 0,0 0 0 0 0,0 0 0 0 0,0 1 0 0 0,-1-1 0 0 0,1 0 0 0 0,0 0 0 0 0,0 0 0 0 0,0 0 0 0 0,0 0 0 0 0,0 0 0 0 0,0 0 0 0 0,0 1 0 0 0,0-1 0 0 0,0 0 0 0 0,0 0 0 0 0,0 0 0 0 0,0 0 0 0 0,0 0 0 0 0,0 0-5 0 0,0 0-2 0 0,-2 5-207 0 0,2-5 207 0 0,0 0 0 0 0,0 0-1 0 0,0 0 1 0 0,0 0 0 0 0,0 0 0 0 0,0 0-1 0 0,0 0 1 0 0,0 1 0 0 0,0-1-1 0 0,0 0 1 0 0,0 0 0 0 0,0 0 0 0 0,0 0-1 0 0,0 0 1 0 0,0 0 0 0 0,0 0-1 0 0,0 0 1 0 0,0 0 0 0 0,0 0 0 0 0,0 0-1 0 0,0 0 1 0 0,0 0 0 0 0,0 1 0 0 0,0-1-1 0 0,0 0 1 0 0,-1 0 0 0 0,1 0-1 0 0,0 0 1 0 0,0 0 0 0 0,0 0 0 0 0,0 0-1 0 0,0 0 1 0 0,0 0 0 0 0,0 0-1 0 0,0 0 1 0 0,0 0 0 0 0,0 0 0 0 0,0 0-1 0 0,-1 0 1 0 0,1 0 0 0 0,0 0 0 0 0,0 0-1 0 0,0 0 1 0 0,0 0 0 0 0,0 0-1 0 0,0 0 1 0 0,0 0 0 0 0,0 0 0 0 0,0 0-1 0 0,0 0 1 0 0,0 0 0 0 0,-1 0 0 0 0,1 0-1 0 0,0-1 1 0 0,0 1 0 0 0,0 0-1 0 0,0 0 1 0 0,0 0 0 0 0,0 0 0 0 0,0 0-1 0 0,0 0 1 0 0,0 0 2 0 0,0 0-1 0 0,0 0 1 0 0,0-1-1 0 0,0 1 1 0 0,0 0-1 0 0,0 0 0 0 0,0-1 1 0 0,0 1-1 0 0,0 0 1 0 0,0 0-1 0 0,0 0 0 0 0,0-1 1 0 0,0 1-1 0 0,0 0 1 0 0,0 0-1 0 0,0 0 0 0 0,0-1 1 0 0,0 1-1 0 0,0 0 1 0 0,0 0-1 0 0,0 0 0 0 0,0-1 1 0 0,1 1-1 0 0,-1 0 0 0 0,0 0 1 0 0,0 0-1 0 0,0 0 1 0 0,0-1 0 0 0,0 1 0 0 0,0 0 0 0 0,1 0-1 0 0,-1 0 1 0 0,0 0 0 0 0,0 0 0 0 0,0 0 0 0 0,0 0 0 0 0,0 0 0 0 0,0 0 0 0 0,0 0 0 0 0,0 0 0 0 0,0 0 0 0 0,0 0 0 0 0,0 0-1 0 0,0 0 1 0 0,0 0 0 0 0,0-1 0 0 0,0 1 0 0 0,0 0 0 0 0,0 0 0 0 0,0 0 0 0 0,0 0 0 0 0,0 0 0 0 0,0 0 0 0 0,0 0 0 0 0,0 0 0 0 0,0 0-1 0 0,0 0 1 0 0,0 0 0 0 0,0-1 0 0 0,0 1 0 0 0,0 0 0 0 0,0 0 0 0 0,0 0 0 0 0,0 0 0 0 0,0 0 0 0 0,0 0 0 0 0,0 0 0 0 0,0 0-1 0 0,0 0 1 0 0,0 0 0 0 0,0 0 0 0 0,0 0 0 0 0,0-1 0 0 0,0 1 0 0 0,0 0 0 0 0,0 0 0 0 0,0 0 0 0 0,0 0 0 0 0,0 0 0 0 0,0 0 0 0 0,-1 0-1 0 0,1 0 1 0 0,0 0 0 0 0,0 0 0 0 0,0 0 0 0 0,0 0 0 0 0,0 0 0 0 0,0 0 0 0 0,0 0 0 0 0,0 0 0 0 0,0 0 0 0 0,-4-1 32 0 0,4 1-25 0 0,0-1 1 0 0,0 1-1 0 0,0 0 0 0 0,0 0 0 0 0,0 0 1 0 0,-1 0-1 0 0,1 0 0 0 0,0 0 1 0 0,0 0-1 0 0,0 0 0 0 0,0 0 0 0 0,0 0 1 0 0,0 0-1 0 0,-1 0 0 0 0,1 0 0 0 0,0 0 1 0 0,0 0-1 0 0,0 0 0 0 0,0 0 0 0 0,0 0 1 0 0,0 0-1 0 0,-1 0 0 0 0,1 0 1 0 0,0 0-1 0 0,0 0 0 0 0,0 0 0 0 0,0 0 1 0 0,0 0-1 0 0,0 0 0 0 0,-1 0 0 0 0,1 0 1 0 0,0 0-1 0 0,0 0 0 0 0,0 0 1 0 0,0 1-1 0 0,0-1 0 0 0,0 0 0 0 0,0 0 1 0 0,0 0-1 0 0,0 0 0 0 0,-1 0 0 0 0,1 0 1 0 0,0 0-1 0 0,0 1 0 0 0,0-1 0 0 0,0 0 1 0 0,0 0-1 0 0,0 0 0 0 0,0 0 1 0 0,0 0-1 0 0,0 0-7 0 0,-3 5 54 0 0,3-5-57 0 0,0 0 0 0 0,0 0 0 0 0,0 0 0 0 0,0 0 0 0 0,0 0 0 0 0,0 0 1 0 0,0 0-1 0 0,0 1 0 0 0,0-1 0 0 0,0 0 0 0 0,0 0 0 0 0,0 0 0 0 0,0 0 0 0 0,0 0 0 0 0,0 0 0 0 0,-1 0 0 0 0,1 0 0 0 0,0 0 0 0 0,0 0 0 0 0,0 0 0 0 0,0 0 0 0 0,0 0 0 0 0,0 0 0 0 0,0 0 0 0 0,0 0 1 0 0,0 0-1 0 0,0 0 0 0 0,0 0 0 0 0,-1 0 0 0 0,1 0 0 0 0,0 0 0 0 0,0 0 0 0 0,0 0 0 0 0,0 0 0 0 0,0 0 0 0 0,0 0 0 0 0,0 0 0 0 0,0 0 0 0 0,0 0 0 0 0,0 0 0 0 0,0 0 0 0 0,0 0 0 0 0,-1 0 0 0 0,1 0 4 0 0,0 0-1 0 0,0 0 0 0 0,0 0 0 0 0,0-1 0 0 0,0 1 0 0 0,0 0 1 0 0,0 0-1 0 0,0 0 0 0 0,0 0 0 0 0,0 0 0 0 0,0 0 0 0 0,-1 0 1 0 0,1 0-1 0 0,0 0 0 0 0,0 0 0 0 0,0 0 0 0 0,0 0 0 0 0,0 0 1 0 0,0 0-1 0 0,0 0 0 0 0,0 0 0 0 0,0 0 0 0 0,-1 0 0 0 0,1 1 1 0 0,0-1-1 0 0,0 0 0 0 0,0 0 0 0 0,0 0 0 0 0,0 0 1 0 0,0 0-1 0 0,0 0 0 0 0,0 0 0 0 0,0 0 0 0 0,0 0 0 0 0,0 0 1 0 0,0 0-1 0 0,0 0 0 0 0,0 0 0 0 0,-1 0 0 0 0,1 0 0 0 0,0 1 1 0 0,0-1-1 0 0,0 0 0 0 0,0 0 0 0 0,0 0 0 0 0,0 0 0 0 0,0 0 1 0 0,0 0-1 0 0,0 0 0 0 0,0 0 0 0 0,0 0 0 0 0,0 0 0 0 0,0 1 1 0 0,0-1-1 0 0,0 0 0 0 0,0 0 0 0 0,0 0 0 0 0,7-8-193 0 0,-7 8 210 0 0,1-1 1 0 0,-1 1-1 0 0,1 0 1 0 0,-1 0-1 0 0,0-1 0 0 0,1 1 1 0 0,-1 0-1 0 0,1-1 1 0 0,-1 1-1 0 0,1 0 1 0 0,-1-1-1 0 0,0 1 1 0 0,1 0-1 0 0,-1-1 1 0 0,0 1-1 0 0,1-1 0 0 0,-1 1 1 0 0,0-1-1 0 0,0 1 1 0 0,1-1-1 0 0,-1 1 1 0 0,0-1-1 0 0,0 1 1 0 0,0-1-18 0 0,0 1-3 0 0,0 0 1 0 0,0 0-1 0 0,0 0 1 0 0,0 0-1 0 0,0 0 0 0 0,0 0 1 0 0,0 0-1 0 0,0 0 1 0 0,0 0-1 0 0,0-1 1 0 0,0 1-1 0 0,1 0 1 0 0,-1 0-1 0 0,0 0 1 0 0,0 0-1 0 0,0 0 1 0 0,0 0-1 0 0,0 0 1 0 0,0 0-1 0 0,0 0 1 0 0,0 0-1 0 0,0 0 1 0 0,0 0-1 0 0,0 0 1 0 0,0 0-1 0 0,0 0 1 0 0,0 0-1 0 0,0 0 1 0 0,0 0-1 0 0,1 0 1 0 0,-1 0-1 0 0,0 0 1 0 0,0 0-1 0 0,0 0 1 0 0,0 0-1 0 0,0 0 1 0 0,0 0-1 0 0,0 0 1 0 0,0 0-1 0 0,0 0 1 0 0,0 0-1 0 0,0 0 1 0 0,0 0-1 0 0,0 0 1 0 0,0 0-1 0 0,0 0 1 0 0,1 0 2 0 0,-1 0-3 0 0,0 0 0 0 0,0 0 1 0 0,0 1-1 0 0,0-1 0 0 0,0 0 0 0 0,0 0 0 0 0,0 0 1 0 0,0 0-1 0 0,0 0 0 0 0,0 0 0 0 0,1 0 1 0 0,-1 0-1 0 0,0 0 0 0 0,0 0 0 0 0,0 0 1 0 0,0 0-1 0 0,0 0 0 0 0,0 0 0 0 0,0 0 0 0 0,0 0 1 0 0,0 0-1 0 0,1 0 0 0 0,-1 0 0 0 0,0 0 1 0 0,0-1-1 0 0,0 1 0 0 0,0 0 0 0 0,0 0 1 0 0,0 0-1 0 0,0 0 0 0 0,0 0 0 0 0,0 0 1 0 0,0 0-1 0 0,0 0 0 0 0,1 0 0 0 0,-1 0 0 0 0,0 0 1 0 0,0 0-1 0 0,0 0 0 0 0,0-1 0 0 0,0 1 1 0 0,0 0-1 0 0,0 0 0 0 0,0 0 0 0 0,0 0 1 0 0,0 0-1 0 0,0 0 0 0 0,0 0 0 0 0,0 0 1 0 0,0 0-1 0 0,0-1 3 0 0,0 1 1 0 0,0-1-1 0 0,0 1 1 0 0,0-1 0 0 0,0 1 0 0 0,0-1 0 0 0,1 1-1 0 0,-1-1 1 0 0,0 1 0 0 0,0-1 0 0 0,0 1 0 0 0,1-1 0 0 0,-1 1-1 0 0,0-1 1 0 0,1 1-1 0 0,-1-1 1 0 0,0 1 0 0 0,0 0 0 0 0,0 0 0 0 0,1 0 0 0 0,-1 0 0 0 0,0 0 0 0 0,0 0 0 0 0,0-1 0 0 0,0 1 0 0 0,0 0 0 0 0,0 0 0 0 0,1 0 0 0 0,-1 0 0 0 0,0 0 0 0 0,0 0 0 0 0,0 0 0 0 0,0 0 0 0 0,1 0 0 0 0,-1 0 0 0 0,0 0 0 0 0,0 0 0 0 0,0 0 0 0 0,0 0 0 0 0,1 0 0 0 0,-1 0 0 0 0,0 0 0 0 0,0 0 0 0 0,0 0 0 0 0,0 0 0 0 0,1 0 0 0 0,-1 0 0 0 0,0 0 0 0 0,0 0 0 0 0,0 0 0 0 0,0 0 0 0 0,1 0 0 0 0,-1 1 0 0 0,0-1 0 0 0,0 0 0 0 0,0 0-2 0 0,0 0 3 0 0,0 0-1 0 0,0 0 0 0 0,1 1 0 0 0,-1-1 1 0 0,0 0-1 0 0,0 0 0 0 0,0 0 0 0 0,0 0 0 0 0,1 0 1 0 0,-1 1-1 0 0,0-1 0 0 0,0 0 0 0 0,0 0 1 0 0,0 0-1 0 0,1 0 0 0 0,-1 0 0 0 0,0 0 0 0 0,0 0 1 0 0,0 0-1 0 0,1 0 0 0 0,-1 0 0 0 0,0 0 1 0 0,0 0-1 0 0,0 0 0 0 0,1 0 0 0 0,-1 0 0 0 0,0 0 0 0 0,1 3 99 0 0,-1-3-103 0 0,0 0 0 0 0,0 0 0 0 0,0 0 1 0 0,0 0-1 0 0,0 0 0 0 0,0 0 0 0 0,0 0 0 0 0,0 0 1 0 0,0 0-1 0 0,0 1 0 0 0,0-1 0 0 0,0 0 0 0 0,0 0 0 0 0,0 0 1 0 0,0 0-1 0 0,0 0 0 0 0,0 0 0 0 0,0 0 0 0 0,0 0 1 0 0,0 0-1 0 0,0 0 0 0 0,0 0 0 0 0,0 0 0 0 0,0 0 1 0 0,0 0-1 0 0,0 0 0 0 0,0 0 0 0 0,0 0 0 0 0,0 0 0 0 0,0 0 1 0 0,0 0-1 0 0,0 0 0 0 0,1 0 0 0 0,-1 0 0 0 0,0 0 1 0 0,0 0-1 0 0,0 0 0 0 0,0 0 0 0 0,0 0 0 0 0,0 0 1 0 0,0 0-1 0 0,0 0 0 0 0,0 0 0 0 0,0 0 0 0 0,0 0 0 0 0,0 0 1 0 0,0 0-1 0 0,0 0 0 0 0,0 0 0 0 0,0 0 0 0 0,0 0 1 0 0,0 0-1 0 0,1 0 0 0 0,-1 0 0 0 0,0 0 3 0 0,4-2-43 0 0,1-1 62 0 0,-4 3-17 0 0,-1 0 0 0 0,0 0 0 0 0,0 0 0 0 0,0 0 0 0 0,0 0 0 0 0,0 0 0 0 0,0 0-1 0 0,1 0 1 0 0,-1 0 0 0 0,0 0 0 0 0,0 0 0 0 0,0 0 0 0 0,0 0 0 0 0,0 0 0 0 0,0 0 0 0 0,1 0 0 0 0,-1 0 0 0 0,0 0-1 0 0,0 0 1 0 0,0 0 0 0 0,0-1 0 0 0,0 1 0 0 0,0 0 0 0 0,0 0 0 0 0,1 0 0 0 0,-1 0 0 0 0,0 0 0 0 0,0 0 0 0 0,0 0 0 0 0,0 0-1 0 0,0-1 1 0 0,0 1 0 0 0,0 0 0 0 0,0 0-2 0 0,-2 4 81 0 0,2-3-81 0 0,0-1 0 0 0,-1 0 0 0 0,1 0 1 0 0,0 1-1 0 0,0-1 0 0 0,0 0 0 0 0,0 0 1 0 0,-1 1-1 0 0,1-1 0 0 0,0 0 0 0 0,0 0 1 0 0,-1 0-1 0 0,1 0 0 0 0,0 1 1 0 0,0-1-1 0 0,0 0 0 0 0,-1 0 0 0 0,1 0 1 0 0,0 0-1 0 0,-1 0 7 0 0,1 1 1 0 0,-1-1-1 0 0,1 0 1 0 0,-1 0-1 0 0,1 1 1 0 0,0-1-1 0 0,-1 0 1 0 0,1 1-1 0 0,-1-1 1 0 0,1 0-1 0 0,0 1 1 0 0,-1-1-1 0 0,1 0 1 0 0,0 1-1 0 0,0-1 1 0 0,-1 1-8 0 0,0 1-38 0 0,0-1 0 0 0,0 1 0 0 0,0 0-1 0 0,0-1 1 0 0,-1 0 0 0 0,0 2 38 0 0,-4 2 124 0 0,6-5-123 0 0,0 0 0 0 0,0 0 0 0 0,0 0 1 0 0,0 0-1 0 0,0 0 0 0 0,0 0 1 0 0,0 0-1 0 0,0 0 0 0 0,0 0 1 0 0,0 0-1 0 0,0 0 0 0 0,0 0 1 0 0,0 0-1 0 0,0 0 0 0 0,0 0 1 0 0,0 0-1 0 0,1 0 0 0 0,-1 0 1 0 0,0 0-1 0 0,0 0 0 0 0,0 0 1 0 0,0 0-1 0 0,0 0 0 0 0,0 0 1 0 0,0 0-1 0 0,0 0 0 0 0,0 0 0 0 0,0 0 1 0 0,0 0-1 0 0,0 0 0 0 0,0 0 1 0 0,0 0-1 0 0,0 0 0 0 0,0 0 1 0 0,0 0-1 0 0,0 0 0 0 0,0 0 1 0 0,0 1-1 0 0,0-1 0 0 0,0 0 1 0 0,0 0-1 0 0,1 0 0 0 0,-1 0 1 0 0,0 0-1 0 0,0 0 0 0 0,0 0 1 0 0,0 0-1 0 0,0 0 0 0 0,0 0 1 0 0,0 0-1 0 0,0 0 0 0 0,0 0 0 0 0,0 0 1 0 0,0 0-1 0 0,0 0 0 0 0,0 0 1 0 0,0 0-1 0 0,0 1 0 0 0,-1-1 1 0 0,1 0-1 0 0,0 0 0 0 0,0 0 1 0 0,0 0-1 0 0,0 0 0 0 0,0 0 1 0 0,0 0-1 0 0,0 0 0 0 0,0 0-1 0 0,0 1-35 0 0,1-3-42 0 0,-1 3 100 0 0,0 0-1 0 0,0 0 1 0 0,0 1 0 0 0,0-1 0 0 0,0 0-1 0 0,1 0 1 0 0,-1 1 0 0 0,0-1 0 0 0,0 0-1 0 0,1 0 1 0 0,-1 0 0 0 0,1 0 0 0 0,-1 1-1 0 0,1-1 1 0 0,0 0 0 0 0,-1 0 0 0 0,1 0-23 0 0,1 2-59 0 0,-2-2 66 0 0,0-1 1 0 0,0 0 0 0 0,0 0-1 0 0,1 0 1 0 0,-1 0-1 0 0,0 1 1 0 0,0-1 0 0 0,0 0-1 0 0,0 0 1 0 0,0 0 0 0 0,0 1-1 0 0,0-1 1 0 0,0 0 0 0 0,1 0-1 0 0,-1 0 1 0 0,0 0 0 0 0,0 0-1 0 0,0 0 1 0 0,0 1 0 0 0,1-1-1 0 0,-1 0 1 0 0,0 0 0 0 0,0 0-1 0 0,0 0 1 0 0,0 0 0 0 0,1 0-1 0 0,-1 0 1 0 0,0 0 0 0 0,0 0-1 0 0,0 0 1 0 0,1 0 0 0 0,-1 0-1 0 0,0 0 1 0 0,0 0-8 0 0,0 0-3 0 0,1 0-1 0 0,-1 1 1 0 0,0-1-1 0 0,0 0 1 0 0,1 0 0 0 0,-1 0-1 0 0,0 0 1 0 0,0 0-1 0 0,1 0 1 0 0,-1 1 0 0 0,0-1-1 0 0,0 0 1 0 0,0 0 0 0 0,1 0-1 0 0,-1 0 1 0 0,0 1-1 0 0,0-1 1 0 0,0 0 0 0 0,0 0-1 0 0,0 1 1 0 0,1-1-1 0 0,-1 0 1 0 0,0 0 0 0 0,0 1-1 0 0,0-1 1 0 0,0 0-1 0 0,0 0 1 0 0,0 1 0 0 0,0-1-1 0 0,0 0 4 0 0,2 9 254 0 0,2 13-337 0 0,4-12 285 0 0,-5 3-154 0 0,-2-11-61 0 0,0 1 1 0 0,-1 0 0 0 0,1 0 0 0 0,-1-1 0 0 0,1 1-1 0 0,-1 1 13 0 0,9-2-50 0 0,-7 0 97 0 0,-2-2-36 0 0,0 0-1 0 0,0 0 1 0 0,0 0 0 0 0,0 0-1 0 0,1 1 1 0 0,-1-1-1 0 0,0 0 1 0 0,0 0-1 0 0,0 0 1 0 0,0 0 0 0 0,0 0-1 0 0,0 0 1 0 0,0 0-1 0 0,1 0 1 0 0,-1 0-1 0 0,0 0 1 0 0,0 0-1 0 0,0 0 1 0 0,0 0 0 0 0,0 0-1 0 0,0 0 1 0 0,1 0-1 0 0,-1 0 1 0 0,0 0-1 0 0,0 0 1 0 0,0 0 0 0 0,0 0-1 0 0,0 0 1 0 0,0 0-1 0 0,0 0 1 0 0,1 0-1 0 0,-1 0 1 0 0,0 0 0 0 0,0 0-1 0 0,0 0 1 0 0,0 0-1 0 0,0 0 1 0 0,0-1-1 0 0,0 1-10 0 0,1 0-7 0 0,-1 0-2 0 0,1 0 1 0 0,-1 0 0 0 0,0 0-1 0 0,0 0 1 0 0,1 0 0 0 0,-1 0-1 0 0,0 0 1 0 0,0 1-1 0 0,1-1 1 0 0,-1 0 0 0 0,0 0-1 0 0,0 0 1 0 0,0 0 0 0 0,1 0-1 0 0,-1 1 1 0 0,0-1-1 0 0,0 0 1 0 0,0 0 0 0 0,0 0-1 0 0,1 0 1 0 0,-1 1 0 0 0,0-1-1 0 0,0 0 1 0 0,0 0-1 0 0,0 1 1 0 0,0-1 0 0 0,0 0 8 0 0,3 8 238 0 0,-2-9-226 0 0,0 3-32 0 0,2 2-23 0 0,-3-4 47 0 0,0 0 0 0 0,0 0 0 0 0,0 0 0 0 0,0 0 0 0 0,1 0 0 0 0,-1 0 0 0 0,0 0 0 0 0,0-1 0 0 0,0 1 0 0 0,1 0 0 0 0,-1 0 0 0 0,0 0 0 0 0,0 0 0 0 0,0 0 0 0 0,1 0 0 0 0,-1 0 0 0 0,0 0 0 0 0,0 0 0 0 0,0 0 0 0 0,1 0 0 0 0,-1 0 0 0 0,0 0 0 0 0,0 0 0 0 0,0 0 0 0 0,1 1 0 0 0,-1-1 0 0 0,0 0 0 0 0,0 0 0 0 0,0 0 0 0 0,1 0 0 0 0,-1 0 0 0 0,0 0 0 0 0,0 0 0 0 0,0 1 0 0 0,0-1 0 0 0,0 0 0 0 0,1 0 0 0 0,-1 0-1 0 0,0 0 1 0 0,0 1 0 0 0,0-1 0 0 0,0 0 0 0 0,0 0 0 0 0,0 0 0 0 0,0 1 0 0 0,0-1 0 0 0,0 0 0 0 0,0 0-4 0 0,4 6 77 0 0,-2-1-70 0 0,-2-5-10 0 0,0 1 0 0 0,1-1 0 0 0,-1 0 0 0 0,0 0 0 0 0,0 1 0 0 0,0-1 0 0 0,0 0 0 0 0,0 0 0 0 0,0 1 0 0 0,1-1 0 0 0,-1 0 1 0 0,0 0-1 0 0,0 1 0 0 0,0-1 0 0 0,1 0 0 0 0,-1 0 0 0 0,0 0 0 0 0,0 0 0 0 0,1 1 0 0 0,-1-1 0 0 0,0 0 0 0 0,0 0 0 0 0,1 0 0 0 0,-1 0 0 0 0,0 0 3 0 0,5 8 71 0 0,-4-7-44 0 0,0 0 0 0 0,0 0 0 0 0,0 0-1 0 0,0 0 1 0 0,0 1 0 0 0,0-1 0 0 0,0 0 0 0 0,0 1-27 0 0,3 5-192 0 0,-1-3 129 0 0,-2-3 73 0 0,-1 0 0 0 0,1-1 0 0 0,-1 1 0 0 0,1 0 0 0 0,-1-1 0 0 0,0 1 0 0 0,1 0 0 0 0,-1-1 0 0 0,0 1 0 0 0,0 0 0 0 0,1 0-10 0 0,-1 0 2 0 0,0-1 1 0 0,0 1 0 0 0,1-1 0 0 0,-1 1 0 0 0,0-1 0 0 0,1 1 0 0 0,-1-1 0 0 0,1 1 0 0 0,-1-1 0 0 0,0 1 0 0 0,1-1 0 0 0,0 1-3 0 0,4 5 115 0 0,-4-3-207 0 0,-1-2 92 0 0,0 0 0 0 0,1 0 0 0 0,-1 0 0 0 0,0 0 1 0 0,1 0-1 0 0,-1 0 0 0 0,1 0 0 0 0,0 0 0 0 0,-1 0 1 0 0,1 0-1 0 0,0-1 0 0 0,-1 1 0 0 0,1 0 0 0 0,0 0 0 0 0,0-1 1 0 0,0 1-1 0 0,0 0 0 0 0,0-1 4 0 0,-1 1 0 0 0,1 0 0 0 0,0-1 1 0 0,-1 1-1 0 0,1 0 0 0 0,-1 0 0 0 0,1-1 0 0 0,-1 1 1 0 0,1 0-1 0 0,-1 0 0 0 0,1 0 0 0 0,-1 0 0 0 0,0 0 1 0 0,1 0-1 0 0,-1-1 0 0 0,0 1 0 0 0,0 0 0 0 0,0 0 1 0 0,0 0-5 0 0,0 1 18 0 0,1-1 1 0 0,-1 0-1 0 0,0 0 1 0 0,1 1-1 0 0,-1-1 1 0 0,1 0-1 0 0,-1 0 1 0 0,1 1-19 0 0,3 5-102 0 0,-4-6 103 0 0,0-1 1 0 0,0 0 0 0 0,1 1-1 0 0,-1-1 1 0 0,0 0-1 0 0,0 1 1 0 0,0-1-1 0 0,0 0 1 0 0,0 1-1 0 0,0-1 1 0 0,0 0 0 0 0,0 1-1 0 0,0-1 1 0 0,0 0-1 0 0,0 1 1 0 0,0-1-1 0 0,0 0 1 0 0,0 1-1 0 0,0-1 1 0 0,0 1 0 0 0,0-1-2 0 0,7 10-76 0 0,-2 1 5 0 0,-4-10 72 0 0,-1 0 0 0 0,1 0 0 0 0,-1 0 0 0 0,1 1 0 0 0,-1-1 0 0 0,0 0 0 0 0,1 0 0 0 0,-1 0 0 0 0,0 2-1 0 0,3 4-108 0 0,-3-6 113 0 0,0-1 0 0 0,1 1 0 0 0,-1 0 0 0 0,0-1 0 0 0,1 1 0 0 0,-1 0 0 0 0,0-1 1 0 0,0 1-1 0 0,0 0 0 0 0,0 0 0 0 0,0-1 0 0 0,0 1 0 0 0,0 0 0 0 0,0 0-5 0 0,0-1 8 0 0,0 1 0 0 0,0 0 1 0 0,0-1-1 0 0,0 1 0 0 0,0 0 0 0 0,0-1 1 0 0,0 1-1 0 0,0-1 0 0 0,0 1 0 0 0,0 0 1 0 0,1-1-1 0 0,-1 1 0 0 0,0 0-8 0 0,2 6 210 0 0,-2-6-203 0 0,0-1-1 0 0,0 1 0 0 0,0-1 1 0 0,1 0-1 0 0,-1 1 0 0 0,0-1 1 0 0,0 1-1 0 0,1-1 0 0 0,-1 0 1 0 0,0 1-1 0 0,1-1 0 0 0,-1 0 1 0 0,0 1-1 0 0,1-1 0 0 0,-1 0 1 0 0,0 1-1 0 0,1-1 0 0 0,-1 0 1 0 0,1 0-1 0 0,-1 0 0 0 0,1 1-6 0 0,-1-1-21 0 0,1 0-1 0 0,0 1 0 0 0,-1-1 1 0 0,1 0-1 0 0,-1 1 0 0 0,1-1 1 0 0,0 1-1 0 0,-1-1 0 0 0,1 1 1 0 0,-1-1-1 0 0,0 1 1 0 0,1 0 21 0 0,1 5 6 0 0,-2-5 2 0 0,1 1-1 0 0,-1-1 1 0 0,1 1 0 0 0,0-1 0 0 0,-1 1 0 0 0,1-1-1 0 0,0 0 1 0 0,0 1 0 0 0,0-1 0 0 0,0 0 0 0 0,0 1-8 0 0,3 0-54 0 0,1 1 138 0 0,-2 0-56 0 0,0 0-44 0 0,-3-3 15 0 0,0 1 0 0 0,1-1 0 0 0,-1 1 0 0 0,0-1 0 0 0,0 1 0 0 0,1-1 0 0 0,-1 1 0 0 0,0-1 0 0 0,1 0 0 0 0,-1 1 0 0 0,1-1 0 0 0,-1 1 0 0 0,0-1 0 0 0,1 0 0 0 0,-1 1-1 0 0,1-1 2 0 0,-1 0 1 0 0,1 0-4 0 0,-1 1 0 0 0,0-1-1 0 0,0 1 1 0 0,0-1-1 0 0,0 0 1 0 0,0 1 0 0 0,0-1-1 0 0,0 1 1 0 0,0-1 0 0 0,1 0-1 0 0,-1 1 1 0 0,0-1 0 0 0,-1 1-1 0 0,1-1 1 0 0,0 0 0 0 0,0 1-1 0 0,0-1 4 0 0,0 4-44 0 0,4 4 0 0 0,0-2-51 0 0,-4-6 96 0 0,0 1 0 0 0,0-1 0 0 0,0 0-1 0 0,0 0 1 0 0,0 0 0 0 0,0 0 0 0 0,0 0 0 0 0,0 0-1 0 0,0 1 1 0 0,0-1 0 0 0,0 0 0 0 0,0 0 0 0 0,1 0-1 0 0,-1 0 1 0 0,0 0 0 0 0,0 0 0 0 0,0 0 0 0 0,0 0-1 0 0,0 1 1 0 0,0-1 0 0 0,0 0 0 0 0,0 0-1 0 0,0 0 1 0 0,1 0 0 0 0,-1 0 0 0 0,0 0 0 0 0,0 0-1 0 0,0 0 1 0 0,0 0 0 0 0,0 0 0 0 0,0 0 0 0 0,0 0-1 0 0,1 0 1 0 0,-1 0 0 0 0,0 0 0 0 0,0 0 0 0 0,0 0-1 0 0,0 0 1 0 0,0 0 0 0 0,0 0 0 0 0,1 0 0 0 0,-1 0-1 0 0,0 0 1 0 0,0 0 0 0 0,0 0 0 0 0,0 0 0 0 0,0 0-1 0 0,0 0 1 0 0,1 0 0 0 0,-1 0 0 0 0,0 0 0 0 0,0 0-1 0 0,0 0 1 0 0,0 0 0 0 0,0-1 0 0 0,0 1 0 0 0,0 0-1 0 0,5 11-96 0 0,1-5-274 0 0,0 3 554 0 0,-5-8-161 0 0,1 3 53 0 0,-2-4-81 0 0,0 0-1 0 0,0 0 1 0 0,0 0 0 0 0,0 0-1 0 0,0 0 1 0 0,0 0 0 0 0,0 0-1 0 0,0 0 1 0 0,0 0 0 0 0,0 0-1 0 0,1 0 1 0 0,-1 0 0 0 0,0 0 0 0 0,0 0-1 0 0,0 0 1 0 0,0 0 0 0 0,0 0-1 0 0,0 0 1 0 0,0 0 0 0 0,0 0-1 0 0,0 0 1 0 0,0 0 0 0 0,0 0-1 0 0,0 0 1 0 0,0 0 0 0 0,1 0-1 0 0,-1 0 1 0 0,0 0 0 0 0,0 0 0 0 0,0 0-1 0 0,0 0 1 0 0,0 0 0 0 0,0 0-1 0 0,0 0 1 0 0,0 0 0 0 0,0 0-1 0 0,0 0 1 0 0,0 0 0 0 0,0-1-1 0 0,0 1 1 0 0,0 0 0 0 0,0 0-1 0 0,0 0 1 0 0,0 0 0 0 0,0 0 0 0 0,0 0-1 0 0,0 0 1 0 0,0 0 0 0 0,0 0-1 0 0,1 0 1 0 0,-1 0 0 0 0,0 0-1 0 0,0 0 1 0 0,0-1 0 0 0,0 1-1 0 0,0 0 1 0 0,-1 0 0 0 0,1 0-1 0 0,0 0 1 0 0,0 0 5 0 0,6 7 75 0 0,-6-7-82 0 0,0 0 1 0 0,0 0 0 0 0,1 1 0 0 0,-1-1-1 0 0,0 0 1 0 0,0 0 0 0 0,0 1-1 0 0,1-1 1 0 0,-1 0 0 0 0,0 1-1 0 0,0-1 1 0 0,0 0 0 0 0,0 1 0 0 0,0-1-1 0 0,0 0 1 0 0,0 1 0 0 0,0-1-1 0 0,0 0 1 0 0,0 1 0 0 0,0-1 0 0 0,0 0-1 0 0,0 1 1 0 0,0-1 0 0 0,0 1 6 0 0,0-1-3 0 0,0 0 0 0 0,0 0 0 0 0,0 1 0 0 0,0-1 0 0 0,0 0 0 0 0,0 1 0 0 0,0-1 0 0 0,0 0 0 0 0,0 1 0 0 0,0-1 0 0 0,0 0 0 0 0,0 1 0 0 0,0-1 0 0 0,1 0 0 0 0,-1 0 0 0 0,0 1 0 0 0,0-1 0 0 0,0 0 0 0 0,0 1 3 0 0,1-1 49 0 0,-1 0-58 0 0,1 0-1 0 0,-1 0 1 0 0,0 0-1 0 0,1 0 1 0 0,-1 1-1 0 0,0-1 1 0 0,1 0-1 0 0,-1 0 1 0 0,0 0-1 0 0,1 1 1 0 0,-1-1-1 0 0,0 0 1 0 0,0 0-1 0 0,1 1 1 0 0,-1-1-1 0 0,0 0 1 0 0,0 1 0 0 0,0-1-1 0 0,1 0 10 0 0,1 3 107 0 0,-1-2-99 0 0,-1-1-1 0 0,1 1 1 0 0,-1-1 0 0 0,1 1 0 0 0,-1-1 0 0 0,1 1 0 0 0,-1 0 0 0 0,0-1 0 0 0,1 1 0 0 0,-1 0 0 0 0,0-1 0 0 0,0 1 0 0 0,1 0 0 0 0,-1-1-1 0 0,0 1-7 0 0,3 6-336 0 0,-2-7 324 0 0,-1 1 0 0 0,0-1 0 0 0,1 1 0 0 0,-1-1 0 0 0,0 1 0 0 0,0-1 0 0 0,1 1 0 0 0,-1-1 0 0 0,0 1 0 0 0,0-1 0 0 0,0 1 0 0 0,0 0 0 0 0,1-1 0 0 0,-1 1 12 0 0,6 6-114 0 0,-6-7 116 0 0,0 0 0 0 0,0 0 0 0 0,0 0 0 0 0,0 0 1 0 0,0 0-1 0 0,0 1 0 0 0,0-1 0 0 0,0 0 0 0 0,0 0 1 0 0,0 0-1 0 0,0 0 0 0 0,0 0 0 0 0,0 0 1 0 0,0 0-1 0 0,0 0 0 0 0,0 0 0 0 0,0 0 0 0 0,0 0 1 0 0,0 0-1 0 0,0 0 0 0 0,0 0 0 0 0,0 0 0 0 0,0 1 1 0 0,0-1-1 0 0,1 0 0 0 0,-1 0 0 0 0,0 0 0 0 0,0 0 1 0 0,0 0-1 0 0,0 0 0 0 0,0 0 0 0 0,0 0 0 0 0,0 0 1 0 0,0 0-1 0 0,0 0 0 0 0,0 0 0 0 0,0 0 0 0 0,1 0 1 0 0,-1 0-1 0 0,0 0 0 0 0,0 0 0 0 0,0 0 1 0 0,0 0-4 0 0,2 1 29 0 0,-2-1-36 0 0,0 0 0 0 0,0 0 0 0 0,0 1-1 0 0,0-1 1 0 0,0 0 0 0 0,0 0 0 0 0,0 1-1 0 0,0-1 1 0 0,0 0 0 0 0,0 0 0 0 0,1 0 0 0 0,-1 1-1 0 0,0-1 1 0 0,0 0 0 0 0,0 0 0 0 0,0 0-1 0 0,0 0 1 0 0,1 1 0 0 0,-1-1 0 0 0,0 0-1 0 0,0 0 1 0 0,0 0 0 0 0,1 0 0 0 0,-1 0-1 0 0,0 1 1 0 0,0-1 0 0 0,1 0 8 0 0,3-3-397 0 0,-3 2 309 0 0,2-3 40 0 0,0 0-1 0 0,-1 1 1 0 0,1-1-1 0 0,-1 0 1 0 0,2-2 48 0 0,4-2 164 0 0,-6 4-131 0 0,0 0 0 0 0,1 0 0 0 0,-1 1 0 0 0,2-2-33 0 0,1-2 24 0 0,5-1-96 0 0,-6 3 50 0 0,7-11 145 0 0,-9 12-84 0 0,-2 4-10 0 0,1-1-1 0 0,-1 0 1 0 0,0 0-1 0 0,1 0 0 0 0,-1 1 1 0 0,1-1-1 0 0,-1 0 1 0 0,1 0-1 0 0,-1 1 1 0 0,1-1-1 0 0,0 0 1 0 0,-1 1-1 0 0,1-1 1 0 0,0 1-1 0 0,-1-1 0 0 0,1 1 1 0 0,1-1-29 0 0,14-10 121 0 0,-8 4-157 0 0,-4 6 136 0 0,-4 1-108 0 0,1 0 0 0 0,-1-1 0 0 0,1 1 0 0 0,-1 0 0 0 0,0 0 0 0 0,1 0 0 0 0,-1 0 0 0 0,0 0 0 0 0,1 0-1 0 0,-1-1 1 0 0,1 1 0 0 0,-1 0 0 0 0,0 0 0 0 0,1-1 0 0 0,-1 1 0 0 0,0 0 8 0 0,1-1 9 0 0,0 0 1 0 0,0 1-1 0 0,-1-1 1 0 0,1 1-1 0 0,0-1 1 0 0,0 1-1 0 0,0-1 1 0 0,0 1-1 0 0,0 0 0 0 0,0-1-9 0 0,0 1-10 0 0,0 0 0 0 0,0-1 1 0 0,0 1-1 0 0,0 0 0 0 0,0-1 0 0 0,-1 1 0 0 0,1-1 0 0 0,0 1 0 0 0,0-1 0 0 0,0 0 0 0 0,-1 1 0 0 0,2-2 10 0 0,-2 2 7 0 0,1-1 0 0 0,-1 0 1 0 0,1 1-1 0 0,0-1 1 0 0,0 0-1 0 0,-1 1 0 0 0,1-1 1 0 0,0 1-1 0 0,0-1 1 0 0,0 1-1 0 0,0-1 0 0 0,-1 1 1 0 0,1 0-1 0 0,0-1 1 0 0,0 1-1 0 0,0 0 0 0 0,0 0 1 0 0,0 0-1 0 0,0 0 1 0 0,0 0-8 0 0,0 0-3 0 0,1-1 1 0 0,-1 1 0 0 0,0 0-1 0 0,0 0 1 0 0,1-1 0 0 0,-1 1-1 0 0,0-1 1 0 0,1 1 2 0 0,4-3-29 0 0,-4 3 22 0 0,0 0 1 0 0,0-1 0 0 0,0 1 0 0 0,0 0 0 0 0,0 1-1 0 0,1-1 7 0 0,3 0-56 0 0,-6 0 73 0 0,1 0 0 0 0,0 1 0 0 0,0-1 0 0 0,-1 0 0 0 0,1 0-1 0 0,0 0 1 0 0,0 0 0 0 0,-1 1 0 0 0,1-1 0 0 0,0 0 0 0 0,-1 1-1 0 0,1-1-16 0 0,-1 1-5 0 0,1-1 0 0 0,-1 0 0 0 0,1 0 0 0 0,-1 0 0 0 0,0 1 0 0 0,1-1-1 0 0,-1 0 1 0 0,1 0 0 0 0,-1 0 0 0 0,0 0 0 0 0,1 0 0 0 0,-1 0-1 0 0,1 0 1 0 0,-1 1 0 0 0,1-1 0 0 0,-1-1 0 0 0,1 1 0 0 0,-1 0-1 0 0,0 0 1 0 0,1 0 0 0 0,-1 0 0 0 0,1 0 0 0 0,-1 0 0 0 0,0 0-1 0 0,1-1 1 0 0,-1 1 5 0 0,5-2-12 0 0,-1-1 0 0 0,1 1 0 0 0,2-4 12 0 0,-6 6-6 0 0,-1 0 0 0 0,1-1-1 0 0,-1 1 1 0 0,1 0 0 0 0,-1 0 0 0 0,1 0-1 0 0,-1 0 1 0 0,1-1 0 0 0,-1 1 0 0 0,1 0-1 0 0,-1 0 1 0 0,1 0 0 0 0,-1 0-1 0 0,1 0 1 0 0,-1 0 0 0 0,1 0 0 0 0,-1 1-1 0 0,1-1 1 0 0,0 0 6 0 0,-1 0 2 0 0,0 0-1 0 0,1 0 1 0 0,-1 0-1 0 0,0 0 1 0 0,0 0-1 0 0,0 0 1 0 0,1 0-1 0 0,-1 0 1 0 0,0 1-1 0 0,0-1 1 0 0,0 0-1 0 0,0 0 1 0 0,1 0-1 0 0,-1 0 1 0 0,0 0-1 0 0,0 0 1 0 0,0 1-1 0 0,0-1 1 0 0,1 0-1 0 0,-1 0 1 0 0,0 0-1 0 0,0 0 1 0 0,0 1-1 0 0,0-1 1 0 0,0 0-1 0 0,0 0 1 0 0,0 0-1 0 0,0 1 1 0 0,0-1-1 0 0,0 0 1 0 0,1 0 0 0 0,-1 0-1 0 0,0 1 1 0 0,0-1-1 0 0,0 0 1 0 0,0 0-1 0 0,0 0 1 0 0,0 1-1 0 0,-1-1 1 0 0,1 0-2 0 0,0 0-8 0 0,0 0 0 0 0,0 1 0 0 0,0-1 0 0 0,-1 0 1 0 0,1 0-1 0 0,0 0 0 0 0,-1 0 0 0 0,1 0 0 0 0,0 0 0 0 0,0 1 1 0 0,-1-1-1 0 0,1 0 0 0 0,0 0 0 0 0,0 0 0 0 0,-1 0 1 0 0,1 0-1 0 0,0 0 0 0 0,-1 0 0 0 0,1 0 0 0 0,0 0 0 0 0,-1 0 9 0 0,1-1 6 0 0,0 1 0 0 0,-1 0 0 0 0,1 0 1 0 0,-1 0-1 0 0,1 0 0 0 0,-1 0 1 0 0,1 1-1 0 0,-1-1 0 0 0,1 0 0 0 0,0 0 1 0 0,-1 0-1 0 0,1 0 0 0 0,-1 0 1 0 0,1 1-1 0 0,-1-1-7 0 0,0 1-23 0 0,1-1 0 0 0,-1 1 0 0 0,0 0 0 0 0,0-1-1 0 0,0 1 1 0 0,0-1 0 0 0,0 1 0 0 0,0-1 0 0 0,-1 0 0 0 0,0 1 23 0 0,-9 3 10 0 0,4 1-25 0 0,-1-1 0 0 0,0 0 1 0 0,0 0-1 0 0,-1-1 0 0 0,1 0 1 0 0,-1 0-1 0 0,1-1 0 0 0,-2 0 15 0 0,7-1-32 0 0,1-1 31 0 0,1 0 1 0 0,0 0 0 0 0,-1 0-1 0 0,1 1 1 0 0,0-1 0 0 0,-1 0-1 0 0,1 1 1 0 0,0-1 0 0 0,0 1-1 0 0,0 0 1 0 0,-1-1 0 0 0,1 1-1 0 0,0 0 1 0 0,0 0 0 0 0,1-1-2 0 0,0 0 0 0 0,-1 0 0 0 0,1 0 1 0 0,0 1-1 0 0,0-1 0 0 0,0 0 0 0 0,0 0 1 0 0,0 0-1 0 0,0 0 0 0 0,0 0 0 0 0,0 0 0 0 0,0 0 1 0 0,-1 0-1 0 0,1 0 0 0 0,0 0 0 0 0,0 1 0 0 0,0-1 1 0 0,0 0-1 0 0,0 0 0 0 0,0 0 0 0 0,0 0 0 0 0,-1 0 1 0 0,1 0-1 0 0,0 0 0 0 0,0 0 0 0 0,0 0 0 0 0,0 0 1 0 0,0 0-1 0 0,-1 0 0 0 0,1 0 0 0 0,0 0 0 0 0,0 0 1 0 0,0 0-1 0 0,0 0 0 0 0,0 0 0 0 0,0-1 0 0 0,0 1 1 0 0,-1 0-1 0 0,1 0 0 0 0,0 0 0 0 0,0 0 0 0 0,0 0 1 0 0,0 0-1 0 0,0 0 0 0 0,0 0 0 0 0,0 0 0 0 0,-1-1 2 0 0,1 1 5 0 0,0 0-1 0 0,0 0 1 0 0,0 0-1 0 0,0 0 0 0 0,0 0 1 0 0,0-1-1 0 0,0 1 0 0 0,0 0 1 0 0,0 0-1 0 0,1 0 1 0 0,-1 0-1 0 0,0-1 0 0 0,0 1 1 0 0,0 0-1 0 0,0 0 0 0 0,0 0 1 0 0,0 0-1 0 0,0 0 0 0 0,0 0 1 0 0,0-1-1 0 0,0 1 1 0 0,0 0-1 0 0,1 0 0 0 0,-1 0 1 0 0,0 0-1 0 0,0 0 0 0 0,0 0 1 0 0,0 0-1 0 0,0 0 1 0 0,0-1-1 0 0,1 1 0 0 0,-1 0 1 0 0,0 0-1 0 0,0 0 0 0 0,0 0 1 0 0,0 0-1 0 0,1 0 0 0 0,-1 0 1 0 0,0 0-1 0 0,0 0 1 0 0,0 0-5 0 0,2-1 71 0 0,0 0 1 0 0,0 0 0 0 0,0 0 0 0 0,0 0-1 0 0,0 0 1 0 0,-1 0 0 0 0,1-1 0 0 0,0 1-1 0 0,-1-1 1 0 0,1 1-72 0 0,10-9 136 0 0,12-5-36 0 0,-21 14-115 0 0,-1 0 1 0 0,1 0-1 0 0,0 0 0 0 0,-1 0 1 0 0,1 0-1 0 0,0 1 0 0 0,0-1 1 0 0,2 1 14 0 0,0 0 63 0 0,-1 1 0 0 0,1-1 0 0 0,-1 1 0 0 0,2 1-63 0 0,10 1-220 0 0,-7 1 198 0 0,-8-4 21 0 0,-1 1 1 0 0,1-1-1 0 0,0 0 0 0 0,-1 1 0 0 0,1-1 1 0 0,-1 0-1 0 0,1 0 0 0 0,0 1 1 0 0,-1-1-1 0 0,1 0 0 0 0,0 0 0 0 0,-1 0 1 0 0,1 0-1 0 0,0 0 0 0 0,-1 0 1 0 0,1 0-1 0 0,0 0 0 0 0,-1 0 0 0 0,1 0 1 0 0,0 0 0 0 0,-1 0-5 0 0,1 0 0 0 0,-1 0 1 0 0,1 0-1 0 0,-1 0 0 0 0,0 0 0 0 0,1 0 1 0 0,-1 0-1 0 0,1 0 0 0 0,-1 0 0 0 0,1 0 1 0 0,-1 0-1 0 0,0 0 0 0 0,1 0 0 0 0,-1 1 1 0 0,1-1-1 0 0,-1 0 0 0 0,0 0 1 0 0,1 0-1 0 0,-1 1 0 0 0,0-1 0 0 0,1 0 1 0 0,-1 1-1 0 0,0-1 0 0 0,0 0 0 0 0,1 1 1 0 0,-1-1-1 0 0,0 0 0 0 0,0 1 5 0 0,1-1 6 0 0,-1 1-1 0 0,0-1 0 0 0,1 0 1 0 0,-1 1-1 0 0,1-1 0 0 0,-1 1 1 0 0,1-1-1 0 0,-1 0 1 0 0,1 1-1 0 0,-1-1 0 0 0,1 0 1 0 0,-1 0-1 0 0,1 1-5 0 0,6 0-37 0 0,-5-1 42 0 0,0 0-1 0 0,0 1 1 0 0,0-1-1 0 0,0 1 1 0 0,0 0 0 0 0,2 0-5 0 0,3 0-77 0 0,-6-1 81 0 0,-1 0-1 0 0,0 0 1 0 0,1 0-1 0 0,-1 0 1 0 0,1 0-1 0 0,-1 0 1 0 0,0 0-1 0 0,1 0 1 0 0,-1 0-1 0 0,0 0 1 0 0,1 1 0 0 0,-1-1-1 0 0,1 0 1 0 0,-1 0-1 0 0,0 0 1 0 0,1 0-1 0 0,-1 1 1 0 0,0-1-1 0 0,1 0 1 0 0,-1 0 0 0 0,0 1-1 0 0,1-1-3 0 0,-1 0 7 0 0,1 1 0 0 0,0-1 0 0 0,-1 1 0 0 0,1-1 0 0 0,0 0 0 0 0,-1 1 0 0 0,1-1 0 0 0,0 0 0 0 0,-1 0 0 0 0,1 0 0 0 0,0 0 0 0 0,0 0 0 0 0,-1 1 0 0 0,1-1 0 0 0,0 0 0 0 0,0-1 0 0 0,0 1-7 0 0,0 0-5 0 0,0 0 0 0 0,0 0 0 0 0,0 0 0 0 0,1 0 0 0 0,-1 0 0 0 0,0 1 0 0 0,0-1 0 0 0,0 0 0 0 0,0 1 0 0 0,0-1 0 0 0,0 0-1 0 0,0 1 1 0 0,1 0 5 0 0,-2-1 4 0 0,1 0 0 0 0,0 1-1 0 0,0-1 1 0 0,0 0 0 0 0,0 0-1 0 0,-1 0 1 0 0,1 0 0 0 0,0 0-1 0 0,0 0 1 0 0,0 0-1 0 0,0 0 1 0 0,0 0 0 0 0,-1 0-1 0 0,1 0 1 0 0,0 0 0 0 0,0-1-1 0 0,0 1 1 0 0,0 0-4 0 0,9-2-39 0 0,-10 2 44 0 0,1 0 0 0 0,-1 0 0 0 0,1 0 0 0 0,-1 1-1 0 0,0-1 1 0 0,1 0 0 0 0,-1 0 0 0 0,0 0 0 0 0,1 0 0 0 0,-1 1 0 0 0,0-1 0 0 0,1 0 0 0 0,-1 0 0 0 0,0 0-1 0 0,1 1 1 0 0,-1-1 0 0 0,0 0 0 0 0,0 1 0 0 0,1-1 0 0 0,-1 0 0 0 0,0 1 0 0 0,0-1 0 0 0,1 0-1 0 0,-1 1-4 0 0,1 2-26 0 0,0-1 26 0 0,0 0 0 0 0,0 0 0 0 0,1 0 0 0 0,-1 1 0 0 0,1-1 0 0 0,1 1 0 0 0,-2-2-2 0 0,0 0 0 0 0,1 0 0 0 0,-1 0 0 0 0,0 0 0 0 0,1-1 0 0 0,-1 1 0 0 0,1 0 0 0 0,-1-1 0 0 0,2 1 2 0 0,-2-1 0 0 0,0 0 0 0 0,0 1 0 0 0,0-1 0 0 0,0 0 1 0 0,0 1-1 0 0,0-1 0 0 0,0 1 0 0 0,0-1 0 0 0,0 1 1 0 0,0-1-1 0 0,0 1 0 0 0,0 0 0 0 0,-1-1 0 0 0,1 1 1 0 0,0 0-1 0 0,0 0 0 0 0,0 0 0 0 0,2 8 172 0 0,4 3-295 0 0,-7-11 128 0 0,1 0-1 0 0,-1 0 0 0 0,0-1 0 0 0,1 1 0 0 0,-1 0 0 0 0,1-1 0 0 0,-1 1 0 0 0,1 0 0 0 0,0-1 0 0 0,-1 1 0 0 0,1-1 1 0 0,0 1-1 0 0,-1-1 0 0 0,1 1 0 0 0,0-1 0 0 0,-1 0 0 0 0,1 1 0 0 0,0-1 0 0 0,0 0 0 0 0,0 0 0 0 0,-1 1 0 0 0,1-1 1 0 0,0 0-1 0 0,0 0 0 0 0,0 0 0 0 0,-1 0 0 0 0,1 0 0 0 0,0 0 0 0 0,0 0-4 0 0,0 0-9 0 0,-1 0 0 0 0,1 0-1 0 0,0 0 1 0 0,-1 0 0 0 0,1 0 0 0 0,0 0 0 0 0,-1 0-1 0 0,1 1 1 0 0,-1-1 0 0 0,1 0 0 0 0,0 0 0 0 0,-1 1-1 0 0,1-1 1 0 0,-1 0 0 0 0,1 1 0 0 0,-1-1 0 0 0,1 0-1 0 0,-1 1 1 0 0,1-1 0 0 0,-1 1 0 0 0,1 0 9 0 0,6 3 105 0 0,2 2-177 0 0,-9-5 73 0 0,1-1 1 0 0,0 1-1 0 0,-1-1 0 0 0,1 1 0 0 0,0-1 0 0 0,0 1 0 0 0,0-1 0 0 0,-1 1 0 0 0,1-1 0 0 0,0 1 1 0 0,0-1-1 0 0,0 0 0 0 0,0 0-1 0 0,3 0-12 0 0,-1 1 0 0 0,0-1 1 0 0,0 0-1 0 0,1 1 0 0 0,-1 0 12 0 0,1 2-40 0 0,-4-3 37 0 0,1 0 1 0 0,-1 1-1 0 0,1-1 0 0 0,-1 0 1 0 0,0 1-1 0 0,1-1 0 0 0,-1 0 1 0 0,1 1-1 0 0,-1-1 0 0 0,1 0 1 0 0,-1 0-1 0 0,1 0 0 0 0,-1 1 1 0 0,1-1-1 0 0,-1 0 0 0 0,1 0 1 0 0,-1 0-1 0 0,1 0 3 0 0,0 0 4 0 0,-1 0 1 0 0,1 0-1 0 0,0 1 0 0 0,0-1 0 0 0,0 0 0 0 0,-1 0 1 0 0,1 1-1 0 0,0-1 0 0 0,0 0 0 0 0,-1 1 1 0 0,1-1-1 0 0,0 1 0 0 0,-1-1 0 0 0,1 1-4 0 0,-1-1 4 0 0,1 1-1 0 0,-1-1 0 0 0,1 0 1 0 0,0 1-1 0 0,-1-1 0 0 0,1 1 1 0 0,-1-1-1 0 0,1 0 0 0 0,0 0 1 0 0,-1 1-1 0 0,1-1 0 0 0,0 0 1 0 0,-1 0-1 0 0,1 0 0 0 0,0 0 1 0 0,-1 0-1 0 0,1 0 0 0 0,0 0 1 0 0,0 0-4 0 0,0 0-1 0 0,0 0 0 0 0,-1 0 0 0 0,1 0 0 0 0,0 0 0 0 0,0 1 0 0 0,0-1 0 0 0,-1 0-1 0 0,1 0 1 0 0,0 1 0 0 0,0-1 0 0 0,-1 1 0 0 0,1-1 0 0 0,0 0 0 0 0,-1 1 0 0 0,1-1 0 0 0,0 1 0 0 0,-1 0 0 0 0,1-1 0 0 0,-1 1 0 0 0,1-1 0 0 0,-1 1 0 0 0,1 0 0 0 0,-1-1 0 0 0,1 1 1 0 0,1 2-76 0 0,-1 0 0 0 0,1 0 0 0 0,0 1 1 0 0,-1-1-1 0 0,1 1 76 0 0,-2-3-11 0 0,1 0 0 0 0,0 0 0 0 0,-1 0 0 0 0,1-1 1 0 0,0 1-1 0 0,-1 0 0 0 0,1-1 0 0 0,0 1 0 0 0,0 0 1 0 0,-1-1-1 0 0,1 1 0 0 0,0-1 0 0 0,0 1 0 0 0,0-1 0 0 0,0 0 1 0 0,0 1-1 0 0,0-1 0 0 0,1 0 11 0 0,-1 0-34 0 0,0 1-1 0 0,0-1 1 0 0,0-1 0 0 0,0 1-1 0 0,0 0 1 0 0,0 0 0 0 0,0 0 0 0 0,0 0-1 0 0,0-1 1 0 0,0 1 0 0 0,0 0-1 0 0,-1-1 1 0 0,1 1 0 0 0,1-1 34 0 0,-2 0-14 0 0,0 0 1 0 0,0 0-1 0 0,0 0 1 0 0,0 1-1 0 0,0-1 1 0 0,0 0-1 0 0,0 0 1 0 0,0 0-1 0 0,0 0 1 0 0,0 0-1 0 0,-1 0 1 0 0,1 0-1 0 0,0 0 1 0 0,0 0-1 0 0,-1 1 1 0 0,1-1-1 0 0,-1-1 14 0 0,-10-14-314 0 0,5 9 251 0 0,-1-2 99 0 0,-1 0 0 0 0,0 0 1 0 0,-3-1-37 0 0,3 2 43 0 0,0-1 1 0 0,0 0 0 0 0,-1-2-44 0 0,-25-38 386 0 0,-3 2 0 0 0,-16-15-386 0 0,40 48 43 0 0,6 6-10 0 0,0 0 0 0 0,0 1 0 0 0,-1 0-1 0 0,0 0 1 0 0,0 1 0 0 0,0 0 0 0 0,-1 0 0 0 0,-2 0-33 0 0,4 3 18 0 0,0-1 1 0 0,0 1 0 0 0,-1 0-1 0 0,1 1 1 0 0,-1 0 0 0 0,0 0-1 0 0,0 1 1 0 0,0-1 0 0 0,-1 2-19 0 0,-13 1 241 0 0,-15 2-241 0 0,12 0-24 0 0,21-3 19 0 0,-1 0-1 0 0,1 0 1 0 0,0-1 0 0 0,0 1-1 0 0,0-1 1 0 0,-3-1 5 0 0,-16-3 304 0 0,22 5-294 0 0,-1 0 0 0 0,1 1 0 0 0,-1-1-1 0 0,1 0 1 0 0,-1 1 0 0 0,1-1 0 0 0,-1 0 0 0 0,1 1-1 0 0,0 0 1 0 0,-1-1 0 0 0,1 1 0 0 0,0 0-1 0 0,-1 0 1 0 0,1 0 0 0 0,0 0 0 0 0,0 0 0 0 0,0 0-1 0 0,0 0 1 0 0,0 0 0 0 0,0 0 0 0 0,0 0 0 0 0,0 0-1 0 0,1 1 1 0 0,-2 0-10 0 0,0 2 39 0 0,0 1-1 0 0,0-1 0 0 0,0 1 1 0 0,0-1-1 0 0,1 1 1 0 0,-1 3-39 0 0,1-4-11 0 0,0-1 0 0 0,1 1 0 0 0,-1 0 0 0 0,1 0 0 0 0,0-1 0 0 0,0 1 0 0 0,0 0 0 0 0,1-1 0 0 0,-1 1 0 0 0,1 0 0 0 0,0-1 0 0 0,0 1 0 0 0,0-1 0 0 0,0 1 11 0 0,2-19-308 0 0,-4 5 305 0 0,1 0 0 0 0,-2 1-1 0 0,1-1 1 0 0,-1 1 0 0 0,-3-10 3 0 0,-1 2 92 0 0,-1 0 0 0 0,-6-11-92 0 0,13 27 10 0 0,-1 1 0 0 0,1-1-1 0 0,0 0 1 0 0,-1 1 0 0 0,1-1-1 0 0,-1 0 1 0 0,1 1 0 0 0,0-1 0 0 0,-1 1-1 0 0,1-1 1 0 0,-1 1 0 0 0,0-1-1 0 0,1 1 1 0 0,-1-1 0 0 0,1 1 0 0 0,-1 0-1 0 0,0-1 1 0 0,1 1 0 0 0,-1 0-1 0 0,0-1 1 0 0,1 1 0 0 0,-1 0 0 0 0,0 0-10 0 0,0 0-7 0 0,1 0 1 0 0,-1 0-1 0 0,0 0 1 0 0,1 1-1 0 0,-1-1 1 0 0,0 0-1 0 0,0 0 1 0 0,1 1-1 0 0,-1-1 1 0 0,1 1-1 0 0,-1-1 1 0 0,0 0 0 0 0,1 1-1 0 0,-1-1 1 0 0,1 1-1 0 0,-1-1 1 0 0,1 1-1 0 0,-1 0 1 0 0,1-1-1 0 0,-1 1 1 0 0,1-1-1 0 0,0 1 1 0 0,-1 0 6 0 0,-5 10 54 0 0,1 1 0 0 0,0 0 0 0 0,0 0 0 0 0,2 0-1 0 0,-1 1 1 0 0,1-1 0 0 0,0 10-54 0 0,1-4-30 0 0,2-16 25 0 0,0-1 1 0 0,0 0-1 0 0,0 0 0 0 0,0 0 1 0 0,0 0-1 0 0,0 0 1 0 0,1 0-1 0 0,-1 0 1 0 0,0 0-1 0 0,1 0 0 0 0,-1 0 1 0 0,0 0-1 0 0,1 0 1 0 0,0 1 4 0 0,0-2-15 0 0,1 1 1 0 0,-1-1-1 0 0,1 1 1 0 0,-1-1-1 0 0,1 1 1 0 0,-1-1-1 0 0,1 0 1 0 0,-1 0-1 0 0,1 0 15 0 0,2 0 49 0 0,-4 1-46 0 0,1-1-1 0 0,0 0 1 0 0,-1 0-1 0 0,1 0 1 0 0,0 0-1 0 0,-1-1 1 0 0,1 1-1 0 0,0 0 0 0 0,-1 0 1 0 0,1 0-1 0 0,0 0 1 0 0,-1-1-1 0 0,1 1 1 0 0,-1 0-1 0 0,1-1 1 0 0,0 1-1 0 0,-1 0 1 0 0,1-1-1 0 0,-1 1 1 0 0,1-1-3 0 0,0 0-4 0 0,0 0 0 0 0,0 0 0 0 0,0 0 0 0 0,-1-1 0 0 0,1 1 0 0 0,0 0 0 0 0,0-1 0 0 0,-1 1 0 0 0,1-1 4 0 0,1-4 3 0 0,-1 0 0 0 0,1-1 0 0 0,-1 1 0 0 0,0-1-3 0 0,-1 5 24 0 0,3-17-164 0 0,-1 6 57 0 0,-1-1-1 0 0,0 0 1 0 0,0 0-1 0 0,-2-13 84 0 0,0 21 17 0 0,1 1 1 0 0,-1-1-1 0 0,-1 0 1 0 0,1 0-1 0 0,-1 0 0 0 0,0 1 1 0 0,-2-6-18 0 0,3 11 2 0 0,1-1 1 0 0,0 1-1 0 0,0-1 1 0 0,-1 1 0 0 0,1 0-1 0 0,0-1 1 0 0,-1 1 0 0 0,1-1-1 0 0,-1 1 1 0 0,1 0 0 0 0,0-1-1 0 0,-1 1 1 0 0,1 0 0 0 0,-1-1-1 0 0,1 1 1 0 0,-1 0 0 0 0,1 0-1 0 0,-1 0 1 0 0,1-1 0 0 0,-1 1-1 0 0,1 0 1 0 0,-1 0 0 0 0,1 0-1 0 0,-1 0-2 0 0,0 0 8 0 0,0 0 0 0 0,1 0-1 0 0,-1 0 1 0 0,0 1 0 0 0,0-1 0 0 0,0 0-1 0 0,1 1 1 0 0,-1-1 0 0 0,0 0 0 0 0,0 1-1 0 0,1-1 1 0 0,-1 1 0 0 0,0-1 0 0 0,0 1-8 0 0,-2 3 44 0 0,-1-1 1 0 0,1 1-1 0 0,0 0 1 0 0,-2 4-45 0 0,3-5 6 0 0,-2 3-4 0 0,0 0 1 0 0,1 0 0 0 0,-1 1-1 0 0,1-1 1 0 0,1 1 0 0 0,-1 0-1 0 0,1 0 1 0 0,1 0 0 0 0,-1 0-1 0 0,1 0 1 0 0,0 5-3 0 0,1-11 4 0 0,0-1 0 0 0,0 0 0 0 0,0 1 0 0 0,0-1-1 0 0,0 1 1 0 0,0-1 0 0 0,0 1 0 0 0,0-1 0 0 0,0 1 0 0 0,0-1 0 0 0,0 0 0 0 0,0 1 0 0 0,1-1 0 0 0,-1 1 0 0 0,0-1-1 0 0,0 0 1 0 0,0 1 0 0 0,1-1 0 0 0,-1 1 0 0 0,0-1 0 0 0,1 0 0 0 0,-1 1 0 0 0,0-1 0 0 0,1 0 0 0 0,-1 0 0 0 0,0 1 0 0 0,1-1-4 0 0,-1 0-8 0 0,1 0 0 0 0,-1 0 1 0 0,1 0-1 0 0,-1 0 1 0 0,1 0-1 0 0,-1 0 1 0 0,1 0-1 0 0,-1 0 1 0 0,1 0-1 0 0,-1-1 1 0 0,1 1-1 0 0,-1 0 1 0 0,1 0-1 0 0,-1 0 1 0 0,1-1-1 0 0,-1 1 0 0 0,0 0 1 0 0,1-1-1 0 0,-1 1 1 0 0,1 0-1 0 0,-1-1 1 0 0,0 1-1 0 0,1 0 1 0 0,-1-1-1 0 0,0 1 8 0 0,3-4-6 0 0,0 1 0 0 0,-1-1-1 0 0,1 0 1 0 0,-1 0 0 0 0,0 0 0 0 0,0 0-1 0 0,-1 0 1 0 0,1 0 0 0 0,-1-1 0 0 0,1-3 6 0 0,1-3-9 0 0,0 2-41 0 0,-1 0 1 0 0,-1 0-1 0 0,1-7 50 0 0,-1 12-12 0 0,-2 1 0 0 0,1-1-1 0 0,0 1 1 0 0,-1 0 0 0 0,1-1-1 0 0,-1 1 1 0 0,0 0 0 0 0,0 0-1 0 0,0-1 1 0 0,0 1 0 0 0,-1 0-1 0 0,0 0 13 0 0,1 1 5 0 0,0 1-1 0 0,0-1 1 0 0,-1 1-1 0 0,1 0 1 0 0,0 0-1 0 0,-1-1 0 0 0,1 1 1 0 0,-1 0-1 0 0,0 0 1 0 0,1 0-1 0 0,-1 0 1 0 0,0 1-1 0 0,1-1 1 0 0,-1 0-1 0 0,0 1 1 0 0,0 0-1 0 0,0-1 1 0 0,1 1-1 0 0,-1 0 1 0 0,-2 0-5 0 0,2 0 2 0 0,0 1 0 0 0,0 0 1 0 0,1 0-1 0 0,-1 0 1 0 0,0 0-1 0 0,0 0 1 0 0,0 0-1 0 0,0 0 1 0 0,1 1-1 0 0,-1-1 1 0 0,1 1-3 0 0,-1 0-7 0 0,-1-1 1 0 0,1 1-1 0 0,0 0 1 0 0,0-1-1 0 0,-1 0 1 0 0,-1 1 6 0 0,-10 5 28 0 0,12-6-34 0 0,1 0-1 0 0,-1 0 0 0 0,0 0 0 0 0,0 0 0 0 0,0 0 0 0 0,0 0 1 0 0,0-1-1 0 0,0 1 0 0 0,0-1 0 0 0,-1 0 0 0 0,1 1 1 0 0,0-1-1 0 0,0 0 0 0 0,0 0 0 0 0,-2-1 7 0 0,3 1-32 0 0,-1 0-1 0 0,1-1 1 0 0,0 1 0 0 0,-1-1-1 0 0,1 0 1 0 0,0 1-1 0 0,0-1 1 0 0,-1 0 0 0 0,1 0-1 0 0,0 0 1 0 0,0 0 0 0 0,0 0-1 0 0,0 0 1 0 0,0 0-1 0 0,0 0 1 0 0,0 0 0 0 0,1 0-1 0 0,-1-1 1 0 0,0 1-1 0 0,0 0 1 0 0,1-1 32 0 0,-1 1 19 0 0,0-1 0 0 0,1 1 0 0 0,-1 0 0 0 0,0 0 1 0 0,0 0-1 0 0,0 0 0 0 0,0 0 0 0 0,0 0 0 0 0,0 0 0 0 0,0 1 0 0 0,0-1 0 0 0,0 0 1 0 0,-1 0-1 0 0,1 1 0 0 0,-1-1-19 0 0,-3-3 4 0 0,4 3-5 0 0,1 1 0 0 0,0 0-1 0 0,0-1 1 0 0,-1 1 0 0 0,1 0 0 0 0,0 0-1 0 0,0-1 1 0 0,-1 1 0 0 0,1 0 0 0 0,0 0-1 0 0,0 0 1 0 0,-1-1 0 0 0,1 1 0 0 0,0 0 0 0 0,-1 0-1 0 0,1 0 1 0 0,0 0 0 0 0,-1 0 0 0 0,1 0-1 0 0,0-1 1 0 0,-1 1 0 0 0,1 0 0 0 0,-1 0-1 0 0,1 0 1 0 0,-1 0 1 0 0,1 1-3 0 0,0-1 1 0 0,-1 0-1 0 0,1 0 1 0 0,0 0-1 0 0,-1-1 1 0 0,1 1-1 0 0,-1 0 0 0 0,1 0 1 0 0,0 0-1 0 0,-1 0 1 0 0,1 0-1 0 0,0 0 1 0 0,-1 0-1 0 0,1-1 0 0 0,0 1 1 0 0,-1 0-1 0 0,1 0 1 0 0,0 0-1 0 0,-1-1 0 0 0,1 1 1 0 0,0 0 2 0 0,-1-1-5 0 0,1 1 1 0 0,0 0 0 0 0,0 0-1 0 0,-1-1 1 0 0,1 1-1 0 0,0 0 1 0 0,-1 0 0 0 0,1 0-1 0 0,0-1 1 0 0,-1 1 0 0 0,1 0-1 0 0,-1 0 1 0 0,1 0-1 0 0,0 0 1 0 0,-1 0 0 0 0,1 0-1 0 0,0 0 1 0 0,-1 0 4 0 0,-17 2-58 0 0,13 1 297 0 0,4-3-240 0 0,1 0-1 0 0,0 0 0 0 0,0 0 0 0 0,0 0 1 0 0,0 0-1 0 0,0 0 0 0 0,0 0 0 0 0,-1 0 1 0 0,1 0-1 0 0,0 0 0 0 0,0 0 1 0 0,0 0-1 0 0,0 0 0 0 0,0-1 0 0 0,0 1 1 0 0,0 0-1 0 0,-1 0 0 0 0,1 0 0 0 0,0 0 1 0 0,0 0-1 0 0,0 0 0 0 0,0 0 0 0 0,0 0 1 0 0,0 0-1 0 0,0-1 0 0 0,0 1 0 0 0,0 0 1 0 0,0 0-1 0 0,0 0 0 0 0,0 0 0 0 0,0 0 1 0 0,0 0-1 0 0,0-1 0 0 0,0 1 0 0 0,0 0 1 0 0,0 0-1 0 0,0 0 0 0 0,0 0 0 0 0,0 0 1 0 0,0 0-1 0 0,0-1 0 0 0,0 1 0 0 0,0 0 2 0 0,0-1-3 0 0,0 0 1 0 0,0 0-1 0 0,0 0 0 0 0,1 0 0 0 0,-1 0 0 0 0,0 1 0 0 0,1-1 0 0 0,-1 0 0 0 0,1 0 0 0 0,-1 0 3 0 0,3-5 29 0 0,0 1 21 0 0,-1 1 0 0 0,1 0 0 0 0,-1 1 0 0 0,1-1 0 0 0,0 0 0 0 0,0 1 0 0 0,1 0 0 0 0,-1-1-50 0 0,1 1 12 0 0,11-18 149 0 0,2-1-236 0 0,9-5 62 0 0,-22 20-65 0 0,-4 7 84 0 0,1-1-1 0 0,-1 0 0 0 0,0 1 1 0 0,1-1-1 0 0,-1 0 0 0 0,1 1 1 0 0,-1-1-1 0 0,1 0 0 0 0,-1 1 1 0 0,1-1-1 0 0,0 1 0 0 0,-1-1 1 0 0,1 1-1 0 0,0-1 0 0 0,0 1-5 0 0,0-2 39 0 0,0-2-100 0 0,2 0 129 0 0,-3 4-70 0 0,11-11-109 0 0,-11 11 115 0 0,0 0 0 0 0,0 0 0 0 0,0 0 0 0 0,0 0 0 0 0,1-1 0 0 0,-1 1 0 0 0,0 0 0 0 0,0 0 0 0 0,0 0 0 0 0,0 0 0 0 0,0 0 0 0 0,0-1-1 0 0,1 1 1 0 0,-1 0 0 0 0,0 0 0 0 0,0 0 0 0 0,0-1 0 0 0,0 1 0 0 0,0 0 0 0 0,0 0 0 0 0,0 0 0 0 0,0-1 0 0 0,0 1 0 0 0,0 0 0 0 0,0 0 0 0 0,0 0 0 0 0,0-1 0 0 0,0 1-1 0 0,0 0 1 0 0,0 0 0 0 0,0 0 0 0 0,0 0 0 0 0,0-1 0 0 0,0 1 0 0 0,-1 0 0 0 0,1 0 0 0 0,0 0 0 0 0,0-1 0 0 0,0 1 0 0 0,0 0-4 0 0,19-14 284 0 0,-18 14-282 0 0,-1 0 0 0 0,1 0 0 0 0,0-1 0 0 0,-1 1 0 0 0,1 0 0 0 0,-1 0-1 0 0,1-1 1 0 0,0 1 0 0 0,-1-1 0 0 0,1 1 0 0 0,-1 0 0 0 0,1-1 0 0 0,-1 1 0 0 0,1-1 0 0 0,-1 1 0 0 0,1-1 0 0 0,-1 0 0 0 0,0 1 0 0 0,1-1 0 0 0,-1 0-2 0 0,1-1-1 0 0,0 1 1 0 0,0-1 0 0 0,1 1 0 0 0,-1-1 0 0 0,0 1 0 0 0,1-1 0 0 0,-1 1 0 0 0,1 0 0 0 0,-1-1 0 0 0,1 1-1 0 0,-1 0 1 0 0,1 0 0 0 0,0 0 0 0 0,5-7 71 0 0,-7 7-83 0 0,1 0-1 0 0,0 0 1 0 0,0 0 0 0 0,-1 0 0 0 0,1 0-1 0 0,-1 0 1 0 0,1 0 0 0 0,0-2 12 0 0,4-6-82 0 0,-4 4 154 0 0,-1 5-63 0 0,0 0 0 0 0,0 0 0 0 0,0-1 0 0 0,0 1 0 0 0,0 0 0 0 0,0-1 0 0 0,0 1 0 0 0,1 0 0 0 0,-1 0 0 0 0,0-1 0 0 0,0 1 0 0 0,0 0 0 0 0,0 0 1 0 0,0-1-1 0 0,1 1 0 0 0,-1 0 0 0 0,0 0 0 0 0,0-1-9 0 0,1 0 0 0 0,-1 0-1 0 0,0 0 1 0 0,0 0 0 0 0,1 0 0 0 0,-1 0 0 0 0,0 0 0 0 0,0 0 0 0 0,0 0 0 0 0,0-1 0 0 0,0 1-1 0 0,-1 0 1 0 0,1 0 0 0 0,0-4-102 0 0,0 3 99 0 0,0 0 1 0 0,0 0 0 0 0,-1 0-1 0 0,1 0 1 0 0,0 0 0 0 0,-1 0-1 0 0,1 0 1 0 0,-1 0 2 0 0,0-4-59 0 0,-1 4 200 0 0,0 1-86 0 0,1 1-55 0 0,1-1 0 0 0,-1 1 0 0 0,0 0 0 0 0,1-1 0 0 0,-1 1 0 0 0,1-1 0 0 0,-1 0 0 0 0,1 1 0 0 0,-1-1 0 0 0,1 1 0 0 0,-1-1 0 0 0,1 0 0 0 0,0 1 0 0 0,-1-1 0 0 0,1 0-1 0 0,0 1 1 0 0,0-1 0 0 0,-1 0 0 0 0,1 0 0 0 0,0 1 0 0 0,0-1 0 0 0,-2-20 46 0 0,2 9 12 0 0,-1 7-91 0 0,1 1 0 0 0,0-1 0 0 0,1 0 1 0 0,0-3 32 0 0,0-12 71 0 0,-1 2-113 0 0,1 0 0 0 0,2-6 42 0 0,-2 14 22 0 0,-1 1-1 0 0,0-1 1 0 0,0 1 0 0 0,-1-3-22 0 0,-1-20 56 0 0,1 18-53 0 0,1 10-26 0 0,0 0-1 0 0,-1 0 1 0 0,2 0-1 0 0,-1-3 24 0 0,0 6-2 0 0,0 0 1 0 0,0-1-1 0 0,0 1 1 0 0,0 0-1 0 0,-1-1 1 0 0,1 1-1 0 0,-1 0 1 0 0,1-1-1 0 0,-1 1 2 0 0,-1-8-63 0 0,-1-6 126 0 0,1-1 1 0 0,1 1 0 0 0,1-1 0 0 0,0 1-1 0 0,2-11-63 0 0,-2 22-24 0 0,0 1-1 0 0,0-1 1 0 0,-1 0-1 0 0,1 0 1 0 0,-1 1-1 0 0,0-3 25 0 0,-2-8-122 0 0,2 4 112 0 0,0 6 29 0 0,0-1 0 0 0,1 0 0 0 0,0 1 0 0 0,0-1 0 0 0,0-2-19 0 0,0 4-14 0 0,0 0-1 0 0,0 0 1 0 0,0 0-1 0 0,0 0 1 0 0,-1 0-1 0 0,1 1 1 0 0,-1-3 14 0 0,-1 2-23 0 0,1 2 32 0 0,1 1 0 0 0,-1-1 0 0 0,1 0 0 0 0,-1 0 0 0 0,1 1 0 0 0,-1-1 0 0 0,1 0 0 0 0,0 0 0 0 0,0 0 0 0 0,-1 1 0 0 0,1-1 0 0 0,0-1-9 0 0,-1-2-4 0 0,0 1 1 0 0,0-1-1 0 0,0 1 0 0 0,-1-1 0 0 0,0-1 4 0 0,-5-14-67 0 0,7 18 71 0 0,0 1 1 0 0,-1-1-1 0 0,1 1 1 0 0,0-1 0 0 0,0 1-1 0 0,0-1 1 0 0,-1 1-1 0 0,1-1 1 0 0,0 1 0 0 0,0-1-1 0 0,-1 1 1 0 0,1-1-1 0 0,0 1 1 0 0,-1-1 0 0 0,1 1-1 0 0,-1 0 1 0 0,1-1-1 0 0,0 1 1 0 0,-1-1-1 0 0,1 1 1 0 0,-1 0 0 0 0,1 0-1 0 0,-1-1 1 0 0,1 1-1 0 0,-1 0 1 0 0,0 0 0 0 0,0-1-5 0 0,1 2 6 0 0,0 0 1 0 0,-1-1-1 0 0,1 1 1 0 0,-1 0-1 0 0,1 0 1 0 0,0-1 0 0 0,-1 1-1 0 0,1 0 1 0 0,0 0-1 0 0,0-1 1 0 0,0 1-1 0 0,0 0 1 0 0,-1 1-7 0 0,1 7-71 0 0,-1-8 73 0 0,1 1 0 0 0,0-1 0 0 0,0 0 0 0 0,0 0 0 0 0,0 0 1 0 0,0 1-1 0 0,0-1 0 0 0,0 0 0 0 0,0 0 0 0 0,1 0 0 0 0,-1 2-2 0 0,2 2 19 0 0,-1 0 1 0 0,0 1-1 0 0,0-1 0 0 0,-1 0 1 0 0,0 1-1 0 0,0 2-19 0 0,1 12-52 0 0,6 33-45 0 0,-3-21 171 0 0,0 6-74 0 0,-6-8-48 0 0,2-24 37 0 0,-1 0-1 0 0,1 0 1 0 0,0 0 0 0 0,1 0 0 0 0,-1 0-1 0 0,2 5 12 0 0,-1-7 13 0 0,0 1-1 0 0,-1 0 0 0 0,1-1 1 0 0,-1 1-1 0 0,0 0-12 0 0,1 18 26 0 0,0-17-57 0 0,-1-6 26 0 0,0 0-1 0 0,0 0 1 0 0,0 0 0 0 0,0 0 0 0 0,0 0-1 0 0,0 0 1 0 0,0 0 0 0 0,0 0-1 0 0,0 0 1 0 0,0 0 0 0 0,-1 0-1 0 0,1 0 1 0 0,0 0 0 0 0,0 0-1 0 0,0 0 1 0 0,0 0 0 0 0,0 0-1 0 0,0 0 1 0 0,0 0 0 0 0,0 0-1 0 0,0 0 1 0 0,0 0 0 0 0,0 0-1 0 0,0 0 1 0 0,0 0 0 0 0,0 0-1 0 0,0 0 1 0 0,0 0 0 0 0,0 0-1 0 0,0 0 1 0 0,0 0 0 0 0,0 0 0 0 0,0 0-1 0 0,0 0 1 0 0,0 0 0 0 0,0 0-1 0 0,0 0 6 0 0,-2-8-12 0 0,1 1-1 0 0,0-1 1 0 0,1 0 0 0 0,-1 1-1 0 0,1-4 13 0 0,0 11 0 0 0,5-42 14 0 0,-6 53 76 0 0,0 0 0 0 0,-2 3-90 0 0,1-3 33 0 0,1 1 0 0 0,0-1-1 0 0,0 1 1 0 0,1-1-33 0 0,8 78-32 0 0,-8-83-19 0 0,1 1 1 0 0,1-1-1 0 0,-1 0 0 0 0,2 3 51 0 0,1 5-4 0 0,6 8-85 0 0,-10-22 82 0 0,0 0 0 0 0,0 0 0 0 0,0 0 0 0 0,0 0 0 0 0,0 0 1 0 0,0 0-1 0 0,0 1 0 0 0,0-1 0 0 0,0 0 0 0 0,1 0 0 0 0,-1 0 0 0 0,0 0 0 0 0,0 0 0 0 0,0 0 0 0 0,0 0 0 0 0,0 1 1 0 0,0-1-1 0 0,0 0 0 0 0,0 0 0 0 0,0 0 0 0 0,0 0 0 0 0,0 0 0 0 0,1 0 0 0 0,-1 0 0 0 0,0 0 0 0 0,0 0 1 0 0,0 0-1 0 0,0 0 0 0 0,0 0 0 0 0,0 0 0 0 0,1 0 0 0 0,-1 1 0 0 0,0-1 0 0 0,0 0 0 0 0,0 0 0 0 0,0 0 1 0 0,0 0-1 0 0,0 0 7 0 0,4-5-409 0 0,2-7 220 0 0,-5 1 156 0 0,-1 10 22 0 0,0 0-1 0 0,0 0 1 0 0,0 0-1 0 0,1 0 1 0 0,-1 0 0 0 0,0 0-1 0 0,0 1 1 0 0,1-1-1 0 0,-1 0 1 0 0,1-1 11 0 0,-1 4 57 0 0,1 0 1 0 0,-1 0-1 0 0,1 0 0 0 0,-1-1 1 0 0,0 1-1 0 0,0 0 0 0 0,0 1-57 0 0,0 12 36 0 0,1 0-1 0 0,0 0 0 0 0,1 0 0 0 0,1 0 0 0 0,0-1 0 0 0,1 1 0 0 0,4 9-35 0 0,-7-23-9 0 0,-1 0 1 0 0,0 0-1 0 0,1 0 0 0 0,-1 0 1 0 0,1 0-1 0 0,0 0 0 0 0,-1 0 1 0 0,1 0-1 0 0,0-1 0 0 0,-1 1 1 0 0,1 0-1 0 0,0 0 0 0 0,0-1 1 0 0,0 1-1 0 0,0 0 0 0 0,0-1 1 0 0,0 1-1 0 0,0-1 0 0 0,0 1 1 0 0,0-1-1 0 0,0 1 1 0 0,1-1 7 0 0,-1 0-30 0 0,0 0 0 0 0,0 0-1 0 0,0 0 1 0 0,0 0 0 0 0,0 0-1 0 0,0 0 1 0 0,0 0-1 0 0,0-1 1 0 0,0 1 0 0 0,0 0-1 0 0,-1-1 1 0 0,1 1-1 0 0,0-1 1 0 0,0 1 0 0 0,0-1-1 0 0,0 1 1 0 0,0-1 0 0 0,-1 0-1 0 0,1 1 1 0 0,0-1-1 0 0,-1 0 1 0 0,1 0 0 0 0,0 0 31 0 0,0 0-13 0 0,-1 0-1 0 0,1 0 1 0 0,-1 0 0 0 0,1-1 0 0 0,-1 1 0 0 0,0 0 0 0 0,0 0 0 0 0,1 0 0 0 0,-1-1 0 0 0,0 1 0 0 0,0 0 0 0 0,0 0-1 0 0,0-2 14 0 0,0-4-64 0 0,1-10 57 0 0,0 0 1 0 0,-2-3 6 0 0,1-2 332 0 0,-4 35 26 0 0,1-3-230 0 0,0 3-84 0 0,1 0-1 0 0,1 0 0 0 0,0 1 1 0 0,0-1-1 0 0,1 1 1 0 0,1 2-44 0 0,-1-13-5 0 0,1-1 0 0 0,-1 0 0 0 0,1 1 0 0 0,-1-1 0 0 0,1 0 0 0 0,0 1 5 0 0,-1-3-9 0 0,0 0 0 0 0,0 0 0 0 0,0 1 0 0 0,1-1 1 0 0,-1 0-1 0 0,0 0 0 0 0,0 1 0 0 0,0-1 0 0 0,0 0 0 0 0,1 0 1 0 0,-1 0-1 0 0,0 0 0 0 0,0 1 0 0 0,0-1 0 0 0,1 0 0 0 0,-1 0 0 0 0,0 0 1 0 0,0 0-1 0 0,1 0 0 0 0,-1 0 0 0 0,0 0 0 0 0,0 1 9 0 0,1-2-11 0 0,-1 1-1 0 0,1 0 0 0 0,-1 0 1 0 0,1 0-1 0 0,-1 0 0 0 0,1 0 1 0 0,-1 0-1 0 0,0-1 1 0 0,1 1-1 0 0,-1 0 0 0 0,1 0 1 0 0,-1-1-1 0 0,0 1 1 0 0,1 0-1 0 0,-1 0 0 0 0,0-1 1 0 0,1 1-1 0 0,-1-1 12 0 0,1 0-13 0 0,1-1-1 0 0,-1 0 1 0 0,0 0 0 0 0,0 0-1 0 0,0 0 1 0 0,0 0 0 0 0,0 0-1 0 0,0-1 1 0 0,0 0 13 0 0,4-12-60 0 0,-2 9 39 0 0,-1 0 0 0 0,0 0 0 0 0,-1 0 0 0 0,1 0-1 0 0,-1 0 1 0 0,0 0 0 0 0,-1-3 21 0 0,2-3-15 0 0,-1-6 41 0 0,-1 1-1 0 0,0-1 0 0 0,-1 0 1 0 0,-1 1-1 0 0,-2-6-25 0 0,0-5 89 0 0,1-13-89 0 0,2 21 145 0 0,-1 0 0 0 0,-1 0-1 0 0,-1 1 1 0 0,-4-15-145 0 0,6 25 3 0 0,0-1 0 0 0,1 0-1 0 0,0 0 1 0 0,1-5-3 0 0,-3-18 175 0 0,1 4-138 0 0,-1-5 62 0 0,2 19-35 0 0,-1 0 0 0 0,2-9-64 0 0,-1 2 22 0 0,1-13-112 0 0,4 9 112 0 0,-3 18 21 0 0,0 0 0 0 0,0 1 1 0 0,0-3-44 0 0,0-3 65 0 0,-1 10-50 0 0,1 0 1 0 0,-1 0-1 0 0,0 1 1 0 0,0-1-1 0 0,0-1-15 0 0,0 1 26 0 0,0 1-1 0 0,1 0 0 0 0,-1 0 1 0 0,1 0-1 0 0,0 0 0 0 0,0 0 1 0 0,0 0-26 0 0,5-11 5 0 0,0 0 0 0 0,1-6-5 0 0,-6 16 16 0 0,0 1-1 0 0,-1-1 0 0 0,1 0 0 0 0,-1 1 1 0 0,1-1-1 0 0,-1 0 0 0 0,0 1 0 0 0,0-1 1 0 0,-1 0-1 0 0,1 1 0 0 0,0-1 0 0 0,-1 1 1 0 0,1-1-1 0 0,-1 1 0 0 0,0-1 0 0 0,0 0-15 0 0,-3-10-25 0 0,4 11 31 0 0,-1 0 0 0 0,0 0-1 0 0,1 0 1 0 0,-1 0-1 0 0,0 0 1 0 0,0 0 0 0 0,0 0-1 0 0,0-1-5 0 0,-2 0-37 0 0,1 0-1 0 0,0 0 0 0 0,-1 0 1 0 0,0-1 37 0 0,2 3-11 0 0,0 1 0 0 0,0-1 0 0 0,1 0 1 0 0,-1 1-1 0 0,0-1 0 0 0,0 0 0 0 0,0 1 1 0 0,0-1-1 0 0,-1 1 0 0 0,1 0 0 0 0,0-1 1 0 0,0 1-1 0 0,0 0 0 0 0,0 0 0 0 0,0-1 1 0 0,-1 1 10 0 0,0 0-9 0 0,0-1 0 0 0,0 1 0 0 0,0-1 0 0 0,0 1 1 0 0,0-1-1 0 0,0 0 0 0 0,1 0 0 0 0,-1 0 1 0 0,0 0-1 0 0,1-1 0 0 0,-2 0 9 0 0,-8-5 42 0 0,9 6-55 0 0,0 0-1 0 0,0-1 1 0 0,1 1-1 0 0,-1 0 1 0 0,0-1 0 0 0,1 1-1 0 0,-1-1 1 0 0,1 0-1 0 0,0 1 1 0 0,-1-2 13 0 0,-2-2-34 0 0,-12-7 79 0 0,-6-14-402 0 0,16 17 302 0 0,6 8 48 0 0,-1-1 1 0 0,0 1-1 0 0,0-1 0 0 0,1 1 0 0 0,-1 0 0 0 0,0 0 0 0 0,0-1 0 0 0,0 1 0 0 0,-1 0 0 0 0,1 0 0 0 0,0 0 0 0 0,0 0 1 0 0,-1 0-1 0 0,1 0 0 0 0,0 1 0 0 0,-1-1 0 0 0,0 0 7 0 0,1 0 2 0 0,-1 1 1 0 0,1-1 0 0 0,0 1-1 0 0,0-1 1 0 0,0 0-1 0 0,-1 0 1 0 0,1 1 0 0 0,0-1-1 0 0,0 0 1 0 0,0 0-1 0 0,0 0 1 0 0,-1-2-3 0 0,1 2-21 0 0,0-1 0 0 0,-1 1-1 0 0,1 0 1 0 0,-1-1 0 0 0,1 1 0 0 0,-3-1 21 0 0,2 0-37 0 0,-1 1 1 0 0,0-1-1 0 0,1 0 1 0 0,0 0-1 0 0,-1 0 1 0 0,-1-3 36 0 0,2 3-11 0 0,0 0 0 0 0,-1 0-1 0 0,1-1 1 0 0,-1 1 0 0 0,-1 0 11 0 0,-1 0 30 0 0,0-1 39 0 0,-5-3-141 0 0,9 5 72 0 0,0 0 1 0 0,0 1-1 0 0,0-1 0 0 0,-1 0 0 0 0,1 0 1 0 0,0 1-1 0 0,0-1 0 0 0,0 0 0 0 0,0-1 0 0 0,0 1 4 0 0,0 0 0 0 0,0-1 0 0 0,1 1 0 0 0,-1 0 0 0 0,0-1 0 0 0,0 1-1 0 0,1-1 1 0 0,-1 0 0 0 0,1 1 0 0 0,-1-1 0 0 0,1 1 0 0 0,0-1 0 0 0,0 0-1 0 0,0 1 1 0 0,0-1 0 0 0,0 0 0 0 0,0 1 0 0 0,0-1-4 0 0,0 1 0 0 0,0 1 0 0 0,0 0 0 0 0,0 0 0 0 0,0-1-1 0 0,0 1 1 0 0,0 0 0 0 0,-1 0 0 0 0,1-1 0 0 0,0 1 0 0 0,0 0 0 0 0,0 0 0 0 0,0-1 0 0 0,0 1 0 0 0,-1 0 0 0 0,1 0 0 0 0,0-1 0 0 0,0 1 0 0 0,0 0 0 0 0,0 0 0 0 0,-1 0-1 0 0,1 0 1 0 0,0-1 0 0 0,0 1 0 0 0,-1 0 0 0 0,1 0 0 0 0,0 0 4 0 0,-1-1 0 0 0,1 1-1 0 0,-1 0 1 0 0,1 0 0 0 0,0-1-1 0 0,-1 1 1 0 0,1-1 0 0 0,-1 1-1 0 0,1 0 1 0 0,0-1 0 0 0,0 1-1 0 0,-1-1 1 0 0,1 1 0 0 0,0 0-1 0 0,0-1 1 0 0,0 1-1 0 0,-1-1 1 0 0,1 1 0 0 0,0-1-4 0 0,0-1 1 0 0,0-1 1 0 0,-1 1 0 0 0,1 0-1 0 0,-1 0 1 0 0,0 0 0 0 0,0-2-2 0 0,0 2-16 0 0,0 0 1 0 0,0 0-1 0 0,1 0 1 0 0,-1-1-1 0 0,1 1 1 0 0,-1 0-1 0 0,1 0 16 0 0,0 1 2 0 0,0 1 0 0 0,0 0-1 0 0,0 0 1 0 0,0 0 0 0 0,0 0-1 0 0,0 0 1 0 0,0-1 0 0 0,0 1 0 0 0,0 0-1 0 0,0 0 1 0 0,0 0 0 0 0,0 0 0 0 0,0-1-1 0 0,0 1 1 0 0,0 0 0 0 0,0 0-1 0 0,0 0 1 0 0,0 0 0 0 0,0-1 0 0 0,0 1-1 0 0,0 0 1 0 0,-1 0 0 0 0,1 0-1 0 0,0 0 1 0 0,0 0 0 0 0,0 0 0 0 0,0 0-1 0 0,0-1 1 0 0,0 1 0 0 0,-1 0 0 0 0,1 0-1 0 0,0 0 1 0 0,0 0 0 0 0,0 0-1 0 0,0 0 1 0 0,-1 0 0 0 0,1 0 0 0 0,0 0-1 0 0,0 0 1 0 0,0 0 0 0 0,0 0-1 0 0,0 0 1 0 0,-1 0 0 0 0,1 0 0 0 0,0 0-1 0 0,0 0 1 0 0,0 0 0 0 0,0 0 0 0 0,-1 0-1 0 0,1 0 1 0 0,0 0 0 0 0,0 0-1 0 0,0 0 1 0 0,0 0 0 0 0,0 1 0 0 0,-1-1-1 0 0,1 0-1 0 0,0 0-2 0 0,-1 0-1 0 0,1 0 0 0 0,-1 0 0 0 0,1 0 1 0 0,0 0-1 0 0,-1 0 0 0 0,1 0 1 0 0,-1 0-1 0 0,1 0 0 0 0,-1 0 0 0 0,1 0 1 0 0,-1 0-1 0 0,1 0 0 0 0,-1 0 0 0 0,1 0 3 0 0,-1-1 1 0 0,1 0 0 0 0,0 0 0 0 0,-1 1 0 0 0,1-1 0 0 0,0 0 0 0 0,-1 0 0 0 0,1 0 0 0 0,0 0 0 0 0,0 0 0 0 0,0 0 0 0 0,0 1 0 0 0,0-2-1 0 0,0-1-86 0 0,-1 2 83 0 0,1 1 7 0 0,0-1 1 0 0,0 1 0 0 0,0 0 0 0 0,0-1 0 0 0,0 1 0 0 0,0 0 0 0 0,0-1 0 0 0,0 1 0 0 0,0 0 0 0 0,0 0 0 0 0,0-1 0 0 0,-1 1 0 0 0,1 0-1 0 0,0-1 1 0 0,0 1 0 0 0,0 0 0 0 0,-1 0 0 0 0,1 0 0 0 0,0-1 0 0 0,0 1-5 0 0,-2-1 35 0 0,2-3-59 0 0,0 4 24 0 0,0 0 0 0 0,0 0 0 0 0,0 0 1 0 0,0 0-1 0 0,0 0 0 0 0,0 0 0 0 0,0 0 0 0 0,0 0 0 0 0,-1 0 0 0 0,1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0 0 0,0 0 3 0 0,0 0 0 0 0,0 0-1 0 0,0 0 1 0 0,-1 0 0 0 0,1 0-1 0 0,0 0 1 0 0,0 0 0 0 0,0 0-1 0 0,0 0 1 0 0,0 0 0 0 0,0 0-1 0 0,0 0 1 0 0,-1 0-1 0 0,1 0 1 0 0,0 0 0 0 0,0 0-1 0 0,0 0 1 0 0,0 0 0 0 0,0 0-1 0 0,0 0 1 0 0,0 0 0 0 0,0-1-1 0 0,-1 1 1 0 0,1 0-1 0 0,0 0 1 0 0,0 0 0 0 0,0 0-1 0 0,0 0 1 0 0,0 0 0 0 0,0 0-1 0 0,0 0 1 0 0,0 0 0 0 0,0 0-1 0 0,0 0 1 0 0,0-1 0 0 0,0 1-1 0 0,0 0 1 0 0,-1 0-1 0 0,1 0 1 0 0,0 0 0 0 0,0 0-1 0 0,0 0 1 0 0,0 0 0 0 0,0 0-1 0 0,0-1-2 0 0,-2-2-28 0 0,2 0-83 0 0,0 2 106 0 0,0 1 0 0 0,0-1 0 0 0,0 1 0 0 0,-1-1-1 0 0,1 0 1 0 0,0 1 0 0 0,0-1 0 0 0,0 0 0 0 0,0 1-1 0 0,-1-1 1 0 0,1 1 0 0 0,0-1 0 0 0,0 1 0 0 0,-1-1-1 0 0,1 1 1 0 0,0-1 0 0 0,-1 1 0 0 0,1-1 0 0 0,-1 1-1 0 0,1-1 1 0 0,-1 0 5 0 0,-1 0 3 0 0,0-1 1 0 0,0 0-1 0 0,0 0 0 0 0,0 0 0 0 0,-1-2-3 0 0,-4-2-10 0 0,6 6 9 0 0,0-1-1 0 0,0 0 1 0 0,1 1 0 0 0,-1-1-1 0 0,0 0 1 0 0,1 0-1 0 0,-1 1 1 0 0,0-1 0 0 0,1 0-1 0 0,-1 0 1 0 0,1 0 1 0 0,-1 0-14 0 0,1-1 0 0 0,-1 1 0 0 0,1 0 0 0 0,-1-1 0 0 0,1 1 0 0 0,0 0 0 0 0,0-1 0 0 0,-1 1 0 0 0,1 0 0 0 0,0-1 0 0 0,0 1 0 0 0,0-1 14 0 0,1-2 48 0 0,-3 1 18 0 0,2 3-66 0 0,0 0 1 0 0,0 0-1 0 0,0 0 0 0 0,0 0 0 0 0,0-1 0 0 0,0 1 0 0 0,0 0 0 0 0,0 0 0 0 0,0 0 0 0 0,0 0 0 0 0,-1-1 0 0 0,1 1 0 0 0,0 0 0 0 0,0 0 0 0 0,0 0 0 0 0,0 0 0 0 0,0-1 0 0 0,0 1 0 0 0,0 0 0 0 0,0 0 0 0 0,0 0 0 0 0,0 0 0 0 0,-1 0 0 0 0,1 0 1 0 0,0-1-1 0 0,0 1 0 0 0,0 0 0 0 0,0 0 0 0 0,0 0 0 0 0,-1 0 0 0 0,1 0 0 0 0,0 0 0 0 0,0 0 0 0 0,0 0 0 0 0,0 0 0 0 0,-1 0 0 0 0,1 0 0 0 0,0 0 0 0 0,0 0 0 0 0,0 0 0 0 0,0 0 0 0 0,-1 0 0 0 0,1 0 0 0 0,0 0 0 0 0,0 0 0 0 0,0 0 0 0 0,-1 0-7 0 0,1 0 36 0 0,-6-2 50 0 0,6 2-84 0 0,0 0 0 0 0,0 0 1 0 0,0 0-1 0 0,0 0 0 0 0,0 0 0 0 0,0 0 0 0 0,0 0 0 0 0,0 0 0 0 0,0 0 0 0 0,0 0 1 0 0,0 0-1 0 0,0 0 0 0 0,0 0 0 0 0,0 0 0 0 0,0 0 0 0 0,0 1 0 0 0,0-1 1 0 0,0 0-1 0 0,0 0 0 0 0,0 0 0 0 0,0 0 0 0 0,0 0 0 0 0,0 0 0 0 0,0 0 1 0 0,0 0-1 0 0,-1 0 0 0 0,1 0 0 0 0,0 0 0 0 0,0 0 0 0 0,0 0 0 0 0,0 0 0 0 0,0 0 1 0 0,0 0-1 0 0,0 0 0 0 0,0 0 0 0 0,0 0 0 0 0,0 0 5 0 0,-5-1 73 0 0,5 1-70 0 0,-1 0 1 0 0,1 0-1 0 0,0 0 0 0 0,0 0 0 0 0,0 0 0 0 0,-1 0 0 0 0,1 0 0 0 0,0 0 0 0 0,0 0 0 0 0,0 0 1 0 0,0 0-1 0 0,-1 0 0 0 0,1 0 0 0 0,0 0 0 0 0,0 0 0 0 0,0 0 0 0 0,0 0 0 0 0,-1 1 0 0 0,1-1 1 0 0,0 0-1 0 0,0 0 0 0 0,0 0 0 0 0,0 0 0 0 0,0 0 0 0 0,-1 0 0 0 0,1 1 0 0 0,0-1 1 0 0,0 0-1 0 0,0 0 0 0 0,0 0 0 0 0,0 0 0 0 0,0 1 0 0 0,0-1-3 0 0,-2 1 42 0 0,2 1-20 0 0,0-2-15 0 0,-1 2-17 0 0,0-1 17 0 0,0 0 0 0 0,0 0 0 0 0,0 0 0 0 0,1-1 0 0 0,-1 1 0 0 0,0 0 0 0 0,1 0 0 0 0,-1 0 0 0 0,0 1 0 0 0,1-1-7 0 0,-1 0-2 0 0,1 0-1 0 0,0 0 1 0 0,-1 0 0 0 0,1 0-1 0 0,0 0 1 0 0,0-1 0 0 0,0 1-1 0 0,0 0 1 0 0,0 0 0 0 0,0 0 2 0 0,0 0 6 0 0,0 0 1 0 0,0 0-1 0 0,0-1 1 0 0,0 1-1 0 0,0 0 1 0 0,0 0-1 0 0,-1 0 1 0 0,1-1-1 0 0,0 1 1 0 0,0 0-1 0 0,-1 0 1 0 0,1-1-1 0 0,0 1-6 0 0,-1 0 13 0 0,1-1 0 0 0,0 1 0 0 0,0-1 0 0 0,0 1 0 0 0,0-1 0 0 0,-1 1 0 0 0,1-1 0 0 0,0 1 0 0 0,0-1 0 0 0,0 1 0 0 0,0-1 0 0 0,0 1 0 0 0,0 0 0 0 0,0-1 0 0 0,1 1 0 0 0,-1-1 0 0 0,0 1-13 0 0,0 0 142 0 0,0-1-127 0 0,0 1 1 0 0,0 0 0 0 0,0 0-1 0 0,0 0 1 0 0,0 0-1 0 0,0 0 1 0 0,0 0-1 0 0,0 0 1 0 0,0 0-1 0 0,0 0 1 0 0,-1 0-1 0 0,1 0 1 0 0,0 0-1 0 0,-1 0-15 0 0,-1 6-20 0 0,1 0 53 0 0,1-5-36 0 0,0 0 0 0 0,0 0 0 0 0,0-1 0 0 0,-1 1 0 0 0,1 0 0 0 0,0 0 0 0 0,-1 0 0 0 0,0-1 0 0 0,0 2 3 0 0,0-1 14 0 0,0 1 1 0 0,1-1 0 0 0,-1 1-1 0 0,0-1 1 0 0,1 1 0 0 0,0 2-15 0 0,-1-2-18 0 0,1 1 0 0 0,-1-1 0 0 0,0 0 0 0 0,-1 4 18 0 0,-2 2 43 0 0,2-3-3 0 0,-1-1-1 0 0,1 1 0 0 0,1 0 0 0 0,-1-1 1 0 0,0 5-40 0 0,-3 17-58 0 0,5-27 63 0 0,0 1 0 0 0,0-1 0 0 0,0 1 0 0 0,0 0 0 0 0,0-1 0 0 0,-1 1 0 0 0,1 0-1 0 0,0-1 1 0 0,0 1 0 0 0,-1-1 0 0 0,1 1 0 0 0,0-1 0 0 0,-1 1-5 0 0,1-1 5 0 0,-1 1 0 0 0,1 0 0 0 0,0-1 1 0 0,-1 1-1 0 0,1-1 0 0 0,0 1 0 0 0,0-1 0 0 0,-1 1 0 0 0,1 0 1 0 0,0-1-1 0 0,0 1 0 0 0,0 0 0 0 0,0-1-5 0 0,-1 6 19 0 0,1 0 1 0 0,-1-1-1 0 0,-1 1 0 0 0,1-1 1 0 0,-1 1-1 0 0,0-1 0 0 0,0 1 1 0 0,-1 1-20 0 0,1 7 36 0 0,-1 8 34 0 0,-1-8-100 0 0,2-9 43 0 0,1 0 1 0 0,-1-1-1 0 0,0 1 1 0 0,-1 0 0 0 0,1 0-14 0 0,1-3-14 0 0,0-1 0 0 0,0 1 1 0 0,0 0-1 0 0,1 0 0 0 0,-1-1 1 0 0,1 1-1 0 0,0 0 0 0 0,-1 0 1 0 0,1 0 13 0 0,0 1 41 0 0,-2 11 154 0 0,-11 24-375 0 0,11-32 139 0 0,0 0 0 0 0,0-1 0 0 0,-1 1 0 0 0,-1 0 41 0 0,-7 17-209 0 0,9-18 31 0 0,2-8 34 0 0,5-15-32 0 0,-1 5 159 0 0,-2 7 23 0 0,0 0 1 0 0,0 0-1 0 0,0 0 1 0 0,2-1-7 0 0,-1 1 58 0 0,0-1 0 0 0,0 1 0 0 0,0-5-58 0 0,-7 23 70 0 0,-1 0 1 0 0,-4 8-71 0 0,0-2 48 0 0,-3 14-48 0 0,-11 47 91 0 0,21-65-15 0 0,1-13-83 0 0,1 0 0 0 0,0-1 0 0 0,0 1 0 0 0,0 0 0 0 0,0 0 0 0 0,0-1 1 0 0,0 1-1 0 0,0 0 0 0 0,0-1 0 0 0,1 1 0 0 0,-1 0 0 0 0,0-1 0 0 0,0 1 0 0 0,1 0 0 0 0,-1-1 1 0 0,0 1-1 0 0,1 0 7 0 0,-1-1-3 0 0,1 0 0 0 0,-1-1 0 0 0,0 1 0 0 0,1 0 0 0 0,-1 0 0 0 0,1 0 0 0 0,-1 0 0 0 0,1-1 0 0 0,-1 1 0 0 0,0 0 0 0 0,1 0 0 0 0,-1-1 0 0 0,0 1 0 0 0,1 0 0 0 0,-1-1 0 0 0,0 1 0 0 0,1 0 0 0 0,-1-1 0 0 0,0 1 0 0 0,0 0 0 0 0,1-1 0 0 0,-1 1 0 0 0,0-1 3 0 0,0 1 19 0 0,9-13 214 0 0,-1 0 0 0 0,3-7-233 0 0,-10 18-14 0 0,18-30-226 0 0,-10 19 175 0 0,4-10 65 0 0,-10 14-256 0 0,-3 8 97 0 0,-2 6 290 0 0,-13 26-42 0 0,2-5-143 0 0,7-13 83 0 0,4-10-41 0 0,0 0 1 0 0,1-1-1 0 0,0 1 0 0 0,0 0 0 0 0,0 0 1 0 0,0 0-1 0 0,0 0 0 0 0,0 0 1 0 0,1 0-1 0 0,0 0 0 0 0,-1 0 1 0 0,1 0-1 0 0,0 2 12 0 0,0-5 0 0 0,0 1-1 0 0,0-1 1 0 0,0 0 0 0 0,0 0-1 0 0,0 0 1 0 0,0 1-1 0 0,0-1 1 0 0,1 0 0 0 0,-1 0-1 0 0,0 0 1 0 0,0 1 0 0 0,0-1-1 0 0,0 0 1 0 0,0 0 0 0 0,0 0-1 0 0,0 1 1 0 0,0-1 0 0 0,0 0-1 0 0,1 0 1 0 0,-1 0 0 0 0,0 0-1 0 0,0 1 1 0 0,0-1-1 0 0,0 0 1 0 0,1 0 0 0 0,-1 0-1 0 0,0 0 1 0 0,0 0 0 0 0,0 0-1 0 0,0 0 1 0 0,1 0 0 0 0,-1 1-1 0 0,0-1 1 0 0,0 0 0 0 0,0 0-1 0 0,1 0 1 0 0,-1 0-1 0 0,0 0 1 0 0,0 0 0 0 0,1 0-1 0 0,-1 0 1 0 0,0 0 0 0 0,0 0-1 0 0,0 0 1 0 0,1 0 0 0 0,-1-1-1 0 0,0 1 1 0 0,0 0 0 0 0,0 0-1 0 0,1 0 1 0 0,-1 0 0 0 0,0 0-1 0 0,0 0 1 0 0,0 0-1 0 0,0 0 1 0 0,1-1 0 0 0,-1 1-1 0 0,0 0 1 0 0,0 0 0 0 0,0 0 0 0 0,11-12 90 0 0,-9 10-67 0 0,10-16-40 0 0,-3 4 75 0 0,27-36-19 0 0,-35 50-48 0 0,-1-1 0 0 0,1 0 1 0 0,-1 1-1 0 0,0-1 0 0 0,0 1 0 0 0,1-1 0 0 0,-1 1 1 0 0,0-1-1 0 0,0 0 0 0 0,0 1 0 0 0,1-1 0 0 0,-1 0 1 0 0,0 1-1 0 0,0-1 9 0 0,0-1-9 0 0,0 5 17 0 0,0-1 4 0 0,0 0 1 0 0,0 0-1 0 0,-1-1 1 0 0,1 1-1 0 0,-1 0 1 0 0,1-1-1 0 0,-1 1 1 0 0,0 0-1 0 0,1-1 1 0 0,-1 1-1 0 0,0-1 1 0 0,0 1-1 0 0,-1 0-12 0 0,-3 9-11 0 0,0-2-8 0 0,4-8 0 0 0,0 1 0 0 0,1-1 0 0 0,-1 1 0 0 0,0-1 1 0 0,1 1-1 0 0,-1-1 0 0 0,1 1 0 0 0,-1 0 1 0 0,1 0 18 0 0,0-2-2 0 0,0 0 1 0 0,0 0 0 0 0,0 0 0 0 0,0 0 0 0 0,0 0 0 0 0,0 0-1 0 0,0 0 1 0 0,0-1 0 0 0,0 1 0 0 0,1 0 0 0 0,-1 0-1 0 0,0 0 1 0 0,0 0 0 0 0,0 0 0 0 0,0 0 0 0 0,0 0 0 0 0,0 0-1 0 0,0 0 1 0 0,0 0 0 0 0,0 0 0 0 0,0 0 0 0 0,1 0-1 0 0,-1 0 1 0 0,0 0 0 0 0,0 0 0 0 0,0 0 0 0 0,0 0 0 0 0,0 0-1 0 0,0 0 1 0 0,0 0 0 0 0,0 0 0 0 0,0 0 0 0 0,0 0-1 0 0,0 1 1 0 0,0-1 0 0 0,1 0 0 0 0,-1 0 0 0 0,0 0 0 0 0,0 0-1 0 0,0 0 1 0 0,0 0 0 0 0,0 0 0 0 0,0 0 0 0 0,0 0 0 0 0,0 0-1 0 0,0 0 1 0 0,0 0 0 0 0,0 0 0 0 0,0 0 0 0 0,0 1-1 0 0,0-1 1 0 0,0 0 0 0 0,0 0 0 0 0,0 0 0 0 0,0 0 0 0 0,0 0 0 0 0,5-7-82 0 0,-5 6 137 0 0,30-51-200 0 0,-19 22 86 0 0,-19 50 27 0 0,-24 52 174 0 0,31-71-145 0 0,1 0-1 0 0,0-1 1 0 0,-1 1-1 0 0,1 0 1 0 0,0 0-1 0 0,0-1 1 0 0,-1 1-1 0 0,1 0 1 0 0,0 0-1 0 0,0 0 1 0 0,0-1-1 0 0,0 1 1 0 0,0 0-1 0 0,0 0 1 0 0,0 0-1 0 0,0-1 1 0 0,0 1-1 0 0,1 0 1 0 0,-1 0-1 0 0,0-1 1 0 0,0 1-1 0 0,1 0 1 0 0,-1 0-1 0 0,0-1 1 0 0,1 1-1 0 0,-1 0 1 0 0,1-1-1 0 0,-1 1 1 0 0,1 0-1 0 0,-1-1 1 0 0,1 1-1 0 0,0-1 5 0 0,-1 1-1 0 0,0-1-1 0 0,0 0 1 0 0,1 0 0 0 0,-1 0-1 0 0,0 0 1 0 0,0 0-1 0 0,0 0 1 0 0,1 0 0 0 0,-1 0-1 0 0,0 0 1 0 0,0 0 0 0 0,0 0-1 0 0,1 0 1 0 0,-1 0-1 0 0,0 0 1 0 0,0 0 0 0 0,0 0-1 0 0,1 0 1 0 0,-1 0-1 0 0,0 0 1 0 0,0-1 0 0 0,0 1-1 0 0,1 0 1 0 0,-1 0-1 0 0,0 0 1 0 0,0 0 0 0 0,0 0-1 0 0,0 0 1 0 0,1-1 1 0 0,5-5 98 0 0,-6 5-96 0 0,0 1-1 0 0,1-1 0 0 0,-1 1 0 0 0,0-1 0 0 0,1 1 1 0 0,-1 0-1 0 0,0-1 0 0 0,1 1 0 0 0,-1-1 1 0 0,1 1-1 0 0,-1 0 0 0 0,1-1 0 0 0,-1 1 0 0 0,1 0 1 0 0,-1 0-1 0 0,1-1 0 0 0,-1 1 0 0 0,1 0-1 0 0,-1 0-4 0 0,1 0-1 0 0,-1 0 1 0 0,0 0 0 0 0,0 0-1 0 0,0 1 1 0 0,1-1-1 0 0,-1 0 1 0 0,0 0-1 0 0,0 0 1 0 0,0 0 0 0 0,0 0-1 0 0,1 1 1 0 0,-1-1-1 0 0,0 0 1 0 0,0 0 0 0 0,0 0-1 0 0,0 1 1 0 0,0-1-1 0 0,0 0 1 0 0,1 0 0 0 0,-1 0-1 0 0,0 1 1 0 0,0-1-1 0 0,0 0 1 0 0,0 0-1 0 0,0 0 1 0 0,0 1 0 0 0,0-1-1 0 0,0 0 1 0 0,0 0-1 0 0,0 1 1 0 0,0-1 0 0 0,0 0-1 0 0,0 0 1 0 0,0 0-1 0 0,0 1 1 0 0,-1-1 0 0 0,1 0-1 0 0,0 0 1 0 0,0 1-1 0 0,0-1 1 0 0,0 0-1 0 0,0 0 1 0 0,0 0 4 0 0,0 1-7 0 0,-1-1 0 0 0,1 0 1 0 0,0 0-1 0 0,0 1 0 0 0,0-1 0 0 0,0 0 0 0 0,0 0 0 0 0,0 1 0 0 0,0-1 1 0 0,0 0-1 0 0,0 1 0 0 0,0-1 0 0 0,0 0 0 0 0,0 0 0 0 0,0 1 0 0 0,0-1 1 0 0,0 0-1 0 0,0 1 0 0 0,0-1 0 0 0,0 0 0 0 0,0 0 0 0 0,0 1 0 0 0,0-1 1 0 0,0 0-1 0 0,0 0 0 0 0,1 1 0 0 0,-1-1 0 0 0,0 0 0 0 0,0 0 0 0 0,0 1 1 0 0,1-1-1 0 0,-1 0 7 0 0,1 1-134 0 0,2 1-132 0 0,-3-1 260 0 0,-2 4 29 0 0,2-4-21 0 0,0-1-1 0 0,0 0 1 0 0,0 0-1 0 0,0 1 0 0 0,0-1 1 0 0,0 0-1 0 0,0 1 1 0 0,-1-1-1 0 0,1 0 1 0 0,0 0-1 0 0,0 0 1 0 0,0 1-1 0 0,0-1 1 0 0,-1 0-1 0 0,1 0 1 0 0,0 0-1 0 0,0 1 1 0 0,-1-1-1 0 0,1 0 1 0 0,0 0-1 0 0,0 0 1 0 0,-1 0-1 0 0,1 0 1 0 0,0 0-1 0 0,-1 1-1 0 0,-9 2-119 0 0,3-1-104 0 0,-1 1-55 0 0,0 0 0 0 0,-7 1 278 0 0,8 0-146 0 0,7-4 142 0 0,-1 1-1 0 0,1-1 1 0 0,0 1 0 0 0,-1-1-1 0 0,1 0 1 0 0,-1 0-1 0 0,1 1 1 0 0,0-1 0 0 0,-1 0-1 0 0,1 0 1 0 0,-1 1-1 0 0,1-1 1 0 0,-1 0 0 0 0,1 0-1 0 0,-1 0 1 0 0,1 0-1 0 0,-1 0 1 0 0,1 0 0 0 0,-1 0-1 0 0,0 0 5 0 0,-1 0 182 0 0,4 2-225 0 0,-2-2 51 0 0,0 0 1 0 0,0 0 0 0 0,0 0-1 0 0,1 0 1 0 0,-1 0 0 0 0,0 0-1 0 0,0 0 1 0 0,1 0 0 0 0,-1 0 0 0 0,0 0-1 0 0,0 0 1 0 0,0 0 0 0 0,1 0-1 0 0,-1 0 1 0 0,0 0 0 0 0,0 0-1 0 0,1 0 1 0 0,-1 0 0 0 0,0 0-1 0 0,0 0 1 0 0,0-1 0 0 0,1 1 0 0 0,-1 0-1 0 0,0 0 1 0 0,0 0 0 0 0,0 0-1 0 0,0 0 1 0 0,1-1 0 0 0,-1 1-1 0 0,0 0 1 0 0,0 0 0 0 0,0 0-1 0 0,0-1 1 0 0,0 1 0 0 0,0 0 0 0 0,1 0-1 0 0,-1 0-8 0 0,2-2 32 0 0,-1 0 1 0 0,1 1-1 0 0,0 0 0 0 0,1-1 0 0 0,-1 1 0 0 0,0 0 0 0 0,0 0 0 0 0,0 0 1 0 0,3 0-33 0 0,3 0 197 0 0,-8 1-190 0 0,1 0 0 0 0,0 0 0 0 0,-1 0 0 0 0,1 0 0 0 0,-1 0 0 0 0,1 0 0 0 0,-1 0 0 0 0,1 0 1 0 0,-1 0-1 0 0,1 0 0 0 0,-1 0 0 0 0,1-1 0 0 0,-1 1 0 0 0,1 0 0 0 0,-1 0 0 0 0,1-1 0 0 0,-1 1 0 0 0,1 0 0 0 0,-1 0 0 0 0,1-1-7 0 0,-1 1 7 0 0,0 0 0 0 0,0 0 0 0 0,1-1 0 0 0,-1 1-1 0 0,0 0 1 0 0,0 0 0 0 0,0 0 0 0 0,1 0 0 0 0,-1 0 0 0 0,0 0-1 0 0,0 0 1 0 0,1 0 0 0 0,-1 0 0 0 0,0 0 0 0 0,0 0-1 0 0,0 0 1 0 0,1 0 0 0 0,-1 0 0 0 0,0 0 0 0 0,0 0 0 0 0,1 0-1 0 0,-1 0 1 0 0,0 1 0 0 0,0-1 0 0 0,0 0 0 0 0,1 0-1 0 0,-1 0 1 0 0,0 0 0 0 0,0 0-7 0 0,1 1-2 0 0,-1-1 0 0 0,0 0 0 0 0,1 0 0 0 0,-1 0 0 0 0,1 0 0 0 0,-1 1 0 0 0,1-1 0 0 0,-1 0-1 0 0,1 0 1 0 0,-1 0 0 0 0,0 0 0 0 0,1 0 0 0 0,-1 0 0 0 0,1 0 0 0 0,-1 0 2 0 0,2-1 24 0 0,-1 1 0 0 0,1-1 0 0 0,-1 1 1 0 0,1-1-1 0 0,-1 0 0 0 0,1 0 0 0 0,-1 0-24 0 0,5-2 48 0 0,-2 3 38 0 0,-2 1-18 0 0,2 1-83 0 0,-1-1 91 0 0,-2-1-81 0 0,-1 1-1 0 0,1-1 1 0 0,0 0 0 0 0,0 0-1 0 0,0 0 1 0 0,-1 0 0 0 0,1 0-1 0 0,0 0 1 0 0,0 0 0 0 0,0 0-1 0 0,-1 0 1 0 0,1 0-1 0 0,0-1 1 0 0,0 1 0 0 0,0 0-1 0 0,0-1 6 0 0,0 1 3 0 0,-1 0-1 0 0,1-1 0 0 0,0 1 1 0 0,0 0-1 0 0,-1 0 0 0 0,1 0 1 0 0,0 0-1 0 0,0-1 0 0 0,0 1 1 0 0,-1 0-1 0 0,1 1 0 0 0,0-1 1 0 0,0 0-1 0 0,0 0-2 0 0,12 1-54 0 0,-13-1 80 0 0,8 1-77 0 0,-7-1 54 0 0,0 0-1 0 0,0-1 1 0 0,0 1-1 0 0,0 0 0 0 0,0 0 1 0 0,0 0-1 0 0,0 0 1 0 0,0 0-1 0 0,0 0 1 0 0,0 0-1 0 0,0 0 1 0 0,0 0-1 0 0,0 0 1 0 0,0 0-3 0 0,0 1 14 0 0,0-1 0 0 0,0 0 0 0 0,0 0 0 0 0,0 0 0 0 0,0 0 1 0 0,0 0-1 0 0,-1 0 0 0 0,1 0 0 0 0,0 0 0 0 0,1-1-14 0 0,-1 2-9 0 0,1 0 0 0 0,0 0-1 0 0,-1 0 1 0 0,1 0 0 0 0,0 0 0 0 0,-1 0 0 0 0,1 0-1 0 0,-1 1 10 0 0,1 0 41 0 0,0-1-46 0 0,-1-1-1 0 0,1 1 1 0 0,0 0 0 0 0,-1 0-1 0 0,1-1 1 0 0,0 1 0 0 0,0-1 0 0 0,-1 1-1 0 0,3-1 6 0 0,6 3-90 0 0,3 4 20 0 0,-12-7 71 0 0,-1 0 0 0 0,1 1-1 0 0,-1-1 1 0 0,1 1 0 0 0,-1-1 0 0 0,1 1 0 0 0,-1-1 0 0 0,1 1-1 0 0,-1-1 1 0 0,0 1 0 0 0,1-1 0 0 0,-1 1 0 0 0,0-1 0 0 0,1 1-1 0 0,-1 0 1 0 0,0-1 0 0 0,0 1 0 0 0,0 0 0 0 0,0-1-1 0 0,0 1-2 0 0,0-1-1 0 0,0 0 1 0 0,0 0 0 0 0,0 0-1 0 0,0 0 1 0 0,1 1 0 0 0,-1-1 0 0 0,0 0-1 0 0,0 0 1 0 0,0 0 0 0 0,0 0 0 0 0,0 0-1 0 0,0 1 1 0 0,0-1 0 0 0,0 0 0 0 0,0 0-1 0 0,0 0 1 0 0,0 0 0 0 0,0 0 0 0 0,1 0-1 0 0,-1 0 1 0 0,0 1 0 0 0,0-1-1 0 0,0 0 1 0 0,0 0 0 0 0,0 0 0 0 0,0 0-1 0 0,1 0 1 0 0,-1 0 0 0 0,0 0 0 0 0,0 0-1 0 0,0 0 1 0 0,0 0 0 0 0,0 0 0 0 0,1 0-1 0 0,-1 0 1 0 0,0 0 0 0 0,0 0 0 0 0,0 0-1 0 0,0 0 1 0 0,0 0 0 0 0,1 0-1 0 0,-1 0 1 0 0,0 0 0 0 0,0 0 0 0 0,0 0-1 0 0,0 0 1 0 0,0 0 0 0 0,1 0 0 0 0,-1 0-1 0 0,0 0 1 0 0,0 0 0 0 0,0 0 0 0 0,0-1-1 0 0,0 1 1 0 0,0 0 0 0 0,1 0 0 0 0,-1 0-1 0 0,0 0 3 0 0,1-1-17 0 0,-1 1 1 0 0,1 0-1 0 0,-1-1 0 0 0,1 1 0 0 0,0-1 0 0 0,-1 1 1 0 0,1-1-1 0 0,-1 0 0 0 0,1 1 0 0 0,-1-1 0 0 0,0 0 1 0 0,1 1-1 0 0,-1-1 17 0 0,4-12 20 0 0,-1 0 0 0 0,0-1 1 0 0,-1 1-1 0 0,-1-1-20 0 0,1-28-47 0 0,-1 17 82 0 0,1 0 1 0 0,1-1-36 0 0,-2 17 26 0 0,1 0 0 0 0,-2-1 0 0 0,1 1-1 0 0,-1-4-25 0 0,-1 10 12 0 0,1 0-1 0 0,0-1 0 0 0,-1 1 0 0 0,0 0 1 0 0,0 0-1 0 0,0 0 0 0 0,0 0 0 0 0,0 0 1 0 0,-1 0-1 0 0,1 0 0 0 0,-1 0 0 0 0,0 1 0 0 0,-1-3-11 0 0,-1 1-75 0 0,-7-9 145 0 0,11 13-68 0 0,-1 0 0 0 0,1-1 0 0 0,-1 1 0 0 0,1 0 1 0 0,0 0-1 0 0,-1-1 0 0 0,1 1 0 0 0,0 0 0 0 0,-1 0 0 0 0,1 0 1 0 0,-1-1-1 0 0,1 1 0 0 0,-1 0 0 0 0,1 0 0 0 0,0 0 1 0 0,-1 0-1 0 0,1 0 0 0 0,-1 0 0 0 0,1 0 0 0 0,-1 0 0 0 0,1 0 1 0 0,-1 0-1 0 0,1 0 0 0 0,0 1 0 0 0,-1-1 0 0 0,1 0 1 0 0,-1 0-1 0 0,1 0 0 0 0,0 0 0 0 0,-1 1 0 0 0,1-1 0 0 0,-1 0-2 0 0,-9 9-29 0 0,0 1-1 0 0,1 0 1 0 0,0 0-1 0 0,1 1 0 0 0,-1 2 30 0 0,8-12-1 0 0,-9 15-48 0 0,10-16 47 0 0,-1 1-1 0 0,1 0 1 0 0,-1 0 0 0 0,1-1-1 0 0,0 1 1 0 0,0 0-1 0 0,-1 0 1 0 0,1-1 0 0 0,0 1-1 0 0,0 0 1 0 0,0 0 0 0 0,0-1-1 0 0,0 1 1 0 0,0 0 0 0 0,0 0-1 0 0,0 0 1 0 0,0-1-1 0 0,0 1 1 0 0,0 0 0 0 0,0 0-1 0 0,1 0 3 0 0,-1-1-1 0 0,0 0-1 0 0,0 0 0 0 0,0 0 0 0 0,0 0 0 0 0,0 0 0 0 0,1 0 0 0 0,-1 0 1 0 0,0 0-1 0 0,0 0 0 0 0,0 1 0 0 0,0-1 0 0 0,0 0 0 0 0,0 0 1 0 0,1 0-1 0 0,-1 0 0 0 0,0 0 0 0 0,0 0 0 0 0,0 0 0 0 0,0 0 0 0 0,0 0 1 0 0,1 0-1 0 0,-1 0 0 0 0,0 0 0 0 0,0 0 0 0 0,0 0 0 0 0,0 0 1 0 0,1 0-1 0 0,-1 0 0 0 0,0 0 0 0 0,0-1 0 0 0,0 1 0 0 0,0 0 0 0 0,0 0 1 0 0,0 0-1 0 0,1 0 0 0 0,-1 0 0 0 0,0 0 0 0 0,0 0 0 0 0,0 0 1 0 0,0 0-1 0 0,0-1 0 0 0,0 1 0 0 0,0 0 0 0 0,0 0 0 0 0,0 0 0 0 0,1 0 1 0 0,-1 0-1 0 0,0 0 0 0 0,0-1 0 0 0,0 1 0 0 0,0 0 0 0 0,0 0 0 0 0,0 0 3 0 0,5-12-76 0 0,-2 7 34 0 0,2-5 43 0 0,1-1-1 0 0,-2 0 1 0 0,1 0 0 0 0,-2-1-1 0 0,2-7-1 0 0,0 3-5 0 0,2-9 16 0 0,-1 0 1 0 0,-1 0-1 0 0,0-13-11 0 0,-5 38 1 0 0,1-2 5 0 0,-1 0 0 0 0,0 0 1 0 0,0 0-1 0 0,0 0 0 0 0,0 0 1 0 0,0 0-1 0 0,0 0 0 0 0,-1-1 1 0 0,0 0-7 0 0,1 3 2 0 0,0 0 0 0 0,0 0 1 0 0,0 0-1 0 0,0 0 1 0 0,0-1-1 0 0,0 1 0 0 0,0 0 1 0 0,0 0-1 0 0,-1 0 0 0 0,1 0 1 0 0,0 0-1 0 0,0 0 1 0 0,0 0-1 0 0,0 0 0 0 0,0 0 1 0 0,0 0-1 0 0,0 0 0 0 0,-1 0 1 0 0,1 0-1 0 0,0 0 1 0 0,0 0-1 0 0,0 0 0 0 0,0 0 1 0 0,0 0-1 0 0,0 0 0 0 0,-1 0 1 0 0,1 0-1 0 0,0 0 1 0 0,0 0-1 0 0,0 0 0 0 0,0 0 1 0 0,0 0-1 0 0,0 0 0 0 0,-1 0 1 0 0,1 0-1 0 0,0 0 1 0 0,0 0-1 0 0,0 0 0 0 0,0 0 1 0 0,0 0-1 0 0,0 0 0 0 0,0 0 1 0 0,0 1-1 0 0,0-1 1 0 0,-1 0-1 0 0,1 0 0 0 0,0 0 1 0 0,0 0-1 0 0,0 0 0 0 0,0 0 1 0 0,0 0-1 0 0,0 1 1 0 0,0-1-1 0 0,0 0 0 0 0,0 0 1 0 0,0 0-1 0 0,0 0 0 0 0,0 0 1 0 0,0 0-3 0 0,-5 9 64 0 0,5-8-51 0 0,-7 16-5 0 0,1-1 1 0 0,0 1-1 0 0,2 0 0 0 0,0 0 0 0 0,0 0 0 0 0,1 4-8 0 0,3-20 7 0 0,0 0-1 0 0,0 0 0 0 0,0 0 0 0 0,0 0 0 0 0,0 0 0 0 0,0-1 0 0 0,0 1 0 0 0,0 0 0 0 0,0 0 0 0 0,0 0 1 0 0,1 0-1 0 0,-1 0 0 0 0,0 0 0 0 0,1 0-6 0 0,-1-1-9 0 0,0 0 1 0 0,1 0-1 0 0,-1 0 1 0 0,0 0-1 0 0,0 0 1 0 0,1 0-1 0 0,-1-1 1 0 0,0 1-1 0 0,0 0 1 0 0,0 0-1 0 0,1 0 1 0 0,-1 0-1 0 0,0-1 1 0 0,0 1-1 0 0,0 0 1 0 0,1 0 0 0 0,-1 0-1 0 0,0 0 1 0 0,0-1-1 0 0,0 1 1 0 0,0 0-1 0 0,0 0 1 0 0,0-1-1 0 0,0 1 1 0 0,1 0-1 0 0,-1 0 9 0 0,3-7-23 0 0,1-4-66 0 0,0 0 1 0 0,-1 0-1 0 0,0 0 0 0 0,-1 0 1 0 0,0-1-1 0 0,-1 1 1 0 0,0-7 88 0 0,2-8-114 0 0,-1 15 118 0 0,-2 11 0 0 0,0 0 0 0 0,0 0 0 0 0,0-1-1 0 0,0 1 1 0 0,0 0 0 0 0,0 0 0 0 0,0 0 0 0 0,0 0-1 0 0,0 0 1 0 0,0 0 0 0 0,0 0 0 0 0,0 0 0 0 0,0 0-1 0 0,0-1 1 0 0,0 1 0 0 0,0 0 0 0 0,0 0 0 0 0,0 0-1 0 0,0 0 1 0 0,0 0 0 0 0,0 0 0 0 0,0 0 0 0 0,0 0-1 0 0,0 0 1 0 0,0-1 0 0 0,0 1 0 0 0,0 0 0 0 0,0 0-1 0 0,0 0 1 0 0,0 0 0 0 0,-1 0 0 0 0,1 0 0 0 0,0 0-1 0 0,0 0 1 0 0,0 0 0 0 0,0 0 0 0 0,0 0 0 0 0,0 0-1 0 0,0 0 1 0 0,0 0 0 0 0,0 0 0 0 0,0 0 0 0 0,-1 0-1 0 0,1 0 1 0 0,0 0 0 0 0,0 0 0 0 0,0 0-1 0 0,0 0 1 0 0,0 0 0 0 0,0 0 0 0 0,0 0 0 0 0,0 0-1 0 0,0 0 1 0 0,-1 0 0 0 0,1 0 0 0 0,0 0 0 0 0,0 0-1 0 0,0 0 1 0 0,0 0 0 0 0,0 0-4 0 0,-4 3 174 0 0,-6 15-75 0 0,4-7-47 0 0,1 0-1 0 0,-4 11-51 0 0,8-19 4 0 0,3-4-55 0 0,0-6-74 0 0,-1 5 121 0 0,0 0-1 0 0,-1 0 1 0 0,1 0-1 0 0,0 0 1 0 0,0 0-1 0 0,0-1 5 0 0,4-10-67 0 0,3-29-349 0 0,-7 36 427 0 0,-1 1 1 0 0,0 0-1 0 0,0 0 1 0 0,0-1-1 0 0,-1 1 1 0 0,0-3-12 0 0,1 8 3 0 0,0 0 1 0 0,-1-1 0 0 0,1 1-1 0 0,0 0 1 0 0,0-1-1 0 0,-1 1 1 0 0,1 0-1 0 0,0 0 1 0 0,-1 0 0 0 0,1-1-1 0 0,-1 1 1 0 0,1 0-1 0 0,0 0 1 0 0,-1 0-1 0 0,1 0 1 0 0,0 0 0 0 0,-1 0-1 0 0,1 0-3 0 0,-1-1 2 0 0,1 1 0 0 0,0 0 0 0 0,0 0 1 0 0,0 0-1 0 0,0 0 0 0 0,-1 0 0 0 0,1 0 0 0 0,0 0 0 0 0,0 0 0 0 0,0 0 0 0 0,0 0 0 0 0,-1 0 1 0 0,1 0-1 0 0,0 0 0 0 0,0 0 0 0 0,0 0 0 0 0,0 0 0 0 0,-1 0 0 0 0,1 0 0 0 0,0 0 0 0 0,0 0 1 0 0,0 0-1 0 0,0 1 0 0 0,-1-1 0 0 0,1 0 0 0 0,0 0 0 0 0,0 0 0 0 0,0 0 0 0 0,0 0 0 0 0,0 0 1 0 0,-1 0-1 0 0,1 1 0 0 0,0-1 0 0 0,0 0 0 0 0,0 0 0 0 0,0 0 0 0 0,0 0 0 0 0,0 1 0 0 0,0-1 0 0 0,0 0 1 0 0,0 0-3 0 0,0 5 43 0 0,1-7-172 0 0,2-6 20 0 0,-3 8 106 0 0,0 0 0 0 0,0 0-1 0 0,0-1 1 0 0,0 1 0 0 0,0 0 0 0 0,0 0 0 0 0,1 0-1 0 0,-1 0 1 0 0,0-1 0 0 0,0 1 0 0 0,0 0 0 0 0,0 0-1 0 0,0 0 1 0 0,0-1 0 0 0,0 1 0 0 0,0 0 0 0 0,0 0-1 0 0,0 0 1 0 0,0-1 0 0 0,-1 1 0 0 0,1 0 0 0 0,0 0-1 0 0,0 0 1 0 0,0-1 3 0 0,0 1 6 0 0,0 0-1 0 0,0 0 0 0 0,0 0 0 0 0,0 0 1 0 0,0 0-1 0 0,0 0 0 0 0,0-1 1 0 0,0 1-1 0 0,0 0 0 0 0,0 0 1 0 0,0 0-1 0 0,0 0 0 0 0,0 0 1 0 0,0 0-1 0 0,0-1 0 0 0,0 1 1 0 0,0 0-1 0 0,0 0 0 0 0,0 0 0 0 0,0 0 1 0 0,0 0-1 0 0,0 0 0 0 0,0 0 1 0 0,0-1-1 0 0,0 1 0 0 0,0 0 1 0 0,0 0-1 0 0,0 0 0 0 0,0 0 1 0 0,0 0-6 0 0,1-1-3 0 0,-1 1 0 0 0,0 0 0 0 0,0-1 0 0 0,0 1 0 0 0,0 0 1 0 0,0-1-1 0 0,0 1 0 0 0,0 0 0 0 0,0-1 0 0 0,0 1 0 0 0,0 0 1 0 0,0-1-1 0 0,0 1 0 0 0,0 0 0 0 0,0-1 0 0 0,0 1 0 0 0,0 0 1 0 0,0-1 2 0 0,-2-2-73 0 0,1 4 89 0 0,1-1-19 0 0,0 0 1 0 0,0 0 0 0 0,0 0 0 0 0,0 0 0 0 0,0 0 0 0 0,-1 0-1 0 0,1 0 1 0 0,0 0 0 0 0,0 0 0 0 0,0 0 0 0 0,0 0 0 0 0,0 0-1 0 0,0 0 1 0 0,0 0 0 0 0,0 0 0 0 0,0 1 0 0 0,0-1 0 0 0,0 0-1 0 0,0 0 1 0 0,0 0 0 0 0,0 0 0 0 0,0 0 0 0 0,0 0 0 0 0,0 0-1 0 0,0 0 1 0 0,0 0 0 0 0,0 0 0 0 0,0 0 0 0 0,0 0 0 0 0,0 0-1 0 0,0 0 1 0 0,0 1 0 0 0,0-1 0 0 0,0 0 0 0 0,0 0 0 0 0,0 0-1 0 0,1 0 1 0 0,-1 0 0 0 0,0 0 0 0 0,0 0 0 0 0,0 0 0 0 0,0 0-1 0 0,0 0 1 0 0,0 0 0 0 0,0 0 0 0 0,0 0 0 0 0,0 0 0 0 0,0 0-1 0 0,0 0 1 0 0,0 0 0 0 0,0 0 0 0 0,0 0 0 0 0,0 0 0 0 0,0 0-1 0 0,0 0 1 0 0,1 0 2 0 0,-1 1 23 0 0,1-1 0 0 0,0 0 0 0 0,-1 1 0 0 0,1-1 0 0 0,0 1 0 0 0,-1-1 0 0 0,1 1 0 0 0,-1-1 0 0 0,1 1 0 0 0,-1-1 0 0 0,1 1 0 0 0,-1 0 0 0 0,1-1 0 0 0,-1 1 0 0 0,0 0 0 0 0,1-1 0 0 0,-1 2-23 0 0,1-1 5 0 0,0 0 0 0 0,-1 0-1 0 0,1 0 1 0 0,0-1 0 0 0,0 1 0 0 0,-1 0 0 0 0,1 0-1 0 0,0-1 1 0 0,0 1 0 0 0,0 0 0 0 0,0-1 0 0 0,0 1 0 0 0,0-1-1 0 0,0 1 1 0 0,0-1 0 0 0,1 1 0 0 0,-1-1 0 0 0,0 0-1 0 0,0 0 1 0 0,0 1 0 0 0,0-1 0 0 0,0 0 0 0 0,1 0 0 0 0,-1 0-1 0 0,0 0 1 0 0,0 0 0 0 0,0-1 0 0 0,0 1 0 0 0,0 0-1 0 0,1 0 1 0 0,-1-1 0 0 0,0 1 0 0 0,0-1 0 0 0,0 1 0 0 0,0-1-1 0 0,0 0-4 0 0,2 0-22 0 0,0-1-1 0 0,0 1 1 0 0,-1 0 0 0 0,1 0-1 0 0,1 0 23 0 0,7-3 52 0 0,-8 6-31 0 0,-3-2-24 0 0,0 0-1 0 0,1 0 1 0 0,-1 0 0 0 0,0 1-1 0 0,0-1 1 0 0,0 0 0 0 0,1 0 0 0 0,-1 0-1 0 0,0 0 1 0 0,0 0 0 0 0,1 0-1 0 0,-1 0 1 0 0,0 1 0 0 0,0-1-1 0 0,1 0 1 0 0,-1 0 0 0 0,0 0 0 0 0,0 0-1 0 0,1 0 1 0 0,-1 0 3 0 0,3 0-240 0 0,-3 0 240 0 0,0 0 0 0 0,0 0 0 0 0,0 0 0 0 0,0 0-1 0 0,0 0 1 0 0,0 0 0 0 0,0 0 0 0 0,0 0 0 0 0,0 0 0 0 0,0 0 0 0 0,0 0 0 0 0,0 0-1 0 0,0 0 1 0 0,0 0 0 0 0,0 0 0 0 0,0 0 0 0 0,0 0 0 0 0,0 0 0 0 0,0 0 0 0 0,-1 0-1 0 0,1 0 1 0 0,0 0 0 0 0,0 0 0 0 0,0 0 0 0 0,0 0 0 0 0,0 0 0 0 0,0 0 0 0 0,0 0-1 0 0,0 0 1 0 0,0 0 0 0 0,0 0 0 0 0,0 0 0 0 0,0 0 0 0 0,0 0 0 0 0,0 0 0 0 0,0 0 0 0 0,0 0-1 0 0,0 0 1 0 0,0 1 0 0 0,0-1 0 0 0,0 0 0 0 0,0 0 0 0 0,0 0 0 0 0,0 0 0 0 0,0 0-1 0 0,0 0 1 0 0,0 0 0 0 0,0 0 0 0 0,0 0 0 0 0,0 0 0 0 0,0 0 0 0 0,0 0 0 0 0,0 0-1 0 0,0 0 1 0 0,0 0 0 0 0,-2 0-76 0 0,1 0-23 0 0,-3-3 38 0 0,3 1 89 0 0,0 0-73 0 0,0 1 0 0 0,0 0 0 0 0,1 0 0 0 0,-1 0-1 0 0,0 0 1 0 0,0 0 0 0 0,0 1 0 0 0,0-1 0 0 0,0 0 0 0 0,0 0-1 0 0,0 1 1 0 0,0-1 0 0 0,-1 1 0 0 0,1-1 0 0 0,0 0 45 0 0,-11-5-295 0 0,10 5 253 0 0,0 0 1 0 0,1 0-1 0 0,-1 1 1 0 0,0-1-1 0 0,0 0 1 0 0,0 0-1 0 0,0 1 42 0 0,-15-6-208 0 0,-2 1 244 0 0,11 3-116 0 0,3 0 38 0 0,6 3 326 0 0,-1-1-273 0 0,0 0 0 0 0,0-1 0 0 0,0 1 0 0 0,0 0 0 0 0,0 0 1 0 0,0-1-1 0 0,1 1 0 0 0,-1 0 0 0 0,0 0 0 0 0,0-1 0 0 0,0 1 0 0 0,0 0 1 0 0,0 0-1 0 0,1 0 0 0 0,-1-1 0 0 0,0 1 0 0 0,0 0 0 0 0,0 0 0 0 0,1 0 1 0 0,-1-1-1 0 0,0 1 0 0 0,0 0 0 0 0,1 0 0 0 0,-1 0 0 0 0,0 0-11 0 0,2 0 45 0 0,0 0 0 0 0,0 1-1 0 0,0 0 1 0 0,0-1 0 0 0,0 1-1 0 0,0 0 1 0 0,0 0 0 0 0,0 0 0 0 0,-1 0-1 0 0,1 0 1 0 0,0 0 0 0 0,-1 0-1 0 0,1 1 1 0 0,-1-1 0 0 0,1 1-1 0 0,0 0-44 0 0,6 6 183 0 0,-3-4-196 0 0,-4-3 12 0 0,0 0 0 0 0,0 0-1 0 0,0 0 1 0 0,0 0 0 0 0,0 0-1 0 0,0-1 1 0 0,1 1 0 0 0,-1 0 0 0 0,0-1-1 0 0,0 1 1 0 0,1-1 0 0 0,-1 0-1 0 0,0 1 1 0 0,1-1 1 0 0,6 3 61 0 0,-7-3-61 0 0,0 1 0 0 0,-1-1 0 0 0,1 0-1 0 0,0 0 1 0 0,-1 1 0 0 0,1-1-1 0 0,0 0 1 0 0,-1 0 0 0 0,1 0 0 0 0,0 0-1 0 0,0 0 1 0 0,-1 0 0 0 0,1 0 0 0 0,0 0-1 0 0,-1 0 1 0 0,1 0 0 0 0,0 0 0 0 0,0 0-1 0 0,-1-1 1 0 0,2 1 0 0 0,7-4-74 0 0,9-3 126 0 0,-16 7-28 0 0,-2 0 34 0 0,-3 3 1 0 0,1 1-242 0 0,3-8 157 0 0,0 3 31 0 0,0 0 0 0 0,1 0 0 0 0,-1 1 0 0 0,0-1 0 0 0,0 0 0 0 0,0 1 0 0 0,1-1 0 0 0,-1 0 0 0 0,0 1 1 0 0,1 0-1 0 0,-1-1 0 0 0,0 1 0 0 0,1 0 0 0 0,-1 0 0 0 0,1-1 0 0 0,-1 1 0 0 0,1 0-5 0 0,0 1 14 0 0,0-1-1 0 0,0 0 1 0 0,0 0-1 0 0,0 0 1 0 0,-1 0-1 0 0,1 0 1 0 0,0 0-1 0 0,0 0 1 0 0,0-1-1 0 0,0 1 1 0 0,0-1-1 0 0,0 0 1 0 0,-1 1-1 0 0,1-1 1 0 0,1-1-14 0 0,7-3 3 0 0,0 0 1 0 0,-1-1-1 0 0,0 0 1 0 0,0-1-1 0 0,0 0 0 0 0,-1 0 1 0 0,7-9-4 0 0,-11 11 37 0 0,-8 9 11 0 0,-8 8 73 0 0,9-8-104 0 0,0-1 0 0 0,-1 1 0 0 0,1-1 0 0 0,1 1 0 0 0,-3 3-17 0 0,-5 9 70 0 0,-10 15-70 0 0,10-18 0 0 0,1 0-1 0 0,1 0 1 0 0,0 2 0 0 0,4-7 14 0 0,0 0-52 0 0,1-1 0 0 0,0 1 0 0 0,-2 5 38 0 0,5-13-5 0 0,0 0 0 0 0,0 1 0 0 0,0-1 0 0 0,0 0 0 0 0,0 0 0 0 0,0 0 0 0 0,0 0-1 0 0,0 1 1 0 0,0-1 0 0 0,0 0 0 0 0,0 0 0 0 0,0 0 0 0 0,0 0 0 0 0,0 1 0 0 0,0-1 0 0 0,0 0 0 0 0,0 0 0 0 0,0 0 0 0 0,0 1 0 0 0,0-1 0 0 0,0 0 0 0 0,1 0-1 0 0,-1 0 1 0 0,0 0 0 0 0,0 0 0 0 0,0 1 0 0 0,0-1 0 0 0,0 0 0 0 0,0 0 0 0 0,0 0 0 0 0,1 0 0 0 0,-1 0 0 0 0,0 0 5 0 0,7 0-183 0 0,-5 0 154 0 0,0-1 0 0 0,0 0 0 0 0,0 1 1 0 0,-1-1-1 0 0,1 0 0 0 0,1-1 29 0 0,7-7-8 0 0,-2 0-1 0 0,1 0 1 0 0,-2-1 0 0 0,1 0-1 0 0,5-10 9 0 0,11-15-19 0 0,-2 5-17 0 0,-13 16-9 0 0,1 1 0 0 0,1 0 0 0 0,0 0 0 0 0,1 1 45 0 0,-7 9 257 0 0,-5 6-101 0 0,-5 11-14 0 0,4-11-109 0 0,-9 20 92 0 0,-1-1-1 0 0,-7 9-124 0 0,1 0 58 0 0,-12 26 53 0 0,2 1 0 0 0,-4 21-111 0 0,30-75-4 0 0,-3 8 36 0 0,3-12-50 0 0,1 1 0 0 0,0 0 0 0 0,0-1 0 0 0,0 1 0 0 0,0-1 0 0 0,0 1-1 0 0,0 0 1 0 0,0-1 0 0 0,0 1 0 0 0,0-1 0 0 0,0 1 0 0 0,0-1 0 0 0,0 1 0 0 0,0 0 0 0 0,1-1 0 0 0,-1 1 18 0 0,0-1-5 0 0,0 0 0 0 0,0 1 0 0 0,0-1 0 0 0,0 0 0 0 0,0 0 0 0 0,1 0 0 0 0,-1 0 0 0 0,0 0 1 0 0,0 0-1 0 0,0 0 0 0 0,0 0 0 0 0,0 0 0 0 0,0 0 0 0 0,0 0 0 0 0,0 0 0 0 0,0 0 0 0 0,1 0 0 0 0,-1 0 0 0 0,0 0 0 0 0,0 0 0 0 0,0 0 0 0 0,0 0 0 0 0,0 0 1 0 0,0 0-1 0 0,0 0 0 0 0,1 0 0 0 0,-1 0 0 0 0,0 0 0 0 0,0 0 0 0 0,0 0 0 0 0,0 0 0 0 0,0 0 0 0 0,0 0 0 0 0,0 0 0 0 0,0 0 0 0 0,1 0 0 0 0,-1 0 5 0 0,4-4-111 0 0,2-5-28 0 0,0 0 169 0 0,0 0 1 0 0,1-1-31 0 0,-1 1-42 0 0,0 1 0 0 0,2-5 42 0 0,72-133-379 0 0,-78 142 375 0 0,12-19 20 0 0,-12 21-2 0 0,-1 0-1 0 0,1 0 1 0 0,0 1-1 0 0,0-1 1 0 0,-1 0-1 0 0,1 1 1 0 0,0-1-1 0 0,0 1 0 0 0,1-1-12 0 0,-12 23 332 0 0,3-10-243 0 0,-9 16 3 0 0,1 1-1 0 0,-1 5-92 0 0,-33 80 78 0 0,42-101-70 0 0,1 0-1 0 0,0 0 1 0 0,1 0 0 0 0,1 1-1 0 0,0-1 1 0 0,0 3-8 0 0,2-10-23 0 0,-1 7 29 0 0,2-12-15 0 0,0 0 0 0 0,0 0-1 0 0,0 1 1 0 0,0-1-1 0 0,0 0 1 0 0,0 0-1 0 0,0 1 1 0 0,0-1 0 0 0,0 0-1 0 0,0 0 1 0 0,0 1-1 0 0,0-1 1 0 0,0 0 0 0 0,0 0-1 0 0,0 1 1 0 0,0-1-1 0 0,0 0 1 0 0,1 0 0 0 0,-1 0-1 0 0,0 1 1 0 0,0-1-1 0 0,0 0 1 0 0,0 0 0 0 0,0 0-1 0 0,1 0 1 0 0,-1 1-1 0 0,0-1 1 0 0,0 0-1 0 0,0 0 1 0 0,1 0 0 0 0,-1 0-1 0 0,0 0 10 0 0,1 0-13 0 0,-1 0-1 0 0,0 0 1 0 0,1 0-1 0 0,-1 0 0 0 0,0 0 1 0 0,1 0-1 0 0,-1 0 1 0 0,1 0-1 0 0,-1-1 1 0 0,0 1-1 0 0,1 0 1 0 0,-1 0-1 0 0,0 0 1 0 0,1-1-1 0 0,-1 1 0 0 0,0 0 1 0 0,0-1-1 0 0,1 1 1 0 0,-1 0-1 0 0,0 0 1 0 0,0-1-1 0 0,1 1 1 0 0,-1-1-1 0 0,0 1 14 0 0,6-11-101 0 0,-6 9 86 0 0,6-9-94 0 0,0 1 1 0 0,3-4 108 0 0,10-17 15 0 0,8-27-256 0 0,-11 23 73 0 0,1 0-1 0 0,7-6 169 0 0,-21 37 171 0 0,-6 13-11 0 0,-8 13 45 0 0,-13 20 29 0 0,1 2 1 0 0,3 0 0 0 0,0 2-235 0 0,10-21 147 0 0,2-4-47 0 0,-1 3-115 0 0,9-24 12 0 0,0 0 1 0 0,0 0 0 0 0,0 0-1 0 0,0 0 1 0 0,0 1-1 0 0,0-1 1 0 0,0 0-1 0 0,0 0 1 0 0,0 0-1 0 0,0 0 1 0 0,0 0-1 0 0,-1 0 1 0 0,1 0-1 0 0,0 0 1 0 0,0 0-1 0 0,0 0 1 0 0,0 0-1 0 0,0 0 1 0 0,0 1-1 0 0,0-1 1 0 0,0 0-1 0 0,0 0 1 0 0,0 0-1 0 0,0 0 1 0 0,0 0 0 0 0,0 0-1 0 0,1 0 1 0 0,-1 0-1 0 0,0 0 1 0 0,0 0-1 0 0,0 0 1 0 0,0 0-1 0 0,0 1 1 0 0,0-1-1 0 0,0 0 1 0 0,0 0-1 0 0,0 0 1 0 0,0 0-1 0 0,0 0 1 0 0,0 0-1 0 0,0 0 1 0 0,0 0-1 0 0,0 0 1 0 0,0 0-1 0 0,0 0 1 0 0,1 0 2 0 0,-1 0-2 0 0,0 0 1 0 0,0 0-1 0 0,0 0 0 0 0,0 0 1 0 0,0 0-1 0 0,1 0 0 0 0,-1-1 1 0 0,0 1-1 0 0,0 0 1 0 0,0 0-1 0 0,0 0 0 0 0,0 0 1 0 0,0 0-1 0 0,0-1 0 0 0,1 1 1 0 0,-1 0-1 0 0,0 0 0 0 0,0 0 1 0 0,0 0-1 0 0,0 0 0 0 0,0-1 1 0 0,0 1-1 0 0,0 0 1 0 0,0 0-1 0 0,0 0 0 0 0,0 0 1 0 0,0-1-1 0 0,0 1 2 0 0,1-14-120 0 0,-1 1 1 0 0,0-1-1 0 0,-1 0 1 0 0,-3-10 119 0 0,2 1-70 0 0,-1-4 70 0 0,2 0-310 0 0,-4-7 310 0 0,2 9 66 0 0,-2-2 42 0 0,5 24-78 0 0,-1 0 1 0 0,0 0-1 0 0,0 0 1 0 0,0 0-1 0 0,-1 0 1 0 0,1 0-1 0 0,-2-2-30 0 0,2 5 12 0 0,1 0 1 0 0,0 0-1 0 0,-1 0 0 0 0,1-1 0 0 0,0 1 0 0 0,0 0 1 0 0,-1 0-1 0 0,1 0 0 0 0,-1 0 0 0 0,1 0 0 0 0,0 0 1 0 0,-1 0-1 0 0,1 0 0 0 0,0 0 0 0 0,-1 0 1 0 0,1 0-1 0 0,0 0 0 0 0,-1 0 0 0 0,1 0 0 0 0,0 0 1 0 0,-1 0-1 0 0,1 0 0 0 0,0 0 0 0 0,-1 0 0 0 0,1 1 1 0 0,0-1-1 0 0,-1 0 0 0 0,1 0 0 0 0,0 0 0 0 0,-1 1-12 0 0,-6 1 61 0 0,1-4-20 0 0,5 2-27 0 0,0 0 0 0 0,0-1 0 0 0,0 1 0 0 0,-1 0 0 0 0,1 0 0 0 0,0 0 0 0 0,0 0 0 0 0,0 0 0 0 0,0 0 0 0 0,-1 0-14 0 0,1 0-1 0 0,1 0-1 0 0,-1 0 0 0 0,1 0 0 0 0,-1 0 0 0 0,1 0 0 0 0,-1 0 1 0 0,1 0-1 0 0,-1 0 0 0 0,0 0 0 0 0,1 0 0 0 0,-1 0 1 0 0,1 0-1 0 0,-1-1 0 0 0,1 1 0 0 0,-1 0 0 0 0,1 0 1 0 0,-1-1-1 0 0,1 1 0 0 0,-1 0 0 0 0,1 0 0 0 0,0-1 1 0 0,-1 1-1 0 0,1-1 0 0 0,-1 1 0 0 0,1 0 0 0 0,0-1 1 0 0,-1 1 1 0 0,0-3-38 0 0,-1 1 1 0 0,1-1 0 0 0,0 1-1 0 0,0-1 1 0 0,0-1 37 0 0,-6-10 73 0 0,-3-7-143 0 0,4 8-2 0 0,5 12 81 0 0,1 0 0 0 0,-1 0 0 0 0,0 0 0 0 0,1 0 0 0 0,-1 0 0 0 0,0 0 0 0 0,0 0 0 0 0,0 1 0 0 0,1-1 0 0 0,-1 0 0 0 0,0 1 0 0 0,0-1 0 0 0,-1 0-9 0 0,1 1-1 0 0,1 0 0 0 0,0-1 0 0 0,-1 1 0 0 0,1 0 0 0 0,-1 0 0 0 0,1 0 0 0 0,-1 0 0 0 0,1 0 0 0 0,-1-1 0 0 0,1 1 0 0 0,-1 0 0 0 0,1 0 0 0 0,-1 0 0 0 0,1 0 0 0 0,-1 0 0 0 0,1 1 0 0 0,-1-1 0 0 0,1 0 0 0 0,-1 0 0 0 0,1 0 0 0 0,0 0 0 0 0,-1 0 0 0 0,1 1 0 0 0,-1-1 0 0 0,1 0 0 0 0,-1 0 0 0 0,1 1 1 0 0,0-1 1 0 0,0 0 0 0 0,-1 0 0 0 0,1 0-1 0 0,0 0 1 0 0,0 0 0 0 0,-1 0 0 0 0,1 0 0 0 0,0 1 0 0 0,0-1 0 0 0,-1 0 0 0 0,1 0 0 0 0,0 0 0 0 0,0 0 0 0 0,0 0 0 0 0,-1 0 0 0 0,1-1 0 0 0,0 1 0 0 0,0 0 0 0 0,-1 0 0 0 0,1 0 0 0 0,0 0 0 0 0,0 0 0 0 0,-1 0 0 0 0,1 0 0 0 0,0 0 0 0 0,0-1 0 0 0,0 1 0 0 0,-1 0 0 0 0,1 0 0 0 0,0 0 0 0 0,0 0 0 0 0,0-1 0 0 0,0 1 0 0 0,-1 0 0 0 0,1 0 0 0 0,0 0-1 0 0,0-1-5 0 0,-1 1 1 0 0,1-1 0 0 0,-1 1 0 0 0,1-1 0 0 0,0 0 0 0 0,-1 1 0 0 0,1-1-1 0 0,0 1 1 0 0,-1-1 0 0 0,1 0 0 0 0,0 1 0 0 0,0-1 4 0 0,0 1-1 0 0,0-1 1 0 0,0 1-1 0 0,0-1 1 0 0,0 1 0 0 0,0 0-1 0 0,0-1 1 0 0,0 1-1 0 0,0 0 1 0 0,0-1-1 0 0,-1 1 1 0 0,1-1-1 0 0,0 1 1 0 0,0 0-1 0 0,0-1 1 0 0,0 1-1 0 0,0 0 1 0 0,-1-1-1 0 0,1 1 1 0 0,0 0-1 0 0,0-1 1 0 0,-1 1 0 0 0,-5-1 0 0 0,3 2 49 0 0,3-1-48 0 0,0 0 0 0 0,-1 0 0 0 0,1 0 1 0 0,0 0-1 0 0,0 0 0 0 0,0 0 0 0 0,-1 0 0 0 0,1 0 1 0 0,0 0-1 0 0,0 0 0 0 0,-1 0 0 0 0,1 0 1 0 0,0 0-1 0 0,0 0 0 0 0,0 0 0 0 0,-1 0 1 0 0,1-1-1 0 0,0 1 0 0 0,0 0 0 0 0,-1 0 0 0 0,1 0 1 0 0,0 0-1 0 0,0 0 0 0 0,0 0 0 0 0,0-1 1 0 0,-1 1-1 0 0,1 0 0 0 0,0 0 0 0 0,0 0 1 0 0,0-1-1 0 0,0 1 0 0 0,0 0 0 0 0,0 0 0 0 0,-1 0 1 0 0,1-1-1 0 0,0 1 0 0 0,0 0 0 0 0,0 0 1 0 0,0-1-1 0 0,0 1 0 0 0,0 0 0 0 0,0 0 1 0 0,0-1-2 0 0,-1-2-13 0 0,-2 2-103 0 0,3 1 119 0 0,0 0 0 0 0,0 0 0 0 0,0 0 1 0 0,0 0-1 0 0,0 0 0 0 0,0 1 0 0 0,-1-1 0 0 0,1 0 0 0 0,0 0 0 0 0,0 0 1 0 0,0 0-1 0 0,0 0 0 0 0,0 0 0 0 0,0 0 0 0 0,0 0 0 0 0,0 0 1 0 0,0 0-1 0 0,0 0 0 0 0,0 0 0 0 0,0 0 0 0 0,0 0 0 0 0,0 0 1 0 0,0 0-1 0 0,0 1 0 0 0,0-1 0 0 0,0 0 0 0 0,0 0 0 0 0,0 0 1 0 0,0 0-1 0 0,0 0 0 0 0,0 0 0 0 0,0 0 0 0 0,0 0 0 0 0,0 0 1 0 0,0 0-1 0 0,0 0 0 0 0,0 1 0 0 0,0-1 0 0 0,0 0 0 0 0,0 0 1 0 0,0 0-1 0 0,0 0 0 0 0,0 0 0 0 0,0 0 0 0 0,0 0 0 0 0,0 0 0 0 0,0 0 1 0 0,0 0-1 0 0,0 0 0 0 0,0 0 0 0 0,0 0 0 0 0,0 0 0 0 0,0 0 1 0 0,0 0-1 0 0,1 1 0 0 0,-1-1 0 0 0,0 0 0 0 0,0 0 0 0 0,0 0 1 0 0,0 0-1 0 0,0 0 0 0 0,0 0 0 0 0,0 0 0 0 0,0 0-3 0 0,-1-6 12 0 0,0-1-59 0 0,2 6 47 0 0,0 3 35 0 0,-1-2-35 0 0,0 0 0 0 0,0 0 0 0 0,0 0 0 0 0,0 0 0 0 0,0 0 0 0 0,0 0 0 0 0,1 0 0 0 0,-1 0 0 0 0,0 0 0 0 0,0 0 0 0 0,0 0-1 0 0,0 0 1 0 0,0 0 0 0 0,0 0 0 0 0,0 0 0 0 0,0 0 0 0 0,0-1 0 0 0,0 1 0 0 0,1 0 0 0 0,-1 0 0 0 0,0 0 0 0 0,0 0 0 0 0,0 0 0 0 0,0 0 0 0 0,0 0-1 0 0,0 0 1 0 0,0 0 0 0 0,0 0 0 0 0,0 0 0 0 0,0-1 0 0 0,0 1 0 0 0,0 0 0 0 0,0 0 0 0 0,0 0 0 0 0,0 0 0 0 0,0 0 0 0 0,0 0 0 0 0,0 0 0 0 0,0 0-4 0 0,0 0 0 0 0,0 0 1 0 0,0 0-1 0 0,0 0 0 0 0,0 0 1 0 0,0 0-1 0 0,0 0 0 0 0,0 0 1 0 0,0 0-1 0 0,0 0 0 0 0,0 0 1 0 0,-1 0-1 0 0,1 0 0 0 0,0 0 1 0 0,0 0-1 0 0,0 0 0 0 0,0 0 1 0 0,0 0-1 0 0,0 0 0 0 0,0 0 1 0 0,0 0-1 0 0,0 0 0 0 0,0 0 1 0 0,0 0-1 0 0,0-1 0 0 0,0 1 1 0 0,0 0-1 0 0,0 0 1 0 0,0 0-1 0 0,0 0 0 0 0,0 0 1 0 0,0 0-1 0 0,0 0 0 0 0,0 0 1 0 0,0 0-1 0 0,0 0 0 0 0,0 0 1 0 0,0 0-1 0 0,0 0 0 0 0,0 0 1 0 0,0 0-1 0 0,0 0 0 0 0,0 0 4 0 0,0-1 9 0 0,0 1-1 0 0,0-1 0 0 0,0 1 0 0 0,0-1 1 0 0,0 1-1 0 0,0 0 0 0 0,0-1 0 0 0,0 1 1 0 0,0-1-1 0 0,0 1 0 0 0,0-1 0 0 0,0 1 1 0 0,0-1-1 0 0,0 1 0 0 0,0-1 0 0 0,0 1 1 0 0,0-1-1 0 0,-1 1 0 0 0,1 0 0 0 0,0-1 1 0 0,-1 0-9 0 0,1 1-3 0 0,0 0 1 0 0,0 0-1 0 0,0 0 0 0 0,0 0 1 0 0,0 0-1 0 0,0-1 1 0 0,0 1-1 0 0,0 0 1 0 0,0 0-1 0 0,0 0 1 0 0,0 0-1 0 0,0 0 0 0 0,0-1 1 0 0,0 1-1 0 0,0 0 1 0 0,0 0-1 0 0,0 0 1 0 0,0 0-1 0 0,-1 0 1 0 0,1 0-1 0 0,0 0 0 0 0,0 0 1 0 0,0-1-1 0 0,0 1 1 0 0,0 0-1 0 0,0 0 1 0 0,0 0-1 0 0,-1 0 1 0 0,1 0-1 0 0,0 0 0 0 0,0 0 1 0 0,0 0-1 0 0,0 0 1 0 0,0 0-1 0 0,-1 0 1 0 0,1 0-1 0 0,0 0 1 0 0,0 0-1 0 0,0 0 1 0 0,0 0-1 0 0,0 0 0 0 0,0 0 1 0 0,-1 0-1 0 0,1 0 1 0 0,0 0-1 0 0,0 0 1 0 0,0 0-1 0 0,0 0 1 0 0,0 0-1 0 0,-1 0 0 0 0,1 0 1 0 0,0 1-1 0 0,0-1 1 0 0,0 0-1 0 0,0 0 1 0 0,0 0-1 0 0,0 0 1 0 0,0 0-1 0 0,0 0 0 0 0,-1 0 1 0 0,1 1-1 0 0,0-1 1 0 0,0 0-1 0 0,0 0 1 0 0,0 0 2 0 0,0 1 4 0 0,-1-1 1 0 0,1 1-1 0 0,0 0 1 0 0,-1-1-1 0 0,1 1 1 0 0,0 0-1 0 0,0 0 1 0 0,0-1 0 0 0,0 1-1 0 0,-1 0 1 0 0,1 0-1 0 0,0-1 1 0 0,0 1-1 0 0,0 0 1 0 0,0 0-1 0 0,1 0-4 0 0,-1-1-1 0 0,0 0 1 0 0,0 0-1 0 0,0 0 0 0 0,0 0 0 0 0,0 1 0 0 0,0-1 0 0 0,0 0 0 0 0,0 0 0 0 0,0 0 0 0 0,0 1 1 0 0,0-1-1 0 0,0 0 0 0 0,0 0 0 0 0,0 0 0 0 0,0 1 0 0 0,0-1 0 0 0,0 0 0 0 0,0 0 0 0 0,1 0 1 0 0,-1 0-1 0 0,0 0 0 0 0,0 1 0 0 0,0-1 0 0 0,0 0 0 0 0,0 0 0 0 0,1 0 0 0 0,-1 0 1 0 0,0 0-1 0 0,0 0 0 0 0,0 0 0 0 0,0 0 0 0 0,1 1 0 0 0,-1-1 0 0 0,0 0 0 0 0,0 0 0 0 0,0 0 1 0 0,1 0-1 0 0,-1 0 0 0 0,0 0 0 0 0,0 0 0 0 0,0 0 0 0 0,1 0 0 0 0,-1 0 0 0 0,0 0 0 0 0,0 0 1 0 0,0-1 0 0 0,1 1 7 0 0,0 0 0 0 0,-1-1 1 0 0,1 1-1 0 0,-1 0 1 0 0,1-1-1 0 0,-1 1 1 0 0,1-1-1 0 0,-1 1 1 0 0,0-1-1 0 0,1 1 0 0 0,-1-1 1 0 0,1 0-1 0 0,-1 0-7 0 0,1-1 3 0 0,4-8 34 0 0,-4 8-19 0 0,0 4-10 0 0,-1 3 17 0 0,0-4-24 0 0,0-1 0 0 0,0 0 1 0 0,0 0-1 0 0,0 0 0 0 0,0 0 1 0 0,0 0-1 0 0,0 0 0 0 0,0 0 1 0 0,0 0-1 0 0,0 1 0 0 0,0-1 1 0 0,0 0-1 0 0,0 0 0 0 0,0 0 1 0 0,0 0-1 0 0,0 0 0 0 0,0 0 1 0 0,0 0-1 0 0,0 0 0 0 0,0 1 1 0 0,0-1-1 0 0,0 0 0 0 0,0 0 1 0 0,0 0-1 0 0,0 0 0 0 0,0 0 1 0 0,0 0-1 0 0,1 0 0 0 0,-1 0 1 0 0,0 0-1 0 0,0 0 0 0 0,0 0 1 0 0,0 0-1 0 0,0 0 0 0 0,0 0 1 0 0,0 0-1 0 0,0 1 0 0 0,0-1 1 0 0,1 0-1 0 0,-1 0-1 0 0,0 0-1 0 0,3 5-20 0 0,-3-5 21 0 0,0 1-1 0 0,0-1 1 0 0,1 1 0 0 0,-1-1 0 0 0,0 0 0 0 0,0 1-1 0 0,0-1 1 0 0,0 0 0 0 0,1 1 0 0 0,-1-1 0 0 0,0 0-1 0 0,0 1 1 0 0,1-1 0 0 0,-1 0 0 0 0,0 0 0 0 0,1 1-1 0 0,-1-1 1 0 0,0 0 0 0 0,1 0 0 0 0,-1 1 0 0 0,1-1 0 0 0,2 1 11 0 0,0 0 1 0 0,1 1 0 0 0,-1 0-1 0 0,0-1 1 0 0,0 1 0 0 0,0 0-1 0 0,0 0 1 0 0,1 2-12 0 0,3 3 14 0 0,-1-1-1 0 0,3 6-13 0 0,4 4-64 0 0,-7-8 81 0 0,-5-7-16 0 0,-1 0 1 0 0,1 0-1 0 0,0 0 1 0 0,0 0-1 0 0,-1 0 0 0 0,1 0 1 0 0,0 0-1 0 0,0 0 1 0 0,0 0-1 0 0,0 0 1 0 0,0 0-1 0 0,0-1 1 0 0,1 1-2 0 0,0 0 10 0 0,-1 0 1 0 0,0 0-1 0 0,1 0 1 0 0,-1 0-1 0 0,0 0 1 0 0,0 1-1 0 0,0-1 1 0 0,1 0-1 0 0,-1 1 1 0 0,0 0-11 0 0,6 6 5 0 0,-2-5 57 0 0,-4-3-61 0 0,-1 0 1 0 0,0 0 0 0 0,0 0-1 0 0,1 0 1 0 0,-1 0 0 0 0,0 0-1 0 0,0 0 1 0 0,1 0 0 0 0,-1 0-1 0 0,0 0 1 0 0,0 0 0 0 0,1 0-1 0 0,-1 0 1 0 0,0 1 0 0 0,0-1-1 0 0,0 0 1 0 0,1 0 0 0 0,-1 0-1 0 0,0 0 1 0 0,0 1-2 0 0,0-1 0 0 0,0 0 0 0 0,1 0 0 0 0,-1 0 0 0 0,0 0 0 0 0,0 0 0 0 0,0 1 0 0 0,0-1 1 0 0,1 0-1 0 0,-1 0 0 0 0,0 0 0 0 0,0 0 0 0 0,1 0 0 0 0,-1 0 0 0 0,0 0 0 0 0,0 0 0 0 0,0 0 0 0 0,1 0 0 0 0,-1 0 0 0 0,0 0 0 0 0,0 0 0 0 0,0 0 0 0 0,1 0 0 0 0,-1 0 0 0 0,0 0 1 0 0,0 0-1 0 0,0 0 0 0 0,1 0 0 0 0,-1-1 0 0 0,0 1 0 0 0,0 0 0 0 0,0 0 0 0 0,1 0 0 0 0,-1 0 0 0 0,0 0 0 0 0,0 0 0 0 0,0-1 0 0 0,0 1 0 0 0,0 0 0 0 0,1 0 0 0 0,-1 0 1 0 0,0 0-1 0 0,0-1 0 0 0,0 1 0 0 0,0 0 0 0 0,1-1-3 0 0,-1 0 6 0 0,0 1 0 0 0,0-1 0 0 0,0 1 0 0 0,0 0-1 0 0,0-1 1 0 0,1 1 0 0 0,-1 0 0 0 0,0-1 0 0 0,0 1 0 0 0,0 0 0 0 0,1-1 0 0 0,-1 1 0 0 0,0 0-1 0 0,0 0 1 0 0,1-1 0 0 0,-1 1 0 0 0,0 0 0 0 0,1 0 0 0 0,-1-1 0 0 0,0 1 0 0 0,1 0 0 0 0,-1 0 0 0 0,0 0-1 0 0,1 0 1 0 0,-1 0 0 0 0,1 0 0 0 0,-1-1 0 0 0,0 1 0 0 0,1 0 0 0 0,-1 0-3 0 0,2 0-5 0 0,0-1-1 0 0,-1 0 1 0 0,1 0 0 0 0,0 0 0 0 0,-1 0 0 0 0,2-1 5 0 0,4-3 9 0 0,-4 3-16 0 0,0 0 0 0 0,1 0-1 0 0,-1 0 1 0 0,0-1-1 0 0,-1 1 1 0 0,1-1 0 0 0,0 0-1 0 0,-1 0 1 0 0,2-1 7 0 0,2-3 130 0 0,-6 7-129 0 0,0 0 0 0 0,0 0 0 0 0,0 0 1 0 0,0 0-1 0 0,0 0 0 0 0,0 0 0 0 0,0 0 1 0 0,0 0-1 0 0,0 0 0 0 0,0 0 0 0 0,1 0 1 0 0,-1 0-1 0 0,0 0 0 0 0,0 0 0 0 0,0 0 1 0 0,0 0-1 0 0,0 0 0 0 0,0 0 0 0 0,0 0 1 0 0,0 0-1 0 0,0 0 0 0 0,0 0 0 0 0,0 0 1 0 0,0 0-1 0 0,0 0 0 0 0,1 0 0 0 0,-1 0 1 0 0,0 0-1 0 0,0 0 0 0 0,0 0 0 0 0,0 0 1 0 0,0 0-1 0 0,0 0 0 0 0,0 0 0 0 0,0 0 1 0 0,0 0-1 0 0,0 0 0 0 0,0 0 0 0 0,0 0 1 0 0,0 0-1 0 0,0 0 0 0 0,0 0 0 0 0,0 0 1 0 0,0 0-1 0 0,1 1 0 0 0,-1-1-1 0 0,-1 13 13 0 0,0 2 55 0 0,1-15-70 0 0,0 0 0 0 0,1 0 0 0 0,-1 0 0 0 0,0 0 1 0 0,0 0-1 0 0,0 1 0 0 0,0-1 0 0 0,0 0 0 0 0,0 0 1 0 0,0 0-1 0 0,0 0 0 0 0,0 0 0 0 0,0 0 0 0 0,0 1 0 0 0,0-1 1 0 0,1 0-1 0 0,-1 0 0 0 0,0 0 0 0 0,0 0 0 0 0,0 0 0 0 0,0 0 1 0 0,0 0-1 0 0,0 0 0 0 0,1 0 0 0 0,-1 0 0 0 0,0 0 1 0 0,0 0-1 0 0,0 1 0 0 0,0-1 0 0 0,0 0 0 0 0,0 0 0 0 0,1 0 1 0 0,-1 0-1 0 0,0 0 0 0 0,0 0 0 0 0,0 0 0 0 0,0 0 0 0 0,1-1 1 0 0,-1 1-1 0 0,0 0 2 0 0,8-4-80 0 0,9-12-10 0 0,-15 13 101 0 0,26-18 115 0 0,-26 20-125 0 0,-1-1 0 0 0,1 1-1 0 0,0-1 1 0 0,0 1-1 0 0,1 0 1 0 0,-1 0-1 0 0,0 0 1 0 0,1 0-1 0 0,0 0-18 0 0,0 0 0 0 0,-1-1-1 0 0,1 1 1 0 0,-1-1 0 0 0,1 1 0 0 0,-1-1 0 0 0,1 0 18 0 0,15-16-8 0 0,-10 10-7 0 0,1-1 0 0 0,0 2-1 0 0,1-1 16 0 0,-3 2 1 0 0,-1 0-1 0 0,0 0 0 0 0,0-1 0 0 0,0 0 0 0 0,-1 0 1 0 0,1 0-1 0 0,0-2-15 0 0,1 0 1 0 0,1 0 0 0 0,3-2 14 0 0,2-3-17 0 0,1 0 0 0 0,5-9 17 0 0,-7 8 125 0 0,1 0 0 0 0,6-4-125 0 0,-6 6-253 0 0,9-13 253 0 0,-3 5 6 0 0,-10 10 65 0 0,-1 0-1 0 0,0 0 0 0 0,-1-1 1 0 0,2-3-71 0 0,4-3-323 0 0,-11 15 356 0 0,0 0 0 0 0,1 0 0 0 0,-1 0 0 0 0,0 0 1 0 0,-1-1-1 0 0,2-2-33 0 0,6-15-38 0 0,0 1 0 0 0,3-2 38 0 0,-2 1-15 0 0,0 0-1 0 0,-1-1 16 0 0,29-72 252 0 0,-21 63-308 0 0,-15 28 84 0 0,0 1 1 0 0,0-1-1 0 0,0 1 0 0 0,0-1 1 0 0,2 0-29 0 0,7-9-54 0 0,-6 4 51 0 0,0-1 1 0 0,0 0-1 0 0,-1 0 0 0 0,0 0 1 0 0,-1-1-1 0 0,2-6 3 0 0,-1 7-83 0 0,1-2 274 0 0,-5 10-185 0 0,0 1 0 0 0,0 0 0 0 0,0-1 0 0 0,0 1 0 0 0,0-1 0 0 0,0 1 0 0 0,0 0 0 0 0,0-1-1 0 0,0 1 1 0 0,0-1 0 0 0,0 1 0 0 0,0 0 0 0 0,0-1 0 0 0,0 1 0 0 0,0-1 0 0 0,0 1 0 0 0,-1 0 0 0 0,1-1 0 0 0,0 1-1 0 0,0 0 1 0 0,0-1 0 0 0,-1 1 0 0 0,1-1-6 0 0,-14 6-97 0 0,5-1 87 0 0,3-2 0 0 0,1 0-1 0 0,-1-1 0 0 0,0 1 1 0 0,-5 0 10 0 0,9-2-10 0 0,1 0-1 0 0,-1 0 1 0 0,1 0 0 0 0,-1 0-1 0 0,0 0 1 0 0,1 0 0 0 0,0 0 0 0 0,-1-1-1 0 0,1 1 1 0 0,-1-1 0 0 0,1 1-1 0 0,-1-1 1 0 0,1 1 0 0 0,0-1-1 0 0,-1 0 1 0 0,1 0 0 0 0,0 0 0 0 0,0 0-1 0 0,-1 1 1 0 0,1-2 0 0 0,-1 0 10 0 0,0 0 39 0 0,0 0-1 0 0,0 1 1 0 0,-1-1 0 0 0,1 0 0 0 0,-1 1 0 0 0,-1-1-39 0 0,-9-7-4 0 0,11 8 4 0 0,0-1 1 0 0,1 1-1 0 0,-1-1 1 0 0,1 1-1 0 0,0-1 0 0 0,0 0 1 0 0,-1 0-1 0 0,1 1 1 0 0,0-1-1 0 0,0 0 0 0 0,1 0 1 0 0,-1 0-1 0 0,0 0 0 0 0,1 0 0 0 0,-3-9 8 0 0,3 9-7 0 0,-1 0 0 0 0,1 1 0 0 0,-1-1 0 0 0,1 0 0 0 0,-1 1 0 0 0,1-1 0 0 0,-1 0 0 0 0,0 1 0 0 0,0-1 0 0 0,0 0 0 0 0,0 1 0 0 0,0 0 0 0 0,0-1 0 0 0,0 1 0 0 0,-2-2-1 0 0,3 3 2 0 0,0 0-1 0 0,0 0 1 0 0,0 0 0 0 0,0 0-1 0 0,0 0 1 0 0,0 0-1 0 0,0 0 1 0 0,0 0 0 0 0,0 0-1 0 0,0 0 1 0 0,0 0-1 0 0,0 0 1 0 0,-1 0 0 0 0,1 0-1 0 0,0 0 1 0 0,0 0-1 0 0,0 0 1 0 0,0 0 0 0 0,0 0-1 0 0,0 0 1 0 0,0 0-1 0 0,0 0 1 0 0,0 0 0 0 0,0 0-1 0 0,0 0 1 0 0,0 0-1 0 0,-1 0 1 0 0,1 0 0 0 0,0 0-1 0 0,0 0 1 0 0,0 0-1 0 0,0 0 1 0 0,0 0 0 0 0,0 0-1 0 0,0 0 1 0 0,0 0-1 0 0,0 0 1 0 0,0 0 0 0 0,0 0-1 0 0,0 0 1 0 0,0 0-1 0 0,-1 0 1 0 0,1 0 0 0 0,0 0-1 0 0,0 0-1 0 0,0 5 82 0 0,2 2-212 0 0,-1-6 131 0 0,-1-1 0 0 0,0 0-1 0 0,1 0 1 0 0,-1 1 0 0 0,0-1 0 0 0,1 0-1 0 0,-1 0 1 0 0,0 0 0 0 0,1 1-1 0 0,-1-1 1 0 0,1 0 0 0 0,-1 0 0 0 0,0 0-1 0 0,1 0 1 0 0,-1 0 0 0 0,1 0 0 0 0,-1 0-1 0 0,0 0 1 0 0,1 0 0 0 0,-1 0 0 0 0,1 0-1 0 0,-1 0 1 0 0,0 0 0 0 0,1 0-1 0 0,0-1 7 0 0,0 1 0 0 0,0-1 1 0 0,0 1-1 0 0,0-1 1 0 0,0 1-1 0 0,0-1 0 0 0,0 0 1 0 0,0 1-1 0 0,0-2-7 0 0,1 1 13 0 0,-1 0 1 0 0,0-1-1 0 0,1 1 1 0 0,-1-1-1 0 0,0 1 1 0 0,0-1-1 0 0,0 0 1 0 0,0 0-1 0 0,0 1 1 0 0,0-1-1 0 0,0 0-13 0 0,0-3 19 0 0,-1 0 0 0 0,1-1 1 0 0,-1-3-20 0 0,-1 11-122 0 0,0-2 122 0 0,1 0-1 0 0,0 0 0 0 0,0 1 1 0 0,-1-1-1 0 0,1 0 0 0 0,0 0 1 0 0,0 1-1 0 0,0-1 0 0 0,0 0 1 0 0,-1 0-1 0 0,1 1 1 0 0,0-1-1 0 0,0 0 0 0 0,0 1 1 0 0,0-1-1 0 0,0 0 0 0 0,0 1 1 0 0,0-1-1 0 0,0 0 0 0 0,0 1 1 0 0,0-1-1 0 0,0 0 1 0 0,0 1-1 0 0,0 0 1 0 0,0-1-1 0 0,0 1 1 0 0,0 0-1 0 0,0-1 1 0 0,1 1-1 0 0,-1-1 0 0 0,0 1 1 0 0,0 0-1 0 0,1-1 1 0 0,-1 1-1 0 0,0-1 0 0 0,1 1 1 0 0,-1-1-1 0 0,1 1 1 0 0,-1-1-1 0 0,1 1 1 0 0,-1-1-1 0 0,1 1 0 0 0,-1-1 1 0 0,1 1-1 0 0,-1-1 1 0 0,1 0 0 0 0,0 1 0 0 0,0-1 0 0 0,0 0 0 0 0,0 0 0 0 0,0 0 0 0 0,0 1 0 0 0,0-1 0 0 0,0 0 0 0 0,0-1 0 0 0,0 1 0 0 0,0 0 0 0 0,0 0 0 0 0,0 0 0 0 0,0 0 0 0 0,0-1 0 0 0,3 0 17 0 0,0-1 0 0 0,0 0 0 0 0,0 0 0 0 0,-1 0 0 0 0,1 0 0 0 0,2-3-17 0 0,-5 4 32 0 0,2-1-65 0 0,0 0-1 0 0,-1 0 1 0 0,1-1 0 0 0,1-1 33 0 0,-4 3-4 0 0,1 1 1 0 0,-1 0-1 0 0,0-1 1 0 0,1 1-1 0 0,-1 0 1 0 0,0-1-1 0 0,0 1 1 0 0,1-1-1 0 0,-1 1 1 0 0,0 0-1 0 0,0-1 1 0 0,0 1-1 0 0,0-1 1 0 0,0 1 0 0 0,1-1-1 0 0,-1 1 1 0 0,0-1-1 0 0,0 1 1 0 0,0-1-1 0 0,0 1 1 0 0,0-1-1 0 0,-1 1 1 0 0,1-1-1 0 0,0 1 1 0 0,0 0-1 0 0,0-1 1 0 0,0 1-1 0 0,0-1 1 0 0,-1 1-1 0 0,1-1 1 0 0,0 1 0 0 0,0 0-1 0 0,-1-1 1 0 0,1 1-1 0 0,0-1 4 0 0,-1 1 3 0 0,1 0 0 0 0,0 0 0 0 0,0 0-1 0 0,0 0 1 0 0,0 0 0 0 0,-1 0 0 0 0,1 0 0 0 0,0 0-1 0 0,0 0 1 0 0,0 0 0 0 0,-1 0 0 0 0,1 0 0 0 0,0 1-1 0 0,0-1 1 0 0,0 0 0 0 0,0 0 0 0 0,-1 0 0 0 0,1 0 0 0 0,0 0-1 0 0,0 0 1 0 0,0 0 0 0 0,0 0 0 0 0,0 1 0 0 0,0-1-1 0 0,-1 0 1 0 0,1 0 0 0 0,0 0 0 0 0,0 0 0 0 0,0 1-1 0 0,0-1 1 0 0,0 0 0 0 0,0 0 0 0 0,0 0 0 0 0,0 0 0 0 0,0 1-3 0 0,-5 8-40 0 0,3-6 16 0 0,0 0 41 0 0,1-1 0 0 0,0 1 0 0 0,-1-1 1 0 0,1 1-1 0 0,0 0 0 0 0,0 0 0 0 0,1-1 0 0 0,-1 3-17 0 0,1-5 3 0 0,-1 1-1 0 0,1 0 0 0 0,0-1 1 0 0,0 1-1 0 0,0 0 0 0 0,0-1 1 0 0,0 1-1 0 0,1 0 0 0 0,-1-1 1 0 0,0 1-1 0 0,0 0 0 0 0,0-1 1 0 0,1 1-1 0 0,-1-1 0 0 0,0 1 1 0 0,1 0-1 0 0,-1-1 0 0 0,0 1 1 0 0,1-1-1 0 0,-1 1 0 0 0,1-1 1 0 0,-1 1-1 0 0,1-1 1 0 0,-1 1-1 0 0,1-1 0 0 0,-1 1 1 0 0,1-1-1 0 0,-1 0 0 0 0,1 1 1 0 0,-1-1-1 0 0,1 0 0 0 0,0 0 1 0 0,-1 1-1 0 0,1-1 0 0 0,0 0 1 0 0,-1 0-1 0 0,1 0-2 0 0,5 2-19 0 0,-4-2 8 0 0,-1 1-1 0 0,1-1 1 0 0,-1 0-1 0 0,1 1 1 0 0,-1-1-1 0 0,1 0 0 0 0,-1 0 1 0 0,0 0-1 0 0,1 0 1 0 0,-1 0-1 0 0,1 0 1 0 0,-1-1-1 0 0,1 1 1 0 0,1-1 11 0 0,8-3-12 0 0,1 1 0 0 0,0 0 0 0 0,0 0 0 0 0,7 1 12 0 0,-18 1-1 0 0,0 1-21 0 0,1 0 1 0 0,-1 0-1 0 0,1 0 1 0 0,0 0-1 0 0,-1 0 1 0 0,1 0-1 0 0,-1 0 1 0 0,2 1 20 0 0,-3-1 4 0 0,1 0 0 0 0,-1 1-1 0 0,0-1 1 0 0,1 0-1 0 0,-1 0 1 0 0,0 1-1 0 0,1-1 1 0 0,-1 0-1 0 0,0 1 1 0 0,1-1-1 0 0,-1 1 1 0 0,0-1-1 0 0,0 0 1 0 0,0 1-1 0 0,1-1 1 0 0,-1 1 0 0 0,0-1-1 0 0,0 0 1 0 0,0 1-1 0 0,0-1 1 0 0,0 1-1 0 0,0-1 1 0 0,0 1-1 0 0,0-1 1 0 0,0 1-1 0 0,0-1 1 0 0,0 0-1 0 0,0 1 1 0 0,0-1-1 0 0,0 1-2 0 0,-1 7-4 0 0,1 0 0 0 0,0 1 0 0 0,1-1-1 0 0,0 0 1 0 0,1 6 4 0 0,-1-13 11 0 0,-1 0-1 0 0,0 0 1 0 0,1 0-1 0 0,-1 0 1 0 0,1-1 0 0 0,-1 1-1 0 0,1 0 1 0 0,-1 0-1 0 0,1 0 1 0 0,-1-1-1 0 0,1 1 1 0 0,0 0 0 0 0,-1-1-1 0 0,1 1 1 0 0,0 0-1 0 0,0-1-10 0 0,16 9-65 0 0,-14-8 65 0 0,0 0-1 0 0,-1 1 1 0 0,1-1 0 0 0,-1 0-1 0 0,1 1 1 0 0,-1 0-1 0 0,1 0 1 0 0,0 0 4 0 0,-1 0-1 0 0,1 0 0 0 0,0 0 1 0 0,1 0-1 0 0,-1-1 0 0 0,0 1 0 0 0,0-1 1 0 0,1 0-1 0 0,-1 0 0 0 0,1 0 0 0 0,3 0-3 0 0,-5-1 2 0 0,0 0 0 0 0,0 0 0 0 0,0 0-1 0 0,0 0 1 0 0,1 0 0 0 0,-1-1-1 0 0,0 1 1 0 0,0-1 0 0 0,0 0-1 0 0,0 1 1 0 0,2-2-2 0 0,22-13-271 0 0,-17 10 206 0 0,9-7-8 0 0,-14 9 69 0 0,0 0-1 0 0,0 1 1 0 0,1-1 0 0 0,-1 1 0 0 0,1 0-1 0 0,-1 0 1 0 0,1 0 0 0 0,-1 0-1 0 0,1 1 1 0 0,2 0 4 0 0,-7 1 2 0 0,1-1 1 0 0,-1 1-1 0 0,1 0 0 0 0,0 0 0 0 0,-1 0 1 0 0,1 0-1 0 0,-1 0 0 0 0,1 0 0 0 0,-1 0 1 0 0,1 0-1 0 0,0 1 0 0 0,-1-1 0 0 0,1 0 1 0 0,-1 0-1 0 0,1 0 0 0 0,-1 0 1 0 0,1 1-1 0 0,-1-1 0 0 0,1 0 0 0 0,-1 1 1 0 0,1-1-1 0 0,-1 0 0 0 0,1 1 0 0 0,-1-1 1 0 0,1 1-1 0 0,-1-1 0 0 0,0 1 0 0 0,1-1-2 0 0,-1 1 22 0 0,1 1 0 0 0,-1-1 0 0 0,0 1 0 0 0,1-1-1 0 0,-1 1 1 0 0,0-1 0 0 0,0 1 0 0 0,0-1 0 0 0,0 1-22 0 0,0-1-3 0 0,-1 0 1 0 0,1 0 0 0 0,0 1 0 0 0,0-1-1 0 0,0 0 1 0 0,0 0 0 0 0,1 0 0 0 0,-1 0-1 0 0,0 0 1 0 0,0 0 0 0 0,1 0 0 0 0,-1 0-1 0 0,0 0 1 0 0,1 0 0 0 0,-1 0 0 0 0,1 0 0 0 0,-1-1-1 0 0,1 1 1 0 0,0 0 0 0 0,-1 0 0 0 0,1 0-1 0 0,0-1 1 0 0,-1 1 2 0 0,2 0 9 0 0,-1 0 6 0 0,1 0 1 0 0,-1 0-1 0 0,0-1 1 0 0,1 1 0 0 0,-1 0-1 0 0,0-1 1 0 0,1 1 0 0 0,-1-1-1 0 0,1 1 1 0 0,-1-1-1 0 0,1 0 1 0 0,-1 1 0 0 0,1-1-1 0 0,-1 0 1 0 0,1 0 0 0 0,-1 0-1 0 0,1 0 1 0 0,-1-1 0 0 0,1 1-17 0 0,4-1 10 0 0,1-1 0 0 0,-1 1 0 0 0,0-1 0 0 0,0-1 0 0 0,0 1-9 0 0,1-1-1 0 0,1 0 0 0 0,0 1 1 0 0,0 0 0 0 0,13-4-151 0 0,-17 4 175 0 0,-1 1-1 0 0,1 1 0 0 0,-1-1 0 0 0,1 1 0 0 0,-1-1 0 0 0,1 1 0 0 0,0 0 0 0 0,2 0-23 0 0,4 2-93 0 0,1-1-1 0 0,2 2 94 0 0,-3 0 6 0 0,1-2 0 0 0,3 1-6 0 0,-7-2 15 0 0,0 0 0 0 0,0-1 0 0 0,7-1-15 0 0,9-1-89 0 0,-7 2 171 0 0,-11 0-93 0 0,1 0 1 0 0,-1 1 0 0 0,0-1 0 0 0,1 1-1 0 0,4 1 11 0 0,40 4 151 0 0,-33-4-186 0 0,6 1-16 0 0,0-2 0 0 0,14-1 51 0 0,-33 1-2 0 0,0 1 0 0 0,0-1 0 0 0,0 1 0 0 0,0-1 0 0 0,-1 1 0 0 0,1 0 0 0 0,0 1 0 0 0,-1-1 0 0 0,1 1 0 0 0,1 0 2 0 0,-1 0-5 0 0,0 0-1 0 0,0 0 0 0 0,1-1 1 0 0,-1 0-1 0 0,1 0 0 0 0,3 1 6 0 0,-6-2 9 0 0,1 1 0 0 0,-1-1 0 0 0,0 1 0 0 0,0-1 0 0 0,0 1 0 0 0,0 0-1 0 0,1 0-8 0 0,12 4 61 0 0,-10-4-62 0 0,8 2-28 0 0,0 0 0 0 0,2 1 29 0 0,-10-3-21 0 0,1 0-1 0 0,-1 0 0 0 0,1-1 0 0 0,-1 0 0 0 0,1 0 0 0 0,0 0 22 0 0,0 0-45 0 0,-1 0-40 0 0,-3 0 93 0 0,0 0 0 0 0,0 0 0 0 0,-1 0-1 0 0,1 0 1 0 0,0 0 0 0 0,0 1 0 0 0,-1-1 0 0 0,2 1-8 0 0,1 0 36 0 0,0 0 1 0 0,0 0 0 0 0,0 0 0 0 0,1-1-37 0 0,13 3 43 0 0,-16-2-60 0 0,1-1-1 0 0,-1 1 0 0 0,1-1 0 0 0,-1 0 1 0 0,1 0-1 0 0,-1 0 0 0 0,1 0 0 0 0,0-1 0 0 0,1 0 18 0 0,10 0 60 0 0,-12 1-57 0 0,-1 0 0 0 0,1 0 0 0 0,-1 1 0 0 0,1-1 0 0 0,0 1 0 0 0,-1-1 0 0 0,1 1 0 0 0,-1-1 0 0 0,1 1 0 0 0,-1 0 0 0 0,0 0 0 0 0,1 0 0 0 0,-1 0-1 0 0,0 0 1 0 0,1 0 0 0 0,0 1-3 0 0,0 0 6 0 0,-1-1 0 0 0,1 1-1 0 0,-1 1 1 0 0,1-1 0 0 0,-1 0 0 0 0,0 0-1 0 0,1 0 1 0 0,-1 1 0 0 0,0-1-1 0 0,0 1-5 0 0,-1-1 0 0 0,1 0 0 0 0,0-1 0 0 0,-1 1-1 0 0,1 0 1 0 0,0-1 0 0 0,0 1-1 0 0,0-1 1 0 0,0 1 0 0 0,1-1 0 0 0,-1 1-1 0 0,0-1 1 0 0,1 0 0 0 0,-1 0-1 0 0,1 1 1 0 0,1 0-11 0 0,0-1-1 0 0,-1 1 1 0 0,1-1-1 0 0,1 1 0 0 0,-1-1 1 0 0,0 0-1 0 0,3 1 12 0 0,-1-1-9 0 0,0 1 0 0 0,0 0 0 0 0,0 0-1 0 0,0 0 1 0 0,0 1 0 0 0,-1 0 0 0 0,1 0 0 0 0,1 1 9 0 0,-2 1-68 0 0,6 3 127 0 0,-10-7-59 0 0,1-1 0 0 0,-1 0 0 0 0,1 1 0 0 0,-1-1 0 0 0,1 0 0 0 0,-1 1 0 0 0,1-1 0 0 0,-1 0 0 0 0,1 0 0 0 0,0 0 0 0 0,-1 0 0 0 0,1 1 0 0 0,-1-1 0 0 0,1 0 0 0 0,0 0 0 0 0,-1 0-1 0 0,1 0 1 0 0,0 0 0 0 0,2-1-51 0 0,-2 1-157 0 0,-4-5 175 0 0,-33-32-180 0 0,33 34 204 0 0,1 0 0 0 0,0 0-1 0 0,0-1 1 0 0,0 1 0 0 0,0-1 0 0 0,1 1 0 0 0,-1-1 0 0 0,0-2 9 0 0,-1-6 107 0 0,-2-13-107 0 0,0 0 18 0 0,4 17 27 0 0,-1 0 1 0 0,2 0-1 0 0,-1 0 1 0 0,1 0-1 0 0,0-1-45 0 0,1-3 89 0 0,-2 9-75 0 0,0-1 0 0 0,0 1 0 0 0,0 0 0 0 0,0-1 0 0 0,0 1 0 0 0,-1 0 0 0 0,1 0 0 0 0,-1 0 0 0 0,0 0 0 0 0,0 0 0 0 0,0 0-1 0 0,0 0 1 0 0,-3-2-14 0 0,4 4-3 0 0,-1 0-1 0 0,1 0 0 0 0,-1 0 0 0 0,0 0 0 0 0,1 0 0 0 0,-1 1 0 0 0,0-1 0 0 0,0 0 4 0 0,0 0 6 0 0,0 1 0 0 0,0-1 0 0 0,0 0 0 0 0,0 0 0 0 0,0 0-1 0 0,-1-2-5 0 0,2 3-4 0 0,-1-1 0 0 0,1 0 0 0 0,0 1 0 0 0,0-1 0 0 0,0 1 0 0 0,-1-1-1 0 0,1 1 1 0 0,0-1 0 0 0,-1 1 0 0 0,1 0 0 0 0,0 0 0 0 0,-1 0 0 0 0,1 0-1 0 0,-2 0 5 0 0,2 0 10 0 0,0 0 0 0 0,-1 0 0 0 0,1-1 0 0 0,-1 1 0 0 0,1 0-1 0 0,0 0 1 0 0,-1-1 0 0 0,1 1 0 0 0,0-1 0 0 0,0 1 0 0 0,-1-1-1 0 0,1 0-9 0 0,-3-1-10 0 0,0 0-1 0 0,0 0 1 0 0,0 0-1 0 0,0 0 0 0 0,-1 1 1 0 0,1-1-1 0 0,0 1 1 0 0,-1 0-1 0 0,1 0 0 0 0,-1 1 1 0 0,1 0-1 0 0,-2-1 11 0 0,-1 1-8 0 0,1 1-1 0 0,-1-1 1 0 0,0 1-1 0 0,0 0 1 0 0,1 0-1 0 0,-1 1 1 0 0,-5 2 8 0 0,9-3-30 0 0,-1 0 0 0 0,0 1 1 0 0,0-1-1 0 0,-4 0 30 0 0,8-1-4 0 0,0 0-1 0 0,0 0 0 0 0,0 0 1 0 0,0-1-1 0 0,-1 1 1 0 0,1 0-1 0 0,0 0 1 0 0,0 0-1 0 0,0 0 1 0 0,0 0-1 0 0,0 0 1 0 0,0 0-1 0 0,0 0 1 0 0,-1 0-1 0 0,1 0 1 0 0,0-1-1 0 0,0 1 1 0 0,0 0-1 0 0,0 0 1 0 0,0 0-1 0 0,0 0 0 0 0,0 0 1 0 0,0 0-1 0 0,0-1 1 0 0,0 1-1 0 0,0 0 1 0 0,0 0-1 0 0,0 0 1 0 0,0 0-1 0 0,0 0 1 0 0,0-1-1 0 0,0 1 1 0 0,0 0-1 0 0,0 0 1 0 0,0 0-1 0 0,0 0 1 0 0,0 0-1 0 0,0-1 0 0 0,0 1 1 0 0,0 0-1 0 0,0 0 1 0 0,0 0-1 0 0,0 0 1 0 0,0 0-1 0 0,0 0 5 0 0,4-10-95 0 0,-2 4 211 0 0,-2 6-116 0 0,0-1 0 0 0,1 1 1 0 0,-1-1-1 0 0,0 1 0 0 0,-1 0 0 0 0,1-1 0 0 0,0 1 0 0 0,0 0 0 0 0,0-1 0 0 0,0 1 0 0 0,0 0 0 0 0,0-1 0 0 0,0 1 0 0 0,0-1 0 0 0,-1 1 1 0 0,1 0-1 0 0,0 0 0 0 0,0-1 0 0 0,-1 1 0 0 0,1 0 0 0 0,0-1 0 0 0,0 1 0 0 0,-1 0 0 0 0,1-1 0 0 0,-12-5-42 0 0,10 5 59 0 0,0 0-1 0 0,0 1 1 0 0,0-1-1 0 0,0 1 1 0 0,-1 0 0 0 0,1-1-1 0 0,0 1 1 0 0,0 0-1 0 0,-1 0 1 0 0,0 0-17 0 0,3 0-3 0 0,0 1 0 0 0,0-1 0 0 0,-1 0 0 0 0,1 0 0 0 0,0 0 0 0 0,0 0 0 0 0,0 0 0 0 0,-1 0 0 0 0,1 0 0 0 0,0 0 0 0 0,0 0 0 0 0,-1 0 0 0 0,1 0 0 0 0,0 0 0 0 0,0 0 0 0 0,0-1 0 0 0,-1 1 0 0 0,1 0 0 0 0,0 0 0 0 0,0 0 0 0 0,0 0 0 0 0,-1 0 0 0 0,1 0 0 0 0,0 0 0 0 0,0-1 0 0 0,0 1 0 0 0,-1 0 0 0 0,1 0 0 0 0,0 0 3 0 0,-2-7-48 0 0,0-1 55 0 0,0 3-58 0 0,1 2 16 0 0,1 3 73 0 0,-1 0-4 0 0,4 0 45 0 0,-7-4 177 0 0,9-2-414 0 0,-3 3 96 0 0,-1-3 13 0 0,-1 6 48 0 0,0 0-1 0 0,0-1 1 0 0,0 1 0 0 0,0 0-1 0 0,0 0 1 0 0,0-1 0 0 0,0 1-1 0 0,0 0 1 0 0,0-1 0 0 0,0 1-1 0 0,0 0 1 0 0,0 0 0 0 0,0-1-1 0 0,0 1 1 0 0,0 0-1 0 0,1 0 1 0 0,-1-1 0 0 0,0 1-1 0 0,0 0 1 0 0,0 0 0 0 0,0 0-1 0 0,1-1 1 0 0,-1 1 0 0 0,0 0-1 0 0,0 0 2 0 0,1-1 5 0 0,-1 1-1 0 0,0 0 1 0 0,1 0-1 0 0,-1-1 1 0 0,1 1-1 0 0,-1-1 1 0 0,0 1-1 0 0,1 0 1 0 0,-1-1-1 0 0,0 1 1 0 0,0-1-1 0 0,1 1 1 0 0,-1-1-1 0 0,0 1 1 0 0,0-1-1 0 0,0 1 1 0 0,1-1-1 0 0,-1 1 1 0 0,0-1-5 0 0,0 1 0 0 0,0 0 0 0 0,0 0 0 0 0,0-1 0 0 0,0 1 0 0 0,0 0 0 0 0,0 0 0 0 0,0 0 0 0 0,0-1 0 0 0,0 1 0 0 0,0 0 0 0 0,0 0 0 0 0,0 0 0 0 0,1-1 0 0 0,-1 1 0 0 0,0 0 0 0 0,0 0 0 0 0,0 0 0 0 0,0-1 0 0 0,0 1 0 0 0,1 0 0 0 0,-1 0 0 0 0,0 0 0 0 0,0 0 0 0 0,0 0 0 0 0,0 0 0 0 0,1-1 0 0 0,-1 1 0 0 0,0 0 0 0 0,0 0 0 0 0,1 0 0 0 0,-1 0-13 0 0,1-1 1 0 0,-1 1-1 0 0,1 0 1 0 0,-1-1-1 0 0,0 1 0 0 0,1-1 1 0 0,-1 1-1 0 0,0-1 1 0 0,1 1-1 0 0,-1-1 1 0 0,0 1-1 0 0,1-1 1 0 0,-1 0-1 0 0,0 1 0 0 0,0-1 1 0 0,0 1-1 0 0,0-1 1 0 0,1 0-1 0 0,-1 1 1 0 0,0-1-1 0 0,0 1 1 0 0,0-1 12 0 0,-1 0 170 0 0,0-1 48 0 0,1 2-220 0 0,0 0 0 0 0,0 0 0 0 0,0 0 1 0 0,0 0-1 0 0,0 0 0 0 0,0 0 0 0 0,0 0 0 0 0,0 0 0 0 0,0 0 0 0 0,0 0 1 0 0,0 0-1 0 0,0 0 0 0 0,0 0 0 0 0,0 0 0 0 0,0 0 0 0 0,0 0 0 0 0,0 0 0 0 0,0 0 1 0 0,0 0-1 0 0,0 0 0 0 0,0 0 0 0 0,0 0 0 0 0,0 0 0 0 0,0 0 0 0 0,0 0 0 0 0,0 0 1 0 0,0 0-1 0 0,0 0 0 0 0,0 0 0 0 0,0 0 0 0 0,0 0 0 0 0,0 0 0 0 0,0 0 1 0 0,0 0-1 0 0,0 0 0 0 0,0 0 0 0 0,0 0 0 0 0,0 0 0 0 0,0 0 0 0 0,0 0 0 0 0,-1 0 1 0 0,1 0-1 0 0,0 0 0 0 0,0 0 0 0 0,0 0 0 0 0,0 0 0 0 0,0 0 0 0 0,0 0 2 0 0,0 0 2 0 0,0 0 0 0 0,0 0-1 0 0,0 0 1 0 0,0 1 0 0 0,0-1-1 0 0,0 0 1 0 0,-1 0-1 0 0,1 0 1 0 0,0 0 0 0 0,0 0-1 0 0,0 0 1 0 0,0 0 0 0 0,0 0-1 0 0,0 0 1 0 0,-1 0 0 0 0,1 0-1 0 0,0 0 1 0 0,0 0-1 0 0,0 0 1 0 0,0 0 0 0 0,0 0-1 0 0,0 0 1 0 0,-1 0 0 0 0,1 0-1 0 0,0 0 1 0 0,0 0 0 0 0,0 0-1 0 0,0 0 1 0 0,0 0-1 0 0,0 0 1 0 0,0 0 0 0 0,-1 0-1 0 0,1-1 1 0 0,0 1 0 0 0,0 0-1 0 0,0 0 1 0 0,0 0-1 0 0,0 0 1 0 0,0 0 0 0 0,0 0-2 0 0,-1 0-8 0 0,1 0 7 0 0,0-1 0 0 0,0 1 0 0 0,0 0 1 0 0,0 0-1 0 0,0 0 0 0 0,0 0 0 0 0,0 0 0 0 0,0 0 0 0 0,0 0 1 0 0,0 0-1 0 0,-1 0 0 0 0,1 0 0 0 0,0 0 0 0 0,0 0 1 0 0,0 0-1 0 0,0 0 0 0 0,0 0 0 0 0,0 0 0 0 0,0 0 1 0 0,0 0-1 0 0,0 0 0 0 0,0 0 0 0 0,0 0 0 0 0,0 0 1 0 0,-1 0-1 0 0,1 0 0 0 0,0 0 0 0 0,0 0 0 0 0,0 0 1 0 0,0 0-1 0 0,0 0 0 0 0,0 0 0 0 0,0 0 0 0 0,0 0 1 0 0,0 0-1 0 0,0 0 0 0 0,0 0 0 0 0,0 0 0 0 0,0 0 1 0 0,0 1-1 0 0,0-1 0 0 0,0 0 0 0 0,-1 0 0 0 0,1 0 1 0 0,0 0-1 0 0,0 0 0 0 0,0 0 0 0 0,0 0 0 0 0,0 0 0 0 0,0 0 1 0 0,0 0-1 0 0,0 0 0 0 0,0 0 0 0 0,0 0 0 0 0,0 0 1 0 0,0 1-1 0 0,0-1 0 0 0,0 0 1 0 0,0-2-2 0 0,0 1 2 0 0,0 0-1 0 0,0 0 0 0 0,0 0 0 0 0,0 0 0 0 0,0-1 0 0 0,0 1 0 0 0,-1 0 0 0 0,1 0 0 0 0,0 0 1 0 0,0 1-5 0 0,-1-1 0 0 0,1 1 0 0 0,0 0 0 0 0,0-1-1 0 0,-1 1 1 0 0,1 0 0 0 0,0 0 0 0 0,0 0 0 0 0,-1-1 0 0 0,1 1-1 0 0,0 0 1 0 0,-1 0 0 0 0,1 0 0 0 0,0 0 0 0 0,-1-1 0 0 0,1 1-1 0 0,0 0 1 0 0,-1 0 0 0 0,1 0 0 0 0,0 0 0 0 0,-1 0 0 0 0,1 0-1 0 0,0 0 1 0 0,-1 0 0 0 0,1 0 0 0 0,-1 0 0 0 0,1 0 0 0 0,0 0-1 0 0,-1 0 1 0 0,1 0 0 0 0,0 1 0 0 0,-1-1 0 0 0,1 0 0 0 0,0 0-1 0 0,-1 0 6 0 0,1 1 9 0 0,-1-1 0 0 0,0 1-1 0 0,0-1 1 0 0,0 1 0 0 0,1 0 0 0 0,-1-1-1 0 0,0 1 1 0 0,1 0 0 0 0,-1-1-1 0 0,0 1 1 0 0,1 0 0 0 0,-1 0 0 0 0,1-1-1 0 0,0 1 1 0 0,-1 0-9 0 0,-1 3-59 0 0,-2-1 170 0 0,1-2-274 0 0,3-1 153 0 0,-1 0 0 0 0,1-1 0 0 0,-1 1 0 0 0,1 0 0 0 0,0 0 0 0 0,-1 0 0 0 0,1 1 0 0 0,-1-1 0 0 0,1 0-1 0 0,-1 0 1 0 0,1 0 0 0 0,-1 0 0 0 0,1 0 0 0 0,-1 1 0 0 0,1-1 0 0 0,-1 0 0 0 0,1 0 0 0 0,0 1 0 0 0,-1-1 0 0 0,1 0 0 0 0,-1 0 0 0 0,1 1 10 0 0,-1 1-55 0 0,2-3-18 0 0,-1 1 77 0 0,0 0-1 0 0,1-1 1 0 0,-1 1 0 0 0,0 0-1 0 0,0 0 1 0 0,1 0-1 0 0,-1-1 1 0 0,0 1 0 0 0,0 0-1 0 0,1 0 1 0 0,-1 0 0 0 0,0 0-1 0 0,1 0 1 0 0,-1 0 0 0 0,0 0-1 0 0,1 0 1 0 0,-1 0-1 0 0,0 0 1 0 0,1 0 0 0 0,-1 0-1 0 0,0 0 1 0 0,1 0-4 0 0,-1 0 0 0 0,0 0 0 0 0,0 0 0 0 0,0 0 0 0 0,0 0 0 0 0,0 0 0 0 0,0 0 0 0 0,0 0 0 0 0,1 0 0 0 0,-1 0 0 0 0,0 0 0 0 0,0 0 0 0 0,0 0 0 0 0,0 0 0 0 0,0 0 0 0 0,0 0 0 0 0,0 0 1 0 0,0 0-1 0 0,1 0 0 0 0,-1 0 0 0 0,0 0 0 0 0,0 0 0 0 0,0 0 0 0 0,0-1 0 0 0,0 1 0 0 0,0 0 0 0 0,0 0 0 0 0,0 0 0 0 0,0 0 0 0 0,0 0 0 0 0,0 0 0 0 0,0 0 0 0 0,1 0 0 0 0,-1 0 0 0 0,0 0 0 0 0,0 0 0 0 0,0-1 0 0 0,0 1 0 0 0,0 0 0 0 0,0 0 0 0 0,0 0 0 0 0,0 0 0 0 0,0 0 0 0 0,0 0 0 0 0,0 0 0 0 0,0 0 0 0 0,0 0 1 0 0,0-1-1 0 0,0 1 0 0 0,0 0 0 0 0,0 0 0 0 0,0 0-1 0 0,0 0 0 0 0,0 0 1 0 0,0 0-1 0 0,0 0 0 0 0,0 0 0 0 0,0 0 1 0 0,0 0-1 0 0,0-1 0 0 0,0 1 1 0 0,0 0-1 0 0,0 0 0 0 0,0 0 1 0 0,0 0-1 0 0,0 0 0 0 0,0 0 0 0 0,0 0 1 0 0,0 0-1 0 0,0 0 0 0 0,0 0 1 0 0,0 0-1 0 0,0 0 0 0 0,0 0 1 0 0,0-1-1 0 0,0 1 0 0 0,0 0 1 0 0,0 0-1 0 0,-1 0 0 0 0,1 0 0 0 0,0 0 1 0 0,0 0-1 0 0,0 0 0 0 0,0 0 1 0 0,0 0-1 0 0,0 0 0 0 0,0 0 1 0 0,0 0-1 0 0,0 0 0 0 0,0 0 1 0 0,0 0-1 0 0,0 0 0 0 0,0 0 0 0 0,0 0 1 0 0,-1 0-1 0 0,1 0 0 0 0,0 0 1 0 0,0 0-1 0 0,0 0 0 0 0,0 0 1 0 0,0 0-1 0 0,0 0 0 0 0,0 0 0 0 0,0 0 1 0 0,0 0-1 0 0,0 0 0 0 0,0 0 1 0 0,0 0-1 0 0,0 0 0 0 0,-1 0 1 0 0,-1 1-42 0 0,2-1 40 0 0,0 0 0 0 0,-1 0-1 0 0,1 0 1 0 0,0 0 0 0 0,0 0 0 0 0,0 0-1 0 0,0 0 1 0 0,-1 0 0 0 0,1 0-1 0 0,0 0 1 0 0,0 0 0 0 0,0 1-1 0 0,0-1 1 0 0,0 0 0 0 0,-1 0-1 0 0,1 0 1 0 0,0 0 0 0 0,0 0 0 0 0,0 0-1 0 0,0 0 1 0 0,0 1 0 0 0,0-1-1 0 0,0 0 1 0 0,-1 0 0 0 0,1 0-1 0 0,0 0 1 0 0,0 1 0 0 0,0-1-1 0 0,0 0 1 0 0,0 0 0 0 0,0 0 0 0 0,0 0-1 0 0,0 1 1 0 0,0-1 0 0 0,0 0 2 0 0,0 0 2 0 0,0 0 0 0 0,0 0 0 0 0,0 0 1 0 0,0 0-1 0 0,0 0 0 0 0,-1 1 0 0 0,1-1 1 0 0,0 0-1 0 0,0 0 0 0 0,0 0 0 0 0,0 0 1 0 0,0 0-1 0 0,0 0 0 0 0,0 0 1 0 0,0 1-1 0 0,0-1 0 0 0,0 0 0 0 0,0 0 1 0 0,0 0-1 0 0,0 0 0 0 0,0 0 0 0 0,0 0 1 0 0,0 0-1 0 0,0 1 0 0 0,0-1 0 0 0,0 0 1 0 0,0 0-1 0 0,1 0 0 0 0,-1 0 0 0 0,0 0 1 0 0,0 0-1 0 0,0 0 0 0 0,0 0 0 0 0,0 0 1 0 0,0 1-1 0 0,0-1 0 0 0,0 0 1 0 0,0 0-1 0 0,0 0 0 0 0,0 0 0 0 0,1 0 1 0 0,-1 0-1 0 0,0 0 0 0 0,0 0 0 0 0,0 0 1 0 0,0 0-1 0 0,0 0 0 0 0,0 0 0 0 0,0 0 1 0 0,0 0-1 0 0,1 0 0 0 0,-1 0 0 0 0,0 0 1 0 0,0 0-1 0 0,0 0 0 0 0,0 0 0 0 0,0 0-2 0 0,9-3 106 0 0,2-2-258 0 0,-11 5 152 0 0,0 0 1 0 0,1 0-1 0 0,-1 0 0 0 0,0 0 0 0 0,1 0 0 0 0,-1 0 0 0 0,1 0 1 0 0,-1-1-1 0 0,0 1 0 0 0,0 0 0 0 0,1 0 0 0 0,-1 0 0 0 0,0-1 1 0 0,1 1-1 0 0,-1 0 0 0 0,0 0 0 0 0,0-1 0 0 0,1 1 0 0 0,-1 0 0 0 0,0-1 1 0 0,0 1-1 0 0,1 0 0 0 0,-1-1 1 0 0,0 1 0 0 0,0 0 0 0 0,0 0-1 0 0,0-1 1 0 0,1 1 0 0 0,-1 0-1 0 0,0 0 1 0 0,0 0 0 0 0,0-1 0 0 0,1 1-1 0 0,-1 0 1 0 0,0 0 0 0 0,0 0 0 0 0,1 0-1 0 0,-1-1 1 0 0,0 1 0 0 0,0 0-1 0 0,1 0 1 0 0,-1 0 0 0 0,0 0 0 0 0,0 0-1 0 0,1 0 1 0 0,-1 0 0 0 0,0 0 0 0 0,1 0-1 0 0,-1 0 1 0 0,0 0 0 0 0,0 0-1 0 0,1 0 1 0 0,-1 0 0 0 0,0 0-1 0 0,12-12-20 0 0,0-4 78 0 0,-5 6-16 0 0,-1 5-44 0 0,-6 5 0 0 0,1-1 0 0 0,0 1 0 0 0,0-1 0 0 0,0 1 0 0 0,-1-1 0 0 0,1 1 0 0 0,0-1 1 0 0,-1 0-1 0 0,1 1 0 0 0,0-2 2 0 0,3-4 96 0 0,0 0-95 0 0,0 0 0 0 0,-1-1 0 0 0,1 1 0 0 0,-1-1 0 0 0,0 0 0 0 0,0-4-1 0 0,1 2-9 0 0,-3 8 15 0 0,-1-1 0 0 0,1 1-1 0 0,-1 0 1 0 0,1 0 0 0 0,-1 0-1 0 0,0-1 1 0 0,1 1 0 0 0,-1 0-1 0 0,0 0 1 0 0,0-1 0 0 0,0 1-1 0 0,0 0 1 0 0,0-1 0 0 0,0 1-1 0 0,0 0-5 0 0,-1-5 72 0 0,0 4-75 0 0,1 1-1 0 0,-1 0 1 0 0,0-1-1 0 0,1 1 1 0 0,-1 0-1 0 0,0 0 1 0 0,0 0-1 0 0,0 0 1 0 0,0-1-1 0 0,0 2 1 0 0,-1-2 3 0 0,1 1-104 0 0,0 0 81 0 0,1 1 25 0 0,0 0 0 0 0,0 0 0 0 0,0 0 0 0 0,-1 0 0 0 0,1 0 0 0 0,0 0 0 0 0,0 0 0 0 0,0 0 0 0 0,0 0 0 0 0,0 0-1 0 0,0-1 1 0 0,0 1 0 0 0,0 0 0 0 0,0 0 0 0 0,-1 0 0 0 0,1 0 0 0 0,0 0 0 0 0,0 0 0 0 0,0 0 0 0 0,0 0 0 0 0,0 0 0 0 0,0 0 0 0 0,0 0 0 0 0,0-1 0 0 0,0 1 0 0 0,0 0 0 0 0,0 0 0 0 0,0 0 0 0 0,0 0 0 0 0,0 0 0 0 0,0 0 0 0 0,0 0 0 0 0,0 0 0 0 0,0-1 0 0 0,0 1 0 0 0,0 0 0 0 0,0 0 0 0 0,0 0 0 0 0,0 0 0 0 0,0 0 0 0 0,0 0 0 0 0,0 0-2 0 0,1-6 118 0 0,4-12-46 0 0,-6 17-176 0 0,1 1 105 0 0,0-1 0 0 0,0 1 0 0 0,0 0 0 0 0,0 0 1 0 0,0-1-1 0 0,0 1 0 0 0,0 0 0 0 0,0 0 0 0 0,0-1 0 0 0,-1 1 0 0 0,1 0 1 0 0,0 0-1 0 0,0 0 0 0 0,0-1 0 0 0,0 1 0 0 0,-1 0 0 0 0,1 0 0 0 0,0 0 0 0 0,0 0 1 0 0,0-1-1 0 0,-1 1 0 0 0,1 0 0 0 0,0 0 0 0 0,0 0 0 0 0,-1 0-1 0 0,1 0 0 0 0,0 0 0 0 0,0 0-1 0 0,0 0 1 0 0,0 0 0 0 0,-1 0-1 0 0,1 0 1 0 0,0 0 0 0 0,0 0-1 0 0,0 0 1 0 0,0 0 0 0 0,0 0-1 0 0,-1 0 1 0 0,1 0 0 0 0,0 0-1 0 0,0 0 1 0 0,0 0 0 0 0,0 0-1 0 0,-1 0 1 0 0,1 0 0 0 0,0 0-1 0 0,0 0 1 0 0,0 0 0 0 0,0 0-1 0 0,0 0 1 0 0,0 0 0 0 0,-1-1-1 0 0,1 1 1 0 0,0 0 0 0 0,0 0 0 0 0,0 0-1 0 0,0 0 1 0 0,0 0 0 0 0,0 0-1 0 0,0-1 1 0 0,0 1 0 0 0,-1 0-1 0 0,1 0 1 0 0,0 0 0 0 0,0 0-1 0 0,0 0 1 0 0,0-1 0 0 0,0 1-1 0 0,0 0 1 0 0,0 0 0 0 0,0 0 0 0 0,-1-2 105 0 0,0-3-60 0 0,0 3-165 0 0,2 1 122 0 0,-1 0 0 0 0,1 0 0 0 0,-1 0 0 0 0,1 0 0 0 0,-1 0-1 0 0,0 0 1 0 0,0 0 0 0 0,1 1 0 0 0,-1-1 0 0 0,0 0 0 0 0,0 0-1 0 0,0 0 1 0 0,0 0 0 0 0,0 0 0 0 0,0-1-2 0 0,0 0 70 0 0,0 1-68 0 0,0 1 1 0 0,0 0-1 0 0,0 0 1 0 0,0 0-1 0 0,0 0 1 0 0,0-1 0 0 0,0 1-1 0 0,0 0 1 0 0,0 0-1 0 0,0 0 1 0 0,0-1-1 0 0,0 1 1 0 0,0 0-1 0 0,0 0 1 0 0,0 0 0 0 0,0 0-1 0 0,0-1 1 0 0,0 1-1 0 0,0 0 1 0 0,-1 0-1 0 0,1 0 1 0 0,0 0-1 0 0,0-1 1 0 0,0 1 0 0 0,0 0-1 0 0,0 0 1 0 0,0 0-1 0 0,0 0 1 0 0,-1 0-1 0 0,1 0 1 0 0,0-1-1 0 0,0 1 1 0 0,0 0 0 0 0,0 0-1 0 0,-1 0 1 0 0,1 0-1 0 0,0 0 1 0 0,0 0-1 0 0,0 0 1 0 0,0 0-1 0 0,-1 0 1 0 0,1 0 0 0 0,0 0-1 0 0,0 0 1 0 0,0 0-1 0 0,-1 0 1 0 0,1 0-3 0 0,-6-8-54 0 0,4 3 81 0 0,1 1-126 0 0,0 6 14 0 0,1-3 82 0 0,1-6 45 0 0,-1 5 28 0 0,-1 3 45 0 0,-2 1-249 0 0,3-2 138 0 0,-1 0-1 0 0,1 1 1 0 0,0-1-1 0 0,-1 0 1 0 0,1 0-1 0 0,0 0 0 0 0,0 1 1 0 0,-1-1-1 0 0,1 0 1 0 0,0 0-1 0 0,-1 1 1 0 0,1-1-1 0 0,0 0 1 0 0,0 0-1 0 0,0 1 0 0 0,-1-1 1 0 0,1 0-1 0 0,0 1 1 0 0,0-1-1 0 0,0 0 1 0 0,0 1-4 0 0,0-1-42 0 0,2-10 129 0 0,-2 10-183 0 0,0 0 96 0 0,0 0-1 0 0,1 0 0 0 0,-1 0 0 0 0,0 0 1 0 0,0 0-1 0 0,0-1 0 0 0,0 1 1 0 0,0 0-1 0 0,0 0 0 0 0,0 0 0 0 0,0 0 1 0 0,0 0-1 0 0,0 0 0 0 0,0 0 1 0 0,0 0-1 0 0,0 0 0 0 0,0 0 1 0 0,0 0-1 0 0,0 0 0 0 0,0 0 0 0 0,0 0 1 0 0,0 0-1 0 0,1 0 0 0 0,-1 0 1 0 0,0-1-1 0 0,0 1 0 0 0,0 0 0 0 0,0 0 1 0 0,0 0-1 0 0,0 0 0 0 0,0 0 1 0 0,0 0-1 0 0,0 0 0 0 0,0 0 0 0 0,0 0 1 0 0,0 0-1 0 0,0 0 0 0 0,0 0 1 0 0,0 0-1 0 0,-1-1 0 0 0,1 1 0 0 0,0 0 1 0 0,0 0-1 0 0,0 0 0 0 0,0 0 1 0 0,0 0-1 0 0,0 0 0 0 0,0 0 0 0 0,0 0 1 0 0,0 0-1 0 0,0 0 0 0 0,0 0 1 0 0,0 0-1 0 0,0 0 0 0 0,0 0 0 0 0,0 0 1 0 0,0 0-1 0 0,0 0 0 0 0,0 0 1 0 0,0 0-1 0 0,-1 0 0 0 0,1 0 0 0 0,0 0 1 0 0,0-1 0 0 0,0 2-22 0 0,1-1 24 0 0,-1 0 0 0 0,0 0 0 0 0,0 0 0 0 0,0 0 0 0 0,0 0 0 0 0,1 0 0 0 0,-1 0 0 0 0,0 0 0 0 0,0 0 0 0 0,0 0 0 0 0,0 0 0 0 0,1 0 0 0 0,-1 0 0 0 0,0 0 0 0 0,0 0 0 0 0,0 0 0 0 0,0 0 0 0 0,1 0 0 0 0,-1 0 0 0 0,0 0 0 0 0,0 0 0 0 0,0 0-1 0 0,0 0 1 0 0,0 0 0 0 0,1 0 0 0 0,-1 0 0 0 0,0 0 0 0 0,0 0 0 0 0,0 0 0 0 0,0-1 0 0 0,0 1 0 0 0,1 0 0 0 0,-1 0 0 0 0,0 0 0 0 0,0 0 0 0 0,0 0 0 0 0,0 0 0 0 0,0-1 0 0 0,0 1 0 0 0,0 0 0 0 0,0 0 0 0 0,0 0 0 0 0,0 0 0 0 0,0-1 0 0 0,1 1 0 0 0,-1 0 0 0 0,0 0 0 0 0,0 0 0 0 0,0 0 0 0 0,0-1 0 0 0,0 1 0 0 0,0 0 0 0 0,0 0 0 0 0,0 0 0 0 0,-1 0 0 0 0,1-1 0 0 0,0 1 0 0 0,0 0 0 0 0,0 0 0 0 0,0 0-2 0 0,1-2 43 0 0,-1 2-41 0 0,0 0 1 0 0,0 1-1 0 0,0-1 1 0 0,-1 0-1 0 0,1 0 1 0 0,0 0 0 0 0,0 1-1 0 0,0-1 1 0 0,0 0-1 0 0,0 0 1 0 0,0 0-1 0 0,0 0 1 0 0,0 1-1 0 0,-1-1 1 0 0,1 0 0 0 0,0 0-1 0 0,0 0 1 0 0,0 0-1 0 0,0 0 1 0 0,-1 0-1 0 0,1 1 1 0 0,0-1-1 0 0,0 0-2 0 0,-4 5 22 0 0,10-14 34 0 0,-5 6-132 0 0,-1 7-123 0 0,0-4 201 0 0,0 0 1 0 0,0 0-1 0 0,0 0 1 0 0,0 0-1 0 0,0 0 0 0 0,0 0 1 0 0,0 0-1 0 0,0 0 1 0 0,0 0-1 0 0,0 0 0 0 0,0 0 1 0 0,0 0-1 0 0,0 0 1 0 0,0 0-1 0 0,0 1 0 0 0,0-1 1 0 0,0 0-1 0 0,0 0 1 0 0,0 0-1 0 0,1 0 0 0 0,-1 0 1 0 0,0 0-1 0 0,0 0 1 0 0,0 0-1 0 0,0 0 0 0 0,0 0 1 0 0,0 0-1 0 0,0 0 1 0 0,0 0-1 0 0,0 0 0 0 0,0 0 1 0 0,0 0-1 0 0,0 0 1 0 0,0 0-1 0 0,1 0 0 0 0,-1 0 1 0 0,0 0-1 0 0,0 0 0 0 0,0 0 1 0 0,0 0-1 0 0,0 0 1 0 0,0 0-3 0 0,6-6 15 0 0,-5 6-15 0 0,-1 0 0 0 0,0 0 0 0 0,0 0 0 0 0,1 0-1 0 0,-1 0 1 0 0,0 0 0 0 0,0 0 0 0 0,1 0 0 0 0,-1 0 0 0 0,0 0 0 0 0,1 0-1 0 0,-1 0 1 0 0,0 0 0 0 0,0 0 0 0 0,1 0 0 0 0,-1 0 0 0 0,0 0 0 0 0,0 0-1 0 0,1 0 1 0 0,-1 0 0 0 0,0 0 0 0 0,0 0 0 0 0,1 0 0 0 0,-1 1 0 0 0,0-1 0 0 0,0 0-1 0 0,1 0 1 0 0,-1 0 0 0 0,0 1 0 0 0,0-1 0 0 0,0 0 0 0 0,1 0 0 0 0,0 1 117 0 0,0 0-118 0 0,0-1-1 0 0,0 0 0 0 0,0 0 1 0 0,0 1-1 0 0,0-1 0 0 0,0 0 1 0 0,0 0-1 0 0,0 0 0 0 0,0 0 1 0 0,0 0-1 0 0,-1 0 0 0 0,1 0 1 0 0,0-1-1 0 0,0 1 0 0 0,0 0 1 0 0,0-1-1 0 0,1 1 2 0 0,9-2 98 0 0,-5 2-130 0 0,-6 0 35 0 0,1 0-1 0 0,-1 0 1 0 0,1 0 0 0 0,0 0-1 0 0,-1 0 1 0 0,1 0-1 0 0,-1 0 1 0 0,1 1-1 0 0,0-1 1 0 0,-1 0-1 0 0,1 0 1 0 0,-1 0-1 0 0,1 1 1 0 0,-1-1-1 0 0,1 0-2 0 0,1 1-57 0 0,-2 0 58 0 0,1-1 1 0 0,-1 0-1 0 0,1 0 0 0 0,-1 0 1 0 0,0 1-1 0 0,1-1 0 0 0,-1 0 1 0 0,1 0-1 0 0,-1 1 0 0 0,0-1 1 0 0,1 0-1 0 0,-1 1 0 0 0,0-1 1 0 0,0 1-1 0 0,1-1 0 0 0,-1 0 1 0 0,0 1-1 0 0,0-1 0 0 0,0 1 1 0 0,1-1-2 0 0,-1 1 7 0 0,0-1-1 0 0,1 1 1 0 0,-1-1 0 0 0,0 0 0 0 0,1 1 0 0 0,-1-1-1 0 0,0 1 1 0 0,1-1 0 0 0,-1 0 0 0 0,1 1 0 0 0,-1-1-1 0 0,1 0 1 0 0,-1 0 0 0 0,1 1 0 0 0,-1-1 0 0 0,1 0 0 0 0,-1 0-1 0 0,1 0-6 0 0,12 3 116 0 0,-5-1-196 0 0,-8-2 86 0 0,0 0-1 0 0,1 0 0 0 0,0 0 0 0 0,-1 0-1 0 0,1 0 1 0 0,-1 0 0 0 0,1 1-1 0 0,-1-1 1 0 0,1 0 0 0 0,-1 0 0 0 0,1 1-1 0 0,-1-1 1 0 0,1 0 0 0 0,-1 1 0 0 0,1-1-1 0 0,-1 1 1 0 0,1-1 0 0 0,-1 0-1 0 0,0 1 1 0 0,1-1 0 0 0,-1 1 0 0 0,0-1-1 0 0,1 1 1 0 0,-1-1 0 0 0,0 1 0 0 0,0 0-6 0 0,1-1 0 0 0,-1 0 0 0 0,0 1 0 0 0,0-1 0 0 0,1 0-1 0 0,-1 0 1 0 0,0 0 0 0 0,1 1 0 0 0,-1-1-1 0 0,0 0 1 0 0,1 0 0 0 0,-1 0 0 0 0,1 0 0 0 0,-1 1-1 0 0,0-1 1 0 0,1 0 0 0 0,-1 0 0 0 0,1 0-1 0 0,-1 0 1 0 0,0 0 0 0 0,1 0 0 0 0,-1 0 0 0 0,0 0-1 0 0,1 0 1 0 0,-1 0 1 0 0,16-1-37 0 0,-10 1-3 0 0,-2-4 314 0 0,-2 2-196 0 0,-1 4-198 0 0,-1-2 107 0 0,0 0 1 0 0,1 0 0 0 0,-1 1-1 0 0,1-1 1 0 0,-1 0 0 0 0,0 0-1 0 0,1 0 1 0 0,-1 1-1 0 0,1-1 1 0 0,-1 0 0 0 0,1 0-1 0 0,-1 0 1 0 0,1 0-1 0 0,-1 0 1 0 0,1 0 0 0 0,-1 0-1 0 0,1 0 1 0 0,-1 0 0 0 0,0 0-1 0 0,1 0 1 0 0,-1 0 12 0 0,2 0 110 0 0,-2 0-122 0 0,1 1-1 0 0,-1-1 0 0 0,1 0 0 0 0,-1 1 0 0 0,1-1 1 0 0,-1 0-1 0 0,1 0 0 0 0,-1 1 0 0 0,1-1 0 0 0,-1 0 1 0 0,1 0-1 0 0,-1 0 0 0 0,1 0 13 0 0,1-1-175 0 0,-3-4 191 0 0,-4 5 32 0 0,1-2-372 0 0,3 1 325 0 0,-1 0 1 0 0,1 1-1 0 0,0-1 1 0 0,0 0 0 0 0,-1 1-1 0 0,1 0 1 0 0,0-1-1 0 0,-1 1 1 0 0,1 0 0 0 0,0-1-1 0 0,-1 1-1 0 0,-23-2-180 0 0,19 2 194 0 0,1-1 0 0 0,-1 1 0 0 0,1 0-1 0 0,-1 0 1 0 0,1 0 0 0 0,-3 1-14 0 0,8-1-3 0 0,-1 0 1 0 0,0 1-1 0 0,0-1 0 0 0,0 0 1 0 0,1 0-1 0 0,-1 0 0 0 0,0 1 1 0 0,0-1-1 0 0,1 0 0 0 0,-1 1 1 0 0,0-1-1 0 0,1 1 0 0 0,-1-1 1 0 0,0 1 2 0 0,1 1-54 0 0,0-2 67 0 0,1-1-1 0 0,0 1 0 0 0,-1 0 0 0 0,1 0 1 0 0,-1 0-1 0 0,1-1 0 0 0,0 1 0 0 0,-1 0 1 0 0,1 0-1 0 0,0 0 0 0 0,-1 0 0 0 0,1 0 1 0 0,0 0-1 0 0,-1 0 0 0 0,1 0 1 0 0,0 0-1 0 0,-1 1 0 0 0,1-1 0 0 0,-1 0 1 0 0,1 0-13 0 0,17 5 69 0 0,-12-4 33 0 0,0 0 0 0 0,0 0 0 0 0,1 0 0 0 0,-1-1-102 0 0,1 1 101 0 0,1 0 0 0 0,5 1-101 0 0,51 13 133 0 0,-50-13 100 0 0,-10-2-281 0 0,1 1 0 0 0,-1 0-1 0 0,0 0 1 0 0,3 1 48 0 0,-3-1-5 0 0,1 0 1 0 0,-1 0-1 0 0,1 0 1 0 0,-1 0-1 0 0,1-1 1 0 0,-1 0-1 0 0,1 0 1 0 0,0 0 4 0 0,15 1-136 0 0,-18-1 129 0 0,4 0 57 0 0,1 1 0 0 0,0-1 0 0 0,-1 1 0 0 0,1 1 0 0 0,-1 0 0 0 0,1 0 0 0 0,-1 0 0 0 0,2 1-50 0 0,23 14-38 0 0,-30-17 39 0 0,-1 1 1 0 0,1-1-1 0 0,0 0 1 0 0,-1 1-1 0 0,1-1 1 0 0,-1 0-1 0 0,1 1 1 0 0,-1-1-1 0 0,1 1 1 0 0,-1-1-1 0 0,0 1 1 0 0,1-1-1 0 0,-1 1 1 0 0,1-1-1 0 0,-1 1 1 0 0,0 0-2 0 0,9 1-63 0 0,-9-1 62 0 0,1 1-1 0 0,0-1 1 0 0,-1 0-1 0 0,1 0 1 0 0,0 0-1 0 0,0 0 1 0 0,0 0 0 0 0,0 0-1 0 0,0 0 1 0 0,0-1-1 0 0,0 1 1 0 0,1 0 0 0 0,-1-1-1 0 0,0 1 1 0 0,0 0-1 0 0,1-1 1 0 0,-1 0 0 0 0,0 1-1 0 0,1-1 2 0 0,0 0-8 0 0,0 1 0 0 0,-1-1 0 0 0,1 0 0 0 0,0 1-1 0 0,-1-1 1 0 0,1 1 0 0 0,0-1 0 0 0,0 1 8 0 0,4 2 41 0 0,-5-1 42 0 0,-1-2-83 0 0,0 0 1 0 0,0 1-1 0 0,0-1 1 0 0,0 1-1 0 0,0-1 0 0 0,0 0 1 0 0,0 1-1 0 0,0-1 1 0 0,1 1-1 0 0,-1-1 1 0 0,0 0-1 0 0,0 1 0 0 0,0-1 1 0 0,1 0-1 0 0,-1 1 1 0 0,0-1-1 0 0,0 0 1 0 0,1 1-1 0 0,-1-1 0 0 0,0 0 1 0 0,1 1-1 0 0,-1-1 0 0 0,3 1-156 0 0,-3-1 159 0 0,1 0 1 0 0,-1 0 0 0 0,0 1-1 0 0,1-1 1 0 0,-1 0-1 0 0,0 0 1 0 0,1 0 0 0 0,-1 0-1 0 0,0 0 1 0 0,0 1 0 0 0,1-1-1 0 0,-1 0 1 0 0,0 0 0 0 0,1 1-1 0 0,-1-1 1 0 0,0 0 0 0 0,0 0-1 0 0,0 1 1 0 0,1-1-1 0 0,-1 0 1 0 0,0 1 0 0 0,0-1-1 0 0,0 0 1 0 0,0 1 0 0 0,1-1-1 0 0,-1 0 1 0 0,0 1 0 0 0,0-1-4 0 0,2 42-4 0 0,-1-25-14 0 0,1-6 93 0 0,-3-2-131 0 0,1-1 1 0 0,-1 0-1 0 0,1 2 56 0 0,0-6-13 0 0,1-3 24 0 0,-1 0 0 0 0,0 1-1 0 0,1-1 1 0 0,-1 0 0 0 0,1 1 0 0 0,-1-1 0 0 0,1 0-1 0 0,0 0 1 0 0,0 1 0 0 0,-1-1 0 0 0,1 0 0 0 0,1 1-11 0 0,3 5 54 0 0,-1-2-109 0 0,-4-5 60 0 0,1 0 0 0 0,-1 0-1 0 0,0 1 1 0 0,0-1 0 0 0,0 0 0 0 0,1 0-1 0 0,-1 0 1 0 0,0 1 0 0 0,0-1 0 0 0,0 0-1 0 0,0 0 1 0 0,1 1 0 0 0,-1-1 0 0 0,0 0-1 0 0,0 1 1 0 0,0-1 0 0 0,0 0 0 0 0,0 1-1 0 0,0-1 1 0 0,0 0 0 0 0,0 0 0 0 0,0 1-1 0 0,0-1 1 0 0,0 0 0 0 0,0 1 0 0 0,0-1-1 0 0,0 0 1 0 0,0 1 0 0 0,0-1 0 0 0,0 0 0 0 0,0 0-1 0 0,-1 1-4 0 0,1 2 5 0 0,0 0-1 0 0,0 0 1 0 0,0-1-1 0 0,1 1 1 0 0,-1 0-1 0 0,1 0 1 0 0,-1 0-1 0 0,1 0 1 0 0,0 0-1 0 0,0-1 1 0 0,0 1-5 0 0,3 2-37 0 0,-4-5 33 0 0,0 0-1 0 0,1 0 0 0 0,-1 1 0 0 0,0-1 1 0 0,0 0-1 0 0,1 1 0 0 0,-1-1 0 0 0,0 0 0 0 0,0 1 1 0 0,0-1-1 0 0,0 0 0 0 0,1 1 0 0 0,-1-1 1 0 0,0 0-1 0 0,0 1 0 0 0,0-1 0 0 0,0 1 5 0 0,1 4 13 0 0,0 0 0 0 0,0-1 0 0 0,0 1 0 0 0,2 3-13 0 0,-3-7-4 0 0,1 0 0 0 0,-1 0-1 0 0,0 0 1 0 0,0 0-1 0 0,0 0 1 0 0,0 0 0 0 0,0 0-1 0 0,0 0 1 0 0,0 0 0 0 0,0 0-1 0 0,0 0 1 0 0,-1 0 0 0 0,1 0-1 0 0,0 0 1 0 0,-1 0 0 0 0,1 0 4 0 0,-1 0-1 0 0,1 0 1 0 0,0 0-1 0 0,-1 0 1 0 0,1-1 0 0 0,0 1-1 0 0,0 0 1 0 0,0 0 0 0 0,-1 0-1 0 0,1 0 1 0 0,0 0 0 0 0,0 0-1 0 0,1 0 1 0 0,-1 0 0 0 0,0 1 0 0 0,1 1 58 0 0,-1-3-62 0 0,1 0 0 0 0,-1 1 0 0 0,0-1 0 0 0,0 1 0 0 0,0-1 0 0 0,0 0 0 0 0,1 1 0 0 0,-1-1 0 0 0,0 0 0 0 0,0 1 0 0 0,0-1 0 0 0,0 1 0 0 0,0-1 0 0 0,0 0 0 0 0,0 1 0 0 0,0-1 0 0 0,0 1 0 0 0,-1-1 0 0 0,1 1 4 0 0,0-1 4 0 0,0 1 1 0 0,0 0-1 0 0,0 0 0 0 0,0 0 0 0 0,1 0 1 0 0,-1 0-1 0 0,0-1 0 0 0,0 1 0 0 0,0 0 1 0 0,1 0-1 0 0,-1 0 0 0 0,1-1 0 0 0,-1 1 1 0 0,0 0-1 0 0,1 0 0 0 0,-1-1 0 0 0,1 1 0 0 0,0 0 1 0 0,-1-1-1 0 0,1 1 0 0 0,0-1-4 0 0,5 9-113 0 0,-6-8 113 0 0,1 0 0 0 0,-1 0 0 0 0,1 0 0 0 0,-1 0 0 0 0,1 0 0 0 0,-1-1 0 0 0,1 1 0 0 0,0 0-1 0 0,0 0 1 0 0,-1-1 0 0 0,1 1 0 0 0,0-1 0 0 0,0 1 0 0 0,0 0 0 0 0,1-1 0 0 0,4 5-564 0 0,-6-4 274 0 0,0-1 1 0 0,0 0-1 0 0,0 0 1 0 0,0 0-1 0 0,0 1 1 0 0,0-1-1 0 0,0 0 1 0 0,0 0-1 0 0,0 1 1 0 0,0-1-1 0 0,0 0 1 0 0,0 0-1 0 0,0 1 1 0 0,0-1-1 0 0,0 0 1 0 0,0 0-1 0 0,0 0 1 0 0,0 1-1 0 0,-1-1 1 0 0,1 0-1 0 0,0 0 1 0 0,0 0-1 0 0,0 0 1 0 0,0 1-1 0 0,-1-1 1 0 0,1 0-1 0 0,0 0 1 0 0,0 0-1 0 0,0 0 1 0 0,-1 0-1 0 0,1 1 1 0 0,0-1 289 0 0,-11 6-8456 0 0,-1-3 5298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1:13:25.04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0 148 3481 0 0,'4'0'1117'0'0,"0"-1"1"0"0,-1 1-1 0 0,1-1 1 0 0,-1 0 0 0 0,1 0-1 0 0,-1 0 1 0 0,3-2-1118 0 0,40-21 3122 0 0,-36 18-2630 0 0,50-27 2469 0 0,3 1-2961 0 0,-44 23 334 0 0,0 1 0 0 0,0 2 0 0 0,1-1-1 0 0,0 2 1 0 0,13-1-334 0 0,-25 4 28 0 0,-1 2-1 0 0,0-1 1 0 0,1 1-1 0 0,-1 0 1 0 0,1 0-1 0 0,-1 1 1 0 0,0 0-1 0 0,1 0 1 0 0,-1 1 0 0 0,0 0-1 0 0,0 0 1 0 0,0 1-1 0 0,0 0 1 0 0,-1 0-1 0 0,1 1 1 0 0,-1-1-1 0 0,1 1 1 0 0,-1 1-1 0 0,-1-1 1 0 0,1 1-1 0 0,-1 0 1 0 0,1 0-1 0 0,-2 1 1 0 0,1 0-1 0 0,0 0 1 0 0,-1 0 0 0 0,0 0-1 0 0,-1 0 1 0 0,1 1-1 0 0,-1 0 1 0 0,2 5-28 0 0,-1 3-22 0 0,0 0 1 0 0,-1-1-1 0 0,0 1 0 0 0,-1 1 1 0 0,-1-1-1 0 0,0 0 1 0 0,-1 0-1 0 0,-1 0 1 0 0,0 0-1 0 0,-2 3 22 0 0,1-7-35 0 0,-1 0 0 0 0,0 0 0 0 0,0 0 1 0 0,-1 0-1 0 0,-1-1 0 0 0,0 0 0 0 0,0 0 0 0 0,-1 0 0 0 0,-1-1 0 0 0,1 0 0 0 0,-1 0 0 0 0,-1-1 0 0 0,0 1 1 0 0,-1-1 34 0 0,-19 18-184 0 0,-1-1 0 0 0,-2-2 0 0 0,0-1 0 0 0,-1-2 0 0 0,-1-1 0 0 0,-1-1 1 0 0,-20 6 183 0 0,42-20-24 0 0,-1-1 0 0 0,0 0 1 0 0,0-1-1 0 0,0 0 1 0 0,0-1-1 0 0,-3 0 24 0 0,-8 0 130 0 0,8-2 301 0 0,16 1-385 0 0,1-1 0 0 0,-1 0 0 0 0,1 1 0 0 0,-1-1 0 0 0,1 1 0 0 0,-1-1 1 0 0,1 1-1 0 0,0 0 0 0 0,-1-1 0 0 0,1 1 0 0 0,0 0 0 0 0,-1-1 0 0 0,1 1 0 0 0,0 0 1 0 0,-1 0-1 0 0,1 0 0 0 0,0-1 0 0 0,0 1 0 0 0,-1 0 0 0 0,1 0-46 0 0,12-3 210 0 0,-1 1 0 0 0,1 1 0 0 0,0-1 0 0 0,0 2 0 0 0,0 0 0 0 0,0 0-1 0 0,-1 2 1 0 0,5 0-210 0 0,31 6 716 0 0,26 10-716 0 0,-39-10 272 0 0,29 7-58 0 0,5 0-270 0 0,15 9 56 0 0,-37-11-1780 0 0,26 5 1780 0 0,-32-11-4527 0 0,-1-1-5216 0 0,-27-4 3472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46:30.7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611 1304 544 0 0,'15'-13'7035'0'0,"-2"1"-2306"0"0,-13 12-4654 0 0,0 0 1 0 0,0 0-1 0 0,0 0 0 0 0,0 0 0 0 0,1-1 0 0 0,-1 1 0 0 0,0 0 0 0 0,0 0 0 0 0,0 0 0 0 0,1 0 0 0 0,-1 0 1 0 0,0 0-1 0 0,0 0 0 0 0,0 0 0 0 0,1 0 0 0 0,-1 0 0 0 0,0 0 0 0 0,0 0 0 0 0,0 0 0 0 0,1 0 1 0 0,-1 0-1 0 0,0 0 0 0 0,0 0 0 0 0,0 0 0 0 0,1 0 0 0 0,-1 0 0 0 0,0 1 0 0 0,0-1 0 0 0,0 0 0 0 0,0 0 1 0 0,1 0-1 0 0,-1 0 0 0 0,0 0 0 0 0,0 0 0 0 0,0 1 0 0 0,0-1 0 0 0,0 0 0 0 0,1 0 0 0 0,-1 0 0 0 0,0 0 1 0 0,0 1-1 0 0,0-1 0 0 0,0 0 0 0 0,0 0 0 0 0,0 0 0 0 0,0 1 0 0 0,0-1 0 0 0,0 0 0 0 0,0 0 1 0 0,0 0-1 0 0,0 1 0 0 0,0-1 0 0 0,0 0-75 0 0,8 23 2779 0 0,-6-18-2515 0 0,0 0 0 0 0,-1 0-1 0 0,0 0 1 0 0,0 0 0 0 0,0 0 0 0 0,0 0 0 0 0,0 5-264 0 0,-8 171 2229 0 0,-8 7-2229 0 0,-1 10-52 0 0,12-151-284 0 0,-2-1 0 0 0,-3 1 0 0 0,-2 1 336 0 0,-24 73-4628 0 0,33-113 3218 0 0,-6 14-1553 0 0,-1-13-3792 0 0,7-8 3229 0 0,0-6 732 0 0</inkml:trace>
  <inkml:trace contextRef="#ctx0" brushRef="#br0" timeOffset="452.989">574 1261 3145 0 0,'6'-1'5146'0'0,"13"4"-3491"0"0,-12-1-620 0 0,-2-1-705 0 0,1 0 0 0 0,0 1 1 0 0,-1-1-1 0 0,1 2 0 0 0,-1-1 0 0 0,0 0 0 0 0,0 1 1 0 0,0 0-1 0 0,0 0 0 0 0,0 1 0 0 0,0-1 1 0 0,-1 1-331 0 0,12 11 845 0 0,0 1 1 0 0,8 11-846 0 0,5 6 815 0 0,22 25-63 0 0,-3 2-1 0 0,36 60-751 0 0,-26-23 251 0 0,-3 2-1 0 0,30 81-250 0 0,-75-157 50 0 0,65 114-48 0 0,-74-135 15 0 0,1 1 1 0 0,-1-1 0 0 0,0 0-1 0 0,1 1 1 0 0,0-1 0 0 0,-1 0-1 0 0,1 0 1 0 0,0 0 0 0 0,0 0-1 0 0,0 0 1 0 0,1 0 0 0 0,-1-1-18 0 0,-1 0 4 0 0,-1-1 0 0 0,0 0 0 0 0,1 0 0 0 0,-1 0 0 0 0,1 1 0 0 0,-1-1 0 0 0,1 0 0 0 0,-1 0 1 0 0,0 0-1 0 0,1 0 0 0 0,-1 0 0 0 0,1 0 0 0 0,-1 0 0 0 0,1 0 0 0 0,-1 0 0 0 0,1 0 0 0 0,-1 0 0 0 0,0 0 0 0 0,1 0 0 0 0,-1-1 0 0 0,1 1 0 0 0,-1 0 1 0 0,1 0-1 0 0,-1 0 0 0 0,0-1 0 0 0,1 1 0 0 0,-1 0-4 0 0,1-1 2 0 0,0 0 0 0 0,0-1 1 0 0,0 1-1 0 0,-1 0 0 0 0,1 0 1 0 0,0 0-1 0 0,-1-1 0 0 0,1 1 1 0 0,-1 0-1 0 0,1-1 0 0 0,-1 1 1 0 0,0-1-1 0 0,0 1 0 0 0,1-1-2 0 0,0-4-9 0 0,3-18 107 0 0,-1 0 0 0 0,-1 0-1 0 0,0-23-97 0 0,-2 0 204 0 0,2 1 0 0 0,2-1 0 0 0,3-7-204 0 0,5-57 437 0 0,23-208 17 0 0,-29 288-490 0 0,1 0 0 0 0,2 0 0 0 0,2 0 36 0 0,0-4-129 0 0,7-35 129 0 0,-18 52-251 0 0,0 17 96 0 0,0-1 1 0 0,0 0 0 0 0,0 1 0 0 0,0-1 0 0 0,0 0-1 0 0,0 1 1 0 0,0-1 0 0 0,1 0 0 0 0,-1 1 0 0 0,0-1-1 0 0,1 0 1 0 0,0 1 0 0 0,-1-1 0 0 0,1 1 0 0 0,0-1-1 0 0,0 1 1 0 0,0-1 154 0 0,32-62-13935 0 0,-25 52 9405 0 0</inkml:trace>
  <inkml:trace contextRef="#ctx0" brushRef="#br0" timeOffset="796.785">1865 1189 10978 0 0,'0'2'188'0'0,"0"-1"0"0"0,1 1 0 0 0,-1-1 0 0 0,1 0 0 0 0,-1 1 0 0 0,1-1 0 0 0,-1 1 0 0 0,1-1 0 0 0,0 0 0 0 0,0 0 0 0 0,-1 1 0 0 0,1-1 0 0 0,0 0 0 0 0,0 0 0 0 0,0 0 0 0 0,0 0 0 0 0,1 0 0 0 0,-1 0 0 0 0,0 0 0 0 0,0-1 0 0 0,1 1 0 0 0,-1 0 0 0 0,0-1 0 0 0,1 1 0 0 0,-1-1 0 0 0,0 1 0 0 0,1-1 0 0 0,-1 1 0 0 0,1-1 0 0 0,-1 0 0 0 0,1 0 0 0 0,-1 0 0 0 0,1 0 0 0 0,-1 0 0 0 0,1 0 0 0 0,-1 0 0 0 0,1-1-188 0 0,7 0 186 0 0,1-1 1 0 0,-1 0-1 0 0,1-1 0 0 0,-1 0 0 0 0,4-2-186 0 0,-9 4 146 0 0,73-25-128 0 0,1 4 0 0 0,1 3 0 0 0,1 3-18 0 0,-9 6-818 0 0,-62 9 273 0 0,0 1-1 0 0,0 0 1 0 0,0 0 0 0 0,0 1 0 0 0,0 0 0 0 0,0 1 0 0 0,0 0 545 0 0,3 3-1801 0 0,-11-4 1221 0 0,0 0 1 0 0,0-1-1 0 0,0 1 1 0 0,0 0-1 0 0,0 0 0 0 0,0 0 1 0 0,0 0-1 0 0,0 0 1 0 0,0 0-1 0 0,0 0 1 0 0,-1 0-1 0 0,1 0 1 0 0,-1 0-1 0 0,1 0 1 0 0,-1 1-1 0 0,1-1 1 0 0,-1 0-1 0 0,1 0 0 0 0,-1 1 1 0 0,0 0 579 0 0,-4 7-1031 0 0</inkml:trace>
  <inkml:trace contextRef="#ctx0" brushRef="#br0" timeOffset="1124.708">1881 1572 8522 0 0,'-1'0'162'0'0,"1"1"0"0"0,0-1 0 0 0,-1 1 0 0 0,1-1 0 0 0,-1 1 0 0 0,1-1 0 0 0,0 1 0 0 0,-1-1 0 0 0,1 1 0 0 0,0-1 0 0 0,0 1 0 0 0,-1-1 0 0 0,1 1 0 0 0,0-1 0 0 0,0 1 0 0 0,0 0 0 0 0,0-1 0 0 0,0 1 0 0 0,0-1 0 0 0,-1 1 0 0 0,2 0 0 0 0,-1-1 0 0 0,0 1 0 0 0,0-1 0 0 0,0 1 0 0 0,0 0 0 0 0,0-1 0 0 0,0 1 0 0 0,1-1 0 0 0,-1 1-162 0 0,1 0 144 0 0,-1-1 0 0 0,1 1 1 0 0,0-1-1 0 0,0 1 0 0 0,0-1 0 0 0,0 0 0 0 0,0 1 1 0 0,0-1-1 0 0,0 0 0 0 0,0 0 0 0 0,0 1 0 0 0,0-1 1 0 0,0 0-1 0 0,0 0 0 0 0,0 0 0 0 0,0 0-144 0 0,41-6 1768 0 0,-21 2-1282 0 0,50-12 1362 0 0,49-18-1848 0 0,-77 19-310 0 0,0 0-172 0 0,33-8 482 0 0,-60 20-1539 0 0,-1 0 1 0 0,1 1 0 0 0,0 1-1 0 0,3 0 1539 0 0,-9 4-4444 0 0,-8-2 2051 0 0,-5-3-252 0 0,0 2-710 0 0</inkml:trace>
  <inkml:trace contextRef="#ctx0" brushRef="#br0" timeOffset="1468.378">1936 1074 5417 0 0,'-12'19'3179'0'0,"7"-14"-2551"0"0,1 0 0 0 0,1 1-1 0 0,-1 0 1 0 0,1 0 0 0 0,0 0-1 0 0,0 0 1 0 0,0 0 0 0 0,1 0 0 0 0,0 1-1 0 0,1-1 1 0 0,-1 1 0 0 0,0 4-628 0 0,-4 71 1804 0 0,-13 126 529 0 0,5-126-1713 0 0,-4 3-620 0 0,7-49 194 0 0,-1 0 1 0 0,-2-1-1 0 0,-1-1 1 0 0,-18 28-195 0 0,-9 20 135 0 0,37-55 27 0 0,5-25-144 0 0,0 0 0 0 0,0 0 0 0 0,0 0-1 0 0,0 0 1 0 0,-1 0 0 0 0,1 1 0 0 0,-1-1 0 0 0,1 0-1 0 0,-1 0 1 0 0,0 0 0 0 0,0 0 0 0 0,0-1 0 0 0,-1 2-18 0 0,53-15 314 0 0,-40 8-193 0 0,-1-1-1 0 0,0 0 0 0 0,0 0 1 0 0,0-1-1 0 0,0-1-120 0 0,-1 0 0 0 0,0 1 0 0 0,1 1 0 0 0,-1 0 0 0 0,1 0 0 0 0,7-1 0 0 0,53-15 187 0 0,0 3-1 0 0,1 3 1 0 0,15 1-187 0 0,110-18-269 0 0,-179 29-210 0 0,0 2-1 0 0,-1 0 1 0 0,1 1 0 0 0,5 1 479 0 0,40-2-6141 0 0,-55 0 3542 0 0,-1 0 0 0 0,0 0-1 0 0,0-1 1 0 0,0 0 0 0 0,4-2 2599 0 0,-4 0-2338 0 0</inkml:trace>
  <inkml:trace contextRef="#ctx0" brushRef="#br0" timeOffset="1844.985">2930 931 5281 0 0,'2'1'458'0'0,"-1"-1"0"0"0,1 0 0 0 0,-1 1 0 0 0,0-1 0 0 0,1 1-1 0 0,-1-1 1 0 0,0 1 0 0 0,1-1 0 0 0,-1 1 0 0 0,0 0 0 0 0,0 0 0 0 0,1 0 0 0 0,-1 0 0 0 0,0 0-1 0 0,0 0 1 0 0,0 0 0 0 0,0 0 0 0 0,0 0 0 0 0,-1 0 0 0 0,1 1 0 0 0,0-1-458 0 0,17 33 1824 0 0,-11-19-759 0 0,18 36 359 0 0,-15-29-1005 0 0,1-1 1 0 0,1 0-1 0 0,9 12-419 0 0,73 102 124 0 0,-57-78 106 0 0,-13-23-86 0 0,-2 2 0 0 0,11 26-144 0 0,-8-9-178 0 0,-2-7-967 0 0,-3 0-1 0 0,7 28 1146 0 0,-6-21-2929 0 0,-4-20-2014 0 0,-15-27 3628 0 0,6 5-4981 0 0,-9-11 3146 0 0</inkml:trace>
  <inkml:trace contextRef="#ctx0" brushRef="#br0" timeOffset="2199.869">3474 1007 3985 0 0,'-2'-3'738'0'0,"0"1"-1"0"0,0 0 1 0 0,0 0 0 0 0,-1 0 0 0 0,1 0 0 0 0,0 1-1 0 0,-1-1 1 0 0,1 0 0 0 0,-1 1 0 0 0,0 0 0 0 0,-2-1-738 0 0,3 2 234 0 0,0 0 1 0 0,0 0 0 0 0,0 0 0 0 0,0 0 0 0 0,0 1 0 0 0,0-1-1 0 0,1 1 1 0 0,-1 0 0 0 0,0-1 0 0 0,0 1 0 0 0,0 0 0 0 0,1 0-1 0 0,-1 0 1 0 0,0 0 0 0 0,1 1 0 0 0,-1-1 0 0 0,1 0-1 0 0,-1 1-234 0 0,-14 14 928 0 0,0 0 0 0 0,1 0 0 0 0,1 1 0 0 0,-10 17-928 0 0,-14 16 1052 0 0,-136 173 1474 0 0,-1 0-1963 0 0,105-133-2246 0 0,-6 16 1683 0 0,68-93-740 0 0,0 0 1 0 0,1 0 0 0 0,-5 13 739 0 0,2 10-3245 0 0,10-33 2399 0 0,0 0 1 0 0,-1 0-1 0 0,1 0 0 0 0,1 0 1 0 0,-1 0-1 0 0,0 1 1 0 0,1-1-1 0 0,-1 0 0 0 0,1 1 846 0 0,3 1-4275 0 0,0-2-697 0 0</inkml:trace>
  <inkml:trace contextRef="#ctx0" brushRef="#br0" timeOffset="2527.917">3787 927 5225 0 0,'17'-6'1476'0'0,"0"1"1"0"0,0 0-1 0 0,0 1 0 0 0,1 1 0 0 0,11-1-1476 0 0,-6 1 785 0 0,0-1-1 0 0,19-6-784 0 0,64-20 579 0 0,2 5 1 0 0,71-6-580 0 0,-162 29-253 0 0,0 1 1 0 0,1 1 0 0 0,-1 1-1 0 0,0 0 1 0 0,10 3 252 0 0,20 4-2959 0 0,-44-7 2206 0 0,-1-1 0 0 0,1 1 0 0 0,-1-1 0 0 0,0 1 0 0 0,1 0 0 0 0,-1 0 0 0 0,0 0 1 0 0,0 0-1 0 0,1 0 0 0 0,-1 1 0 0 0,0-1 0 0 0,1 2 753 0 0,-2-1-2070 0 0</inkml:trace>
  <inkml:trace contextRef="#ctx0" brushRef="#br0" timeOffset="2861.265">4365 814 3353 0 0,'-2'33'6496'0'0,"0"-1"-3281"0"0,-2 19-680 0 0,-8 177 2868 0 0,-11 13-5403 0 0,11-90-472 0 0,2-7-272 0 0,5-84-1070 0 0,-1 0-3347 0 0,-1-22-4853 0 0,2-28 7225 0 0</inkml:trace>
  <inkml:trace contextRef="#ctx0" brushRef="#br0" timeOffset="4095.472">2428 402 1104 0 0,'-2'-3'171'0'0,"-6"-7"455"0"0,0 0 0 0 0,-1 0-1 0 0,0 1 1 0 0,-1 0 0 0 0,0 1 0 0 0,0 0 0 0 0,0 0-1 0 0,-2 1-625 0 0,-5-3 528 0 0,-1 1 0 0 0,0 0 0 0 0,0 2 0 0 0,0 0 0 0 0,-1 1 1 0 0,0 1-1 0 0,0 1 0 0 0,-1 0 0 0 0,1 2 0 0 0,-1 0 0 0 0,0 1 0 0 0,1 1 0 0 0,-1 1 0 0 0,0 1 0 0 0,1 0 0 0 0,-13 4-528 0 0,-171 43 1041 0 0,-168 44-465 0 0,257-59-239 0 0,1 6 0 0 0,-18 12-337 0 0,49-14 195 0 0,1 3 1 0 0,3 4-1 0 0,2 3 0 0 0,-36 32-195 0 0,13-3 227 0 0,-8 15-227 0 0,61-48 59 0 0,2 1 0 0 0,2 3-1 0 0,-6 13-58 0 0,15-18 45 0 0,2 1 0 0 0,3 1-1 0 0,1 2 1 0 0,2 1 0 0 0,3 1-1 0 0,-9 29-44 0 0,16-28 15 0 0,2 1-1 0 0,2 0 1 0 0,2 0-1 0 0,2 1 1 0 0,3 0-1 0 0,2 1 1 0 0,3-1-1 0 0,5 36-14 0 0,-3-64 1 0 0,1 0 0 0 0,1 0 0 0 0,1 0 0 0 0,1-1 0 0 0,1 0 0 0 0,2 0 0 0 0,0-1 0 0 0,1 0 0 0 0,1-1 0 0 0,7 8-1 0 0,0-2-19 0 0,1-2-1 0 0,1 0 0 0 0,2-1 1 0 0,0-1-1 0 0,2-1 0 0 0,0-2 0 0 0,14 9 20 0 0,-4-5-3 0 0,-11-6 39 0 0,1-1 1 0 0,10 4-37 0 0,-9-7 59 0 0,6 3-13 0 0,1-1-1 0 0,7 2-45 0 0,29 13-47 0 0,13 4-47 0 0,12-2 305 0 0,1-4 0 0 0,2-5 0 0 0,14-2-211 0 0,10-1-288 0 0,3 1 258 0 0,0-6-1 0 0,32-3 31 0 0,43-2 138 0 0,71 0-83 0 0,-258-11-63 0 0,507-7 84 0 0,-406-2-141 0 0,101-20 65 0 0,109-36-121 0 0,-230 45 111 0 0,58-16-10 0 0,113-42 20 0 0,-210 59 71 0 0,240-87 138 0 0,25-29-550 0 0,-200 77 486 0 0,92-60-145 0 0,-158 85-55 0 0,-1-3 0 0 0,-2-1 0 0 0,-1-3 0 0 0,-2-2 0 0 0,-3-2 0 0 0,-1-1 0 0 0,-2-3 0 0 0,14-23 55 0 0,-41 49-70 0 0,-2 0 1 0 0,0-1-1 0 0,-1-1 0 0 0,-1 1 0 0 0,-2-1 0 0 0,6-22 70 0 0,3-30-13 0 0,3-45 13 0 0,-17 99-6 0 0,2-16 69 0 0,-3 0 1 0 0,-1 1-1 0 0,-2-1 1 0 0,-1 0 0 0 0,-2 1-1 0 0,-1-1 1 0 0,-4-5-64 0 0,1 12 13 0 0,-1 1 1 0 0,-2 0-1 0 0,-1 1 0 0 0,-1 0-13 0 0,-22-40 555 0 0,-4-1-555 0 0,7 19 118 0 0,-2 1 0 0 0,-3 1-1 0 0,-2 3 1 0 0,-1 1 0 0 0,-3 1 0 0 0,-1 3-1 0 0,-2 1 1 0 0,-2 3 0 0 0,-1 2 0 0 0,-11-4-118 0 0,10 11 163 0 0,0 3 1 0 0,-1 2 0 0 0,-11-2-164 0 0,-166-52 444 0 0,207 71-419 0 0,-102-31-65 0 0,-2 6 1 0 0,-1 6-1 0 0,-1 5 1 0 0,-1 6-1 0 0,0 5 0 0 0,-87 7 40 0 0,-80 15-2927 0 0,-66 20 2927 0 0,146-3-4423 0 0,2 10-1 0 0,-2 10 4424 0 0,75-13-4028 0 0,3-1-990 0 0</inkml:trace>
  <inkml:trace contextRef="#ctx0" brushRef="#br0" timeOffset="7503">6824 875 5889 0 0,'7'-3'1570'0'0,"0"0"0"0"0,0 0 1 0 0,1 1-1 0 0,-1 0 0 0 0,3-1-1570 0 0,-9 3 2374 0 0,-3 1-2269 0 0,0-1-1 0 0,1 1 1 0 0,-1 0-1 0 0,1 0 1 0 0,-1-1-1 0 0,1 1 1 0 0,-1 0-1 0 0,1 0 1 0 0,0 0-1 0 0,0 1 1 0 0,-1-1 0 0 0,1 0-1 0 0,0 0 1 0 0,0 1-1 0 0,0-1 1 0 0,0 1-105 0 0,-16 29 456 0 0,9-16-146 0 0,-57 86 2043 0 0,-22 21-2353 0 0,47-71 463 0 0,-3-1 1 0 0,-3-2 0 0 0,-5 2-464 0 0,-9 5 260 0 0,-2-3 1 0 0,-47 30-261 0 0,52-55-1271 0 0,73-69-1479 0 0,-10 31 2488 0 0,1 0-1 0 0,0 0 0 0 0,0 1 1 0 0,1 0-1 0 0,1 0 1 0 0,0 0 262 0 0,59-53-796 0 0,-59 55 783 0 0,-3 3 59 0 0,0 0 1 0 0,1 0-1 0 0,-1 1 1 0 0,1-1-1 0 0,0 2 1 0 0,0-1-1 0 0,1 1 1 0 0,-1 0 0 0 0,1 0-1 0 0,0 1 1 0 0,-1 0-1 0 0,1 1 1 0 0,0-1-1 0 0,0 2 1 0 0,0-1-1 0 0,0 1 1 0 0,0 0-1 0 0,0 1 1 0 0,0-1-1 0 0,0 2 1 0 0,0-1-1 0 0,0 1-46 0 0,5 2 57 0 0,-1 0 0 0 0,0 1 0 0 0,0 1-1 0 0,0 0 1 0 0,-1 0 0 0 0,1 1 0 0 0,-2 0 0 0 0,1 1-1 0 0,-1 1 1 0 0,0-1 0 0 0,-1 1 0 0 0,0 1 0 0 0,1 2-57 0 0,39 49-1472 0 0,-21-19-4529 0 0,-28-41 5643 0 0,1-1 0 0 0,-1 1-1 0 0,1 0 1 0 0,-1 0 0 0 0,1-1-1 0 0,0 1 1 0 0,-1 0 0 0 0,1-1-1 0 0,0 1 1 0 0,-1-1 0 0 0,1 1-1 0 0,0-1 1 0 0,0 1 0 0 0,0-1-1 0 0,-1 1 1 0 0,1-1 0 0 0,0 0-1 0 0,0 1 1 0 0,0-1 358 0 0,1-3-3846 0 0</inkml:trace>
  <inkml:trace contextRef="#ctx0" brushRef="#br0" timeOffset="7847">7058 653 6409 0 0,'3'-1'653'0'0,"-1"1"0"0"0,1-1-1 0 0,-1 1 1 0 0,1 0 0 0 0,-1 0-1 0 0,1 0 1 0 0,-1 0-1 0 0,0 1 1 0 0,1-1 0 0 0,0 1-653 0 0,-3-1 131 0 0,1 1 1 0 0,0-1 0 0 0,0 1-1 0 0,0-1 1 0 0,-1 1 0 0 0,1-1-1 0 0,0 1 1 0 0,-1-1 0 0 0,1 1-1 0 0,0 0 1 0 0,-1-1 0 0 0,1 1-1 0 0,-1 0 1 0 0,1 0-1 0 0,-1-1 1 0 0,0 1 0 0 0,1 0-1 0 0,-1 0 1 0 0,0 0 0 0 0,1-1-1 0 0,-1 1 1 0 0,0 0 0 0 0,0 0-1 0 0,0 0 1 0 0,0 0 0 0 0,1 0-1 0 0,-2 1-131 0 0,9 66 3029 0 0,0 18-1766 0 0,7 207 100 0 0,-4-118-1308 0 0,-8 0 0 0 0,-7 4-55 0 0,-3 31-1853 0 0,10-141-3491 0 0,2 0 5344 0 0,-4-61-1006 0 0,0 0 1 0 0,1-1-1 0 0,-1 1 1 0 0,2-1-1 0 0,0 3 1006 0 0,-1-6-966 0 0,-1-1 0 0 0,1 1-1 0 0,0-1 1 0 0,0 1 0 0 0,0-1-1 0 0,1 0 1 0 0,-1 0 966 0 0,6 7-3258 0 0</inkml:trace>
  <inkml:trace contextRef="#ctx0" brushRef="#br0" timeOffset="8206">8143 791 7418 0 0,'-6'1'612'0'0,"0"0"0"0"0,0 0 0 0 0,1 1 1 0 0,-1 0-1 0 0,0 0 0 0 0,1 1 0 0 0,0-1 1 0 0,0 1-1 0 0,0 0 0 0 0,0 1 1 0 0,0-1-1 0 0,0 1 0 0 0,1 0 0 0 0,-2 2-612 0 0,-8 10 465 0 0,0 0 0 0 0,2 1 1 0 0,-6 10-466 0 0,-17 22 776 0 0,-108 123-12 0 0,68-92-451 0 0,49-55-368 0 0,1 2-1 0 0,1 1 1 0 0,-9 16 55 0 0,13-22-614 0 0,20-22 599 0 0,0 0 0 0 0,0 0 0 0 0,0 0 0 0 0,0 0 0 0 0,0 0 0 0 0,0 0 0 0 0,0 0 0 0 0,0 0 0 0 0,0 0 0 0 0,-1 1 0 0 0,1-1 0 0 0,0 0 0 0 0,0 0 0 0 0,0 0 0 0 0,0 0 0 0 0,0 0 0 0 0,0 0 0 0 0,0 0 0 0 0,0 0 0 0 0,0 0 0 0 0,0 0 0 0 0,-1 0 0 0 0,1 0 0 0 0,0 0 0 0 0,0 0 0 0 0,0 0 0 0 0,0 0 0 0 0,0 0 0 0 0,0 0 0 0 0,0 0 0 0 0,0 0 0 0 0,0-1-1 0 0,-1 1 1 0 0,1 0 0 0 0,0 0 0 0 0,0 0 0 0 0,0 0 0 0 0,0 0 0 0 0,0 0 0 0 0,0 0 0 0 0,0 0 0 0 0,0 0 0 0 0,0 0 0 0 0,0 0 0 0 0,0 0 0 0 0,0 0 0 0 0,0-1 0 0 0,0 1 0 0 0,0 0 0 0 0,0 0 0 0 0,0 0 0 0 0,0 0 0 0 0,0 0 0 0 0,0 0 0 0 0,0 0 0 0 0,0 0 0 0 0,0 0 0 0 0,0 0 0 0 0,0-1 0 0 0,0 1 0 0 0,0 0 0 0 0,0 0 0 0 0,0 0 0 0 0,0 0 0 0 0,0 0 0 0 0,0 0 0 0 0,0 0 15 0 0,6-18-1036 0 0,2 3 874 0 0,1 1 0 0 0,1 0 0 0 0,0 1 0 0 0,1 0 0 0 0,0 1 1 0 0,1 0-1 0 0,0 1 0 0 0,1 0 0 0 0,10-7 162 0 0,-15 13 16 0 0,0-1 0 0 0,1 1-1 0 0,-1 1 1 0 0,1-1 0 0 0,0 2 0 0 0,0-1-1 0 0,1 1 1 0 0,-1 0 0 0 0,10-1-16 0 0,-16 4-47 0 0,1 0 0 0 0,-1 0 0 0 0,0 0 0 0 0,1 0 0 0 0,-1 0 0 0 0,0 1 0 0 0,1-1 0 0 0,-1 1 0 0 0,0 0 0 0 0,0 0 0 0 0,0 0 0 0 0,1 0 0 0 0,-1 1 0 0 0,0-1 1 0 0,-1 1-1 0 0,1 0 0 0 0,0 0 0 0 0,0 0 0 0 0,-1 0 0 0 0,1 1 0 0 0,-1-1 0 0 0,0 0 0 0 0,0 1 0 0 0,0 0 0 0 0,0-1 0 0 0,0 1 0 0 0,0 0 0 0 0,-1 0 0 0 0,0 0 0 0 0,1 2 47 0 0,6 14-2202 0 0,-2 1-1 0 0,-1-1 0 0 0,0 1 1 0 0,-1 1-1 0 0,0 15 2203 0 0,-3-18-2671 0 0</inkml:trace>
  <inkml:trace contextRef="#ctx0" brushRef="#br0" timeOffset="8550">7963 1132 7842 0 0,'6'2'7235'0'0,"12"-1"-5361"0"0,20-4-1779 0 0,8-6-104 0 0,-1-2-1 0 0,21-9 10 0 0,35-16-3452 0 0,-69 24 1366 0 0,-6 4-314 0 0,22-10-4186 0 0,-30 7 4091 0 0</inkml:trace>
  <inkml:trace contextRef="#ctx0" brushRef="#br0" timeOffset="8896">8471 601 3793 0 0,'-14'7'6293'0'0,"13"-6"-5996"0"0,0 0 1 0 0,-1 1-1 0 0,1-1 1 0 0,0 1-1 0 0,0-1 0 0 0,1 1 1 0 0,-1 0-1 0 0,0-1 1 0 0,0 1-1 0 0,1 0 0 0 0,-1 0 1 0 0,1-1-1 0 0,-1 2-297 0 0,-2 17 689 0 0,0-1 1 0 0,1 1-1 0 0,0 0 0 0 0,2 0 0 0 0,2 18-689 0 0,-1 10 440 0 0,2 9-208 0 0,2 1-1 0 0,4 7-231 0 0,1 8-1305 0 0,-3 1 1305 0 0,-5-41-1021 0 0,2 47-3822 0 0,-4-64 2067 0 0,-1 0 0 0 0,-1 0 1 0 0,-3 15 2775 0 0,-2-5-2797 0 0</inkml:trace>
  <inkml:trace contextRef="#ctx0" brushRef="#br0" timeOffset="9224">8039 1544 5657 0 0,'-10'3'2750'0'0,"-9"0"500"0"0,23-7-2752 0 0,0 0 0 0 0,0 1 0 0 0,0-1 0 0 0,1 1 0 0 0,0 0-1 0 0,3-2-497 0 0,46-23 612 0 0,1 2-1 0 0,26-7-611 0 0,-62 27-10 0 0,1 0-1 0 0,-1 1 1 0 0,1 1-1 0 0,0 0 1 0 0,0 2-1 0 0,1 0 1 0 0,-1 2-1 0 0,0 0 1 0 0,6 2 10 0 0,-22-2-20 0 0,-1 0 0 0 0,1 1 0 0 0,-1 0 0 0 0,1 0-1 0 0,-1 0 1 0 0,1 0 0 0 0,-1 0 0 0 0,0 1 0 0 0,0-1 0 0 0,0 1 0 0 0,0 0 0 0 0,0 0 0 0 0,0 0 0 0 0,0 0 0 0 0,-1 1 0 0 0,3 1 20 0 0,-4-2-34 0 0,0 0 1 0 0,0 0-1 0 0,0 0 0 0 0,0 0 1 0 0,0 0-1 0 0,0 0 0 0 0,0 0 1 0 0,-1 0-1 0 0,1 1 0 0 0,-1-1 1 0 0,0 0-1 0 0,0 0 0 0 0,0 0 1 0 0,0 1-1 0 0,0-1 0 0 0,0 0 0 0 0,0 0 1 0 0,-1 1-1 0 0,1-1 0 0 0,-1 0 1 0 0,0 0-1 0 0,1 0 0 0 0,-1 0 1 0 0,0 0-1 0 0,0 0 0 0 0,-1 1 34 0 0,-6 10-86 0 0,0 0 0 0 0,-1 0 0 0 0,0-1 0 0 0,0-1-1 0 0,-2 0 1 0 0,1 0 0 0 0,-1-1 0 0 0,-1 0 0 0 0,-1 0 86 0 0,-26 17 132 0 0,-1-2 1 0 0,-12 4-133 0 0,1 0 572 0 0,-2 4-572 0 0,42-25 267 0 0,0 0-1 0 0,1 0 1 0 0,-1 1 0 0 0,2 0-1 0 0,-1 1 1 0 0,-6 10-267 0 0,15-19 61 0 0,0 1 0 0 0,0 0-1 0 0,0 0 1 0 0,0 0 0 0 0,0 0-1 0 0,1 0 1 0 0,-1 0 0 0 0,0 0-1 0 0,1 0 1 0 0,0 0 0 0 0,-1 0-1 0 0,1 0 1 0 0,0 0 0 0 0,0 0-1 0 0,0 1 1 0 0,1-1 0 0 0,-1 0-1 0 0,0 0 1 0 0,1 1-61 0 0,1 1 126 0 0,-1 0-1 0 0,1-1 0 0 0,0 1 1 0 0,0 0-1 0 0,0-1 1 0 0,0 1-1 0 0,1-1 0 0 0,-1 0 1 0 0,1 0-1 0 0,0 0-125 0 0,4 4 181 0 0,0-1 1 0 0,0 0-1 0 0,1 0 0 0 0,0-1 0 0 0,0 0 1 0 0,0-1-1 0 0,0 0 0 0 0,7 3-181 0 0,2-2 68 0 0,1-1 0 0 0,-1 0 0 0 0,1-2-1 0 0,0 0 1 0 0,0 0 0 0 0,0-2 0 0 0,0 0 0 0 0,10-2-68 0 0,9-3-742 0 0,0-1 1 0 0,-1-2-1 0 0,22-7 742 0 0,-18 1-4785 0 0,19-10 4785 0 0,-4 2-5900 0 0,-27 10 1693 0 0,-2-5 694 0 0</inkml:trace>
  <inkml:trace contextRef="#ctx0" brushRef="#br0" timeOffset="14285">12511 581 3537 0 0,'0'-1'272'0'0,"0"0"1"0"0,1 1-1 0 0,-1-1 0 0 0,0 0 1 0 0,1 0-1 0 0,-1 0 0 0 0,1 0 1 0 0,-1 1-1 0 0,1-1 1 0 0,0 0-1 0 0,-1 1 0 0 0,1-1 1 0 0,0 0-1 0 0,-1 1 0 0 0,1-1 1 0 0,0 1-1 0 0,0-1 1 0 0,-1 1-1 0 0,1-1 0 0 0,0 1 1 0 0,0 0-1 0 0,0-1 1 0 0,0 1-1 0 0,0 0 0 0 0,0 0 1 0 0,0-1-1 0 0,0 1 0 0 0,0 0-272 0 0,0 1 162 0 0,0-1 0 0 0,0 1-1 0 0,-1-1 1 0 0,1 1-1 0 0,0 0 1 0 0,0-1-1 0 0,0 1 1 0 0,-1 0-1 0 0,1 0 1 0 0,0-1-1 0 0,-1 1 1 0 0,1 0-1 0 0,-1 0 1 0 0,1 0-1 0 0,-1 0 1 0 0,1 0-1 0 0,-1 0 1 0 0,0 0 0 0 0,1 0-1 0 0,-1 0 1 0 0,0 0-1 0 0,0 0 1 0 0,0 0-1 0 0,0 0 1 0 0,0 0-1 0 0,0 0-161 0 0,6 66 2221 0 0,-3-1-1 0 0,-4 25-2220 0 0,0-17 404 0 0,-13 718-1069 0 0,13-739-1986 0 0,4 34 2651 0 0,6-18-4399 0 0,-5-52 63 0 0,0 0 1 0 0,7 15 4335 0 0,-4-11-3814 0 0</inkml:trace>
  <inkml:trace contextRef="#ctx0" brushRef="#br0" timeOffset="19729">20139 502 5409 0 0,'3'-6'492'0'0,"1"-1"0"0"0,-1 1 0 0 0,1 1-1 0 0,0-1 1 0 0,0 0 0 0 0,1 1 0 0 0,0 0-1 0 0,0 0 1 0 0,0 0 0 0 0,1 1 0 0 0,-1 0 0 0 0,5-3-492 0 0,0 2 257 0 0,0 1 1 0 0,0 0-1 0 0,1 0 1 0 0,-1 1-1 0 0,1 0 1 0 0,0 1-1 0 0,9-1-257 0 0,4 1 116 0 0,1 0 1 0 0,0 2-1 0 0,0 1 0 0 0,0 1 0 0 0,-1 1 0 0 0,10 3-116 0 0,-32-6-15 0 0,-1 0 0 0 0,1 0 0 0 0,0 1 0 0 0,0-1 0 0 0,-1 0 0 0 0,1 1 0 0 0,0 0 0 0 0,-1-1 0 0 0,1 1 0 0 0,0 0 0 0 0,-1 0 0 0 0,1 0 1 0 0,-1 0-1 0 0,1 0 0 0 0,-1 0 0 0 0,0 0 0 0 0,1 1 0 0 0,-1-1 0 0 0,0 0 0 0 0,0 1 0 0 0,0-1 0 0 0,0 1 0 0 0,0 0 15 0 0,0 0-26 0 0,-1 0 0 0 0,0 0-1 0 0,0 0 1 0 0,0 0 0 0 0,0 0-1 0 0,0 0 1 0 0,0 0 0 0 0,0 0 0 0 0,-1 0-1 0 0,1 0 1 0 0,-1-1 0 0 0,1 1-1 0 0,-1 0 1 0 0,0 0 0 0 0,0 0 0 0 0,0-1-1 0 0,0 1 1 0 0,0 0 26 0 0,-5 7-108 0 0,-1-1 0 0 0,1 1-1 0 0,-2-1 1 0 0,1 0 0 0 0,-1-1 0 0 0,-8 6 108 0 0,-183 142-75 0 0,190-147 191 0 0,1-1 0 0 0,0 2 0 0 0,0-1 0 0 0,0 1 0 0 0,-2 5-116 0 0,-20 23 941 0 0,30-37-906 0 0,0 0 1 0 0,0 0-1 0 0,0 0 1 0 0,0 0-1 0 0,0 0 1 0 0,1 0-1 0 0,-1 0 1 0 0,0 0-1 0 0,0 0 1 0 0,0 1-1 0 0,0-1 1 0 0,0 0-1 0 0,0 0 1 0 0,0 0-1 0 0,1 0 1 0 0,-1 0 0 0 0,0 0-1 0 0,0 0 1 0 0,0 0-1 0 0,0 1 1 0 0,0-1-1 0 0,0 0 1 0 0,0 0-1 0 0,0 0 1 0 0,0 0-1 0 0,0 0 1 0 0,0 0-1 0 0,0 1 1 0 0,0-1-1 0 0,0 0 1 0 0,0 0-1 0 0,0 0 1 0 0,0 0-1 0 0,0 0 1 0 0,0 0-1 0 0,0 1 1 0 0,0-1 0 0 0,0 0-1 0 0,0 0 1 0 0,0 0-1 0 0,0 0 1 0 0,0 0-1 0 0,0 1 1 0 0,0-1-1 0 0,0 0 1 0 0,0 0-36 0 0,16 1 798 0 0,-7 2-624 0 0,1-1-1 0 0,-1 0 0 0 0,1 0 1 0 0,0-1-1 0 0,-1 0 0 0 0,1-1 1 0 0,0 0-1 0 0,-1-1 1 0 0,1 0-1 0 0,0-1 0 0 0,1 0-173 0 0,29-2 62 0 0,126-14-1335 0 0,-134 13-805 0 0,24-7 2078 0 0,-15 3-3481 0 0,-1 2-4907 0 0,-34 5 5425 0 0</inkml:trace>
  <inkml:trace contextRef="#ctx0" brushRef="#br0" timeOffset="22547">25614 258 6753 0 0,'1'-8'1491'0'0,"0"0"0"0"0,1 0 0 0 0,0 0 0 0 0,2-7-1491 0 0,-1 14 2696 0 0,1 7-1371 0 0,4 11-290 0 0,-7-14-568 0 0,3 8-239 0 0,0 1 1 0 0,-1-1-1 0 0,0 1 1 0 0,-1-1-1 0 0,-1 1 0 0 0,0 0 1 0 0,0 3-229 0 0,-1 24 1263 0 0,-3 19-1263 0 0,3-49 15 0 0,-3 22-949 0 0,-2 0 1 0 0,-1 0 0 0 0,-1 0 0 0 0,-7 20 933 0 0,-50 114-6594 0 0,34-90 4530 0 0,14-32-2072 0 0,10 5-174 0 0</inkml:trace>
  <inkml:trace contextRef="#ctx0" brushRef="#br0" timeOffset="22548">25598 1182 7506 0 0,'6'6'3688'0'0,"2"-4"-999"0"0,0 2-585 0 0,0-2-511 0 0,-8 0-401 0 0,2-4-456 0 0,0 0-360 0 0,0 4 32 0 0,2 0-344 0 0,2 2-216 0 0,-4 6-88 0 0,2-6-888 0 0,-2-2-384 0 0,2 0-1273 0 0,0 2-2712 0 0,-6-2-2641 0 0</inkml:trace>
  <inkml:trace contextRef="#ctx0" brushRef="#br0" timeOffset="21797">23832 534 7122 0 0,'7'-8'542'0'0,"1"0"0"0"0,0 1 1 0 0,1 1-1 0 0,-1-1 1 0 0,1 1-1 0 0,1 1 0 0 0,-1 0 1 0 0,1 0-1 0 0,0 0 1 0 0,0 2-1 0 0,8-3-542 0 0,17-4 786 0 0,1 2 0 0 0,27-3-786 0 0,-52 10 71 0 0,-1 0 0 0 0,0 0-1 0 0,1 1 1 0 0,-1 1-1 0 0,1 0 1 0 0,-1 0-71 0 0,-6 0 19 0 0,0-1 0 0 0,0 1 0 0 0,0 0 0 0 0,0 0 0 0 0,-1 1 0 0 0,1-1 0 0 0,0 1 0 0 0,-1 0-1 0 0,1-1 1 0 0,-1 2 0 0 0,0-1 0 0 0,0 0 0 0 0,0 1 0 0 0,0-1 0 0 0,0 1 0 0 0,0 0 0 0 0,0 1-19 0 0,-2-2 23 0 0,0 0 0 0 0,0 0 0 0 0,-1-1 0 0 0,1 1 0 0 0,-1 0 0 0 0,1 0-1 0 0,-1 0 1 0 0,0 0 0 0 0,0 0 0 0 0,0 0 0 0 0,0 0 0 0 0,0 0 0 0 0,0 0 0 0 0,0-1 0 0 0,-1 1 0 0 0,1 0 0 0 0,-1 0 0 0 0,1 0 0 0 0,-1 0 0 0 0,0 0-23 0 0,-19 36 224 0 0,5-19-165 0 0,-1-2 1 0 0,0 1-1 0 0,-2-2 1 0 0,1 0 0 0 0,-14 8-60 0 0,-8 8 169 0 0,-1 0-114 0 0,-1-3 0 0 0,-2-1 1 0 0,-1-2-1 0 0,-23 9-55 0 0,61-31 5 0 0,-2 0-8 0 0,0 0 0 0 0,-1 0 0 0 0,1-1 1 0 0,-1 0-1 0 0,-6 1 3 0 0,15-4-6 0 0,-1 0 0 0 0,1 0 1 0 0,0 0-1 0 0,0 0 0 0 0,0 0 1 0 0,0 0-1 0 0,0 0 0 0 0,0 0 1 0 0,0 0-1 0 0,0 0 0 0 0,0 0 1 0 0,0 0-1 0 0,-1 0 0 0 0,1 1 1 0 0,0-1-1 0 0,0 0 1 0 0,0 0-1 0 0,0 0 0 0 0,0-1 1 0 0,0 1-1 0 0,0 0 0 0 0,0 0 1 0 0,-1 0-1 0 0,1 0 0 0 0,0 0 1 0 0,0 0-1 0 0,0 0 0 0 0,0 0 1 0 0,0 0-1 0 0,0 0 0 0 0,0 0 1 0 0,0 0-1 0 0,0 0 0 0 0,0 0 1 0 0,0 0-1 0 0,-1 0 1 0 0,1 0-1 0 0,0 0 0 0 0,0-1 1 0 0,0 1-1 0 0,0 0 0 0 0,0 0 1 0 0,0 0-1 0 0,0 0 0 0 0,0 0 1 0 0,0 0-1 0 0,0 0 0 0 0,0 0 1 0 0,0 0-1 0 0,0-1 0 0 0,0 1 1 0 0,0 0-1 0 0,0 0 0 0 0,0 0 1 0 0,0 0-1 0 0,0 0 1 0 0,0 0-1 0 0,0 0 0 0 0,0 0 1 0 0,0 0-1 0 0,0-1 0 0 0,0 1 6 0 0,6-8-143 0 0,11-7-47 0 0,-17 15 175 0 0,12-10 4 0 0,0 0 1 0 0,1 0 0 0 0,1 2 0 0 0,11-6 10 0 0,-20 11 28 0 0,1 0 0 0 0,-1 1 0 0 0,1 0 0 0 0,0 1 1 0 0,0-1-1 0 0,0 1 0 0 0,0 0 0 0 0,0 1 0 0 0,1-1 1 0 0,-1 1-1 0 0,0 0 0 0 0,0 1 0 0 0,6 0-28 0 0,14 4 103 0 0,-17-4-174 0 0,0 0 1 0 0,-1 0-1 0 0,1 1 0 0 0,-1 1 1 0 0,1-1-1 0 0,-1 1 1 0 0,0 1-1 0 0,0-1 1 0 0,0 2-1 0 0,0-1 1 0 0,-1 1-1 0 0,6 4 71 0 0,21 24-1186 0 0,19 15-2985 0 0,-46-42 3006 0 0,-1-1 1 0 0,1-1 0 0 0,1 1-1 0 0,-1-1 1 0 0,1 0-1 0 0,-1-1 1 0 0,2 0 1164 0 0,4 0-2134 0 0</inkml:trace>
  <inkml:trace contextRef="#ctx0" brushRef="#br0" timeOffset="22203.078">24469 357 2897 0 0,'2'-12'790'0'0,"1"-2"134"0"0,0 0-1 0 0,1 0 1 0 0,0 1 0 0 0,1-1 0 0 0,1 0-924 0 0,-6 14 68 0 0,0 0 1 0 0,0 0-1 0 0,0 0 1 0 0,0-1 0 0 0,0 1-1 0 0,0 0 1 0 0,0 0-1 0 0,0 0 1 0 0,0 0-1 0 0,0-1 1 0 0,0 1 0 0 0,0 0-1 0 0,0 0 1 0 0,1 0-1 0 0,-1 0 1 0 0,0 0-1 0 0,0-1 1 0 0,0 1-1 0 0,0 0 1 0 0,0 0 0 0 0,0 0-1 0 0,1 0 1 0 0,-1 0-1 0 0,0 0 1 0 0,0 0-1 0 0,0 0 1 0 0,0 0 0 0 0,0-1-1 0 0,1 1 1 0 0,-1 0-1 0 0,0 0 1 0 0,0 0-1 0 0,0 0 1 0 0,0 0-1 0 0,1 0 1 0 0,-1 0 0 0 0,0 0-1 0 0,0 0 1 0 0,0 0-1 0 0,0 0 1 0 0,1 0-1 0 0,-1 0 1 0 0,0 0 0 0 0,0 1-1 0 0,0-1 1 0 0,0 0-69 0 0,4 9 1906 0 0,-2 13-105 0 0,-10 192 2517 0 0,-28 105-3393 0 0,7-95-656 0 0,-4 26-910 0 0,33-250 601 0 0,0 0 0 0 0,0 0 0 0 0,0 0 1 0 0,0 0-1 0 0,0 0 0 0 0,0-1 0 0 0,0 1 1 0 0,0 0-1 0 0,0 0 0 0 0,-1 0 0 0 0,1 0 1 0 0,0 0-1 0 0,0 0 0 0 0,0 0 1 0 0,0 0-1 0 0,0 0 0 0 0,0 0 0 0 0,0 0 1 0 0,0 0-1 0 0,0 1 0 0 0,0-1 0 0 0,0 0 1 0 0,0 0-1 0 0,-1 0 0 0 0,1 0 0 0 0,0 0 1 0 0,0 0-1 0 0,0 0 0 0 0,0 0 0 0 0,0 0 1 0 0,0 0 39 0 0,-2-18-613 0 0,1-28 433 0 0,4-8 190 0 0,2 1 0 0 0,7-24-10 0 0,-6 51 35 0 0,0-1 0 0 0,2 1 0 0 0,0 1 0 0 0,2 0 0 0 0,10-18-35 0 0,-17 38 69 0 0,0-1 0 0 0,0 1 0 0 0,1 0-1 0 0,0 1 1 0 0,0-1 0 0 0,3-3-69 0 0,-6 7 27 0 0,0 0 0 0 0,0 0 0 0 0,1 0 0 0 0,-1 0 0 0 0,0 0 0 0 0,0 1 0 0 0,0-1 0 0 0,1 0-1 0 0,-1 1 1 0 0,0-1 0 0 0,1 1 0 0 0,-1-1 0 0 0,1 1 0 0 0,-1 0 0 0 0,1-1 0 0 0,-1 1 0 0 0,0 0 0 0 0,1 0 0 0 0,-1 0 0 0 0,1 0-1 0 0,-1 0 1 0 0,1 0 0 0 0,-1 1 0 0 0,1-1 0 0 0,-1 0 0 0 0,0 1 0 0 0,1-1 0 0 0,0 2-27 0 0,31 8 498 0 0,-29-9-523 0 0,1 0-1 0 0,0 0 0 0 0,-1 1 0 0 0,1-1 1 0 0,0 1-1 0 0,0 1 26 0 0,10 4-294 0 0,0-1-1 0 0,0 0 1 0 0,1-1 0 0 0,0 0-1 0 0,0-1 1 0 0,0-1 0 0 0,11 0 294 0 0,-13-1-551 0 0,-4-1-157 0 0,0 0 0 0 0,0-1 1 0 0,0-1-1 0 0,0 0 0 0 0,0 0 1 0 0,0-1-1 0 0,0 0 0 0 0,0-1 1 0 0,0 0 707 0 0,48-9-5951 0 0,-21 12 1523 0 0</inkml:trace>
  <inkml:trace contextRef="#ctx0" brushRef="#br0" timeOffset="20807">22783 277 6825 0 0,'-4'2'850'0'0,"1"0"0"0"0,0 0 0 0 0,0 0 0 0 0,0 0 0 0 0,0 1 0 0 0,0 0 0 0 0,-1 1-850 0 0,-16 24 2612 0 0,10-8-2064 0 0,0 0-1 0 0,0 7-547 0 0,2-8 668 0 0,0 2-546 0 0,1 1 0 0 0,0 0 0 0 0,2 0 0 0 0,1 0-1 0 0,0 0 1 0 0,2 1 0 0 0,0 0 0 0 0,2 15-122 0 0,1-23-368 0 0,1 0-1 0 0,0 0 1 0 0,1 1 0 0 0,0-2 0 0 0,1 1-1 0 0,2 3 369 0 0,-2-8-905 0 0,1 0-1 0 0,0 0 0 0 0,0 0 1 0 0,1-1-1 0 0,0 1 0 0 0,0-2 1 0 0,1 1-1 0 0,7 6 906 0 0,-12-13-464 0 0,0 0 1 0 0,0 0 0 0 0,0-1-1 0 0,0 1 1 0 0,0-1-1 0 0,0 0 1 0 0,0 0-1 0 0,1 1 1 0 0,-1-1 0 0 0,0 0-1 0 0,1-1 1 0 0,1 1 463 0 0,4-3-3061 0 0</inkml:trace>
  <inkml:trace contextRef="#ctx0" brushRef="#br0" timeOffset="21384.958">23167 259 4273 0 0,'10'16'4788'0'0,"-8"-14"-4552"0"0,-1 0 1 0 0,1 0 0 0 0,-1 1 0 0 0,1-1 0 0 0,-1 0 0 0 0,0 1 0 0 0,0-1 0 0 0,0 1 0 0 0,-1 0 0 0 0,1-1-1 0 0,0 3-236 0 0,4 34 171 0 0,-2 0-1 0 0,-2 0 1 0 0,-1 0-1 0 0,-2 0 0 0 0,-2 0 1 0 0,-1 0-1 0 0,-2 0 0 0 0,-5 11-170 0 0,7-35-132 0 0,-1 1 0 0 0,-1-1 0 0 0,-1 0 0 0 0,0 0-1 0 0,-1-1 1 0 0,-1 0 0 0 0,0 0 0 0 0,0-1 0 0 0,-1-1-1 0 0,-1 0 1 0 0,0 0 0 0 0,-1-1 0 0 0,0-1 0 0 0,-1 0-1 0 0,0-1 1 0 0,-1-1 0 0 0,1 0 0 0 0,-2 0 0 0 0,1-2-1 0 0,-1 0 1 0 0,0-1 0 0 0,0 0 0 0 0,-8 0 132 0 0,9-2 102 0 0,1-1-1 0 0,-1-1 1 0 0,-10 0-102 0 0,21-1 31 0 0,-1 0 0 0 0,1 0 0 0 0,0-1 0 0 0,0 1 0 0 0,0-1 0 0 0,0 0 0 0 0,1 0 0 0 0,-1 0 0 0 0,0-1 0 0 0,0 1-1 0 0,0-1 1 0 0,1 0 0 0 0,-1 0 0 0 0,1 0 0 0 0,-2-2-31 0 0,3 2 32 0 0,0 1-1 0 0,0-1 0 0 0,1 0 0 0 0,-1-1 1 0 0,1 1-1 0 0,0 0 0 0 0,-1 0 0 0 0,1-1 1 0 0,0 1-1 0 0,0 0 0 0 0,0-1 0 0 0,1 1 1 0 0,-1-1-1 0 0,1 1 0 0 0,-1-1 0 0 0,1 0 1 0 0,0 1-1 0 0,0-1 0 0 0,0 1 0 0 0,0-1 1 0 0,0 0-1 0 0,1 1 0 0 0,-1-1 1 0 0,1 1-1 0 0,-1-1 0 0 0,1 1 0 0 0,0-1 1 0 0,0 1-1 0 0,0 0 0 0 0,1-1 0 0 0,-1 1 1 0 0,1 0-1 0 0,-1 0 0 0 0,1-1-31 0 0,3-2 75 0 0,-1-1 0 0 0,1 1 0 0 0,0 0-1 0 0,0 1 1 0 0,0-1 0 0 0,1 1 0 0 0,0 0 0 0 0,0 0-1 0 0,0 1 1 0 0,0 0 0 0 0,1 0 0 0 0,1-1-75 0 0,9-2 189 0 0,1 1 0 0 0,0 0 0 0 0,1 2 0 0 0,10-2-189 0 0,-21 4 43 0 0,0 1 0 0 0,1 0 0 0 0,-1 0 0 0 0,0 1 0 0 0,0 0 0 0 0,1 0 0 0 0,-1 1 0 0 0,0 0 0 0 0,0 1 0 0 0,0 0 0 0 0,2 1-43 0 0,-8-2 8 0 0,1-1 0 0 0,0 2 0 0 0,-1-1 0 0 0,1 0 1 0 0,-1 0-1 0 0,0 1 0 0 0,0-1 0 0 0,0 1 0 0 0,0 0 0 0 0,0 0 0 0 0,0 0 0 0 0,-1 0 0 0 0,1 0 0 0 0,-1 0 0 0 0,0 0 0 0 0,0 0 0 0 0,0 0 0 0 0,-1 0 0 0 0,1 1 0 0 0,-1-1 0 0 0,1 0 0 0 0,-1 1 0 0 0,0 2-8 0 0,0 3 10 0 0,0 1-1 0 0,-1-1 1 0 0,0 0-1 0 0,0 1 0 0 0,-1-1 1 0 0,-1 0-1 0 0,-2 7-9 0 0,-2 2 15 0 0,-2-1 0 0 0,0 0 1 0 0,-1 0-1 0 0,0-1 0 0 0,-1-1 0 0 0,-6 5-15 0 0,-4 5 51 0 0,-2-1 0 0 0,-1-1 0 0 0,-6 4-51 0 0,-18 9-33 0 0,0-2-1 0 0,-2-2 0 0 0,-2-2 1 0 0,-1-2-1 0 0,0-3 1 0 0,-8 0 33 0 0,48-20 21 0 0,-1 0 0 0 0,0-1 0 0 0,0 0 1 0 0,-1-1-1 0 0,1 0 0 0 0,-1-1 0 0 0,1-1 0 0 0,-1-1 1 0 0,0 0-1 0 0,-4-1-21 0 0,19 1 10 0 0,-1-1 0 0 0,0 1 0 0 0,0-1 0 0 0,0 1 1 0 0,1-1-1 0 0,-1 1 0 0 0,0-1 0 0 0,0 1 0 0 0,1-1 0 0 0,-1 0 1 0 0,0 1-1 0 0,1-1 0 0 0,-1 0 0 0 0,1 0 0 0 0,-1 0 0 0 0,1 1 1 0 0,0-1-1 0 0,-1-1-10 0 0,1 2 4 0 0,0 0 0 0 0,-1 0 1 0 0,1-1-1 0 0,0 1 0 0 0,0 0 1 0 0,0 0-1 0 0,-1-1 0 0 0,1 1 1 0 0,0 0-1 0 0,0 0 0 0 0,0-1 1 0 0,0 1-1 0 0,0 0 0 0 0,0-1 1 0 0,0 1-1 0 0,0 0 0 0 0,0 0 1 0 0,0-1-1 0 0,0 1 0 0 0,0 0 1 0 0,0-1-1 0 0,0 1 0 0 0,0 0 1 0 0,0-1-1 0 0,0 1 0 0 0,0 0 1 0 0,0 0-1 0 0,0-1 0 0 0,0 1 1 0 0,0 0-1 0 0,1 0 0 0 0,-1-1 1 0 0,0 1-1 0 0,0 0 0 0 0,0 0 1 0 0,0-1-1 0 0,1 1 0 0 0,-1 0 1 0 0,0 0-1 0 0,0 0 0 0 0,1-1 1 0 0,-1 1-1 0 0,0 0 0 0 0,0 0 1 0 0,1 0-1 0 0,-1 0 1 0 0,0 0-6 0 0,5-1 67 0 0,0 0 0 0 0,0 0 0 0 0,-1 0 0 0 0,1-1 0 0 0,-1 1 0 0 0,4-3-66 0 0,22-6 247 0 0,-5 6-100 0 0,-1 1-1 0 0,17 1-146 0 0,27-3 223 0 0,67-11 189 0 0,0 5-1 0 0,44 7-411 0 0,26 15-775 0 0,-107-5-1497 0 0,-88-5 1789 0 0,48 5-2831 0 0,-19 7-1722 0 0,-8 4 1532 0 0,-30-17 3428 0 0,-1 1 1 0 0,1-1 0 0 0,0 0 0 0 0,0 1-1 0 0,-1-1 1 0 0,1 0 0 0 0,0 0 0 0 0,0 0-1 0 0,0 0 1 0 0,-1 0 0 0 0,1 0 0 0 0,0 0-1 0 0,0 0 1 0 0,0 0 0 0 0,0 0 0 0 0,-1 0-1 0 0,1 0 1 0 0,0-1 0 0 0,0 1 75 0 0</inkml:trace>
  <inkml:trace contextRef="#ctx0" brushRef="#br0" timeOffset="20057">20157 1053 4817 0 0,'-47'-3'8822'0'0,"48"3"-8801"0"0,-1 0 0 0 0,0 0 0 0 0,0 0 0 0 0,0 0-1 0 0,0 0 1 0 0,0 0 0 0 0,0 0 0 0 0,0 0 0 0 0,0 0 0 0 0,0 0 0 0 0,0 0 0 0 0,1 0 0 0 0,-1 0 0 0 0,0 0 0 0 0,0 0 0 0 0,0 0-1 0 0,0 0 1 0 0,0 0 0 0 0,0 0 0 0 0,0 0 0 0 0,0 0 0 0 0,0 0 0 0 0,0 0 0 0 0,0 0 0 0 0,1 0 0 0 0,-1 0 0 0 0,0 0 0 0 0,0-1-1 0 0,0 1 1 0 0,0 0 0 0 0,0 0 0 0 0,0 0 0 0 0,0 0 0 0 0,0 0 0 0 0,0 0 0 0 0,0 0 0 0 0,0 0 0 0 0,0 0 0 0 0,0 0 0 0 0,0-1-1 0 0,0 1 1 0 0,0 0 0 0 0,0 0 0 0 0,0 0 0 0 0,0 0 0 0 0,0 0 0 0 0,0 0 0 0 0,0 0 0 0 0,0 0 0 0 0,0 0 0 0 0,0 0 0 0 0,0-1-1 0 0,0 1 1 0 0,0 0 0 0 0,0 0 0 0 0,0 0 0 0 0,0 0 0 0 0,0 0 0 0 0,0 0 0 0 0,0 0 0 0 0,0 0 0 0 0,0 0 0 0 0,-1 0-1 0 0,1 0 1 0 0,0 0 0 0 0,0 0-21 0 0,14-6 694 0 0,20-5-150 0 0,40-5-185 0 0,63-5-359 0 0,-31 16-2308 0 0,-50 3-1499 0 0,-53 2 3381 0 0,-1 0 0 0 0,0 0 1 0 0,1 0-1 0 0,-1 1 0 0 0,0-1 1 0 0,0 0-1 0 0,1 1 0 0 0,-1 0 0 0 0,0 0 1 0 0,0-1-1 0 0,0 1 0 0 0,0 0 0 0 0,0 1 1 0 0,0-1-1 0 0,0 0 0 0 0,0 0 1 0 0,0 1-1 0 0,0-1 0 0 0,-1 1 0 0 0,1 0 1 0 0,-1 0-1 0 0,2 1 426 0 0,-3-3-25 0 0,0 0 0 0 0,0 0 0 0 0,0 0 0 0 0,1 0 0 0 0,-1 1 0 0 0,0-1 0 0 0,0 0 0 0 0,0 0 0 0 0,0 0-1 0 0,0 0 1 0 0,0 1 0 0 0,0-1 0 0 0,0 0 0 0 0,0 0 0 0 0,0 0 0 0 0,0 0 0 0 0,0 1 0 0 0,0-1 0 0 0,0 0 0 0 0,0 0 0 0 0,0 0 0 0 0,0 1 0 0 0,0-1 0 0 0,0 0 0 0 0,0 0 0 0 0,0 0 0 0 0,0 0 0 0 0,0 1 0 0 0,0-1 0 0 0,0 0 0 0 0,0 0 0 0 0,0 0 0 0 0,-1 0-1 0 0,1 0 1 0 0,0 1 0 0 0,0-1 0 0 0,0 0 0 0 0,0 0 0 0 0,0 0 0 0 0,0 0 0 0 0,-1 0 0 0 0,1 0 0 0 0,0 0 0 0 0,0 1 0 0 0,0-1 25 0 0</inkml:trace>
  <inkml:trace contextRef="#ctx0" brushRef="#br0" timeOffset="20384.967">20284 1168 3577 0 0,'15'1'5879'0'0,"71"-6"-5063"0"0,-72 4-746 0 0,0 1 1 0 0,0 0 0 0 0,0 0-1 0 0,1 1 1 0 0,-1 1 0 0 0,4 2-71 0 0,-7-3 18 0 0,-1 1 0 0 0,1-1 0 0 0,9-1-18 0 0,30 4 48 0 0,-47-4-30 0 0,1 1 0 0 0,-1 0 0 0 0,0 0 0 0 0,0 0 1 0 0,0 1-1 0 0,0-1 0 0 0,-1 1 0 0 0,1 0 0 0 0,0-1 0 0 0,-1 1 0 0 0,1 0 0 0 0,-1 1 1 0 0,1-1-1 0 0,-1 1-18 0 0,-1-2 8 0 0,-1-1 1 0 0,1 1-1 0 0,-1 0 1 0 0,0 0-1 0 0,0 0 1 0 0,0-1 0 0 0,1 1-1 0 0,-1 0 1 0 0,0 0-1 0 0,0 0 1 0 0,0-1-1 0 0,0 1 1 0 0,0 0-1 0 0,0 0 1 0 0,-1 0 0 0 0,1 0-1 0 0,0-1 1 0 0,0 1-1 0 0,-1 0 1 0 0,1 0-1 0 0,0 0 1 0 0,-1-1-1 0 0,1 1 1 0 0,-1 0 0 0 0,1-1-1 0 0,-1 1 1 0 0,1 0-1 0 0,-1-1 1 0 0,1 1-1 0 0,-1-1 1 0 0,0 1-1 0 0,1-1 1 0 0,-1 1 0 0 0,0-1-1 0 0,1 1 1 0 0,-1-1-1 0 0,0 1-8 0 0,-31 19 152 0 0,30-19-128 0 0,-174 96 531 0 0,143-78-44 0 0,1 1 0 0 0,-21 18-511 0 0,38-26 613 0 0,1 0 0 0 0,0 2 0 0 0,1-1 0 0 0,0 1-1 0 0,1 1 1 0 0,-3 6-613 0 0,12-17 206 0 0,1-1 1 0 0,0 1-1 0 0,0 0 0 0 0,0 0 0 0 0,0 1 0 0 0,1-1 1 0 0,-1 0-1 0 0,1 1 0 0 0,0 3-206 0 0,1-7 35 0 0,0 1 0 0 0,0-1 0 0 0,0 0 0 0 0,0 1 0 0 0,0-1 1 0 0,0 1-1 0 0,1-1 0 0 0,-1 0 0 0 0,0 1 0 0 0,1-1 0 0 0,-1 0 0 0 0,1 0 0 0 0,0 1 0 0 0,-1-1 0 0 0,1 0 1 0 0,0 0-1 0 0,0 0 0 0 0,0 0 0 0 0,0 0 0 0 0,0 0 0 0 0,0 0 0 0 0,0 0 0 0 0,0 0 0 0 0,0 0 0 0 0,0 0 1 0 0,1-1-1 0 0,-1 1 0 0 0,0-1 0 0 0,0 1 0 0 0,1-1 0 0 0,-1 1 0 0 0,0-1 0 0 0,1 1-35 0 0,15 2 36 0 0,0-1 0 0 0,0 0 0 0 0,0-1 0 0 0,0-1 0 0 0,0-1 1 0 0,0 0-1 0 0,0-1 0 0 0,2-1-36 0 0,10 0-79 0 0,72-8-419 0 0,263-32-5363 0 0,-172 19-4264 0 0,-131 11 6595 0 0</inkml:trace>
  <inkml:trace contextRef="#ctx0" brushRef="#br0" timeOffset="17270">17590 473 3145 0 0,'0'-3'365'0'0,"0"1"0"0"0,0-1 1 0 0,1 0-1 0 0,-1 0 1 0 0,1 1-1 0 0,-1-1 0 0 0,1 0 1 0 0,0 1-1 0 0,0-1 1 0 0,0 1-1 0 0,1-1 0 0 0,-1 1 1 0 0,0-1-1 0 0,1 1 1 0 0,0 0-1 0 0,-1 0 0 0 0,1 0 1 0 0,0 0-1 0 0,1-1-365 0 0,1 0 413 0 0,-1 1 0 0 0,1 0 0 0 0,0-1 0 0 0,-1 1 0 0 0,1 1 0 0 0,0-1 0 0 0,1 1 0 0 0,-1-1 0 0 0,0 1 0 0 0,0 0 0 0 0,0 0 0 0 0,1 1-413 0 0,2-1 281 0 0,-1 1-1 0 0,0-1 1 0 0,0 1-1 0 0,0 1 1 0 0,0-1 0 0 0,0 1-1 0 0,0 0 1 0 0,0 0-1 0 0,0 1 1 0 0,0 0-1 0 0,0 0 1 0 0,-1 0 0 0 0,1 1-1 0 0,-1 0 1 0 0,1 0-1 0 0,-1 0 1 0 0,0 1 0 0 0,1 0-281 0 0,0 4 42 0 0,0 0 0 0 0,0 0 0 0 0,-1 1 1 0 0,0 0-1 0 0,0 0 0 0 0,-1 0 0 0 0,0 0 1 0 0,-1 0-1 0 0,0 1 0 0 0,0 0 0 0 0,-1-1 1 0 0,0 1-1 0 0,-1 0 0 0 0,0 0 0 0 0,-1 2-42 0 0,1 21-442 0 0,-1 0 0 0 0,-2 0 0 0 0,-6 31 442 0 0,4-44-893 0 0,0 0-1 0 0,-1-1 0 0 0,-1 0 0 0 0,-1 0 0 0 0,-8 15 894 0 0,5-13-2937 0 0,-1-1 0 0 0,-1-1 0 0 0,-1 0 2937 0 0,-4-1-3486 0 0,-2-3 859 0 0</inkml:trace>
  <inkml:trace contextRef="#ctx0" brushRef="#br0" timeOffset="17629.407">17479 765 1056 0 0,'-14'6'4873'0'0,"6"0"-2792"0"0,-2 4-793 0 0,4-4-488 0 0,2 3-352 0 0,2 5-112 0 0,4 0-88 0 0,0 2-296 0 0,4 4-16 0 0,0-6-440 0 0,-2 2-504 0 0,0 4-368 0 0,-2-3-561 0 0,-4 1-415 0 0,2 2-457 0 0,-10-6 1785 0 0</inkml:trace>
  <inkml:trace contextRef="#ctx0" brushRef="#br0" timeOffset="17630.407">17181 1011 2529 0 0,'2'0'459'0'0,"-1"1"1"0"0,0-1 0 0 0,0 1-1 0 0,1-1 1 0 0,-1 0 0 0 0,0 0 0 0 0,0 1-1 0 0,1-1 1 0 0,-1 0 0 0 0,0 0 0 0 0,0 0-1 0 0,1 0 1 0 0,-1-1 0 0 0,0 1 0 0 0,1 0-1 0 0,-1 0 1 0 0,0-1-460 0 0,28-6 1507 0 0,-24 5-894 0 0,46-9 448 0 0,0 2 1 0 0,27-1-1062 0 0,-9 2 268 0 0,-36 3-311 0 0,174-19-1543 0 0,-104 21-2325 0 0,-66 5-3902 0 0,29 4 7813 0 0,-42-2-1494 0 0</inkml:trace>
  <inkml:trace contextRef="#ctx0" brushRef="#br0" timeOffset="17993.821">18169 273 5569 0 0,'7'-11'5118'0'0,"-4"18"-1138"0"0,-1 22-1026 0 0,-13 86-998 0 0,5-60-1632 0 0,2-1-1 0 0,3 4-323 0 0,-3 168-193 0 0,0-117-553 0 0,3-86 291 0 0,0 1-1 0 0,-2-1 0 0 0,-3 13 456 0 0,5-30-208 0 0,-1 0 1 0 0,1 0-1 0 0,-1 0 1 0 0,0 0-1 0 0,-1 0 0 0 0,0 0 1 0 0,0 0-1 0 0,0-1 1 0 0,0 0-1 0 0,-1 1 1 0 0,0-1-1 0 0,0 0 1 0 0,0-1-1 0 0,0 1 1 0 0,-3 1 206 0 0,7-6-59 0 0,-1 1-1 0 0,1-1 1 0 0,-1 0-1 0 0,1 1 1 0 0,-1-1-1 0 0,1 1 1 0 0,-1-1-1 0 0,0 0 0 0 0,1 1 1 0 0,-1-1-1 0 0,1 0 1 0 0,-1 0-1 0 0,0 1 1 0 0,1-1-1 0 0,-1 0 1 0 0,1 0-1 0 0,-1 0 0 0 0,0 0 1 0 0,1 0-1 0 0,-1 0 1 0 0,0 0-1 0 0,1 0 1 0 0,-1 0-1 0 0,0 0 0 0 0,1 0 1 0 0,-1 0-1 0 0,0-1 1 0 0,1 1-1 0 0,-1 0 1 0 0,1 0-1 0 0,-1-1 1 0 0,0 1-1 0 0,1 0 0 0 0,-1-1 61 0 0,0 0-62 0 0,0-1 0 0 0,1 1-1 0 0,-1-1 1 0 0,0 1-1 0 0,1-1 1 0 0,-1 1 0 0 0,1-1-1 0 0,0 1 1 0 0,-1-1-1 0 0,1 0 1 0 0,0 1 0 0 0,0-1-1 0 0,0-1 63 0 0,0-7-61 0 0,1 0-1 0 0,0 0 0 0 0,0 0 1 0 0,2-2 61 0 0,1-3 32 0 0,0-1 0 0 0,1 1 0 0 0,1 0 0 0 0,1 1 0 0 0,0 0 0 0 0,0 0 0 0 0,2 0 0 0 0,2-3-32 0 0,-7 12 10 0 0,0 0 1 0 0,1 0-1 0 0,-1 0 1 0 0,1 0-1 0 0,0 1 1 0 0,0 0 0 0 0,1 0-1 0 0,-1 0 1 0 0,1 1-1 0 0,0 0 1 0 0,0 0-1 0 0,0 0 1 0 0,0 1-1 0 0,1 0 1 0 0,-1 0-1 0 0,1 0 1 0 0,-1 1 0 0 0,1 0-1 0 0,-1 0 1 0 0,6 1-11 0 0,1 0-364 0 0,0 2 0 0 0,0-1 0 0 0,1 1 0 0 0,-2 1 0 0 0,10 3 364 0 0,-12-2-1455 0 0,1 0 0 0 0,-1 0-1 0 0,1 1 1 0 0,-1 0-1 0 0,-1 1 1 0 0,8 5 1455 0 0,-6-1-1595 0 0</inkml:trace>
  <inkml:trace contextRef="#ctx0" brushRef="#br0" timeOffset="18321.843">17560 1108 6305 0 0,'-9'8'837'0'0,"0"1"0"0"0,0 1-1 0 0,1-1 1 0 0,0 1-1 0 0,1 1 1 0 0,0-1 0 0 0,-4 10-837 0 0,9-16 162 0 0,0 0 0 0 0,0 0 0 0 0,1 0 0 0 0,0 0 0 0 0,0 0 0 0 0,0 0 0 0 0,0 0 0 0 0,1 0 1 0 0,-1 0-1 0 0,1 0 0 0 0,0 0 0 0 0,0 1 0 0 0,1-1 0 0 0,-1 0 0 0 0,1 0 0 0 0,0 0 0 0 0,0 0 0 0 0,0 0 1 0 0,1 0-1 0 0,-1 0 0 0 0,1 0 0 0 0,0-1 0 0 0,0 1 0 0 0,1-1 0 0 0,-1 1-162 0 0,11 12 281 0 0,0 0 0 0 0,0-1 1 0 0,2 0-1 0 0,0-2 0 0 0,0 1 0 0 0,2-2 0 0 0,-1 0 1 0 0,2-1-1 0 0,-1-1 0 0 0,1 0 0 0 0,1-2 0 0 0,12 5-281 0 0,2-2-66 0 0,0-1 1 0 0,0-1-1 0 0,1-2 0 0 0,-1-2 0 0 0,2-1 0 0 0,-1-1 1 0 0,0-2-1 0 0,0-2 0 0 0,6-1 66 0 0,-22 1-684 0 0,-1-2 0 0 0,1 0 0 0 0,0 0 1 0 0,-1-2-1 0 0,5-2 684 0 0,49-23-6250 0 0,-15 12-1247 0 0,-53 17 7294 0 0,-1-1 1 0 0,0 1-1 0 0,0-1 1 0 0,0 1 0 0 0,0-1-1 0 0,0 0 1 0 0,-1 0-1 0 0,1 0 1 0 0,1-2 202 0 0</inkml:trace>
  <inkml:trace contextRef="#ctx0" brushRef="#br0" timeOffset="18676.138">18929 517 5729 0 0,'5'-3'792'0'0,"0"0"-1"0"0,0 1 1 0 0,0 0-1 0 0,0 0 1 0 0,1 1-1 0 0,-1-1 1 0 0,0 1-1 0 0,1 0 1 0 0,-1 0-1 0 0,1 1 1 0 0,-1 0-1 0 0,3 0-791 0 0,-7 0 145 0 0,0 1 0 0 0,1-1 1 0 0,-1 1-1 0 0,1-1 0 0 0,-1 1 0 0 0,0 0 0 0 0,0 0 0 0 0,1 0 0 0 0,-1-1 0 0 0,0 1 0 0 0,0 1 0 0 0,0-1 1 0 0,0 0-1 0 0,0 0 0 0 0,0 0 0 0 0,0 0 0 0 0,0 1 0 0 0,-1-1 0 0 0,1 0 0 0 0,0 1 0 0 0,-1-1 0 0 0,1 1 1 0 0,-1-1-1 0 0,1 1 0 0 0,-1 0-145 0 0,2 4 224 0 0,-1 0 0 0 0,0 0 1 0 0,0 0-1 0 0,0 0 0 0 0,-1 4-224 0 0,-1 5 137 0 0,0 0 0 0 0,-1 0-1 0 0,-1-1 1 0 0,-1 1 0 0 0,0-1-1 0 0,0 0 1 0 0,-7 13-137 0 0,-12 22 1004 0 0,-16 26-1004 0 0,15-31 118 0 0,-20 31-1928 0 0,-3-2-1 0 0,-2-2 1 0 0,-48 50 1810 0 0,84-101-2167 0 0,1 0-1750 0 0,4-12-1926 0 0,2-7 1282 0 0</inkml:trace>
  <inkml:trace contextRef="#ctx0" brushRef="#br0" timeOffset="19009.356">18959 677 4289 0 0,'26'-13'2584'0'0,"-1"3"-975"0"0,7-8-529 0 0,0 4-184 0 0,-10 4-200 0 0,6 0-328 0 0,3 6-175 0 0,-3 0-346 0 0,4 2-327 0 0,-4-2-400 0 0,-7 4-640 0 0,-1 2-601 0 0,-6 6-655 0 0,14 18-633 0 0,-26-18 3041 0 0</inkml:trace>
  <inkml:trace contextRef="#ctx0" brushRef="#br0" timeOffset="19010.356">19012 834 5089 0 0,'0'0'120'0'0,"0"-1"0"0"0,-1 1 0 0 0,1-1 0 0 0,0 1 0 0 0,0-1-1 0 0,-1 1 1 0 0,1-1 0 0 0,0 1 0 0 0,0-1 0 0 0,0 1 0 0 0,0-1 0 0 0,-1 1 0 0 0,1-1 0 0 0,0 0 0 0 0,0 1-1 0 0,0-1 1 0 0,0 1 0 0 0,0-1 0 0 0,1 1 0 0 0,-1-1 0 0 0,0 0 0 0 0,0 1 0 0 0,0-1 0 0 0,0 1-1 0 0,1-1 1 0 0,-1 1 0 0 0,0-1 0 0 0,0 1 0 0 0,1-1 0 0 0,-1 1 0 0 0,0-1 0 0 0,1 1 0 0 0,-1 0-1 0 0,1-1 1 0 0,-1 1 0 0 0,0-1 0 0 0,1 1 0 0 0,-1 0 0 0 0,1-1 0 0 0,-1 1 0 0 0,1 0 0 0 0,0 0-120 0 0,27-11 571 0 0,-18 8-343 0 0,80-25-839 0 0,-55 18-1661 0 0,-1-1 0 0 0,-1-1 0 0 0,7-6 2272 0 0,1 3-3169 0 0,-28 4 2849 0 0</inkml:trace>
  <inkml:trace contextRef="#ctx0" brushRef="#br0" timeOffset="19337.284">19387 461 2425 0 0,'0'4'8002'0'0,"-3"19"-4945"0"0,-11 120 540 0 0,-6 78-3956 0 0,17-176-325 0 0,0-6-2779 0 0,3 26 3463 0 0,0-51-3424 0 0,2 1 0 0 0,0 0 0 0 0,3 9 3424 0 0,-4-19-2295 0 0</inkml:trace>
  <inkml:trace contextRef="#ctx0" brushRef="#br0" timeOffset="19338.284">19604 324 3641 0 0,'-6'3'6210'0'0,"2"7"-3591"0"0,1 16-2036 0 0,3-16 342 0 0,-7 73 3350 0 0,4 70-4275 0 0,-1 14 1120 0 0,-38 280-912 0 0,39-420-218 0 0,-5 46-1504 0 0,2 43 1514 0 0,7-89-1468 0 0,1 0-1 0 0,2 15 1469 0 0,-1-27-1677 0 0,0-1 0 0 0,1 1 0 0 0,1 0 0 0 0,5 12 1677 0 0,-9-25-335 0 0,0 0 0 0 0,0-1 0 0 0,0 1 0 0 0,0-1 0 0 0,0 1 0 0 0,1-1 0 0 0,-1 1 0 0 0,0-1 0 0 0,1 0 0 0 0,-1 1 0 0 0,1-1 0 0 0,0 0 0 0 0,-1 0 0 0 0,1 0 0 0 0,0 0 0 0 0,0 0 0 0 0,0-1 0 0 0,-1 1 0 0 0,1-1 0 0 0,0 1 0 0 0,0-1 0 0 0,0 1 0 0 0,0-1 335 0 0,9-5-699 0 0</inkml:trace>
  <inkml:trace contextRef="#ctx0" brushRef="#br0" timeOffset="14769">14871 511 2889 0 0,'22'-10'3940'0'0,"-6"3"2575"0"0,-16 10-3686 0 0,-10 8-1007 0 0,-22 19-402 0 0,-2-2 1 0 0,-26 15-1421 0 0,-10 10 241 0 0,-282 221-714 0 0,335-260 394 0 0,7-6-333 0 0,0 0 0 0 0,-1-1-1 0 0,1 0 1 0 0,-4 2 412 0 0,43-27-2526 0 0,19-18 2864 0 0,-22 16-342 0 0,-3 2-97 0 0,-8 6 65 0 0,0 1 0 0 0,0 0 0 0 0,2 1-1 0 0,16-8 37 0 0,-28 16 13 0 0,-1 0-1 0 0,1 1 1 0 0,0-1-1 0 0,0 1 1 0 0,0 0-1 0 0,0 0 1 0 0,0 0 0 0 0,0 1-1 0 0,0 0 1 0 0,0 0-1 0 0,1 0 1 0 0,-1 1-1 0 0,0 0 1 0 0,0-1-1 0 0,0 2 1 0 0,0-1-1 0 0,-1 1 1 0 0,1-1-1 0 0,0 1 1 0 0,3 2-13 0 0,6 6-823 0 0,0 0 0 0 0,0 0-1 0 0,-1 1 1 0 0,-1 1 0 0 0,0 0 0 0 0,-1 1 0 0 0,9 10 823 0 0,0 1-4163 0 0,1 0 1 0 0,1-2 4162 0 0,8 6-2546 0 0</inkml:trace>
  <inkml:trace contextRef="#ctx0" brushRef="#br0" timeOffset="15143.936">15074 356 2152 0 0,'0'-1'286'0'0,"1"0"-1"0"0,-1 0 0 0 0,1 0 0 0 0,0 0 0 0 0,-1 0 0 0 0,1 1 0 0 0,0-1 0 0 0,0 0 0 0 0,0 0 1 0 0,0 1-1 0 0,0-1 0 0 0,0 0 0 0 0,0 1 0 0 0,0-1 0 0 0,0 1 0 0 0,0-1 0 0 0,0 1 0 0 0,0-1 1 0 0,0 1-1 0 0,0 0 0 0 0,0 0-285 0 0,0 0 121 0 0,-1 0 0 0 0,1 0 0 0 0,-1 1 0 0 0,1-1 0 0 0,-1 0 0 0 0,1 1 0 0 0,-1-1 0 0 0,1 0 0 0 0,-1 1 0 0 0,0-1 0 0 0,1 1 0 0 0,-1-1 0 0 0,1 1 0 0 0,-1-1-1 0 0,0 1 1 0 0,0-1 0 0 0,1 1 0 0 0,-1-1 0 0 0,0 1 0 0 0,0-1 0 0 0,0 1 0 0 0,1 0 0 0 0,-1-1 0 0 0,0 1 0 0 0,0-1 0 0 0,0 1 0 0 0,0-1 0 0 0,0 1 0 0 0,0 0 0 0 0,0-1 0 0 0,0 1 0 0 0,-1-1 0 0 0,1 1 0 0 0,0-1 0 0 0,0 1 0 0 0,0-1 0 0 0,-1 1-121 0 0,-13 137 4301 0 0,9-87-4006 0 0,2-1 1 0 0,2 1-1 0 0,4 18-295 0 0,19 154-53 0 0,-13-137 29 0 0,-4-28-974 0 0,-2 26 998 0 0,-2-63-1731 0 0,-1-37-10 0 0,0 6 1726 0 0,1 0 0 0 0,0-1 0 0 0,1 1-1 0 0,0 0 1 0 0,1 0 0 0 0,0 0 0 0 0,0 0-1 0 0,1 1 1 0 0,0-1 0 0 0,1 1 0 0 0,0 0 0 0 0,0 0-1 0 0,1 0 1 0 0,5-5 15 0 0,-7 9-80 0 0,1 0 0 0 0,-1 0 0 0 0,1 1 0 0 0,0 0 0 0 0,1-1 0 0 0,-1 2 0 0 0,0-1 0 0 0,1 1 0 0 0,0 0 0 0 0,0 0 0 0 0,0 0 0 0 0,0 1 0 0 0,1 0 0 0 0,-1 0 0 0 0,1 1 0 0 0,-1-1 0 0 0,1 2 0 0 0,-1-1 0 0 0,1 1-1 0 0,0 0 1 0 0,-1 0 0 0 0,1 0 0 0 0,3 2 80 0 0,17 4-2999 0 0,0 1-1 0 0,11 5 3000 0 0,-6-1-3616 0 0,-17-8 2037 0 0</inkml:trace>
  <inkml:trace contextRef="#ctx0" brushRef="#br0" timeOffset="15503.2">14699 1330 2705 0 0,'-6'8'517'0'0,"1"1"0"0"0,0-1 0 0 0,1 1 1 0 0,-1 0-1 0 0,2 1 0 0 0,-1-1 0 0 0,1 1 1 0 0,1-1-1 0 0,0 1 0 0 0,0 0 0 0 0,1 0 0 0 0,0 0 1 0 0,1 1-518 0 0,0-3 134 0 0,1-1-1 0 0,0 0 1 0 0,1 0 0 0 0,0 1 0 0 0,0-1 0 0 0,0 0-1 0 0,1-1 1 0 0,0 1 0 0 0,0 0 0 0 0,0-1 0 0 0,1 0-1 0 0,0 1 1 0 0,1-2 0 0 0,-1 1 0 0 0,1 0 0 0 0,0-1-1 0 0,0 0 1 0 0,3 2-134 0 0,1 0 95 0 0,0-1-1 0 0,1 0 1 0 0,0 0-1 0 0,0-1 1 0 0,0 0-1 0 0,1 0 1 0 0,-1-1-1 0 0,1-1 1 0 0,0 0-1 0 0,0 0 1 0 0,1-1-1 0 0,-1-1 1 0 0,0 0-1 0 0,6 0-94 0 0,1-1 60 0 0,0 0-1 0 0,0-2 0 0 0,0 0 1 0 0,0-1-1 0 0,0 0 0 0 0,0-2 1 0 0,-1 0-1 0 0,13-6-59 0 0,-11 4 80 0 0,0-2 0 0 0,0 0-1 0 0,-1-1 1 0 0,0-1 0 0 0,-1-1 0 0 0,11-9-80 0 0,-26 19 22 0 0,0 1 0 0 0,0-1 1 0 0,-1 0-1 0 0,1 0 0 0 0,0-1 1 0 0,-1 1-1 0 0,0 0 0 0 0,1 0 1 0 0,-1-1-1 0 0,0 1 0 0 0,0-1 1 0 0,0 1-1 0 0,-1-1 0 0 0,1 1 1 0 0,-1-1-1 0 0,1 1 0 0 0,-1-1 0 0 0,0 0 1 0 0,0 0-23 0 0,0-1 40 0 0,-1 1 0 0 0,1-1 0 0 0,-1 0 0 0 0,0 0 1 0 0,0 0-1 0 0,-1 0 0 0 0,1 1 0 0 0,-1-1 0 0 0,0 1 0 0 0,0-1 0 0 0,0 1 0 0 0,0 0-40 0 0,-5-6 120 0 0,0 1 0 0 0,0 0 0 0 0,-1 1 0 0 0,0-1 0 0 0,0 2 0 0 0,0-1 0 0 0,-1 1 0 0 0,0 0 0 0 0,-1 1-120 0 0,-12-5 152 0 0,0 0-1 0 0,-1 2 1 0 0,-1 1-1 0 0,1 1 1 0 0,-1 1-1 0 0,0 1 1 0 0,-1 1-1 0 0,1 1 0 0 0,-19 1-151 0 0,30 2-88 0 0,1 0 0 0 0,-1 1 0 0 0,1 0 0 0 0,0 1 0 0 0,0 0 0 0 0,0 1 0 0 0,0 0 0 0 0,0 1-1 0 0,1 0 1 0 0,0 1 0 0 0,0 0 0 0 0,1 1 0 0 0,-6 4 88 0 0,8-4-480 0 0,-1 0 0 0 0,1 0 0 0 0,0 1 0 0 0,1 0-1 0 0,0 1 1 0 0,0-1 0 0 0,1 1 0 0 0,0 1 0 0 0,1-1 0 0 0,0 1 480 0 0,4-8-256 0 0,0-1 1 0 0,0 1-1 0 0,1-1 0 0 0,-1 1 1 0 0,1 0-1 0 0,-1-1 0 0 0,1 1 1 0 0,0 0-1 0 0,-1 0 0 0 0,1-1 1 0 0,0 1-1 0 0,0 0 1 0 0,0 0-1 0 0,0-1 0 0 0,1 1 1 0 0,-1 0-1 0 0,0 0 0 0 0,1-1 1 0 0,-1 1-1 0 0,1 0 0 0 0,0-1 1 0 0,0 1-1 0 0,-1-1 1 0 0,1 1-1 0 0,0-1 0 0 0,1 2 256 0 0,0-1-239 0 0,0-1-1 0 0,0 1 1 0 0,0 0-1 0 0,0-1 1 0 0,0 0-1 0 0,0 0 0 0 0,0 1 1 0 0,1-1-1 0 0,-1 0 1 0 0,0-1-1 0 0,1 1 1 0 0,-1 0-1 0 0,1-1 1 0 0,-1 1-1 0 0,1-1 1 0 0,-1 0-1 0 0,1 0 0 0 0,0 0 240 0 0,19-3-549 0 0</inkml:trace>
  <inkml:trace contextRef="#ctx0" brushRef="#br0" timeOffset="15832.954">16052 455 4865 0 0,'3'-2'798'0'0,"0"-1"0"0"0,0 0-1 0 0,0 1 1 0 0,0 0 0 0 0,1 0-1 0 0,-1 0 1 0 0,1 0 0 0 0,0 1 0 0 0,-1-1-1 0 0,1 1 1 0 0,1-1-798 0 0,0 1 511 0 0,0 0 0 0 0,0 1 0 0 0,0-1 0 0 0,0 1 0 0 0,0 0 0 0 0,0 0 0 0 0,0 1-1 0 0,4 0-510 0 0,-4 0 179 0 0,0 0-1 0 0,0 0 0 0 0,0 1 1 0 0,0 0-1 0 0,-1 0 0 0 0,1 0 0 0 0,0 0 1 0 0,-1 1-1 0 0,0 0 0 0 0,1 0 1 0 0,-1 0-1 0 0,0 0 0 0 0,-1 1 0 0 0,1 0 1 0 0,-1-1-1 0 0,1 1 0 0 0,-1 1 0 0 0,0-1-178 0 0,3 7 91 0 0,-1-1 0 0 0,-1 1-1 0 0,0 1 1 0 0,0-1-1 0 0,-1 0 1 0 0,0 1 0 0 0,-1 0-1 0 0,0-1 1 0 0,-1 11-91 0 0,0 14-217 0 0,-1 0 0 0 0,-5 22 217 0 0,1-22-881 0 0,-1 1 0 0 0,-3-2 0 0 0,0 1 0 0 0,-12 28 881 0 0,8-34-3462 0 0,-1-1-1 0 0,-1 0 1 0 0,-8 12 3462 0 0,10-23-3724 0 0,-2-2 57 0 0</inkml:trace>
  <inkml:trace contextRef="#ctx0" brushRef="#br0" timeOffset="16160.974">15962 816 2096 0 0,'10'-4'2217'0'0,"-2"2"-745"0"0,4 0-360 0 0,0 6-231 0 0,-14 6-193 0 0,2 2-336 0 0,-2 2-248 0 0,4 4-96 0 0,0 0-232 0 0,-2 10-304 0 0,4-1-264 0 0,-4-1-401 0 0,4 0-319 0 0,-4-8-248 0 0,0 4-113 0 0,-8-5 833 0 0</inkml:trace>
  <inkml:trace contextRef="#ctx0" brushRef="#br0" timeOffset="16161.974">15667 1108 1368 0 0,'-5'1'2034'0'0,"-16"2"2265"0"0,16-6-2756 0 0,11-6-362 0 0,-1 6-941 0 0,1 0 1 0 0,-1 0-1 0 0,0 1 0 0 0,1 0 1 0 0,-1 0-1 0 0,1 1 0 0 0,0-1 1 0 0,0 1-1 0 0,-1 1 0 0 0,1-1 1 0 0,0 1-1 0 0,0 0 1 0 0,3 0-241 0 0,25-2 577 0 0,22-6-202 0 0,152-23-93 0 0,-152 21-2205 0 0,41-1 1923 0 0,-58 9-5338 0 0,24 2 5338 0 0,-20 9-5185 0 0,-28-7 2855 0 0</inkml:trace>
  <inkml:trace contextRef="#ctx0" brushRef="#br0" timeOffset="16520.288">16504 388 4265 0 0,'0'-1'199'0'0,"0"0"1"0"0,1 0-1 0 0,-1 0 1 0 0,0-1-1 0 0,1 1 0 0 0,-1 0 1 0 0,1 0-1 0 0,-1 0 1 0 0,1 1-1 0 0,-1-1 0 0 0,1 0 1 0 0,0 0-1 0 0,-1 0 1 0 0,1 0-1 0 0,0 0 0 0 0,0 1 1 0 0,0-1-1 0 0,0 0 1 0 0,0 1-1 0 0,-1-1 0 0 0,1 1 1 0 0,0-1-1 0 0,0 1 1 0 0,1-1-200 0 0,-1 1 118 0 0,0 1 1 0 0,-1-1 0 0 0,1 0 0 0 0,0 0 0 0 0,0 1 0 0 0,-1-1 0 0 0,1 1 0 0 0,0-1-1 0 0,-1 0 1 0 0,1 1 0 0 0,0 0 0 0 0,-1-1 0 0 0,1 1 0 0 0,-1-1 0 0 0,1 1-1 0 0,-1 0 1 0 0,1-1 0 0 0,-1 1 0 0 0,1 0 0 0 0,-1-1 0 0 0,0 1 0 0 0,1 0 0 0 0,-1 0-1 0 0,0-1 1 0 0,0 1 0 0 0,1 0 0 0 0,-1 0 0 0 0,0 0 0 0 0,0 0 0 0 0,0-1 0 0 0,0 1-1 0 0,0 0 1 0 0,0 0 0 0 0,0 0-119 0 0,8 77 3310 0 0,-2 27-3310 0 0,-10 171 160 0 0,1-221-379 0 0,-5 12 219 0 0,5-47-734 0 0,-1 1 1 0 0,0-2 0 0 0,-2 1 0 0 0,-8 18 733 0 0,14-38-26 0 0,0 0 1 0 0,0 0 0 0 0,0 0-1 0 0,0 0 1 0 0,0 0-1 0 0,0 0 1 0 0,0 0 0 0 0,0 0-1 0 0,0 1 1 0 0,-1-1 0 0 0,1 0-1 0 0,0 0 1 0 0,0 0 0 0 0,0 0-1 0 0,0 0 1 0 0,0 0 0 0 0,0 0-1 0 0,0 0 1 0 0,0 0 0 0 0,-1 0-1 0 0,1 0 1 0 0,0 0 0 0 0,0 0-1 0 0,0 0 1 0 0,0 0 0 0 0,0 0-1 0 0,0 0 1 0 0,0 0 0 0 0,-1 0-1 0 0,1 0 1 0 0,0 0 0 0 0,0 0-1 0 0,0 0 1 0 0,0 0 0 0 0,0 0-1 0 0,0 0 1 0 0,0 0 0 0 0,0-1-1 0 0,0 1 1 0 0,-1 0 0 0 0,1 0-1 0 0,0 0 1 0 0,0 0 0 0 0,0 0-1 0 0,0 0 1 0 0,0 0 0 0 0,0 0-1 0 0,0 0 1 0 0,0 0-1 0 0,0-1 1 0 0,0 1 0 0 0,0 0-1 0 0,0 0 1 0 0,0 0 0 0 0,0 0-1 0 0,0 0 1 0 0,0 0 0 0 0,0 0-1 0 0,0-1 1 0 0,0 1 0 0 0,0 0-1 0 0,0 0 1 0 0,0 0 0 0 0,0 0-1 0 0,0 0 1 0 0,0 0 0 0 0,0 0-1 0 0,0 0 1 0 0,0-1 0 0 0,0 1 25 0 0,-5-17-510 0 0,0-25 654 0 0,6 29-23 0 0,0 0-1 0 0,1-1 1 0 0,0 1-1 0 0,1 0 0 0 0,1 0 1 0 0,0 1-1 0 0,1-1 1 0 0,1-2-121 0 0,-4 12 11 0 0,-1 0 1 0 0,1-1 0 0 0,0 1-1 0 0,0 0 1 0 0,0 0 0 0 0,0 0-1 0 0,1 1 1 0 0,-1-1 0 0 0,1 0 0 0 0,0 1-1 0 0,0 0 1 0 0,0 0 0 0 0,0-1-1 0 0,0 2 1 0 0,0-1 0 0 0,0 0-1 0 0,1 1 1 0 0,-1-1 0 0 0,0 1-1 0 0,1 0 1 0 0,-1 0 0 0 0,1 1 0 0 0,0-1-1 0 0,-1 1 1 0 0,1-1 0 0 0,0 1-1 0 0,-1 0 1 0 0,1 1 0 0 0,0-1-1 0 0,-1 0 1 0 0,4 2-12 0 0,20 4 129 0 0,2 0-1725 0 0,0 1 1 0 0,0 2 1595 0 0,-21-7-874 0 0,-1 1-1 0 0,0 0 1 0 0,0 0 0 0 0,0 1 0 0 0,-1 0 0 0 0,1 0 0 0 0,-1 0-1 0 0,0 1 1 0 0,0 0 0 0 0,0 1 874 0 0,3 6-784 0 0</inkml:trace>
  <inkml:trace contextRef="#ctx0" brushRef="#br0" timeOffset="16879.553">15941 1160 4561 0 0,'-6'6'784'0'0,"0"0"0"0"0,1 1-1 0 0,0 0 1 0 0,0 1 0 0 0,1-1 0 0 0,0 1-1 0 0,0 0 1 0 0,1 0 0 0 0,0 0 0 0 0,-1 3-784 0 0,4-7 200 0 0,-1 1 1 0 0,0 0-1 0 0,1-1 1 0 0,0 1-1 0 0,0 0 1 0 0,1 0-1 0 0,-1-1 1 0 0,1 1 0 0 0,0 0-1 0 0,0-1 1 0 0,0 1-1 0 0,1-1 1 0 0,0 0-1 0 0,0 1 1 0 0,0-1-1 0 0,0 0 1 0 0,1 0-1 0 0,-1 0 1 0 0,3 2-201 0 0,14 19 1072 0 0,0-2-1 0 0,2 0 1 0 0,0-1 0 0 0,24 17-1072 0 0,-31-28 152 0 0,0-1 0 0 0,1 0 0 0 0,1-1 0 0 0,-1-1 0 0 0,1 0 0 0 0,1-1 0 0 0,-1-1 1 0 0,1-1-1 0 0,4 1-152 0 0,10 1-5 0 0,0-1 0 0 0,0-1 0 0 0,0-1 0 0 0,0-2 1 0 0,15-1 4 0 0,29-5-459 0 0,-38 3-667 0 0,1-1 0 0 0,-1-2 0 0 0,20-6 1126 0 0,71-20-6716 0 0,-114 27 4923 0 0,0 0-1 0 0,1 2 1 0 0,2-1 1793 0 0,20-2-3223 0 0,-29 2 2553 0 0,1-1 1 0 0,-1 0 0 0 0,0 0 0 0 0,3-1 669 0 0</inkml:trace>
  <inkml:trace contextRef="#ctx0" brushRef="#br0" timeOffset="12585">10391 819 1296 0 0,'0'2'526'0'0,"0"-1"-1"0"0,0 1 0 0 0,0 0 0 0 0,0-1 1 0 0,-1 1-1 0 0,1-1 0 0 0,0 1 0 0 0,-1-1 0 0 0,0 1 1 0 0,1-1-1 0 0,-1 0 0 0 0,0 1 0 0 0,1-1 1 0 0,-1 0-1 0 0,0 1 0 0 0,0-1 0 0 0,0 0 1 0 0,0 0-1 0 0,0 0 0 0 0,-1 1-525 0 0,2-2 52 0 0,0 0 0 0 0,0 0-1 0 0,1 0 1 0 0,-1 0 0 0 0,0 0-1 0 0,0 0 1 0 0,1 0 0 0 0,-1 0-1 0 0,0 0 1 0 0,0 0 0 0 0,0 1-1 0 0,1-1 1 0 0,-1 0 0 0 0,0 0 0 0 0,0 0-1 0 0,1 0 1 0 0,-1 0 0 0 0,0 1-1 0 0,0-1 1 0 0,0 0 0 0 0,0 0-1 0 0,1 0 1 0 0,-1 1 0 0 0,0-1-1 0 0,0 0 1 0 0,0 0 0 0 0,0 0 0 0 0,0 1-1 0 0,0-1 1 0 0,1 0 0 0 0,-1 0-1 0 0,0 1 1 0 0,0-1 0 0 0,0 0-1 0 0,0 0 1 0 0,0 1 0 0 0,0-1-1 0 0,0 0 1 0 0,0 0 0 0 0,0 1-1 0 0,0-1 1 0 0,0 0 0 0 0,0 0 0 0 0,0 1-1 0 0,-1-1 1 0 0,1 0 0 0 0,0 0-1 0 0,0 0 1 0 0,0 1 0 0 0,0-1-1 0 0,0 0 1 0 0,0 0 0 0 0,-1 1-1 0 0,1-1 1 0 0,0 0 0 0 0,0 0 0 0 0,0 0-1 0 0,0 0 1 0 0,-1 1 0 0 0,1-1-1 0 0,0 0 1 0 0,0 0 0 0 0,-1 0-52 0 0,26 0 1421 0 0,-23-1-1339 0 0,29 0 719 0 0,-16 0-500 0 0,1 0-1 0 0,-1 0 1 0 0,0-2-1 0 0,7-2-300 0 0,2-1 149 0 0,-9 1-87 0 0,0 1-1 0 0,1 0 1 0 0,-1 1-1 0 0,1 1 1 0 0,0 0-1 0 0,-1 2 1 0 0,8 0-62 0 0,41 5 383 0 0,-63-5-376 0 0,0 1 1 0 0,0-1 0 0 0,0 0-1 0 0,0 1 1 0 0,0 0 0 0 0,0-1-1 0 0,0 1 1 0 0,0-1-1 0 0,-1 1 1 0 0,1 0 0 0 0,0 0-1 0 0,0-1 1 0 0,-1 1-1 0 0,1 0 1 0 0,0 0 0 0 0,-1 0-1 0 0,1 0 1 0 0,-1 0 0 0 0,1 0-1 0 0,-1 0 1 0 0,0 0-1 0 0,1 0 1 0 0,-1 0 0 0 0,0 0-1 0 0,0 0 1 0 0,1 0-1 0 0,-1 0 1 0 0,0 0 0 0 0,0 0-1 0 0,0 0 1 0 0,0 0 0 0 0,-1 0-1 0 0,1 1-7 0 0,0 2 34 0 0,-1 0 0 0 0,1-1-1 0 0,-1 1 1 0 0,0 0 0 0 0,0-1-1 0 0,-1 1 1 0 0,1 0 0 0 0,-1-1 0 0 0,-1 3-34 0 0,-25 35 197 0 0,-2-1 1 0 0,-1-2-1 0 0,-2-1 1 0 0,-1-2 0 0 0,-8 4-198 0 0,-23 17-789 0 0,-3-3 0 0 0,-43 24 789 0 0,111-77-8 0 0,-72 44-3153 0 0,62-39 954 0 0,-2 0 0 0 0,1-1 0 0 0,-8 2 2207 0 0,16-5-893 0 0,3-1 787 0 0,0 1 0 0 0,0-1 0 0 0,0 0-1 0 0,-1 0 1 0 0,1 0 0 0 0,0 0 0 0 0,0 0 0 0 0,-1 0 0 0 0,1 0 0 0 0,0 0 0 0 0,0 0 0 0 0,-1 0-1 0 0,1 0 1 0 0,0 0 0 0 0,0 0 0 0 0,-1 0 0 0 0,1 0 0 0 0,0 0 0 0 0,0 0 0 0 0,-1 0 0 0 0,1 0 0 0 0,0 0-1 0 0,0 0 1 0 0,0 0 0 0 0,-1 0 0 0 0,1-1 0 0 0,0 1 0 0 0,0 0 0 0 0,0 0 0 0 0,-1 0 0 0 0,1 0-1 0 0,0 0 1 0 0,0-1 0 0 0,0 1 0 0 0,0 0 0 0 0,-1 0 0 0 0,1 0 0 0 0,0-1 0 0 0,0 1 0 0 0,0 0 0 0 0,0 0-1 0 0,0-1 1 0 0,0 1 0 0 0,0 0 0 0 0,0 0 0 0 0,0-1 0 0 0,0 1 0 0 0,0 0 0 0 0,0 0 0 0 0,0-1-1 0 0,0 1 1 0 0,0 0 106 0 0,-7-19-3251 0 0</inkml:trace>
  <inkml:trace contextRef="#ctx0" brushRef="#br0" timeOffset="12943.998">10881 585 4865 0 0,'1'0'183'0'0,"0"-1"0"0"0,0 1 0 0 0,1-1 1 0 0,-1 1-1 0 0,0 0 0 0 0,0-1 0 0 0,0 1 0 0 0,1 0 0 0 0,-1 0 1 0 0,0 0-1 0 0,0 0 0 0 0,0 0 0 0 0,1 0 0 0 0,-1 0 0 0 0,0 1 0 0 0,0-1 1 0 0,0 0-1 0 0,0 1 0 0 0,1-1 0 0 0,-1 1 0 0 0,0-1 0 0 0,0 1 0 0 0,0-1 1 0 0,0 1-1 0 0,0 0 0 0 0,0 0 0 0 0,0-1 0 0 0,0 1 0 0 0,0 0 1 0 0,-1 0-1 0 0,1 0 0 0 0,0 0 0 0 0,-1 0 0 0 0,1 0 0 0 0,0 0 0 0 0,-1 0 1 0 0,1 0-1 0 0,-1 0 0 0 0,1 0 0 0 0,-1 1 0 0 0,0-1 0 0 0,0 0 1 0 0,1 0-1 0 0,-1 0 0 0 0,0 1 0 0 0,0-1 0 0 0,0 0 0 0 0,0 1-183 0 0,3 198 2910 0 0,12 107-3002 0 0,-14-275-120 0 0,0-16-21 0 0,0 1 0 0 0,-1-1 0 0 0,0 1-1 0 0,-2-1 1 0 0,0 1 0 0 0,-1-1 0 0 0,-1 5 233 0 0,3-20-88 0 0,1 0 0 0 0,0 0 0 0 0,0 0 1 0 0,-1 0-1 0 0,1 0 0 0 0,-1 0 0 0 0,1 0 0 0 0,-1 0 1 0 0,0 0-1 0 0,1 0 0 0 0,-1 0 0 0 0,0 0 0 0 0,0 0 1 0 0,1 0-1 0 0,-1 0 88 0 0,0-2-50 0 0,1 1 1 0 0,0 0-1 0 0,-1 0 1 0 0,1 0-1 0 0,0 0 1 0 0,0 0 0 0 0,-1 0-1 0 0,1 0 1 0 0,0 0-1 0 0,0 0 1 0 0,-1-1-1 0 0,1 1 1 0 0,0 0-1 0 0,0 0 1 0 0,-1 0-1 0 0,1 0 1 0 0,0-1-1 0 0,0 1 1 0 0,0 0-1 0 0,0 0 1 0 0,-1-1-1 0 0,1 1 1 0 0,0 0-1 0 0,0 0 1 0 0,0-1-1 0 0,0 1 1 0 0,0 0 0 0 0,0 0-1 0 0,0-1 1 0 0,-1 1-1 0 0,1 0 1 0 0,0 0-1 0 0,0-1 50 0 0,-3-33-1272 0 0,4 19 1379 0 0,1 0 0 0 0,0 0 0 0 0,1 1 1 0 0,1-1-1 0 0,0 1 0 0 0,1 0 1 0 0,1 0-1 0 0,0 0 0 0 0,1 1 1 0 0,0 0-1 0 0,1 0 0 0 0,0 1 1 0 0,2-1-108 0 0,-8 11 87 0 0,1 0 1 0 0,-1 0 0 0 0,0 0 0 0 0,1 0 0 0 0,-1 1 0 0 0,1-1 0 0 0,0 1 0 0 0,-1-1 0 0 0,1 1 0 0 0,0 0 0 0 0,0 0 0 0 0,0 0-1 0 0,0 1 1 0 0,0-1 0 0 0,0 1 0 0 0,0 0 0 0 0,0-1 0 0 0,2 1-88 0 0,10 1 88 0 0,-1 0-1 0 0,1 1 1 0 0,7 2-88 0 0,10 0-241 0 0,14 3-861 0 0,-30-4-986 0 0,0-1 0 0 0,0 0 0 0 0,16-1 2088 0 0,-1 1-4627 0 0,-20-3 3221 0 0</inkml:trace>
  <inkml:trace contextRef="#ctx0" brushRef="#br0" timeOffset="13272.061">10482 1410 2897 0 0,'-25'38'7516'0'0,"-14"26"-7516"0"0,37-60 217 0 0,1 0 1 0 0,-1 0-1 0 0,0 0 1 0 0,1 0 0 0 0,0 0-1 0 0,0 0 1 0 0,1 0-1 0 0,-1 1 1 0 0,1-1-1 0 0,0 0 1 0 0,0 1-1 0 0,0-1 1 0 0,0 0-1 0 0,1 0 1 0 0,0 1-1 0 0,0-1 1 0 0,0 0-1 0 0,0 0 1 0 0,1 0-1 0 0,-1 0 1 0 0,2 0-218 0 0,4 11 735 0 0,2 0 0 0 0,0-1 1 0 0,1 0-1 0 0,10 10-735 0 0,-12-14 102 0 0,3 2 86 0 0,1 0 1 0 0,1 0 0 0 0,-1-2-1 0 0,2 1 1 0 0,0-2-1 0 0,0 0 1 0 0,0-1-1 0 0,16 7-188 0 0,13 4-10 0 0,2-2-1 0 0,26 6 11 0 0,-61-20-541 0 0,0 0 1 0 0,0-1-1 0 0,0-1 0 0 0,0 0 1 0 0,0 0-1 0 0,0-1 1 0 0,0 0-1 0 0,1-1 1 0 0,-1 0-1 0 0,0 0 0 0 0,0-1 1 0 0,0-1-1 0 0,0 0 1 0 0,6-2 540 0 0,13-5-2937 0 0,-20 7 1445 0 0,1 1-1 0 0,-1-2 1 0 0,-1 1 0 0 0,9-6 1492 0 0,10-10-3029 0 0</inkml:trace>
  <inkml:trace contextRef="#ctx0" brushRef="#br0" timeOffset="13615.714">11925 807 4889 0 0,'-2'0'332'0'0,"0"-1"-1"0"0,0 1 1 0 0,1-1-1 0 0,-1 1 1 0 0,0-1-1 0 0,0 1 1 0 0,0 0-1 0 0,0 0 1 0 0,0 0-1 0 0,1 0 1 0 0,-1 0 0 0 0,0 0-1 0 0,0 1 1 0 0,0-1-1 0 0,0 1-331 0 0,0 0 257 0 0,-1 0-1 0 0,0 0 1 0 0,1 1-1 0 0,0-1 1 0 0,-1 1 0 0 0,1 0-1 0 0,0 0 1 0 0,-1 0-1 0 0,1 0 1 0 0,0 0 0 0 0,1 0-1 0 0,-1 0 1 0 0,0 1-1 0 0,0 0-256 0 0,-3 6 318 0 0,0 1 1 0 0,0-1-1 0 0,1 1 0 0 0,0 0 0 0 0,1 0 0 0 0,-1 5-318 0 0,3-9 155 0 0,0 1-1 0 0,0-1 1 0 0,0 1-1 0 0,1 0 1 0 0,0-1-1 0 0,0 1 0 0 0,1-1 1 0 0,0 1-1 0 0,0 0 1 0 0,0-1-1 0 0,1 1 1 0 0,0 0-155 0 0,-1-5 56 0 0,0 1 0 0 0,0-1 0 0 0,0 1-1 0 0,0-1 1 0 0,1 0 0 0 0,-1 1 0 0 0,1-1 0 0 0,-1 0 0 0 0,1 0 0 0 0,0 0 0 0 0,0 0 0 0 0,0 0 0 0 0,0 0 0 0 0,0-1 0 0 0,0 1 0 0 0,0-1 0 0 0,1 1 0 0 0,-1-1-1 0 0,1 0 1 0 0,-1 0 0 0 0,1 0 0 0 0,-1 0 0 0 0,1 0 0 0 0,-1-1 0 0 0,1 1 0 0 0,0-1 0 0 0,-1 0 0 0 0,1 0 0 0 0,0 0 0 0 0,0 0-56 0 0,8-1 73 0 0,-1 0 1 0 0,0-1-1 0 0,0 0 0 0 0,0 0 1 0 0,0-1-1 0 0,0-1 1 0 0,-1 0-1 0 0,1 0 0 0 0,-1-1 1 0 0,2-1-74 0 0,-5 2-39 0 0,0 1 1 0 0,-1-2-1 0 0,1 1 1 0 0,-1-1-1 0 0,0 0 1 0 0,0 0-1 0 0,0 0 1 0 0,-1-1-1 0 0,0 1 1 0 0,0-1-1 0 0,0 0 0 0 0,-1-1 1 0 0,0 1-1 0 0,2-7 39 0 0,-4 10-119 0 0,0 0 0 0 0,0 1 0 0 0,-1-1-1 0 0,1 0 1 0 0,-1 0 0 0 0,0 0-1 0 0,0 0 1 0 0,0 0 0 0 0,0 0 0 0 0,-1 0-1 0 0,1 0 1 0 0,-1 0 0 0 0,0 0-1 0 0,1 0 1 0 0,-1 0 0 0 0,-1 1 0 0 0,1-1-1 0 0,0 0 1 0 0,-1 1 0 0 0,1-1 0 0 0,-1 1-1 0 0,0-1 1 0 0,0 1 0 0 0,0 0-1 0 0,0 0 1 0 0,0 0 0 0 0,-1-1 119 0 0,0 1-443 0 0,0-1-1 0 0,-1 1 1 0 0,1-1 0 0 0,-1 1 0 0 0,0 0 0 0 0,0 1-1 0 0,0-1 1 0 0,0 0 0 0 0,0 1 0 0 0,0 0 0 0 0,0 0-1 0 0,0 0 1 0 0,-1 1 0 0 0,1 0 0 0 0,0-1-1 0 0,-1 1 1 0 0,1 1 0 0 0,-2-1 443 0 0,-5 2-1519 0 0,0 0-1 0 0,1 1 1 0 0,-1 0 0 0 0,-2 2 1519 0 0,-23 10-1806 0 0</inkml:trace>
  <inkml:trace contextRef="#ctx0" brushRef="#br0" timeOffset="13956.346">11492 1182 360 0 0,'-2'3'535'0'0,"0"0"1"0"0,1 0-1 0 0,-1 1 0 0 0,1-1 0 0 0,0 0 1 0 0,0 1-1 0 0,0-1 0 0 0,0 0 0 0 0,0 1 0 0 0,1-1 1 0 0,0 1-1 0 0,0-1 0 0 0,0 1 0 0 0,0-1 1 0 0,0 1-1 0 0,1 2-535 0 0,0-4 217 0 0,0 1 0 0 0,0-1-1 0 0,0 0 1 0 0,1 0 0 0 0,-1 0 0 0 0,1 0 0 0 0,-1 0 0 0 0,1 0 0 0 0,0 0-1 0 0,0 0 1 0 0,-1-1 0 0 0,1 1 0 0 0,0-1 0 0 0,1 1 0 0 0,-1-1 0 0 0,0 0-1 0 0,0 0 1 0 0,1 0 0 0 0,-1 0 0 0 0,0 0 0 0 0,1-1 0 0 0,-1 1 0 0 0,1-1-1 0 0,-1 1-216 0 0,10 0 288 0 0,-1-1 0 0 0,0 0 0 0 0,1 0-1 0 0,-1-1 1 0 0,0 0 0 0 0,0-1 0 0 0,1-1-1 0 0,-1 0 1 0 0,6-2-288 0 0,38-8 474 0 0,9 0-66 0 0,55-18-408 0 0,-9 1-831 0 0,6 10-2104 0 0,-110 19 2356 0 0,0 1 0 0 0,-1 0 0 0 0,1-1 0 0 0,0 2 0 0 0,0-1 1 0 0,3 1 578 0 0,-3 1-1418 0 0,0-1 1 0 0,0 1 0 0 0,0 0-1 0 0,0 0 1 0 0,4 2 1417 0 0,2 1-3266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5T17:23:26.586"/>
    </inkml:context>
    <inkml:brush xml:id="br0">
      <inkml:brushProperty name="width" value="0.35" units="cm"/>
      <inkml:brushProperty name="height" value="0.35" units="cm"/>
      <inkml:brushProperty name="color" value="#FF0066"/>
      <inkml:brushProperty name="ignorePressure" value="1"/>
    </inkml:brush>
  </inkml:definitions>
  <inkml:trace contextRef="#ctx0" brushRef="#br0">1 0,'0'0,"0"0,0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5T18:06:29.241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05:06.591"/>
    </inkml:context>
    <inkml:brush xml:id="br0">
      <inkml:brushProperty name="width" value="0.1" units="cm"/>
      <inkml:brushProperty name="height" value="0.1" units="cm"/>
      <inkml:brushProperty name="color" value="#FFFFFF"/>
    </inkml:brush>
    <inkml:brush xml:id="br1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344 1377 96 0 0,'1'-1'218'0'0,"0"-1"1"0"0,-1 0-1 0 0,1 1 1 0 0,0-1-1 0 0,0 1 1 0 0,0-1-1 0 0,0 1 1 0 0,0-1-1 0 0,0 1 1 0 0,0-1-1 0 0,1 1 1 0 0,-1 0-1 0 0,0 0 1 0 0,1 0-1 0 0,1-1-218 0 0,-3 2 238 0 0,1-1-1 0 0,0 1 1 0 0,0-1-1 0 0,0 1 1 0 0,0 0-1 0 0,-1 0 1 0 0,1 0-1 0 0,0-1 1 0 0,0 1-1 0 0,0 0 1 0 0,0 0-1 0 0,0 0 1 0 0,-1 0-1 0 0,1 0 1 0 0,0 1-1 0 0,0-1 1 0 0,0 0-1 0 0,0 0 1 0 0,0 1-1 0 0,-1-1 1 0 0,1 0-1 0 0,0 1 1 0 0,0-1-1 0 0,-1 0 1 0 0,1 1-1 0 0,0-1 1 0 0,0 1-1 0 0,-1 0 1 0 0,1-1-1 0 0,0 1-237 0 0,2 2 702 0 0,31 36 6071 0 0,-31-35-6492 0 0,-1 0 0 0 0,0 0 0 0 0,0 0 0 0 0,0 0 1 0 0,0 0-1 0 0,-1 1 0 0 0,1-1 0 0 0,-1 0 0 0 0,0 1 0 0 0,0 3-281 0 0,22 191 2570 0 0,-20-168-2502 0 0,-2 0 0 0 0,-2 0 0 0 0,-2 19-68 0 0,1-14 100 0 0,1-1 0 0 0,2 21-100 0 0,6 2-42 0 0,-2-24-108 0 0,0 33 150 0 0,-5 63-1061 0 0,-1-57-901 0 0,2-44-3042 0 0,2-33-1741 0 0,8-8 2725 0 0,11-7-602 0 0</inkml:trace>
  <inkml:trace contextRef="#ctx0" brushRef="#br0" timeOffset="531.112">383 1043 16 0 0,'-14'12'1301'0'0,"0"-1"-154"0"0,1 0-1 0 0,-2-1 1 0 0,1 0-1 0 0,-1-1 1 0 0,-9 3-1147 0 0,17-8 404 0 0,0 0 0 0 0,1 0 1 0 0,0 1-1 0 0,0-1 1 0 0,0 1-1 0 0,0 1 0 0 0,1-1 1 0 0,0 1-1 0 0,0 0 1 0 0,0 1-405 0 0,-18 19 875 0 0,12-15-459 0 0,0 1-1 0 0,1 1 0 0 0,0 0 1 0 0,1 0-1 0 0,1 0 0 0 0,0 1 1 0 0,-3 7-416 0 0,-7 23 583 0 0,2 0 1 0 0,1 1 0 0 0,3 1-1 0 0,2 0 1 0 0,1 0 0 0 0,2 9-584 0 0,-1 15 376 0 0,0 7 206 0 0,3 6-582 0 0,4-59 89 0 0,2 1 0 0 0,0-1 0 0 0,2 0 1 0 0,1 0-1 0 0,3 13-89 0 0,-2-18 46 0 0,2 10-3 0 0,1 0 1 0 0,1-1-1 0 0,1 0 1 0 0,2-1-1 0 0,1 0 1 0 0,3 4-44 0 0,1-4 65 0 0,2-1 0 0 0,13 15-65 0 0,-22-30 21 0 0,1 0 1 0 0,0-1 0 0 0,0 0 0 0 0,1-1 0 0 0,0-1 0 0 0,11 7-22 0 0,4 0 53 0 0,1-2-1 0 0,0 0 1 0 0,0-2-1 0 0,2-1 1 0 0,-1-1 0 0 0,1-1-1 0 0,9 0-52 0 0,-22-6-33 0 0,-1 0 0 0 0,1-1 0 0 0,0-1 0 0 0,0 0-1 0 0,-1-2 1 0 0,1 1 0 0 0,0-2 0 0 0,-1 0 0 0 0,0-2 0 0 0,1 1-1 0 0,-2-2 1 0 0,1 0 0 0 0,-1-1 0 0 0,4-2 33 0 0,25-16-295 0 0,-1-1 1 0 0,-2-3-1 0 0,0-1 0 0 0,-2-2 1 0 0,34-36 294 0 0,-55 49-30 0 0,-1-1 0 0 0,-1 0 1 0 0,-1-1-1 0 0,0-1 0 0 0,-2-1 0 0 0,-1 0 1 0 0,0 0-1 0 0,-2-1 0 0 0,-1-1 1 0 0,0 1-1 0 0,-2-2 0 0 0,0-7 30 0 0,0-15 271 0 0,-2-1-1 0 0,-3 0 0 0 0,-1 0 1 0 0,-5-26-271 0 0,1 37 232 0 0,-2 0 1 0 0,-2 1 0 0 0,-1 0-1 0 0,-2 0 1 0 0,-1 1 0 0 0,-5-5-233 0 0,4 10 211 0 0,-2 2 1 0 0,0 0-1 0 0,-2 1 1 0 0,-2 0-1 0 0,0 1 1 0 0,-2 1-1 0 0,-7-7-211 0 0,14 20 84 0 0,-1 0 0 0 0,0 1 0 0 0,0 1 0 0 0,-1 0 0 0 0,0 0 0 0 0,-1 2 0 0 0,0 0 0 0 0,-1 1 0 0 0,0 1 0 0 0,-13-5-84 0 0,6 6 28 0 0,0 0 0 0 0,0 1-1 0 0,0 1 1 0 0,0 2 0 0 0,-1 0 0 0 0,1 2-1 0 0,-19 1-27 0 0,8 3-394 0 0,-1 0-1 0 0,1 3 1 0 0,1 1-1 0 0,0 1 0 0 0,-7 4 395 0 0,5 1-1415 0 0,1 1-1 0 0,0 1 1 0 0,0 3-1 0 0,-12 9 1416 0 0,34-20-904 0 0,1 1 0 0 0,1 0 0 0 0,-1 1 0 0 0,2 0 0 0 0,-1 1 0 0 0,0 1 904 0 0,-9 15-4095 0 0,2 1 0 0 0,-10 20 4095 0 0</inkml:trace>
  <inkml:trace contextRef="#ctx0" brushRef="#br0" timeOffset="6240.736">5040 1289 4809 0 0,'2'-8'1195'0'0,"0"0"0"0"0,0 0 0 0 0,1 1 0 0 0,0-1 0 0 0,0 1 0 0 0,2-3-1195 0 0,1-2 1142 0 0,2 1 0 0 0,-1 0 1 0 0,7-7-1143 0 0,4-2 1109 0 0,1 1 1 0 0,1 1 0 0 0,13-10-1110 0 0,-2 4 343 0 0,1 1 1 0 0,1 1 0 0 0,0 2 0 0 0,2 2-1 0 0,0 1 1 0 0,1 1 0 0 0,1 2 0 0 0,17-3-344 0 0,-43 14 63 0 0,1 0 1 0 0,-1 1-1 0 0,1 1 1 0 0,0 0-1 0 0,0 1 1 0 0,0 0-1 0 0,8 1-63 0 0,-16-1-3 0 0,-1 1 0 0 0,0-1 1 0 0,1 1-1 0 0,-1 0 0 0 0,0 0 0 0 0,1 0 0 0 0,-1 0 1 0 0,0 0-1 0 0,0 1 0 0 0,0-1 0 0 0,0 1 0 0 0,0 0 0 0 0,0 0 1 0 0,-1 0-1 0 0,1 1 0 0 0,-1-1 0 0 0,1 0 0 0 0,-1 1 1 0 0,0 0-1 0 0,0 0 0 0 0,0-1 0 0 0,0 1 0 0 0,0 0 0 0 0,-1 0 1 0 0,0 1-1 0 0,1-1 0 0 0,-1 0 0 0 0,0 0 0 0 0,0 2 3 0 0,1 7-19 0 0,-1 0 0 0 0,0 0 0 0 0,-1 0-1 0 0,0 1 1 0 0,-1-1 0 0 0,-1 0 0 0 0,0 5 19 0 0,-5 12-3 0 0,0-1 0 0 0,-7 15 3 0 0,6-21-63 0 0,-2-1 0 0 0,-1-1-1 0 0,-8 13 64 0 0,2-3-68 0 0,-46 78-229 0 0,-4-3 0 0 0,-5-3 0 0 0,-51 53 297 0 0,81-107-138 0 0,-2-2 1 0 0,-1-2-1 0 0,-3-2 0 0 0,-1-2 1 0 0,-3-3-1 0 0,-8 4 138 0 0,48-34-64 0 0,-1-1 0 0 0,1 0 0 0 0,-1-1 0 0 0,-6 2 64 0 0,17-6-27 0 0,-1 0-1 0 0,1 0 1 0 0,-1 0 0 0 0,0-1-1 0 0,1 1 1 0 0,-1-1 0 0 0,0 1-1 0 0,1-1 1 0 0,-1 0 0 0 0,0 0-1 0 0,0 0 1 0 0,1 0 0 0 0,-1-1-1 0 0,0 1 1 0 0,1-1 0 0 0,-1 0-1 0 0,0 0 1 0 0,1 0 0 0 0,-1 0-1 0 0,1 0 1 0 0,-1 0 0 0 0,1-1-1 0 0,0 1 1 0 0,-3-2 27 0 0,4 1 2 0 0,0-1-1 0 0,0 1 1 0 0,-1 0-1 0 0,1-1 1 0 0,1 1-1 0 0,-1-1 1 0 0,0 1-1 0 0,0-1 1 0 0,1 1 0 0 0,0-1-1 0 0,-1 1 1 0 0,1-1-1 0 0,0 1 1 0 0,0-1-1 0 0,1 0 1 0 0,-1 1 0 0 0,0-1-1 0 0,1 1 1 0 0,0-1-1 0 0,-1 1 1 0 0,1-1-1 0 0,0 1 1 0 0,0-1-1 0 0,1 1 1 0 0,-1 0 0 0 0,1-1-2 0 0,3-7 75 0 0,2 0 0 0 0,-1 0 0 0 0,1 0 0 0 0,1 0 0 0 0,0 1-75 0 0,1 1 59 0 0,-1 0-1 0 0,1 1 1 0 0,0 0 0 0 0,1 0-1 0 0,0 1 1 0 0,0 0-1 0 0,0 1 1 0 0,1 0 0 0 0,0 1-1 0 0,0 0 1 0 0,0 0 0 0 0,2 1-59 0 0,11-2 195 0 0,0 0 0 0 0,0 2 1 0 0,0 1-1 0 0,0 0 0 0 0,10 3-195 0 0,-10 0 91 0 0,0 2 1 0 0,-1 0-1 0 0,1 2 0 0 0,-1 1 0 0 0,0 0-91 0 0,116 44-37 0 0,-34-11-711 0 0,-75-29-1104 0 0,-1 1-1 0 0,25 13 1853 0 0,4 2-4890 0 0,-52-25 4049 0 0,-1 1 0 0 0,1 0 0 0 0,0-1 0 0 0,-1 0 0 0 0,1 0 0 0 0,0-1 0 0 0,0 0 0 0 0,-1 0 1 0 0,6-1 840 0 0,18-10-4320 0 0</inkml:trace>
  <inkml:trace contextRef="#ctx0" brushRef="#br0" timeOffset="6568.659">6369 994 4801 0 0,'-4'0'345'0'0,"0"1"0"0"0,1 0 0 0 0,-1 0 0 0 0,0 1-1 0 0,1-1 1 0 0,-1 1 0 0 0,1 0 0 0 0,0 0 0 0 0,0 0 0 0 0,-1 0 0 0 0,1 0 0 0 0,1 1-1 0 0,-1-1 1 0 0,0 1 0 0 0,1 0 0 0 0,-1 0 0 0 0,1 0 0 0 0,0 0 0 0 0,0 0 0 0 0,0 1 0 0 0,0-1-1 0 0,1 0 1 0 0,-1 1 0 0 0,1 0 0 0 0,0-1 0 0 0,0 1 0 0 0,-1 3-345 0 0,1 0 161 0 0,0 0 1 0 0,0-1-1 0 0,1 1 1 0 0,0 0-1 0 0,0 0 1 0 0,0 0-1 0 0,1 0 1 0 0,0 0-1 0 0,0 0 1 0 0,1-1-1 0 0,0 1 1 0 0,0-1 0 0 0,0 1-1 0 0,1-1 1 0 0,1 2-162 0 0,1 0 107 0 0,1 0 1 0 0,0 0-1 0 0,0-1 1 0 0,0 0 0 0 0,1 0-1 0 0,0-1 1 0 0,1 1-1 0 0,-1-2 1 0 0,1 1 0 0 0,0-1-1 0 0,0 0 1 0 0,1-1-1 0 0,0 0 1 0 0,-1 0 0 0 0,1-1-1 0 0,1 0 1 0 0,0 0-108 0 0,5 0 109 0 0,0 0 1 0 0,0-1 0 0 0,0 0-1 0 0,0-2 1 0 0,1 1 0 0 0,-1-2-1 0 0,0 0 1 0 0,0-1 0 0 0,0 0 0 0 0,11-4-110 0 0,10-4 116 0 0,-1 0 1 0 0,0-3 0 0 0,0-1-1 0 0,0-2-116 0 0,-23 10 0 0 0,1-1 0 0 0,-1-1 0 0 0,-1 0 0 0 0,1-1-1 0 0,-1 0 1 0 0,-1 0 0 0 0,0-1 0 0 0,0-1-1 0 0,-1 0 1 0 0,0 0 0 0 0,-1-1 0 0 0,0-1 0 0 0,-4 7-1 0 0,-2-1 0 0 0,1 1 1 0 0,-1-1-1 0 0,0 0 1 0 0,0 0-1 0 0,0 0 1 0 0,-1 0-1 0 0,-1 0 1 0 0,1-1-1 0 0,-1 1 0 0 0,0 0 1 0 0,-1 0-1 0 0,1 0 1 0 0,-1-1-1 0 0,-1 1 1 0 0,1 0-1 0 0,-2 0 0 0 0,1 1 1 0 0,0-1-1 0 0,-1 0 1 0 0,0 1-1 0 0,-1 0 1 0 0,0-1-1 0 0,0 1 0 0 0,0 1 1 0 0,0-1-1 0 0,-1 1 1 0 0,0-1-1 0 0,0 1 1 0 0,-1 1-1 0 0,1-1 0 0 0,-1 1 1 0 0,-5-3 0 0 0,-3 0-122 0 0,0 1-1 0 0,-1 0 1 0 0,0 1 0 0 0,0 1-1 0 0,0 1 1 0 0,0 0 0 0 0,0 1-1 0 0,-1 0 1 0 0,1 1 0 0 0,0 1-1 0 0,-1 0 1 0 0,1 1-1 0 0,-1 1 1 0 0,1 1 0 0 0,0 0-1 0 0,0 1 1 0 0,0 0 0 0 0,0 1-1 0 0,-1 2 123 0 0,-20 7-1705 0 0,0 2 0 0 0,0 2-1 0 0,2 1 1 0 0,-16 13 1705 0 0,46-29-437 0 0,-1 1-1 0 0,1-1 1 0 0,0 1-1 0 0,0 1 1 0 0,1-1 0 0 0,-1 0-1 0 0,1 1 1 0 0,0 0-1 0 0,0 0 1 0 0,0 0 0 0 0,1 0-1 0 0,0 0 1 0 0,0 1-1 0 0,0-1 1 0 0,1 0-1 0 0,-1 2 438 0 0,-8 23-1892 0 0,7-24 1626 0 0,0 1 0 0 0,-1-1 0 0 0,0 0 0 0 0,0 0 0 0 0,-1 0 0 0 0,0 0 0 0 0,0 0 266 0 0</inkml:trace>
  <inkml:trace contextRef="#ctx0" brushRef="#br0" timeOffset="6927.972">6827 1112 7786 0 0,'0'8'1567'0'0,"-1"1"1"0"0,1-1-1 0 0,-2 0 1 0 0,1 0-1 0 0,-2 3-1567 0 0,-4 8 1419 0 0,0-1-1 0 0,-8 15-1418 0 0,-10 25 1162 0 0,-34 89-386 0 0,4-12-803 0 0,21-54-531 0 0,-3-1 0 0 0,-4-3 0 0 0,-21 27 558 0 0,40-66-1723 0 0,-15 37 1723 0 0,31-60-1198 0 0,0 0 0 0 0,1 1 1 0 0,0 0-1 0 0,1 0 0 0 0,1 1 0 0 0,0 9 1198 0 0,4-13-4124 0 0,-1-11-1051 0 0</inkml:trace>
  <inkml:trace contextRef="#ctx0" brushRef="#br0" timeOffset="7287.24">7427 977 9322 0 0,'-1'8'1108'0'0,"0"0"-1"0"0,0 0 1 0 0,0 0 0 0 0,-1-1 0 0 0,-1 1-1 0 0,1 0 1 0 0,-4 6-1108 0 0,-30 58 849 0 0,22-46-237 0 0,-11 26-612 0 0,-12 50 941 0 0,-2 23-941 0 0,26-76 139 0 0,3 0 1 0 0,1 1-1 0 0,0 36-139 0 0,7-52 60 0 0,2 1 1 0 0,1-1-1 0 0,3 16-60 0 0,-1-32-19 0 0,1 1-1 0 0,0-1 1 0 0,1 0 0 0 0,1 0 0 0 0,0-1 0 0 0,10 16 19 0 0,-13-27-87 0 0,0-1 1 0 0,0-1 0 0 0,1 1 0 0 0,0 0 0 0 0,0-1 0 0 0,0 0 0 0 0,1 0-1 0 0,0 0 1 0 0,-1 0 0 0 0,1-1 0 0 0,0 0 0 0 0,1 0 0 0 0,-1 0-1 0 0,0-1 1 0 0,1 0 0 0 0,0 0 0 0 0,-1 0 0 0 0,1-1 0 0 0,0 1 0 0 0,0-1-1 0 0,0-1 1 0 0,0 1 0 0 0,3-1 86 0 0,3 0-214 0 0,1 0-1 0 0,-1-1 1 0 0,1 0 0 0 0,-1-1-1 0 0,0-1 1 0 0,0 0 0 0 0,0 0-1 0 0,0-1 1 0 0,0-1 0 0 0,10-5 214 0 0,8-7 113 0 0,0-2-1 0 0,-1 0 1 0 0,-1-2 0 0 0,-1-1 0 0 0,-1-1 0 0 0,-1-1 0 0 0,-1-2 0 0 0,-1 0 0 0 0,-1-2 0 0 0,-2 0-1 0 0,0-1 1 0 0,-2-1 0 0 0,-2-1 0 0 0,2-6-113 0 0,-4 3 313 0 0,-2 0 1 0 0,-1-1-1 0 0,-1-1 0 0 0,-2 1 1 0 0,1-24-314 0 0,-6 32 160 0 0,-2 0-1 0 0,-1 0 1 0 0,-1 0 0 0 0,-1 1-1 0 0,-1-1 1 0 0,-1 0 0 0 0,-2 1 0 0 0,-1-1-160 0 0,2 10 53 0 0,0 0 0 0 0,-2 1 0 0 0,0 0 0 0 0,-1 0 0 0 0,0 1 0 0 0,-1 0 0 0 0,-1 1 0 0 0,-10-12-53 0 0,14 19-66 0 0,0 0 0 0 0,-1 0-1 0 0,0 1 1 0 0,0 0-1 0 0,0 1 1 0 0,-1-1 0 0 0,0 2-1 0 0,0-1 1 0 0,0 1-1 0 0,-1 0 1 0 0,1 1-1 0 0,-1-1 1 0 0,0 2 0 0 0,0-1-1 0 0,0 1 1 0 0,0 1-1 0 0,-8-1 68 0 0,3 2-472 0 0,1 1 0 0 0,0 0 0 0 0,0 1 0 0 0,0 0 0 0 0,0 1 0 0 0,0 1 0 0 0,0 0 0 0 0,1 0 0 0 0,-12 7 471 0 0,-6 5-2977 0 0,1 0 1 0 0,1 2-1 0 0,-11 9 2977 0 0,-24 24-6101 0 0</inkml:trace>
  <inkml:trace contextRef="#ctx0" brushRef="#br0" timeOffset="4410.012">2692 690 4425 0 0,'29'40'10415'0'0,"5"9"-6048"0"0,-27-39-4077 0 0,-1-1 1 0 0,1 0-1 0 0,0 0 1 0 0,1 0-1 0 0,0-1 1 0 0,1-1-1 0 0,3 3-290 0 0,17 12 712 0 0,22 11-712 0 0,-34-22-506 0 0,0 0 1 0 0,0 0-1 0 0,-1 2 0 0 0,0 0 0 0 0,-1 1 1 0 0,-1 0-1 0 0,4 6 506 0 0,-5 0-2611 0 0,-12-18 1891 0 0,0 0 1 0 0,0 0-1 0 0,-1 0 0 0 0,1 0 0 0 0,-1 0 0 0 0,1 1 0 0 0,-1-1 0 0 0,0 0 0 0 0,0 0 1 0 0,0 1-1 0 0,0-1 0 0 0,-1 2 720 0 0,-2 6-4002 0 0,-11-8 849 0 0</inkml:trace>
  <inkml:trace contextRef="#ctx0" brushRef="#br0" timeOffset="4834.817">2518 1234 8026 0 0,'-25'11'4540'0'0,"24"-11"-4513"0"0,1 0 0 0 0,0 0 0 0 0,0 0 0 0 0,0 0-1 0 0,0 0 1 0 0,0 0 0 0 0,0 0 0 0 0,-1 0 0 0 0,1 0 0 0 0,0 0 0 0 0,0 0 0 0 0,0 0 0 0 0,0 0 0 0 0,0 0-1 0 0,0 1 1 0 0,0-1 0 0 0,0 0 0 0 0,-1 0 0 0 0,1 0 0 0 0,0 0 0 0 0,0 0 0 0 0,0 0 0 0 0,0 0 0 0 0,0 1-1 0 0,0-1 1 0 0,0 0 0 0 0,0 0 0 0 0,0 0 0 0 0,0 0 0 0 0,0 0 0 0 0,0 0 0 0 0,0 1 0 0 0,0-1 0 0 0,0 0-1 0 0,0 0 1 0 0,0 0 0 0 0,0 0 0 0 0,0 0 0 0 0,0 0 0 0 0,0 1 0 0 0,0-1 0 0 0,0 0 0 0 0,0 0 0 0 0,0 0-1 0 0,0 0 1 0 0,0 0 0 0 0,0 0 0 0 0,1 0 0 0 0,-1 1 0 0 0,0-1 0 0 0,0 0-27 0 0,17 1 1392 0 0,19-6-939 0 0,-1-2 0 0 0,0-2 0 0 0,0 0 1 0 0,-1-3-1 0 0,22-10-453 0 0,-5 2 128 0 0,0 3 1 0 0,5 1-129 0 0,39-13 163 0 0,-7 1 13 0 0,-88 28-174 0 0,0 0 0 0 0,0 0 0 0 0,0 0 0 0 0,1 0 0 0 0,-1 0 1 0 0,0 0-1 0 0,0-1 0 0 0,0 1 0 0 0,0 0 0 0 0,0 0 0 0 0,1 0 0 0 0,-1 0 0 0 0,0 0 0 0 0,0 0 0 0 0,0 0 1 0 0,1 0-1 0 0,-1 0 0 0 0,0 0 0 0 0,0 0 0 0 0,0 0 0 0 0,0 0 0 0 0,1 0 0 0 0,-1 0 0 0 0,0 0 1 0 0,0 0-1 0 0,0 0 0 0 0,0 0 0 0 0,1 0 0 0 0,-1 0 0 0 0,0 0 0 0 0,0 1 0 0 0,0-1 0 0 0,0 0 0 0 0,1 0 1 0 0,-1 0-1 0 0,0 0 0 0 0,0 0 0 0 0,0 0 0 0 0,0 0 0 0 0,0 1 0 0 0,0-1 0 0 0,0 0 0 0 0,1 0 1 0 0,-1 0-1 0 0,0 0 0 0 0,0 1 0 0 0,0-1 0 0 0,0 0 0 0 0,0 0 0 0 0,0 0 0 0 0,0 0 0 0 0,0 1 0 0 0,0-1 1 0 0,0 0-1 0 0,0 0 0 0 0,0 0 0 0 0,0 0 0 0 0,0 1 0 0 0,0-1 0 0 0,0 0 0 0 0,0 0 0 0 0,0 0 1 0 0,0 0-1 0 0,0 1 0 0 0,0-1 0 0 0,0 0 0 0 0,-1 0-2 0 0,-6 13 109 0 0,5-11-100 0 0,-12 19 58 0 0,0-1 0 0 0,-2 0 0 0 0,-1-1 1 0 0,0-1-1 0 0,-1 0 0 0 0,-2 0-67 0 0,-8 8 50 0 0,-82 74 77 0 0,-28 29 195 0 0,123-114-266 0 0,-109 104 241 0 0,116-109-396 0 0,17-21-300 0 0,7-12 166 0 0,1 0-1 0 0,2 2 1 0 0,0 0-1 0 0,12-9 234 0 0,-9 9-127 0 0,-1 1 45 0 0,1 0 0 0 0,0 2 0 0 0,1 1 0 0 0,1 1 0 0 0,1 1 0 0 0,0 1 0 0 0,2 0 82 0 0,-14 8 46 0 0,1 0 1 0 0,0 1-1 0 0,0 0 1 0 0,1 1-1 0 0,-1 1 0 0 0,1 0 1 0 0,0 1-1 0 0,0 1 1 0 0,0 0-1 0 0,0 1 0 0 0,0 0 1 0 0,0 2-1 0 0,0-1 1 0 0,6 3-47 0 0,-17-3 20 0 0,1 1 0 0 0,0-1 0 0 0,0 1 0 0 0,-1 0 1 0 0,1 1-1 0 0,-1-1 0 0 0,1 1 0 0 0,-1-1 1 0 0,0 1-1 0 0,0 1 0 0 0,0-1 0 0 0,-1 0 0 0 0,1 1 1 0 0,-1 0-1 0 0,0 0 0 0 0,0 0 0 0 0,0 0 0 0 0,-1 0 1 0 0,1 1-1 0 0,-1 0-20 0 0,4 10-343 0 0,0 1 0 0 0,-1-1 0 0 0,-1 1 0 0 0,-1 1 0 0 0,1 6 343 0 0,7 35-3883 0 0,-9-51 2471 0 0,0 0-1 0 0,0 0 0 0 0,-1 1 1 0 0,0-1-1 0 0,-1 1 0 0 0,1-1 1 0 0,-1 3 1412 0 0,-9 5-3133 0 0</inkml:trace>
  <inkml:trace contextRef="#ctx0" brushRef="#br0" timeOffset="5162.744">2982 1549 4961 0 0,'-14'20'4133'0'0,"-8"13"-1485"0"0,21-31-2559 0 0,0 0 1 0 0,1 0-1 0 0,-1 0 1 0 0,0 0 0 0 0,1 0-1 0 0,-1 0 1 0 0,1 0-1 0 0,-1 0 1 0 0,1 0 0 0 0,0 0-1 0 0,0 1 1 0 0,0-1-1 0 0,0 0 1 0 0,0 0-1 0 0,1 2-89 0 0,4 9 107 0 0,0 0-1 0 0,1 0 0 0 0,0-1 1 0 0,1 1-1 0 0,1-1 0 0 0,0-1 1 0 0,7 9-107 0 0,25 39-1430 0 0,-37-53 828 0 0,0 0 1 0 0,-1 0-1 0 0,0 0 0 0 0,0 0 1 0 0,-1 1-1 0 0,1 2 602 0 0,2 11-3014 0 0,-1-7 55 0 0,-9-4 150 0 0</inkml:trace>
  <inkml:trace contextRef="#ctx0" brushRef="#br0" timeOffset="5506.41">2491 1888 10154 0 0,'-1'0'149'0'0,"0"1"1"0"0,1-1-1 0 0,-1 0 0 0 0,0 0 0 0 0,1 0 1 0 0,-1 0-1 0 0,1 1 0 0 0,-1-1 1 0 0,0 0-1 0 0,1 1 0 0 0,-1-1 0 0 0,1 0 1 0 0,-1 1-1 0 0,1-1 0 0 0,-1 0 0 0 0,1 1 1 0 0,-1-1-1 0 0,1 1 0 0 0,-1-1 0 0 0,1 1 1 0 0,0 0-1 0 0,-1-1 0 0 0,1 1 0 0 0,0-1 1 0 0,0 1-1 0 0,-1-1 0 0 0,1 1 0 0 0,0 0 1 0 0,0-1-150 0 0,0 1 122 0 0,1 0 0 0 0,-1 0 0 0 0,1-1 0 0 0,0 1 0 0 0,-1 0 0 0 0,1-1 0 0 0,0 1 0 0 0,-1-1 0 0 0,1 1 0 0 0,0-1 0 0 0,0 1 1 0 0,-1-1-1 0 0,1 0 0 0 0,0 1 0 0 0,0-1 0 0 0,0 0 0 0 0,0 1 0 0 0,0-1-122 0 0,7 2 391 0 0,1 0 1 0 0,-1 0-1 0 0,1-1 0 0 0,3 0-391 0 0,25-1 392 0 0,0-3 0 0 0,0 0 0 0 0,13-5-392 0 0,23-3 151 0 0,78-9-630 0 0,-37 4-1455 0 0,1 4-4308 0 0,-82 10 1904 0 0,-11-5-1649 0 0</inkml:trace>
  <inkml:trace contextRef="#ctx0" brushRef="#br0" timeOffset="5507.41">2690 2143 7138 0 0,'-7'4'315'0'0,"1"0"0"0"0,0 0 1 0 0,0 1-1 0 0,1 0 1 0 0,0 0-1 0 0,-5 6-315 0 0,8-9 63 0 0,1 1 0 0 0,-1-1-1 0 0,1 1 1 0 0,-1-1 0 0 0,1 1 0 0 0,0 0-1 0 0,0-1 1 0 0,0 1 0 0 0,0 0 0 0 0,0 0-1 0 0,0 0 1 0 0,1 0 0 0 0,0-1-1 0 0,0 1 1 0 0,-1 0 0 0 0,1 0 0 0 0,1 0-1 0 0,-1 0 1 0 0,1 1-63 0 0,2 8 113 0 0,1-1 0 0 0,0 1 0 0 0,1-1-1 0 0,0 0 1 0 0,0-1 0 0 0,2 1 0 0 0,-1-1-1 0 0,1 0 1 0 0,1-1 0 0 0,0 1 0 0 0,0-1-1 0 0,4 2-112 0 0,3 3 251 0 0,1 0 0 0 0,1-1-1 0 0,0-1 1 0 0,0-1-1 0 0,1-1 1 0 0,16 7-251 0 0,-12-8 218 0 0,1-1 0 0 0,-1-1 1 0 0,1 0-1 0 0,0-2 0 0 0,0-1 1 0 0,1-1-1 0 0,4-1-218 0 0,-10-1 47 0 0,-1-1-1 0 0,1 0 0 0 0,-1-2 1 0 0,1 0-1 0 0,-1-1 1 0 0,1 0-1 0 0,-1-2 0 0 0,0 0 1 0 0,-1 0-1 0 0,1-2-46 0 0,-10 4 27 0 0,-1-1-1 0 0,0 1 1 0 0,0-1-1 0 0,0 0 1 0 0,0 0-1 0 0,0 0 0 0 0,-1-1 1 0 0,0 0-1 0 0,0 0 1 0 0,0-1-1 0 0,-1 1 1 0 0,0-1-1 0 0,0 0 1 0 0,0 0-1 0 0,-1 0 1 0 0,0-1-1 0 0,0 1 0 0 0,0-1 1 0 0,-1 0-1 0 0,0 1 1 0 0,-1-1-1 0 0,1 0 1 0 0,-1 0-1 0 0,-1 0 1 0 0,1-1-1 0 0,-1 1 1 0 0,0 0-1 0 0,-1 0 0 0 0,0 0 1 0 0,0 0-1 0 0,0 0 1 0 0,-1 0-1 0 0,0 0 1 0 0,0 1-1 0 0,-1-1 1 0 0,0 1-1 0 0,-3-6-26 0 0,-2 0 121 0 0,0 0 0 0 0,0 1 1 0 0,-2 0-1 0 0,1 1 0 0 0,-1 0 0 0 0,-1 0 0 0 0,0 1 0 0 0,0 0 0 0 0,-1 1 0 0 0,0 0 1 0 0,0 1-1 0 0,-1 1 0 0 0,0 0 0 0 0,0 0 0 0 0,-1 1 0 0 0,1 1 0 0 0,-1 1 1 0 0,-2-1-122 0 0,-12-2-30 0 0,0 2 1 0 0,0 0-1 0 0,0 2 1 0 0,0 2 0 0 0,0 0-1 0 0,0 2 1 0 0,-5 1 29 0 0,16 0-508 0 0,-1 0 0 0 0,1 1 0 0 0,0 1 0 0 0,1 1 0 0 0,0 0-1 0 0,0 1 1 0 0,0 1 0 0 0,0 1 0 0 0,1 0 0 0 0,1 1 0 0 0,0 0 0 0 0,-1 2 508 0 0,11-8-425 0 0,-1-1 1 0 0,1 1-1 0 0,0 0 1 0 0,0 1-1 0 0,1-1 1 0 0,0 1-1 0 0,-1-1 1 0 0,1 1-1 0 0,1 0 1 0 0,-2 3 424 0 0,2 1-1052 0 0,0 0-1 0 0,0 0 1 0 0,1 0-1 0 0,0 0 1 0 0,1 1-1 0 0,0 7 1053 0 0</inkml:trace>
  <inkml:trace contextRef="#ctx0" brushRef="#br0" timeOffset="10256.469">12045 668 408 0 0,'0'0'222'0'0,"1"1"1"0"0,-1 0-1 0 0,1-1 0 0 0,-1 1 0 0 0,1 0 1 0 0,-1 0-1 0 0,0 0 0 0 0,0-1 0 0 0,1 1 1 0 0,-1 0-1 0 0,0 0 0 0 0,0 0 0 0 0,0 0 1 0 0,0 0-1 0 0,0-1 0 0 0,0 1 0 0 0,0 0 1 0 0,0 0-1 0 0,0 0 0 0 0,0 0 0 0 0,-1-1 1 0 0,1 1-1 0 0,0 0 0 0 0,-1 0 0 0 0,1 0 0 0 0,0-1 1 0 0,-1 1-1 0 0,1 0 0 0 0,-1 0-222 0 0,-16 23 1768 0 0,12-19-1119 0 0,-2 5-157 0 0,0 1-1 0 0,0 0 1 0 0,1 1 0 0 0,0-1 0 0 0,1 1-1 0 0,0 0 1 0 0,0 4-492 0 0,-4 17 1095 0 0,1 2 0 0 0,2 0-1095 0 0,4-27 178 0 0,1 1-1 0 0,1-1 1 0 0,0 0 0 0 0,0 1-1 0 0,0-1 1 0 0,1 0 0 0 0,1 1-1 0 0,-1-1 1 0 0,1 0 0 0 0,1 0 0 0 0,-1 0-1 0 0,1 0 1 0 0,1-1 0 0 0,0 1-178 0 0,-3-4 31 0 0,2-1 0 0 0,-1 1 0 0 0,0-1 1 0 0,1 0-1 0 0,-1 0 0 0 0,1 0 1 0 0,0 0-1 0 0,0 0 0 0 0,0-1 0 0 0,0 1 1 0 0,0-1-1 0 0,1 0 0 0 0,-1 0 0 0 0,1 0 1 0 0,-1 0-1 0 0,1-1 0 0 0,0 1 1 0 0,0-1-1 0 0,0 0 0 0 0,0 0 0 0 0,0-1 1 0 0,0 1-1 0 0,0-1 0 0 0,0 0 1 0 0,0 0-1 0 0,0 0 0 0 0,0 0 0 0 0,0-1 1 0 0,0 0-1 0 0,1 0-31 0 0,7-2-242 0 0,1-1-1 0 0,-1-1 1 0 0,0 0 0 0 0,-1-1 0 0 0,1 0-1 0 0,-1 0 1 0 0,0-2 0 0 0,-1 1-1 0 0,0-1 1 0 0,0-1 0 0 0,0 0 0 0 0,-1 0-1 0 0,-1-1 1 0 0,0 0 0 0 0,0 0-1 0 0,-1-1 1 0 0,6-9 242 0 0,-9 11-234 0 0,1 0-1 0 0,-1 0 1 0 0,-1-1-1 0 0,1 1 1 0 0,-2-1-1 0 0,1 0 1 0 0,-1 1-1 0 0,-1-1 1 0 0,0 0-1 0 0,0-10 235 0 0,-1 13-64 0 0,-1-1 1 0 0,0 1-1 0 0,0-1 1 0 0,-1 0-1 0 0,0 1 1 0 0,0 0-1 0 0,-1 0 0 0 0,0 0 1 0 0,0 0-1 0 0,0 0 1 0 0,-1 0-1 0 0,0 1 0 0 0,-1-1 1 0 0,1 1-1 0 0,-1 0 64 0 0,0 1-272 0 0,0 0-1 0 0,0 0 0 0 0,0 0 1 0 0,-1 1-1 0 0,0 0 1 0 0,0 0-1 0 0,0 0 0 0 0,0 1 1 0 0,0 0-1 0 0,-1 0 0 0 0,1 0 1 0 0,-1 1-1 0 0,0 0 1 0 0,0 0-1 0 0,0 1 0 0 0,-3 0 273 0 0,1 0-431 0 0,0 1-1 0 0,0 0 0 0 0,0 0 1 0 0,0 1-1 0 0,0 0 0 0 0,0 1 1 0 0,0 0-1 0 0,0 0 0 0 0,1 1 1 0 0,-1 0-1 0 0,1 1 0 0 0,-6 3 432 0 0,-31 20-1148 0 0,-11 1 936 0 0</inkml:trace>
  <inkml:trace contextRef="#ctx0" brushRef="#br0" timeOffset="10257.469">11517 1286 2553 0 0,'0'1'139'0'0,"-1"-1"1"0"0,0 1 0 0 0,1-1 0 0 0,-1 1 0 0 0,0-1-1 0 0,1 1 1 0 0,-1 0 0 0 0,1-1 0 0 0,-1 1 0 0 0,1 0-1 0 0,-1-1 1 0 0,1 1 0 0 0,-1 0 0 0 0,1 0 0 0 0,0-1-1 0 0,0 1 1 0 0,-1 0 0 0 0,1 0 0 0 0,0 0 0 0 0,0-1-1 0 0,0 1 1 0 0,0 0 0 0 0,0 0 0 0 0,0 0 0 0 0,0 0-1 0 0,0-1 1 0 0,0 1 0 0 0,0 0 0 0 0,0 0 0 0 0,0 0-1 0 0,1 0 1 0 0,-1-1 0 0 0,0 1 0 0 0,1 0 0 0 0,-1 0-1 0 0,0-1 1 0 0,1 1 0 0 0,-1 0 0 0 0,1-1 0 0 0,-1 1-1 0 0,1 0 1 0 0,0-1 0 0 0,-1 1 0 0 0,1-1 0 0 0,0 1-1 0 0,-1-1 1 0 0,1 1 0 0 0,0-1 0 0 0,0 1 0 0 0,-1-1-1 0 0,1 0 1 0 0,0 0 0 0 0,0 1 0 0 0,-1-1 0 0 0,1 0-140 0 0,5 2 389 0 0,1 0 0 0 0,-1 0 0 0 0,0 0 1 0 0,0-1-1 0 0,1 0 0 0 0,6 0-389 0 0,33-2 1002 0 0,1-2 0 0 0,-1-2 0 0 0,0-3 0 0 0,7-2-1002 0 0,8-1 323 0 0,277-62-2535 0 0,-252 52-1590 0 0,-21 13-1768 0 0,-52 6 4084 0 0,13-2-2344 0 0</inkml:trace>
  <inkml:trace contextRef="#ctx0" brushRef="#br0" timeOffset="10584.517">12760 436 5697 0 0,'12'-49'8459'0'0,"-11"44"-6675"0"0,-4 5-567 0 0,-4 13 529 0 0,5 1-892 0 0,0 1 1 0 0,1 0-1 0 0,0 11-854 0 0,0 12 671 0 0,0 25 42 0 0,3-1 1 0 0,3 0-1 0 0,5 19-713 0 0,-2-18 220 0 0,5 48-17 0 0,4 20-450 0 0,-7 1-1 0 0,-4 71 248 0 0,-13 116-3477 0 0,11-106-6018 0 0,-4-152 4010 0 0,-7-5-103 0 0</inkml:trace>
  <inkml:trace contextRef="#ctx0" brushRef="#br0" timeOffset="12915.001">20083 347 4801 0 0,'-9'-8'1854'0'0,"4"4"-1135"0"0,1 0 0 0 0,0 0-1 0 0,1 0 1 0 0,-1 0 0 0 0,-2-5-719 0 0,5 8 98 0 0,0 0 0 0 0,1 0 0 0 0,-1 0 0 0 0,1 0 0 0 0,-1 0 0 0 0,1 0 0 0 0,0 0 0 0 0,0 0 0 0 0,-1 0 0 0 0,1-1 0 0 0,0 1 0 0 0,0 0 0 0 0,0 0 0 0 0,0 0 0 0 0,0 0 0 0 0,0 0 0 0 0,0-1 0 0 0,1 1 0 0 0,-1 0 0 0 0,0 0 0 0 0,1 0 0 0 0,-1 0 0 0 0,1 0 0 0 0,-1 0 0 0 0,1 0 0 0 0,-1 0 0 0 0,1 0 0 0 0,0 0 0 0 0,-1 0 0 0 0,2 0-98 0 0,5-6 329 0 0,0 0-1 0 0,1 1 1 0 0,0 0-1 0 0,0 0 0 0 0,0 1 1 0 0,1 0-1 0 0,0 1 1 0 0,0 0-1 0 0,0 0 0 0 0,2 0-328 0 0,27-8 1386 0 0,38-6-1386 0 0,-31 7 342 0 0,-33 8-286 0 0,0 0-1 0 0,0 0 1 0 0,0 2-1 0 0,0-1 1 0 0,1 1 0 0 0,-1 1-1 0 0,1 0 1 0 0,-1 1-1 0 0,8 2-55 0 0,-19-3 1 0 0,1 0 0 0 0,0 1 0 0 0,-1-1-1 0 0,1 1 1 0 0,0-1 0 0 0,-1 1 0 0 0,1 0 0 0 0,-1 0-1 0 0,1-1 1 0 0,-1 1 0 0 0,0 0 0 0 0,1 0-1 0 0,-1 1 1 0 0,0-1 0 0 0,0 0 0 0 0,1 0-1 0 0,-1 1 1 0 0,0-1 0 0 0,0 0 0 0 0,-1 1 0 0 0,1-1-1 0 0,0 1 1 0 0,0-1 0 0 0,-1 1 0 0 0,1 0-1 0 0,-1-1 1 0 0,1 1 0 0 0,-1 0 0 0 0,0-1-1 0 0,1 1 1 0 0,-1 0 0 0 0,0-1 0 0 0,0 1 0 0 0,0 0-1 0 0,-1 0 1 0 0,1-1 0 0 0,0 1 0 0 0,-1 0-1 0 0,1-1 1 0 0,-1 2-1 0 0,-2 5-34 0 0,0 0-1 0 0,0 0 1 0 0,0 0 0 0 0,-1 0-1 0 0,0-1 1 0 0,-1 0 0 0 0,0 0-1 0 0,0 0 35 0 0,-18 21-117 0 0,-1-1 0 0 0,-2-2 0 0 0,-1 0-1 0 0,0-2 1 0 0,-4 0 117 0 0,-150 100-627 0 0,171-117 599 0 0,-15 11-20 0 0,-31 18 24 0 0,51-32-4 0 0,0-1 1 0 0,0 1-1 0 0,-1-1 0 0 0,1-1 0 0 0,-1 1 1 0 0,1-1-1 0 0,-1 0 0 0 0,1 0 0 0 0,-5 0 28 0 0,10-1-18 0 0,-1 0-1 0 0,1 0 0 0 0,0 0 1 0 0,-1 0-1 0 0,1 0 0 0 0,-1 0 0 0 0,1 0 1 0 0,0 0-1 0 0,-1 0 0 0 0,1 0 1 0 0,-1 0-1 0 0,1 0 0 0 0,0 0 1 0 0,-1 0-1 0 0,1-1 0 0 0,-1 1 1 0 0,1 0-1 0 0,0 0 0 0 0,-1 0 0 0 0,1-1 1 0 0,0 1-1 0 0,0 0 0 0 0,-1 0 1 0 0,1-1-1 0 0,0 1 0 0 0,-1 0 1 0 0,1-1-1 0 0,0 1 0 0 0,0 0 1 0 0,0-1-1 0 0,-1 1 0 0 0,1 0 0 0 0,0-1 1 0 0,0 1-1 0 0,0-1 19 0 0,5-15-479 0 0,-2 11 355 0 0,0 1-1 0 0,1-1 1 0 0,-1 1 0 0 0,1 0-1 0 0,4-3 125 0 0,11-9 6 0 0,2 2 0 0 0,0 0 0 0 0,0 1 0 0 0,2 1 0 0 0,-1 1-1 0 0,2 1 1 0 0,-1 1 0 0 0,1 1 0 0 0,0 1 0 0 0,18-2-6 0 0,-34 8-360 0 0,0 1 0 0 0,0 0 0 0 0,0 0 0 0 0,0 1 0 0 0,0 0 0 0 0,0 0 0 0 0,-1 1 0 0 0,1 0 0 0 0,0 1 0 0 0,-1-1 0 0 0,1 2 0 0 0,-1-1 0 0 0,0 1 0 0 0,0 0 0 0 0,-1 0 0 0 0,1 1 0 0 0,-1 0 0 0 0,0 0 0 0 0,1 1 360 0 0,2 2-638 0 0,-1 1 0 0 0,0-1 0 0 0,-1 1 0 0 0,0 1 0 0 0,0-1 0 0 0,-1 1 0 0 0,0 0 0 0 0,-1 0 0 0 0,0 1 0 0 0,-1 0 0 0 0,0 0-1 0 0,1 5 639 0 0,-5-14-57 0 0,0 0-1 0 0,0 0 0 0 0,1-1 0 0 0,-1 1 1 0 0,0 0-1 0 0,0 0 0 0 0,-1 0 0 0 0,1-1 0 0 0,0 1 1 0 0,-1 0-1 0 0,1 0 0 0 0,-1-1 58 0 0</inkml:trace>
  <inkml:trace contextRef="#ctx0" brushRef="#br0" timeOffset="13243.05">19461 911 6841 0 0,'12'-2'7955'0'0,"29"-5"-5928"0"0,5-1-1486 0 0,182-15 1370 0 0,-7 1-1184 0 0,68-17-1560 0 0,-96 19-3786 0 0,-86 15-3079 0 0,-75-5 1638 0 0</inkml:trace>
  <inkml:trace contextRef="#ctx0" brushRef="#br0" timeOffset="13586.719">20384 869 5241 0 0,'-1'-1'339'0'0,"1"0"-1"0"0,-1 0 1 0 0,0 0 0 0 0,0 0-1 0 0,0 1 1 0 0,0-1 0 0 0,0 0-1 0 0,0 0 1 0 0,0 0-1 0 0,0 1 1 0 0,0-1 0 0 0,0 1-1 0 0,0-1 1 0 0,0 1 0 0 0,0-1-1 0 0,0 1 1 0 0,-1 0-1 0 0,1-1 1 0 0,0 1 0 0 0,0 0-1 0 0,0 0 1 0 0,-1 0 0 0 0,1 0-1 0 0,0 0 1 0 0,0 0-1 0 0,0 0 1 0 0,-1 0-339 0 0,0 2 123 0 0,1-1-1 0 0,-1 1 1 0 0,1-1 0 0 0,-1 1 0 0 0,1 0-1 0 0,-1-1 1 0 0,1 1 0 0 0,0 0-1 0 0,0 0 1 0 0,0 0 0 0 0,0 0 0 0 0,0 0-1 0 0,0 0 1 0 0,1 0 0 0 0,-1 2-123 0 0,-6 21 107 0 0,1 1-1 0 0,1 0 1 0 0,2 0 0 0 0,0 0 0 0 0,2 1 0 0 0,1 14-107 0 0,-1 12-412 0 0,1-37-342 0 0,0 1 1 0 0,1 0-1 0 0,1-1 0 0 0,3 12 754 0 0,1-3-4823 0 0,1-1 0 0 0,8 16 4823 0 0,-6-18-3785 0 0</inkml:trace>
  <inkml:trace contextRef="#ctx0" brushRef="#br0" timeOffset="13917.474">19970 1375 8250 0 0,'-13'5'738'0'0,"0"0"0"0"0,1 1 0 0 0,0 1 0 0 0,1 0-1 0 0,-1 0 1 0 0,-7 8-738 0 0,17-14 57 0 0,1 0-1 0 0,0 0 1 0 0,0 0-1 0 0,0 0 1 0 0,0 1-1 0 0,0-1 0 0 0,1 0 1 0 0,-1 0-1 0 0,0 1 1 0 0,1-1-1 0 0,-1 1 1 0 0,1-1-1 0 0,-1 0 0 0 0,1 1 1 0 0,-1-1-1 0 0,1 1 1 0 0,0-1-1 0 0,0 1 1 0 0,0-1-1 0 0,0 2-56 0 0,0 0 77 0 0,1 0-1 0 0,-1 0 0 0 0,1-1 1 0 0,0 1-1 0 0,0 0 1 0 0,0 0-1 0 0,0 0 1 0 0,1-1-1 0 0,-1 1 1 0 0,2 1-77 0 0,4 6 191 0 0,1 0 0 0 0,1 0 0 0 0,0-1 0 0 0,9 8-191 0 0,11 9 347 0 0,2 0 1 0 0,0-2-1 0 0,2-2 0 0 0,1 0 0 0 0,0-3 0 0 0,2 0 1 0 0,0-3-1 0 0,0-1 0 0 0,17 4-347 0 0,-42-17 42 0 0,0 0 1 0 0,0-1-1 0 0,0-1 0 0 0,0 1 1 0 0,0-2-1 0 0,0 1 0 0 0,0-2 1 0 0,-1 1-1 0 0,1-1 0 0 0,0-1 1 0 0,-1 0-1 0 0,9-4-42 0 0,-15 6 12 0 0,-1-1-1 0 0,1 1 0 0 0,-1-1 1 0 0,1 0-1 0 0,-1 0 1 0 0,0 0-1 0 0,0-1 1 0 0,0 1-1 0 0,0-1 1 0 0,0 1-1 0 0,0-1 1 0 0,-1 0-1 0 0,1 0 1 0 0,-1-1-1 0 0,0 1 0 0 0,0 0 1 0 0,0-1-1 0 0,-1 1 1 0 0,1-1-1 0 0,-1 0 1 0 0,0 1-1 0 0,0-1 1 0 0,0 0-1 0 0,0 0 1 0 0,-1 0-1 0 0,1 0 1 0 0,-1 1-1 0 0,0-1 1 0 0,0 0-1 0 0,-1-2-11 0 0,1-4 65 0 0,-2-1-1 0 0,1 1 1 0 0,-1-1 0 0 0,-1 1-1 0 0,0 0 1 0 0,0 0 0 0 0,-1 0 0 0 0,-1 0-1 0 0,1 1 1 0 0,-5-6-65 0 0,1 3 63 0 0,-1 1 0 0 0,0 1 0 0 0,0 0 1 0 0,-1 0-1 0 0,0 1 0 0 0,-1 0 0 0 0,0 1 0 0 0,0 0 0 0 0,-1 1 1 0 0,-8-4-64 0 0,0 1 20 0 0,-1 1 1 0 0,1 1-1 0 0,-1 0 1 0 0,-1 2-1 0 0,1 1 1 0 0,-5 0-21 0 0,10 3-166 0 0,1 1 1 0 0,0 0 0 0 0,-1 1 0 0 0,1 1-1 0 0,-1 1 1 0 0,1 0 0 0 0,0 1-1 0 0,-12 3 166 0 0,2 2-1236 0 0,2 0-1 0 0,-1 1 0 0 0,1 2 0 0 0,-20 12 1237 0 0,28-13-2227 0 0,0 0-1 0 0,1 2 0 0 0,0 0 0 0 0,-7 9 2228 0 0,15-16-789 0 0,-33 34-3939 0 0</inkml:trace>
  <inkml:trace contextRef="#ctx0" brushRef="#br0" timeOffset="11740.509">17362 386 3201 0 0,'0'0'211'0'0,"0"0"1"0"0,-1-1-1 0 0,1 1 1 0 0,0 0-1 0 0,0 0 1 0 0,-1 0-1 0 0,1 0 1 0 0,0 0-1 0 0,0 0 1 0 0,-1 0 0 0 0,1 0-1 0 0,0 0 1 0 0,0 0-1 0 0,-1 0 1 0 0,1 0-1 0 0,0 0 1 0 0,-1 0-1 0 0,1 0 1 0 0,0 0-1 0 0,0 0 1 0 0,-1 0-1 0 0,1 1 1 0 0,0-1-1 0 0,0 0 1 0 0,-1 0-1 0 0,1 0 1 0 0,0 0-1 0 0,0 0 1 0 0,0 1 0 0 0,-1-1-1 0 0,1 0 1 0 0,0 0-1 0 0,0 0 1 0 0,0 1-212 0 0,-15 11 1496 0 0,3-3-25 0 0,-9 9-782 0 0,1 1-1 0 0,1 0 1 0 0,0 1-1 0 0,1 3-688 0 0,-40 40 634 0 0,-80 67 641 0 0,-46 46 473 0 0,168-159-1573 0 0,1 1 0 0 0,1 1 1 0 0,0 0-1 0 0,2 0 0 0 0,0 2-175 0 0,10-12-17 0 0,12-19-249 0 0,-2 3 82 0 0,21-16-82 0 0,0 2 0 0 0,2 0-1 0 0,0 3 1 0 0,1 0 0 0 0,0 2 0 0 0,27-8 266 0 0,-50 21 16 0 0,0 0 0 0 0,1 1 0 0 0,-1 0 0 0 0,1 0 0 0 0,-1 1 0 0 0,1 0 0 0 0,0 1 0 0 0,-1 0 1 0 0,1 0-1 0 0,0 1 0 0 0,-1 1 0 0 0,9 1-16 0 0,-10-1 4 0 0,0 0 0 0 0,-1 1 0 0 0,1 0 0 0 0,-1 0 0 0 0,0 0 0 0 0,0 1 0 0 0,0 0 0 0 0,0 0 0 0 0,-1 1 0 0 0,1 0 0 0 0,-1 0 0 0 0,-1 0 0 0 0,1 1 0 0 0,-1 0 0 0 0,0 0 0 0 0,0 0-4 0 0,25 43-708 0 0,-4-6-2156 0 0,5-1-4616 0 0,-21-29 3478 0 0,-6-8 224 0 0</inkml:trace>
  <inkml:trace contextRef="#ctx0" brushRef="#br0" timeOffset="12087.074">17230 742 944 0 0,'-3'-8'4417'0'0,"8"0"-2576"0"0,1-3-201 0 0,2 5-96 0 0,9 1-240 0 0,-1 5-399 0 0,12 0-385 0 0,-3 2-136 0 0,8 4-168 0 0,-3-3-232 0 0,1 2-128 0 0,7-2-408 0 0,-4-6-696 0 0,4-2-561 0 0,-2 2-631 0 0,0 0-625 0 0,11 14-744 0 0,-22-14 3185 0 0</inkml:trace>
  <inkml:trace contextRef="#ctx0" brushRef="#br0" timeOffset="12088.074">17898 215 3377 0 0,'-6'-14'1442'0'0,"-1"1"4041"0"0,7 13-5298 0 0,-1 1 0 0 0,1 0 0 0 0,-1-1 0 0 0,1 1 0 0 0,-1 0 0 0 0,1 0 0 0 0,0-1 0 0 0,-1 1 0 0 0,1 0 0 0 0,0 0 1 0 0,0 0-1 0 0,0-1 0 0 0,-1 1 0 0 0,1 0 0 0 0,0 0 0 0 0,0 0 0 0 0,0 0 0 0 0,0-1 0 0 0,1 1 0 0 0,-1 0 0 0 0,0 0-185 0 0,-5 330 5842 0 0,11-164-7777 0 0,2 0-4547 0 0,5-45-2546 0 0,-13-114 8383 0 0,-1 1 1 0 0,1-1 0 0 0,-1 1 0 0 0,-2 5 644 0 0</inkml:trace>
  <inkml:trace contextRef="#ctx0" brushRef="#br0" timeOffset="12415.12">17252 1242 10178 0 0,'-17'-1'1690'0'0,"13"2"-1319"0"0,0-1 1 0 0,-1 0 0 0 0,1-1-1 0 0,0 1 1 0 0,0-1 0 0 0,0 0 0 0 0,0 0-1 0 0,-1 0 1 0 0,1 0 0 0 0,-1-2-372 0 0,4 3 24 0 0,1 0 0 0 0,0 0 1 0 0,0 0-1 0 0,0 0 1 0 0,-1 0-1 0 0,1-1 0 0 0,0 1 1 0 0,0 0-1 0 0,0 0 0 0 0,0 0 1 0 0,0-1-1 0 0,-1 1 1 0 0,1 0-1 0 0,0 0 0 0 0,0 0 1 0 0,0-1-1 0 0,0 1 0 0 0,0 0 1 0 0,0 0-1 0 0,0-1 1 0 0,0 1-1 0 0,0 0 0 0 0,0 0 1 0 0,0-1-1 0 0,0 1 0 0 0,0 0 1 0 0,0 0-1 0 0,0-1 1 0 0,0 1-1 0 0,0 0 0 0 0,0 0 1 0 0,0 0-1 0 0,0-1 0 0 0,0 1 1 0 0,0 0-1 0 0,0 0 1 0 0,1-1-1 0 0,-1 1 0 0 0,0 0 1 0 0,0 0-1 0 0,0 0 1 0 0,0 0-1 0 0,0-1 0 0 0,1 1 1 0 0,-1 0-1 0 0,0 0 0 0 0,0 0-24 0 0,13-9 365 0 0,-10 8-212 0 0,14-9-48 0 0,1 2-1 0 0,0 0 1 0 0,0 1 0 0 0,0 1 0 0 0,10-1-105 0 0,33-6 415 0 0,4 2-415 0 0,3-1 76 0 0,-33 6-447 0 0,1 1 1 0 0,-1 1 0 0 0,7 3 370 0 0,-27 0-174 0 0,-1 2 1 0 0,1 0 0 0 0,-1 1 0 0 0,0 0 0 0 0,0 1-1 0 0,0 1 1 0 0,0 0 0 0 0,0 1 0 0 0,1 1 173 0 0,-11-4-127 0 0,-1-1 1 0 0,1 1 0 0 0,-1 0-1 0 0,0 0 1 0 0,0 0 0 0 0,0 0-1 0 0,0 1 1 0 0,0-1 0 0 0,-1 1-1 0 0,1 0 1 0 0,-1 0 0 0 0,0 0-1 0 0,1 0 1 0 0,-1 0 0 0 0,-1 0-1 0 0,1 1 1 0 0,0-1 0 0 0,-1 1-1 0 0,0-1 1 0 0,0 1 0 0 0,0-1-1 0 0,0 1 1 0 0,0 0 0 0 0,-1 0-1 0 0,0-1 1 0 0,1 1 0 0 0,-2 0-1 0 0,1 0 1 0 0,0-1 0 0 0,-1 1-1 0 0,1 0 1 0 0,-1-1 0 0 0,0 1-1 0 0,0 0 1 0 0,-1-1 0 0 0,1 1-1 0 0,-1-1 1 0 0,0 0 0 0 0,1 1-1 0 0,-1-1 1 0 0,-3 2 126 0 0,-4 6-79 0 0,-1 0 0 0 0,-1 0 0 0 0,0-1-1 0 0,-1 0 1 0 0,1-1 0 0 0,-2-1 0 0 0,-7 5 79 0 0,-21 8 996 0 0,-35 14-996 0 0,33-16 2050 0 0,-29 18-2050 0 0,41-19 680 0 0,2-3 55 0 0,0 3 1 0 0,1 0-1 0 0,1 1 1 0 0,1 2-1 0 0,-12 13-735 0 0,34-30 121 0 0,0 0-1 0 0,1 0 0 0 0,0 1 0 0 0,0-1 1 0 0,0 1-1 0 0,0-1 0 0 0,1 1 0 0 0,0 0 1 0 0,0 0-1 0 0,0 0 0 0 0,0 1 1 0 0,1-1-1 0 0,0 0 0 0 0,0 1 0 0 0,1-1 1 0 0,-1 0-1 0 0,1 3-120 0 0,0-6 52 0 0,1 0 1 0 0,-1 1-1 0 0,0-1 1 0 0,1 1-1 0 0,0-1 1 0 0,0 0-1 0 0,0 0 1 0 0,0 1-1 0 0,0-1 1 0 0,0 0-1 0 0,0 0 1 0 0,1 0-1 0 0,-1 0 1 0 0,1 0-1 0 0,-1 0 1 0 0,2 0-53 0 0,-1 0 36 0 0,1 0-1 0 0,0 0 1 0 0,0 0 0 0 0,0 0 0 0 0,0-1 0 0 0,0 0 0 0 0,1 1 0 0 0,-1-1 0 0 0,0 0 0 0 0,1 0 0 0 0,-1-1 0 0 0,1 1 0 0 0,-1-1 0 0 0,1 0-36 0 0,59 4-588 0 0,0-4 0 0 0,0-2 0 0 0,0-3 0 0 0,-1-2 0 0 0,54-15 588 0 0,54-10-4300 0 0,-154 30 3717 0 0,62-13-3375 0 0,-53 7 198 0 0,-1-1 0 0 0,14-8 3760 0 0,-38 17-13 0 0</inkml:trace>
  <inkml:trace contextRef="#ctx0" brushRef="#br0" timeOffset="11068.898">15929 375 3353 0 0,'-1'-1'221'0'0,"1"1"0"0"0,0-1 0 0 0,0 0 1 0 0,0 1-1 0 0,0-1 0 0 0,-1 1 0 0 0,1-1 1 0 0,0 1-1 0 0,-1-1 0 0 0,1 1 0 0 0,0-1 1 0 0,-1 1-1 0 0,1-1 0 0 0,-1 1 0 0 0,1-1 1 0 0,-1 1-1 0 0,1-1 0 0 0,-1 1 0 0 0,1 0 1 0 0,-1-1-1 0 0,1 1 0 0 0,-1 0 0 0 0,1 0 0 0 0,-1-1 1 0 0,0 1-1 0 0,1 0 0 0 0,-1 0 0 0 0,1 0 1 0 0,-1 0-1 0 0,0 0 0 0 0,0 0-221 0 0,0-1 277 0 0,-1 1-1 0 0,0 0 1 0 0,1 0 0 0 0,-1 0-1 0 0,0 0 1 0 0,1 0 0 0 0,-1 0-1 0 0,1 1 1 0 0,-1-1 0 0 0,0 1-1 0 0,1-1 1 0 0,-2 1-277 0 0,-34 23 1389 0 0,2 1 1 0 0,0 1-1 0 0,-20 22-1389 0 0,0-1 557 0 0,-323 235 1035 0 0,289-215-1273 0 0,-5 12-319 0 0,-5 3 21 0 0,97-80-42 0 0,-13 9-1 0 0,15-11 7 0 0,-1 1-1 0 0,1-1 1 0 0,0 0-1 0 0,-1 0 1 0 0,1 1-1 0 0,0-1 1 0 0,-1 0-1 0 0,1 0 1 0 0,0 0-1 0 0,-1 1 1 0 0,1-1-1 0 0,0 0 1 0 0,-1 0-1 0 0,1 0 1 0 0,-1 0-1 0 0,1 0 1 0 0,0 0-1 0 0,-1 0 1 0 0,1 0-1 0 0,-1 0 1 0 0,1 0-1 0 0,0 0 1 0 0,-1 0-1 0 0,1 0 1 0 0,-1 0-1 0 0,1 0 1 0 0,0 0-1 0 0,-1 0 1 0 0,1 0-1 0 0,0 0 1 0 0,-1-1-1 0 0,1 1 1 0 0,-1 0 15 0 0,2-1-77 0 0,0-1 0 0 0,0 1 1 0 0,0 0-1 0 0,-1 0 0 0 0,1 0 1 0 0,0 0-1 0 0,1 0 0 0 0,-1 0 1 0 0,0 0-1 0 0,0 0 0 0 0,0 0 1 0 0,1 0 76 0 0,-2 1-7 0 0,83-64-806 0 0,-55 41 781 0 0,0 2 1 0 0,1 0 0 0 0,1 2 0 0 0,1 1 0 0 0,6-1 31 0 0,-13 9 21 0 0,0 1 0 0 0,1 0-1 0 0,0 2 1 0 0,0 1-1 0 0,25-2-20 0 0,-40 6-33 0 0,0 2-1 0 0,1-1 0 0 0,-1 1 0 0 0,1 1 1 0 0,-1 0-1 0 0,0 0 0 0 0,1 1 0 0 0,-1 1 0 0 0,0-1 1 0 0,0 2-1 0 0,-1-1 0 0 0,1 1 0 0 0,-1 1 1 0 0,1 0-1 0 0,-1 0 0 0 0,3 3 34 0 0,-1 0-497 0 0,-1 0 0 0 0,0 0-1 0 0,-1 1 1 0 0,1 0 0 0 0,-2 1 0 0 0,5 6 497 0 0,0 1-1702 0 0,0-1 0 0 0,0 0-1 0 0,2-1 1 0 0,0 0 0 0 0,0-2 0 0 0,1 0 0 0 0,15 9 1702 0 0,-3-5-2395 0 0</inkml:trace>
  <inkml:trace contextRef="#ctx0" brushRef="#br0" timeOffset="11396.826">16169 217 5449 0 0,'0'0'202'0'0,"4"-5"869"0"0,-1 1 0 0 0,1 0 1 0 0,-1 0-1 0 0,1 0 0 0 0,4-3-1071 0 0,-7 6 118 0 0,-1 1-1 0 0,1 0 0 0 0,-1-1 1 0 0,1 1-1 0 0,-1 0 1 0 0,1 0-1 0 0,0-1 0 0 0,-1 1 1 0 0,1 0-1 0 0,-1 0 0 0 0,1 0 1 0 0,0-1-1 0 0,-1 1 1 0 0,1 0-1 0 0,0 0 0 0 0,-1 0 1 0 0,1 0-1 0 0,-1 0 1 0 0,1 1-1 0 0,0-1 0 0 0,-1 0 1 0 0,1 0-118 0 0,0 1 160 0 0,0-1 1 0 0,-1 1-1 0 0,1 0 0 0 0,0-1 1 0 0,0 1-1 0 0,-1 0 0 0 0,1 0 1 0 0,-1-1-1 0 0,1 1 1 0 0,-1 0-1 0 0,1 0 0 0 0,-1 0 1 0 0,1 0-1 0 0,-1 0 0 0 0,0 0 1 0 0,1 0-1 0 0,-1 0 1 0 0,0 0-1 0 0,0 0-160 0 0,6 31 1118 0 0,-2 0-1 0 0,-2 0 1 0 0,-1 28-1118 0 0,2 15 828 0 0,1 705 1315 0 0,-7-582-2562 0 0,9 137-4745 0 0,0-294 2839 0 0,-5-36 1442 0 0,0 1-1 0 0,1-1 0 0 0,0 1 0 0 0,0-1 0 0 0,1 1 0 0 0,-1-1 0 0 0,1 0 0 0 0,0 0 1 0 0,1-1-1 0 0,-1 1 0 0 0,1-1 0 0 0,0 1 0 0 0,0-1 0 0 0,0 0 884 0 0,10 3-2671 0 0</inkml:trace>
  <inkml:trace contextRef="#ctx0" brushRef="#br0" timeOffset="8565.125">8810 814 4273 0 0,'0'0'182'0'0,"0"1"-1"0"0,0-1 1 0 0,0 1 0 0 0,0-1-1 0 0,0 1 1 0 0,0-1 0 0 0,0 1-1 0 0,0-1 1 0 0,0 0 0 0 0,0 1 0 0 0,0-1-1 0 0,0 1 1 0 0,0-1 0 0 0,0 1-1 0 0,1-1 1 0 0,-1 1 0 0 0,0-1-1 0 0,0 0 1 0 0,0 1 0 0 0,1-1 0 0 0,-1 1-1 0 0,0-1 1 0 0,0 0 0 0 0,1 1-1 0 0,-1-1 1 0 0,0 0 0 0 0,1 0-1 0 0,-1 1 1 0 0,0-1 0 0 0,1 0 0 0 0,-1 1-1 0 0,1-1 1 0 0,-1 0 0 0 0,0 0-1 0 0,1 0 1 0 0,-1 0 0 0 0,1 1-1 0 0,-1-1 1 0 0,1 0 0 0 0,-1 0-182 0 0,26 4 2039 0 0,0-6-1059 0 0,1-1-1 0 0,-1-1 1 0 0,1-1-1 0 0,19-8-979 0 0,19-3 691 0 0,-9 2-294 0 0,-5 1 254 0 0,17 0-651 0 0,-52 11 54 0 0,0 0 1 0 0,0 1-1 0 0,1 1 0 0 0,-1 0 1 0 0,0 2-1 0 0,7 1-54 0 0,-21-3 11 0 0,1 0-1 0 0,-1 0 1 0 0,0 1 0 0 0,0-1-1 0 0,0 0 1 0 0,0 1 0 0 0,0 0 0 0 0,-1 0-1 0 0,1-1 1 0 0,0 1 0 0 0,0 0 0 0 0,0 1-1 0 0,-1-1 1 0 0,1 0 0 0 0,0 0-1 0 0,-1 1 1 0 0,1-1 0 0 0,-1 1 0 0 0,0-1-1 0 0,1 1 1 0 0,-1 0 0 0 0,0-1 0 0 0,0 1-1 0 0,0 0 1 0 0,0 0 0 0 0,0 0-1 0 0,-1 0 1 0 0,1 0 0 0 0,-1 0 0 0 0,1 0-1 0 0,-1 0 1 0 0,1 0 0 0 0,-1 0-1 0 0,0 0 1 0 0,0 0 0 0 0,0 0 0 0 0,0 0-1 0 0,-1 1-10 0 0,-1 7 35 0 0,0 1-1 0 0,-1-1 1 0 0,-1 0-1 0 0,0 0 1 0 0,0 0-1 0 0,-4 7-34 0 0,6-13-9 0 0,-21 37 11 0 0,-2-2 1 0 0,-1-1-1 0 0,-23 26-2 0 0,-15 21-43 0 0,-91 113-552 0 0,100-131-262 0 0,-3-5-1114 0 0,2-2-3776 0 0,55-58 5416 0 0,0-1-1 0 0,0 1 1 0 0,0 0-1 0 0,0-1 1 0 0,1 1-1 0 0,-1 0 1 0 0,0 0-1 0 0,1 0 1 0 0,0 0-1 0 0,-1 0 1 0 0,1 0 0 0 0,0 0-1 0 0,0-1 1 0 0,0 1-1 0 0,0 0 1 0 0,0 0-1 0 0,1 0 1 0 0,-1 0-1 0 0,0 0 1 0 0,1 0-1 0 0,0 0 1 0 0,0 0 331 0 0,0 5-1184 0 0,-1-7 1138 0 0,0 0 0 0 0,1 0 0 0 0,-1 0 0 0 0,0 0 0 0 0,0 0 1 0 0,0 1-1 0 0,0-1 0 0 0,0 0 0 0 0,0 0 0 0 0,0 0 0 0 0,0 0 0 0 0,0 0 0 0 0,0 1 0 0 0,0-1 1 0 0,0 0-1 0 0,0 0 0 0 0,0 0 0 0 0,0 0 0 0 0,0 0 0 0 0,0 1 0 0 0,0-1 0 0 0,0 0 0 0 0,0 0 1 0 0,0 0-1 0 0,0 0 0 0 0,0 1 0 0 0,0-1 0 0 0,0 0 0 0 0,0 0 0 0 0,0 0 0 0 0,0 0 1 0 0,-1 0-1 0 0,1 0 0 0 0,0 1 0 0 0,0-1 0 0 0,0 0 0 0 0,0 0 0 0 0,0 0 0 0 0,0 0 0 0 0,0 0 1 0 0,-1 0-1 0 0,1 0 0 0 0,0 0 0 0 0,0 0 0 0 0,0 0 0 0 0,0 1 0 0 0,0-1 0 0 0,-1 0 0 0 0,1 0 1 0 0,0 0-1 0 0,0 0 0 0 0,0 0 0 0 0,0 0 0 0 0,-1 0 46 0 0</inkml:trace>
  <inkml:trace contextRef="#ctx0" brushRef="#br0" timeOffset="8925.125">9512 521 6561 0 0,'2'1'373'0'0,"-1"-1"1"0"0,1 1-1 0 0,0-1 0 0 0,-1 1 0 0 0,1 0 0 0 0,-1 0 0 0 0,1 0 0 0 0,-1 0 0 0 0,1 0 0 0 0,-1 0 0 0 0,0 0 0 0 0,0 0 0 0 0,1 1 0 0 0,-1-1 0 0 0,0 0 1 0 0,0 1-1 0 0,0-1 0 0 0,0 1-373 0 0,16 30 1738 0 0,-12-10-1090 0 0,0 0 0 0 0,-2 0 0 0 0,0 0-1 0 0,-1 13-647 0 0,2 19 493 0 0,17 211 851 0 0,-2-14-572 0 0,-5-35-577 0 0,-4-49-61 0 0,-7-117-627 0 0,-2 0-1 0 0,-2 3 494 0 0,-9 47-6914 0 0,10-100 6777 0 0,0-1 0 0 0,0 1 0 0 0,1 0-1 0 0,-1 0 1 0 0,0 0 0 0 0,0 0 0 0 0,0 0 0 0 0,0 0 0 0 0,0 0 0 0 0,1 0 0 0 0,-1-1 0 0 0,0 1 0 0 0,0 0 0 0 0,0 0 0 0 0,0 0 0 0 0,1 0 0 0 0,-1 0-1 0 0,0 0 1 0 0,0 0 0 0 0,0 0 0 0 0,1 0 0 0 0,-1 0 0 0 0,0 0 0 0 0,0 0 0 0 0,0 0 0 0 0,0 0 0 0 0,1 0 0 0 0,-1 0 0 0 0,0 0 0 0 0,0 0 0 0 0,0 1 0 0 0,0-1-1 0 0,1 0 1 0 0,-1 0 0 0 0,0 0 0 0 0,0 0 0 0 0,0 0 0 0 0,0 0 0 0 0,0 0 0 0 0,1 1 0 0 0,-1-1 0 0 0,0 0 0 0 0,0 0 0 0 0,0 0 0 0 0,0 0 0 0 0,0 0-1 0 0,0 1 1 0 0,0-1 0 0 0,0 0 0 0 0,0 0 0 0 0,0 0 0 0 0,1 1 0 0 0,-1-1 0 0 0,0 0 0 0 0,0 0 0 0 0,0 0 0 0 0,0 0 0 0 0,0 1 0 0 0,0-1 0 0 0,0 0 0 0 0,0 0-1 0 0,-1 0 1 0 0,1 0 0 0 0,0 1 0 0 0,0-1 0 0 0,0 0 0 0 0,0 0 0 0 0,0 0 0 0 0,0 0 0 0 0,0 1 137 0 0,3-5-1405 0 0,-5-11-230 0 0</inkml:trace>
  <inkml:trace contextRef="#ctx0" brushRef="#br0" timeOffset="9253.149">9623 1267 3097 0 0,'8'-5'1899'0'0,"1"1"0"0"0,0-1 0 0 0,0 2 0 0 0,4-1-1899 0 0,38-8 3676 0 0,-15 8-2674 0 0,33 1-1002 0 0,0 1 376 0 0,-53 0-611 0 0,57-1-1128 0 0,-66 3 474 0 0,1 0 1 0 0,0 1-1 0 0,-1 0 0 0 0,1 1 1 0 0,-1 0-1 0 0,0 0 1 0 0,1 1-1 0 0,1 0 889 0 0,11 6-4059 0 0,-7-7 1086 0 0</inkml:trace>
  <inkml:trace contextRef="#ctx0" brushRef="#br0" timeOffset="9581.34">10352 784 9282 0 0,'24'-4'4842'0'0,"12"-12"-1802"0"0,2 0-1576 0 0,36-8-708 0 0,-31 9-551 0 0,1 2 1 0 0,1 2-1 0 0,0 2-205 0 0,-29 6 37 0 0,-7 1-56 0 0,1 0-1 0 0,0 1 1 0 0,0 0-1 0 0,0 0 1 0 0,0 1 0 0 0,0 0-1 0 0,0 1 1 0 0,8 1 19 0 0,-18-1-8 0 0,1-1 1 0 0,0 1-1 0 0,0-1 1 0 0,0 1 0 0 0,0-1-1 0 0,0 1 1 0 0,0-1 0 0 0,0 1-1 0 0,-1 0 1 0 0,1-1 0 0 0,0 1-1 0 0,0 0 1 0 0,-1 0-1 0 0,1-1 1 0 0,-1 1 0 0 0,1 0-1 0 0,-1 0 1 0 0,1 0 0 0 0,-1 0-1 0 0,1 0 1 0 0,-1 0 0 0 0,0 0-1 0 0,1 0 8 0 0,-1 2 0 0 0,0-1 0 0 0,0 1 0 0 0,0-1 0 0 0,0 1 0 0 0,0-1 0 0 0,0 0 0 0 0,-1 1 0 0 0,1-1 0 0 0,-1 1 0 0 0,1 0 0 0 0,-3 5 4 0 0,0 0 0 0 0,-1 0-1 0 0,0-1 1 0 0,0 1 0 0 0,-3 4-4 0 0,-29 37-156 0 0,-1-1 0 0 0,-3-1 0 0 0,-24 20 156 0 0,-141 119 173 0 0,190-174-159 0 0,0 0 1 0 0,-1-2-1 0 0,0 0 0 0 0,-16 8-13 0 0,32-18-9 0 0,0-1 1 0 0,1 1 0 0 0,-1 0 0 0 0,0 0 0 0 0,0 0 0 0 0,0 0 0 0 0,0 0 0 0 0,0 0 0 0 0,0-1 0 0 0,0 1 0 0 0,0 0 0 0 0,0 0 0 0 0,0 0 0 0 0,0 0 0 0 0,0 0 0 0 0,-1 0 0 0 0,1 0 0 0 0,0-1 0 0 0,0 1 0 0 0,0 0 0 0 0,0 0 0 0 0,0 0 0 0 0,0 0 0 0 0,0 0 0 0 0,0 0 0 0 0,0 0 0 0 0,0-1 0 0 0,0 1 0 0 0,0 0 0 0 0,0 0 0 0 0,-1 0 0 0 0,1 0 0 0 0,0 0 0 0 0,0 0 0 0 0,0 0 0 0 0,0 0 0 0 0,0 0 0 0 0,0 0 0 0 0,0 0 0 0 0,-1 0 0 0 0,1 0 0 0 0,0 0 0 0 0,0 0 0 0 0,0 0 0 0 0,0 0 0 0 0,0 0 0 0 0,0 0 0 0 0,-1 0 0 0 0,1 0 0 0 0,0 0 0 0 0,0 0 0 0 0,0 0 0 0 0,0 0 0 0 0,0 0 0 0 0,0 0 0 0 0,0 0 0 0 0,-1 0 0 0 0,1 0 0 0 0,0 0 0 0 0,0 0 0 0 0,0 0 0 0 0,0 0 0 0 0,0 1 0 0 0,0-1 0 0 0,0 0-1 0 0,0 0 1 0 0,0 0 0 0 0,-1 0 0 0 0,1 0 7 0 0,8-14-220 0 0,12-13 96 0 0,-12 18 155 0 0,-1 1-1 0 0,1 0 1 0 0,1 1-1 0 0,-1 0 1 0 0,1 0-1 0 0,0 1 1 0 0,1 0-1 0 0,0 0 1 0 0,0 1-1 0 0,0 1 1 0 0,0-1-1 0 0,1 2 1 0 0,0-1-31 0 0,-3 2 32 0 0,0 0 1 0 0,0 1 0 0 0,0 0-1 0 0,0 0 1 0 0,1 1 0 0 0,-1 0-1 0 0,0 0 1 0 0,0 1 0 0 0,0 0 0 0 0,0 0-1 0 0,0 1 1 0 0,0 0 0 0 0,0 1-1 0 0,-1-1 1 0 0,1 1 0 0 0,-1 1 0 0 0,7 4-33 0 0,11 9-151 0 0,-1 1 1 0 0,0 2 0 0 0,0 2 150 0 0,0-1-564 0 0,-17-14-24 0 0,0 1 0 0 0,-1-1 1 0 0,0 1-1 0 0,-1 0 1 0 0,0 0-1 0 0,0 0 1 0 0,0 1 587 0 0,-1-1-1877 0 0,1 0 1 0 0,0 0-1 0 0,0 0 1 0 0,1-1 0 0 0,1 2 1876 0 0,-3-6-4780 0 0</inkml:trace>
  <inkml:trace contextRef="#ctx0" brushRef="#br0" timeOffset="9912.83">11098 460 4313 0 0,'1'4'8616'0'0,"-1"14"-6228"0"0,0-5-1155 0 0,13 144 2716 0 0,0 27-2234 0 0,-6-81-1205 0 0,4 98 35 0 0,-25 277-1501 0 0,14-466 834 0 0,-6 71-1097 0 0,2-28-4947 0 0,1 30 6166 0 0,4-77-1343 0 0,0 0 0 0 0,1 0 0 0 0,-1 0 0 0 0,1 0 0 0 0,1 0 1343 0 0,1 6-3125 0 0,-1 4-1785 0 0</inkml:trace>
  <inkml:trace contextRef="#ctx0" brushRef="#br1" timeOffset="17591.932">23541 333 4273 0 0,'126'-69'7602'0'0,"-71"40"-6386"0"0,0 2 0 0 0,23-5-1216 0 0,-35 14 193 0 0,-11 6-3 0 0,1 2-1 0 0,-1 1 1 0 0,2 2 0 0 0,-1 1-1 0 0,1 1 1 0 0,0 2-1 0 0,0 2 1 0 0,-1 1-1 0 0,20 3-189 0 0,-48-3 17 0 0,-1 1 0 0 0,1 0-1 0 0,-1 0 1 0 0,1 0 0 0 0,-1 0 0 0 0,1 1-1 0 0,-1 0 1 0 0,0 0 0 0 0,0 0 0 0 0,0 0-1 0 0,0 1 1 0 0,0-1 0 0 0,0 1 0 0 0,-1 0 0 0 0,1 0-1 0 0,-1 1 1 0 0,0-1 0 0 0,0 1 0 0 0,0-1-1 0 0,-1 1 1 0 0,1 0 0 0 0,-1 0 0 0 0,0 0-1 0 0,0 1-16 0 0,2 3 62 0 0,-1 0 0 0 0,0 1 0 0 0,-1-1 0 0 0,0 1 0 0 0,0 0-1 0 0,-1-1 1 0 0,0 1 0 0 0,-1 0 0 0 0,0 0 0 0 0,0 0 0 0 0,-1 0-1 0 0,-1 3-61 0 0,-3 18 77 0 0,-3 0 0 0 0,0-1-1 0 0,-2 0 1 0 0,-1-1-1 0 0,-1 0 1 0 0,-2 0-1 0 0,0-2 1 0 0,-2 0 0 0 0,-16 20-77 0 0,-27 30 125 0 0,-4-3 1 0 0,-34 27-126 0 0,47-48 102 0 0,-9 8-72 0 0,-2-3 1 0 0,-3-2-1 0 0,-2-3 0 0 0,-3-3 0 0 0,-1-3 1 0 0,-3-3-1 0 0,-1-3 0 0 0,-2-4 0 0 0,-25 7-30 0 0,73-32-25 0 0,12-4 19 0 0,-1-1 1 0 0,1 0-1 0 0,-1-1 0 0 0,0-1 0 0 0,-14 2 6 0 0,30-6-4 0 0,0 0 0 0 0,0 0 0 0 0,0 0 0 0 0,0 0 0 0 0,1 0 0 0 0,-1 0 1 0 0,0 0-1 0 0,0 0 0 0 0,0 0 0 0 0,0 0 0 0 0,0-1 0 0 0,0 1 0 0 0,0 0 1 0 0,1 0-1 0 0,-1-1 0 0 0,0 1 0 0 0,0-1 0 0 0,0 1 0 0 0,1-1 0 0 0,-1 1 1 0 0,0-1-1 0 0,0 0 0 0 0,1 1 0 0 0,-1-1 0 0 0,1 0 0 0 0,-1 1 0 0 0,1-1 1 0 0,-1 0-1 0 0,1 0 0 0 0,-1 1 0 0 0,1-1 0 0 0,-1 0 0 0 0,1 0 0 0 0,0 0 1 0 0,0 0-1 0 0,-1 0 0 0 0,1 0 0 0 0,0 1 0 0 0,0-1 0 0 0,0 0 0 0 0,0 0 1 0 0,0 0-1 0 0,0 0 0 0 0,0 0 4 0 0,1-2-6 0 0,-1 0 0 0 0,0 0-1 0 0,1 0 1 0 0,0 0 0 0 0,0 0 0 0 0,0 0 0 0 0,0 1-1 0 0,0-1 1 0 0,1 0 0 0 0,-1 1 0 0 0,1-1 0 0 0,1-1 6 0 0,12-12 75 0 0,0 1 0 0 0,1 1-1 0 0,1 1 1 0 0,0 0 0 0 0,1 1 0 0 0,0 1 0 0 0,1 1 0 0 0,0 1 0 0 0,0 0 0 0 0,1 1 0 0 0,0 1 0 0 0,1 1 0 0 0,14-2-75 0 0,4 1 261 0 0,1 1 0 0 0,0 2 0 0 0,0 2 0 0 0,0 1 0 0 0,0 3 0 0 0,35 5-261 0 0,115 25 677 0 0,-65-10-518 0 0,-85-15-685 0 0,0 1 0 0 0,-1 2 0 0 0,0 2 0 0 0,-1 1 0 0 0,0 2 0 0 0,7 6 526 0 0,3 9-2873 0 0,-22-10-3978 0 0,-1 2 0 0 0,20 21 6851 0 0,-28-26-2004 0 0</inkml:trace>
  <inkml:trace contextRef="#ctx0" brushRef="#br0" timeOffset="19296.118">27055 297 5657 0 0,'25'-16'3697'0'0,"0"1"-1"0"0,22-10-3696 0 0,-36 21 546 0 0,-1-1-1 0 0,1 1 0 0 0,0 1 1 0 0,0 0-1 0 0,0 1 0 0 0,1 0 1 0 0,-1 1-1 0 0,8 0-545 0 0,14 0 653 0 0,-14 0-249 0 0,0 0 0 0 0,0 2 0 0 0,0 0 0 0 0,2 2-404 0 0,-17-2 58 0 0,0-1 0 0 0,1 1 0 0 0,-1 1 0 0 0,0-1 0 0 0,1 1 1 0 0,-1-1-1 0 0,0 1 0 0 0,0 0 0 0 0,-1 1 0 0 0,1-1 1 0 0,0 1-1 0 0,-1-1 0 0 0,1 1 0 0 0,-1 0 0 0 0,0 0 1 0 0,0 1-1 0 0,0-1 0 0 0,0 1 0 0 0,0 1-58 0 0,-1-1 34 0 0,-1 0 0 0 0,1 0 0 0 0,-1 0 0 0 0,0 0 0 0 0,-1 0 0 0 0,1 0 0 0 0,-1 1 0 0 0,1-1 0 0 0,-1 0 0 0 0,-1 0 1 0 0,1 0-1 0 0,-1 1 0 0 0,1-1 0 0 0,-1 0 0 0 0,0 0 0 0 0,-1 0 0 0 0,1 0 0 0 0,-1 0 0 0 0,-1 3-34 0 0,-5 10 123 0 0,-1-1 0 0 0,-1 0 0 0 0,-9 13-123 0 0,-17 16 17 0 0,-3-2 0 0 0,0-1 1 0 0,-43 33-18 0 0,68-62-57 0 0,-24 18-903 0 0,-17 11 960 0 0,21-17-2088 0 0,1 1 0 0 0,-14 16 2088 0 0,33-29-1189 0 0,-17 19-2542 0 0,11-5-1860 0 0,4-6 144 0 0</inkml:trace>
  <inkml:trace contextRef="#ctx0" brushRef="#br0" timeOffset="19639.706">27610 38 6705 0 0,'2'-2'492'0'0,"1"1"-1"0"0,-1 0 0 0 0,1-1 1 0 0,0 1-1 0 0,-1 0 1 0 0,1 0-1 0 0,0 1 0 0 0,0-1 1 0 0,0 0-1 0 0,0 1 0 0 0,-1 0 1 0 0,1 0-1 0 0,0 0 0 0 0,0 0 1 0 0,0 0-1 0 0,2 1-491 0 0,-1 0 367 0 0,-1 0 0 0 0,0 0 0 0 0,0 0 1 0 0,0 1-1 0 0,0-1 0 0 0,0 1 0 0 0,0 0 0 0 0,0 0 0 0 0,-1 0 1 0 0,1 0-1 0 0,-1 1 0 0 0,3 1-367 0 0,0 3 285 0 0,0-1 0 0 0,-1 0 0 0 0,0 1 0 0 0,0 0 0 0 0,0 0 0 0 0,-1 0 0 0 0,0 0-1 0 0,-1 1 1 0 0,1-1 0 0 0,-1 1 0 0 0,1 7-285 0 0,1 40 537 0 0,-2 0 0 0 0,-3 0-1 0 0,-5 36-536 0 0,4-72 68 0 0,-8 75 473 0 0,-22 83-541 0 0,6-39 41 0 0,17-80-1437 0 0,2 1 0 0 0,2 46 1396 0 0,5-103-218 0 0,0 1-1 0 0,0-1 0 0 0,0 0 0 0 0,0 0 1 0 0,1 0-1 0 0,-1 1 0 0 0,1-1 1 0 0,-1 0-1 0 0,1 0 0 0 0,0 0 0 0 0,0 0 1 0 0,0 0-1 0 0,1 2 219 0 0,-2-4-110 0 0,1 0 0 0 0,0-1 0 0 0,-1 1 0 0 0,1 0 0 0 0,-1-1 0 0 0,1 1 0 0 0,-1 0 0 0 0,1-1 0 0 0,-1 1 0 0 0,1-1 0 0 0,-1 1 0 0 0,1 0 0 0 0,-1-1 0 0 0,0 1 0 0 0,1-1 0 0 0,-1 1 0 0 0,0-1 0 0 0,1 0 0 0 0,-1 1 0 0 0,0-1 0 0 0,0 1 0 0 0,1-1 0 0 0,-1 0 110 0 0,10-20-460 0 0,-4 0 598 0 0,0-1 0 0 0,-1 1 0 0 0,-1-1 0 0 0,0-8-138 0 0,10-51 679 0 0,-6 51-410 0 0,1 0 0 0 0,2 1 0 0 0,13-26-269 0 0,-15 38 149 0 0,0 1 1 0 0,1 0-1 0 0,0 1 0 0 0,1 0 1 0 0,1 0-1 0 0,1 1 0 0 0,0 1-149 0 0,-8 9 151 0 0,0 0-1 0 0,0 1 1 0 0,0-1-1 0 0,1 1 1 0 0,-1 1-1 0 0,1-1 0 0 0,0 1 1 0 0,-1 0-1 0 0,1 0 1 0 0,0 1-1 0 0,0-1 1 0 0,0 1-1 0 0,1 1 1 0 0,-1-1-1 0 0,0 1 0 0 0,0 0 1 0 0,0 1-1 0 0,0-1 1 0 0,0 1-1 0 0,0 0 1 0 0,0 1-1 0 0,0-1 1 0 0,0 1-1 0 0,0 1 0 0 0,0-1 1 0 0,2 2-151 0 0,13 9-318 0 0,1-1 0 0 0,0 0 1 0 0,1-2-1 0 0,1-1 0 0 0,0 0 0 0 0,0-2 0 0 0,20 3 318 0 0,8 6-4294 0 0,-4 4-3644 0 0,-19-8 362 0 0</inkml:trace>
  <inkml:trace contextRef="#ctx0" brushRef="#br1" timeOffset="18279.285">25331 187 6329 0 0,'6'-1'1152'0'0,"1"0"0"0"0,-1 0 0 0 0,1 1 0 0 0,0 0 0 0 0,1 0-1152 0 0,25 0 2964 0 0,23-6-1290 0 0,-9 0-1235 0 0,1 2-1 0 0,-1 2 1 0 0,1 2-1 0 0,4 2-438 0 0,-44-1 21 0 0,0 0-1 0 0,0 0 1 0 0,0 1-1 0 0,-1 0 0 0 0,1 1 1 0 0,0-1-1 0 0,-1 2 1 0 0,0-1-1 0 0,1 1-20 0 0,-5-2 13 0 0,-1-1 1 0 0,0 1-1 0 0,0 0 1 0 0,0 0-1 0 0,0 0 1 0 0,0 0-1 0 0,0 0 1 0 0,-1 0-1 0 0,1 0 1 0 0,-1 0-1 0 0,1 1 1 0 0,-1-1-1 0 0,0 1 1 0 0,0-1-1 0 0,0 1 1 0 0,0-1-1 0 0,0 1 1 0 0,-1 0-1 0 0,1-1 1 0 0,-1 1-1 0 0,0 0 1 0 0,0-1-1 0 0,0 1 1 0 0,0 0-1 0 0,0 0 1 0 0,-1-1-1 0 0,1 1 1 0 0,-1 1-14 0 0,-3 10 58 0 0,0 0 0 0 0,0-1 0 0 0,-1 1 0 0 0,-1-1 0 0 0,-1 0 0 0 0,0-1 0 0 0,0 1 0 0 0,-9 9-58 0 0,-17 20 222 0 0,-31 30-222 0 0,8-9 155 0 0,-10 10-301 0 0,-3-2 0 0 0,-57 44 146 0 0,98-90-633 0 0,-39 31-1452 0 0,20-24-3495 0 0,42-29 3696 0 0,4-4-1760 0 0,2-2 2010 0 0,-1-10-2362 0 0</inkml:trace>
  <inkml:trace contextRef="#ctx0" brushRef="#br1" timeOffset="18638.436">26046 135 4193 0 0,'21'-14'2885'0'0,"-11"8"-1153"0"0,1-1 0 0 0,-1 1 1 0 0,6-2-1733 0 0,-16 8 74 0 0,1 0 0 0 0,-1 0 0 0 0,0 0-1 0 0,1 0 1 0 0,-1 0 0 0 0,0-1 0 0 0,1 1 0 0 0,-1 0 0 0 0,0 0 0 0 0,1 0 0 0 0,-1 0 0 0 0,0 0 0 0 0,1 0 0 0 0,-1 0 0 0 0,0 0 0 0 0,1 0 0 0 0,-1 0 0 0 0,0 0 0 0 0,1 0 0 0 0,-1 0 0 0 0,0 0 0 0 0,1 1 0 0 0,-1-1 0 0 0,0 0 0 0 0,0 0 0 0 0,1 0 0 0 0,-1 0 0 0 0,0 0 0 0 0,1 1 0 0 0,-1-1 0 0 0,0 0 0 0 0,0 0 0 0 0,1 1-1 0 0,-1-1 1 0 0,0 0-74 0 0,1 15 1972 0 0,-14 25 12 0 0,10-31-1926 0 0,-19 57 561 0 0,-44 145 34 0 0,57-174-779 0 0,1 1-1 0 0,2-1 0 0 0,2 1 1 0 0,0 28 126 0 0,4-49-408 0 0,1 0 0 0 0,1 0 0 0 0,1 6 408 0 0,-2-18-250 0 0,0 0 0 0 0,1 1 0 0 0,-1-1 0 0 0,1 0 0 0 0,0 0 0 0 0,0 0 0 0 0,1 0 0 0 0,-1-1 0 0 0,1 1 0 0 0,0-1 0 0 0,1 1 0 0 0,-1-1 250 0 0,-3-4-62 0 0,1 0 0 0 0,-1 0 0 0 0,0 1 0 0 0,0-1-1 0 0,0 0 1 0 0,1 0 0 0 0,-1 0 0 0 0,0 0 0 0 0,0 0 0 0 0,1 0-1 0 0,-1 0 1 0 0,0 0 0 0 0,0 0 0 0 0,0 0 0 0 0,1 0 0 0 0,-1 0-1 0 0,0 0 1 0 0,0 0 0 0 0,1 0 0 0 0,-1 0 0 0 0,0 0 0 0 0,0 0-1 0 0,0 0 1 0 0,1 0 0 0 0,-1-1 0 0 0,0 1 0 0 0,0 0 0 0 0,0 0-1 0 0,1 0 1 0 0,-1 0 0 0 0,0 0 0 0 0,0-1 0 0 0,0 1 0 0 0,1 0-1 0 0,-1 0 1 0 0,0 0 0 0 0,0 0 0 0 0,0-1 0 0 0,0 1 0 0 0,0 0-1 0 0,0 0 1 0 0,0-1 0 0 0,0 1 0 0 0,1 0 0 0 0,-1 0 0 0 0,0 0-1 0 0,0-1 1 0 0,0 1 0 0 0,0 0 0 0 0,0 0 0 0 0,0-1 0 0 0,0 1-1 0 0,0 0 1 0 0,0 0 0 0 0,0-1 0 0 0,0 1 0 0 0,-1 0 62 0 0,5-20-1216 0 0,-4 17 758 0 0,2-13 30 0 0,-1 0-1 0 0,-1 0 1 0 0,-1 0 0 0 0,-1-10 428 0 0,0 7 189 0 0,1-1 0 0 0,1 1 1 0 0,1-1-190 0 0,1-6 284 0 0,-3 19-113 0 0,1-1 0 0 0,0 1 0 0 0,1-1 0 0 0,0 1 0 0 0,0-1 0 0 0,1 1 0 0 0,0 0-1 0 0,0 0 1 0 0,1-1 0 0 0,2-4-171 0 0,-4 11 32 0 0,-1 0 0 0 0,1 1-1 0 0,-1-1 1 0 0,1 1 0 0 0,-1-1-1 0 0,1 1 1 0 0,0-1 0 0 0,-1 1 0 0 0,1-1-1 0 0,0 1 1 0 0,-1 0 0 0 0,1-1-1 0 0,0 1 1 0 0,-1 0 0 0 0,1 0-1 0 0,0-1 1 0 0,0 1 0 0 0,-1 0-1 0 0,1 0 1 0 0,0 0 0 0 0,0 0 0 0 0,0 0-1 0 0,-1 0 1 0 0,1 0 0 0 0,0 0-1 0 0,0 0 1 0 0,-1 0 0 0 0,1 1-1 0 0,0-1-31 0 0,23 13-131 0 0,-7-4-639 0 0,-2-3-1643 0 0,-1 0-1 0 0,1-1 1 0 0,0-1 0 0 0,13 2 2413 0 0,-11-8-1407 0 0</inkml:trace>
  <inkml:trace contextRef="#ctx0" brushRef="#br1" timeOffset="18968.018">26422 7 6073 0 0,'-7'-2'1979'0'0,"5"1"-1347"0"0,1 0 0 0 0,-1 1 0 0 0,0-1 0 0 0,0 1 0 0 0,1-1 0 0 0,-1 1 0 0 0,0 0 0 0 0,0 0 0 0 0,0-1 0 0 0,0 1 0 0 0,-1 1-632 0 0,2-1 136 0 0,1 1-1 0 0,-1-1 1 0 0,0 1-1 0 0,0-1 1 0 0,1 1-1 0 0,-1 0 0 0 0,0-1 1 0 0,1 1-1 0 0,-1 0 1 0 0,0 0-1 0 0,1-1 1 0 0,-1 1-1 0 0,1 0 1 0 0,0 0-1 0 0,-1 0 0 0 0,1 0 1 0 0,0 0-1 0 0,-1 0 1 0 0,1 0-1 0 0,0-1 1 0 0,0 1-1 0 0,0 0 1 0 0,0 0-1 0 0,0 0 0 0 0,0 0 1 0 0,0 0-1 0 0,0 1-135 0 0,-3 39 1500 0 0,-3 22 224 0 0,4-1 0 0 0,2 14-1724 0 0,4 184 1185 0 0,-4-85-803 0 0,-6 208-899 0 0,-15-130-3056 0 0,14-160-109 0 0,9-33-2021 0 0,-1-53 4684 0 0,0 0 0 0 0,1 0 1 0 0,0 0-1 0 0,0 0 0 0 0,0-1 0 0 0,1 1 0 0 0,0-1 0 0 0,1 1 1019 0 0,0 1-991 0 0,2 9-1560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05:28.486"/>
    </inkml:context>
    <inkml:brush xml:id="br0">
      <inkml:brushProperty name="width" value="0.1" units="cm"/>
      <inkml:brushProperty name="height" value="0.1" units="cm"/>
      <inkml:brushProperty name="color" value="#FFFFFF"/>
    </inkml:brush>
    <inkml:brush xml:id="br1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545 1824 2152 0 0,'42'-15'9282'0'0,"-27"9"-8023"0"0,0-1 0 0 0,-1-1 0 0 0,0 0 0 0 0,12-9-1259 0 0,-7 4 419 0 0,0 1 0 0 0,1 1 0 0 0,1 0 0 0 0,-1 2 0 0 0,1 1 0 0 0,1 0 0 0 0,17-3-419 0 0,-10 2 244 0 0,-11 3-164 0 0,0 1 0 0 0,1 1 0 0 0,0 0-80 0 0,-13 3 35 0 0,-1 1 1 0 0,1-1-1 0 0,-1 1 0 0 0,0 0 0 0 0,1 1 0 0 0,-1-1 1 0 0,1 1-1 0 0,-1 0 0 0 0,0 1 0 0 0,0-1 0 0 0,1 1 1 0 0,3 2-36 0 0,-7-3 5 0 0,-1 1-1 0 0,1-1 1 0 0,0 1 0 0 0,-1-1 0 0 0,1 1 0 0 0,-1 0 0 0 0,1 0 0 0 0,-1 0 0 0 0,0 0-1 0 0,0 0 1 0 0,0 0 0 0 0,0 0 0 0 0,0 0 0 0 0,0 0 0 0 0,0 0 0 0 0,-1 0 0 0 0,1 1-1 0 0,-1-1 1 0 0,0 0 0 0 0,0 0 0 0 0,1 2-5 0 0,-1 2-5 0 0,0 0 0 0 0,0-1 0 0 0,0 1 0 0 0,-1-1-1 0 0,0 1 1 0 0,0-1 0 0 0,0 1 0 0 0,-3 4 5 0 0,-5 12-65 0 0,-2-1 0 0 0,0-1 1 0 0,-1 0-1 0 0,-1-1 0 0 0,-1 0 0 0 0,-13 13 65 0 0,-24 22-805 0 0,-29 21 805 0 0,1 1-568 0 0,44-43 286 0 0,-1-2 0 0 0,-22 15 282 0 0,45-37 0 0 0,0-1-1 0 0,-1 1 0 0 0,0-2 1 0 0,0 0-1 0 0,0-1 1 0 0,-1 0-1 0 0,0-1 0 0 0,0-1 1 0 0,0 0-1 0 0,-1-1 0 0 0,1-1 1 0 0,-1 0-1 0 0,-3-1 1 0 0,-9-8 23 0 0,28 7-19 0 0,-1 0 0 0 0,1 0 0 0 0,-1-1 0 0 0,1 1 1 0 0,-1 0-1 0 0,1 0 0 0 0,-1 0 0 0 0,1 0 0 0 0,-1-1 0 0 0,1 1 1 0 0,0 0-1 0 0,-1 0 0 0 0,1-1 0 0 0,-1 1 0 0 0,1 0 1 0 0,0-1-1 0 0,-1 1 0 0 0,1-1 0 0 0,0 1 0 0 0,-1 0 1 0 0,1-1-1 0 0,0 1 0 0 0,0-1 0 0 0,-1 1 0 0 0,1-1 0 0 0,0 1 1 0 0,0 0-1 0 0,0-1 0 0 0,0 1 0 0 0,0-1 0 0 0,-1 1 1 0 0,1-1-1 0 0,0 1 0 0 0,0-1 0 0 0,0 1 0 0 0,0-1 0 0 0,1 1 1 0 0,-1-1-1 0 0,0 1 0 0 0,0-1 0 0 0,0 1 0 0 0,0-1 1 0 0,0 1-1 0 0,1-1 0 0 0,-1 1 0 0 0,0-1 0 0 0,0 1 1 0 0,1 0-1 0 0,-1-1 0 0 0,0 1 0 0 0,1-1 0 0 0,-1 1-4 0 0,5-4 69 0 0,1 0 0 0 0,-1 0 0 0 0,1 0 0 0 0,0 1-1 0 0,0 0 1 0 0,0 0 0 0 0,0 1 0 0 0,1-1 0 0 0,-1 1 0 0 0,1 1-1 0 0,-1-1 1 0 0,1 1 0 0 0,0 0 0 0 0,0 1 0 0 0,-1 0 0 0 0,1 0-1 0 0,0 0 1 0 0,3 1-69 0 0,22 3 253 0 0,1 1-1 0 0,-1 1 1 0 0,12 6-253 0 0,-13-4 85 0 0,152 33-6 0 0,-39-10-3393 0 0,-141-30 2825 0 0,26 4-4598 0 0,-15-6-2604 0 0,-15-1 3850 0 0</inkml:trace>
  <inkml:trace contextRef="#ctx0" brushRef="#br0" timeOffset="499.884">562 1214 544 0 0,'-21'-3'872'0'0,"0"2"-1"0"0,0 0 1 0 0,0 2 0 0 0,0 0-1 0 0,0 2 1 0 0,1 0 0 0 0,-1 1-1 0 0,1 1 1 0 0,-1 1 0 0 0,-10 5-872 0 0,21-6 344 0 0,0 1 1 0 0,0 1-1 0 0,0-1 1 0 0,1 1-1 0 0,0 1 1 0 0,0 0-1 0 0,1 0 1 0 0,0 1-1 0 0,1 0 1 0 0,-2 2-345 0 0,-12 13 554 0 0,6-6-216 0 0,0 1-1 0 0,1 1 0 0 0,2 0 1 0 0,-1 0-1 0 0,2 1 1 0 0,1 1-1 0 0,1 0 0 0 0,0 0 1 0 0,2 1-1 0 0,-2 11-337 0 0,-7 29 657 0 0,0-3 516 0 0,-1 22-1173 0 0,7-28 337 0 0,3-18 194 0 0,-2 31-531 0 0,7-33 140 0 0,1 0 0 0 0,1 0 0 0 0,2 0 0 0 0,1 0 0 0 0,2 0 0 0 0,2 0 0 0 0,1-1 0 0 0,1 0 0 0 0,2-1 0 0 0,1 0 0 0 0,1 0 0 0 0,2-2 1 0 0,10 16-141 0 0,-11-24 40 0 0,1-1 1 0 0,0-1 0 0 0,1 0-1 0 0,2-1 1 0 0,0-1 0 0 0,0 0-1 0 0,2-1 1 0 0,0-2 0 0 0,1 0-1 0 0,1-1 1 0 0,0-1 0 0 0,1-1-1 0 0,0-1 1 0 0,21 7-41 0 0,-8-6-36 0 0,0-1 1 0 0,1-3-1 0 0,1 0 1 0 0,-1-3-1 0 0,1-1 0 0 0,0-1 1 0 0,0-3-1 0 0,0-1 1 0 0,0-1-1 0 0,0-2 0 0 0,-1-2 1 0 0,1-2-1 0 0,18-6 36 0 0,-9-2-113 0 0,0-2-1 0 0,-1-1 1 0 0,-1-3-1 0 0,0-1 1 0 0,-2-3-1 0 0,-1-1 1 0 0,-1-2-1 0 0,-2-2 1 0 0,16-17 113 0 0,-34 27-36 0 0,-2-1 0 0 0,0-1 0 0 0,-2-1 0 0 0,0 0 0 0 0,-2-1 0 0 0,0-1 0 0 0,7-20 36 0 0,-16 31 73 0 0,0-1 0 0 0,-1 0 1 0 0,0 0-1 0 0,-1 0 0 0 0,-1-1 1 0 0,-1 1-1 0 0,0-1 0 0 0,-1 0 1 0 0,-1 0-1 0 0,-1 1 0 0 0,0-1 1 0 0,-4-14-74 0 0,0-5 130 0 0,-5-42 243 0 0,-3 0 0 0 0,-4 2 0 0 0,-25-72-373 0 0,19 86 440 0 0,-25-47-440 0 0,39 91 72 0 0,-2 0 0 0 0,0 0 0 0 0,0 1 0 0 0,-2 1-1 0 0,0 0 1 0 0,-1 0 0 0 0,-14-11-72 0 0,5 9 43 0 0,0 1 0 0 0,-2 2 0 0 0,1 0 0 0 0,-2 1 0 0 0,0 2 0 0 0,-1 0 0 0 0,0 2 0 0 0,0 1 0 0 0,-1 1 0 0 0,0 1 0 0 0,-18-1-43 0 0,11 4-135 0 0,1 1 0 0 0,-1 1 0 0 0,0 2 0 0 0,0 1 0 0 0,0 2 0 0 0,0 2 0 0 0,0 1-1 0 0,1 1 1 0 0,-8 5 135 0 0,14-3-792 0 0,0 1 0 0 0,0 1 0 0 0,1 2 0 0 0,1 1 0 0 0,0 1 0 0 0,1 1 0 0 0,1 1 0 0 0,-17 16 792 0 0,34-28-512 0 0,1 0 0 0 0,0 1 0 0 0,0 0-1 0 0,1 0 1 0 0,0 1 0 0 0,0 0 0 0 0,0-1-1 0 0,1 1 1 0 0,0 1 0 0 0,-2 5 512 0 0,0 7-1653 0 0,2 1 0 0 0,0-1 0 0 0,1 1 0 0 0,1 0 1 0 0,1 0 1652 0 0</inkml:trace>
  <inkml:trace contextRef="#ctx0" brushRef="#br1" timeOffset="3377.876">5562 1125 6489 0 0,'-2'6'730'0'0,"1"-1"0"0"0,0 1-1 0 0,1 0 1 0 0,-1-1 0 0 0,1 1-1 0 0,0 0 1 0 0,1-1 0 0 0,-1 1-1 0 0,2 1-729 0 0,0 21 1813 0 0,-9 83 1879 0 0,1-20-2683 0 0,1 141 60 0 0,6-150-1151 0 0,5-1 0 0 0,4 4 82 0 0,-3-16-72 0 0,0-19-676 0 0,1 0-1 0 0,5 7 749 0 0,17 44-5829 0 0,-14-68-1779 0 0,-16-34 2499 0 0</inkml:trace>
  <inkml:trace contextRef="#ctx0" brushRef="#br1" timeOffset="3721.457">6349 1048 3265 0 0,'0'-2'421'0'0,"1"1"0"0"0,-1 0 1 0 0,1 0-1 0 0,0-1 0 0 0,-1 1 1 0 0,1 0-1 0 0,0 0 1 0 0,0 0-1 0 0,0 0 0 0 0,0 0 1 0 0,0 0-1 0 0,0 0 0 0 0,0 0 1 0 0,0 0-1 0 0,0 0 0 0 0,0 0 1 0 0,2 0-422 0 0,3 6 3315 0 0,-2 10-1573 0 0,-3 14-625 0 0,-2 0 0 0 0,0 0 1 0 0,-2-1-1 0 0,-1 1 1 0 0,-2 2-1118 0 0,-2 16 1311 0 0,0 17-1311 0 0,-3 136 917 0 0,10 59-917 0 0,1-252-5 0 0,0 33-766 0 0,3 0 1 0 0,1 0-1 0 0,1-1 0 0 0,6 17 771 0 0,-4-28-1662 0 0,-6-19 656 0 0,1 0 0 0 0,0 0 0 0 0,1 0-1 0 0,0-1 1 0 0,1 1 1006 0 0,-2-4-1211 0 0,0-1 0 0 0,1 0 0 0 0,-1-1 0 0 0,1 1-1 0 0,0 0 1 0 0,0-1 0 0 0,3 3 1211 0 0,14 12-4633 0 0</inkml:trace>
  <inkml:trace contextRef="#ctx0" brushRef="#br1" timeOffset="4361.936">7208 1040 6705 0 0,'-3'-1'574'0'0,"-1"0"-1"0"0,1 1 1 0 0,0 0-1 0 0,-1 0 0 0 0,1 0 1 0 0,0 0-1 0 0,-1 1 1 0 0,1-1-1 0 0,0 1 1 0 0,-3 0-574 0 0,5 0 200 0 0,0 0 0 0 0,0 0 0 0 0,0-1 1 0 0,0 1-1 0 0,0 0 0 0 0,0 0 0 0 0,0 0 1 0 0,0 0-1 0 0,0 0 0 0 0,0 0 0 0 0,1 0 1 0 0,-1 0-1 0 0,0 1 0 0 0,1-1 0 0 0,-1 0 1 0 0,1 0-1 0 0,-1 1 0 0 0,1-1 0 0 0,0 0 1 0 0,-1 1-1 0 0,1-1 0 0 0,0 0 0 0 0,0 1 1 0 0,0-1-1 0 0,0 0 0 0 0,0 1 0 0 0,0 0-200 0 0,0 12 545 0 0,0 91 3821 0 0,-9 47-4366 0 0,-1 18 415 0 0,3-78-621 0 0,3 33 206 0 0,9-17-1828 0 0,0-68-3308 0 0,7 27 5136 0 0,6-8-8434 0 0,-12-31 1866 0 0</inkml:trace>
  <inkml:trace contextRef="#ctx0" brushRef="#br1" timeOffset="4752.456">8070 1084 6337 0 0,'-3'-1'388'0'0,"1"-1"0"0"0,0 2-1 0 0,-1-1 1 0 0,1 0-1 0 0,0 0 1 0 0,-1 1 0 0 0,1-1-1 0 0,-1 1 1 0 0,1 0-1 0 0,-1 0 1 0 0,1 0 0 0 0,-1 0-1 0 0,0 0 1 0 0,1 0-1 0 0,-2 1-387 0 0,1 0 203 0 0,0 0-1 0 0,0 0 1 0 0,0 1-1 0 0,0-1 0 0 0,0 1 1 0 0,0-1-1 0 0,1 1 0 0 0,-1 0 1 0 0,1 0-1 0 0,-1 0 0 0 0,1 1-202 0 0,-6 6 156 0 0,0 1-1 0 0,1 0 0 0 0,1 0 0 0 0,-1 1 0 0 0,-3 8-155 0 0,9-17 60 0 0,-10 23 241 0 0,0 0-1 0 0,1 0 1 0 0,2 1 0 0 0,-5 26-301 0 0,3-2 511 0 0,3 0 0 0 0,1 13-511 0 0,5 33 756 0 0,1-27-319 0 0,0-49-330 0 0,1-1 1 0 0,0 1 0 0 0,1 0-1 0 0,2-1 1 0 0,0 0 0 0 0,1 1-1 0 0,0-2 1 0 0,2 1-1 0 0,8 17-107 0 0,-10-27 8 0 0,0-1-1 0 0,0 1 0 0 0,1-1 0 0 0,0 0 0 0 0,0-1 0 0 0,1 0 0 0 0,0 0 0 0 0,0 0 1 0 0,6 4-8 0 0,-7-7-80 0 0,1 0 0 0 0,-1 0 0 0 0,1-1 0 0 0,0 0 0 0 0,0 0 0 0 0,0 0 1 0 0,0-1-1 0 0,0 0 0 0 0,1-1 0 0 0,-1 0 0 0 0,1 0 0 0 0,-1 0 0 0 0,5-1 80 0 0,9-1-82 0 0,0-1-1 0 0,-1 0 0 0 0,1-2 0 0 0,-1 0 1 0 0,0-2-1 0 0,0 0 0 0 0,0-1 1 0 0,-1-1-1 0 0,0-1 0 0 0,-1 0 0 0 0,0-2 1 0 0,0 0-1 0 0,-1-1 0 0 0,0-1 0 0 0,9-10 83 0 0,-8 7 70 0 0,-2 0-1 0 0,0-1 0 0 0,-1-1 0 0 0,-1-1 0 0 0,-1 0 1 0 0,-1-1-1 0 0,0 0 0 0 0,-1-1 0 0 0,-2 0 0 0 0,0-1 1 0 0,-1 0-1 0 0,-1 0 0 0 0,-1-1 0 0 0,-1-1-69 0 0,-3 11 49 0 0,0-1 0 0 0,-2 0-1 0 0,0 1 1 0 0,0-1 0 0 0,-1 1-1 0 0,-1-1 1 0 0,0 1-1 0 0,-2-7-48 0 0,-3-4 81 0 0,-1-1 0 0 0,-1 1 0 0 0,-12-22-81 0 0,11 27-2 0 0,0 1 0 0 0,-2 1 0 0 0,0 0-1 0 0,-1 1 1 0 0,-1 0 0 0 0,0 1-1 0 0,-3-2 3 0 0,10 10-142 0 0,0 0-1 0 0,-1 1 0 0 0,0-1 0 0 0,-1 1 0 0 0,1 1 1 0 0,-1 0-1 0 0,0 0 0 0 0,-1 1 0 0 0,1 0 0 0 0,-1 0 1 0 0,1 1-1 0 0,-1 1 0 0 0,0-1 0 0 0,0 2 1 0 0,-1-1-1 0 0,1 1 0 0 0,0 1 0 0 0,0 0 0 0 0,0 0 1 0 0,-1 1-1 0 0,1 1 0 0 0,0-1 0 0 0,0 1 0 0 0,0 1 1 0 0,0 0-1 0 0,1 1 0 0 0,-1 0 0 0 0,0 0 143 0 0,-4 4-1072 0 0,0 1 0 0 0,1 0 0 0 0,0 1 0 0 0,1 0 0 0 0,-9 10 1072 0 0,-10 12-6633 0 0,-9 17 6633 0 0,38-47-147 0 0,-36 44-2676 0 0</inkml:trace>
  <inkml:trace contextRef="#ctx0" brushRef="#br0" timeOffset="11947.097">24212 462 5265 0 0,'-4'-2'452'0'0,"-3"-3"337"0"0,0 1 1 0 0,-1 0-1 0 0,1 0 1 0 0,-6-1-790 0 0,11 4 136 0 0,-1 1 1 0 0,1-1-1 0 0,-1 1 1 0 0,0-1 0 0 0,0 1-1 0 0,1 0 1 0 0,-1 0 0 0 0,0 0-1 0 0,0 0 1 0 0,1 0 0 0 0,-1 1-1 0 0,0-1 1 0 0,1 1 0 0 0,-1 0-1 0 0,0 0 1 0 0,0 0-137 0 0,-4 3 210 0 0,1 0 0 0 0,0 0-1 0 0,0 0 1 0 0,1 1 0 0 0,-1 0 0 0 0,1 0 0 0 0,0 0 0 0 0,1 0-1 0 0,-1 1 1 0 0,1 0 0 0 0,0 0 0 0 0,0 0 0 0 0,1 1-1 0 0,0-1 1 0 0,0 1 0 0 0,1 0 0 0 0,-1 0 0 0 0,2 0-1 0 0,-1 0 1 0 0,0 2-210 0 0,1-5 77 0 0,1 0 1 0 0,-1 0-1 0 0,1 0 0 0 0,-1 0 0 0 0,1 1 0 0 0,0-1 0 0 0,1 0 0 0 0,-1 0 0 0 0,1 0 0 0 0,0 0 0 0 0,0 0 1 0 0,0 0-1 0 0,0-1 0 0 0,1 1 0 0 0,-1 0 0 0 0,1 0 0 0 0,0-1 0 0 0,0 1 0 0 0,1-1 0 0 0,-1 0 1 0 0,1 0-1 0 0,-1 1 0 0 0,1-2 0 0 0,0 1 0 0 0,0 0 0 0 0,0-1 0 0 0,1 1 0 0 0,-1-1 0 0 0,1 0 1 0 0,-1 0-1 0 0,1 0 0 0 0,0 0 0 0 0,-1-1 0 0 0,1 0 0 0 0,0 0 0 0 0,2 1-77 0 0,5 0 90 0 0,0 1 0 0 0,0-2 0 0 0,0 1 0 0 0,1-2 0 0 0,-1 1 0 0 0,0-2-1 0 0,4 0-89 0 0,-6 0 23 0 0,-1-1 0 0 0,0 0 0 0 0,0 0-1 0 0,0-1 1 0 0,0 0 0 0 0,-1-1-1 0 0,1 0 1 0 0,-1 0 0 0 0,0 0-1 0 0,3-3-22 0 0,-2 2-70 0 0,0-1-1 0 0,0-1 0 0 0,-1 1 1 0 0,1-1-1 0 0,-1-1 0 0 0,-1 1 1 0 0,3-4 70 0 0,-8 9-58 0 0,1 0 1 0 0,-1 0 0 0 0,0-1-1 0 0,0 1 1 0 0,0 0-1 0 0,0 0 1 0 0,0 0 0 0 0,-1-1-1 0 0,1 1 1 0 0,-1 0-1 0 0,0-1 1 0 0,1 1 0 0 0,-1-1-1 0 0,0 1 1 0 0,0 0 0 0 0,-1-1-1 0 0,1 1 1 0 0,0-1-1 0 0,-1 1 1 0 0,1 0 0 0 0,-1-1-1 0 0,0 1 1 0 0,0 0-1 0 0,0 0 1 0 0,0 0 0 0 0,0 0-1 0 0,0-1 1 0 0,-1 2-1 0 0,1-1 1 0 0,-1 0 0 0 0,1 0-1 0 0,-1 0 1 0 0,0 1 0 0 0,0-1-1 0 0,0 0 58 0 0,-7-5-266 0 0,1 1 0 0 0,-1 0-1 0 0,-1 0 1 0 0,1 1 0 0 0,-1 0 0 0 0,0 1 0 0 0,0 0-1 0 0,0 1 1 0 0,0 0 0 0 0,-5-1 266 0 0,-26-4-2579 0 0,1 2 0 0 0,-7 1 2579 0 0,9 1-2823 0 0,6 1-390 0 0,-1 0 691 0 0</inkml:trace>
  <inkml:trace contextRef="#ctx0" brushRef="#br0" timeOffset="12292.3">24794 1 7314 0 0,'5'53'8057'0'0,"-1"0"-6295"0"0,-4-52-1755 0 0,-1 199 3517 0 0,-12 33-3524 0 0,-25 223-496 0 0,37-449 430 0 0,-15 191-2146 0 0,15-157-910 0 0,2-1-1 0 0,1 0 1 0 0,7 34 3122 0 0,-2-31-4633 0 0,-3-4 751 0 0</inkml:trace>
  <inkml:trace contextRef="#ctx0" brushRef="#br0" timeOffset="12620.223">25775 103 7482 0 0,'0'1'3854'0'0,"0"7"-2493"0"0,-2 8 234 0 0,-3 16 188 0 0,2 0 0 0 0,2 0 1 0 0,1 17-1784 0 0,2 8 936 0 0,1-2 952 0 0,5 27-1888 0 0,-6-65 236 0 0,1 0 0 0 0,1 0 0 0 0,1-1-1 0 0,1 1 1 0 0,0-1 0 0 0,7 13-236 0 0,-9-22 0 0 0,0-1-1 0 0,0 1 1 0 0,0-1 0 0 0,1 0-1 0 0,0 0 1 0 0,0-1-1 0 0,1 0 1 0 0,-1 0 0 0 0,1 0-1 0 0,0 0 1 0 0,1-1-1 0 0,-1 0 1 0 0,1-1 0 0 0,0 1-1 0 0,0-1 1 0 0,0 0-1 0 0,0-1 1 0 0,0 0 0 0 0,1 0-1 0 0,-1 0 1 0 0,1-1-1 0 0,-1 0 1 0 0,1-1 0 0 0,-1 0-1 0 0,1 0 1 0 0,-1 0 0 0 0,1-1-1 0 0,0 0 1 0 0,-1-1-1 0 0,0 1 1 0 0,1-2 0 0 0,-1 1-1 0 0,0-1 1 0 0,1 0 0 0 0,49-21-722 0 0,-6 2-4160 0 0,17-3 4882 0 0,-19 6-5839 0 0,-47 19 5512 0 0,-1-1-1 0 0,1 1 1 0 0,-1 0-1 0 0,1-1 0 0 0,-1 1 1 0 0,1 0-1 0 0,-1 0 1 0 0,0 0-1 0 0,1 0 1 0 0,-1 0-1 0 0,1 1 0 0 0,-1-1 1 0 0,1 0-1 0 0,-1 1 1 0 0,1-1-1 0 0,-1 1 1 0 0,0-1-1 0 0,1 1 0 0 0,-1 0 1 0 0,0-1-1 0 0,0 1 1 0 0,1 0-1 0 0,-1 0 1 0 0,0 0-1 0 0,0 0 0 0 0,1 1 328 0 0,0 0-982 0 0,1 0-701 0 0,-5-2 448 0 0</inkml:trace>
  <inkml:trace contextRef="#ctx0" brushRef="#br0" timeOffset="12621.223">25598 857 2593 0 0,'-1'2'581'0'0,"0"0"1"0"0,0 0 0 0 0,0 0 0 0 0,0 0 0 0 0,0 0 0 0 0,1 1 0 0 0,-1-1 0 0 0,1 0 0 0 0,-1 0 0 0 0,1 1-1 0 0,0-1 1 0 0,0 0 0 0 0,0 0 0 0 0,0 1 0 0 0,0-1 0 0 0,0 0 0 0 0,1 1-582 0 0,-1-2 94 0 0,0 0 1 0 0,1 0-1 0 0,-1 0 1 0 0,1-1 0 0 0,-1 1-1 0 0,1 0 1 0 0,0 0-1 0 0,-1 0 1 0 0,1 0-1 0 0,0-1 1 0 0,-1 1-1 0 0,1 0 1 0 0,0-1-1 0 0,0 1 1 0 0,0 0 0 0 0,0-1-1 0 0,-1 1 1 0 0,1-1-1 0 0,0 1 1 0 0,0-1-1 0 0,0 0 1 0 0,0 1-1 0 0,0-1 1 0 0,0 0 0 0 0,0 0-1 0 0,0 0 1 0 0,0 0-1 0 0,1 0 1 0 0,-1 0-1 0 0,0 0 1 0 0,0 0-1 0 0,0 0 1 0 0,0 0-1 0 0,0-1 1 0 0,0 1-95 0 0,30-3 440 0 0,-1 2 1 0 0,1 1-1 0 0,-1 2 1 0 0,17 3-441 0 0,20 0 40 0 0,86 5-590 0 0,48 1-3915 0 0,-94-5-2724 0 0,-64-7 2013 0 0</inkml:trace>
  <inkml:trace contextRef="#ctx0" brushRef="#br0" timeOffset="12979.569">25736 1045 4377 0 0,'-10'13'1487'0'0,"0"0"0"0"0,0 1 1 0 0,2 0-1 0 0,-1 1 0 0 0,-3 9-1487 0 0,-7 22 3328 0 0,-2 11-3328 0 0,15-38 436 0 0,1-1 1 0 0,0 1-1 0 0,1 0 1 0 0,2 1 0 0 0,0-1-1 0 0,1 1 1 0 0,0-1 0 0 0,2 0-1 0 0,1 11-436 0 0,0-16 179 0 0,1 0 0 0 0,0 0 0 0 0,0 0 0 0 0,2-1-1 0 0,-1 1 1 0 0,2-1 0 0 0,0 0 0 0 0,0-1 0 0 0,2 1 0 0 0,-1-1 0 0 0,1 0-1 0 0,1-1 1 0 0,2 3-179 0 0,-4-8 62 0 0,0 0-1 0 0,0 0 1 0 0,0 0-1 0 0,1-1 1 0 0,0 0-1 0 0,0-1 1 0 0,0 1-1 0 0,0-2 1 0 0,1 1-1 0 0,0-1 1 0 0,0 0-1 0 0,0-1 1 0 0,3 1-62 0 0,19 2 43 0 0,0-2 0 0 0,0-1-1 0 0,9-1-42 0 0,-11 0-24 0 0,391-6-1747 0 0,-139-13-2296 0 0,-91 12-2538 0 0,-79 4 1645 0 0,31-11 81 0 0,-142 13 4870 0 0</inkml:trace>
  <inkml:trace contextRef="#ctx0" brushRef="#br0" timeOffset="11071.128">22679 297 8058 0 0,'2'2'657'0'0,"1"1"0"0"0,-1 0 1 0 0,0 0-1 0 0,0 1 0 0 0,0-1 1 0 0,0 0-1 0 0,0 1 1 0 0,-1-1-1 0 0,0 1 0 0 0,0-1 1 0 0,0 1-1 0 0,0 1-657 0 0,5 47 1468 0 0,-2-3-633 0 0,35 124-1669 0 0,-4-57-5657 0 0,-30-103 4908 0 0,1 0 1 0 0,1-1 0 0 0,0 0-1 0 0,1 0 1 0 0,0-1 0 0 0,3 3 1582 0 0,2 0-1422 0 0</inkml:trace>
  <inkml:trace contextRef="#ctx0" brushRef="#br0" timeOffset="11586.633">23184 65 5569 0 0,'1'-3'525'0'0,"0"0"0"0"0,0 1 0 0 0,1-1 0 0 0,-1 1 0 0 0,1 0 0 0 0,-1 0-1 0 0,1-1 1 0 0,0 1 0 0 0,0 0 0 0 0,0 0 0 0 0,0 1 0 0 0,1-2-525 0 0,-3 3 58 0 0,1 0 0 0 0,-1 0 0 0 0,0 0 1 0 0,0 0-1 0 0,1 0 0 0 0,-1 0 0 0 0,0 0 0 0 0,0 0 0 0 0,1 0 1 0 0,-1 0-1 0 0,0 0 0 0 0,0 0 0 0 0,1 0 0 0 0,-1 0 1 0 0,0 0-1 0 0,0 0 0 0 0,0 0 0 0 0,1 0 0 0 0,-1 1 0 0 0,0-1 1 0 0,0 0-1 0 0,0 0 0 0 0,1 0 0 0 0,-1 0 0 0 0,0 0 1 0 0,0 1-1 0 0,0-1 0 0 0,0 0 0 0 0,1 0 0 0 0,-1 0 0 0 0,0 1 1 0 0,0-1-1 0 0,0 0 0 0 0,0 0 0 0 0,0 0 0 0 0,0 1 1 0 0,0-1-1 0 0,0 0 0 0 0,0 0 0 0 0,0 1 0 0 0,0-1 0 0 0,0 0 1 0 0,0 0-1 0 0,0 1 0 0 0,0-1 0 0 0,0 0 0 0 0,0 0 1 0 0,0 1-1 0 0,0-1 0 0 0,0 0 0 0 0,0 0 0 0 0,0 0 0 0 0,0 1 1 0 0,0-1-59 0 0,-1 24 991 0 0,1-14-558 0 0,-7 192 1728 0 0,2-94-2137 0 0,4-1 1 0 0,8 36-25 0 0,-5-119-279 0 0,0 0 1 0 0,-2 0 0 0 0,0-1-1 0 0,-2 1 1 0 0,-1 0-1 0 0,-2 9 279 0 0,3-24-202 0 0,-1 1 0 0 0,0-1 0 0 0,0 0-1 0 0,-1 0 1 0 0,0 0 0 0 0,-1 0 0 0 0,1-1 0 0 0,-2 0 0 0 0,1 0-1 0 0,-1 0 1 0 0,0-1 0 0 0,-1 0 0 0 0,0 0 0 0 0,0 0 0 0 0,-1-1-1 0 0,1 0 1 0 0,-2 0 202 0 0,0 0-189 0 0,-1-1 0 0 0,1 0 0 0 0,-1 0 0 0 0,0-1 0 0 0,0-1 0 0 0,0 0 0 0 0,-1 0 0 0 0,1-1 0 0 0,-1 0 0 0 0,1 0 0 0 0,-8-1 189 0 0,-12 0 299 0 0,0-1 0 0 0,-13-2-299 0 0,31 1 222 0 0,1-1 1 0 0,0 0 0 0 0,0 0-1 0 0,0-2 1 0 0,0 1 0 0 0,0-1 0 0 0,1-1-1 0 0,-1 0-222 0 0,9 5 47 0 0,1-1-1 0 0,-1 0 1 0 0,1 1-1 0 0,-1-1 1 0 0,1 0-1 0 0,-1 0 0 0 0,1 0 1 0 0,0 0-1 0 0,-1 0 1 0 0,1-1-1 0 0,0 1 1 0 0,0 0-1 0 0,0 0 1 0 0,0-1-1 0 0,0 1 0 0 0,0-1 1 0 0,0 1-1 0 0,1-1 1 0 0,-1 1-1 0 0,0-1 1 0 0,1 0-1 0 0,-1 1 1 0 0,1-1-1 0 0,0 0 0 0 0,-1 1 1 0 0,1-1-1 0 0,0 0 1 0 0,0 1-1 0 0,0-1 1 0 0,0 0-1 0 0,0 1 1 0 0,1-1-1 0 0,-1 0 0 0 0,0 1 1 0 0,1-1-1 0 0,0 0 1 0 0,-1 1-1 0 0,1-1 1 0 0,0 1-1 0 0,-1-1 1 0 0,1 1-1 0 0,0-1-46 0 0,3-3 112 0 0,0 0 0 0 0,0 0-1 0 0,0 0 1 0 0,1 1 0 0 0,-1-1 0 0 0,1 1 0 0 0,0 0-1 0 0,0 1 1 0 0,1-1 0 0 0,2 0-112 0 0,69-42 977 0 0,-43 24-312 0 0,1 2 1 0 0,25-10-666 0 0,-50 26 62 0 0,0 0 0 0 0,0 0 0 0 0,0 1 0 0 0,0 1 1 0 0,1-1-1 0 0,-1 2 0 0 0,1 0 0 0 0,0 0 0 0 0,-1 1 1 0 0,1 0-1 0 0,0 0 0 0 0,0 2-62 0 0,-9-2-7 0 0,0 0 0 0 0,0 1 1 0 0,0 0-1 0 0,0-1 0 0 0,0 1 0 0 0,0 0 1 0 0,0 0-1 0 0,0 0 0 0 0,0 0 0 0 0,0 0 1 0 0,0 1-1 0 0,-1-1 0 0 0,1 0 0 0 0,-1 1 1 0 0,1-1-1 0 0,-1 1 0 0 0,0 0 1 0 0,2 1 5 0 0,-1 0-18 0 0,0 1 0 0 0,-1 0-1 0 0,1 0 1 0 0,-1 0 0 0 0,0 0-1 0 0,0 0 1 0 0,0 0 0 0 0,0 0-1 0 0,0 3 20 0 0,-1 8-94 0 0,0 1-1 0 0,0 0 1 0 0,-2-1-1 0 0,-2 13 95 0 0,-1-4-122 0 0,-1 0 0 0 0,-1 0 1 0 0,-1 0-1 0 0,-1-2 0 0 0,-2 1 0 0 0,0-1 0 0 0,-1 0 0 0 0,-1-1 0 0 0,-2 1 122 0 0,-14 17-93 0 0,-1-2 0 0 0,-2 0 1 0 0,-1-3-1 0 0,-9 6 93 0 0,-20 11-19 0 0,-3-2 0 0 0,-2-2 0 0 0,-2-4 0 0 0,-5-1 19 0 0,39-23 8 0 0,-1-1-1 0 0,-16 4-7 0 0,37-16 44 0 0,0-1-1 0 0,0 0 0 0 0,-1-2 1 0 0,0 0-1 0 0,0 0 0 0 0,0-2 1 0 0,-4 1-44 0 0,17-3 27 0 0,0 1 0 0 0,1 0 0 0 0,-1-1 0 0 0,0 1 1 0 0,1-1-1 0 0,-1 0 0 0 0,0 0 0 0 0,1 0 0 0 0,-1 0 0 0 0,1 0 0 0 0,0-1 0 0 0,-1 1 1 0 0,1-1-1 0 0,-1 0-27 0 0,2 1 9 0 0,0 1 1 0 0,1-1 0 0 0,-1 1-1 0 0,1-1 1 0 0,0 0 0 0 0,-1 1 0 0 0,1-1-1 0 0,-1 1 1 0 0,1-1 0 0 0,0 0-1 0 0,-1 1 1 0 0,1-1 0 0 0,0 0-1 0 0,0 0 1 0 0,0 1 0 0 0,0-1 0 0 0,-1 0-1 0 0,1 1 1 0 0,0-1 0 0 0,0 0-1 0 0,0 0 1 0 0,1 0-10 0 0,-1 0 9 0 0,0 0 1 0 0,1 0-1 0 0,0 0 0 0 0,-1-1 0 0 0,1 1 1 0 0,0 0-1 0 0,-1 0 0 0 0,1 0 1 0 0,0 0-1 0 0,0 0 0 0 0,0 1 0 0 0,0-1 1 0 0,0 0-1 0 0,0 0 0 0 0,0 0 0 0 0,0 1 1 0 0,1-1-10 0 0,12-7 142 0 0,1 1 0 0 0,0 1 0 0 0,-1 1 0 0 0,2 0 1 0 0,-1 0-1 0 0,0 2 0 0 0,1 0 0 0 0,4 0-142 0 0,37-2 507 0 0,39 2-507 0 0,-14 0 159 0 0,455-35-2740 0 0,-395 37-4359 0 0,-130 2 5565 0 0,-1 1 0 0 0,1 0 1 0 0,0 1-1 0 0,-1 0 0 0 0,9 3 1375 0 0,7 2-2095 0 0,-22-7 1793 0 0,0 0 0 0 0,0 0-1 0 0,0-1 1 0 0,0 0 0 0 0,1 0-1 0 0,-1 0 1 0 0,0-1 302 0 0</inkml:trace>
  <inkml:trace contextRef="#ctx0" brushRef="#br0" timeOffset="10071.364">19842 457 3625 0 0,'1'-9'4582'0'0,"-2"3"925"0"0,-12 14-3086 0 0,-83 57 764 0 0,15 4-1545 0 0,-62 68-1640 0 0,37-33 405 0 0,65-68-158 0 0,-39 25-247 0 0,50-40 41 0 0,0 2 0 0 0,2 1 0 0 0,1 1-1 0 0,-20 23-40 0 0,42-41 31 0 0,3-5-34 0 0,1 0 0 0 0,0-1 0 0 0,-1 1-1 0 0,1 0 1 0 0,-1-1 0 0 0,1 1 0 0 0,-1-1 0 0 0,0 0 0 0 0,0 1-1 0 0,0-1 1 0 0,0 0 3 0 0,0-1-335 0 0,6-5 65 0 0,7-4-172 0 0,69-47-306 0 0,57-36 598 0 0,-114 78 140 0 0,-7 3-131 0 0,1 1-1 0 0,1 1 1 0 0,1 0 141 0 0,-15 7-52 0 0,0 0 0 0 0,0 1-1 0 0,0 0 1 0 0,0 0 0 0 0,0 0 0 0 0,0 0 0 0 0,0 0 0 0 0,1 1-1 0 0,-1 0 1 0 0,0 0 0 0 0,0 0 0 0 0,1 0 0 0 0,-1 1 0 0 0,0-1-1 0 0,0 1 1 0 0,2 1 52 0 0,-3-1-50 0 0,0 1-1 0 0,0 0 0 0 0,0 0 0 0 0,-1 0 1 0 0,1 0-1 0 0,0 1 0 0 0,-1-1 1 0 0,1 1-1 0 0,-1-1 0 0 0,0 1 0 0 0,0 0 1 0 0,0 0-1 0 0,0 0 0 0 0,-1 0 1 0 0,1 0-1 0 0,0 3 51 0 0,4 10-399 0 0,-1-1 0 0 0,0 1-1 0 0,-1 1 400 0 0,0 0-498 0 0,8 38-1490 0 0,-9-38 492 0 0,0-1 0 0 0,1 0 0 0 0,1 0-1 0 0,0 0 1 0 0,1 0 0 0 0,1-1 0 0 0,2 2 1496 0 0,14 18-2816 0 0,-11-14 2051 0 0</inkml:trace>
  <inkml:trace contextRef="#ctx0" brushRef="#br0" timeOffset="10399.414">19698 863 5281 0 0,'-14'-10'7155'0'0,"16"5"-5751"0"0,9-1-143 0 0,10 1-603 0 0,0 1-1 0 0,0 1 1 0 0,0 0 0 0 0,10 1-658 0 0,22-3 154 0 0,132-7-2554 0 0,-160 10 362 0 0,0 1 1 0 0,0 2-1 0 0,0 0 0 0 0,-1 1 0 0 0,2 2 2038 0 0,-20-4-709 0 0,28 0-3775 0 0</inkml:trace>
  <inkml:trace contextRef="#ctx0" brushRef="#br0" timeOffset="10743.08">20375 252 6737 0 0,'13'-19'5370'0'0,"-7"16"-2799"0"0,-4 12-1423 0 0,-3 20 68 0 0,2 0 0 0 0,1 0 0 0 0,1 0-1 0 0,1 0 1 0 0,6 17-1216 0 0,3 23 936 0 0,6 61 830 0 0,1 124-1766 0 0,-13-77 45 0 0,1 249-1751 0 0,-13-299-68 0 0,-1 102-3542 0 0,8-170-585 0 0,2 0 0 0 0,9 47 5901 0 0,-1-36-4046 0 0</inkml:trace>
  <inkml:trace contextRef="#ctx0" brushRef="#br0" timeOffset="8929.374">17762 606 1472 0 0,'-8'1'494'0'0,"-1"0"-1"0"0,1 1 1 0 0,0 0-1 0 0,0 0 1 0 0,0 1-1 0 0,0 0 1 0 0,1 1-1 0 0,-1 0 1 0 0,1 0-1 0 0,0 0 1 0 0,0 1-1 0 0,-5 4-493 0 0,4-1 459 0 0,-1 0-1 0 0,1 1 0 0 0,1 0 1 0 0,0 0-1 0 0,0 1 0 0 0,0 0 1 0 0,2 0-1 0 0,-5 9-458 0 0,5-6 296 0 0,-1 0-1 0 0,2 0 1 0 0,-1 1-1 0 0,2 0 1 0 0,0 0 0 0 0,1 0-1 0 0,0 0 1 0 0,1 0-1 0 0,1 1 1 0 0,0-1-1 0 0,2 12-295 0 0,-2-24 32 0 0,0 0 0 0 0,1 0 0 0 0,-1 0 0 0 0,1 0 0 0 0,-1 0 0 0 0,1 0 0 0 0,0-1 0 0 0,-1 1 0 0 0,1 0 0 0 0,0 0 0 0 0,0-1 0 0 0,1 1 0 0 0,-1 0 0 0 0,0-1 0 0 0,0 0 0 0 0,1 1 0 0 0,-1-1 0 0 0,1 0 0 0 0,-1 1 0 0 0,1-1-1 0 0,-1 0 1 0 0,1 0 0 0 0,0 0 0 0 0,0 0 0 0 0,0-1 0 0 0,-1 1 0 0 0,1 0 0 0 0,2-1-32 0 0,-1 1 0 0 0,0 0 0 0 0,0-1-1 0 0,0 0 1 0 0,0 0 0 0 0,0 0 0 0 0,0 0-1 0 0,0 0 1 0 0,0 0 0 0 0,0-1-1 0 0,0 0 1 0 0,0 1 0 0 0,0-1 0 0 0,0 0-1 0 0,0-1 1 0 0,0 1 0 0 0,0 0-1 0 0,-1-1 1 0 0,1 0 0 0 0,0 0 0 0 0,14-11-720 0 0,-1-1 0 0 0,9-10 720 0 0,-19 18-201 0 0,-1 0 1 0 0,0-1-1 0 0,0 1 1 0 0,0-1-1 0 0,-1 0 0 0 0,0 0 1 0 0,0 0-1 0 0,1-6 201 0 0,1-7 115 0 0,-2 0 0 0 0,0-1 0 0 0,-1 1 0 0 0,-1-7-115 0 0,2-7 599 0 0,-4 30-444 0 0,7-37 790 0 0,-7 39-818 0 0,0 0 1 0 0,1 0 0 0 0,-1 0 0 0 0,1 0-1 0 0,-1 0 1 0 0,1 0 0 0 0,0 0 0 0 0,0 0-1 0 0,0 1 1 0 0,0-1 0 0 0,0 0 0 0 0,1 0-1 0 0,-1 1 1 0 0,0-1 0 0 0,1 1-1 0 0,0-1-127 0 0,4 0 242 0 0,1 1-1 0 0,-1-1 1 0 0,1 1-1 0 0,-1 0 0 0 0,1 1 1 0 0,0 0-1 0 0,-1 0 1 0 0,1 0-1 0 0,0 1 0 0 0,-1 0 1 0 0,1 0-1 0 0,2 1-241 0 0,2 0-185 0 0,0 0 0 0 0,1-1 0 0 0,9-1 185 0 0,82-10-5072 0 0,-36 1-4573 0 0,-53 6 5693 0 0</inkml:trace>
  <inkml:trace contextRef="#ctx0" brushRef="#br0" timeOffset="9287.783">18196 310 6105 0 0,'-2'1'316'0'0,"0"0"0"0"0,1 0 0 0 0,-1 0 0 0 0,1 0 0 0 0,-1 0-1 0 0,1 0 1 0 0,0 0 0 0 0,0 1 0 0 0,-1-1 0 0 0,1 1 0 0 0,0-1-1 0 0,0 0 1 0 0,0 1 0 0 0,0 0 0 0 0,0-1 0 0 0,1 1 0 0 0,-1 0-1 0 0,0-1 1 0 0,1 1 0 0 0,-1 0 0 0 0,1 1-316 0 0,-10 47 2417 0 0,7-31-1725 0 0,-5 40 566 0 0,2 0-1 0 0,3 1 0 0 0,3 22-1257 0 0,-5 85 713 0 0,-12-23-562 0 0,7-70-2410 0 0,3 1 0 0 0,3 7 2259 0 0,4-69-1424 0 0,1 0 0 0 0,0 0 0 0 0,1 1 1 0 0,0-1-1 0 0,1 0 0 0 0,1-1 0 0 0,0 1 1 0 0,1-1-1 0 0,0 1 0 0 0,5 6 1424 0 0,0-1-1719 0 0</inkml:trace>
  <inkml:trace contextRef="#ctx0" brushRef="#br0" timeOffset="9631.334">18591 134 3577 0 0,'-1'-1'218'0'0,"1"0"1"0"0,0 1-1 0 0,-1-1 1 0 0,1 0-1 0 0,-1 1 1 0 0,1-1-1 0 0,0 1 1 0 0,-1-1-1 0 0,0 1 1 0 0,1-1-1 0 0,-1 1 1 0 0,1-1 0 0 0,-1 1-1 0 0,1 0 1 0 0,-1-1-1 0 0,0 1 1 0 0,1 0-1 0 0,-1-1 1 0 0,0 1-1 0 0,0 0 1 0 0,1 0-1 0 0,-1 0-218 0 0,0 0 151 0 0,1 0 0 0 0,-1 0 0 0 0,1 0 1 0 0,-1 1-1 0 0,1-1 0 0 0,-1 0 0 0 0,1 0 0 0 0,-1 1 0 0 0,1-1 0 0 0,0 1 0 0 0,-1-1 0 0 0,1 0 0 0 0,-1 1 0 0 0,1-1 0 0 0,0 1 0 0 0,-1-1 1 0 0,1 1-1 0 0,0-1 0 0 0,0 1 0 0 0,-1-1 0 0 0,1 1 0 0 0,0-1-151 0 0,-10 39 3215 0 0,9-31-2917 0 0,-17 72 2382 0 0,-1 6 692 0 0,-2 40-3372 0 0,-3 274 1896 0 0,19-262-1619 0 0,-2 70-142 0 0,-6 108-1989 0 0,-2-106-3283 0 0,7-53-4229 0 0,5-84 2638 0 0</inkml:trace>
  <inkml:trace contextRef="#ctx0" brushRef="#br1" timeOffset="8210.924">15881 653 4777 0 0,'26'-20'4557'0'0,"-13"9"-3344"0"0,1 1 0 0 0,0 0 1 0 0,1 1-1 0 0,1 0-1213 0 0,33-11 793 0 0,1 1 0 0 0,1 3 0 0 0,35-6-793 0 0,-54 14 183 0 0,-17 4-120 0 0,36-7 82 0 0,-48 10-140 0 0,0 1 0 0 0,0 0 0 0 0,0 0 0 0 0,0 0 0 0 0,0 0 0 0 0,0 1 0 0 0,-1-1 0 0 0,1 1 0 0 0,0 0 1 0 0,0-1-1 0 0,0 1 0 0 0,-1 1 0 0 0,1-1 0 0 0,0 0 0 0 0,0 1-5 0 0,-2-1 10 0 0,0 0 0 0 0,0 0 0 0 0,0 0 0 0 0,0 0 0 0 0,0 1-1 0 0,-1-1 1 0 0,1 0 0 0 0,0 0 0 0 0,-1 1 0 0 0,1-1 0 0 0,-1 0 0 0 0,1 1 0 0 0,-1-1 0 0 0,1 0 0 0 0,-1 1 0 0 0,0-1 0 0 0,0 1 0 0 0,0-1-1 0 0,0 0 1 0 0,0 2-10 0 0,0 0 17 0 0,0 1 0 0 0,-1-1 0 0 0,1 1 0 0 0,-1-1 0 0 0,0 0 0 0 0,0 1 0 0 0,0-1-1 0 0,0 1-16 0 0,-6 9 39 0 0,-1 1-1 0 0,0-1 1 0 0,0-1 0 0 0,-2 1-1 0 0,-3 3-38 0 0,-59 60 9 0 0,18-21-8 0 0,7-4-38 0 0,-3-2 0 0 0,-1-3 0 0 0,-3-1 0 0 0,-7 1 37 0 0,-19 13 66 0 0,44-31 22 0 0,-1-1-1 0 0,-1-1 0 0 0,-14 4-87 0 0,77-53-192 0 0,23-10 357 0 0,-13 8-119 0 0,20-9-46 0 0,-42 26-9 0 0,1 2 0 0 0,0 0 0 0 0,0 0 0 0 0,1 1 0 0 0,-1 1 0 0 0,4 0 9 0 0,-8 2-11 0 0,1-1 2 0 0,0 1 1 0 0,0 0-1 0 0,0 0 0 0 0,-1 2 1 0 0,1-1-1 0 0,1 1 0 0 0,-1 1 1 0 0,-1 0-1 0 0,10 2 9 0 0,-4 2-733 0 0,1 0 0 0 0,-1 2-1 0 0,0 0 1 0 0,0 1 0 0 0,13 9 733 0 0,39 32-7156 0 0,-51-39 3936 0 0,-4-6-323 0 0</inkml:trace>
  <inkml:trace contextRef="#ctx0" brushRef="#br1" timeOffset="8570.208">16616 305 4473 0 0,'1'-2'315'0'0,"1"-1"0"0"0,-1 1 1 0 0,1 0-1 0 0,0 0 0 0 0,0 0 1 0 0,0 1-1 0 0,0-1 0 0 0,0 0 0 0 0,1 1 1 0 0,-1 0-1 0 0,0-1 0 0 0,1 1 0 0 0,-1 0 1 0 0,1 0-1 0 0,-1 0 0 0 0,1 0 1 0 0,-1 1-1 0 0,1-1 0 0 0,0 1 0 0 0,2-1-315 0 0,-5 1 62 0 0,0 0 0 0 0,1 0 0 0 0,-1 0 0 0 0,1 0 0 0 0,-1 0 0 0 0,1 1 0 0 0,-1-1 0 0 0,0 0 0 0 0,1 0 0 0 0,-1 0-1 0 0,1 0 1 0 0,-1 1 0 0 0,0-1 0 0 0,1 0 0 0 0,-1 0 0 0 0,1 1 0 0 0,-1-1 0 0 0,0 0 0 0 0,0 1 0 0 0,1-1 0 0 0,-1 0 0 0 0,0 1 0 0 0,1-1-1 0 0,-1 0 1 0 0,0 1 0 0 0,0-1 0 0 0,0 0 0 0 0,1 1 0 0 0,-1-1 0 0 0,0 1 0 0 0,0-1 0 0 0,0 1 0 0 0,0-1 0 0 0,0 0 0 0 0,0 1-1 0 0,0-1 1 0 0,0 1-62 0 0,-2 18 1001 0 0,2-17-827 0 0,-15 87 4372 0 0,-1 77-4546 0 0,7 90 1496 0 0,1-22-1031 0 0,7-212-443 0 0,-3 39 61 0 0,2-1 1 0 0,3 1 0 0 0,2 0-1 0 0,4 5-83 0 0,-1-26-251 0 0,5 28-1078 0 0,-10-56 42 0 0,-1-25-77 0 0,7-24 1222 0 0,-2 0 0 0 0,-1 1 0 0 0,-2-8 142 0 0,6-52 354 0 0,-2 52-37 0 0,2 0 0 0 0,2-2-317 0 0,-5 27 61 0 0,1 0 0 0 0,1 0 0 0 0,1 1 0 0 0,1 0-1 0 0,7-13-60 0 0,-15 29-11 0 0,0 1-1 0 0,1-1 0 0 0,-1 0 1 0 0,0 1-1 0 0,1-1 0 0 0,-1 1 0 0 0,1 0 1 0 0,-1-1-1 0 0,1 1 0 0 0,-1 0 1 0 0,1 0-1 0 0,0 0 0 0 0,0 0 0 0 0,-1 0 1 0 0,1 1-1 0 0,0-1 0 0 0,0 1 1 0 0,0-1-1 0 0,0 1 0 0 0,0-1 0 0 0,0 1 1 0 0,0 0-1 0 0,0 0 0 0 0,0 0 1 0 0,0 0-1 0 0,0 0 0 0 0,0 1 0 0 0,2-1 12 0 0,5 3-532 0 0,1 0 0 0 0,-1 0-1 0 0,1 1 1 0 0,-1 0 0 0 0,4 3 532 0 0,13 6-2320 0 0,66 28-8018 0 0,-62-32 8251 0 0</inkml:trace>
  <inkml:trace contextRef="#ctx0" brushRef="#br1" timeOffset="7099.853">14494 686 3561 0 0,'-5'2'1588'0'0,"0"-1"1"0"0,-1 1-1 0 0,0-1 1 0 0,1 0-1 0 0,-5 0-1588 0 0,5-1 307 0 0,0 1 1 0 0,0-1-1 0 0,0 1 1 0 0,0 1-1 0 0,0-1 0 0 0,0 1 1 0 0,0-1-1 0 0,0 1 1 0 0,0 1-308 0 0,-28 19 635 0 0,1 1 1 0 0,1 1-1 0 0,1 2 1 0 0,-25 28-636 0 0,-7 5 178 0 0,-30 22 35 0 0,-5-4 0 0 0,-69 41-213 0 0,141-98-19 0 0,21-16-21 0 0,1-1 0 0 0,0 0 1 0 0,-1 0-1 0 0,0 0 0 0 0,0-1 0 0 0,0 1 0 0 0,0-1 0 0 0,0 0 0 0 0,0 0 0 0 0,-1 0 0 0 0,1-1 0 0 0,0 1 0 0 0,-1-1 40 0 0,24-21-524 0 0,11-5 541 0 0,1 2 0 0 0,1 2 0 0 0,2 0 0 0 0,-1 3 0 0 0,2 0 0 0 0,0 3 0 0 0,3 0-17 0 0,-14 6 103 0 0,0 1-1 0 0,1 1 1 0 0,0 1 0 0 0,0 1-1 0 0,21-1-102 0 0,-36 5-93 0 0,0 1 0 0 0,-1 0-1 0 0,1 1 1 0 0,0 0 0 0 0,0 0-1 0 0,0 1 1 0 0,-1 0 0 0 0,1 1-1 0 0,-1 0 1 0 0,0 1-1 0 0,0 0 1 0 0,0 0 0 0 0,0 1-1 0 0,0 0 1 0 0,-1 0 0 0 0,3 3 93 0 0,6 8-1323 0 0,0 1 0 0 0,-1 0 0 0 0,13 19 1323 0 0,-14-17-2916 0 0,1 0 0 0 0,0-2-1 0 0,12 10 2917 0 0,-13-17-2751 0 0</inkml:trace>
  <inkml:trace contextRef="#ctx0" brushRef="#br1" timeOffset="7459.14">14713 288 3121 0 0,'11'-31'2503'0'0,"3"1"1"0"0,0 0 0 0 0,13-18-2504 0 0,-29 56 3618 0 0,0 16-2402 0 0,1-6-681 0 0,-12 121 1525 0 0,6 0-1 0 0,7 64-2059 0 0,12 25-993 0 0,16 40 993 0 0,-28-264-121 0 0,1 0 1 0 0,-1 0 0 0 0,0 0-1 0 0,0 0 1 0 0,0 0 0 0 0,-1 0-1 0 0,1-1 1 0 0,-1 1 0 0 0,0 1 120 0 0,-5-69-2389 0 0,7 41 2388 0 0,2 1-1 0 0,0-1 1 0 0,2 1-1 0 0,0-1 1 0 0,2 2-1 0 0,0-1 1 0 0,5-7 1 0 0,-10 25 5 0 0,1 0 1 0 0,-1 0-1 0 0,1 0 1 0 0,0 1-1 0 0,0-1 1 0 0,0 1-1 0 0,0-1 0 0 0,1 1 1 0 0,-1 0-1 0 0,1 1 1 0 0,0-1-1 0 0,0 1 1 0 0,0-1-1 0 0,0 1 1 0 0,0 0-1 0 0,0 1 1 0 0,1-1-1 0 0,-1 1 1 0 0,1 0-1 0 0,-1 0 1 0 0,1 0-1 0 0,-1 1 1 0 0,1-1-1 0 0,-1 1 0 0 0,1 0 1 0 0,0 0-1 0 0,-1 1 1 0 0,1 0-1 0 0,-1-1 1 0 0,1 2-1 0 0,-1-1 1 0 0,1 0-1 0 0,-1 1 1 0 0,0 0-1 0 0,0 0 1 0 0,0 0-1 0 0,0 0 1 0 0,0 1-1 0 0,2 1-5 0 0,122 102-2777 0 0,-102-82-708 0 0,-2 1-1 0 0,-1 0 1 0 0,16 23 3485 0 0,-22-25-2617 0 0</inkml:trace>
  <inkml:trace contextRef="#ctx0" brushRef="#br1" timeOffset="7787.189">14351 1410 856 0 0,'-29'23'771'0'0,"4"-4"60"0"0,1 2 0 0 0,1 1 0 0 0,-10 11-831 0 0,27-25 320 0 0,-1 1-1 0 0,1-1 0 0 0,1 1 1 0 0,-1 0-1 0 0,1 1 0 0 0,1-1 1 0 0,0 1-1 0 0,0 0 0 0 0,1 0 1 0 0,0 0-1 0 0,1 0 0 0 0,-1 7-319 0 0,2-5 331 0 0,0 0 0 0 0,1 0-1 0 0,1 1 1 0 0,0-1 0 0 0,0 0-1 0 0,1 0 1 0 0,1 0-1 0 0,0 0 1 0 0,0 0 0 0 0,1-1-1 0 0,1 0 1 0 0,0 1 0 0 0,1-1-1 0 0,4 6-330 0 0,-5-9 157 0 0,1 0 0 0 0,0 0 0 0 0,0 0 0 0 0,1-1 0 0 0,0 0 0 0 0,1 0 0 0 0,-1-1 0 0 0,1 0 0 0 0,1 0 0 0 0,-1-1-1 0 0,1 0 1 0 0,0-1 0 0 0,0 1 0 0 0,0-2 0 0 0,0 1 0 0 0,1-1 0 0 0,0-1 0 0 0,1 1-157 0 0,10-1 120 0 0,0 0 0 0 0,0-1 0 0 0,0-1 1 0 0,0-1-1 0 0,0-1 0 0 0,0 0 0 0 0,0-2 0 0 0,0-1 0 0 0,-1 0 0 0 0,0-1 1 0 0,1-2-121 0 0,15-7 128 0 0,0-1 1 0 0,-1-2-1 0 0,-1-1 1 0 0,-1-2-1 0 0,15-13-128 0 0,-40 28 15 0 0,0-1-1 0 0,0 0 0 0 0,-1 0 0 0 0,0 0 0 0 0,0-1 1 0 0,-1 0-1 0 0,4-7-14 0 0,-8 13 22 0 0,-1 0 0 0 0,1 0 1 0 0,-1 0-1 0 0,0 0 0 0 0,0 0 1 0 0,0-1-1 0 0,-1 1 0 0 0,1 0 1 0 0,0-1-1 0 0,-1 1 0 0 0,1-1 1 0 0,-1 1-1 0 0,0-1 0 0 0,0 1 1 0 0,0-1-1 0 0,0 1 0 0 0,-1 0 1 0 0,1-1-1 0 0,0 1 0 0 0,-1-1 1 0 0,0 1-1 0 0,0 0 0 0 0,0-1 1 0 0,0 1-1 0 0,0 0 0 0 0,0 0 1 0 0,0 0-1 0 0,-1-1 0 0 0,1 1 1 0 0,-1 1-1 0 0,1-1 0 0 0,-1 0 1 0 0,0 0-23 0 0,-12-9 211 0 0,-1 1 0 0 0,0 0 1 0 0,-1 1-1 0 0,1 1 0 0 0,-2 0 0 0 0,-16-4-210 0 0,26 9 59 0 0,-15-6-49 0 0,0 2 0 0 0,-1 1-1 0 0,1 0 1 0 0,-2 2 0 0 0,1 0 0 0 0,0 2 0 0 0,-1 0 0 0 0,1 2 0 0 0,-1 1 0 0 0,-17 2-11 0 0,21 0-360 0 0,0 1 0 0 0,0 0 0 0 0,0 2 0 0 0,1 0-1 0 0,0 1 1 0 0,0 1 0 0 0,0 1 0 0 0,1 0 0 0 0,1 2 0 0 0,0 0 0 0 0,0 0 0 0 0,-8 9 360 0 0,17-13-681 0 0,1 1 1 0 0,0 0-1 0 0,0 0 0 0 0,0 0 0 0 0,1 1 0 0 0,0 0 0 0 0,0 1 681 0 0,4-6-492 0 0,0 0 0 0 0,0 0 0 0 0,0 0-1 0 0,1 0 1 0 0,-1 1 0 0 0,1-1-1 0 0,0 0 1 0 0,0 1 0 0 0,1-1 0 0 0,-1 1-1 0 0,1-1 1 0 0,0 1 0 0 0,0-1-1 0 0,1 1 1 0 0,-1-1 0 0 0,1 1-1 0 0,1 1 493 0 0,7 10-2180 0 0</inkml:trace>
  <inkml:trace contextRef="#ctx0" brushRef="#br1" timeOffset="6114.019">11141 849 2288 0 0,'8'-2'2291'0'0,"4"-1"871"0"0,-12 3-3089 0 0,1 0 1 0 0,-1 0-1 0 0,0 1 0 0 0,0-1 0 0 0,1 0 1 0 0,-1 1-1 0 0,0-1 0 0 0,0 0 0 0 0,0 0 1 0 0,0 1-1 0 0,1-1 0 0 0,-1 0 1 0 0,0 1-1 0 0,0-1 0 0 0,0 0 0 0 0,0 1 1 0 0,0-1-1 0 0,0 1 0 0 0,0-1 0 0 0,0 0 1 0 0,0 1-1 0 0,0-1 0 0 0,0 0 0 0 0,0 1 1 0 0,0-1-1 0 0,0 0 0 0 0,0 1 0 0 0,0-1 1 0 0,-1 0-1 0 0,1 1 0 0 0,0-1 0 0 0,0 0 1 0 0,0 1-1 0 0,0-1 0 0 0,-1 0 0 0 0,1 1 1 0 0,0-1-1 0 0,0 0 0 0 0,-1 0-73 0 0,-4 16 861 0 0,0 0-1 0 0,0 0 0 0 0,2 1 1 0 0,0-1-1 0 0,1 1 0 0 0,0 0 1 0 0,2 0-1 0 0,0 0 0 0 0,1 12-860 0 0,0-25 106 0 0,-1-1-21 0 0,0 1 0 0 0,0-1 1 0 0,0 1-1 0 0,0-1 1 0 0,1 1-1 0 0,0-1 0 0 0,0 1 1 0 0,0-1-1 0 0,0 1 1 0 0,0-1-1 0 0,0 0 1 0 0,1 0-1 0 0,0 0 0 0 0,0 0 1 0 0,0 0-1 0 0,0 0 1 0 0,0 0-1 0 0,0-1 0 0 0,1 1 1 0 0,-1-1-1 0 0,2 1-85 0 0,-1 0 26 0 0,1-1-1 0 0,-1 0 0 0 0,1 0 0 0 0,0 0 1 0 0,0-1-1 0 0,-1 1 0 0 0,1-1 0 0 0,0 0 1 0 0,1 0-1 0 0,-1 0 0 0 0,0-1 0 0 0,0 1 1 0 0,0-1-1 0 0,0 0 0 0 0,0 0 0 0 0,3-1-25 0 0,2-1-233 0 0,1-2-1 0 0,-2 1 0 0 0,1-1 0 0 0,0 0 0 0 0,-1-1 1 0 0,0 1-1 0 0,0-2 0 0 0,0 1 0 0 0,-1-1 0 0 0,1-1 1 0 0,-2 1-1 0 0,1-1 0 0 0,5-7 234 0 0,-11 13-39 0 0,7-8-597 0 0,-1 0 0 0 0,0-1 0 0 0,0 1-1 0 0,-1-2 1 0 0,2-2 636 0 0,-7 9-354 0 0,1 1 0 0 0,-1-1 0 0 0,0 0 0 0 0,0 1 0 0 0,0-1 0 0 0,-1 0 0 0 0,1 0 0 0 0,-1 0 0 0 0,0 0 1 0 0,0 0-1 0 0,0 1 0 0 0,-1-1 0 0 0,1 0 0 0 0,-1 0 0 0 0,0 0 0 0 0,0 1 0 0 0,0-1 0 0 0,-1-1 354 0 0,1 3-276 0 0,0-1 1 0 0,-1 1 0 0 0,1 0-1 0 0,-1 0 1 0 0,1-1-1 0 0,-1 1 1 0 0,0 0 0 0 0,1 1-1 0 0,-1-1 1 0 0,0 0-1 0 0,0 0 1 0 0,-1 1 0 0 0,1-1-1 0 0,0 1 1 0 0,0 0-1 0 0,-1 0 1 0 0,1 0 0 0 0,-1 0-1 0 0,1 0 1 0 0,-1 0-1 0 0,1 1 1 0 0,-1-1 0 0 0,1 1-1 0 0,-1 0 1 0 0,0 0 0 0 0,-1 0 275 0 0,-36-3-846 0 0</inkml:trace>
  <inkml:trace contextRef="#ctx0" brushRef="#br1" timeOffset="6115.019">10834 1133 440 0 0,'-2'3'497'0'0,"-20"14"1148"0"0,2 1 0 0 0,0 2 0 0 0,1 0 0 0 0,1 0-1 0 0,1 2 1 0 0,-2 3-1645 0 0,18-23 202 0 0,0 0 0 0 0,0 0-1 0 0,0 1 1 0 0,0-1 0 0 0,0 0-1 0 0,1 0 1 0 0,-1 0 0 0 0,0 1-1 0 0,1-1 1 0 0,0 0 0 0 0,0 1-1 0 0,-1-1 1 0 0,1 0 0 0 0,1 1-1 0 0,-1-1 1 0 0,0 0 0 0 0,1 1-1 0 0,-1-1 1 0 0,1 0 0 0 0,-1 0-1 0 0,1 0 1 0 0,0 1 0 0 0,0-1-1 0 0,0 0 1 0 0,0 0 0 0 0,1 0-1 0 0,-1 0 1 0 0,0 0-202 0 0,2 0 146 0 0,-1 1 1 0 0,1-1-1 0 0,-1 0 1 0 0,1 1-1 0 0,0-1 0 0 0,0-1 1 0 0,0 1-1 0 0,0 0 0 0 0,0-1 1 0 0,0 1-1 0 0,1-1 1 0 0,-1 0-1 0 0,0 0 0 0 0,1 0 1 0 0,-1 0-1 0 0,1-1 0 0 0,2 1-146 0 0,20-2 247 0 0,-1 0 0 0 0,1-1 1 0 0,-1-2-1 0 0,1-1 0 0 0,4-2-247 0 0,60-9-30 0 0,194-23-3653 0 0,-255 36 1527 0 0,-1 2 0 0 0,12 1 2156 0 0,56 4-7867 0 0,-57-3 3622 0 0</inkml:trace>
  <inkml:trace contextRef="#ctx0" brushRef="#br1" timeOffset="6442.067">11765 589 4481 0 0,'12'-8'3637'0'0,"0"2"770"0"0,-12 7-4257 0 0,1 0 0 0 0,-1 0-1 0 0,1 0 1 0 0,-1 0 0 0 0,1 0 0 0 0,-1 0 0 0 0,0 0-1 0 0,0 0 1 0 0,0 0 0 0 0,1 0 0 0 0,-1 0 0 0 0,0 0-1 0 0,0 0 1 0 0,0 1 0 0 0,-1-1 0 0 0,1 0-150 0 0,2 34 3287 0 0,4 26-3287 0 0,1 4 1235 0 0,5 193 1959 0 0,-5-77-1836 0 0,12 44-1358 0 0,-4-83-1743 0 0,-5 82 1743 0 0,-9 20-6500 0 0,-2-148 1623 0 0,1-34-284 0 0,-2-10-370 0 0</inkml:trace>
  <inkml:trace contextRef="#ctx0" brushRef="#br1" timeOffset="5114.254">9224 879 1424 0 0,'4'-9'7714'0'0,"6"5"-4910"0"0,15 2-2333 0 0,-16 2 682 0 0,18-3-379 0 0,0-1 1 0 0,0-2-1 0 0,0-1-774 0 0,40-8 488 0 0,-38 10-283 0 0,-3 0 222 0 0,-1 1 1 0 0,8 1-428 0 0,-24 2 140 0 0,-1 1 1 0 0,0 1-1 0 0,0-1 1 0 0,0 1-1 0 0,0 1 1 0 0,0 0-1 0 0,0 0 1 0 0,-1 0-1 0 0,4 2-140 0 0,-8-3 43 0 0,-1 1-1 0 0,1-1 1 0 0,-1 1 0 0 0,0 0-1 0 0,0 0 1 0 0,1 0-1 0 0,-1 0 1 0 0,0 0-1 0 0,-1 0 1 0 0,1 0 0 0 0,0 1-1 0 0,-1-1 1 0 0,1 1-1 0 0,-1-1 1 0 0,0 1-1 0 0,0 0 1 0 0,0-1-1 0 0,0 1 1 0 0,0 0 0 0 0,0 0-1 0 0,-1 0 1 0 0,0 0-1 0 0,1 1-42 0 0,-1 5 108 0 0,1 0 1 0 0,-1-1-1 0 0,-1 1 0 0 0,0 0 0 0 0,0 0 1 0 0,-1-1-1 0 0,-1 4-108 0 0,-6 12 169 0 0,-1 0 0 0 0,-1-1 0 0 0,-1 0 1 0 0,-12 16-170 0 0,20-31 46 0 0,-207 332 59 0 0,160-266-633 0 0,26-37-1403 0 0,-7 13 1931 0 0,25-37-1498 0 0,1 0 0 0 0,0 1-1 0 0,-2 6 1499 0 0,7-11-3790 0 0,9-11 26 0 0,7-13-702 0 0,-4-6 2182 0 0</inkml:trace>
  <inkml:trace contextRef="#ctx0" brushRef="#br1" timeOffset="5442.302">9824 843 4849 0 0,'26'-1'3528'0'0,"-21"1"-2902"0"0,0-1-1 0 0,0 1 1 0 0,0 0-1 0 0,0 0 1 0 0,0 0-1 0 0,0 1 1 0 0,1 0-1 0 0,-1 0 1 0 0,-1 0-1 0 0,2 1-625 0 0,-5-1 91 0 0,-1-1-1 0 0,1 1 1 0 0,0 0-1 0 0,-1 0 1 0 0,1 0-1 0 0,-1-1 1 0 0,1 1-1 0 0,-1 0 0 0 0,1 0 1 0 0,-1 0-1 0 0,1 0 1 0 0,-1 0-1 0 0,0 0 1 0 0,0 0-1 0 0,1 0 1 0 0,-1 0-1 0 0,0 0 0 0 0,0 0 1 0 0,0 0-1 0 0,0 0 1 0 0,0 0-1 0 0,0 0 1 0 0,-1 0-1 0 0,1 0 1 0 0,0 0-1 0 0,0 0-90 0 0,-1 3 344 0 0,1 16 216 0 0,-1 1 0 0 0,-1-1 0 0 0,-1 0 0 0 0,-4 14-560 0 0,-1 14 196 0 0,3-21-261 0 0,2 0-1 0 0,1 1 0 0 0,1-1 1 0 0,3 28 65 0 0,-3-15-28 0 0,0 7-325 0 0,1-44 162 0 0,1 0-1 0 0,-1 0 1 0 0,1-1 0 0 0,0 1 0 0 0,-1 0 0 0 0,1-1 0 0 0,1 1 0 0 0,-1 0 0 0 0,0-1 0 0 0,1 1 0 0 0,-1-1 0 0 0,1 0 0 0 0,0 0 0 0 0,1 2 191 0 0,-3-4-68 0 0,0 1 1 0 0,0-1-1 0 0,1 0 0 0 0,-1 0 1 0 0,0 1-1 0 0,1-1 0 0 0,-1 0 0 0 0,0 0 1 0 0,1 1-1 0 0,-1-1 0 0 0,0 0 1 0 0,1 0-1 0 0,-1 0 0 0 0,0 0 0 0 0,1 0 1 0 0,-1 1-1 0 0,1-1 0 0 0,-1 0 1 0 0,0 0-1 0 0,1 0 0 0 0,-1 0 0 0 0,0 0 1 0 0,1 0-1 0 0,-1 0 0 0 0,1 0 1 0 0,-1-1-1 0 0,0 1 0 0 0,1 0 0 0 0,-1 0 1 0 0,0 0-1 0 0,1 0 0 0 0,-1 0 1 0 0,1-1-1 0 0,-1 1 0 0 0,0 0 0 0 0,1 0 1 0 0,-1 0-1 0 0,0-1 0 0 0,0 1 1 0 0,1 0-1 0 0,-1-1 0 0 0,0 1 0 0 0,0 0 1 0 0,1-1-1 0 0,-1 1 0 0 0,0 0 0 0 0,0-1 1 0 0,0 1-1 0 0,0 0 0 0 0,1-1 1 0 0,-1 1 67 0 0,8-25-2295 0 0,-7 21 2050 0 0,16-97-1816 0 0,-14 67 1839 0 0,-3 31 231 0 0,0-1 0 0 0,0 0 1 0 0,1 0-1 0 0,-1 0 0 0 0,1 1 1 0 0,-1-1-1 0 0,1 0 0 0 0,0 1 1 0 0,1-1-1 0 0,-1 1 0 0 0,0-1 1 0 0,1 1-1 0 0,0 0 0 0 0,0-1 1 0 0,2-1-10 0 0,6-6 242 0 0,-10 10-226 0 0,0 1 1 0 0,0 0 0 0 0,0 0 0 0 0,1-1-1 0 0,-1 1 1 0 0,0 0 0 0 0,0 0-1 0 0,0 0 1 0 0,0-1 0 0 0,1 1 0 0 0,-1 0-1 0 0,0 0 1 0 0,0 0 0 0 0,0-1-1 0 0,1 1 1 0 0,-1 0 0 0 0,0 0 0 0 0,0 0-1 0 0,1 0 1 0 0,-1 0 0 0 0,0 0-1 0 0,0 0 1 0 0,1-1 0 0 0,-1 1 0 0 0,0 0-1 0 0,0 0 1 0 0,1 0 0 0 0,-1 0-1 0 0,0 0 1 0 0,0 0 0 0 0,1 0 0 0 0,-1 0-1 0 0,0 0 1 0 0,0 0 0 0 0,1 1-1 0 0,-1-1 1 0 0,0 0 0 0 0,0 0 0 0 0,1 0-1 0 0,-1 0 1 0 0,0 0 0 0 0,0 0-1 0 0,1 1-16 0 0,16 4-24 0 0,-8-3-147 0 0,25 4-2545 0 0,-32-5 2387 0 0,0-1 0 0 0,0 0 1 0 0,0 0-1 0 0,0 0 0 0 0,0-1 1 0 0,0 1-1 0 0,0 0 0 0 0,0-1 0 0 0,0 1 1 0 0,0-1-1 0 0,0 1 0 0 0,-1-1 1 0 0,1 0-1 0 0,0 0 0 0 0,0 0 329 0 0,9-10-1420 0 0</inkml:trace>
  <inkml:trace contextRef="#ctx0" brushRef="#br1" timeOffset="5770.462">10221 562 3337 0 0,'-3'-21'2336'0'0,"0"3"243"0"0,2 15-498 0 0,-1 8 850 0 0,-1 22-1484 0 0,1 0 0 0 0,1 1 0 0 0,1-1-1 0 0,4 21-1446 0 0,-1 14 1105 0 0,18 425 1599 0 0,-17-359-2500 0 0,1-7-534 0 0,-7 16 330 0 0,-4-21-557 0 0,-5 94-1670 0 0,6-70-2975 0 0,4-125 4216 0 0,0-11 472 0 0,1 1-1 0 0,0 0 0 0 0,0 0 1 0 0,0 0-1 0 0,0-1 1 0 0,1 1-1 0 0,0 0 0 0 0,0 0 1 0 0,0-1-1 0 0,0 1 0 0 0,1 0 1 0 0,0-1-1 0 0,1 3 515 0 0,32 42-4844 0 0,-20-34 2624 0 0</inkml:trace>
  <inkml:trace contextRef="#ctx0" brushRef="#br0" timeOffset="1704.773">3294 1064 6649 0 0,'0'2'349'0'0,"0"1"0"0"0,0-1 0 0 0,0 0-1 0 0,1 0 1 0 0,-1 0 0 0 0,1 0-1 0 0,-1 0 1 0 0,1 0 0 0 0,0 0 0 0 0,0-1-1 0 0,0 1 1 0 0,0 0 0 0 0,0 0 0 0 0,0 0-1 0 0,1-1 1 0 0,-1 1 0 0 0,0-1-1 0 0,1 1 1 0 0,1 0-349 0 0,2 2 449 0 0,2 1-1 0 0,-1-1 1 0 0,0-1 0 0 0,1 0-1 0 0,0 1-448 0 0,-1-2 339 0 0,0 1 0 0 0,0 1 0 0 0,0-1 0 0 0,5 5-339 0 0,-7-6 12 0 0,0 1 0 0 0,0-1 0 0 0,0 0 0 0 0,0 0 0 0 0,0 0 0 0 0,0-1 0 0 0,1 0 0 0 0,-1 0 0 0 0,1 0 0 0 0,-1 0 0 0 0,1-1 0 0 0,-1 1 0 0 0,1-1 0 0 0,-1 0 0 0 0,1-1 0 0 0,-1 1 0 0 0,2-1-12 0 0,-1 0-333 0 0,0 1-1 0 0,0-1 1 0 0,0 1 0 0 0,0 0 0 0 0,0 1 0 0 0,0-1 0 0 0,0 1 0 0 0,0 0 0 0 0,-1 0 0 0 0,1 0 0 0 0,0 1 0 0 0,-1 0 0 0 0,1 0 0 0 0,-1 0 0 0 0,1 0 0 0 0,-1 1 0 0 0,1 0 333 0 0,-1 1-1346 0 0,0-1-1 0 0,-1 1 1 0 0,1 0 0 0 0,-1 0 0 0 0,0 0 0 0 0,0 1-1 0 0,1 3 1347 0 0,-4 2-1984 0 0</inkml:trace>
  <inkml:trace contextRef="#ctx0" brushRef="#br0" timeOffset="2110.924">3175 1385 7714 0 0,'0'0'132'0'0,"-1"0"0"0"0,1 0 0 0 0,-1 0 1 0 0,1 0-1 0 0,-1 0 0 0 0,1 0 1 0 0,0 0-1 0 0,-1 1 0 0 0,1-1 0 0 0,-1 0 1 0 0,1 0-1 0 0,0 0 0 0 0,-1 1 1 0 0,1-1-1 0 0,-1 0 0 0 0,1 1 0 0 0,0-1 1 0 0,0 0-1 0 0,-1 1 0 0 0,1-1 1 0 0,0 0-1 0 0,-1 1 0 0 0,1-1 0 0 0,0 0 1 0 0,0 1-1 0 0,0-1 0 0 0,0 1 0 0 0,-1-1 1 0 0,1 1-1 0 0,0-1 0 0 0,0 0 1 0 0,0 1-1 0 0,0-1 0 0 0,0 1 0 0 0,0-1 1 0 0,0 1-1 0 0,0-1 0 0 0,0 0 1 0 0,0 1-133 0 0,1 0 165 0 0,0 0 0 0 0,1 0 0 0 0,-1 0 0 0 0,0-1 0 0 0,0 1 0 0 0,1 0 1 0 0,-1-1-1 0 0,0 1 0 0 0,1-1 0 0 0,-1 1 0 0 0,1-1 0 0 0,0 0-165 0 0,51 7 1248 0 0,-25-8-878 0 0,0 0 0 0 0,0-2 0 0 0,8-3-370 0 0,29-3 386 0 0,91-14-102 0 0,-153 23-277 0 0,-1-1-1 0 0,1 1 1 0 0,-1 0-1 0 0,0 0 0 0 0,1 0 1 0 0,-1 0-1 0 0,1 0 1 0 0,-1 1-1 0 0,1-1 0 0 0,-1 1 1 0 0,1 0-7 0 0,-3-1-1 0 0,1 1 0 0 0,-1-1 0 0 0,1 0 0 0 0,-1 1 0 0 0,1-1 0 0 0,-1 1 0 0 0,0-1 0 0 0,1 1 0 0 0,-1 0 0 0 0,1-1 1 0 0,-1 1-1 0 0,0-1 0 0 0,0 1 0 0 0,1 0 0 0 0,-1-1 0 0 0,0 1 0 0 0,0 0 0 0 0,0-1 0 0 0,0 1 0 0 0,0 0 0 0 0,0-1 0 0 0,0 1 0 0 0,0 0 1 0 0,0-1-1 0 0,0 1 0 0 0,0-1 0 0 0,0 1 0 0 0,0 0 0 0 0,0-1 0 0 0,-1 1 0 0 0,1 0 0 0 0,0-1 0 0 0,-1 1 0 0 0,1-1 0 0 0,0 1 0 0 0,-1 0 1 0 0,1 0-1 0 0,-7 10 12 0 0,0 0-1 0 0,0 0 0 0 0,-1 0 0 0 0,0-1 0 0 0,-2 1-10 0 0,-16 21 2 0 0,-6 9-40 0 0,-2-1 0 0 0,-2-1 0 0 0,-2-2 0 0 0,-1-2 0 0 0,-21 14 38 0 0,16-14-102 0 0,13-10 159 0 0,-1-1 0 0 0,-14 7-57 0 0,29-23-110 0 0,17-8 107 0 0,0 0 0 0 0,0 0 0 0 0,0 0 0 0 0,0 0 0 0 0,-1 0 0 0 0,1 0 0 0 0,0 0 0 0 0,0 0 0 0 0,0 0 0 0 0,0-1 0 0 0,0 1 0 0 0,0 0 0 0 0,0 0 0 0 0,0 0 0 0 0,0 0 0 0 0,0 0 0 0 0,0 0 0 0 0,0 0 0 0 0,-1 0 0 0 0,1-1 0 0 0,0 1 0 0 0,0 0 0 0 0,0 0 0 0 0,0 0 0 0 0,0 0 0 0 0,0 0 0 0 0,0 0 0 0 0,0 0 0 0 0,0-1 0 0 0,0 1 0 0 0,0 0 0 0 0,0 0 0 0 0,0 0 0 0 0,0 0 0 0 0,0 0 0 0 0,0 0 0 0 0,1 0 0 0 0,-1 0 0 0 0,0-1 0 0 0,0 1 0 0 0,0 0 0 0 0,0 0 0 0 0,0 0 0 0 0,0 0 0 0 0,0 0 0 0 0,0 0 0 0 0,0 0 0 0 0,0 0 0 0 0,0 0 0 0 0,0-1-1 0 0,1 1 1 0 0,-1 0 0 0 0,0 0 0 0 0,0 0 0 0 0,0 0 0 0 0,0 0 0 0 0,0 0 0 0 0,0 0 0 0 0,0 0 3 0 0,24-26-291 0 0,-15 17 309 0 0,20-24 32 0 0,2 2 0 0 0,0 0 1 0 0,2 3-1 0 0,4-1-50 0 0,-17 15 86 0 0,0 0 0 0 0,1 2-1 0 0,1 0 1 0 0,0 2 0 0 0,1 0-1 0 0,0 1 1 0 0,23-5-86 0 0,-36 12 36 0 0,-1 0-1 0 0,1 1 1 0 0,0 0-1 0 0,0 0 1 0 0,-1 1 0 0 0,1 1-1 0 0,0-1 1 0 0,0 2-1 0 0,-1-1 1 0 0,3 2-36 0 0,-6-2 1 0 0,-1 1 1 0 0,1 0-1 0 0,-1 0 1 0 0,1 0-1 0 0,-1 1 0 0 0,0 0 1 0 0,0 0-1 0 0,0 0 1 0 0,-1 0-1 0 0,1 1 1 0 0,-1 0-1 0 0,0 0 1 0 0,0 0-1 0 0,0 0 0 0 0,0 1 1 0 0,-1-1-1 0 0,1 2-1 0 0,0 2-285 0 0,1 1-1 0 0,-2-1 0 0 0,1 1 0 0 0,-1-1 1 0 0,0 1-1 0 0,-1 0 0 0 0,0 0 1 0 0,0 0-1 0 0,-1 3 286 0 0,0 6-2685 0 0,-1 1 1 0 0,-1 0-1 0 0,-2 18 2685 0 0,-2-16-3802 0 0,-3-3-144 0 0</inkml:trace>
  <inkml:trace contextRef="#ctx0" brushRef="#br0" timeOffset="2438.977">3531 1780 3361 0 0,'-1'1'375'0'0,"-1"0"0"0"0,0 0 1 0 0,0 0-1 0 0,1 0 0 0 0,-1 0 1 0 0,1 1-1 0 0,-1-1 0 0 0,1 1 1 0 0,0-1-1 0 0,-1 1 0 0 0,1 0 1 0 0,0-1-1 0 0,0 1 0 0 0,0 0 1 0 0,0 0-1 0 0,1 0 0 0 0,-1-1 0 0 0,0 1 1 0 0,0 2-376 0 0,1 1 259 0 0,-1-1-1 0 0,1 1 1 0 0,-1 0 0 0 0,1-1 0 0 0,1 1-1 0 0,-1-1 1 0 0,1 1 0 0 0,-1 0-1 0 0,2 0-258 0 0,0 6-67 0 0,2-1-1 0 0,0 1 1 0 0,0 0-1 0 0,1-1 1 0 0,0 0-1 0 0,0 0 1 0 0,3 2 67 0 0,-5-7-170 0 0,19 28-2783 0 0,-21-31 2407 0 0,-1-1 0 0 0,1 1-1 0 0,0-1 1 0 0,-1 1 0 0 0,1-1 0 0 0,-1 1-1 0 0,0 0 1 0 0,1-1 0 0 0,-1 1-1 0 0,0 0 1 0 0,0 0 0 0 0,0-1 546 0 0,-2 8-2662 0 0</inkml:trace>
  <inkml:trace contextRef="#ctx0" brushRef="#br0" timeOffset="2767.02">3053 2067 9466 0 0,'-3'5'959'0'0,"1"-1"0"0"0,-1 1 0 0 0,1 0 0 0 0,0 0 0 0 0,0 0 1 0 0,-1 6-960 0 0,3-11 73 0 0,0 1 0 0 0,1-1 1 0 0,-1 1-1 0 0,1-1 1 0 0,-1 1-1 0 0,1-1 0 0 0,-1 1 1 0 0,1-1-1 0 0,-1 0 0 0 0,1 1 1 0 0,0-1-1 0 0,-1 1 1 0 0,1-1-1 0 0,-1 0 0 0 0,1 0 1 0 0,0 0-1 0 0,-1 1 1 0 0,1-1-1 0 0,0 0 0 0 0,0 0 1 0 0,-1 0-1 0 0,1 0 1 0 0,0 0-1 0 0,-1 0 0 0 0,2 0-73 0 0,-1 0 209 0 0,18 3 203 0 0,0-1 1 0 0,0-1 0 0 0,0-1 0 0 0,0 0 0 0 0,15-3-413 0 0,18-5 247 0 0,20-7-247 0 0,29-5 49 0 0,-20 8-1087 0 0,14 3 1038 0 0,-56 7-1941 0 0,0 2 0 0 0,1 2 1941 0 0,-32-1-1071 0 0,0 0-1 0 0,0 0 0 0 0,0 0 0 0 0,0 1 0 0 0,-1 1 0 0 0,1-1 0 0 0,0 1 0 0 0,-1 0 0 0 0,7 5 1072 0 0,-5 0-4713 0 0</inkml:trace>
  <inkml:trace contextRef="#ctx0" brushRef="#br0" timeOffset="2768.02">3360 2371 5001 0 0,'-16'14'1047'0'0,"0"1"1"0"0,1 1-1 0 0,0 1 1 0 0,2 0-1 0 0,-4 5-1047 0 0,15-18 131 0 0,-1 1 0 0 0,1-1 0 0 0,-1 1-1 0 0,1 0 1 0 0,1-1 0 0 0,-1 1 0 0 0,1 0 0 0 0,0 0 0 0 0,0 0-1 0 0,0 0 1 0 0,0 0 0 0 0,1 0 0 0 0,0 0 0 0 0,0 0 0 0 0,1 1-1 0 0,-1-1 1 0 0,1 0 0 0 0,0 0 0 0 0,1 0 0 0 0,0 2-131 0 0,0-1 94 0 0,1 1 1 0 0,0-1-1 0 0,1 0 1 0 0,-1 0-1 0 0,1 0 1 0 0,0-1-1 0 0,1 1 1 0 0,-1-1-1 0 0,1 0 1 0 0,0 0-1 0 0,1-1 1 0 0,-1 1-1 0 0,1-1 1 0 0,3 2-95 0 0,6 3 173 0 0,0-1 1 0 0,1 0-1 0 0,-1-1 1 0 0,1 0 0 0 0,1-2-1 0 0,-1 0 1 0 0,1-1-1 0 0,0 0 1 0 0,0-1-1 0 0,0-1 1 0 0,1-1 0 0 0,-1-1-1 0 0,16-1-173 0 0,-16 0 127 0 0,-1 0 25 0 0,0-1 1 0 0,0 0-1 0 0,0-1 1 0 0,-1-1-1 0 0,1-1 1 0 0,4-1-153 0 0,3-4 212 0 0,0 0 0 0 0,-1-1 0 0 0,0-1 0 0 0,0-2 0 0 0,7-6-212 0 0,-21 14 39 0 0,0-1 0 0 0,0 0 1 0 0,0-1-1 0 0,-1 1 0 0 0,0-1 0 0 0,-1-1 1 0 0,0 1-1 0 0,0-1 0 0 0,-1 0 0 0 0,0-1 1 0 0,-1 1-1 0 0,0-1 0 0 0,0 0 0 0 0,0-4-39 0 0,-2 8 20 0 0,-1 1-1 0 0,-1 0 1 0 0,1-1-1 0 0,-1 1 1 0 0,0 0-1 0 0,0-1 1 0 0,0 1-1 0 0,-1 0 1 0 0,0-1-1 0 0,0 1 1 0 0,0 0-1 0 0,-1 0 1 0 0,1-1-1 0 0,-1 1 1 0 0,-1 1-1 0 0,1-1 1 0 0,-1 0-1 0 0,0 0 1 0 0,0 1-1 0 0,0 0 0 0 0,0 0 1 0 0,-1-1-1 0 0,0 2 1 0 0,-1-3-20 0 0,-6-3 13 0 0,-1 0 0 0 0,0 1 1 0 0,0 0-1 0 0,-1 0 0 0 0,1 2 0 0 0,-2-1 1 0 0,1 2-1 0 0,-13-4-13 0 0,10 4-31 0 0,0 2-1 0 0,0-1 1 0 0,0 2 0 0 0,-1 0 0 0 0,1 1-1 0 0,0 1 1 0 0,-12 1 31 0 0,-7 3-441 0 0,1 0-1 0 0,0 3 1 0 0,-7 2 441 0 0,23-4-667 0 0,1 1 1 0 0,-1 0-1 0 0,1 2 0 0 0,0 0 1 0 0,1 0-1 0 0,-12 10 667 0 0,10-6-2405 0 0,2 0 0 0 0,-1 2 0 0 0,-8 9 2405 0 0,-13 16-6389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05:44.138"/>
    </inkml:context>
    <inkml:brush xml:id="br0">
      <inkml:brushProperty name="width" value="0.1" units="cm"/>
      <inkml:brushProperty name="height" value="0.1" units="cm"/>
      <inkml:brushProperty name="color" value="#FFFFFF"/>
    </inkml:brush>
    <inkml:brush xml:id="br1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245 1645 2585 0 0,'2'0'5523'0'0,"8"-2"-3405"0"0,103-37 3379 0 0,-69 22-4553 0 0,1 3-1 0 0,32-7-943 0 0,-15 8 440 0 0,-39 6-329 0 0,0 2 0 0 0,0 1-1 0 0,0 1 1 0 0,1 1 0 0 0,-1 0 0 0 0,7 2-111 0 0,-23 1-15 0 0,0 0 0 0 0,-1 0 0 0 0,1 1 1 0 0,-1-1-1 0 0,1 1 0 0 0,-1 1 0 0 0,0-1 1 0 0,4 3 14 0 0,-9-5-23 0 0,0 1 1 0 0,0 0 0 0 0,1-1-1 0 0,-1 1 1 0 0,0 0 0 0 0,0 0-1 0 0,0 0 1 0 0,0 0-1 0 0,0 0 1 0 0,-1 0 0 0 0,1 0-1 0 0,0 0 1 0 0,0 0 0 0 0,-1 0-1 0 0,1 1 1 0 0,0-1-1 0 0,-1 0 1 0 0,1 0 0 0 0,-1 1-1 0 0,0-1 1 0 0,1 0 0 0 0,-1 1-1 0 0,0-1 1 0 0,0 0-1 0 0,0 1 1 0 0,0-1 0 0 0,0 0-1 0 0,0 1 1 0 0,0-1 0 0 0,0 0-1 0 0,-1 1 1 0 0,1-1-1 0 0,-1 0 1 0 0,1 0 0 0 0,-1 1-1 0 0,1-1 1 0 0,-1 0 0 0 0,1 0-1 0 0,-1 0 1 0 0,0 1-1 0 0,0-1 1 0 0,-1 1 22 0 0,-10 15-322 0 0,-2-1 0 0 0,0 0 0 0 0,-1-1-1 0 0,-1 0 1 0 0,0-1 0 0 0,-9 6 322 0 0,-16 8-910 0 0,-1-2 0 0 0,-14 5 910 0 0,28-17-229 0 0,0-2 0 0 0,-1 0 0 0 0,-29 6 229 0 0,46-20 179 0 0,12 2-176 0 0,0 0 1 0 0,0 0-1 0 0,0 0 0 0 0,-1 0 1 0 0,1 0-1 0 0,0 0 1 0 0,0 0-1 0 0,0 0 1 0 0,0 0-1 0 0,0 0 1 0 0,0-1-1 0 0,0 1 1 0 0,0 0-1 0 0,0 0 1 0 0,0 0-1 0 0,0 0 0 0 0,0 0 1 0 0,0 0-1 0 0,0 0 1 0 0,0 0-1 0 0,0-1 1 0 0,0 1-1 0 0,0 0 1 0 0,0 0-1 0 0,0 0 1 0 0,0 0-1 0 0,0 0 0 0 0,0 0 1 0 0,0 0-1 0 0,0 0 1 0 0,0-1-1 0 0,0 1 1 0 0,0 0-1 0 0,0 0 1 0 0,0 0-1 0 0,0 0 1 0 0,0 0-1 0 0,0 0 1 0 0,0 0-1 0 0,0 0 0 0 0,0 0 1 0 0,0-1-1 0 0,0 1 1 0 0,0 0-1 0 0,1 0 1 0 0,-1 0-1 0 0,0 0 1 0 0,0 0-1 0 0,0 0 1 0 0,0 0-1 0 0,0 0 1 0 0,0 0-1 0 0,0 0 0 0 0,0 0 1 0 0,0 0-1 0 0,1 0 1 0 0,-1 0-1 0 0,0 0 1 0 0,0 0-1 0 0,0 0 1 0 0,0 0-1 0 0,0 0 1 0 0,0 0-4 0 0,21-4 86 0 0,-3 1 90 0 0,0-2-1 0 0,0 1 1 0 0,15-7-176 0 0,-24 7 35 0 0,0 1 1 0 0,0 1-1 0 0,0 0 1 0 0,0 0-1 0 0,0 1 1 0 0,0 0-1 0 0,1 0 1 0 0,-1 1-1 0 0,0 1 1 0 0,1-1-1 0 0,-1 1 0 0 0,2 1-35 0 0,16 5 195 0 0,-1 0 0 0 0,0 2 0 0 0,12 6-195 0 0,-11-5 46 0 0,-18-6 0 0 0,0 1 0 0 0,-1 0 0 0 0,0 0-1 0 0,1 0 1 0 0,-1 1 0 0 0,-1 0 0 0 0,0 1-1 0 0,1 0 1 0 0,-2 0 0 0 0,1 0 0 0 0,-1 1-1 0 0,0 0 1 0 0,-1 0 0 0 0,0 1 0 0 0,0-1-1 0 0,-1 1 1 0 0,0 0 0 0 0,0 2-46 0 0,-1-4 45 0 0,-1 0 0 0 0,0 0-1 0 0,0 1 1 0 0,-1-1 0 0 0,0 1 0 0 0,0-1 0 0 0,-1 1-1 0 0,1-1 1 0 0,-2 1 0 0 0,1 0 0 0 0,-1-1 0 0 0,0 1-1 0 0,-1-1 1 0 0,0 0 0 0 0,0 1 0 0 0,0-1 0 0 0,-1 0-1 0 0,0 0 1 0 0,-1 0 0 0 0,1-1 0 0 0,-1 1 0 0 0,-1-1 0 0 0,1 0-1 0 0,-1 1-44 0 0,-13 12 213 0 0,1-1-1 0 0,-6 4-212 0 0,16-17 18 0 0,0 1 0 0 0,0-1-1 0 0,-1 0 1 0 0,0-1 0 0 0,1 0 0 0 0,-2 0-1 0 0,1-1 1 0 0,-2 1-18 0 0,-6 1-109 0 0,-1-1 0 0 0,1 0 0 0 0,-1-1 0 0 0,0-1 0 0 0,0-1 0 0 0,0 0 0 0 0,0-1 0 0 0,1-1 0 0 0,-1-1 0 0 0,0 0 0 0 0,0-1 0 0 0,1-1 0 0 0,-1 0 0 0 0,-4-3 109 0 0,10 2-493 0 0,1 1 1 0 0,-1-2-1 0 0,1 1 0 0 0,0-2 0 0 0,1 1 0 0 0,0-1 0 0 0,0 0 1 0 0,0-1-1 0 0,-5-7 493 0 0,7 7-937 0 0,0-1 1 0 0,0-1 0 0 0,1 1-1 0 0,0-1 1 0 0,1 0 0 0 0,0 0 0 0 0,1-1-1 0 0,0 1 1 0 0,1-1 0 0 0,-3-10 936 0 0,-3-30-2417 0 0</inkml:trace>
  <inkml:trace contextRef="#ctx0" brushRef="#br0" timeOffset="437.397">568 1018 2601 0 0,'0'-2'272'0'0,"0"-1"1"0"0,-1 1 0 0 0,0-1 0 0 0,1 1 0 0 0,-1 0-1 0 0,0-1 1 0 0,0 1 0 0 0,0 0 0 0 0,0 0 0 0 0,-1 0 0 0 0,1-1-1 0 0,0 1 1 0 0,-2-1-273 0 0,2 2 119 0 0,-1 0 0 0 0,1 0 0 0 0,-1 0 0 0 0,1 1 0 0 0,-1-1-1 0 0,1 0 1 0 0,-1 0 0 0 0,1 1 0 0 0,-1-1 0 0 0,0 1 0 0 0,0 0 0 0 0,1-1 0 0 0,-1 1-1 0 0,0 0 1 0 0,1 0 0 0 0,-1 0 0 0 0,0 0 0 0 0,0 0 0 0 0,-1 1-119 0 0,-12 2 304 0 0,-1 0 1 0 0,1 1-1 0 0,0 1 1 0 0,0 0-1 0 0,1 1 1 0 0,-1 1-1 0 0,1 0 1 0 0,1 1-1 0 0,-1 0 1 0 0,1 1-1 0 0,1 1 1 0 0,0 0-1 0 0,-2 3-304 0 0,-11 11 507 0 0,2 1 1 0 0,0 1-1 0 0,2 0 0 0 0,1 2 1 0 0,-10 20-508 0 0,2 2 444 0 0,2 0 1 0 0,2 2-1 0 0,3 0 1 0 0,2 2-1 0 0,-7 34-444 0 0,15-41 214 0 0,1 1 0 0 0,3 0-1 0 0,2 0 1 0 0,2 0 0 0 0,3 1-1 0 0,3 36-213 0 0,0-54 54 0 0,1 0 0 0 0,1 0 0 0 0,2-1 0 0 0,1 0 0 0 0,2-1 0 0 0,0 1 0 0 0,2-2 0 0 0,1 0 0 0 0,2 0 0 0 0,0-1 0 0 0,2-1 0 0 0,1-1 0 0 0,1 0 0 0 0,5 3-54 0 0,-4-6 50 0 0,1-1 1 0 0,2-1-1 0 0,0-1 0 0 0,0-1 0 0 0,2-1 0 0 0,0-1 0 0 0,1-2 0 0 0,2 0-50 0 0,-4-3 24 0 0,-1-2 1 0 0,1-1-1 0 0,1-1 1 0 0,-1-1-1 0 0,1-1 0 0 0,0-1 1 0 0,0-1-1 0 0,1-1 1 0 0,15-2-25 0 0,-8-1-144 0 0,1-1 0 0 0,-1-2-1 0 0,0-2 1 0 0,0-1 0 0 0,-1-1 0 0 0,0-2 0 0 0,0-1 0 0 0,-1-2 0 0 0,-1 0 0 0 0,0-3 0 0 0,-1 0 0 0 0,20-15 144 0 0,-11 5-178 0 0,-2-1 0 0 0,0-1 0 0 0,-2-2 0 0 0,23-27 178 0 0,-44 43 78 0 0,0-1 0 0 0,-2 0 0 0 0,0-1 0 0 0,0-1 0 0 0,-2 0 1 0 0,0 0-1 0 0,-1 0 0 0 0,0-1 0 0 0,-2-1 0 0 0,0 1 0 0 0,-1-1 1 0 0,1-9-79 0 0,-2-8 135 0 0,-2 0 0 0 0,-1 0 1 0 0,-2 0-1 0 0,-1 0 0 0 0,-2 0 1 0 0,-1 1-1 0 0,-2 0 0 0 0,-2 0 1 0 0,-1 0-1 0 0,-8-18-135 0 0,3 16 77 0 0,-2 0-1 0 0,-1 1 1 0 0,-2 1 0 0 0,-1 1-1 0 0,-2 0 1 0 0,-1 2-1 0 0,-2 1 1 0 0,-1 1 0 0 0,-12-9-77 0 0,18 20-81 0 0,0 2 0 0 0,-1 1 1 0 0,-1 0-1 0 0,0 2 0 0 0,-1 1 1 0 0,-1 1-1 0 0,0 1 1 0 0,0 0-1 0 0,-1 3 0 0 0,-1 0 1 0 0,1 1-1 0 0,-1 2 0 0 0,0 0 1 0 0,0 2-1 0 0,-1 1 0 0 0,1 2 1 0 0,-3 0 80 0 0,10 1-493 0 0,-12 0-1430 0 0,1 1-1 0 0,-16 4 1924 0 0,35-3-1388 0 0,0 0 0 0 0,0 0 0 0 0,0 1 0 0 0,-11 6 1388 0 0,-35 23-7435 0 0</inkml:trace>
  <inkml:trace contextRef="#ctx0" brushRef="#br0" timeOffset="11483.083">19467 1341 4977 0 0,'-2'14'946'0'0,"1"-1"0"0"0,0 0 0 0 0,1 0 0 0 0,0 0 0 0 0,1 6-946 0 0,0-14 207 0 0,0 1 0 0 0,1 0 0 0 0,-1-1-1 0 0,1 1 1 0 0,0-1 0 0 0,0 0-1 0 0,1 1 1 0 0,-1-1 0 0 0,1 0 0 0 0,0-1-1 0 0,1 1 1 0 0,-1 0 0 0 0,4 2-207 0 0,3 3 463 0 0,1-1 0 0 0,0 1 1 0 0,1-2-1 0 0,0 0 1 0 0,1 0-1 0 0,6 2-463 0 0,24 10 1699 0 0,16 5-1699 0 0,-44-20 191 0 0,18 7 104 0 0,0-2 0 0 0,0-2 0 0 0,1-1 0 0 0,0-1 0 0 0,31 0-295 0 0,31-2 777 0 0,48-6-777 0 0,-44-5-1717 0 0,68-13 1717 0 0,9-12-8377 0 0,-131 21 3842 0 0,-4-2-97 0 0</inkml:trace>
  <inkml:trace contextRef="#ctx0" brushRef="#br0" timeOffset="11826.881">21392 350 5401 0 0,'47'-7'3180'0'0,"-20"2"-1693"0"0,1 1-1 0 0,0 2 1 0 0,0 0 0 0 0,12 3-1487 0 0,-32-1 214 0 0,-1 1-1 0 0,1 0 1 0 0,0 1-1 0 0,0-1 1 0 0,0 2-1 0 0,-1-1 1 0 0,1 1-1 0 0,-1 0 1 0 0,0 1 0 0 0,0-1-1 0 0,0 1 1 0 0,-1 1-1 0 0,1-1 1 0 0,-1 1-1 0 0,0 1 1 0 0,0-1 0 0 0,3 5-214 0 0,-4-3 83 0 0,0 1 0 0 0,-1-1 0 0 0,0 1 0 0 0,0-1 0 0 0,-1 1 0 0 0,0 1 0 0 0,0-1 0 0 0,-1 0 0 0 0,0 0 0 0 0,-1 1 0 0 0,0 0 0 0 0,0-1 0 0 0,0 1 0 0 0,-1-1 0 0 0,-1 1 0 0 0,0 1-83 0 0,-1 15 85 0 0,-1 0-1 0 0,-2-1 1 0 0,0 1-1 0 0,-2-1 1 0 0,-1 2-85 0 0,-5 9 12 0 0,-2 0 1 0 0,-2-1 0 0 0,-1-1-1 0 0,-1-1 1 0 0,-12 14-13 0 0,-42 53-996 0 0,-6-2 996 0 0,-1 0-1956 0 0,26-33-798 0 0,-2 3-3577 0 0,41-48 2404 0 0,1-9-66 0 0</inkml:trace>
  <inkml:trace contextRef="#ctx0" brushRef="#br0" timeOffset="11827.881">21917 521 4657 0 0,'33'-16'2945'0'0,"0"2"-1417"0"0,11-3-536 0 0,-2 1-224 0 0,-1 7-296 0 0,-2 7-368 0 0,-3-4-312 0 0,-6 6-720 0 0,3 6-632 0 0,-8-1-841 0 0,-5 3-887 0 0,-9-2 215 0 0</inkml:trace>
  <inkml:trace contextRef="#ctx0" brushRef="#br0" timeOffset="12154.874">21804 737 6145 0 0,'-3'4'1562'0'0,"-6"16"1275"0"0,9-20-2791 0 0,0 0 0 0 0,0 1 0 0 0,0-1-1 0 0,-1 0 1 0 0,1 0 0 0 0,0 1 0 0 0,0-1-1 0 0,0 0 1 0 0,0 0 0 0 0,0 0-1 0 0,0 1 1 0 0,0-1 0 0 0,0 0 0 0 0,0 0-1 0 0,0 1 1 0 0,0-1 0 0 0,0 0 0 0 0,0 0-1 0 0,0 1 1 0 0,0-1 0 0 0,0 0-1 0 0,0 0 1 0 0,0 1 0 0 0,0-1 0 0 0,0 0-1 0 0,0 0 1 0 0,0 1 0 0 0,0-1 0 0 0,0 0-1 0 0,0 0 1 0 0,1 1 0 0 0,-1-1-1 0 0,0 0 1 0 0,0 0 0 0 0,0 0 0 0 0,0 0-1 0 0,1 1 1 0 0,-1-1 0 0 0,0 0 0 0 0,0 0-1 0 0,0 0 1 0 0,1 0 0 0 0,-1 0-1 0 0,0 1 1 0 0,0-1 0 0 0,1 0 0 0 0,-1 0-1 0 0,0 0 1 0 0,0 0 0 0 0,1 0 0 0 0,-1 0-1 0 0,0 0 1 0 0,0 0 0 0 0,1 0 0 0 0,-1 0-1 0 0,0 0 1 0 0,0 0 0 0 0,1 0-1 0 0,-1 0 1 0 0,0 0-46 0 0,126-29 1805 0 0,-48 13-2912 0 0,21-8 1107 0 0,9-3-2660 0 0,-97 25 2245 0 0,-1 0-733 0 0,1 0-1 0 0,0 0 1 0 0,0-2 0 0 0,-1 1 0 0 0,0-1 0 0 0,0-1 0 0 0,0 0 0 0 0,6-4 1148 0 0,-4-2-1718 0 0</inkml:trace>
  <inkml:trace contextRef="#ctx0" brushRef="#br0" timeOffset="12155.874">22434 336 3889 0 0,'-5'9'1324'0'0,"2"1"0"0"0,-1-1 0 0 0,1 1 1 0 0,1 0-1 0 0,-1 0-1324 0 0,-1 19 1337 0 0,0 1 1 0 0,2 4-1338 0 0,-3 31 622 0 0,-40 304-1958 0 0,41-308-1048 0 0,4-49 871 0 0,0 0 1 0 0,1-1-1 0 0,0 1 1 0 0,1 0 0 0 0,0-1-1 0 0,2 5 1513 0 0,0-2-1004 0 0</inkml:trace>
  <inkml:trace contextRef="#ctx0" brushRef="#br0" timeOffset="12485.749">22842 43 6305 0 0,'2'-3'523'0'0,"12"-27"2374"0"0,-5 20-1257 0 0,-9 10-1593 0 0,1 0-1 0 0,-1 0 1 0 0,0 0 0 0 0,1 0 0 0 0,-1 0 0 0 0,0 0 0 0 0,1 0 0 0 0,-1 0 0 0 0,0 0-1 0 0,0 0 1 0 0,1 0 0 0 0,-1 0 0 0 0,0 0 0 0 0,1 0 0 0 0,-1 1 0 0 0,0-1 0 0 0,0 0-1 0 0,1 0 1 0 0,-1 0 0 0 0,0 0 0 0 0,0 0 0 0 0,1 1 0 0 0,-1-1 0 0 0,0 0 0 0 0,0 0 0 0 0,1 0-1 0 0,-1 1 1 0 0,0-1 0 0 0,0 0 0 0 0,0 0 0 0 0,0 1 0 0 0,1-1 0 0 0,-1 0 0 0 0,0 1-1 0 0,0-1-46 0 0,2 7 400 0 0,0 0-1 0 0,-1 0 1 0 0,1-1-1 0 0,-1 1 0 0 0,-1 0 1 0 0,0 0-1 0 0,0 0 1 0 0,0 3-400 0 0,0 8 565 0 0,0 120 4048 0 0,-17 119-4613 0 0,-28 191 637 0 0,-8 104-1450 0 0,43-443-29 0 0,-10 197-6440 0 0,23-185-1337 0 0,-5-72 4183 0 0</inkml:trace>
  <inkml:trace contextRef="#ctx0" brushRef="#br0" timeOffset="10483.453">19876 220 2016 0 0,'-1'-1'598'0'0,"1"0"0"0"0,-1 0 0 0 0,1 1-1 0 0,0-1 1 0 0,-1 0 0 0 0,1 0-1 0 0,0 0 1 0 0,0 0 0 0 0,0 0 0 0 0,0 0-1 0 0,0 0 1 0 0,0 0 0 0 0,0 0-1 0 0,0 0 1 0 0,0 0 0 0 0,0 0 0 0 0,0 0-1 0 0,1 0-597 0 0,-1 0 336 0 0,1 0-1 0 0,-1 0 1 0 0,1 0 0 0 0,-1 0-1 0 0,1 1 1 0 0,0-1-1 0 0,-1 0 1 0 0,1 0-1 0 0,0 1 1 0 0,-1-1-1 0 0,1 0 1 0 0,0 1 0 0 0,0-1-1 0 0,0 1 1 0 0,0-1-336 0 0,1 0 142 0 0,-1 0 0 0 0,1 1 0 0 0,0-1 0 0 0,-1 1 0 0 0,1-1 0 0 0,0 1 1 0 0,0-1-1 0 0,-1 1 0 0 0,1 0 0 0 0,0 0 0 0 0,0 0 0 0 0,0 0 0 0 0,-1 0 0 0 0,1 1 1 0 0,0-1-1 0 0,0 0 0 0 0,-1 1 0 0 0,2 0-142 0 0,7 4 111 0 0,-1 0 0 0 0,0 1 0 0 0,-1 0 0 0 0,1 1 1 0 0,-1 0-1 0 0,-1 0 0 0 0,1 1 0 0 0,-1-1 0 0 0,-1 2 0 0 0,1-1 0 0 0,-1 1 0 0 0,-1 0 0 0 0,0 0 0 0 0,0 1 1 0 0,2 6-112 0 0,4 12-108 0 0,-1 1 0 0 0,-1 1 0 0 0,-2 0 0 0 0,3 25 108 0 0,-7-28-367 0 0,-1 0-1 0 0,-1-1 1 0 0,-1 1-1 0 0,-2 0 1 0 0,0-1 0 0 0,-2 1-1 0 0,-2 6 368 0 0,-3 6-1730 0 0,-2 0 0 0 0,-2-1 0 0 0,-1 0 1 0 0,-11 18 1729 0 0,19-43-1409 0 0,-1-1 1 0 0,-1-1 0 0 0,1 1-1 0 0,-2-2 1 0 0,0 1 0 0 0,0-1-1 0 0,-1 0 1 0 0,-6 5 1408 0 0,-4-5-836 0 0</inkml:trace>
  <inkml:trace contextRef="#ctx0" brushRef="#br0" timeOffset="10826.984">19716 698 4841 0 0,'-20'8'1664'0'0,"4"6"-671"0"0,-1 8-265 0 0,6 0-160 0 0,5 11-128 0 0,1-2-296 0 0,2-1-336 0 0,0-2-288 0 0,9-3-512 0 0,-6 2-569 0 0,3-2-575 0 0,-6-6-265 0 0,-5 1 793 0 0</inkml:trace>
  <inkml:trace contextRef="#ctx0" brushRef="#br0" timeOffset="10827.984">19185 1054 3713 0 0,'-1'0'561'0'0,"-1"0"0"0"0,1 0 0 0 0,0-1 0 0 0,-1 1 0 0 0,1 0 0 0 0,0-1 0 0 0,0 1 1 0 0,-1-1-1 0 0,1 1 0 0 0,0-1 0 0 0,0 0 0 0 0,-1 0-561 0 0,0-4 2983 0 0,11 2-1565 0 0,93-2 2172 0 0,-54 4-2479 0 0,27-5-1111 0 0,64-13 307 0 0,165-19-1197 0 0,-206 31-4445 0 0,7 4 5335 0 0,-89 3-1545 0 0,1 1 0 0 0,-1 0 0 0 0,0 1 0 0 0,0 1 0 0 0,11 3 1545 0 0,34 16-5441 0 0</inkml:trace>
  <inkml:trace contextRef="#ctx0" brushRef="#br0" timeOffset="11155.034">20340 79 2817 0 0,'16'-40'5150'0'0,"-15"38"-4926"0"0,-1 0-1 0 0,1 0 1 0 0,0 1 0 0 0,0-1 0 0 0,0 0 0 0 0,0 1 0 0 0,0-1 0 0 0,0 1-1 0 0,1-1 1 0 0,-1 1 0 0 0,0 0 0 0 0,1 0 0 0 0,-1-1 0 0 0,1 1 0 0 0,-1 0-1 0 0,1 0 1 0 0,0 0 0 0 0,-1 1 0 0 0,3-2-224 0 0,-3 4 252 0 0,-1 0 0 0 0,1 1 0 0 0,0-1 0 0 0,-1 0 0 0 0,1 0 0 0 0,-1 1 1 0 0,1-1-1 0 0,-1 0 0 0 0,0 1 0 0 0,0-1 0 0 0,0 0 0 0 0,-1 1 0 0 0,1-1 0 0 0,0 1-252 0 0,-1 10 586 0 0,9 185 2472 0 0,6 127-2223 0 0,-10-280-866 0 0,14 157-1262 0 0,-14-152 164 0 0,4 25-1976 0 0,-11-89 1366 0 0,-1-2 1586 0 0,0 1-1 0 0,1 0 1 0 0,1-1-1 0 0,1-4 154 0 0,1 7-12 0 0,1 1 0 0 0,0-1 0 0 0,1 0 0 0 0,1 1-1 0 0,3-9 13 0 0,-4 13 8 0 0,1 1 0 0 0,0-1 0 0 0,0 1 0 0 0,1 0 0 0 0,-1 0 0 0 0,2 0 0 0 0,-1 1 0 0 0,1-1 0 0 0,4-3-8 0 0,-6 7 2 0 0,-1 1 0 0 0,1-1 1 0 0,0 1-1 0 0,0 0 0 0 0,1 0 0 0 0,-1 0 0 0 0,0 0 1 0 0,1 1-1 0 0,-1-1 0 0 0,1 1 0 0 0,-1 0 0 0 0,1 0 1 0 0,0 0-1 0 0,0 0 0 0 0,-1 1 0 0 0,1 0 1 0 0,0-1-1 0 0,0 2 0 0 0,-1-1 0 0 0,1 0 0 0 0,0 1 1 0 0,0-1-1 0 0,-1 1 0 0 0,1 0 0 0 0,2 1-2 0 0,9 4-417 0 0,0 1 0 0 0,-1 0 0 0 0,0 1-1 0 0,0 0 1 0 0,6 6 417 0 0,-1-1-999 0 0,15 10-7604 0 0,26 22 8603 0 0,-44-30-687 0 0</inkml:trace>
  <inkml:trace contextRef="#ctx0" brushRef="#br0" timeOffset="7965.246">15244 579 6049 0 0,'0'0'113'0'0,"0"-1"-1"0"0,0 1 1 0 0,0-1 0 0 0,0 1-1 0 0,0-1 1 0 0,0 1-1 0 0,0-1 1 0 0,0 1-1 0 0,0-1 1 0 0,0 0 0 0 0,-1 1-1 0 0,1-1 1 0 0,0 1-1 0 0,0 0 1 0 0,0-1 0 0 0,-1 1-1 0 0,1-1 1 0 0,0 1-1 0 0,0-1 1 0 0,-1 1-1 0 0,1-1 1 0 0,0 1 0 0 0,-1 0-1 0 0,1-1 1 0 0,-1 1-1 0 0,1 0 1 0 0,0-1-1 0 0,-1 1 1 0 0,1 0 0 0 0,-1 0-1 0 0,1-1 1 0 0,-1 1-1 0 0,1 0 1 0 0,-1 0 0 0 0,1 0-1 0 0,-1 0 1 0 0,1 0-1 0 0,-1 0 1 0 0,1-1-1 0 0,-1 1 1 0 0,1 0 0 0 0,-1 0-1 0 0,1 1 1 0 0,-1-1-1 0 0,1 0 1 0 0,-1 0-1 0 0,1 0 1 0 0,-1 0 0 0 0,1 0-1 0 0,-1 0 1 0 0,1 1-1 0 0,-1-1 1 0 0,1 0 0 0 0,-1 0-1 0 0,1 1-112 0 0,-29 16 1410 0 0,26-15-1307 0 0,-72 55 2182 0 0,-47 48-2285 0 0,-3 3 451 0 0,-131 109-212 0 0,235-197-165 0 0,-2-1-1 0 0,0-1 1 0 0,-1-1 0 0 0,-24 14-74 0 0,48-32-13 0 0,-1 0 1 0 0,1 0 0 0 0,0 0 0 0 0,0 1 0 0 0,0-1-1 0 0,0 0 1 0 0,0 0 0 0 0,0 0 0 0 0,0 1 0 0 0,1-1 0 0 0,-1 0-1 0 0,0 0 1 0 0,0 1 0 0 0,1-1 0 0 0,-1 0 0 0 0,0 0-1 0 0,1 1 1 0 0,-1-1 0 0 0,0 0 0 0 0,1 1 0 0 0,0-1 12 0 0,15-21 9 0 0,0 2-1 0 0,2 0 1 0 0,1 0 0 0 0,0 2 0 0 0,1 1 0 0 0,1 0 0 0 0,0 2 0 0 0,1 0 0 0 0,1 1 0 0 0,21-9-9 0 0,-29 17 18 0 0,0 0 0 0 0,0 1 0 0 0,0 1 0 0 0,0 0 1 0 0,1 1-1 0 0,0 1 0 0 0,-1 0 0 0 0,1 1 0 0 0,0 1 0 0 0,0 0 0 0 0,0 1 0 0 0,-1 1 1 0 0,1 0-1 0 0,0 1 0 0 0,-1 1 0 0 0,0 1 0 0 0,1 0-18 0 0,0 1-197 0 0,0 0 0 0 0,0 2 0 0 0,0 0-1 0 0,-1 0 1 0 0,0 2 0 0 0,-1 0 0 0 0,7 5 197 0 0,8 11-3492 0 0,-1 0 1 0 0,21 28 3491 0 0,-40-45-1628 0 0,1-1 1 0 0,-1 1-1 0 0,2-2 1 0 0,-1 1-1 0 0,11 4 1628 0 0,-3-4-656 0 0</inkml:trace>
  <inkml:trace contextRef="#ctx0" brushRef="#br0" timeOffset="8308.914">15589 143 3769 0 0,'8'-75'5540'0'0,"-6"70"-3541"0"0,1 10-884 0 0,1 14 194 0 0,-4 22 405 0 0,-1 1 0 0 0,-6 31-1714 0 0,0 20 1019 0 0,2 484 1513 0 0,7-499-2476 0 0,-3-44-189 0 0,3-1 0 0 0,0 1 0 0 0,6 18 133 0 0,-4-28-185 0 0,-3-15-137 0 0,1 1 1 0 0,0-1 0 0 0,1 0-1 0 0,0 0 1 0 0,2 4 321 0 0,-5-12-479 0 0,-3-15-608 0 0,0-11 997 0 0,1 0-1 0 0,1 1 0 0 0,1-1 1 0 0,2-15 90 0 0,-1 33-17 0 0,-1 0 0 0 0,2 0 0 0 0,-1-1 0 0 0,1 2 0 0 0,0-1 0 0 0,1 0 0 0 0,-1 0 0 0 0,1 1 0 0 0,1-1 0 0 0,-1 1 0 0 0,1 0 0 0 0,0 0 0 0 0,1 0 0 0 0,-1 1 0 0 0,1 0 0 0 0,0 0 0 0 0,0 0 0 0 0,2-1 17 0 0,-1 3-107 0 0,-1 0-1 0 0,1 0 1 0 0,0 0 0 0 0,-1 1-1 0 0,1 0 1 0 0,0 0 0 0 0,0 1-1 0 0,1 0 1 0 0,-1 0 0 0 0,0 0-1 0 0,0 1 1 0 0,0 0-1 0 0,1 0 1 0 0,-1 0 0 0 0,5 2 107 0 0,11 1-931 0 0,-1 2 0 0 0,0 0 0 0 0,17 7 931 0 0,-21-6-952 0 0,-1 1 0 0 0,0 1 1 0 0,0 0-1 0 0,0 1 1 0 0,-1 1-1 0 0,0 0 0 0 0,-1 2 1 0 0,0-1-1 0 0,-1 1 1 0 0,0 1-1 0 0,0 1 952 0 0,4 9-1463 0 0</inkml:trace>
  <inkml:trace contextRef="#ctx0" brushRef="#br0" timeOffset="8636.964">14873 1590 832 0 0,'-12'22'886'0'0,"0"0"-1"0"0,1 1 1 0 0,2 1 0 0 0,0-1-886 0 0,7-16 264 0 0,0 0 1 0 0,0 0-1 0 0,0 0 1 0 0,1 0-1 0 0,0 0 1 0 0,1 0-1 0 0,0 0 1 0 0,0 0-1 0 0,0 0 1 0 0,1 0 0 0 0,0 0-1 0 0,0 0 1 0 0,1 0-1 0 0,-1-1 1 0 0,2 1-1 0 0,2 6-264 0 0,3 2 580 0 0,0-1 0 0 0,2 0 0 0 0,-1 0 0 0 0,2-1 0 0 0,0 0 0 0 0,3 1-580 0 0,-8-7 207 0 0,1-1-1 0 0,1 0 1 0 0,-1 0 0 0 0,1-1 0 0 0,0 0 0 0 0,1 0-1 0 0,-1-1 1 0 0,1 0 0 0 0,0 0 0 0 0,0-1 0 0 0,7 2-207 0 0,6-1 258 0 0,0-1 1 0 0,0-1 0 0 0,0-1 0 0 0,1 0-1 0 0,-1-2 1 0 0,1-1 0 0 0,13-2-259 0 0,0-3 174 0 0,1-2 0 0 0,-1-2 0 0 0,-1-1 0 0 0,4-3-174 0 0,-7 3-14 0 0,0-1 1 0 0,-1-1-1 0 0,-1-2 1 0 0,0-1-1 0 0,-2-2 1 0 0,7-6 13 0 0,-32 23-34 0 0,1-1 0 0 0,-1 0 0 0 0,0 0 0 0 0,0-1 1 0 0,-1 1-1 0 0,1-1 0 0 0,-1 1 0 0 0,1-1 0 0 0,-1 0 1 0 0,0 0-1 0 0,-1 0 0 0 0,2-3 34 0 0,-2 5-10 0 0,-1-1 1 0 0,0 1-1 0 0,1 0 1 0 0,-1 0-1 0 0,0 0 0 0 0,0-1 1 0 0,-1 1-1 0 0,1 0 1 0 0,0 0-1 0 0,-1-1 0 0 0,1 1 1 0 0,-1 0-1 0 0,0 0 1 0 0,1 0-1 0 0,-1 0 0 0 0,0 0 1 0 0,0 0-1 0 0,-1 0 1 0 0,1 0-1 0 0,0 0 0 0 0,-1 1 1 0 0,1-1-1 0 0,-1 0 1 0 0,1 1-1 0 0,-1-1 10 0 0,-12-9 44 0 0,0 0 0 0 0,0 1 1 0 0,-1 1-1 0 0,0 0 0 0 0,0 1 0 0 0,-1 1 0 0 0,0 0 0 0 0,-4 0-44 0 0,-18-5 170 0 0,-1 1-1 0 0,0 2 1 0 0,-3 2-170 0 0,9 2 24 0 0,0 2 0 0 0,0 1 0 0 0,0 2 0 0 0,0 1-1 0 0,-21 3-23 0 0,34-1-458 0 0,1 0-1 0 0,0 1 1 0 0,-1 1-1 0 0,1 1 0 0 0,1 1 1 0 0,-1 0-1 0 0,1 2 1 0 0,1 0-1 0 0,-17 11 459 0 0,29-16-519 0 0,-1 0 0 0 0,1 0 0 0 0,0 1-1 0 0,1-1 1 0 0,-1 1 0 0 0,1 0 0 0 0,-3 5 519 0 0,6-9-231 0 0,0 0 0 0 0,0 0 0 0 0,1 1-1 0 0,-1-1 1 0 0,0 0 0 0 0,1 1 0 0 0,-1-1 0 0 0,1 1 0 0 0,-1-1 0 0 0,1 1-1 0 0,0-1 1 0 0,0 1 0 0 0,0-1 0 0 0,0 1 0 0 0,0-1 0 0 0,0 1 0 0 0,0-1 0 0 0,0 1-1 0 0,0-1 1 0 0,1 1 0 0 0,-1-1 0 0 0,0 0 0 0 0,1 1 0 0 0,-1-1 0 0 0,1 1-1 0 0,0-1 1 0 0,0 0 0 0 0,-1 1 0 0 0,1-1 0 0 0,0 0 0 0 0,0 0 0 0 0,0 0 0 0 0,0 0-1 0 0,0 0 1 0 0,2 1 231 0 0,14 10-1264 0 0</inkml:trace>
  <inkml:trace contextRef="#ctx0" brushRef="#br0" timeOffset="8965.011">16666 541 3593 0 0,'1'-11'2497'0'0,"1"1"-1"0"0,0-1 1 0 0,1 1 0 0 0,2-6-2497 0 0,-2 9 281 0 0,0 0 1 0 0,0 0 0 0 0,1 1-1 0 0,0-1 1 0 0,0 1-1 0 0,0 0 1 0 0,1 0 0 0 0,0 1-1 0 0,0-1 1 0 0,1 1-1 0 0,-1 0 1 0 0,1 1-1 0 0,0-1 1 0 0,0 1 0 0 0,1 1-1 0 0,4-3-281 0 0,7-4 413 0 0,1 1-1 0 0,0 0 1 0 0,1 2-1 0 0,0 1 1 0 0,0 0-1 0 0,2 1-412 0 0,-17 4 80 0 0,15-4 140 0 0,-1 2 0 0 0,1 0 0 0 0,0 2 0 0 0,0 0-1 0 0,2 1-219 0 0,-16 0 49 0 0,0 1-1 0 0,0 0 0 0 0,0 0 1 0 0,0 1-1 0 0,0-1 0 0 0,0 1 1 0 0,0 1-1 0 0,0-1 0 0 0,-1 1 0 0 0,1 0 1 0 0,-1 0-1 0 0,0 1 0 0 0,0 0 1 0 0,0 0-1 0 0,0 0 0 0 0,-1 0 1 0 0,1 1-1 0 0,1 2-48 0 0,1 3 21 0 0,-1-1 0 0 0,0 1 0 0 0,-1 0 0 0 0,0 1 0 0 0,0-1 0 0 0,-1 1 1 0 0,-1 0-1 0 0,0 0 0 0 0,0 0 0 0 0,-1 1 0 0 0,0 5-21 0 0,2 23-288 0 0,-3 0 0 0 0,-2 24 288 0 0,-1-8-1561 0 0,-2 0 0 0 0,-12 52 1561 0 0,9-75-2101 0 0,-1-1-1 0 0,-2 0 0 0 0,-1 0 1 0 0,-2-1-1 0 0,-9 16 2102 0 0,18-40-751 0 0,0-1-1 0 0,0 0 1 0 0,0 0-1 0 0,0-1 1 0 0,-1 1-1 0 0,0-1 1 0 0,0 0-1 0 0,-1 0 1 0 0,1-1-1 0 0,-4 2 752 0 0,-11 4-1112 0 0</inkml:trace>
  <inkml:trace contextRef="#ctx0" brushRef="#br0" timeOffset="9311.342">16865 889 496 0 0,'-2'-2'185'0'0,"-29"-27"1074"0"0,28 27-942 0 0,1 1 0 0 0,0-1 1 0 0,-1 0-1 0 0,1 1 0 0 0,-1 0 0 0 0,1 0 1 0 0,-1-1-1 0 0,0 1 0 0 0,1 1 0 0 0,-1-1 1 0 0,0 0-1 0 0,0 1 0 0 0,0-1-317 0 0,1 4 467 0 0,0 0 0 0 0,0 0 0 0 0,0-1 0 0 0,0 1-1 0 0,1 0 1 0 0,-1 1 0 0 0,1-1 0 0 0,0 0 0 0 0,0 0 0 0 0,0 3-467 0 0,-19 72 2218 0 0,-3 41-2218 0 0,2 14-4912 0 0,15-92 1366 0 0,1-16 792 0 0,-4-4 1023 0 0</inkml:trace>
  <inkml:trace contextRef="#ctx0" brushRef="#br0" timeOffset="9312.342">16326 1245 5401 0 0,'0'0'197'0'0,"0"-1"0"0"0,0 1 0 0 0,0 0 0 0 0,0-1 0 0 0,-1 1 0 0 0,1-1 0 0 0,0 1 0 0 0,0 0 0 0 0,0-1 0 0 0,0 1 0 0 0,0 0 0 0 0,0-1 0 0 0,0 1 0 0 0,0 0 0 0 0,0-1 0 0 0,0 1 0 0 0,0 0 0 0 0,0-1 0 0 0,1 1 0 0 0,-1-1 0 0 0,0 1 0 0 0,0 0 0 0 0,0-1 0 0 0,0 1 0 0 0,1 0 0 0 0,-1 0 0 0 0,0-1 0 0 0,0 1 0 0 0,0 0 0 0 0,1-1 0 0 0,-1 1 0 0 0,0 0 0 0 0,0 0 0 0 0,1-1-197 0 0,15-5 2582 0 0,17 4-1477 0 0,26-2-238 0 0,-1-1 0 0 0,0-3 0 0 0,11-5-867 0 0,83-12 288 0 0,60-8-756 0 0,-26 2-3687 0 0,-176 30 3779 0 0,15-3-1912 0 0,0 2-1 0 0,1 0 0 0 0,0 2 0 0 0,2 1 2289 0 0,14 8-4361 0 0</inkml:trace>
  <inkml:trace contextRef="#ctx0" brushRef="#br0" timeOffset="9640.82">17553 204 5345 0 0,'4'-24'1721'0'0,"-3"18"-1201"0"0,0 0 0 0 0,-1 0 0 0 0,2 1 1 0 0,-1-1-1 0 0,1 1 0 0 0,0-1 0 0 0,0 1 0 0 0,1 0 1 0 0,-1-1-1 0 0,1 1 0 0 0,2-2-520 0 0,-4 7 183 0 0,0 1 1 0 0,-1-1-1 0 0,1 1 0 0 0,0 0 0 0 0,0-1 0 0 0,-1 1 1 0 0,1 0-1 0 0,0 0 0 0 0,-1-1 0 0 0,1 1 1 0 0,-1 0-1 0 0,1 0 0 0 0,-1 0 0 0 0,1 0 1 0 0,-1-1-1 0 0,0 1 0 0 0,1 0 0 0 0,-1 0 0 0 0,0 0 1 0 0,0 1-184 0 0,11 25 1036 0 0,-4 2-588 0 0,-2 0 0 0 0,0 0 0 0 0,-2 1 0 0 0,-1-1 0 0 0,-2 21-448 0 0,1 9 367 0 0,14 390 69 0 0,-19-226-2519 0 0,5-213 1765 0 0,-2 0-1 0 0,0 0 0 0 0,0 0 0 0 0,-1 0 1 0 0,0-1-1 0 0,-2 5 319 0 0,4-13-28 0 0,0-1 1 0 0,0 0 0 0 0,1 1-1 0 0,-1-1 1 0 0,0 0 0 0 0,-1 0-1 0 0,1 1 1 0 0,0-1 0 0 0,0 0-1 0 0,0 1 1 0 0,0-1-1 0 0,0 0 1 0 0,0 0 0 0 0,0 1-1 0 0,0-1 1 0 0,0 0 0 0 0,-1 0-1 0 0,1 1 1 0 0,0-1-1 0 0,0 0 1 0 0,0 0 0 0 0,0 0-1 0 0,-1 1 1 0 0,1-1 0 0 0,0 0-1 0 0,0 0 1 0 0,0 0-1 0 0,-1 0 1 0 0,1 1 0 0 0,0-1-1 0 0,-1 0 1 0 0,1 0 0 0 0,0 0-1 0 0,0 0 1 0 0,-1 0-1 0 0,1 0 1 0 0,0 0 0 0 0,0 0-1 0 0,-1 0 1 0 0,1 0 0 0 0,0 0 27 0 0,-6-12-806 0 0,1-19 317 0 0,5 11 552 0 0,0 1 0 0 0,1-1 0 0 0,1 1 0 0 0,1 0 0 0 0,1 0 0 0 0,0 0 0 0 0,2 0 0 0 0,0 0-1 0 0,1 1 1 0 0,0 0 0 0 0,2 1 0 0 0,4-8-63 0 0,-10 20 57 0 0,0 0 1 0 0,0 0-1 0 0,1 1 0 0 0,-1-1 0 0 0,1 1 0 0 0,0 0 0 0 0,0 0 0 0 0,1 0 1 0 0,-1 0-1 0 0,1 1 0 0 0,2-2-57 0 0,-3 3 10 0 0,-1 1 0 0 0,1-1-1 0 0,-1 1 1 0 0,0 0 0 0 0,1 0 0 0 0,0 0 0 0 0,-1 0 0 0 0,1 1-1 0 0,0-1 1 0 0,-1 1 0 0 0,1 0 0 0 0,0 0 0 0 0,-1 0-1 0 0,1 1 1 0 0,0-1 0 0 0,-1 1 0 0 0,1 0 0 0 0,0 0-10 0 0,20 7-739 0 0,-1 1 1 0 0,7 5 738 0 0,44 24-5143 0 0,-73-38 5061 0 0,38 18-5668 0 0,-28-16 2529 0 0</inkml:trace>
  <inkml:trace contextRef="#ctx0" brushRef="#br0" timeOffset="9978.884">16865 1239 3321 0 0,'-13'21'1072'0'0,"2"-1"0"0"0,0 2 0 0 0,1 0 0 0 0,1 0 0 0 0,1 0 0 0 0,-1 7-1072 0 0,7-19 365 0 0,0-1 0 0 0,1 1 0 0 0,0-1-1 0 0,0 1 1 0 0,1 0 0 0 0,0-1 0 0 0,1 1-1 0 0,0-1 1 0 0,0 1 0 0 0,1-1 0 0 0,1 1-1 0 0,-1-1 1 0 0,1 0 0 0 0,1 0 0 0 0,0 0-1 0 0,0 0 1 0 0,1 0-365 0 0,4 5 360 0 0,1 0 0 0 0,0-1 0 0 0,0 0 0 0 0,1 0 0 0 0,1-1 0 0 0,1-1-1 0 0,-1 0 1 0 0,2-1 0 0 0,-1 0 0 0 0,10 4-360 0 0,9 4 465 0 0,1-2 1 0 0,1-2-1 0 0,0-1 0 0 0,13 2-465 0 0,6 2 199 0 0,0-3 1 0 0,0-2-1 0 0,1-2 1 0 0,0-3-1 0 0,1-2 1 0 0,0-3-1 0 0,0-2-199 0 0,261-16-4099 0 0,-220 10 887 0 0,0-2-2668 0 0,-4-9-2611 0 0</inkml:trace>
  <inkml:trace contextRef="#ctx0" brushRef="#br1" timeOffset="6433.179">9346 855 8706 0 0,'3'-8'378'0'0,"-1"0"1"0"0,1 0-1 0 0,1 1 0 0 0,-1-1 1 0 0,1 1-1 0 0,1-1 0 0 0,-1 1 1 0 0,5-5-379 0 0,-5 8 264 0 0,0 0 0 0 0,0 1 0 0 0,0-1 1 0 0,1 1-1 0 0,-1 0 0 0 0,1 0 0 0 0,-1 0 0 0 0,1 1 0 0 0,0 0 1 0 0,0 0-1 0 0,0 0 0 0 0,1 0 0 0 0,-1 1 0 0 0,3-1-264 0 0,49-6 753 0 0,-1 2 0 0 0,58 2-753 0 0,-5 0 69 0 0,-79 5 8 0 0,-28-1-79 0 0,-1 0 1 0 0,0 0 0 0 0,0 0 0 0 0,1 0 0 0 0,-1 0-1 0 0,0 1 1 0 0,0-1 0 0 0,0 0 0 0 0,1 1 0 0 0,-1-1-1 0 0,0 1 1 0 0,0 0 0 0 0,0-1 0 0 0,0 1-1 0 0,0 0 1 0 0,0 0 0 0 0,0-1 0 0 0,0 1 0 0 0,0 1 1 0 0,0-1-9 0 0,-1-1 1 0 0,0 1-1 0 0,0 0 1 0 0,0-1 0 0 0,0 1-1 0 0,0 0 1 0 0,0 0-1 0 0,0-1 1 0 0,0 1-1 0 0,0 0 1 0 0,0-1 0 0 0,0 1-1 0 0,0 0 1 0 0,0-1-1 0 0,0 1 1 0 0,-1 0 0 0 0,1-1-1 0 0,0 1 1 0 0,0 0-1 0 0,-1-1 1 0 0,1 1-1 0 0,-1-1 1 0 0,1 1 0 0 0,0-1-1 0 0,-1 1 1 0 0,1-1-1 0 0,-1 1 1 0 0,0-1-1 0 0,1 1 1 0 0,-1-1 0 0 0,1 1-1 0 0,-1-1 1 0 0,1 0-1 0 0,-1 1 1 0 0,0-1 0 0 0,0 0 8 0 0,-25 9 40 0 0,-61 2 208 0 0,15 0-228 0 0,40-7 21 0 0,0 2-1 0 0,1 1 0 0 0,-8 3-40 0 0,26-5 25 0 0,-51 16 262 0 0,2 4 1 0 0,-30 16-288 0 0,75-32 130 0 0,1 0 1 0 0,0 0-1 0 0,1 2 0 0 0,0 0 0 0 0,1 1 1 0 0,0 0-1 0 0,1 1 0 0 0,0 0 0 0 0,1 1 1 0 0,1 1-1 0 0,-4 6-130 0 0,12-17 86 0 0,0 0 0 0 0,1 0-1 0 0,0 1 1 0 0,0-1 0 0 0,0 1 0 0 0,0 0 0 0 0,1 0 0 0 0,-1-1 0 0 0,1 1 0 0 0,0 0 0 0 0,0 4-86 0 0,2-7 41 0 0,-1 0 1 0 0,0 1-1 0 0,1-1 1 0 0,0 0 0 0 0,-1 1-1 0 0,1-1 1 0 0,0 0-1 0 0,0 0 1 0 0,0 0 0 0 0,1 0-1 0 0,-1 0 1 0 0,0 0-1 0 0,1 0 1 0 0,-1 0 0 0 0,1-1-1 0 0,0 1 1 0 0,-1 0-1 0 0,1-1 1 0 0,0 1-1 0 0,0-1 1 0 0,0 0 0 0 0,0 0-1 0 0,0 0 1 0 0,2 1-42 0 0,1 0 73 0 0,1 1 1 0 0,-1-1 0 0 0,1 0-1 0 0,0-1 1 0 0,0 0-1 0 0,0 0 1 0 0,0 0 0 0 0,0 0-1 0 0,0-1 1 0 0,0 0 0 0 0,0 0-1 0 0,2-1-73 0 0,15-2 149 0 0,0-2-1 0 0,15-4-148 0 0,15-3 145 0 0,16-7-102 0 0,-54 14-109 0 0,-1 0 0 0 0,1 1 0 0 0,0 1 0 0 0,0 0 0 0 0,0 1 0 0 0,15 0 66 0 0,-13 3-298 0 0,0 0 1 0 0,0 1-1 0 0,0 1 0 0 0,-1 1 1 0 0,3 1 297 0 0,-18-5-62 0 0,1 1 1 0 0,-1 0-1 0 0,0 0 1 0 0,0-1 0 0 0,0 1-1 0 0,0 0 1 0 0,0 0-1 0 0,0 0 1 0 0,0 0-1 0 0,-1 0 1 0 0,1 0 0 0 0,0 0-1 0 0,0 1 1 0 0,-1-1-1 0 0,1 0 1 0 0,-1 0-1 0 0,1 1 1 0 0,-1-1 0 0 0,0 0-1 0 0,1 0 1 0 0,-1 1-1 0 0,0-1 1 0 0,0 0-1 0 0,0 1 1 0 0,0-1-1 0 0,0 1 1 0 0,0-1 0 0 0,0 0-1 0 0,0 1 1 0 0,-1-1-1 0 0,1 0 1 0 0,0 0-1 0 0,-1 1 1 0 0,0 0 61 0 0,-1 6-206 0 0,0-1-1 0 0,-1 1 1 0 0,0-1-1 0 0,-1 1 1 0 0,-1 1 206 0 0,-13 20-307 0 0,-2-1 0 0 0,0 0 0 0 0,-2-2 0 0 0,-19 17 307 0 0,20-23-37 0 0,-1-1 1 0 0,-1-1-1 0 0,-1-2 0 0 0,0 0 1 0 0,-21 9 36 0 0,-41 17 171 0 0,-11-1-171 0 0,2 0 101 0 0,18-6 203 0 0,-2-4-1 0 0,-9-1-303 0 0,76-27 251 0 0,1 0 0 0 0,-1 0 0 0 0,0-1 0 0 0,0-1 0 0 0,0 0 0 0 0,0-1 0 0 0,0 0 0 0 0,0 0 0 0 0,-4-2-251 0 0,16 2 31 0 0,0 0-1 0 0,1 0 1 0 0,-1 0-1 0 0,0 0 0 0 0,0 0 1 0 0,0 0-1 0 0,0 0 1 0 0,0-1-1 0 0,0 1 1 0 0,0 0-1 0 0,0 0 1 0 0,0 0-1 0 0,0 0 1 0 0,0 0-1 0 0,0 0 1 0 0,0 0-1 0 0,0-1 1 0 0,1 1-1 0 0,-1 0 1 0 0,0 0-1 0 0,0 0 0 0 0,0 0 1 0 0,0 0-1 0 0,0 0 1 0 0,0 0-1 0 0,0-1 1 0 0,0 1-1 0 0,0 0 1 0 0,-1 0-1 0 0,1 0 1 0 0,0 0-1 0 0,0 0 1 0 0,0 0-1 0 0,0 0 1 0 0,0-1-1 0 0,0 1 1 0 0,0 0-1 0 0,0 0 1 0 0,0 0-1 0 0,0 0 0 0 0,0 0 1 0 0,0 0-1 0 0,0 0 1 0 0,0 0-1 0 0,-1 0 1 0 0,1 0-1 0 0,0 0 1 0 0,0-1-31 0 0,23-4 388 0 0,31-4-232 0 0,526-35 952 0 0,-377 38-1541 0 0,-159 8-1344 0 0,-1 1 0 0 0,0 2 1 0 0,26 7 1776 0 0,-23-2-11694 0 0,28 1 11694 0 0,-38-9-4838 0 0</inkml:trace>
  <inkml:trace contextRef="#ctx0" brushRef="#br0" timeOffset="6792.6">11122 761 5889 0 0,'0'0'234'0'0,"0"0"-1"0"0,-1 0 1 0 0,1 0-1 0 0,-1 0 0 0 0,1 0 1 0 0,0 0-1 0 0,-1 0 1 0 0,1 0-1 0 0,-1 0 1 0 0,1 1-1 0 0,0-1 0 0 0,-1 0 1 0 0,1 0-1 0 0,-1 0 1 0 0,1 0-1 0 0,0 1 0 0 0,-1-1 1 0 0,1 0-1 0 0,0 0 1 0 0,-1 1-1 0 0,1-1 1 0 0,0 0-1 0 0,-1 0 0 0 0,1 1 1 0 0,0-1-1 0 0,0 0 1 0 0,-1 1-1 0 0,1-1 1 0 0,0 0-1 0 0,0 1 0 0 0,0-1 1 0 0,-1 1-1 0 0,1-1-233 0 0,-10 24 2235 0 0,-3 26-1341 0 0,10-34-590 0 0,1-1 0 0 0,1 1 0 0 0,0 0-1 0 0,1 0 1 0 0,0 0 0 0 0,2 0 0 0 0,1 9-304 0 0,-2-21 74 0 0,0-1 0 0 0,0 0 0 0 0,1 0-1 0 0,-1 1 1 0 0,1-1 0 0 0,0 0 0 0 0,-1-1 0 0 0,1 1 0 0 0,1 0 0 0 0,-1 0 0 0 0,0-1-1 0 0,1 1 1 0 0,-1-1 0 0 0,1 0 0 0 0,0 0 0 0 0,0 0 0 0 0,0 0 0 0 0,0 0-1 0 0,0-1 1 0 0,0 1 0 0 0,0-1 0 0 0,3 1-74 0 0,-2 0-13 0 0,1-1 1 0 0,-1 0-1 0 0,0-1 0 0 0,1 1 1 0 0,-1-1-1 0 0,1 1 0 0 0,-1-1 1 0 0,1 0-1 0 0,-1-1 0 0 0,1 1 1 0 0,-1-1-1 0 0,0 0 0 0 0,1 0 1 0 0,-1-1-1 0 0,0 1 0 0 0,0-1 1 0 0,2-1 12 0 0,7-3-514 0 0,0-2 1 0 0,-1 0-1 0 0,0 0 1 0 0,0-1-1 0 0,-1-1 1 0 0,0 0 0 0 0,-1 0-1 0 0,2-3 514 0 0,-11 11-175 0 0,0 1 0 0 0,0 0 1 0 0,-1 0-1 0 0,1-1 0 0 0,0 1 0 0 0,-1-1 0 0 0,1 1 0 0 0,-1 0 0 0 0,1-1 0 0 0,-1 1 1 0 0,0-1-1 0 0,0 1 0 0 0,0-1 0 0 0,0 1 0 0 0,0-1 0 0 0,0 1 0 0 0,0-1 0 0 0,0 1 1 0 0,0 0-1 0 0,-1-1 0 0 0,1 0 175 0 0,-1 0-305 0 0,0-1 0 0 0,-1 1 0 0 0,1 0 0 0 0,0-1 0 0 0,-1 1 0 0 0,0 0 0 0 0,1 0 0 0 0,-1 0 0 0 0,0 0 0 0 0,0 0 0 0 0,-2-1 305 0 0,-1-1-556 0 0,-1 0 0 0 0,1 1 0 0 0,-1-1-1 0 0,0 1 1 0 0,0 0 0 0 0,0 1 0 0 0,-1 0 0 0 0,1 0 0 0 0,-1 0 0 0 0,-1 0 556 0 0,-6 1-660 0 0,1 1 0 0 0,-1 0 0 0 0,0 1 1 0 0,1 1-1 0 0,-5 0 660 0 0,-40 6-255 0 0</inkml:trace>
  <inkml:trace contextRef="#ctx0" brushRef="#br0" timeOffset="7120.647">10393 1201 320 0 0,'-46'33'2001'0'0,"1"2"0"0"0,-18 19-2001 0 0,61-52 210 0 0,0 0 0 0 0,0 0 0 0 0,0 0-1 0 0,0 0 1 0 0,0 1 0 0 0,1-1 0 0 0,-1 1 0 0 0,0-1-1 0 0,1 1 1 0 0,0-1 0 0 0,0 1 0 0 0,0 0-1 0 0,0 0 1 0 0,0 0 0 0 0,0-1 0 0 0,1 1 0 0 0,-1 0-1 0 0,1 3-209 0 0,1-4 226 0 0,-1 1 0 0 0,1-1-1 0 0,0 1 1 0 0,0-1 0 0 0,0 1-1 0 0,1-1 1 0 0,-1 0 0 0 0,0 1-1 0 0,1-1 1 0 0,-1 0 0 0 0,1 0-1 0 0,0 0 1 0 0,0 0 0 0 0,0-1-1 0 0,0 1 1 0 0,0 0 0 0 0,0-1-1 0 0,0 1 1 0 0,1-1 0 0 0,-1 0-1 0 0,1 0-225 0 0,4 3 354 0 0,0-1 0 0 0,0-1 0 0 0,0 1-1 0 0,0-1 1 0 0,0-1 0 0 0,1 1 0 0 0,-1-1-1 0 0,3 0-353 0 0,66 1 1492 0 0,-46-1-1162 0 0,16-2 753 0 0,43-6-1083 0 0,-35 2 308 0 0,6-2 151 0 0,6-4-459 0 0,30-3 169 0 0,28-7-212 0 0,-51 8-1094 0 0,23 0 1137 0 0,147-16-6783 0 0,-228 26 4922 0 0,0 2 1 0 0,0 0-1 0 0,1 1 0 0 0,8 1 1861 0 0,8 2-4078 0 0</inkml:trace>
  <inkml:trace contextRef="#ctx0" brushRef="#br0" timeOffset="7467.276">11747 571 3161 0 0,'7'-11'1944'0'0,"1"1"-1"0"0,0 0 1 0 0,5-3-1944 0 0,-3 2 1085 0 0,-10 11-1002 0 0,0-1 0 0 0,0 1-1 0 0,1-1 1 0 0,-1 1 0 0 0,0-1 0 0 0,1 1 0 0 0,-1 0 0 0 0,0-1 0 0 0,1 1 0 0 0,-1 0-1 0 0,1-1 1 0 0,-1 1 0 0 0,0 0 0 0 0,1-1 0 0 0,-1 1 0 0 0,1 0 0 0 0,-1 0 0 0 0,1 0 0 0 0,-1-1-1 0 0,1 1 1 0 0,-1 0 0 0 0,1 0 0 0 0,-1 0 0 0 0,1 0 0 0 0,-1 0 0 0 0,1 0 0 0 0,-1 0-1 0 0,1 0 1 0 0,-1 0 0 0 0,1 0 0 0 0,0 0 0 0 0,-1 0 0 0 0,1 0 0 0 0,-1 1 0 0 0,0-1-1 0 0,1 0 1 0 0,0 0-83 0 0,12 22 2790 0 0,-11-17-2548 0 0,4 8 362 0 0,0 1 0 0 0,-2 0-1 0 0,0 0 1 0 0,0 1-1 0 0,-2-1 1 0 0,1 1-1 0 0,-1 11-603 0 0,0 29 2010 0 0,-4 26-2010 0 0,1-37 459 0 0,-15 200 968 0 0,1-15-872 0 0,-17 241-1341 0 0,30-450 707 0 0,-18 159-1194 0 0,-2 19-1847 0 0,18-134-455 0 0,2-1 0 0 0,4 10 3575 0 0,2-6-5057 0 0,-5-12-1689 0 0</inkml:trace>
  <inkml:trace contextRef="#ctx0" brushRef="#br1" timeOffset="5007.181">7153 828 8650 0 0,'-6'26'4675'0'0,"2"18"-1762"0"0,-1-1-1423 0 0,-5 27-1036 0 0,2 1-1 0 0,4-1 1 0 0,3 1 0 0 0,2 3-454 0 0,1-52-542 0 0,0 0-1 0 0,1-1 1 0 0,1 1 0 0 0,4 8 542 0 0,-5-20-901 0 0,0 0 0 0 0,1-1 1 0 0,1 0-1 0 0,3 7 901 0 0,-3-9-1299 0 0,0 0 1 0 0,0-1-1 0 0,0 1 0 0 0,1-1 0 0 0,0 0 1 0 0,2 1 1298 0 0,9 9-3832 0 0,-4-8 1693 0 0</inkml:trace>
  <inkml:trace contextRef="#ctx0" brushRef="#br1" timeOffset="5337.775">7664 759 6561 0 0,'0'0'97'0'0,"1"-1"0"0"0,-1 1 0 0 0,0 0 0 0 0,0 0 0 0 0,1 0 0 0 0,-1 0 0 0 0,0 0 0 0 0,0 0 0 0 0,1 0 0 0 0,-1 0 0 0 0,0 0 0 0 0,1 0 0 0 0,-1 0 0 0 0,0 0 0 0 0,0 0 0 0 0,1 0 0 0 0,-1 0 0 0 0,0 0 0 0 0,0 0 0 0 0,1 0 0 0 0,-1 0 0 0 0,0 0 0 0 0,0 0 0 0 0,1 0 0 0 0,-1 0 0 0 0,0 1-1 0 0,0-1 1 0 0,1 0 0 0 0,-1 0 0 0 0,0 0 0 0 0,0 0 0 0 0,0 1 0 0 0,1-1 0 0 0,-1 0 0 0 0,0 0 0 0 0,0 1 0 0 0,0-1 0 0 0,0 0 0 0 0,1 0 0 0 0,-1 0 0 0 0,0 1 0 0 0,0-1 0 0 0,0 0-97 0 0,13 16 1844 0 0,-8-5-1464 0 0,-1-1-1 0 0,-1 1 1 0 0,1 0 0 0 0,-2 0 0 0 0,0 0 0 0 0,0 1 0 0 0,0 6-380 0 0,0 26 488 0 0,-3 18-488 0 0,1 6 164 0 0,-1 142-713 0 0,-2-173 111 0 0,-1 0 0 0 0,-1 0 0 0 0,-3 0-1 0 0,-6 19 439 0 0,10-44-119 0 0,0-1-1 0 0,-1 0 1 0 0,-1-1-1 0 0,0 1 1 0 0,0-1-1 0 0,-1 0 1 0 0,0 0-1 0 0,-1-1 1 0 0,0 0-1 0 0,-1-1 1 0 0,0 1-1 0 0,0-2 1 0 0,0 1-1 0 0,-1-1 1 0 0,-6 3 119 0 0,11-8-20 0 0,-1 0 1 0 0,1-1-1 0 0,-1 0 0 0 0,1 0 1 0 0,0 0-1 0 0,-1 0 0 0 0,0-1 1 0 0,1 0-1 0 0,-1 0 1 0 0,1-1-1 0 0,-1 1 0 0 0,1-1 1 0 0,-1 0-1 0 0,1-1 1 0 0,-4-1 19 0 0,-27-3 52 0 0,28 4 9 0 0,1 0-1 0 0,-1 0 0 0 0,1 0 0 0 0,0-1 1 0 0,0 0-1 0 0,0-1 0 0 0,0 1 0 0 0,0-1 1 0 0,1-1-1 0 0,-1 1 0 0 0,1-1 0 0 0,-5-5-60 0 0,5 4 211 0 0,0 0-1 0 0,0 0 1 0 0,1 0-1 0 0,0 0 1 0 0,0-1-1 0 0,0 0 1 0 0,1 0-1 0 0,0 0 1 0 0,0-1-1 0 0,1 0 1 0 0,0 1-1 0 0,0-3-210 0 0,0-2 267 0 0,1 1-1 0 0,0-1 1 0 0,1 1-1 0 0,0-1 1 0 0,1 0 0 0 0,0-2-267 0 0,0 10 34 0 0,1 0 0 0 0,0 0 1 0 0,0 0-1 0 0,0 0 1 0 0,0 0-1 0 0,1 0 1 0 0,-1 0-1 0 0,1 0 1 0 0,0 1-1 0 0,0-1 0 0 0,1 1 1 0 0,-1-1-1 0 0,1 1 1 0 0,-1 0-1 0 0,1 0 1 0 0,0 0-1 0 0,0 0 1 0 0,1 0-1 0 0,0 0-34 0 0,2-1-1 0 0,0 0-1 0 0,1 1 1 0 0,0-1-1 0 0,0 1 1 0 0,0 1-1 0 0,0-1 1 0 0,0 1-1 0 0,7-1 2 0 0,64-6-316 0 0,-19 3-372 0 0,-17 2-1659 0 0,0 2-1 0 0,0 1 1 0 0,0 3 2347 0 0,-2-4-3911 0 0,-36 1 3095 0 0,0-1 1 0 0,0 1 0 0 0,1-1 0 0 0,-1 0-1 0 0,0-1 1 0 0,3-1 815 0 0</inkml:trace>
  <inkml:trace contextRef="#ctx0" brushRef="#br1" timeOffset="5665.822">8051 599 4169 0 0,'2'20'6482'0'0,"8"5"-3926"0"0,0 5-1049 0 0,-4 2-164 0 0,-1 1 0 0 0,-2 1 0 0 0,-2 24-1343 0 0,1-14 497 0 0,21 219 753 0 0,-9-131-1493 0 0,-3 74 243 0 0,-8-73-1343 0 0,-1 52-4348 0 0,-2-148 184 0 0,1 1-1 0 0,6 25 5508 0 0,-5-32-2190 0 0</inkml:trace>
  <inkml:trace contextRef="#ctx0" brushRef="#br1" timeOffset="6025.112">7280 1864 3993 0 0,'3'10'824'0'0,"0"0"0"0"0,0 0 0 0 0,1-1 1 0 0,0 1-1 0 0,0-1 0 0 0,1 0 0 0 0,1 0 0 0 0,0 0 1 0 0,0-1-1 0 0,0 1 0 0 0,2-1-824 0 0,3 4 687 0 0,1-1 0 0 0,0-1-1 0 0,1 0 1 0 0,0 0 0 0 0,1-2 0 0 0,9 6-687 0 0,49 24 3798 0 0,42 14-3798 0 0,-82-39 399 0 0,1-1 0 0 0,0-2-1 0 0,0-2 1 0 0,32 4-399 0 0,-16-5-389 0 0,1-3 0 0 0,1-1 1 0 0,-1-3-1 0 0,17-3 389 0 0,-41 0-876 0 0,9 1-3383 0 0,0-2 1 0 0,-1-2 0 0 0,19-5 4258 0 0,-5-9-6831 0 0</inkml:trace>
  <inkml:trace contextRef="#ctx0" brushRef="#br1" timeOffset="3320.08">4739 1016 7818 0 0,'0'-2'207'0'0,"0"1"1"0"0,-1 0-1 0 0,1 0 0 0 0,0 0 1 0 0,0 0-1 0 0,0 0 1 0 0,0 0-1 0 0,0-1 1 0 0,0 1-1 0 0,0 0 1 0 0,1 0-1 0 0,-1 0 0 0 0,0 0 1 0 0,1 0-1 0 0,-1 0 1 0 0,1 0-1 0 0,-1 0 1 0 0,1 0-1 0 0,-1 0 1 0 0,1 0-1 0 0,0 0 0 0 0,-1 0 1 0 0,1 0-1 0 0,0 0 1 0 0,0 0-1 0 0,0 1 1 0 0,0-1-1 0 0,0 0 1 0 0,0 1-1 0 0,0-1 0 0 0,0 0-207 0 0,3-2 293 0 0,1 1 0 0 0,-1-1 0 0 0,0 1 0 0 0,1 0 0 0 0,-1 0-1 0 0,1 1 1 0 0,3-2-293 0 0,24-2 1315 0 0,1 1 1 0 0,12 1-1316 0 0,31-4 833 0 0,200-18 488 0 0,-115 7-2003 0 0,-118 12-343 0 0,4 4-2071 0 0,-18 5-3402 0 0,-24-3 1816 0 0,-4-2-306 0 0</inkml:trace>
  <inkml:trace contextRef="#ctx0" brushRef="#br1" timeOffset="3648.125">5115 955 6081 0 0,'-11'6'971'0'0,"0"0"-1"0"0,0 1 0 0 0,1 0 1 0 0,0 1-1 0 0,1 0 0 0 0,0 0 1 0 0,0 1-971 0 0,6-6 202 0 0,0 1 0 0 0,1-1 0 0 0,-1 1 0 0 0,1 0 0 0 0,0-1 0 0 0,0 1 0 0 0,0 0 0 0 0,1 0 0 0 0,-1 1 0 0 0,1-1 0 0 0,0 0 0 0 0,0 0 0 0 0,1 1 0 0 0,-1-1 0 0 0,1 0 0 0 0,0 1 0 0 0,0-1 0 0 0,0 0 0 0 0,1 1 0 0 0,0-1 0 0 0,0 3-202 0 0,2 1 150 0 0,0 0 0 0 0,0-1 0 0 0,0 1 0 0 0,1-1 0 0 0,0 0 0 0 0,2 2-150 0 0,13 26 469 0 0,-13-20-320 0 0,0 1-1 0 0,-1-1 1 0 0,-1 1-1 0 0,-1 0 1 0 0,0 0-1 0 0,-1 7-148 0 0,3 24 95 0 0,-3-31-141 0 0,0 0 0 0 0,-1 16 46 0 0,3 20-482 0 0,-1-24-259 0 0,-2-24 458 0 0,-1 0 0 0 0,1-1 1 0 0,0 1-1 0 0,1 0 0 0 0,-1-1 1 0 0,1 1-1 0 0,-1 0 283 0 0,1-2-572 0 0,-1 1 1 0 0,0 0-1 0 0,0-1 0 0 0,0 1 1 0 0,0-1-1 0 0,-1 1 0 0 0,1 0 0 0 0,-1 0 1 0 0,1-1-1 0 0,-1 1 0 0 0,0 0 1 0 0,0 2 571 0 0,0 3-6914 0 0,5-12 4519 0 0</inkml:trace>
  <inkml:trace contextRef="#ctx0" brushRef="#br1" timeOffset="3649.125">5322 980 3769 0 0,'0'0'155'0'0,"0"0"1"0"0,0 0-1 0 0,-1 0 0 0 0,1 0 1 0 0,0 1-1 0 0,0-1 0 0 0,0 0 1 0 0,0 0-1 0 0,0 0 0 0 0,0 1 1 0 0,0-1-1 0 0,0 0 0 0 0,0 0 1 0 0,0 0-1 0 0,0 1 0 0 0,0-1 1 0 0,0 0-1 0 0,0 0 0 0 0,0 0 1 0 0,0 1-1 0 0,0-1 1 0 0,0 0-1 0 0,0 0 0 0 0,0 0 1 0 0,0 1-1 0 0,0-1 0 0 0,0 0 1 0 0,0 0-1 0 0,0 0 0 0 0,1 0 1 0 0,-1 1-1 0 0,0-1 0 0 0,0 0 1 0 0,0 0-1 0 0,0 0 0 0 0,0 0 1 0 0,0 0-1 0 0,1 1 1 0 0,-1-1-1 0 0,0 0-155 0 0,11 7 1826 0 0,2 4-846 0 0,-9-4-941 0 0,-1 0-1 0 0,0 0 0 0 0,-1 0 1 0 0,0 1-1 0 0,0-1 0 0 0,0 1 1 0 0,-1-1-1 0 0,0 1 0 0 0,0-1 1 0 0,-1 1-1 0 0,0 0 0 0 0,-1 0 1 0 0,1-1-1 0 0,-1 1 1 0 0,-1-1-1 0 0,-1 4-38 0 0,-9 33-245 0 0,-11 33-1846 0 0,-3-3-3412 0 0,14-50 2448 0 0,-1-3 554 0 0</inkml:trace>
  <inkml:trace contextRef="#ctx0" brushRef="#br1" timeOffset="4007.415">4548 1645 3681 0 0,'-1'7'4329'0'0,"1"-6"-4237"0"0,0-1 0 0 0,0 0 0 0 0,0 1 0 0 0,0-1 0 0 0,0 0 0 0 0,0 1 0 0 0,0-1 1 0 0,0 1-1 0 0,0-1 0 0 0,0 0 0 0 0,0 1 0 0 0,0-1 0 0 0,0 1 0 0 0,0-1 0 0 0,0 0 0 0 0,0 1 0 0 0,0-1 0 0 0,0 0 0 0 0,0 1 0 0 0,1-1 0 0 0,-1 0 0 0 0,0 1 0 0 0,0-1 0 0 0,0 0 0 0 0,1 1 0 0 0,-1-1 0 0 0,0 0 0 0 0,0 1 0 0 0,1-1 0 0 0,-1 0 0 0 0,0 0 0 0 0,1 1 0 0 0,-1-1 0 0 0,0 0 0 0 0,1 0 1 0 0,-1 0-1 0 0,0 0 0 0 0,1 1 0 0 0,-1-1 0 0 0,1 0 0 0 0,-1 0 0 0 0,0 0 0 0 0,1 0 0 0 0,-1 0 0 0 0,1 0 0 0 0,-1 0 0 0 0,0 0 0 0 0,1 0 0 0 0,-1 0 0 0 0,1 0-92 0 0,13 2 1218 0 0,0 0 0 0 0,0-1 0 0 0,0 0 0 0 0,5-1-1218 0 0,20 1 1285 0 0,19-2 9 0 0,-1-2-1 0 0,1-2 0 0 0,-1-3 0 0 0,19-7-1293 0 0,3-3 873 0 0,37-15-873 0 0,-44 11-3 0 0,-63 20-147 0 0,1-1 1 0 0,0 2-1 0 0,0 0 1 0 0,1 0-1 0 0,5 1 150 0 0,18-2-1002 0 0,37 0-4616 0 0,-53 6 1540 0 0,-18-4 3713 0 0,1 1-1 0 0,-1-1 1 0 0,1 0-1 0 0,-1 0 0 0 0,1 1 1 0 0,-1-1-1 0 0,1 0 0 0 0,-1 0 1 0 0,1 0-1 0 0,-1 0 1 0 0,1 0-1 0 0,0 1 0 0 0,-1-1 1 0 0,1 0-1 0 0,-1 0 0 0 0,1 0 1 0 0,-1 0-1 0 0,1-1 1 0 0,-1 1-1 0 0,1 0 0 0 0,-1 0 1 0 0,1 0-1 0 0,0 0 366 0 0,-2-1-4901 0 0</inkml:trace>
  <inkml:trace contextRef="#ctx0" brushRef="#br1" timeOffset="4335.468">5247 1562 7506 0 0,'-37'14'5507'0'0,"36"-12"-5183"0"0,1 0-1 0 0,0 0 0 0 0,0 0 0 0 0,0 1 0 0 0,0-1 0 0 0,1 0 0 0 0,-1 0 1 0 0,1 0-1 0 0,-1 0 0 0 0,2 2-323 0 0,-1 0 300 0 0,5 40-45 0 0,-1-1 0 0 0,-2 1 1 0 0,-3 0-1 0 0,-3 33-255 0 0,3-69 2 0 0,-13 112-2947 0 0,11-48-4652 0 0,0-56 3961 0 0,-6-2 254 0 0</inkml:trace>
  <inkml:trace contextRef="#ctx0" brushRef="#br1" timeOffset="4679.132">4513 2184 4849 0 0,'-11'9'3934'0'0,"11"-9"-3882"0"0,0 0 0 0 0,0 1 0 0 0,0-1 0 0 0,0 0 0 0 0,0 0 0 0 0,0 1 0 0 0,0-1 0 0 0,0 0 1 0 0,1 1-1 0 0,-1-1 0 0 0,0 0 0 0 0,0 0 0 0 0,0 1 0 0 0,0-1 0 0 0,0 0 0 0 0,0 0 0 0 0,0 1 0 0 0,1-1 0 0 0,-1 0 0 0 0,0 0 0 0 0,0 1 0 0 0,0-1 0 0 0,1 0 1 0 0,-1 0-1 0 0,0 0 0 0 0,0 1 0 0 0,1-1 0 0 0,-1 0 0 0 0,0 0 0 0 0,0 0 0 0 0,1 0 0 0 0,-1 0 0 0 0,0 0 0 0 0,0 0 0 0 0,1 1 0 0 0,-1-1 0 0 0,0 0 1 0 0,1 0-1 0 0,-1 0 0 0 0,0 0 0 0 0,1 0 0 0 0,-1 0 0 0 0,0 0 0 0 0,0-1 0 0 0,1 1 0 0 0,-1 0 0 0 0,0 0 0 0 0,1 0 0 0 0,-1 0 0 0 0,0 0 0 0 0,0 0 0 0 0,1 0-52 0 0,44-3 2251 0 0,0-2 0 0 0,-1-2 0 0 0,31-8-2251 0 0,22-5 1483 0 0,-89 19-1394 0 0,141-25 1361 0 0,1 7-1 0 0,69 3-1449 0 0,-114 16-2010 0 0,73 11 2010 0 0,10 15-5173 0 0,-21 1-5458 0 0,-88-20 5739 0 0</inkml:trace>
  <inkml:trace contextRef="#ctx0" brushRef="#br1" timeOffset="1955.433">3148 1165 3577 0 0,'-1'0'577'0'0,"0"1"1"0"0,1 0-1 0 0,-1 0 1 0 0,0 0-1 0 0,1 0 1 0 0,-1 0-1 0 0,0 0 1 0 0,1 0-1 0 0,-1 0 1 0 0,1 0-1 0 0,0 0 1 0 0,-1 0 0 0 0,1 0-1 0 0,0 0 1 0 0,-1 1-578 0 0,2 0 229 0 0,-1 0 0 0 0,0 0 1 0 0,0 0-1 0 0,1 0 1 0 0,-1 0-1 0 0,1 0 0 0 0,0 0 1 0 0,0 0-1 0 0,-1 0 1 0 0,1 0-1 0 0,1 0-229 0 0,6 20 522 0 0,6 29-169 0 0,-8-32-480 0 0,-1 1-1 0 0,0 0 0 0 0,-2 0 0 0 0,0 0 0 0 0,-1 0 0 0 0,-1 5 128 0 0,-2-10-122 0 0,-1 24-3918 0 0,3 24 4040 0 0,0-53-1243 0 0,0 1-1 0 0,0-1 1 0 0,1 0-1 0 0,1 0 1 0 0,-1 0-1 0 0,2 0 1 0 0,-1-1-1 0 0,4 6 1244 0 0,0-4-753 0 0</inkml:trace>
  <inkml:trace contextRef="#ctx0" brushRef="#br1" timeOffset="2314.723">3607 806 7330 0 0,'2'0'160'0'0,"0"0"1"0"0,0 0-1 0 0,0 0 1 0 0,0 0-1 0 0,0 1 1 0 0,0-1-1 0 0,0 1 1 0 0,0-1-1 0 0,0 1 1 0 0,0 0-1 0 0,0 0 1 0 0,0 0-1 0 0,0 0 1 0 0,0 0-1 0 0,-1 1 1 0 0,1-1-1 0 0,0 0 1 0 0,-1 1-1 0 0,1-1 1 0 0,-1 1-1 0 0,0 0 1 0 0,1-1-1 0 0,-1 1 1 0 0,0 0-1 0 0,0 0 1 0 0,0 0-1 0 0,0 0 1 0 0,0 0-1 0 0,-1 0 1 0 0,1 0-1 0 0,-1 0 1 0 0,1 0-1 0 0,-1 2-160 0 0,2 8 197 0 0,-1 1 0 0 0,0 0 0 0 0,-1 0 0 0 0,-1-1 0 0 0,-1 8-197 0 0,0 10 431 0 0,1 156 265 0 0,1-136-487 0 0,2-1 0 0 0,3 9-209 0 0,1 5 26 0 0,-4 6-26 0 0,-2-50-68 0 0,-1 1 0 0 0,-1 0 0 0 0,0-1 0 0 0,-2 1 0 0 0,-3 10 68 0 0,5-23-111 0 0,-1 1 0 0 0,0-1 1 0 0,0 1-1 0 0,-1-1 0 0 0,-2 5 111 0 0,5-10-29 0 0,0-1 0 0 0,-1 1 0 0 0,1 0-1 0 0,0-1 1 0 0,-1 1 0 0 0,1 0 0 0 0,-1-1 0 0 0,1 0 0 0 0,-1 1 0 0 0,0-1-1 0 0,1 0 1 0 0,-1 0 0 0 0,0 0 0 0 0,0 0 0 0 0,0 0 0 0 0,0 0-1 0 0,0-1 1 0 0,0 1 0 0 0,0-1 0 0 0,0 1 0 0 0,0-1 0 0 0,0 0-1 0 0,0 0 1 0 0,-1 0 29 0 0,-4-1-29 0 0,1 0 0 0 0,-1-1 0 0 0,1 1-1 0 0,0-1 1 0 0,0-1 0 0 0,0 1 0 0 0,0-1 0 0 0,0 0-1 0 0,1-1 1 0 0,-1 1 0 0 0,-1-3 29 0 0,-12-9 169 0 0,0-1 1 0 0,-6-10-170 0 0,24 25 5 0 0,-15-16 252 0 0,1-2 0 0 0,1 0 1 0 0,-5-8-258 0 0,-12-18 696 0 0,30 44-667 0 0,0 0-1 0 0,0 0 1 0 0,0-1 0 0 0,0 1-1 0 0,0 0 1 0 0,0-1 0 0 0,0 1-1 0 0,1-1 1 0 0,-1 1-1 0 0,0-1 1 0 0,1 1 0 0 0,0-1-1 0 0,-1 0 1 0 0,1 1 0 0 0,0-1-1 0 0,0 0 1 0 0,-1 1-1 0 0,1-1 1 0 0,1 0 0 0 0,-1 1-1 0 0,0-2-28 0 0,1 1 26 0 0,0 1 0 0 0,0 0 0 0 0,0 0-1 0 0,0 0 1 0 0,0-1 0 0 0,0 1-1 0 0,0 0 1 0 0,0 1 0 0 0,1-1 0 0 0,-1 0-1 0 0,0 0 1 0 0,1 0 0 0 0,-1 1 0 0 0,0-1-1 0 0,1 1 1 0 0,-1-1 0 0 0,1 1 0 0 0,-1-1-1 0 0,1 1 1 0 0,-1 0 0 0 0,2 0-26 0 0,85-13 129 0 0,23-5-908 0 0,5-4-6209 0 0,-115 22 6655 0 0,0 0 0 0 0,0 0 0 0 0,0 0 0 0 0,1 0 0 0 0,-1 0 0 0 0,0 0 0 0 0,0 0 0 0 0,1 0 0 0 0,-1 1 0 0 0,0-1 0 0 0,0 0 0 0 0,0 1 0 0 0,1-1 0 0 0,-1 1 0 0 0,0-1 0 0 0,0 1 0 0 0,0 0 0 0 0,0-1 0 0 0,1 2 333 0 0,2 1-2248 0 0</inkml:trace>
  <inkml:trace contextRef="#ctx0" brushRef="#br1" timeOffset="2658.395">2609 2002 4553 0 0,'0'0'117'0'0,"0"1"0"0"0,0 0 0 0 0,0-1 0 0 0,0 1 0 0 0,0 0-1 0 0,0 0 1 0 0,0-1 0 0 0,0 1 0 0 0,0 0 0 0 0,0-1 0 0 0,0 1 0 0 0,0 0 0 0 0,1 0 0 0 0,-1-1 0 0 0,0 1 0 0 0,0 0 0 0 0,1-1 0 0 0,-1 1-1 0 0,0-1 1 0 0,1 1 0 0 0,-1 0 0 0 0,1-1 0 0 0,-1 1 0 0 0,1-1 0 0 0,-1 1 0 0 0,1-1 0 0 0,-1 1 0 0 0,1-1 0 0 0,0 0 0 0 0,-1 1-1 0 0,1-1 1 0 0,-1 0 0 0 0,1 1 0 0 0,0-1 0 0 0,-1 0 0 0 0,1 0 0 0 0,0 0 0 0 0,0 1 0 0 0,-1-1 0 0 0,1 0 0 0 0,0 0 0 0 0,0 0-117 0 0,5 0 349 0 0,0 1 1 0 0,-1-1-1 0 0,1 0 1 0 0,0-1 0 0 0,6 0-350 0 0,115-17 2687 0 0,163-24 329 0 0,-186 22-1759 0 0,77-26-1257 0 0,-60 7-70 0 0,38-11-1489 0 0,-49 25-3016 0 0,-99 23 2643 0 0,1 1 0 0 0,-1 0-1 0 0,11 2 1933 0 0,-6-1-2294 0 0,5-4-1575 0 0</inkml:trace>
  <inkml:trace contextRef="#ctx0" brushRef="#br1" timeOffset="2986.44">3642 1789 7842 0 0,'-3'1'430'0'0,"-2"2"494"0"0,0 0-1 0 0,0 0 0 0 0,0 0 1 0 0,0 0-1 0 0,-3 3-923 0 0,6-4 128 0 0,1-1 1 0 0,0 0-1 0 0,0 1 0 0 0,0-1 0 0 0,0 1 1 0 0,0-1-1 0 0,0 1 0 0 0,0 0 0 0 0,0-1 1 0 0,1 1-1 0 0,-1 0 0 0 0,0 0 0 0 0,1-1 0 0 0,0 1 1 0 0,-1 0-1 0 0,1 0 0 0 0,0 0 0 0 0,0-1 1 0 0,0 1-1 0 0,0 1-128 0 0,1 5 187 0 0,1-1 0 0 0,0 1 0 0 0,0-1 1 0 0,2 5-188 0 0,7 33 301 0 0,1 159-586 0 0,-12-187 89 0 0,6 43-1576 0 0,-1-9-1701 0 0,-6-1-3878 0 0,-4-33 3932 0 0</inkml:trace>
  <inkml:trace contextRef="#ctx0" brushRef="#br1" timeOffset="2987.44">2982 2151 2825 0 0,'-24'39'7371'0'0,"-16"32"-7371"0"0,39-67 177 0 0,-1-1 1 0 0,1 1-1 0 0,0-1 1 0 0,1 1 0 0 0,-1-1-1 0 0,1 1 1 0 0,0 0-1 0 0,-1-1 1 0 0,2 1 0 0 0,-1-1-1 0 0,0 1 1 0 0,1 0 0 0 0,-1-1-1 0 0,1 1 1 0 0,0-1-1 0 0,0 1 1 0 0,1-1 0 0 0,-1 0-1 0 0,1 1 1 0 0,0-1 0 0 0,-1 0-1 0 0,1 0 1 0 0,1 0-1 0 0,1 2-177 0 0,6 8 584 0 0,2-1 0 0 0,-1-1 0 0 0,2 1 0 0 0,10 6-584 0 0,-20-15 91 0 0,40 27 749 0 0,0-1 0 0 0,2-3 0 0 0,1-2 1 0 0,17 5-841 0 0,-32-15 155 0 0,1-2 1 0 0,1-2-1 0 0,0-1 1 0 0,0-1 0 0 0,1-2-1 0 0,33 2-155 0 0,5-4-941 0 0,0-3 0 0 0,55-6 941 0 0,-87 1-2289 0 0,-1-2 0 0 0,21-6 2289 0 0,73-24-8724 0 0,-112 30 6854 0 0,36-13-2247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6:54:01.44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1499 1161 5529 0 0,'0'-1'400'0'0,"-1"-1"0"0"0,1 2 0 0 0,0-2-1 0 0,-1 1 1 0 0,1-1 0 0 0,-2 0 0 0 0,1 2-1 0 0,1-1 1 0 0,-1-1 0 0 0,1 2 0 0 0,-2-1 0 0 0,0-1-400 0 0,2 2 91 0 0,-2 0 0 0 0,2-2 0 0 0,-1 2 0 0 0,0 0 0 0 0,1 0 0 0 0,-1 0 0 0 0,1 0 0 0 0,-2 0 0 0 0,1 0 0 0 0,1 2 0 0 0,-1-2 0 0 0,-1 0 0 0 0,2 0 0 0 0,-1 0 0 0 0,1 2 0 0 0,-1-2 0 0 0,1 0 0 0 0,-2 0 0 0 0,1 1-91 0 0,-11 7 397 0 0,0 2 0 0 0,2 0 1 0 0,-2 0-1 0 0,2-1 0 0 0,1 3 0 0 0,-2 1 1 0 0,2-2-1 0 0,0 2 0 0 0,1 0-397 0 0,-20 34 407 0 0,3 2-1 0 0,1 0-406 0 0,12-23 189 0 0,-77 147 368 0 0,31-64-307 0 0,58-109-235 0 0,-5 13-55 0 0,6-10 18 0 0,6-8 101 0 0,-2 1-93 0 0,0-1 0 0 0,0-2 1 0 0,1 2-1 0 0,-1-1 1 0 0,-1-1-1 0 0,1 1 0 0 0,-1-2 1 0 0,0 1-1 0 0,1-4 14 0 0,6-9-4 0 0,68-127-101 0 0,7-8 103 0 0,-54 100 210 0 0,30-36-208 0 0,-58 85-4 0 0,14-19 126 0 0,-16 22-75 0 0,-4 5 0 0 0,-11 12 29 0 0,-12 17 14 0 0,2 3-1 0 0,0 2 1 0 0,-9 21-90 0 0,13-25 10 0 0,-87 168-153 0 0,26-47 197 0 0,-240 430 103 0 0,255-450-184 0 0,51-99 2 0 0,90-214-678 0 0,-40 89 690 0 0,97-229-160 0 0,12 10 27 0 0,-17 77-223 0 0,-122 225 377 0 0,-5 5 8 0 0,0 0-1 0 0,1 1 0 0 0,-1-1 0 0 0,0 0 0 0 0,2 1 0 0 0,-2-1 0 0 0,2 1 1 0 0,-2 1-1 0 0,2-3 0 0 0,1 1-15 0 0,-15 27 119 0 0,-31 61 21 0 0,-13 42-140 0 0,-5 9 204 0 0,-131 257 41 0 0,175-364-208 0 0,0 1-1 0 0,-1-3 0 0 0,-18 22-36 0 0,41-78-520 0 0,48-132 449 0 0,-16 49 78 0 0,-8 22-10 0 0,3 1-1 0 0,4 3 1 0 0,2 2-1 0 0,3 1 1 0 0,12-8 3 0 0,-53 86 9 0 0,7-6 59 0 0,-8 7-36 0 0,-5 9-18 0 0,-2 3-3 0 0,0 0-1 0 0,1 2 1 0 0,-1 0 0 0 0,2 0 0 0 0,-1-1 0 0 0,0 4-11 0 0,-6 9 23 0 0,-143 265 6 0 0,98-185 48 0 0,-27 36-77 0 0,73-123-64 0 0,11-15 63 0 0,0 0 0 0 0,0 0 0 0 0,0 0 0 0 0,-2 0 0 0 0,2 2 0 0 0,0-2 0 0 0,0 0 0 0 0,0 0 0 0 0,0 0 0 0 0,0 0 0 0 0,0 0 0 0 0,0 0 0 0 0,0 0 0 0 0,0 0 0 0 0,0 0 0 0 0,0 0 0 0 0,0 0 0 0 0,0 0 1 0 0,0 0-1 0 0,0 0 0 0 0,0 0 0 0 0,0 0 0 0 0,0 0 0 0 0,-1 0 0 0 0,1 0 0 0 0,0 0 0 0 0,0 0 0 0 0,0 0 0 0 0,0 0 0 0 0,0 0 0 0 0,0 0 0 0 0,0 0 0 0 0,0 0 0 0 0,0 0 0 0 0,0 0 0 0 0,0 0 0 0 0,0 0 0 0 0,0-2 0 0 0,0 2 0 0 0,0 0 0 0 0,0 0 0 0 0,0 0 0 0 0,0 0 0 0 0,0 0 0 0 0,0 0 0 0 0,0 0 0 0 0,0 0 0 0 0,0 0 0 0 0,0 0 0 0 0,-1 0 0 0 0,1 0 0 0 0,0 0 0 0 0,0 0 0 0 0,0 0 1 0 0,2-11-41 0 0,3-1-24 0 0,-1 1-1 0 0,2-1 1 0 0,-1 3 65 0 0,11-24-135 0 0,39-92-32 0 0,2 3-1 0 0,28-38 168 0 0,-83 160 1 0 0,2-8-5 0 0,1-1 0 0 0,0 1 1 0 0,0 0-1 0 0,1 0 1 0 0,-1 2-1 0 0,1-1 0 0 0,1 1 1 0 0,0-1-1 0 0,4-3 4 0 0,-21 33 414 0 0,-46 96-200 0 0,18-51-268 0 0,-20 36 262 0 0,24-39-338 0 0,34-65 130 0 0,0 0-1 0 0,0 0 1 0 0,0 0-1 0 0,0 0 0 0 0,0 0 1 0 0,0 0-1 0 0,0 0 1 0 0,0 0-1 0 0,0 0 0 0 0,0 0 1 0 0,0 1-1 0 0,0-1 1 0 0,0 0-1 0 0,0 0 0 0 0,0 0 1 0 0,0 0-1 0 0,0 0 0 0 0,0 0 1 0 0,0 0-1 0 0,0 0 1 0 0,0 0-1 0 0,0 0 0 0 0,0 0 1 0 0,0 0-1 0 0,0 0 1 0 0,0 0-1 0 0,0 0 0 0 0,0 0 1 0 0,0 0-1 0 0,0 0 1 0 0,0 0-1 0 0,0 0 0 0 0,0 0 1 0 0,-2 0-1 0 0,2 0 1 0 0,0 0-1 0 0,0 0 0 0 0,0 0 1 0 0,0 0-1 0 0,0 0 1 0 0,0 0-1 0 0,0 0 0 0 0,0 0 1 0 0,0 0-1 0 0,0 0 1 0 0,0 0-1 0 0,0 0 0 0 0,0 0 1 0 0,0 0-1 0 0,0 0 1 0 0,0 0-1 0 0,0 0 0 0 0,0 0 1 0 0,0 0-1 0 0,0 0 1 0 0,0 0-1 0 0,0 0 0 0 0,0 0 1 0 0,0 0-1 0 0,0 0 1 0 0,0 0-1 0 0,0-1 1 0 0,-1-4-70 0 0,2-8-104 0 0,3 0 114 0 0,0 0-1 0 0,0 0 1 0 0,0 1-1 0 0,1 0 1 0 0,1 0 0 0 0,7-9 60 0 0,12-33-113 0 0,-21 45 164 0 0,1 1-1 0 0,0-1 0 0 0,0 0 1 0 0,2-1-51 0 0,10-18-72 0 0,-12 20 59 0 0,-3 8 18 0 0,-2 0 0 0 0,1-1 0 0 0,-1 1 1 0 0,1-2-1 0 0,-1 2 0 0 0,0 0 0 0 0,1-2 0 0 0,-1 2 1 0 0,0-1-1 0 0,0 1 0 0 0,2-2 0 0 0,-2 0 1 0 0,0 2-1 0 0,0-1 0 0 0,0 1 0 0 0,1-2 1 0 0,-1 2-1 0 0,0-1-5 0 0,-3 1 28 0 0,2 1 0 0 0,0-1-1 0 0,0 2 1 0 0,-2-1 0 0 0,2 1 0 0 0,-1 0 0 0 0,1-2 0 0 0,0 1 0 0 0,-1 1 0 0 0,1 0-28 0 0,-58 100-195 0 0,12-23 429 0 0,13-23-233 0 0,31-51 30 0 0,-5 6-207 0 0,7-13-20 0 0,2-7 4 0 0,7-11 175 0 0,-5 5-22 0 0,-5 17 7 0 0,2 0-1 0 0,0-1 0 0 0,-1-1 1 0 0,1 2-1 0 0,-1 0 0 0 0,1-1 1 0 0,-1-1-1 0 0,-1 2 0 0 0,2-1 0 0 0,-1-1 1 0 0,0 2-1 0 0,1-2 0 0 0,-2 2 1 0 0,0-1 32 0 0,-6 7-183 0 0,-46 83 71 0 0,19-30 254 0 0,26-45-207 0 0,7-11 47 0 0,0-2-1 0 0,-1 2 1 0 0,0-2 0 0 0,1 0 0 0 0,-1 0 0 0 0,1 1 0 0 0,-2 1 18 0 0,1-1-33 0 0,3-4 33 0 0,0 0-1 0 0,0 0 0 0 0,0 0 0 0 0,0 0 1 0 0,0 0-1 0 0,0 0 0 0 0,0 0 1 0 0,0 2-1 0 0,0-2 0 0 0,-1 0 0 0 0,1 0 1 0 0,0 0-1 0 0,0 0 0 0 0,0 0 0 0 0,0 0 1 0 0,0 0-1 0 0,0 0 0 0 0,0 0 1 0 0,0 0-1 0 0,0 0 0 0 0,0 0 0 0 0,0 0 1 0 0,0 0-1 0 0,0 0 0 0 0,0 0 1 0 0,0 0-1 0 0,0 0 0 0 0,0 0 0 0 0,-2 0 1 0 0,2 0-1 0 0,0 0 0 0 0,0 0 0 0 0,0 2 1 0 0,0-2-1 0 0,0 0 0 0 0,0 0 1 0 0,0 0-1 0 0,0-2 0 0 0,0 2 0 0 0,0 0 1 0 0,0 0-1 0 0,0 0 0 0 0,-1 0 0 0 0,1 0 1 0 0,0 0-1 0 0,0 0 0 0 0,0 0 1 0 0,0 0-1 0 0,0 0 0 0 0,0 0 0 0 0,0 0 1 0 0,0 0-1 0 0,0 0 1 0 0,5-11-125 0 0,19-35 270 0 0,-16 28-92 0 0,-7 15-44 0 0,2 0-1 0 0,-2 0 1 0 0,0-1 0 0 0,-1 1-1 0 0,2 0 1 0 0,-1 0-1 0 0,0-2-8 0 0,10-29 68 0 0,-6 24-50 0 0,-4 10-27 0 0,-1-2 0 0 0,2 2 1 0 0,-2-1-1 0 0,0 1 0 0 0,1-2 1 0 0,-1 2-1 0 0,1-2 0 0 0,-1 1 1 0 0,0 1-1 0 0,0-2 0 0 0,1 2 1 0 0,-1-1 8 0 0,0-3 22 0 0,2 1 1 0 0,-1 0 0 0 0,-1 1 0 0 0,1-1 0 0 0,1 0 0 0 0,-1 1-1 0 0,0-1 1 0 0,1 1 0 0 0,0-3-23 0 0,1 2-3 0 0,0 0-1 0 0,-2 0 0 0 0,1-2 1 0 0,0 1-1 0 0,-1 0 1 0 0,0 0 3 0 0,5-9-10 0 0,-2 2 1 0 0,1 0 0 0 0,3-4 9 0 0,2-8 50 0 0,-2 5-50 0 0,0 2 0 0 0,0 0 0 0 0,1 0 0 0 0,1 1 0 0 0,6-8 0 0 0,-8 9 88 0 0,-7 12-92 0 0,-1 0 1 0 0,2 1 0 0 0,-1-1 0 0 0,-1 1 0 0 0,1-1 0 0 0,1 0 0 0 0,-1 1 0 0 0,-1 1 0 0 0,1-2-1 0 0,0 0 1 0 0,1 1 0 0 0,-1 1 0 0 0,0-2 3 0 0,1 2 3 0 0,-2 0 1 0 0,0 0-1 0 0,1-1 0 0 0,-1 1 1 0 0,0 0-1 0 0,1 0 1 0 0,-1-2-1 0 0,0 2 0 0 0,2 0 1 0 0,-2 0-1 0 0,0-2 0 0 0,1 2 1 0 0,-1 0-1 0 0,0-1 0 0 0,0 1 1 0 0,1 0-1 0 0,-1-2 0 0 0,0 2 1 0 0,0-2-1 0 0,0 2 1 0 0,0 0-1 0 0,2-1 0 0 0,-2 1 1 0 0,0-2-1 0 0,0 2 0 0 0,0 0 1 0 0,0-1-4 0 0,1-4-3 0 0,0 1-1 0 0,1 0 1 0 0,-1 0 0 0 0,0-1 0 0 0,2 2 0 0 0,-1-3 3 0 0,4-2 85 0 0,-5 4-82 0 0,0 1 0 0 0,2 0 0 0 0,-2 1 0 0 0,0-1 0 0 0,2 1 0 0 0,1-2-3 0 0,-3 2 10 0 0,2 0 1 0 0,-2-1-1 0 0,2 1 0 0 0,-2-1 1 0 0,2 2-1 0 0,-2-3 0 0 0,0 1 0 0 0,2-2-10 0 0,-2 0 3 0 0,2 0-1 0 0,-2 1 0 0 0,2-1 0 0 0,0 0 0 0 0,-1 2 0 0 0,1-2 0 0 0,-1 1 1 0 0,1 1-1 0 0,1-2 0 0 0,1 0-2 0 0,0 1 33 0 0,1-3 1 0 0,-1 1 0 0 0,-1 1 0 0 0,4-7-34 0 0,-4 6 51 0 0,0 1 0 0 0,0-2 1 0 0,-1 3-1 0 0,3-1 0 0 0,-2 0 1 0 0,5-3-52 0 0,7-5-39 0 0,-1 0 1 0 0,10-12 38 0 0,-13 12 67 0 0,-7 9 17 0 0,16-14-85 0 0,-18 16 9 0 0,-2 0-45 0 0,-2 2 86 0 0,1-1-44 0 0,0 1 0 0 0,0 0 0 0 0,0 0 0 0 0,0 0 0 0 0,0 0 1 0 0,0 0-1 0 0,0 0 0 0 0,0 0 0 0 0,0 0 0 0 0,0 0 0 0 0,0 0 0 0 0,0 0 0 0 0,0 0 0 0 0,0-2 0 0 0,0 2 1 0 0,0 0-1 0 0,0 0 0 0 0,0 0 0 0 0,0 0 0 0 0,0 0 0 0 0,0 0 0 0 0,0 0 0 0 0,0 0 0 0 0,0 0 1 0 0,0 0-1 0 0,0 0 0 0 0,0 0 0 0 0,0 0 0 0 0,0-1 0 0 0,0 1 0 0 0,0 0 0 0 0,0 0 0 0 0,1 0 1 0 0,-1 0-1 0 0,0 0 0 0 0,0 0 0 0 0,0 0 0 0 0,0 0 0 0 0,0 0 0 0 0,0 0 0 0 0,0 0 0 0 0,0 0 0 0 0,0 0 1 0 0,0 0-1 0 0,0 0 0 0 0,0 0 0 0 0,1 0-5 0 0,-5 0-65 0 0,3-4 72 0 0,0 1 0 0 0,1 1 0 0 0,-1-1 0 0 0,1 0 1 0 0,0 0-1 0 0,-2-1 0 0 0,2 1 0 0 0,0 2 1 0 0,0-4-8 0 0,0-2 4 0 0,0 6-8 0 0,-1 1 0 0 0,1 0 0 0 0,0-2 0 0 0,0 2 0 0 0,-1 0 0 0 0,1 0 0 0 0,0-2-1 0 0,0 2 1 0 0,-2 0 0 0 0,2 0 0 0 0,0-1 0 0 0,-1 1 0 0 0,1 0 0 0 0,0 0 0 0 0,-1 0 0 0 0,1 0 0 0 0,0-2 0 0 0,-2 2 0 0 0,2 0 0 0 0,-1 0 0 0 0,1 0 0 0 0,0 0 0 0 0,-1 0 0 0 0,1 0-1 0 0,-2 0 1 0 0,2 0 0 0 0,0 0 0 0 0,-1 0 4 0 0,0 0 14 0 0,0 0-1 0 0,-1 2 1 0 0,0-2-1 0 0,0 0 1 0 0,1 1-1 0 0,0-1 1 0 0,-1 0-1 0 0,1 2 1 0 0,0-2-1 0 0,-2 2-13 0 0,0 1-33 0 0,3-3 35 0 0,-1 1-1 0 0,0 1 1 0 0,0-2 0 0 0,-1 2 0 0 0,1-2 0 0 0,0 1 0 0 0,-1-1 0 0 0,1 2-1 0 0,0-2 1 0 0,-1 0 0 0 0,1 2 0 0 0,-2-2 0 0 0,2 0 0 0 0,0 0-1 0 0,-1 0 1 0 0,1 0-2 0 0,1 0 0 0 0,0 0 0 0 0,-1 0 0 0 0,1 0-1 0 0,0 0 1 0 0,0 0 0 0 0,0-2 0 0 0,-1 2-1 0 0,1 0 1 0 0,0 0 0 0 0,0 0 0 0 0,0 0-1 0 0,0-2 1 0 0,0 2 0 0 0,0 0 0 0 0,-2 0-1 0 0,2 0 1 0 0,0-1 0 0 0,0 1 0 0 0,0 0-1 0 0,0 0 1 0 0,0 0 0 0 0,0-2 0 0 0,0 2 0 0 0,0 0-1 0 0,0 0 1 0 0,0-2 0 0 0,0 2 0 0 0,0 0-1 0 0,0 0 1 0 0,0 0 0 0 0,0-1 0 0 0,2-9 26 0 0,-4 10-27 0 0,2-2 1 0 0,0 2-1 0 0,0-1 1 0 0,0 1-1 0 0,-1-2 1 0 0,1 2-1 0 0,0-1 1 0 0,0 1-1 0 0,0-2 1 0 0,0 2-1 0 0,0-2 1 0 0,0 2-1 0 0,0-1 1 0 0,0-1 0 0 0,0-11 55 0 0,-1 8-56 0 0,1 0 1 0 0,0 2-1 0 0,0-2 0 0 0,1 2 1 0 0,-1-2-1 0 0,0 0 1 0 0,1-16-77 0 0,-1 21 82 0 0,0 0 1 0 0,0-2-1 0 0,0 2 1 0 0,0 0-1 0 0,0-1 1 0 0,0 1 0 0 0,-1 0-1 0 0,1-2 1 0 0,0 2-1 0 0,0 0 1 0 0,0 0-1 0 0,-1-1 1 0 0,1 1 0 0 0,0 0-1 0 0,0 0 1 0 0,-2-2-1 0 0,2 2 1 0 0,0 0-1 0 0,-1 0 1 0 0,1 0-1 0 0,0 0 1 0 0,0-2 0 0 0,-1 2-1 0 0,1 0 1 0 0,0 0-1 0 0,-2 0 1 0 0,2 0-1 0 0,-1 0 1 0 0,1 0 0 0 0,-1 0-6 0 0,-3-3 11 0 0,1-3 41 0 0,3 6-55 0 0,0 0 0 0 0,0 0 1 0 0,0-2-1 0 0,0 2 0 0 0,0 0 0 0 0,0 0 0 0 0,-1 0 1 0 0,1 0-1 0 0,0-2 0 0 0,0 2 0 0 0,0 0 0 0 0,0 0 0 0 0,0 0 1 0 0,0 0-1 0 0,0 0 0 0 0,-1 0 0 0 0,1-1 0 0 0,0 1 1 0 0,0 0-1 0 0,0 0 0 0 0,0 0 0 0 0,-2 0 0 0 0,2 0 0 0 0,0 0 1 0 0,0 0 2 0 0,0 0 1 0 0,-1 0 1 0 0,1 0 0 0 0,0-2 0 0 0,0 2 0 0 0,0 0 0 0 0,0 0-1 0 0,0 0 1 0 0,0 0 0 0 0,-1 0 0 0 0,1 0 0 0 0,0 0-1 0 0,0 0 1 0 0,0-2 0 0 0,0 2 0 0 0,0 0 0 0 0,0 0-1 0 0,0 0 1 0 0,0 0 0 0 0,0 0 0 0 0,0-1 0 0 0,0 1 0 0 0,0 0-1 0 0,0 0 1 0 0,0 0 0 0 0,0 0 0 0 0,0-2 0 0 0,0 2-1 0 0,0 0 1 0 0,0 0 0 0 0,0 0 0 0 0,0 0 0 0 0,0 0 0 0 0,0-1-2 0 0,2-14-24 0 0,-2 15 20 0 0,0-8-35 0 0,0 8 44 0 0,0 0 0 0 0,0 0 1 0 0,0-2-1 0 0,0 2 0 0 0,-1 0 1 0 0,1 0-1 0 0,0 0 0 0 0,0-1 0 0 0,0 1 1 0 0,0 0-1 0 0,0 0 0 0 0,0 0 1 0 0,0-2-1 0 0,0 2 0 0 0,0 0 0 0 0,0 0 1 0 0,0 0-1 0 0,1-2 0 0 0,-1 2 1 0 0,0 0-1 0 0,0 0 0 0 0,0 0 0 0 0,0-1 1 0 0,0 1-6 0 0,0-2 0 0 0,0 2 0 0 0,0-1 0 0 0,0-1 0 0 0,0 0 0 0 0,0 2 0 0 0,-1-1 0 0 0,1-1 0 0 0,0 0 0 0 0,0 2 0 0 0,-1-1 0 0 0,1-1 0 0 0,0 2 0 0 0,-2-1 0 0 0,2 1 0 0 0,-1-2 0 0 0,1 0 0 0 0,-1 2 0 0 0,1-1 0 0 0,-2 1 0 0 0,1-2 0 0 0,-3-3-18 0 0,2 0 1 0 0,-2-1 0 0 0,1 1-1 0 0,0 0 1 0 0,-1-3 17 0 0,-13-20-1 0 0,17 27 6 0 0,0 1 1 0 0,-1-2 0 0 0,1 0 0 0 0,0 1-1 0 0,-1 1 1 0 0,1-2 0 0 0,-2 2-1 0 0,2-1 1 0 0,-1-1 0 0 0,1 2 0 0 0,-1-2-1 0 0,0 2 1 0 0,1-1 0 0 0,-2 1 0 0 0,2-2-1 0 0,-1 2 1 0 0,0 0-6 0 0,-5-5 0 0 0,1 2 1 0 0,0-2-1 0 0,1 2 0 0 0,-3-4 0 0 0,5 6 4 0 0,0-3-1 0 0,1 3 1 0 0,-1-1 0 0 0,0-1-1 0 0,1 1 1 0 0,0-1 0 0 0,-2 1-1 0 0,2-1 1 0 0,1 0 0 0 0,-2 1-1 0 0,0-4-3 0 0,2 6-3 0 0,0-2-1 0 0,0 1 1 0 0,-2-1 0 0 0,2 0-1 0 0,0 2 1 0 0,-1-1-1 0 0,1-1 1 0 0,-1 2 0 0 0,1-2-1 0 0,-1 1 1 0 0,1 1-1 0 0,-2-2 1 0 0,1 1-1 0 0,1 1 1 0 0,-1-2 3 0 0,-1 2 4 0 0,2-2 1 0 0,-1 2-1 0 0,1 0 1 0 0,-1-1-1 0 0,1 1 0 0 0,0-2 1 0 0,-2 2-1 0 0,2-2 1 0 0,0 2-1 0 0,-1-1 0 0 0,1 1 1 0 0,0-2-1 0 0,0 2 1 0 0,-1-1-1 0 0,1 1-4 0 0,0-2-5 0 0,0 0 0 0 0,-2 1 0 0 0,2-1 0 0 0,-1 0 0 0 0,1 1 0 0 0,-1-1 0 0 0,1 2-1 0 0,-2-1 1 0 0,2-1 0 0 0,-1 0 0 0 0,0 2 0 0 0,1-1 0 0 0,-1-1 0 0 0,-1 2 0 0 0,1-1 5 0 0,1 1 1 0 0,-1 0 0 0 0,1-2 0 0 0,0 2 0 0 0,0 0-1 0 0,0-2 1 0 0,-2 2 0 0 0,2 0 0 0 0,0-1 0 0 0,0 1 0 0 0,0-2 0 0 0,0 2 0 0 0,0 0 0 0 0,-1-2-1 0 0,1 2 1 0 0,0-1 0 0 0,0 1 0 0 0,0 0 0 0 0,0-2 0 0 0,0 2 0 0 0,0-1 0 0 0,0 1 0 0 0,1-2-1 0 0,-2-6-9 0 0,1 6 10 0 0,-1 2 0 0 0,-1-1 0 0 0,1-1 1 0 0,1 0-1 0 0,-1 1 0 0 0,-1-1 0 0 0,1 0 1 0 0,0 2-1 0 0,0-1 0 0 0,-2-1-1 0 0,-8-8 108 0 0,11 10-107 0 0,0 0 1 0 0,0 0 0 0 0,0 0-1 0 0,0 0 1 0 0,0 0-1 0 0,0-1 1 0 0,0 1 0 0 0,0 0-1 0 0,0 0 1 0 0,0 0 0 0 0,0 0-1 0 0,0 0 1 0 0,0 0-1 0 0,0 0 1 0 0,0 0 0 0 0,0 0-1 0 0,0 0 1 0 0,0 0-1 0 0,0 0 1 0 0,0 0 0 0 0,0 0-1 0 0,0 0 1 0 0,0 0 0 0 0,0 0-1 0 0,0-2 1 0 0,0 2-1 0 0,0 0 1 0 0,0 0 0 0 0,0 0-1 0 0,0 0 1 0 0,0 0 0 0 0,0 0-1 0 0,0 0 1 0 0,0 0-1 0 0,0 0 1 0 0,0 0 0 0 0,0 0-1 0 0,0 0 1 0 0,0 0-1 0 0,0 0 1 0 0,0 0 0 0 0,0 0-1 0 0,0 0 1 0 0,0 0 0 0 0,0 0-1 0 0,0 0 1 0 0,0-1-1 0 0,0 1 1 0 0,2 0 0 0 0,-2 0-2 0 0,-3 0-9 0 0,2-2 4 0 0,1 2 0 0 0,-2-2-1 0 0,1 1 1 0 0,1-1 0 0 0,-1 2 0 0 0,0-2 0 0 0,1 1 0 0 0,-2-1 0 0 0,2 1 0 0 0,0-1 0 0 0,-1 0 0 0 0,1 2 0 0 0,0-1 0 0 0,-1-1 0 0 0,1-1 5 0 0,0 3-3 0 0,0-2 1 0 0,-2 2 0 0 0,2-1-1 0 0,0 1 1 0 0,-1 0-1 0 0,1-2 1 0 0,0 2 0 0 0,-1-2-1 0 0,1 2 1 0 0,0 0 0 0 0,-2-1-1 0 0,2 1 1 0 0,-1 0 0 0 0,1-2-1 0 0,-1 2 1 0 0,1 0-1 0 0,-2 0 1 0 0,2 0 0 0 0,-1-2-1 0 0,1 2 1 0 0,-1 0 0 0 0,1 0-1 0 0,-2 0 1 0 0,2 0 0 0 0,-1 0-1 0 0,1 0 1 0 0,-1 0-1 0 0,1 0 1 0 0,-1 0 0 0 0,1 0-1 0 0,-2 0 3 0 0,0-1 4 0 0,2 1-1 0 0,0 0-1 0 0,0 0 1 0 0,0-2 0 0 0,-2 2 0 0 0,2 0-1 0 0,0 0 1 0 0,0 0 0 0 0,0 0-1 0 0,0-1 1 0 0,0 1 0 0 0,-1 0 0 0 0,1 0-1 0 0,0 0 1 0 0,0 0 0 0 0,0 0-1 0 0,-1 0 1 0 0,1 0 0 0 0,0-2 0 0 0,0 2-1 0 0,-2 0 1 0 0,2 0 0 0 0,0 0-1 0 0,0 0 1 0 0,0 0 0 0 0,-1 0 0 0 0,1 0-1 0 0,0 0 1 0 0,0 0 0 0 0,-1 0-1 0 0,1 0 1 0 0,0 0 0 0 0,0 0 0 0 0,0 0-1 0 0,-2 2 1 0 0,2-2 0 0 0,0 0-3 0 0,-3 3 76 0 0,1-3-90 0 0,2 1 0 0 0,-1 1-1 0 0,0-2 1 0 0,1 2 0 0 0,-2-2-1 0 0,1 1 1 0 0,1 1 0 0 0,-1 0-1 0 0,1-2 1 0 0,-2 1 0 0 0,2 1-1 0 0,-1-1 1 0 0,1 1 0 0 0,0 0 14 0 0,-8 17-32 0 0,4-14-13 0 0,3-7 42 0 0,-8 4 199 0 0,9-2-199 0 0,0 0 0 0 0,-2 0 0 0 0,2-2 0 0 0,0 2 0 0 0,0 0 0 0 0,-1 0 0 0 0,1-1 0 0 0,0 1 0 0 0,0 0 1 0 0,0 0-1 0 0,0-2 0 0 0,-1 2 0 0 0,1 0 0 0 0,0-1 0 0 0,0 1 0 0 0,0 0 0 0 0,0-2 0 0 0,0 2 3 0 0,-1-3-46 0 0,1 6-83 0 0,0-3 127 0 0,0 0 1 0 0,0 0 0 0 0,0 0-1 0 0,0 0 1 0 0,0 0 0 0 0,0 0-1 0 0,1 0 1 0 0,-1 0 0 0 0,0 0 0 0 0,0 0-1 0 0,0 0 1 0 0,0 0 0 0 0,0 0-1 0 0,0 0 1 0 0,0 0 0 0 0,0 0-1 0 0,0 0 1 0 0,0 0 0 0 0,0 0-1 0 0,1 0 1 0 0,-1 0 0 0 0,0 0 0 0 0,0 0-1 0 0,0 0 1 0 0,0 0 0 0 0,0 0-1 0 0,0 0 1 0 0,0 0 0 0 0,0 0-1 0 0,0 0 1 0 0,0 0 0 0 0,0 0-1 0 0,0 0 1 0 0,1 0 0 0 0,-1 0-1 0 0,0 0 1 0 0,0 0 0 0 0,0 0 0 0 0,0 2-1 0 0,0-2 1 0 0,0 0 0 0 0,0 0-1 0 0,0 0 1 0 0,0 0 0 0 0,0 0-1 0 0,0 0 1 0 0,0 0 0 0 0,0 0-1 0 0,0 0 2 0 0,7 13 142 0 0,0 1-326 0 0,14 2 195 0 0,-16-11 99 0 0,-4-5-108 0 0,-1 2-1 0 0,1-2 1 0 0,-1 0 0 0 0,0 2-1 0 0,2-2 1 0 0,-2 0 0 0 0,1 1-1 0 0,-1-1 1 0 0,1 0 0 0 0,-1 0-1 0 0,2 2 1 0 0,-2-2 0 0 0,1 0-2 0 0,-1 0 0 0 0,0 0 0 0 0,0 0 0 0 0,0 0 1 0 0,0 0-1 0 0,0 0 0 0 0,0 0 0 0 0,0 0 1 0 0,0 1-1 0 0,0-1 0 0 0,0 0 0 0 0,0 0 0 0 0,0 0 1 0 0,0 0-1 0 0,0 0 0 0 0,0 0 0 0 0,0 0 1 0 0,0 0-1 0 0,0 0 0 0 0,0 0 0 0 0,0 0 1 0 0,0 0-1 0 0,0 0 0 0 0,0 0 0 0 0,0 0 1 0 0,0 0-1 0 0,0 0 0 0 0,0 2 0 0 0,0-2 0 0 0,1 0 1 0 0,-1 0-1 0 0,0 0 0 0 0,0 0 0 0 0,0 0 1 0 0,0 0-1 0 0,0 0 0 0 0,0 0 0 0 0,0 0 1 0 0,0 0-1 0 0,0 0 0 0 0,0 0 0 0 0,0 0 0 0 0,0 0 1 0 0,0 0-1 0 0,0 0 0 0 0,0 0 0 0 0,0 0 1 0 0,0 0-1 0 0,0 0 0 0 0,2 0 0 0 0,-2 0 1 0 0,0 0-1 0 0,0 0 0 0 0,0 0 0 0 0,0 0 1 0 0,0 0-1 0 0,0 0 0 0 0,0 0 0 0 0,0 0 0 0 0,0 0 1 0 0,0 0-1 0 0,0 0 0 0 0,0 0 0 0 0,0 0 1 0 0,0 0-1 0 0,0 0 0 0 0,0 0 0 0 0,0 0 1 0 0,0-2-1 0 0,1 2 0 0 0,-1 0 0 0 0,0 2 0 0 0,-1-2 0 0 0,1 0 0 0 0,1 2 0 0 0,-1-2-1 0 0,0 0 1 0 0,0 1 0 0 0,0-1 0 0 0,0 0 0 0 0,0 0 0 0 0,0 2 0 0 0,0-2 0 0 0,0 0 0 0 0,0 1 0 0 0,0-1-1 0 0,1 0 1 0 0,-1 0 0 0 0,0 2 0 0 0,0-2 0 0 0,0 0 0 0 0,1 0 0 0 0,-1 0 0 0 0,0 2 0 0 0,0-2-1 0 0,2 0 1 0 0,-2 0 0 0 0,0 0 0 0 0,0 1 0 0 0,1-1 0 0 0,0 2 6 0 0,1 0-1 0 0,0-1 1 0 0,0 2 0 0 0,-1-1-1 0 0,0 1 1 0 0,1-1 0 0 0,-1 1-1 0 0,0-1 1 0 0,1 1 0 0 0,-2 0-1 0 0,1-1 1 0 0,-1 1-6 0 0,16 13-9 0 0,-15-16-1 0 0,-1 0 0 0 0,0 2 0 0 0,0-2 0 0 0,1 2 0 0 0,-1-2 0 0 0,0 0 0 0 0,2 1 0 0 0,-2-1 0 0 0,0 0 0 0 0,1 2 0 0 0,-1-2 0 0 0,0 0 0 0 0,1 0 0 0 0,-1 2 0 0 0,1-2 0 0 0,-1 0 1 0 0,2 0-1 0 0,-2 0 0 0 0,1 1 0 0 0,-1-1 0 0 0,1 0 10 0 0,2 2 291 0 0,-2-2-300 0 0,-1 0-1 0 0,0 1 0 0 0,2-1 0 0 0,-2 0 0 0 0,0 2 0 0 0,0-2 0 0 0,0 2 1 0 0,1-2-1 0 0,-1 1 0 0 0,0-1 0 0 0,0 0 0 0 0,0 2 0 0 0,0-2 0 0 0,0 2 1 0 0,0-2-1 0 0,0 1 0 0 0,0-1 10 0 0,1 7 363 0 0,6 4-725 0 0,-7-9 363 0 0,1-1-1 0 0,-1 1 1 0 0,0-2-1 0 0,1 2 1 0 0,-1-1-1 0 0,2 1 1 0 0,-2-2 0 0 0,1 1-1 0 0,-1-1 1 0 0,1 2-1 0 0,-1 0 0 0 0,2-2-3 0 0,-1 1 0 0 0,0 1 0 0 0,1-2 0 0 0,-1 2 0 0 0,0-1 0 0 0,1 1 0 0 0,-1-1 0 0 0,0-1 0 0 0,0 2 0 0 0,-1 0 0 0 0,2-1 0 0 0,-1 1 0 0 0,-1 0 0 0 0,1 1 0 0 0,-1-2 0 0 0,2 1 0 0 0,-2 0 0 0 0,0-1 0 0 0,1 1 0 0 0,-1 0 0 0 0,0 1 0 0 0,0-2 0 0 0,0 3 3 0 0,3 2 2 0 0,-3-4-5 0 0,0-1-1 0 0,1-1 0 0 0,-1 2 1 0 0,0 0-1 0 0,0-2 0 0 0,1 1 1 0 0,-1 1-1 0 0,0 0 1 0 0,0-2-1 0 0,0 1 0 0 0,0 1 1 0 0,0-1 3 0 0,0 1 5 0 0,0 0-1 0 0,2-1 1 0 0,-2-1 0 0 0,0 2 0 0 0,1 0 0 0 0,-1-1 0 0 0,1 1 0 0 0,-1-1 0 0 0,1-1 0 0 0,1 2-5 0 0,-1 3 28 0 0,2 0-41 0 0,-2 1 0 0 0,0-1 0 0 0,1 2 1 0 0,-2-1-1 0 0,1-1 0 0 0,-1 8 13 0 0,1 5-154 0 0,3 24 276 0 0,-4-13-53 0 0,-1 18-382 0 0,0-12 377 0 0,1-35-63 0 0,0 0 0 0 0,0 0 0 0 0,0 0 0 0 0,0 0 0 0 0,0 0 0 0 0,1 0 0 0 0,-1 0 0 0 0,0 0 1 0 0,0 0-1 0 0,0 0 0 0 0,0 0 0 0 0,0-2 0 0 0,1 2 0 0 0,-1 0 0 0 0,0 0 0 0 0,0 0 0 0 0,0 0 0 0 0,0 0 1 0 0,0 0-1 0 0,0 0 0 0 0,2 0 0 0 0,-2 0 0 0 0,0 0 0 0 0,0 0 0 0 0,0-2 0 0 0,0 2 0 0 0,0 0 1 0 0,0 0-1 0 0,0 0 0 0 0,0 0 0 0 0,0 0 0 0 0,0 0 0 0 0,0-1 0 0 0,0 1 0 0 0,1 0-1 0 0,-1-5-26 0 0,1 2-1 0 0,0-2 1 0 0,1 1-1 0 0,-1 0 1 0 0,0 0-1 0 0,1 1 0 0 0,0-2 1 0 0,0 2 26 0 0,2-4-9 0 0,9-17 105 0 0,-9 18-133 0 0,-2-3 0 0 0,2 3 0 0 0,3-9 37 0 0,-1-6 108 0 0,2-3-85 0 0,0-1-1 0 0,-1 1 1 0 0,0-12-23 0 0,-4 15 20 0 0,0 0 0 0 0,-2 0 0 0 0,-1 0 0 0 0,-1-8-20 0 0,1-9-21 0 0,0 33 14 0 0,-2 1-1 0 0,2-1 1 0 0,-1 0 0 0 0,0 2 0 0 0,1-2-1 0 0,-3-2 8 0 0,-2-19 131 0 0,4 23-132 0 0,1 1 0 0 0,0 1 0 0 0,-2-1 0 0 0,2 1 0 0 0,-1-1 0 0 0,0-1 0 0 0,1 1 0 0 0,-2 0 0 0 0,1 1 0 0 0,0-1 0 0 0,-1 1 1 0 0,2 1-1 0 0,-2-4 1 0 0,0 3 4 0 0,1-1 1 0 0,0 0-1 0 0,-1 1 1 0 0,1-1-1 0 0,0 1 0 0 0,1-1 1 0 0,-1 0-1 0 0,-1 1 1 0 0,2-3-1 0 0,-1 3 1 0 0,1-1-1 0 0,-1 1 1 0 0,1-3-1 0 0,-2 1-4 0 0,2 3 0 0 0,0-2 0 0 0,0 1-1 0 0,0 1 1 0 0,0-2 0 0 0,0 1-1 0 0,0 1 1 0 0,0-2 0 0 0,-1 0-1 0 0,1 2 1 0 0,0-1 0 0 0,-1 1-1 0 0,1-2 1 0 0,0 0 0 0 0,-2 2-1 0 0,2-1 1 0 0,-1 1-1 0 0,1-2 1 0 0,0 2 0 0 0,-1-1-1 0 0,1 1 1 0 0,-2-2 0 0 0,1 2-1 0 0,1 0 1 0 0,-1-2 0 0 0,1 2-1 0 0,-1 0 1 0 0,-1-1 0 0 0,2 1-1 0 0,-1 0 1 0 0,0 0 0 0 0,1 0-1 0 0,-2 0 1 0 0,1 0 0 0 0,1-2-1 0 0,-1 2 1 0 0,-1 0 0 0 0,2 0-1 0 0,-1 2 1 0 0,0-2 0 0 0,1 0-1 0 0,-2 0 1 0 0,1 0 0 0 0,1 0 0 0 0,-9 1 73 0 0,6-1-84 0 0,2 0 1 0 0,0 0-1 0 0,-2 0 1 0 0,2 0-1 0 0,-1 2 1 0 0,1-2-1 0 0,-1 0 1 0 0,0 2 10 0 0,-11 1-31 0 0,10-2 35 0 0,2-1 0 0 0,-1 0-1 0 0,0 0 1 0 0,1 2 0 0 0,-2-2 0 0 0,2 2 0 0 0,0-2 0 0 0,-2 1 0 0 0,2 1 0 0 0,-2 0-4 0 0,3-2-5 0 0,-1 0 0 0 0,1 1 1 0 0,0-1-1 0 0,-1 0 0 0 0,1 0 0 0 0,-2 2 0 0 0,2-2 1 0 0,-1 0-1 0 0,1 0 0 0 0,0 0 0 0 0,-1 0 1 0 0,1 1-1 0 0,-2-1 0 0 0,2 0 0 0 0,-1 0 0 0 0,1 0 1 0 0,-1 0-1 0 0,1 0 0 0 0,-2 0 0 0 0,2 0 0 0 0,-1-1 1 0 0,1 1-1 0 0,-1 0 0 0 0,1 0 0 0 0,-2 0 5 0 0,-9-13-71 0 0,-9 0-17 0 0,15 10 398 0 0,5 1-326 0 0,-2 2 0 0 0,1 0 0 0 0,0-2-1 0 0,1 2 1 0 0,-2-1 0 0 0,1 1 0 0 0,1-2 0 0 0,-1 2 0 0 0,1-2-1 0 0,-1 2 1 0 0,-1-1 16 0 0,-2-7 70 0 0,4 6-75 0 0,-1 0-1 0 0,1 2 1 0 0,-1-1 0 0 0,1-1 0 0 0,-2 2-1 0 0,2-1 1 0 0,-1-1 0 0 0,1 2 0 0 0,-1-2-1 0 0,-1 2 1 0 0,2-1 0 0 0,-1 1 5 0 0,1 0 4 0 0,-1-2 1 0 0,1 2-1 0 0,0 0 1 0 0,0 0-1 0 0,-2 0 1 0 0,2-2-1 0 0,0 2 1 0 0,0 0-1 0 0,0 0 1 0 0,-1-1-1 0 0,1 1 1 0 0,0 0-1 0 0,0-2 1 0 0,0 2-1 0 0,0 0 1 0 0,-1-1-1 0 0,1 1 0 0 0,0 0 1 0 0,0-2-1 0 0,0 2 1 0 0,0 0-1 0 0,0-2 1 0 0,0 2-5 0 0,-3-8 85 0 0,3 7-91 0 0,0 1 0 0 0,0 0 0 0 0,0-2-1 0 0,0 2 1 0 0,0 0 0 0 0,0-2 0 0 0,0 2 0 0 0,0 0 0 0 0,2 0 0 0 0,-2-1 0 0 0,0 1 0 0 0,0 0-1 0 0,0-2 1 0 0,0 2 0 0 0,0 0 0 0 0,1-2 0 0 0,-1 2 0 0 0,0 0 0 0 0,0 0 0 0 0,0-1 0 0 0,1 1 6 0 0,2-7 161 0 0,-2 6-142 0 0,-1-3-1 0 0,1 3 1 0 0,1-1 0 0 0,-1-1-1 0 0,0 1 1 0 0,1 1-1 0 0,-1-1 1 0 0,0-1-1 0 0,2 1 1 0 0,-2 1 0 0 0,1-1-1 0 0,-1 0 1 0 0,1 1-19 0 0,2 2-28 0 0,-4-1 26 0 0,0 0 0 0 0,0 0 1 0 0,0 0-1 0 0,0 0 1 0 0,0 0-1 0 0,0 0 0 0 0,0 0 1 0 0,0 0-1 0 0,2 0 0 0 0,-2 0 1 0 0,0 0-1 0 0,0 2 0 0 0,0-2 1 0 0,0 0-1 0 0,0 0 0 0 0,0 0 1 0 0,0 0-1 0 0,0 0 0 0 0,0 0 1 0 0,0 0-1 0 0,1 0 0 0 0,-1 0 1 0 0,0 0-1 0 0,0 0 0 0 0,0 0 1 0 0,0 0-1 0 0,0 0 1 0 0,0 0-1 0 0,0 0 0 0 0,0 0 1 0 0,0-2-1 0 0,0 2 0 0 0,0 0 1 0 0,1 0-1 0 0,-1 0 0 0 0,0 0 1 0 0,0 0-1 0 0,0 0 0 0 0,0 0 1 0 0,0 0-1 0 0,0 0 0 0 0,0 0 1 0 0,0 0-1 0 0,0 0 0 0 0,0 0 1 0 0,0 0-1 0 0,0 0 0 0 0,0-1 1 0 0,0 1-1 0 0,0 0 1 0 0,0 0-1 0 0,0 0 0 0 0,0 0 1 0 0,0 0-1 0 0,0 0 0 0 0,0 0 1 0 0,0 0-1 0 0,0 0 0 0 0,0 0 2 0 0,2-2 11 0 0,-2 1 0 0 0,0 1-1 0 0,0-2 1 0 0,1 0-1 0 0,-1 2 1 0 0,0-1 0 0 0,1 1-1 0 0,-1-2 1 0 0,2 2 0 0 0,-2-2-1 0 0,0 2 1 0 0,1-1 0 0 0,-1 1-1 0 0,1-2 1 0 0,1 2-1 0 0,-2 0 1 0 0,1-1 0 0 0,-1 1-1 0 0,1 0-10 0 0,6-7 5 0 0,-1 1 86 0 0,-4 4-99 0 0,-1 0 1 0 0,0 1-1 0 0,0 1 0 0 0,1-2 0 0 0,-1 0 1 0 0,0 2-1 0 0,1-1 0 0 0,-1-1 0 0 0,0 2 1 0 0,1 0-1 0 0,-1-1 0 0 0,0 1 0 0 0,1 0 0 0 0,-1-2 1 0 0,2 2 7 0 0,-2 0 23 0 0,-1-2 1 0 0,1 2 0 0 0,0-1 0 0 0,1 1-1 0 0,-2-2 1 0 0,1 0 0 0 0,0 2 0 0 0,-1-1-1 0 0,2-1 1 0 0,-2 2 0 0 0,1-3-24 0 0,3-2 48 0 0,17-8-171 0 0,-17 8 126 0 0,1 2 0 0 0,0-2 0 0 0,1 2 0 0 0,-1 0 0 0 0,0-1 0 0 0,0 1 0 0 0,1 1 0 0 0,4-1-3 0 0,7-2-28 0 0,-13 4 33 0 0,0 1 0 0 0,0-2 0 0 0,0 0 0 0 0,0 1 0 0 0,0-1 0 0 0,0 1 0 0 0,-1-3 0 0 0,1 3 0 0 0,0-3 0 0 0,-1 3 0 0 0,2-4-5 0 0,-2 3 5 0 0,-1 1-1 0 0,1-1 1 0 0,-2 0-1 0 0,2 1 1 0 0,0 1-1 0 0,-1-2 1 0 0,1 2-1 0 0,2-1-4 0 0,-4 1 4 0 0,2 0 0 0 0,0-2 1 0 0,-2 2-1 0 0,2-2 0 0 0,-2 2 0 0 0,2-1 0 0 0,-2-1 0 0 0,1 2 0 0 0,0-2 0 0 0,2-1-4 0 0,-4 3 1 0 0,1-1-1 0 0,0-1 0 0 0,1 0 0 0 0,-2 2 0 0 0,1-1 0 0 0,0 1 0 0 0,1-2 0 0 0,-1 2 0 0 0,0-2 0 0 0,1 2 0 0 0,-1 0 1 0 0,0-1-1 0 0,0 1 0 0 0,1 0 0 0 0,2-3-36 0 0,0-1 21 0 0,-2 4 19 0 0,1 0 0 0 0,-1-1 0 0 0,0 1 0 0 0,0-2 0 0 0,1 2-1 0 0,0-2 1 0 0,-2 1 0 0 0,3-1-4 0 0,12-6-10 0 0,-5 3-54 0 0,-9 4 65 0 0,-1-1-1 0 0,0 2 1 0 0,1-2 0 0 0,-1 2 0 0 0,2-1 0 0 0,-2 1-1 0 0,0 0 1 0 0,1 0 0 0 0,0-2-1 0 0,1 2 7 0 0,-2 0 0 0 0,0 0 0 0 0,1 0 0 0 0,0-1 0 0 0,0 1-1 0 0,-1 0 1 0 0,0-2 0 0 0,2 2 0 0 0,-2-2 0 0 0,0 2 0 0 0,1-1 0 0 0,-1 1 0 0 0,0-2 0 0 0,1 0-1 0 0,-1 1 1 0 0,0-1 0 0 0,1 1 0 0 0,0-1-7 0 0,11-9 15 0 0,-10 9-1 0 0,0-1 0 0 0,-2 1 0 0 0,2 0-1 0 0,-1 1 1 0 0,1-2 0 0 0,2 1-14 0 0,11-9-43 0 0,-15 9 47 0 0,0 2 0 0 0,1-2 0 0 0,-1 1 0 0 0,2 1 0 0 0,-2-2 0 0 0,0 2 1 0 0,1-2-1 0 0,0 2 0 0 0,0 0 0 0 0,-1-1 0 0 0,1 1 0 0 0,0 0-4 0 0,2-3-16 0 0,0-1 0 0 0,-2-1-1 0 0,2 2 1 0 0,-1-2 0 0 0,-1 2 0 0 0,2-3 16 0 0,6-3 106 0 0,-3 5-43 0 0,0 0-137 0 0,-6 4 75 0 0,-1 0 0 0 0,0 0 0 0 0,0 0-1 0 0,0 0 1 0 0,2 0 0 0 0,-2 0 0 0 0,0 0 0 0 0,0 0 0 0 0,1 0 0 0 0,-1 0 0 0 0,0 0-1 0 0,0 0 1 0 0,0-1 0 0 0,1 1 0 0 0,-1 0 0 0 0,0 0 0 0 0,0 0 0 0 0,0 0 0 0 0,0 0-1 0 0,1 0 1 0 0,-1-2 0 0 0,0 2 0 0 0,0 0 0 0 0,0 0 0 0 0,0 0 0 0 0,0 0 0 0 0,2-2-1 0 0,-2 2 1 0 0,0 0 0 0 0,0 0 0 0 0,0-1 0 0 0,0 1 0 0 0,0 0-1 0 0,1-5-48 0 0,-1 7-3 0 0,-4 7 90 0 0,3-7-37 0 0,0-2 0 0 0,-1 2 0 0 0,1-2 0 0 0,0 1 0 0 0,-1-1 0 0 0,1 2 0 0 0,0-2 0 0 0,-1 1 0 0 0,1-1-2 0 0,-12 9 19 0 0,2 0-163 0 0,-4 6 126 0 0,-1 0-1 0 0,0-1 0 0 0,-1-1 0 0 0,0-1 1 0 0,-4 1 18 0 0,20-12 1 0 0,-4 1-43 0 0,-1 1-1 0 0,3-1 1 0 0,-3 1-1 0 0,2 0 1 0 0,0 0-1 0 0,-2 4 43 0 0,5-6-12 0 0,-1-1-1 0 0,2 0 1 0 0,-1 2 0 0 0,0-2-1 0 0,1 0 1 0 0,-2 2-1 0 0,1-2 1 0 0,1 0-1 0 0,-1 0 1 0 0,-1 0-1 0 0,1 1 1 0 0,1-1-1 0 0,-3 0 13 0 0,-4 2-16 0 0,3 0-91 0 0,2-2 103 0 0,2 0 0 0 0,0-2 0 0 0,0 2 0 0 0,0 0 0 0 0,0 0 1 0 0,0 0-1 0 0,0 0 0 0 0,0 0 0 0 0,0 0 0 0 0,-1 0 0 0 0,1 0 0 0 0,0 0 1 0 0,0 0-1 0 0,0 0 0 0 0,0 0 0 0 0,0 0 0 0 0,0 0 0 0 0,0 0 1 0 0,0 2-1 0 0,0-2 0 0 0,-1 0 0 0 0,1 0 0 0 0,0 0 0 0 0,0 0 0 0 0,0 0 1 0 0,0 0-1 0 0,0 0 0 0 0,0 0 0 0 0,0 0 0 0 0,0 0 0 0 0,0 0 0 0 0,0 0 1 0 0,0 0-1 0 0,-2 1 0 0 0,2-1 0 0 0,0 0 0 0 0,0 0 4 0 0,2-1 2 0 0,2-4 18 0 0,1 0 0 0 0,-1-2 0 0 0,0 2 0 0 0,1-4-20 0 0,0 1-12 0 0,2 0 1 0 0,-1-1 0 0 0,1 1 0 0 0,-1 2-1 0 0,2-2 1 0 0,0 1 0 0 0,3-1 11 0 0,-10 6 1 0 0,0 2 6 0 0,1-1 0 0 0,-1 1-1 0 0,0-2 1 0 0,1 1 0 0 0,-1 1-1 0 0,0-2 1 0 0,0 0 0 0 0,1 1-1 0 0,-2-1 1 0 0,1 2 0 0 0,0-2-1 0 0,1 1 1 0 0,-2-1 0 0 0,1 1-1 0 0,-1-1 1 0 0,1-1 0 0 0,-1 1-1 0 0,2 0-6 0 0,-8 4 37 0 0,1 0 0 0 0,1 1-1 0 0,-1-1 1 0 0,-2 2-37 0 0,-70 61-421 0 0,51-42 366 0 0,6-7-95 0 0,-14 9 150 0 0,21-17-23 0 0,1 0 0 0 0,-1 2 0 0 0,1 1 1 0 0,1 0-1 0 0,-8 9 23 0 0,15-15-70 0 0,7-7-83 0 0,5 1 120 0 0,-3-3 45 0 0,-1 3 0 0 0,1-3 0 0 0,-1 1 0 0 0,1 0 0 0 0,-1 0 0 0 0,0-1 0 0 0,0 1 0 0 0,1-2 0 0 0,1-1-12 0 0,19-19 165 0 0,10-2 1 0 0,-15 9-54 0 0,-1 3 0 0 0,18-11-112 0 0,-19 13-24 0 0,-15 10-7 0 0,1 2 0 0 0,-2-3-1 0 0,2 3 1 0 0,-1-3 0 0 0,1 3 0 0 0,1-1 31 0 0,-4 1 8 0 0,1 1 0 0 0,-1-2 0 0 0,0 2 0 0 0,1-2 1 0 0,-1 1-1 0 0,0 1 0 0 0,1-2 0 0 0,-1 0 0 0 0,2 1-8 0 0,-3-1-7 0 0,1 2 0 0 0,-1-1 1 0 0,1 1-1 0 0,-1 0 0 0 0,2-2 0 0 0,-1 2 0 0 0,-1-2 0 0 0,1 2 1 0 0,-1 0-1 0 0,1-1 0 0 0,1 1 0 0 0,-1 0 0 0 0,-1 0 1 0 0,1 0-1 0 0,1-2 0 0 0,-1 2 7 0 0,0 0 13 0 0,-1 0 0 0 0,2 0 0 0 0,-1 0 0 0 0,0-2 0 0 0,-1 2 0 0 0,2 0 1 0 0,-1-1-1 0 0,0 1 0 0 0,-1 0 0 0 0,1-2 0 0 0,1 2 0 0 0,-2-1 0 0 0,1 1 0 0 0,-1-2 0 0 0,1 0 0 0 0,-1 2 1 0 0,2-1-14 0 0,-1-1-6 0 0,-1 2 1 0 0,0-2 0 0 0,1 2 0 0 0,-1 0 0 0 0,0-1 0 0 0,2 1 0 0 0,-2-2 0 0 0,1 2 0 0 0,-1 0 0 0 0,1-1-1 0 0,-1 1 1 0 0,2 0 0 0 0,-2 0 0 0 0,1-2 0 0 0,-1 2 0 0 0,1 0 0 0 0,-1 0 0 0 0,2 0 0 0 0,-2 0 0 0 0,1 0-1 0 0,-1 0 1 0 0,1 0 0 0 0,0 0 5 0 0,1 0 3 0 0,-2 0 1 0 0,1-2-1 0 0,-1 2 0 0 0,0 0 1 0 0,1 0-1 0 0,-1 0 0 0 0,2 0 0 0 0,-2 0 1 0 0,1-1-1 0 0,-1 1 0 0 0,1 0 1 0 0,-1 0-1 0 0,0-2 0 0 0,2 2 0 0 0,-2 0 1 0 0,0-2-1 0 0,1 2 0 0 0,-1 0 0 0 0,0-1 1 0 0,1 1-1 0 0,-1-2 0 0 0,0 2 1 0 0,0-1-4 0 0,2 1 5 0 0,-2-2 1 0 0,1 0-1 0 0,0 2 1 0 0,-1-1-1 0 0,2 1 1 0 0,-2-2-1 0 0,1 2 1 0 0,0-2-1 0 0,0 2 1 0 0,1-1-6 0 0,7-6-85 0 0,-9 7 95 0 0,1-1 0 0 0,1 1 0 0 0,-2 0 1 0 0,1-2-1 0 0,0 2 0 0 0,-1 0 0 0 0,1-2 0 0 0,1 2 0 0 0,-2 0 0 0 0,1 0 1 0 0,0 0-1 0 0,1-1 0 0 0,-2 1 0 0 0,1 0 0 0 0,0 0 0 0 0,1 0 1 0 0,-2 0-1 0 0,1 0 0 0 0,0 1-10 0 0,7-9-48 0 0,-1 2-79 0 0,-2-1 220 0 0,0-1-165 0 0,-5 8 73 0 0,0 2-1 0 0,0-2 0 0 0,0 0 0 0 0,0 0 0 0 0,0 0 0 0 0,0 0 0 0 0,0 0 0 0 0,0 0 0 0 0,0 0 0 0 0,0 0 0 0 0,0 0 0 0 0,0 0 0 0 0,0 0 0 0 0,0 0 0 0 0,0 0 0 0 0,0 0 0 0 0,0 0 1 0 0,0 0-1 0 0,0 0 0 0 0,0 0 0 0 0,0 0 0 0 0,0 0 0 0 0,0 0 0 0 0,0 0 0 0 0,0 1 0 0 0,0-1 0 0 0,0 0 0 0 0,0 0 0 0 0,0 0 0 0 0,0 0 0 0 0,0 0 0 0 0,0 0 0 0 0,0 0 0 0 0,0 0 1 0 0,1 0-1 0 0,-1 0 0 0 0,0 0 0 0 0,0 0 0 0 0,0 0 0 0 0,0 0 0 0 0,0 0 0 0 0,0 0 0 0 0,0 0 0 0 0,0 0 0 0 0,0 0 0 0 0,0 0 0 0 0,0 0 0 0 0,0 0 0 0 0,0 0 0 0 0,0 0 0 0 0,0 0 1 0 0,0 0-1 0 0,0 0 0 0 0,0 0 0 0 0,0 0 0 0 0,0 0 0 0 0,0 0 0 0 0,2 0 0 0 0,-2 0 0 0 0,0 0 0 0 0,0 0 0 0 0,0 0 0 0 0,0 0 0 0 0,0 0 0 0 0,0 0 0 0 0,0-1 0 0 0,0 1 0 0 0,0 0 1 0 0,0 0-1 0 0,0 0 2 0 0,0 0 1 0 0,0 0-1 0 0,0 0 1 0 0,0 0 0 0 0,0 0-1 0 0,0 0 1 0 0,0 0-1 0 0,0 0 1 0 0,0 0-1 0 0,0 0 1 0 0,0 0 0 0 0,0 0-1 0 0,0 0 1 0 0,0 0-1 0 0,0 0 1 0 0,0 0 0 0 0,-2 0-1 0 0,2 0 1 0 0,0 0-1 0 0,0 0 1 0 0,0 0-1 0 0,0 0 1 0 0,0 0 0 0 0,0 0-1 0 0,0 0 1 0 0,0 0-1 0 0,0 0 1 0 0,0 0 0 0 0,0 0-1 0 0,0 0 1 0 0,0 0-1 0 0,0 0 1 0 0,0 0-1 0 0,0 0 1 0 0,0 0 0 0 0,0 0-1 0 0,0 0 1 0 0,0 0-1 0 0,0 0 1 0 0,0 0 0 0 0,0 0-1 0 0,0 0 1 0 0,0 0-1 0 0,0 0 1 0 0,0 0 0 0 0,0 0-1 0 0,-1 0 1 0 0,1 0-1 0 0,0 0 1 0 0,0 0-1 0 0,0 0 1 0 0,0 0 0 0 0,0 0-1 0 0,0 0 1 0 0,0 0-1 0 0,0 0 1 0 0,0 0 0 0 0,0 0-1 0 0,0 0 1 0 0,0 0-1 0 0,0 0 1 0 0,0 0-1 0 0,0 0 1 0 0,0 0 0 0 0,0 0-3 0 0,0 1 8 0 0,1-2-39 0 0,-2-2 33 0 0,1 3-1 0 0,0 0-1 0 0,0 0 0 0 0,0 0 1 0 0,0 0-1 0 0,0 0 1 0 0,0 0-1 0 0,0 0 1 0 0,0 0-1 0 0,0 0 0 0 0,0 0 1 0 0,0 0-1 0 0,0 0 1 0 0,0 0-1 0 0,0 0 1 0 0,0 0-1 0 0,0 0 0 0 0,0 0 1 0 0,0 0-1 0 0,0 0 1 0 0,0 0-1 0 0,0 0 1 0 0,0 0-1 0 0,0 0 0 0 0,0 0 1 0 0,0 0-1 0 0,0 0 1 0 0,0 0-1 0 0,0 0 1 0 0,0 0-1 0 0,0 0 0 0 0,0 0 1 0 0,0 0-1 0 0,0 0 1 0 0,0 0-1 0 0,0 0 1 0 0,0 0-1 0 0,0-2 0 0 0,0 2 1 0 0,0 0-1 0 0,0 0 1 0 0,0 0-1 0 0,0 0 1 0 0,0 0-1 0 0,0 0 0 0 0,0 0 1 0 0,0 0-1 0 0,0 0 1 0 0,0 0-1 0 0,0 0 1 0 0,0 0-1 0 0,0 0 0 0 0,0 0-7 0 0,1 0-1 0 0,-1 0 1 0 0,0 0 0 0 0,2 0 0 0 0,-2 0-1 0 0,0-2 1 0 0,1 2 0 0 0,-1 0 0 0 0,0 0-1 0 0,1 0 1 0 0,-1-1 0 0 0,0 1 0 0 0,0 0-1 0 0,2-2 1 0 0,-2 2 0 0 0,0 0 0 0 0,0 0-1 0 0,0-2 1 0 0,1 2 0 0 0,-1 0-1 0 0,0-1 8 0 0,0 1 4 0 0,0 0-1 0 0,0-2 0 0 0,0 2 0 0 0,0 0 0 0 0,1 0 0 0 0,-1-1 0 0 0,0 1 0 0 0,0 0 0 0 0,0 0 0 0 0,0-2 0 0 0,0 2 0 0 0,2 0 0 0 0,-2 0 0 0 0,0 0 0 0 0,0 0 0 0 0,1-2 0 0 0,-1 2 0 0 0,0 0 0 0 0,0 0 0 0 0,0 0 0 0 0,1 0 0 0 0,-1 0 1 0 0,0 0-1 0 0,0-1 0 0 0,2 1 0 0 0,-2 0 0 0 0,0 0 0 0 0,1 0 0 0 0,-1 0 0 0 0,0 0 0 0 0,0 0 0 0 0,1 0 0 0 0,-1 0 0 0 0,0 0 0 0 0,0 0 0 0 0,2 0 0 0 0,-2 1 0 0 0,0-1 0 0 0,1 0 0 0 0,-1 0 0 0 0,0 0 0 0 0,0 0 0 0 0,0 0 0 0 0,1 0 1 0 0,-1 2-1 0 0,0-2 0 0 0,0 0-3 0 0,0 0-3 0 0,0 0 1 0 0,0 0 0 0 0,0 0 0 0 0,0 0 0 0 0,0 0-1 0 0,0 0 1 0 0,0-2 0 0 0,0 2 0 0 0,0 0 0 0 0,1 0 0 0 0,-1 0-1 0 0,0 0 1 0 0,0 0 0 0 0,0 0 0 0 0,0 0 0 0 0,0 0-1 0 0,0 0 1 0 0,0 0 0 0 0,0 0 0 0 0,0 0 0 0 0,0 0-1 0 0,0 0 1 0 0,0 0 0 0 0,0 0 0 0 0,0 0 0 0 0,0-1-1 0 0,0 1 1 0 0,0 0 0 0 0,0 0 0 0 0,0 0 0 0 0,0 0-1 0 0,0 0 1 0 0,2 0 0 0 0,-2 0 0 0 0,0 0 0 0 0,0 0 0 0 0,0 0-1 0 0,0 0 1 0 0,0 0 0 0 0,0 0 0 0 0,0 0 0 0 0,0 0-1 0 0,0 0 1 0 0,0 0 0 0 0,0 0 0 0 0,0 0 0 0 0,0 0-1 0 0,0 0 1 0 0,1 0 0 0 0,-1 0 0 0 0,0 0 0 0 0,0 0-1 0 0,0 0 1 0 0,0 1 0 0 0,0-1 0 0 0,0 0 0 0 0,0 0 0 0 0,0 0-1 0 0,0 0 3 0 0,0-3-25 0 0,1 3-21 0 0,-1 0 49 0 0,0 0-1 0 0,0 0 1 0 0,0 0 0 0 0,0 0-1 0 0,0 0 1 0 0,0 0 0 0 0,0 0-1 0 0,0 0 1 0 0,0 0-1 0 0,0 0 1 0 0,0 0 0 0 0,0 0-1 0 0,0 0 1 0 0,0 0 0 0 0,2 0-1 0 0,-2-2 1 0 0,0 2 0 0 0,0 0-1 0 0,0 0 1 0 0,0 0-1 0 0,0 0 1 0 0,0 0 0 0 0,0 0-1 0 0,0 0 1 0 0,0 0 0 0 0,0 0-1 0 0,0 0 1 0 0,1 0 0 0 0,-1 0-1 0 0,0 0 1 0 0,0 0-1 0 0,0 0 1 0 0,0 0 0 0 0,0 0-1 0 0,0 2 1 0 0,0-2 0 0 0,0 0-1 0 0,0 0 1 0 0,0 0 0 0 0,0 0-1 0 0,0 0 1 0 0,0 0-1 0 0,1 0 1 0 0,-1 0 0 0 0,0 0-1 0 0,0 0 1 0 0,0 0 0 0 0,0 0-1 0 0,0 0 1 0 0,0 0-1 0 0,0 0 1 0 0,0 0 0 0 0,0 2-1 0 0,0-2 1 0 0,0 0 0 0 0,0 0-1 0 0,0 0 1 0 0,0 0 0 0 0,0 0-1 0 0,0 0 1 0 0,0 0-1 0 0,0 0 1 0 0,0 0 0 0 0,0 0-1 0 0,0 0 1 0 0,0 1 0 0 0,0-1-3 0 0,7-8-79 0 0,1 3 146 0 0,-8 5-65 0 0,0 0 0 0 0,0 0 0 0 0,0 0 0 0 0,0 0 0 0 0,1 0-1 0 0,-1 0 1 0 0,0 0 0 0 0,0 0 0 0 0,0 0 0 0 0,0 0 0 0 0,0 0-1 0 0,0 0 1 0 0,0 0 0 0 0,0 0 0 0 0,0 0 0 0 0,1-1 0 0 0,-1 1-1 0 0,0 0 1 0 0,0 0 0 0 0,0 0 0 0 0,0 0 0 0 0,0 0-1 0 0,0 0 1 0 0,0 0 0 0 0,0 0 0 0 0,0 0 0 0 0,0 0 0 0 0,0 0-1 0 0,0 0 1 0 0,0 0 0 0 0,0 0 0 0 0,0 0 0 0 0,2-2 0 0 0,-2 2-1 0 0,0 0 1 0 0,0 0 0 0 0,0 0 0 0 0,0 0 0 0 0,0 0 0 0 0,0 0-1 0 0,0 0 1 0 0,0 0 0 0 0,0 0 0 0 0,0-2-2 0 0,-2 2 52 0 0,4 4-68 0 0,-2-4 14 0 0,0 0 1 0 0,0 0-1 0 0,0 0 0 0 0,0 0 1 0 0,0 0-1 0 0,0 0 1 0 0,0 0-1 0 0,0 0 1 0 0,0 0-1 0 0,0 0 1 0 0,0 0-1 0 0,0 0 0 0 0,0 0 1 0 0,0 0-1 0 0,0 0 1 0 0,0-2-1 0 0,0 2 1 0 0,1 0-1 0 0,-1 0 0 0 0,0 0 1 0 0,0 0-1 0 0,0 0 1 0 0,0 0-1 0 0,0 0 1 0 0,0 0-1 0 0,0 0 1 0 0,0 0-1 0 0,0 0 0 0 0,0 0 1 0 0,0 0-1 0 0,0 0 1 0 0,0 0-1 0 0,0 0 1 0 0,0 0-1 0 0,0 0 0 0 0,0 0 1 0 0,0 0-1 0 0,0 0 1 0 0,0 0-1 0 0,1 0 1 0 0,-1 0-1 0 0,0 0 0 0 0,0 0 1 0 0,0 0-1 0 0,0 0 1 0 0,0 0-1 0 0,0 0 1 0 0,0 0-1 0 0,0 0 1 0 0,0 2-1 0 0,0-2 0 0 0,0 0 1 0 0,0 0-1 0 0,0 0 1 0 0,0 0-1 0 0,0 0 1 0 0,0 0 1 0 0,11 1 6 0 0,-3-7 5 0 0,-7 6-10 0 0,-1 0 0 0 0,1-2 0 0 0,-1 2-1 0 0,0 0 1 0 0,2 0 0 0 0,-2-1 0 0 0,1 1-1 0 0,-1 0 1 0 0,0-2 0 0 0,1 2 0 0 0,-1 0 0 0 0,0-2-1 0 0,1 2 1 0 0,-1-1 0 0 0,0 1 0 0 0,0 0-1 0 0,2-2 0 0 0,-2 2 2 0 0,0 0-1 0 0,0-2 0 0 0,0 2 1 0 0,0 0-1 0 0,0 0 0 0 0,0 0 1 0 0,0 0-1 0 0,0 0 0 0 0,0-1 1 0 0,0 1-1 0 0,0 0 0 0 0,0 0 1 0 0,0 0-1 0 0,0 0 0 0 0,0 0 1 0 0,0 0-1 0 0,1 0 0 0 0,-1-2 1 0 0,0 2-1 0 0,0 0 0 0 0,0 0 1 0 0,0 0-1 0 0,0 0 0 0 0,0 0 1 0 0,0 0-1 0 0,0 0 1 0 0,1 0-1 0 0,-1 0 0 0 0,0 0 1 0 0,0 0-1 0 0,0 0 0 0 0,0 0 1 0 0,0 0-1 0 0,0 0 0 0 0,2 0 1 0 0,-2 0-1 0 0,0 0 0 0 0,0 0 1 0 0,0 0-1 0 0,0 0 0 0 0,0 0 1 0 0,1 0-1 0 0,-1 0-1 0 0,0 3 56 0 0,1-1-41 0 0,1 0 0 0 0,-2-1 0 0 0,1 1 0 0 0,-1 0 0 0 0,1 1 0 0 0,-1-2 0 0 0,2 1 1 0 0,-2 0-1 0 0,0-1 0 0 0,0 3 0 0 0,1-3 0 0 0,-1 1 0 0 0,0 1 0 0 0,0-1 0 0 0,0-1 0 0 0,-1 1 1 0 0,1 1-1 0 0,0 0-15 0 0,-2 1 10 0 0,2-1 0 0 0,-1-1 0 0 0,1 1 0 0 0,0 0-1 0 0,0 0 1 0 0,0 1 0 0 0,0-1 0 0 0,0 0 0 0 0,0 0 0 0 0,1 1 0 0 0,-1-1 0 0 0,2 0 0 0 0,-2-1 0 0 0,1 1 0 0 0,0 2-10 0 0,3 5-140 0 0,-4-9 144 0 0,1 1-1 0 0,-1-1 0 0 0,2 1 0 0 0,-2 0 0 0 0,0-1 0 0 0,1 1 1 0 0,-1-2-1 0 0,1 2 0 0 0,1-1 0 0 0,-1 1-3 0 0,0-1 3 0 0,-1 1 0 0 0,2 1 0 0 0,-1-1 0 0 0,0 0 0 0 0,-1-1 0 0 0,2 2 0 0 0,-2-1 0 0 0,1 0 0 0 0,-1 1 0 0 0,0-1-1 0 0,1 1 1 0 0,-1-2 0 0 0,0 4-3 0 0,0-1 1 0 0,1-1-1 0 0,-1 0 1 0 0,2 0-1 0 0,-2 1 1 0 0,1-1-1 0 0,0 0 0 0 0,3 5 92 0 0,-4-8-88 0 0,2 2 0 0 0,-2-1 0 0 0,0-1 0 0 0,1 2-1 0 0,-1-2 1 0 0,0 2 0 0 0,1-2 0 0 0,-1 1 0 0 0,0 1-1 0 0,0-2 1 0 0,0 2 0 0 0,2-2 0 0 0,-2 1 0 0 0,0 1-1 0 0,0-2 1 0 0,0 1 0 0 0,0 1 0 0 0,0-2 0 0 0,0 2-1 0 0,0-1-3 0 0,0 1 9 0 0,0 0 0 0 0,0 1 0 0 0,0-2-1 0 0,0 1 1 0 0,0 0 0 0 0,1 1 0 0 0,-1-2-1 0 0,0 1 1 0 0,1 0 0 0 0,-1-1 0 0 0,2 1-1 0 0,-1 0 1 0 0,-1 1-9 0 0,1-2 8 0 0,0 3-1 0 0,1-1 0 0 0,-2-1 0 0 0,1 1 1 0 0,-1-2-1 0 0,1 3 0 0 0,-1-1 0 0 0,2 0-7 0 0,-2 7 9 0 0,1 0 0 0 0,0-1 0 0 0,1 1 0 0 0,-1 0 0 0 0,2 1-9 0 0,4 27 23 0 0,-5-37-14 0 0,-2 1 0 0 0,1 0 0 0 0,0 1-1 0 0,-1-2 1 0 0,2 1 0 0 0,-1 0 0 0 0,0-1-1 0 0,1-1 1 0 0,-1 2 0 0 0,0 0-1 0 0,1-1 1 0 0,-1 1 0 0 0,0-2-9 0 0,2 1-121 0 0,-2-1 155 0 0,0 5 112 0 0,-14-45-168 0 0,12 32 15 0 0,-2 1 0 0 0,1 1 1 0 0,-1-1-1 0 0,-1 1 0 0 0,2-1 0 0 0,-2 1 0 0 0,0-1 0 0 0,-3-3 7 0 0,6 9 14 0 0,0 1-1 0 0,-1-2 1 0 0,1 0-1 0 0,0 2 1 0 0,-2-1-1 0 0,2 1 1 0 0,-1-2-1 0 0,1 2 1 0 0,0-1-14 0 0,-14-8 3 0 0,14 8-3 0 0,0-1 1 0 0,-2 2 0 0 0,2-1 0 0 0,-2-1-1 0 0,2 2 1 0 0,-2-2 0 0 0,2 2-1 0 0,-2-1 1 0 0,2 1 0 0 0,-2 0 0 0 0,1-2-1 0 0,0 2 1 0 0,0 0 0 0 0,0 0 0 0 0,-1 0-1 0 0,-8 2 14 0 0,2-1-1 0 0,-2 1 1 0 0,2 1-14 0 0,0 0 52 0 0,3-1-60 0 0,-1 0 0 0 0,0 1 1 0 0,1 0-1 0 0,-1 0 0 0 0,1 1 1 0 0,-1 1-1 0 0,2-2 1 0 0,-2 2-1 0 0,-3 4 8 0 0,1 1 36 0 0,1 0-1 0 0,0 0 1 0 0,0 1-1 0 0,2-1 1 0 0,-6 11-36 0 0,7-11 0 0 0,-1 1 0 0 0,2-1 0 0 0,-1 1 1 0 0,1-1-1 0 0,2 1 0 0 0,-2 1 0 0 0,1-1 0 0 0,0 10 0 0 0,2-19 5 0 0,1 3-9 0 0,-1-2 1 0 0,1 0-1 0 0,0 2 1 0 0,-2-2-1 0 0,2 2 1 0 0,0-2-1 0 0,2 4 4 0 0,-2-7 2 0 0,0 1 0 0 0,0 1 0 0 0,0-2 0 0 0,1 2 0 0 0,-1-1-1 0 0,0-1 1 0 0,1 2 0 0 0,-1 0 0 0 0,2-2 0 0 0,-2 1 0 0 0,0-1 0 0 0,1 2 0 0 0,-1-2-1 0 0,1 1 1 0 0,1-1 0 0 0,-2 2 0 0 0,1-2 0 0 0,-1 0 0 0 0,1 2 0 0 0,1-2 0 0 0,-2 0 0 0 0,1 1-1 0 0,0-1 1 0 0,-1 0 0 0 0,2 0 0 0 0,-1 2 0 0 0,0-2-2 0 0,0 0-1 0 0,1 0 1 0 0,-1 0-1 0 0,0 0 0 0 0,1 0 0 0 0,-1 0 1 0 0,0 0-1 0 0,1 0 0 0 0,-1 0 1 0 0,0-2-1 0 0,1 2 0 0 0,-1 0 1 0 0,0-1-1 0 0,0 1 0 0 0,1 0 1 0 0,-1-2-1 0 0,-1 2 0 0 0,1-2 1 0 0,1 1-1 0 0,-1 1 0 0 0,0-2 1 0 0,-1 2-1 0 0,2-1 0 0 0,-1-1 1 0 0,0 0-1 0 0,-1 1 0 0 0,2 1 1 0 0,-2-2-1 0 0,1 0 0 0 0,-1 1 1 0 0,1-1-1 0 0,3-8-4 0 0,0 1-1 0 0,-1-1 0 0 0,1 0 1 0 0,-2-6 5 0 0,2 3 3 0 0,0 3 0 0 0,-1-1 0 0 0,-1 1 0 0 0,0-1 0 0 0,-1 1 0 0 0,0-1-1 0 0,1-1 1 0 0,-2 1 0 0 0,0 1 0 0 0,0-1 0 0 0,-2-9-3 0 0,2 20 3 0 0,0-1 0 0 0,0-1 0 0 0,0 2 0 0 0,0-2 0 0 0,0 2 0 0 0,-1-1 0 0 0,1 1 0 0 0,0-2-1 0 0,0 2 1 0 0,-1-1 0 0 0,1 1 0 0 0,0-2 0 0 0,-2 2 0 0 0,2-2 0 0 0,0 2 0 0 0,-1-1 0 0 0,1 1 0 0 0,-1 0 0 0 0,1-2 0 0 0,0 2-1 0 0,-2-2 1 0 0,1 2-3 0 0,1 0 5 0 0,-1 0-1 0 0,1 0 1 0 0,-1 0-1 0 0,1 0 1 0 0,-2 0-1 0 0,2 0 1 0 0,-1 0-1 0 0,1 0 0 0 0,-1 0 1 0 0,1 0-1 0 0,-2 0 1 0 0,2 0-1 0 0,-1 2 1 0 0,1-2-1 0 0,-1 0 1 0 0,1 0-1 0 0,-2 2 1 0 0,2-2-1 0 0,-1 0-4 0 0,-3 5-3 0 0,0-2 1 0 0,0 0-1 0 0,2 2 1 0 0,-2 0-1 0 0,1 0 1 0 0,-2 1 2 0 0,-2 7-34 0 0,1 0 1 0 0,-1 0 0 0 0,1 2-1 0 0,-2 9 34 0 0,-17 61-57 0 0,12-38 41 0 0,-6 14 145 0 0,2 12-129 0 0,13-51 20 0 0,0-1 0 0 0,2 0 0 0 0,-1 0 0 0 0,2 2 0 0 0,1 9-20 0 0,0-25-7 0 0,0-1-1 0 0,1 1 1 0 0,-1-2-1 0 0,2 1 1 0 0,-1 0-1 0 0,0 1 1 0 0,2 1 7 0 0,-2-6-1 0 0,-1 1-1 0 0,1-1 1 0 0,1-1 0 0 0,-2 1 0 0 0,1-1 0 0 0,0 1 0 0 0,-1 0 0 0 0,2-1-1 0 0,-1 1 1 0 0,0 0 0 0 0,1-1 0 0 0,-1-1 0 0 0,0 2 0 0 0,1-1 0 0 0,-1-1-1 0 0,0 2 1 0 0,0 0 0 0 0,1-2 0 0 0,0 1 0 0 0,0-1 0 0 0,-1 0 0 0 0,0 2-1 0 0,1-2 1 0 0,0 0 1 0 0,1 0 6 0 0,-2 0 0 0 0,0 0-1 0 0,1 0 1 0 0,-1 0 0 0 0,0-2 0 0 0,1 2 0 0 0,-1 0-1 0 0,0-1 1 0 0,2 1 0 0 0,-2-2 0 0 0,1 2-1 0 0,-1-2 1 0 0,0 2 0 0 0,-1-1 0 0 0,2-1-1 0 0,-1 1 1 0 0,0 1 0 0 0,0-2 0 0 0,1 0-1 0 0,-1-1-5 0 0,3-3-3 0 0,1-3 1 0 0,-1 1-1 0 0,3-5 3 0 0,-1 0-1 0 0,15-32 25 0 0,-1-1 0 0 0,6-23-24 0 0,28-100 62 0 0,-36 107-59 0 0,2-8 17 0 0,2-26-20 0 0,-21 95 2 0 0,-1 1 1 0 0,0 0-1 0 0,0 0 1 0 0,0 0-1 0 0,0 0 1 0 0,0 0-1 0 0,0 0 1 0 0,0 0-1 0 0,0 0 1 0 0,0 0-1 0 0,0 0 0 0 0,0 0 1 0 0,0 0-1 0 0,0 0 1 0 0,0-2-1 0 0,0 2 1 0 0,0 0-1 0 0,0 0 1 0 0,0 0-1 0 0,0 0 1 0 0,0 0-1 0 0,0 0 1 0 0,0 0-1 0 0,0 0 0 0 0,0 0 1 0 0,0 0-1 0 0,0-2 1 0 0,0 2-1 0 0,0 0 1 0 0,0 0-1 0 0,0 0 1 0 0,0 0-1 0 0,0 0 1 0 0,0 0-1 0 0,0 0 1 0 0,0 0-1 0 0,0 0 0 0 0,-1 0 1 0 0,1 0-1 0 0,0 0 1 0 0,0 0-1 0 0,0 0 1 0 0,0 0-1 0 0,0-1 1 0 0,0 1-1 0 0,0 0 1 0 0,0 0-1 0 0,0 0 1 0 0,0 0-3 0 0,-6 5 1 0 0,-6 8-36 0 0,-1 6 40 0 0,1 1 0 0 0,0 1 0 0 0,2 0 0 0 0,-3 7-5 0 0,-33 92-23 0 0,38-101 10 0 0,-13 43 29 0 0,0 0 1 0 0,4 1-1 0 0,1 2 1 0 0,3 0-1 0 0,0 13-16 0 0,13-77 5 0 0,-5 60 47 0 0,5-55-46 0 0,-2 1 0 0 0,4-1-1 0 0,-2 1 1 0 0,0-1-1 0 0,1 2 1 0 0,0-1-1 0 0,2 2-5 0 0,-3-7 1 0 0,0 0 0 0 0,1-1 0 0 0,-1 1-1 0 0,0 0 1 0 0,1-1 0 0 0,-1-1 0 0 0,2 2-1 0 0,-1-1 1 0 0,-1 1 0 0 0,1 0 0 0 0,1-2 0 0 0,-1 3-1 0 0,0-3-1 0 0,-1 0 1 0 0,0 0 0 0 0,2 1-1 0 0,-2-1 1 0 0,1 0 0 0 0,-1 0-1 0 0,1 0 1 0 0,-1 0 0 0 0,2 2 0 0 0,-2-2-1 0 0,1 0 1 0 0,-1 0 0 0 0,1 0-1 0 0,-1 0 1 0 0,2 0 0 0 0,-2 0-1 0 0,1 0 1 0 0,0-2 0 0 0,0 2-6 0 0,1-1 0 0 0,0 1 0 0 0,0-2-1 0 0,0 1 1 0 0,0 1 0 0 0,-1-2 0 0 0,0 0 0 0 0,2 1 0 0 0,-2-1-1 0 0,0 1 1 0 0,1-1 0 0 0,-1 0 0 0 0,0-1 0 0 0,1 1 6 0 0,10-19 6 0 0,-1 0 0 0 0,0-2 1 0 0,-2 1-1 0 0,3-9-6 0 0,27-96 140 0 0,-34 113-108 0 0,27-107-180 0 0,3-36 148 0 0,-34 150 4 0 0,1 2 0 0 0,-1 2-1 0 0,-1 0 0 0 0,1 0 1 0 0,-1-2-1 0 0,2 2 1 0 0,-2-1-1 0 0,0-1 0 0 0,0 2 1 0 0,0 0-1 0 0,0-2 0 0 0,-2 2 1 0 0,2 0-1 0 0,-1-2-3 0 0,1 3-2 0 0,0 2-1 0 0,0 0 1 0 0,0 0 0 0 0,0-2 0 0 0,0 2-1 0 0,-1 0 1 0 0,1 0 0 0 0,0 0-1 0 0,0-1 1 0 0,0 1 0 0 0,0 0-1 0 0,-2 0 1 0 0,2 0 0 0 0,0 0-1 0 0,0-2 1 0 0,0 2 0 0 0,-1 0 0 0 0,1 0-1 0 0,0 0 1 0 0,0 0 0 0 0,-1 0-1 0 0,1 0 1 0 0,0 0 0 0 0,0 0-1 0 0,-1 0 1 0 0,1 0 0 0 0,0 0 0 0 0,0 0-1 0 0,-2 0 1 0 0,2 0 0 0 0,0 0-1 0 0,0 0 1 0 0,-1 0 0 0 0,1 0-1 0 0,0 0 1 0 0,0 0 0 0 0,-1 0 0 0 0,1 0-1 0 0,0 0 1 0 0,0 0 0 0 0,0 2-1 0 0,-2-2 1 0 0,2 0 2 0 0,-13 13-81 0 0,3 3 78 0 0,-1 0 1 0 0,1 2-1 0 0,1-2 1 0 0,-2 7 2 0 0,-28 75-18 0 0,14-37 14 0 0,16-36 32 0 0,0-1 0 0 0,1 2-1 0 0,0 0 1 0 0,1 0 0 0 0,2 0 0 0 0,-2 21-28 0 0,6-45-6 0 0,1 1-1 0 0,0-1 1 0 0,0 1 0 0 0,0-2 0 0 0,0 3 0 0 0,0-3 0 0 0,0 3 0 0 0,0-1 0 0 0,0-2 0 0 0,0 3 0 0 0,1-3 0 0 0,-1 3-1 0 0,2-3 1 0 0,-1 4 6 0 0,-1-5 1 0 0,0 0 0 0 0,0 0 0 0 0,1 0-1 0 0,-1 0 1 0 0,0 2 0 0 0,0-2-1 0 0,0 0 1 0 0,2 0 0 0 0,-2 0 0 0 0,0 0-1 0 0,0 0 1 0 0,0 0 0 0 0,0 0 0 0 0,1 0-1 0 0,-1 0 1 0 0,0 0 0 0 0,0 0-1 0 0,0 0 1 0 0,1 0 0 0 0,-1 0 0 0 0,0 0-1 0 0,0 0 1 0 0,0 0 0 0 0,2 0 0 0 0,-2 0-1 0 0,0 0 1 0 0,0 0 0 0 0,0-2-1 0 0,1 2 1 0 0,-1 0 0 0 0,0 0 0 0 0,0 0-1 0 0,0 0 1 0 0,0 0 0 0 0,1 0 0 0 0,-1-2-1 0 0,0 2 1 0 0,0 0 0 0 0,0 0-1 0 0,0 0 1 0 0,0 0 0 0 0,0-1-1 0 0,11-14 31 0 0,-10 12-31 0 0,7-10-5 0 0,-2 2 1 0 0,0-2 0 0 0,0 1-1 0 0,-2-1 1 0 0,1 0 0 0 0,1-5 4 0 0,5-25 57 0 0,3-14-57 0 0,-13 50 3 0 0,11-53-46 0 0,-2 0-1 0 0,-2 0 1 0 0,0-51 43 0 0,-9 87 28 0 0,-2 16-35 0 0,3 8 6 0 0,0 0 0 0 0,-1 0 0 0 0,1 0 1 0 0,0 0-1 0 0,0 0 0 0 0,0-2 1 0 0,0 2-1 0 0,0 0 0 0 0,0 0 1 0 0,0 0-1 0 0,0 0 0 0 0,-2 0 1 0 0,2 0-1 0 0,0 0 0 0 0,0 0 1 0 0,0 0-1 0 0,0 0 0 0 0,0 0 0 0 0,0 0 1 0 0,0 0-1 0 0,-1 0 0 0 0,1 0 1 0 0,0 0-1 0 0,0 0 0 0 0,0 0 1 0 0,0 0-1 0 0,0 0 0 0 0,0 2 1 0 0,0-2-1 0 0,-1 0 0 0 0,1 0 1 0 0,0 0-1 0 0,0 0 0 0 0,0 0 0 0 0,0 0 1 0 0,0 0-1 0 0,0 0 0 0 0,0 0 1 0 0,0 0-1 0 0,0 2 1 0 0,-4 3-32 0 0,0 1 0 0 0,0-1 1 0 0,0 1-1 0 0,1 1 0 0 0,-1-1 1 0 0,2 1-1 0 0,-2 4 32 0 0,-13 54 90 0 0,12-45-67 0 0,-12 41-37 0 0,6-27 8 0 0,2 2 1 0 0,1-2-1 0 0,1 2 1 0 0,1 5 5 0 0,6-38-2 0 0,0 0 1 0 0,0 0 0 0 0,0 2 0 0 0,0-1-1 0 0,0-1 1 0 0,0 0 0 0 0,1 0 0 0 0,-1 1-1 0 0,2 0 2 0 0,-2-2-4 0 0,1-2 0 0 0,-1 0 0 0 0,0 2 0 0 0,0-2 0 0 0,0 0 0 0 0,1 1 0 0 0,-1-1 0 0 0,0 0 0 0 0,0 2 0 0 0,1-2 0 0 0,-1 0 0 0 0,0 2 0 0 0,0-2 0 0 0,2 0 0 0 0,-2 0 0 0 0,0 0 0 0 0,1 1 0 0 0,-1-1 0 0 0,1 0 0 0 0,-1 0 0 0 0,2 0 4 0 0,-2 0 1 0 0,1 0 0 0 0,-1 0-1 0 0,1 0 1 0 0,1 0 0 0 0,-2 0-1 0 0,1 0 1 0 0,0 0-1 0 0,-1-1 1 0 0,2 1 0 0 0,-1 0-1 0 0,-1 0 1 0 0,1-2-1 0 0,-1 2 1 0 0,2 0 0 0 0,-2-2-1 0 0,1 2 1 0 0,-1-1 0 0 0,1 1-1 0 0,10-12 5 0 0,-1-1 1 0 0,5-5-6 0 0,-6 5-4 0 0,1 2-1 0 0,10-12 5 0 0,-7 10-6 0 0,-10 10 9 0 0,1 0 1 0 0,-2 0-1 0 0,2-1 1 0 0,-1 1-1 0 0,1 1 1 0 0,0-1-1 0 0,-2 2 1 0 0,5-3-4 0 0,-3 3 44 0 0,-3 1-55 0 0,0-2-1 0 0,1 2 1 0 0,-1 0-1 0 0,0-2 0 0 0,1 2 1 0 0,-1 0-1 0 0,0 0 1 0 0,0 0-1 0 0,1 0 1 0 0,0 0 11 0 0,-2 0-4 0 0,0 0-1 0 0,0 0 1 0 0,0 0 0 0 0,0 0 0 0 0,0 0 0 0 0,2 0-1 0 0,-2 2 1 0 0,0-2 0 0 0,0 0 0 0 0,0 0-1 0 0,0 0 1 0 0,0 0 0 0 0,0 0 0 0 0,0 0-1 0 0,0 0 1 0 0,0 2 0 0 0,1-2 0 0 0,-1 0-1 0 0,0 0 1 0 0,0 0 0 0 0,0 0 0 0 0,0 0-1 0 0,0 0 1 0 0,0 1 0 0 0,0-1 0 0 0,0 0-1 0 0,0 0 5 0 0,-3 13 16 0 0,1-3-16 0 0,-2 0 0 0 0,-1 0-1 0 0,1-1 1 0 0,-2 1-1 0 0,1-2 1 0 0,-4 7 0 0 0,-16 29-36 0 0,-6 25 45 0 0,10-21 34 0 0,-17 30-43 0 0,23-51-28 0 0,1 1 0 0 0,2 1 0 0 0,0 0 0 0 0,-3 17 28 0 0,-22 61-113 0 0,-4 13 22 0 0,25-71 19 0 0,9-25 54 0 0,0 0-1 0 0,0 1 1 0 0,1-1-1 0 0,-1 23 19 0 0,6-42-38 0 0,1 0 0 0 0,-1 0 0 0 0,-1 0 0 0 0,2 0 1 0 0,-1 0-1 0 0,0-1 0 0 0,-2 0 0 0 0,2 1 0 0 0,0-1 0 0 0,-2 0 0 0 0,0 1 0 0 0,2-2 0 0 0,-2 2 0 0 0,-1-2 38 0 0,1 7-19 0 0,-3-2-1 0 0,2 0 0 0 0,-1 2 1 0 0,0 6 19 0 0,-8 13-159 0 0,6-9 111 0 0,6-12-108 0 0,1-8 151 0 0,0 0-1 0 0,0 0 0 0 0,0 0 0 0 0,0 1 1 0 0,0-1-1 0 0,0 0 0 0 0,0 0 0 0 0,0 0 0 0 0,0 0 1 0 0,0 0-1 0 0,0 0 0 0 0,1 0 0 0 0,-1 0 1 0 0,0 0-1 0 0,0 0 0 0 0,0 0 0 0 0,0 0 1 0 0,0 0-1 0 0,0 0 0 0 0,0 0 0 0 0,0 0 1 0 0,0 0-1 0 0,0 0 0 0 0,0 0 0 0 0,0 0 1 0 0,0 0-1 0 0,0 2 0 0 0,0-2 0 0 0,2 0 0 0 0,-2 0 1 0 0,0 0-1 0 0,0 0 0 0 0,0 0 0 0 0,0 0 1 0 0,0 0-1 0 0,0 0 0 0 0,0-2 0 0 0,0 2 1 0 0,0 0-1 0 0,0 0 0 0 0,0 0 0 0 0,0 0 1 0 0,0 0-1 0 0,1 0 0 0 0,-1 0 0 0 0,0 0 1 0 0,0 0-1 0 0,0 0 0 0 0,0 0 0 0 0,0 0 0 0 0,0 0 7 0 0,1-1 3 0 0,0-1 1 0 0,1 0 0 0 0,-1 1 0 0 0,-1-2 0 0 0,1 1-1 0 0,1 0 1 0 0,-1 1 0 0 0,-1-3 0 0 0,1 3 0 0 0,-1-2-5 0 0,4-9 81 0 0,9-14 55 0 0,2 0 0 0 0,-1 2 0 0 0,3-4-136 0 0,15-7 83 0 0,-14 15 114 0 0,-15 17-199 0 0,1 0-1 0 0,-2-1 0 0 0,2-1 0 0 0,1-1 3 0 0,28-33 179 0 0,60-106-199 0 0,-86 136 3 0 0,-1 1 0 0 0,2-1 0 0 0,-1 1 0 0 0,1 2 0 0 0,-1-1-1 0 0,8-4 18 0 0,-9 3 143 0 0,4-4-9 0 0,-10 12-135 0 0,0 0 1 0 0,0 0 0 0 0,0 0 0 0 0,0 0 0 0 0,0 0 0 0 0,0 0 0 0 0,0 0-1 0 0,1-1 1 0 0,-1 1 0 0 0,0 0 0 0 0,0 0 0 0 0,0 0 0 0 0,0 0 0 0 0,1 0-1 0 0,-1 0 1 0 0,0 0 0 0 0,0 0 0 0 0,0 0 0 0 0,0 0 0 0 0,2 0 0 0 0,-2 0-1 0 0,0 0 1 0 0,0 0 0 0 0,0 0 0 0 0,0 0 0 0 0,1 0 0 0 0,-1 0 0 0 0,0 0-1 0 0,0 0 1 0 0,-3 5-9 0 0,-1 0 0 0 0,2-1-1 0 0,-1 1 1 0 0,0 0 0 0 0,0 2 9 0 0,-8 14-102 0 0,-1 0 0 0 0,-2 2 102 0 0,-19 32 280 0 0,2 11-423 0 0,-6 19 143 0 0,-9 14-268 0 0,41-88 199 0 0,0 1 0 0 0,-6 6 69 0 0,6-9-142 0 0,-2 3 1 0 0,-1 6 141 0 0,1 4-348 0 0,13-43-244 0 0,-1 10 603 0 0,6-17 223 0 0,-1 2-1 0 0,9-11-233 0 0,-6 13 195 0 0,1 1-1 0 0,5-5-194 0 0,-6 10 6 0 0,-12 15 14 0 0,0 1 0 0 0,2 1 0 0 0,-2-1 0 0 0,0 1 0 0 0,2-1 1 0 0,-2 0-1 0 0,3 1-20 0 0,-2-1-9 0 0,0 2 0 0 0,0-2 0 0 0,0 1-1 0 0,0-1 1 0 0,0-1 0 0 0,-1 1 0 0 0,2-1 9 0 0,36-46 444 0 0,-19 25-394 0 0,-7 9-19 0 0,0 1 0 0 0,0 1 0 0 0,4-2-31 0 0,17-9 35 0 0,-24 19 3 0 0,-2-2-1 0 0,1 3 1 0 0,-1-3-1 0 0,-1-1 1 0 0,0 1-1 0 0,1-1-37 0 0,-3 2-23 0 0,0-1-1 0 0,2 2 1 0 0,-2-1-1 0 0,2 1 1 0 0,4-3 23 0 0,8-5 38 0 0,-2 0 0 0 0,12-11-38 0 0,-8 1 46 0 0,-16 16-45 0 0,1 3 0 0 0,0-3 0 0 0,-1 2 0 0 0,1 0-1 0 0,2-1 0 0 0,-5 4-13 0 0,0 1 0 0 0,-1-1 0 0 0,1 0 0 0 0,-1 1 0 0 0,0-1 0 0 0,0-1 0 0 0,1 1 0 0 0,-2-1 13 0 0,1 1 3 0 0,-1 2-1 0 0,-1-1 0 0 0,1 1 0 0 0,1 0 0 0 0,-1-2 0 0 0,0 2 0 0 0,-1 0 0 0 0,1-2 0 0 0,1 2 1 0 0,-1 0-1 0 0,0 0 0 0 0,-1 0 0 0 0,3-1-2 0 0,9-2 119 0 0,5-9-141 0 0,-13 11 12 0 0,1-3-1 0 0,-1 1 1 0 0,1 0 0 0 0,-1 0-1 0 0,0-1 1 0 0,0-1-1 0 0,1 1 11 0 0,-1 0 1 0 0,0-1 0 0 0,0 2 0 0 0,0 0 0 0 0,0 0 0 0 0,1-1-1 0 0,15-10-83 0 0,6 2 420 0 0,-14 4-333 0 0,1 2 0 0 0,-1-1 0 0 0,2 2-4 0 0,2-4-85 0 0,-14 7 75 0 0,1 1 0 0 0,0-1 1 0 0,-1 0-1 0 0,2 1 0 0 0,-1-1 1 0 0,0 2-1 0 0,0-2 10 0 0,0 2 0 0 0,-2-1 0 0 0,2 1 0 0 0,-2-2 0 0 0,2 2 0 0 0,-2-1 1 0 0,2-1-1 0 0,-2 0 0 0 0,2 1 0 0 0,-2-1 0 0 0,2 0 0 0 0,-2 1 0 0 0,2-1-35 0 0,-1-1 0 0 0,0 1 0 0 0,0 1 0 0 0,1-1 0 0 0,-2 0-1 0 0,4 1 36 0 0,-3 1 17 0 0,-2-2-1 0 0,1 2 0 0 0,0 0 0 0 0,1 0 1 0 0,-1 0-1 0 0,0 0 0 0 0,1 0 0 0 0,-1 0 0 0 0,0 0 1 0 0,2 0-17 0 0,-2 0 1 0 0,-1 0 0 0 0,1 0 1 0 0,1 0-1 0 0,-2 0 0 0 0,1 0 0 0 0,0 0 1 0 0,1 0-1 0 0,-2 0 0 0 0,1 0 1 0 0,0 0-1 0 0,-1 0 0 0 0,2-1 0 0 0,-1 1 1 0 0,-1 0-1 0 0,1 0 0 0 0,1-2 1 0 0,-2 2-1 0 0,1-2-1 0 0,1 1 2 0 0,2-1-1 0 0,-1 0 1 0 0,0 1 0 0 0,1-1 0 0 0,-2 1 0 0 0,1 1-1 0 0,1-2 1 0 0,-2 2 0 0 0,4 0-2 0 0,-2-2 1 0 0,-1 2 0 0 0,1-1 0 0 0,0 1-1 0 0,0-2 1 0 0,0 0 0 0 0,1-1-1 0 0,9-2 11 0 0,-13 5-4 0 0,0 0 1 0 0,0 0-1 0 0,1 0 0 0 0,-1-1 0 0 0,0 1 0 0 0,2-2 0 0 0,-2 2 1 0 0,1-2-1 0 0,-1 2 0 0 0,2-1-7 0 0,-3-1 1 0 0,1 2 0 0 0,0 0 0 0 0,1-1 0 0 0,-2 1 0 0 0,1 0-1 0 0,0 0 1 0 0,0 0 0 0 0,1 0 0 0 0,-2 0 0 0 0,1-2 0 0 0,0 2 0 0 0,1 2 0 0 0,-1-2 0 0 0,0 0 0 0 0,1 0-1 0 0,-1 0-5 0 0,0 0 1 0 0,2 0-1 0 0,-2 1 1 0 0,0-1-1 0 0,1-1 1 0 0,-1 1-1 0 0,0 0 0 0 0,2 0 1 0 0,-2 0-1 0 0,1-2 1 0 0,-1 2 4 0 0,20-8 55 0 0,-18 8-48 0 0,-1 0-1 0 0,1-2 1 0 0,-2 2 0 0 0,2-1-1 0 0,-1-1 1 0 0,1 2-1 0 0,0-2 1 0 0,-2 1 0 0 0,2-1-7 0 0,-1 0 21 0 0,1 1 0 0 0,-2-1 0 0 0,2 1 0 0 0,-1-1 0 0 0,1 2 0 0 0,0-2 0 0 0,-1 2 0 0 0,3-1-21 0 0,-2 1 27 0 0,0-2 0 0 0,-1 2 0 0 0,1-2 0 0 0,0 1 0 0 0,-1 1 0 0 0,-1-2 0 0 0,3-1-27 0 0,0 1 0 0 0,0-1 1 0 0,0 1-1 0 0,0-1 1 0 0,0 2-1 0 0,0-1 1 0 0,0 0-1 0 0,2 1 0 0 0,1-1 117 0 0,24-4 63 0 0,-27 4-179 0 0,2 0 1 0 0,-1 1-1 0 0,0-3 0 0 0,0 3 1 0 0,-1-2-1 0 0,2-1 0 0 0,0-1-1 0 0,-5 5 6 0 0,1-1-1 0 0,-1 1 1 0 0,0 0-1 0 0,1-2 1 0 0,-1 2-1 0 0,0 0 1 0 0,1 0-1 0 0,-1 0 1 0 0,0 0-1 0 0,1 0 1 0 0,-1 0-1 0 0,0 0 0 0 0,0 0 1 0 0,1 0-1 0 0,-1 0 1 0 0,0 2-1 0 0,1-2 1 0 0,-1 0-1 0 0,0 1-5 0 0,16-2-84 0 0,-15 1 99 0 0,0 0 0 0 0,0 0 0 0 0,-1 1 0 0 0,0-1 0 0 0,1 0 1 0 0,-1 0-1 0 0,1-1 0 0 0,0 1 0 0 0,-1 0 0 0 0,0 0 0 0 0,1-2 0 0 0,-1 2 0 0 0,2-1-15 0 0,3-1-25 0 0,15-5 69 0 0,12-2-44 0 0,-32 9 0 0 0,-1 0 1 0 0,2 0-1 0 0,-1-2 0 0 0,-1 2 1 0 0,1 0-1 0 0,-1 0 0 0 0,1-2 1 0 0,1 2-1 0 0,-2-1 0 0 0,1 1 1 0 0,-1 0-1 0 0,1-2 0 0 0,-1 2 1 0 0,2-1-1 0 0,-2 1 0 0 0,0 0 1 0 0,1 0-1 0 0,-1-2 0 0 0,0 2 1 0 0,1 0-1 0 0,-1 0 0 0 0,0-2 1 0 0,2 2-1 0 0,-2 0 0 0 0,0 0 1 0 0,1 0-1 0 0,-1 0 0 0 0,1 0 1 0 0,-1 0-1 0 0,0 0 0 0 0,2 0 1 0 0,-2 0-1 0 0,1 0 0 0 0,-1 0 1 0 0,0 0-1 0 0,1 0 0 0 0,-1 0 1 0 0,2 0-1 0 0,-2 0 0 0 0,1 0 0 0 0,0 2 10 0 0,2-2 0 0 0,-2 2 0 0 0,2-2-1 0 0,-2 0 1 0 0,2 0 0 0 0,-2 0 0 0 0,2 0-1 0 0,-2 0 1 0 0,1 0 0 0 0,0 0 0 0 0,0 0-1 0 0,0 0 1 0 0,2-2-10 0 0,5-1 21 0 0,5 1 139 0 0,-12 0-150 0 0,0 1 0 0 0,-1 1 0 0 0,2-2 0 0 0,0 2 0 0 0,-2 0 0 0 0,2 0 0 0 0,-2-1 0 0 0,3 1-10 0 0,-1 0 11 0 0,-2 0 0 0 0,1 0 1 0 0,1 0-1 0 0,-2-2 0 0 0,2 2 0 0 0,-2 0 1 0 0,2-2-1 0 0,1 1-11 0 0,6-1 96 0 0,-8 2-99 0 0,-2 0 1 0 0,1 0-1 0 0,-1 0 1 0 0,1 0-1 0 0,-1 0 1 0 0,2 0-1 0 0,-1 0 1 0 0,-1 0-1 0 0,1 0 1 0 0,-1 0 0 0 0,2 0-1 0 0,-2 0 1 0 0,1-1-1 0 0,-1 1 1 0 0,1 0-1 0 0,-1 0 1 0 0,1-2-1 0 0,-1 2 1 0 0,2 0-1 0 0,-2-2 1 0 0,1 2 2 0 0,-1 0-1 0 0,0-1-1 0 0,1 1 1 0 0,-1 0 0 0 0,2 0 0 0 0,-2 0 0 0 0,1-2 0 0 0,-1 2-1 0 0,1 0 1 0 0,-1 0 0 0 0,0 0 0 0 0,2 0 0 0 0,-2 0 0 0 0,1 0-1 0 0,-1 0 1 0 0,1 0 0 0 0,-1 0 0 0 0,2 0 0 0 0,-2 0 0 0 0,1 0-1 0 0,-1 0 1 0 0,1 2 1 0 0,11-1 15 0 0,-9-1 27 0 0,-1 0 0 0 0,1 0 0 0 0,-1 0 0 0 0,1 2 0 0 0,0-2 0 0 0,2 3-42 0 0,-4-3 6 0 0,1 2 1 0 0,-1-2-1 0 0,2 0 1 0 0,-2 1-1 0 0,0-1 0 0 0,2 0 1 0 0,-2 0-1 0 0,0 0 1 0 0,2 0-1 0 0,-2 0 0 0 0,1 0 1 0 0,0 0-1 0 0,1-1-6 0 0,1 1 11 0 0,0-2 0 0 0,0 2 0 0 0,1 0 0 0 0,-1 0 0 0 0,0 0 0 0 0,2 0-11 0 0,7 2 137 0 0,-5-1-84 0 0,-6-1-58 0 0,-2 0-1 0 0,1 2 1 0 0,0-2-1 0 0,1 0 1 0 0,-2 0-1 0 0,1 0 1 0 0,0 0-1 0 0,0 0 1 0 0,-1 0-1 0 0,2 0 1 0 0,-1 0-1 0 0,0 0 1 0 0,-1 0-1 0 0,2-2 1 0 0,-1 2 5 0 0,-1 0-1 0 0,0 0 1 0 0,1 0 0 0 0,-1 0 0 0 0,0 0 0 0 0,0 0-1 0 0,2 0 1 0 0,-2 0 0 0 0,0 0 0 0 0,0 0 0 0 0,1 0-1 0 0,-1 0 1 0 0,0 0 0 0 0,1 0 0 0 0,-1 0 0 0 0,0 0-1 0 0,0 0 1 0 0,0 0 0 0 0,2 0 0 0 0,-2 0 0 0 0,0 0-1 0 0,0 2 1 0 0,1-2 0 0 0,-1 0 0 0 0,0 0 0 0 0,0 0 5 0 0,1 0 0 0 0,-1 2 0 0 0,0-2 0 0 0,0 0 0 0 0,1 0 1 0 0,-1 0-1 0 0,0 0 0 0 0,0 0 0 0 0,2 0 0 0 0,-2 0 0 0 0,0 1 0 0 0,0-1 0 0 0,1 0 1 0 0,-1 0-1 0 0,0 0 0 0 0,0 0 0 0 0,1 0 0 0 0,-1 0 0 0 0,0 0 0 0 0,2 0 1 0 0,-2-1-1 0 0,0 1 0 0 0,0 0 0 0 0,1 0 0 0 0,-1 0 0 0 0,0 0 0 0 0,0 0 0 0 0,1 0 1 0 0,-1 0-6 0 0,0-2 1 0 0,2 2 1 0 0,-2 0 0 0 0,1 0 0 0 0,-1-2-1 0 0,0 2 1 0 0,1 0 0 0 0,-1 0 0 0 0,2 0 0 0 0,-2 0-1 0 0,0 0 1 0 0,1 0 0 0 0,-1 0 0 0 0,1 0-1 0 0,-1 0 1 0 0,2 0 0 0 0,-2 0 0 0 0,1 0-1 0 0,-1 0 1 0 0,0 0 0 0 0,1 0 0 0 0,-1 0 0 0 0,1 2-1 0 0,-1-2 1 0 0,0 0 0 0 0,2 0 0 0 0,-2 0-1 0 0,1 2 1 0 0,-1-2 0 0 0,0 0 0 0 0,1 1-1 0 0,-1-1 1 0 0,0 0 0 0 0,2 0 0 0 0,-2 2-2 0 0,8 4-48 0 0,-8-6 49 0 0,1 0 1 0 0,-1 0 0 0 0,1 0 0 0 0,-1 0 0 0 0,1 0 0 0 0,1 0 0 0 0,-2 0-1 0 0,1 0 1 0 0,-1 0 0 0 0,1-1 0 0 0,-1 1 0 0 0,2 0 0 0 0,-2 0 0 0 0,1-2 0 0 0,0 2-2 0 0,-1 0 3 0 0,2-2 0 0 0,-1 2 1 0 0,-1 0-1 0 0,1-1 0 0 0,1 1 1 0 0,-2 0-1 0 0,1 0 1 0 0,0 0-1 0 0,1-2 0 0 0,-2 2 1 0 0,1 0-1 0 0,0 0 1 0 0,0 0-4 0 0,10 0-24 0 0,-11 0 26 0 0,0-1-1 0 0,1 1 0 0 0,-1 0 1 0 0,2 0-1 0 0,-2 0 1 0 0,0 0-1 0 0,1 0 1 0 0,-1 0-1 0 0,1 0 1 0 0,-1 0-1 0 0,0 0 1 0 0,1 0-1 0 0,-1 0 1 0 0,2 0-1 0 0,-2 0 1 0 0,0 0-1 0 0,1 0 1 0 0,-1 1-1 0 0,0-1 1 0 0,1 0-1 0 0,-1 0 1 0 0,0 0-1 0 0,2 2-1 0 0,-2-2 5 0 0,1 0 1 0 0,-1 0-1 0 0,0 1 0 0 0,1-1 0 0 0,-1 0 0 0 0,2 0 1 0 0,-2 0-1 0 0,0 2 0 0 0,1-2 0 0 0,-1 0 0 0 0,1 0 0 0 0,-1 0 1 0 0,2 0-1 0 0,-2 0 0 0 0,0 0 0 0 0,1 0-5 0 0,8 3 56 0 0,-8-1-66 0 0,1-2 0 0 0,-1 2 0 0 0,0-2 0 0 0,1 0-1 0 0,-1 1 1 0 0,0-1 0 0 0,1 0 0 0 0,-1 0 0 0 0,0 2 0 0 0,1-2 0 0 0,-1 0 0 0 0,0 0 0 0 0,2 0 10 0 0,-2 0 8 0 0,0 0 1 0 0,2 0-1 0 0,-2 0 1 0 0,1 0-1 0 0,0 0 1 0 0,0 1-1 0 0,-1-1 1 0 0,0 0-1 0 0,2 2-8 0 0,-2-2 2 0 0,0 2 0 0 0,-1-2 0 0 0,2 0 1 0 0,-1 0-1 0 0,0 0 0 0 0,1 1 0 0 0,-2-1 0 0 0,1 0 0 0 0,0 0 0 0 0,1 0 0 0 0,-1 0 0 0 0,-1-1 0 0 0,1 1 0 0 0,1 0 0 0 0,-1 0 0 0 0,-1 0 0 0 0,1-2 0 0 0,0 2 0 0 0,1 0 0 0 0,-1-2-2 0 0,0 2-2 0 0,1-1 0 0 0,-1 1 0 0 0,0 0 0 0 0,1-2 0 0 0,-1 2 1 0 0,0 0-1 0 0,1 0 0 0 0,-1 0 0 0 0,0 0 0 0 0,0 0 0 0 0,1 0 0 0 0,0 0 2 0 0,13 7 76 0 0,-13-6-72 0 0,1 1 0 0 0,-2-2 0 0 0,2 2 0 0 0,0-1 0 0 0,-2-1 0 0 0,2 0 0 0 0,-1 2 0 0 0,1-2 0 0 0,-2 0 0 0 0,2 0 0 0 0,-1 0-4 0 0,0 0 1 0 0,-1 0 0 0 0,0 0 0 0 0,1 0 0 0 0,-1 0 0 0 0,0 0 0 0 0,1 0 0 0 0,-1 0 0 0 0,0 1 0 0 0,0-1 0 0 0,1 0 0 0 0,-1 2 0 0 0,0-2 0 0 0,1 0 0 0 0,-1 2 0 0 0,0-2-1 0 0,10 5-123 0 0,-6-4 167 0 0,-4-1-42 0 0,1 2 1 0 0,-1-2-1 0 0,0 0 0 0 0,2 0 0 0 0,-2 0 0 0 0,1 0 1 0 0,-1 0-1 0 0,0 0 0 0 0,0 0 0 0 0,1-2-2 0 0,-1 2-10 0 0,-1 0-1 0 0,0 2 0 0 0,1-2 0 0 0,-1 0 1 0 0,2 0-1 0 0,-2 0 0 0 0,1 0 0 0 0,-1 0 1 0 0,0 0-1 0 0,1 1 0 0 0,-1-1 0 0 0,2 0 1 0 0,-2 0-1 0 0,0 2 0 0 0,1-2 0 0 0,-1 2 11 0 0,9 3 138 0 0,-8-5-120 0 0,1 1 0 0 0,-1-1 1 0 0,0 2-1 0 0,2-2 0 0 0,-2 1 0 0 0,1-1 1 0 0,-1 2-1 0 0,0 0 0 0 0,1-1-18 0 0,9 7-79 0 0,17 10 104 0 0,-22-13-2 0 0,1 0 1 0 0,1 0 0 0 0,5 1-24 0 0,-5-4 90 0 0,-7-2-76 0 0,-1 0-1 0 0,1 0 0 0 0,-1 0 0 0 0,2 0 1 0 0,-1 2-1 0 0,-1-2 0 0 0,1 0 0 0 0,-1 0 1 0 0,2 0-1 0 0,-1 1 0 0 0,-1-1 1 0 0,1 0-1 0 0,-1 2 0 0 0,2-2-13 0 0,29 23-109 0 0,-18-12-64 0 0,2 2 234 0 0,-6-5-89 0 0,6 7 29 0 0,-15-14 3 0 0,0-1-1 0 0,2 2 1 0 0,-2-2-1 0 0,1 2 1 0 0,0-2-1 0 0,-1 1 1 0 0,2-1-1 0 0,-2 2 1 0 0,1-2-1 0 0,0 2 1 0 0,-1-2-1 0 0,2 0 1 0 0,-1 0-1 0 0,-1 1 1 0 0,1-1-1 0 0,1 0 1 0 0,-2 0-1 0 0,1 0 1 0 0,0 2-1 0 0,0-2-3 0 0,2 0-18 0 0,-2 0 28 0 0,1 1-1 0 0,-1-1 0 0 0,0 2 1 0 0,2-2-1 0 0,-2 2 1 0 0,1-2-1 0 0,-1 1 1 0 0,0 1-1 0 0,-1-2 1 0 0,2 2-1 0 0,-1-1-9 0 0,1 1 1 0 0,0-1 0 0 0,-1 1 0 0 0,0 0 0 0 0,2-1 0 0 0,-2 1 0 0 0,1-1 0 0 0,2 1-1 0 0,-3-2-18 0 0,2 2 0 0 0,-1-1 0 0 0,-1 1 0 0 0,2 0-1 0 0,-2-1 1 0 0,2 1 0 0 0,-2-1 0 0 0,2 3 18 0 0,10 9-75 0 0,-1-7 346 0 0,-11-6-277 0 0,2 2 1 0 0,-2-1 0 0 0,2 1-1 0 0,-2-2 1 0 0,2 2 0 0 0,-2-1-1 0 0,0 1 1 0 0,2 0-1 0 0,-2-1 1 0 0,2 4 5 0 0,-2-5 13 0 0,-1 2-1 0 0,1-2 1 0 0,-1 1 0 0 0,2-1-1 0 0,-1 0 1 0 0,0 2-1 0 0,-1-2 1 0 0,2 0 0 0 0,-1 2-1 0 0,-1-2 1 0 0,1 0 0 0 0,1 0-1 0 0,-1 0 1 0 0,0 0-13 0 0,1 0-3 0 0,-1 1 0 0 0,0-1 1 0 0,0 0-1 0 0,1 0 0 0 0,-1 2 0 0 0,0-2 1 0 0,-1 0-1 0 0,2 1 0 0 0,-1-1 0 0 0,0 2 3 0 0,33 22 51 0 0,-31-22-59 0 0,0 1 0 0 0,-1-1 0 0 0,1 0 0 0 0,-1-1 0 0 0,2 1 0 0 0,-1-2 0 0 0,1 1 8 0 0,14 9 292 0 0,-5 5-373 0 0,-11-14 65 0 0,0 1-1 0 0,0 0 0 0 0,-1 1 0 0 0,0-1 0 0 0,2-1 0 0 0,-2-1 0 0 0,2 2 0 0 0,-1-1 17 0 0,0 1-7 0 0,0 0-1 0 0,0-1 0 0 0,0 1 1 0 0,0 0-1 0 0,-1-1 1 0 0,2 1-1 0 0,-2-1 0 0 0,0 3 8 0 0,12 9-98 0 0,3-5 356 0 0,-13-7-282 0 0,-1-1-1 0 0,1 2 0 0 0,0 0 1 0 0,-1-1-1 0 0,1 1 0 0 0,-1 0 1 0 0,2 1 24 0 0,24 24 228 0 0,-18-20-243 0 0,-8-7 15 0 0,-1 1 0 0 0,0-1 0 0 0,1 0 0 0 0,-2 2 0 0 0,1-2-1 0 0,0 2 1 0 0,0-2 0 0 0,-1 1 0 0 0,2-1 0 0 0,-1 2 0 0 0,-1 0-1 0 0,1-2 1 0 0,-1 1 0 0 0,2 1 0 0 0,-2-2 0 0 0,1 1-1 0 0,-1 1 1 0 0,3 3 1 0 0,-1-2-1 0 0,1 0 1 0 0,0 2-1 0 0,-1-1 0 0 0,1-1 1 0 0,-1 0-1 0 0,2 0 1 0 0,-1 1-1 0 0,1-1 0 0 0,33 23 90 0 0,-35-25-139 0 0,1 3 1 0 0,1-3-1 0 0,-2 3 1 0 0,1-1-1 0 0,0 0 1 0 0,2 4 48 0 0,5 6 180 0 0,-2-9-146 0 0,-6-2-30 0 0,-1-2 1 0 0,0 0-1 0 0,-1 0 0 0 0,1 2 0 0 0,1-2 1 0 0,-2 1-1 0 0,1-1 0 0 0,-1 0 1 0 0,1 2-1 0 0,1-2 0 0 0,-2 2 1 0 0,1-1-5 0 0,2 2-4 0 0,1 2 1 0 0,-2-1 0 0 0,2 0 0 0 0,0 0 0 0 0,0-1-1 0 0,0 0 1 0 0,0 0 0 0 0,0 1 0 0 0,0-3-1 0 0,4 4 4 0 0,-5-3-4 0 0,0-1 0 0 0,1 3-1 0 0,0-3 1 0 0,-1 3 0 0 0,-1-1-1 0 0,2 0 1 0 0,-1 0-1 0 0,1 2 5 0 0,7 8 254 0 0,-4-6-266 0 0,0 1 0 0 0,-1-2 0 0 0,5 9 12 0 0,12 19-114 0 0,-12-19 234 0 0,-10-14-134 0 0,0 1-1 0 0,1-1 1 0 0,-1 1-1 0 0,-1 0 1 0 0,1-1-1 0 0,1 1 1 0 0,-1 0-1 0 0,-1-1 1 0 0,1 1-1 0 0,1-1 1 0 0,-2 1-1 0 0,1 1 15 0 0,-1-1 14 0 0,1 0 0 0 0,-1 1 0 0 0,1-2-1 0 0,1 1 1 0 0,-1 1 0 0 0,0-1 0 0 0,2 1-14 0 0,6 13 37 0 0,3 6-5 0 0,-9-19-13 0 0,-1 0-1 0 0,0 0 0 0 0,0 1 1 0 0,-1 0-1 0 0,1 0 0 0 0,0 1-18 0 0,0-4-5 0 0,-2 1-1 0 0,1-1 1 0 0,-1 1-1 0 0,1 0 1 0 0,1-1 0 0 0,-2 1-1 0 0,1-2 1 0 0,0 2-1 0 0,1-1 1 0 0,-1 1-1 0 0,-1-2 1 0 0,2 1 5 0 0,0 1-3 0 0,-1 0 0 0 0,0-2 0 0 0,1 1 1 0 0,-1 1-1 0 0,0-1 0 0 0,-1 1 0 0 0,2-2 1 0 0,-1 2-1 0 0,-1-1 0 0 0,1 1 0 0 0,1 0 1 0 0,-2 1 2 0 0,6 23 17 0 0,-6-23-7 0 0,1 2 0 0 0,-1-2 0 0 0,2 2 0 0 0,-1-2-1 0 0,0 2 1 0 0,1-2 0 0 0,-1 1 0 0 0,0 1 0 0 0,2-2 0 0 0,-2 0 0 0 0,2 0-10 0 0,-3-1-2 0 0,1 0 0 0 0,-1-1 0 0 0,1 1 0 0 0,-1-1 0 0 0,2 1-1 0 0,-2 0 1 0 0,1-2 0 0 0,-1 1 0 0 0,0 3 2 0 0,1-1-7 0 0,-1-2-1 0 0,0 1 1 0 0,2 0-1 0 0,-2-1 1 0 0,1 1 0 0 0,-1 0-1 0 0,1-1 1 0 0,-1 1-1 0 0,2-1 1 0 0,-1 3 7 0 0,2-3-8 0 0,-2 1 1 0 0,0 0 0 0 0,1-1-1 0 0,-1 2 1 0 0,0-1-1 0 0,0 0 1 0 0,1 1-1 0 0,-2-1 1 0 0,1 1 0 0 0,0-2-1 0 0,-1 3 1 0 0,2-3-1 0 0,-2 3 1 0 0,1-1 7 0 0,-1 0 13 0 0,1 0 0 0 0,-1 1-1 0 0,0-3 1 0 0,2 2 0 0 0,-1 1 0 0 0,-1-1 0 0 0,1-1 0 0 0,1 1-1 0 0,-1-2 1 0 0,0 3-13 0 0,0-1 24 0 0,2 2-1 0 0,-2-2 0 0 0,1 2 1 0 0,-1-2-1 0 0,0 4-23 0 0,-1-3-14 0 0,2 0 0 0 0,-1 1 0 0 0,0-1 0 0 0,1 0 0 0 0,-1 1 0 0 0,2-1-1 0 0,-2 0 1 0 0,1-1 0 0 0,0 2 0 0 0,0-2 0 0 0,1 0 0 0 0,0 2 14 0 0,-2-5 1 0 0,-1 2 0 0 0,1-1 0 0 0,-1 1 0 0 0,0-2 1 0 0,2 2-1 0 0,-2-1 0 0 0,1 1 0 0 0,-1 0 0 0 0,0-1 0 0 0,0-1 0 0 0,0 2 0 0 0,1-1 1 0 0,-1 1-1 0 0,0 0 0 0 0,0-1 0 0 0,0 1-1 0 0,0 0 1 0 0,0-1 0 0 0,0 1-1 0 0,0-1 1 0 0,0 1 0 0 0,0-2 0 0 0,0 2 0 0 0,0-1 0 0 0,1 1 0 0 0,-1 0 0 0 0,0-1-1 0 0,2 1 1 0 0,-2-2 0 0 0,1 1 0 0 0,-1 1 0 0 0,1 0 0 0 0,-1-1-1 0 0,3 3 2 0 0,0 0 0 0 0,-2 1 0 0 0,0 0 0 0 0,1 0-1 0 0,0 0 1 0 0,-2 0 0 0 0,3 3-2 0 0,-2 0 6 0 0,0-3-17 0 0,-1-5 12 0 0,0 2-1 0 0,0-2 1 0 0,0 1 0 0 0,0-1-1 0 0,0 2 1 0 0,2-2 0 0 0,-2 0-1 0 0,0 1 1 0 0,0-1 0 0 0,0 2-1 0 0,1-2 1 0 0,-1 0-1 0 0,0 2 1 0 0,0-2 0 0 0,1 1-1 0 0,-1-1 1 0 0,0 0 0 0 0,2 2-1 0 0,-2-2 1 0 0,0 0 0 0 0,1 0-1 0 0,-1 2 1 0 0,1-2-1 0 0,-1 0 1 0 0,0 0 0 0 0,2 0-1 0 0,-2 0 1 0 0,1 1 0 0 0,0-1-1 0 0,-1 0 2 0 0,2 0 0 0 0,-1 2 0 0 0,-1-2 0 0 0,1 0 1 0 0,1 1-1 0 0,-2-1 0 0 0,1 0 0 0 0,0 2 0 0 0,-1-2 1 0 0,1 2-1 0 0,-1-2 0 0 0,2 1 0 0 0,-2-1 0 0 0,1 2 1 0 0,-1 0-1 0 0,1-2 0 0 0,-1 1 0 0 0,0 1 0 0 0,2-2-2 0 0,4 26 39 0 0,-4-21-40 0 0,-2-2 0 0 0,1 0 0 0 0,0 0-1 0 0,-1 1 1 0 0,1-1 0 0 0,1 0 0 0 0,0 4 1 0 0,10 9-161 0 0,-8-13 168 0 0,-1 2 1 0 0,-1-2-1 0 0,1 2 0 0 0,0 0 1 0 0,-1 0-1 0 0,1 0 0 0 0,-1 0 1 0 0,0-1-1 0 0,-1 3-7 0 0,14 51 211 0 0,-6-25-285 0 0,-1 32-44 0 0,-8-55 96 0 0,-2-9 25 0 0,2-1 0 0 0,0 2 1 0 0,0-2-1 0 0,0 1 0 0 0,0-1 0 0 0,0 2 0 0 0,0-2 0 0 0,0 0 0 0 0,0 2 0 0 0,0-2 0 0 0,0 1 0 0 0,0-1 0 0 0,0 2 0 0 0,0-2 1 0 0,2 0-1 0 0,-2 2 0 0 0,0-2 0 0 0,0 1 0 0 0,0-1-3 0 0,1 3 0 0 0,-1 1-1 0 0,1 1 1 0 0,-1-2-1 0 0,0 0 1 0 0,0 0 0 0 0,0 1-1 0 0,0-1 1 0 0,0 2 0 0 0,0-2-1 0 0,-1 0 1 0 0,0 2 0 0 0,-1 15 27 0 0,1 85-179 0 0,1-98 241 0 0,0-1-93 0 0,0-1-1 0 0,0 1 1 0 0,0 1 0 0 0,1-1 0 0 0,-1-1 0 0 0,2 2 0 0 0,-1-2 0 0 0,1 3 4 0 0,-2-5 0 0 0,0-1 1 0 0,0-1-1 0 0,2 3 1 0 0,-2-3 0 0 0,0 1-1 0 0,0 1 1 0 0,0-1 0 0 0,0-1-1 0 0,0 3 1 0 0,-2-3-1 0 0,2 14 10 0 0,3 61 19 0 0,10-9 19 0 0,-11-59-59 0 0,-1-2 0 0 0,-1 2 0 0 0,0 1-1 0 0,0-3 1 0 0,0 2 0 0 0,0 5 11 0 0,0 15-84 0 0,1-12 207 0 0,-1-3-101 0 0,-1 10-13 0 0,0 11 65 0 0,1-26-82 0 0,0 0 1 0 0,-2 0-1 0 0,1 0 1 0 0,0 7 7 0 0,-6 17 18 0 0,0 14-18 0 0,6-36-24 0 0,-1 11-225 0 0,2-15 318 0 0,0 1 0 0 0,-2 1 0 0 0,1-2 0 0 0,-2 7-69 0 0,-1 0-4 0 0,2 2-1 0 0,-1 0 1 0 0,1 4 4 0 0,-5 22-59 0 0,-1 1 34 0 0,3-11-7 0 0,5-25 21 0 0,-1 2-1 0 0,-1-1 1 0 0,1-2-1 0 0,0 1 1 0 0,-2 1 0 0 0,0-1 11 0 0,2 1 24 0 0,-2 1 1 0 0,2-2-1 0 0,0 1 0 0 0,0 1 1 0 0,-2 5-25 0 0,3-5 20 0 0,-1 0 0 0 0,-1 0 0 0 0,0-1 0 0 0,-2 7-20 0 0,-2 6-22 0 0,0-1 0 0 0,1 4 22 0 0,1-5 2 0 0,-1 0-1 0 0,-1 0 0 0 0,0 3-1 0 0,-41 104-30 0 0,43-112 68 0 0,2-8-33 0 0,1-2 0 0 0,0 2 1 0 0,-1-2-1 0 0,1 2 1 0 0,-3 2-6 0 0,-5 10 40 0 0,-12 21-572 0 0,-1 4 521 0 0,6-13 187 0 0,-23 38-166 0 0,-3 7-147 0 0,26-52 224 0 0,-29 46-170 0 0,44-65 93 0 0,-2 0 0 0 0,1 1 0 0 0,-1-1 0 0 0,1 0 0 0 0,-1 0 0 0 0,-1 1-10 0 0,-8 7-20 0 0,-14 31-170 0 0,4-13 222 0 0,1 1-174 0 0,10-17 150 0 0,1 0 0 0 0,-1 0 0 0 0,-3 1-8 0 0,3 1 4 0 0,11-15 3 0 0,0 1-1 0 0,-1 1 1 0 0,1-2 0 0 0,0 2-1 0 0,-1-2 1 0 0,1 1-1 0 0,-1-1 1 0 0,1 2 0 0 0,-2-2-1 0 0,2 0 1 0 0,-1 2 0 0 0,1-2-1 0 0,-1 1 1 0 0,1-1-1 0 0,-2 0 1 0 0,2 0 0 0 0,-1 2-1 0 0,1-2 1 0 0,-1 0 0 0 0,-1 0-1 0 0,2 0 1 0 0,-1 1 0 0 0,0-1-1 0 0,1 0 1 0 0,-2 0-7 0 0,1 0-5 0 0,0 0 0 0 0,-1 0 0 0 0,2 2 1 0 0,-1-2-1 0 0,0 0 0 0 0,0 2 0 0 0,1-2 0 0 0,-2 0 1 0 0,1 1-1 0 0,0-1 0 0 0,1 2 0 0 0,-2 0 1 0 0,1-2-1 0 0,1 1 0 0 0,-1-1 0 0 0,1 2 0 0 0,-2-1 1 0 0,2-1-1 0 0,-1 2 0 0 0,1 0 0 0 0,0-1 0 0 0,-1 1 1 0 0,1 0 4 0 0,-2-1-2 0 0,2 1 0 0 0,-1-1 0 0 0,0 1 0 0 0,1 0 0 0 0,-1-1 0 0 0,-1 1 1 0 0,1 0-1 0 0,1-2 0 0 0,-1 1 0 0 0,-1 1 0 0 0,0-1 2 0 0,0 1-9 0 0,0 0-1 0 0,-1-1 0 0 0,2 1 1 0 0,-2 1-1 0 0,2-1 1 0 0,-2-1-1 0 0,2 3 0 0 0,-2-3 1 0 0,2 3-1 0 0,0-1 1 0 0,-2 0 9 0 0,2 0 8 0 0,-1-1 0 0 0,1 1 0 0 0,0-1 0 0 0,-2-1-1 0 0,2 1 1 0 0,-2 1 0 0 0,2-1 0 0 0,-2 0 0 0 0,2-1-8 0 0,-13 12-3 0 0,-34 37-187 0 0,6-7 328 0 0,39-38-183 0 0,-3-1 1 0 0,1 0 0 0 0,0 1-1 0 0,-4-1 45 0 0,-16 16-229 0 0,13-10 173 0 0,-1-1 1 0 0,-2 1 55 0 0,-6 5 94 0 0,16-10-117 0 0,0-2-14 0 0,-2 2 0 0 0,2 0 0 0 0,-1-2 0 0 0,-1 0 1 0 0,1 0-1 0 0,-8 2 37 0 0,-21 11 118 0 0,31-14-90 0 0,0 0-1 0 0,0-1 1 0 0,0 3 0 0 0,0-3-1 0 0,0 1 1 0 0,2 1-1 0 0,-2 0 1 0 0,0 1-28 0 0,0-1-45 0 0,0 2 1 0 0,-1-4-1 0 0,1 3 0 0 0,0-1 1 0 0,-4 0 44 0 0,-10 8 68 0 0,-1 1 34 0 0,10-11-194 0 0,8 1 92 0 0,0-2 0 0 0,-1 0 0 0 0,1 0 0 0 0,0 2 0 0 0,-1-2-1 0 0,1 0 1 0 0,0 1 0 0 0,-1-1 0 0 0,1 2 0 0 0,0 0 0 0 0,-3-1-14 0 0,1 1 1 0 0,1-1-1 0 0,-2 3 0 0 0,1-3 0 0 0,-1-1 1 0 0,2 2-1 0 0,-5 0 14 0 0,4-1 19 0 0,1-1 0 0 0,-1 2 0 0 0,1-2 1 0 0,-1 1-1 0 0,0 1 0 0 0,1 0 0 0 0,-1-1 0 0 0,0 1 0 0 0,0 1-19 0 0,0 0-10 0 0,0-1 0 0 0,2 0 0 0 0,-2-1 0 0 0,1-1 0 0 0,-1 2 0 0 0,0 0 0 0 0,1-2-1 0 0,1 1 1 0 0,-2-1 0 0 0,-1 2 10 0 0,1-2 25 0 0,-1 1 0 0 0,2-1-1 0 0,-2 2 1 0 0,1 0 0 0 0,-2 1-25 0 0,4-3-4 0 0,-1 2 0 0 0,0-2 0 0 0,0 1 0 0 0,1-1 0 0 0,-1 2 0 0 0,0-2 0 0 0,1 0 0 0 0,-2 0 0 0 0,2 0 4 0 0,-13 3 10 0 0,-21 8 14 0 0,28-7 3 0 0,-1-3-1 0 0,1 3 0 0 0,-1-1 0 0 0,0 0 0 0 0,2 0 1 0 0,-3 4-27 0 0,7-6-18 0 0,0-1-1 0 0,1 2 1 0 0,-1-2 0 0 0,0 2 0 0 0,0-2 0 0 0,0 0-1 0 0,0 1 1 0 0,0-1 0 0 0,0 0 0 0 0,0 0 0 0 0,0 0-1 0 0,0 0 19 0 0,-10 2 60 0 0,11-2-43 0 0,-2 0 1 0 0,1 2-1 0 0,0-2 0 0 0,0 1 1 0 0,0 1-1 0 0,0-2 0 0 0,-1 3-17 0 0,2-3 2 0 0,-1 2-1 0 0,0-1 1 0 0,0-1-1 0 0,1 2 1 0 0,-1-2-1 0 0,0 2 1 0 0,1-2-1 0 0,-2 0 1 0 0,2 1-1 0 0,-2-1-1 0 0,-2 0-16 0 0,0 2 0 0 0,1-2 0 0 0,-1 1 0 0 0,-1 1 0 0 0,3 0 1 0 0,-1 1-1 0 0,-2-1 0 0 0,2 1 0 0 0,-1 0 16 0 0,-22 12 184 0 0,15-12-290 0 0,0 0-1 0 0,-6 2 107 0 0,-37 11 20 0 0,38-11-79 0 0,14-3 64 0 0,0-1 0 0 0,1-1 1 0 0,-1 2-1 0 0,-1-2 0 0 0,2 2 0 0 0,-1-2 0 0 0,0 0-5 0 0,1 0-13 0 0,-2 1 0 0 0,1-1-1 0 0,-1 2 1 0 0,2-2 0 0 0,-1 1-1 0 0,-2 3 14 0 0,-12 2-18 0 0,9-4 99 0 0,-1 1 0 0 0,1 0 0 0 0,-4 2-81 0 0,4 0 2 0 0,0-2 0 0 0,-1-1 0 0 0,-1 1-2 0 0,-13 4-27 0 0,17-6 7 0 0,-1 1 0 0 0,1 0-1 0 0,-2-1 1 0 0,1-1 0 0 0,1 0 0 0 0,-3 0 20 0 0,-53 2 180 0 0,3-4-196 0 0,33 4-18 0 0,21-1 51 0 0,-1-1-1 0 0,1 2 1 0 0,1-2-1 0 0,-1 0 1 0 0,0 0-1 0 0,-1-2 1 0 0,1 2 0 0 0,0-1-1 0 0,0-1 1 0 0,1 1-1 0 0,-3-1-16 0 0,2-1-20 0 0,-2 1 0 0 0,2 0 0 0 0,-1 2 0 0 0,0-1 0 0 0,0 1-1 0 0,1 0 1 0 0,-2 0 0 0 0,-2 1 20 0 0,-8-1 20 0 0,-30-8-68 0 0,-24 2 232 0 0,51 4-234 0 0,2 1 0 0 0,-12-6 50 0 0,22 5-2 0 0,-64-12 48 0 0,64 12-6 0 0,-5 1-73 0 0,1-3 0 0 0,0 1 1 0 0,0 0-1 0 0,-7-5 33 0 0,-55-18 93 0 0,-10-20-139 0 0,15 11 52 0 0,62 30-7 0 0,0 0 0 0 0,0 0 0 0 0,0 0 0 0 0,1 0 0 0 0,-1-1 0 0 0,0-1 1 0 0,-1-1 8 0 0,0 0-1 0 0,-1 1 0 0 0,-3-1-7 0 0,-54-42-25 0 0,22 26 148 0 0,27 9-183 0 0,13 12 58 0 0,-1 0 0 0 0,1-2 0 0 0,0 1 0 0 0,0 0 0 0 0,0-1 0 0 0,1 0 0 0 0,-1 0 0 0 0,2-2 0 0 0,-2 3 0 0 0,1-3 2 0 0,0 4 0 0 0,2-2 0 0 0,-1 0 0 0 0,-1 2 0 0 0,2 0 0 0 0,-2-2 0 0 0,-1 1 0 0 0,1 1 0 0 0,1 0 0 0 0,-1 0 1 0 0,-1-1-1 0 0,2 1 0 0 0,-2 2 0 0 0,1-3 0 0 0,-1 3 0 0 0,0-1 0 0 0,0 0 0 0 0,0-1 0 0 0,2 3-2 0 0,-1-1 0 0 0,0-1-1 0 0,2 0 1 0 0,-1 1 0 0 0,-1-3 0 0 0,2 3 0 0 0,-2-1-1 0 0,2-1 1 0 0,-2 1 0 0 0,2-1 0 0 0,-2 0 2 0 0,-3-7 12 0 0,-10-6-131 0 0,-8-10 17 0 0,11 10 87 0 0,12 12 8 0 0,0 3-1 0 0,-1-1 1 0 0,1 1-1 0 0,-2-1 1 0 0,2 0-1 0 0,0 1 1 0 0,-1-1-1 0 0,0 0 1 0 0,0 1-1 0 0,1-1 1 0 0,-1 1-1 0 0,0 1 1 0 0,0-2-1 0 0,0 2 0 0 0,0-2 1 0 0,-1 2 7 0 0,2-1 9 0 0,-1-1 1 0 0,1 0-1 0 0,-2 1 0 0 0,2-1 0 0 0,0 1 1 0 0,0-1-1 0 0,-1-1 0 0 0,1 1 0 0 0,0 0 1 0 0,1 1-1 0 0,-2-2 0 0 0,1 1 1 0 0,0-1-10 0 0,-1-1 74 0 0,0 0-76 0 0,-1 0 1 0 0,0 1 0 0 0,1-2 0 0 0,-1 2 0 0 0,-1 0 1 0 0,-11-18-182 0 0,-14-20 262 0 0,26 38-62 0 0,1-1-36 0 0,0 1 0 0 0,0 0-1 0 0,0 1 1 0 0,1-1-1 0 0,0 0 1 0 0,-2 0 0 0 0,2-1-1 0 0,1-1 1 0 0,-3 1 18 0 0,3 0 14 0 0,-1 3 1 0 0,-1-3-1 0 0,1 1 0 0 0,0 2 0 0 0,-2-3 1 0 0,2 1-1 0 0,0 1 0 0 0,-2 1 0 0 0,2-2 1 0 0,-3-1-15 0 0,1 1 14 0 0,1 1 1 0 0,0-1 0 0 0,0 0-1 0 0,0 0 1 0 0,0 0 0 0 0,0-1-1 0 0,0-1-14 0 0,0 2-39 0 0,0 0 0 0 0,0 0 0 0 0,0-1-1 0 0,1 1 1 0 0,-3-2 39 0 0,1 4 20 0 0,2-3 1 0 0,-2 1-1 0 0,0 0 0 0 0,2 0 0 0 0,0-1 0 0 0,0 1 1 0 0,-2 0-21 0 0,-4-15 26 0 0,3 10 1 0 0,2 1 0 0 0,-1-1 0 0 0,1 0 0 0 0,-1 0-27 0 0,0-2-1 0 0,1 1 0 0 0,-2 0 0 0 0,1 1 0 0 0,-1-1 1 0 0,-6-16 66 0 0,-2-15-327 0 0,9 30 286 0 0,1 2 0 0 0,-1-2 0 0 0,0 0 1 0 0,-4-8-26 0 0,5 15-17 0 0,1 0 0 0 0,0 0 0 0 0,-1-2 0 0 0,2 2 0 0 0,-1-1 0 0 0,0-2 17 0 0,-6-20 59 0 0,5 19-44 0 0,-1-1 0 0 0,2 2-1 0 0,-1-1 1 0 0,1-1 0 0 0,-2-3-15 0 0,-3-22 81 0 0,-5-1 19 0 0,5 13 73 0 0,-6-20-173 0 0,-4-15-128 0 0,7 20 43 0 0,3 8 175 0 0,0 2 1 0 0,1-1 0 0 0,1-1-1 0 0,1-14-90 0 0,-4-36-225 0 0,7-2 96 0 0,2-43 129 0 0,1 89-22 0 0,-3 5 141 0 0,-3-27-119 0 0,1 27 38 0 0,2 0 0 0 0,0-2-38 0 0,1-29-51 0 0,-1 29-29 0 0,4-26 80 0 0,6-118 211 0 0,-6 97-178 0 0,5-83 119 0 0,-6 140-205 0 0,-3 14 40 0 0,1-1 0 0 0,-1 0 1 0 0,0 2-1 0 0,0-2 0 0 0,0-1 13 0 0,2-13-72 0 0,0 5 104 0 0,-2 9-47 0 0,2 0 0 0 0,-2 0 1 0 0,1 2-1 0 0,2-2 0 0 0,-2 1 0 0 0,3-8 15 0 0,4-12 60 0 0,3-12-2 0 0,-7 26-22 0 0,0 0-1 0 0,2-8-35 0 0,5-28-138 0 0,-7 33 142 0 0,0 0 0 0 0,0-2 1 0 0,-1-3-5 0 0,-2 16-10 0 0,-1 0 1 0 0,1 0-1 0 0,1 0 1 0 0,-1 2-1 0 0,2-2 1 0 0,-2 0-1 0 0,2 0 10 0 0,3-11 19 0 0,5-5-28 0 0,0-4-62 0 0,20-51-203 0 0,-30 66 243 0 0,-1 9 28 0 0,0 1-1 0 0,0-2 0 0 0,0 1 1 0 0,0 1-1 0 0,0-2 1 0 0,0 2-1 0 0,1-2 0 0 0,-1 1 1 0 0,0 1-1 0 0,0-2 1 0 0,1 2-1 0 0,-1-2 0 0 0,0 1 1 0 0,2 1-1 0 0,-2-2 1 0 0,0 2-1 0 0,1-1 0 0 0,-1 1 4 0 0,17-31-282 0 0,-14 32 232 0 0,-3-1 78 0 0,0-9 168 0 0,-2 7-230 0 0,2 4-40 0 0,3-2 104 0 0,-2-2-72 0 0,7 0 44 0 0,-6-1 123 0 0,-2 3-128 0 0,0-2 0 0 0,0 2 0 0 0,0 0 0 0 0,0 0-1 0 0,0 0 1 0 0,0 0 0 0 0,1 0 0 0 0,-1 0-1 0 0,0 0 1 0 0,0 0 0 0 0,0 0 0 0 0,0 0 0 0 0,0 0-1 0 0,0 0 1 0 0,0 0 0 0 0,0 0 0 0 0,0 0-1 0 0,0 0 1 0 0,0 0 0 0 0,0-1 0 0 0,0 1 0 0 0,0 0-1 0 0,0 0 1 0 0,0 0 0 0 0,0 0 0 0 0,0 0-1 0 0,1 0 1 0 0,-1 0 0 0 0,0 0 0 0 0,0 0 0 0 0,0 0-1 0 0,0 0 1 0 0,0 0 0 0 0,0 0 0 0 0,0 0-1 0 0,0 0 1 0 0,0 0 0 0 0,0 0 0 0 0,0 0-1 0 0,0 0 1 0 0,0 0 0 0 0,0 0 0 0 0,1 0 0 0 0,-1 1-1 0 0,0-1 1 0 0,0 0 0 0 0,0 0 0 0 0,0 0-1 0 0,0 0 1 0 0,0 0 0 0 0,0 0 0 0 0,0 0 0 0 0,0 0-1 0 0,0 0 1 0 0,0 0 0 0 0,0 0 0 0 0,0 0-1 0 0,0 0 1 0 0,0 0 0 0 0,0 0 0 0 0,0 0 0 0 0,0 0 3 0 0,2 2-49 0 0,-1-2-8 0 0,-1-5-194 0 0,0 5 249 0 0,0 0-1 0 0,0 0 0 0 0,0 0 1 0 0,0 0-1 0 0,0 0 1 0 0,0 0-1 0 0,0 0 0 0 0,0 0 1 0 0,1 0-1 0 0,-1 0 1 0 0,0 0-1 0 0,0 0 0 0 0,0 0 1 0 0,0 0-1 0 0,0-1 1 0 0,0 1-1 0 0,0 0 0 0 0,0 0 1 0 0,0 0-1 0 0,0 0 1 0 0,0 0-1 0 0,0 0 0 0 0,-1 0 1 0 0,1 0-1 0 0,0 0 0 0 0,0 0 1 0 0,0 0-1 0 0,0 0 1 0 0,0 0-1 0 0,0 0 0 0 0,0 0 1 0 0,0 0-1 0 0,0 0 1 0 0,0 0-1 0 0,0 0 0 0 0,0-2 1 0 0,0 2-1 0 0,0 0 1 0 0,0 0-1 0 0,0 0 0 0 0,0 0 1 0 0,0 0-1 0 0,0 0 1 0 0,0 0-1 0 0,0 0 0 0 0,0 0 1 0 0,0 0-1 0 0,-1 0 1 0 0,1 0-1 0 0,0 0 0 0 0,0 0 1 0 0,0 0-1 0 0,0 0 0 0 0,0 0 1 0 0,0 0-1 0 0,0 0 1 0 0,0 0-1 0 0,0 0 0 0 0,0 0 1 0 0,0 0 2 0 0,0 8 1 0 0,0-6 10 0 0,1-7-6 0 0,11 8 253 0 0,-11 4-179 0 0,1-6-141 0 0,-1-4-22 0 0,-1 3 84 0 0,0 0 1 0 0,0 2-1 0 0,0-2 1 0 0,0 0-1 0 0,0 0 1 0 0,0 0-1 0 0,-1 0 1 0 0,1 0-1 0 0,0 0 1 0 0,0 0-1 0 0,0 0 1 0 0,0 0-1 0 0,0 0 1 0 0,0 1-1 0 0,0-1 1 0 0,0 0-1 0 0,0 0 1 0 0,0 0-1 0 0,-2 0 1 0 0,2 0-1 0 0,0 0 1 0 0,0 0-1 0 0,0 2 1 0 0,0-2-1 0 0,0 0 1 0 0,0 0-1 0 0,0 0 1 0 0,0 0-1 0 0,0 0 1 0 0,0 1-1 0 0,0-1 1 0 0,0 0-1 0 0,0 0 1 0 0,0 0-1 0 0,0 0 1 0 0,0 0-1 0 0,0 0 1 0 0,0 2-1 0 0,0-2 1 0 0,2 0-1 0 0,-2 0 1 0 0,0 0-1 0 0,0 0 1 0 0,0 0-1 0 0,0 0 1 0 0,0 2-1 0 0,0-2 1 0 0,0 0-1 0 0,0 0 1 0 0,0 0-1 0 0,0 0 1 0 0,1 0-1 0 0,-1 0 1 0 0,0 0-1 0 0,0 0 1 0 0,0 0-1 0 0,0 0 1 0 0,0 0-1 0 0,0 0 1 0 0,1 0-1 0 0,-1 1 1 0 0,0-1-1 0 0,0 0 1 0 0,0 0-1 0 0,0 0 1 0 0,0 0-1 0 0,1 0 0 0 0,-2 0 2 0 0,1 0 0 0 0,0 0 0 0 0,0 2-1 0 0,-1-2 1 0 0,1 2 0 0 0,0-2 0 0 0,0 0-1 0 0,-1 1 1 0 0,1-1 0 0 0,0 0 0 0 0,0 2-1 0 0,0-2 1 0 0,0 1 0 0 0,0-1 0 0 0,0 2 0 0 0,0-2-1 0 0,0 0 1 0 0,0 2 0 0 0,0-2 0 0 0,0 1-1 0 0,0-1 1 0 0,0 2-2 0 0,0 3 92 0 0,-12 27 39 0 0,5 15 69 0 0,-5-19-170 0 0,1 14 63 0 0,5-29-74 0 0,4 5-72 0 0,2-16 75 0 0,0 1-1 0 0,0-1 0 0 0,0-1 1 0 0,-2 1-1 0 0,2-1 0 0 0,0 1 0 0 0,-1 1 1 0 0,1-1-1 0 0,-1 1-21 0 0,-1-1 7 0 0,2-1 0 0 0,-1 1-1 0 0,1 1 1 0 0,0-1 0 0 0,-1 1 0 0 0,1-1-1 0 0,0-1 1 0 0,0 3 0 0 0,0-3 0 0 0,0 3-1 0 0,0-1-6 0 0,-1 20-119 0 0,-3-6 131 0 0,4-12 4 0 0,-2-2-1 0 0,2 2 0 0 0,-1-1 1 0 0,0 0-1 0 0,-1 0 0 0 0,1-1 0 0 0,0 2 1 0 0,-1-2-1 0 0,1 0 0 0 0,-1 1 0 0 0,0-1 1 0 0,-2 3-16 0 0,3-4-1 0 0,1 1 0 0 0,-1-1 0 0 0,-1 1 0 0 0,1-1 0 0 0,1 1 0 0 0,-1 0 0 0 0,1-1 0 0 0,0 1 0 0 0,0 0 0 0 0,-2-1 1 0 0,1 8 215 0 0,-2 6-476 0 0,3-13 283 0 0,0 0 0 0 0,-1 1 0 0 0,1-1 0 0 0,-1 0 0 0 0,1 0 0 0 0,-1-1 0 0 0,-2 5-22 0 0,0-3 0 0 0,2 3 0 0 0,0-2-1 0 0,-1 1 1 0 0,1-1 0 0 0,-2 5 0 0 0,-3 22 24 0 0,1-14-8 0 0,1 2-1 0 0,-4 19-15 0 0,1-4-66 0 0,7-31 89 0 0,0-1 0 0 0,-1 0 0 0 0,1 0-1 0 0,0 1 1 0 0,0-1 0 0 0,0 0 0 0 0,1 2-23 0 0,-1 16-110 0 0,-2-11 120 0 0,2-10 29 0 0,4-5 8 0 0,-3 3-51 0 0,0 1 0 0 0,-1-2 0 0 0,2 1 0 0 0,-2-1 0 0 0,1 1 0 0 0,-1 0 0 0 0,1-1 0 0 0,-1 0 4 0 0,4-13 25 0 0,3-1-61 0 0,-2 1 0 0 0,0-2 0 0 0,-1 0-1 0 0,4-16 37 0 0,-2 2-26 0 0,14-66-104 0 0,-3-10 130 0 0,-13 95-6 0 0,-1 0 0 0 0,1 0 0 0 0,1 0 0 0 0,-1 1 1 0 0,6-10 5 0 0,2-6 30 0 0,1 2-151 0 0,-10 21 125 0 0,-1 0-1 0 0,1 0 1 0 0,0 0-1 0 0,1-4-3 0 0,-3 5-5 0 0,0 3-1 0 0,1-1 0 0 0,-1 1 1 0 0,0-3-1 0 0,-1 3 0 0 0,3-1 0 0 0,-2 0 1 0 0,0 1 5 0 0,1-1-21 0 0,-1 2-1 0 0,-1-1 1 0 0,1-1 0 0 0,1 2 0 0 0,-2-2 0 0 0,1 1 0 0 0,-1 1-1 0 0,1-2 1 0 0,-1 1 0 0 0,2-1 0 0 0,-2 2 0 0 0,1-2 0 0 0,-1 1-1 0 0,0-1 1 0 0,0 0 0 0 0,1 1 0 0 0,-1 1 21 0 0,0-2-8 0 0,0 2 0 0 0,0 0 0 0 0,0 0 0 0 0,0 0 0 0 0,0 0 0 0 0,0-1 0 0 0,0 1 0 0 0,0 0 1 0 0,0 0-1 0 0,0 0 0 0 0,0 0 0 0 0,0 0 0 0 0,0-2 0 0 0,0 2 0 0 0,0 0 0 0 0,0 0 0 0 0,0 0 0 0 0,0 0 0 0 0,0 0 0 0 0,0-2 0 0 0,0 2 0 0 0,0 0 0 0 0,0 0 0 0 0,0 0 1 0 0,2 0-1 0 0,-2 0 0 0 0,0 0 0 0 0,0-1 0 0 0,0 1 0 0 0,0 0 0 0 0,0 0 0 0 0,0 0 0 0 0,1 0 0 0 0,-1 0 0 0 0,0 0 0 0 0,0 0 0 0 0,0 0 0 0 0,0 0 0 0 0,0 0 0 0 0,1 0 1 0 0,-1 0 7 0 0,0-2 0 0 0,0 2 0 0 0,0 0 1 0 0,0-2-1 0 0,0 2 1 0 0,0 0-1 0 0,0 0 0 0 0,0-1 1 0 0,0 1-1 0 0,0 0 1 0 0,1-2-1 0 0,-1 2 0 0 0,0 0 1 0 0,0 0-1 0 0,0-1 1 0 0,0 1-1 0 0,2 0 0 0 0,-2 0 1 0 0,0-2-1 0 0,0 2-2 0 0,0 0 0 0 0,0 0 0 0 0,0 0 0 0 0,1 0 0 0 0,-1 0 0 0 0,0 0 0 0 0,0 0 0 0 0,0 0 0 0 0,0 0 0 0 0,0 0 0 0 0,0 0 0 0 0,0 0 0 0 0,0 0 0 0 0,0 0 0 0 0,0 0 0 0 0,0 0 0 0 0,1 0 0 0 0,-1 0 0 0 0,0 0 1 0 0,0 0-1 0 0,0 0 0 0 0,0 0 0 0 0,0 0 0 0 0,0 0 0 0 0,0 0 0 0 0,0 0 0 0 0,0 2 0 0 0,0-2 0 0 0,0 0 0 0 0,0 0 0 0 0,0 0 0 0 0,0 0 0 0 0,2 0 0 0 0,-2 0 0 0 0,0 0 0 0 0,0 0 0 0 0,0 0 0 0 0,0 0 0 0 0,0 0 0 0 0,0 0 0 0 0,0 0 0 0 0,0 1 0 0 0,0-1 0 0 0,0 0 0 0 0,0 0 0 0 0,0 0 0 0 0,0 0 0 0 0,0 0 0 0 0,0 0 1 0 0,0 0-1 0 0,0 0 0 0 0,0 0 0 0 0,0 0 0 0 0,0 0 0 0 0,0 2 0 0 0,0-2 0 0 0,0 0 0 0 0,0 0 0 0 0,0 0 0 0 0,0 0 0 0 0,0 0 0 0 0,-2 0 2 0 0,4 5-61 0 0,-9 6 230 0 0,-5 26-100 0 0,6-14-205 0 0,3-15 183 0 0,3-8-44 0 0,0 0 0 0 0,0 2 0 0 0,0-2 0 0 0,-1 0 1 0 0,1 0-1 0 0,0 0 0 0 0,0 0 0 0 0,0 0 1 0 0,0 1-1 0 0,0-1 0 0 0,0 0 0 0 0,0 0 1 0 0,0 0-1 0 0,0 2 0 0 0,0-2 0 0 0,0 0 0 0 0,0 0 1 0 0,0 0-1 0 0,0 0 0 0 0,0 2 0 0 0,0-2 1 0 0,0 0-1 0 0,0 0 0 0 0,0 0 0 0 0,0 0 1 0 0,0 1-1 0 0,1-1 0 0 0,-1 0 0 0 0,0 0-3 0 0,0 2 2 0 0,0-2 0 0 0,0 2 0 0 0,0-2 0 0 0,0 1 1 0 0,0-1-1 0 0,0 2 0 0 0,0-2 0 0 0,0 1 0 0 0,0-1 0 0 0,0 0 0 0 0,0 2 0 0 0,-1-2 0 0 0,1 2 0 0 0,0-2 0 0 0,0 1 0 0 0,0-1 0 0 0,-1 2 0 0 0,1-2 0 0 0,0 0 0 0 0,-2 2-2 0 0,2-1 20 0 0,0-1 0 0 0,-1 2 0 0 0,1-2 0 0 0,0 1 1 0 0,0-1-1 0 0,-1 2 0 0 0,1 0 0 0 0,0-2 0 0 0,0 1 0 0 0,0-1 0 0 0,0 2 0 0 0,0 0 0 0 0,0-2 0 0 0,0 1 0 0 0,0 1-20 0 0,-2 3-27 0 0,2-2 1 0 0,0 2-1 0 0,-1 0 1 0 0,1 0-1 0 0,-1-2 1 0 0,-1 2-1 0 0,1 0 1 0 0,0-2-1 0 0,-1 2 1 0 0,0 1 26 0 0,-3 12 209 0 0,-6 11-195 0 0,8-24-19 0 0,1 2 1 0 0,1-1-1 0 0,-2-1 1 0 0,2 1-1 0 0,-1 1 1 0 0,1-1-1 0 0,0 3 5 0 0,-1-5-17 0 0,2 1-1 0 0,-1 0 0 0 0,0-2 1 0 0,-1 2-1 0 0,0 3 18 0 0,-6 14 94 0 0,4-3-66 0 0,-4 12 278 0 0,0 11-306 0 0,4-14-146 0 0,4-20 139 0 0,-1-2 0 0 0,0 2 0 0 0,-1 1 0 0 0,0 4 7 0 0,-2 1 69 0 0,1 1 1 0 0,1-1-1 0 0,-1 4-69 0 0,-4 21-87 0 0,6-32 90 0 0,1-1 1 0 0,-1 1-1 0 0,1-1 0 0 0,0 1 1 0 0,0-1-1 0 0,1-1 1 0 0,-1 3-4 0 0,1 18 99 0 0,-1-13-79 0 0,-1 0 0 0 0,1 0 0 0 0,-2 0 0 0 0,0 2-20 0 0,1-14 2 0 0,1 1 0 0 0,0 0 0 0 0,0-1 0 0 0,0 1 0 0 0,0 0 0 0 0,0-1 0 0 0,1 1 0 0 0,-1-1 0 0 0,0 1 0 0 0,0 0 0 0 0,2-1 0 0 0,-2 1-2 0 0,0 0 5 0 0,1-1 0 0 0,-1 1 1 0 0,0-1-1 0 0,1 3 0 0 0,-1-3 0 0 0,0 1 0 0 0,0 0 0 0 0,0-1 1 0 0,0 1-1 0 0,0-1-5 0 0,-1 6-61 0 0,0 6 78 0 0,-1 0 0 0 0,1 0 0 0 0,1 0-17 0 0,0 26-93 0 0,0-21 157 0 0,0-17-58 0 0,0 1-1 0 0,0 1 0 0 0,0-1 0 0 0,0-1 0 0 0,0 3 0 0 0,1-3 0 0 0,-1 1 1 0 0,0 1-1 0 0,2 0-5 0 0,-1 1 14 0 0,-1-1 0 0 0,0 0 0 0 0,1 0 0 0 0,-1 1 0 0 0,0-1 0 0 0,0 2 0 0 0,0 0-14 0 0,0 11 98 0 0,0-3-71 0 0,0-11-34 0 0,0-1 1 0 0,0-1-1 0 0,0 2 1 0 0,0-1-1 0 0,1 1 1 0 0,-1 0-1 0 0,0-2 1 0 0,0 1 0 0 0,0 1-1 0 0,2 0 1 0 0,-2-2-1 0 0,0 1 7 0 0,1 1-5 0 0,-1-1 0 0 0,0 1 1 0 0,0 0-1 0 0,0 1 0 0 0,0-1 0 0 0,0-1 0 0 0,0 1 1 0 0,0-1-1 0 0,0 1 0 0 0,-1 0 5 0 0,1 16-73 0 0,0-9 158 0 0,2 8-68 0 0,-2-13-13 0 0,2 1-1 0 0,-1 0 0 0 0,-1 0 0 0 0,1 0 0 0 0,-1 1-3 0 0,2 9-126 0 0,-2 14 352 0 0,8 22-395 0 0,-8-48 186 0 0,1 2-1 0 0,0 0 1 0 0,-1-1 0 0 0,0 0-1 0 0,0 1 1 0 0,0 4-17 0 0,0-4 13 0 0,1 0 0 0 0,-1 0 0 0 0,0-2 0 0 0,2 2 0 0 0,-2 0-1 0 0,2 3-12 0 0,-2-6-21 0 0,2 1 0 0 0,-2-1-1 0 0,0-1 1 0 0,1 1-1 0 0,-1-1 1 0 0,0 3-1 0 0,0-3 1 0 0,0 1-1 0 0,0 0 1 0 0,0 1-1 0 0,0-2 22 0 0,1 12 14 0 0,-1-11 6 0 0,0-2 0 0 0,0 2 0 0 0,0-1 0 0 0,2 1 0 0 0,-2 0 0 0 0,0-2 0 0 0,0 1 0 0 0,0 1 0 0 0,0-1 0 0 0,0 1 0 0 0,0-2 0 0 0,-2 2 0 0 0,2-1 0 0 0,0 1 0 0 0,0 0-20 0 0,-1-1-14 0 0,1 2 1 0 0,0-1-1 0 0,0 1 1 0 0,0-1-1 0 0,0 1 1 0 0,0 0-1 0 0,1 1 14 0 0,-1 4 45 0 0,2 11-41 0 0,-2 2-1 0 0,4 17-3 0 0,-2 6 2 0 0,-2-33-45 0 0,0-1-1 0 0,1-1 0 0 0,-1 1 1 0 0,2 2-1 0 0,0-3 44 0 0,0 7 122 0 0,-2-14-115 0 0,0 0 0 0 0,0-1 0 0 0,1-1 0 0 0,-1 2 0 0 0,0 0 0 0 0,0-1 0 0 0,1 1 0 0 0,-1-1 0 0 0,0 1 0 0 0,2 0-1 0 0,-2-1 1 0 0,1 1-7 0 0,4 14-3 0 0,0 2 5 0 0,-5-16-14 0 0,2 1 0 0 0,-2-1 0 0 0,1 1 0 0 0,-1-2 0 0 0,0 3 0 0 0,0-3 0 0 0,0 3 0 0 0,0-1 0 0 0,0 0 12 0 0,3 21 25 0 0,-1-1 59 0 0,-2-20-79 0 0,2 2-1 0 0,-2-1 1 0 0,1 0-1 0 0,-1 0 1 0 0,1 1-1 0 0,1-2-4 0 0,4 21-118 0 0,-5-17 171 0 0,2 1-1 0 0,0-2 1 0 0,2 7-53 0 0,-4-8-10 0 0,2 0 0 0 0,-2 1 1 0 0,0-1-1 0 0,1 0 0 0 0,-1 2 0 0 0,0-2 0 0 0,1 1 0 0 0,-2-1 0 0 0,0 1 0 0 0,0 3 10 0 0,1-8 1 0 0,-1 2 0 0 0,0-1 0 0 0,1 1 0 0 0,-1-1-1 0 0,2 1 1 0 0,-1-1 0 0 0,-1-1 0 0 0,1 3-1 0 0,1-1 0 0 0,4 12-93 0 0,-5-4 207 0 0,1-9-122 0 0,-2-1 0 0 0,0 2 0 0 0,0-1 1 0 0,1 1-1 0 0,-1-1 0 0 0,1 1 0 0 0,-1-1 1 0 0,2-1-1 0 0,-1 3 0 0 0,0-3 1 0 0,-1 1-1 0 0,2 0 0 0 0,0 1 8 0 0,0-2 14 0 0,-2 1-1 0 0,0 0 1 0 0,1-2-1 0 0,-1 1 1 0 0,1 1-1 0 0,-1 0 1 0 0,0-1-1 0 0,0 1 1 0 0,1-2-1 0 0,-1 1 1 0 0,0 1-1 0 0,0 0 1 0 0,0-1-1 0 0,0 3-13 0 0,4 13-121 0 0,17 19 42 0 0,-11-21-218 0 0,-10-15 295 0 0,1 1 1 0 0,0 1-1 0 0,0 0 0 0 0,1-1 1 0 0,-2 1-1 0 0,1 1 1 0 0,0-1-1 0 0,-1-1 0 0 0,2 1 1 0 0,-2 0-1 0 0,0-1 0 0 0,1 2 1 0 0,-1-1 1 0 0,1 6 22 0 0,2-1-1 0 0,-2 1 1 0 0,2 0 0 0 0,-1-2 0 0 0,2 1 0 0 0,-1 1 0 0 0,1-1-1 0 0,0 1-21 0 0,4 5-50 0 0,11 19-55 0 0,-8-16 398 0 0,-7-9-264 0 0,-2 1 0 0 0,2-1 1 0 0,-1 1-1 0 0,2 6-29 0 0,-3-11-2 0 0,-1-1-1 0 0,0 0 1 0 0,-1-1 0 0 0,2 1-1 0 0,-1 0 1 0 0,0 1-1 0 0,0-2 1 0 0,2 1 2 0 0,6 11-108 0 0,-7-10 121 0 0,-1-1 1 0 0,0 1-1 0 0,0 0 0 0 0,2 1 0 0 0,-2-1 0 0 0,1-1 0 0 0,0 1 0 0 0,1-2 0 0 0,-2 3 0 0 0,2-3 0 0 0,0 3 0 0 0,-1-3 0 0 0,1 1 0 0 0,-1-1-13 0 0,1 1-2 0 0,-2 0 0 0 0,2-1-1 0 0,-2 1 1 0 0,1 0 0 0 0,0-1-1 0 0,-1 1 1 0 0,1-1 0 0 0,-1 3 0 0 0,0-3-1 0 0,1 1 1 0 0,-1 1 0 0 0,0-1-1 0 0,1 1 1 0 0,-2-1 2 0 0,1-1 1 0 0,0 1 0 0 0,-1 0 0 0 0,2-1 0 0 0,-1-1 0 0 0,0 2 0 0 0,-1-1 0 0 0,2-1 0 0 0,-1 2-1 0 0,0 0 1 0 0,0-2 0 0 0,1 1 0 0 0,-1-1 0 0 0,0 0 0 0 0,1 2-1 0 0,3 1 75 0 0,-5-3-71 0 0,1 0 0 0 0,-1 2-1 0 0,2-2 1 0 0,-2 0 0 0 0,0 1-1 0 0,1-1 1 0 0,-1 0 0 0 0,0 2-1 0 0,1-2 1 0 0,-1 2 0 0 0,0-2-1 0 0,1 1 1 0 0,-1-1 0 0 0,0 2-1 0 0,0-2 1 0 0,0 2 0 0 0,2-1-4 0 0,-2-1 2 0 0,0 0-1 0 0,0 0 1 0 0,0 2 0 0 0,0-2 0 0 0,0 0-1 0 0,0 1 1 0 0,0-1 0 0 0,0 0 0 0 0,0 0 0 0 0,1 2-1 0 0,-1-2 1 0 0,0 0 0 0 0,0 0 0 0 0,0 2-1 0 0,1-2 1 0 0,-1 0 0 0 0,0 0 0 0 0,0 0 0 0 0,2 1-1 0 0,-2-1 1 0 0,0 0 0 0 0,0 0 0 0 0,1 0 0 0 0,-1 0-1 0 0,0 0 1 0 0,0 2 0 0 0,1-2 0 0 0,-1 0-1 0 0,0 0 1 0 0,2 0-2 0 0,-1 0-3 0 0,-1 0 1 0 0,1 0-1 0 0,1 2 0 0 0,-1-2 1 0 0,-1 0-1 0 0,1 0 0 0 0,1 1 1 0 0,-2-1-1 0 0,1 2 0 0 0,0-2 1 0 0,-1 1-1 0 0,1-1 0 0 0,-1 2 1 0 0,2-2-1 0 0,-2 2 0 0 0,1-2 0 0 0,-1 1 1 0 0,1 1-1 0 0,-1-2 0 0 0,2 2 1 0 0,-2-1-1 0 0,0-1 0 0 0,0 2 1 0 0,1-1-1 0 0,-1 1 0 0 0,0 0 3 0 0,1-1-4 0 0,-1 1 1 0 0,2 0-1 0 0,-1 1 0 0 0,-1-2 0 0 0,1 1 0 0 0,1 0 0 0 0,-1-1 1 0 0,0 1-1 0 0,-1 0 0 0 0,1-1 0 0 0,1 1 0 0 0,0-1 4 0 0,5 6 71 0 0,-7-7-69 0 0,1 2 0 0 0,1-2 0 0 0,-2 1 0 0 0,1 1 0 0 0,0-2 0 0 0,1 0 0 0 0,-1 1 0 0 0,-1-1-1 0 0,1 2 1 0 0,0-2 0 0 0,1 0-2 0 0,-1 0-2 0 0,-1 2 0 0 0,0-2 1 0 0,1 0-1 0 0,-1 0 0 0 0,2 0 0 0 0,-2 0 0 0 0,0 1 0 0 0,1-1 0 0 0,-1 0 1 0 0,0 2-1 0 0,1-2 0 0 0,-1 0 0 0 0,0 0 0 0 0,2 1 0 0 0,-2-1 0 0 0,0 2 2 0 0,1-2 4 0 0,-1 2-1 0 0,0-2 1 0 0,1 0-1 0 0,-1 1 0 0 0,2-1 1 0 0,-2 2-1 0 0,0-2 0 0 0,1 0 1 0 0,-1 2-1 0 0,1-2 0 0 0,-1 0 1 0 0,2 0-1 0 0,-2 1 0 0 0,1-1-2 0 0,0 0-9 0 0,0 2 1 0 0,1-1 0 0 0,-1 1 0 0 0,0-2 0 0 0,1 2 0 0 0,-1-1-1 0 0,0 1 1 0 0,-1 0 0 0 0,2-1 0 0 0,-1 1 0 0 0,-1-1 0 0 0,1 1 0 0 0,-1 0-1 0 0,2-1 1 0 0,-2 1 0 0 0,1 0 0 0 0,-1 1 7 0 0,2 5 56 0 0,14 10-168 0 0,-16-17 117 0 0,2 1-1 0 0,-1 0 1 0 0,0-1 0 0 0,0-1 0 0 0,-1 2-1 0 0,2 0 1 0 0,-1-2 0 0 0,0 1-1 0 0,1 1 1 0 0,-1-2 0 0 0,0 1-1 0 0,2-1-4 0 0,5 7-4 0 0,0-4 10 0 0,-7-1-3 0 0,-1-2-1 0 0,1 0 1 0 0,1 0-1 0 0,-2 0 0 0 0,1 1 1 0 0,-1-1-1 0 0,1 0 1 0 0,-1 2-1 0 0,2-2 1 0 0,-2 2-1 0 0,1-2 1 0 0,-1 1-1 0 0,0-1 1 0 0,1 2-1 0 0,-1-2 0 0 0,0 2-2 0 0,1-2 1 0 0,-1 1-1 0 0,2-1 0 0 0,-2 0 0 0 0,0 2 0 0 0,1-2 1 0 0,-1 0-1 0 0,1 1 0 0 0,-1-1 0 0 0,2 0 0 0 0,-2 2 0 0 0,1-2 1 0 0,-1 0-1 0 0,1 0 0 0 0,1 0 0 0 0,-2 2 0 0 0,1-2 0 0 0,0 0 0 0 0,-1 0 0 0 0,2 0-1 0 0,-2 0 0 0 0,1 0 0 0 0,-1 0 0 0 0,0 0 0 0 0,1 0 1 0 0,-1 1-1 0 0,1-1 0 0 0,-1 0 0 0 0,0 0 0 0 0,2 0 1 0 0,-2 2-1 0 0,1-2 0 0 0,-1 0 0 0 0,0 0 0 0 0,1 2 0 0 0,-1-2 1 0 0,0 0-1 0 0,0 1 0 0 0,2-1 0 0 0,-2 0 0 0 0,0 2 1 0 0,1-1-1 0 0,-1 1 0 0 0,1 0-1 0 0,1-1 0 0 0,-2 1 0 0 0,1 1 0 0 0,0-1 0 0 0,1-1 0 0 0,-1 1 0 0 0,0 0 0 0 0,1-1 0 0 0,-1 1 0 0 0,0 0 0 0 0,0-2 0 0 0,2 1 0 0 0,0 1 2 0 0,7 6 81 0 0,-10-6-74 0 0,1-1 0 0 0,1-1 0 0 0,-1 2 0 0 0,-1-1 0 0 0,1 1 1 0 0,-1 0-1 0 0,2-1 0 0 0,-2 1 0 0 0,1 0-7 0 0,-1-2 0 0 0,0 1-1 0 0,1-1 1 0 0,-1 2-1 0 0,0-2 1 0 0,0 0-1 0 0,2 1 1 0 0,-2-1-1 0 0,0 2 1 0 0,1-2-1 0 0,-1 0 1 0 0,0 2 0 0 0,1-2-1 0 0,-1 1 1 0 0,0-1-1 0 0,2 0 1 0 0,-2 0-1 0 0,1 2 1 0 0,-1-2-1 0 0,1 0 1 0 0,-1 0 0 0 0,2 0-1 0 0,-2 2 1 0 0,1-2-1 0 0,-1 0 1 0 0,1 0-1 0 0,-1 0 1 0 0,1 0 0 0 0,2 0-2 0 0,-2 1 0 0 0,2 1 1 0 0,-2-2-1 0 0,2 1 0 0 0,-2 1 1 0 0,1 0-1 0 0,0-2 0 0 0,-1 1 1 0 0,1 1-1 0 0,-1 0 0 0 0,0-1 1 0 0,1 2-1 0 0,-1-1 0 0 0,0 0 0 0 0,1-1 1 0 0,0 3 1 0 0,14 17-77 0 0,12 11 202 0 0,-9-17 110 0 0,-17-14-237 0 0,-1 1 1 0 0,-1-2-1 0 0,1 2 1 0 0,0-1-1 0 0,-1 1 1 0 0,2-2-1 0 0,-2 1 1 0 0,1 1-1 0 0,-1 0 1 0 0,1-1-1 0 0,-1 1 2 0 0,2 1 4 0 0,-2-1-1 0 0,1-1 1 0 0,0 1-1 0 0,-1 0 0 0 0,2-1 1 0 0,-1 1-1 0 0,0 0 1 0 0,1 1-4 0 0,17 18 37 0 0,-11-16-65 0 0,-7-5 31 0 0,-1 0 1 0 0,2 0 0 0 0,-2 0 0 0 0,1 0-1 0 0,-1 0 1 0 0,1 1 0 0 0,-1-1 0 0 0,2 0 0 0 0,-2 2-1 0 0,1-2 1 0 0,-1 0 0 0 0,1 2 0 0 0,-1-2 0 0 0,2 0-1 0 0,-2 1 1 0 0,1-1 0 0 0,-1 2-4 0 0,0-2-4 0 0,1 2 1 0 0,-1-2 0 0 0,1 1-1 0 0,-1-1 1 0 0,0 0-1 0 0,2 2 1 0 0,-2-2-1 0 0,1 0 1 0 0,-1 0 0 0 0,1 1-1 0 0,-1-1 1 0 0,2 0-1 0 0,-1 0 1 0 0,-1 0-1 0 0,1 0 1 0 0,-1 0 0 0 0,2 0-1 0 0,-2 0 1 0 0,1 0-1 0 0,-1 0 1 0 0,1 0 3 0 0,1 0-3 0 0,-2 0 1 0 0,1 0-1 0 0,0 0 1 0 0,-1 0-1 0 0,2 2 1 0 0,-2-2-1 0 0,1 0 1 0 0,-1 0-1 0 0,1 0 1 0 0,-1 0 0 0 0,1 0-1 0 0,-1 2 1 0 0,2-2-1 0 0,-2 0 1 0 0,1 1 2 0 0,8 6-30 0 0,4 6 178 0 0,-11-12-148 0 0,0 1-1 0 0,1 0 1 0 0,-2-1-1 0 0,2 1 1 0 0,-1 0-1 0 0,1-1 1 0 0,0 1-1 0 0,-2-2 1 0 0,2 1-1 0 0,-1-1 1 0 0,14 9-112 0 0,0-5 135 0 0,-15-4-20 0 0,0 2 1 0 0,2-2-1 0 0,-2 0 0 0 0,1 2 0 0 0,0-2 0 0 0,0 1 0 0 0,-1-1 1 0 0,1 2-1 0 0,0 0 0 0 0,-1-2 0 0 0,0 1 0 0 0,2 2-3 0 0,-2-3-1 0 0,-1 2-1 0 0,2-2 1 0 0,-1 2 0 0 0,0-2-1 0 0,-1 1 1 0 0,2-1-1 0 0,-1 0 1 0 0,0 2-1 0 0,0-2 1 0 0,1 0 0 0 0,-1 0-1 0 0,-1 2 1 0 0,1-2-1 0 0,1 0 1 0 0,-1 0-1 0 0,0 0 2 0 0,14 3 131 0 0,10 6-157 0 0,-16-7-49 0 0,-7-2 77 0 0,1 0 1 0 0,-2 0 0 0 0,2 0-1 0 0,0 2 1 0 0,-1-2 0 0 0,0 0-1 0 0,0 1 1 0 0,-1-1 0 0 0,2 2 0 0 0,0 0-1 0 0,-1-1-2 0 0,0 1-7 0 0,-1-1 0 0 0,0-1 0 0 0,1 2 1 0 0,-1-2-1 0 0,0 2 0 0 0,2-2 0 0 0,-2 1 0 0 0,0-1 0 0 0,1 0 0 0 0,-1 0 0 0 0,0 2 0 0 0,2-2 0 0 0,-2 0 0 0 0,2 0 7 0 0,13 3 397 0 0,-3-1-400 0 0,-12-2-21 0 0,0 0 0 0 0,1 0 1 0 0,-1 0-1 0 0,0 0 0 0 0,1 0 0 0 0,-1 0 1 0 0,0 1-1 0 0,1-1 0 0 0,-1 0 1 0 0,0 2-1 0 0,0-2 0 0 0,2 2 24 0 0,0-1 37 0 0,-1 1 0 0 0,2 1 0 0 0,0-1-1 0 0,-1-2 1 0 0,1 1 0 0 0,1 1-37 0 0,-2 0 2 0 0,-1-2 0 0 0,1 1-1 0 0,0 1 1 0 0,-1-2 0 0 0,1 2 0 0 0,-1-1-1 0 0,1 1 1 0 0,1 1-2 0 0,0 0-9 0 0,-2-1-1 0 0,1 0 1 0 0,1-1 0 0 0,-1 1-1 0 0,1-1 1 0 0,-2 1 0 0 0,2-2-1 0 0,-1 2 1 0 0,3-1 9 0 0,-2-1-9 0 0,0 2 1 0 0,0 0 0 0 0,0-1-1 0 0,0 2 1 0 0,0-1 8 0 0,0 0-12 0 0,-2-1 0 0 0,1 1 0 0 0,0 0 1 0 0,1-1-1 0 0,-2 1 0 0 0,1-2 0 0 0,1 1 1 0 0,-2-1-1 0 0,2 0 12 0 0,-2 0 0 0 0,-1 2 1 0 0,0-2 0 0 0,1 0-1 0 0,-1 0 1 0 0,0 0-1 0 0,1 2 1 0 0,-2-2 0 0 0,1 1-1 0 0,0-1 1 0 0,0 2-1 0 0,1-2 0 0 0,-1 2 3 0 0,0-1 1 0 0,1-1-1 0 0,-1 0 0 0 0,0 2 0 0 0,1-2 0 0 0,-1 1 1 0 0,0-1-1 0 0,1 0 0 0 0,-1 0 0 0 0,0 2 0 0 0,2-2-3 0 0,-2 0 7 0 0,0 0 0 0 0,-1 0 0 0 0,2 0 0 0 0,-1 0 0 0 0,0 2-1 0 0,-1-2 1 0 0,2 0 0 0 0,-1 0 0 0 0,-1 1 0 0 0,1-1 0 0 0,1 2 0 0 0,-2-2 0 0 0,1 0-1 0 0,-1 2 1 0 0,1-2 0 0 0,-1 1 0 0 0,2 1-7 0 0,-1-1 0 0 0,0-1 0 0 0,-1 2 1 0 0,1 0-1 0 0,1-2 0 0 0,-1 1 0 0 0,-1-1 0 0 0,1 2 0 0 0,1-2 0 0 0,-1 0 1 0 0,0 2-1 0 0,1-2 0 0 0,-1 0 0 0 0,0 1 0 0 0,3-1-4 0 0,1 2 1 0 0,-1-1-1 0 0,2-1 1 0 0,-1 0-1 0 0,-1 0 1 0 0,1 0-1 0 0,0 0 0 0 0,-1-1 1 0 0,5-1 3 0 0,-5 1-12 0 0,0 1-1 0 0,0 0 1 0 0,0-2 0 0 0,0 2 0 0 0,0 0-1 0 0,0 2 1 0 0,1-2 12 0 0,20 1-57 0 0,5 1 12 0 0,-1-7 74 0 0,0-2 1 0 0,22-7-30 0 0,-8 6-190 0 0,-41 8 200 0 0,-2 0-1 0 0,1 0 1 0 0,-1 0-1 0 0,0 0 1 0 0,1 0-1 0 0,-1 0 1 0 0,1 0-1 0 0,-1 0 1 0 0,2 0-1 0 0,-2 0 1 0 0,1 1-1 0 0,-1-1 1 0 0,0 0-1 0 0,1 0 1 0 0,-1 0-1 0 0,2 2 1 0 0,-2-2-1 0 0,0 0 1 0 0,1 0-1 0 0,-1 2 1 0 0,0-2-1 0 0,1 0 1 0 0,-1 1-1 0 0,0-1-9 0 0,2 0-6 0 0,-2 2 0 0 0,0-2-1 0 0,1 0 1 0 0,-1 1 0 0 0,0-1-1 0 0,1 0 1 0 0,-1 0 0 0 0,0 2-1 0 0,2-2 1 0 0,-2 0 0 0 0,0 0-1 0 0,1 0 1 0 0,-1 0 0 0 0,1 0-1 0 0,-1 2 1 0 0,0-2 0 0 0,1 0 0 0 0,-1 0-1 0 0,2 0 7 0 0,4-2-8 0 0,1 0-1 0 0,-1 2 1 0 0,1-1-1 0 0,0 1 1 0 0,2 1 8 0 0,4-2-100 0 0,-5-1 42 0 0,6 7 50 0 0,-13-3 8 0 0,1-2-1 0 0,-2 0 1 0 0,1 1 0 0 0,0-1 0 0 0,1 0 0 0 0,-1 0-1 0 0,0 2 1 0 0,1-2 0 0 0,-1 0 0 0 0,-1 0-1 0 0,1 0 1 0 0,1 0 0 0 0,-1 0 0 0 0,0 0-1 0 0,0-2 1 0 0,2 2 0 0 0,19-6 408 0 0,-5 12-661 0 0,-5-4 175 0 0,-12 0 70 0 0,2-2 0 0 0,-2 0 0 0 0,1 0 0 0 0,0 0 0 0 0,-1 0 0 0 0,1 0 0 0 0,1 0 0 0 0,-2 0-1 0 0,1 0 1 0 0,0 0 0 0 0,-1 0 0 0 0,2 0 0 0 0,-1 0 0 0 0,-1 0 0 0 0,1-2 0 0 0,1 2 0 0 0,-2 0 0 0 0,1 0 0 0 0,-1-2 0 0 0,1 2 0 0 0,1-1 8 0 0,-1 1-17 0 0,-1-2 0 0 0,1 2 0 0 0,0 0 0 0 0,1 0 1 0 0,-1 0-1 0 0,0 0 0 0 0,-1-2 0 0 0,2 2 0 0 0,-1 0 0 0 0,0 0 17 0 0,10 0-183 0 0,-10-1 168 0 0,0 1-1 0 0,-1 0 1 0 0,2 0-1 0 0,-1 0 1 0 0,0 0-1 0 0,-1 0 1 0 0,2 0-1 0 0,-1 0 1 0 0,0 0-1 0 0,-1 0 1 0 0,2 0 0 0 0,-1 0-1 0 0,0 1 1 0 0,-1-1-1 0 0,2 0 1 0 0,-1 2 15 0 0,0-2-7 0 0,0 0 0 0 0,-1 0 1 0 0,2 2-1 0 0,-1-2 1 0 0,-1 0-1 0 0,1 0 0 0 0,1 0 1 0 0,-2 0-1 0 0,1 0 1 0 0,0 0-1 0 0,-1 0 0 0 0,3 0 7 0 0,2 0 112 0 0,-5 0-113 0 0,0 0 1 0 0,0 0-1 0 0,0 0 0 0 0,2 0 1 0 0,-2 0-1 0 0,0 0 0 0 0,0 0 1 0 0,0 0-1 0 0,1 0 0 0 0,-1 0 1 0 0,0 0-1 0 0,0 0 0 0 0,0 0 1 0 0,0 0-1 0 0,1 0 1 0 0,-1 0-1 0 0,0 0 0 0 0,0 0 1 0 0,0-2-1 0 0,0 2 0 0 0,0 0 1 0 0,1 0-1 0 0,-1 0 0 0 0,0 0 1 0 0,0 0-9 0 0,0 0 0 0 0,2 0-1 0 0,-2 0 1 0 0,0 0 0 0 0,0 0 0 0 0,0 0-1 0 0,1 0 1 0 0,-1 0 0 0 0,0 0-1 0 0,0 0 1 0 0,0 0 0 0 0,1 0-1 0 0,-1 0 1 0 0,0 0 0 0 0,0 0-1 0 0,0 0 1 0 0,2 0 0 0 0,-2 0-1 0 0,0 0 1 0 0,0 0 0 0 0,0 2 0 0 0,1-2-1 0 0,-1 0 1 0 0,0 0 0 0 0,0 0-1 0 0,0 0 1 0 0,0 0 0 0 0,0 1-1 0 0,1-1 1 0 0,-1 0 0 0 0,0 0-1 0 0,0 0 1 0 0,0 2 0 0 0,0-2 0 0 0,0 0-1 0 0,0 0 1 0 0,0 0 0 0 0,0 2-1 0 0,0-2 1 0 0,0 0 0 0 0,0 0-1 0 0,0 0 1 0 0,0 1 0 0 0,0-1-1 0 0,0 0 1 0 0,0 0 0 0 0,0 0-1 0 0,0 2 1 0 0,0-2 0 0 0,0 0 0 0 0,0 0-1 0 0,0 0 1 0 0,0 1 9 0 0,-5 11 11 0 0,4-12-5 0 0,1 1 0 0 0,0 1 0 0 0,-2 0 0 0 0,2-1 0 0 0,-1-1 0 0 0,1 2 0 0 0,-1 0 0 0 0,1-2 0 0 0,-1 1 0 0 0,-1 1 0 0 0,2-2 0 0 0,-1 1 0 0 0,0-1 0 0 0,-1 2-6 0 0,2-2-2 0 0,0 0 1 0 0,0 0 0 0 0,-1 0 0 0 0,1 2-1 0 0,0-2 1 0 0,0 0 0 0 0,0 0 0 0 0,-1 0 0 0 0,1 0-1 0 0,0 0 1 0 0,0 1 0 0 0,0-1 0 0 0,0 0-1 0 0,-2 0 1 0 0,2 0 0 0 0,0 0 0 0 0,0 2-1 0 0,0-2 1 0 0,0 0 0 0 0,0 0 0 0 0,0 0 0 0 0,0 2-1 0 0,0-2 1 0 0,0 0 0 0 0,-1 0 0 0 0,1 0-1 0 0,0 1 1 0 0,0-1 1 0 0,0 0 7 0 0,0 2-1 0 0,0-2 0 0 0,0 0 1 0 0,0 1-1 0 0,0-1 1 0 0,0 0-1 0 0,0 2 0 0 0,0-2 1 0 0,0 0-1 0 0,0 2 0 0 0,-1-2 1 0 0,1 0-1 0 0,0 1 1 0 0,0-1-1 0 0,0 0 0 0 0,-2 0 1 0 0,2 2-1 0 0,0-2 1 0 0,0 0-1 0 0,-1 0-6 0 0,4 0-179 0 0,-2 0 188 0 0,-1 0 0 0 0,1-2 0 0 0,-1 2 0 0 0,2 0 0 0 0,-1 0 0 0 0,-1 0 0 0 0,1 0 0 0 0,-1 0 0 0 0,2 0 0 0 0,-1 0 0 0 0,-1 0 1 0 0,1 0-1 0 0,1 0-9 0 0,-1 0 2 0 0,0 0 1 0 0,0-1-1 0 0,1 1 0 0 0,-1 0 1 0 0,0-2-1 0 0,1 2 1 0 0,-1-2-1 0 0,0 2 1 0 0,1-1-1 0 0,-1 1 0 0 0,0-2-2 0 0,8-4-85 0 0,27-4-37 0 0,-26 7 223 0 0,-1 1-1 0 0,1-1 1 0 0,0-2-101 0 0,3-3-152 0 0,-10 6 156 0 0,-2 2 0 0 0,0-1 0 0 0,1-1 0 0 0,0 2 0 0 0,0-2 0 0 0,-1 2 0 0 0,2 0 0 0 0,-2-1 0 0 0,0 1 0 0 0,2 0 0 0 0,-2 0 0 0 0,2 0 0 0 0,-2 0 0 0 0,0 0 0 0 0,2 0 0 0 0,-2 0 0 0 0,3 1-4 0 0,-2-1-11 0 0,-2 0 1 0 0,1 0 0 0 0,0 0-1 0 0,1 0 1 0 0,-2 0-1 0 0,1-1 1 0 0,0 1-1 0 0,0 0 1 0 0,-1 0-1 0 0,2 0 1 0 0,-1-2-1 0 0,0 2 1 0 0,-1 0-1 0 0,2-2 11 0 0,-1 2 4 0 0,0-1 0 0 0,-1 1 0 0 0,2 0 0 0 0,-1-2 0 0 0,-1 2 0 0 0,1 0 0 0 0,1 0 0 0 0,-2 0 0 0 0,1-1 0 0 0,0 1-1 0 0,1 0 1 0 0,-2 0 0 0 0,1 0 0 0 0,0 0 0 0 0,0 0 0 0 0,-1 0 0 0 0,3 1-4 0 0,0-1 8 0 0,1 2-1 0 0,-2-2 1 0 0,2 0-1 0 0,0 0 1 0 0,-1 0-1 0 0,1 0 1 0 0,0 0 0 0 0,-2 0-1 0 0,2-2 1 0 0,1 1-8 0 0,1-1-22 0 0,-2 2 1 0 0,-1-2 0 0 0,1 2 0 0 0,0 0-1 0 0,2 0 1 0 0,-2 0 0 0 0,1 0 21 0 0,-3 0-9 0 0,1 0 1 0 0,0 0 0 0 0,1 0 0 0 0,-2-1 0 0 0,1 1-1 0 0,1-2 1 0 0,-2 2 0 0 0,4-3 8 0 0,12-4-37 0 0,-15 7 14 0 0,2 0 24 0 0,0-1 0 0 0,0-1 0 0 0,1 2 1 0 0,-1-2-1 0 0,0-1 0 0 0,0 2 0 0 0,4-4-1 0 0,-6 3-19 0 0,0 0 0 0 0,-1 1 0 0 0,1-1 0 0 0,1 2 0 0 0,-2-1 0 0 0,2 1 19 0 0,0-2 21 0 0,-1 0 0 0 0,0 2 1 0 0,1-1-1 0 0,-2-1 0 0 0,3 0-21 0 0,1-2 15 0 0,0 2-1 0 0,1-1 1 0 0,-2 1-1 0 0,2-1 1 0 0,-1 1-1 0 0,1 2 1 0 0,-1-1-1 0 0,1 1 1 0 0,5 0-15 0 0,-10-2 18 0 0,1 2 0 0 0,-2 0 0 0 0,2-2 0 0 0,-1 2-1 0 0,0-1 1 0 0,0-1 0 0 0,0 2 0 0 0,0-2 0 0 0,-1 1 0 0 0,2-2-18 0 0,0 1-33 0 0,-1 0 0 0 0,1 1-1 0 0,1-1 1 0 0,-1 0 0 0 0,-1 1 0 0 0,2-1 33 0 0,8-1-55 0 0,-2 0-1 0 0,2-2 1 0 0,0-2 0 0 0,2-1 55 0 0,7 0 359 0 0,-17 8-408 0 0,-1 0-1 0 0,1-1 1 0 0,0-1 0 0 0,-2 0 0 0 0,4-1 49 0 0,63-33-778 0 0,-65 33 732 0 0,-1 0-1 0 0,1 0 1 0 0,-1-1-1 0 0,4-2 47 0 0,14-12-40 0 0,-9 7 15 0 0,-11 9 15 0 0,0 0 0 0 0,1 2 1 0 0,-1-1-1 0 0,0-1 0 0 0,1 0 0 0 0,-1 2 0 0 0,0-1 0 0 0,1-1 0 0 0,-1 2 0 0 0,2-1 0 0 0,-2 1 10 0 0,19-17-182 0 0,-14 14 182 0 0,2-2 0 0 0,-2 0 0 0 0,0 0 0 0 0,4-4 0 0 0,1-1 19 0 0,-9 8-9 0 0,1 1 0 0 0,0-3 0 0 0,-1 3 0 0 0,1-2-1 0 0,-2 1 1 0 0,2-1 0 0 0,-2-1 0 0 0,2 1 0 0 0,-1-2-10 0 0,1 2-3 0 0,0 0 1 0 0,-2 0 0 0 0,1-1-1 0 0,1 1 1 0 0,0 2 0 0 0,-1-3-1 0 0,1 3 1 0 0,1-3 0 0 0,0 1 2 0 0,18-16 175 0 0,0-4-100 0 0,-15 16 21 0 0,-1 1-1 0 0,0-2 1 0 0,4-5-96 0 0,7-8-14 0 0,-12 16-87 0 0,-1 0 0 0 0,0-2-1 0 0,4-2 102 0 0,9-11 240 0 0,-8 10-117 0 0,16-24-213 0 0,-14 20-221 0 0,11-14 311 0 0,-9 7 61 0 0,-12 19-52 0 0,1-1-1 0 0,-1 2 0 0 0,0-1 1 0 0,1-1-1 0 0,-1 1 0 0 0,0 0 1 0 0,1 1-1 0 0,0-2 0 0 0,0 1 0 0 0,-1 0 1 0 0,2 1-1 0 0,-1-1-8 0 0,1 0 18 0 0,-1 1 0 0 0,1-2 1 0 0,0 1-1 0 0,-2 0 0 0 0,2-1 0 0 0,-1 0 1 0 0,-1 1-1 0 0,2-1 0 0 0,-2 0 0 0 0,2-1 0 0 0,-2 1 1 0 0,1 0-1 0 0,-1 0-18 0 0,15-23 196 0 0,40-51-268 0 0,-52 71 92 0 0,0-1 0 0 0,0 1 0 0 0,0-1 0 0 0,2-6-20 0 0,-3 7 21 0 0,1-1 1 0 0,0-1-1 0 0,0 2 1 0 0,4-4-22 0 0,10-16 163 0 0,7-11-163 0 0,-13 20-24 0 0,44-69 460 0 0,-49 77-361 0 0,0-3 0 0 0,8-6-75 0 0,1-1 91 0 0,-3-1-160 0 0,-2-1 0 0 0,1 2 0 0 0,8-22 69 0 0,-4 10 38 0 0,3-8-38 0 0,10-16-72 0 0,-5 8 170 0 0,-7 13-89 0 0,-1-2 0 0 0,8-29-9 0 0,-22 60 2 0 0,6-17 3 0 0,-2-3 0 0 0,1 1 0 0 0,1-15-5 0 0,10-76 1 0 0,-15 94 65 0 0,3-17-7 0 0,3-9-59 0 0,7-32-3 0 0,-8 22 222 0 0,-3-3-219 0 0,-2 37-35 0 0,-3 2 0 0 0,0-2 1 0 0,-2 0-1 0 0,1-4 35 0 0,0 14 7 0 0,1-2 0 0 0,0 0 1 0 0,0-7-8 0 0,1-12 11 0 0,0-7 9 0 0,-1 13 13 0 0,0 2-1 0 0,-1 0 0 0 0,-3-16-32 0 0,-6-60 32 0 0,6 71-37 0 0,2 21 19 0 0,0-1 0 0 0,0 1 0 0 0,-1 0-1 0 0,0 1 1 0 0,-1-1 0 0 0,0 0 0 0 0,0 0-14 0 0,-13-35-48 0 0,8-7 131 0 0,8 49-94 0 0,-1 0 0 0 0,2-1 1 0 0,0 1-1 0 0,0-2 0 0 0,-1 2 0 0 0,1 0 11 0 0,0-1 3 0 0,0 3 0 0 0,0-2 0 0 0,0-1 0 0 0,0 3 0 0 0,0-3 0 0 0,-1 3 0 0 0,1-2 0 0 0,-2 1 0 0 0,2-1 0 0 0,-1 1 0 0 0,0-1-3 0 0,-3-5 46 0 0,3 6-32 0 0,-1-1-1 0 0,1 1 1 0 0,0-1 0 0 0,-1 1 0 0 0,2-1 0 0 0,-1 0 0 0 0,0 1 0 0 0,1-1 0 0 0,-2-2-14 0 0,-2-13-23 0 0,-1-1 1 0 0,0 1-1 0 0,-8-18 23 0 0,8 20-28 0 0,-2 1 52 0 0,0-1 1 0 0,0 1-1 0 0,-8-11-24 0 0,10 20 54 0 0,0-2-1 0 0,-2 1 1 0 0,2 1 0 0 0,-4-2-54 0 0,-3-4 51 0 0,-27-30-113 0 0,31 34 81 0 0,0 0 0 0 0,0 0 0 0 0,1-2-19 0 0,-19-21 11 0 0,1 12 55 0 0,6 6-5 0 0,3-4-157 0 0,-1 1 0 0 0,1 0 96 0 0,-24-28-26 0 0,33 39 38 0 0,-1-1 13 0 0,2-1 1 0 0,-2 1 0 0 0,0-1-1 0 0,0 2 1 0 0,0 0 0 0 0,-2 1-26 0 0,6 0-7 0 0,-1 3 0 0 0,1-3 1 0 0,-2 1-1 0 0,2 0 0 0 0,0-2 0 0 0,1 2 1 0 0,-1-2-1 0 0,-2-2 7 0 0,1 3-12 0 0,1-1 1 0 0,-1 0-1 0 0,0 0 0 0 0,-1 2 1 0 0,-3-5 11 0 0,-22-12-27 0 0,1-1-1 0 0,-3-5 28 0 0,0 0-361 0 0,24 20 500 0 0,0 1 0 0 0,-8-5-139 0 0,10 7-4 0 0,1-1 0 0 0,0 1 0 0 0,0 0 0 0 0,1-2 0 0 0,-2 2 0 0 0,2-2 0 0 0,-2-2 4 0 0,-65-66-145 0 0,41 43 133 0 0,19 18 7 0 0,1 1-1 0 0,-3-5 6 0 0,11 12 3 0 0,1 3 0 0 0,-1-3-1 0 0,1 1 1 0 0,-1 2 0 0 0,-1-3-1 0 0,1 3 1 0 0,-1-3 0 0 0,2 3-1 0 0,-2-1 1 0 0,0 1 0 0 0,0-1-3 0 0,0 0-6 0 0,1-1 0 0 0,0 1 0 0 0,-1-1 0 0 0,1 0 1 0 0,-1 1-1 0 0,1-1 0 0 0,0-2 0 0 0,0 2 0 0 0,0 0 1 0 0,-1-4 5 0 0,-1 2 11 0 0,1-1 0 0 0,-1 1 0 0 0,0-2 0 0 0,-2 1-11 0 0,-15-14-35 0 0,-17-10-115 0 0,2 0 238 0 0,32 26-82 0 0,-1-1 0 0 0,1 0-1 0 0,0 0 1 0 0,1 0 0 0 0,-1-1 0 0 0,-3-6-6 0 0,-13-12-115 0 0,0 4 113 0 0,17 19 4 0 0,1-3-1 0 0,-1 1 0 0 0,2 2 0 0 0,-2-3 0 0 0,1 1 1 0 0,-1-2-1 0 0,2 2 0 0 0,-1 0 0 0 0,0-2-1 0 0,-2-3 7 0 0,0 1-1 0 0,0 1 0 0 0,-1-1 0 0 0,0 1 1 0 0,1-1-1 0 0,-2 1 0 0 0,-6-4-6 0 0,-17-16-69 0 0,-9-10-171 0 0,24 22 265 0 0,1-3 0 0 0,-3-2-25 0 0,-13-18 18 0 0,28 35-5 0 0,0 0 0 0 0,0 1 0 0 0,0-1 0 0 0,-1 0-1 0 0,2 2 1 0 0,-2-1 0 0 0,1-1 0 0 0,-1 2 0 0 0,0-1 0 0 0,-1 1-13 0 0,-15-10 90 0 0,10 5-82 0 0,1 0 1 0 0,0 2-1 0 0,-1 0 0 0 0,-1-1 1 0 0,-3 1-9 0 0,-47-8 51 0 0,35 6-54 0 0,8 3-4 0 0,0 2 1 0 0,0 0-1 0 0,0 2 0 0 0,-17 4 7 0 0,6-2-85 0 0,-59 13 30 0 0,47-7 76 0 0,-20 0-21 0 0,1 0 20 0 0,-1 4 1 0 0,-39 16-21 0 0,39-13-75 0 0,-11 9 44 0 0,-52 26 31 0 0,52-19 2 0 0,-88 32-61 0 0,107-44 335 0 0,-25 5-276 0 0,57-20-77 0 0,77-45-110 0 0,10-9 187 0 0,-48 31-17 0 0,6 1-14 0 0,0 0-1 0 0,13-5 32 0 0,18-10 23 0 0,-35 18-23 0 0,156-102-373 0 0,-116 73 390 0 0,-61 42-12 0 0,0 0 1 0 0,1 0-1 0 0,-1 0 0 0 0,0 0 0 0 0,0 0 1 0 0,1 0-1 0 0,-1 0 0 0 0,0-2 0 0 0,0 2 1 0 0,0 0-1 0 0,2 0 0 0 0,-2 0 1 0 0,0 0-1 0 0,0-2 0 0 0,0 2 0 0 0,0 0 1 0 0,0 0-1 0 0,1 0 0 0 0,-1-1 1 0 0,0 1-1 0 0,0 0 0 0 0,0 0 0 0 0,0 0 1 0 0,0-2-1 0 0,0 2 0 0 0,0 0 1 0 0,0 0-6 0 0,-8-2 102 0 0,-17 7 83 0 0,22-3-130 0 0,-88 19 63 0 0,79-19-107 0 0,-1-1 0 0 0,1-1 0 0 0,-1 0 1 0 0,-11-1-12 0 0,-22-1 20 0 0,8 4 6 0 0,-57 1-64 0 0,-7-6 38 0 0,88 3-25 0 0,1 0 0 0 0,2 1 0 0 0,-3 1 0 0 0,1-1 0 0 0,-2 4 25 0 0,11-5 80 0 0,8-1 34 0 0,19-7-99 0 0,-8 0 49 0 0,0 1 0 0 0,0 2 0 0 0,1 0 0 0 0,-2 0 0 0 0,12 1-64 0 0,16-6 95 0 0,-16 5-182 0 0,-1 0 0 0 0,1 2 0 0 0,-1 1 0 0 0,2 1 0 0 0,-1 2 0 0 0,-1 1 0 0 0,1 3 0 0 0,8 1 87 0 0,-18 1-102 0 0,-15-6 91 0 0,2-1 0 0 0,-2 2 0 0 0,2 0 1 0 0,-1-2-1 0 0,-1 1 0 0 0,2-1 0 0 0,-2 0 0 0 0,2 0 0 0 0,0 0 1 0 0,-2 2-1 0 0,2-2 0 0 0,-1-2 0 0 0,-1 2 0 0 0,2 0 11 0 0,0-1-57 0 0,-7-1 13 0 0,-13 0-2 0 0,-11 1 61 0 0,-70-17-76 0 0,22 6 100 0 0,59 9 132 0 0,-15 2-171 0 0,19 1-10 0 0,2 0-1 0 0,-3-2 1 0 0,3 0-1 0 0,-2-1 11 0 0,-6 1-37 0 0,15 1 145 0 0,12-1 106 0 0,119-37 317 0 0,-97 31-578 0 0,2 0 1 0 0,-2 3-1 0 0,1 2 0 0 0,22 1 47 0 0,-41 2-28 0 0,-2 0-54 0 0,1 0 0 0 0,-1 0 1 0 0,1 2-1 0 0,-1 1 0 0 0,-1-1 1 0 0,4 3 81 0 0,3 4-383 0 0,-15-7 309 0 0,1 0 1 0 0,0-1 0 0 0,0-1 0 0 0,-1 2 0 0 0,2-1 0 0 0,-2-1 0 0 0,1 2 0 0 0,0-2 0 0 0,-1 2 0 0 0,2-2-1 0 0,-2 0 1 0 0,2 0 73 0 0,-28-17-744 0 0,18 16 665 0 0,-1-2 0 0 0,2 3-1 0 0,-1-2 1 0 0,1 0 0 0 0,-1 2-1 0 0,-1 0 1 0 0,2 0 0 0 0,-1 2 0 0 0,1 0-1 0 0,-6-1 80 0 0,-13 7-317 0 0,0 0-1 0 0,-5 5 318 0 0,2-1 133 0 0,14-9-49 0 0,14-1-79 0 0,0-2-1 0 0,0 0 1 0 0,0 0 0 0 0,0 0-1 0 0,0 0 1 0 0,-1 0-1 0 0,1 0 1 0 0,0 0 0 0 0,0 0-1 0 0,0 0 1 0 0,0 0-1 0 0,-2 0 1 0 0,2 0 0 0 0,0 0-1 0 0,0 0 1 0 0,0 0-1 0 0,0 0 1 0 0,-1 0 0 0 0,1 0-1 0 0,0 0 1 0 0,0 0-1 0 0,0 0 1 0 0,0 0 0 0 0,0 0-1 0 0,-1 0 1 0 0,1 0-1 0 0,0 0 1 0 0,0 0 0 0 0,0 0-1 0 0,0-2 1 0 0,0 2-1 0 0,-2 0 1 0 0,2 0-1 0 0,0 0 1 0 0,0 0 0 0 0,0 0-5 0 0,16-5 52 0 0,25-16 241 0 0,1 0 0 0 0,4 3-293 0 0,-24 8 79 0 0,38-12 36 0 0,12-1-115 0 0,-46 15 35 0 0,12-2-8 0 0,-18 5 6 0 0,0 0 0 0 0,-1-3 0 0 0,17-8-33 0 0,-23 11-59 0 0,-11 5 39 0 0,1 0 1 0 0,0-2-1 0 0,-2 2 0 0 0,2-1 1 0 0,-1-1-1 0 0,1 1 0 0 0,-2 1 1 0 0,2-2-1 0 0,-1-1 20 0 0,-2 3 3 0 0,0 0-1 0 0,0 0 1 0 0,0-2-1 0 0,0 2 1 0 0,0 0 0 0 0,0 0-1 0 0,0 0 1 0 0,0 0-1 0 0,0 0 1 0 0,0-2-1 0 0,0 2 1 0 0,0 0-1 0 0,0 0 1 0 0,0 0 0 0 0,0 0-1 0 0,0 0 1 0 0,0 0-1 0 0,0-1 1 0 0,0 1-1 0 0,0 0 1 0 0,-1 0-1 0 0,1 0 1 0 0,0 0 0 0 0,0 0-1 0 0,0 0 1 0 0,0 0-1 0 0,0 0 1 0 0,0-2-1 0 0,0 2 1 0 0,0 0-1 0 0,-1 0 1 0 0,1 0 0 0 0,0 0-1 0 0,0 0 1 0 0,0 0-1 0 0,0 0 1 0 0,0 0-1 0 0,-1 0 1 0 0,1 0-1 0 0,0 0 1 0 0,0 0 0 0 0,0 0-1 0 0,0 0 1 0 0,-2 0-3 0 0,-8-3 165 0 0,8 3-163 0 0,0 2 0 0 0,-1-2 1 0 0,1 0-1 0 0,-1 1 0 0 0,2-1 0 0 0,-2 2 1 0 0,0-1-3 0 0,-11 4 41 0 0,-2 0-112 0 0,1 0 1 0 0,-3 2-1 0 0,4-1 0 0 0,-16 10 71 0 0,0 1 77 0 0,10-6-222 0 0,-17 12 145 0 0,37-23-4 0 0,0 0-1 0 0,0 0 0 0 0,0 0 1 0 0,0 0-1 0 0,-1 0 0 0 0,1 0 1 0 0,0 1-1 0 0,0-1 0 0 0,0 0 1 0 0,0 0-1 0 0,0 0 0 0 0,0 0 1 0 0,0 0-1 0 0,-1 0 0 0 0,1 0 1 0 0,0 0-1 0 0,0 0 0 0 0,0 0 1 0 0,0 0-1 0 0,0 2 0 0 0,0-2 1 0 0,0 0-1 0 0,0 0 1 0 0,0 0-1 0 0,0 0 0 0 0,0 0 1 0 0,0 0-1 0 0,0 0 0 0 0,-2 1 1 0 0,2-1-1 0 0,0 0 0 0 0,0 0 1 0 0,0 0-1 0 0,0 0 0 0 0,0 0 1 0 0,0 2-1 0 0,0-2 5 0 0,7 0-178 0 0,10-2-67 0 0,80-32 623 0 0,-48 17-9 0 0,19-5-369 0 0,5 5 196 0 0,-65 13-164 0 0,-7 4-24 0 0,1 0-1 0 0,-2-1 1 0 0,1 1-1 0 0,-1 0 1 0 0,1 0 0 0 0,1-2-1 0 0,-2 2 1 0 0,1 0-1 0 0,0 0 1 0 0,-1 0-1 0 0,1 0 1 0 0,1 0-8 0 0,-9 2 55 0 0,2 1-1 0 0,0-1 1 0 0,-1 1 0 0 0,1 0-1 0 0,-1 0-54 0 0,-19 12 89 0 0,-12 3-89 0 0,12-7 41 0 0,-17 12-41 0 0,-31 21 8 0 0,-28 9-8 0 0,38-22 128 0 0,1 3 0 0 0,-54 43-128 0 0,40-12-300 0 0,65-56 193 0 0,2-1 38 0 0,9-8 67 0 0,0 0 0 0 0,0 0-1 0 0,0 0 1 0 0,0 0 0 0 0,0 0 0 0 0,-1 0-1 0 0,1 0 1 0 0,0 0 0 0 0,0 0 0 0 0,0 0-1 0 0,0 0 1 0 0,0 0 0 0 0,0 0 0 0 0,0 0-1 0 0,0 0 1 0 0,0 0 0 0 0,0 0 0 0 0,0 0-1 0 0,-1 0 1 0 0,1 0 0 0 0,0 0 0 0 0,0 0-1 0 0,0 0 1 0 0,0 0 0 0 0,0 0 0 0 0,0 0-1 0 0,0 0 1 0 0,0 0 0 0 0,0 0 0 0 0,0 0-1 0 0,0 0 1 0 0,0 0 0 0 0,-2 0 0 0 0,2 0-1 0 0,0 0 1 0 0,0 0 0 0 0,0 0 0 0 0,0 0-1 0 0,0 0 1 0 0,0 0 0 0 0,0 0 0 0 0,0 0-1 0 0,0 0 1 0 0,0-1 0 0 0,0 1-1 0 0,0 0 1 0 0,0 0 0 0 0,0 0 0 0 0,0 0-1 0 0,0 0 1 0 0,0 0 0 0 0,0 0 0 0 0,0 0-1 0 0,0 0 1 0 0,0 0 0 0 0,0-2 0 0 0,0 2-1 0 0,0 0 1 0 0,0 0 0 0 0,0 0 2 0 0,0-5-61 0 0,0 2 0 0 0,2-2 0 0 0,-1 0 0 0 0,-1 2 0 0 0,1-2 0 0 0,0 0 0 0 0,2-1 61 0 0,-2 3-14 0 0,1-1 0 0 0,-1 1 1 0 0,0 0-1 0 0,-1 0 1 0 0,2-1-1 0 0,-2 1 0 0 0,1 0 1 0 0,-1 0-1 0 0,0-1 0 0 0,0 1 1 0 0,0 0-1 0 0,0 0 0 0 0,0-1 1 0 0,0 1-1 0 0,0-2 0 0 0,-1 2 14 0 0,1 3 8 0 0,-2-2-1 0 0,2 2 0 0 0,0 0 0 0 0,0-1 0 0 0,-1 1 1 0 0,1 0-1 0 0,0 0 0 0 0,-1-2 0 0 0,1 2 0 0 0,0 0 1 0 0,-2 0-1 0 0,2 0 0 0 0,0-2 0 0 0,-1 2 0 0 0,1 0 1 0 0,0 0-1 0 0,-1 0 0 0 0,1 0 0 0 0,-2 0 0 0 0,2 0 1 0 0,0 0-1 0 0,-1 0 0 0 0,1 0 0 0 0,-1 0 0 0 0,1 0 1 0 0,0 0-1 0 0,-1 0 0 0 0,1 0 0 0 0,-2 0 0 0 0,2 0 1 0 0,0 2-1 0 0,-1-2 0 0 0,1 0 0 0 0,-1 0-7 0 0,-19 11 34 0 0,-2 6 29 0 0,1 2 0 0 0,0-1 0 0 0,1 3 0 0 0,-1 2-63 0 0,0 0 30 0 0,-37 38 107 0 0,2 1 251 0 0,-4-2-388 0 0,30-32 180 0 0,0 3 0 0 0,1 0 0 0 0,-3 6-180 0 0,32-37 13 0 0,-1 1-1 0 0,1 1 1 0 0,-1-2-1 0 0,1 2 1 0 0,-2-1-1 0 0,2-1 1 0 0,0 2-1 0 0,-1 0 1 0 0,1-1-1 0 0,0 1 1 0 0,-1-2-1 0 0,1 1-12 0 0,0-1 0 0 0,0 2 0 0 0,0-2 0 0 0,0 0 0 0 0,0 0 0 0 0,0 0 0 0 0,0 0 0 0 0,0 0 0 0 0,0 0 0 0 0,0 0 0 0 0,0 0 0 0 0,0 0 0 0 0,0 0 0 0 0,0 0 0 0 0,0 0 0 0 0,0 0 0 0 0,0 2 0 0 0,0-2 0 0 0,0 0 0 0 0,0 0 0 0 0,0 0 0 0 0,0 0 0 0 0,1 0 0 0 0,-1 0 0 0 0,0 0 0 0 0,0 0 0 0 0,0 0 0 0 0,0 0 0 0 0,0 0-1 0 0,0 0 1 0 0,0 0 0 0 0,0 0 0 0 0,0 0 0 0 0,0 0 0 0 0,0 0 0 0 0,0 0 0 0 0,0 0 0 0 0,0 0 0 0 0,0 0 0 0 0,1 0 0 0 0,-1 0 0 0 0,7-4-83 0 0,61-60-204 0 0,-48 42 222 0 0,-2 1 1 0 0,0-1 0 0 0,1-3-1 0 0,10-20 65 0 0,-7 7-28 0 0,1-7 28 0 0,-9 21 23 0 0,0-2 0 0 0,0 3-1 0 0,15-19-22 0 0,-25 37 214 0 0,-10 13-89 0 0,-19 23-178 0 0,0 8 129 0 0,1 0 1 0 0,-7 17-77 0 0,-3 5 55 0 0,0 5-261 0 0,7-12 285 0 0,19-38-72 0 0,7-14-13 0 0,1-2-1 0 0,0 1 1 0 0,0-1-1 0 0,-1 2 1 0 0,1-2 0 0 0,0 1-1 0 0,0-1 1 0 0,0 2 0 0 0,-1 0-1 0 0,1-2 1 0 0,0 1 0 0 0,0-1-1 0 0,0 2 1 0 0,0 0 0 0 0,0-2-1 0 0,0 1 7 0 0,1-1-17 0 0,0-1 0 0 0,-1 1 0 0 0,1-2 0 0 0,-1 2 0 0 0,2-2 0 0 0,-2 1 0 0 0,1 1 0 0 0,-1-2 0 0 0,1 0 0 0 0,-1 2 0 0 0,0-1 0 0 0,2-1 17 0 0,6-16-66 0 0,-1-1-1 0 0,0-2 0 0 0,0 1 1 0 0,0-9 66 0 0,-3 13-4 0 0,-1 1-1 0 0,-2 1 1 0 0,2-1 0 0 0,-2-1 0 0 0,-1 1 0 0 0,0-1 0 0 0,0 1 0 0 0,-1-1 0 0 0,0 1-1 0 0,-1 1 1 0 0,-3-11 4 0 0,-3-9 216 0 0,-8-24-216 0 0,15 53 15 0 0,0 0 0 0 0,0 0-1 0 0,-1 2 1 0 0,1-2 0 0 0,1 0-1 0 0,-1 0 1 0 0,1 0 0 0 0,0 1-1 0 0,0 0 1 0 0,0-1 0 0 0,0 1-1 0 0,0-1 1 0 0,1 0 0 0 0,-1 0-1 0 0,3-3-14 0 0,-3 1-7 0 0,1 3-1 0 0,-1-3 1 0 0,0 1-1 0 0,0-1 1 0 0,0 1-1 0 0,0 1 0 0 0,-1-2 1 0 0,-1 1-1 0 0,1-1 1 0 0,0-3 7 0 0,-6-24 57 0 0,6 12-44 0 0,-7-22-13 0 0,4 26 23 0 0,1 0 1 0 0,1-1 0 0 0,0-1-24 0 0,1 1 26 0 0,0 14-16 0 0,-1 0 0 0 0,2 0-1 0 0,0 0 1 0 0,0 0 0 0 0,0 0 0 0 0,0 0-1 0 0,2-3-9 0 0,-2 7 6 0 0,0 1 0 0 0,0-2 0 0 0,0 0 0 0 0,0 2 0 0 0,0-1 0 0 0,0-1 0 0 0,0 1 0 0 0,0 1 0 0 0,0-2 0 0 0,0 0 0 0 0,0 2 0 0 0,-2-1 0 0 0,2-1 0 0 0,0 2 0 0 0,0-2 0 0 0,-1 2 0 0 0,1-1 0 0 0,0-1 0 0 0,-1 1-6 0 0,1 1 3 0 0,0 0 1 0 0,0 0-1 0 0,0 0 1 0 0,0-2-1 0 0,-1 2 1 0 0,1 0-1 0 0,0 0 1 0 0,0 0-1 0 0,0-2 1 0 0,0 2-1 0 0,0 0 1 0 0,0 0-1 0 0,0-1 1 0 0,0 1-1 0 0,0 0 1 0 0,0 0-1 0 0,0 0 1 0 0,0-2-1 0 0,0 2 1 0 0,0 0-1 0 0,0 0 1 0 0,0-2-1 0 0,0 2 1 0 0,0 0-1 0 0,1 0 1 0 0,-1 0-1 0 0,0-1 1 0 0,0 1-1 0 0,0 0 1 0 0,0 0-1 0 0,0 0 1 0 0,1-2-1 0 0,-1 2 1 0 0,0 0-4 0 0,11-10 113 0 0,-5 6-269 0 0,2-6 199 0 0,0 2-1 0 0,4-10-42 0 0,-3 3 50 0 0,-5 7 77 0 0,-3 26-22 0 0,-1-7-70 0 0,1 1 1 0 0,-1 1 0 0 0,2-2 0 0 0,0 0 0 0 0,1 2-36 0 0,-2-6-1 0 0,1-1 0 0 0,-1 1 0 0 0,2-1-1 0 0,-1 1 1 0 0,1-2 0 0 0,-1 1 0 0 0,1-1 0 0 0,1 2 0 0 0,1 2 1 0 0,19 29-59 0 0,-19-28 87 0 0,0-2-1 0 0,1 0 1 0 0,-1 0 0 0 0,7 6-28 0 0,-12-14-32 0 0,1 2 0 0 0,-1-2 0 0 0,1 2 0 0 0,-1-1 0 0 0,1-1 0 0 0,-1 2 0 0 0,2 0 0 0 0,-2-2 0 0 0,1 1 0 0 0,-1 1 0 0 0,0-2 0 0 0,1 1 0 0 0,-1 1 0 0 0,0 0 0 0 0,0-1 0 0 0,0-1 0 0 0,0 2 0 0 0,2 0 0 0 0,-2-1-1 0 0,0 1 1 0 0,0-2 0 0 0,-2 1 0 0 0,2 1 0 0 0,0 0 32 0 0,0 6-70 0 0,0-2-243 0 0,0-2 315 0 0,0-3 0 0 0,0 1 0 0 0,0 1 0 0 0,0-1 0 0 0,2-1 1 0 0,-2 1-1 0 0,0 1 0 0 0,1-1 0 0 0,-1-1 0 0 0,1 1 0 0 0,-1 1 0 0 0,2-1 0 0 0,-2 0 1 0 0,1-1-1 0 0,0 1 0 0 0,1-1 0 0 0,-2 1 0 0 0,1 0 0 0 0,0-1 0 0 0,1 1 0 0 0,-1 0-2 0 0,8 11 18 0 0,-9-13-32 0 0,1 1 0 0 0,-1-1 0 0 0,2 2 0 0 0,-2-2-1 0 0,1 0 1 0 0,-1 1 0 0 0,1-1 0 0 0,1 0-1 0 0,-2 0 1 0 0,1 2 0 0 0,-1-2 0 0 0,1 0 0 0 0,0 0-1 0 0,-1 0 1 0 0,2 0 0 0 0,-1 0 0 0 0,-1 0-1 0 0,1 0 1 0 0,1 0 0 0 0,-1 0 14 0 0,20-3 4 0 0,12-9 138 0 0,-11 6-116 0 0,-18 4-48 0 0,0 1 0 0 0,1-1 0 0 0,-1 0 0 0 0,3 1 22 0 0,6-1 4 0 0,-1-1 0 0 0,6-2-4 0 0,-8 2 1 0 0,1 0 1 0 0,-1 1-1 0 0,1 0 1 0 0,3 1-2 0 0,-5 1 13 0 0,-1-2 1 0 0,1 0 0 0 0,7-1-14 0 0,-7 0 3 0 0,1 1 1 0 0,-1 1 0 0 0,6-1-4 0 0,8 0-3 0 0,-1 1 0 0 0,0-4 0 0 0,7-2 3 0 0,-1 1 62 0 0,17-1-62 0 0,3-1 257 0 0,-29 5-177 0 0,13-2-80 0 0,24 2 5 0 0,-17 0 78 0 0,37 1-83 0 0,-47 7 74 0 0,11 0-93 0 0,-14-2 79 0 0,-21-1-70 0 0,0-2 0 0 0,-1 1 0 0 0,1-1 0 0 0,1 0-1 0 0,2 0 12 0 0,15-1 40 0 0,-15 1-60 0 0,1-2 1 0 0,-1 2-1 0 0,6-3 19 0 0,9-8-123 0 0,-8 7 172 0 0,-15 4-57 0 0,0 0 1 0 0,0 0-1 0 0,2 0 0 0 0,-2 0 0 0 0,0 0 0 0 0,0 0 0 0 0,0 0 0 0 0,0 0 1 0 0,1 0-1 0 0,-1 0 0 0 0,0 0 0 0 0,0 0 0 0 0,0 0 0 0 0,0 0 1 0 0,1 0-1 0 0,-1 0 0 0 0,0 0 0 0 0,0 0 0 0 0,0 0 0 0 0,0-1 1 0 0,2 1-1 0 0,-2 0 0 0 0,0 0 0 0 0,0 0 0 0 0,0 0 0 0 0,0 0 1 0 0,0 0-1 0 0,1-2 0 0 0,-1 2 0 0 0,0 0 0 0 0,0 0 0 0 0,0 0 1 0 0,0 0-1 0 0,0-2 0 0 0,0 2 0 0 0,0 0 0 0 0,0 0 0 0 0,0 0 1 0 0,0 0-1 0 0,0-1 0 0 0,0 1 0 0 0,0 0 0 0 0,0 0 0 0 0,0 0 1 0 0,0-2-1 0 0,0 2 0 0 0,0 0 0 0 0,0 0 0 0 0,0 0 0 0 0,0 0 8 0 0,0-1-153 0 0,0-1-58 0 0,3 2 210 0 0,-5 0-1 0 0,2 0-1 0 0,0 0 1 0 0,0 0-1 0 0,0 0 1 0 0,0 0-1 0 0,0 0 0 0 0,0 0 1 0 0,0 0-1 0 0,0 0 0 0 0,0 0 1 0 0,0 0-1 0 0,0 0 1 0 0,0 0-1 0 0,0 0 0 0 0,0 0 1 0 0,0 0-1 0 0,0 0 1 0 0,0 0-1 0 0,0 0 0 0 0,0 0 1 0 0,0 0-1 0 0,0 0 0 0 0,0 0 1 0 0,0 0-1 0 0,0 0 1 0 0,0 0-1 0 0,0 0 0 0 0,0 0 1 0 0,0 0-1 0 0,0-2 1 0 0,0 2-1 0 0,0 0 0 0 0,0 0 1 0 0,0 0-1 0 0,0 0 1 0 0,0 0-1 0 0,0 0 0 0 0,-1 0 1 0 0,1 0-1 0 0,0 0 0 0 0,0 0 1 0 0,0 0-1 0 0,0 0 1 0 0,0 0-1 0 0,0 0 0 0 0,0 0 1 0 0,0 0-1 0 0,0 0 1 0 0,0 0-1 0 0,0 0 0 0 0,0 0 1 0 0,0 0-1 0 0,0 0 1 0 0,0 0-1 0 0,0 0 0 0 0,0 0 1 0 0,0 0-1 0 0,0 0 0 0 0,0 0 1 0 0,0 0-1 0 0,0 0 1 0 0,0 0 2 0 0,-3 7-422 0 0,3-9 413 0 0,3-4-345 0 0,9-32 348 0 0,0 3 307 0 0,-10 25-349 0 0,2 0 0 0 0,-1 0 0 0 0,1 2 0 0 0,1-5 48 0 0,4-6 33 0 0,-5 11 29 0 0,-1 1-1 0 0,1-1 1 0 0,4-3-62 0 0,-7 6-16 0 0,1 1 1 0 0,0 0-1 0 0,0-1 1 0 0,0 0-1 0 0,-1 2 1 0 0,0-2-1 0 0,-1 0 1 0 0,2 0-1 0 0,-1-1 16 0 0,2-9 150 0 0,-2 4-198 0 0,0 1 0 0 0,0 0 0 0 0,-1 0 1 0 0,2-1-1 0 0,-4-7 48 0 0,2 0 106 0 0,0 8-85 0 0,-1 10-22 0 0,1-1 0 0 0,0 1 0 0 0,0-2-1 0 0,0 2 1 0 0,0-1 0 0 0,0 1 0 0 0,0-2-1 0 0,0 2 1 0 0,0-2 0 0 0,0 2 0 0 0,1-1-1 0 0,-1 1 1 0 0,0-2 1 0 0,2-6 1 0 0,0 0 0 0 0,0 0 0 0 0,-1 0-1 0 0,-1-1 0 0 0,1 1-6 0 0,-1 2-1 0 0,2-2 1 0 0,-1 0-1 0 0,3-4 7 0 0,-4 12 1 0 0,0-1-1 0 0,0 1 0 0 0,0 0 0 0 0,0-2 1 0 0,0 2-1 0 0,0-2 0 0 0,0 2 0 0 0,0-1 1 0 0,0 1-1 0 0,0-2 0 0 0,0 2 0 0 0,0-1 1 0 0,0 1-1 0 0,0-2 0 0 0,0 2 0 0 0,0 0 10 0 0,0 0 1 0 0,0 0-1 0 0,0 0 1 0 0,0 0-1 0 0,-1-2 1 0 0,1 2-1 0 0,0 0 1 0 0,0 0-1 0 0,0 0 1 0 0,0 0-1 0 0,0 0 1 0 0,0 0-1 0 0,0 0 0 0 0,0 0 1 0 0,0 0-1 0 0,0-1 1 0 0,0 1-1 0 0,0 0 1 0 0,0 0-1 0 0,0 0 1 0 0,0 0-1 0 0,0 0 1 0 0,0 0-1 0 0,1 0 1 0 0,-1 0-1 0 0,0 0 1 0 0,0-2-1 0 0,0 2 0 0 0,0 0 1 0 0,0 0-1 0 0,0 0 1 0 0,0 0-1 0 0,0 0 1 0 0,0 0-1 0 0,0 0 1 0 0,0 0-1 0 0,0 0 1 0 0,0 0-1 0 0,1 0 1 0 0,-1 0-1 0 0,0 0 1 0 0,0 0-1 0 0,0 0-10 0 0,2-6 54 0 0,0 1 1 0 0,-1-2-1 0 0,1 1 1 0 0,0-4-55 0 0,0 3 83 0 0,-1 4-55 0 0,0-2 1 0 0,-1 0-1 0 0,2 2 0 0 0,-2-2 0 0 0,1 0 0 0 0,-1 1 0 0 0,0-1 0 0 0,0 1 1 0 0,0 0-1 0 0,-1-1-28 0 0,1 5 10 0 0,0 0 0 0 0,0 0 0 0 0,0-2 0 0 0,0 2 0 0 0,0 0 0 0 0,0 0 0 0 0,0 0 0 0 0,0 0 0 0 0,0 0 1 0 0,0 0-1 0 0,0 0 0 0 0,-2 0 0 0 0,2 0 0 0 0,0 0 0 0 0,0 0 0 0 0,0 0 0 0 0,0-2 0 0 0,0 2 0 0 0,0 0 0 0 0,0 0 0 0 0,-1 0 1 0 0,1 0-1 0 0,0 0 0 0 0,0 0 0 0 0,0 0 0 0 0,0 0 0 0 0,0 0 0 0 0,0 0 0 0 0,0 0 0 0 0,-1 0 0 0 0,1 0-10 0 0,0 2 8 0 0,0-2 0 0 0,0 0 0 0 0,0 0-1 0 0,0 0 1 0 0,0 0 0 0 0,-2 0 0 0 0,2 0-1 0 0,0 0 1 0 0,0 0 0 0 0,0 0 0 0 0,0 0-1 0 0,0 0 1 0 0,-1 0 0 0 0,1-2 0 0 0,0 2-1 0 0,0 0 1 0 0,0 0 0 0 0,0 0 0 0 0,0 0-1 0 0,0 0 1 0 0,0 0 0 0 0,-1 0 0 0 0,1 0-1 0 0,0 0 1 0 0,0 0 0 0 0,0 0 0 0 0,0 0-1 0 0,0-1 1 0 0,0 1 0 0 0,0 0-1 0 0,0 0 1 0 0,0 0 0 0 0,0 0 0 0 0,0 0-1 0 0,-2 0 1 0 0,2-2 0 0 0,0 2 0 0 0,0 0-1 0 0,0 0 1 0 0,0 0 0 0 0,0 0 0 0 0,0 0-1 0 0,0 0 1 0 0,0-1-8 0 0,0 5-133 0 0,-1-10 47 0 0,1 6 142 0 0,3-5-84 0 0,-3 2-104 0 0,0 3 144 0 0,0 0-1 0 0,-2 0 0 0 0,2 0 0 0 0,-1 0 1 0 0,1 0-1 0 0,0 0 0 0 0,-1 0 0 0 0,1 0 0 0 0,-1 0 1 0 0,1 0-1 0 0,0 0 0 0 0,-2 1 0 0 0,2-1 0 0 0,0 0 1 0 0,-1 0-1 0 0,1 0 0 0 0,-1 0 0 0 0,1 2 1 0 0,0-2-1 0 0,0 0 0 0 0,-2 0 0 0 0,2 2 0 0 0,0-2-11 0 0,-1 0-19 0 0,0 3 26 0 0,-2-1 1 0 0,2 1-1 0 0,-1-2 0 0 0,0 3 1 0 0,0-1-1 0 0,1 0 0 0 0,0-1 0 0 0,0 1 1 0 0,-1 0-1 0 0,1 2-7 0 0,0-2-2 0 0,-7 22 48 0 0,0-1 0 0 0,-3 14-46 0 0,6-11 12 0 0,0 2 0 0 0,1-1 0 0 0,1 1 0 0 0,1-1 0 0 0,2 27-12 0 0,-2-52-26 0 0,4-9-286 0 0,-1 3 288 0 0,-1-1-1 0 0,1 1 1 0 0,1 0-1 0 0,-2 0 1 0 0,0 1-1 0 0,1-1 1 0 0,-1-2 24 0 0,4-13 21 0 0,5-24-138 0 0,4-30 117 0 0,-1 6-71 0 0,-4 30 74 0 0,-3 18 50 0 0,-1 0 0 0 0,-1-1 1 0 0,-1 1-1 0 0,0-2 0 0 0,-1 1-53 0 0,-1 17 14 0 0,0 2 0 0 0,1 0 0 0 0,-1 0 0 0 0,0-1-1 0 0,0 1 1 0 0,0 0 0 0 0,0-2 0 0 0,0 2 0 0 0,-1 0 0 0 0,1-2-1 0 0,0 2 1 0 0,0 0 0 0 0,0-1 0 0 0,0 1 0 0 0,0 0 0 0 0,0 0 0 0 0,0-2-1 0 0,0 2 1 0 0,-1 0 0 0 0,1 0 0 0 0,0-2 0 0 0,0 2 0 0 0,0 0 0 0 0,-2 0-1 0 0,2-1 1 0 0,0 1 0 0 0,0 0 0 0 0,-1 0-14 0 0,1 0 6 0 0,0 0 0 0 0,-1 0 1 0 0,1 0-1 0 0,-2 0 0 0 0,2 0 0 0 0,0 0 1 0 0,-1 0-1 0 0,1 0 0 0 0,-1 1 0 0 0,1-1 0 0 0,0 0 1 0 0,-2 0-1 0 0,2 0 0 0 0,0 2 0 0 0,-1-2 1 0 0,1 0-1 0 0,0 0 0 0 0,0 2 0 0 0,-1-2-6 0 0,-2 3 6 0 0,2 0 0 0 0,-2-1-1 0 0,1 1 1 0 0,0 2-1 0 0,0-2 1 0 0,0 0 0 0 0,1 1-6 0 0,-3 7 56 0 0,2 0 0 0 0,-1-1 0 0 0,2 2 0 0 0,-2 9-56 0 0,0-7-11 0 0,1 1 0 0 0,-4 9 11 0 0,-25 109-208 0 0,24-103 97 0 0,6-19-8 0 0,-1 2 0 0 0,-1-2 0 0 0,-1 2 119 0 0,13-45-737 0 0,3-25 737 0 0,-3 8 53 0 0,7-17-53 0 0,1 20 89 0 0,-12 32 14 0 0,0 1 1 0 0,1-2 0 0 0,-2-1-104 0 0,-4 14 77 0 0,2-8 6 0 0,-2 10-74 0 0,0 0-1 0 0,0 0 1 0 0,0 0 0 0 0,0 0 0 0 0,0 0 0 0 0,0 0-1 0 0,0 0 1 0 0,0 0 0 0 0,0 0 0 0 0,0 0 0 0 0,0 0 0 0 0,0 0-1 0 0,0 0 1 0 0,0-1 0 0 0,0 1 0 0 0,0 0 0 0 0,0 0 0 0 0,0 0-1 0 0,0 0 1 0 0,0 0 0 0 0,1 0 0 0 0,-1 0 0 0 0,0 0 0 0 0,0 0-1 0 0,0 0 1 0 0,0 0 0 0 0,0 0 0 0 0,0 0 0 0 0,0 0 0 0 0,0 0-1 0 0,0 0 1 0 0,0 0 0 0 0,0 0 0 0 0,0 0 0 0 0,0 0 0 0 0,0 0-1 0 0,2 0 1 0 0,-2 0 0 0 0,0 0 0 0 0,0 0 0 0 0,0 0 0 0 0,0 0-1 0 0,0 0 1 0 0,0 0 0 0 0,0 0 0 0 0,0 0 0 0 0,0 0 0 0 0,0 0-1 0 0,0 0 1 0 0,0 0 0 0 0,0 0 0 0 0,1 0-9 0 0,-1 5 84 0 0,0-2-56 0 0,0-3-26 0 0,0 2-1 0 0,0-2 1 0 0,0 1-1 0 0,1 1 1 0 0,-1-2-1 0 0,0 1 1 0 0,0-1-1 0 0,0 2 1 0 0,2-2-1 0 0,-2 2 1 0 0,0-2-1 0 0,1 1 1 0 0,-1-1-1 0 0,0 0 1 0 0,1 2-1 0 0,-1-2 0 0 0,0 2 1 0 0,2-2-1 0 0,-2 0 1 0 0,1 1-1 0 0,-1-1 1 0 0,1 0-1 0 0,-1 2 1 0 0,2-2-1 0 0,-1 0-1 0 0,0 0 3 0 0,1 0 0 0 0,-1 0-1 0 0,0-2 1 0 0,2 2-1 0 0,-2 0 1 0 0,0-1 0 0 0,1 1-1 0 0,-1-2 1 0 0,0 2 0 0 0,1-2-1 0 0,0 1-2 0 0,0-1 1 0 0,-1 2 1 0 0,0-2-1 0 0,0 1 0 0 0,2 1 0 0 0,-2-2 1 0 0,1 2-1 0 0,-1 0 0 0 0,2-1 0 0 0,-2 1 1 0 0,0 0-1 0 0,3 0-1 0 0,8 0-6 0 0,1 0 0 0 0,0 1 1 0 0,-1 1-1 0 0,1 1 0 0 0,-1 0 0 0 0,10 5 6 0 0,78 30 146 0 0,-27-4-250 0 0,-62-31-71 0 0,-2 0 1 0 0,9 1 174 0 0,2-1-508 0 0,-20-3 493 0 0,0 0-1 0 0,0 0 1 0 0,0 0-1 0 0,0 2 1 0 0,1-2-1 0 0,-1 0 0 0 0,0 0 1 0 0,0 0-1 0 0,0 0 1 0 0,0 0-1 0 0,0 0 0 0 0,1 0 1 0 0,-1 0-1 0 0,0 0 1 0 0,0 1-1 0 0,0-1 1 0 0,0 0-1 0 0,0 0 0 0 0,0 0 1 0 0,0 0-1 0 0,0 0 1 0 0,2 2-1 0 0,-2-2 1 0 0,0 0-1 0 0,0 0 0 0 0,0 0 1 0 0,0 0-1 0 0,0 1 1 0 0,0-1-1 0 0,0 0 0 0 0,0 0 17 0 0,0 0-9 0 0,0 0 1 0 0,0 2-1 0 0,0-2 1 0 0,0 0 0 0 0,0 0-1 0 0,0 0 1 0 0,0 0-1 0 0,0 0 1 0 0,0 0 0 0 0,0 0-1 0 0,0 0 1 0 0,0 0 0 0 0,0 0-1 0 0,-2 0 1 0 0,2 0-1 0 0,0 0 1 0 0,0 0 0 0 0,0 0-1 0 0,0 2 1 0 0,0-2-1 0 0,0 0 1 0 0,0 0 0 0 0,0 0-1 0 0,0 0 1 0 0,0 0 0 0 0,0 0-1 0 0,0 0 1 0 0,0 0-1 0 0,0 0 1 0 0,-1 0 0 0 0,1 0-1 0 0,0 0 1 0 0,0 0-1 0 0,0 0 1 0 0,0 0 0 0 0,0 0-1 0 0,0 0 1 0 0,0 0 0 0 0,0 0-1 0 0,0 0 1 0 0,0 0-1 0 0,0 0 1 0 0,-1 0 0 0 0,1 0-1 0 0,0 0 1 0 0,0 0-1 0 0,0 0 1 0 0,0 0 0 0 0,0-2-1 0 0,0 2 1 0 0,0 0 0 0 0,0 0-1 0 0,0 0 1 0 0,0 0-1 0 0,0 0 1 0 0,0 0 0 0 0,0 0-1 0 0,0 0 1 0 0,0 0-1 0 0,0 0 1 0 0,0 0 0 0 0,0 0-1 0 0,0 0 1 0 0,0 0 0 0 0,0 0 7 0 0,-4-3-176 0 0,1 0 0 0 0,1 1 0 0 0,-2 0 1 0 0,1 1-1 0 0,-1-1 0 0 0,2 0 1 0 0,-2 1-1 0 0,1-1 0 0 0,-1 1 0 0 0,0 1 1 0 0,-1-2 175 0 0,1 2-85 0 0,-1-2 0 0 0,-1 1 0 0 0,3-1 0 0 0,-3 0 0 0 0,0-2 85 0 0,-23-19-32 0 0,25 18 42 0 0,-1 0 0 0 0,1 0 0 0 0,-1 2 0 0 0,-1 0 0 0 0,1-1 0 0 0,0 1 0 0 0,0 0 0 0 0,-3 0-10 0 0,1-1 18 0 0,1 1 0 0 0,-1-2 0 0 0,2 2 0 0 0,-2-2 0 0 0,2 0 1 0 0,0 0-1 0 0,0-1 0 0 0,-2-1-18 0 0,6 6 39 0 0,-15-27 488 0 0,12 28-166 0 0,3 2-13 0 0,1-7-19 0 0,1 7-283 0 0,0-2 0 0 0,-1 0-1 0 0,2 0 1 0 0,-1 0 0 0 0,-1 1-1 0 0,1-1 1 0 0,1 0-1 0 0,-1 0 1 0 0,-1 0 0 0 0,1 0-1 0 0,1 0 1 0 0,-1-1-46 0 0,9 2 211 0 0,18 4 14 0 0,-16-5-49 0 0,-1 3 0 0 0,1-1-1 0 0,-1 1 1 0 0,1 2-1 0 0,5 2-175 0 0,42 15 167 0 0,-52-18-156 0 0,3-1 0 0 0,-3-2 0 0 0,3 1 0 0 0,3 0-11 0 0,-3-1 26 0 0,1 3 0 0 0,8 0-26 0 0,-12-2 4 0 0,-2 1 0 0 0,2 1 0 0 0,-2-1 1 0 0,1 0-1 0 0,0 0 0 0 0,-1 1 0 0 0,0 0-4 0 0,-1 0-11 0 0,0-1-1 0 0,1-1 1 0 0,-1 1-1 0 0,0-2 1 0 0,1 1-1 0 0,-1 0 1 0 0,4-1 11 0 0,14 9-136 0 0,36 16-481 0 0,-57-26 610 0 0,1 2-1 0 0,-1-2 1 0 0,-1 1 0 0 0,1-1 0 0 0,1 2 0 0 0,-1 0 0 0 0,-1-2 0 0 0,1 1-1 0 0,1 1 1 0 0,-2-1 7 0 0,1-1-8 0 0,-1 2 0 0 0,1 0 0 0 0,1-2 0 0 0,-2 1 0 0 0,1-1 0 0 0,0 2 0 0 0,-1-2 0 0 0,2 2 0 0 0,-1-2 0 0 0,0 1 8 0 0,0 1-11 0 0,1-2 0 0 0,-1 0 0 0 0,0 1 0 0 0,1-1-1 0 0,-1 0 1 0 0,0 2 0 0 0,1-2 0 0 0,-1 0 0 0 0,0 0 0 0 0,1 0 0 0 0,-1 0 0 0 0,0 0 0 0 0,0 0 0 0 0,1 0 0 0 0,-1 0 0 0 0,0 0 0 0 0,1 0 0 0 0,0-2 11 0 0,4 1-7 0 0,-1 1 1 0 0,0 0-1 0 0,0 0 0 0 0,1 0 1 0 0,-1 0-1 0 0,0 0 0 0 0,0 1 1 0 0,1 1-1 0 0,1 0 7 0 0,4 1-57 0 0,-10-3 51 0 0,0 0 8 0 0,-1 0 0 0 0,0 0-1 0 0,0 0 1 0 0,0 0-1 0 0,2 0 1 0 0,-2 0 0 0 0,0 2-1 0 0,0-2 1 0 0,1 0 0 0 0,-1 0-1 0 0,0 0 1 0 0,0 0-1 0 0,0 0 1 0 0,1 0 0 0 0,-1 0-1 0 0,0 1 1 0 0,0-1 0 0 0,0 0-1 0 0,0 0 1 0 0,2 0-1 0 0,-2 0 1 0 0,0 2 0 0 0,0-2-1 0 0,0 0 1 0 0,0 0 0 0 0,0 0-1 0 0,0 1 1 0 0,0-1-1 0 0,1 0 1 0 0,-1 0 0 0 0,0 0-1 0 0,0 2-1 0 0,0-2-1 0 0,0 0 0 0 0,0 0 0 0 0,0-2 0 0 0,0 2 0 0 0,0 0 1 0 0,-1 0-1 0 0,1 0 0 0 0,0 0 0 0 0,0 0 0 0 0,0 0 0 0 0,0 0 0 0 0,0 0 0 0 0,0 0 0 0 0,0 0 0 0 0,0 0 0 0 0,0 0 0 0 0,0 0 0 0 0,0 0 0 0 0,0 0 0 0 0,0 0 0 0 0,0 0 0 0 0,0 0 0 0 0,0-1 0 0 0,0 1 0 0 0,1 0 0 0 0,-1 0 0 0 0,0 0 0 0 0,0 0 0 0 0,0 0 1 0 0,0 0-1 0 0,0 0 0 0 0,0 0 0 0 0,0 0 0 0 0,0 0 0 0 0,0 0 0 0 0,0 0 0 0 0,0 0 0 0 0,0 0 0 0 0,0 0 0 0 0,0 0 0 0 0,0 0 0 0 0,0 0 0 0 0,0 0 0 0 0,0 0 0 0 0,0 0 0 0 0,0 0 0 0 0,0 0 0 0 0,0 0 0 0 0,1 0 1 0 0,3 1-160 0 0,4 4 194 0 0,-5-3 32 0 0,-3-2-56 0 0,0 0 0 0 0,0 0-1 0 0,0 0 1 0 0,0 0-1 0 0,0 0 1 0 0,0 0-1 0 0,0 2 1 0 0,1-2-1 0 0,-1 0 1 0 0,0 0-1 0 0,0 0 1 0 0,0 0-1 0 0,0 0 1 0 0,0 0-1 0 0,0 0 1 0 0,0 1-1 0 0,0-1 1 0 0,0 0-1 0 0,0 0 1 0 0,0 0-1 0 0,0 0 1 0 0,0 0-1 0 0,1 0 1 0 0,-1 2-1 0 0,0-2 1 0 0,0 0-1 0 0,0 0 1 0 0,0 0-1 0 0,0 0 1 0 0,0 0-1 0 0,-1 1 1 0 0,1-1-1 0 0,0 0 1 0 0,0 0-1 0 0,0 0 1 0 0,0 0-1 0 0,0 0 1 0 0,0 0-1 0 0,0 2 1 0 0,0-2-1 0 0,0 0 1 0 0,0 0-1 0 0,0 0 1 0 0,0 0-1 0 0,0 0 1 0 0,-1 0-1 0 0,1 0 1 0 0,0 0-1 0 0,0 2 1 0 0,0-2-1 0 0,0 0 1 0 0,0 0-1 0 0,0 0 1 0 0,0 0 0 0 0,-2 0-1 0 0,2 0 1 0 0,0 0-1 0 0,0 0 1 0 0,0 0-1 0 0,0 0 1 0 0,0 0-1 0 0,-1 0-9 0 0,-1 3 16 0 0,0 0 0 0 0,0 2 0 0 0,-1-2 0 0 0,0 0 0 0 0,2 2 0 0 0,0 0 0 0 0,-2-2 0 0 0,2 2-16 0 0,-4 7 21 0 0,-16 35 33 0 0,-15 31 52 0 0,27-55-120 0 0,-26 66-146 0 0,35-86 150 0 0,-4 5 2 0 0,1 2 0 0 0,0-2-1 0 0,1 2 1 0 0,-1 0 0 0 0,2-1 0 0 0,0 1 0 0 0,-2 5 8 0 0,25-64-2127 0 0,46-136 1780 0 0,-58 165 775 0 0,-9 19-144 0 0,-1 2-4 0 0,-4 12 123 0 0,-24 46 105 0 0,17-32-307 0 0,-1 1 1 0 0,-4 14-202 0 0,10-17-56 0 0,-1-1 0 0 0,2 0 1 0 0,1 1-1 0 0,0 1 0 0 0,3 0 0 0 0,-2-2 0 0 0,3 12 56 0 0,-1-30-496 0 0,2-12-465 0 0,-1 2 918 0 0,1 1 0 0 0,1 0 0 0 0,-2 0 1 0 0,0-2-1 0 0,1 2 0 0 0,-1-1 0 0 0,0 1 1 0 0,0 0-1 0 0,0-2 43 0 0,-3-37 134 0 0,2 30-77 0 0,-2-2 33 0 0,1-2-1 0 0,-2-1 1 0 0,0 3-1 0 0,0-1 1 0 0,-1 0-1 0 0,-7-12-89 0 0,7 12 95 0 0,-11-22 249 0 0,-1 1 1 0 0,-12-19-345 0 0,28 50 30 0 0,-2 2 1 0 0,1 0-1 0 0,-1-1 1 0 0,0 1-1 0 0,1 0 1 0 0,-1 0-1 0 0,0-1 1 0 0,1 1-1 0 0,-1 1 1 0 0,-1-1-1 0 0,2 2 1 0 0,-2-1-1 0 0,1 0 0 0 0,-1 1 1 0 0,2-1-1 0 0,-2 0 1 0 0,0 1-1 0 0,1 1 1 0 0,-1-2-1 0 0,0 2 1 0 0,0 0-1 0 0,0-1 1 0 0,2 1-1 0 0,-2 1 1 0 0,0-1-1 0 0,0 0 1 0 0,1 2-1 0 0,-1-2 1 0 0,0 1-1 0 0,0 1 1 0 0,2 0-1 0 0,-2-1 1 0 0,1 1-1 0 0,-1 1 1 0 0,2-1-1 0 0,-1 1 1 0 0,-1-1-1 0 0,0 3-30 0 0,-8 8 35 0 0,1 0 0 0 0,-1 1-1 0 0,1 1 1 0 0,1-1-1 0 0,-1 3 1 0 0,2 1-1 0 0,1-2 1 0 0,1 2-1 0 0,-3 1-34 0 0,5-4 32 0 0,1-2-1 0 0,0 1 1 0 0,0-1-1 0 0,2 2 1 0 0,-1 1-32 0 0,2-9 3 0 0,-1 1 0 0 0,2-2 0 0 0,0 2 1 0 0,0-1-1 0 0,0 1 0 0 0,0 0 0 0 0,2-1 0 0 0,-2 1 0 0 0,1-2 1 0 0,2 7-4 0 0,-2-10-49 0 0,0-1 1 0 0,1 1 0 0 0,-2 1-1 0 0,1-1 1 0 0,0-2-1 0 0,1 3 1 0 0,0-3 0 0 0,-1 3-1 0 0,1-3 1 0 0,-1 2 0 0 0,2-1 48 0 0,-3-2-17 0 0,1 2 0 0 0,-1-2 1 0 0,1 0-1 0 0,-1 1 0 0 0,2-1 0 0 0,-2 0 1 0 0,1 2-1 0 0,0-2 0 0 0,-1 0 1 0 0,2 0-1 0 0,-2 0 0 0 0,1 0 0 0 0,0 0 1 0 0,-1 2-1 0 0,2-2 0 0 0,-1 0 1 0 0,-1 0-1 0 0,1 0 0 0 0,-1-2 0 0 0,1 2 1 0 0,1 0-1 0 0,-2 0 0 0 0,1 0 0 0 0,0 0 1 0 0,-1-2-1 0 0,2 2 0 0 0,-2 0 1 0 0,1 0-1 0 0,-1-1 0 0 0,1 1 0 0 0,-1 0 1 0 0,2-2 16 0 0,2-1-19 0 0,-2 0 0 0 0,1-2 0 0 0,-1 1 0 0 0,1 0 0 0 0,0 0 0 0 0,-1-1 0 0 0,1 1 0 0 0,-2 0 0 0 0,2 0 0 0 0,-2-1 0 0 0,2-3 19 0 0,1-9-109 0 0,0-1-1 0 0,1-12 110 0 0,-1 8-23 0 0,0-4 72 0 0,-2 0 1 0 0,0 0-1 0 0,-1 0 0 0 0,-1-1 1 0 0,-1 1-1 0 0,-1-3-49 0 0,2 25 30 0 0,-1 0 1 0 0,1-1-1 0 0,0 0 1 0 0,-1 2-1 0 0,-1-2 1 0 0,1 0-1 0 0,1 2 1 0 0,-3-2-1 0 0,2 1 1 0 0,-1-4-31 0 0,0 7 13 0 0,1-1 1 0 0,1 0-1 0 0,-1 2 1 0 0,-1-1-1 0 0,1-1 1 0 0,0 1-1 0 0,-1 1 1 0 0,1-2-1 0 0,0 2 1 0 0,-1-2-1 0 0,1 2 1 0 0,0-1-1 0 0,0 1 1 0 0,-1-2-1 0 0,1 2 1 0 0,0 0-1 0 0,-1 0 1 0 0,1-2-1 0 0,0 2 1 0 0,-1 0-1 0 0,0 0 1 0 0,0 0-1 0 0,1 0 1 0 0,0 2-1 0 0,-1-2 1 0 0,1 0-1 0 0,-1 2-13 0 0,-2-2 32 0 0,1 1-1 0 0,-1 1 1 0 0,0 0-1 0 0,2-1 1 0 0,-2 2-1 0 0,1-1 0 0 0,0 1 1 0 0,-1-1-1 0 0,2 1 1 0 0,-1 0-1 0 0,1 1 0 0 0,-1-1 1 0 0,0 0-32 0 0,-6 10 27 0 0,0 2-1 0 0,-5 11-26 0 0,3-7-49 0 0,-7 12 34 0 0,2 2 1 0 0,-2 6 14 0 0,12-28 38 0 0,1 2 0 0 0,1-2 0 0 0,0 2 1 0 0,2 0-1 0 0,-2 0 0 0 0,2 0 0 0 0,-2 13-38 0 0,4-22-9 0 0,0-1 0 0 0,0 0-1 0 0,0 0 1 0 0,0 1-1 0 0,0-1 1 0 0,0 0 0 0 0,2 0-1 0 0,-2 1 1 0 0,1-3 0 0 0,-1 2-1 0 0,1 1 1 0 0,1-1 0 0 0,-1 0-1 0 0,-1-1 1 0 0,1 1-1 0 0,2 0 10 0 0,-3-1-25 0 0,1-2 0 0 0,1 1-1 0 0,-1 1 1 0 0,0 0-1 0 0,1-2 1 0 0,-1 1 0 0 0,0-1-1 0 0,0 2 1 0 0,1-2-1 0 0,-1 2 1 0 0,0-2-1 0 0,1 1 1 0 0,-1-1 0 0 0,0 0-1 0 0,1 0 1 0 0,-1 0-1 0 0,0 2 1 0 0,1-2 0 0 0,-1 0-1 0 0,0 0 1 0 0,2 0-1 0 0,-2-2 1 0 0,0 2-1 0 0,1 0 1 0 0,-1 0 0 0 0,0-1-1 0 0,1 1 1 0 0,-1 0-1 0 0,0-2 26 0 0,7-1-45 0 0,-1-2-1 0 0,1 0 1 0 0,-2 0-1 0 0,1 0 1 0 0,-1-1-1 0 0,1-1 0 0 0,-2 1 1 0 0,2-1-1 0 0,-2 1 1 0 0,1-6 45 0 0,14-17-102 0 0,0-2 0 0 0,-2-3 102 0 0,-6 11 62 0 0,7-11 137 0 0,1-8-199 0 0,-15 32 8 0 0,-1-1 1 0 0,0 0-1 0 0,0-1 1 0 0,0 1-1 0 0,-1 0 0 0 0,-1-6-8 0 0,-2 9 165 0 0,-4 8-6 0 0,-7 10 98 0 0,7-7-200 0 0,-9 9-27 0 0,-1 2 1 0 0,1-1 0 0 0,2 2-1 0 0,-1 1 1 0 0,1-1 0 0 0,-4 11-31 0 0,1-5 16 0 0,5-7 9 0 0,1-1-1 0 0,-1 4 1 0 0,3-3 0 0 0,-2 2-1 0 0,3-1 1 0 0,-5 11-25 0 0,9-21-75 0 0,-1 1 1 0 0,0 3 0 0 0,0-3 1 0 0,0 2-1 0 0,1 2 74 0 0,1-8 7 0 0,0-1 0 0 0,0 1 1 0 0,0 1-1 0 0,0-1 0 0 0,0-1 0 0 0,0 1 0 0 0,0 0 1 0 0,0-1-1 0 0,1 1 0 0 0,-1-1 0 0 0,0 1 0 0 0,2 0 1 0 0,-2-1-1 0 0,1 1 0 0 0,-1-1 0 0 0,1 1 0 0 0,-1 0 1 0 0,2-1-1 0 0,-2 1 0 0 0,1-2 0 0 0,1 3-7 0 0,-2-3-34 0 0,2 2-1 0 0,-1-2 0 0 0,0 1 1 0 0,1-1-1 0 0,-1 0 0 0 0,-1 0 1 0 0,1 2-1 0 0,1-2 0 0 0,-1 0 1 0 0,0 0-1 0 0,1 0 1 0 0,-1 0-1 0 0,0 0 0 0 0,0 0 1 0 0,1 0-1 0 0,-1 0 35 0 0,20-6-446 0 0,-14 2 415 0 0,0-1-1 0 0,1 1 1 0 0,-1-1 0 0 0,-1 0 0 0 0,1 0-1 0 0,0-1 1 0 0,-1-1 0 0 0,1 1-1 0 0,-2-3 1 0 0,0 3 0 0 0,3-5 31 0 0,8-15-153 0 0,-2 0 1 0 0,11-26 152 0 0,-21 43 25 0 0,1-4-5 0 0,0 0 1 0 0,1 0-1 0 0,-2-1 1 0 0,-2 1-1 0 0,2-2 1 0 0,-1 1-1 0 0,-2 1 1 0 0,2-10-21 0 0,-3 21 17 0 0,1 1 0 0 0,-1-1 0 0 0,0 0 0 0 0,0-1 0 0 0,0 2 1 0 0,0-1-1 0 0,-1 0 0 0 0,1 1 0 0 0,0-3 0 0 0,0 3 0 0 0,-2-1 0 0 0,2 1 1 0 0,0-1-1 0 0,-1 0 0 0 0,1 1 0 0 0,-1-1 0 0 0,0-1-17 0 0,1 3 16 0 0,-2-2 1 0 0,1 2-1 0 0,1-1 1 0 0,-1 1-1 0 0,-1-2 1 0 0,1 2-1 0 0,1-2 0 0 0,-1 2 1 0 0,-1 0-1 0 0,1 0 1 0 0,1-1-1 0 0,-1 1 0 0 0,-1 0 1 0 0,1 0-1 0 0,0 0 1 0 0,-1 0-1 0 0,1 0 0 0 0,1 0 1 0 0,-1 0-1 0 0,0 0 1 0 0,-1 0-1 0 0,1 0 0 0 0,0 0 1 0 0,1 1-1 0 0,-2-1-16 0 0,-7 4 50 0 0,1-1-1 0 0,0 0 0 0 0,-1 2 1 0 0,1-2-1 0 0,0 4 0 0 0,2-2 1 0 0,-3 3-50 0 0,-16 13 203 0 0,-11 15-203 0 0,10-12 7 0 0,-110 101 191 0 0,127-117-299 0 0,13-13-275 0 0,14-14 85 0 0,-9 11 288 0 0,-1-2 1 0 0,-1 0-1 0 0,1 0 1 0 0,-2 1-1 0 0,1-3 1 0 0,1-1 2 0 0,6-14 109 0 0,11-30-109 0 0,-15 29 6 0 0,-1 1 0 0 0,1-1 0 0 0,-2 0 0 0 0,-1-4-6 0 0,-7 29 9 0 0,2 1 0 0 0,-2-1 0 0 0,0 1 0 0 0,0-1 0 0 0,0 1 0 0 0,0-1 0 0 0,0 1 0 0 0,0-1 0 0 0,0 2 0 0 0,-2-3-9 0 0,2 4 5 0 0,0-1 1 0 0,0 1-1 0 0,0 0 0 0 0,0-2 0 0 0,-1 2 1 0 0,1-2-1 0 0,0 2 0 0 0,0 0 1 0 0,0 0-1 0 0,-1-1 0 0 0,1 1 0 0 0,0 0 1 0 0,0-2-1 0 0,-2 2 0 0 0,2 0 0 0 0,0 0 1 0 0,-1 0-1 0 0,1-1 0 0 0,0 1 0 0 0,-1 0 1 0 0,1 0-1 0 0,0 0 0 0 0,-1 0 0 0 0,1 0 1 0 0,-2-2-1 0 0,2 2 0 0 0,0 0 0 0 0,-1 0 1 0 0,1 0-1 0 0,0 0 0 0 0,-1 0 0 0 0,1 0 1 0 0,-2 0-1 0 0,2 2 0 0 0,0-2 0 0 0,-1 0 1 0 0,1 0-1 0 0,0 0 0 0 0,-1 0 0 0 0,1 0-5 0 0,-3 1 9 0 0,0 1 0 0 0,1-1-1 0 0,-1 1 1 0 0,1 0 0 0 0,-1-1-1 0 0,2 3 1 0 0,-2-3 0 0 0,0 1-1 0 0,1 3-8 0 0,-19 24 68 0 0,14-19-44 0 0,-15 25 83 0 0,2 3 0 0 0,1 1 0 0 0,-2 6-107 0 0,0 2 80 0 0,18-42-74 0 0,-6 15 16 0 0,0-1 1 0 0,0 5-23 0 0,7-19 13 0 0,1 0 0 0 0,0 0 0 0 0,-1 0 0 0 0,1 0 0 0 0,0 0 0 0 0,1 0 0 0 0,0-1 0 0 0,-2 3 0 0 0,2-2 0 0 0,0 0 0 0 0,0 0 0 0 0,2 1-13 0 0,-2-6-5 0 0,0 2-1 0 0,0-1 1 0 0,0-1 0 0 0,0 2-1 0 0,1-2 1 0 0,-1 2 0 0 0,0-1-1 0 0,1-1 1 0 0,-1 2 0 0 0,0-2-1 0 0,2 1 1 0 0,-2-1 0 0 0,0 2 0 0 0,1-2-1 0 0,-1 2 1 0 0,1-2 5 0 0,-1 0-15 0 0,0 1-1 0 0,2-1 1 0 0,-2 0 0 0 0,0 0-1 0 0,1 0 1 0 0,-1 0 0 0 0,0 0 0 0 0,1 0-1 0 0,-1 0 1 0 0,1 2 0 0 0,-1-2-1 0 0,0 0 1 0 0,2 0 0 0 0,-2 0 0 0 0,0 0-1 0 0,1 0 1 0 0,-1-2 0 0 0,1 2-1 0 0,-1 0 1 0 0,0 0 15 0 0,3 0-53 0 0,-2-1-1 0 0,1-1 1 0 0,-1 2-1 0 0,0-2 0 0 0,2 1 1 0 0,-2-1-1 0 0,1 2 1 0 0,-1-1-1 0 0,0-1 1 0 0,0 0-1 0 0,1 1 0 0 0,-1-3 54 0 0,36-64-482 0 0,-3-2-1 0 0,-4-1 483 0 0,25-49 1104 0 0,-55 120-1095 0 0,0 0 1 0 0,0 0-1 0 0,0 0 1 0 0,0 0-1 0 0,0 0 1 0 0,0 0-1 0 0,0 0 0 0 0,0 0 1 0 0,0-2-1 0 0,0 2 1 0 0,0 0-1 0 0,0 0 0 0 0,1 0 1 0 0,-1 0-1 0 0,0 0 1 0 0,0 0-1 0 0,0 0 1 0 0,0 0-1 0 0,0 0 0 0 0,0 0 1 0 0,0 0-1 0 0,-1-2 1 0 0,1 2-1 0 0,0 0 0 0 0,0 0 1 0 0,0 0-1 0 0,0 0 1 0 0,0 0-1 0 0,0 0 1 0 0,0 0-1 0 0,0 0 0 0 0,0 0 1 0 0,0 0-1 0 0,0 0 1 0 0,0 0-1 0 0,0 0 0 0 0,0-1 1 0 0,0 1-1 0 0,0 0 1 0 0,0 0-10 0 0,-5-2 204 0 0,-7 4-37 0 0,9 1-161 0 0,1-1 0 0 0,-1-1 0 0 0,1 1 0 0 0,0 1 0 0 0,0-1 0 0 0,0 1 0 0 0,0 0 0 0 0,0-1 0 0 0,0 1 0 0 0,0 0 0 0 0,0 1-6 0 0,0 1 1 0 0,-12 19 68 0 0,2 2 1 0 0,0 0-1 0 0,2 2 1 0 0,-1-1 0 0 0,4 1-1 0 0,-1-1 1 0 0,-1 11-70 0 0,6-24 48 0 0,0 1 0 0 0,2 1 0 0 0,-2 13-48 0 0,3-20-15 0 0,0-1 0 0 0,0-2 0 0 0,2 2 0 0 0,-2 0 0 0 0,1 1 0 0 0,0-1 0 0 0,1-2 0 0 0,2 5 15 0 0,-3-6-13 0 0,0 0 1 0 0,2-2-1 0 0,-1 2 1 0 0,0-1 0 0 0,0-1-1 0 0,1 2 1 0 0,0-2-1 0 0,-1 0 1 0 0,2 0 0 0 0,-1 1-1 0 0,3 1 13 0 0,-4-4-13 0 0,-1 1 0 0 0,2-1-1 0 0,-1 1 1 0 0,0 0 0 0 0,0-2 0 0 0,1 1-1 0 0,-2 1 1 0 0,2-2 0 0 0,-1 2 0 0 0,0-2 0 0 0,0 0-1 0 0,1 0 1 0 0,0 1 0 0 0,-1-1 0 0 0,-1 0-1 0 0,2-1 1 0 0,0 1 0 0 0,-1 0 0 0 0,2-2 13 0 0,8-5-131 0 0,-1 1 0 0 0,0-2 1 0 0,0 0-1 0 0,-1-2 0 0 0,1 0 1 0 0,8-9 130 0 0,1-2-7 0 0,-2 0-70 0 0,2-2 0 0 0,-2 0 1 0 0,5-11 76 0 0,25-33 0 0 0,-48 67 4 0 0,2-1 0 0 0,-1-1 1 0 0,1 0-1 0 0,0 2 0 0 0,-1-1 0 0 0,0-1 0 0 0,1 2 0 0 0,-1-1 0 0 0,2 1-4 0 0,-3 0 5 0 0,0 0 0 0 0,0 0 0 0 0,0 0 0 0 0,0 0 1 0 0,0 0-1 0 0,0 0 0 0 0,0-2 0 0 0,1 2 0 0 0,-1 0 0 0 0,0 0 0 0 0,0 0 1 0 0,0 0-1 0 0,0 0 0 0 0,0 0 0 0 0,0 2 0 0 0,0-2 0 0 0,1 0 1 0 0,-1 0-1 0 0,0 0 0 0 0,0 0 0 0 0,0 0 0 0 0,0 0 0 0 0,0 0 0 0 0,0 0 1 0 0,0 0-1 0 0,0 0 0 0 0,2 0 0 0 0,-2 0 0 0 0,0 0 0 0 0,0 0 0 0 0,0 0 1 0 0,0 1-1 0 0,0-1-5 0 0,0 0 20 0 0,0 0-1 0 0,0 2 1 0 0,0-2 0 0 0,0 1 0 0 0,0-1-1 0 0,0 2 1 0 0,0-2 0 0 0,0 0 0 0 0,-2 2-1 0 0,2-2 1 0 0,0 1 0 0 0,0-1 0 0 0,0 0-1 0 0,0 2 1 0 0,-1-2-20 0 0,-7 18 82 0 0,-2 5 31 0 0,-1 1 0 0 0,2 0 1 0 0,-4 17-114 0 0,10-28 54 0 0,-1 0 1 0 0,2 0-1 0 0,0 0 1 0 0,0 0 0 0 0,0 8-55 0 0,2-16-32 0 0,0 0 0 0 0,2 0 0 0 0,-2-1-1 0 0,0 3 1 0 0,1-2 0 0 0,0 0 0 0 0,1 0 0 0 0,-1-1 0 0 0,0 1 0 0 0,1 0 0 0 0,0 0 0 0 0,0 0 0 0 0,0-2 0 0 0,1 2 0 0 0,1 2 32 0 0,-3-6-54 0 0,-1 1 0 0 0,1-1 0 0 0,1-1 1 0 0,-1 2-1 0 0,0 0 0 0 0,1-2 0 0 0,-1 1 1 0 0,0 1-1 0 0,0-2 0 0 0,1 2 1 0 0,-1-2-1 0 0,0 0 0 0 0,1 1 0 0 0,-1-1 1 0 0,0 0-1 0 0,2 2 0 0 0,-2-2 1 0 0,1 0-1 0 0,-1 0 0 0 0,0 0 0 0 0,1 0 1 0 0,-1 0-1 0 0,1-2 0 0 0,0 2 0 0 0,-1 0 1 0 0,0 0-1 0 0,1-1 0 0 0,-1 1 1 0 0,0-2-1 0 0,1 2 0 0 0,-1-2 0 0 0,0 2 1 0 0,1-1-1 0 0,-1 1 0 0 0,0-2 1 0 0,0 0-1 0 0,1 1 0 0 0,-1-1 0 0 0,0 1 54 0 0,9-12-113 0 0,0-2 0 0 0,-2 2-1 0 0,0-2 1 0 0,0 1 0 0 0,0-3-1 0 0,-2 3 1 0 0,1-2 0 0 0,-1-4 113 0 0,9-16 4 0 0,-11 30 90 0 0,-2-1-1 0 0,2 1 1 0 0,-1-2-1 0 0,-1 1 0 0 0,0 1 1 0 0,0-2-1 0 0,1-5-93 0 0,-4 11 362 0 0,-1 4-77 0 0,-7 11 92 0 0,-9 16-105 0 0,18-29-266 0 0,-15 28 98 0 0,2 1-1 0 0,0 0 1 0 0,3 0 0 0 0,-1 2 0 0 0,-1 8-104 0 0,10-31 2 0 0,0 0 1 0 0,1 0-1 0 0,0-1 1 0 0,-1 1 0 0 0,1 0-1 0 0,1 0 1 0 0,0 0-1 0 0,0 1 1 0 0,0-1-1 0 0,0 0 1 0 0,1 0 0 0 0,1-2-1 0 0,-1 4-2 0 0,-1-10-15 0 0,0 2 1 0 0,0-1-1 0 0,1-1 0 0 0,-1 2 1 0 0,0 0-1 0 0,0-1 0 0 0,2-1 1 0 0,-2 2-1 0 0,0-2 0 0 0,1 1 0 0 0,-1 1 1 0 0,1-2-1 0 0,-1 2 0 0 0,2-2 1 0 0,-2 1-1 0 0,1-1 0 0 0,-1 2 1 0 0,1-2-1 0 0,1 2 0 0 0,-2-2 0 0 0,1 0 1 0 0,0 1-1 0 0,-1-1 0 0 0,2 0 1 0 0,-1 0-1 0 0,-1 2 0 0 0,1-2 1 0 0,0 0-1 0 0,-1 0 0 0 0,2 0 0 0 0,-1 0 1 0 0,0 0-1 0 0,-1 0 0 0 0,2 0 1 0 0,-1 0-1 0 0,0 0 0 0 0,-1 0 1 0 0,2-2-1 0 0,-1 2 0 0 0,-1 0 1 0 0,1 0-1 0 0,1-1 15 0 0,3-3-76 0 0,1 1 0 0 0,0 0 1 0 0,-1-2-1 0 0,0 0 0 0 0,0 0 1 0 0,1-1 75 0 0,3-2 0 0 0,-1 0-6 0 0,-1-1 0 0 0,0 1-1 0 0,1 0 1 0 0,-2-2 0 0 0,0 2 0 0 0,0-1-1 0 0,-1-1 1 0 0,1-2 0 0 0,-1 3 0 0 0,-1-3-1 0 0,0 1 1 0 0,0 0 0 0 0,2-11 6 0 0,1-2 28 0 0,2-16-88 0 0,-8 36 67 0 0,-1-1 1 0 0,0 2-1 0 0,0 0 0 0 0,0 0 1 0 0,0-1-1 0 0,0 1 0 0 0,0-2 1 0 0,-1 2-1 0 0,1 0 0 0 0,-1-2-7 0 0,1 3 13 0 0,0 2 0 0 0,0 0 0 0 0,-2 0-1 0 0,2-1 1 0 0,0 1 0 0 0,0 0 0 0 0,0 0 0 0 0,0-2-1 0 0,-1 2 1 0 0,1 0 0 0 0,0 0 0 0 0,0 0 0 0 0,0-2-1 0 0,-1 2 1 0 0,1 0 0 0 0,0 0 0 0 0,0 0 0 0 0,-2 0-1 0 0,2 0 1 0 0,0-1 0 0 0,0 1 0 0 0,-1 0 0 0 0,1 0-1 0 0,0 0 1 0 0,0 0 0 0 0,-1 0 0 0 0,1 0 0 0 0,0 0-1 0 0,-1 0 1 0 0,1 0 0 0 0,0 0 0 0 0,0 0 0 0 0,-2 0-1 0 0,2 0 1 0 0,0 0 0 0 0,-1 0 0 0 0,1 1 0 0 0,0-1-1 0 0,0 0-12 0 0,-1 0 20 0 0,-1 0 0 0 0,2 2 0 0 0,-1-2 0 0 0,0 0-1 0 0,1 2 1 0 0,-2-2 0 0 0,1 1 0 0 0,1-1 0 0 0,-1 2-1 0 0,1-2 1 0 0,-2 2 0 0 0,2-2 0 0 0,-1 1 0 0 0,1-1-1 0 0,-1 2-19 0 0,1-1 43 0 0,0 1-26 0 0,-1 0-1 0 0,1-1 1 0 0,-2 1 0 0 0,2 0 0 0 0,-1-1 0 0 0,1 2-1 0 0,0-1 1 0 0,0 0 0 0 0,0-1 0 0 0,-1 1-1 0 0,1 1 1 0 0,0-1 0 0 0,1-1 0 0 0,-1 1-1 0 0,0 0 1 0 0,0 1-17 0 0,0 7 14 0 0,0-1 0 0 0,0 1-1 0 0,0 0 1 0 0,-1-2 0 0 0,-1 2-1 0 0,0 4-13 0 0,-4 17-19 0 0,6-19-4 0 0,-1 1 0 0 0,1-2 1 0 0,1 2-1 0 0,-1-2 0 0 0,2 1 1 0 0,0 7 22 0 0,0-9-151 0 0,-1-7 103 0 0,-1-1 0 0 0,1 1 0 0 0,-1 0 0 0 0,2-1 0 0 0,-1 1 1 0 0,-1-1-1 0 0,3 3 48 0 0,2 6-41 0 0,8-13-526 0 0,-13 2 565 0 0,0 0 0 0 0,0 0 0 0 0,1-1 0 0 0,-1 1 0 0 0,0 0 0 0 0,0 0 0 0 0,0-2 0 0 0,0 2 0 0 0,0 0 0 0 0,1 0 0 0 0,-1 0 0 0 0,0-2 0 0 0,0 2 0 0 0,2 0 0 0 0,-2 0 0 0 0,0 0 0 0 0,0 0 0 0 0,1-1 0 0 0,-1 1 0 0 0,0 0 0 0 0,0 0 0 0 0,1 0 0 0 0,-1 0 2 0 0,3 6 243 0 0,-3-6-241 0 0,0 2 1 0 0,0-2-1 0 0,0 0 0 0 0,0 0 1 0 0,0 2-1 0 0,0-2 0 0 0,0 0 1 0 0,0 0-1 0 0,0 1 1 0 0,0-1-1 0 0,0 0 0 0 0,0 0 1 0 0,0 2-1 0 0,1-2 0 0 0,-1 0 1 0 0,0 0-1 0 0,0 1 0 0 0,0-1 1 0 0,0 0-1 0 0,0 0 0 0 0,2 0 1 0 0,-2 2-1 0 0,0-2 1 0 0,0 0-1 0 0,1 0 0 0 0,-1 0 1 0 0,0 0-1 0 0,0 0 0 0 0,0 2 1 0 0,1-2-1 0 0,-1 0 0 0 0,0 0 1 0 0,0 0-1 0 0,2 0 0 0 0,-2 0 1 0 0,0 0-1 0 0,1 0 1 0 0,-1 0-1 0 0,0 0 0 0 0,0 0 1 0 0,1 0-1 0 0,-1 0 0 0 0,0 0 1 0 0,0 0-1 0 0,2 0 0 0 0,-2 0 1 0 0,0 0-1 0 0,0 0 1 0 0,1-2-1 0 0,-1 2-2 0 0,19-19-53 0 0,-21 22 22 0 0,-1-3-140 0 0,5-2-177 0 0,0 2 101 0 0,-1 5 333 0 0,1-3-62 0 0,-2-1-1 0 0,0 1 1 0 0,0-2-1 0 0,1 2 1 0 0,-1-1-1 0 0,1 1 1 0 0,-1-1-1 0 0,2-1 1 0 0,-1 4-24 0 0,16 30 261 0 0,-9-28-261 0 0,1 6 96 0 0,-8-11-84 0 0,2 1 0 0 0,-2 0-1 0 0,1-1 1 0 0,0 1 0 0 0,0-1 0 0 0,0 1 0 0 0,0 0-1 0 0,1-1-11 0 0,11 7-52 0 0,-13-8 57 0 0,-1 2 0 0 0,1-2 0 0 0,-1 0 0 0 0,1 0 0 0 0,1 0 0 0 0,-2 0 0 0 0,1 0 0 0 0,-1 0 0 0 0,1 0 0 0 0,1 0 0 0 0,-2 0 1 0 0,1 0-1 0 0,0 0 0 0 0,-1 0 0 0 0,2 0 0 0 0,-2 0 0 0 0,1 0-5 0 0,11-2 46 0 0,-7 4 8 0 0,16 6 114 0 0,-20-8-164 0 0,-1 0 1 0 0,2 2-1 0 0,-2-2 1 0 0,1 0-1 0 0,-1 0 1 0 0,0 1-1 0 0,1-1 1 0 0,-1 0-1 0 0,2 2 0 0 0,-2-2 1 0 0,1 0-1 0 0,-1 2 1 0 0,0-2-1 0 0,1 1 1 0 0,-1-1-1 0 0,0 2 0 0 0,1-2 1 0 0,-1 0-1 0 0,0 2 1 0 0,0-2-1 0 0,0 1 1 0 0,2 1-1 0 0,-2-2 1 0 0,0 1-1 0 0,0-1-4 0 0,4 20 50 0 0,-3-17-171 0 0,-4-13-59 0 0,1 2 152 0 0,-1 2 1 0 0,-1-2-1 0 0,0 0 0 0 0,0 1 0 0 0,-4-6 28 0 0,-1 0-17 0 0,-1-6 38 0 0,-2 1 1 0 0,-1 0-1 0 0,-3-2-21 0 0,10 12 16 0 0,-1 2 0 0 0,1-1 1 0 0,-1 1-1 0 0,-1 1 0 0 0,2-2 0 0 0,-2 3 0 0 0,0-1 1 0 0,-1 0-17 0 0,1 0 293 0 0,5 3 37 0 0,7 7-143 0 0,-3-2-120 0 0,2 1-1 0 0,0-3 1 0 0,-1 3-1 0 0,1-3 1 0 0,0 1-1 0 0,-1 1 1 0 0,1-1-1 0 0,-1-1-66 0 0,18 16 290 0 0,-13-13-229 0 0,-2 1-1 0 0,1 0 1 0 0,1 0 0 0 0,0 0-61 0 0,-1-2 23 0 0,1 2-1 0 0,-1 0 1 0 0,-1 0-1 0 0,7 4-22 0 0,4 8-34 0 0,-12-14-1 0 0,0 0-1 0 0,0 2 1 0 0,0-2 0 0 0,0 2 0 0 0,1 2 35 0 0,11 14 29 0 0,3 8-309 0 0,-11-16 218 0 0,0-2-1 0 0,0 1 1 0 0,1-2 0 0 0,-1-1 0 0 0,2 1-1 0 0,5 5 63 0 0,10 12-4 0 0,-20-20 30 0 0,-1-1 0 0 0,1-1-1 0 0,0 2 1 0 0,2-3 0 0 0,1 3-26 0 0,52 43-79 0 0,-39-37 53 0 0,21 8-150 0 0,-41-21 156 0 0,2 2-1 0 0,-2-2 1 0 0,2 2-1 0 0,-2-1 1 0 0,0 1-1 0 0,2-2 1 0 0,-2 2-1 0 0,1-1 1 0 0,0 1-1 0 0,0 1 1 0 0,-1-1-1 0 0,0-1 1 0 0,1 1-1 0 0,-1 0 1 0 0,0 1-1 0 0,0-2 1 0 0,1 1-1 0 0,-1 1 1 0 0,-1-1-1 0 0,1 1 1 0 0,-1-1-1 0 0,2 1 1 0 0,-2-1-1 0 0,1 1 1 0 0,-1 0-1 0 0,0-1 1 0 0,0 1-1 0 0,0 0 1 0 0,0-1-1 0 0,0 1 1 0 0,0-1-1 0 0,0 3 21 0 0,-3 9-666 0 0,1-11-9 0 0,-1-7-140 0 0,2-6 194 0 0,1 10 590 0 0,0-2-1 0 0,0 1 1 0 0,0-1 0 0 0,0 0 0 0 0,0 1 0 0 0,-1 1 0 0 0,1-2 0 0 0,0 1-1 0 0,0-1 1 0 0,-2 2 0 0 0,2-2 0 0 0,-1 1 31 0 0,-6-12 36 0 0,-1 0 0 0 0,1 1 0 0 0,-1 1 0 0 0,0 0 0 0 0,-1 1 0 0 0,0-2 0 0 0,-2 3 0 0 0,2 1 0 0 0,-2-1 0 0 0,1 1 0 0 0,-3-1-36 0 0,-2 0-2 0 0,0 1 1 0 0,0 2-1 0 0,0-1 1 0 0,-1 1-1 0 0,-8-1 2 0 0,-23-6 93 0 0,21 5 119 0 0,-25-3-212 0 0,44 9 13 0 0,2 1 0 0 0,0-1-1 0 0,-1-1 1 0 0,1 1-1 0 0,0-1 1 0 0,0 0-1 0 0,-1-1 1 0 0,3 1-1 0 0,-4-2-12 0 0,-15-11 342 0 0,7 3 58 0 0,11 7-105 0 0,4 6-286 0 0,0 0 0 0 0,0 0 0 0 0,0 0 0 0 0,0 0 0 0 0,0 0 0 0 0,0-2 0 0 0,0 2 0 0 0,0 0 1 0 0,0 0-1 0 0,0 0 0 0 0,0 0 0 0 0,0 0 0 0 0,0 0 0 0 0,0 0 0 0 0,0 0 0 0 0,0 0 0 0 0,0 0 0 0 0,0 0 0 0 0,0 0 0 0 0,0 0 0 0 0,0 0 0 0 0,0 0 1 0 0,0 0-1 0 0,0-2 0 0 0,0 2 0 0 0,0 0 0 0 0,0 0 0 0 0,0 0 0 0 0,0 0 0 0 0,0 0 0 0 0,0 0 0 0 0,0 0 0 0 0,0 0 0 0 0,0 0 0 0 0,0 0 0 0 0,0 0 0 0 0,0 0 1 0 0,2 0-1 0 0,-2 0 0 0 0,0 0 0 0 0,0 0 0 0 0,0 0 0 0 0,0 0 0 0 0,0 0 0 0 0,0 0 0 0 0,0 0 0 0 0,0 0 0 0 0,0 0 0 0 0,0 0 0 0 0,0 0 0 0 0,0 0 1 0 0,0 0-1 0 0,0 0 0 0 0,0 0 0 0 0,1 0-9 0 0,9 2 331 0 0,0 0 1 0 0,0 1-1 0 0,1 0 0 0 0,3 2-331 0 0,-1 1 73 0 0,0 3-1 0 0,0-1 1 0 0,0 0-1 0 0,11 10-72 0 0,-7-4 181 0 0,18 9-181 0 0,-20-13-10 0 0,-1-1 1 0 0,1 1-1 0 0,-1 2 0 0 0,-1 1 0 0 0,0 0 1 0 0,0 0-1 0 0,-1 1 0 0 0,0 1 0 0 0,9 17 10 0 0,52 82-135 0 0,-18-41-761 0 0,-35-47 341 0 0,-15-19 165 0 0,2 1 0 0 0,-2 0 0 0 0,4 5 390 0 0,-9-13-31 0 0,0 1 0 0 0,0-1 0 0 0,0 0 1 0 0,0 0-1 0 0,0 0 0 0 0,0 0 0 0 0,0 2 1 0 0,0-2-1 0 0,2 0 0 0 0,-2 0 0 0 0,0 0 1 0 0,0 0-1 0 0,0 0 0 0 0,0 0 0 0 0,0 2 1 0 0,1-2-1 0 0,-1 0 0 0 0,0 0 1 0 0,0 0-1 0 0,0 0 0 0 0,0 0 0 0 0,1 0 1 0 0,-1 0-1 0 0,0 0 0 0 0,0 0 0 0 0,0 0 1 0 0,0 0-1 0 0,2 0 0 0 0,-2 0 0 0 0,0 0 1 0 0,0 0-1 0 0,0 0 0 0 0,1 0 0 0 0,-1 0 1 0 0,0 0-1 0 0,0 0 0 0 0,0 0 0 0 0,0 0 1 0 0,1 0-1 0 0,-1 0 0 0 0,0 0 0 0 0,0 0 1 0 0,0 0-1 0 0,0-2 0 0 0,0 2 1 0 0,1 0-1 0 0,-1 0 0 0 0,0 0 0 0 0,0 0 1 0 0,0 0-1 0 0,0 0 0 0 0,0-2 0 0 0,0 2 1 0 0,0 0-1 0 0,2 0 0 0 0,-2 0 0 0 0,0 0 1 0 0,0-1-1 0 0,0 1 0 0 0,0 0 0 0 0,0 0 1 0 0,0 0-1 0 0,0-2 0 0 0,0 2 31 0 0,4-18-1377 0 0,-4 12 1313 0 0,0-1 0 0 0,-2 1 1 0 0,2-2-1 0 0,-1 1 0 0 0,0 1 1 0 0,-1-1-1 0 0,1 1 0 0 0,-1-1 0 0 0,-1-1 64 0 0,-4-11 210 0 0,1-1 0 0 0,-2 1-1 0 0,-1 1 1 0 0,0 0-1 0 0,-11-16-209 0 0,13 24 46 0 0,1 0-1 0 0,-2 2 1 0 0,1-2-1 0 0,0 2 0 0 0,-3 0 1 0 0,3 2-1 0 0,-3-2 0 0 0,2 1 1 0 0,-1 2-1 0 0,-5-3-45 0 0,-12-3 186 0 0,-12-7-31 0 0,35 16-54 0 0,-1 1 0 0 0,1-3 1 0 0,0 3-1 0 0,0-3 0 0 0,-1 1 0 0 0,1 0 1 0 0,1 0-1 0 0,-3-4-101 0 0,1-1 377 0 0,4 6-31 0 0,11 7 433 0 0,-9-3-677 0 0,8 4 235 0 0,1 1 0 0 0,-1 1 0 0 0,-1 0 0 0 0,2 2-337 0 0,23 18 278 0 0,-9-9-228 0 0,0 2-1 0 0,-2 2 1 0 0,0 0 0 0 0,0 4-50 0 0,-8-7-42 0 0,0-1 1 0 0,2 9 41 0 0,-1-4-284 0 0,12 15 284 0 0,-11-18-284 0 0,-13-13 136 0 0,1-1 0 0 0,-1-2 0 0 0,1 1 0 0 0,0 1 0 0 0,0-2 0 0 0,2-1 1 0 0,-2 1-1 0 0,2 0 0 0 0,-2-2 0 0 0,3 2 148 0 0,10 5-578 0 0,-15-7 468 0 0,1-1-1 0 0,0 1 1 0 0,-2-1-1 0 0,2-1 1 0 0,0 1-1 0 0,0 0 1 0 0,0-1-1 0 0,0-1 1 0 0,1 2 110 0 0,7 1-460 0 0,-11-3 431 0 0,-1 0 1 0 0,2 0-1 0 0,-1 2 1 0 0,-1-2 0 0 0,1 0-1 0 0,1 0 1 0 0,-1 0 0 0 0,-1 0-1 0 0,1 0 1 0 0,1 0 0 0 0,-1 0-1 0 0,-1 0 1 0 0,1 0-1 0 0,0 0 1 0 0,1-2 28 0 0,2 1-110 0 0,-2-1-1 0 0,2 0 0 0 0,-1-1 1 0 0,1 1-1 0 0,-2-1 1 0 0,4-2 110 0 0,-5 4-32 0 0,0-1 0 0 0,1 2 0 0 0,-1-2 1 0 0,0 1-1 0 0,-1-1 0 0 0,2 1 0 0 0,-1-1 0 0 0,-1-1 1 0 0,1 1-1 0 0,-1 0 0 0 0,1 1 0 0 0,-1-1 0 0 0,0 1 0 0 0,2-1 1 0 0,-2-1-1 0 0,0 1 32 0 0,1-1-84 0 0,-1 0 0 0 0,0-1 0 0 0,0 1 1 0 0,0 0-1 0 0,0 0 0 0 0,0-1 0 0 0,-1 1 0 0 0,1-2 84 0 0,-2 4-48 0 0,2 1-1 0 0,0-2 1 0 0,-1 0-1 0 0,1 1 0 0 0,-1-1 1 0 0,0 1-1 0 0,1 1 0 0 0,-2-2 1 0 0,1 0-1 0 0,1 2 1 0 0,-1-1-1 0 0,-1-1 0 0 0,1 2 1 0 0,1-2-1 0 0,-1 2 0 0 0,-1-1 1 0 0,1 1-1 0 0,0-2 49 0 0,-4 1 13 0 0,-1-1-1 0 0,1 0 0 0 0,-2 1 1 0 0,2-1-1 0 0,0 0 1 0 0,-2 2-1 0 0,2 0 1 0 0,0 0-1 0 0,-2 0 1 0 0,2 2-1 0 0,0-2 1 0 0,-6 3-13 0 0,2 2 414 0 0,9-3-393 0 0,0-2 0 0 0,0 0 1 0 0,0 0-1 0 0,0 0 0 0 0,-1 0 0 0 0,1 0 0 0 0,0 0 0 0 0,0 0 0 0 0,0 1 0 0 0,0-1 1 0 0,0 0-1 0 0,0 0 0 0 0,0 0 0 0 0,0 0 0 0 0,0 0 0 0 0,0 0 0 0 0,0 2 0 0 0,0-2 1 0 0,0 0-1 0 0,0 0 0 0 0,0 0 0 0 0,0 0 0 0 0,0 2 0 0 0,0-2 0 0 0,0 0 0 0 0,0 0 1 0 0,0 0-1 0 0,0 0 0 0 0,0 0-21 0 0,1 1 27 0 0,-1-1 0 0 0,0 0-1 0 0,2 2 1 0 0,-2-2 0 0 0,1 0 0 0 0,-1 0 0 0 0,1 2 0 0 0,-1-2 0 0 0,1 0 0 0 0,-1 0-1 0 0,2 0 1 0 0,-2 0 0 0 0,1 1 0 0 0,-1-1 0 0 0,1 0 0 0 0,-1 0 0 0 0,2 0-1 0 0,-1 0 1 0 0,-1 0 0 0 0,1-1 0 0 0,-1 1 0 0 0,2 0 0 0 0,-2 0 0 0 0,1 0 0 0 0,-1 0-27 0 0,5-2 45 0 0,0-1 1 0 0,-1 1-1 0 0,2-1 1 0 0,1-2-46 0 0,18-8 31 0 0,-2 5 25 0 0,-2-2 0 0 0,1 0 0 0 0,9-8-56 0 0,-11 5-29 0 0,-3 4 93 0 0,-1-3-1 0 0,0 1 0 0 0,6-9-63 0 0,-5 6-11 0 0,-12 9 27 0 0,0 2 0 0 0,-1-2 0 0 0,2 0 1 0 0,-3 0-1 0 0,4-5-16 0 0,5-4 64 0 0,-21 17 58 0 0,3-1-137 0 0,1-1 0 0 0,1 3 0 0 0,-1-3 1 0 0,0 2-1 0 0,1 1 0 0 0,-1-1 0 0 0,-2 2 15 0 0,-40 35-427 0 0,25-20 415 0 0,-1-1 1 0 0,-12 17 11 0 0,28-29-22 0 0,1-1 1 0 0,-1 1-1 0 0,-6 1 22 0 0,-1 5-79 0 0,14-13 81 0 0,0 0 1 0 0,-2 0-1 0 0,2 0 1 0 0,0 0-1 0 0,0 0 1 0 0,0 0 0 0 0,0 0-1 0 0,-1 1 1 0 0,1-1-1 0 0,0 0 1 0 0,0 0-1 0 0,0 0 1 0 0,0 0-1 0 0,0 2 1 0 0,-1-2 0 0 0,1 0-1 0 0,0 0 1 0 0,0 0-1 0 0,0 2 1 0 0,0-2-1 0 0,0 0 1 0 0,0 0 0 0 0,0 0-1 0 0,0 1 1 0 0,0-1-1 0 0,0 0 1 0 0,0 0-1 0 0,0 0 1 0 0,0 2-1 0 0,0-2-2 0 0,0 0 0 0 0,0 0 0 0 0,0 0-1 0 0,1 0 1 0 0,-1 0-1 0 0,0 0 1 0 0,0 0-1 0 0,0 0 1 0 0,0 0-1 0 0,0 0 1 0 0,1 0-1 0 0,-1 0 1 0 0,0 0 0 0 0,0 0-1 0 0,0 0 1 0 0,0 0-1 0 0,2 0 1 0 0,-2 0-1 0 0,0 0 1 0 0,0 0-1 0 0,0 0 1 0 0,0 0-1 0 0,1 0 1 0 0,-1 0 0 0 0,0 0-1 0 0,0 0 1 0 0,0 0-1 0 0,0 0 1 0 0,0-2-1 0 0,0 2 1 0 0,1 0-1 0 0,-1 0 1 0 0,0 0-1 0 0,0 0 1 0 0,0 0 0 0 0,0 0-1 0 0,0-1 1 0 0,0 1-1 0 0,0 0 1 0 0,0 0-1 0 0,0 0 1 0 0,16-20-28 0 0,0 2 0 0 0,1 0 0 0 0,12-9 28 0 0,-11 12-6 0 0,0 0-1 0 0,16-7 7 0 0,-11 9 131 0 0,-21 11-103 0 0,1-1 1 0 0,0 1 0 0 0,-1-1 0 0 0,1 1 0 0 0,-2-1 0 0 0,2 0-1 0 0,-1 0 1 0 0,0-1 0 0 0,0 1 0 0 0,1-3-29 0 0,-2 6 3 0 0,-1-2 0 0 0,0 2 0 0 0,2-2 0 0 0,-2 2 0 0 0,0 0 0 0 0,0-1 0 0 0,0 1 0 0 0,0-2 0 0 0,1 1 0 0 0,-1 1 0 0 0,0-2 0 0 0,0 2 0 0 0,0-2 0 0 0,0 2 0 0 0,0-1 0 0 0,0 1 0 0 0,0-2 0 0 0,0 2 0 0 0,0-2 0 0 0,0 2 0 0 0,-1-1 0 0 0,1 1 0 0 0,0-2 0 0 0,0 2 0 0 0,0-1 0 0 0,-2 1 0 0 0,2-2 0 0 0,0 2 0 0 0,-1-2 0 0 0,1 2 0 0 0,0 0 0 0 0,-1-1 0 0 0,1 1 0 0 0,0-2 0 0 0,-2 2 0 0 0,2 0 0 0 0,-1 0 0 0 0,1-2 0 0 0,-1 2 0 0 0,1 0 0 0 0,-2 0 0 0 0,2-1 0 0 0,-1 1 0 0 0,1 0 0 0 0,-1 0 0 0 0,1 0 0 0 0,-2 0 0 0 0,2 0 0 0 0,-1 0 0 0 0,0 0-3 0 0,-1-2 24 0 0,0 2 0 0 0,-1 0 0 0 0,1 0 0 0 0,-1 0 0 0 0,0 0 0 0 0,1 2 0 0 0,0-2 0 0 0,0 0 0 0 0,-1 1 0 0 0,1 1 0 0 0,-2 0-24 0 0,-28 17 57 0 0,20-12-134 0 0,3-1 98 0 0,-1 2 1 0 0,1-1-1 0 0,-1 1 0 0 0,1 0 0 0 0,-4 7-21 0 0,9-11 19 0 0,-9 9 41 0 0,13-13-55 0 0,0 0-1 0 0,-1 0 1 0 0,1 2-1 0 0,0-2 1 0 0,0 0-1 0 0,0 0 1 0 0,-2 0-1 0 0,2 0 1 0 0,0 2 0 0 0,0-2-1 0 0,0 0 1 0 0,0 0-1 0 0,0 0 1 0 0,-1 1-1 0 0,1-1 1 0 0,0 0-1 0 0,0 0 1 0 0,0 2-1 0 0,0-2 1 0 0,0 0 0 0 0,0 0-1 0 0,0 2 1 0 0,0-2-1 0 0,0 0 1 0 0,0 0-1 0 0,0 1 1 0 0,0-1-1 0 0,0 0-4 0 0,1 0-10 0 0,-1 0 0 0 0,2 0-1 0 0,-1-1 1 0 0,0 1 0 0 0,-1 0-1 0 0,2-2 1 0 0,-1 2 0 0 0,-1-2-1 0 0,1 2 1 0 0,1-1 0 0 0,-2 1-1 0 0,1-2 1 0 0,-1 2 0 0 0,1-2 10 0 0,-1 2-5 0 0,54-60-9 0 0,-37 44 12 0 0,-3 0 0 0 0,2-2 0 0 0,-1-1-1 0 0,9-19 3 0 0,-9 17 49 0 0,-14 19-49 0 0,2-1-1 0 0,-1 0 1 0 0,0 1-1 0 0,0-1 1 0 0,0 0 0 0 0,-1 0-1 0 0,2-1 1 0 0,-2-1-1 0 0,0 2 1 0 0,1 0 0 0 0,-2 0-1 0 0,1-1 1 0 0,0 0-1 0 0,-1 0 1 0 0,1-2 0 0 0,-1 6 6 0 0,0 0 0 0 0,0-2-1 0 0,0 2 1 0 0,0 0 0 0 0,0 0-1 0 0,0-1 1 0 0,0 1 0 0 0,0 0-1 0 0,0-2 1 0 0,0 2 0 0 0,-1 0 0 0 0,1 0-1 0 0,0-2 1 0 0,0 2 0 0 0,0 0-1 0 0,0 0 1 0 0,0 0 0 0 0,-1-1 0 0 0,1 1-1 0 0,0 0 1 0 0,0 0 0 0 0,0 0-1 0 0,-1-2 1 0 0,1 2 0 0 0,0 0 0 0 0,0 0-1 0 0,0 0 1 0 0,-2 0 0 0 0,2 0-1 0 0,0 0 1 0 0,0 0 0 0 0,-1-2-1 0 0,1 2 1 0 0,0 0 0 0 0,0 0 0 0 0,-1 0-1 0 0,1 0 1 0 0,0 0 0 0 0,-2 0-1 0 0,2 0 1 0 0,0 0 0 0 0,0 0 0 0 0,-1 0-1 0 0,1 0 1 0 0,0 2 0 0 0,0-2-1 0 0,-1 0 1 0 0,1 0 0 0 0,0 0 0 0 0,0 0-1 0 0,-2 0 1 0 0,2 0 0 0 0,0 2-6 0 0,-18 9 84 0 0,18-11-65 0 0,-7 7-10 0 0,1-1 1 0 0,1 2-1 0 0,-2-1 1 0 0,2 1-1 0 0,0 0 1 0 0,-1 2-10 0 0,-9 12-3 0 0,-31 45 202 0 0,39-51-163 0 0,6-14-44 0 0,1-2 0 0 0,0 0 0 0 0,0 2 0 0 0,0-2 0 0 0,0 1 0 0 0,-1-1 0 0 0,1 0 0 0 0,0 2 0 0 0,0-2 0 0 0,0 1 0 0 0,0-1-1 0 0,0 0 1 0 0,0 2 0 0 0,0-2 0 0 0,0 2 0 0 0,0-2 0 0 0,0 1 0 0 0,0-1 0 0 0,0 0 0 0 0,0 2 0 0 0,1-2 0 0 0,-1 2 0 0 0,0-2 8 0 0,1 0-36 0 0,1-2 1 0 0,-1 2 0 0 0,-1-2 0 0 0,1 2 0 0 0,0-1 0 0 0,1 1 0 0 0,-2-2 0 0 0,1 0 0 0 0,-1 1-1 0 0,1 1 1 0 0,1-2 0 0 0,-2 1 0 0 0,1-1 35 0 0,4-5 16 0 0,21-28-161 0 0,-20 28 93 0 0,-2 1-1 0 0,1-2 1 0 0,0 3-1 0 0,2-2 1 0 0,-2 1-1 0 0,3-1 53 0 0,-6 4 15 0 0,1 1 0 0 0,0-1 0 0 0,-2 1 0 0 0,2-1 0 0 0,-2 0 0 0 0,2 0 0 0 0,-2-1 0 0 0,1 1 0 0 0,1-3-15 0 0,6-12 107 0 0,-6 13-37 0 0,0 2 72 0 0,-2 6 111 0 0,-17 12 339 0 0,16-14-574 0 0,-1 1 0 0 0,1-2 0 0 0,-2 1 0 0 0,2 1 0 0 0,0-2 0 0 0,-1 2 0 0 0,1-1 1 0 0,0 1-1 0 0,-1 0 0 0 0,1-2 0 0 0,0 1 0 0 0,0 1 0 0 0,0-1 0 0 0,0 1 0 0 0,-1-2 0 0 0,1 2 0 0 0,0-1 0 0 0,1 1 0 0 0,-1 0 0 0 0,0-1 0 0 0,0-1 0 0 0,0 2 0 0 0,0-1 0 0 0,1 1 0 0 0,-1 0 0 0 0,0-2 0 0 0,1 1 0 0 0,-1 1 0 0 0,2 0-18 0 0,-2-2 0 0 0,0 0-1 0 0,1 1 1 0 0,-1-1 0 0 0,0 0 0 0 0,1 0-1 0 0,-1 0 1 0 0,0 0 0 0 0,0 0-1 0 0,2 0 1 0 0,-2 0 0 0 0,0 0 0 0 0,1 0-1 0 0,-1 0 1 0 0,0 0 0 0 0,1 0-1 0 0,-1 0 1 0 0,0 0 0 0 0,2 0-1 0 0,-2 0 1 0 0,0 0 0 0 0,1 0 0 0 0,-1 0-1 0 0,0 0 1 0 0,1 0 0 0 0,-1-1-1 0 0,0 1 1 0 0,0 0 0 0 0,2 0-1 0 0,-2 0 1 0 0,0 0 0 0 0,0-2 0 0 0,1 2-1 0 0,-1 0 1 0 0,0 0 0 0 0,0-2 0 0 0,12-14-71 0 0,-11 14 53 0 0,6-11-59 0 0,-6 10 57 0 0,-1 2 0 0 0,1-1 0 0 0,-1 0 0 0 0,1 1 1 0 0,1-1-1 0 0,-1 0 0 0 0,0 1 0 0 0,-1-1 0 0 0,2 1 0 0 0,0-1 20 0 0,0-1-23 0 0,0 1 0 0 0,1-1 0 0 0,-2 0-1 0 0,2-1 1 0 0,-2 3 0 0 0,0-3 0 0 0,1 1 0 0 0,-1 0-1 0 0,0 0 1 0 0,1-1 0 0 0,-1 1 0 0 0,0-3 23 0 0,10-20 88 0 0,1 10 74 0 0,-12 12-10 0 0,-3 8 59 0 0,-5 4 17 0 0,8-8-228 0 0,-1 0 1 0 0,1 0-1 0 0,-2 0 1 0 0,2 0-1 0 0,0 0 0 0 0,-1 1 1 0 0,1-1-1 0 0,-1 0 1 0 0,1 0-1 0 0,0 2 0 0 0,-1-2 1 0 0,1 0-1 0 0,0 2 1 0 0,0-2-1 0 0,-2 0 0 0 0,2 1 1 0 0,0-1-1 0 0,-1 0 1 0 0,1 2-1 0 0,0-2 0 0 0,0 1 1 0 0,0-1-1 0 0,0 0 1 0 0,-1 2-1 0 0,1-2 0 0 0,0 2 1 0 0,0-1-1 0 0,1-1 11 0 0,-1 0 1 0 0,1 2 0 0 0,-1-2-1 0 0,2 0 1 0 0,-2 2 0 0 0,1-2-1 0 0,-1 0 1 0 0,1 1 0 0 0,-1-1-1 0 0,1 0 1 0 0,1 0-1 0 0,-2 0 1 0 0,1 0 0 0 0,0 0-1 0 0,-1 0 1 0 0,2 0 0 0 0,-2 0-1 0 0,1 0 1 0 0,0 0 0 0 0,1 0-12 0 0,9 2 139 0 0,-9-2-127 0 0,-1-2 0 0 0,0 2 1 0 0,1-1-1 0 0,0 1 0 0 0,0-2 0 0 0,-1 0 1 0 0,0 2-1 0 0,1-1 0 0 0,-1-1 0 0 0,0 0 1 0 0,2 1-13 0 0,2-9 142 0 0,-5 10-145 0 0,1-2-1 0 0,-1 1 0 0 0,2-1 0 0 0,-2 2 0 0 0,1-1 0 0 0,-1-1 1 0 0,0 0-1 0 0,1 2 0 0 0,-1-1 0 0 0,0-1 0 0 0,0 0 0 0 0,2 1 0 0 0,-2-1 1 0 0,0 2-1 0 0,0-1 0 0 0,0-1 4 0 0,-2-1-19 0 0,0 6 32 0 0,-1 0 91 0 0,3-4 155 0 0,0 1-259 0 0,0 0 0 0 0,0 0 0 0 0,0 0 0 0 0,0 0 0 0 0,0 0 1 0 0,0 0-1 0 0,0 0 0 0 0,0 0 0 0 0,0 0 0 0 0,0 0 0 0 0,0 0 0 0 0,0 0 0 0 0,0 0 0 0 0,0 0 0 0 0,0 0 0 0 0,0 0 0 0 0,0 0 0 0 0,0 0 0 0 0,0 0 0 0 0,0 0 0 0 0,0 0 0 0 0,0 0 0 0 0,0 0 0 0 0,0 0 0 0 0,1 1 0 0 0,-1-1 0 0 0,0 0 0 0 0,0 0 0 0 0,0 0 0 0 0,0 0 0 0 0,0 0 0 0 0,0-1 0 0 0,0 1 0 0 0,0 0 0 0 0,0 0 0 0 0,0 0 0 0 0,0 0 1 0 0,0 0-1 0 0,0 0 0 0 0,0 0 0 0 0,0 0 0 0 0,0 0 0 0 0,0 0 0 0 0,0 0 0 0 0,0 0 0 0 0,0 0 0 0 0,2 0 0 0 0,-2 0 0 0 0,0 0 0 0 0,0 0 0 0 0,0 0 0 0 0,0 0 0 0 0,0 0 0 0 0,0 0 0 0 0,0 0 0 0 0,0 0 0 0 0,0 0 0 0 0,0 0 0 0 0,0 0 0 0 0,0 0 0 0 0,0-2 0 0 0,0 2 0 0 0,0 0 0 0 0,0 0 0 0 0,0 0 0 0 0,0 0 0 0 0,0 0 0 0 0,0 0 0 0 0,0 0 1 0 0,0 0-2 0 0,8 3 234 0 0,-8-3-218 0 0,0 0 0 0 0,1 0 1 0 0,-1 0-1 0 0,0 0 0 0 0,1 0 0 0 0,-1 0 1 0 0,0 0-1 0 0,1 0 0 0 0,-1 0 0 0 0,2 0 0 0 0,-2 0 1 0 0,0 0-1 0 0,1 0 0 0 0,-1 0 0 0 0,0 0 1 0 0,1 0-1 0 0,-1 2 0 0 0,0-2 0 0 0,2 0 0 0 0,-2 0 1 0 0,0 0-1 0 0,0 1 0 0 0,1-1 0 0 0,-1 0 1 0 0,0 0-1 0 0,0 2 0 0 0,1-2 0 0 0,-1 0 0 0 0,0 2 1 0 0,0-2-1 0 0,0 0 0 0 0,0 1 0 0 0,2-1 1 0 0,-2 0-1 0 0,0 2 0 0 0,0-2 0 0 0,0 0 0 0 0,0 2 1 0 0,0-2-1 0 0,0 0 0 0 0,0 1 0 0 0,0-1-15 0 0,0 2 3 0 0,0-2 0 0 0,0 1 0 0 0,0-1 0 0 0,0 0 0 0 0,0 2 0 0 0,0-2 0 0 0,0 0-1 0 0,0 2 1 0 0,1-2 0 0 0,-1 0 0 0 0,0 1 0 0 0,0-1 0 0 0,0 0 0 0 0,0 0 0 0 0,1 2-1 0 0,-1-2 1 0 0,0 0 0 0 0,0 0 0 0 0,0 2 0 0 0,2-2 0 0 0,-2 0 0 0 0,0 0 0 0 0,1 1-3 0 0,0 9 217 0 0,-1-8-174 0 0,0-1-1 0 0,0 2 1 0 0,0-1 0 0 0,1 1-1 0 0,-1-1 1 0 0,0-1 0 0 0,2 1-1 0 0,-2 1 1 0 0,1-1 0 0 0,-1 0-1 0 0,3 2-42 0 0,1 6 26 0 0,-2-3-57 0 0,9 9 234 0 0,2 33-295 0 0,-9-41 122 0 0,2 3-138 0 0,-4-4 82 0 0,0-2 0 0 0,0 1 0 0 0,0 1 0 0 0,1-3 0 0 0,2 5 26 0 0,0 2-55 0 0,2 7 166 0 0,-6-13-102 0 0,1-2 0 0 0,0 2 0 0 0,-1 0 0 0 0,3 3-9 0 0,-4-8 1 0 0,3 3-8 0 0,-2-1 1 0 0,1 1-1 0 0,-1 0 0 0 0,0-1 0 0 0,1 1 0 0 0,-1 0 0 0 0,0 0 0 0 0,0 1 0 0 0,1-1 0 0 0,-2 0 0 0 0,1 0 0 0 0,-1 1 7 0 0,0-1 8 0 0,1-1 0 0 0,-1 1-1 0 0,2-2 1 0 0,-1 1-1 0 0,-1 1 1 0 0,1-1 0 0 0,1 1-1 0 0,-1 0-7 0 0,8 15-59 0 0,-4-3 67 0 0,3 3 38 0 0,-8-13-77 0 0,2 0-1 0 0,-1-1 1 0 0,1 1 0 0 0,0 0-1 0 0,0 2 32 0 0,-2-6 16 0 0,2 1-1 0 0,-1 0 1 0 0,0-2 0 0 0,-1 1-1 0 0,2 1 1 0 0,-1-1-1 0 0,0 1 1 0 0,1 0 0 0 0,-1-2-1 0 0,0 1 1 0 0,1 1-1 0 0,-1-2 1 0 0,0 2 0 0 0,2-2-16 0 0,-3 1-8 0 0,1-1 1 0 0,0 0 0 0 0,-1 2 0 0 0,2-2-1 0 0,-2 0 1 0 0,1 1 0 0 0,-1-1-1 0 0,1 2 1 0 0,-1-2 0 0 0,2 2 0 0 0,-2-2-1 0 0,0 1 1 0 0,1 1 0 0 0,-1-2 0 0 0,0 2-1 0 0,1-2 1 0 0,-1 1 0 0 0,0 1 7 0 0,0-2 25 0 0,2 1 0 0 0,-2 1-1 0 0,0-2 1 0 0,1 2 0 0 0,-1-1 0 0 0,0-1 0 0 0,1 2 0 0 0,-1-2 0 0 0,1 2 0 0 0,-1-2 0 0 0,2 1 0 0 0,-2-1 0 0 0,1 2-1 0 0,-1-2 1 0 0,1 1-25 0 0,1-1-3 0 0,-2 2 0 0 0,1 0-1 0 0,-1-1 1 0 0,0 1-1 0 0,1 0 1 0 0,-1-2-1 0 0,0 1 1 0 0,0 1 0 0 0,0-1-1 0 0,0 1 1 0 0,2 0 3 0 0,-2 6-113 0 0,2-2 99 0 0,1-1 1 0 0,0 0 0 0 0,-1 1-1 0 0,1-1 1 0 0,-1 0-1 0 0,2 0 1 0 0,0 0 0 0 0,-1-2-1 0 0,2 4 14 0 0,2-1-3 0 0,-6-3 22 0 0,2 1 1 0 0,-2-3-1 0 0,0 3 1 0 0,1-1-1 0 0,-1 0 0 0 0,1 2-19 0 0,4 8 181 0 0,-2-10-202 0 0,1 4-206 0 0,5 17 502 0 0,-7-16-461 0 0,-3-8 182 0 0,0 2-1 0 0,0-2 0 0 0,1 0 1 0 0,-1 1-1 0 0,0-1 0 0 0,0 0 0 0 0,0 2 1 0 0,0-2-1 0 0,0 0 0 0 0,2 2 0 0 0,-2-2 1 0 0,0 0-1 0 0,0 0 0 0 0,1 1 1 0 0,-1-1-1 0 0,0 0 0 0 0,0 0 0 0 0,1 2 1 0 0,-1-2-1 0 0,0 0 0 0 0,2 0 1 0 0,-2 0-1 0 0,0 0 0 0 0,1 2 0 0 0,-1-2 1 0 0,1 0 4 0 0,-1 0-1 0 0,1 0 1 0 0,-1 0 0 0 0,2 0-1 0 0,-2 1 1 0 0,1-1 0 0 0,-1 0 0 0 0,0 0-1 0 0,1 2 1 0 0,-1-2 0 0 0,2 0-1 0 0,-2 1 1 0 0,0-1 0 0 0,1 0-1 0 0,-1 2 1 0 0,0-2 0 0 0,1 0 0 0 0,-1 2-1 0 0,0-2 1 0 0,0 1 0 0 0,2-1-1 0 0,-2 2 1 0 0,0-2 0 0 0,0 0-1 0 0,0 2 1 0 0,0-2 0 0 0,0 1 0 0 0,0-1-1 0 0,1 2 1 0 0,3 9-79 0 0,-4-11 86 0 0,1 2 0 0 0,-1-2 1 0 0,0 1-1 0 0,2 1 0 0 0,-2-2 1 0 0,0 2-1 0 0,0-1 1 0 0,1-1-1 0 0,-1 2 0 0 0,0 0 1 0 0,0-1-8 0 0,5 14 93 0 0,-1-5-50 0 0,-4-9-48 0 0,1-1 0 0 0,-1 2 0 0 0,0-1 0 0 0,2-1 0 0 0,-2 2-1 0 0,0-2 1 0 0,1 2 0 0 0,-1-2 0 0 0,1 1 0 0 0,-1-1 0 0 0,2 2-1 0 0,-2-2 1 0 0,1 0 0 0 0,0 1 5 0 0,-1-1 2 0 0,1 2 1 0 0,1 0-1 0 0,-2-2 0 0 0,1 1 1 0 0,0 1-1 0 0,-1-2 0 0 0,2 2 1 0 0,-2-1-1 0 0,1 1 0 0 0,-1-1-2 0 0,1-1-1 0 0,-1 2-1 0 0,0 0 0 0 0,0-2 1 0 0,2 1-1 0 0,-2-1 0 0 0,1 2 1 0 0,-1-2-1 0 0,0 0 1 0 0,1 2-1 0 0,-1-2 0 0 0,2 1 1 0 0,-2-1-1 0 0,1 0 0 0 0,-1 2 1 0 0,1-2-1 0 0,-1 0 1 0 0,2 1-1 0 0,-1-1 0 0 0,-1 0 1 0 0,1 0 1 0 0,-1 2 3 0 0,1-2 1 0 0,1 0-1 0 0,-2 2 1 0 0,1-2 0 0 0,-1 1-1 0 0,0-1 1 0 0,1 2-1 0 0,-1-2 1 0 0,2 2-1 0 0,-2-1 1 0 0,0-1-1 0 0,0 2 1 0 0,1-2 0 0 0,-1 1-1 0 0,0 1 1 0 0,0-2-1 0 0,1 2 1 0 0,-1-1-1 0 0,0-1 1 0 0,0 2 0 0 0,0 0-1 0 0,0-1-3 0 0,0 1 6 0 0,0-1 1 0 0,0 1-1 0 0,0 0 0 0 0,2-1 1 0 0,-2 1-1 0 0,0 0 0 0 0,1-1 0 0 0,-1 1 1 0 0,0-2-1 0 0,1 3-6 0 0,3 0-49 0 0,-4-3 40 0 0,1 2-1 0 0,-1-2 1 0 0,0 0-1 0 0,2 2 1 0 0,-2-2-1 0 0,0 0 0 0 0,1 1 1 0 0,-1-1-1 0 0,0 0 1 0 0,0 2-1 0 0,1-2 1 0 0,-1 1-1 0 0,0-1 1 0 0,0 0-1 0 0,0 2 1 0 0,0 0 9 0 0,7 9-205 0 0,-7-9 170 0 0,1-1 0 0 0,1 3-1 0 0,-1-3 1 0 0,0 1 0 0 0,-1-1 0 0 0,2 3 0 0 0,-2-3 0 0 0,1 3 0 0 0,-1-3 0 0 0,1 1-1 0 0,-1 1 1 0 0,0-1 0 0 0,0 1 35 0 0,0-1-76 0 0,0-1 1 0 0,1 1-1 0 0,-1-2 0 0 0,0 1 0 0 0,0 1 1 0 0,2 0-1 0 0,-2-1 0 0 0,0 1 0 0 0,1-2 0 0 0,-1 2 1 0 0,1-1-1 0 0,-1 1 0 0 0,2-2 0 0 0,-1 1 1 0 0,0 1 75 0 0,6 11-111 0 0,-6-10 106 0 0,0-1 80 0 0,-3-2-125 0 0,1 0 32 0 0,1 0 22 0 0,0 0 1 0 0,0 0 0 0 0,-2 2 0 0 0,2-2 0 0 0,0 0 0 0 0,0 0 0 0 0,-1 0-1 0 0,1 0 1 0 0,0 1 0 0 0,0-1 0 0 0,0 0 0 0 0,-1 0 0 0 0,1 0 0 0 0,0 2-1 0 0,0-2 1 0 0,0 0 0 0 0,0 0 0 0 0,0 1 0 0 0,-2-1 0 0 0,2 0 0 0 0,0 2-5 0 0,-2 3-150 0 0,0-3 153 0 0,1-2 0 0 0,0 1 0 0 0,-1 1 0 0 0,1-2 1 0 0,1 1-1 0 0,-1 1 0 0 0,0 0 0 0 0,1-2 0 0 0,-2 1 1 0 0,1 1-1 0 0,1 0 0 0 0,-1-1-3 0 0,-5 9-322 0 0,6-10 294 0 0,0 0 1 0 0,0 0 0 0 0,0-2 0 0 0,0 2 0 0 0,-1 0 0 0 0,1 0-1 0 0,0 0 1 0 0,0 0 0 0 0,0 0 0 0 0,0-1 0 0 0,0 1-1 0 0,0 0 1 0 0,0 0 0 0 0,0 0 0 0 0,0 0 0 0 0,-1 0 0 0 0,1 0-1 0 0,0-2 1 0 0,0 2 0 0 0,0 0 0 0 0,0 0 0 0 0,0 0 0 0 0,0 0-1 0 0,-2 0 1 0 0,2 0 0 0 0,0 0 0 0 0,0 0 0 0 0,0 0 0 0 0,0 0-1 0 0,-1 0 1 0 0,1 0 0 0 0,0 0 0 0 0,0 0 0 0 0,0 0 0 0 0,0 0-1 0 0,-1 0 1 0 0,1 0 0 0 0,0 0 27 0 0,-9-2-189 0 0,7 2 177 0 0,0 0 0 0 0,0 2 1 0 0,0-2-1 0 0,0 0 0 0 0,0 2 1 0 0,1-2-1 0 0,-2 0 0 0 0,2 0 0 0 0,-2 0 1 0 0,2 0-1 0 0,-2-2 0 0 0,0 2 12 0 0,2 0 14 0 0,-2-2-1 0 0,2 2 0 0 0,-1 0 0 0 0,0 0 1 0 0,1 0-1 0 0,-2 0 0 0 0,2 0 1 0 0,-2 2-1 0 0,2-2 0 0 0,-2 0 0 0 0,2 2 1 0 0,0-2-1 0 0,-2 0 0 0 0,1 1-13 0 0,-5 4 65 0 0,0-2 0 0 0,1 2 0 0 0,-2-3 0 0 0,1 1 0 0 0,0 0-65 0 0,-1-1 20 0 0,1 1 0 0 0,-1 0-1 0 0,2 1 1 0 0,-1-1 0 0 0,-2 3-20 0 0,-11 9 86 0 0,2 1 0 0 0,0 2 0 0 0,1 0 0 0 0,-8 11-86 0 0,6-11 148 0 0,17-16-131 0 0,-1-1 1 0 0,1 3-1 0 0,-1-3 1 0 0,0 3-1 0 0,1-3 0 0 0,0 2 1 0 0,0 1-18 0 0,-1-1-1 0 0,1 0 1 0 0,0 0-1 0 0,0 1 0 0 0,-1-3 1 0 0,0 3-1 0 0,-1-3 1 0 0,-7 12 95 0 0,11-14-105 0 0,0 1 0 0 0,-2-2 1 0 0,2 2-1 0 0,0-2 1 0 0,0 2-1 0 0,0-1 1 0 0,0 1-1 0 0,0-2 1 0 0,0 2-1 0 0,-1-2 1 0 0,2 1-1 0 0,-1 1 0 0 0,0-2 10 0 0,4-17-29 0 0,3-1-1 0 0,-2 2 0 0 0,9-17 30 0 0,-2 2-36 0 0,0-1 0 0 0,5-26 36 0 0,-2 8 9 0 0,-8 21 43 0 0,0 0 0 0 0,-2 0 0 0 0,-1-1-52 0 0,0 6 0 0 0,-4 23 13 0 0,1-1 0 0 0,-1 1-1 0 0,0 0 1 0 0,0 0 0 0 0,0-1-1 0 0,0 1 1 0 0,0 0 0 0 0,-1 0-1 0 0,1-1 1 0 0,0 1 0 0 0,-1 0-1 0 0,-1 0 1 0 0,1-4-13 0 0,1 6 13 0 0,-1-1 1 0 0,-1 2-1 0 0,2-2 1 0 0,-1 1-1 0 0,0-1 0 0 0,1 0 1 0 0,-1 2-1 0 0,-1-1 1 0 0,1-1-1 0 0,0 2 1 0 0,1-1-1 0 0,-2 1 0 0 0,1-2 1 0 0,0 2-1 0 0,-1-2 1 0 0,1 2-1 0 0,0 0 0 0 0,-1 0 1 0 0,1-1-1 0 0,0 1 1 0 0,0 0-1 0 0,-1 0 1 0 0,1 0-1 0 0,-2 0 0 0 0,2 0 1 0 0,0 0-1 0 0,-1 0-13 0 0,-16 3 56 0 0,1 0 0 0 0,-1 2 0 0 0,1 2 0 0 0,-2-1-56 0 0,-38 14 74 0 0,30-16-28 0 0,10 0 47 0 0,0 1 0 0 0,0-1 0 0 0,0 1 0 0 0,1 2 0 0 0,-1 1 0 0 0,-6 5-93 0 0,23-13 3 0 0,0 1 0 0 0,-1-1 0 0 0,1 0 0 0 0,0 0 0 0 0,0 0 0 0 0,0 0 0 0 0,0 0 0 0 0,0 0 0 0 0,0 0 0 0 0,0 0 0 0 0,-2 2 0 0 0,2-2 0 0 0,0 0 0 0 0,0 0 0 0 0,0 0 0 0 0,0 0 0 0 0,-1 0 0 0 0,1 0 0 0 0,0 0 0 0 0,0 0 0 0 0,0 0 0 0 0,0 0 0 0 0,0 0 0 0 0,-1 0 0 0 0,1 0 0 0 0,0 0 0 0 0,0 0 0 0 0,0 0 0 0 0,0 0 0 0 0,-2 0 0 0 0,2 0 0 0 0,0 0 0 0 0,0 0 0 0 0,0-2 0 0 0,0 2 0 0 0,0 0 0 0 0,-1 0 0 0 0,1 0 0 0 0,0 0 0 0 0,0 0 0 0 0,0 0 0 0 0,0 0 0 0 0,0 0 0 0 0,0-1 0 0 0,0 1 1 0 0,0 0-1 0 0,-1 0 0 0 0,1 0 0 0 0,0 0 0 0 0,0 0 0 0 0,0-2 0 0 0,0 2 0 0 0,0 0 0 0 0,0 0 0 0 0,0 0 0 0 0,0 0 0 0 0,0-1 0 0 0,0 1 0 0 0,0 0 0 0 0,0 0 0 0 0,0 0 0 0 0,0 0 0 0 0,0 0 0 0 0,0-2-3 0 0,4-22 122 0 0,0 3-120 0 0,-6 14-26 0 0,1 2 1 0 0,0-1-1 0 0,-1 1 0 0 0,1-2 0 0 0,-2 2 0 0 0,2 1 0 0 0,-2-1 1 0 0,1 0-1 0 0,-2-3 24 0 0,-7-13 90 0 0,7 11-134 0 0,1 0 0 0 0,-3 2 0 0 0,1 0 0 0 0,-2-2 44 0 0,-10-18 48 0 0,11 19-25 0 0,1-1-1 0 0,-2 0 0 0 0,-2-1-22 0 0,6 8 4 0 0,1-1-1 0 0,-1 1 0 0 0,0 0 0 0 0,0 1 1 0 0,0-1-1 0 0,-1 0 0 0 0,1 1 1 0 0,-1 1-1 0 0,0-1 0 0 0,1 0-3 0 0,-5-1-38 0 0,5 1 49 0 0,-1 1 0 0 0,0-1 1 0 0,2 1-1 0 0,-2 1 0 0 0,1-2 1 0 0,-1 2-1 0 0,0 0 0 0 0,0 0 1 0 0,2 0-1 0 0,-2 0 0 0 0,0 0 1 0 0,0 2-12 0 0,1-2 7 0 0,1 0 1 0 0,-1 0-1 0 0,0 1 1 0 0,1-1 0 0 0,-1 0-1 0 0,0-1 1 0 0,1 1 0 0 0,-1 0-1 0 0,1-2 1 0 0,-1 2 0 0 0,0-2-1 0 0,1 2-7 0 0,2-1-4 0 0,-2 1 0 0 0,1 0 1 0 0,1-2-1 0 0,-1 2 0 0 0,1 0 0 0 0,-2-2 0 0 0,2 2 0 0 0,-1-1 0 0 0,1 1 0 0 0,-1-2 0 0 0,1 2 1 0 0,-1-1-1 0 0,1 1 0 0 0,0-2 0 0 0,-2 2 0 0 0,2-2 0 0 0,0 2 0 0 0,-1-1 0 0 0,1-1 1 0 0,0 2-1 0 0,0-2 0 0 0,0 1 0 0 0,-1 1 0 0 0,1-2 0 0 0,0 1 0 0 0,0 1 0 0 0,0-2 0 0 0,0 0 1 0 0,0 2-1 0 0,0-1 0 0 0,1-1 0 0 0,-1 2 0 0 0,0-2 0 0 0,0 1 0 0 0,0 1 0 0 0,1-2 1 0 0,-1 1 3 0 0,0 1 5 0 0,0-2 0 0 0,2 0 0 0 0,-2 2 0 0 0,0-1 0 0 0,1-1 1 0 0,-1 2-1 0 0,0-2 0 0 0,1 1 0 0 0,-1 1 0 0 0,1-2 1 0 0,-1 2-1 0 0,2-1 0 0 0,-1 1 0 0 0,-1-2 0 0 0,1 2 0 0 0,-1-2 1 0 0,2 2-1 0 0,-1-1 0 0 0,-1 1 0 0 0,1 0 0 0 0,1-2-5 0 0,2 2 36 0 0,-2-2 0 0 0,1 2 0 0 0,1 0 0 0 0,-2 0 0 0 0,1 0 0 0 0,2 0-36 0 0,-3 0 64 0 0,5-1 100 0 0,9 2-179 0 0,-11-1 6 0 0,1 2-1 0 0,-1-2 1 0 0,0 0-1 0 0,4-2 10 0 0,7 2-30 0 0,-3-1 145 0 0,-13 1-120 0 0,0 0 0 0 0,1 0 0 0 0,-1-2 0 0 0,0 2 1 0 0,0 0-1 0 0,0 0 0 0 0,0 0 0 0 0,0 0 0 0 0,0 0 0 0 0,2 0 0 0 0,-2 0 0 0 0,0 0 0 0 0,0-1 1 0 0,0 1-1 0 0,0 0 0 0 0,0 0 0 0 0,0 0 0 0 0,0 0 0 0 0,0 0 0 0 0,0 0 0 0 0,0-2 0 0 0,0 2 1 0 0,0 0-1 0 0,0 0 0 0 0,0 0 0 0 0,0 0 0 0 0,0-2 0 0 0,0 2 0 0 0,0 0 0 0 0,0 0 0 0 0,0 0 1 0 0,0 0-1 0 0,0 0 0 0 0,0-1 0 0 0,0 1 0 0 0,0 0 0 0 0,0 0 0 0 0,0 0 0 0 0,0 0 0 0 0,0 0 1 0 0,0 0-1 0 0,0-2 0 0 0,0 2 0 0 0,-2 0 5 0 0,1-5-4 0 0,1 5 7 0 0,0-1 0 0 0,0 1 1 0 0,-1 0-1 0 0,1-2 1 0 0,0 2-1 0 0,0 0 1 0 0,-1-2-1 0 0,1 2 0 0 0,0 0 1 0 0,0-1-1 0 0,-2 1 1 0 0,2 0-1 0 0,0 0 1 0 0,-1-2-1 0 0,1 2 0 0 0,0 0 1 0 0,-1 0-1 0 0,1 0-3 0 0,-11-10-166 0 0,1-1-1 0 0,-6-5 167 0 0,9 8 25 0 0,2-1 0 0 0,-3 3 0 0 0,2-1 0 0 0,-1 1 0 0 0,-1 1 0 0 0,0-1 0 0 0,-3-1-25 0 0,11 7 15 0 0,-2-1 1 0 0,1 1 0 0 0,0 0 0 0 0,-1 0-1 0 0,1 0 1 0 0,0 0 0 0 0,-1 0-1 0 0,1 0 1 0 0,0 0 0 0 0,-1 0 0 0 0,1 0-1 0 0,0 0 1 0 0,0 0 0 0 0,-1 1 0 0 0,1-1-1 0 0,0 0 1 0 0,1 2 0 0 0,-2-2 0 0 0,1 0-1 0 0,0 1 1 0 0,-1-1 0 0 0,1 2 0 0 0,1 0-1 0 0,-1-2 1 0 0,-1 1 0 0 0,2 1-1 0 0,-1-2 1 0 0,0 2 0 0 0,1-1 0 0 0,-1 1-16 0 0,1-2-4 0 0,0 0 1 0 0,0 0 0 0 0,0 0 0 0 0,0 0-1 0 0,0 0 1 0 0,0 0 0 0 0,0 1 0 0 0,0-1-1 0 0,0 0 1 0 0,0 0 0 0 0,0 0 0 0 0,0 0-1 0 0,0 0 1 0 0,0 0 0 0 0,0 2 0 0 0,0-2-1 0 0,0 0 1 0 0,0 0 0 0 0,0 0-1 0 0,0 0 1 0 0,0 0 0 0 0,0 0 0 0 0,0 0-1 0 0,0 2 1 0 0,0-2 0 0 0,0 0 0 0 0,0 0-1 0 0,0 0 1 0 0,0 0 0 0 0,0 0 0 0 0,1 0-1 0 0,-1 0 1 0 0,0 0 0 0 0,0 0 0 0 0,0 0-1 0 0,0 1 1 0 0,0-1 0 0 0,0 0 0 0 0,0 0-1 0 0,0 0 1 0 0,0 0 0 0 0,1 0-1 0 0,-1 0 1 0 0,0 0 0 0 0,0 0 0 0 0,0 0-1 0 0,0 0 1 0 0,0 0 0 0 0,0 0 3 0 0,12 0 57 0 0,-7 2 38 0 0,-1-1-96 0 0,0 3 0 0 0,-1-3 0 0 0,-1 3 1 0 0,2-3-1 0 0,-1 2 0 0 0,-1 1 0 0 0,1-1 1 0 0,0 2-1 0 0,1 0 1 0 0,1 3-40 0 0,-1-2 40 0 0,-2-1 1 0 0,2 2-1 0 0,0-2 0 0 0,0-1 0 0 0,5 5 0 0 0,-9-8-10 0 0,2 1 0 0 0,-1-2 0 0 0,0 1 0 0 0,1-1 0 0 0,-1 2 0 0 0,-1-2 0 0 0,1 0 0 0 0,1 2 0 0 0,-1-2 0 0 0,0 0-1 0 0,1 0 1 0 0,-1 1 0 0 0,0-1 0 0 0,0 0 0 0 0,1 0 0 0 0,-1 0 0 0 0,0 0 0 0 0,1-1 0 0 0,-1 1 0 0 0,0 0 0 0 0,1 0 0 0 0,-1 0 0 0 0,0-2 0 0 0,1 2 0 0 0,-1 0-1 0 0,-1-2 1 0 0,1 2 0 0 0,0-1 0 0 0,1-1 10 0 0,16-12-92 0 0,24-21-130 0 0,-29 24 225 0 0,-12 9 2 0 0,2 1 0 0 0,-2-2 0 0 0,2 1 1 0 0,-2 0-1 0 0,2 1 0 0 0,0-1-5 0 0,-2 0 263 0 0,-2 11-339 0 0,1-8 49 0 0,1-1 0 0 0,-1 0 0 0 0,1 0 0 0 0,1 0 0 0 0,-2 0 1 0 0,1 0-1 0 0,-1-1 0 0 0,1 1 0 0 0,-1 0 0 0 0,1 0 0 0 0,-1 0 0 0 0,2 0 0 0 0,-2-2 0 0 0,1 2 27 0 0,7-2-58 0 0,-8 2 75 0 0,1 0 0 0 0,-1 0 0 0 0,2 0-1 0 0,-2 0 1 0 0,1 0 0 0 0,-1 0 0 0 0,1 2 0 0 0,-1-2 0 0 0,1 0-1 0 0,-1 0 1 0 0,2 2 0 0 0,-2-2 0 0 0,0 0 0 0 0,1 0-1 0 0,-1 1 1 0 0,0-1 0 0 0,1 0 0 0 0,-1 2 0 0 0,0-2 0 0 0,2 1-1 0 0,-2-1 1 0 0,0 2-17 0 0,1 1 34 0 0,0 1 0 0 0,1-1-1 0 0,-1 0 1 0 0,0 0 0 0 0,-1 1-1 0 0,2 0-33 0 0,-1 8-24 0 0,0-1-1 0 0,1-1 1 0 0,-2 9 24 0 0,0 1-65 0 0,0-7-57 0 0,0 2-1 0 0,1 7 123 0 0,-1-17-25 0 0,1-2 0 0 0,-1 2-1 0 0,1-1 1 0 0,1 0 0 0 0,-1 0-1 0 0,0 1 1 0 0,1-2 0 0 0,-1 0-1 0 0,0 2 1 0 0,3 0 25 0 0,-4-4-15 0 0,2-1 0 0 0,-2 2 0 0 0,0-2 0 0 0,1 0 0 0 0,-1 2 0 0 0,1-2 0 0 0,-1 0 0 0 0,0 0 0 0 0,1 1 0 0 0,-1-1 0 0 0,2 0 0 0 0,-2 0 0 0 0,1 0 0 0 0,-1 0 0 0 0,1 2 0 0 0,-1-2 0 0 0,2 0 0 0 0,-2 0 0 0 0,1 0 0 0 0,-1 0 0 0 0,1 0 0 0 0,-1 0 0 0 0,2 0 0 0 0,-2-2 0 0 0,1 2 0 0 0,-1 0 0 0 0,1 0 0 0 0,-1 0 0 0 0,2 0 0 0 0,-2-1 0 0 0,1 1 0 0 0,-1 0 0 0 0,1 0 0 0 0,-1-2 0 0 0,0 2 0 0 0,2 0 0 0 0,-2-2 0 0 0,1 2 15 0 0,3-4-155 0 0,0-1 1 0 0,0 0 0 0 0,0 0 0 0 0,1-2 154 0 0,-1 3-37 0 0,2-8 31 0 0,1 1-1 0 0,-1-1 1 0 0,1-1 0 0 0,-2 2-1 0 0,0-2 1 0 0,-1 0 0 0 0,2 0-1 0 0,-2-5 7 0 0,-4 18 11 0 0,1-1-1 0 0,-1 1 0 0 0,0 0 1 0 0,0-2-1 0 0,0 2 1 0 0,0 0-1 0 0,0-2 0 0 0,0 2 1 0 0,0 0-1 0 0,0-1 1 0 0,0 1-1 0 0,0 0 0 0 0,0-2 1 0 0,0 2-1 0 0,0 0 1 0 0,0-2-1 0 0,0 2 1 0 0,0 0-1 0 0,0-1 0 0 0,0 1 1 0 0,0 0-1 0 0,0-2 1 0 0,-1 2-1 0 0,1 0 0 0 0,0-1-10 0 0,0 1 20 0 0,-2 0 0 0 0,2 0-1 0 0,0 0 1 0 0,-1 0-1 0 0,1 0 1 0 0,0 0-1 0 0,-1 0 1 0 0,1 0 0 0 0,0 0-1 0 0,-2 0 1 0 0,2 0-1 0 0,0 0 1 0 0,-1 0 0 0 0,1 0-1 0 0,0 0 1 0 0,-1 0-1 0 0,1 1 1 0 0,0-1 0 0 0,0 0-1 0 0,-2 0-19 0 0,0 3 76 0 0,-2-1 0 0 0,1 1 0 0 0,-1 1-1 0 0,2-1 1 0 0,-2 2-76 0 0,-12 14 206 0 0,2 4-1 0 0,0-2 1 0 0,1 2 0 0 0,-9 22-206 0 0,16-30 30 0 0,0 1 1 0 0,1-1 0 0 0,0 1-1 0 0,1 0 1 0 0,1-1 0 0 0,-1 1 0 0 0,2 2-1 0 0,-1 13-30 0 0,3-30-8 0 0,0 1-1 0 0,0 0 1 0 0,0-1-1 0 0,0 1 0 0 0,0 0 1 0 0,0-1-1 0 0,0 2 1 0 0,0-1-1 0 0,0 0 0 0 0,1-1 1 0 0,-1 1-1 0 0,0 0 1 0 0,2-1-1 0 0,-2 1 0 0 0,1-1 1 0 0,-1 1-1 0 0,1 0 1 0 0,1-1-1 0 0,-2 1 0 0 0,1 0 1 0 0,0-1-1 0 0,1-1 1 0 0,-1 2-1 0 0,-1-1 0 0 0,1 1 1 0 0,0-2-1 0 0,1 2 1 0 0,-1-2-1 0 0,0 1 0 0 0,1-1 1 0 0,-1 2-1 0 0,0-2 1 0 0,1 0-1 0 0,0 2 0 0 0,0-2 1 0 0,-1 0-1 0 0,0 0 1 0 0,1 0 8 0 0,-1 1-5 0 0,0-1 0 0 0,0-1 1 0 0,1 1-1 0 0,-1 0 0 0 0,0 0 1 0 0,1 0-1 0 0,-1 0 0 0 0,2-2 1 0 0,-2 2-1 0 0,0 0 0 0 0,1-2 1 0 0,-2 2-1 0 0,1-1 0 0 0,1-1 5 0 0,17-16-122 0 0,-17 17 90 0 0,2-4-30 0 0,2 0 0 0 0,-2-2 1 0 0,-2 2-1 0 0,2 1 0 0 0,0-5 62 0 0,4-5-81 0 0,1-1-89 0 0,-1-1 0 0 0,-1 0-1 0 0,-1-1 1 0 0,6-15 170 0 0,-4 9-86 0 0,7-27 145 0 0,10-20 114 0 0,-44 103 634 0 0,7-17-647 0 0,-1 5-93 0 0,1 0 0 0 0,0 2 0 0 0,2-1 0 0 0,-1 1 0 0 0,1 6-67 0 0,-7 23 27 0 0,1 2 1 0 0,-9 53-28 0 0,21-92-30 0 0,3-7 31 0 0,0 2 0 0 0,-2-2 1 0 0,2 5-2 0 0,1-12-35 0 0,0 1 0 0 0,0 0 0 0 0,0-1 0 0 0,0 1 0 0 0,0 0 1 0 0,0-1-1 0 0,0 1 0 0 0,0-1 0 0 0,1 1 0 0 0,-1 0 0 0 0,0-1 1 0 0,1 1-1 0 0,-1 0 0 0 0,0-1 0 0 0,2 1 0 0 0,-2-1 0 0 0,1 1 1 0 0,0 0-1 0 0,-1-2 0 0 0,1 1 0 0 0,1 1 35 0 0,-2-2-61 0 0,1 2-1 0 0,0-2 1 0 0,-1 0-1 0 0,2 0 1 0 0,-1 0-1 0 0,-1 1 1 0 0,1-1-1 0 0,1 0 1 0 0,-1 0-1 0 0,-1 0 1 0 0,1 0 0 0 0,1 0-1 0 0,-1 0 1 0 0,-1 0-1 0 0,1 0 1 0 0,0 0-1 0 0,1-1 62 0 0,15-6-566 0 0,-11 1 461 0 0,1 1 0 0 0,0-2 0 0 0,-2 1 1 0 0,0-1-1 0 0,0-1 0 0 0,4-5 105 0 0,-1 3-36 0 0,1-4 12 0 0,1-1 0 0 0,-3 0 0 0 0,1-1 0 0 0,-1 0 24 0 0,27-67 127 0 0,-22 52 40 0 0,19-61 289 0 0,-35 95 239 0 0,-4 8-439 0 0,-11 23 172 0 0,2 1 0 0 0,0 2 1 0 0,1 0-429 0 0,5-11 136 0 0,9-19-124 0 0,-2 1 1 0 0,1-2-1 0 0,1 2 0 0 0,-1 1 0 0 0,2-3 1 0 0,-2 2-1 0 0,2 0 0 0 0,0 0 0 0 0,-1 9-12 0 0,2-9-28 0 0,2 16 64 0 0,-2-24-60 0 0,0 2-1 0 0,0-1 1 0 0,0-1 0 0 0,0 2-1 0 0,0-2 1 0 0,1 2 0 0 0,-1-2-1 0 0,0 1 1 0 0,1-1 0 0 0,-1 2-1 0 0,0-2 1 0 0,1 0 0 0 0,-1 2-1 0 0,0-2 1 0 0,2 1 0 0 0,-2-1-1 0 0,1 0 1 0 0,-1 2 0 0 0,1-2-1 0 0,-1 0 1 0 0,2 0 0 0 0,-2 1-1 0 0,1-1 25 0 0,0 0-30 0 0,1 0 0 0 0,-1 0 1 0 0,0-1-1 0 0,1 1 0 0 0,-1 0 0 0 0,0-2 0 0 0,0 2 0 0 0,1-1 0 0 0,-2 1 1 0 0,1-2-1 0 0,0 2 0 0 0,1-2 0 0 0,-1 1 0 0 0,-1 1 0 0 0,1-2 0 0 0,1 0 1 0 0,-1 1 29 0 0,2-2-89 0 0,1-2-16 0 0,1 0 1 0 0,-1-2-1 0 0,1 1 1 0 0,-1 1-1 0 0,0-2 1 0 0,-2 1-1 0 0,2-2 105 0 0,9-20-320 0 0,-5 14 251 0 0,0-3 0 0 0,-1 0 0 0 0,-2 0 0 0 0,3-9 69 0 0,-8 26 1 0 0,9-34 312 0 0,1-23-313 0 0,-8 49 126 0 0,-1-2 0 0 0,0 1 0 0 0,-1 1 0 0 0,2-2 0 0 0,-4 0 1 0 0,2 2-1 0 0,0-2 0 0 0,-2-8-126 0 0,2 17 25 0 0,-2 1 0 0 0,2-2 1 0 0,0 1-1 0 0,-1-1 0 0 0,1 0 1 0 0,0 2-1 0 0,-1-1 1 0 0,1-1-1 0 0,-1 0 0 0 0,1 2 1 0 0,-2-1-1 0 0,2-1 0 0 0,-1 2 1 0 0,0-1-1 0 0,1 1 0 0 0,-2-2 1 0 0,1 2-1 0 0,1-2 0 0 0,-1 2 1 0 0,-1-1-1 0 0,1 1 0 0 0,1-2 1 0 0,-1 2-1 0 0,-1 0 1 0 0,1 0-1 0 0,0-2 0 0 0,0 2 1 0 0,-1 0-1 0 0,2 0 0 0 0,-1 0 1 0 0,0 0-1 0 0,-1 0 0 0 0,1 0 1 0 0,0 0-1 0 0,-1 0 0 0 0,2 2 1 0 0,-1-2-1 0 0,0 0-25 0 0,-6 2 96 0 0,1 1 0 0 0,0 0 1 0 0,0 0-1 0 0,1 1 0 0 0,-7 2-96 0 0,-7 7 322 0 0,1 2 1 0 0,-16 16-323 0 0,27-25-5 0 0,2 1 0 0 0,-1-1 0 0 0,0 2 0 0 0,1 0 1 0 0,0 0-1 0 0,0 1 0 0 0,1-1 0 0 0,-1 1 1 0 0,1 1 3 0 0,1-3 9 0 0,-13 35-3 0 0,-3 16-5 0 0,15-43 27 0 0,0 0-1 0 0,0-1 1 0 0,2 1-1 0 0,0-1 1 0 0,1 3 0 0 0,-1-1-27 0 0,2-14 3 0 0,0 17-79 0 0,0 22 76 0 0,2-36-71 0 0,-2 1 0 0 0,1-1 0 0 0,-1 1 0 0 0,1-1 0 0 0,0 0 0 0 0,1 2 1 0 0,0-2-1 0 0,0-1 0 0 0,0 3 71 0 0,0-6-38 0 0,-2 1-1 0 0,1-2 1 0 0,0 2 0 0 0,-1-1 0 0 0,2-1 0 0 0,-1 2-1 0 0,0 0 1 0 0,-1-2 0 0 0,2 1 0 0 0,-1-1 0 0 0,0 2 0 0 0,0-2-1 0 0,1 0 1 0 0,-1 1 0 0 0,-1-1 0 0 0,1 0 0 0 0,1 2 0 0 0,-1-2-1 0 0,0 0 1 0 0,1 0 0 0 0,-1 0 0 0 0,0 0 0 0 0,1 0 0 0 0,-1 0-1 0 0,0 0 1 0 0,0 0 0 0 0,1-2 0 0 0,-1 2 0 0 0,0 0-1 0 0,1 0 1 0 0,-1-1 0 0 0,0 1 38 0 0,7-5-152 0 0,-1 2 0 0 0,-1-2 0 0 0,2 0-1 0 0,4-5 153 0 0,-9 7-23 0 0,4-3-60 0 0,1-1 0 0 0,-1-1 1 0 0,-1 0-1 0 0,1 0 0 0 0,0 0 0 0 0,3-9 83 0 0,6-10-90 0 0,7-20 90 0 0,-10 19 54 0 0,-2 0 0 0 0,-2-1 0 0 0,4-11-54 0 0,-8 15 158 0 0,-5 24-145 0 0,0-1 1 0 0,0 0-1 0 0,0 1 1 0 0,0 1-1 0 0,0-2 1 0 0,0 0-1 0 0,-1 1 1 0 0,1-1-1 0 0,0 2 0 0 0,0-1 1 0 0,0-1-1 0 0,-1 0 1 0 0,1 1-1 0 0,0 1 1 0 0,-1-2-1 0 0,-1 0-13 0 0,2 2 13 0 0,0 0 1 0 0,0-1-1 0 0,0 1 1 0 0,0 0-1 0 0,0 0 1 0 0,-1 0-1 0 0,1 0 1 0 0,0 0-1 0 0,0 0 1 0 0,0 0-1 0 0,-1 0 0 0 0,1 0 1 0 0,0-2-1 0 0,0 2 1 0 0,0 0-1 0 0,-2 0 1 0 0,2 0-1 0 0,0 0 1 0 0,0 0-1 0 0,0 0 0 0 0,-1 0 1 0 0,1 0-1 0 0,0 0 1 0 0,0 0-1 0 0,0 2 1 0 0,-1-2-1 0 0,1 0 1 0 0,0 0-1 0 0,0 0 1 0 0,0 0-14 0 0,-11 8 259 0 0,-5 13 53 0 0,-10 21 510 0 0,-3 12-822 0 0,22-38 54 0 0,-1 2-1 0 0,0 0 1 0 0,1 0-1 0 0,-2 16-53 0 0,6-26-13 0 0,0 7 37 0 0,-1-1 0 0 0,1 1 1 0 0,0 4-25 0 0,3-14-19 0 0,-1-2 1 0 0,1 2-1 0 0,0 0 1 0 0,0-2-1 0 0,0 2 1 0 0,1 0 0 0 0,-1-2-1 0 0,2 2 1 0 0,-2-2-1 0 0,1 2 1 0 0,0-1-1 0 0,1 0 1 0 0,0 3 18 0 0,-2-5-18 0 0,0-2 0 0 0,2 1 0 0 0,-2-1 0 0 0,0 0 0 0 0,0 2 0 0 0,1-2 0 0 0,-1 0 0 0 0,0 1-1 0 0,1-1 1 0 0,-1 0 0 0 0,1 2 0 0 0,-1-2 0 0 0,0 0 0 0 0,2 0 0 0 0,-2 2 0 0 0,1-2 0 0 0,-1 0 0 0 0,0 0 0 0 0,1 0 0 0 0,-1 0 0 0 0,2 0 0 0 0,-2 0 0 0 0,1 1-1 0 0,0-1 19 0 0,1-1-48 0 0,-1 1 0 0 0,0 0 0 0 0,1 0 0 0 0,-1 0 0 0 0,0-2 0 0 0,1 2 0 0 0,0-2 0 0 0,-1 2 0 0 0,1-1 0 0 0,-1-1 48 0 0,4-1-138 0 0,1-2 0 0 0,-3 0-1 0 0,3 0 1 0 0,-2 0-1 0 0,1-1 139 0 0,-1-1-120 0 0,0 3 0 0 0,0-3 1 0 0,0 1-1 0 0,0-1 0 0 0,-2 1 0 0 0,1-1 0 0 0,-1 1 0 0 0,1-1 0 0 0,0-1 0 0 0,-2 2 0 0 0,0-3 0 0 0,1 3 0 0 0,-1-2 0 0 0,0-7 120 0 0,1 2 28 0 0,-1 3 14 0 0,0 1-1 0 0,-1-1 0 0 0,0 0 1 0 0,0 0-1 0 0,0 1 0 0 0,-1-1 1 0 0,0-6-42 0 0,1 16 19 0 0,-2 0 0 0 0,2-2 0 0 0,0 2 0 0 0,0 0 0 0 0,0 0-1 0 0,0-2 1 0 0,0 2 0 0 0,-1 0 0 0 0,1-1 0 0 0,0 1 0 0 0,0 0 0 0 0,0 0 0 0 0,-1-2 0 0 0,1 2 0 0 0,0 0 0 0 0,0 0 0 0 0,-2 0 0 0 0,2-1 0 0 0,0 1 0 0 0,-1 0 0 0 0,1 0 0 0 0,0 0 0 0 0,-1 0 0 0 0,1 0 0 0 0,0 0 0 0 0,-2 0 0 0 0,2-2 0 0 0,0 2-1 0 0,-1 0 1 0 0,1 0 0 0 0,0 0 0 0 0,-1 0 0 0 0,1 0 0 0 0,0 2 0 0 0,-2-2 0 0 0,2 0 0 0 0,0 0 0 0 0,0 0 0 0 0,-1 0 0 0 0,1 0 0 0 0,0 0 0 0 0,-1 0 0 0 0,1 1 0 0 0,0-1-19 0 0,-21 16 557 0 0,18-14-456 0 0,-23 24 312 0 0,13-11-352 0 0,0-4 0 0 0,0 2 0 0 0,-2-3 1 0 0,0 1-62 0 0,7-6-14 0 0,1 0 0 0 0,-1-2 0 0 0,0 2 0 0 0,1-2 0 0 0,-5 1 14 0 0,10-4-10 0 0,0 0 0 0 0,-1 1 1 0 0,1-1-1 0 0,-1 0 0 0 0,2 0 1 0 0,-2 0-1 0 0,0-1 0 0 0,1 1 1 0 0,0 0-1 0 0,0-2 0 0 0,-1 2 0 0 0,1-2 1 0 0,0 2-1 0 0,0-1 0 0 0,-1-1 1 0 0,2 0-1 0 0,-2 1 0 0 0,2-1 1 0 0,-2 1-1 0 0,2-1 0 0 0,0 0 10 0 0,-6-6-30 0 0,2 0 0 0 0,0 0 1 0 0,-1 0-1 0 0,1-2 0 0 0,1 2 0 0 0,0-2 0 0 0,-4-8 30 0 0,4 7 13 0 0,0 1 0 0 0,1 0 0 0 0,-3 1 0 0 0,1-1 0 0 0,0 2 0 0 0,-4-5-13 0 0,9 11 18 0 0,0 2 0 0 0,0 0 0 0 0,0 0 0 0 0,-2-1-1 0 0,2 1 1 0 0,0 0 0 0 0,0 0 0 0 0,-1 0 0 0 0,1-2 0 0 0,0 2-1 0 0,0 0 1 0 0,-1 0 0 0 0,1 0 0 0 0,0 0 0 0 0,-2 0-1 0 0,2-2 1 0 0,0 2 0 0 0,-1 0 0 0 0,1 0 0 0 0,0 0-1 0 0,-1 0 1 0 0,1 0 0 0 0,0 0 0 0 0,-2 0 0 0 0,2 0-1 0 0,0 0 1 0 0,0 0 0 0 0,-1 0 0 0 0,1 0 0 0 0,0 2-1 0 0,-1-2 1 0 0,1 0 0 0 0,0 0-18 0 0,-1 0 22 0 0,-1 2 1 0 0,2-1-1 0 0,-1-1 1 0 0,1 2-1 0 0,-1 0 0 0 0,1-2 1 0 0,0 1-1 0 0,-2 1 0 0 0,2-1 1 0 0,0-1-1 0 0,-1 2 0 0 0,1 0 1 0 0,0-1-23 0 0,-3 9 57 0 0,2 0 1 0 0,0 1-1 0 0,1 4-57 0 0,-2 4 45 0 0,1 1-1 0 0,1-1 1 0 0,0 1-1 0 0,1-1 1 0 0,2 1-1 0 0,0 2-44 0 0,-3-22-16 0 0,0 0-1 0 0,0 0 1 0 0,0 2-1 0 0,0-2 1 0 0,0 0-1 0 0,0 2 1 0 0,0-2 0 0 0,1 0-1 0 0,-1 0 1 0 0,0 1-1 0 0,0-1 1 0 0,0 0 0 0 0,0 0-1 0 0,1 2 1 0 0,-1-2-1 0 0,0 0 1 0 0,0 0-1 0 0,0 0 1 0 0,2 2 0 0 0,-2-2-1 0 0,0 0 1 0 0,0 0-1 0 0,1 0 1 0 0,-1 0-1 0 0,0 1 1 0 0,0-1 0 0 0,1 0-1 0 0,-1 0 1 0 0,0 0-1 0 0,2 0 1 0 0,-2 0-1 0 0,0 0 17 0 0,1 0-21 0 0,-1 0-1 0 0,0 0 0 0 0,1 0 0 0 0,-1-1 1 0 0,0 1-1 0 0,0 0 0 0 0,1 0 0 0 0,-1 0 1 0 0,0-2-1 0 0,0 2 0 0 0,2 0 0 0 0,-2 0 1 0 0,0-2-1 0 0,0 2 0 0 0,0 0 0 0 0,1 0 1 0 0,-1-1-1 0 0,0 1 0 0 0,0 0 1 0 0,0-2-1 0 0,0 2 0 0 0,0 0 0 0 0,1-2 1 0 0,-1 2-1 0 0,0 0 0 0 0,0-1 0 0 0,0 1 1 0 0,0 0-1 0 0,0-2 22 0 0,0-11-89 0 0,0 0 0 0 0,0 0 0 0 0,-1 0 0 0 0,1 0 0 0 0,-3 0 0 0 0,2 2 0 0 0,-4-12 89 0 0,0 2-23 0 0,-2 1 1 0 0,1-1-1 0 0,-1 2 0 0 0,-4-5 23 0 0,8 15 74 0 0,-3 0 0 0 0,2 1 0 0 0,-1-1 0 0 0,-3 0-74 0 0,7 5 11 0 0,0 3 1 0 0,-1-1 0 0 0,1 1 0 0 0,0-1 0 0 0,-1 0 0 0 0,0 1 0 0 0,0-1-1 0 0,1 0 1 0 0,-1 2 0 0 0,0-1 0 0 0,1-1 0 0 0,-2 2 0 0 0,2-1-1 0 0,-2 1 1 0 0,2 0 0 0 0,-2-2 0 0 0,2 2 0 0 0,-1 0 0 0 0,0 0-1 0 0,0 0-11 0 0,0 0 18 0 0,1 0 0 0 0,0 2 0 0 0,-1-2-1 0 0,2 0 1 0 0,-1 1 0 0 0,0-1 0 0 0,-1 2-1 0 0,2-2 1 0 0,-1 1 0 0 0,0 1-1 0 0,1-2 1 0 0,-2 2 0 0 0,2-1 0 0 0,-1-1-1 0 0,1 2 1 0 0,-1 0 0 0 0,1-1 0 0 0,-1-1-1 0 0,1 2-17 0 0,-2 1 95 0 0,1 2-1 0 0,0-2 1 0 0,-1 0 0 0 0,1 1-1 0 0,1 1 1 0 0,-1-1-95 0 0,-1 8 85 0 0,1 1 0 0 0,1-2 0 0 0,0 2 0 0 0,0-1 0 0 0,0 0 1 0 0,3 5-86 0 0,-3-14 4 0 0,0 2 1 0 0,1-2 0 0 0,0 2 0 0 0,1-2 0 0 0,-1 2 0 0 0,0-2-1 0 0,1 1 1 0 0,-1 0 0 0 0,0 0 0 0 0,2-1 0 0 0,-1 0 0 0 0,0 0-1 0 0,0 1 1 0 0,1-1 0 0 0,0 0 0 0 0,-1 0 0 0 0,1-1 0 0 0,-1 1-1 0 0,4 1-4 0 0,-5-3-15 0 0,0 1-1 0 0,1-2 0 0 0,-1 1 1 0 0,2-1-1 0 0,-2 2 0 0 0,0-2 1 0 0,2 0-1 0 0,-2 0 0 0 0,0 2 1 0 0,1-2-1 0 0,0 0 0 0 0,0 0 1 0 0,-1 0-1 0 0,2-2 0 0 0,-2 2 1 0 0,0 0-1 0 0,2 0 0 0 0,-1-2 16 0 0,1 1-46 0 0,0-1 0 0 0,-1 1-1 0 0,1-1 1 0 0,0 0 0 0 0,-1 1-1 0 0,-1-3 1 0 0,2 3 0 0 0,0-2 0 0 0,-2 1-1 0 0,3-3 47 0 0,0-1-14 0 0,0 1 0 0 0,-2-2 0 0 0,2 1 0 0 0,-1-1 0 0 0,0 1 0 0 0,-1-1 0 0 0,0 1 0 0 0,0-1 0 0 0,0 1 1 0 0,-1-1-1 0 0,0-1 14 0 0,0-3 147 0 0,-3 21-40 0 0,-3 17 47 0 0,5-19-98 0 0,0 0 1 0 0,0-1-1 0 0,1 1 1 0 0,0 0-1 0 0,1-1 1 0 0,0 6-57 0 0,3 21 183 0 0,-2-21-131 0 0,0 1 0 0 0,-1-1-1 0 0,2 0 1 0 0,0 0 0 0 0,1 0-1 0 0,2 4-51 0 0,5 17-18 0 0,-10-26 24 0 0,4 3-15 0 0,-3 0 0 0 0,0 1 0 0 0,1-1-1 0 0,-1 2 1 0 0,-2-1 0 0 0,2 1 0 0 0,-2-2-1 0 0,0 4 10 0 0,-2-1 30 0 0,1 1-1 0 0,1-1 0 0 0,1 1 0 0 0,-1 0 0 0 0,1-2 0 0 0,1 1 1 0 0,1 4-30 0 0,14 50 1 0 0,-14-53-9 0 0,-1 1 0 0 0,1 5 8 0 0,-3-11 1 0 0,0-2 0 0 0,1 0 0 0 0,-1 0 0 0 0,2 0 0 0 0,-1 1 0 0 0,1-3 0 0 0,0 2 0 0 0,0 0 0 0 0,0-1 1 0 0,4 6-2 0 0,-3-8-7 0 0,-2 1 1 0 0,1-1 0 0 0,-1 2-1 0 0,0-1 1 0 0,0-1 0 0 0,0 1-1 0 0,0 1 1 0 0,0-1 0 0 0,-1 3 6 0 0,5 18 70 0 0,1 4-111 0 0,-7-26 47 0 0,1 0 0 0 0,1 0 1 0 0,-1 0-1 0 0,0-1 0 0 0,1 1 0 0 0,-1 0 0 0 0,2 0 0 0 0,-2 0 0 0 0,1-2 0 0 0,1 2 1 0 0,0 0-7 0 0,39 50-203 0 0,-37-48 207 0 0,0 1 0 0 0,0 1 0 0 0,1 0 0 0 0,-1 2-4 0 0,7 12 38 0 0,-10-18-36 0 0,0-1-1 0 0,0 1 1 0 0,0 0-1 0 0,-1 0 0 0 0,0 0 1 0 0,0 0-1 0 0,1 0 0 0 0,-1 3-1 0 0,4 45-83 0 0,-5-40 129 0 0,3 10-52 0 0,1 0 1 0 0,4 19 5 0 0,-3-19 52 0 0,4 17-120 0 0,-4-14-177 0 0,1-1-1 0 0,1 25 246 0 0,-7-45 0 0 0,2 0 1 0 0,-1 0-1 0 0,0 0 0 0 0,1-1 0 0 0,-1 1 0 0 0,0 2 0 0 0,2-2-29 0 0,-2 0 1 0 0,1-1-1 0 0,-1 1 1 0 0,0 0-1 0 0,1 0 1 0 0,-2 2 28 0 0,10 105-315 0 0,-6-95 262 0 0,-3-17 39 0 0,-1 2 0 0 0,0-2 0 0 0,0 0 0 0 0,0 2 0 0 0,2-2 0 0 0,-2 0 0 0 0,0 1 0 0 0,0-1 0 0 0,1 0 0 0 0,-1 2 0 0 0,0-2 0 0 0,1 0 0 0 0,-1 2 0 0 0,0-2 0 0 0,1 0 0 0 0,-1 0 0 0 0,0 0 0 0 0,2 1 0 0 0,-2-1 0 0 0,1 0 0 0 0,-1 0 0 0 0,0 0 0 0 0,1 0 14 0 0,1 0-30 0 0,-2 0-1 0 0,1 0 1 0 0,0-1-1 0 0,-1 1 1 0 0,2 0 0 0 0,-2-2-1 0 0,1 2 1 0 0,-1-2-1 0 0,1 2 1 0 0,-1-1-1 0 0,2 1 1 0 0,-2-2-1 0 0,1 2 1 0 0,-1-2 0 0 0,0 2-1 0 0,1-1 31 0 0,7-17-124 0 0,0-27 327 0 0,0-1 0 0 0,0-25-203 0 0,-3 12 341 0 0,5-14-341 0 0,4 8 207 0 0,-3 7 234 0 0,4-41-441 0 0,-14 79 42 0 0,-1-1 0 0 0,-1 1-1 0 0,1 1 1 0 0,-3-2 0 0 0,0 1-1 0 0,1 1 1 0 0,-2-1 0 0 0,-5-15-42 0 0,-27-79 144 0 0,35 111-137 0 0,0-1 0 0 0,-1 1 1 0 0,0 0-1 0 0,1 0 0 0 0,-1 1 1 0 0,1-1-1 0 0,-2 0 0 0 0,2 1 1 0 0,-2-1-8 0 0,-8-14-38 0 0,9 14 34 0 0,1 0 1 0 0,-2 0 0 0 0,2-1-1 0 0,0 1 1 0 0,1 0 0 0 0,-2 0-1 0 0,1-1 1 0 0,0 0 0 0 0,1 0-1 0 0,0 1 1 0 0,-2 0 0 0 0,2-2-1 0 0,0 2 1 0 0,0-2 3 0 0,0-10-16 0 0,-1 1 0 0 0,-2-7 16 0 0,0-27-77 0 0,1-36 39 0 0,1 79 41 0 0,0 0 0 0 0,-1-1-1 0 0,1 1 1 0 0,0 0 0 0 0,-2 0-1 0 0,2 0 1 0 0,-2 0 0 0 0,-2-4-3 0 0,5 7 14 0 0,0 2 1 0 0,-1-2 0 0 0,1 2 0 0 0,-2-1-1 0 0,2 1 1 0 0,-1-2 0 0 0,1 2-1 0 0,-1-1 1 0 0,1 1 0 0 0,-2-2-1 0 0,2 2 1 0 0,-1-2-15 0 0,-2 6 170 0 0,2 4 33 0 0,0-2-98 0 0,1-4-100 0 0,0-2 0 0 0,0 0-1 0 0,0 0 1 0 0,0 1 0 0 0,0-1 0 0 0,0 0 0 0 0,0 2 0 0 0,0-2 0 0 0,0 0 0 0 0,0 2 0 0 0,0-2 0 0 0,0 0 0 0 0,0 1 0 0 0,0-1 0 0 0,0 0 0 0 0,0 2 0 0 0,0-2 0 0 0,0 0 0 0 0,1 2 0 0 0,-1-2 0 0 0,0 0 0 0 0,0 0-5 0 0,4 9 56 0 0,-1-1 1 0 0,-1 2-1 0 0,0-2 1 0 0,0 2-1 0 0,0-2 1 0 0,-1 2-1 0 0,-1 0 1 0 0,1-1-57 0 0,4 34 160 0 0,18 70 32 0 0,3 22-323 0 0,-22-104 109 0 0,-2 1 0 0 0,0-1 22 0 0,0 21 57 0 0,1-8-147 0 0,0-2 0 0 0,-5 31 90 0 0,0 10-20 0 0,0-67-57 0 0,2 2 1 0 0,0-1-1 0 0,3 12 77 0 0,-2-11-96 0 0,1 0 1 0 0,-2 1-1 0 0,0-1 96 0 0,-2-2-33 0 0,2 0 0 0 0,2 1 0 0 0,-1-3 0 0 0,2 15 33 0 0,-2-16-18 0 0,-1-1 0 0 0,0-1 0 0 0,-1 2 0 0 0,1-1 0 0 0,-3 9 18 0 0,2-13-14 0 0,-7 39-126 0 0,5-34 113 0 0,2 1 1 0 0,-2 1-1 0 0,2-2 0 0 0,1 2 0 0 0,0-1 1 0 0,0 4 26 0 0,1-8-12 0 0,1 14-232 0 0,0 20 244 0 0,-1-26-2 0 0,-1-16-13 0 0,0-2-1 0 0,0 0 1 0 0,0 0 0 0 0,0 1 0 0 0,0-1-1 0 0,0 0 1 0 0,2 0 0 0 0,-2 2 0 0 0,0-2-1 0 0,0 0 1 0 0,0 0 0 0 0,0 1 0 0 0,0-1-1 0 0,0 0 1 0 0,1 0 0 0 0,-1 0 0 0 0,0 2 0 0 0,0-2-1 0 0,0 0 1 0 0,1 0 0 0 0,-1 0 0 0 0,0 0-1 0 0,0 0 1 0 0,2 2 0 0 0,-2-2 0 0 0,0 0-1 0 0,0 0 16 0 0,5 1-153 0 0,-5-1 149 0 0,0 0 0 0 0,0 0 0 0 0,0 0 0 0 0,0 0 0 0 0,1 0 0 0 0,-1 0 0 0 0,0 0 0 0 0,0 0 0 0 0,0 0 0 0 0,0 0 0 0 0,0 0 0 0 0,2 0 0 0 0,-2 0 0 0 0,0 0 0 0 0,0 0 0 0 0,0 0 0 0 0,0 0 0 0 0,0 0 0 0 0,1 0 0 0 0,-1 0 0 0 0,0 0 0 0 0,0 0 0 0 0,0 0 0 0 0,0 0 0 0 0,0 0-1 0 0,1 0 1 0 0,-1 0 0 0 0,0-1 0 0 0,0 1 0 0 0,0 0 0 0 0,0 0 0 0 0,0 0 0 0 0,0 0 0 0 0,0 0 0 0 0,0 0 0 0 0,0 0 0 0 0,1-2 0 0 0,-1 2 0 0 0,0 0 0 0 0,0 0 0 0 0,0 0 0 0 0,0 0 0 0 0,0 0 0 0 0,0-2 0 0 0,0 2 0 0 0,0 0 0 0 0,0 0 0 0 0,0 0 4 0 0,3-4-28 0 0,0-1 1 0 0,-1 1 0 0 0,1 1 0 0 0,0-2 0 0 0,1 2 0 0 0,-1-2 27 0 0,16-19-92 0 0,6-22 72 0 0,1-6 20 0 0,-6 12 9 0 0,18-28-9 0 0,-33 60 129 0 0,-5 9 4 0 0,-5 14 100 0 0,-1-6-128 0 0,-9 39 115 0 0,-30 85 33 0 0,36-102-231 0 0,1-1 1 0 0,1 1-1 0 0,1 15-22 0 0,2-22-25 0 0,3-17 5 0 0,-1 1 1 0 0,1-2 0 0 0,0 2-1 0 0,1 1 1 0 0,0-3 0 0 0,0 2-1 0 0,0 0 1 0 0,0-1-1 0 0,2 6 20 0 0,-2-13-22 0 0,0 1-1 0 0,0-1 0 0 0,0 0 0 0 0,0 2 0 0 0,0-2 1 0 0,0 0-1 0 0,0 0 0 0 0,0 2 0 0 0,0-2 1 0 0,2 0-1 0 0,-2 0 0 0 0,0 1 0 0 0,0-1 0 0 0,0 0 1 0 0,0 0-1 0 0,1 2 0 0 0,-1-2 0 0 0,0 0 0 0 0,0 0 1 0 0,1 0-1 0 0,-1 0 0 0 0,0 0 0 0 0,0 1 0 0 0,2-1 1 0 0,-2 0-1 0 0,0 0 0 0 0,0 0 0 0 0,1 0 0 0 0,-1 0 23 0 0,1 0-31 0 0,1 0 0 0 0,-2 0-1 0 0,1 0 1 0 0,-1 0 0 0 0,1-1-1 0 0,0 1 1 0 0,-1 0 0 0 0,2 0-1 0 0,-2-2 1 0 0,1 2 0 0 0,-1 0-1 0 0,1-1 1 0 0,1 1 31 0 0,0-4-56 0 0,1 1 0 0 0,0-2 0 0 0,-1 2 0 0 0,1 0 0 0 0,-1 0 0 0 0,1-2 56 0 0,27-62-299 0 0,15-47 299 0 0,-11 27 62 0 0,-32 79-18 0 0,2-1 0 0 0,0 1 1 0 0,0 0-1 0 0,0 0 0 0 0,3 0-44 0 0,-22 50 994 0 0,-16 39-765 0 0,-8 43-229 0 0,21-74 20 0 0,11-27-48 0 0,-1 1 0 0 0,1 1 0 0 0,2-1 0 0 0,0 0 28 0 0,3-1-293 0 0,2-21 257 0 0,0-2 0 0 0,0 1 1 0 0,0 1-1 0 0,0-2 1 0 0,0 2-1 0 0,0-2 1 0 0,0 1-1 0 0,0-1 1 0 0,0 2-1 0 0,0-2 1 0 0,2 1-1 0 0,-2-1 1 0 0,0 2-1 0 0,0-2 0 0 0,1 2 1 0 0,-1-2-1 0 0,0 1 1 0 0,0-1-1 0 0,1 2 1 0 0,-1-2-1 0 0,2 2 1 0 0,-2-2-1 0 0,0 1 36 0 0,1-1-22 0 0,-1 0 0 0 0,1 0 0 0 0,-1 0 0 0 0,2 0 0 0 0,-2 0 1 0 0,0-1-1 0 0,1 1 0 0 0,-1 0 0 0 0,1 0 0 0 0,-1 0 0 0 0,0 0 0 0 0,2 0 0 0 0,-2 0 0 0 0,1-2 0 0 0,-1 2 0 0 0,0 0 0 0 0,1 0 1 0 0,-1-2-1 0 0,0 2 0 0 0,1 0 0 0 0,-1-1 0 0 0,0 1 0 0 0,0 0 0 0 0,2-2 0 0 0,-2 2 22 0 0,10-19-138 0 0,-7 14 68 0 0,14-23-79 0 0,-11 17 120 0 0,1-1 0 0 0,0 1 0 0 0,0-7 29 0 0,62-169 552 0 0,-12 30-165 0 0,-54 149-317 0 0,1 1 0 0 0,0-1 0 0 0,1-3-70 0 0,-1 9 176 0 0,-4 7-3 0 0,-4 11 104 0 0,-25 70 404 0 0,-14 62-681 0 0,22-76 40 0 0,10-37-136 0 0,-7 33 96 0 0,17-56-23 0 0,-6 22 37 0 0,7-31-62 0 0,0-1-1 0 0,0-1 1 0 0,0 1 0 0 0,0 0 0 0 0,0-1 0 0 0,0 1 0 0 0,0 0 0 0 0,0-1 0 0 0,0 2 0 0 0,2-1 0 0 0,-2 0 0 0 0,1-1 0 0 0,-1 1 0 0 0,1 0 0 0 0,-1-1 0 0 0,1 2 48 0 0,1-3-26 0 0,-2 0 0 0 0,1 0 1 0 0,-1 0-1 0 0,0 0 0 0 0,1 0 1 0 0,-1 2-1 0 0,2-2 0 0 0,-2 0 1 0 0,0 0-1 0 0,1 0 0 0 0,-1 0 1 0 0,1 0-1 0 0,-1-2 0 0 0,2 2 1 0 0,-2 0-1 0 0,0 0 0 0 0,1 0 1 0 0,-1 0-1 0 0,1 0 0 0 0,-1-1 1 0 0,0 1-1 0 0,2 0 0 0 0,-2 0 1 0 0,0 0-1 0 0,1-2 0 0 0,-1 2 1 0 0,0 0-1 0 0,1-1 0 0 0,-1 1 1 0 0,0 0 25 0 0,17-18-129 0 0,-17 16 98 0 0,11-11-120 0 0,-2-2-1 0 0,0 1 1 0 0,0-1 0 0 0,2-8 151 0 0,28-66-88 0 0,-34 76 134 0 0,21-52-30 0 0,-3 8 72 0 0,12-21-88 0 0,-32 72 12 0 0,-2 3 17 0 0,0 1 0 0 0,1-1-1 0 0,-1 1 1 0 0,0-1-1 0 0,1 1 1 0 0,-1 1 0 0 0,0-3-1 0 0,1 3 1 0 0,-1-1-1 0 0,2 1 1 0 0,-2-1-29 0 0,-1 4 65 0 0,0-1 0 0 0,0-1 1 0 0,0 2-1 0 0,-1-1 0 0 0,1 1 0 0 0,0 0 0 0 0,-2-1 1 0 0,2 1-1 0 0,0-2 0 0 0,-1 3-65 0 0,-20 46 419 0 0,1 0 20 0 0,-9 29-439 0 0,-19 84-15 0 0,36-113-204 0 0,2 1 1 0 0,-2 18 218 0 0,11-65-127 0 0,1 1 0 0 0,0 1 1 0 0,0-2-1 0 0,0 2 0 0 0,0-2 1 0 0,1 3 126 0 0,-1-6-42 0 0,0 0 1 0 0,0 2 0 0 0,0-2 0 0 0,0 0 0 0 0,0 2 0 0 0,0-2-1 0 0,1 0 1 0 0,-1 1 0 0 0,0-1 0 0 0,0 0 0 0 0,0 2 0 0 0,1-2-1 0 0,-1 0 1 0 0,0 2 0 0 0,0-2 0 0 0,0 0 0 0 0,2 0 0 0 0,-2 0-1 0 0,0 1 42 0 0,1-1-29 0 0,-1 0-1 0 0,0 0 0 0 0,1 0 1 0 0,-1 0-1 0 0,0 0 0 0 0,2 0 1 0 0,-2 0-1 0 0,0 0 0 0 0,1 0 0 0 0,-1 0 1 0 0,0-1-1 0 0,1 1 0 0 0,-1 0 1 0 0,0 0-1 0 0,2 0 0 0 0,-2 0 1 0 0,0-2-1 0 0,0 2 0 0 0,1 0 1 0 0,-1 0-1 0 0,0 0 0 0 0,0-2 0 0 0,1 2 1 0 0,-1 0-1 0 0,0-1 30 0 0,8-11-112 0 0,0-1 0 0 0,0 0 0 0 0,-2 0 0 0 0,1 0 0 0 0,-2-1 0 0 0,0-1 0 0 0,1 1 112 0 0,11-30-183 0 0,61-163 269 0 0,-66 173-33 0 0,13-23 130 0 0,-14 35-49 0 0,-6 12 108 0 0,-5 10-233 0 0,0 0 0 0 0,0 0 0 0 0,0 0 0 0 0,0 0 0 0 0,0 0 0 0 0,0 0 0 0 0,0 0 0 0 0,0 0 0 0 0,0 0 0 0 0,0 0 0 0 0,0 0 0 0 0,0 0 1 0 0,1 0-1 0 0,-1 0 0 0 0,0 0 0 0 0,0 0 0 0 0,0 0 0 0 0,0 0 0 0 0,0 0 0 0 0,0 0 0 0 0,0 0 0 0 0,0 0 0 0 0,0 0 0 0 0,0 0 0 0 0,0 0 1 0 0,0 0-1 0 0,0 0 0 0 0,0 0 0 0 0,0 0 0 0 0,0 0 0 0 0,0 0 0 0 0,0 0 0 0 0,0 0 0 0 0,0 0 0 0 0,0 0 0 0 0,0 0 0 0 0,0 0 0 0 0,0 0 0 0 0,0 0 1 0 0,0 0-1 0 0,0 0 0 0 0,0 0 0 0 0,0 0 0 0 0,0 0 0 0 0,0 0 0 0 0,0 0 0 0 0,0 0 0 0 0,0 0 0 0 0,0 0 0 0 0,0 0 0 0 0,0 0 0 0 0,0 0 1 0 0,0 0-1 0 0,1 0 0 0 0,-1 0 0 0 0,0 0 0 0 0,0 0 0 0 0,0 0 0 0 0,0 0 0 0 0,0 0 0 0 0,0 0 0 0 0,0 0 0 0 0,0 0 0 0 0,0 0 0 0 0,0 0-9 0 0,-6 15 668 0 0,-6 14-379 0 0,-1 0-1 0 0,2 0 0 0 0,-2 14-288 0 0,-5 12 209 0 0,6-23-241 0 0,-30 93-82 0 0,36-102-51 0 0,0 0-1 0 0,1 0 1 0 0,3-1 0 0 0,-4 19 165 0 0,6-41-37 0 0,0 0 1 0 0,0 1-1 0 0,0-1 0 0 0,0 2 0 0 0,0-2 1 0 0,0 2-1 0 0,0-2 0 0 0,0 1 0 0 0,0-1 1 0 0,0 2-1 0 0,0-2 0 0 0,0 0 0 0 0,0 2 1 0 0,0-2-1 0 0,0 1 0 0 0,2-1 0 0 0,-2 2 1 0 0,0-2 36 0 0,0 0-33 0 0,0 0 0 0 0,1 0 0 0 0,-1 0 0 0 0,0 0 0 0 0,0 0 0 0 0,0 0 0 0 0,1 0 0 0 0,-1 0 0 0 0,0 0 0 0 0,0 0 0 0 0,0 0 0 0 0,0 0 0 0 0,2 0 0 0 0,-2 0 0 0 0,0 0 0 0 0,0 0 0 0 0,0 0 0 0 0,0 0 0 0 0,1-2 0 0 0,-1 2 0 0 0,0 0 0 0 0,0 0 0 0 0,0 0 0 0 0,0 0 0 0 0,0 0 0 0 0,0 0 0 0 0,1 0 0 0 0,-1-1 0 0 0,0 1 33 0 0,13-23-744 0 0,-5 5 670 0 0,-1 0 0 0 0,5-14 74 0 0,5-19 76 0 0,-4 14-16 0 0,0-4-60 0 0,5-14 39 0 0,-9 36 87 0 0,-6 12 32 0 0,-4 10 238 0 0,-24 66 467 0 0,13-35-813 0 0,0 3 0 0 0,3 0 0 0 0,-4 25-50 0 0,10-51 17 0 0,-10 74 127 0 0,7-44-557 0 0,-2 4 413 0 0,4-25-188 0 0,2-14-237 0 0,1 2 0 0 0,0 0 1 0 0,-3 7 424 0 0,5-12-434 0 0,2 13 337 0 0,-1 17 219 0 0,-8-6-280 0 0,-7 38 216 0 0,13-65-59 0 0,0 2 0 0 0,0-2 0 0 0,0 2-1 0 0,0-2 1 0 0,0 1 0 0 0,1-1-1 0 0,-1 0 1 0 0,0 2 0 0 0,0-2 0 0 0,0 2-1 0 0,0-2 1 0 0,0 0 0 0 0,1 1-1 0 0,-1-1 1 0 0,0 0 0 0 0,0 2 0 0 0,2-2-1 0 0,-2 0 1 0 0,0 1 0 0 0,1-1 0 0 0,-1 0-1 0 0,0 2 1 0 0,1-2 0 0 0,-1 0-1 0 0,0 0 1 0 0,2 2 0 0 0,-2-2 0 0 0,0 0-1 0 0,1 0 1 0 0,-1 0 0 0 0,1 0-1 0 0,-1 0 1 0 0,0 1 0 0 0,2-1 0 0 0,-2 0-1 0 0,1 0 1 0 0,-1 0 0 0 0,1 0-1 0 0,-1 0 1 0 0,0 0 0 0 0,2 0 0 0 0,-1-1 1 0 0,-1 1 1 0 0,1 0 1 0 0,0 0 0 0 0,1 0-1 0 0,-2 0 1 0 0,1 0-1 0 0,0 0 1 0 0,-1-2 0 0 0,2 2-1 0 0,-1 0 1 0 0,0 0-1 0 0,-1-2 1 0 0,2 2 0 0 0,-2-1-1 0 0,1 1 1 0 0,0 0-1 0 0,-1-2 1 0 0,2 2 0 0 0,-2-1-1 0 0,1-1 1 0 0,-1 2 0 0 0,1-2-1 0 0,-1 2 1 0 0,2-1-1 0 0,-2-1 1 0 0,0 2 0 0 0,1-2-1 0 0,-1 1 1 0 0,0 1-1 0 0,0-2 1 0 0,1 1-2 0 0,-1 1 0 0 0,0-2 1 0 0,0 2-1 0 0,0 0 0 0 0,0 0 0 0 0,0 0 1 0 0,0-2-1 0 0,0 2 0 0 0,0 0 0 0 0,0 0 0 0 0,1 0 1 0 0,-1-1-1 0 0,0 1 0 0 0,0 0 0 0 0,0 0 1 0 0,0 0-1 0 0,2 0 0 0 0,-2 0 0 0 0,0-2 1 0 0,0 2-1 0 0,0 0 0 0 0,1 0 0 0 0,-1 0 1 0 0,0 0-1 0 0,0 0 0 0 0,0 0 0 0 0,1 0 1 0 0,-1 0-1 0 0,0 0 0 0 0,0 0 0 0 0,2 0 1 0 0,-2 0-1 0 0,0 0 0 0 0,0 0 1 0 0,1-2-1 0 0,-1 2 1 0 0,0 0-1 0 0,1 0 1 0 0,-1 0-1 0 0,0 0 1 0 0,2 0-1 0 0,-2 0 1 0 0,0 0-1 0 0,1-1 1 0 0,-1 1-1 0 0,0 0 1 0 0,0 0-1 0 0,1 0 1 0 0,-1-2-1 0 0,0 2 1 0 0,0 0-1 0 0,0 0 1 0 0,2-1-1 0 0,-2 1 1 0 0,0 0-1 0 0,9-17-29 0 0,-8 14-65 0 0,2 0 0 0 0,-2-2 1 0 0,2 2-1 0 0,-2-1 0 0 0,2-2 94 0 0,2-14-352 0 0,-1 1 1 0 0,1-15 351 0 0,-1 13 59 0 0,4-15 207 0 0,0 2-1 0 0,2 0 1 0 0,5-8-266 0 0,3-15 131 0 0,-9 23 274 0 0,3-18-405 0 0,6-25 457 0 0,-13 59-294 0 0,6-21 90 0 0,-7 22-315 0 0,-3 9 70 0 0,2-1 1 0 0,-2 0-1 0 0,-1 1 0 0 0,1-1 0 0 0,-1 1 1 0 0,0-1-1 0 0,0-8-8 0 0,0 9 55 0 0,0 0 1 0 0,0 2-1 0 0,0-3 1 0 0,2 1-1 0 0,-1 0 1 0 0,-1 2-1 0 0,3-2 1 0 0,-2-1-56 0 0,0 5 69 0 0,7-37 254 0 0,-7 34-257 0 0,1 3 0 0 0,-2-3 0 0 0,0 1 0 0 0,0-2-66 0 0,-3-15 100 0 0,-15-3-30 0 0,15 23-3 0 0,1-1 1 0 0,-1 1 0 0 0,2-2 0 0 0,-2 2 0 0 0,0-4-68 0 0,-5-9-158 0 0,7 13 138 0 0,1 3 25 0 0,0 0 0 0 0,0 0 0 0 0,0 0 0 0 0,0 0 0 0 0,0-2 0 0 0,0 2 0 0 0,0 0 0 0 0,-1 0 0 0 0,1 0 0 0 0,0 0 0 0 0,0 0 0 0 0,0 0-1 0 0,0 0 1 0 0,0 0 0 0 0,0 0 0 0 0,0 0 0 0 0,0 0 0 0 0,0 0 0 0 0,0-1 0 0 0,0 1 0 0 0,0 0 0 0 0,0 0 0 0 0,0 0 0 0 0,-1 0 0 0 0,1 0 0 0 0,0 0 0 0 0,0 0 0 0 0,0 0 0 0 0,0 0 0 0 0,0 0 0 0 0,0 0 0 0 0,0 0 0 0 0,0 0 0 0 0,0 0 0 0 0,-2 0 0 0 0,2 0 0 0 0,0 0 0 0 0,0 0 0 0 0,0 0 0 0 0,0 0-1 0 0,0 0 1 0 0,0 0 0 0 0,0 0 0 0 0,0 0 0 0 0,0 0 0 0 0,0 0 0 0 0,-1 1-5 0 0,-2-2 33 0 0,3-1-32 0 0,0 2 0 0 0,0 0 0 0 0,0 0 0 0 0,0 0-1 0 0,0 0 1 0 0,-1-2 0 0 0,1 2 0 0 0,0 0 0 0 0,0 0 0 0 0,0 0 0 0 0,0 0-1 0 0,-1 0 1 0 0,1 0 0 0 0,0 0 0 0 0,0 0 0 0 0,0-1 0 0 0,-2 1-1 0 0,2 0 1 0 0,0 0 0 0 0,0 0 0 0 0,0 0 0 0 0,-1 0 0 0 0,1 0 0 0 0,0 0-1 0 0,0 0 1 0 0,-1 0 0 0 0,1 0 0 0 0,0 0 0 0 0,0 1 0 0 0,0-1-1 0 0,-2 0 1 0 0,2 0-1 0 0,0 0-6 0 0,0 0-1 0 0,0 0 0 0 0,-1 0 1 0 0,1 0-1 0 0,0 0 1 0 0,0 0-1 0 0,0 0 0 0 0,-1 0 1 0 0,1 0-1 0 0,0 0 0 0 0,0 0 1 0 0,0 0-1 0 0,0 0 0 0 0,-1 0 1 0 0,1 0-1 0 0,0 0 1 0 0,0 0-1 0 0,0 0 0 0 0,-2 0 1 0 0,2 0-1 0 0,0 0 0 0 0,0 0 1 0 0,0 0-1 0 0,0 0 0 0 0,-1-1 1 0 0,1 1-1 0 0,0 0 1 0 0,0 0-1 0 0,0 0 0 0 0,0 0 1 0 0,0 0-1 0 0,0 0 0 0 0,-1-2 7 0 0,-2-9-2 0 0,3 11 8 0 0,0 0 0 0 0,0-2 1 0 0,0 2-1 0 0,0-1 0 0 0,0 1 0 0 0,0 0 0 0 0,0-2 0 0 0,0 2 1 0 0,0-2-1 0 0,0 2 0 0 0,0 0 0 0 0,0-1 0 0 0,-1 1 0 0 0,1 0 1 0 0,0-2-1 0 0,0 2 0 0 0,0 0 0 0 0,-2-2 0 0 0,2 2 0 0 0,0 0 1 0 0,-1-1-1 0 0,1 1 0 0 0,0 0 0 0 0,-1 0 0 0 0,1-2 0 0 0,0 2 0 0 0,-2 0 1 0 0,2 0-1 0 0,0 0 0 0 0,-1-1 0 0 0,1 1 0 0 0,0 0-6 0 0,-5-2 188 0 0,4 2-73 0 0,1 0-116 0 0,0 0 1 0 0,0 0-1 0 0,0 0 1 0 0,-2 0-1 0 0,2 0 0 0 0,0 0 1 0 0,0 0-1 0 0,0 0 1 0 0,0 0-1 0 0,0 0 0 0 0,0 0 1 0 0,0 0-1 0 0,0 0 1 0 0,0 0-1 0 0,0 0 0 0 0,0 0 1 0 0,0 0-1 0 0,0 0 1 0 0,0 0-1 0 0,0 0 0 0 0,0 0 1 0 0,0 0-1 0 0,-1 0 0 0 0,1 0 1 0 0,0 0-1 0 0,0 0 1 0 0,0 0-1 0 0,0 0 0 0 0,0 0 1 0 0,0 0-1 0 0,0 0 1 0 0,0 0-1 0 0,0 0 0 0 0,0 0 1 0 0,0 0-1 0 0,0 0 1 0 0,0 0-1 0 0,0 0 0 0 0,0 0 1 0 0,0 0-1 0 0,0 0 1 0 0,0-2-1 0 0,0 2 0 0 0,0 0 1 0 0,0 0-1 0 0,0 0 0 0 0,0 0 1 0 0,0 0-1 0 0,0 0 1 0 0,0 0-1 0 0,0 0 0 0 0,0 0 1 0 0,0 0-1 0 0,0 0 1 0 0,0 0-1 0 0,0 0 0 0 0,0 0 1 0 0,0 0-1 0 0,0 0 1 0 0,0 0-1 0 0,0 0 0 0 0,0-1 1 0 0,0 1-1 0 0,0 0 1 0 0,3-12-33 0 0,-1-6 161 0 0,-1 15 50 0 0,-1 8-199 0 0,0-3 92 0 0,-1-6 105 0 0,1 4-178 0 0,0 0 0 0 0,0 0 0 0 0,0 0 0 0 0,0 0 0 0 0,0 2 0 0 0,0-2 0 0 0,0 0 0 0 0,0 0 0 0 0,0 0 0 0 0,0 0 0 0 0,0 0 0 0 0,1 0 0 0 0,-1 2 0 0 0,0-2 0 0 0,0 0 0 0 0,0 0 0 0 0,0 0 0 0 0,0 0-1 0 0,0 0 1 0 0,0 0 0 0 0,0 1 0 0 0,0-1 0 0 0,0 0 0 0 0,2 0 0 0 0,-2 0 0 0 0,0 0 0 0 0,0 0 0 0 0,0 0 0 0 0,0 0 2 0 0,9 2 213 0 0,-10-2-218 0 0,-1 0 0 0 0,1-2 0 0 0,-2 2 1 0 0,2 0-1 0 0,0 0 0 0 0,-1 2 0 0 0,1-2 1 0 0,0 0-1 0 0,-2 0 0 0 0,2 2 1 0 0,0-2-1 0 0,-1 0 0 0 0,0 1 5 0 0,0-1 5 0 0,2 0-1 0 0,-1 2 0 0 0,1-2 1 0 0,-1 0-1 0 0,1 0 1 0 0,-2 0-1 0 0,2 0 1 0 0,-1-2-1 0 0,0 2 1 0 0,1 0-1 0 0,-1 0 0 0 0,1 0 1 0 0,-2 0-1 0 0,2 0 1 0 0,-1-1-1 0 0,1 1 1 0 0,-1 0-1 0 0,1 0 0 0 0,-2-2-4 0 0,2 2-6 0 0,-1 0-1 0 0,1-2 1 0 0,-1 2-1 0 0,-1 0 0 0 0,2-1 1 0 0,-1 1-1 0 0,0 0 1 0 0,1 0-1 0 0,-2 0 1 0 0,1 0-1 0 0,0 0 0 0 0,1 0 1 0 0,-2 0-1 0 0,1 0 7 0 0,0 0-14 0 0,1 0-1 0 0,-1 0 0 0 0,-1 0 1 0 0,2 0-1 0 0,-1 0 1 0 0,0 0-1 0 0,-1 0 0 0 0,2-2 1 0 0,-1 2-1 0 0,0 0 1 0 0,1 0-1 0 0,-2-2 15 0 0,1 2-2 0 0,1 0 0 0 0,-1 0 0 0 0,1 0 0 0 0,-2-1 0 0 0,2 1 0 0 0,-1 0 0 0 0,0 0 0 0 0,1 0 0 0 0,-1 0 0 0 0,-1 0 0 0 0,2 0 0 0 0,-1 0 0 0 0,1 0 0 0 0,-1 0 0 0 0,-1 0 0 0 0,2 0 2 0 0,-5 1-28 0 0,1 1 0 0 0,-1 0 0 0 0,1-2 0 0 0,-1 0 0 0 0,-1 0 0 0 0,2 0 0 0 0,-1 0-1 0 0,1-2 1 0 0,-1 2 0 0 0,0-2 0 0 0,-3-1 28 0 0,8 3 3 0 0,-1 0 0 0 0,1-1-1 0 0,-2 1 1 0 0,2-2 0 0 0,-1 2 0 0 0,1-2-1 0 0,-1 2 1 0 0,1-1 0 0 0,-2 1 0 0 0,2-2-1 0 0,0 2 1 0 0,-1-2 0 0 0,1 2 0 0 0,0-1-1 0 0,-1-1-2 0 0,-4-9 4 0 0,3 11 1 0 0,2-2 1 0 0,0 2 0 0 0,0 0 0 0 0,0 0-1 0 0,0 0 1 0 0,-1 0 0 0 0,1 0-1 0 0,0 0 1 0 0,0 0 0 0 0,0-1 0 0 0,-1 1-1 0 0,1 0 1 0 0,0 0 0 0 0,0 0 0 0 0,0 0-1 0 0,-2 0 1 0 0,2 0 0 0 0,0 0 0 0 0,0 0-1 0 0,-1 0 1 0 0,1 0 0 0 0,0 0 0 0 0,0 0-1 0 0,0 0 1 0 0,-1 0 0 0 0,1 1-1 0 0,0-1 1 0 0,0 0 0 0 0,0 0 0 0 0,-2 0-1 0 0,2 0 1 0 0,0 0-6 0 0,-1 2 8 0 0,0-2 0 0 0,-1 0 0 0 0,1 1 0 0 0,0-1 0 0 0,0 0 0 0 0,-1 0-1 0 0,1 2 1 0 0,-2-2 0 0 0,2 0 0 0 0,0 0 0 0 0,-1 0 0 0 0,0-2-8 0 0,0 2 7 0 0,1 0-1 0 0,0 0 1 0 0,-1 0-1 0 0,1 0 1 0 0,0 0-1 0 0,-2 0 1 0 0,2 2-1 0 0,0-2 1 0 0,-1 0-1 0 0,1 0 1 0 0,0 2-1 0 0,-2-1-6 0 0,0 1-1 0 0,0 0 0 0 0,0-1-1 0 0,-1 2 1 0 0,1-3-1 0 0,-1 2 1 0 0,0 0-1 0 0,1-1 1 0 0,0-1-1 0 0,-4 2 2 0 0,6-2 0 0 0,0 0 0 0 0,-1 0 0 0 0,1 0 0 0 0,-1 0 0 0 0,0 0 0 0 0,1 0 1 0 0,0 0-1 0 0,-1 0 0 0 0,1 0 0 0 0,-2-2 0 0 0,2 2 0 0 0,0 0 0 0 0,-1-1 0 0 0,1 1 0 0 0,0-2 0 0 0,-1 2 0 0 0,1-2 0 0 0,0 1 0 0 0,0 1 0 0 0,-1-2 0 0 0,1 1 0 0 0,0-1 0 0 0,-1 0 0 0 0,1 2 0 0 0,0 0-1 0 0,-1-1 1 0 0,1 1-1 0 0,0 0 1 0 0,-1 0-1 0 0,1-2 1 0 0,0 2-1 0 0,0 0 1 0 0,-1 0 0 0 0,1 0-1 0 0,0 0 1 0 0,-2 0 0 0 0,-11 0 99 0 0,-4-2-74 0 0,17 2-32 0 0,0 0 1 0 0,0 0 0 0 0,-1 0-1 0 0,1 0 1 0 0,0 0-1 0 0,-1 0 1 0 0,1 0-1 0 0,0-1 1 0 0,-1 1-1 0 0,2 0 1 0 0,-1-2 0 0 0,0 2-1 0 0,-1 0 1 0 0,1-1-1 0 0,0 1 1 0 0,0-2-1 0 0,-1 2 1 0 0,2-2-1 0 0,-1 1 7 0 0,-4-3 57 0 0,-1-2 49 0 0,-18 63 361 0 0,5-17-258 0 0,-6 17 341 0 0,-5 20-550 0 0,10-19 70 0 0,0 4 29 0 0,-5 1-99 0 0,14-35-2 0 0,-1 1 29 0 0,-1 0 0 0 0,-1 0 1 0 0,-1-1-1 0 0,-8 11-27 0 0,-14 16 33 0 0,-21 28-104 0 0,58-83 72 0 0,-22 29-43 0 0,1 2 1 0 0,-8 16 41 0 0,28-42-427 0 0,5-10 233 0 0,6-6 128 0 0,55-85-78 0 0,-40 62 222 0 0,13-13-78 0 0,6-8 89 0 0,-41 50-92 0 0,9-11 58 0 0,1-1 1 0 0,1 1 0 0 0,-1 1 0 0 0,8-4-56 0 0,-20 17 6 0 0,-1 2 0 0 0,2 0 0 0 0,-2-1 0 0 0,0 1 0 0 0,1 0 0 0 0,-1 0 0 0 0,1-2 0 0 0,-1 2 0 0 0,2 0 0 0 0,-2 0 0 0 0,1 0 0 0 0,-1 0 0 0 0,1-2 0 0 0,-1 2 0 0 0,2 0 0 0 0,-1 0 0 0 0,-1 0 0 0 0,1 0 0 0 0,-1 0 1 0 0,2 2-1 0 0,-2-2-6 0 0,0 0 6 0 0,1 0 0 0 0,-1 0 1 0 0,0 2-1 0 0,0-2 0 0 0,0 0 1 0 0,1 0-1 0 0,-1 1 1 0 0,0-1-1 0 0,0 0 0 0 0,0 2 1 0 0,0-2-1 0 0,0 0 0 0 0,0 0 1 0 0,0 2-1 0 0,0-2 0 0 0,0 0 1 0 0,2 1-1 0 0,-2-1 1 0 0,0 0-1 0 0,-2 2 0 0 0,2-2 1 0 0,0 0-1 0 0,0 1 0 0 0,0-1 1 0 0,0 0-1 0 0,0 0 1 0 0,0 2-1 0 0,0-2 0 0 0,0 0 1 0 0,0 2-1 0 0,-1-2 0 0 0,1 0-6 0 0,-5 14 68 0 0,-1 1 0 0 0,0-2-1 0 0,-7 13-67 0 0,-4 5 49 0 0,-8 26-104 0 0,1 3 55 0 0,-2 8-50 0 0,13-39-87 0 0,4-9 71 0 0,-6 17 66 0 0,13-29-15 0 0,0-1 0 0 0,1-1 0 0 0,0 2 0 0 0,-1-1 0 0 0,1 1 0 0 0,1-2 0 0 0,-1 7 15 0 0,1-13-17 0 0,0 2 0 0 0,0-2 0 0 0,0 0-1 0 0,0 2 1 0 0,0-2 0 0 0,0 0 0 0 0,0 1 0 0 0,0-1-1 0 0,0 0 1 0 0,0 2 0 0 0,0-2 0 0 0,1 0 0 0 0,-1 1 0 0 0,0-1-1 0 0,0 0 1 0 0,0 0 0 0 0,0 2 0 0 0,0-2 0 0 0,1 0 0 0 0,-1 0-1 0 0,0 2 1 0 0,0-2 0 0 0,2 0 0 0 0,-2 0 0 0 0,0 0-1 0 0,0 1 1 0 0,1-1 0 0 0,-1 0 0 0 0,0 0 17 0 0,1 0-21 0 0,-1 0-1 0 0,2 0 1 0 0,-1 0 0 0 0,-1 0-1 0 0,1 0 1 0 0,1 0 0 0 0,-2 0-1 0 0,1 0 1 0 0,-1 0 0 0 0,1 0-1 0 0,1 0 1 0 0,-2 0 0 0 0,1-1-1 0 0,0 1 22 0 0,3-4-65 0 0,0 3 0 0 0,0-2 0 0 0,0-1-1 0 0,0 1 1 0 0,0-2 65 0 0,6-6-49 0 0,-1-2-1 0 0,1 0 0 0 0,-3-2 1 0 0,3 2-1 0 0,0-10 50 0 0,-9 20 11 0 0,15-24 67 0 0,4-11-476 0 0,10-25 398 0 0,-37 69 195 0 0,5-4-189 0 0,-1 0 0 0 0,2 1 0 0 0,-2-1 0 0 0,1 1 1 0 0,0-2-1 0 0,-2 4-6 0 0,-57 117-334 0 0,50-94 356 0 0,10-12 38 0 0,1-16-53 0 0,0 2 0 0 0,0-2 0 0 0,0 0 0 0 0,1 1 0 0 0,-1-1 0 0 0,0 0-1 0 0,0 0 1 0 0,0 2 0 0 0,0-2 0 0 0,0 0 0 0 0,0 0 0 0 0,2 0-1 0 0,-2 1 1 0 0,0-1 0 0 0,0 0 0 0 0,0 0 0 0 0,1 0 0 0 0,-1 2-1 0 0,0-2 1 0 0,0 0 0 0 0,1 0 0 0 0,-1 0 0 0 0,0 0 0 0 0,0 0-1 0 0,2 2 1 0 0,-2-2 0 0 0,0 0-7 0 0,1-2-6 0 0,0 2 0 0 0,-1 0 0 0 0,1-2 0 0 0,1 2 0 0 0,-2 0 0 0 0,1-1 0 0 0,-1 1 1 0 0,1-2-1 0 0,1 2 0 0 0,-2-1 0 0 0,1 1 0 0 0,-1-2 0 0 0,1 2 0 0 0,-1-2 0 0 0,0 1 0 0 0,2 1 0 0 0,-2-2 6 0 0,4-4-42 0 0,22-29 317 0 0,-12 16-253 0 0,-1 0 1 0 0,2-1-1 0 0,3-12-22 0 0,-11 20-56 0 0,-9 20-19 0 0,-8 20 104 0 0,6-20-71 0 0,1-1 0 0 0,2 1-1 0 0,-2-2 1 0 0,2 2 0 0 0,0-1-1 0 0,-1 1 1 0 0,1 0-1 0 0,0 0 1 0 0,1 3 42 0 0,22-2 184 0 0,-21-9-188 0 0,1 0 0 0 0,-2 0 0 0 0,1 0-1 0 0,0 0 1 0 0,-1 0 0 0 0,2 0 0 0 0,-2 0 0 0 0,1 0 0 0 0,0-2-1 0 0,-1 2 1 0 0,2 0 0 0 0,-1 0 0 0 0,-1 0 0 0 0,1-2 0 0 0,-1 2-1 0 0,1 0 1 0 0,-1-1 0 0 0,2 1 0 0 0,-2 0 4 0 0,17-18 30 0 0,1 2 424 0 0,1 1 127 0 0,-19 13-573 0 0,0 2 0 0 0,0 0 1 0 0,0 0-1 0 0,0 0 1 0 0,0 0-1 0 0,0 0 1 0 0,0 0-1 0 0,1 0 0 0 0,-1 0 1 0 0,0 0-1 0 0,0 0 1 0 0,0 0-1 0 0,0 0 1 0 0,0 0-1 0 0,0 0 0 0 0,0 0 1 0 0,0 0-1 0 0,0 0 1 0 0,1 0-1 0 0,-1 0 0 0 0,0 0 1 0 0,0 0-1 0 0,0 0 1 0 0,0 0-1 0 0,0 0 1 0 0,0 0-1 0 0,0 0 0 0 0,0 0 1 0 0,0 0-1 0 0,1 0 1 0 0,-1 0-1 0 0,0 0 1 0 0,0 0-1 0 0,0 0 0 0 0,0 0 1 0 0,0 2-1 0 0,0-2 1 0 0,0 0-1 0 0,0 0 1 0 0,0 0-1 0 0,0 0 0 0 0,0 0 1 0 0,0 0-1 0 0,0 0 1 0 0,0 0-1 0 0,2 0 1 0 0,-2 0-1 0 0,0 2 0 0 0,0-2 1 0 0,0 0-1 0 0,0 0 1 0 0,0 0-1 0 0,0 0 0 0 0,0 0 1 0 0,0 0-1 0 0,0 0 1 0 0,0 0-1 0 0,0 1 1 0 0,0-1-1 0 0,0 0 0 0 0,0 0 1 0 0,-2 0-1 0 0,2 0 1 0 0,0 0-1 0 0,0 0 1 0 0,0 0-1 0 0,0 0 0 0 0,0 0-8 0 0,-1 12 146 0 0,0-4-189 0 0,0-2-1 0 0,1 1 0 0 0,-2-1 0 0 0,2 1 1 0 0,0 4 43 0 0,0-11-4 0 0,0 0 0 0 0,0 2 0 0 0,0-2 1 0 0,0 0-1 0 0,0 0 0 0 0,0 1 0 0 0,0-1 1 0 0,0 0-1 0 0,0 0 0 0 0,0 2 0 0 0,0-2 0 0 0,0 0 1 0 0,2 0-1 0 0,-2 0 0 0 0,0 2 0 0 0,0-2 1 0 0,0 0-1 0 0,0 0 0 0 0,0 0 0 0 0,1 1 0 0 0,-1-1 1 0 0,0 0-1 0 0,0 0 0 0 0,0 0 0 0 0,1 0 1 0 0,-1 0-1 0 0,0 2 4 0 0,12-2 11 0 0,-9 0-50 0 0,-2 0 1 0 0,1-2 0 0 0,1 2 0 0 0,0-1 0 0 0,-2 1-1 0 0,2-2 1 0 0,-1 0 0 0 0,0 1 0 0 0,2-1 38 0 0,-4 2-8 0 0,1-2 0 0 0,-1 2 0 0 0,1 0 1 0 0,-1 0-1 0 0,1 0 0 0 0,-1-1 0 0 0,2 1 0 0 0,-2 0 1 0 0,1 0-1 0 0,-1 0 0 0 0,1 0 0 0 0,-1 0 0 0 0,2 0 0 0 0,-2 0 1 0 0,1 0 7 0 0,-1 0-31 0 0,1 0 1 0 0,-1 0-1 0 0,0 1 1 0 0,2-1-1 0 0,-2 0 1 0 0,1-1-1 0 0,-1 1 1 0 0,1 0-1 0 0,-1 0 1 0 0,0 0-1 0 0,2 0 1 0 0,-2 0 0 0 0,1 0-1 0 0,-1 0 1 0 0,0-2-1 0 0,1 2 1 0 0,-1 0-1 0 0,1 0 1 0 0,-1-1 30 0 0,0 1-9 0 0,0 0 1 0 0,0 1-1 0 0,0-1 0 0 0,0 0 1 0 0,0 0-1 0 0,0 0 1 0 0,0 0-1 0 0,0 0 1 0 0,0 0-1 0 0,0 0 0 0 0,0 0 1 0 0,-1 0-1 0 0,1 2 1 0 0,0-2-1 0 0,0 0 0 0 0,0 0 1 0 0,1 0-1 0 0,-1 0 1 0 0,0 0-1 0 0,0 0 1 0 0,0 0-1 0 0,0 0 0 0 0,0 1 1 0 0,0-1-1 0 0,0 0 1 0 0,0 0-1 0 0,0 0 0 0 0,0 0 1 0 0,0 0-1 0 0,0 0 1 0 0,0 0-1 0 0,0 0 0 0 0,0 0 1 0 0,0 0-1 0 0,0 0 1 0 0,0 2-1 0 0,2-2 1 0 0,-2 0-1 0 0,0 0 0 0 0,0 0 1 0 0,0 0-1 0 0,0 0 1 0 0,0 0-1 0 0,0 0 0 0 0,0 0 1 0 0,0 0-1 0 0,0 0 9 0 0,1 0-16 0 0,-1 0 0 0 0,0 0 0 0 0,0 0 1 0 0,1 0-1 0 0,-1 0 0 0 0,0 0 0 0 0,0-2 0 0 0,2 2 0 0 0,-2 0 0 0 0,0 0 0 0 0,0 0 0 0 0,1 0 0 0 0,-1 0 0 0 0,0 0 0 0 0,0-1 0 0 0,0 1 0 0 0,0 0 0 0 0,1 0 0 0 0,-1 0 0 0 0,0-2 0 0 0,0 2 1 0 0,0 0-1 0 0,0 0 0 0 0,0 0 0 0 0,0-1 0 0 0,2 1 0 0 0,-2 0 0 0 0,0 0 0 0 0,0-2 0 0 0,0 2 0 0 0,0 0 0 0 0,0 0 0 0 0,0-2 0 0 0,0 2 0 0 0,0 0 16 0 0,8-50-96 0 0,-7 44 88 0 0,-1 1 0 0 0,0-2 0 0 0,1 1 0 0 0,-2-1 0 0 0,1 2 0 0 0,0-1 0 0 0,-1-4 8 0 0,-1 7 20 0 0,1 1-1 0 0,0-1 1 0 0,-1 0 0 0 0,1 1-1 0 0,0-1 1 0 0,-1 1 0 0 0,1-1-1 0 0,-2 1 1 0 0,2-1 0 0 0,0 1-1 0 0,-2 1 1 0 0,2-1-1 0 0,-2-1 1 0 0,1 1 0 0 0,0 1-1 0 0,0 1 1 0 0,-1-2 0 0 0,2 0-1 0 0,-2 1 1 0 0,1 1-1 0 0,-1-2 1 0 0,0 2 0 0 0,1 0-1 0 0,-1-1 1 0 0,0 1 0 0 0,1 0-1 0 0,-1 0 1 0 0,2 0-1 0 0,-2 0 1 0 0,1 1 0 0 0,-1-1-1 0 0,-1 2-19 0 0,3-2 23 0 0,-1 1-1 0 0,2-1 0 0 0,-1 2 1 0 0,0-2-1 0 0,1 2 0 0 0,-1-1 1 0 0,-1 1-1 0 0,2-2 0 0 0,-1 2 1 0 0,1-1-1 0 0,-1 1 0 0 0,1-2 0 0 0,-2 1 1 0 0,2 1-1 0 0,0 0 0 0 0,-1-1 1 0 0,1 1-23 0 0,-5 27 441 0 0,5-26-420 0 0,-2 1 1 0 0,2-1 0 0 0,0 0 0 0 0,0 0-1 0 0,0 1 1 0 0,0 1 0 0 0,0-2 0 0 0,0 0-1 0 0,2 0 1 0 0,-2 1 0 0 0,1-1 0 0 0,0 0-1 0 0,-1 0 1 0 0,2 1 0 0 0,-1-1 0 0 0,0 0-1 0 0,1 0 1 0 0,-1 0 0 0 0,2 1-22 0 0,8 15-31 0 0,-11-17 35 0 0,2-1-1 0 0,-1 1 0 0 0,-1 0 0 0 0,1-1 0 0 0,1 1 1 0 0,-2 0-1 0 0,1-1 0 0 0,0 1 0 0 0,0-1 0 0 0,1-1 1 0 0,-1 2-1 0 0,0 0 0 0 0,1-1 0 0 0,-1-1 0 0 0,0 2 1 0 0,1-2-1 0 0,-1 2 0 0 0,2-2 0 0 0,-2 1 0 0 0,2-1-3 0 0,14 8-113 0 0,-15-6 76 0 0,-1-2 0 0 0,2 2 0 0 0,-2-1 0 0 0,2-1 0 0 0,-2 2 0 0 0,2-2 0 0 0,0 0 0 0 0,-2 1 0 0 0,3-1 37 0 0,-4 0-22 0 0,1 0 1 0 0,0 0-1 0 0,-1 0 1 0 0,2 0-1 0 0,-2 0 1 0 0,1 0-1 0 0,0 0 0 0 0,-1 0 1 0 0,2 0-1 0 0,-2 0 1 0 0,1 2-1 0 0,0-2 1 0 0,-1 0-1 0 0,2 0 1 0 0,-2 2-1 0 0,1-2 1 0 0,-1 0-1 0 0,1 1 1 0 0,-1-1-1 0 0,2 0 1 0 0,-2 2-1 0 0,1-2 1 0 0,-1 2-1 0 0,0-2 1 0 0,1 1-1 0 0,-1-1 1 0 0,0 2-1 0 0,1-2 1 0 0,-1 1 21 0 0,2 3-38 0 0,-2-1-1 0 0,0 0 1 0 0,0-1 0 0 0,0 1 0 0 0,0 0 0 0 0,0 1 0 0 0,0-1-1 0 0,0 2 39 0 0,-2 9 41 0 0,4-14-72 0 0,-2 0-1 0 0,0 0 1 0 0,0 0 0 0 0,0 0-1 0 0,0 2 1 0 0,1-2-1 0 0,-1 0 1 0 0,0 0-1 0 0,0 0 1 0 0,0 0 0 0 0,1 0-1 0 0,-1 0 1 0 0,0 0-1 0 0,0 2 1 0 0,2-2-1 0 0,-2 0 1 0 0,0 0 0 0 0,0 0-1 0 0,1 0 1 0 0,-1 0-1 0 0,0 0 1 0 0,0 0-1 0 0,1 0 1 0 0,-1 0-1 0 0,0 0 1 0 0,0-2 0 0 0,2 2-1 0 0,-2 0 1 0 0,0 0-1 0 0,0 0 1 0 0,0 0-1 0 0,1 0 1 0 0,-1 0 0 0 0,0 0-1 0 0,0-2 32 0 0,0 2-12 0 0,1 0 0 0 0,-1 0 0 0 0,0-1 0 0 0,2 1 0 0 0,-2 0 0 0 0,0-2 0 0 0,0 2 0 0 0,1 0 0 0 0,-1 0 0 0 0,1 0 0 0 0,-1-2 0 0 0,0 2 0 0 0,2 0 0 0 0,-2 0 0 0 0,0 0 0 0 0,1 0 0 0 0,-1 0 0 0 0,1 0 12 0 0,4 5 327 0 0,-2-1-214 0 0,-3-4-122 0 0,0 0 0 0 0,0 0-1 0 0,0 0 1 0 0,0 0 0 0 0,1 1 0 0 0,-1-1-1 0 0,0 0 1 0 0,0 0 0 0 0,0 0 0 0 0,0 0 0 0 0,0 0-1 0 0,2 0 1 0 0,-2 0 0 0 0,0 2 0 0 0,0-2-1 0 0,0 0 1 0 0,0 0 0 0 0,1 0 0 0 0,-1 0-1 0 0,0 0 1 0 0,0 0 0 0 0,0 0 0 0 0,0 0-1 0 0,1 0 1 0 0,-1 0 0 0 0,0 0 0 0 0,0 0-1 0 0,0 0 1 0 0,0 0 0 0 0,2 0 9 0 0,-2-8-664 0 0,0 8 665 0 0,0 0 0 0 0,0-2-1 0 0,0 2 1 0 0,0 0-1 0 0,0-2 1 0 0,0 2-1 0 0,0 0 1 0 0,0-1 0 0 0,0 1-1 0 0,0 0 1 0 0,-2-2-1 0 0,2 2 1 0 0,0 0-1 0 0,0 0 1 0 0,0-1 0 0 0,-1 1-1 0 0,1 0 1 0 0,0 0-1 0 0,0-2 1 0 0,-1 2-1 0 0,1 0 1 0 0,0 0 0 0 0,0 0-1 0 0,-2-2 1 0 0,2 2-1 0 0,0 0 1 0 0,-1 0-1 0 0,1 0 1 0 0,0 0 0 0 0,-1 0-1 0 0,1 0 1 0 0,0 0-1 0 0,-2 0 1 0 0,2 0-1 0 0,0 0 1 0 0,-1 0-1 0 0,0-1 19 0 0,-1-1 1 0 0,1 0-1 0 0,0 1 0 0 0,0-1 1 0 0,-1 1-1 0 0,2-1 1 0 0,-1 0-1 0 0,0 1 0 0 0,-1-1 1 0 0,2 0-1 0 0,-1 1 1 0 0,1-1-1 0 0,-1-1 0 0 0,1 1 1 0 0,-2-1-20 0 0,2-2 28 0 0,0-1 0 0 0,-1 1 0 0 0,1 0 0 0 0,-1 0 0 0 0,-1-1 0 0 0,1 1 0 0 0,0 0 0 0 0,-1 0 1 0 0,1 0-29 0 0,-5-10 210 0 0,-1 2-1 0 0,-2-6-209 0 0,-7-10 112 0 0,11 21 19 0 0,0 0-1 0 0,-1-1 1 0 0,0 1 0 0 0,1 2-1 0 0,-2-1 1 0 0,1 1 0 0 0,-1-1-1 0 0,-1 1 1 0 0,2 1 0 0 0,-9-5-131 0 0,10 9 58 0 0,1-3 1 0 0,-1 3 0 0 0,0-1-1 0 0,-1 0 1 0 0,1 1-1 0 0,0-1 1 0 0,0 2 0 0 0,-1 0-1 0 0,1 0 1 0 0,0 0-1 0 0,0 0 1 0 0,-1 0 0 0 0,1 2-1 0 0,0-1 1 0 0,0 1-1 0 0,-5 1-58 0 0,-11 5 46 0 0,15-6-1 0 0,-1 1 0 0 0,1-1 0 0 0,1 1 0 0 0,-2 0-1 0 0,0 2 1 0 0,0 0-45 0 0,-24 15 185 0 0,25-15-130 0 0,-2-2 0 0 0,1 2 0 0 0,0 0 1 0 0,-1 1-56 0 0,-74 77-189 0 0,41-39 241 0 0,1 4-1 0 0,-4 9-51 0 0,24-31 31 0 0,-53 75-4 0 0,4-5 34 0 0,47-65-138 0 0,1 1 0 0 0,2 1 0 0 0,-1 2 77 0 0,13-15 25 0 0,6-17-30 0 0,0 0 0 0 0,-1 1 0 0 0,1-1 0 0 0,0 0 1 0 0,0 0-1 0 0,-1 1 0 0 0,0 0 5 0 0,9-28-1164 0 0,9-13 1009 0 0,71-119-257 0 0,-32 58 329 0 0,-46 80 72 0 0,7-11-58 0 0,-1 2-1 0 0,4-1 0 0 0,7-9 70 0 0,-20 25 98 0 0,-6 11 85 0 0,-3 7 11 0 0,-51 80 183 0 0,-24 39 85 0 0,21-34-505 0 0,-23 55-6 0 0,27-47 93 0 0,-25 46 42 0 0,75-142-116 0 0,1 2-1 0 0,-1 0 0 0 0,0-2 1 0 0,2 2-1 0 0,-2 0 0 0 0,2 0 1 0 0,0-2-1 0 0,-1 2 0 0 0,0 5 31 0 0,10-20-292 0 0,-3-3 303 0 0,1 0-1 0 0,1 2 0 0 0,0-2 1 0 0,-1 1-1 0 0,6-4-10 0 0,4-7-60 0 0,-2 1 0 0 0,0-3 0 0 0,7-19 60 0 0,21-32-120 0 0,44-59 205 0 0,14-11-85 0 0,-98 143 1 0 0,-1 1 18 0 0,2-1 0 0 0,-2 1 0 0 0,2 1 0 0 0,-2-3 0 0 0,0 3 0 0 0,3-2-19 0 0,-4 3 2 0 0,0 0-1 0 0,0 0 1 0 0,0 1 0 0 0,0-1-1 0 0,0 0 1 0 0,0 0 0 0 0,0 0-1 0 0,0 0 1 0 0,0 0 0 0 0,0 0-1 0 0,0 0 1 0 0,0 0-1 0 0,0 0 1 0 0,0 0 0 0 0,0 0-1 0 0,0 0 1 0 0,0 0 0 0 0,0 0-1 0 0,0 0 1 0 0,0 0 0 0 0,0 0-1 0 0,0 0 1 0 0,0 0-1 0 0,0 0 1 0 0,0 0 0 0 0,0 0-1 0 0,0 0 1 0 0,0 0 0 0 0,0 0-1 0 0,0 0 1 0 0,0 0 0 0 0,0 0-1 0 0,0 0 1 0 0,0 0-1 0 0,0 0 1 0 0,2 0 0 0 0,-2 0-1 0 0,0 0 1 0 0,0 0 0 0 0,0 0-1 0 0,0 0 1 0 0,0 0 0 0 0,0 0-1 0 0,0 0 1 0 0,0 0-1 0 0,0 0 1 0 0,0 0 0 0 0,0 0-1 0 0,0 0 1 0 0,0 0 0 0 0,0 0-1 0 0,0 0 1 0 0,0 0 0 0 0,0 0-1 0 0,0 0 1 0 0,0 0-1 0 0,0 0 1 0 0,0 0 0 0 0,0 0-1 0 0,0 0-1 0 0,-3 7 105 0 0,-5 6-5 0 0,-35 52-31 0 0,2 1-1 0 0,-5 17-68 0 0,-39 89 56 0 0,37-71-78 0 0,32-69-128 0 0,7-15 131 0 0,1-1-1 0 0,0 0 1 0 0,1 0-1 0 0,1 2 1 0 0,-3 10 19 0 0,9-27-506 0 0,1-2 165 0 0,7-11 28 0 0,6-15 258 0 0,41-80-437 0 0,38-56 492 0 0,-53 95 29 0 0,7-5-183 0 0,39-49 154 0 0,-45 67-122 0 0,-6 8 147 0 0,-33 44-54 0 0,-4 6-44 0 0,-3 5 71 0 0,-3 11-6 0 0,-1 1-1 0 0,0-2 1 0 0,-2 1-1 0 0,-3 6 9 0 0,-19 30 133 0 0,-31 68 228 0 0,-51 103-451 0 0,65-127-39 0 0,68-143-738 0 0,-7 17 809 0 0,22-50 48 0 0,3 6-1 0 0,2-1 0 0 0,3 3 1 0 0,2 2-1 0 0,24-24 11 0 0,-41 52-58 0 0,-17 23 182 0 0,1 1-1 0 0,1 1-123 0 0,-11 14 4 0 0,0 0-1 0 0,0 0 0 0 0,0 0 1 0 0,0 0-1 0 0,0 0 0 0 0,0 0 0 0 0,0 0 1 0 0,0-2-1 0 0,0 2 0 0 0,0 0 1 0 0,0 0-1 0 0,0 0 0 0 0,0 0 1 0 0,0 0-1 0 0,0 0 0 0 0,0 0 1 0 0,0 0-1 0 0,0 0 0 0 0,0 0 1 0 0,0 0-1 0 0,2 0 0 0 0,-2 0 0 0 0,0 0 1 0 0,0 0-1 0 0,0 0 0 0 0,0 0 1 0 0,0 0-1 0 0,0 0 0 0 0,0 0 1 0 0,0 0-1 0 0,0 0 0 0 0,0 0 1 0 0,0 0-1 0 0,0 0 0 0 0,1 0 0 0 0,-1 0 1 0 0,0 0-1 0 0,0 0 0 0 0,0 0 1 0 0,0 0-1 0 0,0 0 0 0 0,0 0 1 0 0,0 0-1 0 0,0 0 0 0 0,0 0 1 0 0,0 0-1 0 0,0 0 0 0 0,0 0 0 0 0,1 0 1 0 0,-1 0-1 0 0,0 0 0 0 0,0 0 1 0 0,0 0-1 0 0,0 0 0 0 0,0 0 1 0 0,0 0-4 0 0,-1 11 138 0 0,-4 12-15 0 0,-2-7-42 0 0,-1 1 0 0 0,0-3 0 0 0,-1 2 0 0 0,0-1 0 0 0,-5 6-81 0 0,-14 23 21 0 0,-120 227-53 0 0,147-268 28 0 0,-1 1 0 0 0,1-3 0 0 0,0 3 0 0 0,-1-3 0 0 0,1 2 1 0 0,-1-1-1 0 0,0 0 0 0 0,0 1 4 0 0,2-10-361 0 0,4-4 231 0 0,23-56 5 0 0,15-22 125 0 0,-30 65 23 0 0,1 1-1 0 0,1 0 1 0 0,1 2 0 0 0,0 0-1 0 0,6-3-22 0 0,54-69-67 0 0,-67 83 119 0 0,-7 9-71 0 0,-3 4 6 0 0,-1 4 20 0 0,-36 61 434 0 0,-28 49-430 0 0,55-95 135 0 0,0 1 0 0 0,-3 11-146 0 0,5-14-3 0 0,1-1-1 0 0,-1 1 0 0 0,-1-2 1 0 0,-2 1 3 0 0,5-4-41 0 0,4-9-280 0 0,10-17 117 0 0,36-80 203 0 0,3 3-1 0 0,4 2 1 0 0,30-36 1 0 0,-52 83 155 0 0,-45 56-181 0 0,-78 140 492 0 0,80-131-333 0 0,2 2 0 0 0,-2 4-133 0 0,-11 22 166 0 0,-95 167-77 0 0,119-216-129 0 0,1-1-70 0 0,-1 1 0 0 0,0-1-1 0 0,1 0 1 0 0,-1 0-1 0 0,-2 4 111 0 0,4-10-400 0 0,1-4-17 0 0,2-4-202 0 0,39-92-214 0 0,44-105 896 0 0,-65 172-38 0 0,-15 26-17 0 0,-1 1-1 0 0,1-1 1 0 0,-1 0-1 0 0,0 1 0 0 0,-2-1 1 0 0,2-1-8 0 0,-4 10 1 0 0,0 0 0 0 0,0 0 0 0 0,0 0 1 0 0,0 0-1 0 0,0 0 0 0 0,0 0 0 0 0,0 0 0 0 0,0 0 1 0 0,0 0-1 0 0,0 0 0 0 0,0 0 0 0 0,0-2 1 0 0,0 2-1 0 0,0 0 0 0 0,0 0 0 0 0,0 0 0 0 0,0 0 1 0 0,0 0-1 0 0,0 0 0 0 0,0 0 0 0 0,0 0 0 0 0,0 0 1 0 0,0 0-1 0 0,0 0 0 0 0,0 0 0 0 0,0 0 0 0 0,0 0 1 0 0,0 0-1 0 0,0 0 0 0 0,0 0 0 0 0,0 0 1 0 0,0 0-1 0 0,0-1 0 0 0,0 1 0 0 0,0 0 0 0 0,0 0 1 0 0,0 0-1 0 0,0 0 0 0 0,0 0 0 0 0,0 0 0 0 0,0 0 1 0 0,0 0-1 0 0,0 0 0 0 0,0 0 0 0 0,0 0 1 0 0,-1 0-1 0 0,1 0 0 0 0,0 0 0 0 0,0 0 0 0 0,0 0 1 0 0,0 0-1 0 0,0 0 0 0 0,0 0 0 0 0,0 0 0 0 0,0 0 1 0 0,0 0-1 0 0,0 0-1 0 0,-6 3 158 0 0,-6 7 136 0 0,-43 56 312 0 0,40-48-537 0 0,1 0-1 0 0,-4 8-68 0 0,2-5 47 0 0,-10 13-47 0 0,1-8 128 0 0,0-2 1 0 0,-1 1 0 0 0,-1-2-1 0 0,-8 3-128 0 0,-19 8-25 0 0,-53 24 25 0 0,64-35 44 0 0,11-5 86 0 0,1-4 1 0 0,-2 1-1 0 0,-22 3-130 0 0,27-12 67 0 0,2-1 0 0 0,0 0 1 0 0,-2-3-1 0 0,2-1 0 0 0,-11-2-67 0 0,1-1 28 0 0,0 2 1 0 0,0 3-1 0 0,0 2 0 0 0,-29 8-28 0 0,32-3 213 0 0,-18 14-70 0 0,50-22-105 0 0,-1-2 0 0 0,1 2 0 0 0,0-1-1 0 0,1-1 1 0 0,-2 2 0 0 0,1-1 0 0 0,0-1-1 0 0,-1 2 1 0 0,1 0-38 0 0,1-1 6 0 0,0-1 0 0 0,0 0 0 0 0,0 0 1 0 0,0 0-1 0 0,0 0 0 0 0,0 0 0 0 0,0 0 0 0 0,-1 0 0 0 0,1 0 0 0 0,0 0 0 0 0,0 0 0 0 0,0 0 0 0 0,0 0 0 0 0,0 2 0 0 0,0-2 0 0 0,0 0 0 0 0,0 0 1 0 0,0 0-1 0 0,0 0 0 0 0,0 0 0 0 0,0 0 0 0 0,0 0 0 0 0,0 0 0 0 0,0 0 0 0 0,0 2 0 0 0,0-2 0 0 0,0 0 0 0 0,0 0 0 0 0,0 0 0 0 0,0 0 1 0 0,0 0-1 0 0,0 0 0 0 0,1 0 0 0 0,-1 0 0 0 0,0 0 0 0 0,0 1-6 0 0,8-1 58 0 0,23-6 212 0 0,-17 2-270 0 0,-1 3 0 0 0,0-4 0 0 0,0 2 0 0 0,0-2 0 0 0,37-16-21 0 0,0 4-1 0 0,-1 3 0 0 0,26-2 22 0 0,-58 12-105 0 0,-12 4 53 0 0,-1-1 1 0 0,0 1-1 0 0,0 0 1 0 0,1 0 0 0 0,2 0 51 0 0,-6 0-26 0 0,2 0 1 0 0,-2 0-1 0 0,2 1 1 0 0,-2-1-1 0 0,0 2 1 0 0,1-2-1 0 0,0 2 1 0 0,0-2-1 0 0,-1 1 1 0 0,0 1 0 0 0,1-1-1 0 0,-1-1 1 0 0,2 2-1 0 0,-2 1 26 0 0,-1-3-9 0 0,1 2 0 0 0,-1-2 0 0 0,0 2 0 0 0,0-2 1 0 0,0 1-1 0 0,0-1 0 0 0,0 2 0 0 0,0-1 0 0 0,0-1 0 0 0,0 2 0 0 0,0-2 0 0 0,0 2 0 0 0,0-2 0 0 0,0 1 1 0 0,-1-1-1 0 0,1 2 0 0 0,0-2 0 0 0,0 2 0 0 0,0-2 0 0 0,-1 1 0 0 0,1-1 0 0 0,0 2 0 0 0,-2-2 0 0 0,2 0 0 0 0,0 1 1 0 0,-1-1 8 0 0,-12 22-190 0 0,8-18 159 0 0,-1 3 0 0 0,0-2 0 0 0,-1 0-1 0 0,1 0 1 0 0,-6 3 31 0 0,-12 8 22 0 0,9-3-26 0 0,4-3 56 0 0,-1-2 0 0 0,2 0 0 0 0,-2 0 0 0 0,-9 3-52 0 0,-16 6-31 0 0,-58 25 144 0 0,-2-5 0 0 0,-11-3-113 0 0,75-26-52 0 0,-41 12 135 0 0,-59 4-83 0 0,106-19 94 0 0,1 2-1 0 0,-12 4-93 0 0,-28 5 418 0 0,53-9-109 0 0,12-4-34 0 0,6 0-19 0 0,7-1-125 0 0,0-1-1 0 0,-1 1 0 0 0,1-2 1 0 0,0-2-1 0 0,0 1 0 0 0,-1-1 1 0 0,4-1-131 0 0,-12 3 6 0 0,28-5 147 0 0,0 3 0 0 0,14 2-153 0 0,17-1 52 0 0,-17-1-26 0 0,-7 1-154 0 0,0-3 0 0 0,0-1 0 0 0,8-4 128 0 0,-16-1-373 0 0,2 0-1 0 0,3-6 374 0 0,-10 6-335 0 0,-17 9 149 0 0,0-3 1 0 0,0 1-1 0 0,0-2 1 0 0,0 0-1 0 0,2-1 186 0 0,-7 4-109 0 0,7-6-137 0 0,-7 5 98 0 0,-5 1-65 0 0,-15 7 312 0 0,4 0 0 0 0,-34 3 37 0 0,13-1 129 0 0,0 1 0 0 0,0 2 0 0 0,-22 11-265 0 0,-133 79 144 0 0,176-92-133 0 0,0 1 1 0 0,1 0 0 0 0,-1 1 0 0 0,1 1 0 0 0,1-1 0 0 0,0 3-1 0 0,0-1 1 0 0,-9 14-12 0 0,20-26 7 0 0,0 0-1 0 0,0 0 1 0 0,0 0 0 0 0,0 0-1 0 0,0 1 1 0 0,0-1-1 0 0,-1 0 1 0 0,1 0 0 0 0,0 0-1 0 0,0 0 1 0 0,0 0-1 0 0,0 0 1 0 0,0 0 0 0 0,0 0-1 0 0,0 0 1 0 0,0 0-1 0 0,0 2 1 0 0,0-2 0 0 0,0 0-1 0 0,0 0 1 0 0,0 0-1 0 0,0 0 1 0 0,0 0-1 0 0,0 0 1 0 0,0 0 0 0 0,0 1-1 0 0,0-1 1 0 0,0 0-1 0 0,0 0 1 0 0,0 0 0 0 0,0 0-1 0 0,0 0 1 0 0,0 0-1 0 0,0 0 1 0 0,0 0 0 0 0,0 2-1 0 0,0-2 1 0 0,0 0-1 0 0,0 0 1 0 0,0 0 0 0 0,0 0-1 0 0,0 0 1 0 0,0 0-1 0 0,1 0 1 0 0,-1 0-1 0 0,0 0 1 0 0,0 0 0 0 0,0 2-1 0 0,0-2 1 0 0,0 0-1 0 0,0 0 1 0 0,0 0 0 0 0,0 0-1 0 0,0 0 1 0 0,2 0-1 0 0,-2 0-6 0 0,13 0 212 0 0,16-7 39 0 0,31-14-15 0 0,-26 8-269 0 0,9 0 33 0 0,-9 5-6 0 0,-9 0 53 0 0,3 3 0 0 0,14-2-47 0 0,-4 3 39 0 0,-22 0-228 0 0,-1 3 0 0 0,1 1 0 0 0,10 0 189 0 0,-19 0-96 0 0,-1 1-126 0 0,-6-1 201 0 0,0 0 1 0 0,0 0-1 0 0,0 0 0 0 0,0 0 0 0 0,0 0 0 0 0,0 0 0 0 0,0 0 0 0 0,0 0 1 0 0,0 0-1 0 0,0 0 0 0 0,0 0 0 0 0,0 0 0 0 0,0 0 0 0 0,0 0 1 0 0,0 0-1 0 0,0 0 0 0 0,0 0 0 0 0,0 0 0 0 0,0 0 0 0 0,0 0 21 0 0,-2 0-116 0 0,-1 0 0 0 0,2 0 0 0 0,-2 0 0 0 0,0 0 0 0 0,1 0 0 0 0,-2 2 116 0 0,-1 0-131 0 0,-134 22 407 0 0,116-21-141 0 0,-1 2 94 0 0,-1 0 0 0 0,-16 6-229 0 0,-40 23-159 0 0,77-34 896 0 0,13-4-395 0 0,16-6-184 0 0,10-6-79 0 0,-28 12-43 0 0,-1 1 1 0 0,1 0-1 0 0,0 1 0 0 0,0-1 0 0 0,0 1 0 0 0,0 1 0 0 0,0-1 0 0 0,0 2 0 0 0,-1 0 1 0 0,2 0-37 0 0,3 0 11 0 0,-1 0 1 0 0,1-2-1 0 0,-2 2 0 0 0,1-3 1 0 0,1 2-1 0 0,-2-3 1 0 0,6-1-12 0 0,32-8-94 0 0,-30 9 72 0 0,-13 2-11 0 0,1 0 0 0 0,-1 2 0 0 0,0-1 0 0 0,1 1 0 0 0,-1-2 0 0 0,1 2 0 0 0,-1 0 0 0 0,1 2 0 0 0,-1-2 0 0 0,2 0 0 0 0,-3 1 33 0 0,5 3 40 0 0,8 0-191 0 0,-16-4 131 0 0,0 0 0 0 0,1 2-1 0 0,-1-2 1 0 0,0 0 0 0 0,0 0 0 0 0,2 0 0 0 0,-2 0 0 0 0,0 2 0 0 0,1-2 0 0 0,-1 0 0 0 0,0 0 0 0 0,0 1 0 0 0,1-1-1 0 0,-1 0 1 0 0,0 0 0 0 0,0 2 0 0 0,0-2 0 0 0,2 0 0 0 0,-2 2 0 0 0,0-2 0 0 0,0 0 0 0 0,0 1 0 0 0,0-1-1 0 0,0 0 1 0 0,0 2 20 0 0,0-2-22 0 0,0 0 0 0 0,0 1-1 0 0,0-1 1 0 0,0 0 0 0 0,-2 0-1 0 0,2 2 1 0 0,0-2 0 0 0,0 0-1 0 0,0 0 1 0 0,-1 0 0 0 0,1 2-1 0 0,0-2 1 0 0,0 0 0 0 0,-1 0-1 0 0,1 0 1 0 0,0 0 0 0 0,-2 0-1 0 0,2 1 1 0 0,0-1 0 0 0,0 0-1 0 0,-1 0 1 0 0,1 0 0 0 0,0 0-1 0 0,-1 0 1 0 0,1 0 0 0 0,0 0-1 0 0,-2 0 1 0 0,2 0 0 0 0,0 0-1 0 0,-1 0 23 0 0,-12-1-437 0 0,1 1 348 0 0,-1 0 0 0 0,0 0 0 0 0,-3 1 89 0 0,-9 3 23 0 0,-32-1 281 0 0,-53 15-304 0 0,102-18 20 0 0,0 1 0 0 0,1 1 0 0 0,1 1 0 0 0,-2-1 0 0 0,1 1 0 0 0,1 0 0 0 0,-1 2-1 0 0,1-2 1 0 0,-1 2 0 0 0,-5 5-20 0 0,8-7 140 0 0,3-1-122 0 0,1-2-1 0 0,-1 0 0 0 0,1 0 0 0 0,0 0 1 0 0,-1 0-1 0 0,1 0 0 0 0,0 2 0 0 0,0-2 1 0 0,-2 0-1 0 0,2 0 0 0 0,0 0 0 0 0,-1 1 1 0 0,1-1-1 0 0,0 0 0 0 0,0 2 0 0 0,-1-2 1 0 0,1 0-1 0 0,0 0 0 0 0,0 1 0 0 0,0-1 1 0 0,0 0-1 0 0,-2 2 0 0 0,2-2 0 0 0,0 2 1 0 0,0-2-1 0 0,0 0 0 0 0,0 1 0 0 0,0-1 1 0 0,0 0-1 0 0,0 2 0 0 0,0-2 0 0 0,0 2-17 0 0,27-7 518 0 0,-18 6-494 0 0,0-2 0 0 0,0 1 0 0 0,2-2 1 0 0,-2 0-1 0 0,0-1 0 0 0,0 2 0 0 0,5-6-24 0 0,23-4 48 0 0,30-7 18 0 0,-24 5-460 0 0,7 1 394 0 0,-11-2-675 0 0,-26 7 181 0 0,-11 4-25 0 0,-10 5 259 0 0,-13 3 77 0 0,13-5 139 0 0,2 1 0 0 0,-2 1 0 0 0,1 1 0 0 0,1-1 0 0 0,-2 1 0 0 0,1 0 0 0 0,-1 2 44 0 0,-31 19 32 0 0,-48 38 7 0 0,87-62-42 0 0,0 0 1 0 0,-1 2 0 0 0,1-2 0 0 0,0 0 0 0 0,-1 0 0 0 0,1 0 0 0 0,-1 0 0 0 0,1 0 0 0 0,0 0 0 0 0,-2 0-1 0 0,2 0 1 0 0,0 1 0 0 0,-1-1 0 0 0,1 0 0 0 0,0-1 0 0 0,-1 1 0 0 0,1 0 0 0 0,-2 0 2 0 0,2 0 8 0 0,0 0 1 0 0,0 0-1 0 0,0 0 1 0 0,0 0-1 0 0,0 0 1 0 0,-1 0 0 0 0,1-2-1 0 0,0 2 1 0 0,0 0-1 0 0,0 0 1 0 0,0 0-1 0 0,0 0 1 0 0,0 0-1 0 0,0-2 1 0 0,0 2-1 0 0,0 0 1 0 0,0 0 0 0 0,0 0-1 0 0,0 0 1 0 0,0-1-1 0 0,0 1 1 0 0,0 0-1 0 0,0 0 1 0 0,0 0-1 0 0,0 0 1 0 0,0 0-1 0 0,0-2-8 0 0,0 1 39 0 0,0-1-1 0 0,1 0 1 0 0,-1 1-1 0 0,0-1 1 0 0,2 1-1 0 0,-2-1 1 0 0,1 0-1 0 0,-1 1 1 0 0,1 1-1 0 0,1-2 1 0 0,-2 0-1 0 0,1 1-38 0 0,0-1 7 0 0,-1 2 0 0 0,1 0 1 0 0,1-1-1 0 0,-2 1 0 0 0,1 0 0 0 0,0-2 0 0 0,-1 2 0 0 0,2 0 0 0 0,-1 0 0 0 0,-1 0 0 0 0,1-2 0 0 0,1 2 0 0 0,-2 0 0 0 0,1 0 0 0 0,0 0-7 0 0,1 0 35 0 0,0 0 0 0 0,-1 0 1 0 0,1 0-1 0 0,-1 0 0 0 0,0-1 0 0 0,2 1 0 0 0,-2-2 0 0 0,2 0-35 0 0,1 1 82 0 0,0-1 0 0 0,0 1 0 0 0,-2-1-1 0 0,2 0 1 0 0,0 2 0 0 0,4-1-82 0 0,26-4 128 0 0,-23 3-86 0 0,-1 1-1 0 0,1-1 1 0 0,-2 0-1 0 0,1-1 1 0 0,-1 0-1 0 0,2-2 1 0 0,1 0-42 0 0,64-39 8 0 0,-37 25 26 0 0,-1-6 0 0 0,1-1-34 0 0,-23 13-125 0 0,0-1 1 0 0,0-2-1 0 0,7-12 125 0 0,-4 7-281 0 0,17-17 281 0 0,116-87-219 0 0,-81 80-52 0 0,-64 43 346 0 0,-14 6-10 0 0,3-3-47 0 0,0 1 0 0 0,0-1 0 0 0,0 1 0 0 0,0 1 0 0 0,0 1 0 0 0,0-1-1 0 0,1-2 1 0 0,-1 4 0 0 0,0 0-18 0 0,-12 8 52 0 0,-31 26 449 0 0,-36 39-501 0 0,57-54 6 0 0,18-17-16 0 0,0 1-1 0 0,-1 0 1 0 0,3 0 0 0 0,-2 2 0 0 0,0-2 0 0 0,1 2 0 0 0,1 1 0 0 0,-1-1 10 0 0,6-7 7 0 0,0 0 0 0 0,-1 1 0 0 0,1 1 0 0 0,0-2 0 0 0,-1 0 0 0 0,2 0-7 0 0,0-3 0 0 0,0 2 1 0 0,0-2-1 0 0,0 0 0 0 0,0 0 1 0 0,0 0-1 0 0,0 0 1 0 0,0 0-1 0 0,0 0 0 0 0,0 0 1 0 0,0 0-1 0 0,0 0 1 0 0,0 0-1 0 0,0 2 0 0 0,0-2 1 0 0,0 0-1 0 0,0 0 0 0 0,0 0 1 0 0,0 0-1 0 0,0 0 1 0 0,0 0-1 0 0,0 0 0 0 0,0 0 1 0 0,0 0-1 0 0,0 0 1 0 0,0 1-1 0 0,0-1 0 0 0,0 0 1 0 0,0 0-1 0 0,0 0 0 0 0,0 0 1 0 0,0 0-1 0 0,0 0 1 0 0,2 0-1 0 0,-2 0 0 0 0,0 0 1 0 0,0 0-1 0 0,0 0 0 0 0,0 0 1 0 0,0 0-1 0 0,0 0 1 0 0,0 0-1 0 0,0 0 0 0 0,0 0 1 0 0,1 0-1 0 0,9-5 7 0 0,10-13 4 0 0,-2 6 42 0 0,1-3 0 0 0,10-5-53 0 0,-8 7-59 0 0,0-3 0 0 0,0 0 0 0 0,13-15 59 0 0,-10 8-42 0 0,51-51 58 0 0,-41 38-220 0 0,24-18 204 0 0,-48 49-103 0 0,-8 5 91 0 0,-6 7 21 0 0,-37 38-49 0 0,20-20 234 0 0,-4 4-194 0 0,-23 33 173 0 0,-65 89 53 0 0,109-148-249 0 0,2 2-1 0 0,-1 0 1 0 0,0 0 0 0 0,1-1 0 0 0,-1 1-1 0 0,2 0 1 0 0,-2 0 0 0 0,2 0-1 0 0,0 0 1 0 0,-1 1 0 0 0,1-1 0 0 0,0 2-1 0 0,1-2 24 0 0,0-5-6 0 0,0 0 1 0 0,0 0-1 0 0,0 1 0 0 0,0-1 0 0 0,0 0 0 0 0,0 0 1 0 0,0 0-1 0 0,0 0 0 0 0,0 0 0 0 0,0 0 0 0 0,0 0 1 0 0,0 0-1 0 0,0 0 0 0 0,0 0 0 0 0,0 2 0 0 0,0-2 1 0 0,0 0-1 0 0,0 0 0 0 0,0 0 0 0 0,0 0 0 0 0,0 0 1 0 0,0 0-1 0 0,0 0 0 0 0,0 0 0 0 0,1 0 0 0 0,-1 0 1 0 0,0 0-1 0 0,0 0 0 0 0,0 0 0 0 0,0 0 0 0 0,0 0 1 0 0,0 0-1 0 0,0 0 0 0 0,0 0 0 0 0,0 0 0 0 0,0 0 0 0 0,1 0 1 0 0,-1 0-1 0 0,0 0 0 0 0,0 0 0 0 0,0 0 0 0 0,0 0 1 0 0,0 0-1 0 0,0 0 0 0 0,0 0 0 0 0,0 0 0 0 0,0 0 6 0 0,9-3-156 0 0,6-12 157 0 0,52-66-248 0 0,10-22 247 0 0,-57 76-93 0 0,-10 15-13 0 0,-18 22 27 0 0,-6 5 270 0 0,-1-1 0 0 0,2 3 0 0 0,-9 12-191 0 0,-15 18-269 0 0,31-39 205 0 0,-3 0 59 0 0,1 2 0 0 0,0 0 0 0 0,1-1-1 0 0,1 3 1 0 0,-2-1 0 0 0,-1 7 5 0 0,7-15-180 0 0,4-8 68 0 0,16-48-220 0 0,-17 48 309 0 0,-1 0-1 0 0,2 0 1 0 0,-2-1 0 0 0,0 1-1 0 0,0 0 1 0 0,0 0 0 0 0,0 0-1 0 0,0-1 1 0 0,-2-2 23 0 0,2 4 12 0 0,-1 1 0 0 0,1 2 1 0 0,-1-3-1 0 0,-1 1 0 0 0,2 0 1 0 0,-1 1-1 0 0,0-1 0 0 0,0 1 0 0 0,-1-1 1 0 0,1 1-1 0 0,0-1 0 0 0,-1 2 1 0 0,0-1-1 0 0,0-1 0 0 0,1 1 0 0 0,-2 0 1 0 0,-1-1-13 0 0,3 2 4 0 0,-1-1 0 0 0,0 0 1 0 0,0 1-1 0 0,-1-1 0 0 0,0 0 1 0 0,2 2-1 0 0,-2-1 0 0 0,1-1 0 0 0,-1 2 1 0 0,1-1-1 0 0,0 1 0 0 0,0 0 1 0 0,-1 0-1 0 0,0 0 0 0 0,1 0 1 0 0,-1 0-1 0 0,1 0 0 0 0,-1 0 1 0 0,0 1-1 0 0,2-1 0 0 0,-4 2-4 0 0,-3 1 9 0 0,-1-1 0 0 0,1 1 0 0 0,0 0-1 0 0,0 2 1 0 0,2 0 0 0 0,-2 0 0 0 0,0 0-1 0 0,1 0 1 0 0,-1 3-9 0 0,-13 8 10 0 0,16-11-10 0 0,1-2 1 0 0,-1 0-1 0 0,-4 7 0 0 0,-58 60-76 0 0,63-67 115 0 0,-1 4-29 0 0,-2-1-1 0 0,2 1 0 0 0,-1-1 1 0 0,-1 1-1 0 0,0-3 1 0 0,1 1-1 0 0,-3 0-9 0 0,7-3 9 0 0,2-2-1 0 0,-1 0 1 0 0,0 0-1 0 0,-1 1 1 0 0,1-1-1 0 0,1 0 1 0 0,-1 0-1 0 0,-1 0 1 0 0,1 0-1 0 0,0 0 1 0 0,1 0-1 0 0,-1-1 1 0 0,-2 1-9 0 0,3 0-2 0 0,0 0 1 0 0,0 0-1 0 0,0 0 0 0 0,0 0 1 0 0,0 0-1 0 0,0 0 0 0 0,0 0 0 0 0,0 0 1 0 0,0 0-1 0 0,0 0 0 0 0,0 0 1 0 0,0 0-1 0 0,0 0 0 0 0,-1 0 1 0 0,1 0-1 0 0,0 0 0 0 0,0 0 1 0 0,0 0-1 0 0,0 0 0 0 0,0 0 0 0 0,0 0 1 0 0,0 0-1 0 0,0 0 0 0 0,0 0 1 0 0,0 0-1 0 0,0 0 0 0 0,0 0 1 0 0,0 0-1 0 0,0 0 0 0 0,0 0 1 0 0,0 0-1 0 0,-2 0 0 0 0,2 0 0 0 0,0 0 1 0 0,0 0-1 0 0,0 0 0 0 0,0 0 1 0 0,0 0-1 0 0,0 0 0 0 0,0 0 1 0 0,0 0-1 0 0,0 0 0 0 0,0 1 1 0 0,0-1-1 0 0,0 0 0 0 0,0 0 0 0 0,0 0 1 0 0,0 0-1 0 0,0 0 0 0 0,0 0 1 0 0,0 0-1 0 0,0 0 0 0 0,0 0 1 0 0,0 0-1 0 0,0 0 0 0 0,0 0 0 0 0,0 0 1 0 0,0 0-1 0 0,0 0 0 0 0,0 0 1 0 0,0 2-1 0 0,0-2 0 0 0,0 0 1 0 0,0 0 1 0 0,2 0 45 0 0,-1 0 1 0 0,2 2-1 0 0,-2-2 1 0 0,0 0-1 0 0,0 0 1 0 0,1 0-1 0 0,0 0 1 0 0,0 0-1 0 0,-1 0 1 0 0,0 0-1 0 0,2-2-45 0 0,1 2 83 0 0,0 0-1 0 0,0-2 0 0 0,0 2 1 0 0,0-1-1 0 0,-2-1 1 0 0,5-1-83 0 0,-2 0 10 0 0,2 1 1 0 0,-2-1 0 0 0,0 1 0 0 0,2 1 0 0 0,-2-1 0 0 0,4 0-11 0 0,8-1 8 0 0,-16 3-4 0 0,1 0 0 0 0,-1 0 0 0 0,-1 0 0 0 0,1 0 0 0 0,1 0 0 0 0,-1 0 0 0 0,0 0 0 0 0,1 0 0 0 0,-1 0 0 0 0,0 2 0 0 0,1-2 0 0 0,-1 0 0 0 0,0 1 0 0 0,0-1 0 0 0,1 2 0 0 0,-1-2 0 0 0,-1 2 1 0 0,1-2-1 0 0,1 1 0 0 0,-1 1 0 0 0,-1-2 0 0 0,1 1 0 0 0,1 1 0 0 0,-2 0 0 0 0,1-1 0 0 0,-1-1 0 0 0,1 2 0 0 0,-1 0 0 0 0,2-1 0 0 0,-2 1 0 0 0,0-1 0 0 0,1 1 0 0 0,-1 0 0 0 0,0-1 0 0 0,0 1 0 0 0,0 0 0 0 0,0-1 0 0 0,1 1 0 0 0,-1-1-4 0 0,0-1 2 0 0,0 0 0 0 0,0 0 0 0 0,0 2 0 0 0,0-2 0 0 0,0 0-1 0 0,0 2 1 0 0,0-2 0 0 0,0 0 0 0 0,0 0 0 0 0,0 1 0 0 0,1-1 0 0 0,-1 0-1 0 0,0 0 1 0 0,0 2 0 0 0,0-2 0 0 0,2 0 0 0 0,-2 0 0 0 0,0 0 0 0 0,0 0 0 0 0,0 2-1 0 0,1-2 1 0 0,-1 0 0 0 0,0 0 0 0 0,1 0 0 0 0,-1 0 0 0 0,0 0 0 0 0,0 0-1 0 0,2 1 1 0 0,-2-1 0 0 0,0 0 0 0 0,0 0 0 0 0,1 0 0 0 0,-1 0 0 0 0,0 0-1 0 0,1 0 1 0 0,-1 0 0 0 0,0 0 0 0 0,0 0 0 0 0,2-1 0 0 0,-2 1 0 0 0,0 0 0 0 0,1 0-1 0 0,-1 0 1 0 0,0 0 0 0 0,0 0 0 0 0,1 0-2 0 0,20-10-140 0 0,-16 7 154 0 0,2-2 31 0 0,9-2 78 0 0,-16 7-123 0 0,0 0 0 0 0,1 0 0 0 0,-1 0 0 0 0,0 0 0 0 0,1 0 0 0 0,-1 0 0 0 0,0 0 0 0 0,2 0 0 0 0,-2 0 0 0 0,1 0 0 0 0,-1 0 0 0 0,0 0 0 0 0,1 0 1 0 0,-1 2-1 0 0,0-2 0 0 0,2 0 0 0 0,-2 0 0 0 0,0 0 0 0 0,0 1 0 0 0,1-1 0 0 0,-1 0 0 0 0,0 0 0 0 0,1 2 0 0 0,-1-2 0 0 0,0 0 0 0 0,0 2 0 0 0,0-2 0 0 0,2 0 1 0 0,-2 1-1 0 0,0-1 0 0 0,2 7-17 0 0,-1-6-2 0 0,-1 1 1 0 0,2 0-1 0 0,-2 1 0 0 0,1-1 1 0 0,-1-1-1 0 0,1 1 1 0 0,-1 1-1 0 0,2-1 1 0 0,-2 3 18 0 0,0-5-1 0 0,0 0 1 0 0,0 1 0 0 0,0-1 0 0 0,0 0-1 0 0,0 2 1 0 0,1-2 0 0 0,-1 0 0 0 0,0 1-1 0 0,0-1 1 0 0,0 0 0 0 0,1 2-1 0 0,-1-2 1 0 0,0 0 0 0 0,0 0 0 0 0,2 2-1 0 0,-2-2 1 0 0,0 0 0 0 0,0 0 0 0 0,1 1-1 0 0,-1-1 1 0 0,0 0 0 0 0,1 0 0 0 0,-1 0-1 0 0,0 0 1 0 0,2 0 0 0 0,-2 2 0 0 0,0-2-1 0 0,1 0 0 0 0,-1 0 0 0 0,0 0 0 0 0,1 0 0 0 0,-1 2 0 0 0,0-2 0 0 0,2 0 0 0 0,-2 0 0 0 0,0 0 0 0 0,1 1-1 0 0,-1-1 1 0 0,0 0 0 0 0,0 0 0 0 0,1 2 0 0 0,-1-2 0 0 0,0 0 0 0 0,0 1 0 0 0,0-1 1 0 0,0 0-1 0 0,1 2-1 0 0,-1-2 1 0 0,0 0-1 0 0,0 2 1 0 0,0-2-1 0 0,2 0 1 0 0,-2 0-1 0 0,0 1 1 0 0,0-1-1 0 0,1 0 1 0 0,-1 0-1 0 0,0 2 1 0 0,0-2-1 0 0,1 0 1 0 0,-1 0-1 0 0,0 0 1 0 0,2 2-1 0 0,-2-2 1 0 0,0 0-1 0 0,1 0 1 0 0,-1 0-1 0 0,0 0 1 0 0,1 0-1 0 0,-1 0 1 0 0,2 0 1 0 0,-2 0 9 0 0,0 0 0 0 0,1 0 0 0 0,-1 0 0 0 0,0 0 0 0 0,1 1 0 0 0,-1-1 0 0 0,0 0-1 0 0,2 0 1 0 0,-2 0 0 0 0,0 0 0 0 0,1 0 0 0 0,-1 2 0 0 0,0-2 0 0 0,1 0 0 0 0,-1 0 0 0 0,0 1 0 0 0,0-1 0 0 0,2 0 0 0 0,-2 0 0 0 0,0 2 0 0 0,0-2 0 0 0,0 0-9 0 0,1 2-7 0 0,0-1 0 0 0,-1-1-1 0 0,1 2 1 0 0,1-2 0 0 0,-1 0-1 0 0,-1 2 1 0 0,1-2 0 0 0,1 0 0 0 0,-1 1-1 0 0,-1-1 1 0 0,1 0 0 0 0,1 0-1 0 0,-1 0 1 0 0,0 0 0 0 0,1 2-1 0 0,-1-2 8 0 0,3 0-44 0 0,-3 1 58 0 0,0-1 0 0 0,1 2 0 0 0,-1-2 0 0 0,-1 2-1 0 0,1-2 1 0 0,1 1 0 0 0,-2-1 0 0 0,1 2 0 0 0,0 0 0 0 0,-1-2 0 0 0,2 1 0 0 0,-2 1 0 0 0,1-1-14 0 0,-1 1-16 0 0,1 0-1 0 0,-1-2 1 0 0,2 1 0 0 0,-1 1 0 0 0,-1-2 0 0 0,1 2 0 0 0,-1-1 0 0 0,1-1 0 0 0,1 2 0 0 0,-1-2 0 0 0,-1 1 0 0 0,1-1 0 0 0,1 2 0 0 0,-1-2 0 0 0,0 2 16 0 0,8 3 35 0 0,-9-5-32 0 0,0 0 0 0 0,0 0 1 0 0,2 0-1 0 0,-2 1 0 0 0,0-1 0 0 0,0 0 1 0 0,0 0-1 0 0,1 0 0 0 0,-1 0 0 0 0,0 0 1 0 0,0 0-1 0 0,1 0 0 0 0,-1 0 0 0 0,0 0 1 0 0,2 2-1 0 0,-2-2 0 0 0,0 0 0 0 0,0 0 1 0 0,1 0-1 0 0,-1-2 0 0 0,0 2 1 0 0,0 0-1 0 0,1 0 0 0 0,-1 0 0 0 0,0 0 1 0 0,0 0-1 0 0,2 0 0 0 0,-2 0 0 0 0,0 0-3 0 0,0 0 1 0 0,1-1 0 0 0,-1 1 0 0 0,0 0 0 0 0,0 0-1 0 0,1 0 1 0 0,-1 0 0 0 0,0 0 0 0 0,0 0 0 0 0,2 0 0 0 0,-2 0-1 0 0,0 0 1 0 0,0 0 0 0 0,1 0 0 0 0,-1 0 0 0 0,0 0 0 0 0,1 0-1 0 0,-1 0 1 0 0,0 0 0 0 0,0 0 0 0 0,2 0 0 0 0,-2 0 0 0 0,0 1-1 0 0,0-1 1 0 0,1 0 0 0 0,-1 0 0 0 0,0 0 0 0 0,0 0 0 0 0,0 2 0 0 0,1-2-1 0 0,-1 0 1 0 0,0 0 0 0 0,0 0 0 0 0,0 1 0 0 0,0-1 0 0 0,1 0-1 0 0,-1 0 1 0 0,0 0 0 0 0,0 2 0 0 0,0-2 0 0 0,0 0 0 0 0,0 0-1 0 0,0 2 1 0 0,0-2 0 0 0,0 0-1 0 0,4 24-48 0 0,-4-18-81 0 0,6-1-76 0 0,-6-3 199 0 0,0-2-1 0 0,1 0 1 0 0,-1 0 0 0 0,0 0 0 0 0,0 0-1 0 0,1 0 1 0 0,-1 2 0 0 0,0-2 0 0 0,0 0 0 0 0,0 0-1 0 0,2 0 1 0 0,-2 1 0 0 0,0-1 0 0 0,0 0-1 0 0,0 0 1 0 0,0 2 0 0 0,1-2 0 0 0,-1 0 0 0 0,0 1-1 0 0,0-1 1 0 0,0 0 6 0 0,1 7 40 0 0,2-1 0 0 0,-2 1 0 0 0,2-2 0 0 0,1 5-40 0 0,2 3-84 0 0,-4-10 43 0 0,-2-2-1 0 0,1 3 1 0 0,0-1 0 0 0,0-1-1 0 0,-1 1 1 0 0,2 0 0 0 0,-2 0 41 0 0,0-3 4 0 0,0 2 0 0 0,0-2 0 0 0,0 2 0 0 0,0-2 0 0 0,0 1 0 0 0,0-1 1 0 0,0 2-1 0 0,0-2 0 0 0,1 0 0 0 0,-1 1 0 0 0,0-1 0 0 0,0 2 0 0 0,0-2 0 0 0,1 2 0 0 0,-1-2 1 0 0,0 0-1 0 0,0 1 0 0 0,2-1 0 0 0,-2 0 0 0 0,0 2-4 0 0,5 6-168 0 0,-4-5 120 0 0,-1-3 48 0 0,0 2 0 0 0,0-2 0 0 0,0 0 0 0 0,0 0 1 0 0,0 0-1 0 0,0 0 0 0 0,0 0 0 0 0,0 0 1 0 0,0 0-1 0 0,0 0 0 0 0,0 0 0 0 0,0 2 1 0 0,0-2-1 0 0,0 0 0 0 0,0 0 0 0 0,0 0 0 0 0,0 0 1 0 0,0 0-1 0 0,0 0 0 0 0,0 0 0 0 0,0 0 1 0 0,0 0-1 0 0,2 0 0 0 0,-2 0 0 0 0,0 0 0 0 0,0 0 1 0 0,0 1-1 0 0,0-1 0 0 0,0 0 0 0 0,0 0 1 0 0,0 0-1 0 0,0 0 0 0 0,0 0 0 0 0,0 0 1 0 0,1 0-1 0 0,-1 0 0 0 0,0 0 0 0 0,0 0 0 0 0,0 0 1 0 0,0 0-1 0 0,0 0 0 0 0,0 0 0 0 0,0 0 1 0 0,0 0-1 0 0,1 0 0 0 0,-1 0-4 0 0,0 0 0 0 0,1 2 0 0 0,-1-2 1 0 0,0 0-1 0 0,2 1 0 0 0,-2-1 0 0 0,0 0 1 0 0,1 2-1 0 0,-1-2 0 0 0,0 2 0 0 0,0-2 0 0 0,0 0 1 0 0,1 1-1 0 0,-1-1 0 0 0,0 2 0 0 0,0-2 1 0 0,0 2-1 0 0,0-2 0 0 0,0 1 0 0 0,0-1 1 0 0,0 2-1 0 0,0-2 0 0 0,0 0 0 0 0,0 1 0 0 0,0-1 1 0 0,0 2-1 0 0,0-2 0 0 0,0 2 0 0 0,0-2 1 0 0,0 1-1 0 0,-1-1 0 0 0,1 2 0 0 0,0-2 1 0 0,0 0-1 0 0,-1 2 4 0 0,1-2-52 0 0,0 3 48 0 0,0-2 1 0 0,-2 1 0 0 0,2 0-1 0 0,0 1 1 0 0,0-1-1 0 0,0-1 1 0 0,0 2 0 0 0,2 1 3 0 0,-2-3-243 0 0,0 3 193 0 0,0 9 0 0 0,0-13 53 0 0,0 0-1 0 0,0 0 1 0 0,0 1 0 0 0,0-1 0 0 0,0 0 0 0 0,0 0 0 0 0,0 0 0 0 0,0 2-1 0 0,1-2 1 0 0,-1 0 0 0 0,0 0 0 0 0,0 0 0 0 0,0 0 0 0 0,0 1 0 0 0,0-1-1 0 0,0 0 1 0 0,1 0 0 0 0,-1 0 0 0 0,0 0 0 0 0,0 0 0 0 0,0 0-1 0 0,0 2 1 0 0,2-2 0 0 0,-2 0 0 0 0,0 0 0 0 0,0 0 0 0 0,0 0 0 0 0,1 0-1 0 0,-1 0 1 0 0,0 0 0 0 0,0 0 0 0 0,0 0-3 0 0,1 2 4 0 0,-1-2 0 0 0,2 0 0 0 0,-2 1 0 0 0,0-1 0 0 0,1 2 0 0 0,-1-2 0 0 0,0 1 0 0 0,0-1 0 0 0,1 2 0 0 0,-1-2 0 0 0,0 2 0 0 0,0-1 0 0 0,0-1 0 0 0,0 2 0 0 0,0-2 0 0 0,2 2 0 0 0,-2-2 0 0 0,0 1 0 0 0,-2 1-4 0 0,4 1 57 0 0,-2-3-59 0 0,0 0 0 0 0,0 2 0 0 0,0-2-1 0 0,0 0 1 0 0,1 1 0 0 0,-1-1 0 0 0,0 0-1 0 0,0 2 1 0 0,0-2 0 0 0,1 0 0 0 0,-1 0 0 0 0,0 2-1 0 0,2-2 1 0 0,-2 0 0 0 0,0 0 0 0 0,0 0-1 0 0,1 0 1 0 0,-1 1 2 0 0,8 6-13 0 0,-8-6 17 0 0,1 1 0 0 0,0 0 0 0 0,1-2 0 0 0,-2 1 1 0 0,1 1-1 0 0,-1-1 0 0 0,1 1 0 0 0,-1 0 0 0 0,2-1 0 0 0,-2 3 0 0 0,0-3 0 0 0,1 1 1 0 0,-1-1-1 0 0,0 1 0 0 0,0 0 0 0 0,0-1 0 0 0,0 1 0 0 0,0 0 0 0 0,0 1 0 0 0,0-2 0 0 0,0 1 1 0 0,0 0-1 0 0,-1 1-4 0 0,1 2-27 0 0,0-2 0 0 0,0 2-1 0 0,0 0 1 0 0,0 0 0 0 0,0 0 0 0 0,1 1 27 0 0,-1-4-3 0 0,0-2 0 0 0,0 1 1 0 0,0-1-1 0 0,0 2 0 0 0,0 0 0 0 0,1-2 0 0 0,-1 1 0 0 0,0 1 0 0 0,0-2 0 0 0,0 1 1 0 0,1-1-1 0 0,-1 2 0 0 0,0-2 0 0 0,2 2 0 0 0,-2-2 0 0 0,1 1 0 0 0,-1-1 1 0 0,0 2-1 0 0,1-2 0 0 0,-1 2 0 0 0,2-2 3 0 0,-2 0 3 0 0,1 0 1 0 0,-1 0-1 0 0,0 1 1 0 0,0-1-1 0 0,0 0 1 0 0,1 0-1 0 0,-1 0 1 0 0,0 0-1 0 0,0 0 1 0 0,0 2-1 0 0,0-2 1 0 0,2 0-1 0 0,-2 0 0 0 0,0 0 1 0 0,0 1-1 0 0,0-1 1 0 0,0 0-1 0 0,0 0 1 0 0,0 0-1 0 0,0 2 1 0 0,1-2-1 0 0,-1 0 1 0 0,0 0-4 0 0,0 2 0 0 0,0-2 0 0 0,0 0 0 0 0,0 0 0 0 0,0 0 0 0 0,0 0 1 0 0,0 0-1 0 0,0 1 0 0 0,0-1 0 0 0,0 0 0 0 0,0 0 0 0 0,0 0 1 0 0,0 0-1 0 0,0 0 0 0 0,0 0 0 0 0,0 2 0 0 0,0-2 0 0 0,0 0 1 0 0,0 0-1 0 0,0 0 0 0 0,1 0 0 0 0,-1 0 0 0 0,0 0 1 0 0,0 0-1 0 0,0 2 0 0 0,0-2 0 0 0,0 0 0 0 0,0 0 0 0 0,0 0 1 0 0,2 0-1 0 0,-2 0 0 0 0,0 0 0 0 0,0 0 0 0 0,0 0 0 0 0,0 0 1 0 0,0 0-1 0 0,1 0 0 0 0,-1 0 0 0 0,0 0 0 0 0,0 0 0 0 0,0 0 1 0 0,0 0-1 0 0,0 0 0 0 0,1 0 0 0 0,-1 0 0 0 0,0 0 0 0 0,0 0 1 0 0,0 0-1 0 0,0 0 0 0 0,0 0 0 0 0,2-2 4 0 0,-2 2 0 0 0,0 0 0 0 0,0 0 0 0 0,1 0 0 0 0,-1-2 0 0 0,0 2 0 0 0,1 0 0 0 0,-1 0-1 0 0,0 0 1 0 0,1 0 0 0 0,-1-1 0 0 0,0 1 0 0 0,2 0 0 0 0,-2 0 0 0 0,0 0 0 0 0,1 0 0 0 0,-1 0-4 0 0,4 6-62 0 0,-1-3 28 0 0,1 1 149 0 0,1 2-24 0 0,-5-6-91 0 0,0 2 0 0 0,1-1-1 0 0,-1-1 1 0 0,1 2 0 0 0,-1-2-1 0 0,2 2 1 0 0,-1-2 0 0 0,-1 1-1 0 0,1-1 1 0 0,-1 2 0 0 0,2-2-1 0 0,-1 0 1 0 0,-1 2 0 0 0,1-2-1 0 0,1 0 1 0 0,-2 1 0 0 0,1-1-1 0 0,0 0 1 0 0,1 0 0 0 0,-2 0-1 0 0,1 0 1 0 0,0 0 0 0 0,0 0-1 0 0,-1 0 1 0 0,2 0 0 0 0,-1 0-1 0 0,0 0 1 0 0,-1 0 0 0 0,2 0-1 0 0,-1 0 1 0 0,0-1-1 0 0,-1 1 1 0 0,2 0 0 0 0,-1 0-1 0 0,-1-2 1 0 0,1 2 0 0 0,1-2-1 0 0,-2 2 1 0 0,1-1 0 0 0,-1 1-1 0 0,1-2 1 0 0,1 2 0 0 0,-2-2-1 0 0,1 2 1 0 0,-1-1 0 0 0,0-1-1 0 0,1 2 1 0 0,-1 0 1 0 0,0-1-1 0 0,0 1 1 0 0,0 0-1 0 0,1 0 0 0 0,-1 0 1 0 0,0 0-1 0 0,0 0 1 0 0,0 0-1 0 0,2-2 1 0 0,-2 2-1 0 0,0 0 0 0 0,0 0 1 0 0,0 0-1 0 0,1 0 1 0 0,-1 0-1 0 0,0 0 1 0 0,0 0-1 0 0,0 0 0 0 0,1 0 1 0 0,-1 0-1 0 0,0 0 1 0 0,0 0-1 0 0,0 0 0 0 0,2 0 1 0 0,-2 0-1 0 0,0 0 1 0 0,0 0-1 0 0,0 0 1 0 0,1 0-1 0 0,-1 2 0 0 0,0-2 1 0 0,0 0-1 0 0,9 9 106 0 0,-9-9-106 0 0,0 0 0 0 0,0 0 0 0 0,0 0-1 0 0,0 0 1 0 0,1 0 0 0 0,-1 0 0 0 0,0 0 0 0 0,0 0-1 0 0,0 0 1 0 0,0 0 0 0 0,2 0 0 0 0,-2 0-1 0 0,0 0 1 0 0,0 0 0 0 0,0 0 0 0 0,0 0 0 0 0,1 0-1 0 0,-1 0 1 0 0,0 0 0 0 0,0 0 0 0 0,0 0-1 0 0,0 0 1 0 0,1 0 0 0 0,-1 0 0 0 0,0 0 0 0 0,0 0-1 0 0,0 0 1 0 0,0 0 0 0 0,2 0 0 0 0,-2-1-1 0 0,0 1 1 0 0,0 0 0 0 0,0 0 0 0 0,0 0 0 0 0,0 0-1 0 0,0 0 1 0 0,0 0 0 0 0,1-2 0 0 0,-1 2-1 0 0,0 0 1 0 0,0 0 0 0 0,0 0 0 0 0,0 0 0 0 0,0-2-1 0 0,0 2 1 0 0,0 0-1 0 0,0 0 0 0 0,0 0-1 0 0,1-1 1 0 0,-1 1 0 0 0,0 0-1 0 0,0 0 1 0 0,0-2-1 0 0,2 2 1 0 0,-2 0 0 0 0,0 0-1 0 0,0 0 1 0 0,0 0 0 0 0,1 0-1 0 0,-1-1 1 0 0,0 1 0 0 0,0 0-1 0 0,1 0 1 0 0,-1 0 0 0 0,0 0-1 0 0,0 0 1 0 0,2 0-1 0 0,-2 0 1 0 0,0 0 0 0 0,1 0-1 0 0,-1 0 2 0 0,18-17 134 0 0,-5 8-48 0 0,-2-1-27 0 0,-10 8-46 0 0,0 1 1 0 0,1-1 0 0 0,-1 0-1 0 0,0 1 1 0 0,1-1 0 0 0,-1 2-1 0 0,0-2 1 0 0,2 1 0 0 0,-2 1-1 0 0,1-2 1 0 0,-1 2 0 0 0,1-1-1 0 0,0 1 1 0 0,0-2-14 0 0,1 2 3 0 0,0 0 1 0 0,-1-2 0 0 0,2 2-1 0 0,-1-1 1 0 0,-1-1-1 0 0,1 0 1 0 0,0 2-1 0 0,-1-1 1 0 0,1-1 0 0 0,-2-1-1 0 0,3 1-3 0 0,8-7 34 0 0,4-6-96 0 0,-8 4 105 0 0,-4 7-31 0 0,-2 1 1 0 0,-1 1 0 0 0,2 1 0 0 0,0-2 0 0 0,-1 1 0 0 0,1 0 0 0 0,0-1 0 0 0,-1 1 0 0 0,1 1-1 0 0,-1 1 1 0 0,1-2 0 0 0,1 1 0 0 0,1-1-13 0 0,-3 2-2 0 0,-1 0 0 0 0,-1 0 0 0 0,1-2-1 0 0,0 2 1 0 0,1-1 0 0 0,-1 1 0 0 0,0 0 0 0 0,1-2 0 0 0,-2 0-1 0 0,1 2 1 0 0,0-1 0 0 0,-1 1 0 0 0,2-2 0 0 0,-1 1-1 0 0,-1 1 1 0 0,1-4 2 0 0,10-7 91 0 0,-11 11-96 0 0,1 0 0 0 0,-1 0 0 0 0,0 0 0 0 0,1-2 0 0 0,-1 2 0 0 0,0 0 0 0 0,2 0 0 0 0,-2 0 0 0 0,0 0 0 0 0,1 0 0 0 0,-1 0 0 0 0,0 0 0 0 0,1 0 0 0 0,-1 0 0 0 0,0 0 0 0 0,2 0 0 0 0,-2 0 0 0 0,1 0 0 0 0,-1 0 0 0 0,0 0 0 0 0,1 0 0 0 0,-1 0 0 0 0,2 2 6 0 0,-2-2 2 0 0,1 0 1 0 0,-1 0 0 0 0,1 0 0 0 0,-1 2 0 0 0,1-2-1 0 0,-1 0 1 0 0,2 0 0 0 0,-2 0 0 0 0,1 0 0 0 0,-1 0-1 0 0,1 0 1 0 0,1 0 0 0 0,-2 0 0 0 0,1-2 0 0 0,-1 2 0 0 0,1 0-1 0 0,-1 0 1 0 0,2 0 0 0 0,-2 0 0 0 0,1-2 0 0 0,-1 2-1 0 0,1 0 1 0 0,-1-1 0 0 0,2 1-4 0 0,13-18-96 0 0,1 0 159 0 0,-2 13-60 0 0,-12 4 0 0 0,-2 1 1 0 0,1 0-1 0 0,-1-2 1 0 0,1 2-1 0 0,1 0 1 0 0,-2 0-1 0 0,1 0 0 0 0,0 0 1 0 0,1-2-1 0 0,-2 2 1 0 0,1 0-1 0 0,0 0 1 0 0,1 0-4 0 0,-2 2-1 0 0,1-2 0 0 0,-1 0 0 0 0,1 0 1 0 0,-1 0-1 0 0,1 0 0 0 0,-1 0 0 0 0,2 0 1 0 0,-2-2-1 0 0,1 2 0 0 0,-1 0 0 0 0,1 0 1 0 0,-1 0-1 0 0,2 0 0 0 0,-2-1 0 0 0,0 1 1 0 0,1 0-1 0 0,-1 0 0 0 0,1-2 0 0 0,-1 2 1 0 0,0 0-1 0 0,2-2 0 0 0,-2 2 0 0 0,1 0 1 0 0,-1-1 0 0 0,0-1-1 0 0,1 1 0 0 0,1-1 1 0 0,-2 0-1 0 0,1 1 1 0 0,0-1-1 0 0,1 0 1 0 0,-1 2-1 0 0,-1-1 1 0 0,1-1-1 0 0,0 1 1 0 0,1 1-1 0 0,-1-2 1 0 0,0 0-1 0 0,1 2 1 0 0,-1-1-1 0 0,2 1 1 0 0,-2 0-1 0 0,0-2 1 0 0,1 2-1 0 0,-1 0 1 0 0,0 0-1 0 0,0-2 1 0 0,2 2 0 0 0,-3 0 2 0 0,1 0 0 0 0,1 0 0 0 0,-2 0 0 0 0,1 0 0 0 0,0 0 0 0 0,-1 0 0 0 0,2 0 0 0 0,-1-1 0 0 0,-1 1 0 0 0,1 0 0 0 0,-1 0 0 0 0,2-2 0 0 0,-2 2 0 0 0,1 0 0 0 0,-1-1 0 0 0,1 1 0 0 0,-1-2 0 0 0,2 2-2 0 0,3-5-22 0 0,8 0 28 0 0,9-9 112 0 0,-9 9-158 0 0,15-16-148 0 0,-6 12 412 0 0,-19 8-136 0 0,3-1-70 0 0,-4 2-23 0 0,-1 0 1 0 0,-1 0 0 0 0,1 0-1 0 0,-1-1 1 0 0,1 1 0 0 0,1 0-1 0 0,-2 0 1 0 0,1-2 0 0 0,-1 2-1 0 0,1 0 1 0 0,-1-2 0 0 0,2 2 0 0 0,-2 0-1 0 0,1-1 1 0 0,-1 1 0 0 0,0-2-1 0 0,1 2 1 0 0,-1-2 0 0 0,2 2-1 0 0,-2-1 5 0 0,0 1-1 0 0,0 0-1 0 0,1-2 1 0 0,-1 2-1 0 0,0 0 0 0 0,0-1 1 0 0,1 1-1 0 0,-1 0 1 0 0,0 0-1 0 0,2-2 0 0 0,-2 2 1 0 0,0 0-1 0 0,1 0 1 0 0,-1 0-1 0 0,0-2 0 0 0,1 2 1 0 0,-1 0-1 0 0,1 0 2 0 0,1 0-104 0 0,0-1 97 0 0,0-6 108 0 0,-1 6-101 0 0,13-25 9 0 0,-14 24-18 0 0,2 2-9 0 0,-2-2 0 0 0,0 2 0 0 0,0 0 0 0 0,1-1 0 0 0,-1 1 0 0 0,0-2 0 0 0,0 2-1 0 0,0-2 1 0 0,0 2 0 0 0,0-1 0 0 0,1 1 0 0 0,-1-2 0 0 0,0 2 0 0 0,0-1 0 0 0,0 1 0 0 0,-1-2 0 0 0,1 2 0 0 0,0-2 0 0 0,0 1 0 0 0,0 1 0 0 0,0 0 0 0 0,0-2 0 0 0,-1 2 0 0 0,1-1 0 0 0,0 1 0 0 0,0-2 18 0 0,-3-3-18 0 0,2 2 3 0 0,1 0 0 0 0,-1-1 0 0 0,-1-1 0 0 0,2 2-1 0 0,-1 0 1 0 0,1-2 0 0 0,0 2 0 0 0,0-2 15 0 0,0 2 23 0 0,0-1-1 0 0,-1 0 0 0 0,1 0 1 0 0,0 1-1 0 0,-2 0 1 0 0,2-2-1 0 0,-1 2 0 0 0,0-1-22 0 0,-3-10-3 0 0,4 12-3 0 0,0 1 1 0 0,0-1-1 0 0,0 0 0 0 0,0 1 0 0 0,-2-1 1 0 0,2 0-1 0 0,0 1 0 0 0,-1-1 1 0 0,1 2-1 0 0,-1-1 0 0 0,1-1 0 0 0,-2-1 6 0 0,1 3 6 0 0,1-2 0 0 0,0 0 0 0 0,-1 1 0 0 0,1-1 0 0 0,0 2 0 0 0,-1-1-1 0 0,1-1 1 0 0,0 0 0 0 0,0 1 0 0 0,0-1-6 0 0,0 2 5 0 0,0-2 0 0 0,0 2-1 0 0,0-1 1 0 0,0 1 0 0 0,0-2 0 0 0,0 2 0 0 0,-2 0 0 0 0,2-1-1 0 0,0 1 1 0 0,0-2 0 0 0,0 2 0 0 0,0-2 0 0 0,-1 2-1 0 0,1 0 1 0 0,0-1 0 0 0,0 1 0 0 0,-1 0 0 0 0,1-2 0 0 0,0 2-1 0 0,0 0 1 0 0,-2-2 0 0 0,2 2 0 0 0,-1 0-5 0 0,0-19 279 0 0,-3 9-196 0 0,4 10-86 0 0,-2 0 1 0 0,2-1-1 0 0,0 1 0 0 0,0-2 1 0 0,0 2-1 0 0,-1 0 0 0 0,1-2 1 0 0,0 2-1 0 0,0-1 1 0 0,0 1-1 0 0,0-2 0 0 0,0 2 1 0 0,0-2-1 0 0,0 2 1 0 0,0-1 2 0 0,-1-15 133 0 0,0 12-106 0 0,1 1 0 0 0,0 0 0 0 0,0 0 0 0 0,0-1 0 0 0,0 1 1 0 0,0 0-1 0 0,0 0 0 0 0,0-1 0 0 0,1 1-27 0 0,0-5-2 0 0,0 0-1 0 0,1 1 1 0 0,-2-1-1 0 0,0 0 1 0 0,0-8 2 0 0,0 5-5 0 0,0 2 43 0 0,-2 1 0 0 0,1 2 1 0 0,0-2-1 0 0,0 0 1 0 0,-3-2-39 0 0,-6-18 10 0 0,9 23-9 0 0,0 0-1 0 0,-2 1 0 0 0,2-1 0 0 0,-2 0 0 0 0,-1-2 0 0 0,-5-15 93 0 0,0 2-84 0 0,8 17 7 0 0,-1 1 0 0 0,1-1-1 0 0,0 0 1 0 0,-1 1 0 0 0,1-1 0 0 0,1 0 0 0 0,-1 1 0 0 0,1-1 0 0 0,-2-2-16 0 0,1-5-155 0 0,0 5 170 0 0,1 0 0 0 0,-1 1 0 0 0,1-1 1 0 0,0 0-1 0 0,0 0 0 0 0,0 0 0 0 0,0-1 1 0 0,1 1-1 0 0,-1 0 0 0 0,1-2-15 0 0,0 1-25 0 0,1-1 0 0 0,-1 1 0 0 0,-1-2 0 0 0,0 1 1 0 0,0 1-1 0 0,0-4 25 0 0,0 2-90 0 0,0 6 92 0 0,0 2-1 0 0,0 0 0 0 0,0 0 0 0 0,0 0 1 0 0,1 0-1 0 0,-1-1 0 0 0,0 1 0 0 0,0 0 0 0 0,0 0 1 0 0,0 0-1 0 0,0-2 0 0 0,-1 2 0 0 0,1 0 1 0 0,0 0-1 0 0,0 0 0 0 0,0 0 0 0 0,0-2 1 0 0,0 2-1 0 0,0 0 0 0 0,0 0 0 0 0,0 0 1 0 0,0 0-1 0 0,0-1 0 0 0,0 1 0 0 0,-1 0 0 0 0,1 0 1 0 0,0 0-1 0 0,0 0 0 0 0,0 0 0 0 0,0 0 1 0 0,0-2-1 0 0,-2 2 0 0 0,2 0 0 0 0,0 0 1 0 0,0 0-1 0 0,0 0 0 0 0,0 0 0 0 0,-1 0 0 0 0,1 0 1 0 0,0 0-1 0 0,0 0 0 0 0,0 0 0 0 0,0 0 1 0 0,-1 0-1 0 0,1 0 0 0 0,0 0 0 0 0,0 0 1 0 0,0 0-1 0 0,-1 0 0 0 0,1 0 0 0 0,0 0 1 0 0,0 0-1 0 0,0 0 0 0 0,0 0 0 0 0,-2 0 0 0 0,2 0 1 0 0,0 0-1 0 0,0 0 0 0 0,0 2 0 0 0,0-2 1 0 0,0 0-1 0 0,-1 0 0 0 0,1 0 0 0 0,0 0-1 0 0,-13 14 42 0 0,12-12-45 0 0,-28 39 277 0 0,0-1 0 0 0,-20 43-274 0 0,6-10 240 0 0,18-27-222 0 0,-9 22-18 0 0,-6 13-15 0 0,20-42 27 0 0,1 0 0 0 0,-4 18-12 0 0,22-54-18 0 0,-1 0 1 0 0,1 1 0 0 0,0-1 0 0 0,1 0-1 0 0,-2 0 1 0 0,2 1 0 0 0,-1-1 0 0 0,1 0-1 0 0,0 0 1 0 0,0 0 0 0 0,-1 1 0 0 0,2 1 0 0 0,-1-2 16 0 0,0-3 1 0 0,0 0 0 0 0,0 0-1 0 0,0 0 1 0 0,0 0 0 0 0,0 0-1 0 0,0 0 1 0 0,0 0-1 0 0,0 0 1 0 0,0 1 0 0 0,0-1-1 0 0,0 0 1 0 0,0 0 0 0 0,0 0-1 0 0,0 0 1 0 0,1 0-1 0 0,-1 0 1 0 0,0 0 0 0 0,0 0-1 0 0,0 0 1 0 0,0 0-1 0 0,0 0 1 0 0,0 0 0 0 0,0 0-1 0 0,0 0 1 0 0,0 0 0 0 0,0 0-1 0 0,2 0 1 0 0,-2 0-1 0 0,0 0 1 0 0,0 0 0 0 0,0 0-1 0 0,0 0 1 0 0,0 0 0 0 0,0 0-1 0 0,0 0 1 0 0,0 0-1 0 0,0 0 1 0 0,0 0 0 0 0,1 0-1 0 0,-1 0 1 0 0,0 0 0 0 0,8-4-1 0 0,5-11-115 0 0,-3-8 27 0 0,6-12 89 0 0,3-8-80 0 0,1-7 108 0 0,-1 0-1 0 0,-2-2 1 0 0,-1-2 0 0 0,7-47-28 0 0,-22 93-6 0 0,7-27-18 0 0,-8 31 45 0 0,0 3-1 0 0,0-3 0 0 0,2 3 0 0 0,-2-2 1 0 0,0 1-1 0 0,0-1 0 0 0,-2 1 0 0 0,2-1 0 0 0,0 1 1 0 0,0-1-1 0 0,-1 1 0 0 0,1-1-20 0 0,-1 3 6 0 0,1 0 1 0 0,0 0-1 0 0,0-2 0 0 0,0 2 0 0 0,0 0 0 0 0,0 0 0 0 0,0 0 1 0 0,0 0-1 0 0,0 0 0 0 0,-2 0 0 0 0,2 0 0 0 0,0-1 1 0 0,0 1-1 0 0,0 0 0 0 0,0 0 0 0 0,0 0 0 0 0,-1 0 0 0 0,1 0 1 0 0,0 0-1 0 0,0 0 0 0 0,0 0 0 0 0,0 0 0 0 0,0 0 0 0 0,-1 0 1 0 0,1 0-1 0 0,0 0 0 0 0,0 0 0 0 0,0 0 0 0 0,0 0 1 0 0,-2 0-1 0 0,2 0 0 0 0,0 0 0 0 0,0 0 0 0 0,0 0-6 0 0,-9 6 123 0 0,-9 17-5 0 0,15-20-97 0 0,-8 15 45 0 0,0 0-1 0 0,1 0 1 0 0,0 1-1 0 0,1 2 1 0 0,-4 14-66 0 0,-8 17-16 0 0,4-12 6 0 0,1 2-1 0 0,1 1 11 0 0,8-19 31 0 0,2-1-1 0 0,0-1 1 0 0,-1 3 0 0 0,1 15-31 0 0,4-2 37 0 0,1-35-48 0 0,0-1 0 0 0,1 1 0 0 0,-1-2 0 0 0,0 3 0 0 0,0-3-1 0 0,1 3 1 0 0,-1-3 0 0 0,2 2 0 0 0,-1-1 0 0 0,-1 1 0 0 0,1-1-1 0 0,1 0 1 0 0,-1-1 0 0 0,0 2 11 0 0,-1-3-14 0 0,2 2 1 0 0,-2-2-1 0 0,1 2 0 0 0,-1-2 1 0 0,1 0-1 0 0,1 0 0 0 0,-2 1 1 0 0,1-1-1 0 0,-1 0 0 0 0,1 0 0 0 0,0 2 1 0 0,-1-2-1 0 0,2 0 0 0 0,-1 0 1 0 0,-1 0-1 0 0,1 0 0 0 0,1 0 1 0 0,-2 0-1 0 0,1 0 0 0 0,0 0 1 0 0,-1-2-1 0 0,2 2 0 0 0,-1 0 1 0 0,-1 0-1 0 0,1 0 0 0 0,1-1 0 0 0,-2 1 1 0 0,1 0-1 0 0,-1-2 0 0 0,1 2 1 0 0,1 0-1 0 0,-2-2 0 0 0,1 2 14 0 0,1-3-15 0 0,2 0 0 0 0,-1 0 0 0 0,0-2 0 0 0,-1 2 1 0 0,2-1-1 0 0,-1-2 15 0 0,7-12-28 0 0,-1 0 0 0 0,-1-1 0 0 0,0 1 0 0 0,-1-2 0 0 0,-1-1 0 0 0,0 2 0 0 0,0-7 28 0 0,2-12 2 0 0,-3 1-1 0 0,0 0 1 0 0,-1-25-2 0 0,-2 54 56 0 0,-2-2 1 0 0,-2 0-1 0 0,2 1 1 0 0,-1-1-57 0 0,1 8 18 0 0,0-1 0 0 0,0 0 0 0 0,-1 1 0 0 0,1-1 0 0 0,-2 1 0 0 0,2-1 0 0 0,-1 1 0 0 0,0-1 1 0 0,0 1-1 0 0,1-1 0 0 0,-2 2 0 0 0,1-3 0 0 0,0 3 0 0 0,-1-1 0 0 0,0-1-18 0 0,0 3 6 0 0,2-2 0 0 0,-1 2 0 0 0,1 0 0 0 0,-1 0 0 0 0,1 0 0 0 0,-2 0 0 0 0,2-1 0 0 0,-1 1 0 0 0,1 0 0 0 0,-1 0 0 0 0,1 0 0 0 0,-2 0 0 0 0,2 0 0 0 0,-1 0 0 0 0,1 1 0 0 0,-1-1 0 0 0,1 0 0 0 0,-1 0 0 0 0,1 0 0 0 0,-2 0-1 0 0,2 2 1 0 0,-1-2 0 0 0,1 0 0 0 0,-1 0 0 0 0,1 1-6 0 0,-16 14 270 0 0,13-13-262 0 0,-9 12-29 0 0,1 1 1 0 0,-1 0-1 0 0,1 1 1 0 0,2 0-1 0 0,-5 12 21 0 0,-1-1-9 0 0,4 1 0 0 0,-1 3-1 0 0,0 1 10 0 0,9-25-9 0 0,2-1 0 0 0,0 1-1 0 0,-1-1 1 0 0,2 1-1 0 0,-1 1 1 0 0,1-2-1 0 0,0 1 1 0 0,0 1 9 0 0,0-5-1 0 0,0 0-1 0 0,0 1 1 0 0,0-1 0 0 0,0-1-1 0 0,1 1 1 0 0,-1 0-1 0 0,2 0 1 0 0,-2-1 0 0 0,1 1-1 0 0,0 0 1 0 0,-1-1 0 0 0,2 1-1 0 0,-1-1 1 0 0,0 1-1 0 0,1-1 1 0 0,-1 1 0 0 0,2-1-1 0 0,-2-1 1 0 0,1 4 1 0 0,1-5-20 0 0,-2 2 0 0 0,1-1 0 0 0,0-1 0 0 0,0 2 0 0 0,0-2 0 0 0,0 2 0 0 0,0-2 0 0 0,0 1 0 0 0,0-1 0 0 0,-1 0-1 0 0,2 0 1 0 0,0 0 0 0 0,-2 0 0 0 0,2 0 0 0 0,-2 0 0 0 0,2-1 0 0 0,-2 1 0 0 0,1 0 0 0 0,2-2 20 0 0,4-1-78 0 0,-1-2 0 0 0,1 2 0 0 0,0-2 0 0 0,1-3 78 0 0,0 3 4 0 0,-4 0-11 0 0,-1 2 1 0 0,1-2 0 0 0,-1 0-1 0 0,2 0 1 0 0,-3 0 0 0 0,1-1-1 0 0,3-4 7 0 0,23-44-71 0 0,-22 40 90 0 0,0-3 7 0 0,1 1-54 0 0,0-2 0 0 0,0-1-1 0 0,-1 1 1 0 0,0-1 0 0 0,-1-1-1 0 0,-1-4 29 0 0,-6 22 8 0 0,1 0-1 0 0,-1 1 0 0 0,0-1 1 0 0,0 1-1 0 0,0-1 0 0 0,0 0 1 0 0,0 1-1 0 0,0-1 0 0 0,0 0 1 0 0,0-1-8 0 0,0 3 1 0 0,0 0 0 0 0,0 0 0 0 0,0 0 0 0 0,0 0-1 0 0,0 0 1 0 0,-1 0 0 0 0,1 0 0 0 0,0 0 0 0 0,0 0 0 0 0,0-1 0 0 0,0 1 0 0 0,0 0 0 0 0,0 0 0 0 0,0 0 0 0 0,0 0 0 0 0,0 0 0 0 0,0 0 0 0 0,0 0 0 0 0,0 0 0 0 0,0 0 0 0 0,0 0 0 0 0,-1 0 0 0 0,1 0 0 0 0,0 0 0 0 0,0 0 0 0 0,0 0 0 0 0,0 0 0 0 0,0 0 0 0 0,0 0 0 0 0,0 0 0 0 0,0 0 0 0 0,0 0 0 0 0,0 0 0 0 0,-1 0-1 0 0,1 0 0 0 0,-7 6 4 0 0,2 4-2 0 0,1-2 1 0 0,-1 2-1 0 0,1 1 0 0 0,0-1 0 0 0,-3 8-2 0 0,-11 56 411 0 0,13-53-82 0 0,1-8-339 0 0,1 2 0 0 0,2-2 0 0 0,-2 3 10 0 0,3-11-36 0 0,0 0 0 0 0,0 0 0 0 0,0-2 0 0 0,0 2 0 0 0,0 0 0 0 0,0-2 0 0 0,1 2 0 0 0,1 0 0 0 0,-2-2 1 0 0,1 2-1 0 0,2 3 36 0 0,-3-8-8 0 0,1 2 0 0 0,-1-2 0 0 0,0 0 0 0 0,0 1 0 0 0,0-1 0 0 0,1 0 0 0 0,-1 2 0 0 0,0-2 0 0 0,2 0 0 0 0,-2 2 0 0 0,0-2 0 0 0,1 0 0 0 0,-1 0 0 0 0,1 1 0 0 0,-1-1 1 0 0,0 0-1 0 0,1 0 0 0 0,-1 0 0 0 0,2 2 0 0 0,-2-2 0 0 0,0 0 0 0 0,1 0 0 0 0,-1 0 8 0 0,1 0-33 0 0,1 0 0 0 0,-1 0 0 0 0,0 0 0 0 0,1 0 0 0 0,-1-2 1 0 0,0 2-1 0 0,1 0 0 0 0,-1 0 0 0 0,0-1 0 0 0,2 1 33 0 0,2-5-122 0 0,0 2 1 0 0,1-2-1 0 0,-1 1 0 0 0,1-2 122 0 0,-4 4-2 0 0,15-16-256 0 0,-2-1 0 0 0,1-1 1 0 0,-1-1-1 0 0,-1 0 0 0 0,0-3 258 0 0,-7 14 40 0 0,-6 10-23 0 0,-1-2 1 0 0,2 2-1 0 0,-1-1 1 0 0,-1 1-1 0 0,1-2 1 0 0,-1 2-1 0 0,2-1 1 0 0,-2 1-1 0 0,0-2 1 0 0,1 2-1 0 0,-1-2 1 0 0,0 1-1 0 0,1 1 1 0 0,-1-2-1 0 0,0 1-17 0 0,0 1 2 0 0,0 0 0 0 0,0 0-1 0 0,0 0 1 0 0,0 0-1 0 0,0 0 1 0 0,0-2-1 0 0,0 2 1 0 0,0 0-1 0 0,0 0 1 0 0,0 0-1 0 0,0 0 1 0 0,0 0-1 0 0,-1 0 1 0 0,1 0-1 0 0,0 0 1 0 0,0 0-1 0 0,0 0 1 0 0,0 0 0 0 0,0 0-1 0 0,0 0 1 0 0,0 0-1 0 0,0 0 1 0 0,0 0-1 0 0,0 0 1 0 0,0 0-1 0 0,-1 0 1 0 0,1 0-1 0 0,0 0 1 0 0,0 2-1 0 0,0-2 1 0 0,0 0-1 0 0,0 0 1 0 0,0 0-1 0 0,0 0 1 0 0,0 0 0 0 0,0 0-1 0 0,0 0 1 0 0,0 0-1 0 0,0 0 1 0 0,0 0-1 0 0,0 0 1 0 0,0 0-1 0 0,0 0 1 0 0,-2 0-1 0 0,2 1 1 0 0,0-1-1 0 0,0 0 1 0 0,0 0-1 0 0,0 0 1 0 0,0 0-1 0 0,0 0 1 0 0,0 0 0 0 0,0 0-1 0 0,0 0 1 0 0,0 0-1 0 0,0 0-1 0 0,-2 10 172 0 0,0-9-116 0 0,-2 11 131 0 0,2-1-1 0 0,-1 1 0 0 0,-1 5-186 0 0,4-12 10 0 0,0-1 0 0 0,-1 0 1 0 0,1 0-1 0 0,0 1 0 0 0,1-2 1 0 0,-1 2-1 0 0,0-2 0 0 0,1 2 1 0 0,-1-2-1 0 0,2 0 0 0 0,-1 2 1 0 0,0 2-11 0 0,1-7-5 0 0,-2 1 1 0 0,0-1-1 0 0,1 2 1 0 0,-1-2-1 0 0,1 2 0 0 0,-1-1 1 0 0,2-1-1 0 0,-2 0 1 0 0,1 2-1 0 0,-1-2 1 0 0,1 1-1 0 0,-1-1 1 0 0,2 0-1 0 0,-1 2 1 0 0,-1-2-1 0 0,1 0 0 0 0,1 2 1 0 0,-2-2-1 0 0,1 0 1 0 0,0 0-1 0 0,-1 0 1 0 0,1 0-1 0 0,1 0 1 0 0,-2 0-1 0 0,2 0 5 0 0,1 0 5 0 0,0 0-1 0 0,-1 0 0 0 0,2-2 1 0 0,-1 2-1 0 0,-1-2 1 0 0,1 2-1 0 0,1-1-4 0 0,3-2-29 0 0,-1-1 0 0 0,2-1 0 0 0,-2 1 0 0 0,0-1 0 0 0,0 0 0 0 0,1 0 0 0 0,-2-2 0 0 0,6-2 29 0 0,-2-3-304 0 0,0-1 0 0 0,4-6 304 0 0,11-14 128 0 0,-38 76 73 0 0,13-42-193 0 0,1 2-1 0 0,0-1 1 0 0,-1 1-1 0 0,1-1 1 0 0,0 1 0 0 0,0-1-1 0 0,0 1 1 0 0,0-1-1 0 0,0 1 1 0 0,0-1-1 0 0,0 1 1 0 0,0-2-8 0 0,0 1 2 0 0,0-2 0 0 0,0 2 0 0 0,1-2 0 0 0,-1 1 0 0 0,0-1 1 0 0,0 0-1 0 0,0 2 0 0 0,0-2 0 0 0,1 0 0 0 0,-1 2 0 0 0,0-2 0 0 0,0 0 0 0 0,2 1 0 0 0,-2-1 1 0 0,0 0-1 0 0,1 2 0 0 0,-1-2 0 0 0,0 0 0 0 0,1 0 0 0 0,-1 1 0 0 0,0-1 0 0 0,2 0 0 0 0,-2 0 1 0 0,0 0-1 0 0,1 0 0 0 0,-1 0 0 0 0,1 2 0 0 0,-1-2 0 0 0,2 0 0 0 0,-2 0 0 0 0,0 0 0 0 0,1 0 1 0 0,-1 0-1 0 0,1 0 0 0 0,-1 0 0 0 0,0 0 0 0 0,2 0 0 0 0,-2-2 0 0 0,1 2 0 0 0,-1 0 0 0 0,0 0 0 0 0,1 0 1 0 0,-1 0-3 0 0,3-1-24 0 0,-2-1 0 0 0,0 1 0 0 0,2 1 0 0 0,-2-2 0 0 0,1 0 0 0 0,0 1 0 0 0,0-1 0 0 0,-1-1 0 0 0,0 1 24 0 0,1 1-23 0 0,-1-1 1 0 0,0 0 0 0 0,1 1 0 0 0,0-1-1 0 0,-1 0 1 0 0,1 1 0 0 0,-1-1 0 0 0,2 1-1 0 0,-2 1 23 0 0,2-2-35 0 0,2-1-126 0 0,-5 4 158 0 0,0-1 0 0 0,0 0 0 0 0,0 0 0 0 0,0 0 0 0 0,0 0 1 0 0,0 0-1 0 0,0 2 0 0 0,1-2 0 0 0,-1 0 0 0 0,0 0 0 0 0,0 0 0 0 0,0 0 1 0 0,0 2-1 0 0,0-2 0 0 0,0 0 0 0 0,0 0 0 0 0,0 0 0 0 0,0 0 0 0 0,0 0 1 0 0,0 1-1 0 0,0-1 0 0 0,0 0 0 0 0,0 0 0 0 0,-1 0 0 0 0,1 0 0 0 0,0 2 1 0 0,0-2-1 0 0,0 0 0 0 0,0 0 0 0 0,0 0 0 0 0,0 0 3 0 0,0 0-5 0 0,0 1 1 0 0,0-1-1 0 0,0 0 0 0 0,0 0 0 0 0,0 0 1 0 0,0 0-1 0 0,0 0 0 0 0,-1 0 1 0 0,1 2-1 0 0,0-2 0 0 0,0 0 0 0 0,1 0 1 0 0,-1 0-1 0 0,0 0 0 0 0,0 0 1 0 0,0 0-1 0 0,0 2 0 0 0,0-2 0 0 0,0 0 1 0 0,0 0-1 0 0,0 0 0 0 0,0 0 1 0 0,0 0-1 0 0,0 0 0 0 0,0 0 0 0 0,0 1 1 0 0,0-1-1 0 0,0 0 0 0 0,0 0 0 0 0,1 0 1 0 0,-1 0-1 0 0,0 0 0 0 0,0 0 1 0 0,0 0-1 0 0,0 0 0 0 0,0 0 0 0 0,0 0 1 0 0,0 0-1 0 0,1 0 0 0 0,-1 0 1 0 0,0 0-1 0 0,0 0 0 0 0,0 0 0 0 0,0 0 1 0 0,0 0-1 0 0,0 0 0 0 0,2 0 1 0 0,-2 0-1 0 0,0 0 0 0 0,0 0 0 0 0,0 0 1 0 0,0 0-1 0 0,0 0 0 0 0,0 0 0 0 0,1 0 1 0 0,-1 0 4 0 0,9-3-295 0 0,-9 3 327 0 0,2 0-33 0 0,-2 0 1 0 0,0 0-1 0 0,0 0 0 0 0,0 0 0 0 0,0 0 0 0 0,0 0 0 0 0,0 0 0 0 0,0 2 1 0 0,0-2-1 0 0,0 0 0 0 0,0 0 0 0 0,0 0 0 0 0,0 0 0 0 0,0 0 0 0 0,0 0 0 0 0,1 0 1 0 0,-1 0-1 0 0,0 0 0 0 0,0 0 0 0 0,0 0 0 0 0,0 1 0 0 0,0-1 0 0 0,0 0 0 0 0,0 0 1 0 0,0 0-1 0 0,0 0 0 0 0,0 0 0 0 0,0 0 0 0 0,0 0 0 0 0,0 0 0 0 0,0 0 1 0 0,0 0-1 0 0,0 2 0 0 0,0-2 0 0 0,0 0 0 0 0,0 0 0 0 0,-1 0 0 0 0,1 0 0 0 0,0 0 1 0 0,0 0-1 0 0,0 0 0 0 0,0 0 0 0 0,0 0 0 0 0,0 0 0 0 0,0 0 1 0 0,0 2 1 0 0,0-2 0 0 0,0 0 1 0 0,0 0-1 0 0,-2 0 0 0 0,2 1 0 0 0,0-1 0 0 0,0 0 0 0 0,0 0 0 0 0,0 0 1 0 0,0 2-1 0 0,0-2 0 0 0,0 0 0 0 0,0 0 0 0 0,0 1 0 0 0,0-1 0 0 0,0 0 0 0 0,0 0 1 0 0,0 0-1 0 0,0 2 0 0 0,0-2 0 0 0,0 0 0 0 0,0 0 0 0 0,0 0 0 0 0,0 2 1 0 0,0-2-1 0 0,0 0 0 0 0,2 0 0 0 0,-2 0 0 0 0,0 1 0 0 0,0-1 0 0 0,0 0-1 0 0,14-11-242 0 0,-9 3 151 0 0,-3 8 74 0 0,-2 0 1 0 0,0 0-1 0 0,0-2 0 0 0,1 2 1 0 0,-1 0-1 0 0,0 0 0 0 0,0 0 1 0 0,1-1-1 0 0,-1 1 1 0 0,0 0-1 0 0,0 0 0 0 0,0-2 1 0 0,1 2-1 0 0,-1 0 0 0 0,0-2 1 0 0,0 2-1 0 0,0 0 0 0 0,0 0 1 0 0,0-1-1 0 0,2 1 0 0 0,-2 0 1 0 0,0-2-1 0 0,0 2 0 0 0,0 0 1 0 0,0-2-1 0 0,0 2 0 0 0,0-1 17 0 0,0 1-2 0 0,-2-2 62 0 0,2 2 0 0 0,-1-1 0 0 0,1-1 0 0 0,-1-1 0 0 0,1 1 0 0 0,0 0 0 0 0,0 1 0 0 0,-1-1 0 0 0,1 1 0 0 0,0-1 0 0 0,0 0 0 0 0,0 1 0 0 0,0-3-60 0 0,0 1-1 0 0,0 2 1 0 0,0-3-1 0 0,0 1 1 0 0,0 1-1 0 0,-2-1 0 0 0,2 2 1 0 0,-1-3-1 0 0,1 1 1 0 0,-3-10 64 0 0,-2-5 160 0 0,4 17-221 0 0,1-1-1 0 0,-2-1 1 0 0,2 1 0 0 0,-1 1-1 0 0,1-1 1 0 0,0-1 0 0 0,-1 1-1 0 0,1 0 1 0 0,0 1-1 0 0,0-2 1 0 0,0 1 0 0 0,0 0-3 0 0,1-27 37 0 0,-1 27 38 0 0,-8 9 434 0 0,8-5-467 0 0,-1-1-1 0 0,1 1 1 0 0,-1-1 0 0 0,1 1-1 0 0,0 0 1 0 0,0-1-1 0 0,0 3 1 0 0,-2-3-1 0 0,2 1 1 0 0,0-1 0 0 0,2 1-1 0 0,-2 0 1 0 0,0-1-1 0 0,0 3 1 0 0,0-3-1 0 0,1 1 1 0 0,-1-1 0 0 0,0 1-1 0 0,1 0 1 0 0,-1-1-1 0 0,2 1 1 0 0,-2 0 0 0 0,1-1-1 0 0,0 1 1 0 0,-1-1-1 0 0,3 3-41 0 0,-2-3 7 0 0,0 3 0 0 0,1-1 0 0 0,0 0 0 0 0,-2 0 0 0 0,2 1-1 0 0,-1-1 1 0 0,0 2 0 0 0,-1-2 0 0 0,2 2-7 0 0,-2-4-16 0 0,0 1 0 0 0,1 0 0 0 0,-1 1 0 0 0,0-2 0 0 0,1 1 0 0 0,-1 0 0 0 0,0-1 0 0 0,2 1-1 0 0,-1 1 1 0 0,-1-1 0 0 0,1-1 0 0 0,-1 1 0 0 0,1 0 0 0 0,1-1 0 0 0,-1 1 0 0 0,0-2 0 0 0,1 2 0 0 0,-1-1 0 0 0,0 1 0 0 0,1-1 0 0 0,0 1 16 0 0,-2-2-5 0 0,0 2 0 0 0,2-2 1 0 0,-2 0-1 0 0,0 1 0 0 0,1-1 1 0 0,-1 2-1 0 0,0-2 0 0 0,1 2 1 0 0,-1-2-1 0 0,0 1 0 0 0,0-1 1 0 0,0 2-1 0 0,0-2 1 0 0,2 1-1 0 0,-2-1 0 0 0,0 2 1 0 0,0-2-1 0 0,0 2 0 0 0,0-2 1 0 0,0 1-1 0 0,0-1 0 0 0,0 2 1 0 0,0-2-1 0 0,0 2 0 0 0,-2-1 1 0 0,2-1-1 0 0,0 2 0 0 0,0-2 1 0 0,0 1 4 0 0,-1 1 32 0 0,2 3-325 0 0,-1-3 241 0 0,0-1 0 0 0,0-1 0 0 0,0 2 0 0 0,0-1-1 0 0,0 1 1 0 0,0-2 0 0 0,0 2 0 0 0,-1-1 0 0 0,1 1-1 0 0,0-2 1 0 0,0 2 0 0 0,-1 1 52 0 0,1 0-299 0 0,0 4 361 0 0,-2 2 67 0 0,1-5-310 0 0,2-8 99 0 0,-1 1 35 0 0,2 0-1 0 0,-2 0 0 0 0,0-1 1 0 0,0 1-1 0 0,1 0 0 0 0,-1 0 0 0 0,-1-1 48 0 0,2-17 17 0 0,0 10 105 0 0,-1 8-95 0 0,0 1 0 0 0,0-1 0 0 0,0 1 0 0 0,0-1 0 0 0,0 1 0 0 0,2-1 0 0 0,-2 1 0 0 0,1 1 0 0 0,-1-3 0 0 0,1 3-1 0 0,-1-1 1 0 0,1-1-27 0 0,5-4-54 0 0,-5 7 35 0 0,-4 2 140 0 0,-2 16-25 0 0,-4 1-44 0 0,5-14-55 0 0,1 2 0 0 0,-1-1 0 0 0,2-1-1 0 0,-1 2 1 0 0,2-1 0 0 0,-2 1 0 0 0,2 1-1 0 0,0-2 1 0 0,-2 1 0 0 0,3-1-1 0 0,-1 4 4 0 0,1-10-3 0 0,0 0 0 0 0,0 0 0 0 0,0 0 0 0 0,0 0 0 0 0,0 2-1 0 0,0-2 1 0 0,0 0 0 0 0,0 0 0 0 0,0 0 0 0 0,0 0-1 0 0,0 0 1 0 0,0 0 0 0 0,0 0 0 0 0,0 0 0 0 0,0 0 0 0 0,0 0-1 0 0,0 0 1 0 0,0 0 0 0 0,0 0 0 0 0,0 0 0 0 0,0 0-1 0 0,0 1 1 0 0,0-1 0 0 0,0 0 0 0 0,0 0 0 0 0,0 0 0 0 0,0 0-1 0 0,0 0 1 0 0,0 0 0 0 0,0 0 0 0 0,0 0 0 0 0,0 0-1 0 0,0 0 1 0 0,0 0 0 0 0,0 0 0 0 0,0 0 0 0 0,0 0-1 0 0,0 0 1 0 0,0 0 0 0 0,0 0 0 0 0,0 0 0 0 0,0 0 0 0 0,0 0-1 0 0,1 0 1 0 0,-1 0 0 0 0,0 0 0 0 0,0 0 0 0 0,0 0-1 0 0,0 0 1 0 0,0 0 0 0 0,0 0 0 0 0,0 0 0 0 0,0 0 0 0 0,0 0-1 0 0,0 0 1 0 0,0 0 0 0 0,0 0 0 0 0,0 0 0 0 0,0 0-1 0 0,0 0 1 0 0,0 0 3 0 0,5-6-226 0 0,4-14-187 0 0,-9 19 421 0 0,0-3 1 0 0,0 1-1 0 0,0 0 1 0 0,0 1-1 0 0,0-1 0 0 0,0 0 1 0 0,-1 0-1 0 0,1 1 1 0 0,-1-1-1 0 0,1-1 0 0 0,-1 1 1 0 0,1 2-1 0 0,-2-3 1 0 0,1 3-1 0 0,0-3 0 0 0,-1 3 1 0 0,1-2-1 0 0,-2-1-8 0 0,-4-14 272 0 0,5 15-195 0 0,0 2 1 0 0,0-3 0 0 0,0 1-1 0 0,0 1 1 0 0,0-1 0 0 0,-1 2-1 0 0,2-3 1 0 0,-2 3 0 0 0,1-1-1 0 0,-1 0 1 0 0,-1-1-78 0 0,-12-10 249 0 0,11 8-154 0 0,0 2 0 0 0,0 0 1 0 0,-1 0-1 0 0,0-1 0 0 0,0 1 0 0 0,0 2 1 0 0,1-3-1 0 0,-2 3 0 0 0,-2-1-95 0 0,1 0 67 0 0,-1-1 0 0 0,1 0-1 0 0,0 0 1 0 0,-4-4-67 0 0,8 6 46 0 0,2-3 0 0 0,-1 1 0 0 0,-1 1 0 0 0,2-1 1 0 0,-1 0-1 0 0,0 0 0 0 0,1-1 0 0 0,1 1 0 0 0,-2-2 0 0 0,0 2 0 0 0,2 0 1 0 0,-3-5-47 0 0,1-2 39 0 0,-1 2 0 0 0,2-2 1 0 0,-1 0-1 0 0,1 1 1 0 0,-1-4-40 0 0,2 3 34 0 0,-1 2 0 0 0,2-2 0 0 0,-1 2 1 0 0,1-2-1 0 0,0 2 0 0 0,1-2 0 0 0,-1 2 1 0 0,2-2-1 0 0,-1-1-34 0 0,3 1 137 0 0,-1 1 0 0 0,0-1 0 0 0,4-8-137 0 0,-3 11-1 0 0,-1 1 0 0 0,-1-2 0 0 0,1 0 0 0 0,-1 1 0 0 0,0-1 0 0 0,0-3 1 0 0,0 4 8 0 0,-1 1-1 0 0,2-1 1 0 0,-2 1-1 0 0,2-1 1 0 0,-1 1-1 0 0,1 1 1 0 0,-1-2-1 0 0,4-2-7 0 0,5-14 215 0 0,3 3-255 0 0,29-64 208 0 0,-41 77-164 0 0,2 1 0 0 0,0-1-1 0 0,-1 3 1 0 0,3-5-4 0 0,12-18 281 0 0,-5 4-305 0 0,-11 20-10 0 0,1-2 1 0 0,-1 2 0 0 0,1-2 0 0 0,0 0 0 0 0,-2 0 0 0 0,2 2-1 0 0,-2-2 1 0 0,0 0 0 0 0,1 0 0 0 0,0-3 33 0 0,0-3-54 0 0,0-1 0 0 0,2 1 0 0 0,-1 0 0 0 0,1-1 0 0 0,1 1 0 0 0,1-4 54 0 0,4-6 60 0 0,-1 2-45 0 0,0 1 0 0 0,1-2-1 0 0,6-4-14 0 0,-9 14 4 0 0,2-6-232 0 0,-4 8 179 0 0,0 0-1 0 0,1 0 1 0 0,-1 0-1 0 0,1 1 50 0 0,4-4 51 0 0,-3-1 0 0 0,5-6-51 0 0,-3 5 60 0 0,3-13-338 0 0,-3 10 125 0 0,-9 16 133 0 0,0-1 0 0 0,0 1 0 0 0,0-2 0 0 0,0 0 0 0 0,2 2 0 0 0,-2-1 0 0 0,0 1 0 0 0,0-2 0 0 0,0 2-1 0 0,0-2 1 0 0,0 2 0 0 0,0-1 0 0 0,0 1 0 0 0,-2-2 0 0 0,2 1 20 0 0,0 1-9 0 0,0 0-1 0 0,0 0 1 0 0,0 0 0 0 0,0 0-1 0 0,0-2 1 0 0,0 2 0 0 0,0 0-1 0 0,0 0 1 0 0,0 0 0 0 0,-1 0-1 0 0,1-2 1 0 0,0 2 0 0 0,0 0-1 0 0,0 0 1 0 0,0 0 0 0 0,0-1-1 0 0,0 1 1 0 0,0 0 0 0 0,1 0-1 0 0,-1 0 1 0 0,0 0 0 0 0,0-2-1 0 0,0 2 1 0 0,0 0 0 0 0,0 0-1 0 0,0 0 1 0 0,0 0-1 0 0,0 0 1 0 0,0-2 0 0 0,0 2-1 0 0,2 0 1 0 0,-2 0 0 0 0,0 0-1 0 0,0 0 1 0 0,0 0 0 0 0,0 0-1 0 0,0-1 1 0 0,1 1 0 0 0,-1 0-1 0 0,0 0 1 0 0,0 0 0 0 0,0 0-1 0 0,0 0 1 0 0,1 0 0 0 0,-1 0 9 0 0,0 0-24 0 0,2-2 1 0 0,-2 2 0 0 0,1 0 0 0 0,0-1-1 0 0,-1 1 1 0 0,0 0 0 0 0,2-2-1 0 0,-2 2 1 0 0,1-2 0 0 0,-1 2 0 0 0,1-1-1 0 0,-1 1 1 0 0,0-2 0 0 0,1 2 0 0 0,-1-2-1 0 0,0 2 1 0 0,2-1 0 0 0,-2 1 0 0 0,0-2 23 0 0,2-3-49 0 0,2-3-156 0 0,2 0 0 0 0,-1 2 1 0 0,4-6 204 0 0,-6 9-9 0 0,10-15 55 0 0,-7 10-48 0 0,1-2 1 0 0,-1 2-1 0 0,5-2 2 0 0,-3-1 91 0 0,-7 9-88 0 0,0 1 1 0 0,1-1-1 0 0,-1 1 1 0 0,0-1-1 0 0,2 0 1 0 0,-2 1-1 0 0,2-3-3 0 0,-3 4-6 0 0,0 0-1 0 0,0 0 1 0 0,0 0-1 0 0,0 0 1 0 0,0 0 0 0 0,0 0-1 0 0,0 0 1 0 0,1 0-1 0 0,-1 0 1 0 0,0 0-1 0 0,0 0 1 0 0,0 0 0 0 0,0 0-1 0 0,0 0 1 0 0,0 0-1 0 0,0 0 1 0 0,0 0 0 0 0,0 0-1 0 0,0 0 1 0 0,1 0-1 0 0,-1 0 1 0 0,0 2-1 0 0,0-2 1 0 0,0 0 0 0 0,0 0-1 0 0,0 0 1 0 0,0 0-1 0 0,0 0 1 0 0,0 0-1 0 0,0 0 1 0 0,0 0 0 0 0,0 0-1 0 0,0 0 1 0 0,0 0-1 0 0,0 0 1 0 0,0 0 0 0 0,2 2 6 0 0,-2-4 194 0 0,-23 17 270 0 0,18-10-487 0 0,0-1 0 0 0,0 0 0 0 0,0-1 0 0 0,-1 0 0 0 0,-2 2 23 0 0,7-5-1 0 0,-21 16 77 0 0,-2 1 1 0 0,2 0-1 0 0,-12 13-76 0 0,-4 4 66 0 0,23-20-26 0 0,1 1-1 0 0,0 1 1 0 0,-2 4-40 0 0,0-1 165 0 0,0-1-1 0 0,-3 3-164 0 0,-43 34 340 0 0,-1-1 0 0 0,-11 1-340 0 0,47-39 223 0 0,-15 7-223 0 0,16-10-144 0 0,-18 15 144 0 0,28-18 2 0 0,2-1 0 0 0,-4-1 0 0 0,3 0 0 0 0,-1-1 0 0 0,-1-1 1 0 0,0-1-1 0 0,0-1 0 0 0,0-1 0 0 0,-1 0-2 0 0,2-1 106 0 0,9-1-138 0 0,1-1 0 0 0,0 0 0 0 0,0 0 0 0 0,-1 0 0 0 0,-3-1 32 0 0,3-1 22 0 0,1 2 0 0 0,-1 0 0 0 0,1 0 0 0 0,-1 0 0 0 0,-1 0 0 0 0,2 2 0 0 0,-2-1-22 0 0,-12 4 129 0 0,-14 8-129 0 0,-16 5-92 0 0,29-13 98 0 0,2 3-1 0 0,-2 0 1 0 0,1 2 0 0 0,-10 8-6 0 0,-44 18 75 0 0,51-25-47 0 0,1 0-1 0 0,-2 2 0 0 0,2 2 0 0 0,-20 16-27 0 0,30-22 72 0 0,-43 40 107 0 0,-35 42-179 0 0,48-49-98 0 0,27-27 199 0 0,1 0 0 0 0,-12 15-101 0 0,23-26-11 0 0,2-3 0 0 0,-2 3 1 0 0,2-3-1 0 0,-2 2 1 0 0,0-1-1 0 0,2 1 1 0 0,-1-1-1 0 0,-1 0 0 0 0,0-1 1 0 0,1 1-1 0 0,-1-1 1 0 0,0 1-1 0 0,1 0 11 0 0,-1-2-28 0 0,3 0 25 0 0,0 0 1 0 0,-1 0-1 0 0,1 0 0 0 0,0 1 1 0 0,0-1-1 0 0,0 0 0 0 0,-1 0 1 0 0,1 0-1 0 0,0 0 0 0 0,0 0 0 0 0,0 0 1 0 0,-2 0-1 0 0,2 0 0 0 0,0 0 1 0 0,0 0-1 0 0,-1 0 0 0 0,1 0 0 0 0,0 0 1 0 0,0 0-1 0 0,0 0 0 0 0,-1 0 1 0 0,1 0-1 0 0,0 0 0 0 0,0 0 1 0 0,0 0-1 0 0,-2-1 0 0 0,2 1 0 0 0,0 0 1 0 0,0 0-1 0 0,0 0 0 0 0,-1 0 1 0 0,1 0-1 0 0,0-2 0 0 0,0 2 0 0 0,0 0 1 0 0,0 0-1 0 0,0 0 0 0 0,-1 0 1 0 0,1-2-1 0 0,0 2 0 0 0,0 0 3 0 0,-4-6 35 0 0,1 4-41 0 0,2-1-1 0 0,-2 1 1 0 0,1-1-1 0 0,-2 2 1 0 0,1-1-1 0 0,0 0 1 0 0,1 1-1 0 0,-1-1 1 0 0,-1 2-1 0 0,-1-2 7 0 0,0 1-10 0 0,-10-9-60 0 0,13 8 81 0 0,0 1 0 0 0,1-1 0 0 0,-2 2 1 0 0,2-1-1 0 0,0 1 0 0 0,-2-2 0 0 0,2 2 0 0 0,-2-2 0 0 0,2 2 0 0 0,-2 0 0 0 0,2-1 1 0 0,-2 1-1 0 0,1 0 0 0 0,-1 0-11 0 0,-20 3-44 0 0,15-3 16 0 0,-1 0 0 0 0,1 2-1 0 0,0-1 1 0 0,0 1-1 0 0,-3 1 29 0 0,-3 2 94 0 0,-15 8-57 0 0,0-3 0 0 0,-1-2 0 0 0,-12 2-37 0 0,0-1-22 0 0,33-5 17 0 0,0-3 0 0 0,-1 2 0 0 0,0-3 0 0 0,0 2 0 0 0,1-2-1 0 0,-4 0 6 0 0,-86-18-242 0 0,95 18 240 0 0,-73-6-271 0 0,65 2 254 0 0,10 3 22 0 0,-2-1 0 0 0,1 2 1 0 0,0 0-1 0 0,0-1 0 0 0,0 1 1 0 0,0 0-1 0 0,-1 0-3 0 0,0 0-16 0 0,2 0 1 0 0,-1 0-1 0 0,1 0 0 0 0,-1 0 0 0 0,0-2 1 0 0,1 2-1 0 0,-1-2 16 0 0,-17-1-105 0 0,-10 1 238 0 0,20 1-160 0 0,1-1 1 0 0,-2 2 0 0 0,-8 2 26 0 0,-8 1-67 0 0,-20 0 67 0 0,41-3 0 0 0,-1 0 1 0 0,0-1-1 0 0,1-1 1 0 0,-1 2-1 0 0,1-2 0 0 0,-1-1 1 0 0,-3 0-1 0 0,5 0 26 0 0,-1 1 0 0 0,1 0-1 0 0,-2 1 1 0 0,2 1 0 0 0,0-2 0 0 0,0 2 0 0 0,0 0-26 0 0,-24-3 116 0 0,12-5-104 0 0,14 8-22 0 0,0-2 0 0 0,1 1 0 0 0,-2-1 0 0 0,1 2 0 0 0,1-2 0 0 0,-2 1 10 0 0,1 1 7 0 0,-1-2 0 0 0,1 0 0 0 0,1 1 0 0 0,-1-1 0 0 0,1 1 0 0 0,-1-1 0 0 0,0 0 0 0 0,1 1 0 0 0,-1-3 0 0 0,1 3 0 0 0,-1-2-7 0 0,-9-9-57 0 0,7 7-10 0 0,1 2 104 0 0,0 0 0 0 0,0 0-1 0 0,-1-1 1 0 0,1 1-1 0 0,-1 2 1 0 0,-1-3-1 0 0,1 3-36 0 0,0-3-5 0 0,-2 1 0 0 0,2 0-1 0 0,-1-2 1 0 0,0 2-1 0 0,-2-4 6 0 0,-3-2-150 0 0,-1-1 179 0 0,9 7-12 0 0,1-1 0 0 0,-2 3 0 0 0,1-1 0 0 0,0-1 0 0 0,1 1-1 0 0,-2 1 1 0 0,1-1 0 0 0,-1 0-17 0 0,2 2 13 0 0,-1-1 1 0 0,1-1-1 0 0,-1 0 0 0 0,0 1 1 0 0,2-1-1 0 0,-2 1 0 0 0,1-1 0 0 0,-2-1-13 0 0,1-1-24 0 0,1 3 0 0 0,-1-2-1 0 0,0 1 1 0 0,1 0-1 0 0,-1 1 1 0 0,-2-3 24 0 0,-28-10 19 0 0,11 1 55 0 0,19 11-67 0 0,-1 2-1 0 0,0-1 0 0 0,0 1 0 0 0,2-2 0 0 0,-2 2 0 0 0,0 0 0 0 0,0 0-6 0 0,0 3-100 0 0,3-3 47 0 0,1 0 30 0 0,0 2 19 0 0,0-2 1 0 0,0 1-1 0 0,0-1 1 0 0,0 2-1 0 0,0 0 0 0 0,0-2 1 0 0,-2 1-1 0 0,4-1 1 0 0,-2 2-1 0 0,0 0 0 0 0,0-2 1 0 0,0 1-1 0 0,0-1 1 0 0,0 2-1 0 0,0-1 0 0 0,1-1 1 0 0,-1 2-1 0 0,0-2 1 0 0,0 2-1 0 0,1-2 4 0 0,10 22-80 0 0,20 30 337 0 0,-22-35-336 0 0,-5-12 85 0 0,0 1 1 0 0,0 1 0 0 0,0-3-1 0 0,0 1 1 0 0,4 5-7 0 0,-7-8-22 0 0,2 1 0 0 0,-1 0 0 0 0,0-1 1 0 0,0 1-1 0 0,0 0 0 0 0,-1 0 0 0 0,0 1 1 0 0,1 1 21 0 0,9 16-49 0 0,-9-20 37 0 0,-1 1 0 0 0,0 1 1 0 0,1-1-1 0 0,-1-1 0 0 0,0 3 0 0 0,-1-3 1 0 0,2 1-1 0 0,-1 3 12 0 0,-1-5 2 0 0,0 1 1 0 0,0 1-1 0 0,1-2 1 0 0,-1 2-1 0 0,0-2 0 0 0,2 1 1 0 0,-2 1-1 0 0,0-2 1 0 0,1 2-1 0 0,-1-2 1 0 0,1 1-1 0 0,-1-1 1 0 0,2 2-1 0 0,-2-2 0 0 0,1 1 1 0 0,-1-1-1 0 0,1 0 1 0 0,-1 2-1 0 0,1-2 1 0 0,1 2-3 0 0,6-1-130 0 0,-8-1 133 0 0,0 0 0 0 0,0 0 0 0 0,1 0 0 0 0,-1 0 0 0 0,0 0 0 0 0,0 0 0 0 0,0 0 0 0 0,1 0 0 0 0,-1 0 0 0 0,0 0 0 0 0,0 0 0 0 0,0 0 0 0 0,2 2 0 0 0,-2-2 0 0 0,0 0 0 0 0,0 0-1 0 0,0 0 1 0 0,1 0 0 0 0,-1 0 0 0 0,0 2 0 0 0,0-2 0 0 0,0 0 0 0 0,0 0 0 0 0,0 0 0 0 0,1 0 0 0 0,-1 1 0 0 0,0-1 0 0 0,0 0 0 0 0,0 0 0 0 0,0 0 0 0 0,0 2 0 0 0,0-2 0 0 0,0 0 0 0 0,0 0 0 0 0,0 1 0 0 0,0-1 0 0 0,0 0 0 0 0,0 0 0 0 0,0 0 0 0 0,0 2 0 0 0,0-2 0 0 0,0 0 0 0 0,0 0-1 0 0,0 2 1 0 0,0-2 0 0 0,0 0-3 0 0,0 1 4 0 0,0-1 0 0 0,0 2 0 0 0,0-2 0 0 0,0 2 0 0 0,0-2 0 0 0,1 1 0 0 0,-1-1 0 0 0,0 2 0 0 0,0-1-1 0 0,2-1 1 0 0,-2 2 0 0 0,0-2 0 0 0,1 0 0 0 0,-1 2 0 0 0,0-2 0 0 0,1 1 0 0 0,-1-1 0 0 0,2 0 0 0 0,-2 2 0 0 0,1-2-1 0 0,-1 0 1 0 0,1 2 0 0 0,-1-2 0 0 0,2 0 0 0 0,-2 0 0 0 0,1 1-4 0 0,0-1 33 0 0,2 7 18 0 0,-3-7-57 0 0,0 0 0 0 0,0 0 0 0 0,0 0-1 0 0,0 1 1 0 0,0-1 0 0 0,0 0 0 0 0,0 0-1 0 0,0 0 1 0 0,0 0 0 0 0,0 2 0 0 0,1-2-1 0 0,-1 0 1 0 0,0 0 0 0 0,0 0 0 0 0,0 0-1 0 0,0 2 1 0 0,0-2 0 0 0,0 0 0 0 0,0 0 0 0 0,2 0-1 0 0,-2 0 1 0 0,0 0 0 0 0,0 0 0 0 0,0 1-1 0 0,0-1 1 0 0,0 0 0 0 0,1 0 0 0 0,-1 0-1 0 0,0 0 1 0 0,0 0 0 0 0,0 0 0 0 0,0 0-1 0 0,1 0 1 0 0,-1 0 0 0 0,0 0 0 0 0,0 0 0 0 0,0 0-1 0 0,1 0 1 0 0,-1 0 0 0 0,0 0 0 0 0,0 0-1 0 0,0 0 7 0 0,2 0 12 0 0,-2 0 0 0 0,0 0 0 0 0,0 0-1 0 0,0 0 1 0 0,1 0 0 0 0,-1 0-1 0 0,0 0 1 0 0,0 0 0 0 0,0 0 0 0 0,0 0-1 0 0,1 0 1 0 0,-1 0 0 0 0,0 0-1 0 0,0 0 1 0 0,0 0 0 0 0,2 0 0 0 0,-2 0-1 0 0,0 0 1 0 0,0 2 0 0 0,0-2-1 0 0,0 0 1 0 0,0 0 0 0 0,1 0 0 0 0,-1 0-1 0 0,0 0 1 0 0,0 0 0 0 0,0 1 0 0 0,0-1-1 0 0,0 0 1 0 0,0 0 0 0 0,0 0-1 0 0,1 0 1 0 0,-1 2 0 0 0,0-2 0 0 0,0 0-12 0 0,3 3-131 0 0,-3-3 135 0 0,0 2 0 0 0,1-2-1 0 0,-1 0 1 0 0,0 2 0 0 0,0-2 0 0 0,0 0-1 0 0,2 1 1 0 0,-2-1 0 0 0,0 0-1 0 0,0 2 1 0 0,0-2 0 0 0,0 1-1 0 0,0-1 1 0 0,0 0 0 0 0,1 2-1 0 0,-1-2 1 0 0,0 2-4 0 0,0-1-6 0 0,0-1 1 0 0,0 2-1 0 0,0-2 1 0 0,1 2-1 0 0,-1-1 0 0 0,0-1 1 0 0,1 2-1 0 0,-1-2 0 0 0,0 1 1 0 0,2 1-1 0 0,-2-2 0 0 0,1 2 1 0 0,-1-2-1 0 0,1 1 1 0 0,-1-1-1 0 0,2 0 0 0 0,-2 2 1 0 0,1-2-1 0 0,0 0 0 0 0,-1 2 1 0 0,2-2-1 0 0,-1 0 6 0 0,-1 1-1 0 0,1-1 0 0 0,-1 2 0 0 0,2-2 0 0 0,-2 1 0 0 0,1-1-1 0 0,-1 2 1 0 0,1-2 0 0 0,-1 2 0 0 0,0-2 0 0 0,2 1 0 0 0,-2 1 0 0 0,0-2 0 0 0,1 2 0 0 0,-1-1 1 0 0,4 7 71 0 0,-3-4-64 0 0,0-3-1 0 0,-1 1 1 0 0,0-1-1 0 0,2 1 1 0 0,-2 1 0 0 0,0-1-1 0 0,1-1 1 0 0,-1 1-1 0 0,0 1 1 0 0,0 1-7 0 0,1 9-85 0 0,1-5 80 0 0,-2-8 9 0 0,0 1 1 0 0,0 1-1 0 0,0-2 1 0 0,1 2-1 0 0,-1-2 1 0 0,0 1 0 0 0,0-1-1 0 0,0 2 1 0 0,1-1-1 0 0,-1-1 1 0 0,0 2 0 0 0,2-2-1 0 0,-2 2 1 0 0,0-2-1 0 0,1 0 1 0 0,-1 1 0 0 0,1-1-1 0 0,-1 2 1 0 0,1-2-5 0 0,-1 0-2 0 0,2 2 0 0 0,-2-2 1 0 0,0 0-1 0 0,0 0 1 0 0,1 0-1 0 0,-1 1 0 0 0,0-1 1 0 0,0 0-1 0 0,1 0 0 0 0,-1 0 1 0 0,0 2-1 0 0,0-2 0 0 0,2 0 1 0 0,-2 1-1 0 0,0-1 1 0 0,0 0-1 0 0,0 2 0 0 0,0-2 1 0 0,0 0-1 0 0,1 2 0 0 0,-1-2 1 0 0,0 0-1 0 0,0 1 0 0 0,0-1 1 0 0,0 0-1 0 0,0 2 1 0 0,0-2-1 0 0,0 0 0 0 0,0 2 1 0 0,0-2-1 0 0,0 0 0 0 0,0 1 1 0 0,-1-1 1 0 0,1 5 122 0 0,1 5-131 0 0,-1-10 9 0 0,1 1 0 0 0,-1 1 0 0 0,0-2 1 0 0,0 2-1 0 0,0-1 0 0 0,0-1 1 0 0,0 2-1 0 0,0 0 0 0 0,0-2 0 0 0,0 1 1 0 0,0-1-1 0 0,0 2 0 0 0,-1-1 0 0 0,1 1 0 0 0,-3 8-46 0 0,-1 6 38 0 0,3-14 6 0 0,1-2 0 0 0,0 0 0 0 0,0 1 0 0 0,0-1 0 0 0,0 0 0 0 0,0 2 0 0 0,0-2 0 0 0,0 2 0 0 0,0-2 0 0 0,0 0 0 0 0,0 1 0 0 0,0-1-1 0 0,0 0 1 0 0,0 2 0 0 0,0-2 0 0 0,1 1 0 0 0,-1-1 0 0 0,0 0 0 0 0,0 2 0 0 0,0-2 0 0 0,0 0 0 0 0,2 2 0 0 0,-2-2 0 0 0,0 0 2 0 0,0 0 2 0 0,0 0 0 0 0,1 1 0 0 0,-1-1 0 0 0,0 0 0 0 0,0 0 0 0 0,0 0 0 0 0,0 0 0 0 0,0 2 0 0 0,0-2 0 0 0,0 0 0 0 0,0 0-1 0 0,0 0 1 0 0,1 2 0 0 0,-1-2 0 0 0,0 0 0 0 0,0 0 0 0 0,0 0 0 0 0,0 1 0 0 0,0-1 0 0 0,0 0 0 0 0,0 0 0 0 0,0 0 0 0 0,-1 2-2 0 0,0 8 48 0 0,1-9-46 0 0,0-1 0 0 0,0 2 0 0 0,0-2 0 0 0,0 1 0 0 0,0 1 0 0 0,0-2 0 0 0,0 2 0 0 0,0-2 0 0 0,-2 1 1 0 0,2-1-1 0 0,0 2 0 0 0,0-2 0 0 0,-1 2 0 0 0,1-1 0 0 0,0-1 0 0 0,-1 2-2 0 0,1-2-3 0 0,0 1 1 0 0,0-1-1 0 0,0 2 0 0 0,0-2 0 0 0,0 2 1 0 0,0-2-1 0 0,0 1 0 0 0,0-1 1 0 0,0 2-1 0 0,0-2 0 0 0,0 2 0 0 0,0-2 1 0 0,0 1-1 0 0,0-1 0 0 0,0 2 3 0 0,1 1 29 0 0,-2 7-4 0 0,1-9-32 0 0,0-1-1 0 0,0 0 0 0 0,0 0 0 0 0,0 2 0 0 0,0-2 0 0 0,-1 0 0 0 0,1 2 0 0 0,0-2 0 0 0,0 0 0 0 0,0 1 1 0 0,0-1-1 0 0,0 0 0 0 0,0 0 0 0 0,1 2 0 0 0,-1-2 0 0 0,0 0 0 0 0,0 2 0 0 0,0-2 0 0 0,0 0 0 0 0,0 0 1 0 0,0 1-1 0 0,0-1 0 0 0,1 0 0 0 0,-1 0 0 0 0,0 2 0 0 0,0-2 8 0 0,0 5 25 0 0,-1-1-1 0 0,1 1 1 0 0,-1 0-1 0 0,1-2 1 0 0,-2 2 0 0 0,1 0-1 0 0,-2 0-24 0 0,2-3-1 0 0,1-1 0 0 0,-1 1 1 0 0,1 0-1 0 0,-2-1 0 0 0,2 1 0 0 0,-1-1 0 0 0,1 1 0 0 0,-1 0 1 0 0,1-1-1 0 0,0 3 0 0 0,0-3 0 0 0,-2 1 0 0 0,2-1 0 0 0,0 1 1 0 0,0 0-1 0 0,0 1 1 0 0,-3 8-5 0 0,3-11-2 0 0,-2 2 0 0 0,2 0 0 0 0,0-2 0 0 0,-1 1 0 0 0,1-1 0 0 0,0 2 0 0 0,-1-2 0 0 0,1 1 1 0 0,0 1-1 0 0,0-2 0 0 0,0 2 0 0 0,0-1 7 0 0,0-1-1 0 0,0 0 0 0 0,0 2 1 0 0,0-2-1 0 0,0 2 0 0 0,-2-2 1 0 0,2 1-1 0 0,0-1 0 0 0,0 0 1 0 0,0 2-1 0 0,0-2 0 0 0,-1 1 1 0 0,1-1-1 0 0,0 0 0 0 0,0 2 1 0 0,-1-2-1 0 0,1 2 0 0 0,0-2 1 0 0,0 0-1 0 0,-2 0 0 0 0,2 1 1 0 0,0-1-1 0 0,-1 0 1 0 0,-2 4 111 0 0,3-3-118 0 0,-1 1 0 0 0,0-1 0 0 0,-1 1 0 0 0,2 0 0 0 0,-1-1-1 0 0,1 1 1 0 0,-1 0 0 0 0,1-1 0 0 0,-1 1 0 0 0,1-1 0 0 0,0 1 0 0 0,0 1 0 0 0,-2-1 0 0 0,2 1 7 0 0,-2-3 60 0 0,-4 2-73 0 0,6-2 18 0 0,0 0 0 0 0,-1 1 0 0 0,1-1 0 0 0,0 0 0 0 0,0 2-1 0 0,0-2 1 0 0,-1 0 0 0 0,1 2 0 0 0,0-2 0 0 0,0 0 0 0 0,0 1-1 0 0,0-1 1 0 0,0 2 0 0 0,0-2 0 0 0,0 0 0 0 0,0 2 0 0 0,0-2-1 0 0,0 1 1 0 0,0-1 0 0 0,0 0-5 0 0,-2 7 6 0 0,2-2 1 0 0,-1 1-1 0 0,0-1 0 0 0,0 1 0 0 0,-1-1 1 0 0,0 0-1 0 0,0 2 0 0 0,0-2 1 0 0,-1-1-1 0 0,-1 5-6 0 0,4 10-174 0 0,-1-14 168 0 0,1-5 9 0 0,0 1 0 0 0,0-1 1 0 0,-2 0-1 0 0,2 0 1 0 0,0 2-1 0 0,0-2 1 0 0,0 0-1 0 0,0 2 0 0 0,0-2 1 0 0,0 0-1 0 0,0 1 1 0 0,0-1-1 0 0,0 0 1 0 0,0 0-1 0 0,0 2 0 0 0,0-2 1 0 0,0 0-1 0 0,0 2 1 0 0,0-2-1 0 0,0 0 1 0 0,0 1-1 0 0,2-1 0 0 0,-2 0 1 0 0,0 0-1 0 0,0 2 1 0 0,0-2-1 0 0,0 0 1 0 0,0 0-1 0 0,1 1 0 0 0,-1-1-3 0 0,4 0-92 0 0,-4 2 209 0 0,1 1-86 0 0,1 9-113 0 0,-2-11 85 0 0,0 1 1 0 0,0-2-1 0 0,1 2 0 0 0,-1-1 0 0 0,0 1 0 0 0,0-1 1 0 0,0-1-1 0 0,0 2 0 0 0,0 0 0 0 0,0-1 0 0 0,-1 1 1 0 0,1-2-1 0 0,0 2 0 0 0,0 1-3 0 0,0-3 1 0 0,0 0-1 0 0,0 0 0 0 0,0 0 1 0 0,0 0-1 0 0,0 0 0 0 0,0 0 1 0 0,0 0-1 0 0,0 0 1 0 0,0 0-1 0 0,0 0 0 0 0,0 0 1 0 0,0 0-1 0 0,0 1 1 0 0,0-1-1 0 0,0 0 0 0 0,0 0 1 0 0,0 0-1 0 0,0 0 0 0 0,0 0 1 0 0,0 0-1 0 0,0 0 1 0 0,0 0-1 0 0,0 0 0 0 0,0 0 1 0 0,0 0-1 0 0,0 0 1 0 0,0 0-1 0 0,0 0 0 0 0,0 0 1 0 0,0 0-1 0 0,0 0 0 0 0,0 0 1 0 0,0 0-1 0 0,0 0 1 0 0,0 0-1 0 0,1 0 0 0 0,-1 0 1 0 0,0 0-1 0 0,0 0 1 0 0,0 0-1 0 0,0 0 0 0 0,0 0 1 0 0,0 0-1 0 0,0 0 1 0 0,0 0-1 0 0,0 0 0 0 0,0 0 1 0 0,0 0-1 0 0,0 0 0 0 0,0 0 1 0 0,0 0-1 0 0,0 0 1 0 0,0 0-1 0 0,1 0 0 0 0,-1 0 1 0 0,0 0-1 0 0,0 0 1 0 0,0 0-1 0 0,0 0 0 0 0,0 0 1 0 0,0 0-1 0 0,0 0 0 0 0,0 0 1 0 0,0 0-1 0 0,0 0 1 0 0,0 0-1 0 0,0 0 0 0 0,0 0 1 0 0,0 0-1 0 0,0 0-2 0 0,0 0 0 0 0,0 0 0 0 0,0 0 1 0 0,2 2-1 0 0,-2-2 0 0 0,0 0 0 0 0,0 0 0 0 0,0 0 1 0 0,0 2-1 0 0,1-2 0 0 0,-1 0 0 0 0,0 0 0 0 0,0 0 1 0 0,0 0-1 0 0,1 1 0 0 0,-1-1 0 0 0,0 0 0 0 0,0 0 1 0 0,0 0-1 0 0,2 0 0 0 0,-2 0 0 0 0,0 0 0 0 0,1 0 2 0 0,3-1 30 0 0,-3 1 84 0 0,0 11-70 0 0,-1-4-84 0 0,0 7 145 0 0,0-14-110 0 0,0 0 1 0 0,0 0 0 0 0,0 0 0 0 0,0 2-1 0 0,0-2 1 0 0,0 0 0 0 0,0 0-1 0 0,0 0 1 0 0,0 1 0 0 0,0-1-1 0 0,0 0 1 0 0,0 0 0 0 0,0 0-1 0 0,0 0 1 0 0,0 2 0 0 0,0-2-1 0 0,2 0 1 0 0,-2 0 0 0 0,0 0-1 0 0,0 0 1 0 0,0 0 0 0 0,0 2-1 0 0,0-2 1 0 0,0 0 0 0 0,1 0-1 0 0,-1 0 1 0 0,0 0 0 0 0,0 0-1 0 0,0 0 1 0 0,0 0 4 0 0,1 0 6 0 0,-1 1 1 0 0,0-1-1 0 0,0 0 0 0 0,0 0 1 0 0,2 0-1 0 0,-2 0 0 0 0,0 0 1 0 0,0 0-1 0 0,0 0 0 0 0,0 0 1 0 0,1 0-1 0 0,-1 2 0 0 0,0-2 1 0 0,0 0-1 0 0,0 0 0 0 0,0 0 1 0 0,0 0-1 0 0,1 0 0 0 0,-1 2 0 0 0,0-2 1 0 0,0 0-1 0 0,0 0 0 0 0,0 0 1 0 0,0 1-1 0 0,0-1 0 0 0,0 0 1 0 0,0 0-1 0 0,0 0 0 0 0,0 2 1 0 0,0-2-7 0 0,0 0-2 0 0,0 0 0 0 0,0 0 1 0 0,0 0-1 0 0,0 1 0 0 0,0-1 1 0 0,0 0-1 0 0,0 0 0 0 0,0 0 1 0 0,2 0-1 0 0,-2 0 1 0 0,0 2-1 0 0,0-2 0 0 0,0 0 1 0 0,0 0-1 0 0,0 0 0 0 0,0 0 1 0 0,0 0-1 0 0,0 0 0 0 0,0 0 1 0 0,0 2-1 0 0,0-2 0 0 0,1 0 1 0 0,-1 0-1 0 0,0 0 0 0 0,0 0 1 0 0,0 0-1 0 0,0 0 1 0 0,0 0-1 0 0,0 0 0 0 0,1 0 1 0 0,-1 0-1 0 0,0 0 0 0 0,0 0 1 0 0,0 0-1 0 0,0 0 0 0 0,0 0 1 0 0,0 0-1 0 0,1 0 0 0 0,-1 0 1 0 0,0 0-1 0 0,0 0 0 0 0,0 0 1 0 0,0 0 1 0 0,0 0 5 0 0,2 0 0 0 0,-2 0 0 0 0,0 0 0 0 0,0 1 0 0 0,0-1 1 0 0,1 0-1 0 0,-1 0 0 0 0,0 0 0 0 0,0 0 0 0 0,0 0 0 0 0,0 0 0 0 0,1 0 0 0 0,-1 0 1 0 0,0 2-1 0 0,0-2 0 0 0,0 0 0 0 0,0 0 0 0 0,0 0 0 0 0,0 0 0 0 0,2 0 0 0 0,-2 2 0 0 0,0-2 1 0 0,0 0-1 0 0,0 0 0 0 0,0 0 0 0 0,0 0 0 0 0,0 1 0 0 0,0-1 0 0 0,0 0 0 0 0,0 0 1 0 0,0 2-6 0 0,2 3-65 0 0,-2-5 69 0 0,0 0 0 0 0,0 0 0 0 0,2 1 0 0 0,-2-1 0 0 0,0 0 0 0 0,0 0 0 0 0,0 0 0 0 0,0 0 0 0 0,0 0 0 0 0,0 0 0 0 0,0 0 0 0 0,0 0 0 0 0,0 0 0 0 0,1 0 0 0 0,-1 0 0 0 0,0 0 0 0 0,0 0 0 0 0,0 0 0 0 0,0 0 0 0 0,0 0 0 0 0,0 0 0 0 0,0 0 0 0 0,0 0 0 0 0,0 0 0 0 0,1 0 0 0 0,-1 0 0 0 0,0-1 0 0 0,0 1-1 0 0,0 0 1 0 0,0 0 0 0 0,0 0 0 0 0,0 0 0 0 0,0 0 0 0 0,0 0 0 0 0,0 0 0 0 0,0 0 0 0 0,0 0 0 0 0,0 0 0 0 0,2 0-4 0 0,2 1 86 0 0,-4-1-92 0 0,0 2 0 0 0,0-2-1 0 0,0 0 1 0 0,1 0 0 0 0,-1 0 0 0 0,0 2 0 0 0,0-2 0 0 0,1 0 0 0 0,-1 0-1 0 0,0 0 1 0 0,1 0 0 0 0,-1 0 0 0 0,0 1 0 0 0,0-1 0 0 0,2 0-1 0 0,-2 0 1 0 0,0 0 0 0 0,1 0 0 0 0,-1 0 0 0 0,0 0 0 0 0,1 0 0 0 0,-1 0-1 0 0,0 0 1 0 0,2 0 0 0 0,-2 0 6 0 0,0-1 10 0 0,0 1 0 0 0,1 0-1 0 0,-1 0 1 0 0,0 0 0 0 0,0 0-1 0 0,1-2 1 0 0,-1 2 0 0 0,0 0-1 0 0,2 0 1 0 0,-2 0 0 0 0,0 0-1 0 0,0 0 1 0 0,1 0 0 0 0,-1 0-1 0 0,0 0 1 0 0,1 0 0 0 0,-1 0-1 0 0,0 0 1 0 0,2 0 0 0 0,-2 0-1 0 0,0 0 1 0 0,1 0 0 0 0,-1 0-1 0 0,0 0 1 0 0,0 0 0 0 0,1 0-1 0 0,-1 0 1 0 0,0 0 0 0 0,1 2-1 0 0,-1-2 1 0 0,0 0 0 0 0,0 0-1 0 0,2 0-9 0 0,4 16 47 0 0,1-2 54 0 0,-4-15-191 0 0,-3 1 89 0 0,0 0 1 0 0,0 0-1 0 0,0 0 0 0 0,0 0 0 0 0,1 0 1 0 0,-1 0-1 0 0,0 0 0 0 0,0 0 1 0 0,0 0-1 0 0,0-2 0 0 0,1 2 1 0 0,-1 0-1 0 0,0 0 0 0 0,0 0 0 0 0,0 0 1 0 0,0 0-1 0 0,0 0 0 0 0,1 0 1 0 0,-1 0-1 0 0,0 0 0 0 0,0 2 0 0 0,0-2 1 0 0,0 0-1 0 0,2 0 0 0 0,-2 0 1 0 0,0 0-1 0 0,0 0 0 0 0,0 0 1 0 0,0 0-1 0 0,0 0 0 0 0,1 0 0 0 0,-1 0 1 0 0,0 1-1 0 0,0-1 0 0 0,0 0 1 0 0,0 0-1 0 0,0 0 0 0 0,0 0 1 0 0,0 0-1 0 0,0 0 0 0 0,1 2 0 0 0,-1-2 1 0 0,0 0-1 0 0,0 0 0 0 0,0 0 1 0 0,0 0-1 0 0,0 2 0 0 0,0-2 0 0 0,0 0 1 0 0,0 0-1 0 0,0 0 0 0 0,0 0 1 0 0,0 1-1 0 0,0-1 0 0 0,0 0 1 0 0,0 0 0 0 0,0 0 1 0 0,0 2 1 0 0,0-2-1 0 0,0 0 1 0 0,0 0 0 0 0,0 2-1 0 0,0-2 1 0 0,0 0-1 0 0,2 0 1 0 0,-2 0 0 0 0,0 1-1 0 0,0-1 1 0 0,0 0-1 0 0,0 0 1 0 0,1 0 0 0 0,-1 0-1 0 0,0 0 1 0 0,0 2-1 0 0,0-2 1 0 0,1 0 0 0 0,-1 0-1 0 0,0 0 1 0 0,0 0-1 0 0,0 0 1 0 0,2 0 0 0 0,-2 0-1 0 0,0 0 1 0 0,0 0-1 0 0,1 0 1 0 0,-1 0 0 0 0,0 0-1 0 0,0 0-1 0 0,1 1-9 0 0,1-1-1 0 0,-1 0 0 0 0,-1 0 1 0 0,1 0-1 0 0,0 0 1 0 0,-1 0-1 0 0,2-1 0 0 0,-1 1 1 0 0,-1 0-1 0 0,1 0 1 0 0,1-2 9 0 0,-2 2 3 0 0,0 0 0 0 0,0 0 0 0 0,0 0 0 0 0,0 0 1 0 0,0 0-1 0 0,0 0 0 0 0,0 0 0 0 0,0 0 0 0 0,0 0 1 0 0,0 0-1 0 0,0 0 0 0 0,0 0 0 0 0,-2 0 0 0 0,2 0 1 0 0,0 0-1 0 0,0 0 0 0 0,0 0 0 0 0,0 0 0 0 0,0 0 1 0 0,0 0-1 0 0,0 0 0 0 0,0 0 0 0 0,0 0 0 0 0,0 0 1 0 0,0 0-1 0 0,0 0 0 0 0,0 0 0 0 0,0-1 0 0 0,0 1 1 0 0,0 0-1 0 0,0 0 0 0 0,0 0 0 0 0,0 0 0 0 0,0 0 1 0 0,0 0-1 0 0,0 0 0 0 0,0 0 0 0 0,0 0 0 0 0,0 0 1 0 0,0 0-1 0 0,0 0 0 0 0,0 0 0 0 0,0-2 0 0 0,0 2 1 0 0,0 0-1 0 0,0 0 0 0 0,0 0 0 0 0,0 0 0 0 0,0 0 1 0 0,0 0-1 0 0,0 0 0 0 0,0 0 0 0 0,0 0 0 0 0,0 0 1 0 0,0 0-1 0 0,0 0 0 0 0,0 0 0 0 0,0 0-3 0 0,-14-2-48 0 0,4 4 38 0 0,10-2 5 0 0,-2 2-1 0 0,2-2 1 0 0,-1 0-1 0 0,1 0 1 0 0,-1 0-1 0 0,1 0 1 0 0,-2 0-1 0 0,2 0 1 0 0,-1 0 0 0 0,1 0-1 0 0,-1 0 1 0 0,1 0-1 0 0,-2 0 1 0 0,2 0-1 0 0,-1 0 1 0 0,1 0-1 0 0,-1 0 1 0 0,1 0-1 0 0,-2-2 1 0 0,2 2 0 0 0,-1 0-1 0 0,1 0 1 0 0,0-2-1 0 0,-1 2 1 0 0,1 0-1 0 0,-2-1 1 0 0,2 1-1 0 0,-1-2 6 0 0,-7-1-54 0 0,7 3 51 0 0,1 0 0 0 0,0 0 0 0 0,-1 0 0 0 0,1 0 0 0 0,-2 0 0 0 0,2 0 0 0 0,0 0 0 0 0,-1 0 0 0 0,1 0 0 0 0,-1-2 0 0 0,1 2 1 0 0,0 0-1 0 0,-2 0 0 0 0,2 0 0 0 0,0-1 0 0 0,-1 1 0 0 0,1 0 0 0 0,0 0 0 0 0,-1-2 0 0 0,1 2 0 0 0,0 0 0 0 0,0 0 0 0 0,-1-2 0 0 0,1 2 0 0 0,0 0 0 0 0,0-1 0 0 0,0 1 0 0 0,0 0 0 0 0,-2-2 1 0 0,2 2 2 0 0,-1-11-20 0 0,1 11 18 0 0,0-2-1 0 0,0 2 0 0 0,0-2 1 0 0,0 1-1 0 0,0 1 0 0 0,0-2 0 0 0,0 1 1 0 0,0 1-1 0 0,-1-2 0 0 0,1 2 1 0 0,0-2-1 0 0,0 2 0 0 0,-2-1 1 0 0,2-1-1 0 0,-1 2 0 0 0,1-2 0 0 0,0 2 1 0 0,-1-1-1 0 0,1 1 0 0 0,-2 0 1 0 0,2-2-1 0 0,-1 2 0 0 0,1-1 1 0 0,-1 1-1 0 0,1 0 0 0 0,-2-2 3 0 0,1 2-8 0 0,1 0 0 0 0,0 0-1 0 0,0-2 1 0 0,-1 2 0 0 0,1 0-1 0 0,0-1 1 0 0,0 1 0 0 0,-2 0-1 0 0,2-2 1 0 0,0 2 0 0 0,0 0 0 0 0,0-2-1 0 0,0 2 1 0 0,-1 0 0 0 0,1-1-1 0 0,0 1 1 0 0,0 0 0 0 0,0-2 8 0 0,0 2-2 0 0,0 0 0 0 0,0 0 0 0 0,0 0 1 0 0,0 0-1 0 0,0 0 0 0 0,0 0 0 0 0,0 0 1 0 0,0 0-1 0 0,0 0 0 0 0,0 0 0 0 0,0 0 1 0 0,0-1-1 0 0,0 1 0 0 0,0 0 0 0 0,0 0 1 0 0,0 0-1 0 0,0 0 0 0 0,0 0 0 0 0,0 0 1 0 0,0 0-1 0 0,0 0 0 0 0,0 0 0 0 0,0 0 1 0 0,0 0-1 0 0,0 0 0 0 0,0 0 0 0 0,0 0 1 0 0,0 0-1 0 0,0-2 0 0 0,0 2 0 0 0,0 0 1 0 0,0 0-1 0 0,0 0 0 0 0,0 0 0 0 0,0 0 1 0 0,0 0-1 0 0,0 0 0 0 0,0 0 0 0 0,-1 0 0 0 0,1 0 1 0 0,0 0-1 0 0,0 0 0 0 0,0 0 0 0 0,0 0 1 0 0,0 0-1 0 0,0 0 0 0 0,0 0 0 0 0,0 0 1 0 0,0 0-1 0 0,0 0 0 0 0,0 0 0 0 0,0 0 1 0 0,0 0-1 0 0,0 0 0 0 0,-1 0 0 0 0,1 0 1 0 0,0 0-1 0 0,0 0 0 0 0,0 0 0 0 0,0 0 1 0 0,0 0-1 0 0,0 0 0 0 0,0 0 2 0 0,0 0 1 0 0,0 0 1 0 0,0 2-1 0 0,0-2 0 0 0,0 0 1 0 0,0 0-1 0 0,0 0 0 0 0,0 0 0 0 0,0 0 1 0 0,0 0-1 0 0,0 0 0 0 0,0 0 1 0 0,-2 0-1 0 0,2 0 0 0 0,0 0 0 0 0,0 0 1 0 0,0 0-1 0 0,0 0 0 0 0,0 0 1 0 0,0 0-1 0 0,0 0 0 0 0,0 0 0 0 0,0 0 1 0 0,0 0-1 0 0,0 0 0 0 0,0 0 0 0 0,0 0 1 0 0,0 0-1 0 0,-1 0 0 0 0,1 0 1 0 0,0 0-1 0 0,0 0 0 0 0,0 0 0 0 0,0 0 1 0 0,0 0-1 0 0,0 0 0 0 0,0 0 1 0 0,0 0-1 0 0,0 0 0 0 0,0 0 0 0 0,0 0 1 0 0,0 0-1 0 0,0 0 0 0 0,-1 0 1 0 0,1 0-2 0 0,0-7-21 0 0,1-3 72 0 0,-1 10-51 0 0,0-1 0 0 0,0 1 0 0 0,1-2 1 0 0,-1 2-1 0 0,0-2 0 0 0,0 2 0 0 0,0-1 0 0 0,0 1 1 0 0,0-2-1 0 0,0 2 0 0 0,0 0 0 0 0,0-1 0 0 0,0 1 1 0 0,0-2-1 0 0,-1 2 0 0 0,1-2 0 0 0,0 2 0 0 0,0 0 1 0 0,0-1-1 0 0,0 1 0 0 0,-1-2 0 0 0,1 2 0 0 0,0 0 1 0 0,-2-2-1 0 0,2 2 0 0 0,0-1 0 0 0,0 1 0 0 0,-1 0 1 0 0,1 0-1 0 0,0-2 0 0 0,-1 2 0 0 0,1 0 0 0 0,-2-1 1 0 0,2 2-12 0 0,-1-1 0 0 0,1 0 0 0 0,-1 0 0 0 0,1 0 0 0 0,-2 0 1 0 0,2 0-1 0 0,-1 0 0 0 0,1 0 0 0 0,-1 2 0 0 0,1-2 1 0 0,0 0-1 0 0,-1 0 0 0 0,1 0 0 0 0,-2 1 0 0 0,2-1 0 0 0,0 0 1 0 0,-1 2-1 0 0,1-2 0 0 0,-1 0 0 0 0,1 2 0 0 0,0-2 1 0 0,-2 1 10 0 0,1 1 15 0 0,1 0 0 0 0,-1-1 1 0 0,-1 2-1 0 0,1-1 0 0 0,0 0 1 0 0,1 1-1 0 0,-2-1 0 0 0,2-1 0 0 0,-1 2-15 0 0,0 7-116 0 0,2 0 152 0 0,-1-10-117 0 0,3 2 54 0 0,-3 6 45 0 0,-4-2 60 0 0,4-6-80 0 0,0 0 0 0 0,0 0 1 0 0,0 0-1 0 0,0 0 0 0 0,0 0 0 0 0,0 0 0 0 0,0 0 0 0 0,0 0 0 0 0,0 0 0 0 0,0 0 0 0 0,0 0 0 0 0,0 0 0 0 0,0 2 0 0 0,1-2 1 0 0,-1 0-1 0 0,0 0 0 0 0,0 0 0 0 0,0 0 0 0 0,0 0 0 0 0,0 0 0 0 0,0 0 0 0 0,0 0 0 0 0,0 0 0 0 0,0 0 0 0 0,0 0 0 0 0,0 0 0 0 0,0 0 1 0 0,0 0-1 0 0,0 0 0 0 0,0 0 0 0 0,0 0 0 0 0,0 0 0 0 0,0 0 0 0 0,0 0 0 0 0,0 1 0 0 0,0-1 0 0 0,0 0 0 0 0,0 0 0 0 0,0 0 0 0 0,0 0 1 0 0,0 0-1 0 0,0 0 0 0 0,0 0 0 0 0,0 0 0 0 0,0 0 0 0 0,0 0 0 0 0,0 0 0 0 0,0 0 0 0 0,0 0 0 0 0,0 0 0 0 0,0 0 0 0 0,0 0 2 0 0,1 0 63 0 0,6-3 82 0 0,-7 3-150 0 0,0 0 0 0 0,0 0-1 0 0,0 0 1 0 0,0 0-1 0 0,1 0 1 0 0,-1 0 0 0 0,0 0-1 0 0,0 0 1 0 0,0 0-1 0 0,0 0 1 0 0,0 0 0 0 0,0 0-1 0 0,2 0 1 0 0,-2 2-1 0 0,0-2 1 0 0,0 0 0 0 0,0 0-1 0 0,0 0 1 0 0,0 0-1 0 0,0 0 1 0 0,0 0 0 0 0,0 0-1 0 0,1 0 1 0 0,-1 0 0 0 0,0 0-1 0 0,0 1 1 0 0,0-1-1 0 0,0 0 1 0 0,0 0 0 0 0,0 0-1 0 0,0 0 1 0 0,0 0-1 0 0,0 0 1 0 0,0 0 0 0 0,0 2-1 0 0,0-2 1 0 0,0 0-1 0 0,0 0 1 0 0,0 0 0 0 0,0 0-1 0 0,0 0 1 0 0,0 0-1 0 0,0 2 6 0 0,1-2 42 0 0,1 1 0 0 0,-1 1-1 0 0,0 0 1 0 0,0-2-1 0 0,1 1 1 0 0,-1 1 0 0 0,0-1-1 0 0,-1 1 1 0 0,2 0 0 0 0,-1 1-42 0 0,0-3 0 0 0,-1 2 0 0 0,2-1 1 0 0,-2-1-1 0 0,1 2 0 0 0,0-1 1 0 0,-1-1-1 0 0,2 2 1 0 0,-1-2-1 0 0,0 2 0 0 0,-1-2 1 0 0,1 0-1 0 0,1 1 0 0 0,-1-1 1 0 0,0 0-1 0 0,1 2 1 0 0,-1-2-1 0 0,-1 0 0 0 0,1 0 1 0 0,1 0-1 0 0,-1 0 1 0 0,0 0-1 0 0,1 0 0 0 0,-1 0 1 0 0,0 0-1 0 0,1 0 0 0 0,-2 0 1 0 0,1 0-1 0 0,0-2 0 0 0,0 2 1 0 0,-1 0 0 0 0,0 0 0 0 0,0 0-1 0 0,0 0 1 0 0,0 0 0 0 0,0 0 0 0 0,2 0-1 0 0,-2 0 1 0 0,0 0 0 0 0,0 0 0 0 0,0 0 0 0 0,0 0-1 0 0,1 0 1 0 0,-1 0 0 0 0,0 0 0 0 0,0 0-1 0 0,0 0 1 0 0,0 0 0 0 0,0 0 0 0 0,1 0-1 0 0,-1 0 1 0 0,0 2 0 0 0,0-2 0 0 0,0 0 0 0 0,0 0-1 0 0,0 0 1 0 0,0 0 0 0 0,0 0 0 0 0,2 0-1 0 0,-2 0 1 0 0,0 0 0 0 0,0 2 0 0 0,0-2-1 0 0,0 0-1 0 0,0 0 0 0 0,0 0 0 0 0,0 0 0 0 0,0 1 0 0 0,0-1 0 0 0,1 0-1 0 0,-1 0 1 0 0,0 0 0 0 0,0 0 0 0 0,0 0 0 0 0,0 0 0 0 0,0 0 0 0 0,1 0 0 0 0,-1 2 0 0 0,0-2 0 0 0,0 0 0 0 0,0 0 0 0 0,0 0 0 0 0,0 0 0 0 0,2 0 0 0 0,-2 0 0 0 0,0 0 0 0 0,0 0 0 0 0,0 0 0 0 0,0 0 0 0 0,1 0 0 0 0,-1 0 1 0 0,4-2-53 0 0,-2 2 74 0 0,1 0 0 0 0,-2-1 0 0 0,2 1 0 0 0,0 0 0 0 0,-1 0 1 0 0,1 0-1 0 0,0 0 0 0 0,-1 0 0 0 0,2 1-21 0 0,4-1 89 0 0,2 3-189 0 0,1 4 67 0 0,-10-4 19 0 0,2-1 1 0 0,-2-1-1 0 0,2 1 1 0 0,-1 0-1 0 0,1-1 1 0 0,0 1-1 0 0,-1 0 14 0 0,5-2-58 0 0,-6 0 66 0 0,0 0 1 0 0,1 0 0 0 0,-1 1-1 0 0,2-1 1 0 0,-2 0 0 0 0,0 0-1 0 0,1 2 1 0 0,-1-2 0 0 0,0 0-1 0 0,1 1 1 0 0,-1-1 0 0 0,1 4-9 0 0,1-4-5 0 0,-2 1 1 0 0,1 1 0 0 0,-1-2 0 0 0,2 1 0 0 0,-2-1 0 0 0,0 2 0 0 0,2-2 0 0 0,-2 0 0 0 0,2 2 0 0 0,-2-2 0 0 0,2 0 4 0 0,6 1 101 0 0,-8 1-98 0 0,1-2 0 0 0,-1 0 0 0 0,0 0 0 0 0,0 0 0 0 0,1 0 0 0 0,-1 0 0 0 0,0 0 0 0 0,-1-2 0 0 0,2 2 0 0 0,-1 0 0 0 0,2 0-3 0 0,-3-1 0 0 0,1 1-1 0 0,-1 0 0 0 0,1 0 0 0 0,-1 0 1 0 0,2 0-1 0 0,-2-2 0 0 0,1 2 0 0 0,-1 0 1 0 0,1 0-1 0 0,-1 0 0 0 0,2 0 0 0 0,-1 0 1 0 0,-1 0-1 0 0,1 2 0 0 0,-1-2 1 0 0,1 0-1 0 0,-1 0 0 0 0,2 0 0 0 0,-2 0 1 0 0,1 1-1 0 0,-1-1 0 0 0,1 0 0 0 0,-1 0 1 0 0,2 2-1 0 0,-2-2 0 0 0,1 2 1 0 0,-1-2 2 0 0,0 0-1 0 0,1 0 1 0 0,-1 0 0 0 0,0 1-1 0 0,2-1 1 0 0,-2 0 0 0 0,1 0-1 0 0,-1 0 1 0 0,0 0-1 0 0,1 0 1 0 0,-1 0 0 0 0,2 0-1 0 0,-2 0 1 0 0,1 0 0 0 0,-1 0-1 0 0,0 0 1 0 0,1 0-2 0 0,-1 0-5 0 0,1 0 1 0 0,1 0 0 0 0,-2 0-1 0 0,1 0 1 0 0,-1 0 0 0 0,1 0-1 0 0,-1 2 1 0 0,2-2 0 0 0,-2 0-1 0 0,1 0 1 0 0,-1 0 0 0 0,1 0-1 0 0,-1 1 1 0 0,2-1 0 0 0,-2 0-1 0 0,1 2 1 0 0,-1-2 0 0 0,1 0 4 0 0,22 23-22 0 0,-23-23 30 0 0,1 0-1 0 0,-1 0 1 0 0,1 0-1 0 0,-1 0 1 0 0,0 0-1 0 0,1 0 1 0 0,-1 0-1 0 0,2 0 1 0 0,-2-2-1 0 0,1 2 1 0 0,-1 0-1 0 0,1 0 1 0 0,-1 0-1 0 0,0 0 1 0 0,2-1-1 0 0,-2 1 1 0 0,1 0-8 0 0,3-4 75 0 0,4 8-77 0 0,-8-4 1 0 0,1 0 0 0 0,-1 1 0 0 0,1-1 0 0 0,-1 0 0 0 0,2 0 0 0 0,-2 0 0 0 0,1 0-1 0 0,-1 0 1 0 0,1 0 0 0 0,-1 0 0 0 0,2 2 0 0 0,-2-2 0 0 0,1-2 0 0 0,0 2 1 0 0,22-3-208 0 0,-23 3 201 0 0,1 0 1 0 0,0 0 0 0 0,1 0 0 0 0,-2 0 0 0 0,1 0 0 0 0,0 0 0 0 0,0 2-1 0 0,1-2 1 0 0,-2 0 0 0 0,1 0 0 0 0,0 1 0 0 0,-1-1 0 0 0,2 2 0 0 0,-1-2 6 0 0,15 14-7 0 0,-12-10-20 0 0,1 4 76 0 0,-5-7-54 0 0,0-1 0 0 0,0 0 1 0 0,0 2-1 0 0,1-2 0 0 0,-1 0 1 0 0,0 2-1 0 0,0-2 0 0 0,2 0 0 0 0,-2 1 1 0 0,0-1-1 0 0,0 0 0 0 0,1 0 0 0 0,-1 2 1 0 0,0-2-1 0 0,1 0 0 0 0,-1 0 1 0 0,0 2-1 0 0,1-2 0 0 0,-1 0 0 0 0,2 0 1 0 0,-2 0-1 0 0,0 0 5 0 0,2 0 8 0 0,0 1 1 0 0,-1-1 0 0 0,2 0-1 0 0,-2 0 1 0 0,0 2-1 0 0,1-2 1 0 0,0 1-1 0 0,0-1 1 0 0,0 2-9 0 0,-2 0-6 0 0,1-2 0 0 0,-1 1 0 0 0,2-1 1 0 0,-1 0-1 0 0,0 2 0 0 0,-1-2 0 0 0,2 0 0 0 0,-1 0 0 0 0,-1 0 1 0 0,1 2-1 0 0,1-2 0 0 0,-1 0 0 0 0,0 0 0 0 0,-1 0 0 0 0,2 0 0 0 0,-1 0 1 0 0,0 0-1 0 0,-1 0 0 0 0,1-2 0 0 0,1 2 0 0 0,-1 0 0 0 0,-1 0 0 0 0,3-2 6 0 0,-1 2 18 0 0,0 0-1 0 0,0 0 1 0 0,1 2-1 0 0,0-2 1 0 0,-1 0-1 0 0,1 2 1 0 0,-1-2-1 0 0,1 1 1 0 0,0 1-1 0 0,-2-1 0 0 0,2 1 1 0 0,-1 0-18 0 0,10 9 42 0 0,-9-9-38 0 0,-2 1 1 0 0,0-1-1 0 0,1-1 1 0 0,0 1-1 0 0,-1-1 1 0 0,2 1-1 0 0,-2-2 1 0 0,2 2-1 0 0,-2-1 1 0 0,2-1-1 0 0,-2 2 1 0 0,3 0-5 0 0,9 2 93 0 0,-11-4-109 0 0,-1 2 0 0 0,0-2-1 0 0,1 2 1 0 0,0-2-1 0 0,-1 0 1 0 0,1 0 0 0 0,-1 1-1 0 0,0-1 1 0 0,2 0-1 0 0,-2 0 1 0 0,1 0 0 0 0,-1 0-1 0 0,2 0 1 0 0,-2-1 16 0 0,-1 1 0 0 0,1 0 0 0 0,0 0 0 0 0,-1 0 1 0 0,2 0-1 0 0,-2 0 0 0 0,1 1 0 0 0,0-1 0 0 0,-1 0 1 0 0,2 0-1 0 0,-2 0 0 0 0,1 2 0 0 0,-1-2 1 0 0,1 0-1 0 0,-1 0 0 0 0,2 2 0 0 0,7 1-34 0 0,-4-2-7 0 0,-4 1 40 0 0,-1-2 1 0 0,0 0-1 0 0,0 0 1 0 0,0 0-1 0 0,2 0 0 0 0,-2 0 1 0 0,0 0-1 0 0,0 0 1 0 0,1 0-1 0 0,-1 0 1 0 0,0 0-1 0 0,0 0 0 0 0,1 0 1 0 0,-1 0-1 0 0,0 0 1 0 0,0 0-1 0 0,2 0 1 0 0,-2 0-1 0 0,0 0 0 0 0,0 0 1 0 0,1 0-1 0 0,-1 0 1 0 0,0 0-1 0 0,0 0 1 0 0,0 0-1 0 0,1-2 0 0 0,-1 2 1 0 0,0 0 0 0 0,4 0-4 0 0,-1 0 0 0 0,-1 0 0 0 0,2 0 0 0 0,-1 2 0 0 0,1-2 0 0 0,-1 2 0 0 0,0-2 0 0 0,0 1 0 0 0,1 3 4 0 0,0-1-40 0 0,-1-3 90 0 0,10 8-280 0 0,-13-6 221 0 0,0-2-1 0 0,0 0 1 0 0,1 0 0 0 0,-1 0 0 0 0,0 0-1 0 0,1 0 1 0 0,-1 0 0 0 0,0 0 0 0 0,2 0-1 0 0,-2 0 1 0 0,0 0 0 0 0,1 0 0 0 0,-1 0-1 0 0,0 0 1 0 0,1 0 0 0 0,-1 0 0 0 0,0 0-1 0 0,2 0 1 0 0,-2-2 0 0 0,0 2 0 0 0,1 0-1 0 0,-1 0 1 0 0,0 0 0 0 0,0 0 0 0 0,1-2-1 0 0,-1 2 10 0 0,0 0 1 0 0,0 0 0 0 0,1 0-1 0 0,-1-1 1 0 0,0 1 0 0 0,0 0-1 0 0,0 0 1 0 0,0 0 0 0 0,2 0-1 0 0,-2 0 1 0 0,0 0 0 0 0,0 0 0 0 0,0 0-1 0 0,0 0 1 0 0,1 0 0 0 0,-1 0-1 0 0,0 0 1 0 0,0 0 0 0 0,0 0-1 0 0,1 0 1 0 0,-1 0 0 0 0,0 0-1 0 0,0 0 1 0 0,0 0 0 0 0,0 0 0 0 0,2 0-1 0 0,-2 0 1 0 0,0 0 0 0 0,0 0-1 0 0,0 0 1 0 0,0 0 0 0 0,1 0-1 0 0,-1 0 1 0 0,0 1 0 0 0,0-1-1 0 0,0 0 1 0 0,0 0 0 0 0,0 0 0 0 0,1 0-1 0 0,-1 0 1 0 0,0 2 0 0 0,0-2-1 0 0,0 0 1 0 0,0 0 0 0 0,0 0-1 0 0,0 0 0 0 0,6 2-177 0 0,-4-1 204 0 0,-2-1-28 0 0,0 0 0 0 0,0 0 0 0 0,2 0 0 0 0,-2 0 0 0 0,0 0 0 0 0,0 2 0 0 0,1-2 0 0 0,-1 0 0 0 0,0 0 0 0 0,0 0 0 0 0,1 0 0 0 0,-1 0 1 0 0,0 0-1 0 0,0 0 0 0 0,1 0 0 0 0,-1 0 0 0 0,0 0 0 0 0,0 0 0 0 0,2 0 0 0 0,-2 0 0 0 0,0 0 0 0 0,0-2 0 0 0,1 2 0 0 0,-1 0 0 0 0,0 0 0 0 0,0 0 0 0 0,0 0 0 0 0,1 0 1 0 0,-1-1-1 0 0,0 1 0 0 0,0 0 0 0 0,0 0 0 0 0,2 0 0 0 0,-2 0 0 0 0,0-2 0 0 0,0 2 0 0 0,0 0 1 0 0,0 0-5 0 0,1 0 0 0 0,-1-2 0 0 0,0 2-1 0 0,0 0 1 0 0,0 0 0 0 0,1 0 0 0 0,-1 0 0 0 0,0 0 0 0 0,0 0-1 0 0,0 0 1 0 0,2 0 0 0 0,-2 0 0 0 0,0 0 0 0 0,0 0 0 0 0,0-1 0 0 0,1 1-1 0 0,-1 0 1 0 0,0 0 0 0 0,0 1 0 0 0,1-1 0 0 0,-1 0 0 0 0,0 0-1 0 0,0 0 1 0 0,0 0 0 0 0,2 0 0 0 0,-2 0 0 0 0,0 0 0 0 0,0 0 0 0 0,0 0-1 0 0,1 0 6 0 0,-1 2-2 0 0,0-2-1 0 0,1 0 0 0 0,-1 0 1 0 0,0 2-1 0 0,1-2 0 0 0,-1 0 1 0 0,0 0-1 0 0,2 0 0 0 0,-2 0 1 0 0,1 0-1 0 0,-1 1 0 0 0,0-1 1 0 0,1 0-1 0 0,-1 0 0 0 0,2 0 1 0 0,-2 0-1 0 0,1 0 0 0 0,-1 0 1 0 0,0 0-1 0 0,1 0 0 0 0,-1-1 1 0 0,2 1-1 0 0,-2 0 0 0 0,0 0 1 0 0,1 0-1 0 0,-1 0 0 0 0,0 0 1 0 0,1-2-1 0 0,-1 2 0 0 0,2 0 3 0 0,-1-2 48 0 0,-1 2-49 0 0,0 0-1 0 0,0 0 1 0 0,1 0-1 0 0,-1 0 1 0 0,0 0 0 0 0,0 0-1 0 0,0 0 1 0 0,0 0-1 0 0,0 0 1 0 0,0 0-1 0 0,2 0 1 0 0,-2 0-1 0 0,0 0 1 0 0,0 0-1 0 0,0 0 1 0 0,0 0 0 0 0,0 0-1 0 0,0 0 1 0 0,0 0-1 0 0,0 0 1 0 0,1 0-1 0 0,-1-1 1 0 0,0 1-1 0 0,0 0 1 0 0,0 0-1 0 0,0 0 1 0 0,0 0-1 0 0,0 0 1 0 0,0 0 0 0 0,0 0-1 0 0,0 0 1 0 0,0-2-1 0 0,0 2 1 0 0,0 0-1 0 0,0 0 1 0 0,0 0-1 0 0,1 0 1 0 0,-1 0-1 0 0,0 0 1 0 0,0 0 0 0 0,0-2-1 0 0,0 2 1 0 0,0 0-1 0 0,0 0 1 0 0,0 0-1 0 0,0 0 1 0 0,-1 0-1 0 0,1 0 1 0 0,0-1-1 0 0,0 1 1 0 0,0 0-1 0 0,0 0 1 0 0,0 0 1 0 0,0-2-155 0 0,2 4 145 0 0,0-2 14 0 0,-2 0-1 0 0,0 0 1 0 0,0 0 0 0 0,1 1-1 0 0,-1-1 1 0 0,0 0 0 0 0,0 0-1 0 0,1 0 1 0 0,-1 0 0 0 0,0 0-1 0 0,2 0 1 0 0,-2 0 0 0 0,0 0 0 0 0,1 0-1 0 0,-1 0 1 0 0,0 0 0 0 0,0 0-1 0 0,1 0-3 0 0,-1 0 5 0 0,4-3-57 0 0,3-3-44 0 0,-7 6 96 0 0,0 0 0 0 0,0-2 0 0 0,0 2 0 0 0,1 0-1 0 0,-1 0 1 0 0,0 0 0 0 0,0 0 0 0 0,0 0 0 0 0,0 0 0 0 0,0 0-1 0 0,0 0 1 0 0,0 0 0 0 0,0 0 0 0 0,0 0 0 0 0,0 0 0 0 0,0 0-1 0 0,0 0 1 0 0,0 0 0 0 0,0 0 0 0 0,0 0 0 0 0,0 0 0 0 0,0 0-1 0 0,0 0 1 0 0,1 0 0 0 0,-1 0 0 0 0,0 0 0 0 0,0 0 0 0 0,0 0-1 0 0,0 0 1 0 0,0 0 0 0 0,0 0 0 0 0,0 0 0 0 0,0 0 0 0 0,0 0-1 0 0,0 0 1 0 0,0 0 0 0 0,0 0 0 0 0,0 0 0 0 0,0 0 0 0 0,2 0-1 0 0,-2 0 1 0 0,0 0 0 0 0,0 0 0 0 0,0 0 0 0 0,0 0 0 0 0,0 0-1 0 0,0 0 1 0 0,0 0 0 0 0,0 0 0 0 0,0 0 0 0 0,0 0-1 0 0,0 0 1 0 0,0 2 0 0 0,0-2 0 0 0,0 0 0 0 0,0 0 0 0 0,0 0-1 0 0,0 0 1 0 0,0 0 0 0 0,0 0 0 0 0,0 0 0 0 0,15-4 124 0 0,-7 3-197 0 0,-6 1 75 0 0,-2 0 0 0 0,0-2-1 0 0,1 2 1 0 0,-1 0 0 0 0,1 0 0 0 0,-1 0-1 0 0,2 0 1 0 0,-2 0 0 0 0,1 0 0 0 0,-1 0 0 0 0,1 0-1 0 0,-1 0 1 0 0,0 0 0 0 0,1 0 0 0 0,-1 0-1 0 0,2 0 1 0 0,-2 0 0 0 0,1 2 0 0 0,-1-2-1 0 0,0 0 1 0 0,1 0 0 0 0,-1 0 0 0 0,2 1-1 0 0,-2-1 1 0 0,0 0 0 0 0,1 0 0 0 0,-1 2-2 0 0,0-2-7 0 0,0 0 0 0 0,1 0 0 0 0,-1 0 0 0 0,0 0 1 0 0,0 0-1 0 0,0 0 0 0 0,0 0 0 0 0,2 0 0 0 0,-2 0 1 0 0,0 0-1 0 0,0 0 0 0 0,0 0 0 0 0,0 0 0 0 0,0-2 1 0 0,1 2-1 0 0,-1 0 0 0 0,0 0 0 0 0,0 0 0 0 0,0 0 1 0 0,0 0-1 0 0,0 0 0 0 0,0 0 0 0 0,1 0 0 0 0,-1-1 1 0 0,0 1-1 0 0,0 0 0 0 0,0 0 0 0 0,0 0 0 0 0,0 0 1 0 0,0 0-1 0 0,0-2 0 0 0,0 2 0 0 0,0 0 7 0 0,7-16-170 0 0,-5 13 227 0 0,-2 3-54 0 0,0 0-1 0 0,0 0 1 0 0,0 0 0 0 0,0 0-1 0 0,0 0 1 0 0,0 0-1 0 0,0 0 1 0 0,0 0 0 0 0,0 0-1 0 0,0 0 1 0 0,0 0 0 0 0,0 0-1 0 0,0 0 1 0 0,0-2-1 0 0,2 2 1 0 0,-2 0 0 0 0,0 0-1 0 0,0 0 1 0 0,0 0 0 0 0,0 0-1 0 0,0 0 1 0 0,0 0-1 0 0,0 0 1 0 0,0 0 0 0 0,0 0-1 0 0,0 0 1 0 0,0-2-1 0 0,0 2 1 0 0,0 0 0 0 0,0 0-1 0 0,0 0 1 0 0,0 0 0 0 0,0 0-1 0 0,-2 0 1 0 0,2 0-1 0 0,0 0 1 0 0,0 0 0 0 0,0 0-1 0 0,0 0 1 0 0,0 0-1 0 0,0 0 1 0 0,0-1 0 0 0,0 1-1 0 0,0 0 1 0 0,0 0 0 0 0,0 0-1 0 0,0 0 1 0 0,0 0-1 0 0,0 0 1 0 0,0 0 0 0 0,0 0-1 0 0,-1 0 1 0 0,1 0-3 0 0,0 0 1 0 0,0 0 0 0 0,0-2 0 0 0,0 2 0 0 0,0 0 0 0 0,0 0 0 0 0,0 0 1 0 0,0-1-1 0 0,0 1 0 0 0,0 0 0 0 0,0 0 0 0 0,0 0 0 0 0,0 0 0 0 0,0-2 0 0 0,0 2 0 0 0,0 0 0 0 0,1 0 0 0 0,-1 0 1 0 0,0-2-1 0 0,0 2 0 0 0,0 0 0 0 0,0 0 0 0 0,0 0 0 0 0,0 0 0 0 0,0 0 0 0 0,0-1 0 0 0,2 1 0 0 0,-2 0 0 0 0,0 0 0 0 0,0 0 1 0 0,0 0-1 0 0,0 0 0 0 0,1 0 0 0 0,-1 0 0 0 0,0-2 0 0 0,0 2 0 0 0,0 0-1 0 0,0 0-3 0 0,0 0 1 0 0,0 0-1 0 0,0 0 0 0 0,0 0 0 0 0,0 0 0 0 0,0 0 1 0 0,0 0-1 0 0,0 0 0 0 0,0 0 0 0 0,0 0 0 0 0,0 0 1 0 0,0 0-1 0 0,0 0 0 0 0,0 0 0 0 0,0 0 0 0 0,0 0 1 0 0,0 0-1 0 0,0 0 0 0 0,0 0 0 0 0,0 0 0 0 0,0 0 1 0 0,0 0-1 0 0,0 0 0 0 0,0 0 0 0 0,0 0 0 0 0,0 0 1 0 0,0 0-1 0 0,0 0 0 0 0,0 0 0 0 0,0 0 0 0 0,0 0 0 0 0,0 0 1 0 0,0 0-1 0 0,0-2 3 0 0,-1-1-28 0 0,-1-2 0 0 0,2 2 0 0 0,-1-2 0 0 0,1 2 0 0 0,0-2 0 0 0,-1 0 28 0 0,1-3 20 0 0,0 0 0 0 0,0 0 0 0 0,-1 0 0 0 0,1 0 0 0 0,-3-2-20 0 0,3 7 6 0 0,-1-2 0 0 0,1 1 0 0 0,0 0 0 0 0,0-1 0 0 0,0 1-1 0 0,0 0 1 0 0,0 0 0 0 0,0 0 0 0 0,1-5-6 0 0,2-23 116 0 0,-1 21-96 0 0,1-1 0 0 0,-1 1-1 0 0,0-1 1 0 0,-1-1 0 0 0,-1-1-20 0 0,3-12 71 0 0,-2 23-29 0 0,0-2 0 0 0,-1 1 0 0 0,0 1 0 0 0,0-2 0 0 0,0 2 0 0 0,0-2 0 0 0,0-1-42 0 0,0-4 43 0 0,0-1-1 0 0,0-1 1 0 0,2 1-1 0 0,-2 1 1 0 0,1-1-1 0 0,1-1 1 0 0,1 3-1 0 0,2-12-42 0 0,-1 1-31 0 0,0 2 0 0 0,0-5 31 0 0,-3 14 7 0 0,2-3 0 0 0,0 1 0 0 0,1 0-1 0 0,0 1 1 0 0,1-5-7 0 0,13-42-8 0 0,-14 44 30 0 0,9-26-134 0 0,-11 38 179 0 0,-2 2-56 0 0,-2 8-1 0 0,2-6 39 0 0,-10 24-132 0 0,6-15 51 0 0,-15 35 11 0 0,-41 127-254 0 0,50-135 213 0 0,0 0-1 0 0,0 11 63 0 0,6-27 113 0 0,3-10-81 0 0,1-13-35 0 0,0 0 1 0 0,0 1-1 0 0,0-1 1 0 0,0 0-1 0 0,0 0 1 0 0,0 0-1 0 0,0 0 1 0 0,0 0-1 0 0,0 0 1 0 0,0 0-1 0 0,0 0 0 0 0,0 2 1 0 0,0-2-1 0 0,0 0 1 0 0,0 0-1 0 0,0 0 1 0 0,0 0-1 0 0,0 0 1 0 0,0 0-1 0 0,0 0 1 0 0,0 0-1 0 0,0 2 0 0 0,0-2 1 0 0,0 0-1 0 0,0 0 1 0 0,0 0-1 0 0,0 0 1 0 0,0 0-1 0 0,0 0 1 0 0,0 0-1 0 0,0 0 1 0 0,0 0-1 0 0,1 0 1 0 0,-1 1-1 0 0,0-1 0 0 0,0 0 1 0 0,0 0-1 0 0,0 0 1 0 0,0 0-1 0 0,0 0 1 0 0,0 0-1 0 0,0 0 1 0 0,0 0-1 0 0,1 0 1 0 0,-1 0-1 0 0,0 0 1 0 0,0 0-1 0 0,0 0 0 0 0,0 0 1 0 0,0 0-1 0 0,0 0 1 0 0,0 0-1 0 0,0 0 1 0 0,2 0-1 0 0,-2 0 1 0 0,0 0 2 0 0,0-1 0 0 0,1 1 1 0 0,-1-2 0 0 0,0 2 0 0 0,1-2 0 0 0,-1 2-1 0 0,0-1 1 0 0,2 1 0 0 0,-2-2 0 0 0,0 0-1 0 0,0 2 1 0 0,1-1 0 0 0,-1-1 0 0 0,0 1-1 0 0,1-4-10 0 0,11-39-92 0 0,-7 23 92 0 0,1 1-1 0 0,3-4 11 0 0,26-83 126 0 0,-23 64-188 0 0,44-156 112 0 0,-53 182-4 0 0,1 8-76 0 0,-2-3 1 0 0,0 1-1 0 0,-1 0 1 0 0,2-1-1 0 0,-3-4 30 0 0,1 16 6 0 0,-1-2 0 0 0,0 2 0 0 0,0-1 0 0 0,-1 1 0 0 0,1-2 0 0 0,0 2 0 0 0,0 0 0 0 0,0-1 0 0 0,0 1 0 0 0,0-2 0 0 0,0 2 0 0 0,0-2 0 0 0,-2 2 0 0 0,2 0 0 0 0,0-1 1 0 0,-1 1-7 0 0,1 0 11 0 0,0-2 0 0 0,0 2 1 0 0,0 0-1 0 0,0 0 0 0 0,-1 0 1 0 0,1 0-1 0 0,0 0 1 0 0,0 0-1 0 0,0 0 0 0 0,-2 0 1 0 0,2 0-1 0 0,0 0 1 0 0,0 0-1 0 0,-1 0 0 0 0,1 0 1 0 0,0 0-1 0 0,0 0 1 0 0,0 0-1 0 0,-1 0 0 0 0,1 0 1 0 0,0 0-1 0 0,0 0 1 0 0,-2 0-12 0 0,1 2 52 0 0,-1-2 1 0 0,-1 1 0 0 0,2 1 0 0 0,-2 0-1 0 0,2-1 1 0 0,-3 2-53 0 0,2-1-30 0 0,-19 22 129 0 0,1 1-1 0 0,0 1 1 0 0,-17 26-99 0 0,27-36 46 0 0,-61 94-70 0 0,-27 63 24 0 0,90-157-45 0 0,1-5-78 0 0,2-1 0 0 0,-2 1 0 0 0,-4 5 123 0 0,11-16-16 0 0,0 0-1 0 0,0 0 1 0 0,0 0-1 0 0,0 0 1 0 0,0 0-1 0 0,0 0 0 0 0,0 0 1 0 0,0-1-1 0 0,0 1 1 0 0,0 0-1 0 0,0 0 1 0 0,0 0-1 0 0,0 0 1 0 0,0 0-1 0 0,0 0 0 0 0,0 0 1 0 0,0 0-1 0 0,0 0 1 0 0,0 0-1 0 0,0 0 1 0 0,0 0-1 0 0,0 0 1 0 0,-2 0-1 0 0,2 0 0 0 0,0 0 1 0 0,0 0-1 0 0,0 0 1 0 0,0 0-1 0 0,0 0 1 0 0,0 0-1 0 0,0 0 0 0 0,0 0 1 0 0,0 0-1 0 0,0 0 1 0 0,0 0-1 0 0,0 0 1 0 0,0 0-1 0 0,0 0 1 0 0,-1 0-1 0 0,1 0 0 0 0,0 0 1 0 0,0 0 16 0 0,4-10-222 0 0,-3 7 201 0 0,1 0 1 0 0,-1-1 0 0 0,0 1-1 0 0,0 0 1 0 0,1 0 0 0 0,-1-1-1 0 0,-1 1 1 0 0,1 0-1 0 0,-1 0 1 0 0,2-1 20 0 0,0-36 0 0 0,0 20 57 0 0,2-17-112 0 0,-2 11 56 0 0,-1-2 0 0 0,1 2 0 0 0,-4-14-1 0 0,1 17 29 0 0,-1 0-1 0 0,-2 1 1 0 0,-2-6-29 0 0,4 15 34 0 0,-1 3 1 0 0,1-1-1 0 0,-2-1 0 0 0,0 1 1 0 0,-2 1-1 0 0,2 1 1 0 0,-3-6-35 0 0,5 13 10 0 0,2 1 0 0 0,-1-1 0 0 0,0 0 0 0 0,-1 1 0 0 0,1-1 0 0 0,0 1 0 0 0,-1 1 0 0 0,1-2 0 0 0,0 0 0 0 0,0 1 0 0 0,-1 1 0 0 0,1-2 0 0 0,0 2 0 0 0,-1-2 0 0 0,0 2 0 0 0,0-1 1 0 0,1 1-1 0 0,0 0 0 0 0,-1 0 0 0 0,0-2 0 0 0,0 2 0 0 0,1 0 0 0 0,-1 0 0 0 0,0 0 0 0 0,0 2-10 0 0,-1-2 10 0 0,0 1 0 0 0,1 1-1 0 0,-1-2 1 0 0,1 2 0 0 0,-1-1 0 0 0,0 1 0 0 0,1 1 0 0 0,-1-1 0 0 0,0-1-1 0 0,2 3 1 0 0,-2-3 0 0 0,1 3 0 0 0,1-3 0 0 0,-2 2 0 0 0,2 1-10 0 0,-20 31 89 0 0,0 1 0 0 0,2 3 0 0 0,1 0 0 0 0,2 0 0 0 0,-6 26-89 0 0,13-39 17 0 0,1 2 0 0 0,0-2 0 0 0,2 1 0 0 0,-2 24-17 0 0,6-47-1 0 0,2 0 0 0 0,0 1 0 0 0,0-2-1 0 0,2 2 1 0 0,-2-2 0 0 0,0 0 0 0 0,1 2 1 0 0,-1-5 0 0 0,0 2 0 0 0,0-2-1 0 0,0 0 1 0 0,0 1 0 0 0,0-1 0 0 0,0 2 0 0 0,0-2 0 0 0,0 0-1 0 0,1 2 1 0 0,-1-2 0 0 0,0 0 0 0 0,0 1 0 0 0,0-1 0 0 0,2 0-1 0 0,-2 2 1 0 0,0-2 0 0 0,0 0 0 0 0,1 1 0 0 0,-1-1 0 0 0,0 0-1 0 0,1 0 1 0 0,-1 0 0 0 0,0 2 0 0 0,2-2 0 0 0,-2 0 0 0 0,0 0-1 0 0,1 0 1 0 0,-1 0 0 0 0,0 2 0 0 0,1-2 0 0 0,-1 0 0 0 0,1 0-1 0 0,-1 0 1 0 0,0 0 0 0 0,2 0 0 0 0,-2 0 0 0 0,1 0 0 0 0,-1 0-1 0 0,0 0 1 0 0,1 0 0 0 0,-1 0 0 0 0,2-2 0 0 0,-2 2 0 0 0,0 0-1 0 0,1 0 1 0 0,-1 0 0 0 0,0 0 0 0 0,5-5-26 0 0,0 2 1 0 0,1-2-1 0 0,-1 0 0 0 0,-1 0 0 0 0,1 0 1 0 0,-1 1-1 0 0,0-1 0 0 0,1-3 26 0 0,3-5-24 0 0,0-2 1 0 0,0 0-1 0 0,0-1 24 0 0,4-11 13 0 0,-2-1 1 0 0,0-1 0 0 0,0-2-1 0 0,-1-3-13 0 0,-5 13-13 0 0,1-2 0 0 0,-2 2 0 0 0,-1-2 0 0 0,1 0 0 0 0,-3 1 0 0 0,0-4 13 0 0,0 17 19 0 0,0 3 1 0 0,0-2-1 0 0,-1 1 1 0 0,-1 1-1 0 0,1-1 1 0 0,0-1-1 0 0,-2 2 1 0 0,2-1-1 0 0,-2 1-19 0 0,2 4 4 0 0,1 0 0 0 0,-2 1-1 0 0,2-1 1 0 0,-1 2 0 0 0,0-1 0 0 0,1-1-1 0 0,-1 0 1 0 0,-1 2 0 0 0,1-1 0 0 0,1-1-1 0 0,-1 2 1 0 0,-1-2 0 0 0,1 2 0 0 0,0-1-1 0 0,-1 1 1 0 0,1-2 0 0 0,0 2-4 0 0,-1 0-3 0 0,1-1 1 0 0,-2 1-1 0 0,2 0 0 0 0,0 0 1 0 0,0 0-1 0 0,-2 1 0 0 0,2-1 1 0 0,-1 0-1 0 0,1 0 1 0 0,0 2-1 0 0,-2-2 0 0 0,2 0 1 0 0,-1 1-1 0 0,1-1 1 0 0,0 2-1 0 0,0 0 0 0 0,-1-2 1 0 0,1 1 2 0 0,-4 4-4 0 0,1-2 1 0 0,0 2 0 0 0,0 0 0 0 0,0 0-1 0 0,0 0 1 0 0,0 1 0 0 0,-1 4 3 0 0,-6 10 56 0 0,-4 14-56 0 0,15-34 0 0 0,-25 58 189 0 0,-9 35-189 0 0,28-75 7 0 0,1 0 0 0 0,0-1 0 0 0,1 3 0 0 0,1-2 0 0 0,1 1-1 0 0,-1 1 1 0 0,2 9-7 0 0,1-27-3 0 0,0 1-1 0 0,0-1 1 0 0,0-1-1 0 0,0 1 1 0 0,1-1-1 0 0,-1 1 0 0 0,0 0 1 0 0,0-1-1 0 0,1 1 1 0 0,-1-1-1 0 0,0 1 1 0 0,2 0-1 0 0,-2-1 0 0 0,1 1 1 0 0,0-2-1 0 0,-1 2 1 0 0,2-1-1 0 0,-1 1 1 0 0,-1-1-1 0 0,1-1 0 0 0,1 2 1 0 0,-1 0-1 0 0,-1-2 1 0 0,3 3 3 0 0,-2-3-14 0 0,0 0 0 0 0,0 2 0 0 0,1-2 0 0 0,-1 0 0 0 0,0 0 0 0 0,1 0 0 0 0,-1 0 0 0 0,0 0 0 0 0,1 0 0 0 0,-2 0 0 0 0,1 0 0 0 0,0 0 0 0 0,1 0 1 0 0,-1-2-1 0 0,0 2 0 0 0,0 0 0 0 0,1 0 0 0 0,-1-2 0 0 0,0 2 0 0 0,-1-1 0 0 0,2 1 0 0 0,-1-2 0 0 0,0 2 0 0 0,1-2 0 0 0,-2 1 0 0 0,2-1 14 0 0,5-6-48 0 0,-2 0 0 0 0,2-2-1 0 0,-2 2 1 0 0,0-2 0 0 0,3-4 48 0 0,21-51 20 0 0,-17 34-135 0 0,-2 0 0 0 0,-1-1 0 0 0,6-24 115 0 0,-11 35-41 0 0,0 0 0 0 0,-2 0 1 0 0,1-2-1 0 0,-3 2 0 0 0,1 0 1 0 0,-2-11 40 0 0,1 22-5 0 0,0 2 34 0 0,0 0 1 0 0,-2 1-1 0 0,2-1 1 0 0,-1 2-1 0 0,0-3 0 0 0,0 3 1 0 0,-2-1-1 0 0,2-1 1 0 0,-3 0-30 0 0,4 7 8 0 0,0 1 0 0 0,-2-2 1 0 0,2 2-1 0 0,0-2 0 0 0,0 2 1 0 0,-1-1-1 0 0,1 1 0 0 0,-1-2 1 0 0,1 2-1 0 0,-2 0 1 0 0,2-2-1 0 0,0 2 0 0 0,-1 0 1 0 0,1-1-1 0 0,-1 1 0 0 0,1 0 1 0 0,-1 0-1 0 0,-1-2 0 0 0,2 2 1 0 0,-1 0-1 0 0,1 0 1 0 0,-1 0-1 0 0,1 0 0 0 0,-2 0 1 0 0,1 0-1 0 0,1 0 0 0 0,-1 0 1 0 0,1 0-1 0 0,-2 0 0 0 0,2 0 1 0 0,-1 0-1 0 0,0 0 1 0 0,1 0-1 0 0,-2 0 0 0 0,2 2 1 0 0,-1-2-1 0 0,1 0 0 0 0,-1 0 1 0 0,1 1-1 0 0,-2-1 0 0 0,2 2-8 0 0,-3 0 11 0 0,0 1-1 0 0,-1 0 0 0 0,1 0 0 0 0,1 1 0 0 0,-1-1 0 0 0,0 0 0 0 0,0 4-10 0 0,-9 14 54 0 0,0 2-1 0 0,1-1 1 0 0,2 3 0 0 0,-2 5-54 0 0,-29 102 144 0 0,35-116-142 0 0,5-13-2 0 0,-9 27-40 0 0,0 10 40 0 0,7-32 0 0 0,1 1-1 0 0,0-1 1 0 0,-1-2-1 0 0,2 2 1 0 0,0 0-1 0 0,0 1 1 0 0,0-1-1 0 0,2 0 1 0 0,-2-8-8 0 0,0 1-1 0 0,0-1 0 0 0,0 0 0 0 0,0 2 0 0 0,0-2 0 0 0,0 0 0 0 0,0 2 0 0 0,1-2 0 0 0,-1 0 1 0 0,0 0-1 0 0,0 1 0 0 0,0-1 0 0 0,0 0 0 0 0,1 0 0 0 0,-1 2 0 0 0,0-2 0 0 0,0 0 0 0 0,2 0 1 0 0,-2 2-1 0 0,0-2 0 0 0,0 0 0 0 0,1 0 0 0 0,-1 0 0 0 0,0 0 0 0 0,0 0 0 0 0,1 1 1 0 0,-1-1-1 0 0,0 0 0 0 0,2 0 9 0 0,-1 0-15 0 0,-1 0 0 0 0,1 0 0 0 0,0 0 0 0 0,1 0 0 0 0,-1 0 0 0 0,0-1 1 0 0,-1 1-1 0 0,2 0 0 0 0,-1 0 0 0 0,0-2 0 0 0,1 2 15 0 0,3-3-39 0 0,-1-1-1 0 0,1 1 1 0 0,-1-2 0 0 0,3-1 39 0 0,-1-2-48 0 0,1 0 1 0 0,-2-1 0 0 0,1 1 0 0 0,0-1 0 0 0,-2 0 0 0 0,1 0-1 0 0,-1-1 1 0 0,0 0 0 0 0,0 0 0 0 0,-2-1 0 0 0,1 0 47 0 0,3-10-307 0 0,-2-2 0 0 0,0 0 0 0 0,-1 0 0 0 0,1-19 307 0 0,-3 26-79 0 0,-1 1-1 0 0,-1 1 1 0 0,1-3 0 0 0,-4-12 79 0 0,3 21 24 0 0,-1 2-1 0 0,1-2 0 0 0,-2 1 1 0 0,2 1-1 0 0,-2-1 0 0 0,1-1 0 0 0,-1 1 1 0 0,-1 3-1 0 0,2-3 0 0 0,-2 1 1 0 0,0-1-24 0 0,2 5 6 0 0,2 2 1 0 0,0 0-1 0 0,-1-1 1 0 0,1 1 0 0 0,0 0-1 0 0,-1 0 1 0 0,1-2-1 0 0,-1 2 1 0 0,1 0 0 0 0,0 0-1 0 0,-2 0 1 0 0,2-1-1 0 0,-1 1 1 0 0,1 0 0 0 0,-1 0-1 0 0,1 0 1 0 0,-2 0 0 0 0,2 0-1 0 0,-1 0 1 0 0,1 0-1 0 0,0 0 1 0 0,-1 0 0 0 0,-1 0-7 0 0,1 0 11 0 0,0 1 1 0 0,-1-1 0 0 0,1 0-1 0 0,0 2 1 0 0,0-2 0 0 0,-1 1-1 0 0,1 1 1 0 0,0-2 0 0 0,-1 2-1 0 0,1-1-11 0 0,-4 4 42 0 0,1 2-1 0 0,0-1 0 0 0,-1-1 1 0 0,-1 5-42 0 0,6-10 2 0 0,-10 19 98 0 0,-1 2 0 0 0,1 2 0 0 0,1-2 1 0 0,-6 21-101 0 0,1 7 132 0 0,-8 42-132 0 0,15-63 45 0 0,3 1 0 0 0,-2 21-45 0 0,4-40-24 0 0,2 0-1 0 0,0-2 1 0 0,0 2-1 0 0,0-1 0 0 0,2 1 1 0 0,-1 0-1 0 0,0-2 0 0 0,1 2 1 0 0,0-1-1 0 0,2 3 25 0 0,-4-11-9 0 0,0-1 1 0 0,1 2-1 0 0,-1 0 0 0 0,2-1 0 0 0,-2-1 1 0 0,0 2-1 0 0,1 0 0 0 0,0-2 0 0 0,-1 1 1 0 0,2-1-1 0 0,-2 2 0 0 0,1-2 0 0 0,0 1 1 0 0,-1-1-1 0 0,2 2 0 0 0,-1-2 0 0 0,0 0 1 0 0,-1 2-1 0 0,2-2 0 0 0,-1 0 0 0 0,0 0 1 0 0,-1 1-1 0 0,3-1 9 0 0,-1 0-33 0 0,1 0 0 0 0,1 0 0 0 0,-1 0 0 0 0,-1 0 1 0 0,1-1-1 0 0,-1 1 0 0 0,2-2 0 0 0,-1 2 33 0 0,14-8-145 0 0,-1 1-1 0 0,6-6 146 0 0,-9 7 24 0 0,9-9-144 0 0,1 1 1 0 0,-1-4-1 0 0,0-2 120 0 0,21-15-4 0 0,7-4-34 0 0,-3-4 0 0 0,3-5 38 0 0,85-97-82 0 0,-133 145 82 0 0,4-6 38 0 0,-5 6-37 0 0,-1 0 1 0 0,0 0-1 0 0,0 0 1 0 0,0 0 0 0 0,0 0-1 0 0,0-2 1 0 0,0 2 0 0 0,0 0-1 0 0,0 0 1 0 0,0 0-1 0 0,0 0 1 0 0,0 0 0 0 0,0 0-1 0 0,0 0 1 0 0,0 0-1 0 0,0 0 1 0 0,0 0 0 0 0,0 0-1 0 0,0 0 1 0 0,0 0 0 0 0,0 2-1 0 0,2-2 1 0 0,-2 0-1 0 0,0 0 1 0 0,0 0 0 0 0,0 0-1 0 0,0 0 1 0 0,0 0 0 0 0,0 0-1 0 0,0 0 1 0 0,0 0-1 0 0,0 0 1 0 0,0 0 0 0 0,0 0-1 0 0,0 0 1 0 0,0 0 0 0 0,0 0-1 0 0,0 0 1 0 0,0 0-1 0 0,0 0 1 0 0,0 0 0 0 0,0 0-1 0 0,0 0 1 0 0,0 0 0 0 0,0 0-1 0 0,0 0 1 0 0,0 0-1 0 0,0 0 1 0 0,0 1 0 0 0,0-1-1 0 0,0 0 1 0 0,0 0-2 0 0,0 0 11 0 0,0 2 0 0 0,0 0 0 0 0,-2-1 0 0 0,2 1 1 0 0,0-2-1 0 0,-1 1 0 0 0,1 1 0 0 0,-1-2 0 0 0,1 2 0 0 0,-2-1 1 0 0,2-1-1 0 0,-1 2-11 0 0,-26 37-282 0 0,-24 42 282 0 0,11-6 299 0 0,-19 52-299 0 0,54-116-16 0 0,0 2-1 0 0,1 0 1 0 0,0-2-1 0 0,0 2 0 0 0,1 2 18 0 0,3-15-9 0 0,0 1 0 0 0,-1-1 0 0 0,1 2 1 0 0,0-2-1 0 0,0 2 0 0 0,0-2 0 0 0,0 1 1 0 0,0-1-1 0 0,0 2 0 0 0,0-2 0 0 0,0 2 1 0 0,0-2-1 0 0,0 1 0 0 0,0-1 1 0 0,0 2-1 0 0,0-2 0 0 0,0 1 0 0 0,1-1 1 0 0,-1 2-1 0 0,0-2 0 0 0,0 2 0 0 0,2-2 1 0 0,-2 0-1 0 0,0 1 0 0 0,0-1 1 0 0,1 2-1 0 0,-1-2 0 0 0,1 0 0 0 0,-1 2 1 0 0,0-2-1 0 0,2 0 0 0 0,-2 1 8 0 0,1-1-5 0 0,0 0-1 0 0,1 0 1 0 0,-2 0-1 0 0,1 0 0 0 0,0 0 1 0 0,-1 0-1 0 0,1 0 1 0 0,1-1-1 0 0,-2 1 1 0 0,1 0-1 0 0,0 0 0 0 0,-1-2 1 0 0,2 2-1 0 0,-2 0 1 0 0,1-2-1 0 0,0 2 1 0 0,-1-1-1 0 0,2 1 1 0 0,-2-2-1 0 0,1 2 0 0 0,-1-2 1 0 0,1 2-1 0 0,-1-1 1 0 0,0 1-1 0 0,2-2 1 0 0,-2 2-1 0 0,0-1 6 0 0,66-102 41 0 0,-52 85-27 0 0,-1 1 0 0 0,0 0-14 0 0,0 3 119 0 0,-1-3 0 0 0,5-10-119 0 0,-6 11 4 0 0,-8 11-13 0 0,1-2 0 0 0,-1 2 0 0 0,1-1 0 0 0,-2 1 0 0 0,1-1 0 0 0,-1-1 0 0 0,1 1 9 0 0,-11 25 100 0 0,2 0 0 0 0,-10 16-100 0 0,4-8 88 0 0,-8 24-88 0 0,13-29-96 0 0,0 3-1 0 0,2-3 1 0 0,1 3-1 0 0,0-1 1 0 0,1-1-1 0 0,1 1 1 0 0,0 1-1 0 0,2 1 1 0 0,2 3 96 0 0,-4-29-17 0 0,2 1-1 0 0,0-1 1 0 0,0 0 0 0 0,0 2-1 0 0,0-2 1 0 0,0 0-1 0 0,2 2 1 0 0,-2-2 0 0 0,0 0-1 0 0,0 1 1 0 0,0-1 0 0 0,0 0-1 0 0,0 2 1 0 0,0-2 0 0 0,1 0-1 0 0,-1 2 1 0 0,0-2-1 0 0,0 0 1 0 0,0 1 0 0 0,1-1-1 0 0,-1 0 1 0 0,0 0 0 0 0,0 2-1 0 0,2-2 1 0 0,-2 0 0 0 0,0 0-1 0 0,1 0 1 0 0,-1 1-1 0 0,0-1 1 0 0,1 0 0 0 0,-1 0-1 0 0,0 0 18 0 0,2 0-39 0 0,-1 0-1 0 0,0 0 0 0 0,0 0 0 0 0,-1 0 0 0 0,2 0 0 0 0,-1-1 1 0 0,0 1-1 0 0,1 0 0 0 0,-2-2 0 0 0,1 2 0 0 0,0 0 0 0 0,-1-1 1 0 0,2 1-1 0 0,-1-2 40 0 0,3-1-57 0 0,0-1 1 0 0,0 0 0 0 0,-2 0 0 0 0,2-1-1 0 0,-1 1 1 0 0,3-5 56 0 0,8-20 3 0 0,5-23-3 0 0,7-14 16 0 0,-7 22 198 0 0,10-39-214 0 0,-15 39 7 0 0,-10 34 11 0 0,-1 1 0 0 0,-1-1 0 0 0,0 0 0 0 0,0-3-18 0 0,-2 13 0 0 0,0 0 0 0 0,0 0 0 0 0,0 0 0 0 0,0 0 0 0 0,0 0 0 0 0,0 0 0 0 0,0 0 0 0 0,0 0 0 0 0,0-1 0 0 0,0 1 0 0 0,0 0 0 0 0,0 0 0 0 0,0 0 0 0 0,0 0 0 0 0,0 0 0 0 0,0 0 0 0 0,0 0 0 0 0,0 0 0 0 0,0 0 0 0 0,0 0 0 0 0,0 0-1 0 0,0 0 1 0 0,0 0 0 0 0,0 0 0 0 0,0-2 0 0 0,0 2 0 0 0,0 0 0 0 0,0 0 0 0 0,0 0 0 0 0,0 0 0 0 0,0 0 0 0 0,0 0 0 0 0,0 0 0 0 0,0 0 0 0 0,0 0 0 0 0,0 0 0 0 0,0 0 0 0 0,0 0 0 0 0,0 0 0 0 0,0 0 0 0 0,0 0 0 0 0,0 0 0 0 0,-1 0 0 0 0,1 0 0 0 0,0 0 0 0 0,0 0 0 0 0,0 0 0 0 0,0 0 0 0 0,0 0 0 0 0,0 0 0 0 0,0 0 0 0 0,-5 3-7 0 0,-3 9 38 0 0,-22 44 124 0 0,1 4 0 0 0,3 1 0 0 0,-7 26-155 0 0,16-38 35 0 0,8-20 24 0 0,-11 20-59 0 0,13-38-54 0 0,7-11 51 0 0,0 0 0 0 0,0 0-1 0 0,0 0 1 0 0,0 0-1 0 0,0 0 1 0 0,0 0 0 0 0,0 0-1 0 0,-1 0 1 0 0,1-1-1 0 0,0 1 1 0 0,0 0 0 0 0,0 0-1 0 0,0 0 1 0 0,0 0 0 0 0,0 0-1 0 0,0 0 1 0 0,0 0-1 0 0,0-2 1 0 0,0 2 0 0 0,0 0-1 0 0,0 0 1 0 0,0 0-1 0 0,0 0 1 0 0,0 0 0 0 0,0 0-1 0 0,0 0 1 0 0,0-2-1 0 0,0 2 1 0 0,0 0 0 0 0,0 0-1 0 0,0 0 1 0 0,0 0 0 0 0,0 0-1 0 0,0 0 4 0 0,4-29-150 0 0,1 5 169 0 0,-1-4-1 0 0,-1 2 1 0 0,-1-23-19 0 0,1 22-19 0 0,-3 25 27 0 0,3-77 45 0 0,-3 64-14 0 0,0 2-1 0 0,-2 0 1 0 0,1 0 0 0 0,0 0 0 0 0,-2-2-39 0 0,3 15 14 0 0,-1-1 1 0 0,1 1-1 0 0,0-2 0 0 0,0 2 0 0 0,0-1 1 0 0,-2 1-1 0 0,2-2 0 0 0,0 2 1 0 0,-1-2-1 0 0,1 2 0 0 0,0-1 1 0 0,-1 1-1 0 0,1-2 0 0 0,-1 2 0 0 0,1 0 1 0 0,0-2-1 0 0,-2 2 0 0 0,2 0 1 0 0,-1-1-1 0 0,1 1 0 0 0,-1 0 1 0 0,-1 0-1 0 0,2-2 0 0 0,-1 2 1 0 0,1 0-1 0 0,-1 0 0 0 0,1 0 0 0 0,-2 0 1 0 0,2 0-1 0 0,-1 0 0 0 0,0 0 1 0 0,-1 0-15 0 0,-1 0 46 0 0,-1 2 0 0 0,-2-2 1 0 0,2 1-1 0 0,0 1 0 0 0,-3 1-46 0 0,-13 4 188 0 0,19-7-167 0 0,-1 0-1 0 0,1 0 1 0 0,1 0-1 0 0,-1 0 1 0 0,-1 0-1 0 0,1 0 1 0 0,1-2-1 0 0,-1 2 1 0 0,-1 0-1 0 0,2 0 1 0 0,-1 0-1 0 0,0-1 1 0 0,1 1-1 0 0,-1 0 1 0 0,-1-2-1 0 0,2 2 1 0 0,-1-2-1 0 0,1 2 1 0 0,-1-1-1 0 0,-1 1 1 0 0,2-2-1 0 0,-1 2 1 0 0,1-2-1 0 0,0 2 1 0 0,-1-1-1 0 0,1-1 1 0 0,-2 2-1 0 0,2-1 1 0 0,0-1-1 0 0,0 2 1 0 0,-1-2-1 0 0,1 1 1 0 0,0 1-1 0 0,0-2 1 0 0,0 0-1 0 0,0 1 1 0 0,0 1-1 0 0,0-2 1 0 0,0 1-1 0 0,0-1 1 0 0,0 2-1 0 0,0-2 1 0 0,0 1-1 0 0,0 1 1 0 0,0-2-1 0 0,1 0-20 0 0,1-2 1 0 0,-1-1 0 0 0,-1 0 0 0 0,1-2 1 0 0,1 3-1 0 0,-2-1 0 0 0,0 0 0 0 0,0 0 0 0 0,0 0 0 0 0,0 0 0 0 0,0-1 0 0 0,-2 1 0 0 0,2 0 0 0 0,-1 0 0 0 0,0 0 0 0 0,-1 0 0 0 0,1 0 0 0 0,0 1 0 0 0,-2-1 1 0 0,2 1-1 0 0,-2 0-1 0 0,-3-8 172 0 0,0-1 0 0 0,-1-8-172 0 0,-13-21-46 0 0,17 39 70 0 0,1-2 0 0 0,0 1-1 0 0,0 0 1 0 0,-1 0 0 0 0,0 1 0 0 0,0 0-1 0 0,0 0 1 0 0,0 1 0 0 0,-1-1-1 0 0,2 0 1 0 0,-2 1 0 0 0,0-1-1 0 0,0 1-23 0 0,-13-9-67 0 0,-15-12 67 0 0,18 13-53 0 0,0-1-1 0 0,-14-5 54 0 0,22 11 5 0 0,-1 0-1 0 0,0 0 1 0 0,2 0 0 0 0,-1 0 0 0 0,-2-5-5 0 0,-5-3 72 0 0,9 10-59 0 0,-130-120-24 0 0,105 98 76 0 0,8 9 6 0 0,0-3 0 0 0,-9-12-71 0 0,-14-8 151 0 0,38 34-138 0 0,1 0 0 0 0,0 2 0 0 0,0-2 1 0 0,-3 0-14 0 0,-9-6-5 0 0,-6-2 11 0 0,19 11 1 0 0,2 2 0 0 0,-1-1 0 0 0,-1-3 0 0 0,2 3 1 0 0,-1-1-1 0 0,-1 0 0 0 0,2-1-7 0 0,-9-8 43 0 0,2-1 1 0 0,0 1-1 0 0,-4-10-43 0 0,5 10 58 0 0,0-1 0 0 0,0 2 0 0 0,0 1 0 0 0,-1-1 0 0 0,-2-1-58 0 0,2 1 36 0 0,0 0 0 0 0,0 0 0 0 0,0-1 1 0 0,0-4-37 0 0,-15-15-112 0 0,-22-32 126 0 0,-4-15-18 0 0,45 71 46 0 0,0-1 0 0 0,-2 1 0 0 0,2 1 1 0 0,-1-1-1 0 0,-1 1 0 0 0,0 0 0 0 0,1 0 0 0 0,-1 0 1 0 0,-4 0-43 0 0,-55-26-44 0 0,58 27-29 0 0,-1 0 83 0 0,0-1 1 0 0,0 2-1 0 0,-1 0 1 0 0,1 0 0 0 0,-1 1-11 0 0,5 2-27 0 0,1-2 0 0 0,-2 1 0 0 0,2-1 0 0 0,-1 1 0 0 0,0-3 27 0 0,-16-4 103 0 0,16 7-76 0 0,-7-3 57 0 0,0-1 0 0 0,0 2 1 0 0,2-2-1 0 0,-6-4-84 0 0,6 5-21 0 0,0-1 1 0 0,1 2 0 0 0,-1 0-1 0 0,-9-2 21 0 0,-3-1-194 0 0,20 4 193 0 0,-1 2 1 0 0,2-2-1 0 0,-2 1 1 0 0,0-1-1 0 0,2 0 1 0 0,-2 1-1 0 0,1-1 1 0 0,-10-8 16 0 0,8 9-44 0 0,0-1 1 0 0,0-1-1 0 0,2 0 1 0 0,-2 1-1 0 0,1-1 1 0 0,-3-4 27 0 0,3 4-20 0 0,0 0 0 0 0,-1 0 1 0 0,2 1-1 0 0,-1-1 0 0 0,-1-1 1 0 0,0 3-1 0 0,-1-2 20 0 0,-4-2-129 0 0,1 0-1 0 0,-1 0 1 0 0,1 0-1 0 0,0-1 1 0 0,0-1 0 0 0,-1-1 129 0 0,-3-3 78 0 0,-1 1 1 0 0,0 0 0 0 0,-5 0-79 0 0,16 9-4 0 0,1 1-1 0 0,0 0 1 0 0,-1 0 0 0 0,1 0 0 0 0,0 0 0 0 0,-1 0 0 0 0,1 0-1 0 0,0 0 1 0 0,0 1 0 0 0,-1-1 0 0 0,1 0 0 0 0,0 0 0 0 0,-1 2-1 0 0,1-2 1 0 0,1 2 0 0 0,-1-2 0 0 0,-1 0 0 0 0,1 1 4 0 0,-20 17 3 0 0,-23 29 58 0 0,34-42-178 0 0,9-5 126 0 0,1 0 0 0 0,-1 2-1 0 0,1-2 1 0 0,-2 0 0 0 0,1 0 0 0 0,1 1-1 0 0,-1-1 1 0 0,1 0 0 0 0,-1 2-1 0 0,1-2 1 0 0,-2 2 0 0 0,2-2 0 0 0,-1 1-1 0 0,1-1 1 0 0,-1 2 0 0 0,1-1-9 0 0,-10 9-143 0 0,5-3 310 0 0,5-7-175 0 0,0 0 1 0 0,0 0-1 0 0,0 0 1 0 0,-1 0-1 0 0,1 1 1 0 0,0-1-1 0 0,0 0 1 0 0,0 0-1 0 0,0 0 1 0 0,-1 0-1 0 0,1 0 1 0 0,0 0-1 0 0,0 0 1 0 0,0 0-1 0 0,0 0 1 0 0,-2 0-1 0 0,2 0 0 0 0,0 0 1 0 0,0 0-1 0 0,0 0 1 0 0,-1 0-1 0 0,1 0 1 0 0,0 0-1 0 0,0 0 1 0 0,0 0-1 0 0,-1 0 1 0 0,1 0-1 0 0,0 0 1 0 0,0 0-1 0 0,0 0 1 0 0,0 0-1 0 0,-2 0 1 0 0,2 0-1 0 0,0 0 1 0 0,0 0-1 0 0,0-1 1 0 0,0 1-1 0 0,0 0 1 0 0,-1 0-1 0 0,1 0 1 0 0,0 0-1 0 0,0 0 1 0 0,0-2-1 0 0,0 2 0 0 0,0 0 1 0 0,0 0-1 0 0,0 0 1 0 0,-1 0-1 0 0,1-2 8 0 0,-4-2-3 0 0,2 4-5 0 0,2 0 1 0 0,0-2 0 0 0,0 2-1 0 0,-1 0 1 0 0,1 0 0 0 0,0-2-1 0 0,0 2 1 0 0,0 0-1 0 0,0 0 1 0 0,-1-1 0 0 0,1 1-1 0 0,0 0 1 0 0,0 0 0 0 0,0-2-1 0 0,0 2 1 0 0,0 0 0 0 0,0 0-1 0 0,0-2 1 0 0,0 2-1 0 0,0 0 1 0 0,0-1 0 0 0,0 1 7 0 0,-3-8 92 0 0,-10 1 22 0 0,1 4-133 0 0,-15-8 46 0 0,23 11-37 0 0,0-2 1 0 0,0 2 0 0 0,0 0-1 0 0,0 0 1 0 0,0 2 0 0 0,0-2-1 0 0,0 1 1 0 0,0-1 0 0 0,0 2-1 0 0,-1-1 10 0 0,4 1-3 0 0,1-2 1 0 0,-1 0-1 0 0,1 0 0 0 0,-2 2 0 0 0,2-2 0 0 0,-1 0 0 0 0,1 0 0 0 0,-1 0 0 0 0,1 0 0 0 0,-2 0 0 0 0,1 0 0 0 0,1 1 0 0 0,-1-1 1 0 0,1-1-1 0 0,-2 1 0 0 0,2 0 0 0 0,-1 0 0 0 0,1 0 0 0 0,-1 0 0 0 0,-1 0 0 0 0,2 0 0 0 0,-1-2 0 0 0,1 2 0 0 0,-1 0 0 0 0,1 0 0 0 0,-1-2 1 0 0,1 2-1 0 0,-2 0 0 0 0,2-1 0 0 0,0 1 0 0 0,-1-2 0 0 0,1 2 0 0 0,-1 0 0 0 0,1-1 0 0 0,0 1 0 0 0,-2-2 0 0 0,2 2 0 0 0,0-2 0 0 0,0 2 1 0 0,-1-1-1 0 0,1 1 0 0 0,0-2 3 0 0,0 1 3 0 0,-1 1 0 0 0,1 0 1 0 0,-2 0-1 0 0,2 0 0 0 0,-1 0 1 0 0,1 0-1 0 0,-1 0 0 0 0,1 0 1 0 0,0 0-1 0 0,-2 0 0 0 0,2 0 1 0 0,-1 0-1 0 0,1 0 0 0 0,-1 0 1 0 0,1 0-1 0 0,-1 0 0 0 0,1 0 1 0 0,0 1-1 0 0,-2-1-3 0 0,-12 5-68 0 0,12-3 89 0 0,1-2-21 0 0,1 0 0 0 0,-1 0 0 0 0,1 0 0 0 0,-1 0 0 0 0,1 0 0 0 0,0 0 0 0 0,-2-2 0 0 0,2 2 0 0 0,-1 0 0 0 0,1 0 0 0 0,-1 0 0 0 0,1 0 0 0 0,0-2 0 0 0,-2 2 0 0 0,2 0 0 0 0,-1 0 0 0 0,1-1 0 0 0,0 1 0 0 0,-1 0 0 0 0,1-2 0 0 0,0 2 0 0 0,-2 0 0 0 0,2-1 0 0 0,0 1 0 0 0,0-2 0 0 0,-1 2-6 0 0,1 0 1 0 0,0 0-1 0 0,0-2 1 0 0,0 2-1 0 0,0 0 1 0 0,-1 0-1 0 0,1-1 0 0 0,0 1 1 0 0,0 0-1 0 0,0 0 1 0 0,-2 0-1 0 0,2 0 1 0 0,0-2-1 0 0,0 2 1 0 0,-1 0-1 0 0,1 0 1 0 0,0 0-1 0 0,0 0 1 0 0,-1 0-1 0 0,1 0 0 0 0,0 0 1 0 0,-1 0-1 0 0,1 0 1 0 0,0 0-1 0 0,0 0 1 0 0,-2 0-1 0 0,2 0 6 0 0,-12 2-26 0 0,8-1 12 0 0,-2 6 118 0 0,6-7-104 0 0,0 0 0 0 0,0 1 0 0 0,0-1 1 0 0,-1 0-1 0 0,1 0 0 0 0,0 0 0 0 0,0 0 0 0 0,0 0 0 0 0,0 0 0 0 0,0 0 0 0 0,0 0 0 0 0,0 0 0 0 0,0 2 0 0 0,-2-2 0 0 0,2 0 0 0 0,0 0 0 0 0,0 0 0 0 0,0 0 0 0 0,0 0 0 0 0,0 0 0 0 0,0 0 0 0 0,-1 0 0 0 0,1 0 0 0 0,0 0 0 0 0,0 0 0 0 0,0 0 0 0 0,0 0 0 0 0,0 0 0 0 0,-1 0 0 0 0,1 0 0 0 0,0 0 0 0 0,0 0 0 0 0,0 0 0 0 0,0 0-1 0 0,0 0 0 0 0,0 0 0 0 0,-2 0 0 0 0,2 0 0 0 0,0 0 1 0 0,0 0-1 0 0,0 0 0 0 0,0 0 0 0 0,0 0 0 0 0,0 0 0 0 0,-1 0 0 0 0,1 0 0 0 0,0 0 0 0 0,0 0 0 0 0,0 0 0 0 0,0 0 0 0 0,0 0 0 0 0,0 0 0 0 0,-1 0 0 0 0,1 0 0 0 0,0 0 0 0 0,0 0 0 0 0,0 0 0 0 0,0 0 0 0 0,0 0 0 0 0,0 0 0 0 0,0 2 0 0 0,0-2 1 0 0,-4 3 45 0 0,4-3-46 0 0,-1 0 0 0 0,1-2-1 0 0,0 2 1 0 0,-2 0 0 0 0,2 0 0 0 0,0 2 0 0 0,-1-2 0 0 0,1 0-1 0 0,0 0 1 0 0,-1 0 0 0 0,1 0 0 0 0,0 0 0 0 0,-2 0-1 0 0,2 0 1 0 0,0 1 0 0 0,-1-1 0 0 0,1 0 0 0 0,0 0 1 0 0,-7 7 45 0 0,5-4-60 0 0,2-6-106 0 0,0-2 142 0 0,0 5-14 0 0,0 0 1 0 0,0 0-1 0 0,0 0 0 0 0,-2-2 1 0 0,2 2-1 0 0,0 0 1 0 0,0 0-1 0 0,-1 0 1 0 0,1 0-1 0 0,0 0 1 0 0,0 0-1 0 0,-1-1 1 0 0,1 1-1 0 0,0 0 0 0 0,0 0 1 0 0,-1 0-1 0 0,1 0 1 0 0,0 0-1 0 0,0 0 1 0 0,-2 0-1 0 0,2 0 1 0 0,0 0-1 0 0,-1 0-7 0 0,1 0 1 0 0,0 0 1 0 0,-1 0-1 0 0,1 0 0 0 0,0 0 1 0 0,0 0-1 0 0,-2 0 0 0 0,2 0 1 0 0,0 0-1 0 0,0 1 0 0 0,0-1 1 0 0,-1 0-1 0 0,1 0 0 0 0,0 0 1 0 0,0 0-1 0 0,-1 0 0 0 0,1 0 1 0 0,0 0-1 0 0,0 2 0 0 0,0-2 1 0 0,0 0-1 0 0,-2 0 0 0 0,2 0 1 0 0,0 2-1 0 0,0-2 0 0 0,0 0 1 0 0,0 0-1 0 0,0 1-1 0 0,-5 6 91 0 0,5-7-90 0 0,0 0 1 0 0,0 0 0 0 0,0 0-1 0 0,0 0 1 0 0,0 0-1 0 0,0 0 1 0 0,0 0 0 0 0,0 0-1 0 0,0-2 1 0 0,0 2 0 0 0,0 0-1 0 0,0 0 1 0 0,0 0-1 0 0,0 0 1 0 0,0 0 0 0 0,0 0-1 0 0,0 0 1 0 0,0 0 0 0 0,0 0-1 0 0,0-1 1 0 0,0 1-1 0 0,0 0 1 0 0,0 0 0 0 0,0 0-1 0 0,0 0 1 0 0,0 0-1 0 0,0 0 1 0 0,0 0 0 0 0,0 0-1 0 0,0 0 1 0 0,0 0 0 0 0,-1 0-1 0 0,1 0 1 0 0,0-2-1 0 0,0 2 1 0 0,0 0 0 0 0,0 0-1 0 0,0 0 1 0 0,0 0 0 0 0,0 0-1 0 0,0 0 1 0 0,0 0-1 0 0,0 0 1 0 0,0 0 0 0 0,-2 0-1 0 0,2 0 1 0 0,0 0-1 0 0,0 0 1 0 0,0 0 0 0 0,0 0-1 0 0,0 0 1 0 0,0 0 0 0 0,0 0-1 0 0,0 0 1 0 0,0 0-1 0 0,-1 0-1 0 0,-1 6-36 0 0,2-6 39 0 0,0 2 0 0 0,0-2 1 0 0,0 0-1 0 0,0 2 1 0 0,0-2-1 0 0,0 0 1 0 0,0 0-1 0 0,-2 1 1 0 0,2-1-1 0 0,0 0 1 0 0,0 0-1 0 0,0 2 1 0 0,0-2-1 0 0,-1 0 1 0 0,1 0-1 0 0,0 2 1 0 0,0-2-1 0 0,0 0 0 0 0,-1 0 1 0 0,1 0-1 0 0,0 0 1 0 0,0 1-1 0 0,-2-1 1 0 0,2 0-1 0 0,0 0 1 0 0,-1 0-4 0 0,1 0-3 0 0,0 0 0 0 0,0 0 0 0 0,0 0 0 0 0,0 0 0 0 0,0 0 0 0 0,0 0 0 0 0,0 0 0 0 0,0 0 0 0 0,0 0 0 0 0,0 0 0 0 0,0-1 0 0 0,0 1 0 0 0,0 0 1 0 0,0 0-1 0 0,0 0 0 0 0,0 0 0 0 0,0 0 0 0 0,0 0 0 0 0,0 0 0 0 0,0 0 0 0 0,0 0 0 0 0,0 0 0 0 0,0 0 0 0 0,0 0 0 0 0,0-2 0 0 0,0 2 0 0 0,0 0 0 0 0,0 0 0 0 0,0 0 0 0 0,0 0 0 0 0,0 0 1 0 0,0 0-1 0 0,0 0 0 0 0,0 0 0 0 0,0 0 0 0 0,0 0 0 0 0,0 0 0 0 0,0 0 0 0 0,1 0 0 0 0,-1 0 0 0 0,0 0 0 0 0,0 0 0 0 0,0 0 0 0 0,0 0 0 0 0,0-2 0 0 0,0 2 3 0 0,2-1 144 0 0,-2-1-146 0 0,0 2 0 0 0,0 0 0 0 0,0 0 0 0 0,0 0 0 0 0,0 0 0 0 0,0 0 0 0 0,0 0 0 0 0,0 0 0 0 0,0 0 0 0 0,0 0 0 0 0,0 0 0 0 0,0 0 0 0 0,0 0 0 0 0,0 0 0 0 0,0-2 0 0 0,0 2-1 0 0,0 0 1 0 0,0 0 0 0 0,0 0 0 0 0,0 0 0 0 0,0 0 0 0 0,0 0 0 0 0,0 0 0 0 0,0 0 0 0 0,0 0 0 0 0,0 0 0 0 0,0 0 0 0 0,0 0 0 0 0,0-1 0 0 0,0 1 0 0 0,0 0 0 0 0,0 0 0 0 0,0 0 0 0 0,0 0 0 0 0,0 0 0 0 0,0 0 0 0 0,-2 0 0 0 0,2 0 0 0 0,0 0 0 0 0,0 0 0 0 0,0 0 0 0 0,0 0 2 0 0,0 0 5 0 0,0 0 0 0 0,0 0 0 0 0,0 0 0 0 0,0 0 0 0 0,0-2 0 0 0,-1 2 0 0 0,1 0 0 0 0,0 0 0 0 0,0 0 0 0 0,0 0 0 0 0,0 0 0 0 0,0 0 0 0 0,0 0 0 0 0,0 0 0 0 0,-1 0 0 0 0,1 0 0 0 0,0 0 0 0 0,0 0 0 0 0,0 0 0 0 0,0 0 1 0 0,0 0-1 0 0,0 2 0 0 0,0-2 0 0 0,0 0 0 0 0,-2 0 0 0 0,2 0 0 0 0,0 0 0 0 0,0 0 0 0 0,0 0 0 0 0,0 0 0 0 0,0 0 0 0 0,0 0 0 0 0,0 0 0 0 0,0 0 0 0 0,0 0 0 0 0,0 0 0 0 0,0 1 0 0 0,-1-1 0 0 0,1 0 0 0 0,0 0 0 0 0,0 0 0 0 0,0 0 0 0 0,0 0 0 0 0,0 0 0 0 0,0 0 0 0 0,0 2 0 0 0,0-2 0 0 0,0 0 0 0 0,0 0 0 0 0,0 0 0 0 0,0 0 0 0 0,0 0 0 0 0,0 0-5 0 0,0 0-2 0 0,-3 8-207 0 0,3-8 207 0 0,0 0 0 0 0,0 0-1 0 0,0 0 1 0 0,0 0 0 0 0,0 0 0 0 0,0 0-1 0 0,0 0 1 0 0,0 2 0 0 0,0-2-1 0 0,0 0 1 0 0,0 0 0 0 0,0 0 0 0 0,0 0-1 0 0,0 0 1 0 0,0 0 0 0 0,0 0-1 0 0,0 0 1 0 0,0 0 0 0 0,0 0 0 0 0,0 0-1 0 0,0 0 1 0 0,0 0 0 0 0,0 1 0 0 0,0-1-1 0 0,0 0 1 0 0,-1 0 0 0 0,1 0-1 0 0,0 0 1 0 0,0 0 0 0 0,0 0 0 0 0,0 0-1 0 0,0 0 1 0 0,0 0 0 0 0,0 0-1 0 0,0 0 1 0 0,0 0 0 0 0,0 0 0 0 0,0 0-1 0 0,-1 0 1 0 0,1 0 0 0 0,0 0 0 0 0,0 0-1 0 0,0 0 1 0 0,0 0 0 0 0,0 0-1 0 0,0 0 1 0 0,0 0 0 0 0,0 0 0 0 0,0 0-1 0 0,0 0 1 0 0,0 0 0 0 0,-1 0 0 0 0,1 0-1 0 0,0-1 1 0 0,0 1 0 0 0,0 0-1 0 0,0 0 1 0 0,0 0 0 0 0,0 0 0 0 0,0 0-1 0 0,0 0 1 0 0,0 0 2 0 0,0 0-1 0 0,0 0 1 0 0,0-2-1 0 0,0 2 1 0 0,0 0-1 0 0,0 0 0 0 0,0-1 1 0 0,0 1-1 0 0,0 0 1 0 0,0 0-1 0 0,0 0 0 0 0,0-2 1 0 0,0 2-1 0 0,0 0 1 0 0,0 0-1 0 0,0 0 0 0 0,0-2 1 0 0,0 2-1 0 0,0 0 1 0 0,0 0-1 0 0,0 0 0 0 0,0-1 1 0 0,1 1-1 0 0,-1 0 0 0 0,0 0 1 0 0,0 0-1 0 0,0 0 1 0 0,0-2 0 0 0,0 2 0 0 0,0 0 0 0 0,1 0-1 0 0,-1 0 1 0 0,0 0 0 0 0,0 0 0 0 0,0 0 0 0 0,0 0 0 0 0,0 0 0 0 0,0 0 0 0 0,0 0 0 0 0,0 0 0 0 0,0 0 0 0 0,0 0 0 0 0,0 0-1 0 0,0 0 1 0 0,0 0 0 0 0,0-2 0 0 0,0 2 0 0 0,0 0 0 0 0,0 0 0 0 0,0 0 0 0 0,0 0 0 0 0,0 0 0 0 0,0 0 0 0 0,0 0 0 0 0,0 0 0 0 0,0 0-1 0 0,0 0 1 0 0,0 0 0 0 0,0-1 0 0 0,0 1 0 0 0,0 0 0 0 0,0 0 0 0 0,0 0 0 0 0,0 0 0 0 0,0 0 0 0 0,0 0 0 0 0,0 0 0 0 0,0 0-1 0 0,0 0 1 0 0,0 0 0 0 0,0 0 0 0 0,0 0 0 0 0,0-2 0 0 0,0 2 0 0 0,0 0 0 0 0,0 0 0 0 0,0 0 0 0 0,0 0 0 0 0,0 0 0 0 0,0 0 0 0 0,-1 0-1 0 0,1 0 1 0 0,0 0 0 0 0,0 0 0 0 0,0 0 0 0 0,0 0 0 0 0,0 0 0 0 0,0 0 0 0 0,0 0 0 0 0,0 0 0 0 0,0 0 0 0 0,-5-1 32 0 0,5 1-25 0 0,0-2 1 0 0,0 2-1 0 0,0 0 0 0 0,0 0 0 0 0,0 0 1 0 0,-2 0-1 0 0,2 0 0 0 0,0 0 1 0 0,0 0-1 0 0,0 0 0 0 0,0 0 0 0 0,0 0 1 0 0,0 0-1 0 0,-1 0 0 0 0,1 0 0 0 0,0 0 1 0 0,0 0-1 0 0,0 0 0 0 0,0 0 0 0 0,0 0 1 0 0,0 0-1 0 0,-1 0 0 0 0,1 0 1 0 0,0 0-1 0 0,0 0 0 0 0,0 0 0 0 0,0 0 1 0 0,0 0-1 0 0,0 0 0 0 0,-2 0 0 0 0,2 0 1 0 0,0 0-1 0 0,0 0 0 0 0,0 0 1 0 0,0 2-1 0 0,0-2 0 0 0,0 0 0 0 0,0 0 1 0 0,0 0-1 0 0,0 0 0 0 0,-1 0 0 0 0,1 0 1 0 0,0 0-1 0 0,0 1 0 0 0,0-1 0 0 0,0 0 1 0 0,0 0-1 0 0,0 0 0 0 0,0 0 1 0 0,0 0-1 0 0,0 0-7 0 0,-4 8 54 0 0,4-8-57 0 0,0 0 0 0 0,0 0 0 0 0,0 0 0 0 0,0 0 0 0 0,0 0 0 0 0,0 0 1 0 0,0 0-1 0 0,0 2 0 0 0,0-2 0 0 0,0 0 0 0 0,0 0 0 0 0,0 0 0 0 0,0 0 0 0 0,0 0 0 0 0,0 0 0 0 0,-1 0 0 0 0,1 0 0 0 0,0 0 0 0 0,0 0 0 0 0,0 0 0 0 0,0 0 0 0 0,0 0 0 0 0,0 0 0 0 0,0 0 0 0 0,0 0 1 0 0,0 0-1 0 0,0 0 0 0 0,0 0 0 0 0,-2 0 0 0 0,2 0 0 0 0,0 0 0 0 0,0 0 0 0 0,0 0 0 0 0,0 0 0 0 0,0 0 0 0 0,0 0 0 0 0,0 0 0 0 0,0 0 0 0 0,0 0 0 0 0,0 0 0 0 0,0 0 0 0 0,0 0 0 0 0,-1 0 0 0 0,1 0 4 0 0,0 0-1 0 0,0 0 0 0 0,0 0 0 0 0,0-2 0 0 0,0 2 0 0 0,0 0 1 0 0,0 0-1 0 0,0 0 0 0 0,0 0 0 0 0,0 0 0 0 0,0 0 0 0 0,-1 0 1 0 0,1 0-1 0 0,0 0 0 0 0,0 0 0 0 0,0 0 0 0 0,0 0 0 0 0,0 0 1 0 0,0 0-1 0 0,0 0 0 0 0,0 0 0 0 0,0 0 0 0 0,-1 0 0 0 0,1 2 1 0 0,0-2-1 0 0,0 0 0 0 0,0 0 0 0 0,0 0 0 0 0,0 0 1 0 0,0 0-1 0 0,0 0 0 0 0,0 0 0 0 0,0 0 0 0 0,0 0 0 0 0,0 0 1 0 0,0 0-1 0 0,0 0 0 0 0,0 0 0 0 0,-2 0 0 0 0,2 0 0 0 0,0 2 1 0 0,0-2-1 0 0,0 0 0 0 0,0 0 0 0 0,0 0 0 0 0,0 0 0 0 0,0 0 1 0 0,0 0-1 0 0,0 0 0 0 0,0 0 0 0 0,0 0 0 0 0,0 0 0 0 0,0 1 1 0 0,0-1-1 0 0,0 0 0 0 0,0 0 0 0 0,0 0 0 0 0,9-13-193 0 0,-9 13 210 0 0,2-1 1 0 0,-2 1-1 0 0,1 0 1 0 0,-1 0-1 0 0,0-2 0 0 0,1 2 1 0 0,-1 0-1 0 0,2-2 1 0 0,-2 2-1 0 0,1 0 1 0 0,-1-1-1 0 0,0 1 1 0 0,1 0-1 0 0,-1-2 1 0 0,0 2-1 0 0,2-2 0 0 0,-2 2 1 0 0,0-1-1 0 0,0 1 1 0 0,1-2-1 0 0,-1 2 1 0 0,0-1-1 0 0,0 1 1 0 0,0-2-18 0 0,0 2-3 0 0,0 0 1 0 0,0 0-1 0 0,0 0 1 0 0,0 0-1 0 0,0 0 0 0 0,0 0 1 0 0,0 0-1 0 0,0 0 1 0 0,0 0-1 0 0,0-2 1 0 0,0 2-1 0 0,1 0 1 0 0,-1 0-1 0 0,0 0 1 0 0,0 0-1 0 0,0 0 1 0 0,0 0-1 0 0,0 0 1 0 0,0 0-1 0 0,0 0 1 0 0,0 0-1 0 0,0 0 1 0 0,0 0-1 0 0,0 0 1 0 0,0 0-1 0 0,0 0 1 0 0,0 0-1 0 0,0 0 1 0 0,0 0-1 0 0,2 0 1 0 0,-2 0-1 0 0,0 0 1 0 0,0 0-1 0 0,0 0 1 0 0,0 0-1 0 0,0 0 1 0 0,0 0-1 0 0,0 0 1 0 0,0 0-1 0 0,0 0 1 0 0,0 0-1 0 0,0 0 1 0 0,0 0-1 0 0,0 0 1 0 0,0 0-1 0 0,0 0 1 0 0,1 0 2 0 0,-1 0-3 0 0,0 0 0 0 0,0 0 1 0 0,0 2-1 0 0,0-2 0 0 0,0 0 0 0 0,0 0 0 0 0,0 0 1 0 0,0 0-1 0 0,0 0 0 0 0,0 0 0 0 0,1 0 1 0 0,-1 0-1 0 0,0 0 0 0 0,0 0 0 0 0,0 0 1 0 0,0 0-1 0 0,0 0 0 0 0,0 0 0 0 0,0 0 0 0 0,0 0 1 0 0,0 0-1 0 0,1 0 0 0 0,-1 0 0 0 0,0 0 1 0 0,0-2-1 0 0,0 2 0 0 0,0 0 0 0 0,0 0 1 0 0,0 0-1 0 0,0 0 0 0 0,0 0 0 0 0,0 0 1 0 0,0 0-1 0 0,0 0 0 0 0,2 0 0 0 0,-2 0 0 0 0,0 0 1 0 0,0 0-1 0 0,0 0 0 0 0,0-1 0 0 0,0 1 1 0 0,0 0-1 0 0,0 0 0 0 0,0 0 0 0 0,0 0 1 0 0,0 0-1 0 0,0 0 0 0 0,0 0 0 0 0,0 0 1 0 0,0 0-1 0 0,0-2 3 0 0,0 2 1 0 0,0-1-1 0 0,0 1 1 0 0,0-2 0 0 0,0 2 0 0 0,0-2 0 0 0,1 2-1 0 0,-1-1 1 0 0,0 1 0 0 0,0-2 0 0 0,0 2 0 0 0,1-2 0 0 0,-1 2-1 0 0,0-1 1 0 0,2 1-1 0 0,-2-2 1 0 0,0 2 0 0 0,0 0 0 0 0,0 0 0 0 0,1 0 0 0 0,-1 0 0 0 0,0 0 0 0 0,0 0 0 0 0,0-1 0 0 0,0 1 0 0 0,0 0 0 0 0,0 0 0 0 0,1 0 0 0 0,-1 0 0 0 0,0 0 0 0 0,0 0 0 0 0,0 0 0 0 0,0 0 0 0 0,2 0 0 0 0,-2 0 0 0 0,0 0 0 0 0,0 0 0 0 0,0 0 0 0 0,0 0 0 0 0,1 0 0 0 0,-1 0 0 0 0,0 0 0 0 0,0 0 0 0 0,0 0 0 0 0,0 0 0 0 0,1 0 0 0 0,-1 0 0 0 0,0 0 0 0 0,0 0 0 0 0,0 0 0 0 0,0 0 0 0 0,2 0 0 0 0,-2 1 0 0 0,0-1 0 0 0,0 0 0 0 0,0 0-2 0 0,0 0 3 0 0,0 0-1 0 0,0 0 0 0 0,1 2 0 0 0,-1-2 1 0 0,0 0-1 0 0,0 0 0 0 0,0 0 0 0 0,0 0 0 0 0,1 0 1 0 0,-1 1-1 0 0,0-1 0 0 0,0 0 0 0 0,0 0 1 0 0,0 0-1 0 0,1 0 0 0 0,-1 0 0 0 0,0 0 0 0 0,0 0 1 0 0,0 0-1 0 0,2 0 0 0 0,-2 0 0 0 0,0 0 1 0 0,0 0-1 0 0,0 0 0 0 0,1 0 0 0 0,-1 0 0 0 0,0 0 0 0 0,1 5 99 0 0,-1-5-103 0 0,0 0 0 0 0,0 0 0 0 0,0 0 1 0 0,0 0-1 0 0,0 0 0 0 0,0 0 0 0 0,0 0 0 0 0,0 0 1 0 0,0 0-1 0 0,0 2 0 0 0,0-2 0 0 0,0 0 0 0 0,0 0 0 0 0,0 0 1 0 0,0 0-1 0 0,0 0 0 0 0,0 0 0 0 0,0 0 0 0 0,0 0 1 0 0,0 0-1 0 0,0 0 0 0 0,0 0 0 0 0,0 0 0 0 0,0 0 1 0 0,0 0-1 0 0,0 0 0 0 0,0 0 0 0 0,0 0 0 0 0,0 0 0 0 0,0 0 1 0 0,0 0-1 0 0,0 0 0 0 0,2 0 0 0 0,-2 0 0 0 0,0 0 1 0 0,0 0-1 0 0,0 0 0 0 0,0 0 0 0 0,0 0 0 0 0,0 0 1 0 0,0 0-1 0 0,0 0 0 0 0,0 0 0 0 0,0 0 0 0 0,0 0 0 0 0,0 0 1 0 0,0 0-1 0 0,0 0 0 0 0,0 0 0 0 0,0 0 0 0 0,0 0 1 0 0,0 0-1 0 0,1 0 0 0 0,-1 0 0 0 0,0 0 3 0 0,5-3-43 0 0,2-2 62 0 0,-6 5-17 0 0,-1 0 0 0 0,0 0 0 0 0,0 0 0 0 0,0 0 0 0 0,0 0 0 0 0,0 0 0 0 0,0 0-1 0 0,1 0 1 0 0,-1 0 0 0 0,0 0 0 0 0,0 0 0 0 0,0 0 0 0 0,0 0 0 0 0,0 0 0 0 0,0 0 0 0 0,2 0 0 0 0,-2 0 0 0 0,0 0-1 0 0,0 0 1 0 0,0 0 0 0 0,0-2 0 0 0,0 2 0 0 0,0 0 0 0 0,0 0 0 0 0,1 0 0 0 0,-1 0 0 0 0,0 0 0 0 0,0 0 0 0 0,0 0 0 0 0,0 0-1 0 0,0-1 1 0 0,0 1 0 0 0,0 0 0 0 0,0 0-2 0 0,-3 6 81 0 0,3-4-81 0 0,0-2 0 0 0,-1 0 0 0 0,1 0 1 0 0,0 1-1 0 0,0-1 0 0 0,0 0 0 0 0,0 0 1 0 0,-1 2-1 0 0,1-2 0 0 0,0 0 0 0 0,0 0 1 0 0,-1 0-1 0 0,1 0 0 0 0,0 2 1 0 0,0-2-1 0 0,0 0 0 0 0,-2 0 0 0 0,2 0 1 0 0,0 0-1 0 0,-1 0 7 0 0,1 1 1 0 0,-1-1-1 0 0,1 0 1 0 0,-2 0-1 0 0,2 2 1 0 0,0-2-1 0 0,-1 0 1 0 0,1 1-1 0 0,-1-1 1 0 0,1 0-1 0 0,0 2 1 0 0,-2-2-1 0 0,2 0 1 0 0,0 2-1 0 0,0-2 1 0 0,-1 1-8 0 0,0 2-38 0 0,-1-1 0 0 0,1 1 0 0 0,0 1-1 0 0,-1-3 1 0 0,0 1 0 0 0,-1 3 38 0 0,-5 3 124 0 0,8-8-123 0 0,0 0 0 0 0,0 0 0 0 0,0 0 1 0 0,0 0-1 0 0,0 0 0 0 0,0 0 1 0 0,0 0-1 0 0,0 0 0 0 0,0 0 1 0 0,0 0-1 0 0,0 0 0 0 0,0 0 1 0 0,0 0-1 0 0,0 0 0 0 0,0 0 1 0 0,0 0-1 0 0,2 0 0 0 0,-2 0 1 0 0,0 0-1 0 0,0 0 0 0 0,0 0 1 0 0,0 0-1 0 0,0 0 0 0 0,0 0 1 0 0,0 0-1 0 0,0 0 0 0 0,0 0 0 0 0,0 0 1 0 0,0 0-1 0 0,0 0 0 0 0,0 0 1 0 0,0 0-1 0 0,0 0 0 0 0,0 0 1 0 0,0 0-1 0 0,0 0 0 0 0,0 0 1 0 0,0 1-1 0 0,0-1 0 0 0,0 0 1 0 0,0 0-1 0 0,1 0 0 0 0,-1 0 1 0 0,0 0-1 0 0,0 0 0 0 0,0 0 1 0 0,0 0-1 0 0,0 0 0 0 0,0 0 1 0 0,0 0-1 0 0,0 0 0 0 0,0 0 0 0 0,0 0 1 0 0,0 0-1 0 0,0 0 0 0 0,0 0 1 0 0,0 0-1 0 0,0 2 0 0 0,-1-2 1 0 0,1 0-1 0 0,0 0 0 0 0,0 0 1 0 0,0 0-1 0 0,0 0 0 0 0,0 0 1 0 0,0 0-1 0 0,0 0 0 0 0,0 0-1 0 0,0 2-35 0 0,1-6-42 0 0,-1 6 100 0 0,0 0-1 0 0,0-1 1 0 0,0 3 0 0 0,0-3 0 0 0,0 1-1 0 0,1-1 1 0 0,-1 3 0 0 0,0-3 0 0 0,0 1-1 0 0,2 0 1 0 0,-2-1 0 0 0,1 1 0 0 0,-1 1-1 0 0,1-1 1 0 0,1-1 0 0 0,-2 1 0 0 0,1 0-23 0 0,1 2-59 0 0,-2-2 66 0 0,0-2 1 0 0,0 0 0 0 0,0 0-1 0 0,2 0 1 0 0,-2 0-1 0 0,0 2 1 0 0,0-2 0 0 0,0 0-1 0 0,0 0 1 0 0,0 0 0 0 0,0 1-1 0 0,0-1 1 0 0,0 0 0 0 0,1 0-1 0 0,-1 0 1 0 0,0 0 0 0 0,0 0-1 0 0,0 0 1 0 0,0 2 0 0 0,1-2-1 0 0,-1 0 1 0 0,0 0 0 0 0,0 0-1 0 0,0 0 1 0 0,0 0 0 0 0,2 0-1 0 0,-2 0 1 0 0,0 0 0 0 0,0 0-1 0 0,0 0 1 0 0,1 0 0 0 0,-1 0-1 0 0,0 0 1 0 0,0 0-8 0 0,0 0-3 0 0,1 0-1 0 0,-1 2 1 0 0,0-2-1 0 0,0 0 1 0 0,2 0 0 0 0,-2 0-1 0 0,0 0 1 0 0,0 0-1 0 0,1 0 1 0 0,-1 1 0 0 0,0-1-1 0 0,0 0 1 0 0,0 0 0 0 0,1 0-1 0 0,-1 0 1 0 0,0 2-1 0 0,0-2 1 0 0,0 0 0 0 0,0 0-1 0 0,0 1 1 0 0,2-1-1 0 0,-2 0 1 0 0,0 0 0 0 0,0 2-1 0 0,0-2 1 0 0,0 0-1 0 0,0 0 1 0 0,0 2 0 0 0,0-2-1 0 0,0 0 4 0 0,2 14 254 0 0,3 22-337 0 0,6-20 285 0 0,-7 5-154 0 0,-3-17-61 0 0,1 1 1 0 0,-2-1 0 0 0,1 1 0 0 0,-1-1 0 0 0,1 0-1 0 0,-1 3 13 0 0,12-4-50 0 0,-9 0 97 0 0,-3-3-36 0 0,0 0-1 0 0,0 0 1 0 0,0 0 0 0 0,0 0-1 0 0,1 2 1 0 0,-1-2-1 0 0,0 0 1 0 0,0 0-1 0 0,0 0 1 0 0,0 0 0 0 0,0 0-1 0 0,0 0 1 0 0,0 0-1 0 0,1 0 1 0 0,-1 0-1 0 0,0 0 1 0 0,0 0-1 0 0,0 0 1 0 0,0 0 0 0 0,0 0-1 0 0,0 0 1 0 0,1 0-1 0 0,-1 0 1 0 0,0 0-1 0 0,0 0 1 0 0,0 0 0 0 0,0 0-1 0 0,0 0 1 0 0,0 0-1 0 0,0 0 1 0 0,2 0-1 0 0,-2 0 1 0 0,0 0 0 0 0,0 0-1 0 0,0 0 1 0 0,0 0-1 0 0,0 0 1 0 0,0-2-1 0 0,0 2-10 0 0,1 0-7 0 0,-1 0-2 0 0,1 0 1 0 0,-1 0 0 0 0,0 0-1 0 0,0 0 1 0 0,2 0 0 0 0,-2 0-1 0 0,0 0 1 0 0,0 2-1 0 0,1-2 1 0 0,-1 0 0 0 0,0 0-1 0 0,0 0 1 0 0,0 0 0 0 0,1 0-1 0 0,-1 2 1 0 0,0-2-1 0 0,0 0 1 0 0,0 0 0 0 0,0 0-1 0 0,2 0 1 0 0,-2 1 0 0 0,0-1-1 0 0,0 0 1 0 0,0 0-1 0 0,0 2 1 0 0,0-2 0 0 0,0 0 8 0 0,4 13 238 0 0,-3-15-226 0 0,0 5-32 0 0,3 4-23 0 0,-4-7 47 0 0,0 0 0 0 0,0 0 0 0 0,0 0 0 0 0,0 0 0 0 0,1 0 0 0 0,-1 0 0 0 0,0 0 0 0 0,0-2 0 0 0,0 2 0 0 0,2 0 0 0 0,-2 0 0 0 0,0 0 0 0 0,0 0 0 0 0,0 0 0 0 0,1 0 0 0 0,-1 0 0 0 0,0 0 0 0 0,0 0 0 0 0,0 0 0 0 0,1 0 0 0 0,-1 0 0 0 0,0 0 0 0 0,0 0 0 0 0,0 0 0 0 0,2 2 0 0 0,-2-2 0 0 0,0 0 0 0 0,0 0 0 0 0,0 0 0 0 0,1 0 0 0 0,-1 0 0 0 0,0 0 0 0 0,0 0 0 0 0,0 2 0 0 0,0-2 0 0 0,0 0 0 0 0,1 0 0 0 0,-1 0-1 0 0,0 0 1 0 0,0 1 0 0 0,0-1 0 0 0,0 0 0 0 0,0 0 0 0 0,0 0 0 0 0,0 2 0 0 0,0-2 0 0 0,0 0 0 0 0,0 0-4 0 0,6 10 77 0 0,-4-2-70 0 0,-2-8-10 0 0,0 1 0 0 0,1-1 0 0 0,-1 0 0 0 0,0 0 0 0 0,0 2 0 0 0,0-2 0 0 0,0 0 0 0 0,0 0 0 0 0,0 2 0 0 0,2-2 0 0 0,-2 0 1 0 0,0 0-1 0 0,0 1 0 0 0,0-1 0 0 0,1 0 0 0 0,-1 0 0 0 0,0 0 0 0 0,0 0 0 0 0,1 2 0 0 0,-1-2 0 0 0,0 0 0 0 0,0 0 0 0 0,2 0 0 0 0,-2 0 0 0 0,0 0 3 0 0,6 13 71 0 0,-4-12-44 0 0,-1 1 0 0 0,0 0 0 0 0,1-1-1 0 0,-1 1 1 0 0,0 1 0 0 0,0-1 0 0 0,1-1 0 0 0,-1 3-27 0 0,4 7-192 0 0,-1-4 129 0 0,-2-6 73 0 0,-2 1 0 0 0,1-2 0 0 0,-1 1 0 0 0,1 1 0 0 0,-1-2 0 0 0,0 2 0 0 0,1-1 0 0 0,-1-1 0 0 0,0 2 0 0 0,0 0 0 0 0,2-1-10 0 0,-2 1 2 0 0,0-2 1 0 0,0 1 0 0 0,1-1 0 0 0,-1 2 0 0 0,0-2 0 0 0,1 2 0 0 0,-1-2 0 0 0,2 1 0 0 0,-2-1 0 0 0,0 2 0 0 0,1-2 0 0 0,0 2-3 0 0,6 7 115 0 0,-6-4-207 0 0,-1-3 92 0 0,0-1 0 0 0,2 1 0 0 0,-2 0 0 0 0,0-1 1 0 0,1 1-1 0 0,-1 0 0 0 0,1-1 0 0 0,0 1 0 0 0,-1-1 1 0 0,2 1-1 0 0,-1-2 0 0 0,-1 2 0 0 0,1-1 0 0 0,1 1 0 0 0,-1-2 1 0 0,0 2-1 0 0,1-1 0 0 0,-1-1 4 0 0,-1 2 0 0 0,1-1 0 0 0,1-1 1 0 0,-2 2-1 0 0,1 0 0 0 0,-1-1 0 0 0,1-1 0 0 0,-1 2 1 0 0,1 0-1 0 0,-1-1 0 0 0,2 1 0 0 0,-2-1 0 0 0,0 1 1 0 0,1 0-1 0 0,-1-2 0 0 0,0 1 0 0 0,0 1 0 0 0,0 0 1 0 0,0-1-5 0 0,0 2 18 0 0,1-1 1 0 0,-1 0-1 0 0,0-1 1 0 0,2 3-1 0 0,-2-3 1 0 0,1 1-1 0 0,-1-1 1 0 0,1 3-19 0 0,5 7-102 0 0,-6-9 103 0 0,0-2 1 0 0,0 0 0 0 0,1 1-1 0 0,-1-1 1 0 0,0 0-1 0 0,0 2 1 0 0,0-2-1 0 0,0 0 1 0 0,0 1-1 0 0,0-1 1 0 0,0 0 0 0 0,0 2-1 0 0,0-2 1 0 0,0 0-1 0 0,0 2 1 0 0,0-2-1 0 0,0 0 1 0 0,0 1-1 0 0,0-1 1 0 0,0 2 0 0 0,0-2-2 0 0,9 16-76 0 0,-2 2 5 0 0,-6-16 72 0 0,-1-1 0 0 0,1 1 0 0 0,-1 0 0 0 0,2 1 0 0 0,-2-2 0 0 0,0 1 0 0 0,1 0 0 0 0,-1-1 0 0 0,0 4-1 0 0,4 7-108 0 0,-4-11 113 0 0,0-1 0 0 0,1 2 0 0 0,-1-1 0 0 0,0-1 0 0 0,1 2 0 0 0,-1 0 0 0 0,0-2 1 0 0,0 1-1 0 0,0 1 0 0 0,0 0 0 0 0,0-2 0 0 0,0 1 0 0 0,0 1 0 0 0,0-1-5 0 0,0-1 8 0 0,0 2 0 0 0,0 0 1 0 0,0-2-1 0 0,0 1 0 0 0,0 1 0 0 0,0-2 1 0 0,0 2-1 0 0,0-2 0 0 0,0 1 0 0 0,0 1 1 0 0,2-2-1 0 0,-2 1 0 0 0,0 1-8 0 0,2 9 210 0 0,-2-9-203 0 0,0-2-1 0 0,0 2 0 0 0,0-2 1 0 0,2 0-1 0 0,-2 1 0 0 0,0-1 1 0 0,0 2-1 0 0,1-2 0 0 0,-1 0 1 0 0,0 2-1 0 0,1-2 0 0 0,-1 0 1 0 0,0 1-1 0 0,2-1 0 0 0,-2 0 1 0 0,0 2-1 0 0,1-2 0 0 0,-1 0 1 0 0,1 0-1 0 0,-1 0 0 0 0,2 1-6 0 0,-2-1-21 0 0,1 0-1 0 0,0 2 0 0 0,-1-2 1 0 0,1 0-1 0 0,-1 2 0 0 0,2-2 1 0 0,-1 1-1 0 0,-1-1 0 0 0,1 2 1 0 0,-1-2-1 0 0,0 2 1 0 0,2-1 21 0 0,0 9 6 0 0,-2-8 2 0 0,2 1-1 0 0,-2-2 1 0 0,1 3 0 0 0,0-3 0 0 0,-1 3 0 0 0,2-3-1 0 0,-1 1 1 0 0,0 1 0 0 0,1-1 0 0 0,-1-1 0 0 0,0 3-8 0 0,4-1-54 0 0,2 2 138 0 0,-3 0-56 0 0,0-1-44 0 0,-4-4 15 0 0,0 2 0 0 0,1-2 0 0 0,-1 2 0 0 0,0-2 0 0 0,0 1 0 0 0,1-1 0 0 0,-1 2 0 0 0,0-2 0 0 0,2 0 0 0 0,-2 1 0 0 0,1-1 0 0 0,-1 2 0 0 0,0-2 0 0 0,1 0 0 0 0,-1 2-1 0 0,2-2 2 0 0,-2 0 1 0 0,1 0-4 0 0,-1 1 0 0 0,0-1-1 0 0,0 2 1 0 0,0-2-1 0 0,0 0 1 0 0,0 2 0 0 0,0-2-1 0 0,0 1 1 0 0,0-1 0 0 0,1 0-1 0 0,-1 2 1 0 0,0-2 0 0 0,-1 1-1 0 0,1-1 1 0 0,0 0 0 0 0,0 2-1 0 0,0-2 4 0 0,0 7-44 0 0,5 6 0 0 0,0-4-51 0 0,-5-9 96 0 0,0 2 0 0 0,0-2 0 0 0,0 0-1 0 0,0 0 1 0 0,0 0 0 0 0,0 0 0 0 0,0 0 0 0 0,0 0-1 0 0,0 2 1 0 0,0-2 0 0 0,0 0 0 0 0,0 0 0 0 0,2 0-1 0 0,-2 0 1 0 0,0 0 0 0 0,0 0 0 0 0,0 0 0 0 0,0 0-1 0 0,0 1 1 0 0,0-1 0 0 0,0 0 0 0 0,0 0-1 0 0,0 0 1 0 0,1 0 0 0 0,-1 0 0 0 0,0 0 0 0 0,0 0-1 0 0,0 0 1 0 0,0 0 0 0 0,0 0 0 0 0,0 0 0 0 0,0 0-1 0 0,1 0 1 0 0,-1 0 0 0 0,0 0 0 0 0,0 0 0 0 0,0 0-1 0 0,0 0 1 0 0,0 0 0 0 0,0 0 0 0 0,2 0 0 0 0,-2 0-1 0 0,0 0 1 0 0,0 0 0 0 0,0 0 0 0 0,0 0 0 0 0,0 0-1 0 0,0 0 1 0 0,1 0 0 0 0,-1 0 0 0 0,0 0 0 0 0,0 0-1 0 0,0 0 1 0 0,0 0 0 0 0,0-1 0 0 0,0 1 0 0 0,0 0-1 0 0,7 17-96 0 0,0-7-274 0 0,1 5 554 0 0,-6-14-161 0 0,0 6 53 0 0,-2-7-81 0 0,0 0-1 0 0,0 0 1 0 0,0 0 0 0 0,0 0-1 0 0,0 0 1 0 0,0 0 0 0 0,0 0-1 0 0,0 0 1 0 0,0 0 0 0 0,0 0-1 0 0,2 0 1 0 0,-2 0 0 0 0,0 0 0 0 0,0 0-1 0 0,0 0 1 0 0,0 0 0 0 0,0 0-1 0 0,0 0 1 0 0,0 0 0 0 0,0 0-1 0 0,0 0 1 0 0,0 0 0 0 0,0 0-1 0 0,0 0 1 0 0,0 0 0 0 0,1 0-1 0 0,-1 0 1 0 0,0 0 0 0 0,0 0 0 0 0,0 0-1 0 0,0 0 1 0 0,0 0 0 0 0,0 0-1 0 0,0 0 1 0 0,0 0 0 0 0,0 0-1 0 0,0 0 1 0 0,0 0 0 0 0,0-2-1 0 0,0 2 1 0 0,0 0 0 0 0,0 0-1 0 0,0 0 1 0 0,0 0 0 0 0,0 0 0 0 0,0 0-1 0 0,0 0 1 0 0,0 0 0 0 0,0 0-1 0 0,1 0 1 0 0,-1 0 0 0 0,0 0-1 0 0,0 0 1 0 0,0-1 0 0 0,0 1-1 0 0,0 0 1 0 0,-1 0 0 0 0,1 0-1 0 0,0 0 1 0 0,0 0 5 0 0,8 11 75 0 0,-8-11-82 0 0,0 0 1 0 0,0 0 0 0 0,1 2 0 0 0,-1-2-1 0 0,0 0 1 0 0,0 0 0 0 0,0 1-1 0 0,1-1 1 0 0,-1 0 0 0 0,0 2-1 0 0,0-2 1 0 0,0 0 0 0 0,0 2 0 0 0,0-2-1 0 0,0 0 1 0 0,0 1 0 0 0,0-1-1 0 0,0 0 1 0 0,0 2 0 0 0,0-2 0 0 0,0 0-1 0 0,0 1 1 0 0,0-1 0 0 0,0 2 6 0 0,0-2-3 0 0,0 0 0 0 0,0 0 0 0 0,0 2 0 0 0,0-2 0 0 0,0 0 0 0 0,0 1 0 0 0,0-1 0 0 0,0 0 0 0 0,0 2 0 0 0,0-2 0 0 0,0 0 0 0 0,0 2 0 0 0,0-2 0 0 0,2 0 0 0 0,-2 0 0 0 0,0 1 0 0 0,0-1 0 0 0,0 0 0 0 0,0 2 3 0 0,1-2 49 0 0,-1 0-58 0 0,1 0-1 0 0,-1 0 1 0 0,0 0-1 0 0,2 0 1 0 0,-2 1-1 0 0,0-1 1 0 0,1 0-1 0 0,-1 0 1 0 0,0 0-1 0 0,1 2 1 0 0,-1-2-1 0 0,0 0 1 0 0,0 0-1 0 0,1 2 1 0 0,-1-2-1 0 0,0 0 1 0 0,0 1 0 0 0,0-1-1 0 0,2 0 10 0 0,0 5 107 0 0,0-3-99 0 0,-2-2-1 0 0,1 1 1 0 0,-1-1 0 0 0,1 2 0 0 0,-1-2 0 0 0,2 2 0 0 0,-2-1 0 0 0,0-1 0 0 0,1 2 0 0 0,-1 0 0 0 0,0-2 0 0 0,0 1 0 0 0,1 1 0 0 0,-1-2-1 0 0,0 1-7 0 0,4 11-336 0 0,-2-12 324 0 0,-2 1 0 0 0,0-1 0 0 0,1 2 0 0 0,-1-2 0 0 0,0 2 0 0 0,0-2 0 0 0,1 1 0 0 0,-1-1 0 0 0,0 2 0 0 0,0-2 0 0 0,0 2 0 0 0,0-1 0 0 0,1-1 0 0 0,-1 2 12 0 0,8 9-114 0 0,-8-11 116 0 0,0 0 0 0 0,0 0 0 0 0,0 0 0 0 0,0 0 1 0 0,0 0-1 0 0,0 2 0 0 0,0-2 0 0 0,0 0 0 0 0,0 0 1 0 0,0 0-1 0 0,0 0 0 0 0,0 0 0 0 0,0 0 1 0 0,0 0-1 0 0,0 0 0 0 0,0 0 0 0 0,0 0 0 0 0,0 0 1 0 0,0 0-1 0 0,0 0 0 0 0,0 0 0 0 0,0 0 0 0 0,0 1 1 0 0,0-1-1 0 0,2 0 0 0 0,-2 0 0 0 0,0 0 0 0 0,0 0 1 0 0,0 0-1 0 0,0 0 0 0 0,0 0 0 0 0,0 0 0 0 0,0 0 1 0 0,0 0-1 0 0,0 0 0 0 0,0 0 0 0 0,0 0 0 0 0,1 0 1 0 0,-1 0-1 0 0,0 0 0 0 0,0 0 0 0 0,0 0 1 0 0,0 0-4 0 0,3 2 29 0 0,-3-2-36 0 0,0 0 0 0 0,0 0 0 0 0,0 2-1 0 0,0-2 1 0 0,0 0 0 0 0,0 0 0 0 0,0 1-1 0 0,0-1 1 0 0,0 0 0 0 0,0 0 0 0 0,1 0 0 0 0,-1 2-1 0 0,0-2 1 0 0,0 0 0 0 0,0 0 0 0 0,0 0-1 0 0,0 0 1 0 0,1 2 0 0 0,-1-2 0 0 0,0 0-1 0 0,0 0 1 0 0,0 0 0 0 0,1 0 0 0 0,-1 0-1 0 0,0 1 1 0 0,0-1 0 0 0,2 0 8 0 0,3-5-397 0 0,-4 4 309 0 0,3-6 40 0 0,0 1-1 0 0,-1 1 1 0 0,1-2-1 0 0,-2 1 1 0 0,4-4 48 0 0,4-3 164 0 0,-7 7-131 0 0,-1-1 0 0 0,2 1 0 0 0,-1 1 0 0 0,2-3-33 0 0,2-4 24 0 0,6-1-96 0 0,-8 5 50 0 0,9-18 145 0 0,-11 20-84 0 0,-3 6-10 0 0,1-2-1 0 0,-1 0 1 0 0,0 1-1 0 0,2-1 0 0 0,-2 2 1 0 0,1-2-1 0 0,-1 1 1 0 0,1-1-1 0 0,-1 2 1 0 0,2-1-1 0 0,-1-1 1 0 0,-1 2-1 0 0,1-2 1 0 0,1 2-1 0 0,-2-1 0 0 0,1 1 1 0 0,2-2-29 0 0,17-16 121 0 0,-9 7-157 0 0,-6 9 136 0 0,-5 2-108 0 0,2 0 0 0 0,-2-1 0 0 0,1 1 0 0 0,-1 0 0 0 0,0 0 0 0 0,1 0 0 0 0,-1 0 0 0 0,0 0 0 0 0,1 0-1 0 0,-1-2 1 0 0,2 2 0 0 0,-2 0 0 0 0,0 0 0 0 0,1-2 0 0 0,-1 2 0 0 0,0 0 8 0 0,1-1 9 0 0,1-1 1 0 0,-1 2-1 0 0,-1-1 1 0 0,1 1-1 0 0,1-2 1 0 0,-1 2-1 0 0,0-2 1 0 0,1 2-1 0 0,-1 0 0 0 0,0-1-9 0 0,0 1-10 0 0,1 0 0 0 0,-1-2 1 0 0,0 2-1 0 0,1 0 0 0 0,-1-2 0 0 0,-1 2 0 0 0,1-1 0 0 0,1 1 0 0 0,-1-2 0 0 0,0 1 0 0 0,-1 1 0 0 0,3-4 10 0 0,-3 4 7 0 0,1-1 0 0 0,-1-1 1 0 0,2 2-1 0 0,-1-2 1 0 0,0 1-1 0 0,-1 1 0 0 0,1-2 1 0 0,1 2-1 0 0,-1-1 1 0 0,0 1-1 0 0,1-2 0 0 0,-2 2 1 0 0,1 0-1 0 0,0-2 1 0 0,1 2-1 0 0,-1 0 0 0 0,0 0 1 0 0,1 0-1 0 0,-1 0 1 0 0,0 0-8 0 0,0 0-3 0 0,2-1 1 0 0,-2 1 0 0 0,1 0-1 0 0,-1 0 1 0 0,2-2 0 0 0,-2 2-1 0 0,0-2 1 0 0,2 2 2 0 0,5-4-29 0 0,-6 4 22 0 0,1 0 1 0 0,0-2 0 0 0,-1 2 0 0 0,1 0 0 0 0,-1 2-1 0 0,2-2 7 0 0,4 0-56 0 0,-8 0 73 0 0,2 0 0 0 0,-1 1 0 0 0,0-1 0 0 0,-1 0 0 0 0,2 0-1 0 0,-1 0 1 0 0,0 0 0 0 0,-1 2 0 0 0,1-2 0 0 0,1 0 0 0 0,-2 1-1 0 0,1-1-16 0 0,-1 2-5 0 0,1-2 0 0 0,-1 0 0 0 0,2 0 0 0 0,-2 0 0 0 0,0 2 0 0 0,1-2-1 0 0,-1 0 1 0 0,1 0 0 0 0,-1 0 0 0 0,0 0 0 0 0,2 0 0 0 0,-2 0-1 0 0,1 0 1 0 0,-1 1 0 0 0,1-1 0 0 0,-1-1 0 0 0,2 1 0 0 0,-2 0-1 0 0,0 0 1 0 0,1 0 0 0 0,-1 0 0 0 0,1 0 0 0 0,-1 0 0 0 0,0 0-1 0 0,2-2 1 0 0,-2 2 5 0 0,6-3-12 0 0,-1-2 0 0 0,2 2 0 0 0,2-7 12 0 0,-8 10-6 0 0,-1 0 0 0 0,2-2-1 0 0,-2 2 1 0 0,1 0 0 0 0,-1 0 0 0 0,1 0-1 0 0,-1 0 1 0 0,2-1 0 0 0,-2 1 0 0 0,1 0-1 0 0,-1 0 1 0 0,1 0 0 0 0,-1 0-1 0 0,2 0 1 0 0,-2 0 0 0 0,1 0 0 0 0,-1 1-1 0 0,1-1 1 0 0,0 0 6 0 0,-1 0 2 0 0,0 0-1 0 0,2 0 1 0 0,-2 0-1 0 0,0 0 1 0 0,0 0-1 0 0,0 0 1 0 0,1 0-1 0 0,-1 0 1 0 0,0 2-1 0 0,0-2 1 0 0,0 0-1 0 0,0 0 1 0 0,1 0-1 0 0,-1 0 1 0 0,0 0-1 0 0,0 0 1 0 0,0 2-1 0 0,0-2 1 0 0,2 0-1 0 0,-2 0 1 0 0,0 0-1 0 0,0 0 1 0 0,0 1-1 0 0,0-1 1 0 0,0 0-1 0 0,0 0 1 0 0,0 0-1 0 0,0 2 1 0 0,0-2-1 0 0,0 0 1 0 0,1 0 0 0 0,-1 0-1 0 0,0 1 1 0 0,0-1-1 0 0,0 0 1 0 0,0 0-1 0 0,0 0 1 0 0,0 2-1 0 0,-1-2 1 0 0,1 0-2 0 0,0 0-8 0 0,0 0 0 0 0,0 2 0 0 0,0-2 0 0 0,-2 0 1 0 0,2 0-1 0 0,0 0 0 0 0,-1 0 0 0 0,1 0 0 0 0,0 0 0 0 0,0 1 1 0 0,-1-1-1 0 0,1 0 0 0 0,0 0 0 0 0,0 0 0 0 0,-2 0 1 0 0,2 0-1 0 0,0 0 0 0 0,-1 0 0 0 0,1 0 0 0 0,0 0 0 0 0,-1 0 9 0 0,1-1 6 0 0,0 1 0 0 0,-1 0 0 0 0,1 0 1 0 0,-2 0-1 0 0,2 0 0 0 0,-1 0 1 0 0,1 1-1 0 0,-1-1 0 0 0,1 0 0 0 0,0 0 1 0 0,-2 0-1 0 0,2 0 0 0 0,-1 0 1 0 0,1 2-1 0 0,-1-2-7 0 0,-1 2-23 0 0,2-2 0 0 0,-1 1 0 0 0,0 1 0 0 0,-1-2-1 0 0,1 1 1 0 0,0-1 0 0 0,-1 2 0 0 0,1-2 0 0 0,-1 0 0 0 0,-1 2 23 0 0,-11 4 10 0 0,4 2-25 0 0,0-1 0 0 0,-1-1 1 0 0,1 1-1 0 0,-2-2 0 0 0,2-1 1 0 0,-2 1-1 0 0,1-1 0 0 0,-2-1 15 0 0,9-2-32 0 0,2-1 31 0 0,0 0 1 0 0,1 0 0 0 0,-2 0-1 0 0,2 2 1 0 0,0-2 0 0 0,-2 0-1 0 0,2 2 1 0 0,0-2 0 0 0,-1 1-1 0 0,1 1 1 0 0,-2-2 0 0 0,2 2-1 0 0,0-1 1 0 0,-1 1 0 0 0,2-2-2 0 0,0 0 0 0 0,-1 0 0 0 0,1 0 1 0 0,0 1-1 0 0,0-1 0 0 0,0 0 0 0 0,0 0 1 0 0,0 0-1 0 0,0 0 0 0 0,0 0 0 0 0,0 0 0 0 0,0 0 1 0 0,-1 0-1 0 0,1 0 0 0 0,0 0 0 0 0,0 2 0 0 0,0-2 1 0 0,0 0-1 0 0,0 0 0 0 0,0 0 0 0 0,0 0 0 0 0,-2 0 1 0 0,2 0-1 0 0,0 0 0 0 0,0 0 0 0 0,0 0 0 0 0,0 0 1 0 0,0 0-1 0 0,-1 0 0 0 0,1 0 0 0 0,0 0 0 0 0,0 0 1 0 0,0 0-1 0 0,0 0 0 0 0,0 0 0 0 0,0-2 0 0 0,0 2 1 0 0,-1 0-1 0 0,1 0 0 0 0,0 0 0 0 0,0 0 0 0 0,0 0 1 0 0,0 0-1 0 0,0 0 0 0 0,0 0 0 0 0,0 0 0 0 0,-1-1 2 0 0,1 1 5 0 0,0 0-1 0 0,0 0 1 0 0,0 0-1 0 0,0 0 0 0 0,0 0 1 0 0,0-2-1 0 0,0 2 0 0 0,0 0 1 0 0,0 0-1 0 0,1 0 1 0 0,-1 0-1 0 0,0-1 0 0 0,0 1 1 0 0,0 0-1 0 0,0 0 0 0 0,0 0 1 0 0,0 0-1 0 0,0 0 0 0 0,0 0 1 0 0,0-2-1 0 0,0 2 1 0 0,0 0-1 0 0,1 0 0 0 0,-1 0 1 0 0,0 0-1 0 0,0 0 0 0 0,0 0 1 0 0,0 0-1 0 0,0 0 1 0 0,0-2-1 0 0,1 2 0 0 0,-1 0 1 0 0,0 0-1 0 0,0 0 0 0 0,0 0 1 0 0,0 0-1 0 0,2 0 0 0 0,-2 0 1 0 0,0 0-1 0 0,0 0 1 0 0,0 0-5 0 0,2-1 71 0 0,1-1 1 0 0,0 0 0 0 0,-1 1 0 0 0,1-1-1 0 0,-1 1 1 0 0,0-1 0 0 0,0-1 0 0 0,1 1-1 0 0,-2-1 1 0 0,2 1-72 0 0,13-14 136 0 0,15-8-36 0 0,-27 22-115 0 0,-1 0 1 0 0,1 1-1 0 0,0-1 0 0 0,-2 1 1 0 0,2-1-1 0 0,0 2 0 0 0,0-2 1 0 0,3 2 14 0 0,-1 0 63 0 0,-1 2 0 0 0,2-2 0 0 0,-2 2 0 0 0,3 1-63 0 0,13 2-220 0 0,-9 1 198 0 0,-11-6 21 0 0,-1 2 1 0 0,1-2-1 0 0,1 0 0 0 0,-2 1 0 0 0,1-1 1 0 0,-1 0-1 0 0,1 0 0 0 0,1 2 1 0 0,-2-2-1 0 0,1 0 0 0 0,0 0 0 0 0,-1 0 1 0 0,2 0-1 0 0,-1 0 0 0 0,-1 0 1 0 0,1 0-1 0 0,0 0 0 0 0,-1 0 0 0 0,2 0 1 0 0,-1 0 0 0 0,-1 0-5 0 0,1 0 0 0 0,-1 0 1 0 0,2 0-1 0 0,-2 0 0 0 0,0 0 0 0 0,1 0 1 0 0,-1 0-1 0 0,1 0 0 0 0,-1 0 0 0 0,2 0 1 0 0,-2 0-1 0 0,0 0 0 0 0,1 0 0 0 0,-1 2 1 0 0,1-2-1 0 0,-1 0 0 0 0,0 0 1 0 0,2 0-1 0 0,-2 1 0 0 0,0-1 0 0 0,1 0 1 0 0,-1 2-1 0 0,0-2 0 0 0,0 0 0 0 0,1 2 1 0 0,-1-2-1 0 0,0 0 0 0 0,0 1 5 0 0,2-1 6 0 0,-2 2-1 0 0,0-2 0 0 0,1 0 1 0 0,-1 1-1 0 0,1-1 0 0 0,-1 2 1 0 0,1-2-1 0 0,-1 0 1 0 0,2 2-1 0 0,-2-2 0 0 0,1 0 1 0 0,-1 0-1 0 0,1 1-5 0 0,9 1-37 0 0,-8-2 42 0 0,1 0-1 0 0,-1 2 1 0 0,1-2-1 0 0,0 1 1 0 0,-1 1 0 0 0,4-1-5 0 0,3 1-77 0 0,-8-2 81 0 0,-1 0-1 0 0,0 0 1 0 0,1 0-1 0 0,-1 0 1 0 0,2 0-1 0 0,-2 0 1 0 0,0 0-1 0 0,1 0 1 0 0,-1 0-1 0 0,0 0 1 0 0,1 2 0 0 0,-1-2-1 0 0,2 0 1 0 0,-2 0-1 0 0,0 0 1 0 0,1 0-1 0 0,-1 1 1 0 0,0-1-1 0 0,1 0 1 0 0,-1 0 0 0 0,0 2-1 0 0,1-2-3 0 0,-1 0 7 0 0,2 1 0 0 0,-1-1 0 0 0,-1 2 0 0 0,1-2 0 0 0,1 0 0 0 0,-2 2 0 0 0,1-2 0 0 0,0 0 0 0 0,-1 0 0 0 0,2 0 0 0 0,-1 0 0 0 0,0 0 0 0 0,-1 1 0 0 0,2-1 0 0 0,-1 0 0 0 0,0-1 0 0 0,1 1-7 0 0,-1 0-5 0 0,0 0 0 0 0,0 0 0 0 0,1 0 0 0 0,0 0 0 0 0,0 0 0 0 0,-1 1 0 0 0,0-1 0 0 0,1 0 0 0 0,-1 2 0 0 0,0-2 0 0 0,1 0-1 0 0,-1 2 1 0 0,1-1 5 0 0,-2-1 4 0 0,2 0 0 0 0,-1 2-1 0 0,0-2 1 0 0,1 0 0 0 0,-1 0-1 0 0,-1 0 1 0 0,1 0 0 0 0,1 0-1 0 0,-1 0 1 0 0,0 0-1 0 0,1 0 1 0 0,-1 0 0 0 0,-1 0-1 0 0,1 0 1 0 0,1 0 0 0 0,-1-2-1 0 0,0 2 1 0 0,0 0-4 0 0,13-3-39 0 0,-14 3 44 0 0,1 0 0 0 0,-1 0 0 0 0,1 0 0 0 0,-1 2-1 0 0,0-2 1 0 0,2 0 0 0 0,-2 0 0 0 0,0 0 0 0 0,1 0 0 0 0,-1 1 0 0 0,0-1 0 0 0,1 0 0 0 0,-1 0 0 0 0,0 0-1 0 0,1 2 1 0 0,-1-2 0 0 0,0 0 0 0 0,0 1 0 0 0,2-1 0 0 0,-2 0 0 0 0,0 2 0 0 0,0-2 0 0 0,1 0-1 0 0,-1 2-4 0 0,1 3-26 0 0,1-2 26 0 0,-1 0 0 0 0,0 0 0 0 0,2 1 0 0 0,-2 0 0 0 0,2 0 0 0 0,1 1 0 0 0,-3-4-2 0 0,0 1 0 0 0,2-1 0 0 0,-2 1 0 0 0,1 0 0 0 0,0-2 0 0 0,0 1 0 0 0,0 1 0 0 0,0-2 0 0 0,1 2 2 0 0,-1-2 0 0 0,-1 0 0 0 0,0 1 0 0 0,1-1 0 0 0,-1 0 1 0 0,0 2-1 0 0,1-2 0 0 0,-1 1 0 0 0,0-1 0 0 0,1 2 1 0 0,-1-2-1 0 0,0 2 0 0 0,0-1 0 0 0,-1-1 0 0 0,2 2 1 0 0,-1 0-1 0 0,0-1 0 0 0,1 1 0 0 0,2 12 172 0 0,5 6-295 0 0,-9-18 128 0 0,1-1-1 0 0,-1 1 0 0 0,0-2 0 0 0,1 1 0 0 0,-1 1 0 0 0,2-2 0 0 0,-2 2 0 0 0,1-1 0 0 0,0-1 0 0 0,-1 2 0 0 0,2-2 1 0 0,-1 2-1 0 0,-1-2 0 0 0,1 1 0 0 0,1-1 0 0 0,-2 0 0 0 0,1 2 0 0 0,0-2 0 0 0,1 0 0 0 0,-1 0 0 0 0,-1 1 0 0 0,1-1 1 0 0,0 0-1 0 0,1 0 0 0 0,-1 0 0 0 0,-1 0 0 0 0,1 0 0 0 0,1 0 0 0 0,-1 0-4 0 0,0 0-9 0 0,-1 0 0 0 0,2 0-1 0 0,-1 0 1 0 0,-1 0 0 0 0,1 0 0 0 0,1 0 0 0 0,-2 0-1 0 0,1 2 1 0 0,-1-2 0 0 0,1 0 0 0 0,1 0 0 0 0,-2 2-1 0 0,1-2 1 0 0,-1 0 0 0 0,1 1 0 0 0,-1-1 0 0 0,1 0-1 0 0,-1 2 1 0 0,2-2 0 0 0,-2 2 0 0 0,1-1 9 0 0,8 6 105 0 0,3 2-177 0 0,-12-7 73 0 0,1-2 1 0 0,1 2-1 0 0,-2-2 0 0 0,1 1 0 0 0,0-1 0 0 0,1 2 0 0 0,-1-2 0 0 0,-1 2 0 0 0,1-2 0 0 0,1 1 1 0 0,-1-1-1 0 0,0 0 0 0 0,0 0-1 0 0,5 0-12 0 0,-2 2 0 0 0,0-2 1 0 0,-1 0-1 0 0,3 1 0 0 0,-2 1 12 0 0,1 3-40 0 0,-5-5 37 0 0,1 0 1 0 0,-1 2-1 0 0,2-2 0 0 0,-2 0 1 0 0,0 1-1 0 0,1-1 0 0 0,-1 0 1 0 0,1 2-1 0 0,-1-2 0 0 0,1 0 1 0 0,-1 0-1 0 0,2 0 0 0 0,-2 1 1 0 0,1-1-1 0 0,-1 0 0 0 0,1 0 1 0 0,-1 0-1 0 0,2 0 3 0 0,-1 0 4 0 0,-1 0 1 0 0,1 0-1 0 0,1 2 0 0 0,-1-2 0 0 0,0 0 0 0 0,-1 0 1 0 0,2 2-1 0 0,-1-2 0 0 0,0 0 0 0 0,-1 1 1 0 0,2-1-1 0 0,-1 2 0 0 0,-1-2 0 0 0,1 2-4 0 0,-1-2 4 0 0,1 1-1 0 0,-1-1 0 0 0,2 0 1 0 0,-1 2-1 0 0,-1-2 0 0 0,1 1 1 0 0,-1-1-1 0 0,2 0 0 0 0,-1 0 1 0 0,-1 2-1 0 0,1-2 0 0 0,1 0 1 0 0,-2 0-1 0 0,1 0 0 0 0,0 0 1 0 0,-1 0-1 0 0,2 0 0 0 0,-1 0 1 0 0,0 0-4 0 0,0 0-1 0 0,1 0 0 0 0,-2 0 0 0 0,1 0 0 0 0,0 0 0 0 0,1 2 0 0 0,-1-2 0 0 0,-1 0-1 0 0,1 0 1 0 0,1 1 0 0 0,-1-1 0 0 0,-1 2 0 0 0,1-2 0 0 0,1 0 0 0 0,-2 2 0 0 0,1-2 0 0 0,0 1 0 0 0,-1 1 0 0 0,2-2 0 0 0,-2 1 0 0 0,1-1 0 0 0,-1 2 0 0 0,1 0 0 0 0,-1-2 0 0 0,1 1 1 0 0,2 4-76 0 0,-2 0 0 0 0,2 0 0 0 0,0 1 1 0 0,-2-1-1 0 0,2 2 76 0 0,-3-6-11 0 0,1 1 0 0 0,0 0 0 0 0,-1-1 0 0 0,1-1 1 0 0,1 2-1 0 0,-2-1 0 0 0,1-1 0 0 0,0 2 0 0 0,1 0 1 0 0,-2-2-1 0 0,1 1 0 0 0,0-1 0 0 0,1 2 0 0 0,-1-2 0 0 0,0 0 1 0 0,1 2-1 0 0,-1-2 0 0 0,2 0 11 0 0,-2 0-34 0 0,0 1-1 0 0,0-1 1 0 0,1-1 0 0 0,-1 1-1 0 0,0 0 1 0 0,1 0 0 0 0,-1 0 0 0 0,0 0-1 0 0,1-2 1 0 0,-1 2 0 0 0,0 0-1 0 0,-1-2 1 0 0,2 2 0 0 0,0-1 34 0 0,-2-1-14 0 0,0 0 1 0 0,0 1-1 0 0,0-1 1 0 0,0 2-1 0 0,0-1 1 0 0,0-1-1 0 0,0 0 1 0 0,0 1-1 0 0,0-1 1 0 0,0 0-1 0 0,-1 1 1 0 0,1-1-1 0 0,0 1 1 0 0,0-1-1 0 0,-1 2 1 0 0,1-2-1 0 0,-2-1 14 0 0,-12-23-314 0 0,6 15 251 0 0,-1-4 99 0 0,-2 1 0 0 0,1-1 1 0 0,-5-1-37 0 0,5 3 43 0 0,-1-2 1 0 0,1 0 0 0 0,-2-2-44 0 0,-32-63 386 0 0,-5 4 0 0 0,-20-25-386 0 0,52 78 43 0 0,7 10-10 0 0,1 0 0 0 0,0 2 0 0 0,-1 0-1 0 0,-1-1 1 0 0,1 2 0 0 0,-1 1 0 0 0,-1-1 0 0 0,-2 0-33 0 0,5 5 18 0 0,0-1 1 0 0,-1 1 0 0 0,0 0-1 0 0,1 2 1 0 0,-2 0 0 0 0,1-1-1 0 0,-1 3 1 0 0,1-3 0 0 0,-2 4-19 0 0,-17 2 241 0 0,-19 3-241 0 0,15 0-24 0 0,28-5 19 0 0,-2 0-1 0 0,2 0 1 0 0,0-2 0 0 0,-1 2-1 0 0,1-1 1 0 0,-4-3 5 0 0,-21-4 304 0 0,29 8-294 0 0,-2 0 0 0 0,2 2 0 0 0,-2-2-1 0 0,2 0 1 0 0,-2 1 0 0 0,2-1 0 0 0,-2 0 0 0 0,2 2-1 0 0,0 0 1 0 0,-2-2 0 0 0,2 1 0 0 0,-1 1-1 0 0,0 0 1 0 0,0-1 0 0 0,1 1 0 0 0,0-1 0 0 0,-1 1-1 0 0,1 0 1 0 0,0-1 0 0 0,-1 1 0 0 0,1 0 0 0 0,0-1-1 0 0,1 2 1 0 0,-3 1-10 0 0,1 2 39 0 0,-1 2-1 0 0,0-1 0 0 0,1 1 1 0 0,-1-2-1 0 0,2 3 1 0 0,-2 4-39 0 0,2-7-11 0 0,0-1 0 0 0,1 1 0 0 0,-2 1 0 0 0,2-1 0 0 0,0-1 0 0 0,0 2 0 0 0,0-1 0 0 0,2-1 0 0 0,-2 2 0 0 0,1-1 0 0 0,0-1 0 0 0,1 1 0 0 0,-1-1 0 0 0,0 2 11 0 0,3-32-308 0 0,-5 9 305 0 0,1 0 0 0 0,-3 1-1 0 0,2-1 1 0 0,-2 2 0 0 0,-3-17 3 0 0,-2 3 92 0 0,-1 0 0 0 0,-8-17-92 0 0,17 43 10 0 0,-2 2 0 0 0,2-1-1 0 0,0-1 1 0 0,-1 2 0 0 0,1-2-1 0 0,-1 1 1 0 0,1 1 0 0 0,0-2 0 0 0,-2 2-1 0 0,2-1 1 0 0,-1 1 0 0 0,0-2-1 0 0,1 2 1 0 0,-2-2 0 0 0,2 2 0 0 0,-1 0-1 0 0,0-1 1 0 0,1 1 0 0 0,-2 0-1 0 0,1-2 1 0 0,1 2 0 0 0,-1 0 0 0 0,0 0-10 0 0,-1 0-7 0 0,2 0 1 0 0,-1 0-1 0 0,0 0 1 0 0,1 2-1 0 0,-2-2 1 0 0,1 0-1 0 0,0 0 1 0 0,1 1-1 0 0,-2-1 1 0 0,2 2-1 0 0,-1-2 1 0 0,0 0 0 0 0,1 2-1 0 0,-2-2 1 0 0,2 1-1 0 0,-1-1 1 0 0,1 2-1 0 0,-1-1 1 0 0,1-1-1 0 0,-2 2 1 0 0,2-2-1 0 0,0 2 1 0 0,-1-1 6 0 0,-7 17 54 0 0,2 2 0 0 0,-1-1 0 0 0,1 1 0 0 0,2-1-1 0 0,-2 2 1 0 0,3-1 0 0 0,-1 16-54 0 0,1-7-30 0 0,3-26 25 0 0,0-1 1 0 0,0-1-1 0 0,0 1 0 0 0,0-1 1 0 0,0 1-1 0 0,0 0 1 0 0,1-1-1 0 0,-1 1 1 0 0,0 0-1 0 0,2-1 0 0 0,-2 1 1 0 0,0-1-1 0 0,1 1 1 0 0,0 1 4 0 0,1-3-15 0 0,0 2 1 0 0,-1-2-1 0 0,2 2 1 0 0,-2-2-1 0 0,2 1 1 0 0,-2-1-1 0 0,2 0 1 0 0,-2 0-1 0 0,2 0 15 0 0,2 0 49 0 0,-5 2-46 0 0,1-2-1 0 0,1 0 1 0 0,-2 0-1 0 0,1 0 1 0 0,0 0-1 0 0,-1-2 1 0 0,2 2-1 0 0,-1 0 0 0 0,-1 0 1 0 0,1 0-1 0 0,1 0 1 0 0,-2-1-1 0 0,1 1 1 0 0,-1 0-1 0 0,1-2 1 0 0,1 2-1 0 0,-2 0 1 0 0,1-2-1 0 0,-1 2 1 0 0,1-1-3 0 0,0-1-4 0 0,1 0 0 0 0,-1 1 0 0 0,0-1 0 0 0,-1-1 0 0 0,2 1 0 0 0,-1 1 0 0 0,0-3 0 0 0,-1 3 0 0 0,2-2 4 0 0,0-7 3 0 0,0 0 0 0 0,0-1 0 0 0,0 1 0 0 0,-1-1-3 0 0,-1 7 24 0 0,4-26-164 0 0,-2 8 57 0 0,0 0-1 0 0,-1-1 1 0 0,0 0-1 0 0,-2-21 84 0 0,0 35 17 0 0,1 0 1 0 0,-2 0-1 0 0,0-1 1 0 0,0 0-1 0 0,0 1 0 0 0,-1 0 1 0 0,-2-8-18 0 0,4 17 2 0 0,1-2 1 0 0,0 2-1 0 0,0-2 1 0 0,-2 2 0 0 0,2 0-1 0 0,0-1 1 0 0,-1 1 0 0 0,1-2-1 0 0,-1 2 1 0 0,1 0 0 0 0,0-2-1 0 0,-2 2 1 0 0,2 0 0 0 0,-1-1-1 0 0,1 1 1 0 0,-1 0 0 0 0,1 0-1 0 0,-2 0 1 0 0,2-2 0 0 0,-1 2-1 0 0,1 0 1 0 0,-1 0 0 0 0,1 0-1 0 0,-1 0-2 0 0,-1 0 8 0 0,1 0 0 0 0,1 0-1 0 0,-1 0 1 0 0,-1 2 0 0 0,1-2 0 0 0,0 0-1 0 0,1 1 1 0 0,-2-1 0 0 0,1 0 0 0 0,0 2-1 0 0,1-2 1 0 0,-2 2 0 0 0,1-2 0 0 0,0 1-8 0 0,-3 6 44 0 0,-1-2 1 0 0,1 1-1 0 0,0 1 1 0 0,-3 6-45 0 0,5-8 6 0 0,-4 4-4 0 0,1 1 1 0 0,1 0 0 0 0,-1 1-1 0 0,1-1 1 0 0,1 1 0 0 0,-1 1-1 0 0,2-1 1 0 0,1 0 0 0 0,-2 1-1 0 0,2-1 1 0 0,-1 9-3 0 0,2-19 4 0 0,0-1 0 0 0,0 0 0 0 0,0 2 0 0 0,0-2-1 0 0,0 1 1 0 0,0-1 0 0 0,0 2 0 0 0,0-2 0 0 0,0 2 0 0 0,0-2 0 0 0,0 0 0 0 0,0 1 0 0 0,2-1 0 0 0,-2 2 0 0 0,0-2-1 0 0,0 0 1 0 0,0 2 0 0 0,1-2 0 0 0,-1 1 0 0 0,0-1 0 0 0,1 0 0 0 0,-1 2 0 0 0,0-2 0 0 0,2 0 0 0 0,-2 0 0 0 0,0 1 0 0 0,1-1-4 0 0,-1 0-8 0 0,1 0 0 0 0,-1 0 1 0 0,1 0-1 0 0,-1 0 1 0 0,2 0-1 0 0,-2 0 1 0 0,1 0-1 0 0,-1 0 1 0 0,1 0-1 0 0,-1-1 1 0 0,2 1-1 0 0,-2 0 1 0 0,1 0-1 0 0,-1 0 1 0 0,1-2-1 0 0,-1 2 0 0 0,0 0 1 0 0,2-1-1 0 0,-2 1 1 0 0,1 0-1 0 0,-1-2 1 0 0,0 2-1 0 0,1 0 1 0 0,-1-2-1 0 0,0 2 8 0 0,4-6-6 0 0,0 1 0 0 0,-1-2-1 0 0,1 1 1 0 0,-2-1 0 0 0,1 1 0 0 0,0-1-1 0 0,-2 1 1 0 0,1-1 0 0 0,0-1 0 0 0,0-5 6 0 0,2-5-9 0 0,0 4-41 0 0,-1-1 1 0 0,-2 1-1 0 0,2-12 50 0 0,-2 19-12 0 0,-2 2 0 0 0,1-1-1 0 0,0 1 1 0 0,-1 0 0 0 0,1-1-1 0 0,-2 1 1 0 0,1 0 0 0 0,0 0-1 0 0,-1-2 1 0 0,1 3 0 0 0,-2-1-1 0 0,1 0 13 0 0,0 2 5 0 0,1 1-1 0 0,0-1 1 0 0,-2 1-1 0 0,2 0 1 0 0,0 1-1 0 0,-2-2 0 0 0,2 1 1 0 0,-2 0-1 0 0,0 1 1 0 0,2-1-1 0 0,-2 0 1 0 0,1 2-1 0 0,1-1 1 0 0,-2-1-1 0 0,0 2 1 0 0,1 0-1 0 0,-1-1 1 0 0,2 1-1 0 0,-2 0 1 0 0,-2 0-5 0 0,2 0 2 0 0,1 1 0 0 0,-1 1 1 0 0,2-1-1 0 0,-2 1 1 0 0,0 0-1 0 0,1-1 1 0 0,-1 1-1 0 0,1 0 1 0 0,0 1-1 0 0,0-2 1 0 0,0 3-3 0 0,0-1-7 0 0,-2-1 1 0 0,1 1-1 0 0,1 0 1 0 0,-1-1-1 0 0,-1-1 1 0 0,-1 3 6 0 0,-14 7 28 0 0,17-9-34 0 0,0-1-1 0 0,0 1 0 0 0,-1-1 0 0 0,1 1 0 0 0,-1 0 0 0 0,0-1 1 0 0,1-1-1 0 0,-1 2 0 0 0,0-2 0 0 0,0 0 0 0 0,0 2 1 0 0,0-2-1 0 0,1 0 0 0 0,-1 0 0 0 0,-2-2 7 0 0,4 2-32 0 0,-2 0-1 0 0,2-2 1 0 0,-1 2 0 0 0,0-1-1 0 0,0-1 1 0 0,1 2-1 0 0,0-2 1 0 0,-2 1 0 0 0,2-1-1 0 0,-1 1 1 0 0,1-1 0 0 0,0 0-1 0 0,0 1 1 0 0,-1-1-1 0 0,1 0 1 0 0,0 1 0 0 0,1-1-1 0 0,-2-1 1 0 0,1 1-1 0 0,0 1 1 0 0,1-3 32 0 0,-2 3 19 0 0,1-2 0 0 0,1 1 0 0 0,-1 0 0 0 0,-1 1 1 0 0,1-1-1 0 0,0 0 0 0 0,0 1 0 0 0,-1-1 0 0 0,1 1 0 0 0,0 1 0 0 0,-1-2 0 0 0,1 0 1 0 0,-2 1-1 0 0,2 1 0 0 0,-2-2-19 0 0,-3-4 4 0 0,5 4-5 0 0,1 2 0 0 0,0 0-1 0 0,0-2 1 0 0,-2 2 0 0 0,2 0 0 0 0,0 0-1 0 0,0-1 1 0 0,-1 1 0 0 0,1 0 0 0 0,0 0-1 0 0,0 0 1 0 0,-1-2 0 0 0,1 2 0 0 0,0 0 0 0 0,-2 0-1 0 0,2 0 1 0 0,0 0 0 0 0,-1 0 0 0 0,1 0-1 0 0,0-2 1 0 0,-1 2 0 0 0,1 0 0 0 0,-2 0-1 0 0,2 0 1 0 0,-1 0 1 0 0,1 2-3 0 0,0-2 1 0 0,-1 0-1 0 0,1 0 1 0 0,0 0-1 0 0,-2-2 1 0 0,2 2-1 0 0,-1 0 0 0 0,1 0 1 0 0,0 0-1 0 0,-1 0 1 0 0,1 0-1 0 0,0 0 1 0 0,-1 0-1 0 0,1-1 0 0 0,0 1 1 0 0,-2 0-1 0 0,2 0 1 0 0,0 0-1 0 0,-1-2 0 0 0,1 2 1 0 0,0 0 2 0 0,-1-1-5 0 0,1 1 1 0 0,0 0 0 0 0,0 0-1 0 0,-2-2 1 0 0,2 2-1 0 0,0 0 1 0 0,-1 0 0 0 0,1 0-1 0 0,0-2 1 0 0,-1 2 0 0 0,1 0-1 0 0,-2 0 1 0 0,2 0-1 0 0,0 0 1 0 0,-1 0 0 0 0,1 0-1 0 0,0 0 1 0 0,-1 0 4 0 0,-23 4-58 0 0,18 0 297 0 0,4-4-240 0 0,2 0-1 0 0,0 0 0 0 0,0 0 0 0 0,0 0 1 0 0,0 0-1 0 0,0 0 0 0 0,0 0 0 0 0,-1 0 1 0 0,1 0-1 0 0,0 0 0 0 0,0 0 1 0 0,0 0-1 0 0,0 0 0 0 0,0-1 0 0 0,0 1 1 0 0,0 0-1 0 0,-1 0 0 0 0,1 0 0 0 0,0 0 1 0 0,0 0-1 0 0,0 0 0 0 0,0 0 0 0 0,0 0 1 0 0,0 0-1 0 0,0-2 0 0 0,0 2 0 0 0,0 0 1 0 0,0 0-1 0 0,0 0 0 0 0,0 0 0 0 0,0 0 1 0 0,0 0-1 0 0,0-1 0 0 0,0 1 0 0 0,0 0 1 0 0,0 0-1 0 0,0 0 0 0 0,0 0 0 0 0,0 0 1 0 0,0 0-1 0 0,0-2 0 0 0,0 2 0 0 0,0 0 2 0 0,0-2-3 0 0,0 1 1 0 0,0-1-1 0 0,0 0 0 0 0,1 1 0 0 0,-1-1 0 0 0,0 2 0 0 0,1-1 0 0 0,-1-1 0 0 0,2 0 0 0 0,-2 1 3 0 0,4-9 29 0 0,-1 2 21 0 0,0 1 0 0 0,1 1 0 0 0,-1 1 0 0 0,1-2 0 0 0,-1 1 0 0 0,1 1 0 0 0,2 0 0 0 0,-2-1-50 0 0,1 1 12 0 0,14-29 149 0 0,4-2-236 0 0,11-8 62 0 0,-29 33-65 0 0,-5 11 84 0 0,1-2-1 0 0,-1 1 0 0 0,0 1 1 0 0,2-2-1 0 0,-2 0 0 0 0,1 2 1 0 0,-1-1-1 0 0,1-1 0 0 0,-1 2 1 0 0,2-2-1 0 0,-1 2 0 0 0,-1-1 1 0 0,1 1-1 0 0,1-2 0 0 0,-1 2-5 0 0,0-3 39 0 0,0-4-100 0 0,3 1 129 0 0,-4 6-70 0 0,15-18-109 0 0,-15 18 115 0 0,0 0 0 0 0,0 0 0 0 0,0 0 0 0 0,0 0 0 0 0,1-2 0 0 0,-1 2 0 0 0,0 0 0 0 0,0 0 0 0 0,0 0 0 0 0,0 0 0 0 0,0 0 0 0 0,0-1-1 0 0,1 1 1 0 0,-1 0 0 0 0,0 0 0 0 0,0 0 0 0 0,0-2 0 0 0,0 2 0 0 0,0 0 0 0 0,0 0 0 0 0,0 0 0 0 0,0-1 0 0 0,0 1 0 0 0,0 0 0 0 0,0 0 0 0 0,0 0 0 0 0,0-2 0 0 0,0 2-1 0 0,0 0 1 0 0,0 0 0 0 0,0 0 0 0 0,0 0 0 0 0,0-2 0 0 0,0 2 0 0 0,-1 0 0 0 0,1 0 0 0 0,0 0 0 0 0,0-1 0 0 0,0 1 0 0 0,0 0-4 0 0,25-23 284 0 0,-24 23-282 0 0,-1 0 0 0 0,2 0 0 0 0,-1-2 0 0 0,-1 2 0 0 0,1 0 0 0 0,-1 0-1 0 0,2-1 1 0 0,-1 1 0 0 0,-1-2 0 0 0,1 2 0 0 0,-1 0 0 0 0,2-1 0 0 0,-2 1 0 0 0,1-2 0 0 0,-1 2 0 0 0,1-2 0 0 0,-1 1 0 0 0,0 1 0 0 0,1-2 0 0 0,-1 0-2 0 0,2-1-1 0 0,-1 2 1 0 0,0-3 0 0 0,2 3 0 0 0,-2-3 0 0 0,1 3 0 0 0,0-2 0 0 0,0 1 0 0 0,0 0 0 0 0,0-1 0 0 0,0 1-1 0 0,-1 1 1 0 0,2-1 0 0 0,0 1 0 0 0,6-12 71 0 0,-9 11-83 0 0,1 0-1 0 0,0 1 1 0 0,1-1 0 0 0,-2 0 0 0 0,1 1-1 0 0,-1-1 1 0 0,1 1 0 0 0,1-4 12 0 0,4-10-82 0 0,-4 7 154 0 0,-2 8-63 0 0,0 0 0 0 0,0 0 0 0 0,0-2 0 0 0,0 2 0 0 0,0 0 0 0 0,0-1 0 0 0,0 1 0 0 0,1 0 0 0 0,-1 0 0 0 0,0-2 0 0 0,0 2 0 0 0,0 0 0 0 0,0 0 1 0 0,0-2-1 0 0,1 2 0 0 0,-1 0 0 0 0,0 0 0 0 0,0-1-9 0 0,2-1 0 0 0,-2 1-1 0 0,0-1 1 0 0,0 0 0 0 0,1 1 0 0 0,-1-1 0 0 0,0 0 0 0 0,0 1 0 0 0,0-1 0 0 0,0-1 0 0 0,0 1-1 0 0,-1 1 1 0 0,1-1 0 0 0,0-6-102 0 0,0 5 99 0 0,0-1 1 0 0,0 1 0 0 0,-2 0-1 0 0,2 0 1 0 0,0-1 0 0 0,-1 1-1 0 0,1 0 1 0 0,-1 0 2 0 0,-1-7-59 0 0,0 7 200 0 0,-1 1-86 0 0,2 2-55 0 0,1-2 0 0 0,-2 2 0 0 0,1 0 0 0 0,1-1 0 0 0,-1 1 0 0 0,1-2 0 0 0,-2 1 0 0 0,2 1 0 0 0,-1-2 0 0 0,1 2 0 0 0,-1-2 0 0 0,1 1 0 0 0,0 1 0 0 0,-1-2 0 0 0,1 0-1 0 0,0 2 1 0 0,0-1 0 0 0,-2-1 0 0 0,2 1 0 0 0,0 1 0 0 0,0-2 0 0 0,-2-32 46 0 0,2 14 12 0 0,-2 12-91 0 0,2 2 0 0 0,0-2 0 0 0,2 0 1 0 0,-1-5 32 0 0,0-20 71 0 0,-1 4-113 0 0,2 0 0 0 0,1-10 42 0 0,-1 22 22 0 0,-2 3-1 0 0,0-2 1 0 0,0 1 0 0 0,-2-5-22 0 0,0-32 56 0 0,1 30-53 0 0,1 15-26 0 0,0 1-1 0 0,-2-1 1 0 0,4 1-1 0 0,-2-6 24 0 0,0 11-2 0 0,0-1 1 0 0,0-1-1 0 0,0 1 1 0 0,0 1-1 0 0,-2-3 1 0 0,2 3-1 0 0,-1-1 1 0 0,1-1-1 0 0,-1 1 2 0 0,-2-12-63 0 0,-1-11 126 0 0,1-1 1 0 0,2 2 0 0 0,1-2 0 0 0,0 2-1 0 0,3-19-63 0 0,-3 37-24 0 0,0 1-1 0 0,0-1 1 0 0,-2-1-1 0 0,2 1 1 0 0,-1 1-1 0 0,0-5 25 0 0,-3-13-122 0 0,3 7 112 0 0,-1 9 29 0 0,1-1 0 0 0,1 0 0 0 0,0 2 0 0 0,0-2 0 0 0,0-4-19 0 0,0 7-14 0 0,0 0-1 0 0,0 1 1 0 0,0-1-1 0 0,0 0 1 0 0,-1 0-1 0 0,1 2 1 0 0,-2-5 14 0 0,0 3-23 0 0,0 3 32 0 0,2 2 0 0 0,-1-2 0 0 0,1 1 0 0 0,-1-1 0 0 0,1 2 0 0 0,-2-1 0 0 0,2-1 0 0 0,0 0 0 0 0,0 1 0 0 0,-1 1 0 0 0,1-2 0 0 0,0-1-9 0 0,-1-4-4 0 0,0 2 1 0 0,-1-1-1 0 0,1 1 0 0 0,-2-1 0 0 0,1-2 4 0 0,-7-23-67 0 0,9 29 71 0 0,0 2 1 0 0,-2-2-1 0 0,2 2 1 0 0,0-1 0 0 0,0 1-1 0 0,0-2 1 0 0,-1 2-1 0 0,1-1 1 0 0,0 1 0 0 0,0-2-1 0 0,-1 2 1 0 0,1-2-1 0 0,0 2 1 0 0,-2-1 0 0 0,2 1-1 0 0,-1 0 1 0 0,1-2-1 0 0,0 2 1 0 0,-1-2-1 0 0,1 2 1 0 0,-2 0 0 0 0,2 0-1 0 0,-1-1 1 0 0,1 1-1 0 0,-1 0 1 0 0,-1 0 0 0 0,1-2-5 0 0,1 4 6 0 0,0-1 1 0 0,-1-1-1 0 0,1 2 1 0 0,-2 0-1 0 0,2-1 1 0 0,0-1 0 0 0,-1 2-1 0 0,1 0 1 0 0,0-1-1 0 0,0-1 1 0 0,0 2-1 0 0,0-1 1 0 0,-1 3-7 0 0,1 10-71 0 0,-1-12 73 0 0,1 1 0 0 0,0-1 0 0 0,0-1 0 0 0,0 1 0 0 0,0 0 1 0 0,0 1-1 0 0,0-1 0 0 0,0-1 0 0 0,0 1 0 0 0,1-1 0 0 0,-1 4-2 0 0,2 3 19 0 0,0 0 1 0 0,-1 2-1 0 0,0-2 0 0 0,-1 0 1 0 0,0 2-1 0 0,0 3-19 0 0,2 20-52 0 0,7 53-45 0 0,-4-34 171 0 0,0 9-74 0 0,-7-12-48 0 0,2-39 37 0 0,-2 0-1 0 0,2-1 1 0 0,0 1 0 0 0,2 0 0 0 0,-2 0-1 0 0,2 8 12 0 0,0-12 13 0 0,-1 2-1 0 0,-1 0 0 0 0,1-1 1 0 0,-1 1-1 0 0,0 0-12 0 0,2 29 26 0 0,-1-27-57 0 0,-1-10 26 0 0,0 0-1 0 0,0 0 1 0 0,0 0 0 0 0,0 0 0 0 0,0 0-1 0 0,0 0 1 0 0,0 0 0 0 0,0 0-1 0 0,0 0 1 0 0,0 0 0 0 0,-1 0-1 0 0,1 0 1 0 0,0 0 0 0 0,0 0-1 0 0,0 0 1 0 0,0 0 0 0 0,0 0-1 0 0,0 0 1 0 0,0 0 0 0 0,0 0-1 0 0,0 0 1 0 0,0 0 0 0 0,0 0-1 0 0,0 0 1 0 0,0 0 0 0 0,0 0-1 0 0,0 0 1 0 0,0 0 0 0 0,0 0-1 0 0,0 0 1 0 0,0 0 0 0 0,0 0 0 0 0,0 0-1 0 0,0 0 1 0 0,0 0 0 0 0,0 0-1 0 0,0 0 6 0 0,-3-13-12 0 0,2 2-1 0 0,-1-2 1 0 0,2 0 0 0 0,-1 1-1 0 0,1-6 13 0 0,0 18 0 0 0,7-68 14 0 0,-9 86 76 0 0,1 0 0 0 0,-3 5-90 0 0,1-5 33 0 0,2 1 0 0 0,0-1-1 0 0,0 1 1 0 0,1-1-33 0 0,10 127-32 0 0,-10-135-19 0 0,1 1 1 0 0,2-1-1 0 0,-2-1 0 0 0,3 6 51 0 0,1 8-4 0 0,9 13-85 0 0,-14-36 82 0 0,0 0 0 0 0,0 0 0 0 0,0 0 0 0 0,0 0 0 0 0,0 0 1 0 0,0 0-1 0 0,0 1 0 0 0,0-1 0 0 0,0 0 0 0 0,1 0 0 0 0,-1 0 0 0 0,0 0 0 0 0,0 0 0 0 0,0 0 0 0 0,0 0 0 0 0,0 2 1 0 0,0-2-1 0 0,0 0 0 0 0,0 0 0 0 0,0 0 0 0 0,0 0 0 0 0,0 0 0 0 0,1 0 0 0 0,-1 0 0 0 0,0 0 0 0 0,0 0 1 0 0,0 0-1 0 0,0 0 0 0 0,0 0 0 0 0,0 0 0 0 0,1 0 0 0 0,-1 1 0 0 0,0-1 0 0 0,0 0 0 0 0,0 0 0 0 0,0 0 1 0 0,0 0-1 0 0,0 0 7 0 0,6-8-409 0 0,2-11 220 0 0,-7 1 156 0 0,-1 16 22 0 0,0 1-1 0 0,0-1 1 0 0,0 0-1 0 0,1 1 1 0 0,-1-1 0 0 0,0 1-1 0 0,0 1 1 0 0,1-2-1 0 0,-1 0 1 0 0,2-1 11 0 0,-2 6 57 0 0,1 1 1 0 0,-1-1-1 0 0,1 0 0 0 0,-1-1 1 0 0,0 1-1 0 0,0 0 0 0 0,0 2-57 0 0,0 19 36 0 0,2 1-1 0 0,-1-1 0 0 0,2 1 0 0 0,1-1 0 0 0,0-1 0 0 0,1 1 0 0 0,5 15-35 0 0,-8-37-9 0 0,-2-1 1 0 0,0 1-1 0 0,1-1 0 0 0,-1 1 1 0 0,1 0-1 0 0,0-1 0 0 0,-1 1 1 0 0,2 0-1 0 0,-1-2 0 0 0,-1 1 1 0 0,1 1-1 0 0,1-1 0 0 0,-1-1 1 0 0,0 2-1 0 0,1 0 0 0 0,-1-2 1 0 0,0 1-1 0 0,1-1 0 0 0,-1 2 1 0 0,0-2-1 0 0,1 2 1 0 0,0-2 7 0 0,-1 0-30 0 0,1 0 0 0 0,-1 0-1 0 0,0 0 1 0 0,1 0 0 0 0,-1 0-1 0 0,0 0 1 0 0,1 0-1 0 0,-1-2 1 0 0,0 2 0 0 0,1 0-1 0 0,-2-2 1 0 0,1 2-1 0 0,0-1 1 0 0,0 1 0 0 0,1-2-1 0 0,-1 2 1 0 0,0-2 0 0 0,-1 1-1 0 0,2 1 1 0 0,-1-2-1 0 0,-1 1 1 0 0,1-1 0 0 0,1 0 31 0 0,-1 1-13 0 0,-1-1-1 0 0,1 0 1 0 0,-1 1 0 0 0,2-2 0 0 0,-2 1 0 0 0,0 0 0 0 0,0 1 0 0 0,1-1 0 0 0,-1-1 0 0 0,0 1 0 0 0,0 1 0 0 0,0-1-1 0 0,0-3 14 0 0,0-6-64 0 0,1-17 57 0 0,1 0 1 0 0,-4-4 6 0 0,2-4 332 0 0,-5 57 26 0 0,1-4-230 0 0,0 4-84 0 0,1 0-1 0 0,2 0 0 0 0,0 2 1 0 0,0-2-1 0 0,1 2 1 0 0,1 3-44 0 0,-1-22-5 0 0,1 0 0 0 0,-1-1 0 0 0,1 2 0 0 0,-1-2 0 0 0,2 0 0 0 0,-1 2 5 0 0,-1-5-9 0 0,0 0 0 0 0,0 0 0 0 0,0 2 0 0 0,1-2 1 0 0,-1 0-1 0 0,0 0 0 0 0,0 1 0 0 0,0-1 0 0 0,0 0 0 0 0,2 0 1 0 0,-2 0-1 0 0,0 0 0 0 0,0 2 0 0 0,0-2 0 0 0,1 0 0 0 0,-1 0 0 0 0,0 0 1 0 0,0 0-1 0 0,1 0 0 0 0,-1 0 0 0 0,0 0 0 0 0,0 2 9 0 0,2-4-11 0 0,-2 2-1 0 0,1 0 0 0 0,-1 0 1 0 0,1 0-1 0 0,-1 0 0 0 0,2 0 1 0 0,-2 0-1 0 0,0-2 1 0 0,1 2-1 0 0,-1 0 0 0 0,1 0 1 0 0,-1-1-1 0 0,0 1 1 0 0,2 0-1 0 0,-2 0 0 0 0,0-2 1 0 0,1 2-1 0 0,-1-1 12 0 0,1-1-13 0 0,2-1-1 0 0,-2-1 1 0 0,0 1 0 0 0,1 0-1 0 0,-1 0 1 0 0,0-1 0 0 0,1 1-1 0 0,-1-2 1 0 0,0 0 13 0 0,6-19-60 0 0,-3 14 39 0 0,-2 1 0 0 0,1-1 0 0 0,-2 0 0 0 0,2 0-1 0 0,-2 1 1 0 0,1-1 0 0 0,-2-5 21 0 0,2-4-15 0 0,-1-10 41 0 0,-1 1-1 0 0,0-1 0 0 0,-1-1 1 0 0,-1 3-1 0 0,-4-11-25 0 0,1-7 89 0 0,1-22-89 0 0,3 35 145 0 0,-2-1 0 0 0,-1 1-1 0 0,-1 1 1 0 0,-5-24-145 0 0,7 40 3 0 0,0-1 0 0 0,2 0-1 0 0,0 0 1 0 0,1-9-3 0 0,-4-28 175 0 0,1 6-138 0 0,-1-9 62 0 0,3 32-35 0 0,-2 0 0 0 0,3-15-64 0 0,-1 3 22 0 0,1-21-112 0 0,5 15 112 0 0,-4 29 21 0 0,1 0 0 0 0,-1 1 1 0 0,0-4-44 0 0,1-5 65 0 0,-2 16-50 0 0,1 0 1 0 0,-1 0-1 0 0,0 2 1 0 0,0-2-1 0 0,0-1-15 0 0,0 1 26 0 0,0 2-1 0 0,1-1 0 0 0,-1 1 1 0 0,2 0-1 0 0,-1 0 0 0 0,0-1 1 0 0,1 1-26 0 0,5-18 5 0 0,1 0 0 0 0,1-10-5 0 0,-7 26 16 0 0,-1 2-1 0 0,-1-2 0 0 0,1 0 0 0 0,-1 2 1 0 0,2-2-1 0 0,-2 0 0 0 0,0 2 0 0 0,0-2 1 0 0,-2 0-1 0 0,2 2 0 0 0,0-2 0 0 0,-1 2 1 0 0,1-2-1 0 0,-1 2 0 0 0,-1-2 0 0 0,1 0-15 0 0,-4-16-25 0 0,5 18 31 0 0,-1-1 0 0 0,-1 1-1 0 0,2 0 1 0 0,-1 0-1 0 0,0-1 1 0 0,-1 1 0 0 0,1 0-1 0 0,0-2-5 0 0,-3 0-37 0 0,1 0-1 0 0,1 0 0 0 0,-2 1 1 0 0,0-3 37 0 0,2 6-11 0 0,1 1 0 0 0,0-2 0 0 0,1 0 1 0 0,-2 2-1 0 0,1-1 0 0 0,0-1 0 0 0,0 2 1 0 0,-1-2-1 0 0,0 2 0 0 0,0 0 0 0 0,1-1 1 0 0,0 1-1 0 0,-1 0 0 0 0,1 0 0 0 0,0-2 1 0 0,-2 2 10 0 0,1 0-9 0 0,-1-1 0 0 0,0 1 0 0 0,1-2 0 0 0,-1 2 1 0 0,0-2-1 0 0,1 1 0 0 0,0-1 0 0 0,0 0 1 0 0,-1 1-1 0 0,2-2 0 0 0,-3-1 9 0 0,-10-7 42 0 0,11 9-55 0 0,0 1-1 0 0,1-3 1 0 0,0 3-1 0 0,0-1 1 0 0,-1-1 0 0 0,2 1-1 0 0,-2-1 1 0 0,2 0-1 0 0,0 1 1 0 0,-2-3 13 0 0,-2-3-34 0 0,-16-11 79 0 0,-8-24-402 0 0,21 29 302 0 0,8 12 48 0 0,-1-1 1 0 0,-1 1-1 0 0,1-1 0 0 0,1 1 0 0 0,-1 1 0 0 0,0-1 0 0 0,-1-1 0 0 0,1 1 0 0 0,-2 1 0 0 0,2-1 0 0 0,0 0 0 0 0,-1 1 1 0 0,0-1-1 0 0,0 1 0 0 0,1 1 0 0 0,-2-2 0 0 0,1 0 7 0 0,1 1 2 0 0,-2 1 1 0 0,2-2 0 0 0,-1 2-1 0 0,1-2 1 0 0,0 1-1 0 0,-2-1 1 0 0,2 2 0 0 0,-1-1-1 0 0,1-1 1 0 0,0 0-1 0 0,0 1 1 0 0,-2-4-3 0 0,2 3-21 0 0,-1-1 0 0 0,0 1-1 0 0,0 1 1 0 0,0-2 0 0 0,0 1 0 0 0,-3-1 21 0 0,3-1-37 0 0,-2 3 1 0 0,0-2-1 0 0,1-1 1 0 0,0 1-1 0 0,0 0 1 0 0,-3-5 36 0 0,4 4-11 0 0,-1 1 0 0 0,-1 0-1 0 0,1-2 1 0 0,0 2 0 0 0,-3 0 11 0 0,0-1 30 0 0,-1-1 39 0 0,-6-4-141 0 0,12 7 72 0 0,-1 0 1 0 0,1 2-1 0 0,0-1 0 0 0,-2-1 0 0 0,2 1 1 0 0,0 1-1 0 0,-1-2 0 0 0,1 0 0 0 0,0-1 0 0 0,-1 1 4 0 0,1 1 0 0 0,0-2 0 0 0,1 1 0 0 0,-2 0 0 0 0,1-1 0 0 0,0 1-1 0 0,1-1 1 0 0,-1 0 0 0 0,1 1 0 0 0,-2-1 0 0 0,2 1 0 0 0,0-1 0 0 0,0 0-1 0 0,0 1 1 0 0,0-1 0 0 0,0 0 0 0 0,0 1 0 0 0,0-1-4 0 0,0 1 0 0 0,0 2 0 0 0,0 0 0 0 0,0 0 0 0 0,0-1-1 0 0,0 1 1 0 0,0 0 0 0 0,-1 0 0 0 0,1-2 0 0 0,0 2 0 0 0,0 0 0 0 0,0 0 0 0 0,0-2 0 0 0,0 2 0 0 0,-1 0 0 0 0,1 0 0 0 0,0-1 0 0 0,0 1 0 0 0,0 0 0 0 0,0 0 0 0 0,-2 0-1 0 0,2 0 1 0 0,0-2 0 0 0,0 2 0 0 0,-1 0 0 0 0,1 0 0 0 0,0 0 4 0 0,-1-1 0 0 0,1 1-1 0 0,-2 0 1 0 0,2 0 0 0 0,0-2-1 0 0,-1 2 1 0 0,1-2 0 0 0,-1 2-1 0 0,1 0 1 0 0,0-1 0 0 0,0 1-1 0 0,-2-2 1 0 0,2 2 0 0 0,0 0-1 0 0,0-2 1 0 0,0 2-1 0 0,-1-1 1 0 0,1 1 0 0 0,0-2-4 0 0,0-1 1 0 0,0-2 1 0 0,-1 2 0 0 0,1 0-1 0 0,-2-1 1 0 0,1 1 0 0 0,0-3-2 0 0,0 2-16 0 0,-1 1 1 0 0,1 0-1 0 0,1 0 1 0 0,-1-2-1 0 0,1 2 1 0 0,-2-1-1 0 0,2 1 16 0 0,0 1 2 0 0,0 2 0 0 0,0 0-1 0 0,0 0 1 0 0,0 0 0 0 0,0 0-1 0 0,0 0 1 0 0,0-1 0 0 0,0 1 0 0 0,0 0-1 0 0,0 0 1 0 0,0 0 0 0 0,0 0 0 0 0,0-2-1 0 0,0 2 1 0 0,0 0 0 0 0,0 0-1 0 0,0 0 1 0 0,0 0 0 0 0,0-1 0 0 0,0 1-1 0 0,0 0 1 0 0,-1 0 0 0 0,1 0-1 0 0,0 0 1 0 0,0 0 0 0 0,0 0 0 0 0,0 0-1 0 0,0-2 1 0 0,0 2 0 0 0,-1 0 0 0 0,1 0-1 0 0,0 0 1 0 0,0 0 0 0 0,0 0-1 0 0,0 0 1 0 0,-2 0 0 0 0,2 0 0 0 0,0 0-1 0 0,0 0 1 0 0,0 0 0 0 0,0 0-1 0 0,0 0 1 0 0,-1 0 0 0 0,1 0 0 0 0,0 0-1 0 0,0 0 1 0 0,0 0 0 0 0,0 0 0 0 0,-1 0-1 0 0,1 0 1 0 0,0 0 0 0 0,0 0-1 0 0,0 0 1 0 0,0 0 0 0 0,0 2 0 0 0,-2-2-1 0 0,2 0-1 0 0,0 0-2 0 0,-1 0-1 0 0,1 0 0 0 0,-1 0 0 0 0,1 0 1 0 0,0 0-1 0 0,-1 0 0 0 0,1 0 1 0 0,-2 0-1 0 0,2 0 0 0 0,-1 0 0 0 0,1 0 1 0 0,-1 0-1 0 0,1 0 0 0 0,-2 0 0 0 0,2 0 3 0 0,-1-2 1 0 0,1 0 0 0 0,0 1 0 0 0,-1 1 0 0 0,1-2 0 0 0,0 0 0 0 0,-2 1 0 0 0,2-1 0 0 0,0 1 0 0 0,0-1 0 0 0,0 0 0 0 0,0 2 0 0 0,0-3-1 0 0,0-2-86 0 0,-1 4 83 0 0,1 1 7 0 0,0-2 1 0 0,0 2 0 0 0,0 0 0 0 0,0-2 0 0 0,0 2 0 0 0,0 0 0 0 0,0-1 0 0 0,0 1 0 0 0,0 0 0 0 0,0 0 0 0 0,0-2 0 0 0,-1 2 0 0 0,1 0-1 0 0,0-2 1 0 0,0 2 0 0 0,0 0 0 0 0,-2 0 0 0 0,2 0 0 0 0,0-1 0 0 0,0 1-5 0 0,-2-2 35 0 0,2-4-59 0 0,0 6 24 0 0,0 0 0 0 0,0 0 0 0 0,0 0 1 0 0,0 0-1 0 0,0 0 0 0 0,0 0 0 0 0,0 0 0 0 0,0 0 0 0 0,-2 0 0 0 0,2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0 0 0,0 0 3 0 0,0 0 0 0 0,0 0-1 0 0,0 0 1 0 0,-1 0 0 0 0,1 0-1 0 0,0 0 1 0 0,0 0 0 0 0,0 0-1 0 0,0 0 1 0 0,0 0 0 0 0,0 0-1 0 0,0 0 1 0 0,-1 0-1 0 0,1 0 1 0 0,0 0 0 0 0,0 0-1 0 0,0 0 1 0 0,0 0 0 0 0,0 0-1 0 0,0 0 1 0 0,0 0 0 0 0,0-2-1 0 0,-1 2 1 0 0,1 0-1 0 0,0 0 1 0 0,0 0 0 0 0,0 0-1 0 0,0 0 1 0 0,0 0 0 0 0,0 0-1 0 0,0 0 1 0 0,0 0 0 0 0,0 0-1 0 0,0 0 1 0 0,0-2 0 0 0,0 2-1 0 0,0 0 1 0 0,-2 0-1 0 0,2 0 1 0 0,0 0 0 0 0,0 0-1 0 0,0 0 1 0 0,0 0 0 0 0,0 0-1 0 0,0-1-2 0 0,-2-4-28 0 0,2 0-83 0 0,0 3 106 0 0,0 2 0 0 0,0-1 0 0 0,0 1 0 0 0,-2-2-1 0 0,2 1 1 0 0,0 1 0 0 0,0-2 0 0 0,0 0 0 0 0,0 2-1 0 0,-1-1 1 0 0,1 1 0 0 0,0-2 0 0 0,0 2 0 0 0,-1-2-1 0 0,1 2 1 0 0,0-1 0 0 0,-2 1 0 0 0,2-2 0 0 0,-1 2-1 0 0,1-1 1 0 0,-1-1 5 0 0,-2 0 3 0 0,0-1 1 0 0,1 0-1 0 0,-1 0 0 0 0,1-1 0 0 0,-2-2-3 0 0,-5-4-10 0 0,7 10 9 0 0,1-2-1 0 0,0 1 1 0 0,1 1 0 0 0,-2-2-1 0 0,1 1 1 0 0,1-1-1 0 0,-1 2 1 0 0,-1-2 0 0 0,2 1-1 0 0,-1-1 1 0 0,1 0 1 0 0,-1 1-14 0 0,1-2 0 0 0,-2 1 0 0 0,2 0 0 0 0,-1-1 0 0 0,1 1 0 0 0,0 1 0 0 0,0-2 0 0 0,-1 1 0 0 0,1 0 0 0 0,0-1 0 0 0,0 1 0 0 0,0-1 14 0 0,1-3 48 0 0,-4 1 18 0 0,3 5-66 0 0,0 0 1 0 0,0 0-1 0 0,0 0 0 0 0,0 0 0 0 0,0-2 0 0 0,0 2 0 0 0,0 0 0 0 0,0 0 0 0 0,0 0 0 0 0,0 0 0 0 0,-1-1 0 0 0,1 1 0 0 0,0 0 0 0 0,0 0 0 0 0,0 0 0 0 0,0 0 0 0 0,0-2 0 0 0,0 2 0 0 0,0 0 0 0 0,0 0 0 0 0,0 0 0 0 0,0 0 0 0 0,-1 0 0 0 0,1 0 1 0 0,0-2-1 0 0,0 2 0 0 0,0 0 0 0 0,0 0 0 0 0,0 0 0 0 0,-1 0 0 0 0,1 0 0 0 0,0 0 0 0 0,0 0 0 0 0,0 0 0 0 0,0 0 0 0 0,-2 0 0 0 0,2 0 0 0 0,0 0 0 0 0,0 0 0 0 0,0 0 0 0 0,0 0 0 0 0,-1 0 0 0 0,1 0 0 0 0,0 0 0 0 0,0 0 0 0 0,0 0 0 0 0,-1 0-7 0 0,1 0 36 0 0,-8-3 50 0 0,8 3-84 0 0,0 0 0 0 0,0 0 1 0 0,0 0-1 0 0,0 0 0 0 0,0 0 0 0 0,0 0 0 0 0,0 0 0 0 0,0 0 0 0 0,0 0 0 0 0,0 0 1 0 0,0 0-1 0 0,0 0 0 0 0,0 0 0 0 0,0 0 0 0 0,0 0 0 0 0,0 2 0 0 0,0-2 1 0 0,0 0-1 0 0,0 0 0 0 0,0 0 0 0 0,0 0 0 0 0,0 0 0 0 0,0 0 0 0 0,0 0 1 0 0,0 0-1 0 0,-2 0 0 0 0,2 0 0 0 0,0 0 0 0 0,0 0 0 0 0,0 0 0 0 0,0 0 0 0 0,0 0 1 0 0,0 0-1 0 0,0 0 0 0 0,0 0 0 0 0,0 0 0 0 0,0 0 5 0 0,-6-2 73 0 0,6 2-70 0 0,-1 0 1 0 0,1 0-1 0 0,0 0 0 0 0,0 0 0 0 0,0 0 0 0 0,-2 0 0 0 0,2 0 0 0 0,0 0 0 0 0,0 0 0 0 0,0 0 1 0 0,0 0-1 0 0,-1 0 0 0 0,1 0 0 0 0,0 0 0 0 0,0 0 0 0 0,0 0 0 0 0,0 0 0 0 0,-1 2 0 0 0,1-2 1 0 0,0 0-1 0 0,0 0 0 0 0,0 0 0 0 0,0 0 0 0 0,0 0 0 0 0,-2 0 0 0 0,2 1 0 0 0,0-1 1 0 0,0 0-1 0 0,0 0 0 0 0,0 0 0 0 0,0 0 0 0 0,0 2 0 0 0,0-2-3 0 0,-2 2 42 0 0,2 1-20 0 0,0-3-15 0 0,-2 3-17 0 0,1-1 17 0 0,0-1 0 0 0,-1 1 0 0 0,1 0 0 0 0,1-2 0 0 0,-1 1 0 0 0,0 1 0 0 0,1-1 0 0 0,-2 1 0 0 0,1 1 0 0 0,1-1-7 0 0,-1 0-2 0 0,1-1-1 0 0,0 1 1 0 0,-2-1 0 0 0,2 1-1 0 0,0 0 1 0 0,0-2 0 0 0,0 1-1 0 0,0 1 1 0 0,0 0 0 0 0,0-1 2 0 0,0 1 6 0 0,0-1 1 0 0,0 1-1 0 0,0-2 1 0 0,0 2-1 0 0,0-1 1 0 0,0 1-1 0 0,-1 0 1 0 0,1-2-1 0 0,0 1 1 0 0,0 1-1 0 0,-1-1 1 0 0,1-1-1 0 0,0 2-6 0 0,-2 0 13 0 0,2-2 0 0 0,0 1 0 0 0,0-1 0 0 0,0 2 0 0 0,0-2 0 0 0,-1 2 0 0 0,1-2 0 0 0,0 1 0 0 0,0-1 0 0 0,0 2 0 0 0,0-2 0 0 0,0 1 0 0 0,0 1 0 0 0,0-2 0 0 0,1 2 0 0 0,-1-2 0 0 0,0 1-13 0 0,0 1 142 0 0,0-2-127 0 0,0 2 1 0 0,0-1 0 0 0,0 1-1 0 0,0-1 1 0 0,0 1-1 0 0,0 0 1 0 0,0-1-1 0 0,0 1 1 0 0,0 0-1 0 0,0-1 1 0 0,-1 1-1 0 0,1-1 1 0 0,0 1-1 0 0,-1 0-15 0 0,-2 9-20 0 0,2 0 53 0 0,1-7-36 0 0,0-1 0 0 0,0 0 0 0 0,0-1 0 0 0,-1 1 0 0 0,1 0 0 0 0,0 1 0 0 0,-2-1 0 0 0,1-2 0 0 0,0 4 3 0 0,-1-1 14 0 0,1 0 1 0 0,1 0 0 0 0,-1 1-1 0 0,-1-2 1 0 0,2 2 0 0 0,0 3-15 0 0,-1-3-18 0 0,1 1 0 0 0,-1-1 0 0 0,-1 0 0 0 0,0 6 18 0 0,-3 4 43 0 0,2-5-3 0 0,-1-2-1 0 0,1 1 0 0 0,2 1 0 0 0,-2-2 1 0 0,1 9-40 0 0,-5 26-58 0 0,7-43 63 0 0,0 2 0 0 0,0-2 0 0 0,0 2 0 0 0,0-1 0 0 0,0-1 0 0 0,-1 2 0 0 0,1 0-1 0 0,0-2 1 0 0,0 1 0 0 0,-1-1 0 0 0,1 2 0 0 0,0-2 0 0 0,-2 1-5 0 0,2-1 5 0 0,-1 2 0 0 0,1 0 0 0 0,0-2 1 0 0,-1 1-1 0 0,1-1 0 0 0,0 2 0 0 0,0-2 0 0 0,-2 2 0 0 0,2-1 1 0 0,0-1-1 0 0,0 2 0 0 0,0-1 0 0 0,0-1-5 0 0,-1 10 19 0 0,1 0 1 0 0,-1-2-1 0 0,-2 2 0 0 0,2-2 1 0 0,-2 2-1 0 0,1-2 0 0 0,-1 1 1 0 0,-1 3-20 0 0,1 11 36 0 0,0 12 34 0 0,-3-12-100 0 0,4-15 43 0 0,0 0 1 0 0,0-1-1 0 0,-1 1 1 0 0,-1 0 0 0 0,2 0-14 0 0,0-5-14 0 0,1-1 0 0 0,0 1 1 0 0,-1 1-1 0 0,2-1 0 0 0,-1-2 1 0 0,1 3-1 0 0,0-1 0 0 0,-1 0 1 0 0,1 0 13 0 0,0 2 41 0 0,-3 18 154 0 0,-14 39-375 0 0,14-53 139 0 0,1 1 0 0 0,-1-2 0 0 0,-1 2 0 0 0,-1 0 41 0 0,-9 27-209 0 0,11-29 31 0 0,3-13 34 0 0,6-24-32 0 0,0 8 159 0 0,-4 11 23 0 0,1 1 1 0 0,0-1-1 0 0,-1 0 1 0 0,3-1-7 0 0,-1 1 58 0 0,0-1 0 0 0,0 1 0 0 0,0-8-58 0 0,-9 37 70 0 0,-2 1 1 0 0,-4 12-71 0 0,-1-2 48 0 0,-4 22-48 0 0,-14 76 91 0 0,27-105-15 0 0,2-22-83 0 0,1 1 0 0 0,0-2 0 0 0,0 2 0 0 0,0-1 0 0 0,0 1 0 0 0,0-2 1 0 0,0 1-1 0 0,0 1 0 0 0,0-2 0 0 0,1 2 0 0 0,-1-1 0 0 0,0-1 0 0 0,0 2 0 0 0,2 0 0 0 0,-2-2 1 0 0,0 1-1 0 0,1 1 7 0 0,-1-2-3 0 0,1 0 0 0 0,-1-2 0 0 0,0 2 0 0 0,2 0 0 0 0,-2 0 0 0 0,1 0 0 0 0,-1 0 0 0 0,1-1 0 0 0,-1 1 0 0 0,0 0 0 0 0,1 0 0 0 0,-1-2 0 0 0,0 2 0 0 0,2 0 0 0 0,-2-2 0 0 0,0 2 0 0 0,1 0 0 0 0,-1-1 0 0 0,0 1 0 0 0,0 0 0 0 0,1-2 0 0 0,-1 2 0 0 0,0-2 3 0 0,0 2 19 0 0,12-21 214 0 0,-1 0 0 0 0,3-11-233 0 0,-13 28-14 0 0,24-47-226 0 0,-13 29 175 0 0,5-15 65 0 0,-13 22-256 0 0,-4 14 97 0 0,-3 9 290 0 0,-16 42-42 0 0,2-8-143 0 0,9-20 83 0 0,5-18-41 0 0,1 1 1 0 0,0-1-1 0 0,1 0 0 0 0,0 1 0 0 0,-1 0 1 0 0,1 0-1 0 0,0 0 0 0 0,-1 0 1 0 0,2 0-1 0 0,0 0 0 0 0,-1-1 1 0 0,1 1-1 0 0,0 3 12 0 0,0-8 0 0 0,0 2-1 0 0,0-2 1 0 0,0 0 0 0 0,0 0-1 0 0,0 0 1 0 0,0 2-1 0 0,0-2 1 0 0,1 0 0 0 0,-1 0-1 0 0,0 0 1 0 0,0 1 0 0 0,0-1-1 0 0,0 0 1 0 0,0 0 0 0 0,0 0-1 0 0,0 2 1 0 0,0-2 0 0 0,0 0-1 0 0,2 0 1 0 0,-2 0 0 0 0,0 0-1 0 0,0 2 1 0 0,0-2-1 0 0,0 0 1 0 0,1 0 0 0 0,-1 0-1 0 0,0 0 1 0 0,0 0 0 0 0,0 0-1 0 0,0 0 1 0 0,1 0 0 0 0,-1 1-1 0 0,0-1 1 0 0,0 0 0 0 0,0 0-1 0 0,2 0 1 0 0,-2 0-1 0 0,0 0 1 0 0,0 0 0 0 0,1 0-1 0 0,-1 0 1 0 0,0 0 0 0 0,0 0-1 0 0,0 0 1 0 0,1 0 0 0 0,-1-1-1 0 0,0 1 1 0 0,0 0 0 0 0,0 0-1 0 0,2 0 1 0 0,-2 0 0 0 0,0 0-1 0 0,0 0 1 0 0,0 0-1 0 0,0 0 1 0 0,1-2 0 0 0,-1 2-1 0 0,0 0 1 0 0,0 0 0 0 0,0 0 0 0 0,14-20 90 0 0,-11 17-67 0 0,13-26-40 0 0,-4 6 75 0 0,35-58-19 0 0,-46 81-48 0 0,-1-2 0 0 0,1 1 1 0 0,-1 1-1 0 0,0-2 0 0 0,0 2 0 0 0,2-1 0 0 0,-2 1 1 0 0,0-2-1 0 0,0 0 0 0 0,0 2 0 0 0,1-1 0 0 0,-1-1 1 0 0,0 2-1 0 0,0-2 9 0 0,0-1-9 0 0,0 8 17 0 0,0-2 4 0 0,0 1 1 0 0,0-1-1 0 0,-1-2 1 0 0,1 3-1 0 0,-2-1 1 0 0,2-1-1 0 0,-1 1 1 0 0,0 0-1 0 0,1-1 1 0 0,-2 1-1 0 0,1-1 1 0 0,0 1-1 0 0,-2 0-12 0 0,-3 15-11 0 0,-1-4-8 0 0,6-12 0 0 0,-1 1 0 0 0,2-1 0 0 0,-1 1 0 0 0,0-1 1 0 0,1 1-1 0 0,-1-1 0 0 0,1 1 0 0 0,-2 0 1 0 0,2 0 18 0 0,0-3-2 0 0,0 0 1 0 0,0 0 0 0 0,0 0 0 0 0,0 0 0 0 0,0 0 0 0 0,0 0-1 0 0,0 0 1 0 0,0-1 0 0 0,0 1 0 0 0,2 0 0 0 0,-2 0-1 0 0,0 0 1 0 0,0 0 0 0 0,0 0 0 0 0,0 0 0 0 0,0 0 0 0 0,0 0-1 0 0,0 0 1 0 0,0 0 0 0 0,0 0 0 0 0,0 0 0 0 0,1 0-1 0 0,-1 0 1 0 0,0 0 0 0 0,0 0 0 0 0,0 0 0 0 0,0 0 0 0 0,0 0-1 0 0,0 0 1 0 0,0 0 0 0 0,0 0 0 0 0,0 0 0 0 0,0 0-1 0 0,0 1 1 0 0,0-1 0 0 0,1 0 0 0 0,-1 0 0 0 0,0 0 0 0 0,0 0-1 0 0,0 0 1 0 0,0 0 0 0 0,0 0 0 0 0,0 0 0 0 0,0 0 0 0 0,0 0-1 0 0,0 0 1 0 0,0 0 0 0 0,0 0 0 0 0,0 0 0 0 0,0 2-1 0 0,0-2 1 0 0,0 0 0 0 0,0 0 0 0 0,0 0 0 0 0,0 0 0 0 0,0 0 0 0 0,7-11-82 0 0,-7 9 137 0 0,39-82-200 0 0,-25 35 86 0 0,-24 81 27 0 0,-32 85 174 0 0,41-115-145 0 0,1 0-1 0 0,0-2 1 0 0,-2 1-1 0 0,2 1 1 0 0,0-1-1 0 0,0-1 1 0 0,-1 2-1 0 0,1 0 1 0 0,0-1-1 0 0,0 1 1 0 0,0-2-1 0 0,0 2 1 0 0,0-1-1 0 0,0 1 1 0 0,0-1-1 0 0,0-1 1 0 0,0 2-1 0 0,1 0 1 0 0,-1-1-1 0 0,0-1 1 0 0,0 2-1 0 0,2 0 1 0 0,-2-1-1 0 0,0-1 1 0 0,1 2-1 0 0,-1-1 1 0 0,1-1-1 0 0,-1 2 1 0 0,2 0-1 0 0,-2-2 1 0 0,1 1-1 0 0,0-1 5 0 0,-1 2-1 0 0,0-2-1 0 0,0 0 1 0 0,2 0 0 0 0,-2 0-1 0 0,0 0 1 0 0,0 0-1 0 0,0 0 1 0 0,1 0 0 0 0,-1 0-1 0 0,0 0 1 0 0,0 0 0 0 0,0 0-1 0 0,1 0 1 0 0,-1 0-1 0 0,0 0 1 0 0,0 0 0 0 0,0 0-1 0 0,1 0 1 0 0,-1 0-1 0 0,0 0 1 0 0,0-2 0 0 0,0 2-1 0 0,2 0 1 0 0,-2 0-1 0 0,0 0 1 0 0,0 0 0 0 0,0 0-1 0 0,0 0 1 0 0,1-1 1 0 0,7-9 98 0 0,-8 8-96 0 0,0 2-1 0 0,1-1 0 0 0,-1 1 0 0 0,0-2 0 0 0,2 2 1 0 0,-2 0-1 0 0,0-2 0 0 0,1 2 0 0 0,-1-1 1 0 0,1 1-1 0 0,-1 0 0 0 0,2-2 0 0 0,-2 2 0 0 0,1 0 1 0 0,-1 0-1 0 0,1-1 0 0 0,-1 1 0 0 0,1 0-1 0 0,-1 0-4 0 0,2 0-1 0 0,-2 0 1 0 0,0 0 0 0 0,0 0-1 0 0,0 1 1 0 0,1-1-1 0 0,-1 0 1 0 0,0 0-1 0 0,0 0 1 0 0,0 0 0 0 0,0 0-1 0 0,1 2 1 0 0,-1-2-1 0 0,0 0 1 0 0,0 0 0 0 0,0 0-1 0 0,0 1 1 0 0,0-1-1 0 0,0 0 1 0 0,2 0 0 0 0,-2 0-1 0 0,0 2 1 0 0,0-2-1 0 0,0 0 1 0 0,0 0-1 0 0,0 0 1 0 0,0 2 0 0 0,0-2-1 0 0,0 0 1 0 0,0 0-1 0 0,0 1 1 0 0,0-1 0 0 0,0 0-1 0 0,0 0 1 0 0,0 0-1 0 0,0 2 1 0 0,-2-2 0 0 0,2 0-1 0 0,0 0 1 0 0,0 2-1 0 0,0-2 1 0 0,0 0-1 0 0,0 0 1 0 0,0 0 4 0 0,0 1-7 0 0,-1-1 0 0 0,1 0 1 0 0,0 0-1 0 0,0 2 0 0 0,0-2 0 0 0,0 0 0 0 0,0 0 0 0 0,0 1 0 0 0,0-1 1 0 0,0 0-1 0 0,0 2 0 0 0,0-2 0 0 0,0 0 0 0 0,0 0 0 0 0,0 2 0 0 0,0-2 1 0 0,0 0-1 0 0,0 1 0 0 0,0-1 0 0 0,0 0 0 0 0,0 0 0 0 0,0 2 0 0 0,0-2 1 0 0,0 0-1 0 0,0 0 0 0 0,1 2 0 0 0,-1-2 0 0 0,0 0 0 0 0,0 0 0 0 0,0 1 1 0 0,2-1-1 0 0,-2 0 7 0 0,1 2-134 0 0,3 1-132 0 0,-4-1 260 0 0,-3 6 29 0 0,3-7-21 0 0,0-1-1 0 0,0 0 1 0 0,0 0-1 0 0,0 2 0 0 0,0-2 1 0 0,0 0-1 0 0,0 2 1 0 0,-1-2-1 0 0,1 0 1 0 0,0 0-1 0 0,0 0 1 0 0,0 1-1 0 0,0-1 1 0 0,-1 0-1 0 0,1 0 1 0 0,0 0-1 0 0,0 2 1 0 0,-2-2-1 0 0,2 0 1 0 0,0 0-1 0 0,0 0 1 0 0,-1 0-1 0 0,1 0 1 0 0,0 0-1 0 0,-1 2-1 0 0,-12 2-119 0 0,3 0-104 0 0,0 1-55 0 0,0-1 0 0 0,-10 3 278 0 0,11-1-146 0 0,9-6 142 0 0,-2 2-1 0 0,2-2 1 0 0,0 2 0 0 0,-1-2-1 0 0,1 0 1 0 0,-1 0-1 0 0,1 1 1 0 0,0-1 0 0 0,-2 0-1 0 0,2 0 1 0 0,-1 2-1 0 0,1-2 1 0 0,-1 0 0 0 0,1 0-1 0 0,-2 0 1 0 0,2 0-1 0 0,-1 0 1 0 0,1 0 0 0 0,-1 0-1 0 0,0 0 5 0 0,-2 0 182 0 0,6 3-225 0 0,-3-3 51 0 0,0 0 1 0 0,0 0 0 0 0,0 0-1 0 0,1 0 1 0 0,-1 0 0 0 0,0 0-1 0 0,0 0 1 0 0,1 0 0 0 0,-1 0 0 0 0,0 0-1 0 0,0 0 1 0 0,0 0 0 0 0,1 0-1 0 0,-1 0 1 0 0,0 0 0 0 0,0 0-1 0 0,2 0 1 0 0,-2 0 0 0 0,0 0-1 0 0,0 0 1 0 0,0-1 0 0 0,1 1 0 0 0,-1 0-1 0 0,0 0 1 0 0,0 0 0 0 0,0 0-1 0 0,0 0 1 0 0,1-2 0 0 0,-1 2-1 0 0,0 0 1 0 0,0 0 0 0 0,0 0-1 0 0,0-2 1 0 0,0 2 0 0 0,0 0 0 0 0,2 0-1 0 0,-2 0-8 0 0,2-3 32 0 0,0 0 1 0 0,0 1-1 0 0,1 1 0 0 0,1-3 0 0 0,-2 3 0 0 0,1-1 0 0 0,0 0 0 0 0,-1 1 1 0 0,5-1-33 0 0,3 1 197 0 0,-10 1-190 0 0,2 0 0 0 0,-1 0 0 0 0,-1 0 0 0 0,1 0 0 0 0,-1 0 0 0 0,2 0 0 0 0,-2 0 0 0 0,1 0 1 0 0,-1 0-1 0 0,1 0 0 0 0,-1 0 0 0 0,2-2 0 0 0,-2 2 0 0 0,1 0 0 0 0,-1 0 0 0 0,1-2 0 0 0,-1 2 0 0 0,1 0 0 0 0,-1 0 0 0 0,2-1-7 0 0,-2 1 7 0 0,0 0 0 0 0,0 0 0 0 0,1-2 0 0 0,-1 2-1 0 0,0 0 1 0 0,0 0 0 0 0,0 0 0 0 0,1 0 0 0 0,-1 0 0 0 0,0 0-1 0 0,0 0 1 0 0,2 0 0 0 0,-2 0 0 0 0,0 0 0 0 0,0 0-1 0 0,0 0 1 0 0,1 0 0 0 0,-1 0 0 0 0,0 0 0 0 0,0 0 0 0 0,1 0-1 0 0,-1 0 1 0 0,0 2 0 0 0,0-2 0 0 0,0 0 0 0 0,2 0-1 0 0,-2 0 1 0 0,0 0 0 0 0,0 0-7 0 0,1 1-2 0 0,-1-1 0 0 0,0 0 0 0 0,1 0 0 0 0,-1 0 0 0 0,2 0 0 0 0,-2 2 0 0 0,1-2 0 0 0,-1 0-1 0 0,1 0 1 0 0,-1 0 0 0 0,0 0 0 0 0,2 0 0 0 0,-2 0 0 0 0,1 0 0 0 0,-1 0 2 0 0,2-2 24 0 0,0 2 0 0 0,0-1 0 0 0,0 1 1 0 0,0-2-1 0 0,0 0 0 0 0,0 1 0 0 0,0-1-24 0 0,5-3 48 0 0,-1 5 38 0 0,-4 2-18 0 0,4 1-83 0 0,-3-1 91 0 0,-1-2-81 0 0,-2 1-1 0 0,1-1 1 0 0,0 0 0 0 0,1 0-1 0 0,-1 0 1 0 0,-1 0 0 0 0,1 0-1 0 0,1 0 1 0 0,-1 0 0 0 0,0 0-1 0 0,-1 0 1 0 0,2 0-1 0 0,-1-1 1 0 0,0 1 0 0 0,0 0-1 0 0,1-2 6 0 0,-1 2 3 0 0,-1 0-1 0 0,1-1 0 0 0,1 1 1 0 0,-1 0-1 0 0,-1 0 0 0 0,1 0 1 0 0,1 0-1 0 0,-1-2 0 0 0,0 2 1 0 0,-1 0-1 0 0,2 2 0 0 0,-1-2 1 0 0,0 0-1 0 0,1 0-2 0 0,15 1-54 0 0,-17-1 80 0 0,10 2-77 0 0,-9-2 54 0 0,1 0-1 0 0,-1-2 1 0 0,0 2-1 0 0,1 0 0 0 0,-1 0 1 0 0,0 0-1 0 0,1 0 1 0 0,-1 0-1 0 0,0 0 1 0 0,0 0-1 0 0,1 0 1 0 0,-1 0-1 0 0,0 0 1 0 0,1 0-3 0 0,-1 2 14 0 0,0-2 0 0 0,1 0 0 0 0,-1 0 0 0 0,0 0 0 0 0,1 0 1 0 0,-1 0-1 0 0,-1 0 0 0 0,1 0 0 0 0,0 0 0 0 0,2-2-14 0 0,-2 4-9 0 0,2-1 0 0 0,0 1-1 0 0,-2 0 1 0 0,2-1 0 0 0,-1 1 0 0 0,0 0 0 0 0,0-1-1 0 0,-1 2 10 0 0,2 1 41 0 0,0-3-46 0 0,-2-1-1 0 0,2 2 1 0 0,-1 0 0 0 0,0-1-1 0 0,0-1 1 0 0,1 2 0 0 0,-1-2 0 0 0,0 1-1 0 0,3-1 6 0 0,8 5-90 0 0,4 7 20 0 0,-16-12 71 0 0,-1 0 0 0 0,2 1-1 0 0,-2-1 1 0 0,1 2 0 0 0,-1-2 0 0 0,1 2 0 0 0,-1-2 0 0 0,2 1-1 0 0,-2-1 1 0 0,0 2 0 0 0,1-2 0 0 0,-1 1 0 0 0,0-1 0 0 0,1 2-1 0 0,-1 0 1 0 0,0-2 0 0 0,0 1 0 0 0,0 1 0 0 0,0-2-1 0 0,0 2-2 0 0,0-2-1 0 0,0 0 1 0 0,0 0 0 0 0,0 0-1 0 0,0 0 1 0 0,2 1 0 0 0,-2-1 0 0 0,0 0-1 0 0,0 0 1 0 0,0 0 0 0 0,0 0 0 0 0,0 0-1 0 0,0 2 1 0 0,0-2 0 0 0,0 0 0 0 0,0 0-1 0 0,0 0 1 0 0,0 0 0 0 0,0 0 0 0 0,1 0-1 0 0,-1 0 1 0 0,0 1 0 0 0,0-1-1 0 0,0 0 1 0 0,0 0 0 0 0,0 0 0 0 0,0 0-1 0 0,1 0 1 0 0,-1 0 0 0 0,0 0 0 0 0,0 0-1 0 0,0 0 1 0 0,0 0 0 0 0,0 0 0 0 0,2 0-1 0 0,-2 0 1 0 0,0 0 0 0 0,0 0 0 0 0,0 0-1 0 0,0 0 1 0 0,0 0 0 0 0,1 0-1 0 0,-1 0 1 0 0,0 0 0 0 0,0 0 0 0 0,0 0-1 0 0,0 0 1 0 0,0 0 0 0 0,1 0 0 0 0,-1 0-1 0 0,0 0 1 0 0,0 0 0 0 0,0 0 0 0 0,0-1-1 0 0,0 1 1 0 0,0 0 0 0 0,1 0 0 0 0,-1 0-1 0 0,0 0 3 0 0,2-2-17 0 0,-2 2 1 0 0,1 0-1 0 0,-1-1 0 0 0,1 1 0 0 0,1-2 0 0 0,-2 2 1 0 0,1-2-1 0 0,-1 1 0 0 0,1 1 0 0 0,-1-2 0 0 0,0 0 1 0 0,2 2-1 0 0,-2-1 17 0 0,5-20 20 0 0,-1 0 0 0 0,0-2 1 0 0,-2 2-1 0 0,0-2-20 0 0,0-45-47 0 0,0 27 82 0 0,0 1 1 0 0,2-3-36 0 0,-3 29 26 0 0,2-1 0 0 0,-3-1 0 0 0,1 1-1 0 0,-1-6-25 0 0,-1 16 12 0 0,1 0-1 0 0,0-1 0 0 0,-1 1 0 0 0,-1 0 1 0 0,1 0-1 0 0,0 0 0 0 0,0 1 0 0 0,-1-1 1 0 0,0 0-1 0 0,0 0 0 0 0,0 0 0 0 0,-1 2 0 0 0,-1-5-11 0 0,-1 1-75 0 0,-10-14 145 0 0,15 21-68 0 0,-1 0 0 0 0,1-2 0 0 0,-1 2 0 0 0,1 0 1 0 0,0 0-1 0 0,-1-1 0 0 0,1 1 0 0 0,0 0 0 0 0,-2 0 0 0 0,2 0 1 0 0,-1-2-1 0 0,1 2 0 0 0,-1 0 0 0 0,1 0 0 0 0,0 0 1 0 0,-2 0-1 0 0,2 0 0 0 0,-1 0 0 0 0,1 0 0 0 0,-1 0 0 0 0,1 0 1 0 0,-2 0-1 0 0,2 0 0 0 0,0 2 0 0 0,-1-2 0 0 0,1 0 1 0 0,-1 0-1 0 0,1 0 0 0 0,0 0 0 0 0,-2 1 0 0 0,2-1 0 0 0,-1 0-2 0 0,-12 15-29 0 0,0 1-1 0 0,1 1 1 0 0,0-1-1 0 0,2 2 0 0 0,-2 3 30 0 0,11-20-1 0 0,-12 25-48 0 0,13-26 47 0 0,-2 2-1 0 0,2 0 1 0 0,-1-1 0 0 0,1-1-1 0 0,0 2 1 0 0,0-1-1 0 0,-1 1 1 0 0,1-2 0 0 0,0 2-1 0 0,0-1 1 0 0,0 1 0 0 0,0-2-1 0 0,0 2 1 0 0,0-1 0 0 0,0 1-1 0 0,0-1 1 0 0,0-1-1 0 0,0 2 1 0 0,0 0 0 0 0,0-1-1 0 0,1 1 3 0 0,-1-2-1 0 0,0 0-1 0 0,0 0 0 0 0,0 0 0 0 0,0 0 0 0 0,0 0 0 0 0,1 0 0 0 0,-1 0 1 0 0,0 0-1 0 0,0 0 0 0 0,0 2 0 0 0,0-2 0 0 0,0 0 0 0 0,0 0 1 0 0,2 0-1 0 0,-2 0 0 0 0,0 0 0 0 0,0 0 0 0 0,0 0 0 0 0,0 0 0 0 0,0 0 1 0 0,1 0-1 0 0,-1 0 0 0 0,0 0 0 0 0,0 0 0 0 0,0 0 0 0 0,0 0 1 0 0,1 0-1 0 0,-1 0 0 0 0,0 0 0 0 0,0-2 0 0 0,0 2 0 0 0,0 0 0 0 0,0 0 1 0 0,0 0-1 0 0,2 0 0 0 0,-2 0 0 0 0,0 0 0 0 0,0 0 0 0 0,0 0 1 0 0,0 0-1 0 0,0-2 0 0 0,0 2 0 0 0,0 0 0 0 0,0 0 0 0 0,0 0 0 0 0,1 0 1 0 0,-1 0-1 0 0,0 0 0 0 0,0-1 0 0 0,0 1 0 0 0,0 0 0 0 0,0 0 0 0 0,0 0 3 0 0,6-20-76 0 0,-2 12 34 0 0,3-8 43 0 0,1-2-1 0 0,-3 0 1 0 0,2 0 0 0 0,-3-1-1 0 0,2-12-1 0 0,1 5-5 0 0,2-15 16 0 0,-1 1 1 0 0,-2-1-1 0 0,1-21-11 0 0,-7 62 1 0 0,1-3 5 0 0,-1 0 0 0 0,0 0 1 0 0,0-1-1 0 0,0 1 0 0 0,0 0 1 0 0,0 0-1 0 0,0-1 0 0 0,-1 0 1 0 0,-1-1-7 0 0,2 5 2 0 0,0 0 0 0 0,0 0 1 0 0,0 0-1 0 0,0 0 1 0 0,0-2-1 0 0,0 2 0 0 0,0 0 1 0 0,0 0-1 0 0,-1 0 0 0 0,1 0 1 0 0,0 0-1 0 0,0 0 1 0 0,0 0-1 0 0,0 0 0 0 0,0 0 1 0 0,0 0-1 0 0,0 0 0 0 0,-1 0 1 0 0,1 0-1 0 0,0 0 1 0 0,0 0-1 0 0,0 0 0 0 0,0 0 1 0 0,0 0-1 0 0,0 0 0 0 0,-1 0 1 0 0,1 0-1 0 0,0 0 1 0 0,0 0-1 0 0,0 0 0 0 0,0 0 1 0 0,0 0-1 0 0,0 0 0 0 0,-2 0 1 0 0,2 0-1 0 0,0 0 1 0 0,0 0-1 0 0,0 0 0 0 0,0 0 1 0 0,0 0-1 0 0,0 0 0 0 0,0 0 1 0 0,0 2-1 0 0,0-2 1 0 0,-1 0-1 0 0,1 0 0 0 0,0 0 1 0 0,0 0-1 0 0,0 0 0 0 0,0 0 1 0 0,0 0-1 0 0,0 1 1 0 0,0-1-1 0 0,0 0 0 0 0,0 0 1 0 0,0 0-1 0 0,0 0 0 0 0,0 0 1 0 0,0 0-3 0 0,-7 15 64 0 0,7-13-51 0 0,-9 25-5 0 0,1-1 1 0 0,0 2-1 0 0,3-1 0 0 0,0 1 0 0 0,0 0 0 0 0,1 6-8 0 0,4-33 7 0 0,0 1-1 0 0,0 0 0 0 0,0-1 0 0 0,0 1 0 0 0,0-1 0 0 0,0-1 0 0 0,0 2 0 0 0,0 0 0 0 0,0-1 0 0 0,0 1 1 0 0,1 0-1 0 0,-1-1 0 0 0,0 1 0 0 0,1-1-6 0 0,-1-1-9 0 0,0 0 1 0 0,2 0-1 0 0,-2 0 1 0 0,0 0-1 0 0,0 0 1 0 0,1 0-1 0 0,-1-1 1 0 0,0 1-1 0 0,0 0 1 0 0,0 0-1 0 0,1 0 1 0 0,-1 0-1 0 0,0-2 1 0 0,0 2-1 0 0,0 0 1 0 0,2 0 0 0 0,-2 0-1 0 0,0 0 1 0 0,0-1-1 0 0,0 1 1 0 0,0 0-1 0 0,0 0 1 0 0,0-2-1 0 0,0 2 1 0 0,1 0-1 0 0,-1 0 9 0 0,4-11-23 0 0,1-7-66 0 0,0 0 1 0 0,-1 0-1 0 0,0 0 0 0 0,-1 0 1 0 0,-1-1-1 0 0,0 1 1 0 0,-1-11 88 0 0,3-14-114 0 0,-1 26 118 0 0,-3 17 0 0 0,0 0 0 0 0,0 0 0 0 0,0-2-1 0 0,0 2 1 0 0,0 0 0 0 0,0 0 0 0 0,0 0 0 0 0,0 0-1 0 0,0 0 1 0 0,0 0 0 0 0,0 0 0 0 0,0 0 0 0 0,0 0-1 0 0,0-2 1 0 0,0 2 0 0 0,0 0 0 0 0,0 0 0 0 0,0 0-1 0 0,0 0 1 0 0,0 0 0 0 0,0 0 0 0 0,0 0 0 0 0,0 0-1 0 0,0 0 1 0 0,0-1 0 0 0,0 1 0 0 0,0 0 0 0 0,0 0-1 0 0,0 0 1 0 0,0 0 0 0 0,-2 0 0 0 0,2 0 0 0 0,0 0-1 0 0,0 0 1 0 0,0 0 0 0 0,0 0 0 0 0,0 0 0 0 0,0 0-1 0 0,0 0 1 0 0,0 0 0 0 0,0 0 0 0 0,0 0 0 0 0,-1 0-1 0 0,1 0 1 0 0,0 0 0 0 0,0 0 0 0 0,0 0-1 0 0,0 0 1 0 0,0 0 0 0 0,0 0 0 0 0,0 0 0 0 0,0 0-1 0 0,0 0 1 0 0,-1 0 0 0 0,1 0 0 0 0,0 0 0 0 0,0 0-1 0 0,0 0 1 0 0,0 0 0 0 0,0 0-4 0 0,-6 5 174 0 0,-7 24-75 0 0,6-11-47 0 0,0 0-1 0 0,-5 17-51 0 0,11-30 4 0 0,3-6-55 0 0,1-11-74 0 0,-2 9 121 0 0,1 0-1 0 0,-2-1 1 0 0,1 1-1 0 0,0 0 1 0 0,1 0-1 0 0,-1-2 5 0 0,6-16-67 0 0,3-48-349 0 0,-9 60 427 0 0,-1 1 1 0 0,0-1-1 0 0,0 1 1 0 0,0-1-1 0 0,-1 0 1 0 0,0-4-12 0 0,1 13 3 0 0,0 0 1 0 0,-2-1 0 0 0,2 1-1 0 0,0 0 1 0 0,0-2-1 0 0,-1 2 1 0 0,1 0-1 0 0,0 0 1 0 0,-1 0 0 0 0,1-1-1 0 0,-2 1 1 0 0,2 0-1 0 0,0 0 1 0 0,-1 0-1 0 0,1 0 1 0 0,0 0 0 0 0,-1 0-1 0 0,1 0-3 0 0,-1-2 2 0 0,1 2 0 0 0,0 0 0 0 0,0 0 1 0 0,0 0-1 0 0,0 0 0 0 0,-2 0 0 0 0,2 0 0 0 0,0 0 0 0 0,0 0 0 0 0,0 0 0 0 0,0 0 0 0 0,-1 0 1 0 0,1 0-1 0 0,0 0 0 0 0,0 0 0 0 0,0 0 0 0 0,0 0 0 0 0,-1 0 0 0 0,1 0 0 0 0,0 0 0 0 0,0 0 1 0 0,0 0-1 0 0,0 2 0 0 0,-2-2 0 0 0,2 0 0 0 0,0 0 0 0 0,0 0 0 0 0,0 0 0 0 0,0 0 0 0 0,0 0 1 0 0,-1 0-1 0 0,1 1 0 0 0,0-1 0 0 0,0 0 0 0 0,0 0 0 0 0,0 0 0 0 0,0 0 0 0 0,0 2 0 0 0,0-2 0 0 0,0 0 1 0 0,0 0-3 0 0,0 8 43 0 0,1-11-172 0 0,3-10 20 0 0,-4 13 106 0 0,0 0 0 0 0,0 0-1 0 0,0-2 1 0 0,0 2 0 0 0,0 0 0 0 0,0 0 0 0 0,2 0-1 0 0,-2 0 1 0 0,0-1 0 0 0,0 1 0 0 0,0 0 0 0 0,0 0-1 0 0,0 0 1 0 0,0-2 0 0 0,0 2 0 0 0,0 0 0 0 0,0 0-1 0 0,0 0 1 0 0,0-2 0 0 0,-2 2 0 0 0,2 0 0 0 0,0 0-1 0 0,0 0 1 0 0,0-1 3 0 0,0 1 6 0 0,0 0-1 0 0,0 0 0 0 0,0 0 0 0 0,0 0 1 0 0,0 0-1 0 0,0 0 0 0 0,0-2 1 0 0,0 2-1 0 0,0 0 0 0 0,0 0 1 0 0,0 0-1 0 0,0 0 0 0 0,0 0 1 0 0,0 0-1 0 0,0-2 0 0 0,0 2 1 0 0,0 0-1 0 0,0 0 0 0 0,0 0 0 0 0,0 0 1 0 0,0 0-1 0 0,0 0 0 0 0,0 0 1 0 0,0-1-1 0 0,0 1 0 0 0,0 0 1 0 0,0 0-1 0 0,0 0 0 0 0,0 0 1 0 0,0 0-6 0 0,2-2-3 0 0,-2 2 0 0 0,0 0 0 0 0,0-1 0 0 0,0 1 0 0 0,0 0 1 0 0,0-2-1 0 0,0 2 0 0 0,0 0 0 0 0,0-2 0 0 0,0 2 0 0 0,0 0 1 0 0,0-1-1 0 0,0 1 0 0 0,0 0 0 0 0,0-2 0 0 0,0 2 0 0 0,0 0 1 0 0,0-2 2 0 0,-3-2-73 0 0,2 5 89 0 0,1-1-19 0 0,0 0 1 0 0,0 0 0 0 0,0 0 0 0 0,0 0 0 0 0,0 0 0 0 0,-2 0-1 0 0,2 0 1 0 0,0 0 0 0 0,0 0 0 0 0,0 0 0 0 0,0 0 0 0 0,0 0-1 0 0,0 0 1 0 0,0 0 0 0 0,0 0 0 0 0,0 2 0 0 0,0-2 0 0 0,0 0-1 0 0,0 0 1 0 0,0 0 0 0 0,0 0 0 0 0,0 0 0 0 0,0 0 0 0 0,0 0-1 0 0,0 0 1 0 0,0 0 0 0 0,0 0 0 0 0,0 0 0 0 0,0 0 0 0 0,0 0-1 0 0,0 0 1 0 0,0 1 0 0 0,0-1 0 0 0,0 0 0 0 0,0 0 0 0 0,0 0-1 0 0,2 0 1 0 0,-2 0 0 0 0,0 0 0 0 0,0 0 0 0 0,0 0 0 0 0,0 0-1 0 0,0 0 1 0 0,0 0 0 0 0,0 0 0 0 0,0 0 0 0 0,0 0 0 0 0,0 0-1 0 0,0 0 1 0 0,0 0 0 0 0,0 0 0 0 0,0 0 0 0 0,0 0 0 0 0,0 0-1 0 0,0 0 1 0 0,1 0 2 0 0,-1 2 23 0 0,1-2 0 0 0,1 0 0 0 0,-2 2 0 0 0,1-2 0 0 0,0 1 0 0 0,-1-1 0 0 0,1 2 0 0 0,-1-2 0 0 0,2 2 0 0 0,-2-2 0 0 0,1 1 0 0 0,-1 1 0 0 0,1-2 0 0 0,-1 1 0 0 0,0 1 0 0 0,2-2 0 0 0,-2 3-23 0 0,1-1 5 0 0,0 0 0 0 0,-1-1-1 0 0,2 1 1 0 0,-1-2 0 0 0,0 1 0 0 0,-1 1 0 0 0,2 0-1 0 0,-1-2 1 0 0,0 1 0 0 0,0 1 0 0 0,1-2 0 0 0,-1 1 0 0 0,0-1-1 0 0,1 2 1 0 0,-1-2 0 0 0,2 2 0 0 0,-2-2 0 0 0,0 0-1 0 0,1 0 1 0 0,-1 1 0 0 0,0-1 0 0 0,1 0 0 0 0,0 0 0 0 0,-1 0-1 0 0,1 0 1 0 0,-1 0 0 0 0,0-1 0 0 0,1 1 0 0 0,-1 0-1 0 0,2 0 1 0 0,-2-2 0 0 0,0 2 0 0 0,1-2 0 0 0,-1 2 0 0 0,0-1-1 0 0,0-1-4 0 0,3 1-22 0 0,0-3-1 0 0,0 3 1 0 0,-1-1 0 0 0,1 1-1 0 0,1-1 23 0 0,9-5 52 0 0,-10 11-31 0 0,-4-4-24 0 0,0 0-1 0 0,2 0 1 0 0,-2 0 0 0 0,0 1-1 0 0,0-1 1 0 0,0 0 0 0 0,1 0 0 0 0,-1 0-1 0 0,0 0 1 0 0,0 0 0 0 0,1 0-1 0 0,-1 0 1 0 0,0 2 0 0 0,0-2-1 0 0,2 0 1 0 0,-2 0 0 0 0,0 0 0 0 0,0 0-1 0 0,1 0 1 0 0,-1 0 3 0 0,4 0-240 0 0,-4 0 240 0 0,0 0 0 0 0,0 0 0 0 0,0 0 0 0 0,0 0-1 0 0,0 0 1 0 0,0 0 0 0 0,0 0 0 0 0,0 0 0 0 0,0 0 0 0 0,0 0 0 0 0,0 0 0 0 0,0 0-1 0 0,0 0 1 0 0,0 0 0 0 0,0 0 0 0 0,0 0 0 0 0,0 0 0 0 0,0 0 0 0 0,0 0 0 0 0,-1 0-1 0 0,1 0 1 0 0,0 0 0 0 0,0 0 0 0 0,0 0 0 0 0,0 0 0 0 0,0 0 0 0 0,0 0 0 0 0,0 0-1 0 0,0 0 1 0 0,0 0 0 0 0,0 0 0 0 0,0 0 0 0 0,0 0 0 0 0,0 0 0 0 0,0 0 0 0 0,0 0 0 0 0,0 0-1 0 0,0 0 1 0 0,0 2 0 0 0,0-2 0 0 0,0 0 0 0 0,0 0 0 0 0,0 0 0 0 0,0 0 0 0 0,0 0-1 0 0,0 0 1 0 0,0 0 0 0 0,0 0 0 0 0,0 0 0 0 0,0 0 0 0 0,0 0 0 0 0,0 0 0 0 0,0 0-1 0 0,0 0 1 0 0,0 0 0 0 0,-3 0-76 0 0,2 0-23 0 0,-5-5 38 0 0,5 1 89 0 0,0 1-73 0 0,-1 2 0 0 0,1-1 0 0 0,1 0 0 0 0,-1 1-1 0 0,0-1 1 0 0,-1 0 0 0 0,1 2 0 0 0,0-1 0 0 0,-1-1 0 0 0,1 1-1 0 0,0 1 1 0 0,-1-2 0 0 0,0 2 0 0 0,0-2 0 0 0,1 1 45 0 0,-15-9-295 0 0,14 8 253 0 0,-1 1 1 0 0,2-1-1 0 0,-2 2 1 0 0,1-2-1 0 0,-1 1 1 0 0,0-1-1 0 0,1 2 42 0 0,-21-10-208 0 0,-1 2 244 0 0,13 5-116 0 0,5 0 38 0 0,7 4 326 0 0,-1-1-273 0 0,0 0 0 0 0,0-1 0 0 0,0 1 0 0 0,0 0 0 0 0,0 0 1 0 0,0-2-1 0 0,1 2 0 0 0,-1 0 0 0 0,0 0 0 0 0,0-1 0 0 0,0 1 0 0 0,0 0 1 0 0,0 0-1 0 0,1 0 0 0 0,-1-2 0 0 0,0 2 0 0 0,0 0 0 0 0,0 0 0 0 0,2 0 1 0 0,-2-2-1 0 0,0 2 0 0 0,0 0 0 0 0,1 0 0 0 0,-1 0 0 0 0,0 0-11 0 0,3 0 45 0 0,-1 0 0 0 0,1 2-1 0 0,0 0 1 0 0,-1-2 0 0 0,1 1-1 0 0,-1 1 1 0 0,1-1 0 0 0,0 1 0 0 0,-2 0-1 0 0,2-1 1 0 0,-1 1 0 0 0,0 0-1 0 0,0 1 1 0 0,-1-2 0 0 0,2 3-1 0 0,0-1-44 0 0,7 10 183 0 0,-3-7-196 0 0,-6-4 12 0 0,0 0 0 0 0,1-1-1 0 0,-1 1 1 0 0,0 0 0 0 0,1-1-1 0 0,-1-1 1 0 0,2 2 0 0 0,-2-1 0 0 0,0-1-1 0 0,0 2 1 0 0,2-2 0 0 0,-2 0-1 0 0,1 2 1 0 0,0-2 1 0 0,9 5 61 0 0,-10-5-61 0 0,0 1 0 0 0,-1-1 0 0 0,2 0-1 0 0,-1 0 1 0 0,-1 2 0 0 0,1-2-1 0 0,1 0 1 0 0,-2 0 0 0 0,1 0 0 0 0,0 0-1 0 0,1 0 1 0 0,-2 0 0 0 0,1 0 0 0 0,0 0-1 0 0,-1 0 1 0 0,2 0 0 0 0,-1 0 0 0 0,0 0-1 0 0,-1-2 1 0 0,3 2 0 0 0,9-6-74 0 0,11-6 126 0 0,-20 12-28 0 0,-3 0 34 0 0,-4 5 1 0 0,1 2-242 0 0,5-14 157 0 0,-1 6 31 0 0,0-1 0 0 0,2 0 0 0 0,-2 2 0 0 0,0-1 0 0 0,1-1 0 0 0,-1 2 0 0 0,2-2 0 0 0,-2 1 0 0 0,0 1 1 0 0,2 0-1 0 0,-2-2 0 0 0,1 2 0 0 0,0 0 0 0 0,-1 0 0 0 0,2-1 0 0 0,-2 1 0 0 0,2 0-5 0 0,0 1 14 0 0,-1-1-1 0 0,1 0 1 0 0,-1 0-1 0 0,1 0 1 0 0,-2 0-1 0 0,2 0 1 0 0,0 0-1 0 0,-1 0 1 0 0,1-1-1 0 0,0 1 1 0 0,-1-2-1 0 0,1 0 1 0 0,-2 2-1 0 0,2-1 1 0 0,1-3-14 0 0,9-4 3 0 0,0 0 1 0 0,-1-2-1 0 0,-1 1 1 0 0,1-3-1 0 0,0 1 0 0 0,-1 0 1 0 0,8-15-4 0 0,-14 17 37 0 0,-10 16 11 0 0,-11 12 73 0 0,13-12-104 0 0,-1-2 0 0 0,-2 1 0 0 0,2-1 0 0 0,2 2 0 0 0,-5 4-17 0 0,-6 15 70 0 0,-13 24-70 0 0,13-29 0 0 0,1 1-1 0 0,2-1 1 0 0,-1 3 0 0 0,6-11 14 0 0,0 0-52 0 0,1-2 0 0 0,0 2 0 0 0,-3 9 38 0 0,7-22-5 0 0,0 0 0 0 0,0 1 0 0 0,0-1 0 0 0,0 0 0 0 0,0 0 0 0 0,0 0 0 0 0,0 0-1 0 0,0 2 1 0 0,0-2 0 0 0,0 0 0 0 0,0 0 0 0 0,0 0 0 0 0,0 0 0 0 0,0 1 0 0 0,0-1 0 0 0,0 0 0 0 0,0 0 0 0 0,0 0 0 0 0,0 2 0 0 0,0-2 0 0 0,0 0 0 0 0,1 0-1 0 0,-1 0 1 0 0,0 0 0 0 0,0 0 0 0 0,0 2 0 0 0,0-2 0 0 0,0 0 0 0 0,0 0 0 0 0,0 0 0 0 0,2 0 0 0 0,-2 0 0 0 0,0 0 5 0 0,9 0-183 0 0,-6 0 154 0 0,-1-2 0 0 0,1 0 0 0 0,-1 2 1 0 0,0-1-1 0 0,0-1 0 0 0,2-1 29 0 0,9-12-8 0 0,-2 1-1 0 0,1-1 1 0 0,-3-1 0 0 0,1 0-1 0 0,7-17 9 0 0,15-24-19 0 0,-3 9-17 0 0,-18 25-9 0 0,3 2 0 0 0,0 0 0 0 0,0-1 0 0 0,2 3 45 0 0,-9 14 257 0 0,-7 10-101 0 0,-7 18-14 0 0,6-18-109 0 0,-12 32 92 0 0,-2-1-1 0 0,-8 14-124 0 0,0 0 58 0 0,-15 43 53 0 0,3 1 0 0 0,-6 34-111 0 0,40-121-4 0 0,-4 12 36 0 0,4-19-50 0 0,1 2 0 0 0,0 0 0 0 0,0-2 0 0 0,0 1 0 0 0,0-1 0 0 0,0 2-1 0 0,0 0 1 0 0,0-2 0 0 0,0 1 0 0 0,0-1 0 0 0,0 2 0 0 0,0-2 0 0 0,0 1 0 0 0,0 1 0 0 0,1-2 0 0 0,-1 2 18 0 0,0-2-5 0 0,0 0 0 0 0,0 1 0 0 0,0-1 0 0 0,0 0 0 0 0,0 0 0 0 0,1 0 0 0 0,-1 0 0 0 0,0 0 1 0 0,0 0-1 0 0,0 0 0 0 0,0 0 0 0 0,0 0 0 0 0,0 0 0 0 0,0 0 0 0 0,0 0 0 0 0,0 0 0 0 0,1 0 0 0 0,-1 0 0 0 0,0 0 0 0 0,0 0 0 0 0,0 0 0 0 0,0 0 0 0 0,0 0 1 0 0,0 0-1 0 0,0 0 0 0 0,2 0 0 0 0,-2 0 0 0 0,0 0 0 0 0,0 0 0 0 0,0 0 0 0 0,0 0 0 0 0,0 0 0 0 0,0 0 0 0 0,0 0 0 0 0,0 0 0 0 0,1 0 0 0 0,-1 0 5 0 0,5-6-111 0 0,3-9-28 0 0,0 1 169 0 0,0-1 1 0 0,1-1-31 0 0,-1 1-42 0 0,0 2 0 0 0,2-8 42 0 0,95-216-379 0 0,-102 230 375 0 0,15-30 20 0 0,-15 34-2 0 0,-2 0-1 0 0,2-1 1 0 0,-1 3-1 0 0,1-3 1 0 0,-2 1-1 0 0,2 2 1 0 0,-1-3-1 0 0,1 3 0 0 0,1-3-12 0 0,-16 39 332 0 0,4-18-243 0 0,-11 27 3 0 0,0 2-1 0 0,0 7-92 0 0,-44 131 78 0 0,55-165-70 0 0,1 1-1 0 0,1-1 1 0 0,1 1 0 0 0,1 1-1 0 0,0-2 1 0 0,0 6-8 0 0,2-17-23 0 0,0 11 29 0 0,2-19-15 0 0,0 0 0 0 0,0 0-1 0 0,0 2 1 0 0,0-2-1 0 0,0 0 1 0 0,0 0-1 0 0,0 2 1 0 0,0-2 0 0 0,0 0-1 0 0,0 0 1 0 0,0 1-1 0 0,0-1 1 0 0,0 0 0 0 0,0 0-1 0 0,0 2 1 0 0,0-2-1 0 0,0 0 1 0 0,1 0 0 0 0,-1 0-1 0 0,0 1 1 0 0,0-1-1 0 0,0 0 1 0 0,0 0 0 0 0,0 0-1 0 0,1 0 1 0 0,-1 2-1 0 0,0-2 1 0 0,0 0-1 0 0,0 0 1 0 0,2 0 0 0 0,-2 0-1 0 0,0 0 10 0 0,1 0-13 0 0,-1 0-1 0 0,0 0 1 0 0,1 0-1 0 0,-1 0 0 0 0,0 0 1 0 0,2 0-1 0 0,-2 0 1 0 0,1 0-1 0 0,-1-2 1 0 0,0 2-1 0 0,1 0 1 0 0,-1 0-1 0 0,0 0 1 0 0,2-1-1 0 0,-2 1 0 0 0,0 0 1 0 0,0-2-1 0 0,1 2 1 0 0,-1 0-1 0 0,0 0 1 0 0,0-1-1 0 0,1 1 1 0 0,-1-2-1 0 0,0 2 14 0 0,8-18-101 0 0,-8 15 86 0 0,8-15-94 0 0,0 2 1 0 0,4-7 108 0 0,13-27 15 0 0,10-45-256 0 0,-14 39 73 0 0,1-1-1 0 0,10-10 169 0 0,-28 61 171 0 0,-8 20-11 0 0,-11 22 45 0 0,-16 32 29 0 0,1 4 1 0 0,3-1 0 0 0,1 4-235 0 0,13-35 147 0 0,3-5-47 0 0,-2 4-115 0 0,12-39 12 0 0,0 0 1 0 0,0 0 0 0 0,0 0-1 0 0,0 0 1 0 0,0 1-1 0 0,0-1 1 0 0,0 0-1 0 0,0 0 1 0 0,0 0-1 0 0,0 0 1 0 0,0 0-1 0 0,-1 0 1 0 0,1 0-1 0 0,0 0 1 0 0,0 0-1 0 0,0 0 1 0 0,0 0-1 0 0,0 0 1 0 0,0 2-1 0 0,0-2 1 0 0,0 0-1 0 0,0 0 1 0 0,0 0-1 0 0,0 0 1 0 0,0 0 0 0 0,0 0-1 0 0,1 0 1 0 0,-1 0-1 0 0,0 0 1 0 0,0 0-1 0 0,0 0 1 0 0,0 0-1 0 0,0 1 1 0 0,0-1-1 0 0,0 0 1 0 0,0 0-1 0 0,0 0 1 0 0,0 0-1 0 0,0 0 1 0 0,0 0-1 0 0,0 0 1 0 0,0 0-1 0 0,0 0 1 0 0,0 0-1 0 0,0 0 1 0 0,1 0 2 0 0,-1 0-2 0 0,0 0 1 0 0,0 0-1 0 0,0 0 0 0 0,0 0 1 0 0,0 0-1 0 0,1 0 0 0 0,-1-1 1 0 0,0 1-1 0 0,0 0 1 0 0,0 0-1 0 0,0 0 0 0 0,0 0 1 0 0,0 0-1 0 0,0-2 0 0 0,2 2 1 0 0,-2 0-1 0 0,0 0 0 0 0,0 0 1 0 0,0 0-1 0 0,0 0 0 0 0,0-1 1 0 0,0 1-1 0 0,0 0 1 0 0,0 0-1 0 0,0 0 0 0 0,0 0 1 0 0,0-2-1 0 0,0 2 2 0 0,1-23-120 0 0,-1 2 1 0 0,0-2-1 0 0,-1 1 1 0 0,-4-17 119 0 0,2 1-70 0 0,-1-6 70 0 0,3 1-310 0 0,-6-13 310 0 0,3 16 66 0 0,-2-4 42 0 0,6 39-78 0 0,-2 0 1 0 0,1 0-1 0 0,0 0 1 0 0,-1 1-1 0 0,0-1 1 0 0,0 0-1 0 0,-1-3-30 0 0,1 8 12 0 0,2 0 1 0 0,0 0-1 0 0,-1 0 0 0 0,1-2 0 0 0,0 2 0 0 0,0 0 1 0 0,-1 0-1 0 0,1 0 0 0 0,-2 0 0 0 0,2 0 0 0 0,0 0 1 0 0,-1 0-1 0 0,1 0 0 0 0,0 0 0 0 0,-1 0 1 0 0,1 0-1 0 0,0 0 0 0 0,-2 0 0 0 0,2 0 0 0 0,0 0 1 0 0,-1 0-1 0 0,1 0 0 0 0,0 0 0 0 0,-1 0 0 0 0,1 2 1 0 0,0-2-1 0 0,-2 0 0 0 0,2 0 0 0 0,0 0 0 0 0,-1 1-12 0 0,-8 3 61 0 0,1-8-20 0 0,7 4-27 0 0,-1 0 0 0 0,1-1 0 0 0,0 1 0 0 0,-2 0 0 0 0,2 0 0 0 0,0 0 0 0 0,-1 0 0 0 0,1 0 0 0 0,0 0 0 0 0,-2 0-14 0 0,2 0-1 0 0,1 0-1 0 0,-2 0 0 0 0,2 0 0 0 0,-1 0 0 0 0,1 0 0 0 0,-1 0 1 0 0,1 0-1 0 0,-2 0 0 0 0,1 0 0 0 0,1 0 0 0 0,-1 0 1 0 0,1 0-1 0 0,-1-2 0 0 0,1 2 0 0 0,-2 0 0 0 0,2 0 1 0 0,-1-2-1 0 0,1 2 0 0 0,-1 0 0 0 0,1 0 0 0 0,0-1 1 0 0,-2 1-1 0 0,2-2 0 0 0,-1 2 0 0 0,1 0 0 0 0,0-1 1 0 0,-1 1 1 0 0,-1-5-38 0 0,0 1 1 0 0,0 0 0 0 0,1 0-1 0 0,0-1 1 0 0,-1-1 37 0 0,-7-17 73 0 0,-4-11-143 0 0,5 13-2 0 0,7 19 81 0 0,1 1 0 0 0,-1-1 0 0 0,-1 1 0 0 0,2-1 0 0 0,-1 0 0 0 0,0 1 0 0 0,-1-1 0 0 0,1 2 0 0 0,1-2 0 0 0,-1 1 0 0 0,0 1 0 0 0,-1-2 0 0 0,0 1-9 0 0,0 1-1 0 0,2 0 0 0 0,0-2 0 0 0,-1 2 0 0 0,1 0 0 0 0,-1 0 0 0 0,1 0 0 0 0,-2 0 0 0 0,2 0 0 0 0,-1-2 0 0 0,1 2 0 0 0,-1 0 0 0 0,1 0 0 0 0,-2 0 0 0 0,2 0 0 0 0,-1 0 0 0 0,1 2 0 0 0,-1-2 0 0 0,1 0 0 0 0,-1 0 0 0 0,1 0 0 0 0,0 0 0 0 0,-2 0 0 0 0,2 2 0 0 0,-1-2 0 0 0,1 0 0 0 0,-1 0 0 0 0,1 1 1 0 0,0-1 1 0 0,0 0 0 0 0,-2 0 0 0 0,2 0-1 0 0,0 0 1 0 0,0 0 0 0 0,-1 0 0 0 0,1 0 0 0 0,0 2 0 0 0,0-2 0 0 0,-1 0 0 0 0,1 0 0 0 0,0 0 0 0 0,0 0 0 0 0,0 0 0 0 0,-2 0 0 0 0,2-2 0 0 0,0 2 0 0 0,0 0 0 0 0,-1 0 0 0 0,1 0 0 0 0,0 0 0 0 0,0 0 0 0 0,-1 0 0 0 0,1 0 0 0 0,0 0 0 0 0,0-1 0 0 0,0 1 0 0 0,-2 0 0 0 0,2 0 0 0 0,0 0 0 0 0,0 0 0 0 0,0-2 0 0 0,0 2 0 0 0,-1 0 0 0 0,1 0 0 0 0,0 0-1 0 0,0-2-5 0 0,-1 2 1 0 0,1-1 0 0 0,-2 1 0 0 0,2-2 0 0 0,0 0 0 0 0,-1 2 0 0 0,1-1-1 0 0,0 1 1 0 0,-1-2 0 0 0,1 1 0 0 0,0 1 0 0 0,0-2 4 0 0,0 2-1 0 0,0-2 1 0 0,0 2-1 0 0,0-1 1 0 0,0 1 0 0 0,0 0-1 0 0,0-2 1 0 0,0 2-1 0 0,0 0 1 0 0,0-2-1 0 0,-1 2 1 0 0,1-1-1 0 0,0 1 1 0 0,0 0-1 0 0,0-2 1 0 0,0 2-1 0 0,0 0 1 0 0,-2-1-1 0 0,2 1 1 0 0,0 0-1 0 0,0-2 1 0 0,-1 2 0 0 0,-7-2 0 0 0,4 4 49 0 0,4-2-48 0 0,0 0 0 0 0,-1 0 0 0 0,1 0 1 0 0,0 0-1 0 0,0 0 0 0 0,0 0 0 0 0,-1 0 0 0 0,1 0 1 0 0,0 0-1 0 0,0 0 0 0 0,-2 0 0 0 0,2 0 1 0 0,0 0-1 0 0,0 0 0 0 0,0 0 0 0 0,-1 0 1 0 0,1-2-1 0 0,0 2 0 0 0,0 0 0 0 0,-1 0 0 0 0,1 0 1 0 0,0 0-1 0 0,0 0 0 0 0,0 0 0 0 0,0-1 1 0 0,-2 1-1 0 0,2 0 0 0 0,0 0 0 0 0,0 0 1 0 0,0-2-1 0 0,0 2 0 0 0,0 0 0 0 0,0 0 0 0 0,-1 0 1 0 0,1-2-1 0 0,0 2 0 0 0,0 0 0 0 0,0 0 1 0 0,0-1-1 0 0,0 1 0 0 0,0 0 0 0 0,0 0 1 0 0,0-2-2 0 0,-1-3-13 0 0,-3 4-103 0 0,4 1 119 0 0,0 0 0 0 0,0 0 0 0 0,0 0 1 0 0,0 0-1 0 0,0 0 0 0 0,0 1 0 0 0,-2-1 0 0 0,2 0 0 0 0,0 0 0 0 0,0 0 1 0 0,0 0-1 0 0,0 0 0 0 0,0 0 0 0 0,0 0 0 0 0,0 0 0 0 0,0 0 1 0 0,0 0-1 0 0,0 0 0 0 0,0 0 0 0 0,0 0 0 0 0,0 0 0 0 0,0 0 1 0 0,0 0-1 0 0,0 2 0 0 0,0-2 0 0 0,0 0 0 0 0,0 0 0 0 0,0 0 1 0 0,0 0-1 0 0,0 0 0 0 0,0 0 0 0 0,0 0 0 0 0,0 0 0 0 0,0 0 1 0 0,0 0-1 0 0,0 0 0 0 0,0 2 0 0 0,0-2 0 0 0,0 0 0 0 0,0 0 1 0 0,0 0-1 0 0,0 0 0 0 0,0 0 0 0 0,0 0 0 0 0,0 0 0 0 0,0 0 0 0 0,0 0 1 0 0,0 0-1 0 0,0 0 0 0 0,0 0 0 0 0,0 0 0 0 0,0 0 0 0 0,0 0 1 0 0,0 0-1 0 0,2 1 0 0 0,-2-1 0 0 0,0 0 0 0 0,0 0 0 0 0,0 0 1 0 0,0 0-1 0 0,0 0 0 0 0,0 0 0 0 0,0 0 0 0 0,0 0-3 0 0,-2-10 12 0 0,1-1-59 0 0,2 9 47 0 0,1 6 35 0 0,-2-4-35 0 0,0 0 0 0 0,0 0 0 0 0,0 0 0 0 0,0 0 0 0 0,0 0 0 0 0,0 0 0 0 0,1 0 0 0 0,-1 0 0 0 0,0 0 0 0 0,0 0 0 0 0,0 0-1 0 0,0 0 1 0 0,0 0 0 0 0,0 0 0 0 0,0 0 0 0 0,0 0 0 0 0,0-2 0 0 0,0 2 0 0 0,1 0 0 0 0,-1 0 0 0 0,0 0 0 0 0,0 0 0 0 0,0 0 0 0 0,0 0 0 0 0,0 0-1 0 0,0 0 1 0 0,0 0 0 0 0,0 0 0 0 0,0 0 0 0 0,0-2 0 0 0,0 2 0 0 0,0 0 0 0 0,0 0 0 0 0,0 0 0 0 0,0 0 0 0 0,0 0 0 0 0,0 0 0 0 0,0 0 0 0 0,0 0-4 0 0,0 0 0 0 0,0 0 1 0 0,0 0-1 0 0,0 0 0 0 0,0 0 1 0 0,0 0-1 0 0,0 0 0 0 0,0 0 1 0 0,0 0-1 0 0,0 0 0 0 0,0 0 1 0 0,-1 0-1 0 0,1 0 0 0 0,0 0 1 0 0,0 0-1 0 0,0 0 0 0 0,0 0 1 0 0,0 0-1 0 0,0 0 0 0 0,0 0 1 0 0,0 0-1 0 0,0 0 0 0 0,0 0 1 0 0,0 0-1 0 0,0-1 0 0 0,0 1 1 0 0,0 0-1 0 0,0 0 1 0 0,0 0-1 0 0,0 0 0 0 0,0 0 1 0 0,0 0-1 0 0,0 0 0 0 0,0 0 1 0 0,0 0-1 0 0,0 0 0 0 0,0 0 1 0 0,0 0-1 0 0,0 0 0 0 0,0 0 1 0 0,0 0-1 0 0,0 0 0 0 0,0 0 4 0 0,0-2 9 0 0,0 2-1 0 0,0-1 0 0 0,0 1 0 0 0,0-2 1 0 0,0 2-1 0 0,0 0 0 0 0,0-2 0 0 0,0 2 1 0 0,0-1-1 0 0,0 1 0 0 0,0-2 0 0 0,0 2 1 0 0,0-2-1 0 0,0 2 0 0 0,0-1 0 0 0,0 1 1 0 0,0-2-1 0 0,-1 2 0 0 0,1 0 0 0 0,0-1 1 0 0,-2-1-9 0 0,2 2-3 0 0,0 0 1 0 0,0 0-1 0 0,0 0 0 0 0,0 0 1 0 0,0 0-1 0 0,0-2 1 0 0,0 2-1 0 0,0 0 1 0 0,0 0-1 0 0,0 0 1 0 0,0 0-1 0 0,0 0 0 0 0,0-1 1 0 0,0 1-1 0 0,0 0 1 0 0,0 0-1 0 0,0 0 1 0 0,0 0-1 0 0,-1 0 1 0 0,1 0-1 0 0,0 0 0 0 0,0 0 1 0 0,0-2-1 0 0,0 2 1 0 0,0 0-1 0 0,0 0 1 0 0,0 0-1 0 0,-1 0 1 0 0,1 0-1 0 0,0 0 0 0 0,0 0 1 0 0,0 0-1 0 0,0 0 1 0 0,0 0-1 0 0,-2 0 1 0 0,2 0-1 0 0,0 0 1 0 0,0 0-1 0 0,0 0 1 0 0,0 0-1 0 0,0 0 0 0 0,0 0 1 0 0,-1 0-1 0 0,1 0 1 0 0,0 0-1 0 0,0 0 1 0 0,0 0-1 0 0,0 0 1 0 0,0 0-1 0 0,-1 0 0 0 0,1 0 1 0 0,0 2-1 0 0,0-2 1 0 0,0 0-1 0 0,0 0 1 0 0,0 0-1 0 0,0 0 1 0 0,0 0-1 0 0,0 0 0 0 0,-1 0 1 0 0,1 1-1 0 0,0-1 1 0 0,0 0-1 0 0,0 0 1 0 0,0 0 2 0 0,0 2 4 0 0,-2-2 1 0 0,2 2-1 0 0,0-1 1 0 0,-1-1-1 0 0,1 2 1 0 0,0-1-1 0 0,0 1 1 0 0,0-2 0 0 0,0 2-1 0 0,-1-1 1 0 0,1 1-1 0 0,0-2 1 0 0,0 2-1 0 0,0-1 1 0 0,0 1-1 0 0,1-1-4 0 0,-1-1-1 0 0,0 0 1 0 0,0 0-1 0 0,0 0 0 0 0,0 0 0 0 0,0 2 0 0 0,0-2 0 0 0,0 0 0 0 0,0 0 0 0 0,0 0 0 0 0,0 2 1 0 0,0-2-1 0 0,0 0 0 0 0,0 0 0 0 0,0 0 0 0 0,0 1 0 0 0,0-1 0 0 0,0 0 0 0 0,0 0 0 0 0,1 0 1 0 0,-1 0-1 0 0,0 0 0 0 0,0 2 0 0 0,0-2 0 0 0,0 0 0 0 0,0 0 0 0 0,2 0 0 0 0,-2 0 1 0 0,0 0-1 0 0,0 0 0 0 0,0 0 0 0 0,0 0 0 0 0,1 2 0 0 0,-1-2 0 0 0,0 0 0 0 0,0 0 0 0 0,0 0 1 0 0,1 0-1 0 0,-1 0 0 0 0,0 0 0 0 0,0 0 0 0 0,0 0 0 0 0,1 0 0 0 0,-1 0 0 0 0,0 0 0 0 0,0 0 1 0 0,0-2 0 0 0,2 2 7 0 0,-1 0 0 0 0,-1-2 1 0 0,1 2-1 0 0,-1 0 1 0 0,2-1-1 0 0,-2 1 1 0 0,1-2-1 0 0,-1 2 1 0 0,0-2-1 0 0,1 2 0 0 0,-1-1 1 0 0,2-1-1 0 0,-2 1-7 0 0,1-3 3 0 0,6-12 34 0 0,-6 13-19 0 0,0 6-10 0 0,-1 5 17 0 0,0-6-24 0 0,0-2 0 0 0,0 0 1 0 0,0 0-1 0 0,0 0 0 0 0,0 0 1 0 0,0 0-1 0 0,0 0 0 0 0,0 0 1 0 0,0 0-1 0 0,0 1 0 0 0,0-1 1 0 0,0 0-1 0 0,0 0 0 0 0,0 0 1 0 0,0 0-1 0 0,0 0 0 0 0,0 0 1 0 0,0 0-1 0 0,0 0 0 0 0,0 2 1 0 0,0-2-1 0 0,0 0 0 0 0,0 0 1 0 0,0 0-1 0 0,0 0 0 0 0,0 0 1 0 0,0 0-1 0 0,1 0 0 0 0,-1 0 1 0 0,0 0-1 0 0,0 0 0 0 0,0 0 1 0 0,0 0-1 0 0,0 0 0 0 0,0 0 1 0 0,0 0-1 0 0,0 2 0 0 0,0-2 1 0 0,2 0-1 0 0,-2 0-1 0 0,0 0-1 0 0,4 8-20 0 0,-4-8 21 0 0,0 1-1 0 0,0-1 1 0 0,1 2 0 0 0,-1-2 0 0 0,0 0 0 0 0,0 2-1 0 0,0-2 1 0 0,0 0 0 0 0,1 1 0 0 0,-1-1 0 0 0,0 0-1 0 0,0 2 1 0 0,2-2 0 0 0,-2 0 0 0 0,0 0 0 0 0,1 2-1 0 0,-1-2 1 0 0,0 0 0 0 0,1 0 0 0 0,-1 1 0 0 0,2-1 0 0 0,1 2 11 0 0,1-1 1 0 0,2 3 0 0 0,-2-1-1 0 0,0-1 1 0 0,-1 1 0 0 0,1 0-1 0 0,0 0 1 0 0,2 4-12 0 0,3 4 14 0 0,-1-1-1 0 0,3 9-13 0 0,6 7-64 0 0,-9-13 81 0 0,-6-11-16 0 0,-2 0 1 0 0,1-1-1 0 0,0 1 1 0 0,1-1-1 0 0,-2 1 0 0 0,1 0 1 0 0,0-1-1 0 0,0 1 1 0 0,1 0-1 0 0,-1-1 1 0 0,0 1-1 0 0,1-2 1 0 0,0 1-2 0 0,1 1 10 0 0,-2 0 1 0 0,1-1-1 0 0,0 1 1 0 0,-1 0-1 0 0,1-1 1 0 0,-1 2-1 0 0,0-1 1 0 0,2 0-1 0 0,-2 1 1 0 0,1 0-11 0 0,7 10 5 0 0,-3-8 57 0 0,-4-5-61 0 0,-2 0 1 0 0,0 0 0 0 0,0 0-1 0 0,1 0 1 0 0,-1 0 0 0 0,0 0-1 0 0,0 0 1 0 0,1 0 0 0 0,-1 0-1 0 0,0 0 1 0 0,0 0 0 0 0,2 0-1 0 0,-2 0 1 0 0,0 2 0 0 0,0-2-1 0 0,0 0 1 0 0,1 0 0 0 0,-1 0-1 0 0,0 0 1 0 0,0 1-2 0 0,0-1 0 0 0,0 0 0 0 0,1 0 0 0 0,-1 0 0 0 0,0 0 0 0 0,0 0 0 0 0,0 2 0 0 0,0-2 1 0 0,2 0-1 0 0,-2 0 0 0 0,0 0 0 0 0,0 0 0 0 0,1 0 0 0 0,-1 0 0 0 0,0 0 0 0 0,0 0 0 0 0,0 0 0 0 0,1 0 0 0 0,-1 0 0 0 0,0 0 0 0 0,0 0 0 0 0,0 0 0 0 0,2 0 0 0 0,-2 0 0 0 0,0 0 1 0 0,0 0-1 0 0,0 0 0 0 0,1 0 0 0 0,-1-2 0 0 0,0 2 0 0 0,0 0 0 0 0,0 0 0 0 0,1 0 0 0 0,-1 0 0 0 0,0 0 0 0 0,0 0 0 0 0,0-1 0 0 0,0 1 0 0 0,0 0 0 0 0,1 0 0 0 0,-1 0 1 0 0,0 0-1 0 0,0-2 0 0 0,0 2 0 0 0,0 0 0 0 0,2-2-3 0 0,-2 1 6 0 0,0 1 0 0 0,0-2 0 0 0,0 2 0 0 0,0 0-1 0 0,0-1 1 0 0,1 1 0 0 0,-1 0 0 0 0,0-2 0 0 0,0 2 0 0 0,0 0 0 0 0,1-2 0 0 0,-1 2 0 0 0,0 0-1 0 0,0 0 1 0 0,2-1 0 0 0,-2 1 0 0 0,0 0 0 0 0,1 0 0 0 0,-1-2 0 0 0,0 2 0 0 0,1 0 0 0 0,-1 0 0 0 0,0 0-1 0 0,2 0 1 0 0,-2 0 0 0 0,1 0 0 0 0,-1-2 0 0 0,0 2 0 0 0,1 0 0 0 0,-1 0-3 0 0,3 0-5 0 0,-1-1-1 0 0,0-1 1 0 0,0 1 0 0 0,1-1 0 0 0,-2 0 0 0 0,3-1 5 0 0,5-5 9 0 0,-5 5-16 0 0,0-1 0 0 0,2 1-1 0 0,-3 0 1 0 0,1-2-1 0 0,-1 2 1 0 0,1-2 0 0 0,0 0-1 0 0,-1 0 1 0 0,2-1 7 0 0,3-6 130 0 0,-8 12-129 0 0,0 0 0 0 0,0 0 0 0 0,0 0 1 0 0,0 0-1 0 0,0 0 0 0 0,0 0 0 0 0,0 0 1 0 0,0 0-1 0 0,0 0 0 0 0,0 0 0 0 0,1 0 1 0 0,-1 0-1 0 0,0 0 0 0 0,0 0 0 0 0,0 0 1 0 0,0 0-1 0 0,0 0 0 0 0,0 0 0 0 0,0 0 1 0 0,0 0-1 0 0,0 0 0 0 0,0 0 0 0 0,0 0 1 0 0,0 0-1 0 0,0 0 0 0 0,1 0 0 0 0,-1 0 1 0 0,0 0-1 0 0,0 0 0 0 0,0 0 0 0 0,0 0 1 0 0,0 0-1 0 0,0 0 0 0 0,0 0 0 0 0,0 0 1 0 0,0 0-1 0 0,0 0 0 0 0,0 0 0 0 0,0 0 1 0 0,0 0-1 0 0,0 0 0 0 0,0 0 0 0 0,0 0 1 0 0,0 0-1 0 0,2 2 0 0 0,-2-2-1 0 0,-2 21 13 0 0,1 3 55 0 0,1-24-70 0 0,0 0 0 0 0,1 0 0 0 0,-1 0 0 0 0,0 0 1 0 0,0 0-1 0 0,0 2 0 0 0,0-2 0 0 0,0 0 0 0 0,0 0 1 0 0,0 0-1 0 0,0 0 0 0 0,0 0 0 0 0,0 0 0 0 0,0 2 0 0 0,0-2 1 0 0,2 0-1 0 0,-2 0 0 0 0,0 0 0 0 0,0 0 0 0 0,0 0 0 0 0,0 0 1 0 0,0 0-1 0 0,0 0 0 0 0,1 0 0 0 0,-1 0 0 0 0,0 0 1 0 0,0 0-1 0 0,0 1 0 0 0,0-1 0 0 0,0 0 0 0 0,0 0 0 0 0,1 0 1 0 0,-1 0-1 0 0,0 0 0 0 0,0 0 0 0 0,0 0 0 0 0,0 0 0 0 0,1-1 1 0 0,-1 1-1 0 0,0 0 2 0 0,11-7-80 0 0,11-19-10 0 0,-19 21 101 0 0,34-29 115 0 0,-35 33-125 0 0,-1-3 0 0 0,2 3-1 0 0,0-2 1 0 0,-1 1-1 0 0,2 0 1 0 0,-1 1-1 0 0,0-1 1 0 0,0 0-1 0 0,1 1-18 0 0,0-1 0 0 0,-1-1-1 0 0,1 1 1 0 0,-1-1 0 0 0,0 1 0 0 0,0-1 0 0 0,1 0 18 0 0,20-26-8 0 0,-14 16-7 0 0,2-2 0 0 0,0 4-1 0 0,1-2 16 0 0,-4 3 1 0 0,-1 0-1 0 0,0 0 0 0 0,0-1 0 0 0,-1 0 0 0 0,0-1 1 0 0,1 1-1 0 0,0-4-15 0 0,1 1 1 0 0,1-1 0 0 0,5-3 14 0 0,2-4-17 0 0,1-1 0 0 0,7-15 17 0 0,-9 14 125 0 0,1 0 0 0 0,8-7-125 0 0,-8 10-253 0 0,12-21 253 0 0,-5 7 6 0 0,-12 18 65 0 0,-1-1-1 0 0,-1 0 0 0 0,-1-2 1 0 0,3-4-71 0 0,5-5-323 0 0,-14 24 356 0 0,-1 0 0 0 0,2 0 0 0 0,-1 0 0 0 0,0 0 1 0 0,-2-1-1 0 0,3-4-33 0 0,8-24-38 0 0,-1 2 0 0 0,5-4 38 0 0,-3 2-15 0 0,0 0-1 0 0,-1-2 16 0 0,38-117 252 0 0,-28 103-308 0 0,-19 45 84 0 0,0 2 1 0 0,-1-2-1 0 0,1 2 0 0 0,-1-2 1 0 0,4 0-29 0 0,8-15-54 0 0,-7 7 51 0 0,-1-1 1 0 0,1-1-1 0 0,-2 1 0 0 0,0-1 1 0 0,-1-1-1 0 0,3-10 3 0 0,-2 11-83 0 0,1-3 274 0 0,-6 17-185 0 0,0 1 0 0 0,0 0 0 0 0,0-2 0 0 0,0 2 0 0 0,0-2 0 0 0,0 2 0 0 0,0 0 0 0 0,0-1-1 0 0,0 1 1 0 0,0-2 0 0 0,0 2 0 0 0,0 0 0 0 0,0-1 0 0 0,0 1 0 0 0,0-2 0 0 0,0 2 0 0 0,-1 0 0 0 0,1-2 0 0 0,0 2-1 0 0,0 0 1 0 0,0-1 0 0 0,-1 1 0 0 0,1-2-6 0 0,-18 10-97 0 0,6-1 87 0 0,4-4 0 0 0,1 0-1 0 0,-1-1 0 0 0,1 1 1 0 0,-8 0 10 0 0,13-3-10 0 0,0 0-1 0 0,0 0 1 0 0,0 0 0 0 0,0 0-1 0 0,-1 0 1 0 0,2 0 0 0 0,-1 0 0 0 0,0-1-1 0 0,0 1 1 0 0,0-2 0 0 0,1 2-1 0 0,-2-2 1 0 0,2 2 0 0 0,-1-1-1 0 0,0-1 1 0 0,0 0 0 0 0,1 1 0 0 0,0-1-1 0 0,-2 2 1 0 0,2-3 0 0 0,-2 0 10 0 0,1 0 39 0 0,-1-1-1 0 0,0 3 1 0 0,-1-3 0 0 0,2 1 0 0 0,-2 2 0 0 0,-1-3-39 0 0,-12-10-4 0 0,14 12 4 0 0,0-1 1 0 0,2 1-1 0 0,-2-1 1 0 0,2 1-1 0 0,0-1 0 0 0,-1 0 1 0 0,0 0-1 0 0,1 1 1 0 0,-1-1-1 0 0,1-1 0 0 0,1 1 1 0 0,-1 0-1 0 0,-1 0 0 0 0,2-1 0 0 0,-4-13 8 0 0,4 13-7 0 0,-1 1 0 0 0,1 1 0 0 0,-1-1 0 0 0,1 0 0 0 0,-2 1 0 0 0,2-1 0 0 0,-1 0 0 0 0,0 1 0 0 0,0-1 0 0 0,-1 0 0 0 0,1 1 0 0 0,0 0 0 0 0,-1-1 0 0 0,1 2 0 0 0,-3-4-1 0 0,4 5 2 0 0,0 0-1 0 0,0 0 1 0 0,0 0 0 0 0,0 0-1 0 0,0 0 1 0 0,0 0-1 0 0,0 0 1 0 0,0 0 0 0 0,0 0-1 0 0,0 0 1 0 0,0 0-1 0 0,0 0 1 0 0,-1 0 0 0 0,1 0-1 0 0,0 0 1 0 0,0 0-1 0 0,0 0 1 0 0,0 0 0 0 0,0 0-1 0 0,0 0 1 0 0,0 0-1 0 0,0 0 1 0 0,0 0 0 0 0,0 0-1 0 0,0 0 1 0 0,0 0-1 0 0,-2 0 1 0 0,2 0 0 0 0,0 0-1 0 0,0 0 1 0 0,0 0-1 0 0,0 0 1 0 0,0 0 0 0 0,0 0-1 0 0,0 0 1 0 0,0 0-1 0 0,0 0 1 0 0,0 0 0 0 0,0 0-1 0 0,0 0 1 0 0,0 0-1 0 0,-1 0 1 0 0,1 0 0 0 0,0 0-1 0 0,0 0-1 0 0,0 8 82 0 0,3 3-212 0 0,-2-9 131 0 0,-1-2 0 0 0,0 0-1 0 0,1 0 1 0 0,-1 1 0 0 0,0-1 0 0 0,2 0-1 0 0,-2 0 1 0 0,0 0 0 0 0,1 2-1 0 0,-1-2 1 0 0,1 0 0 0 0,-1 0 0 0 0,0 0-1 0 0,2 0 1 0 0,-2 0 0 0 0,1 0 0 0 0,-1 0-1 0 0,0 0 1 0 0,1 0 0 0 0,-1 0 0 0 0,2 0-1 0 0,-2 0 1 0 0,0 0 0 0 0,1 0-1 0 0,0-2 7 0 0,0 2 0 0 0,1-1 1 0 0,-1 1-1 0 0,0-2 1 0 0,1 2-1 0 0,-1-1 0 0 0,0-1 1 0 0,1 2-1 0 0,-1-3-7 0 0,2 1 13 0 0,-2 0 1 0 0,0-1-1 0 0,2 2 1 0 0,-2-3-1 0 0,0 3 1 0 0,1-3-1 0 0,-1 1 1 0 0,0 0-1 0 0,1 1 1 0 0,-1-1-1 0 0,0 0-13 0 0,1-5 19 0 0,-2 0 0 0 0,1-2 1 0 0,-1-5-20 0 0,-1 18-122 0 0,-1-3 122 0 0,2 0-1 0 0,0 0 0 0 0,0 2 1 0 0,-1-2-1 0 0,1 0 0 0 0,0 0 1 0 0,0 2-1 0 0,0-2 0 0 0,0 0 1 0 0,-1 0-1 0 0,1 1 1 0 0,0-1-1 0 0,0 0 0 0 0,0 2 1 0 0,0-2-1 0 0,0 0 0 0 0,0 2 1 0 0,0-2-1 0 0,0 0 0 0 0,0 1 1 0 0,0-1-1 0 0,0 0 1 0 0,0 2-1 0 0,0-1 1 0 0,0-1-1 0 0,0 2 1 0 0,0 0-1 0 0,0-2 1 0 0,1 1-1 0 0,-1-1 0 0 0,0 2 1 0 0,0 0-1 0 0,1-2 1 0 0,-1 1-1 0 0,0-1 0 0 0,2 2 1 0 0,-2-2-1 0 0,1 1 1 0 0,-1-1-1 0 0,1 2 1 0 0,-1-2-1 0 0,2 2 0 0 0,-2-2 1 0 0,1 1-1 0 0,-1-1 1 0 0,1 0 0 0 0,0 2 0 0 0,1-2 0 0 0,-1 0 0 0 0,0 0 0 0 0,1 0 0 0 0,-1 2 0 0 0,0-2 0 0 0,1 0 0 0 0,-1-2 0 0 0,0 2 0 0 0,1 0 0 0 0,-1 0 0 0 0,0 0 0 0 0,0 0 0 0 0,1-2 0 0 0,3 1 17 0 0,0-3 0 0 0,1 1 0 0 0,-1 0 0 0 0,-1 0 0 0 0,1-1 0 0 0,3-4-17 0 0,-7 7 32 0 0,3-3-65 0 0,0 1-1 0 0,-1 0 1 0 0,1-2 0 0 0,1-1 33 0 0,-5 4-4 0 0,1 2 1 0 0,-1 0-1 0 0,0-2 1 0 0,1 2-1 0 0,-1 0 1 0 0,0-1-1 0 0,0 1 1 0 0,2-2-1 0 0,-2 2 1 0 0,0 0-1 0 0,0-1 1 0 0,0 1-1 0 0,0-2 1 0 0,0 2 0 0 0,1-2-1 0 0,-1 2 1 0 0,0-1-1 0 0,0 1 1 0 0,0-2-1 0 0,0 2 1 0 0,0-2-1 0 0,-1 2 1 0 0,1-1-1 0 0,0 1 1 0 0,0 0-1 0 0,0-2 1 0 0,0 2-1 0 0,0-1 1 0 0,-2 1-1 0 0,2-2 1 0 0,0 2 0 0 0,0 0-1 0 0,-1-2 1 0 0,1 2-1 0 0,0-1 4 0 0,-1 1 3 0 0,1 0 0 0 0,0 0 0 0 0,0 0-1 0 0,0 0 1 0 0,0 0 0 0 0,-2 0 0 0 0,2 0 0 0 0,0 0-1 0 0,0 0 1 0 0,0 0 0 0 0,-1 0 0 0 0,1 0 0 0 0,0 1-1 0 0,0-1 1 0 0,0 0 0 0 0,0 0 0 0 0,-1 0 0 0 0,1 0 0 0 0,0 0-1 0 0,0 0 1 0 0,0 0 0 0 0,0 0 0 0 0,0 2 0 0 0,0-2-1 0 0,-1 0 1 0 0,1 0 0 0 0,0 0 0 0 0,0 0 0 0 0,0 2-1 0 0,0-2 1 0 0,0 0 0 0 0,0 0 0 0 0,0 0 0 0 0,0 0 0 0 0,0 1-3 0 0,-7 14-40 0 0,4-10 16 0 0,1 0 41 0 0,0-2 0 0 0,1 2 0 0 0,-2-2 1 0 0,2 2-1 0 0,0 0 0 0 0,0-1 0 0 0,1 0 0 0 0,-2 4-17 0 0,2-8 3 0 0,-1 1-1 0 0,1 1 0 0 0,0-2 1 0 0,0 2-1 0 0,0-1 0 0 0,0-1 1 0 0,0 2-1 0 0,1 0 0 0 0,-1-2 1 0 0,0 1-1 0 0,0 1 0 0 0,0-2 1 0 0,2 1-1 0 0,-2-1 0 0 0,0 2 1 0 0,1 0-1 0 0,-1-2 0 0 0,0 1 1 0 0,1-1-1 0 0,-1 2 0 0 0,1-2 1 0 0,-1 2-1 0 0,2-2 1 0 0,-2 1-1 0 0,1-1 0 0 0,-1 2 1 0 0,1-2-1 0 0,-1 0 0 0 0,2 1 1 0 0,-2-1-1 0 0,1 0 0 0 0,0 0 1 0 0,-1 2-1 0 0,2-2 0 0 0,-1 0 1 0 0,-1 0-1 0 0,1 0-2 0 0,7 3-19 0 0,-5-3 8 0 0,-2 2-1 0 0,2-2 1 0 0,-2 0-1 0 0,2 2 1 0 0,-2-2-1 0 0,2 0 0 0 0,-2 0 1 0 0,0 0-1 0 0,2 0 1 0 0,-2 0-1 0 0,2 0 1 0 0,-2-2-1 0 0,2 2 1 0 0,1-2 11 0 0,10-4-12 0 0,2 1 0 0 0,-1 0 0 0 0,1 0 0 0 0,9 2 12 0 0,-24 1-1 0 0,1 2-21 0 0,0 0 1 0 0,0 0-1 0 0,0 0 1 0 0,1 0-1 0 0,-2 0 1 0 0,2 0-1 0 0,-2 0 1 0 0,3 2 20 0 0,-4-2 4 0 0,1 0 0 0 0,-1 2-1 0 0,0-2 1 0 0,2 0-1 0 0,-2 0 1 0 0,0 1-1 0 0,1-1 1 0 0,-1 0-1 0 0,0 2 1 0 0,1-2-1 0 0,-1 1 1 0 0,0-1-1 0 0,0 0 1 0 0,0 2-1 0 0,2-2 1 0 0,-2 2 0 0 0,0-2-1 0 0,0 0 1 0 0,0 1-1 0 0,0-1 1 0 0,0 2-1 0 0,0-2 1 0 0,0 2-1 0 0,0-2 1 0 0,0 1-1 0 0,0-1 1 0 0,0 0-1 0 0,0 2 1 0 0,0-2-1 0 0,0 1-2 0 0,-2 12-4 0 0,2 0 0 0 0,0 2 0 0 0,2-2-1 0 0,-1 0 1 0 0,2 10 4 0 0,-2-22 11 0 0,-1 1-1 0 0,0 0 1 0 0,1-1-1 0 0,-1 1 1 0 0,1-2 0 0 0,-1 2-1 0 0,2-1 1 0 0,-2 1-1 0 0,1-1 1 0 0,-1-1-1 0 0,1 2 1 0 0,1 0 0 0 0,-2-2-1 0 0,1 1 1 0 0,0 1-1 0 0,1-2-10 0 0,20 15-65 0 0,-18-14 65 0 0,0 1-1 0 0,-2 1 1 0 0,2-1 0 0 0,-1-1-1 0 0,1 3 1 0 0,-1-1-1 0 0,0 0 1 0 0,1 0 4 0 0,-1 0-1 0 0,1 1 0 0 0,0-1 1 0 0,1 0-1 0 0,-1-1 0 0 0,0 1 0 0 0,0-1 1 0 0,1-1-1 0 0,-1 1 0 0 0,1 0 0 0 0,5-1-3 0 0,-8-1 2 0 0,1 0 0 0 0,-1 0 0 0 0,1 0-1 0 0,0 0 1 0 0,1 0 0 0 0,-2-1-1 0 0,1 1 1 0 0,-1-2 0 0 0,1 0-1 0 0,0 2 1 0 0,2-3-2 0 0,29-21-271 0 0,-22 16 206 0 0,11-12-8 0 0,-17 15 69 0 0,-1 0-1 0 0,0 2 1 0 0,2-2 0 0 0,-2 2 0 0 0,1 0-1 0 0,0 0 1 0 0,0-1 0 0 0,-1 1-1 0 0,2 1 1 0 0,2 1 4 0 0,-9 1 2 0 0,2-2 1 0 0,-2 2-1 0 0,1 0 0 0 0,0 0 0 0 0,-1 0 1 0 0,1 0-1 0 0,-1 0 0 0 0,2 0 0 0 0,-2 0 1 0 0,1 0-1 0 0,0 2 0 0 0,-1-2 0 0 0,2 0 1 0 0,-2 0-1 0 0,1 0 0 0 0,-1 0 1 0 0,1 1-1 0 0,-1-1 0 0 0,2 0 0 0 0,-2 2 1 0 0,1-2-1 0 0,-1 0 0 0 0,1 2 0 0 0,-1-2 1 0 0,2 1-1 0 0,-2-1 0 0 0,0 2 0 0 0,1-2-2 0 0,-1 2 22 0 0,1 1 0 0 0,-1-2 0 0 0,0 3 0 0 0,1-3-1 0 0,-1 3 1 0 0,0-3 0 0 0,0 2 0 0 0,0-1 0 0 0,0 1-22 0 0,0-1-3 0 0,-1 0 1 0 0,1-1 0 0 0,0 2 0 0 0,0-1-1 0 0,0 0 1 0 0,0-1 0 0 0,1 1 0 0 0,-1 0-1 0 0,0-1 1 0 0,0 1 0 0 0,2-1 0 0 0,-2 1-1 0 0,0 0 1 0 0,1-1 0 0 0,-1 1 0 0 0,1 0 0 0 0,-1-2-1 0 0,2 1 1 0 0,-1 1 0 0 0,-1-1 0 0 0,1 1-1 0 0,1-2 1 0 0,-2 2 2 0 0,2-1 9 0 0,0 1 6 0 0,0-1 1 0 0,0 1-1 0 0,-1-2 1 0 0,1 2 0 0 0,0-1-1 0 0,-1-1 1 0 0,2 2 0 0 0,-2-2-1 0 0,2 2 1 0 0,-2-2-1 0 0,2 0 1 0 0,-2 1 0 0 0,1-1-1 0 0,0 0 1 0 0,0 0 0 0 0,0 0-1 0 0,0 0 1 0 0,0-1 0 0 0,0 1-17 0 0,6-2 10 0 0,1-1 0 0 0,-1 1 0 0 0,0-1 0 0 0,0-2 0 0 0,0 2-9 0 0,1-2-1 0 0,1 0 0 0 0,1 2 1 0 0,-1 0 0 0 0,18-7-151 0 0,-23 7 175 0 0,-1 1-1 0 0,1 2 0 0 0,-1-2 0 0 0,2 2 0 0 0,-3-1 0 0 0,3 1 0 0 0,-1 0 0 0 0,3 0-23 0 0,5 3-93 0 0,1-1-1 0 0,3 2 94 0 0,-4 1 6 0 0,2-3 0 0 0,3 1-6 0 0,-9-3 15 0 0,1 0 0 0 0,-1-1 0 0 0,9-3-15 0 0,12-1-89 0 0,-9 4 171 0 0,-14-1-93 0 0,1 1 1 0 0,-2 1 0 0 0,1-2 0 0 0,1 2-1 0 0,5 2 11 0 0,52 6 151 0 0,-43-7-186 0 0,9 3-16 0 0,-1-4 0 0 0,18-2 51 0 0,-42 2-2 0 0,-1 2 0 0 0,0-2 0 0 0,0 1 0 0 0,0-1 0 0 0,-1 2 0 0 0,2-1 0 0 0,-1 3 0 0 0,-1-3 0 0 0,1 3 0 0 0,2-1 2 0 0,-2 0-5 0 0,0 0-1 0 0,0 0 0 0 0,2-1 1 0 0,-2 0-1 0 0,2-1 0 0 0,3 3 6 0 0,-7-4 9 0 0,1 1 0 0 0,-2-1 0 0 0,1 2 0 0 0,0-2 0 0 0,-1 1 0 0 0,1 1-1 0 0,1 0-8 0 0,15 6 61 0 0,-12-7-62 0 0,10 4-28 0 0,0 0 0 0 0,3 2 29 0 0,-14-6-21 0 0,2 1-1 0 0,-1 0 0 0 0,1-2 0 0 0,-2 0 0 0 0,2 0 0 0 0,0 0 22 0 0,0 0-45 0 0,-2 0-40 0 0,-3 0 93 0 0,-1 0 0 0 0,1 0 0 0 0,-2 0-1 0 0,2 0 1 0 0,0 0 0 0 0,-1 1 0 0 0,0-1 0 0 0,2 2-8 0 0,1-1 36 0 0,0 1 1 0 0,0 0 0 0 0,0-1 0 0 0,2-1-37 0 0,17 5 43 0 0,-22-3-60 0 0,2-2-1 0 0,-1 1 0 0 0,1-1 0 0 0,-2 0 1 0 0,2 0-1 0 0,-1 0 0 0 0,1 0 0 0 0,0-1 0 0 0,1-1 18 0 0,13 1 60 0 0,-15 1-57 0 0,-2 0 0 0 0,2 0 0 0 0,-2 1 0 0 0,2-1 0 0 0,-1 2 0 0 0,0-2 0 0 0,0 1 0 0 0,0-1 0 0 0,0 2 0 0 0,0 0 0 0 0,-1-1 0 0 0,2 1 0 0 0,-2 0-1 0 0,0-1 1 0 0,2 1 0 0 0,-1 1-3 0 0,1 0 6 0 0,-2-1 0 0 0,2 1-1 0 0,-2 2 1 0 0,2-2 0 0 0,-2 1 0 0 0,1-1-1 0 0,0 0 1 0 0,-1 2 0 0 0,1-2-1 0 0,-1 2-5 0 0,-1-2 0 0 0,1 1 0 0 0,1-3 0 0 0,-2 2-1 0 0,1 1 1 0 0,0-3 0 0 0,1 3-1 0 0,-1-3 1 0 0,0 2 0 0 0,2-1 0 0 0,-2 1-1 0 0,1-1 1 0 0,0 0 0 0 0,-1-1-1 0 0,2 2 1 0 0,1 1-11 0 0,0-3-1 0 0,-1 3 1 0 0,0-3-1 0 0,3 2 0 0 0,-2-1 1 0 0,0 0-1 0 0,3 1 12 0 0,0-1-9 0 0,0 1 0 0 0,-1 0 0 0 0,1 0-1 0 0,-1 1 1 0 0,1 0 0 0 0,-2 1 0 0 0,2 0 0 0 0,0 2 9 0 0,-1 1-68 0 0,7 5 127 0 0,-13-12-59 0 0,1-1 0 0 0,-1 0 0 0 0,1 2 0 0 0,-1-2 0 0 0,2 0 0 0 0,-2 2 0 0 0,1-2 0 0 0,-1 0 0 0 0,1 0 0 0 0,1 0 0 0 0,-2 0 0 0 0,1 1 0 0 0,-1-1 0 0 0,1 0 0 0 0,1 0 0 0 0,-2 0-1 0 0,1 0 1 0 0,0 0 0 0 0,3-1-51 0 0,-3 1-157 0 0,-4-9 175 0 0,-45-51-180 0 0,44 56 204 0 0,2-1 0 0 0,-1 0-1 0 0,1-2 1 0 0,-1 2 0 0 0,0-1 0 0 0,2 1 0 0 0,-2-1 0 0 0,1-4 9 0 0,-2-10 107 0 0,-3-20-107 0 0,1-1 18 0 0,4 28 27 0 0,0 0 1 0 0,2 0-1 0 0,-2 0 1 0 0,2 0-1 0 0,0-1-45 0 0,2-6 89 0 0,-4 15-75 0 0,1-1 0 0 0,0 1 0 0 0,0 0 0 0 0,-1-2 0 0 0,1 3 0 0 0,-2-1 0 0 0,2 0 0 0 0,-2 0 0 0 0,1 0 0 0 0,-1 0 0 0 0,0 0-1 0 0,1 0 1 0 0,-5-3-14 0 0,6 7-3 0 0,-2-1-1 0 0,2 0 0 0 0,-2 1 0 0 0,1-1 0 0 0,1 1 0 0 0,-2 1 0 0 0,0-2 0 0 0,1 0 4 0 0,-1 1 6 0 0,0 1 0 0 0,1-2 0 0 0,-1 0 0 0 0,1 1 0 0 0,-1-1-1 0 0,-1-3-5 0 0,3 5-4 0 0,-2-1 0 0 0,2-1 0 0 0,-1 2 0 0 0,1-2 0 0 0,0 2 0 0 0,-2-1-1 0 0,2 1 1 0 0,0-2 0 0 0,-2 2 0 0 0,2 0 0 0 0,-1 0 0 0 0,0 0 0 0 0,0 0-1 0 0,-2 0 5 0 0,3 0 10 0 0,0 0 0 0 0,-2 0 0 0 0,2-1 0 0 0,-2 1 0 0 0,2 0-1 0 0,0 0 1 0 0,-2-2 0 0 0,2 2 0 0 0,-1-2 0 0 0,1 2 0 0 0,-1-1-1 0 0,0-1-9 0 0,-3-1-10 0 0,0 0-1 0 0,-1-1 1 0 0,1 1-1 0 0,0 0 0 0 0,-2 1 1 0 0,2-1-1 0 0,0 1 1 0 0,-2 1-1 0 0,2-1 0 0 0,-1 2 1 0 0,0 0-1 0 0,-2-1 11 0 0,-1 1-8 0 0,1 1-1 0 0,-1-1 1 0 0,0 2-1 0 0,0-1 1 0 0,1 1-1 0 0,-1 1 1 0 0,-7 4 8 0 0,12-6-30 0 0,-1 1 0 0 0,0 1 1 0 0,0-1-1 0 0,-6-1 30 0 0,11-1-4 0 0,0 0-1 0 0,0 0 0 0 0,0 0 1 0 0,0-1-1 0 0,-1 1 1 0 0,1 0-1 0 0,0 0 1 0 0,0 0-1 0 0,0 0 1 0 0,0 0-1 0 0,0 0 1 0 0,0 0-1 0 0,0 0 1 0 0,-2 0-1 0 0,2 0 1 0 0,0-2-1 0 0,0 2 1 0 0,0 0-1 0 0,0 0 1 0 0,0 0-1 0 0,0 0 0 0 0,0 0 1 0 0,0 0-1 0 0,0-1 1 0 0,0 1-1 0 0,0 0 1 0 0,0 0-1 0 0,0 0 1 0 0,0 0-1 0 0,0 0 1 0 0,0-2-1 0 0,0 2 1 0 0,0 0-1 0 0,0 0 1 0 0,0 0-1 0 0,0 0 1 0 0,0 0-1 0 0,0-2 0 0 0,0 2 1 0 0,0 0-1 0 0,0 0 1 0 0,0 0-1 0 0,0 0 1 0 0,0 0-1 0 0,0 0 5 0 0,6-16-95 0 0,-4 6 211 0 0,-2 10-116 0 0,0-1 0 0 0,2 1 1 0 0,-2-2-1 0 0,0 2 0 0 0,-2 0 0 0 0,2-1 0 0 0,0 1 0 0 0,0 0 0 0 0,0-2 0 0 0,0 2 0 0 0,0 0 0 0 0,0-2 0 0 0,0 2 0 0 0,0-1 0 0 0,-1 1 1 0 0,1 0-1 0 0,0 0 0 0 0,0-2 0 0 0,-1 2 0 0 0,1 0 0 0 0,0-2 0 0 0,0 2 0 0 0,-2 0 0 0 0,2-1 0 0 0,-15-9-42 0 0,12 8 59 0 0,0 1-1 0 0,1 1 1 0 0,-1-2-1 0 0,1 2 1 0 0,-2 0 0 0 0,1-1-1 0 0,0 1 1 0 0,1 0-1 0 0,-2 0 1 0 0,0 0-17 0 0,4 0-3 0 0,0 1 0 0 0,0-1 0 0 0,-1 0 0 0 0,1 0 0 0 0,0 0 0 0 0,0 0 0 0 0,0 0 0 0 0,-2 0 0 0 0,2 0 0 0 0,0 0 0 0 0,0 0 0 0 0,-1 0 0 0 0,1 0 0 0 0,0 0 0 0 0,0 0 0 0 0,0-1 0 0 0,-1 1 0 0 0,1 0 0 0 0,0 0 0 0 0,0 0 0 0 0,0 0 0 0 0,-2 0 0 0 0,2 0 0 0 0,0 0 0 0 0,0-2 0 0 0,0 2 0 0 0,-1 0 0 0 0,1 0 0 0 0,0 0 3 0 0,-3-11-48 0 0,1-2 55 0 0,-1 4-58 0 0,2 5 16 0 0,1 4 73 0 0,-2 0-4 0 0,6 0 45 0 0,-9-7 177 0 0,12-3-414 0 0,-5 5 96 0 0,0-4 13 0 0,-2 9 48 0 0,0 0-1 0 0,0-2 1 0 0,0 2 0 0 0,0 0-1 0 0,0 0 1 0 0,0-2 0 0 0,0 2-1 0 0,0 0 1 0 0,0-1 0 0 0,0 1-1 0 0,0 0 1 0 0,0 0 0 0 0,0-2-1 0 0,0 2 1 0 0,0 0-1 0 0,1 0 1 0 0,-1-1 0 0 0,0 1-1 0 0,0 0 1 0 0,0 0 0 0 0,0 0-1 0 0,1-2 1 0 0,-1 2 0 0 0,0 0-1 0 0,0 0 2 0 0,2-2 5 0 0,-2 2-1 0 0,0 0 1 0 0,1 0-1 0 0,-1-1 1 0 0,1 1-1 0 0,-1-2 1 0 0,0 2-1 0 0,2 0 1 0 0,-2-2-1 0 0,0 2 1 0 0,0-1-1 0 0,1 1 1 0 0,-1-2-1 0 0,0 2 1 0 0,0-1-1 0 0,0 1 1 0 0,1-2-1 0 0,-1 2 1 0 0,0-2-5 0 0,0 2 0 0 0,0 0 0 0 0,0 0 0 0 0,0-1 0 0 0,0 1 0 0 0,0 0 0 0 0,0 0 0 0 0,0 0 0 0 0,0-2 0 0 0,0 2 0 0 0,0 0 0 0 0,0 0 0 0 0,0 0 0 0 0,1-2 0 0 0,-1 2 0 0 0,0 0 0 0 0,0 0 0 0 0,0 0 0 0 0,0-1 0 0 0,0 1 0 0 0,2 0 0 0 0,-2 0 0 0 0,0 0 0 0 0,0 0 0 0 0,0 0 0 0 0,0 0 0 0 0,1-2 0 0 0,-1 2 0 0 0,0 0 0 0 0,0 0 0 0 0,1 0 0 0 0,-1 0-13 0 0,2-1 1 0 0,-2 1-1 0 0,1 0 1 0 0,-1-2-1 0 0,0 2 0 0 0,1-2 1 0 0,-1 2-1 0 0,0-1 1 0 0,2 1-1 0 0,-2-2 1 0 0,0 2-1 0 0,1-2 1 0 0,-1 1-1 0 0,0 1 0 0 0,0-2 1 0 0,0 2-1 0 0,0-1 1 0 0,1-1-1 0 0,-1 2 1 0 0,0-2-1 0 0,0 2 1 0 0,0-1 12 0 0,-1-1 170 0 0,0-1 48 0 0,1 3-220 0 0,0 0 0 0 0,0 0 0 0 0,0 0 1 0 0,0 0-1 0 0,0 0 0 0 0,0 0 0 0 0,0 0 0 0 0,0 0 0 0 0,0 0 0 0 0,0 0 1 0 0,0 0-1 0 0,0 0 0 0 0,0 0 0 0 0,0 0 0 0 0,0 0 0 0 0,0 0 0 0 0,0 0 0 0 0,0 0 1 0 0,0 0-1 0 0,0 0 0 0 0,0 0 0 0 0,0 0 0 0 0,0 0 0 0 0,0 0 0 0 0,0 0 0 0 0,0 0 1 0 0,0 0-1 0 0,0 0 0 0 0,0 0 0 0 0,0 0 0 0 0,0 0 0 0 0,0 0 0 0 0,0 0 1 0 0,0 0-1 0 0,0 0 0 0 0,0 0 0 0 0,0 0 0 0 0,0 0 0 0 0,0 0 0 0 0,0 0 0 0 0,-2 0 1 0 0,2 0-1 0 0,0 0 0 0 0,0 0 0 0 0,0 0 0 0 0,0 0 0 0 0,0 0 0 0 0,0 0 2 0 0,0 0 2 0 0,0 0 0 0 0,0 0-1 0 0,0 0 1 0 0,0 1 0 0 0,0-1-1 0 0,0 0 1 0 0,-1 0-1 0 0,1 0 1 0 0,0 0 0 0 0,0 0-1 0 0,0 0 1 0 0,0 0 0 0 0,0 0-1 0 0,0 0 1 0 0,-1 0 0 0 0,1 0-1 0 0,0 0 1 0 0,0 0-1 0 0,0 0 1 0 0,0 0 0 0 0,0 0-1 0 0,0 0 1 0 0,-2 0 0 0 0,2 0-1 0 0,0 0 1 0 0,0 0 0 0 0,0 0-1 0 0,0 0 1 0 0,0 0-1 0 0,0 0 1 0 0,0 0 0 0 0,-1 0-1 0 0,1-1 1 0 0,0 1 0 0 0,0 0-1 0 0,0 0 1 0 0,0 0-1 0 0,0 0 1 0 0,0 0 0 0 0,0 0-2 0 0,-1 0-8 0 0,1 0 7 0 0,0-2 0 0 0,0 2 0 0 0,0 0 1 0 0,0 0-1 0 0,0 0 0 0 0,0 0 0 0 0,0 0 0 0 0,0 0 0 0 0,0 0 1 0 0,0 0-1 0 0,-2 0 0 0 0,2 0 0 0 0,0 0 0 0 0,0 0 1 0 0,0 0-1 0 0,0 0 0 0 0,0 0 0 0 0,0 0 0 0 0,0 0 1 0 0,0 0-1 0 0,0 0 0 0 0,0 0 0 0 0,0 0 0 0 0,0 0 1 0 0,-1 0-1 0 0,1 0 0 0 0,0 0 0 0 0,0 0 0 0 0,0 0 1 0 0,0 0-1 0 0,0 0 0 0 0,0 0 0 0 0,0 0 0 0 0,0 0 1 0 0,0 0-1 0 0,0 0 0 0 0,0 0 0 0 0,0 0 0 0 0,0 0 1 0 0,0 2-1 0 0,0-2 0 0 0,0 0 0 0 0,-1 0 0 0 0,1 0 1 0 0,0 0-1 0 0,0 0 0 0 0,0 0 0 0 0,0 0 0 0 0,0 0 0 0 0,0 0 1 0 0,0 0-1 0 0,0 0 0 0 0,0 0 0 0 0,0 0 0 0 0,0 0 1 0 0,0 1-1 0 0,0-1 0 0 0,0 0 1 0 0,0-3-2 0 0,0 2 2 0 0,0-1-1 0 0,0 0 0 0 0,0 1 0 0 0,0-1 0 0 0,0-1 0 0 0,0 1 0 0 0,-1 1 0 0 0,1-1 0 0 0,0 0 1 0 0,0 2-5 0 0,-2-1 0 0 0,2 1 0 0 0,0 0 0 0 0,0-2-1 0 0,-1 2 1 0 0,1 0 0 0 0,0 0 0 0 0,0 0 0 0 0,-1-2 0 0 0,1 2-1 0 0,0 0 1 0 0,-2 0 0 0 0,2 0 0 0 0,0 0 0 0 0,-1-1 0 0 0,1 1-1 0 0,0 0 1 0 0,-1 0 0 0 0,1 0 0 0 0,0 0 0 0 0,-2 0 0 0 0,2 0-1 0 0,0 0 1 0 0,-1 0 0 0 0,1 0 0 0 0,-1 0 0 0 0,1 0 0 0 0,0 0-1 0 0,-2 0 1 0 0,2 0 0 0 0,0 1 0 0 0,-1-1 0 0 0,1 0 0 0 0,0 0-1 0 0,-1 0 6 0 0,1 2 9 0 0,-2-2 0 0 0,1 2-1 0 0,0-2 1 0 0,0 1 0 0 0,1 1 0 0 0,-2-2-1 0 0,1 2 1 0 0,1-1 0 0 0,-1-1-1 0 0,-1 2 1 0 0,2-1 0 0 0,-1 1 0 0 0,1-2-1 0 0,0 2 1 0 0,-1-1-9 0 0,-2 6-59 0 0,-2-2 170 0 0,1-4-274 0 0,4-1 153 0 0,-1 0 0 0 0,1-1 0 0 0,-2 1 0 0 0,2 0 0 0 0,0 0 0 0 0,-1 0 0 0 0,1 1 0 0 0,-1-1 0 0 0,1 0-1 0 0,-2 0 1 0 0,2 0 0 0 0,-1 0 0 0 0,1 0 0 0 0,-1 2 0 0 0,1-2 0 0 0,-2 0 0 0 0,2 0 0 0 0,0 2 0 0 0,-1-2 0 0 0,1 0 0 0 0,-1 0 0 0 0,1 1 10 0 0,-2 2-55 0 0,4-4-18 0 0,-2 1 77 0 0,0 0-1 0 0,1-2 1 0 0,-1 2 0 0 0,0 0-1 0 0,0 0 1 0 0,1 0-1 0 0,-1-1 1 0 0,0 1 0 0 0,0 0-1 0 0,2 0 1 0 0,-2 0 0 0 0,0 0-1 0 0,1 0 1 0 0,-1 0 0 0 0,0 0-1 0 0,1 0 1 0 0,-1 0-1 0 0,0 0 1 0 0,2 0 0 0 0,-2 0-1 0 0,0 0 1 0 0,1 0-4 0 0,-1 0 0 0 0,0 0 0 0 0,0 0 0 0 0,0 0 0 0 0,0 0 0 0 0,0 0 0 0 0,0 0 0 0 0,0 0 0 0 0,1 0 0 0 0,-1 0 0 0 0,0 0 0 0 0,0 0 0 0 0,0 0 0 0 0,0 0 0 0 0,0 0 0 0 0,0 0 0 0 0,0 0 1 0 0,0 0-1 0 0,2 0 0 0 0,-2 0 0 0 0,0 0 0 0 0,0 0 0 0 0,0 0 0 0 0,0-2 0 0 0,0 2 0 0 0,0 0 0 0 0,0 0 0 0 0,0 0 0 0 0,0 0 0 0 0,0 0 0 0 0,0 0 0 0 0,0 0 0 0 0,1 0 0 0 0,-1 0 0 0 0,0 0 0 0 0,0 0 0 0 0,0-2 0 0 0,0 2 0 0 0,0 0 0 0 0,0 0 0 0 0,0 0 0 0 0,0 0 0 0 0,0 0 0 0 0,0 0 0 0 0,0 0 0 0 0,0 0 0 0 0,0 0 1 0 0,0-1-1 0 0,0 1 0 0 0,0 0 0 0 0,0 0 0 0 0,0 0-1 0 0,0 0 0 0 0,0 0 1 0 0,0 0-1 0 0,0 0 0 0 0,0 0 0 0 0,0 0 1 0 0,0 0-1 0 0,0-2 0 0 0,0 2 1 0 0,0 0-1 0 0,0 0 0 0 0,0 0 1 0 0,0 0-1 0 0,0 0 0 0 0,0 0 0 0 0,0 0 1 0 0,0 0-1 0 0,0 0 0 0 0,0 0 1 0 0,0 0-1 0 0,0 0 0 0 0,0 0 1 0 0,0-2-1 0 0,0 2 0 0 0,0 0 1 0 0,0 0-1 0 0,-1 0 0 0 0,1 0 0 0 0,0 0 1 0 0,0 0-1 0 0,0 0 0 0 0,0 0 1 0 0,0 0-1 0 0,0 0 0 0 0,0 0 1 0 0,0 0-1 0 0,0 0 0 0 0,0 0 1 0 0,0 0-1 0 0,0 0 0 0 0,0 0 0 0 0,0 0 1 0 0,-2 0-1 0 0,2 0 0 0 0,0 0 1 0 0,0 0-1 0 0,0 0 0 0 0,0 0 1 0 0,0 0-1 0 0,0 0 0 0 0,0 0 0 0 0,0 0 1 0 0,0 0-1 0 0,0 0 0 0 0,0 0 1 0 0,0 0-1 0 0,0 0 0 0 0,-1 0 1 0 0,-2 2-42 0 0,3-2 40 0 0,0 0 0 0 0,-1 0-1 0 0,1 0 1 0 0,0 0 0 0 0,0 0 0 0 0,0 0-1 0 0,0 0 1 0 0,-1 0 0 0 0,1 0-1 0 0,0 0 1 0 0,0 0 0 0 0,0 2-1 0 0,0-2 1 0 0,0 0 0 0 0,-2 0-1 0 0,2 0 1 0 0,0 0 0 0 0,0 0 0 0 0,0 0-1 0 0,0 0 1 0 0,0 1 0 0 0,0-1-1 0 0,0 0 1 0 0,-1 0 0 0 0,1 0-1 0 0,0 0 1 0 0,0 2 0 0 0,0-2-1 0 0,0 0 1 0 0,0 0 0 0 0,0 0 0 0 0,0 0-1 0 0,0 2 1 0 0,0-2 0 0 0,0 0 2 0 0,0 0 2 0 0,0 0 0 0 0,0 0 0 0 0,0 0 1 0 0,0 0-1 0 0,0 0 0 0 0,-1 1 0 0 0,1-1 1 0 0,0 0-1 0 0,0 0 0 0 0,0 0 0 0 0,0 0 1 0 0,0 0-1 0 0,0 0 0 0 0,0 0 1 0 0,0 2-1 0 0,0-2 0 0 0,0 0 0 0 0,0 0 1 0 0,0 0-1 0 0,0 0 0 0 0,0 0 0 0 0,0 0 1 0 0,0 0-1 0 0,0 1 0 0 0,0-1 0 0 0,0 0 1 0 0,0 0-1 0 0,1 0 0 0 0,-1 0 0 0 0,0 0 1 0 0,0 0-1 0 0,0 0 0 0 0,0 0 0 0 0,0 0 1 0 0,0 2-1 0 0,0-2 0 0 0,0 0 1 0 0,0 0-1 0 0,0 0 0 0 0,0 0 0 0 0,1 0 1 0 0,-1 0-1 0 0,0 0 0 0 0,0 0 0 0 0,0 0 1 0 0,0 0-1 0 0,0 0 0 0 0,0 0 0 0 0,0 0 1 0 0,0 0-1 0 0,2 0 0 0 0,-2 0 0 0 0,0 0 1 0 0,0 0-1 0 0,0 0 0 0 0,0 0 0 0 0,0 0-2 0 0,12-5 106 0 0,2-3-258 0 0,-14 8 152 0 0,0 0 1 0 0,1 0-1 0 0,-1 0 0 0 0,0 0 0 0 0,2 0 0 0 0,-2 0 0 0 0,1 0 1 0 0,-1-2-1 0 0,0 2 0 0 0,0 0 0 0 0,1 0 0 0 0,-1 0 0 0 0,0-1 1 0 0,1 1-1 0 0,-1 0 0 0 0,0 0 0 0 0,0-2 0 0 0,2 2 0 0 0,-2 0 0 0 0,0-1 1 0 0,0 1-1 0 0,1 0 0 0 0,-1-2 1 0 0,0 2 0 0 0,0 0 0 0 0,0 0-1 0 0,0-2 1 0 0,1 2 0 0 0,-1 0-1 0 0,0 0 1 0 0,0 0 0 0 0,0-1 0 0 0,2 1-1 0 0,-2 0 1 0 0,0 0 0 0 0,0 0 0 0 0,1 0-1 0 0,-1-2 1 0 0,0 2 0 0 0,0 0-1 0 0,1 0 1 0 0,-1 0 0 0 0,0 0 0 0 0,0 0-1 0 0,2 0 1 0 0,-2 0 0 0 0,0 0 0 0 0,1 0-1 0 0,-1 0 1 0 0,0 0 0 0 0,0 0-1 0 0,1 0 1 0 0,-1 0 0 0 0,0 0-1 0 0,16-19-20 0 0,0-7 78 0 0,-7 9-16 0 0,-1 9-44 0 0,-8 8 0 0 0,1-1 0 0 0,0 1 0 0 0,1-2 0 0 0,-1 2 0 0 0,-1-2 0 0 0,1 2 0 0 0,1-1 1 0 0,-2-1-1 0 0,1 2 0 0 0,0-3 2 0 0,5-7 96 0 0,-1 0-95 0 0,0 1 0 0 0,-1-3 0 0 0,1 3 0 0 0,-1-3 0 0 0,0 1 0 0 0,0-7-1 0 0,1 3-9 0 0,-3 14 15 0 0,-2-3 0 0 0,1 3-1 0 0,-1-1 1 0 0,1 1 0 0 0,-1-1-1 0 0,0-1 1 0 0,1 1 0 0 0,-1 0-1 0 0,0 1 1 0 0,0-2 0 0 0,0 1-1 0 0,0 0 1 0 0,0-1 0 0 0,0 1-1 0 0,0 1-5 0 0,-1-9 72 0 0,0 7-75 0 0,1 1-1 0 0,-1 1 1 0 0,-1-3-1 0 0,2 3 1 0 0,-1-1-1 0 0,0 1 1 0 0,-1-1-1 0 0,1 0 1 0 0,0-1-1 0 0,-1 3 1 0 0,0-3 3 0 0,0 1-104 0 0,1 1 81 0 0,1 1 25 0 0,0 0 0 0 0,0 0 0 0 0,0 0 0 0 0,-1 0 0 0 0,1 0 0 0 0,0 0 0 0 0,0 0 0 0 0,0 0 0 0 0,0 0 0 0 0,0 0-1 0 0,0-2 1 0 0,0 2 0 0 0,0 0 0 0 0,0 0 0 0 0,-2 0 0 0 0,2 0 0 0 0,0 0 0 0 0,0 0 0 0 0,0 0 0 0 0,0 0 0 0 0,0 0 0 0 0,0 0 0 0 0,0 0 0 0 0,0-2 0 0 0,0 2 0 0 0,0 0 0 0 0,0 0 0 0 0,0 0 0 0 0,0 0 0 0 0,0 0 0 0 0,0 0 0 0 0,0 0 0 0 0,0 0 0 0 0,0-1 0 0 0,0 1 0 0 0,0 0 0 0 0,0 0 0 0 0,0 0 0 0 0,0 0 0 0 0,0 0 0 0 0,0 0 0 0 0,0 0-2 0 0,2-10 118 0 0,4-19-46 0 0,-7 27-176 0 0,1 2 105 0 0,0-2 0 0 0,0 2 0 0 0,0 0 0 0 0,0 0 1 0 0,0-1-1 0 0,0 1 0 0 0,0 0 0 0 0,0 0 0 0 0,0-2 0 0 0,-1 2 0 0 0,1 0 1 0 0,0 0-1 0 0,0 0 0 0 0,0-1 0 0 0,0 1 0 0 0,-2 0 0 0 0,2 0 0 0 0,0 0 0 0 0,0 0 1 0 0,0-2-1 0 0,-1 2 0 0 0,1 0 0 0 0,0 0 0 0 0,0 0 0 0 0,-1 0-1 0 0,1 0 0 0 0,0 0 0 0 0,0 0-1 0 0,0 0 1 0 0,0 0 0 0 0,-2 0-1 0 0,2 0 1 0 0,0 0 0 0 0,0 0-1 0 0,0 0 1 0 0,0 0 0 0 0,0 0-1 0 0,-1 0 1 0 0,1 0 0 0 0,0 0-1 0 0,0 0 1 0 0,0 0 0 0 0,0 0-1 0 0,-1 0 1 0 0,1 0 0 0 0,0 0-1 0 0,0 0 1 0 0,0 0 0 0 0,0 0-1 0 0,0 0 1 0 0,0 0 0 0 0,-1-2-1 0 0,1 2 1 0 0,0 0 0 0 0,0 0 0 0 0,0 0-1 0 0,0 0 1 0 0,0 0 0 0 0,0 0-1 0 0,0-1 1 0 0,0 1 0 0 0,-2 0-1 0 0,2 0 1 0 0,0 0 0 0 0,0 0-1 0 0,0 0 1 0 0,0-2 0 0 0,0 2-1 0 0,0 0 1 0 0,0 0 0 0 0,0 0 0 0 0,-1-3 105 0 0,0-5-60 0 0,-1 4-165 0 0,4 3 122 0 0,-2-1 0 0 0,1 1 0 0 0,-1-1 0 0 0,1 0 0 0 0,-1 1-1 0 0,0-1 1 0 0,0 0 0 0 0,2 2 0 0 0,-2-1 0 0 0,0-1 0 0 0,0 1-1 0 0,0-1 1 0 0,0 0 0 0 0,0 1 0 0 0,0-3-2 0 0,0 1 70 0 0,0 2-68 0 0,0 1 1 0 0,0 0-1 0 0,0 0 1 0 0,0 0-1 0 0,0 0 1 0 0,0-2 0 0 0,0 2-1 0 0,0 0 1 0 0,0 0-1 0 0,0 0 1 0 0,0-2-1 0 0,0 2 1 0 0,0 0-1 0 0,0 0 1 0 0,0 0 0 0 0,0 0-1 0 0,0-1 1 0 0,0 1-1 0 0,0 0 1 0 0,-2 0-1 0 0,2 0 1 0 0,0 0-1 0 0,0-2 1 0 0,0 2 0 0 0,0 0-1 0 0,0 0 1 0 0,0 0-1 0 0,0 0 1 0 0,-1 0-1 0 0,1 0 1 0 0,0-2-1 0 0,0 2 1 0 0,0 0 0 0 0,0 0-1 0 0,-1 0 1 0 0,1 0-1 0 0,0 0 1 0 0,0 0-1 0 0,0 0 1 0 0,0 0-1 0 0,-2 0 1 0 0,2 0 0 0 0,0 0-1 0 0,0 0 1 0 0,0 0-1 0 0,-1 0 1 0 0,1 0-3 0 0,-8-13-54 0 0,6 5 81 0 0,0 2-126 0 0,1 9 14 0 0,1-5 82 0 0,1-9 45 0 0,-1 8 28 0 0,-1 4 45 0 0,-3 3-249 0 0,4-4 138 0 0,-1 0-1 0 0,1 1 1 0 0,0-1-1 0 0,-2 0 1 0 0,2 0-1 0 0,0 0 0 0 0,0 2 1 0 0,-1-2-1 0 0,1 0 1 0 0,0 0-1 0 0,-1 2 1 0 0,1-2-1 0 0,0 0 1 0 0,0 0-1 0 0,0 1 0 0 0,-2-1 1 0 0,2 0-1 0 0,0 2 1 0 0,0-2-1 0 0,0 0 1 0 0,0 1-4 0 0,0-1-42 0 0,3-16 129 0 0,-3 16-183 0 0,0 0 96 0 0,0 0-1 0 0,1 0 0 0 0,-1 0 0 0 0,0 0 1 0 0,0 0-1 0 0,0-1 0 0 0,0 1 1 0 0,0 0-1 0 0,0 0 0 0 0,0 0 0 0 0,0 0 1 0 0,0 0-1 0 0,0 0 0 0 0,0 0 1 0 0,0 0-1 0 0,0 0 0 0 0,0 0 1 0 0,0 0-1 0 0,0 0 0 0 0,0 0 0 0 0,0 0 1 0 0,0 0-1 0 0,2 0 0 0 0,-2 0 1 0 0,0-2-1 0 0,0 2 0 0 0,0 0 0 0 0,0 0 1 0 0,0 0-1 0 0,0 0 0 0 0,0 0 1 0 0,0 0-1 0 0,0 0 0 0 0,0 0 0 0 0,0 0 1 0 0,0 0-1 0 0,0 0 0 0 0,0 0 1 0 0,0 0-1 0 0,-2-2 0 0 0,2 2 0 0 0,0 0 1 0 0,0 0-1 0 0,0 0 0 0 0,0 0 1 0 0,0 0-1 0 0,0 0 0 0 0,0 0 0 0 0,0 0 1 0 0,0 0-1 0 0,0 0 0 0 0,0 0 1 0 0,0 0-1 0 0,0 0 0 0 0,0 0 0 0 0,0 0 1 0 0,0 0-1 0 0,0 0 0 0 0,0 0 1 0 0,0 0-1 0 0,-1 0 0 0 0,1 0 0 0 0,0 0 1 0 0,0-1 0 0 0,0 2-22 0 0,1-1 24 0 0,-1 0 0 0 0,0 0 0 0 0,0 0 0 0 0,0 0 0 0 0,0 0 0 0 0,2 0 0 0 0,-2 0 0 0 0,0 0 0 0 0,0 0 0 0 0,0 0 0 0 0,0 0 0 0 0,1 0 0 0 0,-1 0 0 0 0,0 0 0 0 0,0 0 0 0 0,0 0 0 0 0,0 0 0 0 0,1 0 0 0 0,-1 0 0 0 0,0 0 0 0 0,0 0 0 0 0,0 0-1 0 0,0 0 1 0 0,0 0 0 0 0,2 0 0 0 0,-2 0 0 0 0,0 0 0 0 0,0 0 0 0 0,0 0 0 0 0,0-1 0 0 0,0 1 0 0 0,1 0 0 0 0,-1 0 0 0 0,0 0 0 0 0,0 0 0 0 0,0 0 0 0 0,0 0 0 0 0,0-2 0 0 0,0 2 0 0 0,0 0 0 0 0,0 0 0 0 0,0 0 0 0 0,0 0 0 0 0,0-2 0 0 0,1 2 0 0 0,-1 0 0 0 0,0 0 0 0 0,0 0 0 0 0,0 0 0 0 0,0-1 0 0 0,0 1 0 0 0,0 0 0 0 0,0 0 0 0 0,0 0 0 0 0,-1 0 0 0 0,1-2 0 0 0,0 2 0 0 0,0 0 0 0 0,0 0 0 0 0,0 0-2 0 0,1-3 43 0 0,-1 3-41 0 0,0 0 1 0 0,0 2-1 0 0,0-2 1 0 0,-1 0-1 0 0,1 0 1 0 0,0 0 0 0 0,0 1-1 0 0,0-1 1 0 0,0 0-1 0 0,0 0 1 0 0,0 0-1 0 0,0 0 1 0 0,0 2-1 0 0,-1-2 1 0 0,1 0 0 0 0,0 0-1 0 0,0 0 1 0 0,0 0-1 0 0,0 0 1 0 0,-2 0-1 0 0,2 1 1 0 0,0-1-1 0 0,0 0-2 0 0,-5 9 22 0 0,13-24 34 0 0,-7 10-132 0 0,-1 12-123 0 0,0-7 201 0 0,0 0 1 0 0,0 0-1 0 0,0 0 1 0 0,0 0-1 0 0,0 0 0 0 0,0 0 1 0 0,0 0-1 0 0,0 0 1 0 0,0 0-1 0 0,0 0 0 0 0,0 0 1 0 0,0 0-1 0 0,0 0 1 0 0,0 0-1 0 0,0 1 0 0 0,0-1 1 0 0,0 0-1 0 0,0 0 1 0 0,0 0-1 0 0,2 0 0 0 0,-2 0 1 0 0,0 0-1 0 0,0 0 1 0 0,0 0-1 0 0,0 0 0 0 0,0 0 1 0 0,0 0-1 0 0,0 0 1 0 0,0 0-1 0 0,0 0 0 0 0,0 0 1 0 0,0 0-1 0 0,0 0 1 0 0,0 0-1 0 0,1 0 0 0 0,-1 0 1 0 0,0 0-1 0 0,0 0 0 0 0,0 0 1 0 0,0 0-1 0 0,0 0 1 0 0,0 0-3 0 0,8-10 15 0 0,-7 10-15 0 0,-1 0 0 0 0,0 0 0 0 0,0 0 0 0 0,1 0-1 0 0,-1 0 1 0 0,0 0 0 0 0,0 0 0 0 0,2 0 0 0 0,-2 0 0 0 0,0 0 0 0 0,1 0-1 0 0,-1 0 1 0 0,0 0 0 0 0,0 0 0 0 0,1 0 0 0 0,-1 0 0 0 0,0 0 0 0 0,0 0-1 0 0,2 0 1 0 0,-2 0 0 0 0,0 0 0 0 0,0 0 0 0 0,1 0 0 0 0,-1 2 0 0 0,0-2 0 0 0,0 0-1 0 0,1 0 1 0 0,-1 0 0 0 0,0 2 0 0 0,0-2 0 0 0,0 0 0 0 0,1 0 0 0 0,1 1 117 0 0,-1 1-118 0 0,0-2-1 0 0,1 0 0 0 0,-1 0 1 0 0,0 2-1 0 0,1-2 0 0 0,-1 0 1 0 0,0 0-1 0 0,1 0 0 0 0,-1 0 1 0 0,0 0-1 0 0,-1 0 0 0 0,2 0 1 0 0,-1-2-1 0 0,0 2 0 0 0,0 0 1 0 0,1-2-1 0 0,0 2 2 0 0,13-3 98 0 0,-7 3-130 0 0,-8 0 35 0 0,1 0-1 0 0,-1 0 1 0 0,1 0 0 0 0,1 0-1 0 0,-2 0 1 0 0,1 0-1 0 0,-1 0 1 0 0,1 2-1 0 0,1-2 1 0 0,-2 0-1 0 0,1 0 1 0 0,-1 0-1 0 0,1 1 1 0 0,-1-1-1 0 0,1 0-2 0 0,2 2-57 0 0,-3 0 58 0 0,1-2 1 0 0,-1 0-1 0 0,2 0 0 0 0,-2 0 1 0 0,0 1-1 0 0,1-1 0 0 0,-1 0 1 0 0,1 0-1 0 0,-1 2 0 0 0,0-2 1 0 0,2 0-1 0 0,-2 1 0 0 0,0-1 1 0 0,0 2-1 0 0,1-2 0 0 0,-1 0 1 0 0,0 2-1 0 0,0-2 0 0 0,0 1 1 0 0,1-1-2 0 0,-1 2 7 0 0,0-2-1 0 0,2 2 1 0 0,-2-2 0 0 0,0 0 0 0 0,1 1 0 0 0,-1-1-1 0 0,0 2 1 0 0,1-2 0 0 0,-1 0 0 0 0,1 1 0 0 0,-1-1-1 0 0,2 0 1 0 0,-2 0 0 0 0,1 2 0 0 0,-1-2 0 0 0,1 0 0 0 0,-1 0-1 0 0,2 0-6 0 0,15 5 116 0 0,-7-2-196 0 0,-10-3 86 0 0,0 0-1 0 0,2 0 0 0 0,-1 0 0 0 0,-1 0-1 0 0,1 0 1 0 0,-1 0 0 0 0,1 2-1 0 0,-1-2 1 0 0,2 0 0 0 0,-2 0 0 0 0,1 1-1 0 0,-1-1 1 0 0,1 0 0 0 0,-1 2 0 0 0,2-2-1 0 0,-2 2 1 0 0,1-2 0 0 0,-1 0-1 0 0,0 1 1 0 0,1-1 0 0 0,-1 2 0 0 0,0-2-1 0 0,2 2 1 0 0,-2-2 0 0 0,0 1 0 0 0,0 1-6 0 0,1-2 0 0 0,-1 0 0 0 0,0 1 0 0 0,0-1 0 0 0,1 0-1 0 0,-1 0 1 0 0,0 0 0 0 0,2 2 0 0 0,-2-2-1 0 0,0 0 1 0 0,1 0 0 0 0,-1 0 0 0 0,1 0 0 0 0,-1 2-1 0 0,0-2 1 0 0,2 0 0 0 0,-2 0 0 0 0,1 0-1 0 0,-1 0 1 0 0,0 0 0 0 0,1 0 0 0 0,-1 0 0 0 0,0 0-1 0 0,1 0 1 0 0,-1 0 1 0 0,21-2-37 0 0,-13 2-3 0 0,-2-6 314 0 0,-4 2-196 0 0,-1 8-198 0 0,-1-4 107 0 0,0 0 1 0 0,2 0 0 0 0,-2 1-1 0 0,1-1 1 0 0,-1 0 0 0 0,0 0-1 0 0,1 0 1 0 0,-1 2-1 0 0,2-2 1 0 0,-2 0 0 0 0,1 0-1 0 0,-1 0 1 0 0,1 0-1 0 0,-1 0 1 0 0,2 0 0 0 0,-2 0-1 0 0,1 0 1 0 0,-1 0 0 0 0,0 0-1 0 0,1 0 1 0 0,-1 0 12 0 0,3 0 110 0 0,-3 0-122 0 0,1 1-1 0 0,-1-1 0 0 0,2 0 0 0 0,-2 2 0 0 0,1-2 1 0 0,-1 0-1 0 0,1 0 0 0 0,-1 2 0 0 0,1-2 0 0 0,-1 0 1 0 0,2 0-1 0 0,-2 0 0 0 0,1 0 13 0 0,2-2-175 0 0,-5-6 191 0 0,-4 8 32 0 0,1-3-372 0 0,3 1 325 0 0,0 0 1 0 0,0 2-1 0 0,1-1 1 0 0,0-1 0 0 0,-2 2-1 0 0,2 0 1 0 0,-1-1-1 0 0,0 1 1 0 0,1 0 0 0 0,-1-2-1 0 0,0 2-1 0 0,-31-3-180 0 0,25 3 194 0 0,1-2 0 0 0,0 2 0 0 0,0 0-1 0 0,-1 0 1 0 0,2 0 0 0 0,-5 2-14 0 0,11-2-3 0 0,-1 0 1 0 0,-1 1-1 0 0,1-1 0 0 0,0 0 1 0 0,1 0-1 0 0,-1 0 0 0 0,-1 2 1 0 0,1-2-1 0 0,1 0 0 0 0,-1 2 1 0 0,-1-2-1 0 0,2 1 0 0 0,-1-1 1 0 0,0 2 2 0 0,1 1-54 0 0,0-3 67 0 0,1-2-1 0 0,0 2 0 0 0,-1 0 0 0 0,2 0 1 0 0,-2 0-1 0 0,1-1 0 0 0,0 1 0 0 0,-1 0 1 0 0,2 0-1 0 0,-1 0 0 0 0,-1 0 0 0 0,1 0 1 0 0,0 0-1 0 0,-1 0 0 0 0,2 0 1 0 0,-1 0-1 0 0,-1 1 0 0 0,1-1 0 0 0,-1 0 1 0 0,2 0-13 0 0,21 9 69 0 0,-15-8 33 0 0,0 1 0 0 0,0-1 0 0 0,1 1 0 0 0,-1-2-102 0 0,1 2 101 0 0,2-1 0 0 0,6 3-101 0 0,67 20 133 0 0,-66-21 100 0 0,-13-3-281 0 0,2 2 0 0 0,-2-1-1 0 0,0 1 1 0 0,4 1 48 0 0,-3-1-5 0 0,0 0 1 0 0,-1-1-1 0 0,2 1 1 0 0,-2-1-1 0 0,2-1 1 0 0,-2 0-1 0 0,2 0 1 0 0,-1 0 4 0 0,20 2-136 0 0,-23-2 129 0 0,5 0 57 0 0,1 2 0 0 0,0-2 0 0 0,-1 1 0 0 0,1 3 0 0 0,-1-1 0 0 0,1 0 0 0 0,-1 0 0 0 0,3 2-50 0 0,29 23-38 0 0,-39-28 39 0 0,-1 1 1 0 0,2-1-1 0 0,-1 0 1 0 0,-1 2-1 0 0,1-2 1 0 0,-1 0-1 0 0,2 2 1 0 0,-2-2-1 0 0,1 1 1 0 0,-1-1-1 0 0,0 2 1 0 0,1-2-1 0 0,-1 2 1 0 0,2-2-1 0 0,-2 1 1 0 0,0 1-2 0 0,11 1-63 0 0,-11-1 62 0 0,2 1-1 0 0,-1-1 1 0 0,-1-1-1 0 0,1 1 1 0 0,1-1-1 0 0,-1 1 1 0 0,0 0 0 0 0,1-1-1 0 0,-1 1 1 0 0,0-2-1 0 0,1 2 1 0 0,0-1 0 0 0,-1-1-1 0 0,1 2 1 0 0,-1-1-1 0 0,2-1 1 0 0,-2 0 0 0 0,0 2-1 0 0,2-2 2 0 0,0 0-8 0 0,-1 2 0 0 0,0-2 0 0 0,0 0 0 0 0,1 1-1 0 0,-2-1 1 0 0,2 2 0 0 0,-1-2 0 0 0,1 1 8 0 0,5 4 41 0 0,-7-1 42 0 0,-1-4-83 0 0,0 0 1 0 0,0 1-1 0 0,0-1 1 0 0,0 2-1 0 0,0-2 0 0 0,0 0 1 0 0,0 1-1 0 0,0-1 1 0 0,1 2-1 0 0,-1-2 1 0 0,0 0-1 0 0,0 2 0 0 0,0-2 1 0 0,2 0-1 0 0,-2 1 1 0 0,0-1-1 0 0,0 0 1 0 0,1 2-1 0 0,-1-2 0 0 0,0 0 1 0 0,1 2-1 0 0,-1-2 0 0 0,4 1-156 0 0,-4-1 159 0 0,2 0 1 0 0,-2 0 0 0 0,0 2-1 0 0,1-2 1 0 0,-1 0-1 0 0,0 0 1 0 0,1 0 0 0 0,-1 0-1 0 0,0 0 1 0 0,0 1 0 0 0,2-1-1 0 0,-2 0 1 0 0,0 0 0 0 0,1 2-1 0 0,-1-2 1 0 0,0 0 0 0 0,0 0-1 0 0,0 2 1 0 0,1-2-1 0 0,-1 0 1 0 0,0 1 0 0 0,0-1-1 0 0,0 0 1 0 0,0 2 0 0 0,1-2-1 0 0,-1 0 1 0 0,0 2 0 0 0,0-2-4 0 0,3 68-4 0 0,-2-41-14 0 0,2-9 93 0 0,-4-3-131 0 0,1-2 1 0 0,-2 0-1 0 0,2 3 56 0 0,0-9-13 0 0,2-6 24 0 0,-2 1 0 0 0,0 1-1 0 0,1-1 1 0 0,-1-1 0 0 0,1 3 0 0 0,-1-3 0 0 0,2 1-1 0 0,-1-1 1 0 0,0 3 0 0 0,-1-3 0 0 0,2 1 0 0 0,0 1-11 0 0,5 9 54 0 0,-2-4-109 0 0,-5-8 60 0 0,1 0 0 0 0,-1 0-1 0 0,0 1 1 0 0,0-1 0 0 0,0 0 0 0 0,2 0-1 0 0,-2 0 1 0 0,0 2 0 0 0,0-2 0 0 0,0 0-1 0 0,0 0 1 0 0,1 2 0 0 0,-1-2 0 0 0,0 0-1 0 0,0 1 1 0 0,0-1 0 0 0,0 0 0 0 0,0 2-1 0 0,0-2 1 0 0,0 0 0 0 0,0 0 0 0 0,0 1-1 0 0,0-1 1 0 0,0 0 0 0 0,0 2 0 0 0,0-2-1 0 0,0 0 1 0 0,0 2 0 0 0,0-2 0 0 0,0 0 0 0 0,0 0-1 0 0,-1 1-4 0 0,1 4 5 0 0,0 0-1 0 0,0 0 1 0 0,0-2-1 0 0,1 2 1 0 0,-1 0-1 0 0,1 0 1 0 0,-1 0-1 0 0,2 0 1 0 0,-1-1-1 0 0,0 0 1 0 0,0 1-5 0 0,5 3-37 0 0,-6-8 33 0 0,0 0-1 0 0,1 0 0 0 0,-1 1 0 0 0,0-1 1 0 0,0 0-1 0 0,1 2 0 0 0,-1-2 0 0 0,0 0 0 0 0,0 2 1 0 0,0-2-1 0 0,0 0 0 0 0,2 1 0 0 0,-2-1 1 0 0,0 0-1 0 0,0 2 0 0 0,0-2 0 0 0,0 1 5 0 0,1 8 13 0 0,0-1 0 0 0,1-2 0 0 0,-1 2 0 0 0,3 5-13 0 0,-4-11-4 0 0,1 0 0 0 0,-1-1-1 0 0,0 1 1 0 0,0-1-1 0 0,0 1 1 0 0,0 0 0 0 0,0-1-1 0 0,0 1 1 0 0,0 0 0 0 0,0-1-1 0 0,0 1 1 0 0,-1-1 0 0 0,1 1-1 0 0,0 0 1 0 0,-2-1 0 0 0,2 1 4 0 0,-1 0-1 0 0,1-1 1 0 0,0 1-1 0 0,-1-1 1 0 0,1-1 0 0 0,0 2-1 0 0,0 0 1 0 0,0-1 0 0 0,-1 1-1 0 0,1-1 1 0 0,0 1 0 0 0,0 0-1 0 0,1-1 1 0 0,-1 1 0 0 0,0 1 0 0 0,1 2 58 0 0,-1-5-62 0 0,1 0 0 0 0,-1 2 0 0 0,0-2 0 0 0,0 1 0 0 0,0-1 0 0 0,0 0 0 0 0,2 2 0 0 0,-2-2 0 0 0,0 0 0 0 0,0 2 0 0 0,0-2 0 0 0,0 1 0 0 0,0-1 0 0 0,0 0 0 0 0,0 2 0 0 0,0-2 0 0 0,0 1 0 0 0,-2-1 0 0 0,2 2 4 0 0,0-2 4 0 0,0 2 1 0 0,0-1-1 0 0,0 1 0 0 0,0 0 0 0 0,2-1 1 0 0,-2 1-1 0 0,0-2 0 0 0,0 1 0 0 0,0 1 1 0 0,1 0-1 0 0,-1-1 0 0 0,1-1 0 0 0,-1 2 1 0 0,0 0-1 0 0,2-1 0 0 0,-2-1 0 0 0,1 2 0 0 0,0-1 1 0 0,-1-1-1 0 0,2 2 0 0 0,-1-2-4 0 0,7 15-113 0 0,-8-14 113 0 0,1 1 0 0 0,-1 0 0 0 0,1-1 0 0 0,-1 1 0 0 0,2-1 0 0 0,-2-1 0 0 0,1 2 0 0 0,0 0-1 0 0,1-1 1 0 0,-2-1 0 0 0,1 2 0 0 0,0-2 0 0 0,1 2 0 0 0,-1-1 0 0 0,2-1 0 0 0,4 8-564 0 0,-7-6 274 0 0,0-2 1 0 0,0 0-1 0 0,0 0 1 0 0,0 0-1 0 0,0 2 1 0 0,0-2-1 0 0,0 0 1 0 0,0 0-1 0 0,0 1 1 0 0,0-1-1 0 0,0 0 1 0 0,0 0-1 0 0,0 2 1 0 0,0-2-1 0 0,0 0 1 0 0,0 0-1 0 0,0 0 1 0 0,0 1-1 0 0,-1-1 1 0 0,1 0-1 0 0,0 0 1 0 0,0 0-1 0 0,0 0 1 0 0,0 2-1 0 0,-1-2 1 0 0,1 0-1 0 0,0 0 1 0 0,0 0-1 0 0,0 0 1 0 0,-2 0-1 0 0,2 2 1 0 0,0-2 289 0 0,-14 9-8456 0 0,-2-4 5298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3:57:26.0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172 318 6801 0 0,'4'-7'1016'0'0,"0"1"0"0"0,0-1-1 0 0,0 1 1 0 0,1 0 0 0 0,0 0-1 0 0,1 0 1 0 0,-1 1-1 0 0,1 0 1 0 0,2-2-1016 0 0,10-6 639 0 0,1 1-1 0 0,11-5-638 0 0,29-18 1046 0 0,-19 9-748 0 0,2 1 0 0 0,1 3-1 0 0,0 1 1 0 0,2 3 0 0 0,0 1 0 0 0,1 2-1 0 0,1 3 1 0 0,15-2-298 0 0,-40 10 79 0 0,0 1 0 0 0,0 1 0 0 0,1 1 0 0 0,-1 2 0 0 0,0 0 1 0 0,1 1-1 0 0,-1 0 0 0 0,0 2 0 0 0,0 1 0 0 0,12 5-79 0 0,-29-8-1 0 0,-1-1 0 0 0,0 1 0 0 0,1 0-1 0 0,-1 0 1 0 0,0 0 0 0 0,0 1 0 0 0,0 0 0 0 0,-1-1 0 0 0,1 1 0 0 0,-1 1 0 0 0,1-1 0 0 0,-1 0-1 0 0,0 1 1 0 0,0 0 0 0 0,-1-1 0 0 0,1 1 0 0 0,-1 0 0 0 0,0 0 0 0 0,0 1 0 0 0,0-1-1 0 0,0 0 1 0 0,-1 1 0 0 0,0-1 0 0 0,0 1 0 0 0,0-1 0 0 0,0 1 0 0 0,-1 0 0 0 0,0-1 0 0 0,0 1-1 0 0,0 0 1 0 0,0-1 0 0 0,-1 1 0 0 0,0 0 0 0 0,0-1 0 0 0,0 1 0 0 0,0-1 0 0 0,-2 4 1 0 0,-5 10-116 0 0,0 0 0 0 0,-1 0 1 0 0,-1-1-1 0 0,-1 0 1 0 0,0-1-1 0 0,-1 0 0 0 0,0-1 1 0 0,-5 3 115 0 0,-29 28-286 0 0,-43 33 286 0 0,-42 20-195 0 0,118-89 133 0 0,0 0-1 0 0,-1-1 1 0 0,-1-1 0 0 0,0 0-1 0 0,0-1 1 0 0,0-1 0 0 0,-14 4 62 0 0,7-1-120 0 0,22-8 118 0 0,-1-1 0 0 0,1 0 1 0 0,-1 0-1 0 0,1 0 0 0 0,0 1 0 0 0,-1-1 0 0 0,1 0 0 0 0,0 0 0 0 0,-1 1 1 0 0,1-1-1 0 0,0 0 0 0 0,-1 1 0 0 0,1-1 0 0 0,0 0 0 0 0,0 1 1 0 0,-1-1-1 0 0,1 1 0 0 0,0-1 0 0 0,0 0 0 0 0,0 1 0 0 0,0-1 0 0 0,0 1 1 0 0,-1-1-1 0 0,1 0 0 0 0,0 1 0 0 0,0-1 0 0 0,0 1 0 0 0,0-1 0 0 0,0 1 1 0 0,0-1-1 0 0,0 0 0 0 0,0 1 0 0 0,1-1 0 0 0,-1 1 0 0 0,0-1 0 0 0,0 0 1 0 0,0 1-1 0 0,0-1 0 0 0,1 1 0 0 0,-1-1 0 0 0,0 0 0 0 0,0 1 1 0 0,1-1-1 0 0,-1 0 0 0 0,0 1 0 0 0,0-1 0 0 0,1 0 2 0 0,0 1-4 0 0,0-1-1 0 0,-1 1 0 0 0,1-1 1 0 0,0 1-1 0 0,0-1 0 0 0,0 0 1 0 0,0 0-1 0 0,0 1 0 0 0,0-1 1 0 0,0 0-1 0 0,0 0 1 0 0,0 0-1 0 0,0 0 0 0 0,0 0 1 0 0,0 0-1 0 0,0 0 0 0 0,0-1 1 0 0,0 1-1 0 0,0 0 1 0 0,0 0 4 0 0,26-9 57 0 0,-13 4-59 0 0,33-4 55 0 0,1 2 0 0 0,0 2 1 0 0,24 1-54 0 0,-52 5-7 0 0,1 1 0 0 0,-1 0 1 0 0,0 1-1 0 0,0 1 0 0 0,0 1 1 0 0,0 1-1 0 0,-1 1 0 0 0,0 1 1 0 0,16 8 6 0 0,-22-7 26 0 0,0 0 1 0 0,0 1 0 0 0,0 1 0 0 0,-1 0-1 0 0,-1 0 1 0 0,0 1 0 0 0,-1 1-1 0 0,0 0 1 0 0,-1 0 0 0 0,0 1-1 0 0,-1 0 1 0 0,0 0 0 0 0,-2 1-1 0 0,1 0 1 0 0,-2 0 0 0 0,0 1-1 0 0,-1 0 1 0 0,-1 0-27 0 0,-1-6 69 0 0,-2 1 1 0 0,1-1-1 0 0,-2 0 0 0 0,1 1 1 0 0,-1-1-1 0 0,-1 0 0 0 0,0 0 1 0 0,0 0-1 0 0,-1 0 0 0 0,0 0 1 0 0,-1 0-1 0 0,0-1 0 0 0,-1 1 1 0 0,0-1-1 0 0,0 0 0 0 0,-1-1 1 0 0,0 1-1 0 0,0-1 1 0 0,-1 0-1 0 0,0-1 0 0 0,0 0 1 0 0,-1 0-1 0 0,-3 2-69 0 0,-11 5 167 0 0,1-1 0 0 0,-2-1-1 0 0,1-1 1 0 0,-2-1 0 0 0,1-1 0 0 0,-1-1 0 0 0,0-1 0 0 0,-1-2-1 0 0,0 0 1 0 0,0-1 0 0 0,-22 0-167 0 0,31-4-18 0 0,-362 7-112 0 0,349-9-88 0 0,0-1 0 0 0,0-1-1 0 0,0-1 1 0 0,1-2 0 0 0,0-1 0 0 0,-21-9 218 0 0,32 11-588 0 0,0-2 0 0 0,1 0 0 0 0,0-1 0 0 0,0-1 0 0 0,1 0 0 0 0,0-1 0 0 0,1 0 0 0 0,1-2 0 0 0,-1 1 1 0 0,2-2-1 0 0,-5-5 588 0 0,13 13-602 0 0,0 0-1 0 0,0-1 1 0 0,0 1 0 0 0,1-1 0 0 0,0 1 0 0 0,0-1 0 0 0,1 0 0 0 0,0 0 0 0 0,0 0 0 0 0,1 0 0 0 0,0-1 0 0 0,0 1-1 0 0,0 0 1 0 0,1-1 0 0 0,0 1 0 0 0,1 0 0 0 0,0-2 602 0 0,8-42-4969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6:54:01.44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0 240 3481 0 0,'5'0'1117'0'0,"0"-2"1"0"0,-1 2-1 0 0,2-2 1 0 0,-2 1 0 0 0,1-1-1 0 0,-1 1 1 0 0,4-4-1118 0 0,52-34 3122 0 0,-47 29-2630 0 0,66-44 2469 0 0,3 2-2961 0 0,-57 38 334 0 0,0 1 0 0 0,0 3 0 0 0,1-1-1 0 0,0 3 1 0 0,18-2-334 0 0,-34 7 28 0 0,-1 3-1 0 0,0-2 1 0 0,2 2-1 0 0,-2 0 1 0 0,2 0-1 0 0,-2 2 1 0 0,0-1-1 0 0,1 1 1 0 0,0 1 0 0 0,-1 0-1 0 0,0 1 1 0 0,0 0-1 0 0,0 1 1 0 0,-1 0-1 0 0,1 2 1 0 0,-1-2-1 0 0,1 1 1 0 0,-1 2-1 0 0,-1-1 1 0 0,1 1-1 0 0,-2 0 1 0 0,2 0-1 0 0,-3 2 1 0 0,2 0-1 0 0,-1-1 1 0 0,0 1 0 0 0,-1 0-1 0 0,-1 0 1 0 0,1 1-1 0 0,-1 0 1 0 0,3 9-28 0 0,-2 4-22 0 0,0 0 1 0 0,-1-1-1 0 0,0 2 0 0 0,-2 1 1 0 0,0-2-1 0 0,-1 0 1 0 0,-1 1-1 0 0,-1-1 1 0 0,-1 0-1 0 0,-1 6 22 0 0,0-13-35 0 0,-1 1 0 0 0,0 0 0 0 0,0 0 1 0 0,-1 0-1 0 0,-2-2 0 0 0,1 0 0 0 0,-1 1 0 0 0,-1-1 0 0 0,-1-1 0 0 0,1-1 0 0 0,-1 1 0 0 0,-1-2 0 0 0,-1 1 1 0 0,-1-1 34 0 0,-24 30-184 0 0,-2-3 0 0 0,-3-2 0 0 0,0-3 0 0 0,0-2 0 0 0,-3-2 0 0 0,0-2 1 0 0,-27 10 183 0 0,55-33-24 0 0,-1-1 0 0 0,0 0 1 0 0,0-2-1 0 0,0 1 1 0 0,0-3-1 0 0,-4 1 24 0 0,-10-1 130 0 0,10-2 301 0 0,21 1-385 0 0,1-2 0 0 0,-1 1 0 0 0,1 1 0 0 0,-1-2 0 0 0,2 2 0 0 0,-2-2 1 0 0,1 2-1 0 0,0 0 0 0 0,-1-1 0 0 0,1 1 0 0 0,1 0 0 0 0,-2-2 0 0 0,1 2 0 0 0,0 0 1 0 0,-1 0-1 0 0,2 0 0 0 0,-1-2 0 0 0,0 2 0 0 0,-1 0 0 0 0,2 0-46 0 0,15-4 210 0 0,-2 0 0 0 0,2 3 0 0 0,1-3 0 0 0,-1 4 0 0 0,0 0 0 0 0,0 0-1 0 0,-2 4 1 0 0,8-1-210 0 0,40 10 716 0 0,34 16-716 0 0,-52-16 272 0 0,39 11-58 0 0,7 1-270 0 0,19 14 56 0 0,-49-18-1780 0 0,35 8 1780 0 0,-42-17-4527 0 0,-2-3-5216 0 0,-35-5 3472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6:54:25.566"/>
    </inkml:context>
    <inkml:brush xml:id="br0">
      <inkml:brushProperty name="width" value="0.2" units="cm"/>
      <inkml:brushProperty name="height" value="0.2" units="cm"/>
      <inkml:brushProperty name="color" value="#FFC114"/>
    </inkml:brush>
    <inkml:brush xml:id="br1">
      <inkml:brushProperty name="width" value="0.2" units="cm"/>
      <inkml:brushProperty name="height" value="0.2" units="cm"/>
    </inkml:brush>
  </inkml:definitions>
  <inkml:trace contextRef="#ctx0" brushRef="#br0">15412 489 6977 0 0,'7'-3'518'0'0,"-1"1"-1"0"0,1-1 1 0 0,-1 1-1 0 0,1 0 0 0 0,0 1 1 0 0,-1-1-1 0 0,1 2 0 0 0,-1 0 1 0 0,3 0-518 0 0,-6 0 155 0 0,1 0 0 0 0,-1 0 0 0 0,-1 2 0 0 0,1-2 1 0 0,1 1-1 0 0,-2-1 0 0 0,1 2 0 0 0,0 0 0 0 0,-1-1 0 0 0,1 1 1 0 0,-1 0-1 0 0,1-1 0 0 0,0 1 0 0 0,-1 1 0 0 0,1-1 0 0 0,-2-1 0 0 0,2 3 1 0 0,-2-1-1 0 0,2-2 0 0 0,-2 3 0 0 0,2-1 0 0 0,-1 2-155 0 0,1 6 288 0 0,0 1-1 0 0,-2 1 1 0 0,1-2-1 0 0,0 0 1 0 0,-2 2-1 0 0,1-1 1 0 0,-1 1-1 0 0,-1-2 1 0 0,1 2-1 0 0,-3 8-287 0 0,-1 52 805 0 0,2 233 700 0 0,-4-162-1994 0 0,8-1 1 0 0,7 58 488 0 0,18 14-2935 0 0,-2-76-3750 0 0,-12-93 2298 0 0,-1-27-701 0 0</inkml:trace>
  <inkml:trace contextRef="#ctx0" brushRef="#br0" timeOffset="359.289">16379 265 6713 0 0,'4'-8'536'0'0,"0"-1"-1"0"0,0 1 0 0 0,0 0 0 0 0,1 0 0 0 0,1 2 0 0 0,-1-1-535 0 0,-4 6 149 0 0,0-3-1 0 0,1 3 1 0 0,-1 1-1 0 0,0-2 1 0 0,2 0-1 0 0,-2 1 1 0 0,1-1-1 0 0,-1 2 1 0 0,2-1-1 0 0,-2-1 1 0 0,2 2-1 0 0,-1-2-148 0 0,-1 2 66 0 0,-1 0-1 0 0,2 0 1 0 0,-1 0-1 0 0,-1 0 1 0 0,1 0 0 0 0,-1 2-1 0 0,2-2 1 0 0,-1 0-1 0 0,-1 0 1 0 0,1 0-1 0 0,-1 2 1 0 0,2-2 0 0 0,-2 0-1 0 0,1 0 1 0 0,-1 1-1 0 0,1-1 1 0 0,-1 2 0 0 0,2-2-1 0 0,-2 0 1 0 0,1 1-1 0 0,-1-1 1 0 0,0 2-1 0 0,1-2 1 0 0,-1 2 0 0 0,0-2-1 0 0,1 1 1 0 0,-1-1-1 0 0,0 2 1 0 0,0 0 0 0 0,2-2-66 0 0,-1 8 192 0 0,0-2 0 0 0,-1 1 0 0 0,2-1 0 0 0,-2 2 0 0 0,0-1 0 0 0,0-1 0 0 0,0 2 0 0 0,-2-1 0 0 0,2-1 0 0 0,-1 6-192 0 0,-3 22 471 0 0,-22 354 1180 0 0,-4 65-1392 0 0,30-224-165 0 0,2-157-86 0 0,-2 1 1 0 0,-2-2-1 0 0,-3 1 1 0 0,-6 14-9 0 0,5-34-137 0 0,2-26 24 0 0,0 0-1 0 0,-2 0 0 0 0,-4 19 114 0 0,7-39-62 0 0,1 1 0 0 0,-1-1 0 0 0,0 1 1 0 0,1-1-1 0 0,-2 1 0 0 0,1-2 0 0 0,-1 1 0 0 0,0-1 0 0 0,0 2 0 0 0,1-2 0 0 0,-3-1 1 0 0,2 1-1 0 0,-1-1 0 0 0,0 0 0 0 0,-2 3 62 0 0,3-5-49 0 0,0-1 0 0 0,1-1-1 0 0,-3 2 1 0 0,2-1 0 0 0,0-1 0 0 0,1 0 0 0 0,-1 0-1 0 0,0 0 1 0 0,0 0 0 0 0,-2 0 0 0 0,3 0 0 0 0,-1-1 0 0 0,0-1-1 0 0,0 2 1 0 0,0-1 0 0 0,0-3 0 0 0,0 3 0 0 0,0-1 0 0 0,-1-1 49 0 0,-4-4-59 0 0,-1 2 1 0 0,3-1 0 0 0,-3-2 0 0 0,3 1 0 0 0,-1-1-1 0 0,0 0 1 0 0,-3-3 58 0 0,-2-10 12 0 0,1 0-1 0 0,1-1 0 0 0,0 0 1 0 0,1-1-1 0 0,-6-19-11 0 0,-8-15 71 0 0,6 13 162 0 0,2 0 1 0 0,2-1-1 0 0,-3-15-233 0 0,10 38 110 0 0,3 0-1 0 0,0-1 1 0 0,0 2 0 0 0,2-2 0 0 0,1-1-1 0 0,-1 1 1 0 0,2 0 0 0 0,2-1-110 0 0,-1 16 42 0 0,-1 1 0 0 0,1 1-1 0 0,0-2 1 0 0,2 1 0 0 0,-2 1 0 0 0,2-2 0 0 0,0 1 0 0 0,-1 1-1 0 0,1-1 1 0 0,-1 1 0 0 0,2 1 0 0 0,0-2 0 0 0,-1 2 0 0 0,1-1-1 0 0,2-2-41 0 0,2 1 34 0 0,0-1-1 0 0,-1 2 0 0 0,2-1 0 0 0,-1 1 0 0 0,0 1 1 0 0,1 0-1 0 0,-1 0 0 0 0,1 0 0 0 0,3 0-33 0 0,14-1-84 0 0,-1-1-1 0 0,1 2 0 0 0,-1 1 1 0 0,1 2-1 0 0,0 0 1 0 0,16 4 84 0 0,-9 0-444 0 0,63 6-2139 0 0,-2 10-3384 0 0,-93-18 5826 0 0,10 3-1370 0 0,-1 0-1 0 0,1 0 1 0 0,-1 2-1 0 0,5 2 1512 0 0,-1 7-2291 0 0</inkml:trace>
  <inkml:trace contextRef="#ctx0" brushRef="#br0" timeOffset="703.021">14529 2517 7506 0 0,'34'-3'4852'0'0,"9"-3"-2552"0"0,27-4-824 0 0,63-8 17 0 0,0-8-1 0 0,-2-5 1 0 0,23-16-1493 0 0,8 0 442 0 0,416-104 21 0 0,-306 83-758 0 0,41 4-1945 0 0,-106 38-3387 0 0,-120 25 448 0 0,-7 14-2141 0 0</inkml:trace>
  <inkml:trace contextRef="#ctx0" brushRef="#br0" timeOffset="1031.006">16495 2215 4001 0 0,'0'2'415'0'0,"-2"-2"0"0"0,1 0 1 0 0,0 0-1 0 0,1 1 0 0 0,-2-1 0 0 0,1 0 1 0 0,1 2-1 0 0,-1-2 0 0 0,0 2 0 0 0,1-2 1 0 0,-2 1-1 0 0,2-1 0 0 0,-1 2 1 0 0,1-2-1 0 0,-1 2 0 0 0,1-2 0 0 0,-2 1 1 0 0,2 1-1 0 0,-1-2 0 0 0,1 1 0 0 0,0 1-415 0 0,-14 40 2543 0 0,-5 54-1778 0 0,-16 101 220 0 0,18-110-844 0 0,2 1 0 0 0,4 0 0 0 0,1 21-141 0 0,8-27-940 0 0,2 0 0 0 0,6 64 940 0 0,7-46-4055 0 0,8-1-4224 0 0,-19-94 5064 0 0</inkml:trace>
  <inkml:trace contextRef="#ctx0" brushRef="#br0" timeOffset="1385.36">15188 3216 5841 0 0,'-5'14'553'0'0,"1"1"0"0"0,0-1 0 0 0,0 3 1 0 0,1-3-1 0 0,1 1 0 0 0,0 1 0 0 0,1-1 0 0 0,1 1 0 0 0,-1 0 0 0 0,2-1 0 0 0,-1 1 0 0 0,3-1 0 0 0,-2 1 0 0 0,2-1 0 0 0,-1 1 0 0 0,2-2 0 0 0,3 8-553 0 0,1 2 376 0 0,2 0-1 0 0,-1-1 0 0 0,2 0 0 0 0,1-2 1 0 0,1 0-1 0 0,0 0 0 0 0,0-1 1 0 0,3-1-1 0 0,-2 1 0 0 0,6 1-375 0 0,22 21 392 0 0,1-3 0 0 0,2-2 0 0 0,0-1 0 0 0,3-4 0 0 0,-1-2 0 0 0,3-3 0 0 0,-1-2 0 0 0,2-3 0 0 0,52 14-392 0 0,-26-16 25 0 0,2-4-1 0 0,-1-5 0 0 0,1-3 1 0 0,0-4-1 0 0,-1-6 0 0 0,45-8-24 0 0,87-21-2789 0 0,44-19 2789 0 0,53-36-7076 0 0,-281 78 5456 0 0,2 0 0 0 0,-1 3-1 0 0,6 0 1621 0 0,9 3-6632 0 0,40 6 6632 0 0</inkml:trace>
  <inkml:trace contextRef="#ctx0" brushRef="#br0" timeOffset="1386.36">19413 224 3537 0 0,'32'-18'5103'0'0,"-18"20"-3104"0"0,-14-2-1896 0 0,0 2 0 0 0,2-2 0 0 0,-2 1 0 0 0,0-1 0 0 0,0 2 1 0 0,0-1-1 0 0,0-1 0 0 0,1 2 0 0 0,-1-2 0 0 0,0 2 0 0 0,0-2 0 0 0,0 1 0 0 0,0 1 0 0 0,0-2 1 0 0,0 1-1 0 0,-1-1 0 0 0,1 2 0 0 0,0-2 0 0 0,0 2 0 0 0,0-2 0 0 0,0 1 0 0 0,-2-1 0 0 0,2 2 0 0 0,0 0-103 0 0,-12 25 947 0 0,2 1 0 0 0,-3-1-1 0 0,0-1 1 0 0,-8 10-947 0 0,-23 45 1040 0 0,-64 137 1047 0 0,-9-7 0 0 0,-35 39-2087 0 0,-241 330 1386 0 0,327-484-1328 0 0,-218 295-597 0 0,173-241-1186 0 0,92-126 779 0 0,-28 38-1434 0 0,16-30-2721 0 0,35-33-2359 0 0,14-12 3407 0 0,-2-20 2707 0 0</inkml:trace>
  <inkml:trace contextRef="#ctx0" brushRef="#br0" timeOffset="1713.351">18577 1655 6009 0 0,'16'6'2133'0'0,"1"3"0"0"0,-1-1 0 0 0,7 6-2133 0 0,44 33 3115 0 0,-41-27-2154 0 0,2-1 0 0 0,-1-1-1 0 0,9 0-960 0 0,239 102 2194 0 0,-86-42-2151 0 0,-37-19-2871 0 0,-62-27-6380 0 0,-70-22 4348 0 0,-14-10 1122 0 0</inkml:trace>
  <inkml:trace contextRef="#ctx0" brushRef="#br0" timeOffset="1714.351">19434 1462 5217 0 0,'0'0'158'0'0,"0"-2"0"0"0,0 2-1 0 0,0-2 1 0 0,-1 1 0 0 0,1-1 0 0 0,0 2-1 0 0,0-1 1 0 0,0-1 0 0 0,0 2-1 0 0,1-2 1 0 0,-1 1 0 0 0,0 1 0 0 0,0-2-1 0 0,0 2 1 0 0,0-2 0 0 0,2 1 0 0 0,-2 1-1 0 0,0-2 1 0 0,1 1 0 0 0,-1 1 0 0 0,0-2-1 0 0,1 2 1 0 0,-1-2 0 0 0,2 2 0 0 0,-2-1-1 0 0,1 1 1 0 0,-1-2 0 0 0,1 2-1 0 0,-1 0 1 0 0,1-2 0 0 0,1 2 0 0 0,-2 0-1 0 0,1-1 1 0 0,-1 1 0 0 0,1 0 0 0 0,1 0-158 0 0,34-18 1597 0 0,65-11 462 0 0,55-14-937 0 0,-60 19-773 0 0,-50 16-186 0 0,0 1-1 0 0,36 1-162 0 0,22-2 126 0 0,-27-2-547 0 0,0-3 1 0 0,39-16 420 0 0,-61 16-2175 0 0,39-5 2175 0 0,-56 13-2332 0 0,0-3 1 0 0,-1-2-1 0 0,1-1 1 0 0,12-7 2331 0 0,-8-5-4092 0 0</inkml:trace>
  <inkml:trace contextRef="#ctx0" brushRef="#br0" timeOffset="2048.868">20803 346 4217 0 0,'-2'0'108'0'0,"1"0"-1"0"0,1 0 1 0 0,-1 0-1 0 0,-1 0 1 0 0,1 0 0 0 0,0 0-1 0 0,-1 0 1 0 0,1 0 0 0 0,0 2-1 0 0,1-2 1 0 0,-2 0 0 0 0,1 1-1 0 0,0-1 1 0 0,-1 2 0 0 0,2-2-1 0 0,-1 1 1 0 0,0-1-1 0 0,1 2 1 0 0,-1-2 0 0 0,-1 2-1 0 0,2-1 1 0 0,-1-1 0 0 0,1 2-1 0 0,-1 0 1 0 0,1-2 0 0 0,-2 1-1 0 0,2 1 1 0 0,-1-1 0 0 0,1 1-1 0 0,0-2 1 0 0,-1 2-1 0 0,1-1 1 0 0,0 1 0 0 0,0 0-1 0 0,0-1-107 0 0,-13 64 1687 0 0,10-50-1185 0 0,-25 193 5784 0 0,-4 198-6286 0 0,11-121 282 0 0,-19 73-3398 0 0,-2-123-4529 0 0,19-142 3541 0 0,-10-20 2236 0 0</inkml:trace>
  <inkml:trace contextRef="#ctx0" brushRef="#br0" timeOffset="2376.908">19677 2849 4121 0 0,'-5'3'639'0'0,"2"-2"-231"0"0,-1 3 1 0 0,1-3 0 0 0,1 3 0 0 0,-1-3-1 0 0,0 2 1 0 0,0 1 0 0 0,1-1-1 0 0,0-1 1 0 0,-1 2 0 0 0,0 0-1 0 0,1 1-408 0 0,2-5 47 0 0,0 0-1 0 0,0 0 1 0 0,0 1-1 0 0,0-1 1 0 0,0 0-1 0 0,0 0 1 0 0,0 0-1 0 0,0 0 1 0 0,0 0-1 0 0,1 0 1 0 0,-1 2 0 0 0,0-2-1 0 0,0 0 1 0 0,0 0-1 0 0,0 0 1 0 0,0 0-1 0 0,0 0 1 0 0,1 0-1 0 0,-1 0 1 0 0,0 0-1 0 0,0 1 1 0 0,0-1-1 0 0,0 0 1 0 0,0 0-1 0 0,2 0 1 0 0,-2 0-1 0 0,0 0 1 0 0,0 0-1 0 0,0 0 1 0 0,0 0-1 0 0,1 0 1 0 0,-1 0-1 0 0,0 0 1 0 0,0 0-1 0 0,0 0 1 0 0,0 0-1 0 0,1 0 1 0 0,-1 0 0 0 0,0 0-1 0 0,0-1 1 0 0,0 1-1 0 0,0 0 1 0 0,0 0-1 0 0,2 0 1 0 0,-2 0-1 0 0,0 0-46 0 0,14-3 676 0 0,17-9 806 0 0,1-2 0 0 0,12-9-1482 0 0,-9 5 815 0 0,-1 3 0 0 0,12-3-815 0 0,184-48 4291 0 0,107-7-4291 0 0,-281 66 259 0 0,2 2 0 0 0,0 4 0 0 0,-1 1 0 0 0,0 5 0 0 0,7 4-259 0 0,51 13 376 0 0,-1 7-1 0 0,3 7-375 0 0,-91-28 95 0 0,-1 1-1 0 0,1 1 1 0 0,-1 3-1 0 0,-1 0 1 0 0,1 2-1 0 0,-2 1-94 0 0,-15-10 30 0 0,0 1 0 0 0,0 1-1 0 0,0-1 1 0 0,0 1 0 0 0,-2 1 0 0 0,1 0 0 0 0,-1 0-1 0 0,1 1 1 0 0,-2 0 0 0 0,0 0 0 0 0,0-1-1 0 0,1 3 1 0 0,-2-1 0 0 0,0 0 0 0 0,-1 1 0 0 0,0-1-1 0 0,0 1 1 0 0,-1 0-30 0 0,2 18 37 0 0,-1-1 0 0 0,-2 0-1 0 0,1 0 1 0 0,-4 2 0 0 0,0 18-37 0 0,-9 50 95 0 0,-2 2-95 0 0,12-90 9 0 0,-15 77 94 0 0,-2-2 0 0 0,-3-2-1 0 0,-4 1 1 0 0,-29 72-103 0 0,-149 314 75 0 0,48-122-842 0 0,138-306 511 0 0,-94 238-2676 0 0,86-207-2577 0 0,-9 42 5509 0 0,27-85-2798 0 0,2-1 0 0 0,0 3-1 0 0,1 7 2799 0 0,0-9-2166 0 0,-8 39-2680 0 0</inkml:trace>
  <inkml:trace contextRef="#ctx0" brushRef="#br1" timeOffset="-9878">2054 935 2905 0 0,'-33'33'6028'0'0,"-8"30"-2986"0"0,26-37-1966 0 0,-141 223 2574 0 0,-31 56-43 0 0,-84 98-3607 0 0,-229 259 1734 0 0,313-415-1484 0 0,-86 106-159 0 0,207-266-385 0 0,19-18-965 0 0,39-63 282 0 0,5-8-30 0 0,10-15-635 0 0,35-47-1915 0 0,34-53-2340 0 0,-7-8 133 0 0,-29 65 3786 0 0</inkml:trace>
  <inkml:trace contextRef="#ctx0" brushRef="#br1" timeOffset="-9549.951">910 2572 8 0 0,'15'-8'822'0'0,"1"-1"-1"0"0,0 1 1 0 0,1 1 0 0 0,-2 1-1 0 0,3 1 1 0 0,-1 0 0 0 0,0 2-1 0 0,14-1-821 0 0,-18 4 681 0 0,-1 0 0 0 0,1 2 0 0 0,-1 0 0 0 0,1 1 0 0 0,-1-2 0 0 0,1 4 0 0 0,-1 0 0 0 0,-1 0 0 0 0,1 0 0 0 0,0 1 0 0 0,-1 3-1 0 0,6 2-680 0 0,112 99 4147 0 0,-92-79-3578 0 0,-2 2 0 0 0,-1-1-1 0 0,25 36-568 0 0,-17-21 221 0 0,15 25-299 0 0,-42-49-384 0 0,1-2 0 0 0,1 0 1 0 0,11 8 461 0 0,-22-22-809 0 0,1-3 0 0 0,-1 1 0 0 0,2 0 0 0 0,-1 0 0 0 0,3 0 809 0 0,-4-2-1134 0 0,0-1 0 0 0,-1-1 1 0 0,2 1-1 0 0,-2 0 0 0 0,2-1 0 0 0,-1-1 1 0 0,3 0 1133 0 0,10-3-4293 0 0,-1-10 1212 0 0</inkml:trace>
  <inkml:trace contextRef="#ctx0" brushRef="#br0" timeOffset="-4384.208">1590 663 2401 0 0,'29'-26'2145'0'0,"-2"-2"1"0"0,-1 0 0 0 0,8-14-2146 0 0,-27 32 1501 0 0,-11 15 157 0 0,-9 18 667 0 0,-4 23-1215 0 0,-3-1 1 0 0,-1-3-1 0 0,-25 41-1110 0 0,3-2 631 0 0,-32 54 308 0 0,-3-5 0 0 0,-9 0-939 0 0,-177 237 835 0 0,139-200-563 0 0,-152 197-8 0 0,-53 32-264 0 0,256-310-334 0 0,-64 69-957 0 0,42-58-2934 0 0,96-97 4135 0 0,0 0-1 0 0,0 0 1 0 0,0 0-1 0 0,-1 0 0 0 0,1 0 1 0 0,0 0-1 0 0,0-2 1 0 0,0 2-1 0 0,0 0 0 0 0,0 0 1 0 0,0 0-1 0 0,0 0 1 0 0,0 0-1 0 0,0 0 1 0 0,0 0-1 0 0,0 0 0 0 0,0 0 1 0 0,0 0-1 0 0,0 0 1 0 0,0 0-1 0 0,0 0 0 0 0,-1 0 1 0 0,1 0-1 0 0,0 0 1 0 0,0 0-1 0 0,0-1 0 0 0,0 1 1 0 0,0 0-1 0 0,0 0 1 0 0,0 0-1 0 0,0 0 0 0 0,0 0 1 0 0,-2 0-1 0 0,2 0 1 0 0,0 0-1 0 0,0 0 1 0 0,0 0-1 0 0,0 1 0 0 0,0-1 1 0 0,0 0-1 0 0,0 0 1 0 0,0 0-1 0 0,0 0 0 0 0,0 0 1 0 0,0 0-1 0 0,-1 0 1 0 0,1 0-1 0 0,0 0 0 0 0,0 0 1 0 0,0 0-1 0 0,0 0 1 0 0,0 0-1 0 0,0 0 0 0 0,0 0 1 0 0,0 0-1 0 0,0 0 1 0 0,0 2-1 0 0,0-2 1 0 0,0 0-1 0 0,0 0 0 0 0,0 0 1 0 0,0 0-1 0 0,0 0 91 0 0,7-18-3542 0 0,21-40 230 0 0,-16 35 2030 0 0,14-42-550 0 0</inkml:trace>
  <inkml:trace contextRef="#ctx0" brushRef="#br0" timeOffset="-4046.585">725 1801 304 0 0,'18'20'2968'0'0,"-2"-1"0"0"0,0 2 0 0 0,2 5-2968 0 0,32 39 4330 0 0,-29-37-3450 0 0,-2-1 0 0 0,0 1 1 0 0,-1 3-1 0 0,-1-2 1 0 0,-1 4-1 0 0,5 15-880 0 0,18 53 1248 0 0,13 52-1248 0 0,-31-97 192 0 0,3 1 0 0 0,7 13-192 0 0,14 31-504 0 0,-34-80-193 0 0,-1 0 0 0 0,2 0 0 0 0,11 16 697 0 0,-15-25-1323 0 0,0-1-1 0 0,1-1 1 0 0,0 1 0 0 0,7 4 1323 0 0,-8-10-1575 0 0,0 0 1 0 0,0 0-1 0 0,1-2 1 0 0,-1 2-1 0 0,1-4 0 0 0,-1 3 1 0 0,5-1 1574 0 0,-12-3-103 0 0,1 0 1 0 0,0-2 0 0 0,0 2 0 0 0,-1 0-1 0 0,0 0 1 0 0,0-1 0 0 0,1 1 0 0 0,-1-2-1 0 0,0 2 1 0 0,1-2 0 0 0,-2 2 0 0 0,1-1-1 0 0,0-1 1 0 0,1 0 0 0 0,-1 2 102 0 0</inkml:trace>
  <inkml:trace contextRef="#ctx0" brushRef="#br0" timeOffset="-3704.882">2259 294 6017 0 0,'6'-15'1062'0'0,"-2"-1"-1"0"0,1 1 1 0 0,1 1 0 0 0,4-7-1062 0 0,-9 16 219 0 0,1 0 0 0 0,1 2 1 0 0,-2-2-1 0 0,2 0 0 0 0,0 2 1 0 0,-1 0-1 0 0,2-1 0 0 0,-1-1 1 0 0,-1 2-1 0 0,2 2 0 0 0,-1-3 1 0 0,1 1-1 0 0,0 0 0 0 0,-2 1 1 0 0,4-1-220 0 0,-5 3 89 0 0,0 0 0 0 0,1 0 0 0 0,-1 0 0 0 0,0 0 0 0 0,1 2 0 0 0,-2-2 0 0 0,1 0 0 0 0,0 0 0 0 0,1 1 0 0 0,-1-1 0 0 0,0 0 0 0 0,-1 2 0 0 0,1-2 0 0 0,1 1 0 0 0,-2-1 0 0 0,1 2 0 0 0,0-2 1 0 0,-1 2-1 0 0,2-1 0 0 0,-1-1 0 0 0,-1 2 0 0 0,1 0 0 0 0,-1-2 0 0 0,2 1 0 0 0,-2 1 0 0 0,0-1 0 0 0,1 1 0 0 0,-1 0-89 0 0,14 37 892 0 0,-14-38-830 0 0,10 35 331 0 0,-4-2-1 0 0,1 2 1 0 0,-2 0-1 0 0,-2-1 1 0 0,0 35-393 0 0,-3 47 730 0 0,-6 19-730 0 0,1 1 373 0 0,-5 154 104 0 0,-21 106-477 0 0,-16 141-15 0 0,14-145-703 0 0,28-336-35 0 0,-2 0 1 0 0,-2 0-1 0 0,-1-1 1 0 0,-14 37 752 0 0,21-85-356 0 0,1 2-1 0 0,0-2 1 0 0,1 0 0 0 0,0 2 0 0 0,0-2-1 0 0,-1 0 1 0 0,2 2 0 0 0,0 0 356 0 0,2 1-1757 0 0,1-11 464 0 0,8-20-455 0 0,-3-20 662 0 0,-2-2-1 0 0,1-1 1 0 0,-2-25 1086 0 0,6-36-162 0 0,-1 25 852 0 0,3 1-1 0 0,4-2 1 0 0,2 4 0 0 0,2-1-1 0 0,3 3 1 0 0,17-33-690 0 0,-36 94 313 0 0,2 0 0 0 0,-1 0 0 0 0,1 1-1 0 0,1-1 1 0 0,0 2 0 0 0,0 1 0 0 0,1-1 0 0 0,0 1-1 0 0,0 0 1 0 0,2 2 0 0 0,-2 0 0 0 0,4-2-313 0 0,0 2 272 0 0,0 0 0 0 0,2 2 0 0 0,-2-1 0 0 0,1 2 0 0 0,0 0 0 0 0,1 2 0 0 0,-1 0-1 0 0,1 1 1 0 0,14 1-272 0 0,-3-1 178 0 0,-5 0-8 0 0,1 1 1 0 0,-1 1-1 0 0,0 1 0 0 0,17 6-170 0 0,5 7-578 0 0,-1 3 0 0 0,-1 2 0 0 0,1 2-1 0 0,30 25 579 0 0,18 7-4356 0 0,-77-45 2583 0 0,0 1 1 0 0,-1-1 0 0 0,1 1-1 0 0,7 11 1773 0 0,4 8-3163 0 0</inkml:trace>
  <inkml:trace contextRef="#ctx0" brushRef="#br0" timeOffset="-3345.528">1117 3820 1984 0 0,'-57'66'3757'0'0,"-40"63"-3757"0"0,82-107 504 0 0,0 3 0 0 0,1 1-1 0 0,1 0 1 0 0,1 0 0 0 0,0 1 0 0 0,2 1-1 0 0,-5 21-503 0 0,7-18 575 0 0,0-1-1 0 0,3 1 1 0 0,1 2 0 0 0,0-2-1 0 0,2 1 1 0 0,0 1-1 0 0,2 9-574 0 0,2-21 237 0 0,0 0 0 0 0,0 0 0 0 0,2-1 0 0 0,-1 1 0 0 0,3-2 0 0 0,-1 1 0 0 0,0-1 0 0 0,2 1 0 0 0,1-1-1 0 0,-1-1 1 0 0,9 13-237 0 0,-4-12 75 0 0,2 2-1 0 0,-1-3 0 0 0,2 2 0 0 0,1-2 1 0 0,-1-2-1 0 0,1 0 0 0 0,1-1 0 0 0,1-1 1 0 0,0-1-1 0 0,0-1 0 0 0,2-1 0 0 0,-2-1 0 0 0,2 0 1 0 0,-1-2-1 0 0,1-2 0 0 0,1-1 0 0 0,0 0 1 0 0,-2-2-1 0 0,2 0 0 0 0,0-1 0 0 0,0-2 1 0 0,0-2-1 0 0,-1 1 0 0 0,1-2 0 0 0,0-1 1 0 0,-1-2-1 0 0,15-6-74 0 0,-1-2 23 0 0,-1-2 0 0 0,0-2 0 0 0,-2-2-1 0 0,0-2 1 0 0,0-1 0 0 0,5-8-23 0 0,22-23-156 0 0,-3-3 0 0 0,29-38 156 0 0,-59 62-7 0 0,-2 1 1 0 0,1-2-1 0 0,-3-2 0 0 0,0-1 0 0 0,-3-1 0 0 0,1-1 1 0 0,-4-1-1 0 0,1-1 0 0 0,-3-1 0 0 0,-1 0 1 0 0,-2-1-1 0 0,1-5 7 0 0,-8 31 13 0 0,-1 3-1 0 0,-1-1 1 0 0,-1 1 0 0 0,2-1 0 0 0,-2-1-1 0 0,-2 1 1 0 0,1 0 0 0 0,0 1 0 0 0,-2-2 0 0 0,1 1-1 0 0,-1 2 1 0 0,-1-2 0 0 0,0 1 0 0 0,-1-1 0 0 0,0 2-1 0 0,-1 0 1 0 0,0-2-13 0 0,-6-6 48 0 0,2 2-1 0 0,-4 1 1 0 0,1-1-1 0 0,0 2 1 0 0,-1-1 0 0 0,-1 2-1 0 0,-12-10-47 0 0,14 16 24 0 0,1 1-1 0 0,-1 1 0 0 0,-2-1 1 0 0,2 3-1 0 0,-1-1 0 0 0,1 1 1 0 0,-2 1-1 0 0,1 0 1 0 0,-2 2-1 0 0,-13-2-23 0 0,-1 5-83 0 0,0 0 0 0 0,0 2 0 0 0,1 1 0 0 0,-1 2 0 0 0,0 1 0 0 0,1 2 1 0 0,0 2-1 0 0,0 2 0 0 0,-6 4 83 0 0,-4 3-816 0 0,1 2 0 0 0,1 4 0 0 0,0 1 0 0 0,2 1 1 0 0,1 3-1 0 0,-13 15 816 0 0,20-17-1861 0 0,1 1 0 0 0,3 2 1 0 0,-1 0-1 0 0,2 1 1 0 0,1 2-1 0 0,-16 36 1861 0 0,14-15-1615 0 0</inkml:trace>
  <inkml:trace contextRef="#ctx0" brushRef="#br0" timeOffset="-3017.544">4099 1035 5753 0 0,'12'-28'1629'0'0,"3"0"-1"0"0,-1 2 1 0 0,2 0-1 0 0,1 2 1 0 0,12-13-1629 0 0,7-7 2387 0 0,4 3-1 0 0,15-12-2386 0 0,-20 25 530 0 0,2 2-1 0 0,-1 2 1 0 0,2 3-1 0 0,1 1 1 0 0,17-6-530 0 0,-21 15 241 0 0,1-1 0 0 0,0 4 0 0 0,1 2 1 0 0,18-1-242 0 0,-43 6 24 0 0,4-1 8 0 0,-1 2 1 0 0,0 0-1 0 0,0 2 0 0 0,1-1 0 0 0,-1 1 1 0 0,0 3-1 0 0,0-2 0 0 0,-1 2 0 0 0,1 1 1 0 0,-1 1-1 0 0,0-1 0 0 0,1 2 0 0 0,-2 2 1 0 0,0 0-1 0 0,0 0 0 0 0,-1 1 0 0 0,0 0 1 0 0,0 2-1 0 0,-1 0 0 0 0,0 0 0 0 0,-1 0 0 0 0,-1 2 1 0 0,1 1-1 0 0,-1-1 0 0 0,-1 1 0 0 0,0 0 1 0 0,-2 2-1 0 0,6 15-32 0 0,6 32 20 0 0,-2 0 1 0 0,-2 1-1 0 0,-3 1 0 0 0,-2-1 1 0 0,-2 3-1 0 0,-2-1 0 0 0,-4 0 1 0 0,-3 51-21 0 0,-2-50-242 0 0,-4 1-1 0 0,-1-2 1 0 0,-3 2 0 0 0,-3-3 0 0 0,-12 40 242 0 0,1-21-3640 0 0,-20 41 3640 0 0,-45 82-8124 0 0,60-142 3518 0 0,1 1-937 0 0</inkml:trace>
  <inkml:trace contextRef="#ctx0" brushRef="#br0" timeOffset="-2689.496">4418 1989 4593 0 0,'-22'23'2521'0'0,"7"13"-705"0"0,1 9-320 0 0,3 4-272 0 0,0-3-527 0 0,11-6-289 0 0,-3 14-224 0 0,13-5-80 0 0,1 14 112 0 0,-11 0-328 0 0,8-1-192 0 0,-16 1-288 0 0,8-4-545 0 0,-4-1-543 0 0,-10-9-576 0 0,3 9-729 0 0,1 19-616 0 0,-15-32 3017 0 0</inkml:trace>
  <inkml:trace contextRef="#ctx0" brushRef="#br0" timeOffset="-2688.496">3447 3183 4705 0 0,'-37'3'3741'0'0,"2"1"-961"0"0,28-6-1095 0 0,11-3 535 0 0,33-9-1270 0 0,-2-1 0 0 0,2 4 0 0 0,6 1-950 0 0,23-8 704 0 0,65-24 333 0 0,144-38 12 0 0,36 5-619 0 0,200-42-868 0 0,-472 109 194 0 0,193-35-2840 0 0,-81 20-2448 0 0,-81 21 581 0 0,8 17-1209 0 0</inkml:trace>
  <inkml:trace contextRef="#ctx0" brushRef="#br0" timeOffset="-2314.585">5891 523 4913 0 0,'3'-11'655'0'0,"-2"4"-85"0"0,0 1 1 0 0,2-3 0 0 0,-2 3 0 0 0,2-1 0 0 0,-1 1 0 0 0,1-1 0 0 0,0 1 0 0 0,1 1 0 0 0,-1-1 0 0 0,3-3-571 0 0,-6 9 55 0 0,0-1 0 0 0,0 1 0 0 0,1 0-1 0 0,-1 0 1 0 0,0 0 0 0 0,0 0 0 0 0,0 0 0 0 0,1-2 0 0 0,-1 2-1 0 0,0 0 1 0 0,0 0 0 0 0,2 0 0 0 0,-2 0 0 0 0,0 0 0 0 0,0 0-1 0 0,1 0 1 0 0,-1 0 0 0 0,0 0 0 0 0,0 0 0 0 0,1 0 0 0 0,-1 0-1 0 0,0 0 1 0 0,0 0 0 0 0,2 0 0 0 0,-2 0 0 0 0,0 0 0 0 0,0 2 0 0 0,0-2-1 0 0,1 0 1 0 0,-1 0 0 0 0,0 0 0 0 0,0 0 0 0 0,0 0 0 0 0,1 0-1 0 0,-1 1 1 0 0,0-1-55 0 0,8 18 1197 0 0,-4 33 392 0 0,-11 33 1016 0 0,-10 57-2605 0 0,-2 32 870 0 0,-26 299 564 0 0,-11 149-938 0 0,9-58-902 0 0,28-383-291 0 0,18-162 464 0 0,0 0 0 0 0,-1 0 0 0 0,2 0-1 0 0,0 0 1 0 0,2 0 0 0 0,0 4 233 0 0,1-1-1213 0 0,-2-58 62 0 0,16-83 938 0 0,6 1 0 0 0,3 2 0 0 0,13-27 213 0 0,-32 121 72 0 0,1 0 0 0 0,-1 2 0 0 0,3 0 1 0 0,0 0-1 0 0,1 2 0 0 0,8-14-72 0 0,-14 23 43 0 0,2 2 1 0 0,-2 2-1 0 0,2-2 1 0 0,-1-1-1 0 0,1 3 1 0 0,1 0-1 0 0,-2-1 1 0 0,2 2-1 0 0,0-1 1 0 0,0 1-1 0 0,0 2 1 0 0,0-2-1 0 0,-1 1 1 0 0,3 1-1 0 0,7-2-43 0 0,21-1 129 0 0,1 3-1 0 0,0-1 0 0 0,1 4 0 0 0,-1 2 1 0 0,-1 3-1 0 0,22 5-128 0 0,-1 6-642 0 0,0 2 0 0 0,-2 3 1 0 0,45 24 641 0 0,-14 6-4415 0 0,-8 7-3891 0 0,-57-38 5168 0 0</inkml:trace>
  <inkml:trace contextRef="#ctx0" brushRef="#br0" timeOffset="-1984.884">4313 3695 7282 0 0,'-8'29'1084'0'0,"3"2"1"0"0,0-2-1 0 0,2 2 0 0 0,0 0 1 0 0,2 0-1 0 0,1-1 1 0 0,1 14-1085 0 0,1-24 382 0 0,0-1 0 0 0,1 1 0 0 0,1-1 0 0 0,1 1 0 0 0,0-1 0 0 0,1-1-1 0 0,0 0 1 0 0,2 0 0 0 0,0 0 0 0 0,0-2 0 0 0,1 0 0 0 0,3 4-382 0 0,15 20 218 0 0,3 1-1 0 0,1-4 1 0 0,0-1-1 0 0,2 0 1 0 0,2-4-1 0 0,1-1 1 0 0,-1-3 0 0 0,3-1-1 0 0,0-2 1 0 0,1-3-1 0 0,2-1 1 0 0,0-3-1 0 0,-1-1 1 0 0,2-4-1 0 0,0-2 1 0 0,41 5-218 0 0,-3-1-272 0 0,0-7 0 0 0,1-3 0 0 0,0-4 0 0 0,0-5 0 0 0,1-5 0 0 0,15-5 272 0 0,183-58-4108 0 0,-1-17-4890 0 0,-124 22 1495 0 0</inkml:trace>
  <inkml:trace contextRef="#ctx0" brushRef="#br0" timeOffset="-1344.401">8808 411 1936 0 0,'36'-60'6530'0'0,"-19"37"-3888"0"0,-13 20-582 0 0,-4 6 821 0 0,-25 43-655 0 0,-64 129 1026 0 0,-107 158-3252 0 0,-125 151-78 0 0,240-367 144 0 0,-371 519 78 0 0,261-371-1040 0 0,103-143-1638 0 0,77-114 1625 0 0,10-11-240 0 0,14-20-751 0 0,132-167-3326 0 0,80-94 3611 0 0,-211 269 1774 0 0,-1 1 1 0 0,2 1 0 0 0,0 1 0 0 0,0-1 0 0 0,0 3 0 0 0,2 1-1 0 0,-1-1 1 0 0,1 2 0 0 0,0 1 0 0 0,0 1 0 0 0,12-2-160 0 0,-20 6 108 0 0,-1 1 0 0 0,1-1 0 0 0,-1 0 0 0 0,1 2 0 0 0,1 0 0 0 0,-3 2 0 0 0,3-2 0 0 0,-3 2 0 0 0,3-1 0 0 0,-3 2 0 0 0,3 1 0 0 0,-2-1 0 0 0,-1 0 0 0 0,1 2 1 0 0,0 0-1 0 0,0 0 0 0 0,0 0 0 0 0,-2 1 0 0 0,2-1 0 0 0,-1 3 0 0 0,-1-1 0 0 0,1-1 0 0 0,-2 2 0 0 0,2 0 0 0 0,-2 2-108 0 0,28 47 529 0 0,-4 1-1 0 0,10 28-528 0 0,-5-9 129 0 0,10 12-129 0 0,5 10-416 0 0,1 4-2261 0 0,-10-39-3027 0 0,-12-26 1754 0 0</inkml:trace>
  <inkml:trace contextRef="#ctx0" brushRef="#br0" timeOffset="-1016.361">8689 1668 4665 0 0,'26'-21'2300'0'0,"-1"0"-1070"0"0,3 0 0 0 0,-2 3 0 0 0,1 0 0 0 0,2 3 0 0 0,0 1-1 0 0,23-8-1229 0 0,340-80 2422 0 0,1 40-5128 0 0,-313 51 579 0 0,-45 6-110 0 0,-1 0 1 0 0,-2 4 0 0 0,17 1 2236 0 0,15 5-3857 0 0,-13-15 2498 0 0</inkml:trace>
  <inkml:trace contextRef="#ctx0" brushRef="#br0" timeOffset="-688.314">10082 75 4777 0 0,'0'-8'988'0'0,"-1"-2"-1"0"0,0 2 1 0 0,1 0-1 0 0,0-2 0 0 0,1 2 1 0 0,-1-4-988 0 0,0 12 95 0 0,0-1 1 0 0,0 1-1 0 0,0 0 0 0 0,0-2 1 0 0,0 2-1 0 0,1 0 0 0 0,-1 0 1 0 0,0-2-1 0 0,0 2 0 0 0,0 0 1 0 0,0 0-1 0 0,0-1 0 0 0,0 1 1 0 0,0 0-1 0 0,1 0 0 0 0,-1-2 1 0 0,0 2-1 0 0,0 0 0 0 0,0 0 1 0 0,0 0-1 0 0,2-1 0 0 0,-2 1 1 0 0,0 0-1 0 0,0 0 0 0 0,1 0 1 0 0,-1 0-1 0 0,0-2 0 0 0,0 2 1 0 0,1 0-1 0 0,-1 0 0 0 0,0 0 1 0 0,0 0-1 0 0,2 0 0 0 0,-2 0 1 0 0,0 0-96 0 0,2 0 132 0 0,0 2 1 0 0,-1-1-1 0 0,0-1 1 0 0,1 2-1 0 0,-2-1 0 0 0,1 1 1 0 0,0 0-1 0 0,0-2 1 0 0,1 1-1 0 0,-1 1 0 0 0,-1 0 1 0 0,1-1-1 0 0,-1 1 1 0 0,2 1-133 0 0,3 8 301 0 0,0 1 0 0 0,-1-1 0 0 0,0 2 1 0 0,0-1-1 0 0,-1 1 0 0 0,-1 0 1 0 0,1-2-1 0 0,-1 7-301 0 0,6 104 1143 0 0,-8-96-855 0 0,2 237 1984 0 0,-12 21-2272 0 0,7-144 189 0 0,-29 381 222 0 0,2-6-1159 0 0,4 61-6107 0 0,18-230-4371 0 0,8-257 7457 0 0</inkml:trace>
  <inkml:trace contextRef="#ctx0" brushRef="#br0" timeOffset="-344.641">8878 3269 1744 0 0,'-46'67'2064'0'0,"3"1"0"0"0,-28 57-2064 0 0,59-97 511 0 0,0-2 0 0 0,2 1-1 0 0,1 1 1 0 0,-1-1 0 0 0,4 3 0 0 0,-1-1-1 0 0,2 0 1 0 0,0 0 0 0 0,0 28-511 0 0,3-26 363 0 0,4 0 0 0 0,-1 0-1 0 0,0 0 1 0 0,3 0 0 0 0,1-1 0 0 0,1 1 0 0 0,0-2 0 0 0,2 1-1 0 0,1-1 1 0 0,0 0 0 0 0,2-1 0 0 0,1-1 0 0 0,1-1-1 0 0,1 2 1 0 0,1-4 0 0 0,3 6-363 0 0,-5-13 180 0 0,0 1 0 0 0,2 0 0 0 0,-1-2 0 0 0,2-1 0 0 0,-1 0 0 0 0,2-1 0 0 0,1-1 0 0 0,-1-1 0 0 0,1-1 0 0 0,0-1 0 0 0,11 3-180 0 0,-7-4 71 0 0,1 0 0 0 0,-1-3 0 0 0,0 1 0 0 0,2-3 0 0 0,-2 0-1 0 0,2-3 1 0 0,-2 1 0 0 0,2-4 0 0 0,16-1-71 0 0,9-7 32 0 0,-2-3 0 0 0,0-3 0 0 0,0-2 0 0 0,-1-3-1 0 0,-1-2 1 0 0,-1-1 0 0 0,41-33-32 0 0,-11-1-108 0 0,-1-4 0 0 0,-3-3 0 0 0,-2-3 0 0 0,-3-5 108 0 0,-44 48 18 0 0,-2-1 1 0 0,0 0 0 0 0,-2-1 0 0 0,0-1 0 0 0,-1-1-1 0 0,-2 0 1 0 0,1-2 0 0 0,-3-2 0 0 0,-1 3 0 0 0,0-5 0 0 0,-2 3-1 0 0,4-26-18 0 0,-10 38 43 0 0,0 2 0 0 0,-1-1-1 0 0,-1-1 1 0 0,1 2 0 0 0,-2-1 0 0 0,0-1-1 0 0,-2 2 1 0 0,0-1 0 0 0,-1-1 0 0 0,1 3-1 0 0,-2-3 1 0 0,0 2 0 0 0,-2 0-1 0 0,1 1 1 0 0,-1-1 0 0 0,-2 1 0 0 0,1 1-1 0 0,-2 0 1 0 0,1 0 0 0 0,-1 1-1 0 0,-1 0 1 0 0,-1 1 0 0 0,-9-12-43 0 0,1 6 39 0 0,-2 1 0 0 0,0 1 0 0 0,-1 2 0 0 0,-1 1 1 0 0,1 1-1 0 0,-2 1 0 0 0,1 1 0 0 0,-1 2 0 0 0,-1 1 0 0 0,0 1 0 0 0,1 1 0 0 0,-1 2 1 0 0,0 2-1 0 0,-5 1-39 0 0,-37-1 5 0 0,0 3 1 0 0,0 5-1 0 0,2 3 0 0 0,-59 16-5 0 0,73-11-494 0 0,0 2-1 0 0,0 5 1 0 0,1 1-1 0 0,2 1 1 0 0,-1 6-1 0 0,2 0 0 0 0,-41 37 495 0 0,42-28-2437 0 0,2 4 0 0 0,1 1 0 0 0,2 2 0 0 0,-27 40 2437 0 0,-16 28-6658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04:51.2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3409 951 3417 0 0,'-9'-88'2323'0'0,"5"38"148"0"0,-2 0 0 0 0,-6-19-2471 0 0,10 60 397 0 0,0 0 0 0 0,-1 0 0 0 0,0 1 0 0 0,-1-1 0 0 0,0 1 0 0 0,0-1 0 0 0,-1 1 0 0 0,0 0 0 0 0,0 1 0 0 0,-1-1 0 0 0,0 1 0 0 0,0 0 0 0 0,-1 1 0 0 0,-6-6-397 0 0,7 8 251 0 0,-1-1-1 0 0,0 1 1 0 0,0 1-1 0 0,0-1 0 0 0,-1 1 1 0 0,1 0-1 0 0,-1 1 1 0 0,1 0-1 0 0,-1 0 1 0 0,0 1-1 0 0,0 0 1 0 0,0 0-1 0 0,0 0 0 0 0,0 1 1 0 0,0 1-1 0 0,0-1 1 0 0,0 2-251 0 0,-5 0 152 0 0,1 1 0 0 0,0 1-1 0 0,0 0 1 0 0,1 0 0 0 0,-1 2 0 0 0,1-1 0 0 0,0 1 0 0 0,1 1 0 0 0,-1 0 0 0 0,1 0 0 0 0,1 1 0 0 0,-1 0 0 0 0,1 1-1 0 0,1 0 1 0 0,0 1 0 0 0,-5 7-152 0 0,-4 5 90 0 0,2 1 0 0 0,0 1 0 0 0,2 0 0 0 0,0 1-1 0 0,2 0 1 0 0,1 1 0 0 0,-1 5-90 0 0,-7 26 177 0 0,3 1 1 0 0,2 1-1 0 0,1 6-177 0 0,4 2 22 0 0,3 1-1 0 0,3 0 1 0 0,3-1 0 0 0,9 67-22 0 0,-2-69-42 0 0,1 15-334 0 0,5 0-1 0 0,7 21 377 0 0,-16-83-159 0 0,34 134-2134 0 0,-31-111-2182 0 0,0 18 4475 0 0,0-20-3695 0 0,-2 2-4866 0 0,-8-38 4371 0 0</inkml:trace>
  <inkml:trace contextRef="#ctx0" brushRef="#br0" timeOffset="352.26">2318 1587 3657 0 0,'-76'24'7009'0'0,"71"-21"-5909"0"0,6-1-218 0 0,15 1 360 0 0,28-3 75 0 0,184-30 1152 0 0,0 0-2638 0 0,-185 26-2016 0 0,0 3 0 0 0,1 2 0 0 0,-1 1 0 0 0,10 4 2185 0 0,0 2-5050 0 0,-11-6 1341 0 0</inkml:trace>
  <inkml:trace contextRef="#ctx0" brushRef="#br0" timeOffset="680.305">3461 2098 8802 0 0,'6'0'3049'0'0,"5"-3"-1345"0"0,-6 3-440 0 0,12 0-272 0 0,-12 0-271 0 0,6-3-473 0 0,6 0-224 0 0,-11 3-288 0 0,7-5-529 0 0,-10 5-671 0 0,8 0-888 0 0,-2-3-1161 0 0,-4 6-1152 0 0,-5-6 920 0 0</inkml:trace>
  <inkml:trace contextRef="#ctx0" brushRef="#br0" timeOffset="1008.358">4022 214 7138 0 0,'1'-3'592'0'0,"-1"0"0"0"0,1 0 0 0 0,0 0 0 0 0,0 0 0 0 0,0 1 0 0 0,0-1 0 0 0,1 0 1 0 0,-1 1-1 0 0,1-1 0 0 0,0 1 0 0 0,-1-1 0 0 0,1 1-592 0 0,0 1 268 0 0,0-1 0 0 0,0 1 0 0 0,0 0 0 0 0,0 0 0 0 0,0 0 0 0 0,1 0 0 0 0,-1 0 1 0 0,0 1-1 0 0,0-1 0 0 0,0 0 0 0 0,1 1 0 0 0,-1 0 0 0 0,0 0 0 0 0,1 0 0 0 0,-1 0 0 0 0,2 0-268 0 0,19 1 556 0 0,0 1 1 0 0,0 1-1 0 0,0 1 1 0 0,-1 1-1 0 0,0 1 1 0 0,1 1-1 0 0,10 6-556 0 0,0 1 341 0 0,-1 2-1 0 0,-1 1 1 0 0,0 1-1 0 0,17 14-340 0 0,-25-13 128 0 0,0 0 0 0 0,-2 1 0 0 0,0 2 0 0 0,-2 0 0 0 0,0 1 0 0 0,-1 0 0 0 0,13 25-128 0 0,-10-10 38 0 0,0 1 0 0 0,-3 1 0 0 0,-2 0 1 0 0,-1 1-1 0 0,-1 4-38 0 0,-3-5 29 0 0,-3 2-1 0 0,-1-1 1 0 0,-2 1 0 0 0,-1 0-1 0 0,-3 0 1 0 0,-1 0 0 0 0,-3 1-1 0 0,-1-1 1 0 0,-2-1 0 0 0,-10 37-29 0 0,-4-1-6 0 0,-3-2 0 0 0,-4-1 1 0 0,-3-1-1 0 0,-24 39 6 0 0,2-18-103 0 0,-3-3 1 0 0,-4-2-1 0 0,-11 5 103 0 0,33-46-94 0 0,-139 171-1214 0 0,77-111-406 0 0,-53 64-5088 0 0,150-171 6690 0 0,-8 12-1643 0 0,1-1 0 0 0,0 1 0 0 0,-5 10 1755 0 0,7-6-2638 0 0,0 0 1 0 0,1 0-1 0 0,0 6 2638 0 0</inkml:trace>
  <inkml:trace contextRef="#ctx0" brushRef="#br0" timeOffset="-1090">58 961 4049 0 0,'-6'29'5623'0'0,"5"15"-2515"0"0,0-14-1685 0 0,2 5-467 0 0,0 0-1 0 0,3-1 1 0 0,0 0-1 0 0,7 20-955 0 0,4 38 1266 0 0,3 65-1266 0 0,-3-11 219 0 0,9 103-233 0 0,-23-83-3143 0 0,-9-86-5290 0 0,7-68 4258 0 0,-4-8 494 0 0</inkml:trace>
  <inkml:trace contextRef="#ctx0" brushRef="#br0" timeOffset="-730.735">0 941 9666 0 0,'2'-4'336'0'0,"-1"0"-1"0"0,1 0 1 0 0,0 0-1 0 0,0 0 0 0 0,1 0 1 0 0,-1 0-1 0 0,1 0 1 0 0,0 1-1 0 0,0-1 1 0 0,0 1-1 0 0,0 0 1 0 0,1 0-1 0 0,-1 0 1 0 0,1 0-1 0 0,0 1 1 0 0,-1 0-1 0 0,1-1 1 0 0,2 1-336 0 0,10-6 506 0 0,1 2 0 0 0,0 0 1 0 0,1 1-1 0 0,1 0-506 0 0,10-3 733 0 0,118-41 770 0 0,8-2-664 0 0,-121 41-745 0 0,1 2 0 0 0,0 2 0 0 0,19-1-94 0 0,-22 4 26 0 0,1 2 0 0 0,-1 1-1 0 0,0 2 1 0 0,0 1 0 0 0,0 2-1 0 0,0 1 1 0 0,0 1 0 0 0,12 6-26 0 0,-33-9-2 0 0,0 0 1 0 0,-1 1 0 0 0,0 0-1 0 0,0 1 1 0 0,0 0 0 0 0,-1 1-1 0 0,1-1 1 0 0,-2 2 0 0 0,1-1 0 0 0,-1 2-1 0 0,0-1 1 0 0,-1 1 0 0 0,0 0-1 0 0,0 0 1 0 0,-1 1 0 0 0,0 0-1 0 0,-1 0 1 0 0,0 0 0 0 0,3 10 1 0 0,-3-3 9 0 0,0 0 0 0 0,-1 0 1 0 0,-1 1-1 0 0,-1-1 0 0 0,0 1 1 0 0,-1 0-1 0 0,-1-1 0 0 0,-1 1 0 0 0,0 0 1 0 0,-2-1-1 0 0,0 1 0 0 0,-2 4-9 0 0,-4 11 47 0 0,-1 0 0 0 0,-2-1 0 0 0,-9 16-47 0 0,-52 93 31 0 0,37-73-23 0 0,-4 3-56 0 0,-3-1 0 0 0,-4-2 0 0 0,-12 12 48 0 0,-170 183 84 0 0,146-182-1409 0 0,-73 55 1325 0 0,85-77-1987 0 0,27-26-987 0 0,12-16-3218 0 0,32-17 6094 0 0,0 0 0 0 0,0 0 1 0 0,0 0-1 0 0,0 0 1 0 0,0 0-1 0 0,0 0 1 0 0,0 1-1 0 0,-1-1 1 0 0,1 0-1 0 0,0 0 1 0 0,0 0-1 0 0,0 0 0 0 0,0 0 1 0 0,0 0-1 0 0,-1 0 1 0 0,1 0-1 0 0,0 0 1 0 0,0 0-1 0 0,0 0 1 0 0,0 0-1 0 0,0 0 1 0 0,-1 0-1 0 0,1 0 0 0 0,0 0 1 0 0,0 0-1 0 0,0 0 1 0 0,0 0-1 0 0,0 0 1 0 0,0 0-1 0 0,-1-1 1 0 0,1 1-1 0 0,0 0 0 0 0,0 0 1 0 0,0 0-1 0 0,0 0 1 0 0,0 0-1 0 0,0 0 1 0 0,0 0-1 0 0,-1 0 1 0 0,1-1-1 0 0,0 1 1 0 0,0 0-1 0 0,0 0 0 0 0,0 0 1 0 0,0 0-1 0 0,0 0 1 0 0,0 0-1 0 0,0-1 98 0 0,-5-12-4314 0 0</inkml:trace>
  <inkml:trace contextRef="#ctx0" brushRef="#br0" timeOffset="-328.603">1268 1690 6441 0 0,'0'1'278'0'0,"-1"1"0"0"0,1 0 0 0 0,0-1 0 0 0,0 1 0 0 0,0 0 0 0 0,0-1-1 0 0,0 1 1 0 0,0 0 0 0 0,0-1 0 0 0,1 1 0 0 0,-1-1 0 0 0,1 1 0 0 0,-1 0-1 0 0,1-1 1 0 0,-1 1 0 0 0,1-1 0 0 0,0 1 0 0 0,0-1 0 0 0,0 0 0 0 0,0 1-278 0 0,22 25 1220 0 0,-18-23-824 0 0,0 0-309 0 0,1 1 0 0 0,0-1 0 0 0,0 0 1 0 0,1-1-1 0 0,-1 0 0 0 0,1 0 0 0 0,0 0 0 0 0,0-1 0 0 0,0 0 0 0 0,0 0 1 0 0,0 0-1 0 0,0-1 0 0 0,1-1 0 0 0,6 1-87 0 0,17 0 159 0 0,-1-2 0 0 0,26-3-159 0 0,-54 4 6 0 0,7-1-2 0 0,46-5 114 0 0,15-4-118 0 0,-54 6 3 0 0,-1 1 0 0 0,0-2 0 0 0,0 0 0 0 0,0 0 0 0 0,0-2 0 0 0,10-6-3 0 0,-19 9 9 0 0,1 0 0 0 0,-1-1 0 0 0,0 1-1 0 0,-1-1 1 0 0,1-1 0 0 0,-1 1 0 0 0,0-1-1 0 0,-1 0 1 0 0,1 0 0 0 0,-1 0 0 0 0,-1-1-1 0 0,1 0 1 0 0,-1 1 0 0 0,0-1 0 0 0,0 0-1 0 0,-1-1 1 0 0,0 1 0 0 0,0 0 0 0 0,-1-1-1 0 0,0 1 1 0 0,0-1 0 0 0,-1 1 0 0 0,0-1-1 0 0,0 1 1 0 0,-1-8-9 0 0,-1 4 47 0 0,0 0-1 0 0,0 0 1 0 0,-1 0-1 0 0,0 0 0 0 0,-1 1 1 0 0,-1-1-1 0 0,1 1 1 0 0,-2 0-1 0 0,1 1 1 0 0,-1-1-1 0 0,-1 1 0 0 0,0 0 1 0 0,0 0-1 0 0,0 1 1 0 0,-1 0-1 0 0,-1 1 0 0 0,-3-3-46 0 0,8 7 83 0 0,-1 0 0 0 0,0 0 0 0 0,0 1 0 0 0,0 0 0 0 0,0 0 0 0 0,-1 0 0 0 0,1 1 0 0 0,-1 0 0 0 0,1 0-1 0 0,-1 0 1 0 0,1 0 0 0 0,-1 1 0 0 0,1 0 0 0 0,-1 0 0 0 0,0 1 0 0 0,1 0 0 0 0,-1-1 0 0 0,1 2-1 0 0,0-1 1 0 0,-1 1 0 0 0,1 0 0 0 0,0 0 0 0 0,-1 1-83 0 0,-15 6 270 0 0,1 1 1 0 0,1 2-1 0 0,0 0 0 0 0,0 0 1 0 0,-1 4-271 0 0,-13 13 273 0 0,0 1 1 0 0,2 1 0 0 0,2 2-1 0 0,-16 23-273 0 0,33-42 95 0 0,-8 12 99 0 0,0 1 0 0 0,2 1-1 0 0,2 1 1 0 0,0 0 0 0 0,-7 23-194 0 0,15-32 72 0 0,0 1 1 0 0,2 0 0 0 0,0 1 0 0 0,2-1-1 0 0,0 1 1 0 0,1 0 0 0 0,1 0-1 0 0,2 0 1 0 0,0 0-73 0 0,0-13 0 0 0,1 0-1 0 0,0-1 1 0 0,0 1-1 0 0,1-1 1 0 0,1 1 0 0 0,-1-1-1 0 0,1 1 1 0 0,0-1-1 0 0,1 0 1 0 0,0-1-1 0 0,0 1 1 0 0,1-1-1 0 0,0 1 1 0 0,0-3-13 0 0,0 0-1 0 0,0 0 1 0 0,0 0 0 0 0,1 0-1 0 0,0-1 1 0 0,0 0-1 0 0,0 0 1 0 0,0-1-1 0 0,1 1 1 0 0,-1-1-1 0 0,1-1 1 0 0,0 1-1 0 0,0-1 1 0 0,0 0-1 0 0,0-1 1 0 0,0 0 13 0 0,14 2-404 0 0,0-1 1 0 0,1-1 0 0 0,-1-1 0 0 0,0-1-1 0 0,0-1 1 0 0,1-1 0 0 0,-1-1 0 0 0,-1-1-1 0 0,13-4 404 0 0,20-9-4158 0 0,-1-2 0 0 0,-1-2 0 0 0,4-5 4158 0 0,9-6-5829 0 0</inkml:trace>
  <inkml:trace contextRef="#ctx0" brushRef="#br0" timeOffset="4465">11175 287 7170 0 0,'0'-5'569'0'0,"-2"-19"2329"0"0,1 24-2810 0 0,1-1-1 0 0,0 1 1 0 0,0-1-1 0 0,-1 1 1 0 0,1-1 0 0 0,0 1-1 0 0,-1-1 1 0 0,1 1 0 0 0,-1 0-1 0 0,1-1 1 0 0,0 1-1 0 0,-1-1 1 0 0,1 1 0 0 0,-1 0-1 0 0,1 0 1 0 0,-1-1 0 0 0,1 1-1 0 0,-1 0 1 0 0,1 0-1 0 0,-1-1 1 0 0,0 1 0 0 0,1 0-1 0 0,-1 0 1 0 0,1 0 0 0 0,-1 0-1 0 0,1 0 1 0 0,-1 0 0 0 0,0 0-1 0 0,1 0 1 0 0,-1 0-1 0 0,1 0 1 0 0,-1 0 0 0 0,1 0-1 0 0,-1 1 1 0 0,0-1 0 0 0,1 0-1 0 0,-1 0 1 0 0,1 1-1 0 0,-1-1 1 0 0,1 0 0 0 0,-1 1-88 0 0,-10 4 569 0 0,0 1 1 0 0,0 1 0 0 0,0 0 0 0 0,0 1 0 0 0,1 0-1 0 0,-7 7-569 0 0,-57 61 1344 0 0,18-13-577 0 0,-129 138 935 0 0,-23 22-431 0 0,127-140-533 0 0,-68 91-738 0 0,107-121-508 0 0,38-48-319 0 0,6-14 415 0 0,7-14-2 0 0,0 10 145 0 0,1 0 1 0 0,0 0 0 0 0,9-6 268 0 0,-6 5-201 0 0,0-1 0 0 0,5-9 201 0 0,13-20 44 0 0,6-4-44 0 0,-26 36 41 0 0,0-1 0 0 0,1 2-1 0 0,0-1 1 0 0,1 2 0 0 0,12-9-41 0 0,-21 17 4 0 0,1-1 1 0 0,0 2-1 0 0,0-1 0 0 0,-1 0 1 0 0,1 1-1 0 0,0 0 1 0 0,0 0-1 0 0,0 0 1 0 0,0 1-1 0 0,1 0 1 0 0,-1 0-1 0 0,0 0 0 0 0,0 0 1 0 0,0 1-1 0 0,0 0 1 0 0,0 0-1 0 0,0 0 1 0 0,0 1-1 0 0,-1 0 1 0 0,1 0-1 0 0,1 0-4 0 0,3 2 33 0 0,-1 0 0 0 0,0 1 0 0 0,-1 0 0 0 0,1 0 1 0 0,-1 0-1 0 0,0 1 0 0 0,0 0 0 0 0,0 0 0 0 0,-1 1 0 0 0,0 0 0 0 0,3 4-33 0 0,40 76-342 0 0,-32-55-1536 0 0,19 27 1878 0 0,6 6-5804 0 0,-23-24-3121 0 0,-16-35 5075 0 0</inkml:trace>
  <inkml:trace contextRef="#ctx0" brushRef="#br0" timeOffset="4793.101">10835 894 4425 0 0,'-1'-5'708'0'0,"1"0"-1"0"0,-1-1 1 0 0,1 1-1 0 0,0-1 1 0 0,0 1-1 0 0,1 0 1 0 0,0-1-1 0 0,0 1 1 0 0,0 0 0 0 0,0-1-1 0 0,1 1 1 0 0,1-2-708 0 0,-2 4 151 0 0,1 1 1 0 0,-1-1 0 0 0,1 1-1 0 0,0 0 1 0 0,0 0 0 0 0,0-1-1 0 0,0 2 1 0 0,0-1 0 0 0,0 0-1 0 0,0 0 1 0 0,1 1 0 0 0,-1-1-1 0 0,0 1 1 0 0,1-1 0 0 0,0 1-1 0 0,-1 0 1 0 0,1 0 0 0 0,0 0-1 0 0,-1 1 1 0 0,1-1 0 0 0,0 1-1 0 0,0-1 1 0 0,-1 1 0 0 0,3 0-152 0 0,18 0 542 0 0,1 1 0 0 0,12 2-542 0 0,12 0 210 0 0,45 5-656 0 0,-60-5-949 0 0,-1 0 0 0 0,1-2 0 0 0,0-2 0 0 0,5-1 1395 0 0,51-10-7430 0 0,-49 2 3084 0 0</inkml:trace>
  <inkml:trace contextRef="#ctx0" brushRef="#br0" timeOffset="4794.101">11664 113 7658 0 0,'-7'-24'2438'0'0,"6"20"-1823"0"0,0 0 0 0 0,-1-1 0 0 0,1 1 0 0 0,-1 0 0 0 0,0 0-1 0 0,0 0 1 0 0,0 0-615 0 0,2 4 138 0 0,-1 1 0 0 0,1-1 1 0 0,-1 0-1 0 0,1 1 0 0 0,0-1 0 0 0,-1 0 0 0 0,1 1 0 0 0,0-1 0 0 0,0 1 0 0 0,-1-1 0 0 0,1 0 0 0 0,0 1 0 0 0,0-1 0 0 0,-1 1 0 0 0,1-1 0 0 0,0 1 0 0 0,0-1 0 0 0,0 1 0 0 0,0-1 0 0 0,0 1 0 0 0,0-1 0 0 0,0 1 0 0 0,0-1 0 0 0,0 1 0 0 0,0-1 1 0 0,0 1-1 0 0,0-1 0 0 0,0 1-138 0 0,-5 34 1179 0 0,0 2-376 0 0,-5 22 1446 0 0,0 43-2249 0 0,0-4 661 0 0,4-19-787 0 0,3-1 1 0 0,4 1-1 0 0,9 74 126 0 0,5 16-7287 0 0,-12-151 5051 0 0,0 0-1 0 0,2 0 1 0 0,0 0 0 0 0,1 0 2236 0 0,3 11-2891 0 0,-8-24 2370 0 0,0 0-1 0 0,0 0 1 0 0,-1 0-1 0 0,1 0 1 0 0,-1 0-1 0 0,0 0 1 0 0,-1 4 521 0 0</inkml:trace>
  <inkml:trace contextRef="#ctx0" brushRef="#br0" timeOffset="5132.622">11092 1452 5225 0 0,'-9'6'545'0'0,"0"0"0"0"0,1 0 1 0 0,0 1-1 0 0,0 1 0 0 0,0-1 0 0 0,1 1 0 0 0,0 0 0 0 0,1 0 0 0 0,0 1 0 0 0,0 0 1 0 0,1 0-1 0 0,0 1 0 0 0,0-1 0 0 0,1 1 0 0 0,0 0 0 0 0,1 0 0 0 0,0 1 0 0 0,1-1 1 0 0,0 1-1 0 0,1-1 0 0 0,0 4-545 0 0,0 12 776 0 0,2 1 0 0 0,1-1 0 0 0,1 0 0 0 0,1 0 0 0 0,2 0 0 0 0,0-1 0 0 0,4 9-776 0 0,-5-21 142 0 0,0 1 1 0 0,0-1 0 0 0,2-1 0 0 0,-1 1-1 0 0,2-1 1 0 0,0 0 0 0 0,0 0-1 0 0,1-1 1 0 0,0 0 0 0 0,1-1-1 0 0,0 0 1 0 0,1-1 0 0 0,0 0-1 0 0,5 3-142 0 0,-9-8-32 0 0,0-1 0 0 0,0 0-1 0 0,0 0 1 0 0,0 0 0 0 0,0-1-1 0 0,1-1 1 0 0,-1 1 0 0 0,1-1-1 0 0,-1 0 1 0 0,1-1 0 0 0,-1 1-1 0 0,1-2 1 0 0,5 0 32 0 0,15-2-349 0 0,0-2-1 0 0,0-1 1 0 0,2-2 349 0 0,5-1-385 0 0,12-3-695 0 0,-1-2 0 0 0,-1-2 0 0 0,20-10 1080 0 0,-46 17-152 0 0,1-1 0 0 0,-2-1 0 0 0,1 0 0 0 0,-1-2 0 0 0,-1 0 0 0 0,0-1 0 0 0,-1 0 0 0 0,12-15 152 0 0,-24 24 132 0 0,0 0-1 0 0,-1 0 1 0 0,1-1-1 0 0,-1 1 1 0 0,0-1-1 0 0,-1 0 1 0 0,1 0 0 0 0,-1 0-1 0 0,0 0 1 0 0,-1 0-1 0 0,1-1 1 0 0,-1 1-1 0 0,0-1-131 0 0,-1-3 206 0 0,0 0-1 0 0,0 0 0 0 0,-1 0 1 0 0,0 1-1 0 0,-1-1 1 0 0,0 0-1 0 0,0 1 0 0 0,-1-2-205 0 0,-6-13 283 0 0,-1 2 0 0 0,0-1-1 0 0,-2 2 1 0 0,0-1 0 0 0,-2 2-1 0 0,-5-6-282 0 0,10 13 70 0 0,-1 1 0 0 0,-1 1 0 0 0,0 0 0 0 0,-1 1 0 0 0,0 0 0 0 0,0 0 0 0 0,-1 2 0 0 0,-1-1 0 0 0,1 2 0 0 0,-1 0 0 0 0,0 0 0 0 0,-1 1 0 0 0,0 1 0 0 0,0 1 0 0 0,0 0 0 0 0,0 0 0 0 0,0 2 0 0 0,-11-1-70 0 0,2 2-263 0 0,0 0 1 0 0,0 2-1 0 0,0 1 0 0 0,0 0 0 0 0,0 2 0 0 0,0 1 0 0 0,1 1 1 0 0,0 0-1 0 0,0 2 0 0 0,1 1 0 0 0,-16 9 263 0 0,7-3-1508 0 0,1 2 0 0 0,1 1 0 0 0,1 1 0 0 0,-6 7 1508 0 0,-36 37-6122 0 0,-8-1-1975 0 0</inkml:trace>
  <inkml:trace contextRef="#ctx0" brushRef="#br0" timeOffset="2102">7007 308 5673 0 0,'-28'22'5014'0'0,"1"-1"-3822"0"0,-32 38-343 0 0,3 2 0 0 0,3 3 0 0 0,-9 17-849 0 0,9-12 346 0 0,-266 307 572 0 0,304-359-906 0 0,-3 5 31 0 0,-1-2 0 0 0,-1 0 0 0 0,-1-1 0 0 0,0-1 0 0 0,-7 3-43 0 0,79-93-2299 0 0,-15 27 1753 0 0,2 3 1 0 0,9-7 545 0 0,-27 31 69 0 0,0 1-1 0 0,1 1 0 0 0,1 1 1 0 0,0 0-1 0 0,20-8-68 0 0,-36 20 34 0 0,0 1 0 0 0,1 0 0 0 0,-1 0-1 0 0,1 0 1 0 0,-1 1 0 0 0,1 0 0 0 0,-1 0-1 0 0,1 0 1 0 0,0 1 0 0 0,-1 0 0 0 0,1 1 0 0 0,0-1-1 0 0,-1 1 1 0 0,1 1 0 0 0,-1-1 0 0 0,1 1-1 0 0,-1 0 1 0 0,0 1 0 0 0,0-1 0 0 0,1 2-34 0 0,10 5 38 0 0,0 1 1 0 0,0 0-1 0 0,-1 2 1 0 0,0 0 0 0 0,-1 0-1 0 0,3 6-38 0 0,28 32-715 0 0,-37-38-880 0 0,2 0 0 0 0,-1-1 0 0 0,1 0 0 0 0,0-1 0 0 0,13 9 1595 0 0,1-2-3372 0 0,-13-8 1666 0 0</inkml:trace>
  <inkml:trace contextRef="#ctx0" brushRef="#br0" timeOffset="2463.893">7197 1 8338 0 0,'1'0'75'0'0,"-1"0"0"0"0,0 0 1 0 0,0 0-1 0 0,0 0 0 0 0,0-1 1 0 0,0 1-1 0 0,1 0 0 0 0,-1 0 0 0 0,0 0 1 0 0,0 0-1 0 0,0 0 0 0 0,0 0 1 0 0,1 0-1 0 0,-1 0 0 0 0,0 0 0 0 0,0 0 1 0 0,0 0-1 0 0,0 0 0 0 0,1 0 1 0 0,-1 0-1 0 0,0 0 0 0 0,0 0 0 0 0,0 0 1 0 0,0 0-1 0 0,1 0 0 0 0,-1 0 1 0 0,0 0-1 0 0,0 0 0 0 0,0 0 0 0 0,0 0 1 0 0,1 1-1 0 0,-1-1 0 0 0,0 0 1 0 0,0 0-1 0 0,0 0 0 0 0,0 0 0 0 0,0 0 1 0 0,0 0-1 0 0,1 0 0 0 0,-1 1 1 0 0,0-1-1 0 0,0 0 0 0 0,0 0 0 0 0,0 0 1 0 0,0 0-76 0 0,6 13 1778 0 0,0 15-57 0 0,0 150 1370 0 0,-5-69-2124 0 0,2 391 540 0 0,1-247-1185 0 0,0-68-931 0 0,4-142-194 0 0,-24-196-3196 0 0,15 97 3891 0 0,2 0 0 0 0,2 0 0 0 0,3 0 1 0 0,2 1-1 0 0,11-40 108 0 0,-15 82 13 0 0,0 0 0 0 0,1 1 0 0 0,1 0-1 0 0,1-2-12 0 0,-5 10 12 0 0,0 0-1 0 0,0 0 1 0 0,0 0-1 0 0,1 1 1 0 0,0-1-1 0 0,-1 1 1 0 0,1 0-1 0 0,0 0 1 0 0,1 0-1 0 0,-1 0 1 0 0,1 0-1 0 0,-1 1 0 0 0,1-1 1 0 0,0 1-12 0 0,-1 1 29 0 0,0 1 0 0 0,0-1 0 0 0,0 1 0 0 0,0-1 0 0 0,0 1 1 0 0,0 0-1 0 0,0 1 0 0 0,0-1 0 0 0,-1 0 0 0 0,1 1 0 0 0,0 0 0 0 0,0-1 0 0 0,0 1 0 0 0,0 0 1 0 0,0 1-30 0 0,39 20 326 0 0,-18-5-757 0 0,0 2 0 0 0,-2 1 0 0 0,0 1 0 0 0,-1 1 0 0 0,4 8 431 0 0,5 5-2543 0 0,-18-19-353 0 0,2-1 1 0 0,0 0 0 0 0,11 8 2895 0 0,-9-8-2745 0 0</inkml:trace>
  <inkml:trace contextRef="#ctx0" brushRef="#br0" timeOffset="2797.895">6678 1493 1888 0 0,'-10'14'618'0'0,"0"1"0"0"0,2 0-1 0 0,-1 1 1 0 0,2 0 0 0 0,0 0-1 0 0,1 1 1 0 0,1-1-1 0 0,-1 6-617 0 0,4-13 278 0 0,1 1-1 0 0,0-1 0 0 0,0 0 1 0 0,1 1-1 0 0,0-1 0 0 0,1 1 1 0 0,0-1-1 0 0,0 0 0 0 0,1 1 1 0 0,0-1-1 0 0,1 0 0 0 0,0 0 1 0 0,0 0-1 0 0,3 3-277 0 0,0 0 364 0 0,0 0 1 0 0,1-1-1 0 0,0 1 0 0 0,1-2 1 0 0,1 1-1 0 0,-1-1 0 0 0,2 0 1 0 0,-1-1-1 0 0,9 7-364 0 0,-4-7 371 0 0,-1-1 1 0 0,1 0-1 0 0,0-1 0 0 0,0 0 1 0 0,1-1-1 0 0,0-1 0 0 0,0 0 0 0 0,12 2-371 0 0,-1-2 463 0 0,0-1-1 0 0,1-1 0 0 0,0-1 1 0 0,19-1-463 0 0,-25-2 110 0 0,0-1 0 0 0,1-1 0 0 0,-1-1 0 0 0,-1-1 0 0 0,1-1 0 0 0,-1-1 0 0 0,16-7-110 0 0,-20 7 58 0 0,-1-1 1 0 0,0 0-1 0 0,0-1 1 0 0,-1-1-1 0 0,0 0 1 0 0,-1-1-1 0 0,0 0 1 0 0,-1-1-1 0 0,9-11-58 0 0,-16 16 1 0 0,0 0 0 0 0,0 0 0 0 0,-1-1 0 0 0,0 1 0 0 0,0-1 0 0 0,-1 0 0 0 0,0 0 0 0 0,-1 0 0 0 0,0 0 0 0 0,0 0 1 0 0,0-1-1 0 0,-1-5-1 0 0,0 9 15 0 0,-1-1 1 0 0,0 1 0 0 0,0-1 0 0 0,-1 1-1 0 0,0-1 1 0 0,0 1 0 0 0,0-1 0 0 0,0 1-1 0 0,-1 0 1 0 0,0 0 0 0 0,0 0 0 0 0,-1 0-1 0 0,1 0 1 0 0,-1 0 0 0 0,0 0 0 0 0,0 1-1 0 0,-1-1 1 0 0,1 1 0 0 0,-3-2-16 0 0,-9-7 37 0 0,-1 0 0 0 0,-1 1 0 0 0,0 1 1 0 0,-1 0-1 0 0,0 1 0 0 0,0 1 0 0 0,-1 1 0 0 0,0 1 0 0 0,-1 0 0 0 0,1 2 0 0 0,-19-3-36 0 0,12 3 3 0 0,-1 2 0 0 0,1 1 0 0 0,0 0 0 0 0,-1 3 0 0 0,1 0 0 0 0,0 1 0 0 0,-1 2 0 0 0,-24 6-4 0 0,19-2-530 0 0,1 2-1 0 0,0 1 0 0 0,1 1 1 0 0,0 2-1 0 0,-3 3 531 0 0,20-10-685 0 0,2 0-1 0 0,-1 1 1 0 0,1 0 0 0 0,0 1 0 0 0,0 1 0 0 0,1-1 0 0 0,1 2-1 0 0,0-1 1 0 0,0 1 0 0 0,1 0 0 0 0,0 1 0 0 0,1 0-1 0 0,-1 3 686 0 0,6-12-322 0 0,1 0 0 0 0,-1 0 0 0 0,1 0 0 0 0,0-1 0 0 0,0 1-1 0 0,0 0 1 0 0,0 0 0 0 0,1 1 0 0 0,-1-1 0 0 0,1 0 0 0 0,0 0 0 0 0,0 0-1 0 0,0 0 1 0 0,0 0 0 0 0,1 0 0 0 0,-1 0 0 0 0,1 0 0 0 0,0 0-1 0 0,0 0 1 0 0,0 0 0 0 0,0 0 0 0 0,0 0 0 0 0,1 0 0 0 0,-1-1 0 0 0,2 3 322 0 0,15 6-1238 0 0</inkml:trace>
  <inkml:trace contextRef="#ctx0" brushRef="#br0" timeOffset="3125.941">8289 418 12203 0 0,'12'-9'1025'0'0,"1"1"1"0"0,1 0-1 0 0,0 0 1 0 0,0 2-1 0 0,0 0 1 0 0,1 0-1 0 0,1 1-1025 0 0,20-8 1166 0 0,-2 0-735 0 0,1 1 0 0 0,1 3-1 0 0,0 0 1 0 0,0 3 0 0 0,5 0-431 0 0,-20 4 106 0 0,1 1 0 0 0,-1 0 0 0 0,0 2 0 0 0,0 0 0 0 0,1 2 1 0 0,-1 0-1 0 0,-1 1 0 0 0,1 1 0 0 0,10 5-106 0 0,-23-7 11 0 0,0 1 1 0 0,-1 0 0 0 0,0 0 0 0 0,1 1-1 0 0,-2-1 1 0 0,1 2 0 0 0,-1-1-1 0 0,1 1 1 0 0,-1 0 0 0 0,-1 0 0 0 0,1 0-1 0 0,-1 1 1 0 0,-1 0 0 0 0,1 0-1 0 0,-1 0 1 0 0,0 1 0 0 0,-1 0 0 0 0,1-1-1 0 0,-2 1 1 0 0,1 0 0 0 0,-1 0-1 0 0,0 1-11 0 0,3 16-97 0 0,-1 1 1 0 0,-2 0-1 0 0,0 0 0 0 0,-2 0 0 0 0,-1 0 0 0 0,-2 13 97 0 0,-1-4-641 0 0,-2 0 1 0 0,-1 0-1 0 0,-2-1 1 0 0,-1 0 0 0 0,-9 17 640 0 0,-22 44-9859 0 0,-15 18 9859 0 0,38-76-3008 0 0,-5 2-1106 0 0,-5-9 973 0 0</inkml:trace>
  <inkml:trace contextRef="#ctx0" brushRef="#br0" timeOffset="3465.12">8537 824 3337 0 0,'-8'-5'3328'0'0,"2"5"-1303"0"0,4 2-193 0 0,-7 7-119 0 0,6 2-417 0 0,6 3-360 0 0,-6-1-512 0 0,6 7-200 0 0,6 10 0 0 0,-4-2-368 0 0,1 8-248 0 0,-6 0-392 0 0,5-3-504 0 0,-2 3-377 0 0,-6 2-503 0 0,3-2-633 0 0,-11-3-535 0 0,-6-5 583 0 0</inkml:trace>
  <inkml:trace contextRef="#ctx0" brushRef="#br0" timeOffset="3466.12">7998 1214 3529 0 0,'-12'12'8155'0'0,"12"-11"-8023"0"0,0-1 0 0 0,0 0 0 0 0,0 0 0 0 0,0 1-1 0 0,0-1 1 0 0,0 0 0 0 0,0 1 0 0 0,0-1 0 0 0,0 0-1 0 0,0 0 1 0 0,0 1 0 0 0,0-1 0 0 0,0 0 0 0 0,1 0 0 0 0,-1 1-1 0 0,0-1 1 0 0,0 0 0 0 0,0 0 0 0 0,0 1 0 0 0,0-1 0 0 0,1 0-1 0 0,-1 0 1 0 0,0 0 0 0 0,0 1 0 0 0,1-1 0 0 0,-1 0 0 0 0,0 0-1 0 0,0 0 1 0 0,0 0 0 0 0,1 1 0 0 0,-1-1 0 0 0,0 0-1 0 0,1 0-130 0 0,31 7 2585 0 0,-22-6-2354 0 0,31 1 373 0 0,0-1 0 0 0,-1-2-1 0 0,1-2 1 0 0,36-7-605 0 0,-28 4 65 0 0,42-9-1608 0 0,67-20 1543 0 0,-64 13-9346 0 0,52-5 9346 0 0,-83 19-5228 0 0,-10-4 88 0 0</inkml:trace>
  <inkml:trace contextRef="#ctx0" brushRef="#br0" timeOffset="3794.058">9324 87 3481 0 0,'0'-5'614'0'0,"0"1"-1"0"0,0-1 1 0 0,0 1 0 0 0,1-1 0 0 0,-1 1-1 0 0,1 0 1 0 0,0-1 0 0 0,0 1 0 0 0,1 0-1 0 0,-1 0 1 0 0,1 0 0 0 0,0 0 0 0 0,1-1-614 0 0,-3 4 106 0 0,1 1 0 0 0,-1-1 1 0 0,1 1-1 0 0,-1 0 0 0 0,1-1 1 0 0,-1 1-1 0 0,1 0 0 0 0,-1-1 0 0 0,1 1 1 0 0,-1 0-1 0 0,1 0 0 0 0,-1-1 1 0 0,1 1-1 0 0,0 0 0 0 0,-1 0 1 0 0,1 0-1 0 0,0 0 0 0 0,-1 0 0 0 0,1 0 1 0 0,-1 0-1 0 0,1 0 0 0 0,0 0 1 0 0,-1 0-1 0 0,1 0 0 0 0,-1 1 1 0 0,1-1-1 0 0,0 0 0 0 0,-1 0 0 0 0,1 1 1 0 0,-1-1-1 0 0,1 0 0 0 0,-1 0 1 0 0,1 1-1 0 0,-1-1 0 0 0,1 1 1 0 0,-1-1-107 0 0,17 17 1621 0 0,-14-10-1262 0 0,0 0 0 0 0,0 0 1 0 0,0 0-1 0 0,-1 1 1 0 0,0-1-1 0 0,0 4-359 0 0,0-3 220 0 0,0 9 82 0 0,0 0-1 0 0,-1 0 1 0 0,0-1-1 0 0,-1 1 1 0 0,-2 0 0 0 0,-1 9-302 0 0,0 15 333 0 0,-1 264 716 0 0,1-8-1031 0 0,-1-89-1530 0 0,4-161 802 0 0,4 70-2906 0 0,-5-104 2569 0 0,1-13 1021 0 0,0 0 1 0 0,0 0 0 0 0,0 0-1 0 0,-1 1 1 0 0,1-1 0 0 0,0 0 0 0 0,0 0-1 0 0,0 0 1 0 0,0 0 0 0 0,0 0-1 0 0,0 0 1 0 0,-1 0 0 0 0,1 0 0 0 0,0 0-1 0 0,0 0 1 0 0,0 0 0 0 0,0 1-1 0 0,0-1 1 0 0,-1 0 0 0 0,1 0-1 0 0,0 0 1 0 0,0 0 0 0 0,0 0 0 0 0,0 0-1 0 0,0 0 1 0 0,-1 0 0 0 0,1 0-1 0 0,0-1 1 0 0,0 1 0 0 0,0 0 0 0 0,0 0-1 0 0,0 0 1 0 0,-1 0 0 0 0,1 0-1 0 0,0 0 1 0 0,0 0 0 0 0,0 0-1 0 0,0 0 1 0 0,0 0 0 0 0,0 0 0 0 0,-1-1 25 0 0,0 0-34 0 0,1 0 0 0 0,-1 0 0 0 0,0 0 0 0 0,0 0 0 0 0,1 0 0 0 0,-1 0 0 0 0,1-1 0 0 0,-1 1 0 0 0,1 0 0 0 0,-1 0 0 0 0,1-1 0 0 0,0 1 0 0 0,0 0 0 0 0,0-1 0 0 0,-1 1 0 0 0,1 0 0 0 0,1-1 0 0 0,-1 0 34 0 0,1-35 187 0 0,-4-33-187 0 0,1 48 180 0 0,1 1 0 0 0,1-1 1 0 0,1 0-1 0 0,1 0 0 0 0,0 0 0 0 0,2 1 1 0 0,2-7-181 0 0,28-72 462 0 0,-28 83-370 0 0,2 1-1 0 0,0 0 1 0 0,0 0 0 0 0,9-11-92 0 0,-14 23 39 0 0,1 0-1 0 0,-1 0 1 0 0,0 1-1 0 0,1-1 1 0 0,0 1-1 0 0,0 0 1 0 0,0 0-1 0 0,0 0 1 0 0,0 0 0 0 0,1 1-1 0 0,-1 0 1 0 0,1-1-1 0 0,0 2 1 0 0,0-1-1 0 0,-1 1 1 0 0,1-1-1 0 0,0 1 1 0 0,0 1-1 0 0,0-1 1 0 0,0 1-1 0 0,0 0 1 0 0,0 0-1 0 0,5 1-38 0 0,0 0-2 0 0,0 1-1 0 0,0 0 0 0 0,0 1 0 0 0,-1 0 0 0 0,1 1 0 0 0,-1 0 0 0 0,1 0 1 0 0,-1 1-1 0 0,-1 0 0 0 0,1 1 0 0 0,0 0 3 0 0,37 26-3536 0 0,9 3 3536 0 0,15 5-8576 0 0,-47-26 3723 0 0</inkml:trace>
  <inkml:trace contextRef="#ctx0" brushRef="#br0" timeOffset="4137.85">8637 1377 5977 0 0,'-11'11'993'0'0,"0"0"0"0"0,1 1 0 0 0,0 0 0 0 0,2 1 0 0 0,-1 0 0 0 0,-5 12-993 0 0,11-18 341 0 0,0 0 1 0 0,0 0-1 0 0,1 0 1 0 0,0 0-1 0 0,1 0 1 0 0,-1 1-1 0 0,1-1 1 0 0,1 1-1 0 0,-1-1 1 0 0,1 1-1 0 0,0-1 1 0 0,1 1-1 0 0,0-1 1 0 0,2 8-342 0 0,1 0 353 0 0,0 0 0 0 0,2-1 1 0 0,-1 1-1 0 0,2-1 0 0 0,0 0 1 0 0,1-1-1 0 0,0 0 0 0 0,1 0 1 0 0,0-1-1 0 0,1 0 0 0 0,0 0 1 0 0,2-1-354 0 0,3 3 237 0 0,2 0 1 0 0,0-1 0 0 0,0-1 0 0 0,1-1-1 0 0,1 0 1 0 0,0-2 0 0 0,0 0-1 0 0,8 2-237 0 0,10 1 9 0 0,0-1 0 0 0,1-2 0 0 0,0-2 0 0 0,1-2 0 0 0,-1-1 0 0 0,1-1 0 0 0,0-3 0 0 0,0-1 0 0 0,15-4-9 0 0,-13-2-832 0 0,-1-1 0 0 0,-1-3 1 0 0,26-10 831 0 0,-19 7-1222 0 0,-7 1-137 0 0,8-2-5174 0 0,21-2 6533 0 0,8 0-6485 0 0,-64 13 4885 0 0,0-1 0 0 0,0-1 0 0 0,10-5 1600 0 0,-21 10-36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6:54:01.44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1144 715 5529 0 0,'0'-1'400'0'0,"-1"0"0"0"0,1 1 0 0 0,0-1-1 0 0,-1 0 1 0 0,1 0 0 0 0,-1 0 0 0 0,0 1-1 0 0,1-1 1 0 0,-1 0 0 0 0,1 1 0 0 0,-1-1 0 0 0,-1 0-400 0 0,2 1 91 0 0,-1 0 0 0 0,1-1 0 0 0,-1 1 0 0 0,0 0 0 0 0,1 0 0 0 0,-1 0 0 0 0,1 0 0 0 0,-1 0 0 0 0,0 0 0 0 0,1 1 0 0 0,-1-1 0 0 0,0 0 0 0 0,1 0 0 0 0,-1 0 0 0 0,1 1 0 0 0,-1-1 0 0 0,1 0 0 0 0,-1 0 0 0 0,0 1-91 0 0,-8 4 397 0 0,0 1 0 0 0,1 0 1 0 0,-1 0-1 0 0,1 0 0 0 0,1 1 0 0 0,-1 1 1 0 0,1-1-1 0 0,0 1 0 0 0,1 0-397 0 0,-15 21 407 0 0,2 1-1 0 0,0 0-406 0 0,10-14 189 0 0,-59 91 368 0 0,24-40-307 0 0,44-67-235 0 0,-4 8-55 0 0,5-6 18 0 0,4-5 101 0 0,-1 0-93 0 0,0 0 0 0 0,0-1 1 0 0,0 1-1 0 0,0-1 1 0 0,-1 0-1 0 0,1 0 0 0 0,-1-1 1 0 0,0 1-1 0 0,1-3 14 0 0,4-5-4 0 0,53-79-101 0 0,4-4 103 0 0,-40 61 210 0 0,22-22-208 0 0,-44 52-4 0 0,11-11 126 0 0,-13 13-75 0 0,-2 3 0 0 0,-9 8 29 0 0,-9 10 14 0 0,1 2-1 0 0,1 1 1 0 0,-8 13-90 0 0,11-15 10 0 0,-67 103-153 0 0,20-29 197 0 0,-183 265 103 0 0,194-277-184 0 0,39-61 2 0 0,69-132-678 0 0,-30 55 690 0 0,73-141-160 0 0,10 6 27 0 0,-13 48-223 0 0,-94 138 377 0 0,-3 3 8 0 0,0 0-1 0 0,0 1 0 0 0,0-1 0 0 0,0 0 0 0 0,1 1 0 0 0,-1-1 0 0 0,1 1 1 0 0,-1 0-1 0 0,1-1 0 0 0,1 0-15 0 0,-11 17 119 0 0,-24 37 21 0 0,-10 26-140 0 0,-4 6 204 0 0,-100 158 41 0 0,134-224-208 0 0,0 0-1 0 0,-1-1 0 0 0,-14 13-36 0 0,32-48-520 0 0,36-81 449 0 0,-12 30 78 0 0,-6 14-10 0 0,2 0-1 0 0,3 2 1 0 0,2 1-1 0 0,2 1 1 0 0,9-5 3 0 0,-40 53 9 0 0,5-4 59 0 0,-6 5-36 0 0,-4 5-18 0 0,-1 2-3 0 0,0 0-1 0 0,0 1 1 0 0,0 0 0 0 0,1 0 0 0 0,-1 0 0 0 0,1 2-11 0 0,-5 5 23 0 0,-110 164 6 0 0,76-114 48 0 0,-21 22-77 0 0,55-76-64 0 0,9-9 63 0 0,0 0 0 0 0,0 0 0 0 0,0 0 0 0 0,-1 0 0 0 0,1 1 0 0 0,0-1 0 0 0,0 0 0 0 0,0 0 0 0 0,0 0 0 0 0,0 0 0 0 0,0 0 0 0 0,0 0 0 0 0,0 0 0 0 0,0 0 0 0 0,0 0 0 0 0,0 0 0 0 0,0 0 0 0 0,0 0 1 0 0,0 0-1 0 0,0 0 0 0 0,0 0 0 0 0,0 0 0 0 0,0 0 0 0 0,-1 0 0 0 0,1 0 0 0 0,0 0 0 0 0,0 0 0 0 0,0 0 0 0 0,0 0 0 0 0,0 0 0 0 0,0 0 0 0 0,0 0 0 0 0,0 0 0 0 0,0 0 0 0 0,0 0 0 0 0,0 0 0 0 0,0 0 0 0 0,0-1 0 0 0,0 1 0 0 0,0 0 0 0 0,0 0 0 0 0,0 0 0 0 0,0 0 0 0 0,0 0 0 0 0,0 0 0 0 0,0 0 0 0 0,0 0 0 0 0,0 0 0 0 0,0 0 0 0 0,-1 0 0 0 0,1 0 0 0 0,0 0 0 0 0,0 0 0 0 0,0 0 1 0 0,2-7-41 0 0,2 0-24 0 0,-1 0-1 0 0,1 0 1 0 0,0 1 65 0 0,8-14-135 0 0,30-57-32 0 0,2 2-1 0 0,21-24 168 0 0,-64 99 1 0 0,2-5-5 0 0,1 0 0 0 0,0 0 1 0 0,0 0-1 0 0,0 0 1 0 0,0 1-1 0 0,1 0 0 0 0,0 0 1 0 0,0 0-1 0 0,4-2 4 0 0,-17 20 414 0 0,-35 59-200 0 0,14-31-268 0 0,-15 22 262 0 0,18-24-338 0 0,26-40 130 0 0,0 0-1 0 0,0 0 1 0 0,0 0-1 0 0,0 0 0 0 0,0 0 1 0 0,0 0-1 0 0,0 0 1 0 0,0 0-1 0 0,0 0 0 0 0,0 0 1 0 0,0 1-1 0 0,0-1 1 0 0,0 0-1 0 0,0 0 0 0 0,0 0 1 0 0,0 0-1 0 0,0 0 0 0 0,0 0 1 0 0,0 0-1 0 0,0 0 1 0 0,0 0-1 0 0,0 0 0 0 0,0 0 1 0 0,0 0-1 0 0,0 0 1 0 0,0 0-1 0 0,0 0 0 0 0,0 0 1 0 0,0 0-1 0 0,0 0 1 0 0,0 0-1 0 0,0 0 0 0 0,0 0 1 0 0,-1 0-1 0 0,1 0 1 0 0,0 0-1 0 0,0 0 0 0 0,0 0 1 0 0,0 0-1 0 0,0 0 1 0 0,0 0-1 0 0,0 0 0 0 0,0 0 1 0 0,0 0-1 0 0,0 0 1 0 0,0 0-1 0 0,0 0 0 0 0,0 0 1 0 0,0 0-1 0 0,0 0 1 0 0,0 0-1 0 0,0 0 0 0 0,0 0 1 0 0,0 0-1 0 0,0 0 1 0 0,0 0-1 0 0,0 0 0 0 0,0 0 1 0 0,0 0-1 0 0,0 0 1 0 0,0 0-1 0 0,0-1 1 0 0,-1-2-70 0 0,2-5-104 0 0,2 0 114 0 0,0 0-1 0 0,0 0 1 0 0,0 1-1 0 0,1-1 1 0 0,0 1 0 0 0,6-6 60 0 0,9-20-113 0 0,-16 27 164 0 0,1 1-1 0 0,0 0 0 0 0,0-1 1 0 0,1 0-51 0 0,8-11-72 0 0,-9 12 59 0 0,-3 5 18 0 0,-1 0 0 0 0,1-1 0 0 0,-1 1 1 0 0,1-1-1 0 0,-1 1 0 0 0,0 0 0 0 0,1-1 0 0 0,-1 1 1 0 0,0-1-1 0 0,0 1 0 0 0,1-1 0 0 0,-1 0 1 0 0,0 1-1 0 0,0-1 0 0 0,0 1 0 0 0,1-1 1 0 0,-1 1-1 0 0,0-1-5 0 0,-2 1 28 0 0,1 1 0 0 0,0-1-1 0 0,0 1 1 0 0,-1 0 0 0 0,1 0 0 0 0,0 0 0 0 0,0-1 0 0 0,0 1 0 0 0,0 0 0 0 0,0 0-28 0 0,-44 62-195 0 0,9-14 429 0 0,10-15-233 0 0,24-31 30 0 0,-4 4-207 0 0,5-8-20 0 0,2-5 4 0 0,5-6 175 0 0,-4 3-22 0 0,-3 10 7 0 0,1 0-1 0 0,0 0 0 0 0,-1-1 1 0 0,1 1-1 0 0,-1 0 0 0 0,1 0 1 0 0,-1-1-1 0 0,0 1 0 0 0,1 0 0 0 0,-1-1 1 0 0,0 1-1 0 0,1-1 0 0 0,-1 1 1 0 0,-1 0 32 0 0,-4 4-183 0 0,-35 51 71 0 0,14-19 254 0 0,20-27-207 0 0,6-7 47 0 0,-1-1-1 0 0,0 1 1 0 0,0-1 0 0 0,0 0 0 0 0,0 0 0 0 0,0 0 0 0 0,-1 1 18 0 0,1 0-33 0 0,2-3 33 0 0,0 0-1 0 0,0 0 0 0 0,0 0 0 0 0,0 0 1 0 0,0 0-1 0 0,0 0 0 0 0,0 0 1 0 0,0 1-1 0 0,0-1 0 0 0,-1 0 0 0 0,1 0 1 0 0,0 0-1 0 0,0 0 0 0 0,0 0 0 0 0,0 0 1 0 0,0 0-1 0 0,0 0 0 0 0,0 0 1 0 0,0 0-1 0 0,0 0 0 0 0,0 0 0 0 0,0 0 1 0 0,0 0-1 0 0,0 0 0 0 0,0 0 1 0 0,0 0-1 0 0,0 0 0 0 0,0 0 0 0 0,-1 0 1 0 0,1 0-1 0 0,0 0 0 0 0,0 0 0 0 0,0 1 1 0 0,0-1-1 0 0,0 0 0 0 0,0 0 1 0 0,0 0-1 0 0,0-1 0 0 0,0 1 0 0 0,0 0 1 0 0,0 0-1 0 0,0 0 0 0 0,-1 0 0 0 0,1 0 1 0 0,0 0-1 0 0,0 0 0 0 0,0 0 1 0 0,0 0-1 0 0,0 0 0 0 0,0 0 0 0 0,0 0 1 0 0,0 0-1 0 0,0 0 1 0 0,4-7-125 0 0,14-21 270 0 0,-12 17-92 0 0,-5 9-44 0 0,1 0-1 0 0,-1 0 1 0 0,0 0 0 0 0,-1 0-1 0 0,1 0 1 0 0,0 0-1 0 0,0-1-8 0 0,7-18 68 0 0,-4 15-50 0 0,-3 6-27 0 0,-1-1 0 0 0,1 1 1 0 0,-1-1-1 0 0,0 1 0 0 0,1-1 1 0 0,-1 1-1 0 0,1-1 0 0 0,-1 0 1 0 0,0 1-1 0 0,0-1 0 0 0,1 1 1 0 0,-1-1 8 0 0,0-1 22 0 0,1 0 1 0 0,0 0 0 0 0,-1 1 0 0 0,1-1 0 0 0,0 0 0 0 0,0 1-1 0 0,0-1 1 0 0,0 1 0 0 0,1-2-23 0 0,0 1-3 0 0,0 0-1 0 0,-1 0 0 0 0,1-1 1 0 0,-1 1-1 0 0,0-1 1 0 0,0 1 3 0 0,3-6-10 0 0,-1 1 1 0 0,1 0 0 0 0,2-2 9 0 0,2-5 50 0 0,-2 3-50 0 0,0 1 0 0 0,0 0 0 0 0,1 0 0 0 0,1 1 0 0 0,4-5 0 0 0,-6 5 88 0 0,-5 8-92 0 0,-1 0 1 0 0,1 0 0 0 0,0 0 0 0 0,-1 0 0 0 0,1 0 0 0 0,0 0 0 0 0,0 0 0 0 0,-1 1 0 0 0,1-1-1 0 0,0 0 1 0 0,0 0 0 0 0,0 1 0 0 0,0-1 3 0 0,0 1 3 0 0,-1 0 1 0 0,0 0-1 0 0,1-1 0 0 0,-1 1 1 0 0,0 0-1 0 0,1 0 1 0 0,-1-1-1 0 0,0 1 0 0 0,1 0 1 0 0,-1 0-1 0 0,0-1 0 0 0,1 1 1 0 0,-1 0-1 0 0,0-1 0 0 0,0 1 1 0 0,1 0-1 0 0,-1-1 0 0 0,0 1 1 0 0,0-1-1 0 0,0 1 1 0 0,0 0-1 0 0,1-1 0 0 0,-1 1 1 0 0,0-1-1 0 0,0 1 0 0 0,0 0 1 0 0,0-1-4 0 0,1-2-3 0 0,0 1-1 0 0,0-1 1 0 0,0 1 0 0 0,0-1 0 0 0,1 1 0 0 0,0-2 3 0 0,2-1 85 0 0,-3 3-82 0 0,0 0 0 0 0,1 0 0 0 0,-1 1 0 0 0,0-1 0 0 0,1 1 0 0 0,1-2-3 0 0,-2 2 10 0 0,1 0 1 0 0,-1-1-1 0 0,1 1 0 0 0,-1-1 1 0 0,1 1-1 0 0,-1-1 0 0 0,0 0 0 0 0,1-1-10 0 0,-1 0 3 0 0,1 0-1 0 0,-1 0 0 0 0,1 0 0 0 0,0 0 0 0 0,0 1 0 0 0,0-1 0 0 0,0 1 1 0 0,0 0-1 0 0,1-1 0 0 0,1 0-2 0 0,0 0 33 0 0,0-1 1 0 0,0 0 0 0 0,-1 1 0 0 0,3-4-34 0 0,-3 3 51 0 0,0 1 0 0 0,0-1 1 0 0,0 1-1 0 0,1 0 0 0 0,-1 0 1 0 0,4-2-52 0 0,5-3-39 0 0,0 0 1 0 0,7-7 38 0 0,-10 7 67 0 0,-5 5 17 0 0,12-8-85 0 0,-14 10 9 0 0,-1 0-45 0 0,-2 1 86 0 0,1-1-44 0 0,0 1 0 0 0,0 0 0 0 0,0 0 0 0 0,0 0 0 0 0,0 0 1 0 0,0 0-1 0 0,0 0 0 0 0,0 0 0 0 0,0 0 0 0 0,0 0 0 0 0,0 0 0 0 0,0 0 0 0 0,0 0 0 0 0,0-1 0 0 0,0 1 1 0 0,0 0-1 0 0,0 0 0 0 0,0 0 0 0 0,0 0 0 0 0,0 0 0 0 0,0 0 0 0 0,0 0 0 0 0,0 0 0 0 0,0 0 1 0 0,0 0-1 0 0,0 0 0 0 0,0 0 0 0 0,0 0 0 0 0,0-1 0 0 0,0 1 0 0 0,0 0 0 0 0,0 0 0 0 0,1 0 1 0 0,-1 0-1 0 0,0 0 0 0 0,0 0 0 0 0,0 0 0 0 0,0 0 0 0 0,0 0 0 0 0,0 0 0 0 0,0 0 0 0 0,0 0 0 0 0,0 0 1 0 0,0 0-1 0 0,0 0 0 0 0,0 0 0 0 0,1 0-5 0 0,-4 0-65 0 0,2-2 72 0 0,0 0 0 0 0,1 1 0 0 0,-1-1 0 0 0,1 0 1 0 0,0 0-1 0 0,-1 0 0 0 0,1 0 0 0 0,0 1 1 0 0,0-2-8 0 0,0-1 4 0 0,0 3-8 0 0,-1 1 0 0 0,1 0 0 0 0,0-1 0 0 0,0 1 0 0 0,-1 0 0 0 0,1 0 0 0 0,0-1-1 0 0,0 1 1 0 0,-1 0 0 0 0,1 0 0 0 0,0-1 0 0 0,-1 1 0 0 0,1 0 0 0 0,0 0 0 0 0,-1 0 0 0 0,1 0 0 0 0,0-1 0 0 0,-1 1 0 0 0,1 0 0 0 0,-1 0 0 0 0,1 0 0 0 0,0 0 0 0 0,-1 0 0 0 0,1 0-1 0 0,-1 0 1 0 0,1 0 0 0 0,0 0 0 0 0,-1 0 4 0 0,0 0 14 0 0,0 0-1 0 0,0 1 1 0 0,-1-1-1 0 0,1 0 1 0 0,0 1-1 0 0,0-1 1 0 0,0 0-1 0 0,0 1 1 0 0,0-1-1 0 0,-1 1-13 0 0,0 1-33 0 0,2-2 35 0 0,-1 1-1 0 0,0 0 1 0 0,0-1 0 0 0,0 1 0 0 0,0-1 0 0 0,0 1 0 0 0,0-1 0 0 0,0 1-1 0 0,0-1 1 0 0,0 0 0 0 0,0 1 0 0 0,-1-1 0 0 0,1 0 0 0 0,0 0-1 0 0,0 0 1 0 0,0 0-2 0 0,1 0 0 0 0,0 0 0 0 0,-1 0 0 0 0,1 0-1 0 0,0 0 1 0 0,0 0 0 0 0,0-1 0 0 0,-1 1-1 0 0,1 0 1 0 0,0 0 0 0 0,0 0 0 0 0,0 0-1 0 0,0-1 1 0 0,0 1 0 0 0,0 0 0 0 0,-1 0-1 0 0,1 0 1 0 0,0-1 0 0 0,0 1 0 0 0,0 0-1 0 0,0 0 1 0 0,0 0 0 0 0,0-1 0 0 0,0 1 0 0 0,0 0-1 0 0,0 0 1 0 0,0-1 0 0 0,0 1 0 0 0,0 0-1 0 0,0 0 1 0 0,0 0 0 0 0,0-1 0 0 0,1-5 26 0 0,-2 6-27 0 0,1-1 1 0 0,0 1-1 0 0,0-1 1 0 0,0 1-1 0 0,-1-1 1 0 0,1 1-1 0 0,0-1 1 0 0,0 1-1 0 0,0-1 1 0 0,0 1-1 0 0,0-1 1 0 0,0 1-1 0 0,0-1 1 0 0,0 0 0 0 0,0-7 55 0 0,-1 5-56 0 0,1 0 1 0 0,0 1-1 0 0,0-1 0 0 0,1 1 1 0 0,-1-1-1 0 0,0 0 1 0 0,1-10-77 0 0,-1 13 82 0 0,0 0 1 0 0,0-1-1 0 0,0 1 1 0 0,0 0-1 0 0,0-1 1 0 0,0 1 0 0 0,-1 0-1 0 0,1-1 1 0 0,0 1-1 0 0,0 0 1 0 0,0 0-1 0 0,-1-1 1 0 0,1 1 0 0 0,0 0-1 0 0,0 0 1 0 0,-1-1-1 0 0,1 1 1 0 0,0 0-1 0 0,-1 0 1 0 0,1 0-1 0 0,0 0 1 0 0,0-1 0 0 0,-1 1-1 0 0,1 0 1 0 0,0 0-1 0 0,-1 0 1 0 0,1 0-1 0 0,-1 0 1 0 0,1 0 0 0 0,-1 0-6 0 0,-2-2 11 0 0,1-2 41 0 0,2 4-55 0 0,0 0 0 0 0,0 0 1 0 0,0-1-1 0 0,0 1 0 0 0,0 0 0 0 0,0 0 0 0 0,-1 0 1 0 0,1 0-1 0 0,0-1 0 0 0,0 1 0 0 0,0 0 0 0 0,0 0 0 0 0,0 0 1 0 0,0 0-1 0 0,0 0 0 0 0,-1 0 0 0 0,1-1 0 0 0,0 1 1 0 0,0 0-1 0 0,0 0 0 0 0,0 0 0 0 0,-1 0 0 0 0,1 0 0 0 0,0 0 1 0 0,0 0 2 0 0,0 0 1 0 0,-1 0 1 0 0,1 0 0 0 0,0-1 0 0 0,0 1 0 0 0,0 0 0 0 0,0 0-1 0 0,0 0 1 0 0,0 0 0 0 0,-1 0 0 0 0,1 0 0 0 0,0 0-1 0 0,0 0 1 0 0,0-1 0 0 0,0 1 0 0 0,0 0 0 0 0,0 0-1 0 0,0 0 1 0 0,0 0 0 0 0,0 0 0 0 0,0-1 0 0 0,0 1 0 0 0,0 0-1 0 0,0 0 1 0 0,0 0 0 0 0,0 0 0 0 0,0-1 0 0 0,0 1-1 0 0,0 0 1 0 0,0 0 0 0 0,0 0 0 0 0,0 0 0 0 0,0 0 0 0 0,0-1-2 0 0,2-8-24 0 0,-2 9 20 0 0,0-5-35 0 0,0 5 44 0 0,0 0 0 0 0,0 0 1 0 0,0-1-1 0 0,0 1 0 0 0,-1 0 1 0 0,1 0-1 0 0,0 0 0 0 0,0-1 0 0 0,0 1 1 0 0,0 0-1 0 0,0 0 0 0 0,0 0 1 0 0,0-1-1 0 0,0 1 0 0 0,0 0 0 0 0,0 0 1 0 0,0 0-1 0 0,1-1 0 0 0,-1 1 1 0 0,0 0-1 0 0,0 0 0 0 0,0 0 0 0 0,0-1 1 0 0,0 1-6 0 0,0-1 0 0 0,0 1 0 0 0,0-1 0 0 0,0 0 0 0 0,0 0 0 0 0,0 1 0 0 0,-1-1 0 0 0,1 0 0 0 0,0 0 0 0 0,0 1 0 0 0,-1-1 0 0 0,1 0 0 0 0,0 1 0 0 0,-1-1 0 0 0,1 1 0 0 0,-1-1 0 0 0,1 0 0 0 0,-1 1 0 0 0,1-1 0 0 0,-1 1 0 0 0,0-1 0 0 0,-2-2-18 0 0,1 0 1 0 0,-1-1 0 0 0,1 1-1 0 0,0 0 1 0 0,-1-2 17 0 0,-10-12-1 0 0,13 16 6 0 0,0 1 1 0 0,-1-1 0 0 0,1 0 0 0 0,0 0-1 0 0,-1 1 1 0 0,1-1 0 0 0,-1 1-1 0 0,1-1 1 0 0,-1 0 0 0 0,1 1 0 0 0,-1-1-1 0 0,0 1 1 0 0,1-1 0 0 0,-1 1 0 0 0,1-1-1 0 0,-1 1 1 0 0,0 0-6 0 0,-3-3 0 0 0,0 1 1 0 0,0-1-1 0 0,1 1 0 0 0,-2-2 0 0 0,3 3 4 0 0,1-1-1 0 0,0 1 1 0 0,-1 0 0 0 0,1-1-1 0 0,0 1 1 0 0,0-1 0 0 0,-1 1-1 0 0,1-1 1 0 0,1 0 0 0 0,-1 1-1 0 0,-1-3-3 0 0,2 4-3 0 0,0-1-1 0 0,0 0 1 0 0,-1 0 0 0 0,1 0-1 0 0,0 1 1 0 0,-1-1-1 0 0,1 0 1 0 0,-1 1 0 0 0,1-1-1 0 0,-1 0 1 0 0,1 1-1 0 0,-1-1 1 0 0,0 0-1 0 0,1 1 1 0 0,-1-1 3 0 0,0 1 4 0 0,1-1 1 0 0,-1 1-1 0 0,1 0 1 0 0,-1-1-1 0 0,1 1 0 0 0,0-1 1 0 0,-1 1-1 0 0,1-1 1 0 0,0 1-1 0 0,-1-1 0 0 0,1 1 1 0 0,0-1-1 0 0,0 1 1 0 0,-1-1-1 0 0,1 1-4 0 0,0-1-5 0 0,0 0 0 0 0,-1 0 0 0 0,1 0 0 0 0,-1 0 0 0 0,1 0 0 0 0,-1 0 0 0 0,1 1-1 0 0,-1-1 1 0 0,1 0 0 0 0,-1 0 0 0 0,0 1 0 0 0,1-1 0 0 0,-1 0 0 0 0,0 1 0 0 0,0-1 5 0 0,1 1 1 0 0,-1 0 0 0 0,1-1 0 0 0,0 1 0 0 0,0 0-1 0 0,0-1 1 0 0,-1 1 0 0 0,1 0 0 0 0,0-1 0 0 0,0 1 0 0 0,0-1 0 0 0,0 1 0 0 0,0 0 0 0 0,-1-1-1 0 0,1 1 1 0 0,0-1 0 0 0,0 1 0 0 0,0 0 0 0 0,0-1 0 0 0,0 1 0 0 0,0-1 0 0 0,0 1 0 0 0,1-1-1 0 0,-2-4-9 0 0,1 4 10 0 0,-1 1 0 0 0,0-1 0 0 0,0 0 1 0 0,1 0-1 0 0,-1 0 0 0 0,0 0 0 0 0,0 0 1 0 0,0 1-1 0 0,0-1 0 0 0,-1 0-1 0 0,-6-5 108 0 0,8 6-107 0 0,0 0 1 0 0,0 0 0 0 0,0 0-1 0 0,0 0 1 0 0,0 0-1 0 0,0-1 1 0 0,0 1 0 0 0,0 0-1 0 0,0 0 1 0 0,0 0 0 0 0,0 0-1 0 0,0 0 1 0 0,0 0-1 0 0,0 0 1 0 0,0 0 0 0 0,0 0-1 0 0,0 0 1 0 0,0 0-1 0 0,0 0 1 0 0,0 0 0 0 0,0 0-1 0 0,0 0 1 0 0,0 0 0 0 0,0 0-1 0 0,0-1 1 0 0,0 1-1 0 0,0 0 1 0 0,0 0 0 0 0,0 0-1 0 0,0 0 1 0 0,0 0 0 0 0,0 0-1 0 0,0 0 1 0 0,0 0-1 0 0,0 0 1 0 0,0 0 0 0 0,0 0-1 0 0,0 0 1 0 0,0 0-1 0 0,0 0 1 0 0,0 0 0 0 0,0 0-1 0 0,0 0 1 0 0,0 0 0 0 0,0 0-1 0 0,0 0 1 0 0,0-1-1 0 0,0 1 1 0 0,1 0 0 0 0,-1 0-2 0 0,-2 0-9 0 0,1-1 4 0 0,1 1 0 0 0,-1-1-1 0 0,0 0 1 0 0,1 0 0 0 0,-1 1 0 0 0,0-1 0 0 0,1 0 0 0 0,-1 0 0 0 0,1 0 0 0 0,0 0 0 0 0,-1 0 0 0 0,1 1 0 0 0,0-1 0 0 0,-1 0 0 0 0,1-1 5 0 0,0 2-3 0 0,0-1 1 0 0,-1 1 0 0 0,1-1-1 0 0,0 1 1 0 0,-1 0-1 0 0,1-1 1 0 0,0 1 0 0 0,-1-1-1 0 0,1 1 1 0 0,0 0 0 0 0,-1-1-1 0 0,1 1 1 0 0,-1 0 0 0 0,1-1-1 0 0,-1 1 1 0 0,1 0-1 0 0,-1 0 1 0 0,1 0 0 0 0,-1-1-1 0 0,1 1 1 0 0,-1 0 0 0 0,1 0-1 0 0,-1 0 1 0 0,1 0 0 0 0,-1 0-1 0 0,1 0 1 0 0,-1 0-1 0 0,1 0 1 0 0,-1 0 0 0 0,1 0-1 0 0,-1 0 3 0 0,-1-1 4 0 0,2 1-1 0 0,0 0-1 0 0,0 0 1 0 0,0-1 0 0 0,-1 1 0 0 0,1 0-1 0 0,0 0 1 0 0,0 0 0 0 0,0 0-1 0 0,0-1 1 0 0,0 1 0 0 0,-1 0 0 0 0,1 0-1 0 0,0 0 1 0 0,0 0 0 0 0,0 0-1 0 0,-1 0 1 0 0,1 0 0 0 0,0-1 0 0 0,0 1-1 0 0,-1 0 1 0 0,1 0 0 0 0,0 0-1 0 0,0 0 1 0 0,0 0 0 0 0,-1 0 0 0 0,1 0-1 0 0,0 0 1 0 0,0 0 0 0 0,-1 0-1 0 0,1 0 1 0 0,0 0 0 0 0,0 0 0 0 0,0 0-1 0 0,-1 1 1 0 0,1-1 0 0 0,0 0-3 0 0,-3 2 76 0 0,2-2-90 0 0,1 1 0 0 0,-1 0-1 0 0,0-1 1 0 0,1 1 0 0 0,-1-1-1 0 0,0 1 1 0 0,1 0 0 0 0,-1 0-1 0 0,1-1 1 0 0,-1 1 0 0 0,1 0-1 0 0,-1 0 1 0 0,1 0 0 0 0,0 0 14 0 0,-6 11-32 0 0,3-9-13 0 0,2-4 42 0 0,-6 2 199 0 0,7-1-199 0 0,0 0 0 0 0,-1 0 0 0 0,1-1 0 0 0,0 1 0 0 0,0 0 0 0 0,-1 0 0 0 0,1-1 0 0 0,0 1 0 0 0,0 0 1 0 0,0 0-1 0 0,0-1 0 0 0,-1 1 0 0 0,1 0 0 0 0,0-1 0 0 0,0 1 0 0 0,0 0 0 0 0,0-1 0 0 0,0 1 3 0 0,-1-2-46 0 0,1 4-83 0 0,0-2 127 0 0,0 0 1 0 0,0 0 0 0 0,0 0-1 0 0,0 0 1 0 0,0 0 0 0 0,0 0-1 0 0,1 0 1 0 0,-1 0 0 0 0,0 0 0 0 0,0 0-1 0 0,0 0 1 0 0,0 0 0 0 0,0 0-1 0 0,0 0 1 0 0,0 0 0 0 0,0 0-1 0 0,0 0 1 0 0,0 0 0 0 0,0 0-1 0 0,1 0 1 0 0,-1 0 0 0 0,0 0 0 0 0,0 0-1 0 0,0 0 1 0 0,0 0 0 0 0,0 0-1 0 0,0 0 1 0 0,0 0 0 0 0,0 0-1 0 0,0 0 1 0 0,0 0 0 0 0,0 0-1 0 0,0 0 1 0 0,1 0 0 0 0,-1 0-1 0 0,0 0 1 0 0,0 0 0 0 0,0 0 0 0 0,0 1-1 0 0,0-1 1 0 0,0 0 0 0 0,0 0-1 0 0,0 0 1 0 0,0 0 0 0 0,0 0-1 0 0,0 0 1 0 0,0 0 0 0 0,0 0-1 0 0,0 0 2 0 0,5 8 142 0 0,0 1-326 0 0,11 1 195 0 0,-12-7 99 0 0,-3-3-108 0 0,-1 1-1 0 0,1-1 1 0 0,-1 0 0 0 0,0 1-1 0 0,1-1 1 0 0,-1 0 0 0 0,1 1-1 0 0,-1-1 1 0 0,1 0 0 0 0,-1 0-1 0 0,1 1 1 0 0,-1-1 0 0 0,1 0-2 0 0,-1 0 0 0 0,0 0 0 0 0,0 0 0 0 0,0 0 1 0 0,0 0-1 0 0,0 0 0 0 0,0 0 0 0 0,0 0 1 0 0,0 1-1 0 0,0-1 0 0 0,0 0 0 0 0,0 0 0 0 0,0 0 1 0 0,0 0-1 0 0,0 0 0 0 0,0 0 0 0 0,0 0 1 0 0,0 0-1 0 0,0 0 0 0 0,0 0 0 0 0,0 0 1 0 0,0 0-1 0 0,0 0 0 0 0,0 0 0 0 0,0 0 1 0 0,0 0-1 0 0,0 0 0 0 0,0 1 0 0 0,0-1 0 0 0,1 0 1 0 0,-1 0-1 0 0,0 0 0 0 0,0 0 0 0 0,0 0 1 0 0,0 0-1 0 0,0 0 0 0 0,0 0 0 0 0,0 0 1 0 0,0 0-1 0 0,0 0 0 0 0,0 0 0 0 0,0 0 0 0 0,0 0 1 0 0,0 0-1 0 0,0 0 0 0 0,0 0 0 0 0,0 0 1 0 0,0 0-1 0 0,0 0 0 0 0,1 0 0 0 0,-1 0 1 0 0,0 0-1 0 0,0 0 0 0 0,0 0 0 0 0,0 0 1 0 0,0 0-1 0 0,0 0 0 0 0,0 0 0 0 0,0 0 0 0 0,0 0 1 0 0,0 0-1 0 0,0 0 0 0 0,0 0 0 0 0,0 0 1 0 0,0 0-1 0 0,0 0 0 0 0,0 0 0 0 0,0 0 1 0 0,0-1-1 0 0,1 1 0 0 0,-1 0 0 0 0,0 1 0 0 0,-1-1 0 0 0,1 0 0 0 0,1 1 0 0 0,-1-1-1 0 0,0 0 1 0 0,0 1 0 0 0,0-1 0 0 0,0 0 0 0 0,0 0 0 0 0,0 1 0 0 0,0-1 0 0 0,0 0 0 0 0,0 1 0 0 0,0-1-1 0 0,1 0 1 0 0,-1 0 0 0 0,0 1 0 0 0,0-1 0 0 0,0 0 0 0 0,1 0 0 0 0,-1 0 0 0 0,0 1 0 0 0,0-1-1 0 0,1 0 1 0 0,-1 0 0 0 0,0 0 0 0 0,0 1 0 0 0,1-1 0 0 0,0 1 6 0 0,0 0-1 0 0,1 0 1 0 0,-1 1 0 0 0,0-1-1 0 0,0 1 1 0 0,0-1 0 0 0,0 1-1 0 0,0-1 1 0 0,0 1 0 0 0,-1 0-1 0 0,1-1 1 0 0,-1 1-6 0 0,12 8-9 0 0,-11-10-1 0 0,-1 0 0 0 0,0 1 0 0 0,0-1 0 0 0,1 1 0 0 0,-1-1 0 0 0,0 0 0 0 0,1 1 0 0 0,-1-1 0 0 0,0 0 0 0 0,1 1 0 0 0,-1-1 0 0 0,0 0 0 0 0,1 0 0 0 0,-1 1 0 0 0,1-1 0 0 0,-1 0 1 0 0,1 0-1 0 0,-1 0 0 0 0,1 1 0 0 0,-1-1 0 0 0,1 0 10 0 0,1 1 291 0 0,-1-1-300 0 0,-1 0-1 0 0,0 1 0 0 0,1-1 0 0 0,-1 0 0 0 0,0 1 0 0 0,0-1 0 0 0,0 1 1 0 0,1-1-1 0 0,-1 1 0 0 0,0-1 0 0 0,0 0 0 0 0,0 1 0 0 0,0-1 0 0 0,0 1 1 0 0,0-1-1 0 0,0 1 0 0 0,0-1 10 0 0,1 4 363 0 0,4 3-725 0 0,-5-6 363 0 0,1 0-1 0 0,-1 0 1 0 0,0-1-1 0 0,1 1 1 0 0,-1 0-1 0 0,1 0 1 0 0,-1-1 0 0 0,1 1-1 0 0,-1-1 1 0 0,1 1-1 0 0,-1 0 0 0 0,1-1-3 0 0,0 1 0 0 0,0 0 0 0 0,0-1 0 0 0,0 1 0 0 0,0 0 0 0 0,0 0 0 0 0,0 0 0 0 0,0-1 0 0 0,0 1 0 0 0,-1 0 0 0 0,1 0 0 0 0,0 0 0 0 0,-1 0 0 0 0,1 1 0 0 0,-1-1 0 0 0,1 0 0 0 0,-1 0 0 0 0,0 0 0 0 0,1 0 0 0 0,-1 0 0 0 0,0 1 0 0 0,0-1 0 0 0,0 1 3 0 0,2 2 2 0 0,-2-3-5 0 0,0 0-1 0 0,1-1 0 0 0,-1 1 1 0 0,0 0-1 0 0,0-1 0 0 0,1 1 1 0 0,-1 0-1 0 0,0 0 1 0 0,0-1-1 0 0,0 1 0 0 0,0 0 1 0 0,0 0 3 0 0,0 0 5 0 0,0 0-1 0 0,1 0 1 0 0,-1-1 0 0 0,0 1 0 0 0,1 0 0 0 0,-1 0 0 0 0,1 0 0 0 0,-1 0 0 0 0,1-1 0 0 0,0 1-5 0 0,0 2 28 0 0,1 0-41 0 0,-1 1 0 0 0,0-1 0 0 0,0 1 1 0 0,-1 0-1 0 0,1-1 0 0 0,-1 5 13 0 0,1 3-154 0 0,2 15 276 0 0,-3-8-53 0 0,-1 11-382 0 0,0-8 377 0 0,1-21-63 0 0,0 0 0 0 0,0 0 0 0 0,0 0 0 0 0,0 0 0 0 0,0 0 0 0 0,1 0 0 0 0,-1 0 0 0 0,0 0 1 0 0,0 0-1 0 0,0 0 0 0 0,0 0 0 0 0,0-1 0 0 0,1 1 0 0 0,-1 0 0 0 0,0 0 0 0 0,0 0 0 0 0,0 0 0 0 0,0 0 1 0 0,0 0-1 0 0,0 0 0 0 0,1 0 0 0 0,-1 0 0 0 0,0 0 0 0 0,0 0 0 0 0,0-1 0 0 0,0 1 0 0 0,0 0 1 0 0,0 0-1 0 0,0 0 0 0 0,0 0 0 0 0,0 0 0 0 0,0 0 0 0 0,0-1 0 0 0,0 1 0 0 0,1 0-1 0 0,-1-3-26 0 0,1 1-1 0 0,0-1 1 0 0,0 1-1 0 0,0-1 1 0 0,0 1-1 0 0,0 0 0 0 0,1-1 1 0 0,-1 1 26 0 0,2-2-9 0 0,7-11 105 0 0,-7 11-133 0 0,-1-1 0 0 0,1 1 0 0 0,2-5 37 0 0,0-4 108 0 0,1-2-85 0 0,0 0-1 0 0,-1 0 1 0 0,1-7-23 0 0,-4 9 20 0 0,0 0 0 0 0,-1 0 0 0 0,-1 0 0 0 0,-1-5-20 0 0,1-5-21 0 0,0 20 14 0 0,-1 0-1 0 0,1 0 1 0 0,-1 0 0 0 0,0 1 0 0 0,1-1-1 0 0,-2-1 8 0 0,-2-12 131 0 0,3 14-132 0 0,1 1 0 0 0,0 0 0 0 0,-1 0 0 0 0,1 0 0 0 0,-1 0 0 0 0,0-1 0 0 0,1 1 0 0 0,-1 0 0 0 0,0 0 0 0 0,0 0 0 0 0,0 0 1 0 0,1 1-1 0 0,-2-2 1 0 0,1 1 4 0 0,0 0 1 0 0,0 0-1 0 0,0 0 1 0 0,0 0-1 0 0,0 0 0 0 0,1 0 1 0 0,-1 0-1 0 0,0 0 1 0 0,1-1-1 0 0,-1 1 1 0 0,1 0-1 0 0,-1 0 1 0 0,1-1-1 0 0,-1 0-4 0 0,1 2 0 0 0,0-1 0 0 0,0 0-1 0 0,0 1 1 0 0,0-1 0 0 0,0 0-1 0 0,0 1 1 0 0,0-1 0 0 0,-1 0-1 0 0,1 1 1 0 0,0-1 0 0 0,-1 1-1 0 0,1-1 1 0 0,0 0 0 0 0,-1 1-1 0 0,1-1 1 0 0,-1 1-1 0 0,1-1 1 0 0,0 1 0 0 0,-1-1-1 0 0,1 1 1 0 0,-1-1 0 0 0,0 1-1 0 0,1 0 1 0 0,-1-1 0 0 0,1 1-1 0 0,-1 0 1 0 0,0-1 0 0 0,1 1-1 0 0,-1 0 1 0 0,0 0 0 0 0,1 0-1 0 0,-1 0 1 0 0,0 0 0 0 0,1-1-1 0 0,-1 1 1 0 0,0 0 0 0 0,1 0-1 0 0,-1 1 1 0 0,0-1 0 0 0,1 0-1 0 0,-1 0 1 0 0,0 0 0 0 0,1 0 0 0 0,-7 1 73 0 0,5-1-84 0 0,1 0 1 0 0,0 0-1 0 0,-1 0 1 0 0,1 0-1 0 0,0 1 1 0 0,0-1-1 0 0,-1 0 1 0 0,1 1 10 0 0,-9 1-31 0 0,8-1 35 0 0,1-1 0 0 0,-1 0-1 0 0,1 0 1 0 0,0 1 0 0 0,-1-1 0 0 0,1 1 0 0 0,0-1 0 0 0,-1 1 0 0 0,1 0 0 0 0,-1 0-4 0 0,2-1-5 0 0,-1 0 0 0 0,1 1 1 0 0,0-1-1 0 0,-1 0 0 0 0,1 0 0 0 0,-1 1 0 0 0,1-1 1 0 0,-1 0-1 0 0,1 0 0 0 0,0 0 0 0 0,-1 0 1 0 0,1 1-1 0 0,-1-1 0 0 0,1 0 0 0 0,-1 0 0 0 0,1 0 1 0 0,-1 0-1 0 0,1 0 0 0 0,-1 0 0 0 0,1 0 0 0 0,-1-1 1 0 0,1 1-1 0 0,-1 0 0 0 0,1 0 0 0 0,-1 0 5 0 0,-8-8-71 0 0,-6 0-17 0 0,11 6 398 0 0,4 1-326 0 0,-1 1 0 0 0,0 0 0 0 0,0-1-1 0 0,1 1 1 0 0,-1-1 0 0 0,0 1 0 0 0,1-1 0 0 0,-1 1 0 0 0,1-1-1 0 0,-1 1 1 0 0,0-1 16 0 0,-2-4 70 0 0,3 4-75 0 0,-1 0-1 0 0,1 1 1 0 0,-1-1 0 0 0,1 0 0 0 0,-1 1-1 0 0,1-1 1 0 0,-1 0 0 0 0,1 1 0 0 0,-1-1-1 0 0,0 1 1 0 0,1-1 0 0 0,-1 1 5 0 0,1 0 4 0 0,-1-1 1 0 0,1 1-1 0 0,0 0 1 0 0,0 0-1 0 0,-1 0 1 0 0,1-1-1 0 0,0 1 1 0 0,0 0-1 0 0,0 0 1 0 0,-1-1-1 0 0,1 1 1 0 0,0 0-1 0 0,0-1 1 0 0,0 1-1 0 0,0 0 1 0 0,-1-1-1 0 0,1 1 0 0 0,0 0 1 0 0,0-1-1 0 0,0 1 1 0 0,0 0-1 0 0,0-1 1 0 0,0 1-5 0 0,-2-5 85 0 0,2 4-91 0 0,0 1 0 0 0,0 0 0 0 0,0-1-1 0 0,0 1 1 0 0,0 0 0 0 0,0-1 0 0 0,0 1 0 0 0,0 0 0 0 0,1 0 0 0 0,-1-1 0 0 0,0 1 0 0 0,0 0-1 0 0,0-1 1 0 0,0 1 0 0 0,0 0 0 0 0,1-1 0 0 0,-1 1 0 0 0,0 0 0 0 0,0 0 0 0 0,0-1 0 0 0,1 1 6 0 0,1-4 161 0 0,-1 3-142 0 0,-1-1-1 0 0,1 1 1 0 0,0 0 0 0 0,0-1-1 0 0,0 1 1 0 0,0 0-1 0 0,0 0 1 0 0,0-1-1 0 0,1 1 1 0 0,-1 0 0 0 0,0 0-1 0 0,0 0 1 0 0,1 0-19 0 0,1 2-28 0 0,-3-1 26 0 0,0 0 0 0 0,0 0 1 0 0,0 0-1 0 0,0 0 1 0 0,0 0-1 0 0,0 0 0 0 0,0 0 1 0 0,0 0-1 0 0,1 0 0 0 0,-1 0 1 0 0,0 0-1 0 0,0 1 0 0 0,0-1 1 0 0,0 0-1 0 0,0 0 0 0 0,0 0 1 0 0,0 0-1 0 0,0 0 0 0 0,0 0 1 0 0,0 0-1 0 0,1 0 0 0 0,-1 0 1 0 0,0 0-1 0 0,0 0 0 0 0,0 0 1 0 0,0 0-1 0 0,0 0 1 0 0,0 0-1 0 0,0 0 0 0 0,0 0 1 0 0,0-1-1 0 0,0 1 0 0 0,0 0 1 0 0,1 0-1 0 0,-1 0 0 0 0,0 0 1 0 0,0 0-1 0 0,0 0 0 0 0,0 0 1 0 0,0 0-1 0 0,0 0 0 0 0,0 0 1 0 0,0 0-1 0 0,0 0 0 0 0,0 0 1 0 0,0 0-1 0 0,0 0 0 0 0,0-1 1 0 0,0 1-1 0 0,0 0 1 0 0,0 0-1 0 0,0 0 0 0 0,0 0 1 0 0,0 0-1 0 0,0 0 0 0 0,0 0 1 0 0,0 0-1 0 0,0 0 0 0 0,0 0 2 0 0,1-1 11 0 0,-1 0 0 0 0,0 1-1 0 0,0-1 1 0 0,1 0-1 0 0,-1 1 1 0 0,0-1 0 0 0,1 1-1 0 0,-1-1 1 0 0,1 1 0 0 0,-1-1-1 0 0,0 1 1 0 0,1-1 0 0 0,-1 1-1 0 0,1-1 1 0 0,0 1-1 0 0,-1 0 1 0 0,1-1 0 0 0,-1 1-1 0 0,1 0-10 0 0,4-4 5 0 0,0 0 86 0 0,-4 3-99 0 0,0 0 1 0 0,0 0-1 0 0,0 1 0 0 0,0-1 0 0 0,0 0 1 0 0,0 1-1 0 0,0-1 0 0 0,0 0 0 0 0,0 1 1 0 0,0 0-1 0 0,0-1 0 0 0,0 1 0 0 0,0 0 0 0 0,0-1 1 0 0,1 1 7 0 0,-1 0 23 0 0,-1-1 1 0 0,1 1 0 0 0,0-1 0 0 0,0 1-1 0 0,-1-1 1 0 0,1 0 0 0 0,0 1 0 0 0,-1-1-1 0 0,1 0 1 0 0,-1 1 0 0 0,1-2-24 0 0,2-1 48 0 0,13-5-171 0 0,-13 5 126 0 0,1 1 0 0 0,0-1 0 0 0,0 1 0 0 0,0 0 0 0 0,0 0 0 0 0,0 0 0 0 0,0 1 0 0 0,4-1-3 0 0,5-1-28 0 0,-10 2 33 0 0,0 1 0 0 0,0-1 0 0 0,0 0 0 0 0,0 0 0 0 0,0 0 0 0 0,0 0 0 0 0,0-1 0 0 0,0 1 0 0 0,0-1 0 0 0,-1 1 0 0 0,2-2-5 0 0,-2 2 5 0 0,0 0-1 0 0,0 0 1 0 0,-1 0-1 0 0,1 0 1 0 0,0 1-1 0 0,0-1 1 0 0,0 1-1 0 0,2-1-4 0 0,-3 1 4 0 0,1 0 0 0 0,0-1 1 0 0,-1 1-1 0 0,1-1 0 0 0,-1 1 0 0 0,1-1 0 0 0,-1 0 0 0 0,1 1 0 0 0,-1-1 0 0 0,2-1-4 0 0,-3 2 1 0 0,1-1-1 0 0,0 0 0 0 0,0 0 0 0 0,-1 1 0 0 0,1-1 0 0 0,0 1 0 0 0,0-1 0 0 0,0 1 0 0 0,0-1 0 0 0,0 1 0 0 0,0 0 1 0 0,0-1-1 0 0,0 1 0 0 0,0 0 0 0 0,2-2-36 0 0,0 0 21 0 0,-1 2 19 0 0,0 0 0 0 0,0-1 0 0 0,-1 1 0 0 0,1-1 0 0 0,0 1-1 0 0,0-1 1 0 0,-1 0 0 0 0,2 0-4 0 0,9-4-10 0 0,-3 2-54 0 0,-8 2 65 0 0,0 0-1 0 0,0 1 1 0 0,0-1 0 0 0,0 1 0 0 0,1-1 0 0 0,-1 1-1 0 0,0 0 1 0 0,0 0 0 0 0,1-1-1 0 0,0 1 7 0 0,-1 0 0 0 0,0 0 0 0 0,0 0 0 0 0,1-1 0 0 0,-1 1-1 0 0,0 0 1 0 0,0-1 0 0 0,1 1 0 0 0,-1-1 0 0 0,0 1 0 0 0,0-1 0 0 0,0 1 0 0 0,0-1 0 0 0,0 0-1 0 0,0 0 1 0 0,0 0 0 0 0,0 0 0 0 0,1 0-7 0 0,8-6 15 0 0,-8 6-1 0 0,0-1 0 0 0,-1 1 0 0 0,1 0-1 0 0,0 0 1 0 0,0-1 0 0 0,2 1-14 0 0,8-6-43 0 0,-11 6 47 0 0,0 1 0 0 0,0-1 0 0 0,0 0 0 0 0,1 1 0 0 0,-1-1 0 0 0,0 1 1 0 0,0-1-1 0 0,1 1 0 0 0,-1 0 0 0 0,0-1 0 0 0,1 1 0 0 0,-1 0-4 0 0,2-2-16 0 0,0 0 0 0 0,-1-1-1 0 0,1 1 1 0 0,-1-1 0 0 0,0 1 0 0 0,1-2 16 0 0,4-1 106 0 0,-1 2-43 0 0,-1 1-137 0 0,-4 2 75 0 0,-1 0 0 0 0,0 0 0 0 0,0 0-1 0 0,0 0 1 0 0,1 0 0 0 0,-1 0 0 0 0,0 0 0 0 0,0 0 0 0 0,1 0 0 0 0,-1 0 0 0 0,0 0-1 0 0,0 0 1 0 0,0-1 0 0 0,1 1 0 0 0,-1 0 0 0 0,0 0 0 0 0,0 0 0 0 0,0 0 0 0 0,0 0-1 0 0,1 0 1 0 0,-1-1 0 0 0,0 1 0 0 0,0 0 0 0 0,0 0 0 0 0,0 0 0 0 0,0 0 0 0 0,1-1-1 0 0,-1 1 1 0 0,0 0 0 0 0,0 0 0 0 0,0-1 0 0 0,0 1 0 0 0,0 0-1 0 0,1-3-48 0 0,-1 4-3 0 0,-3 5 90 0 0,2-5-37 0 0,0-1 0 0 0,0 1 0 0 0,0-1 0 0 0,0 1 0 0 0,0-1 0 0 0,0 1 0 0 0,0-1 0 0 0,0 1 0 0 0,0-1-2 0 0,-9 5 19 0 0,2 1-163 0 0,-4 3 126 0 0,0 0-1 0 0,0 0 0 0 0,-1-1 0 0 0,0-1 1 0 0,-3 1 18 0 0,15-7 1 0 0,-3 0-43 0 0,0 1-1 0 0,1-1 1 0 0,-1 1-1 0 0,1 0 1 0 0,0 0-1 0 0,-2 2 43 0 0,4-3-12 0 0,0-1-1 0 0,1 0 1 0 0,-1 1 0 0 0,0-1-1 0 0,1 0 1 0 0,-1 1-1 0 0,0-1 1 0 0,1 0-1 0 0,-1 0 1 0 0,0 0-1 0 0,0 1 1 0 0,1-1-1 0 0,-2 0 13 0 0,-4 1-16 0 0,3 0-91 0 0,2-1 103 0 0,1 0 0 0 0,0-1 0 0 0,0 1 0 0 0,0 0 0 0 0,0 0 1 0 0,0 0-1 0 0,0 0 0 0 0,0 0 0 0 0,0 0 0 0 0,-1 0 0 0 0,1 0 0 0 0,0 0 1 0 0,0 0-1 0 0,0 0 0 0 0,0 0 0 0 0,0 0 0 0 0,0 0 0 0 0,0 0 1 0 0,0 1-1 0 0,0-1 0 0 0,-1 0 0 0 0,1 0 0 0 0,0 0 0 0 0,0 0 0 0 0,0 0 1 0 0,0 0-1 0 0,0 0 0 0 0,0 0 0 0 0,0 0 0 0 0,0 0 0 0 0,0 0 0 0 0,0 0 1 0 0,0 0-1 0 0,-1 1 0 0 0,1-1 0 0 0,0 0 0 0 0,0 0 4 0 0,1-1 2 0 0,2-2 18 0 0,1 0 0 0 0,-1-1 0 0 0,0 1 0 0 0,1-3-20 0 0,0 1-12 0 0,1 0 1 0 0,0 0 0 0 0,0 0 0 0 0,0 1-1 0 0,1-1 1 0 0,0 1 0 0 0,2-1 11 0 0,-7 4 1 0 0,0 1 6 0 0,0-1 0 0 0,0 1-1 0 0,0-1 1 0 0,0 0 0 0 0,0 1-1 0 0,0-1 1 0 0,0 0 0 0 0,0 0-1 0 0,-1 0 1 0 0,1 1 0 0 0,0-1-1 0 0,0 0 1 0 0,-1 0 0 0 0,1 0-1 0 0,-1 0 1 0 0,1-1 0 0 0,-1 1-1 0 0,1 0-6 0 0,-5 2 37 0 0,0 0 0 0 0,1 1-1 0 0,-1-1 1 0 0,-1 2-37 0 0,-54 37-421 0 0,39-26 366 0 0,5-4-95 0 0,-11 5 150 0 0,16-10-23 0 0,1 0 0 0 0,-1 1 0 0 0,1 1 1 0 0,0 0-1 0 0,-5 5 23 0 0,11-9-70 0 0,5-4-83 0 0,4 0 120 0 0,-2-1 45 0 0,-1 1 0 0 0,1-1 0 0 0,-1 0 0 0 0,1 0 0 0 0,-1 0 0 0 0,0 0 0 0 0,0 0 0 0 0,1-1 0 0 0,0-1-12 0 0,15-11 165 0 0,8-2 1 0 0,-12 6-54 0 0,0 2 0 0 0,13-7-112 0 0,-14 8-24 0 0,-12 6-7 0 0,1 1 0 0 0,-1-1-1 0 0,1 1 1 0 0,-1-1 0 0 0,1 1 0 0 0,1 0 31 0 0,-3 0 8 0 0,0 1 0 0 0,0-1 0 0 0,0 1 0 0 0,0-1 1 0 0,0 0-1 0 0,0 1 0 0 0,0-1 0 0 0,0 0 0 0 0,1 0-8 0 0,-2 0-7 0 0,1 1 0 0 0,-1-1 1 0 0,1 1-1 0 0,-1 0 0 0 0,1-1 0 0 0,0 1 0 0 0,-1-1 0 0 0,1 1 1 0 0,-1 0-1 0 0,1-1 0 0 0,0 1 0 0 0,0 0 0 0 0,-1 0 1 0 0,1 0-1 0 0,0-1 0 0 0,0 1 7 0 0,0 0 13 0 0,-1 0 0 0 0,1 0 0 0 0,0 0 0 0 0,0-1 0 0 0,-1 1 0 0 0,1 0 1 0 0,0-1-1 0 0,0 1 0 0 0,-1 0 0 0 0,1-1 0 0 0,0 1 0 0 0,-1-1 0 0 0,1 1 0 0 0,-1-1 0 0 0,1 0 0 0 0,-1 1 1 0 0,1-1-14 0 0,0 0-6 0 0,-1 1 1 0 0,0-1 0 0 0,1 1 0 0 0,-1 0 0 0 0,0-1 0 0 0,1 1 0 0 0,-1-1 0 0 0,1 1 0 0 0,-1 0 0 0 0,1-1-1 0 0,-1 1 1 0 0,1 0 0 0 0,-1 0 0 0 0,1-1 0 0 0,-1 1 0 0 0,1 0 0 0 0,-1 0 0 0 0,1 0 0 0 0,-1 0 0 0 0,1 0-1 0 0,-1 0 1 0 0,1 0 0 0 0,0 0 5 0 0,0 0 3 0 0,-1 0 1 0 0,1-1-1 0 0,-1 1 0 0 0,0 0 1 0 0,1 0-1 0 0,-1 0 0 0 0,1 0 0 0 0,-1 0 1 0 0,1-1-1 0 0,-1 1 0 0 0,1 0 1 0 0,-1 0-1 0 0,0-1 0 0 0,1 1 0 0 0,-1 0 1 0 0,0-1-1 0 0,1 1 0 0 0,-1 0 0 0 0,0-1 1 0 0,1 1-1 0 0,-1-1 0 0 0,0 1 1 0 0,0-1-4 0 0,1 1 5 0 0,-1-1 1 0 0,1 0-1 0 0,0 1 1 0 0,-1-1-1 0 0,1 1 1 0 0,-1-1-1 0 0,1 1 1 0 0,0-1-1 0 0,0 1 1 0 0,0-1-6 0 0,6-3-85 0 0,-7 4 95 0 0,1-1 0 0 0,0 1 0 0 0,-1 0 1 0 0,1-1-1 0 0,0 1 0 0 0,-1 0 0 0 0,1-1 0 0 0,0 1 0 0 0,-1 0 0 0 0,1 0 1 0 0,0 0-1 0 0,0-1 0 0 0,-1 1 0 0 0,1 0 0 0 0,0 0 0 0 0,0 0 1 0 0,-1 0-1 0 0,1 0 0 0 0,0 1-10 0 0,5-6-48 0 0,-1 1-79 0 0,-1 0 220 0 0,0-1-165 0 0,-4 5 73 0 0,0 1-1 0 0,0-1 0 0 0,0 0 0 0 0,0 0 0 0 0,0 0 0 0 0,0 0 0 0 0,0 0 0 0 0,0 0 0 0 0,0 0 0 0 0,0 0 0 0 0,0 0 0 0 0,0 0 0 0 0,0 0 0 0 0,0 0 0 0 0,0 0 0 0 0,0 0 0 0 0,0 0 1 0 0,0 0-1 0 0,0 0 0 0 0,0 0 0 0 0,0 0 0 0 0,0 0 0 0 0,0 0 0 0 0,0 0 0 0 0,0 1 0 0 0,0-1 0 0 0,0 0 0 0 0,0 0 0 0 0,0 0 0 0 0,0 0 0 0 0,0 0 0 0 0,0 0 0 0 0,0 0 0 0 0,0 0 1 0 0,1 0-1 0 0,-1 0 0 0 0,0 0 0 0 0,0 0 0 0 0,0 0 0 0 0,0 0 0 0 0,0 0 0 0 0,0 0 0 0 0,0 0 0 0 0,0 0 0 0 0,0 0 0 0 0,0 0 0 0 0,0 0 0 0 0,0 0 0 0 0,0 0 0 0 0,0 0 0 0 0,0 0 1 0 0,0 0-1 0 0,0 0 0 0 0,0 0 0 0 0,0 0 0 0 0,0 0 0 0 0,0 0 0 0 0,1 0 0 0 0,-1 0 0 0 0,0 0 0 0 0,0 0 0 0 0,0 0 0 0 0,0 0 0 0 0,0 0 0 0 0,0 0 0 0 0,0-1 0 0 0,0 1 0 0 0,0 0 1 0 0,0 0-1 0 0,0 0 2 0 0,0 0 1 0 0,0 0-1 0 0,0 0 1 0 0,0 0 0 0 0,0 0-1 0 0,0 0 1 0 0,0 0-1 0 0,0 0 1 0 0,0 0-1 0 0,0 0 1 0 0,0 0 0 0 0,0 0-1 0 0,0 0 1 0 0,0 0-1 0 0,0 0 1 0 0,0 0 0 0 0,-1 0-1 0 0,1 0 1 0 0,0 0-1 0 0,0 0 1 0 0,0 0-1 0 0,0 0 1 0 0,0 0 0 0 0,0 0-1 0 0,0 0 1 0 0,0 0-1 0 0,0 0 1 0 0,0 0 0 0 0,0 0-1 0 0,0 0 1 0 0,0 0-1 0 0,0 0 1 0 0,0 0-1 0 0,0 0 1 0 0,0 0 0 0 0,0 0-1 0 0,0 0 1 0 0,0 0-1 0 0,0 0 1 0 0,0 0 0 0 0,0 0-1 0 0,0 0 1 0 0,0 0-1 0 0,0 0 1 0 0,0 0 0 0 0,0 0-1 0 0,-1 0 1 0 0,1 0-1 0 0,0 0 1 0 0,0 0-1 0 0,0 0 1 0 0,0 0 0 0 0,0 0-1 0 0,0 0 1 0 0,0 0-1 0 0,0 0 1 0 0,0 0 0 0 0,0 0-1 0 0,0 0 1 0 0,0 0-1 0 0,0 0 1 0 0,0 0-1 0 0,0 0 1 0 0,0 0 0 0 0,0 0-3 0 0,0 1 8 0 0,1-2-39 0 0,-2-1 33 0 0,1 2-1 0 0,0 0-1 0 0,0 0 0 0 0,0 0 1 0 0,0 0-1 0 0,0 0 1 0 0,0 0-1 0 0,0 0 1 0 0,0 0-1 0 0,0 0 0 0 0,0 0 1 0 0,0 0-1 0 0,0 0 1 0 0,0 0-1 0 0,0 0 1 0 0,0 0-1 0 0,0 0 0 0 0,0 0 1 0 0,0 0-1 0 0,0 0 1 0 0,0 0-1 0 0,0 0 1 0 0,0 0-1 0 0,0 0 0 0 0,0 0 1 0 0,0 0-1 0 0,0 0 1 0 0,0 0-1 0 0,0 0 1 0 0,0 0-1 0 0,0 0 0 0 0,0 0 1 0 0,0 0-1 0 0,0 0 1 0 0,0 0-1 0 0,0 0 1 0 0,0 0-1 0 0,0-1 0 0 0,0 1 1 0 0,0 0-1 0 0,0 0 1 0 0,0 0-1 0 0,0 0 1 0 0,0 0-1 0 0,0 0 0 0 0,0 0 1 0 0,0 0-1 0 0,0 0 1 0 0,0 0-1 0 0,0 0 1 0 0,0 0-1 0 0,0 0 0 0 0,0 0-7 0 0,1 0-1 0 0,-1 0 1 0 0,0 0 0 0 0,1 0 0 0 0,-1 0-1 0 0,0-1 1 0 0,1 1 0 0 0,-1 0 0 0 0,0 0-1 0 0,1 0 1 0 0,-1-1 0 0 0,0 1 0 0 0,0 0-1 0 0,1-1 1 0 0,-1 1 0 0 0,0 0 0 0 0,0 0-1 0 0,0-1 1 0 0,1 1 0 0 0,-1 0-1 0 0,0-1 8 0 0,0 1 4 0 0,0 0-1 0 0,0-1 0 0 0,0 1 0 0 0,0 0 0 0 0,1 0 0 0 0,-1-1 0 0 0,0 1 0 0 0,0 0 0 0 0,0 0 0 0 0,0-1 0 0 0,0 1 0 0 0,1 0 0 0 0,-1 0 0 0 0,0 0 0 0 0,0 0 0 0 0,1-1 0 0 0,-1 1 0 0 0,0 0 0 0 0,0 0 0 0 0,0 0 0 0 0,1 0 0 0 0,-1 0 1 0 0,0 0-1 0 0,0-1 0 0 0,1 1 0 0 0,-1 0 0 0 0,0 0 0 0 0,1 0 0 0 0,-1 0 0 0 0,0 0 0 0 0,0 0 0 0 0,1 0 0 0 0,-1 0 0 0 0,0 0 0 0 0,0 0 0 0 0,1 0 0 0 0,-1 1 0 0 0,0-1 0 0 0,1 0 0 0 0,-1 0 0 0 0,0 0 0 0 0,0 0 0 0 0,0 0 0 0 0,1 0 1 0 0,-1 1-1 0 0,0-1 0 0 0,0 0-3 0 0,0 0-3 0 0,0 0 1 0 0,0 0 0 0 0,0 0 0 0 0,0 0 0 0 0,0 0-1 0 0,0 0 1 0 0,0-1 0 0 0,0 1 0 0 0,0 0 0 0 0,1 0 0 0 0,-1 0-1 0 0,0 0 1 0 0,0 0 0 0 0,0 0 0 0 0,0 0 0 0 0,0 0-1 0 0,0 0 1 0 0,0 0 0 0 0,0 0 0 0 0,0 0 0 0 0,0 0-1 0 0,0 0 1 0 0,0 0 0 0 0,0 0 0 0 0,0 0 0 0 0,0-1-1 0 0,0 1 1 0 0,0 0 0 0 0,0 0 0 0 0,0 0 0 0 0,0 0-1 0 0,0 0 1 0 0,1 0 0 0 0,-1 0 0 0 0,0 0 0 0 0,0 0 0 0 0,0 0-1 0 0,0 0 1 0 0,0 0 0 0 0,0 0 0 0 0,0 0 0 0 0,0 0-1 0 0,0 0 1 0 0,0 0 0 0 0,0 0 0 0 0,0 0 0 0 0,0 0-1 0 0,0 0 1 0 0,1 0 0 0 0,-1 0 0 0 0,0 0 0 0 0,0 0-1 0 0,0 0 1 0 0,0 1 0 0 0,0-1 0 0 0,0 0 0 0 0,0 0 0 0 0,0 0-1 0 0,0 0 3 0 0,0-2-25 0 0,1 2-21 0 0,-1 0 49 0 0,0 0-1 0 0,0 0 1 0 0,0 0 0 0 0,0 0-1 0 0,0 0 1 0 0,0 0 0 0 0,0 0-1 0 0,0 0 1 0 0,0 0-1 0 0,0 0 1 0 0,0 0 0 0 0,0 0-1 0 0,0 0 1 0 0,0 0 0 0 0,1 0-1 0 0,-1-1 1 0 0,0 1 0 0 0,0 0-1 0 0,0 0 1 0 0,0 0-1 0 0,0 0 1 0 0,0 0 0 0 0,0 0-1 0 0,0 0 1 0 0,0 0 0 0 0,0 0-1 0 0,0 0 1 0 0,1 0 0 0 0,-1 0-1 0 0,0 0 1 0 0,0 0-1 0 0,0 0 1 0 0,0 0 0 0 0,0 0-1 0 0,0 1 1 0 0,0-1 0 0 0,0 0-1 0 0,0 0 1 0 0,0 0 0 0 0,0 0-1 0 0,0 0 1 0 0,0 0-1 0 0,1 0 1 0 0,-1 0 0 0 0,0 0-1 0 0,0 0 1 0 0,0 0 0 0 0,0 0-1 0 0,0 0 1 0 0,0 0-1 0 0,0 0 1 0 0,0 0 0 0 0,0 1-1 0 0,0-1 1 0 0,0 0 0 0 0,0 0-1 0 0,0 0 1 0 0,0 0 0 0 0,0 0-1 0 0,0 0 1 0 0,0 0-1 0 0,0 0 1 0 0,0 0 0 0 0,0 0-1 0 0,0 0 1 0 0,0 1 0 0 0,0-1-3 0 0,5-5-79 0 0,1 2 146 0 0,-6 3-65 0 0,0 0 0 0 0,0 0 0 0 0,0 0 0 0 0,0 0 0 0 0,1 0-1 0 0,-1 0 1 0 0,0 0 0 0 0,0 0 0 0 0,0 0 0 0 0,0 0 0 0 0,0 0-1 0 0,0 0 1 0 0,0 0 0 0 0,0 0 0 0 0,0 0 0 0 0,1-1 0 0 0,-1 1-1 0 0,0 0 1 0 0,0 0 0 0 0,0 0 0 0 0,0 0 0 0 0,0 0-1 0 0,0 0 1 0 0,0 0 0 0 0,0 0 0 0 0,0 0 0 0 0,0 0 0 0 0,0 0-1 0 0,0 0 1 0 0,0 0 0 0 0,0 0 0 0 0,0 0 0 0 0,1-1 0 0 0,-1 1-1 0 0,0 0 1 0 0,0 0 0 0 0,0 0 0 0 0,0 0 0 0 0,0 0 0 0 0,0 0-1 0 0,0 0 1 0 0,0 0 0 0 0,0 0 0 0 0,0-1-2 0 0,-1 1 52 0 0,2 2-68 0 0,-1-2 14 0 0,0 0 1 0 0,0 0-1 0 0,0 0 0 0 0,0 0 1 0 0,0 0-1 0 0,0 0 1 0 0,0 0-1 0 0,0 0 1 0 0,0 0-1 0 0,0 0 1 0 0,0 0-1 0 0,0 0 0 0 0,0 0 1 0 0,0 0-1 0 0,0 0 1 0 0,0-1-1 0 0,0 1 1 0 0,1 0-1 0 0,-1 0 0 0 0,0 0 1 0 0,0 0-1 0 0,0 0 1 0 0,0 0-1 0 0,0 0 1 0 0,0 0-1 0 0,0 0 1 0 0,0 0-1 0 0,0 0 0 0 0,0 0 1 0 0,0 0-1 0 0,0 0 1 0 0,0 0-1 0 0,0 0 1 0 0,0 0-1 0 0,0 0 0 0 0,0 0 1 0 0,0 0-1 0 0,0 0 1 0 0,0 0-1 0 0,1 0 1 0 0,-1 0-1 0 0,0 0 0 0 0,0 0 1 0 0,0 0-1 0 0,0 0 1 0 0,0 0-1 0 0,0 0 1 0 0,0 0-1 0 0,0 0 1 0 0,0 1-1 0 0,0-1 0 0 0,0 0 1 0 0,0 0-1 0 0,0 0 1 0 0,0 0-1 0 0,0 0 1 0 0,0 0 1 0 0,8 1 6 0 0,-2-5 5 0 0,-5 4-10 0 0,-1 0 0 0 0,1-1 0 0 0,-1 1-1 0 0,0 0 1 0 0,1 0 0 0 0,-1-1 0 0 0,1 1-1 0 0,-1 0 1 0 0,0-1 0 0 0,1 1 0 0 0,-1 0 0 0 0,0-1-1 0 0,1 1 1 0 0,-1-1 0 0 0,0 1 0 0 0,0 0-1 0 0,1-1 0 0 0,-1 1 2 0 0,0 0-1 0 0,0-1 0 0 0,0 1 1 0 0,0 0-1 0 0,0 0 0 0 0,0 0 1 0 0,0 0-1 0 0,0 0 0 0 0,0-1 1 0 0,0 1-1 0 0,0 0 0 0 0,0 0 1 0 0,0 0-1 0 0,0 0 0 0 0,0 0 1 0 0,0 0-1 0 0,1 0 0 0 0,-1-1 1 0 0,0 1-1 0 0,0 0 0 0 0,0 0 1 0 0,0 0-1 0 0,0 0 0 0 0,0 0 1 0 0,0 0-1 0 0,0 0 1 0 0,1 0-1 0 0,-1 0 0 0 0,0 0 1 0 0,0 0-1 0 0,0 0 0 0 0,0 0 1 0 0,0 0-1 0 0,0 0 0 0 0,1 0 1 0 0,-1 0-1 0 0,0 0 0 0 0,0 0 1 0 0,0 0-1 0 0,0 0 0 0 0,0 0 1 0 0,1 0-1 0 0,-1 0-1 0 0,0 2 56 0 0,1-1-41 0 0,0 0 0 0 0,-1 0 0 0 0,1 0 0 0 0,-1 0 0 0 0,1 1 0 0 0,-1-1 0 0 0,1 0 1 0 0,-1 0-1 0 0,0 0 0 0 0,0 1 0 0 0,1-1 0 0 0,-1 0 0 0 0,0 1 0 0 0,0-1 0 0 0,0 0 0 0 0,-1 0 1 0 0,1 1-1 0 0,0 0-15 0 0,-1 0 10 0 0,1 0 0 0 0,-1-1 0 0 0,1 1 0 0 0,0 0-1 0 0,0 0 1 0 0,0 0 0 0 0,0 0 0 0 0,0 0 0 0 0,0 0 0 0 0,1 0 0 0 0,-1 0 0 0 0,1 0 0 0 0,-1-1 0 0 0,1 1 0 0 0,0 1-10 0 0,2 3-140 0 0,-3-5 144 0 0,1 0-1 0 0,-1 0 0 0 0,1 0 0 0 0,-1 0 0 0 0,0 0 0 0 0,1 0 1 0 0,-1-1-1 0 0,1 1 0 0 0,0 0 0 0 0,0 0-3 0 0,0 0 3 0 0,-1 0 0 0 0,1 1 0 0 0,0-1 0 0 0,0 0 0 0 0,-1 0 0 0 0,1 1 0 0 0,-1-1 0 0 0,1 0 0 0 0,-1 1 0 0 0,0-1-1 0 0,1 1 1 0 0,-1-1 0 0 0,0 2-3 0 0,0-1 1 0 0,1 0-1 0 0,-1 0 1 0 0,1 0-1 0 0,-1 0 1 0 0,1 0-1 0 0,0 0 0 0 0,2 3 92 0 0,-3-5-88 0 0,1 1 0 0 0,-1 0 0 0 0,0-1 0 0 0,1 1-1 0 0,-1-1 1 0 0,0 1 0 0 0,1-1 0 0 0,-1 1 0 0 0,0 0-1 0 0,0-1 1 0 0,0 1 0 0 0,1-1 0 0 0,-1 1 0 0 0,0 0-1 0 0,0-1 1 0 0,0 1 0 0 0,0 0 0 0 0,0-1 0 0 0,0 1-1 0 0,0 0-3 0 0,0 0 9 0 0,0 0 0 0 0,0 1 0 0 0,0-1-1 0 0,0 0 1 0 0,0 0 0 0 0,1 1 0 0 0,-1-1-1 0 0,0 0 1 0 0,1 0 0 0 0,-1 0 0 0 0,1 0-1 0 0,0 0 1 0 0,-1 1-9 0 0,1-1 8 0 0,0 1-1 0 0,0 0 0 0 0,-1-1 0 0 0,1 1 1 0 0,-1-1-1 0 0,1 1 0 0 0,-1 0 0 0 0,1 0-7 0 0,-1 4 9 0 0,1 0 0 0 0,0 0 0 0 0,0 0 0 0 0,0 0 0 0 0,1 1-9 0 0,4 16 23 0 0,-5-22-14 0 0,-1 0 0 0 0,1 0 0 0 0,0 1-1 0 0,-1-1 1 0 0,1 0 0 0 0,0 0 0 0 0,0 0-1 0 0,0-1 1 0 0,0 1 0 0 0,0 0-1 0 0,0 0 1 0 0,0 0 0 0 0,0-1-9 0 0,1 1-121 0 0,-1-1 155 0 0,0 3 112 0 0,-11-28-168 0 0,9 20 15 0 0,-1 1 0 0 0,0 0 1 0 0,0 0-1 0 0,-1 0 0 0 0,1 0 0 0 0,-1 0 0 0 0,0 0 0 0 0,-2-2 7 0 0,4 5 14 0 0,0 1-1 0 0,0-1 1 0 0,0 0-1 0 0,0 1 1 0 0,-1-1-1 0 0,1 1 1 0 0,0-1-1 0 0,0 1 1 0 0,0-1-14 0 0,-10-4 3 0 0,10 4-3 0 0,0 0 1 0 0,-1 1 0 0 0,1-1 0 0 0,-1 0-1 0 0,1 1 1 0 0,-1-1 0 0 0,1 1-1 0 0,-1-1 1 0 0,1 1 0 0 0,-1 0 0 0 0,0-1-1 0 0,1 1 1 0 0,-1 0 0 0 0,1 0 0 0 0,-2 0-1 0 0,-5 1 14 0 0,1 0-1 0 0,-1 0 1 0 0,1 1-14 0 0,0 0 52 0 0,2-1-60 0 0,0 0 0 0 0,0 1 1 0 0,0 0-1 0 0,0 0 0 0 0,0 0 1 0 0,0 1-1 0 0,1-1 1 0 0,-1 1-1 0 0,-3 3 8 0 0,1 0 36 0 0,1 0-1 0 0,0 0 1 0 0,0 1-1 0 0,1-1 1 0 0,-4 7-36 0 0,5-7 0 0 0,0 1 0 0 0,1-1 0 0 0,-1 1 1 0 0,1-1-1 0 0,1 1 0 0 0,-1 0 0 0 0,1 0 0 0 0,0 6 0 0 0,1-12 5 0 0,1 2-9 0 0,-1-1 1 0 0,1 0-1 0 0,0 1 1 0 0,-1-1-1 0 0,1 1 1 0 0,0-1-1 0 0,1 2 4 0 0,-1-4 2 0 0,0 1 0 0 0,0 0 0 0 0,0-1 0 0 0,1 1 0 0 0,-1 0-1 0 0,0-1 1 0 0,1 1 0 0 0,-1 0 0 0 0,1-1 0 0 0,-1 1 0 0 0,0-1 0 0 0,1 1 0 0 0,-1-1-1 0 0,1 1 1 0 0,0-1 0 0 0,-1 1 0 0 0,1-1 0 0 0,-1 0 0 0 0,1 1 0 0 0,0-1 0 0 0,-1 0 0 0 0,1 1-1 0 0,0-1 1 0 0,-1 0 0 0 0,1 0 0 0 0,0 1 0 0 0,0-1-2 0 0,0 0-1 0 0,0 0 1 0 0,0 0-1 0 0,0 0 0 0 0,0 0 0 0 0,0 0 1 0 0,0 0-1 0 0,0 0 0 0 0,0 0 1 0 0,0-1-1 0 0,0 1 0 0 0,0 0 1 0 0,0-1-1 0 0,0 1 0 0 0,0 0 1 0 0,0-1-1 0 0,-1 1 0 0 0,1-1 1 0 0,0 0-1 0 0,0 1 0 0 0,0-1 1 0 0,-1 1-1 0 0,1-1 0 0 0,0 0 1 0 0,0 0-1 0 0,-1 0 0 0 0,1 1 1 0 0,-1-1-1 0 0,1 0 0 0 0,-1 0 1 0 0,1 0-1 0 0,2-5-4 0 0,0 0-1 0 0,-1 0 0 0 0,1 0 1 0 0,-1-4 5 0 0,1 2 3 0 0,0 2 0 0 0,-1-1 0 0 0,0 1 0 0 0,-1-1 0 0 0,0 1 0 0 0,0-1-1 0 0,0 0 1 0 0,-1 0 0 0 0,0 1 0 0 0,0-1 0 0 0,-1-5-3 0 0,1 12 3 0 0,0-1 0 0 0,0 0 0 0 0,0 1 0 0 0,0-1 0 0 0,0 1 0 0 0,-1-1 0 0 0,1 1 0 0 0,0-1-1 0 0,0 1 1 0 0,-1-1 0 0 0,1 1 0 0 0,0-1 0 0 0,-1 1 0 0 0,1-1 0 0 0,0 1 0 0 0,-1-1 0 0 0,1 1 0 0 0,-1 0 0 0 0,1-1 0 0 0,0 1-1 0 0,-1-1 1 0 0,0 1-3 0 0,1 0 5 0 0,-1 0-1 0 0,1 0 1 0 0,-1 0-1 0 0,1 0 1 0 0,-1 0-1 0 0,1 0 1 0 0,-1 0-1 0 0,1 0 0 0 0,-1 0 1 0 0,1 0-1 0 0,-1 0 1 0 0,1 0-1 0 0,-1 1 1 0 0,1-1-1 0 0,-1 0 1 0 0,1 0-1 0 0,-1 1 1 0 0,1-1-1 0 0,-1 0-4 0 0,-2 3-3 0 0,0-1 1 0 0,0 0-1 0 0,1 1 1 0 0,-1 0-1 0 0,1 0 1 0 0,-2 1 2 0 0,-1 4-34 0 0,0 0 1 0 0,0 0 0 0 0,0 1-1 0 0,-1 6 34 0 0,-13 37-57 0 0,9-23 41 0 0,-4 9 145 0 0,1 7-129 0 0,10-32 20 0 0,0 0 0 0 0,1 0 0 0 0,0 0 0 0 0,1 1 0 0 0,1 6-20 0 0,0-16-7 0 0,0 0-1 0 0,1 0 1 0 0,-1-1-1 0 0,1 1 1 0 0,0 0-1 0 0,0 0 1 0 0,1 1 7 0 0,-1-4-1 0 0,-1 1-1 0 0,1-1 1 0 0,0 0 0 0 0,-1 0 0 0 0,1 0 0 0 0,0 0 0 0 0,-1 0 0 0 0,1 0-1 0 0,0 0 1 0 0,0 0 0 0 0,0 0 0 0 0,0-1 0 0 0,0 1 0 0 0,0 0 0 0 0,0-1-1 0 0,0 1 1 0 0,0 0 0 0 0,0-1 0 0 0,1 1 0 0 0,-1-1 0 0 0,0 0 0 0 0,0 1-1 0 0,0-1 1 0 0,1 0 1 0 0,0 0 6 0 0,-1 0 0 0 0,0 0-1 0 0,0 0 1 0 0,0 0 0 0 0,0-1 0 0 0,0 1 0 0 0,0 0-1 0 0,0-1 1 0 0,1 1 0 0 0,-1-1 0 0 0,0 1-1 0 0,0-1 1 0 0,0 1 0 0 0,-1-1 0 0 0,1 0-1 0 0,0 0 1 0 0,0 1 0 0 0,0-1 0 0 0,0 0-1 0 0,0-1-5 0 0,2-2-3 0 0,1-1 1 0 0,-1 0-1 0 0,2-3 3 0 0,0 0-1 0 0,11-20 25 0 0,-1 0 0 0 0,5-15-24 0 0,21-61 62 0 0,-27 66-59 0 0,1-5 17 0 0,2-16-20 0 0,-16 58 2 0 0,-1 1 1 0 0,0 0-1 0 0,0 0 1 0 0,0 0-1 0 0,0 0 1 0 0,0 0-1 0 0,0 0 1 0 0,0 0-1 0 0,0 0 1 0 0,0 0-1 0 0,0 0 0 0 0,0 0 1 0 0,0 0-1 0 0,0 0 1 0 0,0-1-1 0 0,0 1 1 0 0,0 0-1 0 0,0 0 1 0 0,0 0-1 0 0,0 0 1 0 0,0 0-1 0 0,0 0 1 0 0,0 0-1 0 0,0 0 0 0 0,0 0 1 0 0,0 0-1 0 0,0-1 1 0 0,0 1-1 0 0,0 0 1 0 0,0 0-1 0 0,0 0 1 0 0,0 0-1 0 0,0 0 1 0 0,0 0-1 0 0,0 0 1 0 0,0 0-1 0 0,0 0 0 0 0,-1 0 1 0 0,1 0-1 0 0,0 0 1 0 0,0 0-1 0 0,0 0 1 0 0,0 0-1 0 0,0-1 1 0 0,0 1-1 0 0,0 0 1 0 0,0 0-1 0 0,0 0 1 0 0,0 0-3 0 0,-5 3 1 0 0,-4 5-36 0 0,-1 4 40 0 0,1 0 0 0 0,0 1 0 0 0,1 0 0 0 0,-2 4-5 0 0,-25 57-23 0 0,29-62 10 0 0,-10 26 29 0 0,0 0 1 0 0,3 1-1 0 0,1 1 1 0 0,2 0-1 0 0,0 8-16 0 0,10-47 5 0 0,-4 36 47 0 0,4-33-46 0 0,-1 0 0 0 0,2 0-1 0 0,-1 0 1 0 0,0 0-1 0 0,1 1 1 0 0,0-1-1 0 0,1 2-5 0 0,-2-5 1 0 0,0 0 0 0 0,1 0 0 0 0,-1 0-1 0 0,0 0 1 0 0,1 0 0 0 0,-1-1 0 0 0,1 1-1 0 0,0 0 1 0 0,-1 0 0 0 0,1 0 0 0 0,0-1 0 0 0,0 2-1 0 0,0-2-1 0 0,-1 0 1 0 0,0 0 0 0 0,1 1-1 0 0,-1-1 1 0 0,1 0 0 0 0,-1 0-1 0 0,1 0 1 0 0,-1 0 0 0 0,1 1 0 0 0,-1-1-1 0 0,1 0 1 0 0,-1 0 0 0 0,1 0-1 0 0,-1 0 1 0 0,1 0 0 0 0,-1 0-1 0 0,1 0 1 0 0,0-1 0 0 0,0 1-6 0 0,0-1 0 0 0,1 1 0 0 0,-1-1-1 0 0,1 0 1 0 0,-1 1 0 0 0,0-1 0 0 0,0 0 0 0 0,1 0 0 0 0,-1 0-1 0 0,0 0 1 0 0,0 0 0 0 0,0 0 0 0 0,0-1 0 0 0,0 1 6 0 0,8-12 6 0 0,0 0 0 0 0,-1-1 1 0 0,-1 0-1 0 0,2-5-6 0 0,21-59 140 0 0,-26 69-108 0 0,20-65-180 0 0,3-23 148 0 0,-26 93 4 0 0,0 1 0 0 0,0 1-1 0 0,-1 0 0 0 0,1 0 1 0 0,-1-1-1 0 0,1 1 1 0 0,-1 0-1 0 0,0-1 0 0 0,0 1 1 0 0,0 0-1 0 0,0-1 0 0 0,-1 1 1 0 0,1 0-1 0 0,-1-1-3 0 0,1 2-2 0 0,0 1-1 0 0,0 0 1 0 0,0 0 0 0 0,0-1 0 0 0,0 1-1 0 0,-1 0 1 0 0,1 0 0 0 0,0 0-1 0 0,0-1 1 0 0,0 1 0 0 0,0 0-1 0 0,-1 0 1 0 0,1 0 0 0 0,0 0-1 0 0,0-1 1 0 0,0 1 0 0 0,-1 0 0 0 0,1 0-1 0 0,0 0 1 0 0,0 0 0 0 0,-1 0-1 0 0,1 0 1 0 0,0 0 0 0 0,0 0-1 0 0,-1 0 1 0 0,1 0 0 0 0,0 0 0 0 0,0 0-1 0 0,-1 0 1 0 0,1 0 0 0 0,0 0-1 0 0,0 0 1 0 0,-1 0 0 0 0,1 0-1 0 0,0 0 1 0 0,0 0 0 0 0,-1 0 0 0 0,1 0-1 0 0,0 0 1 0 0,0 0 0 0 0,0 1-1 0 0,-1-1 1 0 0,1 0 2 0 0,-10 8-81 0 0,2 2 78 0 0,0 0 1 0 0,0 1-1 0 0,1-1 1 0 0,-1 4 2 0 0,-22 46-18 0 0,11-22 14 0 0,12-23 32 0 0,0 0 0 0 0,1 1-1 0 0,0 0 1 0 0,1 0 0 0 0,1 0 0 0 0,-1 13-28 0 0,4-28-6 0 0,1 1-1 0 0,0-1 1 0 0,0 1 0 0 0,0-1 0 0 0,0 1 0 0 0,0-1 0 0 0,0 1 0 0 0,0 0 0 0 0,0-1 0 0 0,0 1 0 0 0,1-1 0 0 0,-1 1-1 0 0,1-1 1 0 0,0 2 6 0 0,-1-3 1 0 0,0 0 0 0 0,0 0 0 0 0,1 0-1 0 0,-1 0 1 0 0,0 1 0 0 0,0-1-1 0 0,0 0 1 0 0,1 0 0 0 0,-1 0 0 0 0,0 0-1 0 0,0 0 1 0 0,0 0 0 0 0,0 0 0 0 0,1 0-1 0 0,-1 0 1 0 0,0 0 0 0 0,0 0-1 0 0,0 0 1 0 0,1 0 0 0 0,-1 0 0 0 0,0 0-1 0 0,0 0 1 0 0,0 0 0 0 0,1 0 0 0 0,-1 0-1 0 0,0 0 1 0 0,0 0 0 0 0,0-1-1 0 0,1 1 1 0 0,-1 0 0 0 0,0 0 0 0 0,0 0-1 0 0,0 0 1 0 0,0 0 0 0 0,1 0 0 0 0,-1-1-1 0 0,0 1 1 0 0,0 0 0 0 0,0 0-1 0 0,0 0 1 0 0,0 0 0 0 0,0-1-1 0 0,8-8 31 0 0,-7 7-31 0 0,5-6-5 0 0,-1 1 1 0 0,-1-1 0 0 0,1 1-1 0 0,-2-1 1 0 0,1 0 0 0 0,0-3 4 0 0,5-16 57 0 0,1-8-57 0 0,-9 31 3 0 0,8-33-46 0 0,-1 0-1 0 0,-2 0 1 0 0,0-31 43 0 0,-7 53 28 0 0,-1 10-35 0 0,2 5 6 0 0,0 0 0 0 0,-1 0 0 0 0,1 0 1 0 0,0 0-1 0 0,0 0 0 0 0,0-1 1 0 0,0 1-1 0 0,0 0 0 0 0,0 0 1 0 0,0 0-1 0 0,0 0 0 0 0,-1 0 1 0 0,1 0-1 0 0,0 0 0 0 0,0 0 1 0 0,0 0-1 0 0,0 0 0 0 0,0 0 0 0 0,0 0 1 0 0,0 0-1 0 0,-1 0 0 0 0,1 0 1 0 0,0 0-1 0 0,0 0 0 0 0,0 0 1 0 0,0 0-1 0 0,0 0 0 0 0,0 1 1 0 0,0-1-1 0 0,-1 0 0 0 0,1 0 1 0 0,0 0-1 0 0,0 0 0 0 0,0 0 0 0 0,0 0 1 0 0,0 0-1 0 0,0 0 0 0 0,0 0 1 0 0,0 0-1 0 0,0 1 1 0 0,-3 2-32 0 0,0 1 0 0 0,0-1 1 0 0,0 1-1 0 0,1 0 0 0 0,-1 0 1 0 0,1 0-1 0 0,-1 3 32 0 0,-10 33 90 0 0,9-28-67 0 0,-9 26-37 0 0,5-17 8 0 0,1 1 1 0 0,1-1-1 0 0,1 1 1 0 0,0 3 5 0 0,5-23-2 0 0,0 0 1 0 0,0 0 0 0 0,0 1 0 0 0,0-1-1 0 0,0 0 1 0 0,0 0 0 0 0,1 0 0 0 0,-1 0-1 0 0,1 1 2 0 0,-1-2-4 0 0,1-1 0 0 0,-1 0 0 0 0,0 1 0 0 0,0-1 0 0 0,0 0 0 0 0,1 1 0 0 0,-1-1 0 0 0,0 0 0 0 0,0 1 0 0 0,1-1 0 0 0,-1 0 0 0 0,0 1 0 0 0,0-1 0 0 0,1 0 0 0 0,-1 0 0 0 0,0 0 0 0 0,1 1 0 0 0,-1-1 0 0 0,1 0 0 0 0,-1 0 0 0 0,1 0 4 0 0,-1 0 1 0 0,1 0 0 0 0,-1 0-1 0 0,1 0 1 0 0,0 0 0 0 0,-1 0-1 0 0,1 0 1 0 0,0 0-1 0 0,-1-1 1 0 0,1 1 0 0 0,0 0-1 0 0,-1 0 1 0 0,1-1-1 0 0,-1 1 1 0 0,1 0 0 0 0,-1-1-1 0 0,1 1 1 0 0,-1-1 0 0 0,1 1-1 0 0,7-7 5 0 0,0-1 1 0 0,3-3-6 0 0,-4 3-4 0 0,1 1-1 0 0,7-7 5 0 0,-5 6-6 0 0,-8 6 9 0 0,1 0 1 0 0,-1 0-1 0 0,1 0 1 0 0,-1 0-1 0 0,1 1 1 0 0,0-1-1 0 0,-1 1 1 0 0,3-1-4 0 0,-2 1 44 0 0,-2 1-55 0 0,0-1-1 0 0,0 1 1 0 0,0 0-1 0 0,0-1 0 0 0,0 1 1 0 0,0 0-1 0 0,0 0 1 0 0,0 0-1 0 0,0 0 1 0 0,1 0 11 0 0,-2 0-4 0 0,0 0-1 0 0,0 0 1 0 0,0 0 0 0 0,0 0 0 0 0,0 0 0 0 0,1 0-1 0 0,-1 1 1 0 0,0-1 0 0 0,0 0 0 0 0,0 0-1 0 0,0 0 1 0 0,0 0 0 0 0,0 0 0 0 0,0 0-1 0 0,0 0 1 0 0,0 1 0 0 0,1-1 0 0 0,-1 0-1 0 0,0 0 1 0 0,0 0 0 0 0,0 0 0 0 0,0 0-1 0 0,0 0 1 0 0,0 1 0 0 0,0-1 0 0 0,0 0-1 0 0,0 0 5 0 0,-2 8 16 0 0,0-2-16 0 0,-1 0 0 0 0,-1 0-1 0 0,1 0 1 0 0,-1 0-1 0 0,0-1 1 0 0,-3 4 0 0 0,-12 18-36 0 0,-5 16 45 0 0,8-14 34 0 0,-13 19-43 0 0,18-31-28 0 0,0 0 0 0 0,2 1 0 0 0,0 0 0 0 0,-3 10 28 0 0,-16 38-113 0 0,-3 8 22 0 0,19-44 19 0 0,6-15 54 0 0,1 0-1 0 0,0 0 1 0 0,0 0-1 0 0,0 14 19 0 0,4-26-38 0 0,1 0 0 0 0,-1 0 0 0 0,0 0 0 0 0,1 0 1 0 0,-1 0-1 0 0,0 0 0 0 0,-1-1 0 0 0,1 1 0 0 0,0 0 0 0 0,-1-1 0 0 0,0 1 0 0 0,1-1 0 0 0,-1 1 0 0 0,-1-1 38 0 0,0 4-19 0 0,-1-1-1 0 0,1 0 0 0 0,-1 1 1 0 0,0 4 19 0 0,-6 8-159 0 0,5-6 111 0 0,4-7-108 0 0,1-5 151 0 0,0 0-1 0 0,0 0 0 0 0,0 0 0 0 0,0 1 1 0 0,0-1-1 0 0,0 0 0 0 0,0 0 0 0 0,0 0 0 0 0,0 0 1 0 0,0 0-1 0 0,0 0 0 0 0,1 0 0 0 0,-1 0 1 0 0,0 0-1 0 0,0 0 0 0 0,0 0 0 0 0,0 0 1 0 0,0 0-1 0 0,0 0 0 0 0,0 0 0 0 0,0 0 1 0 0,0 0-1 0 0,0 0 0 0 0,0 0 0 0 0,0 0 1 0 0,0 0-1 0 0,0 1 0 0 0,0-1 0 0 0,1 0 0 0 0,-1 0 1 0 0,0 0-1 0 0,0 0 0 0 0,0 0 0 0 0,0 0 1 0 0,0 0-1 0 0,0 0 0 0 0,0-1 0 0 0,0 1 1 0 0,0 0-1 0 0,0 0 0 0 0,0 0 0 0 0,0 0 1 0 0,0 0-1 0 0,1 0 0 0 0,-1 0 0 0 0,0 0 1 0 0,0 0-1 0 0,0 0 0 0 0,0 0 0 0 0,0 0 0 0 0,0 0 7 0 0,1-1 3 0 0,0 0 1 0 0,0 0 0 0 0,0 0 0 0 0,-1-1 0 0 0,1 1-1 0 0,0 0 1 0 0,0 0 0 0 0,-1-1 0 0 0,1 1 0 0 0,-1-1-5 0 0,3-5 81 0 0,7-9 55 0 0,1 0 0 0 0,0 1 0 0 0,2-2-136 0 0,11-5 83 0 0,-10 10 114 0 0,-12 10-199 0 0,1 0-1 0 0,-1 0 0 0 0,1-1 0 0 0,1-1 3 0 0,21-20 179 0 0,46-65-199 0 0,-66 83 3 0 0,0 1 0 0 0,1 0 0 0 0,-1 0 0 0 0,1 1 0 0 0,0 0-1 0 0,5-3 18 0 0,-6 2 143 0 0,2-2-9 0 0,-7 7-135 0 0,0 0 1 0 0,0 0 0 0 0,0 0 0 0 0,0 0 0 0 0,0 0 0 0 0,0 0 0 0 0,0 0-1 0 0,1-1 1 0 0,-1 1 0 0 0,0 0 0 0 0,0 0 0 0 0,0 0 0 0 0,0 0 0 0 0,1 0-1 0 0,-1 0 1 0 0,0 0 0 0 0,0 0 0 0 0,0 0 0 0 0,0 0 0 0 0,1 0 0 0 0,-1 0-1 0 0,0 0 1 0 0,0 0 0 0 0,0 0 0 0 0,0 0 0 0 0,1 0 0 0 0,-1 0 0 0 0,0 0-1 0 0,0 0 1 0 0,-2 3-9 0 0,-1 0 0 0 0,1 0-1 0 0,0 0 1 0 0,0 0 0 0 0,-1 1 9 0 0,-5 9-102 0 0,-1 0 0 0 0,-2 1 102 0 0,-14 20 280 0 0,1 7-423 0 0,-4 11 143 0 0,-7 9-268 0 0,31-54 199 0 0,0 0 0 0 0,-4 4 69 0 0,4-5-142 0 0,-1 1 1 0 0,-1 4 141 0 0,0 3-348 0 0,11-27-244 0 0,-1 6 603 0 0,4-10 223 0 0,0 1-1 0 0,6-7-233 0 0,-4 8 195 0 0,1 1-1 0 0,3-3-194 0 0,-4 6 6 0 0,-9 9 14 0 0,0 1 0 0 0,1 0 0 0 0,-1 0 0 0 0,0 0 0 0 0,1 0 1 0 0,-1 0-1 0 0,2 0-20 0 0,-2 0-9 0 0,1 1 0 0 0,-1-1 0 0 0,1 0-1 0 0,-1 0 1 0 0,1-1 0 0 0,-1 1 0 0 0,1-1 9 0 0,28-28 444 0 0,-15 15-394 0 0,-5 6-19 0 0,0 0 0 0 0,0 1 0 0 0,3-1-31 0 0,13-6 35 0 0,-19 12 3 0 0,-1-1-1 0 0,1 1 1 0 0,-1-1-1 0 0,0-1 1 0 0,-1 1-1 0 0,1-1-37 0 0,-2 1-23 0 0,0 0-1 0 0,1 1 1 0 0,-1-1-1 0 0,1 1 1 0 0,4-2 23 0 0,5-3 38 0 0,-1 0 0 0 0,9-7-38 0 0,-6 1 46 0 0,-12 10-45 0 0,1 1 0 0 0,-1-1 0 0 0,0 1 0 0 0,1 0-1 0 0,1-1 0 0 0,-4 3-13 0 0,0 0 0 0 0,0 0 0 0 0,0 0 0 0 0,0 0 0 0 0,-1 0 0 0 0,1-1 0 0 0,0 1 0 0 0,-1-1 13 0 0,0 1 3 0 0,0 1-1 0 0,-1-1 0 0 0,1 1 0 0 0,0 0 0 0 0,0-1 0 0 0,0 1 0 0 0,-1 0 0 0 0,1-1 0 0 0,0 1 1 0 0,0 0-1 0 0,0 0 0 0 0,-1 0 0 0 0,2-1-2 0 0,7-1 119 0 0,4-5-141 0 0,-10 6 12 0 0,1-1-1 0 0,-1 0 1 0 0,1 0 0 0 0,-1 0-1 0 0,0 0 1 0 0,0-1-1 0 0,1 0 11 0 0,-1 1 1 0 0,0-1 0 0 0,0 1 0 0 0,0 0 0 0 0,0 0 0 0 0,1 0-1 0 0,11-7-83 0 0,5 2 420 0 0,-11 2-333 0 0,1 1 0 0 0,-1 0 0 0 0,2 1-4 0 0,1-3-85 0 0,-10 5 75 0 0,0 0 0 0 0,0 0 1 0 0,0 0-1 0 0,1 0 0 0 0,-1 0 1 0 0,0 1-1 0 0,1-1 10 0 0,-1 1 0 0 0,-1-1 0 0 0,1 1 0 0 0,-1-1 0 0 0,1 1 0 0 0,-1-1 1 0 0,1 0-1 0 0,-1 0 0 0 0,1 0 0 0 0,-1 0 0 0 0,1 0 0 0 0,-1 0 0 0 0,1 0-35 0 0,0-1 0 0 0,-1 1 0 0 0,1 0 0 0 0,0 0 0 0 0,-1 0-1 0 0,3 0 36 0 0,-3 1 17 0 0,-1-1-1 0 0,1 1 0 0 0,0 0 0 0 0,0 0 1 0 0,0 0-1 0 0,0 0 0 0 0,0 0 0 0 0,0 0 0 0 0,0 0 1 0 0,1 0-17 0 0,-1 0 1 0 0,-1 0 0 0 0,1 0 1 0 0,0 0-1 0 0,-1 0 0 0 0,1 0 0 0 0,0 0 1 0 0,0 0-1 0 0,-1 0 0 0 0,1 0 1 0 0,0 0-1 0 0,-1 0 0 0 0,1-1 0 0 0,0 1 1 0 0,-1 0-1 0 0,1 0 0 0 0,0-1 1 0 0,-1 1-1 0 0,1-1-1 0 0,1 0 2 0 0,1 0-1 0 0,-1 0 1 0 0,0 0 0 0 0,1 0 0 0 0,-1 0 0 0 0,0 1-1 0 0,1-1 1 0 0,-1 1 0 0 0,2 0-2 0 0,-1-1 1 0 0,0 1 0 0 0,0-1 0 0 0,0 1-1 0 0,0-1 1 0 0,0 0 0 0 0,1-1-1 0 0,6-1 11 0 0,-9 3-4 0 0,0 0 1 0 0,0 0-1 0 0,0 0 0 0 0,0-1 0 0 0,0 1 0 0 0,1-1 0 0 0,-1 1 1 0 0,0-1-1 0 0,0 1 0 0 0,1-1-7 0 0,-2 0 1 0 0,1 1 0 0 0,0 0 0 0 0,0-1 0 0 0,-1 1 0 0 0,1 0-1 0 0,0 0 1 0 0,0 0 0 0 0,0 0 0 0 0,-1 0 0 0 0,1-1 0 0 0,0 1 0 0 0,0 1 0 0 0,0-1 0 0 0,0 0 0 0 0,0 0-1 0 0,0 0-5 0 0,0 0 1 0 0,1 0-1 0 0,-1 1 1 0 0,0-1-1 0 0,0-1 1 0 0,0 1-1 0 0,0 0 0 0 0,1 0 1 0 0,-1 0-1 0 0,0-1 1 0 0,0 1 4 0 0,15-5 55 0 0,-14 5-48 0 0,0 0-1 0 0,0-1 1 0 0,-1 1 0 0 0,1-1-1 0 0,0 0 1 0 0,0 1-1 0 0,0-1 1 0 0,-1 0 0 0 0,1 0-7 0 0,0 0 21 0 0,0 0 0 0 0,-1 0 0 0 0,1 0 0 0 0,0 0 0 0 0,0 1 0 0 0,0-1 0 0 0,0 1 0 0 0,2-1-21 0 0,-2 1 27 0 0,0-1 0 0 0,0 1 0 0 0,0-1 0 0 0,0 0 0 0 0,0 1 0 0 0,-1-1 0 0 0,2-1-27 0 0,0 1 0 0 0,0-1 1 0 0,0 1-1 0 0,0-1 1 0 0,0 1-1 0 0,0 0 1 0 0,0 0-1 0 0,2 0 0 0 0,0 0 117 0 0,19-3 63 0 0,-21 3-179 0 0,1 0 1 0 0,0 0-1 0 0,0-1 0 0 0,0 1 1 0 0,-1-1-1 0 0,1 0 0 0 0,1-1-1 0 0,-4 3 6 0 0,0-1-1 0 0,0 1 1 0 0,0 0-1 0 0,0-1 1 0 0,0 1-1 0 0,0 0 1 0 0,0 0-1 0 0,0 0 1 0 0,0 0-1 0 0,0 0 1 0 0,0 0-1 0 0,0 0 0 0 0,0 0 1 0 0,0 0-1 0 0,0 0 1 0 0,0 1-1 0 0,0-1 1 0 0,0 0-1 0 0,0 1-5 0 0,12-2-84 0 0,-12 1 99 0 0,1 0 0 0 0,-1 0 0 0 0,0 1 0 0 0,0-1 0 0 0,0 0 1 0 0,0 0-1 0 0,1-1 0 0 0,-1 1 0 0 0,0 0 0 0 0,0 0 0 0 0,0-1 0 0 0,0 1 0 0 0,1-1-15 0 0,3 0-25 0 0,11-3 69 0 0,9-2-44 0 0,-24 6 0 0 0,-1 0 1 0 0,1 0-1 0 0,0-1 0 0 0,-1 1 1 0 0,1 0-1 0 0,-1 0 0 0 0,1-1 1 0 0,0 1-1 0 0,-1-1 0 0 0,1 1 1 0 0,-1 0-1 0 0,1-1 0 0 0,-1 1 1 0 0,1-1-1 0 0,-1 1 0 0 0,0 0 1 0 0,1 0-1 0 0,-1-1 0 0 0,0 1 1 0 0,1 0-1 0 0,-1 0 0 0 0,0-1 1 0 0,1 1-1 0 0,-1 0 0 0 0,0 0 1 0 0,1 0-1 0 0,-1 0 0 0 0,1 0 1 0 0,-1 0-1 0 0,0 0 0 0 0,1 0 1 0 0,-1 0-1 0 0,1 0 0 0 0,-1 0 1 0 0,0 0-1 0 0,1 0 0 0 0,-1 0 1 0 0,1 0-1 0 0,-1 0 0 0 0,1 0 0 0 0,0 1 10 0 0,1-1 0 0 0,-1 1 0 0 0,1-1-1 0 0,-1 0 1 0 0,1 0 0 0 0,-1 0 0 0 0,1 0-1 0 0,-1 0 1 0 0,1 0 0 0 0,-1 0 0 0 0,1 0-1 0 0,-1 0 1 0 0,2-1-10 0 0,4-1 21 0 0,4 1 139 0 0,-10 0-150 0 0,1 0 0 0 0,-1 1 0 0 0,1-1 0 0 0,0 1 0 0 0,-1 0 0 0 0,1 0 0 0 0,-1-1 0 0 0,2 1-10 0 0,-1 0 11 0 0,-1 0 0 0 0,1 0 1 0 0,0 0-1 0 0,-1-1 0 0 0,1 1 0 0 0,-1 0 1 0 0,1-1-1 0 0,1 0-11 0 0,5 0 96 0 0,-7 1-99 0 0,-1 0 1 0 0,1 0-1 0 0,-1 0 1 0 0,1 0-1 0 0,-1 0 1 0 0,1 0-1 0 0,0 0 1 0 0,-1 0-1 0 0,1 0 1 0 0,-1 0 0 0 0,1 0-1 0 0,-1 0 1 0 0,1-1-1 0 0,-1 1 1 0 0,1 0-1 0 0,-1 0 1 0 0,1-1-1 0 0,-1 1 1 0 0,1 0-1 0 0,-1-1 1 0 0,1 1 2 0 0,-1 0-1 0 0,0-1-1 0 0,1 1 1 0 0,-1 0 0 0 0,1 0 0 0 0,-1 0 0 0 0,1-1 0 0 0,-1 1-1 0 0,1 0 1 0 0,-1 0 0 0 0,0 0 0 0 0,1 0 0 0 0,-1 0 0 0 0,1 0-1 0 0,-1 0 1 0 0,1 0 0 0 0,-1 0 0 0 0,1 0 0 0 0,-1 0 0 0 0,1 0-1 0 0,-1 0 1 0 0,1 1 1 0 0,8 0 15 0 0,-7-1 27 0 0,0 0 0 0 0,0 0 0 0 0,0 0 0 0 0,0 1 0 0 0,0-1 0 0 0,2 2-42 0 0,-3-2 6 0 0,0 1 1 0 0,0-1-1 0 0,1 0 1 0 0,-1 1-1 0 0,0-1 0 0 0,1 0 1 0 0,-1 0-1 0 0,0 0 1 0 0,1 0-1 0 0,-1 0 0 0 0,0 0 1 0 0,1 0-1 0 0,0-1-6 0 0,1 1 11 0 0,0-1 0 0 0,0 1 0 0 0,1 0 0 0 0,-1 0 0 0 0,0 0 0 0 0,2 0-11 0 0,5 1 137 0 0,-4 0-84 0 0,-5-1-58 0 0,-1 0-1 0 0,1 1 1 0 0,0-1-1 0 0,0 0 1 0 0,-1 0-1 0 0,1 0 1 0 0,0 0-1 0 0,0 0 1 0 0,-1 0-1 0 0,1 0 1 0 0,0 0-1 0 0,0 0 1 0 0,-1 0-1 0 0,1-1 1 0 0,0 1 5 0 0,-1 0-1 0 0,0 0 1 0 0,1 0 0 0 0,-1 0 0 0 0,0 0 0 0 0,0 0-1 0 0,1 0 1 0 0,-1 0 0 0 0,0 0 0 0 0,0 0 0 0 0,1 0-1 0 0,-1 0 1 0 0,0 0 0 0 0,1 0 0 0 0,-1 0 0 0 0,0 0-1 0 0,0 0 1 0 0,0 0 0 0 0,1 0 0 0 0,-1 0 0 0 0,0 0-1 0 0,0 1 1 0 0,1-1 0 0 0,-1 0 0 0 0,0 0 0 0 0,0 0 5 0 0,1 0 0 0 0,-1 1 0 0 0,0-1 0 0 0,0 0 0 0 0,1 0 1 0 0,-1 0-1 0 0,0 0 0 0 0,0 0 0 0 0,1 0 0 0 0,-1 0 0 0 0,0 1 0 0 0,0-1 0 0 0,1 0 1 0 0,-1 0-1 0 0,0 0 0 0 0,0 0 0 0 0,1 0 0 0 0,-1 0 0 0 0,0 0 0 0 0,1 0 1 0 0,-1-1-1 0 0,0 1 0 0 0,0 0 0 0 0,1 0 0 0 0,-1 0 0 0 0,0 0 0 0 0,0 0 0 0 0,1 0 1 0 0,-1 0-6 0 0,0-1 1 0 0,1 1 1 0 0,-1 0 0 0 0,1 0 0 0 0,-1-1-1 0 0,0 1 1 0 0,1 0 0 0 0,-1 0 0 0 0,1 0 0 0 0,-1 0-1 0 0,0 0 1 0 0,1 0 0 0 0,-1 0 0 0 0,1 0-1 0 0,-1 0 1 0 0,1 0 0 0 0,-1 0 0 0 0,1 0-1 0 0,-1 0 1 0 0,0 0 0 0 0,1 0 0 0 0,-1 0 0 0 0,1 1-1 0 0,-1-1 1 0 0,0 0 0 0 0,1 0 0 0 0,-1 0-1 0 0,1 1 1 0 0,-1-1 0 0 0,0 0 0 0 0,1 1-1 0 0,-1-1 1 0 0,0 0 0 0 0,1 0 0 0 0,-1 1-2 0 0,6 3-48 0 0,-6-4 49 0 0,1 0 1 0 0,-1 0 0 0 0,1 0 0 0 0,-1 0 0 0 0,1 0 0 0 0,0 0 0 0 0,-1 0-1 0 0,1 0 1 0 0,-1 0 0 0 0,1-1 0 0 0,-1 1 0 0 0,1 0 0 0 0,-1 0 0 0 0,1-1 0 0 0,0 1-2 0 0,-1 0 3 0 0,1-1 0 0 0,0 1 1 0 0,-1 0-1 0 0,1-1 0 0 0,0 1 1 0 0,-1 0-1 0 0,1 0 1 0 0,0 0-1 0 0,0-1 0 0 0,-1 1 1 0 0,1 0-1 0 0,0 0 1 0 0,0 0-4 0 0,7 0-24 0 0,-8 0 26 0 0,0-1-1 0 0,1 1 0 0 0,-1 0 1 0 0,1 0-1 0 0,-1 0 1 0 0,0 0-1 0 0,1 0 1 0 0,-1 0-1 0 0,1 0 1 0 0,-1 0-1 0 0,0 0 1 0 0,1 0-1 0 0,-1 0 1 0 0,1 0-1 0 0,-1 0 1 0 0,0 0-1 0 0,1 0 1 0 0,-1 1-1 0 0,0-1 1 0 0,1 0-1 0 0,-1 0 1 0 0,0 0-1 0 0,1 1-1 0 0,-1-1 5 0 0,1 0 1 0 0,-1 0-1 0 0,0 1 0 0 0,1-1 0 0 0,-1 0 0 0 0,1 0 1 0 0,-1 0-1 0 0,0 1 0 0 0,1-1 0 0 0,-1 0 0 0 0,1 0 0 0 0,-1 0 1 0 0,1 0-1 0 0,-1 0 0 0 0,0 0 0 0 0,1 0-5 0 0,6 2 56 0 0,-6-1-66 0 0,0-1 0 0 0,0 1 0 0 0,0-1 0 0 0,0 0-1 0 0,0 1 1 0 0,0-1 0 0 0,0 0 0 0 0,0 0 0 0 0,0 1 0 0 0,0-1 0 0 0,0 0 0 0 0,0 0 0 0 0,1 0 10 0 0,-1 0 8 0 0,0 0 1 0 0,1 0-1 0 0,-1 0 1 0 0,0 0-1 0 0,1 0 1 0 0,-1 1-1 0 0,0-1 1 0 0,0 0-1 0 0,1 1-8 0 0,-1-1 2 0 0,0 1 0 0 0,-1-1 0 0 0,1 0 1 0 0,0 0-1 0 0,0 0 0 0 0,0 1 0 0 0,-1-1 0 0 0,1 0 0 0 0,0 0 0 0 0,0 0 0 0 0,0 0 0 0 0,-1-1 0 0 0,1 1 0 0 0,0 0 0 0 0,0 0 0 0 0,-1 0 0 0 0,1-1 0 0 0,0 1 0 0 0,0 0 0 0 0,0-1-2 0 0,0 1-2 0 0,0-1 0 0 0,0 1 0 0 0,0 0 0 0 0,0-1 0 0 0,0 1 1 0 0,0 0-1 0 0,0 0 0 0 0,0 0 0 0 0,0 0 0 0 0,0 0 0 0 0,0 0 0 0 0,1 0 2 0 0,9 4 76 0 0,-9-3-72 0 0,0 0 0 0 0,-1-1 0 0 0,1 1 0 0 0,0 0 0 0 0,-1-1 0 0 0,1 0 0 0 0,0 1 0 0 0,0-1 0 0 0,-1 0 0 0 0,1 0 0 0 0,0 0-4 0 0,-1 0 1 0 0,0 0 0 0 0,0 0 0 0 0,0 0 0 0 0,0 0 0 0 0,0 0 0 0 0,0 0 0 0 0,0 0 0 0 0,0 1 0 0 0,0-1 0 0 0,0 0 0 0 0,0 1 0 0 0,0-1 0 0 0,0 0 0 0 0,0 1 0 0 0,0-1-1 0 0,7 3-123 0 0,-4-2 167 0 0,-3-1-42 0 0,0 1 1 0 0,0-1-1 0 0,0 0 0 0 0,1 0 0 0 0,-1 0 0 0 0,0 0 1 0 0,0 0-1 0 0,0 0 0 0 0,0 0 0 0 0,0-1-2 0 0,0 1-10 0 0,-1 0-1 0 0,0 1 0 0 0,1-1 0 0 0,-1 0 1 0 0,1 0-1 0 0,-1 0 0 0 0,1 0 0 0 0,-1 0 1 0 0,0 0-1 0 0,1 1 0 0 0,-1-1 0 0 0,1 0 1 0 0,-1 0-1 0 0,0 1 0 0 0,1-1 0 0 0,-1 1 11 0 0,7 2 138 0 0,-6-3-120 0 0,0 1 0 0 0,0-1 1 0 0,0 1-1 0 0,1-1 0 0 0,-1 1 0 0 0,0-1 1 0 0,0 1-1 0 0,0 0 0 0 0,0 0-18 0 0,8 4-79 0 0,12 6 104 0 0,-16-8-2 0 0,0 0 1 0 0,1 0 0 0 0,4 1-24 0 0,-4-3 90 0 0,-5-1-76 0 0,-1 0-1 0 0,1 0 0 0 0,-1 0 0 0 0,1 0 1 0 0,0 1-1 0 0,-1-1 0 0 0,1 0 0 0 0,-1 0 1 0 0,1 0-1 0 0,0 1 0 0 0,-1-1 1 0 0,1 0-1 0 0,-1 1 0 0 0,1-1-13 0 0,23 14-109 0 0,-14-7-64 0 0,1 1 234 0 0,-4-3-89 0 0,5 4 29 0 0,-12-8 3 0 0,0-1-1 0 0,1 1 1 0 0,-1-1-1 0 0,1 1 1 0 0,0-1-1 0 0,-1 1 1 0 0,1-1-1 0 0,-1 1 1 0 0,1-1-1 0 0,0 1 1 0 0,-1-1-1 0 0,1 0 1 0 0,0 0-1 0 0,-1 1 1 0 0,1-1-1 0 0,0 0 1 0 0,-1 0-1 0 0,1 0 1 0 0,0 1-1 0 0,0-1-3 0 0,1 0-18 0 0,-1 0 28 0 0,0 1-1 0 0,0-1 0 0 0,0 1 1 0 0,1-1-1 0 0,-1 1 1 0 0,0-1-1 0 0,0 1 1 0 0,0 0-1 0 0,-1-1 1 0 0,1 1-1 0 0,0 0-9 0 0,1 0 1 0 0,-1 0 0 0 0,0 0 0 0 0,0 0 0 0 0,1 0 0 0 0,-1 0 0 0 0,0 0 0 0 0,2 0-1 0 0,-2-1-18 0 0,1 1 0 0 0,0 0 0 0 0,-1 0 0 0 0,1 0-1 0 0,-1 0 1 0 0,1 0 0 0 0,-1 0 0 0 0,1 1 18 0 0,8 6-75 0 0,-1-4 346 0 0,-8-4-277 0 0,1 1 1 0 0,-1 0 0 0 0,1 0-1 0 0,-1-1 1 0 0,1 1 0 0 0,-1 0-1 0 0,0 0 1 0 0,1 0-1 0 0,-1 0 1 0 0,1 2 5 0 0,-1-3 13 0 0,-1 1-1 0 0,1-1 1 0 0,-1 1 0 0 0,1-1-1 0 0,0 0 1 0 0,0 1-1 0 0,-1-1 1 0 0,1 0 0 0 0,0 1-1 0 0,-1-1 1 0 0,1 0 0 0 0,0 0-1 0 0,0 0 1 0 0,0 0-13 0 0,0 0-3 0 0,0 1 0 0 0,0-1 1 0 0,0 0-1 0 0,0 0 0 0 0,0 1 0 0 0,0-1 1 0 0,-1 0-1 0 0,1 1 0 0 0,0-1 0 0 0,0 1 3 0 0,25 14 51 0 0,-24-14-59 0 0,0 1 0 0 0,0-1 0 0 0,0 0 0 0 0,0 0 0 0 0,1 0 0 0 0,-1-1 0 0 0,1 1 8 0 0,11 5 292 0 0,-4 3-373 0 0,-9-8 65 0 0,1 0-1 0 0,-1 0 0 0 0,0 1 0 0 0,0-1 0 0 0,1 0 0 0 0,-1-1 0 0 0,1 1 0 0 0,0 0 17 0 0,-1 0-7 0 0,1 0-1 0 0,-1 0 0 0 0,1 0 1 0 0,-1 0-1 0 0,0 0 1 0 0,1 0-1 0 0,-1 0 0 0 0,0 1 8 0 0,9 6-98 0 0,2-3 356 0 0,-10-4-282 0 0,0-1-1 0 0,0 1 0 0 0,0 0 1 0 0,0 0-1 0 0,0 0 0 0 0,0 0 1 0 0,1 1 24 0 0,18 15 228 0 0,-13-13-243 0 0,-7-4 15 0 0,0 1 0 0 0,0-1 0 0 0,0 0 0 0 0,-1 1 0 0 0,1-1-1 0 0,0 1 1 0 0,0-1 0 0 0,-1 1 0 0 0,1-1 0 0 0,0 1 0 0 0,-1 0-1 0 0,1-1 1 0 0,-1 1 0 0 0,1 0 0 0 0,-1-1 0 0 0,1 1-1 0 0,-1 0 1 0 0,2 2 1 0 0,0-1-1 0 0,0 0 1 0 0,0 1-1 0 0,0-1 0 0 0,0 0 1 0 0,0 0-1 0 0,1 0 1 0 0,-1 0-1 0 0,1 0 0 0 0,25 14 90 0 0,-26-15-139 0 0,0 1 1 0 0,1-1-1 0 0,-1 1 1 0 0,0 0-1 0 0,0 0 1 0 0,2 2 48 0 0,4 4 180 0 0,-2-5-146 0 0,-5-2-30 0 0,0-1 1 0 0,0 0-1 0 0,-1 0 0 0 0,1 1 0 0 0,0-1 1 0 0,-1 1-1 0 0,1-1 0 0 0,-1 0 1 0 0,1 1-1 0 0,0-1 0 0 0,-1 1 1 0 0,1 0-5 0 0,1 1-4 0 0,1 1 1 0 0,-1-1 0 0 0,1 1 0 0 0,0-1 0 0 0,0 0-1 0 0,0 0 1 0 0,0 0 0 0 0,0 0 0 0 0,0-1-1 0 0,3 2 4 0 0,-3-2-4 0 0,-1 0 0 0 0,1 1-1 0 0,0-1 1 0 0,-1 1 0 0 0,0 0-1 0 0,1 0 1 0 0,-1 0-1 0 0,1 1 5 0 0,6 5 254 0 0,-4-4-266 0 0,0 1 0 0 0,0-1 0 0 0,3 5 12 0 0,10 12-114 0 0,-10-12 234 0 0,-7-8-134 0 0,0 0-1 0 0,0 0 1 0 0,0 0-1 0 0,-1 0 1 0 0,1 0-1 0 0,0 0 1 0 0,0 0-1 0 0,-1 0 1 0 0,1 0-1 0 0,0 0 1 0 0,-1 0-1 0 0,1 1 15 0 0,-1-1 14 0 0,1 0 0 0 0,-1 1 0 0 0,1-1-1 0 0,0 0 1 0 0,0 1 0 0 0,0-1 0 0 0,1 1-14 0 0,5 8 37 0 0,2 3-5 0 0,-7-11-13 0 0,0 0-1 0 0,-1 0 0 0 0,1 0 1 0 0,-1 1-1 0 0,0-1 0 0 0,1 1-18 0 0,-1-2-5 0 0,-1 0-1 0 0,1 0 1 0 0,-1 0-1 0 0,1 0 1 0 0,0 0 0 0 0,-1 0-1 0 0,1-1 1 0 0,0 1-1 0 0,0 0 1 0 0,0 0-1 0 0,-1-1 1 0 0,2 1 5 0 0,-1 0-3 0 0,0 0 0 0 0,0-1 0 0 0,0 1 1 0 0,0 0-1 0 0,0 0 0 0 0,-1 0 0 0 0,1-1 1 0 0,0 1-1 0 0,-1 0 0 0 0,1 0 0 0 0,0 0 1 0 0,-1 1 2 0 0,5 14 17 0 0,-5-14-7 0 0,1 1 0 0 0,-1-1 0 0 0,1 1 0 0 0,0-1-1 0 0,0 1 1 0 0,0-1 0 0 0,0 0 0 0 0,0 1 0 0 0,1-1 0 0 0,-1 0 0 0 0,1 0-10 0 0,-2-1-2 0 0,1 0 0 0 0,-1 0 0 0 0,1 0 0 0 0,-1 0 0 0 0,1 0-1 0 0,-1 0 1 0 0,1-1 0 0 0,-1 1 0 0 0,0 1 2 0 0,1 0-7 0 0,-1-1-1 0 0,0 0 1 0 0,1 0-1 0 0,-1 0 1 0 0,1 0 0 0 0,-1 0-1 0 0,1 0 1 0 0,-1 0-1 0 0,1 0 1 0 0,0 1 7 0 0,1-1-8 0 0,-1 0 1 0 0,0 0 0 0 0,0 0-1 0 0,0 1 1 0 0,0-1-1 0 0,0 0 1 0 0,0 1-1 0 0,-1-1 1 0 0,1 1 0 0 0,0-1-1 0 0,-1 1 1 0 0,1-1-1 0 0,-1 1 1 0 0,1 0 7 0 0,-1 0 13 0 0,1 0 0 0 0,-1 0-1 0 0,0-1 1 0 0,1 1 0 0 0,0 0 0 0 0,-1 0 0 0 0,1-1 0 0 0,0 1-1 0 0,0-1 1 0 0,0 1-13 0 0,0 0 24 0 0,1 1-1 0 0,-1-1 0 0 0,0 1 1 0 0,0-1-1 0 0,0 2-23 0 0,-1-1-14 0 0,1-1 0 0 0,0 1 0 0 0,0 0 0 0 0,0-1 0 0 0,0 1 0 0 0,1 0-1 0 0,-1-1 1 0 0,1 0 0 0 0,-1 1 0 0 0,1-1 0 0 0,0 0 0 0 0,0 1 14 0 0,-1-3 1 0 0,-1 1 0 0 0,1 0 0 0 0,-1 0 0 0 0,0-1 1 0 0,1 1-1 0 0,-1 0 0 0 0,1 0 0 0 0,-1 0 0 0 0,0 0 0 0 0,0-1 0 0 0,0 1 0 0 0,1 0 1 0 0,-1 0-1 0 0,0 0 0 0 0,0 0 0 0 0,0 0-1 0 0,0 0 1 0 0,0 0 0 0 0,0 0-1 0 0,0 0 1 0 0,0 0 0 0 0,0-1 0 0 0,0 1 0 0 0,0 0 0 0 0,1 0 0 0 0,-1 0 0 0 0,0 0-1 0 0,1 0 1 0 0,-1-1 0 0 0,1 1 0 0 0,-1 0 0 0 0,1 0 0 0 0,-1 0-1 0 0,2 1 2 0 0,0 1 0 0 0,-1 0 0 0 0,0 0 0 0 0,0 0-1 0 0,1 0 1 0 0,-2 0 0 0 0,2 2-2 0 0,-1 0 6 0 0,0-2-17 0 0,-1-3 12 0 0,0 1-1 0 0,0-1 1 0 0,0 1 0 0 0,0-1-1 0 0,0 1 1 0 0,1-1 0 0 0,-1 0-1 0 0,0 1 1 0 0,0-1 0 0 0,0 1-1 0 0,1-1 1 0 0,-1 0-1 0 0,0 1 1 0 0,0-1 0 0 0,1 1-1 0 0,-1-1 1 0 0,0 0 0 0 0,1 1-1 0 0,-1-1 1 0 0,0 0 0 0 0,1 0-1 0 0,-1 1 1 0 0,1-1-1 0 0,-1 0 1 0 0,0 0 0 0 0,1 0-1 0 0,-1 0 1 0 0,1 1 0 0 0,0-1-1 0 0,-1 0 2 0 0,1 0 0 0 0,0 1 0 0 0,-1-1 0 0 0,1 0 1 0 0,0 1-1 0 0,-1-1 0 0 0,1 0 0 0 0,0 1 0 0 0,-1-1 1 0 0,1 1-1 0 0,-1-1 0 0 0,1 1 0 0 0,-1-1 0 0 0,1 1 1 0 0,-1 0-1 0 0,1-1 0 0 0,-1 1 0 0 0,0 0 0 0 0,1-1-2 0 0,4 16 39 0 0,-4-13-40 0 0,-1-1 0 0 0,1 0 0 0 0,0 0-1 0 0,-1 0 1 0 0,1 0 0 0 0,0 0 0 0 0,1 2 1 0 0,7 6-161 0 0,-6-8 168 0 0,-1 1 1 0 0,0-1-1 0 0,0 1 0 0 0,0 0 1 0 0,0 0-1 0 0,0 0 0 0 0,0 0 1 0 0,-1 0-1 0 0,0 1-7 0 0,10 32 211 0 0,-4-16-285 0 0,-1 20-44 0 0,-6-34 96 0 0,-1-5 25 0 0,1-1 0 0 0,0 1 1 0 0,0-1-1 0 0,0 1 0 0 0,0-1 0 0 0,0 1 0 0 0,0-1 0 0 0,0 0 0 0 0,0 1 0 0 0,0-1 0 0 0,0 1 0 0 0,0-1 0 0 0,0 1 0 0 0,0-1 1 0 0,1 0-1 0 0,-1 1 0 0 0,0-1 0 0 0,0 1 0 0 0,0-1-3 0 0,1 2 0 0 0,-1 0-1 0 0,1 1 1 0 0,-1-1-1 0 0,0 0 1 0 0,0 0 0 0 0,0 0-1 0 0,0 0 1 0 0,0 1 0 0 0,0-1-1 0 0,-1 0 1 0 0,0 1 0 0 0,0 9 27 0 0,0 53-179 0 0,1-61 241 0 0,0 0-93 0 0,0-1-1 0 0,0 1 1 0 0,0 0 0 0 0,1 0 0 0 0,-1-1 0 0 0,1 1 0 0 0,0-1 0 0 0,1 2 4 0 0,-2-3 0 0 0,0-1 1 0 0,0 0-1 0 0,1 1 1 0 0,-1-1 0 0 0,0 0-1 0 0,0 1 1 0 0,0-1 0 0 0,0 0-1 0 0,0 1 1 0 0,-1-1-1 0 0,1 8 10 0 0,2 38 19 0 0,8-6 19 0 0,-9-36-59 0 0,0-1 0 0 0,-1 1 0 0 0,0 0-1 0 0,0-1 1 0 0,0 1 0 0 0,0 3 11 0 0,0 9-84 0 0,1-7 207 0 0,-1-2-101 0 0,-1 6-13 0 0,0 7 65 0 0,1-16-82 0 0,0 0 1 0 0,-1 0-1 0 0,0 0 1 0 0,0 4 7 0 0,-4 11 18 0 0,0 8-18 0 0,4-22-24 0 0,-1 7-225 0 0,2-9 318 0 0,0 0 0 0 0,-1 1 0 0 0,0-1 0 0 0,-1 4-69 0 0,-1 0-4 0 0,1 1-1 0 0,0 0 1 0 0,0 3 4 0 0,-3 13-59 0 0,-1 1 34 0 0,2-7-7 0 0,4-15 21 0 0,-1 1-1 0 0,0-1 1 0 0,0-1-1 0 0,0 1 1 0 0,-1 0 0 0 0,0 0 11 0 0,1 0 24 0 0,-1 1 1 0 0,1-1-1 0 0,0 0 0 0 0,0 1 1 0 0,-1 3-25 0 0,2-3 20 0 0,-1 0 0 0 0,0 0 0 0 0,-1-1 0 0 0,-1 5-20 0 0,-1 3-22 0 0,-1 0 0 0 0,1 2 22 0 0,1-3 2 0 0,-1 0-1 0 0,0 0 0 0 0,-1 2-1 0 0,-31 64-30 0 0,33-69 68 0 0,2-5-33 0 0,0-1 0 0 0,0 1 1 0 0,0-1-1 0 0,0 1 1 0 0,-2 1-6 0 0,-4 7 40 0 0,-9 12-572 0 0,-1 3 521 0 0,5-8 187 0 0,-18 23-166 0 0,-2 5-147 0 0,20-33 224 0 0,-22 29-170 0 0,33-40 93 0 0,-1 0 0 0 0,0 0 0 0 0,0 0 0 0 0,0 0 0 0 0,0 0 0 0 0,-1 0-10 0 0,-6 5-20 0 0,-11 19-170 0 0,3-8 222 0 0,1 0-174 0 0,8-10 150 0 0,0 0 0 0 0,0 0 0 0 0,-3 1-8 0 0,3 0 4 0 0,8-9 3 0 0,0 1-1 0 0,-1 0 1 0 0,1-1 0 0 0,0 1-1 0 0,-1-1 1 0 0,1 1-1 0 0,-1-1 1 0 0,1 1 0 0 0,-1-1-1 0 0,1 0 1 0 0,-1 1 0 0 0,1-1-1 0 0,-1 1 1 0 0,1-1-1 0 0,-1 0 1 0 0,1 0 0 0 0,-1 1-1 0 0,1-1 1 0 0,-1 0 0 0 0,0 0-1 0 0,1 0 1 0 0,-1 1 0 0 0,0-1-1 0 0,1 0 1 0 0,-1 0-7 0 0,0 0-5 0 0,0 0 0 0 0,0 0 0 0 0,1 1 1 0 0,-1-1-1 0 0,0 0 0 0 0,0 1 0 0 0,1-1 0 0 0,-1 0 1 0 0,0 1-1 0 0,0-1 0 0 0,1 1 0 0 0,-1 0 1 0 0,0-1-1 0 0,1 1 0 0 0,-1-1 0 0 0,1 1 0 0 0,-1 0 1 0 0,1-1-1 0 0,-1 1 0 0 0,1 0 0 0 0,0 0 0 0 0,-1 0 1 0 0,1 0 4 0 0,-1 0-2 0 0,1 0 0 0 0,-1 0 0 0 0,0 0 0 0 0,1 0 0 0 0,-1 0 0 0 0,0 0 1 0 0,0 0-1 0 0,1-1 0 0 0,-1 1 0 0 0,0 0 0 0 0,-1 0 2 0 0,1 0-9 0 0,-1 0-1 0 0,0 0 0 0 0,1 0 1 0 0,-1 1-1 0 0,1-1 1 0 0,-1 0-1 0 0,1 1 0 0 0,-1-1 1 0 0,1 1-1 0 0,0 0 1 0 0,-1 0 9 0 0,1 0 8 0 0,0-1 0 0 0,0 1 0 0 0,0-1 0 0 0,-1 0-1 0 0,1 0 1 0 0,-1 1 0 0 0,1-1 0 0 0,-1 0 0 0 0,1 0-8 0 0,-10 7-3 0 0,-25 23-187 0 0,4-5 328 0 0,29-23-183 0 0,-1 0 1 0 0,0-1 0 0 0,0 1-1 0 0,-3 0 45 0 0,-12 9-229 0 0,10-6 173 0 0,-1 0 1 0 0,-1 0 55 0 0,-5 3 94 0 0,12-6-117 0 0,0-1-14 0 0,-1 1 0 0 0,1 0 0 0 0,-1-1 0 0 0,0 0 1 0 0,0 0-1 0 0,-5 1 37 0 0,-17 7 118 0 0,24-9-90 0 0,0 0-1 0 0,0 0 1 0 0,0 1 0 0 0,0-1-1 0 0,0 0 1 0 0,1 1-1 0 0,-1 0 1 0 0,0 0-28 0 0,0 0-45 0 0,0 1 1 0 0,-1-2-1 0 0,1 1 0 0 0,0 0 1 0 0,-3 0 44 0 0,-8 5 68 0 0,0 0 34 0 0,7-6-194 0 0,6 0 92 0 0,0-1 0 0 0,0 0 0 0 0,0 0 0 0 0,0 1 0 0 0,0-1-1 0 0,0 0 1 0 0,0 1 0 0 0,0-1 0 0 0,0 1 0 0 0,0 0 0 0 0,-2 0-14 0 0,1 0 1 0 0,0 0-1 0 0,-1 1 0 0 0,1-1 0 0 0,-1-1 1 0 0,1 1-1 0 0,-3 0 14 0 0,3 0 19 0 0,0-1 0 0 0,0 1 0 0 0,0-1 1 0 0,0 1-1 0 0,0 0 0 0 0,0 0 0 0 0,0 0 0 0 0,0 0 0 0 0,-1 1-19 0 0,1 0-10 0 0,0-1 0 0 0,1 0 0 0 0,-1 0 0 0 0,0-1 0 0 0,0 1 0 0 0,0 0 0 0 0,0-1-1 0 0,1 1 1 0 0,-1-1 0 0 0,-1 1 10 0 0,1-1 25 0 0,-1 1 0 0 0,1-1-1 0 0,-1 1 1 0 0,1 0 0 0 0,-2 1-25 0 0,3-2-4 0 0,0 1 0 0 0,-1-1 0 0 0,1 1 0 0 0,0-1 0 0 0,-1 1 0 0 0,1-1 0 0 0,0 0 0 0 0,-1 0 0 0 0,1 0 4 0 0,-10 2 10 0 0,-15 5 14 0 0,20-5 3 0 0,0-1-1 0 0,1 1 0 0 0,-1 0 0 0 0,0 0 0 0 0,1 0 1 0 0,-2 2-27 0 0,6-3-18 0 0,-1-1-1 0 0,1 1 1 0 0,0-1 0 0 0,-1 1 0 0 0,1-1 0 0 0,-1 0-1 0 0,1 1 1 0 0,-1-1 0 0 0,1 0 0 0 0,-1 0 0 0 0,1 0-1 0 0,-1 0 19 0 0,-7 1 60 0 0,8-1-43 0 0,-1 0 1 0 0,0 1-1 0 0,1-1 0 0 0,-1 1 1 0 0,1 0-1 0 0,-1-1 0 0 0,0 2-17 0 0,1-2 2 0 0,0 1-1 0 0,-1 0 1 0 0,1-1-1 0 0,0 1 1 0 0,-1-1-1 0 0,1 1 1 0 0,0-1-1 0 0,-1 0 1 0 0,1 1-1 0 0,-1-1-1 0 0,-2 0-16 0 0,0 1 0 0 0,1-1 0 0 0,-1 1 0 0 0,0 0 0 0 0,1 0 1 0 0,0 1-1 0 0,-1-1 0 0 0,1 1 0 0 0,-1 0 16 0 0,-17 7 184 0 0,12-7-290 0 0,0 0-1 0 0,-5 1 107 0 0,-28 7 20 0 0,29-7-79 0 0,11-2 64 0 0,0 0 0 0 0,0-1 1 0 0,0 1-1 0 0,-1-1 0 0 0,1 1 0 0 0,0-1 0 0 0,0 0-5 0 0,0 0-13 0 0,-1 1 0 0 0,1-1-1 0 0,-1 1 1 0 0,1-1 0 0 0,0 1-1 0 0,-2 1 14 0 0,-9 2-18 0 0,7-3 99 0 0,-1 1 0 0 0,1 0 0 0 0,-3 1-81 0 0,3 0 2 0 0,0-1 0 0 0,-1-1 0 0 0,-1 1-2 0 0,-9 2-27 0 0,12-3 7 0 0,0 0 0 0 0,0 0-1 0 0,-1 0 1 0 0,1-1 0 0 0,0 0 0 0 0,-2 0 20 0 0,-40 1 180 0 0,2-2-196 0 0,25 2-18 0 0,16 0 51 0 0,0-1-1 0 0,0 1 1 0 0,1-1-1 0 0,-1 0 1 0 0,0 0-1 0 0,0-1 1 0 0,0 1 0 0 0,0-1-1 0 0,0 0 1 0 0,1 0-1 0 0,-2 0-16 0 0,1-1-20 0 0,-1 1 0 0 0,1 0 0 0 0,-1 1 0 0 0,1-1 0 0 0,-1 1-1 0 0,1 0 1 0 0,-1 0 0 0 0,-2 1 20 0 0,-6-1 20 0 0,-23-5-68 0 0,-18 1 232 0 0,39 3-234 0 0,1 0 0 0 0,-9-3 50 0 0,17 3-2 0 0,-49-8 48 0 0,49 8-6 0 0,-4 0-73 0 0,1-1 0 0 0,0 0 1 0 0,0 0-1 0 0,-6-3 33 0 0,-41-11 93 0 0,-8-12-139 0 0,11 6 52 0 0,48 19-7 0 0,-1 0 0 0 0,1 0 0 0 0,0 0 0 0 0,0 0 0 0 0,0-1 0 0 0,-1 0 1 0 0,0-1 8 0 0,0 0-1 0 0,-1 1 0 0 0,-2-1-7 0 0,-41-26-25 0 0,16 16 148 0 0,21 6-183 0 0,10 7 58 0 0,-1 0 0 0 0,1-1 0 0 0,0 1 0 0 0,0-1 0 0 0,0 0 0 0 0,1 0 0 0 0,-1 0 0 0 0,1-1 0 0 0,-1 1 0 0 0,1-1 2 0 0,0 2 0 0 0,1-1 0 0 0,-1 0 0 0 0,0 1 0 0 0,1 0 0 0 0,-1-1 0 0 0,-1 1 0 0 0,1 0 0 0 0,0 0 0 0 0,0 0 1 0 0,-1 0-1 0 0,1 0 0 0 0,-1 1 0 0 0,1-1 0 0 0,-1 1 0 0 0,0 0 0 0 0,0 0 0 0 0,0-1 0 0 0,1 2-2 0 0,0-1 0 0 0,0 0-1 0 0,1 0 1 0 0,-1 0 0 0 0,0-1 0 0 0,1 1 0 0 0,-1 0-1 0 0,1-1 1 0 0,-1 1 0 0 0,1-1 0 0 0,-1 0 2 0 0,-3-4 12 0 0,-7-4-131 0 0,-6-6 17 0 0,8 6 87 0 0,9 8 8 0 0,0 1-1 0 0,0 0 1 0 0,0 0-1 0 0,-1 0 1 0 0,1 0-1 0 0,0 0 1 0 0,0 0-1 0 0,-1 0 1 0 0,1 0-1 0 0,0 0 1 0 0,-1 0-1 0 0,1 1 1 0 0,-1-1-1 0 0,1 1 0 0 0,-1-1 1 0 0,0 1 7 0 0,1-1 9 0 0,0 0 1 0 0,0 0-1 0 0,-1 0 0 0 0,1 0 0 0 0,0 0 1 0 0,0 0-1 0 0,0-1 0 0 0,0 1 0 0 0,0 0 1 0 0,1 0-1 0 0,-1-1 0 0 0,0 1 1 0 0,0-1-10 0 0,0 0 74 0 0,-1-1-76 0 0,0 1 1 0 0,0 0 0 0 0,0-1 0 0 0,0 1 0 0 0,-1 0 1 0 0,-9-11-182 0 0,-10-12 262 0 0,20 23-62 0 0,0 0-36 0 0,1 0 0 0 0,-1 0-1 0 0,1 1 1 0 0,0-1-1 0 0,0 0 1 0 0,-1 0 0 0 0,1 0-1 0 0,1-1 1 0 0,-2 0 18 0 0,2 1 14 0 0,-1 1 1 0 0,0-1-1 0 0,0 0 0 0 0,0 1 0 0 0,-1-1 1 0 0,1 0-1 0 0,0 1 0 0 0,-1 0 0 0 0,1-1 1 0 0,-2 0-15 0 0,1 0 14 0 0,0 1 1 0 0,1-1 0 0 0,-1 0-1 0 0,1 0 1 0 0,-1 0 0 0 0,1 0-1 0 0,-1-1-14 0 0,1 1-39 0 0,-1 0 0 0 0,1 0 0 0 0,-1 0-1 0 0,1 0 1 0 0,-2-1 39 0 0,1 2 20 0 0,1-1 1 0 0,-1 0-1 0 0,0 0 0 0 0,1 0 0 0 0,0 0 0 0 0,0 0 1 0 0,-1 0-21 0 0,-3-9 26 0 0,2 6 1 0 0,1 1 0 0 0,0-1 0 0 0,0 0 0 0 0,0 0-27 0 0,0-1-1 0 0,0 0 0 0 0,-1 1 0 0 0,1 0 0 0 0,-1-1 1 0 0,-5-9 66 0 0,-1-10-327 0 0,7 19 286 0 0,0 1 0 0 0,0-1 0 0 0,0 0 1 0 0,-4-5-26 0 0,5 9-17 0 0,0 0 0 0 0,0 0 0 0 0,0-1 0 0 0,1 1 0 0 0,-1 0 0 0 0,0-2 17 0 0,-4-12 59 0 0,3 12-44 0 0,0-1 0 0 0,1 1-1 0 0,0 0 1 0 0,0-1 0 0 0,-1-2-15 0 0,-3-13 81 0 0,-3-1 19 0 0,3 8 73 0 0,-4-12-173 0 0,-3-10-128 0 0,5 13 43 0 0,2 5 175 0 0,1 1 1 0 0,0-1 0 0 0,1 0-1 0 0,1-9-90 0 0,-4-22-225 0 0,6-1 96 0 0,2-27 129 0 0,0 55-22 0 0,-2 3 141 0 0,-2-16-119 0 0,0 16 38 0 0,2 0 0 0 0,0-1-38 0 0,1-18-51 0 0,-1 18-29 0 0,3-16 80 0 0,5-73 211 0 0,-5 60-178 0 0,4-51 119 0 0,-5 86-205 0 0,-2 9 40 0 0,1-1 0 0 0,-1 0 1 0 0,0 1-1 0 0,0-1 0 0 0,0 0 13 0 0,1-9-72 0 0,1 4 104 0 0,-2 5-47 0 0,1 0 0 0 0,-1 0 1 0 0,1 1-1 0 0,1-1 0 0 0,-1 1 0 0 0,2-5 15 0 0,3-8 60 0 0,3-7-2 0 0,-6 16-22 0 0,0 0-1 0 0,1-5-35 0 0,5-17-138 0 0,-6 20 142 0 0,0 0 0 0 0,0-1 1 0 0,-1-2-5 0 0,-1 10-10 0 0,-1 0 1 0 0,1 0-1 0 0,0 0 1 0 0,0 1-1 0 0,1-1 1 0 0,-1 0-1 0 0,1 0 10 0 0,3-7 19 0 0,3-3-28 0 0,1-2-62 0 0,14-32-203 0 0,-22 41 243 0 0,-1 5 28 0 0,0 1-1 0 0,0-1 0 0 0,0 0 1 0 0,0 1-1 0 0,0-1 1 0 0,0 1-1 0 0,1-1 0 0 0,-1 0 1 0 0,0 1-1 0 0,0-1 1 0 0,1 1-1 0 0,-1-1 0 0 0,0 0 1 0 0,1 1-1 0 0,-1-1 1 0 0,0 1-1 0 0,1-1 0 0 0,-1 1 4 0 0,13-19-282 0 0,-11 20 232 0 0,-2-1 78 0 0,0-6 168 0 0,-1 5-230 0 0,1 2-40 0 0,2-1 104 0 0,-1-1-72 0 0,5 0 44 0 0,-5-1 123 0 0,-1 2-128 0 0,0-1 0 0 0,0 1 0 0 0,0 0 0 0 0,0 0-1 0 0,0 0 1 0 0,0 0 0 0 0,1 0 0 0 0,-1 0-1 0 0,0 0 1 0 0,0 0 0 0 0,0 0 0 0 0,0 0 0 0 0,0 0-1 0 0,0 0 1 0 0,0 0 0 0 0,0 0 0 0 0,0 0-1 0 0,0 0 1 0 0,0 0 0 0 0,0-1 0 0 0,0 1 0 0 0,0 0-1 0 0,0 0 1 0 0,0 0 0 0 0,0 0 0 0 0,0 0-1 0 0,1 0 1 0 0,-1 0 0 0 0,0 0 0 0 0,0 0 0 0 0,0 0-1 0 0,0 0 1 0 0,0 0 0 0 0,0 0 0 0 0,0 0-1 0 0,0 0 1 0 0,0 0 0 0 0,0 0 0 0 0,0 0-1 0 0,0 0 1 0 0,0 0 0 0 0,0 0 0 0 0,1 0 0 0 0,-1 1-1 0 0,0-1 1 0 0,0 0 0 0 0,0 0 0 0 0,0 0-1 0 0,0 0 1 0 0,0 0 0 0 0,0 0 0 0 0,0 0 0 0 0,0 0-1 0 0,0 0 1 0 0,0 0 0 0 0,0 0 0 0 0,0 0-1 0 0,0 0 1 0 0,0 0 0 0 0,0 0 0 0 0,0 0 0 0 0,0 0 3 0 0,1 1-49 0 0,0-1-8 0 0,-1-3-194 0 0,0 3 249 0 0,0 0-1 0 0,0 0 0 0 0,0 0 1 0 0,0 0-1 0 0,0 0 1 0 0,0 0-1 0 0,0 0 0 0 0,0 0 1 0 0,1 0-1 0 0,-1 0 1 0 0,0 0-1 0 0,0 0 0 0 0,0 0 1 0 0,0 0-1 0 0,0-1 1 0 0,0 1-1 0 0,0 0 0 0 0,0 0 1 0 0,0 0-1 0 0,0 0 1 0 0,0 0-1 0 0,0 0 0 0 0,-1 0 1 0 0,1 0-1 0 0,0 0 0 0 0,0 0 1 0 0,0 0-1 0 0,0 0 1 0 0,0 0-1 0 0,0 0 0 0 0,0 0 1 0 0,0 0-1 0 0,0 0 1 0 0,0 0-1 0 0,0 0 0 0 0,0-1 1 0 0,0 1-1 0 0,0 0 1 0 0,0 0-1 0 0,0 0 0 0 0,0 0 1 0 0,0 0-1 0 0,0 0 1 0 0,0 0-1 0 0,0 0 0 0 0,0 0 1 0 0,0 0-1 0 0,-1 0 1 0 0,1 0-1 0 0,0 0 0 0 0,0 0 1 0 0,0 0-1 0 0,0 0 0 0 0,0 0 1 0 0,0 0-1 0 0,0 0 1 0 0,0 0-1 0 0,0 0 0 0 0,0 0 1 0 0,0 0 2 0 0,0 5 1 0 0,0-4 10 0 0,1-4-6 0 0,8 5 253 0 0,-8 2-179 0 0,0-3-141 0 0,0-3-22 0 0,-1 2 84 0 0,0 0 1 0 0,0 1-1 0 0,0-1 1 0 0,0 0-1 0 0,0 0 1 0 0,0 0-1 0 0,-1 0 1 0 0,1 0-1 0 0,0 0 1 0 0,0 0-1 0 0,0 0 1 0 0,0 0-1 0 0,0 0 1 0 0,0 1-1 0 0,0-1 1 0 0,0 0-1 0 0,0 0 1 0 0,0 0-1 0 0,-1 0 1 0 0,1 0-1 0 0,0 0 1 0 0,0 0-1 0 0,0 1 1 0 0,0-1-1 0 0,0 0 1 0 0,0 0-1 0 0,0 0 1 0 0,0 0-1 0 0,0 0 1 0 0,0 1-1 0 0,0-1 1 0 0,0 0-1 0 0,0 0 1 0 0,0 0-1 0 0,0 0 1 0 0,0 0-1 0 0,0 0 1 0 0,0 1-1 0 0,0-1 1 0 0,1 0-1 0 0,-1 0 1 0 0,0 0-1 0 0,0 0 1 0 0,0 0-1 0 0,0 0 1 0 0,0 1-1 0 0,0-1 1 0 0,0 0-1 0 0,0 0 1 0 0,0 0-1 0 0,0 0 1 0 0,1 0-1 0 0,-1 0 1 0 0,0 0-1 0 0,0 0 1 0 0,0 0-1 0 0,0 0 1 0 0,0 0-1 0 0,0 0 1 0 0,1 0-1 0 0,-1 1 1 0 0,0-1-1 0 0,0 0 1 0 0,0 0-1 0 0,0 0 1 0 0,0 0-1 0 0,1 0 0 0 0,-2 0 2 0 0,1 0 0 0 0,0 0 0 0 0,0 1-1 0 0,-1-1 1 0 0,1 1 0 0 0,0-1 0 0 0,0 0-1 0 0,-1 1 1 0 0,1-1 0 0 0,0 0 0 0 0,0 1-1 0 0,0-1 1 0 0,0 1 0 0 0,0-1 0 0 0,0 1 0 0 0,0-1-1 0 0,0 0 1 0 0,0 1 0 0 0,0-1 0 0 0,0 1-1 0 0,0-1 1 0 0,0 1-2 0 0,0 2 92 0 0,-9 17 39 0 0,4 9 69 0 0,-4-12-170 0 0,0 9 63 0 0,5-18-74 0 0,2 3-72 0 0,2-10 75 0 0,0 1-1 0 0,0-1 0 0 0,0 0 1 0 0,-1 0-1 0 0,1 0 0 0 0,0 0 0 0 0,-1 1 1 0 0,1-1-1 0 0,-1 1-21 0 0,0-1 7 0 0,1 0 0 0 0,-1 0-1 0 0,1 1 1 0 0,0-1 0 0 0,-1 1 0 0 0,1-1-1 0 0,0 0 1 0 0,0 1 0 0 0,0-1 0 0 0,0 1-1 0 0,0 0-6 0 0,-1 12-119 0 0,-2-3 131 0 0,3-8 4 0 0,-1-1-1 0 0,1 1 0 0 0,-1-1 1 0 0,0 1-1 0 0,0-1 0 0 0,0 0 0 0 0,0 1 1 0 0,0-1-1 0 0,0 0 0 0 0,-1 0 0 0 0,1 0 1 0 0,-2 2-16 0 0,2-3-1 0 0,1 1 0 0 0,-1-1 0 0 0,0 1 0 0 0,0-1 0 0 0,1 1 0 0 0,-1 0 0 0 0,1-1 0 0 0,0 1 0 0 0,0 0 0 0 0,-1-1 1 0 0,0 5 215 0 0,-1 4-476 0 0,2-8 283 0 0,0 0 0 0 0,-1 0 0 0 0,1 0 0 0 0,-1 0 0 0 0,1 0 0 0 0,-1-1 0 0 0,-1 3-22 0 0,0-1 0 0 0,1 1 0 0 0,0-1-1 0 0,0 1 1 0 0,0-1 0 0 0,-1 3 0 0 0,-3 14 24 0 0,1-9-8 0 0,1 1-1 0 0,-3 12-15 0 0,1-2-66 0 0,5-20 89 0 0,0 0 0 0 0,-1 0 0 0 0,1 0-1 0 0,0 0 1 0 0,0 0 0 0 0,0 0 0 0 0,1 1-23 0 0,-1 10-110 0 0,-2-7 120 0 0,2-6 29 0 0,3-3 8 0 0,-2 2-51 0 0,0 0 0 0 0,-1-1 0 0 0,1 1 0 0 0,-1-1 0 0 0,1 1 0 0 0,-1 0 0 0 0,1-1 0 0 0,-1 0 4 0 0,3-8 25 0 0,2 0-61 0 0,-1 0 0 0 0,0-1 0 0 0,-1 0-1 0 0,3-10 37 0 0,-1 1-26 0 0,10-40-104 0 0,-2-7 130 0 0,-10 59-6 0 0,-1 0 0 0 0,1 0 0 0 0,1 0 0 0 0,-1 1 1 0 0,5-7 5 0 0,1-3 30 0 0,1 1-151 0 0,-8 13 125 0 0,0 0-1 0 0,0 0 1 0 0,0 0-1 0 0,1-3-3 0 0,-2 4-5 0 0,0 1-1 0 0,0 0 0 0 0,0 0 1 0 0,0-1-1 0 0,-1 1 0 0 0,2 0 0 0 0,-1 0 1 0 0,0 0 5 0 0,0 0-21 0 0,0 1-1 0 0,-1-1 1 0 0,1 0 0 0 0,0 1 0 0 0,-1-1 0 0 0,1 0 0 0 0,-1 1-1 0 0,1-1 1 0 0,-1 0 0 0 0,1 0 0 0 0,-1 1 0 0 0,1-1 0 0 0,-1 0-1 0 0,0 0 1 0 0,0 0 0 0 0,1 0 0 0 0,-1 1 21 0 0,0-1-8 0 0,0 1 0 0 0,0 0 0 0 0,0 0 0 0 0,0 0 0 0 0,0 0 0 0 0,0-1 0 0 0,0 1 0 0 0,0 0 1 0 0,0 0-1 0 0,0 0 0 0 0,0 0 0 0 0,0 0 0 0 0,0-1 0 0 0,0 1 0 0 0,0 0 0 0 0,0 0 0 0 0,0 0 0 0 0,0 0 0 0 0,0 0 0 0 0,0-1 0 0 0,0 1 0 0 0,0 0 0 0 0,0 0 0 0 0,0 0 1 0 0,1 0-1 0 0,-1 0 0 0 0,0 0 0 0 0,0-1 0 0 0,0 1 0 0 0,0 0 0 0 0,0 0 0 0 0,0 0 0 0 0,1 0 0 0 0,-1 0 0 0 0,0 0 0 0 0,0 0 0 0 0,0 0 0 0 0,0 0 0 0 0,0 0 0 0 0,1 0 1 0 0,-1 0 7 0 0,0-1 0 0 0,0 1 0 0 0,0 0 1 0 0,0-1-1 0 0,0 1 1 0 0,0 0-1 0 0,0 0 0 0 0,0-1 1 0 0,0 1-1 0 0,0 0 1 0 0,1-1-1 0 0,-1 1 0 0 0,0 0 1 0 0,0 0-1 0 0,0-1 1 0 0,0 1-1 0 0,1 0 0 0 0,-1 0 1 0 0,0-1-1 0 0,0 1-2 0 0,0 0 0 0 0,0 0 0 0 0,0 0 0 0 0,1 0 0 0 0,-1 0 0 0 0,0 0 0 0 0,0 0 0 0 0,0 0 0 0 0,0 0 0 0 0,0 0 0 0 0,0 0 0 0 0,0 0 0 0 0,0 0 0 0 0,0 0 0 0 0,0 0 0 0 0,0 0 0 0 0,1 0 0 0 0,-1 0 0 0 0,0 0 1 0 0,0 0-1 0 0,0 0 0 0 0,0 0 0 0 0,0 0 0 0 0,0 0 0 0 0,0 0 0 0 0,0 0 0 0 0,0 1 0 0 0,0-1 0 0 0,0 0 0 0 0,0 0 0 0 0,0 0 0 0 0,0 0 0 0 0,1 0 0 0 0,-1 0 0 0 0,0 0 0 0 0,0 0 0 0 0,0 0 0 0 0,0 0 0 0 0,0 0 0 0 0,0 0 0 0 0,0 0 0 0 0,0 1 0 0 0,0-1 0 0 0,0 0 0 0 0,0 0 0 0 0,0 0 0 0 0,0 0 0 0 0,0 0 0 0 0,0 0 1 0 0,0 0-1 0 0,0 0 0 0 0,0 0 0 0 0,0 0 0 0 0,0 0 0 0 0,0 1 0 0 0,0-1 0 0 0,0 0 0 0 0,0 0 0 0 0,0 0 0 0 0,0 0 0 0 0,0 0 0 0 0,-1 0 2 0 0,2 3-61 0 0,-6 4 230 0 0,-4 16-100 0 0,4-9-205 0 0,3-9 183 0 0,2-5-44 0 0,0 0 0 0 0,0 1 0 0 0,0-1 0 0 0,-1 0 1 0 0,1 0-1 0 0,0 0 0 0 0,0 0 0 0 0,0 0 1 0 0,0 1-1 0 0,0-1 0 0 0,0 0 0 0 0,0 0 1 0 0,0 0-1 0 0,0 1 0 0 0,0-1 0 0 0,0 0 0 0 0,0 0 1 0 0,0 0-1 0 0,0 0 0 0 0,0 1 0 0 0,0-1 1 0 0,0 0-1 0 0,0 0 0 0 0,0 0 0 0 0,0 0 1 0 0,0 1-1 0 0,1-1 0 0 0,-1 0 0 0 0,0 0-3 0 0,0 1 2 0 0,0-1 0 0 0,0 1 0 0 0,0-1 0 0 0,0 1 1 0 0,0-1-1 0 0,0 1 0 0 0,0-1 0 0 0,0 1 0 0 0,0-1 0 0 0,0 0 0 0 0,0 1 0 0 0,-1-1 0 0 0,1 1 0 0 0,0-1 0 0 0,0 1 0 0 0,0-1 0 0 0,-1 1 0 0 0,1-1 0 0 0,0 0 0 0 0,-1 1-2 0 0,1 0 20 0 0,0-1 0 0 0,-1 1 0 0 0,1-1 0 0 0,0 1 1 0 0,0-1-1 0 0,-1 1 0 0 0,1 0 0 0 0,0-1 0 0 0,0 1 0 0 0,0-1 0 0 0,0 1 0 0 0,0 0 0 0 0,0-1 0 0 0,0 1 0 0 0,0 0-20 0 0,-1 2-27 0 0,1-1 1 0 0,0 1-1 0 0,-1 0 1 0 0,1 0-1 0 0,-1-1 1 0 0,0 1-1 0 0,0 0 1 0 0,0-1-1 0 0,0 1 1 0 0,-1 1 26 0 0,-2 7 209 0 0,-4 7-195 0 0,6-15-19 0 0,0 1 1 0 0,1 0-1 0 0,-1-1 1 0 0,1 1-1 0 0,0 0 1 0 0,0 0-1 0 0,0 1 5 0 0,0-2-17 0 0,1 0-1 0 0,-1 0 0 0 0,0-1 1 0 0,0 1-1 0 0,-1 2 18 0 0,-4 8 94 0 0,3-1-66 0 0,-3 7 278 0 0,0 7-306 0 0,3-9-146 0 0,3-12 139 0 0,-1-1 0 0 0,0 1 0 0 0,0 0 0 0 0,-1 3 7 0 0,-1 1 69 0 0,1 0 1 0 0,0 0-1 0 0,0 2-69 0 0,-3 13-87 0 0,4-20 90 0 0,1 0 1 0 0,-1 0-1 0 0,1 0 0 0 0,0 0 1 0 0,0 0-1 0 0,1-1 1 0 0,-1 2-4 0 0,1 11 99 0 0,-1-8-79 0 0,-1 0 0 0 0,1 0 0 0 0,-2 0 0 0 0,1 1-20 0 0,0-8 2 0 0,1 0 0 0 0,0 0 0 0 0,0 0 0 0 0,0 0 0 0 0,0 0 0 0 0,0 0 0 0 0,1 0 0 0 0,-1 0 0 0 0,0 0 0 0 0,0 0 0 0 0,1 0 0 0 0,-1 0-2 0 0,0 0 5 0 0,1 0 0 0 0,-1 0 1 0 0,0 0-1 0 0,1 1 0 0 0,-1-1 0 0 0,0 0 0 0 0,0 0 0 0 0,0 0 1 0 0,0 0-1 0 0,0 0-5 0 0,-1 3-61 0 0,0 4 78 0 0,0 0 0 0 0,0 0 0 0 0,1 0-17 0 0,0 16-93 0 0,0-13 157 0 0,0-10-58 0 0,0 0-1 0 0,0 1 0 0 0,0-1 0 0 0,0 0 0 0 0,0 1 0 0 0,1-1 0 0 0,-1 0 1 0 0,0 1-1 0 0,1 0-5 0 0,0 0 14 0 0,-1 0 0 0 0,0 0 0 0 0,1 0 0 0 0,-1 0 0 0 0,0 0 0 0 0,0 1 0 0 0,0 0-14 0 0,0 7 98 0 0,0-2-71 0 0,0-7-34 0 0,0 0 1 0 0,0-1-1 0 0,0 1 1 0 0,0 0-1 0 0,1 0 1 0 0,-1 0-1 0 0,0-1 1 0 0,0 1 0 0 0,0 0-1 0 0,1 0 1 0 0,-1-1-1 0 0,0 1 7 0 0,1 0-5 0 0,-1 0 0 0 0,0 0 1 0 0,0 0-1 0 0,0 1 0 0 0,0-1 0 0 0,0 0 0 0 0,0 0 1 0 0,0 0-1 0 0,0 0 0 0 0,-1 0 5 0 0,1 10-73 0 0,0-5 158 0 0,2 4-68 0 0,-2-7-13 0 0,1 0-1 0 0,0 0 0 0 0,-1 0 0 0 0,1 0 0 0 0,-1 1-3 0 0,1 5-126 0 0,-1 9 352 0 0,6 13-395 0 0,-6-29 186 0 0,1 1-1 0 0,0 0 1 0 0,-1 0 0 0 0,0-1-1 0 0,0 1 1 0 0,0 3-17 0 0,0-3 13 0 0,1 0 0 0 0,-1 0 0 0 0,0-1 0 0 0,1 1 0 0 0,-1 0-1 0 0,2 2-12 0 0,-2-4-21 0 0,1 1 0 0 0,-1-1-1 0 0,0 0 1 0 0,1 0-1 0 0,-1 0 1 0 0,0 1-1 0 0,0-1 1 0 0,0 0-1 0 0,0 0 1 0 0,0 1-1 0 0,0-1 22 0 0,1 7 14 0 0,-1-7 6 0 0,0-1 0 0 0,0 1 0 0 0,0 0 0 0 0,1 0 0 0 0,-1 0 0 0 0,0-1 0 0 0,0 1 0 0 0,0 0 0 0 0,0 0 0 0 0,0 0 0 0 0,0-1 0 0 0,-1 1 0 0 0,1 0 0 0 0,0 0 0 0 0,0 0-20 0 0,-1 0-14 0 0,1 1 1 0 0,0-1-1 0 0,0 1 1 0 0,0-1-1 0 0,0 1 1 0 0,0 0-1 0 0,1 0 14 0 0,-1 3 45 0 0,1 7-41 0 0,-1 1-1 0 0,3 10-3 0 0,-1 4 2 0 0,-2-20-45 0 0,0-1-1 0 0,1 0 0 0 0,-1 0 1 0 0,1 1-1 0 0,1-1 44 0 0,-1 4 122 0 0,-1-9-115 0 0,0 0 0 0 0,0 0 0 0 0,1-1 0 0 0,-1 1 0 0 0,0 0 0 0 0,0 0 0 0 0,1 0 0 0 0,-1 0 0 0 0,0 0 0 0 0,1 0-1 0 0,-1 0 1 0 0,1 0-7 0 0,3 9-3 0 0,0 1 5 0 0,-4-10-14 0 0,1 1 0 0 0,-1-1 0 0 0,1 1 0 0 0,-1-1 0 0 0,0 1 0 0 0,0-1 0 0 0,0 1 0 0 0,0 0 0 0 0,0 0 12 0 0,2 13 25 0 0,0-1 59 0 0,-2-12-79 0 0,1 1-1 0 0,-1-1 1 0 0,1 1-1 0 0,-1-1 1 0 0,1 1-1 0 0,0-1-4 0 0,4 13-118 0 0,-4-11 171 0 0,1 1-1 0 0,0-1 1 0 0,2 4-53 0 0,-3-5-10 0 0,1 0 0 0 0,-1 1 1 0 0,0-1-1 0 0,0 0 0 0 0,0 1 0 0 0,0-1 0 0 0,0 1 0 0 0,-1-1 0 0 0,0 1 0 0 0,0 1 10 0 0,1-4 1 0 0,-1 1 0 0 0,0-1 0 0 0,1 1 0 0 0,-1-1-1 0 0,1 1 1 0 0,0-1 0 0 0,-1 0 0 0 0,1 1-1 0 0,0 0 0 0 0,4 7-93 0 0,-4-2 207 0 0,0-6-122 0 0,-1 0 0 0 0,0 1 0 0 0,0-1 1 0 0,1 1-1 0 0,-1-1 0 0 0,1 1 0 0 0,-1-1 1 0 0,1 0-1 0 0,0 1 0 0 0,0-1 1 0 0,-1 0-1 0 0,1 0 0 0 0,1 1 8 0 0,-1-1 14 0 0,-1 0-1 0 0,0 0 1 0 0,1-1-1 0 0,-1 1 1 0 0,1 0-1 0 0,-1 0 1 0 0,0 0-1 0 0,0 0 1 0 0,1-1-1 0 0,-1 1 1 0 0,0 0-1 0 0,0 0 1 0 0,0 0-1 0 0,0 1-13 0 0,3 9-121 0 0,13 11 42 0 0,-9-13-218 0 0,-7-9 295 0 0,1 1 1 0 0,0 0-1 0 0,0 0 0 0 0,0 0 1 0 0,-1 0-1 0 0,1 1 1 0 0,0-1-1 0 0,-1 0 0 0 0,1 0 1 0 0,-1 0-1 0 0,0 0 0 0 0,1 1 1 0 0,-1-1 1 0 0,1 4 22 0 0,1-1-1 0 0,-1 1 1 0 0,1 0 0 0 0,0-1 0 0 0,1 0 0 0 0,-1 1 0 0 0,1-1-1 0 0,0 1-21 0 0,3 3-50 0 0,9 12-55 0 0,-7-10 398 0 0,-5-6-264 0 0,-1 1 0 0 0,1-1 1 0 0,-1 1-1 0 0,2 4-29 0 0,-3-7-2 0 0,0-1-1 0 0,0 0 1 0 0,-1 0 0 0 0,1 0-1 0 0,0 0 1 0 0,0 1-1 0 0,0-1 1 0 0,1 0 2 0 0,5 7-108 0 0,-6-6 121 0 0,0-1 1 0 0,0 1-1 0 0,0 0 0 0 0,1 0 0 0 0,-1 0 0 0 0,0-1 0 0 0,1 1 0 0 0,0-1 0 0 0,-1 1 0 0 0,1-1 0 0 0,0 1 0 0 0,0-1 0 0 0,0 0 0 0 0,0 0-13 0 0,0 0-2 0 0,-1 0 0 0 0,1 0-1 0 0,-1 0 1 0 0,0 0 0 0 0,1 0-1 0 0,-1 0 1 0 0,0 0 0 0 0,0 1 0 0 0,0-1-1 0 0,0 0 1 0 0,0 1 0 0 0,0-1-1 0 0,0 1 1 0 0,-1-1 2 0 0,1 0 1 0 0,0 0 0 0 0,-1 0 0 0 0,1 0 0 0 0,0-1 0 0 0,0 1 0 0 0,-1 0 0 0 0,1-1 0 0 0,0 1-1 0 0,0 0 1 0 0,0-1 0 0 0,0 1 0 0 0,0-1 0 0 0,0 0 0 0 0,0 1-1 0 0,3 1 75 0 0,-4-2-71 0 0,1 0 0 0 0,-1 1-1 0 0,1-1 1 0 0,-1 0 0 0 0,0 1-1 0 0,1-1 1 0 0,-1 0 0 0 0,0 1-1 0 0,1-1 1 0 0,-1 1 0 0 0,0-1-1 0 0,1 1 1 0 0,-1-1 0 0 0,0 1-1 0 0,0-1 1 0 0,0 1 0 0 0,1 0-4 0 0,-1-1 2 0 0,0 0-1 0 0,0 0 1 0 0,0 1 0 0 0,0-1 0 0 0,0 0-1 0 0,0 1 1 0 0,0-1 0 0 0,0 0 0 0 0,0 0 0 0 0,1 1-1 0 0,-1-1 1 0 0,0 0 0 0 0,0 0 0 0 0,0 1-1 0 0,1-1 1 0 0,-1 0 0 0 0,0 0 0 0 0,0 0 0 0 0,1 1-1 0 0,-1-1 1 0 0,0 0 0 0 0,0 0 0 0 0,1 0 0 0 0,-1 0-1 0 0,0 0 1 0 0,0 1 0 0 0,1-1 0 0 0,-1 0-1 0 0,0 0 1 0 0,1 0-2 0 0,0 0-3 0 0,-1 0 1 0 0,1 0-1 0 0,0 1 0 0 0,0-1 1 0 0,-1 0-1 0 0,1 0 0 0 0,0 1 1 0 0,-1-1-1 0 0,1 1 0 0 0,0-1 1 0 0,-1 1-1 0 0,1-1 0 0 0,-1 1 1 0 0,1-1-1 0 0,-1 1 0 0 0,1-1 0 0 0,-1 1 1 0 0,1 0-1 0 0,-1-1 0 0 0,1 1 1 0 0,-1 0-1 0 0,0-1 0 0 0,0 1 1 0 0,1 0-1 0 0,-1 0 0 0 0,0 0 3 0 0,1 0-4 0 0,-1 0 1 0 0,1 0-1 0 0,0 1 0 0 0,-1-1 0 0 0,1 0 0 0 0,0 0 0 0 0,0 0 1 0 0,0 0-1 0 0,-1 0 0 0 0,1 0 0 0 0,0 0 0 0 0,1 0 4 0 0,3 3 71 0 0,-5-4-69 0 0,1 1 0 0 0,0-1 0 0 0,-1 1 0 0 0,1 0 0 0 0,0-1 0 0 0,0 0 0 0 0,0 1 0 0 0,-1-1-1 0 0,1 1 1 0 0,0-1 0 0 0,0 0-2 0 0,0 0-2 0 0,-1 1 0 0 0,0-1 1 0 0,1 0-1 0 0,-1 0 0 0 0,1 0 0 0 0,-1 0 0 0 0,0 1 0 0 0,1-1 0 0 0,-1 0 1 0 0,0 1-1 0 0,1-1 0 0 0,-1 0 0 0 0,0 0 0 0 0,1 1 0 0 0,-1-1 0 0 0,0 1 2 0 0,1-1 4 0 0,-1 1-1 0 0,0-1 1 0 0,1 0-1 0 0,-1 1 0 0 0,1-1 1 0 0,-1 1-1 0 0,0-1 0 0 0,1 0 1 0 0,-1 1-1 0 0,1-1 0 0 0,-1 0 1 0 0,1 0-1 0 0,-1 1 0 0 0,1-1-2 0 0,0 0-9 0 0,0 1 1 0 0,0 0 0 0 0,0 0 0 0 0,0-1 0 0 0,0 1 0 0 0,0 0-1 0 0,0 0 1 0 0,-1 0 0 0 0,1 0 0 0 0,0 0 0 0 0,-1 0 0 0 0,1 0 0 0 0,-1 0-1 0 0,1 0 1 0 0,-1 0 0 0 0,1 0 0 0 0,-1 1 7 0 0,2 3 56 0 0,10 6-168 0 0,-12-10 117 0 0,1 0-1 0 0,0 0 1 0 0,0 0 0 0 0,0-1 0 0 0,-1 1-1 0 0,1 0 1 0 0,0-1 0 0 0,0 1-1 0 0,0 0 1 0 0,0-1 0 0 0,0 1-1 0 0,1-1-4 0 0,4 4-4 0 0,0-2 10 0 0,-5-1-3 0 0,-1-1-1 0 0,1 0 1 0 0,0 0-1 0 0,-1 0 0 0 0,1 1 1 0 0,-1-1-1 0 0,1 0 1 0 0,-1 1-1 0 0,1-1 1 0 0,-1 1-1 0 0,1-1 1 0 0,-1 1-1 0 0,0-1 1 0 0,1 1-1 0 0,-1-1 0 0 0,0 1-2 0 0,1-1 1 0 0,-1 1-1 0 0,1-1 0 0 0,-1 0 0 0 0,0 1 0 0 0,1-1 1 0 0,-1 0-1 0 0,1 1 0 0 0,-1-1 0 0 0,1 0 0 0 0,-1 1 0 0 0,1-1 1 0 0,-1 0-1 0 0,1 0 0 0 0,0 0 0 0 0,-1 1 0 0 0,1-1 0 0 0,0 0 0 0 0,-1 0 0 0 0,1 0-1 0 0,-1 0 0 0 0,1 0 0 0 0,-1 0 0 0 0,0 0 0 0 0,1 0 1 0 0,-1 1-1 0 0,1-1 0 0 0,-1 0 0 0 0,0 0 0 0 0,1 0 1 0 0,-1 1-1 0 0,1-1 0 0 0,-1 0 0 0 0,0 0 0 0 0,1 1 0 0 0,-1-1 1 0 0,0 0-1 0 0,0 1 0 0 0,1-1 0 0 0,-1 0 0 0 0,0 1 1 0 0,1 0-1 0 0,-1 0 0 0 0,1 0-1 0 0,0 0 0 0 0,-1 0 0 0 0,1 1 0 0 0,0-1 0 0 0,0 0 0 0 0,0 0 0 0 0,0 0 0 0 0,0 0 0 0 0,0 0 0 0 0,0 0 0 0 0,0-1 0 0 0,1 1 0 0 0,0 0 2 0 0,6 4 81 0 0,-8-4-74 0 0,1 0 0 0 0,0-1 0 0 0,0 1 0 0 0,-1 0 0 0 0,1 0 1 0 0,-1 0-1 0 0,1 0 0 0 0,-1 0 0 0 0,1 0-7 0 0,-1-1 0 0 0,0 1-1 0 0,1-1 1 0 0,-1 1-1 0 0,0-1 1 0 0,0 0-1 0 0,1 1 1 0 0,-1-1-1 0 0,0 1 1 0 0,1-1-1 0 0,-1 0 1 0 0,0 1 0 0 0,1-1-1 0 0,-1 1 1 0 0,0-1-1 0 0,1 0 1 0 0,-1 0-1 0 0,1 1 1 0 0,-1-1-1 0 0,1 0 1 0 0,-1 0 0 0 0,1 0-1 0 0,-1 1 1 0 0,1-1-1 0 0,-1 0 1 0 0,1 0-1 0 0,-1 0 1 0 0,1 0 0 0 0,1 0-2 0 0,-1 1 0 0 0,1 0 1 0 0,-1-1-1 0 0,1 1 0 0 0,-1 0 1 0 0,0 0-1 0 0,1-1 0 0 0,-1 1 1 0 0,0 0-1 0 0,0 0 0 0 0,0 0 1 0 0,0 1-1 0 0,0-1 0 0 0,0 0 0 0 0,0 0 1 0 0,1 1 1 0 0,10 11-77 0 0,9 7 202 0 0,-6-11 110 0 0,-14-8-237 0 0,0 0 1 0 0,-1-1-1 0 0,1 1 1 0 0,0 0-1 0 0,-1 0 1 0 0,1-1-1 0 0,-1 1 1 0 0,1 0-1 0 0,-1 0 1 0 0,1 0-1 0 0,-1 0 2 0 0,1 1 4 0 0,-1-1-1 0 0,1 0 1 0 0,0 0-1 0 0,-1 0 0 0 0,1 0 1 0 0,0 0-1 0 0,0 0 1 0 0,0 1-4 0 0,14 11 37 0 0,-9-10-65 0 0,-5-3 31 0 0,-1 0 1 0 0,1 0 0 0 0,-1 0 0 0 0,1 0-1 0 0,-1 0 1 0 0,1 1 0 0 0,-1-1 0 0 0,1 0 0 0 0,-1 1-1 0 0,1-1 1 0 0,-1 0 0 0 0,1 1 0 0 0,-1-1 0 0 0,1 0-1 0 0,-1 1 1 0 0,1-1 0 0 0,-1 1-4 0 0,0-1-4 0 0,1 1 1 0 0,-1-1 0 0 0,1 1-1 0 0,-1-1 1 0 0,0 0-1 0 0,1 1 1 0 0,-1-1-1 0 0,1 0 1 0 0,-1 0 0 0 0,1 1-1 0 0,-1-1 1 0 0,1 0-1 0 0,0 0 1 0 0,-1 0-1 0 0,1 0 1 0 0,-1 0 0 0 0,1 0-1 0 0,-1 0 1 0 0,1 0-1 0 0,-1 0 1 0 0,1 0 3 0 0,0 0-3 0 0,-1 0 1 0 0,1 0-1 0 0,0 0 1 0 0,-1 0-1 0 0,1 1 1 0 0,-1-1-1 0 0,1 0 1 0 0,-1 0-1 0 0,1 0 1 0 0,-1 0 0 0 0,1 0-1 0 0,-1 1 1 0 0,1-1-1 0 0,-1 0 1 0 0,1 1 2 0 0,6 3-30 0 0,3 4 178 0 0,-9-7-148 0 0,1 0-1 0 0,0 0 1 0 0,-1 0-1 0 0,1 0 1 0 0,0 0-1 0 0,0 0 1 0 0,0 0-1 0 0,-1-1 1 0 0,1 1-1 0 0,0-1 1 0 0,10 5-112 0 0,0-2 135 0 0,-11-3-20 0 0,0 1 1 0 0,1-1-1 0 0,-1 0 0 0 0,0 1 0 0 0,1-1 0 0 0,-1 1 0 0 0,0-1 1 0 0,1 1-1 0 0,-1 0 0 0 0,0-1 0 0 0,0 1 0 0 0,1 1-3 0 0,-1-2-1 0 0,-1 1-1 0 0,1-1 1 0 0,0 1 0 0 0,0-1-1 0 0,-1 1 1 0 0,1-1-1 0 0,0 0 1 0 0,0 1-1 0 0,0-1 1 0 0,0 0 0 0 0,0 0-1 0 0,-1 1 1 0 0,1-1-1 0 0,0 0 1 0 0,0 0-1 0 0,0 0 2 0 0,10 2 131 0 0,8 4-157 0 0,-12-5-49 0 0,-5-1 77 0 0,0 0 1 0 0,-1 0 0 0 0,1 0-1 0 0,0 1 1 0 0,0-1 0 0 0,-1 0-1 0 0,1 1 1 0 0,-1-1 0 0 0,1 1 0 0 0,0 0-1 0 0,0 0-2 0 0,-1 0-7 0 0,0 0 0 0 0,0-1 0 0 0,0 1 1 0 0,0-1-1 0 0,0 1 0 0 0,1-1 0 0 0,-1 1 0 0 0,0-1 0 0 0,0 0 0 0 0,0 0 0 0 0,0 1 0 0 0,1-1 0 0 0,-1 0 0 0 0,1 0 7 0 0,10 2 397 0 0,-2-1-400 0 0,-9-1-21 0 0,0 0 0 0 0,0 0 1 0 0,0 0-1 0 0,0 0 0 0 0,0 0 0 0 0,0 0 1 0 0,0 1-1 0 0,0-1 0 0 0,0 0 1 0 0,0 1-1 0 0,0-1 0 0 0,1 1 24 0 0,0 0 37 0 0,0 0 0 0 0,1 1 0 0 0,0-1-1 0 0,-1-1 1 0 0,1 1 0 0 0,1 0-37 0 0,-2 0 2 0 0,0-1 0 0 0,0 1-1 0 0,0 0 1 0 0,0-1 0 0 0,0 1 0 0 0,0 0-1 0 0,0 0 1 0 0,1 1-2 0 0,0 0-9 0 0,-1-1-1 0 0,0 0 1 0 0,1 0 0 0 0,-1 0-1 0 0,1 0 1 0 0,-1 0 0 0 0,1-1-1 0 0,-1 1 1 0 0,3 0 9 0 0,-2-1-9 0 0,0 1 1 0 0,0 0 0 0 0,0 0-1 0 0,0 1 1 0 0,0-1 8 0 0,0 0-12 0 0,-1 0 0 0 0,0 0 0 0 0,0 0 1 0 0,1 0-1 0 0,-1 0 0 0 0,0-1 0 0 0,1 1 1 0 0,-1-1-1 0 0,1 0 12 0 0,-2 0 0 0 0,0 1 1 0 0,0-1 0 0 0,0 0-1 0 0,0 0 1 0 0,0 0-1 0 0,0 1 1 0 0,-1-1 0 0 0,1 1-1 0 0,0-1 1 0 0,0 1-1 0 0,0-1 0 0 0,0 1 3 0 0,0 0 1 0 0,0-1-1 0 0,0 0 0 0 0,0 1 0 0 0,0-1 0 0 0,0 1 1 0 0,0-1-1 0 0,0 0 0 0 0,0 0 0 0 0,0 1 0 0 0,1-1-3 0 0,-1 0 7 0 0,0 0 0 0 0,-1 0 0 0 0,1 0 0 0 0,0 0 0 0 0,0 1-1 0 0,-1-1 1 0 0,1 0 0 0 0,0 0 0 0 0,-1 1 0 0 0,1-1 0 0 0,0 1 0 0 0,-1-1 0 0 0,1 0-1 0 0,-1 1 1 0 0,1-1 0 0 0,-1 1 0 0 0,1 0-7 0 0,0 0 0 0 0,0-1 0 0 0,-1 1 1 0 0,1 0-1 0 0,0-1 0 0 0,0 1 0 0 0,-1-1 0 0 0,1 1 0 0 0,0-1 0 0 0,0 0 1 0 0,0 1-1 0 0,0-1 0 0 0,0 0 0 0 0,0 1 0 0 0,2-1-4 0 0,1 1 1 0 0,-1 0-1 0 0,1-1 1 0 0,0 0-1 0 0,-1 0 1 0 0,1 0-1 0 0,0 0 0 0 0,-1-1 1 0 0,4 0 3 0 0,-4 0-12 0 0,0 1-1 0 0,0 0 1 0 0,0-1 0 0 0,0 1 0 0 0,0 0-1 0 0,0 1 1 0 0,1-1 12 0 0,15 1-57 0 0,4 0 12 0 0,-1-4 74 0 0,0-1 1 0 0,17-5-30 0 0,-6 4-190 0 0,-32 5 200 0 0,-1 0-1 0 0,1 0 1 0 0,-1 0-1 0 0,0 0 1 0 0,1 0-1 0 0,-1 0 1 0 0,1 0-1 0 0,-1 0 1 0 0,1 0-1 0 0,-1 0 1 0 0,1 1-1 0 0,-1-1 1 0 0,0 0-1 0 0,1 0 1 0 0,-1 0-1 0 0,1 1 1 0 0,-1-1-1 0 0,0 0 1 0 0,1 0-1 0 0,-1 1 1 0 0,0-1-1 0 0,1 0 1 0 0,-1 1-1 0 0,0-1-9 0 0,1 0-6 0 0,-1 1 0 0 0,0-1-1 0 0,1 0 1 0 0,-1 1 0 0 0,0-1-1 0 0,1 0 1 0 0,-1 0 0 0 0,0 1-1 0 0,1-1 1 0 0,-1 0 0 0 0,0 0-1 0 0,1 0 1 0 0,-1 0 0 0 0,1 0-1 0 0,-1 1 1 0 0,0-1 0 0 0,1 0 0 0 0,-1 0-1 0 0,1 0 7 0 0,4-1-8 0 0,0 0-1 0 0,0 1 1 0 0,0-1-1 0 0,0 1 1 0 0,2 1 8 0 0,3-2-100 0 0,-4 0 42 0 0,5 4 50 0 0,-10-2 8 0 0,0-1-1 0 0,-1 0 1 0 0,1 1 0 0 0,0-1 0 0 0,0 0 0 0 0,0 0-1 0 0,0 1 1 0 0,0-1 0 0 0,0 0 0 0 0,-1 0-1 0 0,1 0 1 0 0,0 0 0 0 0,0 0 0 0 0,0 0-1 0 0,0-1 1 0 0,1 1 0 0 0,15-4 408 0 0,-4 8-661 0 0,-4-3 175 0 0,-9 0 70 0 0,1-1 0 0 0,-1 0 0 0 0,1 0 0 0 0,0 0 0 0 0,-1 0 0 0 0,1 0 0 0 0,0 0 0 0 0,-1 0-1 0 0,1 0 1 0 0,0 0 0 0 0,-1 0 0 0 0,1 0 0 0 0,0 0 0 0 0,-1 0 0 0 0,1-1 0 0 0,0 1 0 0 0,-1 0 0 0 0,1 0 0 0 0,-1-1 0 0 0,1 1 0 0 0,0-1 8 0 0,0 1-17 0 0,-1-1 0 0 0,1 1 0 0 0,0 0 0 0 0,0 0 1 0 0,0 0-1 0 0,0 0 0 0 0,-1-1 0 0 0,1 1 0 0 0,0 0 0 0 0,0 0 17 0 0,7 0-183 0 0,-7-1 168 0 0,0 1-1 0 0,-1 0 1 0 0,1 0-1 0 0,0 0 1 0 0,0 0-1 0 0,-1 0 1 0 0,1 0-1 0 0,0 0 1 0 0,0 0-1 0 0,-1 0 1 0 0,1 0 0 0 0,0 0-1 0 0,0 1 1 0 0,-1-1-1 0 0,1 0 1 0 0,0 1 15 0 0,0-1-7 0 0,0 0 0 0 0,-1 0 1 0 0,1 1-1 0 0,0-1 1 0 0,-1 0-1 0 0,1 0 0 0 0,0 0 1 0 0,-1 0-1 0 0,1 0 1 0 0,0 0-1 0 0,-1 0 0 0 0,2 0 7 0 0,2 0 112 0 0,-4 0-113 0 0,0 0 1 0 0,0 0-1 0 0,0 0 0 0 0,1 0 1 0 0,-1 0-1 0 0,0 0 0 0 0,0 0 1 0 0,0 0-1 0 0,1 0 0 0 0,-1 0 1 0 0,0 0-1 0 0,0 0 0 0 0,0 0 1 0 0,0 0-1 0 0,1 0 1 0 0,-1 0-1 0 0,0 0 0 0 0,0 0 1 0 0,0-1-1 0 0,0 1 0 0 0,0 0 1 0 0,1 0-1 0 0,-1 0 0 0 0,0 0 1 0 0,0 0-9 0 0,0 0 0 0 0,1 0-1 0 0,-1 0 1 0 0,0 0 0 0 0,0 0 0 0 0,0 0-1 0 0,1 0 1 0 0,-1 0 0 0 0,0 0-1 0 0,0 0 1 0 0,0 0 0 0 0,1 0-1 0 0,-1 0 1 0 0,0 0 0 0 0,0 0-1 0 0,0 0 1 0 0,1 0 0 0 0,-1 0-1 0 0,0 0 1 0 0,0 0 0 0 0,0 1 0 0 0,1-1-1 0 0,-1 0 1 0 0,0 0 0 0 0,0 0-1 0 0,0 0 1 0 0,0 0 0 0 0,0 1-1 0 0,1-1 1 0 0,-1 0 0 0 0,0 0-1 0 0,0 0 1 0 0,0 1 0 0 0,0-1 0 0 0,0 0-1 0 0,0 0 1 0 0,0 0 0 0 0,0 1-1 0 0,0-1 1 0 0,0 0 0 0 0,0 0-1 0 0,0 0 1 0 0,0 1 0 0 0,0-1-1 0 0,0 0 1 0 0,0 0 0 0 0,0 0-1 0 0,0 1 1 0 0,0-1 0 0 0,0 0 0 0 0,0 0-1 0 0,0 0 1 0 0,0 1 9 0 0,-4 6 11 0 0,3-7-5 0 0,1 1 0 0 0,0 0 0 0 0,-1 0 0 0 0,1 0 0 0 0,-1-1 0 0 0,1 1 0 0 0,-1 0 0 0 0,1-1 0 0 0,-1 1 0 0 0,0 0 0 0 0,1-1 0 0 0,-1 1 0 0 0,0-1 0 0 0,0 1-6 0 0,1-1-2 0 0,0 0 1 0 0,0 0 0 0 0,-1 0 0 0 0,1 1-1 0 0,0-1 1 0 0,0 0 0 0 0,0 0 0 0 0,-1 0 0 0 0,1 0-1 0 0,0 0 1 0 0,0 1 0 0 0,0-1 0 0 0,0 0-1 0 0,-1 0 1 0 0,1 0 0 0 0,0 0 0 0 0,0 1-1 0 0,0-1 1 0 0,0 0 0 0 0,0 0 0 0 0,0 0 0 0 0,0 1-1 0 0,0-1 1 0 0,0 0 0 0 0,-1 0 0 0 0,1 0-1 0 0,0 1 1 0 0,0-1 1 0 0,0 0 7 0 0,0 1-1 0 0,0-1 0 0 0,0 0 1 0 0,0 1-1 0 0,0-1 1 0 0,0 0-1 0 0,0 1 0 0 0,0-1 1 0 0,0 0-1 0 0,0 1 0 0 0,-1-1 1 0 0,1 0-1 0 0,0 1 1 0 0,0-1-1 0 0,0 0 0 0 0,-1 0 1 0 0,1 1-1 0 0,0-1 1 0 0,0 0-1 0 0,-1 0-6 0 0,3 0-179 0 0,-1 0 188 0 0,-1 0 0 0 0,1-1 0 0 0,-1 1 0 0 0,1 0 0 0 0,0 0 0 0 0,-1 0 0 0 0,1 0 0 0 0,-1 0 0 0 0,1 0 0 0 0,0 0 0 0 0,-1 0 1 0 0,1 0-1 0 0,0 0-9 0 0,0 0 2 0 0,0 0 1 0 0,0-1-1 0 0,0 1 0 0 0,0 0 1 0 0,0-1-1 0 0,0 1 1 0 0,0-1-1 0 0,0 1 1 0 0,0-1-1 0 0,0 1 0 0 0,0-1-2 0 0,6-3-85 0 0,20-2-37 0 0,-19 4 223 0 0,-1 1-1 0 0,0-1 1 0 0,1-1-101 0 0,2-2-152 0 0,-8 4 156 0 0,-1 1 0 0 0,0-1 0 0 0,0 0 0 0 0,1 1 0 0 0,-1-1 0 0 0,0 1 0 0 0,1 0 0 0 0,-1-1 0 0 0,0 1 0 0 0,1 0 0 0 0,-1 0 0 0 0,1 0 0 0 0,-1 0 0 0 0,0 0 0 0 0,1 0 0 0 0,-1 0 0 0 0,2 1-4 0 0,-2-1-11 0 0,-1 0 1 0 0,1 0 0 0 0,0 0-1 0 0,0 0 1 0 0,-1 0-1 0 0,1-1 1 0 0,0 1-1 0 0,0 0 1 0 0,-1 0-1 0 0,1 0 1 0 0,0-1-1 0 0,0 1 1 0 0,-1 0-1 0 0,1-1 11 0 0,0 1 4 0 0,0-1 0 0 0,-1 1 0 0 0,1 0 0 0 0,0-1 0 0 0,-1 1 0 0 0,1 0 0 0 0,0 0 0 0 0,-1 0 0 0 0,1-1 0 0 0,0 1-1 0 0,0 0 1 0 0,-1 0 0 0 0,1 0 0 0 0,0 0 0 0 0,0 0 0 0 0,-1 0 0 0 0,2 1-4 0 0,0-1 8 0 0,1 1-1 0 0,-1-1 1 0 0,1 0-1 0 0,0 0 1 0 0,-1 0-1 0 0,1 0 1 0 0,0 0 0 0 0,-1 0-1 0 0,1-1 1 0 0,1 0-8 0 0,0 0-22 0 0,-1 1 1 0 0,0-1 0 0 0,0 1 0 0 0,0 0-1 0 0,1 0 1 0 0,-1 0 0 0 0,1 0 21 0 0,-2 0-9 0 0,0 0 1 0 0,0 0 0 0 0,1 0 0 0 0,-1-1 0 0 0,0 1-1 0 0,1-1 1 0 0,-1 1 0 0 0,2-2 8 0 0,10-2-37 0 0,-12 4 14 0 0,2 0 24 0 0,0-1 0 0 0,0 0 0 0 0,0 1 1 0 0,0-1-1 0 0,0-1 0 0 0,0 1 0 0 0,3-2-1 0 0,-5 2-19 0 0,0 0 0 0 0,0 0 0 0 0,0 0 0 0 0,1 1 0 0 0,-1-1 0 0 0,1 1 19 0 0,0-1 21 0 0,-1 0 0 0 0,0 1 1 0 0,1-1-1 0 0,-1 0 0 0 0,2 0-21 0 0,0-2 15 0 0,1 2-1 0 0,0-1 1 0 0,-1 1-1 0 0,1-1 1 0 0,0 1-1 0 0,0 1 1 0 0,0-1-1 0 0,0 1 1 0 0,4 0-15 0 0,-7-1 18 0 0,0 1 0 0 0,-1 0 0 0 0,1-1 0 0 0,0 1-1 0 0,-1-1 1 0 0,1 0 0 0 0,-1 1 0 0 0,1-1 0 0 0,-1 0 0 0 0,1-1-18 0 0,0 1-33 0 0,0 0 0 0 0,0 0-1 0 0,1 0 1 0 0,-1 0 0 0 0,0 0 0 0 0,1 0 33 0 0,6-1-55 0 0,-1 0-1 0 0,1-1 1 0 0,0-1 0 0 0,2-1 55 0 0,5 0 359 0 0,-13 5-408 0 0,-1 0-1 0 0,1-1 1 0 0,0 0 0 0 0,-1 0 0 0 0,2-1 49 0 0,49-20-778 0 0,-50 20 732 0 0,-1 0-1 0 0,1 0 1 0 0,0 0-1 0 0,2-2 47 0 0,11-7-40 0 0,-7 4 15 0 0,-8 6 15 0 0,0 0 0 0 0,0 1 1 0 0,0-1-1 0 0,0 0 0 0 0,0 0 0 0 0,0 1 0 0 0,0-1 0 0 0,0 0 0 0 0,0 1 0 0 0,1-1 0 0 0,-1 1 10 0 0,14-10-182 0 0,-10 8 182 0 0,1-1 0 0 0,-1 0 0 0 0,-1 0 0 0 0,4-3 0 0 0,0 0 19 0 0,-6 5-9 0 0,0 0 0 0 0,0-1 0 0 0,0 1 0 0 0,0-1-1 0 0,-1 1 1 0 0,1-1 0 0 0,-1 0 0 0 0,1 0 0 0 0,0-1-10 0 0,0 1-3 0 0,0 0 1 0 0,-1 0 0 0 0,1 0-1 0 0,0 0 1 0 0,0 1 0 0 0,0-1-1 0 0,0 1 1 0 0,1-1 0 0 0,0 0 2 0 0,14-10 175 0 0,0-2-100 0 0,-12 10 21 0 0,0 0-1 0 0,-1-1 1 0 0,4-3-96 0 0,5-5-14 0 0,-9 10-87 0 0,-1 0 0 0 0,0-1-1 0 0,3-2 102 0 0,7-6 240 0 0,-6 6-117 0 0,12-15-213 0 0,-11 12-221 0 0,9-8 311 0 0,-7 4 61 0 0,-9 12-52 0 0,0-1-1 0 0,0 1 0 0 0,0 0 1 0 0,0-1-1 0 0,0 1 0 0 0,0 0 1 0 0,0 0-1 0 0,1-1 0 0 0,-1 1 0 0 0,0 0 1 0 0,1 0-1 0 0,0 0-8 0 0,0 0 18 0 0,0 0 0 0 0,0-1 1 0 0,0 1-1 0 0,-1 0 0 0 0,1-1 0 0 0,0 0 1 0 0,-1 1-1 0 0,1-1 0 0 0,-1 0 0 0 0,1 0 0 0 0,-1 0 1 0 0,0 0-1 0 0,0 0-18 0 0,11-14 196 0 0,31-31-268 0 0,-40 43 92 0 0,0 0 0 0 0,0 0 0 0 0,0 0 0 0 0,2-4-20 0 0,-3 4 21 0 0,1 0 1 0 0,0-1-1 0 0,0 1 1 0 0,3-2-22 0 0,8-10 163 0 0,5-7-163 0 0,-10 13-24 0 0,34-43 460 0 0,-38 47-361 0 0,1-1 0 0 0,5-4-75 0 0,1-1 91 0 0,-2 0-160 0 0,-1-1 0 0 0,0 1 0 0 0,6-13 69 0 0,-3 6 38 0 0,3-5-38 0 0,7-10-72 0 0,-4 5 170 0 0,-5 8-89 0 0,-1-1 0 0 0,7-18-9 0 0,-18 37 2 0 0,5-11 3 0 0,-1-1 0 0 0,0 0 0 0 0,1-9-5 0 0,8-47 1 0 0,-12 58 65 0 0,3-10-7 0 0,2-6-59 0 0,5-20-3 0 0,-6 14 222 0 0,-2-2-219 0 0,-2 23-35 0 0,-2 1 0 0 0,0-1 1 0 0,-1 0-1 0 0,0-3 35 0 0,0 9 7 0 0,1-1 0 0 0,0 0 1 0 0,0-5-8 0 0,1-7 11 0 0,0-4 9 0 0,-1 8 13 0 0,0 1-1 0 0,-1 0 0 0 0,-2-10-32 0 0,-5-37 32 0 0,5 44-37 0 0,2 13 19 0 0,-1-1 0 0 0,1 1 0 0 0,-2 0-1 0 0,1 0 1 0 0,-1 0 0 0 0,0 0 0 0 0,0 0-14 0 0,-10-22-48 0 0,6-4 131 0 0,6 30-94 0 0,0 0 0 0 0,1 0 1 0 0,0 0-1 0 0,0-1 0 0 0,-1 1 0 0 0,1 0 11 0 0,0 0 3 0 0,0 1 0 0 0,0-1 0 0 0,0 0 0 0 0,0 1 0 0 0,0-1 0 0 0,-1 1 0 0 0,1-1 0 0 0,-1 1 0 0 0,1-1 0 0 0,-1 1 0 0 0,0-1-3 0 0,-2-3 46 0 0,2 4-32 0 0,0-1-1 0 0,0 1 1 0 0,0-1 0 0 0,0 1 0 0 0,1-1 0 0 0,-1 0 0 0 0,0 1 0 0 0,1-1 0 0 0,-1-1-14 0 0,-2-8-23 0 0,-1-1 1 0 0,0 1-1 0 0,-6-11 23 0 0,6 12-28 0 0,-1 1 52 0 0,0-1 1 0 0,-1 1-1 0 0,-5-7-24 0 0,7 12 54 0 0,0-1-1 0 0,-1 1 1 0 0,1 0 0 0 0,-3-1-54 0 0,-2-2 51 0 0,-21-19-113 0 0,24 21 81 0 0,0 0 0 0 0,0 0 0 0 0,1-1-19 0 0,-15-13 11 0 0,1 7 55 0 0,4 4-5 0 0,3-2-157 0 0,-1 0 0 0 0,1 0 96 0 0,-19-17-26 0 0,26 24 38 0 0,-1-1 13 0 0,1 0 1 0 0,-1 0 0 0 0,0 0-1 0 0,0 1 1 0 0,0 0 0 0 0,-2 0-26 0 0,5 1-7 0 0,-1 1 0 0 0,1-1 1 0 0,-1 0-1 0 0,1 0 0 0 0,0-1 0 0 0,0 1 1 0 0,0-1-1 0 0,-1-1 7 0 0,0 1-12 0 0,1 0 1 0 0,-1 0-1 0 0,0 0 0 0 0,0 1 1 0 0,-3-3 11 0 0,-17-7-27 0 0,1-1-1 0 0,-2-3 28 0 0,0 0-361 0 0,18 12 500 0 0,0 1 0 0 0,-6-3-139 0 0,8 4-4 0 0,0 0 0 0 0,1 0 0 0 0,-1 0 0 0 0,1-1 0 0 0,-1 1 0 0 0,1-1 0 0 0,-1-1 4 0 0,-50-41-145 0 0,31 26 133 0 0,15 12 7 0 0,1 0-1 0 0,-3-3 6 0 0,9 8 3 0 0,0 1 0 0 0,0-1-1 0 0,0 0 1 0 0,0 1 0 0 0,-1-1-1 0 0,1 1 1 0 0,-1-1 0 0 0,1 1-1 0 0,-1 0 1 0 0,0 0 0 0 0,0 0-3 0 0,0 0-6 0 0,1-1 0 0 0,-1 1 0 0 0,0-1 0 0 0,1 0 1 0 0,-1 1-1 0 0,1-1 0 0 0,-1-1 0 0 0,1 1 0 0 0,0 0 1 0 0,-1-2 5 0 0,-1 1 11 0 0,1-1 0 0 0,-1 1 0 0 0,0-1 0 0 0,-1 0-11 0 0,-12-8-35 0 0,-13-7-115 0 0,2 1 238 0 0,24 15-82 0 0,0 0 0 0 0,0 0-1 0 0,0 0 1 0 0,1 0 0 0 0,-1-1 0 0 0,-2-3-6 0 0,-10-8-115 0 0,0 3 113 0 0,13 11 4 0 0,1-1-1 0 0,-1 0 0 0 0,1 1 0 0 0,-1-1 0 0 0,1 0 1 0 0,-1-1-1 0 0,1 1 0 0 0,0 0 0 0 0,0-1-1 0 0,-2-2 7 0 0,0 1-1 0 0,0 0 0 0 0,0 0 0 0 0,-1 0 1 0 0,1 0-1 0 0,-1 0 0 0 0,-5-2-6 0 0,-13-10-69 0 0,-7-6-171 0 0,19 13 265 0 0,0-1 0 0 0,-2-2-25 0 0,-10-11 18 0 0,22 22-5 0 0,-1 0 0 0 0,1 0 0 0 0,-1 0 0 0 0,0 0-1 0 0,1 1 1 0 0,-1-1 0 0 0,0 0 0 0 0,0 1 0 0 0,0-1 0 0 0,-1 1-13 0 0,-12-6 90 0 0,8 3-82 0 0,1 0 1 0 0,0 1-1 0 0,-1 0 0 0 0,0 0 1 0 0,-3 0-9 0 0,-36-5 51 0 0,27 4-54 0 0,6 2-4 0 0,0 1 1 0 0,0 0-1 0 0,0 1 0 0 0,-13 3 7 0 0,5-2-85 0 0,-46 9 30 0 0,37-5 76 0 0,-16 0-21 0 0,1 0 20 0 0,-1 3 1 0 0,-29 9-21 0 0,29-7-75 0 0,-8 5 44 0 0,-40 16 31 0 0,40-12 2 0 0,-68 20-61 0 0,83-27 335 0 0,-20 3-276 0 0,44-12-77 0 0,58-28-110 0 0,8-6 187 0 0,-36 20-17 0 0,4 0-14 0 0,0 0-1 0 0,10-3 32 0 0,14-6 23 0 0,-27 11-23 0 0,119-63-373 0 0,-89 45 390 0 0,-46 26-12 0 0,0 0 1 0 0,1 0-1 0 0,-1 0 0 0 0,0 0 0 0 0,0 0 1 0 0,1 0-1 0 0,-1 0 0 0 0,0-1 0 0 0,0 1 1 0 0,0 0-1 0 0,1 0 0 0 0,-1 0 1 0 0,0 0-1 0 0,0-1 0 0 0,0 1 0 0 0,0 0 1 0 0,0 0-1 0 0,1 0 0 0 0,-1-1 1 0 0,0 1-1 0 0,0 0 0 0 0,0 0 0 0 0,0 0 1 0 0,0-1-1 0 0,0 1 0 0 0,0 0 1 0 0,0 0-6 0 0,-6-1 102 0 0,-13 4 83 0 0,17-2-130 0 0,-68 12 63 0 0,61-12-107 0 0,-1 0 0 0 0,1-1 0 0 0,-1 0 1 0 0,-8-1-12 0 0,-17 0 20 0 0,6 2 6 0 0,-44 1-64 0 0,-5-4 38 0 0,68 2-25 0 0,0 0 0 0 0,1 1 0 0 0,-1 0 0 0 0,0 0 0 0 0,-2 2 25 0 0,9-3 80 0 0,6-1 34 0 0,15-4-99 0 0,-7 0 49 0 0,1 1 0 0 0,-1 1 0 0 0,1 0 0 0 0,-1 0 0 0 0,9 0-64 0 0,12-3 95 0 0,-12 3-182 0 0,-1 0 0 0 0,1 1 0 0 0,-1 1 0 0 0,1 0 0 0 0,0 2 0 0 0,-1 0 0 0 0,1 2 0 0 0,6 1 87 0 0,-14 0-102 0 0,-11-3 91 0 0,1-1 0 0 0,-1 1 0 0 0,1 0 1 0 0,0-1-1 0 0,-1 1 0 0 0,1-1 0 0 0,-1 0 0 0 0,1 0 0 0 0,0 0 1 0 0,-1 1-1 0 0,1-1 0 0 0,0-1 0 0 0,-1 1 0 0 0,1 0 11 0 0,0-1-57 0 0,-5 0 13 0 0,-10 0-2 0 0,-8 0 61 0 0,-54-10-76 0 0,17 4 100 0 0,45 5 132 0 0,-11 1-171 0 0,14 1-10 0 0,1 0-1 0 0,-1-1 1 0 0,1 0-1 0 0,-1-1 11 0 0,-4 1-37 0 0,11 0 145 0 0,9 0 106 0 0,91-23 317 0 0,-74 19-578 0 0,1 0 1 0 0,-1 2-1 0 0,1 1 0 0 0,16 1 47 0 0,-31 1-28 0 0,-1 0-54 0 0,0 0 0 0 0,0 0 1 0 0,0 1-1 0 0,0 1 0 0 0,-1-1 1 0 0,3 2 81 0 0,2 3-383 0 0,-11-5 309 0 0,0 0 1 0 0,1 0 0 0 0,-1-1 0 0 0,0 1 0 0 0,1 0 0 0 0,-1-1 0 0 0,1 1 0 0 0,-1-1 0 0 0,0 1 0 0 0,1-1-1 0 0,-1 0 1 0 0,1 0 73 0 0,-21-10-744 0 0,14 9 665 0 0,-1-1 0 0 0,1 2-1 0 0,0-1 1 0 0,0 0 0 0 0,0 1-1 0 0,-1 0 1 0 0,1 0 0 0 0,0 1 0 0 0,0 0-1 0 0,-4 0 80 0 0,-10 4-317 0 0,0 0-1 0 0,-4 3 318 0 0,2-1 133 0 0,10-5-49 0 0,11-1-79 0 0,0-1-1 0 0,0 0 1 0 0,0 0 0 0 0,0 0-1 0 0,0 0 1 0 0,-1 0-1 0 0,1 0 1 0 0,0 0 0 0 0,0 0-1 0 0,0 0 1 0 0,0 0-1 0 0,-1 0 1 0 0,1 0 0 0 0,0 0-1 0 0,0 0 1 0 0,0 0-1 0 0,0 0 1 0 0,-1 0 0 0 0,1 0-1 0 0,0 0 1 0 0,0 0-1 0 0,0 0 1 0 0,0 0 0 0 0,0 0-1 0 0,-1 0 1 0 0,1 0-1 0 0,0 0 1 0 0,0 0 0 0 0,0 0-1 0 0,0-1 1 0 0,0 1-1 0 0,-1 0 1 0 0,1 0-1 0 0,0 0 1 0 0,0 0 0 0 0,0 0-5 0 0,12-3 52 0 0,19-10 241 0 0,1 0 0 0 0,3 2-293 0 0,-18 5 79 0 0,29-8 36 0 0,9 0-115 0 0,-35 9 35 0 0,9-1-8 0 0,-14 3 6 0 0,0 0 0 0 0,0-2 0 0 0,12-5-33 0 0,-17 7-59 0 0,-8 3 39 0 0,0 0 1 0 0,0-1-1 0 0,-1 1 0 0 0,1-1 1 0 0,0 0-1 0 0,0 0 0 0 0,-1 1 1 0 0,1-1-1 0 0,0-1 20 0 0,-2 2 3 0 0,0 0-1 0 0,0 0 1 0 0,0-1-1 0 0,0 1 1 0 0,0 0 0 0 0,0 0-1 0 0,0 0 1 0 0,0 0-1 0 0,0 0 1 0 0,0-1-1 0 0,0 1 1 0 0,0 0-1 0 0,0 0 1 0 0,0 0 0 0 0,0 0-1 0 0,0 0 1 0 0,0 0-1 0 0,0-1 1 0 0,0 1-1 0 0,0 0 1 0 0,-1 0-1 0 0,1 0 1 0 0,0 0 0 0 0,0 0-1 0 0,0 0 1 0 0,0 0-1 0 0,0 0 1 0 0,0-1-1 0 0,0 1 1 0 0,0 0-1 0 0,-1 0 1 0 0,1 0 0 0 0,0 0-1 0 0,0 0 1 0 0,0 0-1 0 0,0 0 1 0 0,0 0-1 0 0,-1 0 1 0 0,1 0-1 0 0,0 0 1 0 0,0 0 0 0 0,0 0-1 0 0,0 0 1 0 0,-1 0-3 0 0,-7-2 165 0 0,7 2-163 0 0,-1 1 0 0 0,0-1 1 0 0,0 0-1 0 0,0 1 0 0 0,1-1 0 0 0,-1 1 1 0 0,0 0-3 0 0,-9 2 41 0 0,-1 0-112 0 0,0 0 1 0 0,-1 1-1 0 0,2 0 0 0 0,-12 6 71 0 0,0 0 77 0 0,8-3-222 0 0,-13 7 145 0 0,28-14-4 0 0,0 0-1 0 0,0 0 0 0 0,0 0 1 0 0,0 0-1 0 0,-1 0 0 0 0,1 0 1 0 0,0 1-1 0 0,0-1 0 0 0,0 0 1 0 0,0 0-1 0 0,0 0 0 0 0,0 0 1 0 0,0 0-1 0 0,-1 0 0 0 0,1 0 1 0 0,0 0-1 0 0,0 0 0 0 0,0 0 1 0 0,0 0-1 0 0,0 1 0 0 0,0-1 1 0 0,0 0-1 0 0,0 0 1 0 0,0 0-1 0 0,0 0 0 0 0,0 0 1 0 0,0 0-1 0 0,0 0 0 0 0,-1 1 1 0 0,1-1-1 0 0,0 0 0 0 0,0 0 1 0 0,0 0-1 0 0,0 0 0 0 0,0 0 1 0 0,0 1-1 0 0,0-1 5 0 0,5 0-178 0 0,8-1-67 0 0,61-20 623 0 0,-37 10-9 0 0,15-2-369 0 0,4 2 196 0 0,-50 9-164 0 0,-5 2-24 0 0,0 0-1 0 0,-1-1 1 0 0,1 1-1 0 0,-1 0 1 0 0,1 0 0 0 0,0-1-1 0 0,-1 1 1 0 0,1 0-1 0 0,0 0 1 0 0,-1 0-1 0 0,1 0 1 0 0,0 0-8 0 0,-6 1 55 0 0,1 1-1 0 0,0-1 1 0 0,0 1 0 0 0,0 0-1 0 0,-1 0-54 0 0,-14 7 89 0 0,-9 2-89 0 0,9-4 41 0 0,-13 7-41 0 0,-24 13 8 0 0,-21 6-8 0 0,29-14 128 0 0,1 2 0 0 0,-42 26-128 0 0,31-7-300 0 0,50-34 193 0 0,1-1 38 0 0,7-5 67 0 0,0 0 0 0 0,0 0-1 0 0,0 0 1 0 0,0 0 0 0 0,0 0 0 0 0,-1 0-1 0 0,1 0 1 0 0,0 0 0 0 0,0 0 0 0 0,0 0-1 0 0,0 0 1 0 0,0 0 0 0 0,0 0 0 0 0,0 0-1 0 0,0 0 1 0 0,0 0 0 0 0,0 0 0 0 0,0 0-1 0 0,-1 0 1 0 0,1 0 0 0 0,0 0 0 0 0,0 0-1 0 0,0 0 1 0 0,0 0 0 0 0,0 0 0 0 0,0 0-1 0 0,0 0 1 0 0,0 0 0 0 0,0 0 0 0 0,0 0-1 0 0,0 0 1 0 0,0 0 0 0 0,-1 0 0 0 0,1 0-1 0 0,0 0 1 0 0,0 0 0 0 0,0 0 0 0 0,0 0-1 0 0,0 0 1 0 0,0 0 0 0 0,0 0 0 0 0,0 0-1 0 0,0 0 1 0 0,0-1 0 0 0,0 1-1 0 0,0 0 1 0 0,0 0 0 0 0,0 0 0 0 0,0 0-1 0 0,0 0 1 0 0,0 0 0 0 0,0 0 0 0 0,0 0-1 0 0,0 0 1 0 0,0 0 0 0 0,0-1 0 0 0,0 1-1 0 0,0 0 1 0 0,0 0 0 0 0,0 0 2 0 0,0-3-61 0 0,0 1 0 0 0,1-1 0 0 0,0 0 0 0 0,-1 1 0 0 0,1-1 0 0 0,0 0 0 0 0,1-1 61 0 0,-1 2-14 0 0,0 0 0 0 0,0 0 1 0 0,0 0-1 0 0,-1 0 1 0 0,1 0-1 0 0,-1 0 0 0 0,1 0 1 0 0,-1 0-1 0 0,0 0 0 0 0,0 0 1 0 0,0 0-1 0 0,0 0 0 0 0,0 0 1 0 0,0 0-1 0 0,0-1 0 0 0,-1 1 14 0 0,1 2 8 0 0,-1-1-1 0 0,1 1 0 0 0,0 0 0 0 0,0-1 0 0 0,-1 1 1 0 0,1 0-1 0 0,0 0 0 0 0,-1-1 0 0 0,1 1 0 0 0,0 0 1 0 0,-1 0-1 0 0,1 0 0 0 0,0-1 0 0 0,-1 1 0 0 0,1 0 1 0 0,0 0-1 0 0,-1 0 0 0 0,1 0 0 0 0,-1 0 0 0 0,1 0 1 0 0,0 0-1 0 0,-1 0 0 0 0,1 0 0 0 0,-1 0 0 0 0,1 0 1 0 0,0 0-1 0 0,-1 0 0 0 0,1 0 0 0 0,-1 0 0 0 0,1 0 1 0 0,0 1-1 0 0,-1-1 0 0 0,1 0 0 0 0,-1 0-7 0 0,-14 7 34 0 0,-2 3 29 0 0,1 2 0 0 0,0-1 0 0 0,1 2 0 0 0,-1 1-63 0 0,0 0 30 0 0,-28 24 107 0 0,1 0 251 0 0,-3-1-388 0 0,23-20 180 0 0,0 2 0 0 0,1 0 0 0 0,-2 4-180 0 0,24-23 13 0 0,-1 1-1 0 0,1 0 1 0 0,-1-1-1 0 0,1 1 1 0 0,-1 0-1 0 0,1-1 1 0 0,0 1-1 0 0,-1 0 1 0 0,1 0-1 0 0,0 0 1 0 0,-1-1-1 0 0,1 1-12 0 0,0-1 0 0 0,0 1 0 0 0,0-1 0 0 0,0 0 0 0 0,0 0 0 0 0,0 0 0 0 0,0 0 0 0 0,0 0 0 0 0,0 0 0 0 0,0 0 0 0 0,0 0 0 0 0,0 0 0 0 0,0 0 0 0 0,0 0 0 0 0,0 0 0 0 0,0 0 0 0 0,0 1 0 0 0,0-1 0 0 0,0 0 0 0 0,0 0 0 0 0,0 0 0 0 0,0 0 0 0 0,1 0 0 0 0,-1 0 0 0 0,0 0 0 0 0,0 0 0 0 0,0 0 0 0 0,0 0 0 0 0,0 0-1 0 0,0 0 1 0 0,0 0 0 0 0,0 0 0 0 0,0 0 0 0 0,0 0 0 0 0,0 0 0 0 0,0 0 0 0 0,0 0 0 0 0,0 0 0 0 0,0 0 0 0 0,1 0 0 0 0,-1 0 0 0 0,5-2-83 0 0,47-38-204 0 0,-37 27 222 0 0,-1 0 1 0 0,0-1 0 0 0,0-1-1 0 0,8-13 65 0 0,-5 5-28 0 0,1-5 28 0 0,-8 13 23 0 0,1-1 0 0 0,0 2-1 0 0,11-12-22 0 0,-19 23 214 0 0,-8 8-89 0 0,-14 14-178 0 0,0 5 129 0 0,1 0 1 0 0,-6 11-77 0 0,-2 2 55 0 0,0 4-261 0 0,6-8 285 0 0,14-23-72 0 0,5-9-13 0 0,1-1-1 0 0,0 1 1 0 0,0-1-1 0 0,-1 1 1 0 0,1-1 0 0 0,0 1-1 0 0,0-1 1 0 0,0 1 0 0 0,-1 0-1 0 0,1-1 1 0 0,0 1 0 0 0,0-1-1 0 0,0 1 1 0 0,0 0 0 0 0,0-1-1 0 0,0 1 7 0 0,1-1-17 0 0,0-1 0 0 0,-1 1 0 0 0,1-1 0 0 0,-1 1 0 0 0,1-1 0 0 0,-1 0 0 0 0,1 1 0 0 0,-1-1 0 0 0,1 0 0 0 0,-1 1 0 0 0,0-1 0 0 0,1 0 17 0 0,5-10-66 0 0,0-1-1 0 0,-1-1 0 0 0,0 1 1 0 0,1-6 66 0 0,-3 8-4 0 0,-1 1-1 0 0,-1 0 1 0 0,1 0 0 0 0,-1-1 0 0 0,-1 1 0 0 0,0-1 0 0 0,0 1 0 0 0,-1-1 0 0 0,0 1-1 0 0,0 0 1 0 0,-3-6 4 0 0,-2-6 216 0 0,-6-15-216 0 0,11 33 15 0 0,0 0 0 0 0,0 0-1 0 0,0 1 1 0 0,0-1 0 0 0,1 0-1 0 0,-1 0 1 0 0,1 0 0 0 0,0 0-1 0 0,0 1 1 0 0,0-1 0 0 0,0 0-1 0 0,0 0 1 0 0,1 0 0 0 0,-1 0-1 0 0,2-2-14 0 0,-2 1-7 0 0,1 1-1 0 0,-1-1 1 0 0,0 0-1 0 0,0 0 1 0 0,0 0-1 0 0,0 1 0 0 0,-1-1 1 0 0,0 0-1 0 0,0 0 1 0 0,0-2 7 0 0,-4-15 57 0 0,4 7-44 0 0,-5-13-13 0 0,3 16 23 0 0,1 0 1 0 0,0-1 0 0 0,1 0-24 0 0,0 0 26 0 0,0 9-16 0 0,0 0 0 0 0,1 0-1 0 0,0 0 1 0 0,0 0 0 0 0,0 0 0 0 0,0 0-1 0 0,1-2-9 0 0,-1 4 6 0 0,0 1 0 0 0,0-1 0 0 0,0 0 0 0 0,0 1 0 0 0,0-1 0 0 0,0 0 0 0 0,0 0 0 0 0,0 1 0 0 0,0-1 0 0 0,0 0 0 0 0,0 1 0 0 0,-1-1 0 0 0,1 0 0 0 0,0 1 0 0 0,0-1 0 0 0,-1 1 0 0 0,1-1 0 0 0,0 0 0 0 0,-1 0-6 0 0,1 1 3 0 0,0 0 1 0 0,0 0-1 0 0,0 0 1 0 0,0-1-1 0 0,-1 1 1 0 0,1 0-1 0 0,0 0 1 0 0,0 0-1 0 0,0-1 1 0 0,0 1-1 0 0,0 0 1 0 0,0 0-1 0 0,0-1 1 0 0,0 1-1 0 0,0 0 1 0 0,0 0-1 0 0,0 0 1 0 0,0-1-1 0 0,0 1 1 0 0,0 0-1 0 0,0 0 1 0 0,0-1-1 0 0,0 1 1 0 0,0 0-1 0 0,1 0 1 0 0,-1 0-1 0 0,0-1 1 0 0,0 1-1 0 0,0 0 1 0 0,0 0-1 0 0,0 0 1 0 0,1-1-1 0 0,-1 1 1 0 0,0 0-4 0 0,8-6 113 0 0,-3 3-269 0 0,1-3 199 0 0,0 1-1 0 0,3-6-42 0 0,-2 2 50 0 0,-4 4 77 0 0,-2 16-22 0 0,-1-4-70 0 0,1 0 1 0 0,-1 1 0 0 0,1-1 0 0 0,1 0 0 0 0,0 1-36 0 0,-1-4-1 0 0,0 0 0 0 0,0 0 0 0 0,1 0-1 0 0,0 0 1 0 0,0-1 0 0 0,0 1 0 0 0,0-1 0 0 0,1 1 0 0 0,1 2 1 0 0,14 17-59 0 0,-14-17 87 0 0,0-1-1 0 0,0 0 1 0 0,0 0 0 0 0,5 4-28 0 0,-9-9-32 0 0,1 1 0 0 0,-1-1 0 0 0,1 1 0 0 0,-1 0 0 0 0,1-1 0 0 0,-1 1 0 0 0,1 0 0 0 0,-1-1 0 0 0,1 1 0 0 0,-1 0 0 0 0,0-1 0 0 0,1 1 0 0 0,-1 0 0 0 0,0 0 0 0 0,0 0 0 0 0,0-1 0 0 0,0 1 0 0 0,1 0 0 0 0,-1 0-1 0 0,0 0 1 0 0,0-1 0 0 0,-1 1 0 0 0,1 0 0 0 0,0 0 32 0 0,0 4-70 0 0,0-1-243 0 0,0-2 315 0 0,0-1 0 0 0,0 0 0 0 0,0 1 0 0 0,0-1 0 0 0,1 0 1 0 0,-1 0-1 0 0,0 1 0 0 0,1-1 0 0 0,-1 0 0 0 0,1 0 0 0 0,-1 1 0 0 0,1-1 0 0 0,-1 0 1 0 0,1 0-1 0 0,0 0 0 0 0,0 0 0 0 0,-1 0 0 0 0,1 0 0 0 0,0 0 0 0 0,0 0 0 0 0,0 0-2 0 0,6 7 18 0 0,-7-8-32 0 0,1 1 0 0 0,-1-1 0 0 0,1 1 0 0 0,-1-1-1 0 0,1 0 1 0 0,-1 1 0 0 0,1-1 0 0 0,0 0-1 0 0,-1 0 1 0 0,1 1 0 0 0,-1-1 0 0 0,1 0 0 0 0,0 0-1 0 0,-1 0 1 0 0,1 0 0 0 0,0 0 0 0 0,-1 0-1 0 0,1 0 1 0 0,0 0 0 0 0,0 0 14 0 0,15-2 4 0 0,9-5 138 0 0,-8 3-116 0 0,-14 3-48 0 0,0 0 0 0 0,1 0 0 0 0,-1 0 0 0 0,2 0 22 0 0,5 0 4 0 0,-1-1 0 0 0,5-1-4 0 0,-6 1 1 0 0,0 0 1 0 0,0 1-1 0 0,0 0 1 0 0,3 0-2 0 0,-4 1 13 0 0,-1-1 1 0 0,1 0 0 0 0,5-1-14 0 0,-5 0 3 0 0,0 1 1 0 0,0 0 0 0 0,5 0-4 0 0,5 0-3 0 0,0 0 0 0 0,0-2 0 0 0,5-1 3 0 0,-1 0 62 0 0,14 0-62 0 0,1-1 257 0 0,-21 3-177 0 0,9-1-80 0 0,19 1 5 0 0,-13 0 78 0 0,28 1-83 0 0,-36 4 74 0 0,8 0-93 0 0,-10-1 79 0 0,-16-1-70 0 0,0-1 0 0 0,-1 1 0 0 0,1-1 0 0 0,0 0-1 0 0,2 0 12 0 0,12-1 40 0 0,-12 1-60 0 0,1-1 1 0 0,-1 1-1 0 0,5-2 19 0 0,6-5-123 0 0,-5 5 172 0 0,-12 2-57 0 0,0 0 1 0 0,0 0-1 0 0,1 0 0 0 0,-1 0 0 0 0,0 0 0 0 0,0 0 0 0 0,0 0 0 0 0,0 0 1 0 0,1 0-1 0 0,-1 0 0 0 0,0 0 0 0 0,0 0 0 0 0,0 0 0 0 0,0 0 1 0 0,1 0-1 0 0,-1 0 0 0 0,0 0 0 0 0,0 0 0 0 0,0 0 0 0 0,0-1 1 0 0,1 1-1 0 0,-1 0 0 0 0,0 0 0 0 0,0 0 0 0 0,0 0 0 0 0,0 0 1 0 0,0 0-1 0 0,1-1 0 0 0,-1 1 0 0 0,0 0 0 0 0,0 0 0 0 0,0 0 1 0 0,0 0-1 0 0,0-1 0 0 0,0 1 0 0 0,0 0 0 0 0,0 0 0 0 0,0 0 1 0 0,0 0-1 0 0,0-1 0 0 0,0 1 0 0 0,0 0 0 0 0,0 0 0 0 0,0 0 1 0 0,0-1-1 0 0,0 1 0 0 0,0 0 0 0 0,0 0 0 0 0,0 0 0 0 0,0 0 8 0 0,0-1-153 0 0,0 0-58 0 0,2 1 210 0 0,-3 0-1 0 0,1 0-1 0 0,0 0 1 0 0,0 0-1 0 0,0 0 1 0 0,0 0-1 0 0,0 0 0 0 0,0 0 1 0 0,0 0-1 0 0,0 0 0 0 0,0 0 1 0 0,0 0-1 0 0,0 0 1 0 0,0 0-1 0 0,0 0 0 0 0,0 0 1 0 0,0 0-1 0 0,0 0 1 0 0,0 0-1 0 0,0 0 0 0 0,0 0 1 0 0,0 0-1 0 0,0 0 0 0 0,0 0 1 0 0,0 0-1 0 0,0 0 1 0 0,0 0-1 0 0,0 0 0 0 0,0 0 1 0 0,0 0-1 0 0,0-1 1 0 0,0 1-1 0 0,0 0 0 0 0,0 0 1 0 0,0 0-1 0 0,0 0 1 0 0,0 0-1 0 0,0 0 0 0 0,-1 0 1 0 0,1 0-1 0 0,0 0 0 0 0,0 0 1 0 0,0 0-1 0 0,0 0 1 0 0,0 0-1 0 0,0 0 0 0 0,0 0 1 0 0,0 0-1 0 0,0 0 1 0 0,0 0-1 0 0,0 0 0 0 0,0 0 1 0 0,0 0-1 0 0,0 0 1 0 0,0 0-1 0 0,0 0 0 0 0,0 0 1 0 0,0 0-1 0 0,0 0 0 0 0,0 0 1 0 0,0 0-1 0 0,0 0 1 0 0,0 0 2 0 0,-2 4-422 0 0,2-5 413 0 0,2-3-345 0 0,7-19 348 0 0,0 1 307 0 0,-7 16-349 0 0,1 0 0 0 0,-1 0 0 0 0,1 1 0 0 0,1-3 48 0 0,3-4 33 0 0,-4 7 29 0 0,-1 1-1 0 0,1-1 1 0 0,3-2-62 0 0,-5 4-16 0 0,1 1 1 0 0,-1-1-1 0 0,1 0 1 0 0,-1 0-1 0 0,0 1 1 0 0,0-1-1 0 0,-1 0 1 0 0,1 0-1 0 0,0-1 16 0 0,1-5 150 0 0,-1 2-198 0 0,0 1 0 0 0,0 0 0 0 0,-1 0 1 0 0,1-1-1 0 0,-2-4 48 0 0,1 0 106 0 0,0 5-85 0 0,-1 6-22 0 0,1-1 0 0 0,0 1 0 0 0,0-1-1 0 0,0 1 1 0 0,0-1 0 0 0,0 1 0 0 0,0-1-1 0 0,0 1 1 0 0,0-1 0 0 0,0 1 0 0 0,1-1-1 0 0,-1 1 1 0 0,0-1 1 0 0,1-4 1 0 0,1 0 0 0 0,-1 0 0 0 0,0 0-1 0 0,-1 0 0 0 0,1 0-6 0 0,-1 1-1 0 0,1-1 1 0 0,0 0-1 0 0,2-2 7 0 0,-3 7 1 0 0,0-1-1 0 0,0 1 0 0 0,0 0 0 0 0,0-1 1 0 0,0 1-1 0 0,0-1 0 0 0,0 1 0 0 0,0-1 1 0 0,0 1-1 0 0,0-1 0 0 0,0 1 0 0 0,0-1 1 0 0,0 1-1 0 0,0-1 0 0 0,0 1 0 0 0,0 0 10 0 0,0 0 1 0 0,0 0-1 0 0,0 0 1 0 0,0 0-1 0 0,-1-1 1 0 0,1 1-1 0 0,0 0 1 0 0,0 0-1 0 0,0 0 1 0 0,0 0-1 0 0,0 0 1 0 0,0 0-1 0 0,0 0 0 0 0,0 0 1 0 0,0 0-1 0 0,0-1 1 0 0,0 1-1 0 0,0 0 1 0 0,0 0-1 0 0,0 0 1 0 0,0 0-1 0 0,0 0 1 0 0,0 0-1 0 0,1 0 1 0 0,-1 0-1 0 0,0 0 1 0 0,0-1-1 0 0,0 1 0 0 0,0 0 1 0 0,0 0-1 0 0,0 0 1 0 0,0 0-1 0 0,0 0 1 0 0,0 0-1 0 0,0 0 1 0 0,0 0-1 0 0,0 0 1 0 0,0 0-1 0 0,1 0 1 0 0,-1 0-1 0 0,0 0 1 0 0,0 0-1 0 0,0 0-10 0 0,1-4 54 0 0,1 1 1 0 0,-1-1-1 0 0,0 0 1 0 0,1-2-55 0 0,-1 2 83 0 0,0 2-55 0 0,0-1 1 0 0,-1 0-1 0 0,1 1 0 0 0,-1-1 0 0 0,1 0 0 0 0,-1 0 0 0 0,0 0 0 0 0,0 1 1 0 0,0-1-1 0 0,-1 0-28 0 0,1 3 10 0 0,0 0 0 0 0,0 0 0 0 0,0-1 0 0 0,0 1 0 0 0,0 0 0 0 0,0 0 0 0 0,0 0 0 0 0,0 0 0 0 0,0 0 1 0 0,0 0-1 0 0,0 0 0 0 0,-1 0 0 0 0,1 0 0 0 0,0 0 0 0 0,0 0 0 0 0,0 0 0 0 0,0-1 0 0 0,0 1 0 0 0,0 0 0 0 0,0 0 0 0 0,-1 0 1 0 0,1 0-1 0 0,0 0 0 0 0,0 0 0 0 0,0 0 0 0 0,0 0 0 0 0,0 0 0 0 0,0 0 0 0 0,0 0 0 0 0,-1 0 0 0 0,1 0-10 0 0,0 1 8 0 0,0-1 0 0 0,0 0 0 0 0,0 0-1 0 0,0 0 1 0 0,0 0 0 0 0,-1 0 0 0 0,1 0-1 0 0,0 0 1 0 0,0 0 0 0 0,0 0 0 0 0,0 0-1 0 0,0 0 1 0 0,-1 0 0 0 0,1-1 0 0 0,0 1-1 0 0,0 0 1 0 0,0 0 0 0 0,0 0 0 0 0,0 0-1 0 0,0 0 1 0 0,0 0 0 0 0,-1 0 0 0 0,1 0-1 0 0,0 0 1 0 0,0 0 0 0 0,0 0 0 0 0,0 0-1 0 0,0-1 1 0 0,0 1 0 0 0,0 0-1 0 0,0 0 1 0 0,0 0 0 0 0,0 0 0 0 0,0 0-1 0 0,-1 0 1 0 0,1-1 0 0 0,0 1 0 0 0,0 0-1 0 0,0 0 1 0 0,0 0 0 0 0,0 0 0 0 0,0 0-1 0 0,0 0 1 0 0,0-1-8 0 0,0 4-133 0 0,-1-7 47 0 0,1 4 142 0 0,2-3-84 0 0,-2 1-104 0 0,0 2 144 0 0,0 0-1 0 0,-1 0 0 0 0,1 0 0 0 0,-1 0 1 0 0,1 0-1 0 0,0 0 0 0 0,-1 0 0 0 0,1 0 0 0 0,-1 0 1 0 0,1 0-1 0 0,0 0 0 0 0,-1 1 0 0 0,1-1 0 0 0,0 0 1 0 0,-1 0-1 0 0,1 0 0 0 0,-1 0 0 0 0,1 1 1 0 0,0-1-1 0 0,0 0 0 0 0,-1 0 0 0 0,1 1 0 0 0,0-1-11 0 0,-1 0-19 0 0,0 2 26 0 0,-1-1 1 0 0,1 1-1 0 0,0-1 0 0 0,-1 1 1 0 0,1 0-1 0 0,0 0 0 0 0,0-1 0 0 0,0 1 1 0 0,0 0-1 0 0,0 1-7 0 0,0-1-2 0 0,-5 13 48 0 0,0 0 0 0 0,-2 8-46 0 0,4-6 12 0 0,0 1 0 0 0,1-1 0 0 0,1 1 0 0 0,0-1 0 0 0,2 17-12 0 0,-1-32-26 0 0,2-6-286 0 0,0 2 288 0 0,-1 0-1 0 0,1 0 1 0 0,0 0-1 0 0,-1 0 1 0 0,0 1-1 0 0,1-1 1 0 0,-1-1 24 0 0,3-8 21 0 0,4-15-138 0 0,3-18 117 0 0,-1 3-71 0 0,-3 19 74 0 0,-2 11 50 0 0,-1 0 0 0 0,-1-1 1 0 0,0 1-1 0 0,-1-1 0 0 0,0 0-53 0 0,-1 11 14 0 0,0 1 0 0 0,1 0 0 0 0,-1 0 0 0 0,0-1-1 0 0,0 1 1 0 0,0 0 0 0 0,0-1 0 0 0,0 1 0 0 0,-1 0 0 0 0,1-1-1 0 0,0 1 1 0 0,0 0 0 0 0,0-1 0 0 0,0 1 0 0 0,0 0 0 0 0,0 0 0 0 0,0-1-1 0 0,0 1 1 0 0,-1 0 0 0 0,1 0 0 0 0,0-1 0 0 0,0 1 0 0 0,0 0 0 0 0,-1 0-1 0 0,1-1 1 0 0,0 1 0 0 0,0 0 0 0 0,-1 0-14 0 0,1 0 6 0 0,0 0 0 0 0,-1 0 1 0 0,1 0-1 0 0,-1 0 0 0 0,1 0 0 0 0,0 0 1 0 0,-1 0-1 0 0,1 0 0 0 0,-1 1 0 0 0,1-1 0 0 0,0 0 1 0 0,-1 0-1 0 0,1 0 0 0 0,0 1 0 0 0,-1-1 1 0 0,1 0-1 0 0,0 0 0 0 0,0 1 0 0 0,-1-1-6 0 0,-1 2 6 0 0,1 0 0 0 0,-1-1-1 0 0,0 1 1 0 0,1 1-1 0 0,-1-1 1 0 0,1 0 0 0 0,0 0-6 0 0,-2 5 56 0 0,1 0 0 0 0,0-1 0 0 0,1 1 0 0 0,-1 6-56 0 0,0-4-11 0 0,0 0 0 0 0,-2 6 11 0 0,-20 67-208 0 0,19-64 97 0 0,4-11-8 0 0,-1 1 0 0 0,0-1 0 0 0,-1 1 119 0 0,10-28-737 0 0,2-15 737 0 0,-2 5 53 0 0,5-11-53 0 0,1 13 89 0 0,-9 19 14 0 0,0 1 1 0 0,0-1 0 0 0,-1-1-104 0 0,-3 9 77 0 0,2-5 6 0 0,-2 6-74 0 0,0 0-1 0 0,0 0 1 0 0,0 0 0 0 0,0 0 0 0 0,0 0 0 0 0,0 0-1 0 0,0 0 1 0 0,0 0 0 0 0,0 0 0 0 0,0 0 0 0 0,0 0 0 0 0,0 0-1 0 0,0 0 1 0 0,0-1 0 0 0,0 1 0 0 0,0 0 0 0 0,0 0 0 0 0,0 0-1 0 0,0 0 1 0 0,0 0 0 0 0,1 0 0 0 0,-1 0 0 0 0,0 0 0 0 0,0 0-1 0 0,0 0 1 0 0,0 0 0 0 0,0 0 0 0 0,0 0 0 0 0,0 0 0 0 0,0 0-1 0 0,0 0 1 0 0,0 0 0 0 0,0 0 0 0 0,0 0 0 0 0,0 0 0 0 0,0 0-1 0 0,1 0 1 0 0,-1 0 0 0 0,0 0 0 0 0,0 0 0 0 0,0 0 0 0 0,0 0-1 0 0,0 0 1 0 0,0 0 0 0 0,0 0 0 0 0,0 0 0 0 0,0 0 0 0 0,0 0-1 0 0,0 0 1 0 0,0 0 0 0 0,0 0 0 0 0,1 0-9 0 0,-1 3 84 0 0,0-1-56 0 0,0-2-26 0 0,0 1-1 0 0,0-1 1 0 0,0 1-1 0 0,1 0 1 0 0,-1-1-1 0 0,0 1 1 0 0,0-1-1 0 0,0 1 1 0 0,1-1-1 0 0,-1 1 1 0 0,0-1-1 0 0,1 1 1 0 0,-1-1-1 0 0,0 0 1 0 0,1 1-1 0 0,-1-1 0 0 0,0 1 1 0 0,1-1-1 0 0,-1 0 1 0 0,1 1-1 0 0,-1-1 1 0 0,1 0-1 0 0,-1 1 1 0 0,1-1-1 0 0,0 0-1 0 0,0 0 3 0 0,0 0 0 0 0,0 0-1 0 0,0-1 1 0 0,1 1-1 0 0,-1 0 1 0 0,0-1 0 0 0,0 1-1 0 0,0-1 1 0 0,0 1 0 0 0,0-1-1 0 0,1 0-2 0 0,-1 0 1 0 0,0 1 1 0 0,0-1-1 0 0,0 0 0 0 0,1 1 0 0 0,-1-1 1 0 0,0 1-1 0 0,0 0 0 0 0,1-1 0 0 0,-1 1 1 0 0,0 0-1 0 0,2 0-1 0 0,6 0-6 0 0,1 0 0 0 0,0 1 1 0 0,-1 0-1 0 0,1 1 0 0 0,-1 0 0 0 0,8 3 6 0 0,59 18 146 0 0,-20-2-250 0 0,-48-19-71 0 0,-1 0 1 0 0,7 0 174 0 0,1 0-508 0 0,-15-2 493 0 0,0 0-1 0 0,0 0 1 0 0,0 0-1 0 0,0 1 1 0 0,1-1-1 0 0,-1 0 0 0 0,0 0 1 0 0,0 0-1 0 0,0 0 1 0 0,0 0-1 0 0,0 0 0 0 0,1 0 1 0 0,-1 0-1 0 0,0 0 1 0 0,0 1-1 0 0,0-1 1 0 0,0 0-1 0 0,0 0 0 0 0,0 0 1 0 0,0 0-1 0 0,0 0 1 0 0,1 1-1 0 0,-1-1 1 0 0,0 0-1 0 0,0 0 0 0 0,0 0 1 0 0,0 0-1 0 0,0 1 1 0 0,0-1-1 0 0,0 0 0 0 0,0 0 17 0 0,0 0-9 0 0,0 0 1 0 0,0 1-1 0 0,0-1 1 0 0,0 0 0 0 0,0 0-1 0 0,0 0 1 0 0,0 0-1 0 0,0 0 1 0 0,0 0 0 0 0,0 0-1 0 0,0 0 1 0 0,0 0 0 0 0,0 0-1 0 0,-1 0 1 0 0,1 0-1 0 0,0 0 1 0 0,0 0 0 0 0,0 0-1 0 0,0 1 1 0 0,0-1-1 0 0,0 0 1 0 0,0 0 0 0 0,0 0-1 0 0,0 0 1 0 0,0 0 0 0 0,0 0-1 0 0,0 0 1 0 0,0 0-1 0 0,0 0 1 0 0,-1 0 0 0 0,1 0-1 0 0,0 0 1 0 0,0 0-1 0 0,0 0 1 0 0,0 0 0 0 0,0 0-1 0 0,0 0 1 0 0,0 0 0 0 0,0 0-1 0 0,0 0 1 0 0,0 0-1 0 0,0 0 1 0 0,-1 0 0 0 0,1 0-1 0 0,0 0 1 0 0,0 0-1 0 0,0 0 1 0 0,0 0 0 0 0,0-1-1 0 0,0 1 1 0 0,0 0 0 0 0,0 0-1 0 0,0 0 1 0 0,0 0-1 0 0,0 0 1 0 0,0 0 0 0 0,0 0-1 0 0,0 0 1 0 0,0 0-1 0 0,0 0 1 0 0,0 0 0 0 0,0 0-1 0 0,0 0 1 0 0,0 0 0 0 0,0 0 7 0 0,-3-2-176 0 0,1 0 0 0 0,0 1 0 0 0,-1 0 1 0 0,1 0-1 0 0,-1 0 0 0 0,1 0 1 0 0,-1 0-1 0 0,1 0 0 0 0,-1 0 0 0 0,0 1 1 0 0,-1-1 175 0 0,1 1-85 0 0,-1-1 0 0 0,0 0 0 0 0,1 0 0 0 0,-1 0 0 0 0,-1-2 85 0 0,-17-11-32 0 0,19 11 42 0 0,-1 0 0 0 0,1 0 0 0 0,-1 1 0 0 0,0 0 0 0 0,0 0 0 0 0,0 0 0 0 0,0 0 0 0 0,-2 0-10 0 0,1 0 18 0 0,0 0 0 0 0,0-1 0 0 0,1 1 0 0 0,-1-1 0 0 0,1 0 1 0 0,0 0-1 0 0,0-1 0 0 0,-1 0-18 0 0,4 3 39 0 0,-11-16 488 0 0,9 17-166 0 0,2 1-13 0 0,1-4-19 0 0,1 4-283 0 0,0-1 0 0 0,-1 0-1 0 0,1 0 1 0 0,0 0 0 0 0,-1 1-1 0 0,1-1 1 0 0,0 0-1 0 0,0 0 1 0 0,-1 0 0 0 0,1 0-1 0 0,0 0 1 0 0,0-1-46 0 0,7 2 211 0 0,13 2 14 0 0,-12-3-49 0 0,0 2 0 0 0,0-1-1 0 0,-1 1 1 0 0,1 1-1 0 0,4 1-175 0 0,32 10 167 0 0,-39-12-156 0 0,1 0 0 0 0,-1-1 0 0 0,1 0 0 0 0,3 0-11 0 0,-2 0 26 0 0,0 1 0 0 0,7 1-26 0 0,-10-2 4 0 0,-1 1 0 0 0,1 0 0 0 0,-1 0 1 0 0,1 0-1 0 0,-1 0 0 0 0,0 0 0 0 0,0 1-4 0 0,-1-1-11 0 0,0 0-1 0 0,1-1 1 0 0,-1 1-1 0 0,0-1 1 0 0,1 0-1 0 0,-1 0 1 0 0,3 0 11 0 0,11 5-136 0 0,27 10-481 0 0,-43-16 610 0 0,0 1-1 0 0,0-1 1 0 0,-1 1 0 0 0,1-1 0 0 0,0 1 0 0 0,0 0 0 0 0,-1-1 0 0 0,1 1-1 0 0,0 0 1 0 0,-1 0 7 0 0,1-1-8 0 0,-1 1 0 0 0,1 0 0 0 0,0-1 0 0 0,-1 1 0 0 0,1-1 0 0 0,0 1 0 0 0,-1-1 0 0 0,1 1 0 0 0,0-1 0 0 0,0 1 8 0 0,0 0-11 0 0,0-1 0 0 0,0 0 0 0 0,0 1 0 0 0,0-1-1 0 0,0 0 1 0 0,0 1 0 0 0,0-1 0 0 0,0 0 0 0 0,0 0 0 0 0,0 0 0 0 0,0 0 0 0 0,0 0 0 0 0,0 0 0 0 0,0 0 0 0 0,0 0 0 0 0,0 0 0 0 0,0 0 0 0 0,1-1 11 0 0,2 0-7 0 0,0 1 1 0 0,0 0-1 0 0,0 0 0 0 0,0 0 1 0 0,0 0-1 0 0,0 0 0 0 0,0 1 1 0 0,0 0-1 0 0,2 0 7 0 0,2 1-57 0 0,-7-2 51 0 0,0 0 8 0 0,-1 0 0 0 0,0 0-1 0 0,0 0 1 0 0,0 0-1 0 0,1 0 1 0 0,-1 0 0 0 0,0 1-1 0 0,0-1 1 0 0,1 0 0 0 0,-1 0-1 0 0,0 0 1 0 0,0 0-1 0 0,0 0 1 0 0,1 0 0 0 0,-1 0-1 0 0,0 1 1 0 0,0-1 0 0 0,0 0-1 0 0,0 0 1 0 0,1 0-1 0 0,-1 0 1 0 0,0 1 0 0 0,0-1-1 0 0,0 0 1 0 0,0 0 0 0 0,0 0-1 0 0,0 1 1 0 0,0-1-1 0 0,1 0 1 0 0,-1 0 0 0 0,0 0-1 0 0,0 1-1 0 0,0-1-1 0 0,0 0 0 0 0,0 0 0 0 0,0-1 0 0 0,0 1 0 0 0,0 0 1 0 0,-1 0-1 0 0,1 0 0 0 0,0 0 0 0 0,0 0 0 0 0,0 0 0 0 0,0 0 0 0 0,0 0 0 0 0,0 0 0 0 0,0 0 0 0 0,0 0 0 0 0,0 0 0 0 0,0 0 0 0 0,0 0 0 0 0,0 0 0 0 0,0 0 0 0 0,0 0 0 0 0,0 0 0 0 0,0-1 0 0 0,0 1 0 0 0,1 0 0 0 0,-1 0 0 0 0,0 0 0 0 0,0 0 0 0 0,0 0 1 0 0,0 0-1 0 0,0 0 0 0 0,0 0 0 0 0,0 0 0 0 0,0 0 0 0 0,0 0 0 0 0,0 0 0 0 0,0 0 0 0 0,0 0 0 0 0,0 0 0 0 0,0 0 0 0 0,0 0 0 0 0,0 0 0 0 0,0 0 0 0 0,0 0 0 0 0,0 0 0 0 0,0 0 0 0 0,0 0 0 0 0,0 0 0 0 0,1 0 1 0 0,2 1-160 0 0,3 2 194 0 0,-4-2 32 0 0,-2-1-56 0 0,0 0 0 0 0,0 0-1 0 0,0 0 1 0 0,0 0-1 0 0,0 0 1 0 0,0 0-1 0 0,0 1 1 0 0,1-1-1 0 0,-1 0 1 0 0,0 0-1 0 0,0 0 1 0 0,0 0-1 0 0,0 0 1 0 0,0 0-1 0 0,0 0 1 0 0,0 1-1 0 0,0-1 1 0 0,0 0-1 0 0,0 0 1 0 0,0 0-1 0 0,0 0 1 0 0,0 0-1 0 0,1 0 1 0 0,-1 1-1 0 0,0-1 1 0 0,0 0-1 0 0,0 0 1 0 0,0 0-1 0 0,0 0 1 0 0,0 0-1 0 0,-1 1 1 0 0,1-1-1 0 0,0 0 1 0 0,0 0-1 0 0,0 0 1 0 0,0 0-1 0 0,0 0 1 0 0,0 0-1 0 0,0 1 1 0 0,0-1-1 0 0,0 0 1 0 0,0 0-1 0 0,0 0 1 0 0,0 0-1 0 0,0 0 1 0 0,-1 0-1 0 0,1 0 1 0 0,0 0-1 0 0,0 1 1 0 0,0-1-1 0 0,0 0 1 0 0,0 0-1 0 0,0 0 1 0 0,0 0 0 0 0,-1 0-1 0 0,1 0 1 0 0,0 0-1 0 0,0 0 1 0 0,0 0-1 0 0,0 0 1 0 0,0 0-1 0 0,-1 0-9 0 0,-1 2 16 0 0,1 0 0 0 0,-1 1 0 0 0,0-1 0 0 0,0 0 0 0 0,1 1 0 0 0,0 0 0 0 0,-1-1 0 0 0,1 1-16 0 0,-3 4 21 0 0,-12 22 33 0 0,-11 19 52 0 0,20-34-120 0 0,-20 41-146 0 0,27-53 150 0 0,-3 3 2 0 0,1 1 0 0 0,0-1-1 0 0,0 1 1 0 0,0 0 0 0 0,1 0 0 0 0,0 0 0 0 0,-1 3 8 0 0,19-39-2127 0 0,35-84 1780 0 0,-45 102 775 0 0,-6 11-144 0 0,-1 2-4 0 0,-3 7 123 0 0,-18 28 105 0 0,12-19-307 0 0,0 0 1 0 0,-3 9-202 0 0,7-11-56 0 0,0 0 0 0 0,1 0 1 0 0,1 0-1 0 0,0 1 0 0 0,2 0 0 0 0,-1-1 0 0 0,2 7 56 0 0,-1-18-496 0 0,2-8-465 0 0,-1 2 918 0 0,1 0 0 0 0,0 0 0 0 0,-1 0 1 0 0,0-1-1 0 0,1 1 0 0 0,-1 0 0 0 0,0 0 1 0 0,0 0-1 0 0,0-1 43 0 0,-2-23 134 0 0,1 19-77 0 0,-1-2 33 0 0,0-1-1 0 0,-1 0 1 0 0,0 1-1 0 0,0 0 1 0 0,-1 0-1 0 0,-5-8-89 0 0,5 8 95 0 0,-8-14 249 0 0,-1 1 1 0 0,-9-12-345 0 0,21 31 30 0 0,-1 1 1 0 0,0 0-1 0 0,0 0 1 0 0,0 0-1 0 0,0 0 1 0 0,0 0-1 0 0,0 0 1 0 0,0 0-1 0 0,0 1 1 0 0,-1-1-1 0 0,1 1 1 0 0,-1 0-1 0 0,1 0 0 0 0,-1 0 1 0 0,1 0-1 0 0,-1 0 1 0 0,0 0-1 0 0,1 1 1 0 0,-1-1-1 0 0,0 1 1 0 0,0 0-1 0 0,0-1 1 0 0,1 1-1 0 0,-1 1 1 0 0,0-1-1 0 0,0 0 1 0 0,1 1-1 0 0,-1-1 1 0 0,0 1-1 0 0,0 0 1 0 0,1 0-1 0 0,-1 0 1 0 0,1 0-1 0 0,-1 1 1 0 0,1-1-1 0 0,0 1 1 0 0,-1-1-1 0 0,0 2-30 0 0,-6 5 35 0 0,0 0 0 0 0,0 1-1 0 0,1 0 1 0 0,0 0-1 0 0,0 1 1 0 0,1 1-1 0 0,1-1 1 0 0,0 1-1 0 0,-1 1-34 0 0,3-3 32 0 0,1-1-1 0 0,0 1 1 0 0,0-1-1 0 0,1 1 1 0 0,0 1-32 0 0,1-6 3 0 0,0 1 0 0 0,1-1 0 0 0,0 1 1 0 0,0-1-1 0 0,0 1 0 0 0,0 0 0 0 0,1-1 0 0 0,-1 1 0 0 0,1-1 1 0 0,1 4-4 0 0,-1-6-49 0 0,0-1 1 0 0,0 1 0 0 0,-1 0-1 0 0,1 0 1 0 0,0-1-1 0 0,0 1 1 0 0,1-1 0 0 0,-1 1-1 0 0,0-1 1 0 0,0 1 0 0 0,1-1 48 0 0,-2-1-17 0 0,1 1 0 0 0,-1-1 1 0 0,1 0-1 0 0,-1 1 0 0 0,1-1 0 0 0,-1 0 1 0 0,1 1-1 0 0,0-1 0 0 0,-1 0 1 0 0,1 0-1 0 0,-1 0 0 0 0,1 0 0 0 0,0 0 1 0 0,-1 1-1 0 0,1-1 0 0 0,0 0 1 0 0,-1 0-1 0 0,1 0 0 0 0,-1-1 0 0 0,1 1 1 0 0,0 0-1 0 0,-1 0 0 0 0,1 0 0 0 0,0 0 1 0 0,-1-1-1 0 0,1 1 0 0 0,-1 0 1 0 0,1 0-1 0 0,-1-1 0 0 0,1 1 0 0 0,-1 0 1 0 0,1-1 16 0 0,2-1-19 0 0,-1 0 0 0 0,0-1 0 0 0,0 1 0 0 0,0-1 0 0 0,0 1 0 0 0,0-1 0 0 0,0 0 0 0 0,-1 1 0 0 0,1-1 0 0 0,-1 0 0 0 0,1-2 19 0 0,1-5-109 0 0,0-1-1 0 0,1-8 110 0 0,-1 6-23 0 0,0-3 72 0 0,-1 0 1 0 0,-1 0-1 0 0,0 0 0 0 0,-1-1 1 0 0,-1 1-1 0 0,0-2-49 0 0,1 16 30 0 0,-1-1 1 0 0,1 0-1 0 0,0 0 1 0 0,-1 1-1 0 0,0-1 1 0 0,0 0-1 0 0,1 1 1 0 0,-2-1-1 0 0,1 1 1 0 0,-1-3-31 0 0,1 4 13 0 0,0 0 1 0 0,1 0-1 0 0,-1 1 1 0 0,0-1-1 0 0,0 0 1 0 0,0 0-1 0 0,0 1 1 0 0,0-1-1 0 0,0 1 1 0 0,0-1-1 0 0,0 1 1 0 0,0-1-1 0 0,0 1 1 0 0,0-1-1 0 0,0 1 1 0 0,0 0-1 0 0,0 0 1 0 0,0-1-1 0 0,0 1 1 0 0,0 0-1 0 0,-1 0 1 0 0,1 0-1 0 0,0 0 1 0 0,0 1-1 0 0,0-1 1 0 0,0 0-1 0 0,-1 1-13 0 0,-1-1 32 0 0,1 1-1 0 0,-1 0 1 0 0,0 0-1 0 0,1 0 1 0 0,-1 1-1 0 0,1-1 0 0 0,0 1 1 0 0,-1-1-1 0 0,1 1 1 0 0,0 0-1 0 0,0 0 0 0 0,0 0 1 0 0,0 0-32 0 0,-5 6 27 0 0,0 1-1 0 0,-4 7-26 0 0,3-4-49 0 0,-6 7 34 0 0,2 1 1 0 0,-2 4 14 0 0,10-17 38 0 0,0 1 0 0 0,1-1 0 0 0,0 1 1 0 0,1 0-1 0 0,-1 0 0 0 0,2 0 0 0 0,-2 8-38 0 0,3-14-9 0 0,0 0 0 0 0,0 0-1 0 0,0 0 1 0 0,0 0-1 0 0,0 0 1 0 0,0 0 0 0 0,1 0-1 0 0,-1 0 1 0 0,1-1 0 0 0,-1 1-1 0 0,1 0 1 0 0,0 0 0 0 0,0 0-1 0 0,-1-1 1 0 0,1 1-1 0 0,1 0 10 0 0,-2-1-25 0 0,1-1 0 0 0,0 1-1 0 0,0 0 1 0 0,0 0-1 0 0,0-1 1 0 0,0 1 0 0 0,0-1-1 0 0,0 1 1 0 0,0-1-1 0 0,0 1 1 0 0,0-1-1 0 0,0 1 1 0 0,0-1 0 0 0,0 0-1 0 0,0 0 1 0 0,0 0-1 0 0,0 1 1 0 0,0-1 0 0 0,0 0-1 0 0,0 0 1 0 0,1 0-1 0 0,-1-1 1 0 0,0 1-1 0 0,0 0 1 0 0,0 0 0 0 0,0-1-1 0 0,0 1 1 0 0,0 0-1 0 0,0-1 26 0 0,5-1-45 0 0,-1-1-1 0 0,1 0 1 0 0,-1 0-1 0 0,0 0 1 0 0,0-1-1 0 0,0 0 0 0 0,-1 0 1 0 0,1 0-1 0 0,-1 0 1 0 0,1-3 45 0 0,10-11-102 0 0,0-1 0 0 0,-1-2 102 0 0,-5 7 62 0 0,6-7 137 0 0,0-5-199 0 0,-11 20 8 0 0,-1-1 1 0 0,0 0-1 0 0,0 0 1 0 0,0 0-1 0 0,-1 0 0 0 0,0-3-8 0 0,-2 5 165 0 0,-3 5-6 0 0,-6 6 98 0 0,6-4-200 0 0,-7 5-27 0 0,0 2 1 0 0,0-1 0 0 0,1 1-1 0 0,0 1 1 0 0,1-1 0 0 0,-4 7-31 0 0,2-3 16 0 0,3-4 9 0 0,1-1-1 0 0,-1 2 1 0 0,2-1 0 0 0,-1 1-1 0 0,2-1 1 0 0,-3 7-25 0 0,6-13-75 0 0,-1 1 1 0 0,1 1 0 0 0,-1-1 1 0 0,1 1-1 0 0,0 1 74 0 0,1-5 7 0 0,0 0 0 0 0,0 0 1 0 0,0 1-1 0 0,0-1 0 0 0,0 0 0 0 0,0 0 0 0 0,0 0 1 0 0,0 0-1 0 0,1 0 0 0 0,-1 0 0 0 0,0 0 0 0 0,1 0 1 0 0,-1 0-1 0 0,1 0 0 0 0,-1 0 0 0 0,1 0 0 0 0,-1 0 1 0 0,1 0-1 0 0,-1 0 0 0 0,1-1 0 0 0,1 2-7 0 0,-2-2-34 0 0,1 1-1 0 0,0-1 0 0 0,0 1 1 0 0,0-1-1 0 0,0 0 0 0 0,-1 0 1 0 0,1 1-1 0 0,0-1 0 0 0,0 0 1 0 0,0 0-1 0 0,0 0 1 0 0,0 0-1 0 0,0 0 0 0 0,0 0 1 0 0,0 0-1 0 0,0 0 35 0 0,15-4-446 0 0,-11 2 415 0 0,1-1-1 0 0,0 0 1 0 0,-1 0 0 0 0,0 0 0 0 0,0 0-1 0 0,0-1 1 0 0,0 0 0 0 0,0 0-1 0 0,-1-1 1 0 0,0 1 0 0 0,2-3 31 0 0,6-9-153 0 0,-1 0 1 0 0,8-16 152 0 0,-16 27 25 0 0,1-3-5 0 0,0 0 1 0 0,0 0-1 0 0,-1-1 1 0 0,-1 1-1 0 0,1-1 1 0 0,-1 0-1 0 0,-1 1 1 0 0,1-6-21 0 0,-2 13 17 0 0,1 0 0 0 0,-1 0 0 0 0,0 0 0 0 0,0-1 0 0 0,0 1 1 0 0,0 0-1 0 0,-1 0 0 0 0,1 0 0 0 0,0-1 0 0 0,0 1 0 0 0,-1 0 0 0 0,1 0 1 0 0,0 0-1 0 0,-1 0 0 0 0,1 0 0 0 0,-1 0 0 0 0,0-1-17 0 0,1 2 16 0 0,-1-1 1 0 0,0 1-1 0 0,1-1 1 0 0,-1 1-1 0 0,0-1 1 0 0,0 1-1 0 0,1-1 0 0 0,-1 1 1 0 0,0 0-1 0 0,0 0 1 0 0,1-1-1 0 0,-1 1 0 0 0,0 0 1 0 0,0 0-1 0 0,0 0 1 0 0,0 0-1 0 0,0 0 0 0 0,1 0 1 0 0,-1 0-1 0 0,0 0 1 0 0,0 0-1 0 0,0 0 0 0 0,0 0 1 0 0,1 1-1 0 0,-1-1-16 0 0,-6 2 50 0 0,1 0-1 0 0,0 0 0 0 0,-1 1 1 0 0,1-1-1 0 0,0 2 0 0 0,1-1 1 0 0,-2 2-50 0 0,-12 8 203 0 0,-8 9-203 0 0,7-7 7 0 0,-84 62 191 0 0,97-72-299 0 0,10-8-275 0 0,11-9 85 0 0,-7 7 288 0 0,-1-1 1 0 0,-1 0-1 0 0,1 0 1 0 0,-1 0-1 0 0,0-1 1 0 0,1-1 2 0 0,5-9 109 0 0,8-18-109 0 0,-11 18 6 0 0,-1 0 0 0 0,0 0 0 0 0,-1 0 0 0 0,0-3-6 0 0,-6 18 9 0 0,1 1 0 0 0,-1-1 0 0 0,0 1 0 0 0,0-1 0 0 0,0 1 0 0 0,0-1 0 0 0,0 1 0 0 0,0-1 0 0 0,0 1 0 0 0,-1-1-9 0 0,1 2 5 0 0,0-1 1 0 0,0 1-1 0 0,0 0 0 0 0,0-1 0 0 0,-1 1 1 0 0,1-1-1 0 0,0 1 0 0 0,0 0 1 0 0,0 0-1 0 0,-1-1 0 0 0,1 1 0 0 0,0 0 1 0 0,0-1-1 0 0,-1 1 0 0 0,1 0 0 0 0,0 0 1 0 0,-1 0-1 0 0,1-1 0 0 0,0 1 0 0 0,-1 0 1 0 0,1 0-1 0 0,0 0 0 0 0,-1 0 0 0 0,1 0 1 0 0,-1-1-1 0 0,1 1 0 0 0,0 0 0 0 0,-1 0 1 0 0,1 0-1 0 0,0 0 0 0 0,-1 0 0 0 0,1 0 1 0 0,-1 0-1 0 0,1 1 0 0 0,0-1 0 0 0,-1 0 1 0 0,1 0-1 0 0,0 0 0 0 0,-1 0 0 0 0,1 0-5 0 0,-2 1 9 0 0,0 0 0 0 0,0 0-1 0 0,0 0 1 0 0,0 0 0 0 0,0 0-1 0 0,1 1 1 0 0,-1-1 0 0 0,0 0-1 0 0,0 2-8 0 0,-14 15 68 0 0,11-12-44 0 0,-12 16 83 0 0,2 1 0 0 0,0 1 0 0 0,-1 4-107 0 0,0 1 80 0 0,14-26-74 0 0,-5 9 16 0 0,0 0 1 0 0,0 3-23 0 0,6-12 13 0 0,0 0 0 0 0,0 0 0 0 0,0 0 0 0 0,0 0 0 0 0,0 0 0 0 0,1 0 0 0 0,0 0 0 0 0,-1 1 0 0 0,1-1 0 0 0,0 0 0 0 0,0 0 0 0 0,1 1-13 0 0,-1-4-5 0 0,0 1-1 0 0,0 0 1 0 0,0-1 0 0 0,0 1-1 0 0,1-1 1 0 0,-1 1 0 0 0,0 0-1 0 0,1-1 1 0 0,-1 1 0 0 0,0-1-1 0 0,1 1 1 0 0,-1-1 0 0 0,0 1 0 0 0,1-1-1 0 0,-1 1 1 0 0,1-1 5 0 0,-1 0-15 0 0,0 1-1 0 0,1-1 1 0 0,-1 0 0 0 0,0 0-1 0 0,1 0 1 0 0,-1 0 0 0 0,0 0 0 0 0,1 0-1 0 0,-1 0 1 0 0,1 1 0 0 0,-1-1-1 0 0,0 0 1 0 0,1 0 0 0 0,-1 0 0 0 0,0 0-1 0 0,1 0 1 0 0,-1-1 0 0 0,1 1-1 0 0,-1 0 1 0 0,0 0 15 0 0,2 0-53 0 0,-1-1-1 0 0,0 0 1 0 0,0 1-1 0 0,0-1 0 0 0,1 0 1 0 0,-1 0-1 0 0,0 1 1 0 0,0-1-1 0 0,0 0 1 0 0,0 0-1 0 0,0 0 0 0 0,0-1 54 0 0,27-40-482 0 0,-2-1-1 0 0,-3-1 483 0 0,19-30 1104 0 0,-42 74-1095 0 0,0 0 1 0 0,0 0-1 0 0,0 0 1 0 0,0 0-1 0 0,0 0 1 0 0,0 0-1 0 0,0 0 0 0 0,0 0 1 0 0,0-1-1 0 0,0 1 1 0 0,0 0-1 0 0,0 0 0 0 0,1 0 1 0 0,-1 0-1 0 0,0 0 1 0 0,0 0-1 0 0,0 0 1 0 0,0 0-1 0 0,0 0 0 0 0,0 0 1 0 0,0 0-1 0 0,-1-1 1 0 0,1 1-1 0 0,0 0 0 0 0,0 0 1 0 0,0 0-1 0 0,0 0 1 0 0,0 0-1 0 0,0 0 1 0 0,0 0-1 0 0,0 0 0 0 0,0 0 1 0 0,0 0-1 0 0,0 0 1 0 0,0 0-1 0 0,0 0 0 0 0,0-1 1 0 0,0 1-1 0 0,0 0 1 0 0,0 0-10 0 0,-4-1 204 0 0,-5 2-37 0 0,7 1-161 0 0,0-1 0 0 0,0 0 0 0 0,0 0 0 0 0,1 1 0 0 0,-1-1 0 0 0,1 1 0 0 0,-1 0 0 0 0,1-1 0 0 0,-1 1 0 0 0,1 0 0 0 0,-1 0-6 0 0,1 1 1 0 0,-10 12 68 0 0,2 1 1 0 0,0 0-1 0 0,1 1 1 0 0,0 0 0 0 0,2 0-1 0 0,0 0 1 0 0,-1 6-70 0 0,5-14 48 0 0,0 0 0 0 0,1 1 0 0 0,-1 8-48 0 0,2-13-15 0 0,0 0 0 0 0,0-1 0 0 0,1 1 0 0 0,-1 0 0 0 0,1 0 0 0 0,0 0 0 0 0,0-1 0 0 0,2 3 15 0 0,-2-4-13 0 0,0 0 1 0 0,1-1-1 0 0,0 1 1 0 0,-1-1 0 0 0,1 0-1 0 0,0 1 1 0 0,0-1-1 0 0,0 0 1 0 0,1 0 0 0 0,-1 0-1 0 0,3 1 13 0 0,-4-2-13 0 0,0 0 0 0 0,1 0-1 0 0,0 0 1 0 0,-1 0 0 0 0,1-1 0 0 0,0 1-1 0 0,-1 0 1 0 0,1-1 0 0 0,0 1 0 0 0,-1-1 0 0 0,1 0-1 0 0,0 0 1 0 0,0 1 0 0 0,0-1 0 0 0,-1 0-1 0 0,1-1 1 0 0,0 1 0 0 0,0 0 0 0 0,1-1 13 0 0,6-3-131 0 0,-1 0 0 0 0,1-1 1 0 0,-1 0-1 0 0,0-1 0 0 0,0 0 1 0 0,7-6 130 0 0,0-1-7 0 0,-1 0-70 0 0,1-1 0 0 0,-1 0 1 0 0,3-7 76 0 0,20-20 0 0 0,-37 41 4 0 0,1-1 0 0 0,0 0 1 0 0,1 0-1 0 0,-1 1 0 0 0,0-1 0 0 0,0 0 0 0 0,0 1 0 0 0,0-1 0 0 0,1 1-4 0 0,-2 0 5 0 0,0 0 0 0 0,0 0 0 0 0,0 0 0 0 0,0 0 1 0 0,0 0-1 0 0,0 0 0 0 0,0-1 0 0 0,1 1 0 0 0,-1 0 0 0 0,0 0 0 0 0,0 0 1 0 0,0 0-1 0 0,0 0 0 0 0,0 0 0 0 0,0 1 0 0 0,0-1 0 0 0,1 0 1 0 0,-1 0-1 0 0,0 0 0 0 0,0 0 0 0 0,0 0 0 0 0,0 0 0 0 0,0 0 0 0 0,0 0 1 0 0,0 0-1 0 0,0 0 0 0 0,1 0 0 0 0,-1 0 0 0 0,0 0 0 0 0,0 0 0 0 0,0 0 1 0 0,0 1-1 0 0,0-1-5 0 0,0 0 20 0 0,0 0-1 0 0,0 1 1 0 0,0-1 0 0 0,0 1 0 0 0,0-1-1 0 0,0 1 1 0 0,0-1 0 0 0,0 0 0 0 0,-1 1-1 0 0,1-1 1 0 0,0 1 0 0 0,0-1 0 0 0,0 0-1 0 0,0 1 1 0 0,-1-1-20 0 0,-5 11 82 0 0,-2 3 31 0 0,0 1 0 0 0,1 0 1 0 0,-3 10-114 0 0,8-17 54 0 0,-1 0 1 0 0,1 0-1 0 0,1 0 1 0 0,-1 0 0 0 0,1 5-55 0 0,1-10-32 0 0,0 0 0 0 0,1 0 0 0 0,-1 0-1 0 0,0 1 1 0 0,1-1 0 0 0,0 0 0 0 0,0 0 0 0 0,0 0 0 0 0,0 0 0 0 0,0 0 0 0 0,1 0 0 0 0,-1 0 0 0 0,1-1 0 0 0,0 1 0 0 0,1 1 32 0 0,-2-3-54 0 0,-1 0 0 0 0,1 0 0 0 0,0-1 1 0 0,0 1-1 0 0,0 0 0 0 0,0-1 0 0 0,0 1 1 0 0,0 0-1 0 0,0-1 0 0 0,0 1 1 0 0,0-1-1 0 0,0 0 0 0 0,0 1 0 0 0,0-1 1 0 0,0 0-1 0 0,1 1 0 0 0,-1-1 1 0 0,0 0-1 0 0,0 0 0 0 0,0 0 0 0 0,0 0 1 0 0,0 0-1 0 0,1-1 0 0 0,-1 1 0 0 0,0 0 1 0 0,0 0-1 0 0,0-1 0 0 0,0 1 1 0 0,0-1-1 0 0,0 1 0 0 0,0-1 0 0 0,0 1 1 0 0,0-1-1 0 0,0 1 0 0 0,0-1 1 0 0,0 0-1 0 0,0 0 0 0 0,0 0 0 0 0,0 0 54 0 0,6-7-113 0 0,1-1 0 0 0,-2 1-1 0 0,0-1 1 0 0,0 0 0 0 0,0-1-1 0 0,-1 1 1 0 0,0-1 0 0 0,0-2 113 0 0,6-10 4 0 0,-8 18 90 0 0,-1 0-1 0 0,1 0 1 0 0,-1-1-1 0 0,0 1 0 0 0,-1 0 1 0 0,1-1-1 0 0,0-3-93 0 0,-3 7 362 0 0,0 2-77 0 0,-6 7 92 0 0,-7 10-105 0 0,14-18-266 0 0,-11 17 98 0 0,1 1-1 0 0,0 0 1 0 0,2 0 0 0 0,0 1 0 0 0,-1 5-104 0 0,7-19 2 0 0,1 0 1 0 0,0 0-1 0 0,0-1 1 0 0,0 1 0 0 0,0 0-1 0 0,1 0 1 0 0,0 0-1 0 0,0 0 1 0 0,0 0-1 0 0,0 0 1 0 0,1 0 0 0 0,0-1-1 0 0,0 2-2 0 0,-1-6-15 0 0,0 1 1 0 0,0 0-1 0 0,1-1 0 0 0,-1 1 1 0 0,0 0-1 0 0,0 0 0 0 0,1-1 1 0 0,-1 1-1 0 0,0-1 0 0 0,1 1 0 0 0,-1 0 1 0 0,1-1-1 0 0,-1 1 0 0 0,1-1 1 0 0,-1 1-1 0 0,1-1 0 0 0,-1 1 1 0 0,1-1-1 0 0,0 1 0 0 0,-1-1 0 0 0,1 0 1 0 0,0 1-1 0 0,-1-1 0 0 0,1 0 1 0 0,0 0-1 0 0,-1 1 0 0 0,1-1 1 0 0,0 0-1 0 0,-1 0 0 0 0,1 0 0 0 0,0 0 1 0 0,0 0-1 0 0,-1 0 0 0 0,1 0 1 0 0,0 0-1 0 0,0 0 0 0 0,-1 0 1 0 0,1-1-1 0 0,0 1 0 0 0,-1 0 1 0 0,1 0-1 0 0,0-1 15 0 0,3-1-76 0 0,1 0 0 0 0,-1 0 1 0 0,0-1-1 0 0,0 0 0 0 0,0 0 1 0 0,0-1 75 0 0,3-1 0 0 0,-1 0-6 0 0,0 0 0 0 0,-1 0-1 0 0,1 0 1 0 0,-1-1 0 0 0,-1 1 0 0 0,1-1-1 0 0,-1 0 1 0 0,0-1 0 0 0,0 1 0 0 0,-1-1-1 0 0,0 0 1 0 0,0 0 0 0 0,2-6 6 0 0,0-2 28 0 0,2-10-88 0 0,-6 23 67 0 0,-1-1 1 0 0,0 1-1 0 0,0 0 0 0 0,0 0 1 0 0,0 0-1 0 0,0 0 0 0 0,0-1 1 0 0,-1 1-1 0 0,1 0 0 0 0,-1-1-7 0 0,1 2 13 0 0,0 1 0 0 0,0 0 0 0 0,-1 0-1 0 0,1-1 1 0 0,0 1 0 0 0,0 0 0 0 0,0 0 0 0 0,0-1-1 0 0,-1 1 1 0 0,1 0 0 0 0,0 0 0 0 0,0 0 0 0 0,0-1-1 0 0,-1 1 1 0 0,1 0 0 0 0,0 0 0 0 0,0 0 0 0 0,-1 0-1 0 0,1 0 1 0 0,0-1 0 0 0,0 1 0 0 0,-1 0 0 0 0,1 0-1 0 0,0 0 1 0 0,0 0 0 0 0,-1 0 0 0 0,1 0 0 0 0,0 0-1 0 0,-1 0 1 0 0,1 0 0 0 0,0 0 0 0 0,0 0 0 0 0,-1 0-1 0 0,1 0 1 0 0,0 0 0 0 0,-1 0 0 0 0,1 1 0 0 0,0-1-1 0 0,0 0-12 0 0,-1 0 20 0 0,0 0 0 0 0,1 1 0 0 0,-1-1 0 0 0,0 0-1 0 0,1 1 1 0 0,-1-1 0 0 0,0 1 0 0 0,1-1 0 0 0,-1 1-1 0 0,1-1 1 0 0,-1 1 0 0 0,1-1 0 0 0,-1 1 0 0 0,1-1-1 0 0,-1 1-19 0 0,1 0 43 0 0,0 0-26 0 0,-1 0-1 0 0,1 0 1 0 0,-1 0 0 0 0,1 0 0 0 0,-1 0 0 0 0,1 1-1 0 0,0-1 1 0 0,0 0 0 0 0,0 0 0 0 0,-1 0-1 0 0,1 1 1 0 0,0-1 0 0 0,1 0 0 0 0,-1 0-1 0 0,0 0 1 0 0,0 1-17 0 0,0 4 14 0 0,0 0 0 0 0,0 0-1 0 0,0 0 1 0 0,-1-1 0 0 0,0 1-1 0 0,-1 3-13 0 0,-2 10-19 0 0,4-12-4 0 0,-1 1 0 0 0,1-1 1 0 0,1 1-1 0 0,-1-1 0 0 0,1 0 1 0 0,1 5 22 0 0,-1-6-151 0 0,0-4 103 0 0,-1-1 0 0 0,1 1 0 0 0,-1 0 0 0 0,1-1 0 0 0,0 1 1 0 0,-1-1-1 0 0,2 2 48 0 0,2 4-41 0 0,6-8-526 0 0,-10 1 565 0 0,0 0 0 0 0,0 0 0 0 0,1-1 0 0 0,-1 1 0 0 0,0 0 0 0 0,0 0 0 0 0,0-1 0 0 0,0 1 0 0 0,0 0 0 0 0,1 0 0 0 0,-1 0 0 0 0,0-1 0 0 0,0 1 0 0 0,1 0 0 0 0,-1 0 0 0 0,0 0 0 0 0,0 0 0 0 0,1-1 0 0 0,-1 1 0 0 0,0 0 0 0 0,0 0 0 0 0,1 0 0 0 0,-1 0 2 0 0,2 4 243 0 0,-2-4-241 0 0,0 1 1 0 0,0-1-1 0 0,0 0 0 0 0,0 0 1 0 0,0 1-1 0 0,0-1 0 0 0,0 0 1 0 0,0 0-1 0 0,0 1 1 0 0,0-1-1 0 0,0 0 0 0 0,0 0 1 0 0,0 1-1 0 0,1-1 0 0 0,-1 0 1 0 0,0 0-1 0 0,0 1 0 0 0,0-1 1 0 0,0 0-1 0 0,0 0 0 0 0,1 0 1 0 0,-1 1-1 0 0,0-1 1 0 0,0 0-1 0 0,1 0 0 0 0,-1 0 1 0 0,0 0-1 0 0,0 0 0 0 0,0 1 1 0 0,1-1-1 0 0,-1 0 0 0 0,0 0 1 0 0,0 0-1 0 0,1 0 0 0 0,-1 0 1 0 0,0 0-1 0 0,1 0 1 0 0,-1 0-1 0 0,0 0 0 0 0,0 0 1 0 0,1 0-1 0 0,-1 0 0 0 0,0 0 1 0 0,0 0-1 0 0,1 0 0 0 0,-1 0 1 0 0,0 0-1 0 0,0 0 1 0 0,1-1-1 0 0,-1 1-2 0 0,15-12-53 0 0,-17 14 22 0 0,0-2-140 0 0,3-1-177 0 0,1 1 101 0 0,-1 3 333 0 0,0-2-62 0 0,-1 0-1 0 0,0 0 1 0 0,0-1-1 0 0,1 1 1 0 0,-1 0-1 0 0,1 0 1 0 0,-1 0-1 0 0,1-1 1 0 0,0 2-24 0 0,12 19 261 0 0,-7-17-261 0 0,1 3 96 0 0,-6-6-84 0 0,1 0 0 0 0,-1 0-1 0 0,0 0 1 0 0,1 0 0 0 0,-1 0 0 0 0,1 0 0 0 0,-1 0-1 0 0,2 0-11 0 0,7 4-52 0 0,-9-5 57 0 0,-1 1 0 0 0,1-1 0 0 0,-1 0 0 0 0,1 0 0 0 0,0 0 0 0 0,-1 0 0 0 0,1 0 0 0 0,-1 0 0 0 0,1 0 0 0 0,0 0 0 0 0,-1 0 1 0 0,1 0-1 0 0,0 0 0 0 0,-1 0 0 0 0,1 0 0 0 0,-1 0 0 0 0,1 0-5 0 0,8-1 46 0 0,-5 2 8 0 0,12 4 114 0 0,-15-5-164 0 0,-1 0 1 0 0,1 1-1 0 0,-1-1 1 0 0,1 0-1 0 0,-1 0 1 0 0,0 1-1 0 0,1-1 1 0 0,-1 0-1 0 0,1 1 0 0 0,-1-1 1 0 0,1 0-1 0 0,-1 1 1 0 0,0-1-1 0 0,1 1 1 0 0,-1-1-1 0 0,0 1 0 0 0,1-1 1 0 0,-1 0-1 0 0,0 1 1 0 0,0-1-1 0 0,0 1 1 0 0,1 0-1 0 0,-1-1 1 0 0,0 1-1 0 0,0-1-4 0 0,3 12 50 0 0,-2-10-171 0 0,-3-8-59 0 0,0 1 152 0 0,0 1 1 0 0,-1-1-1 0 0,0 0 0 0 0,0 1 0 0 0,-3-4 28 0 0,-1 0-17 0 0,-1-4 38 0 0,-1 1 1 0 0,-1 0-1 0 0,-2-1-21 0 0,7 7 16 0 0,0 1 0 0 0,0 0 1 0 0,0 0-1 0 0,-1 1 0 0 0,1-1 0 0 0,-1 1 0 0 0,0 0 1 0 0,-1 0-17 0 0,1 0 293 0 0,4 2 37 0 0,5 4-143 0 0,-2-1-120 0 0,1 0-1 0 0,0-1 1 0 0,0 1-1 0 0,0-1 1 0 0,0 0-1 0 0,0 1 1 0 0,0-1-1 0 0,0 0-66 0 0,13 9 290 0 0,-10-7-229 0 0,-1 0-1 0 0,1 0 1 0 0,0 0 0 0 0,0 0-61 0 0,0-1 23 0 0,0 1-1 0 0,0 0 1 0 0,-1 0-1 0 0,5 3-22 0 0,3 4-34 0 0,-9-8-1 0 0,0 0-1 0 0,0 1 1 0 0,0-1 0 0 0,0 1 0 0 0,1 1 35 0 0,8 9 29 0 0,3 5-309 0 0,-9-10 218 0 0,0-1-1 0 0,0 0 1 0 0,1-1 0 0 0,-1 0 0 0 0,2 0-1 0 0,3 3 63 0 0,8 8-4 0 0,-15-13 30 0 0,-1 0 0 0 0,1-1-1 0 0,0 1 1 0 0,1-1 0 0 0,1 1-26 0 0,40 27-79 0 0,-30-23 53 0 0,16 5-150 0 0,-31-13 156 0 0,1 1-1 0 0,-1-1 1 0 0,1 1-1 0 0,-1 0 1 0 0,0 0-1 0 0,1-1 1 0 0,-1 1-1 0 0,0 0 1 0 0,1 0-1 0 0,-1 1 1 0 0,0-1-1 0 0,0 0 1 0 0,0 0-1 0 0,0 0 1 0 0,0 1-1 0 0,0-1 1 0 0,0 0-1 0 0,0 1 1 0 0,-1-1-1 0 0,1 1 1 0 0,-1-1-1 0 0,1 1 1 0 0,-1-1-1 0 0,1 1 1 0 0,-1 0-1 0 0,0-1 1 0 0,0 1-1 0 0,0 0 1 0 0,0-1-1 0 0,0 1 1 0 0,0-1-1 0 0,0 2 21 0 0,-2 6-666 0 0,0-7-9 0 0,0-5-140 0 0,1-3 194 0 0,1 6 590 0 0,0-1-1 0 0,0 0 1 0 0,0 0 0 0 0,0 0 0 0 0,0 0 0 0 0,-1 1 0 0 0,1-1 0 0 0,0 0-1 0 0,0 0 1 0 0,-1 1 0 0 0,1-1 0 0 0,-1 0 31 0 0,-4-7 36 0 0,-1 0 0 0 0,0 1 0 0 0,0 0 0 0 0,0 0 0 0 0,-1 1 0 0 0,0-1 0 0 0,-1 1 0 0 0,1 1 0 0 0,-1 0 0 0 0,0 0 0 0 0,-2-1-36 0 0,-1 1-2 0 0,-1 0 1 0 0,1 1-1 0 0,-1 0 1 0 0,0 0-1 0 0,-6 0 2 0 0,-18-4 93 0 0,16 3 119 0 0,-19-2-212 0 0,34 6 13 0 0,1 0 0 0 0,0 0-1 0 0,0-1 1 0 0,0 1-1 0 0,0-1 1 0 0,0 0-1 0 0,0 0 1 0 0,1 0-1 0 0,-2-1-12 0 0,-12-7 342 0 0,6 2 58 0 0,8 4-105 0 0,3 4-286 0 0,0 0 0 0 0,0 0 0 0 0,0 0 0 0 0,0 0 0 0 0,0 0 0 0 0,0-1 0 0 0,0 1 0 0 0,0 0 1 0 0,0 0-1 0 0,0 0 0 0 0,0 0 0 0 0,0 0 0 0 0,0 0 0 0 0,0 0 0 0 0,0 0 0 0 0,0 0 0 0 0,0 0 0 0 0,0 0 0 0 0,0 0 0 0 0,0 0 0 0 0,0 0 0 0 0,0 0 1 0 0,0 0-1 0 0,0-1 0 0 0,0 1 0 0 0,0 0 0 0 0,0 0 0 0 0,0 0 0 0 0,0 0 0 0 0,0 0 0 0 0,0 0 0 0 0,0 0 0 0 0,0 0 0 0 0,0 0 0 0 0,0 0 0 0 0,0 0 0 0 0,0 0 1 0 0,1 0-1 0 0,-1 0 0 0 0,0 0 0 0 0,0 0 0 0 0,0 0 0 0 0,0 0 0 0 0,0 0 0 0 0,0 0 0 0 0,0 0 0 0 0,0 0 0 0 0,0 0 0 0 0,0 0 0 0 0,0 0 0 0 0,0 0 1 0 0,0 0-1 0 0,0 0 0 0 0,0 0 0 0 0,1 0-9 0 0,7 1 331 0 0,-1 0 1 0 0,1 1-1 0 0,0 0 0 0 0,3 1-331 0 0,-1 1 73 0 0,0 1-1 0 0,0 0 1 0 0,0 0-1 0 0,8 6-72 0 0,-5-2 181 0 0,14 5-181 0 0,-16-8-10 0 0,0 0 1 0 0,0 0-1 0 0,0 1 0 0 0,-1 1 0 0 0,0 0 1 0 0,0 0-1 0 0,-1 1 0 0 0,0 0 0 0 0,7 11 10 0 0,40 50-135 0 0,-14-25-761 0 0,-27-29 341 0 0,-11-12 165 0 0,1 1 0 0 0,-1 0 0 0 0,3 3 390 0 0,-7-8-31 0 0,0 1 0 0 0,0-1 0 0 0,0 0 1 0 0,0 0-1 0 0,0 0 0 0 0,0 0 0 0 0,0 1 1 0 0,0-1-1 0 0,1 0 0 0 0,-1 0 0 0 0,0 0 1 0 0,0 0-1 0 0,0 0 0 0 0,0 0 0 0 0,0 1 1 0 0,1-1-1 0 0,-1 0 0 0 0,0 0 1 0 0,0 0-1 0 0,0 0 0 0 0,0 0 0 0 0,1 0 1 0 0,-1 0-1 0 0,0 0 0 0 0,0 0 0 0 0,0 0 1 0 0,0 0-1 0 0,1 0 0 0 0,-1 0 0 0 0,0 0 1 0 0,0 0-1 0 0,0 0 0 0 0,1 0 0 0 0,-1 0 1 0 0,0 0-1 0 0,0 0 0 0 0,0 0 0 0 0,0 0 1 0 0,1 0-1 0 0,-1 0 0 0 0,0 0 0 0 0,0 0 1 0 0,0 0-1 0 0,0-1 0 0 0,0 1 1 0 0,1 0-1 0 0,-1 0 0 0 0,0 0 0 0 0,0 0 1 0 0,0 0-1 0 0,0 0 0 0 0,0-1 0 0 0,0 1 1 0 0,0 0-1 0 0,1 0 0 0 0,-1 0 0 0 0,0 0 1 0 0,0-1-1 0 0,0 1 0 0 0,0 0 0 0 0,0 0 1 0 0,0 0-1 0 0,0-1 0 0 0,0 1 31 0 0,3-11-1377 0 0,-3 7 1313 0 0,0 0 0 0 0,-1 0 1 0 0,1-1-1 0 0,-1 1 0 0 0,0 0 1 0 0,0 0-1 0 0,0 0 0 0 0,-1 0 0 0 0,0-1 64 0 0,-3-7 210 0 0,0 0 0 0 0,-1 0-1 0 0,-1 1 1 0 0,0 0-1 0 0,-8-10-209 0 0,10 15 46 0 0,0 0-1 0 0,-1 1 1 0 0,1-1-1 0 0,-1 1 0 0 0,-1 0 1 0 0,1 1-1 0 0,-1-1 0 0 0,1 1 1 0 0,-1 1-1 0 0,-4-2-45 0 0,-9-2 186 0 0,-9-4-31 0 0,27 10-54 0 0,-1 0 0 0 0,1-1 1 0 0,-1 1-1 0 0,1-1 0 0 0,-1 0 0 0 0,1 0 1 0 0,0 0-1 0 0,-2-2-101 0 0,1-1 377 0 0,3 4-31 0 0,9 4 433 0 0,-8-2-677 0 0,7 3 235 0 0,0 0 0 0 0,0 1 0 0 0,-1 0 0 0 0,1 1-337 0 0,18 11 278 0 0,-7-5-228 0 0,0 1-1 0 0,-1 1 1 0 0,-1 0 0 0 0,1 3-50 0 0,-7-5-42 0 0,1 0 1 0 0,1 5 41 0 0,-1-2-284 0 0,9 9 284 0 0,-8-11-284 0 0,-10-8 136 0 0,1-1 0 0 0,-1-1 0 0 0,1 1 0 0 0,0 0 0 0 0,0-1 0 0 0,1 0 1 0 0,-1 0-1 0 0,1 0 0 0 0,-1-1 0 0 0,2 1 148 0 0,8 3-578 0 0,-12-4 468 0 0,1-1-1 0 0,0 1 1 0 0,-1-1-1 0 0,1 0 1 0 0,0 0-1 0 0,0 0 1 0 0,0 0-1 0 0,0-1 1 0 0,1 1 110 0 0,5 1-460 0 0,-8-2 431 0 0,-1 0 1 0 0,1 0-1 0 0,0 1 1 0 0,-1-1 0 0 0,1 0-1 0 0,0 0 1 0 0,0 0 0 0 0,-1 0-1 0 0,1 0 1 0 0,0 0 0 0 0,0 0-1 0 0,-1 0 1 0 0,1 0-1 0 0,0 0 1 0 0,0-1 28 0 0,2 0-110 0 0,-1 0-1 0 0,1 0 0 0 0,-1-1 1 0 0,1 1-1 0 0,-1-1 1 0 0,2-1 110 0 0,-3 2-32 0 0,0 0 0 0 0,0 1 0 0 0,0-1 1 0 0,0 0-1 0 0,-1 0 0 0 0,1 0 0 0 0,0 0 0 0 0,-1-1 1 0 0,1 1-1 0 0,-1 0 0 0 0,1 0 0 0 0,-1 0 0 0 0,0 0 0 0 0,1 0 1 0 0,-1-1-1 0 0,0 1 32 0 0,1-1-84 0 0,-1 0 0 0 0,0 0 0 0 0,0 0 1 0 0,0 0-1 0 0,0 0 0 0 0,0 0 0 0 0,-1 0 0 0 0,1-1 84 0 0,-1 2-48 0 0,1 1-1 0 0,0-1 1 0 0,-1 0-1 0 0,1 0 0 0 0,-1 0 1 0 0,0 0-1 0 0,1 1 0 0 0,-1-1 1 0 0,0 0-1 0 0,1 1 1 0 0,-1-1-1 0 0,0 0 0 0 0,0 1 1 0 0,1-1-1 0 0,-1 1 0 0 0,0-1 1 0 0,0 1-1 0 0,0-1 49 0 0,-3 0 13 0 0,0 0-1 0 0,0 0 0 0 0,-1 0 1 0 0,1 0-1 0 0,0 0 1 0 0,-1 1-1 0 0,1 0 1 0 0,0 0-1 0 0,-1 0 1 0 0,1 1-1 0 0,0-1 1 0 0,-4 2-13 0 0,1 1 414 0 0,7-2-393 0 0,0-1 0 0 0,0 0 1 0 0,0 0-1 0 0,0 0 0 0 0,-1 0 0 0 0,1 0 0 0 0,0 0 0 0 0,0 0 0 0 0,0 1 0 0 0,0-1 1 0 0,0 0-1 0 0,0 0 0 0 0,0 0 0 0 0,0 0 0 0 0,0 0 0 0 0,0 0 0 0 0,0 1 0 0 0,0-1 1 0 0,0 0-1 0 0,0 0 0 0 0,0 0 0 0 0,0 0 0 0 0,0 1 0 0 0,0-1 0 0 0,0 0 0 0 0,0 0 1 0 0,0 0-1 0 0,0 0 0 0 0,0 0-21 0 0,1 1 27 0 0,-1-1 0 0 0,0 0-1 0 0,1 1 1 0 0,-1-1 0 0 0,1 0 0 0 0,-1 0 0 0 0,1 1 0 0 0,-1-1 0 0 0,1 0 0 0 0,-1 0-1 0 0,1 0 1 0 0,-1 0 0 0 0,1 1 0 0 0,-1-1 0 0 0,1 0 0 0 0,-1 0 0 0 0,1 0-1 0 0,0 0 1 0 0,-1 0 0 0 0,1-1 0 0 0,-1 1 0 0 0,1 0 0 0 0,-1 0 0 0 0,1 0 0 0 0,-1 0-27 0 0,4-1 45 0 0,0-1 1 0 0,-1 1-1 0 0,1-1 1 0 0,2-1-46 0 0,13-5 31 0 0,-2 3 25 0 0,-1-1 0 0 0,1 0 0 0 0,7-5-56 0 0,-9 3-29 0 0,-2 2 93 0 0,-1-1-1 0 0,0 0 0 0 0,5-5-63 0 0,-4 3-11 0 0,-9 6 27 0 0,0 1 0 0 0,-1-1 0 0 0,1 0 1 0 0,-1 0-1 0 0,2-3-16 0 0,4-3 64 0 0,-16 11 58 0 0,3-1-137 0 0,0 0 0 0 0,1 1 0 0 0,-1-1 1 0 0,0 1-1 0 0,1 0 0 0 0,-1 0 0 0 0,-1 1 15 0 0,-31 22-427 0 0,19-13 415 0 0,0 0 1 0 0,-10 10 11 0 0,22-18-22 0 0,0 0 1 0 0,0 0-1 0 0,-5 1 22 0 0,-1 3-79 0 0,11-8 81 0 0,0 0 1 0 0,-1 0-1 0 0,1 0 1 0 0,0 0-1 0 0,0 0 1 0 0,0 0 0 0 0,0 0-1 0 0,-1 1 1 0 0,1-1-1 0 0,0 0 1 0 0,0 0-1 0 0,0 0 1 0 0,0 0-1 0 0,0 1 1 0 0,-1-1 0 0 0,1 0-1 0 0,0 0 1 0 0,0 0-1 0 0,0 1 1 0 0,0-1-1 0 0,0 0 1 0 0,0 0 0 0 0,0 0-1 0 0,0 1 1 0 0,0-1-1 0 0,0 0 1 0 0,0 0-1 0 0,0 0 1 0 0,0 1-1 0 0,0-1-2 0 0,0 0 0 0 0,0 0 0 0 0,0 0-1 0 0,1 0 1 0 0,-1 0-1 0 0,0 0 1 0 0,0 0-1 0 0,0 0 1 0 0,0 0-1 0 0,0 0 1 0 0,1 0-1 0 0,-1 0 1 0 0,0 0 0 0 0,0 0-1 0 0,0 0 1 0 0,0 0-1 0 0,1 0 1 0 0,-1 0-1 0 0,0 0 1 0 0,0 0-1 0 0,0 0 1 0 0,0 0-1 0 0,1 0 1 0 0,-1 0 0 0 0,0 0-1 0 0,0 0 1 0 0,0 0-1 0 0,0 0 1 0 0,0-1-1 0 0,0 1 1 0 0,1 0-1 0 0,-1 0 1 0 0,0 0-1 0 0,0 0 1 0 0,0 0 0 0 0,0 0-1 0 0,0-1 1 0 0,0 1-1 0 0,0 0 1 0 0,0 0-1 0 0,0 0 1 0 0,12-12-28 0 0,0 1 0 0 0,1 0 0 0 0,9-6 28 0 0,-8 8-6 0 0,0 0-1 0 0,12-5 7 0 0,-9 6 131 0 0,-15 7-103 0 0,0-1 1 0 0,0 1 0 0 0,0-1 0 0 0,0 1 0 0 0,-1-1 0 0 0,1 0-1 0 0,0 0 1 0 0,-1 0 0 0 0,1 0 0 0 0,0-2-29 0 0,-1 4 3 0 0,-1-1 0 0 0,0 1 0 0 0,1-1 0 0 0,-1 1 0 0 0,0 0 0 0 0,0-1 0 0 0,0 1 0 0 0,0-1 0 0 0,1 0 0 0 0,-1 1 0 0 0,0-1 0 0 0,0 1 0 0 0,0-1 0 0 0,0 1 0 0 0,0-1 0 0 0,0 1 0 0 0,0-1 0 0 0,0 1 0 0 0,0-1 0 0 0,0 1 0 0 0,-1-1 0 0 0,1 1 0 0 0,0-1 0 0 0,0 1 0 0 0,0-1 0 0 0,-1 1 0 0 0,1-1 0 0 0,0 1 0 0 0,-1-1 0 0 0,1 1 0 0 0,0 0 0 0 0,-1-1 0 0 0,1 1 0 0 0,0-1 0 0 0,-1 1 0 0 0,1 0 0 0 0,-1 0 0 0 0,1-1 0 0 0,-1 1 0 0 0,1 0 0 0 0,-1 0 0 0 0,1-1 0 0 0,-1 1 0 0 0,1 0 0 0 0,-1 0 0 0 0,1 0 0 0 0,-1 0 0 0 0,1 0 0 0 0,-1 0 0 0 0,0 0-3 0 0,0-1 24 0 0,-1 1 0 0 0,0 0 0 0 0,0 0 0 0 0,0 0 0 0 0,0 0 0 0 0,0 1 0 0 0,1-1 0 0 0,-1 0 0 0 0,0 1 0 0 0,0 0 0 0 0,-1 0-24 0 0,-21 11 57 0 0,15-8-134 0 0,2 0 98 0 0,-1 1 1 0 0,1-1-1 0 0,0 1 0 0 0,0 0 0 0 0,-3 4-21 0 0,7-6 19 0 0,-7 5 41 0 0,10-8-55 0 0,0 0-1 0 0,-1 0 1 0 0,1 1-1 0 0,0-1 1 0 0,0 0-1 0 0,0 0 1 0 0,-1 0-1 0 0,1 0 1 0 0,0 1 0 0 0,0-1-1 0 0,0 0 1 0 0,0 0-1 0 0,0 0 1 0 0,-1 1-1 0 0,1-1 1 0 0,0 0-1 0 0,0 0 1 0 0,0 1-1 0 0,0-1 1 0 0,0 0 0 0 0,0 0-1 0 0,0 1 1 0 0,0-1-1 0 0,0 0 1 0 0,0 0-1 0 0,0 1 1 0 0,0-1-1 0 0,0 0-4 0 0,1 0-10 0 0,-1 0 0 0 0,1 0-1 0 0,0-1 1 0 0,0 1 0 0 0,-1 0-1 0 0,1-1 1 0 0,0 1 0 0 0,-1-1-1 0 0,1 1 1 0 0,0-1 0 0 0,-1 1-1 0 0,1-1 1 0 0,-1 1 0 0 0,1-1 10 0 0,-1 1-5 0 0,41-37-9 0 0,-28 27 12 0 0,-2 0 0 0 0,1-1 0 0 0,-1-1-1 0 0,8-11 3 0 0,-8 10 49 0 0,-10 12-49 0 0,1-1-1 0 0,0 0 1 0 0,-1 1-1 0 0,1-1 1 0 0,-1 0 0 0 0,0 0-1 0 0,1 0 1 0 0,-1-1-1 0 0,0 1 1 0 0,0 0 0 0 0,-1 0-1 0 0,1 0 1 0 0,0-1-1 0 0,-1 1 1 0 0,1-2 0 0 0,-1 4 6 0 0,0 0 0 0 0,0-1-1 0 0,0 1 1 0 0,0 0 0 0 0,0 0-1 0 0,0-1 1 0 0,0 1 0 0 0,0 0-1 0 0,0-1 1 0 0,0 1 0 0 0,-1 0 0 0 0,1 0-1 0 0,0-1 1 0 0,0 1 0 0 0,0 0-1 0 0,0 0 1 0 0,0 0 0 0 0,-1-1 0 0 0,1 1-1 0 0,0 0 1 0 0,0 0 0 0 0,0 0-1 0 0,-1-1 1 0 0,1 1 0 0 0,0 0 0 0 0,0 0-1 0 0,0 0 1 0 0,-1 0 0 0 0,1 0-1 0 0,0 0 1 0 0,0 0 0 0 0,-1-1-1 0 0,1 1 1 0 0,0 0 0 0 0,0 0 0 0 0,-1 0-1 0 0,1 0 1 0 0,0 0 0 0 0,-1 0-1 0 0,1 0 1 0 0,0 0 0 0 0,0 0 0 0 0,-1 0-1 0 0,1 0 1 0 0,0 1 0 0 0,0-1-1 0 0,-1 0 1 0 0,1 0 0 0 0,0 0 0 0 0,0 0-1 0 0,-1 0 1 0 0,1 0 0 0 0,0 1-6 0 0,-14 6 84 0 0,14-7-65 0 0,-5 4-10 0 0,0 0 1 0 0,1 1-1 0 0,-1-1 1 0 0,1 1-1 0 0,0 0 1 0 0,0 1-10 0 0,-8 8-3 0 0,-23 27 202 0 0,30-31-163 0 0,4-9-44 0 0,1-1 0 0 0,0 0 0 0 0,0 1 0 0 0,0-1 0 0 0,0 1 0 0 0,-1-1 0 0 0,1 0 0 0 0,0 1 0 0 0,0-1 0 0 0,0 1 0 0 0,0-1-1 0 0,0 0 1 0 0,0 1 0 0 0,0-1 0 0 0,0 1 0 0 0,0-1 0 0 0,0 1 0 0 0,0-1 0 0 0,0 0 0 0 0,0 1 0 0 0,1-1 0 0 0,-1 1 0 0 0,0-1 8 0 0,1 0-36 0 0,0-1 1 0 0,0 1 0 0 0,-1-1 0 0 0,1 1 0 0 0,0-1 0 0 0,0 1 0 0 0,-1-1 0 0 0,1 0 0 0 0,-1 0-1 0 0,1 1 1 0 0,0-1 0 0 0,-1 0 0 0 0,1 0 35 0 0,3-3 16 0 0,16-18-161 0 0,-16 18 93 0 0,-1 0-1 0 0,1-1 1 0 0,0 2-1 0 0,1-1 1 0 0,-1 0-1 0 0,2 0 53 0 0,-4 2 15 0 0,0 1 0 0 0,0-1 0 0 0,-1 1 0 0 0,1-1 0 0 0,-1 0 0 0 0,1 0 0 0 0,-1 0 0 0 0,1 0 0 0 0,0-2-15 0 0,5-7 107 0 0,-5 8-37 0 0,0 1 72 0 0,-1 4 111 0 0,-13 7 339 0 0,12-8-574 0 0,-1 0 0 0 0,1-1 0 0 0,-1 1 0 0 0,1 0 0 0 0,0-1 0 0 0,-1 1 0 0 0,1 0 1 0 0,0 0-1 0 0,-1 0 0 0 0,1-1 0 0 0,0 1 0 0 0,0 0 0 0 0,0 0 0 0 0,0 0 0 0 0,-1-1 0 0 0,1 1 0 0 0,0 0 0 0 0,1 0 0 0 0,-1 0 0 0 0,0 0 0 0 0,0-1 0 0 0,0 1 0 0 0,0 0 0 0 0,1 0 0 0 0,-1 0 0 0 0,0-1 0 0 0,1 1 0 0 0,-1 0 0 0 0,1 0-18 0 0,-1-1 0 0 0,0 0-1 0 0,1 1 1 0 0,-1-1 0 0 0,0 0 0 0 0,1 0-1 0 0,-1 0 1 0 0,0 0 0 0 0,0 0-1 0 0,1 0 1 0 0,-1 0 0 0 0,0 0 0 0 0,1 0-1 0 0,-1 0 1 0 0,0 0 0 0 0,1 0-1 0 0,-1 0 1 0 0,0 0 0 0 0,1 0-1 0 0,-1 0 1 0 0,0 0 0 0 0,1 0 0 0 0,-1 0-1 0 0,0 0 1 0 0,1 0 0 0 0,-1-1-1 0 0,0 1 1 0 0,0 0 0 0 0,1 0-1 0 0,-1 0 1 0 0,0 0 0 0 0,0-1 0 0 0,1 1-1 0 0,-1 0 1 0 0,0 0 0 0 0,0-1 0 0 0,9-9-71 0 0,-8 9 53 0 0,4-7-59 0 0,-4 6 57 0 0,-1 1 0 0 0,1 0 0 0 0,-1 0 0 0 0,1 0 1 0 0,0 0-1 0 0,0 0 0 0 0,0 0 0 0 0,-1 0 0 0 0,1 0 0 0 0,1 0 20 0 0,-1-1-23 0 0,1 1 0 0 0,0-1 0 0 0,-1 0-1 0 0,1 0 1 0 0,-1 1 0 0 0,0-1 0 0 0,0 0 0 0 0,0 0-1 0 0,0 0 1 0 0,0 0 0 0 0,0 0 0 0 0,0-2 23 0 0,7-12 88 0 0,1 6 74 0 0,-9 8-10 0 0,-2 4 59 0 0,-4 3 17 0 0,6-5-228 0 0,-1 0 1 0 0,1 0-1 0 0,-1 0 1 0 0,1 0-1 0 0,0 0 0 0 0,-1 1 1 0 0,1-1-1 0 0,-1 0 1 0 0,1 0-1 0 0,0 1 0 0 0,-1-1 1 0 0,1 0-1 0 0,0 1 1 0 0,0-1-1 0 0,-1 0 0 0 0,1 1 1 0 0,0-1-1 0 0,-1 0 1 0 0,1 1-1 0 0,0-1 0 0 0,0 1 1 0 0,0-1-1 0 0,0 0 1 0 0,-1 1-1 0 0,1-1 0 0 0,0 1 1 0 0,0 0-1 0 0,1-1 11 0 0,-1 0 1 0 0,1 1 0 0 0,-1-1-1 0 0,1 0 1 0 0,-1 1 0 0 0,1-1-1 0 0,-1 0 1 0 0,1 1 0 0 0,-1-1-1 0 0,1 0 1 0 0,0 0-1 0 0,-1 0 1 0 0,1 0 0 0 0,0 0-1 0 0,-1 0 1 0 0,1 0 0 0 0,-1 0-1 0 0,1 0 1 0 0,0 0 0 0 0,0 0-12 0 0,8 1 139 0 0,-8-1-127 0 0,0-1 0 0 0,0 1 1 0 0,0-1-1 0 0,1 1 0 0 0,-1-1 0 0 0,0 0 1 0 0,0 1-1 0 0,0-1 0 0 0,0 0 0 0 0,0 0 1 0 0,1 0-13 0 0,2-5 142 0 0,-4 6-145 0 0,1-1-1 0 0,-1 0 0 0 0,1 0 0 0 0,-1 1 0 0 0,1-1 0 0 0,-1 0 1 0 0,0 0-1 0 0,1 1 0 0 0,-1-1 0 0 0,0 0 0 0 0,0 0 0 0 0,1 0 0 0 0,-1 0 1 0 0,0 1-1 0 0,0-1 0 0 0,0 0 4 0 0,-1-1-19 0 0,-1 4 32 0 0,0 0 91 0 0,2-3 155 0 0,0 1-259 0 0,0 0 0 0 0,0 0 0 0 0,0 0 0 0 0,0 0 0 0 0,0 0 1 0 0,0 0-1 0 0,0 0 0 0 0,0 0 0 0 0,0 0 0 0 0,0 0 0 0 0,0 0 0 0 0,0 0 0 0 0,0 0 0 0 0,0 0 0 0 0,0 0 0 0 0,0 0 0 0 0,0 0 0 0 0,0 0 0 0 0,0 0 0 0 0,0 0 0 0 0,0 0 0 0 0,0 0 0 0 0,0 0 0 0 0,0 0 0 0 0,1 1 0 0 0,-1-1 0 0 0,0 0 0 0 0,0 0 0 0 0,0 0 0 0 0,0 0 0 0 0,0 0 0 0 0,0-1 0 0 0,0 1 0 0 0,0 0 0 0 0,0 0 0 0 0,0 0 0 0 0,0 0 1 0 0,0 0-1 0 0,0 0 0 0 0,0 0 0 0 0,0 0 0 0 0,0 0 0 0 0,0 0 0 0 0,0 0 0 0 0,0 0 0 0 0,0 0 0 0 0,1 0 0 0 0,-1 0 0 0 0,0 0 0 0 0,0 0 0 0 0,0 0 0 0 0,0 0 0 0 0,0 0 0 0 0,0 0 0 0 0,0 0 0 0 0,0 0 0 0 0,0 0 0 0 0,0 0 0 0 0,0 0 0 0 0,0 0 0 0 0,0-1 0 0 0,0 1 0 0 0,0 0 0 0 0,0 0 0 0 0,0 0 0 0 0,0 0 0 0 0,0 0 0 0 0,0 0 0 0 0,0 0 1 0 0,0 0-2 0 0,6 2 234 0 0,-6-2-218 0 0,0 0 0 0 0,1 0 1 0 0,-1 0-1 0 0,0 0 0 0 0,1 0 0 0 0,-1 0 1 0 0,0 0-1 0 0,1 0 0 0 0,-1 0 0 0 0,1 0 0 0 0,-1 0 1 0 0,0 0-1 0 0,1 0 0 0 0,-1 0 0 0 0,0 0 1 0 0,1 0-1 0 0,-1 1 0 0 0,0-1 0 0 0,1 0 0 0 0,-1 0 1 0 0,0 0-1 0 0,0 1 0 0 0,1-1 0 0 0,-1 0 1 0 0,0 0-1 0 0,0 1 0 0 0,1-1 0 0 0,-1 0 0 0 0,0 1 1 0 0,0-1-1 0 0,0 0 0 0 0,0 1 0 0 0,1-1 1 0 0,-1 0-1 0 0,0 1 0 0 0,0-1 0 0 0,0 0 0 0 0,0 1 1 0 0,0-1-1 0 0,0 0 0 0 0,0 1 0 0 0,0-1-15 0 0,0 1 3 0 0,0-1 0 0 0,0 1 0 0 0,0-1 0 0 0,0 0 0 0 0,0 1 0 0 0,0-1 0 0 0,0 0-1 0 0,0 1 1 0 0,1-1 0 0 0,-1 0 0 0 0,0 1 0 0 0,0-1 0 0 0,0 0 0 0 0,0 0 0 0 0,1 1-1 0 0,-1-1 1 0 0,0 0 0 0 0,0 0 0 0 0,0 1 0 0 0,1-1 0 0 0,-1 0 0 0 0,0 0 0 0 0,1 1-3 0 0,0 5 217 0 0,-1-5-174 0 0,0 0-1 0 0,0 1 1 0 0,0-1 0 0 0,1 1-1 0 0,-1-1 1 0 0,0 0 0 0 0,1 0-1 0 0,-1 1 1 0 0,1-1 0 0 0,-1 0-1 0 0,2 2-42 0 0,1 3 26 0 0,-1-2-57 0 0,6 6 234 0 0,2 20-295 0 0,-7-25 122 0 0,2 2-138 0 0,-4-3 82 0 0,1-1 0 0 0,-1 1 0 0 0,1 0 0 0 0,0-1 0 0 0,2 2 26 0 0,0 2-55 0 0,1 4 166 0 0,-4-8-102 0 0,0-1 0 0 0,1 1 0 0 0,-1 0 0 0 0,2 2-9 0 0,-3-5 1 0 0,2 2-8 0 0,-1-1 1 0 0,0 1-1 0 0,0 0 0 0 0,0-1 0 0 0,0 1 0 0 0,0 0 0 0 0,0 0 0 0 0,0 0 0 0 0,0 0 0 0 0,-1 0 0 0 0,1 0 0 0 0,-1 0 7 0 0,0 0 8 0 0,1-1 0 0 0,-1 1-1 0 0,1-1 1 0 0,0 0-1 0 0,-1 1 1 0 0,1-1 0 0 0,0 1-1 0 0,0 0-7 0 0,6 9-59 0 0,-3-2 67 0 0,2 2 38 0 0,-6-8-77 0 0,1 0-1 0 0,0 0 1 0 0,1 0 0 0 0,-1 0-1 0 0,1 1 32 0 0,-2-3 16 0 0,1 0-1 0 0,0 0 1 0 0,0-1 0 0 0,-1 1-1 0 0,1 0 1 0 0,0 0-1 0 0,0 0 1 0 0,0 0 0 0 0,0-1-1 0 0,0 1 1 0 0,0 0-1 0 0,0-1 1 0 0,0 1 0 0 0,1-1-16 0 0,-2 1-8 0 0,1-1 1 0 0,0 0 0 0 0,-1 1 0 0 0,1-1-1 0 0,-1 0 1 0 0,1 1 0 0 0,-1-1-1 0 0,1 1 1 0 0,-1-1 0 0 0,1 1 0 0 0,-1-1-1 0 0,0 1 1 0 0,1 0 0 0 0,-1-1 0 0 0,0 1-1 0 0,1-1 1 0 0,-1 1 0 0 0,0 0 7 0 0,0-1 25 0 0,1 1 0 0 0,-1 0-1 0 0,0-1 1 0 0,1 1 0 0 0,-1 0 0 0 0,0-1 0 0 0,1 1 0 0 0,-1-1 0 0 0,1 1 0 0 0,-1-1 0 0 0,1 1 0 0 0,-1-1 0 0 0,1 1-1 0 0,-1-1 1 0 0,1 1-25 0 0,0-1-3 0 0,-1 1 0 0 0,1 0-1 0 0,-1 0 1 0 0,0 0-1 0 0,1 0 1 0 0,-1-1-1 0 0,0 1 1 0 0,0 0 0 0 0,0 0-1 0 0,0 0 1 0 0,1 0 3 0 0,-1 4-113 0 0,2-1 99 0 0,0-1 1 0 0,0 0 0 0 0,0 1-1 0 0,0-1 1 0 0,0 0-1 0 0,1 0 1 0 0,0 0 0 0 0,-1-1-1 0 0,2 2 14 0 0,1 0-3 0 0,-4-2 22 0 0,1 0 1 0 0,-1-1-1 0 0,0 1 1 0 0,0 0-1 0 0,0 0 0 0 0,1 1-19 0 0,2 5 181 0 0,-1-6-202 0 0,1 2-206 0 0,4 11 502 0 0,-6-10-461 0 0,-2-5 182 0 0,0 1-1 0 0,0-1 0 0 0,1 0 1 0 0,-1 1-1 0 0,0-1 0 0 0,0 0 0 0 0,0 1 1 0 0,0-1-1 0 0,0 0 0 0 0,1 1 0 0 0,-1-1 1 0 0,0 0-1 0 0,0 0 0 0 0,1 1 1 0 0,-1-1-1 0 0,0 0 0 0 0,0 0 0 0 0,1 1 1 0 0,-1-1-1 0 0,0 0 0 0 0,1 0 1 0 0,-1 0-1 0 0,0 0 0 0 0,1 1 0 0 0,-1-1 1 0 0,1 0 4 0 0,-1 0-1 0 0,1 0 1 0 0,-1 0 0 0 0,1 0-1 0 0,-1 1 1 0 0,1-1 0 0 0,-1 0 0 0 0,0 0-1 0 0,1 1 1 0 0,-1-1 0 0 0,1 0-1 0 0,-1 1 1 0 0,0-1 0 0 0,1 0-1 0 0,-1 1 1 0 0,0-1 0 0 0,1 0 0 0 0,-1 1-1 0 0,0-1 1 0 0,0 1 0 0 0,1-1-1 0 0,-1 1 1 0 0,0-1 0 0 0,0 0-1 0 0,0 1 1 0 0,0-1 0 0 0,0 1 0 0 0,0-1-1 0 0,1 1 1 0 0,2 6-79 0 0,-3-7 86 0 0,1 1 0 0 0,-1-1 1 0 0,0 1-1 0 0,1 0 0 0 0,-1-1 1 0 0,0 1-1 0 0,0 0 1 0 0,1-1-1 0 0,-1 1 0 0 0,0 0 1 0 0,0 0-8 0 0,4 8 93 0 0,-1-3-50 0 0,-3-5-48 0 0,1-1 0 0 0,-1 1 0 0 0,0 0 0 0 0,1-1 0 0 0,-1 1-1 0 0,0-1 1 0 0,1 1 0 0 0,-1-1 0 0 0,1 1 0 0 0,-1-1 0 0 0,1 1-1 0 0,-1-1 1 0 0,1 0 0 0 0,0 1 5 0 0,-1-1 2 0 0,1 1 1 0 0,0 0-1 0 0,-1-1 0 0 0,1 1 1 0 0,0 0-1 0 0,-1-1 0 0 0,1 1 1 0 0,-1 0-1 0 0,1 0 0 0 0,-1 0-2 0 0,1-1-1 0 0,-1 1-1 0 0,0 0 0 0 0,0-1 1 0 0,1 1-1 0 0,-1-1 0 0 0,1 1 1 0 0,-1-1-1 0 0,0 0 1 0 0,1 1-1 0 0,-1-1 0 0 0,1 1 1 0 0,-1-1-1 0 0,1 0 0 0 0,-1 1 1 0 0,1-1-1 0 0,-1 0 1 0 0,1 1-1 0 0,0-1 0 0 0,-1 0 1 0 0,1 0 1 0 0,-1 1 3 0 0,1-1 1 0 0,0 0-1 0 0,-1 1 1 0 0,1-1 0 0 0,-1 1-1 0 0,0-1 1 0 0,1 1-1 0 0,-1-1 1 0 0,1 1-1 0 0,-1 0 1 0 0,0-1-1 0 0,0 1 1 0 0,1-1 0 0 0,-1 1-1 0 0,0 0 1 0 0,0-1-1 0 0,1 1 1 0 0,-1 0-1 0 0,0-1 1 0 0,0 1 0 0 0,0 0-1 0 0,0 0-3 0 0,0 0 6 0 0,0 0 1 0 0,0 0-1 0 0,0 0 0 0 0,1 0 1 0 0,-1 0-1 0 0,0 0 0 0 0,1 0 0 0 0,-1 0 1 0 0,0-1-1 0 0,1 2-6 0 0,2 0-49 0 0,-3-2 40 0 0,1 1-1 0 0,-1-1 1 0 0,0 0-1 0 0,1 1 1 0 0,-1-1-1 0 0,0 0 0 0 0,1 1 1 0 0,-1-1-1 0 0,0 0 1 0 0,0 1-1 0 0,1-1 1 0 0,-1 1-1 0 0,0-1 1 0 0,0 0-1 0 0,0 1 1 0 0,0 0 9 0 0,5 6-205 0 0,-5-6 170 0 0,1 0 0 0 0,0 1-1 0 0,0-1 1 0 0,0 0 0 0 0,-1 0 0 0 0,1 1 0 0 0,-1-1 0 0 0,1 1 0 0 0,-1-1 0 0 0,1 0-1 0 0,-1 1 1 0 0,0-1 0 0 0,0 1 35 0 0,0-1-76 0 0,0 0 1 0 0,1 0-1 0 0,-1-1 0 0 0,0 1 0 0 0,0 0 1 0 0,1 0-1 0 0,-1 0 0 0 0,0 0 0 0 0,1-1 0 0 0,-1 1 1 0 0,1 0-1 0 0,-1 0 0 0 0,1-1 0 0 0,0 1 1 0 0,0 0 75 0 0,4 7-111 0 0,-4-6 106 0 0,0-1 80 0 0,-3-1-125 0 0,1 0 32 0 0,1 0 22 0 0,0 0 1 0 0,0 0 0 0 0,-1 1 0 0 0,1-1 0 0 0,0 0 0 0 0,0 0 0 0 0,-1 0-1 0 0,1 0 1 0 0,0 1 0 0 0,0-1 0 0 0,0 0 0 0 0,-1 0 0 0 0,1 0 0 0 0,0 1-1 0 0,0-1 1 0 0,0 0 0 0 0,0 0 0 0 0,0 1 0 0 0,-1-1 0 0 0,1 0 0 0 0,0 1-5 0 0,-2 2-150 0 0,1-2 153 0 0,0-1 0 0 0,0 1 0 0 0,0 0 0 0 0,0-1 1 0 0,1 1-1 0 0,-1 0 0 0 0,0 0 0 0 0,1-1 0 0 0,-1 1 1 0 0,0 0-1 0 0,1 0 0 0 0,-1 0-3 0 0,-3 5-322 0 0,4-6 294 0 0,0 0 1 0 0,0 0 0 0 0,0-1 0 0 0,0 1 0 0 0,-1 0 0 0 0,1 0-1 0 0,0 0 1 0 0,0 0 0 0 0,0 0 0 0 0,0-1 0 0 0,0 1-1 0 0,0 0 1 0 0,0 0 0 0 0,0 0 0 0 0,0 0 0 0 0,-1 0 0 0 0,1 0-1 0 0,0-1 1 0 0,0 1 0 0 0,0 0 0 0 0,0 0 0 0 0,0 0 0 0 0,0 0-1 0 0,-1 0 1 0 0,1 0 0 0 0,0 0 0 0 0,0 0 0 0 0,0 0 0 0 0,0 0-1 0 0,-1 0 1 0 0,1 0 0 0 0,0 0 0 0 0,0 0 0 0 0,0 0 0 0 0,0 0-1 0 0,-1 0 1 0 0,1 0 0 0 0,0 0 27 0 0,-7-1-189 0 0,6 1 177 0 0,-1 0 0 0 0,1 1 1 0 0,-1-1-1 0 0,1 0 0 0 0,-1 1 1 0 0,1-1-1 0 0,-1 0 0 0 0,1 0 0 0 0,-1 0 1 0 0,1 0-1 0 0,-1-1 0 0 0,0 1 12 0 0,1 0 14 0 0,-1-1-1 0 0,1 1 0 0 0,-1 0 0 0 0,1 0 1 0 0,0 0-1 0 0,-1 0 0 0 0,1 0 1 0 0,-1 1-1 0 0,1-1 0 0 0,-1 0 0 0 0,1 1 1 0 0,0-1-1 0 0,-1 0 0 0 0,0 1-13 0 0,-3 2 65 0 0,0-1 0 0 0,0 1 0 0 0,-1-2 0 0 0,1 1 0 0 0,-1 0-65 0 0,0-1 20 0 0,1 1 0 0 0,-1 0-1 0 0,1 0 1 0 0,0 0 0 0 0,-2 2-20 0 0,-8 5 86 0 0,1 1 0 0 0,0 1 0 0 0,1 0 0 0 0,-6 7-86 0 0,5-7 148 0 0,12-10-131 0 0,0 0 1 0 0,0 1-1 0 0,0-1 1 0 0,0 1-1 0 0,0-1 0 0 0,1 1 1 0 0,-1 0-18 0 0,0 0-1 0 0,0 0 1 0 0,1 0-1 0 0,-1 0 0 0 0,0-1 1 0 0,0 1-1 0 0,-1-1 1 0 0,-6 7 95 0 0,9-9-105 0 0,0 1 0 0 0,-1-1 1 0 0,1 1-1 0 0,0-1 1 0 0,0 1-1 0 0,0-1 1 0 0,0 1-1 0 0,0-1 1 0 0,0 1-1 0 0,-1-1 1 0 0,2 0-1 0 0,-1 1 0 0 0,0-1 10 0 0,3-11-29 0 0,2 0-1 0 0,-1 1 0 0 0,7-11 30 0 0,-2 2-36 0 0,0-1 0 0 0,4-16 36 0 0,-2 5 9 0 0,-5 13 43 0 0,-1 0 0 0 0,-1 0 0 0 0,-1-1-52 0 0,0 4 0 0 0,-3 14 13 0 0,1 0 0 0 0,-1 0-1 0 0,0 0 1 0 0,0 0 0 0 0,0 0-1 0 0,0 0 1 0 0,0 0 0 0 0,-1 0-1 0 0,1 0 1 0 0,0 0 0 0 0,-1 0-1 0 0,0 0 1 0 0,0-2-13 0 0,1 3 13 0 0,-1 0 1 0 0,0 1-1 0 0,1-1 1 0 0,-1 0-1 0 0,0 0 0 0 0,1 0 1 0 0,-1 1-1 0 0,0-1 1 0 0,0 0-1 0 0,0 1 1 0 0,1-1-1 0 0,-1 1 0 0 0,0-1 1 0 0,0 1-1 0 0,0-1 1 0 0,0 1-1 0 0,0 0 0 0 0,0 0 1 0 0,0-1-1 0 0,0 1 1 0 0,0 0-1 0 0,0 0 1 0 0,0 0-1 0 0,-1 0 0 0 0,1 0 1 0 0,0 0-1 0 0,0 0-13 0 0,-13 2 56 0 0,1 0 0 0 0,-1 1 0 0 0,1 1 0 0 0,-1 0-56 0 0,-30 8 74 0 0,24-9-28 0 0,7-1 47 0 0,0 1 0 0 0,0 0 0 0 0,0 0 0 0 0,1 1 0 0 0,-1 1 0 0 0,-5 3-93 0 0,18-8 3 0 0,0 1 0 0 0,-1-1 0 0 0,1 0 0 0 0,0 0 0 0 0,0 0 0 0 0,0 0 0 0 0,0 0 0 0 0,0 0 0 0 0,0 0 0 0 0,0 0 0 0 0,-1 1 0 0 0,1-1 0 0 0,0 0 0 0 0,0 0 0 0 0,0 0 0 0 0,0 0 0 0 0,-1 0 0 0 0,1 0 0 0 0,0 0 0 0 0,0 0 0 0 0,0 0 0 0 0,0 0 0 0 0,0 0 0 0 0,-1 0 0 0 0,1 0 0 0 0,0 0 0 0 0,0 0 0 0 0,0 0 0 0 0,0 0 0 0 0,-1 0 0 0 0,1 0 0 0 0,0 0 0 0 0,0 0 0 0 0,0-1 0 0 0,0 1 0 0 0,0 0 0 0 0,-1 0 0 0 0,1 0 0 0 0,0 0 0 0 0,0 0 0 0 0,0 0 0 0 0,0 0 0 0 0,0 0 0 0 0,0-1 0 0 0,0 1 1 0 0,0 0-1 0 0,-1 0 0 0 0,1 0 0 0 0,0 0 0 0 0,0 0 0 0 0,0-1 0 0 0,0 1 0 0 0,0 0 0 0 0,0 0 0 0 0,0 0 0 0 0,0 0 0 0 0,0-1 0 0 0,0 1 0 0 0,0 0 0 0 0,0 0 0 0 0,0 0 0 0 0,0 0 0 0 0,0 0 0 0 0,0-1-3 0 0,3-14 122 0 0,0 2-120 0 0,-4 9-26 0 0,0 1 1 0 0,0-1-1 0 0,0 1 0 0 0,0-1 0 0 0,-1 1 0 0 0,1 0 0 0 0,-1 0 1 0 0,0 0-1 0 0,-1-2 24 0 0,-5-8 90 0 0,5 7-134 0 0,0 0 0 0 0,-1 1 0 0 0,0 0 0 0 0,-1-1 44 0 0,-8-11 48 0 0,8 11-25 0 0,1 0-1 0 0,-1 0 0 0 0,-2-1-22 0 0,5 5 4 0 0,0 0-1 0 0,0 0 0 0 0,0 0 0 0 0,-1 1 1 0 0,1-1-1 0 0,-1 0 0 0 0,1 1 1 0 0,-1 0-1 0 0,0 0 0 0 0,0 0-3 0 0,-3-1-38 0 0,4 1 49 0 0,-1 0 0 0 0,0 0 1 0 0,1 0-1 0 0,-1 1 0 0 0,1-1 1 0 0,-1 1-1 0 0,0 0 0 0 0,0 0 1 0 0,1 0-1 0 0,-1 0 0 0 0,0 0 1 0 0,0 1-12 0 0,1-1 7 0 0,0 0 1 0 0,0 0-1 0 0,0 1 1 0 0,0-1 0 0 0,0 0-1 0 0,0-1 1 0 0,0 1 0 0 0,0 0-1 0 0,0-1 1 0 0,0 1 0 0 0,0-1-1 0 0,0 1-7 0 0,2-1-4 0 0,-1 1 0 0 0,0 0 1 0 0,1-1-1 0 0,-1 1 0 0 0,1 0 0 0 0,-1-1 0 0 0,1 1 0 0 0,-1-1 0 0 0,1 1 0 0 0,-1-1 0 0 0,1 1 1 0 0,-1-1-1 0 0,1 1 0 0 0,0-1 0 0 0,-1 1 0 0 0,1-1 0 0 0,0 1 0 0 0,-1-1 0 0 0,1 0 1 0 0,0 1-1 0 0,0-1 0 0 0,0 0 0 0 0,-1 1 0 0 0,1-1 0 0 0,0 0 0 0 0,0 1 0 0 0,0-1 0 0 0,0 0 1 0 0,0 1-1 0 0,0-1 0 0 0,1 0 0 0 0,-1 1 0 0 0,0-1 0 0 0,0 0 0 0 0,0 1 0 0 0,1-1 1 0 0,-1 0 3 0 0,0 1 5 0 0,0-1 0 0 0,1 0 0 0 0,-1 1 0 0 0,0-1 0 0 0,1 0 1 0 0,-1 1-1 0 0,0-1 0 0 0,1 0 0 0 0,-1 1 0 0 0,1-1 1 0 0,-1 1-1 0 0,1-1 0 0 0,0 1 0 0 0,-1-1 0 0 0,1 1 0 0 0,-1-1 1 0 0,1 1-1 0 0,0-1 0 0 0,-1 1 0 0 0,1 0 0 0 0,0-1-5 0 0,2 1 36 0 0,-1-1 0 0 0,0 1 0 0 0,1 0 0 0 0,-1 0 0 0 0,0 0 0 0 0,2 0-36 0 0,-3 0 64 0 0,5-1 100 0 0,6 2-179 0 0,-8-1 6 0 0,0 1-1 0 0,0-1 1 0 0,0 0-1 0 0,3-1 10 0 0,5 1-30 0 0,-2-1 145 0 0,-10 1-120 0 0,0 0 0 0 0,1 0 0 0 0,-1-1 0 0 0,0 1 1 0 0,0 0-1 0 0,0 0 0 0 0,0 0 0 0 0,0 0 0 0 0,0 0 0 0 0,1 0 0 0 0,-1 0 0 0 0,0 0 0 0 0,0-1 1 0 0,0 1-1 0 0,0 0 0 0 0,0 0 0 0 0,0 0 0 0 0,0 0 0 0 0,0 0 0 0 0,0 0 0 0 0,0-1 0 0 0,0 1 1 0 0,0 0-1 0 0,0 0 0 0 0,0 0 0 0 0,0 0 0 0 0,0-1 0 0 0,0 1 0 0 0,0 0 0 0 0,0 0 0 0 0,0 0 1 0 0,0 0-1 0 0,0 0 0 0 0,0-1 0 0 0,0 1 0 0 0,0 0 0 0 0,0 0 0 0 0,0 0 0 0 0,0 0 0 0 0,0 0 1 0 0,0 0-1 0 0,0-1 0 0 0,0 1 0 0 0,-1 0 5 0 0,0-3-4 0 0,1 3 7 0 0,0-1 0 0 0,0 1 1 0 0,-1 0-1 0 0,1-1 1 0 0,0 1-1 0 0,0 0 1 0 0,-1-1-1 0 0,1 1 0 0 0,0 0 1 0 0,0-1-1 0 0,-1 1 1 0 0,1 0-1 0 0,0 0 1 0 0,-1-1-1 0 0,1 1 0 0 0,0 0 1 0 0,-1 0-1 0 0,1 0-3 0 0,-8-6-166 0 0,0-1-1 0 0,-4-3 167 0 0,7 5 25 0 0,1 0 0 0 0,-2 1 0 0 0,1 0 0 0 0,0 0 0 0 0,-1 1 0 0 0,0-1 0 0 0,-3 0-25 0 0,9 4 15 0 0,-1-1 1 0 0,0 1 0 0 0,0 0 0 0 0,0 0-1 0 0,0 0 1 0 0,0 0 0 0 0,0 0-1 0 0,0 0 1 0 0,0 0 0 0 0,0 0 0 0 0,0 0-1 0 0,0 0 1 0 0,0 0 0 0 0,0 1 0 0 0,0-1-1 0 0,0 0 1 0 0,1 1 0 0 0,-1-1 0 0 0,0 0-1 0 0,0 1 1 0 0,0-1 0 0 0,0 1 0 0 0,1 0-1 0 0,-1-1 1 0 0,0 1 0 0 0,1 0-1 0 0,-1-1 1 0 0,0 1 0 0 0,1 0 0 0 0,-1 0-16 0 0,1-1-4 0 0,0 0 1 0 0,0 0 0 0 0,0 0 0 0 0,0 0-1 0 0,0 0 1 0 0,0 0 0 0 0,0 1 0 0 0,0-1-1 0 0,0 0 1 0 0,0 0 0 0 0,0 0 0 0 0,0 0-1 0 0,0 0 1 0 0,0 0 0 0 0,0 1 0 0 0,0-1-1 0 0,0 0 1 0 0,0 0 0 0 0,0 0-1 0 0,0 0 1 0 0,0 0 0 0 0,0 0 0 0 0,0 0-1 0 0,0 1 1 0 0,0-1 0 0 0,0 0 0 0 0,0 0-1 0 0,0 0 1 0 0,0 0 0 0 0,0 0 0 0 0,1 0-1 0 0,-1 0 1 0 0,0 0 0 0 0,0 0 0 0 0,0 0-1 0 0,0 1 1 0 0,0-1 0 0 0,0 0 0 0 0,0 0-1 0 0,0 0 1 0 0,0 0 0 0 0,1 0-1 0 0,-1 0 1 0 0,0 0 0 0 0,0 0 0 0 0,0 0-1 0 0,0 0 1 0 0,0 0 0 0 0,0 0 3 0 0,9 0 57 0 0,-5 1 38 0 0,-1 0-96 0 0,0 1 0 0 0,-1-1 0 0 0,0 1 1 0 0,1-1-1 0 0,-1 1 0 0 0,0 0 0 0 0,0 0 1 0 0,0 1-1 0 0,1 0 1 0 0,1 2-40 0 0,-1-1 40 0 0,-1-1 1 0 0,1 1-1 0 0,0-1 0 0 0,0 0 0 0 0,4 2 0 0 0,-7-4-10 0 0,1 0 0 0 0,0-1 0 0 0,0 1 0 0 0,0-1 0 0 0,0 1 0 0 0,-1-1 0 0 0,1 0 0 0 0,0 1 0 0 0,0-1 0 0 0,0 0-1 0 0,0 0 1 0 0,0 1 0 0 0,0-1 0 0 0,0 0 0 0 0,0 0 0 0 0,0 0 0 0 0,0 0 0 0 0,0-1 0 0 0,0 1 0 0 0,0 0 0 0 0,0 0 0 0 0,0 0 0 0 0,0-1 0 0 0,0 1 0 0 0,0 0-1 0 0,-1-1 1 0 0,1 1 0 0 0,0-1 0 0 0,0 0 10 0 0,13-8-92 0 0,18-12-130 0 0,-22 14 225 0 0,-9 6 2 0 0,1 0 0 0 0,-1-1 0 0 0,1 1 1 0 0,-1 0-1 0 0,1 0 0 0 0,0 0-5 0 0,-1 0 263 0 0,-2 6-339 0 0,1-4 49 0 0,1-1 0 0 0,-1 0 0 0 0,1 0 0 0 0,0 0 0 0 0,-1 0 1 0 0,1 0-1 0 0,-1-1 0 0 0,1 1 0 0 0,-1 0 0 0 0,1 0 0 0 0,-1 0 0 0 0,1 0 0 0 0,-1-1 0 0 0,1 1 27 0 0,5-1-58 0 0,-6 1 75 0 0,1 0 0 0 0,-1 0 0 0 0,1 0-1 0 0,-1 0 1 0 0,1 0 0 0 0,-1 0 0 0 0,1 1 0 0 0,-1-1 0 0 0,1 0-1 0 0,-1 0 1 0 0,1 1 0 0 0,-1-1 0 0 0,0 0 0 0 0,1 0-1 0 0,-1 1 1 0 0,0-1 0 0 0,1 0 0 0 0,-1 1 0 0 0,0-1 0 0 0,1 1-1 0 0,-1-1 1 0 0,0 1-17 0 0,1 1 34 0 0,0 0 0 0 0,0 0-1 0 0,0 0 1 0 0,0 0 0 0 0,-1 0-1 0 0,1 1-33 0 0,0 4-24 0 0,0 0-1 0 0,0-1 1 0 0,-1 6 24 0 0,0 0-65 0 0,0-4-57 0 0,0 1-1 0 0,1 5 123 0 0,-1-11-25 0 0,1-1 0 0 0,-1 1-1 0 0,1-1 1 0 0,0 1 0 0 0,0-1-1 0 0,0 1 1 0 0,0-1 0 0 0,0 0-1 0 0,0 1 1 0 0,2 0 25 0 0,-3-2-15 0 0,1-1 0 0 0,-1 1 0 0 0,0-1 0 0 0,1 0 0 0 0,-1 1 0 0 0,1-1 0 0 0,-1 0 0 0 0,0 0 0 0 0,1 1 0 0 0,-1-1 0 0 0,1 0 0 0 0,-1 0 0 0 0,1 0 0 0 0,-1 0 0 0 0,1 1 0 0 0,-1-1 0 0 0,1 0 0 0 0,-1 0 0 0 0,1 0 0 0 0,-1 0 0 0 0,1 0 0 0 0,-1 0 0 0 0,1 0 0 0 0,-1-1 0 0 0,1 1 0 0 0,-1 0 0 0 0,1 0 0 0 0,-1 0 0 0 0,1 0 0 0 0,-1-1 0 0 0,1 1 0 0 0,-1 0 0 0 0,1 0 0 0 0,-1-1 0 0 0,0 1 0 0 0,1 0 0 0 0,-1-1 0 0 0,1 1 15 0 0,2-3-155 0 0,0 0 1 0 0,0 0 0 0 0,0 0 0 0 0,1-1 154 0 0,-1 1-37 0 0,2-4 31 0 0,0 0-1 0 0,0 0 1 0 0,0-1 0 0 0,-1 1-1 0 0,0-1 1 0 0,-1 0 0 0 0,1 0-1 0 0,-1-3 7 0 0,-3 11 11 0 0,1-1-1 0 0,-1 1 0 0 0,0 0 1 0 0,0-1-1 0 0,0 1 1 0 0,0 0-1 0 0,0-1 0 0 0,0 1 1 0 0,0 0-1 0 0,0-1 1 0 0,0 1-1 0 0,0 0 0 0 0,0-1 1 0 0,0 1-1 0 0,0 0 1 0 0,0-1-1 0 0,0 1 1 0 0,0 0-1 0 0,0-1 0 0 0,0 1 1 0 0,0 0-1 0 0,0-1 1 0 0,-1 1-1 0 0,1 0 0 0 0,0-1-10 0 0,0 1 20 0 0,-1 0 0 0 0,1 0-1 0 0,0 0 1 0 0,-1 0-1 0 0,1 0 1 0 0,0 0-1 0 0,-1 0 1 0 0,1 0 0 0 0,0 0-1 0 0,-1 0 1 0 0,1 0-1 0 0,0 0 1 0 0,-1 0 0 0 0,1 0-1 0 0,0 0 1 0 0,-1 0-1 0 0,1 1 1 0 0,0-1 0 0 0,0 0-1 0 0,-1 0-19 0 0,-1 2 76 0 0,-1-1 0 0 0,1 1 0 0 0,-1 0-1 0 0,1 0 1 0 0,-1 1-76 0 0,-9 9 206 0 0,1 2-1 0 0,1-1 1 0 0,0 1 0 0 0,-7 14-206 0 0,12-19 30 0 0,1 1 1 0 0,0-1 0 0 0,0 1-1 0 0,1 0 1 0 0,1-1 0 0 0,-1 1 0 0 0,1 1-1 0 0,0 8-30 0 0,2-18-8 0 0,0 0-1 0 0,0 0 1 0 0,0 0-1 0 0,0 0 0 0 0,0 0 1 0 0,0 0-1 0 0,0 1 1 0 0,0-1-1 0 0,0 0 0 0 0,1 0 1 0 0,-1 0-1 0 0,0 0 1 0 0,1 0-1 0 0,-1 0 0 0 0,1 0 1 0 0,-1 0-1 0 0,1 0 1 0 0,0 0-1 0 0,-1 0 0 0 0,1 0 1 0 0,0 0-1 0 0,0-1 1 0 0,0 1-1 0 0,-1 0 0 0 0,1 0 1 0 0,0-1-1 0 0,0 1 1 0 0,0-1-1 0 0,0 1 0 0 0,0-1 1 0 0,0 1-1 0 0,0-1 1 0 0,0 0-1 0 0,1 1 0 0 0,-1-1 1 0 0,0 0-1 0 0,0 0 1 0 0,0 0 8 0 0,0 1-5 0 0,0-1 0 0 0,0-1 1 0 0,0 1-1 0 0,0 0 0 0 0,0 0 1 0 0,0 0-1 0 0,0 0 0 0 0,1-1 1 0 0,-1 1-1 0 0,0 0 0 0 0,0-1 1 0 0,-1 1-1 0 0,1-1 0 0 0,1 0 5 0 0,12-10-122 0 0,-12 10 90 0 0,1-2-30 0 0,1 0 0 0 0,-1-1 1 0 0,-1 1-1 0 0,1 0 0 0 0,0-2 62 0 0,3-4-81 0 0,1 0-89 0 0,-1-1 0 0 0,-1 0-1 0 0,0 0 1 0 0,4-10 170 0 0,-3 6-86 0 0,6-17 145 0 0,7-12 114 0 0,-34 63 634 0 0,6-10-647 0 0,-1 3-93 0 0,1 0 0 0 0,0 1 0 0 0,1 0 0 0 0,0 0 0 0 0,0 4-67 0 0,-5 14 27 0 0,1 1 1 0 0,-7 33-28 0 0,16-57-30 0 0,2-4 31 0 0,0 1 0 0 0,-1-1 1 0 0,1 3-2 0 0,1-7-35 0 0,0 0 0 0 0,0 0 0 0 0,0 0 0 0 0,0 0 0 0 0,0 0 1 0 0,0 0-1 0 0,0 0 0 0 0,0 0 0 0 0,1 0 0 0 0,-1 0 0 0 0,0 0 1 0 0,1 0-1 0 0,-1 0 0 0 0,0 0 0 0 0,1 0 0 0 0,-1 0 0 0 0,1 0 1 0 0,0 0-1 0 0,-1-1 0 0 0,1 1 0 0 0,0 0 35 0 0,-1-1-61 0 0,1 1-1 0 0,0-1 1 0 0,-1 0-1 0 0,1 0 1 0 0,0 0-1 0 0,-1 1 1 0 0,1-1-1 0 0,0 0 1 0 0,0 0-1 0 0,-1 0 1 0 0,1 0 0 0 0,0 0-1 0 0,0 0 1 0 0,-1 0-1 0 0,1 0 1 0 0,0 0-1 0 0,0-1 62 0 0,12-3-566 0 0,-8 0 461 0 0,0 1 0 0 0,0-1 0 0 0,-1 0 1 0 0,0 0-1 0 0,0-1 0 0 0,3-3 105 0 0,-1 2-36 0 0,1-3 12 0 0,0 0 0 0 0,-1 0 0 0 0,0-1 0 0 0,-1 0 24 0 0,21-41 127 0 0,-17 32 40 0 0,15-38 289 0 0,-27 59 239 0 0,-3 5-439 0 0,-9 14 172 0 0,2 0 0 0 0,0 2 1 0 0,1 0-429 0 0,4-7 136 0 0,6-12-124 0 0,-1 1 1 0 0,1-1-1 0 0,0 1 0 0 0,0 0 0 0 0,1-1 1 0 0,-1 1-1 0 0,1 0 0 0 0,0 0 0 0 0,0 5-12 0 0,1-5-28 0 0,1 10 64 0 0,-1-15-60 0 0,0 1-1 0 0,0 0 1 0 0,0-1 0 0 0,0 1-1 0 0,0-1 1 0 0,1 1 0 0 0,-1-1-1 0 0,0 1 1 0 0,1-1 0 0 0,-1 1-1 0 0,0-1 1 0 0,1 0 0 0 0,-1 1-1 0 0,0-1 1 0 0,1 1 0 0 0,-1-1-1 0 0,1 0 1 0 0,-1 1 0 0 0,1-1-1 0 0,-1 0 1 0 0,1 0 0 0 0,-1 1-1 0 0,1-1 25 0 0,0 0-30 0 0,0 0 0 0 0,0 0 1 0 0,0-1-1 0 0,0 1 0 0 0,0 0 0 0 0,0-1 0 0 0,0 1 0 0 0,0-1 0 0 0,-1 1 1 0 0,1-1-1 0 0,0 1 0 0 0,0-1 0 0 0,0 0 0 0 0,-1 1 0 0 0,1-1 0 0 0,0 0 1 0 0,0 0 29 0 0,1-1-89 0 0,1-1-16 0 0,1 0 1 0 0,-1-1-1 0 0,1 0 1 0 0,-1 1-1 0 0,0-1 1 0 0,-1 0-1 0 0,1-1 105 0 0,7-12-320 0 0,-4 8 251 0 0,0-1 0 0 0,-1-1 0 0 0,-1 1 0 0 0,2-6 69 0 0,-6 16 1 0 0,7-21 312 0 0,1-14-313 0 0,-7 30 126 0 0,0-1 0 0 0,0 0 0 0 0,-1 1 0 0 0,1-1 0 0 0,-2 0 1 0 0,1 1-1 0 0,0-1 0 0 0,-2-5-126 0 0,2 10 25 0 0,-1 1 0 0 0,1-1 1 0 0,0 0-1 0 0,-1 0 0 0 0,1 0 1 0 0,0 1-1 0 0,-1-1 1 0 0,1 0-1 0 0,-1 0 0 0 0,1 1 1 0 0,-1-1-1 0 0,1 0 0 0 0,-1 1 1 0 0,0-1-1 0 0,1 1 0 0 0,-1-1 1 0 0,0 1-1 0 0,1-1 0 0 0,-1 1 1 0 0,0-1-1 0 0,0 1 0 0 0,1-1 1 0 0,-1 1-1 0 0,0 0 1 0 0,0 0-1 0 0,0-1 0 0 0,0 1 1 0 0,0 0-1 0 0,1 0 0 0 0,-1 0 1 0 0,0 0-1 0 0,0 0 0 0 0,0 0 1 0 0,0 0-1 0 0,0 0 0 0 0,1 1 1 0 0,-1-1-1 0 0,0 0-25 0 0,-4 1 96 0 0,0 1 0 0 0,1 0 1 0 0,-1 0-1 0 0,1 0 0 0 0,-5 2-96 0 0,-5 4 322 0 0,0 1 1 0 0,-12 10-323 0 0,21-15-5 0 0,1 0 0 0 0,-1 0 0 0 0,1 1 0 0 0,0 0 1 0 0,0 0-1 0 0,0 0 0 0 0,1 0 0 0 0,-1 1 1 0 0,1 0 3 0 0,1-2 9 0 0,-10 22-3 0 0,-3 10-5 0 0,12-27 27 0 0,0 0-1 0 0,0 0 1 0 0,2 0-1 0 0,-1 0 1 0 0,1 1 0 0 0,0 0-27 0 0,1-9 3 0 0,0 11-79 0 0,0 13 76 0 0,1-22-71 0 0,-1 1 0 0 0,1-1 0 0 0,-1 1 0 0 0,1-1 0 0 0,0 0 0 0 0,0 1 1 0 0,1-1-1 0 0,-1 0 0 0 0,1 1 71 0 0,-1-3-38 0 0,-1 0-1 0 0,1-1 1 0 0,0 1 0 0 0,-1 0 0 0 0,1-1 0 0 0,0 1-1 0 0,0 0 1 0 0,-1-1 0 0 0,1 1 0 0 0,0-1 0 0 0,0 1 0 0 0,0-1-1 0 0,0 0 1 0 0,0 1 0 0 0,-1-1 0 0 0,1 0 0 0 0,0 1 0 0 0,0-1-1 0 0,0 0 1 0 0,0 0 0 0 0,0 0 0 0 0,0 0 0 0 0,0 0 0 0 0,0 0-1 0 0,0 0 1 0 0,0 0 0 0 0,0-1 0 0 0,0 1 0 0 0,0 0-1 0 0,0 0 1 0 0,0-1 0 0 0,0 1 38 0 0,5-3-152 0 0,-1 1 0 0 0,0-1 0 0 0,1 0-1 0 0,3-3 153 0 0,-7 4-23 0 0,4-2-60 0 0,0 0 0 0 0,-1-1 1 0 0,0 0-1 0 0,0 0 0 0 0,0 0 0 0 0,3-5 83 0 0,4-7-90 0 0,6-12 90 0 0,-8 12 54 0 0,-2 0 0 0 0,-1-1 0 0 0,3-7-54 0 0,-6 10 158 0 0,-4 14-145 0 0,0 0 1 0 0,0 0-1 0 0,0 0 1 0 0,0 1-1 0 0,0-1 1 0 0,0 0-1 0 0,-1 0 1 0 0,1 0-1 0 0,0 1 0 0 0,0-1 1 0 0,0 0-1 0 0,-1 0 1 0 0,1 0-1 0 0,0 1 1 0 0,-1-1-1 0 0,0 0-13 0 0,1 1 13 0 0,0 0 1 0 0,0-1-1 0 0,0 1 1 0 0,0 0-1 0 0,0 0 1 0 0,-1 0-1 0 0,1 0 1 0 0,0 0-1 0 0,0 0 1 0 0,0 0-1 0 0,-1 0 0 0 0,1 0 1 0 0,0-1-1 0 0,0 1 1 0 0,0 0-1 0 0,-1 0 1 0 0,1 0-1 0 0,0 0 1 0 0,0 0-1 0 0,0 0 0 0 0,-1 0 1 0 0,1 0-1 0 0,0 0 1 0 0,0 0-1 0 0,0 1 1 0 0,-1-1-1 0 0,1 0 1 0 0,0 0-1 0 0,0 0 1 0 0,0 0-14 0 0,-8 5 259 0 0,-4 8 53 0 0,-8 13 510 0 0,-2 7-822 0 0,16-23 54 0 0,0 1-1 0 0,0 0 1 0 0,1 0-1 0 0,-2 10-53 0 0,5-16-13 0 0,-1 4 37 0 0,0 0 0 0 0,1 0 1 0 0,0 3-25 0 0,2-9-19 0 0,-1-1 1 0 0,1 1-1 0 0,0 0 1 0 0,0-1-1 0 0,0 1 1 0 0,1 0 0 0 0,-1-1-1 0 0,1 1 1 0 0,-1-1-1 0 0,1 1 1 0 0,0-1-1 0 0,0 1 1 0 0,1 1 18 0 0,-2-3-18 0 0,0-1 0 0 0,1 1 0 0 0,-1-1 0 0 0,0 0 0 0 0,0 1 0 0 0,1-1 0 0 0,-1 0 0 0 0,0 1-1 0 0,1-1 1 0 0,-1 0 0 0 0,1 1 0 0 0,-1-1 0 0 0,0 0 0 0 0,1 0 0 0 0,-1 1 0 0 0,1-1 0 0 0,-1 0 0 0 0,0 0 0 0 0,1 0 0 0 0,-1 0 0 0 0,1 0 0 0 0,-1 0 0 0 0,1 1-1 0 0,0-1 19 0 0,0-1-48 0 0,0 1 0 0 0,0 0 0 0 0,0 0 0 0 0,0 0 0 0 0,0-1 0 0 0,0 1 0 0 0,1-1 0 0 0,-1 1 0 0 0,0-1 0 0 0,0 0 48 0 0,3-1-138 0 0,0-1 0 0 0,-1 0-1 0 0,1 0 1 0 0,-1 0-1 0 0,1-1 139 0 0,-1 0-120 0 0,0 1 0 0 0,0-1 1 0 0,0 0-1 0 0,0 0 0 0 0,-1 0 0 0 0,0 0 0 0 0,0 0 0 0 0,0 0 0 0 0,0-1 0 0 0,-1 1 0 0 0,0-1 0 0 0,0 1 0 0 0,0-1 0 0 0,0-4 120 0 0,0 1 28 0 0,0 2 14 0 0,0 0-1 0 0,-1 0 0 0 0,0 0 1 0 0,0 0-1 0 0,0 0 0 0 0,-1 0 1 0 0,0-4-42 0 0,1 10 19 0 0,-1 0 0 0 0,1-1 0 0 0,0 1 0 0 0,0 0 0 0 0,0 0-1 0 0,0-1 1 0 0,0 1 0 0 0,-1 0 0 0 0,1-1 0 0 0,0 1 0 0 0,0 0 0 0 0,0 0 0 0 0,-1-1 0 0 0,1 1 0 0 0,0 0 0 0 0,0 0 0 0 0,-1 0 0 0 0,1-1 0 0 0,0 1 0 0 0,-1 0 0 0 0,1 0 0 0 0,0 0 0 0 0,-1 0 0 0 0,1 0 0 0 0,0 0 0 0 0,-1 0 0 0 0,1-1 0 0 0,0 1-1 0 0,-1 0 1 0 0,1 0 0 0 0,0 0 0 0 0,-1 0 0 0 0,1 0 0 0 0,0 1 0 0 0,-1-1 0 0 0,1 0 0 0 0,0 0 0 0 0,0 0 0 0 0,-1 0 0 0 0,1 0 0 0 0,0 0 0 0 0,-1 0 0 0 0,1 1 0 0 0,0-1-19 0 0,-16 10 557 0 0,14-9-456 0 0,-18 15 312 0 0,10-7-352 0 0,0-2 0 0 0,0 1 0 0 0,-1-2 1 0 0,-1 1-62 0 0,6-4-14 0 0,1 0 0 0 0,-1-1 0 0 0,0 1 0 0 0,0-1 0 0 0,-3 0 14 0 0,8-2-10 0 0,-1 0 0 0 0,0 1 1 0 0,0-1-1 0 0,0 0 0 0 0,1 0 1 0 0,-1 0-1 0 0,0-1 0 0 0,0 1 1 0 0,1 0-1 0 0,-1-1 0 0 0,0 1 0 0 0,0-1 1 0 0,1 1-1 0 0,-1-1 0 0 0,0 0 1 0 0,1 0-1 0 0,-1 0 0 0 0,1 0 1 0 0,-1 0-1 0 0,1 0 0 0 0,0 0 10 0 0,-4-4-30 0 0,1 0 0 0 0,0 0 1 0 0,0 0-1 0 0,0-1 0 0 0,1 1 0 0 0,0-1 0 0 0,-3-5 30 0 0,3 4 13 0 0,0 1 0 0 0,0 0 0 0 0,-1 0 0 0 0,0 0 0 0 0,0 1 0 0 0,-3-3-13 0 0,7 7 18 0 0,0 1 0 0 0,0 0 0 0 0,0 0 0 0 0,-1-1-1 0 0,1 1 1 0 0,0 0 0 0 0,0 0 0 0 0,-1 0 0 0 0,1-1 0 0 0,0 1-1 0 0,0 0 1 0 0,-1 0 0 0 0,1 0 0 0 0,0 0 0 0 0,-1 0-1 0 0,1-1 1 0 0,0 1 0 0 0,-1 0 0 0 0,1 0 0 0 0,0 0-1 0 0,-1 0 1 0 0,1 0 0 0 0,0 0 0 0 0,-1 0 0 0 0,1 0-1 0 0,0 0 1 0 0,0 0 0 0 0,-1 0 0 0 0,1 0 0 0 0,0 1-1 0 0,-1-1 1 0 0,1 0 0 0 0,0 0-18 0 0,-1 0 22 0 0,0 1 1 0 0,1 0-1 0 0,-1-1 1 0 0,1 1-1 0 0,-1 0 0 0 0,1-1 1 0 0,0 1-1 0 0,-1 0 0 0 0,1 0 1 0 0,0-1-1 0 0,-1 1 0 0 0,1 0 1 0 0,0 0-23 0 0,-2 5 57 0 0,1 0 1 0 0,0 1-1 0 0,1 2-57 0 0,-1 3 45 0 0,0 0-1 0 0,1 0 1 0 0,0 0-1 0 0,1 0 1 0 0,1 0-1 0 0,0 2-44 0 0,-2-14-16 0 0,0 0-1 0 0,0 0 1 0 0,0 1-1 0 0,0-1 1 0 0,0 0-1 0 0,0 1 1 0 0,0-1 0 0 0,1 0-1 0 0,-1 0 1 0 0,0 1-1 0 0,0-1 1 0 0,0 0 0 0 0,0 0-1 0 0,1 1 1 0 0,-1-1-1 0 0,0 0 1 0 0,0 0-1 0 0,0 0 1 0 0,1 1 0 0 0,-1-1-1 0 0,0 0 1 0 0,0 0-1 0 0,1 0 1 0 0,-1 0-1 0 0,0 1 1 0 0,0-1 0 0 0,1 0-1 0 0,-1 0 1 0 0,0 0-1 0 0,1 0 1 0 0,-1 0-1 0 0,0 0 17 0 0,1 0-21 0 0,-1 0-1 0 0,0 0 0 0 0,1 0 0 0 0,-1-1 1 0 0,0 1-1 0 0,0 0 0 0 0,1 0 0 0 0,-1 0 1 0 0,0-1-1 0 0,0 1 0 0 0,1 0 0 0 0,-1 0 1 0 0,0-1-1 0 0,0 1 0 0 0,0 0 0 0 0,1 0 1 0 0,-1-1-1 0 0,0 1 0 0 0,0 0 1 0 0,0-1-1 0 0,0 1 0 0 0,0 0 0 0 0,1-1 1 0 0,-1 1-1 0 0,0 0 0 0 0,0-1 0 0 0,0 1 1 0 0,0 0-1 0 0,0-1 22 0 0,0-7-89 0 0,0 0 0 0 0,0 0 0 0 0,-1 0 0 0 0,1 0 0 0 0,-2 0 0 0 0,1 1 0 0 0,-3-7 89 0 0,0 1-23 0 0,-1 1 1 0 0,0-1-1 0 0,0 1 0 0 0,-3-3 23 0 0,5 10 74 0 0,-1-1 0 0 0,1 1 0 0 0,-1 0 0 0 0,-2-1-74 0 0,5 4 11 0 0,0 1 1 0 0,0 0 0 0 0,0 0 0 0 0,0 0 0 0 0,0 0 0 0 0,-1 0 0 0 0,1 0-1 0 0,0 0 1 0 0,-1 1 0 0 0,1-1 0 0 0,0 0 0 0 0,-1 1 0 0 0,1-1-1 0 0,-1 1 1 0 0,1 0 0 0 0,-1-1 0 0 0,1 1 0 0 0,-1 0 0 0 0,1 0-1 0 0,-1 0-11 0 0,1 0 18 0 0,0 0 0 0 0,0 1 0 0 0,0-1-1 0 0,1 0 1 0 0,-1 1 0 0 0,0-1 0 0 0,0 1-1 0 0,1-1 1 0 0,-1 1 0 0 0,0 0-1 0 0,1-1 1 0 0,-1 1 0 0 0,1 0 0 0 0,-1-1-1 0 0,1 1 1 0 0,-1 0 0 0 0,1 0 0 0 0,-1-1-1 0 0,1 1-17 0 0,-1 1 95 0 0,0 1-1 0 0,0-1 1 0 0,0 0 0 0 0,0 0-1 0 0,1 1 1 0 0,-1 0-95 0 0,0 4 85 0 0,0 1 0 0 0,1-1 0 0 0,0 1 0 0 0,0-1 0 0 0,0 1 1 0 0,2 2-86 0 0,-2-8 4 0 0,0 1 1 0 0,1-1 0 0 0,0 1 0 0 0,0-1 0 0 0,0 1 0 0 0,0-1-1 0 0,0 0 1 0 0,0 1 0 0 0,0-1 0 0 0,1 0 0 0 0,0 0 0 0 0,-1 0-1 0 0,1 0 1 0 0,0 0 0 0 0,0 0 0 0 0,0 0 0 0 0,0-1 0 0 0,0 1-1 0 0,2 0-4 0 0,-3-1-15 0 0,0 0-1 0 0,0-1 0 0 0,0 1 1 0 0,1-1-1 0 0,-1 1 0 0 0,0-1 1 0 0,1 0-1 0 0,-1 0 0 0 0,0 1 1 0 0,0-1-1 0 0,1 0 0 0 0,-1 0 1 0 0,0 0-1 0 0,1-1 0 0 0,-1 1 1 0 0,0 0-1 0 0,1 0 0 0 0,0-1 16 0 0,0 0-46 0 0,0 0 0 0 0,0 0-1 0 0,0 0 1 0 0,0 0 0 0 0,0 0-1 0 0,-1-1 1 0 0,1 1 0 0 0,0-1 0 0 0,-1 1-1 0 0,2-2 47 0 0,0-1-14 0 0,0 1 0 0 0,-1-1 0 0 0,1 0 0 0 0,-1 0 0 0 0,0 0 0 0 0,0 0 0 0 0,-1 0 0 0 0,1 0 0 0 0,-1 0 1 0 0,0 0-1 0 0,0-1 14 0 0,0-2 147 0 0,-3 13-40 0 0,-2 11 47 0 0,4-12-98 0 0,0 0 1 0 0,0-1-1 0 0,1 1 1 0 0,0 0-1 0 0,0-1 1 0 0,1 4-57 0 0,2 13 183 0 0,-2-13-131 0 0,0 1 0 0 0,0-1-1 0 0,1 0 1 0 0,0 0 0 0 0,1 0-1 0 0,1 2-51 0 0,4 11-18 0 0,-7-16 24 0 0,2 2-15 0 0,-1 0 0 0 0,-1 0 0 0 0,1 0-1 0 0,-1 1 1 0 0,-1-1 0 0 0,1 1 0 0 0,-1-1-1 0 0,0 2 10 0 0,-2 0 30 0 0,1 0-1 0 0,1 0 0 0 0,0 0 0 0 0,0 0 0 0 0,1-1 0 0 0,0 1 1 0 0,1 2-30 0 0,11 31 1 0 0,-11-33-9 0 0,-1 1 0 0 0,1 3 8 0 0,-2-7 1 0 0,0-1 0 0 0,0 0 0 0 0,0 0 0 0 0,1 0 0 0 0,0 0 0 0 0,0-1 0 0 0,0 1 0 0 0,1 0 0 0 0,-1-1 1 0 0,3 4-2 0 0,-2-5-7 0 0,-1 1 1 0 0,0-1 0 0 0,0 1-1 0 0,-1 0 1 0 0,1-1 0 0 0,-1 1-1 0 0,1 0 1 0 0,-1 0 0 0 0,0 1 6 0 0,4 12 70 0 0,0 2-111 0 0,-5-16 47 0 0,1 0 0 0 0,0 0 1 0 0,0 0-1 0 0,0 0 0 0 0,0 0 0 0 0,0 0 0 0 0,1 0 0 0 0,-1 0 0 0 0,1-1 0 0 0,0 1 1 0 0,0 0-7 0 0,30 31-203 0 0,-28-30 207 0 0,0 1 0 0 0,0 1 0 0 0,0-1 0 0 0,0 2-4 0 0,5 7 38 0 0,-7-11-36 0 0,-1 0-1 0 0,1 0 1 0 0,-1 0-1 0 0,0 0 0 0 0,0 0 1 0 0,0 0-1 0 0,0 0 0 0 0,0 2-1 0 0,3 28-83 0 0,-4-25 129 0 0,2 6-52 0 0,1 0 1 0 0,3 12 5 0 0,-2-12 52 0 0,3 11-120 0 0,-3-9-177 0 0,0-1-1 0 0,2 16 246 0 0,-6-28 0 0 0,1 0 1 0 0,0 0-1 0 0,0 0 0 0 0,0 0 0 0 0,0 0 0 0 0,0 1 0 0 0,1-1-29 0 0,-1 0 1 0 0,0 0-1 0 0,0 0 1 0 0,0 0-1 0 0,0 0 1 0 0,-1 1 28 0 0,8 65-315 0 0,-5-58 262 0 0,-2-11 39 0 0,-1 1 0 0 0,0-1 0 0 0,0 0 0 0 0,0 1 0 0 0,1-1 0 0 0,-1 0 0 0 0,0 1 0 0 0,0-1 0 0 0,1 0 0 0 0,-1 1 0 0 0,0-1 0 0 0,1 0 0 0 0,-1 1 0 0 0,0-1 0 0 0,1 0 0 0 0,-1 0 0 0 0,0 0 0 0 0,1 1 0 0 0,-1-1 0 0 0,1 0 0 0 0,-1 0 0 0 0,0 0 0 0 0,1 0 14 0 0,0 0-30 0 0,-1 0-1 0 0,1 0 1 0 0,0-1-1 0 0,-1 1 1 0 0,1 0 0 0 0,-1-1-1 0 0,1 1 1 0 0,-1-1-1 0 0,1 1 1 0 0,-1-1-1 0 0,1 1 1 0 0,-1-1-1 0 0,1 1 1 0 0,-1-1 0 0 0,0 1-1 0 0,1-1 31 0 0,5-10-124 0 0,0-17 327 0 0,0 0 0 0 0,0-16-203 0 0,-2 8 341 0 0,4-9-341 0 0,2 5 207 0 0,-1 4 234 0 0,2-25-441 0 0,-10 49 42 0 0,-1-1 0 0 0,-1 1-1 0 0,1 0 1 0 0,-2-1 0 0 0,0 1-1 0 0,0 0 1 0 0,-1 0 0 0 0,-4-10-42 0 0,-20-48 144 0 0,26 68-137 0 0,0 0 0 0 0,0 0 1 0 0,-1 0-1 0 0,1 0 0 0 0,0 1 1 0 0,0-1-1 0 0,-1 0 0 0 0,1 1 1 0 0,-1-1-8 0 0,-7-8-38 0 0,8 8 34 0 0,0 0 1 0 0,-1 0 0 0 0,1 0-1 0 0,0 0 1 0 0,1 0 0 0 0,-1 0-1 0 0,0 0 1 0 0,0-1 0 0 0,1 1-1 0 0,0 0 1 0 0,-1 0 0 0 0,1-1-1 0 0,0 1 1 0 0,0-1 3 0 0,0-6-16 0 0,-1 0 0 0 0,-1-4 16 0 0,-1-16-77 0 0,2-23 39 0 0,0 49 41 0 0,0 0 0 0 0,0-1-1 0 0,0 1 1 0 0,0 0 0 0 0,-1 0-1 0 0,1 0 1 0 0,-1 0 0 0 0,-2-3-3 0 0,4 5 14 0 0,0 1 1 0 0,-1-1 0 0 0,1 1 0 0 0,-1-1-1 0 0,1 1 1 0 0,-1-1 0 0 0,1 1-1 0 0,-1-1 1 0 0,1 1 0 0 0,-1-1-1 0 0,1 1 1 0 0,-1-1-15 0 0,-1 3 170 0 0,1 3 33 0 0,0-1-98 0 0,1-3-100 0 0,0-1 0 0 0,0 0-1 0 0,0 0 1 0 0,0 1 0 0 0,0-1 0 0 0,0 0 0 0 0,0 1 0 0 0,0-1 0 0 0,0 0 0 0 0,0 1 0 0 0,0-1 0 0 0,0 0 0 0 0,0 1 0 0 0,0-1 0 0 0,0 0 0 0 0,0 1 0 0 0,0-1 0 0 0,0 0 0 0 0,1 1 0 0 0,-1-1 0 0 0,0 0 0 0 0,0 0-5 0 0,3 6 56 0 0,-1-1 1 0 0,0 1-1 0 0,-1-1 1 0 0,1 1-1 0 0,-1-1 1 0 0,0 1-1 0 0,-1 0 1 0 0,1 0-57 0 0,3 20 160 0 0,13 44 32 0 0,3 13-323 0 0,-17-64 109 0 0,-1 1 0 0 0,-1-1 22 0 0,1 13 57 0 0,0-5-147 0 0,0-1 0 0 0,-3 19 90 0 0,-1 6-20 0 0,1-41-57 0 0,1 1 1 0 0,0-1-1 0 0,2 8 77 0 0,-1-7-96 0 0,0 0 1 0 0,-1 1-1 0 0,0-1 96 0 0,-1-1-33 0 0,1 0 0 0 0,1 0 0 0 0,0-1 0 0 0,1 9 33 0 0,-1-10-18 0 0,-1-1 0 0 0,0 0 0 0 0,-1 1 0 0 0,1-1 0 0 0,-2 6 18 0 0,1-8-14 0 0,-5 24-126 0 0,4-21 113 0 0,1 1 1 0 0,-1 0-1 0 0,1-1 0 0 0,1 1 0 0 0,0 0 1 0 0,0 2 26 0 0,1-5-12 0 0,0 9-232 0 0,1 12 244 0 0,-1-16-2 0 0,-1-10-13 0 0,0-1-1 0 0,0 0 1 0 0,0 0 0 0 0,0 1 0 0 0,0-1-1 0 0,0 0 1 0 0,1 0 0 0 0,-1 1 0 0 0,0-1-1 0 0,0 0 1 0 0,0 0 0 0 0,0 1 0 0 0,0-1-1 0 0,0 0 1 0 0,1 0 0 0 0,-1 0 0 0 0,0 1 0 0 0,0-1-1 0 0,0 0 1 0 0,1 0 0 0 0,-1 0 0 0 0,0 0-1 0 0,0 0 1 0 0,1 1 0 0 0,-1-1 0 0 0,0 0-1 0 0,0 0 16 0 0,4 1-153 0 0,-4-1 149 0 0,0 0 0 0 0,0 0 0 0 0,0 0 0 0 0,0 0 0 0 0,1 0 0 0 0,-1 0 0 0 0,0 0 0 0 0,0 0 0 0 0,0 0 0 0 0,0 0 0 0 0,0 0 0 0 0,1 0 0 0 0,-1 0 0 0 0,0 0 0 0 0,0 0 0 0 0,0 0 0 0 0,0 0 0 0 0,0 0 0 0 0,1 0 0 0 0,-1 0 0 0 0,0 0 0 0 0,0 0 0 0 0,0 0 0 0 0,0 0 0 0 0,0 0-1 0 0,1 0 1 0 0,-1 0 0 0 0,0-1 0 0 0,0 1 0 0 0,0 0 0 0 0,0 0 0 0 0,0 0 0 0 0,0 0 0 0 0,0 0 0 0 0,0 0 0 0 0,0 0 0 0 0,1-1 0 0 0,-1 1 0 0 0,0 0 0 0 0,0 0 0 0 0,0 0 0 0 0,0 0 0 0 0,0 0 0 0 0,0-1 0 0 0,0 1 0 0 0,0 0 0 0 0,0 0 0 0 0,0 0 4 0 0,2-3-28 0 0,0 0 1 0 0,0 1 0 0 0,0 0 0 0 0,0-1 0 0 0,1 1 0 0 0,0-1 27 0 0,11-12-92 0 0,5-13 72 0 0,1-4 20 0 0,-5 7 9 0 0,14-17-9 0 0,-25 37 129 0 0,-4 6 4 0 0,-4 8 100 0 0,0-3-128 0 0,-8 23 115 0 0,-22 53 33 0 0,27-63-231 0 0,1 0 1 0 0,1 0-1 0 0,0 9-22 0 0,2-13-25 0 0,2-11 5 0 0,0 1 1 0 0,0-1 0 0 0,0 1-1 0 0,1 0 1 0 0,0-1 0 0 0,0 1-1 0 0,0 0 1 0 0,0-1-1 0 0,2 4 20 0 0,-2-8-22 0 0,0 1-1 0 0,0-1 0 0 0,0 0 0 0 0,0 1 0 0 0,0-1 1 0 0,0 0-1 0 0,0 0 0 0 0,0 1 0 0 0,0-1 1 0 0,1 0-1 0 0,-1 0 0 0 0,0 1 0 0 0,0-1 0 0 0,0 0 1 0 0,0 0-1 0 0,1 1 0 0 0,-1-1 0 0 0,0 0 0 0 0,0 0 1 0 0,1 0-1 0 0,-1 0 0 0 0,0 0 0 0 0,0 1 0 0 0,1-1 1 0 0,-1 0-1 0 0,0 0 0 0 0,0 0 0 0 0,1 0 0 0 0,-1 0 23 0 0,1 0-31 0 0,0 0 0 0 0,-1 0-1 0 0,1 0 1 0 0,-1 0 0 0 0,1-1-1 0 0,0 1 1 0 0,-1 0 0 0 0,1 0-1 0 0,-1-1 1 0 0,1 1 0 0 0,-1 0-1 0 0,1-1 1 0 0,0 1 31 0 0,1-2-56 0 0,0 0 0 0 0,0-1 0 0 0,0 1 0 0 0,0 0 0 0 0,0 0 0 0 0,0-1 56 0 0,21-38-299 0 0,11-29 299 0 0,-8 16 62 0 0,-24 49-18 0 0,1 0 0 0 0,0 0 1 0 0,0 0-1 0 0,0 0 0 0 0,2 0-44 0 0,-16 31 994 0 0,-13 24-765 0 0,-6 26-229 0 0,17-45 20 0 0,7-17-48 0 0,0 1 0 0 0,1 0 0 0 0,1 0 0 0 0,0 0 28 0 0,3-1-293 0 0,1-13 257 0 0,0-1 0 0 0,0 1 1 0 0,0 0-1 0 0,0-1 1 0 0,0 1-1 0 0,0-1 1 0 0,0 1-1 0 0,0-1 1 0 0,0 1-1 0 0,0-1 1 0 0,1 1-1 0 0,-1-1 1 0 0,0 1-1 0 0,0-1 0 0 0,1 1 1 0 0,-1-1-1 0 0,0 1 1 0 0,0-1-1 0 0,1 1 1 0 0,-1-1-1 0 0,1 1 1 0 0,-1-1-1 0 0,0 1 36 0 0,1-1-22 0 0,-1 0 0 0 0,1 0 0 0 0,-1 0 0 0 0,1 0 0 0 0,-1 0 1 0 0,0-1-1 0 0,1 1 0 0 0,-1 0 0 0 0,1 0 0 0 0,-1 0 0 0 0,0 0 0 0 0,1 0 0 0 0,-1 0 0 0 0,1-1 0 0 0,-1 1 0 0 0,0 0 0 0 0,1 0 1 0 0,-1-1-1 0 0,0 1 0 0 0,1 0 0 0 0,-1-1 0 0 0,0 1 0 0 0,0 0 0 0 0,1-1 0 0 0,-1 1 22 0 0,8-12-138 0 0,-6 9 68 0 0,11-14-79 0 0,-8 10 120 0 0,0 0 0 0 0,0 0 0 0 0,1-4 29 0 0,46-104 552 0 0,-8 18-165 0 0,-42 92-317 0 0,1 1 0 0 0,0-1 0 0 0,1-2-70 0 0,-1 6 176 0 0,-3 4-3 0 0,-3 7 104 0 0,-19 43 404 0 0,-11 38-681 0 0,17-47 40 0 0,8-22-136 0 0,-6 20 96 0 0,13-35-23 0 0,-4 14 37 0 0,5-19-62 0 0,0-1-1 0 0,0 0 1 0 0,0 0 0 0 0,0 0 0 0 0,0 0 0 0 0,0 0 0 0 0,0 0 0 0 0,0 0 0 0 0,0 1 0 0 0,1-1 0 0 0,-1 0 0 0 0,1 0 0 0 0,-1 0 0 0 0,1 0 0 0 0,-1 0 0 0 0,1 1 48 0 0,0-2-26 0 0,-1 0 0 0 0,1 0 1 0 0,-1 0-1 0 0,0 0 0 0 0,1 0 1 0 0,-1 1-1 0 0,1-1 0 0 0,-1 0 1 0 0,0 0-1 0 0,1 0 0 0 0,-1 0 1 0 0,1 0-1 0 0,-1-1 0 0 0,1 1 1 0 0,-1 0-1 0 0,0 0 0 0 0,1 0 1 0 0,-1 0-1 0 0,1 0 0 0 0,-1-1 1 0 0,0 1-1 0 0,1 0 0 0 0,-1 0 1 0 0,0 0-1 0 0,1-1 0 0 0,-1 1 1 0 0,0 0-1 0 0,1-1 0 0 0,-1 1 1 0 0,0 0 25 0 0,13-11-129 0 0,-13 10 98 0 0,8-7-120 0 0,-1-1-1 0 0,0 0 1 0 0,0 0 0 0 0,1-5 151 0 0,22-41-88 0 0,-26 47 134 0 0,16-32-30 0 0,-3 5 72 0 0,10-13-88 0 0,-25 44 12 0 0,-1 2 17 0 0,0 1 0 0 0,0-1-1 0 0,0 1 1 0 0,0-1-1 0 0,0 1 1 0 0,0 0 0 0 0,0-1-1 0 0,0 1 1 0 0,0 0-1 0 0,1 0 1 0 0,-1 0-29 0 0,-1 2 65 0 0,0 0 0 0 0,0-1 1 0 0,0 1-1 0 0,-1 0 0 0 0,1 0 0 0 0,0 0 0 0 0,-1 0 1 0 0,1 0-1 0 0,0-1 0 0 0,-1 2-65 0 0,-15 28 419 0 0,1 0 20 0 0,-7 18-439 0 0,-15 52-15 0 0,28-70-204 0 0,1 1 1 0 0,-1 11 218 0 0,8-40-127 0 0,1 0 0 0 0,0 1 1 0 0,0-1-1 0 0,0 1 0 0 0,0-1 1 0 0,1 2 126 0 0,-1-4-42 0 0,0 0 1 0 0,0 1 0 0 0,0-1 0 0 0,0 0 0 0 0,0 1 0 0 0,0-1-1 0 0,1 0 1 0 0,-1 1 0 0 0,0-1 0 0 0,0 0 0 0 0,0 1 0 0 0,1-1-1 0 0,-1 0 1 0 0,0 1 0 0 0,0-1 0 0 0,0 0 0 0 0,1 0 0 0 0,-1 0-1 0 0,0 1 42 0 0,1-1-29 0 0,-1 0-1 0 0,0 0 0 0 0,1 0 1 0 0,-1 0-1 0 0,0 0 0 0 0,1 0 1 0 0,-1 0-1 0 0,0 0 0 0 0,1 0 0 0 0,-1 0 1 0 0,0-1-1 0 0,1 1 0 0 0,-1 0 1 0 0,0 0-1 0 0,1 0 0 0 0,-1 0 1 0 0,0-1-1 0 0,0 1 0 0 0,1 0 1 0 0,-1 0-1 0 0,0 0 0 0 0,0-1 0 0 0,1 1 1 0 0,-1 0-1 0 0,0-1 30 0 0,6-6-112 0 0,0-1 0 0 0,0 0 0 0 0,-1 0 0 0 0,0 0 0 0 0,-1-1 0 0 0,0 0 0 0 0,0 0 112 0 0,9-18-183 0 0,47-100 269 0 0,-51 106-33 0 0,10-14 130 0 0,-11 21-49 0 0,-4 8 108 0 0,-4 6-233 0 0,0 0 0 0 0,0 0 0 0 0,0 0 0 0 0,0 0 0 0 0,0 0 0 0 0,0 0 0 0 0,0 0 0 0 0,0 0 0 0 0,0 0 0 0 0,0 0 0 0 0,0 0 0 0 0,0 0 1 0 0,1 0-1 0 0,-1 0 0 0 0,0 0 0 0 0,0 0 0 0 0,0 0 0 0 0,0 0 0 0 0,0 0 0 0 0,0 0 0 0 0,0 0 0 0 0,0 0 0 0 0,0 0 0 0 0,0 0 0 0 0,0 0 1 0 0,0 0-1 0 0,0 0 0 0 0,0 0 0 0 0,0 0 0 0 0,0 0 0 0 0,0 0 0 0 0,0 0 0 0 0,0 0 0 0 0,0 0 0 0 0,0 0 0 0 0,0 0 0 0 0,0 0 0 0 0,0 0 0 0 0,0 0 1 0 0,0 0-1 0 0,0 0 0 0 0,0 0 0 0 0,0 0 0 0 0,0 0 0 0 0,0 0 0 0 0,0 0 0 0 0,0 0 0 0 0,0 0 0 0 0,0 0 0 0 0,0 0 0 0 0,0 0 0 0 0,0 0 1 0 0,0 0-1 0 0,1 0 0 0 0,-1 0 0 0 0,0 0 0 0 0,0 0 0 0 0,0 0 0 0 0,0 0 0 0 0,0 0 0 0 0,0 0 0 0 0,0 0 0 0 0,0 0 0 0 0,0 0 0 0 0,0 0-9 0 0,-5 9 668 0 0,-4 9-379 0 0,-1 0-1 0 0,2 0 0 0 0,-2 8-288 0 0,-4 8 209 0 0,5-14-241 0 0,-23 57-82 0 0,27-63-51 0 0,1 0-1 0 0,0 0 1 0 0,2 0 0 0 0,-2 11 165 0 0,4-25-37 0 0,0 0 1 0 0,0 1-1 0 0,0-1 0 0 0,0 1 0 0 0,0-1 1 0 0,0 1-1 0 0,0-1 0 0 0,0 1 0 0 0,0-1 1 0 0,0 1-1 0 0,0-1 0 0 0,0 0 0 0 0,0 1 1 0 0,0-1-1 0 0,0 1 0 0 0,1-1 0 0 0,-1 1 1 0 0,0-1 36 0 0,0 0-33 0 0,0 0 0 0 0,1 0 0 0 0,-1 0 0 0 0,0 0 0 0 0,0 0 0 0 0,0 0 0 0 0,1 0 0 0 0,-1 0 0 0 0,0 0 0 0 0,0 0 0 0 0,0 0 0 0 0,0 0 0 0 0,1 0 0 0 0,-1 0 0 0 0,0 0 0 0 0,0 0 0 0 0,0 0 0 0 0,0 0 0 0 0,1-1 0 0 0,-1 1 0 0 0,0 0 0 0 0,0 0 0 0 0,0 0 0 0 0,0 0 0 0 0,0 0 0 0 0,0 0 0 0 0,1 0 0 0 0,-1-1 0 0 0,0 1 33 0 0,10-14-744 0 0,-4 3 670 0 0,-1 0 0 0 0,4-9 74 0 0,4-11 76 0 0,-3 8-16 0 0,0-2-60 0 0,4-9 39 0 0,-7 22 87 0 0,-5 8 32 0 0,-3 6 238 0 0,-18 40 467 0 0,10-21-813 0 0,0 2 0 0 0,2 0 0 0 0,-3 15-50 0 0,8-31 17 0 0,-8 45 127 0 0,5-27-557 0 0,-1 3 413 0 0,3-16-188 0 0,2-8-237 0 0,0 1 0 0 0,0 0 1 0 0,-2 4 424 0 0,4-7-434 0 0,1 8 337 0 0,0 10 219 0 0,-7-3-280 0 0,-5 23 216 0 0,10-40-59 0 0,0 1 0 0 0,0-1 0 0 0,0 1-1 0 0,0-1 1 0 0,0 1 0 0 0,1-1-1 0 0,-1 0 1 0 0,0 1 0 0 0,0-1 0 0 0,0 1-1 0 0,0-1 1 0 0,0 0 0 0 0,1 1-1 0 0,-1-1 1 0 0,0 0 0 0 0,0 1 0 0 0,1-1-1 0 0,-1 0 1 0 0,0 1 0 0 0,1-1 0 0 0,-1 0-1 0 0,0 1 1 0 0,1-1 0 0 0,-1 0-1 0 0,0 0 1 0 0,1 1 0 0 0,-1-1 0 0 0,0 0-1 0 0,1 0 1 0 0,-1 0 0 0 0,1 0-1 0 0,-1 0 1 0 0,0 1 0 0 0,1-1 0 0 0,-1 0-1 0 0,1 0 1 0 0,-1 0 0 0 0,1 0-1 0 0,-1 0 1 0 0,0 0 0 0 0,1 0 0 0 0,0-1 1 0 0,-1 1 1 0 0,1 0 1 0 0,0 0 0 0 0,0 0-1 0 0,-1 0 1 0 0,1 0-1 0 0,0 0 1 0 0,-1-1 0 0 0,1 1-1 0 0,0 0 1 0 0,0 0-1 0 0,-1-1 1 0 0,1 1 0 0 0,-1-1-1 0 0,1 1 1 0 0,0 0-1 0 0,-1-1 1 0 0,1 1 0 0 0,-1-1-1 0 0,1 0 1 0 0,-1 1 0 0 0,1-1-1 0 0,-1 1 1 0 0,1-1-1 0 0,-1 0 1 0 0,0 1 0 0 0,1-1-1 0 0,-1 0 1 0 0,0 1-1 0 0,0-1 1 0 0,1 0-2 0 0,-1 1 0 0 0,0-1 1 0 0,0 1-1 0 0,0 0 0 0 0,0 0 0 0 0,0 0 1 0 0,0-1-1 0 0,0 1 0 0 0,0 0 0 0 0,0 0 0 0 0,1 0 1 0 0,-1-1-1 0 0,0 1 0 0 0,0 0 0 0 0,0 0 1 0 0,0 0-1 0 0,1 0 0 0 0,-1 0 0 0 0,0-1 1 0 0,0 1-1 0 0,0 0 0 0 0,1 0 0 0 0,-1 0 1 0 0,0 0-1 0 0,0 0 0 0 0,0 0 0 0 0,1 0 1 0 0,-1 0-1 0 0,0 0 0 0 0,0 0 0 0 0,1 0 1 0 0,-1 0-1 0 0,0 0 0 0 0,0 0 1 0 0,1-1-1 0 0,-1 1 1 0 0,0 0-1 0 0,1 0 1 0 0,-1 0-1 0 0,0 0 1 0 0,1 0-1 0 0,-1 0 1 0 0,0 0-1 0 0,1-1 1 0 0,-1 1-1 0 0,0 0 1 0 0,0 0-1 0 0,1 0 1 0 0,-1-1-1 0 0,0 1 1 0 0,0 0-1 0 0,0 0 1 0 0,1-1-1 0 0,-1 1 1 0 0,0 0-1 0 0,7-10-29 0 0,-6 8-65 0 0,1 0 0 0 0,-1-1 1 0 0,1 1-1 0 0,-1 0 0 0 0,1-2 94 0 0,2-8-352 0 0,-1 0 1 0 0,1-9 351 0 0,-1 8 59 0 0,3-9 207 0 0,0 1-1 0 0,2 0 1 0 0,3-5-266 0 0,3-9 131 0 0,-7 14 274 0 0,2-11-405 0 0,5-15 457 0 0,-10 36-294 0 0,4-13 90 0 0,-5 13-315 0 0,-2 6 70 0 0,1 0 1 0 0,-1-1-1 0 0,-1 1 0 0 0,1 0 0 0 0,-1 0 1 0 0,0-1-1 0 0,0-4-8 0 0,0 5 55 0 0,0 0 1 0 0,0 1-1 0 0,0-1 1 0 0,1 0-1 0 0,0 0 1 0 0,-1 1-1 0 0,2-1 1 0 0,-1 0-56 0 0,0 2 69 0 0,5-22 254 0 0,-5 21-257 0 0,0 1 0 0 0,-1-1 0 0 0,0 0 0 0 0,0-1-66 0 0,-2-9 100 0 0,-12-2-30 0 0,12 14-3 0 0,0 0 1 0 0,0 0 0 0 0,1-1 0 0 0,-1 1 0 0 0,0-2-68 0 0,-4-6-158 0 0,5 8 138 0 0,1 2 25 0 0,0 0 0 0 0,0 0 0 0 0,0 0 0 0 0,0 0 0 0 0,0-1 0 0 0,0 1 0 0 0,0 0 0 0 0,-1 0 0 0 0,1 0 0 0 0,0 0 0 0 0,0 0 0 0 0,0 0-1 0 0,0 0 1 0 0,0 0 0 0 0,0 0 0 0 0,0 0 0 0 0,0 0 0 0 0,0 0 0 0 0,0-1 0 0 0,0 1 0 0 0,0 0 0 0 0,0 0 0 0 0,0 0 0 0 0,-1 0 0 0 0,1 0 0 0 0,0 0 0 0 0,0 0 0 0 0,0 0 0 0 0,0 0 0 0 0,0 0 0 0 0,0 0 0 0 0,0 0 0 0 0,0 0 0 0 0,0 0 0 0 0,-1 0 0 0 0,1 0 0 0 0,0 0 0 0 0,0 0 0 0 0,0 0 0 0 0,0 0-1 0 0,0 0 1 0 0,0 0 0 0 0,0 0 0 0 0,0 0 0 0 0,0 0 0 0 0,0 0 0 0 0,-1 1-5 0 0,-1-2 33 0 0,2 0-32 0 0,0 1 0 0 0,0 0 0 0 0,0 0 0 0 0,0 0-1 0 0,0 0 1 0 0,-1-1 0 0 0,1 1 0 0 0,0 0 0 0 0,0 0 0 0 0,0 0 0 0 0,0 0-1 0 0,-1 0 1 0 0,1 0 0 0 0,0 0 0 0 0,0 0 0 0 0,0-1 0 0 0,-1 1-1 0 0,1 0 1 0 0,0 0 0 0 0,0 0 0 0 0,0 0 0 0 0,-1 0 0 0 0,1 0 0 0 0,0 0-1 0 0,0 0 1 0 0,-1 0 0 0 0,1 0 0 0 0,0 0 0 0 0,0 1 0 0 0,0-1-1 0 0,-1 0 1 0 0,1 0-1 0 0,0 0-6 0 0,0 0-1 0 0,0 0 0 0 0,-1 0 1 0 0,1 0-1 0 0,0 0 1 0 0,0 0-1 0 0,0 0 0 0 0,-1 0 1 0 0,1 0-1 0 0,0 0 0 0 0,0 0 1 0 0,0 0-1 0 0,0 0 0 0 0,-1 0 1 0 0,1 0-1 0 0,0 0 1 0 0,0 0-1 0 0,0 0 0 0 0,-1 0 1 0 0,1 0-1 0 0,0 0 0 0 0,0 0 1 0 0,0 0-1 0 0,0 0 0 0 0,-1-1 1 0 0,1 1-1 0 0,0 0 1 0 0,0 0-1 0 0,0 0 0 0 0,0 0 1 0 0,0 0-1 0 0,0 0 0 0 0,-1-1 7 0 0,-1-6-2 0 0,2 7 8 0 0,0 0 0 0 0,0-1 1 0 0,0 1-1 0 0,0-1 0 0 0,0 1 0 0 0,0 0 0 0 0,0-1 0 0 0,0 1 1 0 0,0-1-1 0 0,0 1 0 0 0,0 0 0 0 0,0-1 0 0 0,-1 1 0 0 0,1 0 1 0 0,0-1-1 0 0,0 1 0 0 0,0 0 0 0 0,-1-1 0 0 0,1 1 0 0 0,0 0 1 0 0,-1-1-1 0 0,1 1 0 0 0,0 0 0 0 0,-1 0 0 0 0,1-1 0 0 0,0 1 0 0 0,-1 0 1 0 0,1 0-1 0 0,0 0 0 0 0,-1-1 0 0 0,1 1 0 0 0,0 0-6 0 0,-4-1 188 0 0,3 1-73 0 0,1 0-116 0 0,0 0 1 0 0,0 0-1 0 0,0 0 1 0 0,-1 0-1 0 0,1 0 0 0 0,0 0 1 0 0,0 0-1 0 0,0 0 1 0 0,0 0-1 0 0,0 0 0 0 0,0 0 1 0 0,0 0-1 0 0,0 0 1 0 0,0 0-1 0 0,0 0 0 0 0,0 0 1 0 0,0 0-1 0 0,0 0 1 0 0,0 0-1 0 0,0 0 0 0 0,0 0 1 0 0,0 0-1 0 0,-1 0 0 0 0,1 0 1 0 0,0 0-1 0 0,0 0 1 0 0,0 0-1 0 0,0 0 0 0 0,0 0 1 0 0,0 0-1 0 0,0 0 1 0 0,0 0-1 0 0,0 0 0 0 0,0 0 1 0 0,0 0-1 0 0,0 0 1 0 0,0 0-1 0 0,0 0 0 0 0,0 0 1 0 0,0 0-1 0 0,0 0 1 0 0,0-1-1 0 0,0 1 0 0 0,0 0 1 0 0,0 0-1 0 0,0 0 0 0 0,0 0 1 0 0,0 0-1 0 0,0 0 1 0 0,0 0-1 0 0,0 0 0 0 0,0 0 1 0 0,0 0-1 0 0,0 0 1 0 0,0 0-1 0 0,0 0 0 0 0,0 0 1 0 0,0 0-1 0 0,0 0 1 0 0,0 0-1 0 0,0 0 0 0 0,0-1 1 0 0,0 1-1 0 0,0 0 1 0 0,2-7-33 0 0,0-4 161 0 0,-1 9 50 0 0,-1 5-199 0 0,0-2 92 0 0,-1-3 105 0 0,1 2-178 0 0,0 0 0 0 0,0 0 0 0 0,0 0 0 0 0,0 0 0 0 0,0 1 0 0 0,0-1 0 0 0,0 0 0 0 0,0 0 0 0 0,0 0 0 0 0,0 0 0 0 0,0 0 0 0 0,1 0 0 0 0,-1 1 0 0 0,0-1 0 0 0,0 0 0 0 0,0 0 0 0 0,0 0 0 0 0,0 0-1 0 0,0 0 1 0 0,0 0 0 0 0,0 1 0 0 0,0-1 0 0 0,0 0 0 0 0,1 0 0 0 0,-1 0 0 0 0,0 0 0 0 0,0 0 0 0 0,0 0 0 0 0,0 0 2 0 0,7 1 213 0 0,-8-1-218 0 0,0 0 0 0 0,0-1 0 0 0,-1 1 1 0 0,1 0-1 0 0,0 0 0 0 0,0 1 0 0 0,0-1 1 0 0,0 0-1 0 0,-1 0 0 0 0,1 1 1 0 0,0-1-1 0 0,0 0 0 0 0,-1 1 5 0 0,1-1 5 0 0,1 0-1 0 0,-1 1 0 0 0,1-1 1 0 0,-1 0-1 0 0,1 0 1 0 0,-1 0-1 0 0,1 0 1 0 0,-1-1-1 0 0,0 1 1 0 0,1 0-1 0 0,-1 0 0 0 0,1 0 1 0 0,-1 0-1 0 0,1 0 1 0 0,-1-1-1 0 0,1 1 1 0 0,-1 0-1 0 0,1 0 0 0 0,-1-1-4 0 0,1 1-6 0 0,-1 0-1 0 0,1-1 1 0 0,-1 1-1 0 0,0 0 0 0 0,1-1 1 0 0,-1 1-1 0 0,0 0 1 0 0,1 0-1 0 0,-1 0 1 0 0,0 0-1 0 0,0 0 0 0 0,1 0 1 0 0,-1 0-1 0 0,0 0 7 0 0,0 0-14 0 0,1 0-1 0 0,-1 0 0 0 0,0 0 1 0 0,1 0-1 0 0,-1 0 1 0 0,0 0-1 0 0,0 0 0 0 0,1-1 1 0 0,-1 1-1 0 0,0 0 1 0 0,1 0-1 0 0,-1-1 15 0 0,0 1-2 0 0,1 0 0 0 0,-1 0 0 0 0,1 0 0 0 0,-1-1 0 0 0,1 1 0 0 0,-1 0 0 0 0,0 0 0 0 0,1 0 0 0 0,-1 0 0 0 0,0 0 0 0 0,1 0 0 0 0,-1 0 0 0 0,1 0 0 0 0,-1 0 0 0 0,0 0 0 0 0,1 0 2 0 0,-4 1-28 0 0,1 0 0 0 0,-1 0 0 0 0,1-1 0 0 0,-1 0 0 0 0,0 0 0 0 0,1 0 0 0 0,-1 0-1 0 0,1-1 1 0 0,-1 1 0 0 0,0-1 0 0 0,-2-1 28 0 0,6 2 3 0 0,-1 0 0 0 0,1-1-1 0 0,-1 1 1 0 0,1-1 0 0 0,-1 1 0 0 0,1-1-1 0 0,-1 1 1 0 0,1-1 0 0 0,-1 1 0 0 0,1-1-1 0 0,0 1 1 0 0,-1-1 0 0 0,1 1 0 0 0,0-1-1 0 0,-1 0-2 0 0,-3-6 4 0 0,3 7 1 0 0,1-1 1 0 0,0 1 0 0 0,0 0 0 0 0,0 0-1 0 0,0 0 1 0 0,-1 0 0 0 0,1 0-1 0 0,0 0 1 0 0,0 0 0 0 0,0-1 0 0 0,-1 1-1 0 0,1 0 1 0 0,0 0 0 0 0,0 0 0 0 0,0 0-1 0 0,-1 0 1 0 0,1 0 0 0 0,0 0 0 0 0,0 0-1 0 0,-1 0 1 0 0,1 0 0 0 0,0 0 0 0 0,0 0-1 0 0,0 0 1 0 0,-1 0 0 0 0,1 1-1 0 0,0-1 1 0 0,0 0 0 0 0,0 0 0 0 0,-1 0-1 0 0,1 0 1 0 0,0 0-6 0 0,-1 1 8 0 0,0-1 0 0 0,0 0 0 0 0,0 1 0 0 0,0-1 0 0 0,0 0 0 0 0,0 0-1 0 0,0 1 1 0 0,-1-1 0 0 0,1 0 0 0 0,0 0 0 0 0,0 0 0 0 0,-1-1-8 0 0,1 1 7 0 0,0 0-1 0 0,0 0 1 0 0,0 0-1 0 0,0 0 1 0 0,0 0-1 0 0,-1 0 1 0 0,1 1-1 0 0,0-1 1 0 0,0 0-1 0 0,0 0 1 0 0,0 1-1 0 0,-1 0-6 0 0,0 0-1 0 0,-1 0 0 0 0,1 0-1 0 0,-1 1 1 0 0,1-2-1 0 0,-1 1 1 0 0,0 0-1 0 0,0 0 1 0 0,1-1-1 0 0,-3 1 2 0 0,4-1 0 0 0,0 0 0 0 0,0 0 0 0 0,0 0 0 0 0,-1 0 0 0 0,1 0 0 0 0,0 0 1 0 0,0 0-1 0 0,0 0 0 0 0,0 0 0 0 0,-1-1 0 0 0,1 1 0 0 0,0 0 0 0 0,0-1 0 0 0,0 1 0 0 0,0-1 0 0 0,0 1 0 0 0,0-1 0 0 0,0 0 0 0 0,0 1 0 0 0,0-1 0 0 0,0 0 0 0 0,0 0 0 0 0,0 0 0 0 0,0 1 0 0 0,0 0-1 0 0,0-1 1 0 0,0 1-1 0 0,0 0 1 0 0,0 0-1 0 0,0-1 1 0 0,0 1-1 0 0,0 0 1 0 0,0 0 0 0 0,0 0-1 0 0,0 0 1 0 0,-1 0 0 0 0,-9 0 99 0 0,-2-1-74 0 0,12 1-32 0 0,0 0 1 0 0,0 0 0 0 0,0 0-1 0 0,0 0 1 0 0,0 0-1 0 0,0 0 1 0 0,0 0-1 0 0,0-1 1 0 0,0 1-1 0 0,1 0 1 0 0,-1-1 0 0 0,0 1-1 0 0,0 0 1 0 0,0-1-1 0 0,0 1 1 0 0,0-1-1 0 0,0 1 1 0 0,1-1-1 0 0,-1 0 7 0 0,-3-1 57 0 0,0-2 49 0 0,-15 39 361 0 0,5-10-258 0 0,-5 10 341 0 0,-4 12-550 0 0,8-11 70 0 0,-1 2 29 0 0,-3 1-99 0 0,11-22-2 0 0,-1 1 29 0 0,-1 0 0 0 0,-1 0 1 0 0,0-1-1 0 0,-7 7-27 0 0,-10 10 33 0 0,-16 17-104 0 0,44-51 72 0 0,-17 18-43 0 0,1 1 1 0 0,-6 10 41 0 0,21-26-427 0 0,4-6 233 0 0,5-4 128 0 0,41-52-78 0 0,-30 38 222 0 0,10-8-78 0 0,5-5 89 0 0,-32 31-92 0 0,7-7 58 0 0,1 0 1 0 0,1 0 0 0 0,-1 1 0 0 0,6-3-56 0 0,-15 11 6 0 0,-1 1 0 0 0,1 0 0 0 0,-1-1 0 0 0,0 1 0 0 0,1 0 0 0 0,-1 0 0 0 0,1-1 0 0 0,-1 1 0 0 0,1 0 0 0 0,-1 0 0 0 0,1 0 0 0 0,-1 0 0 0 0,1-1 0 0 0,-1 1 0 0 0,1 0 0 0 0,0 0 0 0 0,-1 0 0 0 0,1 0 0 0 0,-1 0 1 0 0,1 1-1 0 0,-1-1-6 0 0,0 0 6 0 0,1 0 0 0 0,-1 0 1 0 0,0 1-1 0 0,0-1 0 0 0,0 0 1 0 0,1 0-1 0 0,-1 1 1 0 0,0-1-1 0 0,0 0 0 0 0,0 1 1 0 0,0-1-1 0 0,0 0 0 0 0,0 0 1 0 0,0 1-1 0 0,0-1 0 0 0,0 0 1 0 0,1 1-1 0 0,-1-1 1 0 0,0 0-1 0 0,-1 1 0 0 0,1-1 1 0 0,0 0-1 0 0,0 1 0 0 0,0-1 1 0 0,0 0-1 0 0,0 0 1 0 0,0 1-1 0 0,0-1 0 0 0,0 0 1 0 0,0 1-1 0 0,-1-1 0 0 0,1 0-6 0 0,-4 9 68 0 0,0 0 0 0 0,-1-1-1 0 0,-5 8-67 0 0,-3 3 49 0 0,-6 16-104 0 0,1 2 55 0 0,-2 5-50 0 0,10-24-87 0 0,3-6 71 0 0,-4 11 66 0 0,9-18-15 0 0,1-1 0 0 0,0 0 0 0 0,0 1 0 0 0,0-1 0 0 0,0 1 0 0 0,1-1 0 0 0,-1 4 15 0 0,1-8-17 0 0,0 1 0 0 0,0-1 0 0 0,0 0-1 0 0,0 1 1 0 0,0-1 0 0 0,0 0 0 0 0,0 1 0 0 0,0-1-1 0 0,0 0 1 0 0,0 1 0 0 0,0-1 0 0 0,1 0 0 0 0,-1 1 0 0 0,0-1-1 0 0,0 0 1 0 0,0 0 0 0 0,0 1 0 0 0,0-1 0 0 0,1 0 0 0 0,-1 0-1 0 0,0 1 1 0 0,0-1 0 0 0,1 0 0 0 0,-1 0 0 0 0,0 0-1 0 0,0 1 1 0 0,1-1 0 0 0,-1 0 0 0 0,0 0 17 0 0,1 0-21 0 0,-1 0-1 0 0,1 0 1 0 0,0 0 0 0 0,-1 0-1 0 0,1 0 1 0 0,0 0 0 0 0,-1 0-1 0 0,1 0 1 0 0,-1 0 0 0 0,1 0-1 0 0,0 0 1 0 0,-1 0 0 0 0,1-1-1 0 0,0 1 22 0 0,2-2-65 0 0,0 1 0 0 0,0-1 0 0 0,0 0-1 0 0,0 0 1 0 0,0-1 65 0 0,5-4-49 0 0,-1-1-1 0 0,0 0 0 0 0,-1-1 1 0 0,1 1-1 0 0,1-6 50 0 0,-7 12 11 0 0,11-15 67 0 0,3-6-476 0 0,8-16 398 0 0,-28 43 195 0 0,3-3-189 0 0,0 0 0 0 0,1 1 0 0 0,-1-1 0 0 0,0 1 1 0 0,1-1-1 0 0,-2 2-6 0 0,-44 72-334 0 0,39-58 356 0 0,7-7 38 0 0,1-10-53 0 0,0 1 0 0 0,0-1 0 0 0,0 0 0 0 0,1 1 0 0 0,-1-1 0 0 0,0 0-1 0 0,0 0 1 0 0,0 1 0 0 0,0-1 0 0 0,0 0 0 0 0,0 0 0 0 0,1 0-1 0 0,-1 1 1 0 0,0-1 0 0 0,0 0 0 0 0,0 0 0 0 0,1 0 0 0 0,-1 1-1 0 0,0-1 1 0 0,0 0 0 0 0,1 0 0 0 0,-1 0 0 0 0,0 0 0 0 0,0 0-1 0 0,1 1 1 0 0,-1-1 0 0 0,0 0-7 0 0,1-1-6 0 0,0 1 0 0 0,-1 0 0 0 0,1-1 0 0 0,0 1 0 0 0,-1 0 0 0 0,1-1 0 0 0,-1 1 1 0 0,1-1-1 0 0,0 1 0 0 0,-1-1 0 0 0,1 1 0 0 0,-1-1 0 0 0,1 1 0 0 0,-1-1 0 0 0,0 0 0 0 0,1 1 0 0 0,-1-1 6 0 0,3-3-42 0 0,17-17 317 0 0,-9 9-253 0 0,-1 0 1 0 0,1 0-1 0 0,3-8-22 0 0,-9 13-56 0 0,-6 12-19 0 0,-7 12 104 0 0,5-12-71 0 0,1-1 0 0 0,1 1-1 0 0,-1-1 1 0 0,1 1 0 0 0,0-1-1 0 0,0 1 1 0 0,0 0-1 0 0,0 0 1 0 0,1 2 42 0 0,17-2 184 0 0,-16-5-188 0 0,0 0 0 0 0,-1 0 0 0 0,1 0-1 0 0,0 0 1 0 0,-1 0 0 0 0,1 0 0 0 0,-1 0 0 0 0,1 0 0 0 0,0-1-1 0 0,-1 1 1 0 0,1 0 0 0 0,0 0 0 0 0,-1 0 0 0 0,1-1 0 0 0,-1 1-1 0 0,1 0 1 0 0,-1-1 0 0 0,1 1 0 0 0,-1 0 4 0 0,13-11 30 0 0,1 1 424 0 0,0 1 127 0 0,-14 8-573 0 0,0 1 0 0 0,0 0 1 0 0,0 0-1 0 0,0 0 1 0 0,0 0-1 0 0,0 0 1 0 0,0 0-1 0 0,1 0 0 0 0,-1 0 1 0 0,0 0-1 0 0,0 0 1 0 0,0 0-1 0 0,0 0 1 0 0,0 0-1 0 0,0 0 0 0 0,0 0 1 0 0,0 0-1 0 0,0 0 1 0 0,1 0-1 0 0,-1 0 0 0 0,0 0 1 0 0,0 0-1 0 0,0 0 1 0 0,0 0-1 0 0,0 0 1 0 0,0 0-1 0 0,0 0 0 0 0,0 0 1 0 0,0 0-1 0 0,1 0 1 0 0,-1 0-1 0 0,0 0 1 0 0,0 0-1 0 0,0 0 0 0 0,0 0 1 0 0,0 1-1 0 0,0-1 1 0 0,0 0-1 0 0,0 0 1 0 0,0 0-1 0 0,0 0 0 0 0,0 0 1 0 0,0 0-1 0 0,0 0 1 0 0,0 0-1 0 0,1 0 1 0 0,-1 0-1 0 0,0 1 0 0 0,0-1 1 0 0,0 0-1 0 0,0 0 1 0 0,0 0-1 0 0,0 0 0 0 0,0 0 1 0 0,0 0-1 0 0,0 0 1 0 0,0 0-1 0 0,0 1 1 0 0,0-1-1 0 0,0 0 0 0 0,0 0 1 0 0,-1 0-1 0 0,1 0 1 0 0,0 0-1 0 0,0 0 1 0 0,0 0-1 0 0,0 0 0 0 0,0 0-8 0 0,-1 7 146 0 0,0-2-189 0 0,0-1-1 0 0,1 0 0 0 0,-1 0 0 0 0,1 0 1 0 0,0 3 43 0 0,0-7-4 0 0,0 0 0 0 0,0 1 0 0 0,0-1 1 0 0,0 0-1 0 0,0 0 0 0 0,0 1 0 0 0,0-1 1 0 0,0 0-1 0 0,0 0 0 0 0,0 1 0 0 0,0-1 0 0 0,0 0 1 0 0,1 0-1 0 0,-1 0 0 0 0,0 1 0 0 0,0-1 1 0 0,0 0-1 0 0,0 0 0 0 0,0 0 0 0 0,1 1 0 0 0,-1-1 1 0 0,0 0-1 0 0,0 0 0 0 0,0 0 0 0 0,1 0 1 0 0,-1 0-1 0 0,0 1 4 0 0,9-1 11 0 0,-7 0-50 0 0,-1 0 1 0 0,1-1 0 0 0,0 1 0 0 0,0-1 0 0 0,-1 1-1 0 0,1-1 1 0 0,0 0 0 0 0,-1 0 0 0 0,2 0 38 0 0,-3 1-8 0 0,1-1 0 0 0,-1 1 0 0 0,1 0 1 0 0,-1 0-1 0 0,1 0 0 0 0,-1-1 0 0 0,1 1 0 0 0,-1 0 1 0 0,1 0-1 0 0,-1 0 0 0 0,1 0 0 0 0,-1 0 0 0 0,1 0 0 0 0,-1 0 1 0 0,1 0 7 0 0,-1 0-31 0 0,1 0 1 0 0,-1 0-1 0 0,0 1 1 0 0,1-1-1 0 0,-1 0 1 0 0,1-1-1 0 0,-1 1 1 0 0,1 0-1 0 0,-1 0 1 0 0,0 0-1 0 0,1 0 1 0 0,-1 0 0 0 0,1 0-1 0 0,-1 0 1 0 0,0-1-1 0 0,1 1 1 0 0,-1 0-1 0 0,1 0 1 0 0,-1-1 30 0 0,0 1-9 0 0,0 0 1 0 0,0 1-1 0 0,0-1 0 0 0,0 0 1 0 0,0 0-1 0 0,0 0 1 0 0,0 0-1 0 0,0 0 1 0 0,0 0-1 0 0,0 0 0 0 0,0 0 1 0 0,-1 0-1 0 0,1 1 1 0 0,0-1-1 0 0,0 0 0 0 0,0 0 1 0 0,1 0-1 0 0,-1 0 1 0 0,0 0-1 0 0,0 0 1 0 0,0 0-1 0 0,0 0 0 0 0,0 1 1 0 0,0-1-1 0 0,0 0 1 0 0,0 0-1 0 0,0 0 0 0 0,0 0 1 0 0,0 0-1 0 0,0 0 1 0 0,0 0-1 0 0,0 0 0 0 0,0 0 1 0 0,0 0-1 0 0,0 0 1 0 0,0 1-1 0 0,1-1 1 0 0,-1 0-1 0 0,0 0 0 0 0,0 0 1 0 0,0 0-1 0 0,0 0 1 0 0,0 0-1 0 0,0 0 0 0 0,0 0 1 0 0,0 0-1 0 0,0 0 9 0 0,1 0-16 0 0,-1 0 0 0 0,0 0 0 0 0,0 0 1 0 0,1 0-1 0 0,-1 0 0 0 0,0 0 0 0 0,0-1 0 0 0,1 1 0 0 0,-1 0 0 0 0,0 0 0 0 0,0 0 0 0 0,1 0 0 0 0,-1 0 0 0 0,0 0 0 0 0,0-1 0 0 0,0 1 0 0 0,0 0 0 0 0,1 0 0 0 0,-1 0 0 0 0,0-1 0 0 0,0 1 1 0 0,0 0-1 0 0,0 0 0 0 0,0 0 0 0 0,0-1 0 0 0,1 1 0 0 0,-1 0 0 0 0,0 0 0 0 0,0-1 0 0 0,0 1 0 0 0,0 0 0 0 0,0 0 0 0 0,0-1 0 0 0,0 1 0 0 0,0 0 16 0 0,6-31-96 0 0,-5 27 88 0 0,-1 1 0 0 0,0-1 0 0 0,1 0 0 0 0,-2 0 0 0 0,1 1 0 0 0,0-1 0 0 0,-1-2 8 0 0,0 4 20 0 0,0 1-1 0 0,0-1 1 0 0,0 0 0 0 0,0 1-1 0 0,0-1 1 0 0,0 1 0 0 0,0-1-1 0 0,-1 1 1 0 0,1-1 0 0 0,0 1-1 0 0,-1 0 1 0 0,1 0-1 0 0,-1-1 1 0 0,0 1 0 0 0,1 0-1 0 0,-1 1 1 0 0,0-1 0 0 0,1 0-1 0 0,-1 0 1 0 0,0 1-1 0 0,0-1 1 0 0,0 1 0 0 0,0 0-1 0 0,0-1 1 0 0,0 1 0 0 0,0 0-1 0 0,0 0 1 0 0,1 0-1 0 0,-1 0 1 0 0,0 1 0 0 0,0-1-1 0 0,-1 1-19 0 0,2-1 23 0 0,0 1-1 0 0,1-1 0 0 0,-1 1 1 0 0,0-1-1 0 0,1 1 0 0 0,-1 0 1 0 0,0 0-1 0 0,1-1 0 0 0,-1 1 1 0 0,1 0-1 0 0,-1 0 0 0 0,1-1 0 0 0,-1 1 1 0 0,1 0-1 0 0,0 0 0 0 0,-1 0 1 0 0,1 0-23 0 0,-4 17 441 0 0,4-16-420 0 0,-1 0 1 0 0,1 0 0 0 0,0 0 0 0 0,0 0-1 0 0,0 0 1 0 0,0 1 0 0 0,0-1 0 0 0,0 0-1 0 0,1 0 1 0 0,-1 0 0 0 0,1 0 0 0 0,0 0-1 0 0,-1 0 1 0 0,1 0 0 0 0,0 0 0 0 0,0 0-1 0 0,0 0 1 0 0,0 0 0 0 0,1 0-22 0 0,7 10-31 0 0,-9-11 35 0 0,1 0-1 0 0,0 0 0 0 0,-1 0 0 0 0,1 0 0 0 0,0 0 1 0 0,-1 0-1 0 0,1 0 0 0 0,0 0 0 0 0,0 0 0 0 0,0-1 1 0 0,0 1-1 0 0,0 0 0 0 0,0 0 0 0 0,0-1 0 0 0,0 1 1 0 0,0-1-1 0 0,0 1 0 0 0,1-1 0 0 0,-1 1 0 0 0,1-1-3 0 0,11 5-113 0 0,-11-4 76 0 0,-1-1 0 0 0,1 1 0 0 0,-1 0 0 0 0,1-1 0 0 0,-1 1 0 0 0,1-1 0 0 0,0 0 0 0 0,-1 1 0 0 0,2-1 37 0 0,-3 0-22 0 0,1 0 1 0 0,0 0-1 0 0,-1 0 1 0 0,1 0-1 0 0,-1 0 1 0 0,1 0-1 0 0,0 0 0 0 0,-1 0 1 0 0,1 0-1 0 0,-1 0 1 0 0,1 1-1 0 0,0-1 1 0 0,-1 0-1 0 0,1 0 1 0 0,-1 1-1 0 0,1-1 1 0 0,-1 0-1 0 0,1 1 1 0 0,-1-1-1 0 0,1 0 1 0 0,-1 1-1 0 0,1-1 1 0 0,-1 1-1 0 0,0-1 1 0 0,1 1-1 0 0,-1-1 1 0 0,0 1-1 0 0,1-1 1 0 0,-1 1 21 0 0,1 1-38 0 0,-1 0-1 0 0,0 0 1 0 0,0-1 0 0 0,0 1 0 0 0,0 0 0 0 0,0 0 0 0 0,0 0-1 0 0,0 1 39 0 0,-1 6 41 0 0,2-9-72 0 0,-1 0-1 0 0,0 0 1 0 0,0 0 0 0 0,0 0-1 0 0,0 1 1 0 0,1-1-1 0 0,-1 0 1 0 0,0 0-1 0 0,0 0 1 0 0,0 0 0 0 0,1 0-1 0 0,-1 0 1 0 0,0 0-1 0 0,0 1 1 0 0,1-1-1 0 0,-1 0 1 0 0,0 0 0 0 0,0 0-1 0 0,1 0 1 0 0,-1 0-1 0 0,0 0 1 0 0,0 0-1 0 0,1 0 1 0 0,-1 0-1 0 0,0 0 1 0 0,0-1 0 0 0,1 1-1 0 0,-1 0 1 0 0,0 0-1 0 0,0 0 1 0 0,0 0-1 0 0,1 0 1 0 0,-1 0 0 0 0,0 0-1 0 0,0-1 32 0 0,0 1-12 0 0,1 0 0 0 0,-1 0 0 0 0,0-1 0 0 0,1 1 0 0 0,-1 0 0 0 0,0-1 0 0 0,0 1 0 0 0,1 0 0 0 0,-1 0 0 0 0,1 0 0 0 0,-1-1 0 0 0,0 1 0 0 0,1 0 0 0 0,-1 0 0 0 0,0 0 0 0 0,1 0 0 0 0,-1 0 0 0 0,1 0 12 0 0,3 3 327 0 0,-2-1-214 0 0,-2-2-122 0 0,0 0 0 0 0,0 0-1 0 0,0 0 1 0 0,0 0 0 0 0,1 1 0 0 0,-1-1-1 0 0,0 0 1 0 0,0 0 0 0 0,0 0 0 0 0,0 0 0 0 0,0 0-1 0 0,1 0 1 0 0,-1 0 0 0 0,0 1 0 0 0,0-1-1 0 0,0 0 1 0 0,0 0 0 0 0,1 0 0 0 0,-1 0-1 0 0,0 0 1 0 0,0 0 0 0 0,0 0 0 0 0,0 0-1 0 0,1 0 1 0 0,-1 0 0 0 0,0 0 0 0 0,0 0-1 0 0,0 0 1 0 0,0 0 0 0 0,1 0 9 0 0,-1-5-664 0 0,0 5 665 0 0,0 0 0 0 0,0-1-1 0 0,0 1 1 0 0,0 0-1 0 0,0-1 1 0 0,0 1-1 0 0,0 0 1 0 0,0-1 0 0 0,0 1-1 0 0,0 0 1 0 0,-1-1-1 0 0,1 1 1 0 0,0 0-1 0 0,0 0 1 0 0,0-1 0 0 0,-1 1-1 0 0,1 0 1 0 0,0 0-1 0 0,0-1 1 0 0,-1 1-1 0 0,1 0 1 0 0,0 0 0 0 0,0 0-1 0 0,-1-1 1 0 0,1 1-1 0 0,0 0 1 0 0,-1 0-1 0 0,1 0 1 0 0,0 0 0 0 0,-1 0-1 0 0,1 0 1 0 0,0 0-1 0 0,-1 0 1 0 0,1 0-1 0 0,0 0 1 0 0,-1 0-1 0 0,0-1 19 0 0,0 0 1 0 0,0 0-1 0 0,0 0 0 0 0,0 0 1 0 0,0 0-1 0 0,1 0 1 0 0,-1 0-1 0 0,0 0 0 0 0,0 0 1 0 0,1 0-1 0 0,-1 0 1 0 0,1 0-1 0 0,-1-1 0 0 0,1 1 1 0 0,-1-1-20 0 0,1-1 28 0 0,0-1 0 0 0,-1 1 0 0 0,1 0 0 0 0,-1 0 0 0 0,0-1 0 0 0,0 1 0 0 0,0 0 0 0 0,0 0 1 0 0,0 0-29 0 0,-4-6 210 0 0,0 1-1 0 0,-2-4-209 0 0,-5-6 112 0 0,8 13 19 0 0,0 0-1 0 0,0 0 1 0 0,-1 0 0 0 0,1 1-1 0 0,-1 0 1 0 0,0 0 0 0 0,0 0-1 0 0,-1 0 1 0 0,1 1 0 0 0,-6-3-131 0 0,7 5 58 0 0,1-1 1 0 0,-1 1 0 0 0,0 0-1 0 0,0 0 1 0 0,0 0-1 0 0,0 0 1 0 0,0 1 0 0 0,0 0-1 0 0,0 0 1 0 0,0 0-1 0 0,0 0 1 0 0,0 0 0 0 0,0 1-1 0 0,0 0 1 0 0,0 0-1 0 0,-3 1-58 0 0,-9 3 46 0 0,11-4-1 0 0,0 1 0 0 0,0-1 0 0 0,1 1 0 0 0,-1 0-1 0 0,0 1 1 0 0,-1 0-45 0 0,-17 9 185 0 0,18-9-130 0 0,-1-1 0 0 0,1 1 0 0 0,-1 0 1 0 0,0 1-56 0 0,-56 47-189 0 0,30-24 241 0 0,2 3-1 0 0,-4 5-51 0 0,19-19 31 0 0,-41 46-4 0 0,4-3 34 0 0,35-40-138 0 0,1 1 0 0 0,1 0 0 0 0,0 2 77 0 0,10-10 25 0 0,4-10-30 0 0,0 0 0 0 0,0 0 0 0 0,0 0 0 0 0,0 0 1 0 0,0 0-1 0 0,0 0 0 0 0,-1 1 5 0 0,8-18-1164 0 0,6-8 1009 0 0,54-73-257 0 0,-24 36 329 0 0,-35 49 72 0 0,5-7-58 0 0,0 1-1 0 0,2 0 0 0 0,6-6 70 0 0,-15 16 98 0 0,-5 6 85 0 0,-3 5 11 0 0,-38 49 183 0 0,-18 24 85 0 0,15-21-505 0 0,-17 34-6 0 0,21-29 93 0 0,-20 28 42 0 0,58-87-116 0 0,0 1-1 0 0,0 0 0 0 0,0-1 1 0 0,1 1-1 0 0,-1 0 0 0 0,1 0 1 0 0,0-1-1 0 0,0 1 0 0 0,-1 3 31 0 0,8-12-292 0 0,-2-2 303 0 0,1 0-1 0 0,0 1 0 0 0,0-1 1 0 0,0 1-1 0 0,4-3-10 0 0,3-4-60 0 0,-1 0 0 0 0,0-1 0 0 0,5-12 60 0 0,16-20-120 0 0,33-36 205 0 0,12-7-85 0 0,-76 88 1 0 0,0 1 18 0 0,1-1 0 0 0,-1 1 0 0 0,1 0 0 0 0,-1-1 0 0 0,0 1 0 0 0,2-1-19 0 0,-3 2 2 0 0,0 0-1 0 0,0 0 1 0 0,0 1 0 0 0,0-1-1 0 0,0 0 1 0 0,0 0 0 0 0,0 0-1 0 0,0 0 1 0 0,0 0 0 0 0,0 0-1 0 0,0 0 1 0 0,0 0-1 0 0,0 0 1 0 0,0 0 0 0 0,0 0-1 0 0,0 0 1 0 0,0 0 0 0 0,0 0-1 0 0,0 0 1 0 0,0 0 0 0 0,0 0-1 0 0,0 0 1 0 0,0 0-1 0 0,0 0 1 0 0,0 0 0 0 0,0 0-1 0 0,0 0 1 0 0,0 0 0 0 0,0 0-1 0 0,0 0 1 0 0,0 0 0 0 0,0 0-1 0 0,0 0 1 0 0,0 0-1 0 0,0 0 1 0 0,1 0 0 0 0,-1 0-1 0 0,0 0 1 0 0,0 0 0 0 0,0 0-1 0 0,0 0 1 0 0,0 0 0 0 0,0 0-1 0 0,0 0 1 0 0,0 0-1 0 0,0 0 1 0 0,0 0 0 0 0,0 0-1 0 0,0 0 1 0 0,0 0 0 0 0,0 0-1 0 0,0 0 1 0 0,0 0 0 0 0,0 0-1 0 0,0 0 1 0 0,0 0-1 0 0,0 0 1 0 0,0 0 0 0 0,0 0-1 0 0,0 0-1 0 0,-2 4 105 0 0,-4 4-5 0 0,-27 32-31 0 0,2 1-1 0 0,-4 10-68 0 0,-30 55 56 0 0,28-44-78 0 0,25-42-128 0 0,5-10 131 0 0,1 0-1 0 0,0 0 1 0 0,1 0-1 0 0,0 1 1 0 0,-2 6 19 0 0,7-16-506 0 0,1-2 165 0 0,5-6 28 0 0,5-10 258 0 0,31-49-437 0 0,29-34 492 0 0,-41 58 29 0 0,6-3-183 0 0,30-30 154 0 0,-35 41-122 0 0,-4 5 147 0 0,-26 27-54 0 0,-2 4-44 0 0,-3 3 71 0 0,-2 7-6 0 0,-1 0-1 0 0,0-1 1 0 0,-1 1-1 0 0,-3 3 9 0 0,-14 19 133 0 0,-24 42 228 0 0,-39 63-451 0 0,50-78-39 0 0,52-88-738 0 0,-6 10 809 0 0,17-30 48 0 0,3 3-1 0 0,1 0 0 0 0,2 1 1 0 0,2 2-1 0 0,18-15 11 0 0,-31 32-58 0 0,-13 14 182 0 0,0 1-1 0 0,2 0-123 0 0,-9 9 4 0 0,0 0-1 0 0,0 0 0 0 0,0 0 1 0 0,0 0-1 0 0,0 0 0 0 0,0 0 0 0 0,0 0 1 0 0,0-1-1 0 0,0 1 0 0 0,0 0 1 0 0,0 0-1 0 0,0 0 0 0 0,0 0 1 0 0,0 0-1 0 0,0 0 0 0 0,0 0 1 0 0,0 0-1 0 0,0 0 0 0 0,0 0 1 0 0,0 0-1 0 0,1 0 0 0 0,-1 0 0 0 0,0 0 1 0 0,0 0-1 0 0,0 0 0 0 0,0 0 1 0 0,0 0-1 0 0,0 0 0 0 0,0 0 1 0 0,0 0-1 0 0,0 0 0 0 0,0 0 1 0 0,0 0-1 0 0,0 0 0 0 0,1 0 0 0 0,-1 0 1 0 0,0 0-1 0 0,0 0 0 0 0,0 0 1 0 0,0 0-1 0 0,0 0 0 0 0,0 0 1 0 0,0 0-1 0 0,0 0 0 0 0,0 0 1 0 0,0 0-1 0 0,0 0 0 0 0,0 0 0 0 0,1 0 1 0 0,-1 0-1 0 0,0 0 0 0 0,0 0 1 0 0,0 0-1 0 0,0 0 0 0 0,0 0 1 0 0,0 0-4 0 0,-1 7 138 0 0,-3 7-15 0 0,-1-4-42 0 0,-1 0 0 0 0,0-1 0 0 0,-1 1 0 0 0,0-1 0 0 0,-4 4-81 0 0,-10 14 21 0 0,-92 140-53 0 0,112-165 28 0 0,0 0 0 0 0,0-1 0 0 0,0 1 0 0 0,0-1 0 0 0,0 1 1 0 0,-1-1-1 0 0,1 0 0 0 0,-1 1 4 0 0,2-6-361 0 0,3-3 231 0 0,18-34 5 0 0,11-14 125 0 0,-23 40 23 0 0,1 1-1 0 0,1 0 1 0 0,0 1 0 0 0,1 0-1 0 0,4-2-22 0 0,41-42-67 0 0,-51 51 119 0 0,-5 5-71 0 0,-3 3 6 0 0,0 2 20 0 0,-28 38 434 0 0,-21 30-430 0 0,42-58 135 0 0,0 0 0 0 0,-3 7-146 0 0,5-9-3 0 0,0 0-1 0 0,-1 0 0 0 0,0-1 1 0 0,-2 1 3 0 0,4-3-41 0 0,3-5-280 0 0,7-11 117 0 0,28-49 203 0 0,3 2-1 0 0,2 1 1 0 0,23-22 1 0 0,-39 51 155 0 0,-35 34-181 0 0,-59 87 492 0 0,61-81-333 0 0,1 1 0 0 0,-1 3-133 0 0,-9 13 166 0 0,-72 103-77 0 0,91-133-129 0 0,0 0-70 0 0,0 0 0 0 0,0-1-1 0 0,0 1 1 0 0,0-1-1 0 0,-2 3 111 0 0,3-6-400 0 0,1-3-17 0 0,2-2-202 0 0,29-57-214 0 0,34-64 896 0 0,-50 105-38 0 0,-11 17-17 0 0,-1 0-1 0 0,1-1 1 0 0,-1 1-1 0 0,0 0 0 0 0,-1-1 1 0 0,1 0-8 0 0,-3 6 1 0 0,0 0 0 0 0,0 0 0 0 0,0 0 1 0 0,0 0-1 0 0,0 0 0 0 0,0 0 0 0 0,0 0 0 0 0,0 0 1 0 0,0 0-1 0 0,0 0 0 0 0,0 0 0 0 0,0-1 1 0 0,0 1-1 0 0,0 0 0 0 0,0 0 0 0 0,0 0 0 0 0,0 0 1 0 0,0 0-1 0 0,0 0 0 0 0,0 0 0 0 0,0 0 0 0 0,0 0 1 0 0,0 0-1 0 0,0 0 0 0 0,0 0 0 0 0,0 0 0 0 0,0 0 1 0 0,0 0-1 0 0,0 0 0 0 0,0 0 0 0 0,0 0 1 0 0,0 0-1 0 0,0-1 0 0 0,0 1 0 0 0,0 0 0 0 0,0 0 1 0 0,0 0-1 0 0,0 0 0 0 0,0 0 0 0 0,0 0 0 0 0,0 0 1 0 0,0 0-1 0 0,0 0 0 0 0,0 0 0 0 0,0 0 1 0 0,-1 0-1 0 0,1 0 0 0 0,0 0 0 0 0,0 0 0 0 0,0 0 1 0 0,0 0-1 0 0,0 0 0 0 0,0 0 0 0 0,0 0 0 0 0,0 0 1 0 0,0 0-1 0 0,0 0-1 0 0,-5 2 158 0 0,-4 4 136 0 0,-33 35 312 0 0,31-30-537 0 0,0 0-1 0 0,-3 5-68 0 0,2-3 47 0 0,-8 8-47 0 0,1-5 128 0 0,0-1 1 0 0,-1 0 0 0 0,0-1-1 0 0,-7 2-128 0 0,-14 5-25 0 0,-41 15 25 0 0,49-22 44 0 0,9-3 86 0 0,0-2 1 0 0,-1 0-1 0 0,-17 2-130 0 0,21-7 67 0 0,1-1 0 0 0,0 0 1 0 0,-1-2-1 0 0,1 0 0 0 0,-8-2-67 0 0,0 0 28 0 0,1 1 1 0 0,-1 2-1 0 0,1 1 0 0 0,-23 5-28 0 0,25-2 213 0 0,-14 9-70 0 0,38-14-105 0 0,0-1 0 0 0,0 1 0 0 0,0 0-1 0 0,1-1 1 0 0,-1 1 0 0 0,0 0 0 0 0,0-1-1 0 0,0 1 1 0 0,0 0-38 0 0,1 0 6 0 0,0-1 0 0 0,0 0 0 0 0,0 0 1 0 0,0 0-1 0 0,0 0 0 0 0,0 0 0 0 0,0 0 0 0 0,-1 0 0 0 0,1 0 0 0 0,0 0 0 0 0,0 0 0 0 0,0 0 0 0 0,0 0 0 0 0,0 1 0 0 0,0-1 0 0 0,0 0 0 0 0,0 0 1 0 0,0 0-1 0 0,0 0 0 0 0,0 0 0 0 0,0 0 0 0 0,0 0 0 0 0,0 0 0 0 0,0 0 0 0 0,0 1 0 0 0,0-1 0 0 0,0 0 0 0 0,0 0 0 0 0,0 0 0 0 0,0 0 1 0 0,0 0-1 0 0,0 0 0 0 0,1 0 0 0 0,-1 0 0 0 0,0 0 0 0 0,0 1-6 0 0,6-1 58 0 0,18-4 212 0 0,-14 2-270 0 0,0 1 0 0 0,0-2 0 0 0,0 1 0 0 0,0-1 0 0 0,28-10-21 0 0,0 3-1 0 0,0 1 0 0 0,19-1 22 0 0,-44 8-105 0 0,-9 2 53 0 0,-1-1 1 0 0,0 1-1 0 0,0 0 1 0 0,1 0 0 0 0,1 0 51 0 0,-4 0-26 0 0,1 0 1 0 0,-1 0-1 0 0,1 1 1 0 0,-1-1-1 0 0,0 1 1 0 0,0-1-1 0 0,1 1 1 0 0,-1-1-1 0 0,0 1 1 0 0,0 0 0 0 0,0 0-1 0 0,0-1 1 0 0,1 1-1 0 0,-1 1 26 0 0,-1-2-9 0 0,1 1 0 0 0,-1-1 0 0 0,0 1 0 0 0,0-1 1 0 0,0 1-1 0 0,0-1 0 0 0,0 1 0 0 0,0 0 0 0 0,0-1 0 0 0,0 1 0 0 0,0-1 0 0 0,0 1 0 0 0,0-1 0 0 0,0 1 1 0 0,-1-1-1 0 0,1 1 0 0 0,0-1 0 0 0,0 1 0 0 0,0-1 0 0 0,-1 1 0 0 0,1-1 0 0 0,0 1 0 0 0,-1-1 0 0 0,1 0 0 0 0,0 1 1 0 0,-1-1 8 0 0,-9 13-190 0 0,6-10 159 0 0,0 1 0 0 0,-1-1 0 0 0,0 0-1 0 0,0 0 1 0 0,-4 2 31 0 0,-9 5 22 0 0,6-2-26 0 0,4-2 56 0 0,-1-1 0 0 0,1 0 0 0 0,-1 0 0 0 0,-7 2-52 0 0,-12 3-31 0 0,-45 16 144 0 0,-1-3 0 0 0,-8-2-113 0 0,57-16-52 0 0,-32 7 135 0 0,-44 3-83 0 0,80-12 94 0 0,1 1-1 0 0,-9 3-93 0 0,-21 3 418 0 0,40-6-109 0 0,9-2-34 0 0,5 0-19 0 0,5-1-125 0 0,0 0-1 0 0,0 0 0 0 0,0-1 1 0 0,0-1-1 0 0,0 0 0 0 0,0 0 1 0 0,2-1-131 0 0,-9 2 6 0 0,22-3 147 0 0,0 2 0 0 0,10 1-153 0 0,13-1 52 0 0,-12 0-26 0 0,-6 0-154 0 0,0-1 0 0 0,0-1 0 0 0,6-3 128 0 0,-12 0-373 0 0,1 0-1 0 0,3-4 374 0 0,-8 4-335 0 0,-13 5 149 0 0,0-1 1 0 0,0 0-1 0 0,0-1 1 0 0,0 0-1 0 0,2-1 186 0 0,-6 3-109 0 0,6-4-137 0 0,-6 3 98 0 0,-3 1-65 0 0,-12 4 312 0 0,3 0 0 0 0,-26 2 37 0 0,10-1 129 0 0,0 1 0 0 0,0 1 0 0 0,-17 7-265 0 0,-101 49 144 0 0,134-57-133 0 0,0 0 1 0 0,1 1 0 0 0,-1 0 0 0 0,1 1 0 0 0,1-1 0 0 0,-1 2-1 0 0,1-1 1 0 0,-7 9-12 0 0,15-16 7 0 0,0 0-1 0 0,0 0 1 0 0,0 0 0 0 0,0 0-1 0 0,0 1 1 0 0,0-1-1 0 0,-1 0 1 0 0,1 0 0 0 0,0 0-1 0 0,0 0 1 0 0,0 0-1 0 0,0 0 1 0 0,0 0 0 0 0,0 0-1 0 0,0 0 1 0 0,0 0-1 0 0,0 1 1 0 0,0-1 0 0 0,0 0-1 0 0,0 0 1 0 0,0 0-1 0 0,0 0 1 0 0,0 0-1 0 0,0 0 1 0 0,0 0 0 0 0,0 1-1 0 0,0-1 1 0 0,0 0-1 0 0,0 0 1 0 0,0 0 0 0 0,0 0-1 0 0,0 0 1 0 0,0 0-1 0 0,0 0 1 0 0,0 0 0 0 0,0 1-1 0 0,0-1 1 0 0,0 0-1 0 0,0 0 1 0 0,0 0 0 0 0,0 0-1 0 0,0 0 1 0 0,0 0-1 0 0,1 0 1 0 0,-1 0-1 0 0,0 0 1 0 0,0 0 0 0 0,0 1-1 0 0,0-1 1 0 0,0 0-1 0 0,0 0 1 0 0,0 0 0 0 0,0 0-1 0 0,0 0 1 0 0,1 0-1 0 0,-1 0-6 0 0,10 0 212 0 0,12-4 39 0 0,24-9-15 0 0,-20 5-269 0 0,7 0 33 0 0,-7 3-6 0 0,-7 0 53 0 0,2 2 0 0 0,11-1-47 0 0,-3 1 39 0 0,-17 1-228 0 0,0 1 0 0 0,0 1 0 0 0,8 0 189 0 0,-15 0-96 0 0,0 1-126 0 0,-5-1 201 0 0,0 0 1 0 0,0 0-1 0 0,0 0 0 0 0,0 0 0 0 0,0 0 0 0 0,0 0 0 0 0,0 0 0 0 0,0 0 1 0 0,0 0-1 0 0,0 0 0 0 0,0 0 0 0 0,0 0 0 0 0,0 0 0 0 0,0 0 1 0 0,0 0-1 0 0,0 0 0 0 0,0 0 0 0 0,0 0 0 0 0,0 0 0 0 0,0 0 21 0 0,-2 0-116 0 0,0 0 0 0 0,1 0 0 0 0,-1 0 0 0 0,0 0 0 0 0,0 0 0 0 0,-1 1 116 0 0,-1 0-131 0 0,-102 14 407 0 0,89-13-141 0 0,-2 1 94 0 0,0 0 0 0 0,-12 4-229 0 0,-31 14-159 0 0,59-21 896 0 0,10-3-395 0 0,12-3-184 0 0,8-4-79 0 0,-22 8-43 0 0,0 0 1 0 0,0 0-1 0 0,0 1 0 0 0,1-1 0 0 0,-1 1 0 0 0,0 0 0 0 0,1 0 0 0 0,-1 1 0 0 0,0 0 1 0 0,1 0-37 0 0,2 0 11 0 0,0 0 1 0 0,0-1-1 0 0,-1 1 0 0 0,1-2 1 0 0,0 1-1 0 0,-1-1 1 0 0,4-1-12 0 0,25-5-94 0 0,-23 5 72 0 0,-10 2-11 0 0,1 0 0 0 0,-1 1 0 0 0,0-1 0 0 0,1 1 0 0 0,-1-1 0 0 0,1 1 0 0 0,-1 0 0 0 0,1 1 0 0 0,-1-1 0 0 0,1 0 0 0 0,-1 1 33 0 0,3 1 40 0 0,6 1-191 0 0,-12-3 131 0 0,0 0 0 0 0,1 1-1 0 0,-1-1 1 0 0,0 0 0 0 0,0 0 0 0 0,1 0 0 0 0,-1 0 0 0 0,0 1 0 0 0,1-1 0 0 0,-1 0 0 0 0,0 0 0 0 0,0 1 0 0 0,1-1-1 0 0,-1 0 1 0 0,0 0 0 0 0,0 1 0 0 0,0-1 0 0 0,1 0 0 0 0,-1 1 0 0 0,0-1 0 0 0,0 0 0 0 0,0 1 0 0 0,0-1-1 0 0,0 0 1 0 0,0 1 20 0 0,0-1-22 0 0,0 0 0 0 0,0 1-1 0 0,0-1 1 0 0,0 0 0 0 0,-1 0-1 0 0,1 1 1 0 0,0-1 0 0 0,0 0-1 0 0,0 0 1 0 0,-1 0 0 0 0,1 1-1 0 0,0-1 1 0 0,0 0 0 0 0,-1 0-1 0 0,1 0 1 0 0,0 0 0 0 0,-1 0-1 0 0,1 1 1 0 0,0-1 0 0 0,0 0-1 0 0,-1 0 1 0 0,1 0 0 0 0,0 0-1 0 0,-1 0 1 0 0,1 0 0 0 0,0 0-1 0 0,-1 0 1 0 0,1 0 0 0 0,0 0-1 0 0,-1 0 23 0 0,-9-1-437 0 0,1 1 348 0 0,-1 0 0 0 0,0 0 0 0 0,-2 1 89 0 0,-7 1 23 0 0,-25 0 281 0 0,-40 9-304 0 0,78-11 20 0 0,0 1 0 0 0,1 0 0 0 0,0 1 0 0 0,-1-1 0 0 0,1 1 0 0 0,0 0 0 0 0,0 1-1 0 0,0-1 1 0 0,0 1 0 0 0,-4 3-20 0 0,6-4 140 0 0,2-1-122 0 0,1-1-1 0 0,-1 0 0 0 0,1 0 0 0 0,0 0 1 0 0,-1 0-1 0 0,1 0 0 0 0,0 1 0 0 0,0-1 1 0 0,-1 0-1 0 0,1 0 0 0 0,0 0 0 0 0,-1 1 1 0 0,1-1-1 0 0,0 0 0 0 0,0 1 0 0 0,-1-1 1 0 0,1 0-1 0 0,0 0 0 0 0,0 1 0 0 0,0-1 1 0 0,0 0-1 0 0,-1 1 0 0 0,1-1 0 0 0,0 1 1 0 0,0-1-1 0 0,0 0 0 0 0,0 1 0 0 0,0-1 1 0 0,0 0-1 0 0,0 1 0 0 0,0-1 0 0 0,0 1-17 0 0,20-4 518 0 0,-13 4-494 0 0,0-2 0 0 0,0 1 0 0 0,1-1 1 0 0,-1 0-1 0 0,0-1 0 0 0,0 1 0 0 0,4-3-24 0 0,17-3 48 0 0,23-4 18 0 0,-18 3-460 0 0,5 1 394 0 0,-8-2-675 0 0,-20 5 181 0 0,-9 2-25 0 0,-7 3 259 0 0,-10 2 77 0 0,10-3 139 0 0,1 1 0 0 0,-1 0 0 0 0,1 1 0 0 0,0-1 0 0 0,-1 1 0 0 0,1 0 0 0 0,-1 1 44 0 0,-24 12 32 0 0,-36 23 7 0 0,66-38-42 0 0,0 0 1 0 0,-1 1 0 0 0,1-1 0 0 0,0 0 0 0 0,-1 0 0 0 0,1 0 0 0 0,-1 0 0 0 0,1 0 0 0 0,0 0 0 0 0,-1 0-1 0 0,1 0 1 0 0,0 1 0 0 0,-1-1 0 0 0,1 0 0 0 0,0-1 0 0 0,-1 1 0 0 0,1 0 0 0 0,-1 0 2 0 0,1 0 8 0 0,0 0 1 0 0,0 0-1 0 0,0 0 1 0 0,0 0-1 0 0,0 0 1 0 0,-1 0 0 0 0,1-1-1 0 0,0 1 1 0 0,0 0-1 0 0,0 0 1 0 0,0 0-1 0 0,0 0 1 0 0,0 0-1 0 0,0-1 1 0 0,0 1-1 0 0,0 0 1 0 0,0 0 0 0 0,0 0-1 0 0,0 0 1 0 0,0-1-1 0 0,0 1 1 0 0,0 0-1 0 0,0 0 1 0 0,0 0-1 0 0,0 0 1 0 0,0 0-1 0 0,0-1-8 0 0,0 0 39 0 0,0 0-1 0 0,1 0 1 0 0,-1 0-1 0 0,0 0 1 0 0,1 0-1 0 0,-1 0 1 0 0,1 0-1 0 0,-1 0 1 0 0,1 1-1 0 0,0-1 1 0 0,-1 0-1 0 0,1 0-38 0 0,0 0 7 0 0,-1 1 0 0 0,1 0 1 0 0,0-1-1 0 0,-1 1 0 0 0,1 0 0 0 0,0-1 0 0 0,-1 1 0 0 0,1 0 0 0 0,0 0 0 0 0,-1 0 0 0 0,1-1 0 0 0,0 1 0 0 0,-1 0 0 0 0,1 0 0 0 0,0 0-7 0 0,0 0 35 0 0,1 0 0 0 0,-1 0 1 0 0,0 0-1 0 0,0 0 0 0 0,0-1 0 0 0,1 1 0 0 0,-1-1 0 0 0,1 0-35 0 0,1 0 82 0 0,0 0 0 0 0,0 0 0 0 0,-1 0-1 0 0,1 0 1 0 0,0 1 0 0 0,3-1-82 0 0,20-2 128 0 0,-18 2-86 0 0,0 0-1 0 0,0 0 1 0 0,-1 0-1 0 0,1-1 1 0 0,-1 0-1 0 0,1-1 1 0 0,1 0-42 0 0,49-24 8 0 0,-28 15 26 0 0,-1-3 0 0 0,1-1-34 0 0,-18 8-125 0 0,0-1 1 0 0,0-1-1 0 0,6-7 125 0 0,-4 4-281 0 0,14-10 281 0 0,88-54-219 0 0,-62 49-52 0 0,-49 27 346 0 0,-10 3-10 0 0,2-1-47 0 0,0 0 0 0 0,0 0 0 0 0,0 0 0 0 0,0 1 0 0 0,0 0 0 0 0,0 0-1 0 0,0-1 1 0 0,0 2 0 0 0,0 0-18 0 0,-9 5 52 0 0,-24 16 449 0 0,-27 24-501 0 0,43-33 6 0 0,14-11-16 0 0,0 1-1 0 0,-1 0 1 0 0,2 0 0 0 0,-1 1 0 0 0,0-1 0 0 0,1 1 0 0 0,0 1 0 0 0,0-1 10 0 0,4-4 7 0 0,0 0 0 0 0,0 0 0 0 0,0 1 0 0 0,0-1 0 0 0,0 0 0 0 0,1 0-7 0 0,0-2 0 0 0,0 1 1 0 0,0-1-1 0 0,0 0 0 0 0,0 0 1 0 0,0 0-1 0 0,0 0 1 0 0,0 0-1 0 0,0 0 0 0 0,0 0 1 0 0,0 0-1 0 0,0 0 1 0 0,0 0-1 0 0,0 1 0 0 0,0-1 1 0 0,0 0-1 0 0,0 0 0 0 0,0 0 1 0 0,0 0-1 0 0,0 0 1 0 0,0 0-1 0 0,0 0 0 0 0,0 0 1 0 0,0 0-1 0 0,0 0 1 0 0,0 1-1 0 0,0-1 0 0 0,0 0 1 0 0,0 0-1 0 0,0 0 0 0 0,0 0 1 0 0,0 0-1 0 0,0 0 1 0 0,1 0-1 0 0,-1 0 0 0 0,0 0 1 0 0,0 0-1 0 0,0 0 0 0 0,0 0 1 0 0,0 0-1 0 0,0 0 1 0 0,0 0-1 0 0,0 0 0 0 0,0 0 1 0 0,1 0-1 0 0,7-3 7 0 0,7-8 4 0 0,-1 3 42 0 0,0-1 0 0 0,8-3-53 0 0,-6 4-59 0 0,0-2 0 0 0,0 0 0 0 0,10-9 59 0 0,-7 5-42 0 0,38-32 58 0 0,-31 24-220 0 0,18-11 204 0 0,-36 30-103 0 0,-7 3 91 0 0,-4 4 21 0 0,-28 24-49 0 0,15-13 234 0 0,-3 3-194 0 0,-18 20 173 0 0,-49 55 53 0 0,83-91-249 0 0,1 1-1 0 0,0 0 1 0 0,0 0 0 0 0,0 0 0 0 0,0 0-1 0 0,1 0 1 0 0,-1 0 0 0 0,1 0-1 0 0,0 0 1 0 0,0 1 0 0 0,0-1 0 0 0,0 1-1 0 0,1-1 24 0 0,0-3-6 0 0,0 0 1 0 0,0 0-1 0 0,0 1 0 0 0,0-1 0 0 0,0 0 0 0 0,0 0 1 0 0,0 0-1 0 0,0 0 0 0 0,0 0 0 0 0,0 0 0 0 0,0 0 1 0 0,0 0-1 0 0,0 0 0 0 0,0 0 0 0 0,0 1 0 0 0,0-1 1 0 0,0 0-1 0 0,0 0 0 0 0,0 0 0 0 0,0 0 0 0 0,0 0 1 0 0,0 0-1 0 0,0 0 0 0 0,0 0 0 0 0,1 0 0 0 0,-1 0 1 0 0,0 0-1 0 0,0 0 0 0 0,0 0 0 0 0,0 0 0 0 0,0 0 1 0 0,0 0-1 0 0,0 0 0 0 0,0 0 0 0 0,0 0 0 0 0,0 0 0 0 0,1 0 1 0 0,-1 0-1 0 0,0 0 0 0 0,0 0 0 0 0,0 0 0 0 0,0 0 1 0 0,0 0-1 0 0,0 0 0 0 0,0 0 0 0 0,0 0 0 0 0,0 0 6 0 0,7-2-156 0 0,4-7 157 0 0,40-41-248 0 0,8-13 247 0 0,-44 46-93 0 0,-7 10-13 0 0,-14 13 27 0 0,-5 3 270 0 0,0 0 0 0 0,1 1 0 0 0,-7 8-191 0 0,-11 11-269 0 0,23-24 205 0 0,-2 0 59 0 0,1 1 0 0 0,0 0 0 0 0,1 0-1 0 0,0 1 1 0 0,-1 0 0 0 0,-1 4 5 0 0,6-9-180 0 0,2-5 68 0 0,13-30-220 0 0,-13 30 309 0 0,-1 0-1 0 0,1 0 1 0 0,-1-1 0 0 0,0 1-1 0 0,0 0 1 0 0,0 0 0 0 0,0 0-1 0 0,0-1 1 0 0,-1-1 23 0 0,1 3 12 0 0,-1 0 0 0 0,1 1 1 0 0,-1-1-1 0 0,0 0 0 0 0,1 0 1 0 0,-1 1-1 0 0,0-1 0 0 0,0 1 0 0 0,0-1 1 0 0,0 1-1 0 0,0-1 0 0 0,0 1 1 0 0,-1 0-1 0 0,1-1 0 0 0,0 1 0 0 0,-1 0 1 0 0,-1-1-13 0 0,2 1 4 0 0,-1 0 0 0 0,1 0 1 0 0,-1 0-1 0 0,0 0 0 0 0,0 0 1 0 0,1 1-1 0 0,-1-1 0 0 0,0 0 0 0 0,0 1 1 0 0,0-1-1 0 0,1 1 0 0 0,-1 0 1 0 0,0 0-1 0 0,0 0 0 0 0,0 0 1 0 0,0 0-1 0 0,0 0 0 0 0,0 0 1 0 0,0 1-1 0 0,1-1 0 0 0,-3 1-4 0 0,-2 1 9 0 0,-1-1 0 0 0,1 1 0 0 0,0 0-1 0 0,0 1 1 0 0,1 0 0 0 0,-1 0 0 0 0,0 0-1 0 0,1 0 1 0 0,-1 2-9 0 0,-10 5 10 0 0,12-7-10 0 0,1-1 1 0 0,-1 0-1 0 0,-3 4 0 0 0,-44 37-76 0 0,48-41 115 0 0,-1 2-29 0 0,-1 0-1 0 0,1 0 0 0 0,-1 0 1 0 0,0 0-1 0 0,0-1 1 0 0,0 0-1 0 0,-2 0-9 0 0,6-2 9 0 0,1-1-1 0 0,-1 0 1 0 0,0 0-1 0 0,0 1 1 0 0,0-1-1 0 0,1 0 1 0 0,-1 0-1 0 0,0 0 1 0 0,0 0-1 0 0,0 0 1 0 0,1 0-1 0 0,-1-1 1 0 0,-1 1-9 0 0,2 0-2 0 0,0 0 1 0 0,0 0-1 0 0,0 0 0 0 0,0 0 1 0 0,0 0-1 0 0,0 0 0 0 0,0 0 0 0 0,0 0 1 0 0,0 0-1 0 0,0 0 0 0 0,0 0 1 0 0,0 0-1 0 0,0 0 0 0 0,-1 0 1 0 0,1 0-1 0 0,0 0 0 0 0,0 0 1 0 0,0 0-1 0 0,0 0 0 0 0,0 0 0 0 0,0 0 1 0 0,0 0-1 0 0,0 0 0 0 0,0 0 1 0 0,0 0-1 0 0,0 0 0 0 0,0 0 1 0 0,0 0-1 0 0,0 0 0 0 0,0 0 1 0 0,0 0-1 0 0,-1 0 0 0 0,1 0 0 0 0,0 0 1 0 0,0 0-1 0 0,0 0 0 0 0,0 0 1 0 0,0 0-1 0 0,0 0 0 0 0,0 0 1 0 0,0 0-1 0 0,0 0 0 0 0,0 1 1 0 0,0-1-1 0 0,0 0 0 0 0,0 0 0 0 0,0 0 1 0 0,0 0-1 0 0,0 0 0 0 0,0 0 1 0 0,0 0-1 0 0,0 0 0 0 0,0 0 1 0 0,0 0-1 0 0,0 0 0 0 0,0 0 0 0 0,0 0 1 0 0,0 0-1 0 0,0 0 0 0 0,0 0 1 0 0,0 1-1 0 0,0-1 0 0 0,0 0 1 0 0,0 0 1 0 0,1 0 45 0 0,0 0 1 0 0,1 1-1 0 0,-1-1 1 0 0,0 0-1 0 0,0 0 1 0 0,0 0-1 0 0,1 0 1 0 0,-1 0-1 0 0,0 0 1 0 0,0 0-1 0 0,1-1-45 0 0,1 1 83 0 0,0 0-1 0 0,0-1 0 0 0,0 1 1 0 0,0-1-1 0 0,-1 0 1 0 0,3-1-83 0 0,-1 0 10 0 0,1 1 1 0 0,-1-1 0 0 0,0 1 0 0 0,1 0 0 0 0,-1 0 0 0 0,3 0-11 0 0,6-1 8 0 0,-12 2-4 0 0,0 0 0 0 0,0 0 0 0 0,-1 0 0 0 0,1 0 0 0 0,0 0 0 0 0,0 0 0 0 0,0 0 0 0 0,0 0 0 0 0,0 0 0 0 0,0 1 0 0 0,0-1 0 0 0,0 0 0 0 0,0 1 0 0 0,0-1 0 0 0,0 1 0 0 0,0-1 0 0 0,-1 1 1 0 0,1-1-1 0 0,0 1 0 0 0,0 0 0 0 0,-1-1 0 0 0,1 1 0 0 0,0 0 0 0 0,-1 0 0 0 0,1 0 0 0 0,-1-1 0 0 0,1 1 0 0 0,-1 0 0 0 0,1 0 0 0 0,-1 0 0 0 0,0 0 0 0 0,1 0 0 0 0,-1 0 0 0 0,0 0 0 0 0,0 0 0 0 0,0 0 0 0 0,0 0 0 0 0,1 0 0 0 0,-1 0-4 0 0,0-1 2 0 0,0 0 0 0 0,0 0 0 0 0,0 1 0 0 0,0-1 0 0 0,0 0-1 0 0,0 1 1 0 0,0-1 0 0 0,0 0 0 0 0,0 0 0 0 0,0 1 0 0 0,1-1 0 0 0,-1 0-1 0 0,0 0 1 0 0,0 1 0 0 0,0-1 0 0 0,1 0 0 0 0,-1 0 0 0 0,0 0 0 0 0,0 0 0 0 0,0 1-1 0 0,1-1 1 0 0,-1 0 0 0 0,0 0 0 0 0,1 0 0 0 0,-1 0 0 0 0,0 0 0 0 0,0 0-1 0 0,1 1 1 0 0,-1-1 0 0 0,0 0 0 0 0,0 0 0 0 0,1 0 0 0 0,-1 0 0 0 0,0 0-1 0 0,1 0 1 0 0,-1 0 0 0 0,0 0 0 0 0,0 0 0 0 0,1-1 0 0 0,-1 1 0 0 0,0 0 0 0 0,1 0-1 0 0,-1 0 1 0 0,0 0 0 0 0,0 0 0 0 0,1 0-2 0 0,15-6-140 0 0,-12 4 154 0 0,1-1 31 0 0,7-1 78 0 0,-12 4-123 0 0,0 0 0 0 0,1 0 0 0 0,-1 0 0 0 0,0 0 0 0 0,1 0 0 0 0,-1 0 0 0 0,0 0 0 0 0,1 0 0 0 0,-1 0 0 0 0,1 0 0 0 0,-1 0 0 0 0,0 0 0 0 0,1 0 1 0 0,-1 1-1 0 0,0-1 0 0 0,1 0 0 0 0,-1 0 0 0 0,0 0 0 0 0,0 1 0 0 0,1-1 0 0 0,-1 0 0 0 0,0 0 0 0 0,1 1 0 0 0,-1-1 0 0 0,0 0 0 0 0,0 1 0 0 0,0-1 0 0 0,1 0 1 0 0,-1 1-1 0 0,0-1 0 0 0,2 4-17 0 0,-1-3-2 0 0,-1 0 1 0 0,1 0-1 0 0,-1 1 0 0 0,1-1 1 0 0,-1 0-1 0 0,1 0 1 0 0,-1 1-1 0 0,1-1 1 0 0,-1 2 18 0 0,0-3-1 0 0,0 0 1 0 0,0 1 0 0 0,0-1 0 0 0,0 0-1 0 0,0 1 1 0 0,1-1 0 0 0,-1 0 0 0 0,0 1-1 0 0,0-1 1 0 0,0 0 0 0 0,1 1-1 0 0,-1-1 1 0 0,0 0 0 0 0,0 0 0 0 0,1 1-1 0 0,-1-1 1 0 0,0 0 0 0 0,0 0 0 0 0,1 1-1 0 0,-1-1 1 0 0,0 0 0 0 0,1 0 0 0 0,-1 0-1 0 0,0 0 1 0 0,1 0 0 0 0,-1 1 0 0 0,0-1-1 0 0,1 0 0 0 0,-1 0 0 0 0,0 0 0 0 0,1 0 0 0 0,-1 1 0 0 0,0-1 0 0 0,1 0 0 0 0,-1 0 0 0 0,0 0 0 0 0,1 1-1 0 0,-1-1 1 0 0,0 0 0 0 0,0 0 0 0 0,1 1 0 0 0,-1-1 0 0 0,0 0 0 0 0,0 1 0 0 0,0-1 1 0 0,0 0-1 0 0,1 1-1 0 0,-1-1 1 0 0,0 0-1 0 0,0 1 1 0 0,0-1-1 0 0,1 0 1 0 0,-1 0-1 0 0,0 1 1 0 0,0-1-1 0 0,1 0 1 0 0,-1 0-1 0 0,0 1 1 0 0,0-1-1 0 0,1 0 1 0 0,-1 0-1 0 0,0 0 1 0 0,1 1-1 0 0,-1-1 1 0 0,0 0-1 0 0,1 0 1 0 0,-1 0-1 0 0,0 0 1 0 0,1 0-1 0 0,-1 0 1 0 0,1 0 1 0 0,-1 0 9 0 0,0 0 0 0 0,1 0 0 0 0,-1 0 0 0 0,0 0 0 0 0,1 1 0 0 0,-1-1 0 0 0,0 0-1 0 0,1 0 1 0 0,-1 0 0 0 0,0 0 0 0 0,1 0 0 0 0,-1 1 0 0 0,0-1 0 0 0,1 0 0 0 0,-1 0 0 0 0,0 1 0 0 0,0-1 0 0 0,1 0 0 0 0,-1 0 0 0 0,0 1 0 0 0,0-1 0 0 0,0 0-9 0 0,1 1-7 0 0,0 0 0 0 0,-1-1-1 0 0,1 1 1 0 0,0-1 0 0 0,0 0-1 0 0,-1 1 1 0 0,1-1 0 0 0,0 0 0 0 0,0 1-1 0 0,-1-1 1 0 0,1 0 0 0 0,0 0-1 0 0,0 0 1 0 0,0 0 0 0 0,0 1-1 0 0,0-1 8 0 0,2 0-44 0 0,-2 1 58 0 0,0-1 0 0 0,0 1 0 0 0,0-1 0 0 0,-1 1-1 0 0,1-1 1 0 0,0 1 0 0 0,-1-1 0 0 0,1 1 0 0 0,0 0 0 0 0,-1-1 0 0 0,1 1 0 0 0,-1 0 0 0 0,1 0-14 0 0,-1 0-16 0 0,1 0-1 0 0,-1-1 1 0 0,1 1 0 0 0,0 0 0 0 0,-1-1 0 0 0,1 1 0 0 0,-1 0 0 0 0,1-1 0 0 0,0 1 0 0 0,0-1 0 0 0,-1 1 0 0 0,1-1 0 0 0,0 1 0 0 0,0-1 0 0 0,0 1 16 0 0,6 2 35 0 0,-7-3-32 0 0,0 0 0 0 0,0 0 1 0 0,1 0-1 0 0,-1 1 0 0 0,0-1 0 0 0,0 0 1 0 0,0 0-1 0 0,1 0 0 0 0,-1 0 0 0 0,0 0 1 0 0,0 0-1 0 0,1 0 0 0 0,-1 0 0 0 0,0 0 1 0 0,1 1-1 0 0,-1-1 0 0 0,0 0 0 0 0,0 0 1 0 0,1 0-1 0 0,-1-1 0 0 0,0 1 1 0 0,0 0-1 0 0,1 0 0 0 0,-1 0 0 0 0,0 0 1 0 0,0 0-1 0 0,1 0 0 0 0,-1 0 0 0 0,0 0-3 0 0,0 0 1 0 0,1-1 0 0 0,-1 1 0 0 0,0 0 0 0 0,0 0-1 0 0,1 0 1 0 0,-1 0 0 0 0,0 0 0 0 0,0 0 0 0 0,1 0 0 0 0,-1 0-1 0 0,0 0 1 0 0,0 0 0 0 0,1 0 0 0 0,-1 0 0 0 0,0 0 0 0 0,1 0-1 0 0,-1 0 1 0 0,0 0 0 0 0,0 0 0 0 0,1 0 0 0 0,-1 0 0 0 0,0 1-1 0 0,0-1 1 0 0,1 0 0 0 0,-1 0 0 0 0,0 0 0 0 0,0 0 0 0 0,0 1 0 0 0,1-1-1 0 0,-1 0 1 0 0,0 0 0 0 0,0 0 0 0 0,0 1 0 0 0,0-1 0 0 0,1 0-1 0 0,-1 0 1 0 0,0 0 0 0 0,0 1 0 0 0,0-1 0 0 0,0 0 0 0 0,0 0-1 0 0,0 1 1 0 0,0-1 0 0 0,0 0-1 0 0,3 15-48 0 0,-3-11-81 0 0,4-1-76 0 0,-4-2 199 0 0,0-1-1 0 0,1 0 1 0 0,-1 0 0 0 0,0 0 0 0 0,0 0-1 0 0,1 0 1 0 0,-1 1 0 0 0,0-1 0 0 0,0 0 0 0 0,0 0-1 0 0,1 0 1 0 0,-1 1 0 0 0,0-1 0 0 0,0 0-1 0 0,0 0 1 0 0,0 1 0 0 0,1-1 0 0 0,-1 0 0 0 0,0 1-1 0 0,0-1 1 0 0,0 0 6 0 0,1 4 40 0 0,1 0 0 0 0,-1 0 0 0 0,1-1 0 0 0,1 3-40 0 0,2 2-84 0 0,-4-6 43 0 0,-1-1-1 0 0,1 1 1 0 0,0 0 0 0 0,0-1-1 0 0,-1 1 1 0 0,1 0 0 0 0,-1 0 41 0 0,0-2 4 0 0,0 1 0 0 0,0-1 0 0 0,0 1 0 0 0,0-1 0 0 0,0 1 0 0 0,0-1 1 0 0,0 1-1 0 0,0-1 0 0 0,1 0 0 0 0,-1 1 0 0 0,0-1 0 0 0,0 1 0 0 0,0-1 0 0 0,1 1 0 0 0,-1-1 1 0 0,0 0-1 0 0,0 1 0 0 0,1-1 0 0 0,-1 0 0 0 0,0 1-4 0 0,4 4-168 0 0,-3-3 120 0 0,-1-2 48 0 0,0 1 0 0 0,0-1 0 0 0,0 0 0 0 0,0 0 1 0 0,0 0-1 0 0,0 0 0 0 0,0 0 0 0 0,0 0 1 0 0,0 0-1 0 0,0 0 0 0 0,0 0 0 0 0,0 1 1 0 0,0-1-1 0 0,0 0 0 0 0,0 0 0 0 0,0 0 0 0 0,0 0 1 0 0,0 0-1 0 0,0 0 0 0 0,0 0 0 0 0,0 0 1 0 0,0 0-1 0 0,1 0 0 0 0,-1 0 0 0 0,0 0 0 0 0,0 0 1 0 0,0 1-1 0 0,0-1 0 0 0,0 0 0 0 0,0 0 1 0 0,0 0-1 0 0,0 0 0 0 0,0 0 0 0 0,0 0 1 0 0,1 0-1 0 0,-1 0 0 0 0,0 0 0 0 0,0 0 0 0 0,0 0 1 0 0,0 0-1 0 0,0 0 0 0 0,0 0 0 0 0,0 0 1 0 0,0 0-1 0 0,1 0 0 0 0,-1 0-4 0 0,0 0 0 0 0,1 1 0 0 0,-1-1 1 0 0,0 0-1 0 0,1 1 0 0 0,-1-1 0 0 0,0 0 1 0 0,1 1-1 0 0,-1-1 0 0 0,0 1 0 0 0,0-1 0 0 0,0 0 1 0 0,1 1-1 0 0,-1-1 0 0 0,0 1 0 0 0,0-1 1 0 0,0 1-1 0 0,0-1 0 0 0,0 1 0 0 0,0-1 1 0 0,0 1-1 0 0,0-1 0 0 0,0 0 0 0 0,0 1 0 0 0,0-1 1 0 0,0 1-1 0 0,0-1 0 0 0,0 1 0 0 0,0-1 1 0 0,0 1-1 0 0,-1-1 0 0 0,1 1 0 0 0,0-1 1 0 0,0 0-1 0 0,-1 1 4 0 0,1-1-52 0 0,0 2 48 0 0,0-1 1 0 0,-1 0 0 0 0,1 0-1 0 0,0 1 1 0 0,0-1-1 0 0,0 0 1 0 0,0 1 0 0 0,1 0 3 0 0,-1-1-243 0 0,0 1 193 0 0,0 6 0 0 0,0-8 53 0 0,0 0-1 0 0,0 0 1 0 0,0 1 0 0 0,0-1 0 0 0,0 0 0 0 0,0 0 0 0 0,0 0 0 0 0,0 1-1 0 0,1-1 1 0 0,-1 0 0 0 0,0 0 0 0 0,0 0 0 0 0,0 0 0 0 0,0 1 0 0 0,0-1-1 0 0,0 0 1 0 0,1 0 0 0 0,-1 0 0 0 0,0 0 0 0 0,0 0 0 0 0,0 0-1 0 0,0 1 1 0 0,1-1 0 0 0,-1 0 0 0 0,0 0 0 0 0,0 0 0 0 0,0 0 0 0 0,1 0-1 0 0,-1 0 1 0 0,0 0 0 0 0,0 0 0 0 0,0 0-3 0 0,1 1 4 0 0,-1-1 0 0 0,1 0 0 0 0,-1 1 0 0 0,0-1 0 0 0,1 1 0 0 0,-1-1 0 0 0,0 1 0 0 0,0-1 0 0 0,1 1 0 0 0,-1-1 0 0 0,0 1 0 0 0,0 0 0 0 0,0-1 0 0 0,0 1 0 0 0,0-1 0 0 0,1 1 0 0 0,-1-1 0 0 0,0 1 0 0 0,-1 0-4 0 0,2 1 57 0 0,-1-2-59 0 0,0 0 0 0 0,0 1 0 0 0,0-1-1 0 0,0 0 1 0 0,1 1 0 0 0,-1-1 0 0 0,0 0-1 0 0,0 1 1 0 0,0-1 0 0 0,1 0 0 0 0,-1 0 0 0 0,0 1-1 0 0,1-1 1 0 0,-1 0 0 0 0,0 0 0 0 0,0 0-1 0 0,1 0 1 0 0,-1 1 2 0 0,6 3-13 0 0,-6-3 17 0 0,1 0 0 0 0,0 0 0 0 0,0-1 0 0 0,-1 1 1 0 0,1 0-1 0 0,-1 0 0 0 0,1 0 0 0 0,-1 0 0 0 0,1 0 0 0 0,-1 1 0 0 0,0-1 0 0 0,1 0 1 0 0,-1 0-1 0 0,0 0 0 0 0,0 0 0 0 0,0 0 0 0 0,0 0 0 0 0,0 0 0 0 0,0 1 0 0 0,0-1 0 0 0,0 0 1 0 0,0 0-1 0 0,-1 1-4 0 0,1 1-27 0 0,0-1 0 0 0,0 1-1 0 0,0 0 1 0 0,0 0 0 0 0,0 0 0 0 0,1 1 27 0 0,-1-3-3 0 0,0-1 0 0 0,0 1 1 0 0,0-1-1 0 0,0 1 0 0 0,0 0 0 0 0,1-1 0 0 0,-1 1 0 0 0,0 0 0 0 0,0-1 0 0 0,0 1 1 0 0,1-1-1 0 0,-1 1 0 0 0,0-1 0 0 0,1 1 0 0 0,-1-1 0 0 0,1 1 0 0 0,-1-1 1 0 0,0 1-1 0 0,1-1 0 0 0,-1 1 0 0 0,1-1 3 0 0,-1 0 3 0 0,1 0 1 0 0,-1 0-1 0 0,0 1 1 0 0,0-1-1 0 0,0 0 1 0 0,1 0-1 0 0,-1 0 1 0 0,0 0-1 0 0,0 0 1 0 0,0 1-1 0 0,0-1 1 0 0,1 0-1 0 0,-1 0 0 0 0,0 0 1 0 0,0 1-1 0 0,0-1 1 0 0,0 0-1 0 0,0 0 1 0 0,0 0-1 0 0,0 1 1 0 0,1-1-1 0 0,-1 0 1 0 0,0 0-4 0 0,0 1 0 0 0,0-1 0 0 0,0 0 0 0 0,0 0 0 0 0,0 0 0 0 0,0 0 1 0 0,0 0-1 0 0,0 1 0 0 0,0-1 0 0 0,0 0 0 0 0,0 0 0 0 0,0 0 1 0 0,0 0-1 0 0,0 0 0 0 0,0 0 0 0 0,0 1 0 0 0,0-1 0 0 0,0 0 1 0 0,0 0-1 0 0,0 0 0 0 0,1 0 0 0 0,-1 0 0 0 0,0 0 1 0 0,0 0-1 0 0,0 1 0 0 0,0-1 0 0 0,0 0 0 0 0,0 0 0 0 0,0 0 1 0 0,1 0-1 0 0,-1 0 0 0 0,0 0 0 0 0,0 0 0 0 0,0 0 0 0 0,0 0 1 0 0,0 0-1 0 0,1 0 0 0 0,-1 0 0 0 0,0 0 0 0 0,0 0 0 0 0,0 0 1 0 0,0 0-1 0 0,0 0 0 0 0,1 0 0 0 0,-1 0 0 0 0,0 0 0 0 0,0 0 1 0 0,0 0-1 0 0,0 0 0 0 0,0 0 0 0 0,1-1 4 0 0,-1 1 0 0 0,0 0 0 0 0,0 0 0 0 0,1 0 0 0 0,-1-1 0 0 0,0 1 0 0 0,1 0 0 0 0,-1 0-1 0 0,0 0 1 0 0,1 0 0 0 0,-1-1 0 0 0,0 1 0 0 0,1 0 0 0 0,-1 0 0 0 0,0 0 0 0 0,1 0 0 0 0,-1 0-4 0 0,3 4-62 0 0,-1-2 28 0 0,1 0 149 0 0,1 2-24 0 0,-4-4-91 0 0,0 1 0 0 0,1 0-1 0 0,-1-1 1 0 0,1 1 0 0 0,-1-1-1 0 0,1 1 1 0 0,0-1 0 0 0,-1 1-1 0 0,1-1 1 0 0,-1 1 0 0 0,1-1-1 0 0,0 0 1 0 0,-1 1 0 0 0,1-1-1 0 0,0 0 1 0 0,-1 1 0 0 0,1-1-1 0 0,0 0 1 0 0,0 0 0 0 0,-1 0-1 0 0,1 0 1 0 0,0 0 0 0 0,0 0-1 0 0,-1 0 1 0 0,1 0 0 0 0,0 0-1 0 0,0 0 1 0 0,-1 0 0 0 0,1 0-1 0 0,0 0 1 0 0,0-1-1 0 0,-1 1 1 0 0,1 0 0 0 0,0 0-1 0 0,-1-1 1 0 0,1 1 0 0 0,0-1-1 0 0,-1 1 1 0 0,1-1 0 0 0,-1 1-1 0 0,1-1 1 0 0,0 1 0 0 0,-1-1-1 0 0,1 1 1 0 0,-1-1 0 0 0,0 0-1 0 0,1 1 1 0 0,-1 0 1 0 0,0-1-1 0 0,0 1 1 0 0,0 0-1 0 0,1 0 0 0 0,-1 0 1 0 0,0 0-1 0 0,0 0 1 0 0,0 0-1 0 0,1-1 1 0 0,-1 1-1 0 0,0 0 0 0 0,0 0 1 0 0,0 0-1 0 0,1 0 1 0 0,-1 0-1 0 0,0 0 1 0 0,0 0-1 0 0,0 0 0 0 0,1 0 1 0 0,-1 0-1 0 0,0 0 1 0 0,0 0-1 0 0,0 0 0 0 0,1 0 1 0 0,-1 0-1 0 0,0 0 1 0 0,0 0-1 0 0,0 0 1 0 0,1 0-1 0 0,-1 1 0 0 0,0-1 1 0 0,0 0-1 0 0,7 6 106 0 0,-7-6-106 0 0,0 0 0 0 0,0 0 0 0 0,0 0-1 0 0,0 0 1 0 0,1 0 0 0 0,-1 0 0 0 0,0 0 0 0 0,0 0-1 0 0,0 0 1 0 0,0 0 0 0 0,1 0 0 0 0,-1 0-1 0 0,0 0 1 0 0,0 0 0 0 0,0 0 0 0 0,0 0 0 0 0,1 0-1 0 0,-1 0 1 0 0,0 0 0 0 0,0 0 0 0 0,0 0-1 0 0,0 0 1 0 0,1 0 0 0 0,-1 0 0 0 0,0 0 0 0 0,0 0-1 0 0,0 0 1 0 0,0 0 0 0 0,1 0 0 0 0,-1-1-1 0 0,0 1 1 0 0,0 0 0 0 0,0 0 0 0 0,0 0 0 0 0,0 0-1 0 0,0 0 1 0 0,0 0 0 0 0,1-1 0 0 0,-1 1-1 0 0,0 0 1 0 0,0 0 0 0 0,0 0 0 0 0,0 0 0 0 0,0-1-1 0 0,0 1 1 0 0,0 0-1 0 0,0 0 0 0 0,0 0-1 0 0,1-1 1 0 0,-1 1 0 0 0,0 0-1 0 0,0 0 1 0 0,0-1-1 0 0,1 1 1 0 0,-1 0 0 0 0,0 0-1 0 0,0 0 1 0 0,0 0 0 0 0,1 0-1 0 0,-1-1 1 0 0,0 1 0 0 0,0 0-1 0 0,1 0 1 0 0,-1 0 0 0 0,0 0-1 0 0,0 0 1 0 0,1 0-1 0 0,-1 0 1 0 0,0 0 0 0 0,1 0-1 0 0,-1 0 2 0 0,14-10 134 0 0,-4 4-48 0 0,-2 0-27 0 0,-7 5-46 0 0,0 0 1 0 0,0 0 0 0 0,0 0-1 0 0,0 0 1 0 0,0 0 0 0 0,0 1-1 0 0,0-1 1 0 0,1 0 0 0 0,-1 1-1 0 0,0-1 1 0 0,0 1 0 0 0,1-1-1 0 0,-1 1 1 0 0,1-1-14 0 0,0 1 3 0 0,0 0 1 0 0,0-1 0 0 0,1 1-1 0 0,-1-1 1 0 0,0 0-1 0 0,0 0 1 0 0,0 1-1 0 0,0-1 1 0 0,0 0 0 0 0,-1-1-1 0 0,2 1-3 0 0,6-5 34 0 0,3-3-96 0 0,-6 2 105 0 0,-3 5-31 0 0,-1 0 1 0 0,-1 1 0 0 0,1 0 0 0 0,0-1 0 0 0,0 1 0 0 0,0 0 0 0 0,0-1 0 0 0,0 1 0 0 0,0 0-1 0 0,0 1 1 0 0,0-1 0 0 0,1 0 0 0 0,1 0-13 0 0,-3 1-2 0 0,0 0 0 0 0,-1 0 0 0 0,1-1-1 0 0,0 1 1 0 0,0-1 0 0 0,0 1 0 0 0,0 0 0 0 0,0-1 0 0 0,-1 0-1 0 0,1 1 1 0 0,0-1 0 0 0,-1 1 0 0 0,1-1 0 0 0,0 0-1 0 0,-1 1 1 0 0,1-2 2 0 0,7-5 91 0 0,-8 7-96 0 0,1 0 0 0 0,-1 0 0 0 0,0 0 0 0 0,1-1 0 0 0,-1 1 0 0 0,0 0 0 0 0,1 0 0 0 0,-1 0 0 0 0,0 0 0 0 0,1 0 0 0 0,-1 0 0 0 0,0 0 0 0 0,1 0 0 0 0,-1 0 0 0 0,0 0 0 0 0,1 0 0 0 0,-1 0 0 0 0,1 0 0 0 0,-1 0 0 0 0,0 0 0 0 0,1 0 0 0 0,-1 0 0 0 0,1 1 6 0 0,-1-1 2 0 0,1 0 1 0 0,-1 0 0 0 0,1 0 0 0 0,-1 1 0 0 0,1-1-1 0 0,-1 0 1 0 0,1 0 0 0 0,-1 0 0 0 0,1 0 0 0 0,-1 0-1 0 0,1 0 1 0 0,0 0 0 0 0,-1 0 0 0 0,1-1 0 0 0,-1 1 0 0 0,1 0-1 0 0,-1 0 1 0 0,1 0 0 0 0,-1 0 0 0 0,1-1 0 0 0,-1 1-1 0 0,1 0 1 0 0,-1-1 0 0 0,1 1-4 0 0,11-11-96 0 0,0 0 159 0 0,-1 8-60 0 0,-10 2 0 0 0,-1 1 1 0 0,1 0-1 0 0,-1-1 1 0 0,1 1-1 0 0,0 0 1 0 0,-1 0-1 0 0,1 0 0 0 0,0 0 1 0 0,0-1-1 0 0,-1 1 1 0 0,1 0-1 0 0,0 0 1 0 0,0 0-4 0 0,-1 1-1 0 0,1-1 0 0 0,-1 0 0 0 0,1 0 1 0 0,-1 0-1 0 0,1 0 0 0 0,-1 0 0 0 0,1 0 1 0 0,-1-1-1 0 0,1 1 0 0 0,-1 0 0 0 0,1 0 1 0 0,-1 0-1 0 0,1 0 0 0 0,-1-1 0 0 0,0 1 1 0 0,1 0-1 0 0,-1 0 0 0 0,1-1 0 0 0,-1 1 1 0 0,0 0-1 0 0,1-1 0 0 0,-1 1 0 0 0,1 0 1 0 0,-1-1 0 0 0,0 0-1 0 0,1 0 0 0 0,0 0 1 0 0,-1 0-1 0 0,1 0 1 0 0,0 0-1 0 0,0 0 1 0 0,0 1-1 0 0,-1-1 1 0 0,1 0-1 0 0,0 0 1 0 0,0 1-1 0 0,0-1 1 0 0,0 0-1 0 0,0 1 1 0 0,0-1-1 0 0,1 1 1 0 0,-1 0-1 0 0,0-1 1 0 0,0 1-1 0 0,0 0 1 0 0,0 0-1 0 0,0-1 1 0 0,1 1 0 0 0,-2 0 2 0 0,1 0 0 0 0,0 0 0 0 0,-1 0 0 0 0,1 0 0 0 0,0 0 0 0 0,-1 0 0 0 0,1 0 0 0 0,0-1 0 0 0,-1 1 0 0 0,1 0 0 0 0,-1 0 0 0 0,1-1 0 0 0,-1 1 0 0 0,1 0 0 0 0,-1-1 0 0 0,1 1 0 0 0,-1-1 0 0 0,1 1-2 0 0,3-3-22 0 0,6 0 28 0 0,7-6 112 0 0,-7 6-158 0 0,11-10-148 0 0,-4 8 412 0 0,-15 4-136 0 0,3 0-70 0 0,-4 1-23 0 0,0 0 1 0 0,-1 0 0 0 0,1 0-1 0 0,-1-1 1 0 0,1 1 0 0 0,0 0-1 0 0,-1 0 1 0 0,1-1 0 0 0,-1 1-1 0 0,1 0 1 0 0,-1-1 0 0 0,1 1 0 0 0,-1 0-1 0 0,1-1 1 0 0,-1 1 0 0 0,0-1-1 0 0,1 1 1 0 0,-1-1 0 0 0,1 1-1 0 0,-1-1 5 0 0,0 1-1 0 0,0 0-1 0 0,1-1 1 0 0,-1 1-1 0 0,0 0 0 0 0,0-1 1 0 0,1 1-1 0 0,-1 0 1 0 0,0 0-1 0 0,1-1 0 0 0,-1 1 1 0 0,0 0-1 0 0,1 0 1 0 0,-1 0-1 0 0,0-1 0 0 0,1 1 1 0 0,-1 0-1 0 0,1 0 2 0 0,0 0-104 0 0,1-1 97 0 0,-1-3 108 0 0,0 3-101 0 0,10-15 9 0 0,-11 15-18 0 0,1 1-9 0 0,-1-1 0 0 0,0 1 0 0 0,0 0 0 0 0,1-1 0 0 0,-1 1 0 0 0,0-1 0 0 0,0 1-1 0 0,0-1 1 0 0,0 1 0 0 0,0-1 0 0 0,1 1 0 0 0,-1-1 0 0 0,0 1 0 0 0,0-1 0 0 0,0 1 0 0 0,-1-1 0 0 0,1 1 0 0 0,0-1 0 0 0,0 0 0 0 0,0 1 0 0 0,0 0 0 0 0,0-1 0 0 0,-1 1 0 0 0,1-1 0 0 0,0 1 0 0 0,0-1 18 0 0,-2-2-18 0 0,1 1 3 0 0,1 0 0 0 0,-1 0 0 0 0,0-1 0 0 0,1 1-1 0 0,-1 0 1 0 0,1-1 0 0 0,0 1 0 0 0,0-1 15 0 0,0 1 23 0 0,0 0-1 0 0,-1-1 0 0 0,1 1 1 0 0,0 0-1 0 0,-1 0 1 0 0,1-1-1 0 0,-1 1 0 0 0,0 0-22 0 0,-2-7-3 0 0,3 8-3 0 0,0 0 1 0 0,0 0-1 0 0,0 0 0 0 0,0 0 0 0 0,-1 0 1 0 0,1 0-1 0 0,0 0 0 0 0,-1 0 1 0 0,1 1-1 0 0,-1-1 0 0 0,1 0 0 0 0,-1-1 6 0 0,0 2 6 0 0,1-1 0 0 0,0 0 0 0 0,-1 0 0 0 0,1 0 0 0 0,0 1 0 0 0,-1-1-1 0 0,1 0 1 0 0,0 0 0 0 0,0 0 0 0 0,0 0-6 0 0,0 1 5 0 0,0-1 0 0 0,0 1-1 0 0,0-1 1 0 0,0 1 0 0 0,0-1 0 0 0,0 1 0 0 0,-1 0 0 0 0,1-1-1 0 0,0 1 1 0 0,0-1 0 0 0,0 1 0 0 0,0-1 0 0 0,-1 1-1 0 0,1 0 1 0 0,0-1 0 0 0,0 1 0 0 0,-1 0 0 0 0,1-1 0 0 0,0 1-1 0 0,0 0 1 0 0,-1-1 0 0 0,1 1 0 0 0,-1 0-5 0 0,0-12 279 0 0,-2 6-196 0 0,3 6-86 0 0,-1 0 1 0 0,1-1-1 0 0,0 1 0 0 0,0-1 1 0 0,0 1-1 0 0,-1 0 0 0 0,1-1 1 0 0,0 1-1 0 0,0-1 1 0 0,0 1-1 0 0,0-1 0 0 0,0 1 1 0 0,0-1-1 0 0,0 1 1 0 0,0-1 2 0 0,-1-9 133 0 0,0 8-106 0 0,1 0 0 0 0,0 0 0 0 0,0 0 0 0 0,0 0 0 0 0,0 0 1 0 0,0 0-1 0 0,0 0 0 0 0,0 0 0 0 0,1 0-27 0 0,0-3-2 0 0,0 0-1 0 0,0 1 1 0 0,-1-1-1 0 0,0 0 1 0 0,0-5 2 0 0,0 3-5 0 0,0 2 43 0 0,-1 0 0 0 0,0 1 1 0 0,0-1-1 0 0,0 0 1 0 0,-2-1-39 0 0,-4-11 10 0 0,6 14-9 0 0,0 0-1 0 0,-1 0 0 0 0,1 0 0 0 0,-1 0 0 0 0,-1-1 0 0 0,-4-10 93 0 0,0 2-84 0 0,6 10 7 0 0,0 1 0 0 0,0-1-1 0 0,0 0 1 0 0,0 1 0 0 0,0-1 0 0 0,1 0 0 0 0,-1 1 0 0 0,1-1 0 0 0,-1-1-16 0 0,0-3-155 0 0,0 3 170 0 0,1 0 0 0 0,-1 0 0 0 0,1 0 1 0 0,0 0-1 0 0,0 0 0 0 0,0 0 0 0 0,0-1 1 0 0,1 1-1 0 0,-1 0 0 0 0,1-1-15 0 0,0 0-25 0 0,0 0 0 0 0,0 0 0 0 0,-1-1 0 0 0,0 1 1 0 0,0 0-1 0 0,0-2 25 0 0,0 1-90 0 0,0 4 92 0 0,0 1-1 0 0,0 0 0 0 0,0 0 0 0 0,0 0 1 0 0,1 0-1 0 0,-1-1 0 0 0,0 1 0 0 0,0 0 0 0 0,0 0 1 0 0,0 0-1 0 0,0-1 0 0 0,-1 1 0 0 0,1 0 1 0 0,0 0-1 0 0,0 0 0 0 0,0 0 0 0 0,0-1 1 0 0,0 1-1 0 0,0 0 0 0 0,0 0 0 0 0,0 0 1 0 0,0 0-1 0 0,0-1 0 0 0,0 1 0 0 0,-1 0 0 0 0,1 0 1 0 0,0 0-1 0 0,0 0 0 0 0,0 0 0 0 0,0 0 1 0 0,0-1-1 0 0,-1 1 0 0 0,1 0 0 0 0,0 0 1 0 0,0 0-1 0 0,0 0 0 0 0,0 0 0 0 0,-1 0 0 0 0,1 0 1 0 0,0 0-1 0 0,0 0 0 0 0,0 0 0 0 0,0 0 1 0 0,-1 0-1 0 0,1 0 0 0 0,0 0 0 0 0,0 0 1 0 0,0 0-1 0 0,-1 0 0 0 0,1 0 0 0 0,0 0 1 0 0,0 0-1 0 0,0 0 0 0 0,0 0 0 0 0,-1 0 0 0 0,1 0 1 0 0,0 0-1 0 0,0 0 0 0 0,0 1 0 0 0,0-1 1 0 0,0 0-1 0 0,-1 0 0 0 0,1 0 0 0 0,0 0-1 0 0,-10 9 42 0 0,9-8-45 0 0,-21 24 277 0 0,0 0 0 0 0,-15 26-274 0 0,4-6 240 0 0,14-17-222 0 0,-7 14-18 0 0,-5 8-15 0 0,16-26 27 0 0,1 0 0 0 0,-4 11-12 0 0,17-33-18 0 0,0 0 1 0 0,0 0 0 0 0,0 0 0 0 0,1 0-1 0 0,-1 0 1 0 0,1 0 0 0 0,-1 0 0 0 0,1 0-1 0 0,0 0 1 0 0,0 0 0 0 0,-1 0 0 0 0,2 1 0 0 0,-1-1 16 0 0,0-2 1 0 0,0 0 0 0 0,0 0-1 0 0,0 0 1 0 0,0 0 0 0 0,0 0-1 0 0,0 0 1 0 0,0 0-1 0 0,0 0 1 0 0,0 1 0 0 0,0-1-1 0 0,0 0 1 0 0,0 0 0 0 0,0 0-1 0 0,0 0 1 0 0,1 0-1 0 0,-1 0 1 0 0,0 0 0 0 0,0 0-1 0 0,0 0 1 0 0,0 0-1 0 0,0 0 1 0 0,0 0 0 0 0,0 0-1 0 0,0 0 1 0 0,0 0 0 0 0,0 0-1 0 0,1 0 1 0 0,-1 0-1 0 0,0 0 1 0 0,0 0 0 0 0,0 0-1 0 0,0 0 1 0 0,0 0 0 0 0,0 0-1 0 0,0 0 1 0 0,0 0-1 0 0,0 0 1 0 0,0 0 0 0 0,1 0-1 0 0,-1 0 1 0 0,0 0 0 0 0,6-3-1 0 0,4-6-115 0 0,-2-5 27 0 0,4-8 89 0 0,2-4-80 0 0,2-5 108 0 0,-2 0-1 0 0,-1-1 1 0 0,-1-1 0 0 0,6-29-28 0 0,-17 57-6 0 0,5-17-18 0 0,-6 20 45 0 0,0 1-1 0 0,0-1 0 0 0,1 1 0 0 0,-1-1 1 0 0,0 1-1 0 0,0-1 0 0 0,-1 1 0 0 0,1-1 0 0 0,0 1 1 0 0,0-1-1 0 0,-1 1 0 0 0,1-1-20 0 0,-1 2 6 0 0,1 0 1 0 0,0 0-1 0 0,0-1 0 0 0,0 1 0 0 0,0 0 0 0 0,0 0 0 0 0,0 0 1 0 0,0 0-1 0 0,0 0 0 0 0,-1 0 0 0 0,1 0 0 0 0,0-1 1 0 0,0 1-1 0 0,0 0 0 0 0,0 0 0 0 0,0 0 0 0 0,-1 0 0 0 0,1 0 1 0 0,0 0-1 0 0,0 0 0 0 0,0 0 0 0 0,0 0 0 0 0,0 0 0 0 0,-1 0 1 0 0,1 0-1 0 0,0 0 0 0 0,0 0 0 0 0,0 0 0 0 0,0 0 1 0 0,-1 0-1 0 0,1 0 0 0 0,0 0 0 0 0,0 0 0 0 0,0 0-6 0 0,-7 4 123 0 0,-7 10-5 0 0,12-12-97 0 0,-7 9 45 0 0,1 0-1 0 0,0 0 1 0 0,1 1-1 0 0,0 1 1 0 0,-3 8-66 0 0,-6 11-16 0 0,3-7 6 0 0,1 1-1 0 0,0 0 11 0 0,7-11 31 0 0,1-1-1 0 0,0 0 1 0 0,0 1 0 0 0,0 10-31 0 0,3-2 37 0 0,1-21-48 0 0,0-1 0 0 0,1 1 0 0 0,-1-1 0 0 0,0 1 0 0 0,0-1-1 0 0,1 1 1 0 0,-1-1 0 0 0,1 1 0 0 0,0-1 0 0 0,-1 1 0 0 0,1-1-1 0 0,0 0 1 0 0,0 0 0 0 0,0 1 11 0 0,-1-2-14 0 0,1 1 1 0 0,-1-1-1 0 0,1 1 0 0 0,-1-1 1 0 0,1 0-1 0 0,0 0 0 0 0,-1 1 1 0 0,1-1-1 0 0,-1 0 0 0 0,1 0 0 0 0,0 1 1 0 0,-1-1-1 0 0,1 0 0 0 0,0 0 1 0 0,-1 0-1 0 0,1 0 0 0 0,0 0 1 0 0,-1 0-1 0 0,1 0 0 0 0,0 0 1 0 0,-1-1-1 0 0,1 1 0 0 0,0 0 1 0 0,-1 0-1 0 0,1 0 0 0 0,0-1 0 0 0,-1 1 1 0 0,1 0-1 0 0,-1-1 0 0 0,1 1 1 0 0,0 0-1 0 0,-1-1 0 0 0,1 1 14 0 0,1-2-15 0 0,1 0 0 0 0,-1 0 0 0 0,0-1 0 0 0,0 1 1 0 0,1 0-1 0 0,-1-2 15 0 0,6-7-28 0 0,-1 0 0 0 0,-1-1 0 0 0,0 1 0 0 0,-1-1 0 0 0,0-1 0 0 0,-1 1 0 0 0,1-4 28 0 0,1-7 2 0 0,-2 0-1 0 0,0 0 1 0 0,-1-15-2 0 0,-2 33 56 0 0,-1-1 1 0 0,-1 0-1 0 0,1 0 1 0 0,-1 0-57 0 0,1 5 18 0 0,0-1 0 0 0,0 0 0 0 0,-1 1 0 0 0,1-1 0 0 0,-1 1 0 0 0,1-1 0 0 0,-1 1 0 0 0,0-1 1 0 0,0 1-1 0 0,1-1 0 0 0,-1 1 0 0 0,0-1 0 0 0,0 1 0 0 0,0 0 0 0 0,-1-1-18 0 0,1 2 6 0 0,1-1 0 0 0,-1 1 0 0 0,1 0 0 0 0,-1 0 0 0 0,1 0 0 0 0,-1 0 0 0 0,1-1 0 0 0,-1 1 0 0 0,1 0 0 0 0,-1 0 0 0 0,1 0 0 0 0,-1 0 0 0 0,1 0 0 0 0,-1 0 0 0 0,1 1 0 0 0,-1-1 0 0 0,1 0 0 0 0,-1 0 0 0 0,1 0 0 0 0,-1 0-1 0 0,1 1 1 0 0,-1-1 0 0 0,1 0 0 0 0,-1 0 0 0 0,1 1-6 0 0,-12 8 270 0 0,10-8-262 0 0,-7 8-29 0 0,0 0 1 0 0,0 0-1 0 0,1 1 1 0 0,1 0-1 0 0,-4 7 21 0 0,0 0-9 0 0,2 0 0 0 0,0 2-1 0 0,0 1 10 0 0,7-16-9 0 0,1 0 0 0 0,0 0-1 0 0,0 0 1 0 0,1 0-1 0 0,-1 1 1 0 0,1-1-1 0 0,0 0 1 0 0,0 1 9 0 0,0-3-1 0 0,0 0-1 0 0,0 0 1 0 0,0 0 0 0 0,0-1-1 0 0,1 1 1 0 0,-1 0-1 0 0,1 0 1 0 0,-1-1 0 0 0,1 1-1 0 0,0 0 1 0 0,-1-1 0 0 0,1 1-1 0 0,0-1 1 0 0,0 1-1 0 0,0-1 1 0 0,0 1 0 0 0,1-1-1 0 0,-1 0 1 0 0,1 2 1 0 0,0-3-20 0 0,-1 1 0 0 0,0 0 0 0 0,1-1 0 0 0,-1 1 0 0 0,1-1 0 0 0,-1 1 0 0 0,1-1 0 0 0,-1 1 0 0 0,1-1 0 0 0,-1 0-1 0 0,1 0 1 0 0,0 0 0 0 0,-1 0 0 0 0,1 0 0 0 0,-1 0 0 0 0,1-1 0 0 0,-1 1 0 0 0,1 0 0 0 0,1-1 20 0 0,3-1-78 0 0,-1-1 0 0 0,1 1 0 0 0,0-1 0 0 0,1-2 78 0 0,0 2 4 0 0,-3 0-11 0 0,-1 1 1 0 0,1-1 0 0 0,-1 0-1 0 0,1 0 1 0 0,-1 0 0 0 0,0-1-1 0 0,2-2 7 0 0,18-27-71 0 0,-17 24 90 0 0,0-1 7 0 0,1 0-54 0 0,0-1 0 0 0,0-1-1 0 0,-1 1 1 0 0,0-1 0 0 0,-1 0-1 0 0,0-3 29 0 0,-5 14 8 0 0,1 0-1 0 0,-1 0 0 0 0,0 0 1 0 0,0 0-1 0 0,0 0 0 0 0,0 0 1 0 0,0 0-1 0 0,0 0 0 0 0,0 0 1 0 0,0-1-8 0 0,0 2 1 0 0,0 0 0 0 0,0 0 0 0 0,0 0 0 0 0,0 0-1 0 0,0 0 1 0 0,-1 0 0 0 0,1 0 0 0 0,0 0 0 0 0,0 0 0 0 0,0-1 0 0 0,0 1 0 0 0,0 0 0 0 0,0 0 0 0 0,0 0 0 0 0,0 0 0 0 0,0 0 0 0 0,0 0 0 0 0,0 0 0 0 0,0 0 0 0 0,0 0 0 0 0,0 0 0 0 0,-1 0 0 0 0,1 0 0 0 0,0 0 0 0 0,0 0 0 0 0,0 0 0 0 0,0 0 0 0 0,0 0 0 0 0,0 0 0 0 0,0 0 0 0 0,0 0 0 0 0,0 0 0 0 0,0 0 0 0 0,-1 0-1 0 0,1 0 0 0 0,-5 4 4 0 0,1 2-2 0 0,1-1 1 0 0,-1 1-1 0 0,1 1 0 0 0,0-1 0 0 0,-2 5-2 0 0,-9 35 411 0 0,10-33-82 0 0,1-5-339 0 0,1 1 0 0 0,1-1 0 0 0,-1 2 10 0 0,2-7-36 0 0,0 0 0 0 0,0 0 0 0 0,0-1 0 0 0,0 1 0 0 0,0 0 0 0 0,0-1 0 0 0,1 1 0 0 0,0 0 0 0 0,-1-1 1 0 0,1 1-1 0 0,1 2 36 0 0,-2-5-8 0 0,1 1 0 0 0,-1-1 0 0 0,0 0 0 0 0,0 1 0 0 0,0-1 0 0 0,1 0 0 0 0,-1 1 0 0 0,0-1 0 0 0,1 0 0 0 0,-1 1 0 0 0,0-1 0 0 0,1 0 0 0 0,-1 0 0 0 0,1 1 0 0 0,-1-1 1 0 0,0 0-1 0 0,1 0 0 0 0,-1 0 0 0 0,1 1 0 0 0,-1-1 0 0 0,0 0 0 0 0,1 0 0 0 0,-1 0 8 0 0,1 0-33 0 0,0 0 0 0 0,0 0 0 0 0,0 0 0 0 0,0 0 0 0 0,0-1 1 0 0,0 1-1 0 0,0 0 0 0 0,0 0 0 0 0,0-1 0 0 0,1 1 33 0 0,2-3-122 0 0,0 1 1 0 0,0-1-1 0 0,0 1 0 0 0,1-2 122 0 0,-4 3-2 0 0,12-10-256 0 0,-1-1 0 0 0,0 0 1 0 0,-1-1-1 0 0,0 0 0 0 0,0-2 258 0 0,-6 9 40 0 0,-4 6-23 0 0,-1-1 1 0 0,1 1-1 0 0,0-1 1 0 0,-1 1-1 0 0,1-1 1 0 0,-1 1-1 0 0,1-1 1 0 0,-1 1-1 0 0,0-1 1 0 0,1 1-1 0 0,-1-1 1 0 0,0 0-1 0 0,1 1 1 0 0,-1-1-1 0 0,0 0-17 0 0,0 1 2 0 0,0 0 0 0 0,0 0-1 0 0,0 0 1 0 0,0 0-1 0 0,0 0 1 0 0,0-1-1 0 0,0 1 1 0 0,0 0-1 0 0,0 0 1 0 0,0 0-1 0 0,0 0 1 0 0,0 0-1 0 0,-1 0 1 0 0,1 0-1 0 0,0 0 1 0 0,0 0-1 0 0,0 0 1 0 0,0 0 0 0 0,0 0-1 0 0,0 0 1 0 0,0 0-1 0 0,0 0 1 0 0,0 0-1 0 0,0 0 1 0 0,0 0-1 0 0,-1 0 1 0 0,1 0-1 0 0,0 0 1 0 0,0 1-1 0 0,0-1 1 0 0,0 0-1 0 0,0 0 1 0 0,0 0-1 0 0,0 0 1 0 0,0 0 0 0 0,0 0-1 0 0,0 0 1 0 0,0 0-1 0 0,0 0 1 0 0,0 0-1 0 0,0 0 1 0 0,0 0-1 0 0,0 0 1 0 0,-1 0-1 0 0,1 1 1 0 0,0-1-1 0 0,0 0 1 0 0,0 0-1 0 0,0 0 1 0 0,0 0-1 0 0,0 0 1 0 0,0 0 0 0 0,0 0-1 0 0,0 0 1 0 0,0 0-1 0 0,0 0-1 0 0,-2 6 172 0 0,1-5-116 0 0,-2 6 131 0 0,1 0-1 0 0,0 0 0 0 0,-1 4-186 0 0,3-8 10 0 0,0-1 0 0 0,-1 1 1 0 0,1-1-1 0 0,0 1 0 0 0,1-1 1 0 0,-1 1-1 0 0,0-1 0 0 0,1 1 1 0 0,-1-1-1 0 0,1 0 0 0 0,0 1 1 0 0,0 1-11 0 0,0-4-5 0 0,-1 1 1 0 0,0-1-1 0 0,1 1 1 0 0,-1-1-1 0 0,1 1 0 0 0,-1 0 1 0 0,1-1-1 0 0,-1 0 1 0 0,1 1-1 0 0,-1-1 1 0 0,1 1-1 0 0,-1-1 1 0 0,1 0-1 0 0,0 1 1 0 0,-1-1-1 0 0,1 0 0 0 0,0 1 1 0 0,-1-1-1 0 0,1 0 1 0 0,0 0-1 0 0,-1 0 1 0 0,1 0-1 0 0,0 0 1 0 0,-1 0-1 0 0,2 0 5 0 0,0 0 5 0 0,0 0-1 0 0,0 0 0 0 0,1-1 1 0 0,-1 1-1 0 0,0-1 1 0 0,0 1-1 0 0,1-1-4 0 0,2-1-29 0 0,0 0 0 0 0,1-1 0 0 0,-1 0 0 0 0,-1 0 0 0 0,1 0 0 0 0,0 0 0 0 0,-1-1 0 0 0,4-2 29 0 0,-1-1-304 0 0,0-1 0 0 0,3-4 304 0 0,8-8 128 0 0,-28 46 73 0 0,9-25-193 0 0,1 1-1 0 0,0-1 1 0 0,-1 1-1 0 0,1-1 1 0 0,0 1 0 0 0,0-1-1 0 0,0 1 1 0 0,0-1-1 0 0,0 1 1 0 0,0-1-1 0 0,0 1 1 0 0,0-1-8 0 0,0 0 2 0 0,0-1 0 0 0,0 1 0 0 0,1-1 0 0 0,-1 1 0 0 0,0-1 1 0 0,0 0-1 0 0,0 1 0 0 0,0-1 0 0 0,1 0 0 0 0,-1 1 0 0 0,0-1 0 0 0,0 0 0 0 0,1 1 0 0 0,-1-1 1 0 0,0 0-1 0 0,1 1 0 0 0,-1-1 0 0 0,0 0 0 0 0,1 0 0 0 0,-1 1 0 0 0,0-1 0 0 0,1 0 0 0 0,-1 0 1 0 0,0 0-1 0 0,1 0 0 0 0,-1 0 0 0 0,1 1 0 0 0,-1-1 0 0 0,1 0 0 0 0,-1 0 0 0 0,0 0 0 0 0,1 0 1 0 0,-1 0-1 0 0,1 0 0 0 0,-1 0 0 0 0,0 0 0 0 0,1 0 0 0 0,-1-1 0 0 0,1 1 0 0 0,-1 0 0 0 0,0 0 0 0 0,1 0 1 0 0,-1 0-3 0 0,2-1-24 0 0,-1 0 0 0 0,0 0 0 0 0,1 1 0 0 0,-1-1 0 0 0,0 0 0 0 0,1 0 0 0 0,-1 0 0 0 0,0-1 0 0 0,0 1 24 0 0,0 0-23 0 0,0 0 1 0 0,0 0 0 0 0,0 0 0 0 0,1 0-1 0 0,-1 0 1 0 0,0 0 0 0 0,0 0 0 0 0,1 0-1 0 0,-1 1 23 0 0,1-1-35 0 0,2-1-126 0 0,-4 3 158 0 0,0-1 0 0 0,0 0 0 0 0,0 0 0 0 0,0 0 0 0 0,0 0 1 0 0,0 0-1 0 0,0 1 0 0 0,1-1 0 0 0,-1 0 0 0 0,0 0 0 0 0,0 0 0 0 0,0 0 1 0 0,0 1-1 0 0,0-1 0 0 0,0 0 0 0 0,0 0 0 0 0,0 0 0 0 0,0 0 0 0 0,0 0 1 0 0,0 1-1 0 0,0-1 0 0 0,0 0 0 0 0,0 0 0 0 0,-1 0 0 0 0,1 0 0 0 0,0 1 1 0 0,0-1-1 0 0,0 0 0 0 0,0 0 0 0 0,0 0 0 0 0,0 0 3 0 0,0 0-5 0 0,0 1 1 0 0,0-1-1 0 0,0 0 0 0 0,0 0 0 0 0,0 0 1 0 0,0 0-1 0 0,0 0 0 0 0,-1 0 1 0 0,1 1-1 0 0,0-1 0 0 0,0 0 0 0 0,1 0 1 0 0,-1 0-1 0 0,0 0 0 0 0,0 0 1 0 0,0 0-1 0 0,0 1 0 0 0,0-1 0 0 0,0 0 1 0 0,0 0-1 0 0,0 0 0 0 0,0 0 1 0 0,0 0-1 0 0,0 0 0 0 0,0 0 0 0 0,0 1 1 0 0,0-1-1 0 0,0 0 0 0 0,0 0 0 0 0,1 0 1 0 0,-1 0-1 0 0,0 0 0 0 0,0 0 1 0 0,0 0-1 0 0,0 0 0 0 0,0 0 0 0 0,0 0 1 0 0,0 0-1 0 0,1 0 0 0 0,-1 0 1 0 0,0 0-1 0 0,0 0 0 0 0,0 0 0 0 0,0 0 1 0 0,0 0-1 0 0,0 0 0 0 0,1 0 1 0 0,-1 0-1 0 0,0 0 0 0 0,0 0 0 0 0,0 0 1 0 0,0 0-1 0 0,0 0 0 0 0,0 0 0 0 0,1 0 1 0 0,-1 0 4 0 0,7-2-295 0 0,-7 2 327 0 0,1 0-33 0 0,-1 0 1 0 0,0 0-1 0 0,0 0 0 0 0,0 0 0 0 0,0 0 0 0 0,0 0 0 0 0,0 0 0 0 0,0 1 1 0 0,0-1-1 0 0,0 0 0 0 0,0 0 0 0 0,0 0 0 0 0,0 0 0 0 0,0 0 0 0 0,0 0 0 0 0,1 0 1 0 0,-1 0-1 0 0,0 0 0 0 0,0 0 0 0 0,0 0 0 0 0,0 1 0 0 0,0-1 0 0 0,0 0 0 0 0,0 0 1 0 0,0 0-1 0 0,0 0 0 0 0,0 0 0 0 0,0 0 0 0 0,0 0 0 0 0,0 0 0 0 0,0 0 1 0 0,0 0-1 0 0,0 1 0 0 0,0-1 0 0 0,0 0 0 0 0,0 0 0 0 0,-1 0 0 0 0,1 0 0 0 0,0 0 1 0 0,0 0-1 0 0,0 0 0 0 0,0 0 0 0 0,0 0 0 0 0,0 0 0 0 0,0 0 1 0 0,0 1 1 0 0,0-1 0 0 0,0 0 1 0 0,0 0-1 0 0,-1 0 0 0 0,1 1 0 0 0,0-1 0 0 0,0 0 0 0 0,0 0 0 0 0,0 0 1 0 0,0 1-1 0 0,0-1 0 0 0,0 0 0 0 0,0 0 0 0 0,0 1 0 0 0,0-1 0 0 0,0 0 0 0 0,0 0 1 0 0,0 0-1 0 0,0 1 0 0 0,0-1 0 0 0,0 0 0 0 0,0 0 0 0 0,0 0 0 0 0,0 1 1 0 0,0-1-1 0 0,0 0 0 0 0,1 0 0 0 0,-1 0 0 0 0,0 1 0 0 0,0-1 0 0 0,0 0-1 0 0,11-7-242 0 0,-7 2 151 0 0,-3 5 74 0 0,-1 0 1 0 0,0 0-1 0 0,0-1 0 0 0,1 1 1 0 0,-1 0-1 0 0,0 0 0 0 0,0 0 1 0 0,1-1-1 0 0,-1 1 1 0 0,0 0-1 0 0,0 0 0 0 0,0-1 1 0 0,1 1-1 0 0,-1 0 0 0 0,0-1 1 0 0,0 1-1 0 0,0 0 0 0 0,0 0 1 0 0,0-1-1 0 0,1 1 0 0 0,-1 0 1 0 0,0-1-1 0 0,0 1 0 0 0,0 0 1 0 0,0-1-1 0 0,0 1 0 0 0,0-1 17 0 0,0 1-2 0 0,-1-1 62 0 0,1 1 0 0 0,-1-1 0 0 0,1 0 0 0 0,-1-1 0 0 0,1 1 0 0 0,0 0 0 0 0,0 0 0 0 0,-1 0 0 0 0,1 0 0 0 0,0 0 0 0 0,0 0 0 0 0,0 0 0 0 0,0-1-60 0 0,0 0-1 0 0,0 1 1 0 0,0-1-1 0 0,0 0 1 0 0,0 1-1 0 0,-1-1 0 0 0,1 1 1 0 0,-1-1-1 0 0,1 0 1 0 0,-2-6 64 0 0,-2-3 160 0 0,3 10-221 0 0,1 0-1 0 0,-1-1 1 0 0,1 1 0 0 0,-1 0-1 0 0,1 0 1 0 0,0-1 0 0 0,-1 1-1 0 0,1 0 1 0 0,0 0-1 0 0,0-1 1 0 0,0 1 0 0 0,0 0-3 0 0,1-17 37 0 0,-1 17 38 0 0,-6 5 434 0 0,6-3-467 0 0,-1 0-1 0 0,1 0 1 0 0,-1 0 0 0 0,1 0-1 0 0,0 0 1 0 0,0 0-1 0 0,0 1 1 0 0,-1-1-1 0 0,1 0 1 0 0,0 0 0 0 0,1 0-1 0 0,-1 0 1 0 0,0 0-1 0 0,0 1 1 0 0,0-1-1 0 0,1 0 1 0 0,-1 0 0 0 0,0 0-1 0 0,1 0 1 0 0,-1 0-1 0 0,1 0 1 0 0,-1 0 0 0 0,1 0-1 0 0,0 0 1 0 0,-1 0-1 0 0,2 1-41 0 0,-1-1 7 0 0,0 1 0 0 0,0 0 0 0 0,1 0 0 0 0,-2 0 0 0 0,1 0-1 0 0,0 0 1 0 0,0 1 0 0 0,-1-1 0 0 0,1 1-7 0 0,-1-2-16 0 0,0 0 0 0 0,1 0 0 0 0,-1 1 0 0 0,0-1 0 0 0,1 0 0 0 0,-1 0 0 0 0,0 0 0 0 0,1 0-1 0 0,0 1 1 0 0,-1-1 0 0 0,1 0 0 0 0,-1 0 0 0 0,1 0 0 0 0,0 0 0 0 0,0 0 0 0 0,0-1 0 0 0,0 1 0 0 0,0 0 0 0 0,0 0 0 0 0,0 0 0 0 0,1 0 16 0 0,-2-1-5 0 0,0 1 0 0 0,1-1 1 0 0,-1 0-1 0 0,0 1 0 0 0,1-1 1 0 0,-1 1-1 0 0,0-1 0 0 0,1 1 1 0 0,-1-1-1 0 0,0 1 0 0 0,0-1 1 0 0,0 1-1 0 0,0-1 1 0 0,1 1-1 0 0,-1-1 0 0 0,0 1 1 0 0,0-1-1 0 0,0 1 0 0 0,0-1 1 0 0,0 1-1 0 0,0-1 0 0 0,0 1 1 0 0,0-1-1 0 0,0 1 0 0 0,-1 0 1 0 0,1-1-1 0 0,0 1 0 0 0,0-1 1 0 0,0 1 4 0 0,-1 0 32 0 0,2 2-325 0 0,-1-2 241 0 0,0 0 0 0 0,0-1 0 0 0,0 1 0 0 0,0 0-1 0 0,0 0 1 0 0,0-1 0 0 0,0 1 0 0 0,-1 0 0 0 0,1 0-1 0 0,0-1 1 0 0,0 1 0 0 0,-1 1 52 0 0,1 0-299 0 0,0 2 361 0 0,-1 2 67 0 0,0-4-310 0 0,2-4 99 0 0,-1 0 35 0 0,1 0-1 0 0,-1 0 0 0 0,0 0 1 0 0,0 0-1 0 0,1 0 0 0 0,-1 0 0 0 0,-1 0 48 0 0,2-11 17 0 0,0 6 105 0 0,-1 5-95 0 0,0 1 0 0 0,0-1 0 0 0,0 1 0 0 0,0-1 0 0 0,0 1 0 0 0,1-1 0 0 0,-1 1 0 0 0,1 0 0 0 0,-1-1 0 0 0,1 1-1 0 0,-1 0 1 0 0,1-1-27 0 0,3-2-54 0 0,-3 4 35 0 0,-3 1 140 0 0,-2 10-25 0 0,-3 1-44 0 0,4-9-55 0 0,1 1 0 0 0,-1 0 0 0 0,1-1-1 0 0,0 1 1 0 0,1 0 0 0 0,-1 0 0 0 0,1 1-1 0 0,0-1 1 0 0,-1 0 0 0 0,2 0-1 0 0,-1 2 4 0 0,1-6-3 0 0,0 0 0 0 0,0 0 0 0 0,0 0 0 0 0,0 0 0 0 0,0 1-1 0 0,0-1 1 0 0,0 0 0 0 0,0 0 0 0 0,0 0 0 0 0,0 0-1 0 0,0 0 1 0 0,0 0 0 0 0,0 0 0 0 0,0 0 0 0 0,0 0 0 0 0,0 0-1 0 0,0 0 1 0 0,0 0 0 0 0,0 0 0 0 0,0 0 0 0 0,0 0-1 0 0,0 1 1 0 0,0-1 0 0 0,0 0 0 0 0,0 0 0 0 0,0 0 0 0 0,0 0-1 0 0,0 0 1 0 0,0 0 0 0 0,0 0 0 0 0,0 0 0 0 0,0 0-1 0 0,0 0 1 0 0,0 0 0 0 0,0 0 0 0 0,0 0 0 0 0,0 0-1 0 0,0 0 1 0 0,0 0 0 0 0,0 0 0 0 0,0 0 0 0 0,0 0 0 0 0,0 0-1 0 0,1 0 1 0 0,-1 0 0 0 0,0 0 0 0 0,0 0 0 0 0,0 0-1 0 0,0 0 1 0 0,0 0 0 0 0,0 0 0 0 0,0 0 0 0 0,0 0 0 0 0,0 0-1 0 0,0 0 1 0 0,0 0 0 0 0,0 0 0 0 0,0 0 0 0 0,0 0-1 0 0,0 0 1 0 0,0 0 3 0 0,4-4-226 0 0,3-8-187 0 0,-7 11 421 0 0,0-1 1 0 0,0 0-1 0 0,0 0 1 0 0,0 1-1 0 0,0-1 0 0 0,0 0 1 0 0,-1 0-1 0 0,1 1 1 0 0,-1-1-1 0 0,1 0 0 0 0,-1 0 1 0 0,1 1-1 0 0,-1-1 1 0 0,0 1-1 0 0,0-1 0 0 0,0 1 1 0 0,0-1-1 0 0,-1 0-8 0 0,-4-9 272 0 0,5 9-195 0 0,-1 1 1 0 0,1-1 0 0 0,-1 0-1 0 0,1 1 1 0 0,-1-1 0 0 0,0 1-1 0 0,1-1 1 0 0,-1 1 0 0 0,0 0-1 0 0,0 0 1 0 0,-1-1-78 0 0,-9-6 249 0 0,8 5-154 0 0,0 1 0 0 0,0 0 1 0 0,0 0-1 0 0,-1 0 0 0 0,1 0 0 0 0,-1 1 1 0 0,1-1-1 0 0,-1 1 0 0 0,-2 0-95 0 0,1 0 67 0 0,-1-1 0 0 0,1 0-1 0 0,0 0 1 0 0,-3-2-67 0 0,6 3 46 0 0,1-1 0 0 0,0 0 0 0 0,-1 1 0 0 0,1-1 1 0 0,0 0-1 0 0,0 0 0 0 0,0 0 0 0 0,1 0 0 0 0,-1-1 0 0 0,0 1 0 0 0,1 0 1 0 0,-2-3-47 0 0,1-1 39 0 0,-1 1 0 0 0,1-1 1 0 0,0 0-1 0 0,0 0 1 0 0,0-2-40 0 0,1 2 34 0 0,0 1 0 0 0,1-1 0 0 0,-1 1 1 0 0,1-1-1 0 0,0 1 0 0 0,1-1 0 0 0,-1 1 1 0 0,1-1-1 0 0,0-1-34 0 0,2 1 137 0 0,-1 0 0 0 0,1 0 0 0 0,2-5-137 0 0,-2 7-1 0 0,-1 0 0 0 0,0-1 0 0 0,0 0 0 0 0,0 1 0 0 0,-1-1 0 0 0,1-2 1 0 0,-1 3 8 0 0,0 0-1 0 0,1 0 1 0 0,-1 0-1 0 0,1 0 1 0 0,0 0-1 0 0,0 1 1 0 0,0-1-1 0 0,2-2-7 0 0,5-8 215 0 0,1 2-255 0 0,23-40 208 0 0,-31 48-164 0 0,1 0 0 0 0,0 0-1 0 0,-1 1 1 0 0,3-2-4 0 0,8-12 281 0 0,-3 3-305 0 0,-8 12-10 0 0,0-1 1 0 0,0 1 0 0 0,0-1 0 0 0,0 0 0 0 0,-1 0 0 0 0,1 1-1 0 0,-1-1 1 0 0,0 0 0 0 0,0 0 0 0 0,1-2 33 0 0,-1-2-54 0 0,1 0 0 0 0,1 0 0 0 0,-1 0 0 0 0,1 0 0 0 0,1 0 0 0 0,1-2 54 0 0,2-4 60 0 0,0 1-45 0 0,0 1 0 0 0,1-1-1 0 0,4-3-14 0 0,-7 9 4 0 0,2-4-232 0 0,-3 5 179 0 0,0 0-1 0 0,0 0 1 0 0,0 0-1 0 0,1 1 50 0 0,2-3 51 0 0,-1 0 0 0 0,3-4-51 0 0,-2 3 60 0 0,2-8-338 0 0,-2 6 125 0 0,-7 10 133 0 0,0-1 0 0 0,0 1 0 0 0,0-1 0 0 0,0 0 0 0 0,1 1 0 0 0,-1-1 0 0 0,0 1 0 0 0,0-1 0 0 0,0 1-1 0 0,0-1 1 0 0,0 1 0 0 0,0-1 0 0 0,0 1 0 0 0,-1-1 0 0 0,1 0 20 0 0,0 1-9 0 0,0 0-1 0 0,0 0 1 0 0,0 0 0 0 0,0 0-1 0 0,0-1 1 0 0,0 1 0 0 0,0 0-1 0 0,0 0 1 0 0,0 0 0 0 0,-1 0-1 0 0,1-1 1 0 0,0 1 0 0 0,0 0-1 0 0,0 0 1 0 0,0 0 0 0 0,0-1-1 0 0,0 1 1 0 0,0 0 0 0 0,1 0-1 0 0,-1 0 1 0 0,0 0 0 0 0,0-1-1 0 0,0 1 1 0 0,0 0 0 0 0,0 0-1 0 0,0 0 1 0 0,0 0-1 0 0,0 0 1 0 0,0-1 0 0 0,0 1-1 0 0,1 0 1 0 0,-1 0 0 0 0,0 0-1 0 0,0 0 1 0 0,0 0 0 0 0,0 0-1 0 0,0-1 1 0 0,1 1 0 0 0,-1 0-1 0 0,0 0 1 0 0,0 0 0 0 0,0 0-1 0 0,0 0 1 0 0,1 0 0 0 0,-1 0 9 0 0,0 0-24 0 0,1-1 1 0 0,-1 1 0 0 0,1 0 0 0 0,0-1-1 0 0,-1 1 1 0 0,0 0 0 0 0,1-1-1 0 0,-1 1 1 0 0,1-1 0 0 0,-1 1 0 0 0,1-1-1 0 0,-1 1 1 0 0,0-1 0 0 0,1 1 0 0 0,-1-1-1 0 0,0 1 1 0 0,1-1 0 0 0,-1 1 0 0 0,0-1 23 0 0,2-2-49 0 0,1-2-156 0 0,1 0 0 0 0,0 1 1 0 0,3-3 204 0 0,-5 5-9 0 0,8-9 55 0 0,-5 6-48 0 0,0-1 1 0 0,0 1-1 0 0,3-1 2 0 0,-2-1 91 0 0,-5 6-88 0 0,0 0 1 0 0,0 0-1 0 0,0 0 1 0 0,0 0-1 0 0,1 0 1 0 0,-1 0-1 0 0,1-1-3 0 0,-2 2-6 0 0,0 0-1 0 0,0 0 1 0 0,0 0-1 0 0,0 0 1 0 0,0 0 0 0 0,0 0-1 0 0,0 0 1 0 0,1 0-1 0 0,-1 0 1 0 0,0 0-1 0 0,0 0 1 0 0,0 0 0 0 0,0 0-1 0 0,0 0 1 0 0,0 0-1 0 0,0 0 1 0 0,0 0 0 0 0,0 0-1 0 0,0 0 1 0 0,1 0-1 0 0,-1 0 1 0 0,0 1-1 0 0,0-1 1 0 0,0 0 0 0 0,0 0-1 0 0,0 0 1 0 0,0 0-1 0 0,0 0 1 0 0,0 0-1 0 0,0 0 1 0 0,0 0 0 0 0,0 0-1 0 0,0 0 1 0 0,0 0-1 0 0,0 0 1 0 0,0 0 0 0 0,1 1 6 0 0,-1-2 194 0 0,-17 10 270 0 0,13-6-487 0 0,0 0 0 0 0,0-1 0 0 0,0 0 0 0 0,0 0 0 0 0,-2 1 23 0 0,5-3-1 0 0,-16 10 77 0 0,-1 0 1 0 0,1 1-1 0 0,-9 7-76 0 0,-3 3 66 0 0,18-12-26 0 0,0 0-1 0 0,0 1 1 0 0,-1 2-40 0 0,0 0 165 0 0,0-1-1 0 0,-3 2-164 0 0,-32 21 340 0 0,-1-1 0 0 0,-9 1-340 0 0,37-24 223 0 0,-12 4-223 0 0,12-6-144 0 0,-14 9 144 0 0,22-11 2 0 0,1 0 0 0 0,-2-1 0 0 0,1 0 0 0 0,0-1 0 0 0,-1 0 1 0 0,0-1-1 0 0,0-1 0 0 0,0 0 0 0 0,-1 0-2 0 0,2-1 106 0 0,7 0-138 0 0,0-1 0 0 0,1 0 0 0 0,-1 0 0 0 0,0 0 0 0 0,-3-1 32 0 0,3 0 22 0 0,0 1 0 0 0,0 0 0 0 0,0 0 0 0 0,0 0 0 0 0,-1 0 0 0 0,1 1 0 0 0,-1 0-22 0 0,-9 2 129 0 0,-11 5-129 0 0,-12 3-92 0 0,22-8 98 0 0,1 2-1 0 0,-1 0 1 0 0,1 1 0 0 0,-8 5-6 0 0,-33 11 75 0 0,38-15-47 0 0,1 0-1 0 0,-1 1 0 0 0,1 1 0 0 0,-15 10-27 0 0,23-13 72 0 0,-33 24 107 0 0,-27 26-179 0 0,37-30-98 0 0,21-17 199 0 0,0 0 0 0 0,-9 10-101 0 0,18-17-11 0 0,1-1 0 0 0,-1 1 1 0 0,1-1-1 0 0,-1 1 1 0 0,0-1-1 0 0,1 1 1 0 0,-1-1-1 0 0,0 0 0 0 0,0 0 1 0 0,0 0-1 0 0,0 0 1 0 0,0 0-1 0 0,0 0 11 0 0,0-1-28 0 0,2 0 25 0 0,0 0 1 0 0,-1 0-1 0 0,1 0 0 0 0,0 1 1 0 0,0-1-1 0 0,0 0 0 0 0,-1 0 1 0 0,1 0-1 0 0,0 0 0 0 0,0 0 0 0 0,0 0 1 0 0,-1 0-1 0 0,1 0 0 0 0,0 0 1 0 0,0 0-1 0 0,-1 0 0 0 0,1 0 0 0 0,0 0 1 0 0,0 0-1 0 0,0 0 0 0 0,-1 0 1 0 0,1 0-1 0 0,0 0 0 0 0,0 0 1 0 0,0 0-1 0 0,-1-1 0 0 0,1 1 0 0 0,0 0 1 0 0,0 0-1 0 0,0 0 0 0 0,-1 0 1 0 0,1 0-1 0 0,0-1 0 0 0,0 1 0 0 0,0 0 1 0 0,0 0-1 0 0,0 0 0 0 0,-1 0 1 0 0,1-1-1 0 0,0 1 0 0 0,0 0 3 0 0,-3-4 35 0 0,1 3-41 0 0,1-1-1 0 0,-1 1 1 0 0,0-1-1 0 0,-1 1 1 0 0,1 0-1 0 0,0 0 1 0 0,0 0-1 0 0,0 0 1 0 0,-1 1-1 0 0,-1-1 7 0 0,0 0-10 0 0,-7-5-60 0 0,9 5 81 0 0,1 0 0 0 0,0 0 0 0 0,-1 1 1 0 0,1-1-1 0 0,0 1 0 0 0,-1-1 0 0 0,1 1 0 0 0,-1-1 0 0 0,1 1 0 0 0,-1 0 0 0 0,1-1 1 0 0,-1 1-1 0 0,0 0 0 0 0,0 0-11 0 0,-16 2-44 0 0,12-2 16 0 0,-1 0 0 0 0,1 1-1 0 0,0 0 1 0 0,0 0-1 0 0,-2 1 29 0 0,-3 1 94 0 0,-11 5-57 0 0,0-2 0 0 0,-1-1 0 0 0,-9 1-37 0 0,0 0-22 0 0,25-4 17 0 0,0-1 0 0 0,-1 1 0 0 0,1-2 0 0 0,-1 1 0 0 0,1-1-1 0 0,-3 0 6 0 0,-65-11-242 0 0,72 11 240 0 0,-56-4-271 0 0,50 2 254 0 0,7 1 22 0 0,-1 0 0 0 0,1 1 1 0 0,0 0-1 0 0,-1-1 0 0 0,1 1 1 0 0,0 0-1 0 0,-1 0-3 0 0,0 0-16 0 0,1 0 1 0 0,0 0-1 0 0,0 0 0 0 0,0 0 0 0 0,0-1 1 0 0,0 1-1 0 0,0-1 16 0 0,-13-1-105 0 0,-8 1 238 0 0,15 0-160 0 0,1 0 1 0 0,-1 1 0 0 0,-7 1 26 0 0,-5 1-67 0 0,-16 0 67 0 0,31-2 0 0 0,0 0 1 0 0,0-1-1 0 0,0 0 1 0 0,0 1-1 0 0,0-1 0 0 0,0-1 1 0 0,-3 0-1 0 0,4 0 26 0 0,0 1 0 0 0,0 0-1 0 0,-1 0 1 0 0,1 1 0 0 0,0-1 0 0 0,0 1 0 0 0,0 0-26 0 0,-18-2 116 0 0,9-3-104 0 0,11 5-22 0 0,0-1 0 0 0,0 0 0 0 0,-1 0 0 0 0,1 1 0 0 0,0-1 0 0 0,-1 0 10 0 0,1 1 7 0 0,-1-1 0 0 0,1 0 0 0 0,0 0 0 0 0,0 0 0 0 0,0 0 0 0 0,0 0 0 0 0,0 0 0 0 0,0 0 0 0 0,0-1 0 0 0,0 1 0 0 0,0-1-7 0 0,-7-5-57 0 0,5 4-10 0 0,1 1 104 0 0,0 0 0 0 0,0 0-1 0 0,-1 0 1 0 0,1 0-1 0 0,-1 1 1 0 0,0-1-1 0 0,0 1-36 0 0,0-1-5 0 0,-1 0 0 0 0,1 0-1 0 0,-1-1 1 0 0,1 1-1 0 0,-2-2 6 0 0,-3-2-150 0 0,0 0 179 0 0,7 4-12 0 0,0 0 0 0 0,-1 1 0 0 0,1 0 0 0 0,0-1 0 0 0,0 1-1 0 0,-1 0 1 0 0,1 0 0 0 0,-1 0-17 0 0,1 1 13 0 0,0-1 1 0 0,0 0-1 0 0,0 0 0 0 0,0 0 1 0 0,1 0-1 0 0,-1 0 0 0 0,0 0 0 0 0,-1-1-13 0 0,1 0-24 0 0,0 1 0 0 0,0-1-1 0 0,0 1 1 0 0,0 0-1 0 0,0 0 1 0 0,-2-1 24 0 0,-21-7 19 0 0,8 1 55 0 0,15 7-67 0 0,-1 1-1 0 0,0-1 0 0 0,0 1 0 0 0,1-1 0 0 0,-1 1 0 0 0,0 0 0 0 0,0 0-6 0 0,0 2-100 0 0,2-2 47 0 0,1 0 30 0 0,0 1 19 0 0,0-1 1 0 0,0 1-1 0 0,0-1 1 0 0,0 1-1 0 0,0 0 0 0 0,0-1 1 0 0,-1 1-1 0 0,2-1 1 0 0,-1 1-1 0 0,0 0 0 0 0,0-1 1 0 0,0 1-1 0 0,0-1 1 0 0,0 1-1 0 0,0 0 0 0 0,1-1 1 0 0,-1 1-1 0 0,0-1 1 0 0,0 1-1 0 0,1-1 4 0 0,7 14-80 0 0,16 18 337 0 0,-17-22-336 0 0,-4-7 85 0 0,0 1 1 0 0,0 0 0 0 0,0-1-1 0 0,0 0 1 0 0,3 3-7 0 0,-5-5-22 0 0,1 1 0 0 0,0 0 0 0 0,-1-1 1 0 0,1 1-1 0 0,-1 0 0 0 0,0 0 0 0 0,0 0 1 0 0,0 1 21 0 0,8 10-49 0 0,-8-12 37 0 0,0 0 0 0 0,0 1 1 0 0,0-1-1 0 0,0 0 0 0 0,0 1 0 0 0,-1-1 1 0 0,1 0-1 0 0,0 2 12 0 0,-1-3 2 0 0,0 1 1 0 0,0 0-1 0 0,1-1 1 0 0,-1 1-1 0 0,0-1 0 0 0,1 1 1 0 0,-1 0-1 0 0,0-1 1 0 0,1 1-1 0 0,-1-1 1 0 0,1 1-1 0 0,-1-1 1 0 0,1 1-1 0 0,-1-1 0 0 0,1 1 1 0 0,-1-1-1 0 0,1 0 1 0 0,-1 1-1 0 0,1-1 1 0 0,0 1-3 0 0,5 0-130 0 0,-6-1 133 0 0,0 0 0 0 0,0 0 0 0 0,1 0 0 0 0,-1 0 0 0 0,0 0 0 0 0,0 0 0 0 0,0 0 0 0 0,1 0 0 0 0,-1 0 0 0 0,0 0 0 0 0,0 0 0 0 0,0 0 0 0 0,1 1 0 0 0,-1-1 0 0 0,0 0 0 0 0,0 0-1 0 0,0 0 1 0 0,1 0 0 0 0,-1 0 0 0 0,0 1 0 0 0,0-1 0 0 0,0 0 0 0 0,0 0 0 0 0,0 0 0 0 0,1 0 0 0 0,-1 1 0 0 0,0-1 0 0 0,0 0 0 0 0,0 0 0 0 0,0 0 0 0 0,0 1 0 0 0,0-1 0 0 0,0 0 0 0 0,0 0 0 0 0,0 1 0 0 0,0-1 0 0 0,0 0 0 0 0,0 0 0 0 0,0 0 0 0 0,0 1 0 0 0,0-1 0 0 0,0 0 0 0 0,0 0-1 0 0,0 1 1 0 0,0-1 0 0 0,0 0-3 0 0,0 1 4 0 0,0-1 0 0 0,0 1 0 0 0,0-1 0 0 0,0 1 0 0 0,0-1 0 0 0,1 1 0 0 0,-1-1 0 0 0,0 1 0 0 0,0 0-1 0 0,1-1 1 0 0,-1 1 0 0 0,0-1 0 0 0,1 0 0 0 0,-1 1 0 0 0,0-1 0 0 0,1 1 0 0 0,-1-1 0 0 0,1 0 0 0 0,-1 1 0 0 0,1-1-1 0 0,-1 0 1 0 0,1 1 0 0 0,-1-1 0 0 0,1 0 0 0 0,-1 0 0 0 0,1 1-4 0 0,0-1 33 0 0,1 4 18 0 0,-2-4-57 0 0,0 0 0 0 0,0 0 0 0 0,0 0-1 0 0,0 1 1 0 0,0-1 0 0 0,0 0 0 0 0,0 0-1 0 0,0 0 1 0 0,0 0 0 0 0,0 1 0 0 0,1-1-1 0 0,-1 0 1 0 0,0 0 0 0 0,0 0 0 0 0,0 0-1 0 0,0 1 1 0 0,0-1 0 0 0,0 0 0 0 0,0 0 0 0 0,1 0-1 0 0,-1 0 1 0 0,0 0 0 0 0,0 0 0 0 0,0 1-1 0 0,0-1 1 0 0,0 0 0 0 0,1 0 0 0 0,-1 0-1 0 0,0 0 1 0 0,0 0 0 0 0,0 0 0 0 0,0 0-1 0 0,1 0 1 0 0,-1 0 0 0 0,0 0 0 0 0,0 0 0 0 0,0 0-1 0 0,1 0 1 0 0,-1 0 0 0 0,0 0 0 0 0,0 0-1 0 0,0 0 7 0 0,1 0 12 0 0,-1 0 0 0 0,0 0 0 0 0,0 0-1 0 0,0 0 1 0 0,1 0 0 0 0,-1 0-1 0 0,0 0 1 0 0,0 0 0 0 0,0 0 0 0 0,0 0-1 0 0,1 0 1 0 0,-1 0 0 0 0,0 0-1 0 0,0 0 1 0 0,0 0 0 0 0,1 0 0 0 0,-1 0-1 0 0,0 0 1 0 0,0 1 0 0 0,0-1-1 0 0,0 0 1 0 0,0 0 0 0 0,1 0 0 0 0,-1 0-1 0 0,0 0 1 0 0,0 0 0 0 0,0 1 0 0 0,0-1-1 0 0,0 0 1 0 0,0 0 0 0 0,0 0-1 0 0,1 0 1 0 0,-1 1 0 0 0,0-1 0 0 0,0 0-12 0 0,2 2-131 0 0,-2-2 135 0 0,0 1 0 0 0,1-1-1 0 0,-1 0 1 0 0,0 1 0 0 0,0-1 0 0 0,0 0-1 0 0,1 1 1 0 0,-1-1 0 0 0,0 0-1 0 0,0 1 1 0 0,0-1 0 0 0,0 1-1 0 0,0-1 1 0 0,0 0 0 0 0,1 1-1 0 0,-1-1 1 0 0,0 1-4 0 0,0 0-6 0 0,0-1 1 0 0,0 1-1 0 0,0-1 1 0 0,1 1-1 0 0,-1 0 0 0 0,0-1 1 0 0,1 1-1 0 0,-1-1 0 0 0,0 1 1 0 0,1 0-1 0 0,-1-1 0 0 0,1 1 1 0 0,-1-1-1 0 0,1 1 1 0 0,-1-1-1 0 0,1 0 0 0 0,-1 1 1 0 0,1-1-1 0 0,0 0 0 0 0,-1 1 1 0 0,1-1-1 0 0,0 0 6 0 0,-1 1-1 0 0,1-1 0 0 0,-1 1 0 0 0,1-1 0 0 0,-1 1 0 0 0,1-1-1 0 0,-1 1 1 0 0,1-1 0 0 0,-1 1 0 0 0,0-1 0 0 0,1 1 0 0 0,-1 0 0 0 0,0-1 0 0 0,1 1 0 0 0,-1 0 1 0 0,3 4 71 0 0,-2-3-64 0 0,0-1-1 0 0,-1 0 1 0 0,0 0-1 0 0,1 0 1 0 0,-1 1 0 0 0,0-1-1 0 0,1 0 1 0 0,-1 0-1 0 0,0 1 1 0 0,0 0-7 0 0,1 6-85 0 0,0-3 80 0 0,-1-5 9 0 0,0 1 1 0 0,0 0-1 0 0,0-1 1 0 0,1 1-1 0 0,-1-1 1 0 0,0 1 0 0 0,0-1-1 0 0,0 1 1 0 0,1 0-1 0 0,-1-1 1 0 0,0 1 0 0 0,1-1-1 0 0,-1 1 1 0 0,0-1-1 0 0,1 0 1 0 0,-1 1 0 0 0,1-1-1 0 0,-1 1 1 0 0,1-1-5 0 0,-1 0-2 0 0,1 1 0 0 0,-1-1 1 0 0,0 0-1 0 0,0 0 1 0 0,1 0-1 0 0,-1 1 0 0 0,0-1 1 0 0,0 0-1 0 0,1 0 0 0 0,-1 0 1 0 0,0 1-1 0 0,0-1 0 0 0,1 0 1 0 0,-1 1-1 0 0,0-1 1 0 0,0 0-1 0 0,0 1 0 0 0,0-1 1 0 0,0 0-1 0 0,1 1 0 0 0,-1-1 1 0 0,0 0-1 0 0,0 1 0 0 0,0-1 1 0 0,0 0-1 0 0,0 1 1 0 0,0-1-1 0 0,0 0 0 0 0,0 1 1 0 0,0-1-1 0 0,0 0 0 0 0,0 1 1 0 0,-1-1 1 0 0,1 3 122 0 0,1 3-131 0 0,-1-6 9 0 0,1 1 0 0 0,-1 0 0 0 0,0-1 1 0 0,0 1-1 0 0,0 0 0 0 0,0-1 1 0 0,0 1-1 0 0,0 0 0 0 0,0-1 0 0 0,0 1 1 0 0,0-1-1 0 0,0 1 0 0 0,-1 0 0 0 0,1 0 0 0 0,-2 5-46 0 0,-1 4 38 0 0,2-9 6 0 0,1-1 0 0 0,0 0 0 0 0,0 1 0 0 0,0-1 0 0 0,0 0 0 0 0,0 1 0 0 0,0-1 0 0 0,0 1 0 0 0,0-1 0 0 0,0 0 0 0 0,0 1 0 0 0,0-1-1 0 0,0 0 1 0 0,0 1 0 0 0,0-1 0 0 0,1 1 0 0 0,-1-1 0 0 0,0 0 0 0 0,0 1 0 0 0,0-1 0 0 0,0 0 0 0 0,1 1 0 0 0,-1-1 0 0 0,0 0 2 0 0,0 0 2 0 0,0 0 0 0 0,1 1 0 0 0,-1-1 0 0 0,0 0 0 0 0,0 0 0 0 0,0 0 0 0 0,0 0 0 0 0,0 1 0 0 0,0-1 0 0 0,0 0 0 0 0,0 0-1 0 0,0 0 1 0 0,1 1 0 0 0,-1-1 0 0 0,0 0 0 0 0,0 0 0 0 0,0 0 0 0 0,0 1 0 0 0,0-1 0 0 0,0 0 0 0 0,0 0 0 0 0,0 0 0 0 0,-1 1-2 0 0,0 5 48 0 0,1-5-46 0 0,0-1 0 0 0,0 1 0 0 0,0-1 0 0 0,0 1 0 0 0,0 0 0 0 0,0-1 0 0 0,0 1 0 0 0,0-1 0 0 0,-1 1 1 0 0,1-1-1 0 0,0 1 0 0 0,0-1 0 0 0,-1 1 0 0 0,1 0 0 0 0,0-1 0 0 0,-1 1-2 0 0,1-1-3 0 0,0 1 1 0 0,0-1-1 0 0,0 1 0 0 0,0-1 0 0 0,0 1 1 0 0,0-1-1 0 0,0 1 0 0 0,0-1 1 0 0,0 1-1 0 0,0-1 0 0 0,0 1 0 0 0,0-1 1 0 0,0 1-1 0 0,0-1 0 0 0,0 1 3 0 0,1 1 29 0 0,-2 4-4 0 0,1-5-32 0 0,0-1-1 0 0,0 0 0 0 0,0 0 0 0 0,0 1 0 0 0,0-1 0 0 0,-1 0 0 0 0,1 1 0 0 0,0-1 0 0 0,0 0 0 0 0,0 1 1 0 0,0-1-1 0 0,0 0 0 0 0,0 0 0 0 0,1 1 0 0 0,-1-1 0 0 0,0 0 0 0 0,0 1 0 0 0,0-1 0 0 0,0 0 0 0 0,0 0 1 0 0,0 1-1 0 0,0-1 0 0 0,1 0 0 0 0,-1 0 0 0 0,0 1 0 0 0,0-1 8 0 0,0 3 25 0 0,-1 0-1 0 0,1 0 1 0 0,-1 0-1 0 0,1-1 1 0 0,-1 1 0 0 0,0 0-1 0 0,-1 0-24 0 0,1-2-1 0 0,1 0 0 0 0,-1 0 1 0 0,1 0-1 0 0,-1 0 0 0 0,1 0 0 0 0,-1 0 0 0 0,1 0 0 0 0,-1 0 1 0 0,1 0-1 0 0,0 1 0 0 0,0-1 0 0 0,-1 0 0 0 0,1 0 0 0 0,0 0 1 0 0,0 0-1 0 0,0 1 1 0 0,-3 5-5 0 0,3-7-2 0 0,-1 1 0 0 0,1 0 0 0 0,0-1 0 0 0,-1 1 0 0 0,1-1 0 0 0,0 1 0 0 0,-1-1 0 0 0,1 1 1 0 0,0 0-1 0 0,0-1 0 0 0,0 1 0 0 0,0 0 7 0 0,0-1-1 0 0,0 0 0 0 0,0 1 1 0 0,0-1-1 0 0,0 1 0 0 0,-1-1 1 0 0,1 1-1 0 0,0-1 0 0 0,0 0 1 0 0,0 1-1 0 0,0-1 0 0 0,-1 1 1 0 0,1-1-1 0 0,0 0 0 0 0,0 1 1 0 0,-1-1-1 0 0,1 1 0 0 0,0-1 1 0 0,0 0-1 0 0,-1 0 0 0 0,1 1 1 0 0,0-1-1 0 0,-1 0 1 0 0,-1 2 111 0 0,2-1-118 0 0,-1 0 0 0 0,0 0 0 0 0,0 0 0 0 0,1 0 0 0 0,-1 0-1 0 0,1 0 1 0 0,-1 0 0 0 0,1 0 0 0 0,-1 0 0 0 0,1 0 0 0 0,0 0 0 0 0,0 1 0 0 0,-1-1 0 0 0,1 1 7 0 0,-2-2 60 0 0,-2 1-73 0 0,4-1 18 0 0,0 0 0 0 0,-1 1 0 0 0,1-1 0 0 0,0 0 0 0 0,0 1-1 0 0,0-1 1 0 0,-1 0 0 0 0,1 1 0 0 0,0-1 0 0 0,0 0 0 0 0,0 1-1 0 0,0-1 1 0 0,0 1 0 0 0,0-1 0 0 0,0 0 0 0 0,0 1 0 0 0,0-1-1 0 0,0 1 1 0 0,0-1 0 0 0,0 0-5 0 0,-1 4 6 0 0,1-1 1 0 0,-1 1-1 0 0,0-1 0 0 0,0 1 0 0 0,0-1 1 0 0,-1 0-1 0 0,1 1 0 0 0,-1-1 1 0 0,0 0-1 0 0,-1 2-6 0 0,3 7-174 0 0,-1-9 168 0 0,1-3 9 0 0,0 1 0 0 0,0-1 1 0 0,-1 0-1 0 0,1 0 1 0 0,0 1-1 0 0,0-1 1 0 0,0 0-1 0 0,0 1 0 0 0,0-1 1 0 0,0 0-1 0 0,0 1 1 0 0,0-1-1 0 0,0 0 1 0 0,0 0-1 0 0,0 1 0 0 0,0-1 1 0 0,0 0-1 0 0,0 1 1 0 0,0-1-1 0 0,0 0 1 0 0,0 1-1 0 0,1-1 0 0 0,-1 0 1 0 0,0 0-1 0 0,0 1 1 0 0,0-1-1 0 0,0 0 1 0 0,0 0-1 0 0,1 1 0 0 0,-1-1-3 0 0,3 0-92 0 0,-3 1 209 0 0,1 1-86 0 0,0 5-113 0 0,-1-6 85 0 0,0 0 1 0 0,0-1-1 0 0,1 1 0 0 0,-1 0 0 0 0,0 0 0 0 0,0 0 1 0 0,0-1-1 0 0,0 1 0 0 0,0 0 0 0 0,0 0 0 0 0,-1 0 1 0 0,1-1-1 0 0,0 1 0 0 0,0 1-3 0 0,0-2 1 0 0,0 0-1 0 0,0 0 0 0 0,0 0 1 0 0,0 0-1 0 0,0 0 0 0 0,0 0 1 0 0,0 0-1 0 0,0 0 1 0 0,0 0-1 0 0,0 0 0 0 0,0 0 1 0 0,0 0-1 0 0,0 1 1 0 0,0-1-1 0 0,0 0 0 0 0,0 0 1 0 0,0 0-1 0 0,0 0 0 0 0,0 0 1 0 0,0 0-1 0 0,0 0 1 0 0,0 0-1 0 0,0 0 0 0 0,0 0 1 0 0,0 0-1 0 0,0 0 1 0 0,0 0-1 0 0,0 0 0 0 0,0 0 1 0 0,0 0-1 0 0,0 0 0 0 0,0 0 1 0 0,0 0-1 0 0,0 0 1 0 0,0 0-1 0 0,1 0 0 0 0,-1 0 1 0 0,0 0-1 0 0,0 0 1 0 0,0 0-1 0 0,0 0 0 0 0,0 0 1 0 0,0 0-1 0 0,0 0 1 0 0,0 0-1 0 0,0 0 0 0 0,0 0 1 0 0,0 0-1 0 0,0 0 0 0 0,0 0 1 0 0,0 0-1 0 0,0 0 1 0 0,0 0-1 0 0,1 0 0 0 0,-1 0 1 0 0,0 0-1 0 0,0 0 1 0 0,0 0-1 0 0,0 0 0 0 0,0 0 1 0 0,0 0-1 0 0,0 0 0 0 0,0 0 1 0 0,0 0-1 0 0,0 0 1 0 0,0 0-1 0 0,0 0 0 0 0,0 0 1 0 0,0 0-1 0 0,0 0-2 0 0,0 0 0 0 0,0 0 0 0 0,0 0 1 0 0,1 1-1 0 0,-1-1 0 0 0,0 0 0 0 0,0 0 0 0 0,0 0 1 0 0,0 1-1 0 0,1-1 0 0 0,-1 0 0 0 0,0 0 0 0 0,0 0 1 0 0,0 0-1 0 0,1 1 0 0 0,-1-1 0 0 0,0 0 0 0 0,0 0 1 0 0,0 0-1 0 0,1 0 0 0 0,-1 0 0 0 0,0 0 0 0 0,1 0 2 0 0,2-1 30 0 0,-2 1 84 0 0,0 7-70 0 0,-1-3-84 0 0,0 5 145 0 0,0-9-110 0 0,0 0 1 0 0,0 0 0 0 0,0 0 0 0 0,0 1-1 0 0,0-1 1 0 0,0 0 0 0 0,0 0-1 0 0,0 0 1 0 0,0 1 0 0 0,0-1-1 0 0,0 0 1 0 0,0 0 0 0 0,0 0-1 0 0,0 0 1 0 0,0 1 0 0 0,0-1-1 0 0,1 0 1 0 0,-1 0 0 0 0,0 0-1 0 0,0 0 1 0 0,0 0 0 0 0,0 1-1 0 0,0-1 1 0 0,0 0 0 0 0,1 0-1 0 0,-1 0 1 0 0,0 0 0 0 0,0 0-1 0 0,0 0 1 0 0,0 0 4 0 0,1 0 6 0 0,-1 1 1 0 0,0-1-1 0 0,0 0 0 0 0,0 0 1 0 0,1 0-1 0 0,-1 0 0 0 0,0 0 1 0 0,0 0-1 0 0,0 0 0 0 0,0 0 1 0 0,1 0-1 0 0,-1 1 0 0 0,0-1 1 0 0,0 0-1 0 0,0 0 0 0 0,0 0 1 0 0,0 0-1 0 0,1 0 0 0 0,-1 1 0 0 0,0-1 1 0 0,0 0-1 0 0,0 0 0 0 0,0 0 1 0 0,0 1-1 0 0,0-1 0 0 0,0 0 1 0 0,0 0-1 0 0,0 0 0 0 0,0 1 1 0 0,0-1-7 0 0,0 0-2 0 0,0 0 0 0 0,0 0 1 0 0,0 0-1 0 0,0 1 0 0 0,0-1 1 0 0,0 0-1 0 0,0 0 0 0 0,0 0 1 0 0,1 0-1 0 0,-1 0 1 0 0,0 1-1 0 0,0-1 0 0 0,0 0 1 0 0,0 0-1 0 0,0 0 0 0 0,0 0 1 0 0,0 0-1 0 0,0 0 0 0 0,0 0 1 0 0,0 1-1 0 0,0-1 0 0 0,1 0 1 0 0,-1 0-1 0 0,0 0 0 0 0,0 0 1 0 0,0 0-1 0 0,0 0 1 0 0,0 0-1 0 0,0 0 0 0 0,1 0 1 0 0,-1 0-1 0 0,0 0 0 0 0,0 0 1 0 0,0 0-1 0 0,0 0 0 0 0,0 0 1 0 0,0 0-1 0 0,1 0 0 0 0,-1 0 1 0 0,0 0-1 0 0,0 0 0 0 0,0 0 1 0 0,0 0 1 0 0,0 0 5 0 0,1 0 0 0 0,-1 0 0 0 0,0 0 0 0 0,0 1 0 0 0,0-1 1 0 0,1 0-1 0 0,-1 0 0 0 0,0 0 0 0 0,0 0 0 0 0,0 0 0 0 0,0 0 0 0 0,1 0 0 0 0,-1 0 1 0 0,0 1-1 0 0,0-1 0 0 0,0 0 0 0 0,0 0 0 0 0,0 0 0 0 0,0 0 0 0 0,1 0 0 0 0,-1 1 0 0 0,0-1 1 0 0,0 0-1 0 0,0 0 0 0 0,0 0 0 0 0,0 0 0 0 0,0 1 0 0 0,0-1 0 0 0,0 0 0 0 0,0 0 1 0 0,0 1-6 0 0,2 2-65 0 0,-2-3 69 0 0,0 0 0 0 0,0 0 0 0 0,1 1 0 0 0,-1-1 0 0 0,0 0 0 0 0,0 0 0 0 0,0 0 0 0 0,0 0 0 0 0,0 0 0 0 0,0 0 0 0 0,0 0 0 0 0,0 0 0 0 0,0 0 0 0 0,1 0 0 0 0,-1 0 0 0 0,0 0 0 0 0,0 0 0 0 0,0 0 0 0 0,0 0 0 0 0,0 0 0 0 0,0 0 0 0 0,0 0 0 0 0,0 0 0 0 0,0 0 0 0 0,1 0 0 0 0,-1 0 0 0 0,0-1 0 0 0,0 1-1 0 0,0 0 1 0 0,0 0 0 0 0,0 0 0 0 0,0 0 0 0 0,0 0 0 0 0,0 0 0 0 0,0 0 0 0 0,0 0 0 0 0,0 0 0 0 0,0 0 0 0 0,1 0-4 0 0,2 1 86 0 0,-3-1-92 0 0,0 1 0 0 0,0-1-1 0 0,0 0 1 0 0,1 0 0 0 0,-1 0 0 0 0,0 1 0 0 0,0-1 0 0 0,1 0 0 0 0,-1 0-1 0 0,0 0 1 0 0,1 0 0 0 0,-1 0 0 0 0,0 1 0 0 0,0-1 0 0 0,1 0-1 0 0,-1 0 1 0 0,0 0 0 0 0,1 0 0 0 0,-1 0 0 0 0,0 0 0 0 0,1 0 0 0 0,-1 0-1 0 0,0 0 1 0 0,1 0 0 0 0,-1 0 6 0 0,0-1 10 0 0,0 1 0 0 0,1 0-1 0 0,-1 0 1 0 0,0 0 0 0 0,0 0-1 0 0,1-1 1 0 0,-1 1 0 0 0,0 0-1 0 0,1 0 1 0 0,-1 0 0 0 0,0 0-1 0 0,0 0 1 0 0,1 0 0 0 0,-1 0-1 0 0,0 0 1 0 0,1 0 0 0 0,-1 0-1 0 0,0 0 1 0 0,1 0 0 0 0,-1 0-1 0 0,0 0 1 0 0,1 0 0 0 0,-1 0-1 0 0,0 0 1 0 0,0 0 0 0 0,1 0-1 0 0,-1 0 1 0 0,0 0 0 0 0,1 1-1 0 0,-1-1 1 0 0,0 0 0 0 0,0 0-1 0 0,1 0-9 0 0,4 10 47 0 0,0-1 54 0 0,-3-10-191 0 0,-2 1 89 0 0,0 0 1 0 0,0 0-1 0 0,0 0 0 0 0,0 0 0 0 0,1 0 1 0 0,-1 0-1 0 0,0 0 0 0 0,0 0 1 0 0,0 0-1 0 0,0-1 0 0 0,1 1 1 0 0,-1 0-1 0 0,0 0 0 0 0,0 0 0 0 0,0 0 1 0 0,0 0-1 0 0,0 0 0 0 0,1 0 1 0 0,-1 0-1 0 0,0 0 0 0 0,0 1 0 0 0,0-1 1 0 0,0 0-1 0 0,1 0 0 0 0,-1 0 1 0 0,0 0-1 0 0,0 0 0 0 0,0 0 1 0 0,0 0-1 0 0,0 0 0 0 0,1 0 0 0 0,-1 0 1 0 0,0 1-1 0 0,0-1 0 0 0,0 0 1 0 0,0 0-1 0 0,0 0 0 0 0,0 0 1 0 0,0 0-1 0 0,0 0 0 0 0,1 1 0 0 0,-1-1 1 0 0,0 0-1 0 0,0 0 0 0 0,0 0 1 0 0,0 0-1 0 0,0 1 0 0 0,0-1 0 0 0,0 0 1 0 0,0 0-1 0 0,0 0 0 0 0,0 0 1 0 0,0 1-1 0 0,0-1 0 0 0,0 0 1 0 0,0 0 0 0 0,0 0 1 0 0,0 1 1 0 0,0-1-1 0 0,0 0 1 0 0,0 0 0 0 0,0 1-1 0 0,0-1 1 0 0,0 0-1 0 0,1 0 1 0 0,-1 0 0 0 0,0 1-1 0 0,0-1 1 0 0,0 0-1 0 0,0 0 1 0 0,1 0 0 0 0,-1 0-1 0 0,0 0 1 0 0,0 1-1 0 0,0-1 1 0 0,1 0 0 0 0,-1 0-1 0 0,0 0 1 0 0,0 0-1 0 0,0 0 1 0 0,1 0 0 0 0,-1 0-1 0 0,0 0 1 0 0,0 0-1 0 0,1 0 1 0 0,-1 0 0 0 0,0 0-1 0 0,0 0-1 0 0,1 1-9 0 0,0-1-1 0 0,0 0 0 0 0,-1 0 1 0 0,1 0-1 0 0,0 0 1 0 0,-1 0-1 0 0,1-1 0 0 0,0 1 1 0 0,-1 0-1 0 0,1 0 1 0 0,0-1 9 0 0,-1 1 3 0 0,0 0 0 0 0,0 0 0 0 0,0 0 0 0 0,0 0 1 0 0,0 0-1 0 0,0 0 0 0 0,0 0 0 0 0,0 0 0 0 0,0 0 1 0 0,0 0-1 0 0,0 0 0 0 0,0 0 0 0 0,-1 0 0 0 0,1 0 1 0 0,0 0-1 0 0,0 0 0 0 0,0 0 0 0 0,0 0 0 0 0,0 0 1 0 0,0 0-1 0 0,0 0 0 0 0,0 0 0 0 0,0 0 0 0 0,0 0 1 0 0,0 0-1 0 0,0 0 0 0 0,0 0 0 0 0,0-1 0 0 0,0 1 1 0 0,0 0-1 0 0,0 0 0 0 0,0 0 0 0 0,0 0 0 0 0,0 0 1 0 0,0 0-1 0 0,0 0 0 0 0,0 0 0 0 0,0 0 0 0 0,0 0 1 0 0,0 0-1 0 0,0 0 0 0 0,0 0 0 0 0,0-1 0 0 0,0 1 1 0 0,0 0-1 0 0,0 0 0 0 0,0 0 0 0 0,0 0 0 0 0,0 0 1 0 0,0 0-1 0 0,0 0 0 0 0,0 0 0 0 0,0 0 0 0 0,0 0 1 0 0,0 0-1 0 0,0 0 0 0 0,0 0 0 0 0,0 0-3 0 0,-11-1-48 0 0,3 2 38 0 0,8-1 5 0 0,-1 1-1 0 0,1-1 1 0 0,-1 0-1 0 0,1 0 1 0 0,-1 0-1 0 0,1 0 1 0 0,-1 0-1 0 0,1 0 1 0 0,-1 0 0 0 0,1 0-1 0 0,-1 0 1 0 0,1 0-1 0 0,-1 0 1 0 0,1 0-1 0 0,-1 0 1 0 0,1 0-1 0 0,-1 0 1 0 0,1 0-1 0 0,-1-1 1 0 0,1 1 0 0 0,-1 0-1 0 0,1 0 1 0 0,0-1-1 0 0,-1 1 1 0 0,1 0-1 0 0,-1-1 1 0 0,1 1-1 0 0,-1-1 6 0 0,-5-1-54 0 0,5 2 51 0 0,1 0 0 0 0,0 0 0 0 0,-1 0 0 0 0,1 0 0 0 0,-1 0 0 0 0,1 0 0 0 0,0 0 0 0 0,-1 0 0 0 0,1 0 0 0 0,-1-1 0 0 0,1 1 1 0 0,0 0-1 0 0,-1 0 0 0 0,1 0 0 0 0,0-1 0 0 0,-1 1 0 0 0,1 0 0 0 0,0 0 0 0 0,-1-1 0 0 0,1 1 0 0 0,0 0 0 0 0,0 0 0 0 0,-1-1 0 0 0,1 1 0 0 0,0 0 0 0 0,0-1 0 0 0,0 1 0 0 0,0 0 0 0 0,-1-1 1 0 0,1 1 2 0 0,-1-7-20 0 0,1 7 18 0 0,0-1-1 0 0,0 1 0 0 0,0-1 1 0 0,0 0-1 0 0,0 1 0 0 0,0-1 0 0 0,0 0 1 0 0,0 1-1 0 0,-1-1 0 0 0,1 1 1 0 0,0-1-1 0 0,0 1 0 0 0,-1-1 1 0 0,1 0-1 0 0,-1 1 0 0 0,1-1 0 0 0,0 1 1 0 0,-1-1-1 0 0,1 1 0 0 0,-1 0 1 0 0,1-1-1 0 0,-1 1 0 0 0,1-1 1 0 0,-1 1-1 0 0,1 0 0 0 0,-1-1 3 0 0,0 1-8 0 0,1 0 0 0 0,0 0-1 0 0,0-1 1 0 0,-1 1 0 0 0,1 0-1 0 0,0-1 1 0 0,0 1 0 0 0,-1 0-1 0 0,1-1 1 0 0,0 1 0 0 0,0 0 0 0 0,0-1-1 0 0,0 1 1 0 0,-1 0 0 0 0,1-1-1 0 0,0 1 1 0 0,0 0 0 0 0,0-1 8 0 0,0 1-2 0 0,0 0 0 0 0,0 0 0 0 0,0 0 1 0 0,0 0-1 0 0,0 0 0 0 0,0 0 0 0 0,0 0 1 0 0,0 0-1 0 0,0 0 0 0 0,0 0 0 0 0,0 0 1 0 0,0-1-1 0 0,0 1 0 0 0,0 0 0 0 0,0 0 1 0 0,0 0-1 0 0,0 0 0 0 0,0 0 0 0 0,0 0 1 0 0,0 0-1 0 0,0 0 0 0 0,0 0 0 0 0,0 0 1 0 0,0 0-1 0 0,0 0 0 0 0,0 0 0 0 0,0 0 1 0 0,0 0-1 0 0,0-1 0 0 0,0 1 0 0 0,0 0 1 0 0,0 0-1 0 0,0 0 0 0 0,0 0 0 0 0,0 0 1 0 0,0 0-1 0 0,0 0 0 0 0,0 0 0 0 0,-1 0 0 0 0,1 0 1 0 0,0 0-1 0 0,0 0 0 0 0,0 0 0 0 0,0 0 1 0 0,0 0-1 0 0,0 0 0 0 0,0 0 0 0 0,0 0 1 0 0,0 0-1 0 0,0 0 0 0 0,0 0 0 0 0,0 0 1 0 0,0 0-1 0 0,0 0 0 0 0,-1 0 0 0 0,1 0 1 0 0,0 0-1 0 0,0 0 0 0 0,0 0 0 0 0,0 0 1 0 0,0 0-1 0 0,0 0 0 0 0,0 0 2 0 0,0 0 1 0 0,0 0 1 0 0,0 1-1 0 0,0-1 0 0 0,0 0 1 0 0,0 0-1 0 0,0 0 0 0 0,0 0 0 0 0,0 0 1 0 0,0 0-1 0 0,0 0 0 0 0,0 0 1 0 0,-1 0-1 0 0,1 0 0 0 0,0 0 0 0 0,0 0 1 0 0,0 0-1 0 0,0 0 0 0 0,0 0 1 0 0,0 0-1 0 0,0 0 0 0 0,0 0 0 0 0,0 0 1 0 0,0 0-1 0 0,0 0 0 0 0,0 0 0 0 0,0 0 1 0 0,0 0-1 0 0,-1 0 0 0 0,1 0 1 0 0,0 0-1 0 0,0 0 0 0 0,0 0 0 0 0,0 0 1 0 0,0 0-1 0 0,0 0 0 0 0,0 0 1 0 0,0 0-1 0 0,0 0 0 0 0,0 0 0 0 0,0 0 1 0 0,0 0-1 0 0,0 0 0 0 0,-1 0 1 0 0,1 0-2 0 0,0-4-21 0 0,1-2 72 0 0,-1 6-51 0 0,0-1 0 0 0,0 1 0 0 0,1-1 1 0 0,-1 1-1 0 0,0-1 0 0 0,0 1 0 0 0,0-1 0 0 0,0 1 1 0 0,0-1-1 0 0,0 1 0 0 0,0 0 0 0 0,0-1 0 0 0,0 1 1 0 0,0-1-1 0 0,-1 1 0 0 0,1-1 0 0 0,0 1 0 0 0,0 0 1 0 0,0-1-1 0 0,0 1 0 0 0,-1-1 0 0 0,1 1 0 0 0,0 0 1 0 0,-1-1-1 0 0,1 1 0 0 0,0-1 0 0 0,0 1 0 0 0,-1 0 1 0 0,1 0-1 0 0,0-1 0 0 0,-1 1 0 0 0,1 0 0 0 0,-1-1 1 0 0,1 2-12 0 0,-1-1 0 0 0,1 0 0 0 0,-1 0 0 0 0,1 0 0 0 0,-1 0 1 0 0,1 0-1 0 0,-1 0 0 0 0,1 0 0 0 0,-1 1 0 0 0,1-1 1 0 0,0 0-1 0 0,-1 0 0 0 0,1 0 0 0 0,-1 1 0 0 0,1-1 0 0 0,0 0 1 0 0,-1 1-1 0 0,1-1 0 0 0,-1 0 0 0 0,1 1 0 0 0,0-1 1 0 0,-1 1 10 0 0,0 0 15 0 0,1 0 0 0 0,-1 0 1 0 0,0 1-1 0 0,0-1 0 0 0,0 0 1 0 0,1 1-1 0 0,-1-1 0 0 0,1 0 0 0 0,-1 1-15 0 0,0 4-116 0 0,2 0 152 0 0,-1-6-117 0 0,2 1 54 0 0,-2 4 45 0 0,-3-1 60 0 0,3-4-80 0 0,0 0 0 0 0,0 0 1 0 0,0 0-1 0 0,0 0 0 0 0,0 0 0 0 0,0 0 0 0 0,0 0 0 0 0,0 0 0 0 0,0 0 0 0 0,0 0 0 0 0,0 0 0 0 0,0 0 0 0 0,0 1 0 0 0,1-1 1 0 0,-1 0-1 0 0,0 0 0 0 0,0 0 0 0 0,0 0 0 0 0,0 0 0 0 0,0 0 0 0 0,0 0 0 0 0,0 0 0 0 0,0 0 0 0 0,0 0 0 0 0,0 0 0 0 0,0 0 0 0 0,0 0 1 0 0,0 0-1 0 0,0 0 0 0 0,0 0 0 0 0,0 0 0 0 0,0 0 0 0 0,0 0 0 0 0,0 0 0 0 0,0 1 0 0 0,0-1 0 0 0,0 0 0 0 0,0 0 0 0 0,0 0 0 0 0,0 0 1 0 0,0 0-1 0 0,0 0 0 0 0,0 0 0 0 0,0 0 0 0 0,0 0 0 0 0,0 0 0 0 0,0 0 0 0 0,0 0 0 0 0,0 0 0 0 0,0 0 0 0 0,0 0 0 0 0,0 0 2 0 0,1 0 63 0 0,4-2 82 0 0,-5 2-150 0 0,0 0 0 0 0,0 0-1 0 0,0 0 1 0 0,0 0-1 0 0,1 0 1 0 0,-1 0 0 0 0,0 0-1 0 0,0 0 1 0 0,0 0-1 0 0,0 0 1 0 0,0 0 0 0 0,0 0-1 0 0,1 0 1 0 0,-1 1-1 0 0,0-1 1 0 0,0 0 0 0 0,0 0-1 0 0,0 0 1 0 0,0 0-1 0 0,0 0 1 0 0,0 0 0 0 0,0 0-1 0 0,1 0 1 0 0,-1 0 0 0 0,0 0-1 0 0,0 1 1 0 0,0-1-1 0 0,0 0 1 0 0,0 0 0 0 0,0 0-1 0 0,0 0 1 0 0,0 0-1 0 0,0 0 1 0 0,0 0 0 0 0,0 1-1 0 0,0-1 1 0 0,0 0-1 0 0,0 0 1 0 0,0 0 0 0 0,0 0-1 0 0,0 0 1 0 0,0 0-1 0 0,0 1 6 0 0,1-1 42 0 0,0 1 0 0 0,0 0-1 0 0,0 0 1 0 0,0-1-1 0 0,0 1 1 0 0,0 0 0 0 0,0 0-1 0 0,-1 0 1 0 0,1 0 0 0 0,0 1-42 0 0,0-2 0 0 0,-1 1 0 0 0,1 0 1 0 0,-1-1-1 0 0,1 1 0 0 0,0 0 1 0 0,-1-1-1 0 0,1 1 1 0 0,0-1-1 0 0,0 1 0 0 0,-1-1 1 0 0,1 0-1 0 0,0 1 0 0 0,0-1 1 0 0,0 0-1 0 0,0 1 1 0 0,0-1-1 0 0,-1 0 0 0 0,1 0 1 0 0,0 0-1 0 0,0 0 1 0 0,0 0-1 0 0,0 0 0 0 0,0 0 1 0 0,0 0-1 0 0,0 0 0 0 0,-1 0 1 0 0,1 0-1 0 0,0-1 0 0 0,0 1 1 0 0,-1 0 0 0 0,0 0 0 0 0,0 0-1 0 0,0 0 1 0 0,0 0 0 0 0,0 0 0 0 0,1 0-1 0 0,-1 0 1 0 0,0 0 0 0 0,0 0 0 0 0,0 0 0 0 0,0 0-1 0 0,1 0 1 0 0,-1 0 0 0 0,0 0 0 0 0,0 0-1 0 0,0 0 1 0 0,0 0 0 0 0,0 0 0 0 0,1 0-1 0 0,-1 0 1 0 0,0 1 0 0 0,0-1 0 0 0,0 0 0 0 0,0 0-1 0 0,0 0 1 0 0,0 0 0 0 0,0 0 0 0 0,1 0-1 0 0,-1 0 1 0 0,0 0 0 0 0,0 1 0 0 0,0-1-1 0 0,0 0-1 0 0,0 0 0 0 0,0 0 0 0 0,0 0 0 0 0,0 1 0 0 0,0-1 0 0 0,1 0-1 0 0,-1 0 1 0 0,0 0 0 0 0,0 0 0 0 0,0 0 0 0 0,0 0 0 0 0,0 0 0 0 0,1 0 0 0 0,-1 1 0 0 0,0-1 0 0 0,0 0 0 0 0,0 0 0 0 0,0 0 0 0 0,0 0 0 0 0,1 0 0 0 0,-1 0 0 0 0,0 0 0 0 0,0 0 0 0 0,0 0 0 0 0,0 0 0 0 0,1 0 0 0 0,-1 0 1 0 0,3-1-53 0 0,-1 1 74 0 0,0 0 0 0 0,-1-1 0 0 0,1 1 0 0 0,0 0 0 0 0,0 0 1 0 0,0 0-1 0 0,0 0 0 0 0,0 0 0 0 0,1 1-21 0 0,3-1 89 0 0,2 2-189 0 0,0 2 67 0 0,-7-2 19 0 0,1-1 1 0 0,-1 0-1 0 0,1 0 1 0 0,0 0-1 0 0,0 0 1 0 0,0 0-1 0 0,0 0 14 0 0,3-1-58 0 0,-4 0 66 0 0,0 0 1 0 0,0 0 0 0 0,0 1-1 0 0,1-1 1 0 0,-1 0 0 0 0,0 0-1 0 0,0 1 1 0 0,0-1 0 0 0,0 0-1 0 0,0 1 1 0 0,0-1 0 0 0,1 2-9 0 0,0-2-5 0 0,-1 1 1 0 0,0 0 0 0 0,0-1 0 0 0,1 1 0 0 0,-1-1 0 0 0,0 1 0 0 0,1-1 0 0 0,-1 0 0 0 0,1 1 0 0 0,-1-1 0 0 0,1 0 4 0 0,5 1 101 0 0,-6 0-98 0 0,0-1 0 0 0,0 0 0 0 0,0 0 0 0 0,0 0 0 0 0,0 0 0 0 0,0 0 0 0 0,0 0 0 0 0,-1-1 0 0 0,1 1 0 0 0,0 0 0 0 0,1 0-3 0 0,-2-1 0 0 0,1 1-1 0 0,-1 0 0 0 0,1 0 0 0 0,-1 0 1 0 0,1 0-1 0 0,-1-1 0 0 0,1 1 0 0 0,-1 0 1 0 0,1 0-1 0 0,-1 0 0 0 0,1 0 0 0 0,0 0 1 0 0,-1 0-1 0 0,1 1 0 0 0,-1-1 1 0 0,1 0-1 0 0,-1 0 0 0 0,1 0 0 0 0,-1 0 1 0 0,1 1-1 0 0,-1-1 0 0 0,1 0 0 0 0,-1 0 1 0 0,1 1-1 0 0,-1-1 0 0 0,1 1 1 0 0,-1-1 2 0 0,0 0-1 0 0,1 0 1 0 0,-1 0 0 0 0,0 1-1 0 0,1-1 1 0 0,-1 0 0 0 0,1 0-1 0 0,-1 0 1 0 0,0 0-1 0 0,1 0 1 0 0,-1 0 0 0 0,1 0-1 0 0,-1 0 1 0 0,1 0 0 0 0,-1 0-1 0 0,0 0 1 0 0,1 0-2 0 0,-1 0-5 0 0,1 0 1 0 0,0 0 0 0 0,-1 0-1 0 0,1 0 1 0 0,-1 0 0 0 0,1 0-1 0 0,-1 1 1 0 0,1-1 0 0 0,-1 0-1 0 0,1 0 1 0 0,-1 0 0 0 0,1 0-1 0 0,-1 1 1 0 0,1-1 0 0 0,-1 0-1 0 0,1 1 1 0 0,-1-1 0 0 0,1 0 4 0 0,16 14-22 0 0,-17-14 30 0 0,1 0-1 0 0,-1 0 1 0 0,1 0-1 0 0,-1 0 1 0 0,0 0-1 0 0,1 0 1 0 0,-1 0-1 0 0,1 0 1 0 0,-1-1-1 0 0,1 1 1 0 0,-1 0-1 0 0,1 0 1 0 0,-1 0-1 0 0,0 0 1 0 0,1-1-1 0 0,-1 1 1 0 0,1 0-8 0 0,2-2 75 0 0,3 4-77 0 0,-6-2 1 0 0,1 0 0 0 0,-1 1 0 0 0,1-1 0 0 0,-1 0 0 0 0,1 0 0 0 0,-1 0 0 0 0,1 0-1 0 0,-1 0 1 0 0,1 0 0 0 0,-1 0 0 0 0,1 1 0 0 0,-1-1 0 0 0,1-1 0 0 0,0 1 1 0 0,16-2-208 0 0,-17 2 201 0 0,1 0 1 0 0,0 0 0 0 0,0 0 0 0 0,-1 0 0 0 0,1 0 0 0 0,0 0 0 0 0,0 1-1 0 0,0-1 1 0 0,-1 0 0 0 0,1 0 0 0 0,0 1 0 0 0,-1-1 0 0 0,1 1 0 0 0,0-1 6 0 0,11 9-7 0 0,-9-7-20 0 0,1 3 76 0 0,-4-4-54 0 0,0-1 0 0 0,0 0 1 0 0,0 1-1 0 0,1-1 0 0 0,-1 0 1 0 0,0 1-1 0 0,0-1 0 0 0,1 0 0 0 0,-1 1 1 0 0,0-1-1 0 0,0 0 0 0 0,1 0 0 0 0,-1 1 1 0 0,0-1-1 0 0,1 0 0 0 0,-1 0 1 0 0,0 1-1 0 0,1-1 0 0 0,-1 0 0 0 0,1 0 1 0 0,-1 0-1 0 0,0 0 5 0 0,2 0 8 0 0,-1 1 1 0 0,0-1 0 0 0,1 0-1 0 0,-1 0 1 0 0,0 1-1 0 0,0-1 1 0 0,1 1-1 0 0,-1-1 1 0 0,1 1-9 0 0,-2 0-6 0 0,1-1 0 0 0,-1 1 0 0 0,1-1 1 0 0,0 0-1 0 0,0 1 0 0 0,-1-1 0 0 0,1 0 0 0 0,0 0 0 0 0,-1 0 1 0 0,1 1-1 0 0,0-1 0 0 0,0 0 0 0 0,0 0 0 0 0,-1 0 0 0 0,1 0 0 0 0,0 0 1 0 0,0 0-1 0 0,-1 0 0 0 0,1-1 0 0 0,0 1 0 0 0,0 0 0 0 0,-1 0 0 0 0,2-1 6 0 0,0 1 18 0 0,-1 0-1 0 0,1 0 1 0 0,0 1-1 0 0,0-1 1 0 0,0 0-1 0 0,0 1 1 0 0,0-1-1 0 0,0 1 1 0 0,0 0-1 0 0,-1 0 0 0 0,1 0 1 0 0,0 0-18 0 0,7 6 42 0 0,-7-6-38 0 0,-1 1 1 0 0,0-1-1 0 0,0 0 1 0 0,1 0-1 0 0,-1 0 1 0 0,1 0-1 0 0,-1-1 1 0 0,1 1-1 0 0,-1 0 1 0 0,1-1-1 0 0,-1 1 1 0 0,2 0-5 0 0,7 2 93 0 0,-9-3-109 0 0,0 1 0 0 0,0-1-1 0 0,0 1 1 0 0,1-1-1 0 0,-1 0 1 0 0,0 0 0 0 0,0 1-1 0 0,0-1 1 0 0,1 0-1 0 0,-1 0 1 0 0,0 0 0 0 0,0 0-1 0 0,1 0 1 0 0,-1-1 16 0 0,-1 1 0 0 0,1 0 0 0 0,0 0 0 0 0,-1 0 1 0 0,1 0-1 0 0,-1 0 0 0 0,1 1 0 0 0,0-1 0 0 0,-1 0 1 0 0,1 0-1 0 0,-1 0 0 0 0,1 1 0 0 0,-1-1 1 0 0,1 0-1 0 0,-1 0 0 0 0,1 1 0 0 0,6 1-34 0 0,-3-1-7 0 0,-3 0 40 0 0,-1-1 1 0 0,0 0-1 0 0,0 0 1 0 0,0 0-1 0 0,1 0 0 0 0,-1 0 1 0 0,0 0-1 0 0,0 0 1 0 0,1 0-1 0 0,-1 0 1 0 0,0 0-1 0 0,0 0 0 0 0,1 0 1 0 0,-1 0-1 0 0,0 0 1 0 0,0 0-1 0 0,1 0 1 0 0,-1 0-1 0 0,0 0 0 0 0,0 0 1 0 0,1 0-1 0 0,-1 0 1 0 0,0 0-1 0 0,0 0 1 0 0,0 0-1 0 0,1-1 0 0 0,-1 1 1 0 0,0 0 0 0 0,3 0-4 0 0,-1 0 0 0 0,0 0 0 0 0,1 0 0 0 0,-1 1 0 0 0,1-1 0 0 0,-1 1 0 0 0,1-1 0 0 0,-1 1 0 0 0,1 1 4 0 0,0 0-40 0 0,-1-2 90 0 0,8 5-280 0 0,-10-4 221 0 0,0-1-1 0 0,0 0 1 0 0,1 0 0 0 0,-1 0 0 0 0,0 0-1 0 0,1 0 1 0 0,-1 0 0 0 0,0 0 0 0 0,1 0-1 0 0,-1 0 1 0 0,0 0 0 0 0,1 0 0 0 0,-1 0-1 0 0,0 0 1 0 0,1 0 0 0 0,-1 0 0 0 0,0 0-1 0 0,1 0 1 0 0,-1-1 0 0 0,0 1 0 0 0,1 0-1 0 0,-1 0 1 0 0,0 0 0 0 0,0 0 0 0 0,1-1-1 0 0,-1 1 10 0 0,0 0 1 0 0,0 0 0 0 0,1 0-1 0 0,-1-1 1 0 0,0 1 0 0 0,0 0-1 0 0,0 0 1 0 0,0 0 0 0 0,1 0-1 0 0,-1 0 1 0 0,0 0 0 0 0,0 0 0 0 0,0 0-1 0 0,0 0 1 0 0,1 0 0 0 0,-1 0-1 0 0,0 0 1 0 0,0 0 0 0 0,0 0-1 0 0,1 0 1 0 0,-1 0 0 0 0,0 0-1 0 0,0 0 1 0 0,0 0 0 0 0,0 0 0 0 0,1 0-1 0 0,-1 0 1 0 0,0 0 0 0 0,0 0-1 0 0,0 0 1 0 0,0 0 0 0 0,1 0-1 0 0,-1 0 1 0 0,0 1 0 0 0,0-1-1 0 0,0 0 1 0 0,0 0 0 0 0,0 0 0 0 0,1 0-1 0 0,-1 0 1 0 0,0 1 0 0 0,0-1-1 0 0,0 0 1 0 0,0 0 0 0 0,0 0-1 0 0,0 0 0 0 0,4 1-177 0 0,-2 0 204 0 0,-2-1-28 0 0,0 0 0 0 0,0 0 0 0 0,1 0 0 0 0,-1 0 0 0 0,0 0 0 0 0,0 1 0 0 0,1-1 0 0 0,-1 0 0 0 0,0 0 0 0 0,0 0 0 0 0,1 0 0 0 0,-1 0 1 0 0,0 0-1 0 0,0 0 0 0 0,1 0 0 0 0,-1 0 0 0 0,0 0 0 0 0,0 0 0 0 0,1 0 0 0 0,-1 0 0 0 0,0 0 0 0 0,0-1 0 0 0,1 1 0 0 0,-1 0 0 0 0,0 0 0 0 0,0 0 0 0 0,0 0 0 0 0,1 0 1 0 0,-1-1-1 0 0,0 1 0 0 0,0 0 0 0 0,0 0 0 0 0,1 0 0 0 0,-1 0 0 0 0,0-1 0 0 0,0 1 0 0 0,0 0 1 0 0,0 0-5 0 0,1 0 0 0 0,-1-1 0 0 0,0 1-1 0 0,0 0 1 0 0,0 0 0 0 0,1 0 0 0 0,-1 0 0 0 0,0 0 0 0 0,0 0-1 0 0,0 0 1 0 0,1 0 0 0 0,-1 0 0 0 0,0 0 0 0 0,0 0 0 0 0,0-1 0 0 0,1 1-1 0 0,-1 0 1 0 0,0 0 0 0 0,0 1 0 0 0,1-1 0 0 0,-1 0 0 0 0,0 0-1 0 0,0 0 1 0 0,0 0 0 0 0,1 0 0 0 0,-1 0 0 0 0,0 0 0 0 0,0 0 0 0 0,0 0-1 0 0,1 0 6 0 0,-1 1-2 0 0,0-1-1 0 0,1 0 0 0 0,-1 0 1 0 0,0 1-1 0 0,1-1 0 0 0,-1 0 1 0 0,0 0-1 0 0,1 0 0 0 0,-1 0 1 0 0,1 0-1 0 0,-1 1 0 0 0,0-1 1 0 0,1 0-1 0 0,-1 0 0 0 0,1 0 1 0 0,-1 0-1 0 0,1 0 0 0 0,-1 0 1 0 0,0 0-1 0 0,1 0 0 0 0,-1-1 1 0 0,1 1-1 0 0,-1 0 0 0 0,0 0 1 0 0,1 0-1 0 0,-1 0 0 0 0,0 0 1 0 0,1-1-1 0 0,-1 1 0 0 0,1 0 3 0 0,0-1 48 0 0,-1 1-49 0 0,0 0-1 0 0,0 0 1 0 0,1 0-1 0 0,-1 0 1 0 0,0 0 0 0 0,0 0-1 0 0,0 0 1 0 0,0 0-1 0 0,0 0 1 0 0,0 0-1 0 0,1 0 1 0 0,-1 0-1 0 0,0 0 1 0 0,0 0-1 0 0,0 0 1 0 0,0 0 0 0 0,0 0-1 0 0,0 0 1 0 0,0 0-1 0 0,0 0 1 0 0,1 0-1 0 0,-1-1 1 0 0,0 1-1 0 0,0 0 1 0 0,0 0-1 0 0,0 0 1 0 0,0 0-1 0 0,0 0 1 0 0,0 0 0 0 0,0 0-1 0 0,0 0 1 0 0,0-1-1 0 0,0 1 1 0 0,0 0-1 0 0,0 0 1 0 0,0 0-1 0 0,1 0 1 0 0,-1 0-1 0 0,0 0 1 0 0,0 0 0 0 0,0-1-1 0 0,0 1 1 0 0,0 0-1 0 0,0 0 1 0 0,0 0-1 0 0,0 0 1 0 0,-1 0-1 0 0,1 0 1 0 0,0-1-1 0 0,0 1 1 0 0,0 0-1 0 0,0 0 1 0 0,0 0 1 0 0,0-1-155 0 0,2 2 145 0 0,-1-1 14 0 0,-1 0-1 0 0,0 0 1 0 0,0 0 0 0 0,1 1-1 0 0,-1-1 1 0 0,0 0 0 0 0,0 0-1 0 0,1 0 1 0 0,-1 0 0 0 0,0 0-1 0 0,1 0 1 0 0,-1 0 0 0 0,0 0 0 0 0,1 0-1 0 0,-1 0 1 0 0,0 0 0 0 0,0 0-1 0 0,1 0-3 0 0,-1 0 5 0 0,3-2-57 0 0,2-2-44 0 0,-5 4 96 0 0,0 0 0 0 0,0-1 0 0 0,0 1 0 0 0,1 0-1 0 0,-1 0 1 0 0,0 0 0 0 0,0 0 0 0 0,0 0 0 0 0,0 0 0 0 0,0 0-1 0 0,0 0 1 0 0,0 0 0 0 0,0 0 0 0 0,0 0 0 0 0,0 0 0 0 0,0 0-1 0 0,0 0 1 0 0,0 0 0 0 0,0 0 0 0 0,0 0 0 0 0,0 0 0 0 0,0 0-1 0 0,0 0 1 0 0,1 0 0 0 0,-1 0 0 0 0,0 0 0 0 0,0 0 0 0 0,0 0-1 0 0,0 0 1 0 0,0 0 0 0 0,0 0 0 0 0,0 0 0 0 0,0 0 0 0 0,0 0-1 0 0,0 0 1 0 0,0 0 0 0 0,0 0 0 0 0,0 0 0 0 0,0 0 0 0 0,1 0-1 0 0,-1 0 1 0 0,0 0 0 0 0,0 0 0 0 0,0 0 0 0 0,0 0 0 0 0,0 0-1 0 0,0 0 1 0 0,0 0 0 0 0,0 0 0 0 0,0 0 0 0 0,0 0-1 0 0,0 0 1 0 0,0 1 0 0 0,0-1 0 0 0,0 0 0 0 0,0 0 0 0 0,0 0-1 0 0,0 0 1 0 0,0 0 0 0 0,0 0 0 0 0,0 0 0 0 0,12-2 124 0 0,-6 1-197 0 0,-5 1 75 0 0,-1 0 0 0 0,0-1-1 0 0,1 1 1 0 0,-1 0 0 0 0,1 0 0 0 0,-1 0-1 0 0,1 0 1 0 0,-1 0 0 0 0,1 0 0 0 0,-1 0 0 0 0,1 0-1 0 0,-1 0 1 0 0,0 0 0 0 0,1 0 0 0 0,-1 0-1 0 0,1 0 1 0 0,-1 0 0 0 0,1 1 0 0 0,-1-1-1 0 0,0 0 1 0 0,1 0 0 0 0,-1 0 0 0 0,1 1-1 0 0,-1-1 1 0 0,0 0 0 0 0,1 0 0 0 0,-1 1-2 0 0,0-1-7 0 0,0 0 0 0 0,1 0 0 0 0,-1 0 0 0 0,0 0 1 0 0,0 0-1 0 0,0 0 0 0 0,0 0 0 0 0,1 0 0 0 0,-1 0 1 0 0,0 0-1 0 0,0 0 0 0 0,0 0 0 0 0,0 0 0 0 0,0-1 1 0 0,1 1-1 0 0,-1 0 0 0 0,0 0 0 0 0,0 0 0 0 0,0 0 1 0 0,0 0-1 0 0,0 0 0 0 0,0 0 0 0 0,1 0 0 0 0,-1-1 1 0 0,0 1-1 0 0,0 0 0 0 0,0 0 0 0 0,0 0 0 0 0,0 0 1 0 0,0 0-1 0 0,0-1 0 0 0,0 1 0 0 0,0 0 7 0 0,5-10-170 0 0,-3 8 227 0 0,-2 2-54 0 0,0 0-1 0 0,0 0 1 0 0,0 0 0 0 0,0 0-1 0 0,0 0 1 0 0,0 0-1 0 0,0 0 1 0 0,0 0 0 0 0,0 0-1 0 0,0 0 1 0 0,0 0 0 0 0,0 0-1 0 0,0 0 1 0 0,0-1-1 0 0,1 1 1 0 0,-1 0 0 0 0,0 0-1 0 0,0 0 1 0 0,0 0 0 0 0,0 0-1 0 0,0 0 1 0 0,0 0-1 0 0,0 0 1 0 0,0 0 0 0 0,0 0-1 0 0,0 0 1 0 0,0-1-1 0 0,0 1 1 0 0,0 0 0 0 0,0 0-1 0 0,0 0 1 0 0,0 0 0 0 0,0 0-1 0 0,-1 0 1 0 0,1 0-1 0 0,0 0 1 0 0,0 0 0 0 0,0 0-1 0 0,0 0 1 0 0,0 0-1 0 0,0 0 1 0 0,0-1 0 0 0,0 1-1 0 0,0 0 1 0 0,0 0 0 0 0,0 0-1 0 0,0 0 1 0 0,0 0-1 0 0,0 0 1 0 0,0 0 0 0 0,0 0-1 0 0,-1 0 1 0 0,1 0-3 0 0,0 0 1 0 0,0 0 0 0 0,0-1 0 0 0,0 1 0 0 0,0 0 0 0 0,0 0 0 0 0,0 0 1 0 0,0-1-1 0 0,0 1 0 0 0,0 0 0 0 0,0 0 0 0 0,0 0 0 0 0,0 0 0 0 0,0-1 0 0 0,0 1 0 0 0,0 0 0 0 0,1 0 0 0 0,-1 0 1 0 0,0-1-1 0 0,0 1 0 0 0,0 0 0 0 0,0 0 0 0 0,0 0 0 0 0,0 0 0 0 0,0 0 0 0 0,0-1 0 0 0,1 1 0 0 0,-1 0 0 0 0,0 0 0 0 0,0 0 1 0 0,0 0-1 0 0,0 0 0 0 0,1 0 0 0 0,-1 0 0 0 0,0-1 0 0 0,0 1 0 0 0,0 0-1 0 0,0 0-3 0 0,0 0 1 0 0,0 0-1 0 0,0 0 0 0 0,0 0 0 0 0,0 0 0 0 0,0 0 1 0 0,0 0-1 0 0,0 0 0 0 0,0 0 0 0 0,0 0 0 0 0,0 0 1 0 0,0 0-1 0 0,0 0 0 0 0,0 0 0 0 0,0 0 0 0 0,0 0 1 0 0,0 0-1 0 0,0 0 0 0 0,0 0 0 0 0,0 0 0 0 0,0 0 1 0 0,0 0-1 0 0,0 0 0 0 0,0 0 0 0 0,0 0 0 0 0,0 0 1 0 0,0 0-1 0 0,0 0 0 0 0,0 0 0 0 0,0 0 0 0 0,0 0 0 0 0,0 0 1 0 0,0 0-1 0 0,0-1 3 0 0,-1-1-28 0 0,0-1 0 0 0,1 1 0 0 0,-1-1 0 0 0,1 1 0 0 0,0-1 0 0 0,-1 0 28 0 0,1-2 20 0 0,0 0 0 0 0,0 0 0 0 0,-1 0 0 0 0,1 0 0 0 0,-2-1-20 0 0,2 4 6 0 0,-1-1 0 0 0,1 1 0 0 0,0-1 0 0 0,0 0 0 0 0,0 1-1 0 0,0-1 1 0 0,0 1 0 0 0,0-1 0 0 0,1-2-6 0 0,1-15 116 0 0,0 13-96 0 0,0 0 0 0 0,0 0-1 0 0,-1 0 1 0 0,0-1 0 0 0,-1-1-20 0 0,2-7 71 0 0,-1 14-29 0 0,0-1 0 0 0,-1 1 0 0 0,0 0 0 0 0,0-1 0 0 0,0 1 0 0 0,0-1 0 0 0,0-1-42 0 0,0-2 43 0 0,0-1-1 0 0,0 0 1 0 0,1 0-1 0 0,-1 1 1 0 0,1-1-1 0 0,1 0 1 0 0,0 1-1 0 0,2-7-42 0 0,-1 1-31 0 0,0 1 0 0 0,0-3 31 0 0,-2 8 7 0 0,1-1 0 0 0,0 0 0 0 0,1 0-1 0 0,0 1 1 0 0,1-3-7 0 0,10-26-8 0 0,-11 27 30 0 0,7-16-134 0 0,-9 23 179 0 0,-1 2-56 0 0,-1 4-1 0 0,1-3 39 0 0,-8 15-132 0 0,5-10 51 0 0,-11 22 11 0 0,-32 78-254 0 0,38-83 213 0 0,1 0-1 0 0,-1 7 63 0 0,5-17 113 0 0,2-6-81 0 0,1-8-35 0 0,0 0 1 0 0,0 1-1 0 0,0-1 1 0 0,0 0-1 0 0,0 0 1 0 0,0 0-1 0 0,0 0 1 0 0,0 0-1 0 0,0 0 1 0 0,0 0-1 0 0,0 0 0 0 0,0 1 1 0 0,0-1-1 0 0,0 0 1 0 0,0 0-1 0 0,0 0 1 0 0,0 0-1 0 0,0 0 1 0 0,0 0-1 0 0,0 0 1 0 0,0 0-1 0 0,0 1 0 0 0,0-1 1 0 0,0 0-1 0 0,0 0 1 0 0,0 0-1 0 0,0 0 1 0 0,0 0-1 0 0,0 0 1 0 0,0 0-1 0 0,0 0 1 0 0,0 0-1 0 0,1 0 1 0 0,-1 1-1 0 0,0-1 0 0 0,0 0 1 0 0,0 0-1 0 0,0 0 1 0 0,0 0-1 0 0,0 0 1 0 0,0 0-1 0 0,0 0 1 0 0,0 0-1 0 0,1 0 1 0 0,-1 0-1 0 0,0 0 1 0 0,0 0-1 0 0,0 0 0 0 0,0 0 1 0 0,0 0-1 0 0,0 0 1 0 0,0 0-1 0 0,0 0 1 0 0,1 0-1 0 0,-1 0 1 0 0,0 0 2 0 0,0-1 0 0 0,1 1 1 0 0,-1-1 0 0 0,0 1 0 0 0,1-1 0 0 0,-1 1-1 0 0,0-1 1 0 0,1 1 0 0 0,-1-1 0 0 0,0 0-1 0 0,0 1 1 0 0,1-1 0 0 0,-1 0 0 0 0,0 0-1 0 0,1-2-10 0 0,8-24-92 0 0,-5 14 92 0 0,0 1-1 0 0,3-3 11 0 0,20-51 126 0 0,-18 40-188 0 0,34-97 112 0 0,-41 113-4 0 0,1 4-76 0 0,-1-1 1 0 0,-1 0-1 0 0,0 0 1 0 0,1 0-1 0 0,-2-3 30 0 0,1 10 6 0 0,-1-1 0 0 0,0 1 0 0 0,0-1 0 0 0,-1 1 0 0 0,1-1 0 0 0,0 1 0 0 0,0 0 0 0 0,0-1 0 0 0,0 1 0 0 0,0-1 0 0 0,0 1 0 0 0,0-1 0 0 0,-1 1 0 0 0,1 0 0 0 0,0-1 1 0 0,-1 1-7 0 0,1 0 11 0 0,0-1 0 0 0,0 1 1 0 0,0 0-1 0 0,0 0 0 0 0,-1 0 1 0 0,1 0-1 0 0,0 0 1 0 0,0 0-1 0 0,0 0 0 0 0,-1 0 1 0 0,1 0-1 0 0,0 0 1 0 0,0 0-1 0 0,-1 0 0 0 0,1 0 1 0 0,0 0-1 0 0,0 0 1 0 0,0 0-1 0 0,-1 0 0 0 0,1 0 1 0 0,0 0-1 0 0,0 0 1 0 0,-1 0-12 0 0,0 1 52 0 0,-1-1 1 0 0,0 1 0 0 0,1 0 0 0 0,-1 0-1 0 0,1 0 1 0 0,-2 1-53 0 0,2-1-30 0 0,-15 14 129 0 0,0 0-1 0 0,1 1 1 0 0,-13 16-99 0 0,20-22 46 0 0,-46 58-70 0 0,-21 38 24 0 0,69-96-45 0 0,1-3-78 0 0,1-1 0 0 0,-1 1 0 0 0,-4 3 123 0 0,9-10-16 0 0,0 0-1 0 0,0 0 1 0 0,0 0-1 0 0,0 0 1 0 0,0 0-1 0 0,0 0 0 0 0,0 0 1 0 0,0-1-1 0 0,0 1 1 0 0,0 0-1 0 0,0 0 1 0 0,0 0-1 0 0,0 0 1 0 0,0 0-1 0 0,0 0 0 0 0,0 0 1 0 0,0 0-1 0 0,0 0 1 0 0,0 0-1 0 0,0 0 1 0 0,0 0-1 0 0,0 0 1 0 0,-1 0-1 0 0,1 0 0 0 0,0 0 1 0 0,0 0-1 0 0,0 0 1 0 0,0 0-1 0 0,0 0 1 0 0,0 0-1 0 0,0 0 0 0 0,0 0 1 0 0,0 0-1 0 0,0 0 1 0 0,0 0-1 0 0,0 0 1 0 0,0 0-1 0 0,0 0 1 0 0,-1 0-1 0 0,1 0 0 0 0,0 0 1 0 0,0 0 16 0 0,3-6-222 0 0,-2 4 201 0 0,0 0 1 0 0,0 0 0 0 0,0 0-1 0 0,0 0 1 0 0,0 0 0 0 0,0 0-1 0 0,-1 0 1 0 0,1 0-1 0 0,-1 0 1 0 0,1 0 20 0 0,1-23 0 0 0,-1 13 57 0 0,2-11-112 0 0,-1 7 56 0 0,-1-1 0 0 0,0 1 0 0 0,-2-9-1 0 0,0 11 29 0 0,-1 0-1 0 0,-1 0 1 0 0,-1-3-29 0 0,2 9 34 0 0,0 2 1 0 0,0-1-1 0 0,-1 0 0 0 0,0 0 1 0 0,-1 1-1 0 0,1 0 1 0 0,-3-3-35 0 0,5 8 10 0 0,1 0 0 0 0,-1 0 0 0 0,0 0 0 0 0,0 0 0 0 0,0 0 0 0 0,0 0 0 0 0,0 1 0 0 0,0-1 0 0 0,0 0 0 0 0,0 0 0 0 0,0 1 0 0 0,0-1 0 0 0,0 1 0 0 0,0-1 0 0 0,-1 1 0 0 0,1-1 1 0 0,0 1-1 0 0,0 0 0 0 0,0 0 0 0 0,-1-1 0 0 0,1 1 0 0 0,0 0 0 0 0,-1 0 0 0 0,1 0 0 0 0,-1 1-10 0 0,0-1 10 0 0,0 1 0 0 0,0 0-1 0 0,0-1 1 0 0,0 1 0 0 0,0 0 0 0 0,0 0 0 0 0,0 1 0 0 0,0-1 0 0 0,0 0-1 0 0,1 1 1 0 0,-1-1 0 0 0,0 1 0 0 0,1-1 0 0 0,-1 1 0 0 0,1 0-10 0 0,-15 20 89 0 0,0 0 0 0 0,2 2 0 0 0,0 0 0 0 0,2 0 0 0 0,-5 16-89 0 0,10-24 17 0 0,1 1 0 0 0,0-1 0 0 0,1 1 0 0 0,-1 14-17 0 0,5-28-1 0 0,1-1 0 0 0,0 1 0 0 0,0-1-1 0 0,1 1 1 0 0,-1-1 0 0 0,0 0 0 0 0,1 1 1 0 0,-1-3 0 0 0,0 1 0 0 0,0-1-1 0 0,0 0 1 0 0,0 1 0 0 0,0-1 0 0 0,0 1 0 0 0,0-1 0 0 0,0 0-1 0 0,1 1 1 0 0,-1-1 0 0 0,0 0 0 0 0,0 1 0 0 0,0-1 0 0 0,1 0-1 0 0,-1 1 1 0 0,0-1 0 0 0,0 0 0 0 0,1 1 0 0 0,-1-1 0 0 0,0 0-1 0 0,1 0 1 0 0,-1 0 0 0 0,0 1 0 0 0,1-1 0 0 0,-1 0 0 0 0,0 0-1 0 0,1 0 1 0 0,-1 0 0 0 0,0 1 0 0 0,1-1 0 0 0,-1 0 0 0 0,1 0-1 0 0,-1 0 1 0 0,0 0 0 0 0,1 0 0 0 0,-1 0 0 0 0,1 0 0 0 0,-1 0-1 0 0,0 0 1 0 0,1 0 0 0 0,-1 0 0 0 0,1-1 0 0 0,-1 1 0 0 0,0 0-1 0 0,1 0 1 0 0,-1 0 0 0 0,0 0 0 0 0,4-3-26 0 0,0 1 1 0 0,0-1-1 0 0,0 0 0 0 0,-1 0 0 0 0,1 0 1 0 0,-1 0-1 0 0,0 0 0 0 0,1-2 26 0 0,2-3-24 0 0,0-1 1 0 0,0 0-1 0 0,0-1 24 0 0,3-7 13 0 0,-1 0 1 0 0,0-1 0 0 0,-1-1-1 0 0,0-2-13 0 0,-4 8-13 0 0,1-1 0 0 0,-2 1 0 0 0,0-1 0 0 0,0 0 0 0 0,-2 0 0 0 0,0-2 13 0 0,0 11 19 0 0,0 1 1 0 0,0-1-1 0 0,-1 1 1 0 0,0 0-1 0 0,0 0 1 0 0,0-1-1 0 0,-1 1 1 0 0,1 0-1 0 0,-1 0-19 0 0,1 3 4 0 0,1 0 0 0 0,-1 0-1 0 0,1 0 1 0 0,-1 1 0 0 0,0-1 0 0 0,1 0-1 0 0,-1 0 1 0 0,0 1 0 0 0,0-1 0 0 0,1 0-1 0 0,-1 1 1 0 0,0-1 0 0 0,0 1 0 0 0,0-1-1 0 0,0 1 1 0 0,0-1 0 0 0,0 1-4 0 0,0 0-3 0 0,0-1 1 0 0,-1 1-1 0 0,1 0 0 0 0,0 0 1 0 0,0 0-1 0 0,-1 1 0 0 0,1-1 1 0 0,0 0-1 0 0,0 0 1 0 0,0 1-1 0 0,-1-1 0 0 0,1 0 1 0 0,0 1-1 0 0,0-1 1 0 0,0 1-1 0 0,0 0 0 0 0,0-1 1 0 0,0 1 2 0 0,-3 2-4 0 0,1-1 1 0 0,0 1 0 0 0,0 0 0 0 0,0 0-1 0 0,0 0 1 0 0,0 1 0 0 0,-1 2 3 0 0,-4 6 56 0 0,-4 9-56 0 0,12-21 0 0 0,-19 36 189 0 0,-7 21-189 0 0,22-46 7 0 0,0 0 0 0 0,0 0 0 0 0,1 1 0 0 0,1-1 0 0 0,0 1-1 0 0,0 0 1 0 0,1 6-7 0 0,1-17-3 0 0,0 1-1 0 0,0-1 1 0 0,0 0-1 0 0,0 0 1 0 0,1 0-1 0 0,-1 0 0 0 0,0 0 1 0 0,0 0-1 0 0,1 0 1 0 0,-1 0-1 0 0,0 0 1 0 0,1 0-1 0 0,-1 0 0 0 0,1 0 1 0 0,0-1-1 0 0,-1 1 1 0 0,1 0-1 0 0,0 0 1 0 0,-1 0-1 0 0,1-1 0 0 0,0 1 1 0 0,0 0-1 0 0,-1-1 1 0 0,2 2 3 0 0,-1-2-14 0 0,0 0 0 0 0,0 1 0 0 0,0-1 0 0 0,0 0 0 0 0,0 0 0 0 0,0 0 0 0 0,0 0 0 0 0,0 0 0 0 0,0 0 0 0 0,-1 0 0 0 0,1 0 0 0 0,0 0 0 0 0,0 0 1 0 0,0-1-1 0 0,0 1 0 0 0,0 0 0 0 0,0 0 0 0 0,0-1 0 0 0,0 1 0 0 0,-1-1 0 0 0,1 1 0 0 0,0-1 0 0 0,0 1 0 0 0,0-1 0 0 0,-1 0 0 0 0,2 0 14 0 0,3-4-48 0 0,-1 0 0 0 0,1-1-1 0 0,-1 1 1 0 0,0-1 0 0 0,2-3 48 0 0,16-31 20 0 0,-13 21-135 0 0,-1 0 0 0 0,-1-1 0 0 0,4-14 115 0 0,-8 21-41 0 0,0 0 0 0 0,-1 0 1 0 0,0-1-1 0 0,-2 1 0 0 0,1 0 1 0 0,-2-7 40 0 0,1 14-5 0 0,0 1 34 0 0,0 0 1 0 0,-1 1-1 0 0,1-1 1 0 0,-1 1-1 0 0,0-1 0 0 0,0 1 1 0 0,-1 0-1 0 0,1-1 1 0 0,-2 0-30 0 0,3 4 8 0 0,0 1 0 0 0,-1-1 1 0 0,1 1-1 0 0,0-1 0 0 0,0 1 1 0 0,-1-1-1 0 0,1 1 0 0 0,-1-1 1 0 0,1 1-1 0 0,-1 0 1 0 0,1-1-1 0 0,0 1 0 0 0,-1 0 1 0 0,1-1-1 0 0,-1 1 0 0 0,1 0 1 0 0,-1 0-1 0 0,0-1 0 0 0,1 1 1 0 0,-1 0-1 0 0,1 0 1 0 0,-1 0-1 0 0,1 0 0 0 0,-1 0 1 0 0,0 0-1 0 0,1 0 0 0 0,-1 0 1 0 0,1 0-1 0 0,-1 0 0 0 0,1 0 1 0 0,-1 0-1 0 0,0 0 1 0 0,1 0-1 0 0,-1 0 0 0 0,1 1 1 0 0,-1-1-1 0 0,1 0 0 0 0,-1 0 1 0 0,1 1-1 0 0,-1-1 0 0 0,1 1-8 0 0,-3 0 11 0 0,1 1-1 0 0,-1 0 0 0 0,1 0 0 0 0,0 0 0 0 0,0 0 0 0 0,0 0 0 0 0,-1 2-10 0 0,-6 9 54 0 0,0 1-1 0 0,1 0 1 0 0,1 1 0 0 0,-2 4-54 0 0,-21 62 144 0 0,26-71-142 0 0,4-8-2 0 0,-7 16-40 0 0,0 7 40 0 0,6-20 0 0 0,0 0-1 0 0,0 0 1 0 0,0-1-1 0 0,1 1 1 0 0,0 0-1 0 0,0 0 1 0 0,0 0-1 0 0,1 0 1 0 0,-1-5-8 0 0,0 1-1 0 0,0-1 0 0 0,0 0 0 0 0,0 1 0 0 0,0-1 0 0 0,0 0 0 0 0,0 1 0 0 0,1-1 0 0 0,-1 0 1 0 0,0 0-1 0 0,0 1 0 0 0,0-1 0 0 0,0 0 0 0 0,1 0 0 0 0,-1 1 0 0 0,0-1 0 0 0,0 0 0 0 0,1 0 1 0 0,-1 1-1 0 0,0-1 0 0 0,0 0 0 0 0,1 0 0 0 0,-1 0 0 0 0,0 0 0 0 0,0 0 0 0 0,1 1 1 0 0,-1-1-1 0 0,0 0 0 0 0,1 0 9 0 0,0 0-15 0 0,-1 0 0 0 0,1 0 0 0 0,0 0 0 0 0,0 0 0 0 0,0 0 0 0 0,0-1 1 0 0,-1 1-1 0 0,1 0 0 0 0,0 0 0 0 0,0-1 0 0 0,0 1 15 0 0,3-2-39 0 0,-1 0-1 0 0,1 0 1 0 0,-1-1 0 0 0,2-1 39 0 0,0-1-48 0 0,0 0 1 0 0,-1 0 0 0 0,1 0 0 0 0,-1-1 0 0 0,-1 1 0 0 0,1-1-1 0 0,-1 0 1 0 0,0 0 0 0 0,0 0 0 0 0,-1-1 0 0 0,0 0 47 0 0,3-6-307 0 0,-2-1 0 0 0,0 0 0 0 0,-1 0 0 0 0,1-12 307 0 0,-2 16-79 0 0,-1 1-1 0 0,-1 0 1 0 0,1-1 0 0 0,-3-8 79 0 0,2 13 24 0 0,0 1-1 0 0,0-1 0 0 0,-1 1 1 0 0,1 0-1 0 0,-1 0 0 0 0,0-1 0 0 0,0 1 1 0 0,-1 1-1 0 0,1-1 0 0 0,-1 0 1 0 0,0 0-24 0 0,2 3 6 0 0,1 1 1 0 0,0 0-1 0 0,-1-1 1 0 0,1 1 0 0 0,0 0-1 0 0,-1 0 1 0 0,1-1-1 0 0,-1 1 1 0 0,1 0 0 0 0,0 0-1 0 0,-1 0 1 0 0,1-1-1 0 0,-1 1 1 0 0,1 0 0 0 0,-1 0-1 0 0,1 0 1 0 0,-1 0 0 0 0,1 0-1 0 0,-1 0 1 0 0,1 0-1 0 0,0 0 1 0 0,-1 0 0 0 0,0 0-7 0 0,0 0 11 0 0,0 1 1 0 0,0-1 0 0 0,0 0-1 0 0,0 1 1 0 0,0-1 0 0 0,0 1-1 0 0,0 0 1 0 0,0-1 0 0 0,0 1-1 0 0,0 0-11 0 0,-3 2 42 0 0,1 1-1 0 0,0 0 0 0 0,-1-1 1 0 0,0 3-42 0 0,4-6 2 0 0,-8 12 98 0 0,0 1 0 0 0,0 1 0 0 0,1-1 1 0 0,-4 13-101 0 0,0 4 132 0 0,-6 26-132 0 0,12-39 45 0 0,2 1 0 0 0,-2 13-45 0 0,4-25-24 0 0,1 0-1 0 0,0-1 1 0 0,0 1-1 0 0,0 0 0 0 0,1 0 1 0 0,0 0-1 0 0,0-1 0 0 0,0 1 1 0 0,1 0-1 0 0,1 1 25 0 0,-3-6-9 0 0,0-1 1 0 0,1 1-1 0 0,-1 0 0 0 0,1 0 0 0 0,-1-1 1 0 0,0 1-1 0 0,1 0 0 0 0,0-1 0 0 0,-1 1 1 0 0,1-1-1 0 0,-1 1 0 0 0,1-1 0 0 0,0 1 1 0 0,-1-1-1 0 0,1 1 0 0 0,0-1 0 0 0,0 0 1 0 0,-1 1-1 0 0,1-1 0 0 0,0 0 0 0 0,0 0 1 0 0,-1 1-1 0 0,2-1 9 0 0,0 0-33 0 0,0 0 0 0 0,1 0 0 0 0,-1 0 0 0 0,0 0 1 0 0,0-1-1 0 0,0 1 0 0 0,1-1 0 0 0,-1 1 33 0 0,11-5-145 0 0,-1 1-1 0 0,5-4 146 0 0,-7 4 24 0 0,7-5-144 0 0,0 0 1 0 0,0-2-1 0 0,0-1 120 0 0,16-10-4 0 0,5-2-34 0 0,-2-2 0 0 0,2-4 38 0 0,65-59-82 0 0,-102 89 82 0 0,4-4 38 0 0,-4 4-37 0 0,-1 0 1 0 0,0 0-1 0 0,0 0 1 0 0,0 0 0 0 0,0 0-1 0 0,0-1 1 0 0,0 1 0 0 0,0 0-1 0 0,0 0 1 0 0,0 0-1 0 0,0 0 1 0 0,0 0 0 0 0,0 0-1 0 0,0 0 1 0 0,0 0-1 0 0,0 0 1 0 0,0 0 0 0 0,0 0-1 0 0,0 0 1 0 0,0 0 0 0 0,0 1-1 0 0,1-1 1 0 0,-1 0-1 0 0,0 0 1 0 0,0 0 0 0 0,0 0-1 0 0,0 0 1 0 0,0 0 0 0 0,0 0-1 0 0,0 0 1 0 0,0 0-1 0 0,0 0 1 0 0,0 0 0 0 0,0 0-1 0 0,0 0 1 0 0,0 0 0 0 0,0 0-1 0 0,0 0 1 0 0,0 0-1 0 0,0 0 1 0 0,0 0 0 0 0,0 0-1 0 0,0 0 1 0 0,0 0 0 0 0,0 0-1 0 0,0 0 1 0 0,0 0-1 0 0,0 0 1 0 0,0 1 0 0 0,0-1-1 0 0,0 0 1 0 0,0 0-2 0 0,0 0 11 0 0,0 1 0 0 0,0 0 0 0 0,-1 0 0 0 0,1 0 1 0 0,0-1-1 0 0,-1 1 0 0 0,1 0 0 0 0,-1-1 0 0 0,1 1 0 0 0,-1 0 1 0 0,1-1-1 0 0,-1 1-11 0 0,-20 23-282 0 0,-18 26 282 0 0,9-4 299 0 0,-15 32-299 0 0,41-71-16 0 0,0 1-1 0 0,1 0 1 0 0,0-1-1 0 0,0 1 0 0 0,1 1 18 0 0,2-9-9 0 0,0 1 0 0 0,-1-1 0 0 0,1 1 1 0 0,0-1-1 0 0,0 1 0 0 0,0-1 0 0 0,0 1 1 0 0,0-1-1 0 0,0 1 0 0 0,0-1 0 0 0,0 1 1 0 0,0-1-1 0 0,0 1 0 0 0,0-1 1 0 0,0 1-1 0 0,0-1 0 0 0,0 1 0 0 0,1-1 1 0 0,-1 1-1 0 0,0-1 0 0 0,0 1 0 0 0,1-1 1 0 0,-1 0-1 0 0,0 1 0 0 0,0-1 1 0 0,1 1-1 0 0,-1-1 0 0 0,1 0 0 0 0,-1 1 1 0 0,0-1-1 0 0,1 0 0 0 0,-1 1 8 0 0,1-1-5 0 0,0 0-1 0 0,0 0 1 0 0,-1 0-1 0 0,1 0 0 0 0,0 0 1 0 0,-1 0-1 0 0,1 0 1 0 0,0-1-1 0 0,-1 1 1 0 0,1 0-1 0 0,0 0 0 0 0,-1-1 1 0 0,1 1-1 0 0,-1 0 1 0 0,1-1-1 0 0,0 1 1 0 0,-1-1-1 0 0,1 1 1 0 0,-1-1-1 0 0,1 1 0 0 0,-1-1 1 0 0,1 1-1 0 0,-1-1 1 0 0,0 1-1 0 0,1-1 1 0 0,-1 1-1 0 0,0-1 6 0 0,51-62 41 0 0,-41 52-27 0 0,0 0 0 0 0,0 1-14 0 0,0 1 119 0 0,-1-1 0 0 0,4-7-119 0 0,-4 7 4 0 0,-7 7-13 0 0,1-1 0 0 0,-1 1 0 0 0,1-1 0 0 0,-1 1 0 0 0,0-1 0 0 0,0 0 0 0 0,0 0 9 0 0,-8 16 100 0 0,1 0 0 0 0,-7 9-100 0 0,3-4 88 0 0,-6 14-88 0 0,9-17-96 0 0,1 1-1 0 0,1-1 1 0 0,1 1-1 0 0,0 0 1 0 0,1-1-1 0 0,0 1 1 0 0,1 0-1 0 0,1 1 1 0 0,1 2 96 0 0,-2-18-17 0 0,1 1-1 0 0,0-1 1 0 0,0 0 0 0 0,0 1-1 0 0,0-1 1 0 0,0 0-1 0 0,1 1 1 0 0,-1-1 0 0 0,0 0-1 0 0,0 1 1 0 0,0-1 0 0 0,0 0-1 0 0,0 1 1 0 0,0-1 0 0 0,1 0-1 0 0,-1 1 1 0 0,0-1-1 0 0,0 0 1 0 0,0 1 0 0 0,1-1-1 0 0,-1 0 1 0 0,0 0 0 0 0,0 1-1 0 0,1-1 1 0 0,-1 0 0 0 0,0 0-1 0 0,1 0 1 0 0,-1 1-1 0 0,0-1 1 0 0,1 0 0 0 0,-1 0-1 0 0,0 0 18 0 0,1 0-39 0 0,0 0-1 0 0,0 0 0 0 0,0 0 0 0 0,-1 0 0 0 0,1 0 0 0 0,0-1 1 0 0,0 1-1 0 0,0 0 0 0 0,-1-1 0 0 0,1 1 0 0 0,0 0 0 0 0,-1-1 1 0 0,1 1-1 0 0,0-1 40 0 0,2-1-57 0 0,0 0 1 0 0,0-1 0 0 0,-1 1 0 0 0,1-1-1 0 0,-1 0 1 0 0,3-2 56 0 0,5-13 3 0 0,5-14-3 0 0,5-9 16 0 0,-6 14 198 0 0,8-24-214 0 0,-11 24 7 0 0,-8 21 11 0 0,-1 0 0 0 0,0 0 0 0 0,-1 0 0 0 0,1-2-18 0 0,-2 8 0 0 0,0 0 0 0 0,0 0 0 0 0,0 0 0 0 0,0 0 0 0 0,0 0 0 0 0,0 0 0 0 0,0 0 0 0 0,0 0 0 0 0,0-1 0 0 0,0 1 0 0 0,0 0 0 0 0,0 0 0 0 0,0 0 0 0 0,0 0 0 0 0,0 0 0 0 0,0 0 0 0 0,0 0 0 0 0,0 0 0 0 0,0 0 0 0 0,0 0 0 0 0,0 0-1 0 0,0 0 1 0 0,0 0 0 0 0,0 0 0 0 0,0-1 0 0 0,0 1 0 0 0,0 0 0 0 0,0 0 0 0 0,0 0 0 0 0,0 0 0 0 0,0 0 0 0 0,0 0 0 0 0,0 0 0 0 0,0 0 0 0 0,0 0 0 0 0,0 0 0 0 0,0 0 0 0 0,0 0 0 0 0,0 0 0 0 0,0 0 0 0 0,0 0 0 0 0,0 0 0 0 0,-1 0 0 0 0,1 0 0 0 0,0 0 0 0 0,0 0 0 0 0,0 0 0 0 0,0 0 0 0 0,0 0 0 0 0,0 0 0 0 0,0 0 0 0 0,-4 2-7 0 0,-2 5 38 0 0,-17 28 124 0 0,1 2 0 0 0,2 0 0 0 0,-5 17-155 0 0,12-24 35 0 0,6-12 24 0 0,-8 12-59 0 0,10-23-54 0 0,5-7 51 0 0,0 0 0 0 0,0 0-1 0 0,0 0 1 0 0,0 0-1 0 0,0 0 1 0 0,0 0 0 0 0,0 0-1 0 0,-1 0 1 0 0,1-1-1 0 0,0 1 1 0 0,0 0 0 0 0,0 0-1 0 0,0 0 1 0 0,0 0 0 0 0,0 0-1 0 0,0 0 1 0 0,0 0-1 0 0,0-1 1 0 0,0 1 0 0 0,0 0-1 0 0,0 0 1 0 0,0 0-1 0 0,0 0 1 0 0,0 0 0 0 0,0 0-1 0 0,0 0 1 0 0,0-1-1 0 0,0 1 1 0 0,0 0 0 0 0,0 0-1 0 0,0 0 1 0 0,0 0 0 0 0,0 0-1 0 0,0 0 4 0 0,3-18-150 0 0,1 3 169 0 0,-1-2-1 0 0,-1 1 1 0 0,0-14-19 0 0,0 13-19 0 0,-2 16 27 0 0,2-48 45 0 0,-2 40-14 0 0,0 1-1 0 0,-1 0 1 0 0,0 0 0 0 0,0 0 0 0 0,-1-1-39 0 0,2 9 14 0 0,-1-1 1 0 0,1 1-1 0 0,0-1 0 0 0,0 1 0 0 0,0-1 1 0 0,-1 1-1 0 0,1-1 0 0 0,0 1 1 0 0,-1-1-1 0 0,1 1 0 0 0,0-1 1 0 0,-1 1-1 0 0,1-1 0 0 0,-1 1 0 0 0,1 0 1 0 0,0-1-1 0 0,-1 1 0 0 0,1 0 1 0 0,-1-1-1 0 0,1 1 0 0 0,-1 0 1 0 0,0 0-1 0 0,1-1 0 0 0,-1 1 1 0 0,1 0-1 0 0,-1 0 0 0 0,1 0 0 0 0,-1 0 1 0 0,1 0-1 0 0,-1 0 0 0 0,0 0 1 0 0,0 0-15 0 0,-2 0 46 0 0,0 1 0 0 0,-1-1 1 0 0,1 1-1 0 0,0 0 0 0 0,-3 1-46 0 0,-9 2 188 0 0,14-4-167 0 0,0 0-1 0 0,0 0 1 0 0,1 0-1 0 0,-1 0 1 0 0,0 0-1 0 0,0 0 1 0 0,1-1-1 0 0,-1 1 1 0 0,0 0-1 0 0,1 0 1 0 0,-1 0-1 0 0,0-1 1 0 0,1 1-1 0 0,-1 0 1 0 0,0-1-1 0 0,1 1 1 0 0,-1-1-1 0 0,1 1 1 0 0,-1-1-1 0 0,0 1 1 0 0,1-1-1 0 0,-1 1 1 0 0,1-1-1 0 0,0 1 1 0 0,-1-1-1 0 0,1 0 1 0 0,-1 1-1 0 0,1-1 1 0 0,0 0-1 0 0,0 1 1 0 0,-1-1-1 0 0,1 0 1 0 0,0 1-1 0 0,0-1 1 0 0,0 0-1 0 0,0 0 1 0 0,0 1-1 0 0,0-1 1 0 0,0 0-1 0 0,0 0 1 0 0,0 1-1 0 0,0-1 1 0 0,0 0-1 0 0,0 1 1 0 0,0-1-1 0 0,1 0-20 0 0,0-2 1 0 0,0 0 0 0 0,-1 0 0 0 0,1-1 1 0 0,0 1-1 0 0,-1 0 0 0 0,0 0 0 0 0,0 0 0 0 0,0 0 0 0 0,0 0 0 0 0,0-1 0 0 0,-1 1 0 0 0,1 0 0 0 0,-1 0 0 0 0,0 0 0 0 0,0 0 0 0 0,0 0 0 0 0,0 0 0 0 0,-1 0 1 0 0,1 1-1 0 0,-1-1-1 0 0,-3-4 172 0 0,1-1 0 0 0,-2-5-172 0 0,-9-13-46 0 0,13 24 70 0 0,0-1 0 0 0,1 1-1 0 0,-1-1 1 0 0,0 1 0 0 0,0 0 0 0 0,-1 0-1 0 0,1 0 1 0 0,0 1 0 0 0,-1-1-1 0 0,1 0 1 0 0,-1 1 0 0 0,0-1-1 0 0,0 1-23 0 0,-10-6-67 0 0,-11-7 67 0 0,13 8-53 0 0,0-1-1 0 0,-10-3 54 0 0,16 7 5 0 0,0 0-1 0 0,0 0 1 0 0,1 0 0 0 0,-1 0 0 0 0,-1-3-5 0 0,-4-2 72 0 0,7 6-59 0 0,-99-74-24 0 0,80 61 76 0 0,6 5 6 0 0,0-2 0 0 0,-7-7-71 0 0,-11-5 151 0 0,30 21-138 0 0,0 0 0 0 0,0 1 0 0 0,0-1 1 0 0,-2 0-14 0 0,-7-4-5 0 0,-4-1 11 0 0,14 7 1 0 0,1 1 0 0 0,0-1 0 0 0,-1-1 0 0 0,1 1 1 0 0,0 0-1 0 0,-1 0 0 0 0,1-1-7 0 0,-6-5 43 0 0,1 0 1 0 0,0 0-1 0 0,-3-6-43 0 0,4 6 58 0 0,0 0 0 0 0,0 1 0 0 0,0 0 0 0 0,-1 0 0 0 0,-1-1-58 0 0,1 1 36 0 0,0 0 0 0 0,0 0 0 0 0,0-1 1 0 0,0-2-37 0 0,-11-10-112 0 0,-17-19 126 0 0,-3-9-18 0 0,34 43 46 0 0,0 0 0 0 0,-1 0 0 0 0,1 1 1 0 0,-1-1-1 0 0,0 1 0 0 0,0 0 0 0 0,0 0 0 0 0,0 0 1 0 0,-4 0-43 0 0,-41-16-44 0 0,44 16-29 0 0,-1 1 83 0 0,0-1 1 0 0,0 1-1 0 0,0 0 1 0 0,0 0 0 0 0,-1 1-11 0 0,4 1-27 0 0,1-1 0 0 0,-1 0 0 0 0,1 0 0 0 0,-1 0 0 0 0,0-1 27 0 0,-12-3 103 0 0,12 4-76 0 0,-5-1 57 0 0,0-1 0 0 0,0 1 1 0 0,1-1-1 0 0,-4-3-84 0 0,4 4-21 0 0,1-1 1 0 0,0 1 0 0 0,-1 0-1 0 0,-6-1 21 0 0,-3-1-194 0 0,15 3 193 0 0,0 1 1 0 0,1-1-1 0 0,-1 0 1 0 0,0 0-1 0 0,1 0 1 0 0,-1 0-1 0 0,0 0 1 0 0,-7-5 16 0 0,6 5-44 0 0,0 0 1 0 0,0-1-1 0 0,1 0 1 0 0,-1 1-1 0 0,1-1 1 0 0,-3-2 27 0 0,3 2-20 0 0,0 0 0 0 0,-1 0 1 0 0,1 1-1 0 0,0-1 0 0 0,-1 0 1 0 0,0 1-1 0 0,-1-1 20 0 0,-3-1-129 0 0,1 0-1 0 0,-1 0 1 0 0,1 0-1 0 0,0-1 1 0 0,0 0 0 0 0,-1-1 129 0 0,-2-2 78 0 0,-1 1 1 0 0,0 0 0 0 0,-4 0-79 0 0,13 5-4 0 0,0 1-1 0 0,0 0 1 0 0,0 0 0 0 0,0 0 0 0 0,0 0 0 0 0,0 0 0 0 0,0 0-1 0 0,0 0 1 0 0,0 1 0 0 0,0-1 0 0 0,0 0 0 0 0,0 0 0 0 0,0 1-1 0 0,0-1 1 0 0,1 1 0 0 0,-1-1 0 0 0,0 0 0 0 0,0 1 4 0 0,-15 10 3 0 0,-18 18 58 0 0,27-26-178 0 0,6-3 126 0 0,1 0 0 0 0,-1 1-1 0 0,1-1 1 0 0,-1 0 0 0 0,0 0 0 0 0,1 1-1 0 0,-1-1 1 0 0,1 0 0 0 0,-1 1-1 0 0,1-1 1 0 0,-1 1 0 0 0,1-1 0 0 0,-1 1-1 0 0,1-1 1 0 0,-1 1 0 0 0,1 0-9 0 0,-7 5-143 0 0,3-2 310 0 0,4-4-175 0 0,0 0 1 0 0,0 0-1 0 0,0 0 1 0 0,-1 0-1 0 0,1 1 1 0 0,0-1-1 0 0,0 0 1 0 0,0 0-1 0 0,0 0 1 0 0,-1 0-1 0 0,1 0 1 0 0,0 0-1 0 0,0 0 1 0 0,0 0-1 0 0,0 0 1 0 0,-1 0-1 0 0,1 0 0 0 0,0 0 1 0 0,0 0-1 0 0,0 0 1 0 0,-1 0-1 0 0,1 0 1 0 0,0 0-1 0 0,0 0 1 0 0,0 0-1 0 0,-1 0 1 0 0,1 0-1 0 0,0 0 1 0 0,0 0-1 0 0,0 0 1 0 0,0 0-1 0 0,-1 0 1 0 0,1 0-1 0 0,0 0 1 0 0,0 0-1 0 0,0-1 1 0 0,0 1-1 0 0,0 0 1 0 0,-1 0-1 0 0,1 0 1 0 0,0 0-1 0 0,0 0 1 0 0,0-1-1 0 0,0 1 0 0 0,0 0 1 0 0,0 0-1 0 0,0 0 1 0 0,-1 0-1 0 0,1-1 8 0 0,-3-2-3 0 0,2 3-5 0 0,1 0 1 0 0,0-1 0 0 0,0 1-1 0 0,-1 0 1 0 0,1 0 0 0 0,0-1-1 0 0,0 1 1 0 0,0 0-1 0 0,0 0 1 0 0,-1-1 0 0 0,1 1-1 0 0,0 0 1 0 0,0 0 0 0 0,0-1-1 0 0,0 1 1 0 0,0 0 0 0 0,0 0-1 0 0,0-1 1 0 0,0 1-1 0 0,0 0 1 0 0,0-1 0 0 0,0 1 7 0 0,-2-5 92 0 0,-8 1 22 0 0,1 2-133 0 0,-12-5 46 0 0,18 7-37 0 0,0-1 1 0 0,0 1 0 0 0,0 0-1 0 0,0 0 1 0 0,0 1 0 0 0,0-1-1 0 0,0 1 1 0 0,0-1 0 0 0,0 1-1 0 0,-1 0 10 0 0,3 0-3 0 0,1-1 1 0 0,-1 0-1 0 0,1 0 0 0 0,-1 1 0 0 0,1-1 0 0 0,-1 0 0 0 0,1 0 0 0 0,-1 0 0 0 0,1 0 0 0 0,-1 0 0 0 0,0 0 0 0 0,1 1 0 0 0,-1-1 1 0 0,1-1-1 0 0,-1 1 0 0 0,1 0 0 0 0,-1 0 0 0 0,1 0 0 0 0,-1 0 0 0 0,0 0 0 0 0,1 0 0 0 0,-1-1 0 0 0,1 1 0 0 0,-1 0 0 0 0,1 0 0 0 0,-1-1 1 0 0,1 1-1 0 0,-1 0 0 0 0,1-1 0 0 0,0 1 0 0 0,-1-1 0 0 0,1 1 0 0 0,-1 0 0 0 0,1-1 0 0 0,0 1 0 0 0,-1-1 0 0 0,1 1 0 0 0,0-1 0 0 0,0 1 1 0 0,-1-1-1 0 0,1 1 0 0 0,0-1 3 0 0,0 0 3 0 0,-1 1 0 0 0,1 0 1 0 0,-1 0-1 0 0,1 0 0 0 0,-1 0 1 0 0,1 0-1 0 0,-1 0 0 0 0,1 0 1 0 0,0 0-1 0 0,-1 0 0 0 0,1 0 1 0 0,-1 0-1 0 0,1 0 0 0 0,-1 0 1 0 0,1 0-1 0 0,-1 0 0 0 0,1 0 1 0 0,0 1-1 0 0,-1-1-3 0 0,-10 3-68 0 0,10-2 89 0 0,0-1-21 0 0,1 0 0 0 0,-1 0 0 0 0,1 0 0 0 0,-1 0 0 0 0,1 0 0 0 0,0 0 0 0 0,-1-1 0 0 0,1 1 0 0 0,-1 0 0 0 0,1 0 0 0 0,-1 0 0 0 0,1 0 0 0 0,0-1 0 0 0,-1 1 0 0 0,1 0 0 0 0,-1 0 0 0 0,1-1 0 0 0,0 1 0 0 0,-1 0 0 0 0,1-1 0 0 0,0 1 0 0 0,-1 0 0 0 0,1-1 0 0 0,0 1 0 0 0,0-1 0 0 0,-1 1-6 0 0,1 0 1 0 0,0 0-1 0 0,0-1 1 0 0,0 1-1 0 0,0 0 1 0 0,-1 0-1 0 0,1-1 0 0 0,0 1 1 0 0,0 0-1 0 0,0 0 1 0 0,-1 0-1 0 0,1 0 1 0 0,0-1-1 0 0,0 1 1 0 0,-1 0-1 0 0,1 0 1 0 0,0 0-1 0 0,0 0 1 0 0,-1 0-1 0 0,1 0 0 0 0,0 0 1 0 0,-1 0-1 0 0,1 0 1 0 0,0 0-1 0 0,0 0 1 0 0,-1 0-1 0 0,1 0 6 0 0,-9 1-26 0 0,6 0 12 0 0,-2 3 118 0 0,5-4-104 0 0,0 0 0 0 0,0 1 0 0 0,0-1 1 0 0,-1 0-1 0 0,1 0 0 0 0,0 0 0 0 0,0 0 0 0 0,0 0 0 0 0,0 0 0 0 0,0 0 0 0 0,0 0 0 0 0,0 0 0 0 0,0 1 0 0 0,-1-1 0 0 0,1 0 0 0 0,0 0 0 0 0,0 0 0 0 0,0 0 0 0 0,0 0 0 0 0,0 0 0 0 0,0 0 0 0 0,-1 0 0 0 0,1 0 0 0 0,0 0 0 0 0,0 0 0 0 0,0 0 0 0 0,0 0 0 0 0,0 0 0 0 0,-1 0 0 0 0,1 0 0 0 0,0 0 0 0 0,0 0 0 0 0,0 0 0 0 0,0 0-1 0 0,0 0 0 0 0,0 0 0 0 0,-1 0 0 0 0,1 0 0 0 0,0 0 1 0 0,0 0-1 0 0,0 0 0 0 0,0 0 0 0 0,0 0 0 0 0,0 0 0 0 0,-1 0 0 0 0,1 0 0 0 0,0 0 0 0 0,0 0 0 0 0,0 0 0 0 0,0 0 0 0 0,0 0 0 0 0,0 0 0 0 0,-1 0 0 0 0,1 0 0 0 0,0 0 0 0 0,0 0 0 0 0,0 0 0 0 0,0 0 0 0 0,0 0 0 0 0,0 0 0 0 0,0 1 0 0 0,0-1 1 0 0,-3 2 45 0 0,3-2-46 0 0,-1 0 0 0 0,1-1-1 0 0,0 1 1 0 0,-1 0 0 0 0,1 0 0 0 0,0 1 0 0 0,-1-1 0 0 0,1 0-1 0 0,0 0 1 0 0,-1 0 0 0 0,1 0 0 0 0,0 0 0 0 0,-1 0-1 0 0,1 0 1 0 0,0 1 0 0 0,-1-1 0 0 0,1 0 0 0 0,0 0 1 0 0,-5 4 45 0 0,3-2-60 0 0,2-4-106 0 0,0-1 142 0 0,0 3-14 0 0,0 0 1 0 0,0 0-1 0 0,0 0 0 0 0,-1-1 1 0 0,1 1-1 0 0,0 0 1 0 0,0 0-1 0 0,-1 0 1 0 0,1 0-1 0 0,0 0 1 0 0,0 0-1 0 0,-1-1 1 0 0,1 1-1 0 0,0 0 0 0 0,0 0 1 0 0,-1 0-1 0 0,1 0 1 0 0,0 0-1 0 0,0 0 1 0 0,-1 0-1 0 0,1 0 1 0 0,0 0-1 0 0,-1 0-7 0 0,1 0 1 0 0,0 0 1 0 0,-1 0-1 0 0,1 0 0 0 0,0 0 1 0 0,0 0-1 0 0,-1 0 0 0 0,1 0 1 0 0,0 0-1 0 0,0 1 0 0 0,0-1 1 0 0,-1 0-1 0 0,1 0 0 0 0,0 0 1 0 0,0 0-1 0 0,-1 0 0 0 0,1 0 1 0 0,0 0-1 0 0,0 1 0 0 0,0-1 1 0 0,0 0-1 0 0,-1 0 0 0 0,1 0 1 0 0,0 1-1 0 0,0-1 0 0 0,0 0 1 0 0,0 0-1 0 0,0 1-1 0 0,-4 3 91 0 0,4-4-90 0 0,0 0 1 0 0,0 0 0 0 0,0 0-1 0 0,0 0 1 0 0,0 0-1 0 0,0 0 1 0 0,0 0 0 0 0,0 0-1 0 0,0-1 1 0 0,0 1 0 0 0,0 0-1 0 0,0 0 1 0 0,0 0-1 0 0,0 0 1 0 0,0 0 0 0 0,0 0-1 0 0,0 0 1 0 0,0 0 0 0 0,0 0-1 0 0,0-1 1 0 0,0 1-1 0 0,0 0 1 0 0,0 0 0 0 0,0 0-1 0 0,0 0 1 0 0,0 0-1 0 0,0 0 1 0 0,0 0 0 0 0,0 0-1 0 0,0 0 1 0 0,0 0 0 0 0,-1 0-1 0 0,1 0 1 0 0,0-1-1 0 0,0 1 1 0 0,0 0 0 0 0,0 0-1 0 0,0 0 1 0 0,0 0 0 0 0,0 0-1 0 0,0 0 1 0 0,0 0-1 0 0,0 0 1 0 0,0 0 0 0 0,-1 0-1 0 0,1 0 1 0 0,0 0-1 0 0,0 0 1 0 0,0 0 0 0 0,0 0-1 0 0,0 0 1 0 0,0 0 0 0 0,0 0-1 0 0,0 0 1 0 0,0 0-1 0 0,-1 0-1 0 0,-1 4-36 0 0,2-4 39 0 0,0 1 0 0 0,0-1 1 0 0,0 0-1 0 0,0 1 1 0 0,0-1-1 0 0,0 0 1 0 0,0 0-1 0 0,-1 1 1 0 0,1-1-1 0 0,0 0 1 0 0,0 0-1 0 0,0 1 1 0 0,0-1-1 0 0,-1 0 1 0 0,1 0-1 0 0,0 1 1 0 0,0-1-1 0 0,0 0 0 0 0,-1 0 1 0 0,1 0-1 0 0,0 0 1 0 0,0 1-1 0 0,-1-1 1 0 0,1 0-1 0 0,0 0 1 0 0,-1 0-4 0 0,1 0-3 0 0,0 0 0 0 0,0 0 0 0 0,0 0 0 0 0,0 0 0 0 0,0 0 0 0 0,0 0 0 0 0,0 0 0 0 0,0 0 0 0 0,0 0 0 0 0,0 0 0 0 0,0-1 0 0 0,0 1 0 0 0,0 0 1 0 0,0 0-1 0 0,0 0 0 0 0,0 0 0 0 0,0 0 0 0 0,0 0 0 0 0,0 0 0 0 0,0 0 0 0 0,0 0 0 0 0,0 0 0 0 0,0 0 0 0 0,0 0 0 0 0,0-1 0 0 0,0 1 0 0 0,0 0 0 0 0,0 0 0 0 0,0 0 0 0 0,0 0 0 0 0,0 0 1 0 0,0 0-1 0 0,0 0 0 0 0,0 0 0 0 0,0 0 0 0 0,0 0 0 0 0,0 0 0 0 0,0 0 0 0 0,1 0 0 0 0,-1 0 0 0 0,0 0 0 0 0,0 0 0 0 0,0 0 0 0 0,0 0 0 0 0,0-1 0 0 0,0 1 3 0 0,1-1 144 0 0,-1 0-146 0 0,0 1 0 0 0,0 0 0 0 0,0 0 0 0 0,0 0 0 0 0,0 0 0 0 0,0 0 0 0 0,0 0 0 0 0,0 0 0 0 0,0 0 0 0 0,0 0 0 0 0,0 0 0 0 0,0 0 0 0 0,0 0 0 0 0,0 0 0 0 0,0-1 0 0 0,0 1-1 0 0,0 0 1 0 0,0 0 0 0 0,0 0 0 0 0,0 0 0 0 0,0 0 0 0 0,0 0 0 0 0,0 0 0 0 0,0 0 0 0 0,0 0 0 0 0,0 0 0 0 0,0 0 0 0 0,0 0 0 0 0,0-1 0 0 0,0 1 0 0 0,0 0 0 0 0,0 0 0 0 0,0 0 0 0 0,0 0 0 0 0,0 0 0 0 0,0 0 0 0 0,-1 0 0 0 0,1 0 0 0 0,0 0 0 0 0,0 0 0 0 0,0 0 0 0 0,0 0 2 0 0,0 0 5 0 0,0 0 0 0 0,0 0 0 0 0,0 0 0 0 0,0 0 0 0 0,0-1 0 0 0,-1 1 0 0 0,1 0 0 0 0,0 0 0 0 0,0 0 0 0 0,0 0 0 0 0,0 0 0 0 0,0 0 0 0 0,0 0 0 0 0,0 0 0 0 0,-1 0 0 0 0,1 0 0 0 0,0 0 0 0 0,0 0 0 0 0,0 0 0 0 0,0 0 1 0 0,0 0-1 0 0,0 1 0 0 0,0-1 0 0 0,0 0 0 0 0,-1 0 0 0 0,1 0 0 0 0,0 0 0 0 0,0 0 0 0 0,0 0 0 0 0,0 0 0 0 0,0 0 0 0 0,0 0 0 0 0,0 0 0 0 0,0 0 0 0 0,0 0 0 0 0,0 0 0 0 0,0 1 0 0 0,-1-1 0 0 0,1 0 0 0 0,0 0 0 0 0,0 0 0 0 0,0 0 0 0 0,0 0 0 0 0,0 0 0 0 0,0 0 0 0 0,0 1 0 0 0,0-1 0 0 0,0 0 0 0 0,0 0 0 0 0,0 0 0 0 0,0 0 0 0 0,0 0 0 0 0,0 0-5 0 0,0 0-2 0 0,-2 5-207 0 0,2-5 207 0 0,0 0 0 0 0,0 0-1 0 0,0 0 1 0 0,0 0 0 0 0,0 0 0 0 0,0 0-1 0 0,0 0 1 0 0,0 1 0 0 0,0-1-1 0 0,0 0 1 0 0,0 0 0 0 0,0 0 0 0 0,0 0-1 0 0,0 0 1 0 0,0 0 0 0 0,0 0-1 0 0,0 0 1 0 0,0 0 0 0 0,0 0 0 0 0,0 0-1 0 0,0 0 1 0 0,0 0 0 0 0,0 1 0 0 0,0-1-1 0 0,0 0 1 0 0,-1 0 0 0 0,1 0-1 0 0,0 0 1 0 0,0 0 0 0 0,0 0 0 0 0,0 0-1 0 0,0 0 1 0 0,0 0 0 0 0,0 0-1 0 0,0 0 1 0 0,0 0 0 0 0,0 0 0 0 0,0 0-1 0 0,-1 0 1 0 0,1 0 0 0 0,0 0 0 0 0,0 0-1 0 0,0 0 1 0 0,0 0 0 0 0,0 0-1 0 0,0 0 1 0 0,0 0 0 0 0,0 0 0 0 0,0 0-1 0 0,0 0 1 0 0,0 0 0 0 0,-1 0 0 0 0,1 0-1 0 0,0-1 1 0 0,0 1 0 0 0,0 0-1 0 0,0 0 1 0 0,0 0 0 0 0,0 0 0 0 0,0 0-1 0 0,0 0 1 0 0,0 0 2 0 0,0 0-1 0 0,0 0 1 0 0,0-1-1 0 0,0 1 1 0 0,0 0-1 0 0,0 0 0 0 0,0-1 1 0 0,0 1-1 0 0,0 0 1 0 0,0 0-1 0 0,0 0 0 0 0,0-1 1 0 0,0 1-1 0 0,0 0 1 0 0,0 0-1 0 0,0 0 0 0 0,0-1 1 0 0,0 1-1 0 0,0 0 1 0 0,0 0-1 0 0,0 0 0 0 0,0-1 1 0 0,1 1-1 0 0,-1 0 0 0 0,0 0 1 0 0,0 0-1 0 0,0 0 1 0 0,0-1 0 0 0,0 1 0 0 0,0 0 0 0 0,1 0-1 0 0,-1 0 1 0 0,0 0 0 0 0,0 0 0 0 0,0 0 0 0 0,0 0 0 0 0,0 0 0 0 0,0 0 0 0 0,0 0 0 0 0,0 0 0 0 0,0 0 0 0 0,0 0 0 0 0,0 0-1 0 0,0 0 1 0 0,0 0 0 0 0,0-1 0 0 0,0 1 0 0 0,0 0 0 0 0,0 0 0 0 0,0 0 0 0 0,0 0 0 0 0,0 0 0 0 0,0 0 0 0 0,0 0 0 0 0,0 0 0 0 0,0 0-1 0 0,0 0 1 0 0,0 0 0 0 0,0-1 0 0 0,0 1 0 0 0,0 0 0 0 0,0 0 0 0 0,0 0 0 0 0,0 0 0 0 0,0 0 0 0 0,0 0 0 0 0,0 0 0 0 0,0 0-1 0 0,0 0 1 0 0,0 0 0 0 0,0 0 0 0 0,0 0 0 0 0,0-1 0 0 0,0 1 0 0 0,0 0 0 0 0,0 0 0 0 0,0 0 0 0 0,0 0 0 0 0,0 0 0 0 0,0 0 0 0 0,-1 0-1 0 0,1 0 1 0 0,0 0 0 0 0,0 0 0 0 0,0 0 0 0 0,0 0 0 0 0,0 0 0 0 0,0 0 0 0 0,0 0 0 0 0,0 0 0 0 0,0 0 0 0 0,-4-1 32 0 0,4 1-25 0 0,0-1 1 0 0,0 1-1 0 0,0 0 0 0 0,0 0 0 0 0,0 0 1 0 0,-1 0-1 0 0,1 0 0 0 0,0 0 1 0 0,0 0-1 0 0,0 0 0 0 0,0 0 0 0 0,0 0 1 0 0,0 0-1 0 0,-1 0 0 0 0,1 0 0 0 0,0 0 1 0 0,0 0-1 0 0,0 0 0 0 0,0 0 0 0 0,0 0 1 0 0,0 0-1 0 0,-1 0 0 0 0,1 0 1 0 0,0 0-1 0 0,0 0 0 0 0,0 0 0 0 0,0 0 1 0 0,0 0-1 0 0,0 0 0 0 0,-1 0 0 0 0,1 0 1 0 0,0 0-1 0 0,0 0 0 0 0,0 0 1 0 0,0 1-1 0 0,0-1 0 0 0,0 0 0 0 0,0 0 1 0 0,0 0-1 0 0,0 0 0 0 0,-1 0 0 0 0,1 0 1 0 0,0 0-1 0 0,0 1 0 0 0,0-1 0 0 0,0 0 1 0 0,0 0-1 0 0,0 0 0 0 0,0 0 1 0 0,0 0-1 0 0,0 0-7 0 0,-3 5 54 0 0,3-5-57 0 0,0 0 0 0 0,0 0 0 0 0,0 0 0 0 0,0 0 0 0 0,0 0 0 0 0,0 0 1 0 0,0 0-1 0 0,0 1 0 0 0,0-1 0 0 0,0 0 0 0 0,0 0 0 0 0,0 0 0 0 0,0 0 0 0 0,0 0 0 0 0,0 0 0 0 0,-1 0 0 0 0,1 0 0 0 0,0 0 0 0 0,0 0 0 0 0,0 0 0 0 0,0 0 0 0 0,0 0 0 0 0,0 0 0 0 0,0 0 0 0 0,0 0 1 0 0,0 0-1 0 0,0 0 0 0 0,0 0 0 0 0,-1 0 0 0 0,1 0 0 0 0,0 0 0 0 0,0 0 0 0 0,0 0 0 0 0,0 0 0 0 0,0 0 0 0 0,0 0 0 0 0,0 0 0 0 0,0 0 0 0 0,0 0 0 0 0,0 0 0 0 0,0 0 0 0 0,0 0 0 0 0,-1 0 0 0 0,1 0 4 0 0,0 0-1 0 0,0 0 0 0 0,0 0 0 0 0,0-1 0 0 0,0 1 0 0 0,0 0 1 0 0,0 0-1 0 0,0 0 0 0 0,0 0 0 0 0,0 0 0 0 0,0 0 0 0 0,-1 0 1 0 0,1 0-1 0 0,0 0 0 0 0,0 0 0 0 0,0 0 0 0 0,0 0 0 0 0,0 0 1 0 0,0 0-1 0 0,0 0 0 0 0,0 0 0 0 0,0 0 0 0 0,-1 0 0 0 0,1 1 1 0 0,0-1-1 0 0,0 0 0 0 0,0 0 0 0 0,0 0 0 0 0,0 0 1 0 0,0 0-1 0 0,0 0 0 0 0,0 0 0 0 0,0 0 0 0 0,0 0 0 0 0,0 0 1 0 0,0 0-1 0 0,0 0 0 0 0,0 0 0 0 0,-1 0 0 0 0,1 0 0 0 0,0 1 1 0 0,0-1-1 0 0,0 0 0 0 0,0 0 0 0 0,0 0 0 0 0,0 0 0 0 0,0 0 1 0 0,0 0-1 0 0,0 0 0 0 0,0 0 0 0 0,0 0 0 0 0,0 0 0 0 0,0 1 1 0 0,0-1-1 0 0,0 0 0 0 0,0 0 0 0 0,0 0 0 0 0,7-8-193 0 0,-7 8 210 0 0,1-1 1 0 0,-1 1-1 0 0,1 0 1 0 0,-1 0-1 0 0,0-1 0 0 0,1 1 1 0 0,-1 0-1 0 0,1-1 1 0 0,-1 1-1 0 0,1 0 1 0 0,-1-1-1 0 0,0 1 1 0 0,1 0-1 0 0,-1-1 1 0 0,0 1-1 0 0,1-1 0 0 0,-1 1 1 0 0,0-1-1 0 0,0 1 1 0 0,1-1-1 0 0,-1 1 1 0 0,0-1-1 0 0,0 1 1 0 0,0-1-18 0 0,0 1-3 0 0,0 0 1 0 0,0 0-1 0 0,0 0 1 0 0,0 0-1 0 0,0 0 0 0 0,0 0 1 0 0,0 0-1 0 0,0 0 1 0 0,0 0-1 0 0,0-1 1 0 0,0 1-1 0 0,1 0 1 0 0,-1 0-1 0 0,0 0 1 0 0,0 0-1 0 0,0 0 1 0 0,0 0-1 0 0,0 0 1 0 0,0 0-1 0 0,0 0 1 0 0,0 0-1 0 0,0 0 1 0 0,0 0-1 0 0,0 0 1 0 0,0 0-1 0 0,0 0 1 0 0,0 0-1 0 0,0 0 1 0 0,0 0-1 0 0,1 0 1 0 0,-1 0-1 0 0,0 0 1 0 0,0 0-1 0 0,0 0 1 0 0,0 0-1 0 0,0 0 1 0 0,0 0-1 0 0,0 0 1 0 0,0 0-1 0 0,0 0 1 0 0,0 0-1 0 0,0 0 1 0 0,0 0-1 0 0,0 0 1 0 0,0 0-1 0 0,0 0 1 0 0,1 0 2 0 0,-1 0-3 0 0,0 0 0 0 0,0 0 1 0 0,0 1-1 0 0,0-1 0 0 0,0 0 0 0 0,0 0 0 0 0,0 0 1 0 0,0 0-1 0 0,0 0 0 0 0,0 0 0 0 0,1 0 1 0 0,-1 0-1 0 0,0 0 0 0 0,0 0 0 0 0,0 0 1 0 0,0 0-1 0 0,0 0 0 0 0,0 0 0 0 0,0 0 0 0 0,0 0 1 0 0,0 0-1 0 0,1 0 0 0 0,-1 0 0 0 0,0 0 1 0 0,0-1-1 0 0,0 1 0 0 0,0 0 0 0 0,0 0 1 0 0,0 0-1 0 0,0 0 0 0 0,0 0 0 0 0,0 0 1 0 0,0 0-1 0 0,0 0 0 0 0,1 0 0 0 0,-1 0 0 0 0,0 0 1 0 0,0 0-1 0 0,0 0 0 0 0,0-1 0 0 0,0 1 1 0 0,0 0-1 0 0,0 0 0 0 0,0 0 0 0 0,0 0 1 0 0,0 0-1 0 0,0 0 0 0 0,0 0 0 0 0,0 0 1 0 0,0 0-1 0 0,0-1 3 0 0,0 1 1 0 0,0-1-1 0 0,0 1 1 0 0,0-1 0 0 0,0 1 0 0 0,0-1 0 0 0,1 1-1 0 0,-1-1 1 0 0,0 1 0 0 0,0-1 0 0 0,0 1 0 0 0,1-1 0 0 0,-1 1-1 0 0,0-1 1 0 0,1 1-1 0 0,-1-1 1 0 0,0 1 0 0 0,0 0 0 0 0,0 0 0 0 0,1 0 0 0 0,-1 0 0 0 0,0 0 0 0 0,0 0 0 0 0,0-1 0 0 0,0 1 0 0 0,0 0 0 0 0,0 0 0 0 0,1 0 0 0 0,-1 0 0 0 0,0 0 0 0 0,0 0 0 0 0,0 0 0 0 0,0 0 0 0 0,1 0 0 0 0,-1 0 0 0 0,0 0 0 0 0,0 0 0 0 0,0 0 0 0 0,0 0 0 0 0,1 0 0 0 0,-1 0 0 0 0,0 0 0 0 0,0 0 0 0 0,0 0 0 0 0,0 0 0 0 0,1 0 0 0 0,-1 0 0 0 0,0 0 0 0 0,0 0 0 0 0,0 0 0 0 0,0 0 0 0 0,1 0 0 0 0,-1 1 0 0 0,0-1 0 0 0,0 0 0 0 0,0 0-2 0 0,0 0 3 0 0,0 0-1 0 0,0 0 0 0 0,1 1 0 0 0,-1-1 1 0 0,0 0-1 0 0,0 0 0 0 0,0 0 0 0 0,0 0 0 0 0,1 0 1 0 0,-1 1-1 0 0,0-1 0 0 0,0 0 0 0 0,0 0 1 0 0,0 0-1 0 0,1 0 0 0 0,-1 0 0 0 0,0 0 0 0 0,0 0 1 0 0,0 0-1 0 0,1 0 0 0 0,-1 0 0 0 0,0 0 1 0 0,0 0-1 0 0,0 0 0 0 0,1 0 0 0 0,-1 0 0 0 0,0 0 0 0 0,1 3 99 0 0,-1-3-103 0 0,0 0 0 0 0,0 0 0 0 0,0 0 1 0 0,0 0-1 0 0,0 0 0 0 0,0 0 0 0 0,0 0 0 0 0,0 0 1 0 0,0 0-1 0 0,0 1 0 0 0,0-1 0 0 0,0 0 0 0 0,0 0 0 0 0,0 0 1 0 0,0 0-1 0 0,0 0 0 0 0,0 0 0 0 0,0 0 0 0 0,0 0 1 0 0,0 0-1 0 0,0 0 0 0 0,0 0 0 0 0,0 0 0 0 0,0 0 1 0 0,0 0-1 0 0,0 0 0 0 0,0 0 0 0 0,0 0 0 0 0,0 0 0 0 0,0 0 1 0 0,0 0-1 0 0,0 0 0 0 0,1 0 0 0 0,-1 0 0 0 0,0 0 1 0 0,0 0-1 0 0,0 0 0 0 0,0 0 0 0 0,0 0 0 0 0,0 0 1 0 0,0 0-1 0 0,0 0 0 0 0,0 0 0 0 0,0 0 0 0 0,0 0 0 0 0,0 0 1 0 0,0 0-1 0 0,0 0 0 0 0,0 0 0 0 0,0 0 0 0 0,0 0 1 0 0,0 0-1 0 0,1 0 0 0 0,-1 0 0 0 0,0 0 3 0 0,4-2-43 0 0,1-1 62 0 0,-4 3-17 0 0,-1 0 0 0 0,0 0 0 0 0,0 0 0 0 0,0 0 0 0 0,0 0 0 0 0,0 0 0 0 0,0 0-1 0 0,1 0 1 0 0,-1 0 0 0 0,0 0 0 0 0,0 0 0 0 0,0 0 0 0 0,0 0 0 0 0,0 0 0 0 0,0 0 0 0 0,1 0 0 0 0,-1 0 0 0 0,0 0-1 0 0,0 0 1 0 0,0 0 0 0 0,0-1 0 0 0,0 1 0 0 0,0 0 0 0 0,0 0 0 0 0,1 0 0 0 0,-1 0 0 0 0,0 0 0 0 0,0 0 0 0 0,0 0 0 0 0,0 0-1 0 0,0-1 1 0 0,0 1 0 0 0,0 0 0 0 0,0 0-2 0 0,-2 4 81 0 0,2-3-81 0 0,0-1 0 0 0,-1 0 0 0 0,1 0 1 0 0,0 1-1 0 0,0-1 0 0 0,0 0 0 0 0,0 0 1 0 0,-1 1-1 0 0,1-1 0 0 0,0 0 0 0 0,0 0 1 0 0,-1 0-1 0 0,1 0 0 0 0,0 1 1 0 0,0-1-1 0 0,0 0 0 0 0,-1 0 0 0 0,1 0 1 0 0,0 0-1 0 0,-1 0 7 0 0,1 1 1 0 0,-1-1-1 0 0,1 0 1 0 0,-1 0-1 0 0,1 1 1 0 0,0-1-1 0 0,-1 0 1 0 0,1 1-1 0 0,-1-1 1 0 0,1 0-1 0 0,0 1 1 0 0,-1-1-1 0 0,1 0 1 0 0,0 1-1 0 0,0-1 1 0 0,-1 1-8 0 0,0 1-38 0 0,0-1 0 0 0,0 1 0 0 0,0 0-1 0 0,0-1 1 0 0,-1 0 0 0 0,0 2 38 0 0,-4 2 124 0 0,6-5-123 0 0,0 0 0 0 0,0 0 0 0 0,0 0 1 0 0,0 0-1 0 0,0 0 0 0 0,0 0 1 0 0,0 0-1 0 0,0 0 0 0 0,0 0 1 0 0,0 0-1 0 0,0 0 0 0 0,0 0 1 0 0,0 0-1 0 0,0 0 0 0 0,0 0 1 0 0,0 0-1 0 0,1 0 0 0 0,-1 0 1 0 0,0 0-1 0 0,0 0 0 0 0,0 0 1 0 0,0 0-1 0 0,0 0 0 0 0,0 0 1 0 0,0 0-1 0 0,0 0 0 0 0,0 0 0 0 0,0 0 1 0 0,0 0-1 0 0,0 0 0 0 0,0 0 1 0 0,0 0-1 0 0,0 0 0 0 0,0 0 1 0 0,0 0-1 0 0,0 0 0 0 0,0 0 1 0 0,0 1-1 0 0,0-1 0 0 0,0 0 1 0 0,0 0-1 0 0,1 0 0 0 0,-1 0 1 0 0,0 0-1 0 0,0 0 0 0 0,0 0 1 0 0,0 0-1 0 0,0 0 0 0 0,0 0 1 0 0,0 0-1 0 0,0 0 0 0 0,0 0 0 0 0,0 0 1 0 0,0 0-1 0 0,0 0 0 0 0,0 0 1 0 0,0 0-1 0 0,0 1 0 0 0,-1-1 1 0 0,1 0-1 0 0,0 0 0 0 0,0 0 1 0 0,0 0-1 0 0,0 0 0 0 0,0 0 1 0 0,0 0-1 0 0,0 0 0 0 0,0 0-1 0 0,0 1-35 0 0,1-3-42 0 0,-1 3 100 0 0,0 0-1 0 0,0 0 1 0 0,0 1 0 0 0,0-1 0 0 0,0 0-1 0 0,1 0 1 0 0,-1 1 0 0 0,0-1 0 0 0,0 0-1 0 0,1 0 1 0 0,-1 0 0 0 0,1 0 0 0 0,-1 1-1 0 0,1-1 1 0 0,0 0 0 0 0,-1 0 0 0 0,1 0-23 0 0,1 2-59 0 0,-2-2 66 0 0,0-1 1 0 0,0 0 0 0 0,0 0-1 0 0,1 0 1 0 0,-1 0-1 0 0,0 1 1 0 0,0-1 0 0 0,0 0-1 0 0,0 0 1 0 0,0 0 0 0 0,0 1-1 0 0,0-1 1 0 0,0 0 0 0 0,1 0-1 0 0,-1 0 1 0 0,0 0 0 0 0,0 0-1 0 0,0 0 1 0 0,0 1 0 0 0,1-1-1 0 0,-1 0 1 0 0,0 0 0 0 0,0 0-1 0 0,0 0 1 0 0,0 0 0 0 0,1 0-1 0 0,-1 0 1 0 0,0 0 0 0 0,0 0-1 0 0,0 0 1 0 0,1 0 0 0 0,-1 0-1 0 0,0 0 1 0 0,0 0-8 0 0,0 0-3 0 0,1 0-1 0 0,-1 1 1 0 0,0-1-1 0 0,0 0 1 0 0,1 0 0 0 0,-1 0-1 0 0,0 0 1 0 0,0 0-1 0 0,1 0 1 0 0,-1 1 0 0 0,0-1-1 0 0,0 0 1 0 0,0 0 0 0 0,1 0-1 0 0,-1 0 1 0 0,0 1-1 0 0,0-1 1 0 0,0 0 0 0 0,0 0-1 0 0,0 1 1 0 0,1-1-1 0 0,-1 0 1 0 0,0 0 0 0 0,0 1-1 0 0,0-1 1 0 0,0 0-1 0 0,0 0 1 0 0,0 1 0 0 0,0-1-1 0 0,0 0 4 0 0,2 9 254 0 0,2 13-337 0 0,4-12 285 0 0,-5 3-154 0 0,-2-11-61 0 0,0 1 1 0 0,-1 0 0 0 0,1 0 0 0 0,-1-1 0 0 0,1 1-1 0 0,-1 1 13 0 0,9-2-50 0 0,-7 0 97 0 0,-2-2-36 0 0,0 0-1 0 0,0 0 1 0 0,0 0 0 0 0,0 0-1 0 0,1 1 1 0 0,-1-1-1 0 0,0 0 1 0 0,0 0-1 0 0,0 0 1 0 0,0 0 0 0 0,0 0-1 0 0,0 0 1 0 0,0 0-1 0 0,1 0 1 0 0,-1 0-1 0 0,0 0 1 0 0,0 0-1 0 0,0 0 1 0 0,0 0 0 0 0,0 0-1 0 0,0 0 1 0 0,1 0-1 0 0,-1 0 1 0 0,0 0-1 0 0,0 0 1 0 0,0 0 0 0 0,0 0-1 0 0,0 0 1 0 0,0 0-1 0 0,0 0 1 0 0,1 0-1 0 0,-1 0 1 0 0,0 0 0 0 0,0 0-1 0 0,0 0 1 0 0,0 0-1 0 0,0 0 1 0 0,0-1-1 0 0,0 1-10 0 0,1 0-7 0 0,-1 0-2 0 0,1 0 1 0 0,-1 0 0 0 0,0 0-1 0 0,0 0 1 0 0,1 0 0 0 0,-1 0-1 0 0,0 0 1 0 0,0 1-1 0 0,1-1 1 0 0,-1 0 0 0 0,0 0-1 0 0,0 0 1 0 0,0 0 0 0 0,1 0-1 0 0,-1 1 1 0 0,0-1-1 0 0,0 0 1 0 0,0 0 0 0 0,0 0-1 0 0,1 0 1 0 0,-1 1 0 0 0,0-1-1 0 0,0 0 1 0 0,0 0-1 0 0,0 1 1 0 0,0-1 0 0 0,0 0 8 0 0,3 8 238 0 0,-2-9-226 0 0,0 3-32 0 0,2 2-23 0 0,-3-4 47 0 0,0 0 0 0 0,0 0 0 0 0,0 0 0 0 0,0 0 0 0 0,1 0 0 0 0,-1 0 0 0 0,0 0 0 0 0,0-1 0 0 0,0 1 0 0 0,1 0 0 0 0,-1 0 0 0 0,0 0 0 0 0,0 0 0 0 0,0 0 0 0 0,1 0 0 0 0,-1 0 0 0 0,0 0 0 0 0,0 0 0 0 0,0 0 0 0 0,1 0 0 0 0,-1 0 0 0 0,0 0 0 0 0,0 0 0 0 0,0 0 0 0 0,1 1 0 0 0,-1-1 0 0 0,0 0 0 0 0,0 0 0 0 0,0 0 0 0 0,1 0 0 0 0,-1 0 0 0 0,0 0 0 0 0,0 0 0 0 0,0 1 0 0 0,0-1 0 0 0,0 0 0 0 0,1 0 0 0 0,-1 0-1 0 0,0 0 1 0 0,0 1 0 0 0,0-1 0 0 0,0 0 0 0 0,0 0 0 0 0,0 0 0 0 0,0 1 0 0 0,0-1 0 0 0,0 0 0 0 0,0 0-4 0 0,4 6 77 0 0,-2-1-70 0 0,-2-5-10 0 0,0 1 0 0 0,1-1 0 0 0,-1 0 0 0 0,0 0 0 0 0,0 1 0 0 0,0-1 0 0 0,0 0 0 0 0,0 0 0 0 0,0 1 0 0 0,1-1 0 0 0,-1 0 1 0 0,0 0-1 0 0,0 1 0 0 0,0-1 0 0 0,1 0 0 0 0,-1 0 0 0 0,0 0 0 0 0,0 0 0 0 0,1 1 0 0 0,-1-1 0 0 0,0 0 0 0 0,0 0 0 0 0,1 0 0 0 0,-1 0 0 0 0,0 0 3 0 0,5 8 71 0 0,-4-7-44 0 0,0 0 0 0 0,0 0 0 0 0,0 0-1 0 0,0 0 1 0 0,0 1 0 0 0,0-1 0 0 0,0 0 0 0 0,0 1-27 0 0,3 5-192 0 0,-1-3 129 0 0,-2-3 73 0 0,-1 0 0 0 0,1-1 0 0 0,-1 1 0 0 0,1 0 0 0 0,-1-1 0 0 0,0 1 0 0 0,1 0 0 0 0,-1-1 0 0 0,0 1 0 0 0,0 0 0 0 0,1 0-10 0 0,-1 0 2 0 0,0-1 1 0 0,0 1 0 0 0,1-1 0 0 0,-1 1 0 0 0,0-1 0 0 0,1 1 0 0 0,-1-1 0 0 0,1 1 0 0 0,-1-1 0 0 0,0 1 0 0 0,1-1 0 0 0,0 1-3 0 0,4 5 115 0 0,-4-3-207 0 0,-1-2 92 0 0,0 0 0 0 0,1 0 0 0 0,-1 0 0 0 0,0 0 1 0 0,1 0-1 0 0,-1 0 0 0 0,1 0 0 0 0,0 0 0 0 0,-1 0 1 0 0,1 0-1 0 0,0-1 0 0 0,-1 1 0 0 0,1 0 0 0 0,0 0 0 0 0,0-1 1 0 0,0 1-1 0 0,0 0 0 0 0,0-1 4 0 0,-1 1 0 0 0,1 0 0 0 0,0-1 1 0 0,-1 1-1 0 0,1 0 0 0 0,-1 0 0 0 0,1-1 0 0 0,-1 1 1 0 0,1 0-1 0 0,-1 0 0 0 0,1 0 0 0 0,-1 0 0 0 0,0 0 1 0 0,1 0-1 0 0,-1-1 0 0 0,0 1 0 0 0,0 0 0 0 0,0 0 1 0 0,0 0-5 0 0,0 1 18 0 0,1-1 1 0 0,-1 0-1 0 0,0 0 1 0 0,1 1-1 0 0,-1-1 1 0 0,1 0-1 0 0,-1 0 1 0 0,1 1-19 0 0,3 5-102 0 0,-4-6 103 0 0,0-1 1 0 0,0 0 0 0 0,1 1-1 0 0,-1-1 1 0 0,0 0-1 0 0,0 1 1 0 0,0-1-1 0 0,0 0 1 0 0,0 1-1 0 0,0-1 1 0 0,0 0 0 0 0,0 1-1 0 0,0-1 1 0 0,0 0-1 0 0,0 1 1 0 0,0-1-1 0 0,0 0 1 0 0,0 1-1 0 0,0-1 1 0 0,0 1 0 0 0,0-1-2 0 0,7 10-76 0 0,-2 1 5 0 0,-4-10 72 0 0,-1 0 0 0 0,1 0 0 0 0,-1 0 0 0 0,1 1 0 0 0,-1-1 0 0 0,0 0 0 0 0,1 0 0 0 0,-1 0 0 0 0,0 2-1 0 0,3 4-108 0 0,-3-6 113 0 0,0-1 0 0 0,1 1 0 0 0,-1 0 0 0 0,0-1 0 0 0,1 1 0 0 0,-1 0 0 0 0,0-1 1 0 0,0 1-1 0 0,0 0 0 0 0,0 0 0 0 0,0-1 0 0 0,0 1 0 0 0,0 0 0 0 0,0 0-5 0 0,0-1 8 0 0,0 1 0 0 0,0 0 1 0 0,0-1-1 0 0,0 1 0 0 0,0 0 0 0 0,0-1 1 0 0,0 1-1 0 0,0-1 0 0 0,0 1 0 0 0,0 0 1 0 0,1-1-1 0 0,-1 1 0 0 0,0 0-8 0 0,2 6 210 0 0,-2-6-203 0 0,0-1-1 0 0,0 1 0 0 0,0-1 1 0 0,1 0-1 0 0,-1 1 0 0 0,0-1 1 0 0,0 1-1 0 0,1-1 0 0 0,-1 0 1 0 0,0 1-1 0 0,1-1 0 0 0,-1 0 1 0 0,0 1-1 0 0,1-1 0 0 0,-1 0 1 0 0,0 1-1 0 0,1-1 0 0 0,-1 0 1 0 0,1 0-1 0 0,-1 0 0 0 0,1 1-6 0 0,-1-1-21 0 0,1 0-1 0 0,0 1 0 0 0,-1-1 1 0 0,1 0-1 0 0,-1 1 0 0 0,1-1 1 0 0,0 1-1 0 0,-1-1 0 0 0,1 1 1 0 0,-1-1-1 0 0,0 1 1 0 0,1 0 21 0 0,1 5 6 0 0,-2-5 2 0 0,1 1-1 0 0,-1-1 1 0 0,1 1 0 0 0,0-1 0 0 0,-1 1 0 0 0,1-1-1 0 0,0 0 1 0 0,0 1 0 0 0,0-1 0 0 0,0 0 0 0 0,0 1-8 0 0,3 0-54 0 0,1 1 138 0 0,-2 0-56 0 0,0 0-44 0 0,-3-3 15 0 0,0 1 0 0 0,1-1 0 0 0,-1 1 0 0 0,0-1 0 0 0,0 1 0 0 0,1-1 0 0 0,-1 1 0 0 0,0-1 0 0 0,1 0 0 0 0,-1 1 0 0 0,1-1 0 0 0,-1 1 0 0 0,0-1 0 0 0,1 0 0 0 0,-1 1-1 0 0,1-1 2 0 0,-1 0 1 0 0,1 0-4 0 0,-1 1 0 0 0,0-1-1 0 0,0 1 1 0 0,0-1-1 0 0,0 0 1 0 0,0 1 0 0 0,0-1-1 0 0,0 1 1 0 0,0-1 0 0 0,1 0-1 0 0,-1 1 1 0 0,0-1 0 0 0,-1 1-1 0 0,1-1 1 0 0,0 0 0 0 0,0 1-1 0 0,0-1 4 0 0,0 4-44 0 0,4 4 0 0 0,0-2-51 0 0,-4-6 96 0 0,0 1 0 0 0,0-1 0 0 0,0 0-1 0 0,0 0 1 0 0,0 0 0 0 0,0 0 0 0 0,0 0 0 0 0,0 0-1 0 0,0 1 1 0 0,0-1 0 0 0,0 0 0 0 0,0 0 0 0 0,1 0-1 0 0,-1 0 1 0 0,0 0 0 0 0,0 0 0 0 0,0 0 0 0 0,0 0-1 0 0,0 1 1 0 0,0-1 0 0 0,0 0 0 0 0,0 0-1 0 0,0 0 1 0 0,1 0 0 0 0,-1 0 0 0 0,0 0 0 0 0,0 0-1 0 0,0 0 1 0 0,0 0 0 0 0,0 0 0 0 0,0 0 0 0 0,0 0-1 0 0,1 0 1 0 0,-1 0 0 0 0,0 0 0 0 0,0 0 0 0 0,0 0-1 0 0,0 0 1 0 0,0 0 0 0 0,0 0 0 0 0,1 0 0 0 0,-1 0-1 0 0,0 0 1 0 0,0 0 0 0 0,0 0 0 0 0,0 0 0 0 0,0 0-1 0 0,0 0 1 0 0,1 0 0 0 0,-1 0 0 0 0,0 0 0 0 0,0 0-1 0 0,0 0 1 0 0,0 0 0 0 0,0-1 0 0 0,0 1 0 0 0,0 0-1 0 0,5 11-96 0 0,1-5-274 0 0,0 3 554 0 0,-5-8-161 0 0,1 3 53 0 0,-2-4-81 0 0,0 0-1 0 0,0 0 1 0 0,0 0 0 0 0,0 0-1 0 0,0 0 1 0 0,0 0 0 0 0,0 0-1 0 0,0 0 1 0 0,0 0 0 0 0,0 0-1 0 0,1 0 1 0 0,-1 0 0 0 0,0 0 0 0 0,0 0-1 0 0,0 0 1 0 0,0 0 0 0 0,0 0-1 0 0,0 0 1 0 0,0 0 0 0 0,0 0-1 0 0,0 0 1 0 0,0 0 0 0 0,0 0-1 0 0,0 0 1 0 0,0 0 0 0 0,1 0-1 0 0,-1 0 1 0 0,0 0 0 0 0,0 0 0 0 0,0 0-1 0 0,0 0 1 0 0,0 0 0 0 0,0 0-1 0 0,0 0 1 0 0,0 0 0 0 0,0 0-1 0 0,0 0 1 0 0,0 0 0 0 0,0-1-1 0 0,0 1 1 0 0,0 0 0 0 0,0 0-1 0 0,0 0 1 0 0,0 0 0 0 0,0 0 0 0 0,0 0-1 0 0,0 0 1 0 0,0 0 0 0 0,0 0-1 0 0,1 0 1 0 0,-1 0 0 0 0,0 0-1 0 0,0 0 1 0 0,0-1 0 0 0,0 1-1 0 0,0 0 1 0 0,-1 0 0 0 0,1 0-1 0 0,0 0 1 0 0,0 0 5 0 0,6 7 75 0 0,-6-7-82 0 0,0 0 1 0 0,0 0 0 0 0,1 1 0 0 0,-1-1-1 0 0,0 0 1 0 0,0 0 0 0 0,0 1-1 0 0,1-1 1 0 0,-1 0 0 0 0,0 1-1 0 0,0-1 1 0 0,0 0 0 0 0,0 1 0 0 0,0-1-1 0 0,0 0 1 0 0,0 1 0 0 0,0-1-1 0 0,0 0 1 0 0,0 1 0 0 0,0-1 0 0 0,0 0-1 0 0,0 1 1 0 0,0-1 0 0 0,0 1 6 0 0,0-1-3 0 0,0 0 0 0 0,0 0 0 0 0,0 1 0 0 0,0-1 0 0 0,0 0 0 0 0,0 1 0 0 0,0-1 0 0 0,0 0 0 0 0,0 1 0 0 0,0-1 0 0 0,0 0 0 0 0,0 1 0 0 0,0-1 0 0 0,1 0 0 0 0,-1 0 0 0 0,0 1 0 0 0,0-1 0 0 0,0 0 0 0 0,0 1 3 0 0,1-1 49 0 0,-1 0-58 0 0,1 0-1 0 0,-1 0 1 0 0,0 0-1 0 0,1 0 1 0 0,-1 1-1 0 0,0-1 1 0 0,1 0-1 0 0,-1 0 1 0 0,0 0-1 0 0,1 1 1 0 0,-1-1-1 0 0,0 0 1 0 0,0 0-1 0 0,1 1 1 0 0,-1-1-1 0 0,0 0 1 0 0,0 1 0 0 0,0-1-1 0 0,1 0 10 0 0,1 3 107 0 0,-1-2-99 0 0,-1-1-1 0 0,1 1 1 0 0,-1-1 0 0 0,1 1 0 0 0,-1-1 0 0 0,1 1 0 0 0,-1 0 0 0 0,0-1 0 0 0,1 1 0 0 0,-1 0 0 0 0,0-1 0 0 0,0 1 0 0 0,1 0 0 0 0,-1-1-1 0 0,0 1-7 0 0,3 6-336 0 0,-2-7 324 0 0,-1 1 0 0 0,0-1 0 0 0,1 1 0 0 0,-1-1 0 0 0,0 1 0 0 0,0-1 0 0 0,1 1 0 0 0,-1-1 0 0 0,0 1 0 0 0,0-1 0 0 0,0 1 0 0 0,0 0 0 0 0,1-1 0 0 0,-1 1 12 0 0,6 6-114 0 0,-6-7 116 0 0,0 0 0 0 0,0 0 0 0 0,0 0 0 0 0,0 0 1 0 0,0 0-1 0 0,0 1 0 0 0,0-1 0 0 0,0 0 0 0 0,0 0 1 0 0,0 0-1 0 0,0 0 0 0 0,0 0 0 0 0,0 0 1 0 0,0 0-1 0 0,0 0 0 0 0,0 0 0 0 0,0 0 0 0 0,0 0 1 0 0,0 0-1 0 0,0 0 0 0 0,0 0 0 0 0,0 0 0 0 0,0 1 1 0 0,0-1-1 0 0,1 0 0 0 0,-1 0 0 0 0,0 0 0 0 0,0 0 1 0 0,0 0-1 0 0,0 0 0 0 0,0 0 0 0 0,0 0 0 0 0,0 0 1 0 0,0 0-1 0 0,0 0 0 0 0,0 0 0 0 0,0 0 0 0 0,1 0 1 0 0,-1 0-1 0 0,0 0 0 0 0,0 0 0 0 0,0 0 1 0 0,0 0-4 0 0,2 1 29 0 0,-2-1-36 0 0,0 0 0 0 0,0 0 0 0 0,0 1-1 0 0,0-1 1 0 0,0 0 0 0 0,0 0 0 0 0,0 1-1 0 0,0-1 1 0 0,0 0 0 0 0,0 0 0 0 0,1 0 0 0 0,-1 1-1 0 0,0-1 1 0 0,0 0 0 0 0,0 0 0 0 0,0 0-1 0 0,0 0 1 0 0,1 1 0 0 0,-1-1 0 0 0,0 0-1 0 0,0 0 1 0 0,0 0 0 0 0,1 0 0 0 0,-1 0-1 0 0,0 1 1 0 0,0-1 0 0 0,1 0 8 0 0,3-3-397 0 0,-3 2 309 0 0,2-3 40 0 0,0 0-1 0 0,-1 1 1 0 0,1-1-1 0 0,-1 0 1 0 0,2-2 48 0 0,4-2 164 0 0,-6 4-131 0 0,0 0 0 0 0,1 0 0 0 0,-1 1 0 0 0,2-2-33 0 0,1-2 24 0 0,5-1-96 0 0,-6 3 50 0 0,7-11 145 0 0,-9 12-84 0 0,-2 4-10 0 0,1-1-1 0 0,-1 0 1 0 0,0 0-1 0 0,1 0 0 0 0,-1 1 1 0 0,1-1-1 0 0,-1 0 1 0 0,1 0-1 0 0,-1 1 1 0 0,1-1-1 0 0,0 0 1 0 0,-1 1-1 0 0,1-1 1 0 0,0 1-1 0 0,-1-1 0 0 0,1 1 1 0 0,1-1-29 0 0,14-10 121 0 0,-8 4-157 0 0,-4 6 136 0 0,-4 1-108 0 0,1 0 0 0 0,-1-1 0 0 0,1 1 0 0 0,-1 0 0 0 0,0 0 0 0 0,1 0 0 0 0,-1 0 0 0 0,0 0 0 0 0,1 0-1 0 0,-1-1 1 0 0,1 1 0 0 0,-1 0 0 0 0,0 0 0 0 0,1-1 0 0 0,-1 1 0 0 0,0 0 8 0 0,1-1 9 0 0,0 0 1 0 0,0 1-1 0 0,-1-1 1 0 0,1 1-1 0 0,0-1 1 0 0,0 1-1 0 0,0-1 1 0 0,0 1-1 0 0,0 0 0 0 0,0-1-9 0 0,0 1-10 0 0,0 0 0 0 0,0-1 1 0 0,0 1-1 0 0,0 0 0 0 0,0-1 0 0 0,-1 1 0 0 0,1-1 0 0 0,0 1 0 0 0,0-1 0 0 0,0 0 0 0 0,-1 1 0 0 0,2-2 10 0 0,-2 2 7 0 0,1-1 0 0 0,-1 0 1 0 0,1 1-1 0 0,0-1 1 0 0,0 0-1 0 0,-1 1 0 0 0,1-1 1 0 0,0 1-1 0 0,0-1 1 0 0,0 1-1 0 0,0-1 0 0 0,-1 1 1 0 0,1 0-1 0 0,0-1 1 0 0,0 1-1 0 0,0 0 0 0 0,0 0 1 0 0,0 0-1 0 0,0 0 1 0 0,0 0-8 0 0,0 0-3 0 0,1-1 1 0 0,-1 1 0 0 0,0 0-1 0 0,0 0 1 0 0,1-1 0 0 0,-1 1-1 0 0,0-1 1 0 0,1 1 2 0 0,4-3-29 0 0,-4 3 22 0 0,0 0 1 0 0,0-1 0 0 0,0 1 0 0 0,0 0 0 0 0,0 1-1 0 0,1-1 7 0 0,3 0-56 0 0,-6 0 73 0 0,1 0 0 0 0,0 1 0 0 0,0-1 0 0 0,-1 0 0 0 0,1 0-1 0 0,0 0 1 0 0,0 0 0 0 0,-1 1 0 0 0,1-1 0 0 0,0 0 0 0 0,-1 1-1 0 0,1-1-16 0 0,-1 1-5 0 0,1-1 0 0 0,-1 0 0 0 0,1 0 0 0 0,-1 0 0 0 0,0 1 0 0 0,1-1-1 0 0,-1 0 1 0 0,1 0 0 0 0,-1 0 0 0 0,0 0 0 0 0,1 0 0 0 0,-1 0-1 0 0,1 0 1 0 0,-1 1 0 0 0,1-1 0 0 0,-1-1 0 0 0,1 1 0 0 0,-1 0-1 0 0,0 0 1 0 0,1 0 0 0 0,-1 0 0 0 0,1 0 0 0 0,-1 0 0 0 0,0 0-1 0 0,1-1 1 0 0,-1 1 5 0 0,5-2-12 0 0,-1-1 0 0 0,1 1 0 0 0,2-4 12 0 0,-6 6-6 0 0,-1 0 0 0 0,1-1-1 0 0,-1 1 1 0 0,1 0 0 0 0,-1 0 0 0 0,1 0-1 0 0,-1 0 1 0 0,1-1 0 0 0,-1 1 0 0 0,1 0-1 0 0,-1 0 1 0 0,1 0 0 0 0,-1 0-1 0 0,1 0 1 0 0,-1 0 0 0 0,1 0 0 0 0,-1 1-1 0 0,1-1 1 0 0,0 0 6 0 0,-1 0 2 0 0,0 0-1 0 0,1 0 1 0 0,-1 0-1 0 0,0 0 1 0 0,0 0-1 0 0,0 0 1 0 0,1 0-1 0 0,-1 0 1 0 0,0 1-1 0 0,0-1 1 0 0,0 0-1 0 0,0 0 1 0 0,1 0-1 0 0,-1 0 1 0 0,0 0-1 0 0,0 0 1 0 0,0 1-1 0 0,0-1 1 0 0,1 0-1 0 0,-1 0 1 0 0,0 0-1 0 0,0 0 1 0 0,0 1-1 0 0,0-1 1 0 0,0 0-1 0 0,0 0 1 0 0,0 0-1 0 0,0 1 1 0 0,0-1-1 0 0,0 0 1 0 0,1 0 0 0 0,-1 0-1 0 0,0 1 1 0 0,0-1-1 0 0,0 0 1 0 0,0 0-1 0 0,0 0 1 0 0,0 1-1 0 0,-1-1 1 0 0,1 0-2 0 0,0 0-8 0 0,0 0 0 0 0,0 1 0 0 0,0-1 0 0 0,-1 0 1 0 0,1 0-1 0 0,0 0 0 0 0,-1 0 0 0 0,1 0 0 0 0,0 0 0 0 0,0 1 1 0 0,-1-1-1 0 0,1 0 0 0 0,0 0 0 0 0,0 0 0 0 0,-1 0 1 0 0,1 0-1 0 0,0 0 0 0 0,-1 0 0 0 0,1 0 0 0 0,0 0 0 0 0,-1 0 9 0 0,1-1 6 0 0,0 1 0 0 0,-1 0 0 0 0,1 0 1 0 0,-1 0-1 0 0,1 0 0 0 0,-1 0 1 0 0,1 1-1 0 0,-1-1 0 0 0,1 0 0 0 0,0 0 1 0 0,-1 0-1 0 0,1 0 0 0 0,-1 0 1 0 0,1 1-1 0 0,-1-1-7 0 0,0 1-23 0 0,1-1 0 0 0,-1 1 0 0 0,0 0 0 0 0,0-1-1 0 0,0 1 1 0 0,0-1 0 0 0,0 1 0 0 0,0-1 0 0 0,-1 0 0 0 0,0 1 23 0 0,-9 3 10 0 0,4 1-25 0 0,-1-1 0 0 0,0 0 1 0 0,0 0-1 0 0,-1-1 0 0 0,1 0 1 0 0,-1 0-1 0 0,1-1 0 0 0,-2 0 15 0 0,7-1-32 0 0,1-1 31 0 0,1 0 1 0 0,0 0 0 0 0,-1 0-1 0 0,1 1 1 0 0,0-1 0 0 0,-1 0-1 0 0,1 1 1 0 0,0-1 0 0 0,0 1-1 0 0,0 0 1 0 0,-1-1 0 0 0,1 1-1 0 0,0 0 1 0 0,0 0 0 0 0,1-1-2 0 0,0 0 0 0 0,-1 0 0 0 0,1 0 1 0 0,0 1-1 0 0,0-1 0 0 0,0 0 0 0 0,0 0 1 0 0,0 0-1 0 0,0 0 0 0 0,0 0 0 0 0,0 0 0 0 0,0 0 1 0 0,-1 0-1 0 0,1 0 0 0 0,0 0 0 0 0,0 1 0 0 0,0-1 1 0 0,0 0-1 0 0,0 0 0 0 0,0 0 0 0 0,0 0 0 0 0,-1 0 1 0 0,1 0-1 0 0,0 0 0 0 0,0 0 0 0 0,0 0 0 0 0,0 0 1 0 0,0 0-1 0 0,-1 0 0 0 0,1 0 0 0 0,0 0 0 0 0,0 0 1 0 0,0 0-1 0 0,0 0 0 0 0,0 0 0 0 0,0-1 0 0 0,0 1 1 0 0,-1 0-1 0 0,1 0 0 0 0,0 0 0 0 0,0 0 0 0 0,0 0 1 0 0,0 0-1 0 0,0 0 0 0 0,0 0 0 0 0,0 0 0 0 0,-1-1 2 0 0,1 1 5 0 0,0 0-1 0 0,0 0 1 0 0,0 0-1 0 0,0 0 0 0 0,0 0 1 0 0,0-1-1 0 0,0 1 0 0 0,0 0 1 0 0,0 0-1 0 0,1 0 1 0 0,-1 0-1 0 0,0-1 0 0 0,0 1 1 0 0,0 0-1 0 0,0 0 0 0 0,0 0 1 0 0,0 0-1 0 0,0 0 0 0 0,0 0 1 0 0,0-1-1 0 0,0 1 1 0 0,0 0-1 0 0,1 0 0 0 0,-1 0 1 0 0,0 0-1 0 0,0 0 0 0 0,0 0 1 0 0,0 0-1 0 0,0 0 1 0 0,0-1-1 0 0,1 1 0 0 0,-1 0 1 0 0,0 0-1 0 0,0 0 0 0 0,0 0 1 0 0,0 0-1 0 0,1 0 0 0 0,-1 0 1 0 0,0 0-1 0 0,0 0 1 0 0,0 0-5 0 0,2-1 71 0 0,0 0 1 0 0,0 0 0 0 0,0 0 0 0 0,0 0-1 0 0,0 0 1 0 0,-1 0 0 0 0,1-1 0 0 0,0 1-1 0 0,-1-1 1 0 0,1 1-72 0 0,10-9 136 0 0,12-5-36 0 0,-21 14-115 0 0,-1 0 1 0 0,1 0-1 0 0,0 0 0 0 0,-1 0 1 0 0,1 0-1 0 0,0 1 0 0 0,0-1 1 0 0,2 1 14 0 0,0 0 63 0 0,-1 1 0 0 0,1-1 0 0 0,-1 1 0 0 0,2 1-63 0 0,10 1-220 0 0,-7 1 198 0 0,-8-4 21 0 0,-1 1 1 0 0,1-1-1 0 0,0 0 0 0 0,-1 1 0 0 0,1-1 1 0 0,-1 0-1 0 0,1 0 0 0 0,0 1 1 0 0,-1-1-1 0 0,1 0 0 0 0,0 0 0 0 0,-1 0 1 0 0,1 0-1 0 0,0 0 0 0 0,-1 0 1 0 0,1 0-1 0 0,0 0 0 0 0,-1 0 0 0 0,1 0 1 0 0,0 0 0 0 0,-1 0-5 0 0,1 0 0 0 0,-1 0 1 0 0,1 0-1 0 0,-1 0 0 0 0,0 0 0 0 0,1 0 1 0 0,-1 0-1 0 0,1 0 0 0 0,-1 0 0 0 0,1 0 1 0 0,-1 0-1 0 0,0 0 0 0 0,1 0 0 0 0,-1 1 1 0 0,1-1-1 0 0,-1 0 0 0 0,0 0 1 0 0,1 0-1 0 0,-1 1 0 0 0,0-1 0 0 0,1 0 1 0 0,-1 1-1 0 0,0-1 0 0 0,0 0 0 0 0,1 1 1 0 0,-1-1-1 0 0,0 0 0 0 0,0 1 5 0 0,1-1 6 0 0,-1 1-1 0 0,0-1 0 0 0,1 0 1 0 0,-1 1-1 0 0,1-1 0 0 0,-1 1 1 0 0,1-1-1 0 0,-1 0 1 0 0,1 1-1 0 0,-1-1 0 0 0,1 0 1 0 0,-1 0-1 0 0,1 1-5 0 0,6 0-37 0 0,-5-1 42 0 0,0 0-1 0 0,0 1 1 0 0,0-1-1 0 0,0 1 1 0 0,0 0 0 0 0,2 0-5 0 0,3 0-77 0 0,-6-1 81 0 0,-1 0-1 0 0,0 0 1 0 0,1 0-1 0 0,-1 0 1 0 0,1 0-1 0 0,-1 0 1 0 0,0 0-1 0 0,1 0 1 0 0,-1 0-1 0 0,0 0 1 0 0,1 1 0 0 0,-1-1-1 0 0,1 0 1 0 0,-1 0-1 0 0,0 0 1 0 0,1 0-1 0 0,-1 1 1 0 0,0-1-1 0 0,1 0 1 0 0,-1 0 0 0 0,0 1-1 0 0,1-1-3 0 0,-1 0 7 0 0,1 1 0 0 0,0-1 0 0 0,-1 1 0 0 0,1-1 0 0 0,0 0 0 0 0,-1 1 0 0 0,1-1 0 0 0,0 0 0 0 0,-1 0 0 0 0,1 0 0 0 0,0 0 0 0 0,0 0 0 0 0,-1 1 0 0 0,1-1 0 0 0,0 0 0 0 0,0-1 0 0 0,0 1-7 0 0,0 0-5 0 0,0 0 0 0 0,0 0 0 0 0,0 0 0 0 0,1 0 0 0 0,-1 0 0 0 0,0 1 0 0 0,0-1 0 0 0,0 0 0 0 0,0 1 0 0 0,0-1 0 0 0,0 0-1 0 0,0 1 1 0 0,1 0 5 0 0,-2-1 4 0 0,1 0 0 0 0,0 1-1 0 0,0-1 1 0 0,0 0 0 0 0,0 0-1 0 0,-1 0 1 0 0,1 0 0 0 0,0 0-1 0 0,0 0 1 0 0,0 0-1 0 0,0 0 1 0 0,0 0 0 0 0,-1 0-1 0 0,1 0 1 0 0,0 0 0 0 0,0-1-1 0 0,0 1 1 0 0,0 0-4 0 0,9-2-39 0 0,-10 2 44 0 0,1 0 0 0 0,-1 0 0 0 0,1 0 0 0 0,-1 1-1 0 0,0-1 1 0 0,1 0 0 0 0,-1 0 0 0 0,0 0 0 0 0,1 0 0 0 0,-1 1 0 0 0,0-1 0 0 0,1 0 0 0 0,-1 0 0 0 0,0 0-1 0 0,1 1 1 0 0,-1-1 0 0 0,0 0 0 0 0,0 1 0 0 0,1-1 0 0 0,-1 0 0 0 0,0 1 0 0 0,0-1 0 0 0,1 0-1 0 0,-1 1-4 0 0,1 2-26 0 0,0-1 26 0 0,0 0 0 0 0,0 0 0 0 0,1 0 0 0 0,-1 1 0 0 0,1-1 0 0 0,1 1 0 0 0,-2-2-2 0 0,0 0 0 0 0,1 0 0 0 0,-1 0 0 0 0,0 0 0 0 0,1-1 0 0 0,-1 1 0 0 0,1 0 0 0 0,-1-1 0 0 0,2 1 2 0 0,-2-1 0 0 0,0 0 0 0 0,0 1 0 0 0,0-1 0 0 0,0 0 1 0 0,0 1-1 0 0,0-1 0 0 0,0 1 0 0 0,0-1 0 0 0,0 1 1 0 0,0-1-1 0 0,0 1 0 0 0,0 0 0 0 0,-1-1 0 0 0,1 1 1 0 0,0 0-1 0 0,0 0 0 0 0,0 0 0 0 0,2 8 172 0 0,4 3-295 0 0,-7-11 128 0 0,1 0-1 0 0,-1 0 0 0 0,0-1 0 0 0,1 1 0 0 0,-1 0 0 0 0,1-1 0 0 0,-1 1 0 0 0,1 0 0 0 0,0-1 0 0 0,-1 1 0 0 0,1-1 1 0 0,0 1-1 0 0,-1-1 0 0 0,1 1 0 0 0,0-1 0 0 0,-1 0 0 0 0,1 1 0 0 0,0-1 0 0 0,0 0 0 0 0,0 0 0 0 0,-1 1 0 0 0,1-1 1 0 0,0 0-1 0 0,0 0 0 0 0,0 0 0 0 0,-1 0 0 0 0,1 0 0 0 0,0 0 0 0 0,0 0-4 0 0,0 0-9 0 0,-1 0 0 0 0,1 0-1 0 0,0 0 1 0 0,-1 0 0 0 0,1 0 0 0 0,0 0 0 0 0,-1 0-1 0 0,1 1 1 0 0,-1-1 0 0 0,1 0 0 0 0,0 0 0 0 0,-1 1-1 0 0,1-1 1 0 0,-1 0 0 0 0,1 1 0 0 0,-1-1 0 0 0,1 0-1 0 0,-1 1 1 0 0,1-1 0 0 0,-1 1 0 0 0,1 0 9 0 0,6 3 105 0 0,2 2-177 0 0,-9-5 73 0 0,1-1 1 0 0,0 1-1 0 0,-1-1 0 0 0,1 1 0 0 0,0-1 0 0 0,0 1 0 0 0,0-1 0 0 0,-1 1 0 0 0,1-1 0 0 0,0 1 1 0 0,0-1-1 0 0,0 0 0 0 0,0 0-1 0 0,3 0-12 0 0,-1 1 0 0 0,0-1 1 0 0,0 0-1 0 0,1 1 0 0 0,-1 0 12 0 0,1 2-40 0 0,-4-3 37 0 0,1 0 1 0 0,-1 1-1 0 0,1-1 0 0 0,-1 0 1 0 0,0 1-1 0 0,1-1 0 0 0,-1 0 1 0 0,1 1-1 0 0,-1-1 0 0 0,1 0 1 0 0,-1 0-1 0 0,1 0 0 0 0,-1 1 1 0 0,1-1-1 0 0,-1 0 0 0 0,1 0 1 0 0,-1 0-1 0 0,1 0 3 0 0,0 0 4 0 0,-1 0 1 0 0,1 0-1 0 0,0 1 0 0 0,0-1 0 0 0,0 0 0 0 0,-1 0 1 0 0,1 1-1 0 0,0-1 0 0 0,0 0 0 0 0,-1 1 1 0 0,1-1-1 0 0,0 1 0 0 0,-1-1 0 0 0,1 1-4 0 0,-1-1 4 0 0,1 1-1 0 0,-1-1 0 0 0,1 0 1 0 0,0 1-1 0 0,-1-1 0 0 0,1 1 1 0 0,-1-1-1 0 0,1 0 0 0 0,0 0 1 0 0,-1 1-1 0 0,1-1 0 0 0,0 0 1 0 0,-1 0-1 0 0,1 0 0 0 0,0 0 1 0 0,-1 0-1 0 0,1 0 0 0 0,0 0 1 0 0,0 0-4 0 0,0 0-1 0 0,0 0 0 0 0,-1 0 0 0 0,1 0 0 0 0,0 0 0 0 0,0 1 0 0 0,0-1 0 0 0,-1 0-1 0 0,1 0 1 0 0,0 1 0 0 0,0-1 0 0 0,-1 1 0 0 0,1-1 0 0 0,0 0 0 0 0,-1 1 0 0 0,1-1 0 0 0,0 1 0 0 0,-1 0 0 0 0,1-1 0 0 0,-1 1 0 0 0,1-1 0 0 0,-1 1 0 0 0,1 0 0 0 0,-1-1 0 0 0,1 1 1 0 0,1 2-76 0 0,-1 0 0 0 0,1 0 0 0 0,0 1 1 0 0,-1-1-1 0 0,1 1 76 0 0,-2-3-11 0 0,1 0 0 0 0,0 0 0 0 0,-1 0 0 0 0,1-1 1 0 0,0 1-1 0 0,-1 0 0 0 0,1-1 0 0 0,0 1 0 0 0,0 0 1 0 0,-1-1-1 0 0,1 1 0 0 0,0-1 0 0 0,0 1 0 0 0,0-1 0 0 0,0 0 1 0 0,0 1-1 0 0,0-1 0 0 0,1 0 11 0 0,-1 0-34 0 0,0 1-1 0 0,0-1 1 0 0,0-1 0 0 0,0 1-1 0 0,0 0 1 0 0,0 0 0 0 0,0 0 0 0 0,0 0-1 0 0,0-1 1 0 0,0 1 0 0 0,0 0-1 0 0,-1-1 1 0 0,1 1 0 0 0,1-1 34 0 0,-2 0-14 0 0,0 0 1 0 0,0 0-1 0 0,0 0 1 0 0,0 1-1 0 0,0-1 1 0 0,0 0-1 0 0,0 0 1 0 0,0 0-1 0 0,0 0 1 0 0,0 0-1 0 0,-1 0 1 0 0,1 0-1 0 0,0 0 1 0 0,0 0-1 0 0,-1 1 1 0 0,1-1-1 0 0,-1-1 14 0 0,-10-14-314 0 0,5 9 251 0 0,-1-2 99 0 0,-1 0 0 0 0,0 0 1 0 0,-3-1-37 0 0,3 2 43 0 0,0-1 1 0 0,0 0 0 0 0,-1-2-44 0 0,-25-38 386 0 0,-3 2 0 0 0,-16-15-386 0 0,40 48 43 0 0,6 6-10 0 0,0 0 0 0 0,0 1 0 0 0,-1 0-1 0 0,0 0 1 0 0,0 1 0 0 0,0 0 0 0 0,-1 0 0 0 0,-2 0-33 0 0,4 3 18 0 0,0-1 1 0 0,0 1 0 0 0,-1 0-1 0 0,1 1 1 0 0,-1 0 0 0 0,0 0-1 0 0,0 1 1 0 0,0-1 0 0 0,-1 2-19 0 0,-13 1 241 0 0,-15 2-241 0 0,12 0-24 0 0,21-3 19 0 0,-1 0-1 0 0,1 0 1 0 0,0-1 0 0 0,0 1-1 0 0,0-1 1 0 0,-3-1 5 0 0,-16-3 304 0 0,22 5-294 0 0,-1 0 0 0 0,1 1 0 0 0,-1-1-1 0 0,1 0 1 0 0,-1 1 0 0 0,1-1 0 0 0,-1 0 0 0 0,1 1-1 0 0,0 0 1 0 0,-1-1 0 0 0,1 1 0 0 0,0 0-1 0 0,-1 0 1 0 0,1 0 0 0 0,0 0 0 0 0,0 0 0 0 0,0 0-1 0 0,0 0 1 0 0,0 0 0 0 0,0 0 0 0 0,0 0 0 0 0,0 0-1 0 0,1 1 1 0 0,-2 0-10 0 0,0 2 39 0 0,0 1-1 0 0,0-1 0 0 0,0 1 1 0 0,0-1-1 0 0,1 1 1 0 0,-1 3-39 0 0,1-4-11 0 0,0-1 0 0 0,1 1 0 0 0,-1 0 0 0 0,1 0 0 0 0,0-1 0 0 0,0 1 0 0 0,0 0 0 0 0,1-1 0 0 0,-1 1 0 0 0,1 0 0 0 0,0-1 0 0 0,0 1 0 0 0,0-1 0 0 0,0 1 11 0 0,2-19-308 0 0,-4 5 305 0 0,1 0 0 0 0,-2 1-1 0 0,1-1 1 0 0,-1 1 0 0 0,-3-10 3 0 0,-1 2 92 0 0,-1 0 0 0 0,-6-11-92 0 0,13 27 10 0 0,-1 1 0 0 0,1-1-1 0 0,0 0 1 0 0,-1 1 0 0 0,1-1-1 0 0,-1 0 1 0 0,1 1 0 0 0,0-1 0 0 0,-1 1-1 0 0,1-1 1 0 0,-1 1 0 0 0,0-1-1 0 0,1 1 1 0 0,-1-1 0 0 0,1 1 0 0 0,-1 0-1 0 0,0-1 1 0 0,1 1 0 0 0,-1 0-1 0 0,0-1 1 0 0,1 1 0 0 0,-1 0 0 0 0,0 0-10 0 0,0 0-7 0 0,1 0 1 0 0,-1 0-1 0 0,0 0 1 0 0,1 1-1 0 0,-1-1 1 0 0,0 0-1 0 0,0 0 1 0 0,1 1-1 0 0,-1-1 1 0 0,1 1-1 0 0,-1-1 1 0 0,0 0 0 0 0,1 1-1 0 0,-1-1 1 0 0,1 1-1 0 0,-1-1 1 0 0,1 1-1 0 0,-1 0 1 0 0,1-1-1 0 0,-1 1 1 0 0,1-1-1 0 0,0 1 1 0 0,-1 0 6 0 0,-5 10 54 0 0,1 1 0 0 0,0 0 0 0 0,0 0 0 0 0,2 0-1 0 0,-1 1 1 0 0,1-1 0 0 0,0 10-54 0 0,1-4-30 0 0,2-16 25 0 0,0-1 1 0 0,0 0-1 0 0,0 0 0 0 0,0 0 1 0 0,0 0-1 0 0,0 0 1 0 0,1 0-1 0 0,-1 0 1 0 0,0 0-1 0 0,1 0 0 0 0,-1 0 1 0 0,0 0-1 0 0,1 0 1 0 0,0 1 4 0 0,0-2-15 0 0,1 1 1 0 0,-1-1-1 0 0,1 1 1 0 0,-1-1-1 0 0,1 1 1 0 0,-1-1-1 0 0,1 0 1 0 0,-1 0-1 0 0,1 0 15 0 0,2 0 49 0 0,-4 1-46 0 0,1-1-1 0 0,0 0 1 0 0,-1 0-1 0 0,1 0 1 0 0,0 0-1 0 0,-1-1 1 0 0,1 1-1 0 0,0 0 0 0 0,-1 0 1 0 0,1 0-1 0 0,0 0 1 0 0,-1-1-1 0 0,1 1 1 0 0,-1 0-1 0 0,1-1 1 0 0,0 1-1 0 0,-1 0 1 0 0,1-1-1 0 0,-1 1 1 0 0,1-1-3 0 0,0 0-4 0 0,0 0 0 0 0,0 0 0 0 0,0 0 0 0 0,-1-1 0 0 0,1 1 0 0 0,0 0 0 0 0,0-1 0 0 0,-1 1 0 0 0,1-1 4 0 0,1-4 3 0 0,-1 0 0 0 0,1-1 0 0 0,-1 1 0 0 0,0-1-3 0 0,-1 5 24 0 0,3-17-164 0 0,-1 6 57 0 0,-1-1-1 0 0,0 0 1 0 0,0 0-1 0 0,-2-13 84 0 0,0 21 17 0 0,1 1 1 0 0,-1-1-1 0 0,-1 0 1 0 0,1 0-1 0 0,-1 0 0 0 0,0 1 1 0 0,-2-6-18 0 0,3 11 2 0 0,1-1 1 0 0,0 1-1 0 0,0-1 1 0 0,-1 1 0 0 0,1 0-1 0 0,0-1 1 0 0,-1 1 0 0 0,1-1-1 0 0,-1 1 1 0 0,1 0 0 0 0,0-1-1 0 0,-1 1 1 0 0,1 0 0 0 0,-1-1-1 0 0,1 1 1 0 0,-1 0 0 0 0,1 0-1 0 0,-1 0 1 0 0,1-1 0 0 0,-1 1-1 0 0,1 0 1 0 0,-1 0 0 0 0,1 0-1 0 0,-1 0-2 0 0,0 0 8 0 0,0 0 0 0 0,1 0-1 0 0,-1 0 1 0 0,0 1 0 0 0,0-1 0 0 0,0 0-1 0 0,1 1 1 0 0,-1-1 0 0 0,0 0 0 0 0,0 1-1 0 0,1-1 1 0 0,-1 1 0 0 0,0-1 0 0 0,0 1-8 0 0,-2 3 44 0 0,-1-1 1 0 0,1 1-1 0 0,0 0 1 0 0,-2 4-45 0 0,3-5 6 0 0,-2 3-4 0 0,0 0 1 0 0,1 0 0 0 0,-1 1-1 0 0,1-1 1 0 0,1 1 0 0 0,-1 0-1 0 0,1 0 1 0 0,1 0 0 0 0,-1 0-1 0 0,1 0 1 0 0,0 5-3 0 0,1-11 4 0 0,0-1 0 0 0,0 0 0 0 0,0 1 0 0 0,0-1-1 0 0,0 1 1 0 0,0-1 0 0 0,0 1 0 0 0,0-1 0 0 0,0 1 0 0 0,0-1 0 0 0,0 0 0 0 0,0 1 0 0 0,1-1 0 0 0,-1 1 0 0 0,0-1-1 0 0,0 0 1 0 0,0 1 0 0 0,1-1 0 0 0,-1 1 0 0 0,0-1 0 0 0,1 0 0 0 0,-1 1 0 0 0,0-1 0 0 0,1 0 0 0 0,-1 0 0 0 0,0 1 0 0 0,1-1-4 0 0,-1 0-8 0 0,1 0 0 0 0,-1 0 1 0 0,1 0-1 0 0,-1 0 1 0 0,1 0-1 0 0,-1 0 1 0 0,1 0-1 0 0,-1 0 1 0 0,1 0-1 0 0,-1-1 1 0 0,1 1-1 0 0,-1 0 1 0 0,1 0-1 0 0,-1 0 1 0 0,1-1-1 0 0,-1 1 0 0 0,0 0 1 0 0,1-1-1 0 0,-1 1 1 0 0,1 0-1 0 0,-1-1 1 0 0,0 1-1 0 0,1 0 1 0 0,-1-1-1 0 0,0 1 8 0 0,3-4-6 0 0,0 1 0 0 0,-1-1-1 0 0,1 0 1 0 0,-1 0 0 0 0,0 0 0 0 0,0 0-1 0 0,-1 0 1 0 0,1 0 0 0 0,-1-1 0 0 0,1-3 6 0 0,1-3-9 0 0,0 2-41 0 0,-1 0 1 0 0,-1 0-1 0 0,1-7 50 0 0,-1 12-12 0 0,-2 1 0 0 0,1-1-1 0 0,0 1 1 0 0,-1 0 0 0 0,1-1-1 0 0,-1 1 1 0 0,0 0 0 0 0,0 0-1 0 0,0-1 1 0 0,0 1 0 0 0,-1 0-1 0 0,0 0 13 0 0,1 1 5 0 0,0 1-1 0 0,0-1 1 0 0,-1 1-1 0 0,1 0 1 0 0,0 0-1 0 0,-1-1 0 0 0,1 1 1 0 0,-1 0-1 0 0,0 0 1 0 0,1 0-1 0 0,-1 0 1 0 0,0 1-1 0 0,1-1 1 0 0,-1 0-1 0 0,0 1 1 0 0,0 0-1 0 0,0-1 1 0 0,1 1-1 0 0,-1 0 1 0 0,-2 0-5 0 0,2 0 2 0 0,0 1 0 0 0,0 0 1 0 0,1 0-1 0 0,-1 0 1 0 0,0 0-1 0 0,0 0 1 0 0,0 0-1 0 0,0 0 1 0 0,1 1-1 0 0,-1-1 1 0 0,1 1-3 0 0,-1 0-7 0 0,-1-1 1 0 0,1 1-1 0 0,0 0 1 0 0,0-1-1 0 0,-1 0 1 0 0,-1 1 6 0 0,-10 5 28 0 0,12-6-34 0 0,1 0-1 0 0,-1 0 0 0 0,0 0 0 0 0,0 0 0 0 0,0 0 0 0 0,0 0 1 0 0,0-1-1 0 0,0 1 0 0 0,0-1 0 0 0,-1 0 0 0 0,1 1 1 0 0,0-1-1 0 0,0 0 0 0 0,0 0 0 0 0,-2-1 7 0 0,3 1-32 0 0,-1 0-1 0 0,1-1 1 0 0,0 1 0 0 0,-1-1-1 0 0,1 0 1 0 0,0 1-1 0 0,0-1 1 0 0,-1 0 0 0 0,1 0-1 0 0,0 0 1 0 0,0 0 0 0 0,0 0-1 0 0,0 0 1 0 0,0 0-1 0 0,0 0 1 0 0,0 0 0 0 0,1 0-1 0 0,-1-1 1 0 0,0 1-1 0 0,0 0 1 0 0,1-1 32 0 0,-1 1 19 0 0,0-1 0 0 0,1 1 0 0 0,-1 0 0 0 0,0 0 1 0 0,0 0-1 0 0,0 0 0 0 0,0 0 0 0 0,0 0 0 0 0,0 0 0 0 0,0 1 0 0 0,0-1 0 0 0,0 0 1 0 0,-1 0-1 0 0,1 1 0 0 0,-1-1-19 0 0,-3-3 4 0 0,4 3-5 0 0,1 1 0 0 0,0 0-1 0 0,0-1 1 0 0,-1 1 0 0 0,1 0 0 0 0,0 0-1 0 0,0-1 1 0 0,-1 1 0 0 0,1 0 0 0 0,0 0-1 0 0,0 0 1 0 0,-1-1 0 0 0,1 1 0 0 0,0 0 0 0 0,-1 0-1 0 0,1 0 1 0 0,0 0 0 0 0,-1 0 0 0 0,1 0-1 0 0,0-1 1 0 0,-1 1 0 0 0,1 0 0 0 0,-1 0-1 0 0,1 0 1 0 0,-1 0 1 0 0,1 1-3 0 0,0-1 1 0 0,-1 0-1 0 0,1 0 1 0 0,0 0-1 0 0,-1-1 1 0 0,1 1-1 0 0,-1 0 0 0 0,1 0 1 0 0,0 0-1 0 0,-1 0 1 0 0,1 0-1 0 0,0 0 1 0 0,-1 0-1 0 0,1-1 0 0 0,0 1 1 0 0,-1 0-1 0 0,1 0 1 0 0,0 0-1 0 0,-1-1 0 0 0,1 1 1 0 0,0 0 2 0 0,-1-1-5 0 0,1 1 1 0 0,0 0 0 0 0,0 0-1 0 0,-1-1 1 0 0,1 1-1 0 0,0 0 1 0 0,-1 0 0 0 0,1 0-1 0 0,0-1 1 0 0,-1 1 0 0 0,1 0-1 0 0,-1 0 1 0 0,1 0-1 0 0,0 0 1 0 0,-1 0 0 0 0,1 0-1 0 0,0 0 1 0 0,-1 0 4 0 0,-17 2-58 0 0,13 1 297 0 0,4-3-240 0 0,1 0-1 0 0,0 0 0 0 0,0 0 0 0 0,0 0 1 0 0,0 0-1 0 0,0 0 0 0 0,0 0 0 0 0,-1 0 1 0 0,1 0-1 0 0,0 0 0 0 0,0 0 1 0 0,0 0-1 0 0,0 0 0 0 0,0-1 0 0 0,0 1 1 0 0,0 0-1 0 0,-1 0 0 0 0,1 0 0 0 0,0 0 1 0 0,0 0-1 0 0,0 0 0 0 0,0 0 0 0 0,0 0 1 0 0,0 0-1 0 0,0-1 0 0 0,0 1 0 0 0,0 0 1 0 0,0 0-1 0 0,0 0 0 0 0,0 0 0 0 0,0 0 1 0 0,0 0-1 0 0,0-1 0 0 0,0 1 0 0 0,0 0 1 0 0,0 0-1 0 0,0 0 0 0 0,0 0 0 0 0,0 0 1 0 0,0 0-1 0 0,0-1 0 0 0,0 1 0 0 0,0 0 2 0 0,0-1-3 0 0,0 0 1 0 0,0 0-1 0 0,0 0 0 0 0,1 0 0 0 0,-1 0 0 0 0,0 1 0 0 0,1-1 0 0 0,-1 0 0 0 0,1 0 0 0 0,-1 0 3 0 0,3-5 29 0 0,0 1 21 0 0,-1 1 0 0 0,1 0 0 0 0,-1 1 0 0 0,1-1 0 0 0,0 0 0 0 0,0 1 0 0 0,1 0 0 0 0,-1-1-50 0 0,1 1 12 0 0,11-18 149 0 0,2-1-236 0 0,9-5 62 0 0,-22 20-65 0 0,-4 7 84 0 0,1-1-1 0 0,-1 0 0 0 0,0 1 1 0 0,1-1-1 0 0,-1 0 0 0 0,1 1 1 0 0,-1-1-1 0 0,1 0 0 0 0,-1 1 1 0 0,1-1-1 0 0,0 1 0 0 0,-1-1 1 0 0,1 1-1 0 0,0-1 0 0 0,0 1-5 0 0,0-2 39 0 0,0-2-100 0 0,2 0 129 0 0,-3 4-70 0 0,11-11-109 0 0,-11 11 115 0 0,0 0 0 0 0,0 0 0 0 0,0 0 0 0 0,0 0 0 0 0,1-1 0 0 0,-1 1 0 0 0,0 0 0 0 0,0 0 0 0 0,0 0 0 0 0,0 0 0 0 0,0 0 0 0 0,0-1-1 0 0,1 1 1 0 0,-1 0 0 0 0,0 0 0 0 0,0 0 0 0 0,0-1 0 0 0,0 1 0 0 0,0 0 0 0 0,0 0 0 0 0,0 0 0 0 0,0-1 0 0 0,0 1 0 0 0,0 0 0 0 0,0 0 0 0 0,0 0 0 0 0,0-1 0 0 0,0 1-1 0 0,0 0 1 0 0,0 0 0 0 0,0 0 0 0 0,0 0 0 0 0,0-1 0 0 0,0 1 0 0 0,-1 0 0 0 0,1 0 0 0 0,0 0 0 0 0,0-1 0 0 0,0 1 0 0 0,0 0-4 0 0,19-14 284 0 0,-18 14-282 0 0,-1 0 0 0 0,1 0 0 0 0,0-1 0 0 0,-1 1 0 0 0,1 0 0 0 0,-1 0-1 0 0,1-1 1 0 0,0 1 0 0 0,-1-1 0 0 0,1 1 0 0 0,-1 0 0 0 0,1-1 0 0 0,-1 1 0 0 0,1-1 0 0 0,-1 1 0 0 0,1-1 0 0 0,-1 0 0 0 0,0 1 0 0 0,1-1 0 0 0,-1 0-2 0 0,1-1-1 0 0,0 1 1 0 0,0-1 0 0 0,1 1 0 0 0,-1-1 0 0 0,0 1 0 0 0,1-1 0 0 0,-1 1 0 0 0,1 0 0 0 0,-1-1 0 0 0,1 1-1 0 0,-1 0 1 0 0,1 0 0 0 0,0 0 0 0 0,5-7 71 0 0,-7 7-83 0 0,1 0-1 0 0,0 0 1 0 0,0 0 0 0 0,-1 0 0 0 0,1 0-1 0 0,-1 0 1 0 0,1 0 0 0 0,0-2 12 0 0,4-6-82 0 0,-4 4 154 0 0,-1 5-63 0 0,0 0 0 0 0,0 0 0 0 0,0-1 0 0 0,0 1 0 0 0,0 0 0 0 0,0-1 0 0 0,0 1 0 0 0,1 0 0 0 0,-1 0 0 0 0,0-1 0 0 0,0 1 0 0 0,0 0 0 0 0,0 0 1 0 0,0-1-1 0 0,1 1 0 0 0,-1 0 0 0 0,0 0 0 0 0,0-1-9 0 0,1 0 0 0 0,-1 0-1 0 0,0 0 1 0 0,0 0 0 0 0,1 0 0 0 0,-1 0 0 0 0,0 0 0 0 0,0 0 0 0 0,0 0 0 0 0,0-1 0 0 0,0 1-1 0 0,-1 0 1 0 0,1 0 0 0 0,0-4-102 0 0,0 3 99 0 0,0 0 1 0 0,0 0 0 0 0,-1 0-1 0 0,1 0 1 0 0,0 0 0 0 0,-1 0-1 0 0,1 0 1 0 0,-1 0 2 0 0,0-4-59 0 0,-1 4 200 0 0,0 1-86 0 0,1 1-55 0 0,1-1 0 0 0,-1 1 0 0 0,0 0 0 0 0,1-1 0 0 0,-1 1 0 0 0,1-1 0 0 0,-1 0 0 0 0,1 1 0 0 0,-1-1 0 0 0,1 1 0 0 0,-1-1 0 0 0,1 0 0 0 0,0 1 0 0 0,-1-1 0 0 0,1 0-1 0 0,0 1 1 0 0,0-1 0 0 0,-1 0 0 0 0,1 0 0 0 0,0 1 0 0 0,0-1 0 0 0,-2-20 46 0 0,2 9 12 0 0,-1 7-91 0 0,1 1 0 0 0,0-1 0 0 0,1 0 1 0 0,0-3 32 0 0,0-12 71 0 0,-1 2-113 0 0,1 0 0 0 0,2-6 42 0 0,-2 14 22 0 0,-1 1-1 0 0,0-1 1 0 0,0 1 0 0 0,-1-3-22 0 0,-1-20 56 0 0,1 18-53 0 0,1 10-26 0 0,0 0-1 0 0,-1 0 1 0 0,2 0-1 0 0,-1-3 24 0 0,0 6-2 0 0,0 0 1 0 0,0-1-1 0 0,0 1 1 0 0,0 0-1 0 0,-1-1 1 0 0,1 1-1 0 0,-1 0 1 0 0,1-1-1 0 0,-1 1 2 0 0,-1-8-63 0 0,-1-6 126 0 0,1-1 1 0 0,1 1 0 0 0,1-1 0 0 0,0 1-1 0 0,2-11-63 0 0,-2 22-24 0 0,0 1-1 0 0,0-1 1 0 0,-1 0-1 0 0,1 0 1 0 0,-1 1-1 0 0,0-3 25 0 0,-2-8-122 0 0,2 4 112 0 0,0 6 29 0 0,0-1 0 0 0,1 0 0 0 0,0 1 0 0 0,0-1 0 0 0,0-2-19 0 0,0 4-14 0 0,0 0-1 0 0,0 0 1 0 0,0 0-1 0 0,0 0 1 0 0,-1 0-1 0 0,1 1 1 0 0,-1-3 14 0 0,-1 2-23 0 0,1 2 32 0 0,1 1 0 0 0,-1-1 0 0 0,1 0 0 0 0,-1 0 0 0 0,1 1 0 0 0,-1-1 0 0 0,1 0 0 0 0,0 0 0 0 0,0 0 0 0 0,-1 1 0 0 0,1-1 0 0 0,0-1-9 0 0,-1-2-4 0 0,0 1 1 0 0,0-1-1 0 0,0 1 0 0 0,-1-1 0 0 0,0-1 4 0 0,-5-14-67 0 0,7 18 71 0 0,0 1 1 0 0,-1-1-1 0 0,1 1 1 0 0,0-1 0 0 0,0 1-1 0 0,0-1 1 0 0,-1 1-1 0 0,1-1 1 0 0,0 1 0 0 0,0-1-1 0 0,-1 1 1 0 0,1-1-1 0 0,0 1 1 0 0,-1-1 0 0 0,1 1-1 0 0,-1 0 1 0 0,1-1-1 0 0,0 1 1 0 0,-1-1-1 0 0,1 1 1 0 0,-1 0 0 0 0,1 0-1 0 0,-1-1 1 0 0,1 1-1 0 0,-1 0 1 0 0,0 0 0 0 0,0-1-5 0 0,1 2 6 0 0,0 0 1 0 0,-1-1-1 0 0,1 1 1 0 0,-1 0-1 0 0,1 0 1 0 0,0-1 0 0 0,-1 1-1 0 0,1 0 1 0 0,0 0-1 0 0,0-1 1 0 0,0 1-1 0 0,0 0 1 0 0,-1 1-7 0 0,1 7-71 0 0,-1-8 73 0 0,1 1 0 0 0,0-1 0 0 0,0 0 0 0 0,0 0 0 0 0,0 0 1 0 0,0 1-1 0 0,0-1 0 0 0,0 0 0 0 0,0 0 0 0 0,1 0 0 0 0,-1 2-2 0 0,2 2 19 0 0,-1 0 1 0 0,0 1-1 0 0,0-1 0 0 0,-1 0 1 0 0,0 1-1 0 0,0 2-19 0 0,1 12-52 0 0,6 33-45 0 0,-3-21 171 0 0,0 6-74 0 0,-6-8-48 0 0,2-24 37 0 0,-1 0-1 0 0,1 0 1 0 0,0 0 0 0 0,1 0 0 0 0,-1 0-1 0 0,2 5 12 0 0,-1-7 13 0 0,0 1-1 0 0,-1 0 0 0 0,1-1 1 0 0,-1 1-1 0 0,0 0-12 0 0,1 18 26 0 0,0-17-57 0 0,-1-6 26 0 0,0 0-1 0 0,0 0 1 0 0,0 0 0 0 0,0 0 0 0 0,0 0-1 0 0,0 0 1 0 0,0 0 0 0 0,0 0-1 0 0,0 0 1 0 0,0 0 0 0 0,-1 0-1 0 0,1 0 1 0 0,0 0 0 0 0,0 0-1 0 0,0 0 1 0 0,0 0 0 0 0,0 0-1 0 0,0 0 1 0 0,0 0 0 0 0,0 0-1 0 0,0 0 1 0 0,0 0 0 0 0,0 0-1 0 0,0 0 1 0 0,0 0 0 0 0,0 0-1 0 0,0 0 1 0 0,0 0 0 0 0,0 0-1 0 0,0 0 1 0 0,0 0 0 0 0,0 0 0 0 0,0 0-1 0 0,0 0 1 0 0,0 0 0 0 0,0 0-1 0 0,0 0 6 0 0,-2-8-12 0 0,1 1-1 0 0,0-1 1 0 0,1 0 0 0 0,-1 1-1 0 0,1-4 13 0 0,0 11 0 0 0,5-42 14 0 0,-6 53 76 0 0,0 0 0 0 0,-2 3-90 0 0,1-3 33 0 0,1 1 0 0 0,0-1-1 0 0,0 1 1 0 0,1-1-33 0 0,8 78-32 0 0,-8-83-19 0 0,1 1 1 0 0,1-1-1 0 0,-1 0 0 0 0,2 3 51 0 0,1 5-4 0 0,6 8-85 0 0,-10-22 82 0 0,0 0 0 0 0,0 0 0 0 0,0 0 0 0 0,0 0 0 0 0,0 0 1 0 0,0 0-1 0 0,0 1 0 0 0,0-1 0 0 0,0 0 0 0 0,1 0 0 0 0,-1 0 0 0 0,0 0 0 0 0,0 0 0 0 0,0 0 0 0 0,0 0 0 0 0,0 1 1 0 0,0-1-1 0 0,0 0 0 0 0,0 0 0 0 0,0 0 0 0 0,0 0 0 0 0,0 0 0 0 0,1 0 0 0 0,-1 0 0 0 0,0 0 0 0 0,0 0 1 0 0,0 0-1 0 0,0 0 0 0 0,0 0 0 0 0,0 0 0 0 0,1 0 0 0 0,-1 1 0 0 0,0-1 0 0 0,0 0 0 0 0,0 0 0 0 0,0 0 1 0 0,0 0-1 0 0,0 0 7 0 0,4-5-409 0 0,2-7 220 0 0,-5 1 156 0 0,-1 10 22 0 0,0 0-1 0 0,0 0 1 0 0,0 0-1 0 0,1 0 1 0 0,-1 0 0 0 0,0 0-1 0 0,0 1 1 0 0,1-1-1 0 0,-1 0 1 0 0,1-1 11 0 0,-1 4 57 0 0,1 0 1 0 0,-1 0-1 0 0,1 0 0 0 0,-1-1 1 0 0,0 1-1 0 0,0 0 0 0 0,0 1-57 0 0,0 12 36 0 0,1 0-1 0 0,0 0 0 0 0,1 0 0 0 0,1 0 0 0 0,0-1 0 0 0,1 1 0 0 0,4 9-35 0 0,-7-23-9 0 0,-1 0 1 0 0,0 0-1 0 0,1 0 0 0 0,-1 0 1 0 0,1 0-1 0 0,0 0 0 0 0,-1 0 1 0 0,1 0-1 0 0,0-1 0 0 0,-1 1 1 0 0,1 0-1 0 0,0 0 0 0 0,0-1 1 0 0,0 1-1 0 0,0 0 0 0 0,0-1 1 0 0,0 1-1 0 0,0-1 0 0 0,0 1 1 0 0,0-1-1 0 0,0 1 1 0 0,1-1 7 0 0,-1 0-30 0 0,0 0 0 0 0,0 0-1 0 0,0 0 1 0 0,0 0 0 0 0,0 0-1 0 0,0 0 1 0 0,0 0-1 0 0,0-1 1 0 0,0 1 0 0 0,0 0-1 0 0,-1-1 1 0 0,1 1-1 0 0,0-1 1 0 0,0 1 0 0 0,0-1-1 0 0,0 1 1 0 0,0-1 0 0 0,-1 0-1 0 0,1 1 1 0 0,0-1-1 0 0,-1 0 1 0 0,1 0 0 0 0,0 0 31 0 0,0 0-13 0 0,-1 0-1 0 0,1 0 1 0 0,-1 0 0 0 0,1-1 0 0 0,-1 1 0 0 0,0 0 0 0 0,0 0 0 0 0,1 0 0 0 0,-1-1 0 0 0,0 1 0 0 0,0 0 0 0 0,0 0-1 0 0,0-2 14 0 0,0-4-64 0 0,1-10 57 0 0,0 0 1 0 0,-2-3 6 0 0,1-2 332 0 0,-4 35 26 0 0,1-3-230 0 0,0 3-84 0 0,1 0-1 0 0,1 0 0 0 0,0 1 1 0 0,0-1-1 0 0,1 1 1 0 0,1 2-44 0 0,-1-13-5 0 0,1-1 0 0 0,-1 0 0 0 0,1 1 0 0 0,-1-1 0 0 0,1 0 0 0 0,0 1 5 0 0,-1-3-9 0 0,0 0 0 0 0,0 0 0 0 0,0 1 0 0 0,1-1 1 0 0,-1 0-1 0 0,0 0 0 0 0,0 1 0 0 0,0-1 0 0 0,0 0 0 0 0,1 0 1 0 0,-1 0-1 0 0,0 0 0 0 0,0 1 0 0 0,0-1 0 0 0,1 0 0 0 0,-1 0 0 0 0,0 0 1 0 0,0 0-1 0 0,1 0 0 0 0,-1 0 0 0 0,0 0 0 0 0,0 1 9 0 0,1-2-11 0 0,-1 1-1 0 0,1 0 0 0 0,-1 0 1 0 0,1 0-1 0 0,-1 0 0 0 0,1 0 1 0 0,-1 0-1 0 0,0-1 1 0 0,1 1-1 0 0,-1 0 0 0 0,1 0 1 0 0,-1-1-1 0 0,0 1 1 0 0,1 0-1 0 0,-1 0 0 0 0,0-1 1 0 0,1 1-1 0 0,-1-1 12 0 0,1 0-13 0 0,1-1-1 0 0,-1 0 1 0 0,0 0 0 0 0,0 0-1 0 0,0 0 1 0 0,0 0 0 0 0,0 0-1 0 0,0-1 1 0 0,0 0 13 0 0,4-12-60 0 0,-2 9 39 0 0,-1 0 0 0 0,0 0 0 0 0,-1 0 0 0 0,1 0-1 0 0,-1 0 1 0 0,0 0 0 0 0,-1-3 21 0 0,2-3-15 0 0,-1-6 41 0 0,-1 1-1 0 0,0-1 0 0 0,-1 0 1 0 0,-1 1-1 0 0,-2-6-25 0 0,0-5 89 0 0,1-13-89 0 0,2 21 145 0 0,-1 0 0 0 0,-1 0-1 0 0,-1 1 1 0 0,-4-15-145 0 0,6 25 3 0 0,0-1 0 0 0,1 0-1 0 0,0 0 1 0 0,1-5-3 0 0,-3-18 175 0 0,1 4-138 0 0,-1-5 62 0 0,2 19-35 0 0,-1 0 0 0 0,2-9-64 0 0,-1 2 22 0 0,1-13-112 0 0,4 9 112 0 0,-3 18 21 0 0,0 0 0 0 0,0 1 1 0 0,0-3-44 0 0,0-3 65 0 0,-1 10-50 0 0,1 0 1 0 0,-1 0-1 0 0,0 1 1 0 0,0-1-1 0 0,0-1-15 0 0,0 1 26 0 0,0 1-1 0 0,1 0 0 0 0,-1 0 1 0 0,1 0-1 0 0,0 0 0 0 0,0 0 1 0 0,0 0-26 0 0,5-11 5 0 0,0 0 0 0 0,1-6-5 0 0,-6 16 16 0 0,0 1-1 0 0,-1-1 0 0 0,1 0 0 0 0,-1 1 1 0 0,1-1-1 0 0,-1 0 0 0 0,0 1 0 0 0,0-1 1 0 0,-1 0-1 0 0,1 1 0 0 0,0-1 0 0 0,-1 1 1 0 0,1-1-1 0 0,-1 1 0 0 0,0-1 0 0 0,0 0-15 0 0,-3-10-25 0 0,4 11 31 0 0,-1 0 0 0 0,0 0-1 0 0,1 0 1 0 0,-1 0-1 0 0,0 0 1 0 0,0 0 0 0 0,0 0-1 0 0,0-1-5 0 0,-2 0-37 0 0,1 0-1 0 0,0 0 0 0 0,-1 0 1 0 0,0-1 37 0 0,2 3-11 0 0,0 1 0 0 0,0-1 0 0 0,1 0 1 0 0,-1 1-1 0 0,0-1 0 0 0,0 0 0 0 0,0 1 1 0 0,0-1-1 0 0,-1 1 0 0 0,1 0 0 0 0,0-1 1 0 0,0 1-1 0 0,0 0 0 0 0,0 0 0 0 0,0-1 1 0 0,-1 1 10 0 0,0 0-9 0 0,0-1 0 0 0,0 1 0 0 0,0-1 0 0 0,0 1 1 0 0,0-1-1 0 0,0 0 0 0 0,1 0 0 0 0,-1 0 1 0 0,0 0-1 0 0,1-1 0 0 0,-2 0 9 0 0,-8-5 42 0 0,9 6-55 0 0,0 0-1 0 0,0-1 1 0 0,1 1-1 0 0,-1 0 1 0 0,0-1 0 0 0,1 1-1 0 0,-1-1 1 0 0,1 0-1 0 0,0 1 1 0 0,-1-2 13 0 0,-2-2-34 0 0,-12-7 79 0 0,-6-14-402 0 0,16 17 302 0 0,6 8 48 0 0,-1-1 1 0 0,0 1-1 0 0,0-1 0 0 0,1 1 0 0 0,-1 0 0 0 0,0 0 0 0 0,0-1 0 0 0,0 1 0 0 0,-1 0 0 0 0,1 0 0 0 0,0 0 0 0 0,0 0 1 0 0,-1 0-1 0 0,1 0 0 0 0,0 1 0 0 0,-1-1 0 0 0,0 0 7 0 0,1 0 2 0 0,-1 1 1 0 0,1-1 0 0 0,0 1-1 0 0,0-1 1 0 0,0 0-1 0 0,-1 0 1 0 0,1 1 0 0 0,0-1-1 0 0,0 0 1 0 0,0 0-1 0 0,0 0 1 0 0,-1-2-3 0 0,1 2-21 0 0,0-1 0 0 0,-1 1-1 0 0,1 0 1 0 0,-1-1 0 0 0,1 1 0 0 0,-3-1 21 0 0,2 0-37 0 0,-1 1 1 0 0,0-1-1 0 0,1 0 1 0 0,0 0-1 0 0,-1 0 1 0 0,-1-3 36 0 0,2 3-11 0 0,0 0 0 0 0,-1 0-1 0 0,1-1 1 0 0,-1 1 0 0 0,-1 0 11 0 0,-1 0 30 0 0,0-1 39 0 0,-5-3-141 0 0,9 5 72 0 0,0 0 1 0 0,0 1-1 0 0,0-1 0 0 0,-1 0 0 0 0,1 0 1 0 0,0 1-1 0 0,0-1 0 0 0,0 0 0 0 0,0-1 0 0 0,0 1 4 0 0,0 0 0 0 0,0-1 0 0 0,1 1 0 0 0,-1 0 0 0 0,0-1 0 0 0,0 1-1 0 0,1-1 1 0 0,-1 0 0 0 0,1 1 0 0 0,-1-1 0 0 0,1 1 0 0 0,0-1 0 0 0,0 0-1 0 0,0 1 1 0 0,0-1 0 0 0,0 0 0 0 0,0 1 0 0 0,0-1-4 0 0,0 1 0 0 0,0 1 0 0 0,0 0 0 0 0,0 0 0 0 0,0-1-1 0 0,0 1 1 0 0,0 0 0 0 0,-1 0 0 0 0,1-1 0 0 0,0 1 0 0 0,0 0 0 0 0,0 0 0 0 0,0-1 0 0 0,0 1 0 0 0,-1 0 0 0 0,1 0 0 0 0,0-1 0 0 0,0 1 0 0 0,0 0 0 0 0,0 0 0 0 0,-1 0-1 0 0,1 0 1 0 0,0-1 0 0 0,0 1 0 0 0,-1 0 0 0 0,1 0 0 0 0,0 0 4 0 0,-1-1 0 0 0,1 1-1 0 0,-1 0 1 0 0,1 0 0 0 0,0-1-1 0 0,-1 1 1 0 0,1-1 0 0 0,-1 1-1 0 0,1 0 1 0 0,0-1 0 0 0,0 1-1 0 0,-1-1 1 0 0,1 1 0 0 0,0 0-1 0 0,0-1 1 0 0,0 1-1 0 0,-1-1 1 0 0,1 1 0 0 0,0-1-4 0 0,0-1 1 0 0,0-1 1 0 0,-1 1 0 0 0,1 0-1 0 0,-1 0 1 0 0,0 0 0 0 0,0-2-2 0 0,0 2-16 0 0,0 0 1 0 0,0 0-1 0 0,1 0 1 0 0,-1-1-1 0 0,1 1 1 0 0,-1 0-1 0 0,1 0 16 0 0,0 1 2 0 0,0 1 0 0 0,0 0-1 0 0,0 0 1 0 0,0 0 0 0 0,0 0-1 0 0,0 0 1 0 0,0-1 0 0 0,0 1 0 0 0,0 0-1 0 0,0 0 1 0 0,0 0 0 0 0,0 0 0 0 0,0-1-1 0 0,0 1 1 0 0,0 0 0 0 0,0 0-1 0 0,0 0 1 0 0,0 0 0 0 0,0-1 0 0 0,0 1-1 0 0,0 0 1 0 0,-1 0 0 0 0,1 0-1 0 0,0 0 1 0 0,0 0 0 0 0,0 0 0 0 0,0 0-1 0 0,0-1 1 0 0,0 1 0 0 0,-1 0 0 0 0,1 0-1 0 0,0 0 1 0 0,0 0 0 0 0,0 0-1 0 0,0 0 1 0 0,-1 0 0 0 0,1 0 0 0 0,0 0-1 0 0,0 0 1 0 0,0 0 0 0 0,0 0-1 0 0,0 0 1 0 0,-1 0 0 0 0,1 0 0 0 0,0 0-1 0 0,0 0 1 0 0,0 0 0 0 0,0 0 0 0 0,-1 0-1 0 0,1 0 1 0 0,0 0 0 0 0,0 0-1 0 0,0 0 1 0 0,0 0 0 0 0,0 1 0 0 0,-1-1-1 0 0,1 0-1 0 0,0 0-2 0 0,-1 0-1 0 0,1 0 0 0 0,-1 0 0 0 0,1 0 1 0 0,0 0-1 0 0,-1 0 0 0 0,1 0 1 0 0,-1 0-1 0 0,1 0 0 0 0,-1 0 0 0 0,1 0 1 0 0,-1 0-1 0 0,1 0 0 0 0,-1 0 0 0 0,1 0 3 0 0,-1-1 1 0 0,1 0 0 0 0,0 0 0 0 0,-1 1 0 0 0,1-1 0 0 0,0 0 0 0 0,-1 0 0 0 0,1 0 0 0 0,0 0 0 0 0,0 0 0 0 0,0 0 0 0 0,0 1 0 0 0,0-2-1 0 0,0-1-86 0 0,-1 2 83 0 0,1 1 7 0 0,0-1 1 0 0,0 1 0 0 0,0 0 0 0 0,0-1 0 0 0,0 1 0 0 0,0 0 0 0 0,0-1 0 0 0,0 1 0 0 0,0 0 0 0 0,0 0 0 0 0,0-1 0 0 0,-1 1 0 0 0,1 0-1 0 0,0-1 1 0 0,0 1 0 0 0,0 0 0 0 0,-1 0 0 0 0,1 0 0 0 0,0-1 0 0 0,0 1-5 0 0,-2-1 35 0 0,2-3-59 0 0,0 4 24 0 0,0 0 0 0 0,0 0 0 0 0,0 0 1 0 0,0 0-1 0 0,0 0 0 0 0,0 0 0 0 0,0 0 0 0 0,0 0 0 0 0,-1 0 0 0 0,1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0 0 0,0 0 3 0 0,0 0 0 0 0,0 0-1 0 0,0 0 1 0 0,-1 0 0 0 0,1 0-1 0 0,0 0 1 0 0,0 0 0 0 0,0 0-1 0 0,0 0 1 0 0,0 0 0 0 0,0 0-1 0 0,0 0 1 0 0,-1 0-1 0 0,1 0 1 0 0,0 0 0 0 0,0 0-1 0 0,0 0 1 0 0,0 0 0 0 0,0 0-1 0 0,0 0 1 0 0,0 0 0 0 0,0-1-1 0 0,-1 1 1 0 0,1 0-1 0 0,0 0 1 0 0,0 0 0 0 0,0 0-1 0 0,0 0 1 0 0,0 0 0 0 0,0 0-1 0 0,0 0 1 0 0,0 0 0 0 0,0 0-1 0 0,0 0 1 0 0,0-1 0 0 0,0 1-1 0 0,0 0 1 0 0,-1 0-1 0 0,1 0 1 0 0,0 0 0 0 0,0 0-1 0 0,0 0 1 0 0,0 0 0 0 0,0 0-1 0 0,0-1-2 0 0,-2-2-28 0 0,2 0-83 0 0,0 2 106 0 0,0 1 0 0 0,0-1 0 0 0,0 1 0 0 0,-1-1-1 0 0,1 0 1 0 0,0 1 0 0 0,0-1 0 0 0,0 0 0 0 0,0 1-1 0 0,-1-1 1 0 0,1 1 0 0 0,0-1 0 0 0,0 1 0 0 0,-1-1-1 0 0,1 1 1 0 0,0-1 0 0 0,-1 1 0 0 0,1-1 0 0 0,-1 1-1 0 0,1-1 1 0 0,-1 0 5 0 0,-1 0 3 0 0,0-1 1 0 0,0 0-1 0 0,0 0 0 0 0,0 0 0 0 0,-1-2-3 0 0,-4-2-10 0 0,6 6 9 0 0,0-1-1 0 0,0 0 1 0 0,1 1 0 0 0,-1-1-1 0 0,0 0 1 0 0,1 0-1 0 0,-1 1 1 0 0,0-1 0 0 0,1 0-1 0 0,-1 0 1 0 0,1 0 1 0 0,-1 0-14 0 0,1-1 0 0 0,-1 1 0 0 0,1 0 0 0 0,-1-1 0 0 0,1 1 0 0 0,0 0 0 0 0,0-1 0 0 0,-1 1 0 0 0,1 0 0 0 0,0-1 0 0 0,0 1 0 0 0,0-1 14 0 0,1-2 48 0 0,-3 1 18 0 0,2 3-66 0 0,0 0 1 0 0,0 0-1 0 0,0 0 0 0 0,0 0 0 0 0,0-1 0 0 0,0 1 0 0 0,0 0 0 0 0,0 0 0 0 0,0 0 0 0 0,0 0 0 0 0,-1-1 0 0 0,1 1 0 0 0,0 0 0 0 0,0 0 0 0 0,0 0 0 0 0,0 0 0 0 0,0-1 0 0 0,0 1 0 0 0,0 0 0 0 0,0 0 0 0 0,0 0 0 0 0,0 0 0 0 0,-1 0 0 0 0,1 0 1 0 0,0-1-1 0 0,0 1 0 0 0,0 0 0 0 0,0 0 0 0 0,0 0 0 0 0,-1 0 0 0 0,1 0 0 0 0,0 0 0 0 0,0 0 0 0 0,0 0 0 0 0,0 0 0 0 0,-1 0 0 0 0,1 0 0 0 0,0 0 0 0 0,0 0 0 0 0,0 0 0 0 0,0 0 0 0 0,-1 0 0 0 0,1 0 0 0 0,0 0 0 0 0,0 0 0 0 0,0 0 0 0 0,-1 0-7 0 0,1 0 36 0 0,-6-2 50 0 0,6 2-84 0 0,0 0 0 0 0,0 0 1 0 0,0 0-1 0 0,0 0 0 0 0,0 0 0 0 0,0 0 0 0 0,0 0 0 0 0,0 0 0 0 0,0 0 0 0 0,0 0 1 0 0,0 0-1 0 0,0 0 0 0 0,0 0 0 0 0,0 0 0 0 0,0 0 0 0 0,0 1 0 0 0,0-1 1 0 0,0 0-1 0 0,0 0 0 0 0,0 0 0 0 0,0 0 0 0 0,0 0 0 0 0,0 0 0 0 0,0 0 1 0 0,0 0-1 0 0,-1 0 0 0 0,1 0 0 0 0,0 0 0 0 0,0 0 0 0 0,0 0 0 0 0,0 0 0 0 0,0 0 1 0 0,0 0-1 0 0,0 0 0 0 0,0 0 0 0 0,0 0 0 0 0,0 0 5 0 0,-5-1 73 0 0,5 1-70 0 0,-1 0 1 0 0,1 0-1 0 0,0 0 0 0 0,0 0 0 0 0,0 0 0 0 0,-1 0 0 0 0,1 0 0 0 0,0 0 0 0 0,0 0 0 0 0,0 0 1 0 0,0 0-1 0 0,-1 0 0 0 0,1 0 0 0 0,0 0 0 0 0,0 0 0 0 0,0 0 0 0 0,0 0 0 0 0,-1 1 0 0 0,1-1 1 0 0,0 0-1 0 0,0 0 0 0 0,0 0 0 0 0,0 0 0 0 0,0 0 0 0 0,-1 0 0 0 0,1 1 0 0 0,0-1 1 0 0,0 0-1 0 0,0 0 0 0 0,0 0 0 0 0,0 0 0 0 0,0 1 0 0 0,0-1-3 0 0,-2 1 42 0 0,2 1-20 0 0,0-2-15 0 0,-1 2-17 0 0,0-1 17 0 0,0 0 0 0 0,0 0 0 0 0,0 0 0 0 0,1-1 0 0 0,-1 1 0 0 0,0 0 0 0 0,1 0 0 0 0,-1 0 0 0 0,0 1 0 0 0,1-1-7 0 0,-1 0-2 0 0,1 0-1 0 0,0 0 1 0 0,-1 0 0 0 0,1 0-1 0 0,0 0 1 0 0,0-1 0 0 0,0 1-1 0 0,0 0 1 0 0,0 0 0 0 0,0 0 2 0 0,0 0 6 0 0,0 0 1 0 0,0 0-1 0 0,0-1 1 0 0,0 1-1 0 0,0 0 1 0 0,0 0-1 0 0,-1 0 1 0 0,1-1-1 0 0,0 1 1 0 0,0 0-1 0 0,-1 0 1 0 0,1-1-1 0 0,0 1-6 0 0,-1 0 13 0 0,1-1 0 0 0,0 1 0 0 0,0-1 0 0 0,0 1 0 0 0,0-1 0 0 0,-1 1 0 0 0,1-1 0 0 0,0 1 0 0 0,0-1 0 0 0,0 1 0 0 0,0-1 0 0 0,0 1 0 0 0,0 0 0 0 0,0-1 0 0 0,1 1 0 0 0,-1-1 0 0 0,0 1-13 0 0,0 0 142 0 0,0-1-127 0 0,0 1 1 0 0,0 0 0 0 0,0 0-1 0 0,0 0 1 0 0,0 0-1 0 0,0 0 1 0 0,0 0-1 0 0,0 0 1 0 0,0 0-1 0 0,0 0 1 0 0,-1 0-1 0 0,1 0 1 0 0,0 0-1 0 0,-1 0-15 0 0,-1 6-20 0 0,1 0 53 0 0,1-5-36 0 0,0 0 0 0 0,0 0 0 0 0,0-1 0 0 0,-1 1 0 0 0,1 0 0 0 0,0 0 0 0 0,-1 0 0 0 0,0-1 0 0 0,0 2 3 0 0,0-1 14 0 0,0 1 1 0 0,1-1 0 0 0,-1 1-1 0 0,0-1 1 0 0,1 1 0 0 0,0 2-15 0 0,-1-2-18 0 0,1 1 0 0 0,-1-1 0 0 0,0 0 0 0 0,-1 4 18 0 0,-2 2 43 0 0,2-3-3 0 0,-1-1-1 0 0,1 1 0 0 0,1 0 0 0 0,-1-1 1 0 0,0 5-40 0 0,-3 17-58 0 0,5-27 63 0 0,0 1 0 0 0,0-1 0 0 0,0 1 0 0 0,0 0 0 0 0,0-1 0 0 0,-1 1 0 0 0,1 0-1 0 0,0-1 1 0 0,0 1 0 0 0,-1-1 0 0 0,1 1 0 0 0,0-1 0 0 0,-1 1-5 0 0,1-1 5 0 0,-1 1 0 0 0,1 0 0 0 0,0-1 1 0 0,-1 1-1 0 0,1-1 0 0 0,0 1 0 0 0,0-1 0 0 0,-1 1 0 0 0,1 0 1 0 0,0-1-1 0 0,0 1 0 0 0,0 0 0 0 0,0-1-5 0 0,-1 6 19 0 0,1 0 1 0 0,-1-1-1 0 0,-1 1 0 0 0,1-1 1 0 0,-1 1-1 0 0,0-1 0 0 0,0 1 1 0 0,-1 1-20 0 0,1 7 36 0 0,-1 8 34 0 0,-1-8-100 0 0,2-9 43 0 0,1 0 1 0 0,-1-1-1 0 0,0 1 1 0 0,-1 0 0 0 0,1 0-14 0 0,1-3-14 0 0,0-1 0 0 0,0 1 1 0 0,0 0-1 0 0,1 0 0 0 0,-1-1 1 0 0,1 1-1 0 0,0 0 0 0 0,-1 0 1 0 0,1 0 13 0 0,0 1 41 0 0,-2 11 154 0 0,-11 24-375 0 0,11-32 139 0 0,0 0 0 0 0,0-1 0 0 0,-1 1 0 0 0,-1 0 41 0 0,-7 17-209 0 0,9-18 31 0 0,2-8 34 0 0,5-15-32 0 0,-1 5 159 0 0,-2 7 23 0 0,0 0 1 0 0,0 0-1 0 0,0 0 1 0 0,2-1-7 0 0,-1 1 58 0 0,0-1 0 0 0,0 1 0 0 0,0-5-58 0 0,-7 23 70 0 0,-1 0 1 0 0,-4 8-71 0 0,0-2 48 0 0,-3 14-48 0 0,-11 47 91 0 0,21-65-15 0 0,1-13-83 0 0,1 0 0 0 0,0-1 0 0 0,0 1 0 0 0,0 0 0 0 0,0 0 0 0 0,0-1 1 0 0,0 1-1 0 0,0 0 0 0 0,0-1 0 0 0,1 1 0 0 0,-1 0 0 0 0,0-1 0 0 0,0 1 0 0 0,1 0 0 0 0,-1-1 1 0 0,0 1-1 0 0,1 0 7 0 0,-1-1-3 0 0,1 0 0 0 0,-1-1 0 0 0,0 1 0 0 0,1 0 0 0 0,-1 0 0 0 0,1 0 0 0 0,-1 0 0 0 0,1-1 0 0 0,-1 1 0 0 0,0 0 0 0 0,1 0 0 0 0,-1-1 0 0 0,0 1 0 0 0,1 0 0 0 0,-1-1 0 0 0,0 1 0 0 0,1 0 0 0 0,-1-1 0 0 0,0 1 0 0 0,0 0 0 0 0,1-1 0 0 0,-1 1 0 0 0,0-1 3 0 0,0 1 19 0 0,9-13 214 0 0,-1 0 0 0 0,3-7-233 0 0,-10 18-14 0 0,18-30-226 0 0,-10 19 175 0 0,4-10 65 0 0,-10 14-256 0 0,-3 8 97 0 0,-2 6 290 0 0,-13 26-42 0 0,2-5-143 0 0,7-13 83 0 0,4-10-41 0 0,0 0 1 0 0,1-1-1 0 0,0 1 0 0 0,0 0 0 0 0,0 0 1 0 0,0 0-1 0 0,0 0 0 0 0,0 0 1 0 0,1 0-1 0 0,0 0 0 0 0,-1 0 1 0 0,1 0-1 0 0,0 2 12 0 0,0-5 0 0 0,0 1-1 0 0,0-1 1 0 0,0 0 0 0 0,0 0-1 0 0,0 0 1 0 0,0 1-1 0 0,0-1 1 0 0,1 0 0 0 0,-1 0-1 0 0,0 0 1 0 0,0 1 0 0 0,0-1-1 0 0,0 0 1 0 0,0 0 0 0 0,0 0-1 0 0,0 1 1 0 0,0-1 0 0 0,0 0-1 0 0,1 0 1 0 0,-1 0 0 0 0,0 0-1 0 0,0 1 1 0 0,0-1-1 0 0,0 0 1 0 0,1 0 0 0 0,-1 0-1 0 0,0 0 1 0 0,0 0 0 0 0,0 0-1 0 0,0 0 1 0 0,1 0 0 0 0,-1 1-1 0 0,0-1 1 0 0,0 0 0 0 0,0 0-1 0 0,1 0 1 0 0,-1 0-1 0 0,0 0 1 0 0,0 0 0 0 0,1 0-1 0 0,-1 0 1 0 0,0 0 0 0 0,0 0-1 0 0,0 0 1 0 0,1 0 0 0 0,-1-1-1 0 0,0 1 1 0 0,0 0 0 0 0,0 0-1 0 0,1 0 1 0 0,-1 0 0 0 0,0 0-1 0 0,0 0 1 0 0,0 0-1 0 0,0 0 1 0 0,1-1 0 0 0,-1 1-1 0 0,0 0 1 0 0,0 0 0 0 0,0 0 0 0 0,11-12 90 0 0,-9 10-67 0 0,10-16-40 0 0,-3 4 75 0 0,27-36-19 0 0,-35 50-48 0 0,-1-1 0 0 0,1 0 1 0 0,-1 1-1 0 0,0-1 0 0 0,0 1 0 0 0,1-1 0 0 0,-1 1 1 0 0,0-1-1 0 0,0 0 0 0 0,0 1 0 0 0,1-1 0 0 0,-1 0 1 0 0,0 1-1 0 0,0-1 9 0 0,0-1-9 0 0,0 5 17 0 0,0-1 4 0 0,0 0 1 0 0,0 0-1 0 0,-1-1 1 0 0,1 1-1 0 0,-1 0 1 0 0,1-1-1 0 0,-1 1 1 0 0,0 0-1 0 0,1-1 1 0 0,-1 1-1 0 0,0-1 1 0 0,0 1-1 0 0,-1 0-12 0 0,-3 9-11 0 0,0-2-8 0 0,4-8 0 0 0,0 1 0 0 0,1-1 0 0 0,-1 1 0 0 0,0-1 1 0 0,1 1-1 0 0,-1-1 0 0 0,1 1 0 0 0,-1 0 1 0 0,1 0 18 0 0,0-2-2 0 0,0 0 1 0 0,0 0 0 0 0,0 0 0 0 0,0 0 0 0 0,0 0 0 0 0,0 0-1 0 0,0 0 1 0 0,0-1 0 0 0,0 1 0 0 0,1 0 0 0 0,-1 0-1 0 0,0 0 1 0 0,0 0 0 0 0,0 0 0 0 0,0 0 0 0 0,0 0 0 0 0,0 0-1 0 0,0 0 1 0 0,0 0 0 0 0,0 0 0 0 0,0 0 0 0 0,1 0-1 0 0,-1 0 1 0 0,0 0 0 0 0,0 0 0 0 0,0 0 0 0 0,0 0 0 0 0,0 0-1 0 0,0 0 1 0 0,0 0 0 0 0,0 0 0 0 0,0 0 0 0 0,0 0-1 0 0,0 1 1 0 0,0-1 0 0 0,1 0 0 0 0,-1 0 0 0 0,0 0 0 0 0,0 0-1 0 0,0 0 1 0 0,0 0 0 0 0,0 0 0 0 0,0 0 0 0 0,0 0 0 0 0,0 0-1 0 0,0 0 1 0 0,0 0 0 0 0,0 0 0 0 0,0 0 0 0 0,0 1-1 0 0,0-1 1 0 0,0 0 0 0 0,0 0 0 0 0,0 0 0 0 0,0 0 0 0 0,0 0 0 0 0,5-7-82 0 0,-5 6 137 0 0,30-51-200 0 0,-19 22 86 0 0,-19 50 27 0 0,-24 52 174 0 0,31-71-145 0 0,1 0-1 0 0,0-1 1 0 0,-1 1-1 0 0,1 0 1 0 0,0 0-1 0 0,0-1 1 0 0,-1 1-1 0 0,1 0 1 0 0,0 0-1 0 0,0 0 1 0 0,0-1-1 0 0,0 1 1 0 0,0 0-1 0 0,0 0 1 0 0,0 0-1 0 0,0-1 1 0 0,0 1-1 0 0,1 0 1 0 0,-1 0-1 0 0,0-1 1 0 0,0 1-1 0 0,1 0 1 0 0,-1 0-1 0 0,0-1 1 0 0,1 1-1 0 0,-1 0 1 0 0,1-1-1 0 0,-1 1 1 0 0,1 0-1 0 0,-1-1 1 0 0,1 1-1 0 0,0-1 5 0 0,-1 1-1 0 0,0-1-1 0 0,0 0 1 0 0,1 0 0 0 0,-1 0-1 0 0,0 0 1 0 0,0 0-1 0 0,0 0 1 0 0,1 0 0 0 0,-1 0-1 0 0,0 0 1 0 0,0 0 0 0 0,0 0-1 0 0,1 0 1 0 0,-1 0-1 0 0,0 0 1 0 0,0 0 0 0 0,0 0-1 0 0,1 0 1 0 0,-1 0-1 0 0,0 0 1 0 0,0-1 0 0 0,0 1-1 0 0,1 0 1 0 0,-1 0-1 0 0,0 0 1 0 0,0 0 0 0 0,0 0-1 0 0,0 0 1 0 0,1-1 1 0 0,5-5 98 0 0,-6 5-96 0 0,0 1-1 0 0,1-1 0 0 0,-1 1 0 0 0,0-1 0 0 0,1 1 1 0 0,-1 0-1 0 0,0-1 0 0 0,1 1 0 0 0,-1-1 1 0 0,1 1-1 0 0,-1 0 0 0 0,1-1 0 0 0,-1 1 0 0 0,1 0 1 0 0,-1 0-1 0 0,1-1 0 0 0,-1 1 0 0 0,1 0-1 0 0,-1 0-4 0 0,1 0-1 0 0,-1 0 1 0 0,0 0 0 0 0,0 0-1 0 0,0 1 1 0 0,1-1-1 0 0,-1 0 1 0 0,0 0-1 0 0,0 0 1 0 0,0 0 0 0 0,0 0-1 0 0,1 1 1 0 0,-1-1-1 0 0,0 0 1 0 0,0 0 0 0 0,0 0-1 0 0,0 1 1 0 0,0-1-1 0 0,0 0 1 0 0,1 0 0 0 0,-1 0-1 0 0,0 1 1 0 0,0-1-1 0 0,0 0 1 0 0,0 0-1 0 0,0 0 1 0 0,0 1 0 0 0,0-1-1 0 0,0 0 1 0 0,0 0-1 0 0,0 1 1 0 0,0-1 0 0 0,0 0-1 0 0,0 0 1 0 0,0 0-1 0 0,0 1 1 0 0,-1-1 0 0 0,1 0-1 0 0,0 0 1 0 0,0 1-1 0 0,0-1 1 0 0,0 0-1 0 0,0 0 1 0 0,0 0 4 0 0,0 1-7 0 0,-1-1 0 0 0,1 0 1 0 0,0 0-1 0 0,0 1 0 0 0,0-1 0 0 0,0 0 0 0 0,0 0 0 0 0,0 1 0 0 0,0-1 1 0 0,0 0-1 0 0,0 1 0 0 0,0-1 0 0 0,0 0 0 0 0,0 0 0 0 0,0 1 0 0 0,0-1 1 0 0,0 0-1 0 0,0 1 0 0 0,0-1 0 0 0,0 0 0 0 0,0 0 0 0 0,0 1 0 0 0,0-1 1 0 0,0 0-1 0 0,0 0 0 0 0,1 1 0 0 0,-1-1 0 0 0,0 0 0 0 0,0 0 0 0 0,0 1 1 0 0,1-1-1 0 0,-1 0 7 0 0,1 1-134 0 0,2 1-132 0 0,-3-1 260 0 0,-2 4 29 0 0,2-4-21 0 0,0-1-1 0 0,0 0 1 0 0,0 0-1 0 0,0 1 0 0 0,0-1 1 0 0,0 0-1 0 0,0 1 1 0 0,-1-1-1 0 0,1 0 1 0 0,0 0-1 0 0,0 0 1 0 0,0 1-1 0 0,0-1 1 0 0,-1 0-1 0 0,1 0 1 0 0,0 0-1 0 0,0 1 1 0 0,-1-1-1 0 0,1 0 1 0 0,0 0-1 0 0,0 0 1 0 0,-1 0-1 0 0,1 0 1 0 0,0 0-1 0 0,-1 1-1 0 0,-9 2-119 0 0,3-1-104 0 0,-1 1-55 0 0,0 0 0 0 0,-7 1 278 0 0,8 0-146 0 0,7-4 142 0 0,-1 1-1 0 0,1-1 1 0 0,0 1 0 0 0,-1-1-1 0 0,1 0 1 0 0,-1 0-1 0 0,1 1 1 0 0,0-1 0 0 0,-1 0-1 0 0,1 0 1 0 0,-1 1-1 0 0,1-1 1 0 0,-1 0 0 0 0,1 0-1 0 0,-1 0 1 0 0,1 0-1 0 0,-1 0 1 0 0,1 0 0 0 0,-1 0-1 0 0,0 0 5 0 0,-1 0 182 0 0,4 2-225 0 0,-2-2 51 0 0,0 0 1 0 0,0 0 0 0 0,0 0-1 0 0,1 0 1 0 0,-1 0 0 0 0,0 0-1 0 0,0 0 1 0 0,1 0 0 0 0,-1 0 0 0 0,0 0-1 0 0,0 0 1 0 0,0 0 0 0 0,1 0-1 0 0,-1 0 1 0 0,0 0 0 0 0,0 0-1 0 0,1 0 1 0 0,-1 0 0 0 0,0 0-1 0 0,0 0 1 0 0,0-1 0 0 0,1 1 0 0 0,-1 0-1 0 0,0 0 1 0 0,0 0 0 0 0,0 0-1 0 0,0 0 1 0 0,1-1 0 0 0,-1 1-1 0 0,0 0 1 0 0,0 0 0 0 0,0 0-1 0 0,0-1 1 0 0,0 1 0 0 0,0 0 0 0 0,1 0-1 0 0,-1 0-8 0 0,2-2 32 0 0,-1 0 1 0 0,1 1-1 0 0,0 0 0 0 0,1-1 0 0 0,-1 1 0 0 0,0 0 0 0 0,0 0 0 0 0,0 0 1 0 0,3 0-33 0 0,3 0 197 0 0,-8 1-190 0 0,1 0 0 0 0,0 0 0 0 0,-1 0 0 0 0,1 0 0 0 0,-1 0 0 0 0,1 0 0 0 0,-1 0 0 0 0,1 0 1 0 0,-1 0-1 0 0,1 0 0 0 0,-1 0 0 0 0,1-1 0 0 0,-1 1 0 0 0,1 0 0 0 0,-1 0 0 0 0,1-1 0 0 0,-1 1 0 0 0,1 0 0 0 0,-1 0 0 0 0,1-1-7 0 0,-1 1 7 0 0,0 0 0 0 0,0 0 0 0 0,1-1 0 0 0,-1 1-1 0 0,0 0 1 0 0,0 0 0 0 0,0 0 0 0 0,1 0 0 0 0,-1 0 0 0 0,0 0-1 0 0,0 0 1 0 0,1 0 0 0 0,-1 0 0 0 0,0 0 0 0 0,0 0-1 0 0,0 0 1 0 0,1 0 0 0 0,-1 0 0 0 0,0 0 0 0 0,0 0 0 0 0,1 0-1 0 0,-1 0 1 0 0,0 1 0 0 0,0-1 0 0 0,0 0 0 0 0,1 0-1 0 0,-1 0 1 0 0,0 0 0 0 0,0 0-7 0 0,1 1-2 0 0,-1-1 0 0 0,0 0 0 0 0,1 0 0 0 0,-1 0 0 0 0,1 0 0 0 0,-1 1 0 0 0,1-1 0 0 0,-1 0-1 0 0,1 0 1 0 0,-1 0 0 0 0,0 0 0 0 0,1 0 0 0 0,-1 0 0 0 0,1 0 0 0 0,-1 0 2 0 0,2-1 24 0 0,-1 1 0 0 0,1-1 0 0 0,-1 1 1 0 0,1-1-1 0 0,-1 0 0 0 0,1 0 0 0 0,-1 0-24 0 0,5-2 48 0 0,-2 3 38 0 0,-2 1-18 0 0,2 1-83 0 0,-1-1 91 0 0,-2-1-81 0 0,-1 1-1 0 0,1-1 1 0 0,0 0 0 0 0,0 0-1 0 0,0 0 1 0 0,-1 0 0 0 0,1 0-1 0 0,0 0 1 0 0,0 0 0 0 0,0 0-1 0 0,-1 0 1 0 0,1 0-1 0 0,0-1 1 0 0,0 1 0 0 0,0 0-1 0 0,0-1 6 0 0,0 1 3 0 0,-1 0-1 0 0,1-1 0 0 0,0 1 1 0 0,0 0-1 0 0,-1 0 0 0 0,1 0 1 0 0,0 0-1 0 0,0-1 0 0 0,0 1 1 0 0,-1 0-1 0 0,1 1 0 0 0,0-1 1 0 0,0 0-1 0 0,0 0-2 0 0,12 1-54 0 0,-13-1 80 0 0,8 1-77 0 0,-7-1 54 0 0,0 0-1 0 0,0-1 1 0 0,0 1-1 0 0,0 0 0 0 0,0 0 1 0 0,0 0-1 0 0,0 0 1 0 0,0 0-1 0 0,0 0 1 0 0,0 0-1 0 0,0 0 1 0 0,0 0-1 0 0,0 0 1 0 0,0 0-3 0 0,0 1 14 0 0,0-1 0 0 0,0 0 0 0 0,0 0 0 0 0,0 0 0 0 0,0 0 1 0 0,0 0-1 0 0,-1 0 0 0 0,1 0 0 0 0,0 0 0 0 0,1-1-14 0 0,-1 2-9 0 0,1 0 0 0 0,0 0-1 0 0,-1 0 1 0 0,1 0 0 0 0,0 0 0 0 0,-1 0 0 0 0,1 0-1 0 0,-1 1 10 0 0,1 0 41 0 0,0-1-46 0 0,-1-1-1 0 0,1 1 1 0 0,0 0 0 0 0,-1 0-1 0 0,1-1 1 0 0,0 1 0 0 0,0-1 0 0 0,-1 1-1 0 0,3-1 6 0 0,6 3-90 0 0,3 4 20 0 0,-12-7 71 0 0,-1 0 0 0 0,1 1-1 0 0,-1-1 1 0 0,1 1 0 0 0,-1-1 0 0 0,1 1 0 0 0,-1-1 0 0 0,1 1-1 0 0,-1-1 1 0 0,0 1 0 0 0,1-1 0 0 0,-1 1 0 0 0,0-1 0 0 0,1 1-1 0 0,-1 0 1 0 0,0-1 0 0 0,0 1 0 0 0,0 0 0 0 0,0-1-1 0 0,0 1-2 0 0,0-1-1 0 0,0 0 1 0 0,0 0 0 0 0,0 0-1 0 0,0 0 1 0 0,1 1 0 0 0,-1-1 0 0 0,0 0-1 0 0,0 0 1 0 0,0 0 0 0 0,0 0 0 0 0,0 0-1 0 0,0 1 1 0 0,0-1 0 0 0,0 0 0 0 0,0 0-1 0 0,0 0 1 0 0,0 0 0 0 0,0 0 0 0 0,1 0-1 0 0,-1 0 1 0 0,0 1 0 0 0,0-1-1 0 0,0 0 1 0 0,0 0 0 0 0,0 0 0 0 0,0 0-1 0 0,1 0 1 0 0,-1 0 0 0 0,0 0 0 0 0,0 0-1 0 0,0 0 1 0 0,0 0 0 0 0,0 0 0 0 0,1 0-1 0 0,-1 0 1 0 0,0 0 0 0 0,0 0 0 0 0,0 0-1 0 0,0 0 1 0 0,0 0 0 0 0,1 0-1 0 0,-1 0 1 0 0,0 0 0 0 0,0 0 0 0 0,0 0-1 0 0,0 0 1 0 0,0 0 0 0 0,1 0 0 0 0,-1 0-1 0 0,0 0 1 0 0,0 0 0 0 0,0 0 0 0 0,0-1-1 0 0,0 1 1 0 0,0 0 0 0 0,1 0 0 0 0,-1 0-1 0 0,0 0 3 0 0,1-1-17 0 0,-1 1 1 0 0,1 0-1 0 0,-1-1 0 0 0,1 1 0 0 0,0-1 0 0 0,-1 1 1 0 0,1-1-1 0 0,-1 0 0 0 0,1 1 0 0 0,-1-1 0 0 0,0 0 1 0 0,1 1-1 0 0,-1-1 17 0 0,4-12 20 0 0,-1 0 0 0 0,0-1 1 0 0,-1 1-1 0 0,-1-1-20 0 0,1-28-47 0 0,-1 17 82 0 0,1 0 1 0 0,1-1-36 0 0,-2 17 26 0 0,1 0 0 0 0,-2-1 0 0 0,1 1-1 0 0,-1-4-25 0 0,-1 10 12 0 0,1 0-1 0 0,0-1 0 0 0,-1 1 0 0 0,0 0 1 0 0,0 0-1 0 0,0 0 0 0 0,0 0 0 0 0,0 0 1 0 0,-1 0-1 0 0,1 0 0 0 0,-1 0 0 0 0,0 1 0 0 0,-1-3-11 0 0,-1 1-75 0 0,-7-9 145 0 0,11 13-68 0 0,-1 0 0 0 0,1-1 0 0 0,-1 1 0 0 0,1 0 1 0 0,0 0-1 0 0,-1-1 0 0 0,1 1 0 0 0,0 0 0 0 0,-1 0 0 0 0,1 0 1 0 0,-1-1-1 0 0,1 1 0 0 0,-1 0 0 0 0,1 0 0 0 0,0 0 1 0 0,-1 0-1 0 0,1 0 0 0 0,-1 0 0 0 0,1 0 0 0 0,-1 0 0 0 0,1 0 1 0 0,-1 0-1 0 0,1 0 0 0 0,0 1 0 0 0,-1-1 0 0 0,1 0 1 0 0,-1 0-1 0 0,1 0 0 0 0,0 0 0 0 0,-1 1 0 0 0,1-1 0 0 0,-1 0-2 0 0,-9 9-29 0 0,0 1-1 0 0,1 0 1 0 0,0 0-1 0 0,1 1 0 0 0,-1 2 30 0 0,8-12-1 0 0,-9 15-48 0 0,10-16 47 0 0,-1 1-1 0 0,1 0 1 0 0,-1 0 0 0 0,1-1-1 0 0,0 1 1 0 0,0 0-1 0 0,-1 0 1 0 0,1-1 0 0 0,0 1-1 0 0,0 0 1 0 0,0 0 0 0 0,0-1-1 0 0,0 1 1 0 0,0 0 0 0 0,0 0-1 0 0,0 0 1 0 0,0-1-1 0 0,0 1 1 0 0,0 0 0 0 0,0 0-1 0 0,1 0 3 0 0,-1-1-1 0 0,0 0-1 0 0,0 0 0 0 0,0 0 0 0 0,0 0 0 0 0,0 0 0 0 0,1 0 0 0 0,-1 0 1 0 0,0 0-1 0 0,0 0 0 0 0,0 1 0 0 0,0-1 0 0 0,0 0 0 0 0,0 0 1 0 0,1 0-1 0 0,-1 0 0 0 0,0 0 0 0 0,0 0 0 0 0,0 0 0 0 0,0 0 0 0 0,0 0 1 0 0,1 0-1 0 0,-1 0 0 0 0,0 0 0 0 0,0 0 0 0 0,0 0 0 0 0,0 0 1 0 0,1 0-1 0 0,-1 0 0 0 0,0 0 0 0 0,0-1 0 0 0,0 1 0 0 0,0 0 0 0 0,0 0 1 0 0,0 0-1 0 0,1 0 0 0 0,-1 0 0 0 0,0 0 0 0 0,0 0 0 0 0,0 0 1 0 0,0 0-1 0 0,0-1 0 0 0,0 1 0 0 0,0 0 0 0 0,0 0 0 0 0,0 0 0 0 0,1 0 1 0 0,-1 0-1 0 0,0 0 0 0 0,0-1 0 0 0,0 1 0 0 0,0 0 0 0 0,0 0 0 0 0,0 0 3 0 0,5-12-76 0 0,-2 7 34 0 0,2-5 43 0 0,1-1-1 0 0,-2 0 1 0 0,1 0 0 0 0,-2-1-1 0 0,2-7-1 0 0,0 3-5 0 0,2-9 16 0 0,-1 0 1 0 0,-1 0-1 0 0,0-13-11 0 0,-5 38 1 0 0,1-2 5 0 0,-1 0 0 0 0,0 0 1 0 0,0 0-1 0 0,0 0 0 0 0,0 0 1 0 0,0 0-1 0 0,0 0 0 0 0,-1-1 1 0 0,0 0-7 0 0,1 3 2 0 0,0 0 0 0 0,0 0 1 0 0,0 0-1 0 0,0 0 1 0 0,0-1-1 0 0,0 1 0 0 0,0 0 1 0 0,0 0-1 0 0,-1 0 0 0 0,1 0 1 0 0,0 0-1 0 0,0 0 1 0 0,0 0-1 0 0,0 0 0 0 0,0 0 1 0 0,0 0-1 0 0,0 0 0 0 0,-1 0 1 0 0,1 0-1 0 0,0 0 1 0 0,0 0-1 0 0,0 0 0 0 0,0 0 1 0 0,0 0-1 0 0,0 0 0 0 0,-1 0 1 0 0,1 0-1 0 0,0 0 1 0 0,0 0-1 0 0,0 0 0 0 0,0 0 1 0 0,0 0-1 0 0,0 0 0 0 0,-1 0 1 0 0,1 0-1 0 0,0 0 1 0 0,0 0-1 0 0,0 0 0 0 0,0 0 1 0 0,0 0-1 0 0,0 0 0 0 0,0 0 1 0 0,0 1-1 0 0,0-1 1 0 0,-1 0-1 0 0,1 0 0 0 0,0 0 1 0 0,0 0-1 0 0,0 0 0 0 0,0 0 1 0 0,0 0-1 0 0,0 1 1 0 0,0-1-1 0 0,0 0 0 0 0,0 0 1 0 0,0 0-1 0 0,0 0 0 0 0,0 0 1 0 0,0 0-3 0 0,-5 9 64 0 0,5-8-51 0 0,-7 16-5 0 0,1-1 1 0 0,0 1-1 0 0,2 0 0 0 0,0 0 0 0 0,0 0 0 0 0,1 4-8 0 0,3-20 7 0 0,0 0-1 0 0,0 0 0 0 0,0 0 0 0 0,0 0 0 0 0,0 0 0 0 0,0-1 0 0 0,0 1 0 0 0,0 0 0 0 0,0 0 0 0 0,0 0 1 0 0,1 0-1 0 0,-1 0 0 0 0,0 0 0 0 0,1 0-6 0 0,-1-1-9 0 0,0 0 1 0 0,1 0-1 0 0,-1 0 1 0 0,0 0-1 0 0,0 0 1 0 0,1 0-1 0 0,-1-1 1 0 0,0 1-1 0 0,0 0 1 0 0,0 0-1 0 0,1 0 1 0 0,-1 0-1 0 0,0-1 1 0 0,0 1-1 0 0,0 0 1 0 0,1 0 0 0 0,-1 0-1 0 0,0 0 1 0 0,0-1-1 0 0,0 1 1 0 0,0 0-1 0 0,0 0 1 0 0,0-1-1 0 0,0 1 1 0 0,1 0-1 0 0,-1 0 9 0 0,3-7-23 0 0,1-4-66 0 0,0 0 1 0 0,-1 0-1 0 0,0 0 0 0 0,-1 0 1 0 0,0-1-1 0 0,-1 1 1 0 0,0-7 88 0 0,2-8-114 0 0,-1 15 118 0 0,-2 11 0 0 0,0 0 0 0 0,0 0 0 0 0,0-1-1 0 0,0 1 1 0 0,0 0 0 0 0,0 0 0 0 0,0 0 0 0 0,0 0-1 0 0,0 0 1 0 0,0 0 0 0 0,0 0 0 0 0,0 0 0 0 0,0 0-1 0 0,0-1 1 0 0,0 1 0 0 0,0 0 0 0 0,0 0 0 0 0,0 0-1 0 0,0 0 1 0 0,0 0 0 0 0,0 0 0 0 0,0 0 0 0 0,0 0-1 0 0,0 0 1 0 0,0-1 0 0 0,0 1 0 0 0,0 0 0 0 0,0 0-1 0 0,0 0 1 0 0,0 0 0 0 0,-1 0 0 0 0,1 0 0 0 0,0 0-1 0 0,0 0 1 0 0,0 0 0 0 0,0 0 0 0 0,0 0 0 0 0,0 0-1 0 0,0 0 1 0 0,0 0 0 0 0,0 0 0 0 0,0 0 0 0 0,-1 0-1 0 0,1 0 1 0 0,0 0 0 0 0,0 0 0 0 0,0 0-1 0 0,0 0 1 0 0,0 0 0 0 0,0 0 0 0 0,0 0 0 0 0,0 0-1 0 0,0 0 1 0 0,-1 0 0 0 0,1 0 0 0 0,0 0 0 0 0,0 0-1 0 0,0 0 1 0 0,0 0 0 0 0,0 0-4 0 0,-4 3 174 0 0,-6 15-75 0 0,4-7-47 0 0,1 0-1 0 0,-4 11-51 0 0,8-19 4 0 0,3-4-55 0 0,0-6-74 0 0,-1 5 121 0 0,0 0-1 0 0,-1 0 1 0 0,1 0-1 0 0,0 0 1 0 0,0 0-1 0 0,0-1 5 0 0,4-10-67 0 0,3-29-349 0 0,-7 36 427 0 0,-1 1 1 0 0,0 0-1 0 0,0 0 1 0 0,0-1-1 0 0,-1 1 1 0 0,0-3-12 0 0,1 8 3 0 0,0 0 1 0 0,-1-1 0 0 0,1 1-1 0 0,0 0 1 0 0,0-1-1 0 0,-1 1 1 0 0,1 0-1 0 0,0 0 1 0 0,-1 0 0 0 0,1-1-1 0 0,-1 1 1 0 0,1 0-1 0 0,0 0 1 0 0,-1 0-1 0 0,1 0 1 0 0,0 0 0 0 0,-1 0-1 0 0,1 0-3 0 0,-1-1 2 0 0,1 1 0 0 0,0 0 0 0 0,0 0 1 0 0,0 0-1 0 0,0 0 0 0 0,-1 0 0 0 0,1 0 0 0 0,0 0 0 0 0,0 0 0 0 0,0 0 0 0 0,0 0 0 0 0,-1 0 1 0 0,1 0-1 0 0,0 0 0 0 0,0 0 0 0 0,0 0 0 0 0,0 0 0 0 0,-1 0 0 0 0,1 0 0 0 0,0 0 0 0 0,0 0 1 0 0,0 0-1 0 0,0 1 0 0 0,-1-1 0 0 0,1 0 0 0 0,0 0 0 0 0,0 0 0 0 0,0 0 0 0 0,0 0 0 0 0,0 0 1 0 0,-1 0-1 0 0,1 1 0 0 0,0-1 0 0 0,0 0 0 0 0,0 0 0 0 0,0 0 0 0 0,0 0 0 0 0,0 1 0 0 0,0-1 0 0 0,0 0 1 0 0,0 0-3 0 0,0 5 43 0 0,1-7-172 0 0,2-6 20 0 0,-3 8 106 0 0,0 0 0 0 0,0 0-1 0 0,0-1 1 0 0,0 1 0 0 0,0 0 0 0 0,0 0 0 0 0,1 0-1 0 0,-1 0 1 0 0,0-1 0 0 0,0 1 0 0 0,0 0 0 0 0,0 0-1 0 0,0 0 1 0 0,0-1 0 0 0,0 1 0 0 0,0 0 0 0 0,0 0-1 0 0,0 0 1 0 0,0-1 0 0 0,-1 1 0 0 0,1 0 0 0 0,0 0-1 0 0,0 0 1 0 0,0-1 3 0 0,0 1 6 0 0,0 0-1 0 0,0 0 0 0 0,0 0 0 0 0,0 0 1 0 0,0 0-1 0 0,0 0 0 0 0,0-1 1 0 0,0 1-1 0 0,0 0 0 0 0,0 0 1 0 0,0 0-1 0 0,0 0 0 0 0,0 0 1 0 0,0 0-1 0 0,0-1 0 0 0,0 1 1 0 0,0 0-1 0 0,0 0 0 0 0,0 0 0 0 0,0 0 1 0 0,0 0-1 0 0,0 0 0 0 0,0 0 1 0 0,0-1-1 0 0,0 1 0 0 0,0 0 1 0 0,0 0-1 0 0,0 0 0 0 0,0 0 1 0 0,0 0-6 0 0,1-1-3 0 0,-1 1 0 0 0,0 0 0 0 0,0-1 0 0 0,0 1 0 0 0,0 0 1 0 0,0-1-1 0 0,0 1 0 0 0,0 0 0 0 0,0-1 0 0 0,0 1 0 0 0,0 0 1 0 0,0-1-1 0 0,0 1 0 0 0,0 0 0 0 0,0-1 0 0 0,0 1 0 0 0,0 0 1 0 0,0-1 2 0 0,-2-2-73 0 0,1 4 89 0 0,1-1-19 0 0,0 0 1 0 0,0 0 0 0 0,0 0 0 0 0,0 0 0 0 0,0 0 0 0 0,-1 0-1 0 0,1 0 1 0 0,0 0 0 0 0,0 0 0 0 0,0 0 0 0 0,0 0 0 0 0,0 0-1 0 0,0 0 1 0 0,0 0 0 0 0,0 0 0 0 0,0 1 0 0 0,0-1 0 0 0,0 0-1 0 0,0 0 1 0 0,0 0 0 0 0,0 0 0 0 0,0 0 0 0 0,0 0 0 0 0,0 0-1 0 0,0 0 1 0 0,0 0 0 0 0,0 0 0 0 0,0 0 0 0 0,0 0 0 0 0,0 0-1 0 0,0 0 1 0 0,0 1 0 0 0,0-1 0 0 0,0 0 0 0 0,0 0 0 0 0,0 0-1 0 0,1 0 1 0 0,-1 0 0 0 0,0 0 0 0 0,0 0 0 0 0,0 0 0 0 0,0 0-1 0 0,0 0 1 0 0,0 0 0 0 0,0 0 0 0 0,0 0 0 0 0,0 0 0 0 0,0 0-1 0 0,0 0 1 0 0,0 0 0 0 0,0 0 0 0 0,0 0 0 0 0,0 0 0 0 0,0 0-1 0 0,0 0 1 0 0,1 0 2 0 0,-1 1 23 0 0,1-1 0 0 0,0 0 0 0 0,-1 1 0 0 0,1-1 0 0 0,0 1 0 0 0,-1-1 0 0 0,1 1 0 0 0,-1-1 0 0 0,1 1 0 0 0,-1-1 0 0 0,1 1 0 0 0,-1 0 0 0 0,1-1 0 0 0,-1 1 0 0 0,0 0 0 0 0,1-1 0 0 0,-1 2-23 0 0,1-1 5 0 0,0 0 0 0 0,-1 0-1 0 0,1 0 1 0 0,0-1 0 0 0,0 1 0 0 0,-1 0 0 0 0,1 0-1 0 0,0-1 1 0 0,0 1 0 0 0,0 0 0 0 0,0-1 0 0 0,0 1 0 0 0,0-1-1 0 0,0 1 1 0 0,0-1 0 0 0,1 1 0 0 0,-1-1 0 0 0,0 0-1 0 0,0 0 1 0 0,0 1 0 0 0,0-1 0 0 0,0 0 0 0 0,1 0 0 0 0,-1 0-1 0 0,0 0 1 0 0,0 0 0 0 0,0-1 0 0 0,0 1 0 0 0,0 0-1 0 0,1 0 1 0 0,-1-1 0 0 0,0 1 0 0 0,0-1 0 0 0,0 1 0 0 0,0-1-1 0 0,0 0-4 0 0,2 0-22 0 0,0-1-1 0 0,0 1 1 0 0,-1 0 0 0 0,1 0-1 0 0,1 0 23 0 0,7-3 52 0 0,-8 6-31 0 0,-3-2-24 0 0,0 0-1 0 0,1 0 1 0 0,-1 0 0 0 0,0 1-1 0 0,0-1 1 0 0,0 0 0 0 0,1 0 0 0 0,-1 0-1 0 0,0 0 1 0 0,0 0 0 0 0,1 0-1 0 0,-1 0 1 0 0,0 1 0 0 0,0-1-1 0 0,1 0 1 0 0,-1 0 0 0 0,0 0 0 0 0,0 0-1 0 0,1 0 1 0 0,-1 0 3 0 0,3 0-240 0 0,-3 0 240 0 0,0 0 0 0 0,0 0 0 0 0,0 0 0 0 0,0 0-1 0 0,0 0 1 0 0,0 0 0 0 0,0 0 0 0 0,0 0 0 0 0,0 0 0 0 0,0 0 0 0 0,0 0 0 0 0,0 0-1 0 0,0 0 1 0 0,0 0 0 0 0,0 0 0 0 0,0 0 0 0 0,0 0 0 0 0,0 0 0 0 0,0 0 0 0 0,-1 0-1 0 0,1 0 1 0 0,0 0 0 0 0,0 0 0 0 0,0 0 0 0 0,0 0 0 0 0,0 0 0 0 0,0 0 0 0 0,0 0-1 0 0,0 0 1 0 0,0 0 0 0 0,0 0 0 0 0,0 0 0 0 0,0 0 0 0 0,0 0 0 0 0,0 0 0 0 0,0 0 0 0 0,0 0-1 0 0,0 0 1 0 0,0 1 0 0 0,0-1 0 0 0,0 0 0 0 0,0 0 0 0 0,0 0 0 0 0,0 0 0 0 0,0 0-1 0 0,0 0 1 0 0,0 0 0 0 0,0 0 0 0 0,0 0 0 0 0,0 0 0 0 0,0 0 0 0 0,0 0 0 0 0,0 0-1 0 0,0 0 1 0 0,0 0 0 0 0,-2 0-76 0 0,1 0-23 0 0,-3-3 38 0 0,3 1 89 0 0,0 0-73 0 0,0 1 0 0 0,0 0 0 0 0,1 0 0 0 0,-1 0-1 0 0,0 0 1 0 0,0 0 0 0 0,0 1 0 0 0,0-1 0 0 0,0 0 0 0 0,0 0-1 0 0,0 1 1 0 0,0-1 0 0 0,-1 1 0 0 0,1-1 0 0 0,0 0 45 0 0,-11-5-295 0 0,10 5 253 0 0,0 0 1 0 0,1 0-1 0 0,-1 1 1 0 0,0-1-1 0 0,0 0 1 0 0,0 0-1 0 0,0 1 42 0 0,-15-6-208 0 0,-2 1 244 0 0,11 3-116 0 0,3 0 38 0 0,6 3 326 0 0,-1-1-273 0 0,0 0 0 0 0,0-1 0 0 0,0 1 0 0 0,0 0 0 0 0,0 0 1 0 0,0-1-1 0 0,1 1 0 0 0,-1 0 0 0 0,0 0 0 0 0,0-1 0 0 0,0 1 0 0 0,0 0 1 0 0,0 0-1 0 0,1 0 0 0 0,-1-1 0 0 0,0 1 0 0 0,0 0 0 0 0,0 0 0 0 0,1 0 1 0 0,-1-1-1 0 0,0 1 0 0 0,0 0 0 0 0,1 0 0 0 0,-1 0 0 0 0,0 0-11 0 0,2 0 45 0 0,0 0 0 0 0,0 1-1 0 0,0 0 1 0 0,0-1 0 0 0,0 1-1 0 0,0 0 1 0 0,0 0 0 0 0,0 0 0 0 0,-1 0-1 0 0,1 0 1 0 0,0 0 0 0 0,-1 0-1 0 0,1 1 1 0 0,-1-1 0 0 0,1 1-1 0 0,0 0-44 0 0,6 6 183 0 0,-3-4-196 0 0,-4-3 12 0 0,0 0 0 0 0,0 0-1 0 0,0 0 1 0 0,0 0 0 0 0,0 0-1 0 0,0-1 1 0 0,1 1 0 0 0,-1 0 0 0 0,0-1-1 0 0,0 1 1 0 0,1-1 0 0 0,-1 0-1 0 0,0 1 1 0 0,1-1 1 0 0,6 3 61 0 0,-7-3-61 0 0,0 1 0 0 0,-1-1 0 0 0,1 0-1 0 0,0 0 1 0 0,-1 1 0 0 0,1-1-1 0 0,0 0 1 0 0,-1 0 0 0 0,1 0 0 0 0,0 0-1 0 0,0 0 1 0 0,-1 0 0 0 0,1 0 0 0 0,0 0-1 0 0,-1 0 1 0 0,1 0 0 0 0,0 0 0 0 0,0 0-1 0 0,-1-1 1 0 0,2 1 0 0 0,7-4-74 0 0,9-3 126 0 0,-16 7-28 0 0,-2 0 34 0 0,-3 3 1 0 0,1 1-242 0 0,3-8 157 0 0,0 3 31 0 0,0 0 0 0 0,1 0 0 0 0,-1 1 0 0 0,0-1 0 0 0,0 0 0 0 0,0 1 0 0 0,1-1 0 0 0,-1 0 0 0 0,0 1 1 0 0,1 0-1 0 0,-1-1 0 0 0,0 1 0 0 0,1 0 0 0 0,-1 0 0 0 0,1-1 0 0 0,-1 1 0 0 0,1 0-5 0 0,0 1 14 0 0,0-1-1 0 0,0 0 1 0 0,0 0-1 0 0,0 0 1 0 0,-1 0-1 0 0,1 0 1 0 0,0 0-1 0 0,0 0 1 0 0,0-1-1 0 0,0 1 1 0 0,0-1-1 0 0,0 0 1 0 0,-1 1-1 0 0,1-1 1 0 0,1-1-14 0 0,7-3 3 0 0,0 0 1 0 0,-1-1-1 0 0,0 0 1 0 0,0-1-1 0 0,0 0 0 0 0,-1 0 1 0 0,7-9-4 0 0,-11 11 37 0 0,-8 9 11 0 0,-8 8 73 0 0,9-8-104 0 0,0-1 0 0 0,-1 1 0 0 0,1-1 0 0 0,1 1 0 0 0,-3 3-17 0 0,-5 9 70 0 0,-10 15-70 0 0,10-18 0 0 0,1 0-1 0 0,1 0 1 0 0,0 2 0 0 0,4-7 14 0 0,0 0-52 0 0,1-1 0 0 0,0 1 0 0 0,-2 5 38 0 0,5-13-5 0 0,0 0 0 0 0,0 1 0 0 0,0-1 0 0 0,0 0 0 0 0,0 0 0 0 0,0 0 0 0 0,0 0-1 0 0,0 1 1 0 0,0-1 0 0 0,0 0 0 0 0,0 0 0 0 0,0 0 0 0 0,0 0 0 0 0,0 1 0 0 0,0-1 0 0 0,0 0 0 0 0,0 0 0 0 0,0 0 0 0 0,0 1 0 0 0,0-1 0 0 0,0 0 0 0 0,1 0-1 0 0,-1 0 1 0 0,0 0 0 0 0,0 0 0 0 0,0 1 0 0 0,0-1 0 0 0,0 0 0 0 0,0 0 0 0 0,0 0 0 0 0,1 0 0 0 0,-1 0 0 0 0,0 0 5 0 0,7 0-183 0 0,-5 0 154 0 0,0-1 0 0 0,0 0 0 0 0,0 1 1 0 0,-1-1-1 0 0,1 0 0 0 0,1-1 29 0 0,7-7-8 0 0,-2 0-1 0 0,1 0 1 0 0,-2-1 0 0 0,1 0-1 0 0,5-10 9 0 0,11-15-19 0 0,-2 5-17 0 0,-13 16-9 0 0,1 1 0 0 0,1 0 0 0 0,0 0 0 0 0,1 1 45 0 0,-7 9 257 0 0,-5 6-101 0 0,-5 11-14 0 0,4-11-109 0 0,-9 20 92 0 0,-1-1-1 0 0,-7 9-124 0 0,1 0 58 0 0,-12 26 53 0 0,2 1 0 0 0,-4 21-111 0 0,30-75-4 0 0,-3 8 36 0 0,3-12-50 0 0,1 1 0 0 0,0 0 0 0 0,0-1 0 0 0,0 1 0 0 0,0-1 0 0 0,0 1-1 0 0,0 0 1 0 0,0-1 0 0 0,0 1 0 0 0,0-1 0 0 0,0 1 0 0 0,0-1 0 0 0,0 1 0 0 0,0 0 0 0 0,1-1 0 0 0,-1 1 18 0 0,0-1-5 0 0,0 0 0 0 0,0 1 0 0 0,0-1 0 0 0,0 0 0 0 0,0 0 0 0 0,1 0 0 0 0,-1 0 0 0 0,0 0 1 0 0,0 0-1 0 0,0 0 0 0 0,0 0 0 0 0,0 0 0 0 0,0 0 0 0 0,0 0 0 0 0,0 0 0 0 0,0 0 0 0 0,1 0 0 0 0,-1 0 0 0 0,0 0 0 0 0,0 0 0 0 0,0 0 0 0 0,0 0 0 0 0,0 0 1 0 0,0 0-1 0 0,0 0 0 0 0,1 0 0 0 0,-1 0 0 0 0,0 0 0 0 0,0 0 0 0 0,0 0 0 0 0,0 0 0 0 0,0 0 0 0 0,0 0 0 0 0,0 0 0 0 0,0 0 0 0 0,1 0 0 0 0,-1 0 5 0 0,4-4-111 0 0,2-5-28 0 0,0 0 169 0 0,0 0 1 0 0,1-1-31 0 0,-1 1-42 0 0,0 1 0 0 0,2-5 42 0 0,72-133-379 0 0,-78 142 375 0 0,12-19 20 0 0,-12 21-2 0 0,-1 0-1 0 0,1 0 1 0 0,0 1-1 0 0,0-1 1 0 0,-1 0-1 0 0,1 1 1 0 0,0-1-1 0 0,0 1 0 0 0,1-1-12 0 0,-12 23 332 0 0,3-10-243 0 0,-9 16 3 0 0,1 1-1 0 0,-1 5-92 0 0,-33 80 78 0 0,42-101-70 0 0,1 0-1 0 0,0 0 1 0 0,1 0 0 0 0,1 1-1 0 0,0-1 1 0 0,0 3-8 0 0,2-10-23 0 0,-1 7 29 0 0,2-12-15 0 0,0 0 0 0 0,0 0-1 0 0,0 1 1 0 0,0-1-1 0 0,0 0 1 0 0,0 0-1 0 0,0 1 1 0 0,0-1 0 0 0,0 0-1 0 0,0 0 1 0 0,0 1-1 0 0,0-1 1 0 0,0 0 0 0 0,0 0-1 0 0,0 1 1 0 0,0-1-1 0 0,0 0 1 0 0,1 0 0 0 0,-1 0-1 0 0,0 1 1 0 0,0-1-1 0 0,0 0 1 0 0,0 0 0 0 0,0 0-1 0 0,1 0 1 0 0,-1 1-1 0 0,0-1 1 0 0,0 0-1 0 0,0 0 1 0 0,1 0 0 0 0,-1 0-1 0 0,0 0 10 0 0,1 0-13 0 0,-1 0-1 0 0,0 0 1 0 0,1 0-1 0 0,-1 0 0 0 0,0 0 1 0 0,1 0-1 0 0,-1 0 1 0 0,1 0-1 0 0,-1-1 1 0 0,0 1-1 0 0,1 0 1 0 0,-1 0-1 0 0,0 0 1 0 0,1-1-1 0 0,-1 1 0 0 0,0 0 1 0 0,0-1-1 0 0,1 1 1 0 0,-1 0-1 0 0,0 0 1 0 0,0-1-1 0 0,1 1 1 0 0,-1-1-1 0 0,0 1 14 0 0,6-11-101 0 0,-6 9 86 0 0,6-9-94 0 0,0 1 1 0 0,3-4 108 0 0,10-17 15 0 0,8-27-256 0 0,-11 23 73 0 0,1 0-1 0 0,7-6 169 0 0,-21 37 171 0 0,-6 13-11 0 0,-8 13 45 0 0,-13 20 29 0 0,1 2 1 0 0,3 0 0 0 0,0 2-235 0 0,10-21 147 0 0,2-4-47 0 0,-1 3-115 0 0,9-24 12 0 0,0 0 1 0 0,0 0 0 0 0,0 0-1 0 0,0 0 1 0 0,0 1-1 0 0,0-1 1 0 0,0 0-1 0 0,0 0 1 0 0,0 0-1 0 0,0 0 1 0 0,0 0-1 0 0,-1 0 1 0 0,1 0-1 0 0,0 0 1 0 0,0 0-1 0 0,0 0 1 0 0,0 0-1 0 0,0 0 1 0 0,0 1-1 0 0,0-1 1 0 0,0 0-1 0 0,0 0 1 0 0,0 0-1 0 0,0 0 1 0 0,0 0 0 0 0,0 0-1 0 0,1 0 1 0 0,-1 0-1 0 0,0 0 1 0 0,0 0-1 0 0,0 0 1 0 0,0 0-1 0 0,0 1 1 0 0,0-1-1 0 0,0 0 1 0 0,0 0-1 0 0,0 0 1 0 0,0 0-1 0 0,0 0 1 0 0,0 0-1 0 0,0 0 1 0 0,0 0-1 0 0,0 0 1 0 0,0 0-1 0 0,0 0 1 0 0,1 0 2 0 0,-1 0-2 0 0,0 0 1 0 0,0 0-1 0 0,0 0 0 0 0,0 0 1 0 0,0 0-1 0 0,1 0 0 0 0,-1-1 1 0 0,0 1-1 0 0,0 0 1 0 0,0 0-1 0 0,0 0 0 0 0,0 0 1 0 0,0 0-1 0 0,0-1 0 0 0,1 1 1 0 0,-1 0-1 0 0,0 0 0 0 0,0 0 1 0 0,0 0-1 0 0,0 0 0 0 0,0-1 1 0 0,0 1-1 0 0,0 0 1 0 0,0 0-1 0 0,0 0 0 0 0,0 0 1 0 0,0-1-1 0 0,0 1 2 0 0,1-14-120 0 0,-1 1 1 0 0,0-1-1 0 0,-1 0 1 0 0,-3-10 119 0 0,2 1-70 0 0,-1-4 70 0 0,2 0-310 0 0,-4-7 310 0 0,2 9 66 0 0,-2-2 42 0 0,5 24-78 0 0,-1 0 1 0 0,0 0-1 0 0,0 0 1 0 0,0 0-1 0 0,-1 0 1 0 0,1 0-1 0 0,-2-2-30 0 0,2 5 12 0 0,1 0 1 0 0,0 0-1 0 0,-1 0 0 0 0,1-1 0 0 0,0 1 0 0 0,0 0 1 0 0,-1 0-1 0 0,1 0 0 0 0,-1 0 0 0 0,1 0 0 0 0,0 0 1 0 0,-1 0-1 0 0,1 0 0 0 0,0 0 0 0 0,-1 0 1 0 0,1 0-1 0 0,0 0 0 0 0,-1 0 0 0 0,1 0 0 0 0,0 0 1 0 0,-1 0-1 0 0,1 0 0 0 0,0 0 0 0 0,-1 0 0 0 0,1 1 1 0 0,0-1-1 0 0,-1 0 0 0 0,1 0 0 0 0,0 0 0 0 0,-1 1-12 0 0,-6 1 61 0 0,1-4-20 0 0,5 2-27 0 0,0 0 0 0 0,0-1 0 0 0,0 1 0 0 0,-1 0 0 0 0,1 0 0 0 0,0 0 0 0 0,0 0 0 0 0,0 0 0 0 0,0 0 0 0 0,-1 0-14 0 0,1 0-1 0 0,1 0-1 0 0,-1 0 0 0 0,1 0 0 0 0,-1 0 0 0 0,1 0 0 0 0,-1 0 1 0 0,1 0-1 0 0,-1 0 0 0 0,0 0 0 0 0,1 0 0 0 0,-1 0 1 0 0,1 0-1 0 0,-1-1 0 0 0,1 1 0 0 0,-1 0 0 0 0,1 0 1 0 0,-1-1-1 0 0,1 1 0 0 0,-1 0 0 0 0,1 0 0 0 0,0-1 1 0 0,-1 1-1 0 0,1-1 0 0 0,-1 1 0 0 0,1 0 0 0 0,0-1 1 0 0,-1 1 1 0 0,0-3-38 0 0,-1 1 1 0 0,1-1 0 0 0,0 1-1 0 0,0-1 1 0 0,0-1 37 0 0,-6-10 73 0 0,-3-7-143 0 0,4 8-2 0 0,5 12 81 0 0,1 0 0 0 0,-1 0 0 0 0,0 0 0 0 0,1 0 0 0 0,-1 0 0 0 0,0 0 0 0 0,0 0 0 0 0,0 1 0 0 0,1-1 0 0 0,-1 0 0 0 0,0 1 0 0 0,0-1 0 0 0,-1 0-9 0 0,1 1-1 0 0,1 0 0 0 0,0-1 0 0 0,-1 1 0 0 0,1 0 0 0 0,-1 0 0 0 0,1 0 0 0 0,-1 0 0 0 0,1 0 0 0 0,-1-1 0 0 0,1 1 0 0 0,-1 0 0 0 0,1 0 0 0 0,-1 0 0 0 0,1 0 0 0 0,-1 0 0 0 0,1 1 0 0 0,-1-1 0 0 0,1 0 0 0 0,-1 0 0 0 0,1 0 0 0 0,0 0 0 0 0,-1 0 0 0 0,1 1 0 0 0,-1-1 0 0 0,1 0 0 0 0,-1 0 0 0 0,1 1 1 0 0,0-1 1 0 0,0 0 0 0 0,-1 0 0 0 0,1 0-1 0 0,0 0 1 0 0,0 0 0 0 0,-1 0 0 0 0,1 0 0 0 0,0 1 0 0 0,0-1 0 0 0,-1 0 0 0 0,1 0 0 0 0,0 0 0 0 0,0 0 0 0 0,0 0 0 0 0,-1 0 0 0 0,1-1 0 0 0,0 1 0 0 0,0 0 0 0 0,-1 0 0 0 0,1 0 0 0 0,0 0 0 0 0,0 0 0 0 0,-1 0 0 0 0,1 0 0 0 0,0 0 0 0 0,0-1 0 0 0,0 1 0 0 0,-1 0 0 0 0,1 0 0 0 0,0 0 0 0 0,0 0 0 0 0,0-1 0 0 0,0 1 0 0 0,-1 0 0 0 0,1 0 0 0 0,0 0-1 0 0,0-1-5 0 0,-1 1 1 0 0,1-1 0 0 0,-1 1 0 0 0,1-1 0 0 0,0 0 0 0 0,-1 1 0 0 0,1-1-1 0 0,0 1 1 0 0,-1-1 0 0 0,1 0 0 0 0,0 1 0 0 0,0-1 4 0 0,0 1-1 0 0,0-1 1 0 0,0 1-1 0 0,0-1 1 0 0,0 1 0 0 0,0 0-1 0 0,0-1 1 0 0,0 1-1 0 0,0 0 1 0 0,0-1-1 0 0,-1 1 1 0 0,1-1-1 0 0,0 1 1 0 0,0 0-1 0 0,0-1 1 0 0,0 1-1 0 0,0 0 1 0 0,-1-1-1 0 0,1 1 1 0 0,0 0-1 0 0,0-1 1 0 0,-1 1 0 0 0,-5-1 0 0 0,3 2 49 0 0,3-1-48 0 0,0 0 0 0 0,-1 0 0 0 0,1 0 1 0 0,0 0-1 0 0,0 0 0 0 0,0 0 0 0 0,-1 0 0 0 0,1 0 1 0 0,0 0-1 0 0,0 0 0 0 0,-1 0 0 0 0,1 0 1 0 0,0 0-1 0 0,0 0 0 0 0,0 0 0 0 0,-1 0 1 0 0,1-1-1 0 0,0 1 0 0 0,0 0 0 0 0,-1 0 0 0 0,1 0 1 0 0,0 0-1 0 0,0 0 0 0 0,0 0 0 0 0,0-1 1 0 0,-1 1-1 0 0,1 0 0 0 0,0 0 0 0 0,0 0 1 0 0,0-1-1 0 0,0 1 0 0 0,0 0 0 0 0,0 0 0 0 0,-1 0 1 0 0,1-1-1 0 0,0 1 0 0 0,0 0 0 0 0,0 0 1 0 0,0-1-1 0 0,0 1 0 0 0,0 0 0 0 0,0 0 1 0 0,0-1-2 0 0,-1-2-13 0 0,-2 2-103 0 0,3 1 119 0 0,0 0 0 0 0,0 0 0 0 0,0 0 1 0 0,0 0-1 0 0,0 0 0 0 0,0 1 0 0 0,-1-1 0 0 0,1 0 0 0 0,0 0 0 0 0,0 0 1 0 0,0 0-1 0 0,0 0 0 0 0,0 0 0 0 0,0 0 0 0 0,0 0 0 0 0,0 0 1 0 0,0 0-1 0 0,0 0 0 0 0,0 0 0 0 0,0 0 0 0 0,0 0 0 0 0,0 0 1 0 0,0 0-1 0 0,0 1 0 0 0,0-1 0 0 0,0 0 0 0 0,0 0 0 0 0,0 0 1 0 0,0 0-1 0 0,0 0 0 0 0,0 0 0 0 0,0 0 0 0 0,0 0 0 0 0,0 0 1 0 0,0 0-1 0 0,0 0 0 0 0,0 1 0 0 0,0-1 0 0 0,0 0 0 0 0,0 0 1 0 0,0 0-1 0 0,0 0 0 0 0,0 0 0 0 0,0 0 0 0 0,0 0 0 0 0,0 0 0 0 0,0 0 1 0 0,0 0-1 0 0,0 0 0 0 0,0 0 0 0 0,0 0 0 0 0,0 0 0 0 0,0 0 1 0 0,0 0-1 0 0,1 1 0 0 0,-1-1 0 0 0,0 0 0 0 0,0 0 0 0 0,0 0 1 0 0,0 0-1 0 0,0 0 0 0 0,0 0 0 0 0,0 0 0 0 0,0 0-3 0 0,-1-6 12 0 0,0-1-59 0 0,2 6 47 0 0,0 3 35 0 0,-1-2-35 0 0,0 0 0 0 0,0 0 0 0 0,0 0 0 0 0,0 0 0 0 0,0 0 0 0 0,0 0 0 0 0,1 0 0 0 0,-1 0 0 0 0,0 0 0 0 0,0 0 0 0 0,0 0-1 0 0,0 0 1 0 0,0 0 0 0 0,0 0 0 0 0,0 0 0 0 0,0 0 0 0 0,0-1 0 0 0,0 1 0 0 0,1 0 0 0 0,-1 0 0 0 0,0 0 0 0 0,0 0 0 0 0,0 0 0 0 0,0 0 0 0 0,0 0-1 0 0,0 0 1 0 0,0 0 0 0 0,0 0 0 0 0,0 0 0 0 0,0-1 0 0 0,0 1 0 0 0,0 0 0 0 0,0 0 0 0 0,0 0 0 0 0,0 0 0 0 0,0 0 0 0 0,0 0 0 0 0,0 0 0 0 0,0 0-4 0 0,0 0 0 0 0,0 0 1 0 0,0 0-1 0 0,0 0 0 0 0,0 0 1 0 0,0 0-1 0 0,0 0 0 0 0,0 0 1 0 0,0 0-1 0 0,0 0 0 0 0,0 0 1 0 0,-1 0-1 0 0,1 0 0 0 0,0 0 1 0 0,0 0-1 0 0,0 0 0 0 0,0 0 1 0 0,0 0-1 0 0,0 0 0 0 0,0 0 1 0 0,0 0-1 0 0,0 0 0 0 0,0 0 1 0 0,0 0-1 0 0,0-1 0 0 0,0 1 1 0 0,0 0-1 0 0,0 0 1 0 0,0 0-1 0 0,0 0 0 0 0,0 0 1 0 0,0 0-1 0 0,0 0 0 0 0,0 0 1 0 0,0 0-1 0 0,0 0 0 0 0,0 0 1 0 0,0 0-1 0 0,0 0 0 0 0,0 0 1 0 0,0 0-1 0 0,0 0 0 0 0,0 0 4 0 0,0-1 9 0 0,0 1-1 0 0,0-1 0 0 0,0 1 0 0 0,0-1 1 0 0,0 1-1 0 0,0 0 0 0 0,0-1 0 0 0,0 1 1 0 0,0-1-1 0 0,0 1 0 0 0,0-1 0 0 0,0 1 1 0 0,0-1-1 0 0,0 1 0 0 0,0-1 0 0 0,0 1 1 0 0,0-1-1 0 0,-1 1 0 0 0,1 0 0 0 0,0-1 1 0 0,-1 0-9 0 0,1 1-3 0 0,0 0 1 0 0,0 0-1 0 0,0 0 0 0 0,0 0 1 0 0,0 0-1 0 0,0-1 1 0 0,0 1-1 0 0,0 0 1 0 0,0 0-1 0 0,0 0 1 0 0,0 0-1 0 0,0 0 0 0 0,0-1 1 0 0,0 1-1 0 0,0 0 1 0 0,0 0-1 0 0,0 0 1 0 0,0 0-1 0 0,-1 0 1 0 0,1 0-1 0 0,0 0 0 0 0,0 0 1 0 0,0-1-1 0 0,0 1 1 0 0,0 0-1 0 0,0 0 1 0 0,0 0-1 0 0,-1 0 1 0 0,1 0-1 0 0,0 0 0 0 0,0 0 1 0 0,0 0-1 0 0,0 0 1 0 0,0 0-1 0 0,-1 0 1 0 0,1 0-1 0 0,0 0 1 0 0,0 0-1 0 0,0 0 1 0 0,0 0-1 0 0,0 0 0 0 0,0 0 1 0 0,-1 0-1 0 0,1 0 1 0 0,0 0-1 0 0,0 0 1 0 0,0 0-1 0 0,0 0 1 0 0,0 0-1 0 0,-1 0 0 0 0,1 0 1 0 0,0 1-1 0 0,0-1 1 0 0,0 0-1 0 0,0 0 1 0 0,0 0-1 0 0,0 0 1 0 0,0 0-1 0 0,0 0 0 0 0,-1 0 1 0 0,1 1-1 0 0,0-1 1 0 0,0 0-1 0 0,0 0 1 0 0,0 0 2 0 0,0 1 4 0 0,-1-1 1 0 0,1 1-1 0 0,0 0 1 0 0,-1-1-1 0 0,1 1 1 0 0,0 0-1 0 0,0 0 1 0 0,0-1 0 0 0,0 1-1 0 0,-1 0 1 0 0,1 0-1 0 0,0-1 1 0 0,0 1-1 0 0,0 0 1 0 0,0 0-1 0 0,1 0-4 0 0,-1-1-1 0 0,0 0 1 0 0,0 0-1 0 0,0 0 0 0 0,0 0 0 0 0,0 1 0 0 0,0-1 0 0 0,0 0 0 0 0,0 0 0 0 0,0 0 0 0 0,0 1 1 0 0,0-1-1 0 0,0 0 0 0 0,0 0 0 0 0,0 0 0 0 0,0 1 0 0 0,0-1 0 0 0,0 0 0 0 0,0 0 0 0 0,1 0 1 0 0,-1 0-1 0 0,0 0 0 0 0,0 1 0 0 0,0-1 0 0 0,0 0 0 0 0,0 0 0 0 0,1 0 0 0 0,-1 0 1 0 0,0 0-1 0 0,0 0 0 0 0,0 0 0 0 0,0 0 0 0 0,1 1 0 0 0,-1-1 0 0 0,0 0 0 0 0,0 0 0 0 0,0 0 1 0 0,1 0-1 0 0,-1 0 0 0 0,0 0 0 0 0,0 0 0 0 0,0 0 0 0 0,1 0 0 0 0,-1 0 0 0 0,0 0 0 0 0,0 0 1 0 0,0-1 0 0 0,1 1 7 0 0,0 0 0 0 0,-1-1 1 0 0,1 1-1 0 0,-1 0 1 0 0,1-1-1 0 0,-1 1 1 0 0,1-1-1 0 0,-1 1 1 0 0,0-1-1 0 0,1 1 0 0 0,-1-1 1 0 0,1 0-1 0 0,-1 0-7 0 0,1-1 3 0 0,4-8 34 0 0,-4 8-19 0 0,0 4-10 0 0,-1 3 17 0 0,0-4-24 0 0,0-1 0 0 0,0 0 1 0 0,0 0-1 0 0,0 0 0 0 0,0 0 1 0 0,0 0-1 0 0,0 0 0 0 0,0 0 1 0 0,0 0-1 0 0,0 1 0 0 0,0-1 1 0 0,0 0-1 0 0,0 0 0 0 0,0 0 1 0 0,0 0-1 0 0,0 0 0 0 0,0 0 1 0 0,0 0-1 0 0,0 0 0 0 0,0 1 1 0 0,0-1-1 0 0,0 0 0 0 0,0 0 1 0 0,0 0-1 0 0,0 0 0 0 0,0 0 1 0 0,0 0-1 0 0,1 0 0 0 0,-1 0 1 0 0,0 0-1 0 0,0 0 0 0 0,0 0 1 0 0,0 0-1 0 0,0 0 0 0 0,0 0 1 0 0,0 0-1 0 0,0 1 0 0 0,0-1 1 0 0,1 0-1 0 0,-1 0-1 0 0,0 0-1 0 0,3 5-20 0 0,-3-5 21 0 0,0 1-1 0 0,0-1 1 0 0,1 1 0 0 0,-1-1 0 0 0,0 0 0 0 0,0 1-1 0 0,0-1 1 0 0,0 0 0 0 0,1 1 0 0 0,-1-1 0 0 0,0 0-1 0 0,0 1 1 0 0,1-1 0 0 0,-1 0 0 0 0,0 0 0 0 0,1 1-1 0 0,-1-1 1 0 0,0 0 0 0 0,1 0 0 0 0,-1 1 0 0 0,1-1 0 0 0,2 1 11 0 0,0 0 1 0 0,1 1 0 0 0,-1 0-1 0 0,0-1 1 0 0,0 1 0 0 0,0 0-1 0 0,0 0 1 0 0,1 2-12 0 0,3 3 14 0 0,-1-1-1 0 0,3 6-13 0 0,4 4-64 0 0,-7-8 81 0 0,-5-7-16 0 0,-1 0 1 0 0,1 0-1 0 0,0 0 1 0 0,0 0-1 0 0,-1 0 0 0 0,1 0 1 0 0,0 0-1 0 0,0 0 1 0 0,0 0-1 0 0,0 0 1 0 0,0 0-1 0 0,0-1 1 0 0,1 1-2 0 0,0 0 10 0 0,-1 0 1 0 0,0 0-1 0 0,1 0 1 0 0,-1 0-1 0 0,0 0 1 0 0,0 1-1 0 0,0-1 1 0 0,1 0-1 0 0,-1 1 1 0 0,0 0-11 0 0,6 6 5 0 0,-2-5 57 0 0,-4-3-61 0 0,-1 0 1 0 0,0 0 0 0 0,0 0-1 0 0,1 0 1 0 0,-1 0 0 0 0,0 0-1 0 0,0 0 1 0 0,1 0 0 0 0,-1 0-1 0 0,0 0 1 0 0,0 0 0 0 0,1 0-1 0 0,-1 0 1 0 0,0 1 0 0 0,0-1-1 0 0,0 0 1 0 0,1 0 0 0 0,-1 0-1 0 0,0 0 1 0 0,0 1-2 0 0,0-1 0 0 0,0 0 0 0 0,1 0 0 0 0,-1 0 0 0 0,0 0 0 0 0,0 0 0 0 0,0 1 0 0 0,0-1 1 0 0,1 0-1 0 0,-1 0 0 0 0,0 0 0 0 0,0 0 0 0 0,1 0 0 0 0,-1 0 0 0 0,0 0 0 0 0,0 0 0 0 0,0 0 0 0 0,1 0 0 0 0,-1 0 0 0 0,0 0 0 0 0,0 0 0 0 0,0 0 0 0 0,1 0 0 0 0,-1 0 0 0 0,0 0 1 0 0,0 0-1 0 0,0 0 0 0 0,1 0 0 0 0,-1-1 0 0 0,0 1 0 0 0,0 0 0 0 0,0 0 0 0 0,1 0 0 0 0,-1 0 0 0 0,0 0 0 0 0,0 0 0 0 0,0-1 0 0 0,0 1 0 0 0,0 0 0 0 0,1 0 0 0 0,-1 0 1 0 0,0 0-1 0 0,0-1 0 0 0,0 1 0 0 0,0 0 0 0 0,1-1-3 0 0,-1 0 6 0 0,0 1 0 0 0,0-1 0 0 0,0 1 0 0 0,0 0-1 0 0,0-1 1 0 0,1 1 0 0 0,-1 0 0 0 0,0-1 0 0 0,0 1 0 0 0,0 0 0 0 0,1-1 0 0 0,-1 1 0 0 0,0 0-1 0 0,0 0 1 0 0,1-1 0 0 0,-1 1 0 0 0,0 0 0 0 0,1 0 0 0 0,-1-1 0 0 0,0 1 0 0 0,1 0 0 0 0,-1 0 0 0 0,0 0-1 0 0,1 0 1 0 0,-1 0 0 0 0,1 0 0 0 0,-1-1 0 0 0,0 1 0 0 0,1 0 0 0 0,-1 0-3 0 0,2 0-5 0 0,0-1-1 0 0,-1 0 1 0 0,1 0 0 0 0,0 0 0 0 0,-1 0 0 0 0,2-1 5 0 0,4-3 9 0 0,-4 3-16 0 0,0 0 0 0 0,1 0-1 0 0,-1 0 1 0 0,0-1-1 0 0,-1 1 1 0 0,1-1 0 0 0,0 0-1 0 0,-1 0 1 0 0,2-1 7 0 0,2-3 130 0 0,-6 7-129 0 0,0 0 0 0 0,0 0 0 0 0,0 0 1 0 0,0 0-1 0 0,0 0 0 0 0,0 0 0 0 0,0 0 1 0 0,0 0-1 0 0,0 0 0 0 0,0 0 0 0 0,1 0 1 0 0,-1 0-1 0 0,0 0 0 0 0,0 0 0 0 0,0 0 1 0 0,0 0-1 0 0,0 0 0 0 0,0 0 0 0 0,0 0 1 0 0,0 0-1 0 0,0 0 0 0 0,0 0 0 0 0,0 0 1 0 0,0 0-1 0 0,0 0 0 0 0,1 0 0 0 0,-1 0 1 0 0,0 0-1 0 0,0 0 0 0 0,0 0 0 0 0,0 0 1 0 0,0 0-1 0 0,0 0 0 0 0,0 0 0 0 0,0 0 1 0 0,0 0-1 0 0,0 0 0 0 0,0 0 0 0 0,0 0 1 0 0,0 0-1 0 0,0 0 0 0 0,0 0 0 0 0,0 0 1 0 0,0 0-1 0 0,1 1 0 0 0,-1-1-1 0 0,-1 13 13 0 0,0 2 55 0 0,1-15-70 0 0,0 0 0 0 0,1 0 0 0 0,-1 0 0 0 0,0 0 1 0 0,0 0-1 0 0,0 1 0 0 0,0-1 0 0 0,0 0 0 0 0,0 0 1 0 0,0 0-1 0 0,0 0 0 0 0,0 0 0 0 0,0 0 0 0 0,0 1 0 0 0,0-1 1 0 0,1 0-1 0 0,-1 0 0 0 0,0 0 0 0 0,0 0 0 0 0,0 0 0 0 0,0 0 1 0 0,0 0-1 0 0,0 0 0 0 0,1 0 0 0 0,-1 0 0 0 0,0 0 1 0 0,0 0-1 0 0,0 1 0 0 0,0-1 0 0 0,0 0 0 0 0,0 0 0 0 0,1 0 1 0 0,-1 0-1 0 0,0 0 0 0 0,0 0 0 0 0,0 0 0 0 0,0 0 0 0 0,1-1 1 0 0,-1 1-1 0 0,0 0 2 0 0,8-4-80 0 0,9-12-10 0 0,-15 13 101 0 0,26-18 115 0 0,-26 20-125 0 0,-1-1 0 0 0,1 1-1 0 0,0-1 1 0 0,0 1-1 0 0,1 0 1 0 0,-1 0-1 0 0,0 0 1 0 0,1 0-1 0 0,0 0-18 0 0,0 0 0 0 0,-1-1-1 0 0,1 1 1 0 0,-1-1 0 0 0,1 1 0 0 0,-1-1 0 0 0,1 0 18 0 0,15-16-8 0 0,-10 10-7 0 0,1-1 0 0 0,0 2-1 0 0,1-1 16 0 0,-3 2 1 0 0,-1 0-1 0 0,0 0 0 0 0,0-1 0 0 0,0 0 0 0 0,-1 0 1 0 0,1 0-1 0 0,0-2-15 0 0,1 0 1 0 0,1 0 0 0 0,3-2 14 0 0,2-3-17 0 0,1 0 0 0 0,5-9 17 0 0,-7 8 125 0 0,1 0 0 0 0,6-4-125 0 0,-6 6-253 0 0,9-13 253 0 0,-3 5 6 0 0,-10 10 65 0 0,-1 0-1 0 0,0 0 0 0 0,-1-1 1 0 0,2-3-71 0 0,4-3-323 0 0,-11 15 356 0 0,0 0 0 0 0,1 0 0 0 0,-1 0 0 0 0,0 0 1 0 0,-1-1-1 0 0,2-2-33 0 0,6-15-38 0 0,0 1 0 0 0,3-2 38 0 0,-2 1-15 0 0,0 0-1 0 0,-1-1 16 0 0,29-72 252 0 0,-21 63-308 0 0,-15 28 84 0 0,0 1 1 0 0,0-1-1 0 0,0 1 0 0 0,0-1 1 0 0,2 0-29 0 0,7-9-54 0 0,-6 4 51 0 0,0-1 1 0 0,0 0-1 0 0,-1 0 0 0 0,0 0 1 0 0,-1-1-1 0 0,2-6 3 0 0,-1 7-83 0 0,1-2 274 0 0,-5 10-185 0 0,0 1 0 0 0,0 0 0 0 0,0-1 0 0 0,0 1 0 0 0,0-1 0 0 0,0 1 0 0 0,0 0 0 0 0,0-1-1 0 0,0 1 1 0 0,0-1 0 0 0,0 1 0 0 0,0 0 0 0 0,0-1 0 0 0,0 1 0 0 0,0-1 0 0 0,0 1 0 0 0,-1 0 0 0 0,1-1 0 0 0,0 1-1 0 0,0 0 1 0 0,0-1 0 0 0,-1 1 0 0 0,1-1-6 0 0,-14 6-97 0 0,5-1 87 0 0,3-2 0 0 0,1 0-1 0 0,-1-1 0 0 0,0 1 1 0 0,-5 0 10 0 0,9-2-10 0 0,1 0-1 0 0,-1 0 1 0 0,1 0 0 0 0,-1 0-1 0 0,0 0 1 0 0,1 0 0 0 0,0 0 0 0 0,-1-1-1 0 0,1 1 1 0 0,-1-1 0 0 0,1 1-1 0 0,-1-1 1 0 0,1 1 0 0 0,0-1-1 0 0,-1 0 1 0 0,1 0 0 0 0,0 0 0 0 0,0 0-1 0 0,-1 1 1 0 0,1-2 0 0 0,-1 0 10 0 0,0 0 39 0 0,0 0-1 0 0,0 1 1 0 0,-1-1 0 0 0,1 0 0 0 0,-1 1 0 0 0,-1-1-39 0 0,-9-7-4 0 0,11 8 4 0 0,0-1 1 0 0,1 1-1 0 0,-1-1 1 0 0,1 1-1 0 0,0-1 0 0 0,0 0 1 0 0,-1 0-1 0 0,1 1 1 0 0,0-1-1 0 0,0 0 0 0 0,1 0 1 0 0,-1 0-1 0 0,0 0 0 0 0,1 0 0 0 0,-3-9 8 0 0,3 9-7 0 0,-1 0 0 0 0,1 1 0 0 0,-1-1 0 0 0,1 0 0 0 0,-1 1 0 0 0,1-1 0 0 0,-1 0 0 0 0,0 1 0 0 0,0-1 0 0 0,0 0 0 0 0,0 1 0 0 0,0 0 0 0 0,0-1 0 0 0,0 1 0 0 0,-2-2-1 0 0,3 3 2 0 0,0 0-1 0 0,0 0 1 0 0,0 0 0 0 0,0 0-1 0 0,0 0 1 0 0,0 0-1 0 0,0 0 1 0 0,0 0 0 0 0,0 0-1 0 0,0 0 1 0 0,0 0-1 0 0,0 0 1 0 0,-1 0 0 0 0,1 0-1 0 0,0 0 1 0 0,0 0-1 0 0,0 0 1 0 0,0 0 0 0 0,0 0-1 0 0,0 0 1 0 0,0 0-1 0 0,0 0 1 0 0,0 0 0 0 0,0 0-1 0 0,0 0 1 0 0,0 0-1 0 0,-1 0 1 0 0,1 0 0 0 0,0 0-1 0 0,0 0 1 0 0,0 0-1 0 0,0 0 1 0 0,0 0 0 0 0,0 0-1 0 0,0 0 1 0 0,0 0-1 0 0,0 0 1 0 0,0 0 0 0 0,0 0-1 0 0,0 0 1 0 0,0 0-1 0 0,-1 0 1 0 0,1 0 0 0 0,0 0-1 0 0,0 0-1 0 0,0 5 82 0 0,2 2-212 0 0,-1-6 131 0 0,-1-1 0 0 0,0 0-1 0 0,1 0 1 0 0,-1 1 0 0 0,0-1 0 0 0,1 0-1 0 0,-1 0 1 0 0,0 0 0 0 0,1 1-1 0 0,-1-1 1 0 0,1 0 0 0 0,-1 0 0 0 0,0 0-1 0 0,1 0 1 0 0,-1 0 0 0 0,1 0 0 0 0,-1 0-1 0 0,0 0 1 0 0,1 0 0 0 0,-1 0 0 0 0,1 0-1 0 0,-1 0 1 0 0,0 0 0 0 0,1 0-1 0 0,0-1 7 0 0,0 1 0 0 0,0-1 1 0 0,0 1-1 0 0,0-1 1 0 0,0 1-1 0 0,0-1 0 0 0,0 0 1 0 0,0 1-1 0 0,0-2-7 0 0,1 1 13 0 0,-1 0 1 0 0,0-1-1 0 0,1 1 1 0 0,-1-1-1 0 0,0 1 1 0 0,0-1-1 0 0,0 0 1 0 0,0 0-1 0 0,0 1 1 0 0,0-1-1 0 0,0 0-13 0 0,0-3 19 0 0,-1 0 0 0 0,1-1 1 0 0,-1-3-20 0 0,-1 11-122 0 0,0-2 122 0 0,1 0-1 0 0,0 0 0 0 0,0 1 1 0 0,-1-1-1 0 0,1 0 0 0 0,0 0 1 0 0,0 1-1 0 0,0-1 0 0 0,0 0 1 0 0,-1 0-1 0 0,1 1 1 0 0,0-1-1 0 0,0 0 0 0 0,0 1 1 0 0,0-1-1 0 0,0 0 0 0 0,0 1 1 0 0,0-1-1 0 0,0 0 0 0 0,0 1 1 0 0,0-1-1 0 0,0 0 1 0 0,0 1-1 0 0,0 0 1 0 0,0-1-1 0 0,0 1 1 0 0,0 0-1 0 0,0-1 1 0 0,1 1-1 0 0,-1-1 0 0 0,0 1 1 0 0,0 0-1 0 0,1-1 1 0 0,-1 1-1 0 0,0-1 0 0 0,1 1 1 0 0,-1-1-1 0 0,1 1 1 0 0,-1-1-1 0 0,1 1 1 0 0,-1-1-1 0 0,1 1 0 0 0,-1-1 1 0 0,1 1-1 0 0,-1-1 1 0 0,1 0 0 0 0,0 1 0 0 0,0-1 0 0 0,0 0 0 0 0,0 0 0 0 0,0 0 0 0 0,0 1 0 0 0,0-1 0 0 0,0 0 0 0 0,0-1 0 0 0,0 1 0 0 0,0 0 0 0 0,0 0 0 0 0,0 0 0 0 0,0 0 0 0 0,0-1 0 0 0,3 0 17 0 0,0-1 0 0 0,0 0 0 0 0,0 0 0 0 0,-1 0 0 0 0,1 0 0 0 0,2-3-17 0 0,-5 4 32 0 0,2-1-65 0 0,0 0-1 0 0,-1 0 1 0 0,1-1 0 0 0,1-1 33 0 0,-4 3-4 0 0,1 1 1 0 0,-1 0-1 0 0,0-1 1 0 0,1 1-1 0 0,-1 0 1 0 0,0-1-1 0 0,0 1 1 0 0,1-1-1 0 0,-1 1 1 0 0,0 0-1 0 0,0-1 1 0 0,0 1-1 0 0,0-1 1 0 0,0 1 0 0 0,1-1-1 0 0,-1 1 1 0 0,0-1-1 0 0,0 1 1 0 0,0-1-1 0 0,0 1 1 0 0,0-1-1 0 0,-1 1 1 0 0,1-1-1 0 0,0 1 1 0 0,0 0-1 0 0,0-1 1 0 0,0 1-1 0 0,0-1 1 0 0,-1 1-1 0 0,1-1 1 0 0,0 1 0 0 0,0 0-1 0 0,-1-1 1 0 0,1 1-1 0 0,0-1 4 0 0,-1 1 3 0 0,1 0 0 0 0,0 0 0 0 0,0 0-1 0 0,0 0 1 0 0,0 0 0 0 0,-1 0 0 0 0,1 0 0 0 0,0 0-1 0 0,0 0 1 0 0,0 0 0 0 0,-1 0 0 0 0,1 0 0 0 0,0 1-1 0 0,0-1 1 0 0,0 0 0 0 0,0 0 0 0 0,-1 0 0 0 0,1 0 0 0 0,0 0-1 0 0,0 0 1 0 0,0 0 0 0 0,0 0 0 0 0,0 1 0 0 0,0-1-1 0 0,-1 0 1 0 0,1 0 0 0 0,0 0 0 0 0,0 0 0 0 0,0 1-1 0 0,0-1 1 0 0,0 0 0 0 0,0 0 0 0 0,0 0 0 0 0,0 0 0 0 0,0 1-3 0 0,-5 8-40 0 0,3-6 16 0 0,0 0 41 0 0,1-1 0 0 0,0 1 0 0 0,-1-1 1 0 0,1 1-1 0 0,0 0 0 0 0,0 0 0 0 0,1-1 0 0 0,-1 3-17 0 0,1-5 3 0 0,-1 1-1 0 0,1 0 0 0 0,0-1 1 0 0,0 1-1 0 0,0 0 0 0 0,0-1 1 0 0,0 1-1 0 0,1 0 0 0 0,-1-1 1 0 0,0 1-1 0 0,0 0 0 0 0,0-1 1 0 0,1 1-1 0 0,-1-1 0 0 0,0 1 1 0 0,1 0-1 0 0,-1-1 0 0 0,0 1 1 0 0,1-1-1 0 0,-1 1 0 0 0,1-1 1 0 0,-1 1-1 0 0,1-1 1 0 0,-1 1-1 0 0,1-1 0 0 0,-1 1 1 0 0,1-1-1 0 0,-1 0 0 0 0,1 1 1 0 0,-1-1-1 0 0,1 0 0 0 0,0 0 1 0 0,-1 1-1 0 0,1-1 0 0 0,0 0 1 0 0,-1 0-1 0 0,1 0-2 0 0,5 2-19 0 0,-4-2 8 0 0,-1 1-1 0 0,1-1 1 0 0,-1 0-1 0 0,1 1 1 0 0,-1-1-1 0 0,1 0 0 0 0,-1 0 1 0 0,0 0-1 0 0,1 0 1 0 0,-1 0-1 0 0,1 0 1 0 0,-1-1-1 0 0,1 1 1 0 0,1-1 11 0 0,8-3-12 0 0,1 1 0 0 0,0 0 0 0 0,0 0 0 0 0,7 1 12 0 0,-18 1-1 0 0,0 1-21 0 0,1 0 1 0 0,-1 0-1 0 0,1 0 1 0 0,0 0-1 0 0,-1 0 1 0 0,1 0-1 0 0,-1 0 1 0 0,2 1 20 0 0,-3-1 4 0 0,1 0 0 0 0,-1 1-1 0 0,0-1 1 0 0,1 0-1 0 0,-1 0 1 0 0,0 1-1 0 0,1-1 1 0 0,-1 0-1 0 0,0 1 1 0 0,1-1-1 0 0,-1 1 1 0 0,0-1-1 0 0,0 0 1 0 0,0 1-1 0 0,1-1 1 0 0,-1 1 0 0 0,0-1-1 0 0,0 0 1 0 0,0 1-1 0 0,0-1 1 0 0,0 1-1 0 0,0-1 1 0 0,0 1-1 0 0,0-1 1 0 0,0 1-1 0 0,0-1 1 0 0,0 0-1 0 0,0 1 1 0 0,0-1-1 0 0,0 1-2 0 0,-1 7-4 0 0,1 0 0 0 0,0 1 0 0 0,1-1-1 0 0,0 0 1 0 0,1 6 4 0 0,-1-13 11 0 0,-1 0-1 0 0,0 0 1 0 0,1 0-1 0 0,-1 0 1 0 0,1-1 0 0 0,-1 1-1 0 0,1 0 1 0 0,-1 0-1 0 0,1 0 1 0 0,-1-1-1 0 0,1 1 1 0 0,0 0 0 0 0,-1-1-1 0 0,1 1 1 0 0,0 0-1 0 0,0-1-10 0 0,16 9-65 0 0,-14-8 65 0 0,0 0-1 0 0,-1 1 1 0 0,1-1 0 0 0,-1 0-1 0 0,1 1 1 0 0,-1 0-1 0 0,1 0 1 0 0,0 0 4 0 0,-1 0-1 0 0,1 0 0 0 0,0 0 1 0 0,1 0-1 0 0,-1-1 0 0 0,0 1 0 0 0,0-1 1 0 0,1 0-1 0 0,-1 0 0 0 0,1 0 0 0 0,3 0-3 0 0,-5-1 2 0 0,0 0 0 0 0,0 0 0 0 0,0 0-1 0 0,0 0 1 0 0,1 0 0 0 0,-1-1-1 0 0,0 1 1 0 0,0-1 0 0 0,0 0-1 0 0,0 1 1 0 0,2-2-2 0 0,22-13-271 0 0,-17 10 206 0 0,9-7-8 0 0,-14 9 69 0 0,0 0-1 0 0,0 1 1 0 0,1-1 0 0 0,-1 1 0 0 0,1 0-1 0 0,-1 0 1 0 0,1 0 0 0 0,-1 0-1 0 0,1 1 1 0 0,2 0 4 0 0,-7 1 2 0 0,1-1 1 0 0,-1 1-1 0 0,1 0 0 0 0,0 0 0 0 0,-1 0 1 0 0,1 0-1 0 0,-1 0 0 0 0,1 0 0 0 0,-1 0 1 0 0,1 0-1 0 0,0 1 0 0 0,-1-1 0 0 0,1 0 1 0 0,-1 0-1 0 0,1 0 0 0 0,-1 0 1 0 0,1 1-1 0 0,-1-1 0 0 0,1 0 0 0 0,-1 1 1 0 0,1-1-1 0 0,-1 0 0 0 0,1 1 0 0 0,-1-1 1 0 0,1 1-1 0 0,-1-1 0 0 0,0 1 0 0 0,1-1-2 0 0,-1 1 22 0 0,1 1 0 0 0,-1-1 0 0 0,0 1 0 0 0,1-1-1 0 0,-1 1 1 0 0,0-1 0 0 0,0 1 0 0 0,0-1 0 0 0,0 1-22 0 0,0-1-3 0 0,-1 0 1 0 0,1 0 0 0 0,0 1 0 0 0,0-1-1 0 0,0 0 1 0 0,0 0 0 0 0,1 0 0 0 0,-1 0-1 0 0,0 0 1 0 0,0 0 0 0 0,1 0 0 0 0,-1 0-1 0 0,0 0 1 0 0,1 0 0 0 0,-1 0 0 0 0,1 0 0 0 0,-1-1-1 0 0,1 1 1 0 0,0 0 0 0 0,-1 0 0 0 0,1 0-1 0 0,0-1 1 0 0,-1 1 2 0 0,2 0 9 0 0,-1 0 6 0 0,1 0 1 0 0,-1 0-1 0 0,0-1 1 0 0,1 1 0 0 0,-1 0-1 0 0,0-1 1 0 0,1 1 0 0 0,-1-1-1 0 0,1 1 1 0 0,-1-1-1 0 0,1 0 1 0 0,-1 1 0 0 0,1-1-1 0 0,-1 0 1 0 0,1 0 0 0 0,-1 0-1 0 0,1 0 1 0 0,-1-1 0 0 0,1 1-17 0 0,4-1 10 0 0,1-1 0 0 0,-1 1 0 0 0,0-1 0 0 0,0-1 0 0 0,0 1-9 0 0,1-1-1 0 0,1 0 0 0 0,0 1 1 0 0,0 0 0 0 0,13-4-151 0 0,-17 4 175 0 0,-1 1-1 0 0,1 1 0 0 0,-1-1 0 0 0,1 1 0 0 0,-1-1 0 0 0,1 1 0 0 0,0 0 0 0 0,2 0-23 0 0,4 2-93 0 0,1-1-1 0 0,2 2 94 0 0,-3 0 6 0 0,1-2 0 0 0,3 1-6 0 0,-7-2 15 0 0,0 0 0 0 0,0-1 0 0 0,7-1-15 0 0,9-1-89 0 0,-7 2 171 0 0,-11 0-93 0 0,1 0 1 0 0,-1 1 0 0 0,0-1 0 0 0,1 1-1 0 0,4 1 11 0 0,40 4 151 0 0,-33-4-186 0 0,6 1-16 0 0,0-2 0 0 0,14-1 51 0 0,-33 1-2 0 0,0 1 0 0 0,0-1 0 0 0,0 1 0 0 0,0-1 0 0 0,-1 1 0 0 0,1 0 0 0 0,0 1 0 0 0,-1-1 0 0 0,1 1 0 0 0,1 0 2 0 0,-1 0-5 0 0,0 0-1 0 0,0 0 0 0 0,1-1 1 0 0,-1 0-1 0 0,1 0 0 0 0,3 1 6 0 0,-6-2 9 0 0,1 1 0 0 0,-1-1 0 0 0,0 1 0 0 0,0-1 0 0 0,0 1 0 0 0,0 0-1 0 0,1 0-8 0 0,12 4 61 0 0,-10-4-62 0 0,8 2-28 0 0,0 0 0 0 0,2 1 29 0 0,-10-3-21 0 0,1 0-1 0 0,-1 0 0 0 0,1-1 0 0 0,-1 0 0 0 0,1 0 0 0 0,0 0 22 0 0,0 0-45 0 0,-1 0-40 0 0,-3 0 93 0 0,0 0 0 0 0,0 0 0 0 0,-1 0-1 0 0,1 0 1 0 0,0 0 0 0 0,0 1 0 0 0,-1-1 0 0 0,2 1-8 0 0,1 0 36 0 0,0 0 1 0 0,0 0 0 0 0,0 0 0 0 0,1-1-37 0 0,13 3 43 0 0,-16-2-60 0 0,1-1-1 0 0,-1 1 0 0 0,1-1 0 0 0,-1 0 1 0 0,1 0-1 0 0,-1 0 0 0 0,1 0 0 0 0,0-1 0 0 0,1 0 18 0 0,10 0 60 0 0,-12 1-57 0 0,-1 0 0 0 0,1 0 0 0 0,-1 1 0 0 0,1-1 0 0 0,0 1 0 0 0,-1-1 0 0 0,1 1 0 0 0,-1-1 0 0 0,1 1 0 0 0,-1 0 0 0 0,0 0 0 0 0,1 0 0 0 0,-1 0-1 0 0,0 0 1 0 0,1 0 0 0 0,0 1-3 0 0,0 0 6 0 0,-1-1 0 0 0,1 1-1 0 0,-1 1 1 0 0,1-1 0 0 0,-1 0 0 0 0,0 0-1 0 0,1 0 1 0 0,-1 1 0 0 0,0-1-1 0 0,0 1-5 0 0,-1-1 0 0 0,1 0 0 0 0,0-1 0 0 0,-1 1-1 0 0,1 0 1 0 0,0-1 0 0 0,0 1-1 0 0,0-1 1 0 0,0 1 0 0 0,1-1 0 0 0,-1 1-1 0 0,0-1 1 0 0,1 0 0 0 0,-1 0-1 0 0,1 1 1 0 0,1 0-11 0 0,0-1-1 0 0,-1 1 1 0 0,1-1-1 0 0,1 1 0 0 0,-1-1 1 0 0,0 0-1 0 0,3 1 12 0 0,-1-1-9 0 0,0 1 0 0 0,0 0 0 0 0,0 0-1 0 0,0 0 1 0 0,0 1 0 0 0,-1 0 0 0 0,1 0 0 0 0,1 1 9 0 0,-2 1-68 0 0,6 3 127 0 0,-10-7-59 0 0,1-1 0 0 0,-1 0 0 0 0,1 1 0 0 0,-1-1 0 0 0,1 0 0 0 0,-1 1 0 0 0,1-1 0 0 0,-1 0 0 0 0,1 0 0 0 0,0 0 0 0 0,-1 0 0 0 0,1 1 0 0 0,-1-1 0 0 0,1 0 0 0 0,0 0 0 0 0,-1 0-1 0 0,1 0 1 0 0,0 0 0 0 0,2-1-51 0 0,-2 1-157 0 0,-4-5 175 0 0,-33-32-180 0 0,33 34 204 0 0,1 0 0 0 0,0 0-1 0 0,0-1 1 0 0,0 1 0 0 0,0-1 0 0 0,1 1 0 0 0,-1-1 0 0 0,0-2 9 0 0,-1-6 107 0 0,-2-13-107 0 0,0 0 18 0 0,4 17 27 0 0,-1 0 1 0 0,2 0-1 0 0,-1 0 1 0 0,1 0-1 0 0,0-1-45 0 0,1-3 89 0 0,-2 9-75 0 0,0-1 0 0 0,0 1 0 0 0,0 0 0 0 0,0-1 0 0 0,0 1 0 0 0,-1 0 0 0 0,1 0 0 0 0,-1 0 0 0 0,0 0 0 0 0,0 0 0 0 0,0 0-1 0 0,0 0 1 0 0,-3-2-14 0 0,4 4-3 0 0,-1 0-1 0 0,1 0 0 0 0,-1 0 0 0 0,0 0 0 0 0,1 0 0 0 0,-1 1 0 0 0,0-1 0 0 0,0 0 4 0 0,0 0 6 0 0,0 1 0 0 0,0-1 0 0 0,0 0 0 0 0,0 0 0 0 0,0 0-1 0 0,-1-2-5 0 0,2 3-4 0 0,-1-1 0 0 0,1 0 0 0 0,0 1 0 0 0,0-1 0 0 0,0 1 0 0 0,-1-1-1 0 0,1 1 1 0 0,0-1 0 0 0,-1 1 0 0 0,1 0 0 0 0,0 0 0 0 0,-1 0 0 0 0,1 0-1 0 0,-2 0 5 0 0,2 0 10 0 0,0 0 0 0 0,-1 0 0 0 0,1-1 0 0 0,-1 1 0 0 0,1 0-1 0 0,0 0 1 0 0,-1-1 0 0 0,1 1 0 0 0,0-1 0 0 0,0 1 0 0 0,-1-1-1 0 0,1 0-9 0 0,-3-1-10 0 0,0 0-1 0 0,0 0 1 0 0,0 0-1 0 0,0 0 0 0 0,-1 1 1 0 0,1-1-1 0 0,0 1 1 0 0,-1 0-1 0 0,1 0 0 0 0,-1 1 1 0 0,1 0-1 0 0,-2-1 11 0 0,-1 1-8 0 0,1 1-1 0 0,-1-1 1 0 0,0 1-1 0 0,0 0 1 0 0,1 0-1 0 0,-1 1 1 0 0,-5 2 8 0 0,9-3-30 0 0,-1 0 0 0 0,0 1 1 0 0,0-1-1 0 0,-4 0 30 0 0,8-1-4 0 0,0 0-1 0 0,0 0 0 0 0,0 0 1 0 0,0-1-1 0 0,-1 1 1 0 0,1 0-1 0 0,0 0 1 0 0,0 0-1 0 0,0 0 1 0 0,0 0-1 0 0,0 0 1 0 0,0 0-1 0 0,0 0 1 0 0,-1 0-1 0 0,1 0 1 0 0,0-1-1 0 0,0 1 1 0 0,0 0-1 0 0,0 0 1 0 0,0 0-1 0 0,0 0 0 0 0,0 0 1 0 0,0 0-1 0 0,0-1 1 0 0,0 1-1 0 0,0 0 1 0 0,0 0-1 0 0,0 0 1 0 0,0 0-1 0 0,0 0 1 0 0,0-1-1 0 0,0 1 1 0 0,0 0-1 0 0,0 0 1 0 0,0 0-1 0 0,0 0 1 0 0,0 0-1 0 0,0-1 0 0 0,0 1 1 0 0,0 0-1 0 0,0 0 1 0 0,0 0-1 0 0,0 0 1 0 0,0 0-1 0 0,0 0 5 0 0,4-10-95 0 0,-2 4 211 0 0,-2 6-116 0 0,0-1 0 0 0,1 1 1 0 0,-1-1-1 0 0,0 1 0 0 0,-1 0 0 0 0,1-1 0 0 0,0 1 0 0 0,0 0 0 0 0,0-1 0 0 0,0 1 0 0 0,0 0 0 0 0,0-1 0 0 0,0 1 0 0 0,0-1 0 0 0,-1 1 1 0 0,1 0-1 0 0,0 0 0 0 0,0-1 0 0 0,-1 1 0 0 0,1 0 0 0 0,0-1 0 0 0,0 1 0 0 0,-1 0 0 0 0,1-1 0 0 0,-12-5-42 0 0,10 5 59 0 0,0 0-1 0 0,0 1 1 0 0,0-1-1 0 0,0 1 1 0 0,-1 0 0 0 0,1-1-1 0 0,0 1 1 0 0,0 0-1 0 0,-1 0 1 0 0,0 0-17 0 0,3 0-3 0 0,0 1 0 0 0,0-1 0 0 0,-1 0 0 0 0,1 0 0 0 0,0 0 0 0 0,0 0 0 0 0,0 0 0 0 0,-1 0 0 0 0,1 0 0 0 0,0 0 0 0 0,0 0 0 0 0,-1 0 0 0 0,1 0 0 0 0,0 0 0 0 0,0 0 0 0 0,0-1 0 0 0,-1 1 0 0 0,1 0 0 0 0,0 0 0 0 0,0 0 0 0 0,0 0 0 0 0,-1 0 0 0 0,1 0 0 0 0,0 0 0 0 0,0-1 0 0 0,0 1 0 0 0,-1 0 0 0 0,1 0 0 0 0,0 0 3 0 0,-2-7-48 0 0,0-1 55 0 0,0 3-58 0 0,1 2 16 0 0,1 3 73 0 0,-1 0-4 0 0,4 0 45 0 0,-7-4 177 0 0,9-2-414 0 0,-3 3 96 0 0,-1-3 13 0 0,-1 6 48 0 0,0 0-1 0 0,0-1 1 0 0,0 1 0 0 0,0 0-1 0 0,0 0 1 0 0,0-1 0 0 0,0 1-1 0 0,0 0 1 0 0,0-1 0 0 0,0 1-1 0 0,0 0 1 0 0,0 0 0 0 0,0-1-1 0 0,0 1 1 0 0,0 0-1 0 0,1 0 1 0 0,-1-1 0 0 0,0 1-1 0 0,0 0 1 0 0,0 0 0 0 0,0 0-1 0 0,1-1 1 0 0,-1 1 0 0 0,0 0-1 0 0,0 0 2 0 0,1-1 5 0 0,-1 1-1 0 0,0 0 1 0 0,1 0-1 0 0,-1-1 1 0 0,1 1-1 0 0,-1-1 1 0 0,0 1-1 0 0,1 0 1 0 0,-1-1-1 0 0,0 1 1 0 0,0-1-1 0 0,1 1 1 0 0,-1-1-1 0 0,0 1 1 0 0,0-1-1 0 0,0 1 1 0 0,1-1-1 0 0,-1 1 1 0 0,0-1-5 0 0,0 1 0 0 0,0 0 0 0 0,0 0 0 0 0,0-1 0 0 0,0 1 0 0 0,0 0 0 0 0,0 0 0 0 0,0 0 0 0 0,0-1 0 0 0,0 1 0 0 0,0 0 0 0 0,0 0 0 0 0,0 0 0 0 0,1-1 0 0 0,-1 1 0 0 0,0 0 0 0 0,0 0 0 0 0,0 0 0 0 0,0-1 0 0 0,0 1 0 0 0,1 0 0 0 0,-1 0 0 0 0,0 0 0 0 0,0 0 0 0 0,0 0 0 0 0,0 0 0 0 0,1-1 0 0 0,-1 1 0 0 0,0 0 0 0 0,0 0 0 0 0,1 0 0 0 0,-1 0-13 0 0,1-1 1 0 0,-1 1-1 0 0,1 0 1 0 0,-1-1-1 0 0,0 1 0 0 0,1-1 1 0 0,-1 1-1 0 0,0-1 1 0 0,1 1-1 0 0,-1-1 1 0 0,0 1-1 0 0,1-1 1 0 0,-1 0-1 0 0,0 1 0 0 0,0-1 1 0 0,0 1-1 0 0,0-1 1 0 0,1 0-1 0 0,-1 1 1 0 0,0-1-1 0 0,0 1 1 0 0,0-1 12 0 0,-1 0 170 0 0,0-1 48 0 0,1 2-220 0 0,0 0 0 0 0,0 0 0 0 0,0 0 1 0 0,0 0-1 0 0,0 0 0 0 0,0 0 0 0 0,0 0 0 0 0,0 0 0 0 0,0 0 0 0 0,0 0 1 0 0,0 0-1 0 0,0 0 0 0 0,0 0 0 0 0,0 0 0 0 0,0 0 0 0 0,0 0 0 0 0,0 0 0 0 0,0 0 1 0 0,0 0-1 0 0,0 0 0 0 0,0 0 0 0 0,0 0 0 0 0,0 0 0 0 0,0 0 0 0 0,0 0 0 0 0,0 0 1 0 0,0 0-1 0 0,0 0 0 0 0,0 0 0 0 0,0 0 0 0 0,0 0 0 0 0,0 0 0 0 0,0 0 1 0 0,0 0-1 0 0,0 0 0 0 0,0 0 0 0 0,0 0 0 0 0,0 0 0 0 0,0 0 0 0 0,0 0 0 0 0,-1 0 1 0 0,1 0-1 0 0,0 0 0 0 0,0 0 0 0 0,0 0 0 0 0,0 0 0 0 0,0 0 0 0 0,0 0 2 0 0,0 0 2 0 0,0 0 0 0 0,0 0-1 0 0,0 0 1 0 0,0 1 0 0 0,0-1-1 0 0,0 0 1 0 0,-1 0-1 0 0,1 0 1 0 0,0 0 0 0 0,0 0-1 0 0,0 0 1 0 0,0 0 0 0 0,0 0-1 0 0,0 0 1 0 0,-1 0 0 0 0,1 0-1 0 0,0 0 1 0 0,0 0-1 0 0,0 0 1 0 0,0 0 0 0 0,0 0-1 0 0,0 0 1 0 0,-1 0 0 0 0,1 0-1 0 0,0 0 1 0 0,0 0 0 0 0,0 0-1 0 0,0 0 1 0 0,0 0-1 0 0,0 0 1 0 0,0 0 0 0 0,-1 0-1 0 0,1-1 1 0 0,0 1 0 0 0,0 0-1 0 0,0 0 1 0 0,0 0-1 0 0,0 0 1 0 0,0 0 0 0 0,0 0-2 0 0,-1 0-8 0 0,1 0 7 0 0,0-1 0 0 0,0 1 0 0 0,0 0 1 0 0,0 0-1 0 0,0 0 0 0 0,0 0 0 0 0,0 0 0 0 0,0 0 0 0 0,0 0 1 0 0,0 0-1 0 0,-1 0 0 0 0,1 0 0 0 0,0 0 0 0 0,0 0 1 0 0,0 0-1 0 0,0 0 0 0 0,0 0 0 0 0,0 0 0 0 0,0 0 1 0 0,0 0-1 0 0,0 0 0 0 0,0 0 0 0 0,0 0 0 0 0,0 0 1 0 0,-1 0-1 0 0,1 0 0 0 0,0 0 0 0 0,0 0 0 0 0,0 0 1 0 0,0 0-1 0 0,0 0 0 0 0,0 0 0 0 0,0 0 0 0 0,0 0 1 0 0,0 0-1 0 0,0 0 0 0 0,0 0 0 0 0,0 0 0 0 0,0 0 1 0 0,0 1-1 0 0,0-1 0 0 0,0 0 0 0 0,-1 0 0 0 0,1 0 1 0 0,0 0-1 0 0,0 0 0 0 0,0 0 0 0 0,0 0 0 0 0,0 0 0 0 0,0 0 1 0 0,0 0-1 0 0,0 0 0 0 0,0 0 0 0 0,0 0 0 0 0,0 0 1 0 0,0 1-1 0 0,0-1 0 0 0,0 0 1 0 0,0-2-2 0 0,0 1 2 0 0,0 0-1 0 0,0 0 0 0 0,0 0 0 0 0,0 0 0 0 0,0-1 0 0 0,0 1 0 0 0,-1 0 0 0 0,1 0 0 0 0,0 0 1 0 0,0 1-5 0 0,-1-1 0 0 0,1 1 0 0 0,0 0 0 0 0,0-1-1 0 0,-1 1 1 0 0,1 0 0 0 0,0 0 0 0 0,0 0 0 0 0,-1-1 0 0 0,1 1-1 0 0,0 0 1 0 0,-1 0 0 0 0,1 0 0 0 0,0 0 0 0 0,-1-1 0 0 0,1 1-1 0 0,0 0 1 0 0,-1 0 0 0 0,1 0 0 0 0,0 0 0 0 0,-1 0 0 0 0,1 0-1 0 0,0 0 1 0 0,-1 0 0 0 0,1 0 0 0 0,-1 0 0 0 0,1 0 0 0 0,0 0-1 0 0,-1 0 1 0 0,1 0 0 0 0,0 1 0 0 0,-1-1 0 0 0,1 0 0 0 0,0 0-1 0 0,-1 0 6 0 0,1 1 9 0 0,-1-1 0 0 0,0 1-1 0 0,0-1 1 0 0,0 1 0 0 0,1 0 0 0 0,-1-1-1 0 0,0 1 1 0 0,1 0 0 0 0,-1-1-1 0 0,0 1 1 0 0,1 0 0 0 0,-1 0 0 0 0,1-1-1 0 0,0 1 1 0 0,-1 0-9 0 0,-1 3-59 0 0,-2-1 170 0 0,1-2-274 0 0,3-1 153 0 0,-1 0 0 0 0,1-1 0 0 0,-1 1 0 0 0,1 0 0 0 0,0 0 0 0 0,-1 0 0 0 0,1 1 0 0 0,-1-1 0 0 0,1 0-1 0 0,-1 0 1 0 0,1 0 0 0 0,-1 0 0 0 0,1 0 0 0 0,-1 1 0 0 0,1-1 0 0 0,-1 0 0 0 0,1 0 0 0 0,0 1 0 0 0,-1-1 0 0 0,1 0 0 0 0,-1 0 0 0 0,1 1 10 0 0,-1 1-55 0 0,2-3-18 0 0,-1 1 77 0 0,0 0-1 0 0,1-1 1 0 0,-1 1 0 0 0,0 0-1 0 0,0 0 1 0 0,1 0-1 0 0,-1-1 1 0 0,0 1 0 0 0,0 0-1 0 0,1 0 1 0 0,-1 0 0 0 0,0 0-1 0 0,1 0 1 0 0,-1 0 0 0 0,0 0-1 0 0,1 0 1 0 0,-1 0-1 0 0,0 0 1 0 0,1 0 0 0 0,-1 0-1 0 0,0 0 1 0 0,1 0-4 0 0,-1 0 0 0 0,0 0 0 0 0,0 0 0 0 0,0 0 0 0 0,0 0 0 0 0,0 0 0 0 0,0 0 0 0 0,0 0 0 0 0,1 0 0 0 0,-1 0 0 0 0,0 0 0 0 0,0 0 0 0 0,0 0 0 0 0,0 0 0 0 0,0 0 0 0 0,0 0 0 0 0,0 0 1 0 0,0 0-1 0 0,1 0 0 0 0,-1 0 0 0 0,0 0 0 0 0,0 0 0 0 0,0 0 0 0 0,0-1 0 0 0,0 1 0 0 0,0 0 0 0 0,0 0 0 0 0,0 0 0 0 0,0 0 0 0 0,0 0 0 0 0,0 0 0 0 0,0 0 0 0 0,1 0 0 0 0,-1 0 0 0 0,0 0 0 0 0,0 0 0 0 0,0-1 0 0 0,0 1 0 0 0,0 0 0 0 0,0 0 0 0 0,0 0 0 0 0,0 0 0 0 0,0 0 0 0 0,0 0 0 0 0,0 0 0 0 0,0 0 0 0 0,0 0 1 0 0,0-1-1 0 0,0 1 0 0 0,0 0 0 0 0,0 0 0 0 0,0 0-1 0 0,0 0 0 0 0,0 0 1 0 0,0 0-1 0 0,0 0 0 0 0,0 0 0 0 0,0 0 1 0 0,0 0-1 0 0,0-1 0 0 0,0 1 1 0 0,0 0-1 0 0,0 0 0 0 0,0 0 1 0 0,0 0-1 0 0,0 0 0 0 0,0 0 0 0 0,0 0 1 0 0,0 0-1 0 0,0 0 0 0 0,0 0 1 0 0,0 0-1 0 0,0 0 0 0 0,0 0 1 0 0,0-1-1 0 0,0 1 0 0 0,0 0 1 0 0,0 0-1 0 0,-1 0 0 0 0,1 0 0 0 0,0 0 1 0 0,0 0-1 0 0,0 0 0 0 0,0 0 1 0 0,0 0-1 0 0,0 0 0 0 0,0 0 1 0 0,0 0-1 0 0,0 0 0 0 0,0 0 1 0 0,0 0-1 0 0,0 0 0 0 0,0 0 0 0 0,0 0 1 0 0,-1 0-1 0 0,1 0 0 0 0,0 0 1 0 0,0 0-1 0 0,0 0 0 0 0,0 0 1 0 0,0 0-1 0 0,0 0 0 0 0,0 0 0 0 0,0 0 1 0 0,0 0-1 0 0,0 0 0 0 0,0 0 1 0 0,0 0-1 0 0,0 0 0 0 0,-1 0 1 0 0,-1 1-42 0 0,2-1 40 0 0,0 0 0 0 0,-1 0-1 0 0,1 0 1 0 0,0 0 0 0 0,0 0 0 0 0,0 0-1 0 0,0 0 1 0 0,-1 0 0 0 0,1 0-1 0 0,0 0 1 0 0,0 0 0 0 0,0 1-1 0 0,0-1 1 0 0,0 0 0 0 0,-1 0-1 0 0,1 0 1 0 0,0 0 0 0 0,0 0 0 0 0,0 0-1 0 0,0 0 1 0 0,0 1 0 0 0,0-1-1 0 0,0 0 1 0 0,-1 0 0 0 0,1 0-1 0 0,0 0 1 0 0,0 1 0 0 0,0-1-1 0 0,0 0 1 0 0,0 0 0 0 0,0 0 0 0 0,0 0-1 0 0,0 1 1 0 0,0-1 0 0 0,0 0 2 0 0,0 0 2 0 0,0 0 0 0 0,0 0 0 0 0,0 0 1 0 0,0 0-1 0 0,0 0 0 0 0,-1 1 0 0 0,1-1 1 0 0,0 0-1 0 0,0 0 0 0 0,0 0 0 0 0,0 0 1 0 0,0 0-1 0 0,0 0 0 0 0,0 0 1 0 0,0 1-1 0 0,0-1 0 0 0,0 0 0 0 0,0 0 1 0 0,0 0-1 0 0,0 0 0 0 0,0 0 0 0 0,0 0 1 0 0,0 0-1 0 0,0 1 0 0 0,0-1 0 0 0,0 0 1 0 0,0 0-1 0 0,1 0 0 0 0,-1 0 0 0 0,0 0 1 0 0,0 0-1 0 0,0 0 0 0 0,0 0 0 0 0,0 0 1 0 0,0 1-1 0 0,0-1 0 0 0,0 0 1 0 0,0 0-1 0 0,0 0 0 0 0,0 0 0 0 0,1 0 1 0 0,-1 0-1 0 0,0 0 0 0 0,0 0 0 0 0,0 0 1 0 0,0 0-1 0 0,0 0 0 0 0,0 0 0 0 0,0 0 1 0 0,0 0-1 0 0,1 0 0 0 0,-1 0 0 0 0,0 0 1 0 0,0 0-1 0 0,0 0 0 0 0,0 0 0 0 0,0 0-2 0 0,9-3 106 0 0,2-2-258 0 0,-11 5 152 0 0,0 0 1 0 0,1 0-1 0 0,-1 0 0 0 0,0 0 0 0 0,1 0 0 0 0,-1 0 0 0 0,1 0 1 0 0,-1-1-1 0 0,0 1 0 0 0,0 0 0 0 0,1 0 0 0 0,-1 0 0 0 0,0-1 1 0 0,1 1-1 0 0,-1 0 0 0 0,0 0 0 0 0,0-1 0 0 0,1 1 0 0 0,-1 0 0 0 0,0-1 1 0 0,0 1-1 0 0,1 0 0 0 0,-1-1 1 0 0,0 1 0 0 0,0 0 0 0 0,0 0-1 0 0,0-1 1 0 0,1 1 0 0 0,-1 0-1 0 0,0 0 1 0 0,0 0 0 0 0,0-1 0 0 0,1 1-1 0 0,-1 0 1 0 0,0 0 0 0 0,0 0 0 0 0,1 0-1 0 0,-1-1 1 0 0,0 1 0 0 0,0 0-1 0 0,1 0 1 0 0,-1 0 0 0 0,0 0 0 0 0,0 0-1 0 0,1 0 1 0 0,-1 0 0 0 0,0 0 0 0 0,1 0-1 0 0,-1 0 1 0 0,0 0 0 0 0,0 0-1 0 0,1 0 1 0 0,-1 0 0 0 0,0 0-1 0 0,12-12-20 0 0,0-4 78 0 0,-5 6-16 0 0,-1 5-44 0 0,-6 5 0 0 0,1-1 0 0 0,0 1 0 0 0,0-1 0 0 0,0 1 0 0 0,-1-1 0 0 0,1 1 0 0 0,0-1 1 0 0,-1 0-1 0 0,1 1 0 0 0,0-2 2 0 0,3-4 96 0 0,0 0-95 0 0,0 0 0 0 0,-1-1 0 0 0,1 1 0 0 0,-1-1 0 0 0,0 0 0 0 0,0-4-1 0 0,1 2-9 0 0,-3 8 15 0 0,-1-1 0 0 0,1 1-1 0 0,-1 0 1 0 0,1 0 0 0 0,-1 0-1 0 0,0-1 1 0 0,1 1 0 0 0,-1 0-1 0 0,0 0 1 0 0,0-1 0 0 0,0 1-1 0 0,0 0 1 0 0,0-1 0 0 0,0 1-1 0 0,0 0-5 0 0,-1-5 72 0 0,0 4-75 0 0,1 1-1 0 0,-1 0 1 0 0,0-1-1 0 0,1 1 1 0 0,-1 0-1 0 0,0 0 1 0 0,0 0-1 0 0,0 0 1 0 0,0-1-1 0 0,0 2 1 0 0,-1-2 3 0 0,1 1-104 0 0,0 0 81 0 0,1 1 25 0 0,0 0 0 0 0,0 0 0 0 0,0 0 0 0 0,-1 0 0 0 0,1 0 0 0 0,0 0 0 0 0,0 0 0 0 0,0 0 0 0 0,0 0 0 0 0,0 0-1 0 0,0-1 1 0 0,0 1 0 0 0,0 0 0 0 0,0 0 0 0 0,-1 0 0 0 0,1 0 0 0 0,0 0 0 0 0,0 0 0 0 0,0 0 0 0 0,0 0 0 0 0,0 0 0 0 0,0 0 0 0 0,0 0 0 0 0,0-1 0 0 0,0 1 0 0 0,0 0 0 0 0,0 0 0 0 0,0 0 0 0 0,0 0 0 0 0,0 0 0 0 0,0 0 0 0 0,0 0 0 0 0,0 0 0 0 0,0-1 0 0 0,0 1 0 0 0,0 0 0 0 0,0 0 0 0 0,0 0 0 0 0,0 0 0 0 0,0 0 0 0 0,0 0 0 0 0,0 0-2 0 0,1-6 118 0 0,4-12-46 0 0,-6 17-176 0 0,1 1 105 0 0,0-1 0 0 0,0 1 0 0 0,0 0 0 0 0,0 0 1 0 0,0-1-1 0 0,0 1 0 0 0,0 0 0 0 0,0 0 0 0 0,0-1 0 0 0,-1 1 0 0 0,1 0 1 0 0,0 0-1 0 0,0 0 0 0 0,0-1 0 0 0,0 1 0 0 0,-1 0 0 0 0,1 0 0 0 0,0 0 0 0 0,0 0 1 0 0,0-1-1 0 0,-1 1 0 0 0,1 0 0 0 0,0 0 0 0 0,0 0 0 0 0,-1 0-1 0 0,1 0 0 0 0,0 0 0 0 0,0 0-1 0 0,0 0 1 0 0,0 0 0 0 0,-1 0-1 0 0,1 0 1 0 0,0 0 0 0 0,0 0-1 0 0,0 0 1 0 0,0 0 0 0 0,0 0-1 0 0,-1 0 1 0 0,1 0 0 0 0,0 0-1 0 0,0 0 1 0 0,0 0 0 0 0,0 0-1 0 0,-1 0 1 0 0,1 0 0 0 0,0 0-1 0 0,0 0 1 0 0,0 0 0 0 0,0 0-1 0 0,0 0 1 0 0,0 0 0 0 0,-1-1-1 0 0,1 1 1 0 0,0 0 0 0 0,0 0 0 0 0,0 0-1 0 0,0 0 1 0 0,0 0 0 0 0,0 0-1 0 0,0-1 1 0 0,0 1 0 0 0,-1 0-1 0 0,1 0 1 0 0,0 0 0 0 0,0 0-1 0 0,0 0 1 0 0,0-1 0 0 0,0 1-1 0 0,0 0 1 0 0,0 0 0 0 0,0 0 0 0 0,-1-2 105 0 0,0-3-60 0 0,0 3-165 0 0,2 1 122 0 0,-1 0 0 0 0,1 0 0 0 0,-1 0 0 0 0,1 0 0 0 0,-1 0-1 0 0,0 0 1 0 0,0 0 0 0 0,1 1 0 0 0,-1-1 0 0 0,0 0 0 0 0,0 0-1 0 0,0 0 1 0 0,0 0 0 0 0,0 0 0 0 0,0-1-2 0 0,0 0 70 0 0,0 1-68 0 0,0 1 1 0 0,0 0-1 0 0,0 0 1 0 0,0 0-1 0 0,0 0 1 0 0,0-1 0 0 0,0 1-1 0 0,0 0 1 0 0,0 0-1 0 0,0 0 1 0 0,0-1-1 0 0,0 1 1 0 0,0 0-1 0 0,0 0 1 0 0,0 0 0 0 0,0 0-1 0 0,0-1 1 0 0,0 1-1 0 0,0 0 1 0 0,-1 0-1 0 0,1 0 1 0 0,0 0-1 0 0,0-1 1 0 0,0 1 0 0 0,0 0-1 0 0,0 0 1 0 0,0 0-1 0 0,0 0 1 0 0,-1 0-1 0 0,1 0 1 0 0,0-1-1 0 0,0 1 1 0 0,0 0 0 0 0,0 0-1 0 0,-1 0 1 0 0,1 0-1 0 0,0 0 1 0 0,0 0-1 0 0,0 0 1 0 0,0 0-1 0 0,-1 0 1 0 0,1 0 0 0 0,0 0-1 0 0,0 0 1 0 0,0 0-1 0 0,-1 0 1 0 0,1 0-3 0 0,-6-8-54 0 0,4 3 81 0 0,1 1-126 0 0,0 6 14 0 0,1-3 82 0 0,1-6 45 0 0,-1 5 28 0 0,-1 3 45 0 0,-2 1-249 0 0,3-2 138 0 0,-1 0-1 0 0,1 1 1 0 0,0-1-1 0 0,-1 0 1 0 0,1 0-1 0 0,0 0 0 0 0,0 1 1 0 0,-1-1-1 0 0,1 0 1 0 0,0 0-1 0 0,-1 1 1 0 0,1-1-1 0 0,0 0 1 0 0,0 0-1 0 0,0 1 0 0 0,-1-1 1 0 0,1 0-1 0 0,0 1 1 0 0,0-1-1 0 0,0 0 1 0 0,0 1-4 0 0,0-1-42 0 0,2-10 129 0 0,-2 10-183 0 0,0 0 96 0 0,0 0-1 0 0,1 0 0 0 0,-1 0 0 0 0,0 0 1 0 0,0 0-1 0 0,0-1 0 0 0,0 1 1 0 0,0 0-1 0 0,0 0 0 0 0,0 0 0 0 0,0 0 1 0 0,0 0-1 0 0,0 0 0 0 0,0 0 1 0 0,0 0-1 0 0,0 0 0 0 0,0 0 1 0 0,0 0-1 0 0,0 0 0 0 0,0 0 0 0 0,0 0 1 0 0,0 0-1 0 0,1 0 0 0 0,-1 0 1 0 0,0-1-1 0 0,0 1 0 0 0,0 0 0 0 0,0 0 1 0 0,0 0-1 0 0,0 0 0 0 0,0 0 1 0 0,0 0-1 0 0,0 0 0 0 0,0 0 0 0 0,0 0 1 0 0,0 0-1 0 0,0 0 0 0 0,0 0 1 0 0,0 0-1 0 0,-1-1 0 0 0,1 1 0 0 0,0 0 1 0 0,0 0-1 0 0,0 0 0 0 0,0 0 1 0 0,0 0-1 0 0,0 0 0 0 0,0 0 0 0 0,0 0 1 0 0,0 0-1 0 0,0 0 0 0 0,0 0 1 0 0,0 0-1 0 0,0 0 0 0 0,0 0 0 0 0,0 0 1 0 0,0 0-1 0 0,0 0 0 0 0,0 0 1 0 0,0 0-1 0 0,-1 0 0 0 0,1 0 0 0 0,0 0 1 0 0,0-1 0 0 0,0 2-22 0 0,1-1 24 0 0,-1 0 0 0 0,0 0 0 0 0,0 0 0 0 0,0 0 0 0 0,0 0 0 0 0,1 0 0 0 0,-1 0 0 0 0,0 0 0 0 0,0 0 0 0 0,0 0 0 0 0,0 0 0 0 0,1 0 0 0 0,-1 0 0 0 0,0 0 0 0 0,0 0 0 0 0,0 0 0 0 0,0 0 0 0 0,1 0 0 0 0,-1 0 0 0 0,0 0 0 0 0,0 0 0 0 0,0 0-1 0 0,0 0 1 0 0,0 0 0 0 0,1 0 0 0 0,-1 0 0 0 0,0 0 0 0 0,0 0 0 0 0,0 0 0 0 0,0-1 0 0 0,0 1 0 0 0,1 0 0 0 0,-1 0 0 0 0,0 0 0 0 0,0 0 0 0 0,0 0 0 0 0,0 0 0 0 0,0-1 0 0 0,0 1 0 0 0,0 0 0 0 0,0 0 0 0 0,0 0 0 0 0,0 0 0 0 0,0-1 0 0 0,1 1 0 0 0,-1 0 0 0 0,0 0 0 0 0,0 0 0 0 0,0 0 0 0 0,0-1 0 0 0,0 1 0 0 0,0 0 0 0 0,0 0 0 0 0,0 0 0 0 0,-1 0 0 0 0,1-1 0 0 0,0 1 0 0 0,0 0 0 0 0,0 0 0 0 0,0 0-2 0 0,1-2 43 0 0,-1 2-41 0 0,0 0 1 0 0,0 1-1 0 0,0-1 1 0 0,-1 0-1 0 0,1 0 1 0 0,0 0 0 0 0,0 1-1 0 0,0-1 1 0 0,0 0-1 0 0,0 0 1 0 0,0 0-1 0 0,0 0 1 0 0,0 1-1 0 0,-1-1 1 0 0,1 0 0 0 0,0 0-1 0 0,0 0 1 0 0,0 0-1 0 0,0 0 1 0 0,-1 0-1 0 0,1 1 1 0 0,0-1-1 0 0,0 0-2 0 0,-4 5 22 0 0,10-14 34 0 0,-5 6-132 0 0,-1 7-123 0 0,0-4 201 0 0,0 0 1 0 0,0 0-1 0 0,0 0 1 0 0,0 0-1 0 0,0 0 0 0 0,0 0 1 0 0,0 0-1 0 0,0 0 1 0 0,0 0-1 0 0,0 0 0 0 0,0 0 1 0 0,0 0-1 0 0,0 0 1 0 0,0 0-1 0 0,0 1 0 0 0,0-1 1 0 0,0 0-1 0 0,0 0 1 0 0,0 0-1 0 0,1 0 0 0 0,-1 0 1 0 0,0 0-1 0 0,0 0 1 0 0,0 0-1 0 0,0 0 0 0 0,0 0 1 0 0,0 0-1 0 0,0 0 1 0 0,0 0-1 0 0,0 0 0 0 0,0 0 1 0 0,0 0-1 0 0,0 0 1 0 0,0 0-1 0 0,1 0 0 0 0,-1 0 1 0 0,0 0-1 0 0,0 0 0 0 0,0 0 1 0 0,0 0-1 0 0,0 0 1 0 0,0 0-3 0 0,6-6 15 0 0,-5 6-15 0 0,-1 0 0 0 0,0 0 0 0 0,0 0 0 0 0,1 0-1 0 0,-1 0 1 0 0,0 0 0 0 0,0 0 0 0 0,1 0 0 0 0,-1 0 0 0 0,0 0 0 0 0,1 0-1 0 0,-1 0 1 0 0,0 0 0 0 0,0 0 0 0 0,1 0 0 0 0,-1 0 0 0 0,0 0 0 0 0,0 0-1 0 0,1 0 1 0 0,-1 0 0 0 0,0 0 0 0 0,0 0 0 0 0,1 0 0 0 0,-1 1 0 0 0,0-1 0 0 0,0 0-1 0 0,1 0 1 0 0,-1 0 0 0 0,0 1 0 0 0,0-1 0 0 0,0 0 0 0 0,1 0 0 0 0,0 1 117 0 0,0 0-118 0 0,0-1-1 0 0,0 0 0 0 0,0 0 1 0 0,0 1-1 0 0,0-1 0 0 0,0 0 1 0 0,0 0-1 0 0,0 0 0 0 0,0 0 1 0 0,0 0-1 0 0,-1 0 0 0 0,1 0 1 0 0,0-1-1 0 0,0 1 0 0 0,0 0 1 0 0,0-1-1 0 0,1 1 2 0 0,9-2 98 0 0,-5 2-130 0 0,-6 0 35 0 0,1 0-1 0 0,-1 0 1 0 0,1 0 0 0 0,0 0-1 0 0,-1 0 1 0 0,1 0-1 0 0,-1 0 1 0 0,1 1-1 0 0,0-1 1 0 0,-1 0-1 0 0,1 0 1 0 0,-1 0-1 0 0,1 1 1 0 0,-1-1-1 0 0,1 0-2 0 0,1 1-57 0 0,-2 0 58 0 0,1-1 1 0 0,-1 0-1 0 0,1 0 0 0 0,-1 0 1 0 0,0 1-1 0 0,1-1 0 0 0,-1 0 1 0 0,1 0-1 0 0,-1 1 0 0 0,0-1 1 0 0,1 0-1 0 0,-1 1 0 0 0,0-1 1 0 0,0 1-1 0 0,1-1 0 0 0,-1 0 1 0 0,0 1-1 0 0,0-1 0 0 0,0 1 1 0 0,1-1-2 0 0,-1 1 7 0 0,0-1-1 0 0,1 1 1 0 0,-1-1 0 0 0,0 0 0 0 0,1 1 0 0 0,-1-1-1 0 0,0 1 1 0 0,1-1 0 0 0,-1 0 0 0 0,1 1 0 0 0,-1-1-1 0 0,1 0 1 0 0,-1 0 0 0 0,1 1 0 0 0,-1-1 0 0 0,1 0 0 0 0,-1 0-1 0 0,1 0-6 0 0,12 3 116 0 0,-5-1-196 0 0,-8-2 86 0 0,0 0-1 0 0,1 0 0 0 0,0 0 0 0 0,-1 0-1 0 0,1 0 1 0 0,-1 0 0 0 0,1 1-1 0 0,-1-1 1 0 0,1 0 0 0 0,-1 0 0 0 0,1 1-1 0 0,-1-1 1 0 0,1 0 0 0 0,-1 1 0 0 0,1-1-1 0 0,-1 1 1 0 0,1-1 0 0 0,-1 0-1 0 0,0 1 1 0 0,1-1 0 0 0,-1 1 0 0 0,0-1-1 0 0,1 1 1 0 0,-1-1 0 0 0,0 1 0 0 0,0 0-6 0 0,1-1 0 0 0,-1 0 0 0 0,0 1 0 0 0,0-1 0 0 0,1 0-1 0 0,-1 0 1 0 0,0 0 0 0 0,1 1 0 0 0,-1-1-1 0 0,0 0 1 0 0,1 0 0 0 0,-1 0 0 0 0,1 0 0 0 0,-1 1-1 0 0,0-1 1 0 0,1 0 0 0 0,-1 0 0 0 0,1 0-1 0 0,-1 0 1 0 0,0 0 0 0 0,1 0 0 0 0,-1 0 0 0 0,0 0-1 0 0,1 0 1 0 0,-1 0 1 0 0,16-1-37 0 0,-10 1-3 0 0,-2-4 314 0 0,-2 2-196 0 0,-1 4-198 0 0,-1-2 107 0 0,0 0 1 0 0,1 0 0 0 0,-1 1-1 0 0,1-1 1 0 0,-1 0 0 0 0,0 0-1 0 0,1 0 1 0 0,-1 1-1 0 0,1-1 1 0 0,-1 0 0 0 0,1 0-1 0 0,-1 0 1 0 0,1 0-1 0 0,-1 0 1 0 0,1 0 0 0 0,-1 0-1 0 0,1 0 1 0 0,-1 0 0 0 0,0 0-1 0 0,1 0 1 0 0,-1 0 12 0 0,2 0 110 0 0,-2 0-122 0 0,1 1-1 0 0,-1-1 0 0 0,1 0 0 0 0,-1 1 0 0 0,1-1 1 0 0,-1 0-1 0 0,1 0 0 0 0,-1 1 0 0 0,1-1 0 0 0,-1 0 1 0 0,1 0-1 0 0,-1 0 0 0 0,1 0 13 0 0,1-1-175 0 0,-3-4 191 0 0,-4 5 32 0 0,1-2-372 0 0,3 1 325 0 0,-1 0 1 0 0,1 1-1 0 0,0-1 1 0 0,0 0 0 0 0,-1 1-1 0 0,1 0 1 0 0,0-1-1 0 0,-1 1 1 0 0,1 0 0 0 0,0-1-1 0 0,-1 1-1 0 0,-23-2-180 0 0,19 2 194 0 0,1-1 0 0 0,-1 1 0 0 0,1 0-1 0 0,-1 0 1 0 0,1 0 0 0 0,-3 1-14 0 0,8-1-3 0 0,-1 0 1 0 0,0 1-1 0 0,0-1 0 0 0,0 0 1 0 0,1 0-1 0 0,-1 0 0 0 0,0 1 1 0 0,0-1-1 0 0,1 0 0 0 0,-1 1 1 0 0,0-1-1 0 0,1 1 0 0 0,-1-1 1 0 0,0 1 2 0 0,1 1-54 0 0,0-2 67 0 0,1-1-1 0 0,0 1 0 0 0,-1 0 0 0 0,1 0 1 0 0,-1 0-1 0 0,1-1 0 0 0,0 1 0 0 0,-1 0 1 0 0,1 0-1 0 0,0 0 0 0 0,-1 0 0 0 0,1 0 1 0 0,0 0-1 0 0,-1 0 0 0 0,1 0 1 0 0,0 0-1 0 0,-1 1 0 0 0,1-1 0 0 0,-1 0 1 0 0,1 0-13 0 0,17 5 69 0 0,-12-4 33 0 0,0 0 0 0 0,0 0 0 0 0,1 0 0 0 0,-1-1-102 0 0,1 1 101 0 0,1 0 0 0 0,5 1-101 0 0,51 13 133 0 0,-50-13 100 0 0,-10-2-281 0 0,1 1 0 0 0,-1 0-1 0 0,0 0 1 0 0,3 1 48 0 0,-3-1-5 0 0,1 0 1 0 0,-1 0-1 0 0,1 0 1 0 0,-1 0-1 0 0,1-1 1 0 0,-1 0-1 0 0,1 0 1 0 0,0 0 4 0 0,15 1-136 0 0,-18-1 129 0 0,4 0 57 0 0,1 1 0 0 0,0-1 0 0 0,-1 1 0 0 0,1 1 0 0 0,-1 0 0 0 0,1 0 0 0 0,-1 0 0 0 0,2 1-50 0 0,23 14-38 0 0,-30-17 39 0 0,-1 1 1 0 0,1-1-1 0 0,0 0 1 0 0,-1 1-1 0 0,1-1 1 0 0,-1 0-1 0 0,1 1 1 0 0,-1-1-1 0 0,1 1 1 0 0,-1-1-1 0 0,0 1 1 0 0,1-1-1 0 0,-1 1 1 0 0,1-1-1 0 0,-1 1 1 0 0,0 0-2 0 0,9 1-63 0 0,-9-1 62 0 0,1 1-1 0 0,0-1 1 0 0,-1 0-1 0 0,1 0 1 0 0,0 0-1 0 0,0 0 1 0 0,0 0 0 0 0,0 0-1 0 0,0 0 1 0 0,0-1-1 0 0,0 1 1 0 0,1 0 0 0 0,-1-1-1 0 0,0 1 1 0 0,0 0-1 0 0,1-1 1 0 0,-1 0 0 0 0,0 1-1 0 0,1-1 2 0 0,0 0-8 0 0,0 1 0 0 0,-1-1 0 0 0,1 0 0 0 0,0 1-1 0 0,-1-1 1 0 0,1 1 0 0 0,0-1 0 0 0,0 1 8 0 0,4 2 41 0 0,-5-1 42 0 0,-1-2-83 0 0,0 0 1 0 0,0 1-1 0 0,0-1 1 0 0,0 1-1 0 0,0-1 0 0 0,0 0 1 0 0,0 1-1 0 0,0-1 1 0 0,1 1-1 0 0,-1-1 1 0 0,0 0-1 0 0,0 1 0 0 0,0-1 1 0 0,1 0-1 0 0,-1 1 1 0 0,0-1-1 0 0,0 0 1 0 0,1 1-1 0 0,-1-1 0 0 0,0 0 1 0 0,1 1-1 0 0,-1-1 0 0 0,3 1-156 0 0,-3-1 159 0 0,1 0 1 0 0,-1 0 0 0 0,0 1-1 0 0,1-1 1 0 0,-1 0-1 0 0,0 0 1 0 0,1 0 0 0 0,-1 0-1 0 0,0 0 1 0 0,0 1 0 0 0,1-1-1 0 0,-1 0 1 0 0,0 0 0 0 0,1 1-1 0 0,-1-1 1 0 0,0 0 0 0 0,0 0-1 0 0,0 1 1 0 0,1-1-1 0 0,-1 0 1 0 0,0 1 0 0 0,0-1-1 0 0,0 0 1 0 0,0 1 0 0 0,1-1-1 0 0,-1 0 1 0 0,0 1 0 0 0,0-1-4 0 0,2 42-4 0 0,-1-25-14 0 0,1-6 93 0 0,-3-2-131 0 0,1-1 1 0 0,-1 0-1 0 0,1 2 56 0 0,0-6-13 0 0,1-3 24 0 0,-1 0 0 0 0,0 1-1 0 0,1-1 1 0 0,-1 0 0 0 0,1 1 0 0 0,-1-1 0 0 0,1 0-1 0 0,0 0 1 0 0,0 1 0 0 0,-1-1 0 0 0,1 0 0 0 0,1 1-11 0 0,3 5 54 0 0,-1-2-109 0 0,-4-5 60 0 0,1 0 0 0 0,-1 0-1 0 0,0 1 1 0 0,0-1 0 0 0,0 0 0 0 0,1 0-1 0 0,-1 0 1 0 0,0 1 0 0 0,0-1 0 0 0,0 0-1 0 0,0 0 1 0 0,1 1 0 0 0,-1-1 0 0 0,0 0-1 0 0,0 1 1 0 0,0-1 0 0 0,0 0 0 0 0,0 1-1 0 0,0-1 1 0 0,0 0 0 0 0,0 0 0 0 0,0 1-1 0 0,0-1 1 0 0,0 0 0 0 0,0 1 0 0 0,0-1-1 0 0,0 0 1 0 0,0 1 0 0 0,0-1 0 0 0,0 0 0 0 0,0 0-1 0 0,-1 1-4 0 0,1 2 5 0 0,0 0-1 0 0,0 0 1 0 0,0-1-1 0 0,1 1 1 0 0,-1 0-1 0 0,1 0 1 0 0,-1 0-1 0 0,1 0 1 0 0,0 0-1 0 0,0-1 1 0 0,0 1-5 0 0,3 2-37 0 0,-4-5 33 0 0,0 0-1 0 0,1 0 0 0 0,-1 1 0 0 0,0-1 1 0 0,0 0-1 0 0,1 1 0 0 0,-1-1 0 0 0,0 0 0 0 0,0 1 1 0 0,0-1-1 0 0,0 0 0 0 0,1 1 0 0 0,-1-1 1 0 0,0 0-1 0 0,0 1 0 0 0,0-1 0 0 0,0 1 5 0 0,1 4 13 0 0,0 0 0 0 0,0-1 0 0 0,0 1 0 0 0,2 3-13 0 0,-3-7-4 0 0,1 0 0 0 0,-1 0-1 0 0,0 0 1 0 0,0 0-1 0 0,0 0 1 0 0,0 0 0 0 0,0 0-1 0 0,0 0 1 0 0,0 0 0 0 0,0 0-1 0 0,0 0 1 0 0,-1 0 0 0 0,1 0-1 0 0,0 0 1 0 0,-1 0 0 0 0,1 0 4 0 0,-1 0-1 0 0,1 0 1 0 0,0 0-1 0 0,-1 0 1 0 0,1-1 0 0 0,0 1-1 0 0,0 0 1 0 0,0 0 0 0 0,-1 0-1 0 0,1 0 1 0 0,0 0 0 0 0,0 0-1 0 0,1 0 1 0 0,-1 0 0 0 0,0 1 0 0 0,1 1 58 0 0,-1-3-62 0 0,1 0 0 0 0,-1 1 0 0 0,0-1 0 0 0,0 1 0 0 0,0-1 0 0 0,0 0 0 0 0,1 1 0 0 0,-1-1 0 0 0,0 0 0 0 0,0 1 0 0 0,0-1 0 0 0,0 1 0 0 0,0-1 0 0 0,0 0 0 0 0,0 1 0 0 0,0-1 0 0 0,0 1 0 0 0,-1-1 0 0 0,1 1 4 0 0,0-1 4 0 0,0 1 1 0 0,0 0-1 0 0,0 0 0 0 0,0 0 0 0 0,1 0 1 0 0,-1 0-1 0 0,0-1 0 0 0,0 1 0 0 0,0 0 1 0 0,1 0-1 0 0,-1 0 0 0 0,1-1 0 0 0,-1 1 1 0 0,0 0-1 0 0,1 0 0 0 0,-1-1 0 0 0,1 1 0 0 0,0 0 1 0 0,-1-1-1 0 0,1 1 0 0 0,0-1-4 0 0,5 9-113 0 0,-6-8 113 0 0,1 0 0 0 0,-1 0 0 0 0,1 0 0 0 0,-1 0 0 0 0,1 0 0 0 0,-1-1 0 0 0,1 1 0 0 0,0 0-1 0 0,0 0 1 0 0,-1-1 0 0 0,1 1 0 0 0,0-1 0 0 0,0 1 0 0 0,0 0 0 0 0,1-1 0 0 0,4 5-564 0 0,-6-4 274 0 0,0-1 1 0 0,0 0-1 0 0,0 0 1 0 0,0 0-1 0 0,0 1 1 0 0,0-1-1 0 0,0 0 1 0 0,0 0-1 0 0,0 1 1 0 0,0-1-1 0 0,0 0 1 0 0,0 0-1 0 0,0 1 1 0 0,0-1-1 0 0,0 0 1 0 0,0 0-1 0 0,0 0 1 0 0,0 1-1 0 0,-1-1 1 0 0,1 0-1 0 0,0 0 1 0 0,0 0-1 0 0,0 0 1 0 0,0 1-1 0 0,-1-1 1 0 0,1 0-1 0 0,0 0 1 0 0,0 0-1 0 0,0 0 1 0 0,-1 0-1 0 0,1 1 1 0 0,0-1 289 0 0,-11 6-8456 0 0,-1-3 5298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6:54:01.44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0 148 3481 0 0,'4'0'1117'0'0,"0"-1"1"0"0,-1 1-1 0 0,1-1 1 0 0,-1 0 0 0 0,1 0-1 0 0,-1 0 1 0 0,3-2-1118 0 0,40-21 3122 0 0,-36 18-2630 0 0,50-27 2469 0 0,3 1-2961 0 0,-44 23 334 0 0,0 1 0 0 0,0 2 0 0 0,1-1-1 0 0,0 2 1 0 0,13-1-334 0 0,-25 4 28 0 0,-1 2-1 0 0,0-1 1 0 0,1 1-1 0 0,-1 0 1 0 0,1 0-1 0 0,-1 1 1 0 0,0 0-1 0 0,1 0 1 0 0,-1 1 0 0 0,0 0-1 0 0,0 0 1 0 0,0 1-1 0 0,0 0 1 0 0,-1 0-1 0 0,1 1 1 0 0,-1-1-1 0 0,1 1 1 0 0,-1 1-1 0 0,-1-1 1 0 0,1 1-1 0 0,-1 0 1 0 0,1 0-1 0 0,-2 1 1 0 0,1 0-1 0 0,0 0 1 0 0,-1 0 0 0 0,0 0-1 0 0,-1 0 1 0 0,1 1-1 0 0,-1 0 1 0 0,2 5-28 0 0,-1 3-22 0 0,0 0 1 0 0,-1-1-1 0 0,0 1 0 0 0,-1 1 1 0 0,-1-1-1 0 0,0 0 1 0 0,-1 0-1 0 0,-1 0 1 0 0,0 0-1 0 0,-2 3 22 0 0,1-7-35 0 0,-1 0 0 0 0,0 0 0 0 0,0 0 1 0 0,-1 0-1 0 0,-1-1 0 0 0,0 0 0 0 0,0 0 0 0 0,-1 0 0 0 0,-1-1 0 0 0,1 0 0 0 0,-1 0 0 0 0,-1-1 0 0 0,0 1 1 0 0,-1-1 34 0 0,-19 18-184 0 0,-1-1 0 0 0,-2-2 0 0 0,0-1 0 0 0,-1-2 0 0 0,-1-1 0 0 0,-1-1 1 0 0,-20 6 183 0 0,42-20-24 0 0,-1-1 0 0 0,0 0 1 0 0,0-1-1 0 0,0 0 1 0 0,0-1-1 0 0,-3 0 24 0 0,-8 0 130 0 0,8-2 301 0 0,16 1-385 0 0,1-1 0 0 0,-1 0 0 0 0,1 1 0 0 0,-1-1 0 0 0,1 1 0 0 0,-1-1 1 0 0,1 1-1 0 0,0 0 0 0 0,-1-1 0 0 0,1 1 0 0 0,0 0 0 0 0,-1-1 0 0 0,1 1 0 0 0,0 0 1 0 0,-1 0-1 0 0,1 0 0 0 0,0-1 0 0 0,0 1 0 0 0,-1 0 0 0 0,1 0-46 0 0,12-3 210 0 0,-1 1 0 0 0,1 1 0 0 0,0-1 0 0 0,0 2 0 0 0,0 0 0 0 0,0 0-1 0 0,-1 2 1 0 0,5 0-210 0 0,31 6 716 0 0,26 10-716 0 0,-39-10 272 0 0,29 7-58 0 0,5 0-270 0 0,15 9 56 0 0,-37-11-1780 0 0,26 5 1780 0 0,-32-11-4527 0 0,-1-1-5216 0 0,-27-4 3472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6:54:25.566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674 182 6977 0 0,'5'-2'518'0'0,"0"1"-1"0"0,0-1 1 0 0,0 1-1 0 0,0 0 0 0 0,0 0 1 0 0,0 0-1 0 0,0 1 0 0 0,0 0 1 0 0,2 0-518 0 0,-5 0 155 0 0,1 0 0 0 0,-1 0 0 0 0,0 1 0 0 0,0-1 1 0 0,1 1-1 0 0,-1-1 0 0 0,0 1 0 0 0,0 0 0 0 0,0 0 0 0 0,0 0 1 0 0,0 0-1 0 0,0 0 0 0 0,0 0 0 0 0,0 1 0 0 0,0-1 0 0 0,-1 0 0 0 0,1 1 1 0 0,-1 0-1 0 0,1-1 0 0 0,-1 1 0 0 0,1 0 0 0 0,0 1-155 0 0,0 4 288 0 0,0 0-1 0 0,-1 1 1 0 0,1-1-1 0 0,-1 0 1 0 0,-1 1-1 0 0,1-1 1 0 0,-1 1-1 0 0,-1-1 1 0 0,1 1-1 0 0,-2 5-287 0 0,-1 32 805 0 0,1 143 700 0 0,-2-99-1994 0 0,5-1 1 0 0,6 36 488 0 0,14 8-2935 0 0,-2-46-3750 0 0,-9-58 2298 0 0,-1-16-701 0 0</inkml:trace>
  <inkml:trace contextRef="#ctx0" brushRef="#br0" timeOffset="359.289">1412 44 6713 0 0,'3'-5'536'0'0,"0"0"-1"0"0,0 0 0 0 0,0 0 0 0 0,1 0 0 0 0,0 1 0 0 0,0 0-535 0 0,-3 3 149 0 0,0-1-1 0 0,0 1 1 0 0,0 1-1 0 0,0-1 1 0 0,1 0-1 0 0,-1 0 1 0 0,0 0-1 0 0,0 1 1 0 0,1-1-1 0 0,-1 0 1 0 0,1 1-1 0 0,0-1-148 0 0,-1 1 66 0 0,-1 0-1 0 0,1 0 1 0 0,0 0-1 0 0,-1 0 1 0 0,1 0 0 0 0,-1 1-1 0 0,1-1 1 0 0,0 0-1 0 0,-1 0 1 0 0,1 0-1 0 0,-1 1 1 0 0,1-1 0 0 0,-1 0-1 0 0,1 0 1 0 0,-1 1-1 0 0,1-1 1 0 0,-1 1 0 0 0,1-1-1 0 0,-1 0 1 0 0,1 1-1 0 0,-1-1 1 0 0,0 1-1 0 0,1-1 1 0 0,-1 1 0 0 0,0-1-1 0 0,1 1 1 0 0,-1-1-1 0 0,0 1 1 0 0,0 0 0 0 0,1-1-66 0 0,0 5 192 0 0,0-1 0 0 0,-1 0 0 0 0,1 0 0 0 0,-1 1 0 0 0,0-1 0 0 0,0 0 0 0 0,0 1 0 0 0,-1-1 0 0 0,1 0 0 0 0,-1 3-192 0 0,-2 14 471 0 0,-17 218 1180 0 0,-3 40-1392 0 0,23-138-165 0 0,2-97-86 0 0,-2 1 1 0 0,-2-1-1 0 0,-2 0 1 0 0,-4 9-9 0 0,3-21-137 0 0,2-16 24 0 0,0 0-1 0 0,-1 0 0 0 0,-4 12 114 0 0,6-24-62 0 0,0 0 0 0 0,0 0 0 0 0,0 0 1 0 0,0 0-1 0 0,-1 0 0 0 0,1-1 0 0 0,-1 1 0 0 0,0-1 0 0 0,0 1 0 0 0,0-1 0 0 0,-1 0 1 0 0,1 0-1 0 0,-1-1 0 0 0,0 1 0 0 0,-1 1 62 0 0,2-3-49 0 0,0 0 0 0 0,0-1-1 0 0,-1 1 1 0 0,1 0 0 0 0,0-1 0 0 0,0 0 0 0 0,0 0-1 0 0,0 0 1 0 0,0 0 0 0 0,-1 0 0 0 0,1 0 0 0 0,0-1 0 0 0,0 0-1 0 0,0 1 1 0 0,0-1 0 0 0,0-1 0 0 0,0 1 0 0 0,0 0 0 0 0,-1-1 49 0 0,-3-2-59 0 0,0 1 1 0 0,1-1 0 0 0,-1-1 0 0 0,1 1 0 0 0,0-1-1 0 0,0 0 1 0 0,-2-2 58 0 0,-2-6 12 0 0,1 0-1 0 0,0 0 0 0 0,1-1 1 0 0,0 0-1 0 0,-4-12-11 0 0,-6-9 71 0 0,4 8 162 0 0,2 0 1 0 0,1-1-1 0 0,-2-9-233 0 0,8 24 110 0 0,2-1-1 0 0,0 0 1 0 0,0 1 0 0 0,1-1 0 0 0,1-1-1 0 0,0 1 1 0 0,1 0 0 0 0,1-1-110 0 0,0 10 42 0 0,-1 1 0 0 0,1 0-1 0 0,0-1 1 0 0,1 1 0 0 0,-1 0 0 0 0,1-1 0 0 0,0 1 0 0 0,0 0-1 0 0,0 0 1 0 0,0 0 0 0 0,1 1 0 0 0,0-1 0 0 0,-1 1 0 0 0,1-1-1 0 0,2-1-41 0 0,1 1 34 0 0,0-1-1 0 0,-1 1 0 0 0,2 0 0 0 0,-1 0 0 0 0,0 1 1 0 0,1 0-1 0 0,-1 0 0 0 0,1 0 0 0 0,2 0-33 0 0,11-1-84 0 0,-1 0-1 0 0,1 1 0 0 0,-1 0 1 0 0,1 2-1 0 0,0 0 1 0 0,12 2 84 0 0,-7 0-444 0 0,48 4-2139 0 0,-1 6-3384 0 0,-71-11 5826 0 0,7 2-1370 0 0,0 0-1 0 0,0 0 1 0 0,0 1-1 0 0,3 1 1512 0 0,0 5-2291 0 0</inkml:trace>
  <inkml:trace contextRef="#ctx0" brushRef="#br0" timeOffset="703.021">0 1431 7506 0 0,'26'-2'4852'0'0,"7"-2"-2552"0"0,20-2-824 0 0,49-5 17 0 0,-1-5-1 0 0,-1-3 1 0 0,18-10-1493 0 0,5 0 442 0 0,318-64 21 0 0,-233 51-758 0 0,31 3-1945 0 0,-81 23-3387 0 0,-92 15 448 0 0,-5 9-2141 0 0</inkml:trace>
  <inkml:trace contextRef="#ctx0" brushRef="#br0" timeOffset="1031.006">1500 1245 4001 0 0,'0'1'415'0'0,"-1"-1"0"0"0,0 0 1 0 0,0 0-1 0 0,1 1 0 0 0,-1-1 0 0 0,0 0 1 0 0,1 1-1 0 0,-1-1 0 0 0,0 1 0 0 0,1-1 1 0 0,-1 1-1 0 0,1-1 0 0 0,-1 1 1 0 0,1-1-1 0 0,-1 1 0 0 0,1-1 0 0 0,-1 1 1 0 0,1 0-1 0 0,-1-1 0 0 0,1 1 0 0 0,0 0-415 0 0,-11 25 2543 0 0,-3 33-1778 0 0,-13 62 220 0 0,14-67-844 0 0,2 0 0 0 0,2 0 0 0 0,2 13-141 0 0,5-16-940 0 0,2-1 0 0 0,5 40 940 0 0,5-28-4055 0 0,6-1-4224 0 0,-15-58 5064 0 0</inkml:trace>
  <inkml:trace contextRef="#ctx0" brushRef="#br0" timeOffset="1385.36">503 1861 5841 0 0,'-4'9'553'0'0,"1"0"0"0"0,0 0 0 0 0,0 1 1 0 0,1-1-1 0 0,0 0 0 0 0,1 1 0 0 0,0-1 0 0 0,1 1 0 0 0,-1 0 0 0 0,2-1 0 0 0,-1 1 0 0 0,2-1 0 0 0,-1 1 0 0 0,1-1 0 0 0,0 1 0 0 0,1-1 0 0 0,2 4-553 0 0,1 2 376 0 0,2 0-1 0 0,-1-1 0 0 0,1 0 0 0 0,1-1 1 0 0,1 0-1 0 0,0 0 0 0 0,0-1 1 0 0,2 0-1 0 0,-1 0 0 0 0,4 1-375 0 0,17 13 392 0 0,1-2 0 0 0,1-1 0 0 0,1-1 0 0 0,1-2 0 0 0,0-2 0 0 0,2-1 0 0 0,0-2 0 0 0,1-1 0 0 0,39 8-392 0 0,-19-10 25 0 0,1-2-1 0 0,0-3 0 0 0,0-2 1 0 0,0-3-1 0 0,0-3 0 0 0,34-5-24 0 0,66-13-2789 0 0,34-12 2789 0 0,40-22-7076 0 0,-214 48 5456 0 0,1 0 0 0 0,0 2-1 0 0,4 0 1621 0 0,7 2-6632 0 0,31 3 6632 0 0</inkml:trace>
  <inkml:trace contextRef="#ctx0" brushRef="#br0" timeOffset="1386.36">3727 19 3537 0 0,'24'-11'5103'0'0,"-13"12"-3104"0"0,-11-1-1896 0 0,0 1 0 0 0,1-1 0 0 0,-1 1 0 0 0,0-1 0 0 0,0 1 1 0 0,0 0-1 0 0,0-1 0 0 0,1 1 0 0 0,-1-1 0 0 0,0 1 0 0 0,0-1 0 0 0,0 1 0 0 0,0 0 0 0 0,0-1 1 0 0,0 1-1 0 0,-1-1 0 0 0,1 1 0 0 0,0-1 0 0 0,0 1 0 0 0,0-1 0 0 0,0 1 0 0 0,-1-1 0 0 0,1 1 0 0 0,0 0-103 0 0,-9 16 947 0 0,1 0 0 0 0,-2 0-1 0 0,0-1 1 0 0,-6 6-947 0 0,-17 28 1040 0 0,-50 84 1047 0 0,-6-4 0 0 0,-27 24-2087 0 0,-184 203 1386 0 0,250-298-1328 0 0,-167 182-597 0 0,132-149-1186 0 0,71-77 779 0 0,-22 23-1434 0 0,12-18-2721 0 0,27-21-2359 0 0,11-7 3407 0 0,-2-12 2707 0 0</inkml:trace>
  <inkml:trace contextRef="#ctx0" brushRef="#br0" timeOffset="1713.351">3089 900 6009 0 0,'12'4'2133'0'0,"1"1"0"0"0,-1 0 0 0 0,6 4-2133 0 0,33 20 3115 0 0,-31-17-2154 0 0,1 0 0 0 0,0-1-1 0 0,6 0-960 0 0,183 63 2194 0 0,-66-26-2151 0 0,-28-12-2871 0 0,-47-16-6380 0 0,-54-14 4348 0 0,-10-6 1122 0 0</inkml:trace>
  <inkml:trace contextRef="#ctx0" brushRef="#br0" timeOffset="1714.351">3743 781 5217 0 0,'0'0'158'0'0,"0"-1"0"0"0,0 1-1 0 0,0-1 1 0 0,-1 0 0 0 0,1 0 0 0 0,0 1-1 0 0,0-1 1 0 0,0 0 0 0 0,0 1-1 0 0,1-1 1 0 0,-1 0 0 0 0,0 1 0 0 0,0-1-1 0 0,0 1 1 0 0,0-1 0 0 0,1 0 0 0 0,-1 1-1 0 0,0-1 1 0 0,1 0 0 0 0,-1 1 0 0 0,0-1-1 0 0,1 1 1 0 0,-1-1 0 0 0,1 1 0 0 0,-1-1-1 0 0,1 1 1 0 0,-1-1 0 0 0,1 1-1 0 0,-1 0 1 0 0,1-1 0 0 0,0 1 0 0 0,-1 0-1 0 0,1-1 1 0 0,-1 1 0 0 0,1 0 0 0 0,0 0-158 0 0,27-11 1597 0 0,49-7 462 0 0,42-8-937 0 0,-46 11-773 0 0,-38 10-186 0 0,0 1-1 0 0,28 0-162 0 0,16-1 126 0 0,-20-1-547 0 0,0-2 1 0 0,29-10 420 0 0,-46 10-2175 0 0,30-3 2175 0 0,-43 8-2332 0 0,0-2 1 0 0,-1-1-1 0 0,1-1 1 0 0,9-4 2331 0 0,-6-3-4092 0 0</inkml:trace>
  <inkml:trace contextRef="#ctx0" brushRef="#br0" timeOffset="2048.868">4787 94 4217 0 0,'-1'0'108'0'0,"0"0"-1"0"0,1 0 1 0 0,-1 0-1 0 0,0 0 1 0 0,0 0 0 0 0,0 0-1 0 0,0 0 1 0 0,0 0 0 0 0,0 1-1 0 0,1-1 1 0 0,-1 0 0 0 0,0 1-1 0 0,0-1 1 0 0,0 1 0 0 0,1-1-1 0 0,-1 1 1 0 0,0-1-1 0 0,1 1 1 0 0,-1-1 0 0 0,0 1-1 0 0,1 0 1 0 0,-1-1 0 0 0,1 1-1 0 0,-1 0 1 0 0,1-1 0 0 0,-1 1-1 0 0,1 0 1 0 0,-1 0 0 0 0,1 0-1 0 0,0-1 1 0 0,-1 1-1 0 0,1 0 1 0 0,0 0 0 0 0,0 0-1 0 0,0 0-107 0 0,-10 39 1687 0 0,8-31-1185 0 0,-19 119 5784 0 0,-4 122-6286 0 0,9-74 282 0 0,-14 44-3398 0 0,-2-75-4529 0 0,14-88 3541 0 0,-7-12 2236 0 0</inkml:trace>
  <inkml:trace contextRef="#ctx0" brushRef="#br0" timeOffset="2376.908">3928 1635 4121 0 0,'-4'2'639'0'0,"2"-1"-231"0"0,-1 1 1 0 0,1-1 0 0 0,0 1 0 0 0,0-1-1 0 0,0 1 1 0 0,-1 0 0 0 0,2 0-1 0 0,-1-1 1 0 0,0 2 0 0 0,0-1-1 0 0,0 1-408 0 0,2-3 47 0 0,0 0-1 0 0,0 0 1 0 0,0 1-1 0 0,0-1 1 0 0,0 0-1 0 0,0 0 1 0 0,0 0-1 0 0,0 0 1 0 0,0 0-1 0 0,1 0 1 0 0,-1 1 0 0 0,0-1-1 0 0,0 0 1 0 0,0 0-1 0 0,0 0 1 0 0,0 0-1 0 0,0 0 1 0 0,1 0-1 0 0,-1 0 1 0 0,0 0-1 0 0,0 1 1 0 0,0-1-1 0 0,0 0 1 0 0,0 0-1 0 0,1 0 1 0 0,-1 0-1 0 0,0 0 1 0 0,0 0-1 0 0,0 0 1 0 0,0 0-1 0 0,1 0 1 0 0,-1 0-1 0 0,0 0 1 0 0,0 0-1 0 0,0 0 1 0 0,0 0-1 0 0,1 0 1 0 0,-1 0 0 0 0,0 0-1 0 0,0-1 1 0 0,0 1-1 0 0,0 0 1 0 0,0 0-1 0 0,1 0 1 0 0,-1 0-1 0 0,0 0-46 0 0,11-2 676 0 0,13-5 806 0 0,0-2 0 0 0,10-5-1482 0 0,-8 3 815 0 0,0 2 0 0 0,9-2-815 0 0,141-30 4291 0 0,81-4-4291 0 0,-214 41 259 0 0,1 1 0 0 0,0 2 0 0 0,0 1 0 0 0,-1 3 0 0 0,6 3-259 0 0,39 7 376 0 0,-1 5-1 0 0,2 4-375 0 0,-69-17 95 0 0,-1 1-1 0 0,1 0 1 0 0,-1 2-1 0 0,-1 0 1 0 0,1 1-1 0 0,-1 1-94 0 0,-12-6 30 0 0,0 0 0 0 0,0 1-1 0 0,0-1 1 0 0,0 1 0 0 0,-1 1 0 0 0,0-1 0 0 0,0 1-1 0 0,0 0 1 0 0,-1 0 0 0 0,0 0 0 0 0,0 0-1 0 0,0 1 1 0 0,-1 0 0 0 0,0 0 0 0 0,0 0 0 0 0,-1 0-1 0 0,0 0 1 0 0,0 1-30 0 0,1 10 37 0 0,-1 0 0 0 0,-1 0-1 0 0,0 0 1 0 0,-2 1 0 0 0,-1 11-37 0 0,-6 31 95 0 0,-2 1-95 0 0,9-55 9 0 0,-11 47 94 0 0,-2-1 0 0 0,-2-1-1 0 0,-3 0 1 0 0,-22 45-103 0 0,-114 193 75 0 0,37-75-842 0 0,105-189 511 0 0,-72 147-2676 0 0,66-127-2577 0 0,-7 25 5509 0 0,21-52-2798 0 0,1 0 0 0 0,0 1-1 0 0,1 5 2799 0 0,0-6-2166 0 0,-6 24-2680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6:54:15.688"/>
    </inkml:context>
    <inkml:brush xml:id="br0">
      <inkml:brushProperty name="width" value="0.2" units="cm"/>
      <inkml:brushProperty name="height" value="0.2" units="cm"/>
    </inkml:brush>
    <inkml:brush xml:id="br1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1568 577 2905 0 0,'-25'20'6028'0'0,"-6"19"-2986"0"0,19-23-1966 0 0,-107 137 2574 0 0,-23 35-43 0 0,-65 60-3607 0 0,-175 160 1734 0 0,240-256-1484 0 0,-67 65-159 0 0,159-163-385 0 0,14-12-965 0 0,30-38 282 0 0,4-5-30 0 0,7-10-635 0 0,27-28-1915 0 0,26-33-2340 0 0,-5-5 133 0 0,-23 40 3786 0 0</inkml:trace>
  <inkml:trace contextRef="#ctx0" brushRef="#br0" timeOffset="328.049">695 1585 8 0 0,'12'-5'822'0'0,"0"-1"-1"0"0,0 1 1 0 0,1 1 0 0 0,-1 0-1 0 0,1 1 1 0 0,0 0 0 0 0,0 1-1 0 0,11 0-821 0 0,-14 2 681 0 0,-1 0 0 0 0,1 1 0 0 0,-1 0 0 0 0,1 1 0 0 0,-1-1 0 0 0,1 2 0 0 0,-1 0 0 0 0,0 0 0 0 0,0 0 0 0 0,0 1 0 0 0,-1 1-1 0 0,5 2-680 0 0,86 61 4147 0 0,-71-49-3578 0 0,-1 1 0 0 0,-1 0-1 0 0,19 22-568 0 0,-13-13 221 0 0,11 15-299 0 0,-31-30-384 0 0,0-1 0 0 0,1 0 1 0 0,8 5 461 0 0,-16-14-809 0 0,0-1 0 0 0,0 0 0 0 0,1 0 0 0 0,-1 0 0 0 0,3 0 809 0 0,-4-1-1134 0 0,1-1 0 0 0,-1 0 1 0 0,1 0-1 0 0,-1 0 0 0 0,1 0 0 0 0,0-1 1 0 0,2 0 1133 0 0,7-2-4293 0 0,0-6 1212 0 0</inkml:trace>
  <inkml:trace contextRef="#ctx0" brushRef="#br1" timeOffset="5493.792">1214 409 2401 0 0,'22'-16'2145'0'0,"-1"-1"1"0"0,-1 0 0 0 0,6-9-2146 0 0,-21 20 1501 0 0,-8 9 157 0 0,-7 11 667 0 0,-3 14-1215 0 0,-2 0 1 0 0,-1-2-1 0 0,-19 25-1110 0 0,2-1 631 0 0,-24 33 308 0 0,-3-3 0 0 0,-6 0-939 0 0,-136 146 835 0 0,107-123-563 0 0,-116 121-8 0 0,-41 20-264 0 0,195-191-334 0 0,-48 42-957 0 0,32-35-2934 0 0,73-60 4135 0 0,0 0-1 0 0,0 0 1 0 0,0 0-1 0 0,-1 0 0 0 0,1 0 1 0 0,0 0-1 0 0,0-1 1 0 0,0 1-1 0 0,0 0 0 0 0,0 0 1 0 0,0 0-1 0 0,0 0 1 0 0,0 0-1 0 0,0 0 1 0 0,0 0-1 0 0,0 0 0 0 0,0 0 1 0 0,0 0-1 0 0,0 0 1 0 0,0 0-1 0 0,0 0 0 0 0,-1 0 1 0 0,1 0-1 0 0,0 0 1 0 0,0 0-1 0 0,0-1 0 0 0,0 1 1 0 0,0 0-1 0 0,0 0 1 0 0,0 0-1 0 0,0 0 0 0 0,0 0 1 0 0,-1 0-1 0 0,1 0 1 0 0,0 0-1 0 0,0 0 1 0 0,0 0-1 0 0,0 1 0 0 0,0-1 1 0 0,0 0-1 0 0,0 0 1 0 0,0 0-1 0 0,0 0 0 0 0,0 0 1 0 0,0 0-1 0 0,-1 0 1 0 0,1 0-1 0 0,0 0 0 0 0,0 0 1 0 0,0 0-1 0 0,0 0 1 0 0,0 0-1 0 0,0 0 0 0 0,0 0 1 0 0,0 0-1 0 0,0 0 1 0 0,0 1-1 0 0,0-1 1 0 0,0 0-1 0 0,0 0 0 0 0,0 0 1 0 0,0 0-1 0 0,0 0 91 0 0,5-11-3542 0 0,17-25 230 0 0,-13 22 2030 0 0,11-26-550 0 0</inkml:trace>
  <inkml:trace contextRef="#ctx0" brushRef="#br1" timeOffset="5831.415">554 1110 304 0 0,'14'12'2968'0'0,"-2"0"0"0"0,0 1 0 0 0,2 3-2968 0 0,24 24 4330 0 0,-22-23-3450 0 0,-1 0 0 0 0,-1 0 1 0 0,0 2-1 0 0,-1-1 1 0 0,-1 2-1 0 0,4 10-880 0 0,14 32 1248 0 0,10 32-1248 0 0,-24-59 192 0 0,2 0 0 0 0,6 8-192 0 0,10 19-504 0 0,-26-49-193 0 0,0 0 0 0 0,1 0 0 0 0,9 10 697 0 0,-12-16-1323 0 0,0 0-1 0 0,1-1 1 0 0,0 1 0 0 0,5 2 1323 0 0,-6-6-1575 0 0,0 0 1 0 0,0 0-1 0 0,1-1 1 0 0,-1 1-1 0 0,1-2 0 0 0,-1 1 1 0 0,4 0 1574 0 0,-9-2-103 0 0,0 0 1 0 0,1-1 0 0 0,-1 1 0 0 0,0 0-1 0 0,0 0 1 0 0,0-1 0 0 0,0 1 0 0 0,0-1-1 0 0,0 1 1 0 0,0-1 0 0 0,-1 1 0 0 0,1-1-1 0 0,0 0 1 0 0,0 0 0 0 0,0 1 102 0 0</inkml:trace>
  <inkml:trace contextRef="#ctx0" brushRef="#br1" timeOffset="6173.118">1725 182 6017 0 0,'4'-9'1062'0'0,"-1"-1"-1"0"0,1 1 1 0 0,1 0 0 0 0,2-4-1062 0 0,-6 10 219 0 0,1 0 0 0 0,0 1 1 0 0,-1-1-1 0 0,1 0 0 0 0,0 1 1 0 0,0 0-1 0 0,1 0 0 0 0,-1-1 1 0 0,0 1-1 0 0,1 1 0 0 0,-1-1 1 0 0,1 0-1 0 0,0 0 0 0 0,-1 1 1 0 0,2-1-220 0 0,-3 2 89 0 0,0 0 0 0 0,0 0 0 0 0,0 0 0 0 0,0 0 0 0 0,0 1 0 0 0,-1-1 0 0 0,1 0 0 0 0,0 0 0 0 0,0 1 0 0 0,0-1 0 0 0,0 0 0 0 0,-1 1 0 0 0,1-1 0 0 0,0 1 0 0 0,-1-1 0 0 0,1 1 0 0 0,0-1 1 0 0,-1 1-1 0 0,1 0 0 0 0,0-1 0 0 0,-1 1 0 0 0,1 0 0 0 0,-1-1 0 0 0,1 1 0 0 0,-1 0 0 0 0,0 0 0 0 0,1 0 0 0 0,-1 0-89 0 0,11 23 892 0 0,-11-23-830 0 0,7 21 331 0 0,-2-1-1 0 0,0 1 1 0 0,-1 0-1 0 0,-2 0 1 0 0,1 21-393 0 0,-3 29 730 0 0,-5 12-730 0 0,1 0 373 0 0,-3 95 104 0 0,-17 66-477 0 0,-12 86-15 0 0,11-89-703 0 0,21-207-35 0 0,-1 0 1 0 0,-2 0-1 0 0,-1 0 1 0 0,-10 22 752 0 0,16-52-356 0 0,0 1-1 0 0,1-1 1 0 0,0 0 0 0 0,0 1 0 0 0,0-1-1 0 0,0 0 1 0 0,1 1 0 0 0,0 0 356 0 0,1 1-1757 0 0,2-7 464 0 0,5-12-455 0 0,-2-13 662 0 0,-1-1-1 0 0,0 0 1 0 0,-1-16 1086 0 0,4-22-162 0 0,0 15 852 0 0,2 1-1 0 0,3-1 1 0 0,1 2 0 0 0,2 0-1 0 0,3 1 1 0 0,12-20-690 0 0,-27 58 313 0 0,1 0 0 0 0,0 0 0 0 0,0 1-1 0 0,1-1 1 0 0,0 1 0 0 0,0 1 0 0 0,1-1 0 0 0,0 1-1 0 0,0 0 1 0 0,1 1 0 0 0,-1 0 0 0 0,3-1-313 0 0,0 1 272 0 0,0 0 0 0 0,1 1 0 0 0,-1 0 0 0 0,1 1 0 0 0,0 0 0 0 0,0 1 0 0 0,0 0-1 0 0,0 1 1 0 0,11 0-272 0 0,-2 0 178 0 0,-4 0-8 0 0,1 0 1 0 0,-1 1-1 0 0,0 1 0 0 0,13 3-170 0 0,4 5-578 0 0,-1 1 0 0 0,-1 2 0 0 0,1 1-1 0 0,23 15 579 0 0,14 5-4356 0 0,-59-28 2583 0 0,0 0 1 0 0,-1 0 0 0 0,1 1-1 0 0,5 6 1773 0 0,3 5-3163 0 0</inkml:trace>
  <inkml:trace contextRef="#ctx0" brushRef="#br1" timeOffset="6532.472">853 2353 1984 0 0,'-43'41'3757'0'0,"-31"38"-3757"0"0,62-65 504 0 0,1 1 0 0 0,0 1-1 0 0,1 0 1 0 0,1 0 0 0 0,0 1 0 0 0,1 0-1 0 0,-3 13-503 0 0,5-11 575 0 0,0 0-1 0 0,2 0 1 0 0,1 1 0 0 0,0-1-1 0 0,1 1 1 0 0,1 0-1 0 0,1 6-574 0 0,1-13 237 0 0,1 0 0 0 0,-1 0 0 0 0,2-1 0 0 0,0 1 0 0 0,1-1 0 0 0,0 0 0 0 0,0 0 0 0 0,1 0 0 0 0,1 0-1 0 0,0-1 1 0 0,6 8-237 0 0,-3-7 75 0 0,2 1-1 0 0,-1-2 0 0 0,1 1 0 0 0,1-1 1 0 0,0-1-1 0 0,0 0 0 0 0,1-1 0 0 0,1 0 1 0 0,-1-1-1 0 0,1-1 0 0 0,1 0 0 0 0,-1-1 0 0 0,1 0 1 0 0,0-1-1 0 0,0-1 0 0 0,1-1 0 0 0,0 0 1 0 0,-1-1-1 0 0,1 0 0 0 0,0-1 0 0 0,0-1 1 0 0,0-1-1 0 0,-1 0 0 0 0,1-1 0 0 0,0 0 1 0 0,-1-2-1 0 0,12-3-74 0 0,-1-2 23 0 0,-1-1 0 0 0,0-1 0 0 0,-1-1-1 0 0,0-2 1 0 0,-1 0 0 0 0,5-5-23 0 0,16-14-156 0 0,-2-2 0 0 0,22-24 156 0 0,-45 39-7 0 0,-1 0 1 0 0,0-1-1 0 0,-2-1 0 0 0,0-1 0 0 0,-2 0 0 0 0,0-1 1 0 0,-2-1-1 0 0,0 0 0 0 0,-2-1 0 0 0,-1 0 1 0 0,-1 0-1 0 0,0-4 7 0 0,-6 20 13 0 0,0 1-1 0 0,-1 0 1 0 0,-1 0 0 0 0,1 0 0 0 0,-1-1-1 0 0,-1 1 1 0 0,0 0 0 0 0,0 0 0 0 0,-1-1 0 0 0,0 1-1 0 0,0 1 1 0 0,-1-1 0 0 0,0 0 0 0 0,-1 0 0 0 0,0 1-1 0 0,0 0 1 0 0,-1-1-13 0 0,-4-4 48 0 0,1 1-1 0 0,-2 1 1 0 0,0-1-1 0 0,0 2 1 0 0,-1-1 0 0 0,0 1-1 0 0,-10-6-47 0 0,11 10 24 0 0,1 0-1 0 0,-1 1 0 0 0,-1 0 1 0 0,1 1-1 0 0,-1 0 0 0 0,1 0 1 0 0,-1 1-1 0 0,0 0 1 0 0,-1 1-1 0 0,-10-1-23 0 0,-1 3-83 0 0,0 0 0 0 0,0 1 0 0 0,1 1 0 0 0,-1 1 0 0 0,0 1 0 0 0,1 1 1 0 0,0 1-1 0 0,0 1 0 0 0,-5 3 83 0 0,-3 2-816 0 0,1 1 0 0 0,1 2 0 0 0,0 1 0 0 0,1 1 1 0 0,1 1-1 0 0,-10 10 816 0 0,16-11-1861 0 0,0 1 0 0 0,2 1 1 0 0,0 0-1 0 0,1 1 1 0 0,1 1-1 0 0,-12 22 1861 0 0,10-9-1615 0 0</inkml:trace>
  <inkml:trace contextRef="#ctx0" brushRef="#br1" timeOffset="6860.456">3129 638 5753 0 0,'9'-17'1629'0'0,"2"0"-1"0"0,0 1 1 0 0,1 0-1 0 0,1 1 1 0 0,9-8-1629 0 0,6-4 2387 0 0,2 2-1 0 0,12-8-2386 0 0,-15 16 530 0 0,1 1-1 0 0,0 1 1 0 0,1 2-1 0 0,0 1 1 0 0,14-4-530 0 0,-16 9 241 0 0,0 0 0 0 0,1 2 0 0 0,0 1 1 0 0,14 0-242 0 0,-33 3 24 0 0,3 0 8 0 0,0 1 1 0 0,-1 0-1 0 0,1 1 0 0 0,0 0 0 0 0,-1 0 1 0 0,1 2-1 0 0,-1-1 0 0 0,0 1 0 0 0,0 1 1 0 0,0 0-1 0 0,0 0 0 0 0,0 1 0 0 0,-1 1 1 0 0,0 0-1 0 0,0 0 0 0 0,-1 1 0 0 0,0 0 1 0 0,0 1-1 0 0,0 0 0 0 0,-1 0 0 0 0,0 0 0 0 0,-1 1 1 0 0,0 1-1 0 0,0-1 0 0 0,-1 1 0 0 0,0 0 1 0 0,-1 1-1 0 0,4 9-32 0 0,5 20 20 0 0,-2 0 1 0 0,-1 1-1 0 0,-3 0 0 0 0,-1 0 1 0 0,-2 1-1 0 0,-1 0 0 0 0,-3 0 1 0 0,-3 31-21 0 0,-1-30-242 0 0,-3 0-1 0 0,-1-1 1 0 0,-2 1 0 0 0,-2-2 0 0 0,-10 25 242 0 0,1-13-3640 0 0,-15 25 3640 0 0,-34 51-8124 0 0,45-88 3518 0 0,1 1-937 0 0</inkml:trace>
  <inkml:trace contextRef="#ctx0" brushRef="#br1" timeOffset="7188.504">3372 1226 4593 0 0,'-17'14'2521'0'0,"6"8"-705"0"0,0 6-320 0 0,3 2-272 0 0,-1-2-527 0 0,9-3-289 0 0,-2 8-224 0 0,10-3-80 0 0,0 9 112 0 0,-8 0-328 0 0,6-1-192 0 0,-12 1-288 0 0,6-3-545 0 0,-3 0-543 0 0,-8-6-576 0 0,3 6-729 0 0,0 11-616 0 0,-11-19 3017 0 0</inkml:trace>
  <inkml:trace contextRef="#ctx0" brushRef="#br1" timeOffset="7189.504">2631 1961 4705 0 0,'-28'2'3741'0'0,"1"0"-961"0"0,22-3-1095 0 0,8-2 535 0 0,25-6-1270 0 0,-1 0 0 0 0,1 2 0 0 0,5 1-950 0 0,17-5 704 0 0,50-15 333 0 0,110-23 12 0 0,27 3-619 0 0,153-26-868 0 0,-360 67 194 0 0,147-22-2840 0 0,-62 13-2448 0 0,-61 13 581 0 0,5 10-1209 0 0</inkml:trace>
  <inkml:trace contextRef="#ctx0" brushRef="#br1" timeOffset="7563.415">4496 323 4913 0 0,'2'-7'655'0'0,"-1"3"-85"0"0,0 0 1 0 0,1-1 0 0 0,-1 1 0 0 0,1 0 0 0 0,0 0 0 0 0,0 0 0 0 0,0 0 0 0 0,1 1 0 0 0,0-1 0 0 0,1-1-571 0 0,-4 5 55 0 0,0-1 0 0 0,0 1 0 0 0,1 0-1 0 0,-1 0 1 0 0,0 0 0 0 0,0 0 0 0 0,0 0 0 0 0,1-1 0 0 0,-1 1-1 0 0,0 0 1 0 0,0 0 0 0 0,1 0 0 0 0,-1 0 0 0 0,0 0 0 0 0,0 0-1 0 0,1 0 1 0 0,-1 0 0 0 0,0 0 0 0 0,0 0 0 0 0,1 0 0 0 0,-1 0-1 0 0,0 0 1 0 0,0 0 0 0 0,1 0 0 0 0,-1 0 0 0 0,0 0 0 0 0,0 1 0 0 0,0-1-1 0 0,1 0 1 0 0,-1 0 0 0 0,0 0 0 0 0,0 0 0 0 0,0 0 0 0 0,1 0-1 0 0,-1 1 1 0 0,0-1-55 0 0,6 11 1197 0 0,-3 20 392 0 0,-8 21 1016 0 0,-8 35-2605 0 0,-2 19 870 0 0,-19 185 564 0 0,-9 91-938 0 0,7-35-902 0 0,22-236-291 0 0,13-100 464 0 0,0 0 0 0 0,0 0 0 0 0,1 0-1 0 0,0 0 1 0 0,1 0 0 0 0,1 3 233 0 0,0-1-1213 0 0,-1-36 62 0 0,12-51 938 0 0,4 1 0 0 0,3 1 0 0 0,10-17 213 0 0,-25 75 72 0 0,1 0 0 0 0,0 1 0 0 0,1 0 1 0 0,1 0-1 0 0,0 1 0 0 0,7-8-72 0 0,-11 14 43 0 0,1 1 1 0 0,-1 1-1 0 0,1-1 1 0 0,0 0-1 0 0,0 1 1 0 0,1 0-1 0 0,-1 0 1 0 0,1 1-1 0 0,0-1 1 0 0,0 1-1 0 0,0 1 1 0 0,0-1-1 0 0,0 1 1 0 0,1 0-1 0 0,6-1-43 0 0,16-1 129 0 0,1 2-1 0 0,0 0 0 0 0,0 2 0 0 0,0 1 1 0 0,-1 2-1 0 0,17 3-128 0 0,-1 4-642 0 0,0 1 0 0 0,-2 2 1 0 0,35 15 641 0 0,-11 3-4415 0 0,-6 5-3891 0 0,-43-24 5168 0 0</inkml:trace>
  <inkml:trace contextRef="#ctx0" brushRef="#br1" timeOffset="7893.116">3292 2276 7282 0 0,'-6'18'1084'0'0,"2"1"1"0"0,0-1-1 0 0,2 1 0 0 0,0 0 1 0 0,1 0-1 0 0,1 0 1 0 0,1 8-1085 0 0,0-15 382 0 0,1 0 0 0 0,0 0 0 0 0,1 0 0 0 0,1 0 0 0 0,0 0 0 0 0,0-1-1 0 0,1 0 1 0 0,1 0 0 0 0,0 0 0 0 0,0-1 0 0 0,1 0 0 0 0,2 2-382 0 0,12 13 218 0 0,2 0-1 0 0,0-2 1 0 0,1-1-1 0 0,1 0 1 0 0,2-2-1 0 0,0-1 1 0 0,0-2 0 0 0,2 0-1 0 0,0-2 1 0 0,1-1-1 0 0,1-1 1 0 0,0-2-1 0 0,0-1 1 0 0,1-2-1 0 0,0-1 1 0 0,31 3-218 0 0,-2-1-272 0 0,0-4 0 0 0,1-2 0 0 0,0-2 0 0 0,0-4 0 0 0,0-2 0 0 0,12-4 272 0 0,140-35-4108 0 0,-1-11-4890 0 0,-95 14 1495 0 0</inkml:trace>
  <inkml:trace contextRef="#ctx0" brushRef="#br1" timeOffset="8533.599">6722 254 1936 0 0,'27'-37'6530'0'0,"-14"23"-3888"0"0,-10 12-582 0 0,-3 4 821 0 0,-19 26-655 0 0,-49 80 1026 0 0,-81 97-3252 0 0,-96 93-78 0 0,183-226 144 0 0,-283 320 78 0 0,199-229-1040 0 0,79-88-1638 0 0,59-70 1625 0 0,7-7-240 0 0,11-12-751 0 0,101-103-3326 0 0,60-58 3611 0 0,-160 166 1774 0 0,-1 0 1 0 0,1 1 0 0 0,1 1 0 0 0,-1-1 0 0 0,1 2 0 0 0,1 0-1 0 0,-1 0 1 0 0,1 1 0 0 0,0 1 0 0 0,0 0 0 0 0,9-1-160 0 0,-15 4 108 0 0,-1 0 0 0 0,1 0 0 0 0,-1 0 0 0 0,1 1 0 0 0,0 0 0 0 0,-1 1 0 0 0,1-1 0 0 0,-1 1 0 0 0,1 0 0 0 0,-1 1 0 0 0,1 0 0 0 0,-1 0 0 0 0,0 0 0 0 0,0 1 1 0 0,0 0-1 0 0,0 0 0 0 0,0 0 0 0 0,-1 1 0 0 0,1-1 0 0 0,-1 2 0 0 0,0-1 0 0 0,0 0 0 0 0,-1 1 0 0 0,1 0 0 0 0,-1 1-108 0 0,21 29 529 0 0,-3 1-1 0 0,8 17-528 0 0,-4-6 129 0 0,8 8-129 0 0,3 6-416 0 0,1 2-2261 0 0,-7-23-3027 0 0,-10-17 1754 0 0</inkml:trace>
  <inkml:trace contextRef="#ctx0" brushRef="#br1" timeOffset="8861.639">6631 1028 4665 0 0,'20'-13'2300'0'0,"-1"0"-1070"0"0,2 0 0 0 0,-1 2 0 0 0,1 0 0 0 0,1 2 0 0 0,0 0-1 0 0,18-4-1229 0 0,259-50 2422 0 0,1 25-5128 0 0,-239 31 579 0 0,-35 4-110 0 0,0 0 1 0 0,-1 2 0 0 0,12 1 2236 0 0,12 3-3857 0 0,-10-9 2498 0 0</inkml:trace>
  <inkml:trace contextRef="#ctx0" brushRef="#br1" timeOffset="9189.686">7694 47 4777 0 0,'0'-5'988'0'0,"-1"-1"-1"0"0,0 1 1 0 0,1 0-1 0 0,0-1 0 0 0,1 1 1 0 0,-1-2-988 0 0,0 7 95 0 0,0-1 1 0 0,0 1-1 0 0,0 0 0 0 0,0-1 1 0 0,0 1-1 0 0,1 0 0 0 0,-1 0 1 0 0,0-1-1 0 0,0 1 0 0 0,0 0 1 0 0,0 0-1 0 0,0-1 0 0 0,0 1 1 0 0,0 0-1 0 0,1 0 0 0 0,-1-1 1 0 0,0 1-1 0 0,0 0 0 0 0,0 0 1 0 0,0 0-1 0 0,1-1 0 0 0,-1 1 1 0 0,0 0-1 0 0,0 0 0 0 0,1 0 1 0 0,-1 0-1 0 0,0-1 0 0 0,0 1 1 0 0,1 0-1 0 0,-1 0 0 0 0,0 0 1 0 0,0 0-1 0 0,1 0 0 0 0,-1 0 1 0 0,0 0-96 0 0,2 0 132 0 0,-1 1 1 0 0,0 0-1 0 0,0-1 1 0 0,0 1-1 0 0,-1 0 0 0 0,1 0 1 0 0,0 0-1 0 0,0-1 1 0 0,0 1-1 0 0,0 0 0 0 0,-1 0 1 0 0,1 0-1 0 0,-1 0 1 0 0,1 1-133 0 0,3 5 301 0 0,0 0 0 0 0,-1 0 0 0 0,0 1 1 0 0,0-1-1 0 0,-1 1 0 0 0,0 0 1 0 0,0-1-1 0 0,0 4-301 0 0,4 64 1143 0 0,-6-59-855 0 0,1 146 1984 0 0,-8 13-2272 0 0,4-89 189 0 0,-21 235 222 0 0,1-4-1159 0 0,3 38-6107 0 0,14-142-4371 0 0,6-158 7457 0 0</inkml:trace>
  <inkml:trace contextRef="#ctx0" brushRef="#br1" timeOffset="9533.354">6775 2014 1744 0 0,'-35'41'2064'0'0,"2"1"0"0"0,-21 35-2064 0 0,45-60 511 0 0,0-1 0 0 0,1 1-1 0 0,1 0 1 0 0,0 0 0 0 0,2 1 0 0 0,0 0-1 0 0,1 0 1 0 0,0 0 0 0 0,0 17-511 0 0,3-16 363 0 0,2 0 0 0 0,0 0-1 0 0,0 0 1 0 0,2 0 0 0 0,1 0 0 0 0,0 0 0 0 0,1-1 0 0 0,1 0-1 0 0,1 0 1 0 0,0 0 0 0 0,1-1 0 0 0,1 0 0 0 0,1-1-1 0 0,1 1 1 0 0,0-2 0 0 0,3 3-363 0 0,-4-7 180 0 0,0 0 0 0 0,1 0 0 0 0,0-1 0 0 0,1-1 0 0 0,0 0 0 0 0,1 0 0 0 0,0-1 0 0 0,0-1 0 0 0,1 0 0 0 0,0-1 0 0 0,8 2-180 0 0,-5-2 71 0 0,0-1 0 0 0,0-1 0 0 0,0 0 0 0 0,1-1 0 0 0,-1-1-1 0 0,1-1 1 0 0,-1 0 0 0 0,1-2 0 0 0,13-1-71 0 0,6-4 32 0 0,-1-2 0 0 0,0-2 0 0 0,0-1 0 0 0,-1-2-1 0 0,-1-1 1 0 0,0-1 0 0 0,31-20-32 0 0,-9-1-108 0 0,0-2 0 0 0,-3-2 0 0 0,-1-2 0 0 0,-2-3 108 0 0,-34 30 18 0 0,-2-1 1 0 0,1 0 0 0 0,-2-1 0 0 0,0 0 0 0 0,-1-1-1 0 0,-1 0 1 0 0,0-1 0 0 0,-2-1 0 0 0,0 1 0 0 0,-1-2 0 0 0,-1 1-1 0 0,3-16-18 0 0,-8 24 43 0 0,0 1 0 0 0,0-1-1 0 0,-1 0 1 0 0,0 1 0 0 0,-1-1 0 0 0,0 0-1 0 0,-1 1 1 0 0,-1-1 0 0 0,0 0 0 0 0,0 1-1 0 0,-1-1 1 0 0,0 1 0 0 0,-1 0-1 0 0,0 0 1 0 0,-1 0 0 0 0,-1 1 0 0 0,1 0-1 0 0,-2 0 1 0 0,1 0 0 0 0,-1 1-1 0 0,-1 0 1 0 0,0 0 0 0 0,-7-7-43 0 0,0 4 39 0 0,-1 0 0 0 0,0 1 0 0 0,-1 1 0 0 0,0 1 1 0 0,0 0-1 0 0,-1 1 0 0 0,0 1 0 0 0,0 1 0 0 0,-1 0 0 0 0,0 1 0 0 0,0 1 0 0 0,0 1 1 0 0,0 1-1 0 0,-4 1-39 0 0,-28-1 5 0 0,0 2 1 0 0,0 3-1 0 0,1 2 0 0 0,-44 10-5 0 0,55-7-494 0 0,0 1-1 0 0,0 3 1 0 0,1 1-1 0 0,1 1 1 0 0,0 3-1 0 0,1 0 0 0 0,-31 23 495 0 0,32-17-2437 0 0,1 2 0 0 0,1 1 0 0 0,2 1 0 0 0,-21 25 2437 0 0,-12 17-6658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5T17:23:26.586"/>
    </inkml:context>
    <inkml:brush xml:id="br0">
      <inkml:brushProperty name="width" value="0.35" units="cm"/>
      <inkml:brushProperty name="height" value="0.35" units="cm"/>
      <inkml:brushProperty name="color" value="#FF0066"/>
      <inkml:brushProperty name="ignorePressure" value="1"/>
    </inkml:brush>
  </inkml:definitions>
  <inkml:trace contextRef="#ctx0" brushRef="#br0">1 0,'0'0,"0"0,0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3:27.894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34 97 1480 0 0,'-4'8'1019'0'0,"2"-5"-696"0"0,1-1-1 0 0,0 1 0 0 0,0-1 1 0 0,-1 1-1 0 0,2 0 0 0 0,-1 0 1 0 0,0-1-1 0 0,0 1 1 0 0,1 0-1 0 0,0 0 0 0 0,-1 1-322 0 0,-1 14 1847 0 0,2-16-1737 0 0,-1-1 0 0 0,1 1-1 0 0,0 0 1 0 0,0 0 0 0 0,0-1-1 0 0,0 1 1 0 0,0 0-1 0 0,0 0 1 0 0,0-1 0 0 0,0 1-1 0 0,1 0 1 0 0,-1 0-1 0 0,1-1 1 0 0,-1 1 0 0 0,1 0-110 0 0,4 11 321 0 0,-5-12-300 0 0,0 0 0 0 0,1 0 0 0 0,-1 0-1 0 0,0 0 1 0 0,1 0 0 0 0,-1 0 0 0 0,1 0 0 0 0,-1 0 0 0 0,1-1-1 0 0,0 1 1 0 0,-1 0 0 0 0,1 0 0 0 0,0 0 0 0 0,0 0 0 0 0,0-1-1 0 0,-1 1 1 0 0,1 0 0 0 0,0-1 0 0 0,0 1 0 0 0,0-1 0 0 0,1 1-21 0 0,34 15 705 0 0,-33-15-614 0 0,0 1 0 0 0,0-1 0 0 0,1-1 0 0 0,-1 1 0 0 0,0 0 0 0 0,0-1-1 0 0,1 0 1 0 0,-1 1 0 0 0,0-1 0 0 0,0-1 0 0 0,1 1 0 0 0,-1 0-91 0 0,13-4 195 0 0,-13 4-168 0 0,-1 0 1 0 0,1-1-1 0 0,-1 1 1 0 0,0-1-1 0 0,1 1 1 0 0,-1-1-1 0 0,0 0 1 0 0,0 0 0 0 0,1 0-1 0 0,-1 0 1 0 0,0-1-1 0 0,0 1 1 0 0,0 0-1 0 0,0-1 1 0 0,0 1 0 0 0,-1-1-1 0 0,1 0 1 0 0,0 0-1 0 0,-1 0 1 0 0,1 0-1 0 0,0-2-27 0 0,7-12 123 0 0,-1-1 1 0 0,-1 0-1 0 0,0 0 0 0 0,-1-1-123 0 0,-4 14 12 0 0,-1 0 1 0 0,0 0-1 0 0,0 0 1 0 0,-1 0-1 0 0,1 0 1 0 0,-1 0-1 0 0,1 0 1 0 0,-1 0-1 0 0,-1 0 1 0 0,1 0-1 0 0,0 0 1 0 0,-1 0-1 0 0,0 0 1 0 0,0 0-1 0 0,0 0 1 0 0,-1 0-1 0 0,1 1 1 0 0,-1-1-1 0 0,0 0 1 0 0,0 1-1 0 0,0-1-12 0 0,0 2 18 0 0,0 0 0 0 0,0 1 1 0 0,0 0-1 0 0,0-1 0 0 0,0 1 0 0 0,0 0 0 0 0,0 0 0 0 0,-1 0 0 0 0,1 0 0 0 0,0 0 0 0 0,-1 1 0 0 0,1-1 0 0 0,0 1 1 0 0,-1-1-1 0 0,1 1 0 0 0,-1 0 0 0 0,1 0 0 0 0,-1 0 0 0 0,1 0 0 0 0,0 1 0 0 0,-1-1 0 0 0,1 1 0 0 0,-1-1 1 0 0,1 1-1 0 0,0 0 0 0 0,0 0 0 0 0,-2 0-18 0 0,-4 2 56 0 0,1 1-1 0 0,0-1 1 0 0,0 1 0 0 0,1 0 0 0 0,-1 0 0 0 0,1 1-1 0 0,0 0 1 0 0,-1 2-56 0 0,-10 9 138 0 0,12-12-108 0 0,0 0 0 0 0,0 0 1 0 0,1 1-1 0 0,-1-1 0 0 0,1 1 0 0 0,1 0 1 0 0,-1 1-1 0 0,1-1 0 0 0,-1 1 1 0 0,2-1-1 0 0,-3 6-30 0 0,3-2 26 0 0,-1 1 68 0 0,0 1 0 0 0,1 0-1 0 0,0 0 1 0 0,1 0 0 0 0,0 1 0 0 0,1 3-94 0 0,0-13 12 0 0,0 1 0 0 0,1 0-1 0 0,-1 0 1 0 0,1 0 0 0 0,0-1 0 0 0,0 1 0 0 0,0 0 0 0 0,0-1-1 0 0,0 1 1 0 0,0-1 0 0 0,1 1 0 0 0,-1-1 0 0 0,1 0-1 0 0,0 1 1 0 0,0-1 0 0 0,0 0 0 0 0,0 0 0 0 0,0 0 0 0 0,0-1-1 0 0,0 1 1 0 0,1 0 0 0 0,-1-1 0 0 0,1 1 0 0 0,-1-1-1 0 0,1 0 1 0 0,-1 0 0 0 0,2 0-12 0 0,1 0-2 0 0,-1 0 1 0 0,1 0-1 0 0,-1-1 0 0 0,0 0 1 0 0,1 0-1 0 0,-1 0 0 0 0,1 0 0 0 0,-1-1 1 0 0,0 0-1 0 0,1 0 0 0 0,-1 0 1 0 0,0 0-1 0 0,1-1 2 0 0,7-2-1 0 0,-1 0 0 0 0,1-2 0 0 0,-1 1-1 0 0,2-2 2 0 0,-2-1 11 0 0,0 0-1 0 0,0-1 0 0 0,-1 1 1 0 0,0-2-1 0 0,-1 0 0 0 0,0 0 1 0 0,-1 0-1 0 0,0-1 0 0 0,0-1 0 0 0,-1 1 1 0 0,4-12-11 0 0,-9 20 14 0 0,-1 0 0 0 0,0 0-1 0 0,0 0 1 0 0,0-1 0 0 0,0 1 0 0 0,0 0 0 0 0,-1-1 0 0 0,1 1 0 0 0,-1 0 0 0 0,0-1 0 0 0,0 1 0 0 0,0-1 0 0 0,-1 1 0 0 0,1 0-1 0 0,-1-1 1 0 0,0 1 0 0 0,-1-3-14 0 0,-1-1 25 0 0,0 1 0 0 0,0-1 0 0 0,-1 1 0 0 0,1-1 0 0 0,-2 1 0 0 0,1 1 0 0 0,-4-4-25 0 0,6 7 7 0 0,0 0 0 0 0,0 0 0 0 0,0 1 0 0 0,0-1 0 0 0,-1 1 0 0 0,1 0 0 0 0,-1 0 0 0 0,1 0 0 0 0,-1 0 0 0 0,1 0 0 0 0,-1 0 0 0 0,0 1 0 0 0,1-1 1 0 0,-1 1-1 0 0,0-1 0 0 0,1 1 0 0 0,-1 0 0 0 0,0 0 0 0 0,0 1 0 0 0,1-1 0 0 0,-1 1 0 0 0,0-1 0 0 0,0 1-7 0 0,-8 2 28 0 0,-1 0 0 0 0,1 1 0 0 0,0 0 0 0 0,-7 4-28 0 0,12-4 14 0 0,0-1 0 0 0,0 1 0 0 0,1 1 0 0 0,-1-1 0 0 0,1 1 0 0 0,0 0 0 0 0,1 0 0 0 0,-1 0 0 0 0,1 1 0 0 0,0-1 0 0 0,0 1 0 0 0,1 0 0 0 0,0 0 0 0 0,0 1 0 0 0,0-1-1 0 0,1 1 1 0 0,0-1 0 0 0,0 1 0 0 0,0 0 0 0 0,1 0 0 0 0,0 0 0 0 0,1 0 0 0 0,0-1 0 0 0,0 1 0 0 0,0 0 0 0 0,1 0-14 0 0,-1-3 3 0 0,1-1 0 0 0,-1 0 0 0 0,1 0 0 0 0,0 0 0 0 0,0 0 0 0 0,0 0 0 0 0,1 0 1 0 0,-1-1-1 0 0,1 1 0 0 0,-1 0 0 0 0,1-1 0 0 0,0 1 0 0 0,0-1 0 0 0,0 0 0 0 0,1 1 0 0 0,-1-1 0 0 0,0 0 0 0 0,1 0 0 0 0,0-1 0 0 0,2 3-3 0 0,2-4-3 0 0,0 0 0 0 0,0-1-1 0 0,0 0 1 0 0,0 0 0 0 0,0 0-1 0 0,0-1 1 0 0,-1 0-1 0 0,1 0 1 0 0,1-2 3 0 0,26-6 150 0 0,-30 9-139 0 0,-1 0-1 0 0,1-1 0 0 0,-1 1 1 0 0,1 0-1 0 0,-1-1 0 0 0,0 0 1 0 0,1 0-1 0 0,-1 0 0 0 0,0 0 1 0 0,-1-1-1 0 0,1 1 0 0 0,0-1 0 0 0,-1 0 1 0 0,1 1-1 0 0,-1-1 0 0 0,0-1-10 0 0,4-5 27 0 0,0-1 0 0 0,-1 0 0 0 0,0 0 0 0 0,1-5-27 0 0,-3 7 1 0 0,-1 2-2 0 0,0 1-1 0 0,-1-1 1 0 0,0 1 0 0 0,0-1 0 0 0,0 1-1 0 0,-1-1 1 0 0,0 0 0 0 0,0 0 0 0 0,0 1 0 0 0,-1-1-1 0 0,-1-5 2 0 0,2 10 5 0 0,0 0-1 0 0,0 1 1 0 0,-1-1-1 0 0,1 0 1 0 0,-1 1-1 0 0,1-1 1 0 0,0 0-1 0 0,-1 1 1 0 0,1-1-1 0 0,-1 1 1 0 0,0-1-1 0 0,1 1 0 0 0,-1-1 1 0 0,1 1-1 0 0,-1-1 1 0 0,0 1-1 0 0,1-1 1 0 0,-1 1-1 0 0,0 0 1 0 0,0-1-1 0 0,1 1 1 0 0,-1 0-1 0 0,0 0 1 0 0,0-1-1 0 0,1 1 1 0 0,-1 0-1 0 0,0 0 1 0 0,0 0-1 0 0,1 0 0 0 0,-1 0 1 0 0,0 0-5 0 0,-25 8 104 0 0,10-2-79 0 0,9-4 16 0 0,1 0-1 0 0,0 0 1 0 0,0 0-1 0 0,0 1 1 0 0,0 0-1 0 0,0 0 1 0 0,0 0-1 0 0,1 1 1 0 0,-1 0-1 0 0,1 0 1 0 0,0 0-1 0 0,1 0 1 0 0,-1 1-1 0 0,1 0 0 0 0,-1 0 1 0 0,2 0-1 0 0,-1 1 1 0 0,0 0-1 0 0,1-1 1 0 0,0 1-1 0 0,1 0 1 0 0,-1 0-1 0 0,1 0 1 0 0,0 1-1 0 0,1-1 1 0 0,-1 1-1 0 0,1-1 1 0 0,0 1-1 0 0,1 4-40 0 0,0-10-4 0 0,0 0-1 0 0,0 0 0 0 0,0 1 1 0 0,0-1-1 0 0,0 0 1 0 0,0 0-1 0 0,0 0 1 0 0,1 0-1 0 0,-1 0 1 0 0,0 0-1 0 0,1 1 1 0 0,-1-1-1 0 0,1 0 1 0 0,0 0-1 0 0,-1 0 1 0 0,1 0-1 0 0,0 0 5 0 0,-1-1-27 0 0,1 1 0 0 0,0-1 0 0 0,-1 0 1 0 0,1 1-1 0 0,-1-1 0 0 0,1 0 0 0 0,0 1 0 0 0,0-1 0 0 0,-1 0 0 0 0,1 0 0 0 0,0 0 0 0 0,-1 0 0 0 0,1 1 0 0 0,0-1 0 0 0,0 0 1 0 0,-1 0-1 0 0,1 0 0 0 0,0-1 0 0 0,-1 1 0 0 0,1 0 0 0 0,0 0 27 0 0,5-2-633 0 0,-1 0 1 0 0,1 0-1 0 0,-1-1 0 0 0,0 0 1 0 0,0 0-1 0 0,0 0 1 0 0,1-1 632 0 0,-2 2-800 0 0,-2 1 214 0 0,0-1 1 0 0,0 1-1 0 0,0 0 0 0 0,0-1 0 0 0,0 0 1 0 0,0 1-1 0 0,0-1 0 0 0,-1 0 0 0 0,1 0 1 0 0,-1 0-1 0 0,2-2 586 0 0,0-23-6055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3:30.957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51 35 8 0 0,'-1'1'185'0'0,"0"0"0"0"0,0 0-1 0 0,0-1 1 0 0,0 1 0 0 0,0 0 0 0 0,1 1 0 0 0,-1-1-1 0 0,0 0 1 0 0,0 0 0 0 0,1 0 0 0 0,-1 0 0 0 0,0 1-1 0 0,1-1 1 0 0,-1 0 0 0 0,1 1 0 0 0,0-1 0 0 0,-1 0-1 0 0,1 1 1 0 0,0-1 0 0 0,0 0 0 0 0,0 1 0 0 0,0-1-1 0 0,0 0 1 0 0,0 1 0 0 0,1 0-185 0 0,7 40 2252 0 0,-7-36-1912 0 0,6 25 1255 0 0,-6-22-1128 0 0,1 0 1 0 0,0 0-1 0 0,1 0 1 0 0,0 0-1 0 0,0-1 1 0 0,4 8-468 0 0,-4-12 119 0 0,0 1 0 0 0,0-1 0 0 0,0 0 0 0 0,0-1 0 0 0,1 1 0 0 0,0 0 0 0 0,0-1 0 0 0,0 0 0 0 0,0 0 0 0 0,0 0 0 0 0,4 2-119 0 0,-6-4 8 0 0,-1-1 0 0 0,1 1 0 0 0,-1 0 0 0 0,1-1 0 0 0,-1 1 0 0 0,1-1 0 0 0,0 1 0 0 0,-1-1 0 0 0,1 0 0 0 0,0 1 0 0 0,-1-1 0 0 0,1 0 0 0 0,0 0 0 0 0,-1 0 0 0 0,1 0 0 0 0,0-1 0 0 0,-1 1 0 0 0,1 0 0 0 0,-1-1 0 0 0,1 1 0 0 0,0-1 0 0 0,-1 0 0 0 0,1 1 0 0 0,-1-1 0 0 0,1 0 0 0 0,-1 0 0 0 0,0 0 0 0 0,1 0 0 0 0,-1 0 0 0 0,0 0 0 0 0,0 0 0 0 0,0-1 0 0 0,0 1 0 0 0,0 0 0 0 0,0-1 1 0 0,0 1-1 0 0,0-1 0 0 0,0 0-9 0 0,11-17 102 0 0,-8 14-71 0 0,-1 1 0 0 0,0-1 0 0 0,-1 0 0 0 0,1 0-1 0 0,-1 0 1 0 0,0 0 0 0 0,0 0 0 0 0,-1 0 0 0 0,1-4-30 0 0,0 2 12 0 0,-1 0 0 0 0,0 1 1 0 0,-1-1-1 0 0,1 0 0 0 0,-1 1 0 0 0,-1-1 1 0 0,1 0-1 0 0,-1 0 0 0 0,0 1 0 0 0,-1-1 1 0 0,0 1-1 0 0,0-1 0 0 0,0 1 0 0 0,-1 0 1 0 0,0 0-1 0 0,-3-6-12 0 0,3 7 14 0 0,0 1 0 0 0,-1-1-1 0 0,1 1 1 0 0,-1 0 0 0 0,0 0 0 0 0,0 1 0 0 0,0-1 0 0 0,-1 1 0 0 0,1 0-1 0 0,-1 0 1 0 0,0 0 0 0 0,-1 0-14 0 0,4 2 9 0 0,0 0 0 0 0,0 0-1 0 0,-1 1 1 0 0,1-1 0 0 0,0 1-1 0 0,0-1 1 0 0,0 1 0 0 0,-1 0 0 0 0,1 0-1 0 0,0 0 1 0 0,0 0 0 0 0,-1 0 0 0 0,1 0-1 0 0,0 1 1 0 0,0-1 0 0 0,0 1-1 0 0,0-1 1 0 0,0 1 0 0 0,-1 0 0 0 0,1 0-1 0 0,0 0 1 0 0,1 0 0 0 0,-1 0 0 0 0,0 0-1 0 0,0 1 1 0 0,0-1 0 0 0,1 1-1 0 0,-1-1 1 0 0,1 1 0 0 0,-1 0 0 0 0,1-1-1 0 0,-1 2-8 0 0,-17 23 126 0 0,2 0-1 0 0,-9 18-125 0 0,23-36 19 0 0,0-1 0 0 0,1 1 1 0 0,0-1-1 0 0,1 1 0 0 0,0 0 0 0 0,0 0 0 0 0,0 0 0 0 0,1 0 1 0 0,1 5-20 0 0,-2 26 59 0 0,0-30-20 0 0,1 0 0 0 0,0 1 0 0 0,1-1 0 0 0,0 1 0 0 0,0-1 0 0 0,1 0-1 0 0,0 0 1 0 0,1 0 0 0 0,0 0 0 0 0,1 0 0 0 0,-1 0 0 0 0,2-1-39 0 0,-5-6-1 0 0,1-1 1 0 0,0 0-1 0 0,0 1 0 0 0,0-1 1 0 0,0 0-1 0 0,0 0 1 0 0,0 0-1 0 0,0 0 0 0 0,0 0 1 0 0,0 0-1 0 0,0 0 1 0 0,1 0-1 0 0,-1 0 0 0 0,0 0 1 0 0,1-1-1 0 0,-1 1 0 0 0,0 0 1 0 0,1-1-1 0 0,-1 1 1 0 0,1-1-1 0 0,-1 0 0 0 0,1 0 1 0 0,-1 1-1 0 0,1-1 1 0 0,-1 0-1 0 0,1 0 0 0 0,-1 0 1 0 0,1-1-1 0 0,-1 1 0 0 0,1 0 1 0 0,0-1 0 0 0,8-1-1 0 0,-1 0 0 0 0,0-1 0 0 0,1-1 0 0 0,6-3 1 0 0,-2 1 50 0 0,-6 3-43 0 0,1-2 1 0 0,-1 1 0 0 0,0-1 0 0 0,-1 0 0 0 0,1-1-1 0 0,-1 0 1 0 0,0 0 0 0 0,0 0 0 0 0,-1-1 0 0 0,0 0 0 0 0,0 0-1 0 0,-1-1 1 0 0,4-6-8 0 0,-5 7 12 0 0,0 0-1 0 0,0-1 1 0 0,-1 1-1 0 0,0-1 1 0 0,-1 0 0 0 0,0 1-1 0 0,0-1 1 0 0,0 0-1 0 0,-1 0 1 0 0,0-1-1 0 0,-1 1 1 0 0,0 0 0 0 0,0 0-1 0 0,-1 0 1 0 0,0 0-1 0 0,0-1-11 0 0,-1 0 15 0 0,0 1-1 0 0,0 0 0 0 0,-1 1 1 0 0,0-1-1 0 0,0 0 1 0 0,-1 1-1 0 0,-2-5-14 0 0,5 11 4 0 0,0-1-1 0 0,-1 1 1 0 0,1-1-1 0 0,0 1 1 0 0,-1-1-1 0 0,1 1 1 0 0,-1 0-1 0 0,1 0 1 0 0,-1-1-1 0 0,0 1 1 0 0,1 0 0 0 0,-1 0-1 0 0,0 1 1 0 0,0-1-1 0 0,0 0 1 0 0,0 1-1 0 0,0-1 1 0 0,1 1-1 0 0,-1-1 1 0 0,0 1 0 0 0,0 0-1 0 0,0 0 1 0 0,0 0-1 0 0,0 0 1 0 0,0 0-1 0 0,0 1 1 0 0,0-1-1 0 0,0 0 1 0 0,0 1-1 0 0,0 0 1 0 0,0-1 0 0 0,0 1-1 0 0,0 0 1 0 0,0 0-4 0 0,-1 1 8 0 0,0 0 0 0 0,0 1-1 0 0,0-1 1 0 0,0 1 0 0 0,1-1 0 0 0,-1 1 0 0 0,1 0 0 0 0,0 0 0 0 0,-1 0 0 0 0,1 0 0 0 0,0 0 0 0 0,0 2-8 0 0,-20 42 110 0 0,17-32-95 0 0,1-1 0 0 0,0 1 0 0 0,1-1 1 0 0,0 1-1 0 0,1 0 0 0 0,0 10-15 0 0,2-18 17 0 0,0 0 0 0 0,0 0-1 0 0,1 1 1 0 0,-1-1 0 0 0,2 0 0 0 0,-1 0 0 0 0,1 0 0 0 0,0 0 0 0 0,0 0-1 0 0,1 0 1 0 0,0-1 0 0 0,0 1 0 0 0,1-1 0 0 0,3 5-17 0 0,-4-8-2 0 0,-1 0 0 0 0,1-1 0 0 0,0 0 0 0 0,0 1 0 0 0,1-1 0 0 0,-1 0 0 0 0,0-1 0 0 0,0 1 0 0 0,1 0 0 0 0,0-1 1 0 0,-1 0-1 0 0,1 0 0 0 0,-1 0 0 0 0,1 0 0 0 0,0-1 0 0 0,0 1 0 0 0,-1-1 0 0 0,1 0 0 0 0,0 0 0 0 0,0 0 0 0 0,-1-1 0 0 0,1 1 0 0 0,0-1 0 0 0,0 0 1 0 0,-1 0-1 0 0,1 0 0 0 0,-1-1 0 0 0,1 1 0 0 0,2-3 2 0 0,7-2 11 0 0,11-7 54 0 0,-14 5-60 0 0,-1-1 0 0 0,-1-1 1 0 0,1 1-1 0 0,-1-1 0 0 0,-1-1 0 0 0,0 1 1 0 0,-1-1-1 0 0,2-4-5 0 0,-5 10 13 0 0,0-1 1 0 0,-1 1 0 0 0,0 0-1 0 0,0-1 1 0 0,-1 1-1 0 0,0-1 1 0 0,0 0-1 0 0,0 1 1 0 0,0-1 0 0 0,-1 0-1 0 0,0 1 1 0 0,0-1-1 0 0,-1 0 1 0 0,1 0 0 0 0,-1 1-1 0 0,0-1 1 0 0,-1 1-1 0 0,0-1 1 0 0,-2-4-14 0 0,2 5 8 0 0,0 0-1 0 0,-1 0 1 0 0,0 0-1 0 0,0 1 1 0 0,0-1 0 0 0,-1 1-1 0 0,1 0 1 0 0,-1 0 0 0 0,0 0-1 0 0,0 1 1 0 0,-2-2-8 0 0,5 5 1 0 0,-1-1 0 0 0,1 0 0 0 0,-1 0 1 0 0,1 1-1 0 0,-1-1 0 0 0,1 1 0 0 0,-1-1 0 0 0,0 1 0 0 0,1 0 0 0 0,-1 0 0 0 0,1 0 1 0 0,-1 0-1 0 0,0 0 0 0 0,1 0 0 0 0,-1 0 0 0 0,0 0-1 0 0,-1 1 8 0 0,0 0 0 0 0,1 0 0 0 0,-1 0 0 0 0,1 0 0 0 0,-1 1 0 0 0,1-1 0 0 0,-1 1 0 0 0,1-1 0 0 0,0 1 0 0 0,0 0 1 0 0,0 0-1 0 0,-1 1-8 0 0,-12 14 63 0 0,0 1 0 0 0,2 1 0 0 0,0 0 0 0 0,-6 14-63 0 0,18-31 13 0 0,0 0 0 0 0,-1-1 0 0 0,1 2 0 0 0,0-1 1 0 0,1 0-1 0 0,-1 0 0 0 0,0 0 0 0 0,1 0 0 0 0,-1 0 0 0 0,1 1 1 0 0,-1-1-1 0 0,1 0 0 0 0,0 0 0 0 0,0 1 0 0 0,0-1 1 0 0,0 0-1 0 0,1 0 0 0 0,-1 1 0 0 0,1-1 0 0 0,-1 0 0 0 0,1 0 1 0 0,0 0-1 0 0,-1 0 0 0 0,1 0 0 0 0,1 2-13 0 0,0-3 9 0 0,-1 0 1 0 0,1 1-1 0 0,-1-1 0 0 0,1 0 1 0 0,0 0-1 0 0,-1 0 0 0 0,1 0 0 0 0,0 0 1 0 0,0 0-1 0 0,0 0 0 0 0,0-1 1 0 0,0 1-1 0 0,0-1 0 0 0,0 1 0 0 0,0-1 1 0 0,0 0-1 0 0,0 0 0 0 0,0 0 1 0 0,0 0-1 0 0,0 0 0 0 0,0 0 0 0 0,0 0 1 0 0,0-1-1 0 0,0 1 0 0 0,0-1 1 0 0,0 0-1 0 0,-1 1 0 0 0,2-1-9 0 0,5-3 6 0 0,-1 1 0 0 0,1-1 0 0 0,-1 0 0 0 0,0-1 0 0 0,0 0 0 0 0,0 0 0 0 0,-1 0 0 0 0,0-1 0 0 0,0 0 0 0 0,4-4-6 0 0,-7 6-26 0 0,0 1-1 0 0,0-1 1 0 0,-1 1-1 0 0,1-1 1 0 0,-1 0-1 0 0,0 0 0 0 0,0 0 1 0 0,0 0-1 0 0,0 0 1 0 0,-1-1-1 0 0,1 1 1 0 0,-1 0-1 0 0,0-1 1 0 0,-1 1-1 0 0,1-1 1 0 0,-1 1-1 0 0,0-1 0 0 0,0 1 1 0 0,0-1-1 0 0,-1 0 27 0 0,1 3-109 0 0,0 1 0 0 0,-1 0-1 0 0,1 0 1 0 0,-1 0 0 0 0,0-1-1 0 0,1 1 1 0 0,-1 0 0 0 0,0 0-1 0 0,0 0 1 0 0,1 0 0 0 0,-1 0-1 0 0,0 0 1 0 0,0 0 0 0 0,0 1-1 0 0,0-1 1 0 0,0 0 0 0 0,0 1-1 0 0,0-1 1 0 0,-1 0 0 0 0,1 1-1 0 0,0-1 1 0 0,0 1 0 0 0,0-1-1 0 0,-1 1 1 0 0,1 0 0 0 0,0 0-1 0 0,0 0 1 0 0,-1-1 0 0 0,1 1-1 0 0,-2 1 110 0 0,1-1-395 0 0,0 0 0 0 0,-1 0 0 0 0,1 0 0 0 0,0 1-1 0 0,-1-1 1 0 0,1 1 0 0 0,0-1 0 0 0,-1 1-1 0 0,1 0 1 0 0,0 0 0 0 0,0 0 0 0 0,0 0 0 0 0,0 1-1 0 0,0-1 1 0 0,0 1 0 0 0,0-1 395 0 0,-13 14-3641 0 0,-6 0-233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3:57:26.6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258 251 1816 0 0,'-7'-7'4320'0'0,"11"5"-1335"0"0,20 7 318 0 0,-14-3-2168 0 0,52-9 2268 0 0,-48 5-2740 0 0,0 0 1 0 0,1 0-1 0 0,12 2-663 0 0,208 12 3159 0 0,-201-14-2914 0 0,-31 1-233 0 0,0 0 1 0 0,0 0-1 0 0,0 1 0 0 0,0 0 0 0 0,1-1 0 0 0,-1 1 0 0 0,0 0 0 0 0,0 1 0 0 0,0-1 1 0 0,0 0-1 0 0,1 1 0 0 0,-1 0 0 0 0,0 0 0 0 0,2 1-12 0 0,-7-3-9 0 0,1 0 1 0 0,0 1-1 0 0,0-1 0 0 0,-1 1 0 0 0,1-1 1 0 0,0 1-1 0 0,-1 0 0 0 0,1 0 0 0 0,0 0 1 0 0,-1-1-1 0 0,1 1 0 0 0,0 0 0 0 0,-1 1 1 0 0,1-1-1 0 0,-1 0 0 0 0,1 0 0 0 0,0 1 1 0 0,-1-1 8 0 0,-34 12-53 0 0,1-1 23 0 0,-6-2-43 0 0,0 1 1 0 0,1 3-1 0 0,0 1 0 0 0,-29 16 73 0 0,9-5-12 0 0,25-9 50 0 0,2 1 0 0 0,0 1 0 0 0,1 2-1 0 0,1 2 1 0 0,1 0 0 0 0,0 2-1 0 0,-16 19-37 0 0,38-34 35 0 0,0 0 0 0 0,0 0 0 0 0,1 1 0 0 0,0 0 0 0 0,1 0 0 0 0,0 0-1 0 0,1 1 1 0 0,0 0 0 0 0,1 0 0 0 0,0 0 0 0 0,1 1 0 0 0,0-1 0 0 0,0 1-1 0 0,1 0 1 0 0,1 4-35 0 0,1-14 11 0 0,0 1 0 0 0,0-1 0 0 0,0 0-1 0 0,1 1 1 0 0,-1-1 0 0 0,1 0 0 0 0,-1 1-1 0 0,1-1 1 0 0,0 0 0 0 0,0 1 0 0 0,0-1 0 0 0,0 0-1 0 0,0 0 1 0 0,1 0 0 0 0,-1 0 0 0 0,1 0 0 0 0,-1 0-1 0 0,1-1 1 0 0,0 1 0 0 0,0 0 0 0 0,-1-1-1 0 0,3 2-10 0 0,3 1 29 0 0,1 0-1 0 0,0 0 0 0 0,-1 0 0 0 0,1-1 1 0 0,5 1-29 0 0,-11-3 0 0 0,18 4 51 0 0,-1 0 1 0 0,1-2-1 0 0,0 0 1 0 0,0-1-1 0 0,0-2 1 0 0,1 0-52 0 0,10 1 216 0 0,30 5-216 0 0,-1 1 158 0 0,2-2 0 0 0,15-4-158 0 0,64 5-224 0 0,-121-5 45 0 0,1 0-1 0 0,-1-2 1 0 0,15-1 179 0 0,14-8-2342 0 0,-41 7 623 0 0,0 0-1 0 0,0 0 0 0 0,0 0 0 0 0,4-3 1720 0 0,-11 5-459 0 0,0 0 159 0 0,0 1 1 0 0,0 0 0 0 0,-1-1 0 0 0,1 1 0 0 0,0-1-1 0 0,0 1 1 0 0,-1-1 0 0 0,1 1 0 0 0,0-1 0 0 0,-1 0-1 0 0,1 1 1 0 0,-1-1 0 0 0,1 0 0 0 0,-1 1 0 0 0,1-1-1 0 0,-1 0 1 0 0,1 0 0 0 0,-1 0 0 0 0,0 1 0 0 0,0-1-1 0 0,1 0 1 0 0,-1 0 0 0 0,0 0 0 0 0,0 0 0 0 0,0 0-1 0 0,0 1 1 0 0,0-2 299 0 0,-1-21-5261 0 0</inkml:trace>
  <inkml:trace contextRef="#ctx0" brushRef="#br0" timeOffset="350.037">1052 88 5393 0 0,'42'-81'9970'0'0,"-41"81"-9897"0"0,-1-1-1 0 0,0 1 1 0 0,0 0-1 0 0,0-1 1 0 0,0 1-1 0 0,0 0 1 0 0,0-1-1 0 0,1 1 1 0 0,-1 0-1 0 0,0-1 1 0 0,0 1-1 0 0,1 0 1 0 0,-1 0-1 0 0,0-1 1 0 0,0 1-1 0 0,1 0 1 0 0,-1 0-1 0 0,0 0 1 0 0,0-1-1 0 0,1 1 1 0 0,-1 0-1 0 0,0 0 1 0 0,1 0-1 0 0,-1 0 1 0 0,0 0-1 0 0,1 0 1 0 0,-1-1-1 0 0,1 1 1 0 0,-1 0-1 0 0,0 0 1 0 0,1 0-1 0 0,-1 0 1 0 0,0 0-73 0 0,9 9 1772 0 0,3 20 42 0 0,-10-10-1483 0 0,1 1 1 0 0,-2-1 0 0 0,-1 1-1 0 0,0 0 1 0 0,-2-1-1 0 0,-1 12-331 0 0,-1 14 213 0 0,-12 332 165 0 0,17-269-723 0 0,5 1 0 0 0,12 50 345 0 0,-15-134-44 0 0,-3-18-49 0 0,1 1-1 0 0,-1-1 0 0 0,2 0 0 0 0,-1 0 1 0 0,1 0-1 0 0,0 0 0 0 0,1-1 0 0 0,0 1 94 0 0,-3-6-15 0 0,0-1-1 0 0,0 0 1 0 0,0 0 0 0 0,0 0-1 0 0,0 1 1 0 0,0-1-1 0 0,0 0 1 0 0,0 0 0 0 0,0 0-1 0 0,0 0 1 0 0,0 1-1 0 0,0-1 1 0 0,0 0 0 0 0,1 0-1 0 0,-1 0 1 0 0,0 0-1 0 0,0 0 1 0 0,0 1 0 0 0,0-1-1 0 0,0 0 1 0 0,0 0 0 0 0,1 0-1 0 0,-1 0 1 0 0,0 0-1 0 0,0 0 1 0 0,0 0 0 0 0,0 0-1 0 0,1 0 1 0 0,-1 0-1 0 0,0 0 1 0 0,0 1 0 0 0,0-1-1 0 0,0 0 1 0 0,1 0-1 0 0,-1 0 1 0 0,0 0 0 0 0,0 0-1 0 0,0 0 1 0 0,1-1-1 0 0,-1 1 1 0 0,0 0 0 0 0,0 0-1 0 0,0 0 1 0 0,0 0-1 0 0,1 0 1 0 0,-1 0 0 0 0,0 0-1 0 0,0 0 1 0 0,0 0 0 0 0,0 0 15 0 0,5-13-294 0 0,1-24 334 0 0,-5 31-60 0 0,7-58 64 0 0,-3 26-130 0 0,7-30 86 0 0,-7 44 0 0 0,-2 10 65 0 0,0-1-1 0 0,1 1 1 0 0,1 0-1 0 0,1-3-64 0 0,-5 14 18 0 0,0 1-1 0 0,1-1 1 0 0,-1 1 0 0 0,1-1-1 0 0,-1 1 1 0 0,1-1-1 0 0,0 1 1 0 0,0 0 0 0 0,0 0-1 0 0,0-1 1 0 0,0 2-1 0 0,0-1 1 0 0,0 0-1 0 0,1 0 1 0 0,-1 1 0 0 0,1-1-1 0 0,-1 1 1 0 0,1 0-1 0 0,0 0 1 0 0,0 0-1 0 0,-1 0 1 0 0,4-1-18 0 0,-4 2 18 0 0,0 0 0 0 0,0 0 0 0 0,0 1-1 0 0,0-1 1 0 0,0 0 0 0 0,0 1 0 0 0,0-1 0 0 0,0 1 0 0 0,0-1 0 0 0,0 1-1 0 0,0 0 1 0 0,0 0 0 0 0,0 0 0 0 0,0 0 0 0 0,-1 0 0 0 0,1 1 0 0 0,-1-1-1 0 0,1 0 1 0 0,-1 1 0 0 0,1-1 0 0 0,-1 1 0 0 0,1 0-18 0 0,11 9-49 0 0,95 52-622 0 0,-80-46-1151 0 0,0-1 0 0 0,8 2 1822 0 0,29 11-8036 0 0,-37-11 277 0 0,-22-14 5535 0 0</inkml:trace>
  <inkml:trace contextRef="#ctx0" brushRef="#br0" timeOffset="685.14">540 1036 5865 0 0,'-22'43'4523'0'0,"-5"14"-4523"0"0,21-44 581 0 0,1 1 1 0 0,1 0 0 0 0,0 0-1 0 0,1 0 1 0 0,0 1 0 0 0,1 3-582 0 0,2-11 269 0 0,0 1 1 0 0,0-1-1 0 0,1 1 1 0 0,1-1-1 0 0,-1 0 1 0 0,1 1-1 0 0,0-1 1 0 0,1 0-1 0 0,0 0 1 0 0,0 0-1 0 0,0-1 1 0 0,1 1-1 0 0,0 0-269 0 0,6 7 428 0 0,0-1 0 0 0,0 0 0 0 0,1 0 0 0 0,0-1 1 0 0,4 2-430 0 0,6 3 267 0 0,1 0-1 0 0,0-2 0 0 0,1-1 1 0 0,0 0-1 0 0,1-2 0 0 0,1-1 1 0 0,0 0-1 0 0,17 3-265 0 0,30 7 220 0 0,1-3-1 0 0,38 2-219 0 0,-74-15-182 0 0,1-1 0 0 0,0-2-1 0 0,0-2 1 0 0,13-2 182 0 0,150-22-5337 0 0,-82 8-1743 0 0,-47 6 1914 0 0,-4-10 1403 0 0</inkml:trace>
  <inkml:trace contextRef="#ctx0" brushRef="#br0" timeOffset="1019.247">2536 285 2345 0 0,'0'-4'419'0'0,"1"0"0"0"0,-1 1 0 0 0,1-1 1 0 0,1 1-1 0 0,-1-1 0 0 0,0 1 0 0 0,1-1 1 0 0,-1 1-1 0 0,1 0 0 0 0,0 0 0 0 0,0 0 1 0 0,1 0-1 0 0,-1 0 0 0 0,0 0 0 0 0,1 0 1 0 0,0 1-1 0 0,-1 0 0 0 0,1-1 0 0 0,0 1 1 0 0,1 0-1 0 0,-1 0 0 0 0,0 1 1 0 0,0-1-1 0 0,1 1 0 0 0,-1-1 0 0 0,1 1 1 0 0,-1 0-1 0 0,1 0 0 0 0,2 0-419 0 0,7 0 651 0 0,-1 0 0 0 0,0 1 0 0 0,1 0 0 0 0,-1 1 0 0 0,0 0 0 0 0,0 1 1 0 0,6 2-652 0 0,-15-4 70 0 0,0 1 0 0 0,0 0 0 0 0,0 0 0 0 0,0 0 0 0 0,0 0 0 0 0,0 0 0 0 0,-1 0 0 0 0,1 1 0 0 0,0 0 0 0 0,-1-1 0 0 0,0 1 0 0 0,1 0 0 0 0,-1 0 0 0 0,0 0 0 0 0,0 1 0 0 0,0-1 0 0 0,0 0 0 0 0,0 1 0 0 0,0 0 0 0 0,-1-1 0 0 0,0 1 0 0 0,1 0 0 0 0,-1-1 0 0 0,0 1 0 0 0,0 0 0 0 0,0 0 0 0 0,-1 0 0 0 0,1 0 0 0 0,-1 0 0 0 0,0 0 0 0 0,1 0 0 0 0,-1 0 0 0 0,-1 2-70 0 0,-2 14 167 0 0,-1-1-1 0 0,0 0 0 0 0,-2 0 1 0 0,0 0-1 0 0,-9 16-166 0 0,6-12 142 0 0,-6 12-37 0 0,-1-1 0 0 0,-2-1 0 0 0,-2-1 0 0 0,-6 8-105 0 0,-95 115 76 0 0,82-106-35 0 0,-37 45 2 0 0,-20 13-43 0 0,63-73-1873 0 0,-32 23 1873 0 0,41-38-1996 0 0,0-1 0 0 0,-1-1-1 0 0,-9 3 1997 0 0,28-16-1043 0 0,5-3 756 0 0,1 0 0 0 0,-1 1 0 0 0,0-1 1 0 0,0 0-1 0 0,0 0 0 0 0,1 1 0 0 0,-1-1 1 0 0,0 0-1 0 0,0 1 0 0 0,1-1 0 0 0,-1 1 1 0 0,0-1-1 0 0,1 1 0 0 0,-1-1 0 0 0,1 1 1 0 0,-1-1-1 0 0,0 1 0 0 0,1 0 0 0 0,-1-1 1 0 0,1 1-1 0 0,0 0 0 0 0,-1-1 0 0 0,1 1 1 0 0,-1 0 286 0 0,21 13-6106 0 0</inkml:trace>
  <inkml:trace contextRef="#ctx0" brushRef="#br0" timeOffset="1337.396">2623 568 3857 0 0,'12'-7'1835'0'0,"1"-1"0"0"0,-1 2 0 0 0,2 0 0 0 0,6-3-1835 0 0,-1 3 1313 0 0,1 1 0 0 0,-1 0 0 0 0,1 2 0 0 0,17-2-1313 0 0,34-7 1912 0 0,-48 7-1283 0 0,0 1 0 0 0,16 0-629 0 0,-5 2-210 0 0,-1-1 0 0 0,0-2 0 0 0,1-2 210 0 0,-32 7-56 0 0,-1 0-121 0 0,0-1 0 0 0,0 1 0 0 0,0 0 0 0 0,0-1 0 0 0,0 1 0 0 0,1 0 0 0 0,-1 0 0 0 0,0 0 1 0 0,0 0-1 0 0,1 0 0 0 0,-1 0 0 0 0,0 0 0 0 0,0 0 0 0 0,0 1 0 0 0,2-1 177 0 0,-2 2-644 0 0,1-1 1 0 0,0 1-1 0 0,-1 0 0 0 0,1-1 1 0 0,-1 1-1 0 0,1 0 0 0 0,-1 0 1 0 0,0 0-1 0 0,0 0 0 0 0,0 0 0 0 0,0 0 1 0 0,0 0-1 0 0,0 0 644 0 0,17 42-5140 0 0,-18-43 4987 0 0,1 0-1 0 0,-1 0 1 0 0,0 0-1 0 0,1 0 1 0 0,-1 0-1 0 0,0 1 1 0 0,0-1-1 0 0,0 0 1 0 0,0 0-1 0 0,0 0 1 0 0,0 0-1 0 0,0 0 1 0 0,-1 1-1 0 0,1-1 1 0 0,0 0-1 0 0,0 0 1 0 0,-1 0-1 0 0,1 0 154 0 0</inkml:trace>
  <inkml:trace contextRef="#ctx0" brushRef="#br0" timeOffset="1669.509">2821 715 2737 0 0,'-5'1'2460'0'0,"-30"10"3520"0"0,24-7-3591 0 0,19-4 479 0 0,16 1-1968 0 0,13-1-157 0 0,-6-5-569 0 0,0-1-1 0 0,-1-2 0 0 0,0-1 1 0 0,0-1-1 0 0,5-4-173 0 0,-25 10-290 0 0,0 0 0 0 0,0 1 0 0 0,0 0 0 0 0,0 1 0 0 0,1 0 0 0 0,-1 0 0 0 0,1 1 0 0 0,0 1-1 0 0,-1 0 1 0 0,1 0 0 0 0,-1 1 0 0 0,9 2 290 0 0,-13-2-1100 0 0,1 0 0 0 0,-1-1 0 0 0,0 0 0 0 0,1 1 0 0 0,-1-2 0 0 0,1 1 0 0 0,-1-1 0 0 0,0 0 0 0 0,3-1 1100 0 0,-8 1-310 0 0,-1 1 0 0 0,1 0 0 0 0,-1-1 0 0 0,1 0 1 0 0,-1 1-1 0 0,1-1 0 0 0,-1 1 0 0 0,1-1 0 0 0,-1 1 1 0 0,0-1-1 0 0,1 0 0 0 0,-1 1 0 0 0,0-1 0 0 0,0 0 1 0 0,0 1-1 0 0,1-1 0 0 0,-1 0 310 0 0</inkml:trace>
  <inkml:trace contextRef="#ctx0" brushRef="#br0" timeOffset="1670.509">3274 199 5449 0 0,'-1'0'181'0'0,"1"0"0"0"0,-1 0-1 0 0,1 0 1 0 0,0-1 0 0 0,-1 1 0 0 0,1 0-1 0 0,0 0 1 0 0,-1-1 0 0 0,1 1 0 0 0,0 0-1 0 0,0-1 1 0 0,-1 1 0 0 0,1 0 0 0 0,0-1-1 0 0,0 1 1 0 0,0 0 0 0 0,-1-1 0 0 0,1 1-1 0 0,0-1 1 0 0,0 1 0 0 0,0 0 0 0 0,0-1-1 0 0,0 1 1 0 0,0-1 0 0 0,0 1 0 0 0,0 0-1 0 0,0-1 1 0 0,0 1 0 0 0,0-1 0 0 0,0 1-1 0 0,0 0 1 0 0,0-1 0 0 0,0 1 0 0 0,0-1-1 0 0,0 1 1 0 0,1 0 0 0 0,-1-1 0 0 0,0 1-181 0 0,3-4 2516 0 0,0 12-1269 0 0,-1 70 1658 0 0,-3 0 0 0 0,-4 10-2905 0 0,-2 55 431 0 0,9 100-680 0 0,11-81-4050 0 0,-12-152 3325 0 0,1-1-1 0 0,0 1 0 0 0,0-1 0 0 0,1 1 975 0 0,-2-8-367 0 0,-1-1 0 0 0,0 1 0 0 0,1-1-1 0 0,0 1 1 0 0,-1-1 0 0 0,1 1 0 0 0,0-1 0 0 0,0 0 0 0 0,0 1 0 0 0,0-1 0 0 0,0 0 0 0 0,0 0 0 0 0,0 1 0 0 0,0-1 0 0 0,0 0-1 0 0,0 0 1 0 0,1 0 0 0 0,-1 0 0 0 0,1-1 0 0 0,-1 1 0 0 0,0 0 0 0 0,1-1 0 0 0,-1 1 0 0 0,1-1 0 0 0,-1 1 0 0 0,1-1 0 0 0,1 1 367 0 0,7-3-3948 0 0</inkml:trace>
  <inkml:trace contextRef="#ctx0" brushRef="#br0" timeOffset="2019.572">3601 78 5281 0 0,'-9'-4'6890'0'0,"10"15"-3805"0"0,-1-10-3154 0 0,3 18 1817 0 0,-1 1 0 0 0,0-1 0 0 0,-2 1-1748 0 0,-2 38 2186 0 0,-3 5-2186 0 0,1-10 492 0 0,-36 508 994 0 0,31-414-1724 0 0,-6 187-449 0 0,16-269-860 0 0,2 0-1 0 0,4 0 0 0 0,2 0 1 0 0,6 8 1547 0 0,-13-62-524 0 0,1 3-647 0 0,0-1 1 0 0,1 1-1 0 0,1-1 0 0 0,0 1 0 0 0,1-1 0 0 0,2 3 1171 0 0,30 40-5882 0 0,-14-26 1841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3:32.191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75 134 1512 0 0,'18'-17'4749'0'0,"-16"14"-4498"0"0,-1 0 1 0 0,1 1-1 0 0,-1-1 0 0 0,1 0 0 0 0,-1 0 0 0 0,0 0 0 0 0,0 0 0 0 0,-1-1 1 0 0,1 1-1 0 0,-1 0-251 0 0,0 2 24 0 0,1 1 0 0 0,-1 0 1 0 0,0-1-1 0 0,0 1 0 0 0,0-1 0 0 0,-1 1 1 0 0,1 0-1 0 0,0-1 0 0 0,0 1 1 0 0,0-1-1 0 0,0 1 0 0 0,0 0 0 0 0,0-1 1 0 0,0 1-1 0 0,-1 0 0 0 0,1-1 1 0 0,0 1-1 0 0,0 0 0 0 0,-1-1 0 0 0,1 1 1 0 0,0 0-1 0 0,0-1 0 0 0,-1 1 1 0 0,1 0-1 0 0,0 0 0 0 0,-1-1 0 0 0,1 1 1 0 0,0 0-1 0 0,-1 0-24 0 0,0 0 62 0 0,0-1 0 0 0,-1 1 0 0 0,1 0 0 0 0,0 0 0 0 0,0 1 0 0 0,-1-1 0 0 0,1 0 0 0 0,0 0 0 0 0,0 1 0 0 0,0-1 0 0 0,-1 0 0 0 0,1 1 0 0 0,0-1 1 0 0,0 1-1 0 0,-1 0-62 0 0,-3 2 135 0 0,0 0 1 0 0,0 0-1 0 0,1 1 1 0 0,-1-1-1 0 0,1 1 1 0 0,0 0-1 0 0,0 0 1 0 0,0 0-1 0 0,1 1 1 0 0,-1-1-1 0 0,1 1 1 0 0,0 0-1 0 0,1 0 1 0 0,-1 0-1 0 0,1 0 1 0 0,-2 5-136 0 0,0 3 169 0 0,1 0-1 0 0,0-1 1 0 0,1 2 0 0 0,0-1 0 0 0,1 0-1 0 0,1 11-168 0 0,0-20 13 0 0,0 0-1 0 0,1 0 1 0 0,-1 0-1 0 0,1 0 1 0 0,0 0-1 0 0,0-1 0 0 0,1 1 1 0 0,0 3-13 0 0,-1-6 0 0 0,-1 0 0 0 0,1 1 0 0 0,0-1 1 0 0,-1 0-1 0 0,1 0 0 0 0,0 1 0 0 0,0-1 0 0 0,0 0 0 0 0,0 0 1 0 0,0 0-1 0 0,0 0 0 0 0,0 0 0 0 0,1 0 0 0 0,-1-1 1 0 0,0 1-1 0 0,0 0 0 0 0,1-1 0 0 0,-1 1 0 0 0,0-1 0 0 0,1 1 1 0 0,-1-1-1 0 0,1 1 0 0 0,-1-1 0 0 0,0 0 0 0 0,2 0 0 0 0,2 0 16 0 0,1 0-1 0 0,-1-1 0 0 0,0 0 1 0 0,0 0-1 0 0,0 0 1 0 0,0-1-1 0 0,0 0 0 0 0,0 0 1 0 0,0 0-1 0 0,-1 0 1 0 0,1-1-1 0 0,-1 0 0 0 0,1 0 1 0 0,-1 0-1 0 0,3-3-15 0 0,-5 4-12 0 0,6-3-2 0 0,-4 2 42 0 0,0 0-1 0 0,0 0 1 0 0,0 0-1 0 0,0 0 1 0 0,-1-1-1 0 0,1 1 1 0 0,-1-1-1 0 0,0 0 1 0 0,0 0-1 0 0,0 0 1 0 0,0-1-1 0 0,0 0-27 0 0,-2 3 2 0 0,3-6 41 0 0,0 0 0 0 0,0-1 0 0 0,-1 1 0 0 0,0-1 0 0 0,1-5-43 0 0,-4 11 25 0 0,0-1 0 0 0,1 0 1 0 0,-1 1-1 0 0,-1-1 1 0 0,1 0-1 0 0,0 1 0 0 0,-1-1 1 0 0,0 0-1 0 0,0 1 1 0 0,0-1-1 0 0,0 1 0 0 0,0-1 1 0 0,-1 1-1 0 0,0-1 0 0 0,0 0-24 0 0,0 1 6 0 0,0-1 0 0 0,0 0 1 0 0,-1 1-1 0 0,0-1 1 0 0,1 1-1 0 0,-1 0 1 0 0,0 0-1 0 0,-1 0 1 0 0,1 1-1 0 0,0-1 1 0 0,-1 1-1 0 0,0-1 1 0 0,1 1-1 0 0,-1 0 1 0 0,-1 0-8 0 0,3 2 13 0 0,0-1 1 0 0,0 1 0 0 0,0-1-1 0 0,0 1 1 0 0,-1 0 0 0 0,1 0-1 0 0,0 0 1 0 0,0 0 0 0 0,0 0-1 0 0,0 0 1 0 0,0 0-1 0 0,-1 1 1 0 0,1-1 0 0 0,0 1-1 0 0,0 0 1 0 0,0 0 0 0 0,0-1-1 0 0,0 1 1 0 0,0 0 0 0 0,1 1-1 0 0,-1-1 1 0 0,0 0-1 0 0,0 1 1 0 0,1-1 0 0 0,-1 1-1 0 0,1-1 1 0 0,-1 1 0 0 0,1-1-1 0 0,0 1 1 0 0,-1 2-14 0 0,-9 13-6 0 0,1 1-1 0 0,1 0 1 0 0,1 0 0 0 0,1 1 0 0 0,0 0 0 0 0,-1 10 6 0 0,6-16 23 0 0,0-1 1 0 0,0 0-1 0 0,2 1 1 0 0,-1-1-1 0 0,2 1 1 0 0,0 1-24 0 0,-1-12 3 0 0,0-1-1 0 0,1 1 1 0 0,-1 0-1 0 0,1 0 1 0 0,-1 0 0 0 0,1-1-1 0 0,0 1 1 0 0,-1 0-1 0 0,1-1 1 0 0,0 1-1 0 0,0-1 1 0 0,1 1 0 0 0,-1-1-1 0 0,0 1 1 0 0,0-1-1 0 0,1 0 1 0 0,-1 0 0 0 0,1 0-1 0 0,-1 1 1 0 0,1-1-1 0 0,-1-1 1 0 0,1 1 0 0 0,-1 0-1 0 0,1 0 1 0 0,0-1-1 0 0,0 1 1 0 0,-1 0 0 0 0,1-1-1 0 0,0 0-2 0 0,2 1 4 0 0,1 0 0 0 0,-1-1 0 0 0,0 1 0 0 0,0-1 0 0 0,1 0 1 0 0,-1 0-1 0 0,0-1 0 0 0,0 1 0 0 0,1-1 0 0 0,-1 0 0 0 0,0 0 0 0 0,0-1 0 0 0,2 0-4 0 0,17-11 45 0 0,0-1 1 0 0,-2 0-1 0 0,1-2 0 0 0,-2-1 0 0 0,0 0 1 0 0,11-14-46 0 0,-5 7 15 0 0,-20 16-18 0 0,0 1 0 0 0,-1-1 1 0 0,1 0-1 0 0,-2 0 0 0 0,1 0 1 0 0,-1 0-1 0 0,0-1 0 0 0,-1 0 1 0 0,0 0-1 0 0,0 0 0 0 0,-1 0 1 0 0,1-6 2 0 0,-3 12 0 0 0,1 1 0 0 0,-1-1 1 0 0,0 1-1 0 0,0-1 0 0 0,0 1 0 0 0,0-1 1 0 0,0 1-1 0 0,0-1 0 0 0,-1 1 1 0 0,1-1-1 0 0,-1 1 0 0 0,1-1 0 0 0,-1 1 1 0 0,0 0-1 0 0,0-1 0 0 0,0 1 1 0 0,-1 0-1 0 0,1 0 0 0 0,0 0 1 0 0,-1 0-1 0 0,0 0 0 0 0,1 0 0 0 0,-1 0 1 0 0,0 0-1 0 0,0 1 0 0 0,-1-2 0 0 0,-2 0 35 0 0,0 0 0 0 0,0 0 0 0 0,0 1 0 0 0,0-1 0 0 0,0 1 0 0 0,-1 0 0 0 0,1 0 0 0 0,-1 1 0 0 0,1 0 0 0 0,-1 0 0 0 0,-3 0-35 0 0,6 1 6 0 0,-1 1 1 0 0,0-1-1 0 0,1 1 1 0 0,-1 0-1 0 0,0 0 1 0 0,1 0-1 0 0,-1 1 1 0 0,1-1-1 0 0,0 1 1 0 0,0 0-1 0 0,-1 0 1 0 0,1 0-1 0 0,0 0 1 0 0,0 0-1 0 0,1 1 1 0 0,-1 0-1 0 0,0-1 1 0 0,1 1-1 0 0,-1 0-6 0 0,-5 8 10 0 0,-1 0-1 0 0,1 0 1 0 0,0 1-1 0 0,-2 6-9 0 0,4-7 51 0 0,0 2-1 0 0,0-1 1 0 0,2 0-1 0 0,-1 1 0 0 0,0 6-50 0 0,4-15 20 0 0,0 0-1 0 0,1 1 0 0 0,-1-1 0 0 0,1 0 0 0 0,0 0 0 0 0,0 1 0 0 0,0-1 0 0 0,1 0 1 0 0,0 0-1 0 0,-1 1 0 0 0,1-1 0 0 0,1 0 0 0 0,-1 0 0 0 0,1 0 0 0 0,-1 0 1 0 0,1 0-1 0 0,2 2-19 0 0,-3-5 6 0 0,1 0 1 0 0,-1 0-1 0 0,1-1 1 0 0,-1 1 0 0 0,1 0-1 0 0,0 0 1 0 0,-1-1-1 0 0,1 1 1 0 0,0-1 0 0 0,-1 0-1 0 0,1 1 1 0 0,0-1-1 0 0,-1 0 1 0 0,1 0 0 0 0,0 0-1 0 0,0 0 1 0 0,-1 0-1 0 0,1-1 1 0 0,0 1 0 0 0,0 0-1 0 0,-1-1 1 0 0,1 1-7 0 0,40-11-28 0 0,-32 8 21 0 0,-1-1 0 0 0,0 1 0 0 0,0-1 0 0 0,0-1 0 0 0,0 0 0 0 0,-1 0 0 0 0,0-1 0 0 0,5-3 7 0 0,-10 6 9 0 0,0-1 0 0 0,0 1 0 0 0,0-1 0 0 0,0 0 0 0 0,-1 0 0 0 0,1 0 0 0 0,-1 0 0 0 0,0 0 0 0 0,0 0 0 0 0,0-1 0 0 0,-1 1 0 0 0,0-1 0 0 0,0 1 0 0 0,0-1 1 0 0,0 1-1 0 0,0-1 0 0 0,-1 0 0 0 0,0-4-9 0 0,0 3 42 0 0,0 0 1 0 0,-1 0 0 0 0,1 0 0 0 0,-1 0 0 0 0,-2-6-43 0 0,2 10 4 0 0,0-1 1 0 0,0 1-1 0 0,0 0 1 0 0,0 0 0 0 0,0 0-1 0 0,0 0 1 0 0,0 0-1 0 0,-1 0 1 0 0,1 0 0 0 0,-1 0-1 0 0,0 0 1 0 0,0 1-1 0 0,1-1 1 0 0,-1 1 0 0 0,0-1-1 0 0,0 1 1 0 0,-1-1-5 0 0,-6-2 1 0 0,0 0 0 0 0,0 0-1 0 0,-1 1 1 0 0,1 0 0 0 0,-1 1 0 0 0,0 0 0 0 0,0 0 0 0 0,0 1-1 0 0,5 0-143 0 0,0 1-1 0 0,0 0 1 0 0,0 0 0 0 0,1 0 0 0 0,-1 0-1 0 0,0 1 1 0 0,0 0 0 0 0,1 0-1 0 0,-1 0 1 0 0,1 1 0 0 0,-1-1 0 0 0,1 1-1 0 0,-1 0 1 0 0,1 0 0 0 0,0 1-1 0 0,0-1 1 0 0,-3 3 143 0 0,1 1-521 0 0,4-5 58 0 0,0 1-1 0 0,0 0 1 0 0,0 0 0 0 0,0-1 0 0 0,0 1-1 0 0,0 0 1 0 0,1 1 0 0 0,-1-1 0 0 0,1 0 0 0 0,0 0-1 0 0,-1 1 1 0 0,1-1 0 0 0,0 1 0 0 0,0-1 0 0 0,0 3 463 0 0,-2 13-4060 0 0,-2-1 546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3:33.307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232 24 1512 0 0,'-12'0'1408'0'0,"11"-1"-1331"0"0,0 1-1 0 0,-1 0 0 0 0,1 0 0 0 0,0-1 0 0 0,0 1 1 0 0,0 0-1 0 0,0 0 0 0 0,0 0 0 0 0,0 0 0 0 0,0 1 1 0 0,0-1-1 0 0,0 0 0 0 0,0 0 0 0 0,0 1 0 0 0,0-1 1 0 0,0 0-1 0 0,0 1 0 0 0,0-1 0 0 0,0 1 0 0 0,0-1 0 0 0,1 1 1 0 0,-1 0-1 0 0,0-1 0 0 0,0 1 0 0 0,0 0 0 0 0,1 0 1 0 0,-1-1-1 0 0,0 1 0 0 0,1 0 0 0 0,-1 0 0 0 0,1 0 1 0 0,-1 0-1 0 0,1 0 0 0 0,-1 0 0 0 0,1 0 0 0 0,0 0 1 0 0,-1 0-1 0 0,1 0 0 0 0,0 0-76 0 0,-3 9 279 0 0,1-1 0 0 0,0 1 0 0 0,1 0 1 0 0,0 0-1 0 0,0-1 0 0 0,1 1 0 0 0,1 5-279 0 0,-2 23 827 0 0,1-35-702 0 0,0 1 1 0 0,0-1-1 0 0,0 0 1 0 0,0 0-1 0 0,0 0 1 0 0,1 1 0 0 0,-1-1-1 0 0,1 0 1 0 0,0 0-1 0 0,0 0 1 0 0,0 0-1 0 0,2 3-125 0 0,-2-5 39 0 0,0 0-1 0 0,0 0 0 0 0,0 1 0 0 0,0-1 0 0 0,0 0 0 0 0,0 0 0 0 0,0 0 0 0 0,1 0 0 0 0,-1-1 1 0 0,0 1-1 0 0,1 0 0 0 0,-1 0 0 0 0,1-1 0 0 0,-1 1 0 0 0,1-1 0 0 0,-1 1 0 0 0,1-1 0 0 0,-1 0 1 0 0,1 0-1 0 0,-1 0 0 0 0,1 0 0 0 0,-1 0 0 0 0,1 0 0 0 0,-1 0 0 0 0,1 0 0 0 0,0 0-38 0 0,1-1 17 0 0,0 0-1 0 0,0 0 0 0 0,0 0 0 0 0,0 0 0 0 0,-1 0 1 0 0,1 0-1 0 0,0-1 0 0 0,-1 1 0 0 0,1-1 0 0 0,-1 0 1 0 0,0 1-1 0 0,1-1 0 0 0,-1-1 0 0 0,0 1 0 0 0,0 0 1 0 0,0 0-1 0 0,-1-1 0 0 0,1 1 0 0 0,0-1 0 0 0,-1 1 1 0 0,0-1-1 0 0,1 0 0 0 0,-1 1 0 0 0,0-1 1 0 0,-1 0-1 0 0,1 0 0 0 0,0 0 0 0 0,-1 0 0 0 0,0 0 1 0 0,1 0-1 0 0,-1 0 0 0 0,0 0 0 0 0,-1-1-16 0 0,0 0 25 0 0,0 1 0 0 0,-1-1 0 0 0,1 1 0 0 0,-1-1 0 0 0,0 1 1 0 0,0 0-1 0 0,0 0 0 0 0,0 0 0 0 0,-1 0 0 0 0,1 0 0 0 0,-1 0 0 0 0,0 1 0 0 0,0-1 0 0 0,-2-1-25 0 0,-12-14-25 0 0,14 15 46 0 0,1 1 1 0 0,-1-1 0 0 0,1 1 0 0 0,-1-1-1 0 0,0 1 1 0 0,0 0 0 0 0,0 0 0 0 0,0 0-1 0 0,0 1 1 0 0,0-1 0 0 0,-1 1-1 0 0,1 0 1 0 0,-1-1 0 0 0,1 1 0 0 0,-1 1-1 0 0,1-1 1 0 0,-1 1 0 0 0,1-1 0 0 0,-1 1-1 0 0,0 0 1 0 0,1 0 0 0 0,-1 1 0 0 0,1-1-1 0 0,-1 1 1 0 0,1-1 0 0 0,-1 1 0 0 0,1 0-1 0 0,-1 1 1 0 0,1-1 0 0 0,0 0 0 0 0,-1 1-1 0 0,1 0 1 0 0,-2 2-22 0 0,-4 1 44 0 0,0 2-1 0 0,1-1 1 0 0,0 1 0 0 0,0 1-1 0 0,1 0 1 0 0,0 0-1 0 0,0 0 1 0 0,1 1 0 0 0,0-1-1 0 0,0 2 1 0 0,1-1 0 0 0,0 0-1 0 0,1 1 1 0 0,0 1-44 0 0,1-3 32 0 0,0 0 0 0 0,0 0 0 0 0,1 0 0 0 0,1 0 0 0 0,-1 0 0 0 0,1 1 0 0 0,1-1 0 0 0,-1 1 0 0 0,1-1 0 0 0,1 0 0 0 0,0 1 0 0 0,0-1 0 0 0,0 0 0 0 0,1 1 0 0 0,0-1 0 0 0,1 0 0 0 0,0 0 0 0 0,2 2-32 0 0,-2-2 19 0 0,13 19-35 0 0,-15-26 19 0 0,0 1 0 0 0,0-1 0 0 0,0 0 0 0 0,0 0 0 0 0,0 0 0 0 0,0 0 0 0 0,1-1 0 0 0,-1 1-1 0 0,0 0 1 0 0,1 0 0 0 0,-1-1 0 0 0,0 1 0 0 0,1-1 0 0 0,-1 1 0 0 0,1-1 0 0 0,-1 0 0 0 0,1 1 0 0 0,-1-1-1 0 0,1 0 1 0 0,-1 0-3 0 0,14-2 42 0 0,-1-1-1 0 0,1-1 1 0 0,-1 0-1 0 0,0 0 1 0 0,0-2-1 0 0,4-2-41 0 0,8-2 17 0 0,-22 8-7 0 0,1 1 0 0 0,-1-1 0 0 0,0-1 0 0 0,0 1 0 0 0,0-1 0 0 0,-1 1 0 0 0,1-1 0 0 0,-1 0 0 0 0,1 0 0 0 0,-1-1 0 0 0,0 1 1 0 0,0-1-1 0 0,0 0 0 0 0,-1 1 0 0 0,1-1 0 0 0,-1 0 0 0 0,0-1-10 0 0,3-6 9 0 0,-1 0 0 0 0,-1 1-1 0 0,0-2 1 0 0,0 1 0 0 0,-1 0 0 0 0,-1-4-9 0 0,0 3 85 0 0,-2 0 1 0 0,1 0-1 0 0,-2 0 1 0 0,0 0-1 0 0,0 0 1 0 0,-1 1-1 0 0,-1-4-85 0 0,-2-7 31 0 0,5 18-16 0 0,0 1 0 0 0,-1-1 0 0 0,1 1 0 0 0,-1-1 0 0 0,0 1 0 0 0,0 0 0 0 0,0 0-1 0 0,-1 0 1 0 0,1 0 0 0 0,-1 0 0 0 0,1 0 0 0 0,-1 1 0 0 0,0-1 0 0 0,0 1 0 0 0,0-1 0 0 0,-1 1 0 0 0,1 0-1 0 0,0 1 1 0 0,-1-1 0 0 0,1 1 0 0 0,-1-1 0 0 0,0 1 0 0 0,1 0 0 0 0,-1 0 0 0 0,0 1 0 0 0,0-1 0 0 0,0 1-1 0 0,1 0 1 0 0,-2 0-15 0 0,3 0 19 0 0,0 1-1 0 0,1-1 0 0 0,-1 1 0 0 0,1 0 1 0 0,-1 0-1 0 0,1 0 0 0 0,-1 0 1 0 0,1 0-1 0 0,-1 0 0 0 0,1 0 1 0 0,0 1-1 0 0,0-1 0 0 0,0 0 0 0 0,0 1 1 0 0,0-1-1 0 0,0 1 0 0 0,0-1 1 0 0,0 1-1 0 0,0-1 0 0 0,1 1 0 0 0,-1 1-18 0 0,-12 37 225 0 0,11-35-163 0 0,-7 25 122 0 0,7-25-156 0 0,-1 0-1 0 0,2 0 1 0 0,-1 0-1 0 0,1 1 1 0 0,-1-1-1 0 0,2 0 1 0 0,-1 1 0 0 0,0-1-1 0 0,1 1 1 0 0,0 0-1 0 0,0-1 1 0 0,1 1-1 0 0,0-1 1 0 0,1 5-28 0 0,-2-8 11 0 0,1 0 0 0 0,-1 1 0 0 0,1-1 1 0 0,0 0-1 0 0,-1 0 0 0 0,1 0 0 0 0,0 0 1 0 0,1 0-1 0 0,-1 0 0 0 0,0 0 0 0 0,0 0 1 0 0,1 0-1 0 0,-1-1 0 0 0,1 1 0 0 0,0 0 1 0 0,-1-1-1 0 0,1 1 0 0 0,0-1 0 0 0,0 0 1 0 0,0 0-1 0 0,0 0 0 0 0,0 0 0 0 0,0 0 1 0 0,0 0-1 0 0,1 0 0 0 0,-1-1 0 0 0,0 1 1 0 0,0-1-1 0 0,1 1 0 0 0,1-1-11 0 0,4-1 6 0 0,1 1 0 0 0,-1-2-1 0 0,1 1 1 0 0,-1-2 0 0 0,0 1 0 0 0,0-1-1 0 0,0 0 1 0 0,0 0 0 0 0,0-1 0 0 0,-1 0-1 0 0,0-1 1 0 0,1 0-6 0 0,4-3 30 0 0,-1-1 0 0 0,0 0 0 0 0,0-1 0 0 0,-1 0 0 0 0,0 0 0 0 0,5-8-30 0 0,-13 14 18 0 0,1 1 0 0 0,-1 0 0 0 0,0-1-1 0 0,0 1 1 0 0,0-1 0 0 0,0 0-1 0 0,-1 1 1 0 0,0-1 0 0 0,1 0-1 0 0,-1 0 1 0 0,-1 0 0 0 0,1 0 0 0 0,0 0-1 0 0,-1 0 1 0 0,0 0 0 0 0,0 0-1 0 0,0 0 1 0 0,-1 0 0 0 0,1 0 0 0 0,-1 0-1 0 0,0 0 1 0 0,0 0 0 0 0,0 0-18 0 0,-1-1 19 0 0,-1 1 0 0 0,1 0 0 0 0,-1 0 0 0 0,1 0 0 0 0,-1 0 1 0 0,0 1-1 0 0,0-1 0 0 0,-1 1 0 0 0,1 0 0 0 0,-1 0 0 0 0,0 0 0 0 0,1 0 0 0 0,-1 0 1 0 0,-1 1-1 0 0,1 0 0 0 0,0 0 0 0 0,0 0 0 0 0,-1 0 0 0 0,0 1-19 0 0,2 0 30 0 0,0 0 0 0 0,-1 0 0 0 0,1 0 0 0 0,-1 0 0 0 0,1 1-1 0 0,-1 0 1 0 0,1 0 0 0 0,0 0 0 0 0,-1 0 0 0 0,1 0 0 0 0,-1 1 0 0 0,1-1-1 0 0,-1 1 1 0 0,1 0 0 0 0,-3 1-30 0 0,-1 2-44 0 0,0-1 0 0 0,1 1 0 0 0,-1 0 0 0 0,1 1 0 0 0,0 0 0 0 0,-3 3 44 0 0,-33 33-3406 0 0,-7 11 3406 0 0,47-49-320 0 0,0-2-30 0 0,1 1-1 0 0,-1-1 1 0 0,1 1-1 0 0,0 0 1 0 0,-1-1-1 0 0,1 1 1 0 0,0 0 0 0 0,0 0-1 0 0,0 0 1 0 0,1 0-1 0 0,-1 0 1 0 0,0 0-1 0 0,1 0 1 0 0,-1 0-1 0 0,1 1 1 0 0,0-1-1 0 0,-1 0 1 0 0,1 0 0 0 0,1 2 350 0 0,-1-2-285 0 0,0-1 0 0 0,1 1 1 0 0,-1-1-1 0 0,1 1 1 0 0,0-1-1 0 0,0 1 1 0 0,-1-1-1 0 0,1 1 0 0 0,0-1 1 0 0,0 0-1 0 0,0 0 1 0 0,0 1-1 0 0,0-1 0 0 0,1 0 1 0 0,-1 0-1 0 0,0 0 1 0 0,1 0-1 0 0,-1 0 1 0 0,0 0-1 0 0,1-1 0 0 0,0 1 285 0 0,-1 0-115 0 0,0-1 0 0 0,-1 0-1 0 0,1 1 1 0 0,0-1 0 0 0,0 0 0 0 0,-1 0-1 0 0,1 0 1 0 0,0 0 0 0 0,0 1-1 0 0,0-1 1 0 0,-1 0 0 0 0,1 0-1 0 0,0-1 1 0 0,0 1 0 0 0,-1 0-1 0 0,1 0 1 0 0,0 0 115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3:34.099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168 51 248 0 0,'-2'0'242'0'0,"1"0"-1"0"0,0-1 1 0 0,0 1 0 0 0,0 0 0 0 0,0 0-1 0 0,-1 0 1 0 0,1 0 0 0 0,0 0-1 0 0,0 0 1 0 0,0 0 0 0 0,0 0-1 0 0,-1 0 1 0 0,1 1 0 0 0,0-1-1 0 0,0 0 1 0 0,0 1 0 0 0,0-1-1 0 0,0 1 1 0 0,0-1 0 0 0,0 1 0 0 0,0 0-1 0 0,0 0-241 0 0,-2 0 314 0 0,1 2-1 0 0,0-1 0 0 0,0 0 1 0 0,0 0-1 0 0,0 0 0 0 0,1 1 1 0 0,-1-1-1 0 0,1 1 0 0 0,-1 1-313 0 0,-1 3 384 0 0,0 1 1 0 0,0-1-1 0 0,1 0 0 0 0,0 1 0 0 0,0 0 0 0 0,0 7-384 0 0,-1 5 499 0 0,2-18-421 0 0,1 0 1 0 0,-1 0 0 0 0,1 0 0 0 0,-1 1 0 0 0,1-1 0 0 0,0 0 0 0 0,-1 0 0 0 0,1 0 0 0 0,0 1-1 0 0,1-1 1 0 0,-1 0 0 0 0,0 0 0 0 0,1 0 0 0 0,-1 1 0 0 0,1-1 0 0 0,-1 0 0 0 0,1 0 0 0 0,0 0-1 0 0,0 0 1 0 0,0 0 0 0 0,0 0 0 0 0,1 0-79 0 0,8 11 616 0 0,-10-12-578 0 0,0 0-1 0 0,0 0 1 0 0,1-1-1 0 0,-1 1 1 0 0,0 0-1 0 0,1-1 1 0 0,-1 1-1 0 0,1-1 1 0 0,-1 1-1 0 0,1 0 1 0 0,-1-1-1 0 0,1 1 1 0 0,-1-1-1 0 0,1 1 1 0 0,-1-1-1 0 0,1 0 1 0 0,0 1 0 0 0,-1-1-1 0 0,1 0 1 0 0,0 1-1 0 0,-1-1 1 0 0,1 0-1 0 0,0 0 1 0 0,0 1-1 0 0,-1-1 1 0 0,1 0-1 0 0,0 0 1 0 0,0 0-1 0 0,-1 0 1 0 0,1 0-1 0 0,0 0 1 0 0,0 0-1 0 0,-1 0 1 0 0,1-1-1 0 0,0 1 1 0 0,0 0 0 0 0,0 0-38 0 0,3-2 50 0 0,-1 0 1 0 0,1 0-1 0 0,-1 0 1 0 0,1 0-1 0 0,-1 0 1 0 0,0-1-1 0 0,0 1 1 0 0,0-1 0 0 0,0 0-1 0 0,0 0 1 0 0,0 0-1 0 0,-1-1 1 0 0,0 1-1 0 0,1 0 1 0 0,-1-1 0 0 0,-1 0-1 0 0,1 1 1 0 0,0-1-1 0 0,-1 0 1 0 0,0 0-1 0 0,0 0 1 0 0,0 0 0 0 0,0 0-1 0 0,-1-1-50 0 0,1-18 50 0 0,-1 20-48 0 0,1-1 0 0 0,-1 1 1 0 0,0 0-1 0 0,0-1 0 0 0,0 1 0 0 0,0-1 1 0 0,0 1-1 0 0,-1 0 0 0 0,1-1 0 0 0,-1 1 1 0 0,0 0-1 0 0,0 0 0 0 0,-1 0 0 0 0,1 0 1 0 0,0 0-1 0 0,-1 0 0 0 0,-2-3-2 0 0,2 3 8 0 0,-1 1 0 0 0,1-1 0 0 0,-1 1-1 0 0,0-1 1 0 0,0 1 0 0 0,0 0 0 0 0,0 0 0 0 0,-1 1-1 0 0,1-1 1 0 0,-2 0-8 0 0,3 2 4 0 0,1-1 1 0 0,-1 1-1 0 0,0 0 0 0 0,0 0 1 0 0,0 0-1 0 0,0 0 0 0 0,0 1 0 0 0,0-1 1 0 0,0 0-1 0 0,0 1 0 0 0,0-1 1 0 0,0 1-1 0 0,1 0 0 0 0,-1-1 0 0 0,0 1 1 0 0,0 0-1 0 0,1 0 0 0 0,-1 0 1 0 0,0 0-1 0 0,1 1 0 0 0,-1 0-4 0 0,-6 5 38 0 0,0 0 0 0 0,0 1 0 0 0,1 0 0 0 0,0 0 0 0 0,1 1 0 0 0,0 0 0 0 0,0 0 0 0 0,1 0 0 0 0,0 1 0 0 0,0 0 0 0 0,-2 9-38 0 0,5-14 32 0 0,0 0-1 0 0,1 0 1 0 0,-1 0 0 0 0,1 0 0 0 0,1 1 0 0 0,-1-1-1 0 0,0 0 1 0 0,1 1 0 0 0,0-1 0 0 0,1 0-1 0 0,-1 1 1 0 0,1-1 0 0 0,0 0 0 0 0,0 0-1 0 0,1 0 1 0 0,-1 0 0 0 0,1 0 0 0 0,0 0 0 0 0,1 0-1 0 0,-1 0 1 0 0,1-1 0 0 0,0 1 0 0 0,0-1-1 0 0,4 4-31 0 0,-6-7 11 0 0,1 0-1 0 0,0 0 1 0 0,-1 0-1 0 0,1 0 1 0 0,0 0-1 0 0,0 0 0 0 0,0-1 1 0 0,0 1-1 0 0,0-1 1 0 0,0 0-1 0 0,0 1 0 0 0,0-1 1 0 0,0 0-1 0 0,0 0 1 0 0,0 0-1 0 0,0-1 1 0 0,0 1-1 0 0,1-1-10 0 0,37-9 102 0 0,-32 7-63 0 0,0-2 0 0 0,0 1 0 0 0,-1-1 0 0 0,1 0 0 0 0,0-1-39 0 0,1-1 34 0 0,-2 1 8 0 0,-1-1-1 0 0,0 0 1 0 0,0 0-1 0 0,0-1 0 0 0,-1 0 1 0 0,0 0-1 0 0,0 0 1 0 0,-1 0-1 0 0,0-1 1 0 0,0 1-1 0 0,-1-1 1 0 0,1-5-42 0 0,-3 7 79 0 0,1 0 1 0 0,-2 0-1 0 0,1 0 0 0 0,-1 0 1 0 0,0 0-1 0 0,-1 0 1 0 0,1 0-1 0 0,-1 0 1 0 0,-1 0-1 0 0,1 0 1 0 0,-2-1-80 0 0,2 3 27 0 0,-1 1 1 0 0,1 0-1 0 0,-1 0 1 0 0,0 0 0 0 0,0 0-1 0 0,0 0 1 0 0,-1 0-1 0 0,1 1 1 0 0,-1-1 0 0 0,0 1-1 0 0,0-1 1 0 0,0 1-1 0 0,-1 0 1 0 0,1 1-1 0 0,-1-1 1 0 0,0 0 0 0 0,-3-1-28 0 0,4 3 18 0 0,1 0 0 0 0,-1 0 0 0 0,0 0 1 0 0,0 1-1 0 0,0-1 0 0 0,0 1 1 0 0,0-1-1 0 0,0 1 0 0 0,-1 0 0 0 0,1 0 1 0 0,0 0-1 0 0,0 1 0 0 0,0-1 1 0 0,0 1-1 0 0,0 0 0 0 0,0 0 1 0 0,1 0-1 0 0,-1 0 0 0 0,0 0 0 0 0,0 1 1 0 0,1-1-1 0 0,-1 1-18 0 0,-7 5 128 0 0,0 0 1 0 0,0 1-1 0 0,1 0 0 0 0,-8 8-128 0 0,3-2 45 0 0,-22 29-75 0 0,20-21 13 0 0,15-20 15 0 0,-1 0-1 0 0,1 1 1 0 0,0-1-1 0 0,0 0 1 0 0,0 1-1 0 0,0-1 1 0 0,0 1 0 0 0,1-1-1 0 0,-1 1 1 0 0,1 0-1 0 0,-1-1 1 0 0,1 3 2 0 0,0-4-51 0 0,0-1 1 0 0,0 1 0 0 0,0-1-1 0 0,0 0 1 0 0,0 1 0 0 0,0-1-1 0 0,0 1 1 0 0,0-1 0 0 0,0 1-1 0 0,0-1 1 0 0,0 1 0 0 0,0-1-1 0 0,0 0 1 0 0,0 1 0 0 0,0-1-1 0 0,0 1 1 0 0,1-1-1 0 0,-1 1 1 0 0,0-1 0 0 0,0 0-1 0 0,0 1 1 0 0,1-1 0 0 0,-1 0-1 0 0,0 1 1 0 0,1-1 0 0 0,-1 0-1 0 0,0 1 1 0 0,1-1 0 0 0,-1 0-1 0 0,0 1 1 0 0,1-1 0 0 0,-1 0-1 0 0,1 0 1 0 0,-1 0 0 0 0,0 0-1 0 0,1 1 1 0 0,-1-1 0 0 0,1 0-1 0 0,-1 0 1 0 0,1 0-1 0 0,-1 0 1 0 0,0 0 0 0 0,1 0-1 0 0,-1 0 1 0 0,1 0 0 0 0,-1 0-1 0 0,1 0 1 0 0,-1 0 0 0 0,1 0-1 0 0,-1 0 1 0 0,0-1 0 0 0,1 1-1 0 0,-1 0 1 0 0,1 0 0 0 0,-1 0-1 0 0,0-1 1 0 0,1 1 0 0 0,-1 0-1 0 0,1 0 1 0 0,-1-1 0 0 0,0 1-1 0 0,0 0 1 0 0,1-1-1 0 0,-1 1 1 0 0,0 0 50 0 0,16-11-2364 0 0,-1 0 1 0 0,-1-1-1 0 0,0 0 0 0 0,-1-1 1 0 0,1-2 2363 0 0,7-21-5443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3:34.713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111 1 1488 0 0,'-20'31'3088'0'0,"13"-22"-2483"0"0,1 0-1 0 0,0 1 1 0 0,1 0 0 0 0,0 0-1 0 0,1 1 1 0 0,0-1 0 0 0,-2 6-605 0 0,3-3 361 0 0,1-1 1 0 0,0 0-1 0 0,1 0 1 0 0,0 3-362 0 0,1-12 91 0 0,0 0 0 0 0,0 1-1 0 0,0-1 1 0 0,0 0 0 0 0,1 0 0 0 0,-1-1 0 0 0,1 1 0 0 0,0 0 0 0 0,0 0 0 0 0,0 0 0 0 0,0 0 0 0 0,1-1 0 0 0,-1 1 0 0 0,1 0 0 0 0,0-1 0 0 0,-1 1 0 0 0,1-1 0 0 0,0 0 0 0 0,1 1-91 0 0,1 0 53 0 0,-2-1-12 0 0,0 0-1 0 0,0-1 1 0 0,0 1-1 0 0,0 0 1 0 0,1-1-1 0 0,-1 0 1 0 0,1 1-1 0 0,-1-1 1 0 0,1 0-41 0 0,-2-1 18 0 0,1 0 0 0 0,-1 0 0 0 0,1 0 0 0 0,-1 0-1 0 0,0 0 1 0 0,1 0 0 0 0,-1 0 0 0 0,1-1 0 0 0,-1 1 0 0 0,1 0 0 0 0,-1-1 0 0 0,0 1 0 0 0,1-1-1 0 0,-1 0 1 0 0,0 1 0 0 0,0-1 0 0 0,1 0 0 0 0,-1 0 0 0 0,0 0 0 0 0,0 0-18 0 0,9-6 253 0 0,-1-1 0 0 0,0 1 0 0 0,0-2 0 0 0,7-8-253 0 0,-14 15 32 0 0,-1-1 0 0 0,1 1 1 0 0,0 0-1 0 0,-1-1 0 0 0,1 0 0 0 0,-1 1 0 0 0,0-1 1 0 0,0 0-1 0 0,0 1 0 0 0,0-1 0 0 0,0 0 0 0 0,0 0 0 0 0,-1 0 1 0 0,0 0-1 0 0,1 0 0 0 0,-1 0 0 0 0,0 0 0 0 0,-1 0 1 0 0,1 0-1 0 0,0 0 0 0 0,-1 1 0 0 0,0-2-32 0 0,-3-12 50 0 0,4 14-3 0 0,-1-1 0 0 0,1 1-1 0 0,-1-1 1 0 0,1 1 0 0 0,-1-1 0 0 0,0 1 0 0 0,0-1 0 0 0,0 1-1 0 0,0 0 1 0 0,0 0 0 0 0,-1-1 0 0 0,1 1 0 0 0,-1 0 0 0 0,1 0-1 0 0,-1 0 1 0 0,0 1 0 0 0,0-1 0 0 0,0 0 0 0 0,0 1 0 0 0,0-1-1 0 0,0 1 1 0 0,0-1 0 0 0,-3 0-47 0 0,-3 0 167 0 0,6 1-129 0 0,0 0 1 0 0,-1 0 0 0 0,1 0-1 0 0,0 0 1 0 0,-1 1 0 0 0,1-1-1 0 0,-1 1 1 0 0,1 0 0 0 0,-1 0-1 0 0,1 0 1 0 0,-1 0 0 0 0,1 0 0 0 0,-1 0-1 0 0,1 1 1 0 0,0-1 0 0 0,-1 1-1 0 0,1 0 1 0 0,-1 0 0 0 0,1 0-1 0 0,0 0 1 0 0,0 0 0 0 0,-1 0-39 0 0,-3 4 44 0 0,1 0 0 0 0,-1 0 1 0 0,1 0-1 0 0,0 1 1 0 0,0 0-1 0 0,1 0 1 0 0,-1 0-1 0 0,1 1 1 0 0,1-1-1 0 0,-4 8-44 0 0,2-3 95 0 0,1 0 1 0 0,0 0-1 0 0,0 1 0 0 0,1 0 0 0 0,1 0 1 0 0,-1 7-96 0 0,3-17 29 0 0,-1 1 0 0 0,1 0 0 0 0,0-1 1 0 0,0 1-1 0 0,1 0 0 0 0,-1-1 0 0 0,0 1 1 0 0,1 0-1 0 0,0-1 0 0 0,0 1 0 0 0,0-1 1 0 0,0 1-1 0 0,0-1 0 0 0,0 1 0 0 0,0-1 1 0 0,1 0-1 0 0,-1 0 0 0 0,1 0 0 0 0,0 1 0 0 0,0-1 1 0 0,-1-1-1 0 0,1 1 0 0 0,1 0 0 0 0,-1 0 1 0 0,1 0-30 0 0,-2-2 11 0 0,0 1 1 0 0,0-1 0 0 0,0 0-1 0 0,1 0 1 0 0,-1 0-1 0 0,0 0 1 0 0,0 0 0 0 0,0 0-1 0 0,0 0 1 0 0,1 0 0 0 0,-1 0-1 0 0,0 0 1 0 0,0 0 0 0 0,0-1-1 0 0,0 1 1 0 0,0 0 0 0 0,1-1-12 0 0,25-11 218 0 0,-6 3-128 0 0,-17 7-75 0 0,-1 1-1 0 0,0-1 0 0 0,0 0 1 0 0,1 1-1 0 0,-2-1 0 0 0,1-1 1 0 0,0 1-1 0 0,0 0 0 0 0,-1-1 0 0 0,1 1 1 0 0,-1-1-1 0 0,0 0 0 0 0,1 0 1 0 0,-1 0-1 0 0,-1 0 0 0 0,1 0 1 0 0,0-1-1 0 0,-1 1 0 0 0,0 0 0 0 0,1-4-14 0 0,1-2 16 0 0,0 0 0 0 0,-1 0-1 0 0,0 0 1 0 0,-1-1-1 0 0,0 1 1 0 0,-1 0-1 0 0,0-8-15 0 0,-6-34-571 0 0,5 48 373 0 0,0 0 1 0 0,1 1-1 0 0,-1-1 0 0 0,0 0 1 0 0,0 0-1 0 0,0 1 1 0 0,-1-1-1 0 0,1 1 0 0 0,-1-1 1 0 0,1 1-1 0 0,-1 0 1 0 0,0-1-1 0 0,0 1 0 0 0,0 0 1 0 0,-2-1 197 0 0,3 2-200 0 0,0 0 0 0 0,0 1 0 0 0,0 0 0 0 0,0-1 0 0 0,0 1 0 0 0,0 0 0 0 0,0-1 0 0 0,-1 1 0 0 0,1 0 0 0 0,0 0 0 0 0,0 0 0 0 0,0 0 0 0 0,0 0 0 0 0,0 0 0 0 0,-1 0 0 0 0,1 1 0 0 0,0-1 0 0 0,0 0 0 0 0,0 1 0 0 0,0-1 0 0 0,0 1 0 0 0,0-1 0 0 0,0 1 0 0 0,0-1 0 0 0,0 1 0 0 0,0 0 0 0 0,0-1 0 0 0,0 1 0 0 0,1 0 0 0 0,-1 0 0 0 0,0-1 0 0 0,0 1 0 0 0,1 0 0 0 0,-1 0 0 0 0,0 0 0 0 0,1 0 0 0 0,-1 0 0 0 0,1 0 0 0 0,-1 0 0 0 0,1 0 0 0 0,0 1 0 0 0,0-1 0 0 0,-1 0 0 0 0,1 0 0 0 0,0 0 200 0 0,2 32-5809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3:35.481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134 81 432 0 0,'-13'-18'4193'0'0,"7"10"-1674"0"0,8 20-1080 0 0,1-1-820 0 0,1-1 0 0 0,0 0 0 0 0,1 0 0 0 0,0 0 0 0 0,1-1 0 0 0,0 1 0 0 0,3 1-619 0 0,-7-8 151 0 0,1 0 0 0 0,0 0-1 0 0,0 0 1 0 0,0-1 0 0 0,0 1 0 0 0,1-1-1 0 0,-1 0 1 0 0,0 1 0 0 0,1-2-1 0 0,0 1 1 0 0,0 0 0 0 0,-1-1 0 0 0,1 0-1 0 0,0 0 1 0 0,0 0 0 0 0,0 0 0 0 0,0 0-1 0 0,0-1 1 0 0,0 0 0 0 0,0 0 0 0 0,1 0-1 0 0,-1 0 1 0 0,0-1 0 0 0,0 0 0 0 0,0 0-1 0 0,0 0 1 0 0,0 0 0 0 0,-1 0 0 0 0,1-1-1 0 0,0 0 1 0 0,-1 1 0 0 0,4-4-151 0 0,-4 3 76 0 0,0 0 1 0 0,0 0 0 0 0,-1-1 0 0 0,1 0-1 0 0,-1 1 1 0 0,0-1 0 0 0,0 0-1 0 0,0 0 1 0 0,0 0 0 0 0,2-4-77 0 0,-4 5 16 0 0,1 0 0 0 0,-1-1 0 0 0,0 1 0 0 0,1 0 0 0 0,-1-1 0 0 0,0 1 0 0 0,0-1 0 0 0,0 1 0 0 0,-1 0 0 0 0,1-1 0 0 0,-1 1 0 0 0,1-1 0 0 0,-1 1 0 0 0,0 0 0 0 0,0 0 0 0 0,0-1 0 0 0,-1 0-16 0 0,-2-7 31 0 0,0 1 0 0 0,-1 0 0 0 0,-1 0 0 0 0,0 0 1 0 0,0 1-1 0 0,0 0 0 0 0,-4-3-31 0 0,9 9 6 0 0,-1 1 0 0 0,0-1 0 0 0,0 0 0 0 0,1 1 0 0 0,-1 0 1 0 0,0 0-1 0 0,-1-1 0 0 0,1 1 0 0 0,0 0 0 0 0,0 0 0 0 0,0 1 0 0 0,-1-1 0 0 0,1 0 0 0 0,0 1 1 0 0,0 0-1 0 0,-1-1 0 0 0,1 1 0 0 0,-1 0 0 0 0,1 0 0 0 0,0 0 0 0 0,-1 0 0 0 0,1 1 0 0 0,0-1 1 0 0,-1 1-1 0 0,1-1 0 0 0,0 1 0 0 0,0 0 0 0 0,-1 0 0 0 0,1 0 0 0 0,0 0 0 0 0,0 0 0 0 0,0 1 1 0 0,0-1-1 0 0,0 1 0 0 0,0 0-6 0 0,-20 15 50 0 0,2 1 0 0 0,0 1 0 0 0,1 0 0 0 0,-3 8-50 0 0,11-14-20 0 0,0 2 1 0 0,1-1-1 0 0,1 2 0 0 0,1-1 0 0 0,0 1 0 0 0,1 0 0 0 0,-1 4 20 0 0,7-16-8 0 0,0 0 1 0 0,0 0-1 0 0,0 1 0 0 0,0-1 1 0 0,1 0-1 0 0,0 0 0 0 0,-1 1 0 0 0,2-1 1 0 0,-1 1-1 0 0,0-1 0 0 0,1 0 1 0 0,0 0-1 0 0,0 1 0 0 0,0-1 0 0 0,1 0 1 0 0,0 2 7 0 0,-1-4 15 0 0,1 1 1 0 0,-1-1-1 0 0,1 1 1 0 0,0-1 0 0 0,0 0-1 0 0,-1 1 1 0 0,1-1-1 0 0,1 0 1 0 0,-1 0-1 0 0,0 0 1 0 0,0-1 0 0 0,1 1-1 0 0,-1-1 1 0 0,1 1-1 0 0,-1-1 1 0 0,1 0-1 0 0,0 0 1 0 0,0 0 0 0 0,-1 0-1 0 0,1 0 1 0 0,0-1-1 0 0,0 1 1 0 0,2-1-16 0 0,1 1-1 0 0,-1-1 0 0 0,0-1 0 0 0,1 1 0 0 0,-1-1 0 0 0,0 0 0 0 0,0 0-1 0 0,0 0 1 0 0,0-1 0 0 0,0 0 0 0 0,0 0 0 0 0,0 0 1 0 0,9-5 28 0 0,0-1 0 0 0,12-10-28 0 0,14-8 153 0 0,-34 22-81 0 0,1 0-1 0 0,-1-1 1 0 0,0 0-1 0 0,0 0 0 0 0,0-1 1 0 0,-1 0-1 0 0,0 0 1 0 0,0 0-1 0 0,0 0 1 0 0,-1-1-1 0 0,0 1 1 0 0,0-1-1 0 0,-1 0 1 0 0,0-1-1 0 0,1-1-71 0 0,-2 4 27 0 0,0-1 0 0 0,-1 1 0 0 0,0-1 0 0 0,0 1 0 0 0,0-1 0 0 0,0 1 0 0 0,-1-1 0 0 0,0 1 0 0 0,0-1-1 0 0,-1 0 1 0 0,1 1 0 0 0,-1-1 0 0 0,0 1 0 0 0,-1-1 0 0 0,0 1 0 0 0,1 0 0 0 0,-2-1 0 0 0,1 1 0 0 0,0 0 0 0 0,-1 0 0 0 0,-1-1-27 0 0,2 4 15 0 0,1 1 1 0 0,-1-1-1 0 0,0 1 1 0 0,0-1-1 0 0,0 1 1 0 0,0-1-1 0 0,0 1 1 0 0,0 0-1 0 0,0 0 1 0 0,0 0-1 0 0,0 0 1 0 0,-1 0-1 0 0,1 1 1 0 0,0-1-1 0 0,-1 1 0 0 0,1-1 1 0 0,0 1-1 0 0,-1 0 1 0 0,1 0-1 0 0,-1 0 1 0 0,1 0-1 0 0,0 0 1 0 0,-1 1-1 0 0,-1 0-15 0 0,-3 0-52 0 0,0 1 0 0 0,0 0-1 0 0,0 0 1 0 0,0 1 0 0 0,0 0 0 0 0,0 0-1 0 0,-1 1 53 0 0,-5 4-622 0 0,1 1-1 0 0,-1-1 1 0 0,2 2-1 0 0,-1 0 0 0 0,1 0 1 0 0,-2 5 622 0 0,7-8-1275 0 0,0 0 1 0 0,0 1-1 0 0,1 0 1 0 0,0 0-1 0 0,0 1 1 0 0,1 0-1 0 0,0-1 0 0 0,1 1 1 0 0,0 1-1 0 0,-1 5 1275 0 0,0 19-4810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3:36.371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106 36 2080 0 0,'19'-15'4091'0'0,"-17"14"-4015"0"0,-1-1 0 0 0,0 1 0 0 0,0 0-1 0 0,1 0 1 0 0,-1 0 0 0 0,1-1 0 0 0,-1 1-1 0 0,1 1 1 0 0,0-1 0 0 0,-1 0 0 0 0,1 0 0 0 0,0 1-1 0 0,0-1 1 0 0,1 0-76 0 0,-3 1 15 0 0,0 0 1 0 0,1 0-1 0 0,-1 0 0 0 0,0 0 0 0 0,0 0 0 0 0,0 1 0 0 0,0-1 1 0 0,0 0-1 0 0,0 0 0 0 0,0 0 0 0 0,1 0 0 0 0,-1 0 1 0 0,0 0-1 0 0,0 0 0 0 0,0 1 0 0 0,0-1 0 0 0,0 0 0 0 0,0 0 1 0 0,0 0-1 0 0,0 0 0 0 0,0 0 0 0 0,0 1 0 0 0,0-1 0 0 0,0 0 1 0 0,0 0-1 0 0,0 0 0 0 0,0 0 0 0 0,0 0 0 0 0,0 1 0 0 0,0-1 1 0 0,0 0-1 0 0,0 0 0 0 0,0 0 0 0 0,0 0 0 0 0,0 1 1 0 0,0-1-1 0 0,0 0 0 0 0,0 0 0 0 0,0 0 0 0 0,0 0 0 0 0,0 0 1 0 0,0 0-1 0 0,0 1 0 0 0,0-1 0 0 0,0 0 0 0 0,-1 0-15 0 0,-6 14 708 0 0,-13 13 568 0 0,-15 12 1367 0 0,-19 28-2643 0 0,42-51 239 0 0,9-12-197 0 0,0 0-1 0 0,0 1 1 0 0,1 0-1 0 0,0-1 1 0 0,0 1-1 0 0,0 0 1 0 0,1 0-1 0 0,-1 0 1 0 0,1 0-1 0 0,0 0 1 0 0,1 1-1 0 0,-1-1 1 0 0,1 4-42 0 0,0-1 27 0 0,1 0 1 0 0,-1 0-1 0 0,2 0 1 0 0,-1 0-1 0 0,1 0 1 0 0,0-1 0 0 0,0 1-1 0 0,2 2-27 0 0,-3-8 1 0 0,0-1 1 0 0,0 0-1 0 0,0 0 0 0 0,0 0 0 0 0,0 0 0 0 0,1 0 0 0 0,-1 0 1 0 0,0 0-1 0 0,0 0 0 0 0,1 0 0 0 0,-1 0 0 0 0,1-1 0 0 0,-1 1 1 0 0,1-1-1 0 0,-1 1 0 0 0,1-1 0 0 0,-1 0 0 0 0,1 1 0 0 0,-1-1 1 0 0,1 0-1 0 0,-1 0 0 0 0,1 0 0 0 0,1 0-1 0 0,39-3 83 0 0,-36 2-75 0 0,3-1-1 0 0,-1 0 0 0 0,1 0 0 0 0,-1-1 0 0 0,1 0 0 0 0,-1 0 0 0 0,0-1 0 0 0,0 0 0 0 0,-1-1 0 0 0,1 0 0 0 0,-1 0 0 0 0,7-6-7 0 0,3-4 116 0 0,-1-1 0 0 0,-1 0 1 0 0,0-1-1 0 0,0-3-116 0 0,-9 11 81 0 0,0 0 0 0 0,0 0 0 0 0,-1-1 0 0 0,0 0 0 0 0,-1 0 0 0 0,0 0 0 0 0,0-4-81 0 0,-2 8 38 0 0,-1 1 0 0 0,1 0-1 0 0,-1 0 1 0 0,-1-1 0 0 0,1 1 0 0 0,-1-1 0 0 0,0 1-1 0 0,0-1 1 0 0,-1 1 0 0 0,1 0 0 0 0,-1-1 0 0 0,0 1-1 0 0,-1 0 1 0 0,1 0 0 0 0,-2-3-38 0 0,2 6 21 0 0,0 0 1 0 0,-1 0-1 0 0,1 0 1 0 0,-1 0-1 0 0,1 0 1 0 0,-1 1-1 0 0,1-1 1 0 0,-1 0-1 0 0,0 1 1 0 0,0-1-1 0 0,0 1 1 0 0,0 0-1 0 0,0 0 1 0 0,0 0-1 0 0,0 0 1 0 0,0 0-1 0 0,-1 0 1 0 0,1 0-1 0 0,0 1 1 0 0,-1-1-1 0 0,1 1 1 0 0,0 0-1 0 0,-1-1 1 0 0,1 1-1 0 0,0 0 1 0 0,-1 0-1 0 0,1 1 1 0 0,0-1-1 0 0,-1 0 1 0 0,1 1-1 0 0,0 0 1 0 0,-1-1-1 0 0,1 1 1 0 0,-1 1-22 0 0,-7 2 73 0 0,0 0 0 0 0,0 0 0 0 0,0 1 0 0 0,1 1 0 0 0,0 0 1 0 0,-5 4-74 0 0,-4 4 152 0 0,1 1 1 0 0,0 1 0 0 0,1 0 0 0 0,1 2 0 0 0,0-1 0 0 0,1 3-153 0 0,13-18 25 0 0,-1 0 1 0 0,1 0-1 0 0,0 0 1 0 0,0 1-1 0 0,0-1 0 0 0,0 0 1 0 0,0 1-1 0 0,1-1 1 0 0,-1 0-1 0 0,1 1 0 0 0,-1-1 1 0 0,1 1-1 0 0,0-1 1 0 0,0 1-1 0 0,0-1 0 0 0,0 1 1 0 0,1 0-26 0 0,-1-2 17 0 0,1 1 1 0 0,-1-1-1 0 0,1 0 0 0 0,0 1 1 0 0,0-1-1 0 0,-1 1 0 0 0,1-1 1 0 0,0 0-1 0 0,0 0 0 0 0,0 0 1 0 0,0 0-1 0 0,1 0 0 0 0,-1 0 1 0 0,0 0-1 0 0,0 0 0 0 0,0 0 1 0 0,1 0-1 0 0,-1 0 0 0 0,1-1 1 0 0,-1 1-1 0 0,0-1 0 0 0,1 1 1 0 0,-1-1-1 0 0,1 1 1 0 0,-1-1-1 0 0,1 0 0 0 0,0 0 1 0 0,-1 0-1 0 0,2 0-17 0 0,3 0 12 0 0,0 0 1 0 0,-1 0-1 0 0,1-1 1 0 0,-1 0-1 0 0,1 0 1 0 0,0 0-1 0 0,-1-1 1 0 0,0 0-1 0 0,1 0 1 0 0,2-1-13 0 0,52-32 150 0 0,-31 17-26 0 0,-20 12-108 0 0,0 0 1 0 0,-1 0 0 0 0,0-1-1 0 0,4-4-16 0 0,-8 8-4 0 0,-1 0-1 0 0,0-1 0 0 0,0 1 0 0 0,-1-1 0 0 0,1 1 1 0 0,-1-1-1 0 0,1 0 0 0 0,-1 0 0 0 0,0 0 1 0 0,-1 0-1 0 0,1 0 0 0 0,-1-1 5 0 0,-1 4-60 0 0,1 0-1 0 0,-1 0 1 0 0,0 0 0 0 0,0 0 0 0 0,-1 0-1 0 0,1 0 1 0 0,0 0 0 0 0,0-1 0 0 0,0 1-1 0 0,-1 0 1 0 0,1 0 0 0 0,0 1-1 0 0,-1-1 1 0 0,1 0 0 0 0,-1 0 0 0 0,0 0-1 0 0,1 0 1 0 0,-1 0 0 0 0,1 0-1 0 0,-1 1 1 0 0,0-1 0 0 0,0 0 0 0 0,0 0-1 0 0,1 1 1 0 0,-1-1 0 0 0,0 1-1 0 0,0-1 1 0 0,0 1 0 0 0,0-1 0 0 0,0 1-1 0 0,0-1 1 0 0,0 1 0 0 0,0 0 0 0 0,0 0-1 0 0,0-1 1 0 0,0 1 0 0 0,0 0-1 0 0,0 0 1 0 0,0 0 0 0 0,0 0 0 0 0,0 0-1 0 0,-1 1 61 0 0,-4-1-612 0 0,1 0 0 0 0,-1 0 0 0 0,1 1-1 0 0,0-1 1 0 0,-1 2 0 0 0,1-1 0 0 0,-4 2 612 0 0,-34 19-7995 0 0,15-10 4035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3:37.262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8 154 1496 0 0,'-2'9'453'0'0,"0"0"0"0"0,0 1 0 0 0,1-1 0 0 0,0 0 0 0 0,1 1 0 0 0,0-1 0 0 0,1 1 0 0 0,0-1 0 0 0,0 0-1 0 0,1 1 1 0 0,0-1 0 0 0,1 0 0 0 0,0 1-453 0 0,-2-9 91 0 0,0 1-1 0 0,1 0 1 0 0,-1-1-1 0 0,0 1 1 0 0,1 0-1 0 0,-1-1 0 0 0,1 0 1 0 0,0 1-1 0 0,-1-1 1 0 0,1 0-1 0 0,0 0 1 0 0,0 0-1 0 0,0 0 1 0 0,0 0-1 0 0,0-1 1 0 0,0 1-1 0 0,0 0 1 0 0,0-1-1 0 0,0 0 1 0 0,0 1-1 0 0,0-1 0 0 0,0 0 1 0 0,0 0-1 0 0,1 0 1 0 0,-1 0-1 0 0,0-1 1 0 0,0 1-1 0 0,0 0 1 0 0,0-1-1 0 0,1 0-90 0 0,9-2 229 0 0,-1 0-1 0 0,1-1 0 0 0,-1-1 1 0 0,8-4-229 0 0,-8 4 16 0 0,9-4 223 0 0,0-1-1 0 0,-1 0 1 0 0,-1-2-1 0 0,2-2-238 0 0,-14 10 67 0 0,-1 0 0 0 0,0 0 0 0 0,-1-1-1 0 0,1 0 1 0 0,-1 0 0 0 0,0 0 0 0 0,0 0 0 0 0,-1-1-1 0 0,1 1 1 0 0,-1-1 0 0 0,0 0 0 0 0,-1 0-1 0 0,1 0 1 0 0,-1-1 0 0 0,-1 1 0 0 0,1-1-67 0 0,-1 0 67 0 0,-1 0-1 0 0,0 0 1 0 0,0 0 0 0 0,-1-1 0 0 0,0 1-1 0 0,0 0 1 0 0,0 0 0 0 0,-2-2-67 0 0,3 7 28 0 0,0-1-1 0 0,-1 1 1 0 0,0-1 0 0 0,0 1 0 0 0,0-1 0 0 0,0 1 0 0 0,0-1-1 0 0,0 1 1 0 0,0 0 0 0 0,-1 0 0 0 0,1 0 0 0 0,-1 0-1 0 0,0 0 1 0 0,0 0 0 0 0,1 0 0 0 0,-1 0 0 0 0,0 1-1 0 0,-1-1 1 0 0,1 1 0 0 0,0-1 0 0 0,0 1 0 0 0,-1 0-1 0 0,-1-1-27 0 0,-10-2 98 0 0,11 3-64 0 0,-1 0 0 0 0,1 0 0 0 0,-1 0 0 0 0,1 1 0 0 0,-1-1 0 0 0,0 1-1 0 0,1 0 1 0 0,-1 0 0 0 0,0 0-34 0 0,0 1 33 0 0,0 0 0 0 0,0 0 0 0 0,1 0 0 0 0,-1 0 0 0 0,0 0 1 0 0,1 1-1 0 0,-1 0 0 0 0,1 0 0 0 0,0 0 0 0 0,-1 0 0 0 0,1 0 0 0 0,0 1 0 0 0,0-1 0 0 0,1 1 0 0 0,-1 0 0 0 0,0 0 0 0 0,1 0 0 0 0,0 0 1 0 0,-1 0-1 0 0,1 1-33 0 0,-47 73 460 0 0,43-66-368 0 0,-1-1 0 0 0,1 1 0 0 0,1 1 0 0 0,0-1 0 0 0,1 1 0 0 0,0 0 0 0 0,1 0 0 0 0,0 0 0 0 0,1 0 0 0 0,0 0 0 0 0,1 1 0 0 0,1-1 0 0 0,-1 0 0 0 0,2 1 0 0 0,1 6-92 0 0,-2-15 14 0 0,1-1 1 0 0,0 0-1 0 0,0 1 1 0 0,0-1-1 0 0,1 0 1 0 0,-1 0-1 0 0,1 0 1 0 0,-1 0-1 0 0,1 0 0 0 0,0 0 1 0 0,0 0-1 0 0,0-1 1 0 0,1 1-1 0 0,-1-1 1 0 0,1 0-1 0 0,-1 1 1 0 0,1-1-1 0 0,0 0 0 0 0,0 0 1 0 0,0-1-1 0 0,0 1 1 0 0,0-1-1 0 0,0 1 1 0 0,0-1-1 0 0,0 0 1 0 0,1 0-1 0 0,-1 0 1 0 0,0-1-1 0 0,1 1 0 0 0,2-1-14 0 0,10-2 15 0 0,-1 0 0 0 0,0-2 0 0 0,0 1 0 0 0,0-2-1 0 0,0 0 1 0 0,0-1 0 0 0,-1 0 0 0 0,0-1-1 0 0,-1-1 1 0 0,0 0 0 0 0,0-1 0 0 0,0-1 0 0 0,-1 1-1 0 0,-1-2 1 0 0,0 0 0 0 0,0 0 0 0 0,-1-1-1 0 0,0 0 1 0 0,-1-1 0 0 0,-1 0 0 0 0,0 0 0 0 0,0-1-1 0 0,-2 0 1 0 0,1 0 0 0 0,2-14-15 0 0,-7 21 34 0 0,-1 1 0 0 0,0 0 0 0 0,-1-1 0 0 0,1 1 0 0 0,-1-1 1 0 0,-1 1-1 0 0,1 0 0 0 0,-1-1 0 0 0,0 1 0 0 0,-1 0 0 0 0,1-1 0 0 0,-1 1 0 0 0,-1 0 0 0 0,1 0 1 0 0,-1 1-1 0 0,0-1 0 0 0,0 0 0 0 0,0 1 0 0 0,-3-3-34 0 0,5 7 7 0 0,1 0 0 0 0,-1 0 0 0 0,0 0 0 0 0,0 0 1 0 0,0 0-1 0 0,0 0 0 0 0,-1 0 0 0 0,1 0 0 0 0,0 0 0 0 0,0 0 0 0 0,0 0 0 0 0,-1 1 0 0 0,1-1 1 0 0,0 1-1 0 0,-1-1 0 0 0,1 1 0 0 0,0-1 0 0 0,-1 1 0 0 0,1 0 0 0 0,-1 0 0 0 0,1 0 0 0 0,-1 0 1 0 0,1 0-1 0 0,-1 0 0 0 0,1 0 0 0 0,0 0 0 0 0,-1 0 0 0 0,1 1 0 0 0,-1-1 0 0 0,1 0 0 0 0,0 1 1 0 0,-1-1-1 0 0,1 1 0 0 0,0 0 0 0 0,-1 0 0 0 0,1-1 0 0 0,0 1 0 0 0,0 0 0 0 0,0 0 0 0 0,-1 1-7 0 0,-5 4 82 0 0,0 1-1 0 0,1 0 0 0 0,-1 0 0 0 0,2 0 1 0 0,-5 7-82 0 0,6-8 24 0 0,-21 23 38 0 0,21-26-151 0 0,0 1 0 0 0,1-1 0 0 0,-1 1-1 0 0,1 0 1 0 0,0 1 0 0 0,0-1 0 0 0,1 0 0 0 0,-1 1-1 0 0,1 0 1 0 0,0-1 0 0 0,-1 5 89 0 0,-2 6-435 0 0,4-12-150 0 0,0 0 0 0 0,0-1 0 0 0,1 1 0 0 0,-1 0 0 0 0,0 0 0 0 0,1 0 0 0 0,0-1 0 0 0,0 4 585 0 0,0-5-275 0 0,0 0 1 0 0,1 0 0 0 0,-1-1 0 0 0,0 1-1 0 0,1 0 1 0 0,-1 0 0 0 0,1-1-1 0 0,-1 1 1 0 0,1 0 0 0 0,-1 0 0 0 0,1-1-1 0 0,-1 1 1 0 0,1-1 0 0 0,0 1-1 0 0,-1-1 1 0 0,1 1 0 0 0,0-1 0 0 0,0 1-1 0 0,-1-1 1 0 0,1 1 0 0 0,0-1-1 0 0,0 0 1 0 0,0 0 0 0 0,-1 1 0 0 0,1-1-1 0 0,0 0 1 0 0,0 0 0 0 0,0 0-1 0 0,0 0 1 0 0,0 0 0 0 0,0 0 0 0 0,0 0 274 0 0,15 0-4436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3:38.857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42 54 1368 0 0,'-5'7'558'0'0,"0"0"-1"0"0,1 0 1 0 0,0 0-1 0 0,0 0 0 0 0,0 1 1 0 0,1 0-1 0 0,0 0 1 0 0,0 0-1 0 0,1 1-557 0 0,0-2 171 0 0,1 0 0 0 0,0 1 0 0 0,0-1 1 0 0,1 0-1 0 0,0 0 0 0 0,1 1 0 0 0,-1-1 0 0 0,1 0 0 0 0,1 0 0 0 0,0 4-171 0 0,-1-9 66 0 0,1 1 0 0 0,-1-1-1 0 0,1 0 1 0 0,0 0-1 0 0,-1 0 1 0 0,1 0 0 0 0,0 0-1 0 0,0 0 1 0 0,0 0-1 0 0,0-1 1 0 0,1 1 0 0 0,-1-1-1 0 0,0 1 1 0 0,1-1-1 0 0,-1 0 1 0 0,1 0 0 0 0,-1 0-1 0 0,1 0 1 0 0,1 0-66 0 0,0 0 120 0 0,1 0 1 0 0,-1 0-1 0 0,0 0 1 0 0,0 0-1 0 0,1-1 1 0 0,-1 1-1 0 0,1-1 1 0 0,-1 0-1 0 0,0 0 1 0 0,1-1-1 0 0,-1 1 1 0 0,2-2-121 0 0,5-3 373 0 0,0 0-1 0 0,-1-1 1 0 0,0 0 0 0 0,0-1-1 0 0,0-1-372 0 0,37-22 1071 0 0,-44 29-1034 0 0,-1-1 0 0 0,0 1 0 0 0,0-1 0 0 0,0 0 0 0 0,0 0-1 0 0,0 0 1 0 0,0 0 0 0 0,0 0 0 0 0,-1 0 0 0 0,1 0 0 0 0,-1 0 0 0 0,1-1 0 0 0,-1 1 0 0 0,0-1 0 0 0,0 1 0 0 0,0-1 0 0 0,0 0-37 0 0,2-8-12 0 0,-1 0 0 0 0,0 0 0 0 0,1-7 12 0 0,-2 7-21 0 0,-1 7 57 0 0,1 0-1 0 0,-1 0 1 0 0,-1 0 0 0 0,1 0 0 0 0,0 0 0 0 0,-1 0 0 0 0,0-1-1 0 0,0 2 1 0 0,0-1 0 0 0,-1 0 0 0 0,1 0 0 0 0,-2-3-36 0 0,2 5 12 0 0,0 1 1 0 0,0-1 0 0 0,0 0-1 0 0,0 1 1 0 0,-1-1 0 0 0,1 0 0 0 0,0 1-1 0 0,-1 0 1 0 0,1-1 0 0 0,-1 1-1 0 0,1 0 1 0 0,-1 0 0 0 0,0 0-1 0 0,0 0 1 0 0,1 0 0 0 0,-1 0 0 0 0,0 0-1 0 0,0 0 1 0 0,0 1 0 0 0,0-1-1 0 0,0 1 1 0 0,0 0 0 0 0,0-1-1 0 0,0 1 1 0 0,0 0 0 0 0,-1 0-13 0 0,-3 1 85 0 0,-1-1-1 0 0,1 1 1 0 0,-1 1 0 0 0,1-1 0 0 0,-1 1 0 0 0,1 0 0 0 0,0 0-1 0 0,0 1 1 0 0,0 0 0 0 0,0 0 0 0 0,1 0 0 0 0,-1 1-1 0 0,1 0 1 0 0,0 0 0 0 0,0 0 0 0 0,0 1 0 0 0,0 0-1 0 0,1-1 1 0 0,0 2 0 0 0,0-1 0 0 0,0 0 0 0 0,0 3-85 0 0,-1-1 64 0 0,1 0 1 0 0,0 0-1 0 0,0 0 1 0 0,1 1-1 0 0,0 0 1 0 0,0 0-1 0 0,1 0 1 0 0,0 0-1 0 0,0 0 1 0 0,1 0-1 0 0,0 0 1 0 0,0 1-1 0 0,1-1 1 0 0,0 0-1 0 0,1 1 1 0 0,-1-1-1 0 0,2 0 1 0 0,-1 0-1 0 0,1 0 1 0 0,0 0-1 0 0,1 0 1 0 0,0 0-65 0 0,-2-7 9 0 0,-1 1 0 0 0,0-1 0 0 0,1 0 0 0 0,-1 0 0 0 0,1 0 0 0 0,-1 0 0 0 0,1 0 0 0 0,-1-1 0 0 0,1 1 0 0 0,0 0 0 0 0,0 0 0 0 0,-1 0 0 0 0,1 0 0 0 0,0-1 0 0 0,0 1 0 0 0,0 0 0 0 0,0-1 0 0 0,0 1 0 0 0,0-1 0 0 0,0 1 0 0 0,0-1 0 0 0,0 1 0 0 0,0-1-9 0 0,24 0 90 0 0,-2 0-157 0 0,-18 1 76 0 0,0 0 0 0 0,0 0 0 0 0,0 0 0 0 0,0-1 0 0 0,0 0 0 0 0,0 0 0 0 0,1 0 0 0 0,-1-1 0 0 0,0 0 0 0 0,0 0 0 0 0,0 0 0 0 0,0 0 0 0 0,-1-1 0 0 0,1 0 0 0 0,0 0 0 0 0,-1 0 0 0 0,5-3-9 0 0,5-5-1 0 0,0 0 0 0 0,0-1 0 0 0,-1 0-1 0 0,9-11 2 0 0,-19 19 5 0 0,-1 0 0 0 0,0 0 0 0 0,1 0 1 0 0,-1 0-1 0 0,0 0 0 0 0,-1 0 0 0 0,1 0 0 0 0,0-1 0 0 0,-1 1 0 0 0,0-1 0 0 0,0 1 0 0 0,0-1 0 0 0,0 0 0 0 0,-1 1 0 0 0,1-1 0 0 0,-1 0 0 0 0,0-2-5 0 0,0-1 17 0 0,-1 1 0 0 0,0-1-1 0 0,0 1 1 0 0,-1 0 0 0 0,0 0 0 0 0,0 0-1 0 0,0 0 1 0 0,-1 0 0 0 0,1 0 0 0 0,-2-1-17 0 0,1 5 5 0 0,1-1 0 0 0,-1 1 0 0 0,0 0 0 0 0,0 0 1 0 0,-1 0-1 0 0,1 0 0 0 0,0 0 0 0 0,0 0 0 0 0,-1 1 1 0 0,1 0-1 0 0,-1 0 0 0 0,0 0 0 0 0,1 0 0 0 0,-1 0 1 0 0,0 1-1 0 0,1 0 0 0 0,-1-1 0 0 0,-2 2-5 0 0,3-1 7 0 0,0 1 0 0 0,1 0-1 0 0,-1 0 1 0 0,1 1 0 0 0,-1-1-1 0 0,1 0 1 0 0,-1 1 0 0 0,1-1 0 0 0,0 1-1 0 0,0 0 1 0 0,0 0 0 0 0,0 0-1 0 0,0 0-6 0 0,-23 30 395 0 0,24-30-397 0 0,0-1 0 0 0,1 0 0 0 0,-1 1 0 0 0,0 0 0 0 0,1-1 0 0 0,0 1 0 0 0,-1-1 0 0 0,1 1 0 0 0,0 0 0 0 0,0-1 0 0 0,0 1 0 0 0,0-1 0 0 0,0 1 0 0 0,0 0 0 0 0,0-1 0 0 0,1 1 0 0 0,-1 0 1 0 0,1-1-1 0 0,-1 1 0 0 0,1-1 0 0 0,-1 1 0 0 0,1-1 0 0 0,0 1 0 0 0,0-1 0 0 0,0 0 0 0 0,0 1 0 0 0,0-1 0 0 0,0 0 0 0 0,0 0 0 0 0,0 0 0 0 0,0 0 0 0 0,1 0 0 0 0,-1 0 0 0 0,0 0 0 0 0,1 0 2 0 0,0 0-367 0 0,1 0-1 0 0,-1-1 1 0 0,0 1-1 0 0,1-1 0 0 0,-1 0 1 0 0,0 1-1 0 0,1-1 0 0 0,-1 0 1 0 0,0-1-1 0 0,1 1 0 0 0,-1 0 1 0 0,1-1-1 0 0,-1 1 0 0 0,1-1 368 0 0,34-13-9189 0 0,-23 4 4120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3:43.363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1 111 1000 0 0,'0'0'51'0'0,"0"0"0"0"0,0 0 0 0 0,0 1 0 0 0,0-1-1 0 0,1 0 1 0 0,-1 0 0 0 0,0 0 0 0 0,0 1 0 0 0,0-1-1 0 0,0 0 1 0 0,0 0 0 0 0,1 0 0 0 0,-1 0 0 0 0,0 1 0 0 0,0-1-1 0 0,0 0 1 0 0,1 0 0 0 0,-1 0 0 0 0,0 0 0 0 0,0 0 0 0 0,1 0-1 0 0,-1 0 1 0 0,0 0 0 0 0,0 1 0 0 0,0-1 0 0 0,1 0-1 0 0,-1 0 1 0 0,0 0 0 0 0,0 0 0 0 0,1 0 0 0 0,-1 0 0 0 0,0 0-1 0 0,0-1 1 0 0,1 1 0 0 0,-1 0 0 0 0,0 0 0 0 0,0 0 0 0 0,0 0-1 0 0,1 0 1 0 0,-1 0 0 0 0,0 0 0 0 0,0 0 0 0 0,1-1 0 0 0,-1 1-1 0 0,0 0 1 0 0,0 0 0 0 0,0 0 0 0 0,0 0 0 0 0,1-1-1 0 0,-1 1 1 0 0,0 0 0 0 0,0 0 0 0 0,0 0 0 0 0,0-1 0 0 0,0 1-1 0 0,0 0 1 0 0,0 0 0 0 0,0-1 0 0 0,1 1 0 0 0,-1 0 0 0 0,0 0-1 0 0,0-1-50 0 0,0-2 752 0 0,0 11-159 0 0,3 0 405 0 0,-2-7-896 0 0,-1-1 1 0 0,1 1-1 0 0,-1 0 1 0 0,1 0-1 0 0,-1 0 1 0 0,1 0-1 0 0,-1 0 1 0 0,0 0-1 0 0,1 0 1 0 0,-1 0-1 0 0,0 0 1 0 0,0 0-1 0 0,0 0 1 0 0,0 0 0 0 0,0 0-1 0 0,0 0 1 0 0,0 0-1 0 0,0 0-102 0 0,-1 9 525 0 0,1-1 0 0 0,0 1 0 0 0,0-1 0 0 0,1 1 0 0 0,1-1 0 0 0,0 1-1 0 0,0-1 1 0 0,0 0 0 0 0,1 0 0 0 0,1 2-525 0 0,-2-8 123 0 0,-1 0 0 0 0,0-1 0 0 0,1 1 0 0 0,-1-1 0 0 0,1 1 0 0 0,0-1 0 0 0,0 0 0 0 0,0 1 0 0 0,0-1 0 0 0,0 0 0 0 0,0 0 0 0 0,1-1 0 0 0,-1 1 0 0 0,1 0 0 0 0,1 0-123 0 0,-2-1 30 0 0,0-1 0 0 0,1 1 0 0 0,-1 0 0 0 0,1-1 0 0 0,-1 0 0 0 0,1 0 0 0 0,-1 0 0 0 0,1 0 0 0 0,-1 0 0 0 0,1 0-1 0 0,-1-1 1 0 0,1 1 0 0 0,-1-1 0 0 0,1 0 0 0 0,-1 1 0 0 0,0-1 0 0 0,1 0 0 0 0,-1 0 0 0 0,0-1 0 0 0,0 1 0 0 0,1-1-30 0 0,3-1 35 0 0,0-1-1 0 0,0 0 1 0 0,0 0 0 0 0,-1-1-1 0 0,1 0 1 0 0,-1 0-1 0 0,0 0 1 0 0,-1 0 0 0 0,1-1-1 0 0,-1 0 1 0 0,0 0-1 0 0,0 0 1 0 0,-1 0 0 0 0,0-1-1 0 0,0 1 1 0 0,-1-1-1 0 0,1 0 1 0 0,-1 0 0 0 0,-1 0-1 0 0,1 0-34 0 0,1-11 30 0 0,1 1 18 0 0,-2 0 1 0 0,0 0 0 0 0,-1 0-49 0 0,0 13 24 0 0,-1 1 0 0 0,0-1 1 0 0,0 1-1 0 0,-1-1 0 0 0,1 1 0 0 0,-1-1 0 0 0,0 1 0 0 0,0-1 1 0 0,0 1-1 0 0,0 0 0 0 0,0 0 0 0 0,-1-1 0 0 0,1 1 1 0 0,-1 0-1 0 0,0 0 0 0 0,0 0 0 0 0,-1 0-24 0 0,2 2 5 0 0,0 0-1 0 0,-1 0 1 0 0,1 0 0 0 0,0 1-1 0 0,-1-1 1 0 0,1 0-1 0 0,-1 1 1 0 0,1-1 0 0 0,-1 1-1 0 0,0 0 1 0 0,1-1-1 0 0,-1 1 1 0 0,1 0 0 0 0,-1 0-1 0 0,0 0 1 0 0,1 0-1 0 0,-1 0 1 0 0,1 0 0 0 0,-1 0-1 0 0,0 1 1 0 0,1-1 0 0 0,-1 1-1 0 0,1-1 1 0 0,-1 1-1 0 0,1-1 1 0 0,-1 1 0 0 0,1 0-1 0 0,0 0 1 0 0,-1 0-1 0 0,0 0-4 0 0,-7 5 23 0 0,0 1-1 0 0,1-1 1 0 0,0 1-1 0 0,-2 3-22 0 0,6-7 33 0 0,-7 9 10 0 0,1 1 0 0 0,0 0-1 0 0,1 1 1 0 0,0 0 0 0 0,1 0-1 0 0,0 1 1 0 0,-3 11-43 0 0,6-16 23 0 0,3-5-22 0 0,1-1 1 0 0,-1 1 0 0 0,1-1-1 0 0,0 1 1 0 0,0 0-1 0 0,1-1 1 0 0,-1 1-1 0 0,1 0 1 0 0,0-1 0 0 0,1 1-1 0 0,-1 0 1 0 0,1 0-1 0 0,0-1 1 0 0,0 1 0 0 0,0-1-1 0 0,0 1 1 0 0,1-1-1 0 0,0 1 1 0 0,0-1-1 0 0,0 0 1 0 0,1 0 0 0 0,-1 0-1 0 0,1 0 1 0 0,0 0-1 0 0,0-1 1 0 0,0 1-1 0 0,3 2 0 0 0,-3-5 16 0 0,0 1 1 0 0,0 0 0 0 0,0-1 0 0 0,0 0 0 0 0,0 0 0 0 0,0 1 0 0 0,0-2 0 0 0,0 1 0 0 0,0 0 0 0 0,1-1 0 0 0,-1 1 0 0 0,0-1 0 0 0,0 0 0 0 0,1 0 0 0 0,-1-1 0 0 0,0 1 0 0 0,0 0 0 0 0,1-1 0 0 0,-1 0 0 0 0,0 0 0 0 0,0 0 0 0 0,0 0 0 0 0,1-1-18 0 0,10-4 27 0 0,-1 0 1 0 0,0-1-1 0 0,-1-1 0 0 0,4-2-27 0 0,-11 6 27 0 0,0 0-1 0 0,0-1 1 0 0,0 0-1 0 0,-1 0 1 0 0,1 0 0 0 0,-1 0-1 0 0,0-1 1 0 0,-1 1-1 0 0,1-1 1 0 0,-1 0-1 0 0,0 0 1 0 0,-1 0-1 0 0,1-1 1 0 0,-1 1 0 0 0,-1-1-1 0 0,1 1 1 0 0,-1-1-1 0 0,0 0 1 0 0,-1 1-1 0 0,1-1 1 0 0,-1 0-1 0 0,0 1 1 0 0,-1-1 0 0 0,0 0-1 0 0,0 1 1 0 0,-1-1-1 0 0,1 1 1 0 0,-1-1-1 0 0,-1 1 1 0 0,1 0-1 0 0,-1 0 1 0 0,0 0 0 0 0,0 0-1 0 0,-3-3-26 0 0,5 8-31 0 0,-1-1 1 0 0,1 1-1 0 0,-1-1 0 0 0,1 1 0 0 0,-1-1 1 0 0,0 1-1 0 0,0 0 0 0 0,1 0 1 0 0,-1 0-1 0 0,0 0 0 0 0,0 0 0 0 0,0 1 1 0 0,0-1-1 0 0,0 1 0 0 0,0-1 0 0 0,0 1 1 0 0,0-1-1 0 0,0 1 0 0 0,0 0 1 0 0,-1 0-1 0 0,1 0 0 0 0,0 0 0 0 0,0 1 1 0 0,0-1-1 0 0,0 0 0 0 0,0 1 0 0 0,0 0 1 0 0,0-1-1 0 0,0 1 0 0 0,0 0 1 0 0,0 0-1 0 0,0 0 0 0 0,0 1 31 0 0,-9 4-916 0 0,0 1-1 0 0,1 0 1 0 0,0 0-1 0 0,0 1 1 0 0,1 1 916 0 0,7-8-218 0 0,-21 27-3708 0 0,10-10 525 0 0,-12 7-2458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3:45.444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120 1 2016 0 0,'-25'2'2276'0'0,"23"-3"-2139"0"0,0 1 0 0 0,0 0 0 0 0,0 0 0 0 0,0 0 0 0 0,0 0 0 0 0,0 0 0 0 0,1 0 0 0 0,-1 0 0 0 0,0 1 0 0 0,0-1 0 0 0,0 1 0 0 0,0 0 0 0 0,1-1 0 0 0,-1 1 0 0 0,0 0 0 0 0,1 0 0 0 0,-1 0 0 0 0,0 0 0 0 0,1 0 0 0 0,-1 0 0 0 0,1 1 0 0 0,0-1 0 0 0,-1 0 0 0 0,1 1 0 0 0,0-1 0 0 0,0 1 0 0 0,0-1 0 0 0,0 1 0 0 0,0 0 0 0 0,0-1 0 0 0,0 3-137 0 0,-9 18 411 0 0,5-11-223 0 0,0 0 0 0 0,0 1 0 0 0,1 0 0 0 0,0 0 0 0 0,1 0 0 0 0,0 0 0 0 0,1 0 0 0 0,1 1 0 0 0,0 2-188 0 0,1 30 696 0 0,-1-33-313 0 0,1 0 0 0 0,0 0-1 0 0,1 0 1 0 0,0 0 0 0 0,1 0 0 0 0,0 0 0 0 0,1 1-383 0 0,-2-12 42 0 0,-1 0 0 0 0,0 1 0 0 0,1-1 1 0 0,-1 0-1 0 0,1 0 0 0 0,0 1 0 0 0,-1-1 1 0 0,1 0-1 0 0,0 0 0 0 0,-1 0 1 0 0,1 0-1 0 0,0 0 0 0 0,0 0 0 0 0,0 0 1 0 0,0 0-1 0 0,0-1 0 0 0,0 1 0 0 0,0 0 1 0 0,0 0-1 0 0,1-1 0 0 0,-1 1 0 0 0,0-1 1 0 0,1 1-43 0 0,1-1 65 0 0,0 0 1 0 0,-1 0 0 0 0,1 0-1 0 0,0 0 1 0 0,-1-1-1 0 0,1 1 1 0 0,0-1 0 0 0,-1 0-1 0 0,3 0-65 0 0,19-5 274 0 0,-20 5-257 0 0,0-1 0 0 0,0 1 0 0 0,-1-1 0 0 0,1 1 0 0 0,-1-1 0 0 0,1 0-1 0 0,-1 0 1 0 0,1-1 0 0 0,-1 1 0 0 0,0-1 0 0 0,0 1 0 0 0,0-1 0 0 0,-1 0 0 0 0,1 0 0 0 0,-1-1 0 0 0,1 1 0 0 0,-1 0 0 0 0,0-1-1 0 0,1-2-16 0 0,2-3 27 0 0,0-1 0 0 0,-1 1 0 0 0,0-1 0 0 0,-1 0 0 0 0,0 0 0 0 0,0 0-1 0 0,-1-4-26 0 0,0 4 42 0 0,-2-1-1 0 0,1 0 1 0 0,-1 1-1 0 0,-1-1 1 0 0,0 0-1 0 0,0 1-41 0 0,1 7 6 0 0,-1 0 1 0 0,0 0-1 0 0,1 0 1 0 0,-1 0-1 0 0,0 0 0 0 0,0 0 1 0 0,-1 0-1 0 0,1 0 1 0 0,0 1-1 0 0,-1-1 0 0 0,0 0 1 0 0,0 1-1 0 0,0 0 1 0 0,0-1-1 0 0,0 1 0 0 0,0 0 1 0 0,0 0-1 0 0,-1 0 0 0 0,1 0 1 0 0,-1 0-1 0 0,-2 0-6 0 0,4 1-3 0 0,0 1-1 0 0,0 0 0 0 0,1 0 0 0 0,-1 0 1 0 0,0 0-1 0 0,0 0 0 0 0,0 0 0 0 0,0 0 1 0 0,1 0-1 0 0,-1 0 0 0 0,0 0 0 0 0,0 0 1 0 0,0 0-1 0 0,0 1 0 0 0,1-1 0 0 0,-1 0 1 0 0,0 1-1 0 0,0-1 0 0 0,1 1 0 0 0,-1-1 1 0 0,0 1-1 0 0,0-1 4 0 0,-18 20-22 0 0,12-10 120 0 0,0 0 0 0 0,1 0 0 0 0,-3 7-98 0 0,6-11 26 0 0,1-1 1 0 0,0 0 0 0 0,0 1-1 0 0,0 0 1 0 0,1-1 0 0 0,0 1-1 0 0,0 0 1 0 0,1 0 0 0 0,-1-1-1 0 0,1 1 1 0 0,0 0 0 0 0,1 0-1 0 0,-1 0 1 0 0,1-1 0 0 0,1 1-1 0 0,-1 0 1 0 0,1-1 0 0 0,0 1-1 0 0,0-1 1 0 0,0 1 0 0 0,1-1-1 0 0,0 0 1 0 0,0 0 0 0 0,0 0-1 0 0,0-1 1 0 0,1 1 0 0 0,1 0-27 0 0,-3-4 19 0 0,0 0 1 0 0,0 0 0 0 0,0 0-1 0 0,0-1 1 0 0,0 1 0 0 0,0-1-1 0 0,0 1 1 0 0,0-1 0 0 0,0 0-1 0 0,0 0 1 0 0,0 0-1 0 0,1 0 1 0 0,-1 0 0 0 0,0 0-1 0 0,0-1 1 0 0,0 1 0 0 0,2-1-20 0 0,16-1 181 0 0,-18 2-163 0 0,0 0 0 0 0,1 0 1 0 0,-1 0-1 0 0,0 0 1 0 0,0-1-1 0 0,0 1 1 0 0,1-1-1 0 0,-1 1 0 0 0,0-1 1 0 0,0 0-1 0 0,0 0 1 0 0,0 0-1 0 0,0 0 1 0 0,0 0-1 0 0,0 0 1 0 0,0-1-1 0 0,0 1-18 0 0,1-3 52 0 0,1 1 0 0 0,-1-1 0 0 0,1 0 0 0 0,-1 0 1 0 0,0 0-1 0 0,-1 0 0 0 0,1 0 0 0 0,-1-2-52 0 0,2-2 127 0 0,0 0 0 0 0,-1 0 0 0 0,0-1-1 0 0,0 1 1 0 0,-1-1 0 0 0,0 0 0 0 0,-1 0 0 0 0,0 0 0 0 0,0 0-127 0 0,-2 4 61 0 0,1 0 0 0 0,0 0 0 0 0,-1 0 0 0 0,0 1 0 0 0,0-1 1 0 0,-1 0-1 0 0,1 1 0 0 0,-1-1 0 0 0,0 1 0 0 0,0-1 0 0 0,-1 1 0 0 0,1 0 0 0 0,-3-2-61 0 0,4 4 11 0 0,0 1 0 0 0,0-1 0 0 0,-1 1-1 0 0,1 0 1 0 0,0-1 0 0 0,-1 1 0 0 0,0 0 0 0 0,1 0-1 0 0,-1 0 1 0 0,0 0 0 0 0,1 0 0 0 0,-1 0 0 0 0,0 1-1 0 0,0-1 1 0 0,0 0 0 0 0,1 1 0 0 0,-1 0 0 0 0,0-1-1 0 0,0 1 1 0 0,0 0 0 0 0,0 0 0 0 0,0 0 0 0 0,0 0-1 0 0,0 0 1 0 0,0 1 0 0 0,0-1 0 0 0,0 0 0 0 0,0 1-1 0 0,1 0 1 0 0,-1-1 0 0 0,0 1 0 0 0,0 0 0 0 0,1 0-1 0 0,-1 0 1 0 0,0 0-11 0 0,-9 7 5 0 0,0 0 0 0 0,1 1 0 0 0,0 0 0 0 0,1 1 0 0 0,0 0 0 0 0,0 1 0 0 0,1-1 0 0 0,-1 4-5 0 0,0-2-357 0 0,7-9 134 0 0,0-1-1 0 0,1 1 1 0 0,-1-1 0 0 0,1 1 0 0 0,0 0-1 0 0,-1 0 1 0 0,1 0 0 0 0,0 0 0 0 0,1 0-1 0 0,-1 0 1 0 0,1 0 0 0 0,-1 0 0 0 0,1 0-1 0 0,0 0 1 0 0,0 0 0 0 0,0 2 223 0 0,0-3-542 0 0,1 0 0 0 0,-1 0 1 0 0,1 0-1 0 0,-1 0 0 0 0,1-1 0 0 0,0 1 1 0 0,0 0-1 0 0,0 0 0 0 0,0-1 0 0 0,0 1 1 0 0,0-1-1 0 0,0 1 0 0 0,0-1 0 0 0,1 1 1 0 0,-1-1-1 0 0,1 1 542 0 0,5 4-4092 0 0,1-1-402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3:58:02.8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857 535 5529 0 0,'0'0'400'0'0,"-1"-1"0"0"0,1 1 0 0 0,0-1-1 0 0,-1 0 1 0 0,1 1 0 0 0,-1-1 0 0 0,1 1-1 0 0,0-1 1 0 0,-1 0 0 0 0,1 1 0 0 0,-1 0 0 0 0,0-1-400 0 0,1 1 91 0 0,-1 0 0 0 0,1-1 0 0 0,-1 1 0 0 0,0 0 0 0 0,1 0 0 0 0,0 0 0 0 0,0 0 0 0 0,-1 0 0 0 0,0 0 0 0 0,1 1 0 0 0,-1-1 0 0 0,1 0 0 0 0,0 0 0 0 0,-1 0 0 0 0,1 1 0 0 0,-1-1 0 0 0,1 0 0 0 0,-1 0 0 0 0,1 0-91 0 0,-7 4 397 0 0,0 1 0 0 0,1-1 1 0 0,-1 1-1 0 0,1-1 0 0 0,1 1 0 0 0,-1 1 1 0 0,1 0-1 0 0,0 0 0 0 0,0 0-397 0 0,-11 15 407 0 0,2 2-1 0 0,0-1-406 0 0,7-10 189 0 0,-44 68 368 0 0,18-30-307 0 0,33-50-235 0 0,-3 6-55 0 0,4-4 18 0 0,3-4 101 0 0,-1-1-93 0 0,0 1 0 0 0,0-1 1 0 0,0 1-1 0 0,0-1 1 0 0,-1 0-1 0 0,1 0 0 0 0,-1-1 1 0 0,1 1-1 0 0,0-2 14 0 0,3-4-4 0 0,39-59-101 0 0,4-3 103 0 0,-30 45 210 0 0,16-16-208 0 0,-33 39-4 0 0,9-8 126 0 0,-11 10-75 0 0,0 1 0 0 0,-8 7 29 0 0,-6 7 14 0 0,0 2-1 0 0,2 1 1 0 0,-7 9-90 0 0,8-11 10 0 0,-49 77-153 0 0,14-22 197 0 0,-137 199 103 0 0,146-208-184 0 0,29-45 2 0 0,51-99-678 0 0,-22 41 690 0 0,55-105-160 0 0,7 4 27 0 0,-10 35-223 0 0,-70 105 377 0 0,-2 1 8 0 0,0 1-1 0 0,0 0 0 0 0,-1-1 0 0 0,1 1 0 0 0,1 0 0 0 0,-2 0 0 0 0,2 0 1 0 0,-1 0-1 0 0,0 0 0 0 0,1-1-15 0 0,-8 13 119 0 0,-18 28 21 0 0,-7 20-140 0 0,-4 4 204 0 0,-74 118 41 0 0,100-168-208 0 0,0 1-1 0 0,-1-1 0 0 0,-10 9-36 0 0,24-35-520 0 0,27-62 449 0 0,-10 24 78 0 0,-3 10-10 0 0,0-1-1 0 0,3 3 1 0 0,2 0-1 0 0,1 1 1 0 0,6-4 3 0 0,-29 39 9 0 0,4-2 59 0 0,-5 4-36 0 0,-3 3-18 0 0,-1 2-3 0 0,0-1-1 0 0,0 2 1 0 0,1-1 0 0 0,0 1 0 0 0,-1-1 0 0 0,1 2-11 0 0,-4 4 23 0 0,-82 123 6 0 0,57-86 48 0 0,-16 16-77 0 0,41-56-64 0 0,7-7 63 0 0,0 0 0 0 0,0 0 0 0 0,0 0 0 0 0,-1 0 0 0 0,1 1 0 0 0,0-1 0 0 0,0 0 0 0 0,0 0 0 0 0,0 0 0 0 0,0 0 0 0 0,0 0 0 0 0,0 0 0 0 0,0 0 0 0 0,0 0 0 0 0,0 0 0 0 0,0 0 0 0 0,0 0 0 0 0,0 0 1 0 0,0 0-1 0 0,0 0 0 0 0,0 0 0 0 0,0 0 0 0 0,0 0 0 0 0,0 0 0 0 0,0 0 0 0 0,0 0 0 0 0,0 0 0 0 0,0 0 0 0 0,0 0 0 0 0,0 0 0 0 0,0 0 0 0 0,0 0 0 0 0,0 0 0 0 0,0 0 0 0 0,0 0 0 0 0,0 0 0 0 0,0 0 0 0 0,0-1 0 0 0,0 1 0 0 0,0 0 0 0 0,0 0 0 0 0,0 0 0 0 0,0 0 0 0 0,0 0 0 0 0,0 0 0 0 0,0 0 0 0 0,0 0 0 0 0,0 0 0 0 0,0 0 0 0 0,-1 0 0 0 0,1 0 0 0 0,0 0 0 0 0,0 0 0 0 0,0 0 1 0 0,1-5-41 0 0,2 0-24 0 0,0-1-1 0 0,0 1 1 0 0,0 1 65 0 0,6-11-135 0 0,22-43-32 0 0,2 2-1 0 0,16-18 168 0 0,-49 74 1 0 0,3-4-5 0 0,0 0 0 0 0,0 1 1 0 0,0-1-1 0 0,0 0 1 0 0,0 1-1 0 0,0 0 0 0 0,1 0 1 0 0,0 0-1 0 0,3-1 4 0 0,-13 14 414 0 0,-27 45-200 0 0,12-24-268 0 0,-12 17 262 0 0,13-18-338 0 0,20-30 130 0 0,0 0-1 0 0,0 0 1 0 0,0 0-1 0 0,0 0 0 0 0,0 0 1 0 0,0 0-1 0 0,0 0 1 0 0,0 0-1 0 0,0 0 0 0 0,0 0 1 0 0,0 1-1 0 0,0-1 1 0 0,0 0-1 0 0,0 0 0 0 0,0 0 1 0 0,0 0-1 0 0,0 0 0 0 0,0 0 1 0 0,0 0-1 0 0,0 0 1 0 0,0 0-1 0 0,0 0 0 0 0,0 0 1 0 0,0 0-1 0 0,0 0 1 0 0,0 0-1 0 0,0 0 0 0 0,0 0 1 0 0,0 0-1 0 0,0 0 1 0 0,0 0-1 0 0,0 0 0 0 0,0 0 1 0 0,0 0-1 0 0,0 0 1 0 0,0 0-1 0 0,0 0 0 0 0,0 0 1 0 0,0 0-1 0 0,0 0 1 0 0,0 0-1 0 0,0 0 0 0 0,0 0 1 0 0,0 0-1 0 0,0 0 1 0 0,0 0-1 0 0,0 0 0 0 0,0 0 1 0 0,0 0-1 0 0,0 0 1 0 0,0 0-1 0 0,0 0 0 0 0,0 0 1 0 0,0 0-1 0 0,0 0 1 0 0,0 0-1 0 0,0 0 0 0 0,0 0 1 0 0,0 0-1 0 0,0 0 1 0 0,0 0-1 0 0,0-1 1 0 0,-1-1-70 0 0,2-4-104 0 0,1 0 114 0 0,0 0-1 0 0,0 0 1 0 0,1 1-1 0 0,0-1 1 0 0,0 0 0 0 0,4-3 60 0 0,7-16-113 0 0,-11 20 164 0 0,0 2-1 0 0,0-1 0 0 0,0 0 1 0 0,0-1-51 0 0,7-8-72 0 0,-7 10 59 0 0,-2 3 18 0 0,-1 0 0 0 0,0-1 0 0 0,0 1 1 0 0,1-1-1 0 0,-1 1 0 0 0,0 0 0 0 0,1-1 0 0 0,-1 1 1 0 0,0 0-1 0 0,0 0 0 0 0,1-1 0 0 0,-1 0 1 0 0,0 1-1 0 0,0-1 0 0 0,0 1 0 0 0,0 0 1 0 0,0 0-1 0 0,0-1-5 0 0,-1 1 28 0 0,0 1 0 0 0,0-1-1 0 0,1 0 1 0 0,-2 1 0 0 0,1 0 0 0 0,1 0 0 0 0,-1-1 0 0 0,0 0 0 0 0,1 1 0 0 0,-1 0-28 0 0,-33 46-195 0 0,7-10 429 0 0,8-12-233 0 0,17-23 30 0 0,-2 4-207 0 0,3-7-20 0 0,2-4 4 0 0,3-4 175 0 0,-2 3-22 0 0,-3 6 7 0 0,1 1-1 0 0,0 0 0 0 0,-1-1 1 0 0,1 1-1 0 0,-1-1 0 0 0,1 1 1 0 0,0-1-1 0 0,-1 1 0 0 0,1 0 0 0 0,-1-1 1 0 0,0 0-1 0 0,1 0 0 0 0,0 1 1 0 0,-2 0 32 0 0,-2 3-183 0 0,-27 38 71 0 0,11-15 254 0 0,15-19-207 0 0,4-6 47 0 0,-1-1-1 0 0,1 2 1 0 0,-1-2 0 0 0,1 1 0 0 0,-1-1 0 0 0,1 1 0 0 0,-1 0 18 0 0,0 0-33 0 0,2-2 33 0 0,0 0-1 0 0,0 0 0 0 0,0 0 0 0 0,0 0 1 0 0,0 0-1 0 0,0 0 0 0 0,0 0 1 0 0,0 1-1 0 0,0-1 0 0 0,-1 0 0 0 0,1 0 1 0 0,0 0-1 0 0,0 0 0 0 0,0 0 0 0 0,0 0 1 0 0,0 0-1 0 0,0 0 0 0 0,0 0 1 0 0,0 0-1 0 0,0 0 0 0 0,0 0 0 0 0,0 0 1 0 0,0 0-1 0 0,0 0 0 0 0,0 0 1 0 0,0 0-1 0 0,0 0 0 0 0,0 0 0 0 0,0 0 1 0 0,0 0-1 0 0,0 0 0 0 0,0 0 0 0 0,0 1 1 0 0,0-1-1 0 0,0 0 0 0 0,0 0 1 0 0,0 0-1 0 0,0-1 0 0 0,0 1 0 0 0,0 0 1 0 0,0 0-1 0 0,0 0 0 0 0,-1 0 0 0 0,1 0 1 0 0,0 0-1 0 0,0 0 0 0 0,0 0 1 0 0,0 0-1 0 0,0 0 0 0 0,0 0 0 0 0,0 0 1 0 0,0 0-1 0 0,0 0 1 0 0,3-5-125 0 0,10-16 270 0 0,-8 13-92 0 0,-5 6-44 0 0,2 1-1 0 0,-1-1 1 0 0,-1 1 0 0 0,0-1-1 0 0,1 1 1 0 0,0-1-1 0 0,0 0-8 0 0,5-14 68 0 0,-3 12-50 0 0,-3 4-27 0 0,0-1 0 0 0,1 1 1 0 0,-1-1-1 0 0,0 1 0 0 0,1-1 1 0 0,-1 1-1 0 0,1 0 0 0 0,-1-1 1 0 0,0 1-1 0 0,0-1 0 0 0,0 1 1 0 0,0-1 8 0 0,0 0 22 0 0,1-1 1 0 0,0 1 0 0 0,-1 0 0 0 0,1 0 0 0 0,-1-1 0 0 0,1 1-1 0 0,0 0 1 0 0,0 0 0 0 0,0-1-23 0 0,1 0-3 0 0,-1 1-1 0 0,0-1 0 0 0,0 0 1 0 0,0 1-1 0 0,0-2 1 0 0,0 2 3 0 0,2-5-10 0 0,-1 1 1 0 0,1-1 0 0 0,1 0 9 0 0,2-5 50 0 0,-1 3-50 0 0,-1 0 0 0 0,1 1 0 0 0,0-1 0 0 0,1 2 0 0 0,3-5 0 0 0,-4 5 88 0 0,-5 5-92 0 0,0 0 1 0 0,1 0 0 0 0,0 1 0 0 0,-1-1 0 0 0,1 0 0 0 0,-1 0 0 0 0,1 1 0 0 0,-1 0 0 0 0,1-1-1 0 0,0 0 1 0 0,-1 0 0 0 0,1 1 0 0 0,0 0 3 0 0,0 0 3 0 0,-1 0 1 0 0,0 0-1 0 0,0-1 0 0 0,0 1 1 0 0,0 0-1 0 0,1 0 1 0 0,-1-1-1 0 0,0 1 0 0 0,1 0 1 0 0,-1 0-1 0 0,0-1 0 0 0,1 1 1 0 0,-1 0-1 0 0,0 0 0 0 0,0 0 1 0 0,0 0-1 0 0,0-1 0 0 0,0 1 1 0 0,0-1-1 0 0,0 1 1 0 0,0 0-1 0 0,1-1 0 0 0,-1 1 1 0 0,0 0-1 0 0,0 0 0 0 0,0 0 1 0 0,0-1-4 0 0,1-1-3 0 0,0 0-1 0 0,-1 0 1 0 0,1 0 0 0 0,0 0 0 0 0,0 1 0 0 0,1-2 3 0 0,1-1 85 0 0,-2 2-82 0 0,-1 1 0 0 0,2-1 0 0 0,-1 2 0 0 0,-1-2 0 0 0,2 1 0 0 0,0-1-3 0 0,-1 1 10 0 0,0 1 1 0 0,0-2-1 0 0,1 1 0 0 0,-2 0 1 0 0,2 0-1 0 0,-1 0 0 0 0,-1-1 0 0 0,2 0-10 0 0,-1 0 3 0 0,0-1-1 0 0,0 1 0 0 0,0 0 0 0 0,1 0 0 0 0,-1 0 0 0 0,1 0 0 0 0,-1 0 1 0 0,1 1-1 0 0,0-1 0 0 0,1-1-2 0 0,0 1 33 0 0,0-1 1 0 0,0 0 0 0 0,-1 1 0 0 0,3-3-34 0 0,-3 2 51 0 0,0 0 0 0 0,0 0 1 0 0,1 1-1 0 0,0 0 0 0 0,-1 0 1 0 0,3-2-52 0 0,4-2-39 0 0,0 0 1 0 0,5-5 38 0 0,-7 5 67 0 0,-4 4 17 0 0,9-7-85 0 0,-10 9 9 0 0,-2-1-45 0 0,0 1 86 0 0,0-1-44 0 0,0 1 0 0 0,0 0 0 0 0,0 0 0 0 0,0 0 0 0 0,0 0 1 0 0,0 0-1 0 0,0 0 0 0 0,0 0 0 0 0,0 0 0 0 0,0 0 0 0 0,0 0 0 0 0,0 0 0 0 0,0 0 0 0 0,0-1 0 0 0,0 1 1 0 0,0 0-1 0 0,0 0 0 0 0,0 0 0 0 0,0 0 0 0 0,0 0 0 0 0,0 0 0 0 0,0 0 0 0 0,0 0 0 0 0,0 0 1 0 0,0 0-1 0 0,0 0 0 0 0,0 0 0 0 0,0 0 0 0 0,0 0 0 0 0,0 0 0 0 0,0 0 0 0 0,0 0 0 0 0,0 0 1 0 0,0 0-1 0 0,0 0 0 0 0,0 0 0 0 0,0 0 0 0 0,0 0 0 0 0,0 0 0 0 0,0 0 0 0 0,0 0 0 0 0,0 0 0 0 0,0 0 1 0 0,0 0-1 0 0,0 0 0 0 0,0 0 0 0 0,1 0-5 0 0,-3 0-65 0 0,1-2 72 0 0,0 1 0 0 0,1 0 0 0 0,0-1 0 0 0,0 1 1 0 0,0-1-1 0 0,-1 1 0 0 0,1-1 0 0 0,0 2 1 0 0,0-3-8 0 0,0 0 4 0 0,0 3-8 0 0,-1 0 0 0 0,1 0 0 0 0,0-1 0 0 0,0 1 0 0 0,-1 0 0 0 0,1 0 0 0 0,0-1-1 0 0,0 1 1 0 0,0 0 0 0 0,0 0 0 0 0,0-1 0 0 0,-1 1 0 0 0,1 0 0 0 0,0 0 0 0 0,-1 0 0 0 0,1 0 0 0 0,0 0 0 0 0,-1 0 0 0 0,1 0 0 0 0,0 0 0 0 0,0 0 0 0 0,0 0 0 0 0,-1 0 0 0 0,1 0-1 0 0,-1 0 1 0 0,1 0 0 0 0,0 0 0 0 0,-1 0 4 0 0,1 0 14 0 0,-1 0-1 0 0,0 0 1 0 0,0 0-1 0 0,0 0 1 0 0,0 1-1 0 0,0-1 1 0 0,1 0-1 0 0,-1 1 1 0 0,0-1-1 0 0,0 1-13 0 0,-1 0-33 0 0,2-1 35 0 0,-1 1-1 0 0,1 0 1 0 0,-1-1 0 0 0,0 0 0 0 0,0 0 0 0 0,1 1 0 0 0,-1-1 0 0 0,0 1-1 0 0,0-1 1 0 0,1 0 0 0 0,-1 1 0 0 0,-1-1 0 0 0,2 0 0 0 0,-1 0-1 0 0,0 0 1 0 0,0 0-2 0 0,1 0 0 0 0,0 0 0 0 0,0 0 0 0 0,0 0-1 0 0,0 0 1 0 0,0 0 0 0 0,0-1 0 0 0,-1 1-1 0 0,1 0 1 0 0,0 0 0 0 0,0 0 0 0 0,0 0-1 0 0,0-1 1 0 0,0 1 0 0 0,0 0 0 0 0,-1 0-1 0 0,1 0 1 0 0,0-1 0 0 0,0 1 0 0 0,0 0-1 0 0,0 0 1 0 0,0 0 0 0 0,0 0 0 0 0,0 0 0 0 0,0 0-1 0 0,0 0 1 0 0,0-1 0 0 0,0 1 0 0 0,0 0-1 0 0,0 0 1 0 0,0 0 0 0 0,0-1 0 0 0,1-3 26 0 0,-2 4-27 0 0,1-1 1 0 0,0 1-1 0 0,0-1 1 0 0,0 1-1 0 0,-1-1 1 0 0,1 1-1 0 0,0 0 1 0 0,0 0-1 0 0,0-1 1 0 0,0 1-1 0 0,0-1 1 0 0,0 1-1 0 0,0-1 1 0 0,0 1 0 0 0,0-6 55 0 0,0 3-56 0 0,0 1 1 0 0,0 1-1 0 0,0-2 0 0 0,0 2 1 0 0,0-1-1 0 0,0-1 1 0 0,1-6-77 0 0,-1 9 82 0 0,0 0 1 0 0,0-1-1 0 0,0 1 1 0 0,0 0-1 0 0,0-1 1 0 0,0 1 0 0 0,-1 0-1 0 0,1-1 1 0 0,0 1-1 0 0,0 0 1 0 0,0 0-1 0 0,0 0 1 0 0,0 0 0 0 0,0 0-1 0 0,0 0 1 0 0,-1-1-1 0 0,1 1 1 0 0,0 0-1 0 0,-1 0 1 0 0,1 0-1 0 0,0 0 1 0 0,0-1 0 0 0,-1 1-1 0 0,1 0 1 0 0,0 0-1 0 0,0 0 1 0 0,0 0-1 0 0,-1 0 1 0 0,1 0 0 0 0,-1 0-6 0 0,-1-1 11 0 0,0-2 41 0 0,2 3-55 0 0,0 0 0 0 0,0 0 1 0 0,0-1-1 0 0,0 1 0 0 0,0 0 0 0 0,0 0 0 0 0,0 0 1 0 0,0 0-1 0 0,0-1 0 0 0,0 1 0 0 0,0 0 0 0 0,0 0 0 0 0,0 0 1 0 0,0 0-1 0 0,0 0 0 0 0,-1 0 0 0 0,1-1 0 0 0,0 1 1 0 0,0 0-1 0 0,0 0 0 0 0,0 0 0 0 0,-1 0 0 0 0,1 0 0 0 0,0 0 1 0 0,0 0 2 0 0,0 0 1 0 0,-1 0 1 0 0,1 0 0 0 0,0 0 0 0 0,0 0 0 0 0,0 0 0 0 0,0 0-1 0 0,0 0 1 0 0,0 0 0 0 0,0 0 0 0 0,0 0 0 0 0,0 0-1 0 0,0 0 1 0 0,0-1 0 0 0,0 1 0 0 0,0 0 0 0 0,0 0-1 0 0,0 0 1 0 0,0 0 0 0 0,0 0 0 0 0,0-1 0 0 0,0 1 0 0 0,0 0-1 0 0,0 0 1 0 0,0 0 0 0 0,0 0 0 0 0,0-1 0 0 0,0 1-1 0 0,0 0 1 0 0,0 0 0 0 0,0 0 0 0 0,0 0 0 0 0,0 0 0 0 0,0 0-2 0 0,1-7-24 0 0,-1 7 20 0 0,0-4-35 0 0,0 4 44 0 0,0 0 0 0 0,0 0 1 0 0,0-1-1 0 0,0 1 0 0 0,-1 0 1 0 0,1 0-1 0 0,0 0 0 0 0,0 0 0 0 0,0 0 1 0 0,0 0-1 0 0,0 0 0 0 0,0 0 1 0 0,0-1-1 0 0,0 1 0 0 0,0 0 0 0 0,0 0 1 0 0,0 0-1 0 0,1-1 0 0 0,-1 1 1 0 0,0 0-1 0 0,0 0 0 0 0,0 0 0 0 0,0-1 1 0 0,0 1-6 0 0,0 0 0 0 0,0 0 0 0 0,0-1 0 0 0,0 0 0 0 0,0 0 0 0 0,0 1 0 0 0,-1 0 0 0 0,1-1 0 0 0,0 0 0 0 0,0 1 0 0 0,0-1 0 0 0,0 1 0 0 0,0 0 0 0 0,-1-1 0 0 0,1 1 0 0 0,-1-1 0 0 0,1 0 0 0 0,-1 1 0 0 0,1 0 0 0 0,0 0 0 0 0,-1-1 0 0 0,-1-1-18 0 0,0-1 1 0 0,0 0 0 0 0,0 1-1 0 0,1 0 1 0 0,-1-2 17 0 0,-8-9-1 0 0,10 13 6 0 0,0 0 1 0 0,-1-1 0 0 0,1 0 0 0 0,0 1-1 0 0,-1 0 1 0 0,1-1 0 0 0,0 1-1 0 0,0-1 1 0 0,-1 0 0 0 0,1 1 0 0 0,-1 0-1 0 0,0 0 1 0 0,1-1 0 0 0,0 1 0 0 0,0-1-1 0 0,-1 1 1 0 0,0 0-6 0 0,-2-2 0 0 0,0 0 1 0 0,0 0-1 0 0,1 1 0 0 0,-2-2 0 0 0,3 2 4 0 0,0-1-1 0 0,0 2 1 0 0,0-1 0 0 0,0-1-1 0 0,0 2 1 0 0,1-2 0 0 0,-2 1-1 0 0,1 0 1 0 0,1-1 0 0 0,0 2-1 0 0,-2-3-3 0 0,2 3-3 0 0,0-1-1 0 0,0 0 1 0 0,-1 0 0 0 0,1 1-1 0 0,0 0 1 0 0,0-1-1 0 0,0 0 1 0 0,-1 1 0 0 0,1-1-1 0 0,-1 1 1 0 0,1 0-1 0 0,-1-1 1 0 0,1 0-1 0 0,0 1 1 0 0,-1-1 3 0 0,0 1 4 0 0,1 0 1 0 0,-1 0-1 0 0,1 0 1 0 0,0-1-1 0 0,0 1 0 0 0,0-1 1 0 0,-1 1-1 0 0,1-1 1 0 0,0 1-1 0 0,-1 0 0 0 0,1 0 1 0 0,0-1-1 0 0,0 1 1 0 0,-1-1-1 0 0,1 1-4 0 0,0-1-5 0 0,0 1 0 0 0,0-1 0 0 0,0 0 0 0 0,-1 0 0 0 0,1 1 0 0 0,-1-1 0 0 0,1 1-1 0 0,-1-1 1 0 0,1 0 0 0 0,0 1 0 0 0,-1 0 0 0 0,1-1 0 0 0,-1 0 0 0 0,0 1 0 0 0,1-1 5 0 0,0 1 1 0 0,-1 0 0 0 0,1 0 0 0 0,0 0 0 0 0,0 0-1 0 0,0-1 1 0 0,-1 1 0 0 0,1 0 0 0 0,0-1 0 0 0,0 1 0 0 0,0-1 0 0 0,0 1 0 0 0,0 0 0 0 0,-1 0-1 0 0,1 0 1 0 0,0-1 0 0 0,0 1 0 0 0,0 0 0 0 0,0-1 0 0 0,0 1 0 0 0,0-1 0 0 0,0 1 0 0 0,1 0-1 0 0,-2-4-9 0 0,1 3 10 0 0,0 1 0 0 0,-1-1 0 0 0,0 1 1 0 0,1-1-1 0 0,-1 0 0 0 0,1 0 0 0 0,-1 1 1 0 0,0 0-1 0 0,0-1 0 0 0,0 0-1 0 0,-5-3 108 0 0,6 4-107 0 0,0 0 1 0 0,0 0 0 0 0,0 0-1 0 0,0 0 1 0 0,0 0-1 0 0,0-1 1 0 0,0 1 0 0 0,0 0-1 0 0,0 0 1 0 0,0 0 0 0 0,0 0-1 0 0,0 0 1 0 0,0 0-1 0 0,0 0 1 0 0,0 0 0 0 0,0 0-1 0 0,0 0 1 0 0,0 0-1 0 0,0 0 1 0 0,0 0 0 0 0,0 0-1 0 0,0 0 1 0 0,0 0 0 0 0,0 0-1 0 0,0-1 1 0 0,0 1-1 0 0,0 0 1 0 0,0 0 0 0 0,0 0-1 0 0,0 0 1 0 0,0 0 0 0 0,0 0-1 0 0,0 0 1 0 0,0 0-1 0 0,0 0 1 0 0,0 0 0 0 0,0 0-1 0 0,0 0 1 0 0,0 0-1 0 0,0 0 1 0 0,0 0 0 0 0,0 0-1 0 0,0 0 1 0 0,0 0 0 0 0,0 0-1 0 0,0 0 1 0 0,0-1-1 0 0,0 1 1 0 0,1 0 0 0 0,-1 0-2 0 0,-2 0-9 0 0,1 0 4 0 0,1 0 0 0 0,0-1-1 0 0,-1 0 1 0 0,1 0 0 0 0,-1 1 0 0 0,0 0 0 0 0,1-1 0 0 0,0 0 0 0 0,0 0 0 0 0,0 1 0 0 0,-1-1 0 0 0,1 1 0 0 0,0-1 0 0 0,-1 0 0 0 0,1 0 5 0 0,0 1-3 0 0,0-1 1 0 0,-1 1 0 0 0,1-1-1 0 0,0 1 1 0 0,0 0-1 0 0,0 0 1 0 0,0 0 0 0 0,-1-1-1 0 0,1 1 1 0 0,0 0 0 0 0,-1-1-1 0 0,1 1 1 0 0,-1 0 0 0 0,1-1-1 0 0,0 1 1 0 0,0 0-1 0 0,-1 0 1 0 0,1 0 0 0 0,-1 0-1 0 0,1 0 1 0 0,-1 0 0 0 0,1 0-1 0 0,0 0 1 0 0,0 0 0 0 0,-1 0-1 0 0,1 0 1 0 0,-1 0-1 0 0,1 0 1 0 0,-1 0 0 0 0,1 0-1 0 0,0 0 3 0 0,-2-1 4 0 0,2 1-1 0 0,0 0-1 0 0,0 0 1 0 0,0-1 0 0 0,-1 1 0 0 0,1 0-1 0 0,0 0 1 0 0,0 0 0 0 0,0 0-1 0 0,0-1 1 0 0,0 1 0 0 0,0 0 0 0 0,0 0-1 0 0,0 0 1 0 0,0 0 0 0 0,0 0-1 0 0,-1 0 1 0 0,1 0 0 0 0,0 0 0 0 0,0 0-1 0 0,-1 0 1 0 0,1 0 0 0 0,0 0-1 0 0,0 0 1 0 0,0 0 0 0 0,-1 0 0 0 0,1 0-1 0 0,0 0 1 0 0,0 0 0 0 0,0 0-1 0 0,0 0 1 0 0,0 0 0 0 0,0 0 0 0 0,0 0-1 0 0,-1 0 1 0 0,1 0 0 0 0,0 0-3 0 0,-2 2 76 0 0,1-2-90 0 0,1 1 0 0 0,-1-1-1 0 0,0 0 1 0 0,1 1 0 0 0,0-1-1 0 0,-1 1 1 0 0,1 0 0 0 0,-1-1-1 0 0,1 0 1 0 0,-1 1 0 0 0,1 0-1 0 0,0 0 1 0 0,0-1 0 0 0,0 1 14 0 0,-5 8-32 0 0,3-7-13 0 0,1-2 42 0 0,-4 0 199 0 0,5 0-199 0 0,0 0 0 0 0,-1 0 0 0 0,1 0 0 0 0,0 0 0 0 0,0 0 0 0 0,-1 0 0 0 0,1-1 0 0 0,0 1 0 0 0,0 0 1 0 0,0 0-1 0 0,0-1 0 0 0,0 1 0 0 0,0 0 0 0 0,0-1 0 0 0,0 1 0 0 0,0 0 0 0 0,0 0 0 0 0,0 0 3 0 0,-1-2-46 0 0,1 4-83 0 0,0-2 127 0 0,0 0 1 0 0,0 0 0 0 0,0 0-1 0 0,0 0 1 0 0,0 0 0 0 0,0 0-1 0 0,1 0 1 0 0,-1 0 0 0 0,0 0 0 0 0,0 0-1 0 0,0 0 1 0 0,0 0 0 0 0,0 0-1 0 0,0 0 1 0 0,0 0 0 0 0,0 0-1 0 0,0 0 1 0 0,0 0 0 0 0,0 0-1 0 0,0 0 1 0 0,0 0 0 0 0,0 0 0 0 0,0 0-1 0 0,0 0 1 0 0,0 0 0 0 0,0 0-1 0 0,0 0 1 0 0,0 0 0 0 0,0 0-1 0 0,0 0 1 0 0,0 0 0 0 0,0 0-1 0 0,0 0 1 0 0,1 0 0 0 0,-1 0-1 0 0,0 0 1 0 0,0 0 0 0 0,0 0 0 0 0,0 0-1 0 0,0 0 1 0 0,0 0 0 0 0,0 0-1 0 0,0 0 1 0 0,0 0 0 0 0,0 0-1 0 0,0 0 1 0 0,0 0 0 0 0,0 0-1 0 0,0 0 2 0 0,4 6 142 0 0,0 1-326 0 0,8 1 195 0 0,-9-6 99 0 0,-3-2-108 0 0,0 1-1 0 0,1-1 1 0 0,-1 0 0 0 0,0 0-1 0 0,1 0 1 0 0,-1 0 0 0 0,1 1-1 0 0,-1-1 1 0 0,0 0 0 0 0,0 0-1 0 0,1 1 1 0 0,-1-1 0 0 0,1 0-2 0 0,-1 0 0 0 0,0 0 0 0 0,0 0 0 0 0,0 0 1 0 0,0 0-1 0 0,0 0 0 0 0,0 0 0 0 0,0 0 1 0 0,0 1-1 0 0,0-1 0 0 0,0 0 0 0 0,0 0 0 0 0,0 0 1 0 0,0 0-1 0 0,0 0 0 0 0,0 0 0 0 0,0 0 1 0 0,0 0-1 0 0,0 0 0 0 0,0 0 0 0 0,0 0 1 0 0,0 0-1 0 0,0 0 0 0 0,0 0 0 0 0,0 0 1 0 0,0 0-1 0 0,0 0 0 0 0,0 0 0 0 0,0 0 0 0 0,1 0 1 0 0,-1 0-1 0 0,0 0 0 0 0,0 0 0 0 0,0 0 1 0 0,0 0-1 0 0,0 0 0 0 0,0 0 0 0 0,0 0 1 0 0,0 0-1 0 0,0 0 0 0 0,0 0 0 0 0,0 0 0 0 0,0 0 1 0 0,0 0-1 0 0,0 0 0 0 0,0 0 0 0 0,0 0 1 0 0,0 0-1 0 0,0 0 0 0 0,0 0 0 0 0,0 0 1 0 0,0 0-1 0 0,0 0 0 0 0,0 0 0 0 0,0 0 1 0 0,0 0-1 0 0,0 0 0 0 0,0 0 0 0 0,0 0 0 0 0,0 0 1 0 0,0 0-1 0 0,0 0 0 0 0,0 0 0 0 0,0 0 1 0 0,0 0-1 0 0,0 0 0 0 0,0 0 0 0 0,0 0 1 0 0,0 0-1 0 0,1 0 0 0 0,-1 0 0 0 0,0 0 0 0 0,-1 0 0 0 0,1 0 0 0 0,1 1 0 0 0,-1-1-1 0 0,0 0 1 0 0,0 1 0 0 0,0-1 0 0 0,0 0 0 0 0,0 0 0 0 0,0 1 0 0 0,0-1 0 0 0,0 0 0 0 0,0 0 0 0 0,0 0-1 0 0,1 0 1 0 0,-1 0 0 0 0,0 1 0 0 0,0-1 0 0 0,0 0 0 0 0,1 0 0 0 0,-1 0 0 0 0,0 1 0 0 0,0-1-1 0 0,0 0 1 0 0,0 0 0 0 0,0 0 0 0 0,0 1 0 0 0,1-1 0 0 0,0 0 6 0 0,0 1-1 0 0,0 0 1 0 0,0 0 0 0 0,0 0-1 0 0,-1 1 1 0 0,1-2 0 0 0,0 2-1 0 0,0-1 1 0 0,-1 0 0 0 0,0 1-1 0 0,1-2 1 0 0,-1 2-6 0 0,9 5-9 0 0,-8-7-1 0 0,-1 0 0 0 0,0 1 0 0 0,0-1 0 0 0,1 1 0 0 0,-1-1 0 0 0,0 0 0 0 0,0 1 0 0 0,0-1 0 0 0,0 0 0 0 0,1 0 0 0 0,-1 0 0 0 0,0 0 0 0 0,1 0 0 0 0,-1 1 0 0 0,1-1 0 0 0,-1 0 1 0 0,0 0-1 0 0,0 0 0 0 0,1 1 0 0 0,-1-1 0 0 0,1 0 10 0 0,0 1 291 0 0,0-1-300 0 0,-1 0-1 0 0,0 0 0 0 0,1 0 0 0 0,-1 0 0 0 0,0 1 0 0 0,0-1 0 0 0,0 1 1 0 0,1-1-1 0 0,-1 1 0 0 0,0-1 0 0 0,0 0 0 0 0,0 0 0 0 0,0 0 0 0 0,0 1 1 0 0,0-1-1 0 0,0 1 0 0 0,0-1 10 0 0,0 3 363 0 0,4 2-725 0 0,-4-4 363 0 0,1 0-1 0 0,-1-1 1 0 0,0 0-1 0 0,1 1 1 0 0,-1 0-1 0 0,0 0 1 0 0,0-1 0 0 0,1 0-1 0 0,-1 0 1 0 0,1 1-1 0 0,-1 0 0 0 0,1-1-3 0 0,-1 0 0 0 0,1 1 0 0 0,0-1 0 0 0,0 1 0 0 0,-1 0 0 0 0,1-1 0 0 0,0 1 0 0 0,0-1 0 0 0,-1 1 0 0 0,0 0 0 0 0,1-1 0 0 0,0 1 0 0 0,-1 0 0 0 0,1 0 0 0 0,-1 0 0 0 0,0 0 0 0 0,0 0 0 0 0,0-1 0 0 0,1 1 0 0 0,-1 0 0 0 0,0 0 0 0 0,0 0 0 0 0,0 1 3 0 0,2 1 2 0 0,-2-3-5 0 0,0 1-1 0 0,0-1 0 0 0,0 1 1 0 0,0 0-1 0 0,0-1 0 0 0,1 0 1 0 0,-1 1-1 0 0,0 0 1 0 0,0-1-1 0 0,0 1 0 0 0,0-1 1 0 0,0 1 3 0 0,0 0 5 0 0,0 0-1 0 0,1-1 1 0 0,-1 0 0 0 0,0 1 0 0 0,1 0 0 0 0,-1 0 0 0 0,0-1 0 0 0,0 1 0 0 0,1-1 0 0 0,0 1-5 0 0,0 1 28 0 0,0 0-41 0 0,0 1 0 0 0,0 0 0 0 0,-1 0 1 0 0,0 0-1 0 0,1-1 0 0 0,-1 4 13 0 0,1 2-154 0 0,1 12 276 0 0,-2-7-53 0 0,-1 9-382 0 0,0-6 377 0 0,1-16-63 0 0,0 0 0 0 0,0 0 0 0 0,0 0 0 0 0,0 0 0 0 0,0 0 0 0 0,1 0 0 0 0,-1 0 0 0 0,0 0 1 0 0,0 0-1 0 0,0 0 0 0 0,0 0 0 0 0,0-1 0 0 0,1 1 0 0 0,-1 0 0 0 0,0 0 0 0 0,0 0 0 0 0,0 0 0 0 0,0 0 1 0 0,0 0-1 0 0,0 0 0 0 0,1 0 0 0 0,-1 0 0 0 0,0 0 0 0 0,0 0 0 0 0,0-1 0 0 0,0 1 0 0 0,0 0 1 0 0,0 0-1 0 0,0 0 0 0 0,0 0 0 0 0,0 0 0 0 0,0 0 0 0 0,0-1 0 0 0,0 1 0 0 0,0 0-1 0 0,0-2-26 0 0,1 1-1 0 0,0-2 1 0 0,0 2-1 0 0,-1-1 1 0 0,1 0-1 0 0,0 1 0 0 0,0-2 1 0 0,0 2 26 0 0,1-2-9 0 0,6-8 105 0 0,-6 8-133 0 0,0-1 0 0 0,0 1 0 0 0,2-4 37 0 0,-1-3 108 0 0,2-1-85 0 0,-1 0-1 0 0,0 0 1 0 0,1-6-23 0 0,-4 7 20 0 0,1 1 0 0 0,-2-1 0 0 0,0 0 0 0 0,0-3-20 0 0,0-4-21 0 0,0 14 14 0 0,-1 1-1 0 0,1 0 1 0 0,-1 0 0 0 0,0 0 0 0 0,1 0-1 0 0,-1-1 8 0 0,-2-9 131 0 0,2 10-132 0 0,1 2 0 0 0,0-1 0 0 0,-1 0 0 0 0,1 0 0 0 0,0 1 0 0 0,-1-2 0 0 0,1 1 0 0 0,-1 1 0 0 0,0-1 0 0 0,1 0 0 0 0,-1 0 1 0 0,1 1-1 0 0,-2-1 1 0 0,2 0 4 0 0,-1 0 1 0 0,0 1-1 0 0,0-1 1 0 0,1 0-1 0 0,-1 0 0 0 0,1 1 1 0 0,-1-1-1 0 0,0 0 1 0 0,1 0-1 0 0,0 0 1 0 0,0 0-1 0 0,-1 0 1 0 0,1 0-1 0 0,-1-1-4 0 0,1 2 0 0 0,0 0 0 0 0,0-1-1 0 0,0 1 1 0 0,0-1 0 0 0,0 0-1 0 0,0 1 1 0 0,0 0 0 0 0,-1-1-1 0 0,1 1 1 0 0,0-1 0 0 0,0 1-1 0 0,0-1 1 0 0,0 1 0 0 0,-1 0-1 0 0,1-1 1 0 0,-1 1-1 0 0,1-1 1 0 0,0 1 0 0 0,-1-1-1 0 0,1 1 1 0 0,0 0 0 0 0,-1 0-1 0 0,1 0 1 0 0,-1-1 0 0 0,1 1-1 0 0,-1 0 1 0 0,1-1 0 0 0,0 1-1 0 0,-1 0 1 0 0,0 0 0 0 0,1 0-1 0 0,-1 0 1 0 0,1 0 0 0 0,0-1-1 0 0,-1 1 1 0 0,0 0 0 0 0,1 0-1 0 0,-1 1 1 0 0,1-1 0 0 0,0 0-1 0 0,-1 0 1 0 0,0 0 0 0 0,1 0 0 0 0,-5 1 73 0 0,3-1-84 0 0,2 0 1 0 0,-1 0-1 0 0,-1 0 1 0 0,2 0-1 0 0,-1 1 1 0 0,0-1-1 0 0,0 0 1 0 0,0 0 10 0 0,-6 2-31 0 0,5-1 35 0 0,1-1 0 0 0,0 0-1 0 0,0 0 1 0 0,0 0 0 0 0,0 0 0 0 0,0 1 0 0 0,0-1 0 0 0,0 1 0 0 0,0 0 0 0 0,0-1-4 0 0,1 0-5 0 0,-1 0 0 0 0,1 1 1 0 0,0-1-1 0 0,-1 0 0 0 0,1 0 0 0 0,-1 1 0 0 0,1-1 1 0 0,0 0-1 0 0,0 0 0 0 0,0 0 0 0 0,-1 0 1 0 0,1 1-1 0 0,-1-1 0 0 0,1 0 0 0 0,-1 0 0 0 0,1 0 1 0 0,0 0-1 0 0,0 0 0 0 0,-1 0 0 0 0,1 0 0 0 0,-1-1 1 0 0,1 1-1 0 0,-1 0 0 0 0,1 0 0 0 0,0 0 5 0 0,-7-6-71 0 0,-4 0-17 0 0,8 4 398 0 0,3 2-326 0 0,-1 0 0 0 0,0 0 0 0 0,0-1-1 0 0,1 1 1 0 0,0-1 0 0 0,-1 1 0 0 0,1-1 0 0 0,-1 1 0 0 0,1 0-1 0 0,-1 0 1 0 0,1-1 16 0 0,-3-3 70 0 0,3 3-75 0 0,0 1-1 0 0,0 0 1 0 0,-1-1 0 0 0,1 0 0 0 0,-1 1-1 0 0,1-1 1 0 0,-1 1 0 0 0,1 0 0 0 0,0-1-1 0 0,-1 1 1 0 0,1-1 0 0 0,-1 1 5 0 0,1 0 4 0 0,-1-1 1 0 0,1 1-1 0 0,0 0 1 0 0,0 0-1 0 0,0 0 1 0 0,0 0-1 0 0,0 0 1 0 0,0 0-1 0 0,0 0 1 0 0,-1-1-1 0 0,1 1 1 0 0,0 0-1 0 0,0-1 1 0 0,0 1-1 0 0,0 0 1 0 0,-1-1-1 0 0,1 1 0 0 0,0 0 1 0 0,0 0-1 0 0,0 0 1 0 0,0 0-1 0 0,0-1 1 0 0,0 1-5 0 0,-1-4 85 0 0,1 3-91 0 0,0 1 0 0 0,0 0 0 0 0,0 0-1 0 0,0 0 1 0 0,0 0 0 0 0,0-1 0 0 0,0 1 0 0 0,0 0 0 0 0,0 0 0 0 0,0-1 0 0 0,0 1 0 0 0,0 0-1 0 0,0-1 1 0 0,0 1 0 0 0,0 0 0 0 0,1 0 0 0 0,-1 0 0 0 0,0 0 0 0 0,0 0 0 0 0,0-1 0 0 0,1 1 6 0 0,0-3 161 0 0,0 2-142 0 0,-1 0-1 0 0,1 0 1 0 0,0 0 0 0 0,-1 0-1 0 0,1 0 1 0 0,0 0-1 0 0,0 0 1 0 0,-1 0-1 0 0,2 0 1 0 0,-1 1 0 0 0,-1-1-1 0 0,1 0 1 0 0,1 0-19 0 0,0 2-28 0 0,-2-1 26 0 0,0 0 0 0 0,0 0 1 0 0,0 0-1 0 0,0 0 1 0 0,0 0-1 0 0,0 0 0 0 0,0 0 1 0 0,0 0-1 0 0,1 0 0 0 0,-1 0 1 0 0,0 0-1 0 0,0 1 0 0 0,0-1 1 0 0,0 0-1 0 0,0 0 0 0 0,0 0 1 0 0,0 0-1 0 0,0 0 0 0 0,0 0 1 0 0,0 0-1 0 0,0 0 0 0 0,0 0 1 0 0,0 0-1 0 0,0 0 0 0 0,0 0 1 0 0,0 0-1 0 0,0 0 1 0 0,0 0-1 0 0,0 0 0 0 0,0 0 1 0 0,0-1-1 0 0,0 1 0 0 0,0 0 1 0 0,1 0-1 0 0,-1 0 0 0 0,0 0 1 0 0,0 0-1 0 0,0 0 0 0 0,0 0 1 0 0,0 0-1 0 0,0 0 0 0 0,0 0 1 0 0,0 0-1 0 0,0 0 0 0 0,0 0 1 0 0,0 0-1 0 0,0 0 0 0 0,0-1 1 0 0,0 1-1 0 0,0 0 1 0 0,0 0-1 0 0,0 0 0 0 0,0 0 1 0 0,0 0-1 0 0,0 0 0 0 0,0 0 1 0 0,0 0-1 0 0,0 0 0 0 0,0 0 2 0 0,1 0 11 0 0,-1-1 0 0 0,0 1-1 0 0,0-1 1 0 0,1 0-1 0 0,-1 1 1 0 0,0 0 0 0 0,0 0-1 0 0,0-1 1 0 0,1 1 0 0 0,-1-1-1 0 0,0 1 1 0 0,1-1 0 0 0,-1 1-1 0 0,1 0 1 0 0,-1 0-1 0 0,0 0 1 0 0,1-1 0 0 0,-1 1-1 0 0,1 0-10 0 0,3-3 5 0 0,-1 0 86 0 0,-2 2-99 0 0,0 0 1 0 0,0 1-1 0 0,-1 0 0 0 0,1-1 0 0 0,0 0 1 0 0,0 1-1 0 0,-1-1 0 0 0,1 1 0 0 0,0 0 1 0 0,0 0-1 0 0,-1-1 0 0 0,1 1 0 0 0,0 0 0 0 0,0-1 1 0 0,0 1 7 0 0,0 0 23 0 0,-1-1 1 0 0,1 1 0 0 0,-1 0 0 0 0,1 0-1 0 0,-1-1 1 0 0,1 0 0 0 0,0 1 0 0 0,-1-1-1 0 0,0 1 1 0 0,0 0 0 0 0,1-2-24 0 0,1 0 48 0 0,10-4-171 0 0,-10 4 126 0 0,1 0 0 0 0,0 0 0 0 0,0 0 0 0 0,0 1 0 0 0,0-1 0 0 0,0 1 0 0 0,0 0 0 0 0,3 0-3 0 0,4-2-28 0 0,-8 3 33 0 0,1 0 0 0 0,-1-1 0 0 0,0 0 0 0 0,0 0 0 0 0,1 1 0 0 0,-1-1 0 0 0,0-1 0 0 0,0 2 0 0 0,1-2 0 0 0,-2 1 0 0 0,2-1-5 0 0,-1 1 5 0 0,-1 1-1 0 0,1-1 1 0 0,-2 0-1 0 0,2 0 1 0 0,-1 1-1 0 0,1 0 1 0 0,-1 0-1 0 0,2-1-4 0 0,-2 1 4 0 0,1 0 0 0 0,-1-1 1 0 0,0 1-1 0 0,0-1 0 0 0,0 1 0 0 0,1 0 0 0 0,-2-1 0 0 0,2 1 0 0 0,-1-1 0 0 0,1 0-4 0 0,-2 1 1 0 0,1-1-1 0 0,-1 0 0 0 0,1 0 0 0 0,-1 1 0 0 0,1 0 0 0 0,0 0 0 0 0,-1-1 0 0 0,1 1 0 0 0,0-1 0 0 0,0 1 0 0 0,-1 0 1 0 0,1-1-1 0 0,0 1 0 0 0,0 0 0 0 0,1-1-36 0 0,0-1 21 0 0,0 2 19 0 0,-1 0 0 0 0,1 0 0 0 0,-2 0 0 0 0,2-1 0 0 0,-1 1-1 0 0,1-1 1 0 0,-1 0 0 0 0,1 1-4 0 0,7-4-10 0 0,-2 2-54 0 0,-7 1 65 0 0,1 0-1 0 0,0 1 1 0 0,0-1 0 0 0,-1 1 0 0 0,2 0 0 0 0,-1 0-1 0 0,-1 0 1 0 0,1 0 0 0 0,1-1-1 0 0,-1 1 7 0 0,0 0 0 0 0,-1 0 0 0 0,1 0 0 0 0,1-1 0 0 0,-2 1-1 0 0,1 0 1 0 0,0-1 0 0 0,0 1 0 0 0,0 0 0 0 0,0 0 0 0 0,0-1 0 0 0,-1 1 0 0 0,1-1 0 0 0,0 0-1 0 0,0 1 1 0 0,-1-1 0 0 0,1 0 0 0 0,1 0-7 0 0,5-4 15 0 0,-5 4-1 0 0,-1 0 0 0 0,0 0 0 0 0,0 0-1 0 0,1 1 1 0 0,-1-2 0 0 0,2 1-14 0 0,6-4-43 0 0,-8 4 47 0 0,0 1 0 0 0,0 0 0 0 0,-1-1 0 0 0,2 1 0 0 0,-1-1 0 0 0,-1 1 1 0 0,1-1-1 0 0,1 1 0 0 0,-2 0 0 0 0,1 0 0 0 0,1 0 0 0 0,-2 0-4 0 0,3-2-16 0 0,-1 1 0 0 0,-1-2-1 0 0,2 2 1 0 0,-2-1 0 0 0,1 0 0 0 0,0-1 16 0 0,3-1 106 0 0,0 2-43 0 0,-2 1-137 0 0,-2 1 75 0 0,-1 0 0 0 0,0 0 0 0 0,0 0-1 0 0,0 0 1 0 0,1 0 0 0 0,-1 0 0 0 0,0 0 0 0 0,0 0 0 0 0,1 0 0 0 0,-1 0 0 0 0,0 0-1 0 0,0 0 1 0 0,0-1 0 0 0,0 1 0 0 0,0 0 0 0 0,0 0 0 0 0,0 0 0 0 0,0 0 0 0 0,0 0-1 0 0,1 0 1 0 0,-1-1 0 0 0,0 1 0 0 0,0 0 0 0 0,0 0 0 0 0,0 0 0 0 0,0 0 0 0 0,1 0-1 0 0,-1 0 1 0 0,0 0 0 0 0,0 0 0 0 0,0-1 0 0 0,0 1 0 0 0,0 0-1 0 0,1-2-48 0 0,-1 2-3 0 0,-3 5 90 0 0,3-4-37 0 0,-1-1 0 0 0,0 0 0 0 0,0 0 0 0 0,1 1 0 0 0,-1-1 0 0 0,0 1 0 0 0,0-1 0 0 0,1 0 0 0 0,-1 0-2 0 0,-7 4 19 0 0,2 1-163 0 0,-3 1 126 0 0,0 1-1 0 0,0 0 0 0 0,0-1 0 0 0,-1-1 1 0 0,-2 1 18 0 0,11-5 1 0 0,-2 0-43 0 0,0 0-1 0 0,1 0 1 0 0,-1 0-1 0 0,1 1 1 0 0,0-1-1 0 0,-2 2 43 0 0,3-2-12 0 0,0-1-1 0 0,1 0 1 0 0,0 1 0 0 0,-1-1-1 0 0,1 0 1 0 0,-1 1-1 0 0,0-1 1 0 0,1 0-1 0 0,0 0 1 0 0,-1 0-1 0 0,0 0 1 0 0,1 0-1 0 0,-1 0 13 0 0,-4 1-16 0 0,3 0-91 0 0,1-1 103 0 0,1 0 0 0 0,0-1 0 0 0,0 1 0 0 0,0 0 0 0 0,0 0 1 0 0,0 0-1 0 0,0 0 0 0 0,0 0 0 0 0,0 0 0 0 0,-1 0 0 0 0,1 0 0 0 0,0 0 1 0 0,0 0-1 0 0,0 0 0 0 0,0 0 0 0 0,0 0 0 0 0,0 0 0 0 0,0 0 1 0 0,0 1-1 0 0,0-1 0 0 0,0 0 0 0 0,0 0 0 0 0,0 0 0 0 0,0 0 0 0 0,0 0 1 0 0,0 0-1 0 0,0 0 0 0 0,0 0 0 0 0,0 0 0 0 0,0 0 0 0 0,0 0 0 0 0,0 0 1 0 0,0 0-1 0 0,-1 1 0 0 0,1-1 0 0 0,0 0 0 0 0,0 0 4 0 0,1-1 2 0 0,1-1 18 0 0,1-1 0 0 0,-1 0 0 0 0,0 1 0 0 0,1-2-20 0 0,0 0-12 0 0,1 0 1 0 0,0 0 0 0 0,0 1 0 0 0,-1 0-1 0 0,2-1 1 0 0,-1 1 0 0 0,2-1 11 0 0,-5 3 1 0 0,0 1 6 0 0,-1 0 0 0 0,1 0-1 0 0,0-1 1 0 0,0 0 0 0 0,-1 1-1 0 0,1-1 1 0 0,0 1 0 0 0,0-1-1 0 0,-1 0 1 0 0,0 1 0 0 0,1-1-1 0 0,0 1 1 0 0,-1-1 0 0 0,1 0-1 0 0,-1 0 1 0 0,0 0 0 0 0,0 0-1 0 0,1 0-6 0 0,-4 2 37 0 0,0 0 0 0 0,1 0-1 0 0,-1 0 1 0 0,-1 1-37 0 0,-40 28-421 0 0,29-19 366 0 0,4-4-95 0 0,-9 5 150 0 0,13-9-23 0 0,0 1 0 0 0,0 1 0 0 0,0 0 1 0 0,0 0-1 0 0,-3 4 23 0 0,7-7-70 0 0,5-2-83 0 0,2-1 120 0 0,-1-1 45 0 0,0 2 0 0 0,0-2 0 0 0,-1 1 0 0 0,1-1 0 0 0,-1 1 0 0 0,0-1 0 0 0,1 1 0 0 0,0-2 0 0 0,0 0-12 0 0,11-8 165 0 0,6-2 1 0 0,-9 5-54 0 0,1 1 0 0 0,9-5-112 0 0,-11 6-24 0 0,-8 5-7 0 0,0 0 0 0 0,-1 0-1 0 0,1 0 1 0 0,0-1 0 0 0,0 2 0 0 0,1-1 31 0 0,-2 0 8 0 0,0 1 0 0 0,-1-1 0 0 0,1 1 0 0 0,0 0 1 0 0,0-1-1 0 0,-1 1 0 0 0,1-1 0 0 0,0 0 0 0 0,0 1-8 0 0,-1-1-7 0 0,1 1 0 0 0,-1-1 1 0 0,1 1-1 0 0,-1 0 0 0 0,1-1 0 0 0,-1 1 0 0 0,0 0 0 0 0,1 0 1 0 0,-1 0-1 0 0,1-1 0 0 0,0 1 0 0 0,-1 0 0 0 0,0 0 1 0 0,1 0-1 0 0,0-1 0 0 0,0 1 7 0 0,-1 0 13 0 0,0 0 0 0 0,1 0 0 0 0,0 0 0 0 0,0-1 0 0 0,-1 1 0 0 0,0 0 1 0 0,1 0-1 0 0,0 0 0 0 0,-1 0 0 0 0,1-1 0 0 0,-1 1 0 0 0,0-1 0 0 0,1 1 0 0 0,-1-1 0 0 0,1 1 0 0 0,-1 0 1 0 0,1-1-14 0 0,-1 0-6 0 0,0 1 1 0 0,0-1 0 0 0,1 1 0 0 0,-1 0 0 0 0,0 0 0 0 0,1 0 0 0 0,-1-1 0 0 0,1 1 0 0 0,-1 0 0 0 0,0-1-1 0 0,0 1 1 0 0,1 0 0 0 0,-1 0 0 0 0,1-1 0 0 0,-1 1 0 0 0,1 0 0 0 0,-1 0 0 0 0,0 0 0 0 0,0 0 0 0 0,1 0-1 0 0,-1 0 1 0 0,1 0 0 0 0,0 0 5 0 0,-1 0 3 0 0,0 0 1 0 0,1 0-1 0 0,-1 0 0 0 0,0 0 1 0 0,1 0-1 0 0,-1 0 0 0 0,1 0 0 0 0,-1 0 1 0 0,0-1-1 0 0,0 1 0 0 0,1 0 1 0 0,-1 0-1 0 0,0-1 0 0 0,1 1 0 0 0,-1 0 1 0 0,0-1-1 0 0,1 1 0 0 0,-1 0 0 0 0,0 0 1 0 0,0 0-1 0 0,0-1 0 0 0,0 1 1 0 0,0-1-4 0 0,1 1 5 0 0,-1 0 1 0 0,1-1-1 0 0,0 1 1 0 0,-1-1-1 0 0,0 1 1 0 0,0-1-1 0 0,1 1 1 0 0,0 0-1 0 0,0 0 1 0 0,-1-1-6 0 0,6-2-85 0 0,-6 3 95 0 0,0-1 0 0 0,1 1 0 0 0,-1 0 1 0 0,1-1-1 0 0,0 1 0 0 0,-1 0 0 0 0,0 0 0 0 0,1 0 0 0 0,-1 0 0 0 0,1 0 1 0 0,0 0-1 0 0,-1-1 0 0 0,0 1 0 0 0,1 0 0 0 0,0 0 0 0 0,0 0 1 0 0,-1 0-1 0 0,0 0 0 0 0,1 1-10 0 0,4-5-48 0 0,-2 1-79 0 0,0 0 220 0 0,0-1-165 0 0,-3 4 73 0 0,0 1-1 0 0,0-1 0 0 0,0 0 0 0 0,0 0 0 0 0,0 0 0 0 0,0 0 0 0 0,0 0 0 0 0,0 0 0 0 0,0 0 0 0 0,0 0 0 0 0,0 0 0 0 0,0 0 0 0 0,0 0 0 0 0,0 0 0 0 0,0 0 0 0 0,0 0 0 0 0,0 0 1 0 0,0 0-1 0 0,0 0 0 0 0,0 0 0 0 0,0 0 0 0 0,0 0 0 0 0,0 0 0 0 0,0 0 0 0 0,0 1 0 0 0,0-1 0 0 0,0 0 0 0 0,0 0 0 0 0,0 0 0 0 0,0 0 0 0 0,0 0 0 0 0,0 0 0 0 0,0 0 0 0 0,0 0 1 0 0,1 0-1 0 0,-1 0 0 0 0,0 0 0 0 0,0 0 0 0 0,0 0 0 0 0,0 0 0 0 0,0 0 0 0 0,0 0 0 0 0,0 0 0 0 0,0 0 0 0 0,0 0 0 0 0,0 0 0 0 0,0 0 0 0 0,0 0 0 0 0,0 0 0 0 0,0 0 0 0 0,0 0 1 0 0,0 0-1 0 0,0 0 0 0 0,0 0 0 0 0,0 0 0 0 0,0 0 0 0 0,0 0 0 0 0,1 0 0 0 0,-1 0 0 0 0,0 0 0 0 0,0 0 0 0 0,0 0 0 0 0,0 0 0 0 0,0 0 0 0 0,0 0 0 0 0,0-1 0 0 0,0 1 0 0 0,0 0 1 0 0,0 0-1 0 0,0 0 2 0 0,0 0 1 0 0,0 0-1 0 0,0 0 1 0 0,0 0 0 0 0,0 0-1 0 0,0 0 1 0 0,0 0-1 0 0,0 0 1 0 0,0 0-1 0 0,0 0 1 0 0,0 0 0 0 0,0 0-1 0 0,0 0 1 0 0,0 0-1 0 0,0 0 1 0 0,0 0 0 0 0,-1 0-1 0 0,1 0 1 0 0,0 0-1 0 0,0 0 1 0 0,0 0-1 0 0,0 0 1 0 0,0 0 0 0 0,0 0-1 0 0,0 0 1 0 0,0 0-1 0 0,0 0 1 0 0,0 0 0 0 0,0 0-1 0 0,0 0 1 0 0,0 0-1 0 0,0 0 1 0 0,0 0-1 0 0,0 0 1 0 0,0 0 0 0 0,0 0-1 0 0,0 0 1 0 0,0 0-1 0 0,0 0 1 0 0,0 0 0 0 0,0 0-1 0 0,0 0 1 0 0,0 0-1 0 0,0 0 1 0 0,0 0 0 0 0,0 0-1 0 0,-1 0 1 0 0,1 0-1 0 0,0 0 1 0 0,0 0-1 0 0,0 0 1 0 0,0 0 0 0 0,0 0-1 0 0,0 0 1 0 0,0 0-1 0 0,0 0 1 0 0,0 0 0 0 0,0 0-1 0 0,0 0 1 0 0,0 0-1 0 0,0 0 1 0 0,0 0-1 0 0,0 0 1 0 0,0 0 0 0 0,0 0-3 0 0,0 1 8 0 0,1-2-39 0 0,-2-1 33 0 0,1 2-1 0 0,0 0-1 0 0,0 0 0 0 0,0 0 1 0 0,0 0-1 0 0,0 0 1 0 0,0 0-1 0 0,0 0 1 0 0,0 0-1 0 0,0 0 0 0 0,0 0 1 0 0,0 0-1 0 0,0 0 1 0 0,0 0-1 0 0,0 0 1 0 0,0 0-1 0 0,0 0 0 0 0,0 0 1 0 0,0 0-1 0 0,0 0 1 0 0,0 0-1 0 0,0 0 1 0 0,0 0-1 0 0,0 0 0 0 0,0 0 1 0 0,0 0-1 0 0,0 0 1 0 0,0 0-1 0 0,0 0 1 0 0,0 0-1 0 0,0 0 0 0 0,0 0 1 0 0,0 0-1 0 0,0 0 1 0 0,0 0-1 0 0,0 0 1 0 0,0 0-1 0 0,0 0 0 0 0,0 0 1 0 0,0 0-1 0 0,0 0 1 0 0,0 0-1 0 0,0 0 1 0 0,0 0-1 0 0,0 0 0 0 0,0 0 1 0 0,0 0-1 0 0,0 0 1 0 0,0 0-1 0 0,0 0 1 0 0,0 0-1 0 0,0 0 0 0 0,0 0-7 0 0,1 0-1 0 0,-1 0 1 0 0,0 0 0 0 0,1 0 0 0 0,-1 0-1 0 0,0-1 1 0 0,1 1 0 0 0,-1 0 0 0 0,0 0-1 0 0,0 0 1 0 0,0-1 0 0 0,0 1 0 0 0,0 0-1 0 0,1-1 1 0 0,-1 1 0 0 0,0 0 0 0 0,0 0-1 0 0,0 0 1 0 0,1 0 0 0 0,-1 0-1 0 0,0-1 8 0 0,0 1 4 0 0,0 0-1 0 0,0-1 0 0 0,0 1 0 0 0,0 0 0 0 0,1 0 0 0 0,-1-1 0 0 0,0 1 0 0 0,0 0 0 0 0,0 0 0 0 0,0 0 0 0 0,0 0 0 0 0,0 0 0 0 0,0 0 0 0 0,0 0 0 0 0,0 0 0 0 0,1-1 0 0 0,-1 1 0 0 0,0 0 0 0 0,0 0 0 0 0,0 0 0 0 0,1 0 0 0 0,-1 0 1 0 0,0 0-1 0 0,0-1 0 0 0,1 1 0 0 0,-1 0 0 0 0,0 0 0 0 0,0 0 0 0 0,0 0 0 0 0,0 0 0 0 0,0 0 0 0 0,1 0 0 0 0,-1 0 0 0 0,0 0 0 0 0,0 0 0 0 0,1 0 0 0 0,-1 1 0 0 0,0-1 0 0 0,1 0 0 0 0,-1 0 0 0 0,0 0 0 0 0,0 0 0 0 0,0 0 0 0 0,0 0 1 0 0,0 1-1 0 0,0-1 0 0 0,0 0-3 0 0,0 0-3 0 0,0 0 1 0 0,0 0 0 0 0,0 0 0 0 0,0 0 0 0 0,0 0-1 0 0,0 0 1 0 0,0-1 0 0 0,0 1 0 0 0,0 0 0 0 0,1 0 0 0 0,-1 0-1 0 0,0 0 1 0 0,0 0 0 0 0,0 0 0 0 0,0 0 0 0 0,0 0-1 0 0,0 0 1 0 0,0 0 0 0 0,0 0 0 0 0,0 0 0 0 0,0 0-1 0 0,0 0 1 0 0,0 0 0 0 0,0 0 0 0 0,0 0 0 0 0,0-1-1 0 0,0 1 1 0 0,0 0 0 0 0,0 0 0 0 0,0 0 0 0 0,0 0-1 0 0,0 0 1 0 0,1 0 0 0 0,-1 0 0 0 0,0 0 0 0 0,0 0 0 0 0,0 0-1 0 0,0 0 1 0 0,0 0 0 0 0,0 0 0 0 0,0 0 0 0 0,0 0-1 0 0,0 0 1 0 0,0 0 0 0 0,0 0 0 0 0,0 0 0 0 0,0 0-1 0 0,0 0 1 0 0,1 0 0 0 0,-1 0 0 0 0,0 0 0 0 0,0 0-1 0 0,0 0 1 0 0,0 1 0 0 0,0-1 0 0 0,0 0 0 0 0,0 0 0 0 0,0 0-1 0 0,0 0 3 0 0,0-2-25 0 0,0 2-21 0 0,0 0 49 0 0,0 0-1 0 0,0 0 1 0 0,0 0 0 0 0,0 0-1 0 0,0 0 1 0 0,0 0 0 0 0,0 0-1 0 0,0 0 1 0 0,0 0-1 0 0,0 0 1 0 0,0 0 0 0 0,0 0-1 0 0,0 0 1 0 0,0 0 0 0 0,1 0-1 0 0,-1 0 1 0 0,0 0 0 0 0,0 0-1 0 0,0 0 1 0 0,0 0-1 0 0,0 0 1 0 0,0 0 0 0 0,0 0-1 0 0,0 0 1 0 0,0 0 0 0 0,0 0-1 0 0,0 0 1 0 0,1 0 0 0 0,-1 0-1 0 0,0 0 1 0 0,0 0-1 0 0,0 0 1 0 0,0 0 0 0 0,0 0-1 0 0,0 0 1 0 0,0 0 0 0 0,0 0-1 0 0,0 0 1 0 0,0 0 0 0 0,0 0-1 0 0,0 0 1 0 0,0 0-1 0 0,1 0 1 0 0,-1 0 0 0 0,0 0-1 0 0,0 0 1 0 0,0 0 0 0 0,0 0-1 0 0,0 0 1 0 0,0 0-1 0 0,0 0 1 0 0,0 0 0 0 0,0 1-1 0 0,0-1 1 0 0,0 0 0 0 0,0 0-1 0 0,0 0 1 0 0,0 0 0 0 0,0 0-1 0 0,0 0 1 0 0,0 0-1 0 0,0 0 1 0 0,0 0 0 0 0,0 0-1 0 0,0 0 1 0 0,0 1 0 0 0,0-1-3 0 0,3-4-79 0 0,2 2 146 0 0,-5 2-65 0 0,0 0 0 0 0,0 0 0 0 0,0 0 0 0 0,0 0 0 0 0,1 0-1 0 0,-1 0 1 0 0,0 0 0 0 0,0 0 0 0 0,0 0 0 0 0,0 0 0 0 0,0 0-1 0 0,0 0 1 0 0,0 0 0 0 0,0 0 0 0 0,0 0 0 0 0,0-1 0 0 0,0 1-1 0 0,0 0 1 0 0,0 0 0 0 0,0 0 0 0 0,0 0 0 0 0,0 0-1 0 0,0 0 1 0 0,0 0 0 0 0,0 0 0 0 0,0 0 0 0 0,0 0 0 0 0,0 0-1 0 0,0 0 1 0 0,0 0 0 0 0,0 0 0 0 0,0 0 0 0 0,1-1 0 0 0,-1 1-1 0 0,0 0 1 0 0,0 0 0 0 0,0 0 0 0 0,0 0 0 0 0,0 0 0 0 0,0 0-1 0 0,0 0 1 0 0,0 0 0 0 0,0 0 0 0 0,0 0-2 0 0,-1 0 52 0 0,2 1-68 0 0,-1-1 14 0 0,0 0 1 0 0,0 0-1 0 0,0 0 0 0 0,0 0 1 0 0,0 0-1 0 0,0 0 1 0 0,0 0-1 0 0,0 0 1 0 0,0 0-1 0 0,0 0 1 0 0,0 0-1 0 0,0 0 0 0 0,0 0 1 0 0,0 0-1 0 0,0 0 1 0 0,0-1-1 0 0,0 1 1 0 0,1 0-1 0 0,-1 0 0 0 0,0 0 1 0 0,0 0-1 0 0,0 0 1 0 0,0 0-1 0 0,0 0 1 0 0,0 0-1 0 0,0 0 1 0 0,0 0-1 0 0,0 0 0 0 0,0 0 1 0 0,0 0-1 0 0,0 0 1 0 0,0 0-1 0 0,0 0 1 0 0,0 0-1 0 0,0 0 0 0 0,0 0 1 0 0,0 0-1 0 0,0 0 1 0 0,0 0-1 0 0,1 0 1 0 0,-1 0-1 0 0,0 0 0 0 0,0 0 1 0 0,0 0-1 0 0,0 0 1 0 0,0 0-1 0 0,0 0 1 0 0,0 0-1 0 0,0 0 1 0 0,0 1-1 0 0,0-1 0 0 0,0 0 1 0 0,0 0-1 0 0,0 0 1 0 0,0 0-1 0 0,0 0 1 0 0,0 0 1 0 0,6 1 6 0 0,-2-4 5 0 0,-3 3-10 0 0,-1 0 0 0 0,1-1 0 0 0,-1 1-1 0 0,0 0 1 0 0,0 0 0 0 0,0-1 0 0 0,1 1-1 0 0,-1 0 1 0 0,0 0 0 0 0,1 0 0 0 0,-1 0 0 0 0,0-1-1 0 0,1 1 1 0 0,-1-1 0 0 0,0 1 0 0 0,0 0-1 0 0,0-1 0 0 0,0 1 2 0 0,0 0-1 0 0,0 0 0 0 0,0 0 1 0 0,0 0-1 0 0,0 0 0 0 0,0 0 1 0 0,0 0-1 0 0,0 0 0 0 0,0-1 1 0 0,0 1-1 0 0,0 0 0 0 0,0 0 1 0 0,0 0-1 0 0,0 0 0 0 0,0 0 1 0 0,0 0-1 0 0,1 0 0 0 0,-1-1 1 0 0,0 1-1 0 0,0 0 0 0 0,0 0 1 0 0,0 0-1 0 0,0 0 0 0 0,0 0 1 0 0,0 0-1 0 0,0 0 1 0 0,1 0-1 0 0,-1 0 0 0 0,0 0 1 0 0,0 0-1 0 0,0 0 0 0 0,0 0 1 0 0,0 0-1 0 0,0 0 0 0 0,1 0 1 0 0,-1 0-1 0 0,0 0 0 0 0,0 0 1 0 0,0 0-1 0 0,0 0 0 0 0,0 0 1 0 0,0 0-1 0 0,0 0-1 0 0,0 2 56 0 0,1-2-41 0 0,0 1 0 0 0,-1 0 0 0 0,1 0 0 0 0,-1-1 0 0 0,0 2 0 0 0,0-1 0 0 0,1-1 1 0 0,-1 1-1 0 0,0 0 0 0 0,0 0 0 0 0,1 0 0 0 0,-1 0 0 0 0,0 0 0 0 0,0 0 0 0 0,0 0 0 0 0,-1 0 1 0 0,1 0-1 0 0,0 1-15 0 0,-1-1 10 0 0,1 1 0 0 0,0-2 0 0 0,0 2 0 0 0,0-1-1 0 0,0 1 1 0 0,0-1 0 0 0,0 1 0 0 0,0-1 0 0 0,0 1 0 0 0,0-1 0 0 0,0 1 0 0 0,1-1 0 0 0,-1 0 0 0 0,1 1 0 0 0,0 0-10 0 0,1 2-140 0 0,-2-3 144 0 0,1 0-1 0 0,-1-1 0 0 0,0 1 0 0 0,0 0 0 0 0,0 0 0 0 0,1-1 1 0 0,-1 0-1 0 0,1 1 0 0 0,0 0 0 0 0,-1 0-3 0 0,1-1 3 0 0,-1 1 0 0 0,1 1 0 0 0,0-2 0 0 0,-1 1 0 0 0,0 0 0 0 0,1 0 0 0 0,-1 0 0 0 0,1 0 0 0 0,-1 0 0 0 0,0 0-1 0 0,0 1 1 0 0,0-2 0 0 0,0 3-3 0 0,0-2 1 0 0,1 1-1 0 0,-1-1 1 0 0,1 1-1 0 0,-1-1 1 0 0,1 1-1 0 0,-1-1 0 0 0,3 3 92 0 0,-3-4-88 0 0,0 1 0 0 0,0-1 0 0 0,0 0 0 0 0,1 1-1 0 0,-1-1 1 0 0,0 1 0 0 0,1-1 0 0 0,-1 1 0 0 0,0-1-1 0 0,0 0 1 0 0,0 1 0 0 0,1-1 0 0 0,-1 1 0 0 0,0 0-1 0 0,0-1 1 0 0,0 0 0 0 0,0 1 0 0 0,0-1 0 0 0,0 1-1 0 0,0 0-3 0 0,0-1 9 0 0,0 1 0 0 0,0 1 0 0 0,0-2-1 0 0,0 1 1 0 0,0 0 0 0 0,0 0 0 0 0,0 0-1 0 0,0 0 1 0 0,1 0 0 0 0,-1-1 0 0 0,1 1-1 0 0,0 0 1 0 0,-1 0-9 0 0,0 0 8 0 0,1 1-1 0 0,0-1 0 0 0,-1 0 0 0 0,1 0 1 0 0,-1 0-1 0 0,0 1 0 0 0,0-1 0 0 0,1 1-7 0 0,-1 2 9 0 0,1 1 0 0 0,0-1 0 0 0,-1 1 0 0 0,1-1 0 0 0,1 1-9 0 0,2 13 23 0 0,-3-18-14 0 0,-1 1 0 0 0,1 0 0 0 0,-1 0-1 0 0,0 0 1 0 0,1 0 0 0 0,0 0 0 0 0,0-1-1 0 0,-1 0 1 0 0,1 1 0 0 0,0 0-1 0 0,0 0 1 0 0,-1-1 0 0 0,1 0-9 0 0,1 1-121 0 0,-2-1 155 0 0,1 2 112 0 0,-8-20-168 0 0,6 14 15 0 0,-1 1 0 0 0,1 0 1 0 0,-1 0-1 0 0,0 0 0 0 0,1 0 0 0 0,-2 0 0 0 0,1 0 0 0 0,-2-2 7 0 0,4 5 14 0 0,-1 0-1 0 0,0-1 1 0 0,0 0-1 0 0,1 1 1 0 0,-2-1-1 0 0,1 1 1 0 0,1 0-1 0 0,-1 0 1 0 0,0-1-14 0 0,-7-3 3 0 0,7 3-3 0 0,1 1 1 0 0,-2 0 0 0 0,1-1 0 0 0,0 0-1 0 0,0 1 1 0 0,0-1 0 0 0,0 1-1 0 0,-1 0 1 0 0,2 0 0 0 0,-2 0 0 0 0,1-1-1 0 0,0 1 1 0 0,-1 0 0 0 0,2 0 0 0 0,-3 0-1 0 0,-3 1 14 0 0,1-1-1 0 0,-1 1 1 0 0,1 1-14 0 0,0-1 52 0 0,1 0-60 0 0,0 0 0 0 0,0 0 1 0 0,1 1-1 0 0,-1-1 0 0 0,0 1 1 0 0,0 0-1 0 0,1-1 1 0 0,0 2-1 0 0,-3 1 8 0 0,0 1 36 0 0,2-1-1 0 0,-1 1 1 0 0,1 0-1 0 0,0-1 1 0 0,-3 6-36 0 0,4-5 0 0 0,0 0 0 0 0,1-1 0 0 0,-1 2 1 0 0,1-2-1 0 0,0 1 0 0 0,0 0 0 0 0,1 1 0 0 0,-1 3 0 0 0,1-8 5 0 0,1 1-9 0 0,0 0 1 0 0,0-1-1 0 0,0 2 1 0 0,-1-2-1 0 0,1 1 1 0 0,0 0-1 0 0,1 1 4 0 0,-1-3 2 0 0,0 1 0 0 0,0-1 0 0 0,0 0 0 0 0,0 1 0 0 0,0 0-1 0 0,0-1 1 0 0,1 1 0 0 0,-1-1 0 0 0,1 0 0 0 0,-1 1 0 0 0,0-1 0 0 0,1 1 0 0 0,-1-1-1 0 0,0 1 1 0 0,1-1 0 0 0,-1 0 0 0 0,1 0 0 0 0,-1 0 0 0 0,1 1 0 0 0,-1-1 0 0 0,0 0 0 0 0,1 1-1 0 0,0-1 1 0 0,-1 0 0 0 0,1 0 0 0 0,-1 1 0 0 0,1-1-2 0 0,0 0-1 0 0,0 0 1 0 0,-1 0-1 0 0,1 0 0 0 0,0 0 0 0 0,0 0 1 0 0,-1 0-1 0 0,1 0 0 0 0,0 0 1 0 0,0-1-1 0 0,-1 1 0 0 0,1 0 1 0 0,0-1-1 0 0,0 1 0 0 0,-1 0 1 0 0,1-1-1 0 0,-1 1 0 0 0,1 0 1 0 0,0-1-1 0 0,-1 1 0 0 0,1-1 1 0 0,-1 1-1 0 0,1-1 0 0 0,0 1 1 0 0,-1-1-1 0 0,0 0 0 0 0,1 1 1 0 0,-1-1-1 0 0,1 1 0 0 0,-1-1 1 0 0,1 0-1 0 0,1-3-4 0 0,0-1-1 0 0,0 1 0 0 0,0-1 1 0 0,-1-2 5 0 0,2 1 3 0 0,-1 1 0 0 0,-1 0 0 0 0,1 1 0 0 0,-1-2 0 0 0,-1 2 0 0 0,1-1-1 0 0,0-1 1 0 0,-1 1 0 0 0,0 1 0 0 0,0-2 0 0 0,-1-3-3 0 0,1 9 3 0 0,0 0 0 0 0,0-1 0 0 0,0 1 0 0 0,0-1 0 0 0,0 1 0 0 0,-1-1 0 0 0,1 1 0 0 0,0 0-1 0 0,0 0 1 0 0,0-1 0 0 0,0 1 0 0 0,0-1 0 0 0,-1 1 0 0 0,1-1 0 0 0,0 1 0 0 0,-1 0 0 0 0,1 0 0 0 0,-1 0 0 0 0,1-1 0 0 0,0 1-1 0 0,0-1 1 0 0,-1 1-3 0 0,1 0 5 0 0,-1 0-1 0 0,1 0 1 0 0,-1 0-1 0 0,1 0 1 0 0,0 0-1 0 0,0 0 1 0 0,-1 0-1 0 0,1 0 0 0 0,-1 0 1 0 0,1 0-1 0 0,-1 0 1 0 0,1 0-1 0 0,0 1 1 0 0,0-1-1 0 0,-1 0 1 0 0,1 0-1 0 0,-1 1 1 0 0,1-1-1 0 0,-1 0-4 0 0,-1 2-3 0 0,0-1 1 0 0,0 1-1 0 0,0 0 1 0 0,0 0-1 0 0,0 1 1 0 0,-1 0 2 0 0,0 3-34 0 0,-1 0 1 0 0,0 0 0 0 0,0 0-1 0 0,0 6 34 0 0,-10 26-57 0 0,6-16 41 0 0,-2 7 145 0 0,0 4-129 0 0,8-23 20 0 0,0 0 0 0 0,0 0 0 0 0,1-1 0 0 0,0 2 0 0 0,1 4-20 0 0,0-12-7 0 0,0 0-1 0 0,1 0 1 0 0,-1-1-1 0 0,0 1 1 0 0,1 0-1 0 0,0 0 1 0 0,0 1 7 0 0,0-4-1 0 0,-1 2-1 0 0,1-1 1 0 0,0-1 0 0 0,-1 1 0 0 0,0 0 0 0 0,1 0 0 0 0,-1-1 0 0 0,1 1-1 0 0,0 0 1 0 0,-1 0 0 0 0,1-1 0 0 0,0 0 0 0 0,0 1 0 0 0,-1 0 0 0 0,1-1-1 0 0,0 1 1 0 0,0-1 0 0 0,-1 0 0 0 0,2 1 0 0 0,-1-1 0 0 0,-1 0 0 0 0,1 1-1 0 0,0-1 1 0 0,0 0 1 0 0,1 0 6 0 0,-1 0 0 0 0,-1 0-1 0 0,1 0 1 0 0,0 0 0 0 0,0-1 0 0 0,-1 1 0 0 0,1 0-1 0 0,0-1 1 0 0,0 1 0 0 0,0 0 0 0 0,0 0-1 0 0,0-1 1 0 0,-1 1 0 0 0,0-1 0 0 0,1 0-1 0 0,0 1 1 0 0,0 0 0 0 0,-1-1 0 0 0,1 0-1 0 0,0 0-5 0 0,1-2-3 0 0,1-1 1 0 0,-1 0-1 0 0,2-2 3 0 0,0 0-1 0 0,8-15 25 0 0,-1 0 0 0 0,4-11-24 0 0,16-46 62 0 0,-21 50-59 0 0,1-4 17 0 0,2-13-20 0 0,-12 45 2 0 0,-1 0 1 0 0,0 0-1 0 0,0 0 1 0 0,0 0-1 0 0,0 0 1 0 0,0 0-1 0 0,0 0 1 0 0,0 0-1 0 0,0 0 1 0 0,0 0-1 0 0,0 0 0 0 0,0 0 1 0 0,0 0-1 0 0,0 0 1 0 0,0-1-1 0 0,0 1 1 0 0,0 0-1 0 0,0 0 1 0 0,0 0-1 0 0,0 0 1 0 0,0 0-1 0 0,0 0 1 0 0,0 0-1 0 0,0 0 0 0 0,0 0 1 0 0,0 0-1 0 0,0-1 1 0 0,0 1-1 0 0,0 0 1 0 0,0 0-1 0 0,0 0 1 0 0,0 0-1 0 0,0 0 1 0 0,0 0-1 0 0,0 0 1 0 0,0 0-1 0 0,0 0 0 0 0,-1 0 1 0 0,1 0-1 0 0,0 0 1 0 0,0 0-1 0 0,0 0 1 0 0,0 0-1 0 0,0-1 1 0 0,0 1-1 0 0,0 0 1 0 0,0 0-1 0 0,0 0 1 0 0,0 0-3 0 0,-4 3 1 0 0,-2 3-36 0 0,-2 3 40 0 0,1 0 0 0 0,1 0 0 0 0,0 1 0 0 0,-2 3-5 0 0,-18 42-23 0 0,21-46 10 0 0,-7 20 29 0 0,0-1 1 0 0,3 1-1 0 0,0 1 1 0 0,1 0-1 0 0,1 6-16 0 0,7-35 5 0 0,-3 27 47 0 0,3-25-46 0 0,-1 0 0 0 0,2 0-1 0 0,-1 0 1 0 0,0 0-1 0 0,1 0 1 0 0,-1 0-1 0 0,2 2-5 0 0,-2-4 1 0 0,0-1 0 0 0,1 1 0 0 0,-1 0-1 0 0,0 0 1 0 0,0-1 0 0 0,0 0 0 0 0,1 1-1 0 0,0 0 1 0 0,-1 0 0 0 0,1-1 0 0 0,-1 0 0 0 0,1 2-1 0 0,0-2-1 0 0,-1 0 1 0 0,0 0 0 0 0,1 0-1 0 0,-1 0 1 0 0,0 0 0 0 0,0 0-1 0 0,1 0 1 0 0,-1 0 0 0 0,1 1 0 0 0,-1-1-1 0 0,1 0 1 0 0,-1 0 0 0 0,0 0-1 0 0,0 0 1 0 0,1 0 0 0 0,-1 0-1 0 0,1 0 1 0 0,0-1 0 0 0,-1 1-6 0 0,1 0 0 0 0,0 0 0 0 0,0-1-1 0 0,1 0 1 0 0,-2 1 0 0 0,1 0 0 0 0,0-1 0 0 0,0 0 0 0 0,0 0-1 0 0,0 1 1 0 0,0-1 0 0 0,-1 0 0 0 0,1 0 0 0 0,0 0 6 0 0,6-9 6 0 0,-1 0 0 0 0,0 0 1 0 0,0-1-1 0 0,0-3-6 0 0,17-44 140 0 0,-20 51-108 0 0,15-48-180 0 0,2-18 148 0 0,-19 70 4 0 0,0 1 0 0 0,-1 0-1 0 0,0 1 0 0 0,1-1 1 0 0,-1 0-1 0 0,1 0 1 0 0,-1 1-1 0 0,0-1 0 0 0,0 0 1 0 0,0 1-1 0 0,0-2 0 0 0,-1 2 1 0 0,1-1-1 0 0,-1 0-3 0 0,1 1-2 0 0,0 1-1 0 0,0 0 1 0 0,0 0 0 0 0,0 0 0 0 0,0 0-1 0 0,0 0 1 0 0,0 0 0 0 0,0 0-1 0 0,0-1 1 0 0,0 1 0 0 0,0 0-1 0 0,-1 0 1 0 0,1 0 0 0 0,0 0-1 0 0,0-1 1 0 0,0 1 0 0 0,-1 0 0 0 0,1 0-1 0 0,0 0 1 0 0,0 0 0 0 0,-1 0-1 0 0,1 0 1 0 0,0 0 0 0 0,0 0-1 0 0,0 0 1 0 0,0 0 0 0 0,0 0 0 0 0,0 0-1 0 0,-1 0 1 0 0,1 0 0 0 0,0 0-1 0 0,0 0 1 0 0,-1 0 0 0 0,1 0-1 0 0,0 0 1 0 0,0 0 0 0 0,-1 0 0 0 0,1 0-1 0 0,0 0 1 0 0,0 0 0 0 0,0 1-1 0 0,0-1 1 0 0,0 0 2 0 0,-8 6-81 0 0,2 1 78 0 0,0 1 1 0 0,0 0-1 0 0,1 0 1 0 0,-1 2 2 0 0,-17 35-18 0 0,9-16 14 0 0,9-18 32 0 0,0 0 0 0 0,0 1-1 0 0,1 0 1 0 0,0 0 0 0 0,1 0 0 0 0,-1 10-28 0 0,4-22-6 0 0,0 2-1 0 0,0-1 1 0 0,0 0 0 0 0,0 0 0 0 0,0 0 0 0 0,0 0 0 0 0,0 1 0 0 0,0-1 0 0 0,0 0 0 0 0,0 0 0 0 0,0 0 0 0 0,0 1-1 0 0,1-2 1 0 0,0 3 6 0 0,-1-3 1 0 0,0 0 0 0 0,0 0 0 0 0,0 0-1 0 0,0 0 1 0 0,0 0 0 0 0,0 0-1 0 0,0 0 1 0 0,1 0 0 0 0,-1 0 0 0 0,0 0-1 0 0,0 0 1 0 0,0 0 0 0 0,0 0 0 0 0,1 0-1 0 0,-1 0 1 0 0,0 0 0 0 0,0 0-1 0 0,0 0 1 0 0,1 0 0 0 0,-1 0 0 0 0,0 0-1 0 0,0 0 1 0 0,0 0 0 0 0,0 0 0 0 0,0 0-1 0 0,0 0 1 0 0,0 0 0 0 0,0 0-1 0 0,1 0 1 0 0,-1 0 0 0 0,0 0 0 0 0,0 0-1 0 0,0 0 1 0 0,0 0 0 0 0,1 0 0 0 0,-1-1-1 0 0,0 1 1 0 0,0 0 0 0 0,0 0-1 0 0,0 0 1 0 0,0 0 0 0 0,0-1-1 0 0,6-6 31 0 0,-5 6-31 0 0,3-5-5 0 0,0 1 1 0 0,-1-1 0 0 0,1 0-1 0 0,-2 0 1 0 0,1 0 0 0 0,0-2 4 0 0,4-12 57 0 0,0-6-57 0 0,-6 23 3 0 0,6-25-46 0 0,-1 0-1 0 0,-2 1 1 0 0,1-24 43 0 0,-6 40 28 0 0,-1 7-35 0 0,2 4 6 0 0,0 0 0 0 0,0 0 0 0 0,0 0 1 0 0,0 0-1 0 0,0 0 0 0 0,0-1 1 0 0,0 1-1 0 0,0 0 0 0 0,0 0 1 0 0,0 0-1 0 0,0 0 0 0 0,-1 0 1 0 0,1 0-1 0 0,0 0 0 0 0,0 0 1 0 0,0 0-1 0 0,0 0 0 0 0,0 0 0 0 0,0 0 1 0 0,0 0-1 0 0,-1 0 0 0 0,1 0 1 0 0,0 0-1 0 0,0 0 0 0 0,0 0 1 0 0,0 0-1 0 0,0 0 0 0 0,0 1 1 0 0,0-1-1 0 0,-1 0 0 0 0,1 0 1 0 0,0 0-1 0 0,0 0 0 0 0,0 0 0 0 0,0 0 1 0 0,0 0-1 0 0,0 0 0 0 0,0 0 1 0 0,0 0-1 0 0,0 1 1 0 0,-2 1-32 0 0,0 1 0 0 0,0-1 1 0 0,-1 1-1 0 0,2 0 0 0 0,-1 0 1 0 0,0 0-1 0 0,0 2 32 0 0,-8 25 90 0 0,7-21-67 0 0,-7 20-37 0 0,4-14 8 0 0,1 2 1 0 0,1-1-1 0 0,0 0 1 0 0,0 3 5 0 0,4-18-2 0 0,0 1 1 0 0,0-1 0 0 0,0 1 0 0 0,0 0-1 0 0,0-1 1 0 0,0 1 0 0 0,1-1 0 0 0,-1 1-1 0 0,1 0 2 0 0,-1-1-4 0 0,0-1 0 0 0,0 0 0 0 0,0 1 0 0 0,0-1 0 0 0,0 0 0 0 0,1 0 0 0 0,-1 0 0 0 0,0 0 0 0 0,0 1 0 0 0,1-1 0 0 0,-1 0 0 0 0,0 1 0 0 0,0-1 0 0 0,1 0 0 0 0,-1 0 0 0 0,0 0 0 0 0,0 1 0 0 0,0-1 0 0 0,1 0 0 0 0,-1 0 0 0 0,1 0 4 0 0,-1 0 1 0 0,1 0 0 0 0,-1 0-1 0 0,0 0 1 0 0,1 0 0 0 0,-1 0-1 0 0,1 0 1 0 0,0 0-1 0 0,-1-1 1 0 0,0 1 0 0 0,1 0-1 0 0,-1 0 1 0 0,1-1-1 0 0,-1 1 1 0 0,1 0 0 0 0,-1-1-1 0 0,0 1 1 0 0,0 0 0 0 0,1 0-1 0 0,5-6 5 0 0,0 0 1 0 0,2-2-6 0 0,-2 2-4 0 0,0 1-1 0 0,5-5 5 0 0,-4 4-6 0 0,-5 4 9 0 0,0 1 1 0 0,0-1-1 0 0,0 1 1 0 0,-1-1-1 0 0,2 1 1 0 0,-1 0-1 0 0,-1 0 1 0 0,3 0-4 0 0,-2 0 44 0 0,-1 1-55 0 0,0-1-1 0 0,0 1 1 0 0,-1 0-1 0 0,1-1 0 0 0,0 1 1 0 0,0 0-1 0 0,-1 0 1 0 0,1 0-1 0 0,0 0 1 0 0,0 0 11 0 0,-1 0-4 0 0,0 0-1 0 0,0 0 1 0 0,0 0 0 0 0,0 0 0 0 0,0 0 0 0 0,1 0-1 0 0,-1 1 1 0 0,0-1 0 0 0,0 0 0 0 0,0 0-1 0 0,0 0 1 0 0,0 0 0 0 0,0 0 0 0 0,0 0-1 0 0,0 0 1 0 0,0 1 0 0 0,1-1 0 0 0,-1 0-1 0 0,0 0 1 0 0,0 0 0 0 0,0 0 0 0 0,0 0-1 0 0,0 0 1 0 0,0 1 0 0 0,0-1 0 0 0,0 0-1 0 0,0 0 5 0 0,-2 6 16 0 0,1-2-16 0 0,-1 1 0 0 0,-1-1-1 0 0,0 0 1 0 0,0 1-1 0 0,0-1 1 0 0,-2 2 0 0 0,-9 15-36 0 0,-4 11 45 0 0,6-10 34 0 0,-10 14-43 0 0,14-24-28 0 0,0 1 0 0 0,1 0 0 0 0,0 1 0 0 0,-2 7 28 0 0,-12 28-113 0 0,-2 7 22 0 0,14-34 19 0 0,5-11 54 0 0,0 1-1 0 0,0-1 1 0 0,0 0-1 0 0,1 11 19 0 0,2-20-38 0 0,1 0 0 0 0,-1 1 0 0 0,0-1 0 0 0,1 0 1 0 0,0 0-1 0 0,-1 1 0 0 0,-1-2 0 0 0,2 1 0 0 0,-1 1 0 0 0,-1-2 0 0 0,1 1 0 0 0,0 0 0 0 0,0 0 0 0 0,-2 0 38 0 0,1 2-19 0 0,-1 0-1 0 0,1 0 0 0 0,-1 0 1 0 0,0 3 19 0 0,-5 7-159 0 0,5-5 111 0 0,2-5-108 0 0,1-4 151 0 0,0 0-1 0 0,0 0 0 0 0,0 0 0 0 0,0 0 1 0 0,0 0-1 0 0,0 0 0 0 0,0 0 0 0 0,0 0 0 0 0,0 0 1 0 0,0 0-1 0 0,0 0 0 0 0,1 0 0 0 0,-1 0 1 0 0,0 0-1 0 0,0 0 0 0 0,0 0 0 0 0,0 0 1 0 0,0 0-1 0 0,0 0 0 0 0,0 0 0 0 0,0 0 1 0 0,0 0-1 0 0,0 0 0 0 0,0 0 0 0 0,0 0 1 0 0,0 0-1 0 0,0 1 0 0 0,0-1 0 0 0,0 0 0 0 0,0 0 1 0 0,0 0-1 0 0,0 0 0 0 0,0 0 0 0 0,0 0 1 0 0,0 0-1 0 0,0 0 0 0 0,0-1 0 0 0,0 1 1 0 0,0 0-1 0 0,0 0 0 0 0,0 0 0 0 0,0 0 1 0 0,0 0-1 0 0,1 0 0 0 0,-1 0 0 0 0,0 0 1 0 0,0 0-1 0 0,0 0 0 0 0,0 0 0 0 0,0 0 0 0 0,0 0 7 0 0,1 0 3 0 0,0-1 1 0 0,-1 0 0 0 0,1 0 0 0 0,-1 0 0 0 0,1 0-1 0 0,0 0 1 0 0,-1 1 0 0 0,0-2 0 0 0,1 1 0 0 0,-1 0-5 0 0,2-4 81 0 0,6-7 55 0 0,0 0 0 0 0,0 1 0 0 0,2-2-136 0 0,8-4 83 0 0,-7 8 114 0 0,-10 8-199 0 0,1-1-1 0 0,0 1 0 0 0,0-1 0 0 0,1-1 3 0 0,16-15 179 0 0,34-49-199 0 0,-49 63 3 0 0,-1 0 0 0 0,2 0 0 0 0,-1 0 0 0 0,0 1 0 0 0,1 0-1 0 0,3-2 18 0 0,-4 1 143 0 0,1-1-9 0 0,-5 5-135 0 0,0 0 1 0 0,0 0 0 0 0,0 0 0 0 0,0 0 0 0 0,0 0 0 0 0,0 0 0 0 0,0 0-1 0 0,1-1 1 0 0,-1 1 0 0 0,0 0 0 0 0,0 0 0 0 0,0 0 0 0 0,0 0 0 0 0,0 0-1 0 0,0 0 1 0 0,0 0 0 0 0,0 0 0 0 0,0 0 0 0 0,0 0 0 0 0,1 0 0 0 0,-1 0-1 0 0,0 0 1 0 0,0 0 0 0 0,0 0 0 0 0,0 0 0 0 0,1 0 0 0 0,-1 0 0 0 0,0 0-1 0 0,0 0 1 0 0,-2 3-9 0 0,0-1 0 0 0,1 0-1 0 0,-1 0 1 0 0,1 1 0 0 0,-2 0 9 0 0,-3 6-102 0 0,0 1 0 0 0,-3 0 102 0 0,-9 16 280 0 0,0 5-423 0 0,-3 8 143 0 0,-5 6-268 0 0,23-40 199 0 0,0 1 0 0 0,-3 2 69 0 0,3-4-142 0 0,-1 2 1 0 0,-1 2 141 0 0,1 2-348 0 0,8-19-244 0 0,-1 3 603 0 0,3-6 223 0 0,0 0-1 0 0,4-5-233 0 0,-2 5 195 0 0,0 2-1 0 0,2-3-194 0 0,-2 5 6 0 0,-7 6 14 0 0,-1 2 0 0 0,2-1 0 0 0,-1 0 0 0 0,-1 0 0 0 0,2 1 1 0 0,-1-1-1 0 0,1 0-20 0 0,-1 0-9 0 0,0 1 0 0 0,0 0 0 0 0,0-1-1 0 0,0 0 1 0 0,1 0 0 0 0,-2 0 0 0 0,2-1 9 0 0,20-20 444 0 0,-11 11-394 0 0,-3 4-19 0 0,-1 0 0 0 0,1 1 0 0 0,2-1-31 0 0,9-4 35 0 0,-14 9 3 0 0,0-1-1 0 0,0 1 1 0 0,0-1-1 0 0,-1-1 1 0 0,0 1-1 0 0,0-1-37 0 0,-1 1-23 0 0,0 0-1 0 0,1 1 1 0 0,-1-1-1 0 0,1 1 1 0 0,3-2 23 0 0,3-2 38 0 0,0 0 0 0 0,6-5-38 0 0,-4 0 46 0 0,-9 8-45 0 0,1 1 0 0 0,-1-1 0 0 0,0 1 0 0 0,1 0-1 0 0,0-1 0 0 0,-2 2-13 0 0,-1 0 0 0 0,1 0 0 0 0,-1 1 0 0 0,1-1 0 0 0,-2 0 0 0 0,2 0 0 0 0,-1 0 0 0 0,0-1 13 0 0,0 2 3 0 0,0 0-1 0 0,-1-1 0 0 0,0 1 0 0 0,1 0 0 0 0,0-1 0 0 0,0 1 0 0 0,-1 0 0 0 0,0-1 0 0 0,1 1 1 0 0,0 0-1 0 0,0 0 0 0 0,-1 0 0 0 0,1 0-2 0 0,6-2 119 0 0,3-3-141 0 0,-8 4 12 0 0,1 0-1 0 0,-1-1 1 0 0,1 1 0 0 0,-1-1-1 0 0,1 1 1 0 0,-1-2-1 0 0,1 1 11 0 0,-1 1 1 0 0,0-2 0 0 0,1 2 0 0 0,-1-1 0 0 0,0 1 0 0 0,1-1-1 0 0,8-4-83 0 0,4 0 420 0 0,-8 3-333 0 0,0 0 0 0 0,0 0 0 0 0,1 0-4 0 0,1-1-85 0 0,-7 3 75 0 0,-1 1 0 0 0,1-1 1 0 0,-1 0-1 0 0,2 0 0 0 0,-2 1 1 0 0,1 0-1 0 0,0-1 10 0 0,-1 1 0 0 0,0-1 0 0 0,1 1 0 0 0,-2-1 0 0 0,2 1 0 0 0,-1 0 1 0 0,0-1-1 0 0,0 0 0 0 0,0 0 0 0 0,0 1 0 0 0,1-1 0 0 0,-2 0 0 0 0,2 0-35 0 0,-1 0 0 0 0,0 0 0 0 0,1 0 0 0 0,-1 1 0 0 0,0-1-1 0 0,2 0 36 0 0,-2 1 17 0 0,-1-1-1 0 0,0 1 0 0 0,1 0 0 0 0,0 0 1 0 0,0 0-1 0 0,-1 0 0 0 0,1 0 0 0 0,0 0 0 0 0,0 0 1 0 0,0 0-17 0 0,0 0 1 0 0,-1 0 0 0 0,1 0 1 0 0,-1 0-1 0 0,0 0 0 0 0,1 0 0 0 0,0 0 1 0 0,0 0-1 0 0,-1 0 0 0 0,0 0 1 0 0,1 0-1 0 0,-1 0 0 0 0,1 0 0 0 0,0 0 1 0 0,-1 0-1 0 0,0 0 0 0 0,1-1 1 0 0,-1 1-1 0 0,1-1-1 0 0,0 0 2 0 0,2 1-1 0 0,-2-1 1 0 0,1 0 0 0 0,0 0 0 0 0,-1 1 0 0 0,1 0-1 0 0,0-1 1 0 0,0 1 0 0 0,1 0-2 0 0,-1-1 1 0 0,0 1 0 0 0,0-1 0 0 0,1 1-1 0 0,-1 0 1 0 0,0-1 0 0 0,1-1-1 0 0,4 0 11 0 0,-6 2-4 0 0,0 0 1 0 0,0 0-1 0 0,-1 0 0 0 0,1-1 0 0 0,0 1 0 0 0,0 0 0 0 0,0 0 1 0 0,0-1-1 0 0,0 1 0 0 0,0-1-7 0 0,-1 0 1 0 0,1 1 0 0 0,0 0 0 0 0,-1 0 0 0 0,0 0 0 0 0,1 0-1 0 0,0 0 1 0 0,0 0 0 0 0,-1 0 0 0 0,0 0 0 0 0,1-1 0 0 0,0 1 0 0 0,0 1 0 0 0,-1-1 0 0 0,1 0 0 0 0,0 0-1 0 0,0 0-5 0 0,-1 0 1 0 0,2 0-1 0 0,-1 0 1 0 0,-1 0-1 0 0,1 0 1 0 0,0 0-1 0 0,0 0 0 0 0,0 0 1 0 0,0 0-1 0 0,0-1 1 0 0,-1 1 4 0 0,12-4 55 0 0,-10 4-48 0 0,-1 0-1 0 0,1-1 1 0 0,-1 1 0 0 0,0 0-1 0 0,1-1 1 0 0,-1 1-1 0 0,1-1 1 0 0,-2 0 0 0 0,2 1-7 0 0,-1-1 21 0 0,1 0 0 0 0,-1 0 0 0 0,0 1 0 0 0,1-1 0 0 0,-1 1 0 0 0,1-1 0 0 0,-1 1 0 0 0,2-1-21 0 0,-1 1 27 0 0,-1 0 0 0 0,1 0 0 0 0,-1-1 0 0 0,1 0 0 0 0,-1 1 0 0 0,0-1 0 0 0,1 0-27 0 0,0 0 0 0 0,1 0 1 0 0,-1 0-1 0 0,0-1 1 0 0,0 2-1 0 0,1-1 1 0 0,-1 0-1 0 0,2 0 0 0 0,-1 1 117 0 0,15-3 63 0 0,-15 2-179 0 0,0 0 1 0 0,0 0-1 0 0,0 0 0 0 0,0 0 1 0 0,-1 0-1 0 0,1-1 0 0 0,1 0-1 0 0,-4 2 6 0 0,1-1-1 0 0,0 1 1 0 0,-1 0-1 0 0,1-1 1 0 0,0 1-1 0 0,0 0 1 0 0,-1 0-1 0 0,1 0 1 0 0,0 0-1 0 0,0 0 1 0 0,-1 0-1 0 0,1 0 0 0 0,0 0 1 0 0,0 0-1 0 0,-1 0 1 0 0,1 1-1 0 0,0-1 1 0 0,0 0-1 0 0,-1 1-5 0 0,10-2-84 0 0,-9 1 99 0 0,0 0 0 0 0,0 0 0 0 0,0 1 0 0 0,0-1 0 0 0,-1 0 1 0 0,1 0-1 0 0,1-1 0 0 0,-2 1 0 0 0,1 0 0 0 0,0 0 0 0 0,0-1 0 0 0,-1 1 0 0 0,2 0-15 0 0,2-1-25 0 0,8-2 69 0 0,6-2-44 0 0,-17 5 0 0 0,-1 0 1 0 0,1 0-1 0 0,0 0 0 0 0,-1 0 1 0 0,0 0-1 0 0,0 0 0 0 0,1-1 1 0 0,0 1-1 0 0,-1-1 0 0 0,1 1 1 0 0,-1 0-1 0 0,0-1 0 0 0,0 1 1 0 0,1 0-1 0 0,-1 0 0 0 0,0 0 1 0 0,1 0-1 0 0,-1-1 0 0 0,0 1 1 0 0,1 0-1 0 0,-1 0 0 0 0,0-1 1 0 0,0 1-1 0 0,0 0 0 0 0,0 0 1 0 0,1 0-1 0 0,-1 0 0 0 0,1 0 1 0 0,-1 0-1 0 0,0 0 0 0 0,1 0 1 0 0,-1 0-1 0 0,0 0 0 0 0,0 0 1 0 0,0 0-1 0 0,1 0 0 0 0,-1 0 1 0 0,1 0-1 0 0,-1 0 0 0 0,1 0 0 0 0,-1 1 10 0 0,2-1 0 0 0,-1 1 0 0 0,0-1-1 0 0,0 0 1 0 0,0 0 0 0 0,0 0 0 0 0,1 0-1 0 0,-2 0 1 0 0,2 0 0 0 0,-1 0 0 0 0,0 0-1 0 0,0 0 1 0 0,1-1-10 0 0,3-1 21 0 0,4 2 139 0 0,-9-1-150 0 0,2 0 0 0 0,-1 1 0 0 0,0-1 0 0 0,1 1 0 0 0,-2 0 0 0 0,2 0 0 0 0,-1 0 0 0 0,1 0-10 0 0,-1 0 11 0 0,0 0 0 0 0,1 0 1 0 0,-1 0-1 0 0,0-1 0 0 0,0 1 0 0 0,0 0 1 0 0,1-1-1 0 0,0 0-11 0 0,4 1 96 0 0,-5 0-99 0 0,-1 0 1 0 0,0 0-1 0 0,0 0 1 0 0,1 0-1 0 0,-1 0 1 0 0,1 0-1 0 0,0 0 1 0 0,-1 0-1 0 0,0 0 1 0 0,0 0 0 0 0,1 0-1 0 0,-1 0 1 0 0,1-1-1 0 0,-1 1 1 0 0,0 0-1 0 0,0 0 1 0 0,1-1-1 0 0,-1 1 1 0 0,1 0-1 0 0,-1-1 1 0 0,1 1 2 0 0,-1 0-1 0 0,0 0-1 0 0,0 0 1 0 0,0 0 0 0 0,1 0 0 0 0,-1 0 0 0 0,1-1 0 0 0,-1 1-1 0 0,1 0 1 0 0,-1 0 0 0 0,0 0 0 0 0,0 0 0 0 0,0 0 0 0 0,1 0-1 0 0,-1 0 1 0 0,1 0 0 0 0,-1 0 0 0 0,1 0 0 0 0,-1 0 0 0 0,0 0-1 0 0,0 0 1 0 0,1 1 1 0 0,6-1 15 0 0,-6 0 27 0 0,1 0 0 0 0,-1 0 0 0 0,1 0 0 0 0,-1 1 0 0 0,1-1 0 0 0,1 2-42 0 0,-2-2 6 0 0,-1 0 1 0 0,1 0-1 0 0,1 0 1 0 0,-2 1-1 0 0,1-1 0 0 0,1 0 1 0 0,-2 0-1 0 0,1 0 1 0 0,1 0-1 0 0,-2 0 0 0 0,1 0 1 0 0,1 0-1 0 0,-1-1-6 0 0,1 1 11 0 0,1 0 0 0 0,-1 0 0 0 0,1 0 0 0 0,-1 0 0 0 0,0 0 0 0 0,2 0-11 0 0,4 0 137 0 0,-4 1-84 0 0,-3-1-58 0 0,-1 0-1 0 0,1 1 1 0 0,-1-1-1 0 0,1 0 1 0 0,-1 0-1 0 0,1 0 1 0 0,0 0-1 0 0,-1 0 1 0 0,0 0-1 0 0,1 0 1 0 0,0 0-1 0 0,0 0 1 0 0,-1 0-1 0 0,0-1 1 0 0,1 1 5 0 0,-1 0-1 0 0,0 0 1 0 0,1 0 0 0 0,-1 0 0 0 0,0 0 0 0 0,0 0-1 0 0,1 0 1 0 0,-1 0 0 0 0,0 0 0 0 0,0 0 0 0 0,0 0-1 0 0,0 0 1 0 0,0 0 0 0 0,1 0 0 0 0,-1 0 0 0 0,0 0-1 0 0,0 0 1 0 0,0 0 0 0 0,1 0 0 0 0,-1 0 0 0 0,0 0-1 0 0,0 1 1 0 0,1-1 0 0 0,-1 0 0 0 0,0 0 0 0 0,0 0 5 0 0,0 0 0 0 0,0 1 0 0 0,0-1 0 0 0,0 0 0 0 0,1 0 1 0 0,-1 0-1 0 0,0 0 0 0 0,0 0 0 0 0,1 0 0 0 0,-1 0 0 0 0,0 0 0 0 0,0 0 0 0 0,1 0 1 0 0,-1 0-1 0 0,0 0 0 0 0,0 0 0 0 0,0 0 0 0 0,0 0 0 0 0,0 0 0 0 0,1 0 1 0 0,-1 0-1 0 0,0 0 0 0 0,0 0 0 0 0,1 0 0 0 0,-1 0 0 0 0,0 0 0 0 0,0 0 0 0 0,1 0 1 0 0,-1 0-6 0 0,0-1 1 0 0,0 1 1 0 0,0 0 0 0 0,1 0 0 0 0,-1-1-1 0 0,0 1 1 0 0,1 0 0 0 0,-1 0 0 0 0,1 0 0 0 0,-1 0-1 0 0,0 0 1 0 0,0 0 0 0 0,0 0 0 0 0,1 0-1 0 0,-1 0 1 0 0,1 0 0 0 0,-1 0 0 0 0,1 0-1 0 0,-1 0 1 0 0,0 0 0 0 0,0 0 0 0 0,0 0 0 0 0,1 1-1 0 0,-1-1 1 0 0,0 0 0 0 0,1 0 0 0 0,-1 0-1 0 0,1 1 1 0 0,-1-1 0 0 0,0 0 0 0 0,0 0-1 0 0,0 0 1 0 0,0 0 0 0 0,1 0 0 0 0,-1 1-2 0 0,5 2-48 0 0,-5-3 49 0 0,0 0 1 0 0,0 0 0 0 0,1 0 0 0 0,-1 0 0 0 0,1 0 0 0 0,0 0 0 0 0,-1 0-1 0 0,0 0 1 0 0,0 0 0 0 0,1-1 0 0 0,-1 1 0 0 0,1 0 0 0 0,-1 0 0 0 0,1 0 0 0 0,-1 0-2 0 0,0 0 3 0 0,1-1 0 0 0,0 1 1 0 0,-1 0-1 0 0,1-1 0 0 0,-1 1 1 0 0,0 0-1 0 0,1 0 1 0 0,0 0-1 0 0,0-1 0 0 0,-1 1 1 0 0,0 0-1 0 0,1 0 1 0 0,0 0-4 0 0,5 0-24 0 0,-6 0 26 0 0,0 0-1 0 0,1 0 0 0 0,-1 0 1 0 0,0 0-1 0 0,0 0 1 0 0,0 0-1 0 0,1 0 1 0 0,-1 0-1 0 0,1 0 1 0 0,-1 0-1 0 0,0 0 1 0 0,1 0-1 0 0,-1 0 1 0 0,0 0-1 0 0,0 0 1 0 0,0 0-1 0 0,1 0 1 0 0,-1 0-1 0 0,0 0 1 0 0,1 0-1 0 0,-1 0 1 0 0,0 0-1 0 0,1 1-1 0 0,-1-1 5 0 0,0 0 1 0 0,0 0-1 0 0,0 1 0 0 0,1-1 0 0 0,-1 0 0 0 0,1 0 1 0 0,-1 0-1 0 0,0 1 0 0 0,1-1 0 0 0,-1 0 0 0 0,0 0 0 0 0,0 0 1 0 0,1 0-1 0 0,-1 0 0 0 0,0 0 0 0 0,1 0-5 0 0,4 1 56 0 0,-4 0-66 0 0,-1-1 0 0 0,1 1 0 0 0,0-1 0 0 0,0 0-1 0 0,-1 0 1 0 0,1 0 0 0 0,0 0 0 0 0,0 0 0 0 0,-1 1 0 0 0,1-1 0 0 0,0 0 0 0 0,0 0 0 0 0,0 0 10 0 0,0 0 8 0 0,0 0 1 0 0,0 0-1 0 0,0 0 1 0 0,0 0-1 0 0,0 0 1 0 0,0 1-1 0 0,0-1 1 0 0,-1 0-1 0 0,2 1-8 0 0,-1-1 2 0 0,-1 0 0 0 0,0 0 0 0 0,1 0 1 0 0,0 0-1 0 0,0 0 0 0 0,-1 1 0 0 0,0-1 0 0 0,1 0 0 0 0,0 0 0 0 0,0 0 0 0 0,-1 0 0 0 0,0-1 0 0 0,1 1 0 0 0,0 0 0 0 0,0 0 0 0 0,-1 0 0 0 0,0 0 0 0 0,1 0 0 0 0,0 0 0 0 0,0-1-2 0 0,-1 1-2 0 0,1-1 0 0 0,0 1 0 0 0,0 0 0 0 0,-1-1 0 0 0,1 1 1 0 0,0 0-1 0 0,0 0 0 0 0,-1 0 0 0 0,1 0 0 0 0,0 0 0 0 0,0 0 0 0 0,0 0 2 0 0,7 3 76 0 0,-6-2-72 0 0,-1 0 0 0 0,0-1 0 0 0,1 1 0 0 0,-1-1 0 0 0,0 0 0 0 0,0 0 0 0 0,1 1 0 0 0,-1-1 0 0 0,0 0 0 0 0,1 0 0 0 0,-1 0-4 0 0,0 0 1 0 0,0 0 0 0 0,-1 0 0 0 0,1 0 0 0 0,0 0 0 0 0,0 0 0 0 0,-1 0 0 0 0,1 0 0 0 0,0 1 0 0 0,0-1 0 0 0,-1 0 0 0 0,1 1 0 0 0,0-1 0 0 0,0 0 0 0 0,-1 0 0 0 0,1 0-1 0 0,5 3-123 0 0,-3-3 167 0 0,-2 0-42 0 0,0 1 1 0 0,-1-1-1 0 0,1 0 0 0 0,1 0 0 0 0,-2 0 0 0 0,1 0 1 0 0,0 0-1 0 0,0 0 0 0 0,-1 0 0 0 0,1-1-2 0 0,0 1-10 0 0,-1 0-1 0 0,0 1 0 0 0,1-1 0 0 0,-1 0 1 0 0,0 0-1 0 0,0 0 0 0 0,1 0 0 0 0,-1 0 1 0 0,0 0-1 0 0,1 1 0 0 0,-1-1 0 0 0,1 0 1 0 0,-1 0-1 0 0,0 1 0 0 0,0-1 0 0 0,0 0 11 0 0,6 3 138 0 0,-6-3-120 0 0,1 0 0 0 0,0 0 1 0 0,0 1-1 0 0,0-1 0 0 0,0 1 0 0 0,0-1 1 0 0,-1 1-1 0 0,1-1 0 0 0,0 1-18 0 0,6 3-79 0 0,8 4 104 0 0,-11-6-2 0 0,0 1 1 0 0,0-1 0 0 0,4 1-24 0 0,-4-2 90 0 0,-3-1-76 0 0,-1 0-1 0 0,1 0 0 0 0,-1 0 0 0 0,0 0 1 0 0,1 0-1 0 0,-1 0 0 0 0,1 0 0 0 0,-1 0 1 0 0,1 0-1 0 0,-1 1 0 0 0,0-1 1 0 0,1 0-1 0 0,-1 1 0 0 0,1-1-13 0 0,17 10-109 0 0,-11-4-64 0 0,2 0 234 0 0,-4-3-89 0 0,4 4 29 0 0,-9-6 3 0 0,0-1-1 0 0,1 1 1 0 0,-1-1-1 0 0,0 0 1 0 0,1 0-1 0 0,-1 1 1 0 0,1-1-1 0 0,-1 1 1 0 0,1-1-1 0 0,-1 1 1 0 0,0-1-1 0 0,1 0 1 0 0,0 0-1 0 0,-1 0 1 0 0,1 0-1 0 0,-1 0 1 0 0,0 0-1 0 0,1 0 1 0 0,0 1-1 0 0,0-1-3 0 0,0 0-18 0 0,0 0 28 0 0,0 1-1 0 0,-1-1 0 0 0,1 1 1 0 0,1-1-1 0 0,-2 0 1 0 0,1 0-1 0 0,0 1 1 0 0,0 0-1 0 0,-1-1 1 0 0,0 1-1 0 0,1-1-9 0 0,1 1 1 0 0,-2 0 0 0 0,1 0 0 0 0,0-1 0 0 0,0 1 0 0 0,0 0 0 0 0,0-1 0 0 0,1 1-1 0 0,-1-1-18 0 0,0 1 0 0 0,1 0 0 0 0,-1-1 0 0 0,0 1-1 0 0,0 0 1 0 0,0 0 0 0 0,0-1 0 0 0,1 2 18 0 0,5 4-75 0 0,0-3 346 0 0,-6-3-277 0 0,0 1 1 0 0,0-1 0 0 0,0 1-1 0 0,0-1 1 0 0,1 1 0 0 0,-2 0-1 0 0,1-1 1 0 0,1 1-1 0 0,-2 0 1 0 0,2 1 5 0 0,-1-2 13 0 0,-1 1-1 0 0,0-1 1 0 0,0 1 0 0 0,1-1-1 0 0,0 0 1 0 0,0 0-1 0 0,-1 0 1 0 0,0 0 0 0 0,1 1-1 0 0,-1-1 1 0 0,1 0 0 0 0,0 0-1 0 0,-1 0 1 0 0,1 0-13 0 0,0 0-3 0 0,0 1 0 0 0,-1-1 1 0 0,1 0-1 0 0,0 0 0 0 0,0 1 0 0 0,-1-1 1 0 0,0 0-1 0 0,1 0 0 0 0,0 0 0 0 0,-1 1 3 0 0,20 10 51 0 0,-19-10-59 0 0,1 1 0 0 0,-1-2 0 0 0,1 1 0 0 0,-1 0 0 0 0,2 0 0 0 0,-2-1 0 0 0,1 0 8 0 0,9 5 292 0 0,-4 2-373 0 0,-6-7 65 0 0,1 1-1 0 0,-2 0 0 0 0,1 0 0 0 0,0 0 0 0 0,0 0 0 0 0,0-1 0 0 0,1 1 0 0 0,-1-1 17 0 0,0 1-7 0 0,0 0-1 0 0,0 0 0 0 0,1-1 1 0 0,-2 1-1 0 0,1 0 1 0 0,1 0-1 0 0,-2-1 0 0 0,1 2 8 0 0,7 4-98 0 0,1-2 356 0 0,-8-4-282 0 0,1 0-1 0 0,-1 1 0 0 0,1 0 1 0 0,-1 0-1 0 0,1-1 0 0 0,-1 1 1 0 0,1 1 24 0 0,14 10 228 0 0,-10-9-243 0 0,-5-3 15 0 0,0 1 0 0 0,-1-1 0 0 0,1 0 0 0 0,-1 1 0 0 0,1-1-1 0 0,0 1 1 0 0,-1-1 0 0 0,0 0 0 0 0,1 0 0 0 0,0 1 0 0 0,-1 0-1 0 0,1-1 1 0 0,-1 1 0 0 0,0-1 0 0 0,0 0 0 0 0,1 1-1 0 0,-1 0 1 0 0,2 1 1 0 0,-1 0-1 0 0,1-1 1 0 0,-1 1-1 0 0,1 0 0 0 0,-1-1 1 0 0,1 1-1 0 0,0-1 1 0 0,-1 1-1 0 0,2-1 0 0 0,17 11 90 0 0,-18-11-139 0 0,-1 1 1 0 0,2-2-1 0 0,-2 2 1 0 0,1-1-1 0 0,-1 1 1 0 0,2 1 48 0 0,3 3 180 0 0,-1-4-146 0 0,-5-1-30 0 0,1-1 1 0 0,0 0-1 0 0,-1 0 0 0 0,1 0 0 0 0,-1 0 1 0 0,0 1-1 0 0,1-1 0 0 0,-1 0 1 0 0,1 1-1 0 0,0-1 0 0 0,-1 1 1 0 0,0-1-5 0 0,2 2-4 0 0,0 0 1 0 0,0 0 0 0 0,0 0 0 0 0,0-1 0 0 0,0 1-1 0 0,1-1 1 0 0,-1 1 0 0 0,0-1 0 0 0,0 0-1 0 0,3 1 4 0 0,-3-1-4 0 0,0 0 0 0 0,0 0-1 0 0,0 0 1 0 0,0 1 0 0 0,-1-1-1 0 0,1 1 1 0 0,0-1-1 0 0,0 1 5 0 0,5 4 254 0 0,-3-3-266 0 0,-1 1 0 0 0,1-1 0 0 0,2 4 12 0 0,8 9-114 0 0,-8-10 234 0 0,-6-5-134 0 0,1 0-1 0 0,0 0 1 0 0,0-1-1 0 0,-1 1 1 0 0,0 0-1 0 0,1 0 1 0 0,0-1-1 0 0,-1 1 1 0 0,1 0-1 0 0,-1 0 1 0 0,0-1-1 0 0,1 2 15 0 0,-1-1 14 0 0,1-1 0 0 0,-1 2 0 0 0,1-1-1 0 0,-1-1 1 0 0,1 2 0 0 0,0-1 0 0 0,0 0-14 0 0,4 7 37 0 0,2 1-5 0 0,-5-7-13 0 0,-1-1-1 0 0,0 1 0 0 0,0-1 1 0 0,0 2-1 0 0,0-2 0 0 0,0 1-18 0 0,0-1-5 0 0,-1 0-1 0 0,1 0 1 0 0,-1-1-1 0 0,1 1 1 0 0,-1 0 0 0 0,0 0-1 0 0,1-1 1 0 0,0 0-1 0 0,0 1 1 0 0,-1 0-1 0 0,0-1 1 0 0,2 0 5 0 0,-1 1-3 0 0,-1 0 0 0 0,1-1 0 0 0,0 1 1 0 0,0-1-1 0 0,-1 1 0 0 0,0 0 0 0 0,1-1 1 0 0,0 1-1 0 0,-1-1 0 0 0,1 1 0 0 0,-1 0 1 0 0,0 0 2 0 0,4 11 17 0 0,-4-10-7 0 0,1 0 0 0 0,-1 0 0 0 0,1 0 0 0 0,-1-1-1 0 0,1 2 1 0 0,0-2 0 0 0,0 1 0 0 0,-1 0 0 0 0,2-1 0 0 0,-1 1 0 0 0,0-1-10 0 0,-1 0-2 0 0,1 0 0 0 0,-1 0 0 0 0,1-1 0 0 0,-1 1 0 0 0,0 0-1 0 0,0 0 1 0 0,1-1 0 0 0,-1 0 0 0 0,0 2 2 0 0,1-1-7 0 0,-1 0-1 0 0,0 0 1 0 0,1 0-1 0 0,-1-1 1 0 0,0 1 0 0 0,0 0-1 0 0,1 0 1 0 0,-1-1-1 0 0,1 1 1 0 0,0 1 7 0 0,0-2-8 0 0,0 1 1 0 0,0 0 0 0 0,-1 0-1 0 0,1 0 1 0 0,0 0-1 0 0,0 0 1 0 0,-1 0-1 0 0,0 0 1 0 0,1 0 0 0 0,0 0-1 0 0,-1 1 1 0 0,1-2-1 0 0,-1 2 1 0 0,0-1 7 0 0,0 1 13 0 0,1-1 0 0 0,-1 1-1 0 0,0-1 1 0 0,1 0 0 0 0,0 1 0 0 0,-1-1 0 0 0,0 0 0 0 0,1 0-1 0 0,0 0 1 0 0,0 1-13 0 0,-1-1 24 0 0,2 1-1 0 0,-1 0 0 0 0,-1 0 1 0 0,1 0-1 0 0,0 1-23 0 0,-1-1-14 0 0,1-1 0 0 0,-1 2 0 0 0,1-1 0 0 0,0-1 0 0 0,0 2 0 0 0,0-1-1 0 0,0-1 1 0 0,0 1 0 0 0,0 0 0 0 0,1 0 0 0 0,-1-1 0 0 0,1 1 14 0 0,-2-2 1 0 0,0 1 0 0 0,1 0 0 0 0,-1 0 0 0 0,0-1 1 0 0,1 0-1 0 0,-1 1 0 0 0,1 0 0 0 0,-1 0 0 0 0,0-1 0 0 0,0 0 0 0 0,0 1 0 0 0,0 0 1 0 0,0 0-1 0 0,0-1 0 0 0,0 1 0 0 0,0 0-1 0 0,0 0 1 0 0,0-1 0 0 0,0 1-1 0 0,0 0 1 0 0,0 0 0 0 0,0-1 0 0 0,0 0 0 0 0,0 1 0 0 0,1 0 0 0 0,-1 0 0 0 0,0-1-1 0 0,1 1 1 0 0,-1-1 0 0 0,1 1 0 0 0,-1 0 0 0 0,0-1 0 0 0,0 1-1 0 0,2 0 2 0 0,-1 2 0 0 0,0-1 0 0 0,0 0 0 0 0,0 0-1 0 0,0 1 1 0 0,-1-1 0 0 0,2 2-2 0 0,-2-1 6 0 0,1 0-17 0 0,-1-3 12 0 0,0 0-1 0 0,0 0 1 0 0,0 1 0 0 0,0-1-1 0 0,0 1 1 0 0,1-1 0 0 0,-1 0-1 0 0,0 1 1 0 0,0-1 0 0 0,0 0-1 0 0,1 0 1 0 0,-1 0-1 0 0,0 1 1 0 0,0-1 0 0 0,0 1-1 0 0,0-1 1 0 0,0 0 0 0 0,1 1-1 0 0,-1-1 1 0 0,0 0 0 0 0,1 0-1 0 0,-1 0 1 0 0,1 0-1 0 0,-1 0 1 0 0,0 0 0 0 0,0 0-1 0 0,0 0 1 0 0,1 1 0 0 0,0-1-1 0 0,-1 0 2 0 0,1 0 0 0 0,-1 1 0 0 0,0-1 0 0 0,1 0 1 0 0,0 1-1 0 0,-1-1 0 0 0,1 0 0 0 0,-1 0 0 0 0,0 0 1 0 0,1 1-1 0 0,-1-1 0 0 0,1 1 0 0 0,-1-1 0 0 0,1 1 1 0 0,-1-1-1 0 0,0 0 0 0 0,0 1 0 0 0,0 0 0 0 0,1-1-2 0 0,3 12 39 0 0,-3-10-40 0 0,-1 0 0 0 0,0-1 0 0 0,1 1-1 0 0,-1-1 1 0 0,1 1 0 0 0,0-1 0 0 0,0 2 1 0 0,6 5-161 0 0,-5-7 168 0 0,0 1 1 0 0,-1 0-1 0 0,1 0 0 0 0,-1 0 1 0 0,1 1-1 0 0,-1-1 0 0 0,0 0 1 0 0,0 0-1 0 0,0 1-7 0 0,7 24 211 0 0,-3-12-285 0 0,0 15-44 0 0,-5-25 96 0 0,-1-5 25 0 0,1 0 0 0 0,0 1 1 0 0,0-1-1 0 0,0 1 0 0 0,0-1 0 0 0,0 1 0 0 0,0-1 0 0 0,0 0 0 0 0,0 0 0 0 0,0 0 0 0 0,0 1 0 0 0,0-1 0 0 0,0 1 0 0 0,0-1 1 0 0,1 0-1 0 0,-1 1 0 0 0,0-1 0 0 0,0 0 0 0 0,0 0-3 0 0,1 2 0 0 0,-1-1-1 0 0,0 2 1 0 0,0-2-1 0 0,0 1 1 0 0,0-1 0 0 0,0 1-1 0 0,0-1 1 0 0,0 1 0 0 0,0 0-1 0 0,0-1 1 0 0,-1 2 0 0 0,0 6 27 0 0,0 39-179 0 0,1-45 241 0 0,0 0-93 0 0,0 0-1 0 0,0 0 1 0 0,0 0 0 0 0,1 0 0 0 0,-1-1 0 0 0,1 1 0 0 0,0-1 0 0 0,0 2 4 0 0,-1-3 0 0 0,0 0 1 0 0,0 0-1 0 0,1 0 1 0 0,-1 0 0 0 0,0 0-1 0 0,0 0 1 0 0,0 0 0 0 0,0 0-1 0 0,0 0 1 0 0,-1 0-1 0 0,1 6 10 0 0,2 28 19 0 0,5-4 19 0 0,-6-28-59 0 0,0 0 0 0 0,-1 1 0 0 0,0 0-1 0 0,0-1 1 0 0,0 1 0 0 0,0 2 11 0 0,0 6-84 0 0,0-4 207 0 0,0-2-101 0 0,0 4-13 0 0,-1 6 65 0 0,1-12-82 0 0,0-1 1 0 0,-1 1-1 0 0,0 0 1 0 0,1 3 7 0 0,-4 8 18 0 0,0 6-18 0 0,3-17-24 0 0,0 6-225 0 0,1-7 318 0 0,0 0 0 0 0,-1 1 0 0 0,0-1 0 0 0,0 3-69 0 0,-1 0-4 0 0,0 0-1 0 0,1 1 1 0 0,-1 2 4 0 0,-2 10-59 0 0,0 0 34 0 0,1-5-7 0 0,3-11 21 0 0,-1 1-1 0 0,1-1 1 0 0,-1-1-1 0 0,0 1 1 0 0,0 0 0 0 0,-1 0 11 0 0,1 0 24 0 0,0 1 1 0 0,0-1-1 0 0,0 0 0 0 0,1 1 1 0 0,-2 2-25 0 0,2-2 20 0 0,-1-1 0 0 0,1 1 0 0 0,-2-1 0 0 0,0 4-20 0 0,-1 2-22 0 0,-1 0 0 0 0,1 1 22 0 0,1-1 2 0 0,-1-1-1 0 0,0 0 0 0 0,-1 2-1 0 0,-23 47-30 0 0,25-51 68 0 0,1-3-33 0 0,0-2 0 0 0,1 1 1 0 0,-1 0-1 0 0,0 0 1 0 0,-1 1-6 0 0,-3 5 40 0 0,-7 10-572 0 0,-1 1 521 0 0,4-5 187 0 0,-14 16-166 0 0,0 5-147 0 0,14-26 224 0 0,-17 23-170 0 0,25-31 93 0 0,0 1 0 0 0,-1-1 0 0 0,1 1 0 0 0,-1-1 0 0 0,1 1 0 0 0,-1-1-10 0 0,-5 5-20 0 0,-8 13-170 0 0,2-5 222 0 0,1-1-174 0 0,6-7 150 0 0,0 0 0 0 0,0 0 0 0 0,-2 1-8 0 0,2-1 4 0 0,6-6 3 0 0,0 1-1 0 0,-1 0 1 0 0,1-1 0 0 0,0 1-1 0 0,-1-1 1 0 0,1 0-1 0 0,0 0 1 0 0,0 1 0 0 0,-1-1-1 0 0,1 0 1 0 0,-1 1 0 0 0,1-1-1 0 0,-1 1 1 0 0,1-1-1 0 0,0 0 1 0 0,0 0 0 0 0,-1 0-1 0 0,1 0 1 0 0,-1 0 0 0 0,0 0-1 0 0,1 0 1 0 0,0 1 0 0 0,-1-1-1 0 0,1 0 1 0 0,-1 0-7 0 0,0 0-5 0 0,1 0 0 0 0,-1 0 0 0 0,1 1 1 0 0,-1-1-1 0 0,1 0 0 0 0,-1 1 0 0 0,1-1 0 0 0,-1 0 1 0 0,0 0-1 0 0,1 0 0 0 0,0 1 0 0 0,-1 0 1 0 0,0-1-1 0 0,1 1 0 0 0,-1-1 0 0 0,1 0 0 0 0,0 1 1 0 0,0-1-1 0 0,-1 1 0 0 0,1 0 0 0 0,0-1 0 0 0,-1 1 1 0 0,1 0 4 0 0,-1 0-2 0 0,1-1 0 0 0,0 1 0 0 0,-1 0 0 0 0,1 0 0 0 0,-1-1 0 0 0,0 1 1 0 0,1 0-1 0 0,0-1 0 0 0,-1 1 0 0 0,0-1 0 0 0,0 1 2 0 0,0 0-9 0 0,-1 0-1 0 0,1-1 0 0 0,0 1 1 0 0,0 1-1 0 0,0-2 1 0 0,-1 1-1 0 0,2 1 0 0 0,-2-2 1 0 0,1 2-1 0 0,1-1 1 0 0,-2 1 9 0 0,1-1 8 0 0,1 0 0 0 0,-1 1 0 0 0,0-2 0 0 0,0 1-1 0 0,0 0 1 0 0,-1 0 0 0 0,2 0 0 0 0,-2 0 0 0 0,1 0-8 0 0,-7 5-3 0 0,-19 17-187 0 0,3-4 328 0 0,22-16-183 0 0,-1-1 1 0 0,0-1 0 0 0,0 2-1 0 0,-2-1 45 0 0,-10 7-229 0 0,9-5 173 0 0,-2 1 1 0 0,0-1 55 0 0,-4 3 94 0 0,9-5-117 0 0,0 0-14 0 0,-1 0 0 0 0,1 0 0 0 0,0 0 0 0 0,-1-1 1 0 0,0 1-1 0 0,-3 0 37 0 0,-14 5 118 0 0,19-6-90 0 0,0 0-1 0 0,0 0 1 0 0,-1 0 0 0 0,1 0-1 0 0,0 0 1 0 0,0 0-1 0 0,0 1 1 0 0,0-1-28 0 0,0 1-45 0 0,-1 0 1 0 0,0-1-1 0 0,1 0 0 0 0,0 1 1 0 0,-3-1 44 0 0,-5 4 68 0 0,-1 1 34 0 0,6-6-194 0 0,4 1 92 0 0,1-1 0 0 0,-1 0 0 0 0,0 0 0 0 0,0 1 0 0 0,1-1-1 0 0,-1 0 1 0 0,0 1 0 0 0,0-1 0 0 0,1 0 0 0 0,-1 1 0 0 0,-1 0-14 0 0,0 0 1 0 0,1-1-1 0 0,-2 2 0 0 0,2-1 0 0 0,-1-1 1 0 0,0 0-1 0 0,-1 1 14 0 0,1 0 19 0 0,1-1 0 0 0,-1 1 0 0 0,1-1 1 0 0,-1 0-1 0 0,1 1 0 0 0,-1 0 0 0 0,1 0 0 0 0,-1-1 0 0 0,0 2-19 0 0,0-1-10 0 0,1 0 0 0 0,0 0 0 0 0,0 0 0 0 0,-1-1 0 0 0,1 0 0 0 0,-1 1 0 0 0,1-1-1 0 0,0 1 1 0 0,-1-1 0 0 0,0 1 10 0 0,1-1 25 0 0,-2 0 0 0 0,2 0-1 0 0,-1 1 1 0 0,0 0 0 0 0,-1 0-25 0 0,2-1-4 0 0,1 1 0 0 0,-2-1 0 0 0,1 1 0 0 0,1-1 0 0 0,-2 1 0 0 0,1-1 0 0 0,1 0 0 0 0,-2 0 0 0 0,1 0 4 0 0,-7 1 10 0 0,-11 4 14 0 0,14-3 3 0 0,1-1-1 0 0,0 0 0 0 0,-1 1 0 0 0,1-1 0 0 0,0 1 1 0 0,-1 1-27 0 0,4-3-18 0 0,0 0-1 0 0,0 1 1 0 0,0-1 0 0 0,0 1 0 0 0,0-1 0 0 0,-1 0-1 0 0,2 1 1 0 0,-2-1 0 0 0,1 0 0 0 0,0 0 0 0 0,0 0-1 0 0,0 0 19 0 0,-6 0 60 0 0,6 0-43 0 0,0 0 1 0 0,-1 1-1 0 0,1-1 0 0 0,0 1 1 0 0,0 0-1 0 0,0-1 0 0 0,-1 1-17 0 0,1-1 2 0 0,1 1-1 0 0,-2 0 1 0 0,2-1-1 0 0,-1 0 1 0 0,-1 0-1 0 0,2 1 1 0 0,-1-1-1 0 0,-1 0 1 0 0,2 1-1 0 0,-2-1-1 0 0,-1 0-16 0 0,0 1 0 0 0,1-1 0 0 0,-1 0 0 0 0,0 1 0 0 0,1 0 1 0 0,-1 0-1 0 0,0 0 0 0 0,1 1 0 0 0,-1-1 16 0 0,-13 6 184 0 0,10-6-290 0 0,-1 1-1 0 0,-4 0 107 0 0,-20 5 20 0 0,21-4-79 0 0,9-3 64 0 0,-1 1 0 0 0,1-1 1 0 0,-1 1-1 0 0,0-1 0 0 0,0 1 0 0 0,1-1 0 0 0,-1 0-5 0 0,1 0-13 0 0,-1 0 0 0 0,0 0-1 0 0,0 1 1 0 0,0-1 0 0 0,1 1-1 0 0,-2 0 14 0 0,-7 2-18 0 0,6-2 99 0 0,-1 1 0 0 0,0-1 0 0 0,-2 1-81 0 0,3 1 2 0 0,-1-2 0 0 0,0 0 0 0 0,-1 0-2 0 0,-7 2-27 0 0,10-2 7 0 0,-1 0 0 0 0,0 0-1 0 0,0-1 1 0 0,0 0 0 0 0,0 0 0 0 0,-1 0 20 0 0,-30 1 180 0 0,1-2-196 0 0,19 2-18 0 0,12 0 51 0 0,0-1-1 0 0,0 1 1 0 0,1-1-1 0 0,-1 0 1 0 0,0 0-1 0 0,0-1 1 0 0,0 1 0 0 0,0-1-1 0 0,0 0 1 0 0,1 1-1 0 0,-2-1-16 0 0,1-1-20 0 0,-1 2 0 0 0,1-1 0 0 0,-1 1 0 0 0,1-1 0 0 0,0 1-1 0 0,0 0 1 0 0,-1 0 0 0 0,-1 1 20 0 0,-5-1 20 0 0,-17-4-68 0 0,-13 1 232 0 0,28 2-234 0 0,2 1 0 0 0,-7-3 50 0 0,12 2-2 0 0,-36-6 48 0 0,36 6-6 0 0,-2 1-73 0 0,0-2 0 0 0,0 1 1 0 0,1-1-1 0 0,-6-2 33 0 0,-29-8 93 0 0,-7-8-139 0 0,8 3 52 0 0,36 15-7 0 0,0 0 0 0 0,0-1 0 0 0,0 1 0 0 0,1 0 0 0 0,-1-1 0 0 0,-1 0 1 0 0,1-1 8 0 0,-1 0-1 0 0,0 1 0 0 0,-2 0-7 0 0,-30-21-25 0 0,11 13 148 0 0,17 4-183 0 0,6 6 58 0 0,0-1 0 0 0,1 0 0 0 0,0 1 0 0 0,0-2 0 0 0,-1 1 0 0 0,2 0 0 0 0,-1 0 0 0 0,0-1 0 0 0,0 0 0 0 0,0 0 2 0 0,1 2 0 0 0,0-1 0 0 0,0-1 0 0 0,-1 2 0 0 0,1-1 0 0 0,0 0 0 0 0,-1 1 0 0 0,0-1 0 0 0,1 1 0 0 0,-1-1 1 0 0,0 1-1 0 0,0-1 0 0 0,0 2 0 0 0,1-2 0 0 0,-1 1 0 0 0,-1 1 0 0 0,1-1 0 0 0,0-1 0 0 0,0 2-2 0 0,1 0 0 0 0,-1-1-1 0 0,2 0 1 0 0,-2 0 0 0 0,1 0 0 0 0,0 0 0 0 0,-1 0-1 0 0,2 0 1 0 0,-2 0 0 0 0,1 0 0 0 0,0-1 2 0 0,-3-2 12 0 0,-5-4-131 0 0,-4-4 17 0 0,5 5 87 0 0,7 5 8 0 0,1 1-1 0 0,-1 1 1 0 0,0-1-1 0 0,0 0 1 0 0,0 0-1 0 0,0 1 1 0 0,0-1-1 0 0,0 0 1 0 0,0 0-1 0 0,0 1 1 0 0,0-1-1 0 0,0 1 1 0 0,0-1-1 0 0,0 1 0 0 0,-1-1 1 0 0,1 1 7 0 0,0 0 9 0 0,0-1 1 0 0,1 0-1 0 0,-2 0 0 0 0,1 1 0 0 0,1-1 1 0 0,-1 0-1 0 0,0 0 0 0 0,0 0 0 0 0,1 0 1 0 0,0 0-1 0 0,-1 0 0 0 0,0 0 1 0 0,0 0-10 0 0,1-1 74 0 0,-2 0-76 0 0,1 0 1 0 0,-1 1 0 0 0,1-1 0 0 0,-1 0 0 0 0,0 1 1 0 0,-7-9-182 0 0,-8-9 262 0 0,16 18-62 0 0,-1-1-36 0 0,2 1 0 0 0,-2-1-1 0 0,1 1 1 0 0,1 0-1 0 0,-1-1 1 0 0,-1 1 0 0 0,2-1-1 0 0,0 0 1 0 0,-2 0 18 0 0,2 0 14 0 0,-1 2 1 0 0,1-2-1 0 0,-1 1 0 0 0,0 0 0 0 0,0-1 1 0 0,0 1-1 0 0,0 0 0 0 0,0 0 0 0 0,0 0 1 0 0,-1-1-15 0 0,0 1 14 0 0,1 0 1 0 0,0 0 0 0 0,-1-1-1 0 0,2 1 1 0 0,-2-1 0 0 0,2 1-1 0 0,-2-1-14 0 0,1 0-39 0 0,0 1 0 0 0,0-1 0 0 0,0 1-1 0 0,0-1 1 0 0,-1 0 39 0 0,0 1 20 0 0,1 0 1 0 0,0-1-1 0 0,-1 1 0 0 0,2-1 0 0 0,-1 1 0 0 0,0-1 1 0 0,0 1-21 0 0,-3-8 26 0 0,2 6 1 0 0,0 0 0 0 0,1-1 0 0 0,-1 0 0 0 0,1 0-27 0 0,-1 0-1 0 0,1-1 0 0 0,-2 2 0 0 0,2-1 0 0 0,-1-1 1 0 0,-4-6 66 0 0,-1-8-327 0 0,5 15 286 0 0,1 0 0 0 0,-1 0 0 0 0,1-1 1 0 0,-4-3-26 0 0,5 6-17 0 0,-1 1 0 0 0,0-1 0 0 0,0 0 0 0 0,1 1 0 0 0,0-1 0 0 0,-1-1 17 0 0,-3-9 59 0 0,3 9-44 0 0,-1 0 0 0 0,1 0-1 0 0,1 0 1 0 0,-1-1 0 0 0,-1-1-15 0 0,-1-10 81 0 0,-3-1 19 0 0,2 6 73 0 0,-3-9-173 0 0,-2-7-128 0 0,4 10 43 0 0,1 3 175 0 0,1 1 1 0 0,0-1 0 0 0,1 1-1 0 0,0-8-90 0 0,-2-16-225 0 0,4-1 96 0 0,1-19 129 0 0,1 40-22 0 0,-2 2 141 0 0,-2-11-119 0 0,1 11 38 0 0,1 1 0 0 0,0-1-38 0 0,1-14-51 0 0,-1 14-29 0 0,2-12 80 0 0,4-55 211 0 0,-4 45-178 0 0,3-38 119 0 0,-3 64-205 0 0,-2 7 40 0 0,1-1 0 0 0,-1 0 1 0 0,0 1-1 0 0,0 0 0 0 0,0-1 13 0 0,0-7-72 0 0,2 4 104 0 0,-2 3-47 0 0,1 1 0 0 0,-1-1 1 0 0,0 1-1 0 0,2-1 0 0 0,-1 1 0 0 0,1-4 15 0 0,2-5 60 0 0,3-6-2 0 0,-5 12-22 0 0,1 0-1 0 0,0-4-35 0 0,3-13-138 0 0,-3 16 142 0 0,-1-1 0 0 0,0 0 1 0 0,0-2-5 0 0,-2 8-10 0 0,0 0 1 0 0,1 0-1 0 0,0-1 1 0 0,0 2-1 0 0,0-1 1 0 0,0-1-1 0 0,0 1 10 0 0,3-5 19 0 0,2-3-28 0 0,1-1-62 0 0,10-24-203 0 0,-16 30 243 0 0,-1 4 28 0 0,0 1-1 0 0,0 0 0 0 0,0-1 1 0 0,0 1-1 0 0,0-1 1 0 0,0 1-1 0 0,1-1 0 0 0,-1 1 1 0 0,0 0-1 0 0,0-1 1 0 0,0 1-1 0 0,0-1 0 0 0,0 0 1 0 0,1 1-1 0 0,-1 0 1 0 0,0 0-1 0 0,1-1 0 0 0,-1 1 4 0 0,10-14-282 0 0,-9 14 232 0 0,-1 0 78 0 0,0-4 168 0 0,-1 3-230 0 0,1 2-40 0 0,2-1 104 0 0,-1-1-72 0 0,3 0 44 0 0,-3 0 123 0 0,-1 1-128 0 0,0-1 0 0 0,0 1 0 0 0,0 0 0 0 0,0 0-1 0 0,0 0 1 0 0,0 0 0 0 0,1 0 0 0 0,-1 0-1 0 0,0 0 1 0 0,0 0 0 0 0,0 0 0 0 0,0 0 0 0 0,0 0-1 0 0,0 0 1 0 0,0 0 0 0 0,0 0 0 0 0,0 0-1 0 0,0 0 1 0 0,0 0 0 0 0,0-1 0 0 0,0 1 0 0 0,0 0-1 0 0,0 0 1 0 0,0 0 0 0 0,0 0 0 0 0,0 0-1 0 0,0 0 1 0 0,0 0 0 0 0,0 0 0 0 0,0 0 0 0 0,0 0-1 0 0,0 0 1 0 0,0 0 0 0 0,0 0 0 0 0,0 0-1 0 0,0 0 1 0 0,0 0 0 0 0,0 0 0 0 0,0 0-1 0 0,0 0 1 0 0,0 0 0 0 0,0 0 0 0 0,1 0 0 0 0,-1 1-1 0 0,0-1 1 0 0,0 0 0 0 0,0 0 0 0 0,0 0-1 0 0,0 0 1 0 0,0 0 0 0 0,0 0 0 0 0,0 0 0 0 0,0 0-1 0 0,0 0 1 0 0,0 0 0 0 0,0 0 0 0 0,0 0-1 0 0,0 0 1 0 0,0 0 0 0 0,0 0 0 0 0,0 0 0 0 0,0 0 3 0 0,1 1-49 0 0,0-1-8 0 0,-1-2-194 0 0,0 2 249 0 0,0 0-1 0 0,0 0 0 0 0,0 0 1 0 0,0 0-1 0 0,0 0 1 0 0,0 0-1 0 0,0 0 0 0 0,0 0 1 0 0,0 0-1 0 0,0 0 1 0 0,0 0-1 0 0,0 0 0 0 0,0 0 1 0 0,0 0-1 0 0,0-1 1 0 0,0 1-1 0 0,0 0 0 0 0,0 0 1 0 0,0 0-1 0 0,0 0 1 0 0,0 0-1 0 0,0 0 0 0 0,0 0 1 0 0,0 0-1 0 0,0 0 0 0 0,0 0 1 0 0,0 0-1 0 0,0 0 1 0 0,0 0-1 0 0,0 0 0 0 0,0 0 1 0 0,0 0-1 0 0,0 0 1 0 0,0 0-1 0 0,0 0 0 0 0,0-1 1 0 0,0 1-1 0 0,0 0 1 0 0,0 0-1 0 0,0 0 0 0 0,0 0 1 0 0,0 0-1 0 0,0 0 1 0 0,0 0-1 0 0,0 0 0 0 0,0 0 1 0 0,0 0-1 0 0,-1 0 1 0 0,1 0-1 0 0,0 0 0 0 0,0 0 1 0 0,0 0-1 0 0,0 0 0 0 0,0 0 1 0 0,0 0-1 0 0,0 0 1 0 0,0 0-1 0 0,0 0 0 0 0,0 0 1 0 0,0 0 2 0 0,0 4 1 0 0,0-3 10 0 0,1-4-6 0 0,5 5 253 0 0,-5 1-179 0 0,0-2-141 0 0,-1-3-22 0 0,0 2 84 0 0,0 0 1 0 0,0 1-1 0 0,0-1 1 0 0,0 0-1 0 0,0 0 1 0 0,0 0-1 0 0,0 0 1 0 0,0 0-1 0 0,0 0 1 0 0,0 0-1 0 0,0 0 1 0 0,0 0-1 0 0,0 0 1 0 0,0 1-1 0 0,0-1 1 0 0,0 0-1 0 0,0 0 1 0 0,0 0-1 0 0,-1 0 1 0 0,1 0-1 0 0,0 0 1 0 0,0 0-1 0 0,0 0 1 0 0,0 0-1 0 0,0 0 1 0 0,0 0-1 0 0,0 0 1 0 0,0 0-1 0 0,0 0 1 0 0,0 1-1 0 0,0-1 1 0 0,0 0-1 0 0,0 0 1 0 0,0 0-1 0 0,0 0 1 0 0,0 0-1 0 0,0 0 1 0 0,0 1-1 0 0,0-1 1 0 0,1 0-1 0 0,-1 0 1 0 0,0 0-1 0 0,0 0 1 0 0,0 0-1 0 0,0 0 1 0 0,0 1-1 0 0,0-1 1 0 0,0 0-1 0 0,0 0 1 0 0,0 0-1 0 0,0 0 1 0 0,0 0-1 0 0,0 0 1 0 0,0 0-1 0 0,0 0 1 0 0,0 0-1 0 0,0 0 1 0 0,0 0-1 0 0,0 0 1 0 0,1 0-1 0 0,-1 0 1 0 0,0 0-1 0 0,0 0 1 0 0,0 0-1 0 0,0 0 1 0 0,0 0-1 0 0,1 0 0 0 0,-2 0 2 0 0,1 0 0 0 0,0 0 0 0 0,0 1-1 0 0,-1-1 1 0 0,1 1 0 0 0,0-1 0 0 0,0 0-1 0 0,0 1 1 0 0,0-1 0 0 0,0 0 0 0 0,0 0-1 0 0,0 0 1 0 0,0 1 0 0 0,0-1 0 0 0,0 1 0 0 0,0-1-1 0 0,0 0 1 0 0,0 1 0 0 0,0-1 0 0 0,0 0-1 0 0,0 0 1 0 0,0 1-2 0 0,0 1 92 0 0,-7 13 39 0 0,3 7 69 0 0,-2-9-170 0 0,-1 6 63 0 0,4-13-74 0 0,1 2-72 0 0,2-7 75 0 0,0 1-1 0 0,0-2 0 0 0,0 1 1 0 0,0 0-1 0 0,0 0 0 0 0,0-1 0 0 0,-1 2 1 0 0,1-1-1 0 0,-1 0-21 0 0,0 0 7 0 0,1 0 0 0 0,0-1-1 0 0,0 2 1 0 0,0-1 0 0 0,-1 0 0 0 0,1 0-1 0 0,0 0 1 0 0,0 0 0 0 0,0 0 0 0 0,0 0-1 0 0,0 1-6 0 0,-1 8-119 0 0,-1-1 131 0 0,2-7 4 0 0,-1-1-1 0 0,1 2 0 0 0,-1-2 1 0 0,1 1-1 0 0,-1 0 0 0 0,0-1 0 0 0,0 2 1 0 0,1-2-1 0 0,-1 1 0 0 0,-1-1 0 0 0,2 1 1 0 0,-3 1-16 0 0,3-3-1 0 0,0 2 0 0 0,-1-1 0 0 0,0 0 0 0 0,0 0 0 0 0,1 0 0 0 0,0 1 0 0 0,0-1 0 0 0,0 0 0 0 0,0 1 0 0 0,-1-2 1 0 0,0 5 215 0 0,0 2-476 0 0,1-5 283 0 0,0-1 0 0 0,-1 1 0 0 0,1-1 0 0 0,-1 1 0 0 0,1-1 0 0 0,-1 0 0 0 0,0 2-22 0 0,-1-1 0 0 0,2 1 0 0 0,-1 0-1 0 0,0 0 1 0 0,0-1 0 0 0,0 2 0 0 0,-3 11 24 0 0,1-6-8 0 0,1-1-1 0 0,-3 10-15 0 0,2-1-66 0 0,3-16 89 0 0,0 1 0 0 0,-1-1 0 0 0,1 1-1 0 0,0-1 1 0 0,0 1 0 0 0,0-1 0 0 0,1 2-23 0 0,-1 6-110 0 0,-2-4 120 0 0,2-5 29 0 0,2-2 8 0 0,-1 1-51 0 0,0 0 0 0 0,-1 0 0 0 0,1 0 0 0 0,-1-1 0 0 0,0 2 0 0 0,0-1 0 0 0,1-1 0 0 0,-1 1 4 0 0,2-7 25 0 0,2 1-61 0 0,-1-1 0 0 0,0 0 0 0 0,-1 0-1 0 0,3-8 37 0 0,-1 1-26 0 0,7-30-104 0 0,-1-5 130 0 0,-8 44-6 0 0,-1 0 0 0 0,2 0 0 0 0,0 0 0 0 0,-1 1 1 0 0,4-6 5 0 0,1-1 30 0 0,0 0-151 0 0,-6 10 125 0 0,1-1-1 0 0,-1 1 1 0 0,1 0-1 0 0,0-3-3 0 0,-1 4-5 0 0,0 0-1 0 0,-1 0 0 0 0,1 1 1 0 0,0-2-1 0 0,-1 1 0 0 0,1 1 0 0 0,0-1 1 0 0,0 0 5 0 0,0 0-21 0 0,-1 1-1 0 0,0 0 1 0 0,1-1 0 0 0,0 1 0 0 0,-1-1 0 0 0,1 0 0 0 0,-1 1-1 0 0,0 0 1 0 0,0-1 0 0 0,1 0 0 0 0,-1 1 0 0 0,1-1 0 0 0,-1 1-1 0 0,0-1 1 0 0,0 0 0 0 0,1 0 0 0 0,-1 1 21 0 0,0 0-8 0 0,0 0 0 0 0,0 0 0 0 0,0 0 0 0 0,0 0 0 0 0,0 0 0 0 0,0-1 0 0 0,0 1 0 0 0,0 0 1 0 0,0 0-1 0 0,0 0 0 0 0,0 0 0 0 0,0 0 0 0 0,0-1 0 0 0,0 1 0 0 0,0 0 0 0 0,0 0 0 0 0,0 0 0 0 0,0 0 0 0 0,0 0 0 0 0,0-1 0 0 0,0 1 0 0 0,0 0 0 0 0,0 0 0 0 0,0 0 1 0 0,0 0-1 0 0,0 0 0 0 0,0 0 0 0 0,0 0 0 0 0,0 0 0 0 0,0 0 0 0 0,0 0 0 0 0,0 0 0 0 0,1 0 0 0 0,-1 0 0 0 0,0 0 0 0 0,0 0 0 0 0,0 0 0 0 0,0 0 0 0 0,0 0 0 0 0,1 0 1 0 0,-1 0 7 0 0,0-1 0 0 0,0 1 0 0 0,0 0 1 0 0,0-1-1 0 0,0 1 1 0 0,0 0-1 0 0,0 0 0 0 0,0-1 1 0 0,0 1-1 0 0,0 0 1 0 0,1 0-1 0 0,-1 0 0 0 0,0 0 1 0 0,0 0-1 0 0,0-1 1 0 0,0 1-1 0 0,0 0 0 0 0,0 0 1 0 0,0-1-1 0 0,0 1-2 0 0,0 0 0 0 0,0 0 0 0 0,0 0 0 0 0,1 0 0 0 0,-1 0 0 0 0,0 0 0 0 0,0 0 0 0 0,0 0 0 0 0,0 0 0 0 0,0 0 0 0 0,0 0 0 0 0,0 0 0 0 0,0 0 0 0 0,0 0 0 0 0,0 0 0 0 0,0 0 0 0 0,1 0 0 0 0,-1 0 0 0 0,0 0 1 0 0,0 0-1 0 0,0 0 0 0 0,0 0 0 0 0,0 0 0 0 0,0 0 0 0 0,0 0 0 0 0,0 0 0 0 0,0 1 0 0 0,0-1 0 0 0,0 0 0 0 0,0 0 0 0 0,0 0 0 0 0,0 0 0 0 0,1 0 0 0 0,-1 0 0 0 0,0 0 0 0 0,0 0 0 0 0,0 0 0 0 0,0 0 0 0 0,0 0 0 0 0,0 0 0 0 0,0 0 0 0 0,0 1 0 0 0,0-1 0 0 0,0 0 0 0 0,0 0 0 0 0,0 0 0 0 0,0 0 0 0 0,0 0 0 0 0,0 0 1 0 0,0 0-1 0 0,0 0 0 0 0,0 0 0 0 0,0 0 0 0 0,0 0 0 0 0,0 0 0 0 0,0 0 0 0 0,0 0 0 0 0,0 0 0 0 0,0 0 0 0 0,0 0 0 0 0,0 0 0 0 0,-1 0 2 0 0,2 3-61 0 0,-5 2 230 0 0,-3 12-100 0 0,3-6-205 0 0,3-8 183 0 0,1-3-44 0 0,0 0 0 0 0,0 1 0 0 0,0-1 0 0 0,-1 0 1 0 0,1 0-1 0 0,0 0 0 0 0,0 0 0 0 0,0 0 1 0 0,0 1-1 0 0,0-1 0 0 0,0 0 0 0 0,0 0 1 0 0,0 0-1 0 0,0 1 0 0 0,0-1 0 0 0,0 0 0 0 0,0 0 1 0 0,0 0-1 0 0,0 0 0 0 0,0 0 0 0 0,0 0 1 0 0,0 0-1 0 0,0 0 0 0 0,0 0 0 0 0,0 0 1 0 0,0 1-1 0 0,1-1 0 0 0,-1 0 0 0 0,0 0-3 0 0,0 1 2 0 0,0-1 0 0 0,0 1 0 0 0,0-1 0 0 0,0 0 1 0 0,0 0-1 0 0,0 1 0 0 0,0-1 0 0 0,0 1 0 0 0,0-1 0 0 0,0 0 0 0 0,0 1 0 0 0,-1-1 0 0 0,1 0 0 0 0,0 0 0 0 0,0 1 0 0 0,0-1 0 0 0,-1 1 0 0 0,1-1 0 0 0,0 0 0 0 0,0 1-2 0 0,0-1 20 0 0,0 0 0 0 0,-1 1 0 0 0,1-1 0 0 0,0 1 1 0 0,0-1-1 0 0,-1 1 0 0 0,1-1 0 0 0,0 0 0 0 0,0 1 0 0 0,0-1 0 0 0,0 1 0 0 0,0 0 0 0 0,0-1 0 0 0,0 0 0 0 0,0 1-20 0 0,-1 1-27 0 0,1 0 1 0 0,0 0-1 0 0,0 0 1 0 0,0 0-1 0 0,-1 0 1 0 0,0 0-1 0 0,0 0 1 0 0,1 0-1 0 0,-1 0 1 0 0,-1 1 26 0 0,-1 5 209 0 0,-2 6-195 0 0,3-12-19 0 0,1 1 1 0 0,0 0-1 0 0,-1-1 1 0 0,2 1-1 0 0,-1 0 1 0 0,0 0-1 0 0,0 1 5 0 0,1-2-17 0 0,0 1-1 0 0,-1-1 0 0 0,0-1 1 0 0,0 2-1 0 0,0 0 18 0 0,-4 7 94 0 0,3-1-66 0 0,-2 5 278 0 0,-1 6-306 0 0,3-7-146 0 0,2-10 139 0 0,-1 0 0 0 0,0 1 0 0 0,1 0 0 0 0,-2 2 7 0 0,0 0 69 0 0,0 1 1 0 0,1 0-1 0 0,-1 1-69 0 0,-1 10-87 0 0,2-15 90 0 0,1 0 1 0 0,-1 0-1 0 0,1 0 0 0 0,0 0 1 0 0,0 0-1 0 0,1-1 1 0 0,-1 2-4 0 0,1 8 99 0 0,-1-6-79 0 0,-1 0 0 0 0,1 0 0 0 0,-2 0 0 0 0,2 1-20 0 0,-1-6 2 0 0,1-1 0 0 0,0 1 0 0 0,0 0 0 0 0,0 0 0 0 0,0-1 0 0 0,0 1 0 0 0,1 0 0 0 0,-1 0 0 0 0,0-1 0 0 0,0 1 0 0 0,0 0 0 0 0,0 0-2 0 0,0-1 5 0 0,1 1 0 0 0,-1 0 1 0 0,0 0-1 0 0,1 0 0 0 0,-1 0 0 0 0,0 0 0 0 0,0-1 0 0 0,0 1 1 0 0,0 0-1 0 0,0 0-5 0 0,-1 1-61 0 0,0 4 78 0 0,1 0 0 0 0,-1 0 0 0 0,1 0-17 0 0,0 12-93 0 0,0-9 157 0 0,0-9-58 0 0,0 1-1 0 0,0 1 0 0 0,0-2 0 0 0,0 1 0 0 0,0 1 0 0 0,1-2 0 0 0,-1 1 1 0 0,0 1-1 0 0,0-1-5 0 0,1 1 14 0 0,-1-1 0 0 0,0 1 0 0 0,1-1 0 0 0,-1 1 0 0 0,0-1 0 0 0,0 1 0 0 0,0 1-14 0 0,0 4 98 0 0,0-1-71 0 0,0-5-34 0 0,0 0 1 0 0,0-1-1 0 0,0 0 1 0 0,0 1-1 0 0,1 0 1 0 0,-1 0-1 0 0,0-1 1 0 0,0 0 0 0 0,0 1-1 0 0,0 0 1 0 0,0-1-1 0 0,0 1 7 0 0,1-1-5 0 0,-1 1 0 0 0,0 0 1 0 0,0 0-1 0 0,0 0 0 0 0,0 0 0 0 0,0 0 0 0 0,0-1 1 0 0,0 1-1 0 0,0 0 0 0 0,-1 0 5 0 0,1 7-73 0 0,0-4 158 0 0,2 4-68 0 0,-2-6-13 0 0,1 0-1 0 0,-1 1 0 0 0,0-1 0 0 0,1 0 0 0 0,-1 1-3 0 0,1 4-126 0 0,-1 6 352 0 0,4 10-395 0 0,-4-21 186 0 0,1 0-1 0 0,0 0 1 0 0,-1 1 0 0 0,0-2-1 0 0,0 1 1 0 0,0 3-17 0 0,0-3 13 0 0,1 0 0 0 0,-1 1 0 0 0,0-2 0 0 0,0 1 0 0 0,0 1-1 0 0,2 0-12 0 0,-2-2-21 0 0,1 1 0 0 0,-1-2-1 0 0,0 1 1 0 0,0 0-1 0 0,0 0 1 0 0,0 0-1 0 0,0 0 1 0 0,0 0-1 0 0,0-1 1 0 0,0 2-1 0 0,0-1 22 0 0,1 5 14 0 0,-1-6 6 0 0,0 0 0 0 0,0 1 0 0 0,0 0 0 0 0,1 0 0 0 0,-1-1 0 0 0,0 0 0 0 0,0 1 0 0 0,0 0 0 0 0,0 0 0 0 0,0-1 0 0 0,0 0 0 0 0,-1 1 0 0 0,1 0 0 0 0,0 0 0 0 0,0-1-20 0 0,-1 1-14 0 0,1 1 1 0 0,0-2-1 0 0,0 2 1 0 0,0-1-1 0 0,0 0 1 0 0,0 1-1 0 0,1-1 14 0 0,-1 3 45 0 0,1 5-41 0 0,-1 1-1 0 0,2 7-3 0 0,0 3 2 0 0,-2-15-45 0 0,0 0-1 0 0,0-1 0 0 0,0 1 1 0 0,1 0-1 0 0,1-1 44 0 0,-2 4 122 0 0,0-7-115 0 0,0-1 0 0 0,0 1 0 0 0,1-1 0 0 0,-1 1 0 0 0,0 0 0 0 0,0-1 0 0 0,1 1 0 0 0,-1 0 0 0 0,0 0 0 0 0,1-1-1 0 0,-1 1 1 0 0,0 0-7 0 0,3 6-3 0 0,0 2 5 0 0,-3-9-14 0 0,1 2 0 0 0,-1-1 0 0 0,1 0 0 0 0,-1 0 0 0 0,0 0 0 0 0,0 0 0 0 0,0 1 0 0 0,0-1 0 0 0,0 1 12 0 0,1 9 25 0 0,1-1 59 0 0,-2-8-79 0 0,1 0-1 0 0,-1 0 1 0 0,0 0-1 0 0,0-1 1 0 0,1 2-1 0 0,0-2-4 0 0,3 10-118 0 0,-4-8 171 0 0,2 1-1 0 0,-1-1 1 0 0,2 3-53 0 0,-2-4-10 0 0,0 0 0 0 0,0 1 1 0 0,0 0-1 0 0,0-1 0 0 0,-1 1 0 0 0,1-1 0 0 0,0 1 0 0 0,-1-1 0 0 0,0 1 0 0 0,0 1 10 0 0,1-3 1 0 0,-1 0 0 0 0,0 0 0 0 0,0 1 0 0 0,0-2-1 0 0,1 2 1 0 0,0-1 0 0 0,-1-1 0 0 0,1 2-1 0 0,-1-1 0 0 0,4 6-93 0 0,-3-2 207 0 0,0-4-122 0 0,-1 0 0 0 0,0 0 0 0 0,0 0 1 0 0,0 1-1 0 0,0-2 0 0 0,1 2 0 0 0,-1-1 1 0 0,1-1-1 0 0,0 2 0 0 0,-1-1 1 0 0,0-1-1 0 0,1 1 0 0 0,1 1 8 0 0,-2-2 14 0 0,0 1-1 0 0,0 0 1 0 0,1-1-1 0 0,-1 1 1 0 0,1-1-1 0 0,-1 1 1 0 0,0 0-1 0 0,0 0 1 0 0,1-1-1 0 0,-1 0 1 0 0,0 1-1 0 0,0 0 1 0 0,0 0-1 0 0,0 0-13 0 0,2 7-121 0 0,10 9 42 0 0,-7-10-218 0 0,-5-7 295 0 0,1 0 1 0 0,0 1-1 0 0,-1 0 0 0 0,1 0 1 0 0,-1-1-1 0 0,1 2 1 0 0,0-1-1 0 0,-1-1 0 0 0,0 1 1 0 0,0 0-1 0 0,0 0 0 0 0,1 0 1 0 0,-1 0 1 0 0,1 3 22 0 0,0-1-1 0 0,0 0 1 0 0,1 1 0 0 0,-1-1 0 0 0,1 0 0 0 0,0 1 0 0 0,0-1-1 0 0,0 0-21 0 0,3 3-50 0 0,6 9-55 0 0,-5-7 398 0 0,-4-5-264 0 0,0 1 0 0 0,0-1 1 0 0,0 0-1 0 0,1 4-29 0 0,-3-5-2 0 0,1-2-1 0 0,0 1 1 0 0,-1 0 0 0 0,1 0-1 0 0,-1-1 1 0 0,1 2-1 0 0,0-1 1 0 0,0-1 2 0 0,5 6-108 0 0,-6-4 121 0 0,1-1 1 0 0,0 0-1 0 0,0 1 0 0 0,0-1 0 0 0,0 1 0 0 0,0-2 0 0 0,0 2 0 0 0,1-1 0 0 0,-2 0 0 0 0,2 0 0 0 0,-1 0 0 0 0,1 0 0 0 0,-1 0 0 0 0,1 0-13 0 0,-1-1-2 0 0,0 1 0 0 0,1 0-1 0 0,-2 0 1 0 0,1-1 0 0 0,1 1-1 0 0,-2 0 1 0 0,1 0 0 0 0,0 0 0 0 0,0 0-1 0 0,-1 0 1 0 0,1 0 0 0 0,0 0-1 0 0,0 0 1 0 0,-1 0 2 0 0,0 0 1 0 0,1 0 0 0 0,-1-1 0 0 0,1 1 0 0 0,0-1 0 0 0,-1 1 0 0 0,0 0 0 0 0,1-1 0 0 0,0 0-1 0 0,0 1 1 0 0,-1-1 0 0 0,1 1 0 0 0,0-1 0 0 0,-1 0 0 0 0,1 1-1 0 0,2 0 75 0 0,-3-1-71 0 0,1 0 0 0 0,-1 1-1 0 0,1-1 1 0 0,-1 0 0 0 0,0 1-1 0 0,0-1 1 0 0,0 0 0 0 0,0 0-1 0 0,1 0 1 0 0,-1 1 0 0 0,0-1-1 0 0,1 1 1 0 0,-1-1 0 0 0,0 1-1 0 0,0-1 1 0 0,0 0 0 0 0,1 1-4 0 0,-1-1 2 0 0,0 0-1 0 0,0 0 1 0 0,0 1 0 0 0,0-1 0 0 0,0 0-1 0 0,0 1 1 0 0,0-1 0 0 0,0 0 0 0 0,0 0 0 0 0,0 0-1 0 0,0 0 1 0 0,0 0 0 0 0,0 0 0 0 0,0 1-1 0 0,1-1 1 0 0,-1 0 0 0 0,0 0 0 0 0,0 0 0 0 0,1 1-1 0 0,-1-1 1 0 0,0 0 0 0 0,0 0 0 0 0,1 0 0 0 0,-1 0-1 0 0,0 0 1 0 0,0 1 0 0 0,0-1 0 0 0,0 0-1 0 0,0 0 1 0 0,1 0-2 0 0,0 0-3 0 0,-1 0 1 0 0,1 0-1 0 0,-1 0 0 0 0,1 0 1 0 0,-1 0-1 0 0,1 0 0 0 0,0 1 1 0 0,-1-1-1 0 0,0 1 0 0 0,1-1 1 0 0,-1 1-1 0 0,1-1 0 0 0,-1 0 1 0 0,1 0-1 0 0,-1 1 0 0 0,0-1 0 0 0,0 1 1 0 0,1 0-1 0 0,-1-1 0 0 0,1 0 1 0 0,-1 1-1 0 0,0-1 0 0 0,0 1 1 0 0,1 0-1 0 0,-1-1 0 0 0,0 1 3 0 0,0 0-4 0 0,0 0 1 0 0,1-1-1 0 0,0 2 0 0 0,-1-1 0 0 0,1-1 0 0 0,-1 1 0 0 0,1 0 1 0 0,0 0-1 0 0,-1-1 0 0 0,1 1 0 0 0,-1 0 0 0 0,2 0 4 0 0,2 2 71 0 0,-4-3-69 0 0,0 0 0 0 0,1 0 0 0 0,-1 1 0 0 0,1 0 0 0 0,0-1 0 0 0,-1 0 0 0 0,1 1 0 0 0,-1-1-1 0 0,1 0 1 0 0,0 0 0 0 0,-1 0-2 0 0,1 0-2 0 0,-1 1 0 0 0,0-1 1 0 0,1 0-1 0 0,-1 0 0 0 0,1 0 0 0 0,-1 0 0 0 0,0 1 0 0 0,0-1 0 0 0,0 0 1 0 0,0 0-1 0 0,1 0 0 0 0,-1 0 0 0 0,0 0 0 0 0,1 1 0 0 0,-1-1 0 0 0,0 1 2 0 0,1-1 4 0 0,-1 1-1 0 0,0-1 1 0 0,0 0-1 0 0,0 0 0 0 0,1 0 1 0 0,-1 1-1 0 0,0-1 0 0 0,1 0 1 0 0,-1 1-1 0 0,1-1 0 0 0,-1 0 1 0 0,0 0-1 0 0,0 1 0 0 0,1-1-2 0 0,0 0-9 0 0,0 0 1 0 0,-1 1 0 0 0,1 0 0 0 0,0-1 0 0 0,0 1 0 0 0,-1-1-1 0 0,1 1 1 0 0,-1 0 0 0 0,1 0 0 0 0,0-1 0 0 0,-1 1 0 0 0,0 0 0 0 0,0 0-1 0 0,1-1 1 0 0,-1 1 0 0 0,1 0 0 0 0,-1 0 7 0 0,1 3 56 0 0,8 4-168 0 0,-9-7 117 0 0,1 0-1 0 0,0 0 1 0 0,0-1 0 0 0,-1 0 0 0 0,0 1-1 0 0,1 0 1 0 0,0-1 0 0 0,0 1-1 0 0,-1-1 1 0 0,1 0 0 0 0,0 1-1 0 0,0-1-4 0 0,4 3-4 0 0,-1-1 10 0 0,-3-2-3 0 0,-1 0-1 0 0,1 0 1 0 0,0 0-1 0 0,-1 0 0 0 0,0 1 1 0 0,0-1-1 0 0,1 0 1 0 0,-1 1-1 0 0,1-1 1 0 0,-1 1-1 0 0,1-1 1 0 0,-1 0-1 0 0,0 0 1 0 0,0 1-1 0 0,0-1 0 0 0,0 1-2 0 0,1-1 1 0 0,-1 1-1 0 0,1-1 0 0 0,-1 0 0 0 0,0 0 0 0 0,1 0 1 0 0,-1 0-1 0 0,0 1 0 0 0,0-1 0 0 0,1 0 0 0 0,-1 1 0 0 0,1-1 1 0 0,-1 0-1 0 0,1 0 0 0 0,-1 0 0 0 0,0 1 0 0 0,1-1 0 0 0,0 0 0 0 0,-1 0 0 0 0,1 0-1 0 0,-1 0 0 0 0,0 0 0 0 0,0 0 0 0 0,0 0 0 0 0,1 0 1 0 0,-1 0-1 0 0,1 0 0 0 0,-1 0 0 0 0,0 0 0 0 0,1 0 1 0 0,-1 1-1 0 0,0-1 0 0 0,0 0 0 0 0,0 0 0 0 0,1 1 0 0 0,-1-1 1 0 0,0 0-1 0 0,0 1 0 0 0,1-1 0 0 0,-1 0 0 0 0,0 0 1 0 0,1 1-1 0 0,-1 0 0 0 0,0 0-1 0 0,1-1 0 0 0,-1 1 0 0 0,1 1 0 0 0,0-2 0 0 0,-1 1 0 0 0,1 0 0 0 0,0 0 0 0 0,0-1 0 0 0,-1 1 0 0 0,1 0 0 0 0,0-1 0 0 0,0 1 0 0 0,1-1 2 0 0,4 4 81 0 0,-6-3-74 0 0,1 0 0 0 0,-1-1 0 0 0,1 0 0 0 0,-1 1 0 0 0,1 0 1 0 0,-1 0-1 0 0,1-1 0 0 0,-1 1 0 0 0,0 0-7 0 0,0-1 0 0 0,0 1-1 0 0,1-1 1 0 0,-1 0-1 0 0,0 0 1 0 0,0 0-1 0 0,1 1 1 0 0,-1-1-1 0 0,0 1 1 0 0,1-1-1 0 0,-1 0 1 0 0,0 1 0 0 0,0-1-1 0 0,0 0 1 0 0,0 0-1 0 0,1 0 1 0 0,-1 0-1 0 0,1 1 1 0 0,-1-1-1 0 0,1 0 1 0 0,-1 0 0 0 0,0 0-1 0 0,0 1 1 0 0,1-1-1 0 0,-1 0 1 0 0,1 0-1 0 0,-1 0 1 0 0,1 0 0 0 0,0 0-2 0 0,0 1 0 0 0,0-1 1 0 0,0 0-1 0 0,1 1 0 0 0,-2 0 1 0 0,1 0-1 0 0,0-1 0 0 0,0 0 1 0 0,0 1-1 0 0,0 0 0 0 0,-1 0 1 0 0,1 0-1 0 0,0 0 0 0 0,0 0 0 0 0,-1-1 1 0 0,2 2 1 0 0,7 8-77 0 0,7 5 202 0 0,-5-9 110 0 0,-10-5-237 0 0,-1 0 1 0 0,0-1-1 0 0,1 1 1 0 0,0-1-1 0 0,-1 1 1 0 0,1-1-1 0 0,-1 1 1 0 0,0 0-1 0 0,0-1 1 0 0,1 1-1 0 0,-1 0 2 0 0,1 0 4 0 0,-1 0-1 0 0,1 0 1 0 0,-1 0-1 0 0,0-1 0 0 0,1 1 1 0 0,0 0-1 0 0,0 0 1 0 0,-1 0-4 0 0,12 9 37 0 0,-8-8-65 0 0,-3-2 31 0 0,-1 0 1 0 0,1 0 0 0 0,-1 0 0 0 0,0 0-1 0 0,0 0 1 0 0,1 1 0 0 0,-1-1 0 0 0,1 0 0 0 0,-1 0-1 0 0,1 0 1 0 0,-1 0 0 0 0,0 1 0 0 0,0-1 0 0 0,1 0-1 0 0,-1 1 1 0 0,1-1 0 0 0,-1 1-4 0 0,0-1-4 0 0,1 0 1 0 0,-1 0 0 0 0,0 1-1 0 0,0-1 1 0 0,0 0-1 0 0,1 1 1 0 0,-1-1-1 0 0,1 0 1 0 0,-1 0 0 0 0,1 1-1 0 0,-1-1 1 0 0,0 0-1 0 0,1 0 1 0 0,-1 0-1 0 0,1 0 1 0 0,-1 0 0 0 0,1 0-1 0 0,-1 0 1 0 0,0 0-1 0 0,0 0 1 0 0,1 0 3 0 0,0 0-3 0 0,-1 0 1 0 0,1 0-1 0 0,-1 0 1 0 0,0 0-1 0 0,1 0 1 0 0,-1 0-1 0 0,1 0 1 0 0,-1 0-1 0 0,1 0 1 0 0,-1 0 0 0 0,0 0-1 0 0,0 1 1 0 0,1-1-1 0 0,-1 0 1 0 0,1 1 2 0 0,4 2-30 0 0,3 3 178 0 0,-8-5-148 0 0,2-1-1 0 0,-1 1 1 0 0,0 0-1 0 0,1 0 1 0 0,-1-1-1 0 0,1 1 1 0 0,-1 0-1 0 0,0-1 1 0 0,0 1-1 0 0,1-1 1 0 0,7 3-112 0 0,0 0 135 0 0,-8-3-20 0 0,-1 0 1 0 0,2 0-1 0 0,-1 0 0 0 0,-1 1 0 0 0,2-1 0 0 0,-1 1 0 0 0,-1-1 1 0 0,2 1-1 0 0,-2-1 0 0 0,1 0 0 0 0,0 1 0 0 0,0 1-3 0 0,0-2-1 0 0,-1 0-1 0 0,1 0 1 0 0,0 1 0 0 0,-1-1-1 0 0,0 1 1 0 0,1-1-1 0 0,0 0 1 0 0,0 1-1 0 0,-1-1 1 0 0,1 0 0 0 0,0 0-1 0 0,-1 0 1 0 0,1 0-1 0 0,-1 0 1 0 0,1 0-1 0 0,0 0 2 0 0,7 2 131 0 0,6 2-157 0 0,-8-3-49 0 0,-5-1 77 0 0,1 0 1 0 0,-2 0 0 0 0,2 0-1 0 0,-1 1 1 0 0,1-1 0 0 0,-1 0-1 0 0,0 1 1 0 0,0-1 0 0 0,0 0 0 0 0,1 1-1 0 0,-1 0-2 0 0,0 0-7 0 0,0-1 0 0 0,0 0 0 0 0,-1 1 1 0 0,1-1-1 0 0,0 1 0 0 0,0-1 0 0 0,0 1 0 0 0,0-1 0 0 0,0 0 0 0 0,-1 0 0 0 0,1 0 0 0 0,1 0 0 0 0,-2 0 0 0 0,2 0 7 0 0,7 2 397 0 0,-2-1-400 0 0,-6-1-21 0 0,0 0 0 0 0,0 0 1 0 0,-1 0-1 0 0,1 0 0 0 0,0 0 0 0 0,0 0 1 0 0,-1 0-1 0 0,1 0 0 0 0,0 0 1 0 0,0 1-1 0 0,-1-1 0 0 0,2 1 24 0 0,-1 0 37 0 0,1-1 0 0 0,0 2 0 0 0,0-1-1 0 0,0-1 1 0 0,0 0 0 0 0,1 1-37 0 0,-1 0 2 0 0,-1-1 0 0 0,1 1-1 0 0,-1-1 1 0 0,1 0 0 0 0,-1 1 0 0 0,1 0-1 0 0,-1 0 1 0 0,1 0-2 0 0,1 1-9 0 0,-2-2-1 0 0,1 1 1 0 0,0 0 0 0 0,-1 0-1 0 0,2-1 1 0 0,-2 1 0 0 0,1-1-1 0 0,0 1 1 0 0,2 0 9 0 0,-2-1-9 0 0,0 0 1 0 0,0 1 0 0 0,0 0-1 0 0,1 0 1 0 0,-1 0 8 0 0,0 0-12 0 0,0 0 0 0 0,-1-1 0 0 0,1 1 1 0 0,0 0-1 0 0,-1 0 0 0 0,1-1 0 0 0,0 0 1 0 0,0 0-1 0 0,0 0 12 0 0,-1 0 0 0 0,-1 1 1 0 0,1-1 0 0 0,0 0-1 0 0,0 0 1 0 0,-1 0-1 0 0,1 1 1 0 0,-1-1 0 0 0,1 1-1 0 0,0-1 1 0 0,-1 0-1 0 0,1 0 0 0 0,0 1 3 0 0,0 0 1 0 0,-1-1-1 0 0,1 0 0 0 0,0 1 0 0 0,0-1 0 0 0,-1 0 1 0 0,1 0-1 0 0,0 0 0 0 0,0 0 0 0 0,-1 1 0 0 0,2-1-3 0 0,-1 0 7 0 0,-1 0 0 0 0,0 0 0 0 0,1 0 0 0 0,0 0 0 0 0,0 1-1 0 0,-1-1 1 0 0,0 0 0 0 0,1 0 0 0 0,-1 1 0 0 0,1-1 0 0 0,0 0 0 0 0,-1 0 0 0 0,0 0-1 0 0,0 1 1 0 0,1-1 0 0 0,-1 1 0 0 0,1 0-7 0 0,0-1 0 0 0,-1 0 0 0 0,0 1 1 0 0,1 0-1 0 0,0-1 0 0 0,0 1 0 0 0,-1-1 0 0 0,0 0 0 0 0,1 0 0 0 0,0 0 1 0 0,0 1-1 0 0,-1-1 0 0 0,1 0 0 0 0,0 1 0 0 0,1-1-4 0 0,1 1 1 0 0,-1-1-1 0 0,1 0 1 0 0,0 0-1 0 0,0 0 1 0 0,0 0-1 0 0,0 0 0 0 0,-1 0 1 0 0,3-1 3 0 0,-3 0-12 0 0,1 1-1 0 0,-1 0 1 0 0,0-1 0 0 0,0 1 0 0 0,1 0-1 0 0,-1 1 1 0 0,1-1 12 0 0,11 1-57 0 0,3 0 12 0 0,0-4 74 0 0,-1 0 1 0 0,13-3-30 0 0,-4 2-190 0 0,-24 4 200 0 0,-1 0-1 0 0,1 0 1 0 0,-1 0-1 0 0,0 0 1 0 0,0 0-1 0 0,0 0 1 0 0,1 0-1 0 0,-1 0 1 0 0,1 0-1 0 0,-1 0 1 0 0,1 1-1 0 0,-1-1 1 0 0,0 0-1 0 0,0 0 1 0 0,0 0-1 0 0,1 0 1 0 0,-1 0-1 0 0,0 0 1 0 0,1 0-1 0 0,-1 1 1 0 0,0-1-1 0 0,1 0 1 0 0,-1 1-1 0 0,0-1-9 0 0,0 0-6 0 0,0 1 0 0 0,0-1-1 0 0,1 0 1 0 0,-1 0 0 0 0,0 0-1 0 0,1 0 1 0 0,-1 0 0 0 0,0 1-1 0 0,1-1 1 0 0,-1 0 0 0 0,0 0-1 0 0,0 0 1 0 0,0 0 0 0 0,1 0-1 0 0,-1 1 1 0 0,0-1 0 0 0,1 0 0 0 0,-1 0-1 0 0,1 0 7 0 0,2-1-8 0 0,1 0-1 0 0,0 1 1 0 0,0 0-1 0 0,-1 0 1 0 0,3 0 8 0 0,1 0-100 0 0,-2-1 42 0 0,3 3 50 0 0,-7-1 8 0 0,-1-1-1 0 0,0 0 1 0 0,1 1 0 0 0,0-1 0 0 0,0 0 0 0 0,-1 0-1 0 0,1 0 1 0 0,0 0 0 0 0,0 0 0 0 0,-1 0-1 0 0,0 0 1 0 0,1 0 0 0 0,0 0 0 0 0,-1 0-1 0 0,1 0 1 0 0,1 0 0 0 0,10-3 408 0 0,-2 6-661 0 0,-3-3 175 0 0,-7 1 70 0 0,1-1 0 0 0,-1 0 0 0 0,0 0 0 0 0,1 0 0 0 0,-1 0 0 0 0,1 0 0 0 0,0 0 0 0 0,-1 0-1 0 0,0 0 1 0 0,1 0 0 0 0,-1 0 0 0 0,1 0 0 0 0,0 0 0 0 0,-1 0 0 0 0,0-1 0 0 0,1 1 0 0 0,-1 0 0 0 0,1 0 0 0 0,-1 0 0 0 0,1 0 0 0 0,-1-1 8 0 0,1 1-17 0 0,-1-1 0 0 0,1 1 0 0 0,0 0 0 0 0,-1 0 1 0 0,1 0-1 0 0,0 0 0 0 0,-1-1 0 0 0,1 1 0 0 0,-1 0 0 0 0,1 0 17 0 0,5 0-183 0 0,-5 0 168 0 0,0 0-1 0 0,-1 0 1 0 0,0 0-1 0 0,1 0 1 0 0,0 0-1 0 0,-1 0 1 0 0,1 0-1 0 0,-1 0 1 0 0,1 0-1 0 0,-1 0 1 0 0,1 0 0 0 0,0 0-1 0 0,-1 0 1 0 0,0 0-1 0 0,1 0 1 0 0,0 1 15 0 0,0-1-7 0 0,-1 0 0 0 0,0 0 1 0 0,1 1-1 0 0,0-1 1 0 0,-1 0-1 0 0,1 0 0 0 0,-1 0 1 0 0,0 0-1 0 0,1 0 1 0 0,0 0-1 0 0,-1 0 0 0 0,1 0 7 0 0,2 0 112 0 0,-3 0-113 0 0,0 0 1 0 0,0 0-1 0 0,0 0 0 0 0,1 0 1 0 0,-1 0-1 0 0,0 0 0 0 0,0 0 1 0 0,0 0-1 0 0,1 0 0 0 0,-1 0 1 0 0,0 0-1 0 0,0 0 0 0 0,0 0 1 0 0,0 0-1 0 0,1 0 1 0 0,-1 0-1 0 0,0 0 0 0 0,0 0 1 0 0,0-1-1 0 0,0 1 0 0 0,0 0 1 0 0,0 0-1 0 0,0 0 0 0 0,0 0 1 0 0,0 0-9 0 0,0 0 0 0 0,1 0-1 0 0,-1 0 1 0 0,0 0 0 0 0,0 0 0 0 0,0 0-1 0 0,1 0 1 0 0,-1 0 0 0 0,0 0-1 0 0,0 0 1 0 0,0 0 0 0 0,1 0-1 0 0,-1 0 1 0 0,0 0 0 0 0,0 0-1 0 0,0 0 1 0 0,0 0 0 0 0,0 0-1 0 0,0 0 1 0 0,0 0 0 0 0,0 1 0 0 0,1-1-1 0 0,-1 0 1 0 0,0 0 0 0 0,0 0-1 0 0,0 0 1 0 0,0 0 0 0 0,0 1-1 0 0,1-1 1 0 0,-1 0 0 0 0,0 0-1 0 0,0 0 1 0 0,0 0 0 0 0,0 0 0 0 0,0 0-1 0 0,0 0 1 0 0,0 0 0 0 0,0 1-1 0 0,0-1 1 0 0,0 0 0 0 0,0 0-1 0 0,0 0 1 0 0,0 1 0 0 0,0-1-1 0 0,0 0 1 0 0,0 0 0 0 0,0 0-1 0 0,0 1 1 0 0,0-1 0 0 0,0 0 0 0 0,0 0-1 0 0,0 0 1 0 0,0 0 9 0 0,-3 6 11 0 0,2-6-5 0 0,1 0 0 0 0,0 1 0 0 0,-1 0 0 0 0,1 0 0 0 0,0-1 0 0 0,0 0 0 0 0,-1 1 0 0 0,1-1 0 0 0,-1 1 0 0 0,0 0 0 0 0,1-1 0 0 0,0 0 0 0 0,-1 0 0 0 0,0 1-6 0 0,1-1-2 0 0,0 0 1 0 0,0 0 0 0 0,-1 0 0 0 0,1 1-1 0 0,0-1 1 0 0,0 0 0 0 0,0 0 0 0 0,0 0 0 0 0,0 0-1 0 0,0 0 1 0 0,0 1 0 0 0,0-1 0 0 0,0 0-1 0 0,-1 0 1 0 0,1 0 0 0 0,0 0 0 0 0,0 0-1 0 0,0 0 1 0 0,0 0 0 0 0,0 0 0 0 0,0 0 0 0 0,0 1-1 0 0,0-1 1 0 0,0 0 0 0 0,-1 0 0 0 0,1 0-1 0 0,0 1 1 0 0,0-1 1 0 0,0 0 7 0 0,0 1-1 0 0,0-1 0 0 0,0 0 1 0 0,0 0-1 0 0,0 0 1 0 0,0 0-1 0 0,0 1 0 0 0,0-1 1 0 0,0 0-1 0 0,0 1 0 0 0,-1-1 1 0 0,1 0-1 0 0,0 1 1 0 0,0-1-1 0 0,0 0 0 0 0,0 0 1 0 0,0 0-1 0 0,0 0 1 0 0,0 0-1 0 0,-1 0-6 0 0,2 0-179 0 0,0 0 188 0 0,-1 0 0 0 0,1 0 0 0 0,-1 0 0 0 0,1 0 0 0 0,-1 0 0 0 0,0 0 0 0 0,1 0 0 0 0,-1 0 0 0 0,1 0 0 0 0,0 0 0 0 0,-1 0 1 0 0,0 0-1 0 0,1 0-9 0 0,0 0 2 0 0,0 0 1 0 0,-1-1-1 0 0,1 1 0 0 0,0 0 1 0 0,0-1-1 0 0,-1 1 1 0 0,1-1-1 0 0,0 1 1 0 0,0 0-1 0 0,-1 0 0 0 0,1-1-2 0 0,4-2-85 0 0,16-2-37 0 0,-15 4 223 0 0,-1 0-1 0 0,0 0 1 0 0,1-2-101 0 0,2 0-152 0 0,-7 2 156 0 0,0 1 0 0 0,0-1 0 0 0,-1 0 0 0 0,2 1 0 0 0,-2 0 0 0 0,1 0 0 0 0,1 0 0 0 0,-2-1 0 0 0,1 1 0 0 0,1 0 0 0 0,-2 0 0 0 0,2 0 0 0 0,-1 0 0 0 0,-1 0 0 0 0,2 0 0 0 0,-1 0 0 0 0,1 1-4 0 0,-1-1-11 0 0,-1 0 1 0 0,0 0 0 0 0,1 0-1 0 0,0 0 1 0 0,-1 0-1 0 0,1-1 1 0 0,-1 1-1 0 0,1 0 1 0 0,-1 0-1 0 0,1 0 1 0 0,0-1-1 0 0,-1 1 1 0 0,0 0-1 0 0,1-1 11 0 0,0 1 4 0 0,0 0 0 0 0,-1 0 0 0 0,0 0 0 0 0,1-1 0 0 0,-1 1 0 0 0,1 0 0 0 0,0 0 0 0 0,-1 0 0 0 0,0-1 0 0 0,1 1-1 0 0,0 0 1 0 0,-1 0 0 0 0,1 0 0 0 0,-1 0 0 0 0,1 0 0 0 0,-1 0 0 0 0,2 1-4 0 0,-1-1 8 0 0,1 1-1 0 0,0-1 1 0 0,0 0-1 0 0,0 0 1 0 0,0 0-1 0 0,0 0 1 0 0,0 0 0 0 0,0 0-1 0 0,0-1 1 0 0,1 0-8 0 0,0 0-22 0 0,-1 1 1 0 0,1 0 0 0 0,-1 0 0 0 0,0 0-1 0 0,1 0 1 0 0,-1 0 0 0 0,1 0 21 0 0,-1 0-9 0 0,-1 0 1 0 0,1 0 0 0 0,0 0 0 0 0,0-1 0 0 0,-1 1-1 0 0,1-1 1 0 0,0 1 0 0 0,1-1 8 0 0,7-2-37 0 0,-8 3 14 0 0,1 0 24 0 0,0-1 0 0 0,0 0 0 0 0,0 1 1 0 0,0-1-1 0 0,0 0 0 0 0,0 0 0 0 0,2-1-1 0 0,-3 1-19 0 0,-1 0 0 0 0,1 1 0 0 0,-1-1 0 0 0,1 1 0 0 0,0-1 0 0 0,0 1 19 0 0,0-1 21 0 0,0 1 0 0 0,-1 0 1 0 0,1-1-1 0 0,0 0 0 0 0,1 0-21 0 0,0-1 15 0 0,1 1-1 0 0,-1 0 1 0 0,0 0-1 0 0,1 0 1 0 0,0 0-1 0 0,0 1 1 0 0,-1-1-1 0 0,1 1 1 0 0,3 0-15 0 0,-6-1 18 0 0,1 1 0 0 0,-1 0 0 0 0,0 0 0 0 0,1 0-1 0 0,-2-1 1 0 0,2 0 0 0 0,-1 1 0 0 0,0-1 0 0 0,0 1 0 0 0,0-2-18 0 0,1 1-33 0 0,-1 1 0 0 0,1-1-1 0 0,0 0 1 0 0,0 0 0 0 0,-1 1 0 0 0,1-1 33 0 0,5-1-55 0 0,-1 1-1 0 0,1-1 1 0 0,0-1 0 0 0,1-1 55 0 0,4 0 359 0 0,-10 4-408 0 0,0 0-1 0 0,0-1 1 0 0,0 1 0 0 0,0-1 0 0 0,1-1 49 0 0,36-14-778 0 0,-37 14 732 0 0,0 1-1 0 0,0-1 1 0 0,0 1-1 0 0,2-2 47 0 0,8-5-40 0 0,-5 3 15 0 0,-6 4 15 0 0,-1 0 0 0 0,1 1 1 0 0,0-1-1 0 0,0 1 0 0 0,-1-1 0 0 0,1 1 0 0 0,0-1 0 0 0,0 0 0 0 0,-1 1 0 0 0,2 0 0 0 0,-1 0 10 0 0,10-8-182 0 0,-7 7 182 0 0,0-2 0 0 0,0 1 0 0 0,-1 0 0 0 0,3-3 0 0 0,0 1 19 0 0,-5 3-9 0 0,1 0 0 0 0,-1 0 0 0 0,1 0 0 0 0,-1 0-1 0 0,0 0 1 0 0,1-1 0 0 0,-2 1 0 0 0,2-1 0 0 0,-1 0-10 0 0,1 1-3 0 0,-1-1 1 0 0,0 1 0 0 0,1-1-1 0 0,-1 1 1 0 0,1 0 0 0 0,-1-1-1 0 0,1 2 1 0 0,0-2 0 0 0,0 1 2 0 0,11-8 175 0 0,-1-2-100 0 0,-8 8 21 0 0,0 0-1 0 0,-1-1 1 0 0,3-2-96 0 0,4-3-14 0 0,-7 6-87 0 0,-1 1 0 0 0,0-1-1 0 0,3-1 102 0 0,4-5 240 0 0,-3 4-117 0 0,8-11-213 0 0,-8 10-221 0 0,7-7 311 0 0,-6 3 61 0 0,-6 10-52 0 0,0-2-1 0 0,-1 1 0 0 0,1 1 1 0 0,0-2-1 0 0,0 1 0 0 0,-1 1 1 0 0,1-1-1 0 0,1-1 0 0 0,-2 2 0 0 0,1-1 1 0 0,1 0-1 0 0,-1 0-8 0 0,1 1 18 0 0,-1-1 0 0 0,1-1 1 0 0,-1 2-1 0 0,0-1 0 0 0,0-1 0 0 0,1 1 1 0 0,-1 0-1 0 0,0 0 0 0 0,0-1 0 0 0,0 1 0 0 0,0-1 1 0 0,0 1-1 0 0,0-1-18 0 0,8-10 196 0 0,23-23-268 0 0,-30 32 92 0 0,0 0 0 0 0,0 0 0 0 0,1 0 0 0 0,0-3-20 0 0,-1 3 21 0 0,0 0 1 0 0,0-1-1 0 0,1 1 1 0 0,1-1-22 0 0,7-8 163 0 0,3-5-163 0 0,-7 9-24 0 0,25-32 460 0 0,-28 36-361 0 0,0-1 0 0 0,4-4-75 0 0,1 0 91 0 0,-1 0-160 0 0,-2 0 0 0 0,1 0 0 0 0,4-10 69 0 0,-2 5 38 0 0,3-4-38 0 0,4-8-72 0 0,-2 5 170 0 0,-5 5-89 0 0,0-1 0 0 0,6-13-9 0 0,-15 28 2 0 0,5-8 3 0 0,-1-1 0 0 0,-1-1 0 0 0,2-6-5 0 0,5-35 1 0 0,-8 43 65 0 0,2-7-7 0 0,1-5-59 0 0,4-14-3 0 0,-5 10 222 0 0,-1-2-219 0 0,-1 17-35 0 0,-2 2 0 0 0,0-2 1 0 0,-1 1-1 0 0,0-3 35 0 0,0 7 7 0 0,1-1 0 0 0,0 1 1 0 0,0-5-8 0 0,1-5 11 0 0,0-2 9 0 0,-1 5 13 0 0,0 1-1 0 0,-1 0 0 0 0,-1-8-32 0 0,-4-27 32 0 0,4 33-37 0 0,1 10 19 0 0,0-2 0 0 0,0 2 0 0 0,-1-1-1 0 0,0 1 1 0 0,0-1 0 0 0,0 1 0 0 0,-1-1-14 0 0,-6-16-48 0 0,3-3 131 0 0,6 23-94 0 0,-1-1 0 0 0,1 1 1 0 0,0-1-1 0 0,0 0 0 0 0,-1 1 0 0 0,1-1 11 0 0,0 1 3 0 0,0 0 0 0 0,0-1 0 0 0,0 1 0 0 0,0 0 0 0 0,0 0 0 0 0,-1 0 0 0 0,1-1 0 0 0,0 2 0 0 0,0-2 0 0 0,-1 1 0 0 0,0 0-3 0 0,-1-3 46 0 0,1 3-32 0 0,0 0-1 0 0,1 0 1 0 0,-1 0 0 0 0,0 0 0 0 0,1-1 0 0 0,-1 1 0 0 0,1 0 0 0 0,0 0 0 0 0,-1-2-14 0 0,-1-5-23 0 0,-1-1 1 0 0,0 1-1 0 0,-5-8 23 0 0,5 8-28 0 0,-1 1 52 0 0,1 0 1 0 0,-2 0-1 0 0,-3-5-24 0 0,5 9 54 0 0,0-1-1 0 0,-1 1 1 0 0,1 0 0 0 0,-2 0-54 0 0,-2-3 51 0 0,-15-13-113 0 0,17 15 81 0 0,1 0 0 0 0,-1 1 0 0 0,1-2-19 0 0,-10-9 11 0 0,-1 5 55 0 0,4 3-5 0 0,2-1-157 0 0,-1-1 0 0 0,1 1 96 0 0,-14-14-26 0 0,19 19 38 0 0,0-1 13 0 0,0 0 1 0 0,0 0 0 0 0,-1 0-1 0 0,1 1 1 0 0,-1 0 0 0 0,-1-1-26 0 0,4 2-7 0 0,-1 0 0 0 0,1 0 1 0 0,-1-1-1 0 0,0 1 0 0 0,1-2 0 0 0,0 2 1 0 0,0-1-1 0 0,-1-1 7 0 0,0 0-12 0 0,1 1 1 0 0,-1 0-1 0 0,0 0 0 0 0,0 0 1 0 0,-3-2 11 0 0,-12-5-27 0 0,1 0-1 0 0,-2-3 28 0 0,1 0-361 0 0,12 9 500 0 0,1 1 0 0 0,-5-3-139 0 0,7 4-4 0 0,-1-1 0 0 0,1 1 0 0 0,-1-1 0 0 0,1 0 0 0 0,-1 0 0 0 0,1 0 0 0 0,0-1 4 0 0,-38-31-145 0 0,23 20 133 0 0,11 9 7 0 0,1 0-1 0 0,-2-3 6 0 0,6 7 3 0 0,1 0 0 0 0,-1-1-1 0 0,1 1 1 0 0,-1 0 0 0 0,0 0-1 0 0,0 0 1 0 0,0-1 0 0 0,1 2-1 0 0,-2-1 1 0 0,1 0 0 0 0,0 0-3 0 0,0 1-6 0 0,0-2 0 0 0,0 1 0 0 0,0 0 0 0 0,0-1 1 0 0,0 2-1 0 0,0-2 0 0 0,0 0 0 0 0,1 0 0 0 0,-1 1 1 0 0,0-2 5 0 0,-1 1 11 0 0,1-1 0 0 0,-1 0 0 0 0,0 0 0 0 0,-1 0-11 0 0,-9-6-35 0 0,-9-5-115 0 0,1 1 238 0 0,18 11-82 0 0,0-1 0 0 0,0 1-1 0 0,0 0 1 0 0,1 0 0 0 0,-1-1 0 0 0,-2-3-6 0 0,-7-5-115 0 0,0 2 113 0 0,10 8 4 0 0,0 0-1 0 0,0-1 0 0 0,1 2 0 0 0,-2-2 0 0 0,2 1 1 0 0,-1-2-1 0 0,0 2 0 0 0,1-1 0 0 0,-1 0-1 0 0,-1-2 7 0 0,0 1-1 0 0,0 0 0 0 0,0 0 0 0 0,-1 0 1 0 0,1 0-1 0 0,0 0 0 0 0,-5-1-6 0 0,-9-8-69 0 0,-5-5-171 0 0,13 11 265 0 0,1-2 0 0 0,-2-1-25 0 0,-7-8 18 0 0,16 16-5 0 0,0 1 0 0 0,0-1 0 0 0,0 0 0 0 0,-1 0-1 0 0,1 1 1 0 0,0 0 0 0 0,-1-1 0 0 0,1 1 0 0 0,-1-1 0 0 0,0 1-13 0 0,-9-4 90 0 0,6 1-82 0 0,0 1 1 0 0,1 1-1 0 0,-2-1 0 0 0,1 1 1 0 0,-2-1-9 0 0,-28-3 51 0 0,21 3-54 0 0,4 1-4 0 0,1 1 1 0 0,-1 0-1 0 0,0 1 0 0 0,-9 2 7 0 0,3-2-85 0 0,-34 7 30 0 0,27-3 76 0 0,-11-1-21 0 0,0 1 20 0 0,0 2 1 0 0,-22 6-21 0 0,21-5-75 0 0,-5 4 44 0 0,-31 12 31 0 0,31-9 2 0 0,-51 15-61 0 0,61-20 335 0 0,-14 2-276 0 0,33-9-77 0 0,43-21-110 0 0,6-5 187 0 0,-26 16-17 0 0,2-1-14 0 0,0 1-1 0 0,8-3 32 0 0,10-4 23 0 0,-20 8-23 0 0,89-47-373 0 0,-67 33 390 0 0,-34 20-12 0 0,0 0 1 0 0,1 0-1 0 0,-1 0 0 0 0,0 0 0 0 0,0 0 1 0 0,1 0-1 0 0,-1 0 0 0 0,0 0 0 0 0,0 0 1 0 0,0 0-1 0 0,1 0 0 0 0,-1 0 1 0 0,0 0-1 0 0,0-1 0 0 0,0 1 0 0 0,0 0 1 0 0,0 0-1 0 0,0 0 0 0 0,0-1 1 0 0,0 1-1 0 0,0 0 0 0 0,0 0 0 0 0,0 0 1 0 0,0-1-1 0 0,0 1 0 0 0,0 0 1 0 0,0 0-6 0 0,-4 0 102 0 0,-10 2 83 0 0,12-1-130 0 0,-50 8 63 0 0,45-8-107 0 0,0 0 0 0 0,0-1 0 0 0,-1 0 1 0 0,-5-1-12 0 0,-13 0 20 0 0,4 2 6 0 0,-33 1-64 0 0,-3-4 38 0 0,50 2-25 0 0,1 0 0 0 0,0 1 0 0 0,0 0 0 0 0,-1-1 0 0 0,-1 3 25 0 0,7-3 80 0 0,4-1 34 0 0,12-3-99 0 0,-6 0 49 0 0,1 1 0 0 0,-1 1 0 0 0,1 0 0 0 0,-1 0 0 0 0,7-1-64 0 0,9-1 95 0 0,-9 2-182 0 0,-1-1 0 0 0,1 2 0 0 0,0 0 0 0 0,0 0 0 0 0,0 2 0 0 0,-1 0 0 0 0,1 1 0 0 0,4 1 87 0 0,-10 0-102 0 0,-8-2 91 0 0,1-1 0 0 0,-2 1 0 0 0,2-1 1 0 0,-1 0-1 0 0,0 1 0 0 0,1-1 0 0 0,-2 0 0 0 0,2 0 0 0 0,-1 0 1 0 0,0 1-1 0 0,0-1 0 0 0,1-1 0 0 0,-1 1 0 0 0,0 0 11 0 0,1-1-57 0 0,-5 1 13 0 0,-6-1-2 0 0,-7 0 61 0 0,-40-7-76 0 0,12 3 100 0 0,35 3 132 0 0,-9 1-171 0 0,10 1-10 0 0,2 0-1 0 0,-2 0 1 0 0,1-1-1 0 0,0-1 11 0 0,-4 2-37 0 0,9-1 145 0 0,7 0 106 0 0,67-17 317 0 0,-55 14-578 0 0,1 1 1 0 0,0 0-1 0 0,0 2 0 0 0,12 0 47 0 0,-24 1-28 0 0,0 0-54 0 0,0 0 0 0 0,0 0 1 0 0,0 1-1 0 0,0 0 0 0 0,-1 0 1 0 0,3 1 81 0 0,1 3-383 0 0,-8-4 309 0 0,-1-1 1 0 0,2 1 0 0 0,-1-1 0 0 0,-1 1 0 0 0,2 0 0 0 0,-1-1 0 0 0,0 0 0 0 0,0 0 0 0 0,0 1 0 0 0,0-1-1 0 0,0 0 1 0 0,0 0 73 0 0,-15-7-744 0 0,10 6 665 0 0,0-1 0 0 0,0 2-1 0 0,0 0 1 0 0,1-1 0 0 0,-1 1-1 0 0,-1 0 1 0 0,2 0 0 0 0,-1 1 0 0 0,0-1-1 0 0,-2 1 80 0 0,-9 3-317 0 0,1 0-1 0 0,-3 2 318 0 0,1-1 133 0 0,8-4-49 0 0,8 0-79 0 0,0-1-1 0 0,0 0 1 0 0,0 0 0 0 0,0 0-1 0 0,0 0 1 0 0,-1 0-1 0 0,1 0 1 0 0,0 0 0 0 0,0 0-1 0 0,0 0 1 0 0,0 0-1 0 0,-1 0 1 0 0,1 0 0 0 0,0 0-1 0 0,0 0 1 0 0,0 0-1 0 0,0 0 1 0 0,0 0 0 0 0,0 0-1 0 0,0 0 1 0 0,0 0-1 0 0,0 0 1 0 0,0 0 0 0 0,0 0-1 0 0,-1 0 1 0 0,1 0-1 0 0,0 0 1 0 0,0 0 0 0 0,0 0-1 0 0,0-1 1 0 0,0 1-1 0 0,-1 0 1 0 0,1 0-1 0 0,0 0 1 0 0,0 0 0 0 0,0 0-5 0 0,9-2 52 0 0,14-8 241 0 0,1 1 0 0 0,2 0-293 0 0,-13 5 79 0 0,22-7 36 0 0,6 1-115 0 0,-26 6 35 0 0,7 0-8 0 0,-11 2 6 0 0,0-1 0 0 0,0 0 0 0 0,9-5-33 0 0,-12 6-59 0 0,-7 2 39 0 0,1 0 1 0 0,-1-1-1 0 0,0 1 0 0 0,1-1 1 0 0,-1 1-1 0 0,1-1 0 0 0,-2 1 1 0 0,2-1-1 0 0,-1 0 20 0 0,-1 1 3 0 0,0 0-1 0 0,0 0 1 0 0,0-1-1 0 0,0 1 1 0 0,0 0 0 0 0,0 0-1 0 0,0 0 1 0 0,0 0-1 0 0,0 0 1 0 0,0-1-1 0 0,0 1 1 0 0,0 0-1 0 0,0 0 1 0 0,0 0 0 0 0,0 0-1 0 0,0 0 1 0 0,0 0-1 0 0,0-1 1 0 0,0 1-1 0 0,0 0 1 0 0,0 0-1 0 0,0 0 1 0 0,0 0 0 0 0,0 0-1 0 0,0 0 1 0 0,0 0-1 0 0,0 0 1 0 0,0 0-1 0 0,0 0 1 0 0,0 0-1 0 0,-1 0 1 0 0,1 0 0 0 0,0 0-1 0 0,0 0 1 0 0,0 0-1 0 0,0 0 1 0 0,0 0-1 0 0,-1 0 1 0 0,1 0-1 0 0,0 0 1 0 0,0 0 0 0 0,0 0-1 0 0,0 0 1 0 0,-1 0-3 0 0,-5-2 165 0 0,6 2-163 0 0,-2 1 0 0 0,1-1 1 0 0,-1 0-1 0 0,1 1 0 0 0,0-1 0 0 0,-1 0 1 0 0,1 1-3 0 0,-7 1 41 0 0,-1 1-112 0 0,0-1 1 0 0,-1 1-1 0 0,2 0 0 0 0,-9 4 71 0 0,-1 1 77 0 0,7-3-222 0 0,-10 5 145 0 0,21-10-4 0 0,0 0-1 0 0,0 0 0 0 0,0 0 1 0 0,0 0-1 0 0,-1 0 0 0 0,1 0 1 0 0,0 1-1 0 0,0-1 0 0 0,0 0 1 0 0,0 0-1 0 0,0 0 0 0 0,0 0 1 0 0,0 0-1 0 0,0 0 0 0 0,0 0 1 0 0,0 0-1 0 0,0 0 0 0 0,0 0 1 0 0,0 0-1 0 0,0 1 0 0 0,0-1 1 0 0,0 0-1 0 0,0 0 1 0 0,0 0-1 0 0,0 0 0 0 0,0 0 1 0 0,0 0-1 0 0,0 0 0 0 0,-1 1 1 0 0,1-1-1 0 0,0 0 0 0 0,0 0 1 0 0,0 0-1 0 0,0 0 0 0 0,0 0 1 0 0,0 0-1 0 0,0 0 5 0 0,4 0-178 0 0,5 0-67 0 0,47-16 623 0 0,-29 8-9 0 0,12-2-369 0 0,3 2 196 0 0,-37 6-164 0 0,-4 2-24 0 0,-1 0-1 0 0,0 0 1 0 0,1 0-1 0 0,-1 0 1 0 0,1 0 0 0 0,0-1-1 0 0,-1 1 1 0 0,0 0-1 0 0,1 0 1 0 0,-1 0-1 0 0,1 0 1 0 0,0 0-8 0 0,-5 1 55 0 0,1 0-1 0 0,0 0 1 0 0,0 0 0 0 0,0 1-1 0 0,-1-1-54 0 0,-10 6 89 0 0,-7 1-89 0 0,7-2 41 0 0,-10 4-41 0 0,-18 10 8 0 0,-16 5-8 0 0,22-11 128 0 0,1 2 0 0 0,-32 19-128 0 0,24-5-300 0 0,37-26 193 0 0,1 0 38 0 0,5-4 67 0 0,0 0 0 0 0,0 0-1 0 0,0 0 1 0 0,0 0 0 0 0,0 0 0 0 0,-1 0-1 0 0,1 0 1 0 0,0 0 0 0 0,0 0 0 0 0,0 0-1 0 0,0 0 1 0 0,0 0 0 0 0,0 0 0 0 0,0 0-1 0 0,0 0 1 0 0,0 0 0 0 0,0 0 0 0 0,0 0-1 0 0,-1 0 1 0 0,1 0 0 0 0,0 0 0 0 0,0 0-1 0 0,0 0 1 0 0,0 0 0 0 0,0 0 0 0 0,0 0-1 0 0,0 0 1 0 0,0 0 0 0 0,0 0 0 0 0,0 0-1 0 0,0 0 1 0 0,0 0 0 0 0,-1 0 0 0 0,1 0-1 0 0,0 0 1 0 0,0 0 0 0 0,0 0 0 0 0,0 0-1 0 0,0 0 1 0 0,0 0 0 0 0,0 0 0 0 0,0 0-1 0 0,0 0 1 0 0,0-1 0 0 0,0 1-1 0 0,0 0 1 0 0,0 0 0 0 0,0 0 0 0 0,0 0-1 0 0,0 0 1 0 0,0 0 0 0 0,0 0 0 0 0,0 0-1 0 0,0 0 1 0 0,0 0 0 0 0,0 0 0 0 0,0 0-1 0 0,0 0 1 0 0,0 0 0 0 0,0 0 2 0 0,0-3-61 0 0,0 2 0 0 0,1-1 0 0 0,0 0 0 0 0,-1 0 0 0 0,1 0 0 0 0,-1 0 0 0 0,2-1 61 0 0,-1 1-14 0 0,-1 1 0 0 0,1-1 1 0 0,0 1-1 0 0,-1-1 1 0 0,1 1-1 0 0,-1-1 0 0 0,0 1 1 0 0,0-1-1 0 0,0 1 0 0 0,0-1 1 0 0,0 1-1 0 0,0-1 0 0 0,0 1 1 0 0,0-1-1 0 0,0 0 0 0 0,0 0 14 0 0,0 2 8 0 0,-1 0-1 0 0,1 0 0 0 0,0 0 0 0 0,0-1 0 0 0,-1 1 1 0 0,1 0-1 0 0,0 0 0 0 0,-1-1 0 0 0,1 1 0 0 0,0 0 1 0 0,0 0-1 0 0,0 0 0 0 0,0-1 0 0 0,-1 1 0 0 0,1 0 1 0 0,0 0-1 0 0,-1 0 0 0 0,1 0 0 0 0,-1 0 0 0 0,1 0 1 0 0,0 0-1 0 0,0 0 0 0 0,0 0 0 0 0,-1 0 0 0 0,1 0 1 0 0,0 0-1 0 0,-1 0 0 0 0,1 0 0 0 0,-1 0 0 0 0,1 0 1 0 0,0 1-1 0 0,0-1 0 0 0,0 0 0 0 0,-1 0-7 0 0,-10 5 34 0 0,-2 3 29 0 0,1 1 0 0 0,0-1 0 0 0,1 2 0 0 0,-1 0-63 0 0,0 1 30 0 0,-21 17 107 0 0,1 1 251 0 0,-3-2-388 0 0,18-14 180 0 0,0 1 0 0 0,0 1 0 0 0,-1 2-180 0 0,18-17 13 0 0,0 0-1 0 0,0 1 1 0 0,-1-1-1 0 0,1 1 1 0 0,-1 0-1 0 0,1-1 1 0 0,0 0-1 0 0,-1 1 1 0 0,1 0-1 0 0,0 0 1 0 0,0-1-1 0 0,0 0-12 0 0,0 0 0 0 0,0 1 0 0 0,0-1 0 0 0,0 0 0 0 0,0 0 0 0 0,0 0 0 0 0,0 0 0 0 0,0 0 0 0 0,0 0 0 0 0,0 0 0 0 0,0 0 0 0 0,0 0 0 0 0,0 0 0 0 0,0 0 0 0 0,0 0 0 0 0,0 0 0 0 0,0 1 0 0 0,0-1 0 0 0,0 0 0 0 0,0 0 0 0 0,0 0 0 0 0,0 0 0 0 0,0 0 0 0 0,0 0 0 0 0,0 0 0 0 0,0 0 0 0 0,0 0 0 0 0,0 0 0 0 0,0 0-1 0 0,0 0 1 0 0,0 0 0 0 0,0 0 0 0 0,0 0 0 0 0,0 0 0 0 0,0 0 0 0 0,0 0 0 0 0,0 0 0 0 0,0 0 0 0 0,0 0 0 0 0,1 0 0 0 0,-1 0 0 0 0,4-2-83 0 0,35-27-204 0 0,-28 19 222 0 0,0 0 1 0 0,-1 0 0 0 0,1-2-1 0 0,5-9 65 0 0,-3 4-28 0 0,0-4 28 0 0,-5 10 23 0 0,0-1 0 0 0,0 1-1 0 0,9-8-22 0 0,-15 17 214 0 0,-6 6-89 0 0,-10 10-178 0 0,0 4 129 0 0,0 0 1 0 0,-4 8-77 0 0,-1 2 55 0 0,-1 2-261 0 0,5-5 285 0 0,11-18-72 0 0,3-6-13 0 0,1-1-1 0 0,0 1 1 0 0,0-1-1 0 0,-1 1 1 0 0,1-1 0 0 0,0 0-1 0 0,0 0 1 0 0,0 1 0 0 0,0 0-1 0 0,0-1 1 0 0,0 1 0 0 0,0-1-1 0 0,0 0 1 0 0,0 1 0 0 0,0-1-1 0 0,0 1 7 0 0,0-1-17 0 0,1-1 0 0 0,-1 1 0 0 0,1-1 0 0 0,-1 1 0 0 0,1 0 0 0 0,-1-1 0 0 0,0 1 0 0 0,0-1 0 0 0,1 0 0 0 0,-1 1 0 0 0,0 0 0 0 0,1-1 17 0 0,3-7-66 0 0,1-1-1 0 0,-1-1 0 0 0,-1 1 1 0 0,2-4 66 0 0,-3 5-4 0 0,0 1-1 0 0,-2 1 1 0 0,2-1 0 0 0,-1-1 0 0 0,-1 2 0 0 0,0-2 0 0 0,0 1 0 0 0,-1 0 0 0 0,0 0-1 0 0,0 0 1 0 0,-2-4 4 0 0,-1-5 216 0 0,-5-10-216 0 0,8 23 15 0 0,0 1 0 0 0,1 0-1 0 0,-1 0 1 0 0,0 0 0 0 0,1 0-1 0 0,-1 0 1 0 0,1-1 0 0 0,0 1-1 0 0,0 1 1 0 0,0-2 0 0 0,0 1-1 0 0,0 0 1 0 0,1 0 0 0 0,-1-1-1 0 0,2 0-14 0 0,-2 0-7 0 0,0 0-1 0 0,0 0 1 0 0,0 0-1 0 0,0 0 1 0 0,0 0-1 0 0,0 1 0 0 0,0-1 1 0 0,-1 0-1 0 0,0 0 1 0 0,0-1 7 0 0,-2-12 57 0 0,2 5-44 0 0,-4-9-13 0 0,3 12 23 0 0,1 0 1 0 0,-1-1 0 0 0,1 0-24 0 0,1 0 26 0 0,-1 7-16 0 0,0-1 0 0 0,1 1-1 0 0,0 0 1 0 0,0 0 0 0 0,0-1 0 0 0,0 1-1 0 0,1-2-9 0 0,-1 4 6 0 0,0 0 0 0 0,0-1 0 0 0,0 0 0 0 0,0 1 0 0 0,0-1 0 0 0,0 1 0 0 0,0-1 0 0 0,0 1 0 0 0,0-1 0 0 0,0 0 0 0 0,0 1 0 0 0,-1 0 0 0 0,1-1 0 0 0,0 1 0 0 0,0-1 0 0 0,-1 1 0 0 0,1-1 0 0 0,0 1 0 0 0,0-1-6 0 0,0 1 3 0 0,0 0 1 0 0,0 0-1 0 0,0 0 1 0 0,0-1-1 0 0,-1 1 1 0 0,1 0-1 0 0,0 0 1 0 0,0 0-1 0 0,0-1 1 0 0,0 1-1 0 0,0 0 1 0 0,0 0-1 0 0,0 0 1 0 0,0 0-1 0 0,0 0 1 0 0,0 0-1 0 0,0 0 1 0 0,0-1-1 0 0,0 1 1 0 0,0 0-1 0 0,0 0 1 0 0,0-1-1 0 0,0 1 1 0 0,0 0-1 0 0,1 0 1 0 0,-1 0-1 0 0,0-1 1 0 0,0 1-1 0 0,0 0 1 0 0,0 0-1 0 0,0 0 1 0 0,0 0-1 0 0,0 0 1 0 0,0 0-4 0 0,6-5 113 0 0,-2 3-269 0 0,1-3 199 0 0,-1 2-1 0 0,3-6-42 0 0,-2 3 50 0 0,-3 2 77 0 0,-1 12-22 0 0,-1-3-70 0 0,1 1 1 0 0,-1 0 0 0 0,1-1 0 0 0,0 0 0 0 0,1 1-36 0 0,-2-3-1 0 0,1 0 0 0 0,0 0 0 0 0,0 0-1 0 0,1 0 1 0 0,-1-1 0 0 0,1 1 0 0 0,-1 0 0 0 0,2 0 0 0 0,-1 1 1 0 0,12 13-59 0 0,-11-12 87 0 0,0-1-1 0 0,0-1 1 0 0,0 1 0 0 0,4 3-28 0 0,-7-7-32 0 0,0 0 0 0 0,0 0 0 0 0,1 1 0 0 0,-1 0 0 0 0,1-1 0 0 0,-1 1 0 0 0,1-1 0 0 0,-1 0 0 0 0,0 1 0 0 0,0 0 0 0 0,0-1 0 0 0,1 1 0 0 0,-1-1 0 0 0,0 1 0 0 0,0 0 0 0 0,0-1 0 0 0,0 1 0 0 0,1-1 0 0 0,-1 1-1 0 0,0 0 1 0 0,0-1 0 0 0,-1 1 0 0 0,1-1 0 0 0,0 1 32 0 0,0 3-70 0 0,0-1-243 0 0,0-2 315 0 0,0 0 0 0 0,0 0 0 0 0,0 0 0 0 0,0 0 0 0 0,1 0 1 0 0,-1 0-1 0 0,0 0 0 0 0,1 0 0 0 0,-1 0 0 0 0,0-1 0 0 0,0 2 0 0 0,1-1 0 0 0,-1-1 1 0 0,1 1-1 0 0,0 0 0 0 0,-1 0 0 0 0,0-1 0 0 0,1 1 0 0 0,0 0 0 0 0,0 0 0 0 0,-1-1-2 0 0,6 6 18 0 0,-6-6-32 0 0,0 1 0 0 0,0-1 0 0 0,1 1 0 0 0,-1-1-1 0 0,1 0 1 0 0,-1 1 0 0 0,1-1 0 0 0,-1 0-1 0 0,0 0 1 0 0,1 0 0 0 0,-1 0 0 0 0,1 0 0 0 0,0 0-1 0 0,-1 0 1 0 0,0 0 0 0 0,1 0 0 0 0,-1 0-1 0 0,1 0 1 0 0,0 0 0 0 0,-1 0 14 0 0,12-1 4 0 0,7-4 138 0 0,-6 2-116 0 0,-11 2-48 0 0,0 0 0 0 0,1 0 0 0 0,0 1 0 0 0,0-1 22 0 0,5 0 4 0 0,-1 0 0 0 0,3-2-4 0 0,-4 2 1 0 0,0-1 1 0 0,0 2-1 0 0,0-1 1 0 0,2 0-2 0 0,-3 1 13 0 0,0-1 1 0 0,0 1 0 0 0,4-2-14 0 0,-4 1 3 0 0,1 0 1 0 0,-1 0 0 0 0,4 0-4 0 0,4 1-3 0 0,-1-1 0 0 0,1-1 0 0 0,4-1 3 0 0,-2 0 62 0 0,11 0-62 0 0,1-1 257 0 0,-15 2-177 0 0,6 0-80 0 0,14 1 5 0 0,-10-1 78 0 0,22 1-83 0 0,-28 4 74 0 0,7-1-93 0 0,-8-1 79 0 0,-12 0-70 0 0,0-1 0 0 0,-1 1 0 0 0,1-1 0 0 0,0 0-1 0 0,1 0 12 0 0,10-1 40 0 0,-10 1-60 0 0,2-1 1 0 0,-2 1-1 0 0,4-1 19 0 0,5-4-123 0 0,-4 3 172 0 0,-9 2-57 0 0,0 0 1 0 0,0 0-1 0 0,1 0 0 0 0,-1 0 0 0 0,0 0 0 0 0,0 0 0 0 0,0 0 0 0 0,0 0 1 0 0,0 0-1 0 0,0 0 0 0 0,0 0 0 0 0,0 0 0 0 0,0 0 0 0 0,0 0 1 0 0,1 0-1 0 0,-1 0 0 0 0,0 0 0 0 0,0 0 0 0 0,0 0 0 0 0,0 0 1 0 0,1 0-1 0 0,-1 0 0 0 0,0 0 0 0 0,0 0 0 0 0,0 0 0 0 0,0 0 1 0 0,0 0-1 0 0,1-1 0 0 0,-1 1 0 0 0,0 0 0 0 0,0 0 0 0 0,0 0 1 0 0,0 0-1 0 0,0-1 0 0 0,0 1 0 0 0,0 0 0 0 0,0 0 0 0 0,0 0 1 0 0,0 0-1 0 0,0-1 0 0 0,0 1 0 0 0,0 0 0 0 0,0 0 0 0 0,0 0 1 0 0,0 0-1 0 0,0 0 0 0 0,0 0 0 0 0,0 0 0 0 0,0 0 0 0 0,0 0 8 0 0,0-1-153 0 0,0 0-58 0 0,1 1 210 0 0,-2 0-1 0 0,1 0-1 0 0,0 0 1 0 0,0 0-1 0 0,0 0 1 0 0,0 0-1 0 0,0 0 0 0 0,0 0 1 0 0,0 0-1 0 0,0 0 0 0 0,0 0 1 0 0,0 0-1 0 0,0 0 1 0 0,0 0-1 0 0,0 0 0 0 0,0 0 1 0 0,0 0-1 0 0,0 0 1 0 0,0 0-1 0 0,0 0 0 0 0,0 0 1 0 0,0 0-1 0 0,0 0 0 0 0,0 0 1 0 0,0 0-1 0 0,0 0 1 0 0,0 0-1 0 0,0 0 0 0 0,0 0 1 0 0,0 0-1 0 0,0-1 1 0 0,0 1-1 0 0,0 0 0 0 0,0 0 1 0 0,0 0-1 0 0,0 0 1 0 0,0 0-1 0 0,0 0 0 0 0,0 0 1 0 0,0 0-1 0 0,0 0 0 0 0,0 0 1 0 0,0 0-1 0 0,0 0 1 0 0,0 0-1 0 0,0 0 0 0 0,0 0 1 0 0,0 0-1 0 0,0 0 1 0 0,0 0-1 0 0,0 0 0 0 0,0 0 1 0 0,0 0-1 0 0,0 0 1 0 0,0 0-1 0 0,0 0 0 0 0,0 0 1 0 0,0 0-1 0 0,0 0 0 0 0,0 0 1 0 0,0 0-1 0 0,0 0 1 0 0,0 0 2 0 0,-2 3-422 0 0,2-3 413 0 0,2-3-345 0 0,4-15 348 0 0,1 2 307 0 0,-5 11-349 0 0,0 1 0 0 0,-1-1 0 0 0,2 2 0 0 0,0-3 48 0 0,2-3 33 0 0,-3 5 29 0 0,0 1-1 0 0,0-1 1 0 0,2-1-62 0 0,-3 3-16 0 0,1 0 1 0 0,-2 0-1 0 0,2 0 1 0 0,-1-1-1 0 0,-1 2 1 0 0,1-1-1 0 0,-1-1 1 0 0,1 1-1 0 0,0-1 16 0 0,0-4 150 0 0,0 2-198 0 0,0 1 0 0 0,-1-1 0 0 0,0 1 1 0 0,1-2-1 0 0,-2-2 48 0 0,1 0 106 0 0,0 4-85 0 0,0 4-22 0 0,0-1 0 0 0,0 1 0 0 0,0-1-1 0 0,0 1 1 0 0,0-1 0 0 0,0 1 0 0 0,0 0-1 0 0,0 0 1 0 0,0-1 0 0 0,0 1 0 0 0,0-1-1 0 0,0 1 1 0 0,0-1 1 0 0,1-2 1 0 0,1-1 0 0 0,-2 0 0 0 0,1 0-1 0 0,-1 1 0 0 0,1-1-6 0 0,-1 1-1 0 0,1-1 1 0 0,-1 0-1 0 0,3-1 7 0 0,-3 5 1 0 0,0-1-1 0 0,0 1 0 0 0,0 0 0 0 0,0 0 1 0 0,0 0-1 0 0,0-1 0 0 0,0 1 0 0 0,0-1 1 0 0,0 1-1 0 0,0-1 0 0 0,0 1 0 0 0,0 0 1 0 0,0 0-1 0 0,0-1 0 0 0,0 1 0 0 0,0 0 10 0 0,0 0 1 0 0,0 0-1 0 0,0 0 1 0 0,0 0-1 0 0,-1-1 1 0 0,1 1-1 0 0,0 0 1 0 0,0 0-1 0 0,0 0 1 0 0,0 0-1 0 0,0 0 1 0 0,0 0-1 0 0,0 0 0 0 0,0 0 1 0 0,0 0-1 0 0,0-1 1 0 0,0 1-1 0 0,0 0 1 0 0,0 0-1 0 0,0 0 1 0 0,0 0-1 0 0,0 0 1 0 0,0 0-1 0 0,1 0 1 0 0,-1 0-1 0 0,0 0 1 0 0,0 0-1 0 0,0 0 0 0 0,0 0 1 0 0,0 0-1 0 0,0 0 1 0 0,0 0-1 0 0,0 0 1 0 0,0 0-1 0 0,0 0 1 0 0,0 0-1 0 0,0 0 1 0 0,0 0-1 0 0,0 0 1 0 0,0 0-1 0 0,0 0 1 0 0,0 0-1 0 0,0 0-10 0 0,1-3 54 0 0,1 0 1 0 0,-2 0-1 0 0,1 0 1 0 0,1-1-55 0 0,-2 1 83 0 0,1 1-55 0 0,0 0 1 0 0,-1 0-1 0 0,1 0 0 0 0,-1 0 0 0 0,0 0 0 0 0,0 0 0 0 0,0-1 0 0 0,0 2 1 0 0,0-1-1 0 0,0-1-28 0 0,0 3 10 0 0,0 0 0 0 0,0 0 0 0 0,0 0 0 0 0,0 0 0 0 0,0 0 0 0 0,0 0 0 0 0,0 0 0 0 0,0 0 0 0 0,0 0 1 0 0,0 0-1 0 0,0 0 0 0 0,-1 0 0 0 0,1 0 0 0 0,0 0 0 0 0,0 0 0 0 0,0 0 0 0 0,0-1 0 0 0,0 1 0 0 0,0 0 0 0 0,0 0 0 0 0,-1 0 1 0 0,1 0-1 0 0,0 0 0 0 0,0 0 0 0 0,0 0 0 0 0,0 0 0 0 0,0 0 0 0 0,0 0 0 0 0,0 0 0 0 0,-1 0 0 0 0,1 0-10 0 0,0 1 8 0 0,0-1 0 0 0,0 0 0 0 0,0 0-1 0 0,0 0 1 0 0,0 0 0 0 0,0 0 0 0 0,0 0-1 0 0,0 0 1 0 0,0 0 0 0 0,0 0 0 0 0,0 0-1 0 0,0 0 1 0 0,-1 0 0 0 0,1-1 0 0 0,0 1-1 0 0,0 0 1 0 0,0 0 0 0 0,0 0 0 0 0,0 0-1 0 0,0 0 1 0 0,0 0 0 0 0,-1 0 0 0 0,1 0-1 0 0,0 0 1 0 0,0 0 0 0 0,0 0 0 0 0,0 0-1 0 0,0-1 1 0 0,0 1 0 0 0,0 0-1 0 0,0 0 1 0 0,0 0 0 0 0,0 0 0 0 0,0 0-1 0 0,-1 0 1 0 0,1-1 0 0 0,0 1 0 0 0,0 0-1 0 0,0 0 1 0 0,0 0 0 0 0,0 0 0 0 0,0 0-1 0 0,0 0 1 0 0,0 0-8 0 0,0 2-133 0 0,0-5 47 0 0,0 3 142 0 0,1-2-84 0 0,-1 0-104 0 0,0 2 144 0 0,0 0-1 0 0,-1 0 0 0 0,1 0 0 0 0,0 0 1 0 0,0 0-1 0 0,0 0 0 0 0,-1 0 0 0 0,1 0 0 0 0,-1 0 1 0 0,1 0-1 0 0,0 0 0 0 0,-1 1 0 0 0,1-1 0 0 0,0 0 1 0 0,0 0-1 0 0,0 0 0 0 0,-1 0 0 0 0,1 1 1 0 0,0-1-1 0 0,0 0 0 0 0,-1 0 0 0 0,1 0 0 0 0,0 0-11 0 0,-1 0-19 0 0,1 2 26 0 0,-2-1 1 0 0,1 0-1 0 0,1 0 0 0 0,-2 0 1 0 0,1 1-1 0 0,1-1 0 0 0,-1 0 0 0 0,0 1 1 0 0,0-1-1 0 0,1 1-7 0 0,-1 0-2 0 0,-4 9 48 0 0,1 0 0 0 0,-2 7-46 0 0,3-6 12 0 0,0 2 0 0 0,1-1 0 0 0,0 0 0 0 0,1 0 0 0 0,1 12-12 0 0,-1-23-26 0 0,2-5-286 0 0,-1 1 288 0 0,0 1-1 0 0,1-1 1 0 0,0 1-1 0 0,-1-1 1 0 0,0 1-1 0 0,1 0 1 0 0,-1-1 24 0 0,2-7 21 0 0,3-10-138 0 0,3-14 117 0 0,-2 2-71 0 0,-1 15 74 0 0,-2 8 50 0 0,-1-1 0 0 0,0 0 1 0 0,-1 1-1 0 0,0-1 0 0 0,0 0-53 0 0,-1 8 14 0 0,0 1 0 0 0,0 0 0 0 0,0 0 0 0 0,0 0-1 0 0,0 0 1 0 0,0 0 0 0 0,0-1 0 0 0,0 1 0 0 0,0 0 0 0 0,0-1-1 0 0,0 1 1 0 0,0 0 0 0 0,0-1 0 0 0,0 1 0 0 0,0 0 0 0 0,0 0 0 0 0,0 0-1 0 0,0 0 1 0 0,-1 0 0 0 0,1 0 0 0 0,0-1 0 0 0,0 1 0 0 0,0 0 0 0 0,-1 0-1 0 0,1-1 1 0 0,0 1 0 0 0,0 0 0 0 0,-1 0-14 0 0,1 0 6 0 0,0 0 0 0 0,0 0 1 0 0,0 0-1 0 0,-1 0 0 0 0,1 0 0 0 0,0 0 1 0 0,-1 0-1 0 0,1 0 0 0 0,-1 1 0 0 0,1-1 0 0 0,0 0 1 0 0,0 0-1 0 0,0 0 0 0 0,0 1 0 0 0,-1-1 1 0 0,1 0-1 0 0,0 0 0 0 0,0 0 0 0 0,-1 0-6 0 0,0 2 6 0 0,0-1 0 0 0,-1 0-1 0 0,1 1 1 0 0,0 0-1 0 0,0-1 1 0 0,0 1 0 0 0,0-1-6 0 0,-1 5 56 0 0,0-1 0 0 0,1-1 0 0 0,0 2 0 0 0,0 3-56 0 0,-1-2-11 0 0,1 0 0 0 0,-2 4 11 0 0,-15 51-208 0 0,14-49 97 0 0,3-8-8 0 0,0 1 0 0 0,-1-1 0 0 0,0 1 119 0 0,7-21-737 0 0,2-11 737 0 0,-2 4 53 0 0,4-9-53 0 0,1 10 89 0 0,-7 14 14 0 0,0 1 1 0 0,0 0 0 0 0,-1-2-104 0 0,-2 7 77 0 0,2-3 6 0 0,-2 4-74 0 0,0 0-1 0 0,0 0 1 0 0,0 0 0 0 0,0 0 0 0 0,0 0 0 0 0,0 0-1 0 0,0 0 1 0 0,0 0 0 0 0,0 0 0 0 0,0 0 0 0 0,0 0 0 0 0,0 0-1 0 0,0 0 1 0 0,0-1 0 0 0,0 1 0 0 0,0 0 0 0 0,0 0 0 0 0,0 0-1 0 0,0 0 1 0 0,0 0 0 0 0,0 0 0 0 0,0 0 0 0 0,0 0 0 0 0,0 0-1 0 0,0 0 1 0 0,0 0 0 0 0,0 0 0 0 0,0 0 0 0 0,0 0 0 0 0,0 0-1 0 0,0 0 1 0 0,0 0 0 0 0,0 0 0 0 0,0 0 0 0 0,0 0 0 0 0,0 0-1 0 0,1 0 1 0 0,-1 0 0 0 0,0 0 0 0 0,0 0 0 0 0,0 0 0 0 0,0 0-1 0 0,0 0 1 0 0,0 0 0 0 0,0 0 0 0 0,0 0 0 0 0,0 0 0 0 0,0 0-1 0 0,0 0 1 0 0,0 0 0 0 0,0 0 0 0 0,1 0-9 0 0,-1 2 84 0 0,0 0-56 0 0,0-2-26 0 0,0 1-1 0 0,0-1 1 0 0,0 0-1 0 0,1 1 1 0 0,-1-1-1 0 0,0 1 1 0 0,0-1-1 0 0,0 1 1 0 0,0-1-1 0 0,0 0 1 0 0,0 0-1 0 0,1 1 1 0 0,-1-1-1 0 0,0 0 1 0 0,1 1-1 0 0,-1-1 0 0 0,0 1 1 0 0,1-1-1 0 0,-1 0 1 0 0,0 0-1 0 0,0 0 1 0 0,1 0-1 0 0,-1 1 1 0 0,1-1-1 0 0,0 0-1 0 0,-1 0 3 0 0,1 0 0 0 0,0 0-1 0 0,0-1 1 0 0,0 1-1 0 0,0 0 1 0 0,0 0 0 0 0,-1 0-1 0 0,1-1 1 0 0,0 1 0 0 0,0-1-1 0 0,0 0-2 0 0,0 1 1 0 0,0 0 1 0 0,-1-1-1 0 0,1 0 0 0 0,1 1 0 0 0,-2-1 1 0 0,1 1-1 0 0,0 0 0 0 0,0 0 0 0 0,0 0 1 0 0,0 0-1 0 0,1 0-1 0 0,5 0-6 0 0,0 0 0 0 0,1 0 1 0 0,-1 1-1 0 0,0 1 0 0 0,0-1 0 0 0,5 3 6 0 0,45 13 146 0 0,-15-1-250 0 0,-36-15-71 0 0,0 1 1 0 0,4-1 174 0 0,1 1-508 0 0,-11-2 493 0 0,0 0-1 0 0,0 0 1 0 0,0 0-1 0 0,0 1 1 0 0,1-1-1 0 0,-1 0 0 0 0,0 0 1 0 0,0 0-1 0 0,0 0 1 0 0,0 0-1 0 0,0 0 0 0 0,1 0 1 0 0,-1 0-1 0 0,0 0 1 0 0,0 0-1 0 0,0 0 1 0 0,0 0-1 0 0,0 0 0 0 0,0 0 1 0 0,0 0-1 0 0,0 0 1 0 0,1 1-1 0 0,-1-1 1 0 0,0 0-1 0 0,0 0 0 0 0,0 0 1 0 0,0 0-1 0 0,0 1 1 0 0,0-1-1 0 0,0 0 0 0 0,0 0 17 0 0,0 0-9 0 0,0 0 1 0 0,0 1-1 0 0,0-1 1 0 0,0 0 0 0 0,0 0-1 0 0,0 0 1 0 0,0 0-1 0 0,0 0 1 0 0,0 0 0 0 0,0 0-1 0 0,0 0 1 0 0,0 0 0 0 0,0 0-1 0 0,-1 0 1 0 0,1 0-1 0 0,0 0 1 0 0,0 0 0 0 0,0 0-1 0 0,0 0 1 0 0,0 0-1 0 0,0 0 1 0 0,0 0 0 0 0,0 0-1 0 0,0 0 1 0 0,0 0 0 0 0,0 0-1 0 0,0 0 1 0 0,0 0-1 0 0,0 0 1 0 0,-1 0 0 0 0,1 0-1 0 0,0 0 1 0 0,0 0-1 0 0,0 0 1 0 0,0 0 0 0 0,0 0-1 0 0,0 0 1 0 0,0 0 0 0 0,0 0-1 0 0,0 0 1 0 0,0 0-1 0 0,0 0 1 0 0,-1 0 0 0 0,1 0-1 0 0,0 0 1 0 0,0 0-1 0 0,0 0 1 0 0,0 0 0 0 0,0 0-1 0 0,0 0 1 0 0,0 0 0 0 0,0 0-1 0 0,0 0 1 0 0,0 0-1 0 0,0 0 1 0 0,0 0 0 0 0,0 0-1 0 0,0 0 1 0 0,0 0-1 0 0,0 0 1 0 0,0 0 0 0 0,0 0-1 0 0,0 0 1 0 0,0 0 0 0 0,0 0 7 0 0,-2-2-176 0 0,1 1 0 0 0,-1 0 0 0 0,0 0 1 0 0,0 0-1 0 0,0 1 0 0 0,1-1 1 0 0,-2 0-1 0 0,2 0 0 0 0,-1 1 0 0 0,-1 0 1 0 0,0-1 175 0 0,1 1-85 0 0,-1-1 0 0 0,0 0 0 0 0,1 1 0 0 0,-1-1 0 0 0,-1-1 85 0 0,-12-9-32 0 0,13 9 42 0 0,0 0 0 0 0,1-1 0 0 0,-1 2 0 0 0,0-1 0 0 0,0 1 0 0 0,0-1 0 0 0,0 1 0 0 0,-1-1-10 0 0,0 1 18 0 0,0-1 0 0 0,0 0 0 0 0,1 1 0 0 0,0-2 0 0 0,0 1 1 0 0,0 0-1 0 0,0-1 0 0 0,-1 0-18 0 0,3 2 39 0 0,-8-12 488 0 0,7 13-166 0 0,1 1-13 0 0,1-3-19 0 0,1 3-283 0 0,0-1 0 0 0,-1 0-1 0 0,0 0 1 0 0,1 0 0 0 0,-1 0-1 0 0,1 0 1 0 0,0 0-1 0 0,-1 0 1 0 0,0 0 0 0 0,1 0-1 0 0,0 0 1 0 0,0 0-46 0 0,5 0 211 0 0,9 3 14 0 0,-8-3-49 0 0,0 1 0 0 0,0 0-1 0 0,-1 0 1 0 0,0 2-1 0 0,4 0-175 0 0,24 7 167 0 0,-30-8-156 0 0,2-1 0 0 0,-2 0 0 0 0,1 0 0 0 0,3-1-11 0 0,-2 1 26 0 0,0 1 0 0 0,5 0-26 0 0,-7-1 4 0 0,-1 0 0 0 0,0 1 0 0 0,0-1 1 0 0,1 1-1 0 0,-1-1 0 0 0,0 1 0 0 0,0 0-4 0 0,-1-1-11 0 0,1 1-1 0 0,0-1 1 0 0,-1 0-1 0 0,0 0 1 0 0,1 0-1 0 0,-1-1 1 0 0,3 1 11 0 0,8 4-136 0 0,20 7-481 0 0,-33-12 610 0 0,1 0-1 0 0,0 0 1 0 0,-1 1 0 0 0,1-1 0 0 0,-1 1 0 0 0,1 0 0 0 0,-1-1 0 0 0,1 0-1 0 0,0 1 1 0 0,-1 0 7 0 0,0-1-8 0 0,0 1 0 0 0,1-1 0 0 0,0 0 0 0 0,-1 1 0 0 0,1-1 0 0 0,-1 1 0 0 0,0-1 0 0 0,1 1 0 0 0,0-1 0 0 0,0 0 8 0 0,-1 1-11 0 0,1-1 0 0 0,0 0 0 0 0,0 1 0 0 0,-1-1-1 0 0,1 0 1 0 0,0 1 0 0 0,0-1 0 0 0,-1 0 0 0 0,1 0 0 0 0,0 0 0 0 0,0 0 0 0 0,-1 0 0 0 0,1 0 0 0 0,0 0 0 0 0,0 0 0 0 0,-1 0 0 0 0,1 0 0 0 0,1-1 11 0 0,1 0-7 0 0,0 1 1 0 0,0 0-1 0 0,-1 0 0 0 0,1 0 1 0 0,0 0-1 0 0,0 0 0 0 0,0 1 1 0 0,0 0-1 0 0,2-1 7 0 0,1 2-57 0 0,-5-2 51 0 0,-1 0 8 0 0,0 0 0 0 0,0 0-1 0 0,0 0 1 0 0,0 0-1 0 0,1 0 1 0 0,-1 0 0 0 0,0 1-1 0 0,0-1 1 0 0,1 0 0 0 0,-1 0-1 0 0,0 0 1 0 0,0 0-1 0 0,0 0 1 0 0,1 0 0 0 0,-1 0-1 0 0,0 0 1 0 0,0 0 0 0 0,0 0-1 0 0,0 0 1 0 0,0 0-1 0 0,0 0 1 0 0,0 1 0 0 0,0-1-1 0 0,0 0 1 0 0,0 0 0 0 0,0 0-1 0 0,0 1 1 0 0,0-1-1 0 0,1 0 1 0 0,-1 0 0 0 0,0 0-1 0 0,0 1-1 0 0,0-1-1 0 0,0 0 0 0 0,0 0 0 0 0,0-1 0 0 0,0 1 0 0 0,0 0 1 0 0,-1 0-1 0 0,1 0 0 0 0,0 0 0 0 0,0 0 0 0 0,0 0 0 0 0,0 0 0 0 0,0 0 0 0 0,0 0 0 0 0,0 0 0 0 0,0 0 0 0 0,0 0 0 0 0,0 0 0 0 0,0 0 0 0 0,0 0 0 0 0,0 0 0 0 0,0 0 0 0 0,0 0 0 0 0,0-1 0 0 0,0 1 0 0 0,1 0 0 0 0,-1 0 0 0 0,0 0 0 0 0,0 0 0 0 0,0 0 1 0 0,0 0-1 0 0,0 0 0 0 0,0 0 0 0 0,0 0 0 0 0,0 0 0 0 0,0 0 0 0 0,0 0 0 0 0,0 0 0 0 0,0 0 0 0 0,0 0 0 0 0,0 0 0 0 0,0 0 0 0 0,0 0 0 0 0,0 0 0 0 0,0 0 0 0 0,0 0 0 0 0,0 0 0 0 0,0 0 0 0 0,0 0 0 0 0,1 0 1 0 0,1 1-160 0 0,3 1 194 0 0,-4-1 32 0 0,-1-1-56 0 0,0 0 0 0 0,0 0-1 0 0,0 0 1 0 0,0 0-1 0 0,0 0 1 0 0,0 0-1 0 0,0 1 1 0 0,1-1-1 0 0,-1 0 1 0 0,0 0-1 0 0,0 0 1 0 0,0 0-1 0 0,0 0 1 0 0,0 0-1 0 0,0 0 1 0 0,0 0-1 0 0,0 0 1 0 0,0 0-1 0 0,0 0 1 0 0,0 0-1 0 0,0 0 1 0 0,0 0-1 0 0,1 0 1 0 0,-1 1-1 0 0,0-1 1 0 0,0 0-1 0 0,0 0 1 0 0,0 0-1 0 0,0 0 1 0 0,0 0-1 0 0,-1 1 1 0 0,1-1-1 0 0,0 0 1 0 0,0 0-1 0 0,0 0 1 0 0,0 0-1 0 0,0 0 1 0 0,0 0-1 0 0,0 1 1 0 0,0-1-1 0 0,0 0 1 0 0,0 0-1 0 0,0 0 1 0 0,0 0-1 0 0,0 0 1 0 0,-1 0-1 0 0,1 0 1 0 0,0 0-1 0 0,0 0 1 0 0,0 0-1 0 0,0 0 1 0 0,0 0-1 0 0,0 0 1 0 0,0 0 0 0 0,-1 0-1 0 0,1 0 1 0 0,0 0-1 0 0,0 0 1 0 0,0 0-1 0 0,0 0 1 0 0,0 0-1 0 0,0 0-9 0 0,-2 2 16 0 0,1-1 0 0 0,0 2 0 0 0,-1-2 0 0 0,1 1 0 0 0,0 0 0 0 0,0 0 0 0 0,0 0 0 0 0,0 0-16 0 0,-2 3 21 0 0,-9 17 33 0 0,-8 14 52 0 0,15-26-120 0 0,-15 31-146 0 0,20-39 150 0 0,-3 2 2 0 0,2 0 0 0 0,-1 0-1 0 0,1 0 1 0 0,-1 1 0 0 0,2-1 0 0 0,-1 1 0 0 0,-1 2 8 0 0,15-30-2127 0 0,26-62 1780 0 0,-34 76 775 0 0,-4 8-144 0 0,-1 2-4 0 0,-2 5 123 0 0,-14 21 105 0 0,9-15-307 0 0,1 1 1 0 0,-3 7-202 0 0,5-9-56 0 0,0 0 0 0 0,1 0 1 0 0,1 1-1 0 0,0 0 0 0 0,1 0 0 0 0,-1-1 0 0 0,2 5 56 0 0,0-13-496 0 0,0-6-465 0 0,0 2 918 0 0,1-1 0 0 0,0 1 0 0 0,-1-1 1 0 0,0 0-1 0 0,1 0 0 0 0,-1 1 0 0 0,0-1 1 0 0,0 1-1 0 0,0-1 43 0 0,-2-18 134 0 0,1 15-77 0 0,0-2 33 0 0,-1 0-1 0 0,0-1 1 0 0,0 2-1 0 0,0-1 1 0 0,-1 0-1 0 0,-4-6-89 0 0,4 7 95 0 0,-6-12 249 0 0,-1 2 1 0 0,-6-10-345 0 0,15 24 30 0 0,-1 1 1 0 0,1-1-1 0 0,-1 1 1 0 0,1-1-1 0 0,-1 1 1 0 0,1-1-1 0 0,-1 1 1 0 0,1-1-1 0 0,-1 2 1 0 0,0-2-1 0 0,1 1 1 0 0,-2 1-1 0 0,2-1 0 0 0,-1 0 1 0 0,0 0-1 0 0,0 1 1 0 0,0-1-1 0 0,0 1 1 0 0,0-1-1 0 0,0 1 1 0 0,-1 0-1 0 0,1-1 1 0 0,1 1-1 0 0,-2 1 1 0 0,1-1-1 0 0,0 0 1 0 0,1 1-1 0 0,-2-1 1 0 0,1 1-1 0 0,0-1 1 0 0,0 1-1 0 0,0 0 1 0 0,1 0-1 0 0,-2 0 1 0 0,2 0-1 0 0,-1 0 1 0 0,0 0-1 0 0,0 1-30 0 0,-5 4 35 0 0,0 0 0 0 0,1 1-1 0 0,0 0 1 0 0,0-1-1 0 0,0 2 1 0 0,0 0-1 0 0,2 0 1 0 0,-1 0-1 0 0,0 1-34 0 0,2-2 32 0 0,1-1-1 0 0,0 0 1 0 0,-1 0-1 0 0,2 1 1 0 0,-1 1-32 0 0,2-5 3 0 0,-1 0 0 0 0,1 0 0 0 0,0 1 1 0 0,0-1-1 0 0,0 1 0 0 0,0 0 0 0 0,1-1 0 0 0,-1 0 0 0 0,0 0 1 0 0,2 3-4 0 0,-1-4-49 0 0,-1-2 1 0 0,1 2 0 0 0,-1-1-1 0 0,1 1 1 0 0,0-1-1 0 0,-1 0 1 0 0,2 0 0 0 0,-1 0-1 0 0,-1 0 1 0 0,1 1 0 0 0,1-2 48 0 0,-2 0-17 0 0,0 1 0 0 0,0-1 1 0 0,1 0-1 0 0,-1 1 0 0 0,1-1 0 0 0,-1 0 1 0 0,1 1-1 0 0,-1-1 0 0 0,0 0 1 0 0,1 0-1 0 0,-1 0 0 0 0,1 0 0 0 0,0 0 1 0 0,-1 0-1 0 0,0 0 0 0 0,1 0 1 0 0,-1 0-1 0 0,1 0 0 0 0,-1 0 0 0 0,1 0 1 0 0,-1 0-1 0 0,0 0 0 0 0,1 0 0 0 0,0 0 1 0 0,-1-1-1 0 0,1 1 0 0 0,-1 0 1 0 0,0 0-1 0 0,0-1 0 0 0,1 1 0 0 0,-1 0 1 0 0,1-1 16 0 0,1 0-19 0 0,0-1 0 0 0,-1 0 0 0 0,1 1 0 0 0,-1-2 0 0 0,1 2 0 0 0,-1-1 0 0 0,1-1 0 0 0,-2 2 0 0 0,2-1 0 0 0,-1 0 0 0 0,0-2 19 0 0,1-4-109 0 0,1 0-1 0 0,0-6 110 0 0,-1 4-23 0 0,0-2 72 0 0,0 0 1 0 0,-2 0-1 0 0,1 0 0 0 0,-1-1 1 0 0,-1 1-1 0 0,1-1-49 0 0,0 11 30 0 0,-1 0 1 0 0,1 0-1 0 0,0 0 1 0 0,-1 0-1 0 0,0 0 1 0 0,1 0-1 0 0,0 0 1 0 0,-2 0-1 0 0,1 1 1 0 0,0-3-31 0 0,0 3 13 0 0,0 0 1 0 0,1 1-1 0 0,0 0 1 0 0,-1-1-1 0 0,0 0 1 0 0,0 0-1 0 0,1 1 1 0 0,-1 0-1 0 0,0 0 1 0 0,0-1-1 0 0,1 1 1 0 0,-1-1-1 0 0,0 1 1 0 0,0-1-1 0 0,1 1 1 0 0,-1 0-1 0 0,0 0 1 0 0,0 0-1 0 0,1 0 1 0 0,-1 0-1 0 0,-1 0 1 0 0,2 0-1 0 0,-1 0 1 0 0,0 0-1 0 0,0 0 1 0 0,1 0-1 0 0,-2 1-13 0 0,0-1 32 0 0,0 1-1 0 0,0 0 1 0 0,0-1-1 0 0,0 1 1 0 0,0 1-1 0 0,1-2 0 0 0,-1 2 1 0 0,0-1-1 0 0,0 0 1 0 0,1 1-1 0 0,-1-1 0 0 0,1 1 1 0 0,-1-1-32 0 0,-3 5 27 0 0,0 1-1 0 0,-3 5-26 0 0,2-3-49 0 0,-5 5 34 0 0,2 1 1 0 0,-1 3 14 0 0,7-13 38 0 0,0 1 0 0 0,1-1 0 0 0,-1 1 1 0 0,2 0-1 0 0,-1 0 0 0 0,1 0 0 0 0,-1 6-38 0 0,2-10-9 0 0,0-1 0 0 0,0 1-1 0 0,0-1 1 0 0,0 1-1 0 0,0-1 1 0 0,0 1 0 0 0,0-1-1 0 0,0 1 1 0 0,1-2 0 0 0,-1 2-1 0 0,1-1 1 0 0,0 1 0 0 0,-1-1-1 0 0,0 0 1 0 0,1 1-1 0 0,1-1 10 0 0,-2 0-25 0 0,0-1 0 0 0,1 1-1 0 0,0-1 1 0 0,0 1-1 0 0,-1-1 1 0 0,1 1 0 0 0,0-1-1 0 0,0 1 1 0 0,-1-1-1 0 0,1 0 1 0 0,0 0-1 0 0,-1 1 1 0 0,1-1 0 0 0,0 0-1 0 0,0 0 1 0 0,-1 0-1 0 0,1 1 1 0 0,0-1 0 0 0,0 0-1 0 0,-1 0 1 0 0,2 0-1 0 0,-1-1 1 0 0,-1 1-1 0 0,1 0 1 0 0,0 0 0 0 0,0-1-1 0 0,-1 1 1 0 0,1 0-1 0 0,0 0 26 0 0,3-2-45 0 0,0 0-1 0 0,1 0 1 0 0,-2-1-1 0 0,1 1 1 0 0,0-1-1 0 0,0 0 0 0 0,-1 0 1 0 0,0 0-1 0 0,0 0 1 0 0,1-2 45 0 0,7-8-102 0 0,1-2 0 0 0,-2 0 102 0 0,-3 4 62 0 0,4-5 137 0 0,0-3-199 0 0,-8 14 8 0 0,0 0 1 0 0,-1 0-1 0 0,0 0 1 0 0,0-1-1 0 0,0 1 0 0 0,-1-2-8 0 0,-1 3 165 0 0,-2 4-6 0 0,-5 4 98 0 0,5-2-200 0 0,-5 3-27 0 0,-1 2 1 0 0,1-1 0 0 0,0 1-1 0 0,0 0 1 0 0,1 0 0 0 0,-3 5-31 0 0,2-2 16 0 0,1-4 9 0 0,2 0-1 0 0,-1 2 1 0 0,1-1 0 0 0,-1 0-1 0 0,2 0 1 0 0,-2 5-25 0 0,4-10-75 0 0,0 1 1 0 0,0 1 0 0 0,0-1 1 0 0,0 1-1 0 0,0 0 74 0 0,1-3 7 0 0,0 0 0 0 0,0-1 1 0 0,0 2-1 0 0,0-1 0 0 0,0-1 0 0 0,0 1 0 0 0,0 0 1 0 0,0-1-1 0 0,1 1 0 0 0,-1 0 0 0 0,0 0 0 0 0,1-1 1 0 0,-1 1-1 0 0,0 0 0 0 0,0 0 0 0 0,1-1 0 0 0,-1 1 1 0 0,1 0-1 0 0,-1 0 0 0 0,1-1 0 0 0,0 1-7 0 0,-1-1-34 0 0,1 1-1 0 0,0-1 0 0 0,-1 1 1 0 0,1-1-1 0 0,0 0 0 0 0,-1 0 1 0 0,1 0-1 0 0,-1 0 0 0 0,1 0 1 0 0,0 0-1 0 0,0 0 1 0 0,-1 0-1 0 0,1 0 0 0 0,0 0 1 0 0,0 0-1 0 0,-1 0 35 0 0,12-3-446 0 0,-8 2 415 0 0,1-1-1 0 0,-1-1 1 0 0,0 1 0 0 0,0 0 0 0 0,-1 0-1 0 0,1-1 1 0 0,0 0 0 0 0,0 0-1 0 0,-1-1 1 0 0,0 1 0 0 0,1-2 31 0 0,5-7-153 0 0,-1 0 1 0 0,7-12 152 0 0,-13 20 25 0 0,1-2-5 0 0,0 0 1 0 0,0 0-1 0 0,-1-1 1 0 0,0 1-1 0 0,0 0 1 0 0,-1-1-1 0 0,0 1 1 0 0,0-5-21 0 0,-1 11 17 0 0,1-1 0 0 0,-1 0 0 0 0,0 0 0 0 0,0 0 0 0 0,0 0 1 0 0,0 0-1 0 0,-1 1 0 0 0,1-1 0 0 0,0-1 0 0 0,0 2 0 0 0,0-1 0 0 0,0 0 1 0 0,0 1-1 0 0,-1-1 0 0 0,1 0 0 0 0,-1 0 0 0 0,0 0-17 0 0,1 1 16 0 0,0-1 1 0 0,-1 1-1 0 0,1-1 1 0 0,-1 1-1 0 0,1 0 1 0 0,-1 0-1 0 0,1-1 0 0 0,-1 1 1 0 0,0 0-1 0 0,1 0 1 0 0,0-1-1 0 0,-1 1 0 0 0,0 0 1 0 0,0 0-1 0 0,1 0 1 0 0,-1 0-1 0 0,0 0 0 0 0,1 0 1 0 0,-1 0-1 0 0,1 0 1 0 0,-1 0-1 0 0,0 0 0 0 0,0 0 1 0 0,1 1-1 0 0,0-1-16 0 0,-6 1 50 0 0,2 1-1 0 0,-1-1 0 0 0,0 2 1 0 0,1-2-1 0 0,-1 2 0 0 0,1-1 1 0 0,-1 2-50 0 0,-9 6 203 0 0,-6 6-203 0 0,5-5 7 0 0,-63 47 191 0 0,73-54-299 0 0,7-6-275 0 0,8-7 85 0 0,-4 5 288 0 0,-2-1 1 0 0,0 1-1 0 0,0-1 1 0 0,0 1-1 0 0,0-1 1 0 0,0-1 2 0 0,4-7 109 0 0,7-13-109 0 0,-9 13 6 0 0,-1 0 0 0 0,0 1 0 0 0,0-1 0 0 0,-1-2-6 0 0,-4 13 9 0 0,1 2 0 0 0,-1-2 0 0 0,0 1 0 0 0,0 0 0 0 0,0 0 0 0 0,0 0 0 0 0,0 0 0 0 0,0-1 0 0 0,0 2 0 0 0,-1-2-9 0 0,1 2 5 0 0,0-1 1 0 0,0 1-1 0 0,0 0 0 0 0,0 0 0 0 0,-1 0 1 0 0,1-1-1 0 0,0 1 0 0 0,0 0 1 0 0,0 0-1 0 0,0-1 0 0 0,0 1 0 0 0,0 0 1 0 0,0-1-1 0 0,-1 1 0 0 0,1 0 0 0 0,0 0 1 0 0,-1 0-1 0 0,1 0 0 0 0,0 0 0 0 0,-1 0 1 0 0,1 0-1 0 0,0 0 0 0 0,0 0 0 0 0,0 0 1 0 0,-1-1-1 0 0,1 1 0 0 0,0 0 0 0 0,-1 0 1 0 0,1 0-1 0 0,0 0 0 0 0,-1 0 0 0 0,1 0 1 0 0,0 0-1 0 0,0 1 0 0 0,0-1 0 0 0,-1 0 1 0 0,1 0-1 0 0,0 0 0 0 0,-1 0 0 0 0,1 0-5 0 0,-1 0 9 0 0,-1 1 0 0 0,1 0-1 0 0,-1 0 1 0 0,1-1 0 0 0,-1 1-1 0 0,1 1 1 0 0,0-2 0 0 0,-1 1-1 0 0,1 1-8 0 0,-11 12 68 0 0,8-10-44 0 0,-9 13 83 0 0,2 0 0 0 0,0 1 0 0 0,-1 3-107 0 0,0 1 80 0 0,11-20-74 0 0,-5 7 16 0 0,1 0 1 0 0,0 2-23 0 0,4-9 13 0 0,0 1 0 0 0,1-1 0 0 0,-1 0 0 0 0,0 0 0 0 0,0 1 0 0 0,1-1 0 0 0,0 0 0 0 0,0 1 0 0 0,0-1 0 0 0,0 1 0 0 0,0-1 0 0 0,0 1-13 0 0,0-3-5 0 0,0 1-1 0 0,0-1 1 0 0,0 0 0 0 0,0 1-1 0 0,1-1 1 0 0,-1 1 0 0 0,0 0-1 0 0,1-1 1 0 0,-1 0 0 0 0,0 0-1 0 0,1 1 1 0 0,-1-1 0 0 0,0 1 0 0 0,0-1-1 0 0,0 1 1 0 0,1-1 5 0 0,-1 0-15 0 0,0 0-1 0 0,1 0 1 0 0,-1 0 0 0 0,0 0-1 0 0,1 0 1 0 0,-1 0 0 0 0,0 0 0 0 0,0 0-1 0 0,0 0 1 0 0,1 1 0 0 0,-1-1-1 0 0,0 0 1 0 0,1 0 0 0 0,-1 0 0 0 0,0 0-1 0 0,1 0 1 0 0,-1-1 0 0 0,0 1-1 0 0,0 0 1 0 0,0 0 15 0 0,2 0-53 0 0,-1 0-1 0 0,-1-1 1 0 0,1 1-1 0 0,0-1 0 0 0,0 0 1 0 0,0 1-1 0 0,0 0 1 0 0,0-1-1 0 0,-1 0 1 0 0,1 0-1 0 0,0 1 0 0 0,0-2 54 0 0,20-29-482 0 0,-2-2-1 0 0,-2 0 483 0 0,15-22 1104 0 0,-32 55-1095 0 0,0 0 1 0 0,0 0-1 0 0,0 0 1 0 0,0 0-1 0 0,0 0 1 0 0,0 0-1 0 0,0 0 0 0 0,0 0 1 0 0,0-1-1 0 0,0 1 1 0 0,0 0-1 0 0,0 0 0 0 0,0 0 1 0 0,0 0-1 0 0,0 0 1 0 0,0 0-1 0 0,0 0 1 0 0,0 0-1 0 0,0 0 0 0 0,0 0 1 0 0,0 0-1 0 0,0 0 1 0 0,0 0-1 0 0,0 0 0 0 0,0 0 1 0 0,0 0-1 0 0,0 0 1 0 0,0 0-1 0 0,0 0 1 0 0,0 0-1 0 0,0 0 0 0 0,0 0 1 0 0,0 0-1 0 0,0 0 1 0 0,0 0-1 0 0,0 0 0 0 0,0-1 1 0 0,0 1-1 0 0,0 0 1 0 0,0 0-10 0 0,-3-1 204 0 0,-4 2-37 0 0,5 0-161 0 0,1 0 0 0 0,-1 0 0 0 0,1 0 0 0 0,0 0 0 0 0,0 0 0 0 0,0 0 0 0 0,-1 1 0 0 0,2-1 0 0 0,-2 0 0 0 0,1 1 0 0 0,0-1-6 0 0,0 1 1 0 0,-7 10 68 0 0,1-1 1 0 0,1 1-1 0 0,0 1 1 0 0,0 0 0 0 0,1 0-1 0 0,1-1 1 0 0,-2 6-70 0 0,5-12 48 0 0,-1 1 0 0 0,2 1 0 0 0,-2 5-48 0 0,2-9-15 0 0,0 0 0 0 0,0-1 0 0 0,1 0 0 0 0,-1 1 0 0 0,1 0 0 0 0,-1-1 0 0 0,1 0 0 0 0,1 3 15 0 0,-1-4-13 0 0,0 0 1 0 0,0 0-1 0 0,1 0 1 0 0,-1-1 0 0 0,0 1-1 0 0,1 0 1 0 0,-1 0-1 0 0,1-1 1 0 0,0 1 0 0 0,-1-1-1 0 0,3 1 13 0 0,-3-1-13 0 0,0 0 0 0 0,0 0-1 0 0,1-1 1 0 0,-2 1 0 0 0,2-1 0 0 0,-1 1-1 0 0,0 0 1 0 0,0-1 0 0 0,1 0 0 0 0,-1 0 0 0 0,0 0-1 0 0,1 0 1 0 0,-1 1 0 0 0,1-1 0 0 0,-2 0-1 0 0,2-1 1 0 0,-1 1 0 0 0,1 0 0 0 0,0 0 13 0 0,5-3-131 0 0,-1 0 0 0 0,1-1 1 0 0,-1 0-1 0 0,0 0 0 0 0,0-1 1 0 0,5-4 130 0 0,0 0-7 0 0,0-1-70 0 0,0-1 0 0 0,-1 1 1 0 0,3-6 76 0 0,15-15 0 0 0,-28 31 4 0 0,0 0 0 0 0,1-1 1 0 0,1 0-1 0 0,-2 1 0 0 0,1-1 0 0 0,0 1 0 0 0,0 0 0 0 0,-1-1 0 0 0,2 1-4 0 0,-2 0 5 0 0,0 0 0 0 0,0 0 0 0 0,0 0 0 0 0,0 0 1 0 0,0 0-1 0 0,0 0 0 0 0,0-1 0 0 0,1 1 0 0 0,-1 0 0 0 0,0 0 0 0 0,0 0 1 0 0,0 0-1 0 0,0 0 0 0 0,0 0 0 0 0,0 1 0 0 0,0-1 0 0 0,0 0 1 0 0,0 0-1 0 0,0 0 0 0 0,0 0 0 0 0,0 0 0 0 0,0 0 0 0 0,0 0 0 0 0,0 0 1 0 0,0 0-1 0 0,0 0 0 0 0,1 0 0 0 0,-1 0 0 0 0,0 0 0 0 0,0 0 0 0 0,0 0 1 0 0,0 1-1 0 0,0-1-5 0 0,0 0 20 0 0,0 0-1 0 0,0 0 1 0 0,0 0 0 0 0,0 1 0 0 0,0-1-1 0 0,0 1 1 0 0,0-1 0 0 0,0 0 0 0 0,-1 1-1 0 0,1-1 1 0 0,0 0 0 0 0,0 0 0 0 0,0 0-1 0 0,0 1 1 0 0,0-1-20 0 0,-5 8 82 0 0,-1 3 31 0 0,0 0 0 0 0,1 0 1 0 0,-2 8-114 0 0,5-13 54 0 0,0 0 1 0 0,0 0-1 0 0,2 0 1 0 0,-2 0 0 0 0,1 4-55 0 0,1-8-32 0 0,0 0 0 0 0,1 0 0 0 0,-1 1-1 0 0,0 0 1 0 0,1-1 0 0 0,0 0 0 0 0,-1 0 0 0 0,1 1 0 0 0,0-1 0 0 0,0 0 0 0 0,0 0 0 0 0,0 1 0 0 0,0-2 0 0 0,1 1 0 0 0,0 1 32 0 0,-1-2-54 0 0,-1 0 0 0 0,1 0 0 0 0,-1-1 1 0 0,1 0-1 0 0,0 1 0 0 0,0-1 0 0 0,-1 1 1 0 0,1 0-1 0 0,0-1 0 0 0,0 0 1 0 0,-1 0-1 0 0,1 0 0 0 0,0 1 0 0 0,0-1 1 0 0,-1 0-1 0 0,2 1 0 0 0,-1-1 1 0 0,-1 0-1 0 0,1 0 0 0 0,0 0 0 0 0,-1 0 1 0 0,1 0-1 0 0,1-1 0 0 0,-2 1 0 0 0,1 0 1 0 0,0 0-1 0 0,0-1 0 0 0,-1 1 1 0 0,1 0-1 0 0,0 0 0 0 0,0-1 0 0 0,-1 1 1 0 0,1-1-1 0 0,0 1 0 0 0,0-1 1 0 0,-1 1-1 0 0,1-1 0 0 0,0 0 0 0 0,0 0 54 0 0,4-5-113 0 0,1 0 0 0 0,-2 0-1 0 0,1-1 1 0 0,-1 0 0 0 0,1 0-1 0 0,-1 0 1 0 0,-1-1 0 0 0,1 0 113 0 0,4-9 4 0 0,-5 14 90 0 0,-2 0-1 0 0,1 0 1 0 0,0-1-1 0 0,-1 1 0 0 0,0 0 1 0 0,1 0-1 0 0,-1-3-93 0 0,-2 5 362 0 0,1 2-77 0 0,-6 5 92 0 0,-4 7-105 0 0,10-13-266 0 0,-8 13 98 0 0,0 0-1 0 0,1 1 1 0 0,1-1 0 0 0,0 1 0 0 0,-1 4-104 0 0,5-14 2 0 0,2 0 1 0 0,-1 0-1 0 0,0-1 1 0 0,0 0 0 0 0,1 1-1 0 0,0 0 1 0 0,0 0-1 0 0,0-1 1 0 0,0 1-1 0 0,0 0 1 0 0,0 0 0 0 0,1-1-1 0 0,0 1-2 0 0,-1-4-15 0 0,0 1 1 0 0,0 0-1 0 0,1-1 0 0 0,-1 0 1 0 0,0 1-1 0 0,0 0 0 0 0,0-1 1 0 0,0 1-1 0 0,0-1 0 0 0,1 0 0 0 0,-1 1 1 0 0,1-1-1 0 0,-1 1 0 0 0,1-1 1 0 0,-1 1-1 0 0,0-1 0 0 0,0 0 1 0 0,1 0-1 0 0,0 1 0 0 0,-1-1 0 0 0,1 0 1 0 0,-1 1-1 0 0,0-1 0 0 0,1 0 1 0 0,0 0-1 0 0,-1 1 0 0 0,1-1 1 0 0,-1 0-1 0 0,0 0 0 0 0,1 0 0 0 0,0 0 1 0 0,0 0-1 0 0,-1 0 0 0 0,0 0 1 0 0,1 0-1 0 0,0 0 0 0 0,-1 0 1 0 0,1-1-1 0 0,-1 1 0 0 0,0 0 1 0 0,1 0-1 0 0,0-1 15 0 0,2 0-76 0 0,1-1 0 0 0,-1 1 1 0 0,0-2-1 0 0,0 1 0 0 0,0 0 1 0 0,0-1 75 0 0,2-1 0 0 0,-1 0-6 0 0,1 1 0 0 0,-1-1-1 0 0,0 0 1 0 0,0 0 0 0 0,-1 0 0 0 0,1-1-1 0 0,-1 1 1 0 0,0-1 0 0 0,0 0 0 0 0,-1 0-1 0 0,0 0 1 0 0,0-1 0 0 0,2-3 6 0 0,0-3 28 0 0,1-6-88 0 0,-4 16 67 0 0,-1 0 1 0 0,0 1-1 0 0,0-1 0 0 0,0 1 1 0 0,0-1-1 0 0,0 1 0 0 0,0-2 1 0 0,-1 2-1 0 0,1-1 0 0 0,-1 0-7 0 0,1 1 13 0 0,0 1 0 0 0,0 0 0 0 0,0 0-1 0 0,0 0 1 0 0,0 0 0 0 0,0 0 0 0 0,0 0 0 0 0,0-1-1 0 0,-1 1 1 0 0,1 0 0 0 0,0 0 0 0 0,0 0 0 0 0,0-1-1 0 0,-1 1 1 0 0,1 0 0 0 0,0 0 0 0 0,0 0 0 0 0,-1 0-1 0 0,1 0 1 0 0,0-1 0 0 0,0 1 0 0 0,0 0 0 0 0,0 0-1 0 0,0 0 1 0 0,0 0 0 0 0,-1 0 0 0 0,1 0 0 0 0,0 0-1 0 0,-1 0 1 0 0,1 0 0 0 0,0 0 0 0 0,0 0 0 0 0,-1 0-1 0 0,1 0 1 0 0,0 0 0 0 0,0 0 0 0 0,0 1 0 0 0,0-1-1 0 0,0 0-12 0 0,-1 0 20 0 0,0 0 0 0 0,1 1 0 0 0,-1-1 0 0 0,1 0-1 0 0,0 1 1 0 0,-1-1 0 0 0,0 0 0 0 0,1 0 0 0 0,-1 1-1 0 0,1-1 1 0 0,0 1 0 0 0,0-1 0 0 0,-1 1 0 0 0,1-1-1 0 0,-1 0-19 0 0,1 1 43 0 0,0 0-26 0 0,-1 0-1 0 0,1-1 1 0 0,0 1 0 0 0,0 0 0 0 0,-1 0 0 0 0,1 0-1 0 0,0 0 1 0 0,0 0 0 0 0,0-1 0 0 0,-1 1-1 0 0,1 1 1 0 0,0-2 0 0 0,1 1 0 0 0,-1 0-1 0 0,0 0 1 0 0,0 0-17 0 0,0 3 14 0 0,0 1 0 0 0,0-1-1 0 0,0 1 1 0 0,-1-1 0 0 0,0 0-1 0 0,0 3-13 0 0,-2 7-19 0 0,3-9-4 0 0,-1 1 0 0 0,1 0 1 0 0,1 0-1 0 0,-1-1 0 0 0,1 0 1 0 0,0 4 22 0 0,0-4-151 0 0,0-4 103 0 0,-1 0 0 0 0,0 0 0 0 0,0 1 0 0 0,1-1 0 0 0,0 0 1 0 0,-1 0-1 0 0,1 1 48 0 0,2 3-41 0 0,5-5-526 0 0,-8 0 565 0 0,0 0 0 0 0,0 0 0 0 0,1-1 0 0 0,-1 1 0 0 0,0 0 0 0 0,0 0 0 0 0,0-1 0 0 0,0 1 0 0 0,0 0 0 0 0,0 0 0 0 0,0 0 0 0 0,0-1 0 0 0,0 1 0 0 0,1 0 0 0 0,-1 0 0 0 0,0 0 0 0 0,0 0 0 0 0,1 0 0 0 0,-1 0 0 0 0,0 0 0 0 0,0 0 0 0 0,1 0 0 0 0,-1 0 2 0 0,1 3 243 0 0,-1-3-241 0 0,0 0 1 0 0,0 0-1 0 0,0 0 0 0 0,0 0 1 0 0,0 1-1 0 0,0-1 0 0 0,0 0 1 0 0,0 0-1 0 0,0 1 1 0 0,0-1-1 0 0,0 0 0 0 0,0 0 1 0 0,0 1-1 0 0,1-1 0 0 0,-1 0 1 0 0,0 0-1 0 0,0 0 0 0 0,0 0 1 0 0,0 0-1 0 0,0 0 0 0 0,1 0 1 0 0,-1 1-1 0 0,0-1 1 0 0,0 0-1 0 0,0 0 0 0 0,0 0 1 0 0,0 0-1 0 0,0 0 0 0 0,0 1 1 0 0,1-1-1 0 0,-1 0 0 0 0,0 0 1 0 0,0 0-1 0 0,1 0 0 0 0,-1 0 1 0 0,0 0-1 0 0,1 0 1 0 0,-1 0-1 0 0,0 0 0 0 0,0 0 1 0 0,0 0-1 0 0,0 0 0 0 0,0 0 1 0 0,0 0-1 0 0,1 0 0 0 0,-1 0 1 0 0,0 0-1 0 0,0 0 1 0 0,1-1-1 0 0,-1 1-2 0 0,11-9-53 0 0,-12 11 22 0 0,-1-2-140 0 0,3-1-177 0 0,0 1 101 0 0,0 2 333 0 0,0-1-62 0 0,-1 0-1 0 0,0-1 1 0 0,0 0-1 0 0,1 1 1 0 0,-1 0-1 0 0,0 0 1 0 0,0-1-1 0 0,1 0 1 0 0,0 2-24 0 0,9 14 261 0 0,-6-13-261 0 0,1 2 96 0 0,-4-4-84 0 0,0-1 0 0 0,0 1-1 0 0,0 0 1 0 0,0 0 0 0 0,0-1 0 0 0,1 1 0 0 0,-2 0-1 0 0,3 0-11 0 0,4 2-52 0 0,-6-3 57 0 0,-1 1 0 0 0,1-1 0 0 0,-1 0 0 0 0,0 0 0 0 0,1 0 0 0 0,-1 0 0 0 0,1 0 0 0 0,-1 0 0 0 0,1 0 0 0 0,-1 0 0 0 0,0 0 1 0 0,1 0-1 0 0,0 0 0 0 0,-1 0 0 0 0,1 0 0 0 0,-1 0 0 0 0,0 0-5 0 0,7-1 46 0 0,-4 2 8 0 0,9 3 114 0 0,-11-4-164 0 0,-1 0 1 0 0,1 0-1 0 0,-1 0 1 0 0,0 0-1 0 0,0 0 1 0 0,0 1-1 0 0,1-1 1 0 0,-1 0-1 0 0,1 1 0 0 0,-1-1 1 0 0,1 0-1 0 0,-1 1 1 0 0,0-1-1 0 0,0 0 1 0 0,0 0-1 0 0,0 1 0 0 0,1-1 1 0 0,-1 0-1 0 0,0 1 1 0 0,0-1-1 0 0,0 1 1 0 0,1-1-1 0 0,-1 0 1 0 0,0 1-1 0 0,0-1-4 0 0,2 9 50 0 0,-1-7-171 0 0,-3-7-59 0 0,1 1 152 0 0,-1 1 1 0 0,0 0-1 0 0,0-1 0 0 0,0 1 0 0 0,-3-3 28 0 0,0 0-17 0 0,-1-3 38 0 0,-1 1 1 0 0,0 0-1 0 0,-2-1-21 0 0,5 5 16 0 0,0 1 0 0 0,0 0 1 0 0,1 0-1 0 0,-2 1 0 0 0,2-1 0 0 0,-2 0 0 0 0,1 1 1 0 0,-2 0-17 0 0,2 0 293 0 0,2 1 37 0 0,5 3-143 0 0,-3 0-120 0 0,2-1-1 0 0,-1 0 1 0 0,1 0-1 0 0,-1 0 1 0 0,1 0-1 0 0,-1 0 1 0 0,1 0-1 0 0,-1 0-66 0 0,11 6 290 0 0,-9-4-229 0 0,0-1-1 0 0,1 0 1 0 0,0 0 0 0 0,-1 1-61 0 0,1-2 23 0 0,0 1-1 0 0,0 1 1 0 0,-1-1-1 0 0,3 2-22 0 0,3 4-34 0 0,-6-7-1 0 0,-1 1-1 0 0,0 0 1 0 0,0 0 0 0 0,1 0 0 0 0,0 1 35 0 0,6 7 29 0 0,2 3-309 0 0,-7-7 218 0 0,1-1-1 0 0,-1 0 1 0 0,2 0 0 0 0,-2-1 0 0 0,2 1-1 0 0,2 2 63 0 0,7 5-4 0 0,-12-9 30 0 0,-1 0 0 0 0,1 0-1 0 0,0 0 1 0 0,1-1 0 0 0,0 1-26 0 0,30 20-79 0 0,-22-17 53 0 0,12 4-150 0 0,-23-10 156 0 0,1 1-1 0 0,-2-1 1 0 0,2 0-1 0 0,-1 1 1 0 0,-1 0-1 0 0,2-1 1 0 0,-1 1-1 0 0,-1-1 1 0 0,2 1-1 0 0,-1 1 1 0 0,-1-2-1 0 0,1 1 1 0 0,0 0-1 0 0,0 0 1 0 0,-1 0-1 0 0,1 0 1 0 0,0 0-1 0 0,0 0 1 0 0,-1 0-1 0 0,0 0 1 0 0,0 0-1 0 0,1 1 1 0 0,-1-2-1 0 0,1 2 1 0 0,-1-1-1 0 0,0 0 1 0 0,0 1-1 0 0,0-1 1 0 0,0 0-1 0 0,0 0 1 0 0,0 0-1 0 0,0 1 21 0 0,-2 5-666 0 0,1-6-9 0 0,-1-3-140 0 0,2-2 194 0 0,0 4 590 0 0,0-1-1 0 0,0 0 1 0 0,0 1 0 0 0,0-1 0 0 0,0 0 0 0 0,-1 1 0 0 0,1-1 0 0 0,0 1-1 0 0,0-1 1 0 0,-1 1 0 0 0,1-1 0 0 0,-1 0 31 0 0,-2-5 36 0 0,-2 0 0 0 0,1 1 0 0 0,-1 0 0 0 0,1 0 0 0 0,-2 0 0 0 0,1 0 0 0 0,-1 0 0 0 0,1 2 0 0 0,-1-1 0 0 0,0 0 0 0 0,-2 0-36 0 0,0 0-2 0 0,-1 0 1 0 0,1 1-1 0 0,-1 0 1 0 0,0 0-1 0 0,-4 0 2 0 0,-14-3 93 0 0,12 2 119 0 0,-15-1-212 0 0,27 4 13 0 0,0 1 0 0 0,0-1-1 0 0,0-1 1 0 0,0 2-1 0 0,0-2 1 0 0,0 1-1 0 0,0-1 1 0 0,0 1-1 0 0,0-2-12 0 0,-10-4 342 0 0,5 1 58 0 0,6 3-105 0 0,2 3-286 0 0,0 0 0 0 0,0 0 0 0 0,0 0 0 0 0,0 0 0 0 0,0 0 0 0 0,0-1 0 0 0,0 1 0 0 0,0 0 1 0 0,0 0-1 0 0,0 0 0 0 0,0 0 0 0 0,0 0 0 0 0,0 0 0 0 0,0 0 0 0 0,0 0 0 0 0,0 0 0 0 0,0 0 0 0 0,0 0 0 0 0,0 0 0 0 0,0 0 0 0 0,0 0 0 0 0,0 0 1 0 0,0 0-1 0 0,0-1 0 0 0,0 1 0 0 0,0 0 0 0 0,0 0 0 0 0,0 0 0 0 0,0 0 0 0 0,0 0 0 0 0,0 0 0 0 0,0 0 0 0 0,0 0 0 0 0,0 0 0 0 0,0 0 0 0 0,0 0 0 0 0,0 0 1 0 0,0 0-1 0 0,0 0 0 0 0,0 0 0 0 0,0 0 0 0 0,0 0 0 0 0,0 0 0 0 0,0 0 0 0 0,0 0 0 0 0,0 0 0 0 0,0 0 0 0 0,0 0 0 0 0,0 0 0 0 0,0 0 0 0 0,0 0 1 0 0,0 0-1 0 0,0 0 0 0 0,0 0 0 0 0,1 0-9 0 0,5 1 331 0 0,-1 0 1 0 0,1 0-1 0 0,0 1 0 0 0,2 0-331 0 0,0 1 73 0 0,-1 1-1 0 0,1 0 1 0 0,-1-1-1 0 0,7 6-72 0 0,-4-3 181 0 0,10 5-181 0 0,-12-7-10 0 0,0 1 1 0 0,1-1-1 0 0,-1 2 0 0 0,-1 0 0 0 0,1 0 1 0 0,-1 0-1 0 0,0 0 0 0 0,0 1 0 0 0,5 8 10 0 0,30 37-135 0 0,-11-18-761 0 0,-20-22 341 0 0,-8-9 165 0 0,1 1 0 0 0,-1 0 0 0 0,2 2 390 0 0,-5-6-31 0 0,0 0 0 0 0,0 0 0 0 0,0 0 1 0 0,0 0-1 0 0,0 0 0 0 0,0 0 0 0 0,0 1 1 0 0,0-1-1 0 0,1 0 0 0 0,-1 0 0 0 0,0 0 1 0 0,0 0-1 0 0,0 0 0 0 0,0 0 0 0 0,0 1 1 0 0,1-1-1 0 0,-1 0 0 0 0,0 0 1 0 0,0 0-1 0 0,0 0 0 0 0,0 0 0 0 0,1 0 1 0 0,-1 0-1 0 0,0 0 0 0 0,0 0 0 0 0,0 0 1 0 0,0 0-1 0 0,0 0 0 0 0,0 0 0 0 0,0 0 1 0 0,0 0-1 0 0,0 0 0 0 0,1 0 0 0 0,-1 0 1 0 0,0 0-1 0 0,0 0 0 0 0,0 0 0 0 0,0 0 1 0 0,1 0-1 0 0,-1 0 0 0 0,0 0 0 0 0,0 0 1 0 0,0 0-1 0 0,0-1 0 0 0,0 1 1 0 0,1 0-1 0 0,-1 0 0 0 0,0 0 0 0 0,0 0 1 0 0,0 0-1 0 0,0 0 0 0 0,0-1 0 0 0,0 1 1 0 0,0 0-1 0 0,0 0 0 0 0,0 0 0 0 0,0 0 1 0 0,0 0-1 0 0,0 0 0 0 0,0 0 0 0 0,0 0 1 0 0,0 0-1 0 0,0-1 0 0 0,0 1 31 0 0,3-8-1377 0 0,-3 5 1313 0 0,0 0 0 0 0,-1 0 1 0 0,1-1-1 0 0,-1 1 0 0 0,0 0 1 0 0,1 0-1 0 0,-1 0 0 0 0,-1 0 0 0 0,1-1 64 0 0,-3-5 210 0 0,0 0 0 0 0,0 0-1 0 0,-1 1 1 0 0,-1 0-1 0 0,-5-8-209 0 0,7 12 46 0 0,1-1-1 0 0,-2 1 1 0 0,1 0-1 0 0,0 0 0 0 0,-1 0 1 0 0,0 1-1 0 0,0 0 0 0 0,0 0 1 0 0,0 0-1 0 0,-3 0-45 0 0,-7-3 186 0 0,-7-2-31 0 0,21 7-54 0 0,-2 1 0 0 0,2-2 1 0 0,-1 1-1 0 0,0 0 0 0 0,0-1 0 0 0,1 1 1 0 0,-1-1-1 0 0,-1-1-101 0 0,1 0 377 0 0,2 2-31 0 0,7 3 433 0 0,-7-1-677 0 0,6 2 235 0 0,0 0 0 0 0,0 1 0 0 0,-1-1 0 0 0,1 2-337 0 0,14 8 278 0 0,-6-4-228 0 0,0 0-1 0 0,0 2 1 0 0,-1-1 0 0 0,0 3-50 0 0,-5-4-42 0 0,1 0 1 0 0,1 4 41 0 0,-1-2-284 0 0,7 7 284 0 0,-7-8-284 0 0,-6-7 136 0 0,0 0 0 0 0,-1 0 0 0 0,1 0 0 0 0,0 0 0 0 0,0-1 0 0 0,1 0 1 0 0,-1 0-1 0 0,0 1 0 0 0,0-2 0 0 0,2 1 148 0 0,5 3-578 0 0,-8-4 468 0 0,0 0-1 0 0,0 1 1 0 0,0-2-1 0 0,0 1 1 0 0,0 0-1 0 0,1 0 1 0 0,-1-1-1 0 0,0 0 1 0 0,1 1 110 0 0,4 1-460 0 0,-6-2 431 0 0,-1 0 1 0 0,0 0-1 0 0,1 0 1 0 0,-1 0 0 0 0,1 0-1 0 0,0 0 1 0 0,-1 0 0 0 0,0 0-1 0 0,1 0 1 0 0,0 0 0 0 0,0 0-1 0 0,-1 0 1 0 0,0 0-1 0 0,1 0 1 0 0,0 0 28 0 0,1-1-110 0 0,0 0-1 0 0,0 0 0 0 0,-1 0 1 0 0,2 0-1 0 0,-2 0 1 0 0,2-2 110 0 0,-2 3-32 0 0,0-1 0 0 0,-1 1 0 0 0,1-1 1 0 0,0 0-1 0 0,-1 1 0 0 0,1-1 0 0 0,-1 0 0 0 0,0 0 1 0 0,1 0-1 0 0,-1 0 0 0 0,1 0 0 0 0,-1 1 0 0 0,0-1 0 0 0,1 0 1 0 0,-1 0-1 0 0,0 0 32 0 0,0-1-84 0 0,0 1 0 0 0,0-1 0 0 0,0 1 1 0 0,0-1-1 0 0,0 1 0 0 0,0-1 0 0 0,0 1 0 0 0,0-1 84 0 0,-1 1-48 0 0,1 1-1 0 0,0-1 1 0 0,-1 0-1 0 0,1 1 0 0 0,-1-1 1 0 0,1 0-1 0 0,0 1 0 0 0,-1-1 1 0 0,0 1-1 0 0,1 0 1 0 0,-1-1-1 0 0,1 0 0 0 0,-1 1 1 0 0,1-1-1 0 0,-1 1 0 0 0,0 0 1 0 0,1 0-1 0 0,-1-1 49 0 0,-2 0 13 0 0,0 0-1 0 0,0 1 0 0 0,-1-1 1 0 0,1 0-1 0 0,0 0 1 0 0,-1 1-1 0 0,1 0 1 0 0,0 0-1 0 0,0 0 1 0 0,0 1-1 0 0,0-1 1 0 0,-3 2-13 0 0,0 0 414 0 0,6-1-393 0 0,0-1 0 0 0,0 0 1 0 0,0 0-1 0 0,0 0 0 0 0,0 0 0 0 0,0 0 0 0 0,0 0 0 0 0,0 0 0 0 0,0 0 0 0 0,0 0 1 0 0,0 0-1 0 0,0 0 0 0 0,0 0 0 0 0,0 0 0 0 0,0 0 0 0 0,0 0 0 0 0,0 1 0 0 0,0-1 1 0 0,0 0-1 0 0,0 0 0 0 0,0 0 0 0 0,0 0 0 0 0,0 1 0 0 0,0-1 0 0 0,0 0 0 0 0,0 0 1 0 0,0 0-1 0 0,0 0 0 0 0,0 0-21 0 0,0 1 27 0 0,0-1 0 0 0,0 0-1 0 0,1 0 1 0 0,-1 0 0 0 0,1 0 0 0 0,-1 0 0 0 0,1 1 0 0 0,-1-1 0 0 0,0 0 0 0 0,0 0-1 0 0,1 0 1 0 0,-1 0 0 0 0,1 1 0 0 0,-1-1 0 0 0,1 0 0 0 0,-1 0 0 0 0,0 0-1 0 0,1 0 1 0 0,-1 0 0 0 0,1-1 0 0 0,-1 1 0 0 0,1 0 0 0 0,-1 0 0 0 0,0 0 0 0 0,0 0-27 0 0,3-1 45 0 0,0 0 1 0 0,0 0-1 0 0,0 0 1 0 0,1-2-46 0 0,10-3 31 0 0,-1 3 25 0 0,-1-2 0 0 0,1 1 0 0 0,5-5-56 0 0,-7 3-29 0 0,-1 2 93 0 0,-1-1-1 0 0,0-1 0 0 0,3-3-63 0 0,-2 3-11 0 0,-7 3 27 0 0,0 2 0 0 0,-1-1 0 0 0,1-1 1 0 0,0 1-1 0 0,0-2-16 0 0,4-3 64 0 0,-12 9 58 0 0,2-2-137 0 0,0 1 0 0 0,1 1 0 0 0,-1-2 1 0 0,0 2-1 0 0,0-1 0 0 0,0 1 0 0 0,0 0 15 0 0,-24 17-427 0 0,14-10 415 0 0,0 0 1 0 0,-7 7 11 0 0,16-13-22 0 0,1 0 1 0 0,-1 0-1 0 0,-4 1 22 0 0,0 2-79 0 0,8-6 81 0 0,0 0 1 0 0,-1 0-1 0 0,1 0 1 0 0,0 0-1 0 0,0 0 1 0 0,0 0 0 0 0,0 0-1 0 0,0 1 1 0 0,0-1-1 0 0,0 0 1 0 0,0 0-1 0 0,0 0 1 0 0,0 0-1 0 0,0 0 1 0 0,-1 0 0 0 0,1 0-1 0 0,0 0 1 0 0,0 0-1 0 0,0 1 1 0 0,0-1-1 0 0,0 0 1 0 0,0 0 0 0 0,0 0-1 0 0,0 1 1 0 0,0-1-1 0 0,0 0 1 0 0,0 0-1 0 0,0 0 1 0 0,0 1-1 0 0,0-1-2 0 0,0 0 0 0 0,0 0 0 0 0,0 0-1 0 0,1 0 1 0 0,-1 0-1 0 0,0 0 1 0 0,0 0-1 0 0,0 0 1 0 0,0 0-1 0 0,0 0 1 0 0,0 0-1 0 0,0 0 1 0 0,0 0 0 0 0,0 0-1 0 0,0 0 1 0 0,0 0-1 0 0,1 0 1 0 0,-1 0-1 0 0,0 0 1 0 0,0 0-1 0 0,0 0 1 0 0,0 0-1 0 0,1 0 1 0 0,-1 0 0 0 0,0 0-1 0 0,0 0 1 0 0,0 0-1 0 0,0 0 1 0 0,0-1-1 0 0,0 1 1 0 0,1 0-1 0 0,-1 0 1 0 0,0 0-1 0 0,0 0 1 0 0,0 0 0 0 0,0 0-1 0 0,0-1 1 0 0,0 1-1 0 0,0 0 1 0 0,0 0-1 0 0,0 0 1 0 0,9-9-28 0 0,0 1 0 0 0,0 0 0 0 0,8-5 28 0 0,-7 6-6 0 0,1 0-1 0 0,8-3 7 0 0,-6 4 131 0 0,-12 5-103 0 0,1 0 1 0 0,-1 0 0 0 0,1-1 0 0 0,-1 2 0 0 0,0-2 0 0 0,1 1-1 0 0,-1-1 1 0 0,0 1 0 0 0,0-1 0 0 0,1-1-29 0 0,-1 3 3 0 0,-1 0 0 0 0,0 0 0 0 0,0-1 0 0 0,0 1 0 0 0,0 0 0 0 0,0-1 0 0 0,0 1 0 0 0,0-1 0 0 0,1 1 0 0 0,-1 0 0 0 0,0-1 0 0 0,0 1 0 0 0,0-1 0 0 0,0 1 0 0 0,0-1 0 0 0,0 1 0 0 0,0 0 0 0 0,0 0 0 0 0,0-1 0 0 0,0 1 0 0 0,-1-1 0 0 0,1 1 0 0 0,0-1 0 0 0,0 1 0 0 0,0 0 0 0 0,0 0 0 0 0,0-1 0 0 0,0 1 0 0 0,-1-1 0 0 0,1 1 0 0 0,0 0 0 0 0,-1-1 0 0 0,1 1 0 0 0,0 0 0 0 0,-1 0 0 0 0,1 0 0 0 0,0 0 0 0 0,0-1 0 0 0,-1 1 0 0 0,1 0 0 0 0,-1 0 0 0 0,1-1 0 0 0,-1 1 0 0 0,1 0 0 0 0,0 0 0 0 0,0 0 0 0 0,-1 0 0 0 0,1 0 0 0 0,-1 0 0 0 0,0 0-3 0 0,1-1 24 0 0,-2 1 0 0 0,1 0 0 0 0,-1 0 0 0 0,1 0 0 0 0,-1 0 0 0 0,1 1 0 0 0,0-1 0 0 0,-1 0 0 0 0,1 1 0 0 0,-1 0 0 0 0,0-1-24 0 0,-16 9 57 0 0,11-6-134 0 0,2 0 98 0 0,-1 1 1 0 0,1-1-1 0 0,0 1 0 0 0,-1-1 0 0 0,-1 4-21 0 0,5-5 19 0 0,-6 4 41 0 0,8-6-55 0 0,0 0-1 0 0,0 0 1 0 0,0 1-1 0 0,0-1 1 0 0,0 0-1 0 0,0 0 1 0 0,-1 0-1 0 0,1 0 1 0 0,0 1 0 0 0,0-1-1 0 0,0 0 1 0 0,0 0-1 0 0,0 0 1 0 0,-1 1-1 0 0,1-1 1 0 0,0 0-1 0 0,0 0 1 0 0,0 0-1 0 0,0 0 1 0 0,0 0 0 0 0,0 0-1 0 0,0 1 1 0 0,0-1-1 0 0,0 0 1 0 0,0 0-1 0 0,0 1 1 0 0,0-1-1 0 0,0 0-4 0 0,1 0-10 0 0,-1 0 0 0 0,1 0-1 0 0,-1-1 1 0 0,1 1 0 0 0,-1 0-1 0 0,1-1 1 0 0,0 1 0 0 0,-1 0-1 0 0,0 0 1 0 0,1-1 0 0 0,-1 1-1 0 0,1-1 1 0 0,-1 1 0 0 0,1-1 10 0 0,-1 1-5 0 0,30-27-9 0 0,-20 19 12 0 0,-2 1 0 0 0,1-1 0 0 0,-1-1-1 0 0,7-9 3 0 0,-7 9 49 0 0,-7 8-49 0 0,0-1-1 0 0,1 1 1 0 0,-2 0-1 0 0,2 0 1 0 0,-1-1 0 0 0,-1 1-1 0 0,2-1 1 0 0,-1 0-1 0 0,-1 0 1 0 0,1 1 0 0 0,-1-1-1 0 0,1 1 1 0 0,0-1-1 0 0,-1 0 1 0 0,0-1 0 0 0,0 3 6 0 0,0 0 0 0 0,0-1-1 0 0,0 1 1 0 0,0 0 0 0 0,0 0-1 0 0,0 0 1 0 0,0 0 0 0 0,0 0-1 0 0,0-1 1 0 0,0 1 0 0 0,0 0 0 0 0,0 0-1 0 0,0-1 1 0 0,0 1 0 0 0,0 0-1 0 0,0 0 1 0 0,0 0 0 0 0,-1-1 0 0 0,1 1-1 0 0,0 0 1 0 0,0 0 0 0 0,0 0-1 0 0,-1 0 1 0 0,1 0 0 0 0,0 0 0 0 0,0 0-1 0 0,0 0 1 0 0,-1 0 0 0 0,1 0-1 0 0,0 0 1 0 0,0 0 0 0 0,0-1-1 0 0,0 1 1 0 0,0 0 0 0 0,0 0 0 0 0,-1 0-1 0 0,1 0 1 0 0,0 0 0 0 0,-1 0-1 0 0,1 0 1 0 0,0 0 0 0 0,0 0 0 0 0,-1 0-1 0 0,1 0 1 0 0,0 1 0 0 0,0-1-1 0 0,0 0 1 0 0,0 0 0 0 0,0 0 0 0 0,0 0-1 0 0,-1 0 1 0 0,1 0 0 0 0,0 0-6 0 0,-11 6 84 0 0,11-6-65 0 0,-3 3-10 0 0,-1 0 1 0 0,1 0-1 0 0,-1 0 1 0 0,1 1-1 0 0,0 0 1 0 0,0 0-10 0 0,-6 7-3 0 0,-17 20 202 0 0,22-24-163 0 0,3-6-44 0 0,1-1 0 0 0,0 0 0 0 0,0 1 0 0 0,0-1 0 0 0,0 0 0 0 0,0 0 0 0 0,0 0 0 0 0,0 1 0 0 0,0-1 0 0 0,0 1 0 0 0,0-1-1 0 0,0 0 1 0 0,0 1 0 0 0,0-1 0 0 0,0 0 0 0 0,0 0 0 0 0,0 1 0 0 0,0-1 0 0 0,0 0 0 0 0,0 1 0 0 0,0-1 0 0 0,0 1 0 0 0,0-1 8 0 0,1 0-36 0 0,0-1 1 0 0,0 1 0 0 0,-1-1 0 0 0,0 1 0 0 0,1-1 0 0 0,0 1 0 0 0,-1 0 0 0 0,1-1 0 0 0,-1 0-1 0 0,0 1 1 0 0,1-1 0 0 0,-1 1 0 0 0,1-1 35 0 0,2-2 16 0 0,12-14-161 0 0,-12 14 93 0 0,-1 0-1 0 0,1 0 1 0 0,0 0-1 0 0,1 0 1 0 0,-1 0-1 0 0,1 0 53 0 0,-2 2 15 0 0,-1 0 0 0 0,1 0 0 0 0,-1 0 0 0 0,0-1 0 0 0,0 1 0 0 0,0-1 0 0 0,0 1 0 0 0,1-1 0 0 0,-1-1-15 0 0,4-5 107 0 0,-3 6-37 0 0,-1 0 72 0 0,0 4 111 0 0,-10 5 339 0 0,9-7-574 0 0,-1 1 0 0 0,1-1 0 0 0,0 1 0 0 0,0 0 0 0 0,0-1 0 0 0,-1 0 0 0 0,1 1 1 0 0,0 0-1 0 0,-1 0 0 0 0,1-1 0 0 0,0 0 0 0 0,0 1 0 0 0,0 0 0 0 0,0 0 0 0 0,-1-1 0 0 0,1 0 0 0 0,0 1 0 0 0,1 0 0 0 0,-1 0 0 0 0,0-1 0 0 0,0 0 0 0 0,0 1 0 0 0,0 0 0 0 0,1 0 0 0 0,-1-1 0 0 0,0 0 0 0 0,1 1 0 0 0,-1 0 0 0 0,0 0-18 0 0,0-1 0 0 0,0 0-1 0 0,1 0 1 0 0,-1 0 0 0 0,0 0 0 0 0,1 0-1 0 0,-1 0 1 0 0,0 0 0 0 0,0 0-1 0 0,1 0 1 0 0,-1 0 0 0 0,0 0 0 0 0,0 0-1 0 0,0 0 1 0 0,0 0 0 0 0,1 0-1 0 0,-1 0 1 0 0,0 0 0 0 0,1 0-1 0 0,-1 0 1 0 0,0 0 0 0 0,1 0 0 0 0,-1 0-1 0 0,0 0 1 0 0,0 0 0 0 0,0 0-1 0 0,0 0 1 0 0,0 0 0 0 0,1 0-1 0 0,-1 0 1 0 0,0 0 0 0 0,0-1 0 0 0,1 1-1 0 0,-1 0 1 0 0,0 0 0 0 0,0-1 0 0 0,7-6-71 0 0,-7 6 53 0 0,4-5-59 0 0,-3 4 57 0 0,-1 2 0 0 0,1-1 0 0 0,-1 0 0 0 0,0 0 1 0 0,1 1-1 0 0,0-1 0 0 0,0 0 0 0 0,-1 0 0 0 0,0 1 0 0 0,2-1 20 0 0,-1-1-23 0 0,0 2 0 0 0,1-2 0 0 0,-2 1-1 0 0,2-1 1 0 0,-1 1 0 0 0,-1 0 0 0 0,1-1 0 0 0,0 1-1 0 0,0-1 1 0 0,-1 1 0 0 0,1-1 0 0 0,0-1 23 0 0,5-9 88 0 0,1 5 74 0 0,-7 5-10 0 0,-2 4 59 0 0,-2 2 17 0 0,4-4-228 0 0,-1 0 1 0 0,1 0-1 0 0,-1 0 1 0 0,1 0-1 0 0,0 0 0 0 0,-1 0 1 0 0,1 0-1 0 0,0 0 1 0 0,0 0-1 0 0,0 1 0 0 0,-1-1 1 0 0,1 0-1 0 0,0 1 1 0 0,0-1-1 0 0,-1 0 0 0 0,1 1 1 0 0,0-1-1 0 0,-1 0 1 0 0,1 0-1 0 0,0 0 0 0 0,0 1 1 0 0,0-1-1 0 0,0 0 1 0 0,0 1-1 0 0,0-1 0 0 0,0 1 1 0 0,0-1-1 0 0,0 0 11 0 0,0 0 1 0 0,1 1 0 0 0,-1-1-1 0 0,1 0 1 0 0,-1 1 0 0 0,1-1-1 0 0,-1 0 1 0 0,0 1 0 0 0,0-1-1 0 0,1 0 1 0 0,0 0-1 0 0,-1 0 1 0 0,1 0 0 0 0,-1 0-1 0 0,0 0 1 0 0,1 0 0 0 0,-1 0-1 0 0,1 0 1 0 0,0 0 0 0 0,-1 0-12 0 0,7 0 139 0 0,-6 0-127 0 0,0 0 0 0 0,-1 0 1 0 0,1-1-1 0 0,1 1 0 0 0,-2-1 0 0 0,1 0 1 0 0,0 1-1 0 0,0 0 0 0 0,-1-1 0 0 0,1 0 1 0 0,1 0-13 0 0,1-3 142 0 0,-3 4-145 0 0,0-1-1 0 0,0 0 0 0 0,1 1 0 0 0,-1 0 0 0 0,1-1 0 0 0,-1 0 1 0 0,0 0-1 0 0,0 1 0 0 0,0 0 0 0 0,0-1 0 0 0,0 0 0 0 0,1 0 0 0 0,-1 1 1 0 0,0 0-1 0 0,0-1 0 0 0,0 0 4 0 0,-1 0-19 0 0,0 2 32 0 0,0 1 91 0 0,1-3 155 0 0,0 1-259 0 0,0 0 0 0 0,0 0 0 0 0,0 0 0 0 0,0 0 0 0 0,0 0 1 0 0,0 0-1 0 0,0 0 0 0 0,0 0 0 0 0,0 0 0 0 0,0 0 0 0 0,0 0 0 0 0,0 0 0 0 0,0 0 0 0 0,0 0 0 0 0,0 0 0 0 0,0 0 0 0 0,0 0 0 0 0,0 0 0 0 0,0 0 0 0 0,0 0 0 0 0,0 0 0 0 0,0 0 0 0 0,0 0 0 0 0,0 0 0 0 0,0 1 0 0 0,0-1 0 0 0,0 0 0 0 0,0 0 0 0 0,0 0 0 0 0,0 0 0 0 0,0 0 0 0 0,0-1 0 0 0,0 1 0 0 0,0 0 0 0 0,0 0 0 0 0,0 0 0 0 0,0 0 1 0 0,0 0-1 0 0,0 0 0 0 0,0 0 0 0 0,0 0 0 0 0,0 0 0 0 0,0 0 0 0 0,0 0 0 0 0,0 0 0 0 0,0 0 0 0 0,1 0 0 0 0,-1 0 0 0 0,0 0 0 0 0,0 0 0 0 0,0 0 0 0 0,0 0 0 0 0,0 0 0 0 0,0 0 0 0 0,0 0 0 0 0,0 0 0 0 0,0 0 0 0 0,0 0 0 0 0,0 0 0 0 0,0 0 0 0 0,0-1 0 0 0,0 1 0 0 0,0 0 0 0 0,0 0 0 0 0,0 0 0 0 0,0 0 0 0 0,0 0 0 0 0,0 0 0 0 0,0 0 1 0 0,0 0-2 0 0,4 2 234 0 0,-4-2-218 0 0,0 0 0 0 0,1 0 1 0 0,-1 0-1 0 0,0 0 0 0 0,1 0 0 0 0,-1 0 1 0 0,0 0-1 0 0,1 0 0 0 0,-1 0 0 0 0,0 0 0 0 0,0 0 1 0 0,0 0-1 0 0,1 0 0 0 0,-1 0 0 0 0,0 0 1 0 0,1 0-1 0 0,-1 0 0 0 0,0 0 0 0 0,1 0 0 0 0,-1 0 1 0 0,0 0-1 0 0,0 1 0 0 0,0-1 0 0 0,0 0 1 0 0,0 0-1 0 0,0 1 0 0 0,1-1 0 0 0,-1 0 0 0 0,0 1 1 0 0,0-1-1 0 0,0 0 0 0 0,0 0 0 0 0,1 0 1 0 0,-1 0-1 0 0,0 1 0 0 0,0-1 0 0 0,0 0 0 0 0,0 1 1 0 0,0-1-1 0 0,0 0 0 0 0,0 1 0 0 0,0-1-15 0 0,0 0 3 0 0,0 0 0 0 0,0 1 0 0 0,0-1 0 0 0,0 0 0 0 0,0 1 0 0 0,0-1 0 0 0,0 0-1 0 0,0 1 1 0 0,1-1 0 0 0,-1 0 0 0 0,0 0 0 0 0,0 0 0 0 0,0 0 0 0 0,0 0 0 0 0,0 1-1 0 0,0-1 1 0 0,0 0 0 0 0,0 0 0 0 0,0 1 0 0 0,1-1 0 0 0,-1 0 0 0 0,0 0 0 0 0,1 1-3 0 0,0 3 217 0 0,-1-3-174 0 0,0 0-1 0 0,0 0 1 0 0,0 0 0 0 0,0 0-1 0 0,0 0 1 0 0,0 0 0 0 0,1 0-1 0 0,-1 0 1 0 0,1 0 0 0 0,-1 0-1 0 0,1 1-42 0 0,2 2 26 0 0,-2-1-57 0 0,5 5 234 0 0,2 14-295 0 0,-6-18 122 0 0,2 1-138 0 0,-4-2 82 0 0,2 0 0 0 0,-1 0 0 0 0,0 0 0 0 0,1-1 0 0 0,1 2 26 0 0,0 1-55 0 0,0 3 166 0 0,-2-6-102 0 0,0 0 0 0 0,0 0 0 0 0,0 0 0 0 0,1 2-9 0 0,-2-4 1 0 0,2 2-8 0 0,-1-2 1 0 0,-1 2-1 0 0,1-1 0 0 0,0 0 0 0 0,0 0 0 0 0,-1 1 0 0 0,1-1 0 0 0,0 1 0 0 0,0-1 0 0 0,-1 1 0 0 0,0-1 0 0 0,0 1 7 0 0,0-1 8 0 0,1 0 0 0 0,-1 1-1 0 0,1-2 1 0 0,0 1-1 0 0,-1 1 1 0 0,0-2 0 0 0,1 2-1 0 0,0-1-7 0 0,4 8-59 0 0,-2-3 67 0 0,2 3 38 0 0,-5-7-77 0 0,0 0-1 0 0,1 0 1 0 0,1 1 0 0 0,-2-1-1 0 0,2 1 32 0 0,-2-2 16 0 0,1-1-1 0 0,-1 1 1 0 0,1-1 0 0 0,-1 1-1 0 0,1 0 1 0 0,0-1-1 0 0,-1 1 1 0 0,1 0 0 0 0,0-1-1 0 0,0 1 1 0 0,-1-1-1 0 0,1 0 1 0 0,0 1 0 0 0,0-1-16 0 0,-1 1-8 0 0,1-1 1 0 0,0 0 0 0 0,-1 1 0 0 0,1-1-1 0 0,-1 0 1 0 0,0 0 0 0 0,0 0-1 0 0,1 1 1 0 0,-1-1 0 0 0,1 1 0 0 0,-1-1-1 0 0,0 1 1 0 0,1-1 0 0 0,-1 0 0 0 0,0 1-1 0 0,0-1 1 0 0,0 1 0 0 0,0 0 7 0 0,0-1 25 0 0,1 0 0 0 0,-1 1-1 0 0,0-1 1 0 0,1 1 0 0 0,-1 0 0 0 0,0-1 0 0 0,1 0 0 0 0,-1 0 0 0 0,0 1 0 0 0,0-1 0 0 0,1 1 0 0 0,-1-1 0 0 0,1 1-1 0 0,-1-1 1 0 0,1 0-25 0 0,-1 0-3 0 0,0 1 0 0 0,1 0-1 0 0,-1 0 1 0 0,0-1-1 0 0,1 1 1 0 0,-1-1-1 0 0,0 1 1 0 0,0 0 0 0 0,0-1-1 0 0,0 1 1 0 0,1 0 3 0 0,-1 3-113 0 0,1-1 99 0 0,1-1 1 0 0,-1 0 0 0 0,1 1-1 0 0,-1-1 1 0 0,1 1-1 0 0,0-1 1 0 0,0 0 0 0 0,0 0-1 0 0,1 1 14 0 0,0 0-3 0 0,-2-2 22 0 0,1 1 1 0 0,-2-2-1 0 0,1 2 1 0 0,0-1-1 0 0,0 1 0 0 0,0 0-19 0 0,2 4 181 0 0,-1-4-202 0 0,1 1-206 0 0,3 8 502 0 0,-4-8-461 0 0,-2-3 182 0 0,0 1-1 0 0,0-1 0 0 0,0 0 1 0 0,0 1-1 0 0,0-1 0 0 0,0 0 0 0 0,0 1 1 0 0,0-1-1 0 0,0 0 0 0 0,1 0 0 0 0,-1 0 1 0 0,0 0-1 0 0,0 0 0 0 0,1 1 1 0 0,-1-1-1 0 0,0 0 0 0 0,0 0 0 0 0,1 1 1 0 0,-1-1-1 0 0,0 0 0 0 0,0 0 1 0 0,0 0-1 0 0,0 0 0 0 0,1 1 0 0 0,-1-1 1 0 0,1 0 4 0 0,-1 0-1 0 0,1 0 1 0 0,-1 0 0 0 0,0 0-1 0 0,0 0 1 0 0,1 0 0 0 0,-1 0 0 0 0,0 0-1 0 0,1 1 1 0 0,-1-1 0 0 0,1 0-1 0 0,-1 1 1 0 0,0-1 0 0 0,0 0-1 0 0,0 1 1 0 0,0-1 0 0 0,1 0 0 0 0,-1 0-1 0 0,0 0 1 0 0,0 1 0 0 0,1-1-1 0 0,-1 1 1 0 0,0-1 0 0 0,0 0-1 0 0,0 1 1 0 0,0-1 0 0 0,0 0 0 0 0,0 0-1 0 0,1 1 1 0 0,1 4-79 0 0,-2-5 86 0 0,1 1 0 0 0,-1-1 1 0 0,0 1-1 0 0,0 0 0 0 0,0-1 1 0 0,0 0-1 0 0,0 1 1 0 0,1-1-1 0 0,-1 1 0 0 0,0 0 1 0 0,0-1-8 0 0,3 7 93 0 0,-1-2-50 0 0,-2-5-48 0 0,1 0 0 0 0,-1 1 0 0 0,0 0 0 0 0,1-1 0 0 0,-1 1-1 0 0,0-1 1 0 0,1 0 0 0 0,-1 0 0 0 0,0 1 0 0 0,0-1 0 0 0,1 1-1 0 0,-1-1 1 0 0,1 0 0 0 0,0 1 5 0 0,-1-1 2 0 0,0 0 1 0 0,1 1-1 0 0,-1-1 0 0 0,1 1 1 0 0,0 0-1 0 0,-1-1 0 0 0,0 0 1 0 0,0 1-1 0 0,1 0 0 0 0,-1 0-2 0 0,1-1-1 0 0,-1 0-1 0 0,0 1 0 0 0,0-1 1 0 0,1 1-1 0 0,-1-1 0 0 0,0 1 1 0 0,0-1-1 0 0,0 0 1 0 0,1 0-1 0 0,-1 0 0 0 0,1 1 1 0 0,-1-1-1 0 0,1 0 0 0 0,-1 1 1 0 0,0-1-1 0 0,0 0 1 0 0,1 1-1 0 0,0-1 0 0 0,-1 0 1 0 0,1 0 1 0 0,-1 0 3 0 0,0 0 1 0 0,1 0-1 0 0,-1 1 1 0 0,1-1 0 0 0,-1 1-1 0 0,0-1 1 0 0,1 1-1 0 0,-1-1 1 0 0,0 0-1 0 0,0 1 1 0 0,0-1-1 0 0,0 1 1 0 0,1-1 0 0 0,-1 1-1 0 0,0-1 1 0 0,0 0-1 0 0,1 1 1 0 0,-1 0-1 0 0,0-1 1 0 0,0 1 0 0 0,0-1-1 0 0,0 1-3 0 0,0 0 6 0 0,0 0 1 0 0,0-1-1 0 0,0 1 0 0 0,1 0 1 0 0,-1 0-1 0 0,0-1 0 0 0,0 1 0 0 0,0 0 1 0 0,0-1-1 0 0,1 1-6 0 0,1 1-49 0 0,-2-2 40 0 0,1 1-1 0 0,-1-1 1 0 0,0 0-1 0 0,1 0 1 0 0,-1 0-1 0 0,0 0 0 0 0,1 1 1 0 0,-1-1-1 0 0,0 0 1 0 0,0 1-1 0 0,0-1 1 0 0,0 1-1 0 0,0-1 1 0 0,0 0-1 0 0,0 0 1 0 0,0 1 9 0 0,4 4-205 0 0,-4-4 170 0 0,1 0 0 0 0,0 0-1 0 0,-1 0 1 0 0,1 0 0 0 0,-1 0 0 0 0,1 0 0 0 0,-1 0 0 0 0,1 0 0 0 0,-1 0 0 0 0,0 0-1 0 0,0 0 1 0 0,0 0 0 0 0,0 1 35 0 0,0-2-76 0 0,0 1 1 0 0,1 0-1 0 0,-1-1 0 0 0,0 1 0 0 0,0-1 1 0 0,1 1-1 0 0,-1 0 0 0 0,0 0 0 0 0,1-1 0 0 0,-1 0 1 0 0,0 1-1 0 0,0 0 0 0 0,1-1 0 0 0,0 1 1 0 0,0-1 75 0 0,2 6-111 0 0,-2-4 106 0 0,0-1 80 0 0,-3-1-125 0 0,2 0 32 0 0,0 0 22 0 0,0 0 1 0 0,0 0 0 0 0,-1 0 0 0 0,1 0 0 0 0,0 0 0 0 0,0 0 0 0 0,-1 0-1 0 0,1 0 1 0 0,0 1 0 0 0,0-1 0 0 0,0 0 0 0 0,-1 0 0 0 0,1 0 0 0 0,0 1-1 0 0,0-1 1 0 0,0 0 0 0 0,0 0 0 0 0,0 1 0 0 0,0-1 0 0 0,0 0 0 0 0,0 0-5 0 0,-2 3-150 0 0,1-3 153 0 0,1 0 0 0 0,-1 1 0 0 0,0 0 0 0 0,0-1 1 0 0,1 1-1 0 0,0-1 0 0 0,-1 1 0 0 0,1-1 0 0 0,-1 1 1 0 0,0 0-1 0 0,1-1 0 0 0,0 1-3 0 0,-3 4-322 0 0,3-5 294 0 0,0 0 1 0 0,0 0 0 0 0,0-1 0 0 0,0 1 0 0 0,-1 0 0 0 0,1 0-1 0 0,0 0 1 0 0,0 0 0 0 0,0 0 0 0 0,0-1 0 0 0,0 1-1 0 0,0 0 1 0 0,0 0 0 0 0,0 0 0 0 0,0 0 0 0 0,-1 0 0 0 0,1 0-1 0 0,0-1 1 0 0,0 1 0 0 0,0 0 0 0 0,0 0 0 0 0,0 0 0 0 0,0 0-1 0 0,-1 0 1 0 0,1 0 0 0 0,0 0 0 0 0,0 0 0 0 0,0 0 0 0 0,0 0-1 0 0,0 0 1 0 0,0 0 0 0 0,0 0 0 0 0,0 0 0 0 0,0 0 0 0 0,0 0-1 0 0,-1 0 1 0 0,1 0 0 0 0,0 0 27 0 0,-5 0-189 0 0,4 0 177 0 0,-1 0 0 0 0,2 0 1 0 0,-2 0-1 0 0,1 0 0 0 0,0 1 1 0 0,0-1-1 0 0,0 0 0 0 0,0 0 0 0 0,-1 0 1 0 0,2 0-1 0 0,-2-1 0 0 0,1 1 12 0 0,0 0 14 0 0,-1 0-1 0 0,2 0 0 0 0,-2 0 0 0 0,1 0 1 0 0,1 0-1 0 0,-2 0 0 0 0,1 0 1 0 0,0 0-1 0 0,0 0 0 0 0,0 0 0 0 0,0 1 1 0 0,0-1-1 0 0,0 0 0 0 0,-1 1-13 0 0,-2 1 65 0 0,1-1 0 0 0,-1 2 0 0 0,-1-3 0 0 0,2 2 0 0 0,-2-1-65 0 0,1 0 20 0 0,0 1 0 0 0,0-1-1 0 0,0 1 1 0 0,0-1 0 0 0,-1 2-20 0 0,-6 4 86 0 0,0 0 0 0 0,1 2 0 0 0,0-1 0 0 0,-4 5-86 0 0,3-4 148 0 0,10-9-131 0 0,-1 1 1 0 0,1 1-1 0 0,-1-2 1 0 0,1 2-1 0 0,-1-1 0 0 0,1 0 1 0 0,0 1-18 0 0,-1-1-1 0 0,1 1 1 0 0,0-1-1 0 0,0 1 0 0 0,-1-2 1 0 0,1 2-1 0 0,-2-1 1 0 0,-3 5 95 0 0,6-7-105 0 0,0 1 0 0 0,-1-1 1 0 0,1 1-1 0 0,0-1 1 0 0,0 1-1 0 0,0 0 1 0 0,0 0-1 0 0,0-1 1 0 0,0 1-1 0 0,-1-1 1 0 0,2 0-1 0 0,-1 1 0 0 0,0 0 10 0 0,2-9-29 0 0,2 0-1 0 0,-1 0 0 0 0,5-7 30 0 0,-1 1-36 0 0,0-1 0 0 0,2-11 36 0 0,0 3 9 0 0,-5 9 43 0 0,0 1 0 0 0,-1 0 0 0 0,-1-1-52 0 0,0 3 0 0 0,-2 10 13 0 0,1 1 0 0 0,-1-1-1 0 0,0 1 1 0 0,0-1 0 0 0,0 1-1 0 0,0-1 1 0 0,0 1 0 0 0,-1-1-1 0 0,1 1 1 0 0,0-1 0 0 0,0 1-1 0 0,-1-1 1 0 0,0-1-13 0 0,1 3 13 0 0,-1-1 1 0 0,1 1-1 0 0,0-1 1 0 0,-1 0-1 0 0,0 1 0 0 0,1-1 1 0 0,-1 1-1 0 0,1-1 1 0 0,-1 0-1 0 0,0 1 1 0 0,1 0-1 0 0,-1 0 0 0 0,1-1 1 0 0,-1 1-1 0 0,0-1 1 0 0,0 1-1 0 0,1 0 0 0 0,-1 0 1 0 0,0-1-1 0 0,0 1 1 0 0,1 0-1 0 0,-1 0 1 0 0,0 0-1 0 0,0 0 0 0 0,0 0 1 0 0,0 0-1 0 0,0 0-13 0 0,-9 2 56 0 0,0-1 0 0 0,0 2 0 0 0,0 0 0 0 0,-1 0-56 0 0,-21 6 74 0 0,17-7-28 0 0,5-1 47 0 0,0 2 0 0 0,0-1 0 0 0,1 0 0 0 0,0 1 0 0 0,-1 1 0 0 0,-4 2-93 0 0,14-6 3 0 0,0 1 0 0 0,0-1 0 0 0,0 0 0 0 0,0 0 0 0 0,0 0 0 0 0,0 0 0 0 0,0 0 0 0 0,0 0 0 0 0,0 0 0 0 0,0 0 0 0 0,-1 0 0 0 0,1 0 0 0 0,0 0 0 0 0,0 0 0 0 0,0 0 0 0 0,0 0 0 0 0,-1 0 0 0 0,1 0 0 0 0,0 0 0 0 0,0 0 0 0 0,0 0 0 0 0,0 0 0 0 0,0 0 0 0 0,-1 0 0 0 0,1 0 0 0 0,0 0 0 0 0,0 0 0 0 0,0 0 0 0 0,0 0 0 0 0,0 0 0 0 0,0 0 0 0 0,0 0 0 0 0,0 0 0 0 0,0 0 0 0 0,0 0 0 0 0,0 0 0 0 0,-1 0 0 0 0,1 0 0 0 0,0 0 0 0 0,0 0 0 0 0,0 0 0 0 0,0 0 0 0 0,0 0 0 0 0,0-1 0 0 0,0 1 1 0 0,0 0-1 0 0,-1 0 0 0 0,1 0 0 0 0,0 0 0 0 0,0 0 0 0 0,0-1 0 0 0,0 1 0 0 0,0 0 0 0 0,0 0 0 0 0,0 0 0 0 0,0 0 0 0 0,0-1 0 0 0,0 1 0 0 0,0 0 0 0 0,0 0 0 0 0,0 0 0 0 0,0 0 0 0 0,0 0 0 0 0,0 0-3 0 0,2-12 122 0 0,1 3-120 0 0,-4 6-26 0 0,0 0 1 0 0,0 0-1 0 0,1 1 0 0 0,-1-1 0 0 0,-1 1 0 0 0,2 0 0 0 0,-2-1 1 0 0,1 1-1 0 0,-2-2 24 0 0,-3-5 90 0 0,4 4-134 0 0,0 1 0 0 0,-1 0 0 0 0,0 0 0 0 0,-1 0 44 0 0,-6-9 48 0 0,7 9-25 0 0,0-1-1 0 0,-1 1 0 0 0,-1-2-22 0 0,3 5 4 0 0,1-1-1 0 0,-1 1 0 0 0,1-1 0 0 0,-1 2 1 0 0,0-2-1 0 0,0 1 0 0 0,0 0 1 0 0,0 0-1 0 0,0 0 0 0 0,0 1-3 0 0,-3-2-38 0 0,4 1 49 0 0,-2 1 0 0 0,1-1 1 0 0,1 0-1 0 0,-2 1 0 0 0,2-1 1 0 0,-1 1-1 0 0,-1 0 0 0 0,1 0 1 0 0,1 0-1 0 0,-2 0 0 0 0,1 0 1 0 0,0 1-12 0 0,0-1 7 0 0,1 0 1 0 0,-1 0-1 0 0,1 1 1 0 0,-1-1 0 0 0,1 0-1 0 0,-1-1 1 0 0,1 1 0 0 0,-1 0-1 0 0,1-1 1 0 0,-1 1 0 0 0,1 0-1 0 0,-1 0-7 0 0,2-1-4 0 0,0 1 0 0 0,-1 0 1 0 0,1-1-1 0 0,-1 1 0 0 0,1 0 0 0 0,-1-1 0 0 0,1 1 0 0 0,0 0 0 0 0,0 0 0 0 0,-1-1 0 0 0,1 1 1 0 0,-1-1-1 0 0,1 1 0 0 0,0-1 0 0 0,-1 1 0 0 0,1 0 0 0 0,0 0 0 0 0,0-1 0 0 0,0 0 1 0 0,0 1-1 0 0,0-1 0 0 0,0 1 0 0 0,-1 0 0 0 0,1-1 0 0 0,0 0 0 0 0,0 1 0 0 0,0-1 0 0 0,0 1 1 0 0,0 0-1 0 0,0-1 0 0 0,1 0 0 0 0,-1 1 0 0 0,0-1 0 0 0,0 1 0 0 0,0 0 0 0 0,0-1 1 0 0,0 0 3 0 0,0 1 5 0 0,0-1 0 0 0,1 1 0 0 0,-1 0 0 0 0,0-1 0 0 0,1 0 1 0 0,-1 1-1 0 0,0-1 0 0 0,1 1 0 0 0,-1 0 0 0 0,0-1 1 0 0,0 1-1 0 0,1-1 0 0 0,0 1 0 0 0,-1-1 0 0 0,1 1 0 0 0,-1 0 1 0 0,0 0-1 0 0,1-1 0 0 0,-1 1 0 0 0,1 0 0 0 0,0-1-5 0 0,1 1 36 0 0,-1-1 0 0 0,1 1 0 0 0,0 0 0 0 0,0 0 0 0 0,-1 0 0 0 0,2 0-36 0 0,-2 0 64 0 0,3 0 100 0 0,5 0-179 0 0,-6 0 6 0 0,0 1-1 0 0,0-1 1 0 0,0 0-1 0 0,3-1 10 0 0,3 1-30 0 0,-2 0 145 0 0,-7 0-120 0 0,0 0 0 0 0,1 0 0 0 0,-1-1 0 0 0,0 1 1 0 0,0 0-1 0 0,0 0 0 0 0,0 0 0 0 0,0 0 0 0 0,0 0 0 0 0,1 0 0 0 0,-1 0 0 0 0,0 0 0 0 0,0-1 1 0 0,0 1-1 0 0,0 0 0 0 0,0 0 0 0 0,0 0 0 0 0,0 0 0 0 0,0 0 0 0 0,0 0 0 0 0,0-1 0 0 0,0 1 1 0 0,0 0-1 0 0,0 0 0 0 0,0 0 0 0 0,0 0 0 0 0,0 0 0 0 0,0 0 0 0 0,0 0 0 0 0,0 0 0 0 0,0 0 1 0 0,0 0-1 0 0,0 0 0 0 0,0-1 0 0 0,0 1 0 0 0,0 0 0 0 0,0 0 0 0 0,0 0 0 0 0,0 0 0 0 0,0 0 1 0 0,0 0-1 0 0,0-1 0 0 0,0 1 0 0 0,-1 0 5 0 0,0-2-4 0 0,1 2 7 0 0,0-1 0 0 0,0 1 1 0 0,-1 0-1 0 0,1-1 1 0 0,0 1-1 0 0,0 0 1 0 0,0 0-1 0 0,0 0 0 0 0,0 0 1 0 0,0-1-1 0 0,-1 1 1 0 0,1 0-1 0 0,0 0 1 0 0,-1-1-1 0 0,1 1 0 0 0,0 0 1 0 0,-1 0-1 0 0,1 0-3 0 0,-6-4-166 0 0,0-2-1 0 0,-3-1 167 0 0,6 3 25 0 0,0 0 0 0 0,-2 1 0 0 0,1 0 0 0 0,1 1 0 0 0,-2-1 0 0 0,1 0 0 0 0,-3 0-25 0 0,7 3 15 0 0,-1 0 1 0 0,0 0 0 0 0,1 0 0 0 0,-1 0-1 0 0,0 0 1 0 0,0 0 0 0 0,1 0-1 0 0,-1 0 1 0 0,0 0 0 0 0,0 0 0 0 0,1 0-1 0 0,-1 0 1 0 0,0 0 0 0 0,0 0 0 0 0,1 0-1 0 0,-1 0 1 0 0,1 1 0 0 0,-1-1 0 0 0,0 0-1 0 0,1 1 1 0 0,-1-1 0 0 0,0 1 0 0 0,1-1-1 0 0,-1 0 1 0 0,1 1 0 0 0,0 0-1 0 0,-1-1 1 0 0,0 1 0 0 0,1-1 0 0 0,-1 1-16 0 0,1-1-4 0 0,0 0 1 0 0,0 0 0 0 0,0 0 0 0 0,0 0-1 0 0,0 0 1 0 0,0 0 0 0 0,0 1 0 0 0,0-1-1 0 0,0 0 1 0 0,0 0 0 0 0,0 0 0 0 0,0 0-1 0 0,0 0 1 0 0,0 0 0 0 0,0 1 0 0 0,0-1-1 0 0,0 0 1 0 0,0 0 0 0 0,0 0-1 0 0,0 0 1 0 0,0 0 0 0 0,0 0 0 0 0,0 0-1 0 0,0 0 1 0 0,0 0 0 0 0,0 0 0 0 0,0 0-1 0 0,0 0 1 0 0,0 0 0 0 0,0 0 0 0 0,1 0-1 0 0,-1 0 1 0 0,0 0 0 0 0,0 0 0 0 0,0 0-1 0 0,0 1 1 0 0,0-1 0 0 0,0 0 0 0 0,0 0-1 0 0,0 0 1 0 0,0 0 0 0 0,1 0-1 0 0,-1 0 1 0 0,0 0 0 0 0,0 0 0 0 0,0 0-1 0 0,0 0 1 0 0,0 0 0 0 0,0 0 3 0 0,7 0 57 0 0,-4 1 38 0 0,-1-1-96 0 0,0 2 0 0 0,0-1 0 0 0,-1 0 1 0 0,1 0-1 0 0,0 0 0 0 0,-1 1 0 0 0,1-1 1 0 0,-1 2-1 0 0,2-1 1 0 0,0 2-40 0 0,-1-1 40 0 0,-1-1 1 0 0,2 1-1 0 0,-1-1 0 0 0,0 0 0 0 0,3 2 0 0 0,-5-3-10 0 0,1 0 0 0 0,0-1 0 0 0,0 0 0 0 0,-1 0 0 0 0,1 1 0 0 0,-1-1 0 0 0,1 0 0 0 0,0 1 0 0 0,-1-1 0 0 0,1 0-1 0 0,0 0 1 0 0,0 1 0 0 0,-1-1 0 0 0,1 0 0 0 0,0 0 0 0 0,0 0 0 0 0,-1 0 0 0 0,1-1 0 0 0,0 1 0 0 0,0 0 0 0 0,-1 0 0 0 0,1 0 0 0 0,0-1 0 0 0,0 1 0 0 0,-1 0-1 0 0,0-1 1 0 0,1 1 0 0 0,0 0 0 0 0,0-1 10 0 0,9-6-92 0 0,14-9-130 0 0,-17 11 225 0 0,-6 4 2 0 0,1 1 0 0 0,-2-2 0 0 0,2 1 1 0 0,-1 1-1 0 0,0-1 0 0 0,1 0-5 0 0,-2 0 263 0 0,0 5-339 0 0,0-3 49 0 0,0-1 0 0 0,0 0 0 0 0,1 0 0 0 0,0 0 0 0 0,-1 0 1 0 0,1 0-1 0 0,-1-1 0 0 0,0 1 0 0 0,0 0 0 0 0,1 0 0 0 0,-1 0 0 0 0,1 0 0 0 0,-1-1 0 0 0,1 1 27 0 0,3 0-58 0 0,-4 0 75 0 0,1 0 0 0 0,-1 0 0 0 0,1 0-1 0 0,-1 0 1 0 0,0 0 0 0 0,0 0 0 0 0,1 0 0 0 0,-1 0 0 0 0,1 0-1 0 0,-1 0 1 0 0,1 1 0 0 0,-1-1 0 0 0,0 0 0 0 0,0 0-1 0 0,0 1 1 0 0,0-1 0 0 0,1 0 0 0 0,-1 1 0 0 0,0-1 0 0 0,1 0-1 0 0,-1 0 1 0 0,0 1-17 0 0,1 1 34 0 0,-1-1 0 0 0,1 1-1 0 0,0-1 1 0 0,0 1 0 0 0,-1-1-1 0 0,0 1-33 0 0,1 4-24 0 0,0-1-1 0 0,0-1 1 0 0,-1 5 24 0 0,0 0-65 0 0,0-3-57 0 0,0 1-1 0 0,0 4 123 0 0,0-9-25 0 0,1-1 0 0 0,-1 2-1 0 0,1-2 1 0 0,0 1 0 0 0,-1 0-1 0 0,1 0 1 0 0,0 0 0 0 0,0-1-1 0 0,-1 1 1 0 0,3 1 25 0 0,-3-3-15 0 0,0 0 0 0 0,0 1 0 0 0,0-1 0 0 0,1 0 0 0 0,-1 1 0 0 0,1-1 0 0 0,-1 0 0 0 0,0 0 0 0 0,1 1 0 0 0,-1-1 0 0 0,0 0 0 0 0,0 0 0 0 0,1 0 0 0 0,-1 0 0 0 0,1 0 0 0 0,-1 0 0 0 0,1 0 0 0 0,-1 0 0 0 0,0 0 0 0 0,0 0 0 0 0,1 0 0 0 0,-1 0 0 0 0,1 0 0 0 0,-1 0 0 0 0,1 0 0 0 0,-1 0 0 0 0,0 0 0 0 0,0 0 0 0 0,1 0 0 0 0,-1-1 0 0 0,1 1 0 0 0,-1 0 0 0 0,1 0 0 0 0,-1-1 0 0 0,0 1 0 0 0,0 0 0 0 0,0-1 0 0 0,1 1 15 0 0,1-2-155 0 0,1 0 1 0 0,-1 0 0 0 0,0-1 0 0 0,1 0 154 0 0,-1 1-37 0 0,2-3 31 0 0,0 0-1 0 0,0-1 1 0 0,-1 0 0 0 0,0 1-1 0 0,0-1 1 0 0,0 0 0 0 0,0 0-1 0 0,-1-2 7 0 0,-2 8 11 0 0,1-1-1 0 0,-1 1 0 0 0,0 0 1 0 0,0-1-1 0 0,0 1 1 0 0,0 0-1 0 0,0 0 0 0 0,0 0 1 0 0,0 0-1 0 0,0-1 1 0 0,0 1-1 0 0,0 0 0 0 0,0-1 1 0 0,0 1-1 0 0,0 0 1 0 0,0-1-1 0 0,0 1 1 0 0,0 0-1 0 0,0 0 0 0 0,0 0 1 0 0,0 0-1 0 0,0-1 1 0 0,-1 1-1 0 0,1 0 0 0 0,0-1-10 0 0,0 1 20 0 0,-1 0 0 0 0,1 0-1 0 0,0 0 1 0 0,-1 0-1 0 0,1 0 1 0 0,0 0-1 0 0,0 0 1 0 0,0 0 0 0 0,0 0-1 0 0,-1 0 1 0 0,1 0-1 0 0,0 0 1 0 0,-1 0 0 0 0,1 0-1 0 0,0 0 1 0 0,-1 0-1 0 0,1 1 1 0 0,0-1 0 0 0,0 0-1 0 0,0 0-19 0 0,-2 1 76 0 0,0 0 0 0 0,0 1 0 0 0,0-1-1 0 0,1 1 1 0 0,-2 0-76 0 0,-6 7 206 0 0,1 1-1 0 0,1 0 1 0 0,-1 1 0 0 0,-5 10-206 0 0,10-15 30 0 0,0 2 1 0 0,0-1 0 0 0,0 0-1 0 0,0 1 1 0 0,2-2 0 0 0,-1 2 0 0 0,0 0-1 0 0,1 6-30 0 0,1-13-8 0 0,0 0-1 0 0,0-1 1 0 0,0 1-1 0 0,0 0 0 0 0,0 0 1 0 0,0-1-1 0 0,0 2 1 0 0,0-1-1 0 0,0-1 0 0 0,0 1 1 0 0,0 0-1 0 0,0 0 1 0 0,1-1-1 0 0,-1 1 0 0 0,1 0 1 0 0,-1 0-1 0 0,1-1 1 0 0,-1 1-1 0 0,0 0 0 0 0,1 0 1 0 0,0-1-1 0 0,0 0 1 0 0,-1 1-1 0 0,0 0 0 0 0,1 0 1 0 0,0-1-1 0 0,0 0 1 0 0,-1 0-1 0 0,1 1 0 0 0,0-1 1 0 0,0 1-1 0 0,-1-1 1 0 0,1 0-1 0 0,1 1 0 0 0,-2-1 1 0 0,1 0-1 0 0,0 0 1 0 0,0 0 8 0 0,-1 0-5 0 0,1 0 0 0 0,0 0 1 0 0,0 0-1 0 0,-1 0 0 0 0,1 0 1 0 0,0 0-1 0 0,0 0 0 0 0,0-1 1 0 0,0 1-1 0 0,0 0 0 0 0,-1-1 1 0 0,0 1-1 0 0,1-1 0 0 0,1 1 5 0 0,8-9-122 0 0,-8 9 90 0 0,0-3-30 0 0,1 1 0 0 0,-1-1 1 0 0,0 1-1 0 0,0 0 0 0 0,0-2 62 0 0,3-3-81 0 0,0 1-89 0 0,-1-2 0 0 0,0 1-1 0 0,0-1 1 0 0,3-7 170 0 0,-3 5-86 0 0,5-14 145 0 0,5-8 114 0 0,-25 47 634 0 0,4-7-647 0 0,0 1-93 0 0,0 1 0 0 0,0 1 0 0 0,1-1 0 0 0,0 1 0 0 0,0 2-67 0 0,-3 11 27 0 0,0 1 1 0 0,-6 24-28 0 0,13-42-30 0 0,1-3 31 0 0,1 0 0 0 0,-2 0 1 0 0,1 2-2 0 0,1-5-35 0 0,0-1 0 0 0,0 1 0 0 0,0 0 0 0 0,0 0 0 0 0,0-1 1 0 0,0 1-1 0 0,0 0 0 0 0,0 0 0 0 0,1-1 0 0 0,-1 1 0 0 0,0 0 1 0 0,1 0-1 0 0,-1-1 0 0 0,0 1 0 0 0,1 0 0 0 0,-1 0 0 0 0,0-1 1 0 0,1 1-1 0 0,-1-1 0 0 0,1 1 0 0 0,0 0 35 0 0,-1-1-61 0 0,0 0-1 0 0,1 0 1 0 0,-1 0-1 0 0,1 0 1 0 0,0 0-1 0 0,-1 1 1 0 0,0-1-1 0 0,1 0 1 0 0,0 0-1 0 0,-1 0 1 0 0,1 0 0 0 0,-1 0-1 0 0,1 0 1 0 0,-1 0-1 0 0,1 0 1 0 0,0 0-1 0 0,-1-1 62 0 0,10-2-566 0 0,-6 0 461 0 0,0 1 0 0 0,-1-1 0 0 0,0 0 1 0 0,0 0-1 0 0,0-1 0 0 0,3-2 105 0 0,-2 2-36 0 0,1-3 12 0 0,1 0 0 0 0,-2 1 0 0 0,1-2 0 0 0,-2 1 24 0 0,17-32 127 0 0,-14 25 40 0 0,12-28 289 0 0,-20 43 239 0 0,-2 4-439 0 0,-8 11 172 0 0,3 0 0 0 0,-1 1 1 0 0,1 0-429 0 0,3-5 136 0 0,5-9-124 0 0,-2 1 1 0 0,2-1-1 0 0,-1 1 0 0 0,1-1 0 0 0,0 0 1 0 0,0 1-1 0 0,0 0 0 0 0,0 0 0 0 0,0 3-12 0 0,1-3-28 0 0,1 7 64 0 0,-1-11-60 0 0,0 1-1 0 0,0 0 1 0 0,0-1 0 0 0,0 0-1 0 0,0 0 1 0 0,1 1 0 0 0,-1-1-1 0 0,0 1 1 0 0,1-1 0 0 0,-1 1-1 0 0,0-1 1 0 0,0 0 0 0 0,0 0-1 0 0,0 0 1 0 0,1 1 0 0 0,-1-1-1 0 0,1 0 1 0 0,-1 1 0 0 0,1-1-1 0 0,-1 0 1 0 0,0 0 0 0 0,0 1-1 0 0,1-1 25 0 0,0 0-30 0 0,0 0 0 0 0,-1 0 1 0 0,1-1-1 0 0,0 1 0 0 0,0 0 0 0 0,-1-1 0 0 0,1 1 0 0 0,0-1 0 0 0,-1 1 1 0 0,1 0-1 0 0,-1 0 0 0 0,1-1 0 0 0,0 0 0 0 0,-1 1 0 0 0,1-1 0 0 0,-1 1 1 0 0,1-1 29 0 0,1-1-89 0 0,0 0-16 0 0,1 0 1 0 0,-1-1-1 0 0,1 0 1 0 0,-1 1-1 0 0,1-1 1 0 0,-2 0-1 0 0,1-1 105 0 0,6-9-320 0 0,-4 6 251 0 0,1 0 0 0 0,-2-1 0 0 0,0 0 0 0 0,2-4 69 0 0,-5 12 1 0 0,5-16 312 0 0,1-10-313 0 0,-5 23 126 0 0,0-2 0 0 0,-1 1 0 0 0,0 0 0 0 0,1-1 0 0 0,-2 1 1 0 0,1 0-1 0 0,0 0 0 0 0,-1-5-126 0 0,1 9 25 0 0,-1 0 0 0 0,1-1 1 0 0,0 0-1 0 0,-1 0 0 0 0,1 1 1 0 0,0 0-1 0 0,0-1 1 0 0,0 0-1 0 0,-1 0 0 0 0,1 1 1 0 0,-1 0-1 0 0,1-1 0 0 0,-1 1 1 0 0,1-1-1 0 0,0 1 0 0 0,-1-1 1 0 0,0 1-1 0 0,1 0 0 0 0,-1 0 1 0 0,1-1-1 0 0,-1 1 0 0 0,1-1 1 0 0,-1 1-1 0 0,0 0 1 0 0,1 0-1 0 0,-1-1 0 0 0,0 1 1 0 0,0 0-1 0 0,1 0 0 0 0,0 0 1 0 0,-1 0-1 0 0,0 0 0 0 0,0 0 1 0 0,1 0-1 0 0,-1 0 0 0 0,1 1 1 0 0,-1-1-1 0 0,0 0-25 0 0,-2 1 96 0 0,-1 0 0 0 0,1 1 1 0 0,-1-1-1 0 0,1 1 0 0 0,-3 1-96 0 0,-5 3 322 0 0,1 1 1 0 0,-10 7-323 0 0,16-11-5 0 0,1 0 0 0 0,0 0 0 0 0,0 1 0 0 0,0-1 1 0 0,0 1-1 0 0,0 0 0 0 0,0 0 0 0 0,0 0 1 0 0,1 1 3 0 0,1-3 9 0 0,-8 18-3 0 0,-3 7-5 0 0,10-20 27 0 0,0-1-1 0 0,0 1 1 0 0,1 0-1 0 0,-1 0 1 0 0,2 0 0 0 0,-1 1-27 0 0,1-8 3 0 0,0 9-79 0 0,0 10 76 0 0,1-17-71 0 0,-1 1 0 0 0,0 0 0 0 0,0 0 0 0 0,1-1 0 0 0,0 0 0 0 0,0 1 1 0 0,0-1-1 0 0,0 0 0 0 0,0 1 71 0 0,0-2-38 0 0,-1 0-1 0 0,1-1 1 0 0,0 1 0 0 0,-1-1 0 0 0,0 0 0 0 0,1 1-1 0 0,0 0 1 0 0,-1-1 0 0 0,1 1 0 0 0,-1-1 0 0 0,1 0 0 0 0,0 0-1 0 0,0 0 1 0 0,-1 1 0 0 0,0-1 0 0 0,1 0 0 0 0,0 1 0 0 0,0-1-1 0 0,-1 0 1 0 0,1 0 0 0 0,0 0 0 0 0,0 0 0 0 0,-1 0 0 0 0,1 0-1 0 0,0 0 1 0 0,0 0 0 0 0,-1-1 0 0 0,1 1 0 0 0,0 0-1 0 0,0 0 1 0 0,-1-1 0 0 0,1 1 38 0 0,4-2-152 0 0,-2 1 0 0 0,1-2 0 0 0,1 1-1 0 0,1-2 153 0 0,-4 2-23 0 0,2-1-60 0 0,1 0 0 0 0,-1 0 1 0 0,-1-1-1 0 0,1 0 0 0 0,0 0 0 0 0,2-3 83 0 0,3-6-90 0 0,4-9 90 0 0,-5 10 54 0 0,-2-1 0 0 0,-1-1 0 0 0,2-4-54 0 0,-4 6 158 0 0,-3 12-145 0 0,0-1 1 0 0,0 0-1 0 0,0 0 1 0 0,0 1-1 0 0,0 0 1 0 0,0-1-1 0 0,0 0 1 0 0,0 0-1 0 0,0 1 0 0 0,0 0 1 0 0,0-1-1 0 0,-1 0 1 0 0,1 0-1 0 0,0 1 1 0 0,-1 0-1 0 0,0-1-13 0 0,1 1 13 0 0,0 0 1 0 0,0-1-1 0 0,0 1 1 0 0,0 0-1 0 0,0 0 1 0 0,0 0-1 0 0,0 0 1 0 0,0 0-1 0 0,0 0 1 0 0,0 0-1 0 0,-1 0 0 0 0,1 0 1 0 0,0 0-1 0 0,0 0 1 0 0,0 0-1 0 0,-1 0 1 0 0,1 0-1 0 0,0 0 1 0 0,0 0-1 0 0,0 0 0 0 0,-1 0 1 0 0,1 0-1 0 0,0 0 1 0 0,0 0-1 0 0,0 0 1 0 0,0 0-1 0 0,0 0 1 0 0,0 0-1 0 0,0 0 1 0 0,0 0-14 0 0,-6 4 259 0 0,-3 6 53 0 0,-6 9 510 0 0,-2 6-822 0 0,13-18 54 0 0,-1 2-1 0 0,1-1 1 0 0,0 0-1 0 0,-1 8-53 0 0,3-12-13 0 0,0 2 37 0 0,0 1 0 0 0,0 0 1 0 0,1 2-25 0 0,1-7-19 0 0,-1 0 1 0 0,1 0-1 0 0,0 0 1 0 0,0-1-1 0 0,0 2 1 0 0,1-1 0 0 0,-1-1-1 0 0,1 2 1 0 0,-1-2-1 0 0,0 1 1 0 0,1 0-1 0 0,0 0 1 0 0,0 1 18 0 0,-1-2-18 0 0,0-1 0 0 0,1 1 0 0 0,-1-1 0 0 0,0 0 0 0 0,0 0 0 0 0,1 0 0 0 0,-1 0 0 0 0,0 1-1 0 0,1-1 1 0 0,-1 0 0 0 0,0 1 0 0 0,0-1 0 0 0,0 0 0 0 0,1 0 0 0 0,-1 1 0 0 0,1-1 0 0 0,-1 0 0 0 0,0 0 0 0 0,1 0 0 0 0,-1 0 0 0 0,0 0 0 0 0,0 0 0 0 0,1 0-1 0 0,0 0 19 0 0,0 0-48 0 0,-1 0 0 0 0,1 0 0 0 0,0 0 0 0 0,0 0 0 0 0,-1-1 0 0 0,1 1 0 0 0,1-1 0 0 0,-2 1 0 0 0,1-1 0 0 0,0 1 48 0 0,2-2-138 0 0,0 0 0 0 0,-1 0-1 0 0,1-1 1 0 0,-1 1-1 0 0,1-1 139 0 0,0 0-120 0 0,-1 1 0 0 0,0-1 1 0 0,0 0-1 0 0,1 0 0 0 0,-2 0 0 0 0,1 0 0 0 0,-1 0 0 0 0,1 0 0 0 0,-1-1 0 0 0,0 1 0 0 0,-1 0 0 0 0,1 0 0 0 0,0-1 0 0 0,0-3 120 0 0,-1 1 28 0 0,1 2 14 0 0,0-1-1 0 0,-1 1 0 0 0,0-1 1 0 0,0 1-1 0 0,0-1 0 0 0,-1 1 1 0 0,0-4-42 0 0,1 8 19 0 0,0 0 0 0 0,0-1 0 0 0,0 1 0 0 0,0 0 0 0 0,0 0-1 0 0,0 0 1 0 0,0 0 0 0 0,-1 0 0 0 0,1-1 0 0 0,0 1 0 0 0,0 0 0 0 0,0 0 0 0 0,-1-1 0 0 0,1 1 0 0 0,0 0 0 0 0,0 0 0 0 0,-1 0 0 0 0,1-1 0 0 0,0 1 0 0 0,0 0 0 0 0,0 0 0 0 0,0 0 0 0 0,-1 0 0 0 0,1 0 0 0 0,0 0 0 0 0,-1 0 0 0 0,1 0 0 0 0,0 0-1 0 0,0 0 1 0 0,0 0 0 0 0,0 0 0 0 0,-1 0 0 0 0,1 0 0 0 0,0 0 0 0 0,-1 0 0 0 0,1 0 0 0 0,0 0 0 0 0,0 0 0 0 0,-1 0 0 0 0,1 0 0 0 0,0 0 0 0 0,0 0 0 0 0,0 1 0 0 0,0-1-19 0 0,-12 8 557 0 0,10-8-456 0 0,-13 12 312 0 0,8-5-352 0 0,-1-2 0 0 0,1 1 0 0 0,-2-1 1 0 0,0 0-62 0 0,5-3-14 0 0,0 1 0 0 0,0-2 0 0 0,-1 1 0 0 0,1 0 0 0 0,-3-1 14 0 0,6-1-10 0 0,0 0 0 0 0,-1 1 1 0 0,1-1-1 0 0,-1 0 0 0 0,1 0 1 0 0,0 0-1 0 0,-1-1 0 0 0,1 1 1 0 0,0 0-1 0 0,0 0 0 0 0,-1 0 0 0 0,1-1 1 0 0,0 1-1 0 0,-1-1 0 0 0,1 0 1 0 0,0 1-1 0 0,0-1 0 0 0,0 0 1 0 0,-1 0-1 0 0,2 1 0 0 0,-1-1 10 0 0,-3-3-30 0 0,1 0 0 0 0,0 1 1 0 0,0-1-1 0 0,0-1 0 0 0,1 2 0 0 0,0-2 0 0 0,-3-3 30 0 0,3 3 13 0 0,0 0 0 0 0,0 1 0 0 0,-1-1 0 0 0,0 1 0 0 0,0 0 0 0 0,-3-2-13 0 0,6 5 18 0 0,0 1 0 0 0,0 0 0 0 0,0 0 0 0 0,0-1-1 0 0,0 1 1 0 0,0 0 0 0 0,0 0 0 0 0,-1 0 0 0 0,1 0 0 0 0,0 0-1 0 0,0 0 1 0 0,-1 0 0 0 0,1 0 0 0 0,0 0 0 0 0,-1 0-1 0 0,1-1 1 0 0,0 1 0 0 0,0 0 0 0 0,0 0 0 0 0,0 0-1 0 0,-1 0 1 0 0,1 0 0 0 0,0 0 0 0 0,-1 0 0 0 0,1 0-1 0 0,0 0 1 0 0,0 0 0 0 0,-1 0 0 0 0,1 0 0 0 0,0 1-1 0 0,0-1 1 0 0,0 0 0 0 0,0 0-18 0 0,-1 0 22 0 0,0 0 1 0 0,1 1-1 0 0,-1-1 1 0 0,1 1-1 0 0,0 0 0 0 0,0-1 1 0 0,0 0-1 0 0,-1 1 0 0 0,1 0 1 0 0,0-1-1 0 0,-1 1 0 0 0,1-1 1 0 0,0 1-23 0 0,-1 4 57 0 0,0-1 1 0 0,0 1-1 0 0,1 2-57 0 0,-1 2 45 0 0,1 0-1 0 0,0 0 1 0 0,0 0-1 0 0,0 0 1 0 0,2 0-1 0 0,-1 2-44 0 0,-1-11-16 0 0,0 0-1 0 0,0 0 1 0 0,0 0-1 0 0,0 0 1 0 0,0 0-1 0 0,0 1 1 0 0,0-1 0 0 0,1 0-1 0 0,-1 0 1 0 0,0 1-1 0 0,0-1 1 0 0,0 0 0 0 0,0 0-1 0 0,1 1 1 0 0,-1-1-1 0 0,0 0 1 0 0,0 0-1 0 0,0 0 1 0 0,1 0 0 0 0,-1 0-1 0 0,0 0 1 0 0,0 0-1 0 0,0 0 1 0 0,0 0-1 0 0,0 1 1 0 0,0-1 0 0 0,1 0-1 0 0,-1 0 1 0 0,0 0-1 0 0,1 0 1 0 0,-1 0-1 0 0,0 0 17 0 0,1 0-21 0 0,-1 0-1 0 0,0 0 0 0 0,0 0 0 0 0,0-1 1 0 0,0 1-1 0 0,0 0 0 0 0,1 0 0 0 0,-1 0 1 0 0,0 0-1 0 0,0 0 0 0 0,1 0 0 0 0,-1 0 1 0 0,0-1-1 0 0,0 1 0 0 0,0 0 0 0 0,1 0 1 0 0,-1-1-1 0 0,0 1 0 0 0,0 0 1 0 0,0-1-1 0 0,0 1 0 0 0,0 0 0 0 0,0 0 1 0 0,0 0-1 0 0,0 0 0 0 0,0-1 0 0 0,0 1 1 0 0,0 0-1 0 0,0-1 22 0 0,0-5-89 0 0,0 0 0 0 0,0 0 0 0 0,0 0 0 0 0,0 0 0 0 0,-2 0 0 0 0,1 1 0 0 0,-2-6 89 0 0,0 2-23 0 0,0 0 1 0 0,-1-1-1 0 0,0 1 0 0 0,-2-2 23 0 0,4 7 74 0 0,-1-1 0 0 0,1 2 0 0 0,-1-1 0 0 0,-2-1-74 0 0,4 4 11 0 0,1 0 1 0 0,-1 0 0 0 0,0 1 0 0 0,0-1 0 0 0,1 0 0 0 0,-2 0 0 0 0,1 1-1 0 0,1-1 1 0 0,-2 1 0 0 0,1-1 0 0 0,1 1 0 0 0,-2 0 0 0 0,1-1-1 0 0,0 1 1 0 0,0 0 0 0 0,0-1 0 0 0,0 1 0 0 0,-1 0 0 0 0,2 0-1 0 0,-2 0-11 0 0,1 0 18 0 0,1 0 0 0 0,-1 1 0 0 0,0-1-1 0 0,1 0 1 0 0,-1 1 0 0 0,1-1 0 0 0,-1 0-1 0 0,1 0 1 0 0,-1 1 0 0 0,0 0-1 0 0,1-1 1 0 0,0 0 0 0 0,0 1 0 0 0,-1-1-1 0 0,1 1 1 0 0,-1 0 0 0 0,1-1 0 0 0,-1 0-1 0 0,1 1-17 0 0,0 1 95 0 0,-1 0-1 0 0,0-1 1 0 0,0 1 0 0 0,1-1-1 0 0,0 2 1 0 0,-1-1-95 0 0,0 3 85 0 0,0 1 0 0 0,1-1 0 0 0,0 1 0 0 0,0 0 0 0 0,0 0 1 0 0,2 1-86 0 0,-2-5 4 0 0,0 0 1 0 0,1-1 0 0 0,-1 2 0 0 0,1-2 0 0 0,0 1 0 0 0,0 0-1 0 0,-1-1 1 0 0,1 2 0 0 0,0-2 0 0 0,0 1 0 0 0,1-1 0 0 0,-1 1-1 0 0,0-1 1 0 0,1 1 0 0 0,-1-1 0 0 0,1 1 0 0 0,-1-2 0 0 0,1 2-1 0 0,1-1-4 0 0,-3 0-15 0 0,1 0-1 0 0,0-1 0 0 0,0 1 1 0 0,0-1-1 0 0,0 0 0 0 0,0 0 1 0 0,0 0-1 0 0,0 0 0 0 0,0 1 1 0 0,-1-1-1 0 0,2 0 0 0 0,-1 0 1 0 0,-1 0-1 0 0,2-1 0 0 0,-1 1 1 0 0,-1 0-1 0 0,2 0 0 0 0,-1 0 16 0 0,1-1-46 0 0,-1 0 0 0 0,1 0-1 0 0,-1 1 1 0 0,1-1 0 0 0,-1 0-1 0 0,0 0 1 0 0,1 0 0 0 0,-1-1 0 0 0,0 2-1 0 0,1-3 47 0 0,0 0-14 0 0,1 1 0 0 0,-2-1 0 0 0,1 0 0 0 0,0 0 0 0 0,-1 0 0 0 0,1 0 0 0 0,-1 0 0 0 0,0 0 0 0 0,0 0 1 0 0,0 0-1 0 0,-1-1 14 0 0,1-1 147 0 0,-2 10-40 0 0,-2 7 47 0 0,3-8-98 0 0,0 0 1 0 0,0-1-1 0 0,0 1 1 0 0,1-1-1 0 0,0 0 1 0 0,0 3-57 0 0,2 10 183 0 0,-1-10-131 0 0,-1 1 0 0 0,1-1-1 0 0,0 0 1 0 0,0 0 0 0 0,1 0-1 0 0,1 1-51 0 0,3 9-18 0 0,-6-12 24 0 0,2 1-15 0 0,-1 0 0 0 0,0 0 0 0 0,0 1-1 0 0,0 0 1 0 0,-2-1 0 0 0,2 1 0 0 0,-1-1-1 0 0,-1 2 10 0 0,0 0 30 0 0,0-1-1 0 0,0 1 0 0 0,1 0 0 0 0,0 0 0 0 0,0-1 0 0 0,1 0 1 0 0,0 3-30 0 0,9 22 1 0 0,-9-24-9 0 0,-1 0 0 0 0,2 3 8 0 0,-3-6 1 0 0,1 0 0 0 0,0 0 0 0 0,0 0 0 0 0,0-1 0 0 0,1 1 0 0 0,-1-1 0 0 0,1 1 0 0 0,0 0 0 0 0,-1-1 1 0 0,3 3-2 0 0,-2-4-7 0 0,0 1 1 0 0,-1-1 0 0 0,1 1-1 0 0,-1 0 1 0 0,0-1 0 0 0,0 1-1 0 0,0 0 1 0 0,0 0 0 0 0,0 1 6 0 0,3 9 70 0 0,-1 1-111 0 0,-3-12 47 0 0,1 1 0 0 0,0-1 1 0 0,0 0-1 0 0,-1 0 0 0 0,1 1 0 0 0,0-1 0 0 0,0 0 0 0 0,0 0 0 0 0,1 0 0 0 0,-1 0 1 0 0,1 0-7 0 0,22 24-203 0 0,-21-23 207 0 0,0 0 0 0 0,0 2 0 0 0,0-1 0 0 0,0 1-4 0 0,3 5 38 0 0,-4-7-36 0 0,-1-1-1 0 0,0 0 1 0 0,0 0-1 0 0,0 1 0 0 0,-1-1 1 0 0,1 0-1 0 0,0 0 0 0 0,0 2-1 0 0,2 21-83 0 0,-3-19 129 0 0,1 4-52 0 0,1 1 1 0 0,3 8 5 0 0,-2-8 52 0 0,2 7-120 0 0,-2-6-177 0 0,0 0-1 0 0,1 11 246 0 0,-4-21 0 0 0,1 0 1 0 0,0 1-1 0 0,0-1 0 0 0,-1 0 0 0 0,1 0 0 0 0,0 1 0 0 0,0 0-29 0 0,0-1 1 0 0,0 0-1 0 0,0 0 1 0 0,-1 1-1 0 0,1-1 1 0 0,-1 1 28 0 0,6 48-315 0 0,-4-42 262 0 0,-1-9 39 0 0,-1 0 0 0 0,0 0 0 0 0,0 0 0 0 0,0 1 0 0 0,1-1 0 0 0,-1 0 0 0 0,0 1 0 0 0,0-1 0 0 0,1 0 0 0 0,-1 1 0 0 0,0-1 0 0 0,0 0 0 0 0,0 0 0 0 0,0 0 0 0 0,1 0 0 0 0,-1 0 0 0 0,0 0 0 0 0,1 1 0 0 0,-1-1 0 0 0,1 0 0 0 0,-1 0 0 0 0,0 0 0 0 0,0 0 14 0 0,1 0-30 0 0,-1 0-1 0 0,1 0 1 0 0,0-1-1 0 0,-1 1 1 0 0,0 0 0 0 0,0 0-1 0 0,1 0 1 0 0,-1-1-1 0 0,1 1 1 0 0,-1-1-1 0 0,1 1 1 0 0,-1-1-1 0 0,0 1 1 0 0,0 0 0 0 0,0 0-1 0 0,1-1 31 0 0,4-7-124 0 0,-1-13 327 0 0,1 0 0 0 0,-1-12-203 0 0,-1 6 341 0 0,3-7-341 0 0,2 4 207 0 0,-2 3 234 0 0,3-18-441 0 0,-9 36 42 0 0,0-1 0 0 0,0 1-1 0 0,0 0 1 0 0,-2-1 0 0 0,1 1-1 0 0,-1 0 1 0 0,0 0 0 0 0,-3-7-42 0 0,-16-37 144 0 0,21 52-137 0 0,-1-1 0 0 0,0 1 1 0 0,0-1-1 0 0,0 1 0 0 0,0 0 1 0 0,0 0-1 0 0,0-1 0 0 0,0 1 1 0 0,0 0-8 0 0,-6-7-38 0 0,6 7 34 0 0,0-1 1 0 0,0 1 0 0 0,0-1-1 0 0,0 1 1 0 0,1-1 0 0 0,0 1-1 0 0,-1-1 1 0 0,0 0 0 0 0,1 1-1 0 0,0-1 1 0 0,-1 1 0 0 0,1-2-1 0 0,0 2 1 0 0,0-1 3 0 0,0-5-16 0 0,0 0 0 0 0,-2-3 16 0 0,0-11-77 0 0,1-18 39 0 0,0 37 41 0 0,1-1 0 0 0,-1 0-1 0 0,0 1 1 0 0,0 0 0 0 0,0 0-1 0 0,0-1 1 0 0,0 1 0 0 0,-2-2-3 0 0,3 3 14 0 0,0 1 1 0 0,-1-1 0 0 0,1 1 0 0 0,-1-1-1 0 0,1 1 1 0 0,-1 0 0 0 0,1 0-1 0 0,0-1 1 0 0,0 1 0 0 0,-1-1-1 0 0,1 1 1 0 0,-1-1-15 0 0,0 3 170 0 0,0 2 33 0 0,0-1-98 0 0,1-3-100 0 0,0 0 0 0 0,0 0-1 0 0,0 0 1 0 0,0 1 0 0 0,0-1 0 0 0,0 0 0 0 0,0 1 0 0 0,0-1 0 0 0,0 0 0 0 0,0 1 0 0 0,0-1 0 0 0,0 0 0 0 0,0 0 0 0 0,0 0 0 0 0,0 0 0 0 0,0 1 0 0 0,0-1 0 0 0,0 0 0 0 0,1 1 0 0 0,-1-1 0 0 0,0 0 0 0 0,0 0-5 0 0,2 4 56 0 0,0 0 1 0 0,-1 1-1 0 0,0-2 1 0 0,0 2-1 0 0,0-1 1 0 0,0 0-1 0 0,-1 1 1 0 0,1-1-57 0 0,2 16 160 0 0,9 32 32 0 0,3 10-323 0 0,-12-48 109 0 0,-2 1 0 0 0,0-1 22 0 0,0 10 57 0 0,1-3-147 0 0,-1-2 0 0 0,-1 15 90 0 0,-2 4-20 0 0,1-30-57 0 0,1 0 1 0 0,0-1-1 0 0,2 7 77 0 0,-1-6-96 0 0,-1 0 1 0 0,0 1-1 0 0,0-1 96 0 0,0 0-33 0 0,0-1 0 0 0,0 1 0 0 0,1-1 0 0 0,1 6 33 0 0,-2-7-18 0 0,0-1 0 0 0,0 1 0 0 0,0 0 0 0 0,0-1 0 0 0,-2 5 18 0 0,1-7-14 0 0,-3 19-126 0 0,2-16 113 0 0,2 1 1 0 0,-2-1-1 0 0,1 0 0 0 0,1 1 0 0 0,0 0 1 0 0,0 1 26 0 0,1-3-12 0 0,0 6-232 0 0,0 9 244 0 0,0-12-2 0 0,-1-7-13 0 0,0-1-1 0 0,0 0 1 0 0,0 0 0 0 0,0 1 0 0 0,0-1-1 0 0,0 0 1 0 0,1 0 0 0 0,-1 1 0 0 0,0-1-1 0 0,0 0 1 0 0,0 0 0 0 0,0 0 0 0 0,0 0-1 0 0,0 0 1 0 0,1 0 0 0 0,-1 0 0 0 0,0 1 0 0 0,0-1-1 0 0,0 0 1 0 0,0 0 0 0 0,0 0 0 0 0,0 0-1 0 0,0 0 1 0 0,1 1 0 0 0,-1-1 0 0 0,0 0-1 0 0,0 0 16 0 0,3 1-153 0 0,-3-1 149 0 0,0 0 0 0 0,0 0 0 0 0,0 0 0 0 0,0 0 0 0 0,1 0 0 0 0,-1 0 0 0 0,0 0 0 0 0,0 0 0 0 0,0 0 0 0 0,0 0 0 0 0,0 0 0 0 0,1 0 0 0 0,-1 0 0 0 0,0 0 0 0 0,0 0 0 0 0,0 0 0 0 0,0 0 0 0 0,0 0 0 0 0,0 0 0 0 0,0 0 0 0 0,0 0 0 0 0,0 0 0 0 0,0 0 0 0 0,0 0 0 0 0,0 0-1 0 0,1 0 1 0 0,-1 0 0 0 0,0-1 0 0 0,0 1 0 0 0,0 0 0 0 0,0 0 0 0 0,0 0 0 0 0,0 0 0 0 0,0 0 0 0 0,0 0 0 0 0,0 0 0 0 0,1-1 0 0 0,-1 1 0 0 0,0 0 0 0 0,0 0 0 0 0,0 0 0 0 0,0 0 0 0 0,0 0 0 0 0,0-1 0 0 0,0 1 0 0 0,0 0 0 0 0,0 0 0 0 0,0 0 4 0 0,1-2-28 0 0,1 0 1 0 0,-1 0 0 0 0,1 1 0 0 0,-1-1 0 0 0,2 0 0 0 0,-1 0 27 0 0,8-9-92 0 0,5-10 72 0 0,0-3 20 0 0,-4 5 9 0 0,10-12-9 0 0,-18 27 129 0 0,-3 5 4 0 0,-3 5 100 0 0,0-1-128 0 0,-5 16 115 0 0,-18 41 33 0 0,21-48-231 0 0,0 0 1 0 0,2 1-1 0 0,-1 5-22 0 0,2-8-25 0 0,1-9 5 0 0,0 0 1 0 0,0 0 0 0 0,1 1-1 0 0,0 0 1 0 0,0-1 0 0 0,0 1-1 0 0,0-1 1 0 0,0 0-1 0 0,1 3 20 0 0,-1-6-22 0 0,0 1-1 0 0,0-1 0 0 0,0 0 0 0 0,0 1 0 0 0,0-1 1 0 0,0 0-1 0 0,0 0 0 0 0,0 1 0 0 0,0-1 1 0 0,1 0-1 0 0,-1 0 0 0 0,0 0 0 0 0,0 0 0 0 0,0 0 1 0 0,0 0-1 0 0,1 1 0 0 0,-1-1 0 0 0,0 0 0 0 0,0 0 1 0 0,0 0-1 0 0,0 0 0 0 0,0 0 0 0 0,0 1 0 0 0,1-1 1 0 0,-1 0-1 0 0,0 0 0 0 0,0 0 0 0 0,1 0 0 0 0,-1 0 23 0 0,1 0-31 0 0,-1 0 0 0 0,0 0-1 0 0,1 0 1 0 0,-1 0 0 0 0,1-1-1 0 0,0 1 1 0 0,-1 0 0 0 0,0 0-1 0 0,0-1 1 0 0,1 1 0 0 0,-1 0-1 0 0,1 0 1 0 0,0 0 31 0 0,0-2-56 0 0,1 1 0 0 0,-1-2 0 0 0,1 2 0 0 0,-1-1 0 0 0,1 1 0 0 0,-1-1 56 0 0,16-29-299 0 0,9-21 299 0 0,-7 11 62 0 0,-17 37-18 0 0,0 1 0 0 0,0-1 1 0 0,0 0-1 0 0,1 0 0 0 0,0 1-44 0 0,-11 22 994 0 0,-10 19-765 0 0,-4 18-229 0 0,12-32 20 0 0,6-14-48 0 0,-1 1 0 0 0,1 1 0 0 0,1-1 0 0 0,0 0 28 0 0,3 0-293 0 0,0-11 257 0 0,0 0 0 0 0,0 1 1 0 0,0 0-1 0 0,0-1 1 0 0,0 1-1 0 0,0-1 1 0 0,0 0-1 0 0,0 0 1 0 0,0 1-1 0 0,0-1 1 0 0,0 1-1 0 0,0-1 1 0 0,0 1-1 0 0,0-1 0 0 0,1 0 1 0 0,-1 0-1 0 0,0 1 1 0 0,0-1-1 0 0,1 1 1 0 0,-1-1-1 0 0,1 1 1 0 0,-1-1-1 0 0,0 0 36 0 0,0 0-22 0 0,0 0 0 0 0,1 0 0 0 0,-1 0 0 0 0,1 0 0 0 0,-1 0 1 0 0,0 0-1 0 0,1 0 0 0 0,-1 0 0 0 0,0 0 0 0 0,0 0 0 0 0,0 0 0 0 0,1 0 0 0 0,-1 0 0 0 0,1-1 0 0 0,-1 1 0 0 0,0 0 0 0 0,1 0 1 0 0,-1-1-1 0 0,0 1 0 0 0,0 0 0 0 0,0-1 0 0 0,0 1 0 0 0,0 0 0 0 0,1 0 0 0 0,-1 0 22 0 0,6-9-138 0 0,-4 6 68 0 0,7-9-79 0 0,-5 6 120 0 0,0 1 0 0 0,-1 0 0 0 0,2-3 29 0 0,34-78 552 0 0,-6 13-165 0 0,-32 69-317 0 0,2 1 0 0 0,-1-1 0 0 0,1-1-70 0 0,-1 4 176 0 0,-2 4-3 0 0,-2 4 104 0 0,-15 33 404 0 0,-7 28-681 0 0,12-35 40 0 0,6-17-136 0 0,-5 16 96 0 0,10-27-23 0 0,-2 11 37 0 0,3-15-62 0 0,0 0-1 0 0,0 0 1 0 0,0 0 0 0 0,0-1 0 0 0,0 1 0 0 0,0 0 0 0 0,0 0 0 0 0,0-1 0 0 0,0 2 0 0 0,0-1 0 0 0,0-1 0 0 0,1 1 0 0 0,-1 0 0 0 0,1 0 0 0 0,-1-1 0 0 0,1 2 48 0 0,-1-2-26 0 0,0 0 0 0 0,1 0 1 0 0,-1 0-1 0 0,0 0 0 0 0,1 0 1 0 0,-1 1-1 0 0,1-1 0 0 0,-1 0 1 0 0,0 0-1 0 0,0 0 0 0 0,0 0 1 0 0,1 0-1 0 0,-1-1 0 0 0,1 1 1 0 0,-1 0-1 0 0,0 0 0 0 0,1 0 1 0 0,-1 0-1 0 0,0 0 0 0 0,0-1 1 0 0,0 1-1 0 0,1 0 0 0 0,-1 0 1 0 0,0 0-1 0 0,1-1 0 0 0,-1 1 1 0 0,0 0-1 0 0,1 0 0 0 0,-1 0 1 0 0,0 0 25 0 0,9-9-129 0 0,-9 9 98 0 0,6-6-120 0 0,0-1-1 0 0,-1 0 1 0 0,0 0 0 0 0,1-3 151 0 0,17-31-88 0 0,-20 35 134 0 0,12-24-30 0 0,-3 4 72 0 0,9-10-88 0 0,-20 33 12 0 0,0 1 17 0 0,0 1 0 0 0,-1 0-1 0 0,1 0 1 0 0,0 0-1 0 0,-1 0 1 0 0,1 0 0 0 0,0 0-1 0 0,0 0 1 0 0,-1 0-1 0 0,2 0 1 0 0,-1 1-29 0 0,-1 0 65 0 0,0 1 0 0 0,0-1 1 0 0,0 1-1 0 0,-1 0 0 0 0,1-1 0 0 0,0 1 0 0 0,-1 0 1 0 0,1 0-1 0 0,0-1 0 0 0,-1 1-65 0 0,-10 22 419 0 0,-1-1 20 0 0,-4 14-439 0 0,-12 39-15 0 0,21-53-204 0 0,1 2 1 0 0,0 7 218 0 0,5-30-127 0 0,1 1 0 0 0,0 0 1 0 0,0 0-1 0 0,0 0 0 0 0,0-1 1 0 0,1 2 126 0 0,-1-3-42 0 0,0 0 1 0 0,0 1 0 0 0,0-1 0 0 0,0 0 0 0 0,0 1 0 0 0,0-1-1 0 0,0 0 1 0 0,0 1 0 0 0,0-1 0 0 0,0 0 0 0 0,0 0 0 0 0,1 0-1 0 0,-1 0 1 0 0,0 1 0 0 0,0-1 0 0 0,0 0 0 0 0,1 0 0 0 0,-1 0-1 0 0,0 1 42 0 0,1-1-29 0 0,-1 0-1 0 0,0 0 0 0 0,0 0 1 0 0,0 0-1 0 0,0 0 0 0 0,1 0 1 0 0,-1 0-1 0 0,0 0 0 0 0,1 0 0 0 0,-1 0 1 0 0,0-1-1 0 0,1 1 0 0 0,-1 0 1 0 0,0 0-1 0 0,0 0 0 0 0,0 0 1 0 0,0-1-1 0 0,0 1 0 0 0,1 0 1 0 0,-1 0-1 0 0,0 0 0 0 0,0 0 0 0 0,1 0 1 0 0,-1 0-1 0 0,0-1 30 0 0,4-4-112 0 0,1-1 0 0 0,-1 0 0 0 0,0 0 0 0 0,0 0 0 0 0,-1-1 0 0 0,0 0 0 0 0,0 1 112 0 0,7-15-183 0 0,34-74 269 0 0,-37 80-33 0 0,7-12 130 0 0,-8 17-49 0 0,-3 5 108 0 0,-3 5-233 0 0,0 0 0 0 0,0 0 0 0 0,0 0 0 0 0,0 0 0 0 0,0 0 0 0 0,0 0 0 0 0,0 0 0 0 0,0 0 0 0 0,0 0 0 0 0,0 0 0 0 0,0 0 0 0 0,0 0 1 0 0,1 0-1 0 0,-1 0 0 0 0,0 0 0 0 0,0 0 0 0 0,0 0 0 0 0,0 0 0 0 0,0 0 0 0 0,0 0 0 0 0,0 0 0 0 0,0 0 0 0 0,0 0 0 0 0,0 0 0 0 0,0 0 1 0 0,0 0-1 0 0,0 0 0 0 0,0 0 0 0 0,0 0 0 0 0,0 0 0 0 0,0 0 0 0 0,0 0 0 0 0,0 0 0 0 0,0 0 0 0 0,0 0 0 0 0,0 0 0 0 0,0 0 0 0 0,0 0 0 0 0,0 0 1 0 0,0 0-1 0 0,0 0 0 0 0,0 0 0 0 0,0 0 0 0 0,0 0 0 0 0,0 0 0 0 0,0 0 0 0 0,0 0 0 0 0,0 0 0 0 0,0 0 0 0 0,0 0 0 0 0,0 0 0 0 0,0 0 1 0 0,0 0-1 0 0,1 0 0 0 0,-1 0 0 0 0,0 0 0 0 0,0 0 0 0 0,0 0 0 0 0,0 0 0 0 0,0 0 0 0 0,0 0 0 0 0,0 0 0 0 0,0 0 0 0 0,0 0 0 0 0,0 0-9 0 0,-4 7 668 0 0,-3 7-379 0 0,0-1-1 0 0,1 1 0 0 0,-2 5-288 0 0,-2 6 209 0 0,3-10-241 0 0,-17 43-82 0 0,21-47-51 0 0,0-1-1 0 0,0 1 1 0 0,1-1 0 0 0,-1 9 165 0 0,3-19-37 0 0,0 0 1 0 0,0 0-1 0 0,0 0 0 0 0,0 1 0 0 0,0-1 1 0 0,0 1-1 0 0,0-1 0 0 0,0 1 0 0 0,0-1 1 0 0,0 0-1 0 0,0 0 0 0 0,0 0 0 0 0,0 1 1 0 0,0-1-1 0 0,0 1 0 0 0,1-1 0 0 0,-1 1 1 0 0,0-1 36 0 0,0 0-33 0 0,0 0 0 0 0,1 0 0 0 0,-1 0 0 0 0,0 0 0 0 0,0 0 0 0 0,0 0 0 0 0,0 0 0 0 0,0 0 0 0 0,0 0 0 0 0,0 0 0 0 0,0 0 0 0 0,0 0 0 0 0,1 0 0 0 0,-1 0 0 0 0,0 0 0 0 0,0 0 0 0 0,0 0 0 0 0,0 0 0 0 0,1-1 0 0 0,-1 1 0 0 0,0 0 0 0 0,0 0 0 0 0,0 0 0 0 0,0 0 0 0 0,0 0 0 0 0,0 0 0 0 0,1 0 0 0 0,-1-1 0 0 0,0 1 33 0 0,7-10-744 0 0,-2 1 670 0 0,-2 1 0 0 0,4-7 74 0 0,3-8 76 0 0,-3 6-16 0 0,1-2-60 0 0,2-6 39 0 0,-5 16 87 0 0,-3 6 32 0 0,-3 4 238 0 0,-13 31 467 0 0,7-17-813 0 0,1 3 0 0 0,0-1 0 0 0,-1 11-50 0 0,5-23 17 0 0,-5 34 127 0 0,3-20-557 0 0,0 2 413 0 0,1-12-188 0 0,3-6-237 0 0,-1 1 0 0 0,0 0 1 0 0,-1 2 424 0 0,3-4-434 0 0,0 5 337 0 0,1 8 219 0 0,-6-2-280 0 0,-4 17 216 0 0,8-30-59 0 0,0 1 0 0 0,0-1 0 0 0,0 0-1 0 0,0 0 1 0 0,0 1 0 0 0,1-1-1 0 0,-1 0 1 0 0,0 1 0 0 0,0-1 0 0 0,0 1-1 0 0,0-1 1 0 0,0 0 0 0 0,1 0-1 0 0,-1 0 1 0 0,0 0 0 0 0,0 1 0 0 0,1-1-1 0 0,-1 0 1 0 0,0 1 0 0 0,0-1 0 0 0,0 0-1 0 0,0 1 1 0 0,1-1 0 0 0,-1 0-1 0 0,0 0 1 0 0,1 0 0 0 0,-1 0 0 0 0,0 0-1 0 0,1 0 1 0 0,-1 0 0 0 0,0 0-1 0 0,0 0 1 0 0,0 1 0 0 0,1-1 0 0 0,-1 0-1 0 0,1 0 1 0 0,-1 0 0 0 0,1 0-1 0 0,-1 0 1 0 0,0 0 0 0 0,0 0 0 0 0,1-1 1 0 0,-1 1 1 0 0,1 0 1 0 0,0 0 0 0 0,-1 0-1 0 0,0 0 1 0 0,1 0-1 0 0,0 0 1 0 0,-1 0 0 0 0,1 0-1 0 0,-1 0 1 0 0,1 0-1 0 0,-1-1 1 0 0,1 1 0 0 0,-1-1-1 0 0,1 1 1 0 0,-1 0-1 0 0,0-1 1 0 0,1 1 0 0 0,-1 0-1 0 0,1-1 1 0 0,-1 1 0 0 0,1-1-1 0 0,-1 1 1 0 0,0-1-1 0 0,0 1 1 0 0,0 0 0 0 0,1-1-1 0 0,-1 0 1 0 0,0 1-1 0 0,0-1 1 0 0,1 1-2 0 0,-1 0 0 0 0,0-1 1 0 0,0 1-1 0 0,0 0 0 0 0,0 0 0 0 0,0 0 1 0 0,0-1-1 0 0,0 1 0 0 0,0 0 0 0 0,0 0 0 0 0,1 0 1 0 0,-1-1-1 0 0,0 1 0 0 0,0 0 0 0 0,0 0 1 0 0,0 0-1 0 0,0 0 0 0 0,0 0 0 0 0,0 0 1 0 0,0 0-1 0 0,0 0 0 0 0,1 0 0 0 0,-1 0 1 0 0,0 0-1 0 0,0 0 0 0 0,0 0 0 0 0,1 0 1 0 0,-1 0-1 0 0,0 0 0 0 0,0 0 0 0 0,1 0 1 0 0,-1 0-1 0 0,0 0 0 0 0,0 0 1 0 0,0-1-1 0 0,0 1 1 0 0,0 0-1 0 0,1 0 1 0 0,-1 0-1 0 0,0 0 1 0 0,1 0-1 0 0,-1 0 1 0 0,0 0-1 0 0,1-1 1 0 0,-1 1-1 0 0,0 0 1 0 0,0 0-1 0 0,0 0 1 0 0,0-1-1 0 0,0 1 1 0 0,0 0-1 0 0,0 0 1 0 0,1 0-1 0 0,-1 0 1 0 0,0 0-1 0 0,5-8-29 0 0,-4 7-65 0 0,1-1 0 0 0,-2 0 1 0 0,2 0-1 0 0,-1 1 0 0 0,0-2 94 0 0,2-6-352 0 0,-1 0 1 0 0,1-7 351 0 0,-1 7 59 0 0,3-8 207 0 0,-1 1-1 0 0,2 1 1 0 0,3-5-266 0 0,1-6 131 0 0,-5 10 274 0 0,2-8-405 0 0,4-11 457 0 0,-8 27-294 0 0,3-10 90 0 0,-4 10-315 0 0,-1 4 70 0 0,0 0 1 0 0,0 0-1 0 0,-1 0 0 0 0,1 0 0 0 0,-1 0 1 0 0,0 0-1 0 0,0-4-8 0 0,0 5 55 0 0,0-1 1 0 0,0 1-1 0 0,0-1 1 0 0,0 1-1 0 0,1-1 1 0 0,-1 1-1 0 0,2-1 1 0 0,-2 0-56 0 0,1 2 69 0 0,4-17 254 0 0,-5 16-257 0 0,1 1 0 0 0,-1-1 0 0 0,0 0 0 0 0,0-1-66 0 0,-1-6 100 0 0,-10-2-30 0 0,10 10-3 0 0,-1 1 1 0 0,1-1 0 0 0,0 0 0 0 0,-1 1 0 0 0,1-2-68 0 0,-4-5-158 0 0,5 7 138 0 0,0 1 25 0 0,0 0 0 0 0,0 0 0 0 0,0 0 0 0 0,0 0 0 0 0,0-1 0 0 0,0 1 0 0 0,0 0 0 0 0,-1 0 0 0 0,1 0 0 0 0,0 0 0 0 0,0 0 0 0 0,0 0-1 0 0,0 0 1 0 0,0 0 0 0 0,0 0 0 0 0,0 0 0 0 0,0 0 0 0 0,0 0 0 0 0,0-1 0 0 0,0 1 0 0 0,0 0 0 0 0,0 0 0 0 0,0 0 0 0 0,-1 0 0 0 0,1 0 0 0 0,0 0 0 0 0,0 0 0 0 0,0 0 0 0 0,0 0 0 0 0,0 0 0 0 0,0 0 0 0 0,0 0 0 0 0,0 0 0 0 0,0 0 0 0 0,-1 0 0 0 0,1 0 0 0 0,0 0 0 0 0,0 0 0 0 0,0 0 0 0 0,0 0-1 0 0,0 0 1 0 0,0 0 0 0 0,0 0 0 0 0,0 0 0 0 0,0 0 0 0 0,0 0 0 0 0,0 1-5 0 0,-2-2 33 0 0,2 0-32 0 0,0 1 0 0 0,0 0 0 0 0,0 0 0 0 0,0 0-1 0 0,0 0 1 0 0,-1 0 0 0 0,1 0 0 0 0,0 0 0 0 0,0 0 0 0 0,0 0 0 0 0,0 0-1 0 0,0 0 1 0 0,0 0 0 0 0,0 0 0 0 0,0 0 0 0 0,0-1 0 0 0,-1 1-1 0 0,1 0 1 0 0,0 0 0 0 0,0 0 0 0 0,0 0 0 0 0,-1 0 0 0 0,1 0 0 0 0,0 0-1 0 0,0 0 1 0 0,-1 0 0 0 0,1 0 0 0 0,0 0 0 0 0,0 1 0 0 0,0-1-1 0 0,0 0 1 0 0,0 0-1 0 0,0 0-6 0 0,0 0-1 0 0,0 0 0 0 0,-1 0 1 0 0,1 0-1 0 0,0 0 1 0 0,0 0-1 0 0,0 0 0 0 0,-1 0 1 0 0,1 0-1 0 0,0 0 0 0 0,0 0 1 0 0,0 0-1 0 0,0 0 0 0 0,-1 0 1 0 0,1 0-1 0 0,0 0 1 0 0,0 0-1 0 0,0 0 0 0 0,0 0 1 0 0,0 0-1 0 0,0 0 0 0 0,0 0 1 0 0,0 0-1 0 0,0 0 0 0 0,-1-1 1 0 0,1 1-1 0 0,0 0 1 0 0,0 0-1 0 0,0 0 0 0 0,0 0 1 0 0,0 0-1 0 0,0 0 0 0 0,-1-1 7 0 0,0-4-2 0 0,1 5 8 0 0,0 0 0 0 0,0-1 1 0 0,0 1-1 0 0,0-1 0 0 0,0 1 0 0 0,0 0 0 0 0,0 0 0 0 0,0 0 1 0 0,0-1-1 0 0,0 1 0 0 0,0 0 0 0 0,0-1 0 0 0,-1 1 0 0 0,1 0 1 0 0,0-1-1 0 0,0 1 0 0 0,0 0 0 0 0,-1 0 0 0 0,1 0 0 0 0,0 0 1 0 0,-1-1-1 0 0,1 1 0 0 0,0 0 0 0 0,0 0 0 0 0,0-1 0 0 0,0 1 0 0 0,-1 0 1 0 0,1 0-1 0 0,0 0 0 0 0,-1-1 0 0 0,1 1 0 0 0,0 0-6 0 0,-3 0 188 0 0,2 0-73 0 0,1 0-116 0 0,0 0 1 0 0,0 0-1 0 0,0 0 1 0 0,0 0-1 0 0,0 0 0 0 0,0 0 1 0 0,0 0-1 0 0,0 0 1 0 0,0 0-1 0 0,0 0 0 0 0,0 0 1 0 0,0 0-1 0 0,0 0 1 0 0,0 0-1 0 0,0 0 0 0 0,0 0 1 0 0,0 0-1 0 0,0 0 1 0 0,0 0-1 0 0,0 0 0 0 0,0 0 1 0 0,0 0-1 0 0,-1 0 0 0 0,1 0 1 0 0,0 0-1 0 0,0 0 1 0 0,0 0-1 0 0,0 0 0 0 0,0 0 1 0 0,0 0-1 0 0,0 0 1 0 0,0 0-1 0 0,0 0 0 0 0,0 0 1 0 0,0 0-1 0 0,0 0 1 0 0,0 0-1 0 0,0 0 0 0 0,0 0 1 0 0,0 0-1 0 0,0 0 1 0 0,0-1-1 0 0,0 1 0 0 0,0 0 1 0 0,0 0-1 0 0,0 0 0 0 0,0 0 1 0 0,0 0-1 0 0,0 0 1 0 0,0 0-1 0 0,0 0 0 0 0,0 0 1 0 0,0 0-1 0 0,0 0 1 0 0,0 0-1 0 0,0 0 0 0 0,0 0 1 0 0,0 0-1 0 0,0 0 1 0 0,0 0-1 0 0,0 0 0 0 0,0-1 1 0 0,0 1-1 0 0,0 0 1 0 0,1-5-33 0 0,1-3 161 0 0,-1 6 50 0 0,-1 4-199 0 0,0-1 92 0 0,-1-2 105 0 0,1 1-178 0 0,0 0 0 0 0,0 0 0 0 0,0 0 0 0 0,0 0 0 0 0,0 0 0 0 0,0 0 0 0 0,0 0 0 0 0,0 0 0 0 0,0 0 0 0 0,0 0 0 0 0,0 0 0 0 0,1 0 0 0 0,-1 1 0 0 0,0-1 0 0 0,0 0 0 0 0,0 0 0 0 0,0 0 0 0 0,0 0-1 0 0,0 0 1 0 0,0 0 0 0 0,0 1 0 0 0,0-1 0 0 0,0 0 0 0 0,0 0 0 0 0,0 0 0 0 0,0 0 0 0 0,0 0 0 0 0,0 0 0 0 0,0 0 2 0 0,6 1 213 0 0,-7-1-218 0 0,0 0 0 0 0,0-1 0 0 0,0 1 1 0 0,0 0-1 0 0,0 0 0 0 0,1 1 0 0 0,-1-1 1 0 0,0 0-1 0 0,0 0 0 0 0,0 0 1 0 0,0 0-1 0 0,0 0 0 0 0,0 1 5 0 0,0-1 5 0 0,1 0-1 0 0,-1 1 0 0 0,1-1 1 0 0,0 0-1 0 0,0 0 1 0 0,-1 0-1 0 0,1 0 1 0 0,-1-1-1 0 0,0 1 1 0 0,1 0-1 0 0,0 0 0 0 0,0 0 1 0 0,-1 0-1 0 0,1 0 1 0 0,-1-1-1 0 0,1 1 1 0 0,-1 0-1 0 0,1 0 0 0 0,0 0-4 0 0,0 0-6 0 0,-1 0-1 0 0,1-1 1 0 0,-1 1-1 0 0,0 0 0 0 0,1-1 1 0 0,0 1-1 0 0,-1 0 1 0 0,1 0-1 0 0,-1 0 1 0 0,0 0-1 0 0,1 0 0 0 0,0 0 1 0 0,-1 0-1 0 0,0 0 7 0 0,0 0-14 0 0,1 0-1 0 0,0 0 0 0 0,-1 0 1 0 0,1 0-1 0 0,-1 0 1 0 0,0 0-1 0 0,1 0 0 0 0,0-1 1 0 0,-1 1-1 0 0,0 0 1 0 0,1 0-1 0 0,-1 0 15 0 0,1 0-2 0 0,0 0 0 0 0,-1 0 0 0 0,1 0 0 0 0,-1-1 0 0 0,1 1 0 0 0,-1 0 0 0 0,1 0 0 0 0,0 0 0 0 0,-1 0 0 0 0,0 0 0 0 0,1 0 0 0 0,-1 0 0 0 0,1 0 0 0 0,0 0 0 0 0,-1 0 0 0 0,1 0 2 0 0,-3 1-28 0 0,1-1 0 0 0,-1 1 0 0 0,1-1 0 0 0,-1 0 0 0 0,0 0 0 0 0,0 0 0 0 0,0 0-1 0 0,1-1 1 0 0,-1 1 0 0 0,0 0 0 0 0,-1-2 28 0 0,4 2 3 0 0,-1 0 0 0 0,1-1-1 0 0,-1 1 1 0 0,1 0 0 0 0,-1 0 0 0 0,1-1-1 0 0,0 1 1 0 0,0-1 0 0 0,-1 1 0 0 0,1-1-1 0 0,0 1 1 0 0,-1 0 0 0 0,1 0 0 0 0,0-1-1 0 0,-1 0-2 0 0,-2-4 4 0 0,3 5 1 0 0,0-1 1 0 0,0 1 0 0 0,0 0 0 0 0,0 0-1 0 0,0 0 1 0 0,-1 0 0 0 0,1 0-1 0 0,0 0 1 0 0,0 0 0 0 0,0-1 0 0 0,-1 1-1 0 0,1 0 1 0 0,0 0 0 0 0,0 0 0 0 0,0 0-1 0 0,-1 0 1 0 0,1 0 0 0 0,0 0 0 0 0,0 0-1 0 0,0 0 1 0 0,0 0 0 0 0,0 0 0 0 0,0 0-1 0 0,0 0 1 0 0,-1 0 0 0 0,1 1-1 0 0,0-1 1 0 0,0 0 0 0 0,0 0 0 0 0,-1 0-1 0 0,1 0 1 0 0,0 0-6 0 0,-1 1 8 0 0,1-1 0 0 0,-1 0 0 0 0,0 1 0 0 0,0-1 0 0 0,1 0 0 0 0,-1 0-1 0 0,0 0 1 0 0,0 0 0 0 0,0 0 0 0 0,0 0 0 0 0,0 0 0 0 0,0 0-8 0 0,0 0 7 0 0,0 0-1 0 0,1 0 1 0 0,-1 0-1 0 0,0 0 1 0 0,0 0-1 0 0,0 0 1 0 0,0 0-1 0 0,0 0 1 0 0,1 0-1 0 0,-1 0 1 0 0,0 1-1 0 0,0 0-6 0 0,-1 0-1 0 0,0-1 0 0 0,0 1-1 0 0,0 1 1 0 0,1-2-1 0 0,-2 0 1 0 0,1 1-1 0 0,0 0 1 0 0,0-1-1 0 0,-1 1 2 0 0,2-1 0 0 0,0 0 0 0 0,0 0 0 0 0,1 0 0 0 0,-2 0 0 0 0,1 0 0 0 0,1 0 1 0 0,-1 0-1 0 0,0 0 0 0 0,0 0 0 0 0,0-1 0 0 0,0 1 0 0 0,0 0 0 0 0,1-1 0 0 0,-1 1 0 0 0,0-1 0 0 0,0 1 0 0 0,1 0 0 0 0,-1-1 0 0 0,0 1 0 0 0,0-1 0 0 0,1 0 0 0 0,-1 1 0 0 0,0-1 0 0 0,0 1 0 0 0,1 0-1 0 0,-1-1 1 0 0,0 1-1 0 0,0 0 1 0 0,1 0-1 0 0,-1-1 1 0 0,0 1-1 0 0,0 0 1 0 0,1 0 0 0 0,-1 0-1 0 0,0 0 1 0 0,0 0 0 0 0,-8 0 99 0 0,0 0-74 0 0,8 0-32 0 0,0 0 1 0 0,0 0 0 0 0,1 0-1 0 0,-1 0 1 0 0,0 0-1 0 0,0 0 1 0 0,1 0-1 0 0,-1-1 1 0 0,0 1-1 0 0,1 0 1 0 0,-1-1 0 0 0,1 1-1 0 0,-1 0 1 0 0,0-1-1 0 0,1 1 1 0 0,-1 0-1 0 0,0 0 1 0 0,1-1-1 0 0,-1 0 7 0 0,-2 0 57 0 0,0-2 49 0 0,-11 29 361 0 0,4-7-258 0 0,-5 7 341 0 0,-2 9-550 0 0,6-8 70 0 0,-1 1 29 0 0,-2 2-99 0 0,8-18-2 0 0,-1 2 29 0 0,-1-1 0 0 0,0 1 1 0 0,0-1-1 0 0,-5 5-27 0 0,-8 7 33 0 0,-12 13-104 0 0,33-38 72 0 0,-13 14-43 0 0,1 0 1 0 0,-5 8 41 0 0,17-20-427 0 0,2-4 233 0 0,4-4 128 0 0,31-38-78 0 0,-23 28 222 0 0,8-5-78 0 0,3-5 89 0 0,-24 24-92 0 0,6-5 58 0 0,1-1 1 0 0,0 1 0 0 0,-1 0 0 0 0,5-2-56 0 0,-11 8 6 0 0,-1 1 0 0 0,1 0 0 0 0,-1-1 0 0 0,0 1 0 0 0,1 0 0 0 0,-1 0 0 0 0,0 0 0 0 0,0 0 0 0 0,1 0 0 0 0,-1 0 0 0 0,1 0 0 0 0,-1 0 0 0 0,1-1 0 0 0,-1 1 0 0 0,0 0 0 0 0,1 0 0 0 0,-1 0 0 0 0,1 0 0 0 0,-1 0 1 0 0,1 1-1 0 0,-1-1-6 0 0,0 0 6 0 0,0 0 0 0 0,0 0 1 0 0,0 0-1 0 0,0 0 0 0 0,0 0 1 0 0,1 0-1 0 0,-1 1 1 0 0,0-1-1 0 0,0 0 0 0 0,0 1 1 0 0,0-1-1 0 0,0 0 0 0 0,0 0 1 0 0,0 1-1 0 0,0-1 0 0 0,0 0 1 0 0,1 0-1 0 0,-1 0 1 0 0,0 0-1 0 0,-1 1 0 0 0,1-1 1 0 0,0 0-1 0 0,0 1 0 0 0,0-1 1 0 0,0 0-1 0 0,0 0 1 0 0,0 1-1 0 0,0-1 0 0 0,0 0 1 0 0,0 0-1 0 0,-1 0 0 0 0,1 0-6 0 0,-3 7 68 0 0,0 0 0 0 0,0-1-1 0 0,-5 6-67 0 0,-2 2 49 0 0,-4 12-104 0 0,1 2 55 0 0,-2 3-50 0 0,7-17-87 0 0,3-5 71 0 0,-3 8 66 0 0,6-13-15 0 0,2-1 0 0 0,-1 0 0 0 0,0 1 0 0 0,0-1 0 0 0,1 0 0 0 0,0 0 0 0 0,-1 3 15 0 0,1-6-17 0 0,0 1 0 0 0,0-1 0 0 0,0 0-1 0 0,0 1 1 0 0,0-1 0 0 0,0 0 0 0 0,0 1 0 0 0,0-1-1 0 0,0 0 1 0 0,0 0 0 0 0,0 0 0 0 0,1 0 0 0 0,-1 1 0 0 0,0-1-1 0 0,0 0 1 0 0,0 0 0 0 0,0 1 0 0 0,0-1 0 0 0,0 0 0 0 0,0 0-1 0 0,0 1 1 0 0,0-1 0 0 0,1 0 0 0 0,-1 0 0 0 0,0 0-1 0 0,0 0 1 0 0,1 0 0 0 0,-1 0 0 0 0,0 0 17 0 0,1 0-21 0 0,-1 0-1 0 0,0 0 1 0 0,1 0 0 0 0,-1 0-1 0 0,1 0 1 0 0,0 0 0 0 0,-1 0-1 0 0,0 0 1 0 0,0 0 0 0 0,1 0-1 0 0,0 0 1 0 0,-1 0 0 0 0,1 0-1 0 0,-1 0 22 0 0,3-2-65 0 0,-1 1 0 0 0,0 0 0 0 0,0-1-1 0 0,1 1 1 0 0,-1-1 65 0 0,4-4-49 0 0,-1 0-1 0 0,0 0 0 0 0,0 0 1 0 0,0 0-1 0 0,1-5 50 0 0,-5 10 11 0 0,8-12 67 0 0,2-4-476 0 0,6-13 398 0 0,-21 33 195 0 0,3-2-189 0 0,-1 0 0 0 0,2 0 0 0 0,-2 0 0 0 0,1 1 1 0 0,0-2-1 0 0,-1 3-6 0 0,-34 53-334 0 0,30-43 356 0 0,6-6 38 0 0,0-7-53 0 0,0 1 0 0 0,0-1 0 0 0,0 0 0 0 0,0 1 0 0 0,0-1 0 0 0,0 0-1 0 0,0 0 1 0 0,0 0 0 0 0,0 0 0 0 0,0 0 0 0 0,0 0 0 0 0,1 0-1 0 0,-1 1 1 0 0,0-1 0 0 0,0 0 0 0 0,0 0 0 0 0,1 0 0 0 0,-1 1-1 0 0,0-1 1 0 0,0 0 0 0 0,1 0 0 0 0,-1 0 0 0 0,0 0 0 0 0,0 0-1 0 0,0 1 1 0 0,0-1 0 0 0,0 0-7 0 0,1-1-6 0 0,0 1 0 0 0,-1 0 0 0 0,1-1 0 0 0,-1 1 0 0 0,0 0 0 0 0,1-1 0 0 0,-1 1 1 0 0,1 0-1 0 0,0 0 0 0 0,-1-1 0 0 0,0 1 0 0 0,0-1 0 0 0,1 1 0 0 0,-1-1 0 0 0,0 1 0 0 0,1 0 0 0 0,-1-1 6 0 0,2-2-42 0 0,13-13 317 0 0,-7 7-253 0 0,0 0 1 0 0,0 0-1 0 0,3-6-22 0 0,-8 10-56 0 0,-3 9-19 0 0,-6 8 104 0 0,3-8-71 0 0,2-1 0 0 0,0 1-1 0 0,0-1 1 0 0,0 1 0 0 0,0-1-1 0 0,0 0 1 0 0,1 1-1 0 0,-1 0 1 0 0,1 1 42 0 0,13-1 184 0 0,-13-4-188 0 0,1 0 0 0 0,-1 0 0 0 0,1 0-1 0 0,0 0 1 0 0,-1 0 0 0 0,0 0 0 0 0,0 0 0 0 0,1 0 0 0 0,0-1-1 0 0,-1 1 1 0 0,1 0 0 0 0,-1 0 0 0 0,0 0 0 0 0,1-1 0 0 0,-1 1-1 0 0,1 0 1 0 0,-1 0 0 0 0,1 0 0 0 0,-1 0 4 0 0,9-9 30 0 0,2 2 424 0 0,-1 0 127 0 0,-10 6-573 0 0,0 1 0 0 0,0 0 1 0 0,0 0-1 0 0,0 0 1 0 0,0 0-1 0 0,0 0 1 0 0,0 0-1 0 0,1 0 0 0 0,-1 0 1 0 0,0 0-1 0 0,0 0 1 0 0,0 0-1 0 0,0 0 1 0 0,0 0-1 0 0,0 0 0 0 0,0 0 1 0 0,0 0-1 0 0,0 0 1 0 0,1 0-1 0 0,-1 0 0 0 0,0 0 1 0 0,0 0-1 0 0,0 0 1 0 0,0 0-1 0 0,0 0 1 0 0,0 0-1 0 0,0 0 0 0 0,0 0 1 0 0,0 0-1 0 0,1 0 1 0 0,-1 0-1 0 0,0 0 1 0 0,0 0-1 0 0,0 0 0 0 0,0 0 1 0 0,0 1-1 0 0,0-1 1 0 0,0 0-1 0 0,0 0 1 0 0,0 0-1 0 0,0 0 0 0 0,0 0 1 0 0,0 0-1 0 0,0 0 1 0 0,0 0-1 0 0,0 0 1 0 0,0 0-1 0 0,0 1 0 0 0,0-1 1 0 0,0 0-1 0 0,0 0 1 0 0,0 0-1 0 0,0 0 0 0 0,0 0 1 0 0,0 0-1 0 0,0 0 1 0 0,0 0-1 0 0,0 1 1 0 0,0-1-1 0 0,0 0 0 0 0,0 0 1 0 0,0 0-1 0 0,0 0 1 0 0,0 0-1 0 0,0 0 1 0 0,0 0-1 0 0,0 0 0 0 0,0 0-8 0 0,-1 5 146 0 0,0-1-189 0 0,0-1-1 0 0,1 0 0 0 0,0 0 0 0 0,0 0 1 0 0,0 2 43 0 0,0-5-4 0 0,0 0 0 0 0,0 1 0 0 0,0-1 1 0 0,0 0-1 0 0,0 0 0 0 0,0 0 0 0 0,0 0 1 0 0,0 0-1 0 0,0 0 0 0 0,0 1 0 0 0,0-1 0 0 0,0 0 1 0 0,0 0-1 0 0,0 0 0 0 0,0 1 0 0 0,0-1 1 0 0,0 0-1 0 0,0 0 0 0 0,0 0 0 0 0,1 1 0 0 0,-1-1 1 0 0,0 0-1 0 0,0 0 0 0 0,0 0 0 0 0,1 0 1 0 0,-1 0-1 0 0,0 0 4 0 0,7 0 11 0 0,-6 0-50 0 0,0 0 1 0 0,0 0 0 0 0,1 0 0 0 0,-1-1 0 0 0,0 1-1 0 0,1-1 1 0 0,-1 0 0 0 0,0 1 0 0 0,1-1 38 0 0,-2 1-8 0 0,1-1 0 0 0,-1 1 0 0 0,1 0 1 0 0,-1 0-1 0 0,0 0 0 0 0,0-1 0 0 0,1 1 0 0 0,-1 0 1 0 0,1 0-1 0 0,-1 0 0 0 0,1 0 0 0 0,-1 0 0 0 0,0 0 0 0 0,0 0 1 0 0,1 0 7 0 0,-1 0-31 0 0,1 0 1 0 0,-1 0-1 0 0,0 1 1 0 0,1-1-1 0 0,-1 0 1 0 0,0-1-1 0 0,0 1 1 0 0,1 0-1 0 0,-1 0 1 0 0,0 0-1 0 0,1 0 1 0 0,-1 0 0 0 0,1 0-1 0 0,-1 0 1 0 0,0 0-1 0 0,0 0 1 0 0,0 0-1 0 0,1 0 1 0 0,-1-1 30 0 0,0 1-9 0 0,0 0 1 0 0,0 1-1 0 0,0-1 0 0 0,0 0 1 0 0,0 0-1 0 0,0 0 1 0 0,0 0-1 0 0,0 0 1 0 0,0 0-1 0 0,0 0 0 0 0,0 0 1 0 0,-1 0-1 0 0,1 0 1 0 0,0 0-1 0 0,0 0 0 0 0,0 0 1 0 0,1 0-1 0 0,-1 0 1 0 0,0 0-1 0 0,0 0 1 0 0,0 0-1 0 0,0 0 0 0 0,0 1 1 0 0,0-1-1 0 0,0 0 1 0 0,0 0-1 0 0,0 0 0 0 0,0 0 1 0 0,0 0-1 0 0,0 0 1 0 0,0 0-1 0 0,0 0 0 0 0,0 0 1 0 0,0 0-1 0 0,0 0 1 0 0,0 1-1 0 0,1-1 1 0 0,-1 0-1 0 0,0 0 0 0 0,0 0 1 0 0,0 0-1 0 0,0 0 1 0 0,0 0-1 0 0,0 0 0 0 0,0 0 1 0 0,0 0-1 0 0,0 0 9 0 0,1 0-16 0 0,-1 0 0 0 0,0 0 0 0 0,0 0 1 0 0,0 0-1 0 0,0 0 0 0 0,0 0 0 0 0,0-1 0 0 0,1 1 0 0 0,-1 0 0 0 0,0 0 0 0 0,0 0 0 0 0,1 0 0 0 0,-1 0 0 0 0,0 0 0 0 0,0-1 0 0 0,0 1 0 0 0,0 0 0 0 0,1 0 0 0 0,-1 0 0 0 0,0 0 0 0 0,0 0 1 0 0,0 0-1 0 0,0 0 0 0 0,0 0 0 0 0,0-1 0 0 0,0 1 0 0 0,0 0 0 0 0,0 0 0 0 0,0-1 0 0 0,0 1 0 0 0,0 0 0 0 0,0 0 0 0 0,0-1 0 0 0,0 1 0 0 0,0 0 16 0 0,5-23-96 0 0,-4 20 88 0 0,-1 1 0 0 0,0-1 0 0 0,0 0 0 0 0,0 0 0 0 0,0 1 0 0 0,0-1 0 0 0,-1-2 8 0 0,0 4 20 0 0,0 0-1 0 0,1-1 1 0 0,-1 1 0 0 0,0 0-1 0 0,0 0 1 0 0,1 0 0 0 0,-1-1-1 0 0,-1 2 1 0 0,2-2 0 0 0,-1 1-1 0 0,-1 1 1 0 0,2-1-1 0 0,-2-1 1 0 0,1 2 0 0 0,0-1-1 0 0,-1 1 1 0 0,1-1 0 0 0,0 0-1 0 0,0 1 1 0 0,-1 0-1 0 0,1-1 1 0 0,-1 1 0 0 0,1 0-1 0 0,-1-1 1 0 0,1 1 0 0 0,-1 0-1 0 0,1 0 1 0 0,0 0-1 0 0,-1 0 1 0 0,1 1 0 0 0,-1-1-1 0 0,0 1-19 0 0,1-1 23 0 0,1 0-1 0 0,0 0 0 0 0,-1 1 1 0 0,0-1-1 0 0,1 1 0 0 0,-1 0 1 0 0,1-1-1 0 0,0 0 0 0 0,-1 1 1 0 0,1 0-1 0 0,-1 0 0 0 0,1-1 0 0 0,-1 0 1 0 0,1 1-1 0 0,0 0 0 0 0,0 0 1 0 0,0-1-23 0 0,-3 14 441 0 0,3-13-420 0 0,-1 1 1 0 0,1-1 0 0 0,0 1 0 0 0,0-1-1 0 0,0 1 1 0 0,0 0 0 0 0,0 0 0 0 0,0-1-1 0 0,1 1 1 0 0,-1-1 0 0 0,0 1 0 0 0,1-1-1 0 0,-1 1 1 0 0,1-1 0 0 0,0 1 0 0 0,-1-1-1 0 0,1 1 1 0 0,0-1 0 0 0,0 1-22 0 0,6 7-31 0 0,-7-9 35 0 0,1 1-1 0 0,0 0 0 0 0,-1 0 0 0 0,0-1 0 0 0,1 1 1 0 0,-1 0-1 0 0,1 0 0 0 0,0-1 0 0 0,-1 1 0 0 0,1-1 1 0 0,0 1-1 0 0,0 0 0 0 0,-1-1 0 0 0,1 0 0 0 0,0 1 1 0 0,0-1-1 0 0,-1 1 0 0 0,2-1 0 0 0,-1 1 0 0 0,0-1-3 0 0,9 3-113 0 0,-9-2 76 0 0,0-1 0 0 0,1 1 0 0 0,-2 0 0 0 0,2-1 0 0 0,-1 0 0 0 0,0 0 0 0 0,1 0 0 0 0,-2 1 0 0 0,3-1 37 0 0,-3 0-22 0 0,0 0 1 0 0,1 0-1 0 0,-1 0 1 0 0,1 0-1 0 0,-1 0 1 0 0,0 0-1 0 0,1 0 0 0 0,-1 0 1 0 0,1 0-1 0 0,-1 0 1 0 0,1 1-1 0 0,-1-1 1 0 0,0 0-1 0 0,1 0 1 0 0,-1 1-1 0 0,1-1 1 0 0,-1 0-1 0 0,1 0 1 0 0,-1 0-1 0 0,0 0 1 0 0,0 1-1 0 0,1-1 1 0 0,-1 1-1 0 0,0-1 1 0 0,1 1-1 0 0,-1-1 1 0 0,0 0-1 0 0,1 0 1 0 0,-1 1 21 0 0,0 1-38 0 0,0-1-1 0 0,0 1 1 0 0,0-2 0 0 0,0 2 0 0 0,0-1 0 0 0,0 1 0 0 0,0-1-1 0 0,0 2 39 0 0,0 3 41 0 0,0-6-72 0 0,0 0-1 0 0,0 0 1 0 0,0 0 0 0 0,0 0-1 0 0,0 1 1 0 0,1-1-1 0 0,-1 0 1 0 0,0 0-1 0 0,0 0 1 0 0,0 0 0 0 0,1 0-1 0 0,-1 0 1 0 0,0 0-1 0 0,0 1 1 0 0,1-1-1 0 0,-1 0 1 0 0,0 0 0 0 0,0 0-1 0 0,0 0 1 0 0,0 0-1 0 0,0 0 1 0 0,0 0-1 0 0,1 0 1 0 0,-1 0-1 0 0,0 0 1 0 0,0-1 0 0 0,1 1-1 0 0,-1 0 1 0 0,0 0-1 0 0,0 0 1 0 0,0 0-1 0 0,1 0 1 0 0,-1 0 0 0 0,0 0-1 0 0,0-1 32 0 0,0 1-12 0 0,0 0 0 0 0,0 0 0 0 0,0-1 0 0 0,1 1 0 0 0,-1 0 0 0 0,0 0 0 0 0,0 0 0 0 0,1 0 0 0 0,-1 0 0 0 0,1 0 0 0 0,-1-1 0 0 0,0 1 0 0 0,0 0 0 0 0,0 0 0 0 0,0 0 0 0 0,1 0 0 0 0,-1 0 0 0 0,1 0 12 0 0,2 2 327 0 0,-2 0-214 0 0,-1-2-122 0 0,0 0 0 0 0,0 0-1 0 0,0 0 1 0 0,0 0 0 0 0,1 0 0 0 0,-1 0-1 0 0,0 0 1 0 0,0 0 0 0 0,0 0 0 0 0,0 0 0 0 0,0 0-1 0 0,1 0 1 0 0,-1 0 0 0 0,0 1 0 0 0,0-1-1 0 0,0 0 1 0 0,0 0 0 0 0,1 0 0 0 0,-1 0-1 0 0,0 0 1 0 0,0 0 0 0 0,0 0 0 0 0,0 0-1 0 0,0 0 1 0 0,0 0 0 0 0,0 0 0 0 0,0 0-1 0 0,0 0 1 0 0,0 0 0 0 0,1 0 9 0 0,-1-4-664 0 0,0 4 665 0 0,0 0 0 0 0,0 0-1 0 0,0 0 1 0 0,0 0-1 0 0,0-1 1 0 0,0 1-1 0 0,0 0 1 0 0,0-1 0 0 0,0 1-1 0 0,0 0 1 0 0,-1-1-1 0 0,1 1 1 0 0,0 0-1 0 0,0 0 1 0 0,0 0 0 0 0,0 0-1 0 0,0 0 1 0 0,0 0-1 0 0,0-1 1 0 0,-1 1-1 0 0,1 0 1 0 0,0 0 0 0 0,0 0-1 0 0,-1-1 1 0 0,1 1-1 0 0,0 0 1 0 0,-1 0-1 0 0,1 0 1 0 0,0 0 0 0 0,0 0-1 0 0,0 0 1 0 0,0 0-1 0 0,-1 0 1 0 0,1 0-1 0 0,0 0 1 0 0,-1 0-1 0 0,0 0 19 0 0,1-1 1 0 0,-1 0-1 0 0,0 0 0 0 0,0 1 1 0 0,1-1-1 0 0,0 0 1 0 0,-1 0-1 0 0,0 1 0 0 0,0-1 1 0 0,1 0-1 0 0,0 0 1 0 0,0 1-1 0 0,-1-2 0 0 0,1 1 1 0 0,-1 0-20 0 0,1-1 28 0 0,0-1 0 0 0,-1 0 0 0 0,1 1 0 0 0,0 0 0 0 0,-1-1 0 0 0,0 1 0 0 0,0-1 0 0 0,1 1 1 0 0,-1 0-29 0 0,-3-5 210 0 0,0 1-1 0 0,-1-3-209 0 0,-4-4 112 0 0,6 9 19 0 0,0 0-1 0 0,0 0 1 0 0,0 1 0 0 0,0 0-1 0 0,-1 0 1 0 0,0 0 0 0 0,0 0-1 0 0,0 0 1 0 0,0 0 0 0 0,-4-1-131 0 0,5 3 58 0 0,1 0 1 0 0,-1 0 0 0 0,0 0-1 0 0,0 0 1 0 0,0 1-1 0 0,0-1 1 0 0,0 1 0 0 0,0 0-1 0 0,0 0 1 0 0,0 0-1 0 0,0 0 1 0 0,0 0 0 0 0,0 1-1 0 0,0-1 1 0 0,0 1-1 0 0,-3 1-58 0 0,-6 1 46 0 0,9-2-1 0 0,-1 1 0 0 0,0-2 0 0 0,1 2 0 0 0,-1-1-1 0 0,1 2 1 0 0,-2-1-45 0 0,-12 7 185 0 0,13-7-130 0 0,0 0 0 0 0,0 0 0 0 0,0 0 1 0 0,-1 1-56 0 0,-41 35-189 0 0,22-17 241 0 0,1 1-1 0 0,-2 4-51 0 0,14-14 31 0 0,-31 35-4 0 0,3-3 34 0 0,26-30-138 0 0,1 1 0 0 0,1 0 0 0 0,-1 1 77 0 0,9-7 25 0 0,2-7-30 0 0,0-1 0 0 0,1 1 0 0 0,-1-1 0 0 0,0 1 1 0 0,0-1-1 0 0,1 1 0 0 0,-2 0 5 0 0,7-13-1164 0 0,3-6 1009 0 0,42-55-257 0 0,-19 27 329 0 0,-25 37 72 0 0,3-6-58 0 0,0 1-1 0 0,1 1 0 0 0,5-6 70 0 0,-11 13 98 0 0,-4 5 85 0 0,-2 2 11 0 0,-29 38 183 0 0,-13 18 85 0 0,11-16-505 0 0,-13 25-6 0 0,16-21 93 0 0,-15 20 42 0 0,44-64-116 0 0,-1 0-1 0 0,1 0 0 0 0,-1 0 1 0 0,1 0-1 0 0,0 0 0 0 0,0 1 1 0 0,0-2-1 0 0,1 1 0 0 0,-2 3 31 0 0,7-10-292 0 0,-2-1 303 0 0,0 0-1 0 0,1 1 0 0 0,0-1 1 0 0,0 1-1 0 0,2-3-10 0 0,3-2-60 0 0,0 0 0 0 0,-1-2 0 0 0,4-8 60 0 0,12-15-120 0 0,24-27 205 0 0,10-6-85 0 0,-57 67 1 0 0,0 0 18 0 0,0 0 0 0 0,0 0 0 0 0,0 0 0 0 0,0 0 0 0 0,0 0 0 0 0,1-1-19 0 0,-2 2 2 0 0,0 0-1 0 0,0 0 1 0 0,0 1 0 0 0,0-1-1 0 0,0 0 1 0 0,0 0 0 0 0,0 0-1 0 0,0 0 1 0 0,0 0 0 0 0,0 0-1 0 0,0 0 1 0 0,0 0-1 0 0,0 0 1 0 0,0 0 0 0 0,0 0-1 0 0,0 0 1 0 0,0 0 0 0 0,0 0-1 0 0,0 0 1 0 0,0 0 0 0 0,0 0-1 0 0,0 0 1 0 0,0 0-1 0 0,0 0 1 0 0,0 0 0 0 0,0 0-1 0 0,0 0 1 0 0,0 0 0 0 0,0 0-1 0 0,0 0 1 0 0,0 0 0 0 0,0 0-1 0 0,0 0 1 0 0,0 0-1 0 0,0 0 1 0 0,1 0 0 0 0,-1 0-1 0 0,0 0 1 0 0,0 0 0 0 0,0 0-1 0 0,0 0 1 0 0,0 0 0 0 0,0 0-1 0 0,0 0 1 0 0,0 0-1 0 0,0 0 1 0 0,0 0 0 0 0,0 0-1 0 0,0 0 1 0 0,0 0 0 0 0,0 0-1 0 0,0 0 1 0 0,0 0 0 0 0,0 0-1 0 0,0 0 1 0 0,0 0-1 0 0,0 0 1 0 0,0 0 0 0 0,0 0-1 0 0,0 0-1 0 0,-2 3 105 0 0,-2 3-5 0 0,-21 24-31 0 0,2 1-1 0 0,-3 7-68 0 0,-23 41 56 0 0,21-32-78 0 0,19-32-128 0 0,4-8 131 0 0,1 1-1 0 0,-1-1 1 0 0,1 1-1 0 0,1 0 1 0 0,-3 5 19 0 0,6-13-506 0 0,1 0 165 0 0,4-6 28 0 0,3-6 258 0 0,23-38-437 0 0,22-25 492 0 0,-30 44 29 0 0,4-3-183 0 0,22-22 154 0 0,-25 31-122 0 0,-4 3 147 0 0,-20 20-54 0 0,0 4-44 0 0,-3 2 71 0 0,-2 5-6 0 0,0 0-1 0 0,0-1 1 0 0,-1 1-1 0 0,-2 2 9 0 0,-11 15 133 0 0,-18 30 228 0 0,-29 48-451 0 0,38-58-39 0 0,38-66-738 0 0,-4 7 809 0 0,13-22 48 0 0,2 2-1 0 0,1 0 0 0 0,1 1 1 0 0,2 1-1 0 0,13-11 11 0 0,-23 24-58 0 0,-10 11 182 0 0,0 0-1 0 0,2 0-123 0 0,-7 7 4 0 0,0 0-1 0 0,0 0 0 0 0,0 0 1 0 0,0 0-1 0 0,0 0 0 0 0,0 0 0 0 0,0 0 1 0 0,0 0-1 0 0,0 0 0 0 0,0 0 1 0 0,0 0-1 0 0,0 0 0 0 0,0 0 1 0 0,0 0-1 0 0,0 0 0 0 0,0 0 1 0 0,0 0-1 0 0,0 0 0 0 0,0 0 1 0 0,0 0-1 0 0,1 0 0 0 0,-1 0 0 0 0,0 0 1 0 0,0 0-1 0 0,0 0 0 0 0,0 0 1 0 0,0 0-1 0 0,0 0 0 0 0,0 0 1 0 0,0 0-1 0 0,0 0 0 0 0,0 0 1 0 0,0 0-1 0 0,0 0 0 0 0,0 0 0 0 0,0 0 1 0 0,0 0-1 0 0,0 0 0 0 0,0 0 1 0 0,0 0-1 0 0,0 0 0 0 0,0 0 1 0 0,0 0-1 0 0,0 0 0 0 0,0 0 1 0 0,0 0-1 0 0,0 0 0 0 0,0 0 0 0 0,1 0 1 0 0,-1 0-1 0 0,0 0 0 0 0,0 0 1 0 0,0 0-1 0 0,0 0 0 0 0,0 0 1 0 0,0 0-4 0 0,-1 5 138 0 0,-2 5-15 0 0,0-2-42 0 0,-2-1 0 0 0,1 0 0 0 0,-1 1 0 0 0,-1-2 0 0 0,-2 4-81 0 0,-8 10 21 0 0,-68 105-53 0 0,83-123 28 0 0,0-1 0 0 0,0 0 0 0 0,1 1 0 0 0,-1-2 0 0 0,0 2 1 0 0,0-1-1 0 0,0-1 0 0 0,-1 2 4 0 0,2-5-361 0 0,3-2 231 0 0,12-26 5 0 0,9-10 125 0 0,-17 29 23 0 0,1 2-1 0 0,0-1 1 0 0,0 2 0 0 0,1-1-1 0 0,3-1-22 0 0,31-32-67 0 0,-39 39 119 0 0,-3 3-71 0 0,-3 2 6 0 0,1 2 20 0 0,-21 29 434 0 0,-17 22-430 0 0,33-44 135 0 0,-1 1 0 0 0,-2 4-146 0 0,4-6-3 0 0,-1 0-1 0 0,0 0 0 0 0,0 0 1 0 0,-1 0 3 0 0,2-3-41 0 0,3-3-280 0 0,5-8 117 0 0,21-37 203 0 0,2 2-1 0 0,2 0 1 0 0,17-16 1 0 0,-29 38 155 0 0,-27 25-181 0 0,-43 66 492 0 0,45-61-333 0 0,0 1 0 0 0,0 2-133 0 0,-6 9 166 0 0,-55 78-77 0 0,68-100-129 0 0,1 1-70 0 0,-1-1 0 0 0,1-1-1 0 0,-1 2 1 0 0,1-2-1 0 0,-2 3 111 0 0,2-5-400 0 0,1-2-17 0 0,2-1-202 0 0,21-43-214 0 0,26-49 896 0 0,-38 80-38 0 0,-8 12-17 0 0,-1 0-1 0 0,1 0 1 0 0,-1 0-1 0 0,1 0 0 0 0,-2 0 1 0 0,1 0-8 0 0,-2 4 1 0 0,0 0 0 0 0,0 0 0 0 0,0 0 1 0 0,0 0-1 0 0,0 0 0 0 0,0 0 0 0 0,0 0 0 0 0,0 0 1 0 0,0 0-1 0 0,0 0 0 0 0,0 0 0 0 0,0-1 1 0 0,0 1-1 0 0,0 0 0 0 0,0 0 0 0 0,0 0 0 0 0,0 0 1 0 0,0 0-1 0 0,0 0 0 0 0,0 0 0 0 0,0 0 0 0 0,0 0 1 0 0,0 0-1 0 0,0 0 0 0 0,0 0 0 0 0,0 0 0 0 0,0 0 1 0 0,0 0-1 0 0,0 0 0 0 0,0 0 0 0 0,0 0 1 0 0,0 0-1 0 0,0-1 0 0 0,0 1 0 0 0,0 0 0 0 0,0 0 1 0 0,0 0-1 0 0,0 0 0 0 0,0 0 0 0 0,0 0 0 0 0,0 0 1 0 0,0 0-1 0 0,0 0 0 0 0,0 0 0 0 0,0 0 1 0 0,0 0-1 0 0,0 0 0 0 0,0 0 0 0 0,0 0 0 0 0,0 0 1 0 0,0 0-1 0 0,0 0 0 0 0,0 0 0 0 0,0 0 0 0 0,0 0 1 0 0,0 0-1 0 0,0 0-1 0 0,-4 2 158 0 0,-3 2 136 0 0,-24 27 312 0 0,22-23-537 0 0,1 0-1 0 0,-2 4-68 0 0,1-2 47 0 0,-6 6-47 0 0,1-4 128 0 0,-1-1 1 0 0,0 0 0 0 0,0 0-1 0 0,-5 1-128 0 0,-11 3-25 0 0,-30 12 25 0 0,36-16 44 0 0,7-3 86 0 0,0-1 1 0 0,0-1-1 0 0,-14 3-130 0 0,16-6 67 0 0,2-1 0 0 0,-1 0 1 0 0,-1-1-1 0 0,1 0 0 0 0,-6-2-67 0 0,0 0 28 0 0,1 1 1 0 0,-1 2-1 0 0,1 0 0 0 0,-18 4-28 0 0,19-2 213 0 0,-10 8-70 0 0,28-12-105 0 0,1 0 0 0 0,-1 1 0 0 0,0 0-1 0 0,1-1 1 0 0,-1 1 0 0 0,1-1 0 0 0,-1 0-1 0 0,0 1 1 0 0,0 0-38 0 0,1 0 6 0 0,0-1 0 0 0,0 0 0 0 0,0 0 1 0 0,0 0-1 0 0,0 0 0 0 0,0 0 0 0 0,0 0 0 0 0,0 0 0 0 0,0 0 0 0 0,0 0 0 0 0,0 0 0 0 0,0 0 0 0 0,0 0 0 0 0,0 0 0 0 0,0 0 0 0 0,0 0 0 0 0,0 0 1 0 0,0 0-1 0 0,0 0 0 0 0,0 0 0 0 0,0 0 0 0 0,0 0 0 0 0,0 0 0 0 0,0 0 0 0 0,0 1 0 0 0,0-1 0 0 0,0 0 0 0 0,0 0 0 0 0,0 0 0 0 0,0 0 1 0 0,0 0-1 0 0,0 0 0 0 0,0 0 0 0 0,0 0 0 0 0,0 0 0 0 0,0 1-6 0 0,5-1 58 0 0,13-3 212 0 0,-11 1-270 0 0,1 2 0 0 0,-1-3 0 0 0,1 2 0 0 0,-1-1 0 0 0,22-8-21 0 0,-1 2-1 0 0,1 2 0 0 0,13-2 22 0 0,-32 7-105 0 0,-7 1 53 0 0,-1-1 1 0 0,1 1-1 0 0,-1 0 1 0 0,1 0 0 0 0,1 0 51 0 0,-4 0-26 0 0,2 0 1 0 0,-1 0-1 0 0,0 1 1 0 0,0-1-1 0 0,0 0 1 0 0,-1 0-1 0 0,2 1 1 0 0,-1-1-1 0 0,-1 1 1 0 0,1 0 0 0 0,0-1-1 0 0,0 0 1 0 0,0 1-1 0 0,0 1 26 0 0,-1-2-9 0 0,1 0 0 0 0,-1 0 0 0 0,0 1 0 0 0,0-1 1 0 0,0 1-1 0 0,0-1 0 0 0,0 1 0 0 0,0-1 0 0 0,0 0 0 0 0,0 1 0 0 0,0-1 0 0 0,0 1 0 0 0,0-1 0 0 0,0 1 1 0 0,-1-1-1 0 0,1 0 0 0 0,0 0 0 0 0,0 1 0 0 0,0-1 0 0 0,-1 1 0 0 0,1-1 0 0 0,0 1 0 0 0,-1-1 0 0 0,1 0 0 0 0,0 0 1 0 0,0 0 8 0 0,-8 10-190 0 0,5-8 159 0 0,0 1 0 0 0,-1 0 0 0 0,1-1-1 0 0,-1 0 1 0 0,-3 2 31 0 0,-6 3 22 0 0,4-1-26 0 0,3-1 56 0 0,-1-1 0 0 0,1-1 0 0 0,-1 1 0 0 0,-5 1-52 0 0,-9 3-31 0 0,-33 11 144 0 0,-2-2 0 0 0,-5-1-113 0 0,42-12-52 0 0,-24 5 135 0 0,-32 2-83 0 0,59-9 94 0 0,1 1-1 0 0,-7 3-93 0 0,-15 1 418 0 0,29-4-109 0 0,8-1-34 0 0,3-1-19 0 0,3 0-125 0 0,1 0-1 0 0,0-1 0 0 0,0 0 1 0 0,-1 0-1 0 0,1-1 0 0 0,0 0 1 0 0,1 0-131 0 0,-6 1 6 0 0,16-3 147 0 0,0 3 0 0 0,7 0-153 0 0,10-1 52 0 0,-9 0-26 0 0,-4 0-154 0 0,0 0 0 0 0,0-1 0 0 0,4-3 128 0 0,-9 1-373 0 0,1-1-1 0 0,2-2 374 0 0,-6 2-335 0 0,-9 4 149 0 0,-1 0 1 0 0,1-1-1 0 0,-1 0 1 0 0,1 0-1 0 0,1-1 186 0 0,-5 2-109 0 0,5-3-137 0 0,-4 3 98 0 0,-3 0-65 0 0,-9 3 312 0 0,3 1 0 0 0,-20 0 37 0 0,7 0 129 0 0,1 1 0 0 0,-1 1 0 0 0,-12 4-265 0 0,-76 38 144 0 0,101-43-133 0 0,-1-1 1 0 0,2 2 0 0 0,-2-1 0 0 0,2 1 0 0 0,0 0 0 0 0,-1 1-1 0 0,1-1 1 0 0,-5 7-12 0 0,11-12 7 0 0,0 0-1 0 0,0 0 1 0 0,0 0 0 0 0,0 0-1 0 0,0 1 1 0 0,0-1-1 0 0,-1 0 1 0 0,1 0 0 0 0,0 0-1 0 0,0 0 1 0 0,0 0-1 0 0,0 0 1 0 0,0 0 0 0 0,0 0-1 0 0,0 0 1 0 0,0 0-1 0 0,0 1 1 0 0,0-1 0 0 0,0 0-1 0 0,0 0 1 0 0,0 0-1 0 0,0 0 1 0 0,0 0-1 0 0,0 0 1 0 0,0 0 0 0 0,0 0-1 0 0,0 0 1 0 0,0 0-1 0 0,0 0 1 0 0,0 0 0 0 0,0 0-1 0 0,0 0 1 0 0,0 0-1 0 0,0 0 1 0 0,0 0 0 0 0,0 1-1 0 0,0-1 1 0 0,0 0-1 0 0,0 0 1 0 0,0 0 0 0 0,0 0-1 0 0,0 0 1 0 0,0 0-1 0 0,1 0 1 0 0,-1 0-1 0 0,0 0 1 0 0,0 0 0 0 0,0 1-1 0 0,0-1 1 0 0,0 0-1 0 0,0 0 1 0 0,0 0 0 0 0,0 0-1 0 0,0 0 1 0 0,0 0-1 0 0,0 0-6 0 0,8 0 212 0 0,8-3 39 0 0,19-7-15 0 0,-16 4-269 0 0,6 0 33 0 0,-6 2-6 0 0,-4 1 53 0 0,0 1 0 0 0,9-1-47 0 0,-2 0 39 0 0,-13 2-228 0 0,0 0 0 0 0,0 1 0 0 0,6 0 189 0 0,-11 0-96 0 0,-1 1-126 0 0,-3-1 201 0 0,0 0 1 0 0,0 0-1 0 0,0 0 0 0 0,0 0 0 0 0,0 0 0 0 0,0 0 0 0 0,0 0 0 0 0,0 0 1 0 0,0 0-1 0 0,0 0 0 0 0,0 0 0 0 0,0 0 0 0 0,0 0 0 0 0,0 0 1 0 0,0 0-1 0 0,0 0 0 0 0,0 0 0 0 0,0 0 0 0 0,0 0 0 0 0,0 0 21 0 0,-1 0-116 0 0,-1 0 0 0 0,2 0 0 0 0,-2 0 0 0 0,1 0 0 0 0,-1 0 0 0 0,0 1 116 0 0,-1-1-131 0 0,-76 11 407 0 0,66-9-141 0 0,-1 0 94 0 0,-1 0 0 0 0,-8 4-229 0 0,-23 9-159 0 0,43-15 896 0 0,9-2-395 0 0,8-2-184 0 0,6-4-79 0 0,-16 7-43 0 0,0-1 1 0 0,-1 1-1 0 0,1 0 0 0 0,1-1 0 0 0,-2 2 0 0 0,1-1 0 0 0,1 0 0 0 0,-2 1 0 0 0,1 0 1 0 0,1 0-37 0 0,1 0 11 0 0,0 0 1 0 0,0-1-1 0 0,-1 1 0 0 0,1-1 1 0 0,0 0-1 0 0,-1 0 1 0 0,3-2-12 0 0,19-2-94 0 0,-17 2 72 0 0,-8 3-11 0 0,1-1 0 0 0,-1 1 0 0 0,1-1 0 0 0,0 1 0 0 0,-1-1 0 0 0,1 1 0 0 0,-1 0 0 0 0,1 1 0 0 0,-1-1 0 0 0,1 0 0 0 0,0 1 33 0 0,1 0 40 0 0,5 2-191 0 0,-9-3 131 0 0,0 0 0 0 0,1 0-1 0 0,-1 0 1 0 0,0 0 0 0 0,0 0 0 0 0,1 0 0 0 0,-1 0 0 0 0,0 1 0 0 0,0-1 0 0 0,0 0 0 0 0,0 0 0 0 0,0 1 0 0 0,1-1-1 0 0,-1 0 1 0 0,0 0 0 0 0,0 1 0 0 0,0-1 0 0 0,1 0 0 0 0,-1 0 0 0 0,0 0 0 0 0,0 0 0 0 0,0 1 0 0 0,0-1-1 0 0,0 0 1 0 0,0 1 20 0 0,0-1-22 0 0,0 0 0 0 0,0 0-1 0 0,0 0 1 0 0,0 0 0 0 0,-1 0-1 0 0,1 1 1 0 0,0-1 0 0 0,0 0-1 0 0,0 0 1 0 0,-1 0 0 0 0,1 1-1 0 0,0-1 1 0 0,0 0 0 0 0,0 0-1 0 0,0 0 1 0 0,0 0 0 0 0,-1 0-1 0 0,1 1 1 0 0,0-1 0 0 0,0 0-1 0 0,-1 0 1 0 0,1 0 0 0 0,0 0-1 0 0,-1 0 1 0 0,1 0 0 0 0,0 0-1 0 0,0 0 1 0 0,0 0 0 0 0,0 0-1 0 0,-1 0 23 0 0,-7-1-437 0 0,2 1 348 0 0,-2 0 0 0 0,1 0 0 0 0,-2 1 89 0 0,-6 0 23 0 0,-17 1 281 0 0,-31 6-304 0 0,58-8 20 0 0,1 1 0 0 0,0-1 0 0 0,0 2 0 0 0,0-1 0 0 0,0 0 0 0 0,0 1 0 0 0,0 0-1 0 0,1-1 1 0 0,-1 2 0 0 0,-3 1-20 0 0,5-2 140 0 0,1-2-122 0 0,1 0-1 0 0,-1 0 0 0 0,1 0 0 0 0,0 0 1 0 0,0 0-1 0 0,0 0 0 0 0,0 1 0 0 0,0-1 1 0 0,-1 0-1 0 0,1 0 0 0 0,0 0 0 0 0,-1 1 1 0 0,1-1-1 0 0,0 0 0 0 0,0 1 0 0 0,-1-1 1 0 0,1 0-1 0 0,0 0 0 0 0,0 0 0 0 0,0 0 1 0 0,0 0-1 0 0,0 1 0 0 0,0-1 0 0 0,0 1 1 0 0,0-1-1 0 0,0 0 0 0 0,0 1 0 0 0,0-1 1 0 0,0 0-1 0 0,0 0 0 0 0,0 0 0 0 0,0 1-17 0 0,15-3 518 0 0,-10 3-494 0 0,0-2 0 0 0,0 1 0 0 0,1-1 1 0 0,0 0-1 0 0,-1 0 0 0 0,0 0 0 0 0,3-2-24 0 0,13-2 48 0 0,18-3 18 0 0,-15 2-460 0 0,5 0 394 0 0,-7 0-675 0 0,-14 3 181 0 0,-8 1-25 0 0,-4 3 259 0 0,-8 1 77 0 0,7-2 139 0 0,2 1 0 0 0,-2 0 0 0 0,1 0 0 0 0,1 0 0 0 0,-2 0 0 0 0,1 1 0 0 0,0 0 44 0 0,-19 9 32 0 0,-26 18 7 0 0,49-29-42 0 0,0 0 1 0 0,-1 1 0 0 0,1-1 0 0 0,0 0 0 0 0,0 0 0 0 0,0 0 0 0 0,-1 0 0 0 0,1 0 0 0 0,0 0 0 0 0,-1 0-1 0 0,1 0 1 0 0,0 0 0 0 0,-1 0 0 0 0,1 0 0 0 0,0 0 0 0 0,0 0 0 0 0,0 0 0 0 0,-1 0 2 0 0,1 0 8 0 0,0 0 1 0 0,0 0-1 0 0,0 0 1 0 0,0 0-1 0 0,0 0 1 0 0,-1 0 0 0 0,1-1-1 0 0,0 1 1 0 0,0 0-1 0 0,0 0 1 0 0,0 0-1 0 0,0 0 1 0 0,0 0-1 0 0,0-1 1 0 0,0 1-1 0 0,0 0 1 0 0,0 0 0 0 0,0 0-1 0 0,0 0 1 0 0,0-1-1 0 0,0 1 1 0 0,0 0-1 0 0,0 0 1 0 0,0 0-1 0 0,0 0 1 0 0,0 0-1 0 0,0 0-8 0 0,0-1 39 0 0,0 0-1 0 0,1 0 1 0 0,-1 1-1 0 0,0-1 1 0 0,1 0-1 0 0,-1 0 1 0 0,0 1-1 0 0,0-1 1 0 0,1 1-1 0 0,0-1 1 0 0,-1 0-1 0 0,1 1-38 0 0,-1-1 7 0 0,0 1 0 0 0,1 0 1 0 0,0-1-1 0 0,-1 1 0 0 0,1 0 0 0 0,-1-1 0 0 0,0 1 0 0 0,1 0 0 0 0,0 0 0 0 0,-1 0 0 0 0,1 0 0 0 0,-1 0 0 0 0,0 0 0 0 0,1 0 0 0 0,0 0-7 0 0,0 0 35 0 0,0 0 0 0 0,0 0 1 0 0,0 0-1 0 0,-1 0 0 0 0,1-1 0 0 0,1 1 0 0 0,-2-1 0 0 0,2 0-35 0 0,0 1 82 0 0,0-1 0 0 0,1 0 0 0 0,-2 0-1 0 0,1 1 1 0 0,1 0 0 0 0,1-1-82 0 0,15-1 128 0 0,-13 1-86 0 0,0 0-1 0 0,0 0 1 0 0,0 1-1 0 0,0-2 1 0 0,-1 1-1 0 0,1-2 1 0 0,1 1-42 0 0,36-18 8 0 0,-20 11 26 0 0,-2-2 0 0 0,2-1-34 0 0,-14 6-125 0 0,0-1 1 0 0,0 0-1 0 0,4-6 125 0 0,-2 3-281 0 0,10-7 281 0 0,65-41-219 0 0,-45 37-52 0 0,-37 21 346 0 0,-8 1-10 0 0,2 0-47 0 0,-1 0 0 0 0,1-1 0 0 0,0 1 0 0 0,0 1 0 0 0,-1-1 0 0 0,1 1-1 0 0,0-2 1 0 0,0 3 0 0 0,-1-1-18 0 0,-6 4 52 0 0,-18 12 449 0 0,-20 18-501 0 0,32-25 6 0 0,11-8-16 0 0,-1 1-1 0 0,0-1 1 0 0,1 1 0 0 0,0 1 0 0 0,-1-2 0 0 0,2 2 0 0 0,-1 0 0 0 0,0 0 10 0 0,3-4 7 0 0,1 1 0 0 0,-1-1 0 0 0,0 1 0 0 0,0 0 0 0 0,1-1 0 0 0,0 1-7 0 0,0-2 0 0 0,0 1 1 0 0,0-1-1 0 0,0 0 0 0 0,0 0 1 0 0,0 0-1 0 0,0 0 1 0 0,0 0-1 0 0,0 0 0 0 0,0 0 1 0 0,0 0-1 0 0,0 0 1 0 0,0 0-1 0 0,0 0 0 0 0,0 0 1 0 0,0 0-1 0 0,0 0 0 0 0,0 0 1 0 0,0 0-1 0 0,0 0 1 0 0,0 0-1 0 0,0 0 0 0 0,0 0 1 0 0,0 0-1 0 0,0 0 1 0 0,0 1-1 0 0,0-1 0 0 0,0 0 1 0 0,0 0-1 0 0,0 0 0 0 0,0 0 1 0 0,0 0-1 0 0,0 0 1 0 0,0 0-1 0 0,0 0 0 0 0,0 0 1 0 0,0 0-1 0 0,0 0 0 0 0,0 0 1 0 0,0 0-1 0 0,0 0 1 0 0,0 0-1 0 0,0 0 0 0 0,0 0 1 0 0,1 0-1 0 0,5-2 7 0 0,5-6 4 0 0,0 2 42 0 0,-1-1 0 0 0,7-2-53 0 0,-5 3-59 0 0,0-2 0 0 0,0 1 0 0 0,7-7 59 0 0,-5 3-42 0 0,29-23 58 0 0,-23 17-220 0 0,13-7 204 0 0,-27 21-103 0 0,-6 3 91 0 0,-2 3 21 0 0,-21 18-49 0 0,11-9 234 0 0,-2 1-194 0 0,-14 15 173 0 0,-36 42 53 0 0,61-68-249 0 0,2 0-1 0 0,-1 0 1 0 0,1 0 0 0 0,-1 1 0 0 0,1-1-1 0 0,0 0 1 0 0,0 0 0 0 0,0 1-1 0 0,0-1 1 0 0,0 1 0 0 0,1-1 0 0 0,-1 1-1 0 0,1-1 24 0 0,0-2-6 0 0,0 0 1 0 0,0 0-1 0 0,0 1 0 0 0,0-1 0 0 0,0 0 0 0 0,0 0 1 0 0,0 0-1 0 0,0 0 0 0 0,0 0 0 0 0,0 0 0 0 0,0 0 1 0 0,0 0-1 0 0,0 0 0 0 0,0 0 0 0 0,0 1 0 0 0,0-1 1 0 0,0 0-1 0 0,0 0 0 0 0,0 0 0 0 0,0 0 0 0 0,0 0 1 0 0,0 0-1 0 0,0 0 0 0 0,0 0 0 0 0,1 0 0 0 0,-1 0 1 0 0,0 0-1 0 0,0 0 0 0 0,0 0 0 0 0,0 0 0 0 0,0 0 1 0 0,0 0-1 0 0,0 0 0 0 0,0 0 0 0 0,0 0 0 0 0,0 0 0 0 0,0 0 1 0 0,0 0-1 0 0,0 0 0 0 0,0 0 0 0 0,0 0 0 0 0,0 0 1 0 0,0 0-1 0 0,0 0 0 0 0,0 0 0 0 0,0 0 0 0 0,0 0 6 0 0,6-2-156 0 0,2-4 157 0 0,30-32-248 0 0,6-9 247 0 0,-33 34-93 0 0,-5 8-13 0 0,-10 9 27 0 0,-4 3 270 0 0,-1 0 0 0 0,2 0 0 0 0,-6 7-191 0 0,-8 8-269 0 0,17-19 205 0 0,-1 1 59 0 0,1 1 0 0 0,-1-1 0 0 0,1 1-1 0 0,1 0 1 0 0,-2 0 0 0 0,0 3 5 0 0,4-6-180 0 0,2-4 68 0 0,10-23-220 0 0,-11 23 309 0 0,0-1-1 0 0,1 1 1 0 0,-1-1 0 0 0,0 1-1 0 0,0 0 1 0 0,0-1 0 0 0,0 1-1 0 0,0-1 1 0 0,-1-1 23 0 0,1 3 12 0 0,0-1 0 0 0,0 2 1 0 0,-1-2-1 0 0,0 1 0 0 0,1-1 1 0 0,-1 1-1 0 0,1 0 0 0 0,-1 0 0 0 0,0 0 1 0 0,0 0-1 0 0,1-1 0 0 0,-1 2 1 0 0,-1-1-1 0 0,2-1 0 0 0,-1 2 0 0 0,-1-1 1 0 0,0-1-13 0 0,1 2 4 0 0,0-1 0 0 0,0 0 1 0 0,0 0-1 0 0,-1 1 0 0 0,1-1 1 0 0,0 1-1 0 0,-1-1 0 0 0,1 0 0 0 0,-1 1 1 0 0,1 0-1 0 0,0 0 0 0 0,0 0 1 0 0,-1 0-1 0 0,1 0 0 0 0,-1 0 1 0 0,1 0-1 0 0,-1 0 0 0 0,1 0 1 0 0,-1 0-1 0 0,1 0 0 0 0,-2 1-4 0 0,-1 1 9 0 0,-1-2 0 0 0,0 2 0 0 0,1-1-1 0 0,-1 2 1 0 0,1-1 0 0 0,0 0 0 0 0,-1 0-1 0 0,2 1 1 0 0,-2 0-9 0 0,-7 5 10 0 0,9-6-10 0 0,1 0 1 0 0,-1-1-1 0 0,-2 4 0 0 0,-33 27-76 0 0,35-31 115 0 0,0 2-29 0 0,0 0-1 0 0,0 0 0 0 0,-1 0 1 0 0,0 0-1 0 0,0 0 1 0 0,1-1-1 0 0,-3 0-9 0 0,6-1 9 0 0,0-1-1 0 0,-1 0 1 0 0,0 0-1 0 0,0 1 1 0 0,1-1-1 0 0,0 0 1 0 0,-1 0-1 0 0,0 0 1 0 0,0 0-1 0 0,1 0 1 0 0,0 0-1 0 0,-1-1 1 0 0,-1 1-9 0 0,2 0-2 0 0,0 0 1 0 0,0 0-1 0 0,0 0 0 0 0,0 0 1 0 0,0 0-1 0 0,0 0 0 0 0,0 0 0 0 0,0 0 1 0 0,0 0-1 0 0,0 0 0 0 0,0 0 1 0 0,0 0-1 0 0,0 0 0 0 0,0 0 1 0 0,0 0-1 0 0,0 0 0 0 0,0 0 1 0 0,0 0-1 0 0,0 0 0 0 0,0 0 0 0 0,0 0 1 0 0,0 0-1 0 0,0 0 0 0 0,0 0 1 0 0,0 0-1 0 0,0 0 0 0 0,0 0 1 0 0,0 0-1 0 0,0 0 0 0 0,0 0 1 0 0,0 0-1 0 0,-1 0 0 0 0,1 0 0 0 0,0 0 1 0 0,0 0-1 0 0,0 0 0 0 0,0 0 1 0 0,0 0-1 0 0,0 0 0 0 0,0 0 1 0 0,0 0-1 0 0,0 0 0 0 0,0 1 1 0 0,0-1-1 0 0,0 0 0 0 0,0 0 0 0 0,0 0 1 0 0,0 0-1 0 0,0 0 0 0 0,0 0 1 0 0,0 0-1 0 0,0 0 0 0 0,0 0 1 0 0,0 0-1 0 0,0 0 0 0 0,0 0 0 0 0,0 0 1 0 0,0 0-1 0 0,0 0 0 0 0,0 0 1 0 0,0 0-1 0 0,0 0 0 0 0,0 0 1 0 0,0 0 1 0 0,1 0 45 0 0,-1 0 1 0 0,2 1-1 0 0,-1-1 1 0 0,-1 0-1 0 0,1 0 1 0 0,0 0-1 0 0,0 0 1 0 0,0 0-1 0 0,0 0 1 0 0,0 0-1 0 0,0-1-45 0 0,1 1 83 0 0,1 0-1 0 0,-1 0 0 0 0,0 0 1 0 0,0-1-1 0 0,0 0 1 0 0,2 0-83 0 0,-1-1 10 0 0,0 1 1 0 0,0 0 0 0 0,0 0 0 0 0,1 0 0 0 0,-1 1 0 0 0,2-1-11 0 0,5-1 8 0 0,-9 2-4 0 0,-1 0 0 0 0,1 0 0 0 0,-1 0 0 0 0,1 0 0 0 0,0 0 0 0 0,-1 0 0 0 0,1 0 0 0 0,0 0 0 0 0,0 0 0 0 0,-1 1 0 0 0,1-1 0 0 0,0 0 0 0 0,0 1 0 0 0,-1-1 0 0 0,1 1 0 0 0,0-1 0 0 0,-1 0 1 0 0,1 0-1 0 0,-1 1 0 0 0,1 0 0 0 0,-1-1 0 0 0,1 1 0 0 0,0-1 0 0 0,-1 1 0 0 0,0 0 0 0 0,0-1 0 0 0,1 1 0 0 0,-1-1 0 0 0,1 1 0 0 0,-1 0 0 0 0,0 0 0 0 0,1-1 0 0 0,-1 1 0 0 0,0 0 0 0 0,0 0 0 0 0,0-1 0 0 0,0 1 0 0 0,0 0 0 0 0,0 0-4 0 0,0-1 2 0 0,0 0 0 0 0,0 0 0 0 0,0 0 0 0 0,0 0 0 0 0,0 0-1 0 0,0 1 1 0 0,0-1 0 0 0,0 0 0 0 0,0 0 0 0 0,0 1 0 0 0,1-1 0 0 0,-1 0-1 0 0,0 0 1 0 0,0 1 0 0 0,0-1 0 0 0,1 0 0 0 0,-1 0 0 0 0,0 0 0 0 0,0 0 0 0 0,0 0-1 0 0,1 0 1 0 0,-1 0 0 0 0,0 0 0 0 0,0 0 0 0 0,0 0 0 0 0,0 0 0 0 0,0 0-1 0 0,1 1 1 0 0,-1-1 0 0 0,0 0 0 0 0,0 0 0 0 0,1 0 0 0 0,-1 0 0 0 0,0 0-1 0 0,1 0 1 0 0,-1 0 0 0 0,0 0 0 0 0,0 0 0 0 0,0-1 0 0 0,0 1 0 0 0,0 0 0 0 0,1 0-1 0 0,-1 0 1 0 0,0 0 0 0 0,0 0 0 0 0,1 0-2 0 0,11-4-140 0 0,-9 2 154 0 0,1 0 31 0 0,5-1 78 0 0,-9 3-123 0 0,0 0 0 0 0,0 0 0 0 0,0 0 0 0 0,0 0 0 0 0,1 0 0 0 0,-1 0 0 0 0,0 0 0 0 0,1 0 0 0 0,-1 0 0 0 0,1 0 0 0 0,-1 0 0 0 0,0 0 0 0 0,0 0 1 0 0,0 1-1 0 0,0-1 0 0 0,1 0 0 0 0,-1 0 0 0 0,0 0 0 0 0,0 1 0 0 0,1-1 0 0 0,-1 0 0 0 0,0 0 0 0 0,1 0 0 0 0,-1 0 0 0 0,0 0 0 0 0,0 1 0 0 0,0-1 0 0 0,0 0 1 0 0,0 1-1 0 0,0-1 0 0 0,2 3-17 0 0,-1-2-2 0 0,-1-1 1 0 0,0 1-1 0 0,0 1 0 0 0,1-2 1 0 0,-1 1-1 0 0,1 0 1 0 0,-1 0-1 0 0,1 0 1 0 0,-1 1 18 0 0,0-2-1 0 0,0 0 1 0 0,0 1 0 0 0,0-1 0 0 0,0 0-1 0 0,0 1 1 0 0,0-1 0 0 0,0 0 0 0 0,0 0-1 0 0,0 0 1 0 0,0 0 0 0 0,1 1-1 0 0,-1-1 1 0 0,0 0 0 0 0,0 0 0 0 0,1 1-1 0 0,-1-1 1 0 0,0 0 0 0 0,0 0 0 0 0,1 1-1 0 0,-1-1 1 0 0,0 0 0 0 0,0 0 0 0 0,0 0-1 0 0,0 0 1 0 0,1 0 0 0 0,-1 0 0 0 0,0 0-1 0 0,1 0 0 0 0,-1 0 0 0 0,0 0 0 0 0,1 0 0 0 0,-1 1 0 0 0,0-1 0 0 0,0 0 0 0 0,0 0 0 0 0,0 0 0 0 0,1 1-1 0 0,-1-1 1 0 0,0 0 0 0 0,0 0 0 0 0,1 1 0 0 0,-1-1 0 0 0,0 0 0 0 0,0 0 0 0 0,0 0 1 0 0,0 0-1 0 0,1 1-1 0 0,-1-1 1 0 0,0 0-1 0 0,0 1 1 0 0,0-1-1 0 0,0 0 1 0 0,0 0-1 0 0,0 1 1 0 0,0-1-1 0 0,1 0 1 0 0,-1 0-1 0 0,0 0 1 0 0,0 0-1 0 0,1 0 1 0 0,-1 0-1 0 0,0 0 1 0 0,1 1-1 0 0,-1-1 1 0 0,0 0-1 0 0,0 0 1 0 0,0 0-1 0 0,0 0 1 0 0,1 0-1 0 0,-1 0 1 0 0,1 0 1 0 0,-1 0 9 0 0,0 0 0 0 0,1 0 0 0 0,-1 0 0 0 0,0 0 0 0 0,0 1 0 0 0,0-1 0 0 0,0 0-1 0 0,1 0 1 0 0,-1 0 0 0 0,0 0 0 0 0,1 0 0 0 0,-1 1 0 0 0,0-1 0 0 0,1 0 0 0 0,-1 0 0 0 0,0 0 0 0 0,0 0 0 0 0,0 0 0 0 0,0 0 0 0 0,0 1 0 0 0,0-1 0 0 0,0 0-9 0 0,1 1-7 0 0,0 0 0 0 0,-1-1-1 0 0,1 0 1 0 0,-1 0 0 0 0,1 0-1 0 0,-1 1 1 0 0,1-1 0 0 0,0 0 0 0 0,-1 1-1 0 0,0-1 1 0 0,1 0 0 0 0,0 0-1 0 0,0 0 1 0 0,-1 0 0 0 0,1 1-1 0 0,0-1 8 0 0,1 0-44 0 0,-1 0 58 0 0,0 0 0 0 0,-1 1 0 0 0,1-1 0 0 0,-1 1-1 0 0,1-1 1 0 0,0 1 0 0 0,-1-1 0 0 0,0 0 0 0 0,1 1 0 0 0,-1-1 0 0 0,1 1 0 0 0,-1 0 0 0 0,1-1-14 0 0,-1 1-16 0 0,0 0-1 0 0,0-1 1 0 0,1 1 0 0 0,0-1 0 0 0,-1 0 0 0 0,1 1 0 0 0,-1 0 0 0 0,0-1 0 0 0,1 1 0 0 0,0-1 0 0 0,-1 0 0 0 0,1 0 0 0 0,-1 1 0 0 0,1-1 0 0 0,0 1 16 0 0,4 1 35 0 0,-5-2-32 0 0,0 0 0 0 0,0 0 1 0 0,1 0-1 0 0,-1 1 0 0 0,0-1 0 0 0,0 0 1 0 0,0 0-1 0 0,1 0 0 0 0,-1 0 0 0 0,0 0 1 0 0,0 0-1 0 0,0 0 0 0 0,0 0 0 0 0,0 0 1 0 0,1 1-1 0 0,-1-1 0 0 0,0 0 0 0 0,0 0 1 0 0,1 0-1 0 0,-1-1 0 0 0,0 1 1 0 0,0 0-1 0 0,1 0 0 0 0,-1 0 0 0 0,0 0 1 0 0,0 0-1 0 0,0 0 0 0 0,0 0 0 0 0,0 0-3 0 0,0 0 1 0 0,1-1 0 0 0,-1 1 0 0 0,0 0 0 0 0,0 0-1 0 0,1 0 1 0 0,-1 0 0 0 0,0 0 0 0 0,0 0 0 0 0,1 0 0 0 0,-1 0-1 0 0,0 0 1 0 0,0 0 0 0 0,0 0 0 0 0,0 0 0 0 0,0 0 0 0 0,1 0-1 0 0,-1 0 1 0 0,0 0 0 0 0,0 0 0 0 0,1 0 0 0 0,-1 0 0 0 0,0 1-1 0 0,0-1 1 0 0,1 0 0 0 0,-1 0 0 0 0,0 0 0 0 0,0 0 0 0 0,0 1 0 0 0,0-1-1 0 0,0 0 1 0 0,0 0 0 0 0,0 0 0 0 0,0 0 0 0 0,0 0 0 0 0,1 0-1 0 0,-1 0 1 0 0,0 0 0 0 0,0 1 0 0 0,0-1 0 0 0,0 0 0 0 0,0 0-1 0 0,0 1 1 0 0,0-1 0 0 0,0 0-1 0 0,2 11-48 0 0,-2-8-81 0 0,3-1-76 0 0,-3-1 199 0 0,0-1-1 0 0,1 0 1 0 0,-1 0 0 0 0,0 0 0 0 0,0 0-1 0 0,1 0 1 0 0,-1 1 0 0 0,0-1 0 0 0,0 0 0 0 0,0 0-1 0 0,0 0 1 0 0,0 1 0 0 0,0-1 0 0 0,0 0-1 0 0,0 0 1 0 0,0 0 0 0 0,1 0 0 0 0,-1 0 0 0 0,0 1-1 0 0,0-1 1 0 0,0 0 6 0 0,1 3 40 0 0,0 0 0 0 0,0 0 0 0 0,1-1 0 0 0,0 3-40 0 0,2 1-84 0 0,-4-5 43 0 0,0 0-1 0 0,1 1 1 0 0,0-1 0 0 0,0 0-1 0 0,-1 0 1 0 0,0 1 0 0 0,0-1 41 0 0,0-1 4 0 0,0 1 0 0 0,0-1 0 0 0,0 1 0 0 0,0-1 0 0 0,0 1 0 0 0,0-1 1 0 0,0 0-1 0 0,0 0 0 0 0,1 0 0 0 0,-1 1 0 0 0,0-1 0 0 0,0 1 0 0 0,0-1 0 0 0,1 1 0 0 0,-1-1 1 0 0,0 0-1 0 0,0 0 0 0 0,1 0 0 0 0,-1 0 0 0 0,0 1-4 0 0,3 3-168 0 0,-3-3 120 0 0,0-1 48 0 0,0 1 0 0 0,0-1 0 0 0,0 0 0 0 0,0 0 1 0 0,0 0-1 0 0,0 0 0 0 0,0 0 0 0 0,0 0 1 0 0,0 0-1 0 0,0 0 0 0 0,0 0 0 0 0,0 1 1 0 0,0-1-1 0 0,0 0 0 0 0,0 0 0 0 0,0 0 0 0 0,0 0 1 0 0,0 0-1 0 0,0 0 0 0 0,0 0 0 0 0,0 0 1 0 0,0 0-1 0 0,1 0 0 0 0,-1 0 0 0 0,0 0 0 0 0,0 0 1 0 0,0 1-1 0 0,0-1 0 0 0,0 0 0 0 0,0 0 1 0 0,0 0-1 0 0,0 0 0 0 0,0 0 0 0 0,0 0 1 0 0,1 0-1 0 0,-1 0 0 0 0,0 0 0 0 0,0 0 0 0 0,0 0 1 0 0,0 0-1 0 0,0 0 0 0 0,0 0 0 0 0,0 0 1 0 0,0 0-1 0 0,1 0 0 0 0,-1 0-4 0 0,0 0 0 0 0,0 0 0 0 0,0 0 1 0 0,0 0-1 0 0,1 1 0 0 0,-1-1 0 0 0,0 0 1 0 0,1 1-1 0 0,-1-1 0 0 0,0 1 0 0 0,0-1 0 0 0,0 0 1 0 0,1 0-1 0 0,-1 0 0 0 0,0 1 0 0 0,0-1 1 0 0,0 1-1 0 0,0-1 0 0 0,0 1 0 0 0,0-1 1 0 0,0 0-1 0 0,0 0 0 0 0,0 0 0 0 0,0 1 0 0 0,0-1 1 0 0,0 1-1 0 0,0-1 0 0 0,0 1 0 0 0,0-1 1 0 0,0 0-1 0 0,-1 0 0 0 0,1 1 0 0 0,0-1 1 0 0,0 0-1 0 0,-1 1 4 0 0,1-1-52 0 0,0 1 48 0 0,0 0 1 0 0,-1 0 0 0 0,1 0-1 0 0,0 0 1 0 0,0 0-1 0 0,0 0 1 0 0,0 0 0 0 0,1 1 3 0 0,-1-2-243 0 0,0 2 193 0 0,0 4 0 0 0,0-6 53 0 0,0 0-1 0 0,0 0 1 0 0,0 1 0 0 0,0-1 0 0 0,0 0 0 0 0,0 0 0 0 0,0 0 0 0 0,0 0-1 0 0,1 0 1 0 0,-1 0 0 0 0,0 0 0 0 0,0 0 0 0 0,0 0 0 0 0,0 1 0 0 0,0-1-1 0 0,0 0 1 0 0,1 0 0 0 0,-1 0 0 0 0,0 0 0 0 0,0 0 0 0 0,0 0-1 0 0,0 1 1 0 0,0-1 0 0 0,0 0 0 0 0,0 0 0 0 0,0 0 0 0 0,0 0 0 0 0,1 0-1 0 0,-1 0 1 0 0,0 0 0 0 0,0 0 0 0 0,0 0-3 0 0,1 1 4 0 0,-1-1 0 0 0,1 0 0 0 0,-1 0 0 0 0,0 0 0 0 0,0 1 0 0 0,0-1 0 0 0,0 1 0 0 0,0-1 0 0 0,1 0 0 0 0,-1 0 0 0 0,0 1 0 0 0,0 0 0 0 0,0-1 0 0 0,0 1 0 0 0,0-1 0 0 0,1 0 0 0 0,-1 0 0 0 0,0 1 0 0 0,-1 0-4 0 0,2 0 57 0 0,-1-1-59 0 0,0 0 0 0 0,0 1 0 0 0,0-1-1 0 0,0 0 1 0 0,1 1 0 0 0,-1-1 0 0 0,0 0-1 0 0,0 1 1 0 0,0-1 0 0 0,0 0 0 0 0,0 0 0 0 0,0 0-1 0 0,1 0 1 0 0,-1 0 0 0 0,0 0 0 0 0,0 0-1 0 0,1 0 1 0 0,-1 1 2 0 0,4 2-13 0 0,-4-2 17 0 0,1 0 0 0 0,0-1 0 0 0,0 0 0 0 0,-1 1 1 0 0,0 0-1 0 0,0 0 0 0 0,1-1 0 0 0,-1 1 0 0 0,1 0 0 0 0,-1 0 0 0 0,0 0 0 0 0,1 0 1 0 0,-1 0-1 0 0,0-1 0 0 0,0 1 0 0 0,0 0 0 0 0,0 0 0 0 0,0-1 0 0 0,0 2 0 0 0,0-1 0 0 0,0-1 1 0 0,0 1-1 0 0,-1 1-4 0 0,1 0-27 0 0,0-1 0 0 0,0 2-1 0 0,0-1 1 0 0,0 0 0 0 0,0 0 0 0 0,1 1 27 0 0,-1-2-3 0 0,0-1 0 0 0,0 1 1 0 0,0-1-1 0 0,0 1 0 0 0,0-1 0 0 0,0 0 0 0 0,0 1 0 0 0,0 0 0 0 0,0-1 0 0 0,0 1 1 0 0,1-1-1 0 0,-1 0 0 0 0,0 0 0 0 0,1 1 0 0 0,-1-1 0 0 0,1 1 0 0 0,-1-1 1 0 0,0 1-1 0 0,0-1 0 0 0,0 0 0 0 0,1 0 3 0 0,-1 0 3 0 0,1 0 1 0 0,-1 0-1 0 0,0 1 1 0 0,0-1-1 0 0,0 0 1 0 0,1 0-1 0 0,-1 0 1 0 0,0 0-1 0 0,0 0 1 0 0,0 1-1 0 0,0-1 1 0 0,0 0-1 0 0,0 0 0 0 0,0 0 1 0 0,0 1-1 0 0,0-1 1 0 0,0 0-1 0 0,0 0 1 0 0,0 0-1 0 0,0 0 1 0 0,1 0-1 0 0,-1 0 1 0 0,0 0-4 0 0,0 1 0 0 0,0-1 0 0 0,0 0 0 0 0,0 0 0 0 0,0 0 0 0 0,0 0 1 0 0,0 0-1 0 0,0 1 0 0 0,0-1 0 0 0,0 0 0 0 0,0 0 0 0 0,0 0 1 0 0,0 0-1 0 0,0 0 0 0 0,0 0 0 0 0,0 1 0 0 0,0-1 0 0 0,0 0 1 0 0,0 0-1 0 0,0 0 0 0 0,1 0 0 0 0,-1 0 0 0 0,0 0 1 0 0,0 0-1 0 0,0 0 0 0 0,0 0 0 0 0,0 0 0 0 0,0 0 0 0 0,0 0 1 0 0,1 0-1 0 0,-1 0 0 0 0,0 0 0 0 0,0 0 0 0 0,0 0 0 0 0,0 0 1 0 0,0 0-1 0 0,0 0 0 0 0,0 0 0 0 0,0 0 0 0 0,0 0 0 0 0,0 0 1 0 0,0 0-1 0 0,0 0 0 0 0,1 0 0 0 0,-1 0 0 0 0,0 0 0 0 0,0 0 1 0 0,0 0-1 0 0,0 0 0 0 0,0 0 0 0 0,1 0 4 0 0,-1 0 0 0 0,0 0 0 0 0,0 0 0 0 0,1 0 0 0 0,-1-1 0 0 0,0 1 0 0 0,0 0 0 0 0,0 0-1 0 0,0 0 1 0 0,1 0 0 0 0,-1-1 0 0 0,0 1 0 0 0,1 0 0 0 0,-1 0 0 0 0,0 0 0 0 0,1 0 0 0 0,-1 0-4 0 0,2 3-62 0 0,-1-1 28 0 0,2-1 149 0 0,0 2-24 0 0,-3-3-91 0 0,0 1 0 0 0,0 0-1 0 0,0-1 1 0 0,1 0 0 0 0,-1 0-1 0 0,1 1 1 0 0,0-1 0 0 0,-1 1-1 0 0,0-1 1 0 0,0 1 0 0 0,1-1-1 0 0,0 0 1 0 0,-1 0 0 0 0,1 0-1 0 0,-1 0 1 0 0,0 1 0 0 0,1-1-1 0 0,0 0 1 0 0,0 0 0 0 0,-1 0-1 0 0,0 0 1 0 0,1 0 0 0 0,0 0-1 0 0,-1 0 1 0 0,1 0 0 0 0,-1 0-1 0 0,1 0 1 0 0,-1 0 0 0 0,1 0-1 0 0,0 0 1 0 0,-1-1-1 0 0,0 1 1 0 0,1 0 0 0 0,0 0-1 0 0,-1 0 1 0 0,1 0 0 0 0,-1-1-1 0 0,0 1 1 0 0,1-1 0 0 0,-1 1-1 0 0,1-1 1 0 0,0 1 0 0 0,-1 0-1 0 0,0 0 1 0 0,0-1 0 0 0,0 0-1 0 0,1 1 1 0 0,-1 0 1 0 0,0-1-1 0 0,0 1 1 0 0,0 0-1 0 0,1 0 0 0 0,-1 0 1 0 0,0 0-1 0 0,0 0 1 0 0,0 0-1 0 0,1 0 1 0 0,-1 0-1 0 0,0 0 0 0 0,0 0 1 0 0,0 0-1 0 0,0 0 1 0 0,0 0-1 0 0,0 0 1 0 0,0 0-1 0 0,0 0 0 0 0,1 0 1 0 0,-1 0-1 0 0,0 0 1 0 0,0 0-1 0 0,0 0 0 0 0,1 0 1 0 0,-1 0-1 0 0,0 0 1 0 0,0 0-1 0 0,0 0 1 0 0,1 0-1 0 0,-1 0 0 0 0,0 0 1 0 0,0 0-1 0 0,5 5 106 0 0,-5-5-106 0 0,0 0 0 0 0,0 0 0 0 0,0 0-1 0 0,0 0 1 0 0,1 0 0 0 0,-1 0 0 0 0,0 0 0 0 0,0 0-1 0 0,0 0 1 0 0,0 0 0 0 0,0 0 0 0 0,0 0-1 0 0,0 0 1 0 0,0 0 0 0 0,0 0 0 0 0,0 0 0 0 0,1 0-1 0 0,-1 0 1 0 0,0 0 0 0 0,0 0 0 0 0,0 0-1 0 0,0 0 1 0 0,1 0 0 0 0,-1 0 0 0 0,0 0 0 0 0,0 0-1 0 0,0 0 1 0 0,0 0 0 0 0,1 0 0 0 0,-1-1-1 0 0,0 1 1 0 0,0 0 0 0 0,0 0 0 0 0,0 0 0 0 0,0 0-1 0 0,0 0 1 0 0,0 0 0 0 0,0-1 0 0 0,0 1-1 0 0,0 0 1 0 0,0 0 0 0 0,0 0 0 0 0,0 0 0 0 0,0 0-1 0 0,0 0 1 0 0,0 0-1 0 0,0 0 0 0 0,0 0-1 0 0,1-1 1 0 0,-1 1 0 0 0,0 0-1 0 0,0 0 1 0 0,0-1-1 0 0,1 1 1 0 0,-1 0 0 0 0,0 0-1 0 0,0 0 1 0 0,0 0 0 0 0,1 0-1 0 0,-1-1 1 0 0,0 1 0 0 0,0 0-1 0 0,0 0 1 0 0,0 0 0 0 0,0 0-1 0 0,0 0 1 0 0,1 0-1 0 0,-1 0 1 0 0,0 0 0 0 0,1 0-1 0 0,-1 0 2 0 0,10-7 134 0 0,-2 2-48 0 0,-2 1-27 0 0,-5 3-46 0 0,-1 0 1 0 0,1 1 0 0 0,0-1-1 0 0,0 0 1 0 0,-1 0 0 0 0,1 1-1 0 0,0 0 1 0 0,0-1 0 0 0,0 1-1 0 0,0-1 1 0 0,0 1 0 0 0,0-1-1 0 0,0 1 1 0 0,0 0-14 0 0,1 0 3 0 0,-1 0 1 0 0,1-1 0 0 0,0 1-1 0 0,-1-1 1 0 0,1 0-1 0 0,-1 1 1 0 0,1 0-1 0 0,-1-1 1 0 0,1 0 0 0 0,-1 0-1 0 0,1 0-3 0 0,5-4 34 0 0,2-1-96 0 0,-5 0 105 0 0,-2 5-31 0 0,0-1 1 0 0,-1 2 0 0 0,0-1 0 0 0,1-1 0 0 0,-1 2 0 0 0,1-1 0 0 0,-1-1 0 0 0,1 2 0 0 0,-1-1-1 0 0,1 1 1 0 0,-1-1 0 0 0,1 0 0 0 0,1 1-13 0 0,-2 0-2 0 0,0 0 0 0 0,-1 0 0 0 0,1-1-1 0 0,-1 1 1 0 0,1-1 0 0 0,0 1 0 0 0,0 0 0 0 0,-1-1 0 0 0,0 1-1 0 0,1 0 1 0 0,0-1 0 0 0,-1 1 0 0 0,1-1 0 0 0,-1 0-1 0 0,0 1 1 0 0,1-1 2 0 0,5-4 91 0 0,-6 5-96 0 0,1 0 0 0 0,-1 0 0 0 0,0 0 0 0 0,1-1 0 0 0,-1 1 0 0 0,0 0 0 0 0,0 0 0 0 0,0 0 0 0 0,0 0 0 0 0,1 0 0 0 0,-1 0 0 0 0,0 0 0 0 0,1 0 0 0 0,-1 0 0 0 0,0 0 0 0 0,1 0 0 0 0,-1 0 0 0 0,0 0 0 0 0,0 0 0 0 0,0 0 0 0 0,1 0 0 0 0,-1 0 0 0 0,1 1 6 0 0,-1-1 2 0 0,1 0 1 0 0,-1 0 0 0 0,0 0 0 0 0,0 1 0 0 0,1-1-1 0 0,-1 0 1 0 0,1 0 0 0 0,-1 0 0 0 0,1 0 0 0 0,-1 0-1 0 0,0 0 1 0 0,1 0 0 0 0,-1 0 0 0 0,1-1 0 0 0,-1 1 0 0 0,1 0-1 0 0,-1 0 1 0 0,0 0 0 0 0,0 0 0 0 0,1-1 0 0 0,-1 1-1 0 0,1 0 1 0 0,-1-1 0 0 0,1 1-4 0 0,8-8-96 0 0,0 0 159 0 0,-1 6-60 0 0,-7 1 0 0 0,-1 1 1 0 0,0 0-1 0 0,0-1 1 0 0,1 1-1 0 0,0 0 1 0 0,-1 0-1 0 0,1 0 0 0 0,-1 0 1 0 0,1-1-1 0 0,-1 1 1 0 0,1 0-1 0 0,0 0 1 0 0,-1 0-4 0 0,0 1-1 0 0,1-1 0 0 0,-1 0 0 0 0,1 0 1 0 0,-1 0-1 0 0,1 0 0 0 0,-1 0 0 0 0,0 0 1 0 0,0-1-1 0 0,1 1 0 0 0,-1 0 0 0 0,1 0 1 0 0,-1 0-1 0 0,1 0 0 0 0,-1 0 0 0 0,0 0 1 0 0,0 0-1 0 0,0 0 0 0 0,1-1 0 0 0,-1 1 1 0 0,0 0-1 0 0,1-1 0 0 0,-1 1 0 0 0,1 0 1 0 0,-1-1 0 0 0,0 1-1 0 0,0-1 0 0 0,1 0 1 0 0,-1 0-1 0 0,1 1 1 0 0,0-1-1 0 0,-1 0 1 0 0,1 1-1 0 0,-1-1 1 0 0,1 1-1 0 0,0-1 1 0 0,-1 1-1 0 0,1-1 1 0 0,0 0-1 0 0,-1 1 1 0 0,1 0-1 0 0,1 0 1 0 0,-2 0-1 0 0,1-1 1 0 0,0 1-1 0 0,0 0 1 0 0,-1 0-1 0 0,1-1 1 0 0,1 1 0 0 0,-2 0 2 0 0,0 0 0 0 0,1 0 0 0 0,-1 0 0 0 0,1 0 0 0 0,0 0 0 0 0,-1 0 0 0 0,0 0 0 0 0,1-1 0 0 0,-1 1 0 0 0,1 0 0 0 0,-1 0 0 0 0,1 0 0 0 0,-1 0 0 0 0,0 0 0 0 0,0-1 0 0 0,1 1 0 0 0,-1-1 0 0 0,1 1-2 0 0,2-2-22 0 0,4 0 28 0 0,6-5 112 0 0,-5 5-158 0 0,7-8-148 0 0,-2 6 412 0 0,-11 3-136 0 0,1 1-70 0 0,-2 0-23 0 0,0 0 1 0 0,-1 0 0 0 0,1 0-1 0 0,-1-1 1 0 0,0 1 0 0 0,1 0-1 0 0,-1 0 1 0 0,1-1 0 0 0,-1 1-1 0 0,1 0 1 0 0,-1-1 0 0 0,0 1 0 0 0,0 0-1 0 0,1 0 1 0 0,-1 0 0 0 0,0-1-1 0 0,1 1 1 0 0,-1-1 0 0 0,1 1-1 0 0,-1-1 5 0 0,0 1-1 0 0,0 0-1 0 0,0 0 1 0 0,0 0-1 0 0,0 0 0 0 0,0-1 1 0 0,1 1-1 0 0,-1 0 1 0 0,0 0-1 0 0,1-1 0 0 0,-1 1 1 0 0,0 0-1 0 0,1 0 1 0 0,-1 0-1 0 0,0-1 0 0 0,0 1 1 0 0,0 0-1 0 0,1 0 2 0 0,0 0-104 0 0,0 0 97 0 0,0-3 108 0 0,0 2-101 0 0,7-11 9 0 0,-8 11-18 0 0,1 1-9 0 0,-1-1 0 0 0,0 1 0 0 0,0 0 0 0 0,1 0 0 0 0,-1 0 0 0 0,0-1 0 0 0,0 1-1 0 0,0-1 1 0 0,0 1 0 0 0,0-1 0 0 0,0 1 0 0 0,0 0 0 0 0,0 0 0 0 0,0-1 0 0 0,0 1 0 0 0,0-1 0 0 0,0 1 0 0 0,0-1 0 0 0,0 1 0 0 0,0 0 0 0 0,0 0 0 0 0,0-1 0 0 0,-1 1 0 0 0,1-1 0 0 0,0 1 0 0 0,0-1 18 0 0,-2-1-18 0 0,2 1 3 0 0,0-1 0 0 0,-1 1 0 0 0,0-2 0 0 0,1 2-1 0 0,-1-1 1 0 0,1 0 0 0 0,0 1 0 0 0,0-2 15 0 0,0 2 23 0 0,0-1-1 0 0,0 0 0 0 0,0 1 1 0 0,0-1-1 0 0,-1 1 1 0 0,1-2-1 0 0,-1 2 0 0 0,0-1-22 0 0,-1-4-3 0 0,2 5-3 0 0,0 0 1 0 0,0 1-1 0 0,0-1 0 0 0,0 0 0 0 0,-1 0 1 0 0,1 1-1 0 0,0-1 0 0 0,0 0 1 0 0,0 1-1 0 0,-1-1 0 0 0,1 1 0 0 0,-1-2 6 0 0,0 2 6 0 0,1-1 0 0 0,0 1 0 0 0,0-1 0 0 0,0 0 0 0 0,0 1 0 0 0,-1-1-1 0 0,1 1 1 0 0,0-1 0 0 0,0 0 0 0 0,0 0-6 0 0,0 1 5 0 0,0 0 0 0 0,0 0-1 0 0,0-1 1 0 0,0 1 0 0 0,0-1 0 0 0,0 1 0 0 0,-1 0 0 0 0,1-1-1 0 0,0 1 1 0 0,0 0 0 0 0,0 0 0 0 0,0-1 0 0 0,-1 1-1 0 0,1 0 1 0 0,0-1 0 0 0,0 1 0 0 0,0 0 0 0 0,0-1 0 0 0,0 1-1 0 0,0 0 1 0 0,-1 0 0 0 0,1 0 0 0 0,-1 0-5 0 0,0-9 279 0 0,-1 4-196 0 0,2 5-86 0 0,-1 0 1 0 0,1-1-1 0 0,0 1 0 0 0,0 0 1 0 0,0 0-1 0 0,0 0 0 0 0,0-1 1 0 0,0 1-1 0 0,0-1 1 0 0,0 1-1 0 0,0-1 0 0 0,0 1 1 0 0,0 0-1 0 0,0 0 1 0 0,0-1 2 0 0,-1-7 133 0 0,0 7-106 0 0,1-1 0 0 0,0 1 0 0 0,0-1 0 0 0,0 1 0 0 0,0-1 1 0 0,0 1-1 0 0,0-1 0 0 0,0 1 0 0 0,1-1-27 0 0,0-1-2 0 0,-1-1-1 0 0,1 1 1 0 0,-1-1-1 0 0,0 0 1 0 0,0-3 2 0 0,0 2-5 0 0,0 1 43 0 0,-1 0 0 0 0,1 1 1 0 0,-1-1-1 0 0,0 1 1 0 0,-1-2-39 0 0,-3-8 10 0 0,4 11-9 0 0,0 0-1 0 0,0 0 0 0 0,0-1 0 0 0,-1 1 0 0 0,0-1 0 0 0,-3-7 93 0 0,0 1-84 0 0,4 7 7 0 0,0 2 0 0 0,0-2-1 0 0,1 1 1 0 0,-1 0 0 0 0,0-1 0 0 0,1 1 0 0 0,-1 0 0 0 0,1 0 0 0 0,0-2-16 0 0,-1-1-155 0 0,0 2 170 0 0,1-1 0 0 0,-1 1 0 0 0,1 0 1 0 0,0 0-1 0 0,0-1 0 0 0,0 1 0 0 0,0-1 1 0 0,1 1-1 0 0,-1 0 0 0 0,1-1-15 0 0,0 0-25 0 0,-1 0 0 0 0,1 0 0 0 0,-1-1 0 0 0,0 1 1 0 0,0 0-1 0 0,0-2 25 0 0,0 2-90 0 0,0 2 92 0 0,0 1-1 0 0,0 0 0 0 0,0 0 0 0 0,0 0 1 0 0,1 0-1 0 0,-1-1 0 0 0,0 1 0 0 0,0 0 0 0 0,0 0 1 0 0,0 0-1 0 0,0-1 0 0 0,-1 1 0 0 0,1 0 1 0 0,0 0-1 0 0,0 0 0 0 0,0 0 0 0 0,0 0 1 0 0,0 0-1 0 0,0 0 0 0 0,0 0 0 0 0,0 0 1 0 0,0 0-1 0 0,0-1 0 0 0,0 1 0 0 0,-1 0 0 0 0,1 0 1 0 0,0 0-1 0 0,0 0 0 0 0,0 0 0 0 0,0 0 1 0 0,0-1-1 0 0,0 1 0 0 0,0 0 0 0 0,0 0 1 0 0,0 0-1 0 0,0 0 0 0 0,0 0 0 0 0,-1 0 0 0 0,1 0 1 0 0,0 0-1 0 0,0 0 0 0 0,0 0 0 0 0,0 0 1 0 0,-1 0-1 0 0,1 0 0 0 0,0 0 0 0 0,0 0 1 0 0,0 0-1 0 0,-1 0 0 0 0,1 0 0 0 0,0 0 1 0 0,0 0-1 0 0,0 0 0 0 0,0 0 0 0 0,0 0 0 0 0,0 0 1 0 0,0 0-1 0 0,0 0 0 0 0,0 1 0 0 0,0-1 1 0 0,0 0-1 0 0,-1 0 0 0 0,1 0 0 0 0,0 0-1 0 0,-8 7 42 0 0,8-7-45 0 0,-17 19 277 0 0,1 0 0 0 0,-12 19-274 0 0,3-4 240 0 0,11-13-222 0 0,-5 10-18 0 0,-5 7-15 0 0,13-20 27 0 0,1-1 0 0 0,-4 10-12 0 0,13-26-18 0 0,1 1 1 0 0,-1-1 0 0 0,0 1 0 0 0,1-1-1 0 0,-1 1 1 0 0,1-1 0 0 0,0 1 0 0 0,0-1-1 0 0,0 1 1 0 0,0-1 0 0 0,-1 1 0 0 0,2 0 0 0 0,-1-1 16 0 0,0-1 1 0 0,0 0 0 0 0,0 0-1 0 0,0 0 1 0 0,0 0 0 0 0,0 0-1 0 0,0 0 1 0 0,0 0-1 0 0,0 0 1 0 0,0 1 0 0 0,0-1-1 0 0,0 0 1 0 0,0 0 0 0 0,0 0-1 0 0,0 0 1 0 0,0 0-1 0 0,0 0 1 0 0,0 0 0 0 0,0 0-1 0 0,0 0 1 0 0,0 0-1 0 0,0 0 1 0 0,0 0 0 0 0,0 0-1 0 0,0 0 1 0 0,0 0 0 0 0,0 0-1 0 0,1 0 1 0 0,-1 0-1 0 0,0 0 1 0 0,0 0 0 0 0,0 0-1 0 0,0 0 1 0 0,0 0 0 0 0,0 0-1 0 0,0 0 1 0 0,0 0-1 0 0,0 0 1 0 0,0 0 0 0 0,1 0-1 0 0,-1 0 1 0 0,0 0 0 0 0,4-2-1 0 0,4-5-115 0 0,-2-3 27 0 0,3-7 89 0 0,1-2-80 0 0,2-4 108 0 0,-1-1-1 0 0,-1 0 1 0 0,-1 0 0 0 0,4-23-28 0 0,-12 43-6 0 0,3-12-18 0 0,-4 15 45 0 0,0 0-1 0 0,0-1 0 0 0,1 2 0 0 0,-1-2 1 0 0,0 1-1 0 0,0 0 0 0 0,-1 0 0 0 0,1 0 0 0 0,0 0 1 0 0,0-1-1 0 0,0 2 0 0 0,0-2-20 0 0,-1 2 6 0 0,1 0 1 0 0,0 0-1 0 0,0-1 0 0 0,0 1 0 0 0,0 0 0 0 0,0 0 0 0 0,0 0 1 0 0,0 0-1 0 0,0 0 0 0 0,-1 0 0 0 0,1 0 0 0 0,0 0 1 0 0,0 0-1 0 0,0 0 0 0 0,0 0 0 0 0,0 0 0 0 0,-1 0 0 0 0,1 0 1 0 0,0 0-1 0 0,0 0 0 0 0,0 0 0 0 0,0 0 0 0 0,0 0 0 0 0,0 0 1 0 0,0 0-1 0 0,0 0 0 0 0,0 0 0 0 0,0 0 0 0 0,0 0 1 0 0,-1 0-1 0 0,1 0 0 0 0,0 0 0 0 0,0 0 0 0 0,0 0-6 0 0,-5 3 123 0 0,-6 7-5 0 0,10-8-97 0 0,-6 6 45 0 0,1 0-1 0 0,0 0 1 0 0,1 1-1 0 0,-1 1 1 0 0,-1 6-66 0 0,-5 8-16 0 0,2-6 6 0 0,1 2-1 0 0,0-1 11 0 0,5-7 31 0 0,2-2-1 0 0,-1 0 1 0 0,0 2 0 0 0,0 6-31 0 0,2 0 37 0 0,1-17-48 0 0,0 0 0 0 0,1 0 0 0 0,-1 0 0 0 0,0 1 0 0 0,0-2-1 0 0,0 2 1 0 0,0-1 0 0 0,1 0 0 0 0,0 0 0 0 0,-1 0 0 0 0,1 0-1 0 0,-1 0 1 0 0,1 0 0 0 0,0 0 11 0 0,-1-1-14 0 0,1 1 1 0 0,-1-1-1 0 0,0 1 0 0 0,0-1 1 0 0,1 0-1 0 0,0 0 0 0 0,-1 0 1 0 0,1 0-1 0 0,-1 0 0 0 0,0 0 0 0 0,1 1 1 0 0,-1-1-1 0 0,1 0 0 0 0,-1 0 1 0 0,0 0-1 0 0,1 0 0 0 0,0 0 1 0 0,-1 0-1 0 0,1 0 0 0 0,-1 0 1 0 0,0-1-1 0 0,1 1 0 0 0,0 0 1 0 0,-1 0-1 0 0,1 0 0 0 0,-1 0 0 0 0,0 0 1 0 0,1 0-1 0 0,-1-1 0 0 0,1 1 1 0 0,0 0-1 0 0,-1-1 0 0 0,0 1 14 0 0,2-1-15 0 0,0-1 0 0 0,0 1 0 0 0,-1-2 0 0 0,1 2 1 0 0,0-1-1 0 0,-1-1 15 0 0,5-5-28 0 0,0 0 0 0 0,-2-1 0 0 0,1 1 0 0 0,-2-1 0 0 0,1-1 0 0 0,-1 1 0 0 0,1-3 28 0 0,0-5 2 0 0,-1 0-1 0 0,0-1 1 0 0,0-10-2 0 0,-3 24 56 0 0,0 0 1 0 0,0-1-1 0 0,0 1 1 0 0,-1-1-57 0 0,1 4 18 0 0,0 0 0 0 0,0-1 0 0 0,-1 2 0 0 0,1-2 0 0 0,-1 1 0 0 0,1 0 0 0 0,0 0 0 0 0,-1 0 1 0 0,0 0-1 0 0,1-1 0 0 0,-1 2 0 0 0,1-2 0 0 0,-1 1 0 0 0,0 1 0 0 0,0-2-18 0 0,0 2 6 0 0,1-1 0 0 0,-1 1 0 0 0,1 0 0 0 0,-1 0 0 0 0,1 0 0 0 0,0 0 0 0 0,0 0 0 0 0,-1 0 0 0 0,1 0 0 0 0,-1 0 0 0 0,1 0 0 0 0,-1 0 0 0 0,1 0 0 0 0,0 0 0 0 0,0 0 0 0 0,-1 0 0 0 0,1 0 0 0 0,-1 0 0 0 0,1 0 0 0 0,-1 0-1 0 0,1 1 1 0 0,0-1 0 0 0,0 0 0 0 0,-1 0 0 0 0,1 1-6 0 0,-9 6 270 0 0,7-7-262 0 0,-4 7-29 0 0,-1 0 1 0 0,0 0-1 0 0,1 0 1 0 0,1 1-1 0 0,-3 4 21 0 0,0 1-9 0 0,1 0 0 0 0,0 1-1 0 0,0 1 10 0 0,6-12-9 0 0,0 0 0 0 0,0 0-1 0 0,1 0 1 0 0,0 0-1 0 0,-1 1 1 0 0,1-1-1 0 0,0 0 1 0 0,0 0 9 0 0,0-1-1 0 0,0-1-1 0 0,0 1 1 0 0,0-1 0 0 0,0 0-1 0 0,1 1 1 0 0,-1-1-1 0 0,0 1 1 0 0,0-2 0 0 0,1 2-1 0 0,0-1 1 0 0,-1 0 0 0 0,1 1-1 0 0,-1-2 1 0 0,1 2-1 0 0,0-1 1 0 0,0 0 0 0 0,0 0-1 0 0,0 0 1 0 0,0 1 1 0 0,1-2-20 0 0,-1 1 0 0 0,-1-1 0 0 0,2 0 0 0 0,-1 1 0 0 0,0-1 0 0 0,0 1 0 0 0,0-1 0 0 0,0 1 0 0 0,1-1 0 0 0,-2 0-1 0 0,2 0 1 0 0,-1 0 0 0 0,0 0 0 0 0,1 0 0 0 0,-2 0 0 0 0,2-1 0 0 0,-1 1 0 0 0,0 0 0 0 0,1-1 20 0 0,3 0-78 0 0,-2-2 0 0 0,2 2 0 0 0,-1-1 0 0 0,2-2 78 0 0,-1 2 4 0 0,-2-1-11 0 0,-1 2 1 0 0,1-1 0 0 0,-1-1-1 0 0,1 1 1 0 0,0 0 0 0 0,-1-1-1 0 0,2-1 7 0 0,13-21-71 0 0,-13 18 90 0 0,1 0 7 0 0,0-1-54 0 0,0 0 0 0 0,1-1-1 0 0,-2 1 1 0 0,1-1 0 0 0,-2 0-1 0 0,1-3 29 0 0,-4 12 8 0 0,1-1-1 0 0,-1 0 0 0 0,0 0 1 0 0,0 1-1 0 0,0-1 0 0 0,0 0 1 0 0,0 0-1 0 0,0 1 0 0 0,0-1 1 0 0,0-1-8 0 0,0 2 1 0 0,0 0 0 0 0,0 0 0 0 0,0 0 0 0 0,0 0-1 0 0,0 0 1 0 0,-1 0 0 0 0,1 0 0 0 0,0 0 0 0 0,0 0 0 0 0,0 0 0 0 0,0 0 0 0 0,0 0 0 0 0,0 0 0 0 0,0 0 0 0 0,0 0 0 0 0,0 0 0 0 0,0 0 0 0 0,0 0 0 0 0,0 0 0 0 0,0 0 0 0 0,0 0 0 0 0,-1 0 0 0 0,1 0 0 0 0,0 0 0 0 0,0 0 0 0 0,0 0 0 0 0,0 0 0 0 0,0 0 0 0 0,0 0 0 0 0,0 0 0 0 0,0 0 0 0 0,0 0 0 0 0,0 0 0 0 0,0 0-1 0 0,0 0 0 0 0,-4 3 4 0 0,1 1-2 0 0,1 0 1 0 0,-1 0-1 0 0,0 2 0 0 0,1-2 0 0 0,-2 4-2 0 0,-6 27 411 0 0,7-25-82 0 0,1-4-339 0 0,0 0 0 0 0,1 0 0 0 0,0 2 10 0 0,1-6-36 0 0,0 0 0 0 0,0 1 0 0 0,0-2 0 0 0,0 1 0 0 0,0 0 0 0 0,0 0 0 0 0,1 0 0 0 0,-1 0 0 0 0,0 0 1 0 0,1 0-1 0 0,1 2 36 0 0,-2-4-8 0 0,0 1 0 0 0,0-1 0 0 0,0 0 0 0 0,0 0 0 0 0,0 0 0 0 0,1 0 0 0 0,-1 1 0 0 0,0-1 0 0 0,1 0 0 0 0,-1 1 0 0 0,0-1 0 0 0,1 0 0 0 0,-1 0 0 0 0,0 1 0 0 0,0-1 1 0 0,0 0-1 0 0,1 0 0 0 0,-1 0 0 0 0,1 0 0 0 0,-1 0 0 0 0,0 0 0 0 0,1 0 0 0 0,-1 0 8 0 0,0 0-33 0 0,1 0 0 0 0,0 0 0 0 0,0 0 0 0 0,-1 0 0 0 0,1 0 1 0 0,0 0-1 0 0,0 0 0 0 0,-1 0 0 0 0,1-1 0 0 0,1 1 33 0 0,1-2-122 0 0,0 0 1 0 0,0 0-1 0 0,0 0 0 0 0,0-1 122 0 0,-2 3-2 0 0,9-9-256 0 0,-1 1 0 0 0,0-1 1 0 0,-1-1-1 0 0,0 0 0 0 0,0-1 258 0 0,-4 6 40 0 0,-3 5-23 0 0,-1 0 1 0 0,1 0-1 0 0,-1-1 1 0 0,0 1-1 0 0,1-1 1 0 0,-1 1-1 0 0,1-1 1 0 0,-1 1-1 0 0,0 0 1 0 0,1 0-1 0 0,-1-1 1 0 0,0 0-1 0 0,0 1 1 0 0,0-1-1 0 0,0 1-17 0 0,0 0 2 0 0,0 0 0 0 0,0 0-1 0 0,0 0 1 0 0,0 0-1 0 0,0 0 1 0 0,0-1-1 0 0,0 1 1 0 0,0 0-1 0 0,0 0 1 0 0,0 0-1 0 0,0 0 1 0 0,0 0-1 0 0,0 0 1 0 0,0 0-1 0 0,0 0 1 0 0,0 0-1 0 0,0 0 1 0 0,0 0 0 0 0,0 0-1 0 0,0 0 1 0 0,0 0-1 0 0,0 0 1 0 0,0 0-1 0 0,0 0 1 0 0,0 0-1 0 0,-1 0 1 0 0,1 0-1 0 0,0 0 1 0 0,0 1-1 0 0,0-1 1 0 0,0 0-1 0 0,0 0 1 0 0,0 0-1 0 0,0 0 1 0 0,0 0 0 0 0,0 0-1 0 0,0 0 1 0 0,0 0-1 0 0,0 0 1 0 0,0 0-1 0 0,0 0 1 0 0,0 0-1 0 0,0 0 1 0 0,-1 0-1 0 0,1 0 1 0 0,0 0-1 0 0,0 0 1 0 0,0 0-1 0 0,0 0 1 0 0,0 0-1 0 0,0 0 1 0 0,0 0 0 0 0,0 0-1 0 0,0 0 1 0 0,0 0-1 0 0,0 0-1 0 0,-1 5 172 0 0,0-4-116 0 0,-1 4 131 0 0,0 0-1 0 0,1 0 0 0 0,-2 4-186 0 0,3-7 10 0 0,0-1 0 0 0,0 2 1 0 0,0-2-1 0 0,0 1 0 0 0,0 0 1 0 0,0 0-1 0 0,0 0 0 0 0,1 0 1 0 0,-1-1-1 0 0,1 1 0 0 0,0 0 1 0 0,-1 1-11 0 0,1-3-5 0 0,-1 1 1 0 0,0-1-1 0 0,1 1 1 0 0,-1-1-1 0 0,1 0 0 0 0,-1 1 1 0 0,0-1-1 0 0,0 0 1 0 0,1 1-1 0 0,-1-1 1 0 0,1 0-1 0 0,-1 0 1 0 0,1 0-1 0 0,-1 1 1 0 0,0-1-1 0 0,1 0 0 0 0,0 1 1 0 0,-1-1-1 0 0,1 0 1 0 0,-1 0-1 0 0,0 0 1 0 0,1 0-1 0 0,0 0 1 0 0,-1 0-1 0 0,1 0 5 0 0,1 0 5 0 0,-1 0-1 0 0,1 0 0 0 0,0-1 1 0 0,0 1-1 0 0,-1-1 1 0 0,1 1-1 0 0,0 0-4 0 0,2-2-29 0 0,-1 1 0 0 0,2-1 0 0 0,-1-1 0 0 0,-1 1 0 0 0,0 0 0 0 0,1 0 0 0 0,-1-1 0 0 0,3-2 29 0 0,-1 0-304 0 0,1-1 0 0 0,1-3 304 0 0,7-6 128 0 0,-22 34 73 0 0,7-18-193 0 0,1 1-1 0 0,0-2 1 0 0,0 2-1 0 0,0-1 1 0 0,0 0 0 0 0,0 0-1 0 0,0 0 1 0 0,0 0-1 0 0,0 1 1 0 0,0-2-1 0 0,0 2 1 0 0,0-1-8 0 0,0-1 2 0 0,0 0 0 0 0,0 1 0 0 0,0-1 0 0 0,0 1 0 0 0,0-1 1 0 0,0 0-1 0 0,0 1 0 0 0,0-1 0 0 0,1 0 0 0 0,-1 0 0 0 0,0 0 0 0 0,0 0 0 0 0,1 1 0 0 0,-1-1 1 0 0,0 0-1 0 0,1 1 0 0 0,-1-1 0 0 0,0 0 0 0 0,0 0 0 0 0,0 1 0 0 0,0-1 0 0 0,1 0 0 0 0,-1 0 1 0 0,0 0-1 0 0,1 0 0 0 0,-1 0 0 0 0,1 0 0 0 0,-1 0 0 0 0,0 0 0 0 0,0 0 0 0 0,0 0 0 0 0,1 0 1 0 0,-1 0-1 0 0,1 0 0 0 0,-1 0 0 0 0,0 0 0 0 0,1 0 0 0 0,-1 0 0 0 0,0 0 0 0 0,0 0 0 0 0,0 0 0 0 0,1 0 1 0 0,-1 0-3 0 0,2-1-24 0 0,-2 0 0 0 0,1 0 0 0 0,1 1 0 0 0,-2 0 0 0 0,1-1 0 0 0,1 0 0 0 0,-2 0 0 0 0,1 0 0 0 0,0 0 24 0 0,0 0-23 0 0,-1 1 1 0 0,1-1 0 0 0,0 0 0 0 0,0 0-1 0 0,0 1 1 0 0,0-1 0 0 0,0 0 0 0 0,0 0-1 0 0,0 1 23 0 0,0 0-35 0 0,2-2-126 0 0,-3 3 158 0 0,0-1 0 0 0,0 0 0 0 0,0 0 0 0 0,0 0 0 0 0,0 0 1 0 0,0 0-1 0 0,0 1 0 0 0,1-1 0 0 0,-1 0 0 0 0,0 0 0 0 0,0 0 0 0 0,0 0 1 0 0,0 0-1 0 0,0 0 0 0 0,0 0 0 0 0,0 0 0 0 0,0 0 0 0 0,0 0 0 0 0,0 0 1 0 0,0 1-1 0 0,0-1 0 0 0,0 0 0 0 0,0 0 0 0 0,-1 0 0 0 0,1 0 0 0 0,0 1 1 0 0,0-1-1 0 0,0 0 0 0 0,0 0 0 0 0,0 0 0 0 0,0 0 3 0 0,0 0-5 0 0,0 1 1 0 0,0-1-1 0 0,0 0 0 0 0,0 0 0 0 0,0 0 1 0 0,0 0-1 0 0,0 0 0 0 0,0 0 1 0 0,0 0-1 0 0,0 0 0 0 0,0 0 0 0 0,0 0 1 0 0,0 0-1 0 0,0 0 0 0 0,0 0 1 0 0,0 0-1 0 0,0 1 0 0 0,0-1 0 0 0,0 0 1 0 0,0 0-1 0 0,0 0 0 0 0,0 0 1 0 0,0 0-1 0 0,0 0 0 0 0,0 0 0 0 0,0 1 1 0 0,0-1-1 0 0,0 0 0 0 0,0 0 0 0 0,1 0 1 0 0,-1 0-1 0 0,0 0 0 0 0,0 0 1 0 0,0 0-1 0 0,0 0 0 0 0,0 0 0 0 0,0 0 1 0 0,0 0-1 0 0,1 0 0 0 0,-1 0 1 0 0,0 0-1 0 0,0 0 0 0 0,0 0 0 0 0,0 0 1 0 0,0 0-1 0 0,0 0 0 0 0,1 0 1 0 0,-1 0-1 0 0,0 0 0 0 0,0 0 0 0 0,0 0 1 0 0,0 0-1 0 0,0 0 0 0 0,0 0 0 0 0,0 0 1 0 0,0 0 4 0 0,6-2-295 0 0,-6 2 327 0 0,0 0-33 0 0,0 0 1 0 0,0 0-1 0 0,0 0 0 0 0,0 0 0 0 0,0 0 0 0 0,0 0 0 0 0,0 0 0 0 0,0 1 1 0 0,0-1-1 0 0,0 0 0 0 0,0 0 0 0 0,0 0 0 0 0,0 0 0 0 0,0 0 0 0 0,0 0 0 0 0,1 0 1 0 0,-1 0-1 0 0,0 0 0 0 0,0 0 0 0 0,0 0 0 0 0,0 1 0 0 0,0-1 0 0 0,0 0 0 0 0,0 0 1 0 0,0 0-1 0 0,0 0 0 0 0,0 0 0 0 0,0 0 0 0 0,0 0 0 0 0,0 0 0 0 0,0 0 1 0 0,0 0-1 0 0,0 1 0 0 0,0-1 0 0 0,0 0 0 0 0,0 0 0 0 0,-1 0 0 0 0,1 0 0 0 0,0 0 1 0 0,0 0-1 0 0,0 0 0 0 0,0 0 0 0 0,0 0 0 0 0,0 0 0 0 0,0 0 1 0 0,0 0 1 0 0,0 0 0 0 0,0 0 1 0 0,0 0-1 0 0,0 0 0 0 0,0 1 0 0 0,0-1 0 0 0,0 0 0 0 0,0 0 0 0 0,0 0 1 0 0,0 1-1 0 0,0-1 0 0 0,0 0 0 0 0,0 0 0 0 0,0 1 0 0 0,0-1 0 0 0,0 0 0 0 0,0 0 1 0 0,0 0-1 0 0,0 0 0 0 0,0 0 0 0 0,0 0 0 0 0,0 0 0 0 0,0 0 0 0 0,0 1 1 0 0,0-1-1 0 0,0 0 0 0 0,0 0 0 0 0,0 0 0 0 0,0 1 0 0 0,0-1 0 0 0,0 0-1 0 0,9-5-242 0 0,-6 1 151 0 0,-3 4 74 0 0,0 0 1 0 0,0 0-1 0 0,0-1 0 0 0,1 1 1 0 0,-1 0-1 0 0,0 0 0 0 0,0 0 1 0 0,1-1-1 0 0,-1 1 1 0 0,0 0-1 0 0,0 0 0 0 0,0 0 1 0 0,0 0-1 0 0,0 0 0 0 0,0-1 1 0 0,0 1-1 0 0,0 0 0 0 0,0 0 1 0 0,0-1-1 0 0,1 1 0 0 0,-1 0 1 0 0,0-1-1 0 0,0 1 0 0 0,0 0 1 0 0,0 0-1 0 0,0 0 0 0 0,0-1 17 0 0,0 1-2 0 0,-1-1 62 0 0,1 1 0 0 0,0-1 0 0 0,0 1 0 0 0,-1-2 0 0 0,1 1 0 0 0,0 1 0 0 0,0-1 0 0 0,-1 0 0 0 0,1 0 0 0 0,0 1 0 0 0,0-1 0 0 0,0 0 0 0 0,0 0-60 0 0,0-1-1 0 0,0 1 1 0 0,0 0-1 0 0,0-1 1 0 0,0 2-1 0 0,0-2 0 0 0,0 1 1 0 0,-1 0-1 0 0,1-1 1 0 0,-2-4 64 0 0,-1-2 160 0 0,3 7-221 0 0,0 1-1 0 0,-1-2 1 0 0,1 1 0 0 0,-1 1-1 0 0,1-1 1 0 0,0-1 0 0 0,-1 2-1 0 0,1-1 1 0 0,0 0-1 0 0,0 0 1 0 0,0 0 0 0 0,0 0-3 0 0,1-12 37 0 0,-1 12 38 0 0,-4 4 434 0 0,4-2-467 0 0,-1-1-1 0 0,1 1 1 0 0,-1 0 0 0 0,1 0-1 0 0,0-1 1 0 0,0 1-1 0 0,0 1 1 0 0,-1-2-1 0 0,1 1 1 0 0,0 0 0 0 0,1 0-1 0 0,-1-1 1 0 0,0 1-1 0 0,0 1 1 0 0,0-2-1 0 0,1 1 1 0 0,-1 0 0 0 0,0 0-1 0 0,1-1 1 0 0,-1 1-1 0 0,0 0 1 0 0,0 0 0 0 0,1-1-1 0 0,0 1 1 0 0,-1 0-1 0 0,1 0-41 0 0,0 0 7 0 0,0 1 0 0 0,0-1 0 0 0,0 1 0 0 0,-1-1 0 0 0,1 1-1 0 0,0-1 1 0 0,-1 1 0 0 0,0 0 0 0 0,1 0-7 0 0,-1-1-16 0 0,0 0 0 0 0,1-1 0 0 0,-1 2 0 0 0,0-1 0 0 0,1-1 0 0 0,-1 1 0 0 0,0 0 0 0 0,0 0-1 0 0,1 0 1 0 0,-1 0 0 0 0,1 0 0 0 0,-1-1 0 0 0,0 1 0 0 0,1 0 0 0 0,0 0 0 0 0,0-1 0 0 0,-1 0 0 0 0,1 1 0 0 0,0 0 0 0 0,0 0 0 0 0,0-1 16 0 0,-1 0-5 0 0,0 1 0 0 0,1-1 1 0 0,-1 0-1 0 0,0 1 0 0 0,1-1 1 0 0,-1 1-1 0 0,0-1 0 0 0,0 0 1 0 0,0 0-1 0 0,0 1 0 0 0,0-1 1 0 0,0 1-1 0 0,0-1 1 0 0,1 1-1 0 0,-1-1 0 0 0,0 0 1 0 0,0 0-1 0 0,0 1 0 0 0,0-1 1 0 0,0 1-1 0 0,0-1 0 0 0,0 1 1 0 0,0-1-1 0 0,0 0 0 0 0,-1 1 1 0 0,1-1-1 0 0,0 1 0 0 0,0-1 1 0 0,0 1 4 0 0,0-1 32 0 0,0 3-325 0 0,0-3 241 0 0,0 1 0 0 0,0-1 0 0 0,0 1 0 0 0,0 0-1 0 0,0-1 1 0 0,0 0 0 0 0,0 1 0 0 0,0 0 0 0 0,0 0-1 0 0,0-1 1 0 0,0 0 0 0 0,-1 2 52 0 0,1-1-299 0 0,0 2 361 0 0,-1 2 67 0 0,0-4-310 0 0,2-2 99 0 0,-1-1 35 0 0,1 1-1 0 0,-1-1 0 0 0,0 1 1 0 0,0-1-1 0 0,1 1 0 0 0,-1-1 0 0 0,-1 1 48 0 0,2-9 17 0 0,-1 5 105 0 0,0 3-95 0 0,0 2 0 0 0,0-2 0 0 0,0 1 0 0 0,0 0 0 0 0,0 0 0 0 0,1 0 0 0 0,-1 0 0 0 0,1 0 0 0 0,-1 0 0 0 0,1 0-1 0 0,-1 0 1 0 0,0 0-27 0 0,3-2-54 0 0,-2 3 35 0 0,-2 0 140 0 0,-2 9-25 0 0,-3 0-44 0 0,4-7-55 0 0,1 1 0 0 0,-2 0 0 0 0,2-1-1 0 0,0 1 1 0 0,0 0 0 0 0,-1 0 0 0 0,2 1-1 0 0,-1-1 1 0 0,-1 0 0 0 0,2 0-1 0 0,0 1 4 0 0,0-4-3 0 0,0 0 0 0 0,0 0 0 0 0,0 0 0 0 0,0 0 0 0 0,0 1-1 0 0,0-1 1 0 0,0 0 0 0 0,0 0 0 0 0,0 0 0 0 0,0 0-1 0 0,0 0 1 0 0,0 0 0 0 0,0 0 0 0 0,0 0 0 0 0,0 0 0 0 0,0 0-1 0 0,0 0 1 0 0,0 0 0 0 0,0 0 0 0 0,0 0 0 0 0,0 0-1 0 0,0 1 1 0 0,0-1 0 0 0,0 0 0 0 0,0 0 0 0 0,0 0 0 0 0,0 0-1 0 0,0 0 1 0 0,0 0 0 0 0,0 0 0 0 0,0 0 0 0 0,0 0-1 0 0,0 0 1 0 0,0 0 0 0 0,0 0 0 0 0,0 0 0 0 0,0 0-1 0 0,0 0 1 0 0,0 0 0 0 0,0 0 0 0 0,0 0 0 0 0,0 0 0 0 0,0 0-1 0 0,0 0 1 0 0,0 0 0 0 0,0 0 0 0 0,0 0 0 0 0,0 0-1 0 0,0 0 1 0 0,0 0 0 0 0,0 0 0 0 0,0 0 0 0 0,0 0 0 0 0,0 0-1 0 0,0 0 1 0 0,0 0 0 0 0,0 0 0 0 0,0 0 0 0 0,0 0-1 0 0,0 0 1 0 0,0 0 3 0 0,3-3-226 0 0,2-6-187 0 0,-5 8 421 0 0,0 0 1 0 0,0-1-1 0 0,0 1 1 0 0,0 0-1 0 0,0-1 0 0 0,0 1 1 0 0,0-1-1 0 0,0 2 1 0 0,-1-2-1 0 0,1 1 0 0 0,-1-1 1 0 0,1 1-1 0 0,0 0 1 0 0,-1 0-1 0 0,0 0 0 0 0,0 0 1 0 0,1-1-1 0 0,-2 1-8 0 0,-2-7 272 0 0,3 6-195 0 0,-1 1 1 0 0,2 0 0 0 0,-2-1-1 0 0,1 2 1 0 0,0-2 0 0 0,-1 1-1 0 0,2 0 1 0 0,-2 0 0 0 0,1 0-1 0 0,-1 1 1 0 0,0-2-78 0 0,-7-4 249 0 0,6 4-154 0 0,0 0 0 0 0,0 1 1 0 0,0-1-1 0 0,-1 1 0 0 0,1-1 0 0 0,-1 2 1 0 0,1-2-1 0 0,0 1 0 0 0,-3 1-95 0 0,2-1 67 0 0,-1-1 0 0 0,0 1-1 0 0,1-1 1 0 0,-3-1-67 0 0,5 3 46 0 0,0-2 0 0 0,1 1 0 0 0,-2 0 0 0 0,2-1 1 0 0,-1 1-1 0 0,1-1 0 0 0,-1 1 0 0 0,2-1 0 0 0,-2 0 0 0 0,1 1 0 0 0,0-1 1 0 0,-1-2-47 0 0,0 0 39 0 0,0 0 0 0 0,0 0 1 0 0,1-1-1 0 0,-1 1 1 0 0,1-2-40 0 0,0 1 34 0 0,0 1 0 0 0,1 0 0 0 0,0 0 1 0 0,0 0-1 0 0,0 0 0 0 0,0 0 0 0 0,0 0 1 0 0,1-1-1 0 0,0 0-34 0 0,1 1 137 0 0,0-1 0 0 0,0 1 0 0 0,2-5-137 0 0,-2 6-1 0 0,-1 0 0 0 0,1 0 0 0 0,-1-1 0 0 0,1 1 0 0 0,-1-1 0 0 0,0-1 1 0 0,0 2 8 0 0,0 0-1 0 0,0 0 1 0 0,0 0-1 0 0,0 0 1 0 0,1 0-1 0 0,-1 1 1 0 0,1-1-1 0 0,1-2-7 0 0,4-5 215 0 0,0 1-255 0 0,18-30 208 0 0,-24 36-164 0 0,2 0 0 0 0,-1 0-1 0 0,-1 1 1 0 0,3-2-4 0 0,6-9 281 0 0,-3 3-305 0 0,-5 8-10 0 0,-1 0 1 0 0,1 0 0 0 0,-1 0 0 0 0,1 0 0 0 0,-1 0 0 0 0,0 0-1 0 0,0 0 1 0 0,0 0 0 0 0,-1-1 0 0 0,2 0 33 0 0,-1-3-54 0 0,0 1 0 0 0,1 0 0 0 0,0 0 0 0 0,0-1 0 0 0,1 1 0 0 0,1-2 54 0 0,1-2 60 0 0,0 0-45 0 0,0 0 0 0 0,1 0-1 0 0,3-2-14 0 0,-5 7 4 0 0,1-4-232 0 0,-2 5 179 0 0,0-1-1 0 0,0 0 1 0 0,0 0-1 0 0,1 1 50 0 0,1-2 51 0 0,0 0 0 0 0,2-3-51 0 0,-2 2 60 0 0,2-6-338 0 0,-2 4 125 0 0,-5 8 133 0 0,0-1 0 0 0,0 1 0 0 0,0 0 0 0 0,0-1 0 0 0,1 1 0 0 0,-1-1 0 0 0,0 1 0 0 0,0-1 0 0 0,0 1-1 0 0,0 0 1 0 0,0 0 0 0 0,0-1 0 0 0,0 1 0 0 0,-1-1 0 0 0,1 0 20 0 0,0 1-9 0 0,0 0-1 0 0,0 0 1 0 0,0 0 0 0 0,0 0-1 0 0,0 0 1 0 0,0 0 0 0 0,0 0-1 0 0,0 0 1 0 0,0 0 0 0 0,-1 0-1 0 0,1-1 1 0 0,0 1 0 0 0,0 0-1 0 0,0 0 1 0 0,0 0 0 0 0,0-1-1 0 0,0 1 1 0 0,0 0 0 0 0,1 0-1 0 0,-1 0 1 0 0,0 0 0 0 0,0-1-1 0 0,0 1 1 0 0,0 0 0 0 0,0 0-1 0 0,0 0 1 0 0,0 0-1 0 0,0 0 1 0 0,0 0 0 0 0,0 0-1 0 0,1 0 1 0 0,-1 0 0 0 0,0 0-1 0 0,0 0 1 0 0,0 0 0 0 0,0 0-1 0 0,0-1 1 0 0,0 1 0 0 0,0 0-1 0 0,0 0 1 0 0,0 0 0 0 0,0 0-1 0 0,0 0 1 0 0,1 0 0 0 0,-1 0 9 0 0,0 0-24 0 0,1-1 1 0 0,-1 1 0 0 0,1 0 0 0 0,-1-1-1 0 0,0 1 1 0 0,0 0 0 0 0,1 0-1 0 0,-1 0 1 0 0,1-1 0 0 0,-1 1 0 0 0,1-1-1 0 0,-1 1 1 0 0,0-1 0 0 0,0 1 0 0 0,0 0-1 0 0,0 0 1 0 0,1-1 0 0 0,-1 1 0 0 0,0-1 23 0 0,2-1-49 0 0,0-2-156 0 0,1 0 0 0 0,0 1 1 0 0,2-2 204 0 0,-3 4-9 0 0,5-8 55 0 0,-3 6-48 0 0,0-2 1 0 0,-1 1-1 0 0,3 0 2 0 0,-1-1 91 0 0,-4 4-88 0 0,-1 0 1 0 0,1 1-1 0 0,0-1 1 0 0,-1 0-1 0 0,2 0 1 0 0,-1 1-1 0 0,0-2-3 0 0,-1 2-6 0 0,0 0-1 0 0,0 0 1 0 0,0 0-1 0 0,0 0 1 0 0,0 0 0 0 0,0 0-1 0 0,0 0 1 0 0,1 0-1 0 0,-1 0 1 0 0,0 0-1 0 0,0 0 1 0 0,0 0 0 0 0,0 0-1 0 0,0 0 1 0 0,0 0-1 0 0,0 0 1 0 0,0 0 0 0 0,0 0-1 0 0,0 0 1 0 0,1 0-1 0 0,-1 0 1 0 0,0 1-1 0 0,0-1 1 0 0,0 0 0 0 0,0 0-1 0 0,0 0 1 0 0,0 0-1 0 0,0 0 1 0 0,0 0-1 0 0,0 0 1 0 0,0 0 0 0 0,0 0-1 0 0,0 0 1 0 0,0 0-1 0 0,0 0 1 0 0,0 0 0 0 0,0 1 6 0 0,0-2 194 0 0,-12 8 270 0 0,9-5-487 0 0,0 0 0 0 0,0-1 0 0 0,0 1 0 0 0,0-1 0 0 0,-2 2 23 0 0,5-3-1 0 0,-13 7 77 0 0,-1 1 1 0 0,2 0-1 0 0,-8 5-76 0 0,-2 3 66 0 0,14-9-26 0 0,0 0-1 0 0,0 0 1 0 0,-1 2-40 0 0,0 0 165 0 0,0-1-1 0 0,-2 2-164 0 0,-25 16 340 0 0,0-2 0 0 0,-6 2-340 0 0,27-19 223 0 0,-9 4-223 0 0,9-5-144 0 0,-11 6 144 0 0,17-7 2 0 0,1-1 0 0 0,-2 0 0 0 0,1 0 0 0 0,0-1 0 0 0,0 0 1 0 0,-1-1-1 0 0,0 0 0 0 0,1-1 0 0 0,-2 1-2 0 0,2-2 106 0 0,5 1-138 0 0,1-1 0 0 0,0 0 0 0 0,-1 0 0 0 0,0 0 0 0 0,-2-1 32 0 0,2 1 22 0 0,1 0 0 0 0,-1 0 0 0 0,0 0 0 0 0,0 0 0 0 0,0 0 0 0 0,0 0 0 0 0,0 1-22 0 0,-8 1 129 0 0,-7 4-129 0 0,-10 3-92 0 0,17-7 98 0 0,1 2-1 0 0,-1-1 1 0 0,1 2 0 0 0,-6 3-6 0 0,-25 8 75 0 0,28-10-47 0 0,2-1-1 0 0,-2 1 0 0 0,1 1 0 0 0,-10 7-27 0 0,16-10 72 0 0,-25 19 107 0 0,-19 19-179 0 0,27-23-98 0 0,15-12 199 0 0,1 0 0 0 0,-7 7-101 0 0,14-13-11 0 0,0 0 0 0 0,0 1 1 0 0,0-2-1 0 0,-1 2 1 0 0,1-1-1 0 0,0 0 1 0 0,0 0-1 0 0,-1 0 0 0 0,1-1 1 0 0,-1 1-1 0 0,1 0 1 0 0,-1 0-1 0 0,1-1 11 0 0,-1 0-28 0 0,2 0 25 0 0,0 0 1 0 0,-1 0-1 0 0,1 0 0 0 0,0 1 1 0 0,0-1-1 0 0,0 0 0 0 0,0 0 1 0 0,0 0-1 0 0,0 0 0 0 0,0 0 0 0 0,0 0 1 0 0,-1 0-1 0 0,1 0 0 0 0,0 0 1 0 0,0 0-1 0 0,-1 0 0 0 0,1 0 0 0 0,0 0 1 0 0,0 0-1 0 0,0 0 0 0 0,-1 0 1 0 0,1 0-1 0 0,0 0 0 0 0,0 0 1 0 0,0 0-1 0 0,0-1 0 0 0,0 1 0 0 0,0 0 1 0 0,0 0-1 0 0,0 0 0 0 0,-1 0 1 0 0,1 0-1 0 0,0 0 0 0 0,0 0 0 0 0,0 0 1 0 0,0 0-1 0 0,0 0 0 0 0,-1 0 1 0 0,1-1-1 0 0,0 1 0 0 0,0 0 3 0 0,-2-3 35 0 0,0 2-41 0 0,2 0-1 0 0,-2 0 1 0 0,1-1-1 0 0,-2 2 1 0 0,2-1-1 0 0,-1 0 1 0 0,1 0-1 0 0,-1 1 1 0 0,0 0-1 0 0,-1-1 7 0 0,0 0-10 0 0,-5-3-60 0 0,6 3 81 0 0,2 0 0 0 0,-1 0 0 0 0,-1 1 1 0 0,2 0-1 0 0,-1 0 0 0 0,-1-1 0 0 0,2 1 0 0 0,-2-1 0 0 0,1 1 0 0 0,0 0 0 0 0,0-1 1 0 0,0 1-1 0 0,-1 0 0 0 0,1 0-11 0 0,-13 2-44 0 0,10-2 16 0 0,-2 0 0 0 0,2 1-1 0 0,-1-1 1 0 0,1 1-1 0 0,-2 1 29 0 0,-2 0 94 0 0,-9 4-57 0 0,1-2 0 0 0,-1 0 0 0 0,-7 1-37 0 0,0-1-22 0 0,18-2 17 0 0,1-2 0 0 0,-1 2 0 0 0,1-2 0 0 0,-1 1 0 0 0,1-1-1 0 0,-3 0 6 0 0,-48-9-242 0 0,54 9 240 0 0,-42-3-271 0 0,37 2 254 0 0,5 0 22 0 0,0 0 0 0 0,1 1 1 0 0,-1 0-1 0 0,0 0 0 0 0,0 0 1 0 0,1 0-1 0 0,-1 0-3 0 0,-1 0-16 0 0,2 0 1 0 0,-1 0-1 0 0,1 0 0 0 0,-1 0 0 0 0,1-1 1 0 0,-1 1-1 0 0,1-1 16 0 0,-10 0-105 0 0,-6 0 238 0 0,11 0-160 0 0,0 0 1 0 0,0 1 0 0 0,-5 1 26 0 0,-4 1-67 0 0,-12-1 67 0 0,23-1 0 0 0,1 0 1 0 0,-1-1-1 0 0,0 1 1 0 0,0 0-1 0 0,1-1 0 0 0,-1-1 1 0 0,-2 1-1 0 0,3-1 26 0 0,0 2 0 0 0,0-1-1 0 0,-1 0 1 0 0,1 1 0 0 0,0-1 0 0 0,0 1 0 0 0,0 0-26 0 0,-13-1 116 0 0,6-3-104 0 0,9 4-22 0 0,-1-1 0 0 0,1 1 0 0 0,-2-1 0 0 0,2 1 0 0 0,-1-1 0 0 0,0 0 10 0 0,1 1 7 0 0,-2 0 0 0 0,2-1 0 0 0,-1 0 0 0 0,1 0 0 0 0,-1 1 0 0 0,1-1 0 0 0,-1 0 0 0 0,1 0 0 0 0,-1 0 0 0 0,1 0 0 0 0,-1 0-7 0 0,-4-5-57 0 0,3 4-10 0 0,0 1 104 0 0,1-1 0 0 0,0 1-1 0 0,-1-1 1 0 0,1 1-1 0 0,-1 0 1 0 0,0 0-1 0 0,0 0-36 0 0,0-1-5 0 0,-1 1 0 0 0,1-1-1 0 0,-1 0 1 0 0,1 1-1 0 0,-1-2 6 0 0,-3-2-150 0 0,0 1 179 0 0,6 2-12 0 0,-1 1 0 0 0,0 0 0 0 0,0 0 0 0 0,1 0 0 0 0,-1 0-1 0 0,0 0 1 0 0,1 0 0 0 0,-2 1-17 0 0,2 0 13 0 0,-1-1 1 0 0,1 0-1 0 0,-1 0 0 0 0,1 1 1 0 0,0-1-1 0 0,0 0 0 0 0,-1 0 0 0 0,0 0-13 0 0,0-1-24 0 0,1 2 0 0 0,-1-2-1 0 0,1 1 1 0 0,-1 1-1 0 0,1-1 1 0 0,-2-1 24 0 0,-16-4 19 0 0,7 0 55 0 0,10 5-67 0 0,0 1-1 0 0,0-1 0 0 0,-1 1 0 0 0,2-1 0 0 0,-1 1 0 0 0,-1 0 0 0 0,1 0-6 0 0,0 2-100 0 0,1-2 47 0 0,1 0 30 0 0,0 1 19 0 0,0-1 1 0 0,0 0-1 0 0,0 0 1 0 0,0 1-1 0 0,0 0 0 0 0,0-1 1 0 0,-1 1-1 0 0,2-1 1 0 0,-1 0-1 0 0,0 1 0 0 0,0-1 1 0 0,0 1-1 0 0,0-1 1 0 0,0 1-1 0 0,0-1 0 0 0,1 0 1 0 0,-1 1-1 0 0,0-1 1 0 0,0 1-1 0 0,1-1 4 0 0,5 10-80 0 0,12 14 337 0 0,-13-16-336 0 0,-3-6 85 0 0,0 1 1 0 0,1 0 0 0 0,-1-1-1 0 0,0 1 1 0 0,3 1-7 0 0,-5-3-22 0 0,2 0 0 0 0,-1 1 0 0 0,0-2 1 0 0,0 2-1 0 0,0-1 0 0 0,0 1 0 0 0,0-1 1 0 0,-1 2 21 0 0,7 6-49 0 0,-6-8 37 0 0,0 0 0 0 0,-1 0 1 0 0,1 0-1 0 0,0 0 0 0 0,0 0 0 0 0,-1 0 1 0 0,0 0-1 0 0,1 1 12 0 0,-1-2 2 0 0,0 1 1 0 0,0 0-1 0 0,1-1 1 0 0,-1 0-1 0 0,0 0 0 0 0,1 1 1 0 0,-1 0-1 0 0,0-1 1 0 0,0 1-1 0 0,0-1 1 0 0,1 0-1 0 0,-1 0 1 0 0,1 1-1 0 0,-1-1 0 0 0,1 1 1 0 0,-1-1-1 0 0,0 0 1 0 0,0 1-1 0 0,1-1 1 0 0,0 0-3 0 0,3 1-130 0 0,-4-1 133 0 0,0 0 0 0 0,0 0 0 0 0,1 0 0 0 0,-1 0 0 0 0,0 0 0 0 0,0 0 0 0 0,0 0 0 0 0,1 0 0 0 0,-1 0 0 0 0,0 0 0 0 0,0 0 0 0 0,0 0 0 0 0,1 1 0 0 0,-1-1 0 0 0,0 0 0 0 0,0 0-1 0 0,0 0 1 0 0,0 0 0 0 0,0 0 0 0 0,0 1 0 0 0,0-1 0 0 0,0 0 0 0 0,0 0 0 0 0,0 0 0 0 0,1 0 0 0 0,-1 0 0 0 0,0 0 0 0 0,0 0 0 0 0,0 0 0 0 0,0 0 0 0 0,0 1 0 0 0,0-1 0 0 0,0 0 0 0 0,0 0 0 0 0,0 1 0 0 0,0-1 0 0 0,0 0 0 0 0,0 0 0 0 0,0 0 0 0 0,0 1 0 0 0,0-1 0 0 0,0 0 0 0 0,0 0-1 0 0,0 0 1 0 0,0 0 0 0 0,0 0-3 0 0,0 1 4 0 0,0-1 0 0 0,0 1 0 0 0,0-1 0 0 0,0 1 0 0 0,0-1 0 0 0,1 0 0 0 0,-1 0 0 0 0,0 1 0 0 0,0 0-1 0 0,1-1 1 0 0,-1 1 0 0 0,0-1 0 0 0,0 0 0 0 0,0 0 0 0 0,0 0 0 0 0,1 1 0 0 0,-1-1 0 0 0,1 0 0 0 0,-1 1 0 0 0,1-1-1 0 0,-1 0 1 0 0,0 1 0 0 0,0-1 0 0 0,1 0 0 0 0,-1 0 0 0 0,1 0-4 0 0,0 0 33 0 0,0 3 18 0 0,-1-3-57 0 0,0 0 0 0 0,0 0 0 0 0,0 0-1 0 0,0 1 1 0 0,0-1 0 0 0,0 0 0 0 0,0 0-1 0 0,0 0 1 0 0,0 0 0 0 0,0 1 0 0 0,1-1-1 0 0,-1 0 1 0 0,0 0 0 0 0,0 0 0 0 0,0 0-1 0 0,0 1 1 0 0,0-1 0 0 0,0 0 0 0 0,0 0 0 0 0,1 0-1 0 0,-1 0 1 0 0,0 0 0 0 0,0 0 0 0 0,0 0-1 0 0,0 0 1 0 0,0 0 0 0 0,0 0 0 0 0,0 0-1 0 0,0 0 1 0 0,0 0 0 0 0,0 0 0 0 0,0 0-1 0 0,1 0 1 0 0,-1 0 0 0 0,0 0 0 0 0,0 0 0 0 0,0 0-1 0 0,1 0 1 0 0,-1 0 0 0 0,0 0 0 0 0,0 0-1 0 0,0 0 7 0 0,1 0 12 0 0,-1 0 0 0 0,0 0 0 0 0,0 0-1 0 0,0 0 1 0 0,0 0 0 0 0,0 0-1 0 0,0 0 1 0 0,0 0 0 0 0,0 0 0 0 0,0 0-1 0 0,1 0 1 0 0,-1 0 0 0 0,0 0-1 0 0,0 0 1 0 0,0 0 0 0 0,1 0 0 0 0,-1 0-1 0 0,0 0 1 0 0,0 1 0 0 0,0-1-1 0 0,0 0 1 0 0,0 0 0 0 0,1 0 0 0 0,-1 0-1 0 0,0 0 1 0 0,0 0 0 0 0,0 1 0 0 0,0-1-1 0 0,0 0 1 0 0,0 0 0 0 0,0 0-1 0 0,0 0 1 0 0,0 1 0 0 0,0-1 0 0 0,0 0-12 0 0,2 1-131 0 0,-2-1 135 0 0,0 1 0 0 0,1-1-1 0 0,-1 0 1 0 0,0 1 0 0 0,0-1 0 0 0,0 0-1 0 0,0 0 1 0 0,0 0 0 0 0,0 0-1 0 0,0 1 1 0 0,0-1 0 0 0,0 1-1 0 0,0-1 1 0 0,0 0 0 0 0,1 1-1 0 0,-1-1 1 0 0,0 0-4 0 0,0 1-6 0 0,0-1 1 0 0,0 1-1 0 0,0-1 1 0 0,1 1-1 0 0,-1-1 0 0 0,0 0 1 0 0,1 1-1 0 0,-1-1 0 0 0,0 1 1 0 0,0 0-1 0 0,0-1 0 0 0,1 0 1 0 0,-1 0-1 0 0,1 1 1 0 0,-1-1-1 0 0,1 0 0 0 0,-1 1 1 0 0,0-1-1 0 0,1 0 0 0 0,-1 1 1 0 0,1-1-1 0 0,0 0 6 0 0,-1 0-1 0 0,0 0 0 0 0,0 1 0 0 0,1-1 0 0 0,-1 1 0 0 0,1-1-1 0 0,-1 1 1 0 0,1-1 0 0 0,-1 0 0 0 0,0 0 0 0 0,0 1 0 0 0,0 0 0 0 0,0-1 0 0 0,1 1 0 0 0,-1-1 1 0 0,2 4 71 0 0,-1-2-64 0 0,0-2-1 0 0,-1 1 1 0 0,0 0-1 0 0,1 0 1 0 0,-1 0 0 0 0,0 0-1 0 0,0 0 1 0 0,0-1-1 0 0,0 2 1 0 0,0-1-7 0 0,1 5-85 0 0,0-2 80 0 0,-1-4 9 0 0,0 1 1 0 0,0 0-1 0 0,0-1 1 0 0,1 0-1 0 0,-1 0 1 0 0,0 1 0 0 0,0-1-1 0 0,0 1 1 0 0,0 0-1 0 0,0-1 1 0 0,0 0 0 0 0,1 0-1 0 0,-1 1 1 0 0,0-1-1 0 0,1 0 1 0 0,-1 1 0 0 0,1-1-1 0 0,-1 1 1 0 0,0-1-5 0 0,0 0-2 0 0,1 0 0 0 0,-1 0 1 0 0,0 0-1 0 0,0 0 1 0 0,1 0-1 0 0,-1 1 0 0 0,0-1 1 0 0,0 0-1 0 0,1 0 0 0 0,-1 0 1 0 0,0 1-1 0 0,0-1 0 0 0,0 0 1 0 0,0 1-1 0 0,0-1 1 0 0,0 0-1 0 0,0 0 0 0 0,0 0 1 0 0,0 0-1 0 0,1 1 0 0 0,-1-1 1 0 0,0 0-1 0 0,0 1 0 0 0,0-1 1 0 0,0 0-1 0 0,0 1 1 0 0,0-1-1 0 0,0 0 0 0 0,0 0 1 0 0,0 0-1 0 0,0 0 0 0 0,0 1 1 0 0,-1-1 1 0 0,1 2 122 0 0,1 3-131 0 0,-1-5 9 0 0,1 1 0 0 0,-1-1 0 0 0,0 0 1 0 0,0 1-1 0 0,0 0 0 0 0,0-1 1 0 0,0 1-1 0 0,0-1 0 0 0,0 0 0 0 0,0 1 1 0 0,0-1-1 0 0,0 1 0 0 0,-1 0 0 0 0,1-1 0 0 0,-1 5-46 0 0,-2 2 38 0 0,3-6 6 0 0,0-1 0 0 0,0 0 0 0 0,0 1 0 0 0,0-1 0 0 0,0 0 0 0 0,0 0 0 0 0,0 0 0 0 0,0 1 0 0 0,0-1 0 0 0,0 0 0 0 0,0 1 0 0 0,0-1-1 0 0,0 0 1 0 0,0 1 0 0 0,0-1 0 0 0,0 0 0 0 0,0 0 0 0 0,0 0 0 0 0,0 1 0 0 0,0-1 0 0 0,0 0 0 0 0,1 1 0 0 0,-1-1 0 0 0,0 0 2 0 0,0 0 2 0 0,0 0 0 0 0,1 1 0 0 0,-1-1 0 0 0,0 0 0 0 0,0 0 0 0 0,0 0 0 0 0,0 0 0 0 0,0 0 0 0 0,0 0 0 0 0,0 0 0 0 0,0 0-1 0 0,0 0 1 0 0,1 1 0 0 0,-1-1 0 0 0,0 0 0 0 0,0 0 0 0 0,0 0 0 0 0,0 1 0 0 0,0-1 0 0 0,0 0 0 0 0,0 0 0 0 0,0 0 0 0 0,-1 1-2 0 0,0 3 48 0 0,1-3-46 0 0,0-1 0 0 0,0 1 0 0 0,0-1 0 0 0,0 0 0 0 0,0 1 0 0 0,0-1 0 0 0,0 1 0 0 0,0-1 0 0 0,-1 1 1 0 0,1-1-1 0 0,0 0 0 0 0,0 0 0 0 0,0 1 0 0 0,0 0 0 0 0,0-1 0 0 0,-1 1-2 0 0,1-1-3 0 0,0 0 1 0 0,0 0-1 0 0,0 1 0 0 0,0-1 0 0 0,0 1 1 0 0,0-1-1 0 0,0 1 0 0 0,0-1 1 0 0,0 0-1 0 0,0 0 0 0 0,0 1 0 0 0,0-1 1 0 0,0 1-1 0 0,0-1 0 0 0,0 1 3 0 0,1 0 29 0 0,-2 4-4 0 0,1-5-32 0 0,0 0-1 0 0,0 0 0 0 0,0 0 0 0 0,0 1 0 0 0,0-1 0 0 0,-1 0 0 0 0,1 1 0 0 0,0-1 0 0 0,0 0 0 0 0,0 1 1 0 0,0-1-1 0 0,0 0 0 0 0,0 0 0 0 0,1 0 0 0 0,-1 0 0 0 0,0 0 0 0 0,0 1 0 0 0,0-1 0 0 0,0 0 0 0 0,0 0 1 0 0,0 1-1 0 0,0-1 0 0 0,1 0 0 0 0,-1 0 0 0 0,0 1 0 0 0,0-1 8 0 0,0 2 25 0 0,-1 0-1 0 0,1 0 1 0 0,-1 1-1 0 0,1-2 1 0 0,-1 1 0 0 0,1 1-1 0 0,-2-1-24 0 0,1-1-1 0 0,1-1 0 0 0,0 1 1 0 0,0 0-1 0 0,-1 0 0 0 0,1-1 0 0 0,-1 1 0 0 0,1 0 0 0 0,-1 0 1 0 0,1-1-1 0 0,0 2 0 0 0,0-1 0 0 0,0-1 0 0 0,0 1 0 0 0,0 0 1 0 0,0 0-1 0 0,0 0 1 0 0,-3 4-5 0 0,3-5-2 0 0,0 1 0 0 0,0 0 0 0 0,0-1 0 0 0,-1 1 0 0 0,1-1 0 0 0,0 0 0 0 0,-1 0 0 0 0,1 1 1 0 0,0 0-1 0 0,0-1 0 0 0,0 1 0 0 0,0-1 7 0 0,0 0-1 0 0,0 0 0 0 0,0 1 1 0 0,0-1-1 0 0,0 1 0 0 0,-1-1 1 0 0,1 1-1 0 0,0-1 0 0 0,0 0 1 0 0,0 0-1 0 0,0 0 0 0 0,0 1 1 0 0,0-1-1 0 0,0 0 0 0 0,0 1 1 0 0,-1-1-1 0 0,1 1 0 0 0,0-1 1 0 0,0 0-1 0 0,-1 0 0 0 0,1 0 1 0 0,0 0-1 0 0,-1 0 1 0 0,0 2 111 0 0,1-1-118 0 0,-1-1 0 0 0,0 1 0 0 0,1 0 0 0 0,0 0 0 0 0,-1-1-1 0 0,1 1 1 0 0,-1 0 0 0 0,1 0 0 0 0,-1-1 0 0 0,1 1 0 0 0,0 0 0 0 0,0 0 0 0 0,0 0 0 0 0,0 1 7 0 0,-2-2 60 0 0,-1 0-73 0 0,3 0 18 0 0,0 0 0 0 0,-1 1 0 0 0,1-1 0 0 0,0 0 0 0 0,0 1-1 0 0,0-1 1 0 0,0 0 0 0 0,0 1 0 0 0,0-1 0 0 0,0 0 0 0 0,0 0-1 0 0,0 0 1 0 0,0 1 0 0 0,0-1 0 0 0,0 0 0 0 0,0 1 0 0 0,0-1-1 0 0,0 1 1 0 0,0-1 0 0 0,0 0-5 0 0,-1 3 6 0 0,1-1 1 0 0,-1 1-1 0 0,0-1 0 0 0,1 1 0 0 0,-1-1 1 0 0,-1 1-1 0 0,2 0 0 0 0,-2-1 1 0 0,1 0-1 0 0,-2 2-6 0 0,3 5-174 0 0,0-7 168 0 0,0-2 9 0 0,0 1 0 0 0,0-1 1 0 0,-1 0-1 0 0,1 0 1 0 0,0 0-1 0 0,0 0 1 0 0,0 0-1 0 0,0 1 0 0 0,0-1 1 0 0,0 0-1 0 0,0 1 1 0 0,0-1-1 0 0,0 0 1 0 0,0 0-1 0 0,0 1 0 0 0,0-1 1 0 0,0 0-1 0 0,0 0 1 0 0,0 0-1 0 0,0 0 1 0 0,0 1-1 0 0,1-1 0 0 0,-1 0 1 0 0,0 0-1 0 0,0 1 1 0 0,0-1-1 0 0,0 0 1 0 0,0 0-1 0 0,0 1 0 0 0,0-1-3 0 0,3 0-92 0 0,-3 0 209 0 0,0 2-86 0 0,1 3-113 0 0,-1-4 85 0 0,0 0 1 0 0,0-1-1 0 0,1 0 0 0 0,-1 1 0 0 0,0 0 0 0 0,0 0 1 0 0,0-1-1 0 0,0 0 0 0 0,0 1 0 0 0,0 0 0 0 0,-1 0 1 0 0,1-1-1 0 0,0 0 0 0 0,0 2-3 0 0,0-2 1 0 0,0 0-1 0 0,0 0 0 0 0,0 0 1 0 0,0 0-1 0 0,0 0 0 0 0,0 0 1 0 0,0 0-1 0 0,0 0 1 0 0,0 0-1 0 0,0 0 0 0 0,0 0 1 0 0,0 0-1 0 0,0 1 1 0 0,0-1-1 0 0,0 0 0 0 0,0 0 1 0 0,0 0-1 0 0,0 0 0 0 0,0 0 1 0 0,0 0-1 0 0,0 0 1 0 0,0 0-1 0 0,0 0 0 0 0,0 0 1 0 0,0 0-1 0 0,0 0 1 0 0,0 0-1 0 0,0 0 0 0 0,0 0 1 0 0,0 0-1 0 0,0 0 0 0 0,0 0 1 0 0,0 0-1 0 0,0 0 1 0 0,0 0-1 0 0,1 0 0 0 0,-1 0 1 0 0,0 0-1 0 0,0 0 1 0 0,0 0-1 0 0,0 0 0 0 0,0 0 1 0 0,0 0-1 0 0,0 0 1 0 0,0 0-1 0 0,0 0 0 0 0,0 0 1 0 0,0 0-1 0 0,0 0 0 0 0,0 0 1 0 0,0 0-1 0 0,0 0 1 0 0,0 0-1 0 0,1 0 0 0 0,-1 0 1 0 0,0 0-1 0 0,0 0 1 0 0,0 0-1 0 0,0 0 0 0 0,0 0 1 0 0,0 0-1 0 0,0 0 0 0 0,0 0 1 0 0,0 0-1 0 0,0 0 1 0 0,0 0-1 0 0,0 0 0 0 0,0 0 1 0 0,0 0-1 0 0,0 0-2 0 0,0 0 0 0 0,0 0 0 0 0,0 0 1 0 0,0 0-1 0 0,0 0 0 0 0,0 0 0 0 0,0 0 0 0 0,0 0 1 0 0,0 1-1 0 0,1-1 0 0 0,-1 0 0 0 0,0 0 0 0 0,0 0 1 0 0,0 0-1 0 0,1 1 0 0 0,-1-1 0 0 0,0 0 0 0 0,0 0 1 0 0,0 0-1 0 0,1 0 0 0 0,-1 0 0 0 0,0 0 0 0 0,0 0 2 0 0,3-1 30 0 0,-3 1 84 0 0,1 5-70 0 0,-1-2-84 0 0,0 4 145 0 0,0-7-110 0 0,0 0 1 0 0,0 0 0 0 0,0 0 0 0 0,0 1-1 0 0,0-1 1 0 0,0 0 0 0 0,0 0-1 0 0,0 0 1 0 0,0 1 0 0 0,0-1-1 0 0,0 0 1 0 0,0 0 0 0 0,0 0-1 0 0,0 0 1 0 0,0 0 0 0 0,0 0-1 0 0,1 0 1 0 0,-1 0 0 0 0,0 0-1 0 0,0 0 1 0 0,0 0 0 0 0,0 1-1 0 0,0-1 1 0 0,0 0 0 0 0,1 0-1 0 0,-1 0 1 0 0,0 0 0 0 0,0 0-1 0 0,0 0 1 0 0,0 0 4 0 0,0 0 6 0 0,0 1 1 0 0,0-1-1 0 0,0 0 0 0 0,0 0 1 0 0,1 0-1 0 0,-1 0 0 0 0,0 0 1 0 0,0 0-1 0 0,0 0 0 0 0,0 0 1 0 0,1 0-1 0 0,-1 1 0 0 0,0-1 1 0 0,0 0-1 0 0,0 0 0 0 0,0 0 1 0 0,0 0-1 0 0,1 0 0 0 0,-1 0 0 0 0,0 0 1 0 0,0 0-1 0 0,0 0 0 0 0,0 0 1 0 0,0 1-1 0 0,0-1 0 0 0,0 0 1 0 0,0 0-1 0 0,0 0 0 0 0,0 1 1 0 0,0-1-7 0 0,0 0-2 0 0,0 0 0 0 0,0 0 1 0 0,0 0-1 0 0,0 1 0 0 0,0-1 1 0 0,0 0-1 0 0,0 0 0 0 0,0 0 1 0 0,0 0-1 0 0,0 0 1 0 0,0 0-1 0 0,0 0 0 0 0,0 0 1 0 0,0 0-1 0 0,0 0 0 0 0,0 0 1 0 0,0 0-1 0 0,0 0 0 0 0,0 0 1 0 0,0 1-1 0 0,0-1 0 0 0,1 0 1 0 0,-1 0-1 0 0,0 0 0 0 0,0 0 1 0 0,0 0-1 0 0,0 0 1 0 0,0 0-1 0 0,0 0 0 0 0,1 0 1 0 0,-1 0-1 0 0,0 0 0 0 0,0 0 1 0 0,0 0-1 0 0,0 0 0 0 0,0 0 1 0 0,0 0-1 0 0,1 0 0 0 0,-1 0 1 0 0,0 0-1 0 0,0 0 0 0 0,0 0 1 0 0,0 0 1 0 0,0 0 5 0 0,0 0 0 0 0,0 0 0 0 0,0 0 0 0 0,0 1 0 0 0,0-1 1 0 0,1 0-1 0 0,-1 0 0 0 0,0 0 0 0 0,0 0 0 0 0,0 0 0 0 0,0 0 0 0 0,1 0 0 0 0,-1 0 1 0 0,0 1-1 0 0,0-1 0 0 0,0 0 0 0 0,0 0 0 0 0,0 0 0 0 0,0 0 0 0 0,1 0 0 0 0,-1 0 0 0 0,0 0 1 0 0,0 0-1 0 0,0 0 0 0 0,0 0 0 0 0,0 0 0 0 0,0 1 0 0 0,0-1 0 0 0,0 0 0 0 0,0 0 1 0 0,0 1-6 0 0,1 1-65 0 0,-1-2 69 0 0,0 0 0 0 0,0 0 0 0 0,1 1 0 0 0,-1-1 0 0 0,0 0 0 0 0,0 0 0 0 0,0 0 0 0 0,0 0 0 0 0,0 0 0 0 0,0 0 0 0 0,0 0 0 0 0,0 0 0 0 0,0 0 0 0 0,1 0 0 0 0,-1 0 0 0 0,0 0 0 0 0,0 0 0 0 0,0 0 0 0 0,0 0 0 0 0,0 0 0 0 0,0 0 0 0 0,0 0 0 0 0,0 0 0 0 0,0 0 0 0 0,0 0 0 0 0,0 0 0 0 0,0-1 0 0 0,0 1-1 0 0,0 0 1 0 0,0 0 0 0 0,0 0 0 0 0,0 0 0 0 0,0 0 0 0 0,0 0 0 0 0,0 0 0 0 0,0 0 0 0 0,0 0 0 0 0,0 0 0 0 0,1 0-4 0 0,1 1 86 0 0,-2-1-92 0 0,0 1 0 0 0,0-1-1 0 0,0 0 1 0 0,1 0 0 0 0,-1 0 0 0 0,0 0 0 0 0,0 0 0 0 0,1 0 0 0 0,-1 0-1 0 0,0 0 1 0 0,1 0 0 0 0,-1 0 0 0 0,0 1 0 0 0,0-1 0 0 0,0 0-1 0 0,0 0 1 0 0,0 0 0 0 0,1 0 0 0 0,-1 0 0 0 0,0 0 0 0 0,1 0 0 0 0,-1 0-1 0 0,0 0 1 0 0,1 0 0 0 0,-1 0 6 0 0,0-1 10 0 0,0 1 0 0 0,0 0-1 0 0,0 0 1 0 0,0 0 0 0 0,0 0-1 0 0,1 0 1 0 0,-1 0 0 0 0,0 0-1 0 0,1 0 1 0 0,-1 0 0 0 0,0 0-1 0 0,0 0 1 0 0,1 0 0 0 0,-1 0-1 0 0,0 0 1 0 0,0 0 0 0 0,0 0-1 0 0,0 0 1 0 0,1 0 0 0 0,-1 0-1 0 0,0 0 1 0 0,1 0 0 0 0,-1 0-1 0 0,0 0 1 0 0,0 0 0 0 0,1 0-1 0 0,-1 0 1 0 0,0 0 0 0 0,0 0-1 0 0,0 0 1 0 0,0 0 0 0 0,0 0-1 0 0,1 0-9 0 0,3 8 47 0 0,0-1 54 0 0,-3-8-191 0 0,-1 1 89 0 0,0 0 1 0 0,0 0-1 0 0,0 0 0 0 0,0 0 0 0 0,1 0 1 0 0,-1 0-1 0 0,0 0 0 0 0,0 0 1 0 0,0 0-1 0 0,0-1 0 0 0,1 1 1 0 0,-1 0-1 0 0,0 0 0 0 0,0 0 0 0 0,0 0 1 0 0,0 0-1 0 0,0 0 0 0 0,0 0 1 0 0,0 0-1 0 0,0 0 0 0 0,0 1 0 0 0,0-1 1 0 0,0 0-1 0 0,1 0 0 0 0,-1 0 1 0 0,0 0-1 0 0,0 0 0 0 0,0 0 1 0 0,0 0-1 0 0,0 0 0 0 0,1 0 0 0 0,-1 0 1 0 0,0 1-1 0 0,0-1 0 0 0,0 0 1 0 0,0 0-1 0 0,0 0 0 0 0,0 0 1 0 0,0 0-1 0 0,0 0 0 0 0,1 0 0 0 0,-1 0 1 0 0,0 0-1 0 0,0 0 0 0 0,0 0 1 0 0,0 0-1 0 0,0 1 0 0 0,0-1 0 0 0,0 0 1 0 0,0 0-1 0 0,0 0 0 0 0,0 0 1 0 0,0 1-1 0 0,0-1 0 0 0,0 0 1 0 0,0 0 0 0 0,0 0 1 0 0,0 1 1 0 0,0-1-1 0 0,0 0 1 0 0,0 0 0 0 0,0 0-1 0 0,0 0 1 0 0,0 0-1 0 0,0 0 1 0 0,0 0 0 0 0,0 1-1 0 0,0-1 1 0 0,0 0-1 0 0,0 0 1 0 0,1 0 0 0 0,-1 0-1 0 0,0 0 1 0 0,0 1-1 0 0,0-1 1 0 0,1 0 0 0 0,-1 0-1 0 0,0 0 1 0 0,0 0-1 0 0,0 0 1 0 0,1 0 0 0 0,-1 0-1 0 0,0 0 1 0 0,0 0-1 0 0,0 0 1 0 0,0 0 0 0 0,0 0-1 0 0,0 0-1 0 0,1 1-9 0 0,0-1-1 0 0,0 0 0 0 0,-1 0 1 0 0,0 0-1 0 0,1 0 1 0 0,-1 0-1 0 0,1-1 0 0 0,0 1 1 0 0,-1 0-1 0 0,0 0 1 0 0,1-1 9 0 0,-1 1 3 0 0,0 0 0 0 0,0 0 0 0 0,0 0 0 0 0,0 0 1 0 0,0 0-1 0 0,0 0 0 0 0,0 0 0 0 0,0 0 0 0 0,0 0 1 0 0,0 0-1 0 0,0 0 0 0 0,0 0 0 0 0,-1 0 0 0 0,1 0 1 0 0,0 0-1 0 0,0 0 0 0 0,0 0 0 0 0,0 0 0 0 0,0 0 1 0 0,0 0-1 0 0,0 0 0 0 0,0 0 0 0 0,0 0 0 0 0,0 0 1 0 0,0 0-1 0 0,0 0 0 0 0,0 0 0 0 0,0-1 0 0 0,0 1 1 0 0,0 0-1 0 0,0 0 0 0 0,0 0 0 0 0,0 0 0 0 0,0 0 1 0 0,0 0-1 0 0,0 0 0 0 0,0 0 0 0 0,0 0 0 0 0,0 0 1 0 0,0 0-1 0 0,0 0 0 0 0,0 0 0 0 0,0 0 0 0 0,0 0 1 0 0,0 0-1 0 0,0 0 0 0 0,0 0 0 0 0,0 0 0 0 0,0 0 1 0 0,0 0-1 0 0,0 0 0 0 0,0 0 0 0 0,0 0 0 0 0,0 0 1 0 0,0 0-1 0 0,0 0 0 0 0,0 0 0 0 0,0 0-3 0 0,-8-1-48 0 0,2 2 38 0 0,6-1 5 0 0,-1 0-1 0 0,1 0 1 0 0,0 0-1 0 0,0 0 1 0 0,-1 0-1 0 0,1 0 1 0 0,-1 0-1 0 0,1 0 1 0 0,-1 0 0 0 0,1 0-1 0 0,0 0 1 0 0,0 0-1 0 0,-1 0 1 0 0,1 0-1 0 0,-1 0 1 0 0,1 0-1 0 0,-1 0 1 0 0,1 0-1 0 0,0 0 1 0 0,0 0 0 0 0,-1 0-1 0 0,1 0 1 0 0,0-1-1 0 0,-1 1 1 0 0,1 0-1 0 0,-1-1 1 0 0,1 1-1 0 0,0-1 6 0 0,-5 0-54 0 0,4 1 51 0 0,1 0 0 0 0,0 0 0 0 0,0 0 0 0 0,0 0 0 0 0,-1 0 0 0 0,1 0 0 0 0,0 0 0 0 0,-1 0 0 0 0,1 0 0 0 0,-1-1 0 0 0,1 1 1 0 0,0 0-1 0 0,0 0 0 0 0,0 0 0 0 0,0-1 0 0 0,-1 1 0 0 0,1 0 0 0 0,0 0 0 0 0,-1 0 0 0 0,1 0 0 0 0,0 0 0 0 0,0 0 0 0 0,-1-1 0 0 0,1 1 0 0 0,0 0 0 0 0,0-1 0 0 0,0 1 0 0 0,0 0 0 0 0,0-1 1 0 0,0 1 2 0 0,-1-5-20 0 0,1 5 18 0 0,0-1-1 0 0,0 1 0 0 0,0 0 1 0 0,0-1-1 0 0,0 1 0 0 0,0-1 0 0 0,0 0 1 0 0,0 1-1 0 0,-1 0 0 0 0,1 0 1 0 0,0-1-1 0 0,0 1 0 0 0,-1-1 1 0 0,1 0-1 0 0,0 1 0 0 0,0 0 0 0 0,0 0 1 0 0,-1-1-1 0 0,1 1 0 0 0,-1 0 1 0 0,1-1-1 0 0,-1 1 0 0 0,1-1 1 0 0,0 1-1 0 0,0 0 0 0 0,-1 0 3 0 0,0 0-8 0 0,1 0 0 0 0,0 0-1 0 0,0-1 1 0 0,-1 1 0 0 0,1 0-1 0 0,0-1 1 0 0,0 1 0 0 0,0 0-1 0 0,0-1 1 0 0,0 1 0 0 0,0 0 0 0 0,0 0-1 0 0,0 0 1 0 0,-1 0 0 0 0,1-1-1 0 0,0 1 1 0 0,0 0 0 0 0,0-1 8 0 0,0 1-2 0 0,0 0 0 0 0,0 0 0 0 0,0 0 1 0 0,0 0-1 0 0,0 0 0 0 0,0 0 0 0 0,0 0 1 0 0,0 0-1 0 0,0 0 0 0 0,0 0 0 0 0,0 0 1 0 0,0-1-1 0 0,0 1 0 0 0,0 0 0 0 0,0 0 1 0 0,0 0-1 0 0,0 0 0 0 0,0 0 0 0 0,0 0 1 0 0,0 0-1 0 0,0 0 0 0 0,0 0 0 0 0,0 0 1 0 0,0 0-1 0 0,0 0 0 0 0,0 0 0 0 0,0 0 1 0 0,0 0-1 0 0,0 0 0 0 0,0 0 0 0 0,0 0 1 0 0,0 0-1 0 0,0 0 0 0 0,0 0 0 0 0,0 0 1 0 0,0 0-1 0 0,0 0 0 0 0,0 0 0 0 0,-1 0 0 0 0,1 0 1 0 0,0 0-1 0 0,0 0 0 0 0,0 0 0 0 0,0 0 1 0 0,0 0-1 0 0,0 0 0 0 0,0 0 0 0 0,0 0 1 0 0,0 0-1 0 0,0 0 0 0 0,0 0 0 0 0,0 0 1 0 0,0 0-1 0 0,0 0 0 0 0,-1 0 0 0 0,1 0 1 0 0,0 0-1 0 0,0 0 0 0 0,0 0 0 0 0,0 0 1 0 0,0 0-1 0 0,0 0 0 0 0,0 0 2 0 0,0 0 1 0 0,0 0 1 0 0,0 0-1 0 0,0 0 0 0 0,0 0 1 0 0,0 0-1 0 0,0 0 0 0 0,0 0 0 0 0,0 0 1 0 0,0 0-1 0 0,0 0 0 0 0,0 0 1 0 0,0 0-1 0 0,0 0 0 0 0,0 0 0 0 0,0 0 1 0 0,0 0-1 0 0,0 0 0 0 0,0 0 1 0 0,0 0-1 0 0,0 0 0 0 0,0 0 0 0 0,0 0 1 0 0,0 0-1 0 0,0 0 0 0 0,0 0 0 0 0,0 0 1 0 0,0 0-1 0 0,-1 0 0 0 0,1 0 1 0 0,0 0-1 0 0,0 0 0 0 0,0 0 0 0 0,0 0 1 0 0,0 0-1 0 0,0 0 0 0 0,0 0 1 0 0,0 0-1 0 0,0 0 0 0 0,0 0 0 0 0,0 0 1 0 0,0 0-1 0 0,0 0 0 0 0,-1 0 1 0 0,1 0-2 0 0,0-3-21 0 0,1-1 72 0 0,-1 4-51 0 0,0-1 0 0 0,0 1 0 0 0,1-1 1 0 0,-1 1-1 0 0,0 0 0 0 0,0 0 0 0 0,0-1 0 0 0,0 1 1 0 0,0-1-1 0 0,0 1 0 0 0,0 0 0 0 0,0-1 0 0 0,0 1 1 0 0,0 0-1 0 0,-1 0 0 0 0,1-1 0 0 0,0 1 0 0 0,0 0 1 0 0,0-1-1 0 0,0 1 0 0 0,-1-1 0 0 0,1 1 0 0 0,0 0 1 0 0,-1 0-1 0 0,1 0 0 0 0,0-1 0 0 0,0 1 0 0 0,0 0 1 0 0,0 0-1 0 0,0-1 0 0 0,-1 1 0 0 0,1 0 0 0 0,-1-1 1 0 0,1 2-12 0 0,-1-1 0 0 0,1 0 0 0 0,0 0 0 0 0,0 0 0 0 0,-1 0 1 0 0,1 0-1 0 0,-1 0 0 0 0,1 0 0 0 0,-1 1 0 0 0,1-1 1 0 0,0 0-1 0 0,0 0 0 0 0,0 0 0 0 0,-1 1 0 0 0,1-1 0 0 0,0 0 1 0 0,-1 0-1 0 0,1 0 0 0 0,-1 0 0 0 0,1 1 0 0 0,0-1 1 0 0,0 1 10 0 0,-1 0 15 0 0,1-1 0 0 0,-1 1 1 0 0,0 1-1 0 0,1-2 0 0 0,-1 1 1 0 0,1 1-1 0 0,-1-2 0 0 0,1 1 0 0 0,-1 1-15 0 0,1 2-116 0 0,0 1 152 0 0,0-5-117 0 0,2 0 54 0 0,-2 4 45 0 0,-2-1 60 0 0,2-3-80 0 0,0 0 0 0 0,0 0 1 0 0,0 0-1 0 0,0 0 0 0 0,0 0 0 0 0,0 0 0 0 0,0 0 0 0 0,0 0 0 0 0,0 0 0 0 0,0 0 0 0 0,0 0 0 0 0,0 0 0 0 0,0 1 0 0 0,0-1 1 0 0,0 0-1 0 0,0 0 0 0 0,0 0 0 0 0,0 0 0 0 0,0 0 0 0 0,0 0 0 0 0,0 0 0 0 0,0 0 0 0 0,0 0 0 0 0,0 0 0 0 0,0 0 0 0 0,0 0 0 0 0,0 0 1 0 0,0 0-1 0 0,0 0 0 0 0,0 0 0 0 0,0 0 0 0 0,0 0 0 0 0,0 0 0 0 0,0 0 0 0 0,0 1 0 0 0,0-1 0 0 0,0 0 0 0 0,0 0 0 0 0,0 0 0 0 0,0 0 1 0 0,0 0-1 0 0,0 0 0 0 0,0 0 0 0 0,0 0 0 0 0,0 0 0 0 0,0 0 0 0 0,0 0 0 0 0,0 0 0 0 0,0 0 0 0 0,0 0 0 0 0,0 0 0 0 0,0 0 2 0 0,1 0 63 0 0,3-2 82 0 0,-4 2-150 0 0,0 0 0 0 0,0 0-1 0 0,0 0 1 0 0,0 0-1 0 0,1 0 1 0 0,-1 0 0 0 0,0 0-1 0 0,0 0 1 0 0,0 0-1 0 0,0 0 1 0 0,0 0 0 0 0,0 0-1 0 0,0 0 1 0 0,0 1-1 0 0,0-1 1 0 0,0 0 0 0 0,0 0-1 0 0,0 0 1 0 0,0 0-1 0 0,0 0 1 0 0,0 0 0 0 0,0 0-1 0 0,1 0 1 0 0,-1 0 0 0 0,0 0-1 0 0,0 1 1 0 0,0-1-1 0 0,0 0 1 0 0,0 0 0 0 0,0 0-1 0 0,0 0 1 0 0,0 0-1 0 0,0 0 1 0 0,0 0 0 0 0,0 0-1 0 0,0 0 1 0 0,0 0-1 0 0,0 0 1 0 0,0 0 0 0 0,0 0-1 0 0,0 0 1 0 0,0 0-1 0 0,0 1 6 0 0,1-1 42 0 0,0 1 0 0 0,-1 0-1 0 0,1-1 1 0 0,0 0-1 0 0,0 1 1 0 0,-1 0 0 0 0,1 0-1 0 0,-1-1 1 0 0,1 1 0 0 0,0 1-42 0 0,-1-2 0 0 0,0 0 0 0 0,1 1 1 0 0,-1-1-1 0 0,1 1 0 0 0,0 0 1 0 0,-1-1-1 0 0,0 0 1 0 0,1 0-1 0 0,0 1 0 0 0,-1-1 1 0 0,1 0-1 0 0,-1 1 0 0 0,1-1 1 0 0,0 0-1 0 0,0 1 1 0 0,-1-1-1 0 0,0 0 0 0 0,1 0 1 0 0,0 0-1 0 0,0 0 1 0 0,-1 0-1 0 0,1 0 0 0 0,0 0 1 0 0,0 0-1 0 0,-1 0 0 0 0,0 0 1 0 0,1 0-1 0 0,0-1 0 0 0,0 1 1 0 0,-1 0 0 0 0,0 0 0 0 0,0 0-1 0 0,0 0 1 0 0,0 0 0 0 0,0 0 0 0 0,0 0-1 0 0,0 0 1 0 0,0 0 0 0 0,0 0 0 0 0,0 0 0 0 0,0 0-1 0 0,1 0 1 0 0,-1 0 0 0 0,0 0 0 0 0,0 0-1 0 0,0 0 1 0 0,0 0 0 0 0,0 0 0 0 0,1 0-1 0 0,-1 0 1 0 0,0 1 0 0 0,0-1 0 0 0,0 0 0 0 0,0 0-1 0 0,0 0 1 0 0,0 0 0 0 0,0 0 0 0 0,1 0-1 0 0,-1 0 1 0 0,0 0 0 0 0,0 0 0 0 0,0 0-1 0 0,0 0-1 0 0,0 0 0 0 0,0 0 0 0 0,0 0 0 0 0,0 1 0 0 0,0-1 0 0 0,0 0-1 0 0,0 0 1 0 0,0 0 0 0 0,0 0 0 0 0,0 0 0 0 0,0 0 0 0 0,0 0 0 0 0,1 0 0 0 0,-1 1 0 0 0,0-1 0 0 0,0 0 0 0 0,0 0 0 0 0,0 0 0 0 0,0 0 0 0 0,1 0 0 0 0,-1 0 0 0 0,0 0 0 0 0,0 0 0 0 0,0 0 0 0 0,0 0 0 0 0,1 0 0 0 0,-1 0 1 0 0,2-1-53 0 0,-1 1 74 0 0,1 0 0 0 0,-1-1 0 0 0,0 1 0 0 0,1 0 0 0 0,-1 0 1 0 0,1 0-1 0 0,-1 0 0 0 0,1 0 0 0 0,0 1-21 0 0,2-1 89 0 0,2 2-189 0 0,0 1 67 0 0,-5-2 19 0 0,1 0 1 0 0,-2 0-1 0 0,2-1 1 0 0,-1 1-1 0 0,1 0 1 0 0,-1 0-1 0 0,1-1 14 0 0,2 0-58 0 0,-4 0 66 0 0,1 0 1 0 0,0 0 0 0 0,0 1-1 0 0,0-1 1 0 0,0 0 0 0 0,0 0-1 0 0,-1 1 1 0 0,1-1 0 0 0,0 0-1 0 0,0 1 1 0 0,-1-1 0 0 0,2 1-9 0 0,-1-1-5 0 0,0 1 1 0 0,0 0 0 0 0,0-1 0 0 0,0 0 0 0 0,0 0 0 0 0,0 1 0 0 0,0-1 0 0 0,0 0 0 0 0,0 1 0 0 0,0-1 0 0 0,0 0 4 0 0,5 1 101 0 0,-6-1-98 0 0,1 0 0 0 0,0 0 0 0 0,0 0 0 0 0,-1 0 0 0 0,1 0 0 0 0,0 0 0 0 0,0 0 0 0 0,-1 0 0 0 0,0 0 0 0 0,1 0 0 0 0,1 0-3 0 0,-2-1 0 0 0,0 1-1 0 0,0 0 0 0 0,1 0 0 0 0,-1 0 1 0 0,1 0-1 0 0,-1-1 0 0 0,1 1 0 0 0,-1 0 1 0 0,0 0-1 0 0,0 0 0 0 0,1 0 0 0 0,0 0 1 0 0,-1 0-1 0 0,1 1 0 0 0,-1-1 1 0 0,0 0-1 0 0,0 0 0 0 0,1 0 0 0 0,-1 0 1 0 0,1 1-1 0 0,-1-1 0 0 0,1 0 0 0 0,-1 0 1 0 0,0 0-1 0 0,0 0 0 0 0,1 1 1 0 0,-1-1 2 0 0,0 0-1 0 0,1 0 1 0 0,-1 0 0 0 0,0 1-1 0 0,1-1 1 0 0,-1 0 0 0 0,0 0-1 0 0,0 0 1 0 0,0 0-1 0 0,1 0 1 0 0,-1 0 0 0 0,1 0-1 0 0,-1 0 1 0 0,1 0 0 0 0,-1 0-1 0 0,0 0 1 0 0,0 0-2 0 0,0 0-5 0 0,1 0 1 0 0,0 0 0 0 0,-1 0-1 0 0,1 0 1 0 0,-1 0 0 0 0,0 0-1 0 0,0 1 1 0 0,1-1 0 0 0,-1 0-1 0 0,1 0 1 0 0,-1 0 0 0 0,1 0-1 0 0,-1 0 1 0 0,0 0 0 0 0,0 0-1 0 0,1 1 1 0 0,-1-1 0 0 0,1 0 4 0 0,12 11-22 0 0,-13-11 30 0 0,0 0-1 0 0,0 0 1 0 0,1 0-1 0 0,-1 0 1 0 0,0 0-1 0 0,1 0 1 0 0,-1 0-1 0 0,1 0 1 0 0,-1-1-1 0 0,0 1 1 0 0,0 0-1 0 0,1 0 1 0 0,-1 0-1 0 0,0 0 1 0 0,1-1-1 0 0,-1 1 1 0 0,1 0-8 0 0,1-1 75 0 0,2 2-77 0 0,-4-1 1 0 0,1 0 0 0 0,-1 1 0 0 0,1-1 0 0 0,-1 0 0 0 0,1 0 0 0 0,-1 0 0 0 0,0 0-1 0 0,0 0 1 0 0,1 0 0 0 0,-1 0 0 0 0,1 1 0 0 0,-1-1 0 0 0,1-1 0 0 0,-1 1 1 0 0,13-2-208 0 0,-13 2 201 0 0,1 0 1 0 0,0 0 0 0 0,-1 0 0 0 0,0 0 0 0 0,1 0 0 0 0,0 0 0 0 0,0 1-1 0 0,-1-1 1 0 0,0 0 0 0 0,1 0 0 0 0,0 1 0 0 0,-1-1 0 0 0,1 1 0 0 0,-1-1 6 0 0,9 6-7 0 0,-6-4-20 0 0,0 2 76 0 0,-3-4-54 0 0,0 0 0 0 0,0 0 1 0 0,0 1-1 0 0,0-1 0 0 0,0 0 1 0 0,0 1-1 0 0,0-1 0 0 0,1 0 0 0 0,-1 1 1 0 0,0-1-1 0 0,0 0 0 0 0,1 0 0 0 0,-1 0 1 0 0,0 0-1 0 0,1 0 0 0 0,-1 0 1 0 0,0 1-1 0 0,0-1 0 0 0,0 0 0 0 0,1 0 1 0 0,-1 0-1 0 0,0 0 5 0 0,2 0 8 0 0,-2 1 1 0 0,1-1 0 0 0,1 0-1 0 0,-2 0 1 0 0,1 1-1 0 0,0-1 1 0 0,0 0-1 0 0,0 0 1 0 0,1 1-9 0 0,-2 0-6 0 0,0-1 0 0 0,0 1 0 0 0,1-1 1 0 0,0 0-1 0 0,0 0 0 0 0,-1 0 0 0 0,0 0 0 0 0,1 0 0 0 0,-1 0 1 0 0,1 1-1 0 0,0-1 0 0 0,-1 0 0 0 0,1 0 0 0 0,-1 0 0 0 0,1 0 0 0 0,0 0 1 0 0,-1 0-1 0 0,0 0 0 0 0,1-1 0 0 0,0 1 0 0 0,0 0 0 0 0,-1 0 0 0 0,1 0 6 0 0,1 0 18 0 0,-2 0-1 0 0,2 0 1 0 0,-1 0-1 0 0,1 0 1 0 0,-1 0-1 0 0,1 1 1 0 0,-1-1-1 0 0,1 1 1 0 0,-1 0-1 0 0,0-1 0 0 0,0 1 1 0 0,1 0-18 0 0,5 4 42 0 0,-6-4-38 0 0,0 0 1 0 0,0 0-1 0 0,-1 0 1 0 0,2-1-1 0 0,-1 1 1 0 0,0 0-1 0 0,0-1 1 0 0,0 1-1 0 0,0-1 1 0 0,1 0-1 0 0,-2 1 1 0 0,3 0-5 0 0,4 1 93 0 0,-6-2-109 0 0,0 1 0 0 0,-1-1-1 0 0,1 1 1 0 0,1-1-1 0 0,-2 0 1 0 0,1 0 0 0 0,0 0-1 0 0,0 0 1 0 0,0 0-1 0 0,0 0 1 0 0,0 0 0 0 0,-1 0-1 0 0,2 0 1 0 0,-1 0 16 0 0,-1 0 0 0 0,0 0 0 0 0,1 0 0 0 0,-1 0 1 0 0,1 0-1 0 0,-1 0 0 0 0,1 0 0 0 0,-1 0 0 0 0,0 0 1 0 0,1 0-1 0 0,-1 0 0 0 0,1 1 0 0 0,-1-1 1 0 0,1 0-1 0 0,-1 0 0 0 0,0 1 0 0 0,6 0-34 0 0,-3 0-7 0 0,-3 0 40 0 0,0-1 1 0 0,0 0-1 0 0,0 0 1 0 0,0 0-1 0 0,1 0 0 0 0,-1 0 1 0 0,0 0-1 0 0,0 0 1 0 0,1 0-1 0 0,-1 0 1 0 0,0 0-1 0 0,0 0 0 0 0,1 0 1 0 0,-1 0-1 0 0,0 0 1 0 0,0 0-1 0 0,0 0 1 0 0,0 0-1 0 0,0 0 0 0 0,0 0 1 0 0,1 0-1 0 0,-1 0 1 0 0,0 0-1 0 0,0 0 1 0 0,0 0-1 0 0,1-1 0 0 0,-1 1 1 0 0,0 0 0 0 0,2 0-4 0 0,0 0 0 0 0,-1 0 0 0 0,1 0 0 0 0,0 1 0 0 0,0-1 0 0 0,0 1 0 0 0,0-1 0 0 0,-1 0 0 0 0,2 2 4 0 0,-1-1-40 0 0,-1-1 90 0 0,7 4-280 0 0,-8-3 221 0 0,0-1-1 0 0,0 0 1 0 0,1 0 0 0 0,-1 0 0 0 0,0 0-1 0 0,0 0 1 0 0,0 0 0 0 0,0 0 0 0 0,1 0-1 0 0,-1 0 1 0 0,0 0 0 0 0,1 0 0 0 0,-1 0-1 0 0,0 0 1 0 0,1 0 0 0 0,-1 0 0 0 0,0 0-1 0 0,0 0 1 0 0,0-1 0 0 0,0 1 0 0 0,1 0-1 0 0,-1 0 1 0 0,0 0 0 0 0,0 0 0 0 0,1-1-1 0 0,-1 1 10 0 0,0 0 1 0 0,0 0 0 0 0,1 0-1 0 0,-1 0 1 0 0,0 0 0 0 0,0 0-1 0 0,0 0 1 0 0,0 0 0 0 0,0 0-1 0 0,0 0 1 0 0,0 0 0 0 0,0 0 0 0 0,0 0-1 0 0,0 0 1 0 0,1 0 0 0 0,-1 0-1 0 0,0 0 1 0 0,0 0 0 0 0,0 0-1 0 0,1 0 1 0 0,-1 0 0 0 0,0 0-1 0 0,0 0 1 0 0,0 0 0 0 0,0 0 0 0 0,1 0-1 0 0,-1 0 1 0 0,0 0 0 0 0,0 0-1 0 0,0 0 1 0 0,0 0 0 0 0,0 0-1 0 0,0 0 1 0 0,0 0 0 0 0,0 0-1 0 0,0 0 1 0 0,0 0 0 0 0,0 0 0 0 0,1 0-1 0 0,-1 0 1 0 0,0 1 0 0 0,0-1-1 0 0,0 0 1 0 0,0 0 0 0 0,0 0-1 0 0,0 0 0 0 0,3 1-177 0 0,-1 0 204 0 0,-2-1-28 0 0,0 0 0 0 0,0 0 0 0 0,0 0 0 0 0,0 0 0 0 0,0 0 0 0 0,0 0 0 0 0,1 0 0 0 0,-1 0 0 0 0,0 0 0 0 0,0 0 0 0 0,1 0 0 0 0,-1 0 1 0 0,0 0-1 0 0,0 0 0 0 0,1 0 0 0 0,-1 0 0 0 0,0 0 0 0 0,0 0 0 0 0,0 0 0 0 0,0 0 0 0 0,0 0 0 0 0,0 0 0 0 0,1 0 0 0 0,-1 0 0 0 0,0 0 0 0 0,0 0 0 0 0,0 0 0 0 0,1 0 1 0 0,-1-1-1 0 0,0 1 0 0 0,0 0 0 0 0,0 0 0 0 0,1 0 0 0 0,-1 0 0 0 0,0-1 0 0 0,0 1 0 0 0,0 0 1 0 0,0 0-5 0 0,0 0 0 0 0,0-1 0 0 0,0 1-1 0 0,0 0 1 0 0,0 0 0 0 0,1 0 0 0 0,-1 0 0 0 0,0 0 0 0 0,0 0-1 0 0,0 0 1 0 0,1 0 0 0 0,-1 0 0 0 0,0 0 0 0 0,0 0 0 0 0,0 0 0 0 0,1 0-1 0 0,-1 0 1 0 0,0 0 0 0 0,0 0 0 0 0,0 0 0 0 0,0 0 0 0 0,0 0-1 0 0,0 0 1 0 0,0 0 0 0 0,1 0 0 0 0,-1 0 0 0 0,0 0 0 0 0,0 0 0 0 0,0 0-1 0 0,1 0 6 0 0,-1 1-2 0 0,0-1-1 0 0,1 0 0 0 0,-1 0 1 0 0,0 1-1 0 0,0-1 0 0 0,0 0 1 0 0,0 0-1 0 0,1 0 0 0 0,-1 0 1 0 0,1 0-1 0 0,-1 1 0 0 0,0-1 1 0 0,1 0-1 0 0,-1 0 0 0 0,0 0 1 0 0,0 0-1 0 0,1 0 0 0 0,-1 0 1 0 0,0 0-1 0 0,1 0 0 0 0,-1-1 1 0 0,1 1-1 0 0,-1 0 0 0 0,0 0 1 0 0,0 0-1 0 0,0 0 0 0 0,0 0 1 0 0,1-1-1 0 0,-1 1 0 0 0,1 0 3 0 0,0-1 48 0 0,-1 1-49 0 0,0 0-1 0 0,0 0 1 0 0,0 0-1 0 0,0 0 1 0 0,0 0 0 0 0,0 0-1 0 0,0 0 1 0 0,0 0-1 0 0,0 0 1 0 0,0 0-1 0 0,1 0 1 0 0,-1 0-1 0 0,0 0 1 0 0,0 0-1 0 0,0 0 1 0 0,0 0 0 0 0,0 0-1 0 0,0 0 1 0 0,0 0-1 0 0,0 0 1 0 0,1 0-1 0 0,-1 0 1 0 0,0 0-1 0 0,0 0 1 0 0,0 0-1 0 0,0 0 1 0 0,0 0-1 0 0,0 0 1 0 0,0 0 0 0 0,0 0-1 0 0,0 0 1 0 0,0-1-1 0 0,0 1 1 0 0,0 0-1 0 0,0 0 1 0 0,0 0-1 0 0,1 0 1 0 0,-1 0-1 0 0,0 0 1 0 0,0 0 0 0 0,0-1-1 0 0,0 1 1 0 0,0 0-1 0 0,0 0 1 0 0,0 0-1 0 0,0 0 1 0 0,-1 0-1 0 0,1 0 1 0 0,0-1-1 0 0,0 1 1 0 0,0 0-1 0 0,0 0 1 0 0,0 0 1 0 0,0 0-155 0 0,1 0 145 0 0,0 0 14 0 0,-1 0-1 0 0,0 0 1 0 0,0 0 0 0 0,1 1-1 0 0,-1-1 1 0 0,0 0 0 0 0,0 0-1 0 0,1 0 1 0 0,-1 0 0 0 0,0 0-1 0 0,0 0 1 0 0,0 0 0 0 0,0 0 0 0 0,1 0-1 0 0,-1 0 1 0 0,0 0 0 0 0,0 0-1 0 0,1 0-3 0 0,-1 0 5 0 0,2-1-57 0 0,2-2-44 0 0,-4 3 96 0 0,0 0 0 0 0,0-1 0 0 0,0 1 0 0 0,1 0-1 0 0,-1 0 1 0 0,0 0 0 0 0,0 0 0 0 0,0 0 0 0 0,0 0 0 0 0,0 0-1 0 0,0 0 1 0 0,0 0 0 0 0,0 0 0 0 0,0 0 0 0 0,0 0 0 0 0,0 0-1 0 0,0 0 1 0 0,0 0 0 0 0,0 0 0 0 0,0 0 0 0 0,0 0 0 0 0,0 0-1 0 0,0 0 1 0 0,0 0 0 0 0,0 0 0 0 0,0 0 0 0 0,0 0 0 0 0,0 0-1 0 0,0 0 1 0 0,0 0 0 0 0,0 0 0 0 0,0 0 0 0 0,0 0 0 0 0,0 0-1 0 0,0 0 1 0 0,0 0 0 0 0,0 0 0 0 0,0 0 0 0 0,0 0 0 0 0,1 0-1 0 0,-1 0 1 0 0,0 0 0 0 0,0 0 0 0 0,0 0 0 0 0,0 0 0 0 0,0 0-1 0 0,0 0 1 0 0,0 0 0 0 0,0 0 0 0 0,0 0 0 0 0,0 0-1 0 0,0 0 1 0 0,0 1 0 0 0,0-1 0 0 0,0 0 0 0 0,0 0 0 0 0,0 0-1 0 0,0 0 1 0 0,0 0 0 0 0,0 0 0 0 0,0 0 0 0 0,9-2 124 0 0,-5 1-197 0 0,-3 1 75 0 0,-1 0 0 0 0,0 0-1 0 0,1 0 1 0 0,-1 0 0 0 0,1 0 0 0 0,-1 0-1 0 0,0 0 1 0 0,0 0 0 0 0,1 0 0 0 0,-1 0 0 0 0,1 0-1 0 0,-1 0 1 0 0,0 0 0 0 0,1 0 0 0 0,-1 0-1 0 0,0 0 1 0 0,0 0 0 0 0,1 0 0 0 0,-1 0-1 0 0,0 0 1 0 0,1 0 0 0 0,-1 0 0 0 0,1 1-1 0 0,-1-1 1 0 0,0 0 0 0 0,0 0 0 0 0,0 1-2 0 0,0-1-7 0 0,0 0 0 0 0,1 0 0 0 0,-1 0 0 0 0,0 0 1 0 0,0 0-1 0 0,0 0 0 0 0,0 0 0 0 0,1 0 0 0 0,-1 0 1 0 0,0 0-1 0 0,0 0 0 0 0,0 0 0 0 0,0 0 0 0 0,0-1 1 0 0,1 1-1 0 0,-1 0 0 0 0,0 0 0 0 0,0 0 0 0 0,0 0 1 0 0,0 0-1 0 0,0 0 0 0 0,0 0 0 0 0,0 0 0 0 0,0-1 1 0 0,0 1-1 0 0,0 0 0 0 0,0 0 0 0 0,0 0 0 0 0,0 0 1 0 0,0 0-1 0 0,0 0 0 0 0,0 0 0 0 0,0 0 7 0 0,4-8-170 0 0,-2 7 227 0 0,-2 1-54 0 0,0 0-1 0 0,0 0 1 0 0,0 0 0 0 0,0 0-1 0 0,0 0 1 0 0,0 0-1 0 0,0 0 1 0 0,0 0 0 0 0,0 0-1 0 0,0 0 1 0 0,0 0 0 0 0,0 0-1 0 0,0 0 1 0 0,0-1-1 0 0,0 1 1 0 0,0 0 0 0 0,0 0-1 0 0,0 0 1 0 0,0 0 0 0 0,0 0-1 0 0,0 0 1 0 0,0 0-1 0 0,0 0 1 0 0,0 0 0 0 0,0 0-1 0 0,0 0 1 0 0,0-1-1 0 0,0 1 1 0 0,0 0 0 0 0,0 0-1 0 0,0 0 1 0 0,0 0 0 0 0,0 0-1 0 0,0 0 1 0 0,0 0-1 0 0,0 0 1 0 0,0 0 0 0 0,0 0-1 0 0,0 0 1 0 0,0 0-1 0 0,0 0 1 0 0,0-1 0 0 0,0 1-1 0 0,0 0 1 0 0,0 0 0 0 0,0 0-1 0 0,0 0 1 0 0,0 0-1 0 0,0 0 1 0 0,0 0 0 0 0,0 0-1 0 0,-1 0 1 0 0,1 0-3 0 0,0 0 1 0 0,0 0 0 0 0,0 0 0 0 0,0 0 0 0 0,0 0 0 0 0,0 0 0 0 0,0 0 1 0 0,0-1-1 0 0,0 1 0 0 0,0 0 0 0 0,0 0 0 0 0,0 0 0 0 0,0 0 0 0 0,0-1 0 0 0,0 1 0 0 0,0 0 0 0 0,1 0 0 0 0,-1 0 1 0 0,0-1-1 0 0,0 1 0 0 0,0 0 0 0 0,0 0 0 0 0,0 0 0 0 0,0 0 0 0 0,0 0 0 0 0,0 0 0 0 0,0 0 0 0 0,0 0 0 0 0,0 0 0 0 0,0 0 1 0 0,0 0-1 0 0,0 0 0 0 0,1 0 0 0 0,-1 0 0 0 0,0-1 0 0 0,0 1 0 0 0,0 0-1 0 0,0 0-3 0 0,0 0 1 0 0,0 0-1 0 0,0 0 0 0 0,0 0 0 0 0,0 0 0 0 0,0 0 1 0 0,0 0-1 0 0,0 0 0 0 0,0 0 0 0 0,0 0 0 0 0,0 0 1 0 0,0 0-1 0 0,0 0 0 0 0,0 0 0 0 0,0 0 0 0 0,0 0 1 0 0,0 0-1 0 0,0 0 0 0 0,0 0 0 0 0,0 0 0 0 0,0 0 1 0 0,0 0-1 0 0,0 0 0 0 0,0 0 0 0 0,0 0 0 0 0,0 0 1 0 0,0 0-1 0 0,0 0 0 0 0,0 0 0 0 0,0 0 0 0 0,0 0 0 0 0,0 0 1 0 0,0 0-1 0 0,0-1 3 0 0,-1 0-28 0 0,1-1 0 0 0,0 0 0 0 0,-1 0 0 0 0,1 0 0 0 0,0 0 0 0 0,-1 0 28 0 0,1-2 20 0 0,0 0 0 0 0,0 1 0 0 0,-1-1 0 0 0,1 0 0 0 0,-1 0-20 0 0,1 2 6 0 0,-1 0 0 0 0,1 0 0 0 0,0 0 0 0 0,0 0 0 0 0,0 0-1 0 0,0 0 1 0 0,0 1 0 0 0,0-2 0 0 0,1 0-6 0 0,0-12 116 0 0,1 9-96 0 0,-1 1 0 0 0,1 0-1 0 0,-1 0 1 0 0,-1-1 0 0 0,0-1-20 0 0,2-5 71 0 0,-1 10-29 0 0,-1 0 0 0 0,0 1 0 0 0,0-1 0 0 0,0 0 0 0 0,0 0 0 0 0,0 0 0 0 0,0-1-42 0 0,0-1 43 0 0,0-2-1 0 0,0 1 1 0 0,1 0-1 0 0,-1 1 1 0 0,1-2-1 0 0,0 1 1 0 0,1 1-1 0 0,1-6-42 0 0,-1 1-31 0 0,0 1 0 0 0,1-3 31 0 0,-3 7 7 0 0,2-2 0 0 0,-1 1 0 0 0,2 0-1 0 0,-1 0 1 0 0,1-1-7 0 0,7-21-8 0 0,-7 21 30 0 0,4-12-134 0 0,-6 18 179 0 0,-1 0-56 0 0,-1 4-1 0 0,1-2 39 0 0,-6 10-132 0 0,4-6 51 0 0,-9 15 11 0 0,-23 60-254 0 0,28-63 213 0 0,1-1-1 0 0,-1 7 63 0 0,3-14 113 0 0,3-4-81 0 0,0-6-35 0 0,0 0 1 0 0,0 1-1 0 0,0-1 1 0 0,0 0-1 0 0,0 0 1 0 0,0 0-1 0 0,0 0 1 0 0,0 0-1 0 0,0 0 1 0 0,0 0-1 0 0,0 0 0 0 0,0 1 1 0 0,0-1-1 0 0,0 0 1 0 0,0 0-1 0 0,0 0 1 0 0,0 0-1 0 0,0 0 1 0 0,0 0-1 0 0,0 0 1 0 0,0 0-1 0 0,0 0 0 0 0,0 0 1 0 0,0 0-1 0 0,0 0 1 0 0,0 0-1 0 0,0 0 1 0 0,0 0-1 0 0,0 0 1 0 0,0 0-1 0 0,0 0 1 0 0,0 0-1 0 0,0 0 1 0 0,0 1-1 0 0,0-1 0 0 0,0 0 1 0 0,0 0-1 0 0,0 0 1 0 0,0 0-1 0 0,0 0 1 0 0,0 0-1 0 0,0 0 1 0 0,0 0-1 0 0,1 0 1 0 0,-1 0-1 0 0,0 0 1 0 0,0 0-1 0 0,0 0 0 0 0,0 0 1 0 0,0 0-1 0 0,0 0 1 0 0,0 0-1 0 0,0 0 1 0 0,1 0-1 0 0,-1 0 1 0 0,0 0 2 0 0,0-1 0 0 0,1 1 1 0 0,-1 0 0 0 0,0 0 0 0 0,0-1 0 0 0,0 1-1 0 0,0-1 1 0 0,1 1 0 0 0,-1-1 0 0 0,0 1-1 0 0,0 0 1 0 0,1-1 0 0 0,-1 0 0 0 0,0 0-1 0 0,1-1-10 0 0,5-18-92 0 0,-3 10 92 0 0,0 1-1 0 0,3-2 11 0 0,14-38 126 0 0,-13 29-188 0 0,25-72 112 0 0,-31 85-4 0 0,2 2-76 0 0,-2 0 1 0 0,0 0-1 0 0,0-1 1 0 0,0 1-1 0 0,-1-2 30 0 0,1 7 6 0 0,-1-1 0 0 0,0 1 0 0 0,0-1 0 0 0,-1 1 0 0 0,1-1 0 0 0,0 1 0 0 0,0 0 0 0 0,0 0 0 0 0,0 0 0 0 0,0-1 0 0 0,0 1 0 0 0,0-1 0 0 0,-1 1 0 0 0,1 0 0 0 0,0-1 1 0 0,0 1-7 0 0,0 0 11 0 0,0 0 0 0 0,0 0 1 0 0,0 0-1 0 0,0 0 0 0 0,-1 0 1 0 0,1 0-1 0 0,0 0 1 0 0,0 0-1 0 0,0 0 0 0 0,-1 0 1 0 0,1 0-1 0 0,0 0 1 0 0,0 0-1 0 0,-1 0 0 0 0,1 0 1 0 0,0 0-1 0 0,0 0 1 0 0,0 0-1 0 0,0 0 0 0 0,0 0 1 0 0,0 0-1 0 0,0 0 1 0 0,-1 0-12 0 0,0 0 52 0 0,0 0 1 0 0,-1 1 0 0 0,1 0 0 0 0,0 0-1 0 0,0-1 1 0 0,-1 2-53 0 0,1-1-30 0 0,-11 10 129 0 0,0 0-1 0 0,1 1 1 0 0,-10 12-99 0 0,15-17 46 0 0,-34 44-70 0 0,-17 29 24 0 0,53-73-45 0 0,0-2-78 0 0,1 0 0 0 0,-1 0 0 0 0,-2 3 123 0 0,6-8-16 0 0,0 0-1 0 0,0 0 1 0 0,0 0-1 0 0,0 0 1 0 0,0 0-1 0 0,0 0 0 0 0,0 0 1 0 0,0-1-1 0 0,0 1 1 0 0,0 0-1 0 0,0 0 1 0 0,0 0-1 0 0,0 0 1 0 0,0 0-1 0 0,0 0 0 0 0,0 0 1 0 0,0 0-1 0 0,0 0 1 0 0,0 0-1 0 0,0 0 1 0 0,0 0-1 0 0,0 0 1 0 0,-1 0-1 0 0,1 0 0 0 0,0 0 1 0 0,0 0-1 0 0,0 0 1 0 0,0 0-1 0 0,0 0 1 0 0,0 0-1 0 0,0 0 0 0 0,0 0 1 0 0,0 0-1 0 0,0 0 1 0 0,0 0-1 0 0,0 0 1 0 0,0 0-1 0 0,0 0 1 0 0,-1 0-1 0 0,1 0 0 0 0,0 0 1 0 0,0 0 16 0 0,2-5-222 0 0,-1 4 201 0 0,0-1 1 0 0,0 1 0 0 0,-1-1-1 0 0,1 1 1 0 0,0-1 0 0 0,0 1-1 0 0,-1-1 1 0 0,0 1-1 0 0,0-1 1 0 0,1 1 20 0 0,1-18 0 0 0,-2 10 57 0 0,3-8-112 0 0,-2 5 56 0 0,0-1 0 0 0,0 1 0 0 0,-2-6-1 0 0,0 7 29 0 0,0 1-1 0 0,-2-1 1 0 0,0-2-29 0 0,2 8 34 0 0,-1 0 1 0 0,1 0-1 0 0,-1 0 0 0 0,-1-1 1 0 0,0 2-1 0 0,1-1 1 0 0,-2-1-35 0 0,3 5 10 0 0,1 0 0 0 0,-1 0 0 0 0,0 1 0 0 0,1-1 0 0 0,-1 0 0 0 0,0 0 0 0 0,0 1 0 0 0,1 0 0 0 0,-1-1 0 0 0,0 0 0 0 0,0 1 0 0 0,1-1 0 0 0,-1 1 0 0 0,0 0 0 0 0,0 0 0 0 0,0-1 1 0 0,0 1-1 0 0,0 0 0 0 0,1 0 0 0 0,-2-1 0 0 0,1 1 0 0 0,1 0 0 0 0,-2 0 0 0 0,1 0 0 0 0,0 1-10 0 0,-1-1 10 0 0,1 1 0 0 0,-1-1-1 0 0,1 0 1 0 0,-1 1 0 0 0,1 0 0 0 0,-1 0 0 0 0,1 0 0 0 0,-1 0 0 0 0,1 0-1 0 0,0 0 1 0 0,0 0 0 0 0,-1 0 0 0 0,1 0 0 0 0,0 1 0 0 0,0-1-10 0 0,-11 16 89 0 0,0-1 0 0 0,2 2 0 0 0,-1 0 0 0 0,2 0 0 0 0,-3 12-89 0 0,6-18 17 0 0,2 1 0 0 0,-1-1 0 0 0,2 0 0 0 0,-2 11-17 0 0,4-20-1 0 0,1-2 0 0 0,0 1 0 0 0,0 0-1 0 0,1 0 1 0 0,-1 0 0 0 0,0-1 0 0 0,1 1 1 0 0,-1-2 0 0 0,0 1 0 0 0,0-1-1 0 0,0 0 1 0 0,0 1 0 0 0,0-1 0 0 0,0 1 0 0 0,0-1 0 0 0,0 0-1 0 0,1 0 1 0 0,-1 0 0 0 0,0 0 0 0 0,0 1 0 0 0,0-1 0 0 0,0 0-1 0 0,0 1 1 0 0,0-1 0 0 0,0 0 0 0 0,1 1 0 0 0,-1-1 0 0 0,0 0-1 0 0,1 0 1 0 0,-1 0 0 0 0,0 0 0 0 0,1 0 0 0 0,-1 0 0 0 0,0 0-1 0 0,0 0 1 0 0,0 0 0 0 0,0 1 0 0 0,1-1 0 0 0,-1 0 0 0 0,1 0-1 0 0,-1 0 1 0 0,0 0 0 0 0,1 0 0 0 0,-1 0 0 0 0,0 0 0 0 0,0 0-1 0 0,0 0 1 0 0,1 0 0 0 0,-1 0 0 0 0,1-1 0 0 0,-1 1 0 0 0,0 0-1 0 0,1 0 1 0 0,-1 0 0 0 0,0 0 0 0 0,3-2-26 0 0,0 1 1 0 0,0-2-1 0 0,0 1 0 0 0,-1 0 0 0 0,1 0 1 0 0,-1-1-1 0 0,0 1 0 0 0,1-2 26 0 0,2-2-24 0 0,-1 0 1 0 0,1-1-1 0 0,-1 0 24 0 0,3-6 13 0 0,-1 0 1 0 0,0 0 0 0 0,-1-2-1 0 0,1 0-13 0 0,-4 5-13 0 0,1-1 0 0 0,-2 2 0 0 0,1-2 0 0 0,-1 1 0 0 0,-1-1 0 0 0,0-1 13 0 0,0 9 19 0 0,0 0 1 0 0,0-1-1 0 0,-1 1 1 0 0,1 0-1 0 0,-1 0 1 0 0,0-1-1 0 0,0 1 1 0 0,0 0-1 0 0,0 0-19 0 0,0 2 4 0 0,1 1 0 0 0,-1-1-1 0 0,1 0 1 0 0,-1 1 0 0 0,1-1 0 0 0,0 1-1 0 0,-1-1 1 0 0,0 1 0 0 0,0-1 0 0 0,1 0-1 0 0,0 1 1 0 0,-1 0 0 0 0,0 0 0 0 0,0-1-1 0 0,1 1 1 0 0,-1-1 0 0 0,0 1-4 0 0,0 0-3 0 0,1-1 1 0 0,-2 1-1 0 0,1 0 0 0 0,1 0 1 0 0,-1 0-1 0 0,-1 1 0 0 0,2-1 1 0 0,-1 0-1 0 0,0 0 1 0 0,0 1-1 0 0,0-1 0 0 0,0 0 1 0 0,0 1-1 0 0,1-1 1 0 0,-1 0-1 0 0,0 1 0 0 0,0-1 1 0 0,1 1 2 0 0,-3 1-4 0 0,0 0 1 0 0,1 0 0 0 0,0 0 0 0 0,0 0-1 0 0,-1 1 1 0 0,1 0 0 0 0,-1 1 3 0 0,-3 5 56 0 0,-3 7-56 0 0,9-16 0 0 0,-14 27 189 0 0,-6 15-189 0 0,17-33 7 0 0,0-1 0 0 0,0 0 0 0 0,1 1 0 0 0,1-1 0 0 0,-1 1-1 0 0,1 0 1 0 0,0 5-7 0 0,1-13-3 0 0,0 0-1 0 0,0 0 1 0 0,0 0-1 0 0,0-1 1 0 0,1 1-1 0 0,-1 0 0 0 0,0 0 1 0 0,0-1-1 0 0,0 1 1 0 0,0 0-1 0 0,0-1 1 0 0,1 1-1 0 0,-1 0 0 0 0,1 0 1 0 0,0-1-1 0 0,-1 0 1 0 0,0 1-1 0 0,1 0 1 0 0,-1 0-1 0 0,1-1 0 0 0,0 0 1 0 0,-1 1-1 0 0,0-1 1 0 0,2 2 3 0 0,-1-2-14 0 0,-1 0 0 0 0,1 0 0 0 0,0 0 0 0 0,0 0 0 0 0,-1 0 0 0 0,1 0 0 0 0,0 0 0 0 0,0 0 0 0 0,-1 0 0 0 0,0 0 0 0 0,1 0 0 0 0,0 0 0 0 0,0 0 1 0 0,-1 0-1 0 0,1 0 0 0 0,0 0 0 0 0,0 0 0 0 0,-1-1 0 0 0,1 1 0 0 0,-1-1 0 0 0,1 1 0 0 0,0-1 0 0 0,-1 1 0 0 0,1 0 0 0 0,-1-1 0 0 0,2 0 14 0 0,1-3-48 0 0,0 1 0 0 0,1-2-1 0 0,-1 2 1 0 0,0-2 0 0 0,2-2 48 0 0,11-23 20 0 0,-9 16-135 0 0,-1 0 0 0 0,-1-1 0 0 0,3-11 115 0 0,-5 17-41 0 0,-1-1 0 0 0,-1 0 1 0 0,1 0-1 0 0,-2 0 0 0 0,1 0 1 0 0,-2-5 40 0 0,1 11-5 0 0,0 0 34 0 0,0 0 1 0 0,-1 1-1 0 0,1 0 1 0 0,-1 0-1 0 0,1-1 0 0 0,-1 1 1 0 0,-1 0-1 0 0,2-1 1 0 0,-3 0-30 0 0,3 4 8 0 0,0 0 0 0 0,0-1 1 0 0,0 1-1 0 0,0-1 0 0 0,0 1 1 0 0,-1-1-1 0 0,1 1 0 0 0,-1 0 1 0 0,1 0-1 0 0,-1 0 1 0 0,1-1-1 0 0,0 1 0 0 0,0 0 1 0 0,0-1-1 0 0,-1 1 0 0 0,1 0 1 0 0,-1 0-1 0 0,0-1 0 0 0,1 1 1 0 0,0 0-1 0 0,0 0 1 0 0,-1 0-1 0 0,1 0 0 0 0,-1 0 1 0 0,0 0-1 0 0,1 0 0 0 0,0 0 1 0 0,0 0-1 0 0,-1 0 0 0 0,1 0 1 0 0,-1 0-1 0 0,0 0 1 0 0,1 0-1 0 0,0 0 0 0 0,0 1 1 0 0,-1-1-1 0 0,1 0 0 0 0,-1 0 1 0 0,1 1-1 0 0,-1-1 0 0 0,1 1-8 0 0,-2-1 11 0 0,1 2-1 0 0,-2-1 0 0 0,2 1 0 0 0,-1-1 0 0 0,1 1 0 0 0,-1-1 0 0 0,0 2-10 0 0,-5 7 54 0 0,1 1-1 0 0,0-1 1 0 0,0 1 0 0 0,0 4-54 0 0,-17 45 144 0 0,20-52-142 0 0,3-7-2 0 0,-5 13-40 0 0,0 4 40 0 0,4-14 0 0 0,0 0-1 0 0,0 0 1 0 0,1-1-1 0 0,0 0 1 0 0,0 1-1 0 0,0 0 1 0 0,0 0-1 0 0,0-1 1 0 0,0-3-8 0 0,0 1-1 0 0,0-1 0 0 0,0 0 0 0 0,0 1 0 0 0,0-1 0 0 0,0 0 0 0 0,0 1 0 0 0,1-1 0 0 0,-1 0 1 0 0,0 0-1 0 0,0 0 0 0 0,0 0 0 0 0,0 0 0 0 0,1 0 0 0 0,-1 1 0 0 0,0-1 0 0 0,0 0 0 0 0,1 0 1 0 0,-1 1-1 0 0,0-1 0 0 0,0 0 0 0 0,0 0 0 0 0,0 0 0 0 0,0 0 0 0 0,0 0 0 0 0,1 1 1 0 0,-1-1-1 0 0,0 0 0 0 0,1 0 9 0 0,0 0-15 0 0,-1 0 0 0 0,0 0 0 0 0,1 0 0 0 0,0 0 0 0 0,0 0 0 0 0,-1-1 1 0 0,0 1-1 0 0,1 0 0 0 0,0 0 0 0 0,0-1 0 0 0,-1 1 15 0 0,3-1-39 0 0,0-1-1 0 0,0 1 1 0 0,-1-2 0 0 0,2 0 39 0 0,-1 0-48 0 0,1-1 1 0 0,-1 0 0 0 0,1 0 0 0 0,-1 0 0 0 0,-1 0 0 0 0,1 0-1 0 0,-1-1 1 0 0,1 1 0 0 0,-1-1 0 0 0,-1 0 0 0 0,1 0 47 0 0,2-5-307 0 0,-2-1 0 0 0,0 1 0 0 0,0-1 0 0 0,0-8 307 0 0,-1 12-79 0 0,-1 0-1 0 0,-1 0 1 0 0,1 0 0 0 0,-2-7 79 0 0,1 10 24 0 0,0 1-1 0 0,0 0 0 0 0,0 0 1 0 0,0 0-1 0 0,0 0 0 0 0,-1-1 0 0 0,1 1 1 0 0,-2 1-1 0 0,2-1 0 0 0,-1 0 1 0 0,-1 0-24 0 0,3 2 6 0 0,0 1 1 0 0,0 0-1 0 0,-1-1 1 0 0,1 1 0 0 0,0 0-1 0 0,-1 0 1 0 0,1-1-1 0 0,-1 1 1 0 0,1 0 0 0 0,0 0-1 0 0,0 0 1 0 0,0 0-1 0 0,-1 0 1 0 0,1 0 0 0 0,-1 0-1 0 0,1 0 1 0 0,-1 0 0 0 0,1 0-1 0 0,0 0 1 0 0,0 0-1 0 0,0 0 1 0 0,-1 0 0 0 0,0 0-7 0 0,0 0 11 0 0,1 0 1 0 0,-1 0 0 0 0,0 0-1 0 0,0 1 1 0 0,1-1 0 0 0,-1 1-1 0 0,0 0 1 0 0,0-1 0 0 0,1 0-1 0 0,-1 1-11 0 0,-2 1 42 0 0,1 1-1 0 0,-1 0 0 0 0,0 0 1 0 0,0 1-42 0 0,3-4 2 0 0,-6 9 98 0 0,0 1 0 0 0,0 0 0 0 0,1 0 1 0 0,-3 10-101 0 0,0 2 132 0 0,-5 20-132 0 0,9-29 45 0 0,2 0 0 0 0,-2 10-45 0 0,4-18-24 0 0,0-1-1 0 0,0 0 1 0 0,0 1-1 0 0,0-1 0 0 0,0 1 1 0 0,1-1-1 0 0,0 0 0 0 0,0 0 1 0 0,0 1-1 0 0,1 0 25 0 0,-2-4-9 0 0,0-1 1 0 0,1 0-1 0 0,-1 1 0 0 0,1 0 0 0 0,-1-1 1 0 0,0 1-1 0 0,1-1 0 0 0,-1 0 0 0 0,0 1 1 0 0,1-1-1 0 0,-1 1 0 0 0,1-1 0 0 0,0 1 1 0 0,-1-1-1 0 0,0 0 0 0 0,1 0 0 0 0,0 0 1 0 0,-1 1-1 0 0,1-1 0 0 0,-1 0 0 0 0,1 0 1 0 0,-1 1-1 0 0,1-1 9 0 0,1 0-33 0 0,-1 0 0 0 0,2 0 0 0 0,-2 0 0 0 0,1 0 1 0 0,-1-1-1 0 0,1 1 0 0 0,0-1 0 0 0,-1 1 33 0 0,9-3-145 0 0,-1 0-1 0 0,4-3 146 0 0,-6 3 24 0 0,6-4-144 0 0,0 0 1 0 0,0-1-1 0 0,-1-1 120 0 0,13-7-4 0 0,3-2-34 0 0,-1-2 0 0 0,2-2 38 0 0,48-45-82 0 0,-76 67 82 0 0,3-3 38 0 0,-4 3-37 0 0,0 0 1 0 0,0 0-1 0 0,0 0 1 0 0,0 0 0 0 0,0 0-1 0 0,0-1 1 0 0,0 1 0 0 0,0 0-1 0 0,0 0 1 0 0,0 0-1 0 0,0 0 1 0 0,0 0 0 0 0,0 0-1 0 0,0 0 1 0 0,0 0-1 0 0,0 0 1 0 0,0 0 0 0 0,0 0-1 0 0,0 0 1 0 0,0 0 0 0 0,0 1-1 0 0,1-1 1 0 0,-1 0-1 0 0,0 0 1 0 0,0 0 0 0 0,0 0-1 0 0,0 0 1 0 0,0 0 0 0 0,0 0-1 0 0,0 0 1 0 0,0 0-1 0 0,0 0 1 0 0,0 0 0 0 0,0 0-1 0 0,0 0 1 0 0,0 0 0 0 0,0 0-1 0 0,0 0 1 0 0,0 0-1 0 0,0 0 1 0 0,0 0 0 0 0,0 0-1 0 0,0 0 1 0 0,0 0 0 0 0,0 0-1 0 0,0 0 1 0 0,0 0-1 0 0,0 0 1 0 0,0 1 0 0 0,0-1-1 0 0,0 0 1 0 0,0 0-2 0 0,0 0 11 0 0,0 1 0 0 0,0-1 0 0 0,-1 1 0 0 0,1 0 1 0 0,0-1-1 0 0,0 1 0 0 0,0-1 0 0 0,-1 0 0 0 0,1 1 0 0 0,-1 0 1 0 0,1-1-1 0 0,-1 1-11 0 0,-14 17-282 0 0,-15 19 282 0 0,8-3 299 0 0,-12 25-299 0 0,31-54-16 0 0,0 1-1 0 0,1 0 1 0 0,0-1-1 0 0,-1 1 0 0 0,2 1 18 0 0,1-7-9 0 0,0 1 0 0 0,-1-1 0 0 0,1 0 1 0 0,0 0-1 0 0,0 1 0 0 0,0-1 0 0 0,0 1 1 0 0,0-1-1 0 0,0 1 0 0 0,0-1 0 0 0,0 0 1 0 0,0 0-1 0 0,0 1 0 0 0,0-1 1 0 0,0 1-1 0 0,0-1 0 0 0,0 1 0 0 0,1-1 1 0 0,-1 0-1 0 0,0 0 0 0 0,0 1 0 0 0,1-1 1 0 0,-1 0-1 0 0,0 1 0 0 0,0-1 1 0 0,0 1-1 0 0,0-1 0 0 0,1 0 0 0 0,-1 0 1 0 0,0 0-1 0 0,1 0 0 0 0,-1 1 8 0 0,1-1-5 0 0,-1 0-1 0 0,1 0 1 0 0,-1 0-1 0 0,1 0 0 0 0,0 0 1 0 0,-1 0-1 0 0,0 0 1 0 0,1-1-1 0 0,-1 1 1 0 0,1 0-1 0 0,0 0 0 0 0,-1 0 1 0 0,0 0-1 0 0,0 0 1 0 0,1-1-1 0 0,0 1 1 0 0,-1-1-1 0 0,1 1 1 0 0,-1-1-1 0 0,0 1 0 0 0,0 0 1 0 0,1 0-1 0 0,-1-1 1 0 0,0 1-1 0 0,1-1 1 0 0,-1 1-1 0 0,0-1 6 0 0,38-46 41 0 0,-30 39-27 0 0,-1 0 0 0 0,1 0-14 0 0,-1 2 119 0 0,0-2 0 0 0,3-5-119 0 0,-4 6 4 0 0,-4 5-13 0 0,0-1 0 0 0,0 0 0 0 0,0 0 0 0 0,-1 1 0 0 0,1-1 0 0 0,-1 0 0 0 0,1 0 9 0 0,-7 12 100 0 0,2 0 0 0 0,-6 7-100 0 0,2-3 88 0 0,-4 10-88 0 0,6-13-96 0 0,1 2-1 0 0,1-2 1 0 0,1 1-1 0 0,0 0 1 0 0,0 0-1 0 0,1 0 1 0 0,0 0-1 0 0,1 1 1 0 0,1 2 96 0 0,-2-14-17 0 0,1 1-1 0 0,0-1 1 0 0,0 0 0 0 0,0 0-1 0 0,0 0 1 0 0,0 0-1 0 0,1 1 1 0 0,-1-1 0 0 0,0 0-1 0 0,0 1 1 0 0,0-1 0 0 0,0 0-1 0 0,0 1 1 0 0,0-1 0 0 0,1 0-1 0 0,-1 0 1 0 0,0 0-1 0 0,0 0 1 0 0,0 1 0 0 0,0-1-1 0 0,0 0 1 0 0,0 0 0 0 0,0 1-1 0 0,1-1 1 0 0,-1 0 0 0 0,0 0-1 0 0,1 0 1 0 0,-1 1-1 0 0,0-1 1 0 0,1 0 0 0 0,-1 0-1 0 0,0 0 18 0 0,0 0-39 0 0,1 0-1 0 0,0 0 0 0 0,0 0 0 0 0,-1 0 0 0 0,0 0 0 0 0,1-1 1 0 0,0 1-1 0 0,0 0 0 0 0,-1-1 0 0 0,0 1 0 0 0,1 0 0 0 0,-1-1 1 0 0,1 1-1 0 0,0 0 40 0 0,1-2-57 0 0,0 1 1 0 0,0-2 0 0 0,0 2 0 0 0,0-1-1 0 0,0-1 1 0 0,1 0 56 0 0,5-11 3 0 0,3-10-3 0 0,4-6 16 0 0,-5 9 198 0 0,7-17-214 0 0,-9 18 7 0 0,-6 15 11 0 0,0 1 0 0 0,-1-1 0 0 0,0 1 0 0 0,1-2-18 0 0,-2 6 0 0 0,0 0 0 0 0,0 0 0 0 0,0 0 0 0 0,0 0 0 0 0,0 0 0 0 0,0 0 0 0 0,0 0 0 0 0,0 0 0 0 0,0-1 0 0 0,0 1 0 0 0,0 0 0 0 0,0 0 0 0 0,0 0 0 0 0,0 0 0 0 0,0 0 0 0 0,0 0 0 0 0,0 0 0 0 0,0 0 0 0 0,0 0 0 0 0,0 0 0 0 0,0 0-1 0 0,0 0 1 0 0,0 0 0 0 0,0 0 0 0 0,0-1 0 0 0,0 1 0 0 0,0 0 0 0 0,0 0 0 0 0,0 0 0 0 0,0 0 0 0 0,0 0 0 0 0,0 0 0 0 0,0 0 0 0 0,0 0 0 0 0,0 0 0 0 0,0 0 0 0 0,0 0 0 0 0,0 0 0 0 0,0 0 0 0 0,0 0 0 0 0,0 0 0 0 0,0 0 0 0 0,-1 0 0 0 0,1 0 0 0 0,0 0 0 0 0,0 0 0 0 0,0 0 0 0 0,0 0 0 0 0,0 0 0 0 0,0 0 0 0 0,0 0 0 0 0,-3 2-7 0 0,-2 3 38 0 0,-12 21 124 0 0,1 2 0 0 0,1 0 0 0 0,-4 12-155 0 0,9-17 35 0 0,5-10 24 0 0,-6 10-59 0 0,7-18-54 0 0,4-5 51 0 0,0 0 0 0 0,0 0-1 0 0,0 0 1 0 0,0 0-1 0 0,0 0 1 0 0,0 0 0 0 0,0 0-1 0 0,-1 0 1 0 0,1-1-1 0 0,0 1 1 0 0,0 0 0 0 0,0 0-1 0 0,0 0 1 0 0,0 0 0 0 0,0 0-1 0 0,0 0 1 0 0,0 0-1 0 0,0-1 1 0 0,0 1 0 0 0,0 0-1 0 0,0 0 1 0 0,0 0-1 0 0,0 0 1 0 0,0 0 0 0 0,0 0-1 0 0,0 0 1 0 0,0 0-1 0 0,0 0 1 0 0,0 0 0 0 0,0 0-1 0 0,0 0 1 0 0,0 0 0 0 0,0 0-1 0 0,0 0 4 0 0,3-14-150 0 0,0 3 169 0 0,-1-2-1 0 0,-1 1 1 0 0,1-10-19 0 0,-1 9-19 0 0,-1 12 27 0 0,2-35 45 0 0,-2 29-14 0 0,0 1-1 0 0,-1 0 1 0 0,0 0 0 0 0,1 0 0 0 0,-2-1-39 0 0,2 7 14 0 0,-1-1 1 0 0,1 1-1 0 0,0 0 0 0 0,0 0 0 0 0,0-1 1 0 0,0 1-1 0 0,0-1 0 0 0,0 1 1 0 0,-1-1-1 0 0,1 1 0 0 0,0 0 1 0 0,-1 0-1 0 0,1-1 0 0 0,-1 1 0 0 0,1 0 1 0 0,0-1-1 0 0,0 1 0 0 0,0 0 1 0 0,-1-1-1 0 0,1 1 0 0 0,-1 0 1 0 0,0 0-1 0 0,1 0 0 0 0,0 0 1 0 0,0 0-1 0 0,-1 0 0 0 0,1 0 0 0 0,-1 0 1 0 0,1 0-1 0 0,-1 0 0 0 0,1 0 1 0 0,-1 0-15 0 0,-1 0 46 0 0,-1 0 0 0 0,0 0 1 0 0,1 1-1 0 0,0 0 0 0 0,-3 0-46 0 0,-6 2 188 0 0,10-3-167 0 0,1 0-1 0 0,-1 0 1 0 0,1 0-1 0 0,-1 0 1 0 0,0 0-1 0 0,1 0 1 0 0,0 0-1 0 0,-1 0 1 0 0,0 0-1 0 0,1 0 1 0 0,-1 0-1 0 0,1-1 1 0 0,0 1-1 0 0,-1 0 1 0 0,0-1-1 0 0,1 1 1 0 0,-1-1-1 0 0,1 1 1 0 0,0 0-1 0 0,-1 0 1 0 0,1-1-1 0 0,-1 1 1 0 0,1-1-1 0 0,0 1 1 0 0,-1-1-1 0 0,1 1 1 0 0,0 0-1 0 0,0-1 1 0 0,0 0-1 0 0,0 1 1 0 0,-1-1-1 0 0,1 1 1 0 0,0 0-1 0 0,0-1 1 0 0,0 0-1 0 0,0 0 1 0 0,0 1-1 0 0,0 0 1 0 0,0-1-1 0 0,0 0 1 0 0,0 1-1 0 0,0-1 1 0 0,0 1-1 0 0,0 0 1 0 0,0-1-1 0 0,1 0-20 0 0,-1-1 1 0 0,1 0 0 0 0,-1-1 0 0 0,1 0 1 0 0,0 1-1 0 0,-1 0 0 0 0,0 0 0 0 0,0-1 0 0 0,0 1 0 0 0,0 0 0 0 0,0-1 0 0 0,-1 1 0 0 0,1-1 0 0 0,-1 1 0 0 0,0 0 0 0 0,1 0 0 0 0,-1-1 0 0 0,0 1 0 0 0,0 0 1 0 0,0 0-1 0 0,-1 0-1 0 0,-1-3 172 0 0,0-1 0 0 0,-2-4-172 0 0,-6-9-46 0 0,9 17 70 0 0,1 0 0 0 0,0 1-1 0 0,0-2 1 0 0,-1 2 0 0 0,1-1 0 0 0,-2 1-1 0 0,2-1 1 0 0,-1 2 0 0 0,0-2-1 0 0,1 1 1 0 0,-2 0 0 0 0,1-1-1 0 0,0 2-23 0 0,-8-6-67 0 0,-8-4 67 0 0,10 5-53 0 0,0 0-1 0 0,-8-2 54 0 0,12 4 5 0 0,1 1-1 0 0,-1 0 1 0 0,1 0 0 0 0,-1-1 0 0 0,0-1-5 0 0,-4-2 72 0 0,6 4-59 0 0,-74-54-24 0 0,59 44 76 0 0,5 5 6 0 0,0-2 0 0 0,-5-5-71 0 0,-9-4 151 0 0,23 15-138 0 0,0 1 0 0 0,0 1 0 0 0,0-2 1 0 0,-1 1-14 0 0,-6-3-5 0 0,-3-1 11 0 0,11 5 1 0 0,1 1 0 0 0,-1-1 0 0 0,0 0 0 0 0,1 0 1 0 0,-1 0-1 0 0,0 1 0 0 0,0-2-7 0 0,-4-3 43 0 0,1 0 1 0 0,0-1-1 0 0,-3-3-43 0 0,4 3 58 0 0,-1 1 0 0 0,1 1 0 0 0,-1-1 0 0 0,0 1 0 0 0,-1-1-58 0 0,1 0 36 0 0,0 1 0 0 0,-1-1 0 0 0,1 0 1 0 0,0-2-37 0 0,-9-7-112 0 0,-12-15 126 0 0,-2-6-18 0 0,25 32 46 0 0,0 0 0 0 0,-1 0 0 0 0,1 1 1 0 0,-1-1-1 0 0,1 1 0 0 0,-1-1 0 0 0,0 1 0 0 0,0 0 1 0 0,-2 0-43 0 0,-32-12-44 0 0,34 11-29 0 0,-2 2 83 0 0,1-1 1 0 0,0 0-1 0 0,0 1 1 0 0,-1-1 0 0 0,0 1-11 0 0,3 1-27 0 0,1 0 0 0 0,-1-1 0 0 0,1 0 0 0 0,-1 0 0 0 0,0 0 27 0 0,-9-3 103 0 0,9 3-76 0 0,-4 0 57 0 0,1-1 0 0 0,-1 0 1 0 0,1 0-1 0 0,-3-3-84 0 0,3 4-21 0 0,1-1 1 0 0,-1 0 0 0 0,0 1-1 0 0,-4-2 21 0 0,-3 0-194 0 0,12 3 193 0 0,-1 0 1 0 0,1-1-1 0 0,0 0 1 0 0,-1 0-1 0 0,2 1 1 0 0,-2-1-1 0 0,1 0 1 0 0,-6-3 16 0 0,5 3-44 0 0,-1 0 1 0 0,1 0-1 0 0,1-1 1 0 0,-2 1-1 0 0,2 0 1 0 0,-3-2 27 0 0,3 1-20 0 0,-1 1 0 0 0,0-1 1 0 0,0 2-1 0 0,1-2 0 0 0,-1 1 1 0 0,-1 0-1 0 0,0-1 20 0 0,-2 0-129 0 0,1 0-1 0 0,-2 0 1 0 0,2-1-1 0 0,0 0 1 0 0,-1 0 0 0 0,0 0 129 0 0,-2-3 78 0 0,0 2 1 0 0,-1-1 0 0 0,-2 1-79 0 0,9 3-4 0 0,0 1-1 0 0,0 0 1 0 0,1 0 0 0 0,-1 0 0 0 0,0 0 0 0 0,0 0 0 0 0,1 0-1 0 0,-1 0 1 0 0,0 1 0 0 0,0-1 0 0 0,1 0 0 0 0,-1 0 0 0 0,0 1-1 0 0,0-1 1 0 0,1 0 0 0 0,0 0 0 0 0,-1 0 0 0 0,0 1 4 0 0,-11 7 3 0 0,-13 14 58 0 0,19-20-178 0 0,6-2 126 0 0,0 0 0 0 0,-1 1-1 0 0,1-1 1 0 0,-1 0 0 0 0,0 0 0 0 0,1 1-1 0 0,0-1 1 0 0,0 0 0 0 0,-1 1-1 0 0,1-1 1 0 0,-1 0 0 0 0,1 0 0 0 0,-1 1-1 0 0,1-1 1 0 0,0 1 0 0 0,0 0-9 0 0,-6 3-143 0 0,3-1 310 0 0,3-3-175 0 0,0 0 1 0 0,0 0-1 0 0,0 0 1 0 0,0 0-1 0 0,0 1 1 0 0,0-1-1 0 0,0 0 1 0 0,0 0-1 0 0,0 0 1 0 0,-1 0-1 0 0,1 0 1 0 0,0 0-1 0 0,0 0 1 0 0,0 0-1 0 0,0 0 1 0 0,-1 0-1 0 0,1 0 0 0 0,0 0 1 0 0,0 0-1 0 0,0 0 1 0 0,-1 0-1 0 0,1 0 1 0 0,0 0-1 0 0,0 0 1 0 0,0 0-1 0 0,0 0 1 0 0,0 0-1 0 0,0 0 1 0 0,0 0-1 0 0,0 0 1 0 0,0 0-1 0 0,-1 0 1 0 0,1 0-1 0 0,0 0 1 0 0,0 0-1 0 0,0-1 1 0 0,0 1-1 0 0,0 0 1 0 0,-1 0-1 0 0,1 0 1 0 0,0 0-1 0 0,0 0 1 0 0,0-1-1 0 0,0 1 0 0 0,0 0 1 0 0,0 0-1 0 0,0 0 1 0 0,-1 0-1 0 0,1 0 8 0 0,-2-3-3 0 0,1 3-5 0 0,1 0 1 0 0,0 0 0 0 0,0 0-1 0 0,0 0 1 0 0,0 0 0 0 0,0-1-1 0 0,0 1 1 0 0,0 0-1 0 0,0 0 1 0 0,-1-1 0 0 0,1 1-1 0 0,0 0 1 0 0,0 0 0 0 0,0-1-1 0 0,0 1 1 0 0,0 0 0 0 0,0 0-1 0 0,0 0 1 0 0,0 0-1 0 0,0 0 1 0 0,0-1 0 0 0,0 1 7 0 0,-2-4 92 0 0,-5 1 22 0 0,0 2-133 0 0,-8-5 46 0 0,12 6-37 0 0,1 0 1 0 0,0 0 0 0 0,0 0-1 0 0,-1 0 1 0 0,1 0 0 0 0,0 0-1 0 0,0 1 1 0 0,-1-1 0 0 0,1 1-1 0 0,-1 0 10 0 0,2-1-3 0 0,1 0 1 0 0,0 0-1 0 0,0 0 0 0 0,-1 1 0 0 0,1-1 0 0 0,-1 0 0 0 0,1 0 0 0 0,-1 0 0 0 0,1 0 0 0 0,0 0 0 0 0,-1 0 0 0 0,1 1 0 0 0,-1-1 1 0 0,1-1-1 0 0,-1 1 0 0 0,1 0 0 0 0,0 0 0 0 0,0 0 0 0 0,-1 0 0 0 0,0 0 0 0 0,1 0 0 0 0,-1-1 0 0 0,1 1 0 0 0,0 0 0 0 0,0 0 0 0 0,-1 0 1 0 0,1 0-1 0 0,-1 0 0 0 0,1-1 0 0 0,0 1 0 0 0,-1-1 0 0 0,1 1 0 0 0,0 0 0 0 0,0-1 0 0 0,0 1 0 0 0,-1 0 0 0 0,1 0 0 0 0,0-1 0 0 0,0 1 1 0 0,-1-1-1 0 0,1 1 0 0 0,0-1 3 0 0,0 1 3 0 0,-1 0 0 0 0,1 0 1 0 0,0 0-1 0 0,0 0 0 0 0,-1 0 1 0 0,1 0-1 0 0,-1 0 0 0 0,1 0 1 0 0,0 0-1 0 0,-1 0 0 0 0,1 0 1 0 0,0 0-1 0 0,0 0 0 0 0,-1 0 1 0 0,1 0-1 0 0,-1 0 0 0 0,1 0 1 0 0,0 0-1 0 0,-1 0-3 0 0,-7 3-68 0 0,7-3 89 0 0,1 0-21 0 0,0 0 0 0 0,-1 0 0 0 0,1 0 0 0 0,-1 0 0 0 0,1 0 0 0 0,0 0 0 0 0,-1 0 0 0 0,1 0 0 0 0,0 0 0 0 0,0 0 0 0 0,-1 0 0 0 0,1 0 0 0 0,0-1 0 0 0,-1 1 0 0 0,1 0 0 0 0,-1 0 0 0 0,1-1 0 0 0,0 1 0 0 0,0 0 0 0 0,0-1 0 0 0,0 1 0 0 0,-1 0 0 0 0,1 0 0 0 0,0 0 0 0 0,0-1 0 0 0,-1 1-6 0 0,1 0 1 0 0,0 0-1 0 0,0-1 1 0 0,0 1-1 0 0,0 0 1 0 0,-1 0-1 0 0,1-1 0 0 0,0 1 1 0 0,0 0-1 0 0,0 0 1 0 0,0 0-1 0 0,0 0 1 0 0,0 0-1 0 0,0 0 1 0 0,-1 0-1 0 0,1 0 1 0 0,0 0-1 0 0,0 0 1 0 0,-1 0-1 0 0,1 0 0 0 0,0 0 1 0 0,-1 0-1 0 0,1 0 1 0 0,0 0-1 0 0,0 0 1 0 0,0 0-1 0 0,0 0 6 0 0,-7 0-26 0 0,5 1 12 0 0,-2 2 118 0 0,4-3-104 0 0,0 0 0 0 0,0 1 0 0 0,0-1 1 0 0,-1 0-1 0 0,1 0 0 0 0,0 0 0 0 0,0 0 0 0 0,0 0 0 0 0,0 0 0 0 0,0 0 0 0 0,0 0 0 0 0,0 0 0 0 0,0 1 0 0 0,-1-1 0 0 0,1 0 0 0 0,0 0 0 0 0,0 0 0 0 0,0 0 0 0 0,0 0 0 0 0,0 0 0 0 0,0 0 0 0 0,0 0 0 0 0,0 0 0 0 0,0 0 0 0 0,0 0 0 0 0,0 0 0 0 0,0 0 0 0 0,0 0 0 0 0,-1 0 0 0 0,1 0 0 0 0,0 0 0 0 0,0 0 0 0 0,0 0 0 0 0,0 0-1 0 0,0 0 0 0 0,0 0 0 0 0,-1 0 0 0 0,1 0 0 0 0,0 0 1 0 0,0 0-1 0 0,0 0 0 0 0,0 0 0 0 0,0 0 0 0 0,0 0 0 0 0,-1 0 0 0 0,1 0 0 0 0,0 0 0 0 0,0 0 0 0 0,0 0 0 0 0,0 0 0 0 0,0 0 0 0 0,0 0 0 0 0,0 0 0 0 0,0 0 0 0 0,0 0 0 0 0,0 0 0 0 0,0 0 0 0 0,0 0 0 0 0,0 0 0 0 0,0 0 0 0 0,0 0 0 0 0,0 0 1 0 0,-3 2 45 0 0,3-2-46 0 0,0 0 0 0 0,0-1-1 0 0,0 1 1 0 0,-1 0 0 0 0,1 0 0 0 0,0 1 0 0 0,-1-1 0 0 0,1 0-1 0 0,0 0 1 0 0,-1 0 0 0 0,1 0 0 0 0,0 0 0 0 0,0 0-1 0 0,0 0 1 0 0,0 1 0 0 0,-1-1 0 0 0,1 0 0 0 0,0 0 1 0 0,-4 3 45 0 0,3-2-60 0 0,1-2-106 0 0,0-2 142 0 0,0 3-14 0 0,0 0 1 0 0,0 0-1 0 0,0 0 0 0 0,-1 0 1 0 0,1 0-1 0 0,0 0 1 0 0,0 0-1 0 0,-1 0 1 0 0,1 0-1 0 0,0 0 1 0 0,0 0-1 0 0,-1-1 1 0 0,1 1-1 0 0,0 0 0 0 0,0 0 1 0 0,0 0-1 0 0,0 0 1 0 0,0 0-1 0 0,0 0 1 0 0,-1 0-1 0 0,1 0 1 0 0,0 0-1 0 0,-1 0-7 0 0,1 0 1 0 0,0 0 1 0 0,-1 0-1 0 0,1 0 0 0 0,0 0 1 0 0,0 0-1 0 0,0 0 0 0 0,0 0 1 0 0,0 0-1 0 0,0 1 0 0 0,0-1 1 0 0,-1 0-1 0 0,1 0 0 0 0,0 0 1 0 0,0 0-1 0 0,-1 0 0 0 0,1 0 1 0 0,0 0-1 0 0,0 0 0 0 0,0 0 1 0 0,0 0-1 0 0,-1 0 0 0 0,1 0 1 0 0,0 1-1 0 0,0-1 0 0 0,0 0 1 0 0,0 0-1 0 0,0 1-1 0 0,-3 2 91 0 0,3-3-90 0 0,0 0 1 0 0,0 0 0 0 0,0 0-1 0 0,0 0 1 0 0,0 0-1 0 0,0 0 1 0 0,0 0 0 0 0,0 0-1 0 0,0-1 1 0 0,0 1 0 0 0,0 0-1 0 0,0 0 1 0 0,0 0-1 0 0,0 0 1 0 0,0 0 0 0 0,0 0-1 0 0,0 0 1 0 0,0 0 0 0 0,0 0-1 0 0,0-1 1 0 0,0 1-1 0 0,0 0 1 0 0,0 0 0 0 0,0 0-1 0 0,0 0 1 0 0,0 0-1 0 0,0 0 1 0 0,0 0 0 0 0,0 0-1 0 0,0 0 1 0 0,0 0 0 0 0,0 0-1 0 0,0 0 1 0 0,0 0-1 0 0,0 0 1 0 0,0 0 0 0 0,0 0-1 0 0,0 0 1 0 0,0 0 0 0 0,0 0-1 0 0,0 0 1 0 0,0 0-1 0 0,0 0 1 0 0,0 0 0 0 0,-1 0-1 0 0,1 0 1 0 0,0 0-1 0 0,0 0 1 0 0,0 0 0 0 0,0 0-1 0 0,0 0 1 0 0,0 0 0 0 0,0 0-1 0 0,0 0 1 0 0,0 0-1 0 0,-1 0-1 0 0,0 3-36 0 0,1-3 39 0 0,0 0 0 0 0,0 0 1 0 0,0 0-1 0 0,0 1 1 0 0,0-1-1 0 0,0 0 1 0 0,0 0-1 0 0,-1 1 1 0 0,1-1-1 0 0,0 0 1 0 0,0 0-1 0 0,0 1 1 0 0,0-1-1 0 0,-1 0 1 0 0,1 0-1 0 0,0 0 1 0 0,0 0-1 0 0,0 0 0 0 0,-1 0 1 0 0,1 0-1 0 0,0 0 1 0 0,0 1-1 0 0,0-1 1 0 0,0 0-1 0 0,0 0 1 0 0,-1 0-4 0 0,1 0-3 0 0,0 0 0 0 0,0 0 0 0 0,0 0 0 0 0,0 0 0 0 0,0 0 0 0 0,0 0 0 0 0,0 0 0 0 0,0 0 0 0 0,0 0 0 0 0,0 0 0 0 0,0-1 0 0 0,0 1 0 0 0,0 0 1 0 0,0 0-1 0 0,0 0 0 0 0,0 0 0 0 0,0 0 0 0 0,0 0 0 0 0,0 0 0 0 0,0 0 0 0 0,0 0 0 0 0,0 0 0 0 0,0 0 0 0 0,0 0 0 0 0,0 0 0 0 0,0 0 0 0 0,0 0 0 0 0,0 0 0 0 0,0 0 0 0 0,0 0 0 0 0,0 0 1 0 0,0 0-1 0 0,0 0 0 0 0,0 0 0 0 0,0 0 0 0 0,0 0 0 0 0,0 0 0 0 0,0 0 0 0 0,1 0 0 0 0,-1 0 0 0 0,0 0 0 0 0,0 0 0 0 0,0 0 0 0 0,0 0 0 0 0,0-1 0 0 0,0 1 3 0 0,0-1 144 0 0,0 0-146 0 0,0 1 0 0 0,0 0 0 0 0,0 0 0 0 0,0 0 0 0 0,0 0 0 0 0,0 0 0 0 0,0 0 0 0 0,0 0 0 0 0,0 0 0 0 0,0 0 0 0 0,0 0 0 0 0,0 0 0 0 0,0 0 0 0 0,0 0 0 0 0,0 0 0 0 0,0 0-1 0 0,0 0 1 0 0,0 0 0 0 0,0 0 0 0 0,0 0 0 0 0,0 0 0 0 0,0 0 0 0 0,0 0 0 0 0,0 0 0 0 0,0 0 0 0 0,0 0 0 0 0,0 0 0 0 0,0 0 0 0 0,0-1 0 0 0,0 1 0 0 0,0 0 0 0 0,0 0 0 0 0,0 0 0 0 0,0 0 0 0 0,0 0 0 0 0,0 0 0 0 0,0 0 0 0 0,0 0 0 0 0,0 0 0 0 0,0 0 0 0 0,0 0 0 0 0,0 0 2 0 0,0 0 5 0 0,0 0 0 0 0,0 0 0 0 0,0 0 0 0 0,0 0 0 0 0,0-1 0 0 0,-1 1 0 0 0,1 0 0 0 0,0 0 0 0 0,0 0 0 0 0,0 0 0 0 0,0 0 0 0 0,0 0 0 0 0,0 0 0 0 0,0 0 0 0 0,-1 0 0 0 0,1 0 0 0 0,0 0 0 0 0,0 0 0 0 0,0 0 0 0 0,0 0 1 0 0,0 0-1 0 0,0 1 0 0 0,0-1 0 0 0,0 0 0 0 0,-1 0 0 0 0,1 0 0 0 0,0 0 0 0 0,0 0 0 0 0,0 0 0 0 0,0 0 0 0 0,0 0 0 0 0,0 0 0 0 0,0 0 0 0 0,0 0 0 0 0,0 0 0 0 0,0 0 0 0 0,0 1 0 0 0,0-1 0 0 0,0 0 0 0 0,0 0 0 0 0,0 0 0 0 0,0 0 0 0 0,0 0 0 0 0,0 0 0 0 0,0 0 0 0 0,0 0 0 0 0,0 0 0 0 0,0 0 0 0 0,0 0 0 0 0,0 0 0 0 0,0 0 0 0 0,0 0 0 0 0,0 0-5 0 0,0 0-2 0 0,-2 4-207 0 0,2-4 207 0 0,0 0 0 0 0,0 0-1 0 0,0 0 1 0 0,0 0 0 0 0,0 0 0 0 0,0 0-1 0 0,0 0 1 0 0,0 1 0 0 0,0-1-1 0 0,0 0 1 0 0,0 0 0 0 0,0 0 0 0 0,0 0-1 0 0,0 0 1 0 0,0 0 0 0 0,0 0-1 0 0,0 0 1 0 0,0 0 0 0 0,0 0 0 0 0,0 0-1 0 0,0 0 1 0 0,0 0 0 0 0,0 1 0 0 0,0-1-1 0 0,0 0 1 0 0,-1 0 0 0 0,1 0-1 0 0,0 0 1 0 0,0 0 0 0 0,0 0 0 0 0,0 0-1 0 0,0 0 1 0 0,0 0 0 0 0,0 0-1 0 0,0 0 1 0 0,0 0 0 0 0,0 0 0 0 0,0 0-1 0 0,0 0 1 0 0,0 0 0 0 0,0 0 0 0 0,0 0-1 0 0,0 0 1 0 0,0 0 0 0 0,0 0-1 0 0,0 0 1 0 0,0 0 0 0 0,0 0 0 0 0,0 0-1 0 0,0 0 1 0 0,0 0 0 0 0,-1 0 0 0 0,1 0-1 0 0,0-1 1 0 0,0 1 0 0 0,0 0-1 0 0,0 0 1 0 0,0 0 0 0 0,0 0 0 0 0,0 0-1 0 0,0 0 1 0 0,0 0 2 0 0,0 0-1 0 0,0 0 1 0 0,0-1-1 0 0,0 1 1 0 0,0 0-1 0 0,0 0 0 0 0,0-1 1 0 0,0 1-1 0 0,0 0 1 0 0,0 0-1 0 0,0 0 0 0 0,0 0 1 0 0,0 0-1 0 0,0 0 1 0 0,0 0-1 0 0,0 0 0 0 0,0-1 1 0 0,0 1-1 0 0,0 0 1 0 0,0 0-1 0 0,0 0 0 0 0,0-1 1 0 0,1 1-1 0 0,-1 0 0 0 0,0 0 1 0 0,0 0-1 0 0,0 0 1 0 0,0-1 0 0 0,0 1 0 0 0,0 0 0 0 0,0 0-1 0 0,0 0 1 0 0,0 0 0 0 0,0 0 0 0 0,0 0 0 0 0,0 0 0 0 0,0 0 0 0 0,0 0 0 0 0,0 0 0 0 0,0 0 0 0 0,0 0 0 0 0,0 0 0 0 0,0 0-1 0 0,0 0 1 0 0,0 0 0 0 0,0 0 0 0 0,0 0 0 0 0,0 0 0 0 0,0 0 0 0 0,0 0 0 0 0,0 0 0 0 0,0 0 0 0 0,0 0 0 0 0,0 0 0 0 0,0 0 0 0 0,0 0-1 0 0,0 0 1 0 0,0 0 0 0 0,0-1 0 0 0,0 1 0 0 0,0 0 0 0 0,0 0 0 0 0,0 0 0 0 0,0 0 0 0 0,0 0 0 0 0,0 0 0 0 0,0 0 0 0 0,0 0-1 0 0,0 0 1 0 0,0 0 0 0 0,0 0 0 0 0,0 0 0 0 0,0-1 0 0 0,0 1 0 0 0,0 0 0 0 0,0 0 0 0 0,0 0 0 0 0,0 0 0 0 0,0 0 0 0 0,0 0 0 0 0,0 0-1 0 0,0 0 1 0 0,0 0 0 0 0,0 0 0 0 0,0 0 0 0 0,0 0 0 0 0,0 0 0 0 0,0 0 0 0 0,0 0 0 0 0,0 0 0 0 0,0 0 0 0 0,-3-1 32 0 0,3 1-25 0 0,0 0 1 0 0,0 0-1 0 0,0 0 0 0 0,0 0 0 0 0,0 0 1 0 0,-1 0-1 0 0,1 0 0 0 0,0 0 1 0 0,0 0-1 0 0,0 0 0 0 0,0 0 0 0 0,0 0 1 0 0,0 0-1 0 0,-1 0 0 0 0,1 0 0 0 0,0 0 1 0 0,0 0-1 0 0,0 0 0 0 0,0 0 0 0 0,0 0 1 0 0,0 0-1 0 0,-1 0 0 0 0,1 0 1 0 0,0 0-1 0 0,0 0 0 0 0,0 0 0 0 0,0 0 1 0 0,0 0-1 0 0,0 0 0 0 0,0 0 0 0 0,0 0 1 0 0,0 0-1 0 0,0 0 0 0 0,0 0 1 0 0,0 0-1 0 0,0 0 0 0 0,0 0 0 0 0,0 0 1 0 0,0 0-1 0 0,0 0 0 0 0,-1 0 0 0 0,1 0 1 0 0,0 0-1 0 0,0 1 0 0 0,0-1 0 0 0,0 0 1 0 0,0 0-1 0 0,0 0 0 0 0,0 0 1 0 0,0 0-1 0 0,0 0-7 0 0,-2 4 54 0 0,2-4-57 0 0,0 0 0 0 0,0 0 0 0 0,0 0 0 0 0,0 0 0 0 0,0 0 0 0 0,0 0 1 0 0,0 0-1 0 0,0 1 0 0 0,0-1 0 0 0,0 0 0 0 0,0 0 0 0 0,0 0 0 0 0,0 0 0 0 0,0 0 0 0 0,0 0 0 0 0,-1 0 0 0 0,1 0 0 0 0,0 0 0 0 0,0 0 0 0 0,0 0 0 0 0,0 0 0 0 0,0 0 0 0 0,0 0 0 0 0,0 0 0 0 0,0 0 1 0 0,0 0-1 0 0,0 0 0 0 0,0 0 0 0 0,-1 0 0 0 0,1 0 0 0 0,0 0 0 0 0,0 0 0 0 0,0 0 0 0 0,0 0 0 0 0,0 0 0 0 0,0 0 0 0 0,0 0 0 0 0,0 0 0 0 0,0 0 0 0 0,0 0 0 0 0,0 0 0 0 0,0 0 0 0 0,0 0 0 0 0,0 0 4 0 0,0 0-1 0 0,0 0 0 0 0,0 0 0 0 0,0-1 0 0 0,0 1 0 0 0,0 0 1 0 0,0 0-1 0 0,0 0 0 0 0,0 0 0 0 0,0 0 0 0 0,0 0 0 0 0,-1 0 1 0 0,1 0-1 0 0,0 0 0 0 0,0 0 0 0 0,0 0 0 0 0,0 0 0 0 0,0 0 1 0 0,0 0-1 0 0,0 0 0 0 0,0 0 0 0 0,0 0 0 0 0,-1 0 0 0 0,1 1 1 0 0,0-1-1 0 0,0 0 0 0 0,0 0 0 0 0,0 0 0 0 0,0 0 1 0 0,0 0-1 0 0,0 0 0 0 0,0 0 0 0 0,0 0 0 0 0,0 0 0 0 0,0 0 1 0 0,0 0-1 0 0,0 0 0 0 0,0 0 0 0 0,-1 0 0 0 0,1 0 0 0 0,0 0 1 0 0,0 0-1 0 0,0 0 0 0 0,0 0 0 0 0,0 0 0 0 0,0 0 0 0 0,0 0 1 0 0,0 0-1 0 0,0 0 0 0 0,0 0 0 0 0,0 0 0 0 0,0 0 0 0 0,0 1 1 0 0,0-1-1 0 0,0 0 0 0 0,0 0 0 0 0,0 0 0 0 0,5-6-193 0 0,-5 6 210 0 0,1-1 1 0 0,-1 1-1 0 0,1 0 1 0 0,-1 0-1 0 0,0 0 0 0 0,1 0 1 0 0,-1 0-1 0 0,0-1 1 0 0,0 1-1 0 0,1 0 1 0 0,-1-1-1 0 0,0 1 1 0 0,1 0-1 0 0,-1-1 1 0 0,0 1-1 0 0,1 0 0 0 0,-1 0 1 0 0,0-1-1 0 0,0 1 1 0 0,0-1-1 0 0,0 1 1 0 0,0-1-1 0 0,0 1 1 0 0,0 0-18 0 0,0 0-3 0 0,0 0 1 0 0,0 0-1 0 0,0 0 1 0 0,0 0-1 0 0,0 0 0 0 0,0 0 1 0 0,0 0-1 0 0,0 0 1 0 0,0 0-1 0 0,0-1 1 0 0,0 1-1 0 0,1 0 1 0 0,-1 0-1 0 0,0 0 1 0 0,0 0-1 0 0,0 0 1 0 0,0 0-1 0 0,0 0 1 0 0,0 0-1 0 0,0 0 1 0 0,0 0-1 0 0,0 0 1 0 0,0 0-1 0 0,0 0 1 0 0,0 0-1 0 0,0 0 1 0 0,0 0-1 0 0,0 0 1 0 0,0 0-1 0 0,1 0 1 0 0,-1 0-1 0 0,0 0 1 0 0,0 0-1 0 0,0 0 1 0 0,0 0-1 0 0,0 0 1 0 0,0 0-1 0 0,0 0 1 0 0,0 0-1 0 0,0 0 1 0 0,0 0-1 0 0,0 0 1 0 0,0 0-1 0 0,0 0 1 0 0,0 0-1 0 0,0 0 1 0 0,1 0 2 0 0,-1 0-3 0 0,0 0 0 0 0,0 0 1 0 0,0 1-1 0 0,0-1 0 0 0,0 0 0 0 0,0 0 0 0 0,0 0 1 0 0,0 0-1 0 0,0 0 0 0 0,0 0 0 0 0,0 0 1 0 0,0 0-1 0 0,0 0 0 0 0,0 0 0 0 0,0 0 1 0 0,0 0-1 0 0,0 0 0 0 0,0 0 0 0 0,0 0 0 0 0,0 0 1 0 0,0 0-1 0 0,1 0 0 0 0,-1 0 0 0 0,0 0 1 0 0,0-1-1 0 0,0 1 0 0 0,0 0 0 0 0,0 0 1 0 0,0 0-1 0 0,0 0 0 0 0,0 0 0 0 0,0 0 1 0 0,0 0-1 0 0,0 0 0 0 0,1 0 0 0 0,-1 0 0 0 0,0 0 1 0 0,0 0-1 0 0,0 0 0 0 0,0-1 0 0 0,0 1 1 0 0,0 0-1 0 0,0 0 0 0 0,0 0 0 0 0,0 0 1 0 0,0 0-1 0 0,0 0 0 0 0,0 0 0 0 0,0 0 1 0 0,0 0-1 0 0,0-1 3 0 0,0 1 1 0 0,0 0-1 0 0,0 0 1 0 0,0-1 0 0 0,0 1 0 0 0,0-1 0 0 0,1 1-1 0 0,-1-1 1 0 0,0 1 0 0 0,0 0 0 0 0,0 0 0 0 0,0-1 0 0 0,0 1-1 0 0,0-1 1 0 0,1 1-1 0 0,-1-1 1 0 0,0 1 0 0 0,0 0 0 0 0,0 0 0 0 0,1 0 0 0 0,-1 0 0 0 0,0 0 0 0 0,0 0 0 0 0,0 0 0 0 0,0 0 0 0 0,0 0 0 0 0,0 0 0 0 0,1 0 0 0 0,-1 0 0 0 0,0 0 0 0 0,0 0 0 0 0,0 0 0 0 0,0 0 0 0 0,0 0 0 0 0,0 0 0 0 0,0 0 0 0 0,0 0 0 0 0,0 0 0 0 0,0 0 0 0 0,1 0 0 0 0,-1 0 0 0 0,0 0 0 0 0,0 0 0 0 0,0 0 0 0 0,0 0 0 0 0,1 0 0 0 0,-1 0 0 0 0,0 0 0 0 0,0 0 0 0 0,0 0 0 0 0,0 0 0 0 0,1 0 0 0 0,-1 0 0 0 0,0 0 0 0 0,0 0 0 0 0,0 0-2 0 0,0 0 3 0 0,0 0-1 0 0,0 0 0 0 0,0 1 0 0 0,0-1 1 0 0,0 0-1 0 0,0 0 0 0 0,0 0 0 0 0,0 0 0 0 0,1 0 1 0 0,-1 1-1 0 0,0-1 0 0 0,0 0 0 0 0,0 0 1 0 0,0 0-1 0 0,1 0 0 0 0,-1 0 0 0 0,0 0 0 0 0,0 0 1 0 0,0 0-1 0 0,1 0 0 0 0,-1 0 0 0 0,0 0 1 0 0,0 0-1 0 0,0 0 0 0 0,0 0 0 0 0,0 0 0 0 0,0 0 0 0 0,1 2 99 0 0,-1-2-103 0 0,0 0 0 0 0,0 0 0 0 0,0 0 1 0 0,0 0-1 0 0,0 0 0 0 0,0 0 0 0 0,0 0 0 0 0,0 0 1 0 0,0 0-1 0 0,0 1 0 0 0,0-1 0 0 0,0 0 0 0 0,0 0 0 0 0,0 0 1 0 0,0 0-1 0 0,0 0 0 0 0,0 0 0 0 0,0 0 0 0 0,0 0 1 0 0,0 0-1 0 0,0 0 0 0 0,0 0 0 0 0,0 0 0 0 0,0 0 1 0 0,0 0-1 0 0,0 0 0 0 0,0 0 0 0 0,0 0 0 0 0,0 0 0 0 0,0 0 1 0 0,0 0-1 0 0,0 0 0 0 0,1 0 0 0 0,-1 0 0 0 0,0 0 1 0 0,0 0-1 0 0,0 0 0 0 0,0 0 0 0 0,0 0 0 0 0,0 0 1 0 0,0 0-1 0 0,0 0 0 0 0,0 0 0 0 0,0 0 0 0 0,0 0 0 0 0,0 0 1 0 0,0 0-1 0 0,0 0 0 0 0,0 0 0 0 0,0 0 0 0 0,0 0 1 0 0,0 0-1 0 0,1 0 0 0 0,-1 0 0 0 0,0 0 3 0 0,3-2-43 0 0,0 0 62 0 0,-2 2-17 0 0,-1 0 0 0 0,0 0 0 0 0,0 0 0 0 0,0 0 0 0 0,0 0 0 0 0,0 0 0 0 0,0 0-1 0 0,1 0 1 0 0,-1 0 0 0 0,0 0 0 0 0,0 0 0 0 0,0 0 0 0 0,0 0 0 0 0,0 0 0 0 0,0 0 0 0 0,1 0 0 0 0,-1 0 0 0 0,0 0-1 0 0,0 0 1 0 0,0 0 0 0 0,0-1 0 0 0,0 1 0 0 0,0 0 0 0 0,0 0 0 0 0,0 0 0 0 0,0 0 0 0 0,0 0 0 0 0,0 0 0 0 0,0 0 0 0 0,0 0-1 0 0,0 0 1 0 0,0 0 0 0 0,0 0 0 0 0,0 0-2 0 0,-1 3 81 0 0,1-3-81 0 0,0 0 0 0 0,-1 0 0 0 0,1 0 1 0 0,0 1-1 0 0,0-1 0 0 0,0 0 0 0 0,0 0 1 0 0,-1 1-1 0 0,1-1 0 0 0,0 0 0 0 0,0 0 1 0 0,0 0-1 0 0,0 0 0 0 0,0 1 1 0 0,0-1-1 0 0,0 0 0 0 0,-1 0 0 0 0,1 0 1 0 0,0 0-1 0 0,-1 0 7 0 0,1 0 1 0 0,-1 0-1 0 0,1 0 1 0 0,0 0-1 0 0,0 1 1 0 0,0-1-1 0 0,-1 0 1 0 0,1 1-1 0 0,-1-1 1 0 0,1 0-1 0 0,0 1 1 0 0,-1-1-1 0 0,1 0 1 0 0,0 0-1 0 0,0 0 1 0 0,0 1-8 0 0,-1 1-38 0 0,0-2 0 0 0,0 2 0 0 0,1-1-1 0 0,-1 0 1 0 0,-1 0 0 0 0,1 1 38 0 0,-4 2 124 0 0,5-4-123 0 0,0 0 0 0 0,0 0 0 0 0,0 0 1 0 0,0 0-1 0 0,0 0 0 0 0,0 0 1 0 0,0 0-1 0 0,0 0 0 0 0,0 0 1 0 0,0 0-1 0 0,0 0 0 0 0,0 0 1 0 0,0 0-1 0 0,0 0 0 0 0,0 0 1 0 0,0 0-1 0 0,1 0 0 0 0,-1 0 1 0 0,0 0-1 0 0,0 0 0 0 0,0 0 1 0 0,0 0-1 0 0,0 0 0 0 0,0 0 1 0 0,0 0-1 0 0,0 0 0 0 0,0 0 0 0 0,0 0 1 0 0,0 0-1 0 0,0 0 0 0 0,0 0 1 0 0,0 0-1 0 0,0 0 0 0 0,0 0 1 0 0,0 0-1 0 0,0 0 0 0 0,0 0 1 0 0,0 1-1 0 0,0-1 0 0 0,0 0 1 0 0,0 0-1 0 0,1 0 0 0 0,-1 0 1 0 0,0 0-1 0 0,0 0 0 0 0,0 0 1 0 0,0 0-1 0 0,0 0 0 0 0,0 0 1 0 0,0 0-1 0 0,0 0 0 0 0,0 0 0 0 0,0 0 1 0 0,0 0-1 0 0,0 0 0 0 0,0 0 1 0 0,0 0-1 0 0,0 0 0 0 0,-1 0 1 0 0,1 0-1 0 0,0 0 0 0 0,0 0 1 0 0,0 0-1 0 0,0 0 0 0 0,0 0 1 0 0,0 0-1 0 0,0 0 0 0 0,0 0-1 0 0,0 1-35 0 0,1-2-42 0 0,-1 1 100 0 0,0 1-1 0 0,0 0 1 0 0,0 0 0 0 0,0 0 0 0 0,0 0-1 0 0,1 0 1 0 0,-1 0 0 0 0,0 0 0 0 0,0 0-1 0 0,0-1 1 0 0,0 1 0 0 0,1 0 0 0 0,-1 0-1 0 0,1 0 1 0 0,0 0 0 0 0,-1 0 0 0 0,0-1-23 0 0,2 3-59 0 0,-2-3 66 0 0,0 0 1 0 0,0 0 0 0 0,0 0-1 0 0,1 0 1 0 0,-1 0-1 0 0,0 1 1 0 0,0-1 0 0 0,0 0-1 0 0,0 0 1 0 0,0 0 0 0 0,0 1-1 0 0,0-1 1 0 0,0 0 0 0 0,0 0-1 0 0,0 0 1 0 0,0 0 0 0 0,0 0-1 0 0,0 0 1 0 0,0 1 0 0 0,1-1-1 0 0,-1 0 1 0 0,0 0 0 0 0,0 0-1 0 0,0 0 1 0 0,0 0 0 0 0,1 0-1 0 0,-1 0 1 0 0,0 0 0 0 0,0 0-1 0 0,0 0 1 0 0,1 0 0 0 0,-1 0-1 0 0,0 0 1 0 0,0 0-8 0 0,0 0-3 0 0,0 0-1 0 0,0 0 1 0 0,0 0-1 0 0,0 0 1 0 0,1 0 0 0 0,-1 0-1 0 0,0 0 1 0 0,0 0-1 0 0,1 0 1 0 0,-1 1 0 0 0,0-1-1 0 0,0 0 1 0 0,0 0 0 0 0,1 0-1 0 0,-1 0 1 0 0,0 1-1 0 0,0-1 1 0 0,0 0 0 0 0,0 0-1 0 0,0 1 1 0 0,0-1-1 0 0,0 0 1 0 0,0 0 0 0 0,0 0-1 0 0,0 0 1 0 0,0 0-1 0 0,0 0 1 0 0,0 1 0 0 0,0-1-1 0 0,0 0 4 0 0,2 7 254 0 0,1 9-337 0 0,3-8 285 0 0,-4 2-154 0 0,-1-9-61 0 0,0 1 1 0 0,-1 1 0 0 0,0-1 0 0 0,0-1 0 0 0,1 2-1 0 0,-1 0 13 0 0,7-2-50 0 0,-6 1 97 0 0,-1-2-36 0 0,0 0-1 0 0,0 0 1 0 0,0 0 0 0 0,0 0-1 0 0,1 0 1 0 0,-1 0-1 0 0,0 0 1 0 0,0 0-1 0 0,0 0 1 0 0,0 0 0 0 0,0 0-1 0 0,0 0 1 0 0,0 0-1 0 0,1 0 1 0 0,-1 0-1 0 0,0 0 1 0 0,0 0-1 0 0,0 0 1 0 0,0 0 0 0 0,0 0-1 0 0,0 0 1 0 0,1 0-1 0 0,-1 0 1 0 0,0 0-1 0 0,0 0 1 0 0,0 0 0 0 0,0 0-1 0 0,0 0 1 0 0,0 0-1 0 0,0 0 1 0 0,0 0-1 0 0,0 0 1 0 0,0 0 0 0 0,0 0-1 0 0,0 0 1 0 0,0 0-1 0 0,0 0 1 0 0,0 0-1 0 0,0 0-10 0 0,1 0-7 0 0,-1 0-2 0 0,1 0 1 0 0,-1 0 0 0 0,0 0-1 0 0,0 0 1 0 0,1 0 0 0 0,-1 0-1 0 0,0 0 1 0 0,0 0-1 0 0,0 0 1 0 0,0 0 0 0 0,0 0-1 0 0,0 0 1 0 0,0 0 0 0 0,1 0-1 0 0,-1 1 1 0 0,0-1-1 0 0,0 0 1 0 0,0 0 0 0 0,0 0-1 0 0,1 0 1 0 0,-1 1 0 0 0,0-1-1 0 0,0 0 1 0 0,0 0-1 0 0,0 0 1 0 0,0 0 0 0 0,0 0 8 0 0,2 6 238 0 0,-1-6-226 0 0,0 1-32 0 0,1 2-23 0 0,-2-3 47 0 0,0 0 0 0 0,0 0 0 0 0,0 0 0 0 0,0 0 0 0 0,1 0 0 0 0,-1 0 0 0 0,0 0 0 0 0,0-1 0 0 0,0 1 0 0 0,0 0 0 0 0,0 0 0 0 0,0 0 0 0 0,0 0 0 0 0,0 0 0 0 0,1 0 0 0 0,-1 0 0 0 0,0 0 0 0 0,0 0 0 0 0,0 0 0 0 0,1 0 0 0 0,-1 0 0 0 0,0 0 0 0 0,0 0 0 0 0,0 0 0 0 0,1 1 0 0 0,-1-1 0 0 0,0 0 0 0 0,0 0 0 0 0,0 0 0 0 0,0 0 0 0 0,0 0 0 0 0,0 0 0 0 0,0 0 0 0 0,0 1 0 0 0,0-1 0 0 0,0 0 0 0 0,1 0 0 0 0,-1 0-1 0 0,0 0 1 0 0,0 1 0 0 0,0-1 0 0 0,0 0 0 0 0,0 0 0 0 0,0 0 0 0 0,0 0 0 0 0,0 0 0 0 0,0 0 0 0 0,0 0-4 0 0,3 5 77 0 0,-1-1-70 0 0,-2-4-10 0 0,0 0 0 0 0,0 0 0 0 0,0 0 0 0 0,0 0 0 0 0,0 1 0 0 0,0-1 0 0 0,0 0 0 0 0,0 0 0 0 0,0 1 0 0 0,1-1 0 0 0,-1 0 1 0 0,0 0-1 0 0,0 1 0 0 0,0-1 0 0 0,1 0 0 0 0,-1 0 0 0 0,0 0 0 0 0,0 0 0 0 0,1 0 0 0 0,-1 0 0 0 0,0 0 0 0 0,0 0 0 0 0,0 0 0 0 0,0 0 0 0 0,0 0 3 0 0,4 6 71 0 0,-3-5-44 0 0,0 0 0 0 0,-1 0 0 0 0,1-1-1 0 0,0 1 1 0 0,0 1 0 0 0,-1-2 0 0 0,1 1 0 0 0,0 1-27 0 0,2 3-192 0 0,-1-2 129 0 0,-1-2 73 0 0,-1-1 0 0 0,1 0 0 0 0,-1 1 0 0 0,0 0 0 0 0,0-1 0 0 0,0 1 0 0 0,1-1 0 0 0,-1 0 0 0 0,0 1 0 0 0,0 0 0 0 0,1 0-10 0 0,-1-1 2 0 0,0 0 1 0 0,0 1 0 0 0,1-1 0 0 0,-1 1 0 0 0,0-1 0 0 0,0 1 0 0 0,0-1 0 0 0,1 0 0 0 0,-1 0 0 0 0,0 1 0 0 0,1-1 0 0 0,0 1-3 0 0,2 3 115 0 0,-2-1-207 0 0,-1-3 92 0 0,0 1 0 0 0,1 0 0 0 0,-1 0 0 0 0,0-1 1 0 0,1 1-1 0 0,-1 0 0 0 0,0 0 0 0 0,1-1 0 0 0,-1 1 1 0 0,1 0-1 0 0,0-1 0 0 0,-1 1 0 0 0,0-1 0 0 0,1 1 0 0 0,0-1 1 0 0,0 1-1 0 0,-1 0 0 0 0,1-1 4 0 0,-1 0 0 0 0,1 1 0 0 0,0-1 1 0 0,-1 1-1 0 0,0 0 0 0 0,0-1 0 0 0,1 0 0 0 0,-1 1 1 0 0,1 0-1 0 0,-1 0 0 0 0,1-1 0 0 0,-1 1 0 0 0,0 0 1 0 0,0 0-1 0 0,0-1 0 0 0,0 0 0 0 0,0 1 0 0 0,0 0 1 0 0,0 0-5 0 0,0 0 18 0 0,1 0 1 0 0,-1 0-1 0 0,0-1 1 0 0,1 2-1 0 0,-1-1 1 0 0,1-1-1 0 0,-1 1 1 0 0,0 1-19 0 0,3 3-102 0 0,-3-4 103 0 0,0-1 1 0 0,0 0 0 0 0,1 0-1 0 0,-1 0 1 0 0,0 0-1 0 0,0 1 1 0 0,0-1-1 0 0,0 0 1 0 0,0 1-1 0 0,0-1 1 0 0,0 0 0 0 0,0 1-1 0 0,0-1 1 0 0,0 0-1 0 0,0 0 1 0 0,0 0-1 0 0,0 0 1 0 0,0 1-1 0 0,0-1 1 0 0,0 1 0 0 0,0-1-2 0 0,5 7-76 0 0,-1 2 5 0 0,-3-9 72 0 0,-1 1 0 0 0,1 0 0 0 0,-1 0 0 0 0,0 0 0 0 0,0 0 0 0 0,0 0 0 0 0,1-1 0 0 0,-1 1 0 0 0,0 1-1 0 0,2 4-108 0 0,-2-6 113 0 0,0 0 0 0 0,1 1 0 0 0,-1 0 0 0 0,0-1 0 0 0,1 1 0 0 0,-1-1 0 0 0,0 0 1 0 0,0 1-1 0 0,0 0 0 0 0,0 0 0 0 0,0-1 0 0 0,0 0 0 0 0,0 1 0 0 0,0 0-5 0 0,0-1 8 0 0,0 0 0 0 0,0 1 1 0 0,0-1-1 0 0,0 1 0 0 0,0 0 0 0 0,0-1 1 0 0,0 0-1 0 0,0 0 0 0 0,0 1 0 0 0,0 0 1 0 0,1-1-1 0 0,-1 1 0 0 0,0-1-8 0 0,1 6 210 0 0,-1-6-203 0 0,0 0-1 0 0,0 1 0 0 0,0-1 1 0 0,1 0-1 0 0,-1 1 0 0 0,0-1 1 0 0,0 1-1 0 0,1-1 0 0 0,-1 0 1 0 0,0 0-1 0 0,0 0 0 0 0,0 0 1 0 0,0 1-1 0 0,1-1 0 0 0,-1 0 1 0 0,0 1-1 0 0,1-1 0 0 0,-1 0 1 0 0,0 0-1 0 0,0 0 0 0 0,1 1-6 0 0,-1-1-21 0 0,1 0-1 0 0,0 0 0 0 0,-1 0 1 0 0,0 0-1 0 0,0 1 0 0 0,1-1 1 0 0,0 1-1 0 0,-1-1 0 0 0,1 1 1 0 0,-1-1-1 0 0,0 0 1 0 0,0 1 21 0 0,2 4 6 0 0,-2-5 2 0 0,1 2-1 0 0,-1-1 1 0 0,0 0 0 0 0,1 0 0 0 0,-1 0 0 0 0,1 0-1 0 0,0 0 1 0 0,-1 0 0 0 0,1 0 0 0 0,0 0 0 0 0,0 0-8 0 0,2 1-54 0 0,0 0 138 0 0,0 0-56 0 0,-1 1-44 0 0,-2-3 15 0 0,0 0 0 0 0,1 0 0 0 0,-1 1 0 0 0,0-1 0 0 0,0 1 0 0 0,0-1 0 0 0,0 1 0 0 0,0-1 0 0 0,1 0 0 0 0,-1 0 0 0 0,1 0 0 0 0,-1 1 0 0 0,0-1 0 0 0,1 0 0 0 0,-1 1-1 0 0,0-1 2 0 0,0 0 1 0 0,1 0-4 0 0,-1 1 0 0 0,0-1-1 0 0,0 0 1 0 0,0 0-1 0 0,0 0 1 0 0,0 1 0 0 0,0-1-1 0 0,0 1 1 0 0,0-1 0 0 0,1 0-1 0 0,-1 1 1 0 0,0-1 0 0 0,-1 0-1 0 0,1 0 1 0 0,0 0 0 0 0,0 1-1 0 0,0-1 4 0 0,0 3-44 0 0,3 3 0 0 0,0-1-51 0 0,-3-5 96 0 0,0 0 0 0 0,0 0 0 0 0,0 0-1 0 0,0 0 1 0 0,0 0 0 0 0,0 0 0 0 0,0 0 0 0 0,0 0-1 0 0,0 1 1 0 0,0-1 0 0 0,0 0 0 0 0,0 0 0 0 0,1 0-1 0 0,-1 0 1 0 0,0 0 0 0 0,0 0 0 0 0,0 0 0 0 0,0 0-1 0 0,0 1 1 0 0,0-1 0 0 0,0 0 0 0 0,0 0-1 0 0,0 0 1 0 0,1 0 0 0 0,-1 0 0 0 0,0 0 0 0 0,0 0-1 0 0,0 0 1 0 0,0 0 0 0 0,0 0 0 0 0,0 0 0 0 0,0 0-1 0 0,0 0 1 0 0,0 0 0 0 0,0 0 0 0 0,0 0 0 0 0,0 0-1 0 0,0 0 1 0 0,0 0 0 0 0,0 0 0 0 0,1 0 0 0 0,-1 0-1 0 0,0 0 1 0 0,0 0 0 0 0,0 0 0 0 0,0 0 0 0 0,0 0-1 0 0,0 0 1 0 0,1 0 0 0 0,-1 0 0 0 0,0 0 0 0 0,0 0-1 0 0,0 0 1 0 0,0 0 0 0 0,0-1 0 0 0,0 1 0 0 0,0 0-1 0 0,4 8-96 0 0,0-3-274 0 0,1 2 554 0 0,-5-7-161 0 0,2 3 53 0 0,-2-3-81 0 0,0 0-1 0 0,0 0 1 0 0,0 0 0 0 0,0 0-1 0 0,0 0 1 0 0,0 0 0 0 0,0 0-1 0 0,0 0 1 0 0,0 0 0 0 0,0 0-1 0 0,1 0 1 0 0,-1 0 0 0 0,0 0 0 0 0,0 0-1 0 0,0 0 1 0 0,0 0 0 0 0,0 0-1 0 0,0 0 1 0 0,0 0 0 0 0,0 0-1 0 0,0 0 1 0 0,0 0 0 0 0,0 0-1 0 0,0 0 1 0 0,0 0 0 0 0,0 0-1 0 0,0 0 1 0 0,0 0 0 0 0,0 0 0 0 0,0 0-1 0 0,0 0 1 0 0,0 0 0 0 0,0 0-1 0 0,0 0 1 0 0,0 0 0 0 0,0 0-1 0 0,0 0 1 0 0,0 0 0 0 0,0 0-1 0 0,0 0 1 0 0,0 0 0 0 0,0 0-1 0 0,0 0 1 0 0,0 0 0 0 0,0 0 0 0 0,0 0-1 0 0,0 0 1 0 0,0 0 0 0 0,0 0-1 0 0,1 0 1 0 0,-1 0 0 0 0,0 0-1 0 0,0 0 1 0 0,0-1 0 0 0,0 1-1 0 0,0 0 1 0 0,-1 0 0 0 0,1 0-1 0 0,0 0 1 0 0,0 0 5 0 0,5 5 75 0 0,-5-5-82 0 0,0 0 1 0 0,0 0 0 0 0,1 1 0 0 0,-1-1-1 0 0,0 0 1 0 0,0 0 0 0 0,0 1-1 0 0,0-1 1 0 0,0 0 0 0 0,0 0-1 0 0,0 0 1 0 0,0 0 0 0 0,0 1 0 0 0,0-1-1 0 0,0 0 1 0 0,0 1 0 0 0,0-1-1 0 0,0 0 1 0 0,0 1 0 0 0,0-1 0 0 0,0 0-1 0 0,0 0 1 0 0,0 0 0 0 0,0 1 6 0 0,0-1-3 0 0,0 0 0 0 0,0 0 0 0 0,0 1 0 0 0,0-1 0 0 0,0 0 0 0 0,0 1 0 0 0,0-1 0 0 0,0 0 0 0 0,0 0 0 0 0,0 0 0 0 0,0 0 0 0 0,0 1 0 0 0,0-1 0 0 0,1 0 0 0 0,-1 0 0 0 0,0 1 0 0 0,0-1 0 0 0,0 0 0 0 0,0 1 3 0 0,1-1 49 0 0,-1 0-58 0 0,1 0-1 0 0,-1 0 1 0 0,0 0-1 0 0,0 0 1 0 0,0 0-1 0 0,0 0 1 0 0,1 0-1 0 0,-1 0 1 0 0,0 0-1 0 0,1 1 1 0 0,-1-1-1 0 0,0 0 1 0 0,0 0-1 0 0,1 1 1 0 0,-1-1-1 0 0,0 0 1 0 0,0 1 0 0 0,0-1-1 0 0,0 0 10 0 0,2 2 107 0 0,-1-1-99 0 0,-1-1-1 0 0,0 0 1 0 0,0 0 0 0 0,1 1 0 0 0,-1-1 0 0 0,1 1 0 0 0,-1 0 0 0 0,0-1 0 0 0,1 0 0 0 0,-1 1 0 0 0,0-1 0 0 0,0 1 0 0 0,0 0 0 0 0,0-1-1 0 0,0 0-7 0 0,3 6-336 0 0,-3-6 324 0 0,0 0 0 0 0,0 0 0 0 0,1 1 0 0 0,-1-1 0 0 0,0 1 0 0 0,0-1 0 0 0,1 1 0 0 0,-1-1 0 0 0,0 0 0 0 0,0 0 0 0 0,0 1 0 0 0,0 0 0 0 0,1-1 0 0 0,-1 1 12 0 0,4 4-114 0 0,-4-5 116 0 0,0 0 0 0 0,0 0 0 0 0,0 0 0 0 0,0 0 1 0 0,0 0-1 0 0,0 1 0 0 0,0-1 0 0 0,0 0 0 0 0,0 0 1 0 0,0 0-1 0 0,0 0 0 0 0,0 0 0 0 0,0 0 1 0 0,0 0-1 0 0,0 0 0 0 0,0 0 0 0 0,0 0 0 0 0,0 0 1 0 0,0 0-1 0 0,0 0 0 0 0,0 0 0 0 0,0 0 0 0 0,0 0 1 0 0,0 0-1 0 0,1 0 0 0 0,-1 0 0 0 0,0 0 0 0 0,0 0 1 0 0,0 0-1 0 0,0 0 0 0 0,0 0 0 0 0,0 0 0 0 0,0 0 1 0 0,0 0-1 0 0,0 0 0 0 0,0 0 0 0 0,0 0 0 0 0,1 0 1 0 0,-1 0-1 0 0,0 0 0 0 0,0 0 0 0 0,0 0 1 0 0,0 0-4 0 0,1 1 29 0 0,-1-1-36 0 0,0 0 0 0 0,0 0 0 0 0,0 1-1 0 0,0-1 1 0 0,0 0 0 0 0,0 0 0 0 0,0 1-1 0 0,0-1 1 0 0,0 0 0 0 0,0 0 0 0 0,1 0 0 0 0,-1 0-1 0 0,0 0 1 0 0,0 0 0 0 0,0 0 0 0 0,0 0-1 0 0,0 0 1 0 0,1 1 0 0 0,-1-1 0 0 0,0 0-1 0 0,0 0 1 0 0,0 0 0 0 0,0 0 0 0 0,0 0-1 0 0,0 1 1 0 0,0-1 0 0 0,1 0 8 0 0,2-2-397 0 0,-2 1 309 0 0,1-2 40 0 0,0 0-1 0 0,0 1 1 0 0,0-1-1 0 0,0 0 1 0 0,1-2 48 0 0,3-1 164 0 0,-5 3-131 0 0,1 0 0 0 0,0 0 0 0 0,-1 1 0 0 0,2-2-33 0 0,1-1 24 0 0,4-1-96 0 0,-5 2 50 0 0,5-8 145 0 0,-7 9-84 0 0,-1 3-10 0 0,1-1-1 0 0,-1 1 1 0 0,0-1-1 0 0,1 0 0 0 0,-1 1 1 0 0,0-1-1 0 0,0 1 1 0 0,1-1-1 0 0,-1 1 1 0 0,1-1-1 0 0,0 0 1 0 0,-1 1-1 0 0,0 0 1 0 0,1 0-1 0 0,-1-1 0 0 0,1 1 1 0 0,0-1-29 0 0,11-7 121 0 0,-6 3-157 0 0,-3 4 136 0 0,-3 1-108 0 0,1 0 0 0 0,-1-1 0 0 0,1 1 0 0 0,-1 0 0 0 0,0 0 0 0 0,1 0 0 0 0,-1 0 0 0 0,0 0 0 0 0,0 0-1 0 0,0-1 1 0 0,1 1 0 0 0,-1 0 0 0 0,0 0 0 0 0,1 0 0 0 0,-1 0 0 0 0,0 0 8 0 0,1-1 9 0 0,-1 0 1 0 0,1 1-1 0 0,-1-1 1 0 0,1 1-1 0 0,0 0 1 0 0,-1 0-1 0 0,1-1 1 0 0,0 1-1 0 0,0 0 0 0 0,-1-1-9 0 0,1 1-10 0 0,0 0 0 0 0,0-1 1 0 0,-1 1-1 0 0,1 0 0 0 0,0 0 0 0 0,-1 0 0 0 0,1-1 0 0 0,-1 1 0 0 0,1-1 0 0 0,0 0 0 0 0,-1 1 0 0 0,1-1 10 0 0,-1 1 7 0 0,1-1 0 0 0,-1 0 1 0 0,1 1-1 0 0,0 0 1 0 0,-1-1-1 0 0,0 1 0 0 0,1-1 1 0 0,0 1-1 0 0,0-1 1 0 0,-1 1-1 0 0,1 0 0 0 0,-1 0 1 0 0,1 0-1 0 0,0-1 1 0 0,-1 1-1 0 0,1 0 0 0 0,0 0 1 0 0,0 0-1 0 0,-1 0 1 0 0,1 0-8 0 0,0 0-3 0 0,0-1 1 0 0,0 1 0 0 0,0 0-1 0 0,0 0 1 0 0,0-1 0 0 0,0 1-1 0 0,0 0 1 0 0,0 0 2 0 0,4-3-29 0 0,-4 3 22 0 0,1 0 1 0 0,-1 0 0 0 0,1 0 0 0 0,-1 0 0 0 0,1 0-1 0 0,0 0 7 0 0,2 0-56 0 0,-4 0 73 0 0,1 0 0 0 0,0 1 0 0 0,0-1 0 0 0,-1 0 0 0 0,0 0-1 0 0,1 0 1 0 0,0 0 0 0 0,-1 1 0 0 0,1-1 0 0 0,-1 0 0 0 0,0 1-1 0 0,1-1-16 0 0,-1 0-5 0 0,1 0 0 0 0,-1 0 0 0 0,1 0 0 0 0,-1 0 0 0 0,0 1 0 0 0,0-1-1 0 0,0 0 1 0 0,1 0 0 0 0,-1 0 0 0 0,0 0 0 0 0,1 0 0 0 0,-1 0-1 0 0,1 0 1 0 0,-1 1 0 0 0,0-1 0 0 0,0-1 0 0 0,1 1 0 0 0,-1 0-1 0 0,0 0 1 0 0,1 0 0 0 0,-1 0 0 0 0,1 0 0 0 0,-1 0 0 0 0,0 0-1 0 0,0-1 1 0 0,0 1 5 0 0,4-1-12 0 0,-1-1 0 0 0,1 0 0 0 0,1-2 12 0 0,-4 4-6 0 0,-1 0 0 0 0,1-1-1 0 0,-1 1 1 0 0,0 0 0 0 0,0 0 0 0 0,1 0-1 0 0,-1 0 1 0 0,1-1 0 0 0,-1 1 0 0 0,1 0-1 0 0,-1 0 1 0 0,0 0 0 0 0,0 0-1 0 0,1 0 1 0 0,-1 0 0 0 0,1 0 0 0 0,-1 1-1 0 0,1-1 1 0 0,-1 0 6 0 0,0 0 2 0 0,0 0-1 0 0,1 0 1 0 0,-1 0-1 0 0,0 0 1 0 0,0 0-1 0 0,0 0 1 0 0,1 0-1 0 0,-1 0 1 0 0,0 1-1 0 0,0-1 1 0 0,0 0-1 0 0,0 0 1 0 0,1 0-1 0 0,-1 0 1 0 0,0 0-1 0 0,0 0 1 0 0,0 0-1 0 0,0 0 1 0 0,0 0-1 0 0,0 0 1 0 0,0 0-1 0 0,0 0 1 0 0,0 1-1 0 0,0-1 1 0 0,0 0-1 0 0,0 0 1 0 0,0 0-1 0 0,0 1 1 0 0,0-1-1 0 0,0 0 1 0 0,1 0 0 0 0,-1 0-1 0 0,0 1 1 0 0,0-1-1 0 0,0 0 1 0 0,0 0-1 0 0,0 0 1 0 0,0 0-1 0 0,-1 0 1 0 0,1 0-2 0 0,0 0-8 0 0,0 0 0 0 0,0 1 0 0 0,0-1 0 0 0,0 0 1 0 0,0 0-1 0 0,0 0 0 0 0,-1 0 0 0 0,1 0 0 0 0,0 0 0 0 0,0 1 1 0 0,-1-1-1 0 0,1 0 0 0 0,0 0 0 0 0,0 0 0 0 0,-1 0 1 0 0,1 0-1 0 0,0 0 0 0 0,0 0 0 0 0,0 0 0 0 0,0 0 0 0 0,-1 0 9 0 0,1-1 6 0 0,0 1 0 0 0,-1 0 0 0 0,1 0 1 0 0,-1 0-1 0 0,1 0 0 0 0,0 0 1 0 0,0 1-1 0 0,-1-1 0 0 0,1 0 0 0 0,0 0 1 0 0,-1 0-1 0 0,1 0 0 0 0,-1 0 1 0 0,1 1-1 0 0,0-1-7 0 0,-1 0-23 0 0,1 0 0 0 0,-1 1 0 0 0,0 0 0 0 0,1-1-1 0 0,-1 1 1 0 0,0-1 0 0 0,0 0 0 0 0,1 0 0 0 0,-2 0 0 0 0,1 1 23 0 0,-8 2 10 0 0,4 1-25 0 0,-1-1 0 0 0,0 0 1 0 0,0 0-1 0 0,-1-1 0 0 0,1 0 1 0 0,0 1-1 0 0,0-2 0 0 0,-2 1 15 0 0,6-2-32 0 0,0 0 31 0 0,2 0 1 0 0,-1 0 0 0 0,-1 0-1 0 0,2 1 1 0 0,-1-1 0 0 0,-1 0-1 0 0,2 1 1 0 0,-1-1 0 0 0,0 1-1 0 0,0-1 1 0 0,0 0 0 0 0,0 1-1 0 0,0 0 1 0 0,1 0 0 0 0,0-1-2 0 0,0 0 0 0 0,-1 0 0 0 0,1 0 1 0 0,0 0-1 0 0,0 0 0 0 0,0 0 0 0 0,0 0 1 0 0,0 0-1 0 0,0 0 0 0 0,0 0 0 0 0,0 0 0 0 0,0 0 1 0 0,-1 0-1 0 0,1 0 0 0 0,0 0 0 0 0,0 1 0 0 0,0-1 1 0 0,0 0-1 0 0,0 0 0 0 0,0 0 0 0 0,0 0 0 0 0,-1 0 1 0 0,1 0-1 0 0,0 0 0 0 0,0 0 0 0 0,0 0 0 0 0,0 0 1 0 0,0 0-1 0 0,0 0 0 0 0,0 0 0 0 0,0 0 0 0 0,0 0 1 0 0,0 0-1 0 0,0 0 0 0 0,0 0 0 0 0,0-1 0 0 0,0 1 1 0 0,-1 0-1 0 0,1 0 0 0 0,0 0 0 0 0,0 0 0 0 0,0 0 1 0 0,0 0-1 0 0,0 0 0 0 0,0 0 0 0 0,0 0 0 0 0,-1 0 2 0 0,1 0 5 0 0,0 0-1 0 0,0 0 1 0 0,0 0-1 0 0,0 0 0 0 0,0 0 1 0 0,0-1-1 0 0,0 1 0 0 0,0 0 1 0 0,0 0-1 0 0,1 0 1 0 0,-1 0-1 0 0,0-1 0 0 0,0 1 1 0 0,0 0-1 0 0,0 0 0 0 0,0 0 1 0 0,0 0-1 0 0,0 0 0 0 0,0 0 1 0 0,0-1-1 0 0,0 1 1 0 0,0 0-1 0 0,1 0 0 0 0,-1 0 1 0 0,0 0-1 0 0,0 0 0 0 0,0 0 1 0 0,0 0-1 0 0,0 0 1 0 0,0 0-1 0 0,0 0 0 0 0,0 0 1 0 0,0 0-1 0 0,0 0 0 0 0,0 0 1 0 0,0 0-1 0 0,1 0 0 0 0,-1 0 1 0 0,0 0-1 0 0,0 0 1 0 0,0 0-5 0 0,2-1 71 0 0,-1 0 1 0 0,1 0 0 0 0,-1 1 0 0 0,1-1-1 0 0,-1 0 1 0 0,0 0 0 0 0,0 0 0 0 0,1 0-1 0 0,-1 0 1 0 0,0 0-72 0 0,8-7 136 0 0,9-3-36 0 0,-16 10-115 0 0,0 1 1 0 0,0-1-1 0 0,0 0 0 0 0,0 0 1 0 0,0 1-1 0 0,0 0 0 0 0,1-1 1 0 0,0 1 14 0 0,1 0 63 0 0,-1 1 0 0 0,1-1 0 0 0,-1 0 0 0 0,1 2-63 0 0,8 0-220 0 0,-5 1 198 0 0,-6-3 21 0 0,-1 1 1 0 0,1-1-1 0 0,-1 0 0 0 0,0 1 0 0 0,1-1 1 0 0,-1 0-1 0 0,1 0 0 0 0,0 0 1 0 0,-1 0-1 0 0,0 0 0 0 0,1 0 0 0 0,-1 0 1 0 0,1 0-1 0 0,0 0 0 0 0,-1 0 1 0 0,0 0-1 0 0,1 0 0 0 0,-1 0 0 0 0,1 0 1 0 0,0 0 0 0 0,-1 0-5 0 0,0 0 0 0 0,0 0 1 0 0,1 0-1 0 0,-1 0 0 0 0,0 0 0 0 0,1 0 1 0 0,-1 0-1 0 0,1 0 0 0 0,-1 0 0 0 0,0 0 1 0 0,0 0-1 0 0,0 0 0 0 0,1 0 0 0 0,-1 1 1 0 0,1-1-1 0 0,-1 0 0 0 0,0 0 1 0 0,0 0-1 0 0,0 1 0 0 0,0-1 0 0 0,1 0 1 0 0,-1 1-1 0 0,0-1 0 0 0,0 0 0 0 0,1 0 1 0 0,-1 0-1 0 0,0 0 0 0 0,0 1 5 0 0,1-1 6 0 0,-1 1-1 0 0,0-1 0 0 0,0 0 1 0 0,0 1-1 0 0,1-1 0 0 0,-1 0 1 0 0,1 0-1 0 0,-1 0 1 0 0,1 1-1 0 0,-1-1 0 0 0,0 0 1 0 0,0 0-1 0 0,1 1-5 0 0,4 0-37 0 0,-3-1 42 0 0,-1 0-1 0 0,1 0 1 0 0,-1 0-1 0 0,1 1 1 0 0,-1 0 0 0 0,2 0-5 0 0,3-1-77 0 0,-6 0 81 0 0,0 0-1 0 0,0 0 1 0 0,1 0-1 0 0,-1 0 1 0 0,1 0-1 0 0,-1 0 1 0 0,0 0-1 0 0,1 0 1 0 0,-1 0-1 0 0,0 0 1 0 0,0 1 0 0 0,0-1-1 0 0,1 0 1 0 0,-1 0-1 0 0,0 0 1 0 0,1 0-1 0 0,-1 1 1 0 0,0-1-1 0 0,1 0 1 0 0,-1 0 0 0 0,0 1-1 0 0,0-1-3 0 0,0 0 7 0 0,1 0 0 0 0,0 0 0 0 0,-1 1 0 0 0,1-1 0 0 0,-1 0 0 0 0,0 1 0 0 0,1-1 0 0 0,0 0 0 0 0,-1 0 0 0 0,1 0 0 0 0,-1 0 0 0 0,1 0 0 0 0,-1 1 0 0 0,1-1 0 0 0,0 0 0 0 0,-1-1 0 0 0,1 1-7 0 0,0 0-5 0 0,0 0 0 0 0,-1 0 0 0 0,1 0 0 0 0,1 0 0 0 0,-2 0 0 0 0,1 1 0 0 0,0-1 0 0 0,0 0 0 0 0,-1 0 0 0 0,1 0 0 0 0,0 0-1 0 0,0 1 1 0 0,0 0 5 0 0,-1-1 4 0 0,1 0 0 0 0,0 1-1 0 0,-1-1 1 0 0,1 0 0 0 0,0 0-1 0 0,-1 0 1 0 0,1 0 0 0 0,-1 0-1 0 0,1 0 1 0 0,0 0-1 0 0,0 0 1 0 0,-1 0 0 0 0,0 0-1 0 0,1 0 1 0 0,0 0 0 0 0,0-1-1 0 0,-1 1 1 0 0,1 0-4 0 0,7-2-39 0 0,-8 2 44 0 0,0 0 0 0 0,0 0 0 0 0,1 0 0 0 0,-1 1-1 0 0,0-1 1 0 0,1 0 0 0 0,-1 0 0 0 0,0 0 0 0 0,1 0 0 0 0,-1 1 0 0 0,0-1 0 0 0,0 0 0 0 0,0 0 0 0 0,0 0-1 0 0,1 1 1 0 0,-1-1 0 0 0,0 0 0 0 0,0 0 0 0 0,1 0 0 0 0,-1 0 0 0 0,0 1 0 0 0,0-1 0 0 0,1 0-1 0 0,-1 1-4 0 0,0 1-26 0 0,1 0 26 0 0,0-1 0 0 0,0 1 0 0 0,0-1 0 0 0,0 1 0 0 0,0 0 0 0 0,2 0 0 0 0,-3-1-2 0 0,1 0 0 0 0,1-1 0 0 0,-2 1 0 0 0,1 0 0 0 0,1-1 0 0 0,-2 1 0 0 0,2-1 0 0 0,-1 0 0 0 0,1 1 2 0 0,-1-1 0 0 0,-1 0 0 0 0,1 1 0 0 0,0-1 0 0 0,0 0 1 0 0,-1 1-1 0 0,1-1 0 0 0,0 0 0 0 0,0 0 0 0 0,-1 1 1 0 0,1-1-1 0 0,0 1 0 0 0,0 0 0 0 0,-1-1 0 0 0,0 0 1 0 0,1 1-1 0 0,0 0 0 0 0,0 0 0 0 0,1 5 172 0 0,3 3-295 0 0,-5-8 128 0 0,1 0-1 0 0,-1 0 0 0 0,0-1 0 0 0,1 0 0 0 0,-1 1 0 0 0,0-1 0 0 0,0 1 0 0 0,1 0 0 0 0,0-1 0 0 0,-1 0 0 0 0,1 0 1 0 0,-1 1-1 0 0,0-1 0 0 0,1 1 0 0 0,0-1 0 0 0,-1 0 0 0 0,1 1 0 0 0,-1-1 0 0 0,1 0 0 0 0,0 0 0 0 0,-1 0 0 0 0,1 0 1 0 0,-1 0-1 0 0,1 0 0 0 0,0 0 0 0 0,-1 0 0 0 0,1 0 0 0 0,-1 0 0 0 0,1 0-4 0 0,0 0-9 0 0,-1 0 0 0 0,1 0-1 0 0,-1 0 1 0 0,0 0 0 0 0,1 0 0 0 0,0 0 0 0 0,-1 0-1 0 0,1 1 1 0 0,-1-1 0 0 0,0 0 0 0 0,1 0 0 0 0,-1 1-1 0 0,1-1 1 0 0,-1 0 0 0 0,1 1 0 0 0,-1-1 0 0 0,0 0-1 0 0,0 0 1 0 0,1 0 0 0 0,-1 1 0 0 0,1 0 9 0 0,4 2 105 0 0,2 1-177 0 0,-7-3 73 0 0,0-1 1 0 0,1 1-1 0 0,-1-1 0 0 0,1 1 0 0 0,0-1 0 0 0,-1 0 0 0 0,1 0 0 0 0,-1 1 0 0 0,1-1 0 0 0,0 1 1 0 0,-1-1-1 0 0,1 0 0 0 0,0 0-1 0 0,2 0-12 0 0,-1 1 0 0 0,0-1 1 0 0,1 0-1 0 0,0 0 0 0 0,-1 1 12 0 0,1 1-40 0 0,-3-2 37 0 0,1 0 1 0 0,-1 1-1 0 0,0-1 0 0 0,0 0 1 0 0,0 1-1 0 0,1-1 0 0 0,-1 0 1 0 0,1 1-1 0 0,-1-1 0 0 0,1 0 1 0 0,-1 0-1 0 0,0 0 0 0 0,0 0 1 0 0,1 0-1 0 0,-1 0 0 0 0,1 0 1 0 0,-1 0-1 0 0,1 0 3 0 0,-1 0 4 0 0,0 0 1 0 0,1 0-1 0 0,0 1 0 0 0,0-1 0 0 0,-1 0 0 0 0,0 0 1 0 0,1 1-1 0 0,0-1 0 0 0,0 0 0 0 0,-1 1 1 0 0,0-1-1 0 0,1 0 0 0 0,-1 0 0 0 0,1 1-4 0 0,-1-1 4 0 0,1 1-1 0 0,-1-1 0 0 0,0 0 1 0 0,1 1-1 0 0,-1-1 0 0 0,1 0 1 0 0,-1 0-1 0 0,1 0 0 0 0,-1 0 1 0 0,0 1-1 0 0,1-1 0 0 0,0 0 1 0 0,-1 0-1 0 0,1 0 0 0 0,-1 0 1 0 0,0 0-1 0 0,1 0 0 0 0,0 0 1 0 0,0 0-4 0 0,-1 0-1 0 0,1 0 0 0 0,-1 0 0 0 0,1 0 0 0 0,0 0 0 0 0,-1 1 0 0 0,1-1 0 0 0,-1 0-1 0 0,1 0 1 0 0,0 1 0 0 0,-1-1 0 0 0,0 0 0 0 0,1 0 0 0 0,0 0 0 0 0,-1 1 0 0 0,1-1 0 0 0,-1 1 0 0 0,0 0 0 0 0,1-1 0 0 0,-1 0 0 0 0,1 0 0 0 0,-1 1 0 0 0,1 0 0 0 0,-1-1 0 0 0,0 0 1 0 0,2 3-76 0 0,-1-1 0 0 0,0 0 0 0 0,1 1 1 0 0,-2-1-1 0 0,2 1 76 0 0,-2-2-11 0 0,1 0 0 0 0,-1 0 0 0 0,0-1 0 0 0,1 0 1 0 0,0 1-1 0 0,-1 0 0 0 0,1-1 0 0 0,-1 1 0 0 0,1-1 1 0 0,-1 0-1 0 0,1 1 0 0 0,0-1 0 0 0,-1 1 0 0 0,1-1 0 0 0,0 0 1 0 0,0 1-1 0 0,-1-1 0 0 0,2 0 11 0 0,-1 0-34 0 0,-1 0-1 0 0,1 0 1 0 0,0 0 0 0 0,0 0-1 0 0,-1 0 1 0 0,1 0 0 0 0,0 0 0 0 0,0 0-1 0 0,-1-1 1 0 0,1 1 0 0 0,0 0-1 0 0,-1-1 1 0 0,1 1 0 0 0,0-1 34 0 0,-1 1-14 0 0,0-1 1 0 0,0 0-1 0 0,0 0 1 0 0,0 1-1 0 0,0 0 1 0 0,0-1-1 0 0,0 0 1 0 0,0 0-1 0 0,0 1 1 0 0,0-1-1 0 0,-1 0 1 0 0,1 0-1 0 0,0 1 1 0 0,0-1-1 0 0,0 1 1 0 0,0-1-1 0 0,-1 0 14 0 0,-7-11-314 0 0,3 7 251 0 0,0-2 99 0 0,-1 0 0 0 0,0 0 1 0 0,-2 0-37 0 0,2 1 43 0 0,0-1 1 0 0,0 0 0 0 0,-1-1-44 0 0,-19-29 386 0 0,-1 2 0 0 0,-13-11-386 0 0,30 35 43 0 0,5 5-10 0 0,0 0 0 0 0,0 1 0 0 0,-1 0-1 0 0,0 0 1 0 0,0 0 0 0 0,0 1 0 0 0,-1-1 0 0 0,-1 1-33 0 0,2 1 18 0 0,1 0 1 0 0,0 1 0 0 0,-1 0-1 0 0,1 0 1 0 0,-1 1 0 0 0,0-1-1 0 0,0 2 1 0 0,0-2 0 0 0,-1 2-19 0 0,-9 1 241 0 0,-12 1-241 0 0,9 0-24 0 0,16-2 19 0 0,-1 0-1 0 0,1 0 1 0 0,0 0 0 0 0,0 0-1 0 0,0-1 1 0 0,-2-1 5 0 0,-12-1 304 0 0,16 3-294 0 0,0 0 0 0 0,0 0 0 0 0,-1 0-1 0 0,2 0 1 0 0,-2 1 0 0 0,1-1 0 0 0,0 0 0 0 0,0 1-1 0 0,0 0 1 0 0,0-1 0 0 0,0 0 0 0 0,0 1-1 0 0,0 0 1 0 0,0 0 0 0 0,0-1 0 0 0,1 1 0 0 0,-1 0-1 0 0,0 0 1 0 0,0-1 0 0 0,1 1 0 0 0,-1 0 0 0 0,0 0-1 0 0,1 0 1 0 0,-1 1-10 0 0,-1 1 39 0 0,1 0-1 0 0,-1 0 0 0 0,1 1 1 0 0,-1-1-1 0 0,2 1 1 0 0,-2 2-39 0 0,1-3-11 0 0,1-1 0 0 0,0 1 0 0 0,-1 0 0 0 0,1 0 0 0 0,0-1 0 0 0,0 1 0 0 0,0 0 0 0 0,1 0 0 0 0,-1 0 0 0 0,0 0 0 0 0,1-1 0 0 0,0 1 0 0 0,0-1 0 0 0,-1 1 11 0 0,3-14-308 0 0,-4 3 305 0 0,1 1 0 0 0,-2 0-1 0 0,2 0 1 0 0,-2 0 0 0 0,-2-7 3 0 0,0 1 92 0 0,-1 0 0 0 0,-5-8-92 0 0,10 20 10 0 0,-1 1 0 0 0,1 0-1 0 0,0-1 1 0 0,-1 1 0 0 0,1-1-1 0 0,0 0 1 0 0,0 1 0 0 0,0 0 0 0 0,-1 0-1 0 0,1-1 1 0 0,-1 1 0 0 0,0-1-1 0 0,1 1 1 0 0,0-1 0 0 0,0 1 0 0 0,-1 0-1 0 0,0 0 1 0 0,1 0 0 0 0,-1 0-1 0 0,1-1 1 0 0,0 1 0 0 0,-1 0 0 0 0,0 0-10 0 0,0 0-7 0 0,1 0 1 0 0,0 0-1 0 0,-1 0 1 0 0,1 1-1 0 0,-1-1 1 0 0,0 0-1 0 0,1 0 1 0 0,0 0-1 0 0,-1 0 1 0 0,1 1-1 0 0,-1-1 1 0 0,0 0 0 0 0,1 1-1 0 0,0-1 1 0 0,0 1-1 0 0,-1-1 1 0 0,1 0-1 0 0,-1 1 1 0 0,1-1-1 0 0,-1 1 1 0 0,1-1-1 0 0,0 1 1 0 0,0-1 6 0 0,-5 9 54 0 0,1 0 0 0 0,1 0 0 0 0,-1 0 0 0 0,2 0-1 0 0,-1 0 1 0 0,0 0 0 0 0,1 8-54 0 0,1-4-30 0 0,1-11 25 0 0,0-1 1 0 0,0-1-1 0 0,0 1 0 0 0,0 0 1 0 0,0 0-1 0 0,0-1 1 0 0,0 1-1 0 0,0 0 1 0 0,0 0-1 0 0,1-1 0 0 0,-1 1 1 0 0,0 0-1 0 0,1 0 1 0 0,0 0 4 0 0,-1-1-15 0 0,2 1 1 0 0,-1-1-1 0 0,0 1 1 0 0,0-1-1 0 0,0 0 1 0 0,0 0-1 0 0,1 0 1 0 0,-2 0-1 0 0,2 0 15 0 0,1 0 49 0 0,-3 1-46 0 0,1-1-1 0 0,-1 0 1 0 0,0 0-1 0 0,1 0 1 0 0,0 0-1 0 0,-1-1 1 0 0,1 1-1 0 0,-1 0 0 0 0,0 0 1 0 0,1 0-1 0 0,0 0 1 0 0,-1 0-1 0 0,1 0 1 0 0,-1 0-1 0 0,0-1 1 0 0,1 1-1 0 0,-1 0 1 0 0,1-1-1 0 0,-1 1 1 0 0,1-1-3 0 0,-1 1-4 0 0,1-1 0 0 0,0 0 0 0 0,0 0 0 0 0,-1 0 0 0 0,0 0 0 0 0,1 0 0 0 0,0 0 0 0 0,-1 0 0 0 0,1 0 4 0 0,0-4 3 0 0,0 1 0 0 0,0-2 0 0 0,0 2 0 0 0,0-1-3 0 0,-1 3 24 0 0,2-12-164 0 0,0 4 57 0 0,-2 0-1 0 0,1-1 1 0 0,0 1-1 0 0,-2-11 84 0 0,0 17 17 0 0,1 0 1 0 0,0 0-1 0 0,-2-1 1 0 0,1 1-1 0 0,0-1 0 0 0,-1 2 1 0 0,-1-6-18 0 0,3 9 2 0 0,0 0 1 0 0,0 0-1 0 0,0-1 1 0 0,-1 1 0 0 0,1 0-1 0 0,0-1 1 0 0,-1 1 0 0 0,1-1-1 0 0,-1 1 1 0 0,1 0 0 0 0,0 0-1 0 0,0 0 1 0 0,0 0 0 0 0,-1-1-1 0 0,1 1 1 0 0,-1 0 0 0 0,1 0-1 0 0,-1 0 1 0 0,1-1 0 0 0,0 1-1 0 0,0 0 1 0 0,-1 0 0 0 0,1 0-1 0 0,-1 0-2 0 0,0 0 8 0 0,1 0 0 0 0,0 0-1 0 0,-1 0 1 0 0,0 1 0 0 0,0-1 0 0 0,1 0-1 0 0,0 1 1 0 0,-1-1 0 0 0,0 0 0 0 0,0 0-1 0 0,1 0 1 0 0,0 1 0 0 0,-1-1 0 0 0,0 1-8 0 0,-1 2 44 0 0,-1-1 1 0 0,1 1-1 0 0,-1 0 1 0 0,0 3-45 0 0,1-4 6 0 0,-1 3-4 0 0,0-1 1 0 0,1 1 0 0 0,-1 0-1 0 0,1-1 1 0 0,0 2 0 0 0,0-1-1 0 0,0 0 1 0 0,2 0 0 0 0,-2 1-1 0 0,1-1 1 0 0,1 4-3 0 0,0-8 4 0 0,0-1 0 0 0,0 0 0 0 0,0 0 0 0 0,0 0-1 0 0,0 1 1 0 0,0-1 0 0 0,0 1 0 0 0,0-1 0 0 0,0 1 0 0 0,0-1 0 0 0,0 0 0 0 0,0 0 0 0 0,0 0 0 0 0,0 1 0 0 0,0-1-1 0 0,0 0 1 0 0,0 1 0 0 0,1-1 0 0 0,-1 1 0 0 0,0-1 0 0 0,1 0 0 0 0,-1 0 0 0 0,0 0 0 0 0,1 0 0 0 0,-1 0 0 0 0,0 1 0 0 0,0-1-4 0 0,0 0-8 0 0,1 0 0 0 0,-1 0 1 0 0,1 0-1 0 0,-1 0 1 0 0,1 0-1 0 0,-1 0 1 0 0,0 0-1 0 0,0 0 1 0 0,1 0-1 0 0,-1-1 1 0 0,1 1-1 0 0,-1 0 1 0 0,1 0-1 0 0,-1 0 1 0 0,0 0-1 0 0,0 0 0 0 0,0 0 1 0 0,1-1-1 0 0,-1 1 1 0 0,1 0-1 0 0,-1-1 1 0 0,0 1-1 0 0,1 0 1 0 0,-1-1-1 0 0,0 1 8 0 0,2-3-6 0 0,0 1 0 0 0,0-1-1 0 0,0 0 1 0 0,-1 0 0 0 0,1 0 0 0 0,-1 0-1 0 0,0 0 1 0 0,1 0 0 0 0,-2-1 0 0 0,2-2 6 0 0,0-2-9 0 0,0 1-41 0 0,0 1 1 0 0,-1-1-1 0 0,0-5 50 0 0,0 9-12 0 0,-2 1 0 0 0,1-1-1 0 0,0 1 1 0 0,-1-1 0 0 0,1 0-1 0 0,0 1 1 0 0,-1 0 0 0 0,0 0-1 0 0,0-1 1 0 0,1 0 0 0 0,-2 1-1 0 0,1 0 13 0 0,0 0 5 0 0,0 2-1 0 0,0-2 1 0 0,0 1-1 0 0,0 1 1 0 0,0-1-1 0 0,0-1 0 0 0,0 2 1 0 0,0-1-1 0 0,-1 0 1 0 0,1 0-1 0 0,0 1 1 0 0,-1 0-1 0 0,2-1 1 0 0,-2 0-1 0 0,1 1 1 0 0,-1 0-1 0 0,1-1 1 0 0,0 1-1 0 0,-1 0 1 0 0,-1 0-5 0 0,2 0 2 0 0,-1 1 0 0 0,1 0 1 0 0,0 0-1 0 0,0-1 1 0 0,-1 1-1 0 0,1 0 1 0 0,-1 0-1 0 0,1-1 1 0 0,0 2-1 0 0,-1-1 1 0 0,2 0-3 0 0,-2 1-7 0 0,0-2 1 0 0,0 2-1 0 0,1-1 1 0 0,-1 0-1 0 0,0 0 1 0 0,-1 0 6 0 0,-7 5 28 0 0,8-6-34 0 0,1 1-1 0 0,0 0 0 0 0,-1 0 0 0 0,1-1 0 0 0,0 1 0 0 0,-1 0 1 0 0,1-1-1 0 0,-1 1 0 0 0,1-1 0 0 0,-2 0 0 0 0,2 0 1 0 0,-1 0-1 0 0,1 0 0 0 0,-1 0 0 0 0,-1 0 7 0 0,3 0-32 0 0,-2 0-1 0 0,1-1 1 0 0,1 1 0 0 0,-2-1-1 0 0,1 0 1 0 0,1 1-1 0 0,-1 0 1 0 0,-1-1 0 0 0,2 0-1 0 0,-1 0 1 0 0,0 1 0 0 0,0-1-1 0 0,1 0 1 0 0,-1 0-1 0 0,0 1 1 0 0,0-1 0 0 0,1 0-1 0 0,0 0 1 0 0,-1 0-1 0 0,0 0 1 0 0,1 0 32 0 0,-1 0 19 0 0,1-1 0 0 0,0 2 0 0 0,-1-1 0 0 0,0 0 1 0 0,0 0-1 0 0,1 1 0 0 0,-1-1 0 0 0,0 0 0 0 0,0 0 0 0 0,1 1 0 0 0,-1 0 0 0 0,0-1 1 0 0,0 0-1 0 0,0 1 0 0 0,-1-1-19 0 0,-1-2 4 0 0,2 3-5 0 0,1 0 0 0 0,0 0-1 0 0,0-1 1 0 0,-1 1 0 0 0,1 0 0 0 0,0 0-1 0 0,0-1 1 0 0,-1 1 0 0 0,1 0 0 0 0,0 0-1 0 0,0 0 1 0 0,0-1 0 0 0,0 1 0 0 0,0 0 0 0 0,-1 0-1 0 0,1 0 1 0 0,0 0 0 0 0,-1 0 0 0 0,1 0-1 0 0,0 0 1 0 0,-1 0 0 0 0,1 0 0 0 0,0 0-1 0 0,0 0 1 0 0,-1 0 1 0 0,1 0-3 0 0,0 0 1 0 0,-1 0-1 0 0,1 0 1 0 0,0 0-1 0 0,-1 0 1 0 0,1 0-1 0 0,0 0 0 0 0,0 0 1 0 0,0 0-1 0 0,-1 0 1 0 0,1 0-1 0 0,0 0 1 0 0,-1 0-1 0 0,1-1 0 0 0,0 1 1 0 0,-1 0-1 0 0,1 0 1 0 0,0 0-1 0 0,0-1 0 0 0,0 1 1 0 0,0 0 2 0 0,-1-1-5 0 0,1 1 1 0 0,0 0 0 0 0,0 0-1 0 0,-1 0 1 0 0,1 0-1 0 0,0 0 1 0 0,-1 0 0 0 0,1 0-1 0 0,0-1 1 0 0,0 1 0 0 0,0 0-1 0 0,-1 0 1 0 0,1 0-1 0 0,0 0 1 0 0,-1 0 0 0 0,1 0-1 0 0,0 0 1 0 0,-1 0 4 0 0,-12 1-58 0 0,9 2 297 0 0,3-3-240 0 0,1 0-1 0 0,0 0 0 0 0,0 0 0 0 0,0 0 1 0 0,0 0-1 0 0,0 0 0 0 0,0 0 0 0 0,0 0 1 0 0,0 0-1 0 0,0 0 0 0 0,0 0 1 0 0,0 0-1 0 0,0 0 0 0 0,0-1 0 0 0,0 1 1 0 0,0 0-1 0 0,-1 0 0 0 0,1 0 0 0 0,0 0 1 0 0,0 0-1 0 0,0 0 0 0 0,0 0 0 0 0,0 0 1 0 0,0 0-1 0 0,0-1 0 0 0,0 1 0 0 0,0 0 1 0 0,0 0-1 0 0,0 0 0 0 0,0 0 0 0 0,0 0 1 0 0,0 0-1 0 0,0-1 0 0 0,0 1 0 0 0,0 0 1 0 0,0 0-1 0 0,0 0 0 0 0,0 0 0 0 0,0 0 1 0 0,0 0-1 0 0,0 0 0 0 0,0 0 0 0 0,0 0 2 0 0,0-1-3 0 0,0 0 1 0 0,0 0-1 0 0,0 1 0 0 0,1-1 0 0 0,-1 0 0 0 0,0 1 0 0 0,0-1 0 0 0,0 1 0 0 0,1-1 0 0 0,-1 0 3 0 0,2-3 29 0 0,1 0 21 0 0,-2 1 0 0 0,1 0 0 0 0,0 1 0 0 0,0-1 0 0 0,0 0 0 0 0,1 0 0 0 0,0 1 0 0 0,-1-1-50 0 0,1 1 12 0 0,8-14 149 0 0,2 0-236 0 0,6-4 62 0 0,-16 14-65 0 0,-3 6 84 0 0,1 0-1 0 0,-1-1 0 0 0,0 1 1 0 0,1-1-1 0 0,-1 0 0 0 0,1 1 1 0 0,-1 0-1 0 0,0-1 0 0 0,0 1 1 0 0,1-1-1 0 0,0 1 0 0 0,-1-1 1 0 0,1 1-1 0 0,-1 0 0 0 0,1 0-5 0 0,0-2 39 0 0,0-1-100 0 0,1 0 129 0 0,-2 3-70 0 0,8-8-109 0 0,-8 8 115 0 0,0 0 0 0 0,0 0 0 0 0,0 0 0 0 0,0 0 0 0 0,1-1 0 0 0,-1 1 0 0 0,0 0 0 0 0,0 0 0 0 0,0 0 0 0 0,0 0 0 0 0,0 0 0 0 0,0-1-1 0 0,0 1 1 0 0,0 0 0 0 0,0 0 0 0 0,0 0 0 0 0,0 0 0 0 0,0 0 0 0 0,0 0 0 0 0,0 0 0 0 0,0 0 0 0 0,0-1 0 0 0,0 1 0 0 0,0 0 0 0 0,0 0 0 0 0,0 0 0 0 0,0-1 0 0 0,0 1-1 0 0,0 0 1 0 0,0 0 0 0 0,0 0 0 0 0,0 0 0 0 0,0-1 0 0 0,0 1 0 0 0,0 0 0 0 0,0 0 0 0 0,0 0 0 0 0,0 0 0 0 0,0 0 0 0 0,0 0-4 0 0,14-11 284 0 0,-13 11-282 0 0,-1 0 0 0 0,0 0 0 0 0,1-1 0 0 0,-1 1 0 0 0,1 0 0 0 0,-1 0-1 0 0,1 0 1 0 0,-1 0 0 0 0,0-1 0 0 0,1 1 0 0 0,-1 0 0 0 0,1-1 0 0 0,-1 1 0 0 0,1-1 0 0 0,-1 1 0 0 0,0 0 0 0 0,0-1 0 0 0,0 1 0 0 0,1-1 0 0 0,-1 0-2 0 0,1 0-1 0 0,0 0 1 0 0,-1 0 0 0 0,2 0 0 0 0,-1-1 0 0 0,-1 2 0 0 0,2-2 0 0 0,-1 1 0 0 0,0 1 0 0 0,0-2 0 0 0,0 1-1 0 0,0 1 1 0 0,1-1 0 0 0,-1 0 0 0 0,4-5 71 0 0,-5 5-83 0 0,1 1-1 0 0,0-1 1 0 0,0 0 0 0 0,-1 0 0 0 0,0 1-1 0 0,0-1 1 0 0,1 0 0 0 0,0-1 12 0 0,3-5-82 0 0,-4 3 154 0 0,0 4-63 0 0,0 0 0 0 0,0 0 0 0 0,0 0 0 0 0,0 0 0 0 0,0 0 0 0 0,0-1 0 0 0,0 1 0 0 0,1 0 0 0 0,-1 0 0 0 0,0-1 0 0 0,0 1 0 0 0,0 0 0 0 0,0 0 1 0 0,0-1-1 0 0,1 1 0 0 0,-1 0 0 0 0,0 0 0 0 0,0 0-9 0 0,1-1 0 0 0,-1 0-1 0 0,0 0 1 0 0,0 1 0 0 0,0-1 0 0 0,0 0 0 0 0,0 0 0 0 0,0 1 0 0 0,0-1 0 0 0,0-1 0 0 0,0 2-1 0 0,0-1 1 0 0,0 0 0 0 0,0-3-102 0 0,0 3 99 0 0,0-1 1 0 0,0 1 0 0 0,-1-1-1 0 0,1 1 1 0 0,0-1 0 0 0,-1 1-1 0 0,1-1 1 0 0,-1 1 2 0 0,1-4-59 0 0,-2 4 200 0 0,1 0-86 0 0,0 1-55 0 0,1-1 0 0 0,-1 1 0 0 0,0 0 0 0 0,1 0 0 0 0,0 0 0 0 0,0-1 0 0 0,-1 0 0 0 0,1 1 0 0 0,-1-1 0 0 0,1 1 0 0 0,-1 0 0 0 0,1-1 0 0 0,0 1 0 0 0,0-1 0 0 0,0 1-1 0 0,0 0 1 0 0,0-1 0 0 0,-1 0 0 0 0,1 0 0 0 0,0 1 0 0 0,0 0 0 0 0,-2-16 46 0 0,2 7 12 0 0,0 5-91 0 0,0 1 0 0 0,0-1 0 0 0,0 1 1 0 0,1-3 32 0 0,0-9 71 0 0,-1 1-113 0 0,1 1 0 0 0,1-5 42 0 0,-1 10 22 0 0,-1 1-1 0 0,0 0 1 0 0,0 0 0 0 0,-1-2-22 0 0,-1-15 56 0 0,2 14-53 0 0,0 7-26 0 0,0 0-1 0 0,-1 0 1 0 0,2 0-1 0 0,-1-2 24 0 0,0 4-2 0 0,0 0 1 0 0,0 0-1 0 0,0 0 1 0 0,0 0-1 0 0,-1 0 1 0 0,1 0-1 0 0,-1 0 1 0 0,1 0-1 0 0,-1 0 2 0 0,0-6-63 0 0,-1-4 126 0 0,0-1 1 0 0,1 1 0 0 0,1-1 0 0 0,0 0-1 0 0,2-7-63 0 0,-2 16-24 0 0,0 1-1 0 0,0-1 1 0 0,-1 0-1 0 0,1 0 1 0 0,-1 1-1 0 0,1-3 25 0 0,-3-5-122 0 0,3 2 112 0 0,-1 5 29 0 0,0-1 0 0 0,1 1 0 0 0,0 0 0 0 0,0-1 0 0 0,0-1-19 0 0,0 2-14 0 0,0 1-1 0 0,0 0 1 0 0,0 0-1 0 0,0-1 1 0 0,-1 1-1 0 0,1 1 1 0 0,0-3 14 0 0,-2 2-23 0 0,1 1 32 0 0,1 1 0 0 0,0-1 0 0 0,0 0 0 0 0,-1 1 0 0 0,1 0 0 0 0,-1-1 0 0 0,1 0 0 0 0,0 0 0 0 0,0 1 0 0 0,-1 0 0 0 0,1-1 0 0 0,0-1-9 0 0,0-1-4 0 0,-1 1 1 0 0,0-1-1 0 0,0 1 0 0 0,0-1 0 0 0,-1-1 4 0 0,-3-10-67 0 0,5 13 71 0 0,0 1 1 0 0,-1-1-1 0 0,1 1 1 0 0,0 0 0 0 0,0 0-1 0 0,0-1 1 0 0,0 1-1 0 0,0-1 1 0 0,0 1 0 0 0,0-1-1 0 0,-1 1 1 0 0,1 0-1 0 0,0 0 1 0 0,-1-1 0 0 0,1 1-1 0 0,-1 0 1 0 0,1-1-1 0 0,0 1 1 0 0,0-1-1 0 0,0 1 1 0 0,-1 0 0 0 0,1 0-1 0 0,-1 0 1 0 0,1 0-1 0 0,-1 0 1 0 0,1 0 0 0 0,-1-1-5 0 0,1 2 6 0 0,0-1 1 0 0,-1 0-1 0 0,1 1 1 0 0,-1 0-1 0 0,1 0 1 0 0,0-1 0 0 0,0 0-1 0 0,0 1 1 0 0,0 0-1 0 0,0-1 1 0 0,0 1-1 0 0,0-1 1 0 0,-1 2-7 0 0,1 5-71 0 0,-1-7 73 0 0,1 2 0 0 0,0-1 0 0 0,0-1 0 0 0,0 1 0 0 0,0 0 1 0 0,0 0-1 0 0,0 0 0 0 0,0 0 0 0 0,0 0 0 0 0,1-1 0 0 0,-1 3-2 0 0,1 0 19 0 0,0 1 1 0 0,0 1-1 0 0,0-2 0 0 0,-1 1 1 0 0,0 1-1 0 0,0 1-19 0 0,0 9-52 0 0,6 24-45 0 0,-3-15 171 0 0,0 5-74 0 0,-5-7-48 0 0,2-17 37 0 0,-1-1-1 0 0,1 1 1 0 0,0-1 0 0 0,1 1 0 0 0,-1-1-1 0 0,2 4 12 0 0,-2-5 13 0 0,1 1-1 0 0,-1 0 0 0 0,1-1 1 0 0,-1 1-1 0 0,0-1-12 0 0,1 15 26 0 0,-1-14-57 0 0,0-4 26 0 0,0 0-1 0 0,0 0 1 0 0,0 0 0 0 0,0 0 0 0 0,0 0-1 0 0,0 0 1 0 0,0 0 0 0 0,0 0-1 0 0,0 0 1 0 0,0 0 0 0 0,0 0-1 0 0,0 0 1 0 0,0 0 0 0 0,0 0-1 0 0,0 0 1 0 0,0 0 0 0 0,0 0-1 0 0,0 0 1 0 0,0 0 0 0 0,0 0-1 0 0,0 0 1 0 0,0 0 0 0 0,0 0-1 0 0,0 0 1 0 0,0 0 0 0 0,0 0-1 0 0,0 0 1 0 0,0 0 0 0 0,0 0-1 0 0,0 0 1 0 0,0 0 0 0 0,0 0 0 0 0,0 0-1 0 0,0 0 1 0 0,0 0 0 0 0,0 0-1 0 0,0 0 6 0 0,-2-6-12 0 0,1 1-1 0 0,1-1 1 0 0,0 0 0 0 0,-1 1-1 0 0,1-4 13 0 0,0 9 0 0 0,4-31 14 0 0,-5 39 76 0 0,0 0 0 0 0,-1 3-90 0 0,0-3 33 0 0,2 1 0 0 0,-1-1-1 0 0,0 1 1 0 0,1 0-33 0 0,6 57-32 0 0,-6-61-19 0 0,1 0 1 0 0,0-1-1 0 0,0 1 0 0 0,1 2 51 0 0,1 3-4 0 0,5 7-85 0 0,-8-17 82 0 0,0 0 0 0 0,0 0 0 0 0,0 0 0 0 0,0 0 0 0 0,0 0 1 0 0,0 0-1 0 0,0 0 0 0 0,0 0 0 0 0,0 0 0 0 0,1 0 0 0 0,-1 0 0 0 0,0 0 0 0 0,0 0 0 0 0,0 0 0 0 0,0 0 0 0 0,0 1 1 0 0,0-1-1 0 0,0 0 0 0 0,0 0 0 0 0,0 0 0 0 0,0 0 0 0 0,0 0 0 0 0,0 0 0 0 0,0 0 0 0 0,0 0 0 0 0,0 0 1 0 0,0 0-1 0 0,0 0 0 0 0,0 0 0 0 0,0 0 0 0 0,1 0 0 0 0,-1 1 0 0 0,0-1 0 0 0,0 0 0 0 0,0 0 0 0 0,0 0 1 0 0,0 0-1 0 0,0 0 7 0 0,3-4-409 0 0,2-5 220 0 0,-5 1 156 0 0,0 7 22 0 0,0 0-1 0 0,0 1 1 0 0,0-1-1 0 0,1 0 1 0 0,-1 0 0 0 0,0 1-1 0 0,0 0 1 0 0,1-1-1 0 0,-1 0 1 0 0,1 0 11 0 0,-1 2 57 0 0,0 1 1 0 0,0-1-1 0 0,1 1 0 0 0,-1-2 1 0 0,0 2-1 0 0,0-1 0 0 0,0 2-57 0 0,0 8 36 0 0,1 0-1 0 0,0 0 0 0 0,0 1 0 0 0,1-1 0 0 0,1-1 0 0 0,0 1 0 0 0,3 7-35 0 0,-6-17-9 0 0,0 0 1 0 0,0 0-1 0 0,1-1 0 0 0,-1 1 1 0 0,1 0-1 0 0,0 0 0 0 0,-1-1 1 0 0,0 1-1 0 0,1-1 0 0 0,-1 1 1 0 0,1 0-1 0 0,0-1 0 0 0,-1 0 1 0 0,1 1-1 0 0,0 0 0 0 0,0-1 1 0 0,-1 1-1 0 0,1-1 0 0 0,0 0 1 0 0,0 0-1 0 0,-1 1 1 0 0,2-1 7 0 0,-1 0-30 0 0,-1 0 0 0 0,1 0-1 0 0,0 0 1 0 0,0 0 0 0 0,-1 0-1 0 0,1 0 1 0 0,0 0-1 0 0,0-1 1 0 0,-1 1 0 0 0,1 0-1 0 0,-1 0 1 0 0,1 0-1 0 0,0-1 1 0 0,-1 1 0 0 0,1-1-1 0 0,0 1 1 0 0,0-1 0 0 0,-1 1-1 0 0,0 0 1 0 0,1-1-1 0 0,-1 0 1 0 0,1 0 0 0 0,0 1 31 0 0,-1-1-13 0 0,0 0-1 0 0,1 0 1 0 0,-1 1 0 0 0,1-2 0 0 0,-1 1 0 0 0,0 1 0 0 0,0-1 0 0 0,1 0 0 0 0,-1 0 0 0 0,0 0 0 0 0,0 0 0 0 0,0 0-1 0 0,0-1 14 0 0,0-3-64 0 0,0-8 57 0 0,1 0 1 0 0,-2-1 6 0 0,1-3 332 0 0,-3 27 26 0 0,1-3-230 0 0,0 3-84 0 0,0 0-1 0 0,2-1 0 0 0,-1 2 1 0 0,0-1-1 0 0,1 0 1 0 0,1 2-44 0 0,-1-10-5 0 0,1 0 0 0 0,-1-1 0 0 0,0 2 0 0 0,0-2 0 0 0,1 1 0 0 0,0 0 5 0 0,-1-2-9 0 0,0 0 0 0 0,0 0 0 0 0,0 1 0 0 0,1-1 1 0 0,-1 0-1 0 0,0 0 0 0 0,0 0 0 0 0,0 0 0 0 0,0 0 0 0 0,0 0 1 0 0,0 0-1 0 0,0 0 0 0 0,0 1 0 0 0,0-1 0 0 0,1 0 0 0 0,-1 0 0 0 0,0 0 1 0 0,0 0-1 0 0,1 0 0 0 0,-1 0 0 0 0,0 0 0 0 0,0 1 9 0 0,1-2-11 0 0,-1 1-1 0 0,0 0 0 0 0,0 0 1 0 0,1 0-1 0 0,-1 0 0 0 0,1 0 1 0 0,-1 0-1 0 0,0-1 1 0 0,1 1-1 0 0,-1 0 0 0 0,0 0 1 0 0,0 0-1 0 0,0 0 1 0 0,1 0-1 0 0,-1 0 0 0 0,0-1 1 0 0,1 1-1 0 0,-1-1 12 0 0,1 0-13 0 0,0 0-1 0 0,0-1 1 0 0,0 1 0 0 0,-1-1-1 0 0,1 1 1 0 0,0-1 0 0 0,0 1-1 0 0,-1-1 1 0 0,1-1 13 0 0,3-8-60 0 0,-2 7 39 0 0,0-1 0 0 0,-1 1 0 0 0,0-1 0 0 0,0 1-1 0 0,0-1 1 0 0,0 1 0 0 0,-1-3 21 0 0,1-2-15 0 0,0-4 41 0 0,-1 0-1 0 0,0-1 0 0 0,-1 1 1 0 0,0 0-1 0 0,-2-4-25 0 0,0-4 89 0 0,1-10-89 0 0,1 16 145 0 0,-1 0 0 0 0,0 0-1 0 0,-1 1 1 0 0,-3-11-145 0 0,5 18 3 0 0,-1-1 0 0 0,1 1-1 0 0,1-1 1 0 0,0-3-3 0 0,-3-14 175 0 0,2 4-138 0 0,-1-5 62 0 0,1 15-35 0 0,-1 0 0 0 0,2-7-64 0 0,0 1 22 0 0,0-9-112 0 0,3 7 112 0 0,-3 13 21 0 0,1 0 0 0 0,0 1 1 0 0,0-3-44 0 0,-1-2 65 0 0,0 8-50 0 0,1 0 1 0 0,-1 0-1 0 0,0 0 1 0 0,0 0-1 0 0,0-1-15 0 0,0 1 26 0 0,0 0-1 0 0,1 1 0 0 0,-1-1 1 0 0,1 1-1 0 0,-1-1 0 0 0,1 1 1 0 0,0-1-26 0 0,3-8 5 0 0,1 1 0 0 0,0-6-5 0 0,-4 13 16 0 0,0 1-1 0 0,-1-2 0 0 0,0 1 0 0 0,0 1 1 0 0,1-2-1 0 0,-1 1 0 0 0,0 1 0 0 0,0-2 1 0 0,-1 1-1 0 0,1 1 0 0 0,0-2 0 0 0,0 2 1 0 0,0-1-1 0 0,-1 0 0 0 0,0 0 0 0 0,0 0-15 0 0,-2-8-25 0 0,3 8 31 0 0,0 1 0 0 0,-1-1-1 0 0,1 1 1 0 0,-1-1-1 0 0,0 1 1 0 0,1-1 0 0 0,-1 1-1 0 0,0-1-5 0 0,-1-1-37 0 0,0 1-1 0 0,1 0 0 0 0,-1 0 1 0 0,-1-1 37 0 0,3 2-11 0 0,-1 1 0 0 0,0-1 0 0 0,1 1 1 0 0,-1 0-1 0 0,1-1 0 0 0,-1 0 0 0 0,0 1 1 0 0,0-1-1 0 0,0 1 0 0 0,0 0 0 0 0,0 0 1 0 0,1 0-1 0 0,-1 0 0 0 0,0 0 0 0 0,0-1 1 0 0,0 1 10 0 0,-1 0-9 0 0,1-1 0 0 0,-1 1 0 0 0,1-1 0 0 0,-1 1 1 0 0,1 0-1 0 0,-1-1 0 0 0,2 0 0 0 0,-2 0 1 0 0,1 1-1 0 0,0-2 0 0 0,-1 1 9 0 0,-7-5 42 0 0,8 6-55 0 0,-1-1-1 0 0,1-1 1 0 0,0 2-1 0 0,0-1 1 0 0,-1-1 0 0 0,1 2-1 0 0,0-2 1 0 0,0 1-1 0 0,0 0 1 0 0,0-1 13 0 0,-2-2-34 0 0,-9-5 79 0 0,-5-11-402 0 0,13 14 302 0 0,4 5 48 0 0,-1-1 1 0 0,0 2-1 0 0,1-2 0 0 0,0 1 0 0 0,-1 1 0 0 0,0-1 0 0 0,0-1 0 0 0,1 2 0 0 0,-2-1 0 0 0,2 0 0 0 0,-1 0 0 0 0,0 1 1 0 0,0-1-1 0 0,0 0 0 0 0,0 1 0 0 0,0-1 0 0 0,-1 1 7 0 0,1-1 2 0 0,0 1 1 0 0,0-1 0 0 0,0 1-1 0 0,1-1 1 0 0,-1 1-1 0 0,-1-1 1 0 0,2 1 0 0 0,-1-1-1 0 0,0 0 1 0 0,0 1-1 0 0,1-1 1 0 0,-2-1-3 0 0,1 1-21 0 0,1-1 0 0 0,-2 2-1 0 0,1-1 1 0 0,0-1 0 0 0,0 2 0 0 0,-2-2 21 0 0,2 1-37 0 0,-2 0 1 0 0,1-1-1 0 0,1 1 1 0 0,-1-1-1 0 0,0 1 1 0 0,-1-3 36 0 0,1 3-11 0 0,1-1 0 0 0,-1 1-1 0 0,0-2 1 0 0,0 2 0 0 0,-1-1 11 0 0,-1 1 30 0 0,0-1 39 0 0,-3-3-141 0 0,6 4 72 0 0,0 1 1 0 0,1 0-1 0 0,-1-1 0 0 0,-1 0 0 0 0,2 0 1 0 0,-1 1-1 0 0,0 0 0 0 0,0-1 0 0 0,1-1 0 0 0,-1 2 4 0 0,0-1 0 0 0,0-1 0 0 0,1 2 0 0 0,0-1 0 0 0,-1 0 0 0 0,0 0-1 0 0,1-1 1 0 0,-1 1 0 0 0,1 0 0 0 0,0 0 0 0 0,0 0 0 0 0,0-1 0 0 0,0 1-1 0 0,0 0 1 0 0,0 0 0 0 0,0-1 0 0 0,0 1 0 0 0,0 0-4 0 0,0 0 0 0 0,0 1 0 0 0,0 0 0 0 0,0 0 0 0 0,0-1-1 0 0,0 1 1 0 0,0 0 0 0 0,-1 0 0 0 0,1 0 0 0 0,0 0 0 0 0,0 0 0 0 0,0 0 0 0 0,0-1 0 0 0,0 1 0 0 0,-1 0 0 0 0,1 0 0 0 0,0-1 0 0 0,0 1 0 0 0,0 0 0 0 0,0 0 0 0 0,-1 0-1 0 0,1 0 1 0 0,0-1 0 0 0,0 1 0 0 0,0 0 0 0 0,0 0 0 0 0,0 0 4 0 0,-1 0 0 0 0,1 0-1 0 0,-1 0 1 0 0,1 0 0 0 0,0-1-1 0 0,-1 1 1 0 0,1-1 0 0 0,0 1-1 0 0,0 0 1 0 0,0-1 0 0 0,0 1-1 0 0,-1 0 1 0 0,1 0 0 0 0,0 0-1 0 0,0-1 1 0 0,0 1-1 0 0,-1-1 1 0 0,1 1 0 0 0,0-1-4 0 0,0 0 1 0 0,0-1 1 0 0,-1 0 0 0 0,1 1-1 0 0,0-1 1 0 0,-1 1 0 0 0,0-2-2 0 0,0 1-16 0 0,1 1 1 0 0,-1-1-1 0 0,1 1 1 0 0,-1-2-1 0 0,1 2 1 0 0,-1-1-1 0 0,1 1 16 0 0,0 0 2 0 0,0 1 0 0 0,0 0-1 0 0,0 0 1 0 0,0 0 0 0 0,0 0-1 0 0,0 0 1 0 0,0-1 0 0 0,0 1 0 0 0,0 0-1 0 0,0 0 1 0 0,0 0 0 0 0,0 0 0 0 0,0 0-1 0 0,0 0 1 0 0,0 0 0 0 0,0 0-1 0 0,0 0 1 0 0,0 0 0 0 0,0-1 0 0 0,0 1-1 0 0,0 0 1 0 0,0 0 0 0 0,0 0-1 0 0,0 0 1 0 0,0 0 0 0 0,0 0 0 0 0,0 0-1 0 0,0-1 1 0 0,0 1 0 0 0,-1 0 0 0 0,1 0-1 0 0,0 0 1 0 0,0 0 0 0 0,0 0-1 0 0,0 0 1 0 0,-1 0 0 0 0,1 0 0 0 0,0 0-1 0 0,0 0 1 0 0,0 0 0 0 0,0 0-1 0 0,0 0 1 0 0,-1 0 0 0 0,1 0 0 0 0,0 0-1 0 0,0 0 1 0 0,0 0 0 0 0,0 0 0 0 0,0 0-1 0 0,0 0 1 0 0,0 0 0 0 0,0 0-1 0 0,0 0 1 0 0,0 0 0 0 0,0 1 0 0 0,-1-1-1 0 0,1 0-1 0 0,0 0-2 0 0,-1 0-1 0 0,1 0 0 0 0,-1 0 0 0 0,1 0 1 0 0,0 0-1 0 0,0 0 0 0 0,0 0 1 0 0,-1 0-1 0 0,1 0 0 0 0,-1 0 0 0 0,1 0 1 0 0,-1 0-1 0 0,1 0 0 0 0,0 0 0 0 0,0 0 3 0 0,-1-1 1 0 0,1 0 0 0 0,0 1 0 0 0,-1 0 0 0 0,1-1 0 0 0,0 0 0 0 0,-1 0 0 0 0,1 1 0 0 0,0-1 0 0 0,0 0 0 0 0,0 0 0 0 0,0 1 0 0 0,0-1-1 0 0,0-1-86 0 0,0 1 83 0 0,0 1 7 0 0,0-1 1 0 0,0 1 0 0 0,0 0 0 0 0,0-1 0 0 0,0 1 0 0 0,0 0 0 0 0,0 0 0 0 0,0 0 0 0 0,0 0 0 0 0,0 0 0 0 0,0-1 0 0 0,-1 1 0 0 0,1 0-1 0 0,0-1 1 0 0,0 1 0 0 0,0 0 0 0 0,-1 0 0 0 0,1 0 0 0 0,0-1 0 0 0,0 1-5 0 0,-1 0 35 0 0,1-3-59 0 0,0 3 24 0 0,0 0 0 0 0,0 0 0 0 0,0 0 1 0 0,0 0-1 0 0,0 0 0 0 0,0 0 0 0 0,0 0 0 0 0,0 0 0 0 0,-1 0 0 0 0,1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0 0 0,0 0 3 0 0,0 0 0 0 0,0 0-1 0 0,0 0 1 0 0,-1 0 0 0 0,1 0-1 0 0,0 0 1 0 0,0 0 0 0 0,0 0-1 0 0,0 0 1 0 0,0 0 0 0 0,0 0-1 0 0,0 0 1 0 0,-1 0-1 0 0,1 0 1 0 0,0 0 0 0 0,0 0-1 0 0,0 0 1 0 0,0 0 0 0 0,0 0-1 0 0,0 0 1 0 0,0 0 0 0 0,0-1-1 0 0,0 1 1 0 0,0 0-1 0 0,0 0 1 0 0,0 0 0 0 0,0 0-1 0 0,0 0 1 0 0,0 0 0 0 0,0 0-1 0 0,0 0 1 0 0,0 0 0 0 0,0 0-1 0 0,0 0 1 0 0,0-1 0 0 0,0 1-1 0 0,0 0 1 0 0,-1 0-1 0 0,1 0 1 0 0,0 0 0 0 0,0 0-1 0 0,0 0 1 0 0,0 0 0 0 0,0 0-1 0 0,0-1-2 0 0,-2-1-28 0 0,2 0-83 0 0,0 1 106 0 0,0 1 0 0 0,0-1 0 0 0,0 1 0 0 0,0 0-1 0 0,0-1 1 0 0,0 1 0 0 0,0-1 0 0 0,0 0 0 0 0,0 1-1 0 0,-1 0 1 0 0,1 0 0 0 0,0-1 0 0 0,0 1 0 0 0,-1-1-1 0 0,1 1 1 0 0,0-1 0 0 0,-1 1 0 0 0,1 0 0 0 0,0 0-1 0 0,0-1 1 0 0,-1 0 5 0 0,-1 0 3 0 0,1 0 1 0 0,-1-1-1 0 0,1 1 0 0 0,-1-1 0 0 0,0-1-3 0 0,-3-1-10 0 0,4 4 9 0 0,0-1-1 0 0,1 0 1 0 0,0 1 0 0 0,-1 0-1 0 0,0-1 1 0 0,1 0-1 0 0,-1 1 1 0 0,1-1 0 0 0,0 1-1 0 0,-1-1 1 0 0,1 0 1 0 0,-1 0-14 0 0,1 0 0 0 0,-1 0 0 0 0,1 0 0 0 0,0 0 0 0 0,0 0 0 0 0,0 0 0 0 0,0 0 0 0 0,-1 0 0 0 0,1 0 0 0 0,0 0 0 0 0,0 0 0 0 0,0 0 14 0 0,1-2 48 0 0,-3 0 18 0 0,2 3-66 0 0,0 0 1 0 0,0 0-1 0 0,0 0 0 0 0,0 0 0 0 0,0 0 0 0 0,0 0 0 0 0,0 0 0 0 0,0 0 0 0 0,0 0 0 0 0,0 0 0 0 0,0-1 0 0 0,0 1 0 0 0,0 0 0 0 0,0 0 0 0 0,0 0 0 0 0,0 0 0 0 0,0-1 0 0 0,0 1 0 0 0,0 0 0 0 0,0 0 0 0 0,0 0 0 0 0,0 0 0 0 0,-1 0 0 0 0,1 0 1 0 0,0-1-1 0 0,0 1 0 0 0,0 0 0 0 0,0 0 0 0 0,0 0 0 0 0,-1 0 0 0 0,1 0 0 0 0,0 0 0 0 0,0 0 0 0 0,0 0 0 0 0,0 0 0 0 0,-1 0 0 0 0,1 0 0 0 0,0 0 0 0 0,0 0 0 0 0,0 0 0 0 0,0 0 0 0 0,0 0 0 0 0,0 0 0 0 0,0 0 0 0 0,0 0 0 0 0,0 0 0 0 0,-1 0-7 0 0,1 0 36 0 0,-5-1 50 0 0,5 1-84 0 0,0 0 0 0 0,0 0 1 0 0,0 0-1 0 0,0 0 0 0 0,0 0 0 0 0,0 0 0 0 0,0 0 0 0 0,0 0 0 0 0,0 0 0 0 0,0 0 1 0 0,0 0-1 0 0,0 0 0 0 0,0 0 0 0 0,0 0 0 0 0,0 0 0 0 0,0 1 0 0 0,0-1 1 0 0,0 0-1 0 0,0 0 0 0 0,0 0 0 0 0,0 0 0 0 0,0 0 0 0 0,0 0 0 0 0,0 0 1 0 0,0 0-1 0 0,0 0 0 0 0,0 0 0 0 0,0 0 0 0 0,0 0 0 0 0,0 0 0 0 0,0 0 0 0 0,0 0 1 0 0,0 0-1 0 0,0 0 0 0 0,0 0 0 0 0,0 0 0 0 0,0 0 5 0 0,-4-1 73 0 0,4 1-70 0 0,-1 0 1 0 0,1 0-1 0 0,0 0 0 0 0,0 0 0 0 0,0 0 0 0 0,-1 0 0 0 0,1 0 0 0 0,0 0 0 0 0,0 0 0 0 0,0 0 1 0 0,0 0-1 0 0,0 0 0 0 0,0 0 0 0 0,0 0 0 0 0,0 0 0 0 0,0 0 0 0 0,0 0 0 0 0,-1 1 0 0 0,1-1 1 0 0,0 0-1 0 0,0 0 0 0 0,0 0 0 0 0,0 0 0 0 0,0 0 0 0 0,-1 0 0 0 0,1 0 0 0 0,0 0 1 0 0,0 0-1 0 0,0 0 0 0 0,0 0 0 0 0,0 0 0 0 0,0 1 0 0 0,0-1-3 0 0,-1 1 42 0 0,1 0-20 0 0,0-1-15 0 0,-1 2-17 0 0,0-1 17 0 0,0-1 0 0 0,1 1 0 0 0,-1 0 0 0 0,1-1 0 0 0,-1 1 0 0 0,0-1 0 0 0,1 1 0 0 0,0 0 0 0 0,-1 0 0 0 0,1 0-7 0 0,-1 0-2 0 0,1 0-1 0 0,0-1 1 0 0,-1 1 0 0 0,1 0-1 0 0,0 0 1 0 0,0-1 0 0 0,0 0-1 0 0,0 1 1 0 0,0 0 0 0 0,0 0 2 0 0,0-1 6 0 0,0 1 1 0 0,0 0-1 0 0,0-1 1 0 0,0 1-1 0 0,0-1 1 0 0,0 1-1 0 0,0 0 1 0 0,0-1-1 0 0,0 1 1 0 0,0-1-1 0 0,-1 1 1 0 0,1-1-1 0 0,0 1-6 0 0,-1 0 13 0 0,1-1 0 0 0,0 0 0 0 0,0 0 0 0 0,0 1 0 0 0,0-1 0 0 0,-1 1 0 0 0,1-1 0 0 0,0 1 0 0 0,0-1 0 0 0,0 0 0 0 0,0 0 0 0 0,0 1 0 0 0,0 0 0 0 0,0-1 0 0 0,1 1 0 0 0,-1-1 0 0 0,0 0-13 0 0,0 1 142 0 0,0-1-127 0 0,0 1 1 0 0,0 0 0 0 0,0-1-1 0 0,0 1 1 0 0,0 0-1 0 0,0 0 1 0 0,0-1-1 0 0,0 1 1 0 0,0 0-1 0 0,0 0 1 0 0,-1-1-1 0 0,1 1 1 0 0,0 0-1 0 0,0 0-15 0 0,-2 4-20 0 0,1 0 53 0 0,1-3-36 0 0,0-1 0 0 0,0 1 0 0 0,0-2 0 0 0,0 2 0 0 0,0-1 0 0 0,0 1 0 0 0,-1-1 0 0 0,0 0 0 0 0,0 1 3 0 0,1 0 14 0 0,-1 0 1 0 0,1 0 0 0 0,-1 0-1 0 0,0-1 1 0 0,1 2 0 0 0,0 0-15 0 0,0 0-18 0 0,0 0 0 0 0,-1-1 0 0 0,0 0 0 0 0,0 3 18 0 0,-2 2 43 0 0,1-2-3 0 0,0-2-1 0 0,0 2 0 0 0,2-1 0 0 0,-2 0 1 0 0,1 3-40 0 0,-3 14-58 0 0,4-21 63 0 0,0 0 0 0 0,0 0 0 0 0,0 1 0 0 0,0 0 0 0 0,0-1 0 0 0,-1 1 0 0 0,1-1-1 0 0,0 0 1 0 0,0 1 0 0 0,-1-1 0 0 0,1 1 0 0 0,0-1 0 0 0,0 1-5 0 0,0-1 5 0 0,-1 0 0 0 0,1 1 0 0 0,0-1 1 0 0,-1 1-1 0 0,1-1 0 0 0,0 1 0 0 0,0-1 0 0 0,-1 0 0 0 0,1 1 1 0 0,0-1-1 0 0,0 1 0 0 0,0 0 0 0 0,0-1-5 0 0,0 4 19 0 0,0 1 1 0 0,-1-2-1 0 0,-1 2 0 0 0,2-1 1 0 0,-2 0-1 0 0,1 0 0 0 0,-1 0 1 0 0,0 2-20 0 0,0 4 36 0 0,0 7 34 0 0,-1-7-100 0 0,2-6 43 0 0,0 0 1 0 0,-1-1-1 0 0,1 0 1 0 0,-1 1 0 0 0,0 0-14 0 0,1-3-14 0 0,1 0 0 0 0,-1 1 1 0 0,0-1-1 0 0,1 1 0 0 0,-1-2 1 0 0,1 2-1 0 0,0-1 0 0 0,0 1 1 0 0,0-1 13 0 0,0 2 41 0 0,-2 7 154 0 0,-8 18-375 0 0,9-23 139 0 0,-1-1 0 0 0,1 0 0 0 0,-1 1 0 0 0,-1-1 41 0 0,-6 13-209 0 0,8-13 31 0 0,1-6 34 0 0,4-12-32 0 0,-1 5 159 0 0,-2 4 23 0 0,1 1 1 0 0,-1-1-1 0 0,1 1 1 0 0,1-2-7 0 0,-1 2 58 0 0,0-1 0 0 0,0 0 0 0 0,1-3-58 0 0,-6 17 70 0 0,-1 0 1 0 0,-3 6-71 0 0,0-2 48 0 0,-2 11-48 0 0,-8 36 91 0 0,16-50-15 0 0,0-9-83 0 0,1-1 0 0 0,0 0 0 0 0,0 1 0 0 0,0 0 0 0 0,0 0 0 0 0,0-1 1 0 0,0 0-1 0 0,0 1 0 0 0,0-1 0 0 0,1 1 0 0 0,-1 0 0 0 0,0-1 0 0 0,0 0 0 0 0,0 1 0 0 0,0-1 1 0 0,0 1-1 0 0,1 0 7 0 0,-1-1-3 0 0,1 0 0 0 0,-1-1 0 0 0,0 1 0 0 0,1 0 0 0 0,-1 0 0 0 0,0 0 0 0 0,0 0 0 0 0,1-1 0 0 0,-1 1 0 0 0,0 0 0 0 0,1 0 0 0 0,-1-1 0 0 0,0 1 0 0 0,1 0 0 0 0,-1 0 0 0 0,0 0 0 0 0,0 0 0 0 0,0-1 0 0 0,0 1 0 0 0,0 0 0 0 0,1-1 0 0 0,-1 1 0 0 0,0-1 3 0 0,0 1 19 0 0,7-9 214 0 0,-1-1 0 0 0,2-5-233 0 0,-7 14-14 0 0,13-23-226 0 0,-7 14 175 0 0,3-7 65 0 0,-8 10-256 0 0,-2 6 97 0 0,-2 5 290 0 0,-9 19-42 0 0,1-3-143 0 0,6-11 83 0 0,2-6-41 0 0,1-1 1 0 0,0-1-1 0 0,0 2 0 0 0,1-1 0 0 0,-1 0 1 0 0,0 0-1 0 0,0 1 0 0 0,1-1 1 0 0,0 0-1 0 0,0 0 0 0 0,-1 1 1 0 0,1-1-1 0 0,0 2 12 0 0,0-4 0 0 0,0 0-1 0 0,0 0 1 0 0,0 0 0 0 0,0 0-1 0 0,0 0 1 0 0,0 1-1 0 0,0-1 1 0 0,1 0 0 0 0,-1 0-1 0 0,0 0 1 0 0,0 1 0 0 0,0-1-1 0 0,0 0 1 0 0,0 0 0 0 0,0 0-1 0 0,0 0 1 0 0,0 0 0 0 0,0 0-1 0 0,0 0 1 0 0,0 0 0 0 0,0 0-1 0 0,0 1 1 0 0,0-1-1 0 0,0 0 1 0 0,1 0 0 0 0,-1 0-1 0 0,0 0 1 0 0,0 0 0 0 0,0 0-1 0 0,0 0 1 0 0,1 0 0 0 0,-1 1-1 0 0,0-1 1 0 0,0 0 0 0 0,0 0-1 0 0,1 0 1 0 0,-1 0-1 0 0,0 0 1 0 0,0 0 0 0 0,0 0-1 0 0,0 0 1 0 0,0 0 0 0 0,0 0-1 0 0,0 0 1 0 0,1 0 0 0 0,-1-1-1 0 0,0 1 1 0 0,0 0 0 0 0,0 0-1 0 0,1 0 1 0 0,-1 0 0 0 0,0 0-1 0 0,0 0 1 0 0,0 0-1 0 0,0 0 1 0 0,1-1 0 0 0,-1 1-1 0 0,0 0 1 0 0,0 0 0 0 0,0 0 0 0 0,8-8 90 0 0,-7 6-67 0 0,8-11-40 0 0,-2 2 75 0 0,20-26-19 0 0,-26 37-48 0 0,-1-1 0 0 0,1 0 1 0 0,-1 1-1 0 0,0-1 0 0 0,0 1 0 0 0,0 0 0 0 0,0 0 1 0 0,0-1-1 0 0,0 0 0 0 0,0 1 0 0 0,1-1 0 0 0,-1 1 1 0 0,0 0-1 0 0,0-1 9 0 0,0-1-9 0 0,0 5 17 0 0,0-2 4 0 0,0 1 1 0 0,0-1-1 0 0,-1 0 1 0 0,1 0-1 0 0,0 1 1 0 0,0-1-1 0 0,-1 0 1 0 0,0 1-1 0 0,1-2 1 0 0,-1 2-1 0 0,1-1 1 0 0,-1 0-1 0 0,-1 1-12 0 0,-1 6-11 0 0,-1-1-8 0 0,3-7 0 0 0,0 2 0 0 0,1-1 0 0 0,0 0 0 0 0,-1 0 1 0 0,1 0-1 0 0,-1 0 0 0 0,1 1 0 0 0,-1-1 1 0 0,1 1 18 0 0,0-2-2 0 0,0 0 1 0 0,0 0 0 0 0,0 0 0 0 0,0 0 0 0 0,0 0 0 0 0,0 0-1 0 0,0 0 1 0 0,0-1 0 0 0,0 1 0 0 0,1 0 0 0 0,-1 0-1 0 0,0 0 1 0 0,0 0 0 0 0,0 0 0 0 0,0 0 0 0 0,0 0 0 0 0,0 0-1 0 0,0 0 1 0 0,0 0 0 0 0,0 0 0 0 0,0 0 0 0 0,1 0-1 0 0,-1 0 1 0 0,0 0 0 0 0,0 0 0 0 0,0 0 0 0 0,0 0 0 0 0,0 0-1 0 0,0 0 1 0 0,0 0 0 0 0,0 0 0 0 0,0 0 0 0 0,0 0-1 0 0,0 1 1 0 0,0-1 0 0 0,1 0 0 0 0,-1 0 0 0 0,0 0 0 0 0,0 0-1 0 0,0 0 1 0 0,0 0 0 0 0,0 0 0 0 0,0 0 0 0 0,0 0 0 0 0,0 0-1 0 0,0 0 1 0 0,0 0 0 0 0,0 0 0 0 0,0 0 0 0 0,0 0-1 0 0,0 0 1 0 0,0 0 0 0 0,0 0 0 0 0,0 0 0 0 0,0 0 0 0 0,0 0 0 0 0,3-5-82 0 0,-3 4 137 0 0,23-38-200 0 0,-15 17 86 0 0,-14 37 27 0 0,-18 39 174 0 0,23-53-145 0 0,1-1-1 0 0,0 0 1 0 0,0 1-1 0 0,0 0 1 0 0,0 0-1 0 0,0-1 1 0 0,-1 0-1 0 0,1 1 1 0 0,0 0-1 0 0,0 0 1 0 0,0-1-1 0 0,0 0 1 0 0,0 1-1 0 0,0 0 1 0 0,0 0-1 0 0,0-1 1 0 0,0 0-1 0 0,1 1 1 0 0,-1 0-1 0 0,0-1 1 0 0,0 1-1 0 0,0-1 1 0 0,0 1-1 0 0,0-1 1 0 0,1 1-1 0 0,-1 0 1 0 0,1-1-1 0 0,-1 0 1 0 0,1 1-1 0 0,-1-1 1 0 0,0 1-1 0 0,1-1 5 0 0,-1 1-1 0 0,0-1-1 0 0,0 0 1 0 0,1 0 0 0 0,-1 0-1 0 0,0 0 1 0 0,0 0-1 0 0,0 0 1 0 0,1 0 0 0 0,-1 0-1 0 0,0 0 1 0 0,0 0 0 0 0,0 0-1 0 0,0 0 1 0 0,0 0-1 0 0,0 0 1 0 0,0 0 0 0 0,0 0-1 0 0,1 0 1 0 0,-1 0-1 0 0,0 0 1 0 0,0-1 0 0 0,0 1-1 0 0,1 0 1 0 0,-1 0-1 0 0,0 0 1 0 0,0 0 0 0 0,0 0-1 0 0,0 0 1 0 0,1-1 1 0 0,3-3 98 0 0,-4 3-96 0 0,0 1-1 0 0,1-1 0 0 0,-1 1 0 0 0,0-1 0 0 0,1 1 1 0 0,-1 0-1 0 0,0 0 0 0 0,0 0 0 0 0,0-1 1 0 0,1 1-1 0 0,-1 0 0 0 0,1-1 0 0 0,-1 1 0 0 0,1 0 1 0 0,-1 0-1 0 0,0-1 0 0 0,0 1 0 0 0,1 0-1 0 0,-1 0-4 0 0,1 0-1 0 0,-1 0 1 0 0,0 0 0 0 0,0 0-1 0 0,0 1 1 0 0,1-1-1 0 0,-1 0 1 0 0,0 0-1 0 0,0 0 1 0 0,0 0 0 0 0,0 0-1 0 0,0 1 1 0 0,0-1-1 0 0,0 0 1 0 0,0 0 0 0 0,0 0-1 0 0,0 1 1 0 0,0-1-1 0 0,0 0 1 0 0,1 0 0 0 0,-1 0-1 0 0,0 0 1 0 0,0 0-1 0 0,0 0 1 0 0,0 0-1 0 0,0 0 1 0 0,0 1 0 0 0,0-1-1 0 0,0 0 1 0 0,0 0-1 0 0,0 1 1 0 0,0-1 0 0 0,0 0-1 0 0,0 0 1 0 0,0 0-1 0 0,0 1 1 0 0,-1-1 0 0 0,1 0-1 0 0,0 0 1 0 0,0 0-1 0 0,0 0 1 0 0,0 0-1 0 0,0 0 1 0 0,0 0 4 0 0,0 1-7 0 0,0-1 0 0 0,0 0 1 0 0,0 0-1 0 0,0 1 0 0 0,0-1 0 0 0,0 0 0 0 0,0 0 0 0 0,0 1 0 0 0,0-1 1 0 0,0 0-1 0 0,0 0 0 0 0,0 0 0 0 0,0 0 0 0 0,0 0 0 0 0,0 1 0 0 0,0-1 1 0 0,0 0-1 0 0,0 1 0 0 0,0-1 0 0 0,0 0 0 0 0,0 0 0 0 0,0 1 0 0 0,0-1 1 0 0,0 0-1 0 0,0 0 0 0 0,0 0 0 0 0,0 0 0 0 0,0 0 0 0 0,0 0 0 0 0,0 1 1 0 0,1-1-1 0 0,-1 0 7 0 0,1 1-134 0 0,1 0-132 0 0,-2 0 260 0 0,-1 3 29 0 0,1-3-21 0 0,0-1-1 0 0,0 0 1 0 0,0 0-1 0 0,0 0 0 0 0,0 0 1 0 0,0 0-1 0 0,0 1 1 0 0,-1-1-1 0 0,1 0 1 0 0,0 0-1 0 0,0 0 1 0 0,0 1-1 0 0,0-1 1 0 0,-1 0-1 0 0,1 0 1 0 0,0 0-1 0 0,0 0 1 0 0,-1 0-1 0 0,1 0 1 0 0,0 0-1 0 0,0 0 1 0 0,0 0-1 0 0,0 0 1 0 0,0 0-1 0 0,-1 1-1 0 0,-7 1-119 0 0,3 0-104 0 0,-1 0-55 0 0,0 0 0 0 0,-5 1 278 0 0,6 0-146 0 0,5-3 142 0 0,-1 1-1 0 0,1-1 1 0 0,0 1 0 0 0,-1-1-1 0 0,1 0 1 0 0,-1 0-1 0 0,1 1 1 0 0,0-1 0 0 0,0 0-1 0 0,0 0 1 0 0,-1 0-1 0 0,1 0 1 0 0,-1 0 0 0 0,1 0-1 0 0,-1 0 1 0 0,1 0-1 0 0,0 0 1 0 0,0 0 0 0 0,-1 0-1 0 0,0 0 5 0 0,0 0 182 0 0,2 2-225 0 0,-1-2 51 0 0,0 0 1 0 0,0 0 0 0 0,0 0-1 0 0,1 0 1 0 0,-1 0 0 0 0,0 0-1 0 0,0 0 1 0 0,1 0 0 0 0,-1 0 0 0 0,0 0-1 0 0,0 0 1 0 0,0 0 0 0 0,0 0-1 0 0,0 0 1 0 0,0 0 0 0 0,0 0-1 0 0,1 0 1 0 0,-1 0 0 0 0,0 0-1 0 0,0 0 1 0 0,0-1 0 0 0,1 1 0 0 0,-1 0-1 0 0,0 0 1 0 0,0 0 0 0 0,0 0-1 0 0,0 0 1 0 0,1-1 0 0 0,-1 1-1 0 0,0 0 1 0 0,0 0 0 0 0,0 0-1 0 0,0 0 1 0 0,0 0 0 0 0,0 0 0 0 0,0 0-1 0 0,0 0-8 0 0,2-2 32 0 0,-1 1 1 0 0,0 0-1 0 0,1 0 0 0 0,0 0 0 0 0,-1 0 0 0 0,1 0 0 0 0,-1 0 0 0 0,1 1 1 0 0,2-1-33 0 0,2 0 197 0 0,-6 1-190 0 0,0 0 0 0 0,1 0 0 0 0,-1 0 0 0 0,1 0 0 0 0,-1 0 0 0 0,1 0 0 0 0,-1 0 0 0 0,0 0 1 0 0,0 0-1 0 0,1 0 0 0 0,-1 0 0 0 0,1-1 0 0 0,-1 1 0 0 0,1 0 0 0 0,-1 0 0 0 0,0 0 0 0 0,0 0 0 0 0,1 0 0 0 0,-1 0 0 0 0,1-1-7 0 0,-1 1 7 0 0,0 0 0 0 0,0 0 0 0 0,1-1 0 0 0,-1 1-1 0 0,0 0 1 0 0,0 0 0 0 0,0 0 0 0 0,0 0 0 0 0,0 0 0 0 0,0 0-1 0 0,0 0 1 0 0,1 0 0 0 0,-1 0 0 0 0,0 0 0 0 0,0 0-1 0 0,0 0 1 0 0,1 0 0 0 0,-1 0 0 0 0,0 0 0 0 0,0 0 0 0 0,1 0-1 0 0,-1 0 1 0 0,0 1 0 0 0,0-1 0 0 0,0 0 0 0 0,0 0-1 0 0,0 0 1 0 0,0 0 0 0 0,0 0-7 0 0,1 1-2 0 0,-1-1 0 0 0,0 0 0 0 0,1 0 0 0 0,-1 0 0 0 0,1 0 0 0 0,-1 0 0 0 0,0 0 0 0 0,0 0-1 0 0,1 0 1 0 0,-1 0 0 0 0,0 0 0 0 0,1 0 0 0 0,-1 0 0 0 0,1 0 0 0 0,-1 0 2 0 0,1 0 24 0 0,0 0 0 0 0,0-1 0 0 0,0 1 1 0 0,1-1-1 0 0,-2 0 0 0 0,2 1 0 0 0,-1-1-24 0 0,3-1 48 0 0,-1 2 38 0 0,-1 0-18 0 0,1 2-83 0 0,-1-1 91 0 0,-1-1-81 0 0,-1 0-1 0 0,0 0 1 0 0,1 0 0 0 0,0 0-1 0 0,0 0 1 0 0,-1 0 0 0 0,0 0-1 0 0,1 0 1 0 0,0 0 0 0 0,0 0-1 0 0,-1 0 1 0 0,0 0-1 0 0,1 0 1 0 0,0 0 0 0 0,0 0-1 0 0,-1-1 6 0 0,1 1 3 0 0,-1 0-1 0 0,1-1 0 0 0,0 1 1 0 0,-1 0-1 0 0,0 0 0 0 0,1 0 1 0 0,0 0-1 0 0,0-1 0 0 0,-1 1 1 0 0,0 0-1 0 0,1 1 0 0 0,0-1 1 0 0,0 0-1 0 0,-1 0-2 0 0,10 1-54 0 0,-10-1 80 0 0,6 1-77 0 0,-5-1 54 0 0,-1 0-1 0 0,1-1 1 0 0,0 1-1 0 0,0 0 0 0 0,-1 0 1 0 0,1 0-1 0 0,0 0 1 0 0,0 0-1 0 0,-1 0 1 0 0,1 0-1 0 0,0 0 1 0 0,0 0-1 0 0,-1 0 1 0 0,1 0-3 0 0,0 1 14 0 0,0-1 0 0 0,-1 0 0 0 0,1 0 0 0 0,0 0 0 0 0,0 0 1 0 0,-1 0-1 0 0,0 0 0 0 0,1 0 0 0 0,0 0 0 0 0,0-1-14 0 0,0 2-9 0 0,1-1 0 0 0,-1 1-1 0 0,0 0 1 0 0,0 0 0 0 0,1-1 0 0 0,-1 1 0 0 0,0 0-1 0 0,0 0 10 0 0,0 1 41 0 0,1-1-46 0 0,-1-1-1 0 0,0 0 1 0 0,1 1 0 0 0,-2 0-1 0 0,2-1 1 0 0,-1 1 0 0 0,1-1 0 0 0,-1 0-1 0 0,2 0 6 0 0,4 3-90 0 0,3 2 20 0 0,-9-5 71 0 0,-1 0 0 0 0,0 1-1 0 0,0-1 1 0 0,1 0 0 0 0,-1 0 0 0 0,1 1 0 0 0,-1-1 0 0 0,1 1-1 0 0,-1-1 1 0 0,0 1 0 0 0,0-1 0 0 0,0 0 0 0 0,0 0 0 0 0,1 1-1 0 0,-1 0 1 0 0,0-1 0 0 0,0 1 0 0 0,0-1 0 0 0,0 0-1 0 0,0 1-2 0 0,0-1-1 0 0,0 0 1 0 0,0 0 0 0 0,0 0-1 0 0,0 0 1 0 0,1 1 0 0 0,-1-1 0 0 0,0 0-1 0 0,0 0 1 0 0,0 0 0 0 0,0 0 0 0 0,0 0-1 0 0,0 1 1 0 0,0-1 0 0 0,0 0 0 0 0,0 0-1 0 0,0 0 1 0 0,0 0 0 0 0,0 0 0 0 0,1 0-1 0 0,-1 0 1 0 0,0 0 0 0 0,0 0-1 0 0,0 0 1 0 0,0 0 0 0 0,0 0 0 0 0,0 0-1 0 0,0 0 1 0 0,0 0 0 0 0,0 0 0 0 0,0 0-1 0 0,0 0 1 0 0,0 0 0 0 0,0 0 0 0 0,1 0-1 0 0,-1 0 1 0 0,0 0 0 0 0,0 0 0 0 0,0 0-1 0 0,0 0 1 0 0,0 0 0 0 0,1 0-1 0 0,-1 0 1 0 0,0 0 0 0 0,0 0 0 0 0,0 0-1 0 0,0 0 1 0 0,0 0 0 0 0,1 0 0 0 0,-1 0-1 0 0,0 0 1 0 0,0 0 0 0 0,0 0 0 0 0,0 0-1 0 0,0 0 1 0 0,0 0 0 0 0,0 0 0 0 0,0 0-1 0 0,0 0 3 0 0,1-1-17 0 0,-1 1 1 0 0,1 0-1 0 0,-1-1 0 0 0,1 1 0 0 0,-1-1 0 0 0,0 1 1 0 0,1 0-1 0 0,-1-1 0 0 0,1 1 0 0 0,-1-1 0 0 0,0 0 1 0 0,1 1-1 0 0,-1 0 17 0 0,3-10 20 0 0,-1 0 0 0 0,0 0 1 0 0,0 0-1 0 0,-2 0-20 0 0,2-22-47 0 0,-1 13 82 0 0,0 1 1 0 0,1-2-36 0 0,-1 13 26 0 0,1 1 0 0 0,-2-2 0 0 0,0 1-1 0 0,0-2-25 0 0,0 7 12 0 0,0-1-1 0 0,0 0 0 0 0,-1 1 0 0 0,0 0 1 0 0,0 0-1 0 0,1-1 0 0 0,-1 1 0 0 0,0 0 1 0 0,0 0-1 0 0,0-1 0 0 0,-1 1 0 0 0,1 1 0 0 0,-1-3-11 0 0,-1 1-75 0 0,-6-7 145 0 0,9 10-68 0 0,0 0 0 0 0,0-1 0 0 0,-1 1 0 0 0,1 0 1 0 0,0 0-1 0 0,-1 0 0 0 0,1 0 0 0 0,0 0 0 0 0,-1 0 0 0 0,1 0 1 0 0,0-1-1 0 0,0 1 0 0 0,-1 0 0 0 0,1 0 0 0 0,0 0 1 0 0,-1 0-1 0 0,1 0 0 0 0,-1 0 0 0 0,1 0 0 0 0,0 0 0 0 0,0 0 1 0 0,-1 0-1 0 0,1 0 0 0 0,0 1 0 0 0,-1-1 0 0 0,1 0 1 0 0,-1 0-1 0 0,1 0 0 0 0,0 0 0 0 0,0 0 0 0 0,0 0 0 0 0,-1 0-2 0 0,-7 7-29 0 0,1 1-1 0 0,0-1 1 0 0,0 1-1 0 0,1 0 0 0 0,0 1 30 0 0,5-8-1 0 0,-7 11-48 0 0,8-12 47 0 0,0 1-1 0 0,0 0 1 0 0,-1-1 0 0 0,1 0-1 0 0,0 1 1 0 0,0 0-1 0 0,-1 0 1 0 0,1-1 0 0 0,0 0-1 0 0,0 1 1 0 0,0 0 0 0 0,0-1-1 0 0,0 1 1 0 0,0-1 0 0 0,0 1-1 0 0,0 0 1 0 0,0-1-1 0 0,0 1 1 0 0,0-1 0 0 0,0 1-1 0 0,1 0 3 0 0,-1-1-1 0 0,0 0-1 0 0,0 0 0 0 0,0 0 0 0 0,0 0 0 0 0,0 0 0 0 0,1 0 0 0 0,-1 0 1 0 0,0 0-1 0 0,0 0 0 0 0,0 1 0 0 0,0-1 0 0 0,0 0 0 0 0,0 0 1 0 0,0 0-1 0 0,0 0 0 0 0,0 0 0 0 0,0 0 0 0 0,0 0 0 0 0,0 0 0 0 0,0 0 1 0 0,1 0-1 0 0,-1 0 0 0 0,0 0 0 0 0,0 0 0 0 0,0 0 0 0 0,0 0 1 0 0,1 0-1 0 0,-1 0 0 0 0,0 0 0 0 0,0-1 0 0 0,0 1 0 0 0,0 0 0 0 0,0 0 1 0 0,0 0-1 0 0,1 0 0 0 0,-1 0 0 0 0,0 0 0 0 0,0 0 0 0 0,0 0 1 0 0,0 0-1 0 0,0-1 0 0 0,0 1 0 0 0,0 0 0 0 0,0 0 0 0 0,0 0 0 0 0,0 0 1 0 0,0 0-1 0 0,0 0 0 0 0,0-1 0 0 0,0 1 0 0 0,0 0 0 0 0,0 0 0 0 0,0 0 3 0 0,4-9-76 0 0,-2 6 34 0 0,2-5 43 0 0,1 0-1 0 0,-2 0 1 0 0,0 0 0 0 0,0-1-1 0 0,0-6-1 0 0,1 3-5 0 0,1-6 16 0 0,0-1 1 0 0,-1 0-1 0 0,-1-9-11 0 0,-3 28 1 0 0,1-2 5 0 0,-1 1 0 0 0,0-1 1 0 0,0 1-1 0 0,0-1 0 0 0,0 1 1 0 0,0-1-1 0 0,0 1 0 0 0,-1-1 1 0 0,1-1-7 0 0,0 3 2 0 0,0 0 0 0 0,0 0 1 0 0,0 0-1 0 0,0 0 1 0 0,0 0-1 0 0,0 0 0 0 0,0 0 1 0 0,0 0-1 0 0,-1 0 0 0 0,1 0 1 0 0,0 0-1 0 0,0 0 1 0 0,0 0-1 0 0,0 0 0 0 0,0 0 1 0 0,0 0-1 0 0,0 0 0 0 0,-1 0 1 0 0,1 0-1 0 0,0 0 1 0 0,0 0-1 0 0,0 0 0 0 0,0 0 1 0 0,0 0-1 0 0,0 0 0 0 0,-1 0 1 0 0,1 0-1 0 0,0 0 1 0 0,0 0-1 0 0,0 0 0 0 0,0 0 1 0 0,0 0-1 0 0,0 0 0 0 0,0 0 1 0 0,0 0-1 0 0,0 0 1 0 0,0 0-1 0 0,0 0 0 0 0,0 0 1 0 0,0 0-1 0 0,0 0 0 0 0,0 0 1 0 0,0 0-1 0 0,0 0 1 0 0,-1 0-1 0 0,1 0 0 0 0,0 0 1 0 0,0 0-1 0 0,0 0 0 0 0,0 0 1 0 0,0 0-1 0 0,0 1 1 0 0,0-1-1 0 0,0 0 0 0 0,0 0 1 0 0,0 0-1 0 0,0 0 0 0 0,0 0 1 0 0,0 0-3 0 0,-4 7 64 0 0,4-7-51 0 0,-5 13-5 0 0,0-1 1 0 0,1 1-1 0 0,1 0 0 0 0,0-1 0 0 0,0 1 0 0 0,1 3-8 0 0,2-15 7 0 0,0-1-1 0 0,0 1 0 0 0,0 0 0 0 0,0 0 0 0 0,0-1 0 0 0,0 0 0 0 0,0 1 0 0 0,0 0 0 0 0,0 0 0 0 0,0-1 1 0 0,0 1-1 0 0,0 0 0 0 0,0 0 0 0 0,1-1-6 0 0,-1 0-9 0 0,0 0 1 0 0,1 0-1 0 0,-1 0 1 0 0,0 0-1 0 0,0 0 1 0 0,1 0-1 0 0,-1 0 1 0 0,0 0-1 0 0,0 0 1 0 0,0 0-1 0 0,0 0 1 0 0,0 0-1 0 0,0-1 1 0 0,0 1-1 0 0,0 0 1 0 0,1 0 0 0 0,-1 0-1 0 0,0 0 1 0 0,0-1-1 0 0,0 1 1 0 0,0 0-1 0 0,0 0 1 0 0,0-1-1 0 0,0 1 1 0 0,1 0-1 0 0,-1 0 9 0 0,2-5-23 0 0,1-3-66 0 0,0 0 1 0 0,-1-1-1 0 0,1 1 0 0 0,-2 0 1 0 0,1-1-1 0 0,-2 1 1 0 0,1-6 88 0 0,1-5-114 0 0,0 11 118 0 0,-2 8 0 0 0,0 0 0 0 0,0 0 0 0 0,0-1-1 0 0,0 1 1 0 0,0 0 0 0 0,0 0 0 0 0,0 0 0 0 0,0 0-1 0 0,0 0 1 0 0,0 0 0 0 0,0 0 0 0 0,0 0 0 0 0,0 0-1 0 0,0-1 1 0 0,0 1 0 0 0,0 0 0 0 0,0 0 0 0 0,0 0-1 0 0,0 0 1 0 0,0 0 0 0 0,0 0 0 0 0,0 0 0 0 0,0 0-1 0 0,0 0 1 0 0,0-1 0 0 0,0 1 0 0 0,0 0 0 0 0,0 0-1 0 0,0 0 1 0 0,0 0 0 0 0,-1 0 0 0 0,1 0 0 0 0,0 0-1 0 0,0 0 1 0 0,0 0 0 0 0,0 0 0 0 0,0 0 0 0 0,0 0-1 0 0,0 0 1 0 0,0 0 0 0 0,0 0 0 0 0,0 0 0 0 0,-1 0-1 0 0,1 0 1 0 0,0 0 0 0 0,0 0 0 0 0,0 0-1 0 0,0 0 1 0 0,0 0 0 0 0,0 0 0 0 0,0 0 0 0 0,0 0-1 0 0,0 0 1 0 0,0 0 0 0 0,0 0 0 0 0,0 0 0 0 0,0 0-1 0 0,0 0 1 0 0,0 0 0 0 0,0 0-4 0 0,-3 3 174 0 0,-5 10-75 0 0,4-5-47 0 0,0 0-1 0 0,-3 9-51 0 0,6-15 4 0 0,3-3-55 0 0,-1-4-74 0 0,0 4 121 0 0,0-1-1 0 0,-1 1 1 0 0,1-1-1 0 0,-1 1 1 0 0,1-1-1 0 0,0 0 5 0 0,3-8-67 0 0,2-21-349 0 0,-6 26 427 0 0,0 2 1 0 0,0-1-1 0 0,0 0 1 0 0,0 0-1 0 0,0 0 1 0 0,-1-2-12 0 0,1 6 3 0 0,0 0 1 0 0,-1-1 0 0 0,1 1-1 0 0,0 0 1 0 0,0-1-1 0 0,-1 1 1 0 0,1 0-1 0 0,0 0 1 0 0,0 0 0 0 0,0 0-1 0 0,-1 0 1 0 0,1 0-1 0 0,0 0 1 0 0,-1 0-1 0 0,1 0 1 0 0,0 0 0 0 0,-1 0-1 0 0,1 0-3 0 0,0-1 2 0 0,0 1 0 0 0,0 0 0 0 0,0 0 1 0 0,0 0-1 0 0,0 0 0 0 0,-1 0 0 0 0,1 0 0 0 0,0 0 0 0 0,0 0 0 0 0,0 0 0 0 0,0 0 0 0 0,-1 0 1 0 0,1 0-1 0 0,0 0 0 0 0,0 0 0 0 0,0 0 0 0 0,0 0 0 0 0,-1 0 0 0 0,1 0 0 0 0,0 0 0 0 0,0 0 1 0 0,0 0-1 0 0,0 1 0 0 0,0-1 0 0 0,0 0 0 0 0,0 0 0 0 0,0 0 0 0 0,0 0 0 0 0,0 0 0 0 0,0 0 1 0 0,-1 0-1 0 0,1 0 0 0 0,0 0 0 0 0,0 0 0 0 0,0 0 0 0 0,0 0 0 0 0,0 0 0 0 0,0 1 0 0 0,0-1 0 0 0,0 0 1 0 0,0 0-3 0 0,0 4 43 0 0,1-6-172 0 0,1-4 20 0 0,-2 6 106 0 0,0 0 0 0 0,0 0-1 0 0,0 0 1 0 0,0 0 0 0 0,0 0 0 0 0,0 0 0 0 0,1 0-1 0 0,-1 0 1 0 0,0-1 0 0 0,0 1 0 0 0,0 0 0 0 0,0 0-1 0 0,0 0 1 0 0,0-1 0 0 0,0 1 0 0 0,0 0 0 0 0,0 0-1 0 0,0 0 1 0 0,0-1 0 0 0,-1 1 0 0 0,1 0 0 0 0,0 0-1 0 0,0 0 1 0 0,0 0 3 0 0,0 0 6 0 0,0 0-1 0 0,0 0 0 0 0,0 0 0 0 0,0 0 1 0 0,0 0-1 0 0,0 0 0 0 0,0-1 1 0 0,0 1-1 0 0,0 0 0 0 0,0 0 1 0 0,0 0-1 0 0,0 0 0 0 0,0 0 1 0 0,0 0-1 0 0,0-1 0 0 0,0 1 1 0 0,0 0-1 0 0,0 0 0 0 0,0 0 0 0 0,0 0 1 0 0,0 0-1 0 0,0 0 0 0 0,0 0 1 0 0,0-1-1 0 0,0 1 0 0 0,0 0 1 0 0,0 0-1 0 0,0 0 0 0 0,0 0 1 0 0,0 0-6 0 0,1 0-3 0 0,-1 0 0 0 0,0 0 0 0 0,0-1 0 0 0,0 1 0 0 0,0 0 1 0 0,0-1-1 0 0,0 1 0 0 0,0 0 0 0 0,0-1 0 0 0,0 1 0 0 0,0 0 1 0 0,0 0-1 0 0,0 0 0 0 0,0 0 0 0 0,0-1 0 0 0,0 1 0 0 0,0 0 1 0 0,0-1 2 0 0,-2-1-73 0 0,1 3 89 0 0,1-1-19 0 0,0 0 1 0 0,0 0 0 0 0,0 0 0 0 0,0 0 0 0 0,0 0 0 0 0,0 0-1 0 0,0 0 1 0 0,0 0 0 0 0,0 0 0 0 0,0 0 0 0 0,0 0 0 0 0,0 0-1 0 0,0 0 1 0 0,0 0 0 0 0,0 0 0 0 0,0 0 0 0 0,0 0 0 0 0,0 0-1 0 0,0 0 1 0 0,0 0 0 0 0,0 0 0 0 0,0 0 0 0 0,0 0 0 0 0,0 0-1 0 0,0 0 1 0 0,0 0 0 0 0,0 0 0 0 0,0 0 0 0 0,0 0 0 0 0,0 0-1 0 0,0 0 1 0 0,0 1 0 0 0,0-1 0 0 0,0 0 0 0 0,0 0 0 0 0,0 0-1 0 0,0 0 1 0 0,0 0 0 0 0,0 0 0 0 0,0 0 0 0 0,0 0 0 0 0,0 0-1 0 0,0 0 1 0 0,0 0 0 0 0,0 0 0 0 0,0 0 0 0 0,0 0 0 0 0,0 0-1 0 0,0 0 1 0 0,0 0 0 0 0,0 0 0 0 0,0 0 0 0 0,0 0 0 0 0,0 0-1 0 0,0 0 1 0 0,1 0 2 0 0,-1 1 23 0 0,1-1 0 0 0,0 0 0 0 0,-1 1 0 0 0,0-1 0 0 0,1 0 0 0 0,-1 0 0 0 0,1 1 0 0 0,-1-1 0 0 0,1 1 0 0 0,-1-1 0 0 0,0 1 0 0 0,0-1 0 0 0,1 0 0 0 0,-1 1 0 0 0,0 0 0 0 0,1-1 0 0 0,-1 1-23 0 0,1 0 5 0 0,-1 0 0 0 0,0 0-1 0 0,1-1 1 0 0,0 0 0 0 0,0 1 0 0 0,-1 0 0 0 0,0 0-1 0 0,1-1 1 0 0,0 0 0 0 0,0 1 0 0 0,-1-1 0 0 0,1 1 0 0 0,0-1-1 0 0,0 1 1 0 0,-1-1 0 0 0,2 0 0 0 0,-1 0 0 0 0,-1 0-1 0 0,1 0 1 0 0,0 1 0 0 0,0-1 0 0 0,-1 0 0 0 0,2 0 0 0 0,-1 0-1 0 0,-1 0 1 0 0,1 0 0 0 0,0-1 0 0 0,0 1 0 0 0,-1 0-1 0 0,2 0 1 0 0,-1 0 0 0 0,-1 0 0 0 0,1-1 0 0 0,0 1 0 0 0,0-1-1 0 0,-1 0-4 0 0,3 1-22 0 0,-1-2-1 0 0,0 1 1 0 0,0 1 0 0 0,0-1-1 0 0,1 0 23 0 0,5-2 52 0 0,-6 5-31 0 0,-2-2-24 0 0,0 0-1 0 0,1 0 1 0 0,-1 0 0 0 0,0 0-1 0 0,0 0 1 0 0,0 0 0 0 0,1 0 0 0 0,-1 0-1 0 0,0 0 1 0 0,0 0 0 0 0,1 0-1 0 0,-1 0 1 0 0,0 1 0 0 0,0-1-1 0 0,0 0 1 0 0,0 0 0 0 0,0 0 0 0 0,0 0-1 0 0,1 0 1 0 0,-1 0 3 0 0,2 0-240 0 0,-2 0 240 0 0,0 0 0 0 0,0 0 0 0 0,0 0 0 0 0,0 0-1 0 0,0 0 1 0 0,0 0 0 0 0,0 0 0 0 0,0 0 0 0 0,0 0 0 0 0,0 0 0 0 0,0 0 0 0 0,0 0-1 0 0,0 0 1 0 0,0 0 0 0 0,0 0 0 0 0,0 0 0 0 0,0 0 0 0 0,0 0 0 0 0,0 0 0 0 0,0 0-1 0 0,0 0 1 0 0,0 0 0 0 0,0 0 0 0 0,0 0 0 0 0,0 0 0 0 0,0 0 0 0 0,0 0 0 0 0,0 0-1 0 0,0 0 1 0 0,0 0 0 0 0,0 0 0 0 0,0 0 0 0 0,0 0 0 0 0,0 0 0 0 0,0 0 0 0 0,0 0 0 0 0,0 0-1 0 0,0 0 1 0 0,0 1 0 0 0,0-1 0 0 0,0 0 0 0 0,0 0 0 0 0,0 0 0 0 0,0 0 0 0 0,0 0-1 0 0,0 0 1 0 0,0 0 0 0 0,0 0 0 0 0,0 0 0 0 0,0 0 0 0 0,0 0 0 0 0,0 0 0 0 0,0 0-1 0 0,0 0 1 0 0,0 0 0 0 0,-2 0-76 0 0,1 0-23 0 0,-2-2 38 0 0,3 0 89 0 0,-1 1-73 0 0,0 0 0 0 0,0 0 0 0 0,1 0 0 0 0,0 1-1 0 0,-1-1 1 0 0,0 0 0 0 0,0 1 0 0 0,1-1 0 0 0,-1 1 0 0 0,0-1-1 0 0,0 1 1 0 0,1-1 0 0 0,-2 1 0 0 0,1-1 0 0 0,1 1 45 0 0,-9-5-295 0 0,7 4 253 0 0,1 1 1 0 0,0-1-1 0 0,-1 1 1 0 0,1-1-1 0 0,-1 0 1 0 0,1 1-1 0 0,-1 0 42 0 0,-10-5-208 0 0,-3 1 244 0 0,9 3-116 0 0,3-1 38 0 0,3 3 326 0 0,0-1-273 0 0,0 0 0 0 0,0-1 0 0 0,0 1 0 0 0,0 0 0 0 0,0 0 1 0 0,0 0-1 0 0,1 0 0 0 0,-1 0 0 0 0,0 0 0 0 0,0-1 0 0 0,0 1 0 0 0,0 0 1 0 0,0 0-1 0 0,1 0 0 0 0,-1-1 0 0 0,0 1 0 0 0,0 0 0 0 0,0 0 0 0 0,1 0 1 0 0,-1-1-1 0 0,0 1 0 0 0,0 0 0 0 0,0 0 0 0 0,0 0 0 0 0,0 0-11 0 0,2 0 45 0 0,-1 0 0 0 0,1 1-1 0 0,-1 0 1 0 0,1-1 0 0 0,-1 1-1 0 0,1-1 1 0 0,-1 1 0 0 0,1 0 0 0 0,-1 0-1 0 0,0-1 1 0 0,1 1 0 0 0,-2 0-1 0 0,2 0 1 0 0,-1 0 0 0 0,0 1-1 0 0,1-1-44 0 0,4 5 183 0 0,-3-3-196 0 0,-2-2 12 0 0,0 0 0 0 0,0-1-1 0 0,-1 1 1 0 0,1 0 0 0 0,0 0-1 0 0,0-1 1 0 0,0 0 0 0 0,0 1 0 0 0,0-1-1 0 0,-1 1 1 0 0,2-1 0 0 0,-1 0-1 0 0,-1 1 1 0 0,2-1 1 0 0,4 2 61 0 0,-5-2-61 0 0,-1 1 0 0 0,0-1 0 0 0,1 0-1 0 0,0 0 1 0 0,-1 0 0 0 0,1 0-1 0 0,-1 0 1 0 0,0 0 0 0 0,1 0 0 0 0,0 0-1 0 0,0 0 1 0 0,-1 0 0 0 0,0 0 0 0 0,1 0-1 0 0,-1 0 1 0 0,1 0 0 0 0,0 0 0 0 0,-1 0-1 0 0,0 0 1 0 0,2 0 0 0 0,5-3-74 0 0,6-3 126 0 0,-11 6-28 0 0,-2 0 34 0 0,-3 3 1 0 0,2 0-242 0 0,2-6 157 0 0,-1 2 31 0 0,1 0 0 0 0,1 0 0 0 0,-2 1 0 0 0,1 0 0 0 0,0-1 0 0 0,0 1 0 0 0,0-1 0 0 0,0 0 0 0 0,0 1 1 0 0,0 0-1 0 0,0 0 0 0 0,0 0 0 0 0,0 0 0 0 0,0 0 0 0 0,0-1 0 0 0,0 1 0 0 0,1 0-5 0 0,-1 1 14 0 0,1-1-1 0 0,-1 0 1 0 0,1 0-1 0 0,-1 0 1 0 0,0 0-1 0 0,0 0 1 0 0,1 0-1 0 0,-1 0 1 0 0,1-1-1 0 0,-1 1 1 0 0,1-1-1 0 0,-1 0 1 0 0,0 1-1 0 0,0 0 1 0 0,2-2-14 0 0,4-2 3 0 0,1 1 1 0 0,-2-2-1 0 0,1 1 1 0 0,0-2-1 0 0,0 1 0 0 0,-1 0 1 0 0,5-7-4 0 0,-8 8 37 0 0,-6 7 11 0 0,-6 6 73 0 0,7-6-104 0 0,-1-1 0 0 0,0 1 0 0 0,1 0 0 0 0,1 0 0 0 0,-3 2-17 0 0,-4 7 70 0 0,-7 11-70 0 0,8-13 0 0 0,0 0-1 0 0,1-1 1 0 0,0 3 0 0 0,3-6 14 0 0,0 0-52 0 0,1-1 0 0 0,0 1 0 0 0,-2 3 38 0 0,4-9-5 0 0,0 0 0 0 0,0 1 0 0 0,0-1 0 0 0,0 0 0 0 0,0 0 0 0 0,0 0 0 0 0,0 0-1 0 0,0 1 1 0 0,0-1 0 0 0,0 0 0 0 0,0 0 0 0 0,0 0 0 0 0,0 0 0 0 0,0 1 0 0 0,0-1 0 0 0,0 0 0 0 0,0 0 0 0 0,0 0 0 0 0,0 0 0 0 0,0 0 0 0 0,0 0 0 0 0,1 0-1 0 0,-1 0 1 0 0,0 0 0 0 0,0 0 0 0 0,0 1 0 0 0,0-1 0 0 0,0 0 0 0 0,0 0 0 0 0,0 0 0 0 0,1 0 0 0 0,-1 0 0 0 0,0 0 5 0 0,5 0-183 0 0,-4 0 154 0 0,1-1 0 0 0,-1 1 0 0 0,1 0 1 0 0,-1-1-1 0 0,0 0 0 0 0,1 0 29 0 0,6-6-8 0 0,-2 0-1 0 0,0 1 1 0 0,0-2 0 0 0,0 1-1 0 0,3-8 9 0 0,9-12-19 0 0,-1 5-17 0 0,-10 11-9 0 0,0 2 0 0 0,1-1 0 0 0,1 0 0 0 0,0 1 45 0 0,-6 7 257 0 0,-3 4-101 0 0,-3 9-14 0 0,2-9-109 0 0,-7 15 92 0 0,0 0-1 0 0,-5 6-124 0 0,0 0 58 0 0,-9 20 53 0 0,2 0 0 0 0,-3 16-111 0 0,22-56-4 0 0,-2 6 36 0 0,2-9-50 0 0,1 1 0 0 0,0 0 0 0 0,0-1 0 0 0,0 1 0 0 0,0-1 0 0 0,0 0-1 0 0,0 1 1 0 0,0-1 0 0 0,0 1 0 0 0,0-1 0 0 0,0 1 0 0 0,0-1 0 0 0,0 0 0 0 0,0 1 0 0 0,1-1 0 0 0,-1 1 18 0 0,0-1-5 0 0,0 0 0 0 0,0 1 0 0 0,0-1 0 0 0,0 0 0 0 0,0 0 0 0 0,1 0 0 0 0,-1 0 0 0 0,0 0 1 0 0,0 0-1 0 0,0 0 0 0 0,0 0 0 0 0,0 0 0 0 0,0 0 0 0 0,0 0 0 0 0,0 0 0 0 0,0 0 0 0 0,0 0 0 0 0,0 0 0 0 0,0 0 0 0 0,0 0 0 0 0,0 0 0 0 0,0 0 0 0 0,0 0 1 0 0,0 0-1 0 0,0 0 0 0 0,1 0 0 0 0,-1 0 0 0 0,0 0 0 0 0,0 0 0 0 0,0 0 0 0 0,0 0 0 0 0,0 0 0 0 0,0 0 0 0 0,0 0 0 0 0,0 0 0 0 0,1 0 0 0 0,-1 0 5 0 0,3-3-111 0 0,1-4-28 0 0,1 0 169 0 0,-1 0 1 0 0,2 0-31 0 0,-2 0-42 0 0,1 1 0 0 0,1-4 42 0 0,54-99-379 0 0,-59 106 375 0 0,10-14 20 0 0,-10 15-2 0 0,0 1-1 0 0,0-1 1 0 0,1 2-1 0 0,-1-2 1 0 0,0 1-1 0 0,1 0 1 0 0,-1-1-1 0 0,1 2 0 0 0,0-2-12 0 0,-9 18 332 0 0,3-8-243 0 0,-8 12 3 0 0,2 1-1 0 0,-1 4-92 0 0,-25 60 78 0 0,31-76-70 0 0,1 0-1 0 0,1 0 1 0 0,0 0 0 0 0,0 0-1 0 0,1 0 1 0 0,0 2-8 0 0,1-7-23 0 0,0 5 29 0 0,1-9-15 0 0,0 0 0 0 0,0 0-1 0 0,0 1 1 0 0,0-1-1 0 0,0 0 1 0 0,0 0-1 0 0,0 1 1 0 0,0-1 0 0 0,0 0-1 0 0,0 0 1 0 0,0 0-1 0 0,0 0 1 0 0,0 0 0 0 0,0 0-1 0 0,0 1 1 0 0,0-1-1 0 0,0 0 1 0 0,0 0 0 0 0,0 0-1 0 0,0 1 1 0 0,0-1-1 0 0,0 0 1 0 0,0 0 0 0 0,0 0-1 0 0,1 0 1 0 0,-1 1-1 0 0,0-1 1 0 0,0 0-1 0 0,0 0 1 0 0,1 0 0 0 0,-1 0-1 0 0,0 0 10 0 0,1 0-13 0 0,-1 0-1 0 0,0 0 1 0 0,0 0-1 0 0,0 0 0 0 0,0 0 1 0 0,1 0-1 0 0,-1 0 1 0 0,1 0-1 0 0,-1-1 1 0 0,0 1-1 0 0,1 0 1 0 0,-1 0-1 0 0,0 0 1 0 0,0-1-1 0 0,0 1 0 0 0,0 0 1 0 0,0-1-1 0 0,1 1 1 0 0,-1 0-1 0 0,0 0 1 0 0,0 0-1 0 0,1 0 1 0 0,-1-1-1 0 0,0 1 14 0 0,4-8-101 0 0,-4 6 86 0 0,5-6-94 0 0,-1 0 1 0 0,3-2 108 0 0,7-13 15 0 0,7-21-256 0 0,-9 18 73 0 0,0 0-1 0 0,6-5 169 0 0,-15 28 171 0 0,-6 10-11 0 0,-5 9 45 0 0,-10 16 29 0 0,1 1 1 0 0,2 0 0 0 0,0 1-235 0 0,7-15 147 0 0,2-3-47 0 0,0 2-115 0 0,6-18 12 0 0,0 0 1 0 0,0 0 0 0 0,0 0-1 0 0,0 0 1 0 0,0 0-1 0 0,0 0 1 0 0,0 0-1 0 0,0 0 1 0 0,0 0-1 0 0,0 0 1 0 0,0 0-1 0 0,-1 0 1 0 0,1 0-1 0 0,0 0 1 0 0,0 0-1 0 0,0 0 1 0 0,0 0-1 0 0,0 0 1 0 0,0 1-1 0 0,0-1 1 0 0,0 0-1 0 0,0 0 1 0 0,0 0-1 0 0,0 0 1 0 0,0 0 0 0 0,0 0-1 0 0,1 0 1 0 0,-1 0-1 0 0,0 0 1 0 0,0 0-1 0 0,0 0 1 0 0,0 0-1 0 0,0 1 1 0 0,0-1-1 0 0,0 0 1 0 0,0 0-1 0 0,0 0 1 0 0,0 0-1 0 0,0 0 1 0 0,0 0-1 0 0,0 0 1 0 0,0 0-1 0 0,0 0 1 0 0,0 0-1 0 0,0 0 1 0 0,0 0 2 0 0,0 0-2 0 0,0 0 1 0 0,0 0-1 0 0,0 0 0 0 0,0 0 1 0 0,0 0-1 0 0,1 0 0 0 0,-1-1 1 0 0,0 1-1 0 0,0 0 1 0 0,0 0-1 0 0,0 0 0 0 0,0 0 1 0 0,0 0-1 0 0,0-1 0 0 0,1 1 1 0 0,-1 0-1 0 0,0 0 0 0 0,0 0 1 0 0,0 0-1 0 0,0 0 0 0 0,0 0 1 0 0,0 0-1 0 0,0 0 1 0 0,0 0-1 0 0,0 0 0 0 0,0 0 1 0 0,0-1-1 0 0,0 1 2 0 0,1-11-120 0 0,-1 2 1 0 0,0-2-1 0 0,-1 1 1 0 0,-2-8 119 0 0,1 1-70 0 0,0-4 70 0 0,1 1-310 0 0,-2-5 310 0 0,0 6 66 0 0,0-1 42 0 0,3 17-78 0 0,-1 1 1 0 0,0 0-1 0 0,0 0 1 0 0,1-1-1 0 0,-2 1 1 0 0,1 0-1 0 0,-1-2-30 0 0,1 4 12 0 0,1 0 1 0 0,0 0-1 0 0,0 0 0 0 0,0-1 0 0 0,0 1 0 0 0,0 0 1 0 0,-1 0-1 0 0,1 0 0 0 0,-1 0 0 0 0,1 0 0 0 0,0 0 1 0 0,-1 0-1 0 0,1 0 0 0 0,0 0 0 0 0,0 0 1 0 0,0 0-1 0 0,0 0 0 0 0,-1 0 0 0 0,1 0 0 0 0,0 0 1 0 0,-1 0-1 0 0,1 0 0 0 0,0 0 0 0 0,-1 0 0 0 0,1 1 1 0 0,0-1-1 0 0,0 0 0 0 0,0 0 0 0 0,0 0 0 0 0,-1 1-12 0 0,-4 0 61 0 0,0-2-20 0 0,5 1-27 0 0,-1 0 0 0 0,0-1 0 0 0,0 1 0 0 0,0 0 0 0 0,0 0 0 0 0,0 0 0 0 0,1 0 0 0 0,-1 0 0 0 0,0 0 0 0 0,0 0-14 0 0,0 0-1 0 0,1 0-1 0 0,-1 0 0 0 0,1 0 0 0 0,-1 0 0 0 0,1 0 0 0 0,0 0 1 0 0,0 0-1 0 0,-1 0 0 0 0,0 0 0 0 0,1 0 0 0 0,-1 0 1 0 0,1 0-1 0 0,0-1 0 0 0,0 1 0 0 0,-1 0 0 0 0,1 0 1 0 0,-1 0-1 0 0,1 0 0 0 0,-1 0 0 0 0,1 0 0 0 0,0-1 1 0 0,0 1-1 0 0,0-1 0 0 0,-1 1 0 0 0,1 0 0 0 0,0-1 1 0 0,-1 1 1 0 0,0-2-38 0 0,0 1 1 0 0,0-1 0 0 0,0 0-1 0 0,1 0 1 0 0,-1-1 37 0 0,-4-8 73 0 0,-3-4-143 0 0,4 5-2 0 0,3 9 81 0 0,1 0 0 0 0,-1 1 0 0 0,0-1 0 0 0,1 0 0 0 0,0 0 0 0 0,-1 1 0 0 0,0-1 0 0 0,0 1 0 0 0,1-1 0 0 0,0 0 0 0 0,-1 1 0 0 0,0 0 0 0 0,0-1-9 0 0,0 1-1 0 0,1 0 0 0 0,0-1 0 0 0,-1 1 0 0 0,1 0 0 0 0,-1 0 0 0 0,1 0 0 0 0,0 0 0 0 0,0 0 0 0 0,-1-1 0 0 0,1 1 0 0 0,-1 0 0 0 0,1 0 0 0 0,-1 0 0 0 0,1 0 0 0 0,0 0 0 0 0,0 1 0 0 0,-1-1 0 0 0,1 0 0 0 0,-1 0 0 0 0,1 0 0 0 0,0 0 0 0 0,-1 0 0 0 0,1 1 0 0 0,0-1 0 0 0,0 0 0 0 0,-1 0 0 0 0,1 1 1 0 0,0-1 1 0 0,0 0 0 0 0,-1 0 0 0 0,1 0-1 0 0,0 0 1 0 0,0 0 0 0 0,-1 0 0 0 0,1 0 0 0 0,0 0 0 0 0,0 0 0 0 0,0 0 0 0 0,0 0 0 0 0,0 0 0 0 0,0 0 0 0 0,0 0 0 0 0,-1 0 0 0 0,1 0 0 0 0,0 0 0 0 0,0 0 0 0 0,-1 0 0 0 0,1 0 0 0 0,0 0 0 0 0,0 0 0 0 0,-1 0 0 0 0,1 0 0 0 0,0 0 0 0 0,0-1 0 0 0,0 1 0 0 0,0 0 0 0 0,0 0 0 0 0,0 0 0 0 0,0 0 0 0 0,0-1 0 0 0,0 1 0 0 0,-1 0 0 0 0,1 0 0 0 0,0 0-1 0 0,0-1-5 0 0,-1 1 1 0 0,1 0 0 0 0,-1 0 0 0 0,1-1 0 0 0,0 0 0 0 0,0 1 0 0 0,0-1-1 0 0,0 1 1 0 0,-1 0 0 0 0,1-1 0 0 0,0 1 0 0 0,0-1 4 0 0,0 1-1 0 0,0-1 1 0 0,0 1-1 0 0,0 0 1 0 0,0 0 0 0 0,0 0-1 0 0,0-1 1 0 0,0 1-1 0 0,0 0 1 0 0,0-1-1 0 0,-1 1 1 0 0,1-1-1 0 0,0 1 1 0 0,0 0-1 0 0,0 0 1 0 0,0 0-1 0 0,0 0 1 0 0,-1-1-1 0 0,1 1 1 0 0,0 0-1 0 0,0-1 1 0 0,0 1 0 0 0,-5-1 0 0 0,3 2 49 0 0,2-1-48 0 0,0 0 0 0 0,-1 0 0 0 0,1 0 1 0 0,0 0-1 0 0,0 0 0 0 0,0 0 0 0 0,-1 0 0 0 0,1 0 1 0 0,0 0-1 0 0,0 0 0 0 0,0 0 0 0 0,0 0 1 0 0,0 0-1 0 0,0 0 0 0 0,0 0 0 0 0,-1 0 1 0 0,1-1-1 0 0,0 1 0 0 0,0 0 0 0 0,-1 0 0 0 0,1 0 1 0 0,0 0-1 0 0,0 0 0 0 0,0 0 0 0 0,0 0 1 0 0,-1 0-1 0 0,1 0 0 0 0,0 0 0 0 0,0 0 1 0 0,0-1-1 0 0,0 1 0 0 0,0 0 0 0 0,0 0 0 0 0,0 0 1 0 0,0-1-1 0 0,0 1 0 0 0,0 0 0 0 0,0 0 1 0 0,0-1-1 0 0,0 1 0 0 0,0 0 0 0 0,0 0 1 0 0,0 0-2 0 0,-1-3-13 0 0,-1 3-103 0 0,2 0 119 0 0,0 0 0 0 0,0 0 0 0 0,0 0 1 0 0,0 0-1 0 0,0 0 0 0 0,0 0 0 0 0,-1 0 0 0 0,1 0 0 0 0,0 0 0 0 0,0 0 1 0 0,0 0-1 0 0,0 0 0 0 0,0 0 0 0 0,0 0 0 0 0,0 0 0 0 0,0 0 1 0 0,0 0-1 0 0,0 0 0 0 0,0 0 0 0 0,0 0 0 0 0,0 0 0 0 0,0 0 1 0 0,0 0-1 0 0,0 1 0 0 0,0-1 0 0 0,0 0 0 0 0,0 0 0 0 0,0 0 1 0 0,0 0-1 0 0,0 0 0 0 0,0 0 0 0 0,0 0 0 0 0,0 0 0 0 0,0 0 1 0 0,0 0-1 0 0,0 0 0 0 0,0 1 0 0 0,0-1 0 0 0,0 0 0 0 0,0 0 1 0 0,0 0-1 0 0,0 0 0 0 0,0 0 0 0 0,0 0 0 0 0,0 0 0 0 0,0 0 0 0 0,0 0 1 0 0,0 0-1 0 0,0 0 0 0 0,0 0 0 0 0,0 0 0 0 0,0 0 0 0 0,0 0 1 0 0,0 0-1 0 0,1 1 0 0 0,-1-1 0 0 0,0 0 0 0 0,0 0 0 0 0,0 0 1 0 0,0 0-1 0 0,0 0 0 0 0,0 0 0 0 0,0 0 0 0 0,0 0-3 0 0,-1-5 12 0 0,0 0-59 0 0,2 4 47 0 0,0 3 35 0 0,-1-2-35 0 0,0 0 0 0 0,0 0 0 0 0,0 0 0 0 0,0 0 0 0 0,0 0 0 0 0,0 0 0 0 0,0 0 0 0 0,0 0 0 0 0,0 0 0 0 0,0 0 0 0 0,0 0-1 0 0,0 0 1 0 0,0 0 0 0 0,0 0 0 0 0,0 0 0 0 0,0 0 0 0 0,0-1 0 0 0,0 1 0 0 0,1 0 0 0 0,-1 0 0 0 0,0 0 0 0 0,0 0 0 0 0,0 0 0 0 0,0 0 0 0 0,0 0-1 0 0,0 0 1 0 0,0 0 0 0 0,0 0 0 0 0,0 0 0 0 0,0-1 0 0 0,0 1 0 0 0,0 0 0 0 0,0 0 0 0 0,0 0 0 0 0,0 0 0 0 0,0 0 0 0 0,0 0 0 0 0,0 0 0 0 0,0 0-4 0 0,0 0 0 0 0,0 0 1 0 0,0 0-1 0 0,0 0 0 0 0,0 0 1 0 0,0 0-1 0 0,0 0 0 0 0,0 0 1 0 0,0 0-1 0 0,0 0 0 0 0,0 0 1 0 0,-1 0-1 0 0,1 0 0 0 0,0 0 1 0 0,0 0-1 0 0,0 0 0 0 0,0 0 1 0 0,0 0-1 0 0,0 0 0 0 0,0 0 1 0 0,0 0-1 0 0,0 0 0 0 0,0 0 1 0 0,0 0-1 0 0,0-1 0 0 0,0 1 1 0 0,0 0-1 0 0,0 0 1 0 0,0 0-1 0 0,0 0 0 0 0,0 0 1 0 0,0 0-1 0 0,0 0 0 0 0,0 0 1 0 0,0 0-1 0 0,0 0 0 0 0,0 0 1 0 0,0 0-1 0 0,0 0 0 0 0,0 0 1 0 0,0 0-1 0 0,0 0 0 0 0,0 0 4 0 0,0 0 9 0 0,0 0-1 0 0,0-1 0 0 0,0 1 0 0 0,0-1 1 0 0,0 1-1 0 0,0 0 0 0 0,0-1 0 0 0,0 1 1 0 0,0 0-1 0 0,0 0 0 0 0,0-1 0 0 0,0 1 1 0 0,0-1-1 0 0,0 1 0 0 0,0-1 0 0 0,0 1 1 0 0,0 0-1 0 0,0 0 0 0 0,0 0 0 0 0,0-1 1 0 0,-1 0-9 0 0,1 1-3 0 0,0 0 1 0 0,0 0-1 0 0,0 0 0 0 0,0 0 1 0 0,0 0-1 0 0,0-1 1 0 0,0 1-1 0 0,0 0 1 0 0,0 0-1 0 0,0 0 1 0 0,0 0-1 0 0,0 0 0 0 0,0 0 1 0 0,0 0-1 0 0,0 0 1 0 0,0 0-1 0 0,0 0 1 0 0,0 0-1 0 0,-1 0 1 0 0,1 0-1 0 0,0 0 0 0 0,0 0 1 0 0,0-1-1 0 0,0 1 1 0 0,0 0-1 0 0,0 0 1 0 0,0 0-1 0 0,-1 0 1 0 0,1 0-1 0 0,0 0 0 0 0,0 0 1 0 0,0 0-1 0 0,0 0 1 0 0,0 0-1 0 0,0 0 1 0 0,0 0-1 0 0,0 0 1 0 0,0 0-1 0 0,0 0 1 0 0,0 0-1 0 0,0 0 0 0 0,0 0 1 0 0,-1 0-1 0 0,1 0 1 0 0,0 0-1 0 0,0 0 1 0 0,0 0-1 0 0,0 0 1 0 0,0 0-1 0 0,-1 0 0 0 0,1 0 1 0 0,0 1-1 0 0,0-1 1 0 0,0 0-1 0 0,0 0 1 0 0,0 0-1 0 0,0 0 1 0 0,0 0-1 0 0,0 0 0 0 0,-1 0 1 0 0,1 0-1 0 0,0 0 1 0 0,0 0-1 0 0,0 0 1 0 0,0 0 2 0 0,0 1 4 0 0,0-1 1 0 0,0 1-1 0 0,0 0 1 0 0,-1-1-1 0 0,1 0 1 0 0,0 1-1 0 0,0 0 1 0 0,0-1 0 0 0,0 1-1 0 0,-1-1 1 0 0,1 1-1 0 0,0-1 1 0 0,0 1-1 0 0,0 0 1 0 0,0-1-1 0 0,1 1-4 0 0,-1-1-1 0 0,0 0 1 0 0,0 0-1 0 0,0 0 0 0 0,0 0 0 0 0,0 1 0 0 0,0-1 0 0 0,0 0 0 0 0,0 0 0 0 0,0 0 0 0 0,0 1 1 0 0,0-1-1 0 0,0 0 0 0 0,0 0 0 0 0,0 0 0 0 0,0 0 0 0 0,0 0 0 0 0,0 0 0 0 0,0 0 0 0 0,1 0 1 0 0,-1 0-1 0 0,0 0 0 0 0,0 1 0 0 0,0-1 0 0 0,0 0 0 0 0,0 0 0 0 0,0 0 0 0 0,0 0 1 0 0,0 0-1 0 0,0 0 0 0 0,0 0 0 0 0,0 0 0 0 0,1 1 0 0 0,-1-1 0 0 0,0 0 0 0 0,0 0 0 0 0,0 0 1 0 0,1 0-1 0 0,-1 0 0 0 0,0 0 0 0 0,0 0 0 0 0,0 0 0 0 0,1 0 0 0 0,-1 0 0 0 0,0 0 0 0 0,0 0 1 0 0,0-1 0 0 0,0 1 7 0 0,1 0 0 0 0,-1-1 1 0 0,1 1-1 0 0,-1 0 1 0 0,1 0-1 0 0,-1 0 1 0 0,0-1-1 0 0,0 1 1 0 0,0-1-1 0 0,1 1 0 0 0,-1-1 1 0 0,1 1-1 0 0,-1-1-7 0 0,1-1 3 0 0,2-5 34 0 0,-2 5-19 0 0,0 4-10 0 0,-1 2 17 0 0,0-4-24 0 0,0 0 0 0 0,0 0 1 0 0,0 0-1 0 0,0 0 0 0 0,0 0 1 0 0,0 0-1 0 0,0 0 0 0 0,0 0 1 0 0,0 0-1 0 0,0 1 0 0 0,0-1 1 0 0,0 0-1 0 0,0 0 0 0 0,0 0 1 0 0,0 0-1 0 0,0 0 0 0 0,0 0 1 0 0,0 0-1 0 0,0 0 0 0 0,0 1 1 0 0,0-1-1 0 0,0 0 0 0 0,0 0 1 0 0,0 0-1 0 0,0 0 0 0 0,0 0 1 0 0,0 0-1 0 0,1 0 0 0 0,-1 0 1 0 0,0 0-1 0 0,0 0 0 0 0,0 0 1 0 0,0 0-1 0 0,0 0 0 0 0,0 0 1 0 0,0 0-1 0 0,0 1 0 0 0,0-1 1 0 0,0 0-1 0 0,0 0-1 0 0,0 0-1 0 0,3 3-20 0 0,-3-3 21 0 0,0 1-1 0 0,0-1 1 0 0,0 1 0 0 0,0-1 0 0 0,0 0 0 0 0,0 1-1 0 0,0-1 1 0 0,0 0 0 0 0,1 0 0 0 0,-1 0 0 0 0,0 0-1 0 0,0 1 1 0 0,1-1 0 0 0,-1 0 0 0 0,0 0 0 0 0,1 1-1 0 0,-1-1 1 0 0,0 0 0 0 0,0 0 0 0 0,0 1 0 0 0,1-1 0 0 0,1 0 11 0 0,1 1 1 0 0,0 1 0 0 0,-1-1-1 0 0,0 0 1 0 0,0 0 0 0 0,1 1-1 0 0,-1-1 1 0 0,1 2-12 0 0,2 3 14 0 0,0-2-1 0 0,1 5-13 0 0,4 3-64 0 0,-5-6 81 0 0,-5-5-16 0 0,0 0 1 0 0,1-1-1 0 0,0 1 1 0 0,0 0-1 0 0,-1 0 0 0 0,0-1 1 0 0,1 1-1 0 0,0 0 1 0 0,0 0-1 0 0,-1-1 1 0 0,1 1-1 0 0,0-1 1 0 0,0 1-2 0 0,1 0 10 0 0,-1-1 1 0 0,-1 1-1 0 0,2 0 1 0 0,-1 0-1 0 0,-1-1 1 0 0,1 2-1 0 0,0-1 1 0 0,0-1-1 0 0,0 2 1 0 0,0-1-11 0 0,4 5 5 0 0,-1-3 57 0 0,-4-3-61 0 0,0 0 1 0 0,0 0 0 0 0,0 0-1 0 0,1 0 1 0 0,-1 0 0 0 0,0 0-1 0 0,0 0 1 0 0,1 0 0 0 0,-1 0-1 0 0,0 0 1 0 0,0 0 0 0 0,1 0-1 0 0,-1 0 1 0 0,0 0 0 0 0,0 0-1 0 0,0 0 1 0 0,0 0 0 0 0,0 0-1 0 0,0 0 1 0 0,0 1-2 0 0,0-1 0 0 0,0 0 0 0 0,1 0 0 0 0,-1 0 0 0 0,0 0 0 0 0,0 0 0 0 0,0 1 0 0 0,0-1 1 0 0,1 0-1 0 0,-1 0 0 0 0,0 0 0 0 0,0 0 0 0 0,1 0 0 0 0,-1 0 0 0 0,0 0 0 0 0,0 0 0 0 0,0 0 0 0 0,0 0 0 0 0,0 0 0 0 0,0 0 0 0 0,0 0 0 0 0,0 0 0 0 0,1 0 0 0 0,-1 0 0 0 0,0 0 1 0 0,0 0-1 0 0,0 0 0 0 0,1 0 0 0 0,-1-1 0 0 0,0 1 0 0 0,0 0 0 0 0,0 0 0 0 0,1 0 0 0 0,-1 0 0 0 0,0 0 0 0 0,0 0 0 0 0,0-1 0 0 0,0 1 0 0 0,0 0 0 0 0,0 0 0 0 0,0 0 1 0 0,0 0-1 0 0,0 0 0 0 0,0 0 0 0 0,0 0 0 0 0,1-1-3 0 0,-1 0 6 0 0,0 1 0 0 0,0-1 0 0 0,0 1 0 0 0,0 0-1 0 0,0 0 1 0 0,1 0 0 0 0,-1 0 0 0 0,0-1 0 0 0,0 1 0 0 0,0 0 0 0 0,1-1 0 0 0,-1 1 0 0 0,0 0-1 0 0,0 0 1 0 0,0-1 0 0 0,0 1 0 0 0,0 0 0 0 0,1 0 0 0 0,-1 0 0 0 0,0 0 0 0 0,1 0 0 0 0,-1 0 0 0 0,0 0-1 0 0,1 0 1 0 0,-1 0 0 0 0,0 0 0 0 0,0-1 0 0 0,0 1 0 0 0,1 0 0 0 0,-1 0-3 0 0,2 0-5 0 0,-1-1-1 0 0,0 0 1 0 0,0 1 0 0 0,1-1 0 0 0,-1 0 0 0 0,1 0 5 0 0,3-3 9 0 0,-3 2-16 0 0,1 1 0 0 0,0-1-1 0 0,-1 1 1 0 0,0-1-1 0 0,0 0 1 0 0,0 0 0 0 0,0 0-1 0 0,0-1 1 0 0,1 0 7 0 0,1-2 130 0 0,-4 5-129 0 0,0 0 0 0 0,0 0 0 0 0,0 0 1 0 0,0 0-1 0 0,0 0 0 0 0,0 0 0 0 0,0 0 1 0 0,0 0-1 0 0,0 0 0 0 0,0 0 0 0 0,1 0 1 0 0,-1 0-1 0 0,0 0 0 0 0,0 0 0 0 0,0 0 1 0 0,0 0-1 0 0,0 0 0 0 0,0 0 0 0 0,0 0 1 0 0,0 0-1 0 0,0 0 0 0 0,0 0 0 0 0,0 0 1 0 0,0 0-1 0 0,0 0 0 0 0,1 0 0 0 0,-1 0 1 0 0,0 0-1 0 0,0 0 0 0 0,0 0 0 0 0,0 0 1 0 0,0 0-1 0 0,0 0 0 0 0,0 0 0 0 0,0 0 1 0 0,0 0-1 0 0,0 0 0 0 0,0 0 0 0 0,0 0 1 0 0,0 0-1 0 0,0 0 0 0 0,0 0 0 0 0,0 0 1 0 0,0 0-1 0 0,0 1 0 0 0,0-1-1 0 0,0 10 13 0 0,-1 1 55 0 0,1-11-70 0 0,0 0 0 0 0,1 0 0 0 0,-1 0 0 0 0,0 0 1 0 0,0 0-1 0 0,0 1 0 0 0,0-1 0 0 0,0 0 0 0 0,0 0 1 0 0,0 0-1 0 0,0 0 0 0 0,0 0 0 0 0,0 0 0 0 0,0 0 0 0 0,0 0 1 0 0,0 0-1 0 0,0 0 0 0 0,0 0 0 0 0,0 0 0 0 0,0 0 0 0 0,0 0 1 0 0,0 0-1 0 0,0 0 0 0 0,1 0 0 0 0,-1 0 0 0 0,0 0 1 0 0,0 0-1 0 0,0 1 0 0 0,0-1 0 0 0,0 0 0 0 0,0 0 0 0 0,1 0 1 0 0,-1 0-1 0 0,0 0 0 0 0,0 0 0 0 0,0 0 0 0 0,0 0 0 0 0,1-1 1 0 0,-1 1-1 0 0,0 0 2 0 0,6-3-80 0 0,6-9-10 0 0,-10 10 101 0 0,19-14 115 0 0,-20 16-125 0 0,0-2 0 0 0,1 1-1 0 0,-1 0 1 0 0,1 0-1 0 0,0 0 1 0 0,-1 1-1 0 0,1-1 1 0 0,0 0-1 0 0,0 0-18 0 0,1 1 0 0 0,-2-2-1 0 0,1 1 1 0 0,0 0 0 0 0,0 0 0 0 0,0 0 0 0 0,0-1 18 0 0,11-11-8 0 0,-7 7-7 0 0,1-1 0 0 0,0 2-1 0 0,0-1 16 0 0,-2 1 1 0 0,0 1-1 0 0,-1-1 0 0 0,1 0 0 0 0,-1 0 0 0 0,0-1 1 0 0,1 1-1 0 0,-1-2-15 0 0,1 1 1 0 0,1-1 0 0 0,3-1 14 0 0,0-3-17 0 0,2 1 0 0 0,3-7 17 0 0,-5 5 125 0 0,1 1 0 0 0,4-3-125 0 0,-4 4-253 0 0,6-9 253 0 0,-2 3 6 0 0,-7 8 65 0 0,-1 0-1 0 0,0-1 0 0 0,-1 0 1 0 0,2-2-71 0 0,3-2-323 0 0,-9 10 356 0 0,1 1 0 0 0,0 0 0 0 0,0 0 0 0 0,-1-1 1 0 0,0 0-1 0 0,1-1-33 0 0,5-12-38 0 0,0 1 0 0 0,2-1 38 0 0,-2 0-15 0 0,1 0-1 0 0,-2 0 16 0 0,23-55 252 0 0,-17 48-308 0 0,-10 21 84 0 0,-1 0 1 0 0,1 0-1 0 0,-1 1 0 0 0,1-2 1 0 0,1 1-29 0 0,5-7-54 0 0,-4 3 51 0 0,0-1 1 0 0,-1 1-1 0 0,0-1 0 0 0,0 0 1 0 0,0 0-1 0 0,0-5 3 0 0,0 5-83 0 0,1-1 274 0 0,-4 7-185 0 0,0 1 0 0 0,0 0 0 0 0,0-1 0 0 0,0 1 0 0 0,0 0 0 0 0,0 0 0 0 0,0 0 0 0 0,0-1-1 0 0,0 1 1 0 0,0-1 0 0 0,0 1 0 0 0,0 0 0 0 0,0-1 0 0 0,0 1 0 0 0,0 0 0 0 0,0 0 0 0 0,-1 0 0 0 0,1-1 0 0 0,0 1-1 0 0,0 0 1 0 0,0-1 0 0 0,0 1 0 0 0,0-1-6 0 0,-11 5-97 0 0,4-1 87 0 0,3-1 0 0 0,0-1-1 0 0,0 0 0 0 0,-1 0 1 0 0,-3 1 10 0 0,6-2-10 0 0,2 0-1 0 0,-2 0 1 0 0,1 0 0 0 0,0 0-1 0 0,-1 0 1 0 0,2 0 0 0 0,-1 0 0 0 0,-1-1-1 0 0,2 1 1 0 0,-2-1 0 0 0,1 1-1 0 0,0 0 1 0 0,0 0 0 0 0,0-1-1 0 0,0 0 1 0 0,0 0 0 0 0,0 1 0 0 0,1-1-1 0 0,-2 1 1 0 0,1-2 0 0 0,0 1 10 0 0,-1-1 39 0 0,1 1-1 0 0,-1 0 1 0 0,0 0 0 0 0,1-1 0 0 0,-2 1 0 0 0,0 0-39 0 0,-6-6-4 0 0,7 6 4 0 0,1 0 1 0 0,0 0-1 0 0,0 0 1 0 0,0 0-1 0 0,0-1 0 0 0,0 1 1 0 0,0-1-1 0 0,0 2 1 0 0,0-2-1 0 0,1 1 0 0 0,0-1 1 0 0,-1 1-1 0 0,0-1 0 0 0,1 1 0 0 0,-2-8 8 0 0,2 8-7 0 0,-1-1 0 0 0,1 2 0 0 0,-1-2 0 0 0,1 1 0 0 0,0 0 0 0 0,0-1 0 0 0,-1 1 0 0 0,0 0 0 0 0,0 0 0 0 0,1-1 0 0 0,-1 1 0 0 0,0 1 0 0 0,0-2 0 0 0,1 1 0 0 0,-3-1-1 0 0,3 2 2 0 0,0 0-1 0 0,0 0 1 0 0,0 0 0 0 0,0 0-1 0 0,0 0 1 0 0,0 0-1 0 0,0 0 1 0 0,0 0 0 0 0,0 0-1 0 0,0 0 1 0 0,0 0-1 0 0,0 0 1 0 0,0 0 0 0 0,0 0-1 0 0,0 0 1 0 0,0 0-1 0 0,0 0 1 0 0,0 0 0 0 0,0 0-1 0 0,0 0 1 0 0,0 0-1 0 0,0 0 1 0 0,0 0 0 0 0,0 0-1 0 0,0 0 1 0 0,0 0-1 0 0,-1 0 1 0 0,1 0 0 0 0,0 0-1 0 0,0 0 1 0 0,0 0-1 0 0,0 0 1 0 0,0 0 0 0 0,0 0-1 0 0,0 0 1 0 0,0 0-1 0 0,0 0 1 0 0,0 0 0 0 0,0 0-1 0 0,0 0 1 0 0,0 0-1 0 0,-1 0 1 0 0,1 0 0 0 0,0 0-1 0 0,0 0-1 0 0,0 4 82 0 0,2 1-212 0 0,-2-4 131 0 0,0-1 0 0 0,0 0-1 0 0,1 0 1 0 0,-1 1 0 0 0,0-1 0 0 0,1 0-1 0 0,-1 0 1 0 0,0 0 0 0 0,1 0-1 0 0,-1 0 1 0 0,0 0 0 0 0,0 0 0 0 0,0 0-1 0 0,1 0 1 0 0,-1 0 0 0 0,1 0 0 0 0,-1 0-1 0 0,0 0 1 0 0,1 0 0 0 0,-1 0 0 0 0,0 0-1 0 0,0 0 1 0 0,0 0 0 0 0,1 0-1 0 0,0 0 7 0 0,0 0 0 0 0,-1-1 1 0 0,1 1-1 0 0,0-1 1 0 0,0 1-1 0 0,-1-1 0 0 0,1 1 1 0 0,0 0-1 0 0,0-2-7 0 0,0 1 13 0 0,0 1 1 0 0,0-2-1 0 0,0 1 1 0 0,0 0-1 0 0,0 0 1 0 0,-1 0-1 0 0,1-1 1 0 0,0 1-1 0 0,0 0 1 0 0,-1-1-1 0 0,1 1-13 0 0,0-3 19 0 0,-1 0 0 0 0,1 0 1 0 0,-1-3-20 0 0,-1 9-122 0 0,0-2 122 0 0,1 0-1 0 0,0 0 0 0 0,0 0 1 0 0,-1 0-1 0 0,1 0 0 0 0,0 0 1 0 0,0 1-1 0 0,0-1 0 0 0,0 0 1 0 0,0 0-1 0 0,0 1 1 0 0,0-1-1 0 0,0 0 0 0 0,0 1 1 0 0,0-1-1 0 0,0 0 0 0 0,0 0 1 0 0,0 0-1 0 0,0 0 0 0 0,0 1 1 0 0,0-1-1 0 0,0 0 1 0 0,0 1-1 0 0,0 0 1 0 0,0-1-1 0 0,0 0 1 0 0,0 1-1 0 0,0-1 1 0 0,0 1-1 0 0,0-1 0 0 0,0 1 1 0 0,0-1-1 0 0,1 0 1 0 0,-1 1-1 0 0,0-1 0 0 0,1 1 1 0 0,-1-1-1 0 0,1 1 1 0 0,-1-1-1 0 0,0 0 1 0 0,0 0-1 0 0,1 1 0 0 0,-1-1 1 0 0,1 1-1 0 0,-1-1 1 0 0,1 0 0 0 0,-1 1 0 0 0,1-1 0 0 0,0 0 0 0 0,-1 0 0 0 0,1 0 0 0 0,0 0 0 0 0,0 0 0 0 0,-1 0 0 0 0,1 0 0 0 0,0 0 0 0 0,0 0 0 0 0,-1 0 0 0 0,1 0 0 0 0,0 0 0 0 0,0-1 0 0 0,2 0 17 0 0,0 0 0 0 0,0-1 0 0 0,0 1 0 0 0,-1-1 0 0 0,1 1 0 0 0,1-3-17 0 0,-3 3 32 0 0,1 0-65 0 0,1-1-1 0 0,-2 1 1 0 0,1-2 0 0 0,1 1 33 0 0,-3 1-4 0 0,1 1 1 0 0,-1 0-1 0 0,0-1 1 0 0,1 1-1 0 0,-1 0 1 0 0,0-1-1 0 0,0 1 1 0 0,1 0-1 0 0,-1 0 1 0 0,0 0-1 0 0,0-1 1 0 0,0 1-1 0 0,0-1 1 0 0,0 1 0 0 0,0-1-1 0 0,0 1 1 0 0,0 0-1 0 0,0 0 1 0 0,0-1-1 0 0,0 1 1 0 0,0-1-1 0 0,0 1 1 0 0,0-1-1 0 0,0 1 1 0 0,0 0-1 0 0,0 0 1 0 0,0 0-1 0 0,0-1 1 0 0,-1 1-1 0 0,1-1 1 0 0,0 1 0 0 0,0 0-1 0 0,-1-1 1 0 0,1 1-1 0 0,0 0 4 0 0,-1 0 3 0 0,1 0 0 0 0,0 0 0 0 0,0 0-1 0 0,0 0 1 0 0,0 0 0 0 0,0 0 0 0 0,0 0 0 0 0,0 0-1 0 0,0 0 1 0 0,0 0 0 0 0,-1 0 0 0 0,1 0 0 0 0,0 0-1 0 0,0 0 1 0 0,0 0 0 0 0,0 0 0 0 0,-1 0 0 0 0,1 0 0 0 0,0 0-1 0 0,0 0 1 0 0,0 0 0 0 0,0 0 0 0 0,0 1 0 0 0,0-1-1 0 0,-1 0 1 0 0,1 0 0 0 0,0 0 0 0 0,0 0 0 0 0,0 1-1 0 0,0-1 1 0 0,0 0 0 0 0,0 0 0 0 0,0 0 0 0 0,0 0 0 0 0,0 1-3 0 0,-3 5-40 0 0,1-3 16 0 0,1-1 41 0 0,0-1 0 0 0,0 1 0 0 0,0 0 1 0 0,0 0-1 0 0,0 0 0 0 0,0 1 0 0 0,1-2 0 0 0,0 3-17 0 0,0-4 3 0 0,-1 1-1 0 0,1-1 0 0 0,0 0 1 0 0,0 1-1 0 0,0 0 0 0 0,0-1 1 0 0,0 1-1 0 0,1-1 0 0 0,-1 0 1 0 0,0 1-1 0 0,0 0 0 0 0,0-1 1 0 0,0 1-1 0 0,0-1 0 0 0,0 0 1 0 0,1 1-1 0 0,-1-1 0 0 0,0 1 1 0 0,1-1-1 0 0,-1 1 0 0 0,1-1 1 0 0,-1 0-1 0 0,0 0 1 0 0,0 1-1 0 0,1-1 0 0 0,-1 1 1 0 0,1-1-1 0 0,-1 0 0 0 0,1 1 1 0 0,-1-1-1 0 0,0 0 0 0 0,1 0 1 0 0,-1 0-1 0 0,1 0 0 0 0,0 0 1 0 0,-1 0-1 0 0,0 0-2 0 0,5 2-19 0 0,-4-2 8 0 0,0 1-1 0 0,1-1 1 0 0,-2 0-1 0 0,2 0 1 0 0,-1 0-1 0 0,0 0 0 0 0,0 0 1 0 0,0 0-1 0 0,0 0 1 0 0,0 0-1 0 0,0 0 1 0 0,0 0-1 0 0,1 0 1 0 0,0-1 11 0 0,6-2-12 0 0,1 1 0 0 0,0-1 0 0 0,0 1 0 0 0,5 1 12 0 0,-13 0-1 0 0,0 1-21 0 0,0 0 1 0 0,0 0-1 0 0,1 0 1 0 0,-1 0-1 0 0,0 0 1 0 0,0 0-1 0 0,0 0 1 0 0,1 1 20 0 0,-2-1 4 0 0,1 0 0 0 0,-1 0-1 0 0,0 0 1 0 0,1 0-1 0 0,-1 0 1 0 0,0 1-1 0 0,1-1 1 0 0,-1 0-1 0 0,0 1 1 0 0,0-1-1 0 0,0 1 1 0 0,0-1-1 0 0,0 0 1 0 0,0 0-1 0 0,1 0 1 0 0,-1 1 0 0 0,0-1-1 0 0,0 0 1 0 0,0 1-1 0 0,0-1 1 0 0,0 1-1 0 0,0-1 1 0 0,0 0-1 0 0,0 0 1 0 0,0 1-1 0 0,0-1 1 0 0,0 0-1 0 0,0 1 1 0 0,0-1-1 0 0,0 1-2 0 0,-1 5-4 0 0,1 0 0 0 0,0 0 0 0 0,1 0-1 0 0,0 0 1 0 0,0 5 4 0 0,0-10 11 0 0,-1-1-1 0 0,0 1 1 0 0,1 0-1 0 0,-1 0 1 0 0,1-1 0 0 0,-1 0-1 0 0,0 1 1 0 0,0 0-1 0 0,1 0 1 0 0,-1-1-1 0 0,1 0 1 0 0,0 1 0 0 0,-1-1-1 0 0,0 1 1 0 0,1 0-1 0 0,0-1-10 0 0,12 6-65 0 0,-11-5 65 0 0,0 0-1 0 0,-1 0 1 0 0,2 0 0 0 0,-2 0-1 0 0,1 0 1 0 0,0 1-1 0 0,0-1 1 0 0,0 1 4 0 0,0-1-1 0 0,0 1 0 0 0,0-1 1 0 0,1 1-1 0 0,0-1 0 0 0,-1 0 0 0 0,0 0 1 0 0,1 0-1 0 0,-1-1 0 0 0,1 1 0 0 0,3 0-3 0 0,-5-1 2 0 0,1 0 0 0 0,-1 0 0 0 0,1 0-1 0 0,-1 0 1 0 0,1 0 0 0 0,0-1-1 0 0,-1 1 1 0 0,1-1 0 0 0,-1 1-1 0 0,1 0 1 0 0,1-2-2 0 0,16-9-271 0 0,-12 7 206 0 0,7-5-8 0 0,-11 7 69 0 0,0 0-1 0 0,0 0 1 0 0,0 0 0 0 0,0 0 0 0 0,1 1-1 0 0,-1-1 1 0 0,1 1 0 0 0,-1-1-1 0 0,1 2 1 0 0,1-1 4 0 0,-5 1 2 0 0,1-1 1 0 0,-1 1-1 0 0,0 0 0 0 0,1 0 0 0 0,-1 0 1 0 0,1 0-1 0 0,-1 0 0 0 0,0 0 0 0 0,0 0 1 0 0,1 0-1 0 0,0 1 0 0 0,-1-1 0 0 0,1 0 1 0 0,-1 0-1 0 0,0 0 0 0 0,0 0 1 0 0,1 1-1 0 0,-1-1 0 0 0,1 0 0 0 0,-1 0 1 0 0,1 0-1 0 0,-1 0 0 0 0,0 1 0 0 0,0-1 1 0 0,1 1-1 0 0,-1-1 0 0 0,0 1 0 0 0,1-1-2 0 0,-1 0 22 0 0,1 2 0 0 0,-1-1 0 0 0,0 0 0 0 0,0 0-1 0 0,0 0 1 0 0,0 0 0 0 0,0 1 0 0 0,0-2 0 0 0,0 2-22 0 0,0-1-3 0 0,0-1 1 0 0,0 1 0 0 0,0 1 0 0 0,0-2-1 0 0,0 1 1 0 0,0 0 0 0 0,0 0 0 0 0,0-1-1 0 0,0 1 1 0 0,0 0 0 0 0,1 0 0 0 0,-1-1-1 0 0,0 1 1 0 0,1 0 0 0 0,-1 0 0 0 0,1-1 0 0 0,-1 0-1 0 0,0 1 1 0 0,1 0 0 0 0,-1 0 0 0 0,1-1-1 0 0,0 0 1 0 0,-1 1 2 0 0,1 0 9 0 0,0 0 6 0 0,0-1 1 0 0,0 1-1 0 0,0-1 1 0 0,0 1 0 0 0,0 0-1 0 0,0-1 1 0 0,0 0 0 0 0,0 0-1 0 0,1 1 1 0 0,-2-1-1 0 0,2 0 1 0 0,-1 1 0 0 0,0-1-1 0 0,0 0 1 0 0,0 0 0 0 0,0 0-1 0 0,1 0 1 0 0,-2-1 0 0 0,2 1-17 0 0,2-1 10 0 0,2 0 0 0 0,-2 0 0 0 0,1 0 0 0 0,-1-2 0 0 0,1 2-9 0 0,0-1-1 0 0,1-1 0 0 0,0 2 1 0 0,0-1 0 0 0,10-2-151 0 0,-13 2 175 0 0,-1 2-1 0 0,1 0 0 0 0,-1-1 0 0 0,1 1 0 0 0,-1-1 0 0 0,1 1 0 0 0,0 0 0 0 0,2 0-23 0 0,2 2-93 0 0,2-2-1 0 0,0 3 94 0 0,-1-1 6 0 0,0-1 0 0 0,2 0-6 0 0,-4-1 15 0 0,-1 0 0 0 0,0-1 0 0 0,6 0-15 0 0,6-1-89 0 0,-5 1 171 0 0,-8 0-93 0 0,0 0 1 0 0,0 1 0 0 0,0 0 0 0 0,0 0-1 0 0,4 0 11 0 0,29 4 151 0 0,-24-3-186 0 0,4 0-16 0 0,0-1 0 0 0,11 0 51 0 0,-25 0-2 0 0,0 0 0 0 0,0 0 0 0 0,0 1 0 0 0,0-1 0 0 0,-1 1 0 0 0,1 0 0 0 0,0 0 0 0 0,-1 0 0 0 0,1 0 0 0 0,1 1 2 0 0,-1-1-5 0 0,0 1-1 0 0,0-1 0 0 0,1 0 1 0 0,-1 0-1 0 0,1 0 0 0 0,2 0 6 0 0,-5-1 9 0 0,1 1 0 0 0,0-1 0 0 0,-1 1 0 0 0,1-1 0 0 0,-1 0 0 0 0,1 1-1 0 0,0 0-8 0 0,9 3 61 0 0,-7-4-62 0 0,6 3-28 0 0,-1-1 0 0 0,3 1 29 0 0,-9-2-21 0 0,2-1-1 0 0,-1 1 0 0 0,0-1 0 0 0,0 0 0 0 0,0 0 0 0 0,1 0 22 0 0,-1 0-45 0 0,0 0-40 0 0,-2 0 93 0 0,-1 0 0 0 0,1 0 0 0 0,-2 0-1 0 0,2 0 1 0 0,-1 0 0 0 0,1 1 0 0 0,-1-1 0 0 0,1 1-8 0 0,1-1 36 0 0,0 1 1 0 0,0 0 0 0 0,0 0 0 0 0,1-1-37 0 0,9 2 43 0 0,-11-1-60 0 0,0-1-1 0 0,-1 0 0 0 0,2 0 0 0 0,-2 0 1 0 0,1 0-1 0 0,0 0 0 0 0,0 0 0 0 0,0 0 0 0 0,1-1 18 0 0,8 0 60 0 0,-10 1-57 0 0,0 0 0 0 0,0 0 0 0 0,0 1 0 0 0,1-1 0 0 0,-1 1 0 0 0,0-1 0 0 0,0 0 0 0 0,0 0 0 0 0,1 1 0 0 0,-2 0 0 0 0,1 0 0 0 0,1-1 0 0 0,-2 1-1 0 0,1 0 1 0 0,1 0 0 0 0,-1 0-3 0 0,1 1 6 0 0,-2-2 0 0 0,2 2-1 0 0,-1 0 1 0 0,0 0 0 0 0,0-1 0 0 0,0 1-1 0 0,0-1 1 0 0,0 1 0 0 0,0 0-1 0 0,-1 0-5 0 0,0-1 0 0 0,1 1 0 0 0,0-1 0 0 0,-1 0-1 0 0,1 1 1 0 0,-1-2 0 0 0,1 2-1 0 0,0-1 1 0 0,0 0 0 0 0,0 0 0 0 0,0 0-1 0 0,0 0 1 0 0,0 0 0 0 0,0 0-1 0 0,0 0 1 0 0,2 1-11 0 0,-1-2-1 0 0,-1 2 1 0 0,2-1-1 0 0,0 0 0 0 0,-1 0 1 0 0,0 0-1 0 0,3 0 12 0 0,-2 0-9 0 0,1 0 0 0 0,0 1 0 0 0,0-1-1 0 0,-1 1 1 0 0,1 0 0 0 0,-1 0 0 0 0,1 1 0 0 0,0 0 9 0 0,-1 0-68 0 0,5 3 127 0 0,-8-5-59 0 0,1-1 0 0 0,-1 0 0 0 0,0 1 0 0 0,0-1 0 0 0,1 0 0 0 0,-1 1 0 0 0,1-1 0 0 0,-1 0 0 0 0,1 0 0 0 0,-1 0 0 0 0,0 0 0 0 0,1 0 0 0 0,-1 0 0 0 0,1 0 0 0 0,0 0 0 0 0,-1 0-1 0 0,0 0 1 0 0,1 0 0 0 0,1 0-51 0 0,-1 0-157 0 0,-3-4 175 0 0,-25-24-180 0 0,25 26 204 0 0,0 0 0 0 0,1-1-1 0 0,-1 0 1 0 0,1 1 0 0 0,-1-1 0 0 0,1 1 0 0 0,0-1 0 0 0,-1-2 9 0 0,0-3 107 0 0,-2-11-107 0 0,1 0 18 0 0,2 13 27 0 0,-1 0 1 0 0,2 0-1 0 0,0 0 1 0 0,0 0-1 0 0,0-1-45 0 0,0-2 89 0 0,0 7-75 0 0,-1-1 0 0 0,0 1 0 0 0,0 0 0 0 0,1-1 0 0 0,-1 0 0 0 0,-1 1 0 0 0,2 0 0 0 0,-2 0 0 0 0,1-1 0 0 0,-1 1 0 0 0,1 0-1 0 0,-1 0 1 0 0,-2-2-14 0 0,4 3-3 0 0,-2 0-1 0 0,1 1 0 0 0,0-1 0 0 0,-1 0 0 0 0,2 0 0 0 0,-2 1 0 0 0,1 0 0 0 0,-1-1 4 0 0,1 0 6 0 0,-1 1 0 0 0,1-1 0 0 0,-1 1 0 0 0,1-1 0 0 0,-1 0-1 0 0,0-1-5 0 0,1 2-4 0 0,0-1 0 0 0,0 0 0 0 0,0 1 0 0 0,0 0 0 0 0,1 0 0 0 0,-2-1-1 0 0,1 1 1 0 0,1-1 0 0 0,-2 1 0 0 0,1 0 0 0 0,1 0 0 0 0,-2 0 0 0 0,1 0-1 0 0,-1 0 5 0 0,1 0 10 0 0,1 0 0 0 0,-2 0 0 0 0,1-1 0 0 0,0 1 0 0 0,0 0-1 0 0,0 0 1 0 0,0 0 0 0 0,0 0 0 0 0,0-1 0 0 0,1 1 0 0 0,-2-1-1 0 0,1 0-9 0 0,-2 0-10 0 0,0-1-1 0 0,1 1 1 0 0,-1-1-1 0 0,0 1 0 0 0,-1 0 1 0 0,1 0-1 0 0,0 0 1 0 0,-1 0-1 0 0,1 1 0 0 0,-1 0 1 0 0,1 0-1 0 0,-1-1 11 0 0,-1 1-8 0 0,0 1-1 0 0,0-1 1 0 0,0 0-1 0 0,-1 1 1 0 0,2 0-1 0 0,-1 0 1 0 0,-4 2 8 0 0,6-2-30 0 0,0 0 0 0 0,0 0 1 0 0,0 0-1 0 0,-3 0 30 0 0,6-1-4 0 0,0 0-1 0 0,0 0 0 0 0,0 0 1 0 0,0-1-1 0 0,0 1 1 0 0,0 0-1 0 0,0 0 1 0 0,0 0-1 0 0,0 0 1 0 0,0 0-1 0 0,0 0 1 0 0,0 0-1 0 0,0 0 1 0 0,-1 0-1 0 0,1 0 1 0 0,0-1-1 0 0,0 1 1 0 0,0 0-1 0 0,0 0 1 0 0,0 0-1 0 0,0 0 0 0 0,0 0 1 0 0,0 0-1 0 0,0-1 1 0 0,0 1-1 0 0,0 0 1 0 0,0 0-1 0 0,0 0 1 0 0,0 0-1 0 0,0 0 1 0 0,0 0-1 0 0,0 0 1 0 0,0 0-1 0 0,0 0 1 0 0,0 0-1 0 0,0 0 1 0 0,0 0-1 0 0,0-1 0 0 0,0 1 1 0 0,0 0-1 0 0,0 0 1 0 0,0 0-1 0 0,0 0 1 0 0,0 0-1 0 0,0 0 5 0 0,3-7-95 0 0,-2 2 211 0 0,-1 5-116 0 0,0-1 0 0 0,1 1 1 0 0,-1 0-1 0 0,0 0 0 0 0,-1 0 0 0 0,1-1 0 0 0,0 1 0 0 0,0 0 0 0 0,0-1 0 0 0,0 1 0 0 0,0 0 0 0 0,0-1 0 0 0,0 1 0 0 0,0 0 0 0 0,0 0 1 0 0,0 0-1 0 0,0 0 0 0 0,0-1 0 0 0,-1 1 0 0 0,1 0 0 0 0,0-1 0 0 0,0 1 0 0 0,-1 0 0 0 0,1-1 0 0 0,-9-3-42 0 0,8 3 59 0 0,-1 0-1 0 0,1 1 1 0 0,-1 0-1 0 0,1 0 1 0 0,-2 0 0 0 0,2-1-1 0 0,-1 1 1 0 0,1 0-1 0 0,-1 0 1 0 0,-1 0-17 0 0,3 0-3 0 0,0 1 0 0 0,0-1 0 0 0,0 0 0 0 0,0 0 0 0 0,0 0 0 0 0,0 0 0 0 0,0 0 0 0 0,-1 0 0 0 0,1 0 0 0 0,0 0 0 0 0,0 0 0 0 0,-1 0 0 0 0,1 0 0 0 0,0 0 0 0 0,0 0 0 0 0,0-1 0 0 0,-1 1 0 0 0,1 0 0 0 0,0 0 0 0 0,0 0 0 0 0,0 0 0 0 0,0 0 0 0 0,0 0 0 0 0,0 0 0 0 0,0-1 0 0 0,0 1 0 0 0,-1 0 0 0 0,1 0 0 0 0,0 0 3 0 0,-2-5-48 0 0,1-1 55 0 0,-1 2-58 0 0,2 2 16 0 0,0 2 73 0 0,-1 0-4 0 0,3 0 45 0 0,-5-3 177 0 0,7-2-414 0 0,-3 3 96 0 0,0-2 13 0 0,-1 4 48 0 0,0 0-1 0 0,0-1 1 0 0,0 1 0 0 0,0 0-1 0 0,0 0 1 0 0,0-1 0 0 0,0 1-1 0 0,0 0 1 0 0,0-1 0 0 0,0 1-1 0 0,0 0 1 0 0,0 0 0 0 0,0 0-1 0 0,0 0 1 0 0,0 0-1 0 0,1 0 1 0 0,-1-1 0 0 0,0 1-1 0 0,0 0 1 0 0,0 0 0 0 0,0 0-1 0 0,1-1 1 0 0,-1 1 0 0 0,0 0-1 0 0,0 0 2 0 0,0-1 5 0 0,0 1-1 0 0,0 0 1 0 0,1 0-1 0 0,-1 0 1 0 0,1 0-1 0 0,-1-1 1 0 0,0 1-1 0 0,1 0 1 0 0,-1-1-1 0 0,0 1 1 0 0,0-1-1 0 0,0 1 1 0 0,0 0-1 0 0,0 0 1 0 0,0-1-1 0 0,0 1 1 0 0,1-1-1 0 0,-1 1 1 0 0,0-1-5 0 0,0 1 0 0 0,0 0 0 0 0,0 0 0 0 0,0 0 0 0 0,0 0 0 0 0,0 0 0 0 0,0 0 0 0 0,0 0 0 0 0,0-1 0 0 0,0 1 0 0 0,0 0 0 0 0,0 0 0 0 0,0 0 0 0 0,1-1 0 0 0,-1 1 0 0 0,0 0 0 0 0,0 0 0 0 0,0 0 0 0 0,0-1 0 0 0,0 1 0 0 0,1 0 0 0 0,-1 0 0 0 0,0 0 0 0 0,0 0 0 0 0,0 0 0 0 0,0 0 0 0 0,0 0 0 0 0,0 0 0 0 0,0 0 0 0 0,0 0 0 0 0,1 0 0 0 0,-1 0-13 0 0,1-1 1 0 0,-1 1-1 0 0,1 0 1 0 0,-1-1-1 0 0,0 1 0 0 0,0-1 1 0 0,0 1-1 0 0,0 0 1 0 0,1 0-1 0 0,-1-1 1 0 0,0 1-1 0 0,1-1 1 0 0,-1 0-1 0 0,0 1 0 0 0,0 0 1 0 0,0 0-1 0 0,0-1 1 0 0,1 0-1 0 0,-1 1 1 0 0,0-1-1 0 0,0 1 1 0 0,0 0 12 0 0,-1-1 170 0 0,0-1 48 0 0,1 2-220 0 0,0 0 0 0 0,0 0 0 0 0,0 0 1 0 0,0 0-1 0 0,0 0 0 0 0,0 0 0 0 0,0 0 0 0 0,0 0 0 0 0,0 0 0 0 0,0 0 1 0 0,0 0-1 0 0,0 0 0 0 0,0 0 0 0 0,0 0 0 0 0,0 0 0 0 0,0 0 0 0 0,0 0 0 0 0,0 0 1 0 0,0 0-1 0 0,0 0 0 0 0,0 0 0 0 0,0 0 0 0 0,0 0 0 0 0,0 0 0 0 0,0 0 0 0 0,0 0 1 0 0,0 0-1 0 0,0 0 0 0 0,0 0 0 0 0,0 0 0 0 0,0 0 0 0 0,0 0 0 0 0,0 0 1 0 0,0 0-1 0 0,0 0 0 0 0,0 0 0 0 0,0 0 0 0 0,0 0 0 0 0,0 0 0 0 0,0 0 0 0 0,-1 0 1 0 0,1 0-1 0 0,0 0 0 0 0,0 0 0 0 0,0 0 0 0 0,0 0 0 0 0,0 0 0 0 0,0 0 2 0 0,0 0 2 0 0,0 0 0 0 0,0 0-1 0 0,0 0 1 0 0,0 1 0 0 0,0-1-1 0 0,0 0 1 0 0,0 0-1 0 0,0 0 1 0 0,0 0 0 0 0,0 0-1 0 0,0 0 1 0 0,0 0 0 0 0,0 0-1 0 0,0 0 1 0 0,-1 0 0 0 0,1 0-1 0 0,0 0 1 0 0,0 0-1 0 0,0 0 1 0 0,0 0 0 0 0,0 0-1 0 0,0 0 1 0 0,-1 0 0 0 0,1 0-1 0 0,0 0 1 0 0,0 0 0 0 0,0 0-1 0 0,0 0 1 0 0,0 0-1 0 0,0 0 1 0 0,0 0 0 0 0,-1 0-1 0 0,1-1 1 0 0,0 1 0 0 0,0 0-1 0 0,0 0 1 0 0,0 0-1 0 0,0 0 1 0 0,0 0 0 0 0,0 0-2 0 0,0 0-8 0 0,0 0 7 0 0,0 0 0 0 0,0 0 0 0 0,0 0 1 0 0,0 0-1 0 0,0 0 0 0 0,0 0 0 0 0,0 0 0 0 0,0 0 0 0 0,0 0 1 0 0,0 0-1 0 0,-1 0 0 0 0,1 0 0 0 0,0 0 0 0 0,0 0 1 0 0,0 0-1 0 0,0 0 0 0 0,0 0 0 0 0,0 0 0 0 0,0 0 1 0 0,0 0-1 0 0,0 0 0 0 0,0 0 0 0 0,0 0 0 0 0,0 0 1 0 0,-1 0-1 0 0,1 0 0 0 0,0 0 0 0 0,0 0 0 0 0,0 0 1 0 0,0 0-1 0 0,0 0 0 0 0,0 0 0 0 0,0 0 0 0 0,0 0 1 0 0,0 0-1 0 0,0 0 0 0 0,0 0 0 0 0,0 0 0 0 0,0 0 1 0 0,0 0-1 0 0,0 0 0 0 0,0 0 0 0 0,-1 0 0 0 0,1 0 1 0 0,0 0-1 0 0,0 0 0 0 0,0 0 0 0 0,0 0 0 0 0,0 0 0 0 0,0 0 1 0 0,0 0-1 0 0,0 0 0 0 0,0 0 0 0 0,0 0 0 0 0,0 0 1 0 0,0 1-1 0 0,0-1 0 0 0,0 0 1 0 0,0-1-2 0 0,0 0 2 0 0,0 0-1 0 0,0 0 0 0 0,0 1 0 0 0,0-1 0 0 0,0-1 0 0 0,0 2 0 0 0,0-1 0 0 0,0 0 0 0 0,0 0 1 0 0,0 1-5 0 0,-1 0 0 0 0,1 0 0 0 0,0 0 0 0 0,0-1-1 0 0,-1 1 1 0 0,1 0 0 0 0,0 0 0 0 0,0 0 0 0 0,-1-1 0 0 0,1 1-1 0 0,0 0 1 0 0,0 0 0 0 0,0 0 0 0 0,0 0 0 0 0,-1-1 0 0 0,1 1-1 0 0,0 0 1 0 0,-1 0 0 0 0,1 0 0 0 0,0 0 0 0 0,-1 0 0 0 0,1 0-1 0 0,0 0 1 0 0,0 0 0 0 0,0 0 0 0 0,-1 0 0 0 0,1 0 0 0 0,0 0-1 0 0,-1 0 1 0 0,1 0 0 0 0,0 1 0 0 0,-1-1 0 0 0,1 0 0 0 0,0 0-1 0 0,0 0 6 0 0,0 1 9 0 0,-1-1 0 0 0,0 1-1 0 0,0-1 1 0 0,1 0 0 0 0,0 1 0 0 0,-1-1-1 0 0,0 1 1 0 0,1 0 0 0 0,-1-1-1 0 0,1 0 1 0 0,0 1 0 0 0,-1 0 0 0 0,1-1-1 0 0,0 1 1 0 0,-1-1-9 0 0,0 3-59 0 0,-2 0 170 0 0,1-3-274 0 0,2 0 153 0 0,-1 0 0 0 0,1 0 0 0 0,-1 0 0 0 0,1 0 0 0 0,0 0 0 0 0,-1 0 0 0 0,1 0 0 0 0,0 0 0 0 0,0 0-1 0 0,-1 0 1 0 0,1 0 0 0 0,-1 0 0 0 0,1 0 0 0 0,-1 1 0 0 0,1-1 0 0 0,0 0 0 0 0,0 0 0 0 0,0 1 0 0 0,-1-1 0 0 0,1 0 0 0 0,-1 0 0 0 0,1 1 10 0 0,-1 0-55 0 0,2-2-18 0 0,-1 1 77 0 0,0 0-1 0 0,1 0 1 0 0,-1 0 0 0 0,0 0-1 0 0,0 0 1 0 0,1 0-1 0 0,-1-1 1 0 0,0 1 0 0 0,0 0-1 0 0,0 0 1 0 0,0 0 0 0 0,0 0-1 0 0,1 0 1 0 0,-1 0 0 0 0,0 0-1 0 0,1 0 1 0 0,-1 0-1 0 0,0 0 1 0 0,1 0 0 0 0,-1 0-1 0 0,0 0 1 0 0,0 0-4 0 0,0 0 0 0 0,0 0 0 0 0,0 0 0 0 0,0 0 0 0 0,0 0 0 0 0,0 0 0 0 0,0 0 0 0 0,0 0 0 0 0,1 0 0 0 0,-1 0 0 0 0,0 0 0 0 0,0 0 0 0 0,0 0 0 0 0,0 0 0 0 0,0 0 0 0 0,0 0 0 0 0,0 0 1 0 0,0 0-1 0 0,1 0 0 0 0,-1 0 0 0 0,0 0 0 0 0,0 0 0 0 0,0 0 0 0 0,0-1 0 0 0,0 1 0 0 0,0 0 0 0 0,0 0 0 0 0,0 0 0 0 0,0 0 0 0 0,0 0 0 0 0,0 0 0 0 0,0 0 0 0 0,1 0 0 0 0,-1 0 0 0 0,0 0 0 0 0,0 0 0 0 0,0-1 0 0 0,0 1 0 0 0,0 0 0 0 0,0 0 0 0 0,0 0 0 0 0,0 0 0 0 0,0 0 0 0 0,0 0 0 0 0,0 0 0 0 0,0 0 0 0 0,0 0 1 0 0,0 0-1 0 0,0 0 0 0 0,0 0 0 0 0,0 0 0 0 0,0 0-1 0 0,0 0 0 0 0,0 0 1 0 0,0 0-1 0 0,0 0 0 0 0,0 0 0 0 0,0 0 1 0 0,0 0-1 0 0,0-1 0 0 0,0 1 1 0 0,0 0-1 0 0,0 0 0 0 0,0 0 1 0 0,0 0-1 0 0,0 0 0 0 0,0 0 0 0 0,0 0 1 0 0,0 0-1 0 0,0 0 0 0 0,0 0 1 0 0,0 0-1 0 0,0 0 0 0 0,0 0 1 0 0,0-1-1 0 0,0 1 0 0 0,0 0 1 0 0,0 0-1 0 0,-1 0 0 0 0,1 0 0 0 0,0 0 1 0 0,0 0-1 0 0,0 0 0 0 0,0 0 1 0 0,0 0-1 0 0,0 0 0 0 0,0 0 1 0 0,0 0-1 0 0,0 0 0 0 0,0 0 1 0 0,0 0-1 0 0,0 0 0 0 0,0 0 0 0 0,0 0 1 0 0,-1 0-1 0 0,1 0 0 0 0,0 0 1 0 0,0 0-1 0 0,0 0 0 0 0,0 0 1 0 0,0 0-1 0 0,0 0 0 0 0,0 0 0 0 0,0 0 1 0 0,0 0-1 0 0,0 0 0 0 0,0 0 1 0 0,0 0-1 0 0,0 0 0 0 0,-1 0 1 0 0,0 1-42 0 0,1-1 40 0 0,0 0 0 0 0,-1 0-1 0 0,1 0 1 0 0,0 0 0 0 0,0 0 0 0 0,0 0-1 0 0,0 0 1 0 0,-1 0 0 0 0,1 0-1 0 0,0 0 1 0 0,0 0 0 0 0,0 1-1 0 0,0-1 1 0 0,0 0 0 0 0,0 0-1 0 0,0 0 1 0 0,0 0 0 0 0,0 0 0 0 0,0 0-1 0 0,0 0 1 0 0,0 0 0 0 0,0 0-1 0 0,0 0 1 0 0,-1 0 0 0 0,1 0-1 0 0,0 0 1 0 0,0 1 0 0 0,0-1-1 0 0,0 0 1 0 0,0 0 0 0 0,0 0 0 0 0,0 0-1 0 0,0 1 1 0 0,0-1 0 0 0,0 0 2 0 0,0 0 2 0 0,0 0 0 0 0,0 0 0 0 0,0 0 1 0 0,0 0-1 0 0,0 0 0 0 0,-1 1 0 0 0,1-1 1 0 0,0 0-1 0 0,0 0 0 0 0,0 0 0 0 0,0 0 1 0 0,0 0-1 0 0,0 0 0 0 0,0 0 1 0 0,0 0-1 0 0,0 0 0 0 0,0 0 0 0 0,0 0 1 0 0,0 0-1 0 0,0 0 0 0 0,0 0 0 0 0,0 0 1 0 0,0 0-1 0 0,0 1 0 0 0,0-1 0 0 0,0 0 1 0 0,0 0-1 0 0,1 0 0 0 0,-1 0 0 0 0,0 0 1 0 0,0 0-1 0 0,0 0 0 0 0,0 0 0 0 0,0 0 1 0 0,0 1-1 0 0,0-1 0 0 0,0 0 1 0 0,0 0-1 0 0,0 0 0 0 0,0 0 0 0 0,1 0 1 0 0,-1 0-1 0 0,0 0 0 0 0,0 0 0 0 0,0 0 1 0 0,0 0-1 0 0,0 0 0 0 0,0 0 0 0 0,0 0 1 0 0,0 0-1 0 0,0 0 0 0 0,0 0 0 0 0,0 0 1 0 0,0 0-1 0 0,0 0 0 0 0,0 0 0 0 0,0 0-2 0 0,7-2 106 0 0,1-2-258 0 0,-8 4 152 0 0,0 0 1 0 0,1 0-1 0 0,-1 0 0 0 0,0 0 0 0 0,1 0 0 0 0,-1 0 0 0 0,0 0 1 0 0,0-1-1 0 0,0 1 0 0 0,0 0 0 0 0,1 0 0 0 0,-1 0 0 0 0,0-1 1 0 0,1 1-1 0 0,-1 0 0 0 0,0 0 0 0 0,0 0 0 0 0,1 0 0 0 0,-1 0 0 0 0,0-1 1 0 0,0 1-1 0 0,0 0 0 0 0,0-1 1 0 0,0 1 0 0 0,0 0 0 0 0,0 0-1 0 0,0-1 1 0 0,1 1 0 0 0,-1 0-1 0 0,0 0 1 0 0,0 0 0 0 0,0 0 0 0 0,1 0-1 0 0,-1 0 1 0 0,0 0 0 0 0,0 0 0 0 0,1 0-1 0 0,-1-1 1 0 0,0 1 0 0 0,0 0-1 0 0,0 0 1 0 0,0 0 0 0 0,0 0 0 0 0,0 0-1 0 0,1 0 1 0 0,-1 0 0 0 0,0 0 0 0 0,1 0-1 0 0,-1 0 1 0 0,0 0 0 0 0,0 0-1 0 0,1 0 1 0 0,-1 0 0 0 0,0 0-1 0 0,9-9-20 0 0,0-3 78 0 0,-4 4-16 0 0,-1 5-44 0 0,-4 3 0 0 0,1-1 0 0 0,0 1 0 0 0,0-1 0 0 0,-1 1 0 0 0,0-1 0 0 0,1 1 0 0 0,0 0 1 0 0,-1-1-1 0 0,1 1 0 0 0,-1-2 2 0 0,3-2 96 0 0,0-1-95 0 0,0 1 0 0 0,0-1 0 0 0,0 0 0 0 0,-1 0 0 0 0,0 0 0 0 0,0-3-1 0 0,1 1-9 0 0,-2 6 15 0 0,-1 0 0 0 0,1 0-1 0 0,-1 0 1 0 0,1 0 0 0 0,-1 1-1 0 0,0-2 1 0 0,0 1 0 0 0,0 1-1 0 0,0-1 1 0 0,0-1 0 0 0,0 2-1 0 0,0-1 1 0 0,0-1 0 0 0,0 2-1 0 0,0-1-5 0 0,0-4 72 0 0,-1 4-75 0 0,1 0-1 0 0,-1 0 1 0 0,0 0-1 0 0,1 0 1 0 0,0 0-1 0 0,-1 1 1 0 0,0-1-1 0 0,0 0 1 0 0,1 0-1 0 0,-1 1 1 0 0,-1-2 3 0 0,2 1-104 0 0,-1 1 81 0 0,1 0 25 0 0,0 0 0 0 0,0 0 0 0 0,0 0 0 0 0,-1 0 0 0 0,1 0 0 0 0,0 0 0 0 0,0 0 0 0 0,0 0 0 0 0,0 0 0 0 0,0 0-1 0 0,0-1 1 0 0,0 1 0 0 0,0 0 0 0 0,0 0 0 0 0,-1 0 0 0 0,1 0 0 0 0,0 0 0 0 0,0 0 0 0 0,0 0 0 0 0,0 0 0 0 0,0 0 0 0 0,0 0 0 0 0,0 0 0 0 0,0-1 0 0 0,0 1 0 0 0,0 0 0 0 0,0 0 0 0 0,0 0 0 0 0,0 0 0 0 0,0 0 0 0 0,0 0 0 0 0,0 0 0 0 0,0 0 0 0 0,0-1 0 0 0,0 1 0 0 0,0 0 0 0 0,0 0 0 0 0,0 0 0 0 0,0 0 0 0 0,0 0 0 0 0,0 0 0 0 0,0 0-2 0 0,1-4 118 0 0,3-10-46 0 0,-5 14-176 0 0,1 0 105 0 0,0-1 0 0 0,0 1 0 0 0,0 0 0 0 0,0 0 1 0 0,0-1-1 0 0,0 1 0 0 0,0 0 0 0 0,0 0 0 0 0,0-1 0 0 0,-1 1 0 0 0,1 0 1 0 0,0 0-1 0 0,0 0 0 0 0,0 0 0 0 0,0 0 0 0 0,0 0 0 0 0,0 0 0 0 0,0 0 0 0 0,0 0 1 0 0,0-1-1 0 0,-1 1 0 0 0,1 0 0 0 0,0 0 0 0 0,0 0 0 0 0,-1 0-1 0 0,1 0 0 0 0,0 0 0 0 0,0 0-1 0 0,0 0 1 0 0,0 0 0 0 0,-1 0-1 0 0,1 0 1 0 0,0 0 0 0 0,0 0-1 0 0,0 0 1 0 0,0 0 0 0 0,0 0-1 0 0,0 0 1 0 0,0 0 0 0 0,0 0-1 0 0,0 0 1 0 0,0 0 0 0 0,0 0-1 0 0,-1 0 1 0 0,1 0 0 0 0,0 0-1 0 0,0 0 1 0 0,0 0 0 0 0,0 0-1 0 0,0 0 1 0 0,0 0 0 0 0,-1-1-1 0 0,1 1 1 0 0,0 0 0 0 0,0 0 0 0 0,0 0-1 0 0,0 0 1 0 0,0 0 0 0 0,0 0-1 0 0,0-1 1 0 0,0 1 0 0 0,-1 0-1 0 0,1 0 1 0 0,0 0 0 0 0,0 0-1 0 0,0 0 1 0 0,0 0 0 0 0,0 0-1 0 0,0 0 1 0 0,0 0 0 0 0,0 0 0 0 0,0-2 105 0 0,-1-2-60 0 0,0 3-165 0 0,2 0 122 0 0,-1 0 0 0 0,1 1 0 0 0,-1-1 0 0 0,0 0 0 0 0,0 0-1 0 0,0 1 1 0 0,0-1 0 0 0,1 1 0 0 0,-1-1 0 0 0,0 0 0 0 0,0 1-1 0 0,0-1 1 0 0,0 0 0 0 0,0 0 0 0 0,0 0-2 0 0,0-1 70 0 0,0 2-68 0 0,0 0 1 0 0,0 0-1 0 0,0 0 1 0 0,0 0-1 0 0,0 0 1 0 0,0-1 0 0 0,0 1-1 0 0,0 0 1 0 0,0 0-1 0 0,0 0 1 0 0,0-1-1 0 0,0 1 1 0 0,0 0-1 0 0,0 0 1 0 0,0 0 0 0 0,0 0-1 0 0,0-1 1 0 0,0 1-1 0 0,0 0 1 0 0,-1 0-1 0 0,1 0 1 0 0,0 0-1 0 0,0 0 1 0 0,0 0 0 0 0,0 0-1 0 0,0 0 1 0 0,0 0-1 0 0,0 0 1 0 0,0 0-1 0 0,0 0 1 0 0,0-1-1 0 0,0 1 1 0 0,0 0 0 0 0,0 0-1 0 0,-1 0 1 0 0,1 0-1 0 0,0 0 1 0 0,0 0-1 0 0,0 0 1 0 0,0 0-1 0 0,-1 0 1 0 0,1 0 0 0 0,0 0-1 0 0,0 0 1 0 0,0 0-1 0 0,-1 0 1 0 0,1 0-3 0 0,-4-6-54 0 0,2 2 81 0 0,2 1-126 0 0,-1 5 14 0 0,1-3 82 0 0,1-4 45 0 0,-1 3 28 0 0,-1 3 45 0 0,-1 0-249 0 0,2-1 138 0 0,-1 0-1 0 0,1 1 1 0 0,0-1-1 0 0,-1 0 1 0 0,1 0-1 0 0,0 0 0 0 0,0 1 1 0 0,-1-1-1 0 0,1 0 1 0 0,0 0-1 0 0,0 1 1 0 0,0-1-1 0 0,0 0 1 0 0,0 0-1 0 0,0 0 0 0 0,-1 0 1 0 0,1 0-1 0 0,0 1 1 0 0,0-1-1 0 0,0 0 1 0 0,0 1-4 0 0,0-1-42 0 0,1-8 129 0 0,-1 8-183 0 0,0 0 96 0 0,0 0-1 0 0,1 0 0 0 0,-1 0 0 0 0,0 0 1 0 0,0 0-1 0 0,0 0 0 0 0,0 0 1 0 0,0 0-1 0 0,0 0 0 0 0,0 0 0 0 0,0 0 1 0 0,0 0-1 0 0,0 0 0 0 0,0 0 1 0 0,0 0-1 0 0,0 0 0 0 0,0 0 1 0 0,0 0-1 0 0,0 0 0 0 0,0 0 0 0 0,0 0 1 0 0,0 0-1 0 0,1 0 0 0 0,-1 0 1 0 0,0-1-1 0 0,0 1 0 0 0,0 0 0 0 0,0 0 1 0 0,0 0-1 0 0,0 0 0 0 0,0 0 1 0 0,0 0-1 0 0,0 0 0 0 0,0 0 0 0 0,0 0 1 0 0,0 0-1 0 0,0 0 0 0 0,0 0 1 0 0,0 0-1 0 0,-1-1 0 0 0,1 1 0 0 0,0 0 1 0 0,0 0-1 0 0,0 0 0 0 0,0 0 1 0 0,0 0-1 0 0,0 0 0 0 0,0 0 0 0 0,0 0 1 0 0,0 0-1 0 0,0 0 0 0 0,0 0 1 0 0,0 0-1 0 0,0 0 0 0 0,0 0 0 0 0,0 0 1 0 0,0 0-1 0 0,0 0 0 0 0,0 0 1 0 0,0 0-1 0 0,-1 0 0 0 0,1 0 0 0 0,0 0 1 0 0,0-1 0 0 0,0 2-22 0 0,1-1 24 0 0,-1 0 0 0 0,0 0 0 0 0,0 0 0 0 0,0 0 0 0 0,0 0 0 0 0,1 0 0 0 0,-1 0 0 0 0,0 0 0 0 0,0 0 0 0 0,0 0 0 0 0,0 0 0 0 0,1 0 0 0 0,-1 0 0 0 0,0 0 0 0 0,0 0 0 0 0,0 0 0 0 0,0 0 0 0 0,0 0 0 0 0,0 0 0 0 0,0 0 0 0 0,0 0 0 0 0,0 0-1 0 0,0 0 1 0 0,0 0 0 0 0,1 0 0 0 0,-1 0 0 0 0,0 0 0 0 0,0 0 0 0 0,0 0 0 0 0,0-1 0 0 0,0 1 0 0 0,1 0 0 0 0,-1 0 0 0 0,0 0 0 0 0,0 0 0 0 0,0 0 0 0 0,0 0 0 0 0,0 0 0 0 0,0 0 0 0 0,0 0 0 0 0,0 0 0 0 0,0 0 0 0 0,0 0 0 0 0,0-1 0 0 0,1 1 0 0 0,-1 0 0 0 0,0 0 0 0 0,0 0 0 0 0,0 0 0 0 0,0-1 0 0 0,0 1 0 0 0,0 0 0 0 0,0 0 0 0 0,0 0 0 0 0,-1 0 0 0 0,1-1 0 0 0,0 1 0 0 0,0 0 0 0 0,0 0 0 0 0,0 0-2 0 0,1-1 43 0 0,-1 1-41 0 0,0 0 1 0 0,0 1-1 0 0,0-1 1 0 0,-1 0-1 0 0,1 0 1 0 0,0 0 0 0 0,0 0-1 0 0,0 0 1 0 0,0 0-1 0 0,0 0 1 0 0,0 0-1 0 0,0 0 1 0 0,0 1-1 0 0,-1-1 1 0 0,1 0 0 0 0,0 0-1 0 0,0 0 1 0 0,0 0-1 0 0,0 0 1 0 0,-1 0-1 0 0,1 1 1 0 0,0-1-1 0 0,0 0-2 0 0,-3 4 22 0 0,8-11 34 0 0,-4 5-132 0 0,-1 5-123 0 0,0-3 201 0 0,0 0 1 0 0,0 0-1 0 0,0 0 1 0 0,0 0-1 0 0,0 0 0 0 0,0 0 1 0 0,0 0-1 0 0,0 0 1 0 0,0 0-1 0 0,0 0 0 0 0,0 0 1 0 0,0 0-1 0 0,0 0 1 0 0,0 0-1 0 0,0 0 0 0 0,0 0 1 0 0,0 0-1 0 0,0 0 1 0 0,0 0-1 0 0,0 0 0 0 0,0 0 1 0 0,0 0-1 0 0,0 0 1 0 0,0 0-1 0 0,0 0 0 0 0,0 0 1 0 0,0 0-1 0 0,0 0 1 0 0,0 0-1 0 0,0 0 0 0 0,0 0 1 0 0,0 0-1 0 0,0 0 1 0 0,0 0-1 0 0,1 0 0 0 0,-1 0 1 0 0,0 0-1 0 0,0 0 0 0 0,0 0 1 0 0,0 0-1 0 0,0 0 1 0 0,0 0-3 0 0,5-4 15 0 0,-5 4-15 0 0,0 0 0 0 0,0 0 0 0 0,0 0 0 0 0,1 0-1 0 0,-1 0 1 0 0,0 0 0 0 0,0 0 0 0 0,1 0 0 0 0,-1 0 0 0 0,0 0 0 0 0,1 0-1 0 0,-1 0 1 0 0,0 0 0 0 0,0 0 0 0 0,0 0 0 0 0,0 0 0 0 0,0 0 0 0 0,0 0-1 0 0,1 0 1 0 0,-1 0 0 0 0,0 0 0 0 0,0 0 0 0 0,1 0 0 0 0,-1 1 0 0 0,0-1 0 0 0,0 0-1 0 0,1 0 1 0 0,-1 0 0 0 0,0 0 0 0 0,0 0 0 0 0,0 0 0 0 0,0 0 0 0 0,1 1 117 0 0,0 0-118 0 0,0-1-1 0 0,-1 0 0 0 0,1 0 1 0 0,0 1-1 0 0,0-1 0 0 0,-1 0 1 0 0,1 0-1 0 0,0 0 0 0 0,0 0 1 0 0,-1 0-1 0 0,0 0 0 0 0,1 0 1 0 0,0-1-1 0 0,0 1 0 0 0,-1 0 1 0 0,1-1-1 0 0,1 1 2 0 0,6-1 98 0 0,-4 1-130 0 0,-4 0 35 0 0,1 0-1 0 0,-1 0 1 0 0,1 0 0 0 0,0 0-1 0 0,-1 0 1 0 0,0 0-1 0 0,0 0 1 0 0,1 0-1 0 0,0 0 1 0 0,-1 0-1 0 0,1 0 1 0 0,-1 0-1 0 0,0 1 1 0 0,0-1-1 0 0,1 0-2 0 0,1 1-57 0 0,-2 0 58 0 0,0-1 1 0 0,0 0-1 0 0,1 0 0 0 0,-1 0 1 0 0,0 0-1 0 0,1 0 0 0 0,-1 0 1 0 0,1 0-1 0 0,-1 1 0 0 0,0-1 1 0 0,0 0-1 0 0,0 1 0 0 0,0-1 1 0 0,0 1-1 0 0,1-1 0 0 0,-1 0 1 0 0,0 0-1 0 0,0 0 0 0 0,0 1 1 0 0,1-1-2 0 0,-1 1 7 0 0,0-1-1 0 0,1 1 1 0 0,-1-1 0 0 0,0 0 0 0 0,0 0 0 0 0,0 0-1 0 0,0 1 1 0 0,1-1 0 0 0,-1 0 0 0 0,1 1 0 0 0,-1-1-1 0 0,1 0 1 0 0,-1 0 0 0 0,0 1 0 0 0,0-1 0 0 0,1 0 0 0 0,-1 0-1 0 0,1 0-6 0 0,9 2 116 0 0,-4-1-196 0 0,-6-1 86 0 0,0 0-1 0 0,0 0 0 0 0,1 0 0 0 0,-1 0-1 0 0,1 0 1 0 0,-1 0 0 0 0,1 1-1 0 0,-1-1 1 0 0,0 0 0 0 0,0 0 0 0 0,1 1-1 0 0,-1-1 1 0 0,1 0 0 0 0,-1 1 0 0 0,1-1-1 0 0,-1 0 1 0 0,0 0 0 0 0,0 0-1 0 0,0 1 1 0 0,1-1 0 0 0,-1 1 0 0 0,0-1-1 0 0,1 1 1 0 0,-1-1 0 0 0,0 0 0 0 0,0 1-6 0 0,1-1 0 0 0,-1 0 0 0 0,0 1 0 0 0,0-1 0 0 0,0 0-1 0 0,0 0 1 0 0,0 0 0 0 0,1 1 0 0 0,-1-1-1 0 0,0 0 1 0 0,1 0 0 0 0,-1 0 0 0 0,1 0 0 0 0,-1 0-1 0 0,0 0 1 0 0,0 0 0 0 0,0 0 0 0 0,1 0-1 0 0,-1 0 1 0 0,0 0 0 0 0,1 0 0 0 0,-1 0 0 0 0,0 0-1 0 0,1 0 1 0 0,-1 0 1 0 0,11 0-37 0 0,-6 0-3 0 0,-2-3 314 0 0,-2 1-196 0 0,0 4-198 0 0,-1-2 107 0 0,0 0 1 0 0,1 0 0 0 0,-1 0-1 0 0,1 0 1 0 0,-1 0 0 0 0,0 0-1 0 0,0 0 1 0 0,0 1-1 0 0,1-1 1 0 0,-1 0 0 0 0,1 0-1 0 0,-1 0 1 0 0,1 0-1 0 0,-1 0 1 0 0,0 0 0 0 0,0 0-1 0 0,1 0 1 0 0,-1 0 0 0 0,0 0-1 0 0,1 0 1 0 0,-1 0 12 0 0,1 0 110 0 0,-1 0-122 0 0,1 1-1 0 0,-1-1 0 0 0,1 0 0 0 0,-1 1 0 0 0,1-1 1 0 0,-1 0-1 0 0,0 0 0 0 0,0 0 0 0 0,1 0 0 0 0,-1 0 1 0 0,1 0-1 0 0,-1 0 0 0 0,1 0 13 0 0,0 0-175 0 0,-2-4 191 0 0,-2 4 32 0 0,0-2-372 0 0,2 2 325 0 0,-1-1 1 0 0,2 1-1 0 0,-1-1 1 0 0,0 0 0 0 0,0 1-1 0 0,0 0 1 0 0,0 0-1 0 0,0 0 1 0 0,0 0 0 0 0,0-1-1 0 0,0 1-1 0 0,-18-2-180 0 0,15 2 194 0 0,0 0 0 0 0,-1 0 0 0 0,2 0-1 0 0,-2 0 1 0 0,1 0 0 0 0,-2 0-14 0 0,6 0-3 0 0,0 0 1 0 0,-1 1-1 0 0,0-1 0 0 0,0 0 1 0 0,1 0-1 0 0,0 0 0 0 0,-1 1 1 0 0,0-1-1 0 0,1 0 0 0 0,-1 1 1 0 0,1-1-1 0 0,0 0 0 0 0,-1 0 1 0 0,0 1 2 0 0,1 1-54 0 0,0-2 67 0 0,1-1-1 0 0,0 1 0 0 0,-1 0 0 0 0,0 0 1 0 0,0 0-1 0 0,1-1 0 0 0,0 1 0 0 0,-1 0 1 0 0,1 0-1 0 0,-1 0 0 0 0,0 0 0 0 0,1 0 1 0 0,0 0-1 0 0,-1 0 0 0 0,1 0 1 0 0,-1 0-1 0 0,0 1 0 0 0,1-1 0 0 0,-1 0 1 0 0,1 0-13 0 0,12 4 69 0 0,-8-4 33 0 0,-1 1 0 0 0,1 0 0 0 0,0 0 0 0 0,-1-1-102 0 0,2 0 101 0 0,0 1 0 0 0,3 1-101 0 0,39 9 133 0 0,-37-10 100 0 0,-8-1-281 0 0,1 1 0 0 0,-1 0-1 0 0,0 0 1 0 0,2 0 48 0 0,-2 0-5 0 0,1 0 1 0 0,-1-1-1 0 0,0 1 1 0 0,0 0-1 0 0,1-1 1 0 0,-1 0-1 0 0,1 0 1 0 0,0 0 4 0 0,11 1-136 0 0,-14-1 129 0 0,3 0 57 0 0,2 0 0 0 0,-1 0 0 0 0,-1 1 0 0 0,2 1 0 0 0,-2-1 0 0 0,1 1 0 0 0,0-1 0 0 0,1 1-50 0 0,17 11-38 0 0,-22-13 39 0 0,-1 1 1 0 0,1-1-1 0 0,-1 0 1 0 0,0 1-1 0 0,1-1 1 0 0,-1 0-1 0 0,1 0 1 0 0,-1 0-1 0 0,1 1 1 0 0,-1-1-1 0 0,0 1 1 0 0,0-1-1 0 0,0 1 1 0 0,1-1-1 0 0,-1 0 1 0 0,0 1-2 0 0,7 1-63 0 0,-7-2 62 0 0,1 2-1 0 0,-1-1 1 0 0,0-1-1 0 0,1 1 1 0 0,0 0-1 0 0,0 0 1 0 0,-1-1 0 0 0,1 1-1 0 0,0 0 1 0 0,0-1-1 0 0,-1 1 1 0 0,2-1 0 0 0,-1 0-1 0 0,-1 1 1 0 0,1 0-1 0 0,1-1 1 0 0,-2 0 0 0 0,1 1-1 0 0,1-1 2 0 0,-1 0-8 0 0,1 0 0 0 0,-2 0 0 0 0,2 0 0 0 0,-1 1-1 0 0,0-1 1 0 0,1 1 0 0 0,-1-1 0 0 0,1 1 8 0 0,2 1 41 0 0,-3-1 42 0 0,-1-1-83 0 0,0 0 1 0 0,0 1-1 0 0,0-1 1 0 0,0 1-1 0 0,0-1 0 0 0,0 0 1 0 0,0 1-1 0 0,0-1 1 0 0,1 0-1 0 0,-1 0 1 0 0,0 0-1 0 0,0 1 0 0 0,0-1 1 0 0,0 0-1 0 0,0 1 1 0 0,0-1-1 0 0,0 0 1 0 0,1 1-1 0 0,-1-1 0 0 0,0 0 1 0 0,1 0-1 0 0,-1 0 0 0 0,2 1-156 0 0,-2-1 159 0 0,1 0 1 0 0,-1 0 0 0 0,0 1-1 0 0,1-1 1 0 0,-1 0-1 0 0,0 0 1 0 0,0 0 0 0 0,0 0-1 0 0,0 0 1 0 0,0 1 0 0 0,1-1-1 0 0,-1 0 1 0 0,0 0 0 0 0,1 0-1 0 0,-1 0 1 0 0,0 0 0 0 0,0 0-1 0 0,0 1 1 0 0,1-1-1 0 0,-1 0 1 0 0,0 1 0 0 0,0-1-1 0 0,0 0 1 0 0,0 1 0 0 0,0-1-1 0 0,0 0 1 0 0,0 0 0 0 0,0 0-4 0 0,2 32-4 0 0,-1-20-14 0 0,0-3 93 0 0,-2-3-131 0 0,1 0 1 0 0,0 0-1 0 0,0 2 56 0 0,0-5-13 0 0,0-2 24 0 0,0-1 0 0 0,0 2-1 0 0,1-1 1 0 0,-1-1 0 0 0,1 2 0 0 0,-1-1 0 0 0,1-1-1 0 0,-1 1 1 0 0,1 1 0 0 0,-1-2 0 0 0,1 1 0 0 0,0 1-11 0 0,3 3 54 0 0,-1-1-109 0 0,-3-4 60 0 0,1 0 0 0 0,-1 0-1 0 0,0 0 1 0 0,0 0 0 0 0,0 0 0 0 0,1 0-1 0 0,-1 0 1 0 0,0 1 0 0 0,0-1 0 0 0,0 0-1 0 0,0 0 1 0 0,0 1 0 0 0,0-1 0 0 0,0 0-1 0 0,0 1 1 0 0,0-1 0 0 0,0 0 0 0 0,0 0-1 0 0,0 0 1 0 0,0 0 0 0 0,0 0 0 0 0,0 1-1 0 0,0-1 1 0 0,0 0 0 0 0,0 1 0 0 0,0-1-1 0 0,0 0 1 0 0,0 1 0 0 0,0-1 0 0 0,0 0 0 0 0,0 0-1 0 0,0 0-4 0 0,0 3 5 0 0,0-1-1 0 0,0 0 1 0 0,0 0-1 0 0,0 0 1 0 0,0 0-1 0 0,1 0 1 0 0,-1 1-1 0 0,1-1 1 0 0,0 0-1 0 0,-1 0 1 0 0,1 0-5 0 0,2 2-37 0 0,-3-4 33 0 0,0 0-1 0 0,1 0 0 0 0,-1 0 0 0 0,0 0 1 0 0,0 0-1 0 0,0 1 0 0 0,0-1 0 0 0,0 0 0 0 0,0 1 1 0 0,0-1-1 0 0,0 0 0 0 0,1 1 0 0 0,-1-1 1 0 0,0 0-1 0 0,0 0 0 0 0,0 0 0 0 0,0 1 5 0 0,1 3 13 0 0,0 0 0 0 0,-1-1 0 0 0,1 0 0 0 0,1 3-13 0 0,-2-5-4 0 0,1 0 0 0 0,-1 0-1 0 0,0-1 1 0 0,0 1-1 0 0,0 0 1 0 0,0 0 0 0 0,0-1-1 0 0,0 1 1 0 0,0 0 0 0 0,0 0-1 0 0,0-1 1 0 0,-1 1 0 0 0,1 0-1 0 0,0 0 1 0 0,0-1 0 0 0,0 1 4 0 0,-1 0-1 0 0,1-1 1 0 0,0 1-1 0 0,-1 0 1 0 0,1-1 0 0 0,0 1-1 0 0,0-1 1 0 0,0 1 0 0 0,-1 0-1 0 0,1 0 1 0 0,0-1 0 0 0,0 1-1 0 0,1 0 1 0 0,-1 0 0 0 0,0 0 0 0 0,1 1 58 0 0,-1-2-62 0 0,1 0 0 0 0,-1 1 0 0 0,0-1 0 0 0,0 1 0 0 0,0-1 0 0 0,0 0 0 0 0,0 1 0 0 0,0-1 0 0 0,0 0 0 0 0,0 0 0 0 0,0 0 0 0 0,0 1 0 0 0,0-1 0 0 0,0 0 0 0 0,0 1 0 0 0,0-1 0 0 0,0 1 0 0 0,0-1 0 0 0,0 0 4 0 0,0 0 4 0 0,0 1 1 0 0,0 0-1 0 0,0 0 0 0 0,0-1 0 0 0,0 1 1 0 0,0 0-1 0 0,0-1 0 0 0,0 1 0 0 0,0-1 1 0 0,1 1-1 0 0,-1 0 0 0 0,1-1 0 0 0,-1 1 1 0 0,0-1-1 0 0,1 1 0 0 0,-1-1 0 0 0,0 1 0 0 0,1 0 1 0 0,-1-1-1 0 0,1 0 0 0 0,0 0-4 0 0,3 7-113 0 0,-4-6 113 0 0,1 0 0 0 0,-1-1 0 0 0,1 1 0 0 0,-1 0 0 0 0,0 0 0 0 0,0-1 0 0 0,1 0 0 0 0,0 1-1 0 0,0 0 1 0 0,-1-1 0 0 0,0 1 0 0 0,1-1 0 0 0,0 0 0 0 0,0 1 0 0 0,0-1 0 0 0,4 4-564 0 0,-5-3 274 0 0,0-1 1 0 0,0 0-1 0 0,0 0 1 0 0,0 0-1 0 0,0 0 1 0 0,0 0-1 0 0,0 0 1 0 0,0 0-1 0 0,0 1 1 0 0,0-1-1 0 0,0 0 1 0 0,0 0-1 0 0,0 1 1 0 0,0-1-1 0 0,0 0 1 0 0,0 0-1 0 0,0 0 1 0 0,0 1-1 0 0,-1-1 1 0 0,1 0-1 0 0,0 0 1 0 0,0 0-1 0 0,0 0 1 0 0,0 0-1 0 0,-1 0 1 0 0,1 0-1 0 0,0 0 1 0 0,0 0-1 0 0,0 0 1 0 0,-1 0-1 0 0,1 1 1 0 0,0-1 289 0 0,-8 5-8456 0 0,-1-3 5298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3:46.350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19 139 528 0 0,'-3'4'297'0'0,"1"0"1"0"0,0 1-1 0 0,0-1 0 0 0,0 1 1 0 0,0-1-1 0 0,1 1 1 0 0,-1 0-1 0 0,1-1 0 0 0,1 1 1 0 0,-1 0-1 0 0,1 0 0 0 0,-1 0-297 0 0,2-2 91 0 0,-1 0 0 0 0,0 0 0 0 0,1 0 0 0 0,0 0 0 0 0,-1-1 0 0 0,1 1 0 0 0,0 0 0 0 0,1 0 0 0 0,-1-1 0 0 0,0 1 0 0 0,1-1 0 0 0,0 1 0 0 0,-1-1 0 0 0,1 1 0 0 0,0-1 0 0 0,0 0 0 0 0,0 0 0 0 0,0 0 0 0 0,1 0 0 0 0,0 0-91 0 0,0 0 115 0 0,-1 1 1 0 0,1-1-1 0 0,0 0 0 0 0,0 0 1 0 0,0-1-1 0 0,0 1 0 0 0,0-1 1 0 0,1 1-1 0 0,-1-1 1 0 0,0 0-1 0 0,1 0 0 0 0,-1-1 1 0 0,1 1-1 0 0,-1-1 0 0 0,1 0 1 0 0,-1 1-1 0 0,1-1 0 0 0,-1-1 1 0 0,1 1-1 0 0,-1-1 0 0 0,1 1 1 0 0,-1-1-1 0 0,0 0 1 0 0,1 0-1 0 0,-1 0 0 0 0,0-1 1 0 0,0 1-1 0 0,0-1 0 0 0,0 0 1 0 0,0 0-1 0 0,0 0 0 0 0,0 0 1 0 0,0 0-1 0 0,-1-1 0 0 0,1 1 1 0 0,0-2-116 0 0,1 0 173 0 0,1-1 1 0 0,-1 0-1 0 0,-1 0 1 0 0,1 0-1 0 0,-1-1 1 0 0,1 1-1 0 0,-2-1 1 0 0,1 0-1 0 0,-1 0 1 0 0,1 0-1 0 0,-2 0 0 0 0,1 0 1 0 0,0-6-174 0 0,-1 5 118 0 0,0-1 1 0 0,0 1-1 0 0,-1-1 0 0 0,0 0 0 0 0,-1 1 1 0 0,-1-8-119 0 0,2 13 21 0 0,0 0 0 0 0,-1 1 0 0 0,1-1 0 0 0,-1 0 0 0 0,1 0 0 0 0,-1 0 0 0 0,0 1 0 0 0,0-1 1 0 0,1 0-1 0 0,-1 1 0 0 0,0-1 0 0 0,-1 1 0 0 0,1-1 0 0 0,0 1 0 0 0,0 0 0 0 0,-1-1 0 0 0,1 1 0 0 0,0 0 1 0 0,-1 0-1 0 0,0 0 0 0 0,1 0 0 0 0,-1 0 0 0 0,1 0 0 0 0,-1 1 0 0 0,0-1 0 0 0,0 0 0 0 0,1 1 0 0 0,-1-1 1 0 0,-1 1-22 0 0,1 0 36 0 0,-1 1 1 0 0,1 0-1 0 0,-1-1 1 0 0,1 1 0 0 0,0 0-1 0 0,-1 0 1 0 0,1 1-1 0 0,0-1 1 0 0,0 0 0 0 0,0 1-1 0 0,0-1 1 0 0,0 1-1 0 0,0 0 1 0 0,0 0 0 0 0,0 0-1 0 0,1 0 1 0 0,-1 0-37 0 0,-2 1 47 0 0,-3 6 19 0 0,0 1 1 0 0,0-1-1 0 0,1 1 0 0 0,0 0 1 0 0,1 1-1 0 0,0-1 0 0 0,1 1 1 0 0,0 0-1 0 0,1 0 0 0 0,0 0 1 0 0,0 2-67 0 0,2-1 113 0 0,0-1 0 0 0,1 1 1 0 0,1-1-1 0 0,1 12-113 0 0,-1-20 48 0 0,0 1 0 0 0,0 0 0 0 0,0 0-1 0 0,0 0 1 0 0,0-1 0 0 0,1 1 0 0 0,1 2-48 0 0,-3-5 16 0 0,1 0-1 0 0,0 0 0 0 0,-1-1 1 0 0,1 1-1 0 0,0 0 1 0 0,-1 0-1 0 0,1 0 1 0 0,0-1-1 0 0,0 1 1 0 0,0 0-1 0 0,0-1 1 0 0,0 1-1 0 0,0-1 1 0 0,0 1-1 0 0,0-1 1 0 0,0 1-1 0 0,0-1 0 0 0,0 0 1 0 0,0 1-1 0 0,0-1 1 0 0,0 0-1 0 0,0 0 1 0 0,1 0-16 0 0,18 8 271 0 0,-15-8-235 0 0,-1 1 0 0 0,1-1 0 0 0,-1-1 0 0 0,1 1 0 0 0,-1-1 0 0 0,1 0 0 0 0,-1 0 1 0 0,0 0-1 0 0,0 0 0 0 0,1-1 0 0 0,-1 0 0 0 0,0 0 0 0 0,0 0 0 0 0,-1 0 0 0 0,3-2-36 0 0,1-1 79 0 0,0-1 1 0 0,0 0-1 0 0,0-1 0 0 0,-1 0 0 0 0,1 0 0 0 0,2-6-79 0 0,-2 4 106 0 0,1 1 1 0 0,0 0-1 0 0,0 0 1 0 0,5-3-107 0 0,-8 7 68 0 0,-1 1 0 0 0,1-1 0 0 0,-1 1 0 0 0,0-1 0 0 0,0 0 0 0 0,-1-1 0 0 0,1 1 0 0 0,-1-1 0 0 0,0 1 0 0 0,0-1-1 0 0,0 0 1 0 0,-1 0 0 0 0,0 0 0 0 0,0-1 0 0 0,0 1 0 0 0,-1 0 0 0 0,1-5-68 0 0,2-36 371 0 0,-4 43-337 0 0,0-1-1 0 0,0 1 1 0 0,-1-1 0 0 0,0 1-1 0 0,1-1 1 0 0,-1 1 0 0 0,0-1 0 0 0,-1 1-1 0 0,1 0 1 0 0,0-1 0 0 0,-1 1-1 0 0,0 0-33 0 0,-2-3 69 0 0,1 1 0 0 0,-1 1-1 0 0,0-1 1 0 0,0 0 0 0 0,0 1-1 0 0,-1 0 1 0 0,-3-2-69 0 0,6 4 6 0 0,1 1 1 0 0,-1 0-1 0 0,0 0 1 0 0,-1 1-1 0 0,1-1 1 0 0,0 0-1 0 0,0 1 0 0 0,0-1 1 0 0,0 1-1 0 0,0 0 1 0 0,-1 0-1 0 0,1 0 0 0 0,0 0 1 0 0,0 0-1 0 0,0 0 1 0 0,0 0-1 0 0,-1 1 1 0 0,1-1-1 0 0,0 1 0 0 0,0 0 1 0 0,0-1-1 0 0,0 1 1 0 0,0 0-1 0 0,-1 1-6 0 0,-3 1-72 0 0,0 1-1 0 0,1 0 1 0 0,-1 0 0 0 0,1 0 0 0 0,0 0-1 0 0,0 1 1 0 0,0 0 0 0 0,1 0 0 0 0,-1 0-1 0 0,1 0 1 0 0,1 1 0 0 0,-1 0-1 0 0,-1 4 73 0 0,0-1-1050 0 0,1 0-1 0 0,1 1 1 0 0,0-1 0 0 0,0 1-1 0 0,0 7 1051 0 0,2-14-500 0 0,1-1 1 0 0,0 1-1 0 0,0-1 1 0 0,1 0-1 0 0,-1 1 1 0 0,0-1-1 0 0,1 1 1 0 0,0-1-1 0 0,-1 1 0 0 0,1-1 1 0 0,0 0-1 0 0,0 0 1 0 0,1 1-1 0 0,-1-1 1 0 0,0 0-1 0 0,1 0 1 0 0,-1 0-1 0 0,1 0 0 0 0,-1 0 1 0 0,1-1-1 0 0,0 1 1 0 0,1 0 499 0 0,15 10-3277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3:47.240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139 0 1216 0 0,'-9'6'473'0'0,"1"-1"0"0"0,-1 2 0 0 0,1-1-1 0 0,1 1 1 0 0,-1 0 0 0 0,1 1 0 0 0,1 0-1 0 0,-1 0 1 0 0,1 0 0 0 0,1 1 0 0 0,-1 0-1 0 0,2 0 1 0 0,-1 0 0 0 0,1 1 0 0 0,0-1 0 0 0,0 5-473 0 0,-4 13 834 0 0,1-7 222 0 0,1 0 1 0 0,-2 19-1057 0 0,7-35 166 0 0,0 0 1 0 0,1 0-1 0 0,0 0 0 0 0,-1 1 0 0 0,2-1 1 0 0,-1 0-1 0 0,0 0 0 0 0,1 1 1 0 0,0-1-1 0 0,0 0 0 0 0,0 0 0 0 0,0 0 1 0 0,1 0-1 0 0,0 0 0 0 0,-1 0 0 0 0,2 1-166 0 0,-1-4 78 0 0,-1 1 0 0 0,1 0-1 0 0,-1 0 1 0 0,1-1-1 0 0,-1 1 1 0 0,1-1 0 0 0,0 1-1 0 0,0-1 1 0 0,0 0-1 0 0,0 1 1 0 0,0-1 0 0 0,0 0-1 0 0,0-1 1 0 0,1 1 0 0 0,-1 0-1 0 0,0 0 1 0 0,0-1-1 0 0,2 1-77 0 0,0-1 68 0 0,0 0 0 0 0,0 0 0 0 0,0 0 0 0 0,0-1 0 0 0,1 1 0 0 0,-1-1 0 0 0,0 0 0 0 0,0 0 0 0 0,0-1 0 0 0,0 1-68 0 0,6-4 53 0 0,0 0 0 0 0,0 0 0 0 0,-1 0 0 0 0,0-1 1 0 0,0-1-1 0 0,-1 0 0 0 0,8-7-53 0 0,-9 7 30 0 0,-1-1 1 0 0,0 0-1 0 0,0 0 1 0 0,0-1-1 0 0,-1 1 1 0 0,-1-1-1 0 0,1 0 1 0 0,-1-1-1 0 0,-1 1 1 0 0,0-1-1 0 0,0 0 1 0 0,-1 1-1 0 0,0-1 1 0 0,-1 0-1 0 0,0 0 1 0 0,0-1-1 0 0,-1 1 1 0 0,-1 0-1 0 0,0 0 1 0 0,0 0-1 0 0,-1 0 1 0 0,0 0-1 0 0,-2-5-30 0 0,4 14 5 0 0,-1-1 0 0 0,1 1 0 0 0,-1-1 0 0 0,0 1 0 0 0,1 0 0 0 0,-1-1-1 0 0,0 1 1 0 0,0 0 0 0 0,0-1 0 0 0,0 1 0 0 0,0 0 0 0 0,0 0 0 0 0,0 0-1 0 0,0 0 1 0 0,-1 0 0 0 0,1 0 0 0 0,0 0 0 0 0,0 1 0 0 0,-1-1 0 0 0,1 0-1 0 0,-1 1 1 0 0,1-1 0 0 0,-1 1 0 0 0,1-1 0 0 0,-1 1 0 0 0,1 0 0 0 0,-1 0-1 0 0,1-1 1 0 0,-1 1 0 0 0,1 0 0 0 0,-1 0 0 0 0,-1 1-5 0 0,0-1 0 0 0,-1 1-1 0 0,1 0 1 0 0,-1 0 0 0 0,1 0 0 0 0,0 0 0 0 0,-1 1 0 0 0,1 0 0 0 0,0-1-1 0 0,0 1 1 0 0,0 0 0 0 0,0 0 0 0 0,1 1 0 0 0,-3 1 0 0 0,-10 11 157 0 0,0 1 1 0 0,2 1 0 0 0,0 0-1 0 0,0 1 1 0 0,2 1-1 0 0,-3 6-157 0 0,10-16 36 0 0,-1 0 0 0 0,1 1 0 0 0,1-1 0 0 0,0 1 0 0 0,0 0 0 0 0,1 0 0 0 0,0 0 0 0 0,1 0 0 0 0,0 1 0 0 0,1-1 0 0 0,0 0 0 0 0,0 1 0 0 0,1-1 0 0 0,1 4-36 0 0,-1-11 15 0 0,0 0-1 0 0,0 0 1 0 0,0 0-1 0 0,0-1 1 0 0,0 1-1 0 0,1 0 1 0 0,0-1-1 0 0,-1 1 1 0 0,1-1-1 0 0,0 0 0 0 0,0 0 1 0 0,0 1-1 0 0,0-1 1 0 0,0 0-1 0 0,1-1 1 0 0,-1 1-1 0 0,1 0 1 0 0,-1-1-1 0 0,1 1 1 0 0,0-1-1 0 0,-1 0 0 0 0,1 0 1 0 0,0 0-1 0 0,0 0 1 0 0,0 0-1 0 0,0-1 1 0 0,0 1-1 0 0,0-1 1 0 0,0 0-1 0 0,0 0 1 0 0,0 0-1 0 0,2 0-14 0 0,3-1 10 0 0,1 0 0 0 0,-1 0 0 0 0,0 0-1 0 0,0-1 1 0 0,0 0 0 0 0,0 0 0 0 0,0-1 0 0 0,-1 0 0 0 0,1-1-1 0 0,-1 0 1 0 0,4-2-10 0 0,-4 1-2 0 0,-1 0-1 0 0,0 0 1 0 0,0-1-1 0 0,-1 1 1 0 0,0-1-1 0 0,0 0 1 0 0,0-1 0 0 0,0 1-1 0 0,-1-1 1 0 0,0 0-1 0 0,-1 0 1 0 0,1-2 2 0 0,-3 7-95 0 0,0-1 0 0 0,0 0 1 0 0,0 0-1 0 0,-1 0 0 0 0,1 0 1 0 0,-1 1-1 0 0,1-1 0 0 0,-1 0 1 0 0,0 0-1 0 0,0 0 0 0 0,-1 0 1 0 0,1 0-1 0 0,0 0 0 0 0,-1 0 0 0 0,0 0 1 0 0,0 1-1 0 0,0-1 0 0 0,0 0 1 0 0,0 1-1 0 0,0-1 0 0 0,-1 0 1 0 0,1 1-1 0 0,-1-1 0 0 0,0 1 1 0 0,0 0-1 0 0,1 0 0 0 0,-2 0 1 0 0,1 0-1 0 0,0 0 0 0 0,0 0 1 0 0,-1 0-1 0 0,1 1 0 0 0,-1-1 1 0 0,0 0 94 0 0,0 0-524 0 0,0 1 0 0 0,0-1 0 0 0,-1 0 0 0 0,1 1 0 0 0,0 0 0 0 0,-1 0 0 0 0,1 0 0 0 0,-1 0 0 0 0,1 1 0 0 0,-1-1 0 0 0,1 1 0 0 0,-1 0 1 0 0,1 0-1 0 0,-3 0 524 0 0,-11 2-4181 0 0,3-4-639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3:48.069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16 39 3489 0 0,'-2'3'462'0'0,"0"0"0"0"0,0 0 1 0 0,0 0-1 0 0,1 0 0 0 0,0 1 0 0 0,-1-1 1 0 0,1 0-1 0 0,1 1 0 0 0,-1-1 1 0 0,0 0-1 0 0,1 1 0 0 0,0-1 0 0 0,-1 1 1 0 0,1-1-1 0 0,1 3-462 0 0,0 7 1260 0 0,1 1-1 0 0,0-1 1 0 0,3 6-1260 0 0,-3-9 160 0 0,-1-7-45 0 0,1 0-1 0 0,-1 0 1 0 0,1 0 0 0 0,-1 0 0 0 0,1 0-1 0 0,0 0 1 0 0,0-1 0 0 0,0 1 0 0 0,0-1-1 0 0,0 1 1 0 0,1-1 0 0 0,-1 0 0 0 0,1 0-1 0 0,0 0 1 0 0,-1 0 0 0 0,1-1 0 0 0,0 1-1 0 0,0-1 1 0 0,0 0 0 0 0,0 1 0 0 0,0-1 0 0 0,1-1-1 0 0,-1 1 1 0 0,2 0-115 0 0,2 1 118 0 0,0-1 0 0 0,-1 0 0 0 0,1-1 0 0 0,0 0 0 0 0,0 0 0 0 0,0 0 0 0 0,-1 0-1 0 0,1-1 1 0 0,0-1 0 0 0,-1 1 0 0 0,5-2-118 0 0,4-2 278 0 0,-12 4-246 0 0,1 0 0 0 0,0 0 0 0 0,-1-1 0 0 0,1 1 0 0 0,0-1 0 0 0,-1 1-1 0 0,0-1 1 0 0,1 0 0 0 0,-1-1 0 0 0,0 1 0 0 0,0-1 0 0 0,0 1 0 0 0,-1-1-1 0 0,3-2-31 0 0,-1-2 53 0 0,0 0-1 0 0,0-1 0 0 0,-1 1 0 0 0,0 0 0 0 0,-1-1 1 0 0,0 0-1 0 0,0 0 0 0 0,0 0 0 0 0,0-6-52 0 0,-2 10 8 0 0,0-1 0 0 0,0 1 0 0 0,0 0-1 0 0,0-1 1 0 0,-1 1 0 0 0,1 0 0 0 0,-1 0-1 0 0,0 0 1 0 0,-1-1 0 0 0,1 1 0 0 0,-1 0-1 0 0,0 0 1 0 0,1 1 0 0 0,-2-1 0 0 0,1 0 0 0 0,0 1-1 0 0,-1-1 1 0 0,0 1 0 0 0,0-1-8 0 0,2 3 2 0 0,0 0 1 0 0,0 1-1 0 0,0-1 0 0 0,-1 0 1 0 0,1 0-1 0 0,0 1 1 0 0,0-1-1 0 0,0 1 0 0 0,-1-1 1 0 0,1 1-1 0 0,0 0 0 0 0,-1-1 1 0 0,1 1-1 0 0,0 0 1 0 0,-1 0-1 0 0,1 0 0 0 0,0 0 1 0 0,-1 0-1 0 0,1 0 0 0 0,0 0 1 0 0,-1 0-1 0 0,1 1 1 0 0,0-1-1 0 0,-1 0 0 0 0,1 1 1 0 0,0-1-1 0 0,0 1 0 0 0,-1 0 1 0 0,1-1-1 0 0,0 1-2 0 0,-6 3 43 0 0,0 1 0 0 0,0 0 0 0 0,0 0 0 0 0,-3 5-43 0 0,5-6 60 0 0,-2 2 20 0 0,1 1 0 0 0,1-1 0 0 0,-1 1 1 0 0,1 0-1 0 0,0 0 0 0 0,1 0 0 0 0,-4 7-80 0 0,7-11 48 0 0,0-1-1 0 0,-1 0 0 0 0,1 1 1 0 0,0-1-1 0 0,1 0 1 0 0,-1 1-1 0 0,0-1 0 0 0,1 1 1 0 0,-1-1-1 0 0,1 1 0 0 0,0-1 1 0 0,0 1-1 0 0,0 0 0 0 0,0-1 1 0 0,0 1-1 0 0,0-1 0 0 0,1 1 1 0 0,0-1-1 0 0,-1 1 1 0 0,1-1-1 0 0,0 1 0 0 0,0-1 1 0 0,0 0-1 0 0,0 0 0 0 0,1 1 1 0 0,-1-1-1 0 0,2 1-47 0 0,-2-1 14 0 0,1-1 0 0 0,-1 0 0 0 0,1 0 0 0 0,0 0-1 0 0,0 0 1 0 0,-1 0 0 0 0,1 0 0 0 0,0-1 0 0 0,0 1 0 0 0,0-1 0 0 0,0 1 0 0 0,0-1-1 0 0,0 0 1 0 0,0 1 0 0 0,0-1 0 0 0,0 0 0 0 0,0 0 0 0 0,0-1 0 0 0,0 1 0 0 0,0 0 0 0 0,0-1-1 0 0,0 1-13 0 0,8-3 177 0 0,0 0-1 0 0,0-1 0 0 0,9-4-176 0 0,-2 1 25 0 0,-11 4-33 0 0,1 0 0 0 0,-1 0 0 0 0,0 0 0 0 0,-1 0-1 0 0,1-1 1 0 0,-1 0 0 0 0,1 0 0 0 0,-1-1 0 0 0,0 0 0 0 0,-1 1 0 0 0,1-2 0 0 0,-1 1 0 0 0,0 0 0 0 0,0-1 0 0 0,-1 0 0 0 0,0 0 0 0 0,0 0 0 0 0,0 0 7 0 0,-3 4-120 0 0,1 0 0 0 0,-1 0 0 0 0,0 0 0 0 0,0 0 0 0 0,0 0 0 0 0,0 0 0 0 0,0 0 0 0 0,0 0 0 0 0,-1 0 0 0 0,1 0 0 0 0,0 0 0 0 0,-1 0 0 0 0,0 0 0 0 0,0 0 0 0 0,1 0 0 0 0,-1 0 0 0 0,0 1 0 0 0,0-1 0 0 0,-1 0 0 0 0,1 1 0 0 0,-1-2 121 0 0,0 1-536 0 0,0-1 0 0 0,-1 1 0 0 0,1-1 1 0 0,-1 1-1 0 0,0 0 0 0 0,0 0 0 0 0,0 0 1 0 0,0 0-1 0 0,0 1 0 0 0,0-1 0 0 0,-2 0 536 0 0,5 2-133 0 0,-1 0-1 0 0,1 0 1 0 0,0-1 0 0 0,0 1-1 0 0,-1 0 1 0 0,1 0-1 0 0,0 0 1 0 0,-1-1-1 0 0,1 1 1 0 0,0 0 0 0 0,-1 0-1 0 0,1 0 1 0 0,0 0-1 0 0,-1 0 1 0 0,1 0-1 0 0,0 0 1 0 0,-1 0 0 0 0,1 0-1 0 0,0 0 1 0 0,-1 0-1 0 0,1 0 1 0 0,0 0-1 0 0,-1 0 1 0 0,1 0 0 0 0,0 0-1 0 0,-1 0 1 0 0,1 0-1 0 0,0 0 1 0 0,-1 0-1 0 0,1 1 1 0 0,0-1-1 0 0,-1 0 1 0 0,1 0 0 0 0,0 0-1 0 0,0 1 1 0 0,-1-1-1 0 0,1 0 1 0 0,0 0-1 0 0,0 1 1 0 0,-1-1 0 0 0,1 0-1 0 0,0 0 1 0 0,0 1-1 0 0,0-1 1 0 0,-1 0-1 0 0,1 1 1 0 0,0-1 0 0 0,0 0-1 0 0,0 1 1 0 0,0-1-1 0 0,0 0 1 0 0,0 1-1 0 0,0-1 1 0 0,0 0 0 0 0,0 1-1 0 0,0-1 1 0 0,0 0-1 0 0,0 1 1 0 0,0-1-1 0 0,0 0 1 0 0,0 1-1 0 0,0-1 1 0 0,0 1 133 0 0,-1 7-2879 0 0,1-7 2776 0 0,-1-1 0 0 0,1 0 0 0 0,0 1 0 0 0,-1-1 0 0 0,1 0 0 0 0,0 1 0 0 0,-1-1 0 0 0,1 0 1 0 0,-1 0-1 0 0,1 0 0 0 0,-1 0 0 0 0,1 1 0 0 0,-1-1 0 0 0,1 0 0 0 0,-1 0 0 0 0,1 0 0 0 0,0 0 0 0 0,-1 0 0 0 0,1 0 0 0 0,-1 0 0 0 0,1 0 0 0 0,-1 0 0 0 0,1 0 0 0 0,-1-1 0 0 0,1 1 0 0 0,-1 0 0 0 0,1 0 0 0 0,-1 0 103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3:49.525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42 187 3545 0 0,'0'-2'286'0'0,"1"0"0"0"0,-1 0 0 0 0,0 1 0 0 0,1-1 0 0 0,-1 0-1 0 0,1 1 1 0 0,-1-1 0 0 0,1 0 0 0 0,0 1 0 0 0,0-1 0 0 0,0 1 0 0 0,0-1 0 0 0,0 1 0 0 0,0-1 0 0 0,0 1 0 0 0,0 0 0 0 0,1 0 0 0 0,-1-1 0 0 0,0 1 0 0 0,1 0 0 0 0,-1 0 0 0 0,1 0 0 0 0,-1 1 0 0 0,1-1 0 0 0,0 0-1 0 0,-1 0 1 0 0,1 1 0 0 0,0-1 0 0 0,-1 1 0 0 0,1 0 0 0 0,1-1-286 0 0,9-3 736 0 0,-10 3-638 0 0,0 1 0 0 0,0-2-1 0 0,-1 1 1 0 0,1 0-1 0 0,0 0 1 0 0,0-1-1 0 0,-1 1 1 0 0,1-1-1 0 0,-1 1 1 0 0,0-1-1 0 0,1 1 1 0 0,-1-1 0 0 0,0 0-1 0 0,0 0 1 0 0,0 0-1 0 0,0 0 1 0 0,0 0-1 0 0,0 0 1 0 0,-1 0-1 0 0,1 0 1 0 0,0-2-98 0 0,-1 4 28 0 0,0-1 1 0 0,0 0 0 0 0,0 1-1 0 0,0-1 1 0 0,0 1-1 0 0,0-1 1 0 0,-1 1-1 0 0,1-1 1 0 0,0 1-1 0 0,0-1 1 0 0,0 0 0 0 0,0 1-1 0 0,-1-1 1 0 0,1 1-1 0 0,0-1 1 0 0,-1 1-1 0 0,1 0 1 0 0,0-1-1 0 0,-1 1 1 0 0,1-1 0 0 0,0 1-1 0 0,-1-1 1 0 0,1 1-1 0 0,-1 0 1 0 0,1-1-1 0 0,-1 1 1 0 0,1 0-1 0 0,-1 0 1 0 0,1-1-1 0 0,-1 1 1 0 0,1 0 0 0 0,-1 0-1 0 0,1 0 1 0 0,-1 0-1 0 0,1-1 1 0 0,-1 1-1 0 0,1 0 1 0 0,-1 0-1 0 0,0 0 1 0 0,1 0 0 0 0,-1 0-1 0 0,1 0 1 0 0,-1 1-1 0 0,1-1 1 0 0,-1 0-1 0 0,1 0 1 0 0,-1 0-29 0 0,-2 1 63 0 0,1 0 1 0 0,-1-1-1 0 0,1 1 0 0 0,0 0 1 0 0,-1 0-1 0 0,1 1 1 0 0,0-1-1 0 0,0 0 0 0 0,-1 1-63 0 0,-4 5 49 0 0,-1 1 0 0 0,1-1 0 0 0,1 1 0 0 0,0 0 0 0 0,0 1 0 0 0,0 0 0 0 0,1 0 0 0 0,1 0-1 0 0,-1 0 1 0 0,1 1 0 0 0,1-1 0 0 0,0 1 0 0 0,0 0 0 0 0,1 0 0 0 0,0 2-49 0 0,2-12 3 0 0,0 1 1 0 0,0-1-1 0 0,-1 1 1 0 0,1 0-1 0 0,0-1 0 0 0,0 1 1 0 0,0 0-1 0 0,0 0 1 0 0,0-1-1 0 0,0 1 1 0 0,0 0-1 0 0,1-1 0 0 0,-1 1 1 0 0,0 0-1 0 0,0-1 1 0 0,0 1-1 0 0,1-1 1 0 0,-1 1-1 0 0,0 0 1 0 0,1-1-1 0 0,-1 1 0 0 0,0-1 1 0 0,1 1-1 0 0,-1-1 1 0 0,1 1-1 0 0,-1-1 1 0 0,1 1-1 0 0,-1-1 0 0 0,1 1 1 0 0,-1-1-1 0 0,1 0 1 0 0,-1 1-1 0 0,2-1-3 0 0,-1 1 14 0 0,1-1 0 0 0,0 0 1 0 0,0 0-1 0 0,0 0 0 0 0,-1 0 0 0 0,1-1 0 0 0,0 1 0 0 0,0 0 0 0 0,-1-1 0 0 0,1 1 1 0 0,0-1-1 0 0,0 1 0 0 0,0-1-14 0 0,6-3 62 0 0,-1 0 0 0 0,1 0 0 0 0,-1 0 0 0 0,0-1 0 0 0,5-4-62 0 0,0-2 91 0 0,0-1 0 0 0,-1 0 0 0 0,-1 0 0 0 0,0-1 0 0 0,-1 0 0 0 0,0-1 1 0 0,-1 0-1 0 0,0 0 0 0 0,3-10-91 0 0,-10 21 16 0 0,0 1 0 0 0,0 0 0 0 0,-1-1 0 0 0,1 1 0 0 0,0-1 0 0 0,-1 1-1 0 0,0-1 1 0 0,1 1 0 0 0,-1-1 0 0 0,0 1 0 0 0,0-1 0 0 0,-1 1 0 0 0,1-1 0 0 0,0 1 0 0 0,-1-1 0 0 0,1 1 0 0 0,-1-1 0 0 0,0 1 0 0 0,0-1 0 0 0,0 1 0 0 0,0 0 0 0 0,0 0 0 0 0,-1-1-16 0 0,-1 0 32 0 0,0 0 1 0 0,0 0-1 0 0,0 0 1 0 0,0 0-1 0 0,0 0 1 0 0,-1 1-1 0 0,1 0 1 0 0,-1 0-1 0 0,0 0 0 0 0,0 0 1 0 0,0 0-1 0 0,0 1 1 0 0,0-1-1 0 0,0 1-32 0 0,2 1 5 0 0,-1-1-1 0 0,1 1 1 0 0,0 0-1 0 0,-1 0 0 0 0,1 0 1 0 0,-1 0-1 0 0,1 0 1 0 0,0 0-1 0 0,-1 1 0 0 0,1-1 1 0 0,0 1-1 0 0,0-1 1 0 0,-1 1-1 0 0,1 0 1 0 0,0 0-1 0 0,0 0 0 0 0,0 0 1 0 0,-1 1-5 0 0,-33 27-42 0 0,27-21-21 0 0,6-5-68 0 0,1-1 0 0 0,-1 0 0 0 0,1 1 0 0 0,0 0 0 0 0,0-1 0 0 0,0 1 0 0 0,0 0 0 0 0,1 0-1 0 0,-1 0 1 0 0,1 0 0 0 0,-1 3 131 0 0,1-5-219 0 0,1 0-1 0 0,0 1 1 0 0,-1-1-1 0 0,1 0 0 0 0,0 0 1 0 0,0 1-1 0 0,0-1 1 0 0,0 0-1 0 0,0 0 0 0 0,0 1 1 0 0,1-1-1 0 0,-1 0 1 0 0,0 0-1 0 0,1 0 1 0 0,-1 1-1 0 0,1-1 0 0 0,-1 0 1 0 0,1 0-1 0 0,-1 0 1 0 0,1 0-1 0 0,0 0 0 0 0,0 0 1 0 0,-1 0-1 0 0,1 0 1 0 0,0 0-1 0 0,0 0 0 0 0,0 0 1 0 0,0-1-1 0 0,0 1 1 0 0,0 0-1 0 0,0-1 0 0 0,1 1 220 0 0,29 14-7188 0 0,-10-11 2846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3:51.463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12 87 2040 0 0,'0'2'592'0'0,"0"1"-1"0"0,-1-1 0 0 0,1 1 0 0 0,0 0 0 0 0,-1-1 0 0 0,1 1 0 0 0,-1-1 0 0 0,0 1 0 0 0,0 1-591 0 0,-3 6 2463 0 0,3-9-2437 0 0,1 0-1 0 0,0 0 0 0 0,-1 0 1 0 0,1 0-1 0 0,0 0 1 0 0,0 0-1 0 0,0 0 0 0 0,0 1 1 0 0,0-1-1 0 0,0 0 0 0 0,0 0 1 0 0,0 0-1 0 0,0 0 0 0 0,1 0 1 0 0,-1 0-1 0 0,0 0 0 0 0,1 0 1 0 0,-1 0-1 0 0,1 0 1 0 0,-1 0-1 0 0,1 0 0 0 0,-1 0 1 0 0,1 0-1 0 0,0 0 0 0 0,-1 0 1 0 0,1 0-1 0 0,0-1 0 0 0,0 1 1 0 0,0 0-1 0 0,0-1 0 0 0,-1 1 1 0 0,1 0-1 0 0,0-1 0 0 0,0 1 1 0 0,0-1-1 0 0,0 1 1 0 0,0-1-1 0 0,0 0 0 0 0,1 0 1 0 0,-1 1-1 0 0,0-1-25 0 0,8 2 98 0 0,0 0-1 0 0,0-1 1 0 0,0 0 0 0 0,0-1 0 0 0,1 0-98 0 0,6 1 141 0 0,-11 0-61 0 0,0-1 0 0 0,0 0 0 0 0,0 0-1 0 0,0-1 1 0 0,0 1 0 0 0,0-1 0 0 0,-1 0 0 0 0,1 0-1 0 0,0-1 1 0 0,-1 1 0 0 0,1-1 0 0 0,-1 0 0 0 0,1-1 0 0 0,-1 1-1 0 0,0-1 1 0 0,0 1 0 0 0,4-4-80 0 0,1-3 121 0 0,-1 1 1 0 0,0-1-1 0 0,0-1 0 0 0,-1 1 0 0 0,0-1 1 0 0,3-7-122 0 0,-10 16 10 0 0,0 0 0 0 0,1 0 0 0 0,-1 1 0 0 0,1-1 0 0 0,-1 0 0 0 0,0 0 0 0 0,0 0 0 0 0,0 0 0 0 0,1 0 0 0 0,-1 0 1 0 0,0 1-1 0 0,0-1 0 0 0,0 0 0 0 0,0 0 0 0 0,-1 0 0 0 0,1 0 0 0 0,0 0 0 0 0,0 0 0 0 0,0 1 0 0 0,-1-1 0 0 0,1 0 1 0 0,0 0-1 0 0,-1 0 0 0 0,1 0 0 0 0,-1 1 0 0 0,1-1 0 0 0,-1 0 0 0 0,1 1 0 0 0,-1-1 0 0 0,1 0 0 0 0,-1 1 0 0 0,0-1 1 0 0,0 1-1 0 0,1-1 0 0 0,-2 0-10 0 0,-4-6-28 0 0,5 6 32 0 0,1 1 1 0 0,-1 0-1 0 0,1-1 1 0 0,-1 1 0 0 0,1 0-1 0 0,-1-1 1 0 0,1 1-1 0 0,-1 0 1 0 0,1 0-1 0 0,-1 0 1 0 0,1-1-1 0 0,-1 1 1 0 0,1 0-1 0 0,-1 0 1 0 0,0 0-1 0 0,1 0 1 0 0,-1 0-1 0 0,1 0 1 0 0,-1 0-1 0 0,0 0 1 0 0,1 0-1 0 0,-1 0 1 0 0,1 1-1 0 0,-1-1 1 0 0,1 0-1 0 0,-1 0 1 0 0,1 0-1 0 0,-1 1-4 0 0,-22 9 299 0 0,10-5-159 0 0,11-4-97 0 0,-1-1-1 0 0,1 1 0 0 0,-1 0 0 0 0,1-1 0 0 0,0 1 0 0 0,-1 0 0 0 0,1 1 0 0 0,0-1 0 0 0,0 0 1 0 0,0 1-1 0 0,0-1 0 0 0,0 1 0 0 0,0-1 0 0 0,0 1 0 0 0,1 0 0 0 0,-1 0 0 0 0,0 0 0 0 0,1 0 1 0 0,-2 2-43 0 0,0 0 92 0 0,0 1 0 0 0,0-1 0 0 0,1 0 1 0 0,-1 1-1 0 0,1 0 0 0 0,0-1 1 0 0,0 1-1 0 0,1 0 0 0 0,-1 0 1 0 0,1 0-1 0 0,0 0 0 0 0,0 1 0 0 0,1-1 1 0 0,0 0-1 0 0,0 0 0 0 0,0 0 1 0 0,0 1-1 0 0,1-1 0 0 0,0 3-92 0 0,0-5 17 0 0,-1 0 1 0 0,1 0-1 0 0,0 0 0 0 0,0 0 0 0 0,0 0 0 0 0,0-1 0 0 0,0 1 0 0 0,1 0 0 0 0,-1-1 1 0 0,1 1-1 0 0,0-1 0 0 0,0 0 0 0 0,0 1 0 0 0,0-1 0 0 0,0 0 0 0 0,0 0 0 0 0,0 0 0 0 0,1-1 1 0 0,-1 1-1 0 0,1-1 0 0 0,-1 1 0 0 0,1-1 0 0 0,0 0 0 0 0,-1 1 0 0 0,1-2 0 0 0,0 1 1 0 0,0 0-1 0 0,0 0 0 0 0,0-1 0 0 0,0 0 0 0 0,0 1 0 0 0,0-1 0 0 0,0 0 0 0 0,0-1 1 0 0,0 1-1 0 0,0 0 0 0 0,0-1-17 0 0,16-4 35 0 0,0-2 1 0 0,0 0-1 0 0,-1-1 1 0 0,1-1-1 0 0,-2 0 1 0 0,1-1-1 0 0,-2-1 1 0 0,1-1-36 0 0,-15 10-2 0 0,0-1 1 0 0,0 1 0 0 0,0 0-1 0 0,0-1 1 0 0,-1 0 0 0 0,1 1-1 0 0,-1-1 1 0 0,1 0 0 0 0,-1 0-1 0 0,0 1 1 0 0,0-1-1 0 0,0-2 2 0 0,0 3-11 0 0,-1 0-1 0 0,1 0 0 0 0,-1 0 0 0 0,0 0 0 0 0,0 0 0 0 0,0 0 1 0 0,0 0-1 0 0,0 0 0 0 0,0 0 0 0 0,0 0 0 0 0,-1 1 0 0 0,1-1 1 0 0,-1 0-1 0 0,1 0 0 0 0,-1 0 0 0 0,0 0 0 0 0,0 1 0 0 0,0-1 0 0 0,0-1 12 0 0,-11-19 88 0 0,0-2 116 0 0,11 23-200 0 0,0 0-1 0 0,1 1 1 0 0,-1-1 0 0 0,0 0 0 0 0,0 0 0 0 0,0 1 0 0 0,1-1-1 0 0,-1 0 1 0 0,0 1 0 0 0,0-1 0 0 0,0 1 0 0 0,0-1 0 0 0,0 1 0 0 0,0-1-1 0 0,0 1 1 0 0,0 0 0 0 0,0 0 0 0 0,-1-1 0 0 0,1 1 0 0 0,0 0 0 0 0,0 0-4 0 0,-10 1-28 0 0,0 1 1 0 0,1 0 0 0 0,-1 1 0 0 0,1 0 0 0 0,-7 3 27 0 0,6-1 40 0 0,-1 0 0 0 0,1 1 0 0 0,0 0 0 0 0,1 1 1 0 0,-1 1-1 0 0,1-1 0 0 0,1 1 0 0 0,0 1 1 0 0,0 0-1 0 0,0 0 0 0 0,1 1 0 0 0,-5 8-40 0 0,12-17 15 0 0,0 0-1 0 0,1 0 1 0 0,-1 0-1 0 0,1 0 1 0 0,-1 0-1 0 0,1 0 1 0 0,-1 1-1 0 0,1-1 1 0 0,0 0-1 0 0,-1 0 0 0 0,1 0 1 0 0,0 1-1 0 0,0-1 1 0 0,0 0-1 0 0,0 0 1 0 0,0 0-1 0 0,0 1 1 0 0,0-1-1 0 0,1 0 1 0 0,-1 0-1 0 0,0 0 1 0 0,1 1-1 0 0,-1-1 1 0 0,1 0-1 0 0,-1 0 1 0 0,1 0-1 0 0,-1 0 1 0 0,1 0-1 0 0,0 0 0 0 0,0 0 1 0 0,-1 0-1 0 0,1 0 1 0 0,0 0-1 0 0,0-1 1 0 0,0 2-15 0 0,1-1-2 0 0,0 0 0 0 0,0-1-1 0 0,-1 1 1 0 0,1 0 0 0 0,0-1 0 0 0,0 1 0 0 0,0-1-1 0 0,0 1 1 0 0,-1-1 0 0 0,1 0 0 0 0,0 0 0 0 0,0 0 0 0 0,0 0-1 0 0,0 0 1 0 0,0 0 0 0 0,0-1 0 0 0,0 1 0 0 0,-1-1 0 0 0,1 1-1 0 0,0-1 1 0 0,0 0 0 0 0,1 0 2 0 0,40-16 187 0 0,-35 14-185 0 0,1 0 1 0 0,-1 0 0 0 0,0 0-1 0 0,0-1 1 0 0,0-1 0 0 0,0 1-1 0 0,-1-1 1 0 0,1-1 0 0 0,1-1-3 0 0,-1-1-18 0 0,-4 4 58 0 0,0 1 1 0 0,0-2-1 0 0,0 1 1 0 0,0 0 0 0 0,-1-1-1 0 0,3-4-40 0 0,-5 8-18 0 0,-1 0 0 0 0,1 0 0 0 0,-1 0-1 0 0,0 0 1 0 0,1 0 0 0 0,-1 0-1 0 0,0 0 1 0 0,0 0 0 0 0,0 0 0 0 0,0 0-1 0 0,0-1 1 0 0,0 1 0 0 0,0 0 0 0 0,0 0-1 0 0,0 0 1 0 0,0 0 0 0 0,-1 0 0 0 0,1 0-1 0 0,0 0 1 0 0,-1 0 0 0 0,1 0-1 0 0,-1 0 1 0 0,1 0 0 0 0,-1 0 0 0 0,0 0-1 0 0,1 0 1 0 0,-1 1 0 0 0,0-1 0 0 0,1 0-1 0 0,-1 0 1 0 0,0 1 0 0 0,0-1 0 0 0,0 0-1 0 0,0 1 1 0 0,0-1 0 0 0,0 1 0 0 0,0-1-1 0 0,0 1 1 0 0,0-1 18 0 0,-59-29-3747 0 0,15 18-4386 0 0,19 5 1789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4:16.208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21 272 0 0,'28'-17'3300'0'0,"-17"13"-2087"0"0,-10 4-1188 0 0,-1 0 0 0 0,0 0 1 0 0,0 0-1 0 0,0 0 1 0 0,1 0-1 0 0,-1 0 0 0 0,0 1 1 0 0,0-1-1 0 0,0 0 1 0 0,0 0-1 0 0,1 0 0 0 0,-1 0 1 0 0,0 0-1 0 0,0 0 1 0 0,0 0-1 0 0,0 0 0 0 0,0 0 1 0 0,0 1-1 0 0,1-1 1 0 0,-1 0-1 0 0,0 0 0 0 0,0 0 1 0 0,0 0-1 0 0,0 0 1 0 0,0 1-1 0 0,0-1 1 0 0,0 0-1 0 0,0 0 0 0 0,0 0 1 0 0,0 0-1 0 0,0 1 1 0 0,1-1-1 0 0,-1 0 0 0 0,0 0 1 0 0,0 0-1 0 0,0 0 1 0 0,0 1-1 0 0,0-1 0 0 0,-1 0 1 0 0,1 0-1 0 0,0 0 1 0 0,0 1-1 0 0,0-1 0 0 0,0 0 1 0 0,0 0-1 0 0,0 0-25 0 0,-1 4 204 0 0,1 0 0 0 0,-1-1 0 0 0,1 1-1 0 0,0 0 1 0 0,0 0 0 0 0,0-1 0 0 0,1 1-1 0 0,-1 0 1 0 0,1 0 0 0 0,0-1 0 0 0,0 1-1 0 0,0-1 1 0 0,0 1 0 0 0,1-1 0 0 0,-1 1 0 0 0,1-1-1 0 0,0 0 1 0 0,0 1 0 0 0,0-1 0 0 0,1 0-1 0 0,-1-1 1 0 0,1 1 0 0 0,-1 0 0 0 0,3 0-204 0 0,-3-1 139 0 0,0-1 1 0 0,1 0-1 0 0,-1 1 1 0 0,0-1 0 0 0,1 0-1 0 0,0 0 1 0 0,-1-1-1 0 0,1 1 1 0 0,0-1 0 0 0,-1 1-1 0 0,1-1 1 0 0,1 0-140 0 0,-2 0 73 0 0,0-1 0 0 0,-1 1-1 0 0,1-1 1 0 0,0 1 0 0 0,-1-1 0 0 0,1 0 0 0 0,0 1 0 0 0,-1-1 0 0 0,1 0 0 0 0,-1 0-1 0 0,1-1 1 0 0,-1 1 0 0 0,0 0 0 0 0,1 0 0 0 0,-1-1 0 0 0,0 1 0 0 0,0 0 0 0 0,0-1-1 0 0,0 1 1 0 0,0-2-73 0 0,1 0 94 0 0,0 0 0 0 0,0 0 0 0 0,0 0 0 0 0,-1 0 0 0 0,1 0 0 0 0,-1 0 0 0 0,0-1 0 0 0,0 1-1 0 0,-1-1 1 0 0,1 1 0 0 0,-1-1 0 0 0,1-2-94 0 0,-1 5 36 0 0,0-1-1 0 0,-1 0 1 0 0,1 1-1 0 0,0-1 1 0 0,-1 0-1 0 0,1 1 1 0 0,-1-1-1 0 0,0 1 1 0 0,1-1-1 0 0,-1 1 1 0 0,0-1-1 0 0,0 1 1 0 0,0 0-1 0 0,0-1 1 0 0,0 1-1 0 0,0 0 1 0 0,0 0-1 0 0,0 0 1 0 0,-1 0-1 0 0,1 0 1 0 0,0 0 0 0 0,-1 0-1 0 0,1 0 1 0 0,-1 0-1 0 0,1 1 1 0 0,-1-1-1 0 0,0 0-35 0 0,1 1 34 0 0,-1 0 0 0 0,1-1 0 0 0,0 1 0 0 0,-1 0 0 0 0,1 0 0 0 0,-1 0 0 0 0,1 0 1 0 0,0 0-1 0 0,-1 1 0 0 0,1-1 0 0 0,0 0 0 0 0,-1 0 0 0 0,1 1 0 0 0,0-1 0 0 0,-1 1 0 0 0,1 0 0 0 0,0-1 0 0 0,0 1 0 0 0,0 0 0 0 0,0-1 0 0 0,0 1 0 0 0,-1 0 0 0 0,1 0 0 0 0,1 0 0 0 0,-1 0 0 0 0,0 0 0 0 0,0 0 0 0 0,0 0 1 0 0,0 1-1 0 0,1-1 0 0 0,-1 0 0 0 0,1 0 0 0 0,-1 1 0 0 0,0 0-34 0 0,0 0 60 0 0,1 0 0 0 0,-1-1 0 0 0,0 1 1 0 0,1 0-1 0 0,-1 0 0 0 0,1 0 0 0 0,-1 0 1 0 0,1 0-1 0 0,0 0 0 0 0,0 0 0 0 0,0 0 0 0 0,0 0 1 0 0,0 0-1 0 0,0 0 0 0 0,1 0 0 0 0,-1 0 1 0 0,0 0-1 0 0,1-1 0 0 0,0 1 0 0 0,0 0 0 0 0,-1 0 1 0 0,1 0-1 0 0,0-1 0 0 0,0 1 0 0 0,1 1-60 0 0,0-1 43 0 0,-1-1 1 0 0,0 1-1 0 0,1 0 0 0 0,0-1 0 0 0,-1 1 0 0 0,1-1 0 0 0,0 0 0 0 0,-1 0 0 0 0,1 0 0 0 0,0 0 0 0 0,0 0 1 0 0,0 0-1 0 0,0 0 0 0 0,0 0 0 0 0,0-1 0 0 0,0 1 0 0 0,0-1 0 0 0,0 1 0 0 0,1-1 0 0 0,-1 0 0 0 0,0 0 0 0 0,0 0 1 0 0,0 0-1 0 0,0 0 0 0 0,1-1 0 0 0,-1 1 0 0 0,0-1 0 0 0,0 1 0 0 0,0-1 0 0 0,0 0 0 0 0,0 0 0 0 0,0 0 1 0 0,0 0-1 0 0,0 0 0 0 0,-1 0 0 0 0,1 0 0 0 0,0-1 0 0 0,-1 1 0 0 0,1-1 0 0 0,-1 1 0 0 0,2-2-43 0 0,0 0 58 0 0,0 0-1 0 0,0 0 1 0 0,0 0-1 0 0,-1 0 1 0 0,1 0-1 0 0,-1-1 1 0 0,0 1-1 0 0,0-1 1 0 0,0 0-58 0 0,-1 2-94 0 0,-1 1 0 0 0,1-1 0 0 0,-1 0 0 0 0,1 1 0 0 0,-1-1 0 0 0,0 0 0 0 0,1 1 0 0 0,-1-1 0 0 0,0 0 0 0 0,0 0 1 0 0,-1 1-1 0 0,1-1 0 0 0,0 0 0 0 0,0 1 0 0 0,-1-1 0 0 0,1 0 0 0 0,-1 1 0 0 0,0-1 0 0 0,1 1 0 0 0,-1-1 0 0 0,0 0 94 0 0,1 2-151 0 0,0 0 0 0 0,-1-1 0 0 0,1 1 0 0 0,0 0 0 0 0,-1-1 0 0 0,1 1 0 0 0,0 0 0 0 0,-1-1 0 0 0,1 1-1 0 0,0 0 1 0 0,-1 0 0 0 0,1 0 0 0 0,0-1 0 0 0,-1 1 0 0 0,1 0 0 0 0,-1 0 0 0 0,1 0 0 0 0,-1 0 0 0 0,1 0-1 0 0,0 0 1 0 0,-1 0 0 0 0,1 0 0 0 0,-1 0 0 0 0,1 0 0 0 0,-1 0 0 0 0,1 0 0 0 0,0 0 0 0 0,-1 0 0 0 0,1 0 0 0 0,-1 0-1 0 0,1 0 1 0 0,0 0 0 0 0,-1 1 0 0 0,1-1 0 0 0,-1 0 0 0 0,1 0 0 0 0,0 1 151 0 0,-16 10-5637 0 0,11-7 3160 0 0,-13 7-2776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4:17.069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31 79 3929 0 0,'9'13'3491'0'0,"-3"-3"-948"0"0,-6-9-2466 0 0,-1 0-1 0 0,1 0 1 0 0,0 0 0 0 0,-1 0-1 0 0,1-1 1 0 0,-1 1 0 0 0,1 0-1 0 0,-1 0 1 0 0,1 0 0 0 0,-1 0-1 0 0,0-1 1 0 0,1 1 0 0 0,-1 0-1 0 0,0 0 1 0 0,0-1-77 0 0,-1 4 105 0 0,0-1 0 0 0,0 1 0 0 0,0 0 0 0 0,0 0 0 0 0,1-1 0 0 0,0 1 0 0 0,0 0 0 0 0,0 0 0 0 0,0 0 0 0 0,1 0 1 0 0,-1 1-1 0 0,1-1 0 0 0,0 0 0 0 0,0 0 0 0 0,1 0 0 0 0,-1 0 0 0 0,1 2-105 0 0,1-5 61 0 0,-1 0 0 0 0,1 0 0 0 0,-1 0-1 0 0,1-1 1 0 0,0 1 0 0 0,-1 0 0 0 0,1-1 0 0 0,0 1 0 0 0,0-1 0 0 0,0 1 0 0 0,-1-1 0 0 0,1 0 0 0 0,0 0 0 0 0,0 0 0 0 0,0 0 0 0 0,0 0-1 0 0,-1 0 1 0 0,1 0 0 0 0,1-1-61 0 0,6-3 144 0 0,1-1 0 0 0,-1-1-1 0 0,0 0 1 0 0,0 0-1 0 0,0 0 1 0 0,0-2-144 0 0,-7 5 78 0 0,1 0 0 0 0,0-1-1 0 0,-1 1 1 0 0,0-1 0 0 0,0 0 0 0 0,0 0 0 0 0,0 0-1 0 0,-1 1 1 0 0,1-3-78 0 0,-2 6 15 0 0,1-1-1 0 0,-1 0 0 0 0,0 0 1 0 0,1 0-1 0 0,-1 0 1 0 0,0 0-1 0 0,0 0 0 0 0,0 0 1 0 0,0 1-1 0 0,0-1 1 0 0,0 0-1 0 0,0 0 0 0 0,0 0 1 0 0,0 0-1 0 0,0 0 1 0 0,0 0-1 0 0,0 0 0 0 0,-1 0 1 0 0,1 1-1 0 0,0-1 1 0 0,-1 0-1 0 0,1 0 0 0 0,-1 0 1 0 0,1 0-1 0 0,-1 1 0 0 0,1-1 1 0 0,-1 0-1 0 0,1 1 1 0 0,-1-1-1 0 0,0 0 0 0 0,0 1 1 0 0,1-1-1 0 0,-1 1 1 0 0,0-1-1 0 0,0 1 0 0 0,1-1 1 0 0,-1 1-1 0 0,0-1 1 0 0,0 1-1 0 0,0 0 0 0 0,0 0 1 0 0,0-1-1 0 0,0 1 0 0 0,0 0-14 0 0,-4 1 38 0 0,0-1 0 0 0,1 1-1 0 0,-1 0 1 0 0,0 1-1 0 0,0-1 1 0 0,1 1 0 0 0,-1 0-1 0 0,1 0 1 0 0,0 1-1 0 0,-1-1 1 0 0,1 1-1 0 0,0 0 1 0 0,-1 1-38 0 0,-10 5 142 0 0,12-6-115 0 0,0 0-1 0 0,0 0 0 0 0,-1 0 1 0 0,2 0-1 0 0,-1 0 0 0 0,0 0 0 0 0,1 1 1 0 0,-1-1-1 0 0,1 1 0 0 0,0 0 1 0 0,-1 2-27 0 0,2-5 21 0 0,1 0 0 0 0,-1 0 0 0 0,0 1 0 0 0,1-1 0 0 0,-1 0 1 0 0,1 0-1 0 0,0 1 0 0 0,-1-1 0 0 0,1 0 0 0 0,0 1 0 0 0,0-1 0 0 0,-1 0 1 0 0,1 0-1 0 0,0 1 0 0 0,0-1 0 0 0,1 0 0 0 0,-1 1 0 0 0,0-1 0 0 0,0 0 1 0 0,1 1-1 0 0,-1-1 0 0 0,1 0 0 0 0,-1 0 0 0 0,1 1 0 0 0,-1-1 1 0 0,1 0-1 0 0,0 0 0 0 0,-1 0 0 0 0,1 0 0 0 0,0 0 0 0 0,0 0 0 0 0,0 0 1 0 0,0 0-1 0 0,0 0 0 0 0,1 0-21 0 0,3 0 37 0 0,0-1 0 0 0,0 0-1 0 0,0-1 1 0 0,0 1 0 0 0,0-1 0 0 0,0 0 0 0 0,0 0 0 0 0,-1-1 0 0 0,1 1-1 0 0,0-1 1 0 0,3-2-37 0 0,56-32 587 0 0,-58 32-514 0 0,-1 0 1 0 0,0 0-1 0 0,0 0 1 0 0,0-1-1 0 0,-1 1 1 0 0,1-1-1 0 0,-1 0 1 0 0,0-1 0 0 0,3-4-74 0 0,-6 8 28 0 0,-1 0 1 0 0,1 0-1 0 0,0 0 1 0 0,-1 0-1 0 0,1 0 1 0 0,-1 0-1 0 0,1-1 1 0 0,-1 1-1 0 0,0 0 1 0 0,0 0-1 0 0,0 0 1 0 0,0 0 0 0 0,0 0-1 0 0,-1-1 1 0 0,1 1-1 0 0,-1 0 1 0 0,1 0-1 0 0,-1 0 1 0 0,0 0-1 0 0,0 0 1 0 0,0 0-1 0 0,0 0 1 0 0,0 1-1 0 0,0-1 1 0 0,0 0 0 0 0,-1 0-1 0 0,1 1 1 0 0,-1-1-1 0 0,0 0-28 0 0,-6-5-127 0 0,1 1-1 0 0,-1 0 0 0 0,0 1 1 0 0,0 0-1 0 0,-8-4 128 0 0,12 8-281 0 0,1-1 1 0 0,-1 1-1 0 0,1 0 1 0 0,-1 0-1 0 0,0 0 1 0 0,0 1-1 0 0,1-1 1 0 0,-1 1 0 0 0,0 0-1 0 0,0 0 1 0 0,1 0-1 0 0,-1 1 1 0 0,0-1-1 0 0,0 1 1 0 0,1 0-1 0 0,-1 0 281 0 0,-28 4-5941 0 0,-4-10-2081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4:26.286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10 119 1528 0 0,'1'8'1275'0'0,"0"0"-349"0"0,0 1 1 0 0,0 0 0 0 0,1 0-1 0 0,0 0 1 0 0,1 1-927 0 0,-3-9 77 0 0,1 0-1 0 0,-1 0 0 0 0,0 0 1 0 0,1 0-1 0 0,-1 0 0 0 0,1 1 1 0 0,0-2-1 0 0,-1 1 1 0 0,1 0-1 0 0,0 0 0 0 0,-1 0 1 0 0,1 0-1 0 0,0 0 0 0 0,0 0 1 0 0,0-1-1 0 0,0 1 0 0 0,0 0 1 0 0,0-1-1 0 0,0 1 1 0 0,0-1-1 0 0,0 1 0 0 0,0-1 1 0 0,0 1-1 0 0,0-1 0 0 0,0 0 1 0 0,0 1-1 0 0,1-1 1 0 0,-1 0-1 0 0,0 0 0 0 0,0 0 1 0 0,0 0-1 0 0,0 0 0 0 0,1 0 1 0 0,-1 0-1 0 0,0-1 0 0 0,0 1 1 0 0,0 0-1 0 0,1-1-76 0 0,7-2 224 0 0,-1-1 1 0 0,-1 1-1 0 0,1-1 0 0 0,0-1 0 0 0,-1 0 0 0 0,0 0 1 0 0,0 0-1 0 0,0-1 0 0 0,-1 0 0 0 0,0 0 0 0 0,0-1 1 0 0,0 1-1 0 0,-1-1 0 0 0,0-1 0 0 0,-1 1 0 0 0,1-1 1 0 0,-1 1-1 0 0,1-6-224 0 0,-4 10 71 0 0,0 0 0 0 0,-1 1 1 0 0,1-1-1 0 0,-1 0 1 0 0,1 0-1 0 0,-1-1 0 0 0,0 1 1 0 0,0 0-1 0 0,-1 0 0 0 0,1 0 1 0 0,-1 0-1 0 0,1 0 0 0 0,-1 1 1 0 0,0-1-1 0 0,0 0 1 0 0,0 0-1 0 0,0 0 0 0 0,-1 1 1 0 0,1-1-1 0 0,-1 0 0 0 0,0 1 1 0 0,0-1-1 0 0,0 1-71 0 0,1 1 12 0 0,0-1 1 0 0,-1 1-1 0 0,1-1 0 0 0,-1 1 0 0 0,0 0 1 0 0,1 0-1 0 0,-1 0 0 0 0,0 0 0 0 0,0 0 1 0 0,0 0-1 0 0,1 0 0 0 0,-1 0 0 0 0,0 1 1 0 0,0-1-1 0 0,0 1 0 0 0,0 0 0 0 0,0-1 1 0 0,-1 1-1 0 0,1 0 0 0 0,0 0 0 0 0,0 0 1 0 0,0 1-1 0 0,0-1 0 0 0,0 0 0 0 0,0 1 1 0 0,0-1-1 0 0,0 1 0 0 0,0 0 0 0 0,1 0 1 0 0,-1 0-1 0 0,0 0 0 0 0,0 0 0 0 0,0 0 1 0 0,0 0-13 0 0,-26 28 400 0 0,15-15-232 0 0,7-8-43 0 0,1 0 0 0 0,-1 1 0 0 0,1-1 0 0 0,1 1 0 0 0,-1 0 0 0 0,1 0 0 0 0,1 1 0 0 0,-1-1 0 0 0,1 1 0 0 0,0 0 0 0 0,1 0 0 0 0,0 0 0 0 0,0 0 0 0 0,1 0 0 0 0,0 0 0 0 0,0 0 0 0 0,1 1 0 0 0,0-1 0 0 0,1 0 0 0 0,0 1 0 0 0,0-1 0 0 0,1 2-125 0 0,-2-8 34 0 0,1-1 0 0 0,-1 1 1 0 0,1 0-1 0 0,0 0 1 0 0,-1-1-1 0 0,1 1 1 0 0,0 0-1 0 0,0-1 0 0 0,0 1 1 0 0,0-1-1 0 0,0 0 1 0 0,1 1-1 0 0,-1-1 0 0 0,0 0 1 0 0,1 1-1 0 0,0-1-34 0 0,-1 0 10 0 0,0-1 1 0 0,0 1-1 0 0,0-1 0 0 0,0 0 0 0 0,0 1 0 0 0,1-1 0 0 0,-1 0 0 0 0,0 0 1 0 0,0 0-1 0 0,1 0 0 0 0,-1 0 0 0 0,0 0 0 0 0,0 0 0 0 0,0 0 0 0 0,1 0 0 0 0,-1 0 1 0 0,0-1-1 0 0,1 1-10 0 0,4-3 4 0 0,1-1 0 0 0,-1 1 0 0 0,0-1 0 0 0,0 0-1 0 0,0 0 1 0 0,0-1 0 0 0,0 0-4 0 0,7-5 132 0 0,30-24 101 0 0,-40 31-224 0 0,1 0 1 0 0,-1 0-1 0 0,0 0 1 0 0,0 0-1 0 0,0-1 1 0 0,-1 1-1 0 0,0-1 1 0 0,1 1-1 0 0,-1-1 1 0 0,1-2-10 0 0,-3 1 4 0 0,1 0-1 0 0,-1 1 1 0 0,0-1 0 0 0,0 0 0 0 0,0 0 0 0 0,-1-3-4 0 0,0-16 165 0 0,1 23-156 0 0,0 1 0 0 0,0-1 0 0 0,0 1 0 0 0,0-1 0 0 0,0 1 0 0 0,0-1-1 0 0,0 1 1 0 0,0-1 0 0 0,-1 1 0 0 0,1-1 0 0 0,0 1 0 0 0,0-1 0 0 0,-1 1 0 0 0,1-1 0 0 0,0 1 0 0 0,-1 0 0 0 0,1-1 0 0 0,0 1 0 0 0,-1-1 0 0 0,1 1 0 0 0,0 0 0 0 0,-1-1 0 0 0,1 1 0 0 0,-1 0 0 0 0,1 0-1 0 0,-1-1 1 0 0,1 1-9 0 0,-21-6 41 0 0,16 5-53 0 0,0 0 1 0 0,0 1-1 0 0,0 0 0 0 0,0 0 0 0 0,0 0 0 0 0,0 0 1 0 0,0 1-1 0 0,-1 0 12 0 0,2 1 10 0 0,0 0 0 0 0,0 0 1 0 0,0 0-1 0 0,0 1 0 0 0,0-1 0 0 0,1 1 1 0 0,-1 0-1 0 0,1 0 0 0 0,-1 0 1 0 0,1 1-1 0 0,0-1 0 0 0,1 1 0 0 0,-1 0 1 0 0,1 0-1 0 0,-1 0 0 0 0,1 0 0 0 0,0 1-10 0 0,-3 5 38 0 0,1 0 0 0 0,0 1 0 0 0,1-1 1 0 0,0 1-1 0 0,0 0 0 0 0,0 11-38 0 0,3-21 3 0 0,0 0 0 0 0,-1 0 1 0 0,1 1-1 0 0,0-1 1 0 0,1 0-1 0 0,-1 0 0 0 0,0 0 1 0 0,0 0-1 0 0,0 1 0 0 0,1-1 1 0 0,-1 0-1 0 0,0 0 1 0 0,1 0-1 0 0,-1 0 0 0 0,1 0 1 0 0,0 0-1 0 0,-1 0 1 0 0,1 0-1 0 0,0 0 0 0 0,0 0 1 0 0,-1 0-1 0 0,1 0 0 0 0,0-1 1 0 0,0 1-1 0 0,0 0 1 0 0,0-1-1 0 0,0 1 0 0 0,0 0 1 0 0,0-1-1 0 0,0 1 1 0 0,0-1-1 0 0,0 0 0 0 0,0 1 1 0 0,1-1-1 0 0,-1 0-3 0 0,1 1 5 0 0,0-1 0 0 0,0 0-1 0 0,0 1 1 0 0,0-1 0 0 0,0 0 0 0 0,0 0 0 0 0,0-1-1 0 0,0 1 1 0 0,0 0 0 0 0,0-1 0 0 0,-1 1-1 0 0,1-1 1 0 0,0 1 0 0 0,0-1 0 0 0,0 0 0 0 0,0 0-1 0 0,-1 0 1 0 0,1 0 0 0 0,1-1-5 0 0,35-24 60 0 0,-30 21-25 0 0,0 1 0 0 0,-1-1 0 0 0,0-1 0 0 0,0 1 0 0 0,0-2-35 0 0,-3 4-23 0 0,-2 0 1 0 0,1 0-1 0 0,0 0 1 0 0,0-1-1 0 0,-1 1 1 0 0,0-1 0 0 0,0 1-1 0 0,0-1 1 0 0,0 0-1 0 0,-1 0 1 0 0,2-3 22 0 0,-3 4 32 0 0,1 0 1 0 0,-1 0 0 0 0,0 0-1 0 0,0 0 1 0 0,0 0-1 0 0,0 0 1 0 0,-1-1 0 0 0,1 1-1 0 0,-1 0 1 0 0,0 0-1 0 0,0 0 1 0 0,0 1 0 0 0,0-1-1 0 0,0 0 1 0 0,-1 0-1 0 0,-1-2-32 0 0,-3-7 5 0 0,6 11-5 0 0,0 0 0 0 0,0 0 0 0 0,-1 0-1 0 0,1 0 1 0 0,-1 0 0 0 0,1 0 0 0 0,-1 0-1 0 0,0 0 1 0 0,1 0 0 0 0,-1 0 0 0 0,0 0-1 0 0,0 0 1 0 0,1 0 0 0 0,-1 0 0 0 0,0 1-1 0 0,0-1 1 0 0,0 0 0 0 0,0 1 0 0 0,0-1 0 0 0,0 1-1 0 0,0-1 1 0 0,0 1 0 0 0,0-1 0 0 0,0 1-1 0 0,-1 0 1 0 0,1-1 0 0 0,0 1 0 0 0,0 0-1 0 0,0 0 1 0 0,0 0 0 0 0,0 0 0 0 0,-1 0-1 0 0,1 0 1 0 0,0 0 0 0 0,0 0 0 0 0,0 1-1 0 0,-1-1 1 0 0,-4 1-342 0 0,0 1-1 0 0,0-1 0 0 0,0 1 1 0 0,0 0-1 0 0,0 1 0 0 0,0-1 0 0 0,1 1 1 0 0,-1 0-1 0 0,1 1 0 0 0,0-1 0 0 0,0 1 1 0 0,0 0-1 0 0,1 0 0 0 0,-1 1 0 0 0,1-1 1 0 0,0 1-1 0 0,0 0 0 0 0,1 0 0 0 0,-3 4 343 0 0,6-8-334 0 0,-1 0 0 0 0,1 0-1 0 0,-1-1 1 0 0,1 1 0 0 0,0 0-1 0 0,0 0 1 0 0,-1-1 0 0 0,1 1-1 0 0,0 0 1 0 0,0 0-1 0 0,0 0 1 0 0,-1-1 0 0 0,1 1-1 0 0,0 0 1 0 0,0 0 0 0 0,1 0-1 0 0,-1 0 1 0 0,0-1 0 0 0,0 1-1 0 0,0 0 1 0 0,0 0 0 0 0,1 0-1 0 0,-1 0 335 0 0,1 1-1226 0 0,0 5-5377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3:58.948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271 3007 5105 0 0,'-5'29'2560'0'0,"3"-17"-1794"0"0,-1 1 0 0 0,2-1 1 0 0,0 1-1 0 0,0 12-766 0 0,1-23 53 0 0,0 1-1 0 0,0-1 1 0 0,1 0 0 0 0,-1 1 0 0 0,1-1 0 0 0,-1 0-1 0 0,1 1 1 0 0,0-1 0 0 0,0 0 0 0 0,0 0-1 0 0,0 1 1 0 0,0-1 0 0 0,1 0 0 0 0,-1 0-1 0 0,0 0 1 0 0,1-1 0 0 0,0 1 0 0 0,-1 0-1 0 0,1 0 1 0 0,0-1 0 0 0,0 1 0 0 0,0-1 0 0 0,0 0-1 0 0,0 1 1 0 0,0-1 0 0 0,0 0 0 0 0,1 0-53 0 0,5 0 25 0 0,0 1 1 0 0,1-1-1 0 0,-1-1 1 0 0,1 0-1 0 0,-1 0 1 0 0,1 0-1 0 0,-1-1 0 0 0,0-1 1 0 0,1 1-26 0 0,-2-1 8 0 0,-1 0-1 0 0,1 0 1 0 0,0-1-1 0 0,-1 0 1 0 0,0 0 0 0 0,1-1-1 0 0,-1 1 1 0 0,0-1-1 0 0,-1 0 1 0 0,1-1 0 0 0,-1 0-1 0 0,0 1 1 0 0,0-2 0 0 0,0 1-8 0 0,6-8 162 0 0,-1 0 0 0 0,0-1 1 0 0,-1 0-1 0 0,0 0 1 0 0,1-5-163 0 0,-8 13 107 0 0,1 0 0 0 0,-1 0 0 0 0,0-1 0 0 0,0 1 0 0 0,0-1 0 0 0,-1 1 0 0 0,0-1 0 0 0,-1 1 0 0 0,1-1 0 0 0,-1 0 0 0 0,-1 1 0 0 0,1-1-1 0 0,-1 0 1 0 0,-1-2-107 0 0,1 5 57 0 0,1 1 0 0 0,-1 0 0 0 0,0 0-1 0 0,-1 0 1 0 0,1 0 0 0 0,-1 0 0 0 0,1 0-1 0 0,-1 0 1 0 0,0 0 0 0 0,0 1 0 0 0,0-1-1 0 0,0 1 1 0 0,0-1 0 0 0,-1 1 0 0 0,1 0-1 0 0,-1 0 1 0 0,1 0 0 0 0,-1 0 0 0 0,0 0-1 0 0,0 1 1 0 0,0-1 0 0 0,0 1 0 0 0,0 0-1 0 0,0 0 1 0 0,0 0 0 0 0,-1 0 0 0 0,1 1-1 0 0,0-1 1 0 0,-1 1-57 0 0,1 0 42 0 0,0 1 0 0 0,0-1 0 0 0,0 1 0 0 0,0 0 0 0 0,0 0 0 0 0,0 0 0 0 0,0 1 0 0 0,0-1 0 0 0,0 1 0 0 0,0-1 0 0 0,1 1 0 0 0,-1 0 0 0 0,1 0 0 0 0,-1 0 0 0 0,1 1 0 0 0,0-1 0 0 0,-2 3-42 0 0,-7 4 153 0 0,0 3-24 0 0,1 0-1 0 0,-1 0 1 0 0,2 1 0 0 0,0 0-1 0 0,0 0 1 0 0,2 1-1 0 0,-1 0 1 0 0,2 1 0 0 0,0 0-1 0 0,1 0 1 0 0,-2 6-129 0 0,5-12 73 0 0,0 1 0 0 0,0-1 0 0 0,1 1 0 0 0,1 0 0 0 0,-1-1 0 0 0,2 1 0 0 0,-1 0 0 0 0,1-1 0 0 0,1 1 0 0 0,-1 0 0 0 0,2-1 0 0 0,2 8-73 0 0,-4-15 9 0 0,0-1 1 0 0,0 1-1 0 0,0 0 0 0 0,1 0 0 0 0,-1-1 0 0 0,1 1 0 0 0,-1-1 0 0 0,1 1 1 0 0,0-1-1 0 0,-1 1 0 0 0,1-1 0 0 0,0 0 0 0 0,0 0 0 0 0,0 0 1 0 0,0 0-1 0 0,0 0 0 0 0,0-1 0 0 0,0 1 0 0 0,0 0 0 0 0,0-1 1 0 0,0 0-1 0 0,0 1 0 0 0,1-1 0 0 0,-1 0 0 0 0,0 0 0 0 0,0 0 0 0 0,0-1 1 0 0,0 1-1 0 0,1 0 0 0 0,-1-1-9 0 0,6 0 31 0 0,0 0 0 0 0,0-1 1 0 0,0 0-1 0 0,0 0 0 0 0,0-1 0 0 0,-1 0 1 0 0,3-1-32 0 0,0-2 34 0 0,0 0 0 0 0,-1 0 0 0 0,0-1 0 0 0,0 0 0 0 0,0-1 0 0 0,-1 0 0 0 0,0 0 0 0 0,-1-1 0 0 0,0 1 1 0 0,0-2-1 0 0,-1 1 0 0 0,0-1 0 0 0,0 0 0 0 0,-1 0 0 0 0,-1-1 0 0 0,3-8-34 0 0,-1-4 24 0 0,-3 15 4 0 0,0-1 0 0 0,-1-1 0 0 0,-1 1 0 0 0,1-7-28 0 0,-2 13 0 0 0,0 1 1 0 0,0-1-1 0 0,0 0 1 0 0,-1 1-1 0 0,1-1 1 0 0,-1 0 0 0 0,1 1-1 0 0,-1-1 1 0 0,0 1-1 0 0,0-1 1 0 0,0 1-1 0 0,-1-1 1 0 0,1 1-1 0 0,0 0 1 0 0,-1 0-1 0 0,0 0 1 0 0,1 0-1 0 0,-2-1 0 0 0,1 0-2 0 0,-1 1 0 0 0,1 0-1 0 0,-1 0 1 0 0,0 0 0 0 0,0 1-1 0 0,0-1 1 0 0,0 1-1 0 0,0 0 1 0 0,0-1 0 0 0,0 1-1 0 0,0 0 1 0 0,0 1 0 0 0,0-1-1 0 0,-1 1 1 0 0,1-1-1 0 0,0 1 1 0 0,0 0 0 0 0,-1 0-1 0 0,1 0 1 0 0,0 1-1 0 0,-1-1 1 0 0,1 1 0 0 0,-2 0 2 0 0,1 1 1 0 0,0-1 1 0 0,0 1-1 0 0,1-1 1 0 0,-1 1 0 0 0,0 0-1 0 0,0 0 1 0 0,1 1-1 0 0,0-1 1 0 0,-1 1-1 0 0,1 0 1 0 0,0 0-1 0 0,0 0 1 0 0,0 0 0 0 0,1 0-1 0 0,-1 1 1 0 0,1-1-1 0 0,0 1 1 0 0,-2 3-2 0 0,-16 31 45 0 0,-7 16-56 0 0,25-49 20 0 0,0 0 0 0 0,1 0 0 0 0,0 0 0 0 0,0 0 0 0 0,0 0 0 0 0,0 1 0 0 0,1-1 0 0 0,0 0 0 0 0,0 0 0 0 0,1 3-9 0 0,0-2 39 0 0,-1 0 0 0 0,1 0 1 0 0,1 0-1 0 0,-1 0 0 0 0,1-1 1 0 0,3 6-40 0 0,-4-9 5 0 0,0 0-1 0 0,0 0 1 0 0,0-1 0 0 0,0 1 0 0 0,1-1 0 0 0,-1 1-1 0 0,0-1 1 0 0,1 0 0 0 0,0 0 0 0 0,-1 1 0 0 0,1-1 0 0 0,0 0-1 0 0,-1 0 1 0 0,1 0 0 0 0,0-1 0 0 0,0 1 0 0 0,0 0-1 0 0,0-1 1 0 0,0 1 0 0 0,0-1 0 0 0,0 0 0 0 0,0 0 0 0 0,1 1-5 0 0,4-1 4 0 0,-1-1 0 0 0,1 1 1 0 0,-1-1-1 0 0,1 0 0 0 0,-1-1 1 0 0,1 0-1 0 0,-1 0 0 0 0,0 0 1 0 0,0 0-1 0 0,0-1 1 0 0,2-1-5 0 0,15-9 98 0 0,0-1 0 0 0,3-4-98 0 0,-21 14 30 0 0,60-44 161 0 0,-57 41-175 0 0,-1 1 0 0 0,0-1 1 0 0,-1-1-1 0 0,0 1 0 0 0,0-1 0 0 0,0 0 0 0 0,0-3-16 0 0,-4 7 4 0 0,-1-1 0 0 0,1 1 1 0 0,-1 0-1 0 0,0-1 0 0 0,-1 1 0 0 0,1-1 0 0 0,-1 1 0 0 0,1-1 0 0 0,-1 0 0 0 0,-1 1 0 0 0,1-1 0 0 0,-1 1 0 0 0,0-1 0 0 0,0 1 0 0 0,0-1 0 0 0,0 1 0 0 0,-1 0 0 0 0,0 0 1 0 0,0 0-1 0 0,0 0 0 0 0,-1-2-4 0 0,1 3 10 0 0,-1 1-1 0 0,1-1 1 0 0,0 1 0 0 0,-1 0 0 0 0,0 0 0 0 0,1 0 0 0 0,-1 0 0 0 0,0 0 0 0 0,0 1-1 0 0,0-1 1 0 0,0 1 0 0 0,0 0 0 0 0,0 0 0 0 0,-1 0 0 0 0,1 0 0 0 0,-1 0-10 0 0,-1 0 18 0 0,-1 0 1 0 0,1 1 0 0 0,-1-1 0 0 0,1 1-1 0 0,-1 0 1 0 0,0 1 0 0 0,1-1 0 0 0,-1 1-1 0 0,-4 1-18 0 0,-5 3-66 0 0,0 1 0 0 0,1 0 0 0 0,-1 1 0 0 0,1 0-1 0 0,1 2 1 0 0,-1-1 0 0 0,-5 6 66 0 0,10-7-736 0 0,1 1 0 0 0,0-1 1 0 0,0 1-1 0 0,0 1 0 0 0,1 0 0 0 0,-5 7 736 0 0,12-15-337 0 0,-1 0 0 0 0,1 0 0 0 0,-1 0 0 0 0,1 0 0 0 0,0 0 0 0 0,-1 0 0 0 0,1 0 1 0 0,0 0-1 0 0,0 0 0 0 0,0 0 0 0 0,0 0 0 0 0,0 0 0 0 0,0 0 0 0 0,0 0 0 0 0,0 0 0 0 0,0 0 0 0 0,0 0 0 0 0,0 0 0 0 0,1 0 0 0 0,-1 0 0 0 0,0 0 0 0 0,1 0 0 0 0,-1 0 0 0 0,1-1 1 0 0,-1 1-1 0 0,1 0 0 0 0,0 0 0 0 0,-1 0 0 0 0,1-1 0 0 0,0 1 0 0 0,-1 0 0 0 0,1 0 0 0 0,0-1 0 0 0,0 1 0 0 0,0-1 0 0 0,-1 1 0 0 0,1-1 0 0 0,0 1 0 0 0,0-1 0 0 0,0 0 0 0 0,0 1 1 0 0,0-1-1 0 0,1 0 337 0 0,-2 0-124 0 0,1 0 0 0 0,-1 0 0 0 0,1 0 0 0 0,-1 0 0 0 0,0 0 0 0 0,1 0 1 0 0,-1 0-1 0 0,1 0 0 0 0,-1 0 0 0 0,1 0 0 0 0,-1-1 0 0 0,0 1 1 0 0,1 0-1 0 0,-1 0 0 0 0,1 0 0 0 0,-1-1 0 0 0,0 1 0 0 0,1 0 0 0 0,-1-1 1 0 0,0 1-1 0 0,1 0 0 0 0,-1-1 0 0 0,0 1 124 0 0</inkml:trace>
  <inkml:trace contextRef="#ctx0" brushRef="#br0" timeOffset="838">2108 2082 1368 0 0,'-3'1'351'0'0,"0"1"1"0"0,0-1-1 0 0,0 0 0 0 0,0 1 0 0 0,1 0 0 0 0,-1-1 0 0 0,0 1 0 0 0,1 0 0 0 0,-1 1 0 0 0,1-1 1 0 0,0 0-1 0 0,-1 1 0 0 0,1-1 0 0 0,0 1 0 0 0,1-1 0 0 0,-1 1 0 0 0,0 0 0 0 0,1 0 0 0 0,0 0 1 0 0,-1 0-1 0 0,1 0 0 0 0,0 0 0 0 0,1 0 0 0 0,-1 1 0 0 0,0 0-351 0 0,2-1 124 0 0,0 0 0 0 0,-1 0-1 0 0,1-1 1 0 0,0 1 0 0 0,1 0 0 0 0,-1-1-1 0 0,0 1 1 0 0,1-1 0 0 0,-1 1 0 0 0,1-1 0 0 0,0 0-1 0 0,0 0 1 0 0,0 0 0 0 0,0 0 0 0 0,0 0-1 0 0,0 0 1 0 0,1-1 0 0 0,-1 1 0 0 0,0-1-1 0 0,2 1-123 0 0,-1-1 139 0 0,0 0 0 0 0,0 0 0 0 0,-1 0 0 0 0,1-1 0 0 0,0 1 0 0 0,0-1 0 0 0,0 0 0 0 0,0 0 0 0 0,0 0 0 0 0,0 0 0 0 0,0 0 0 0 0,1-1-139 0 0,1-1 222 0 0,0 0 1 0 0,0 0-1 0 0,0 0 1 0 0,0-1-1 0 0,0 0 1 0 0,-1 0-1 0 0,2-1-222 0 0,8-4 53 0 0,-11 6 12 0 0,1 1 0 0 0,-1-1-1 0 0,0 0 1 0 0,1 0-1 0 0,-1 0 1 0 0,0 0-1 0 0,-1-1 1 0 0,1 1 0 0 0,0-1-1 0 0,-1 0 1 0 0,1 0-1 0 0,0-1-64 0 0,20-48 818 0 0,-32 26-505 0 0,8 24-303 0 0,-14-27 66 0 0,14 27-70 0 0,0 1-1 0 0,0-1 1 0 0,-1 1-1 0 0,1-1 1 0 0,0 1-1 0 0,-1 0 1 0 0,1-1-1 0 0,-1 1 1 0 0,1 0-1 0 0,-1 0 1 0 0,0 0 0 0 0,1 0-1 0 0,-1 0 1 0 0,0 1-1 0 0,0-1 1 0 0,1 0-1 0 0,-2 1-5 0 0,-1-1 9 0 0,0 1-1 0 0,-1-1 1 0 0,1 1-1 0 0,-1 0 1 0 0,1 1-1 0 0,0-1 1 0 0,-1 1 0 0 0,1 0-1 0 0,0 0 1 0 0,-1 0-1 0 0,1 0 1 0 0,0 1-1 0 0,0 0 1 0 0,-3 1-9 0 0,0 2 46 0 0,0-1 1 0 0,1 1-1 0 0,0 0 1 0 0,-1 0-1 0 0,2 1 1 0 0,-1 0-1 0 0,1 0 1 0 0,-1 1-47 0 0,-4 7 170 0 0,0 0 1 0 0,1 1 0 0 0,0 1-1 0 0,2-1 1 0 0,0 2-1 0 0,0-1 1 0 0,0 7-171 0 0,6-19 28 0 0,0 0 1 0 0,0 1-1 0 0,1-1 1 0 0,-1 0-1 0 0,1 0 0 0 0,0 1 1 0 0,0-1-1 0 0,1 0 1 0 0,0 0-1 0 0,-1 1 0 0 0,1-1 1 0 0,0 0-1 0 0,1 0 1 0 0,-1 0-1 0 0,1 0 1 0 0,0 0-1 0 0,0 0 0 0 0,0-1 1 0 0,1 1-1 0 0,-1-1 1 0 0,1 1-1 0 0,-1-1 1 0 0,1 0-1 0 0,1 0 0 0 0,-1 0 1 0 0,0 0-1 0 0,0-1 1 0 0,1 1-1 0 0,1-1-28 0 0,-3 0 31 0 0,1-1 0 0 0,0 0 1 0 0,0 0-1 0 0,-1-1 0 0 0,1 1 0 0 0,0-1 0 0 0,0 1 0 0 0,0-1 0 0 0,0 0 1 0 0,0 0-1 0 0,0 0 0 0 0,0 0 0 0 0,0-1 0 0 0,0 1 0 0 0,-1-1 1 0 0,2 0-32 0 0,48-19 276 0 0,-32 11-161 0 0,5-4-119 0 0,-1 0 0 0 0,0-1 0 0 0,21-17 4 0 0,-41 26 41 0 0,1 0 0 0 0,-1 0 1 0 0,0 0-1 0 0,0-1 0 0 0,0 0 1 0 0,-1 0-1 0 0,0 0 0 0 0,0 0 1 0 0,0 0-1 0 0,-1 0 0 0 0,0-1 1 0 0,0 1-1 0 0,0-7-41 0 0,-2 10 4 0 0,0 1 0 0 0,0 0 0 0 0,0 0 0 0 0,-1-1 0 0 0,1 1 0 0 0,-1 0 0 0 0,1-1 0 0 0,-1 1 0 0 0,0 0 0 0 0,0 0 0 0 0,0 0 0 0 0,0 0 0 0 0,0 0 0 0 0,-1 0 0 0 0,1 0 0 0 0,0 0 0 0 0,-1 0 0 0 0,0 1 0 0 0,1-1 0 0 0,-1 1 0 0 0,0-1 0 0 0,0 1 0 0 0,-1-1-4 0 0,-12-13 85 0 0,14 13-83 0 0,-1 0 0 0 0,0 0 0 0 0,0 0 0 0 0,0 0 0 0 0,0 0 0 0 0,-1 1 0 0 0,1-1 0 0 0,0 1 0 0 0,-1 0 0 0 0,1-1 0 0 0,-1 1 0 0 0,1 0 0 0 0,-1 0 0 0 0,0 0 0 0 0,1 1 0 0 0,-1-1 0 0 0,0 1 0 0 0,1-1 0 0 0,-4 1-2 0 0,2 0 24 0 0,-1 1-1 0 0,0-1 0 0 0,1 1 0 0 0,-1 0 0 0 0,0 0 0 0 0,1 1 0 0 0,0-1 0 0 0,-1 1 1 0 0,1 0-1 0 0,0 0 0 0 0,-3 2-23 0 0,2 0 22 0 0,-1-1 0 0 0,1 1 0 0 0,0-1 0 0 0,1 1 0 0 0,-1 1 0 0 0,1-1 0 0 0,-1 1 0 0 0,2-1 0 0 0,-1 1 0 0 0,0 1 0 0 0,1-1 1 0 0,0 0-1 0 0,0 1 0 0 0,0-1 0 0 0,1 1 0 0 0,0 0 0 0 0,0 0 0 0 0,0 3-22 0 0,0 6 127 0 0,1-12-139 0 0,1 0 0 0 0,-1 0-1 0 0,1 0 1 0 0,0 0 0 0 0,0 0 0 0 0,0 0 0 0 0,0 0 0 0 0,1 0 0 0 0,-1 0 0 0 0,1 0 0 0 0,0 0 0 0 0,-1 0 0 0 0,2 0-1 0 0,-1-1 1 0 0,0 1 0 0 0,0 0 0 0 0,2 1 12 0 0,-2-3 6 0 0,0 0 0 0 0,0 1-1 0 0,0-1 1 0 0,0-1 0 0 0,0 1 0 0 0,0 0-1 0 0,0 0 1 0 0,1 0 0 0 0,-1-1 0 0 0,0 1-1 0 0,1 0 1 0 0,-1-1 0 0 0,0 1-1 0 0,1-1 1 0 0,-1 0 0 0 0,1 1 0 0 0,-1-1-1 0 0,0 0 1 0 0,1 0 0 0 0,-1 0 0 0 0,1 0-1 0 0,-1 0 1 0 0,1 0 0 0 0,-1 0 0 0 0,1-1-1 0 0,-1 1 1 0 0,1-1-6 0 0,4 0-4 0 0,-1 0 0 0 0,0-1-1 0 0,0 0 1 0 0,0 0 0 0 0,0 0 0 0 0,-1-1 0 0 0,1 1 4 0 0,8-6 131 0 0,0 2 1 0 0,0-1 0 0 0,4 1-132 0 0,-8 3 27 0 0,0-1-1 0 0,-1 0 0 0 0,1 0 0 0 0,-1-1 1 0 0,0 0-1 0 0,0 0 0 0 0,0-1 0 0 0,-1 0 1 0 0,4-4-27 0 0,-8 7 5 0 0,13-17-293 0 0,-15 19 197 0 0,-1 0 1 0 0,1 0-1 0 0,-1 0 0 0 0,1 0 1 0 0,-1 0-1 0 0,1 0 1 0 0,-1 0-1 0 0,1 0 0 0 0,-1 0 1 0 0,0-1-1 0 0,0 1 1 0 0,0 0-1 0 0,0 0 0 0 0,0 0 1 0 0,0-1-1 0 0,0 1 0 0 0,0 0 1 0 0,0 0-1 0 0,0-1 91 0 0,-3-3-880 0 0,1 1-1 0 0,-1-1 1 0 0,0 1-1 0 0,0 0 1 0 0,-1-1-1 0 0,-2-2 881 0 0,-6-3-4353 0 0,0 4-3325 0 0,-1 3 3549 0 0</inkml:trace>
  <inkml:trace contextRef="#ctx0" brushRef="#br0" timeOffset="1542">4687 756 1568 0 0,'-7'8'5599'0'0,"4"-3"-5279"0"0,-1 0 0 0 0,1 0 0 0 0,1 0 0 0 0,-1 1 0 0 0,1-1-1 0 0,0 1 1 0 0,0-1 0 0 0,0 3-320 0 0,0 6 466 0 0,1-8-66 0 0,0 0-1 0 0,0 0 1 0 0,0 0-1 0 0,1 0 1 0 0,0 0 0 0 0,1 5-400 0 0,-1-9 67 0 0,0-1 1 0 0,0 0 0 0 0,1 0 0 0 0,-1 0 0 0 0,0 0 0 0 0,1 0-1 0 0,-1 0 1 0 0,1 0 0 0 0,-1 0 0 0 0,1 0 0 0 0,0 0 0 0 0,-1 0-1 0 0,1-1 1 0 0,0 1 0 0 0,0 0 0 0 0,0 0 0 0 0,-1-1 0 0 0,1 1 0 0 0,0 0-1 0 0,0-1 1 0 0,0 1 0 0 0,0-1 0 0 0,0 1 0 0 0,0-1 0 0 0,0 1-1 0 0,0-1 1 0 0,0 0 0 0 0,0 0 0 0 0,1 1 0 0 0,-1-1 0 0 0,0 0 0 0 0,0 0-1 0 0,0 0 1 0 0,0 0 0 0 0,0 0 0 0 0,0-1 0 0 0,0 1 0 0 0,0 0-1 0 0,1 0 1 0 0,-1-1-68 0 0,5 0 78 0 0,0 0-1 0 0,0 0 1 0 0,0-1 0 0 0,-1 0-1 0 0,1 0 1 0 0,0-1-1 0 0,-1 1 1 0 0,0-1-1 0 0,1 0 1 0 0,-1 0 0 0 0,-1-1-1 0 0,1 0 1 0 0,0 0-1 0 0,-1 0 1 0 0,0 0 0 0 0,0-1-1 0 0,0 1 1 0 0,0-1-1 0 0,-1 0 1 0 0,0 0-1 0 0,0 0 1 0 0,0-1 0 0 0,-1 1-1 0 0,0-1 1 0 0,0 0-1 0 0,0 1 1 0 0,0-1 0 0 0,-1 0-1 0 0,0-6-77 0 0,-1 10 10 0 0,0 1 0 0 0,0-1-1 0 0,0 0 1 0 0,-1 0 0 0 0,1 0-1 0 0,0 1 1 0 0,-1-1 0 0 0,0 0-1 0 0,1 0 1 0 0,-1 1 0 0 0,0-1 0 0 0,0 1-1 0 0,0-1 1 0 0,0 1 0 0 0,0-1-1 0 0,0 1 1 0 0,-1-1 0 0 0,1 1 0 0 0,0 0-1 0 0,-1 0 1 0 0,1 0 0 0 0,-1 0-1 0 0,1 0 1 0 0,-1 0 0 0 0,0 0 0 0 0,1 0-1 0 0,-1 1 1 0 0,0-1 0 0 0,0 0-1 0 0,1 1 1 0 0,-1 0 0 0 0,0-1-1 0 0,0 1 1 0 0,0 0 0 0 0,1 0 0 0 0,-1 0-1 0 0,0 0 1 0 0,0 0 0 0 0,0 1-1 0 0,1-1 1 0 0,-1 0 0 0 0,0 1 0 0 0,0-1-1 0 0,1 1 1 0 0,-1 0 0 0 0,0 0-1 0 0,1 0 1 0 0,-1-1 0 0 0,0 1 0 0 0,0 1-10 0 0,-23 17 350 0 0,1 1 0 0 0,-6 7-350 0 0,24-21 145 0 0,-1 1 0 0 0,1 1 0 0 0,0-1 0 0 0,1 1 0 0 0,0 0-1 0 0,0 0 1 0 0,0 0 0 0 0,1 1 0 0 0,-1 5-145 0 0,2-8 134 0 0,1 0 0 0 0,1 0 0 0 0,-1 1 0 0 0,1-1 0 0 0,0 0 1 0 0,0 1-1 0 0,1 1-134 0 0,0-5 37 0 0,0 0 0 0 0,1-1 0 0 0,0 1 0 0 0,-1 0 0 0 0,1-1 0 0 0,0 1-1 0 0,0-1 1 0 0,0 1 0 0 0,1-1 0 0 0,-1 1 0 0 0,1-1 0 0 0,-1 0 0 0 0,1 1 0 0 0,0-1 0 0 0,0 0 0 0 0,0 0 0 0 0,0-1 0 0 0,1 2-37 0 0,-1-1 22 0 0,0 0 0 0 0,1-1 0 0 0,-1 1 0 0 0,1 0 0 0 0,-1-1 0 0 0,1 0 0 0 0,0 1-1 0 0,0-1 1 0 0,0 0 0 0 0,0-1 0 0 0,-1 1 0 0 0,1 0 0 0 0,0-1 0 0 0,0 0 0 0 0,0 1 0 0 0,0-1-1 0 0,1 0-21 0 0,5-1 64 0 0,0-1 0 0 0,1 1 0 0 0,-1-1-1 0 0,0-1 1 0 0,0 0-64 0 0,2-1 42 0 0,-1-1 1 0 0,1-1-1 0 0,-1 0 0 0 0,0 0 1 0 0,-1-1-1 0 0,5-4-42 0 0,14-9 110 0 0,-24 18-92 0 0,0-1-1 0 0,0 1 1 0 0,0-1 0 0 0,0 0-1 0 0,-1 0 1 0 0,1 0 0 0 0,-1 0-1 0 0,0-1 1 0 0,0 1 0 0 0,0-1-1 0 0,-1 0 1 0 0,1 0 0 0 0,-1 0-1 0 0,0 0 1 0 0,0 0-1 0 0,0-1 1 0 0,-1 1 0 0 0,1 0-1 0 0,-1-1 1 0 0,0 1 0 0 0,0-1-1 0 0,-1 0-17 0 0,0 3-20 0 0,0 0 1 0 0,0 1-1 0 0,-1-1 0 0 0,1 1 0 0 0,0-1 0 0 0,-1 0 1 0 0,1 1-1 0 0,-1-1 0 0 0,0 1 0 0 0,1-1 1 0 0,-1 1-1 0 0,0 0 0 0 0,0-1 0 0 0,0 1 0 0 0,0 0 1 0 0,0-1-1 0 0,0 1 0 0 0,-1 0 0 0 0,1 0 0 0 0,0 0 1 0 0,0 0-1 0 0,-1 0 0 0 0,1 0 0 0 0,-1 1 0 0 0,1-1 1 0 0,-1 0-1 0 0,1 1 0 0 0,-1-1 20 0 0,-1 0-190 0 0,-1 0 0 0 0,1 0 1 0 0,-1 0-1 0 0,1 1 0 0 0,-1-1 0 0 0,1 1 1 0 0,-1 0-1 0 0,0 0 0 0 0,1 0 0 0 0,-1 1 1 0 0,1-1-1 0 0,-2 1 190 0 0,-3 2-1193 0 0,0 0 0 0 0,0 0 0 0 0,0 1 0 0 0,1 0 0 0 0,-1 1 0 0 0,1 0 0 0 0,0 0 0 0 0,0 0 0 0 0,1 1 0 0 0,0 0 0 0 0,-3 3 1193 0 0,-23 21-6664 0 0</inkml:trace>
  <inkml:trace contextRef="#ctx0" brushRef="#br0" timeOffset="2209">4083 2344 1304 0 0,'-43'66'6851'0'0,"40"-62"-6649"0"0,0 1 0 0 0,1-1 0 0 0,0 0-1 0 0,0 1 1 0 0,0 0 0 0 0,1-1 0 0 0,-1 1 0 0 0,1 0-1 0 0,1 0 1 0 0,-1 0 0 0 0,0 3-202 0 0,1-6 118 0 0,0 1 0 0 0,0 0 0 0 0,0 0 0 0 0,0-1 0 0 0,1 1 0 0 0,-1 0 0 0 0,1-1 0 0 0,0 1 0 0 0,-1 0 0 0 0,1-1 0 0 0,1 1 0 0 0,-1-1 0 0 0,0 1 0 0 0,0-1 0 0 0,1 0 0 0 0,-1 1 0 0 0,1-1 0 0 0,0 0 0 0 0,0 0 0 0 0,0 0 0 0 0,1 0-118 0 0,-1 0 142 0 0,0-1 0 0 0,0 1 0 0 0,0-1 0 0 0,0 0 0 0 0,1 0 0 0 0,-1 0 0 0 0,0 0 0 0 0,1 0 0 0 0,-1 0 0 0 0,1-1-1 0 0,-1 1 1 0 0,1-1 0 0 0,-1 0 0 0 0,1 0 0 0 0,-1 0 0 0 0,1 0 0 0 0,-1 0 0 0 0,1 0 0 0 0,0-1-142 0 0,4-1 180 0 0,1 0 0 0 0,-1-1 0 0 0,0 0 1 0 0,0 0-1 0 0,4-3-180 0 0,23-11 591 0 0,-29 16-559 0 0,-1-1-1 0 0,1-1 1 0 0,-1 1 0 0 0,1-1-1 0 0,-1 0 1 0 0,0 0-1 0 0,0 0 1 0 0,0 0-1 0 0,-1-1 1 0 0,1 1-1 0 0,-1-1 1 0 0,0 0 0 0 0,0 0-1 0 0,0 0 1 0 0,-1 0-1 0 0,1-1 1 0 0,-1 1-1 0 0,0-1 1 0 0,0 0 0 0 0,-1 1-1 0 0,1-1 1 0 0,-1 0-1 0 0,0 0 1 0 0,0 0-1 0 0,-1 0 1 0 0,1 0-1 0 0,-1-5-31 0 0,0 9 14 0 0,0 0 0 0 0,0-1-1 0 0,0 1 1 0 0,0 0 0 0 0,-1 0-1 0 0,1-1 1 0 0,0 1-1 0 0,0 0 1 0 0,-1 0 0 0 0,1-1-1 0 0,-1 1 1 0 0,1 0-1 0 0,-1 0 1 0 0,1 0 0 0 0,-1 0-1 0 0,0 0 1 0 0,0 0-1 0 0,0 0 1 0 0,1 0 0 0 0,-1 0-1 0 0,0 0 1 0 0,0 0-1 0 0,0 0 1 0 0,0 1 0 0 0,0-1-1 0 0,0 0 1 0 0,-1 1-1 0 0,1-1 1 0 0,0 1 0 0 0,0-1-1 0 0,0 1 1 0 0,-1 0 0 0 0,1-1-1 0 0,0 1 1 0 0,0 0-1 0 0,-1 0 1 0 0,1 0 0 0 0,0 0-1 0 0,0 0 1 0 0,-1 0-1 0 0,1 0 1 0 0,0 0 0 0 0,0 1-1 0 0,-1-1 1 0 0,1 0-1 0 0,0 1 1 0 0,-1 0-14 0 0,-7 2 76 0 0,0 1 0 0 0,0 0 0 0 0,0 1-1 0 0,1 0 1 0 0,-6 4-76 0 0,10-7-12 0 0,-27 19 311 0 0,0 2-1 0 0,-15 15-298 0 0,34-28 102 0 0,2 0 0 0 0,-1 1-1 0 0,2 1 1 0 0,-1 0-1 0 0,1 0 1 0 0,1 0 0 0 0,-6 13-102 0 0,12-20 68 0 0,1-1 0 0 0,-1 0 1 0 0,1 1-1 0 0,0-1 0 0 0,1 1 1 0 0,-1-1-1 0 0,1 1 0 0 0,-1-1 1 0 0,2 1-1 0 0,-1-1 0 0 0,0 1-68 0 0,0-3 20 0 0,0-1 0 0 0,1 1-1 0 0,-1-1 1 0 0,0 1-1 0 0,0-1 1 0 0,1 0-1 0 0,-1 1 1 0 0,1-1-1 0 0,-1 1 1 0 0,1-1-1 0 0,0 0 1 0 0,0 0-1 0 0,-1 1 1 0 0,1-1-1 0 0,0 0 1 0 0,0 0-1 0 0,0 0 1 0 0,0 0-1 0 0,0 0 1 0 0,1 0-1 0 0,-1 0 1 0 0,0 0-1 0 0,0 0 1 0 0,1-1-1 0 0,-1 1 1 0 0,0 0-1 0 0,1-1 1 0 0,-1 1 0 0 0,1-1-1 0 0,-1 0 1 0 0,1 1-1 0 0,-1-1 1 0 0,1 0-1 0 0,-1 0 1 0 0,1 0-20 0 0,14-1 84 0 0,-1-1 1 0 0,1-1-1 0 0,0-1 0 0 0,-1 0 1 0 0,1-1-1 0 0,-1 0 1 0 0,-1-1-1 0 0,1-1 1 0 0,-1-1-1 0 0,0 0 1 0 0,-1 0-1 0 0,5-5-84 0 0,-13 9-2 0 0,-1 0 1 0 0,1 0-1 0 0,-1-1 0 0 0,0 1 1 0 0,0-1-1 0 0,0 0 0 0 0,-1 0 1 0 0,1 0-1 0 0,-1-1 0 0 0,-1 1 1 0 0,1-1-1 0 0,-1 0 0 0 0,0 0 1 0 0,0 0-1 0 0,-1 0 0 0 0,1 0 1 0 0,-1 0-1 0 0,-1 0 0 0 0,1-2 2 0 0,-1 7-58 0 0,0 0 0 0 0,-1 0 0 0 0,1-1 0 0 0,0 1 0 0 0,-1 0 0 0 0,1 0 0 0 0,-1 0 0 0 0,1 0 0 0 0,-1-1 0 0 0,1 1 0 0 0,-1 0 0 0 0,0 0 0 0 0,1 0-1 0 0,-1 0 1 0 0,0 0 0 0 0,0 1 0 0 0,0-1 0 0 0,0 0 0 0 0,0 0 0 0 0,0 0 0 0 0,0 1 0 0 0,-1-1 58 0 0,0 0-183 0 0,-1 0-1 0 0,1 0 1 0 0,-1 0-1 0 0,1 1 1 0 0,-1-1-1 0 0,0 1 1 0 0,1-1-1 0 0,-1 1 1 0 0,0 0-1 0 0,-2 0 184 0 0,-1 1-974 0 0,-1 0 0 0 0,1 0 0 0 0,0 0 0 0 0,-1 1 0 0 0,1-1 0 0 0,0 2 0 0 0,0-1 0 0 0,1 1 0 0 0,-6 2 974 0 0,-12 9-5183 0 0,-2-2-238 0 0</inkml:trace>
  <inkml:trace contextRef="#ctx0" brushRef="#br0" timeOffset="2981">2815 5331 1536 0 0,'-32'-6'2997'0'0,"30"7"-2883"0"0,1 0 0 0 0,0-1 1 0 0,0 1-1 0 0,0 0 0 0 0,0 0 0 0 0,0 0 0 0 0,0 0 1 0 0,0 0-1 0 0,0 0 0 0 0,0 0 0 0 0,0 0 1 0 0,0 0-1 0 0,0 0 0 0 0,1 0 0 0 0,-1 1 0 0 0,0-1 1 0 0,1 1-115 0 0,-11 28 1667 0 0,-1 4 651 0 0,8-27-1711 0 0,1-1 0 0 0,0 1 0 0 0,0 0 0 0 0,1 1 0 0 0,-2 3-607 0 0,4-8 182 0 0,-1-1 1 0 0,0 1 0 0 0,1-1-1 0 0,0 1 1 0 0,-1 0-1 0 0,1-1 1 0 0,0 1 0 0 0,0-1-1 0 0,1 1 1 0 0,-1 0 0 0 0,0-1-1 0 0,1 1 1 0 0,0-1-1 0 0,-1 1 1 0 0,2 2-183 0 0,-1-5 37 0 0,-1 1-1 0 0,0-1 1 0 0,1 1-1 0 0,-1-1 1 0 0,1 1-1 0 0,-1-1 1 0 0,1 0-1 0 0,0 1 1 0 0,-1-1-1 0 0,1 1 1 0 0,-1-1-1 0 0,1 0 1 0 0,0 0-1 0 0,-1 1 1 0 0,1-1-1 0 0,0 0 1 0 0,-1 0-1 0 0,1 0 1 0 0,0 0-1 0 0,-1 0 1 0 0,1 0-1 0 0,0 0 1 0 0,-1 0-1 0 0,1 0 1 0 0,0 0-1 0 0,-1 0 1 0 0,1 0-1 0 0,0-1 1 0 0,-1 1-1 0 0,1 0 1 0 0,0 0-1 0 0,-1-1 1 0 0,1 1-1 0 0,-1 0 1 0 0,1-1-1 0 0,0 1-36 0 0,28-23-123 0 0,-9 7 303 0 0,-17 14-152 0 0,1 0-1 0 0,-1-1 0 0 0,0 0 1 0 0,0 1-1 0 0,0-1 1 0 0,0 0-1 0 0,0-1 1 0 0,-1 1-1 0 0,0 0 0 0 0,2-3-27 0 0,-3 4 12 0 0,0 0-1 0 0,0 0 0 0 0,0-1 0 0 0,0 1 0 0 0,0 0 1 0 0,-1 0-1 0 0,1-1 0 0 0,-1 1 0 0 0,1 0 0 0 0,-1-1 0 0 0,0 1 1 0 0,0 0-1 0 0,0-1 0 0 0,0 1 0 0 0,-1-1 0 0 0,1 1 1 0 0,0 0-1 0 0,-1-1 0 0 0,0 0-11 0 0,0 1 8 0 0,0 1 0 0 0,0 0 0 0 0,1 0 0 0 0,-1-1 0 0 0,0 1 0 0 0,0 0 0 0 0,0 0 0 0 0,-1 0 0 0 0,1 0 0 0 0,0 0 0 0 0,0 0 0 0 0,0 1 0 0 0,-1-1 0 0 0,1 0 0 0 0,-1 1 0 0 0,1-1-1 0 0,0 0 1 0 0,-1 1 0 0 0,1 0 0 0 0,-1-1 0 0 0,1 1 0 0 0,-1 0 0 0 0,1 0 0 0 0,-1 0 0 0 0,1 0 0 0 0,-1 0 0 0 0,1 0 0 0 0,-2 0-8 0 0,-1 1 36 0 0,-1-1-1 0 0,0 1 1 0 0,0 0-1 0 0,1 1 0 0 0,-1-1 1 0 0,0 1-1 0 0,1-1 1 0 0,-4 3-36 0 0,5-2 34 0 0,0 0 0 0 0,-1 0 1 0 0,1 0-1 0 0,0 0 0 0 0,0 0 1 0 0,0 1-1 0 0,0-1 0 0 0,1 1 1 0 0,-1 0-1 0 0,1 0 0 0 0,0 0 1 0 0,-1 0-1 0 0,1 0 0 0 0,1 1 1 0 0,-1-1-1 0 0,0 1-34 0 0,-14 36 607 0 0,16-38-580 0 0,-1 0 1 0 0,1 0-1 0 0,0 0 1 0 0,0 0-1 0 0,0 0 1 0 0,0 0-1 0 0,1 0 1 0 0,-1 0-1 0 0,0 0 1 0 0,1 0-1 0 0,-1 0 1 0 0,1 0-1 0 0,0 0 1 0 0,0 0-1 0 0,0-1 1 0 0,0 1-1 0 0,0 0 1 0 0,0 0-1 0 0,1 0-27 0 0,-1-1 25 0 0,0 0 1 0 0,0 0-1 0 0,0 0 0 0 0,1-1 0 0 0,-1 1 1 0 0,1 0-1 0 0,-1 0 0 0 0,0-1 0 0 0,1 1 1 0 0,-1-1-1 0 0,1 1 0 0 0,0-1 1 0 0,-1 0-1 0 0,1 0 0 0 0,-1 1 0 0 0,1-1 1 0 0,-1 0-1 0 0,1 0 0 0 0,0-1 0 0 0,-1 1 1 0 0,1 0-1 0 0,-1 0 0 0 0,1-1 0 0 0,-1 1 1 0 0,1-1-1 0 0,-1 1 0 0 0,1-1-25 0 0,28-10 330 0 0,-1 0 0 0 0,0-2 0 0 0,16-11-330 0 0,-39 19 19 0 0,-1 0 0 0 0,1 0 1 0 0,-1 0-1 0 0,0-1 0 0 0,-1 1 1 0 0,1-1-1 0 0,-1 0 0 0 0,0-1 1 0 0,-1 1-1 0 0,2-4-19 0 0,-1 3 75 0 0,-3 4-62 0 0,1 1-1 0 0,-1-1 1 0 0,0 0 0 0 0,0 0 0 0 0,0-1 0 0 0,-1 1-1 0 0,1 0 1 0 0,-1 0 0 0 0,0 0 0 0 0,0 0 0 0 0,0 0-1 0 0,0-1 1 0 0,0 1 0 0 0,-1 0 0 0 0,1 0 0 0 0,-1 0-1 0 0,0-2-12 0 0,0 3-73 0 0,0 0 0 0 0,0 0 0 0 0,0 0 0 0 0,0 1 0 0 0,0-1 0 0 0,0 0 0 0 0,0 1 0 0 0,0-1 0 0 0,-1 0 0 0 0,1 1 0 0 0,0 0 0 0 0,-1-1 0 0 0,0 1 0 0 0,1 0 0 0 0,-1 0 0 0 0,0 0 0 0 0,1 0 0 0 0,-1 0 0 0 0,0 0 0 0 0,0 0 0 0 0,0 1 0 0 0,0-1 0 0 0,0 1 0 0 0,0-1 0 0 0,0 1-1 0 0,0 0 1 0 0,0-1 0 0 0,0 1 0 0 0,0 1 73 0 0,-6-1-740 0 0,0 0-1 0 0,0 1 0 0 0,0 0 0 0 0,0 0 0 0 0,0 1 0 0 0,0 0 1 0 0,0 1-1 0 0,-5 2 741 0 0,6-2-1372 0 0,1 1 0 0 0,-1-1 0 0 0,1 1 0 0 0,0 1 0 0 0,0-1 1 0 0,-2 4 1371 0 0,-16 14-5871 0 0</inkml:trace>
  <inkml:trace contextRef="#ctx0" brushRef="#br0" timeOffset="3795">3141 6747 1896 0 0,'0'1'139'0'0,"0"-1"-1"0"0,-1 0 1 0 0,1 0-1 0 0,-1 0 1 0 0,1 0-1 0 0,-1 0 1 0 0,1 0-1 0 0,-1 0 1 0 0,1 0-1 0 0,0 0 1 0 0,-1 0-1 0 0,1 0 1 0 0,-1 0-1 0 0,1 0 1 0 0,-1 0-1 0 0,1 0 1 0 0,0-1-1 0 0,-1 1 1 0 0,1 0-1 0 0,-1 0 1 0 0,1-1-1 0 0,0 1 0 0 0,-1 0 1 0 0,1 0-1 0 0,0-1 1 0 0,-1 1-1 0 0,1 0-138 0 0,7-8 2127 0 0,8-7-300 0 0,-13 10-1467 0 0,1 1 0 0 0,0 0 1 0 0,0 0-1 0 0,0 1 0 0 0,0-1 0 0 0,1 1 1 0 0,0-2-361 0 0,16-15 2115 0 0,-20 19-2039 0 0,1 1 1 0 0,0-1 0 0 0,-1 0 0 0 0,1 1-1 0 0,-1-1 1 0 0,1 0 0 0 0,-1 0-1 0 0,1 1 1 0 0,-1-1 0 0 0,1 0 0 0 0,-1 0-1 0 0,0 0 1 0 0,1 0 0 0 0,-1 1-1 0 0,0-1 1 0 0,0 0 0 0 0,0 0-1 0 0,1 0 1 0 0,-1 0 0 0 0,0 0 0 0 0,0 0-1 0 0,0 0 1 0 0,-1 0-77 0 0,0 0 136 0 0,0 0-1 0 0,0-1 1 0 0,0 1 0 0 0,0 1-1 0 0,0-1 1 0 0,0 0 0 0 0,-1 0-1 0 0,1 0 1 0 0,0 1 0 0 0,0-1-1 0 0,-1 0 1 0 0,0 1-136 0 0,-4-3-9 0 0,5 3 19 0 0,0 0-1 0 0,0 0 1 0 0,-1 0-1 0 0,1 0 1 0 0,0 0-1 0 0,0 1 1 0 0,0-1-1 0 0,0 0 1 0 0,0 1-1 0 0,0-1 1 0 0,0 1-1 0 0,0-1 1 0 0,0 1-1 0 0,0 0 1 0 0,0-1-1 0 0,0 1 1 0 0,0 0 0 0 0,1 0-1 0 0,-1-1 1 0 0,0 1-1 0 0,1 0 1 0 0,-1 0-10 0 0,-20 23 223 0 0,18-21-194 0 0,-16 18 77 0 0,15-16-96 0 0,-1 0 1 0 0,1 0-1 0 0,-1 1 1 0 0,2-1-1 0 0,-1 1 1 0 0,0 1-11 0 0,-45 97 381 0 0,48-103-360 0 0,0 1-1 0 0,1-1 1 0 0,-1 1-1 0 0,1-1 1 0 0,-1 1-1 0 0,1 0 1 0 0,0-1-1 0 0,-1 1 1 0 0,1 0-1 0 0,0-1 1 0 0,0 1-1 0 0,0-1 1 0 0,0 1-1 0 0,1 0 0 0 0,-1-1 1 0 0,0 1-1 0 0,1 0 1 0 0,-1-1-1 0 0,1 1 1 0 0,0-1-1 0 0,-1 1 1 0 0,1-1-1 0 0,0 1 1 0 0,0-1-1 0 0,0 0 1 0 0,0 1-1 0 0,0-1 1 0 0,0 0-1 0 0,0 0 1 0 0,0 0-1 0 0,1 0 1 0 0,-1 0-1 0 0,0 0 0 0 0,1 0 1 0 0,-1 0-1 0 0,1 0 1 0 0,-1 0-1 0 0,1-1 1 0 0,-1 1-1 0 0,1-1 1 0 0,0 1-1 0 0,-1-1 1 0 0,1 0-1 0 0,-1 0 1 0 0,1 1-1 0 0,0-1 1 0 0,-1 0-1 0 0,2-1-20 0 0,5 0 78 0 0,-1 0 0 0 0,1-1 0 0 0,-1 0-1 0 0,0-1 1 0 0,0 0 0 0 0,0 0 0 0 0,0 0-1 0 0,0-1 1 0 0,0 0 0 0 0,-1 0 0 0 0,0-1-1 0 0,0 0 1 0 0,0 0 0 0 0,-1 0 0 0 0,4-4-78 0 0,-2 0 91 0 0,1-1 0 0 0,-1 0 0 0 0,0-1 0 0 0,-1 0 1 0 0,-1 1-1 0 0,1-2 0 0 0,-2 1 0 0 0,1-1 0 0 0,-1-3-91 0 0,-3 10 10 0 0,0 0 0 0 0,0 0 0 0 0,-1 0 0 0 0,1 0 0 0 0,-1 0 0 0 0,-1 0 0 0 0,1 0 0 0 0,-1 0 0 0 0,0 0 0 0 0,0 0 0 0 0,0 1 0 0 0,-1-1 0 0 0,1 0 0 0 0,-1 1 0 0 0,0-1 0 0 0,-1 1 0 0 0,1-1 0 0 0,-1 1 0 0 0,0 0-10 0 0,1 3 8 0 0,0 0 0 0 0,0 0-1 0 0,0 0 1 0 0,0 0 0 0 0,0 0 0 0 0,0 1 0 0 0,0-1 0 0 0,-1 1 0 0 0,1 0 0 0 0,0-1 0 0 0,0 1 0 0 0,0 0 0 0 0,-1 0 0 0 0,1 1 0 0 0,0-1 0 0 0,0 0-1 0 0,0 1-7 0 0,-38 8-104 0 0,32-6 122 0 0,1 1-1 0 0,0 1 1 0 0,0-1 0 0 0,0 1-1 0 0,0 1 1 0 0,1-1-1 0 0,0 1 1 0 0,0 0 0 0 0,0 1-18 0 0,-14 13 64 0 0,17-17-49 0 0,0 0-1 0 0,1 0 1 0 0,-1 1-1 0 0,1-1 1 0 0,0 1-1 0 0,0-1 1 0 0,0 1-1 0 0,0-1 1 0 0,1 1-1 0 0,0 0 1 0 0,-1 0-1 0 0,1 0 1 0 0,1 0-1 0 0,-1 0 1 0 0,0 0-1 0 0,1 0 1 0 0,0 0-1 0 0,0 0 1 0 0,0 0-1 0 0,1 0 1 0 0,-1 0-1 0 0,1 0 1 0 0,0 0-1 0 0,0 0 1 0 0,2 3-15 0 0,-2-6 16 0 0,0 1 1 0 0,1-1-1 0 0,-1 0 1 0 0,1 0-1 0 0,-1 0 1 0 0,1 0-1 0 0,-1 0 1 0 0,1-1-1 0 0,0 1 1 0 0,0 0-1 0 0,-1-1 1 0 0,1 0-1 0 0,0 1 1 0 0,0-1-1 0 0,-1 0 1 0 0,1 0-1 0 0,0 0 1 0 0,0 0-1 0 0,0 0 1 0 0,0 0-1 0 0,-1 0 1 0 0,1 0-1 0 0,0-1 1 0 0,0 1-1 0 0,0-1-16 0 0,7-1-44 0 0,1-1-1 0 0,-1 0 0 0 0,0 0 0 0 0,2-1 45 0 0,-3 0-376 0 0,-1-1 0 0 0,1 0 0 0 0,-1 0 0 0 0,0 0-1 0 0,0-1 1 0 0,-1 0 376 0 0,28-20-5823 0 0,-31 25 4527 0 0,-1-1 1 0 0,1 1-1 0 0,0 0 0 0 0,0-1 1 0 0,0 1-1 0 0,0 0 1 0 0,0 1-1 0 0,1-1 1296 0 0,5 0-4177 0 0</inkml:trace>
  <inkml:trace contextRef="#ctx0" brushRef="#br0" timeOffset="4373">5022 6361 2272 0 0,'-10'8'2248'0'0,"1"-2"-666"0"0,1 0 0 0 0,0 1 0 0 0,-6 6-1582 0 0,11-9 128 0 0,1-1 0 0 0,-1 0 0 0 0,1 1 0 0 0,0-1 0 0 0,0 1 0 0 0,0 0 0 0 0,0 0 0 0 0,1-1 0 0 0,0 1 0 0 0,0 0 0 0 0,-1 3-128 0 0,1-2 64 0 0,1 0-1 0 0,-1-1 0 0 0,1 1 0 0 0,0 0 0 0 0,1 0 1 0 0,0 3-64 0 0,-1-7 21 0 0,0 1 0 0 0,0-1 0 0 0,0 0 0 0 0,0 0 0 0 0,1 1 0 0 0,-1-1 0 0 0,1 0 0 0 0,-1 0 0 0 0,1 0 0 0 0,-1 1-1 0 0,1-1 1 0 0,-1 0 0 0 0,1 0 0 0 0,0 0 0 0 0,0 0 0 0 0,0 0 0 0 0,0 0 0 0 0,-1 0 0 0 0,1 0 0 0 0,0-1 0 0 0,0 1 0 0 0,1 0 0 0 0,-1-1 0 0 0,0 1 0 0 0,0 0 0 0 0,0-1 0 0 0,0 1 0 0 0,1-1-21 0 0,17 8 571 0 0,-17-7-464 0 0,0 1 0 0 0,0-1 1 0 0,0 0-1 0 0,0 0 1 0 0,0 0-1 0 0,1-1 0 0 0,-1 1 1 0 0,0 0-1 0 0,0-1 0 0 0,1 1 1 0 0,-1-1-1 0 0,0 0 1 0 0,0 0-1 0 0,1 0 0 0 0,-1 0 1 0 0,2 0-108 0 0,15-7 799 0 0,-1-1 0 0 0,0 0 0 0 0,0-2 0 0 0,8-6-799 0 0,-24 14 41 0 0,0 0 0 0 0,0 0 1 0 0,-1 0-1 0 0,1 0 0 0 0,0 0 0 0 0,-1-1 0 0 0,0 1 0 0 0,0 0 0 0 0,0-1 0 0 0,0 1 0 0 0,0-1 0 0 0,0 0 0 0 0,-1 1 0 0 0,1-1 0 0 0,-1 0 0 0 0,1 1 0 0 0,-1-1 0 0 0,0 0 0 0 0,0 1 1 0 0,-1-1-1 0 0,1 0 0 0 0,0 0 0 0 0,-1 0-41 0 0,1-1 12 0 0,-1 0 1 0 0,0-1-1 0 0,0 1 1 0 0,0 0 0 0 0,-1-1-1 0 0,1 1 1 0 0,-1 0-1 0 0,0 0 1 0 0,0 0-1 0 0,0 1 1 0 0,-1-1-1 0 0,1 0 1 0 0,-1 1 0 0 0,0-1-13 0 0,1 3 9 0 0,0-1 0 0 0,0 1 0 0 0,0 0 0 0 0,0 1 1 0 0,0-1-1 0 0,0 0 0 0 0,0 1 0 0 0,-1-1 0 0 0,1 1 1 0 0,0 0-1 0 0,0-1 0 0 0,0 1 0 0 0,0 0 0 0 0,-1 0 1 0 0,1 1-1 0 0,0-1 0 0 0,0 0 0 0 0,0 1 0 0 0,0-1 1 0 0,-1 1-1 0 0,1 0 0 0 0,-1 0-9 0 0,-8 3 127 0 0,1 1-1 0 0,0 0 1 0 0,-7 5-127 0 0,13-8 64 0 0,-1 0 9 0 0,0 1 1 0 0,1-1-1 0 0,-1 1 0 0 0,1 0 0 0 0,-1 1 0 0 0,1-1 0 0 0,0 0 0 0 0,0 1 0 0 0,1 0 1 0 0,-1 0-1 0 0,1 0 0 0 0,0 1 0 0 0,0-1 0 0 0,0 1 0 0 0,1-1 0 0 0,0 1 0 0 0,-1 1-73 0 0,2-2 72 0 0,0-1-1 0 0,1 0 1 0 0,-1 0-1 0 0,1 1 1 0 0,0-1-1 0 0,0 1 1 0 0,0-1-1 0 0,0 0 1 0 0,1 1-1 0 0,-1-1 0 0 0,1 0 1 0 0,0 0-1 0 0,0 1 1 0 0,0-1-1 0 0,0 0 1 0 0,0 0-1 0 0,2 3-71 0 0,-2-5 41 0 0,0 1 0 0 0,0-1-1 0 0,1 0 1 0 0,-1 1 0 0 0,0-1 0 0 0,0 0-1 0 0,1 0 1 0 0,-1 1 0 0 0,1-1-1 0 0,-1 0 1 0 0,1 0 0 0 0,-1-1 0 0 0,1 1-1 0 0,0 0 1 0 0,-1-1 0 0 0,1 1-1 0 0,0 0 1 0 0,-1-1 0 0 0,1 0 0 0 0,0 1-1 0 0,0-1 1 0 0,0 0 0 0 0,-1 0-1 0 0,1 0 1 0 0,0 0 0 0 0,0-1 0 0 0,0 1-1 0 0,-1 0 1 0 0,1-1 0 0 0,0 1-1 0 0,-1-1 1 0 0,2 0-41 0 0,23-7 299 0 0,-18 5-249 0 0,0 1-1 0 0,0-1 0 0 0,0 0 0 0 0,0-1 0 0 0,-1 0 0 0 0,1 0 0 0 0,5-5-49 0 0,46-27 125 0 0,-57 35-195 0 0,-1-1-1 0 0,1 0 1 0 0,0 1-1 0 0,-1-1 1 0 0,0 0-1 0 0,0 0 1 0 0,1 0-1 0 0,-1 0 1 0 0,0 0-1 0 0,0 0 1 0 0,-1 0-1 0 0,1 0 1 0 0,0-1-1 0 0,-1 1 1 0 0,1 0-1 0 0,-1 0 1 0 0,0-1-1 0 0,0 1 1 0 0,0 0-1 0 0,0-1 1 0 0,0 1-1 0 0,0 0 1 0 0,-1 0-1 0 0,1-1 1 0 0,-1 1-1 0 0,1 0 1 0 0,-1 0-1 0 0,0 0 1 0 0,0 0-1 0 0,0 0 1 0 0,0 0-1 0 0,0 0 1 0 0,-1 0-1 0 0,1 0 1 0 0,0 0-1 0 0,-2-1 71 0 0,-2-1-783 0 0,1-1-1 0 0,0 0 1 0 0,0 0-1 0 0,0-1 0 0 0,1 1 1 0 0,0-1-1 0 0,-1-2 784 0 0,-1-2-3609 0 0,2-1 0 0 0,-1 0 0 0 0,-1-10 3609 0 0,-4-6-4564 0 0</inkml:trace>
  <inkml:trace contextRef="#ctx0" brushRef="#br0" timeOffset="4981">6734 4198 968 0 0,'-1'0'376'0'0,"-1"0"0"0"0,1 1 0 0 0,0-1 0 0 0,0 0 0 0 0,0 0 1 0 0,0 1-1 0 0,-1-1 0 0 0,1 1 0 0 0,0-1 0 0 0,0 1 0 0 0,0 0 0 0 0,0-1 0 0 0,0 1 0 0 0,0 0 0 0 0,0 0 0 0 0,0-1 0 0 0,0 1 0 0 0,1 0 0 0 0,-1 0 0 0 0,0 0 0 0 0,0 0 0 0 0,1 0 1 0 0,-1 0-1 0 0,1 1 0 0 0,-1-1-376 0 0,0 1 352 0 0,0 0 1 0 0,1 0-1 0 0,-1 0 1 0 0,0 0-1 0 0,1 0 1 0 0,-1 0 0 0 0,1 0-1 0 0,0 0 1 0 0,0 0-1 0 0,0 0 1 0 0,0 1-1 0 0,0 1-352 0 0,1-2 143 0 0,-1 0 0 0 0,1 1 0 0 0,0-1 1 0 0,0 0-1 0 0,0 1 0 0 0,0-1 0 0 0,0 0 0 0 0,0 0 0 0 0,0 0 0 0 0,1 0 0 0 0,-1 0 0 0 0,1 0 0 0 0,0 0 0 0 0,0-1 0 0 0,-1 1 0 0 0,1-1 0 0 0,0 1 0 0 0,0-1 0 0 0,1 0 0 0 0,-1 1 0 0 0,2-1-143 0 0,2 1 108 0 0,0-1 0 0 0,1-1 0 0 0,-1 1 0 0 0,1-1 0 0 0,-1 0 1 0 0,1-1-1 0 0,-1 1 0 0 0,1-1 0 0 0,-1 0 0 0 0,1-1 0 0 0,0 0-108 0 0,-5 1 20 0 0,1 1 0 0 0,-1-1 0 0 0,1 0 0 0 0,-1 0 0 0 0,0 0 0 0 0,1 0 0 0 0,-1-1 0 0 0,0 1-1 0 0,0-1 1 0 0,0 1 0 0 0,0-1 0 0 0,0 0 0 0 0,0 1 0 0 0,-1-1 0 0 0,1 0 0 0 0,-1 0 0 0 0,1 0 0 0 0,-1 0-1 0 0,0-1 1 0 0,1 1 0 0 0,-1 0 0 0 0,0-1 0 0 0,-1 1 0 0 0,1 0 0 0 0,0-1 0 0 0,-1 1 0 0 0,1-1 0 0 0,-1 1-1 0 0,0-1 1 0 0,0 0 0 0 0,0 1 0 0 0,0-1 0 0 0,0 1 0 0 0,0-1 0 0 0,-1 1 0 0 0,1-1 0 0 0,-1 1 0 0 0,0-1-20 0 0,0-1-31 0 0,-1-1 0 0 0,0 1 1 0 0,0 0-1 0 0,0-1 1 0 0,-1 1-1 0 0,1 0 1 0 0,-1 0-1 0 0,0 0 1 0 0,0 1-1 0 0,0-1 1 0 0,-1 1-1 0 0,1 0 1 0 0,-3-2 30 0 0,4 4 4 0 0,0 0-1 0 0,0 0 1 0 0,0 0 0 0 0,0 0 0 0 0,0 0 0 0 0,0 0 0 0 0,0 1-1 0 0,-1-1 1 0 0,1 1 0 0 0,0 0 0 0 0,0 0 0 0 0,0-1 0 0 0,-1 1 0 0 0,1 1-1 0 0,0-1 1 0 0,0 0 0 0 0,-1 1 0 0 0,1-1 0 0 0,0 1 0 0 0,0-1-1 0 0,0 1 1 0 0,0 0 0 0 0,0 0 0 0 0,0 0 0 0 0,0 0 0 0 0,0 0 0 0 0,0 1-1 0 0,0-1 1 0 0,1 0 0 0 0,-2 2-4 0 0,-6 4 110 0 0,1 1-1 0 0,1 0 0 0 0,0 0 1 0 0,0 1-1 0 0,0 0 1 0 0,1 0-1 0 0,0 0-109 0 0,3-3 104 0 0,-1 1 0 0 0,1 0-1 0 0,0-1 1 0 0,1 1 0 0 0,-1 0 0 0 0,1 0 0 0 0,1 1 0 0 0,-1-1 0 0 0,1 0 0 0 0,0 6-105 0 0,1-12 24 0 0,0 0-1 0 0,0 1 1 0 0,0-1-1 0 0,0 0 1 0 0,0 1-1 0 0,0-1 1 0 0,1 0-1 0 0,-1 0 0 0 0,0 1 1 0 0,1-1-1 0 0,-1 0 1 0 0,1 0-1 0 0,-1 0 1 0 0,1 0-1 0 0,0 1 1 0 0,-1-1-1 0 0,1 0 0 0 0,0 0 1 0 0,0 0-1 0 0,0 0 1 0 0,0-1-1 0 0,0 1 1 0 0,0 0-1 0 0,0 0 1 0 0,0 0-1 0 0,0-1 0 0 0,0 1 1 0 0,0-1-1 0 0,0 1 1 0 0,0-1-1 0 0,1 1 1 0 0,-1-1-1 0 0,0 0 1 0 0,0 1-1 0 0,1-1 0 0 0,-1 0 1 0 0,0 0-23 0 0,7 0 80 0 0,0 0-1 0 0,0 0 1 0 0,0-1 0 0 0,-1 0 0 0 0,1-1 0 0 0,0 0-80 0 0,6-1 61 0 0,-5 2-34 0 0,-1-1-1 0 0,1-1 0 0 0,-1 1 1 0 0,0-2-1 0 0,0 1 0 0 0,0-1 1 0 0,0 0-1 0 0,3-3-26 0 0,-7 4-35 0 0,0 0 1 0 0,0 0-1 0 0,0 0 1 0 0,0-1-1 0 0,-1 0 1 0 0,0 1-1 0 0,0-2 1 0 0,0 1-1 0 0,0 0 1 0 0,0 0 0 0 0,-1-1-1 0 0,0 1 1 0 0,0-1-1 0 0,0 0 1 0 0,-1 0-1 0 0,1 0 35 0 0,-2 3-155 0 0,0 1-1 0 0,0-1 1 0 0,1 0-1 0 0,-1 0 1 0 0,0 0-1 0 0,-1 0 1 0 0,1 0-1 0 0,0 0 1 0 0,0 0-1 0 0,-1 1 1 0 0,1-1-1 0 0,-1 0 1 0 0,0 0-1 0 0,1 0 1 0 0,-1 1-1 0 0,0-1 1 0 0,0 0-1 0 0,0 1 1 0 0,0-1-1 0 0,0 1 1 0 0,-1-1-1 0 0,1 1 1 0 0,0 0-1 0 0,-1-1 1 0 0,1 1-1 0 0,-1 0 1 0 0,1 0 0 0 0,-1 0-1 0 0,-1 0 156 0 0,-5-4-2364 0 0,0 1 0 0 0,0 0-1 0 0,-1 1 1 0 0,1 0 0 0 0,-7-1 2364 0 0,-12-2-5660 0 0</inkml:trace>
  <inkml:trace contextRef="#ctx0" brushRef="#br0" timeOffset="6235">4030 3739 3065 0 0,'8'-7'1208'0'0,"1"0"1"0"0,0 1-1 0 0,1 0 1 0 0,0 1-1 0 0,4-2-1208 0 0,-9 8 3135 0 0,-6 6-1041 0 0,-14 20-85 0 0,-8 19-984 0 0,12-17-448 0 0,7-20-367 0 0,1 0-1 0 0,0 0 1 0 0,0 1-1 0 0,0 5-209 0 0,-3 12 234 0 0,0 14 78 0 0,6-40-299 0 0,1 1 1 0 0,-1-1 0 0 0,1 0-1 0 0,0 0 1 0 0,-1 1 0 0 0,1-1-1 0 0,0 0 1 0 0,0 0 0 0 0,0 0-1 0 0,-1 0 1 0 0,1 0 0 0 0,0 0-1 0 0,0 0 1 0 0,1 0 0 0 0,-1-1-1 0 0,0 1 1 0 0,0 0-1 0 0,0-1 1 0 0,1 1 0 0 0,-1-1-1 0 0,0 1 1 0 0,0-1 0 0 0,1 1-1 0 0,-1-1 1 0 0,0 0 0 0 0,2 0-14 0 0,1 2 18 0 0,1-1 0 0 0,-1-1 1 0 0,0 1-1 0 0,1-1 0 0 0,-1 0 1 0 0,0 0-1 0 0,1 0 0 0 0,0 0-18 0 0,0-2-5 0 0,1 0 0 0 0,-1 0 0 0 0,0-1 0 0 0,1 0 0 0 0,-1 0 0 0 0,-1 0 0 0 0,1-1-1 0 0,0 1 1 0 0,2-4 5 0 0,13-8 38 0 0,-11 8-47 0 0,0 0 0 0 0,-1-1 1 0 0,0 1-1 0 0,0-2 0 0 0,-1 1 0 0 0,0-1 0 0 0,-1 0 0 0 0,1-1 0 0 0,-2 1 0 0 0,0-1 0 0 0,0 0 1 0 0,1-3 8 0 0,-5 8 25 0 0,0 0 1 0 0,0 1-1 0 0,0-1 1 0 0,0 0-1 0 0,-1 0 1 0 0,0 0 0 0 0,0 0-1 0 0,0 0 1 0 0,-1 0-1 0 0,1 0 1 0 0,-1 1 0 0 0,0-1-1 0 0,-1 0 1 0 0,1 0-1 0 0,-1 1 1 0 0,-1-2-26 0 0,3 4 1 0 0,-1 1 0 0 0,1 0 0 0 0,-1 0 0 0 0,0 0 0 0 0,0 0-1 0 0,1 0 1 0 0,-1 0 0 0 0,0 0 0 0 0,0 0 0 0 0,0 1 0 0 0,0-1 0 0 0,0 0 0 0 0,0 0 0 0 0,0 1 0 0 0,-1-1 0 0 0,1 1 0 0 0,0-1 0 0 0,0 1-1 0 0,0-1 1 0 0,-1 1 0 0 0,1 0 0 0 0,0 0 0 0 0,0-1 0 0 0,-1 1-1 0 0,-1 0 4 0 0,0 0 0 0 0,0 0-1 0 0,0 0 1 0 0,0 1 0 0 0,0-1 0 0 0,0 1-1 0 0,0 0 1 0 0,0 0 0 0 0,0 0-4 0 0,-1 1 60 0 0,0 0 0 0 0,0 0-1 0 0,0 1 1 0 0,0 0 0 0 0,0-1 0 0 0,0 2 0 0 0,1-1 0 0 0,-1 0-1 0 0,1 1 1 0 0,0-1 0 0 0,0 1 0 0 0,0 0 0 0 0,1 0 0 0 0,-1 0-1 0 0,1 0 1 0 0,0 1 0 0 0,0-1 0 0 0,1 1 0 0 0,-1-1-1 0 0,1 1 1 0 0,-1 4-60 0 0,2-7 69 0 0,-1 1-1 0 0,1-1 0 0 0,0 0 1 0 0,0 1-1 0 0,0-1 0 0 0,0 0 1 0 0,1 0-1 0 0,-1 1 0 0 0,1-1 1 0 0,-1 0-1 0 0,1 1 0 0 0,0 0-68 0 0,0-2 8 0 0,-1 0 1 0 0,0-1-1 0 0,1 1 0 0 0,-1-1 0 0 0,1 1 0 0 0,0 0 1 0 0,-1-1-1 0 0,1 1 0 0 0,-1-1 0 0 0,1 1 0 0 0,0-1 0 0 0,0 1 1 0 0,-1-1-1 0 0,1 0 0 0 0,0 1 0 0 0,0-1 0 0 0,-1 0 1 0 0,1 0-1 0 0,0 1 0 0 0,0-1 0 0 0,0 0 0 0 0,-1 0 1 0 0,1 0-1 0 0,0 0 0 0 0,0 0 0 0 0,0 0 0 0 0,-1 0 0 0 0,1-1 1 0 0,0 1-1 0 0,0 0 0 0 0,0 0 0 0 0,-1 0 0 0 0,1-1 1 0 0,0 1-1 0 0,0 0 0 0 0,-1-1 0 0 0,2 0-8 0 0,23-9 21 0 0,-18 8 16 0 0,0 0-1 0 0,0-1 1 0 0,-1 0-1 0 0,1 0 1 0 0,-1-1-1 0 0,0 0 1 0 0,0 0-1 0 0,0 0 1 0 0,0-1-1 0 0,-1 1 0 0 0,1-2 1 0 0,3-4-37 0 0,-7 8-64 0 0,-1 0 0 0 0,1 0-1 0 0,-1 0 1 0 0,0 0 0 0 0,0 0 0 0 0,0 0 0 0 0,0 0-1 0 0,0 0 1 0 0,0 0 0 0 0,0 0 0 0 0,-1-1 0 0 0,1 1 0 0 0,-1 0-1 0 0,0 0 1 0 0,1-1 0 0 0,-1-1 64 0 0,-1 2-216 0 0,1 0 0 0 0,-1 1-1 0 0,0-1 1 0 0,0 0 0 0 0,0 1 0 0 0,1-1-1 0 0,-2 1 1 0 0,1-1 0 0 0,0 1 0 0 0,0-1 0 0 0,0 1-1 0 0,0 0 1 0 0,-1 0 0 0 0,1-1 0 0 0,-1 1 0 0 0,1 0-1 0 0,-1 0 1 0 0,1 1 0 0 0,-1-1 0 0 0,0 0 0 0 0,1 0-1 0 0,-1 1 1 0 0,0-1 0 0 0,-1 1 216 0 0,-48-11-9143 0 0,17 6 2049 0 0</inkml:trace>
  <inkml:trace contextRef="#ctx0" brushRef="#br0" timeOffset="6971">4 4264 2144 0 0,'-2'6'730'0'0,"1"0"-1"0"0,1-1 0 0 0,-1 1 0 0 0,1 0 0 0 0,0 0 1 0 0,1 2-730 0 0,-1-7 67 0 0,0 1 1 0 0,0-1 0 0 0,0 0 0 0 0,1 1 0 0 0,-1-1 0 0 0,0 0-1 0 0,1 0 1 0 0,-1 0 0 0 0,1 1 0 0 0,0-1 0 0 0,-1 0 0 0 0,1 0 0 0 0,0 0-1 0 0,0 0 1 0 0,-1 0 0 0 0,1 0 0 0 0,0 0 0 0 0,0 0 0 0 0,0 0 0 0 0,0-1-1 0 0,0 1 1 0 0,0 0 0 0 0,1-1 0 0 0,-1 1 0 0 0,0 0 0 0 0,0-1-1 0 0,0 0 1 0 0,1 1 0 0 0,0-1-68 0 0,2 1 56 0 0,0 0 0 0 0,1-1-1 0 0,-1 0 1 0 0,1 0 0 0 0,-1 0 0 0 0,0 0-1 0 0,1-1 1 0 0,-1 0 0 0 0,0 0 0 0 0,1 0 0 0 0,-1 0-1 0 0,0-1 1 0 0,0 1 0 0 0,0-1 0 0 0,0-1-56 0 0,9-4 38 0 0,-2-1 0 0 0,1 0 0 0 0,-1-1 0 0 0,1-1-38 0 0,34-26 441 0 0,-42 33-323 0 0,0-1 0 0 0,0 1 0 0 0,-1-1 0 0 0,1 1 0 0 0,-1-1 0 0 0,0 0 0 0 0,0 0 0 0 0,0 0 0 0 0,0-1 0 0 0,-1 1 0 0 0,0-1 1 0 0,0 1-1 0 0,0-1 0 0 0,0 0 0 0 0,-1 0 0 0 0,1 0 0 0 0,-1 0 0 0 0,0-2-118 0 0,-1 3 105 0 0,1-1-1 0 0,-1 1 1 0 0,0-1 0 0 0,0 1-1 0 0,-1-1 1 0 0,1 1 0 0 0,-1 0-1 0 0,0-1 1 0 0,0 1 0 0 0,0 0 0 0 0,-1 0-1 0 0,1-1 1 0 0,-1 1 0 0 0,0 0-1 0 0,0 1 1 0 0,-1-1 0 0 0,1 0-1 0 0,-1 0 1 0 0,1 1 0 0 0,-1 0-1 0 0,-3-2-104 0 0,5 3 35 0 0,0 1 1 0 0,-1 0-1 0 0,1 1 0 0 0,-1-1 0 0 0,1 0 0 0 0,0 0 0 0 0,-1 1 0 0 0,0-1 0 0 0,1 1 0 0 0,-1-1 1 0 0,1 1-1 0 0,-1-1 0 0 0,0 1 0 0 0,1 0 0 0 0,-1 0 0 0 0,0 0 0 0 0,1 0 0 0 0,-1 0 0 0 0,0 0 0 0 0,-1 1-35 0 0,-1 0 58 0 0,0 0 0 0 0,0 1-1 0 0,0 0 1 0 0,0-1-1 0 0,0 1 1 0 0,1 1-1 0 0,-1-1 1 0 0,-2 2-58 0 0,-2 3 90 0 0,0-1 0 0 0,1 1 0 0 0,-1 1-1 0 0,2-1 1 0 0,-1 1 0 0 0,-4 8-90 0 0,-1 4 186 0 0,1 1 0 0 0,-5 17-186 0 0,6-15 182 0 0,8-16-46 0 0,0 1 1 0 0,0-1-1 0 0,1 1 1 0 0,0-1 0 0 0,0 1-1 0 0,1-1 1 0 0,0 1-1 0 0,0-1 1 0 0,1 1 0 0 0,1 5-137 0 0,-1 4 250 0 0,-1-15-223 0 0,0-1 0 0 0,0 1 0 0 0,0 0 0 0 0,1 0 1 0 0,-1-1-1 0 0,0 1 0 0 0,1 0 0 0 0,-1 0 0 0 0,1-1 0 0 0,-1 1 0 0 0,1 0 0 0 0,0-1 1 0 0,0 1-1 0 0,0-1 0 0 0,0 1 0 0 0,0-1 0 0 0,0 1 0 0 0,0-1 0 0 0,0 0 0 0 0,0 0 1 0 0,1 1-1 0 0,-1-1 0 0 0,1 0 0 0 0,-1 0 0 0 0,1 0 0 0 0,-1 0 0 0 0,1-1 0 0 0,-1 1 1 0 0,1 0-1 0 0,0-1 0 0 0,0 1 0 0 0,-1-1 0 0 0,1 1 0 0 0,0-1 0 0 0,0 0 0 0 0,-1 0 1 0 0,1 0-1 0 0,0 0 0 0 0,0 0 0 0 0,-1 0 0 0 0,1-1 0 0 0,0 1 0 0 0,0 0-27 0 0,11-3 88 0 0,-1-1-1 0 0,0 1 1 0 0,0-2-1 0 0,-1 0 0 0 0,10-5-87 0 0,-11 5 0 0 0,-3 1 0 0 0,0 0 1 0 0,0 0 0 0 0,0-1-1 0 0,-1 0 1 0 0,0 0-1 0 0,0-1 1 0 0,0 0 0 0 0,-1 0-1 0 0,4-4 0 0 0,1-5 83 0 0,1-1 0 0 0,-2 0-1 0 0,5-9-82 0 0,-14 23 13 0 0,1 0 0 0 0,-1 0-1 0 0,1-1 1 0 0,-1 1 0 0 0,0 0-1 0 0,0 0 1 0 0,0 0 0 0 0,0 0-1 0 0,0 0 1 0 0,0 0 0 0 0,0 0-1 0 0,-1 0 1 0 0,1 0 0 0 0,-1 0 0 0 0,0 0-1 0 0,1 0 1 0 0,-1 0 0 0 0,0 0-1 0 0,0 0 1 0 0,0 0 0 0 0,0 1-1 0 0,-1-1 1 0 0,1 0 0 0 0,0 1-1 0 0,-1-1 1 0 0,0 0-13 0 0,0 0-57 0 0,1 0 1 0 0,-1 1-1 0 0,0-1 1 0 0,0 0-1 0 0,0 1 1 0 0,0-1-1 0 0,0 1 0 0 0,-1 0 1 0 0,1 0-1 0 0,0 0 1 0 0,0 0-1 0 0,-1 0 1 0 0,1 0-1 0 0,-1 0 0 0 0,1 1 1 0 0,-1 0-1 0 0,1-1 1 0 0,-1 1-1 0 0,1 0 1 0 0,-1 0-1 0 0,1 0 0 0 0,-1 0 57 0 0,-16 6-1344 0 0,-20 3-3241 0 0,14-9-2760 0 0,17-4 1814 0 0</inkml:trace>
  <inkml:trace contextRef="#ctx0" brushRef="#br0" timeOffset="7676">1596 3657 4697 0 0,'-1'0'424'0'0,"0"1"0"0"0,0-1 1 0 0,0 1-1 0 0,0-1 0 0 0,0 1 0 0 0,0 0 0 0 0,0-1 0 0 0,0 1 1 0 0,0 0-1 0 0,0 0 0 0 0,1 0 0 0 0,-1 0 0 0 0,0 0 0 0 0,0 0 1 0 0,1 0-1 0 0,-1 0 0 0 0,0 0-424 0 0,-12 23 1987 0 0,10-19-1240 0 0,1 2-427 0 0,-1-1 0 0 0,1 0 0 0 0,0 1 0 0 0,1-1 0 0 0,0 1 0 0 0,0-1 0 0 0,0 1-1 0 0,1 0 1 0 0,0-1 0 0 0,0 5-320 0 0,0-4 187 0 0,1-4-137 0 0,-1-1-1 0 0,1 1 1 0 0,-1 0 0 0 0,1-1-1 0 0,0 1 1 0 0,0-1 0 0 0,0 1-1 0 0,0-1 1 0 0,1 1 0 0 0,-1-1-1 0 0,1 0 1 0 0,-1 0 0 0 0,1 1-1 0 0,0-1 1 0 0,1 1-50 0 0,33 28 557 0 0,-28-25-340 0 0,-5-4-156 0 0,0 0 0 0 0,0 0 0 0 0,1 0 0 0 0,-1-1 0 0 0,0 1 0 0 0,1-1 0 0 0,-1 0 0 0 0,1 0 0 0 0,0 0 0 0 0,-1-1 0 0 0,1 1 0 0 0,0-1 0 0 0,-1 0 0 0 0,1 0 0 0 0,0 0 0 0 0,0 0 0 0 0,-1-1 0 0 0,1 0 0 0 0,0 1 0 0 0,-1-1 0 0 0,1-1 0 0 0,-1 1 0 0 0,3-1-61 0 0,2-2 55 0 0,0 0 1 0 0,0 0 0 0 0,0-1 0 0 0,0 0-1 0 0,-1 0 1 0 0,0-1 0 0 0,0 0-1 0 0,5-6-55 0 0,-5 4 3 0 0,-1 0 0 0 0,-1 0-1 0 0,0-1 1 0 0,0 0 0 0 0,-1 0-1 0 0,0 0 1 0 0,0 0 0 0 0,-1-1-1 0 0,0 1 1 0 0,-1-1 0 0 0,2-8-3 0 0,-4 15 10 0 0,0 0 0 0 0,1 0 0 0 0,-1 0 0 0 0,0 0-1 0 0,0 0 1 0 0,-1 0 0 0 0,1 0 0 0 0,-1 0 0 0 0,1 0 0 0 0,-1 0 0 0 0,0 0 0 0 0,0 0 0 0 0,0 0 0 0 0,0 1 0 0 0,-1-1 0 0 0,1 0 0 0 0,-1 1 0 0 0,0-1 0 0 0,0 1 0 0 0,0 0 0 0 0,0-1 0 0 0,0 1 0 0 0,0 0 0 0 0,0 0 0 0 0,-1 1 0 0 0,1-1 0 0 0,-1 0 0 0 0,1 1 0 0 0,-1-1 0 0 0,0 1 0 0 0,0 0 0 0 0,0 0-10 0 0,-4-2 24 0 0,0 1 0 0 0,0 0 1 0 0,0 0-1 0 0,0 1 0 0 0,0 0 0 0 0,-1 0 0 0 0,1 0 0 0 0,-1 1 1 0 0,1 0-1 0 0,0 1 0 0 0,-1 0 0 0 0,-2 1-24 0 0,0 0 3 0 0,1 0-1 0 0,0 1 1 0 0,0 1-1 0 0,0-1 1 0 0,0 1 0 0 0,1 1-1 0 0,0 0 1 0 0,0 0-1 0 0,0 1 1 0 0,0 0 0 0 0,1 0-1 0 0,0 0 1 0 0,0 1-1 0 0,0 0 1 0 0,1 1-1 0 0,1-1 1 0 0,-2 2-3 0 0,-10 14 65 0 0,7-10 19 0 0,0 1 0 0 0,1 0 0 0 0,-2 4-84 0 0,9-14 16 0 0,0 0 0 0 0,0 0 0 0 0,1 1 1 0 0,-1-1-1 0 0,1 0 0 0 0,0 1 1 0 0,0-1-1 0 0,1 1 0 0 0,-1-1 0 0 0,1 1 1 0 0,0 0-1 0 0,0-1 0 0 0,1 5-16 0 0,0 6 50 0 0,-2-13-48 0 0,1-1 0 0 0,0 1 0 0 0,0-1 1 0 0,0 0-1 0 0,0 1 0 0 0,0-1 0 0 0,0 1 0 0 0,0-1 0 0 0,1 1 0 0 0,-1-1 1 0 0,0 0-1 0 0,1 1 0 0 0,-1-1 0 0 0,1 0 0 0 0,-1 1 0 0 0,1-1 0 0 0,0 0 1 0 0,0 0-1 0 0,0 0 0 0 0,-1 1 0 0 0,1-1 0 0 0,0 0 0 0 0,0 0 0 0 0,1 0 1 0 0,-1 0-1 0 0,0-1 0 0 0,0 1 0 0 0,0 0 0 0 0,1 0-2 0 0,4 1 32 0 0,0 0 0 0 0,0-1 0 0 0,1 1 0 0 0,-1-1 0 0 0,0-1 0 0 0,0 1 0 0 0,1-1 0 0 0,-1 0 0 0 0,0 0 0 0 0,0-1 0 0 0,0 0 0 0 0,1 0 0 0 0,-1-1 0 0 0,0 1 0 0 0,0-1 0 0 0,0-1 0 0 0,-1 1 0 0 0,2-1-32 0 0,14-7 9 0 0,-1 0 0 0 0,0-2 0 0 0,-1 0 0 0 0,6-6-9 0 0,-17 13 21 0 0,-1-1-1 0 0,0 0 0 0 0,0-1 0 0 0,0 0 1 0 0,-1 0-1 0 0,0 0 0 0 0,5-8-20 0 0,-8 11-4 0 0,-1 0 0 0 0,0 0 0 0 0,-1 0 0 0 0,1 0 0 0 0,-1 0 0 0 0,1-1 1 0 0,-1 1-1 0 0,0 0 0 0 0,-1-1 0 0 0,1 1 0 0 0,-1-1 0 0 0,0 1 0 0 0,0 0 0 0 0,0-1 0 0 0,-1 1 0 0 0,0-3 4 0 0,0 1 0 0 0,1 5-11 0 0,0 0 0 0 0,0 0-1 0 0,0-1 1 0 0,0 1 0 0 0,-1 0 0 0 0,1-1 0 0 0,0 1-1 0 0,-1 0 1 0 0,1 0 0 0 0,-1 0 0 0 0,1-1 0 0 0,-1 1-1 0 0,0 0 1 0 0,1 0 0 0 0,-1 0 0 0 0,0 0-1 0 0,0 0 1 0 0,0 0 0 0 0,0 0 0 0 0,0 0 0 0 0,0 1-1 0 0,0-1 1 0 0,0 0 0 0 0,0 0 0 0 0,0 1 0 0 0,0-1-1 0 0,0 1 1 0 0,-1-1 0 0 0,1 1 0 0 0,0-1-1 0 0,0 1 1 0 0,-1 0 11 0 0,-2-1 25 0 0,-1-1 0 0 0,1 2 0 0 0,-1-1 0 0 0,0 0-1 0 0,1 1 1 0 0,-1 0 0 0 0,0 0 0 0 0,1 1 0 0 0,-1-1 0 0 0,0 1 0 0 0,1 0-1 0 0,-1 0 1 0 0,1 0 0 0 0,0 1 0 0 0,-1 0 0 0 0,1 0 0 0 0,0 0 0 0 0,0 0-1 0 0,-2 2-24 0 0,-3 2-97 0 0,-1 1 0 0 0,2 1 0 0 0,-1-1 0 0 0,1 2 0 0 0,0-1 0 0 0,1 1 0 0 0,0 0 0 0 0,0 0 0 0 0,-1 5 97 0 0,7-13-159 0 0,1 0 0 0 0,0-1 0 0 0,0 1-1 0 0,0 0 1 0 0,0 0 0 0 0,0-1 0 0 0,0 1 0 0 0,0 0 0 0 0,0 0 0 0 0,0 0 0 0 0,1-1 0 0 0,-1 1-1 0 0,0 0 1 0 0,0-1 0 0 0,1 1 0 0 0,-1 0 0 0 0,0 0 0 0 0,1-1 0 0 0,-1 1 0 0 0,0-1 0 0 0,1 1-1 0 0,-1 0 1 0 0,1-1 0 0 0,0 1 0 0 0,-1-1 0 0 0,1 1 0 0 0,-1-1 0 0 0,1 1 0 0 0,0-1 0 0 0,-1 0 0 0 0,1 1-1 0 0,0-1 1 0 0,-1 0 0 0 0,1 1 0 0 0,0-1 159 0 0,2 1-1273 0 0,-1 1 0 0 0,1-1 0 0 0,0 0 0 0 0,0 0 0 0 0,0 0 0 0 0,0-1 0 0 0,0 1 0 0 0,2 0 1273 0 0,13-5-6576 0 0</inkml:trace>
  <inkml:trace contextRef="#ctx0" brushRef="#br0" timeOffset="10099">5857 153 232 0 0,'0'-5'541'0'0,"1"4"-417"0"0,-1 1 0 0 0,0 0 1 0 0,0-1-1 0 0,0 1 0 0 0,0 0 1 0 0,1-1-1 0 0,-1 1 0 0 0,0-1 1 0 0,0 1-1 0 0,0 0 0 0 0,0-1 0 0 0,0 1 1 0 0,0-1-1 0 0,0 1 0 0 0,0 0 1 0 0,0-1-1 0 0,0 1 0 0 0,-1-1 0 0 0,1 1 1 0 0,0 0-1 0 0,0-1 0 0 0,0 1 1 0 0,0-1-1 0 0,-1 1 0 0 0,1 0 1 0 0,0-1-1 0 0,0 1-124 0 0,0 0 116 0 0,0 0 0 0 0,0 0 0 0 0,0 0 1 0 0,0 0-1 0 0,1 0 0 0 0,-1 0 0 0 0,0 0 0 0 0,0 0 0 0 0,0 0 1 0 0,1 0-1 0 0,-1 0 0 0 0,0 0 0 0 0,0 0 0 0 0,0 0 0 0 0,0 0 1 0 0,1 0-1 0 0,-1 0 0 0 0,0 0 0 0 0,0 0 0 0 0,0 0 1 0 0,0 0-1 0 0,1 0 0 0 0,-1-1 0 0 0,0 1 0 0 0,0 0 0 0 0,0 0 1 0 0,0 0-1 0 0,0 0 0 0 0,0 0 0 0 0,1 0 0 0 0,-1-1 0 0 0,0 1 1 0 0,0 0-1 0 0,0 0 0 0 0,0 0 0 0 0,0 0-116 0 0,1 0 149 0 0,-1 1 0 0 0,0 0-1 0 0,1 0 1 0 0,-1 0 0 0 0,1 0 0 0 0,0-1 0 0 0,-1 1-1 0 0,1 0 1 0 0,0-1 0 0 0,-1 1 0 0 0,1 0 0 0 0,0-1-1 0 0,0 1 1 0 0,0-1 0 0 0,0 1-149 0 0,0-1 123 0 0,-1 1 1 0 0,1-1 0 0 0,0 0-1 0 0,-1 1 1 0 0,1-1-1 0 0,-1 1 1 0 0,1-1-1 0 0,0 1 1 0 0,-1 0 0 0 0,1-1-1 0 0,-1 1 1 0 0,0-1-1 0 0,1 1 1 0 0,-1 0 0 0 0,1-1-1 0 0,-1 1 1 0 0,0 0-1 0 0,1 0 1 0 0,-1-1-1 0 0,0 1 1 0 0,0 0 0 0 0,0 0-1 0 0,0-1 1 0 0,0 1-1 0 0,0 0 1 0 0,0 0-1 0 0,0 0 1 0 0,0 0-124 0 0,0 2 236 0 0,1 0 0 0 0,-1-1 1 0 0,1 1-1 0 0,-1 0 0 0 0,1 0 0 0 0,0 0 1 0 0,0 0-1 0 0,0 0 0 0 0,1-1 0 0 0,0 3-236 0 0,-1-4 25 0 0,-1 0-1 0 0,1 0 1 0 0,0 0 0 0 0,-1 0-1 0 0,1 0 1 0 0,0 0 0 0 0,0 0-1 0 0,-1-1 1 0 0,1 1 0 0 0,0 0-1 0 0,0 0 1 0 0,0-1-1 0 0,0 1 1 0 0,0-1 0 0 0,0 1-1 0 0,0-1 1 0 0,0 1 0 0 0,0-1-1 0 0,0 0 1 0 0,0 1 0 0 0,1-1-1 0 0,-1 0 1 0 0,0 0-1 0 0,0 0 1 0 0,0 0 0 0 0,0 0-1 0 0,0 0 1 0 0,0 0 0 0 0,1 0-25 0 0,1-2 22 0 0,0 0 1 0 0,-1 0-1 0 0,1 0 1 0 0,0-1-1 0 0,-1 1 1 0 0,0-1-1 0 0,1 0 1 0 0,-1 1-1 0 0,0-1 1 0 0,0 0-1 0 0,-1 0 1 0 0,1 0 0 0 0,0-1-23 0 0,9-13 56 0 0,-10 14-50 0 0,0 1 0 0 0,1-1-1 0 0,-1 1 1 0 0,-1-1 0 0 0,1 0 0 0 0,0 1-1 0 0,0-1 1 0 0,-1 0 0 0 0,0 1 0 0 0,1-1-1 0 0,-1 0 1 0 0,0 0 0 0 0,-1 0 0 0 0,1 1-1 0 0,0-1 1 0 0,-1 0 0 0 0,1 1-1 0 0,-1-1 1 0 0,0 0 0 0 0,0 1 0 0 0,0-1-1 0 0,0 1 1 0 0,-1-1 0 0 0,1 1 0 0 0,0 0-1 0 0,-1-1-5 0 0,0 0 16 0 0,0-1-1 0 0,-1 1 1 0 0,1 0-1 0 0,-1-1 1 0 0,1 1-1 0 0,-1 1 0 0 0,0-1 1 0 0,0 0-1 0 0,0 1 1 0 0,-1-1-1 0 0,1 1 0 0 0,0 0 1 0 0,-1 0-1 0 0,0 0 1 0 0,1 1-1 0 0,-1-1 0 0 0,0 1 1 0 0,-1 0-16 0 0,3 1 16 0 0,0 0-1 0 0,-1 0 1 0 0,1 1 0 0 0,0-1-1 0 0,0 1 1 0 0,-1-1 0 0 0,1 1 0 0 0,0 0-1 0 0,0 0 1 0 0,0 0 0 0 0,0 0 0 0 0,0 0-1 0 0,-1 2-15 0 0,-24 17 301 0 0,22-16-278 0 0,0 0 0 0 0,0 1 0 0 0,1 0 0 0 0,0 0 0 0 0,0 0 1 0 0,0 0-1 0 0,1 0 0 0 0,-1 1 0 0 0,1 0 0 0 0,0 0-23 0 0,2-4 23 0 0,1 0-1 0 0,-1 0 1 0 0,0 1 0 0 0,1-1 0 0 0,-1 0 0 0 0,1 1 0 0 0,0-1 0 0 0,-1 0 0 0 0,1 1 0 0 0,0-1-1 0 0,1 1 1 0 0,-1-1 0 0 0,0 0 0 0 0,1 1 0 0 0,-1-1 0 0 0,1 0 0 0 0,0 0 0 0 0,0 1-1 0 0,0-1 1 0 0,0 0 0 0 0,0 0 0 0 0,0 0 0 0 0,0 0 0 0 0,1 0 0 0 0,-1 0 0 0 0,1 0-1 0 0,0 0-22 0 0,-1-1 3 0 0,1 0-1 0 0,-1 0 0 0 0,0-1 1 0 0,0 1-1 0 0,0 0 0 0 0,0-1 1 0 0,1 1-1 0 0,-1-1 0 0 0,0 1 0 0 0,0-1 1 0 0,1 0-1 0 0,-1 0 0 0 0,0 1 1 0 0,1-1-1 0 0,-1 0 0 0 0,0 0 1 0 0,1 0-1 0 0,-1-1 0 0 0,0 1-2 0 0,28-6 68 0 0,-18 3 3 0 0,2 0-53 0 0,1-1 0 0 0,-1 0 0 0 0,-1-1 0 0 0,1-1 1 0 0,-1 0-1 0 0,1 0 0 0 0,-2-1 0 0 0,1-1 0 0 0,3-3-18 0 0,-15 11-1 0 0,1-1 1 0 0,0 1-1 0 0,-1-1 1 0 0,1 0-1 0 0,-1 1 1 0 0,0-1-1 0 0,1 1 1 0 0,-1-1-1 0 0,0 0 1 0 0,1 1-1 0 0,-1-1 1 0 0,0 0-1 0 0,1 1 0 0 0,-1-1 1 0 0,0 0-1 0 0,0 1 1 0 0,0-1-1 0 0,0 0 1 0 0,0 0-1 0 0,0 1 1 0 0,0-1-1 0 0,0 0 1 0 0,0 0-1 0 0,0 1 1 0 0,0-1-1 0 0,0 0 1 0 0,-1 1-1 0 0,1-1 1 0 0,0 0 0 0 0,-1-10-64 0 0,1 10 66 0 0,-1 1 0 0 0,1-1-1 0 0,0 0 1 0 0,-1 1 0 0 0,1-1 0 0 0,-1 0-1 0 0,0 1 1 0 0,1-1 0 0 0,-1 1 0 0 0,1-1-1 0 0,-1 1 1 0 0,0-1 0 0 0,1 1-1 0 0,-1-1 1 0 0,0 1 0 0 0,1 0 0 0 0,-1-1-1 0 0,0 1 1 0 0,0 0 0 0 0,1 0 0 0 0,-1-1-1 0 0,0 1 1 0 0,0 0 0 0 0,0 0 0 0 0,1 0-1 0 0,-2 0-1 0 0,-24-5 103 0 0,18 4-92 0 0,-1 1-1 0 0,1 0 0 0 0,0 0 0 0 0,-1 1 1 0 0,-2 0-11 0 0,8 0 6 0 0,0-1 0 0 0,0 1 0 0 0,0 0-1 0 0,0 0 1 0 0,0 0 0 0 0,1 0 0 0 0,-1 0 0 0 0,0 0 0 0 0,1 1 0 0 0,-1-1 0 0 0,1 1 0 0 0,0 0 0 0 0,-1 0 0 0 0,1 0 0 0 0,0 0 0 0 0,-1 1-6 0 0,-3 5 9 0 0,1 1 1 0 0,-1 0 0 0 0,1 0-1 0 0,0 2-9 0 0,4-8 17 0 0,0 0-1 0 0,0 1 0 0 0,0-1 0 0 0,0 1 1 0 0,0-1-1 0 0,1 1 0 0 0,-1-1 0 0 0,1 1 1 0 0,0-1-1 0 0,0 1 0 0 0,0 0 0 0 0,1 2-16 0 0,0-5 2 0 0,-1 0 0 0 0,1 0 0 0 0,-1 1 0 0 0,1-1-1 0 0,0 0 1 0 0,-1 0 0 0 0,1 0 0 0 0,0 0 0 0 0,0 0-1 0 0,0 0 1 0 0,0 0 0 0 0,0-1 0 0 0,0 1 0 0 0,0 0 0 0 0,0-1-1 0 0,0 1 1 0 0,0 0 0 0 0,0-1 0 0 0,1 1 0 0 0,-1-1-1 0 0,0 1 1 0 0,0-1 0 0 0,1 0 0 0 0,-1 0 0 0 0,0 0 0 0 0,0 1-1 0 0,2-1-1 0 0,1 0 13 0 0,1 0-1 0 0,0 1 0 0 0,0-2 0 0 0,-1 1 1 0 0,1 0-1 0 0,3-2-12 0 0,3-1 9 0 0,-1-1-1 0 0,1 0 1 0 0,0-1 0 0 0,-1 0-1 0 0,5-4-8 0 0,26-12 73 0 0,-32 17-46 0 0,0-1 1 0 0,0 1-1 0 0,-1-1 0 0 0,0-1 0 0 0,7-5-27 0 0,-13 9 2 0 0,1 0-1 0 0,-1 1 0 0 0,0-1 1 0 0,-1 0-1 0 0,1-1 1 0 0,0 1-1 0 0,-1 0 0 0 0,1 0 1 0 0,-1-1-1 0 0,1 1 0 0 0,-1-1 1 0 0,0 1-1 0 0,0-1 1 0 0,0 0-1 0 0,-1 1 0 0 0,1-1 1 0 0,-1 0-1 0 0,1 0 1 0 0,-1 1-1 0 0,0-1 0 0 0,0 0 1 0 0,0 0-1 0 0,-1-1-1 0 0,0 0-46 0 0,0 0 0 0 0,0 0-1 0 0,-1 0 1 0 0,0 1 0 0 0,0-1 0 0 0,0 1 0 0 0,0-1-1 0 0,0 1 1 0 0,-1 0 0 0 0,0-1 0 0 0,1 1 0 0 0,-1 1-1 0 0,0-1 1 0 0,-1 0 0 0 0,1 1 0 0 0,0-1 0 0 0,-3 0 46 0 0,3 1-406 0 0,0 0 0 0 0,0 1 0 0 0,-1-1 1 0 0,1 1-1 0 0,-1-1 0 0 0,1 1 0 0 0,-1 0 1 0 0,1 0-1 0 0,-1 1 0 0 0,0-1 0 0 0,1 1 0 0 0,-1 0 1 0 0,0 0-1 0 0,1 0 0 0 0,-1 0 0 0 0,0 1 1 0 0,1-1-1 0 0,-1 1 0 0 0,0 0 0 0 0,-2 1 406 0 0,-14 6-4565 0 0,-8-11-1740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4:11.267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224 2396 568 0 0,'-2'2'401'0'0,"-1"0"0"0"0,1 0 0 0 0,-1 1-1 0 0,1-1 1 0 0,0 1 0 0 0,0-1 0 0 0,0 1 0 0 0,0 0-1 0 0,1 0 1 0 0,-1 0 0 0 0,1 0 0 0 0,0 0 0 0 0,-1 0 0 0 0,2 0-1 0 0,-1 0 1 0 0,0 1 0 0 0,0-1 0 0 0,1 0 0 0 0,0 1-1 0 0,0-1 1 0 0,0 0 0 0 0,0 1-401 0 0,0 3 285 0 0,-1-6-203 0 0,1 0 1 0 0,0 0-1 0 0,0 0 0 0 0,0 0 0 0 0,-1 1 1 0 0,1-1-1 0 0,0 0 0 0 0,0 0 1 0 0,1 0-1 0 0,-1 1 0 0 0,0-1 1 0 0,0 0-1 0 0,1 0 0 0 0,-1 0 0 0 0,0 0 1 0 0,1 0-1 0 0,-1 0 0 0 0,1 0 1 0 0,0 1-1 0 0,-1-1 0 0 0,1-1 0 0 0,0 1 1 0 0,-1 0-1 0 0,1 0 0 0 0,0 0 1 0 0,0 0-1 0 0,0 0 0 0 0,0-1 0 0 0,0 1 1 0 0,0 0-1 0 0,0-1 0 0 0,0 1 1 0 0,1 0-83 0 0,23 11 1398 0 0,-24-11-1341 0 0,1 0-1 0 0,-1 0 1 0 0,0 0-1 0 0,1-1 1 0 0,-1 1-1 0 0,0 0 1 0 0,1-1 0 0 0,-1 1-1 0 0,1 0 1 0 0,-1-1-1 0 0,1 0 1 0 0,-1 1-1 0 0,1-1 1 0 0,-1 0 0 0 0,1 0-1 0 0,0 0 1 0 0,-1 0-1 0 0,1 0 1 0 0,-1 0-1 0 0,1-1 1 0 0,-1 1 0 0 0,1 0-1 0 0,-1-1 1 0 0,1 1-1 0 0,-1-1 1 0 0,1 1-1 0 0,-1-1 1 0 0,1 0 0 0 0,-1 0-1 0 0,0 0 1 0 0,1 0-1 0 0,-1 0-56 0 0,25-14 678 0 0,-19 11-615 0 0,0 0 1 0 0,0 0 0 0 0,0 0 0 0 0,0-1 0 0 0,-1 0 0 0 0,1-1 0 0 0,-1 1 0 0 0,-1-1 0 0 0,1 0 0 0 0,-1-1-64 0 0,2-4 148 0 0,-5 9-128 0 0,0 0 0 0 0,0 0 0 0 0,-1 0 0 0 0,1 0 0 0 0,-1 0 0 0 0,0-1 0 0 0,1 1 0 0 0,-1-1 0 0 0,0 1 0 0 0,0 0 1 0 0,-1-1-1 0 0,1 0 0 0 0,0 1 0 0 0,-1-1 0 0 0,0 1 0 0 0,0-1 0 0 0,1 0 0 0 0,-1 1 0 0 0,-1-1 0 0 0,1 0 0 0 0,0 1 0 0 0,-1-1 0 0 0,0-2-20 0 0,0 3 20 0 0,1-1-9 0 0,-1 1 0 0 0,1 0 1 0 0,-1-1-1 0 0,0 1 0 0 0,1 0 0 0 0,-1-1 1 0 0,0 1-1 0 0,-1 0 0 0 0,1 0 1 0 0,0 0-1 0 0,-1 0 0 0 0,0-2-11 0 0,0 4 9 0 0,0 0 0 0 0,1-1 1 0 0,-1 1-1 0 0,0 0 0 0 0,1 0 0 0 0,-1 0 0 0 0,0 0 0 0 0,1 0 0 0 0,-1 0 0 0 0,0 0 0 0 0,1 1 1 0 0,-1-1-1 0 0,1 0 0 0 0,-1 1 0 0 0,1 0 0 0 0,-1-1 0 0 0,1 1 0 0 0,-1 0 0 0 0,1 0 0 0 0,-1 0-9 0 0,-6 2 44 0 0,1 0-1 0 0,0 0 0 0 0,0 1 1 0 0,0 0-1 0 0,1 0 0 0 0,-1 0 0 0 0,1 1 1 0 0,0 0-1 0 0,0 0 0 0 0,1 1 0 0 0,0 0 1 0 0,0 0-1 0 0,0 0 0 0 0,0 0 0 0 0,1 1 1 0 0,-1 2-44 0 0,3-5 36 0 0,-1 1 0 0 0,1 0 0 0 0,0-1 1 0 0,0 1-1 0 0,1 0 0 0 0,0 0 0 0 0,-1 0 1 0 0,2 1-1 0 0,-1-1 0 0 0,0 0 0 0 0,1 0 1 0 0,0 0-1 0 0,0 0 0 0 0,1 1 0 0 0,0-1 1 0 0,0 0-1 0 0,0 0 0 0 0,0 0 0 0 0,1 0 1 0 0,-1 0-1 0 0,1 0 0 0 0,1-1 0 0 0,-1 1 1 0 0,1-1-1 0 0,0 1 0 0 0,0-1 1 0 0,2 3-37 0 0,-4-6 15 0 0,1 0 0 0 0,-1 0 0 0 0,1 0 0 0 0,-1-1 0 0 0,0 1 0 0 0,1 0 0 0 0,-1-1 1 0 0,1 1-1 0 0,-1-1 0 0 0,1 0 0 0 0,0 1 0 0 0,-1-1 0 0 0,1 0 0 0 0,-1 0 0 0 0,1 0 1 0 0,-1 0-1 0 0,1 0 0 0 0,0 0 0 0 0,-1-1 0 0 0,1 1-15 0 0,34-10 70 0 0,-27 7-84 0 0,-2 2 40 0 0,0-1 0 0 0,0 0 0 0 0,0-1 0 0 0,0 0-1 0 0,0 0 1 0 0,0 0 0 0 0,-1-1 0 0 0,1 0 0 0 0,-1 0-1 0 0,0 0 1 0 0,0-1 0 0 0,-1 0 0 0 0,1 0 0 0 0,3-6-26 0 0,3-3 156 0 0,-10 12-130 0 0,0 0 1 0 0,0 0 0 0 0,0 0-1 0 0,0-1 1 0 0,-1 1 0 0 0,1 0-1 0 0,-1-1 1 0 0,1-1-27 0 0,0 0 21 0 0,0 0 0 0 0,-1-1 0 0 0,0 1 0 0 0,0-1 1 0 0,0 1-1 0 0,0-1 0 0 0,-1-1-21 0 0,0 5 10 0 0,0-1-1 0 0,0 1 1 0 0,0 0 0 0 0,0 0 0 0 0,0 0-1 0 0,0-1 1 0 0,-1 1 0 0 0,1 0-1 0 0,0 0 1 0 0,-1 0 0 0 0,1 0 0 0 0,-1-1-1 0 0,0 1 1 0 0,1 0 0 0 0,-1 0 0 0 0,0 0-1 0 0,1 0 1 0 0,-1 0 0 0 0,0 1 0 0 0,0-1-1 0 0,0 0 1 0 0,0 0 0 0 0,0 1 0 0 0,0-1-1 0 0,0 0 1 0 0,0 1 0 0 0,0-1 0 0 0,0 1-1 0 0,-1-1 1 0 0,1 1-10 0 0,-3-2 1 0 0,1 1 1 0 0,0 0-1 0 0,0 0 0 0 0,0 1 0 0 0,-1-1 0 0 0,1 1 1 0 0,0-1-1 0 0,-1 1 0 0 0,1 0 0 0 0,0 0 1 0 0,-1 1-1 0 0,1-1 0 0 0,0 1 0 0 0,-1-1 0 0 0,1 1 1 0 0,0 0-1 0 0,0 1 0 0 0,0-1 0 0 0,0 0 0 0 0,0 1 1 0 0,0-1-1 0 0,-2 3-1 0 0,-7 6 97 0 0,-8 10-47 0 0,6-4-176 0 0,-6 12-1129 0 0,19-27 903 0 0,0 0 1 0 0,1 1 0 0 0,-1-1-1 0 0,1 1 1 0 0,-1-1 0 0 0,1 1-1 0 0,-1-1 1 0 0,1 1 0 0 0,0 0-1 0 0,0-1 1 0 0,0 1 0 0 0,0-1-1 0 0,0 1 1 0 0,0-1 0 0 0,0 1-1 0 0,1 0 1 0 0,-1-1-1 0 0,1 1 1 0 0,-1 0 351 0 0,1-1-556 0 0,0 0 1 0 0,0 0-1 0 0,0-1 0 0 0,-1 1 0 0 0,1 0 1 0 0,0 0-1 0 0,0-1 0 0 0,0 1 1 0 0,0 0-1 0 0,0-1 0 0 0,0 1 0 0 0,0-1 1 0 0,0 0-1 0 0,1 1 556 0 0,7-2-5204 0 0</inkml:trace>
  <inkml:trace contextRef="#ctx0" brushRef="#br0" timeOffset="1159">47 4543 456 0 0,'0'0'231'0'0,"-1"0"0"0"0,0 0 0 0 0,0 0 0 0 0,0 0 0 0 0,0 0 0 0 0,0 0-1 0 0,0 0 1 0 0,1 0 0 0 0,-1 1 0 0 0,0-1 0 0 0,0 0 0 0 0,0 1 0 0 0,1-1 0 0 0,-1 0 0 0 0,0 1 0 0 0,0-1 0 0 0,1 1-1 0 0,-1-1 1 0 0,0 1 0 0 0,1 0 0 0 0,-1-1 0 0 0,0 1 0 0 0,1 0 0 0 0,-1-1 0 0 0,1 1 0 0 0,-1 0 0 0 0,1-1 0 0 0,0 1-1 0 0,-1 0 1 0 0,1 0 0 0 0,0 0 0 0 0,-1 0 0 0 0,1-1 0 0 0,0 1 0 0 0,0 0 0 0 0,0 0 0 0 0,0 0 0 0 0,0 0 0 0 0,0 0-1 0 0,0 0-230 0 0,0 4 490 0 0,1 1-1 0 0,0 0 0 0 0,0-1 1 0 0,0 1-1 0 0,1-1 0 0 0,0 2-489 0 0,-1-6 136 0 0,0 1 1 0 0,-1-1-1 0 0,1 0 1 0 0,0 0-1 0 0,0 1 1 0 0,0-1-1 0 0,0 0 0 0 0,0 0 1 0 0,0 0-1 0 0,0 0 1 0 0,0 0-1 0 0,0-1 1 0 0,2 2-137 0 0,5 5 543 0 0,-7-7-476 0 0,0 1 1 0 0,-1-1 0 0 0,1 1 0 0 0,0-1 0 0 0,0 1 0 0 0,0-1 0 0 0,0 1 0 0 0,-1-1 0 0 0,1 0 0 0 0,0 1 0 0 0,0-1 0 0 0,0 0 0 0 0,0 0 0 0 0,0 0 0 0 0,0 0 0 0 0,0 0 0 0 0,0 0 0 0 0,0 0 0 0 0,0 0 0 0 0,-1 0 0 0 0,1 0 0 0 0,1-1-68 0 0,24-7 1048 0 0,-13 4-960 0 0,-10 2-50 0 0,0 0 0 0 0,0 0 0 0 0,0 0 0 0 0,0 0 0 0 0,0-1 0 0 0,0 1 0 0 0,-1-1 0 0 0,1 0 0 0 0,-1 0 0 0 0,0 0 0 0 0,0 0 0 0 0,0 0 0 0 0,0 0 0 0 0,-1-1 0 0 0,1 1 0 0 0,-1-1 0 0 0,0 1 0 0 0,0-1 0 0 0,0 0 0 0 0,0 1 1 0 0,0-1-1 0 0,-1 0 0 0 0,0-1-38 0 0,0 4 22 0 0,0-1 1 0 0,0 0 0 0 0,-1 1 0 0 0,1-1 0 0 0,-1 1 0 0 0,1-1 0 0 0,-1 1 0 0 0,1-1 0 0 0,-1 1-1 0 0,0-1 1 0 0,0 1 0 0 0,1 0 0 0 0,-1-1 0 0 0,0 1 0 0 0,-1 0 0 0 0,1 0 0 0 0,0 0 0 0 0,0 0-1 0 0,0 0 1 0 0,-1 0 0 0 0,1 0 0 0 0,0 0 0 0 0,-1 0 0 0 0,1 1 0 0 0,-2-2-23 0 0,-4 3 20 0 0,1-1 0 0 0,-1 1 0 0 0,0 1 0 0 0,0-1 0 0 0,1 1 0 0 0,-1 0 0 0 0,1 0 1 0 0,-1 1-1 0 0,1 0 0 0 0,0 0 0 0 0,0 1 0 0 0,0 0 0 0 0,1 0 0 0 0,-4 3-20 0 0,5-5 48 0 0,1 1-1 0 0,0 0 1 0 0,0 0-1 0 0,0 0 1 0 0,1 1-1 0 0,-1-1 1 0 0,1 1-1 0 0,-1-1 1 0 0,1 1-1 0 0,0 0 1 0 0,1 0-1 0 0,-1 0 1 0 0,1 0-1 0 0,-1 0 0 0 0,1 0 1 0 0,1 0-1 0 0,-1 1 1 0 0,0-1-1 0 0,1 0 1 0 0,0 1-1 0 0,0-1 1 0 0,0 0-1 0 0,1 4-47 0 0,0-7 17 0 0,-1 1-1 0 0,0-1 0 0 0,1 0 1 0 0,-1 1-1 0 0,1-1 0 0 0,-1 0 1 0 0,1 1-1 0 0,0-1 0 0 0,-1 0 0 0 0,1 0 1 0 0,0 0-1 0 0,0 0 0 0 0,0 0 1 0 0,0 0-1 0 0,0 0 0 0 0,0 0 1 0 0,0 0-1 0 0,0 0 0 0 0,0 0 1 0 0,1-1-1 0 0,-1 1 0 0 0,0 0 0 0 0,0-1 1 0 0,1 1-1 0 0,-1-1 0 0 0,0 0 1 0 0,1 1-1 0 0,-1-1 0 0 0,0 0 1 0 0,1 0-1 0 0,-1 0 0 0 0,1 0 1 0 0,-1 0-1 0 0,0 0 0 0 0,2 0-16 0 0,17 3 96 0 0,-18-2-93 0 0,0-1 1 0 0,-1 1-1 0 0,1-1 1 0 0,-1 0-1 0 0,1 1 1 0 0,0-1-1 0 0,-1 0 1 0 0,1 0-1 0 0,0 0 1 0 0,-1-1-1 0 0,1 1 1 0 0,0 0-4 0 0,2-1 8 0 0,-1 0 1 0 0,1 0 0 0 0,0 0 0 0 0,-1 0 0 0 0,1-1-1 0 0,-1 1 1 0 0,1-1 0 0 0,-1 0 0 0 0,0 0 0 0 0,0 0 0 0 0,0-1-1 0 0,0 1 1 0 0,0-1 0 0 0,-1 0 0 0 0,1 1 0 0 0,-1-1-1 0 0,1 0 1 0 0,-1 0 0 0 0,0-1 0 0 0,-1 1 0 0 0,1 0 0 0 0,0-1-1 0 0,-1 1 1 0 0,0-1 0 0 0,1 0 0 0 0,-1 1-9 0 0,3-18-1208 0 0,-4 20 1076 0 0,0 1-1 0 0,0-1 0 0 0,-1 1 1 0 0,1 0-1 0 0,0-1 0 0 0,0 1 0 0 0,-1-1 1 0 0,1 1-1 0 0,0 0 0 0 0,-1-1 1 0 0,1 1-1 0 0,-1 0 0 0 0,1 0 0 0 0,0-1 1 0 0,-1 1-1 0 0,1 0 0 0 0,-1 0 1 0 0,1-1-1 0 0,-1 1 0 0 0,1 0 0 0 0,-1 0 1 0 0,1 0 132 0 0,-14-7-2280 0 0,6 1-1275 0 0,-2-3-4626 0 0,2 1 4998 0 0</inkml:trace>
  <inkml:trace contextRef="#ctx0" brushRef="#br0" timeOffset="2034">4090 46 2192 0 0,'-1'2'432'0'0,"-1"0"-1"0"0,1 0 1 0 0,0 0-1 0 0,0 0 1 0 0,0 0-1 0 0,0 0 0 0 0,0 1 1 0 0,0-1-1 0 0,0 0 1 0 0,1 1-1 0 0,-1-1 0 0 0,1 0 1 0 0,0 1-432 0 0,-1-1 142 0 0,1 1-1 0 0,0-1 1 0 0,0 1 0 0 0,0 0 0 0 0,0-1 0 0 0,0 1-1 0 0,1-1 1 0 0,-1 1 0 0 0,1-1 0 0 0,0 1 0 0 0,0 1-142 0 0,4-2 190 0 0,0-1 1 0 0,0 0-1 0 0,1 0 1 0 0,-1 0-1 0 0,0-1 1 0 0,0 0-1 0 0,1 0 1 0 0,2 0-191 0 0,3-1 463 0 0,0 0 1 0 0,0 0-1 0 0,-1-2 0 0 0,1 1 0 0 0,7-3-463 0 0,-6 0 395 0 0,-9 4-299 0 0,0 0-1 0 0,0 0 1 0 0,0 0 0 0 0,0-1-1 0 0,0 1 1 0 0,0-1 0 0 0,0 0 0 0 0,-1 0-1 0 0,1 0 1 0 0,0 0 0 0 0,-1 0-1 0 0,0 0 1 0 0,1-1 0 0 0,-1 1 0 0 0,0-1-1 0 0,0 0-95 0 0,2-3 79 0 0,11-20 91 0 0,-14 25-156 0 0,-1 0 0 0 0,1-1 0 0 0,-1 1 0 0 0,0 0 0 0 0,1 0 0 0 0,-1-1-1 0 0,0 1 1 0 0,0 0 0 0 0,0-1 0 0 0,0 1 0 0 0,0 0 0 0 0,0-1 0 0 0,0 1 0 0 0,0 0 0 0 0,-1-1-1 0 0,1 1 1 0 0,0 0 0 0 0,-1 0 0 0 0,1-1 0 0 0,-1 0-14 0 0,0 2 6 0 0,1-1 0 0 0,-1 1 0 0 0,0-1 0 0 0,1 1 0 0 0,-1 0 0 0 0,1-1 0 0 0,-1 1 1 0 0,0 0-1 0 0,1-1 0 0 0,-1 1 0 0 0,0 0 0 0 0,1 0 0 0 0,-1 0 0 0 0,0-1 0 0 0,0 1 0 0 0,1 0 0 0 0,-1 0 0 0 0,0 0 0 0 0,0 0 0 0 0,1 0 0 0 0,-1 0 0 0 0,0 1 0 0 0,1-1 1 0 0,-1 0-1 0 0,0 0 0 0 0,1 0 0 0 0,-1 1 0 0 0,0-1 0 0 0,1 0 0 0 0,-1 1 0 0 0,0-1 0 0 0,1 0 0 0 0,-1 1 0 0 0,1-1 0 0 0,-1 1-6 0 0,-21 16 135 0 0,2 7-29 0 0,11-13-33 0 0,-1 0 0 0 0,0-1 0 0 0,-1 1-73 0 0,8-8 47 0 0,0-1 0 0 0,1 1-1 0 0,0 0 1 0 0,-1 0 0 0 0,1 0 0 0 0,0 1 0 0 0,0-1-1 0 0,1 0 1 0 0,-1 1 0 0 0,1-1 0 0 0,0 1-1 0 0,-1 2-46 0 0,1-4 60 0 0,1 0-1 0 0,-1 0 0 0 0,1 0 0 0 0,0-1 0 0 0,0 1 0 0 0,0 0 0 0 0,0 0 0 0 0,0 0 0 0 0,0 0 0 0 0,0-1 0 0 0,1 1 0 0 0,-1 0 0 0 0,1 0 0 0 0,-1 0 0 0 0,1-1 1 0 0,0 1-1 0 0,0 0 0 0 0,0-1 0 0 0,-1 1 0 0 0,1-1 0 0 0,1 1 0 0 0,-1-1 0 0 0,0 1 0 0 0,0-1 0 0 0,1 0 0 0 0,-1 0 0 0 0,0 1 0 0 0,1-1-59 0 0,1 0 37 0 0,-1 0 0 0 0,1 0-1 0 0,-1 0 1 0 0,1 0 0 0 0,0-1-1 0 0,0 1 1 0 0,-1-1 0 0 0,1 1-1 0 0,0-1 1 0 0,0 0 0 0 0,-1 0-1 0 0,1-1 1 0 0,0 1 0 0 0,0 0-1 0 0,-1-1 1 0 0,1 0 0 0 0,0 1-1 0 0,-1-1 1 0 0,1 0 0 0 0,0 0-1 0 0,-1-1 1 0 0,1 1-37 0 0,2-2 28 0 0,0 0 1 0 0,0 0-1 0 0,0 0 0 0 0,0 0 1 0 0,-1-1-1 0 0,1 0 0 0 0,-1 0 0 0 0,0 0 1 0 0,0 0-1 0 0,1-3-28 0 0,5-6-36 0 0,-6 8-167 0 0,0 0 0 0 0,0 0 0 0 0,-1-1-1 0 0,0 1 1 0 0,1-3 203 0 0,-3 7-153 0 0,-1 0 1 0 0,1 0-1 0 0,-1 0 1 0 0,0 0-1 0 0,1-1 1 0 0,-1 1-1 0 0,0 0 1 0 0,0 0-1 0 0,0-1 1 0 0,0 1-1 0 0,0 0 1 0 0,0 0-1 0 0,0-1 1 0 0,0 1-1 0 0,-1 0 1 0 0,1 0-1 0 0,0 0 1 0 0,-1-1-1 0 0,1 1 1 0 0,-1 0-1 0 0,1 0 1 0 0,-1 0-1 0 0,1 0 0 0 0,-1 0 1 0 0,0 0-1 0 0,0 0 1 0 0,0 0-1 0 0,1 0 153 0 0,-1 1-319 0 0,0-1-1 0 0,0 1 0 0 0,0-1 1 0 0,1 1-1 0 0,-1 0 1 0 0,0 0-1 0 0,0 0 0 0 0,0-1 1 0 0,1 1-1 0 0,-1 0 0 0 0,0 0 1 0 0,0 0-1 0 0,0 0 0 0 0,0 0 1 0 0,0 1-1 0 0,1-1 1 0 0,-1 0-1 0 0,0 0 0 0 0,0 0 1 0 0,0 1-1 0 0,1-1 0 0 0,-1 0 1 0 0,0 1-1 0 0,0-1 0 0 0,1 1 1 0 0,-1-1-1 0 0,0 1 1 0 0,1-1-1 0 0,-1 1 0 0 0,1-1 1 0 0,-1 1-1 0 0,0 0 0 0 0,1-1 1 0 0,-1 1 319 0 0,-13 10-3433 0 0</inkml:trace>
  <inkml:trace contextRef="#ctx0" brushRef="#br0" timeOffset="2598">3942 979 5033 0 0,'-1'1'227'0'0,"0"1"0"0"0,-1 0 1 0 0,1-1-1 0 0,0 1 0 0 0,0 0 0 0 0,0-1 0 0 0,1 1 0 0 0,-1 0 1 0 0,0 0-1 0 0,1 0 0 0 0,-1 0 0 0 0,1 0 0 0 0,0 0 1 0 0,-1 0-1 0 0,1 0 0 0 0,0 0 0 0 0,0-1 0 0 0,0 1 0 0 0,1 0 1 0 0,-1 0-1 0 0,0 0 0 0 0,1 0 0 0 0,-1 0 0 0 0,1 0 0 0 0,0 2-227 0 0,2 1 161 0 0,0 1-1 0 0,0 0 0 0 0,0 0 1 0 0,0-1-1 0 0,1 1 0 0 0,0-1 1 0 0,0 0-161 0 0,4 4 375 0 0,20 23 629 0 0,-26-31-930 0 0,-1 0-1 0 0,0 0 1 0 0,0 0-1 0 0,1 0 1 0 0,-1 0 0 0 0,1 0-1 0 0,-1 0 1 0 0,1-1-1 0 0,-1 1 1 0 0,1 0-1 0 0,-1-1 1 0 0,1 1 0 0 0,0-1-1 0 0,-1 0 1 0 0,1 1-1 0 0,0-1 1 0 0,-1 0-1 0 0,1 0 1 0 0,0 0 0 0 0,-1 0-1 0 0,2-1-73 0 0,20-4 794 0 0,-17 3-711 0 0,0 1-1 0 0,1-1 1 0 0,-1 0-1 0 0,0 0 1 0 0,0-1-1 0 0,0 0 1 0 0,-1 0-1 0 0,1 0 1 0 0,-1-1-1 0 0,4-2-82 0 0,10-5 146 0 0,-16 9-136 0 0,0 1 0 0 0,0-1 0 0 0,0 1 0 0 0,0-1 0 0 0,-1 0 0 0 0,1 0 0 0 0,0 0 0 0 0,-1-1 0 0 0,1 1 1 0 0,-1-1-1 0 0,0 1 0 0 0,0-1 0 0 0,0 0 0 0 0,1-2-10 0 0,2-5 72 0 0,-1 0 0 0 0,0 0 0 0 0,-1 0 0 0 0,0 0 0 0 0,0-5-72 0 0,-3 14 5 0 0,0 0-1 0 0,0 0 1 0 0,0 0 0 0 0,0 0-1 0 0,0 0 1 0 0,0 0 0 0 0,-1 1-1 0 0,1-1 1 0 0,0 0 0 0 0,0 0-1 0 0,-1 0 1 0 0,1 0 0 0 0,-1 0-1 0 0,1 0 1 0 0,-1 1 0 0 0,1-1-1 0 0,-1 0 1 0 0,0 1-1 0 0,1-1 1 0 0,-1 0 0 0 0,0 1-1 0 0,1-1 1 0 0,-1 0 0 0 0,0 1-1 0 0,0-1 1 0 0,0 1 0 0 0,1 0-1 0 0,-1-1 1 0 0,0 1 0 0 0,0 0-1 0 0,0-1 1 0 0,0 1 0 0 0,0 0-1 0 0,0 0-4 0 0,-2-1 35 0 0,1 1-1 0 0,-1-1 0 0 0,1 1 0 0 0,-1 0 0 0 0,1 0 1 0 0,-1 0-1 0 0,0 0 0 0 0,1 0 0 0 0,-1 0 1 0 0,1 1-1 0 0,-1 0-34 0 0,-8 3 138 0 0,0 1 1 0 0,0 1-1 0 0,1 0 1 0 0,0 1-1 0 0,0 0 0 0 0,1 0 1 0 0,-6 6-139 0 0,8-6 114 0 0,1-1 0 0 0,-1 1 0 0 0,2 1-1 0 0,-1-1 1 0 0,1 1 0 0 0,-1 2-114 0 0,4-7 33 0 0,1-1-1 0 0,0 1 1 0 0,0 0-1 0 0,0 0 1 0 0,0 0-1 0 0,1-1 1 0 0,-1 1-1 0 0,1 0 1 0 0,0 0 0 0 0,0 0-1 0 0,0 0 1 0 0,0 0-1 0 0,0 0 1 0 0,1 0-1 0 0,-1 0 1 0 0,1-1-1 0 0,0 3-32 0 0,0-3 29 0 0,-1-1 0 0 0,1 1 0 0 0,0 0 0 0 0,0 0-1 0 0,0-1 1 0 0,0 1 0 0 0,0-1 0 0 0,0 1-1 0 0,1-1 1 0 0,-1 1 0 0 0,0-1 0 0 0,1 1 0 0 0,-1-1-1 0 0,1 0 1 0 0,-1 0 0 0 0,1 0 0 0 0,0 0-1 0 0,-1 0 1 0 0,1 0 0 0 0,0-1 0 0 0,0 1 0 0 0,0 0-1 0 0,-1-1 1 0 0,1 0 0 0 0,0 1 0 0 0,0-1-29 0 0,6 0 57 0 0,0 1 0 0 0,0-2 0 0 0,-1 1 0 0 0,1-1-1 0 0,0 0 1 0 0,-1-1 0 0 0,1 1 0 0 0,-1-2 0 0 0,3 0-57 0 0,11-6 150 0 0,0 0-1 0 0,9-7-149 0 0,-20 11 41 0 0,-6 3-12 0 0,-1-1 1 0 0,1 1-1 0 0,-1 0 0 0 0,0-1 1 0 0,0 0-1 0 0,1 0 0 0 0,-2 0 0 0 0,1 0 1 0 0,0-1-1 0 0,-1 1 0 0 0,1-1 1 0 0,-1 1-1 0 0,0-1 0 0 0,1-3-29 0 0,-2 3 21 0 0,1 1-1 0 0,-1-1 0 0 0,0 0 1 0 0,-1 1-1 0 0,1-1 0 0 0,-1 0 0 0 0,0 1 1 0 0,0-1-1 0 0,0 0 0 0 0,0-3-20 0 0,-1 6 15 0 0,1-1-1 0 0,-1 1 0 0 0,0 0 1 0 0,0 0-1 0 0,1-1 0 0 0,-1 1 0 0 0,0 0 1 0 0,0 0-1 0 0,0 0 0 0 0,0 0 1 0 0,0 0-1 0 0,0 0 0 0 0,-1 0 0 0 0,1 0 1 0 0,0 0-1 0 0,0 0 0 0 0,-1 1 1 0 0,1-1-1 0 0,0 1 0 0 0,-1-1 1 0 0,1 1-1 0 0,-1-1-14 0 0,-36-9-200 0 0,32 9 68 0 0,-1 1-342 0 0,1-1 0 0 0,-1 2-1 0 0,1-1 1 0 0,-1 1 0 0 0,1 0 0 0 0,-1 0 0 0 0,1 0-1 0 0,-1 1 1 0 0,1 0 0 0 0,0 1 0 0 0,-2 0 474 0 0,0 0-1243 0 0,8-3 929 0 0,-1 0-1 0 0,0 0 0 0 0,0 1 0 0 0,0-1 0 0 0,1 1 1 0 0,-1-1-1 0 0,0 1 0 0 0,0-1 0 0 0,1 1 1 0 0,-1-1-1 0 0,0 1 0 0 0,1-1 0 0 0,-1 1 0 0 0,1 0 1 0 0,-1-1-1 0 0,1 1 0 0 0,-1 0 0 0 0,0 0 315 0 0,-3 6-5197 0 0,-8-3 565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3:58:38.3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1 936 0 0,'2'8'1820'0'0,"-2"-7"-1769"0"0,0 0 0 0 0,0-1 0 0 0,1 0-1 0 0,-1 1 1 0 0,0-1 0 0 0,0 1 0 0 0,1 0 0 0 0,-1-1 0 0 0,0 0 0 0 0,0 0 0 0 0,0 1 0 0 0,0 0 0 0 0,1-1 0 0 0,-1 1 0 0 0,1-1 0 0 0,-1 0 0 0 0,1 0 0 0 0,-1 1 0 0 0,0-1 0 0 0,0 0 0 0 0,1 1 0 0 0,0-1-1 0 0,-1 0 1 0 0,1 1 0 0 0,-1-1 0 0 0,0 0 0 0 0,1 0 0 0 0,-1 0 0 0 0,1 0 0 0 0,0 0 0 0 0,-1 0 0 0 0,0 0 0 0 0,1 0-51 0 0,1 0 261 0 0,-2 1 1 0 0,1-1-1 0 0,0 1 0 0 0,0 0 1 0 0,-1-1-1 0 0,1 0 1 0 0,0 1-1 0 0,0 0 0 0 0,-1 0 1 0 0,1-1-1 0 0,-1 1 0 0 0,1-1 1 0 0,0 1-1 0 0,-1 0 0 0 0,0 0 1 0 0,1 0-1 0 0,-1 0 1 0 0,1-1-1 0 0,-1 1 0 0 0,1 0 1 0 0,-1 0-1 0 0,0 0 0 0 0,0 0 1 0 0,0 0-1 0 0,0-1 1 0 0,0 3-262 0 0,1 0 516 0 0,-1 1 0 0 0,0 0 1 0 0,0-1-1 0 0,-1 1 0 0 0,1-1 1 0 0,0 1-1 0 0,-2 1-516 0 0,2 0 299 0 0,-1 1-1 0 0,2-1 1 0 0,-1 0 0 0 0,1 1-1 0 0,0-1 1 0 0,0 5-299 0 0,2 5 231 0 0,-1 15 1092 0 0,-1 2 0 0 0,-3 19-1323 0 0,2-37 210 0 0,-5 39 544 0 0,3-31-490 0 0,1-1-1 0 0,0 2 0 0 0,2 0-263 0 0,0 2 101 0 0,2 6-157 0 0,-2 28 56 0 0,0-33 161 0 0,-1 0 0 0 0,4 5-161 0 0,1 38 154 0 0,-5-59-169 0 0,-1-4-58 0 0,1-1-1 0 0,1 1 0 0 0,-1 0 0 0 0,0 0 0 0 0,2 3 74 0 0,-3-8-2208 0 0,-2-5-1254 0 0,0-2-470 0 0,3 6 3878 0 0,0 0 0 0 0,0 0 0 0 0,1 0 0 0 0,-1 0 0 0 0,0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 0 0 0 0,0 0 0 0 0,0 0 0 0 0,0 0 0 0 0,0 0 0 0 0,0 0 0 0 0,0 0 0 0 0,0 0 0 0 0,0 0 0 0 0,0 0 0 0 0,0 0 0 0 0,0 0 0 0 0,0 0 0 0 0,0-1 0 0 0,0 1 0 0 0,0 0 0 0 0,0 0 0 0 0,0 0 0 0 0,0 0 0 0 0,0 0 0 0 0,0 0 0 0 0,0 0 0 0 0,0 0 0 0 0,0 0 0 0 0,0 0 0 0 0,0 0 0 0 0,0 0 0 0 0,0 0 0 0 0,0 0 0 0 0,0 0 0 0 0,0 0 0 0 0,0-1 0 0 0,0 1 54 0 0,13 8-5241 0 0,-12-8 5157 0 0,-1 0 0 0 0,0-1 0 0 0,1 1 0 0 0,-1 0 0 0 0,0-1 0 0 0,0 1 0 0 0,0 0 0 0 0,0-1 0 0 0,0 1 1 0 0,0 0-1 0 0,0 0 0 0 0,0 0 0 0 0,1 0 0 0 0,-1-1 0 0 0,0 1 0 0 0,0-1 0 0 0,0 1 0 0 0,0 0 0 0 0,0-1 0 0 0,0 1 0 0 0,0 0 0 0 0,0 0 0 0 0,0 0 0 0 0,0-1 0 0 0,0 1 0 0 0,0-1 1 0 0,0 1-1 0 0,-1 0 0 0 0,1-1 0 0 0,0 1 0 0 0,0 0 0 0 0,0 0 0 0 0,0 0 0 0 0,0 0 0 0 0,0-1 84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8:00.895"/>
    </inkml:context>
    <inkml:brush xml:id="br0">
      <inkml:brushProperty name="width" value="0.1" units="cm"/>
      <inkml:brushProperty name="height" value="0.1" units="cm"/>
      <inkml:brushProperty name="color" value="#FFFFFF"/>
    </inkml:brush>
    <inkml:brush xml:id="br1">
      <inkml:brushProperty name="width" value="0.35" units="cm"/>
      <inkml:brushProperty name="height" value="0.35" units="cm"/>
      <inkml:brushProperty name="color" value="#33CCFF"/>
    </inkml:brush>
    <inkml:brush xml:id="br2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1578 508 2729 0 0,'2'13'4961'0'0,"-1"-12"-4838"0"0,-1 0 1 0 0,0-1 0 0 0,1 1-1 0 0,-1 0 1 0 0,0 0 0 0 0,0 0 0 0 0,0 0-1 0 0,0 0 1 0 0,0-1 0 0 0,0 1 0 0 0,0 0-1 0 0,0 0 1 0 0,0 0 0 0 0,0 0-1 0 0,-1 0 1 0 0,1-1 0 0 0,0 1 0 0 0,0 0-1 0 0,-1 0 1 0 0,1 0 0 0 0,-1-1 0 0 0,1 1-124 0 0,-2 4 218 0 0,0 0 0 0 0,0 0 1 0 0,0 0-1 0 0,1 0 1 0 0,0 1-1 0 0,0-1 1 0 0,0 0-1 0 0,1 0 0 0 0,-1 1 1 0 0,1-1-1 0 0,1 0 1 0 0,-1 1-1 0 0,1-1 0 0 0,0 0 1 0 0,0 0-1 0 0,0 1-218 0 0,1-2 137 0 0,-1 0-1 0 0,1 0 0 0 0,0-1 1 0 0,0 1-1 0 0,1 0 0 0 0,-1-1 1 0 0,1 1-1 0 0,-1-1 0 0 0,1 0 1 0 0,0 0-1 0 0,0 0 0 0 0,1 0 1 0 0,-1-1-1 0 0,1 1 0 0 0,-1-1 1 0 0,1 0-1 0 0,0 0 1 0 0,0 0-1 0 0,3 1-136 0 0,-5-2 81 0 0,1 0 1 0 0,0 0 0 0 0,0 0-1 0 0,0-1 1 0 0,0 1-1 0 0,0-1 1 0 0,0 1 0 0 0,0-1-1 0 0,0 0 1 0 0,0 0-1 0 0,0-1 1 0 0,0 1 0 0 0,0-1-1 0 0,1 0-81 0 0,3-1 169 0 0,-1-1-1 0 0,0 0 0 0 0,0 0 1 0 0,0-1-1 0 0,5-3-168 0 0,-1 0 129 0 0,0 0-1 0 0,0 0 0 0 0,-1-1 1 0 0,0 0-1 0 0,-1-1 0 0 0,3-3-128 0 0,-6 5 72 0 0,-1 1 0 0 0,0-1-1 0 0,0 0 1 0 0,0 0 0 0 0,-1-1-1 0 0,0 1 1 0 0,-1-1 0 0 0,0 1 0 0 0,0-1-1 0 0,1-4-71 0 0,-3 6 38 0 0,1-1-1 0 0,-1 1 0 0 0,0-1 0 0 0,-1 1 1 0 0,0 0-1 0 0,0-1 0 0 0,0 1 1 0 0,0 0-1 0 0,-1-1 0 0 0,0 1 1 0 0,-1 0-1 0 0,1 0 0 0 0,-1 1 0 0 0,-2-4-37 0 0,2 4 9 0 0,1 1 0 0 0,-1-1 0 0 0,-1 1 0 0 0,1 0 0 0 0,-1 0-1 0 0,1 0 1 0 0,-1 0 0 0 0,0 1 0 0 0,-1-1 0 0 0,1 1-1 0 0,0 0 1 0 0,-1 0 0 0 0,0 1 0 0 0,0 0 0 0 0,0-1 0 0 0,0 1-1 0 0,-4-1-8 0 0,3 3 28 0 0,1 0-1 0 0,0 0 0 0 0,0 0 0 0 0,0 1 0 0 0,0-1 0 0 0,0 1 1 0 0,-1 1-1 0 0,1-1 0 0 0,1 1 0 0 0,-1-1 0 0 0,0 1 0 0 0,0 1 0 0 0,1-1 1 0 0,-1 1-1 0 0,1 0 0 0 0,0 0 0 0 0,0 0 0 0 0,0 0 0 0 0,0 1 1 0 0,-3 2-28 0 0,1 0 48 0 0,0 1 0 0 0,1-1 0 0 0,-1 1-1 0 0,1 0 1 0 0,1 0 0 0 0,-1 0 0 0 0,1 1 0 0 0,0-1 0 0 0,1 1 0 0 0,0 0 0 0 0,0 0 0 0 0,0 4-48 0 0,2-8-9 0 0,0 0-1 0 0,0 0 0 0 0,1 1 0 0 0,0-1 1 0 0,0 0-1 0 0,0 1 0 0 0,0-1 0 0 0,0 0 0 0 0,1 0 1 0 0,0 1 9 0 0,0-3 20 0 0,0 0 0 0 0,0 0 0 0 0,0 0 0 0 0,1 0 0 0 0,-1 0 0 0 0,0-1 0 0 0,1 1 0 0 0,-1-1 0 0 0,1 1 0 0 0,0-1 0 0 0,-1 1 0 0 0,1-1 0 0 0,0 0 0 0 0,0 0 0 0 0,0 0 0 0 0,0 0 0 0 0,0 0 0 0 0,0 0 0 0 0,0 0 0 0 0,2-1-20 0 0,8 4-55 0 0,0-1 1 0 0,0-1-1 0 0,6 1 55 0 0,-7-1 68 0 0,1 0-1 0 0,-1 0 1 0 0,10 4-68 0 0,-18-4-1 0 0,0-1 0 0 0,0 0 1 0 0,0 1-1 0 0,-1-1 0 0 0,1 1 1 0 0,0 0-1 0 0,-1 0 0 0 0,1 0 1 0 0,-1 0-1 0 0,1 0 0 0 0,-1 1 1 0 0,0-1-1 0 0,0 1 0 0 0,0-1 1 0 0,-1 1-1 0 0,1 0 0 0 0,0 0 1 0 0,-1 0-1 0 0,0 0 0 0 0,0 0 1 0 0,0 0-1 0 0,0 0 0 0 0,0 0 1 0 0,-1 0-1 0 0,1 1 0 0 0,-1-1 1 0 0,0 2 0 0 0,0 1 17 0 0,0-1 0 0 0,-1 1 0 0 0,1-1 0 0 0,-2 0 0 0 0,1 1 0 0 0,0-1 0 0 0,-1 0 0 0 0,0 0 0 0 0,0 0 0 0 0,-1 0 0 0 0,1 0 0 0 0,-1 0 0 0 0,0-1 0 0 0,0 1 0 0 0,-1-1 0 0 0,0 1-17 0 0,-9 9-11 0 0,-1 0 0 0 0,0-1-1 0 0,-1-1 1 0 0,0 0 0 0 0,-1-1-1 0 0,0-1 1 0 0,-1 0 0 0 0,0-2-1 0 0,-1 0 1 0 0,-10 3 11 0 0,15-6-117 0 0,-11 3 35 0 0,-1-1-1 0 0,1-1 0 0 0,-1-1 0 0 0,-1-1 1 0 0,1-1-1 0 0,0-1 0 0 0,-3-2 83 0 0,10 0 104 0 0,0 0 1 0 0,0 1-1 0 0,-15 3-104 0 0,25-3 101 0 0,10-1 123 0 0,16-3 150 0 0,-4 1-273 0 0,1 0 0 0 0,0 1 0 0 0,0 1 0 0 0,-1 0 0 0 0,5 1-101 0 0,0 0 26 0 0,217-2 1056 0 0,-2 0-1272 0 0,-223 2-5 0 0,0 1 0 0 0,0-1-1 0 0,0 2 1 0 0,1 0 195 0 0,-4-1-648 0 0,-1 0 1 0 0,1 0-1 0 0,0-1 1 0 0,0 0-1 0 0,0 0 0 0 0,0-1 1 0 0,1 0 647 0 0,-9 0-20 0 0,2 0-805 0 0,1 0 1 0 0,-1 0-1 0 0,0-1 1 0 0,0 1 0 0 0,0 0-1 0 0,0-1 1 0 0,0 1 0 0 0,0-1-1 0 0,0 0 1 0 0,0 0-1 0 0,0 0 1 0 0,0 0 0 0 0,0 0-1 0 0,0 0 1 0 0,0 0-1 0 0,0-1 1 0 0,-1 1 0 0 0,1 0-1 0 0,0-1 825 0 0,4-13-2975 0 0</inkml:trace>
  <inkml:trace contextRef="#ctx0" brushRef="#br0" timeOffset="374.814">2111 258 5665 0 0,'1'-3'651'0'0,"0"0"0"0"0,-1 0-1 0 0,1 0 1 0 0,0 0 0 0 0,0 0 0 0 0,1 1 0 0 0,-1-1-1 0 0,1 0 1 0 0,-1 0 0 0 0,1 1 0 0 0,0-1-1 0 0,0 1 1 0 0,0 0 0 0 0,2-2-651 0 0,-3 3 154 0 0,-1 1 0 0 0,1-1 0 0 0,-1 1 0 0 0,1 0 0 0 0,-1-1 0 0 0,1 1 0 0 0,0 0 0 0 0,-1-1 0 0 0,1 1 0 0 0,-1 0 0 0 0,1 0 0 0 0,0 0 0 0 0,-1-1 0 0 0,1 1 0 0 0,0 0 0 0 0,-1 0 0 0 0,1 0 0 0 0,0 0 0 0 0,-1 0 0 0 0,1 0 0 0 0,0 1 0 0 0,-1-1 0 0 0,1 0 0 0 0,0 0 0 0 0,0 0-154 0 0,0 1 151 0 0,0 0 0 0 0,0 0 0 0 0,0 0-1 0 0,0 0 1 0 0,0 1 0 0 0,0-1 0 0 0,0 0 0 0 0,0 0-1 0 0,0 0 1 0 0,-1 1 0 0 0,1-1 0 0 0,0 0 0 0 0,-1 1-1 0 0,1-1 1 0 0,-1 1 0 0 0,0-1 0 0 0,1 1-151 0 0,2 14 449 0 0,-1 0 0 0 0,0 0 0 0 0,-1 0 0 0 0,-1 0 1 0 0,0 2-450 0 0,0 14 270 0 0,-9 287 693 0 0,2-147-792 0 0,8 23-171 0 0,0-146-605 0 0,-3 0 0 0 0,-3 17 605 0 0,5-66-11 0 0,0 0 0 0 0,0 0 1 0 0,0 0-1 0 0,0 0 0 0 0,0 0 0 0 0,0 0 0 0 0,0 0 0 0 0,-1 0 0 0 0,1 0 0 0 0,0 0 0 0 0,0 0 0 0 0,0 0 0 0 0,0 0 0 0 0,0 0 0 0 0,0 0 0 0 0,0 0 0 0 0,0 0 0 0 0,0 0 0 0 0,-1 0 0 0 0,1 0 0 0 0,0 0 0 0 0,0 0 1 0 0,0 0-1 0 0,0 0 0 0 0,0 0 0 0 0,0 0 0 0 0,0 0 0 0 0,0 0 0 0 0,0 0 0 0 0,0 0 0 0 0,-1 0 0 0 0,1 0 0 0 0,0 0 0 0 0,0 0 0 0 0,0 0 0 0 0,0 0 0 0 0,0 1 0 0 0,0-1 0 0 0,0 0 0 0 0,0 0 0 0 0,0 0 0 0 0,0 0 1 0 0,0 0-1 0 0,0 0 0 0 0,0 0 0 0 0,0 0 0 0 0,0 0 0 0 0,0 0 0 0 0,0 1 0 0 0,0-1 0 0 0,0 0 0 0 0,0 0 0 0 0,0 0 0 0 0,0 0 0 0 0,0 0 0 0 0,0 0 0 0 0,0 0 0 0 0,0 0 0 0 0,0 0 0 0 0,0 1 0 0 0,0-1 0 0 0,0 0 0 0 0,0 0 1 0 0,0 0-1 0 0,0 0 0 0 0,0 0 0 0 0,0 0 11 0 0,-6-10-664 0 0,-2-15 44 0 0,-2-9 607 0 0,3 0 0 0 0,0-1 1 0 0,2 0-1 0 0,2 0 0 0 0,1 0 1 0 0,2 0-1 0 0,2 0 0 0 0,3-23 13 0 0,-3 48 41 0 0,0 0 0 0 0,0 0 0 0 0,1 0 0 0 0,2-5-41 0 0,-3 11 88 0 0,-1 0 1 0 0,1 0 0 0 0,0 1-1 0 0,0-1 1 0 0,0 0-1 0 0,1 1 1 0 0,-1-1 0 0 0,1 1-1 0 0,0 0 1 0 0,0 0 0 0 0,0 0-1 0 0,0 0-88 0 0,2 2 94 0 0,-1 0 1 0 0,1 1-1 0 0,-1-1 0 0 0,1 1 1 0 0,-1 0-1 0 0,1 0 0 0 0,0 0 0 0 0,-1 1 1 0 0,1 0-1 0 0,-1 0 0 0 0,0 0 0 0 0,4 1-94 0 0,7 1-4 0 0,38 3-1 0 0,-38-6-174 0 0,0 2 0 0 0,0 0 0 0 0,0 1 0 0 0,0 0 0 0 0,3 2 179 0 0,-5-1-1619 0 0,1-1 1 0 0,0 0-1 0 0,9 1 1619 0 0,20 0-7874 0 0,-36-3 5962 0 0,13-2-5603 0 0</inkml:trace>
  <inkml:trace contextRef="#ctx0" brushRef="#br1" timeOffset="3816.622">3691 671 4537 0 0,'-1'0'364'0'0,"0"0"1"0"0,1 1-1 0 0,-1-1 0 0 0,1 0 0 0 0,-1 1 1 0 0,1-1-1 0 0,-1 0 0 0 0,1 1 0 0 0,-1-1 1 0 0,1 1-1 0 0,-1-1 0 0 0,1 1 1 0 0,0-1-1 0 0,-1 1 0 0 0,1-1 0 0 0,0 1 1 0 0,-1-1-1 0 0,1 1 0 0 0,0-1 1 0 0,0 1-1 0 0,0-1 0 0 0,-1 1-364 0 0,1 0 44 0 0,0-1 0 0 0,1 0 0 0 0,-1 1 0 0 0,0-1 1 0 0,0 0-1 0 0,0 1 0 0 0,0-1 0 0 0,0 0 0 0 0,1 1 0 0 0,-1-1 0 0 0,0 0 0 0 0,0 0 0 0 0,1 1 0 0 0,-1-1 0 0 0,0 0 0 0 0,0 0 0 0 0,1 0 0 0 0,-1 1 0 0 0,0-1 1 0 0,1 0-1 0 0,-1 0 0 0 0,0 0 0 0 0,1 0 0 0 0,-1 0 0 0 0,0 1 0 0 0,0-1 0 0 0,1 0 0 0 0,-1 0 0 0 0,1 0 0 0 0,-1 0 0 0 0,0 0 0 0 0,1 0 0 0 0,-1 0 1 0 0,0 0-1 0 0,1 0 0 0 0,-1-1-44 0 0,7 2 44 0 0,0-2 1 0 0,0 1 0 0 0,0-1 0 0 0,-1 0-1 0 0,1-1 1 0 0,0 0 0 0 0,-1 0 0 0 0,1 0-1 0 0,-1 0 1 0 0,0-1 0 0 0,4-3-45 0 0,-9 5 17 0 0,0 0 1 0 0,0 0-1 0 0,-1-1 0 0 0,1 1 1 0 0,0 0-1 0 0,-1-1 1 0 0,1 1-1 0 0,-1 0 0 0 0,0-1 1 0 0,1 1-1 0 0,-1-1 0 0 0,0 1 1 0 0,0-1-1 0 0,0 1 1 0 0,0 0-1 0 0,0-1 0 0 0,0 1 1 0 0,0-2-18 0 0,-6-26 411 0 0,4 24-342 0 0,0 0 0 0 0,0 0-1 0 0,0 1 1 0 0,-1-1 0 0 0,1 1 0 0 0,-1 0 0 0 0,0-1-1 0 0,-1 1 1 0 0,1 1 0 0 0,-1-1 0 0 0,0 0 0 0 0,0 1-1 0 0,0 0 1 0 0,0 0 0 0 0,0 0 0 0 0,-1 0 0 0 0,1 1-1 0 0,-1 0 1 0 0,0 0 0 0 0,0 0 0 0 0,0 0 0 0 0,-4 0-69 0 0,6 2 72 0 0,0 0 1 0 0,-1 0 0 0 0,1 1 0 0 0,0-1 0 0 0,0 1 0 0 0,0 0-1 0 0,0 0 1 0 0,0 0 0 0 0,0 0 0 0 0,0 1 0 0 0,1-1 0 0 0,-1 1-1 0 0,0 0 1 0 0,1 0 0 0 0,-1 0 0 0 0,1 0 0 0 0,-2 2-73 0 0,-6 5 233 0 0,1 0 0 0 0,1 1 0 0 0,-6 8-233 0 0,7-9 176 0 0,1 1-1 0 0,1 0 0 0 0,0 0 0 0 0,0 1 0 0 0,1-1 0 0 0,0 1 0 0 0,1 0 1 0 0,0 0-1 0 0,1 0 0 0 0,0 0 0 0 0,1 1 0 0 0,0-1 0 0 0,1 0 0 0 0,0 1 1 0 0,1-1-1 0 0,0 1 0 0 0,1-1 0 0 0,1 4-175 0 0,-2-13 16 0 0,-1 1 1 0 0,1-1-1 0 0,0 0 1 0 0,0 0-1 0 0,0 0 1 0 0,1 0-1 0 0,-1 0 0 0 0,0 0 1 0 0,1 0-1 0 0,-1-1 1 0 0,1 1-1 0 0,-1 0 1 0 0,1-1-1 0 0,0 1 0 0 0,0-1 1 0 0,0 0-1 0 0,0 0 1 0 0,0 1-1 0 0,0-1 1 0 0,0 0-1 0 0,0-1 0 0 0,0 1 1 0 0,1 0-1 0 0,-1-1 1 0 0,2 1-17 0 0,1 0 7 0 0,-1-1 1 0 0,0 0 0 0 0,0 1-1 0 0,1-2 1 0 0,-1 1 0 0 0,0 0 0 0 0,0-1-1 0 0,1 0 1 0 0,-1 0 0 0 0,0 0-1 0 0,0 0 1 0 0,0-1 0 0 0,0 0-8 0 0,29-12 1 0 0,-25 12 0 0 0,0-1 0 0 0,-1 0 1 0 0,0-1-1 0 0,0 0 0 0 0,2-1-1 0 0,-7 3-4 0 0,1 0 0 0 0,-1 0 1 0 0,1 0-1 0 0,-1-1 0 0 0,0 1 1 0 0,0-1-1 0 0,0 1 0 0 0,0-1 1 0 0,-1 0-1 0 0,1 0 0 0 0,-1 0 1 0 0,0 0-1 0 0,1 0 0 0 0,-1 0 1 0 0,0-1 3 0 0,2-9 92 0 0,2-5-17 0 0,0 0-1 0 0,-2-1 1 0 0,0 0 0 0 0,0-6-75 0 0,-3 20 16 0 0,0 1 1 0 0,0 0 0 0 0,0 0-1 0 0,0-1 1 0 0,-1 1 0 0 0,0 0-1 0 0,0 0 1 0 0,0 0 0 0 0,0 0 0 0 0,-1 0-1 0 0,1 0 1 0 0,-1 0 0 0 0,0 0-1 0 0,0 0 1 0 0,-1 1 0 0 0,1-1-1 0 0,-1 1 1 0 0,1 0 0 0 0,-1 0 0 0 0,0 0-1 0 0,-3-2-16 0 0,-1 2 2 0 0,-1 0-1 0 0,1 1 1 0 0,-1 0-1 0 0,0 0 1 0 0,0 1-1 0 0,0 0 1 0 0,-7 0-2 0 0,11 2 26 0 0,-1 0 0 0 0,0 0 0 0 0,1 1 0 0 0,-1-1 0 0 0,1 1 0 0 0,0 0 0 0 0,-1 0 0 0 0,1 1 0 0 0,0-1 0 0 0,0 1 0 0 0,0 0 0 0 0,0 0-26 0 0,-42 40-59 0 0,40-36 75 0 0,0 0-1 0 0,1-1 0 0 0,0 2 1 0 0,0-1-1 0 0,1 1 1 0 0,0-1-1 0 0,0 1 0 0 0,1 0 1 0 0,-2 6-16 0 0,4-10 8 0 0,0 0-1 0 0,0 0 1 0 0,1 0 0 0 0,-1 0 0 0 0,1 0 0 0 0,-1 0 0 0 0,1 0-1 0 0,1-1 1 0 0,-1 1 0 0 0,0 0 0 0 0,1 0 0 0 0,0 0 0 0 0,0 0-1 0 0,0 0 1 0 0,0 0 0 0 0,1-1 0 0 0,-1 1 0 0 0,1-1 0 0 0,0 1-1 0 0,0-1 1 0 0,1 1 0 0 0,-1-1-8 0 0,4 4 29 0 0,0-1 0 0 0,0 1-1 0 0,0-1 1 0 0,1 0 0 0 0,0 0 0 0 0,4 2-29 0 0,-8-7 3 0 0,0 1 1 0 0,0-1-1 0 0,1 1 1 0 0,-1-1-1 0 0,0 0 1 0 0,1 0-1 0 0,-1 0 1 0 0,1-1-1 0 0,-1 1 1 0 0,1-1-1 0 0,-1 0 1 0 0,1 0 0 0 0,-1 0-1 0 0,1 0 1 0 0,-1-1-1 0 0,1 1 1 0 0,-1-1-1 0 0,2 0-3 0 0,8-3 15 0 0,1-1 0 0 0,-1 0 0 0 0,0-1 0 0 0,-1 0 0 0 0,0-1 0 0 0,0 0 0 0 0,8-6-15 0 0,-18 10 18 0 0,1 0 0 0 0,0 0 0 0 0,-1 0-1 0 0,0 0 1 0 0,1-1 0 0 0,-1 1-1 0 0,0-1 1 0 0,-1 1 0 0 0,1-1 0 0 0,-1 0-1 0 0,0 0 1 0 0,0 1 0 0 0,0-1-1 0 0,0 0 1 0 0,0 0 0 0 0,-1-3-18 0 0,0 1 23 0 0,0-1 0 0 0,0 1 0 0 0,-1 0 0 0 0,1-1 0 0 0,-2 1 0 0 0,1 0 0 0 0,-1 0 0 0 0,0 0 0 0 0,0 0 0 0 0,0 0-23 0 0,1 4-5 0 0,-1 0-1 0 0,1 0 1 0 0,0 0 0 0 0,-1 1 0 0 0,1-1-1 0 0,-1 0 1 0 0,1 1 0 0 0,-1-1 0 0 0,0 1-1 0 0,1-1 1 0 0,-1 1 0 0 0,0 0-1 0 0,0 0 1 0 0,0 0 0 0 0,0 0 0 0 0,-1 0-1 0 0,1 0 1 0 0,0 0 0 0 0,0 1 0 0 0,0-1-1 0 0,-1 1 1 0 0,1 0 0 0 0,0 0 0 0 0,0 0-1 0 0,-1 0 1 0 0,0 0 5 0 0,0 0-7 0 0,0 0 0 0 0,0 0 0 0 0,1 1 0 0 0,-1-1 0 0 0,0 1 0 0 0,1 0 0 0 0,-1-1-1 0 0,1 1 1 0 0,-1 0 0 0 0,1 1 0 0 0,-1-1 0 0 0,1 0 0 0 0,0 1 0 0 0,0-1 0 0 0,-1 1 0 0 0,1 0 0 0 0,0 0 0 0 0,1 0 0 0 0,-1 0 0 0 0,0 0 0 0 0,-1 1 7 0 0,-1 5-53 0 0,-17 36 358 0 0,20-42-313 0 0,0 1 0 0 0,1 0 0 0 0,-1-1-1 0 0,1 1 1 0 0,-1 0 0 0 0,1-1-1 0 0,0 1 1 0 0,0 0 0 0 0,0-1-1 0 0,0 1 1 0 0,0 0 0 0 0,1-1-1 0 0,-1 1 1 0 0,1 0 0 0 0,0-1 0 0 0,0 2 8 0 0,0-1-23 0 0,0-1-1 0 0,1 1 1 0 0,-1 0 0 0 0,1-1 0 0 0,0 1 0 0 0,-1 0 0 0 0,1-1 0 0 0,0 0 0 0 0,0 1 0 0 0,2 0 23 0 0,-3-3 17 0 0,1 1 0 0 0,-1 0 1 0 0,1-1-1 0 0,-1 1 0 0 0,1 0 0 0 0,-1-1 0 0 0,1 0 1 0 0,0 0-1 0 0,-1 1 0 0 0,1-1 0 0 0,0 0 0 0 0,-1 0 1 0 0,1 0-1 0 0,0 0 0 0 0,-1-1 0 0 0,1 1 0 0 0,0 0 1 0 0,-1-1-1 0 0,1 1 0 0 0,1-2-17 0 0,3 1 17 0 0,0-1 0 0 0,0 0 0 0 0,0-1 0 0 0,0 0-1 0 0,0 0 1 0 0,-1 0 0 0 0,1 0 0 0 0,1-2-17 0 0,-6 4-98 0 0,0-1 0 0 0,0 1-1 0 0,1 0 1 0 0,-1-1 0 0 0,0 1-1 0 0,0-1 1 0 0,0 1 0 0 0,-1-1-1 0 0,1 1 1 0 0,0-1 0 0 0,0 0-1 0 0,-1 0 1 0 0,1 1 0 0 0,-1-1-1 0 0,0 0 1 0 0,1 0 0 0 0,-1 1-1 0 0,0-1 1 0 0,0 0 0 0 0,0 0-1 0 0,0 1 1 0 0,0-1 0 0 0,-1 0-1 0 0,1 0 1 0 0,-1 1 0 0 0,1-1-1 0 0,-1 0 1 0 0,1 0 0 0 0,-1 1-1 0 0,0-1 1 0 0,0 1 0 0 0,0-2 98 0 0,-1 1-1202 0 0,0-1 1 0 0,-1 1-1 0 0,1-1 1 0 0,-1 1-1 0 0,1 0 1 0 0,-1 0-1 0 0,0 0 1 0 0,-2-1 1201 0 0,-6-5-6186 0 0,3 1 631 0 0</inkml:trace>
  <inkml:trace contextRef="#ctx0" brushRef="#br2" timeOffset="-4871.17">187 623 5817 0 0,'3'19'5233'0'0,"-3"-17"-5059"0"0,1-1 0 0 0,-1 1 0 0 0,1 0 1 0 0,-1-1-1 0 0,0 1 0 0 0,0 0 0 0 0,0-1 0 0 0,1 1 1 0 0,-2 0-1 0 0,1 0 0 0 0,0-1 0 0 0,0 1-174 0 0,-2 6 171 0 0,0-1 0 0 0,1 0 0 0 0,0 1-1 0 0,0-1 1 0 0,1 1 0 0 0,0-1 0 0 0,0 1 0 0 0,0-1 0 0 0,1 0-1 0 0,1 1 1 0 0,-1-1 0 0 0,1 0 0 0 0,0 1 0 0 0,1-1 0 0 0,-1 0-1 0 0,2-1 1 0 0,-1 1 0 0 0,1 0 0 0 0,0-1 0 0 0,0 0-1 0 0,0 0 1 0 0,3 2-171 0 0,-5-6 65 0 0,-1-1 0 0 0,1 1 0 0 0,0-1 0 0 0,0 1-1 0 0,0-1 1 0 0,0 0 0 0 0,0 0 0 0 0,1 1 0 0 0,-1-2-1 0 0,0 1 1 0 0,0 0 0 0 0,1 0 0 0 0,-1-1 0 0 0,0 1-1 0 0,1-1 1 0 0,-1 0 0 0 0,1 0 0 0 0,-1 0 0 0 0,0 0-1 0 0,1 0 1 0 0,-1 0 0 0 0,1-1 0 0 0,-1 1 0 0 0,0-1-1 0 0,1 1 1 0 0,-1-1 0 0 0,0 0 0 0 0,0 0 0 0 0,0 0-1 0 0,1-1-64 0 0,4-2 110 0 0,0 0 0 0 0,-1-1 0 0 0,0 0 0 0 0,0 0 0 0 0,0 0 0 0 0,-1-1 0 0 0,1 0 0 0 0,3-6-110 0 0,-7 10 18 0 0,-1-1 1 0 0,1 0 0 0 0,-1 1 0 0 0,1-1 0 0 0,-1 0 0 0 0,0 0 0 0 0,0 0 0 0 0,0 0 0 0 0,0 0-1 0 0,-1 0 1 0 0,1 0 0 0 0,-1 0 0 0 0,0 0 0 0 0,0-1 0 0 0,0 1 0 0 0,0 0 0 0 0,-1 0-1 0 0,1 0 1 0 0,-1 0 0 0 0,0 0 0 0 0,0 0 0 0 0,0 0 0 0 0,0 0 0 0 0,0 0 0 0 0,-1 0-19 0 0,-2 0 22 0 0,0 1 0 0 0,0-1-1 0 0,0 1 1 0 0,-1 0 0 0 0,1 0 0 0 0,-1 0 0 0 0,1 1 0 0 0,-1 0 0 0 0,0-1 0 0 0,0 2 0 0 0,-4-1-22 0 0,5 1 34 0 0,0 0 1 0 0,0 0-1 0 0,0 1 1 0 0,-1 0-1 0 0,1 0 0 0 0,0 0 1 0 0,0 1-1 0 0,1-1 0 0 0,-1 1 1 0 0,0 0-1 0 0,0 0 0 0 0,1 0 1 0 0,-1 1-1 0 0,1-1 1 0 0,0 1-1 0 0,0 0 0 0 0,0 0 1 0 0,-2 2-35 0 0,-2 3 10 0 0,-1 0-1 0 0,2 1 1 0 0,-1 0 0 0 0,1 0 0 0 0,1 1 0 0 0,-3 4-10 0 0,6-10 13 0 0,1-1 0 0 0,-1 1 1 0 0,1 0-1 0 0,-1 0 1 0 0,1-1-1 0 0,0 1 1 0 0,1 0-1 0 0,-1 0 1 0 0,1 0-1 0 0,-1 0 1 0 0,1 0-1 0 0,0 0 1 0 0,1 0-1 0 0,-1 0 0 0 0,1 0 1 0 0,0 0-1 0 0,0-1 1 0 0,0 1-1 0 0,0 0 1 0 0,1 0-1 0 0,-1-1 1 0 0,1 1-1 0 0,0-1 1 0 0,0 1-1 0 0,0-1 1 0 0,1 0-1 0 0,-1 0 1 0 0,1 0-1 0 0,-1 0 0 0 0,1 0 1 0 0,3 1-14 0 0,-5-3-4 0 0,0 0 0 0 0,1-1-1 0 0,-1 1 1 0 0,1-1 0 0 0,-1 1 0 0 0,0-1 0 0 0,1 1 0 0 0,-1-1 0 0 0,1 0-1 0 0,-1 0 1 0 0,1 0 0 0 0,-1 0 0 0 0,1 0 0 0 0,-1 0 0 0 0,1 0 0 0 0,-1-1-1 0 0,1 1 1 0 0,-1 0 0 0 0,1-1 4 0 0,26-13-97 0 0,-13 7 177 0 0,-2 0-11 0 0,0-1-1 0 0,-1 1 1 0 0,0-2-1 0 0,0 0 1 0 0,-1 0-1 0 0,0-1 1 0 0,4-6-69 0 0,-12 12 2 0 0,1 0 0 0 0,-1 0 0 0 0,0-1 0 0 0,-1 1 1 0 0,1-1-1 0 0,-1 0 0 0 0,0 0 0 0 0,0 0 0 0 0,0 0 0 0 0,-1 0 0 0 0,1 0 0 0 0,-1-3-2 0 0,0-1-32 0 0,0-1-1 0 0,0 1 0 0 0,-1 0 1 0 0,0-1-1 0 0,0 1 0 0 0,-3-8 33 0 0,3 14 19 0 0,-1-1-1 0 0,0 1 1 0 0,0 0-1 0 0,0 1 0 0 0,0-1 1 0 0,-1 0-1 0 0,1 0 1 0 0,-1 0-1 0 0,1 1 0 0 0,-1-1 1 0 0,0 1-1 0 0,0-1 0 0 0,0 1 1 0 0,-1 0-1 0 0,1 0 1 0 0,0 0-1 0 0,-1 0 0 0 0,-2-1-18 0 0,3 2-2 0 0,0 0 0 0 0,0 0 0 0 0,0 0 0 0 0,0 0-1 0 0,0 1 1 0 0,0-1 0 0 0,0 1 0 0 0,0 0 0 0 0,0-1-1 0 0,0 1 1 0 0,0 0 0 0 0,0 0 0 0 0,0 0 0 0 0,0 1-1 0 0,0-1 1 0 0,0 0 0 0 0,0 1 0 0 0,0-1 0 0 0,0 1-1 0 0,0 0 1 0 0,0 0 0 0 0,0 0 0 0 0,0 0 0 0 0,0 0-1 0 0,0 0 1 0 0,1 0 0 0 0,-1 0 0 0 0,0 1 2 0 0,-6 6 23 0 0,1 0 0 0 0,0 0 0 0 0,0 1 0 0 0,1 0 1 0 0,0 0-1 0 0,1 1 0 0 0,0-1 0 0 0,0 1 0 0 0,1 0 0 0 0,1 0 1 0 0,-1 1-1 0 0,2-1 0 0 0,-1 1 0 0 0,2 0 0 0 0,-1-1 0 0 0,1 4-23 0 0,1-12 0 0 0,0 1 0 0 0,-1-1 0 0 0,1 0 0 0 0,0 1 0 0 0,1-1 0 0 0,-1 1-1 0 0,0-1 1 0 0,1 0 0 0 0,-1 1 0 0 0,1-1 0 0 0,0 0 0 0 0,0 0-1 0 0,0 1 1 0 0,0-1 0 0 0,0 0 0 0 0,0 0 0 0 0,1 0 0 0 0,0 1 0 0 0,0-2 11 0 0,-1 0 1 0 0,0 0-1 0 0,1 0 1 0 0,-1 0-1 0 0,1 0 0 0 0,0 0 1 0 0,-1-1-1 0 0,1 1 1 0 0,0-1-1 0 0,-1 1 1 0 0,1-1-1 0 0,0 0 1 0 0,-1 0-1 0 0,1 1 1 0 0,0-1-1 0 0,0 0 1 0 0,-1 0-1 0 0,1-1 1 0 0,1 1-12 0 0,4-2 10 0 0,0 1 1 0 0,-1-1-1 0 0,0-1 1 0 0,1 1-1 0 0,-1-1 1 0 0,0 0-1 0 0,0-1 1 0 0,-1 1-1 0 0,1-1 1 0 0,-1-1-1 0 0,0 1 1 0 0,2-3-11 0 0,-3 3 12 0 0,0 0 1 0 0,-1-1-1 0 0,0 0 1 0 0,0 1-1 0 0,0-1 1 0 0,-1-1-1 0 0,1 1 1 0 0,-1 0-1 0 0,-1-1 0 0 0,1 1 1 0 0,-1-1-1 0 0,0 1 1 0 0,0-1-1 0 0,0 1 1 0 0,-1-1-1 0 0,0-2-12 0 0,0 3-7 0 0,0 1 0 0 0,0-1 1 0 0,0 1-1 0 0,-1-1 0 0 0,0 1 0 0 0,0-1 0 0 0,0 1 1 0 0,-1 0-1 0 0,1 0 0 0 0,-1-1 0 0 0,0 1 0 0 0,0 0 0 0 0,-1 1 1 0 0,1-1-1 0 0,-1 0 0 0 0,1 1 0 0 0,-1-1 0 0 0,0 1 0 0 0,-1 0 1 0 0,-2-2 6 0 0,2 2-274 0 0,0 0 1 0 0,0 0 0 0 0,0 0 0 0 0,-1 1-1 0 0,1 0 1 0 0,-1 0 0 0 0,0 0-1 0 0,-3-1 274 0 0,6 3-412 0 0,-1 0-1 0 0,1 0 1 0 0,0 0-1 0 0,0 0 1 0 0,0 1-1 0 0,0-1 1 0 0,0 0-1 0 0,0 1 1 0 0,0 0-1 0 0,0-1 1 0 0,0 1-1 0 0,0 0 1 0 0,0 0-1 0 0,0 0 1 0 0,0 0-1 0 0,1 1 1 0 0,-1-1-1 0 0,0 0 1 0 0,1 1-1 0 0,-1-1 1 0 0,1 1-1 0 0,-1 0 413 0 0,-7 7-5337 0 0,-1-1-596 0 0</inkml:trace>
  <inkml:trace contextRef="#ctx0" brushRef="#br2" timeOffset="6769.815">157 677 5129 0 0,'-4'3'860'0'0,"0"1"1"0"0,-1 0-1 0 0,1 0 0 0 0,0 1 0 0 0,1-1 0 0 0,-1 1 1 0 0,1-1-1 0 0,-3 6-860 0 0,4-6 189 0 0,1 1-1 0 0,-1 0 1 0 0,0 1 0 0 0,1-1-1 0 0,0 0 1 0 0,0 0 0 0 0,1 0-1 0 0,0 1 1 0 0,0-1 0 0 0,0 0-1 0 0,0 1 1 0 0,1-1 0 0 0,0 0-1 0 0,0 1-188 0 0,0-1 55 0 0,0 0 0 0 0,0 0 0 0 0,0 0 0 0 0,1-1 0 0 0,0 1 0 0 0,0 0 0 0 0,0-1 0 0 0,1 0 0 0 0,-1 1 0 0 0,1-1 0 0 0,0 0 0 0 0,1 0 0 0 0,-1 0 0 0 0,0-1 0 0 0,1 1 0 0 0,1-1-55 0 0,-3-1 39 0 0,1 0 1 0 0,0 0-1 0 0,0 0 1 0 0,0-1 0 0 0,1 1-1 0 0,-1-1 1 0 0,0 0-1 0 0,0 0 1 0 0,1 0-1 0 0,-1-1 1 0 0,0 1-1 0 0,1-1 1 0 0,-1 0-1 0 0,1 0 1 0 0,-1 0 0 0 0,1 0-1 0 0,-1-1 1 0 0,0 1-1 0 0,1-1 1 0 0,-1 0-1 0 0,0 0 1 0 0,1 0-1 0 0,-1 0 1 0 0,1-1-40 0 0,6-2 12 0 0,-1 0 0 0 0,-1-1 0 0 0,1 0 0 0 0,-1 0 1 0 0,0-1-1 0 0,0 0 0 0 0,0-1 0 0 0,-1 1 0 0 0,0-1 0 0 0,0-1 0 0 0,-1 1 0 0 0,0-1 1 0 0,0 0-1 0 0,-1-1 0 0 0,0 1 0 0 0,-1-1 0 0 0,1 0 0 0 0,-2 0 0 0 0,1-1 1 0 0,1-8-13 0 0,-2 6 24 0 0,-2-1 0 0 0,1 1 0 0 0,-1-1 0 0 0,-1 1 1 0 0,0-1-1 0 0,-1 1 0 0 0,0-1 0 0 0,-1 1 0 0 0,-3-12-24 0 0,2 14 24 0 0,0 1-1 0 0,0-1 0 0 0,-1 0 1 0 0,0 1-1 0 0,-1-1 0 0 0,0 1 1 0 0,-1 1-1 0 0,1-1 0 0 0,-2 1 0 0 0,1 0 1 0 0,-1 0-1 0 0,-1 0-23 0 0,6 6 19 0 0,0 0-1 0 0,-1 0 1 0 0,1 0-1 0 0,-1 0 1 0 0,0 1-1 0 0,0-1 1 0 0,1 1-1 0 0,-1 0 1 0 0,0-1 0 0 0,0 1-1 0 0,0 1 1 0 0,0-1-1 0 0,-1 0 1 0 0,1 1-1 0 0,0-1 1 0 0,0 1-1 0 0,-3 0-18 0 0,1 1 46 0 0,0-1 0 0 0,1 1-1 0 0,-1 1 1 0 0,0-1-1 0 0,1 0 1 0 0,-1 1-1 0 0,1 0 1 0 0,0 0-1 0 0,-1 1 1 0 0,1-1 0 0 0,0 1-46 0 0,-8 6 136 0 0,0 1-1 0 0,1 0 1 0 0,0 1 0 0 0,1 0 0 0 0,0 0 0 0 0,1 1 0 0 0,-1 3-136 0 0,0 2 25 0 0,0 1-1 0 0,2 1 0 0 0,0-1 0 0 0,1 2 1 0 0,0 3-25 0 0,-1-1 25 0 0,5-13 15 0 0,1 1 0 0 0,-1-1-1 0 0,2 1 1 0 0,-1 0 0 0 0,1-1 0 0 0,1 1-1 0 0,0 0 1 0 0,0 0 0 0 0,1 0 0 0 0,0-1-1 0 0,0 1 1 0 0,2 0 0 0 0,0 3-40 0 0,-2-9 16 0 0,1 0-1 0 0,0 1 1 0 0,-1-1-1 0 0,2 0 1 0 0,-1 0-1 0 0,0 0 1 0 0,1-1-1 0 0,0 1 1 0 0,-1-1-1 0 0,2 1 1 0 0,-1-1-1 0 0,0 0 1 0 0,1 0-1 0 0,-1 0 1 0 0,1 0-1 0 0,0-1 1 0 0,0 0-1 0 0,0 0 1 0 0,0 0-1 0 0,0 0 1 0 0,0 0-1 0 0,1-1 1 0 0,-1 0-1 0 0,0 0 1 0 0,1 0-1 0 0,-1 0 1 0 0,1-1-1 0 0,0 0 1 0 0,3 0-16 0 0,2 0 13 0 0,0-1 0 0 0,0 0-1 0 0,0 0 1 0 0,0-1 0 0 0,-1-1 0 0 0,1 0-1 0 0,0 0 1 0 0,-1-1 0 0 0,0 0 0 0 0,0 0-1 0 0,0-1 1 0 0,6-5-13 0 0,4-4 97 0 0,-1-1-1 0 0,0 0 0 0 0,-1-2 1 0 0,13-16-97 0 0,-27 29 0 0 0,0 0-1 0 0,-1 0 1 0 0,1-1 0 0 0,-1 1 0 0 0,0-1-1 0 0,0 1 1 0 0,-1-1 0 0 0,0 0 0 0 0,1 0-1 0 0,-1 0 1 0 0,-1 0 0 0 0,1 0 0 0 0,-1-2 0 0 0,1-3 21 0 0,-1 0 0 0 0,-1 0 0 0 0,0-1 0 0 0,0 1-1 0 0,-1 0 1 0 0,0-2-21 0 0,0 6-17 0 0,0 0-1 0 0,0 0 0 0 0,-1 0 0 0 0,0 1 0 0 0,0-1 0 0 0,0 1 0 0 0,-1 0 0 0 0,1-1 0 0 0,-1 2 0 0 0,-1-1 1 0 0,1 0-1 0 0,-1 1 0 0 0,1 0 0 0 0,-1 0 0 0 0,0 0 0 0 0,-1 1 0 0 0,1-1 0 0 0,-1 1 0 0 0,1 1 0 0 0,-6-3 18 0 0,4 3 2 0 0,0-1-1 0 0,0 2 0 0 0,0-1 1 0 0,-1 1-1 0 0,1 0 0 0 0,0 0 0 0 0,-1 1 1 0 0,1 0-1 0 0,0 0 0 0 0,-1 1 1 0 0,1 0-1 0 0,0 0 0 0 0,0 0 1 0 0,0 1-1 0 0,0 1 0 0 0,0-1 0 0 0,-6 4-1 0 0,0 1 46 0 0,1 0 0 0 0,1 1 0 0 0,-1 1 0 0 0,1 0 0 0 0,1 1 0 0 0,0 0 0 0 0,0 0 0 0 0,1 1 0 0 0,0 0 0 0 0,1 1 0 0 0,-5 8-46 0 0,5-6 59 0 0,1 0-1 0 0,0 1 0 0 0,0 0 1 0 0,2 0-1 0 0,-1 0 0 0 0,2 1 1 0 0,0 0-1 0 0,1 0 1 0 0,1 0-1 0 0,0 3-58 0 0,3-15-7 0 0,-1 0 1 0 0,0 0-1 0 0,1 0 1 0 0,0 0-1 0 0,0 0 1 0 0,0 0-1 0 0,1 0 1 0 0,-1 0-1 0 0,1-1 1 0 0,0 1-1 0 0,0 0 1 0 0,0-1-1 0 0,1 1 1 0 0,-1-1-1 0 0,1 0 0 0 0,0 0 1 0 0,-1 0-1 0 0,2 0 1 0 0,-1-1-1 0 0,0 1 1 0 0,0-1-1 0 0,1 1 1 0 0,-1-1-1 0 0,1 0 1 0 0,0-1-1 0 0,0 1 1 0 0,-1-1-1 0 0,1 1 1 0 0,0-1-1 0 0,0 0 1 0 0,0-1-1 0 0,1 1 1 0 0,-1-1-1 0 0,0 0 0 0 0,0 0 1 0 0,0 0-1 0 0,0 0 1 0 0,1-1 6 0 0,11-2-24 0 0,1-1 0 0 0,-1 0 0 0 0,0-2 0 0 0,-1 1 0 0 0,1-2 0 0 0,-1 0 0 0 0,0-1 0 0 0,-1-1 0 0 0,9-7 24 0 0,8-7 168 0 0,-1-2-1 0 0,-2-1 1 0 0,16-19-168 0 0,-39 40-35 0 0,0-1 0 0 0,0 0 0 0 0,0-1 0 0 0,-1 1 0 0 0,0-1 1 0 0,-1 0-1 0 0,1 0 0 0 0,-1 0 0 0 0,0-4 35 0 0,-1 7 8 0 0,-1-1 0 0 0,0 0 0 0 0,0 0 1 0 0,0 0-1 0 0,-1 0 0 0 0,0 0 0 0 0,0 0 0 0 0,0 0 0 0 0,0 0 0 0 0,-1 0 0 0 0,0 0 0 0 0,0 0 0 0 0,0 0 1 0 0,-3-4-9 0 0,1 0 29 0 0,-1 0 1 0 0,-1-1 0 0 0,0 2-1 0 0,0-1 1 0 0,-1 0 0 0 0,0 1-1 0 0,0 0 1 0 0,-1 1-1 0 0,0-1 1 0 0,-6-4-30 0 0,8 9 10 0 0,1 0-1 0 0,0 0 1 0 0,-1 1 0 0 0,0-1-1 0 0,0 1 1 0 0,1 0-1 0 0,-1 0 1 0 0,-1 1 0 0 0,1 0-1 0 0,0-1 1 0 0,0 2 0 0 0,0-1-1 0 0,-1 1 1 0 0,1-1-1 0 0,0 1 1 0 0,-1 1 0 0 0,1-1-1 0 0,0 1 1 0 0,0 0-1 0 0,0 0 1 0 0,-1 1 0 0 0,0 0-10 0 0,-3 2 15 0 0,0 0 0 0 0,0 1 0 0 0,1 0 0 0 0,-1 1 0 0 0,2 0 0 0 0,-1 0 0 0 0,0 0 0 0 0,1 1 1 0 0,0 0-1 0 0,1 1 0 0 0,0-1 0 0 0,0 1 0 0 0,0 1 0 0 0,1-1 0 0 0,1 1 0 0 0,-1 0 0 0 0,1 0 0 0 0,1 0 0 0 0,0 0 1 0 0,0 1-1 0 0,0-1 0 0 0,1 4-15 0 0,2-8 33 0 0,-2 8-16 0 0,0 0-1 0 0,1 0 0 0 0,1 0 1 0 0,0 0-1 0 0,1 0 0 0 0,2 5-16 0 0,-3-14-10 0 0,1-1-1 0 0,0 0 0 0 0,0 0 1 0 0,0 0-1 0 0,1 0 1 0 0,-1 0-1 0 0,1 0 1 0 0,-1 0-1 0 0,1 0 1 0 0,0-1-1 0 0,0 1 1 0 0,0-1-1 0 0,1 1 0 0 0,-1-1 1 0 0,1 0-1 0 0,-1 0 1 0 0,1 0-1 0 0,0 0 1 0 0,-1 0-1 0 0,1-1 1 0 0,0 1-1 0 0,0-1 1 0 0,0 0-1 0 0,1 0 0 0 0,-1 0 1 0 0,0 0-1 0 0,3 0 11 0 0,3 0 9 0 0,-1 0 0 0 0,0-1-1 0 0,1-1 1 0 0,-1 1 0 0 0,0-1 0 0 0,1 0-1 0 0,-1-1 1 0 0,0 0 0 0 0,0 0-1 0 0,0-1 1 0 0,0 0 0 0 0,-1-1-1 0 0,3 0-8 0 0,6-5 22 0 0,1 0-1 0 0,-1-1 1 0 0,-1-1-1 0 0,0 0 0 0 0,6-6-21 0 0,-17 12-138 0 0,1 1 0 0 0,-1-1 0 0 0,0 1-1 0 0,0-1 1 0 0,0-1 0 0 0,-1 1 0 0 0,0 0 0 0 0,0-1-1 0 0,0 1 1 0 0,0-1 0 0 0,-1 0 0 0 0,0 0-1 0 0,0-1 139 0 0,-2 4-113 0 0,1-1 0 0 0,-1 1 0 0 0,1-1 0 0 0,-1 1 0 0 0,0-1 0 0 0,0 0-1 0 0,-1 1 1 0 0,1-1 0 0 0,-1 1 0 0 0,0-1 0 0 0,0 1 0 0 0,0-1-1 0 0,0 1 1 0 0,0 0 0 0 0,-1-1 0 0 0,0 1 0 0 0,0 0 0 0 0,1 0 0 0 0,-2 0-1 0 0,1 0 1 0 0,0 1 0 0 0,-3-3 113 0 0,0 0-699 0 0,0 0 1 0 0,0 1-1 0 0,-1-1 0 0 0,0 1 0 0 0,0 0 1 0 0,0 1-1 0 0,-5-3 699 0 0,-31-6-8185 0 0,13 6 3332 0 0</inkml:trace>
  <inkml:trace contextRef="#ctx0" brushRef="#br0" timeOffset="16639.688">13647 268 5033 0 0,'3'-6'488'0'0,"0"0"0"0"0,0 1 0 0 0,1-1 0 0 0,0 0 0 0 0,0 1 1 0 0,0 0-1 0 0,0 0 0 0 0,1 0 0 0 0,0 1 0 0 0,0-1 0 0 0,0 1 0 0 0,1 1 0 0 0,1-2-488 0 0,14-7 823 0 0,1 1 0 0 0,-1 1 0 0 0,4 0-823 0 0,-14 5 315 0 0,0 1-87 0 0,1 1 0 0 0,0 0 0 0 0,-1 1-1 0 0,1 0 1 0 0,0 1 0 0 0,2 0-228 0 0,44-6 457 0 0,-57 7-462 0 0,32-5 64 0 0,-32 5-48 0 0,0 0 0 0 0,0 0 0 0 0,0 0-1 0 0,0 0 1 0 0,0 0 0 0 0,0 0 0 0 0,0 1-1 0 0,0-1 1 0 0,0 0 0 0 0,0 0 0 0 0,0 1 0 0 0,-1-1-1 0 0,1 0 1 0 0,0 1 0 0 0,0-1 0 0 0,0 1-1 0 0,0-1 1 0 0,-1 1 0 0 0,1 0 0 0 0,0-1-1 0 0,-1 1 1 0 0,1 0 0 0 0,0-1 0 0 0,-1 1 0 0 0,1 0-1 0 0,-1 0 1 0 0,1-1 0 0 0,-1 1 0 0 0,1 0-1 0 0,-1 0 1 0 0,1 1-11 0 0,-3 0-10 0 0,1 1 0 0 0,-1-1-1 0 0,1 0 1 0 0,-1 1 0 0 0,0-1 0 0 0,0 0-1 0 0,0 0 1 0 0,0 0 0 0 0,0 0-1 0 0,-1 0 11 0 0,-14 10-69 0 0,-143 96-1279 0 0,118-80 1296 0 0,2 2 1 0 0,1 1 0 0 0,-23 26 51 0 0,55-50 147 0 0,5-6-104 0 0,1 0 0 0 0,0 0 0 0 0,0 0 0 0 0,0 0 0 0 0,0 1 0 0 0,0-1 0 0 0,0 0 0 0 0,0 1 0 0 0,0-1 0 0 0,0 1 0 0 0,1-1-1 0 0,-1 1 1 0 0,1-1 0 0 0,-1 1 0 0 0,1-1 0 0 0,-1 1 0 0 0,1 0 0 0 0,0-1 0 0 0,0 1 0 0 0,0 0 0 0 0,0-1 0 0 0,0 1 0 0 0,0 0 0 0 0,0-1 0 0 0,1 1 0 0 0,-1 0 0 0 0,1-1-1 0 0,-1 1 1 0 0,1 0-43 0 0,0 0 49 0 0,1 1-1 0 0,-1-1 1 0 0,1 0-1 0 0,-1 0 1 0 0,1 0-1 0 0,0 0 1 0 0,0 0-1 0 0,0-1 0 0 0,0 1 1 0 0,0-1-1 0 0,0 1 1 0 0,1-1-1 0 0,-1 0 1 0 0,0 1-1 0 0,1-1 1 0 0,-1 0-1 0 0,1-1 1 0 0,-1 1-1 0 0,2 0-48 0 0,14 3 268 0 0,1-2 0 0 0,-1 0 0 0 0,1-1 0 0 0,-1 0 0 0 0,11-2-268 0 0,31-5 431 0 0,4-3-431 0 0,10-1-609 0 0,-13-1-401 0 0,-17 1-3902 0 0,-44 10 4733 0 0,0 0-1 0 0,1 0 0 0 0,-1 0 0 0 0,0 0 0 0 0,0 1 1 0 0,0-1-1 0 0,0 0 0 0 0,0 0 0 0 0,0 0 1 0 0,1 0-1 0 0,-1 0 0 0 0,0 0 0 0 0,0 0 1 0 0,0 0-1 0 0,0 1 0 0 0,0-1 0 0 0,0 0 1 0 0,0 0-1 0 0,1 0 0 0 0,-1 0 0 0 0,0 0 1 0 0,0 1-1 0 0,0-1 0 0 0,0 0 0 0 0,0 0 1 0 0,0 0-1 0 0,0 0 0 0 0,0 0 0 0 0,0 1 1 0 0,0-1-1 0 0,0 0 0 0 0,0 0 0 0 0,0 0 1 0 0,0 0-1 0 0,0 1 0 0 0,0-1 0 0 0,0 0 0 0 0,0 0 1 0 0,0 0-1 0 0,0 0 0 0 0,0 0 0 0 0,0 1 1 0 0,-1-1-1 0 0,1 0 0 0 0,0 0 0 0 0,0 0 1 0 0,0 0-1 0 0,0 0 0 0 0,0 0 0 0 0,0 1 1 0 0,0-1-1 0 0,-1 0 0 0 0,1 0 0 0 0,0 0 1 0 0,0 0-1 0 0,0 0 0 0 0,0 0 180 0 0,-12 2-1999 0 0</inkml:trace>
  <inkml:trace contextRef="#ctx0" brushRef="#br0" timeOffset="16967.862">13556 715 8226 0 0,'11'5'5903'0'0,"6"-5"-3796"0"0,16-5-1924 0 0,-26 4 406 0 0,184-27-435 0 0,-170 24-1204 0 0,0 2 0 0 0,-1 0 0 0 0,6 2 1050 0 0,-25-1-167 0 0,0 1 0 0 0,0 0-1 0 0,0 0 1 0 0,-1 0-1 0 0,1 0 1 0 0,0 0 0 0 0,0 1-1 0 0,0-1 1 0 0,-1 0-1 0 0,1 0 1 0 0,0 0 0 0 0,0 1-1 0 0,-1-1 1 0 0,1 0-1 0 0,0 1 1 0 0,0-1 0 0 0,-1 1-1 0 0,1-1 1 0 0,-1 1-1 0 0,1-1 168 0 0,0 1-195 0 0,-1-1 0 0 0,0 1-1 0 0,0-1 1 0 0,0 1 0 0 0,0-1-1 0 0,0 1 1 0 0,0-1 0 0 0,0 1 0 0 0,0-1-1 0 0,0 1 1 0 0,0-1 0 0 0,0 1-1 0 0,0-1 1 0 0,0 1 0 0 0,0-1-1 0 0,0 1 1 0 0,-1-1 0 0 0,1 0-1 0 0,0 1 1 0 0,0-1 0 0 0,0 1-1 0 0,-1-1 1 0 0,1 1 195 0 0,-23 24-5540 0 0,5-14 4916 0 0</inkml:trace>
  <inkml:trace contextRef="#ctx0" brushRef="#br0" timeOffset="17311.492">13595 873 296 0 0,'10'4'1235'0'0,"0"-2"0"0"0,1 1 0 0 0,-1-1 0 0 0,0-1 0 0 0,1 0-1 0 0,-1 0 1 0 0,7-1-1235 0 0,17-2 3558 0 0,24-5-3558 0 0,-27 3 440 0 0,0 1 0 0 0,2 1-440 0 0,11 1 176 0 0,-22 0-243 0 0,0 1-1 0 0,20 2 68 0 0,-40-1-30 0 0,1-1 0 0 0,-1 0 0 0 0,0 1-1 0 0,0-1 1 0 0,1 1 0 0 0,-1 0 0 0 0,0 0 0 0 0,0 0 0 0 0,0 0 0 0 0,0 0 0 0 0,0 0 0 0 0,0 0 0 0 0,0 1-1 0 0,0-1 1 0 0,-1 1 0 0 0,1 0 30 0 0,-2-2-23 0 0,1 1 0 0 0,-1-1 0 0 0,0 1 0 0 0,1-1 1 0 0,-1 1-1 0 0,0-1 0 0 0,0 1 0 0 0,1 0 0 0 0,-1-1 0 0 0,0 1 0 0 0,0-1 0 0 0,0 1 0 0 0,0 0 0 0 0,0-1 0 0 0,0 1 0 0 0,0 0 0 0 0,0-1 0 0 0,0 1 0 0 0,0-1 0 0 0,0 1 0 0 0,-1 0 1 0 0,1 0 22 0 0,-1 0-30 0 0,1 0 1 0 0,-1 1-1 0 0,0-1 1 0 0,0 0 0 0 0,0 1-1 0 0,0-1 1 0 0,0 0-1 0 0,0 0 1 0 0,-1 0 0 0 0,1 0-1 0 0,0 0 1 0 0,0 0 0 0 0,-1 0 29 0 0,-2 2-55 0 0,-6 3-4 0 0,0 1 0 0 0,0-1 0 0 0,0-1 0 0 0,0 0 0 0 0,-1 0 0 0 0,-5 0 59 0 0,-162 51 929 0 0,161-51-619 0 0,0 0 1 0 0,0 2-1 0 0,1 0 1 0 0,0 1-1 0 0,0 0 1 0 0,1 2-1 0 0,-14 9-310 0 0,28-18 94 0 0,0 0 0 0 0,0 0 0 0 0,-1 0 0 0 0,1 1 0 0 0,0-1-1 0 0,0 0 1 0 0,0 0 0 0 0,0 1 0 0 0,0-1 0 0 0,1 0 0 0 0,-1 1 0 0 0,0-1-1 0 0,0 1 1 0 0,1 0 0 0 0,-1-1 0 0 0,1 1 0 0 0,0-1 0 0 0,-1 1-1 0 0,1-1 1 0 0,0 1 0 0 0,0 0 0 0 0,0-1 0 0 0,0 1 0 0 0,0 0-1 0 0,1-1 1 0 0,-1 1 0 0 0,0-1 0 0 0,1 2-94 0 0,0-1 89 0 0,0 0 1 0 0,0 0 0 0 0,0 0-1 0 0,0 0 1 0 0,1 0-1 0 0,-1-1 1 0 0,1 1-1 0 0,-1 0 1 0 0,1-1-1 0 0,0 1 1 0 0,-1-1-1 0 0,1 0 1 0 0,0 0-1 0 0,0 1 1 0 0,0-1-1 0 0,0 0 1 0 0,0 0 0 0 0,0-1-1 0 0,0 1 1 0 0,0 0-1 0 0,2-1-89 0 0,64 17 938 0 0,-21-4-561 0 0,0-3 0 0 0,1-1 0 0 0,17-1-377 0 0,124 8-403 0 0,58 3-1695 0 0,324-10-13163 0 0,-560-9 14856 0 0,102-1-2741 0 0</inkml:trace>
  <inkml:trace contextRef="#ctx0" brushRef="#br0" timeOffset="17670.825">16301 76 10570 0 0,'-5'7'1345'0'0,"0"1"-1"0"0,0-1 0 0 0,0 1 1 0 0,1 0-1 0 0,0 1 1 0 0,1-1-1 0 0,-2 6-1344 0 0,1 0 660 0 0,1 0-1 0 0,1-1 1 0 0,0 1-1 0 0,0 10-659 0 0,2 15-359 0 0,2-1-1 0 0,2 1 1 0 0,1 3 359 0 0,-1-14-1798 0 0,2-1 0 0 0,4 15 1798 0 0,-5-26-2939 0 0,1-1 1 0 0,0 0-1 0 0,1 1 2939 0 0,-5-13-1099 0 0,0 0 1 0 0,0 1 0 0 0,0-1-1 0 0,0 0 1 0 0,1 0 0 0 0,-1-1-1 0 0,3 3 1099 0 0,1-2-1432 0 0</inkml:trace>
  <inkml:trace contextRef="#ctx0" brushRef="#br0" timeOffset="18217.442">16575 100 5265 0 0,'1'-3'455'0'0,"0"0"0"0"0,0 1 0 0 0,0-1 0 0 0,1 1 0 0 0,-1 0 0 0 0,1-1 0 0 0,0 1 0 0 0,-1 0 0 0 0,1 0 0 0 0,0 0 0 0 0,0 0-1 0 0,1 0 1 0 0,-1 1 0 0 0,0-1 0 0 0,0 1 0 0 0,1-1 0 0 0,-1 1 0 0 0,1 0 0 0 0,0 0 0 0 0,-1 0 0 0 0,1 0 0 0 0,2 0-455 0 0,-5 1 89 0 0,1 0 0 0 0,0 1-1 0 0,0-1 1 0 0,0 0 0 0 0,-1 1 0 0 0,1-1 0 0 0,0 1-1 0 0,0-1 1 0 0,-1 1 0 0 0,1 0 0 0 0,0-1 0 0 0,-1 1 0 0 0,1 0-1 0 0,-1-1 1 0 0,1 1 0 0 0,-1 0 0 0 0,1 0 0 0 0,-1-1-1 0 0,1 1 1 0 0,-1 0 0 0 0,0 0 0 0 0,1 0 0 0 0,-1 0 0 0 0,0-1-1 0 0,0 1 1 0 0,0 0 0 0 0,0 0-89 0 0,7 30 681 0 0,-3-9-599 0 0,-2 1-1 0 0,0-1 1 0 0,-2 1 0 0 0,-1 0-1 0 0,0-1 1 0 0,-2 1 0 0 0,0-1-1 0 0,-2 0 1 0 0,-4 13-82 0 0,5-20-96 0 0,-1-1 1 0 0,-1 1 0 0 0,-1-1-1 0 0,0 0 1 0 0,0 0 0 0 0,-2-1-1 0 0,1 0 1 0 0,-2-1 0 0 0,0 1-1 0 0,0-2 1 0 0,-1 0 0 0 0,-1 0-1 0 0,1-1 1 0 0,-4 2 95 0 0,11-9-61 0 0,-15 10-692 0 0,0-1 1 0 0,-16 8 752 0 0,28-16-178 0 0,0-1 0 0 0,0-1 0 0 0,0 0 0 0 0,0 0 0 0 0,0 0 0 0 0,0-1 0 0 0,0 0 0 0 0,-1 0 0 0 0,1 0 0 0 0,-4-1 178 0 0,-1-1-249 0 0,7 1 229 0 0,0 0 1 0 0,0 0-1 0 0,0 0 0 0 0,0-1 1 0 0,0 0-1 0 0,0 0 0 0 0,0 0 1 0 0,-3-2 19 0 0,7 2 14 0 0,0 1 0 0 0,0-1 1 0 0,0 0-1 0 0,-1 0 0 0 0,1 0 1 0 0,0 0-1 0 0,0 0 0 0 0,1-1 1 0 0,-1 1-1 0 0,0 0 0 0 0,0 0 1 0 0,0-1-1 0 0,1 1 0 0 0,-1 0 1 0 0,1-1-1 0 0,-1 1 0 0 0,1 0 1 0 0,0-1-1 0 0,-1 1 0 0 0,1-1 1 0 0,0 1-1 0 0,0-1 0 0 0,0 1 1 0 0,0-1-1 0 0,0 1 0 0 0,0 0 0 0 0,0-1 1 0 0,1 1-1 0 0,-1-1 0 0 0,1 1 1 0 0,-1-1-1 0 0,1 1-14 0 0,1-7 177 0 0,2 0-1 0 0,-1 1 0 0 0,1-1 1 0 0,0 1-1 0 0,0 0 1 0 0,1 0-1 0 0,0 0 0 0 0,3-3-176 0 0,4-5 227 0 0,-6 6-57 0 0,1 1 0 0 0,0 0 0 0 0,1 1 0 0 0,-1 0 0 0 0,1 0 0 0 0,1 0 0 0 0,-1 1 0 0 0,7-3-170 0 0,-10 6 79 0 0,1 0 1 0 0,-1 1-1 0 0,1-1 0 0 0,-1 1 1 0 0,1 0-1 0 0,0 1 1 0 0,0 0-1 0 0,0 0 0 0 0,0 0 1 0 0,0 0-1 0 0,0 1 1 0 0,0 0-1 0 0,0 0 1 0 0,0 1-1 0 0,3 0-79 0 0,-6 0 5 0 0,0 0 0 0 0,-1 0 0 0 0,1 0 0 0 0,-1 1 0 0 0,1-1 1 0 0,-1 1-1 0 0,0-1 0 0 0,1 1 0 0 0,-1 0 0 0 0,0 0 0 0 0,0 0 0 0 0,0 0 0 0 0,0 1 0 0 0,-1-1 0 0 0,1 0 0 0 0,-1 1 1 0 0,1-1-1 0 0,-1 1 0 0 0,0-1 0 0 0,0 1 0 0 0,0 0 0 0 0,0-1 0 0 0,0 1 0 0 0,-1 0 0 0 0,1 0 0 0 0,-1 0-5 0 0,2 7-16 0 0,-1 1-1 0 0,0-1 0 0 0,-1 1 0 0 0,0 0 1 0 0,0-1-1 0 0,-2 6 17 0 0,0-3-12 0 0,-1-1 0 0 0,-1 1 0 0 0,0 0 0 0 0,-1-1 0 0 0,0 0 0 0 0,-1 0 0 0 0,0 0 0 0 0,-1-1 0 0 0,0 0 0 0 0,-1 0 0 0 0,0-1 0 0 0,-5 4 12 0 0,-9 9-20 0 0,0-1 0 0 0,-2-1 1 0 0,0-1-1 0 0,-19 11 20 0 0,5-8-51 0 0,-1-2 0 0 0,-1-1 0 0 0,0-2 0 0 0,-35 9 51 0 0,62-23-1 0 0,0-1-1 0 0,-1 0 1 0 0,1-1-1 0 0,-1 0 1 0 0,0-1-1 0 0,0-1 1 0 0,-8-1 1 0 0,0 1 121 0 0,-24 5 710 0 0,44-4-645 0 0,6 3-16 0 0,6 1 47 0 0,134 12 595 0 0,-74-15-898 0 0,1-2 0 0 0,-1-3 0 0 0,0-4 86 0 0,-7 2-1838 0 0,-1 2 1 0 0,23 3 1837 0 0,54 8-10440 0 0,-114-8 7187 0 0,-2-4 307 0 0</inkml:trace>
  <inkml:trace contextRef="#ctx0" brushRef="#br0" timeOffset="18565.492">17218 354 1232 0 0,'-4'-4'1107'0'0,"-2"-1"-62"0"0,0 0 0 0 0,-1 0 0 0 0,1 0 0 0 0,-1 1 0 0 0,0-1 0 0 0,-4 0-1045 0 0,9 4 157 0 0,0 0 0 0 0,-1 1 0 0 0,1-1 0 0 0,-1 1 0 0 0,1-1 1 0 0,-1 1-1 0 0,1 0 0 0 0,0 0 0 0 0,-1 0 0 0 0,1 0 0 0 0,-1 0 0 0 0,1 1 0 0 0,-1-1 1 0 0,1 1-1 0 0,0 0 0 0 0,-1-1 0 0 0,1 1 0 0 0,0 0 0 0 0,-1 1 0 0 0,1-1 0 0 0,0 0 0 0 0,0 0 1 0 0,0 1-158 0 0,-5 4 253 0 0,0 0 0 0 0,1 0 1 0 0,0 0-1 0 0,0 1 0 0 0,1-1 1 0 0,0 1-1 0 0,0 1 0 0 0,1-1 1 0 0,-1 1-1 0 0,2-1 1 0 0,-1 1-1 0 0,1 0 0 0 0,0 1 1 0 0,-1 5-254 0 0,3-10 81 0 0,0 0 1 0 0,0 0-1 0 0,1 0 1 0 0,-1 0-1 0 0,1 0 1 0 0,0 0-1 0 0,0 0 1 0 0,0 0-1 0 0,0 0 1 0 0,1 0 0 0 0,0 0-1 0 0,-1 0 1 0 0,2 0-1 0 0,-1 0 1 0 0,0 0-1 0 0,1 0 1 0 0,-1-1-1 0 0,1 1 1 0 0,0-1-1 0 0,1 1 1 0 0,-1-1-1 0 0,0 0 1 0 0,1 0-1 0 0,0 0 1 0 0,0 0 0 0 0,0 0-1 0 0,0 0 1 0 0,0-1-1 0 0,0 0 1 0 0,1 1-1 0 0,1 0-81 0 0,-1-2 29 0 0,-1 0 0 0 0,1 0-1 0 0,-1 0 1 0 0,1-1 0 0 0,-1 1-1 0 0,1-1 1 0 0,0 0-1 0 0,-1 0 1 0 0,1 0 0 0 0,-1 0-1 0 0,1-1 1 0 0,-1 1 0 0 0,1-1-1 0 0,2-1-28 0 0,6-1-22 0 0,-1-1-1 0 0,-1-1 1 0 0,1 1-1 0 0,0-2 23 0 0,13-6 159 0 0,-3 2-240 0 0,-1-1 0 0 0,18-12 81 0 0,-34 20-20 0 0,1 0 0 0 0,-1-1-1 0 0,0 1 1 0 0,-1-1 0 0 0,1 1 0 0 0,-1-1 0 0 0,1 0 0 0 0,-1 0-1 0 0,0-1 1 0 0,-1 1 0 0 0,1-1 0 0 0,-1 1 0 0 0,0-1 0 0 0,0 0 0 0 0,0-1 20 0 0,-1 4 5 0 0,-1-1 0 0 0,1 1 1 0 0,-1 0-1 0 0,0-1 1 0 0,0 1-1 0 0,0 0 1 0 0,0-1-1 0 0,-1 1 0 0 0,1 0 1 0 0,0 0-1 0 0,-1-1 1 0 0,0 1-1 0 0,1 0 1 0 0,-1 0-1 0 0,0 0 0 0 0,0 0 1 0 0,0 0-1 0 0,-1 0 1 0 0,1 0-1 0 0,0 0 1 0 0,-1 0-1 0 0,1 0 0 0 0,-1 1 1 0 0,0-1-1 0 0,1 1 1 0 0,-1-1-1 0 0,0 1 1 0 0,0 0-1 0 0,0-1 0 0 0,-1 1-5 0 0,-9-5-195 0 0,-1 0 0 0 0,1 1 0 0 0,-1 1-1 0 0,0 0 1 0 0,-3 0 195 0 0,-24-8-1751 0 0,28 8-606 0 0,0 0 0 0 0,0 0 0 0 0,-6 0 2357 0 0,17 4-110 0 0,1 0 0 0 0,0 0 0 0 0,0 0 0 0 0,-1 0 0 0 0,1 0 0 0 0,0 0 0 0 0,-1 0 0 0 0,1 0 0 0 0,0 0 0 0 0,0 0 0 0 0,-1 0 0 0 0,1 0 0 0 0,0 0 0 0 0,0 0 0 0 0,-1 1 0 0 0,1-1 0 0 0,0 0 0 0 0,0 0 0 0 0,-1 0 0 0 0,1 0 0 0 0,0 0 0 0 0,0 0 0 0 0,-1 1 0 0 0,1-1 0 0 0,0 0 0 0 0,0 0 0 0 0,0 0 0 0 0,0 1 0 0 0,-1-1 0 0 0,1 0 0 0 0,0 0 0 0 0,0 1 1 0 0,0-1-1 0 0,0 0 0 0 0,0 0 0 0 0,0 1 0 0 0,0-1 0 0 0,-1 0 0 0 0,1 0 0 0 0,0 1 0 0 0,0-1 0 0 0,0 0 0 0 0,0 0 0 0 0,0 1 0 0 0,0-1 0 0 0,0 0 0 0 0,0 0 0 0 0,1 1 0 0 0,-1-1 0 0 0,0 0 0 0 0,0 1 0 0 0,0-1 0 0 0,0 0 0 0 0,0 0 110 0 0,0 3-1121 0 0,-6-4-478 0 0</inkml:trace>
  <inkml:trace contextRef="#ctx0" brushRef="#br0" timeOffset="18909.29">17527 12 552 0 0,'28'-4'3534'0'0,"-19"1"-2242"0"0,0 2 0 0 0,1-1 0 0 0,-1 1 0 0 0,1 1-1 0 0,-1-1 1 0 0,1 2 0 0 0,6 0-1292 0 0,-14-1 255 0 0,0 1 0 0 0,0 0 0 0 0,0-1 0 0 0,0 1 0 0 0,0 0 0 0 0,0 0 0 0 0,0 0 0 0 0,0 0 0 0 0,0 1 0 0 0,-1-1 0 0 0,1 0 0 0 0,0 1 0 0 0,-1-1 0 0 0,1 1-1 0 0,0 0-254 0 0,-1 1 209 0 0,1 0-1 0 0,0-1 0 0 0,-1 1 1 0 0,0 0-1 0 0,0 0 0 0 0,0 1 1 0 0,0-1-1 0 0,0 0 0 0 0,0 0 1 0 0,-1 0-1 0 0,0 1 0 0 0,0-1 1 0 0,1 1-209 0 0,-1 37 767 0 0,-2 0 0 0 0,-2 1 1 0 0,-6 30-768 0 0,-33 124-411 0 0,14-73-3537 0 0,8 0-4382 0 0,20-117 7424 0 0,1-1-1 0 0,0 1 0 0 0,0 0 0 0 0,1 0 1 0 0,0 0-1 0 0,0-1 0 0 0,1 6 907 0 0,2 5-1590 0 0,-4-14 1495 0 0,0-1 0 0 0,0 0 0 0 0,0 1 0 0 0,0-1 0 0 0,0 1 0 0 0,0-1 0 0 0,-1 0 0 0 0,1 0 0 0 0,0 1 0 0 0,-1-1 0 0 0,1 0 0 0 0,-1 1 0 0 0,1-1 0 0 0,-1 1 95 0 0</inkml:trace>
  <inkml:trace contextRef="#ctx0" brushRef="#br0" timeOffset="19268.581">17180 818 2913 0 0,'-2'5'1115'0'0,"0"0"1"0"0,1 1 0 0 0,0-1 0 0 0,0 1-1 0 0,0-1 1 0 0,1 1 0 0 0,0 2-1116 0 0,0-3 413 0 0,1 0 0 0 0,0 0 0 0 0,0-1 1 0 0,1 1-1 0 0,-1 0 0 0 0,1-1 0 0 0,0 1 0 0 0,1-1 0 0 0,-1 0 0 0 0,1 0 1 0 0,-1 0-1 0 0,4 4-413 0 0,-6-8 7 0 0,7 10 290 0 0,1 1 1 0 0,0-1-1 0 0,0-1 1 0 0,1 0-1 0 0,0 0 1 0 0,0 0-1 0 0,1-1 1 0 0,1 0-298 0 0,-9-7-101 0 0,0 1 1 0 0,0-1-1 0 0,0 1 1 0 0,0 0-1 0 0,0 0 0 0 0,0 0 1 0 0,-1 0-1 0 0,1 0 1 0 0,-1 0-1 0 0,1 0 0 0 0,-1 0 1 0 0,0 1 100 0 0,0-2-316 0 0,-1 1 0 0 0,1-1 0 0 0,-1 0 0 0 0,0 0 0 0 0,0 0-1 0 0,1 1 1 0 0,-1-1 0 0 0,0 0 0 0 0,0 0 0 0 0,0 1 0 0 0,0-1 0 0 0,-1 0 0 0 0,1 1 0 0 0,0-1 0 0 0,0 0 0 0 0,-1 0 0 0 0,1 0 0 0 0,-1 1 0 0 0,1-1 0 0 0,-1 0 0 0 0,1 0-1 0 0,-1 0 1 0 0,0 0 0 0 0,0 1 316 0 0,1-2-65 0 0,0 0 0 0 0,0 0 0 0 0,-1 0 0 0 0,1 0-1 0 0,0 1 1 0 0,0-1 0 0 0,0 0 0 0 0,0 0 0 0 0,-1 0-1 0 0,1 0 1 0 0,0 0 0 0 0,0 0 0 0 0,0 0 0 0 0,0 0 0 0 0,-1 0-1 0 0,1 1 1 0 0,0-1 0 0 0,0 0 0 0 0,0 0 0 0 0,-1 0-1 0 0,1 0 1 0 0,0 0 0 0 0,0 0 0 0 0,0 0 0 0 0,-1 0-1 0 0,1-1 1 0 0,0 1 0 0 0,0 0 0 0 0,0 0 0 0 0,-1 0 0 0 0,1 0-1 0 0,0 0 1 0 0,0 0 0 0 0,0 0 0 0 0,0 0 0 0 0,-1 0-1 0 0,1-1 66 0 0,-8-8-1780 0 0,-10-22-345 0 0,9 14 1413 0 0,4 9 849 0 0,0-1-1 0 0,0 0 1 0 0,1 0 0 0 0,0 0-1 0 0,0 0 1 0 0,1-1 0 0 0,1 0 0 0 0,0 1-1 0 0,0-1 1 0 0,1 0 0 0 0,-1-9-137 0 0,2 14 221 0 0,0 1 1 0 0,1 0 0 0 0,-1 0 0 0 0,1 0-1 0 0,0 0 1 0 0,0 0 0 0 0,0 0-1 0 0,1 0 1 0 0,-1 0 0 0 0,1 0 0 0 0,0 0-1 0 0,0 1 1 0 0,0-1 0 0 0,1 1-1 0 0,-1-1 1 0 0,1 1 0 0 0,0 0 0 0 0,0 0-1 0 0,0 0 1 0 0,0 1 0 0 0,0-1-1 0 0,1 1 1 0 0,-1-1 0 0 0,1 1 0 0 0,0 0-1 0 0,-1 1 1 0 0,1-1 0 0 0,0 0 0 0 0,2 1-222 0 0,33-13 1363 0 0,-22 7-721 0 0,0 1-1 0 0,0 1 1 0 0,0 1 0 0 0,5 0-642 0 0,5 1 788 0 0,0 1 1 0 0,0 1 0 0 0,0 1-1 0 0,0 2 1 0 0,-1 1-1 0 0,14 3-788 0 0,-37-6 104 0 0,-1 1 0 0 0,1-1 0 0 0,-1 1 0 0 0,1 0-1 0 0,-1 0 1 0 0,1 0 0 0 0,-1 0 0 0 0,0 0-1 0 0,1 0 1 0 0,-1 0 0 0 0,0 1 0 0 0,0-1 0 0 0,0 1-1 0 0,0 0 1 0 0,0 0 0 0 0,0 0 0 0 0,-1 0-104 0 0,0 0 69 0 0,0-1 0 0 0,0 1 0 0 0,0 0 0 0 0,0 0 0 0 0,-1 1 0 0 0,1-1 0 0 0,-1 0 0 0 0,1 0 0 0 0,-1 0 0 0 0,0 0 0 0 0,0 0 1 0 0,0 0-1 0 0,0 1 0 0 0,0-1 0 0 0,-1 0 0 0 0,1 0 0 0 0,-1 0 0 0 0,1 0 0 0 0,-2 2-69 0 0,1 0 30 0 0,0 2 23 0 0,0 0 1 0 0,-1 0-1 0 0,0-1 1 0 0,0 1-1 0 0,-1 0 1 0 0,0-1-1 0 0,0 1 1 0 0,0-1-1 0 0,0 0 1 0 0,-1 0-1 0 0,0 0 1 0 0,0 0-1 0 0,0-1 1 0 0,-1 0-1 0 0,-3 3-53 0 0,-56 32-344 0 0,-73 46-2188 0 0,49-24-2586 0 0,47-33-47 0 0,33-25 3144 0 0,0 0-1 0 0,0 0 0 0 0,-1-1 0 0 0,-7 1 2022 0 0</inkml:trace>
  <inkml:trace contextRef="#ctx0" brushRef="#br0" timeOffset="14684.949">11219 300 6553 0 0,'31'-29'6879'0'0,"-26"26"-6419"0"0,-1 0 1 0 0,1 0-1 0 0,0 0 1 0 0,0 0-1 0 0,0 1 1 0 0,0 0 0 0 0,1 0-1 0 0,-1 1 1 0 0,1-1-1 0 0,-1 1-460 0 0,11-2 538 0 0,0 0-1 0 0,-1 0 1 0 0,1 2-1 0 0,1 0 1 0 0,-1 1 0 0 0,0 1-1 0 0,10 1-537 0 0,-21-1 19 0 0,-1 0 0 0 0,1 0-1 0 0,-1 0 1 0 0,0 0 0 0 0,0 1 0 0 0,0 0 0 0 0,0 0-1 0 0,0 0 1 0 0,0 0 0 0 0,0 1 0 0 0,-1-1 0 0 0,1 1-1 0 0,-1 0 1 0 0,1 0 0 0 0,-1 0 0 0 0,0 1-1 0 0,-1-1 1 0 0,1 1 0 0 0,0 0 0 0 0,-1-1 0 0 0,0 1-1 0 0,0 0 1 0 0,0 0 0 0 0,0 1 0 0 0,-1-1-1 0 0,0 0 1 0 0,0 0 0 0 0,0 1 0 0 0,0 1-19 0 0,2 14-432 0 0,-1 0 0 0 0,-1 0 1 0 0,-1 0-1 0 0,-1 0 0 0 0,0 0 1 0 0,-2 0-1 0 0,0-1 0 0 0,-4 13 432 0 0,1-10-2350 0 0,-2 0 0 0 0,0-1-1 0 0,-1 0 1 0 0,-7 11 2350 0 0,14-27-1189 0 0,-1 1 1 0 0,1 0-1 0 0,0 0 0 0 0,0 1 0 0 0,0 4 1189 0 0,-3 8-2192 0 0,4-17 2057 0 0,0 0 0 0 0,0 0 1 0 0,0 0-1 0 0,0 0 1 0 0,-1-1-1 0 0,1 1 1 0 0,0 0-1 0 0,-1-1 1 0 0,1 1-1 0 0,-1 0 135 0 0</inkml:trace>
  <inkml:trace contextRef="#ctx0" brushRef="#br0" timeOffset="15044.319">11328 485 5881 0 0,'-6'9'2449'0'0,"0"-1"-593"0"0,0 10-576 0 0,0-4-359 0 0,0 4-305 0 0,8 0-240 0 0,-2 0-168 0 0,0 1-128 0 0,2-3-248 0 0,-2 6-112 0 0,4-8-336 0 0,-2 0-457 0 0,2 6-383 0 0,-8-4-544 0 0,4 2-441 0 0,-6-1-383 0 0,-12-7 23 0 0</inkml:trace>
  <inkml:trace contextRef="#ctx0" brushRef="#br0" timeOffset="15045.319">11082 721 4641 0 0,'32'10'9364'0'0,"-18"-6"-9042"0"0,1-2 0 0 0,0 1 0 0 0,0-2 0 0 0,0 0 0 0 0,1-1 0 0 0,11-1-322 0 0,78-18-57 0 0,-50 9-3988 0 0,24-2 4045 0 0,-49 8-1960 0 0,-22 2 1042 0 0,-1 1 0 0 0,1 0 0 0 0,-1 1 0 0 0,1-1 1 0 0,-1 1-1 0 0,5 1 918 0 0,18 4-3045 0 0,-7-7 1730 0 0</inkml:trace>
  <inkml:trace contextRef="#ctx0" brushRef="#br0" timeOffset="15372.284">11816 175 2336 0 0,'5'-13'1392'0'0,"1"0"-1"0"0,1 1 1 0 0,0-1-1 0 0,0 1 0 0 0,1 1 1 0 0,1 0-1 0 0,3-4-1391 0 0,-12 15 62 0 0,0 0 0 0 0,1 0 1 0 0,-1 0-1 0 0,0 0 0 0 0,0 0 0 0 0,0 0 0 0 0,0 0 1 0 0,1 0-1 0 0,-1 0 0 0 0,0 0 0 0 0,0 0 0 0 0,0 0 1 0 0,0 0-1 0 0,1 0 0 0 0,-1 0 0 0 0,0 0 0 0 0,0 0 1 0 0,0 0-1 0 0,0 1 0 0 0,0-1 0 0 0,1 0 0 0 0,-1 0 1 0 0,0 0-1 0 0,0 0 0 0 0,0 0 0 0 0,0 0 1 0 0,0 1-1 0 0,0-1 0 0 0,0 0 0 0 0,0 0 0 0 0,0 0 1 0 0,1 0-1 0 0,-1 0 0 0 0,0 1 0 0 0,0-1 0 0 0,0 0 1 0 0,0 0-1 0 0,0 0 0 0 0,0 0 0 0 0,0 1 0 0 0,0-1 1 0 0,0 0-1 0 0,0 0 0 0 0,0 0 0 0 0,0 0 0 0 0,0 1 1 0 0,0-1-63 0 0,1 11 1293 0 0,-20 221 2912 0 0,4-41-4525 0 0,14-178 286 0 0,-1 18-207 0 0,-1 0 0 0 0,-1 0 0 0 0,-2-1 0 0 0,-1 1 0 0 0,-7 17 241 0 0,13-46-110 0 0,0 0-1 0 0,0 1 1 0 0,0-1 0 0 0,0 0 0 0 0,-1-1-1 0 0,1 1 1 0 0,-1 0 0 0 0,0 0 0 0 0,1-1 0 0 0,-1 1-1 0 0,0-1 1 0 0,0 1 0 0 0,0-1 0 0 0,0 0 0 0 0,-1 1 110 0 0,-6 4-1417 0 0,9-6 1351 0 0,-1 0 1 0 0,1 0-1 0 0,0 0 1 0 0,0 0-1 0 0,-1 1 1 0 0,1-1-1 0 0,0 0 1 0 0,-1-1-1 0 0,1 1 1 0 0,0 0-1 0 0,0 0 1 0 0,-1 0-1 0 0,1 0 1 0 0,0 0 0 0 0,0 0-1 0 0,-1 0 1 0 0,1 0-1 0 0,0 0 1 0 0,0 0-1 0 0,-1-1 1 0 0,1 1-1 0 0,0 0 1 0 0,0 0-1 0 0,0 0 1 0 0,-1 0-1 0 0,1-1 1 0 0,0 1-1 0 0,0 0 1 0 0,0 0-1 0 0,0-1 1 0 0,-1 1-1 0 0,1 0 1 0 0,0 0-1 0 0,0-1 1 0 0,0 1-1 0 0,0 0 1 0 0,0 0-1 0 0,0-1 1 0 0,0 1 0 0 0,0 0-1 0 0,0 0 1 0 0,0-1-1 0 0,0 1 1 0 0,0 0-1 0 0,0-1 1 0 0,0 1-1 0 0,0 0 1 0 0,0 0-1 0 0,0-1 66 0 0,0-17-531 0 0,2 9 543 0 0,1 1 0 0 0,0-1 0 0 0,1 1-1 0 0,0 0 1 0 0,0 0 0 0 0,0 0 0 0 0,1 1-1 0 0,1 0 1 0 0,-1-1 0 0 0,3 0-12 0 0,-5 5 13 0 0,0 0 0 0 0,1 0 0 0 0,-1 1 1 0 0,1 0-1 0 0,-1 0 0 0 0,1 0 0 0 0,0 0 0 0 0,0 0 0 0 0,0 1 0 0 0,0-1 1 0 0,0 1-1 0 0,1 0 0 0 0,-1 1 0 0 0,0-1 0 0 0,0 1 0 0 0,1-1 0 0 0,-1 1 1 0 0,0 1-1 0 0,1-1 0 0 0,-1 1 0 0 0,0-1 0 0 0,0 1 0 0 0,1 1-13 0 0,30 7-2132 0 0,13 10-5990 0 0,-46-19 7850 0 0,6 3-1743 0 0</inkml:trace>
  <inkml:trace contextRef="#ctx0" brushRef="#br0" timeOffset="15700.332">11334 808 1984 0 0,'-12'14'1571'0'0,"1"-1"-152"0"0,1 1-1 0 0,0 0 1 0 0,1 0 0 0 0,0 1 0 0 0,-6 15-1419 0 0,14-26 236 0 0,0 0 1 0 0,0 0-1 0 0,1 1 0 0 0,-1-1 1 0 0,1 0-1 0 0,0 1 0 0 0,0-1 0 0 0,1 0 1 0 0,-1 1-1 0 0,1-1 0 0 0,0 0 1 0 0,0 0-1 0 0,1 0 0 0 0,-1 0 1 0 0,1 0-1 0 0,0 0 0 0 0,0 0 1 0 0,0 0-1 0 0,0 0 0 0 0,1 0-236 0 0,4 6 353 0 0,0-1 1 0 0,0 0-1 0 0,1 0 0 0 0,0-1 0 0 0,1 0 0 0 0,7 6-353 0 0,5 2 274 0 0,1 0 1 0 0,1-2-1 0 0,6 3-274 0 0,-18-11-21 0 0,1-1 0 0 0,0-1 0 0 0,1 0 0 0 0,-1 0 0 0 0,1-1 0 0 0,-1 0 1 0 0,14 0 20 0 0,25 0-1060 0 0,1-3 1 0 0,0-2 0 0 0,8-2 1059 0 0,85-13-5099 0 0,-132 15 4467 0 0,-2 1-305 0 0,0 1-1 0 0,0 0 1 0 0,0 1-1 0 0,1 0 1 0 0,-1 0-1 0 0,0 1 938 0 0,13 2-1699 0 0,-17-4 1313 0 0,0 1 0 0 0,1-1 0 0 0,-1-1 0 0 0,0 0 0 0 0,2 0 386 0 0</inkml:trace>
  <inkml:trace contextRef="#ctx0" brushRef="#br0" timeOffset="16262.7">12736 328 8034 0 0,'4'-2'5751'0'0,"8"3"-3669"0"0,-2 0-1276 0 0,109-25 861 0 0,-109 22-1630 0 0,0-1 0 0 0,0 0 0 0 0,0-1 1 0 0,0 0-1 0 0,-1 0 0 0 0,0-1 0 0 0,0 0 0 0 0,0-1 1 0 0,6-4-38 0 0,-15 10 2 0 0,1-1 0 0 0,-1 1 0 0 0,0 0 1 0 0,1 0-1 0 0,-1-1 0 0 0,1 1 0 0 0,-1 0 0 0 0,0-1 1 0 0,1 1-1 0 0,-1 0 0 0 0,1-1 0 0 0,-1 1 1 0 0,0-1-1 0 0,0 1 0 0 0,1-1 0 0 0,-1 1 1 0 0,0 0-1 0 0,0-1 0 0 0,0 1 0 0 0,1-1 0 0 0,-1 1 1 0 0,0-1-1 0 0,0 1 0 0 0,0-1 0 0 0,0 1 1 0 0,0-1-1 0 0,0 1 0 0 0,0-1 0 0 0,0 1-2 0 0,-1-1 8 0 0,1 0 0 0 0,0 1 0 0 0,-1-1 0 0 0,0 1 0 0 0,1-1 1 0 0,-1 1-1 0 0,1-1 0 0 0,-1 1 0 0 0,0-1 0 0 0,1 1 0 0 0,-1 0 0 0 0,0-1 0 0 0,1 1 0 0 0,-1 0 0 0 0,0 0 0 0 0,0-1 0 0 0,0 1-8 0 0,-38-5 311 0 0,33 5-257 0 0,-8-1 5 0 0,0 1-1 0 0,0 0 0 0 0,0 2 0 0 0,0 0 0 0 0,0 0 0 0 0,0 1 0 0 0,0 1 0 0 0,1 0 0 0 0,-11 5-58 0 0,-8 5-41 0 0,2 1 1 0 0,0 1-1 0 0,-14 11 41 0 0,26-14 28 0 0,0 0 0 0 0,1 1 1 0 0,0 1-1 0 0,1 0 0 0 0,1 1 1 0 0,0 1-1 0 0,1 0 0 0 0,1 1 1 0 0,1 0-1 0 0,0 1 0 0 0,2 1 1 0 0,0 1-29 0 0,9-20 25 0 0,0 1 0 0 0,0 0 1 0 0,1 0-1 0 0,-1 0 0 0 0,1 0 1 0 0,-1 0-1 0 0,1 0 0 0 0,0-1 1 0 0,0 1-1 0 0,0 0 0 0 0,0 0 1 0 0,0 0-1 0 0,0 0 1 0 0,0 0-1 0 0,1 0 0 0 0,-1 0 1 0 0,1 0-1 0 0,-1 0 0 0 0,1 0 1 0 0,0-1-1 0 0,0 1 0 0 0,0 0 1 0 0,0-1-1 0 0,0 1 0 0 0,0 0 1 0 0,0-1-1 0 0,0 1 0 0 0,1-1 1 0 0,-1 0-1 0 0,1 1 1 0 0,-1-1-1 0 0,1 0 0 0 0,-1 0 1 0 0,1 0-1 0 0,0 0 0 0 0,0 0 1 0 0,-1 0-1 0 0,1-1 0 0 0,0 1 1 0 0,2 0-26 0 0,6 2 30 0 0,0 0 0 0 0,0-1 0 0 0,1 0 0 0 0,-1 0 0 0 0,1-1 0 0 0,0-1 0 0 0,1 0-30 0 0,50-3-87 0 0,20-1 163 0 0,-73 4-64 0 0,-1 0-1 0 0,1 1 1 0 0,0 1-1 0 0,-1-1 1 0 0,1 1-1 0 0,-1 1 1 0 0,0-1-1 0 0,1 2-11 0 0,-8-4-6 0 0,1 1 0 0 0,-1 0 0 0 0,0-1 0 0 0,0 1 0 0 0,1 0 0 0 0,-1 0-1 0 0,0 0 1 0 0,0 0 0 0 0,0 0 0 0 0,0 0 0 0 0,0 0 0 0 0,-1 0 0 0 0,1 0 0 0 0,0 0-1 0 0,0 0 1 0 0,-1 1 0 0 0,1-1 0 0 0,-1 0 0 0 0,1 0 0 0 0,-1 1 0 0 0,1-1 0 0 0,-1 0 0 0 0,0 1-1 0 0,0-1 1 0 0,1 1 0 0 0,-1-1 0 0 0,0 0 0 0 0,0 1 0 0 0,-1-1 0 0 0,1 1 0 0 0,0-1 0 0 0,0 0-1 0 0,-1 1 1 0 0,1-1 0 0 0,-1 0 0 0 0,1 1 0 0 0,-1 0 6 0 0,-1 2-48 0 0,0 1 1 0 0,-1-1-1 0 0,1 0 1 0 0,-1 0-1 0 0,0 0 1 0 0,0 0-1 0 0,0 0 1 0 0,0-1-1 0 0,-1 1 1 0 0,-1 1 47 0 0,-32 20-583 0 0,-1 0 1 0 0,-1-3 0 0 0,-1-1 0 0 0,0-2-1 0 0,-22 6 583 0 0,19-10 93 0 0,-1-2-1 0 0,0-2 0 0 0,-15 1-92 0 0,37-7-24 0 0,15-4 46 0 0,0 1 0 0 0,1-2 1 0 0,-1 1-1 0 0,0-1 1 0 0,0 0-1 0 0,-2-1-22 0 0,7 1 27 0 0,0 0-1 0 0,1 0 0 0 0,-1 0 1 0 0,1-1-1 0 0,-1 1 0 0 0,1 0 0 0 0,-1-1 1 0 0,1 0-1 0 0,-1 1 0 0 0,1-1 1 0 0,-1 0-1 0 0,1 0 0 0 0,0 0 0 0 0,-1 0 1 0 0,1 0-1 0 0,0 0 0 0 0,0 0 1 0 0,0 0-1 0 0,0 0 0 0 0,0 0 0 0 0,0-1 1 0 0,0 1-1 0 0,0 0 0 0 0,1-1 0 0 0,-1 1 1 0 0,0-1-1 0 0,1 1 0 0 0,-1-1-26 0 0,2 2 32 0 0,-1-1-1 0 0,0 1 1 0 0,1 0 0 0 0,-1-1-1 0 0,1 1 1 0 0,-1 0-1 0 0,1-1 1 0 0,-1 1-1 0 0,1 0 1 0 0,-1 0-1 0 0,1-1 1 0 0,0 1 0 0 0,-1 0-1 0 0,1 0 1 0 0,-1 0-1 0 0,1 0 1 0 0,-1 0-1 0 0,1 0 1 0 0,0 0-1 0 0,-1 0 1 0 0,1 0-1 0 0,-1 0 1 0 0,1 0 0 0 0,-1 0-1 0 0,1 0 1 0 0,0 1-1 0 0,-1-1 1 0 0,1 0-1 0 0,-1 0 1 0 0,1 1-32 0 0,8-1 126 0 0,16-2 205 0 0,1 0 1 0 0,0 2 0 0 0,18 2-332 0 0,-12 0 130 0 0,-1-2 0 0 0,11-2-130 0 0,68-4 350 0 0,3 5-350 0 0,-13 0-413 0 0,-11-4-733 0 0,-45 2-2583 0 0,1 1-1 0 0,11 3 3730 0 0,-1 1-7551 0 0,-31-5 2925 0 0</inkml:trace>
  <inkml:trace contextRef="#ctx0" brushRef="#br0" timeOffset="13682.597">10467 239 4705 0 0,'-23'24'7886'0'0,"-26"20"-7886"0"0,-28 18 2511 0 0,36-30-2096 0 0,0 2-1 0 0,-17 21-414 0 0,-5 12-254 0 0,-43 31 254 0 0,49-42-218 0 0,80-88 636 0 0,-12 20-381 0 0,1 1-1 0 0,0 0 1 0 0,1 0 0 0 0,0 1 0 0 0,0 1 0 0 0,15-8-37 0 0,-21 14-18 0 0,0-1 0 0 0,1 1 0 0 0,-1 0 0 0 0,1 1 0 0 0,0 0 1 0 0,0 0-1 0 0,0 1 0 0 0,0 0 0 0 0,0 0 0 0 0,0 1 0 0 0,0 0 1 0 0,0 0-1 0 0,0 1 0 0 0,0 0 0 0 0,3 1 18 0 0,-4 0-265 0 0,-1 0 0 0 0,1 0 0 0 0,-1 0 0 0 0,0 1 0 0 0,0 0-1 0 0,0 0 1 0 0,0 1 0 0 0,0 0 0 0 0,-1 0 0 0 0,0 0 0 0 0,0 1 0 0 0,0-1 0 0 0,0 1 0 0 0,-1 0-1 0 0,1 1 1 0 0,-1-1 0 0 0,-1 1 0 0 0,1 0 0 0 0,1 4 265 0 0,-1-4-1089 0 0,1 1 0 0 0,0-1 0 0 0,0 0-1 0 0,0 0 1 0 0,1 0 0 0 0,0-1 0 0 0,0 0 0 0 0,1 0 0 0 0,1 0 1089 0 0,6 0-983 0 0</inkml:trace>
  <inkml:trace contextRef="#ctx0" brushRef="#br0" timeOffset="14026.266">10552 205 944 0 0,'-2'-14'1793'0'0,"-5"-39"1333"0"0,7 49-2782 0 0,0 0 1 0 0,0 0 0 0 0,0 0 0 0 0,1 0 0 0 0,-1 0 0 0 0,1 1 0 0 0,0-1 0 0 0,0 0 0 0 0,0 0 0 0 0,1 0 0 0 0,-1 0-345 0 0,-1 4 43 0 0,0 0 1 0 0,0 0-1 0 0,0 0 1 0 0,0 0 0 0 0,1 0-1 0 0,-1 0 1 0 0,0 0-1 0 0,0 0 1 0 0,0-1-1 0 0,0 1 1 0 0,0 0-1 0 0,0 0 1 0 0,0 0-1 0 0,0 0 1 0 0,0 0 0 0 0,0 0-1 0 0,0 0 1 0 0,1 0-1 0 0,-1 0 1 0 0,0 0-1 0 0,0 0 1 0 0,0 0-1 0 0,0 0 1 0 0,0 0 0 0 0,0 0-1 0 0,0 0 1 0 0,0 0-1 0 0,1 0 1 0 0,-1 0-1 0 0,0 0 1 0 0,0 0-1 0 0,0 0 1 0 0,0 0 0 0 0,0 0-1 0 0,0 0 1 0 0,0 0-1 0 0,0 0 1 0 0,1 0-1 0 0,-1 0 1 0 0,0 0-1 0 0,0 0 1 0 0,0 0 0 0 0,0 0-1 0 0,0 0 1 0 0,0 0-1 0 0,0 0 1 0 0,0 0-1 0 0,0 0 1 0 0,0 0-1 0 0,1 1 1 0 0,-1-1 0 0 0,0 0-1 0 0,0 0 1 0 0,0 0-1 0 0,0 0-43 0 0,5 10 1821 0 0,1 12 99 0 0,-6-9-1466 0 0,0-1 0 0 0,-1 1 0 0 0,0-1 0 0 0,0 0 0 0 0,-2 0 0 0 0,0 1-454 0 0,-2 16 383 0 0,-45 352 1052 0 0,45-347-1796 0 0,-2-1 0 0 0,-1 0 0 0 0,-1-1 0 0 0,-10 19 361 0 0,18-48-734 0 0,2-9 25 0 0,4-10 310 0 0,4-5 240 0 0,1 0 0 0 0,5-9 159 0 0,-12 24-85 0 0,1 0 1 0 0,0 1 0 0 0,0-1-1 0 0,0 1 1 0 0,1 0 0 0 0,-1 0-1 0 0,1 1 1 0 0,0-1 0 0 0,1 1-1 0 0,3-3 85 0 0,-6 6-103 0 0,0 0-1 0 0,0 0 0 0 0,1 0 1 0 0,-1 1-1 0 0,0-1 0 0 0,1 1 1 0 0,-1-1-1 0 0,0 1 0 0 0,1 0 1 0 0,-1 1-1 0 0,0-1 0 0 0,1 0 1 0 0,-1 1-1 0 0,0 0 1 0 0,0 0-1 0 0,0 0 0 0 0,1 0 1 0 0,1 1 103 0 0,4 2-729 0 0,0 0 1 0 0,0 1-1 0 0,-1 0 1 0 0,1 0 0 0 0,4 5 728 0 0,18 22-3708 0 0,-25-26 2623 0 0,-1 0 1 0 0,1 0-1 0 0,0-1 1 0 0,0 1 0 0 0,2-1 1084 0 0,1 0-1242 0 0</inkml:trace>
  <inkml:trace contextRef="#ctx0" brushRef="#br0" timeOffset="14354.452">10225 941 80 0 0,'-14'15'1109'0'0,"0"1"-1"0"0,1 0 1 0 0,1 1-1 0 0,1 0 1 0 0,0 1-1 0 0,-2 7-1108 0 0,10-19 237 0 0,1-1 0 0 0,0 1 0 0 0,0-1-1 0 0,0 1 1 0 0,1 0 0 0 0,-1 0 0 0 0,1 0 0 0 0,1 0-1 0 0,-1 0 1 0 0,1-1 0 0 0,0 1 0 0 0,0 0 0 0 0,1 0 0 0 0,0 0-1 0 0,0 0 1 0 0,0 0 0 0 0,1 0 0 0 0,0-1 0 0 0,0 1-1 0 0,0 0 1 0 0,1-1 0 0 0,0 0 0 0 0,0 0 0 0 0,1 2-237 0 0,0-3 109 0 0,0 0 0 0 0,0 0 0 0 0,0 0 0 0 0,1 0 0 0 0,-1-1 0 0 0,1 0 0 0 0,0 0 0 0 0,0 0 0 0 0,0 0 0 0 0,0-1 0 0 0,1 0 0 0 0,-1 0 0 0 0,1 0 0 0 0,-1-1 0 0 0,1 0 0 0 0,-1 0 0 0 0,1 0 0 0 0,0-1 0 0 0,0 0 0 0 0,-1 0 0 0 0,1 0 0 0 0,3-1-109 0 0,16-2 319 0 0,0-1 0 0 0,0-1 0 0 0,-1-2 0 0 0,13-4-319 0 0,-24 6 130 0 0,-1 0 0 0 0,0 0 0 0 0,-1-1 1 0 0,1 0-1 0 0,-1-1 0 0 0,7-6-130 0 0,-13 9 37 0 0,1 0-1 0 0,-1-1 1 0 0,0 1 0 0 0,0-1-1 0 0,-1-1 1 0 0,1 1 0 0 0,-1 0-1 0 0,0-1 1 0 0,-1 0-1 0 0,1 0 1 0 0,-1 0 0 0 0,0 0-1 0 0,1-5-36 0 0,-4 9 17 0 0,0 0-1 0 0,1-1 1 0 0,-1 1 0 0 0,0 0-1 0 0,0-1 1 0 0,0 1-1 0 0,-1 0 1 0 0,1 0-1 0 0,0-1 1 0 0,-1 1-1 0 0,1 0 1 0 0,-1 0-1 0 0,0-1 1 0 0,0 1-1 0 0,0 0 1 0 0,0 0 0 0 0,0 0-1 0 0,-1 0 1 0 0,1 1-1 0 0,0-1 1 0 0,-1 0-1 0 0,1 0 1 0 0,-1 1-1 0 0,0-1 1 0 0,-1 0-17 0 0,-6-5 84 0 0,-1 0 0 0 0,0 0 1 0 0,0 1-1 0 0,-7-2-84 0 0,12 5-74 0 0,-18-8-385 0 0,0 0 1 0 0,-1 2 0 0 0,0 1-1 0 0,0 0 1 0 0,-1 2 0 0 0,-2 1 458 0 0,22 4-348 0 0,0 0 0 0 0,0 1 0 0 0,0 0 0 0 0,0 0 0 0 0,1 1 0 0 0,-1-1 0 0 0,0 1 0 0 0,0 0 1 0 0,0 0-1 0 0,-2 2 348 0 0,2-1-727 0 0,0 0 1 0 0,1 0-1 0 0,-1 1 1 0 0,1 0-1 0 0,0 0 1 0 0,-1 0-1 0 0,1 0 1 0 0,1 1-1 0 0,-1-1 1 0 0,0 1-1 0 0,1 0 1 0 0,0 0-1 0 0,0 0 1 0 0,-2 4 726 0 0,-7 12-1615 0 0</inkml:trace>
  <inkml:trace contextRef="#ctx0" brushRef="#br0" timeOffset="11446.17">7436 260 7818 0 0,'0'1'221'0'0,"1"-1"1"0"0,0 0 0 0 0,-1 0-1 0 0,1 0 1 0 0,0 1 0 0 0,-1-1-1 0 0,1 0 1 0 0,-1 1-1 0 0,1-1 1 0 0,0 1 0 0 0,-1-1-1 0 0,1 1 1 0 0,-1-1 0 0 0,0 1-1 0 0,1-1 1 0 0,-1 1 0 0 0,1-1-1 0 0,-1 1 1 0 0,0-1-1 0 0,1 1 1 0 0,-1 0 0 0 0,0-1-1 0 0,0 1 1 0 0,1 0 0 0 0,-1-1-1 0 0,0 1 1 0 0,0 0 0 0 0,0-1-1 0 0,0 1 1 0 0,0 0 0 0 0,0-1-1 0 0,0 1 1 0 0,0 0-1 0 0,0-1 1 0 0,0 1 0 0 0,0 0-1 0 0,-1-1 1 0 0,1 1 0 0 0,0 0-222 0 0,-16 30 1122 0 0,5-11-241 0 0,8-12-749 0 0,0 1 0 0 0,1 0 0 0 0,0 0 0 0 0,1 0 0 0 0,-1 0 0 0 0,2 0 0 0 0,-1 1 0 0 0,2-1 0 0 0,-1 4-132 0 0,1-7 100 0 0,0 1 1 0 0,0 0 0 0 0,0-1 0 0 0,1 1 0 0 0,0-1-1 0 0,0 0 1 0 0,0 0 0 0 0,1 1 0 0 0,0-1 0 0 0,1-1 0 0 0,-1 1-1 0 0,1-1 1 0 0,2 4-101 0 0,-3-7 88 0 0,0 0-1 0 0,-1 0 1 0 0,1 0 0 0 0,0 0-1 0 0,0-1 1 0 0,1 1-1 0 0,-1-1 1 0 0,0 0 0 0 0,0 0-1 0 0,1 0 1 0 0,2 1-88 0 0,13 4 270 0 0,-17-6-250 0 0,1 1 0 0 0,-1-1 1 0 0,0 0-1 0 0,0 0 1 0 0,0 0-1 0 0,1 0 0 0 0,-1 0 1 0 0,0-1-1 0 0,0 1 0 0 0,0 0 1 0 0,0-1-1 0 0,0 0 0 0 0,0 1 1 0 0,0-1-1 0 0,0 0 0 0 0,2-1-20 0 0,-2 0-3 0 0,1 1-1 0 0,-1 0 0 0 0,1 0 0 0 0,-1 0 0 0 0,1 1 0 0 0,-1-1 0 0 0,1 0 1 0 0,-1 1-1 0 0,1 0 0 0 0,0 0 0 0 0,-1-1 0 0 0,1 1 0 0 0,0 1 0 0 0,-1-1 1 0 0,1 0-1 0 0,-1 1 0 0 0,3 0 4 0 0,-4-1-10 0 0,1 1 0 0 0,0-1 0 0 0,-1 1 1 0 0,1 0-1 0 0,0 0 0 0 0,-1-1 0 0 0,1 1 0 0 0,-1 0 1 0 0,1 1-1 0 0,-1-1 0 0 0,1 0 0 0 0,-1 0 0 0 0,0 0 1 0 0,0 1-1 0 0,0-1 0 0 0,0 1 0 0 0,0-1 1 0 0,0 1-1 0 0,0-1 0 0 0,0 1 0 0 0,0 0 0 0 0,-1-1 1 0 0,1 1-1 0 0,-1 0 0 0 0,1 0 0 0 0,-1-1 0 0 0,0 1 1 0 0,1 0-1 0 0,-1 0 0 0 0,0 0 0 0 0,0-1 0 0 0,-1 1 1 0 0,1 0-1 0 0,0 0 0 0 0,0-1 0 0 0,-1 1 0 0 0,1 0 1 0 0,-1 1 9 0 0,-1 0-28 0 0,0 0 1 0 0,0 0-1 0 0,0 0 1 0 0,0 0-1 0 0,0 0 0 0 0,0 0 1 0 0,-1 0-1 0 0,0-1 1 0 0,1 1-1 0 0,-1-1 1 0 0,0 0-1 0 0,0 0 1 0 0,0 0-1 0 0,-3 1 28 0 0,-6 4-183 0 0,1-2 0 0 0,-1 1 0 0 0,-9 1 183 0 0,-15 6-645 0 0,-1-2 1 0 0,0-2-1 0 0,-10 0 645 0 0,20-4-556 0 0,20-3 323 0 0,1 0-1 0 0,-1-1 0 0 0,0 0 1 0 0,0 0-1 0 0,-1-1 0 0 0,-4 0 234 0 0,-17 4-293 0 0,25-3 288 0 0,1 0-1 0 0,-1 0 0 0 0,0-1 0 0 0,0 1 0 0 0,0-1 1 0 0,0 0-1 0 0,-2 0 6 0 0,-73-5 421 0 0,78 6-402 0 0,0-1 0 0 0,-1 0-1 0 0,1 1 1 0 0,0-1 0 0 0,-1 1 0 0 0,1-1-1 0 0,0 1 1 0 0,0 0 0 0 0,-1-1-1 0 0,1 1 1 0 0,0 0 0 0 0,0 0-19 0 0,0 0 42 0 0,1-1 1 0 0,0 1 0 0 0,-1-1 0 0 0,1 1 0 0 0,-1-1-1 0 0,1 1 1 0 0,-1-1 0 0 0,1 0 0 0 0,-1 1 0 0 0,1-1-1 0 0,-1 0 1 0 0,1 0 0 0 0,-1 1 0 0 0,1-1 0 0 0,-1 0-1 0 0,1 0 1 0 0,-1 0 0 0 0,0 0 0 0 0,1 0 0 0 0,-1 0-1 0 0,1 0 1 0 0,-1 0 0 0 0,0 0 0 0 0,1 0 0 0 0,-1 0-1 0 0,1 0 1 0 0,-1 0 0 0 0,0 0 0 0 0,1 0 0 0 0,-1 0-1 0 0,1-1-42 0 0,4 5 424 0 0,0 0-1 0 0,1 0 1 0 0,0-1-1 0 0,0 0 1 0 0,0 0-1 0 0,0 0 1 0 0,0-1-1 0 0,0 1 1 0 0,5 0-424 0 0,5 1 338 0 0,0-1 0 0 0,0 0 1 0 0,0-2-1 0 0,1 1 0 0 0,-1-2 1 0 0,11 0-339 0 0,16-4 368 0 0,33-6-368 0 0,37-13 292 0 0,-59 10-282 0 0,35-2-10 0 0,-44 8-19 0 0,-31 5-69 0 0,0-1 1 0 0,0 2-1 0 0,0 0 1 0 0,1 0-1 0 0,-1 2 1 0 0,0-1-1 0 0,8 2 88 0 0,-18-1-224 0 0,-1 0-1 0 0,1 0 1 0 0,0 0-1 0 0,-1 0 1 0 0,1 0-1 0 0,-1 0 0 0 0,0 1 1 0 0,1-1-1 0 0,-1 1 1 0 0,0 0-1 0 0,0-1 1 0 0,0 1-1 0 0,0 0 1 0 0,0 0-1 0 0,0 1 225 0 0,-1-2-476 0 0,0 1 0 0 0,0-1 0 0 0,0 1 0 0 0,0-1 0 0 0,0 1 0 0 0,-1 0 0 0 0,1 0 0 0 0,-1-1 0 0 0,1 1 0 0 0,-1 0 0 0 0,1 0 0 0 0,-1 0 0 0 0,0 1 476 0 0,3 5-3813 0 0,3-7-3890 0 0,-4-3 4006 0 0</inkml:trace>
  <inkml:trace contextRef="#ctx0" brushRef="#br0" timeOffset="11774.157">7416 905 8514 0 0,'0'1'257'0'0,"1"0"0"0"0,-1 0 0 0 0,1 0 0 0 0,-1-1 0 0 0,1 1 0 0 0,-1 0 0 0 0,1 0 0 0 0,-1 0 0 0 0,1-1 0 0 0,0 1 0 0 0,-1 0 0 0 0,1-1 0 0 0,0 1 0 0 0,0-1 0 0 0,0 1 0 0 0,-1-1 0 0 0,1 1 0 0 0,0-1 0 0 0,0 1 1 0 0,0-1-1 0 0,0 0 0 0 0,1 1-257 0 0,22 5 1457 0 0,-12-5-1147 0 0,1-1 1 0 0,-1-1-1 0 0,0 0 1 0 0,5-2-311 0 0,37-1 517 0 0,-25 3-760 0 0,-9 0-436 0 0,-1 1 1 0 0,14 2 678 0 0,-9 7-3241 0 0,-23-9 2803 0 0,0 1 0 0 0,0-1 0 0 0,0 1-1 0 0,0 0 1 0 0,-1-1 0 0 0,1 1 0 0 0,0 0 0 0 0,0-1 0 0 0,-1 1 0 0 0,1 0 0 0 0,0 0 0 0 0,-1 0 0 0 0,1 0 0 0 0,-1 0 0 0 0,1 0-1 0 0,-1 0 1 0 0,1 0 0 0 0,-1 0 0 0 0,0 0 0 0 0,1 0 0 0 0,-1 0 0 0 0,0 0 438 0 0,-2 2-2898 0 0</inkml:trace>
  <inkml:trace contextRef="#ctx0" brushRef="#br0" timeOffset="12102.205">7436 947 7682 0 0,'-8'9'1025'0'0,"0"0"1"0"0,1 1-1 0 0,0 0 1 0 0,0 0-1 0 0,1 1 1 0 0,1-1 0 0 0,-2 5-1026 0 0,5-9 162 0 0,0 1 0 0 0,0 0 0 0 0,0 0 1 0 0,1 0-1 0 0,0 0 0 0 0,1 1 0 0 0,-1-1 1 0 0,1 0-1 0 0,1 0 0 0 0,-1 0 0 0 0,1 0 1 0 0,2 7-163 0 0,0 1-214 0 0,2-1 1 0 0,-1 0-1 0 0,2 0 1 0 0,2 4 213 0 0,-7-15-355 0 0,1 1 0 0 0,-1-1 1 0 0,1 0-1 0 0,0 0 0 0 0,0 1 1 0 0,1-2-1 0 0,-1 1 0 0 0,0 0 0 0 0,1 0 1 0 0,0-1-1 0 0,0 1 0 0 0,0-1 0 0 0,0 0 1 0 0,0 0-1 0 0,0 0 0 0 0,0 0 0 0 0,1-1 1 0 0,-1 1-1 0 0,3 0 355 0 0,-5-2-446 0 0,1 0 0 0 0,0 1 0 0 0,0-1-1 0 0,0 0 1 0 0,0 0 0 0 0,-1-1 0 0 0,1 1 0 0 0,0 0 0 0 0,0-1 0 0 0,0 1-1 0 0,-1-1 1 0 0,1 1 0 0 0,0-1 0 0 0,-1 0 0 0 0,1 1 0 0 0,0-1 0 0 0,0-1 446 0 0,8-6-1622 0 0</inkml:trace>
  <inkml:trace contextRef="#ctx0" brushRef="#br0" timeOffset="12445.998">7670 935 1912 0 0,'1'0'243'0'0,"0"0"-1"0"0,0 0 1 0 0,0 0-1 0 0,0 0 1 0 0,0 0-1 0 0,-1 0 0 0 0,1 0 1 0 0,0 0-1 0 0,0 1 1 0 0,0-1-1 0 0,0 0 1 0 0,0 1-1 0 0,0-1 0 0 0,-1 1 1 0 0,1-1-1 0 0,0 1 1 0 0,0-1-1 0 0,0 1 0 0 0,-1-1 1 0 0,1 1-1 0 0,0 0 1 0 0,-1-1-1 0 0,1 1 1 0 0,-1 0-1 0 0,1 0 0 0 0,-1 0 1 0 0,1-1-1 0 0,-1 1 1 0 0,1 0-1 0 0,-1 0 1 0 0,0 0-1 0 0,0 0 0 0 0,1 0 1 0 0,-1 0-1 0 0,0 0-242 0 0,0 4 440 0 0,1 1-1 0 0,-1-1 1 0 0,-1 1 0 0 0,1-1-1 0 0,-1 0 1 0 0,0 2-440 0 0,-2 12-124 0 0,2 4 104 0 0,-1 0 0 0 0,-1 0 1 0 0,-1 0-1 0 0,-1-1 0 0 0,-4 10 20 0 0,7-23-403 0 0,-1-1-1 0 0,-1 0 1 0 0,1-1 0 0 0,-1 1-1 0 0,-1-1 1 0 0,1 0-1 0 0,-1 0 1 0 0,-1 0-1 0 0,1 0 1 0 0,-1-1 0 0 0,0 0-1 0 0,0 0 1 0 0,-1-1-1 0 0,0 1 1 0 0,0-2-1 0 0,-2 2 404 0 0,-7 2-419 0 0,-1-1 0 0 0,0 0 1 0 0,0-1-1 0 0,0-1 0 0 0,-1-1 0 0 0,1 0 0 0 0,-1-2 0 0 0,0 0 0 0 0,-8 0 419 0 0,-12-2 762 0 0,0-1-1 0 0,0-2 1 0 0,-37-8-762 0 0,70 10 265 0 0,0-1 1 0 0,0 1-1 0 0,0-1 1 0 0,0 0 0 0 0,0-1-1 0 0,0 1 1 0 0,0-1-1 0 0,0 0-265 0 0,-16-9 2119 0 0,40 15 3249 0 0,14 7-3596 0 0,-22-6-1349 0 0,0 0 0 0 0,1-1 0 0 0,-1 0 0 0 0,1-1-1 0 0,0 0 1 0 0,4 0-423 0 0,76 0 743 0 0,-46-2-390 0 0,164-3-66 0 0,-88-1-3199 0 0,0 5-7004 0 0,-96 0 5898 0 0,-3-4 697 0 0</inkml:trace>
  <inkml:trace contextRef="#ctx0" brushRef="#br0" timeOffset="12792.184">8503 445 1888 0 0,'-2'-1'508'0'0,"-1"0"-1"0"0,0 0 1 0 0,1 0-1 0 0,-1 0 1 0 0,0 0-1 0 0,1 1 1 0 0,-1-1-1 0 0,0 1 1 0 0,0 0-1 0 0,1 0 1 0 0,-1 0-1 0 0,0 0 1 0 0,0 1-1 0 0,1-1 1 0 0,-1 1-508 0 0,-2 0 360 0 0,1 0 1 0 0,0 1-1 0 0,0 0 1 0 0,0-1 0 0 0,0 2-1 0 0,0-1 1 0 0,1 0-1 0 0,-1 1 1 0 0,-1 0-361 0 0,-1 3 256 0 0,0-1 1 0 0,1 1-1 0 0,-1 0 0 0 0,1 0 0 0 0,1 1 1 0 0,-1 0-1 0 0,1-1 0 0 0,0 1 0 0 0,0 1 1 0 0,0 2-257 0 0,-1 3 412 0 0,1 0 0 0 0,0 0 0 0 0,1 0 0 0 0,0 1 0 0 0,1 2-412 0 0,1-12 71 0 0,1-1 1 0 0,0 0 0 0 0,0 0 0 0 0,0 0-1 0 0,0 0 1 0 0,0 1 0 0 0,0-1 0 0 0,1 0 0 0 0,0 0-1 0 0,0 0 1 0 0,-1 0 0 0 0,2 0 0 0 0,-1 0-1 0 0,0 0 1 0 0,1 0 0 0 0,-1-1 0 0 0,1 1-1 0 0,0-1 1 0 0,0 1 0 0 0,0-1 0 0 0,0 1-1 0 0,0-1 1 0 0,0 0 0 0 0,1 0 0 0 0,1 1-72 0 0,-2-2 36 0 0,1 0 0 0 0,-1 0 1 0 0,0-1-1 0 0,0 1 0 0 0,0-1 0 0 0,0 0 1 0 0,0 0-1 0 0,0 1 0 0 0,1-1 1 0 0,-1-1-1 0 0,0 1 0 0 0,0 0 0 0 0,0-1 1 0 0,0 1-1 0 0,0-1 0 0 0,2 0-36 0 0,38-15 79 0 0,-29 10-110 0 0,1 0 93 0 0,-1 0 0 0 0,0-1 0 0 0,0 0 0 0 0,-1-1 0 0 0,0-1-1 0 0,0 0 1 0 0,3-4-62 0 0,-11 9-24 0 0,1 0 0 0 0,-1-1 0 0 0,0 1 0 0 0,-1-1-1 0 0,1 0 1 0 0,-1 0 0 0 0,0-1 0 0 0,0 1-1 0 0,0-1 1 0 0,-1 1 0 0 0,0-1 0 0 0,0 0 0 0 0,0 0-1 0 0,-1 0 1 0 0,0 0 0 0 0,0 0 0 0 0,0 0-1 0 0,-1 0 1 0 0,0-2 24 0 0,-1 3-106 0 0,0 1 0 0 0,1-1 0 0 0,-2 1 0 0 0,1 0 0 0 0,0 0 0 0 0,-1-1 0 0 0,0 1 0 0 0,0 0 0 0 0,0 0 0 0 0,-1 0 0 0 0,1 1 0 0 0,-1-1 0 0 0,0 1 0 0 0,0-1 0 0 0,0 1 0 0 0,0 0 0 0 0,-1 0 0 0 0,1 0 0 0 0,-1 1 0 0 0,0-1 0 0 0,-2 0 106 0 0,1 0-498 0 0,0 0-1 0 0,0 1 1 0 0,-1-1 0 0 0,1 1-1 0 0,-1 0 1 0 0,0 1-1 0 0,1 0 1 0 0,-1 0-1 0 0,0 0 1 0 0,0 0 0 0 0,0 1-1 0 0,0 0 1 0 0,0 0-1 0 0,1 1 1 0 0,-1 0-1 0 0,-4 1 499 0 0,-23 6-4206 0 0,-7-6-807 0 0</inkml:trace>
  <inkml:trace contextRef="#ctx0" brushRef="#br0" timeOffset="12793.184">8039 780 6609 0 0,'1'3'452'0'0,"1"0"-1"0"0,-1-1 1 0 0,1 1-1 0 0,0-1 1 0 0,-1 1-1 0 0,1-1 1 0 0,1 0-1 0 0,-1 0 1 0 0,0 0-1 0 0,0 0 1 0 0,1 0-1 0 0,-1 0 1 0 0,1-1-1 0 0,0 1 1 0 0,-1-1-1 0 0,1 1 1 0 0,0-1-1 0 0,2 0-451 0 0,8 4 618 0 0,1-2 0 0 0,0 0 0 0 0,10 0-618 0 0,13 4 823 0 0,5 1-442 0 0,1-1 1 0 0,0-2-1 0 0,0-1 1 0 0,11-3-382 0 0,-26-1-607 0 0,35 1-1898 0 0,-57-1 1120 0 0,0 1 1 0 0,-1 0-1 0 0,1 1 1 0 0,0 0 0 0 0,3 1 1384 0 0,1 1-4340 0 0,-4-7-169 0 0</inkml:trace>
  <inkml:trace contextRef="#ctx0" brushRef="#br0" timeOffset="13120.23">8126 919 5537 0 0,'-14'8'1112'0'0,"0"0"-1"0"0,0 1 1 0 0,1 0 0 0 0,-5 5-1112 0 0,15-11 156 0 0,-1 0 0 0 0,1 1 0 0 0,0-1 0 0 0,0 0 0 0 0,0 1 1 0 0,0 0-1 0 0,1 0 0 0 0,-1 0 0 0 0,1 0 0 0 0,0 0 1 0 0,0 0-1 0 0,0 0 0 0 0,1 1 0 0 0,0-1 0 0 0,0 1 1 0 0,0-1-1 0 0,0 3-156 0 0,1 5 223 0 0,0 0 0 0 0,1 0 1 0 0,1-1-1 0 0,0 1 0 0 0,1 0 1 0 0,0-1-1 0 0,1 1 1 0 0,0-1-1 0 0,0 0 0 0 0,2-1 1 0 0,-1 1-1 0 0,1-1 0 0 0,1 0 1 0 0,-1 0-1 0 0,2-1 0 0 0,-1 1 1 0 0,2-2-1 0 0,-1 1 1 0 0,5 2-224 0 0,8 6 190 0 0,0 0 0 0 0,2-2 1 0 0,0-1-1 0 0,0 0 0 0 0,1-2 1 0 0,1-1-1 0 0,0 0 0 0 0,2-2-190 0 0,-11-4-115 0 0,0-1-1 0 0,1 0 0 0 0,0-2 0 0 0,-1 0 1 0 0,1-1-1 0 0,12 0 116 0 0,28-3-2447 0 0,19-6 2447 0 0,-14 2-1997 0 0,144 0-8967 0 0,-138-2 8669 0 0</inkml:trace>
  <inkml:trace contextRef="#ctx0" brushRef="#br0" timeOffset="10256.437">4907 310 1288 0 0,'-1'1'461'0'0,"1"-1"-1"0"0,0 1 1 0 0,0-1-1 0 0,-1 1 0 0 0,1 0 1 0 0,0-1-1 0 0,0 1 1 0 0,0 0-1 0 0,0-1 1 0 0,0 1-1 0 0,0 0 0 0 0,0-1 1 0 0,0 1-1 0 0,0-1 1 0 0,0 1-1 0 0,1 0 0 0 0,-1-1 1 0 0,0 1-1 0 0,0 0 1 0 0,1-1-461 0 0,9 12 4197 0 0,-8-10-3899 0 0,1 0-1 0 0,-1 0 1 0 0,1 0-1 0 0,0-1 1 0 0,0 1-1 0 0,0-1 1 0 0,0 0-1 0 0,0 0-297 0 0,14 3 723 0 0,-5 0-417 0 0,0-2 1 0 0,-1 1-1 0 0,1-1 0 0 0,0-1 0 0 0,0 0 1 0 0,0-1-1 0 0,0 0 0 0 0,0-1 1 0 0,1 0-307 0 0,5-2 100 0 0,-1 2 0 0 0,1 0 1 0 0,-1 1-1 0 0,1 1 0 0 0,6 1-100 0 0,-23-2 19 0 0,1 0 0 0 0,0 0-1 0 0,0 1 1 0 0,0-1 0 0 0,0 1-1 0 0,-1-1 1 0 0,1 1 0 0 0,0 0 0 0 0,0 0-1 0 0,-1 0 1 0 0,1 0 0 0 0,-1 0-1 0 0,1 0 1 0 0,-1 0 0 0 0,1 0-1 0 0,-1 1 1 0 0,1-1 0 0 0,-1 0 0 0 0,0 1-1 0 0,0-1 1 0 0,0 1 0 0 0,1 1-19 0 0,-1 0 35 0 0,0 0 0 0 0,0-1 0 0 0,-1 1 0 0 0,1 0 0 0 0,-1 0 0 0 0,0 0 0 0 0,0 0 0 0 0,0 0 0 0 0,0 0 0 0 0,0 0 0 0 0,-1 0 0 0 0,1 0 0 0 0,-1 1-35 0 0,-2 8 102 0 0,-1-1-1 0 0,0 0 0 0 0,-1-1 1 0 0,0 1-1 0 0,0-1 0 0 0,-7 8-101 0 0,-88 116 81 0 0,24-35-371 0 0,50-66-1339 0 0,0-2 0 0 0,-30 28 1629 0 0,20-31-3960 0 0,12-16-3445 0 0,24-14 3189 0 0,0-5 742 0 0</inkml:trace>
  <inkml:trace contextRef="#ctx0" brushRef="#br0" timeOffset="10602.587">5371 201 6633 0 0,'2'1'350'0'0,"0"0"0"0"0,0 0-1 0 0,1 0 1 0 0,-1 0 0 0 0,0 1-1 0 0,0-1 1 0 0,0 1-1 0 0,-1-1 1 0 0,1 1 0 0 0,0 0-1 0 0,0-1 1 0 0,-1 1 0 0 0,0 0-1 0 0,1 0 1 0 0,-1 0-1 0 0,0 1 1 0 0,0-1 0 0 0,0 0-1 0 0,0 0 1 0 0,0 1 0 0 0,0-1-1 0 0,-1 0 1 0 0,1 1-1 0 0,-1-1 1 0 0,1 3-350 0 0,0 9 483 0 0,1 1 0 0 0,-2-1 0 0 0,-1 15-483 0 0,1-20 322 0 0,-6 90 1172 0 0,-7 13-1494 0 0,-5 75 668 0 0,7-29-539 0 0,6-128-137 0 0,3-28-452 0 0,6-17-96 0 0,5-31 103 0 0,-2 11 537 0 0,9-24-84 0 0,-13 49 211 0 0,1 0 0 0 0,0 0 0 0 0,1 0-1 0 0,0 0 1 0 0,0 1 0 0 0,1 0 0 0 0,5-6-211 0 0,-9 12 78 0 0,1 1 0 0 0,-1 0 0 0 0,1-1 0 0 0,-1 1 0 0 0,1 0 0 0 0,0 1 0 0 0,0-1 0 0 0,0 0 0 0 0,0 1 0 0 0,0 0 0 0 0,0 0 0 0 0,0 0 0 0 0,0 0 0 0 0,0 0 0 0 0,1 0 0 0 0,-1 1 0 0 0,0 0 0 0 0,1 0 0 0 0,0 0-78 0 0,9 0-219 0 0,1 1-1 0 0,0 1 0 0 0,-1 0 0 0 0,4 2 220 0 0,2 0-726 0 0,10 0-5292 0 0,1-1 0 0 0,18 0 6018 0 0,-11 1-6312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5T18:04:01.861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0 1,'0'0,"0"0,0 0,0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04:03.6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4561 0 0,'2'0'565'0'0,"0"1"-1"0"0,1-1 1 0 0,-1 0 0 0 0,0 1-1 0 0,0 0 1 0 0,0-1-1 0 0,0 1 1 0 0,0 0 0 0 0,0 0-1 0 0,0 0 1 0 0,0 0 0 0 0,0 1-1 0 0,-1-1 1 0 0,2 1-565 0 0,-1 0 245 0 0,0-1 0 0 0,0 1 0 0 0,0 0 0 0 0,-1 0 0 0 0,1 0 0 0 0,-1 0 0 0 0,1 0 0 0 0,-1 0 1 0 0,0 0-1 0 0,0 1 0 0 0,0-1 0 0 0,0 0 0 0 0,0 1 0 0 0,0-1 0 0 0,-1 0 0 0 0,1 1 0 0 0,-1-1 0 0 0,1 1 0 0 0,-1 1-245 0 0,-3 37 1951 0 0,-4 37-866 0 0,3 0 1 0 0,4-1-1 0 0,4 8-1085 0 0,11 170-57 0 0,-2-16-944 0 0,0-33-3688 0 0,-11-71-5553 0 0,-3-91 4230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04:05.4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68 189 7282 0 0,'9'-8'1492'0'0,"0"1"1"0"0,0 0 0 0 0,1 1 0 0 0,0 0 0 0 0,4-2-1493 0 0,34-22 3655 0 0,-28 16-3117 0 0,1 1-1 0 0,0 0 0 0 0,0 2 1 0 0,1 1-1 0 0,1 1 1 0 0,-1 0-1 0 0,2 2 0 0 0,9-2-537 0 0,0 2 153 0 0,1 1 0 0 0,0 2-1 0 0,0 1 1 0 0,0 2 0 0 0,25 2-153 0 0,-47 0-7 0 0,-1 0 0 0 0,1 1 0 0 0,-1 0 0 0 0,1 1 0 0 0,-1 0 0 0 0,0 1 1 0 0,0 0-1 0 0,6 4 7 0 0,-12-5-44 0 0,0-1 0 0 0,0 2-1 0 0,0-1 1 0 0,0 1 0 0 0,0-1 0 0 0,-1 1 0 0 0,0 1 0 0 0,0-1 0 0 0,0 1 0 0 0,0-1 0 0 0,-1 1 0 0 0,0 0 0 0 0,0 0 0 0 0,0 1 0 0 0,0-1 0 0 0,-1 0 0 0 0,1 6 44 0 0,0 1-111 0 0,0 1 1 0 0,-2 0-1 0 0,0 0 1 0 0,0 1-1 0 0,-1-1 1 0 0,0 0 0 0 0,-2 0-1 0 0,1 0 1 0 0,-1 0-1 0 0,-1 0 1 0 0,-1-1 0 0 0,0 1-1 0 0,0-1 1 0 0,-1 0-1 0 0,-1 0 1 0 0,-6 11 110 0 0,-10 14-404 0 0,-2 0-1 0 0,-2-2 1 0 0,-1-1 0 0 0,-16 14 404 0 0,-88 92-590 0 0,103-113 555 0 0,-2-1 0 0 0,0-2 0 0 0,-33 20 35 0 0,27-22-104 0 0,9-4-28 0 0,-1-1 0 0 0,0-1 0 0 0,-1-2 0 0 0,-1-1 0 0 0,-8 2 132 0 0,20-9 41 0 0,10-3 34 0 0,0-1 0 0 0,1 0 1 0 0,-1 0-1 0 0,0 0 1 0 0,-3-1-76 0 0,9-1 32 0 0,-1 0 1 0 0,1 0-1 0 0,-1 0 1 0 0,1-1-1 0 0,-1 1 1 0 0,1 0 0 0 0,-1-1-1 0 0,1 0 1 0 0,0 0-1 0 0,-1 0 1 0 0,1 0-1 0 0,0 0 1 0 0,0 0 0 0 0,-1-1-1 0 0,1 1 1 0 0,0-1-1 0 0,1 1 1 0 0,-1-1-1 0 0,0 0-32 0 0,1 1 30 0 0,1 1 0 0 0,0-1-1 0 0,-1 0 1 0 0,1 0-1 0 0,0 0 1 0 0,0 1 0 0 0,0-1-1 0 0,-1 0 1 0 0,1 0 0 0 0,0 0-1 0 0,0 0 1 0 0,0 0-1 0 0,1 1 1 0 0,-1-1 0 0 0,0 0-1 0 0,0 0 1 0 0,0 0 0 0 0,0 0-1 0 0,1 1 1 0 0,-1-1-1 0 0,0 0 1 0 0,1 0 0 0 0,-1 1-1 0 0,1-1 1 0 0,-1 0 0 0 0,1 0-1 0 0,-1 1 1 0 0,1-1-1 0 0,0 1 1 0 0,-1-1-30 0 0,20-19 488 0 0,-14 16-390 0 0,0 1 0 0 0,1 0 0 0 0,-1 1 0 0 0,1-1 0 0 0,0 1 0 0 0,0 1 0 0 0,0-1 0 0 0,-1 1-1 0 0,6 0-96 0 0,66-2 296 0 0,-61 3-227 0 0,244 11-15 0 0,-213-11-2593 0 0,39 6 2538 0 0,-69-4-1711 0 0,0 1 0 0 0,0 1-1 0 0,-1 1 1 0 0,1 0 0 0 0,-2 1 0 0 0,12 6 1711 0 0,19 11-5279 0 0,-13-12 1837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04:07.1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70 251 7994 0 0,'21'-22'1262'0'0,"0"2"-1"0"0,2 1 1 0 0,0 1 0 0 0,1 0 0 0 0,1 2-1 0 0,0 1 1 0 0,27-11-1262 0 0,-13 7 706 0 0,29-11 209 0 0,-43 21-674 0 0,-6 2-72 0 0,1 0-1 0 0,-1 1 0 0 0,1 1 0 0 0,0 1 1 0 0,20-1-169 0 0,-19 4 9 0 0,0-1-6 0 0,1 1 0 0 0,0 1 0 0 0,0 1 1 0 0,-1 1-1 0 0,15 3-3 0 0,-31-4-12 0 0,0 0 0 0 0,0 1 1 0 0,0 0-1 0 0,-1 0 0 0 0,1 0 0 0 0,0 0 0 0 0,-1 1 1 0 0,0 0-1 0 0,0 0 0 0 0,0 0 0 0 0,4 3 12 0 0,-6-3-18 0 0,1 0 0 0 0,-1 0-1 0 0,0 1 1 0 0,0-1-1 0 0,0 0 1 0 0,0 1 0 0 0,0 0-1 0 0,-1-1 1 0 0,0 1 0 0 0,0 0-1 0 0,0 0 1 0 0,0-1 0 0 0,0 1-1 0 0,-1 0 1 0 0,0 0 0 0 0,0 0-1 0 0,0 0 19 0 0,0 4-89 0 0,-1 0 0 0 0,0 0 0 0 0,-1 0 0 0 0,0-1 0 0 0,0 1 0 0 0,0 0 0 0 0,-1-1 0 0 0,0 0 0 0 0,-1 1 0 0 0,1-1 0 0 0,-2-1 0 0 0,1 1 0 0 0,-4 3 89 0 0,-10 13-258 0 0,-2 0 0 0 0,-1-2 0 0 0,-2 1 258 0 0,-4 5-181 0 0,-6 6-87 0 0,-5 6-372 0 0,-1-1 1 0 0,-2-2 0 0 0,-1-2-1 0 0,-28 16 640 0 0,-29 21-53 0 0,120-92 127 0 0,-11 16-14 0 0,0 0 0 0 0,1 1 0 0 0,-1 1 0 0 0,1-1 0 0 0,-1 2-1 0 0,1-1 1 0 0,0 2 0 0 0,1-1-60 0 0,39-8 21 0 0,-36 7-4 0 0,0 1 0 0 0,1 0 0 0 0,-1 0 0 0 0,0 2 0 0 0,0 0 0 0 0,1 1 0 0 0,-1 0 0 0 0,7 3-17 0 0,7 1-17 0 0,1 2 1 0 0,-1 2 0 0 0,24 10 16 0 0,-44-16 90 0 0,0 1 1 0 0,0 1-1 0 0,0 0 0 0 0,-1 0 0 0 0,0 0 0 0 0,0 1 1 0 0,0 1-1 0 0,0-1 0 0 0,1 3-90 0 0,-6-6 100 0 0,-1 0-1 0 0,0-1 0 0 0,0 1 1 0 0,0 0-1 0 0,0 0 1 0 0,0 0-1 0 0,-1 0 0 0 0,1 1 1 0 0,-1-1-1 0 0,0 0 1 0 0,0 1-1 0 0,0-1 0 0 0,0 0 1 0 0,-1 1-1 0 0,1-1 1 0 0,-1 1-1 0 0,0 0 1 0 0,0-1-1 0 0,0 1 0 0 0,0-1 1 0 0,-1 1-1 0 0,0-1 1 0 0,1 0-1 0 0,-1 1 0 0 0,-1-1 1 0 0,1 0-1 0 0,0 1 1 0 0,-1 0-100 0 0,-3 3 193 0 0,0-1 1 0 0,0 1-1 0 0,0-1 1 0 0,0 0-1 0 0,-1 0 1 0 0,0-1-1 0 0,-1 0 1 0 0,1 0 0 0 0,-1 0-1 0 0,0-1 1 0 0,0 0-194 0 0,-20 14 320 0 0,3-1-158 0 0,-2-2 0 0 0,0 0-1 0 0,0-2 1 0 0,-1-1-1 0 0,-1-1 1 0 0,0-1-1 0 0,-1-2 1 0 0,-4 0-162 0 0,-54 10-1314 0 0,0-5 0 0 0,-9-3 1314 0 0,-7-2-4381 0 0,32-11-3465 0 0,19-7 1020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04:06.0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618 48 5169 0 0,'32'-30'4340'0'0,"-30"28"-4014"0"0,0 0 0 0 0,1 0 1 0 0,-1 1-1 0 0,1-1 1 0 0,0 0-1 0 0,-1 1 0 0 0,1 0 1 0 0,0 0-1 0 0,0 0 1 0 0,0 0-1 0 0,0 0 1 0 0,1 0-327 0 0,-4 2 174 0 0,1 0 0 0 0,-1-1 0 0 0,0 1 1 0 0,1 0-1 0 0,-1 0 0 0 0,0-1 0 0 0,0 1 0 0 0,0 0 1 0 0,0 0-1 0 0,0-1 0 0 0,1 1 0 0 0,-2 0 1 0 0,1 0-1 0 0,0 0 0 0 0,0-1 0 0 0,0 1 1 0 0,0 0-1 0 0,0 0 0 0 0,-1-1 0 0 0,1 1 1 0 0,0 0-1 0 0,-1 0 0 0 0,1-1 0 0 0,0 1 1 0 0,-1 0-1 0 0,1-1-174 0 0,-14 33 1048 0 0,-99 163 895 0 0,44-81-1265 0 0,10-12-389 0 0,-202 369 143 0 0,118-182-3130 0 0,139-282 2089 0 0,-15 35-2026 0 0,19-42 2335 0 0,0 0-1 0 0,-1 0 1 0 0,1 0 0 0 0,0 0-1 0 0,-1 0 1 0 0,1 0 0 0 0,0 0-1 0 0,0 0 1 0 0,0 0-1 0 0,0 0 1 0 0,0 0 0 0 0,0 0-1 0 0,0 0 1 0 0,0 0-1 0 0,0 0 1 0 0,0 0 0 0 0,1 0-1 0 0,-1 0 1 0 0,0 0-1 0 0,1 0 1 0 0,-1 0 0 0 0,1 0-1 0 0,-1 0 1 0 0,1 0 0 0 0,0 0-1 0 0,-1-1 1 0 0,1 1-1 0 0,0 0 1 0 0,-1 0 0 0 0,1-1-1 0 0,0 1 1 0 0,0 0-1 0 0,0-1 1 0 0,0 1 0 0 0,0 0 300 0 0,2 0-761 0 0,16 4-2425 0 0,-18-6 3073 0 0,0 1-1 0 0,0-1 0 0 0,0 1 1 0 0,0-1-1 0 0,0 1 1 0 0,0-1-1 0 0,0 0 0 0 0,0 0 1 0 0,0 1-1 0 0,0-1 0 0 0,0 0 1 0 0,0 0-1 0 0,-1 0 0 0 0,1 0 1 0 0,0 0-1 0 0,-1 0 0 0 0,1 0 114 0 0,-1 1-4 0 0</inkml:trace>
  <inkml:trace contextRef="#ctx0" brushRef="#br0" timeOffset="376.135">569 117 2000 0 0,'23'-22'2634'0'0,"-14"12"-1467"0"0,1 1 0 0 0,0 0 0 0 0,0 1 0 0 0,1 0 0 0 0,0 0 0 0 0,1 1 0 0 0,5-3-1167 0 0,-16 10 159 0 0,0 0 0 0 0,0 0 0 0 0,0 0-1 0 0,0 0 1 0 0,1 0 0 0 0,-1 0 0 0 0,0 0 0 0 0,0 0 0 0 0,0 0 0 0 0,0 1 0 0 0,0-1 0 0 0,0 0 0 0 0,0 1 0 0 0,-1-1 0 0 0,1 1 0 0 0,0-1 0 0 0,0 1 0 0 0,0-1 0 0 0,0 1 0 0 0,0 0-1 0 0,-1-1 1 0 0,1 1 0 0 0,0 0 0 0 0,0-1 0 0 0,-1 1 0 0 0,1 0 0 0 0,-1 0 0 0 0,1 0 0 0 0,0 0-159 0 0,15 30 2327 0 0,-14-28-1998 0 0,10 29 335 0 0,-2-1 0 0 0,-1 1 0 0 0,-1 1 0 0 0,-2 0 0 0 0,-1 0 0 0 0,-2 0-664 0 0,10 58 420 0 0,10 33-113 0 0,32 203-734 0 0,-24-35-5676 0 0,-30-278 4594 0 0,-1-1-1 0 0,0 1 1 0 0,-1-1-1 0 0,-1 1 1510 0 0,-7 28-6815 0 0,2-20 1843 0 0</inkml:trace>
  <inkml:trace contextRef="#ctx0" brushRef="#br0" timeOffset="735.425">212 937 6889 0 0,'-21'-1'4514'0'0,"17"-1"-2179"0"0,14-1-659 0 0,96 1 522 0 0,44-17-2008 0 0,32-2-2121 0 0,-60 15-3538 0 0,-113 7 4435 0 0,0 0-1 0 0,0 0 0 0 0,-1 1 1 0 0,1 0-1 0 0,0 1 1 0 0,7 3 1034 0 0,4 0-1844 0 0,-17-5 1584 0 0,0 0-1 0 0,-1-1 1 0 0,1 1 0 0 0,0-1-1 0 0,0 0 1 0 0,0 0 0 0 0,0 0-1 0 0,0 0 1 0 0,0-1 260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04:04.3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569 181 1488 0 0,'3'-7'897'0'0,"1"1"-1"0"0,1 0 0 0 0,-1 0 1 0 0,1 0-1 0 0,5-4-896 0 0,-4 4 821 0 0,-1 1-1 0 0,0-1 1 0 0,-1 0-1 0 0,1 0 1 0 0,3-7-821 0 0,-8 12 61 0 0,0 1 1 0 0,0 0 0 0 0,0-1-1 0 0,0 1 1 0 0,0-1-1 0 0,1 1 1 0 0,-1 0-1 0 0,0-1 1 0 0,0 1 0 0 0,1 0-1 0 0,-1-1 1 0 0,0 1-1 0 0,0 0 1 0 0,1-1-1 0 0,-1 1 1 0 0,0 0 0 0 0,1 0-1 0 0,-1 0 1 0 0,0-1-1 0 0,1 1 1 0 0,-1 0-1 0 0,0 0 1 0 0,1 0 0 0 0,-1 0-1 0 0,1-1 1 0 0,-1 1-1 0 0,0 0 1 0 0,1 0 0 0 0,-1 0-1 0 0,1 0 1 0 0,-1 0-1 0 0,0 0 1 0 0,1 0-62 0 0,3 4 2574 0 0,-6-2-2413 0 0,-1 0 0 0 0,1 1 0 0 0,0-1-1 0 0,0 1 1 0 0,0-1 0 0 0,0 1 0 0 0,1 0 0 0 0,-1-1-1 0 0,1 1 1 0 0,-1 0 0 0 0,1 0 0 0 0,-1 3-161 0 0,-6 12 403 0 0,-151 282 1773 0 0,-10 37-1418 0 0,37-71-694 0 0,47-91-1033 0 0,32-56-2637 0 0,49-111 2904 0 0,2-5 293 0 0,0 1 1 0 0,0-1 0 0 0,1 1 0 0 0,-1 0-1 0 0,1-1 1 0 0,0 1 0 0 0,0 2 408 0 0,1-5-401 0 0,0 1 0 0 0,0-1 0 0 0,0 1 0 0 0,0-1 0 0 0,0 0 0 0 0,0 1 0 0 0,0-1 0 0 0,1 1 0 0 0,-1-1 0 0 0,1 0 0 0 0,-1 1 0 0 0,1-1 0 0 0,-1 0 0 0 0,1 0 0 0 0,0 1 401 0 0,17 19-4228 0 0,-18-21 4194 0 0,0 0-1 0 0,1 0 1 0 0,-1 0-1 0 0,0 0 1 0 0,0 0-1 0 0,1 0 0 0 0,-1 0 1 0 0,0 1-1 0 0,0-1 1 0 0,1 0-1 0 0,-1 0 1 0 0,0 0-1 0 0,0 0 1 0 0,0 0-1 0 0,1 0 0 0 0,-1 0 1 0 0,0 0-1 0 0,0 0 1 0 0,1-1-1 0 0,-1 1 1 0 0,0 0-1 0 0,0 0 0 0 0,1 0 1 0 0,-1 0-1 0 0,0 0 1 0 0,0 0-1 0 0,0 0 1 0 0,1 0-1 0 0,-1-1 1 0 0,0 1-1 0 0,0 0 0 0 0,0 0 1 0 0,1 0-1 0 0,-1 0 1 0 0,0-1-1 0 0,0 1 1 0 0,0 0-1 0 0,0 0 0 0 0,0 0 1 0 0,0-1-1 0 0,0 1 1 0 0,1 0-1 0 0,-1 0 1 0 0,0-1-1 0 0,0 1 1 0 0,0 0-1 0 0,0-1 35 0 0</inkml:trace>
  <inkml:trace contextRef="#ctx0" brushRef="#br0" timeOffset="359.414">693 4 5865 0 0,'2'-1'551'0'0,"1"0"0"0"0,-1 1 0 0 0,0-1 0 0 0,1 1 0 0 0,-1 0 0 0 0,1 0 0 0 0,-1 0 0 0 0,1 0 0 0 0,-1 0 0 0 0,0 0 0 0 0,1 1 0 0 0,-1-1-1 0 0,1 1 1 0 0,-1 0 0 0 0,0 0 0 0 0,0-1 0 0 0,1 2 0 0 0,-1-1 0 0 0,0 0 0 0 0,0 0 0 0 0,0 1-551 0 0,2 2 353 0 0,-1 0 0 0 0,0 0 0 0 0,0 0 0 0 0,-1 0 0 0 0,0 1 0 0 0,1-1 1 0 0,-1 1-1 0 0,-1 0 0 0 0,1-1 0 0 0,-1 1-353 0 0,13 38 1080 0 0,-2 1 1 0 0,5 43-1081 0 0,6 92 347 0 0,-5-36-193 0 0,5 80-464 0 0,-11-84-550 0 0,-6-54-1588 0 0,-3 2 2448 0 0,-3 28-6825 0 0,0-88 3773 0 0,-1-5-1400 0 0,0-21 4189 0 0,1-1 1 0 0,0 1-1 0 0,-1-1 0 0 0,0 1 0 0 0,1-1 0 0 0,-1 1 0 0 0,1-1 0 0 0,-1 0 1 0 0,1 1-1 0 0,-1-1 0 0 0,0 0 0 0 0,1 1 0 0 0,-1-1 0 0 0,0 0 0 0 0,1 0 1 0 0,-1 0-1 0 0,0 0 0 0 0,0 0 0 0 0,1 0 0 0 0,-1 1 263 0 0</inkml:trace>
  <inkml:trace contextRef="#ctx0" brushRef="#br0" timeOffset="702.959">204 940 8050 0 0,'-14'3'2856'0'0,"9"-3"-1175"0"0,-1 0-417 0 0,12 3-184 0 0,2-6-280 0 0,9 0-304 0 0,13 3-215 0 0,3-5-97 0 0,14 5-80 0 0,-3-9-240 0 0,9-2-353 0 0,-6-3-319 0 0,2 3-496 0 0,7 3-352 0 0,-9 3-489 0 0,5 7-695 0 0,-5-2-857 0 0,-8-2-8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04:02.5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501 243 712 0 0,'90'-61'5412'0'0,"-74"42"-3063"0"0,-15 18-2165 0 0,0-1 0 0 0,-1 1 0 0 0,1-1 0 0 0,0 1 1 0 0,1 0-1 0 0,-1-1 0 0 0,0 1 0 0 0,0 0 0 0 0,0 0 0 0 0,1 0 0 0 0,-1 0 1 0 0,1 0-1 0 0,-1 0 0 0 0,1 0 0 0 0,-1 1 0 0 0,1-1 0 0 0,-1 0 1 0 0,1 1-1 0 0,0-1 0 0 0,-1 1 0 0 0,2-1-184 0 0,-3 1 69 0 0,1 0 0 0 0,-1 0 0 0 0,0 0 0 0 0,0 0 1 0 0,0 0-1 0 0,1 0 0 0 0,-1 1 0 0 0,0-1 0 0 0,0 0 0 0 0,0 0 0 0 0,0 0 0 0 0,1 0 0 0 0,-1 0 1 0 0,0 0-1 0 0,0 0 0 0 0,0 0 0 0 0,0 0 0 0 0,0 1 0 0 0,1-1 0 0 0,-1 0 0 0 0,0 0 0 0 0,0 0 1 0 0,0 0-1 0 0,0 0 0 0 0,0 1 0 0 0,0-1 0 0 0,0 0 0 0 0,0 0 0 0 0,1 0 0 0 0,-1 0 0 0 0,0 1 1 0 0,0-1-1 0 0,0 0 0 0 0,0 0 0 0 0,0 0 0 0 0,0 1 0 0 0,0-1 0 0 0,0 0 0 0 0,0 0 0 0 0,0 0 1 0 0,0 0-1 0 0,0 1 0 0 0,0-1 0 0 0,0 0 0 0 0,-1 0 0 0 0,1 0 0 0 0,0 0 0 0 0,0 1 1 0 0,0-1-1 0 0,0 0-69 0 0,-6 18 1990 0 0,-17 25-456 0 0,-94 179 1054 0 0,25-45-2017 0 0,-37 74-148 0 0,-67 165-587 0 0,180-379 151 0 0,-1 7-1341 0 0,2 1 1 0 0,2 1-1 0 0,-1 14 1354 0 0,13-58-337 0 0,1-1 0 0 0,0 1 1 0 0,-1 0-1 0 0,1 0 0 0 0,0 0 0 0 0,0 0 0 0 0,0-1 1 0 0,0 1-1 0 0,0 0 0 0 0,1 0 0 0 0,-1 0 1 0 0,1 0-1 0 0,-1 0 337 0 0,0-2-98 0 0,0 1 0 0 0,1-1 0 0 0,-1 0 1 0 0,0 0-1 0 0,0 0 0 0 0,0 0 0 0 0,0 0 0 0 0,0 1 1 0 0,0-1-1 0 0,1 0 0 0 0,-1 0 0 0 0,0 0 1 0 0,0 0-1 0 0,0 0 0 0 0,0 0 0 0 0,0 0 0 0 0,1 0 1 0 0,-1 0-1 0 0,0 0 0 0 0,0 1 0 0 0,0-1 0 0 0,0 0 1 0 0,1 0-1 0 0,-1 0 0 0 0,0 0 0 0 0,0 0 1 0 0,0 0-1 0 0,1 0 0 0 0,-1 0 0 0 0,0 0 0 0 0,0 0 1 0 0,0-1-1 0 0,0 1 0 0 0,1 0 0 0 0,-1 0 0 0 0,0 0 1 0 0,0 0-1 0 0,0 0 0 0 0,0 0 98 0 0,10-12-3776 0 0,26-26-2090 0 0,-20 3 5044 0 0</inkml:trace>
  <inkml:trace contextRef="#ctx0" brushRef="#br0" timeOffset="354.974">675 0 3881 0 0,'2'0'348'0'0,"0"0"0"0"0,0 1 1 0 0,0-1-1 0 0,0 1 0 0 0,0-1 0 0 0,0 1 1 0 0,0 0-1 0 0,0-1 0 0 0,0 1 1 0 0,0 0-1 0 0,-1 0 0 0 0,1 1 0 0 0,0-1 1 0 0,-1 0-1 0 0,1 0 0 0 0,-1 1 0 0 0,0-1 1 0 0,1 1-1 0 0,-1-1 0 0 0,0 1 0 0 0,0 0 1 0 0,0-1-1 0 0,1 2-348 0 0,3 6 890 0 0,-1 1 1 0 0,0 0-1 0 0,0 0 0 0 0,0 2-890 0 0,4 11 1052 0 0,8 21 662 0 0,-2 1 1 0 0,9 46-1715 0 0,-9-30 1046 0 0,9 19-1046 0 0,81 183 399 0 0,-56-146-419 0 0,-17-32-805 0 0,6 38 825 0 0,8 23-2074 0 0,-37-117 49 0 0,-1 0 0 0 0,2 25 2025 0 0,7 32-6726 0 0,-9-57 3024 0 0,-8-11-239 0 0</inkml:trace>
  <inkml:trace contextRef="#ctx0" brushRef="#br0" timeOffset="714.141">305 1014 4537 0 0,'-10'-1'1818'0'0,"-14"-4"2067"0"0,24 4-3737 0 0,1 0 1 0 0,-1 0-1 0 0,1 0 1 0 0,-1 0-1 0 0,1 0 1 0 0,-1 1-1 0 0,1-1 1 0 0,0 0-1 0 0,0 0 1 0 0,-1 1-1 0 0,1-1 1 0 0,0 0-1 0 0,0 1 1 0 0,0-1-1 0 0,-1 1 1 0 0,1-1 0 0 0,0 1-1 0 0,0-1 1 0 0,1 1-149 0 0,26-16 987 0 0,-27 15-877 0 0,30-15 511 0 0,0 2 1 0 0,0 2-1 0 0,2 0 0 0 0,-1 3 0 0 0,6-1-621 0 0,170-28 134 0 0,-164 31-189 0 0,-33 5-59 0 0,122-17-2348 0 0,-45 10-2809 0 0,-51 5 1011 0 0,-1-6-793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04:07.9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8426 0 0,'3'11'3617'0'0,"3"-2"-2169"0"0,-1-6-744 0 0,9-1-288 0 0,-8-2-40 0 0,5 3-328 0 0,2-3-168 0 0,-2-3-128 0 0,6-5-360 0 0,-6 11 152 0 0,0-3-176 0 0,-3 0-120 0 0,-2 5-9 0 0,2-5-519 0 0,-5 6-344 0 0,3-3-537 0 0,-1 2-791 0 0,17 20-337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04:08.3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8794 0 0,'8'5'3249'0'0,"14"8"223"0"0,-21-12-3365 0 0,-1-1-1 0 0,1 0 1 0 0,-1 1 0 0 0,1-1 0 0 0,-1 0-1 0 0,1 0 1 0 0,-1 1 0 0 0,1-1 0 0 0,-1 0-1 0 0,1 0 1 0 0,0 0 0 0 0,-1 0 0 0 0,1 0-1 0 0,-1 0 1 0 0,1 0 0 0 0,0 0 0 0 0,-1 0-1 0 0,1 0 1 0 0,-1 0 0 0 0,1 0 0 0 0,0 0-1 0 0,-1 0 1 0 0,1 0 0 0 0,-1-1 0 0 0,1 1-1 0 0,-1 0 1 0 0,1 0 0 0 0,-1-1 0 0 0,1 1-107 0 0,1-1 19 0 0,-1 1-1 0 0,1-1 1 0 0,0 1 0 0 0,-1 0 0 0 0,1 0 0 0 0,0-1 0 0 0,0 1 0 0 0,0 0 0 0 0,-1 0 0 0 0,1 1 0 0 0,0-1 0 0 0,0 0 0 0 0,-1 1-1 0 0,1-1 1 0 0,1 1-19 0 0,20 2-725 0 0,46-6-6408 0 0,-36 8-1146 0 0,-24-10 5530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3:59:22.13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830 519 5529 0 0,'0'-1'400'0'0,"-1"0"0"0"0,1 1 0 0 0,0-1-1 0 0,-1 1 1 0 0,1-1 0 0 0,0 0 0 0 0,-1 1-1 0 0,1 0 1 0 0,-1-1 0 0 0,1 1 0 0 0,-1-1 0 0 0,0 0-400 0 0,1 1 91 0 0,-1 0 0 0 0,1 0 0 0 0,-1 0 0 0 0,1 0 0 0 0,0 0 0 0 0,-1 0 0 0 0,1 0 0 0 0,-1 0 0 0 0,1 0 0 0 0,0 0 0 0 0,-1 0 0 0 0,0 0 0 0 0,1 0 0 0 0,-1 0 0 0 0,1 1 0 0 0,0-1 0 0 0,0 0 0 0 0,-1 0 0 0 0,0 1-91 0 0,-5 2 397 0 0,-1 2 0 0 0,1-1 1 0 0,0 0-1 0 0,0 1 0 0 0,1 0 0 0 0,-1 1 1 0 0,1-1-1 0 0,0 1 0 0 0,1-1-397 0 0,-12 16 407 0 0,3 1-1 0 0,-1 0-406 0 0,7-10 189 0 0,-42 65 368 0 0,17-28-307 0 0,32-49-235 0 0,-3 6-55 0 0,4-5 18 0 0,3-3 101 0 0,-2 0-93 0 0,1-1 0 0 0,0 1 1 0 0,0-1-1 0 0,0 0 1 0 0,-1 1-1 0 0,1-1 0 0 0,-1-1 1 0 0,0 1-1 0 0,1-2 14 0 0,3-4-4 0 0,38-57-101 0 0,4-3 103 0 0,-30 45 210 0 0,16-17-208 0 0,-32 38-4 0 0,8-8 126 0 0,-9 10-75 0 0,-2 2 0 0 0,-6 5 29 0 0,-7 8 14 0 0,1 1-1 0 0,1 1 1 0 0,-6 10-90 0 0,7-12 10 0 0,-47 75-153 0 0,13-21 197 0 0,-132 193 103 0 0,141-202-184 0 0,28-43 2 0 0,50-97-678 0 0,-21 40 690 0 0,52-101-160 0 0,7 3 27 0 0,-9 35-223 0 0,-68 101 377 0 0,-2 1 8 0 0,0 1-1 0 0,0 0 0 0 0,-1 0 0 0 0,1-1 0 0 0,0 1 0 0 0,0 0 0 0 0,1 0 1 0 0,-2 1-1 0 0,2-2 0 0 0,0 1-15 0 0,-8 11 119 0 0,-17 28 21 0 0,-8 19-140 0 0,-2 4 204 0 0,-73 114 41 0 0,98-162-208 0 0,-1 0-1 0 0,-1 0 0 0 0,-9 8-36 0 0,22-34-520 0 0,27-58 449 0 0,-9 21 78 0 0,-4 10-10 0 0,1 0-1 0 0,2 1 1 0 0,2 2-1 0 0,1 0 1 0 0,7-4 3 0 0,-29 39 9 0 0,3-3 59 0 0,-4 3-36 0 0,-3 4-18 0 0,0 2-3 0 0,-1 0-1 0 0,0 0 1 0 0,1 0 0 0 0,0 1 0 0 0,-1-1 0 0 0,1 2-11 0 0,-3 3 23 0 0,-81 120 6 0 0,56-84 48 0 0,-15 17-77 0 0,39-55-64 0 0,7-7 63 0 0,0 0 0 0 0,0 0 0 0 0,0 0 0 0 0,0 0 0 0 0,0 0 0 0 0,0 0 0 0 0,0 0 0 0 0,0 0 0 0 0,0 0 0 0 0,0 0 0 0 0,0 0 0 0 0,0 0 0 0 0,0 0 0 0 0,0 0 0 0 0,0 0 0 0 0,0 0 0 0 0,0 0 0 0 0,0 0 1 0 0,0 0-1 0 0,0 0 0 0 0,0 0 0 0 0,0 0 0 0 0,0 0 0 0 0,-1 0 0 0 0,1 0 0 0 0,0 0 0 0 0,0 0 0 0 0,0 0 0 0 0,0 0 0 0 0,0 0 0 0 0,0 0 0 0 0,0 0 0 0 0,0 0 0 0 0,0 0 0 0 0,0 0 0 0 0,0 0 0 0 0,0 0 0 0 0,0 0 0 0 0,0 0 0 0 0,0 0 0 0 0,0 0 0 0 0,0 0 0 0 0,0 0 0 0 0,0 0 0 0 0,0 0 0 0 0,0 0 0 0 0,0 0 0 0 0,0 0 0 0 0,0 0 0 0 0,-1 0 0 0 0,1 0 0 0 0,0 0 0 0 0,0 0 0 0 0,0 0 1 0 0,2-5-41 0 0,0-1-24 0 0,1 1-1 0 0,0 0 1 0 0,-1 1 65 0 0,7-11-135 0 0,22-40-32 0 0,1 0-1 0 0,15-17 168 0 0,-47 72 1 0 0,3-3-5 0 0,-1-1 0 0 0,1 0 1 0 0,0 1-1 0 0,0-1 1 0 0,0 1-1 0 0,1 0 0 0 0,-1 1 1 0 0,1-1-1 0 0,2-2 4 0 0,-11 15 414 0 0,-27 43-200 0 0,11-22-268 0 0,-10 15 262 0 0,12-17-338 0 0,19-29 130 0 0,0 0-1 0 0,0 0 1 0 0,0 0-1 0 0,0 0 0 0 0,0 0 1 0 0,0 0-1 0 0,0 0 1 0 0,0 0-1 0 0,0 0 0 0 0,0 0 1 0 0,0 1-1 0 0,0-1 1 0 0,0 0-1 0 0,0 0 0 0 0,0 0 1 0 0,0 0-1 0 0,0 0 0 0 0,0 0 1 0 0,0 0-1 0 0,0 0 1 0 0,0 0-1 0 0,0 0 0 0 0,0 0 1 0 0,0 0-1 0 0,0 0 1 0 0,0 0-1 0 0,0 0 0 0 0,0 0 1 0 0,0 0-1 0 0,0 0 1 0 0,0 0-1 0 0,0 0 0 0 0,0 0 1 0 0,-1 0-1 0 0,1 0 1 0 0,0 0-1 0 0,0 0 0 0 0,0 0 1 0 0,0 0-1 0 0,0 0 1 0 0,0 0-1 0 0,0 0 0 0 0,0 0 1 0 0,0 0-1 0 0,0 0 1 0 0,0 0-1 0 0,0 0 0 0 0,0 0 1 0 0,0 0-1 0 0,0 0 1 0 0,0 0-1 0 0,0 0 0 0 0,0 0 1 0 0,0 0-1 0 0,0 0 1 0 0,0 0-1 0 0,0 0 0 0 0,0 0 1 0 0,0 0-1 0 0,0 0 1 0 0,0 0-1 0 0,0-1 1 0 0,-1-1-70 0 0,2-4-104 0 0,1 1 114 0 0,0-1-1 0 0,0 0 1 0 0,1 1-1 0 0,0-1 1 0 0,-1 1 0 0 0,6-4 60 0 0,6-15-113 0 0,-12 19 164 0 0,1 2-1 0 0,-1-1 0 0 0,1 0 1 0 0,1-1-51 0 0,5-7-72 0 0,-6 8 59 0 0,-2 4 18 0 0,-1 0 0 0 0,1 0 0 0 0,-1 0 1 0 0,1-1-1 0 0,-1 1 0 0 0,0 0 0 0 0,0-1 0 0 0,0 1 1 0 0,0-1-1 0 0,0 1 0 0 0,1 0 0 0 0,-1-1 1 0 0,0 1-1 0 0,0-1 0 0 0,0 1 0 0 0,1 0 1 0 0,-1 0-1 0 0,0-1-5 0 0,-2 1 28 0 0,2 1 0 0 0,-1-1-1 0 0,0 0 1 0 0,0 1 0 0 0,0 0 0 0 0,0-1 0 0 0,0 0 0 0 0,1 1 0 0 0,-1 0 0 0 0,0 0-28 0 0,-31 44-195 0 0,6-9 429 0 0,7-12-233 0 0,17-21 30 0 0,-2 2-207 0 0,3-6-20 0 0,2-3 4 0 0,3-5 175 0 0,-2 2-22 0 0,-3 8 7 0 0,1 0-1 0 0,0 0 0 0 0,-1-1 1 0 0,1 0-1 0 0,-1 1 0 0 0,1 0 1 0 0,0-1-1 0 0,-1 1 0 0 0,1-1 0 0 0,-1 0 1 0 0,1 1-1 0 0,0-1 0 0 0,-1 1 1 0 0,-1-1 32 0 0,-2 4-183 0 0,-26 37 71 0 0,11-15 254 0 0,14-18-207 0 0,4-6 47 0 0,-1-1-1 0 0,1 2 1 0 0,0-2 0 0 0,-1 0 0 0 0,1 1 0 0 0,-1-1 0 0 0,0 2 18 0 0,1-1-33 0 0,1-2 33 0 0,0 0-1 0 0,0 0 0 0 0,0 0 0 0 0,0 0 1 0 0,0 0-1 0 0,0 0 0 0 0,0 0 1 0 0,0 0-1 0 0,0 0 0 0 0,-1 0 0 0 0,1 0 1 0 0,0 0-1 0 0,0 0 0 0 0,0 0 0 0 0,0 0 1 0 0,0 0-1 0 0,0 0 0 0 0,0 0 1 0 0,0 0-1 0 0,0 0 0 0 0,0 0 0 0 0,0 0 1 0 0,0 0-1 0 0,0 0 0 0 0,0 0 1 0 0,0 0-1 0 0,0 0 0 0 0,0 0 0 0 0,-1 0 1 0 0,1 0-1 0 0,0 0 0 0 0,0 0 0 0 0,0 1 1 0 0,0-1-1 0 0,0 0 0 0 0,0 0 1 0 0,0 0-1 0 0,0-1 0 0 0,0 1 0 0 0,0 0 1 0 0,0 0-1 0 0,0 0 0 0 0,-1 0 0 0 0,1 0 1 0 0,0 0-1 0 0,0 0 0 0 0,0 0 1 0 0,0 0-1 0 0,0 0 0 0 0,0 0 0 0 0,0 0 1 0 0,0 0-1 0 0,0 0 1 0 0,3-5-125 0 0,10-15 270 0 0,-8 12-92 0 0,-5 7-44 0 0,2-1-1 0 0,-1 1 1 0 0,-1-1 0 0 0,0 1-1 0 0,1-1 1 0 0,0 1-1 0 0,0-1-8 0 0,4-14 68 0 0,-2 12-50 0 0,-2 4-27 0 0,-1-1 0 0 0,1 1 1 0 0,-1 0-1 0 0,0 0 0 0 0,0-1 1 0 0,0 1-1 0 0,1-1 0 0 0,-1 1 1 0 0,0 0-1 0 0,0-1 0 0 0,1 1 1 0 0,-1-1 8 0 0,0 0 22 0 0,1-1 1 0 0,-1 1 0 0 0,0 0 0 0 0,1 0 0 0 0,0-1 0 0 0,-1 1-1 0 0,1 0 1 0 0,0 0 0 0 0,0-1-23 0 0,1 1-3 0 0,-1-1-1 0 0,0 1 0 0 0,0-2 1 0 0,0 2-1 0 0,0-1 1 0 0,0 0 3 0 0,2-3-10 0 0,-1 0 1 0 0,1-1 0 0 0,1 0 9 0 0,2-4 50 0 0,-2 2-50 0 0,0 1 0 0 0,1-1 0 0 0,0 1 0 0 0,1 1 0 0 0,2-5 0 0 0,-3 5 88 0 0,-5 5-92 0 0,0 0 1 0 0,1 1 0 0 0,0-1 0 0 0,-1 0 0 0 0,1 0 0 0 0,-1 1 0 0 0,1-1 0 0 0,-1 1 0 0 0,1-1-1 0 0,0 1 1 0 0,-1-1 0 0 0,1 1 0 0 0,0-1 3 0 0,-1 1 3 0 0,0 0 1 0 0,0 0-1 0 0,1-1 0 0 0,-1 1 1 0 0,0 0-1 0 0,1 0 1 0 0,-1 0-1 0 0,0 0 0 0 0,1 0 1 0 0,-1 0-1 0 0,0-1 0 0 0,0 1 1 0 0,0 0-1 0 0,0-1 0 0 0,0 1 1 0 0,1 0-1 0 0,-1-1 0 0 0,0 1 1 0 0,0 0-1 0 0,0 0 1 0 0,0 0-1 0 0,1-1 0 0 0,-1 1 1 0 0,0-1-1 0 0,0 1 0 0 0,0 0 1 0 0,0 0-4 0 0,1-3-3 0 0,-1 2-1 0 0,1-1 1 0 0,0 0 0 0 0,-1 0 0 0 0,2 1 0 0 0,-1-2 3 0 0,2-1 85 0 0,-2 3-82 0 0,0-1 0 0 0,0 1 0 0 0,0 0 0 0 0,0 0 0 0 0,0 0 0 0 0,1-1-3 0 0,-1 1 10 0 0,0 0 1 0 0,0 0-1 0 0,1 0 0 0 0,-2 0 1 0 0,2 0-1 0 0,-2-1 0 0 0,1 1 0 0 0,1-1-10 0 0,-2 0 3 0 0,2 0-1 0 0,-1-1 0 0 0,0 1 0 0 0,0 0 0 0 0,1 1 0 0 0,-1-2 0 0 0,1 2 1 0 0,-1-1-1 0 0,1 0 0 0 0,1 0-2 0 0,0 0 33 0 0,0-1 1 0 0,0 0 0 0 0,-1 1 0 0 0,3-3-34 0 0,-3 2 51 0 0,0 1 0 0 0,0-1 1 0 0,0 1-1 0 0,1 0 0 0 0,-1-1 1 0 0,3 0-52 0 0,4-3-39 0 0,0 0 1 0 0,5-5 38 0 0,-8 5 67 0 0,-3 4 17 0 0,9-6-85 0 0,-11 8 9 0 0,0-1-45 0 0,-2 1 86 0 0,1-1-44 0 0,0 1 0 0 0,0 0 0 0 0,0 0 0 0 0,0 0 0 0 0,0 0 1 0 0,0 0-1 0 0,0 0 0 0 0,0 0 0 0 0,0 0 0 0 0,0 0 0 0 0,0 0 0 0 0,0 0 0 0 0,0 0 0 0 0,0-1 0 0 0,0 1 1 0 0,0 0-1 0 0,0 0 0 0 0,0 0 0 0 0,0 0 0 0 0,0 0 0 0 0,0 0 0 0 0,0 0 0 0 0,0 0 0 0 0,0 0 1 0 0,0 0-1 0 0,0 0 0 0 0,0 0 0 0 0,0 0 0 0 0,0 0 0 0 0,0 0 0 0 0,0 0 0 0 0,0 0 0 0 0,1 0 1 0 0,-1 0-1 0 0,0 0 0 0 0,0 0 0 0 0,0 0 0 0 0,0 0 0 0 0,0 0 0 0 0,0 0 0 0 0,0 0 0 0 0,0 0 0 0 0,0 0 1 0 0,0 0-1 0 0,0 0 0 0 0,0 0 0 0 0,1 0-5 0 0,-4 0-65 0 0,3-2 72 0 0,-1 1 0 0 0,1 0 0 0 0,-1 0 0 0 0,1-1 1 0 0,0 1-1 0 0,-1-1 0 0 0,1 1 0 0 0,0 0 1 0 0,0-1-8 0 0,0-1 4 0 0,0 2-8 0 0,0 1 0 0 0,0 0 0 0 0,0 0 0 0 0,0 0 0 0 0,-1 0 0 0 0,1 0 0 0 0,0-1-1 0 0,0 1 1 0 0,-1 0 0 0 0,1 0 0 0 0,0-1 0 0 0,0 1 0 0 0,0 0 0 0 0,0 0 0 0 0,-1 0 0 0 0,1 0 0 0 0,0-1 0 0 0,-1 1 0 0 0,1 0 0 0 0,-1 0 0 0 0,1 0 0 0 0,0 0 0 0 0,0 0 0 0 0,0 0-1 0 0,-1 0 1 0 0,1 0 0 0 0,0 0 0 0 0,-1 0 4 0 0,0 0 14 0 0,1 0-1 0 0,-1 1 1 0 0,0-1-1 0 0,0 0 1 0 0,0 1-1 0 0,0-1 1 0 0,1 0-1 0 0,-1 1 1 0 0,0-1-1 0 0,0 0-13 0 0,-1 2-33 0 0,2-2 35 0 0,0 0-1 0 0,-1 1 1 0 0,0-1 0 0 0,0 1 0 0 0,1-1 0 0 0,-1 1 0 0 0,0-1 0 0 0,1 0-1 0 0,-1 0 1 0 0,0 0 0 0 0,0 1 0 0 0,0-1 0 0 0,0 0 0 0 0,0 0-1 0 0,1 0 1 0 0,-1 0-2 0 0,1 0 0 0 0,0 0 0 0 0,-1 0 0 0 0,1 0-1 0 0,0 0 1 0 0,0 0 0 0 0,0-1 0 0 0,0 1-1 0 0,0 0 1 0 0,0 0 0 0 0,0 0 0 0 0,0 0-1 0 0,0 0 1 0 0,0 0 0 0 0,0 0 0 0 0,-1 0-1 0 0,1 0 1 0 0,0-1 0 0 0,0 1 0 0 0,0 0-1 0 0,0 0 1 0 0,0 0 0 0 0,0-1 0 0 0,0 1 0 0 0,0 0-1 0 0,0 0 1 0 0,0-1 0 0 0,0 1 0 0 0,0 0-1 0 0,0 0 1 0 0,0 0 0 0 0,0 0 0 0 0,1-5 26 0 0,-2 5-27 0 0,1 0 1 0 0,0 0-1 0 0,0-1 1 0 0,0 1-1 0 0,-1-1 1 0 0,1 1-1 0 0,0-1 1 0 0,0 1-1 0 0,0 0 1 0 0,0 0-1 0 0,0-1 1 0 0,0 1-1 0 0,0-1 1 0 0,0 1 0 0 0,0-6 55 0 0,-1 4-56 0 0,1-1 1 0 0,0 2-1 0 0,0-1 0 0 0,1 0 1 0 0,-1 0-1 0 0,0 0 1 0 0,1-7-77 0 0,-1 9 82 0 0,0 0 1 0 0,0-1-1 0 0,0 1 1 0 0,0 0-1 0 0,0-1 1 0 0,0 1 0 0 0,-1 0-1 0 0,1-1 1 0 0,0 1-1 0 0,0 0 1 0 0,0 0-1 0 0,-1 0 1 0 0,1 0 0 0 0,0 0-1 0 0,0 0 1 0 0,0-1-1 0 0,0 1 1 0 0,0 0-1 0 0,-1 0 1 0 0,1 0-1 0 0,0 0 1 0 0,0-1 0 0 0,-1 1-1 0 0,1 0 1 0 0,0 0-1 0 0,-1 0 1 0 0,1 0-1 0 0,0 0 1 0 0,0 0 0 0 0,-1 0-6 0 0,-1-1 11 0 0,0-2 41 0 0,2 3-55 0 0,0 0 0 0 0,0 0 1 0 0,0-1-1 0 0,0 1 0 0 0,0 0 0 0 0,0 0 0 0 0,0 0 1 0 0,0 0-1 0 0,0-1 0 0 0,0 1 0 0 0,0 0 0 0 0,0 0 0 0 0,0 0 1 0 0,0 0-1 0 0,0 0 0 0 0,-1 0 0 0 0,1 0 0 0 0,0 0 1 0 0,0 0-1 0 0,0 0 0 0 0,0 0 0 0 0,-1 0 0 0 0,1 0 0 0 0,0 0 1 0 0,0 0 2 0 0,0 0 1 0 0,0 0 1 0 0,0 0 0 0 0,0-1 0 0 0,0 1 0 0 0,0 0 0 0 0,0 0-1 0 0,0 0 1 0 0,0 0 0 0 0,-1 0 0 0 0,1 0 0 0 0,0 0-1 0 0,0 0 1 0 0,0-1 0 0 0,0 1 0 0 0,0 0 0 0 0,0 0-1 0 0,0 0 1 0 0,0 0 0 0 0,0 0 0 0 0,0 0 0 0 0,0 0 0 0 0,0 0-1 0 0,0 0 1 0 0,0 0 0 0 0,0 0 0 0 0,0-1 0 0 0,0 1-1 0 0,0 0 1 0 0,0 0 0 0 0,0 0 0 0 0,0 0 0 0 0,0 0 0 0 0,0-1-2 0 0,1-5-24 0 0,-1 6 20 0 0,0-4-35 0 0,0 4 44 0 0,0 0 0 0 0,0 0 1 0 0,0-1-1 0 0,0 1 0 0 0,0 0 1 0 0,0 0-1 0 0,0 0 0 0 0,0-1 0 0 0,0 1 1 0 0,0 0-1 0 0,0 0 0 0 0,0 0 1 0 0,0 0-1 0 0,0 0 0 0 0,0 0 0 0 0,0 0 1 0 0,0 0-1 0 0,0-1 0 0 0,0 1 1 0 0,0 0-1 0 0,0 0 0 0 0,0 0 0 0 0,0-1 1 0 0,0 1-6 0 0,0 0 0 0 0,0 0 0 0 0,0-1 0 0 0,0 0 0 0 0,0 0 0 0 0,0 1 0 0 0,0 0 0 0 0,0-1 0 0 0,0 0 0 0 0,0 1 0 0 0,-1-1 0 0 0,1 1 0 0 0,0 0 0 0 0,-1-1 0 0 0,1 1 0 0 0,-1-1 0 0 0,1 1 0 0 0,0 0 0 0 0,0-1 0 0 0,-1 1 0 0 0,0-1 0 0 0,-1-1-18 0 0,1 0 1 0 0,-2-1 0 0 0,2 1-1 0 0,-1 0 1 0 0,0-2 17 0 0,-7-8-1 0 0,9 11 6 0 0,0 1 1 0 0,-1-1 0 0 0,1 0 0 0 0,0 1-1 0 0,-1 0 1 0 0,1-1 0 0 0,0 1-1 0 0,0-1 1 0 0,-1 0 0 0 0,1 1 0 0 0,-1 0-1 0 0,0 0 1 0 0,1-1 0 0 0,0 1 0 0 0,0-1-1 0 0,-1 1 1 0 0,0 0-6 0 0,-2-2 0 0 0,1 1 1 0 0,-1-1-1 0 0,0 0 0 0 0,0-1 0 0 0,1 2 4 0 0,2 0-1 0 0,-1 0 1 0 0,-1 1 0 0 0,2-2-1 0 0,-1 1 1 0 0,0 0 0 0 0,0 0-1 0 0,0 0 1 0 0,1-1 0 0 0,-1 2-1 0 0,0-3-3 0 0,1 3-3 0 0,0-1-1 0 0,0 0 1 0 0,-1 0 0 0 0,1 1-1 0 0,0 0 1 0 0,-1-1-1 0 0,1 0 1 0 0,0 1 0 0 0,0 0-1 0 0,-1-1 1 0 0,1 1-1 0 0,-1-1 1 0 0,1 0-1 0 0,0 1 1 0 0,-1 0 3 0 0,0 0 4 0 0,1-1 1 0 0,-1 1-1 0 0,1 0 1 0 0,0-1-1 0 0,0 1 0 0 0,0-1 1 0 0,-1 1-1 0 0,1 0 1 0 0,0 0-1 0 0,-1-1 0 0 0,1 1 1 0 0,0-1-1 0 0,0 1 1 0 0,0 0-1 0 0,0 0-4 0 0,0-1-5 0 0,0 0 0 0 0,-1 0 0 0 0,1 1 0 0 0,-1-1 0 0 0,1 0 0 0 0,-1 1 0 0 0,1 0-1 0 0,0-1 1 0 0,0 0 0 0 0,-1 0 0 0 0,0 1 0 0 0,1 0 0 0 0,-1-1 0 0 0,1 1 0 0 0,-1-1 5 0 0,1 1 1 0 0,-1 0 0 0 0,1-1 0 0 0,0 1 0 0 0,0 0-1 0 0,0 0 1 0 0,0 0 0 0 0,0 0 0 0 0,0-1 0 0 0,0 1 0 0 0,0-1 0 0 0,0 1 0 0 0,0 0 0 0 0,-1 0-1 0 0,1 0 1 0 0,0-1 0 0 0,0 1 0 0 0,0 0 0 0 0,0-1 0 0 0,0 1 0 0 0,0-1 0 0 0,0 1 0 0 0,1 0-1 0 0,-2-4-9 0 0,1 3 10 0 0,-1 1 0 0 0,0 0 0 0 0,1-1 1 0 0,0 0-1 0 0,-1 0 0 0 0,0 1 0 0 0,0-1 1 0 0,1 1-1 0 0,-1-1 0 0 0,0 0-1 0 0,-5-3 108 0 0,6 4-107 0 0,0 0 1 0 0,0 0 0 0 0,0 0-1 0 0,0 0 1 0 0,0 0-1 0 0,0-1 1 0 0,0 1 0 0 0,0 0-1 0 0,0 0 1 0 0,0 0 0 0 0,0 0-1 0 0,0 0 1 0 0,0 0-1 0 0,0 0 1 0 0,0 0 0 0 0,0 0-1 0 0,0 0 1 0 0,0 0-1 0 0,0 0 1 0 0,0 0 0 0 0,0 0-1 0 0,0 0 1 0 0,0 0 0 0 0,0 0-1 0 0,0 0 1 0 0,0 0-1 0 0,0 0 1 0 0,0 0 0 0 0,0 0-1 0 0,0 0 1 0 0,0 0 0 0 0,0 0-1 0 0,0 0 1 0 0,0 0-1 0 0,0 0 1 0 0,0 0 0 0 0,0 0-1 0 0,0 0 1 0 0,0 0-1 0 0,0 0 1 0 0,0 0 0 0 0,0 0-1 0 0,0 0 1 0 0,0 0 0 0 0,0 0-1 0 0,0 0 1 0 0,0-1-1 0 0,0 1 1 0 0,0 0 0 0 0,0 0-2 0 0,-1 0-9 0 0,0-1 4 0 0,1 1 0 0 0,0-1-1 0 0,-1 1 1 0 0,1-1 0 0 0,-1 1 0 0 0,0-1 0 0 0,1 1 0 0 0,0-1 0 0 0,0 0 0 0 0,0 0 0 0 0,-1 1 0 0 0,1 0 0 0 0,0-1 0 0 0,-1 0 0 0 0,1 0 5 0 0,0 1-3 0 0,0-1 1 0 0,-1 1 0 0 0,1-1-1 0 0,0 1 1 0 0,0 0-1 0 0,0 0 1 0 0,0 0 0 0 0,-1-1-1 0 0,1 1 1 0 0,0 0 0 0 0,-1-1-1 0 0,1 1 1 0 0,0 0 0 0 0,0-1-1 0 0,-1 1 1 0 0,1 0-1 0 0,-1 0 1 0 0,1 0 0 0 0,-1 0-1 0 0,1 0 1 0 0,0 0 0 0 0,0 0-1 0 0,-1 0 1 0 0,1 0 0 0 0,-1 0-1 0 0,1 0 1 0 0,0 0-1 0 0,0 0 1 0 0,-1 0 0 0 0,1 0-1 0 0,-1 0 3 0 0,0-1 4 0 0,1 1-1 0 0,0 0-1 0 0,0 0 1 0 0,0-1 0 0 0,-1 1 0 0 0,1 0-1 0 0,0 0 1 0 0,0 0 0 0 0,0 0-1 0 0,0 0 1 0 0,0 0 0 0 0,-1 0 0 0 0,1 0-1 0 0,0 0 1 0 0,0 0 0 0 0,0 0-1 0 0,-1 0 1 0 0,1 0 0 0 0,0-1 0 0 0,0 1-1 0 0,0 0 1 0 0,0 0 0 0 0,0 0-1 0 0,0 0 1 0 0,0 0 0 0 0,-1 0 0 0 0,1 0-1 0 0,0 0 1 0 0,0 0 0 0 0,-1 0-1 0 0,1 0 1 0 0,0 0 0 0 0,0 0 0 0 0,0 0-1 0 0,0 1 1 0 0,0-1 0 0 0,0 0-3 0 0,-3 1 76 0 0,3-1-90 0 0,0 1 0 0 0,-1-1-1 0 0,0 0 1 0 0,1 1 0 0 0,-1-1-1 0 0,1 1 1 0 0,0 0 0 0 0,-1-1-1 0 0,1 0 1 0 0,-1 1 0 0 0,1 0-1 0 0,0 0 1 0 0,0-1 0 0 0,0 1 14 0 0,-5 8-32 0 0,3-7-13 0 0,1-3 42 0 0,-4 2 199 0 0,5-1-199 0 0,0 0 0 0 0,0 0 0 0 0,0-1 0 0 0,0 1 0 0 0,0 0 0 0 0,-1 0 0 0 0,1-1 0 0 0,0 1 0 0 0,0 0 1 0 0,0 0-1 0 0,0 0 0 0 0,-1 0 0 0 0,1 0 0 0 0,0-1 0 0 0,0 1 0 0 0,0 0 0 0 0,0-1 0 0 0,0 1 3 0 0,-1-1-46 0 0,1 2-83 0 0,0-1 127 0 0,0 0 1 0 0,0 0 0 0 0,0 0-1 0 0,0 0 1 0 0,0 0 0 0 0,0 0-1 0 0,1 0 1 0 0,-1 0 0 0 0,0 0 0 0 0,0 0-1 0 0,0 0 1 0 0,0 0 0 0 0,0 0-1 0 0,0 0 1 0 0,0 0 0 0 0,0 0-1 0 0,0 0 1 0 0,0 0 0 0 0,0 0-1 0 0,1 0 1 0 0,-1 0 0 0 0,0 0 0 0 0,0 0-1 0 0,0 0 1 0 0,0 0 0 0 0,0 0-1 0 0,0 0 1 0 0,0 0 0 0 0,0 0-1 0 0,0 0 1 0 0,0 0 0 0 0,0 0-1 0 0,0 0 1 0 0,1 0 0 0 0,-1 0-1 0 0,0 0 1 0 0,0 0 0 0 0,0 0 0 0 0,0 1-1 0 0,0-1 1 0 0,0 0 0 0 0,0 0-1 0 0,0 0 1 0 0,0 0 0 0 0,0 0-1 0 0,0 0 1 0 0,0 0 0 0 0,0 0-1 0 0,0 0 2 0 0,3 6 142 0 0,1 0-326 0 0,7 2 195 0 0,-8-6 99 0 0,-2-2-108 0 0,-1 0-1 0 0,1 0 1 0 0,-1 0 0 0 0,0 1-1 0 0,0-1 1 0 0,0 0 0 0 0,1 1-1 0 0,-1-1 1 0 0,1 0 0 0 0,-1 0-1 0 0,1 1 1 0 0,-1-1 0 0 0,0 0-2 0 0,0 0 0 0 0,0 0 0 0 0,0 0 0 0 0,0 0 1 0 0,0 0-1 0 0,0 0 0 0 0,0 0 0 0 0,0 0 1 0 0,0 0-1 0 0,0 0 0 0 0,0 0 0 0 0,0 0 0 0 0,0 0 1 0 0,0 0-1 0 0,0 0 0 0 0,0 0 0 0 0,0 0 1 0 0,0 0-1 0 0,0 0 0 0 0,0 0 0 0 0,0 0 1 0 0,0 0-1 0 0,0 0 0 0 0,0 0 0 0 0,0 0 1 0 0,0 0-1 0 0,0 0 0 0 0,0 1 0 0 0,0-1 0 0 0,1 0 1 0 0,-1 0-1 0 0,0 0 0 0 0,0 0 0 0 0,0 0 1 0 0,0 0-1 0 0,0 0 0 0 0,0 0 0 0 0,0 0 1 0 0,0 0-1 0 0,0 0 0 0 0,0 0 0 0 0,0 0 0 0 0,0 0 1 0 0,0 0-1 0 0,0 0 0 0 0,0 0 0 0 0,0 0 1 0 0,0 0-1 0 0,0 0 0 0 0,1 0 0 0 0,-1 0 1 0 0,0 0-1 0 0,0 0 0 0 0,0 0 0 0 0,0 0 1 0 0,0 0-1 0 0,0 0 0 0 0,0 0 0 0 0,0 0 0 0 0,0 0 1 0 0,0 0-1 0 0,0 0 0 0 0,0 0 0 0 0,0 0 1 0 0,0 0-1 0 0,0 0 0 0 0,0 0 0 0 0,0 0 1 0 0,0-1-1 0 0,1 1 0 0 0,-1 0 0 0 0,0 1 0 0 0,-1-1 0 0 0,1 0 0 0 0,1 1 0 0 0,-1-1-1 0 0,0 0 1 0 0,0 1 0 0 0,0-1 0 0 0,0 0 0 0 0,0 0 0 0 0,0 0 0 0 0,0 0 0 0 0,0 0 0 0 0,0 1 0 0 0,0-1-1 0 0,0 0 1 0 0,0 0 0 0 0,0 1 0 0 0,0-1 0 0 0,0 0 0 0 0,1 0 0 0 0,-1 0 0 0 0,0 0 0 0 0,0 0-1 0 0,1 0 1 0 0,-1 0 0 0 0,0 0 0 0 0,0 1 0 0 0,0-1 0 0 0,1 1 6 0 0,0 0-1 0 0,0-1 1 0 0,0 2 0 0 0,0-2-1 0 0,-1 2 1 0 0,1-1 0 0 0,0 0-1 0 0,0 0 1 0 0,-1 0 0 0 0,0 1-1 0 0,1-2 1 0 0,-1 2-6 0 0,9 5-9 0 0,-8-7-1 0 0,-1 0 0 0 0,0 1 0 0 0,0-1 0 0 0,0 1 0 0 0,0-1 0 0 0,0 0 0 0 0,1 0 0 0 0,-1 0 0 0 0,0 0 0 0 0,1 1 0 0 0,-1-1 0 0 0,0 0 0 0 0,0 0 0 0 0,0 1 0 0 0,1-1 0 0 0,-1 0 1 0 0,1 0-1 0 0,-1 0 0 0 0,1 1 0 0 0,-1-1 0 0 0,0 0 10 0 0,2 0 291 0 0,-1 0-300 0 0,-1 0-1 0 0,0 1 0 0 0,0-1 0 0 0,0 0 0 0 0,0 1 0 0 0,0-1 0 0 0,0 0 1 0 0,1 0-1 0 0,-1 1 0 0 0,0-1 0 0 0,0 0 0 0 0,0 1 0 0 0,0-1 0 0 0,0 1 1 0 0,0-1-1 0 0,0 0 0 0 0,0 0 10 0 0,1 3 363 0 0,2 2-725 0 0,-3-4 363 0 0,1 0-1 0 0,-1-1 1 0 0,0 0-1 0 0,1 1 1 0 0,-1 0-1 0 0,1 0 1 0 0,-1-1 0 0 0,0 0-1 0 0,0 0 1 0 0,1 1-1 0 0,-1 0 0 0 0,1-1-3 0 0,-1 1 0 0 0,1-1 0 0 0,0 0 0 0 0,0 1 0 0 0,-1 0 0 0 0,1-1 0 0 0,0 1 0 0 0,-1-1 0 0 0,1 1 0 0 0,-1 0 0 0 0,1-1 0 0 0,0 1 0 0 0,-1 0 0 0 0,0 0 0 0 0,0 0 0 0 0,1 0 0 0 0,-1-1 0 0 0,0 1 0 0 0,1 0 0 0 0,-1 0 0 0 0,0 0 0 0 0,0 0 0 0 0,0 0 3 0 0,1 2 2 0 0,-1-2-5 0 0,0 0-1 0 0,1-1 0 0 0,-1 0 1 0 0,0 1-1 0 0,0-1 0 0 0,1 1 1 0 0,-1-1-1 0 0,0 1 1 0 0,0-1-1 0 0,0 1 0 0 0,0 0 1 0 0,0-1 3 0 0,0 1 5 0 0,0 0-1 0 0,0 0 1 0 0,0-1 0 0 0,0 0 0 0 0,1 1 0 0 0,-1 0 0 0 0,1-1 0 0 0,-1 1 0 0 0,1-1 0 0 0,-1 1-5 0 0,1 1 28 0 0,1 0-41 0 0,-2 1 0 0 0,1-1 0 0 0,0 1 1 0 0,-1 0-1 0 0,0-1 0 0 0,0 4 13 0 0,1 2-154 0 0,1 11 276 0 0,-2-6-53 0 0,0 8-382 0 0,-1-6 377 0 0,1-15-63 0 0,0 0 0 0 0,0 0 0 0 0,0 0 0 0 0,0 0 0 0 0,0 0 0 0 0,1 0 0 0 0,-1 0 0 0 0,0 0 1 0 0,0 0-1 0 0,0 0 0 0 0,0 0 0 0 0,0 0 0 0 0,0 0 0 0 0,0 0 0 0 0,0 0 0 0 0,0 0 0 0 0,0 0 0 0 0,0 0 1 0 0,0 0-1 0 0,0 0 0 0 0,1 0 0 0 0,-1 0 0 0 0,0 0 0 0 0,0 0 0 0 0,0-1 0 0 0,0 1 0 0 0,0 0 1 0 0,0 0-1 0 0,0 0 0 0 0,0 0 0 0 0,0 0 0 0 0,0 0 0 0 0,0-1 0 0 0,0 1 0 0 0,1 0-1 0 0,-1-2-26 0 0,1 0-1 0 0,-1 0 1 0 0,1 1-1 0 0,0-1 1 0 0,-1 0-1 0 0,1 1 0 0 0,1-1 1 0 0,-2 0 26 0 0,2-1-9 0 0,6-8 105 0 0,-6 8-133 0 0,-1 0 0 0 0,2 0 0 0 0,0-4 37 0 0,1-2 108 0 0,0-2-85 0 0,1 0-1 0 0,-2 0 1 0 0,1-5-23 0 0,-2 7 20 0 0,-1 0 0 0 0,0-1 0 0 0,-1 1 0 0 0,-1-4-20 0 0,1-4-21 0 0,0 15 14 0 0,0 0-1 0 0,0-1 1 0 0,-1 1 0 0 0,0 1 0 0 0,1-1-1 0 0,-1-1 8 0 0,-2-9 131 0 0,2 11-132 0 0,1 0 0 0 0,0 0 0 0 0,-1 0 0 0 0,1 1 0 0 0,0-1 0 0 0,-1 0 0 0 0,1 0 0 0 0,-1 0 0 0 0,1 0 0 0 0,-1 1 0 0 0,0-1 1 0 0,1 1-1 0 0,-1-2 1 0 0,0 2 4 0 0,0-1 1 0 0,0 0-1 0 0,1 1 1 0 0,-1-1-1 0 0,0 0 0 0 0,1 0 1 0 0,0 1-1 0 0,-1-1 1 0 0,1 0-1 0 0,-1 0 1 0 0,1 0-1 0 0,-1 0 1 0 0,1 0-1 0 0,0-1-4 0 0,0 2 0 0 0,0 0 0 0 0,0-1-1 0 0,0 1 1 0 0,0-1 0 0 0,0 1-1 0 0,0 0 1 0 0,0-1 0 0 0,-1 0-1 0 0,1 1 1 0 0,0-1 0 0 0,-1 1-1 0 0,1 0 1 0 0,0-1 0 0 0,-1 1-1 0 0,1-1 1 0 0,0 1-1 0 0,0-1 1 0 0,0 1 0 0 0,-1 0-1 0 0,1 0 1 0 0,-1-1 0 0 0,1 1-1 0 0,0 0 1 0 0,-1-1 0 0 0,1 1-1 0 0,-1 0 1 0 0,0 0 0 0 0,1 0-1 0 0,0 0 1 0 0,-1 0 0 0 0,1 0-1 0 0,-1 0 1 0 0,0 0 0 0 0,1-1-1 0 0,0 1 1 0 0,-1 0 0 0 0,1 0-1 0 0,-1 1 1 0 0,1-1 0 0 0,0 0-1 0 0,-1 0 1 0 0,0 0 0 0 0,1 0 0 0 0,-5 0 73 0 0,4 0-84 0 0,0 0 1 0 0,0 0-1 0 0,0 0 1 0 0,0 0-1 0 0,0 1 1 0 0,1-1-1 0 0,-2 0 1 0 0,1 1 10 0 0,-6 0-31 0 0,6 0 35 0 0,0-1 0 0 0,-1 0-1 0 0,2 0 1 0 0,-1 1 0 0 0,0-1 0 0 0,0 0 0 0 0,0 0 0 0 0,0 1 0 0 0,0 0 0 0 0,-1 0-4 0 0,2-1-5 0 0,0 0 0 0 0,0 0 1 0 0,0 0-1 0 0,-1 0 0 0 0,1 0 0 0 0,-1 1 0 0 0,1-1 1 0 0,0 0-1 0 0,0 0 0 0 0,0 0 0 0 0,-1 0 1 0 0,1 1-1 0 0,-1-1 0 0 0,1 0 0 0 0,-1 0 0 0 0,1 0 1 0 0,0 0-1 0 0,0 0 0 0 0,-1 0 0 0 0,1 0 0 0 0,-1-1 1 0 0,1 1-1 0 0,0 0 0 0 0,0 0 0 0 0,-1 0 5 0 0,-6-6-71 0 0,-4 0-17 0 0,8 5 398 0 0,3 0-326 0 0,0 1 0 0 0,-1 0 0 0 0,0-1-1 0 0,1 1 1 0 0,0 0 0 0 0,-1 0 0 0 0,1-1 0 0 0,-1 1 0 0 0,1-1-1 0 0,-1 1 1 0 0,1 0 16 0 0,-3-4 70 0 0,3 3-75 0 0,0 1-1 0 0,0 0 1 0 0,-1-1 0 0 0,1 0 0 0 0,-1 1-1 0 0,1-1 1 0 0,0 1 0 0 0,0 0 0 0 0,-1-1-1 0 0,0 1 1 0 0,1-1 0 0 0,-1 1 5 0 0,1 0 4 0 0,0-1 1 0 0,0 1-1 0 0,0 0 1 0 0,0 0-1 0 0,-1 0 1 0 0,1 0-1 0 0,0 0 1 0 0,0 0-1 0 0,0 0 1 0 0,-1-1-1 0 0,1 1 1 0 0,0 0-1 0 0,0-1 1 0 0,0 1-1 0 0,0 0 1 0 0,0 0-1 0 0,0 0 0 0 0,0 0 1 0 0,0-1-1 0 0,0 1 1 0 0,0 0-1 0 0,0-1 1 0 0,0 1-5 0 0,-2-4 85 0 0,2 4-91 0 0,0 0 0 0 0,0 0 0 0 0,0-1-1 0 0,0 1 1 0 0,0 0 0 0 0,0-1 0 0 0,0 1 0 0 0,0 0 0 0 0,1 0 0 0 0,-1 0 0 0 0,0 0 0 0 0,0 0-1 0 0,0-1 1 0 0,0 1 0 0 0,0 0 0 0 0,1-1 0 0 0,-1 1 0 0 0,0 0 0 0 0,0 0 0 0 0,0-1 0 0 0,0 1 6 0 0,2-3 161 0 0,-2 3-142 0 0,0-2-1 0 0,1 2 1 0 0,0-1 0 0 0,0-1-1 0 0,-1 2 1 0 0,1-1-1 0 0,0 0 1 0 0,-1 0-1 0 0,2 0 1 0 0,-1 0 0 0 0,-1 1-1 0 0,1-1 1 0 0,1 0-19 0 0,0 2-28 0 0,-2-1 26 0 0,0 0 0 0 0,0 0 1 0 0,0 0-1 0 0,0 0 1 0 0,0 0-1 0 0,0 0 0 0 0,0 0 1 0 0,0 0-1 0 0,0 0 0 0 0,0 0 1 0 0,0 0-1 0 0,0 1 0 0 0,0-1 1 0 0,0 0-1 0 0,0 0 0 0 0,0 0 1 0 0,0 0-1 0 0,0 0 0 0 0,0 0 1 0 0,0 0-1 0 0,1 0 0 0 0,-1 0 1 0 0,0 0-1 0 0,0 0 0 0 0,0 0 1 0 0,0 0-1 0 0,0 0 1 0 0,0 0-1 0 0,0 0 0 0 0,0 0 1 0 0,0-1-1 0 0,0 1 0 0 0,0 0 1 0 0,1 0-1 0 0,-1 0 0 0 0,0 0 1 0 0,0 0-1 0 0,0 0 0 0 0,0 0 1 0 0,0 0-1 0 0,0 0 0 0 0,0 0 1 0 0,0 0-1 0 0,0 0 0 0 0,0 0 1 0 0,0 0-1 0 0,0 0 0 0 0,0-1 1 0 0,0 1-1 0 0,0 0 1 0 0,0 0-1 0 0,0 0 0 0 0,0 0 1 0 0,0 0-1 0 0,0 0 0 0 0,0 0 1 0 0,0 0-1 0 0,0 0 0 0 0,0 0 2 0 0,1-1 11 0 0,-1 1 0 0 0,0 0-1 0 0,0-1 1 0 0,0 0-1 0 0,0 1 1 0 0,0 0 0 0 0,1 0-1 0 0,-1-1 1 0 0,1 1 0 0 0,-1-1-1 0 0,0 1 1 0 0,1-1 0 0 0,-1 1-1 0 0,0 0 1 0 0,1 0-1 0 0,-1 0 1 0 0,1-1 0 0 0,-1 1-1 0 0,0 0-10 0 0,4-3 5 0 0,0 0 86 0 0,-4 2-99 0 0,1 1 1 0 0,0-1-1 0 0,0 1 0 0 0,-1-1 0 0 0,1 0 1 0 0,0 1-1 0 0,0 0 0 0 0,-1-1 0 0 0,1 1 1 0 0,0 0-1 0 0,-1-1 0 0 0,1 1 0 0 0,0 0 0 0 0,0 0 1 0 0,0 0 7 0 0,0 0 23 0 0,-1-1 1 0 0,0 1 0 0 0,1-1 0 0 0,0 1-1 0 0,-1-1 1 0 0,1 1 0 0 0,-1 0 0 0 0,0-1-1 0 0,1 0 1 0 0,-1 1 0 0 0,1-1-24 0 0,1-1 48 0 0,10-4-171 0 0,-10 4 126 0 0,1 0 0 0 0,0 0 0 0 0,-1 1 0 0 0,1-1 0 0 0,0 1 0 0 0,0-1 0 0 0,0 1 0 0 0,3 0-3 0 0,3-1-28 0 0,-6 1 33 0 0,-1 1 0 0 0,0-1 0 0 0,0 1 0 0 0,0-1 0 0 0,0 0 0 0 0,1 0 0 0 0,-1 0 0 0 0,0 0 0 0 0,0 0 0 0 0,0 0 0 0 0,0-1-5 0 0,0 1 5 0 0,-1 0-1 0 0,1 1 1 0 0,-1-1-1 0 0,0 0 1 0 0,0 1-1 0 0,1 0 1 0 0,-1 0-1 0 0,2-1-4 0 0,-2 1 4 0 0,0 0 0 0 0,1-1 1 0 0,-1 1-1 0 0,0-1 0 0 0,0 1 0 0 0,0 0 0 0 0,0-1 0 0 0,0 1 0 0 0,0-1 0 0 0,1 0-4 0 0,-2 1 1 0 0,1-1-1 0 0,0 0 0 0 0,-1 1 0 0 0,0 0 0 0 0,1-1 0 0 0,0 1 0 0 0,0-1 0 0 0,-1 1 0 0 0,1-1 0 0 0,0 1 0 0 0,0 0 1 0 0,-1 0-1 0 0,1 0 0 0 0,0 0 0 0 0,1-2-36 0 0,0 1 21 0 0,0 1 19 0 0,-1 0 0 0 0,0-1 0 0 0,0 1 0 0 0,1-1 0 0 0,-1 1-1 0 0,0 0 1 0 0,0-1 0 0 0,1 0-4 0 0,7-2-10 0 0,-2 0-54 0 0,-7 3 65 0 0,1-1-1 0 0,0 1 1 0 0,0-1 0 0 0,-1 1 0 0 0,2-1 0 0 0,-2 1-1 0 0,1 0 1 0 0,0 0 0 0 0,0 0-1 0 0,1 0 7 0 0,-1 0 0 0 0,-1 0 0 0 0,1 0 0 0 0,0-1 0 0 0,0 1-1 0 0,0 0 1 0 0,0-1 0 0 0,0 1 0 0 0,0 0 0 0 0,-1 0 0 0 0,1-1 0 0 0,0 1 0 0 0,0-1 0 0 0,-1 0-1 0 0,1 1 1 0 0,0-1 0 0 0,0 0 0 0 0,0 1-7 0 0,6-6 15 0 0,-5 6-1 0 0,-1-2 0 0 0,0 2 0 0 0,0-1-1 0 0,1 0 1 0 0,-1 0 0 0 0,2 0-14 0 0,6-4-43 0 0,-8 4 47 0 0,-1 1 0 0 0,1-1 0 0 0,0 1 0 0 0,0 0 0 0 0,0-1 0 0 0,0 1 1 0 0,-1-1-1 0 0,2 1 0 0 0,-1 0 0 0 0,-1-1 0 0 0,2 1 0 0 0,-2 0-4 0 0,3-1-16 0 0,-1 0 0 0 0,-1-2-1 0 0,1 2 1 0 0,0-1 0 0 0,-1 0 0 0 0,2-1 16 0 0,2 0 106 0 0,-1 1-43 0 0,0 0-137 0 0,-4 2 75 0 0,0 0 0 0 0,0 0 0 0 0,0 0-1 0 0,0 0 1 0 0,1 0 0 0 0,-1 0 0 0 0,0 0 0 0 0,0 0 0 0 0,1 0 0 0 0,-1 0 0 0 0,0 0-1 0 0,0 0 1 0 0,0-1 0 0 0,0 1 0 0 0,0 0 0 0 0,0 0 0 0 0,0 0 0 0 0,0 0 0 0 0,0 0-1 0 0,1 0 1 0 0,-1 0 0 0 0,0 0 0 0 0,0 0 0 0 0,0 0 0 0 0,0 0 0 0 0,0 0 0 0 0,1-1-1 0 0,-1 1 1 0 0,0 0 0 0 0,0 0 0 0 0,0-1 0 0 0,0 1 0 0 0,0 0-1 0 0,1-2-48 0 0,-1 3-3 0 0,-3 3 90 0 0,3-3-37 0 0,-1-1 0 0 0,0 1 0 0 0,1-1 0 0 0,-1 0 0 0 0,0 0 0 0 0,0 1 0 0 0,1-1 0 0 0,-1 1 0 0 0,0-1-2 0 0,-6 3 19 0 0,1 2-163 0 0,-3 1 126 0 0,1 1-1 0 0,-1-1 0 0 0,0 0 0 0 0,-1-1 1 0 0,-1 1 18 0 0,10-5 1 0 0,-2-1-43 0 0,0 2-1 0 0,1-1 1 0 0,-1 0-1 0 0,1 1 1 0 0,0-1-1 0 0,-2 2 43 0 0,3-2-12 0 0,1-1-1 0 0,0 0 1 0 0,-1 0 0 0 0,0 0-1 0 0,1 0 1 0 0,-1 1-1 0 0,1-1 1 0 0,0 0-1 0 0,-1 0 1 0 0,0 0-1 0 0,0 1 1 0 0,1-1-1 0 0,-1 0 13 0 0,-3 1-16 0 0,1-1-91 0 0,3 0 103 0 0,0 0 0 0 0,0 0 0 0 0,0 0 0 0 0,0 0 0 0 0,0 0 1 0 0,0 0-1 0 0,0 0 0 0 0,0 0 0 0 0,0 0 0 0 0,-1 0 0 0 0,1 0 0 0 0,0 0 1 0 0,0 0-1 0 0,0 0 0 0 0,0 0 0 0 0,0 0 0 0 0,0 0 0 0 0,0 0 1 0 0,0 0-1 0 0,0 0 0 0 0,-1 0 0 0 0,1 0 0 0 0,0 0 0 0 0,0 0 0 0 0,0 0 1 0 0,0 0-1 0 0,0 0 0 0 0,0 0 0 0 0,0 0 0 0 0,0 0 0 0 0,0 0 0 0 0,0 0 1 0 0,0 0-1 0 0,0 1 0 0 0,0-1 0 0 0,0 0 0 0 0,0 0 4 0 0,0-1 2 0 0,2-1 18 0 0,1 0 0 0 0,0-1 0 0 0,-1 1 0 0 0,1-3-20 0 0,0 2-12 0 0,0-1 1 0 0,1 1 0 0 0,-1-1 0 0 0,1 1-1 0 0,0-1 1 0 0,1 2 0 0 0,1-2 11 0 0,-6 3 1 0 0,1 1 6 0 0,0-1 0 0 0,-1 1-1 0 0,1 0 1 0 0,0-1 0 0 0,0 1-1 0 0,-1-1 1 0 0,1 1 0 0 0,0-1-1 0 0,-1 0 1 0 0,1 1 0 0 0,-1-1-1 0 0,1 1 1 0 0,-1-1 0 0 0,1 0-1 0 0,-1 0 1 0 0,0 0 0 0 0,0 0-1 0 0,1 1-6 0 0,-4 0 37 0 0,0 1 0 0 0,1 0-1 0 0,-1 0 1 0 0,0 1-37 0 0,-40 27-421 0 0,28-18 366 0 0,4-4-95 0 0,-7 4 150 0 0,10-8-23 0 0,2 1 0 0 0,-1 0 0 0 0,0 1 1 0 0,1 0-1 0 0,-5 4 23 0 0,9-7-70 0 0,4-2-83 0 0,2-1 120 0 0,-1-1 45 0 0,-1 2 0 0 0,1-2 0 0 0,-1 1 0 0 0,1-1 0 0 0,-1 1 0 0 0,0-1 0 0 0,1 1 0 0 0,-1-1 0 0 0,1-1-12 0 0,11-8 165 0 0,6-1 1 0 0,-9 4-54 0 0,0 1 0 0 0,9-4-112 0 0,-10 5-24 0 0,-9 4-7 0 0,2 2 0 0 0,-2-2-1 0 0,1 1 1 0 0,0 0 0 0 0,0 0 0 0 0,1 1 31 0 0,-3-1 8 0 0,1 1 0 0 0,0-1 0 0 0,0 1 0 0 0,-1-1 1 0 0,1 1-1 0 0,0 0 0 0 0,0-1 0 0 0,-1 0 0 0 0,2 0-8 0 0,-2 1-7 0 0,0 0 0 0 0,0-1 1 0 0,1 1-1 0 0,-1 0 0 0 0,1-1 0 0 0,0 1 0 0 0,-1 0 0 0 0,0 0 1 0 0,0 0-1 0 0,1-1 0 0 0,0 1 0 0 0,0 0 0 0 0,-1 0 1 0 0,0 0-1 0 0,1-1 0 0 0,0 1 7 0 0,-1 0 13 0 0,0 0 0 0 0,1 0 0 0 0,0 0 0 0 0,0-1 0 0 0,-1 1 0 0 0,0 0 1 0 0,1 0-1 0 0,0 0 0 0 0,-1 0 0 0 0,1-1 0 0 0,-1 1 0 0 0,0-1 0 0 0,1 1 0 0 0,-1-1 0 0 0,1 1 0 0 0,-1 0 1 0 0,0-1-14 0 0,1 0-6 0 0,-1 1 1 0 0,0 0 0 0 0,1 0 0 0 0,-1 0 0 0 0,0-1 0 0 0,1 1 0 0 0,-1-1 0 0 0,0 1 0 0 0,0 0 0 0 0,1-1-1 0 0,-1 1 1 0 0,1 0 0 0 0,-1 0 0 0 0,0 0 0 0 0,0 0 0 0 0,1 0 0 0 0,-1 0 0 0 0,1 0 0 0 0,-1 0 0 0 0,1 0-1 0 0,-1 0 1 0 0,0 0 0 0 0,1 0 5 0 0,0 0 3 0 0,-1 0 1 0 0,1-1-1 0 0,-1 1 0 0 0,0 0 1 0 0,0 0-1 0 0,0 0 0 0 0,1 0 0 0 0,-1 0 1 0 0,1-1-1 0 0,-1 1 0 0 0,0 0 1 0 0,0 0-1 0 0,0 0 0 0 0,1 0 0 0 0,-1 0 1 0 0,0-1-1 0 0,1 1 0 0 0,-1 0 0 0 0,0-1 1 0 0,1 1-1 0 0,-1-1 0 0 0,0 1 1 0 0,0 0-4 0 0,0 0 5 0 0,0-1 1 0 0,1 0-1 0 0,0 1 1 0 0,-1-1-1 0 0,1 1 1 0 0,-1 0-1 0 0,0 0 1 0 0,1-1-1 0 0,0 1 1 0 0,-1-1-6 0 0,6-2-85 0 0,-6 3 95 0 0,0 0 0 0 0,1 0 0 0 0,-1 0 1 0 0,1-1-1 0 0,-1 1 0 0 0,0 0 0 0 0,1-1 0 0 0,0 1 0 0 0,-1 0 0 0 0,1 0 1 0 0,-1 0-1 0 0,1-1 0 0 0,-1 1 0 0 0,1 0 0 0 0,0 0 0 0 0,-1 0 1 0 0,0 0-1 0 0,1 0 0 0 0,0 1-10 0 0,3-4-48 0 0,0 0-79 0 0,-1 0 220 0 0,-1-1-165 0 0,-2 4 73 0 0,0 1-1 0 0,0-1 0 0 0,0 0 0 0 0,0 0 0 0 0,0 0 0 0 0,0 0 0 0 0,0 0 0 0 0,0 0 0 0 0,0 0 0 0 0,0 0 0 0 0,0 0 0 0 0,0 0 0 0 0,0 0 0 0 0,0 0 0 0 0,0 0 0 0 0,0 0 0 0 0,0 0 1 0 0,0 0-1 0 0,0 0 0 0 0,0 0 0 0 0,0 0 0 0 0,0 0 0 0 0,0 0 0 0 0,0 0 0 0 0,0 1 0 0 0,0-1 0 0 0,0 0 0 0 0,0 0 0 0 0,0 0 0 0 0,0 0 0 0 0,0 0 0 0 0,0 0 0 0 0,0 0 0 0 0,0 0 1 0 0,1 0-1 0 0,-1 0 0 0 0,0 0 0 0 0,0 0 0 0 0,0 0 0 0 0,0 0 0 0 0,0 0 0 0 0,0 0 0 0 0,0 0 0 0 0,0 0 0 0 0,0 0 0 0 0,0 0 0 0 0,0 0 0 0 0,0 0 0 0 0,0 0 0 0 0,0 0 0 0 0,0 0 1 0 0,0 0-1 0 0,0 0 0 0 0,0 0 0 0 0,0 0 0 0 0,0 0 0 0 0,0 0 0 0 0,1 0 0 0 0,-1 0 0 0 0,0 0 0 0 0,0 0 0 0 0,0 0 0 0 0,0 0 0 0 0,0 0 0 0 0,0 0 0 0 0,0-1 0 0 0,0 1 0 0 0,0 0 1 0 0,0 0-1 0 0,0 0 2 0 0,0 0 1 0 0,0 0-1 0 0,0 0 1 0 0,0 0 0 0 0,0 0-1 0 0,0 0 1 0 0,0 0-1 0 0,0 0 1 0 0,0 0-1 0 0,0 0 1 0 0,0 0 0 0 0,0 0-1 0 0,0 0 1 0 0,0 0-1 0 0,0 0 1 0 0,0 0 0 0 0,-1 0-1 0 0,1 0 1 0 0,0 0-1 0 0,0 0 1 0 0,0 0-1 0 0,0 0 1 0 0,0 0 0 0 0,0 0-1 0 0,0 0 1 0 0,0 0-1 0 0,0 0 1 0 0,0 0 0 0 0,0 0-1 0 0,0 0 1 0 0,0 0-1 0 0,0 0 1 0 0,0 0-1 0 0,0 0 1 0 0,0 0 0 0 0,0 0-1 0 0,0 0 1 0 0,0 0-1 0 0,0 0 1 0 0,0 0 0 0 0,0 0-1 0 0,0 0 1 0 0,0 0-1 0 0,0 0 1 0 0,0 0 0 0 0,0 0-1 0 0,-1 0 1 0 0,1 0-1 0 0,0 0 1 0 0,0 0-1 0 0,0 0 1 0 0,0 0 0 0 0,0 0-1 0 0,0 0 1 0 0,0 0-1 0 0,0 0 1 0 0,0 0 0 0 0,0 0-1 0 0,0 0 1 0 0,0 0-1 0 0,0 0 1 0 0,0 0-1 0 0,0 0 1 0 0,0 0 0 0 0,0 0-3 0 0,0 1 8 0 0,1-2-39 0 0,-2-1 33 0 0,1 2-1 0 0,0 0-1 0 0,0 0 0 0 0,0 0 1 0 0,0 0-1 0 0,0 0 1 0 0,0 0-1 0 0,0 0 1 0 0,0 0-1 0 0,0 0 0 0 0,0 0 1 0 0,0 0-1 0 0,0 0 1 0 0,0 0-1 0 0,0 0 1 0 0,0 0-1 0 0,0 0 0 0 0,0 0 1 0 0,0 0-1 0 0,0 0 1 0 0,0 0-1 0 0,0 0 1 0 0,0 0-1 0 0,0 0 0 0 0,0 0 1 0 0,0 0-1 0 0,0 0 1 0 0,0 0-1 0 0,0 0 1 0 0,0 0-1 0 0,0 0 0 0 0,0 0 1 0 0,0 0-1 0 0,0 0 1 0 0,0 0-1 0 0,0 0 1 0 0,0 0-1 0 0,0 0 0 0 0,0 0 1 0 0,0 0-1 0 0,0 0 1 0 0,0 0-1 0 0,0 0 1 0 0,0 0-1 0 0,0 0 0 0 0,0 0 1 0 0,0 0-1 0 0,0 0 1 0 0,0 0-1 0 0,0 0 1 0 0,0 0-1 0 0,0 0 0 0 0,0 0-7 0 0,1 0-1 0 0,-1 0 1 0 0,0 0 0 0 0,1 0 0 0 0,-1 0-1 0 0,0-1 1 0 0,1 1 0 0 0,-1 0 0 0 0,0 0-1 0 0,0 0 1 0 0,0-1 0 0 0,0 1 0 0 0,0 0-1 0 0,1-1 1 0 0,-1 1 0 0 0,0 0 0 0 0,0 0-1 0 0,0 0 1 0 0,1 0 0 0 0,-1 0-1 0 0,0-1 8 0 0,0 1 4 0 0,0 0-1 0 0,0-1 0 0 0,0 1 0 0 0,0 0 0 0 0,1 0 0 0 0,-1 0 0 0 0,0 0 0 0 0,0 0 0 0 0,0 0 0 0 0,0-1 0 0 0,0 1 0 0 0,0 0 0 0 0,0 0 0 0 0,0 0 0 0 0,0 0 0 0 0,1-1 0 0 0,-1 1 0 0 0,0 0 0 0 0,0 0 0 0 0,0 0 0 0 0,1 0 0 0 0,-1 0 1 0 0,0 0-1 0 0,0-1 0 0 0,0 1 0 0 0,0 0 0 0 0,0 0 0 0 0,1 0 0 0 0,-1 0 0 0 0,0 0 0 0 0,0 0 0 0 0,1 0 0 0 0,-1 0 0 0 0,0 0 0 0 0,0 0 0 0 0,1 0 0 0 0,-1 1 0 0 0,0-1 0 0 0,0 0 0 0 0,0 0 0 0 0,0 0 0 0 0,0 0 0 0 0,0 0 0 0 0,1 0 1 0 0,-1 1-1 0 0,0-1 0 0 0,0 0-3 0 0,0 0-3 0 0,0 0 1 0 0,0 0 0 0 0,0 0 0 0 0,0 0 0 0 0,0 0-1 0 0,0 0 1 0 0,0-1 0 0 0,0 1 0 0 0,0 0 0 0 0,1 0 0 0 0,-1 0-1 0 0,0 0 1 0 0,0 0 0 0 0,0 0 0 0 0,0 0 0 0 0,0 0-1 0 0,0 0 1 0 0,0 0 0 0 0,0 0 0 0 0,0 0 0 0 0,0 0-1 0 0,0 0 1 0 0,0 0 0 0 0,0 0 0 0 0,0 0 0 0 0,0-1-1 0 0,0 1 1 0 0,0 0 0 0 0,0 0 0 0 0,0 0 0 0 0,0 0-1 0 0,0 0 1 0 0,1 0 0 0 0,-1 0 0 0 0,0 0 0 0 0,0 0 0 0 0,0 0-1 0 0,0 0 1 0 0,0 0 0 0 0,0 0 0 0 0,0 0 0 0 0,0 0-1 0 0,0 0 1 0 0,0 0 0 0 0,0 0 0 0 0,0 0 0 0 0,0 0-1 0 0,0 0 1 0 0,0 0 0 0 0,0 0 0 0 0,0 0 0 0 0,0 0-1 0 0,0 0 1 0 0,0 1 0 0 0,0-1 0 0 0,0 0 0 0 0,0 0 0 0 0,0 0-1 0 0,0 0 3 0 0,0-1-25 0 0,1 1-21 0 0,-1 0 49 0 0,0 0-1 0 0,0 0 1 0 0,0 0 0 0 0,0 0-1 0 0,0 0 1 0 0,0 0 0 0 0,0 0-1 0 0,0 0 1 0 0,0 0-1 0 0,0 0 1 0 0,0 0 0 0 0,0 0-1 0 0,0 0 1 0 0,0 0 0 0 0,1 0-1 0 0,-1-1 1 0 0,0 1 0 0 0,0 0-1 0 0,0 0 1 0 0,0 0-1 0 0,0 0 1 0 0,0 0 0 0 0,0 0-1 0 0,0 0 1 0 0,0 0 0 0 0,0 0-1 0 0,0 0 1 0 0,0 0 0 0 0,0 0-1 0 0,0 0 1 0 0,0 0-1 0 0,0 0 1 0 0,0 0 0 0 0,0 0-1 0 0,0 1 1 0 0,0-1 0 0 0,0 0-1 0 0,0 0 1 0 0,0 0 0 0 0,0 0-1 0 0,0 0 1 0 0,0 0-1 0 0,1 0 1 0 0,-1 0 0 0 0,0 0-1 0 0,0 0 1 0 0,0 0 0 0 0,0 0-1 0 0,0 0 1 0 0,0 0-1 0 0,0 0 1 0 0,0 0 0 0 0,0 0-1 0 0,0 0 1 0 0,0 0 0 0 0,0 0-1 0 0,0 0 1 0 0,0 0 0 0 0,0 0-1 0 0,0 0 1 0 0,0 0-1 0 0,0 0 1 0 0,0 0 0 0 0,0 0-1 0 0,0 0 1 0 0,0 1 0 0 0,0-1-3 0 0,4-3-79 0 0,0 0 146 0 0,-4 3-65 0 0,0 0 0 0 0,0 0 0 0 0,0 0 0 0 0,0 0 0 0 0,1 0-1 0 0,-1 0 1 0 0,0 0 0 0 0,0 0 0 0 0,0 0 0 0 0,0 0 0 0 0,0 0-1 0 0,0 0 1 0 0,0 0 0 0 0,0 0 0 0 0,0 0 0 0 0,1 0 0 0 0,-1 0-1 0 0,0 0 1 0 0,0 0 0 0 0,0 0 0 0 0,0 0 0 0 0,0 0-1 0 0,0 0 1 0 0,0 0 0 0 0,0 0 0 0 0,0 0 0 0 0,0 0 0 0 0,0 0-1 0 0,0 0 1 0 0,0 0 0 0 0,0 0 0 0 0,0 0 0 0 0,0-1 0 0 0,0 1-1 0 0,0 0 1 0 0,0 0 0 0 0,0 0 0 0 0,0 0 0 0 0,0 0 0 0 0,0 0-1 0 0,0 0 1 0 0,0 0 0 0 0,0 0 0 0 0,0-1-2 0 0,0 1 52 0 0,0 2-68 0 0,0-2 14 0 0,0 0 1 0 0,0 0-1 0 0,0 0 0 0 0,0 0 1 0 0,0 0-1 0 0,0 0 1 0 0,0 0-1 0 0,0 0 1 0 0,0 0-1 0 0,0 0 1 0 0,0 0-1 0 0,0 0 0 0 0,0 0 1 0 0,0 0-1 0 0,0 0 1 0 0,0-1-1 0 0,0 1 1 0 0,1 0-1 0 0,-1 0 0 0 0,0 0 1 0 0,0 0-1 0 0,0 0 1 0 0,0 0-1 0 0,0 0 1 0 0,0 0-1 0 0,0 0 1 0 0,0 0-1 0 0,0 0 0 0 0,0 0 1 0 0,0 0-1 0 0,0 0 1 0 0,0 0-1 0 0,0 0 1 0 0,0 0-1 0 0,0 0 0 0 0,0 0 1 0 0,0 0-1 0 0,0 0 1 0 0,0 0-1 0 0,1 0 1 0 0,-1 0-1 0 0,0 0 0 0 0,0 0 1 0 0,0 0-1 0 0,0 0 1 0 0,0 0-1 0 0,0 0 1 0 0,0 0-1 0 0,0 0 1 0 0,0 1-1 0 0,0-1 0 0 0,0 0 1 0 0,0 0-1 0 0,0 0 1 0 0,0 0-1 0 0,0 0 1 0 0,0 0 1 0 0,6 0 6 0 0,-2-3 5 0 0,-3 3-10 0 0,-1 0 0 0 0,0 0 0 0 0,0 0-1 0 0,0 0 1 0 0,1 0 0 0 0,-1-1 0 0 0,1 1-1 0 0,-1 0 1 0 0,0-1 0 0 0,1 1 0 0 0,-1 0 0 0 0,0 0-1 0 0,0 0 1 0 0,0-1 0 0 0,0 1 0 0 0,0 0-1 0 0,1-1 0 0 0,-1 1 2 0 0,0 0-1 0 0,0-1 0 0 0,0 1 1 0 0,0 0-1 0 0,0 0 0 0 0,0 0 1 0 0,0 0-1 0 0,0 0 0 0 0,0 0 1 0 0,0 0-1 0 0,0 0 0 0 0,0 0 1 0 0,0 0-1 0 0,0 0 0 0 0,0 0 1 0 0,0 0-1 0 0,1 0 0 0 0,-1-1 1 0 0,0 1-1 0 0,0 0 0 0 0,0 0 1 0 0,0 0-1 0 0,0 0 0 0 0,0 0 1 0 0,0 0-1 0 0,0 0 1 0 0,0 0-1 0 0,0 0 0 0 0,0 0 1 0 0,0 0-1 0 0,0 0 0 0 0,0 0 1 0 0,0 0-1 0 0,0 0 0 0 0,1 0 1 0 0,-1 0-1 0 0,0 0 0 0 0,0 0 1 0 0,0 0-1 0 0,0 0 0 0 0,0 0 1 0 0,1 0-1 0 0,-1 0-1 0 0,0 1 56 0 0,1 0-41 0 0,-1 0 0 0 0,0 0 0 0 0,1-1 0 0 0,-1 1 0 0 0,1 0 0 0 0,-1 0 0 0 0,1 0 1 0 0,-1 0-1 0 0,0-1 0 0 0,0 2 0 0 0,0-1 0 0 0,0-1 0 0 0,0 2 0 0 0,0-2 0 0 0,0 1 0 0 0,0 0 1 0 0,0 0-1 0 0,0 1-15 0 0,-1-1 10 0 0,1 1 0 0 0,-1-2 0 0 0,1 2 0 0 0,0-1-1 0 0,0 1 1 0 0,0-1 0 0 0,0 1 0 0 0,0-1 0 0 0,0 1 0 0 0,1-1 0 0 0,-1 0 0 0 0,1 1 0 0 0,-1-1 0 0 0,0 0 0 0 0,1 1-10 0 0,1 3-140 0 0,-2-5 144 0 0,1 1-1 0 0,-1 0 0 0 0,1 0 0 0 0,-1-1 0 0 0,0 1 0 0 0,0 0 1 0 0,0-1-1 0 0,1 0 0 0 0,0 1 0 0 0,-1 0-3 0 0,1 0 3 0 0,-1-1 0 0 0,1 2 0 0 0,0-2 0 0 0,-1 1 0 0 0,0 0 0 0 0,1 0 0 0 0,-1 0 0 0 0,1 0 0 0 0,-1 0 0 0 0,0 0-1 0 0,1 0 1 0 0,-1 0 0 0 0,0 1-3 0 0,0 0 1 0 0,0-1-1 0 0,0 1 1 0 0,1-1-1 0 0,-1 1 1 0 0,1-1-1 0 0,-1 1 0 0 0,3 1 92 0 0,-3-3-88 0 0,0 1 0 0 0,0 0 0 0 0,0-1 0 0 0,1 0-1 0 0,-1 0 1 0 0,0 1 0 0 0,1-1 0 0 0,-1 1 0 0 0,0 0-1 0 0,0-1 1 0 0,0 0 0 0 0,1 0 0 0 0,-1 1 0 0 0,0 0-1 0 0,0-1 1 0 0,0 0 0 0 0,0 1 0 0 0,0-1 0 0 0,0 1-1 0 0,0 0-3 0 0,0-1 9 0 0,0 1 0 0 0,0 0 0 0 0,0 0-1 0 0,0 0 1 0 0,0 0 0 0 0,0 0 0 0 0,0 0-1 0 0,0 0 1 0 0,1-1 0 0 0,-1 1 0 0 0,1 0-1 0 0,-1-1 1 0 0,0 2-9 0 0,1-1 8 0 0,0 0-1 0 0,0 1 0 0 0,-1-2 0 0 0,0 2 1 0 0,0-2-1 0 0,1 2 0 0 0,-1-1 0 0 0,1 1-7 0 0,-1 2 9 0 0,1 0 0 0 0,-1 1 0 0 0,1-1 0 0 0,0 1 0 0 0,0 0-9 0 0,3 11 23 0 0,-3-15-14 0 0,-1 0 0 0 0,1-1 0 0 0,0 2-1 0 0,-1-1 1 0 0,0-1 0 0 0,1 1 0 0 0,0 0-1 0 0,0-1 1 0 0,-1 1 0 0 0,1-1-1 0 0,0 1 1 0 0,-1 0 0 0 0,1-1-9 0 0,1 0-121 0 0,-2 0 155 0 0,1 3 112 0 0,-8-21-168 0 0,6 14 15 0 0,0 1 0 0 0,-1 0 1 0 0,1 0-1 0 0,-1 0 0 0 0,0 0 0 0 0,0 0 0 0 0,0 1 0 0 0,-2-3 7 0 0,3 4 14 0 0,1 1-1 0 0,-1 0 1 0 0,0-1-1 0 0,1 1 1 0 0,-2-1-1 0 0,1 1 1 0 0,1 0-1 0 0,-1 0 1 0 0,0-1-14 0 0,-7-3 3 0 0,7 4-3 0 0,1-1 1 0 0,-2 1 0 0 0,2-1 0 0 0,-2 0-1 0 0,1 1 1 0 0,0 0 0 0 0,0 0-1 0 0,0-1 1 0 0,0 1 0 0 0,0 0 0 0 0,-1-1-1 0 0,1 1 1 0 0,0 0 0 0 0,0 0 0 0 0,-1 0-1 0 0,-4 1 14 0 0,1 0-1 0 0,-1-1 1 0 0,1 2-14 0 0,0-1 52 0 0,2 0-60 0 0,-1 0 0 0 0,0 0 1 0 0,1 1-1 0 0,-1-1 0 0 0,0 0 1 0 0,1 2-1 0 0,0-2 1 0 0,-1 1-1 0 0,-1 3 8 0 0,-1-1 36 0 0,2 0-1 0 0,0 1 1 0 0,-1 0-1 0 0,2-1 1 0 0,-4 6-36 0 0,4-6 0 0 0,0 1 0 0 0,1-1 0 0 0,-1 1 1 0 0,1 0-1 0 0,1 0 0 0 0,-1 0 0 0 0,0 0 0 0 0,1 4 0 0 0,0-8 5 0 0,1 1-9 0 0,-1 0 1 0 0,1-1-1 0 0,0 1 1 0 0,-1 0-1 0 0,1 0 1 0 0,0-1-1 0 0,1 2 4 0 0,-1-3 2 0 0,0 1 0 0 0,0 0 0 0 0,0-1 0 0 0,1 1 0 0 0,-1-1-1 0 0,0 0 1 0 0,1 1 0 0 0,-1 0 0 0 0,0-1 0 0 0,0 0 0 0 0,0 0 0 0 0,1 1 0 0 0,-1-1-1 0 0,1 1 1 0 0,0-1 0 0 0,-1 1 0 0 0,0-1 0 0 0,0 0 0 0 0,1 0 0 0 0,0 0 0 0 0,-1 0 0 0 0,0 1-1 0 0,1-1 1 0 0,-1 0 0 0 0,1 0 0 0 0,0 1 0 0 0,-1-1-2 0 0,1 0-1 0 0,0 0 1 0 0,0 0-1 0 0,-1 0 0 0 0,1 0 0 0 0,0 0 1 0 0,-1 0-1 0 0,1 0 0 0 0,0 0 1 0 0,0-1-1 0 0,-1 1 0 0 0,1 0 1 0 0,0-1-1 0 0,0 1 0 0 0,-1 0 1 0 0,1 0-1 0 0,-1 0 0 0 0,1-1 1 0 0,-1 0-1 0 0,1 1 0 0 0,0-1 1 0 0,-1 1-1 0 0,1 0 0 0 0,-1-1 1 0 0,1 0-1 0 0,-1 1 0 0 0,1 0 1 0 0,-1-1-1 0 0,0 0 0 0 0,0 0 1 0 0,1 1-1 0 0,1-5-4 0 0,1 1-1 0 0,-2 0 0 0 0,1-1 1 0 0,0-2 5 0 0,0 1 3 0 0,0 2 0 0 0,-1-1 0 0 0,1 0 0 0 0,-1 0 0 0 0,-1 1 0 0 0,1-1-1 0 0,0 0 1 0 0,-1 0 0 0 0,0 0 0 0 0,0 0 0 0 0,-1-3-3 0 0,1 8 3 0 0,0-1 0 0 0,0 0 0 0 0,0 1 0 0 0,0-1 0 0 0,0 1 0 0 0,-1 0 0 0 0,1 0 0 0 0,0-1-1 0 0,0 1 1 0 0,0-1 0 0 0,0 1 0 0 0,0 0 0 0 0,-1 0 0 0 0,1-1 0 0 0,0 1 0 0 0,-1-1 0 0 0,1 1 0 0 0,-1 0 0 0 0,1-1 0 0 0,0 1-1 0 0,0 0 1 0 0,-1 0-3 0 0,1 0 5 0 0,-1 0-1 0 0,1 0 1 0 0,0 0-1 0 0,0 0 1 0 0,-1 0-1 0 0,1 0 1 0 0,-1 0-1 0 0,1 0 0 0 0,-1 0 1 0 0,1 0-1 0 0,0 0 1 0 0,0 0-1 0 0,-1 0 1 0 0,1 0-1 0 0,-1 0 1 0 0,1 0-1 0 0,-1 1 1 0 0,1-1-1 0 0,0 0-4 0 0,-2 2-3 0 0,-1 0 1 0 0,1-1-1 0 0,1 1 1 0 0,-1 1-1 0 0,0-1 1 0 0,-1 1 2 0 0,0 2-34 0 0,-1 1 1 0 0,0 0 0 0 0,1 1-1 0 0,-2 3 34 0 0,-8 28-57 0 0,5-17 41 0 0,-2 7 145 0 0,1 4-129 0 0,7-22 20 0 0,-1-1 0 0 0,2 1 0 0 0,0-1 0 0 0,0 1 0 0 0,1 5-20 0 0,0-12-7 0 0,0 0-1 0 0,1-1 1 0 0,-1 1-1 0 0,0 0 1 0 0,1-1-1 0 0,0 1 1 0 0,0 1 7 0 0,0-3-1 0 0,-1 0-1 0 0,1 0 1 0 0,-1 0 0 0 0,0-1 0 0 0,1 1 0 0 0,0 0 0 0 0,-1-1 0 0 0,0 1-1 0 0,1 0 1 0 0,0 0 0 0 0,0-1 0 0 0,-1 0 0 0 0,1 1 0 0 0,0 0 0 0 0,0-1-1 0 0,-1 1 1 0 0,1-1 0 0 0,0 0 0 0 0,0 1 0 0 0,0-1 0 0 0,0 0 0 0 0,-1 1-1 0 0,1-1 1 0 0,1 0 1 0 0,-1 0 6 0 0,0 0 0 0 0,-1 0-1 0 0,1 0 1 0 0,0 0 0 0 0,0-1 0 0 0,-1 1 0 0 0,1 0-1 0 0,0-1 1 0 0,0 1 0 0 0,0 0 0 0 0,0 0-1 0 0,-1-1 1 0 0,1 1 0 0 0,-1-1 0 0 0,1 0-1 0 0,0 1 1 0 0,-1 0 0 0 0,1-1 0 0 0,0 0-1 0 0,0 0-5 0 0,1-2-3 0 0,1-1 1 0 0,-1 1-1 0 0,1-3 3 0 0,1 0-1 0 0,8-14 25 0 0,-2-1 0 0 0,5-10-24 0 0,15-44 62 0 0,-20 47-59 0 0,1-3 17 0 0,1-12-20 0 0,-11 42 2 0 0,-1 1 1 0 0,0 0-1 0 0,0 0 1 0 0,0 0-1 0 0,0 0 1 0 0,0 0-1 0 0,0 0 1 0 0,0 0-1 0 0,0 0 1 0 0,0 0-1 0 0,0 0 0 0 0,0 0 1 0 0,0 0-1 0 0,0 0 1 0 0,0 0-1 0 0,0 0 1 0 0,0 0-1 0 0,0 0 1 0 0,0 0-1 0 0,0 0 1 0 0,0 0-1 0 0,0 0 1 0 0,0 0-1 0 0,0 0 0 0 0,0 0 1 0 0,0 0-1 0 0,0-1 1 0 0,0 1-1 0 0,0 0 1 0 0,0 0-1 0 0,0 0 1 0 0,0 0-1 0 0,0 0 1 0 0,0 0-1 0 0,0 0 1 0 0,0 0-1 0 0,0 0 0 0 0,-1 0 1 0 0,1 0-1 0 0,0 0 1 0 0,0 0-1 0 0,0 0 1 0 0,0 0-1 0 0,0-1 1 0 0,0 1-1 0 0,0 0 1 0 0,0 0-1 0 0,0 0 1 0 0,0 0-3 0 0,-4 2 1 0 0,-2 4-36 0 0,-1 3 40 0 0,0 0 0 0 0,1 0 0 0 0,0 1 0 0 0,-1 2-5 0 0,-19 42-23 0 0,22-46 10 0 0,-8 20 29 0 0,1-1 1 0 0,1 2-1 0 0,2 0 1 0 0,0 0-1 0 0,1 6-16 0 0,7-35 5 0 0,-3 27 47 0 0,3-24-46 0 0,-1 0 0 0 0,2 0-1 0 0,-1 0 1 0 0,0 0-1 0 0,1 0 1 0 0,0 0-1 0 0,0 1-5 0 0,-1-3 1 0 0,0 0 0 0 0,1 0 0 0 0,-1-1-1 0 0,0 1 1 0 0,0 0 0 0 0,0-1 0 0 0,1 1-1 0 0,0-1 1 0 0,-1 1 0 0 0,1 0 0 0 0,-1-1 0 0 0,1 1-1 0 0,0-1-1 0 0,-1 0 1 0 0,0 0 0 0 0,1 1-1 0 0,-1-1 1 0 0,0 0 0 0 0,0 0-1 0 0,1 0 1 0 0,-1 0 0 0 0,1 1 0 0 0,-1-1-1 0 0,0 0 1 0 0,0 0 0 0 0,1 0-1 0 0,-1 0 1 0 0,1 0 0 0 0,-1 0-1 0 0,1 0 1 0 0,-1-1 0 0 0,1 1-6 0 0,0-1 0 0 0,0 1 0 0 0,0-1-1 0 0,0 1 1 0 0,0 0 0 0 0,0-1 0 0 0,0 0 0 0 0,0 1 0 0 0,0-1-1 0 0,-1 0 1 0 0,1 0 0 0 0,0 1 0 0 0,0-2 0 0 0,-1 1 6 0 0,7-8 6 0 0,-1 0 0 0 0,0-2 1 0 0,-1 1-1 0 0,2-3-6 0 0,15-44 140 0 0,-19 50-108 0 0,14-46-180 0 0,2-18 148 0 0,-18 68 4 0 0,0 1 0 0 0,0 1-1 0 0,-1-1 0 0 0,0 1 1 0 0,0-1-1 0 0,1 0 1 0 0,-1 1-1 0 0,0-1 0 0 0,0 0 1 0 0,0 1-1 0 0,0-1 0 0 0,-1 0 1 0 0,1 1-1 0 0,0-1-3 0 0,0 1-2 0 0,0 1-1 0 0,0 0 1 0 0,0 0 0 0 0,0-1 0 0 0,0 1-1 0 0,-1 0 1 0 0,1 0 0 0 0,0 0-1 0 0,0-1 1 0 0,0 1 0 0 0,0 0-1 0 0,-1 0 1 0 0,1 0 0 0 0,0 0-1 0 0,0 0 1 0 0,0 0 0 0 0,-1 0 0 0 0,1 0-1 0 0,0 0 1 0 0,0 0 0 0 0,0 0-1 0 0,0 0 1 0 0,0 0 0 0 0,0 0-1 0 0,-1 0 1 0 0,1 0 0 0 0,0 0 0 0 0,0 0-1 0 0,-1 0 1 0 0,1 0 0 0 0,0 0-1 0 0,0 0 1 0 0,0 0 0 0 0,0 0-1 0 0,0 0 1 0 0,0 0 0 0 0,-1 0 0 0 0,1 0-1 0 0,0 0 1 0 0,0 0 0 0 0,0 0-1 0 0,-1 0 1 0 0,1 0 2 0 0,-7 6-81 0 0,1 1 78 0 0,0 1 1 0 0,0 0-1 0 0,1-1 1 0 0,0 3 2 0 0,-17 34-18 0 0,8-17 14 0 0,9-16 32 0 0,0 0 0 0 0,1 1-1 0 0,-1-1 1 0 0,2 1 0 0 0,0-1 0 0 0,-1 10-28 0 0,3-20-6 0 0,1 1-1 0 0,0-2 1 0 0,0 2 0 0 0,0-2 0 0 0,0 2 0 0 0,0-1 0 0 0,0 0 0 0 0,0 1 0 0 0,0-2 0 0 0,0 2 0 0 0,1-2 0 0 0,-1 2-1 0 0,1-1 1 0 0,0 1 6 0 0,-1-2 1 0 0,0 0 0 0 0,0 0 0 0 0,0 0-1 0 0,0 0 1 0 0,0 0 0 0 0,0 0-1 0 0,0 0 1 0 0,1 0 0 0 0,-1 0 0 0 0,0 0-1 0 0,0 0 1 0 0,0 0 0 0 0,0 0 0 0 0,1 0-1 0 0,-1 0 1 0 0,0 0 0 0 0,0 0-1 0 0,0 0 1 0 0,0 0 0 0 0,0 0 0 0 0,0 0-1 0 0,0 0 1 0 0,0 0 0 0 0,1 0 0 0 0,-1 0-1 0 0,0 0 1 0 0,0 0 0 0 0,0 0-1 0 0,1 0 1 0 0,-1 0 0 0 0,0 0 0 0 0,0 0-1 0 0,0 0 1 0 0,0 0 0 0 0,1 0 0 0 0,-1-1-1 0 0,0 1 1 0 0,0 0 0 0 0,0 0-1 0 0,0 0 1 0 0,0 0 0 0 0,0-1-1 0 0,5-5 31 0 0,-4 4-31 0 0,3-3-5 0 0,0-1 1 0 0,-1 1 0 0 0,1 0-1 0 0,-2-1 1 0 0,1 0 0 0 0,0-2 4 0 0,3-12 57 0 0,1-5-57 0 0,-6 22 3 0 0,6-24-46 0 0,-2 0-1 0 0,0 1 1 0 0,-1-24 43 0 0,-5 39 28 0 0,0 8-35 0 0,1 3 6 0 0,0 0 0 0 0,-1 0 0 0 0,1 0 1 0 0,0 0-1 0 0,0 0 0 0 0,0-1 1 0 0,0 1-1 0 0,0 0 0 0 0,0 0 1 0 0,0 0-1 0 0,0 0 0 0 0,0 0 1 0 0,0 0-1 0 0,0 0 0 0 0,0 0 1 0 0,0 0-1 0 0,0 0 0 0 0,0 0 0 0 0,0 0 1 0 0,0 0-1 0 0,-1 0 0 0 0,1 0 1 0 0,0 0-1 0 0,0 0 0 0 0,0 0 1 0 0,0 0-1 0 0,0 0 0 0 0,0 1 1 0 0,0-1-1 0 0,-1 0 0 0 0,1 0 1 0 0,0 0-1 0 0,0 0 0 0 0,0 0 0 0 0,0 0 1 0 0,0 0-1 0 0,0 0 0 0 0,0 0 1 0 0,0 0-1 0 0,0 1 1 0 0,-2 1-32 0 0,0 1 0 0 0,0-1 1 0 0,-1 1-1 0 0,2 0 0 0 0,-1-1 1 0 0,0 1-1 0 0,0 2 32 0 0,-7 24 90 0 0,6-20-67 0 0,-7 19-37 0 0,5-13 8 0 0,-1 1 1 0 0,2-1-1 0 0,0 1 1 0 0,1 2 5 0 0,3-16-2 0 0,0-1 1 0 0,0 1 0 0 0,0 0 0 0 0,0-1-1 0 0,0 1 1 0 0,0-1 0 0 0,1 1 0 0 0,-1-1-1 0 0,0 1 2 0 0,0-1-4 0 0,1-1 0 0 0,-1 0 0 0 0,0 1 0 0 0,0-1 0 0 0,0 0 0 0 0,1 0 0 0 0,-1 0 0 0 0,0 0 0 0 0,0 1 0 0 0,0-1 0 0 0,0 0 0 0 0,0 1 0 0 0,0-1 0 0 0,1 0 0 0 0,-1 0 0 0 0,0 0 0 0 0,1 1 0 0 0,-1-1 0 0 0,1 0 0 0 0,-1 0 0 0 0,0 0 4 0 0,0 0 1 0 0,1 0 0 0 0,-1 0-1 0 0,1 0 1 0 0,0 0 0 0 0,-1 0-1 0 0,0 0 1 0 0,1 0-1 0 0,-1-1 1 0 0,1 1 0 0 0,-1 0-1 0 0,0 0 1 0 0,1-1-1 0 0,-1 1 1 0 0,1 0 0 0 0,-1-1-1 0 0,1 1 1 0 0,-1 0 0 0 0,0 0-1 0 0,6-5 5 0 0,0-1 1 0 0,2-2-6 0 0,-3 2-4 0 0,1 1-1 0 0,5-5 5 0 0,-4 4-6 0 0,-6 5 9 0 0,2-1 1 0 0,-2 1-1 0 0,1-1 1 0 0,0 1-1 0 0,0 0 1 0 0,0 0-1 0 0,-1 0 1 0 0,3-1-4 0 0,-2 2 44 0 0,-1 0-55 0 0,0-1-1 0 0,-1 1 1 0 0,1 0-1 0 0,0-1 0 0 0,0 1 1 0 0,-1 0-1 0 0,1 0 1 0 0,0 0-1 0 0,0 0 1 0 0,0 0 11 0 0,-1 0-4 0 0,0 0-1 0 0,0 0 1 0 0,0 0 0 0 0,0 0 0 0 0,0 0 0 0 0,1 0-1 0 0,-1 1 1 0 0,0-1 0 0 0,0 0 0 0 0,0 0-1 0 0,0 0 1 0 0,0 0 0 0 0,0 0 0 0 0,0 0-1 0 0,0 0 1 0 0,0 1 0 0 0,0-1 0 0 0,0 0-1 0 0,0 0 1 0 0,0 0 0 0 0,0 0 0 0 0,0 0-1 0 0,0 0 1 0 0,0 0 0 0 0,0 0 0 0 0,0 0-1 0 0,0 0 5 0 0,-1 6 16 0 0,0-1-16 0 0,-2-1 0 0 0,0 0-1 0 0,1 1 1 0 0,-1-1-1 0 0,0 0 1 0 0,-2 2 0 0 0,-8 14-36 0 0,-5 11 45 0 0,7-10 34 0 0,-10 14-43 0 0,13-23-28 0 0,0 0 0 0 0,1 1 0 0 0,1 0 0 0 0,-3 8 28 0 0,-11 27-113 0 0,-3 5 22 0 0,14-31 19 0 0,5-11 54 0 0,0 0-1 0 0,1 0 1 0 0,-1 0-1 0 0,0 10 19 0 0,4-19-38 0 0,0 0 0 0 0,-1 0 0 0 0,0 0 0 0 0,1 0 1 0 0,0 1-1 0 0,-1-1 0 0 0,-1-1 0 0 0,2 1 0 0 0,-1 1 0 0 0,0-2 0 0 0,-1 1 0 0 0,1 0 0 0 0,0 0 0 0 0,-1-1 38 0 0,0 4-19 0 0,-1-2-1 0 0,0 1 0 0 0,1 0 1 0 0,-1 4 19 0 0,-5 5-159 0 0,5-5 111 0 0,2-4-108 0 0,1-4 151 0 0,0 0-1 0 0,0 0 0 0 0,0 0 0 0 0,0 1 1 0 0,0-1-1 0 0,0 0 0 0 0,0 0 0 0 0,0 0 0 0 0,0 0 1 0 0,0 0-1 0 0,0 0 0 0 0,1 0 0 0 0,-1 0 1 0 0,0 0-1 0 0,0 0 0 0 0,0 0 0 0 0,0 0 1 0 0,0 0-1 0 0,0 0 0 0 0,0 0 0 0 0,0 0 1 0 0,0 0-1 0 0,0 0 0 0 0,0 0 0 0 0,0 0 1 0 0,0 0-1 0 0,0 0 0 0 0,0 0 0 0 0,0 0 0 0 0,0 0 1 0 0,0 0-1 0 0,0 0 0 0 0,0 0 0 0 0,0 0 1 0 0,0 0-1 0 0,0 0 0 0 0,0 0 0 0 0,0 0 1 0 0,0 0-1 0 0,0 0 0 0 0,0 0 0 0 0,0 0 1 0 0,0 0-1 0 0,1 0 0 0 0,-1 0 0 0 0,0 0 1 0 0,0 0-1 0 0,0 0 0 0 0,0 0 0 0 0,0 0 0 0 0,0 0 7 0 0,1-1 3 0 0,0 0 1 0 0,-1 0 0 0 0,1 1 0 0 0,-1-2 0 0 0,1 2-1 0 0,0-1 1 0 0,-1 0 0 0 0,0 0 0 0 0,1 0 0 0 0,-1 0-5 0 0,2-5 81 0 0,5-5 55 0 0,1-1 0 0 0,0 1 0 0 0,2-1-136 0 0,7-4 83 0 0,-7 7 114 0 0,-8 8-199 0 0,0-1-1 0 0,-1 1 0 0 0,2-1 0 0 0,0-1 3 0 0,15-14 179 0 0,33-48-199 0 0,-47 61 3 0 0,-1 0 0 0 0,2 0 0 0 0,-2 1 0 0 0,2 0 0 0 0,-1 0-1 0 0,4-2 18 0 0,-4 1 143 0 0,1-1-9 0 0,-5 5-135 0 0,0 0 1 0 0,0 0 0 0 0,0 0 0 0 0,0 0 0 0 0,0 0 0 0 0,0 0 0 0 0,0 0-1 0 0,1-1 1 0 0,-1 1 0 0 0,0 0 0 0 0,0 0 0 0 0,0 0 0 0 0,0 0 0 0 0,0 0-1 0 0,0 0 1 0 0,0 0 0 0 0,0 0 0 0 0,0 0 0 0 0,0 0 0 0 0,1 0 0 0 0,-1 0-1 0 0,0 0 1 0 0,0 0 0 0 0,0 0 0 0 0,0 0 0 0 0,1 0 0 0 0,-1 0 0 0 0,0 0-1 0 0,0 0 1 0 0,-2 3-9 0 0,0-1 0 0 0,1 0-1 0 0,-1 0 1 0 0,1 0 0 0 0,-1 1 9 0 0,-4 7-102 0 0,-1-1 0 0 0,-1 1 102 0 0,-10 15 280 0 0,1 5-423 0 0,-4 7 143 0 0,-4 8-268 0 0,22-40 199 0 0,0 0 0 0 0,-3 3 69 0 0,3-4-142 0 0,0 1 1 0 0,-1 3 141 0 0,-1 2-348 0 0,9-19-244 0 0,-1 4 603 0 0,2-8 223 0 0,1 2-1 0 0,4-6-233 0 0,-2 6 195 0 0,0 1-1 0 0,2-2-194 0 0,-3 4 6 0 0,-6 6 14 0 0,0 2 0 0 0,0-1 0 0 0,0 0 0 0 0,-1 0 0 0 0,2 1 1 0 0,-1-1-1 0 0,1 0-20 0 0,-1 1-9 0 0,0 0 0 0 0,0-1 0 0 0,0 0-1 0 0,0 0 1 0 0,0 0 0 0 0,0 0 0 0 0,1 0 9 0 0,19-21 444 0 0,-10 11-394 0 0,-4 5-19 0 0,1-1 0 0 0,-1 1 0 0 0,2 0-31 0 0,10-5 35 0 0,-14 9 3 0 0,0-1-1 0 0,0 1 1 0 0,-1-1-1 0 0,0-1 1 0 0,0 1-1 0 0,0 0-37 0 0,-1 0-23 0 0,0 0-1 0 0,1 1 1 0 0,-1-1-1 0 0,0 0 1 0 0,4 0 23 0 0,3-3 38 0 0,-1 0 0 0 0,7-5-38 0 0,-4 1 46 0 0,-9 7-45 0 0,1 1 0 0 0,-2-1 0 0 0,1 1 0 0 0,1 0-1 0 0,0-1 0 0 0,-2 2-13 0 0,-1 1 0 0 0,1-1 0 0 0,-1 0 0 0 0,1 0 0 0 0,-2 1 0 0 0,2-2 0 0 0,-1 1 0 0 0,0 0 13 0 0,0 0 3 0 0,-1 1-1 0 0,0 0 0 0 0,1 0 0 0 0,0 0 0 0 0,0-1 0 0 0,-1 1 0 0 0,0 0 0 0 0,1-1 0 0 0,0 1 1 0 0,-1 0-1 0 0,1 0 0 0 0,-1 0 0 0 0,2-1-2 0 0,4 0 119 0 0,4-4-141 0 0,-8 4 12 0 0,1 0-1 0 0,-1-1 1 0 0,1 1 0 0 0,-1-1-1 0 0,0 1 1 0 0,0-1-1 0 0,1 0 11 0 0,-1 0 1 0 0,1 0 0 0 0,-1 0 0 0 0,0 1 0 0 0,0 0 0 0 0,1-1-1 0 0,8-4-83 0 0,3 0 420 0 0,-7 3-333 0 0,0 0 0 0 0,0 0 0 0 0,1 1-4 0 0,0-2-85 0 0,-6 3 75 0 0,-1 0 0 0 0,1 0 1 0 0,-1 1-1 0 0,1-1 0 0 0,0 0 1 0 0,-1 1-1 0 0,1-1 10 0 0,0 1 0 0 0,-1 0 0 0 0,0 0 0 0 0,0-1 0 0 0,0 1 0 0 0,0-1 1 0 0,0 1-1 0 0,0-1 0 0 0,1 0 0 0 0,-2 0 0 0 0,2 1 0 0 0,-2-1 0 0 0,2 0-35 0 0,-1 0 0 0 0,0 0 0 0 0,1 0 0 0 0,-1 1 0 0 0,0-1-1 0 0,2 0 36 0 0,-3 1 17 0 0,0-1-1 0 0,1 1 0 0 0,0 0 0 0 0,-1 0 1 0 0,1 0-1 0 0,0 0 0 0 0,0 0 0 0 0,-1 0 0 0 0,1 0 1 0 0,1 0-17 0 0,-2 0 1 0 0,0 0 0 0 0,1 0 1 0 0,0 0-1 0 0,-1 0 0 0 0,0 0 0 0 0,1 0 1 0 0,0 0-1 0 0,-1 0 0 0 0,1 0 1 0 0,-1 0-1 0 0,0 0 0 0 0,1 0 0 0 0,0 0 1 0 0,-1 0-1 0 0,1 0 0 0 0,-1-1 1 0 0,0 1-1 0 0,1-1-1 0 0,0 1 2 0 0,2-1-1 0 0,-2 0 1 0 0,1 0 0 0 0,0 1 0 0 0,-1-1 0 0 0,1 1-1 0 0,0-1 1 0 0,-1 1 0 0 0,2 0-2 0 0,-1-1 1 0 0,0 1 0 0 0,1 0 0 0 0,-1 0-1 0 0,0-1 1 0 0,0 0 0 0 0,1 0-1 0 0,4-1 11 0 0,-6 2-4 0 0,0 0 1 0 0,0 0-1 0 0,-1 0 0 0 0,1-1 0 0 0,0 1 0 0 0,0-1 0 0 0,0 1 1 0 0,0-1-1 0 0,-1 1 0 0 0,2 0-7 0 0,-2-1 1 0 0,0 1 0 0 0,1 0 0 0 0,0-1 0 0 0,-1 1 0 0 0,1 0-1 0 0,-1 0 1 0 0,1 0 0 0 0,0 0 0 0 0,-1 0 0 0 0,1 0 0 0 0,-1 0 0 0 0,1 0 0 0 0,0 0 0 0 0,-1 0 0 0 0,1 0-1 0 0,0 0-5 0 0,0 0 1 0 0,0 0-1 0 0,0 1 1 0 0,0-1-1 0 0,-1-1 1 0 0,1 1-1 0 0,0 0 0 0 0,0 0 1 0 0,0 0-1 0 0,0 0 1 0 0,-1 0 4 0 0,12-4 55 0 0,-11 4-48 0 0,1 0-1 0 0,-1-1 1 0 0,0 1 0 0 0,0-1-1 0 0,1 1 1 0 0,-1 0-1 0 0,1-1 1 0 0,-1 0 0 0 0,0 1-7 0 0,0-1 21 0 0,1 0 0 0 0,-1 0 0 0 0,0 1 0 0 0,1-1 0 0 0,-1 1 0 0 0,0-1 0 0 0,1 1 0 0 0,1-1-21 0 0,-2 1 27 0 0,1 0 0 0 0,-1 0 0 0 0,1-1 0 0 0,-1 0 0 0 0,0 1 0 0 0,0 0 0 0 0,1-2-27 0 0,1 1 0 0 0,-1 0 1 0 0,0 0-1 0 0,0 0 1 0 0,0 0-1 0 0,0 0 1 0 0,1 1-1 0 0,0-1 0 0 0,1 0 117 0 0,13-2 63 0 0,-15 3-179 0 0,1-1 1 0 0,0 0-1 0 0,0 0 0 0 0,0 0 1 0 0,-1-1-1 0 0,1 1 0 0 0,1-1-1 0 0,-4 2 6 0 0,1-1-1 0 0,0 1 1 0 0,0 0-1 0 0,-1-1 1 0 0,1 1-1 0 0,0 0 1 0 0,0 0-1 0 0,-1 0 1 0 0,1 0-1 0 0,0 0 1 0 0,-1 0-1 0 0,1 0 0 0 0,0 0 1 0 0,0 0-1 0 0,-1 0 1 0 0,1 1-1 0 0,0-1 1 0 0,0 0-1 0 0,-1 1-5 0 0,10-2-84 0 0,-10 1 99 0 0,2 0 0 0 0,-1 0 0 0 0,-1 1 0 0 0,1-1 0 0 0,0 0 1 0 0,0 0-1 0 0,0-1 0 0 0,0 1 0 0 0,-1 0 0 0 0,1 0 0 0 0,0-1 0 0 0,0 1 0 0 0,0 0-15 0 0,3-1-25 0 0,7-2 69 0 0,7-1-44 0 0,-17 4 0 0 0,-1 0 1 0 0,1 0-1 0 0,0-1 0 0 0,-1 1 1 0 0,0 0-1 0 0,0 0 0 0 0,1-1 1 0 0,0 1-1 0 0,-1 0 0 0 0,0 0 1 0 0,0 0-1 0 0,1-1 0 0 0,-1 1 1 0 0,1-1-1 0 0,-1 1 0 0 0,0 0 1 0 0,1 0-1 0 0,-1-1 0 0 0,0 1 1 0 0,0 0-1 0 0,0 0 0 0 0,0 0 1 0 0,1 0-1 0 0,-1 0 0 0 0,0 0 1 0 0,1 0-1 0 0,-1 0 0 0 0,1 0 1 0 0,-1 0-1 0 0,0 0 0 0 0,0 0 1 0 0,0 0-1 0 0,1 0 0 0 0,-1 0 1 0 0,0 0-1 0 0,1 0 0 0 0,-1 0 1 0 0,0 0-1 0 0,0 0 0 0 0,1 0 0 0 0,0 0 10 0 0,0 0 0 0 0,0 1 0 0 0,1-1-1 0 0,-2 0 1 0 0,2 0 0 0 0,-2 0 0 0 0,2 0-1 0 0,-1 0 1 0 0,0 0 0 0 0,0 0 0 0 0,0 0-1 0 0,0 0 1 0 0,1-1-10 0 0,3 0 21 0 0,3 0 139 0 0,-7 0-150 0 0,0 1 0 0 0,0 0 0 0 0,1-1 0 0 0,-1 1 0 0 0,0 0 0 0 0,0 0 0 0 0,0-1 0 0 0,1 1-10 0 0,0 0 11 0 0,-2 0 0 0 0,2 0 1 0 0,-1 0-1 0 0,0 0 0 0 0,0 0 0 0 0,0 0 1 0 0,0-1-1 0 0,2 0-11 0 0,2 0 96 0 0,-4 1-99 0 0,-1 0 1 0 0,1 0-1 0 0,-1 0 1 0 0,1 0-1 0 0,-1 0 1 0 0,0 0-1 0 0,1 0 1 0 0,-1 0-1 0 0,1 0 1 0 0,-1 0 0 0 0,1 0-1 0 0,-1 0 1 0 0,0 0-1 0 0,0 0 1 0 0,1 0-1 0 0,-1 0 1 0 0,1-1-1 0 0,-1 1 1 0 0,0 0-1 0 0,0-1 1 0 0,1 1 2 0 0,-1 0-1 0 0,0-1-1 0 0,1 1 1 0 0,-1 0 0 0 0,1 0 0 0 0,-1 0 0 0 0,0 0 0 0 0,0 0-1 0 0,1 0 1 0 0,-1 0 0 0 0,0 0 0 0 0,1 0 0 0 0,-1 0 0 0 0,1 0-1 0 0,-1 0 1 0 0,0 0 0 0 0,0 0 0 0 0,1 0 0 0 0,-1 0 0 0 0,1 0-1 0 0,-1 0 1 0 0,0 0 1 0 0,7 1 15 0 0,-6-1 27 0 0,1 0 0 0 0,-1 0 0 0 0,1 0 0 0 0,-1 1 0 0 0,1-1 0 0 0,1 1-42 0 0,-3-1 6 0 0,1 1 1 0 0,0-1-1 0 0,0 0 1 0 0,0 1-1 0 0,0-1 0 0 0,0 0 1 0 0,0 0-1 0 0,0 0 1 0 0,0 0-1 0 0,0 0 0 0 0,-1 0 1 0 0,2 0-1 0 0,-1-1-6 0 0,2 1 11 0 0,-1-1 0 0 0,0 1 0 0 0,1 0 0 0 0,-1 0 0 0 0,0 0 0 0 0,2 0-11 0 0,3 1 137 0 0,-3 0-84 0 0,-3-1-58 0 0,-1 0-1 0 0,1 1 1 0 0,0-1-1 0 0,-1 0 1 0 0,0 0-1 0 0,1 0 1 0 0,0 0-1 0 0,-1 0 1 0 0,0 0-1 0 0,1 0 1 0 0,0 0-1 0 0,0 0 1 0 0,-1 0-1 0 0,0-1 1 0 0,1 1 5 0 0,-1 0-1 0 0,0 0 1 0 0,1 0 0 0 0,-1 0 0 0 0,0 0 0 0 0,0 0-1 0 0,1 0 1 0 0,-1 0 0 0 0,0 0 0 0 0,0 0 0 0 0,0 0-1 0 0,0 0 1 0 0,0 0 0 0 0,1 0 0 0 0,-1 0 0 0 0,0 0-1 0 0,0 0 1 0 0,0 0 0 0 0,1 0 0 0 0,-1 0 0 0 0,0 0-1 0 0,0 1 1 0 0,0-1 0 0 0,0 0 0 0 0,0 0 0 0 0,0 0 5 0 0,1 0 0 0 0,-1 0 0 0 0,0 0 0 0 0,0 0 0 0 0,1 0 1 0 0,-1 0-1 0 0,0 0 0 0 0,0 0 0 0 0,1 0 0 0 0,-1 0 0 0 0,0 1 0 0 0,0-1 0 0 0,0 0 1 0 0,0 0-1 0 0,0 0 0 0 0,0 0 0 0 0,1 0 0 0 0,-1 0 0 0 0,0 0 0 0 0,1 0 1 0 0,-1-1-1 0 0,0 1 0 0 0,0 0 0 0 0,0 0 0 0 0,0 0 0 0 0,0 0 0 0 0,0 0 0 0 0,1 0 1 0 0,-1 0-6 0 0,0 0 1 0 0,1 0 1 0 0,-1 0 0 0 0,1 0 0 0 0,-1-1-1 0 0,0 1 1 0 0,0 0 0 0 0,0 0 0 0 0,1 0 0 0 0,-1 0-1 0 0,0 0 1 0 0,1 0 0 0 0,-1 0 0 0 0,1 0-1 0 0,-1 0 1 0 0,0 0 0 0 0,0 0 0 0 0,1 0-1 0 0,-1 0 1 0 0,0 0 0 0 0,1 0 0 0 0,-1 0 0 0 0,0 1-1 0 0,0-1 1 0 0,0 0 0 0 0,1 0 0 0 0,-1 0-1 0 0,1 0 1 0 0,-1 0 0 0 0,0 0 0 0 0,1 1-1 0 0,-1-1 1 0 0,0 0 0 0 0,0 0 0 0 0,0 1-2 0 0,5 2-48 0 0,-5-3 49 0 0,0 0 1 0 0,0 0 0 0 0,1 0 0 0 0,-1 0 0 0 0,1 0 0 0 0,0 0 0 0 0,-1 0-1 0 0,0 0 1 0 0,0 0 0 0 0,1-1 0 0 0,-1 1 0 0 0,1 0 0 0 0,-1 0 0 0 0,1-1 0 0 0,-1 1-2 0 0,0 0 3 0 0,1-1 0 0 0,0 1 1 0 0,-1 0-1 0 0,0 0 0 0 0,1 0 1 0 0,-1 0-1 0 0,1 0 1 0 0,0 0-1 0 0,-1-1 0 0 0,0 1 1 0 0,1 0-1 0 0,0 0 1 0 0,0 0-4 0 0,4 0-24 0 0,-5 0 26 0 0,0-1-1 0 0,1 1 0 0 0,-1 0 1 0 0,1 0-1 0 0,-1 0 1 0 0,0 0-1 0 0,0 0 1 0 0,0 0-1 0 0,1 0 1 0 0,-1 0-1 0 0,0 0 1 0 0,1 0-1 0 0,-1 0 1 0 0,1 0-1 0 0,-1 0 1 0 0,0 0-1 0 0,0 0 1 0 0,0 1-1 0 0,0-1 1 0 0,1 0-1 0 0,-1 0 1 0 0,0 0-1 0 0,1 1-1 0 0,-1-1 5 0 0,1 0 1 0 0,-1 0-1 0 0,0 0 0 0 0,0 0 0 0 0,0 0 0 0 0,1 0 1 0 0,-1 0-1 0 0,0 1 0 0 0,1-1 0 0 0,-1 0 0 0 0,0 0 0 0 0,0 0 1 0 0,1 0-1 0 0,-1 0 0 0 0,0 0 0 0 0,1 0-5 0 0,4 2 56 0 0,-4-2-66 0 0,-1 0 0 0 0,1 1 0 0 0,0-1 0 0 0,0 0-1 0 0,-1 1 1 0 0,1-1 0 0 0,0 0 0 0 0,0 0 0 0 0,-1 1 0 0 0,1-1 0 0 0,0 0 0 0 0,-1 0 0 0 0,2 0 10 0 0,-1 0 8 0 0,-1 0 1 0 0,2 0-1 0 0,-2 0 1 0 0,1 0-1 0 0,1 0 1 0 0,-2 0-1 0 0,1 0 1 0 0,0 0-1 0 0,0 1-8 0 0,0-1 2 0 0,0 1 0 0 0,-1-1 0 0 0,0 0 1 0 0,1 0-1 0 0,0 0 0 0 0,0 0 0 0 0,-1 0 0 0 0,0 0 0 0 0,1 0 0 0 0,0 0 0 0 0,0 0 0 0 0,-1 0 0 0 0,0 0 0 0 0,1 0 0 0 0,0 0 0 0 0,-1 0 0 0 0,0-1 0 0 0,1 1 0 0 0,0 0 0 0 0,0-1-2 0 0,-1 1-2 0 0,1 0 0 0 0,0 0 0 0 0,0 0 0 0 0,-1-1 0 0 0,1 1 1 0 0,0 0-1 0 0,-1 0 0 0 0,1 0 0 0 0,0 0 0 0 0,0 0 0 0 0,-1 0 0 0 0,2 0 2 0 0,6 3 76 0 0,-7-3-72 0 0,1 1 0 0 0,-2-1 0 0 0,2 1 0 0 0,-1 0 0 0 0,0-1 0 0 0,0 0 0 0 0,1 0 0 0 0,-1 0 0 0 0,0 0 0 0 0,1 0 0 0 0,-1 0-4 0 0,0 0 1 0 0,-1 0 0 0 0,1 0 0 0 0,0 0 0 0 0,0 0 0 0 0,-1 0 0 0 0,1 0 0 0 0,0 0 0 0 0,0 1 0 0 0,-1-1 0 0 0,1 0 0 0 0,0 1 0 0 0,-1-1 0 0 0,1 0 0 0 0,0 0 0 0 0,0 0-1 0 0,4 3-123 0 0,-2-3 167 0 0,-2 0-42 0 0,0 1 1 0 0,-1-1-1 0 0,1 0 0 0 0,1 0 0 0 0,-2 0 0 0 0,1 0 1 0 0,0 0-1 0 0,0 0 0 0 0,-1 0 0 0 0,1-1-2 0 0,0 1-10 0 0,-1 0-1 0 0,0 1 0 0 0,0-1 0 0 0,0 0 1 0 0,1 0-1 0 0,-1 0 0 0 0,1 0 0 0 0,-1 0 1 0 0,0 0-1 0 0,1 1 0 0 0,-1-1 0 0 0,0 0 1 0 0,0 0-1 0 0,0 1 0 0 0,1-1 0 0 0,-1 0 11 0 0,5 2 138 0 0,-4-2-120 0 0,0 1 0 0 0,-1-1 1 0 0,1 1-1 0 0,1-1 0 0 0,-2 1 0 0 0,1-1 1 0 0,0 0-1 0 0,-1 1 0 0 0,1 0-18 0 0,6 2-79 0 0,8 5 104 0 0,-11-5-2 0 0,-1-1 1 0 0,1 0 0 0 0,4 1-24 0 0,-4-2 90 0 0,-3-1-76 0 0,-1 0-1 0 0,1 0 0 0 0,-1 0 0 0 0,0 0 1 0 0,1 0-1 0 0,-1 0 0 0 0,1 0 0 0 0,-1 0 1 0 0,0 0-1 0 0,1 1 0 0 0,-1-1 1 0 0,1 0-1 0 0,-1 1 0 0 0,1-1-13 0 0,16 10-109 0 0,-10-5-64 0 0,1 1 234 0 0,-3-3-89 0 0,4 4 29 0 0,-9-6 3 0 0,0-1-1 0 0,1 0 1 0 0,-1 0-1 0 0,1 1 1 0 0,-1-1-1 0 0,0 1 1 0 0,1-1-1 0 0,-1 1 1 0 0,1-1-1 0 0,-1 0 1 0 0,0 0-1 0 0,1 0 1 0 0,0 0-1 0 0,-1 1 1 0 0,1-1-1 0 0,-1 0 1 0 0,0 0-1 0 0,1 0 1 0 0,0 1-1 0 0,-1-1-3 0 0,2 0-18 0 0,-1 0 28 0 0,-1 0-1 0 0,1 0 0 0 0,0 1 1 0 0,0-1-1 0 0,0 1 1 0 0,0-1-1 0 0,-1 1 1 0 0,1-1-1 0 0,-1 0 1 0 0,1 1-1 0 0,0 0-9 0 0,0 0 1 0 0,0-1 0 0 0,0 1 0 0 0,-1 0 0 0 0,2-1 0 0 0,-2 1 0 0 0,1 0 0 0 0,1 0-1 0 0,-1-1-18 0 0,1 0 0 0 0,-1 1 0 0 0,0 0 0 0 0,0 0-1 0 0,0-1 1 0 0,0 1 0 0 0,0 0 0 0 0,0 0 18 0 0,7 5-75 0 0,-2-3 346 0 0,-5-3-277 0 0,0 1 1 0 0,0-1 0 0 0,1 1-1 0 0,-2-1 1 0 0,2 1 0 0 0,-1-1-1 0 0,-1 1 1 0 0,2 0-1 0 0,-2 0 1 0 0,2 1 5 0 0,-1-2 13 0 0,-1 1-1 0 0,0-1 1 0 0,0 0 0 0 0,1 0-1 0 0,0 0 1 0 0,0 1-1 0 0,-1-1 1 0 0,0 0 0 0 0,1 1-1 0 0,-1-1 1 0 0,1 0 0 0 0,-1 0-1 0 0,1 0 1 0 0,0 0-13 0 0,0 0-3 0 0,-1 0 0 0 0,1 0 1 0 0,0 0-1 0 0,-1 0 0 0 0,1 1 0 0 0,0-1 1 0 0,-1 0-1 0 0,1 1 0 0 0,-1-1 0 0 0,1 1 3 0 0,18 10 51 0 0,-18-11-59 0 0,1 2 0 0 0,-1-2 0 0 0,1 1 0 0 0,-1 0 0 0 0,1 0 0 0 0,0-1 0 0 0,0 0 8 0 0,8 5 292 0 0,-3 1-373 0 0,-6-5 65 0 0,1 0-1 0 0,-2-1 0 0 0,1 2 0 0 0,0-1 0 0 0,0-1 0 0 0,0 0 0 0 0,0 1 0 0 0,1 0 17 0 0,-1-1-7 0 0,0 1-1 0 0,0 0 0 0 0,0 0 1 0 0,0-1-1 0 0,0 1 1 0 0,0 0-1 0 0,0 0 0 0 0,0 0 8 0 0,6 5-98 0 0,2-3 356 0 0,-8-2-282 0 0,0-1-1 0 0,1 1 0 0 0,-1 0 1 0 0,1-1-1 0 0,-1 1 0 0 0,1 0 1 0 0,0 0 24 0 0,13 12 228 0 0,-9-11-243 0 0,-5-2 15 0 0,-1 1 0 0 0,1-1 0 0 0,0 0 0 0 0,-1 1 0 0 0,1-1-1 0 0,-1 1 1 0 0,1-1 0 0 0,-1 0 0 0 0,1 0 0 0 0,-1 1 0 0 0,0 0-1 0 0,1-1 1 0 0,-1 1 0 0 0,1-1 0 0 0,-1 0 0 0 0,1 1-1 0 0,-1 0 1 0 0,1 1 1 0 0,0-1-1 0 0,1 1 1 0 0,-1 0-1 0 0,1-1 0 0 0,-1 1 1 0 0,1-1-1 0 0,0 1 1 0 0,-1-1-1 0 0,2 1 0 0 0,17 9 90 0 0,-19-10-139 0 0,1 0 1 0 0,0 0-1 0 0,-1 1 1 0 0,1-1-1 0 0,-1 1 1 0 0,2 0 48 0 0,3 4 180 0 0,-2-4-146 0 0,-3-1-30 0 0,0-1 1 0 0,0 0-1 0 0,-1 0 0 0 0,0 1 0 0 0,1-1 1 0 0,-1 1-1 0 0,1-1 0 0 0,-1 0 1 0 0,0 0-1 0 0,1 0 0 0 0,-1 1 1 0 0,1 0-5 0 0,0 0-4 0 0,1 1 1 0 0,0 0 0 0 0,0 0 0 0 0,0-1 0 0 0,0 1-1 0 0,1-1 1 0 0,-1 1 0 0 0,0-1 0 0 0,0 0-1 0 0,3 1 4 0 0,-3-1-4 0 0,-1 0 0 0 0,1 0-1 0 0,1 0 1 0 0,-2 0 0 0 0,0 1-1 0 0,2-1 1 0 0,-2 1-1 0 0,1 0 5 0 0,5 4 254 0 0,-4-4-266 0 0,1 2 0 0 0,0-1 0 0 0,1 4 12 0 0,8 8-114 0 0,-7-9 234 0 0,-5-5-134 0 0,0 0-1 0 0,-1-1 1 0 0,1 1-1 0 0,-1 0 1 0 0,1 0-1 0 0,0-1 1 0 0,-1 1-1 0 0,0 0 1 0 0,1 0-1 0 0,0-1 1 0 0,-1 1-1 0 0,1 0 15 0 0,-1 0 14 0 0,0 0 0 0 0,0 0 0 0 0,1 0-1 0 0,0 0 1 0 0,-1 0 0 0 0,1 0 0 0 0,1 0-14 0 0,3 7 37 0 0,1 1-5 0 0,-4-7-13 0 0,-1-1-1 0 0,0 0 0 0 0,0 1 1 0 0,0 0-1 0 0,0 0 0 0 0,0 0-18 0 0,0-2-5 0 0,-1 1-1 0 0,1 0 1 0 0,-1 0-1 0 0,0-1 1 0 0,1 1 0 0 0,-1 0-1 0 0,1-1 1 0 0,0 0-1 0 0,-1 1 1 0 0,1 0-1 0 0,-1-1 1 0 0,1 1 5 0 0,0-1-3 0 0,0 1 0 0 0,0-1 0 0 0,-1 1 1 0 0,1 0-1 0 0,0-1 0 0 0,-1 1 0 0 0,1-1 1 0 0,-1 1-1 0 0,0-1 0 0 0,1 1 0 0 0,0 0 1 0 0,-1 0 2 0 0,3 11 17 0 0,-3-11-7 0 0,1 2 0 0 0,-1-2 0 0 0,1 1 0 0 0,-1 0-1 0 0,1 0 1 0 0,0-1 0 0 0,0 1 0 0 0,-1 0 0 0 0,2-1 0 0 0,-1 1 0 0 0,0-1-10 0 0,-1 0-2 0 0,1 0 0 0 0,-1-1 0 0 0,0 1 0 0 0,0 0 0 0 0,1 0-1 0 0,-1-1 1 0 0,1 0 0 0 0,-1 1 0 0 0,0 1 2 0 0,1-1-7 0 0,-1 0-1 0 0,0-1 1 0 0,0 1-1 0 0,0 0 1 0 0,1 0 0 0 0,-1-1-1 0 0,1 1 1 0 0,-1 0-1 0 0,1 0 1 0 0,-1 0 7 0 0,2 0-8 0 0,-2-1 1 0 0,1 1 0 0 0,0 0-1 0 0,0 0 1 0 0,-1 0-1 0 0,1 0 1 0 0,0 0-1 0 0,-1 0 1 0 0,1 0 0 0 0,-1 0-1 0 0,0 1 1 0 0,1-2-1 0 0,-1 2 1 0 0,1-1 7 0 0,-1 1 13 0 0,0-1 0 0 0,0 1-1 0 0,0-2 1 0 0,1 2 0 0 0,0-1 0 0 0,-1 1 0 0 0,1-2 0 0 0,-1 2-1 0 0,1-1 1 0 0,0 0-13 0 0,0 0 24 0 0,0 2-1 0 0,0-2 0 0 0,-1 1 1 0 0,1 0-1 0 0,0 1-23 0 0,-1-1-14 0 0,1-1 0 0 0,-1 1 0 0 0,1 1 0 0 0,0-2 0 0 0,-1 1 0 0 0,2 0-1 0 0,-1 0 1 0 0,0-1 0 0 0,0 1 0 0 0,0 0 0 0 0,1-1 0 0 0,-1 2 14 0 0,0-3 1 0 0,-1 0 0 0 0,1 1 0 0 0,-1 0 0 0 0,0-1 1 0 0,0 0-1 0 0,0 1 0 0 0,1 0 0 0 0,-1 0 0 0 0,0-1 0 0 0,0 0 0 0 0,0 1 0 0 0,1 0 1 0 0,-1-1-1 0 0,0 1 0 0 0,0 0 0 0 0,0 0-1 0 0,0-1 1 0 0,0 1 0 0 0,0 0-1 0 0,0 0 1 0 0,0-1 0 0 0,0 0 0 0 0,0 1 0 0 0,0 0 0 0 0,1-1 0 0 0,-1 1 0 0 0,0 0-1 0 0,0 0 1 0 0,0-1 0 0 0,1 0 0 0 0,-1 1 0 0 0,1 0 0 0 0,-1 0-1 0 0,1 0 2 0 0,1 1 0 0 0,-2 0 0 0 0,1 1 0 0 0,0-1-1 0 0,0 0 1 0 0,-1 0 0 0 0,2 2-2 0 0,-2-1 6 0 0,1-1-17 0 0,-1-2 12 0 0,0 1-1 0 0,0-1 1 0 0,0 1 0 0 0,0-1-1 0 0,0 1 1 0 0,1-1 0 0 0,-1 0-1 0 0,0 0 1 0 0,0 0 0 0 0,0 1-1 0 0,1-1 1 0 0,-1 0-1 0 0,0 1 1 0 0,0-1 0 0 0,0 1-1 0 0,0-1 1 0 0,0 0 0 0 0,1 0-1 0 0,-1 0 1 0 0,0 0 0 0 0,1 0-1 0 0,-1 1 1 0 0,0-1-1 0 0,0 0 1 0 0,0 0 0 0 0,1 0-1 0 0,-1 0 1 0 0,1 1 0 0 0,0-1-1 0 0,-1 0 2 0 0,0 0 0 0 0,1 0 0 0 0,-1 0 0 0 0,1 0 1 0 0,0 1-1 0 0,-1-1 0 0 0,0 0 0 0 0,1 1 0 0 0,-1-1 1 0 0,1 1-1 0 0,-1-1 0 0 0,0 0 0 0 0,0 0 0 0 0,1 1 1 0 0,-1 0-1 0 0,1-1 0 0 0,-1 1 0 0 0,0-1 0 0 0,1 0-2 0 0,2 12 39 0 0,-2-10-40 0 0,-1-1 0 0 0,1 1 0 0 0,-1-1-1 0 0,0 1 1 0 0,1-1 0 0 0,0 1 0 0 0,0 1 1 0 0,6 4-161 0 0,-5-6 168 0 0,0 2 1 0 0,-1-2-1 0 0,0 1 0 0 0,1 0 1 0 0,-1 1-1 0 0,1-1 0 0 0,-1 0 1 0 0,0 0-1 0 0,0 1-7 0 0,7 23 211 0 0,-3-11-285 0 0,-1 14-44 0 0,-4-25 96 0 0,-1-3 25 0 0,1-1 0 0 0,0 0 1 0 0,0 0-1 0 0,0 1 0 0 0,0-1 0 0 0,0 1 0 0 0,0-1 0 0 0,0 0 0 0 0,0 1 0 0 0,0-1 0 0 0,0 0 0 0 0,0 0 0 0 0,0 1 0 0 0,0-1 1 0 0,1 0-1 0 0,-1 1 0 0 0,0-1 0 0 0,0 0 0 0 0,0 0-3 0 0,1 2 0 0 0,-1-1-1 0 0,1 2 1 0 0,-1-2-1 0 0,0 0 1 0 0,0 1 0 0 0,0-1-1 0 0,0 1 1 0 0,0 0 0 0 0,0-1-1 0 0,-1 1 1 0 0,0 0 0 0 0,0 7 27 0 0,1 38-179 0 0,0-44 241 0 0,0 0-93 0 0,0-1-1 0 0,0 1 1 0 0,0 0 0 0 0,0 0 0 0 0,0-1 0 0 0,1 1 0 0 0,0-1 0 0 0,0 1 4 0 0,-1-1 0 0 0,0-1 1 0 0,0-1-1 0 0,1 2 1 0 0,-1-1 0 0 0,0-1-1 0 0,0 2 1 0 0,0-2 0 0 0,0 1-1 0 0,0 1 1 0 0,-1-2-1 0 0,1 7 10 0 0,2 27 19 0 0,5-4 19 0 0,-6-27-59 0 0,-1 0 0 0 0,0 1 0 0 0,0-1-1 0 0,0 0 1 0 0,0 1 0 0 0,0 2 11 0 0,0 6-84 0 0,1-5 207 0 0,-1-1-101 0 0,-1 4-13 0 0,1 6 65 0 0,0-13-82 0 0,0 1 1 0 0,-1-1-1 0 0,0 1 1 0 0,1 3 7 0 0,-4 7 18 0 0,0 6-18 0 0,4-15-24 0 0,-2 4-225 0 0,2-6 318 0 0,0 0 0 0 0,-1 1 0 0 0,1-1 0 0 0,-2 2-69 0 0,0 1-4 0 0,1 1-1 0 0,-1-1 1 0 0,1 3 4 0 0,-3 9-59 0 0,0 1 34 0 0,1-5-7 0 0,3-11 21 0 0,-1 0-1 0 0,0 0 1 0 0,1-1-1 0 0,-1 1 1 0 0,-1 0 0 0 0,1 0 11 0 0,0 0 24 0 0,0 0 1 0 0,0 0-1 0 0,0 0 0 0 0,1 1 1 0 0,-2 2-25 0 0,2-3 20 0 0,-1 1 0 0 0,1 0 0 0 0,-2-2 0 0 0,0 5-20 0 0,-1 2-22 0 0,0-1 0 0 0,0 3 22 0 0,0-3 2 0 0,1 0-1 0 0,-1 0 0 0 0,-1 1-1 0 0,-22 47-30 0 0,24-50 68 0 0,1-4-33 0 0,0-1 0 0 0,1 1 1 0 0,-1 0-1 0 0,0 0 1 0 0,-1 1-6 0 0,-3 5 40 0 0,-7 9-572 0 0,0 1 521 0 0,3-4 187 0 0,-13 15-166 0 0,-1 5-147 0 0,15-25 224 0 0,-17 21-170 0 0,24-28 93 0 0,0-1 0 0 0,-1 1 0 0 0,1-1 0 0 0,-1 1 0 0 0,1-1 0 0 0,-1 1-10 0 0,-5 3-20 0 0,-7 14-170 0 0,1-6 222 0 0,2 0-174 0 0,5-8 150 0 0,0 1 0 0 0,0 0 0 0 0,-2 1-8 0 0,3-1 4 0 0,5-6 3 0 0,0 1-1 0 0,-1 0 1 0 0,1-1 0 0 0,0 0-1 0 0,-1 0 1 0 0,1 1-1 0 0,-1-1 1 0 0,1 1 0 0 0,0-1-1 0 0,0 0 1 0 0,-1 1 0 0 0,1-1-1 0 0,-1 0 1 0 0,1 0-1 0 0,0 0 1 0 0,0 0 0 0 0,-1 1-1 0 0,1-1 1 0 0,-1 0 0 0 0,0 0-1 0 0,1 0 1 0 0,0 1 0 0 0,-1-1-1 0 0,1 0 1 0 0,-1 0-7 0 0,0 0-5 0 0,1 0 0 0 0,-1 0 0 0 0,1 0 1 0 0,-1 0-1 0 0,1 0 0 0 0,-1 1 0 0 0,1-1 0 0 0,-1 0 1 0 0,0 1-1 0 0,1-1 0 0 0,0 1 0 0 0,-1-1 1 0 0,0 0-1 0 0,1 1 0 0 0,-1-1 0 0 0,1 1 0 0 0,0-1 1 0 0,0 0-1 0 0,-1 1 0 0 0,1 0 0 0 0,0 0 0 0 0,-1-1 1 0 0,1 1 4 0 0,0 0-2 0 0,0 0 0 0 0,-1-1 0 0 0,0 1 0 0 0,1 0 0 0 0,-1-1 0 0 0,1 1 1 0 0,-1 0-1 0 0,1-1 0 0 0,-1 1 0 0 0,0-1 0 0 0,0 1 2 0 0,0 0-9 0 0,0 0-1 0 0,-1-1 0 0 0,2 1 1 0 0,-2 0-1 0 0,2 0 1 0 0,-2 0-1 0 0,1 0 0 0 0,0 0 1 0 0,0 1-1 0 0,0-1 1 0 0,0 0 9 0 0,0 1 8 0 0,1-1 0 0 0,-1 0 0 0 0,0 0 0 0 0,0 0-1 0 0,0-1 1 0 0,-1 2 0 0 0,2-2 0 0 0,-2 1 0 0 0,2 0-8 0 0,-8 5-3 0 0,-19 16-187 0 0,4-3 328 0 0,21-17-183 0 0,-1 0 1 0 0,0 0 0 0 0,0 0-1 0 0,-2 0 45 0 0,-8 7-229 0 0,6-5 173 0 0,0 1 1 0 0,-1-1 55 0 0,-4 2 94 0 0,9-3-117 0 0,0-2-14 0 0,0 1 0 0 0,0 0 0 0 0,-1 0 0 0 0,1-1 1 0 0,-1 1-1 0 0,-3 0 37 0 0,-13 5 118 0 0,18-6-90 0 0,0 0-1 0 0,0-1 1 0 0,-1 2 0 0 0,1-1-1 0 0,0-1 1 0 0,1 2-1 0 0,-2-1 1 0 0,1 1-28 0 0,0-1-45 0 0,0 1 1 0 0,-1-1-1 0 0,1 0 0 0 0,0 1 1 0 0,-3-1 44 0 0,-5 4 68 0 0,0 0 34 0 0,5-4-194 0 0,4 0 92 0 0,0-1 0 0 0,1 0 0 0 0,-1 0 0 0 0,0 1 0 0 0,1-1-1 0 0,-1 0 1 0 0,0 0 0 0 0,0 0 0 0 0,1 1 0 0 0,-1 0 0 0 0,-1 0-14 0 0,0-1 1 0 0,1 1-1 0 0,-1 0 0 0 0,0 0 0 0 0,0-1 1 0 0,1 1-1 0 0,-3 0 14 0 0,3-1 19 0 0,-1 0 0 0 0,1 1 0 0 0,-1-1 1 0 0,1 1-1 0 0,-1 0 0 0 0,1-1 0 0 0,-1 1 0 0 0,1 0 0 0 0,-1 0-19 0 0,0 1-10 0 0,1-2 0 0 0,0 1 0 0 0,0 0 0 0 0,-1-1 0 0 0,1 1 0 0 0,-1-1 0 0 0,1 0-1 0 0,0 1 1 0 0,0-1 0 0 0,-1 1 10 0 0,0-1 25 0 0,0 0 0 0 0,0 0-1 0 0,0 1 1 0 0,1 0 0 0 0,-2 0-25 0 0,2-1-4 0 0,0 1 0 0 0,0-1 0 0 0,0 1 0 0 0,1-1 0 0 0,-2 0 0 0 0,1 0 0 0 0,1 0 0 0 0,-2 0 0 0 0,1 0 4 0 0,-7 2 10 0 0,-10 3 14 0 0,13-4 3 0 0,1 0-1 0 0,0 1 0 0 0,0-1 0 0 0,0 1 0 0 0,0-1 1 0 0,-1 2-27 0 0,4-2-18 0 0,0-1-1 0 0,0 0 1 0 0,0 0 0 0 0,0 1 0 0 0,0-1 0 0 0,0 0-1 0 0,0 1 1 0 0,-1-1 0 0 0,2 0 0 0 0,-2 0 0 0 0,2 0-1 0 0,-2 0 19 0 0,-4 1 60 0 0,5-1-43 0 0,-1 0 1 0 0,1 0-1 0 0,0 0 0 0 0,0 1 1 0 0,0 0-1 0 0,0-1 0 0 0,-1 1-17 0 0,1-1 2 0 0,1 1-1 0 0,-2 0 1 0 0,2-1-1 0 0,-1 0 1 0 0,-1 0-1 0 0,2 1 1 0 0,-1-1-1 0 0,-1 0 1 0 0,2 1-1 0 0,-2-1-1 0 0,-1 0-16 0 0,0 1 0 0 0,1-1 0 0 0,-1 0 0 0 0,1 1 0 0 0,-1 0 1 0 0,1 0-1 0 0,-1 0 0 0 0,1 0 0 0 0,-1 1 16 0 0,-12 4 184 0 0,8-4-290 0 0,1-1-1 0 0,-4 1 107 0 0,-21 6 20 0 0,22-6-79 0 0,7-1 64 0 0,1-1 0 0 0,-1 0 1 0 0,1 1-1 0 0,-1-1 0 0 0,0 1 0 0 0,1-1 0 0 0,0 0-5 0 0,-1 0-13 0 0,0 0 0 0 0,0 0-1 0 0,0 1 1 0 0,1-1 0 0 0,-1 1-1 0 0,-1 0 14 0 0,-6 2-18 0 0,5-2 99 0 0,-1 0 0 0 0,0 1 0 0 0,-1 0-81 0 0,1 0 2 0 0,1 0 0 0 0,-1-2 0 0 0,-1 2-2 0 0,-6 1-27 0 0,8-3 7 0 0,1 1 0 0 0,-1 0-1 0 0,0 0 1 0 0,0-1 0 0 0,0 0 0 0 0,-1 0 20 0 0,-29 0 180 0 0,2 0-196 0 0,17 0-18 0 0,12 1 51 0 0,0-1-1 0 0,0 1 1 0 0,1-1-1 0 0,-1 0 1 0 0,0 0-1 0 0,0-1 1 0 0,1 1 0 0 0,-1-1-1 0 0,0 1 1 0 0,1-1-1 0 0,-2 0-16 0 0,1 0-20 0 0,-1 0 0 0 0,1 0 0 0 0,0 1 0 0 0,0 0 0 0 0,-1 0-1 0 0,1 0 1 0 0,0 0 0 0 0,-2 0 20 0 0,-5 0 20 0 0,-16-3-68 0 0,-13 0 232 0 0,28 2-234 0 0,1 0 0 0 0,-7-2 50 0 0,13 3-2 0 0,-36-7 48 0 0,36 6-6 0 0,-4 1-73 0 0,2-2 0 0 0,-1 1 1 0 0,1-1-1 0 0,-5-1 33 0 0,-30-9 93 0 0,-5-8-139 0 0,8 4 52 0 0,34 14-7 0 0,0-1 0 0 0,0 1 0 0 0,0 0 0 0 0,1 0 0 0 0,-1-1 0 0 0,0 0 1 0 0,-1 0 8 0 0,1-1-1 0 0,-1 1 0 0 0,-2-1-7 0 0,-29-18-25 0 0,11 11 148 0 0,16 4-183 0 0,7 6 58 0 0,-1 0 0 0 0,1-2 0 0 0,0 2 0 0 0,-1-1 0 0 0,1 0 0 0 0,1-1 0 0 0,-1 1 0 0 0,0-1 0 0 0,0 1 0 0 0,1-1 2 0 0,-1 2 0 0 0,1-1 0 0 0,0-1 0 0 0,-1 2 0 0 0,2 0 0 0 0,-2-2 0 0 0,0 2 0 0 0,1 0 0 0 0,-1-1 0 0 0,1 1 1 0 0,-1-1-1 0 0,0 1 0 0 0,0 0 0 0 0,1 0 0 0 0,-2 0 0 0 0,1 0 0 0 0,0 0 0 0 0,0 0 0 0 0,0 1-2 0 0,1-1 0 0 0,-1 0-1 0 0,2 1 1 0 0,-2-1 0 0 0,1 0 0 0 0,0 0 0 0 0,0 0-1 0 0,0 0 1 0 0,-1 0 0 0 0,2-1 0 0 0,-2 1 2 0 0,-1-3 12 0 0,-6-4-131 0 0,-4-3 17 0 0,6 4 87 0 0,6 5 8 0 0,0 1-1 0 0,0 1 1 0 0,1-1-1 0 0,-2 0 1 0 0,2 0-1 0 0,-1 1 1 0 0,0-1-1 0 0,0 0 1 0 0,0 1-1 0 0,0-1 1 0 0,0 0-1 0 0,0 1 1 0 0,0-1-1 0 0,0 1 0 0 0,-1 0 1 0 0,1 0 7 0 0,0-1 9 0 0,1 0 1 0 0,-1 1-1 0 0,-1-1 0 0 0,2 0 0 0 0,-1 0 1 0 0,0 1-1 0 0,0-2 0 0 0,1 1 0 0 0,-1 1 1 0 0,1-1-1 0 0,-1 0 0 0 0,1 0 1 0 0,-1-1-10 0 0,0 1 74 0 0,0-1-76 0 0,-1 0 1 0 0,1 1 0 0 0,-1-1 0 0 0,1 0 0 0 0,-1 1 1 0 0,-7-9-182 0 0,-7-8 262 0 0,15 17-62 0 0,-1-1-36 0 0,1 1 0 0 0,0-1-1 0 0,0 2 1 0 0,0-2-1 0 0,1 1 1 0 0,-2-1 0 0 0,2 1-1 0 0,0-1 1 0 0,-2-1 18 0 0,2 2 14 0 0,-1 0 1 0 0,1 0-1 0 0,-1-1 0 0 0,0 2 0 0 0,0-2 1 0 0,0 1-1 0 0,0 0 0 0 0,0 0 0 0 0,0 0 1 0 0,-1-1-15 0 0,1 1 14 0 0,-1 0 1 0 0,1 0 0 0 0,0-1-1 0 0,0 1 1 0 0,0-1 0 0 0,0 1-1 0 0,0-1-14 0 0,0 0-39 0 0,-1 1 0 0 0,2-1 0 0 0,-2 1-1 0 0,1 0 1 0 0,-1-2 39 0 0,1 3 20 0 0,0-2 1 0 0,0 1-1 0 0,-1-1 0 0 0,1 1 0 0 0,1-1 0 0 0,-1 1 1 0 0,0 0-21 0 0,-3-7 26 0 0,2 4 1 0 0,0 1 0 0 0,1-1 0 0 0,-1 1 0 0 0,1-1-27 0 0,0 0-1 0 0,-1-1 0 0 0,0 2 0 0 0,0-1 0 0 0,0 0 1 0 0,-4-7 66 0 0,0-7-327 0 0,4 13 286 0 0,1 2 0 0 0,0-2 0 0 0,-1 1 1 0 0,-2-4-26 0 0,3 7-17 0 0,0-1 0 0 0,1 1 0 0 0,-1-1 0 0 0,1 0 0 0 0,-1 1 0 0 0,0-2 17 0 0,-2-9 59 0 0,1 9-44 0 0,1 0 0 0 0,0 0-1 0 0,0 0 1 0 0,1-1 0 0 0,-2-1-15 0 0,-1-9 81 0 0,-3-2 19 0 0,2 7 73 0 0,-2-9-173 0 0,-3-7-128 0 0,4 9 43 0 0,1 3 175 0 0,1 2 1 0 0,0-2 0 0 0,1 1-1 0 0,1-7-90 0 0,-3-16-225 0 0,4 0 96 0 0,1-20 129 0 0,0 39-22 0 0,-1 3 141 0 0,-1-11-119 0 0,0 11 38 0 0,1 0 0 0 0,0-1-38 0 0,0-13-51 0 0,0 13-29 0 0,2-11 80 0 0,4-54 211 0 0,-4 45-178 0 0,3-38 119 0 0,-3 62-205 0 0,-2 7 40 0 0,1 0 0 0 0,-1-1 1 0 0,0 1-1 0 0,0 0 0 0 0,0-1 13 0 0,0-6-72 0 0,2 3 104 0 0,-2 3-47 0 0,1 0 0 0 0,-1 1 1 0 0,0 0-1 0 0,2-1 0 0 0,-2 1 0 0 0,3-3 15 0 0,1-6 60 0 0,3-6-2 0 0,-5 12-22 0 0,0 1-1 0 0,1-5-35 0 0,3-12-138 0 0,-4 15 142 0 0,1 0 0 0 0,-1-1 1 0 0,-1-2-5 0 0,0 8-10 0 0,-1 0 1 0 0,1 0-1 0 0,-1 0 1 0 0,1 0-1 0 0,1 0 1 0 0,-2 0-1 0 0,2 0 10 0 0,1-6 19 0 0,3-1-28 0 0,1-2-62 0 0,9-23-203 0 0,-15 30 243 0 0,-1 3 28 0 0,0 1-1 0 0,0-1 0 0 0,0 1 1 0 0,0 0-1 0 0,0-1 1 0 0,0 1-1 0 0,1-1 0 0 0,-1 0 1 0 0,0 1-1 0 0,0 0 1 0 0,1 0-1 0 0,-1-1 0 0 0,0 0 1 0 0,0 1-1 0 0,0-1 1 0 0,0 1-1 0 0,1 0 0 0 0,-1 0 4 0 0,9-14-282 0 0,-7 15 232 0 0,-2-1 78 0 0,0-5 168 0 0,-1 5-230 0 0,1 0-40 0 0,2 0 104 0 0,-2 0-72 0 0,5-1 44 0 0,-5-1 123 0 0,0 2-128 0 0,0 0 0 0 0,0 0 0 0 0,0 0 0 0 0,0 0-1 0 0,0 0 1 0 0,0 0 0 0 0,1 0 0 0 0,-1 0-1 0 0,0 0 1 0 0,0 0 0 0 0,0 0 0 0 0,0 0 0 0 0,0 0-1 0 0,0 0 1 0 0,0 0 0 0 0,0 0 0 0 0,0 0-1 0 0,0 0 1 0 0,0 0 0 0 0,0-1 0 0 0,0 1 0 0 0,0 0-1 0 0,0 0 1 0 0,0 0 0 0 0,0 0 0 0 0,0 0-1 0 0,1 0 1 0 0,-1 0 0 0 0,0 0 0 0 0,0 0 0 0 0,0 0-1 0 0,0 0 1 0 0,0 0 0 0 0,0 0 0 0 0,0 0-1 0 0,0 0 1 0 0,0 0 0 0 0,0 0 0 0 0,0 0-1 0 0,0 0 1 0 0,0 0 0 0 0,0 0 0 0 0,1 0 0 0 0,-1 1-1 0 0,0-1 1 0 0,0 0 0 0 0,0 0 0 0 0,0 0-1 0 0,0 0 1 0 0,0 0 0 0 0,0 0 0 0 0,0 0 0 0 0,0 0-1 0 0,0 0 1 0 0,0 0 0 0 0,0 0 0 0 0,0 0-1 0 0,0 0 1 0 0,0 0 0 0 0,0 0 0 0 0,0 0 0 0 0,0 0 3 0 0,0 0-49 0 0,1 0-8 0 0,-1-2-194 0 0,0 2 249 0 0,0 0-1 0 0,0 0 0 0 0,0 0 1 0 0,0 0-1 0 0,0 0 1 0 0,0 0-1 0 0,0 0 0 0 0,0 0 1 0 0,1 0-1 0 0,-1 0 1 0 0,0 0-1 0 0,0 0 0 0 0,0 0 1 0 0,0 0-1 0 0,0 0 1 0 0,0 0-1 0 0,0 0 0 0 0,0 0 1 0 0,0 0-1 0 0,0 0 1 0 0,0 0-1 0 0,0 0 0 0 0,-1 0 1 0 0,1 0-1 0 0,0 0 0 0 0,0 0 1 0 0,0 0-1 0 0,0 0 1 0 0,0 0-1 0 0,0 0 0 0 0,0 0 1 0 0,0 0-1 0 0,0 0 1 0 0,0 0-1 0 0,0 0 0 0 0,0-1 1 0 0,0 1-1 0 0,0 0 1 0 0,0 0-1 0 0,0 0 0 0 0,0 0 1 0 0,0 0-1 0 0,0 0 1 0 0,0 0-1 0 0,0 0 0 0 0,0 0 1 0 0,0 0-1 0 0,-1 0 1 0 0,1 0-1 0 0,0 0 0 0 0,0 0 1 0 0,0 0-1 0 0,0 0 0 0 0,0 0 1 0 0,0 0-1 0 0,0 0 1 0 0,0 0-1 0 0,0 0 0 0 0,0 0 1 0 0,0 0 2 0 0,0 3 1 0 0,0-2 10 0 0,1-3-6 0 0,6 3 253 0 0,-7 2-179 0 0,1-2-141 0 0,0-2-22 0 0,-1 1 84 0 0,0 0 1 0 0,0 0-1 0 0,0 0 1 0 0,0 0-1 0 0,0 0 1 0 0,0 0-1 0 0,-1 0 1 0 0,1 0-1 0 0,0 0 1 0 0,0 0-1 0 0,0 0 1 0 0,0 0-1 0 0,0 0 1 0 0,0 1-1 0 0,0-1 1 0 0,0 0-1 0 0,0 0 1 0 0,0 0-1 0 0,-1 0 1 0 0,1 0-1 0 0,0 0 1 0 0,0 0-1 0 0,0 1 1 0 0,0-1-1 0 0,0 0 1 0 0,0 0-1 0 0,0 0 1 0 0,0 0-1 0 0,0 0 1 0 0,0 1-1 0 0,0-1 1 0 0,0 0-1 0 0,0 0 1 0 0,0 0-1 0 0,0 0 1 0 0,0 0-1 0 0,0 0 1 0 0,0 0-1 0 0,0 0 1 0 0,1 0-1 0 0,-1 0 1 0 0,0 0-1 0 0,0 0 1 0 0,0 0-1 0 0,0 0 1 0 0,0 1-1 0 0,0-1 1 0 0,0 0-1 0 0,0 0 1 0 0,0 0-1 0 0,0 0 1 0 0,1 0-1 0 0,-1 0 1 0 0,0 0-1 0 0,0 0 1 0 0,0 0-1 0 0,0 0 1 0 0,0 0-1 0 0,0 0 1 0 0,1 0-1 0 0,-1 1 1 0 0,0-1-1 0 0,0 0 1 0 0,0 0-1 0 0,0 0 1 0 0,0 0-1 0 0,0 0 0 0 0,0 0 2 0 0,0 0 0 0 0,0 0 0 0 0,0 0-1 0 0,-1 0 1 0 0,1 1 0 0 0,0-1 0 0 0,0 0-1 0 0,-1 1 1 0 0,1-1 0 0 0,0 0 0 0 0,0 1-1 0 0,0-1 1 0 0,0 0 0 0 0,0 0 0 0 0,0 1 0 0 0,0-1-1 0 0,0 0 1 0 0,0 1 0 0 0,0-1 0 0 0,0 0-1 0 0,0 0 1 0 0,0 1-2 0 0,0 1 92 0 0,-6 13 39 0 0,2 6 69 0 0,-3-9-170 0 0,1 7 63 0 0,3-13-74 0 0,2 2-72 0 0,1-7 75 0 0,0 0-1 0 0,0 0 0 0 0,0 0 1 0 0,-1-1-1 0 0,1 1 0 0 0,0 0 0 0 0,-1 0 1 0 0,1 0-1 0 0,-1 0-21 0 0,1 0 7 0 0,0 0 0 0 0,-1 0-1 0 0,1 0 1 0 0,0 0 0 0 0,-1 0 0 0 0,1 0-1 0 0,0 0 1 0 0,0 0 0 0 0,0 0 0 0 0,0 0-1 0 0,0 1-6 0 0,-1 8-119 0 0,-1-2 131 0 0,2-6 4 0 0,0-1-1 0 0,0 2 0 0 0,-1-2 1 0 0,0 1-1 0 0,0 0 0 0 0,1-1 0 0 0,-1 1 1 0 0,0 0-1 0 0,0-1 0 0 0,0 1 0 0 0,0-1 1 0 0,-1 2-16 0 0,1-2-1 0 0,1 0 0 0 0,0 0 0 0 0,-1 0 0 0 0,0 0 0 0 0,1 1 0 0 0,-1-1 0 0 0,1 0 0 0 0,0 0 0 0 0,0 1 0 0 0,0-2 1 0 0,-1 5 215 0 0,0 2-476 0 0,1-6 283 0 0,0 1 0 0 0,-1-1 0 0 0,1 1 0 0 0,-1-1 0 0 0,1 1 0 0 0,-1-2 0 0 0,0 3-22 0 0,-1-1 0 0 0,2 1 0 0 0,-1 0-1 0 0,0-1 1 0 0,1 1 0 0 0,-2 1 0 0 0,-1 10 24 0 0,0-6-8 0 0,0 1-1 0 0,-1 9-15 0 0,0-3-66 0 0,4-13 89 0 0,0-1 0 0 0,0 1 0 0 0,0-1-1 0 0,0 1 1 0 0,0-1 0 0 0,0 1 0 0 0,0 0-23 0 0,0 7-110 0 0,-1-4 120 0 0,1-5 29 0 0,2-3 8 0 0,-1 3-51 0 0,0-1 0 0 0,-1 0 0 0 0,0 0 0 0 0,0-1 0 0 0,1 2 0 0 0,-1-1 0 0 0,1-1 0 0 0,-1 1 4 0 0,2-6 25 0 0,2-1-61 0 0,-1 1 0 0 0,-1-1 0 0 0,1 0-1 0 0,1-7 37 0 0,0 1-26 0 0,6-30-104 0 0,0-5 130 0 0,-8 44-6 0 0,0-1 0 0 0,0 0 0 0 0,1 0 0 0 0,-1 1 1 0 0,4-5 5 0 0,0-2 30 0 0,1 0-151 0 0,-5 10 125 0 0,-1 0-1 0 0,1 0 1 0 0,-1-1-1 0 0,1-1-3 0 0,-1 3-5 0 0,0 0-1 0 0,-1 0 0 0 0,1 0 1 0 0,0 0-1 0 0,-1 0 0 0 0,1 0 0 0 0,0 1 1 0 0,0-1 5 0 0,0 0-21 0 0,-1 1-1 0 0,0 0 1 0 0,1-1 0 0 0,0 1 0 0 0,-1-1 0 0 0,0 0 0 0 0,0 1-1 0 0,1 0 1 0 0,-1-1 0 0 0,1 0 0 0 0,-1 1 0 0 0,1 0 0 0 0,-1-1-1 0 0,0 0 1 0 0,0 0 0 0 0,0 1 0 0 0,0 0 21 0 0,0-1-8 0 0,0 1 0 0 0,0 0 0 0 0,0 0 0 0 0,0 0 0 0 0,0 0 0 0 0,0-1 0 0 0,0 1 0 0 0,0 0 1 0 0,0 0-1 0 0,0 0 0 0 0,0 0 0 0 0,0 0 0 0 0,0-1 0 0 0,0 1 0 0 0,0 0 0 0 0,0 0 0 0 0,0 0 0 0 0,0 0 0 0 0,0 0 0 0 0,0 0 0 0 0,0 0 0 0 0,0 0 0 0 0,0 0 0 0 0,0 0 1 0 0,1 0-1 0 0,-1 0 0 0 0,0 0 0 0 0,0-1 0 0 0,0 1 0 0 0,0 0 0 0 0,0 0 0 0 0,0 0 0 0 0,1 0 0 0 0,-1 0 0 0 0,0 0 0 0 0,0 0 0 0 0,0 0 0 0 0,0 0 0 0 0,0 0 0 0 0,1 0 1 0 0,-1 0 7 0 0,0-1 0 0 0,0 1 0 0 0,0 0 1 0 0,0 0-1 0 0,0 0 1 0 0,0 0-1 0 0,0 0 0 0 0,0-1 1 0 0,0 1-1 0 0,0 0 1 0 0,0-1-1 0 0,0 1 0 0 0,0 0 1 0 0,0 0-1 0 0,0-1 1 0 0,0 1-1 0 0,1 0 0 0 0,-1 0 1 0 0,0 0-1 0 0,0 0-2 0 0,0 0 0 0 0,0 0 0 0 0,0 0 0 0 0,1 0 0 0 0,-1 0 0 0 0,0 0 0 0 0,0 0 0 0 0,0 0 0 0 0,0 0 0 0 0,0 0 0 0 0,0 0 0 0 0,0 0 0 0 0,0 0 0 0 0,0 0 0 0 0,0 0 0 0 0,0 0 0 0 0,0 0 0 0 0,0 0 0 0 0,0 0 1 0 0,0 0-1 0 0,0 0 0 0 0,0 0 0 0 0,0 0 0 0 0,0 0 0 0 0,0 0 0 0 0,0 0 0 0 0,0 0 0 0 0,0 0 0 0 0,0 0 0 0 0,0 0 0 0 0,0 0 0 0 0,0 0 0 0 0,1 0 0 0 0,-1 0 0 0 0,0 0 0 0 0,0 0 0 0 0,0 0 0 0 0,0 0 0 0 0,0 0 0 0 0,0 0 0 0 0,0 0 0 0 0,0 1 0 0 0,0-1 0 0 0,0 0 0 0 0,0 0 0 0 0,0 0 0 0 0,0 0 0 0 0,0 0 0 0 0,0 0 1 0 0,0 0-1 0 0,0 0 0 0 0,0 0 0 0 0,0 0 0 0 0,0 0 0 0 0,0 1 0 0 0,0-1 0 0 0,0 0 0 0 0,0 0 0 0 0,0 0 0 0 0,0 0 0 0 0,0 0 0 0 0,-1 0 2 0 0,2 2-61 0 0,-4 3 230 0 0,-4 12-100 0 0,3-7-205 0 0,3-6 183 0 0,1-4-44 0 0,0 0 0 0 0,0 0 0 0 0,0 0 0 0 0,-1 0 1 0 0,1 0-1 0 0,0 0 0 0 0,0 0 0 0 0,0 0 1 0 0,0 1-1 0 0,0-1 0 0 0,0 0 0 0 0,0 0 1 0 0,0 0-1 0 0,0 1 0 0 0,0-1 0 0 0,0 0 0 0 0,0 0 1 0 0,0 0-1 0 0,0 0 0 0 0,0 0 0 0 0,0 0 1 0 0,0 0-1 0 0,0 0 0 0 0,0 0 0 0 0,0 0 1 0 0,0 1-1 0 0,1-1 0 0 0,-1 0 0 0 0,0 0-3 0 0,0 1 2 0 0,0-1 0 0 0,0 1 0 0 0,0-1 0 0 0,0 0 1 0 0,0 0-1 0 0,0 1 0 0 0,0-1 0 0 0,0 1 0 0 0,0-1 0 0 0,0 0 0 0 0,0 0 0 0 0,-1 0 0 0 0,1 1 0 0 0,0-1 0 0 0,0 1 0 0 0,0-1 0 0 0,-1 1 0 0 0,1-1 0 0 0,0 0 0 0 0,0 0-2 0 0,0 1 20 0 0,0-1 0 0 0,-1 1 0 0 0,1-1 0 0 0,0 1 1 0 0,0-1-1 0 0,-1 0 0 0 0,1 1 0 0 0,0-1 0 0 0,0 1 0 0 0,0-1 0 0 0,0 0 0 0 0,0 1 0 0 0,0-1 0 0 0,0 1 0 0 0,0 0-20 0 0,0 1-27 0 0,0-1 1 0 0,0 1-1 0 0,-1 1 1 0 0,1-1-1 0 0,-1-1 1 0 0,0 1-1 0 0,1 1 1 0 0,-1-2-1 0 0,0 1 1 0 0,0 1 26 0 0,-2 5 209 0 0,-3 5-195 0 0,5-11-19 0 0,-1 1 1 0 0,1 0-1 0 0,0-1 1 0 0,0 1-1 0 0,1 0 1 0 0,-1 0-1 0 0,0 1 5 0 0,0-2-17 0 0,1 0-1 0 0,0 0 0 0 0,-1 0 1 0 0,0 0-1 0 0,0 1 18 0 0,-4 7 94 0 0,3-1-66 0 0,-2 4 278 0 0,0 6-306 0 0,1-6-146 0 0,3-10 139 0 0,0 0 0 0 0,-1 1 0 0 0,0-1 0 0 0,0 3 7 0 0,-1 1 69 0 0,0-1 1 0 0,1 1-1 0 0,-1 1-69 0 0,-1 9-87 0 0,2-14 90 0 0,1 0 1 0 0,-1 0-1 0 0,1 0 0 0 0,0 0 1 0 0,0-1-1 0 0,1 1 1 0 0,-1 0-4 0 0,1 9 99 0 0,-1-6-79 0 0,-1 0 0 0 0,1-1 0 0 0,-2 1 0 0 0,2 1-20 0 0,-1-7 2 0 0,1 1 0 0 0,0 0 0 0 0,0 0 0 0 0,0-1 0 0 0,0 1 0 0 0,0 0 0 0 0,1-1 0 0 0,-1 1 0 0 0,0 0 0 0 0,0 0 0 0 0,0-1 0 0 0,0 1-2 0 0,0 0 5 0 0,1 0 0 0 0,-1-1 1 0 0,0 1-1 0 0,1 0 0 0 0,-1 0 0 0 0,0 0 0 0 0,0 0 0 0 0,0-1 1 0 0,0 1-1 0 0,0 0-5 0 0,-1 2-61 0 0,0 2 78 0 0,1 1 0 0 0,-1 0 0 0 0,1 0-17 0 0,0 11-93 0 0,0-9 157 0 0,0-7-58 0 0,0 0-1 0 0,0 0 0 0 0,0 0 0 0 0,0 0 0 0 0,0 0 0 0 0,1 0 0 0 0,-1 0 1 0 0,0 0-1 0 0,0 0-5 0 0,1 1 14 0 0,-1-1 0 0 0,0 1 0 0 0,1-1 0 0 0,-1 1 0 0 0,0-1 0 0 0,0 1 0 0 0,0 0-14 0 0,0 6 98 0 0,0-2-71 0 0,0-6-34 0 0,0 1 1 0 0,0-1-1 0 0,0 1 1 0 0,0-1-1 0 0,1 1 1 0 0,-1 0-1 0 0,0-1 1 0 0,0 1 0 0 0,0-1-1 0 0,0 1 1 0 0,0-1-1 0 0,0 1 7 0 0,1 0-5 0 0,-1-1 0 0 0,0 1 1 0 0,0 0-1 0 0,0 0 0 0 0,0 0 0 0 0,0 0 0 0 0,0-1 1 0 0,0 1-1 0 0,0 0 0 0 0,-1-1 5 0 0,1 8-73 0 0,0-3 158 0 0,2 2-68 0 0,-2-5-13 0 0,0 0-1 0 0,1 1 0 0 0,-1-1 0 0 0,1 0 0 0 0,-1 1-3 0 0,1 3-126 0 0,-1 7 352 0 0,4 10-395 0 0,-4-22 186 0 0,1 2-1 0 0,-1-1 1 0 0,0 0 0 0 0,0-1-1 0 0,0 2 1 0 0,0 1-17 0 0,0-2 13 0 0,1 0 0 0 0,-1 0 0 0 0,0 0 0 0 0,1 0 0 0 0,-1 0-1 0 0,1 2-12 0 0,-1-3-21 0 0,1 0 0 0 0,-1 0-1 0 0,0-1 1 0 0,1 1-1 0 0,-1 0 1 0 0,0 0-1 0 0,0 0 1 0 0,0 0-1 0 0,0 0 1 0 0,0 0-1 0 0,0 0 22 0 0,1 5 14 0 0,-1-6 6 0 0,0 0 0 0 0,0 1 0 0 0,0 0 0 0 0,0-1 0 0 0,0 1 0 0 0,0-1 0 0 0,0 1 0 0 0,0 0 0 0 0,0-1 0 0 0,0 1 0 0 0,0-1 0 0 0,0 1 0 0 0,0-1 0 0 0,0 1 0 0 0,0 0-20 0 0,-1 0-14 0 0,1 0 1 0 0,0 0-1 0 0,0 0 1 0 0,0 0-1 0 0,0 0 1 0 0,0 1-1 0 0,1-1 14 0 0,-1 3 45 0 0,0 5-41 0 0,0 0-1 0 0,2 8-3 0 0,0 2 2 0 0,-2-14-45 0 0,0 0-1 0 0,1-1 0 0 0,-1 1 1 0 0,0 0-1 0 0,2-1 44 0 0,-1 3 122 0 0,-1-6-115 0 0,0 0 0 0 0,0-1 0 0 0,0 0 0 0 0,0 1 0 0 0,0 0 0 0 0,0 0 0 0 0,1-1 0 0 0,-1 1 0 0 0,0 0 0 0 0,1-1-1 0 0,-1 1 1 0 0,0 0-7 0 0,3 6-3 0 0,0 1 5 0 0,-3-7-14 0 0,1 0 0 0 0,-1 0 0 0 0,1 0 0 0 0,-1 0 0 0 0,0 1 0 0 0,0-2 0 0 0,0 2 0 0 0,0-1 0 0 0,0 1 12 0 0,1 9 25 0 0,1-1 59 0 0,-2-9-79 0 0,0 1-1 0 0,0 0 1 0 0,1 0-1 0 0,-1-1 1 0 0,1 2-1 0 0,-1-2-4 0 0,4 10-118 0 0,-3-8 171 0 0,0 1-1 0 0,1-2 1 0 0,1 4-53 0 0,-3-4-10 0 0,2 1 0 0 0,-1-1 1 0 0,-1 1-1 0 0,1-1 0 0 0,0 1 0 0 0,-1-1 0 0 0,1 1 0 0 0,-1-1 0 0 0,0 1 0 0 0,0 1 10 0 0,1-4 1 0 0,-1 2 0 0 0,0-2 0 0 0,1 2 0 0 0,-1-1-1 0 0,0 0 1 0 0,1 0 0 0 0,-1-1 0 0 0,1 2-1 0 0,-1-1 0 0 0,4 6-93 0 0,-3-2 207 0 0,0-4-122 0 0,-1-1 0 0 0,0 2 0 0 0,0-1 1 0 0,0 0-1 0 0,0 0 0 0 0,1 0 0 0 0,-1 0 1 0 0,1 0-1 0 0,-1 0 0 0 0,1 0 1 0 0,-1 0-1 0 0,1-1 0 0 0,0 2 8 0 0,0-1 14 0 0,-1-1-1 0 0,0 1 1 0 0,1-1-1 0 0,-1 1 1 0 0,1-1-1 0 0,-1 1 1 0 0,0 0-1 0 0,0 0 1 0 0,0-1-1 0 0,0 0 1 0 0,0 1-1 0 0,0 0 1 0 0,0-1-1 0 0,0 2-13 0 0,2 6-121 0 0,10 8 42 0 0,-7-10-218 0 0,-5-6 295 0 0,1 1 1 0 0,0 0-1 0 0,-1 0 0 0 0,1-1 1 0 0,-1 1-1 0 0,1 0 1 0 0,-1 0-1 0 0,0 0 0 0 0,1 0 1 0 0,-1-1-1 0 0,0 1 0 0 0,1 1 1 0 0,-1-2 1 0 0,1 4 22 0 0,0-1-1 0 0,0 0 1 0 0,0 1 0 0 0,1-1 0 0 0,0 0 0 0 0,-1 0 0 0 0,2 0-1 0 0,-1 1-21 0 0,2 2-50 0 0,7 8-55 0 0,-5-6 398 0 0,-4-6-264 0 0,-1 2 0 0 0,2-1 1 0 0,-2 1-1 0 0,2 2-29 0 0,-2-4-2 0 0,-1-2-1 0 0,1 1 1 0 0,-1 0 0 0 0,1 0-1 0 0,0-1 1 0 0,-1 2-1 0 0,1-2 1 0 0,0 1 2 0 0,5 5-108 0 0,-6-5 121 0 0,1 0 1 0 0,0 1-1 0 0,-1-1 0 0 0,2 0 0 0 0,-1 1 0 0 0,-1-1 0 0 0,2 0 0 0 0,-1 0 0 0 0,0 0 0 0 0,0 0 0 0 0,1 0 0 0 0,-1 0 0 0 0,1 0 0 0 0,-1 0-13 0 0,1-1-2 0 0,-2 1 0 0 0,2 0-1 0 0,-1 0 1 0 0,-1-1 0 0 0,2 1-1 0 0,-2 0 1 0 0,1-1 0 0 0,0 2 0 0 0,0-1-1 0 0,-1-1 1 0 0,1 2 0 0 0,0-2-1 0 0,0 2 1 0 0,-1-1 2 0 0,0-1 1 0 0,1 1 0 0 0,-1 0 0 0 0,1 0 0 0 0,-1-1 0 0 0,1 0 0 0 0,-1 1 0 0 0,1-1 0 0 0,0 1-1 0 0,-1-1 1 0 0,1 0 0 0 0,0 1 0 0 0,0-1 0 0 0,-1 0 0 0 0,1 1-1 0 0,2 0 75 0 0,-3-1-71 0 0,1 0 0 0 0,-1 1-1 0 0,0-1 1 0 0,0 0 0 0 0,0 1-1 0 0,1-1 1 0 0,-1 0 0 0 0,0 1-1 0 0,1-1 1 0 0,-1 0 0 0 0,0 0-1 0 0,0 1 1 0 0,0-1 0 0 0,0 1-1 0 0,0-1 1 0 0,0 0 0 0 0,1 1-4 0 0,-1-1 2 0 0,0 0-1 0 0,0 0 1 0 0,0 1 0 0 0,0-1 0 0 0,0 0-1 0 0,0 1 1 0 0,0-1 0 0 0,0 0 0 0 0,0 0 0 0 0,1 0-1 0 0,-1 0 1 0 0,0 0 0 0 0,0 0 0 0 0,0 1-1 0 0,1-1 1 0 0,-1 0 0 0 0,0 0 0 0 0,0 0 0 0 0,0 1-1 0 0,0-1 1 0 0,0 0 0 0 0,0 0 0 0 0,1 0 0 0 0,-1 0-1 0 0,0 0 1 0 0,0 1 0 0 0,1-1 0 0 0,-1 0-1 0 0,0 0 1 0 0,1 0-2 0 0,-1 0-3 0 0,0 0 1 0 0,1 0-1 0 0,0 0 0 0 0,-1 0 1 0 0,0 0-1 0 0,1 0 0 0 0,0 1 1 0 0,-1-1-1 0 0,1 1 0 0 0,-1-1 1 0 0,0 0-1 0 0,1 0 0 0 0,-1 1 1 0 0,1-1-1 0 0,-1 1 0 0 0,1-1 0 0 0,-1 1 1 0 0,0-1-1 0 0,0 0 0 0 0,1 1 1 0 0,-1 0-1 0 0,0-1 0 0 0,0 1 1 0 0,1-1-1 0 0,-1 1 0 0 0,0 0 3 0 0,0-1-4 0 0,0 1 1 0 0,1 0-1 0 0,0 0 0 0 0,-1 0 0 0 0,1 0 0 0 0,-1-1 0 0 0,1 1 1 0 0,0 0-1 0 0,-1 0 0 0 0,1-1 0 0 0,-1 1 0 0 0,2 0 4 0 0,1 2 71 0 0,-3-3-69 0 0,1 0 0 0 0,0 0 0 0 0,-1 1 0 0 0,0 0 0 0 0,1-1 0 0 0,0 0 0 0 0,0 1 0 0 0,-1-1-1 0 0,0 0 1 0 0,1 0 0 0 0,0 0-2 0 0,0 0-2 0 0,-1 1 0 0 0,0-1 1 0 0,0 0-1 0 0,0 0 0 0 0,1 0 0 0 0,-1 0 0 0 0,0 1 0 0 0,1-1 0 0 0,-1 0 1 0 0,0 1-1 0 0,0-1 0 0 0,0 0 0 0 0,0 0 0 0 0,1 0 0 0 0,-1 0 0 0 0,0 1 2 0 0,1-1 4 0 0,-1 1-1 0 0,0-1 1 0 0,1 0-1 0 0,-1 0 0 0 0,0 0 1 0 0,0 1-1 0 0,0-1 0 0 0,1 0 1 0 0,-1 1-1 0 0,1-1 0 0 0,-1 0 1 0 0,1 0-1 0 0,-1 1 0 0 0,0-1-2 0 0,1 0-9 0 0,0 0 1 0 0,-1 1 0 0 0,1 0 0 0 0,0-1 0 0 0,0 1 0 0 0,-1-1-1 0 0,1 1 1 0 0,-1 0 0 0 0,1-1 0 0 0,0 1 0 0 0,-1 0 0 0 0,0 0 0 0 0,0-1-1 0 0,1 1 1 0 0,-1 0 0 0 0,1-1 0 0 0,-1 2 7 0 0,1 2 56 0 0,8 4-168 0 0,-9-8 117 0 0,1 1-1 0 0,-1 0 1 0 0,1-1 0 0 0,0 0 0 0 0,-1 1-1 0 0,0 0 1 0 0,1-1 0 0 0,0 1-1 0 0,0-1 1 0 0,-1 0 0 0 0,1 1-1 0 0,1-1-4 0 0,2 3-4 0 0,0-2 10 0 0,-3 0-3 0 0,-1-1-1 0 0,1 0 1 0 0,-1 0-1 0 0,0 0 0 0 0,1 1 1 0 0,-1-1-1 0 0,1 0 1 0 0,-1 1-1 0 0,1-1 1 0 0,-1 0-1 0 0,0 0 1 0 0,0 1-1 0 0,0-1 1 0 0,1 1-1 0 0,-1-1 0 0 0,0 1-2 0 0,1-1 1 0 0,-1 0-1 0 0,1 0 0 0 0,-1 0 0 0 0,0 1 0 0 0,0-1 1 0 0,0 0-1 0 0,1 1 0 0 0,-1-1 0 0 0,1 0 0 0 0,-1 0 0 0 0,0 0 1 0 0,0 0-1 0 0,1 0 0 0 0,0 0 0 0 0,-1 1 0 0 0,1-1 0 0 0,-1 0 0 0 0,0 0 0 0 0,1 0-1 0 0,-1 0 0 0 0,1 0 0 0 0,-1 0 0 0 0,0 0 0 0 0,0 0 1 0 0,0 1-1 0 0,1-1 0 0 0,-1 0 0 0 0,0 0 0 0 0,1 0 1 0 0,-1 1-1 0 0,1-1 0 0 0,-1 0 0 0 0,0 0 0 0 0,0 0 0 0 0,0 0 1 0 0,0 0-1 0 0,0 1 0 0 0,1-1 0 0 0,-1 0 0 0 0,0 1 1 0 0,1-1-1 0 0,-1 1 0 0 0,1 0-1 0 0,-1 0 0 0 0,0-1 0 0 0,1 2 0 0 0,0-1 0 0 0,-1-1 0 0 0,1 1 0 0 0,0 0 0 0 0,0-1 0 0 0,-1 1 0 0 0,1 0 0 0 0,0-1 0 0 0,0 1 0 0 0,1-1 2 0 0,4 4 81 0 0,-6-3-74 0 0,0-1 0 0 0,1 0 0 0 0,0 1 0 0 0,-1 0 0 0 0,0 0 1 0 0,0-1-1 0 0,1 1 0 0 0,-1 0 0 0 0,1 0-7 0 0,-1-1 0 0 0,0 0-1 0 0,1 0 1 0 0,-1 1-1 0 0,0-1 1 0 0,0 0-1 0 0,0 1 1 0 0,0-1-1 0 0,0 0 1 0 0,1 0-1 0 0,-1 0 1 0 0,0 1 0 0 0,1-1-1 0 0,-1 1 1 0 0,0-1-1 0 0,1 0 1 0 0,-1 0-1 0 0,0 1 1 0 0,0-1-1 0 0,1 0 1 0 0,-1 0 0 0 0,1 0-1 0 0,-1 0 1 0 0,0 0-1 0 0,0 0 1 0 0,1 0-1 0 0,-1 0 1 0 0,1 0 0 0 0,0 0-2 0 0,0 1 0 0 0,0 0 1 0 0,0-1-1 0 0,1 1 0 0 0,-2-1 1 0 0,1 1-1 0 0,1-1 0 0 0,-2 1 1 0 0,1-1-1 0 0,0 1 0 0 0,-1 0 1 0 0,1 0-1 0 0,0 0 0 0 0,0 0 0 0 0,-1-1 1 0 0,2 2 1 0 0,7 7-77 0 0,6 6 202 0 0,-4-9 110 0 0,-11-5-237 0 0,1 0 1 0 0,-1-1-1 0 0,1 1 1 0 0,0-1-1 0 0,-1 1 1 0 0,0-1-1 0 0,0 1 1 0 0,1-1-1 0 0,-1 1 1 0 0,1 0-1 0 0,-1 0 2 0 0,0 0 4 0 0,0 0-1 0 0,1 0 1 0 0,0-1-1 0 0,-1 1 0 0 0,1 0 1 0 0,-1-1-1 0 0,1 1 1 0 0,0 1-4 0 0,10 7 37 0 0,-7-7-65 0 0,-3-2 31 0 0,-1 0 1 0 0,0 0 0 0 0,0 0 0 0 0,1 0-1 0 0,-1 0 1 0 0,1 1 0 0 0,-1-1 0 0 0,1 0 0 0 0,-1 1-1 0 0,0-1 1 0 0,0 0 0 0 0,1 0 0 0 0,-1 0 0 0 0,1 0-1 0 0,-1 1 1 0 0,1-1 0 0 0,-1 1-4 0 0,0-1-4 0 0,0 1 1 0 0,0-1 0 0 0,1 0-1 0 0,-1 0 1 0 0,0 0-1 0 0,1 1 1 0 0,-1-1-1 0 0,0 0 1 0 0,0 0 0 0 0,1 1-1 0 0,-1-1 1 0 0,1 0-1 0 0,0 0 1 0 0,-1 0-1 0 0,0 0 1 0 0,0 0 0 0 0,1 0-1 0 0,-1 0 1 0 0,1 0-1 0 0,-1 0 1 0 0,1 0 3 0 0,-1 0-3 0 0,0 0 1 0 0,1 0-1 0 0,0 0 1 0 0,-1 0-1 0 0,0 0 1 0 0,0 0-1 0 0,1 0 1 0 0,-1 0-1 0 0,1 0 1 0 0,-1 0 0 0 0,1 0-1 0 0,-1 1 1 0 0,0-1-1 0 0,0 0 1 0 0,1 1 2 0 0,4 2-30 0 0,2 3 178 0 0,-6-6-148 0 0,1 1-1 0 0,-1 0 1 0 0,0 0-1 0 0,0-1 1 0 0,1 1-1 0 0,-1 0 1 0 0,1-1-1 0 0,-2 0 1 0 0,2 1-1 0 0,-1-1 1 0 0,8 4-112 0 0,0-2 135 0 0,-9-2-20 0 0,1 1 1 0 0,0-1-1 0 0,0 0 0 0 0,0 0 0 0 0,0 0 0 0 0,0 1 0 0 0,0-1 1 0 0,0 1-1 0 0,0 0 0 0 0,0-1 0 0 0,-1 0 0 0 0,2 2-3 0 0,-1-2-1 0 0,-1 0-1 0 0,0 0 1 0 0,1 1 0 0 0,0-1-1 0 0,-1 1 1 0 0,1-1-1 0 0,-1 0 1 0 0,1 1-1 0 0,0-1 1 0 0,-1 0 0 0 0,1 0-1 0 0,-1 0 1 0 0,1 0-1 0 0,0 0 1 0 0,-1 0-1 0 0,1 0 2 0 0,7 2 131 0 0,6 2-157 0 0,-9-3-49 0 0,-4-1 77 0 0,1 0 1 0 0,-1 0 0 0 0,0 0-1 0 0,0 1 1 0 0,1-1 0 0 0,-1 0-1 0 0,0 0 1 0 0,0 0 0 0 0,0 1 0 0 0,1 0-1 0 0,-1 0-2 0 0,0-1-7 0 0,0 1 0 0 0,-1-1 0 0 0,1 1 1 0 0,0-1-1 0 0,-1 0 0 0 0,2 0 0 0 0,-1 1 0 0 0,-1-1 0 0 0,1 0 0 0 0,0 0 0 0 0,0 1 0 0 0,0-1 0 0 0,0 0 0 0 0,0 0 7 0 0,8 1 397 0 0,-2 0-400 0 0,-6-1-21 0 0,0 0 0 0 0,-1 0 1 0 0,1 0-1 0 0,0 0 0 0 0,-1 0 0 0 0,1 0 1 0 0,0 1-1 0 0,0-1 0 0 0,-1 0 1 0 0,1 1-1 0 0,0-1 0 0 0,0 0 24 0 0,1 1 37 0 0,-1 0 0 0 0,1 0 0 0 0,1 0-1 0 0,-2-1 1 0 0,1 1 0 0 0,1-1-37 0 0,-1 1 2 0 0,-1-1 0 0 0,0 1-1 0 0,1 0 1 0 0,-1-1 0 0 0,1 0 0 0 0,-1 1-1 0 0,1 0 1 0 0,0 0-2 0 0,0 1-9 0 0,-1-2-1 0 0,1 1 1 0 0,0 0 0 0 0,0-1-1 0 0,0 1 1 0 0,-1 0 0 0 0,1-1-1 0 0,0 1 1 0 0,1-1 9 0 0,0 0-9 0 0,-1 1 1 0 0,0 0 0 0 0,0 0-1 0 0,0 0 1 0 0,0 0 8 0 0,1-1-12 0 0,-2 1 0 0 0,1 0 0 0 0,-1 0 1 0 0,1-1-1 0 0,0 1 0 0 0,-1-1 0 0 0,1 1 1 0 0,0-1-1 0 0,0 0 12 0 0,-1 0 0 0 0,-1 1 1 0 0,1-1 0 0 0,0 0-1 0 0,0 0 1 0 0,-1 0-1 0 0,1 0 1 0 0,-1 0 0 0 0,1 1-1 0 0,-1-1 1 0 0,1 1-1 0 0,0-1 0 0 0,0 0 3 0 0,-1 1 1 0 0,1-1-1 0 0,0 0 0 0 0,-1 1 0 0 0,1-1 0 0 0,0 1 1 0 0,0-1-1 0 0,-1 0 0 0 0,1 0 0 0 0,0 0 0 0 0,0 0-3 0 0,0 0 7 0 0,0 0 0 0 0,-1 0 0 0 0,0 0 0 0 0,1 0 0 0 0,0 1-1 0 0,-1-1 1 0 0,1 0 0 0 0,-1 0 0 0 0,0 1 0 0 0,1-1 0 0 0,0 1 0 0 0,-1-1 0 0 0,1 0-1 0 0,-1 0 1 0 0,0 0 0 0 0,0 1 0 0 0,1 0-7 0 0,0-1 0 0 0,-1 0 0 0 0,0 1 1 0 0,1 0-1 0 0,0-1 0 0 0,0 1 0 0 0,-1-1 0 0 0,0 0 0 0 0,1 0 0 0 0,0 0 1 0 0,0 1-1 0 0,-1-1 0 0 0,1 0 0 0 0,0 1 0 0 0,1-1-4 0 0,1 0 1 0 0,-1 1-1 0 0,1-1 1 0 0,0 0-1 0 0,-1 0 1 0 0,1 0-1 0 0,0 0 0 0 0,-1-1 1 0 0,3 1 3 0 0,-3-1-12 0 0,0 1-1 0 0,1 0 1 0 0,-1-1 0 0 0,0 1 0 0 0,0 0-1 0 0,0 1 1 0 0,1-1 12 0 0,11 1-57 0 0,3-1 12 0 0,-1-2 74 0 0,0-1 1 0 0,12-3-30 0 0,-4 2-190 0 0,-24 4 200 0 0,0 0-1 0 0,1 0 1 0 0,-1 0-1 0 0,0 0 1 0 0,1 0-1 0 0,-1 0 1 0 0,1 0-1 0 0,-1 0 1 0 0,0 0-1 0 0,0 0 1 0 0,1 1-1 0 0,-1-1 1 0 0,0 0-1 0 0,1 0 1 0 0,-1 0-1 0 0,1 1 1 0 0,-1-1-1 0 0,0 0 1 0 0,0 0-1 0 0,0 0 1 0 0,0 0-1 0 0,1 0 1 0 0,-1 1-1 0 0,0-1-9 0 0,1 0-6 0 0,-1 1 0 0 0,0-1-1 0 0,0 0 1 0 0,0 1 0 0 0,0-1-1 0 0,1 0 1 0 0,-1 0 0 0 0,0 0-1 0 0,1 0 1 0 0,-1 0 0 0 0,0 0-1 0 0,1 0 1 0 0,-1 0 0 0 0,0 0-1 0 0,0 1 1 0 0,0-1 0 0 0,1 0 0 0 0,-1 0-1 0 0,1 0 7 0 0,2-1-8 0 0,1 1-1 0 0,0 0 1 0 0,-1-1-1 0 0,1 1 1 0 0,1 1 8 0 0,2-2-100 0 0,-2 0 42 0 0,3 3 50 0 0,-8-1 8 0 0,1-1-1 0 0,-1 0 1 0 0,1 1 0 0 0,-1-1 0 0 0,1 0 0 0 0,0 0-1 0 0,0 1 1 0 0,-1-1 0 0 0,1 0 0 0 0,-1 0-1 0 0,1 0 1 0 0,0 0 0 0 0,-1 0 0 0 0,1 0-1 0 0,0-1 1 0 0,0 1 0 0 0,12-3 408 0 0,-4 6-661 0 0,-3-2 175 0 0,-6-1 70 0 0,1 0 0 0 0,-1 0 0 0 0,1 0 0 0 0,0 0 0 0 0,-1 0 0 0 0,0 0 0 0 0,1 0 0 0 0,-1 0-1 0 0,1 0 1 0 0,0 0 0 0 0,-1 0 0 0 0,0 0 0 0 0,1 0 0 0 0,-1 0 0 0 0,1 0 0 0 0,-1 0 0 0 0,0 0 0 0 0,1 0 0 0 0,-1-1 0 0 0,1 1 0 0 0,0-1 8 0 0,-1 1-17 0 0,0-1 0 0 0,1 1 0 0 0,0 0 0 0 0,0 0 1 0 0,-1 0-1 0 0,1 0 0 0 0,-1 0 0 0 0,1 0 0 0 0,-1 0 0 0 0,1 0 17 0 0,5 0-183 0 0,-5-1 168 0 0,-1 1-1 0 0,0 0 1 0 0,1 0-1 0 0,0 0 1 0 0,0 0-1 0 0,-1 0 1 0 0,0 0-1 0 0,1 0 1 0 0,0 0-1 0 0,-1 0 1 0 0,0 0 0 0 0,1 0-1 0 0,0 1 1 0 0,-1-1-1 0 0,1 0 1 0 0,-1 0 15 0 0,1 0-7 0 0,0 0 0 0 0,-1 0 1 0 0,1 1-1 0 0,-1-1 1 0 0,0 0-1 0 0,1 0 0 0 0,0 0 1 0 0,-1 0-1 0 0,0 0 1 0 0,1 0-1 0 0,-1 0 0 0 0,2 0 7 0 0,1 0 112 0 0,-3 0-113 0 0,0 0 1 0 0,0 0-1 0 0,0 0 0 0 0,0 0 1 0 0,0 0-1 0 0,0 0 0 0 0,0 0 1 0 0,0 0-1 0 0,1 0 0 0 0,-1 0 1 0 0,0 0-1 0 0,0 0 0 0 0,0 0 1 0 0,0 0-1 0 0,1 0 1 0 0,-1 0-1 0 0,0 0 0 0 0,0 0 1 0 0,0-1-1 0 0,0 1 0 0 0,0 0 1 0 0,0 0-1 0 0,0 0 0 0 0,0 0 1 0 0,0 0-9 0 0,0 0 0 0 0,1 0-1 0 0,-1 0 1 0 0,0 0 0 0 0,0 0 0 0 0,0 0-1 0 0,1 0 1 0 0,-1 0 0 0 0,0 0-1 0 0,0 0 1 0 0,0 0 0 0 0,1 0-1 0 0,-1 0 1 0 0,0 0 0 0 0,0 0-1 0 0,0 0 1 0 0,0 0 0 0 0,0 0-1 0 0,0 0 1 0 0,0 0 0 0 0,0 1 0 0 0,1-1-1 0 0,-1 0 1 0 0,0 0 0 0 0,0 0-1 0 0,0 0 1 0 0,0 0 0 0 0,0 1-1 0 0,1-1 1 0 0,-1 0 0 0 0,0 0-1 0 0,0 0 1 0 0,0 1 0 0 0,0-1 0 0 0,0 0-1 0 0,0 0 1 0 0,0 0 0 0 0,0 0-1 0 0,0 0 1 0 0,0 0 0 0 0,0 0-1 0 0,0 0 1 0 0,0 1 0 0 0,0-1-1 0 0,0 0 1 0 0,0 0 0 0 0,0 0-1 0 0,0 1 1 0 0,0-1 0 0 0,0 0 0 0 0,0 0-1 0 0,0 0 1 0 0,0 0 9 0 0,-3 5 11 0 0,2-5-5 0 0,1 1 0 0 0,0 0 0 0 0,-1 0 0 0 0,1-1 0 0 0,0 0 0 0 0,0 1 0 0 0,-1 0 0 0 0,1-1 0 0 0,-1 1 0 0 0,1-1 0 0 0,0 0 0 0 0,-1 1 0 0 0,0-1 0 0 0,0 1-6 0 0,1-1-2 0 0,0 0 1 0 0,0 0 0 0 0,0 0 0 0 0,0 0-1 0 0,0 0 1 0 0,0 0 0 0 0,0 0 0 0 0,-1 0 0 0 0,1 0-1 0 0,0 0 1 0 0,0 1 0 0 0,0-1 0 0 0,0 0-1 0 0,-1 0 1 0 0,1 0 0 0 0,0 0 0 0 0,0 1-1 0 0,0-1 1 0 0,0 0 0 0 0,0 0 0 0 0,0 0 0 0 0,0 1-1 0 0,0-1 1 0 0,0 0 0 0 0,-1 0 0 0 0,1 0-1 0 0,0 0 1 0 0,0 0 1 0 0,0 0 7 0 0,0 1-1 0 0,0-1 0 0 0,0 0 1 0 0,0 1-1 0 0,0-1 1 0 0,0 0-1 0 0,0 1 0 0 0,0-1 1 0 0,0 0-1 0 0,0 0 0 0 0,0 0 1 0 0,0 0-1 0 0,0 1 1 0 0,0-1-1 0 0,0 0 0 0 0,-1 0 1 0 0,1 1-1 0 0,0-1 1 0 0,0 0-1 0 0,-1 0-6 0 0,3 0-179 0 0,-2 0 188 0 0,0 0 0 0 0,1-1 0 0 0,-1 1 0 0 0,1 0 0 0 0,0 0 0 0 0,-1 0 0 0 0,0 0 0 0 0,0 0 0 0 0,1 0 0 0 0,0 0 0 0 0,-1 0 1 0 0,1 0-1 0 0,-1 0-9 0 0,1 0 2 0 0,0 0 1 0 0,-1-1-1 0 0,1 1 0 0 0,0 0 1 0 0,0 0-1 0 0,-1 0 1 0 0,1-1-1 0 0,0 1 1 0 0,0-1-1 0 0,-1 1 0 0 0,1-1-2 0 0,4-2-85 0 0,15-1-37 0 0,-15 3 223 0 0,1 0-1 0 0,-1-1 1 0 0,0 0-101 0 0,3-1-152 0 0,-7 2 156 0 0,0 1 0 0 0,0-1 0 0 0,-1 1 0 0 0,2 0 0 0 0,-2-1 0 0 0,1 1 0 0 0,1 0 0 0 0,-2-1 0 0 0,1 1 0 0 0,1 0 0 0 0,-2 0 0 0 0,2 0 0 0 0,-2 0 0 0 0,1 0 0 0 0,1 0 0 0 0,-2 0 0 0 0,2 1-4 0 0,-1-1-11 0 0,-1 0 1 0 0,1 0 0 0 0,0 0-1 0 0,-1 0 1 0 0,0 0-1 0 0,1-1 1 0 0,0 1-1 0 0,0 0 1 0 0,-1 0-1 0 0,0 0 1 0 0,1-1-1 0 0,0 1 1 0 0,-1 0-1 0 0,0 0 11 0 0,1 0 4 0 0,0-1 0 0 0,-1 1 0 0 0,1 0 0 0 0,-1-1 0 0 0,0 1 0 0 0,1 0 0 0 0,0 0 0 0 0,-1 0 0 0 0,1-1 0 0 0,-1 1-1 0 0,1 0 1 0 0,-1 0 0 0 0,1 0 0 0 0,-1 0 0 0 0,1 0 0 0 0,-1 0 0 0 0,2 1-4 0 0,-1-1 8 0 0,1 1-1 0 0,0-1 1 0 0,0 0-1 0 0,0 0 1 0 0,0 0-1 0 0,0 0 1 0 0,0 0 0 0 0,-1 0-1 0 0,1-1 1 0 0,1 0-8 0 0,0 1-22 0 0,-1 0 1 0 0,1-1 0 0 0,-1 1 0 0 0,0 0-1 0 0,1 0 1 0 0,-1 0 0 0 0,1 0 21 0 0,-2 0-9 0 0,1 0 1 0 0,-1 0 0 0 0,1 0 0 0 0,0-1 0 0 0,-1 1-1 0 0,2 0 1 0 0,-2 0 0 0 0,2-2 8 0 0,7-1-37 0 0,-8 3 14 0 0,0 0 24 0 0,1-1 0 0 0,0 1 0 0 0,0 0 1 0 0,0-1-1 0 0,0 0 0 0 0,0 0 0 0 0,2-1-1 0 0,-4 1-19 0 0,1 0 0 0 0,-1 0 0 0 0,1 1 0 0 0,0 0 0 0 0,-1-1 0 0 0,2 1 19 0 0,-1-1 21 0 0,-1 1 0 0 0,1 0 1 0 0,0-1-1 0 0,-1 0 0 0 0,2 0-21 0 0,0-1 15 0 0,1 2-1 0 0,-1-2 1 0 0,0 1-1 0 0,1 0 1 0 0,-1 0-1 0 0,1 1 1 0 0,0-1-1 0 0,-1 1 1 0 0,4 0-15 0 0,-6 0 18 0 0,1 0 0 0 0,-2 0 0 0 0,2-1 0 0 0,-1 1-1 0 0,0-1 1 0 0,1 1 0 0 0,-2 0 0 0 0,2-1 0 0 0,-2 0 0 0 0,2 0-18 0 0,-1 0-33 0 0,1 0 0 0 0,-1 0-1 0 0,1 1 1 0 0,0-1 0 0 0,-1 0 0 0 0,2 1 33 0 0,3-2-55 0 0,0 1-1 0 0,0-2 1 0 0,1 1 0 0 0,1-2 55 0 0,3 0 359 0 0,-8 4-408 0 0,-2 0-1 0 0,1 0 1 0 0,0-1 0 0 0,0 0 0 0 0,1 0 49 0 0,35-15-778 0 0,-36 14 732 0 0,0 1-1 0 0,0-1 1 0 0,0 1-1 0 0,2-2 47 0 0,7-5-40 0 0,-4 3 15 0 0,-6 4 15 0 0,-1 1 0 0 0,1 0 1 0 0,0-1-1 0 0,0 0 0 0 0,-1 0 0 0 0,1 1 0 0 0,0 0 0 0 0,0-1 0 0 0,-1 1 0 0 0,2-1 0 0 0,-2 1 10 0 0,11-7-182 0 0,-7 5 182 0 0,0 0 0 0 0,0 0 0 0 0,-1 0 0 0 0,3-2 0 0 0,-1-1 19 0 0,-3 5-9 0 0,-1-1 0 0 0,1-1 0 0 0,-1 2 0 0 0,1-2-1 0 0,-2 1 1 0 0,2 0 0 0 0,-1 0 0 0 0,0-1 0 0 0,0 0-10 0 0,1 0-3 0 0,-1 1 1 0 0,0 0 0 0 0,1-1-1 0 0,-1 1 1 0 0,0 0 0 0 0,1-1-1 0 0,-1 2 1 0 0,2-2 0 0 0,-1 1 2 0 0,10-8 175 0 0,0-1-100 0 0,-8 7 21 0 0,0 0-1 0 0,-2 0 1 0 0,4-3-96 0 0,4-4-14 0 0,-7 8-87 0 0,-1 0 0 0 0,0-1-1 0 0,2-1 102 0 0,6-5 240 0 0,-5 5-117 0 0,9-12-213 0 0,-9 10-221 0 0,8-6 311 0 0,-6 2 61 0 0,-6 9-52 0 0,-1 0-1 0 0,1 0 0 0 0,0 1 1 0 0,0-2-1 0 0,-1 1 0 0 0,1 1 1 0 0,0-1-1 0 0,0-1 0 0 0,0 2 0 0 0,0-1 1 0 0,0 0-1 0 0,1 1-8 0 0,-1-1 18 0 0,1 0 0 0 0,-1 0 1 0 0,0 0-1 0 0,0 0 0 0 0,1 0 0 0 0,-1-1 1 0 0,0 2-1 0 0,0-2 0 0 0,0 1 0 0 0,0-1 0 0 0,0 1 1 0 0,0-1-1 0 0,0 1-18 0 0,7-11 196 0 0,23-22-268 0 0,-28 31 92 0 0,-1 0 0 0 0,0 0 0 0 0,0 1 0 0 0,2-4-20 0 0,-3 3 21 0 0,1 0 1 0 0,1-1-1 0 0,-1 1 1 0 0,2-1-22 0 0,6-8 163 0 0,4-4-163 0 0,-7 9-24 0 0,24-32 460 0 0,-28 35-361 0 0,2-1 0 0 0,3-3-75 0 0,0-1 91 0 0,0 0-160 0 0,-2 0 0 0 0,1 0 0 0 0,4-9 69 0 0,-3 4 38 0 0,3-3-38 0 0,5-8-72 0 0,-3 4 170 0 0,-3 6-89 0 0,-2-1 0 0 0,6-13-9 0 0,-13 27 2 0 0,3-8 3 0 0,0-1 0 0 0,-1 0 0 0 0,2-7-5 0 0,5-33 1 0 0,-9 42 65 0 0,3-8-7 0 0,1-4-59 0 0,4-15-3 0 0,-5 11 222 0 0,-1-2-219 0 0,-1 17-35 0 0,-2 0 0 0 0,0 0 1 0 0,-1 0-1 0 0,0-2 35 0 0,0 6 7 0 0,1-1 0 0 0,0 1 1 0 0,0-4-8 0 0,1-5 11 0 0,0-4 9 0 0,-1 7 13 0 0,0 1-1 0 0,-1-1 0 0 0,-1-7-32 0 0,-4-27 32 0 0,4 33-37 0 0,1 8 19 0 0,0 0 0 0 0,0 1 0 0 0,-1-1-1 0 0,0 1 1 0 0,0 0 0 0 0,0-1 0 0 0,0 1-14 0 0,-8-16-48 0 0,5-3 131 0 0,5 21-94 0 0,-1 1 0 0 0,1-1 1 0 0,0 1-1 0 0,0-1 0 0 0,-1 0 0 0 0,1 1 11 0 0,0-1 3 0 0,0 1 0 0 0,0 0 0 0 0,0 0 0 0 0,0 0 0 0 0,0-1 0 0 0,-1 2 0 0 0,1-2 0 0 0,0 1 0 0 0,0 0 0 0 0,-1 0 0 0 0,0 0-3 0 0,-1-3 46 0 0,1 4-32 0 0,1-2-1 0 0,-1 1 1 0 0,0 0 0 0 0,0 0 0 0 0,1 0 0 0 0,0-1 0 0 0,-1 2 0 0 0,1-2 0 0 0,-1 0-14 0 0,-1-6-23 0 0,-1-1 1 0 0,0 1-1 0 0,-4-8 23 0 0,4 9-28 0 0,0 1 52 0 0,-1-2 1 0 0,0 2-1 0 0,-4-6-24 0 0,5 9 54 0 0,0 0-1 0 0,-1 0 1 0 0,1 0 0 0 0,-2-1-54 0 0,-1-1 51 0 0,-16-14-113 0 0,18 16 81 0 0,-1-1 0 0 0,1 0 0 0 0,0 0-19 0 0,-10-10 11 0 0,0 6 55 0 0,3 2-5 0 0,2-2-157 0 0,0 1 0 0 0,0 0 96 0 0,-13-13-26 0 0,18 18 38 0 0,0-1 13 0 0,0 0 1 0 0,0 0 0 0 0,-1 1-1 0 0,1-1 1 0 0,0 1 0 0 0,-2 0-26 0 0,4 1-7 0 0,-1 0 0 0 0,1-1 1 0 0,-1 1-1 0 0,1 0 0 0 0,-1-2 0 0 0,1 2 1 0 0,0-1-1 0 0,-1-1 7 0 0,0 1-12 0 0,1-1 1 0 0,-1 1-1 0 0,0 0 0 0 0,0 1 1 0 0,-2-3 11 0 0,-12-5-27 0 0,0 0-1 0 0,-1-3 28 0 0,0 1-361 0 0,13 8 500 0 0,0 1 0 0 0,-5-3-139 0 0,7 4-4 0 0,-1-1 0 0 0,1 1 0 0 0,0-1 0 0 0,0 0 0 0 0,-1 1 0 0 0,1-1 0 0 0,0-1 4 0 0,-37-30-145 0 0,22 19 133 0 0,12 9 7 0 0,0 0-1 0 0,-2-2 6 0 0,6 5 3 0 0,1 2 0 0 0,0-2-1 0 0,-1 1 1 0 0,1 0 0 0 0,-2 0-1 0 0,2 0 1 0 0,-1 0 0 0 0,0 0-1 0 0,0 0 1 0 0,0 0 0 0 0,0 1-3 0 0,0-1-6 0 0,0-1 0 0 0,0 2 0 0 0,0-2 0 0 0,0 1 1 0 0,0 0-1 0 0,1 0 0 0 0,-1-2 0 0 0,0 2 0 0 0,1 0 1 0 0,-1-2 5 0 0,-1 0 11 0 0,0 1 0 0 0,1-1 0 0 0,-1 0 0 0 0,-1 1-11 0 0,-8-7-35 0 0,-10-5-115 0 0,2 1 238 0 0,17 11-82 0 0,0 0 0 0 0,0 0-1 0 0,0-1 1 0 0,1 1 0 0 0,-1-1 0 0 0,-1-2-6 0 0,-8-6-115 0 0,0 3 113 0 0,10 7 4 0 0,1-1-1 0 0,-1 1 0 0 0,0 0 0 0 0,0 0 0 0 0,1-1 1 0 0,-2 0-1 0 0,2 1 0 0 0,-1-1 0 0 0,1 0-1 0 0,-2-2 7 0 0,0 2-1 0 0,0-1 0 0 0,0 0 0 0 0,0 0 1 0 0,0 0-1 0 0,-1 0 0 0 0,-3-1-6 0 0,-10-8-69 0 0,-4-4-171 0 0,13 10 265 0 0,0-2 0 0 0,-2 0-25 0 0,-7-9 18 0 0,17 16-5 0 0,-2 1 0 0 0,2-1 0 0 0,-2 0 0 0 0,1 0-1 0 0,0 1 1 0 0,0 0 0 0 0,-1-1 0 0 0,1 1 0 0 0,-1-1 0 0 0,0 1-13 0 0,-9-4 90 0 0,6 2-82 0 0,1-1 1 0 0,-1 2-1 0 0,0 0 0 0 0,0-1 1 0 0,-2 1-9 0 0,-26-4 51 0 0,19 2-54 0 0,4 3-4 0 0,1 0 1 0 0,-1 0-1 0 0,1 0 0 0 0,-10 3 7 0 0,4-1-85 0 0,-34 6 30 0 0,28-4 76 0 0,-13 0-21 0 0,2 1 20 0 0,-2 1 1 0 0,-20 7-21 0 0,20-5-75 0 0,-5 4 44 0 0,-29 11 31 0 0,29-8 2 0 0,-50 14-61 0 0,61-20 335 0 0,-15 3-276 0 0,33-9-77 0 0,41-21-110 0 0,6-4 187 0 0,-26 15-17 0 0,2 0-14 0 0,1 0-1 0 0,7-3 32 0 0,10-3 23 0 0,-19 7-23 0 0,86-46-373 0 0,-65 33 390 0 0,-33 19-12 0 0,0 0 1 0 0,1 0-1 0 0,-1 0 0 0 0,0 0 0 0 0,0 0 1 0 0,1 0-1 0 0,-1 0 0 0 0,0 0 0 0 0,0 0 1 0 0,0 0-1 0 0,0 0 0 0 0,0 0 1 0 0,0 0-1 0 0,0-1 0 0 0,0 1 0 0 0,0 0 1 0 0,0 0-1 0 0,1 0 0 0 0,-1-1 1 0 0,0 1-1 0 0,0 0 0 0 0,0 0 0 0 0,0 0 1 0 0,0-1-1 0 0,0 1 0 0 0,0 0 1 0 0,0 0-6 0 0,-4 0 102 0 0,-10 2 83 0 0,13-1-130 0 0,-50 8 63 0 0,44-8-107 0 0,0 0 0 0 0,0-1 0 0 0,0 0 1 0 0,-6-1-12 0 0,-12 0 20 0 0,4 2 6 0 0,-32 0-64 0 0,-4-2 38 0 0,50 1-25 0 0,0 0 0 0 0,0 1 0 0 0,0-1 0 0 0,0 1 0 0 0,-2 1 25 0 0,7-2 80 0 0,4-1 34 0 0,11-2-99 0 0,-5-1 49 0 0,1 1 0 0 0,-1 1 0 0 0,0 0 0 0 0,0 0 0 0 0,7 0-64 0 0,8-3 95 0 0,-8 3-182 0 0,-2 0 0 0 0,2 0 0 0 0,-1 2 0 0 0,0-1 0 0 0,1 2 0 0 0,-2-1 0 0 0,2 3 0 0 0,4-1 87 0 0,-10 1-102 0 0,-9-2 91 0 0,2-1 0 0 0,-2 1 0 0 0,2 0 1 0 0,-1-1-1 0 0,0 0 0 0 0,1 0 0 0 0,-2 0 0 0 0,2 0 0 0 0,-1 0 1 0 0,0 1-1 0 0,0-1 0 0 0,1-1 0 0 0,-1 1 0 0 0,0 0 11 0 0,0 0-57 0 0,-3-1 13 0 0,-7 0-2 0 0,-6 0 61 0 0,-40-7-76 0 0,13 3 100 0 0,33 4 132 0 0,-9 0-171 0 0,11 1-10 0 0,0 0-1 0 0,0-1 1 0 0,1 1-1 0 0,-2-2 11 0 0,-2 2-37 0 0,8-1 145 0 0,6 0 106 0 0,67-16 317 0 0,-54 13-578 0 0,0 0 1 0 0,0 2-1 0 0,0 1 0 0 0,12 0 47 0 0,-22 1-28 0 0,-2 0-54 0 0,1 0 0 0 0,0 0 1 0 0,0 1-1 0 0,0 0 0 0 0,-1 0 1 0 0,2 1 81 0 0,2 2-383 0 0,-9-3 309 0 0,1 0 1 0 0,0 0 0 0 0,0-1 0 0 0,0 0 0 0 0,0 1 0 0 0,0-1 0 0 0,1 1 0 0 0,-2-1 0 0 0,1 1 0 0 0,0-1-1 0 0,0 0 1 0 0,1 0 73 0 0,-16-8-744 0 0,10 8 665 0 0,0-2 0 0 0,0 2-1 0 0,1-1 1 0 0,-1 1 0 0 0,0 0-1 0 0,0 0 1 0 0,0 0 0 0 0,1 0 0 0 0,-1 1-1 0 0,-2 0 80 0 0,-8 2-317 0 0,0 1-1 0 0,-3 2 318 0 0,2-1 133 0 0,7-4-49 0 0,8 0-79 0 0,0-1-1 0 0,0 0 1 0 0,0 0 0 0 0,0 0-1 0 0,0 0 1 0 0,-1 0-1 0 0,1 0 1 0 0,0 0 0 0 0,0 0-1 0 0,0 0 1 0 0,0 0-1 0 0,0 0 1 0 0,0 0 0 0 0,0 0-1 0 0,0 0 1 0 0,0 0-1 0 0,0 0 1 0 0,-1 0 0 0 0,1 0-1 0 0,0 0 1 0 0,0 0-1 0 0,0 0 1 0 0,0 0 0 0 0,0 0-1 0 0,-1 0 1 0 0,1 0-1 0 0,0 0 1 0 0,0 0 0 0 0,0 0-1 0 0,0-1 1 0 0,0 1-1 0 0,0 0 1 0 0,0 0-1 0 0,0 0 1 0 0,0 0 0 0 0,0 0-5 0 0,8-2 52 0 0,15-7 241 0 0,0-1 0 0 0,2 2-293 0 0,-12 4 79 0 0,20-6 36 0 0,7 0-115 0 0,-26 6 35 0 0,7 0-8 0 0,-10 2 6 0 0,0-1 0 0 0,0 0 0 0 0,9-4-33 0 0,-13 4-59 0 0,-6 3 39 0 0,1 0 1 0 0,-1 0-1 0 0,0 0 0 0 0,0-1 1 0 0,1 0-1 0 0,-1 0 0 0 0,0 1 1 0 0,1 0-1 0 0,-1-2 20 0 0,-1 2 3 0 0,0 0-1 0 0,0 0 1 0 0,0 0-1 0 0,0 0 1 0 0,0 0 0 0 0,0 0-1 0 0,0 0 1 0 0,0 0-1 0 0,0 0 1 0 0,0-1-1 0 0,0 1 1 0 0,0 0-1 0 0,0 0 1 0 0,0 0 0 0 0,0 0-1 0 0,0 0 1 0 0,0 0-1 0 0,0-1 1 0 0,0 1-1 0 0,0 0 1 0 0,-1 0-1 0 0,1 0 1 0 0,0 0 0 0 0,0 0-1 0 0,0 0 1 0 0,0 0-1 0 0,0 0 1 0 0,0-1-1 0 0,0 1 1 0 0,0 0-1 0 0,0 0 1 0 0,0 0 0 0 0,0 0-1 0 0,0 0 1 0 0,0 0-1 0 0,0 0 1 0 0,0 0-1 0 0,-1 0 1 0 0,1 0-1 0 0,0 0 1 0 0,0 0 0 0 0,0 0-1 0 0,0 0 1 0 0,-1 0-3 0 0,-5-1 165 0 0,6 1-163 0 0,-2 1 0 0 0,1-1 1 0 0,-1 0-1 0 0,1 0 0 0 0,0 0 0 0 0,0 1 1 0 0,-1 0-3 0 0,-6 1 41 0 0,-1 0-112 0 0,1 0 1 0 0,-2 1-1 0 0,2 0 0 0 0,-8 4 71 0 0,-1 1 77 0 0,6-3-222 0 0,-9 5 145 0 0,20-10-4 0 0,0 0-1 0 0,0 0 0 0 0,0 0 1 0 0,0 0-1 0 0,-1 0 0 0 0,1 0 1 0 0,0 1-1 0 0,0-1 0 0 0,0 0 1 0 0,0 0-1 0 0,0 0 0 0 0,0 0 1 0 0,0 0-1 0 0,-1 0 0 0 0,1 0 1 0 0,0 0-1 0 0,0 0 0 0 0,0 0 1 0 0,0 0-1 0 0,0 0 0 0 0,0 0 1 0 0,0 0-1 0 0,0 0 1 0 0,0 0-1 0 0,0 0 0 0 0,0 0 1 0 0,0 0-1 0 0,0 0 0 0 0,0 1 1 0 0,0-1-1 0 0,0 0 0 0 0,0 0 1 0 0,0 0-1 0 0,0 0 0 0 0,0 0 1 0 0,0 1-1 0 0,0-1 5 0 0,3 0-178 0 0,7-1-67 0 0,43-14 623 0 0,-26 7-9 0 0,11-2-369 0 0,3 2 196 0 0,-37 7-164 0 0,-3 1-24 0 0,-1 0-1 0 0,0-1 1 0 0,1 1-1 0 0,-1 0 1 0 0,1 0 0 0 0,-1 0-1 0 0,0 0 1 0 0,1 0-1 0 0,0 0 1 0 0,-1 0-1 0 0,1 0 1 0 0,-1 0-8 0 0,-3 0 55 0 0,0 2-1 0 0,0-2 1 0 0,0 2 0 0 0,0-1-1 0 0,0 1-54 0 0,-11 4 89 0 0,-7 2-89 0 0,8-3 41 0 0,-11 6-41 0 0,-16 8 8 0 0,-16 5-8 0 0,21-10 128 0 0,1 1 0 0 0,-30 19-128 0 0,21-5-300 0 0,38-24 193 0 0,0-2 38 0 0,5-3 67 0 0,0 0 0 0 0,0 0-1 0 0,0 0 1 0 0,0 0 0 0 0,0 0 0 0 0,-1 0-1 0 0,1 0 1 0 0,0 0 0 0 0,0 0 0 0 0,0 0-1 0 0,0 0 1 0 0,0 0 0 0 0,0 0 0 0 0,0 0-1 0 0,0 0 1 0 0,0 0 0 0 0,0 0 0 0 0,0 0-1 0 0,-1 0 1 0 0,1 0 0 0 0,0 0 0 0 0,0 0-1 0 0,0 0 1 0 0,0 0 0 0 0,0 0 0 0 0,0 0-1 0 0,0 0 1 0 0,0 0 0 0 0,0 0 0 0 0,0 0-1 0 0,0 0 1 0 0,0 0 0 0 0,-1 0 0 0 0,1 0-1 0 0,0 0 1 0 0,0 0 0 0 0,0 0 0 0 0,0 0-1 0 0,0 0 1 0 0,0 0 0 0 0,0 0 0 0 0,0 0-1 0 0,0 0 1 0 0,0-1 0 0 0,0 1-1 0 0,0 0 1 0 0,0 0 0 0 0,0 0 0 0 0,0 0-1 0 0,0 0 1 0 0,0 0 0 0 0,0 0 0 0 0,0 0-1 0 0,0 0 1 0 0,0 0 0 0 0,0 0 0 0 0,0 0-1 0 0,0 0 1 0 0,0 0 0 0 0,0 0 2 0 0,0-2-61 0 0,0 0 0 0 0,1 0 0 0 0,0 0 0 0 0,-1 0 0 0 0,1 0 0 0 0,-1 0 0 0 0,2-1 61 0 0,-2 2-14 0 0,1-1 0 0 0,0 1 1 0 0,0-1-1 0 0,-1 1 1 0 0,0-1-1 0 0,0 1 0 0 0,1-1 1 0 0,-1 1-1 0 0,0 0 0 0 0,0-1 1 0 0,0 1-1 0 0,0-1 0 0 0,0 1 1 0 0,0-1-1 0 0,0 0 0 0 0,-1 1 14 0 0,1 1 8 0 0,0-1-1 0 0,0 1 0 0 0,0 0 0 0 0,0-1 0 0 0,-1 1 1 0 0,1 0-1 0 0,0 0 0 0 0,-1-1 0 0 0,1 1 0 0 0,0 0 1 0 0,-1 0-1 0 0,1 0 0 0 0,0 0 0 0 0,0 0 0 0 0,0 0 1 0 0,0 0-1 0 0,-1 0 0 0 0,1 0 0 0 0,-1 0 0 0 0,1 0 1 0 0,0 0-1 0 0,0 0 0 0 0,0 0 0 0 0,-1 0 0 0 0,1 0 1 0 0,0 0-1 0 0,-1 0 0 0 0,1 0 0 0 0,-1 0 0 0 0,1 0 1 0 0,0 0-1 0 0,0 0 0 0 0,0 0 0 0 0,-1 0-7 0 0,-10 6 34 0 0,-1 1 29 0 0,0 2 0 0 0,1-1 0 0 0,0 1 0 0 0,-1 1-63 0 0,0 0 30 0 0,-19 18 107 0 0,-1-1 251 0 0,-1 0-388 0 0,16-14 180 0 0,1 0 0 0 0,0 1 0 0 0,-2 3-180 0 0,18-17 13 0 0,0 0-1 0 0,0 1 1 0 0,-1-1-1 0 0,1 1 1 0 0,-1 0-1 0 0,1-1 1 0 0,0 0-1 0 0,-1 1 1 0 0,1 0-1 0 0,0 0 1 0 0,0-1-1 0 0,0 0-12 0 0,0 0 0 0 0,0 1 0 0 0,0-1 0 0 0,0 0 0 0 0,0 0 0 0 0,0 0 0 0 0,0 0 0 0 0,0 0 0 0 0,0 0 0 0 0,0 0 0 0 0,0 0 0 0 0,0 0 0 0 0,0 0 0 0 0,0 0 0 0 0,0 0 0 0 0,0 0 0 0 0,0 1 0 0 0,0-1 0 0 0,0 0 0 0 0,0 0 0 0 0,0 0 0 0 0,0 0 0 0 0,0 0 0 0 0,0 0 0 0 0,0 0 0 0 0,0 0 0 0 0,0 0 0 0 0,0 0 0 0 0,0 0-1 0 0,0 0 1 0 0,0 0 0 0 0,0 0 0 0 0,0 0 0 0 0,0 0 0 0 0,0 0 0 0 0,0 0 0 0 0,0 0 0 0 0,0 0 0 0 0,0 0 0 0 0,1 0 0 0 0,-1 0 0 0 0,4-2-83 0 0,33-27-204 0 0,-26 20 222 0 0,-1-1 1 0 0,1 0 0 0 0,-1-1-1 0 0,6-9 65 0 0,-4 3-28 0 0,1-3 28 0 0,-6 9 23 0 0,1 0 0 0 0,0 0-1 0 0,8-7-22 0 0,-14 15 214 0 0,-5 7-89 0 0,-11 10-178 0 0,0 3 129 0 0,1 1 1 0 0,-4 7-77 0 0,-2 2 55 0 0,0 3-261 0 0,5-6 285 0 0,9-17-72 0 0,4-6-13 0 0,1-1-1 0 0,0 0 1 0 0,0 0-1 0 0,0 1 1 0 0,0-1 0 0 0,0 1-1 0 0,0-1 1 0 0,0 0 0 0 0,-1 1-1 0 0,1-1 1 0 0,0 1 0 0 0,0-1-1 0 0,0 1 1 0 0,0-1 0 0 0,0 0-1 0 0,0 1 7 0 0,1-1-17 0 0,-1-1 0 0 0,0 1 0 0 0,1 0 0 0 0,-1 0 0 0 0,1-1 0 0 0,-1 0 0 0 0,1 1 0 0 0,-1-1 0 0 0,0 1 0 0 0,0 0 0 0 0,0-1 0 0 0,1 0 17 0 0,3-7-66 0 0,1 0-1 0 0,-2-2 0 0 0,1 1 1 0 0,0-4 66 0 0,-1 6-4 0 0,-2 1-1 0 0,0-1 1 0 0,0 1 0 0 0,0-2 0 0 0,-1 2 0 0 0,0-1 0 0 0,0 0 0 0 0,-1 0 0 0 0,1 0-1 0 0,-1 1 1 0 0,-2-5 4 0 0,-1-4 216 0 0,-5-12-216 0 0,8 25 15 0 0,0 0 0 0 0,1 0-1 0 0,-1 0 1 0 0,0 0 0 0 0,1 0-1 0 0,-1 0 1 0 0,1 0 0 0 0,0 0-1 0 0,0 0 1 0 0,0 0 0 0 0,0 0-1 0 0,0 0 1 0 0,1-1 0 0 0,-1 1-1 0 0,2-1-14 0 0,-2 0-7 0 0,0 1-1 0 0,0-1 1 0 0,0 0-1 0 0,0 0 1 0 0,0 0-1 0 0,0 1 0 0 0,0-1 1 0 0,-1 0-1 0 0,0 0 1 0 0,0-1 7 0 0,-2-12 57 0 0,2 6-44 0 0,-3-9-13 0 0,2 11 23 0 0,0 0 1 0 0,1-1 0 0 0,0 0-24 0 0,0 1 26 0 0,1 6-16 0 0,-1-1 0 0 0,1 1-1 0 0,0 0 1 0 0,0 0 0 0 0,0 0 0 0 0,0-1-1 0 0,1 0-9 0 0,-1 2 6 0 0,0 1 0 0 0,0-1 0 0 0,0 1 0 0 0,0 0 0 0 0,0-1 0 0 0,0 0 0 0 0,0 0 0 0 0,0 1 0 0 0,0 0 0 0 0,0-1 0 0 0,0 1 0 0 0,-1-1 0 0 0,1 1 0 0 0,0 0 0 0 0,0-1 0 0 0,-1 1 0 0 0,1-1 0 0 0,0 0 0 0 0,-1 1-6 0 0,1 0 3 0 0,0 0 1 0 0,0 0-1 0 0,0 0 1 0 0,0-1-1 0 0,0 1 1 0 0,0 0-1 0 0,0 0 1 0 0,0 0-1 0 0,0-1 1 0 0,0 1-1 0 0,0 0 1 0 0,0 0-1 0 0,0-1 1 0 0,0 1-1 0 0,0 0 1 0 0,0 0-1 0 0,0 0 1 0 0,0 0-1 0 0,0 0 1 0 0,0 0-1 0 0,0 0 1 0 0,0-1-1 0 0,0 1 1 0 0,0 0-1 0 0,0 0 1 0 0,0 0-1 0 0,0-1 1 0 0,0 1-1 0 0,0 0 1 0 0,0 0-1 0 0,0 0 1 0 0,1 0-1 0 0,-1 0 1 0 0,0 0-4 0 0,6-5 113 0 0,-3 3-269 0 0,2-2 199 0 0,-1 0-1 0 0,3-4-42 0 0,-2 2 50 0 0,-3 2 77 0 0,-1 12-22 0 0,-1-3-70 0 0,0 0 1 0 0,0 1 0 0 0,1-1 0 0 0,1 0 0 0 0,-1 1-36 0 0,0-3-1 0 0,0 0 0 0 0,-1 0 0 0 0,2-1-1 0 0,-1 1 1 0 0,1 0 0 0 0,-1-1 0 0 0,0 1 0 0 0,2 0 0 0 0,0 1 1 0 0,10 13-59 0 0,-10-13 87 0 0,-1 0-1 0 0,1-1 1 0 0,0 1 0 0 0,4 2-28 0 0,-7-6-32 0 0,0 1 0 0 0,0-1 0 0 0,1 1 0 0 0,-1-1 0 0 0,1 0 0 0 0,-1 1 0 0 0,1 0 0 0 0,-1-1 0 0 0,0 1 0 0 0,0-1 0 0 0,0 0 0 0 0,1 1 0 0 0,-1 0 0 0 0,0 0 0 0 0,0-1 0 0 0,0 0 0 0 0,0 1 0 0 0,1 0 0 0 0,-1-1-1 0 0,0 1 1 0 0,0-1 0 0 0,-1 1 0 0 0,1 0 0 0 0,0-1 32 0 0,0 4-70 0 0,0-1-243 0 0,0-2 315 0 0,0 0 0 0 0,0 0 0 0 0,0 0 0 0 0,0 0 0 0 0,1 0 1 0 0,-1-1-1 0 0,0 2 0 0 0,1-1 0 0 0,-1-1 0 0 0,0 1 0 0 0,0 0 0 0 0,1 0 0 0 0,-1 0 1 0 0,1 0-1 0 0,-1-1 0 0 0,1 1 0 0 0,-1 0 0 0 0,1 0 0 0 0,0-1 0 0 0,-1 1 0 0 0,1 0-2 0 0,4 5 18 0 0,-5-6-32 0 0,1 0 0 0 0,-1 0 0 0 0,1 1 0 0 0,-1-1-1 0 0,0 0 1 0 0,0 1 0 0 0,1-1 0 0 0,0 0-1 0 0,-1 0 1 0 0,1 0 0 0 0,-1 0 0 0 0,0 0 0 0 0,1 0-1 0 0,-1 0 1 0 0,1 0 0 0 0,-1 0 0 0 0,0 0-1 0 0,1 0 1 0 0,0 0 0 0 0,0 0 14 0 0,10-1 4 0 0,7-4 138 0 0,-5 2-116 0 0,-11 2-48 0 0,0 1 0 0 0,1-1 0 0 0,-1 0 0 0 0,2 0 22 0 0,3 1 4 0 0,-1-2 0 0 0,5 0-4 0 0,-6 1 1 0 0,1-1 1 0 0,0 1-1 0 0,0 1 1 0 0,2-1-2 0 0,-3 1 13 0 0,-1-1 1 0 0,1 1 0 0 0,4-2-14 0 0,-4 1 3 0 0,0 0 1 0 0,0 0 0 0 0,4 0-4 0 0,3 1-3 0 0,1-1 0 0 0,-1-1 0 0 0,4-1 3 0 0,-1 0 62 0 0,11 0-62 0 0,0-1 257 0 0,-15 3-177 0 0,6-1-80 0 0,14 0 5 0 0,-9 1 78 0 0,20 0-83 0 0,-26 3 74 0 0,6 1-93 0 0,-8-2 79 0 0,-11 0-70 0 0,0-1 0 0 0,-1 0 0 0 0,1 0 0 0 0,0 0-1 0 0,1 0 12 0 0,9 0 40 0 0,-8 0-60 0 0,0-1 1 0 0,-1 1-1 0 0,4-1 19 0 0,4-5-123 0 0,-3 5 172 0 0,-9 1-57 0 0,0 0 1 0 0,0 0-1 0 0,1 0 0 0 0,-1 0 0 0 0,0 0 0 0 0,0 0 0 0 0,0 0 0 0 0,0 0 1 0 0,1 0-1 0 0,-1 0 0 0 0,0 0 0 0 0,0 0 0 0 0,0 0 0 0 0,0 0 1 0 0,0 0-1 0 0,0 0 0 0 0,0 0 0 0 0,0 0 0 0 0,0 0 0 0 0,0-1 1 0 0,1 1-1 0 0,-1 0 0 0 0,0 0 0 0 0,0 0 0 0 0,0 0 0 0 0,0 0 1 0 0,0 0-1 0 0,1 0 0 0 0,-1 0 0 0 0,0 0 0 0 0,0 0 0 0 0,0 0 1 0 0,0 0-1 0 0,0-1 0 0 0,0 1 0 0 0,0 0 0 0 0,0 0 0 0 0,0 0 1 0 0,0 0-1 0 0,0-1 0 0 0,0 1 0 0 0,0 0 0 0 0,0 0 0 0 0,0 0 1 0 0,0-1-1 0 0,0 1 0 0 0,0 0 0 0 0,0 0 0 0 0,0 0 0 0 0,0 0 8 0 0,0 0-153 0 0,0-1-58 0 0,1 1 210 0 0,-1 0-1 0 0,0 0-1 0 0,0 0 1 0 0,0 0-1 0 0,0 0 1 0 0,0 0-1 0 0,0 0 0 0 0,0 0 1 0 0,0 0-1 0 0,0 0 0 0 0,0 0 1 0 0,0 0-1 0 0,0 0 1 0 0,0 0-1 0 0,0 0 0 0 0,0 0 1 0 0,0 0-1 0 0,0 0 1 0 0,0 0-1 0 0,0 0 0 0 0,0 0 1 0 0,0 0-1 0 0,0 0 0 0 0,0 0 1 0 0,0 0-1 0 0,0 0 1 0 0,0 0-1 0 0,0 0 0 0 0,0 0 1 0 0,0 0-1 0 0,0-1 1 0 0,0 1-1 0 0,0 0 0 0 0,0 0 1 0 0,0 0-1 0 0,0 0 1 0 0,0 0-1 0 0,0 0 0 0 0,-1 0 1 0 0,1 0-1 0 0,0 0 0 0 0,0 0 1 0 0,0 0-1 0 0,0 0 1 0 0,0 0-1 0 0,0 0 0 0 0,0 0 1 0 0,0 0-1 0 0,0 0 1 0 0,0 0-1 0 0,0 0 0 0 0,0 0 1 0 0,0 0-1 0 0,0 0 1 0 0,0 0-1 0 0,0 0 0 0 0,0 0 1 0 0,0 0-1 0 0,0 0 0 0 0,0 0 1 0 0,0 0-1 0 0,0 0 1 0 0,0 0 2 0 0,-2 3-422 0 0,2-4 413 0 0,2-1-345 0 0,4-15 348 0 0,1 1 307 0 0,-6 12-349 0 0,1-1 0 0 0,0 1 0 0 0,0 0 0 0 0,1-2 48 0 0,2-2 33 0 0,-3 4 29 0 0,0 1-1 0 0,0 0 1 0 0,2-3-62 0 0,-3 4-16 0 0,0 1 1 0 0,0-1-1 0 0,1-1 1 0 0,-2 1-1 0 0,1 1 1 0 0,0-1-1 0 0,-1 0 1 0 0,0-1-1 0 0,1 0 16 0 0,1-3 150 0 0,-2 1-198 0 0,1 0 0 0 0,0 1 0 0 0,-1 0 1 0 0,1-1-1 0 0,-2-3 48 0 0,1 0 106 0 0,0 3-85 0 0,-1 5-22 0 0,1 0 0 0 0,0 0 0 0 0,0-1-1 0 0,0 1 1 0 0,0-1 0 0 0,0 1 0 0 0,0-1-1 0 0,0 1 1 0 0,0 0 0 0 0,0 0 0 0 0,1-1-1 0 0,-1 1 1 0 0,0-1 1 0 0,1-2 1 0 0,0-1 0 0 0,0 0 0 0 0,-1 1-1 0 0,0-1 0 0 0,1 1-6 0 0,-1 0-1 0 0,1-1 1 0 0,0 0-1 0 0,1-1 7 0 0,-2 5 1 0 0,0 0-1 0 0,0 0 0 0 0,0 0 0 0 0,0-1 1 0 0,0 1-1 0 0,0-1 0 0 0,0 1 0 0 0,0-1 1 0 0,0 1-1 0 0,0 0 0 0 0,0 0 0 0 0,0-1 1 0 0,0 1-1 0 0,0-1 0 0 0,0 1 0 0 0,0 0 10 0 0,0 0 1 0 0,0 0-1 0 0,0 0 1 0 0,0 0-1 0 0,-1 0 1 0 0,1 0-1 0 0,0 0 1 0 0,0 0-1 0 0,0 0 1 0 0,0 0-1 0 0,0 0 1 0 0,0 0-1 0 0,0 0 0 0 0,0 0 1 0 0,0 0-1 0 0,0-1 1 0 0,0 1-1 0 0,0 0 1 0 0,0 0-1 0 0,0 0 1 0 0,0 0-1 0 0,0 0 1 0 0,0 0-1 0 0,1 0 1 0 0,-1 0-1 0 0,0 0 1 0 0,0-1-1 0 0,0 1 0 0 0,0 0 1 0 0,0 0-1 0 0,0 0 1 0 0,0 0-1 0 0,0 0 1 0 0,0 0-1 0 0,0 0 1 0 0,0 0-1 0 0,0 0 1 0 0,0 0-1 0 0,1 0 1 0 0,-1 0-1 0 0,0 0 1 0 0,0 0-1 0 0,0 0-10 0 0,0-3 54 0 0,2 1 1 0 0,-2-1-1 0 0,1 0 1 0 0,1-1-55 0 0,-2 1 83 0 0,1 1-55 0 0,0 0 1 0 0,-1 0-1 0 0,1 1 0 0 0,-1-2 0 0 0,0 1 0 0 0,0 0 0 0 0,0 0 0 0 0,0 1 1 0 0,0-2-1 0 0,0 1-28 0 0,0 2 10 0 0,0 0 0 0 0,0 0 0 0 0,0-1 0 0 0,0 1 0 0 0,0 0 0 0 0,0 0 0 0 0,0 0 0 0 0,0 0 0 0 0,0 0 1 0 0,0 0-1 0 0,0 0 0 0 0,-1 0 0 0 0,1 0 0 0 0,0 0 0 0 0,0 0 0 0 0,0 0 0 0 0,0 0 0 0 0,0 0 0 0 0,0 0 0 0 0,0 0 0 0 0,-1 0 1 0 0,1 0-1 0 0,0 0 0 0 0,0 0 0 0 0,0 0 0 0 0,0 0 0 0 0,0 0 0 0 0,0 0 0 0 0,0 0 0 0 0,-1 0 0 0 0,1 0-10 0 0,0 0 8 0 0,0 0 0 0 0,0 0 0 0 0,0 0-1 0 0,0 0 1 0 0,0 0 0 0 0,0 0 0 0 0,0 0-1 0 0,0 0 1 0 0,0 0 0 0 0,0 0 0 0 0,0 0-1 0 0,0 0 1 0 0,-1 0 0 0 0,1 0 0 0 0,0 0-1 0 0,0 0 1 0 0,0 0 0 0 0,0 0 0 0 0,0 0-1 0 0,0 0 1 0 0,0 0 0 0 0,-1 0 0 0 0,1 0-1 0 0,0 0 1 0 0,0 0 0 0 0,0 0 0 0 0,0 0-1 0 0,0-1 1 0 0,0 1 0 0 0,0 0-1 0 0,0 0 1 0 0,0 0 0 0 0,0 0 0 0 0,0 0-1 0 0,-1 0 1 0 0,1-1 0 0 0,0 1 0 0 0,0 0-1 0 0,0 0 1 0 0,0 0 0 0 0,0 0 0 0 0,0 0-1 0 0,0 0 1 0 0,0 0-8 0 0,0 2-133 0 0,0-5 47 0 0,0 3 142 0 0,1-2-84 0 0,-1 0-104 0 0,0 2 144 0 0,0 0-1 0 0,-1 0 0 0 0,1 0 0 0 0,0 0 1 0 0,0 0-1 0 0,0 0 0 0 0,-1 0 0 0 0,1 0 0 0 0,-1 0 1 0 0,1 0-1 0 0,0 0 0 0 0,0 1 0 0 0,0-1 0 0 0,0 0 1 0 0,-1 0-1 0 0,1 0 0 0 0,-1 0 0 0 0,1 1 1 0 0,0-1-1 0 0,0 0 0 0 0,-1 0 0 0 0,1 0 0 0 0,0 0-11 0 0,0 0-19 0 0,-1 2 26 0 0,-1-1 1 0 0,2 0-1 0 0,-1 0 0 0 0,0 0 1 0 0,0 1-1 0 0,0-1 0 0 0,0 0 0 0 0,1 0 1 0 0,-1 1-1 0 0,0 0-7 0 0,0-1-2 0 0,-3 10 48 0 0,0 0 0 0 0,-2 6-46 0 0,3-5 12 0 0,0 1 0 0 0,1-1 0 0 0,1 2 0 0 0,-1-2 0 0 0,2 13-12 0 0,-1-24-26 0 0,2-4-286 0 0,0 2 288 0 0,-1-1-1 0 0,1 1 1 0 0,-1-1-1 0 0,0 1 1 0 0,0 0-1 0 0,1 0 1 0 0,-1-2 24 0 0,2-5 21 0 0,3-10-138 0 0,2-14 117 0 0,0 2-71 0 0,-3 14 74 0 0,-1 8 50 0 0,-1 0 0 0 0,0-1 1 0 0,-1 1-1 0 0,0 0 0 0 0,0-1-53 0 0,-1 8 14 0 0,0 1 0 0 0,1 0 0 0 0,-1 0 0 0 0,0 0-1 0 0,0 0 1 0 0,0 0 0 0 0,0-1 0 0 0,0 1 0 0 0,-1 0 0 0 0,1-1-1 0 0,0 1 1 0 0,0 0 0 0 0,0-1 0 0 0,0 1 0 0 0,0 0 0 0 0,0 0 0 0 0,0 0-1 0 0,0 0 1 0 0,-1 0 0 0 0,1 0 0 0 0,0-1 0 0 0,0 1 0 0 0,0 0 0 0 0,-1 0-1 0 0,1-1 1 0 0,0 1 0 0 0,0 0 0 0 0,0 0-14 0 0,0 0 6 0 0,0 0 0 0 0,-1 0 1 0 0,1 0-1 0 0,-1 0 0 0 0,1 0 0 0 0,0 0 1 0 0,-1 0-1 0 0,1 0 0 0 0,0 1 0 0 0,0-1 0 0 0,0 0 1 0 0,-1 0-1 0 0,1 0 0 0 0,0 1 0 0 0,-1-1 1 0 0,1 0-1 0 0,0 0 0 0 0,0 0 0 0 0,0 0-6 0 0,-2 2 6 0 0,1-1 0 0 0,0 0-1 0 0,-1 0 1 0 0,2 2-1 0 0,-2-2 1 0 0,2 1 0 0 0,-1-1-6 0 0,-1 4 56 0 0,0 0 0 0 0,1-1 0 0 0,0 2 0 0 0,0 3-56 0 0,-1-3-11 0 0,1 1 0 0 0,-2 4 11 0 0,-15 48-208 0 0,15-46 97 0 0,2-7-8 0 0,0-1 0 0 0,-1 0 0 0 0,0 1 119 0 0,7-20-737 0 0,2-12 737 0 0,-2 5 53 0 0,3-9-53 0 0,2 9 89 0 0,-7 15 14 0 0,0 0 1 0 0,-1 0 0 0 0,1-2-104 0 0,-3 8 77 0 0,1-5 6 0 0,-1 5-74 0 0,0 0-1 0 0,0 0 1 0 0,0 0 0 0 0,0 0 0 0 0,0 0 0 0 0,0 0-1 0 0,0 0 1 0 0,0 0 0 0 0,0 0 0 0 0,0 0 0 0 0,0 0 0 0 0,0 0-1 0 0,0 0 1 0 0,0 0 0 0 0,0 0 0 0 0,0 0 0 0 0,0 0 0 0 0,0 0-1 0 0,0 0 1 0 0,0 0 0 0 0,1 0 0 0 0,-1 0 0 0 0,0 0 0 0 0,0 0-1 0 0,0 0 1 0 0,0 0 0 0 0,0 0 0 0 0,0 0 0 0 0,0 0 0 0 0,0 0-1 0 0,0 0 1 0 0,0 0 0 0 0,0 0 0 0 0,0 0 0 0 0,0 0 0 0 0,0 0-1 0 0,1 0 1 0 0,-1 0 0 0 0,0 0 0 0 0,0 0 0 0 0,0 0 0 0 0,0 0-1 0 0,0 0 1 0 0,0 0 0 0 0,0 0 0 0 0,0 0 0 0 0,0 0 0 0 0,0 0-1 0 0,0 0 1 0 0,0 0 0 0 0,0 0 0 0 0,0 0-9 0 0,0 2 84 0 0,0-1-56 0 0,0-1-26 0 0,0 1-1 0 0,0-1 1 0 0,0 1-1 0 0,1-1 1 0 0,-1 0-1 0 0,0 1 1 0 0,0-1-1 0 0,0 1 1 0 0,1-1-1 0 0,-1 1 1 0 0,0-1-1 0 0,0 0 1 0 0,0 0-1 0 0,0 0 1 0 0,1 1-1 0 0,-1-1 0 0 0,0 1 1 0 0,1-1-1 0 0,-1 0 1 0 0,1 0-1 0 0,-1 0 1 0 0,0 0-1 0 0,0 1 1 0 0,1-1-1 0 0,0 0-1 0 0,0 0 3 0 0,-1 0 0 0 0,1 0-1 0 0,0-1 1 0 0,0 1-1 0 0,0 0 1 0 0,0 0 0 0 0,-1 0-1 0 0,1-1 1 0 0,0 1 0 0 0,0-1-1 0 0,0 1-2 0 0,0-1 1 0 0,-1 1 1 0 0,1-1-1 0 0,0 0 0 0 0,0 1 0 0 0,0 0 1 0 0,0 0-1 0 0,-1 0 0 0 0,2-1 0 0 0,-1 1 1 0 0,-1 0-1 0 0,3 0-1 0 0,3 0-6 0 0,1 0 0 0 0,1 1 1 0 0,-2-1-1 0 0,1 2 0 0 0,0-1 0 0 0,5 3 6 0 0,43 13 146 0 0,-14-2-250 0 0,-35-14-71 0 0,-1 1 1 0 0,5-1 174 0 0,1 1-508 0 0,-11-2 493 0 0,0 0-1 0 0,0 0 1 0 0,0 0-1 0 0,0 0 1 0 0,1 0-1 0 0,-1 0 0 0 0,0 0 1 0 0,0 0-1 0 0,0 0 1 0 0,0 0-1 0 0,0 0 0 0 0,0 0 1 0 0,0 0-1 0 0,0 0 1 0 0,0 1-1 0 0,0-1 1 0 0,0 0-1 0 0,0 0 0 0 0,0 0 1 0 0,0 0-1 0 0,0 0 1 0 0,1 1-1 0 0,-1-1 1 0 0,0 0-1 0 0,0 0 0 0 0,0 0 1 0 0,0 0-1 0 0,0 1 1 0 0,0-1-1 0 0,0 0 0 0 0,0 0 17 0 0,0 0-9 0 0,0 0 1 0 0,0 0-1 0 0,0 0 1 0 0,0 0 0 0 0,0 0-1 0 0,0 0 1 0 0,0 0-1 0 0,0 0 1 0 0,0 0 0 0 0,0 0-1 0 0,0 0 1 0 0,0 0 0 0 0,0 0-1 0 0,-1 0 1 0 0,1 0-1 0 0,0 0 1 0 0,0 0 0 0 0,0 0-1 0 0,0 1 1 0 0,0-1-1 0 0,0 0 1 0 0,0 0 0 0 0,0 0-1 0 0,0 0 1 0 0,0 0 0 0 0,0 0-1 0 0,0 0 1 0 0,0 0-1 0 0,0 0 1 0 0,0 0 0 0 0,0 0-1 0 0,0 0 1 0 0,0 0-1 0 0,0 0 1 0 0,0 0 0 0 0,0 0-1 0 0,0 0 1 0 0,0 0 0 0 0,0 0-1 0 0,0 0 1 0 0,0 0-1 0 0,0 0 1 0 0,-1 0 0 0 0,1 0-1 0 0,0 0 1 0 0,0 0-1 0 0,0 0 1 0 0,0 0 0 0 0,0-1-1 0 0,0 1 1 0 0,0 0 0 0 0,0 0-1 0 0,0 0 1 0 0,0 0-1 0 0,0 0 1 0 0,0 0 0 0 0,0 0-1 0 0,0 0 1 0 0,0 0-1 0 0,0 0 1 0 0,0 0 0 0 0,0 0-1 0 0,0 0 1 0 0,0 0 0 0 0,0 0 7 0 0,-2-1-176 0 0,0-1 0 0 0,1 2 0 0 0,-1-1 1 0 0,0 0-1 0 0,0 0 0 0 0,1 1 1 0 0,-2-1-1 0 0,2 0 0 0 0,-1 1 0 0 0,0 0 1 0 0,-1-1 175 0 0,1 1-85 0 0,-1-1 0 0 0,0 0 0 0 0,1 1 0 0 0,-1-1 0 0 0,-1-1 85 0 0,-12-8-32 0 0,14 7 42 0 0,-1 1 0 0 0,1 0 0 0 0,-1 1 0 0 0,0-1 0 0 0,0 1 0 0 0,0-1 0 0 0,0 1 0 0 0,-1-1-10 0 0,0 1 18 0 0,1-1 0 0 0,-1 0 0 0 0,1 1 0 0 0,0-1 0 0 0,0-1 1 0 0,0 1-1 0 0,0-1 0 0 0,-1 1-18 0 0,3 1 39 0 0,-7-12 488 0 0,6 13-166 0 0,1 1-13 0 0,1-3-19 0 0,1 3-283 0 0,-1-1 0 0 0,0 0-1 0 0,1 0 1 0 0,0 0 0 0 0,-1 0-1 0 0,0 0 1 0 0,1 0-1 0 0,0 0 1 0 0,-1 0 0 0 0,1 0-1 0 0,-1 0 1 0 0,1 0-46 0 0,5 0 211 0 0,9 3 14 0 0,-8-3-49 0 0,-1 1 0 0 0,1 0-1 0 0,-1 0 1 0 0,0 1-1 0 0,3 1-175 0 0,24 7 167 0 0,-29-8-156 0 0,2-1 0 0 0,-2 0 0 0 0,1 0 0 0 0,2 0-11 0 0,-1-1 26 0 0,0 2 0 0 0,5 0-26 0 0,-8-1 4 0 0,0 0 0 0 0,1 1 0 0 0,-1-1 1 0 0,0 0-1 0 0,0 1 0 0 0,0-1 0 0 0,0 2-4 0 0,-1-2-11 0 0,0 0-1 0 0,1 0 1 0 0,0 1-1 0 0,-1-2 1 0 0,1 1-1 0 0,-1 0 1 0 0,2-1 11 0 0,8 5-136 0 0,20 6-481 0 0,-31-11 610 0 0,0 1-1 0 0,0-1 1 0 0,-1 1 0 0 0,0-1 0 0 0,1 1 0 0 0,0-1 0 0 0,-1 0 0 0 0,0 1-1 0 0,1 0 1 0 0,-1 0 7 0 0,1-1-8 0 0,-1 0 0 0 0,1 1 0 0 0,-1-1 0 0 0,0 1 0 0 0,1-1 0 0 0,0 0 0 0 0,-1 0 0 0 0,1 1 0 0 0,-1-1 0 0 0,1 1 8 0 0,0 0-11 0 0,-1-1 0 0 0,1 0 0 0 0,0 0 0 0 0,0 0-1 0 0,-1 0 1 0 0,1 1 0 0 0,0-1 0 0 0,0 0 0 0 0,-1 0 0 0 0,1 0 0 0 0,0 0 0 0 0,-1 0 0 0 0,1 0 0 0 0,0 0 0 0 0,0 0 0 0 0,-1 0 0 0 0,1 0 0 0 0,1-1 11 0 0,0 1-7 0 0,1 0 1 0 0,0 0-1 0 0,0 0 0 0 0,0 0 1 0 0,0 0-1 0 0,0 0 0 0 0,0 0 1 0 0,0 1-1 0 0,1 0 7 0 0,2 0-57 0 0,-6-1 51 0 0,1 0 8 0 0,-1 0 0 0 0,0 0-1 0 0,0 0 1 0 0,0 0-1 0 0,1 0 1 0 0,-1 0 0 0 0,0 1-1 0 0,0-1 1 0 0,1 0 0 0 0,-1 0-1 0 0,0 0 1 0 0,0 0-1 0 0,0 0 1 0 0,0 0 0 0 0,0 0-1 0 0,0 1 1 0 0,0-1 0 0 0,0 0-1 0 0,0 0 1 0 0,1 0-1 0 0,-1 0 1 0 0,0 0 0 0 0,0 0-1 0 0,0 0 1 0 0,0 0 0 0 0,0 0-1 0 0,0 1 1 0 0,0-1-1 0 0,1 0 1 0 0,-1 0 0 0 0,0 0-1 0 0,0 1-1 0 0,0-1-1 0 0,0 0 0 0 0,0 0 0 0 0,0-1 0 0 0,0 1 0 0 0,0 0 1 0 0,-1 0-1 0 0,1 0 0 0 0,0 0 0 0 0,0 0 0 0 0,0 0 0 0 0,0 0 0 0 0,0 0 0 0 0,0 0 0 0 0,0 0 0 0 0,0 0 0 0 0,0 0 0 0 0,0 0 0 0 0,0 0 0 0 0,0 0 0 0 0,0 0 0 0 0,0 0 0 0 0,0 0 0 0 0,0-1 0 0 0,0 1 0 0 0,1 0 0 0 0,-1 0 0 0 0,0 0 0 0 0,0 0 0 0 0,0 0 1 0 0,0 0-1 0 0,0 0 0 0 0,0 0 0 0 0,0 0 0 0 0,0 0 0 0 0,0 0 0 0 0,0 0 0 0 0,0 0 0 0 0,0 0 0 0 0,0 0 0 0 0,0 0 0 0 0,0 0 0 0 0,0 0 0 0 0,0 0 0 0 0,0 0 0 0 0,0 0 0 0 0,0 0 0 0 0,0 0 0 0 0,0 0 0 0 0,1 0 1 0 0,1 1-160 0 0,2 1 194 0 0,-2-1 32 0 0,-2-1-56 0 0,0 0 0 0 0,0 0-1 0 0,0 0 1 0 0,0 0-1 0 0,0 0 1 0 0,0 0-1 0 0,0 1 1 0 0,0-1-1 0 0,0 0 1 0 0,0 0-1 0 0,0 0 1 0 0,0 0-1 0 0,0 0 1 0 0,0 0-1 0 0,0 0 1 0 0,0 0-1 0 0,0 0 1 0 0,0 0-1 0 0,0 0 1 0 0,0 0-1 0 0,0 0 1 0 0,0 0-1 0 0,1 0 1 0 0,-1 1-1 0 0,0-1 1 0 0,0 0-1 0 0,0 0 1 0 0,0 0-1 0 0,0 0 1 0 0,0 0-1 0 0,-1 1 1 0 0,1-1-1 0 0,0 0 1 0 0,0 0-1 0 0,0 0 1 0 0,0 0-1 0 0,0 0 1 0 0,0 0-1 0 0,0 1 1 0 0,0-1-1 0 0,0 0 1 0 0,0 0-1 0 0,0 0 1 0 0,0 0-1 0 0,0 0 1 0 0,0 0-1 0 0,0 0 1 0 0,0 0-1 0 0,0 0 1 0 0,0 0-1 0 0,0 0 1 0 0,0 0-1 0 0,0 0 1 0 0,0 0 0 0 0,-1 0-1 0 0,1 0 1 0 0,0 0-1 0 0,0 0 1 0 0,0 0-1 0 0,0 0 1 0 0,0 0-1 0 0,-1 0-9 0 0,0 2 16 0 0,0-1 0 0 0,-1 1 0 0 0,1 0 0 0 0,0-1 0 0 0,0 2 0 0 0,0-1 0 0 0,0-1 0 0 0,0 1-16 0 0,-2 3 21 0 0,-9 16 33 0 0,-7 14 52 0 0,14-25-120 0 0,-15 30-146 0 0,20-38 150 0 0,-2 1 2 0 0,1 2 0 0 0,-1-2-1 0 0,1 2 1 0 0,-1-1 0 0 0,1 0 0 0 0,1 1 0 0 0,-2 1 8 0 0,15-27-2127 0 0,24-62 1780 0 0,-32 74 775 0 0,-4 8-144 0 0,-1 2-4 0 0,-2 5 123 0 0,-13 20 105 0 0,8-14-307 0 0,1 1 1 0 0,-3 6-202 0 0,5-9-56 0 0,1 1 0 0 0,0 0 1 0 0,1 0-1 0 0,-1 1 0 0 0,3-1 0 0 0,-2 0 0 0 0,2 5 56 0 0,0-13-496 0 0,0-6-465 0 0,0 2 918 0 0,1-1 0 0 0,0 1 0 0 0,-1-1 1 0 0,0 0-1 0 0,0 1 0 0 0,0-1 0 0 0,0 1 1 0 0,0-1-1 0 0,0 0 43 0 0,-1-17 134 0 0,0 14-77 0 0,0-1 33 0 0,-1-2-1 0 0,0 1 1 0 0,0 1-1 0 0,0-1 1 0 0,-1 1-1 0 0,-4-7-89 0 0,5 7 95 0 0,-7-11 249 0 0,-1 1 1 0 0,-6-9-345 0 0,16 23 30 0 0,-2 1 1 0 0,1-1-1 0 0,-1 1 1 0 0,1 0-1 0 0,-1-1 1 0 0,1 1-1 0 0,0-1 1 0 0,-1 1-1 0 0,1 0 1 0 0,-1 0-1 0 0,0 0 1 0 0,0 0-1 0 0,0 0 0 0 0,0 1 1 0 0,1-1-1 0 0,-1 0 1 0 0,-1 0-1 0 0,2 1 1 0 0,-1 0-1 0 0,0 0 1 0 0,-1 0-1 0 0,1-1 1 0 0,1 1-1 0 0,-1 1 1 0 0,-1-1-1 0 0,1 0 1 0 0,1 0-1 0 0,-1 0 1 0 0,0 1-1 0 0,-1 0 1 0 0,2 0-1 0 0,-1-1 1 0 0,0 1-1 0 0,0 1 1 0 0,1-2-1 0 0,-1 2 1 0 0,0-2-1 0 0,0 3-30 0 0,-5 2 35 0 0,1 1 0 0 0,-1 1-1 0 0,1-1 1 0 0,1 1-1 0 0,-1 0 1 0 0,1 1-1 0 0,0-1 1 0 0,1 1-1 0 0,-1 1-34 0 0,2-3 32 0 0,1 0-1 0 0,0 1 1 0 0,0-1-1 0 0,0 0 1 0 0,1 1-32 0 0,0-4 3 0 0,0 1 0 0 0,1-1 0 0 0,0 0 1 0 0,0 0-1 0 0,0 1 0 0 0,0 0 0 0 0,1-1 0 0 0,-1 0 0 0 0,1 0 1 0 0,0 3-4 0 0,0-5-49 0 0,0 0 1 0 0,-1 0 0 0 0,0 1-1 0 0,1-1 1 0 0,0 0-1 0 0,-1 1 1 0 0,2-2 0 0 0,-1 2-1 0 0,-1-2 1 0 0,1 2 0 0 0,1-1 48 0 0,-2-1-17 0 0,0 0 0 0 0,0 0 1 0 0,1 0-1 0 0,-1 1 0 0 0,1-1 0 0 0,-1 0 1 0 0,0 1-1 0 0,1-1 0 0 0,-1 0 1 0 0,1 0-1 0 0,-1 0 0 0 0,1 0 0 0 0,-1 0 1 0 0,0 1-1 0 0,1-1 0 0 0,0 0 1 0 0,-1 0-1 0 0,1 0 0 0 0,-1-1 0 0 0,0 1 1 0 0,1 0-1 0 0,-1 0 0 0 0,1 0 0 0 0,-1 0 1 0 0,0-1-1 0 0,1 1 0 0 0,-1 0 1 0 0,1 0-1 0 0,-1-1 0 0 0,1 1 0 0 0,-1 0 1 0 0,0 0 16 0 0,2-2-19 0 0,0 1 0 0 0,-1-1 0 0 0,1 0 0 0 0,-1 0 0 0 0,1 0 0 0 0,-1 0 0 0 0,1 0 0 0 0,-2 1 0 0 0,2-2 0 0 0,-1 1 0 0 0,0-1 19 0 0,1-5-109 0 0,0 0-1 0 0,1-5 110 0 0,-1 3-23 0 0,1-1 72 0 0,-2-1 1 0 0,0 0-1 0 0,0 1 0 0 0,-1-1 1 0 0,-1 0-1 0 0,0-1-49 0 0,1 11 30 0 0,-1 0 1 0 0,1 0-1 0 0,0 0 1 0 0,0 0-1 0 0,-1 0 1 0 0,0 0-1 0 0,1 1 1 0 0,-1-2-1 0 0,0 2 1 0 0,0-3-31 0 0,0 4 13 0 0,0-1 1 0 0,1 0-1 0 0,-1 1 1 0 0,1-1-1 0 0,-1 1 1 0 0,0-1-1 0 0,0 1 1 0 0,1-1-1 0 0,-1 1 1 0 0,0 0-1 0 0,1 0 1 0 0,-1-1-1 0 0,0 1 1 0 0,0-1-1 0 0,1 1 1 0 0,-1 0-1 0 0,0 0 1 0 0,0-1-1 0 0,1 1 1 0 0,-1 0-1 0 0,0 0 1 0 0,0 0-1 0 0,0 0 1 0 0,0 1-1 0 0,1-1 1 0 0,-1 0-1 0 0,-1 1-13 0 0,0-1 32 0 0,1 1-1 0 0,-1-1 1 0 0,0 1-1 0 0,0 0 1 0 0,0 0-1 0 0,0 0 0 0 0,1 0 1 0 0,-1 0-1 0 0,0 1 1 0 0,1-1-1 0 0,-1 0 0 0 0,1 1 1 0 0,0-1-32 0 0,-5 5 27 0 0,1 1-1 0 0,-3 4-26 0 0,3-2-49 0 0,-6 5 34 0 0,3 0 1 0 0,-2 4 14 0 0,7-13 38 0 0,0 1 0 0 0,1-1 0 0 0,-1 0 1 0 0,2 1-1 0 0,-1 0 0 0 0,1 0 0 0 0,-1 5-38 0 0,2-9-9 0 0,0-1 0 0 0,0 1-1 0 0,0-1 1 0 0,0 1-1 0 0,0-1 1 0 0,0 1 0 0 0,1-1-1 0 0,-1 0 1 0 0,0 0 0 0 0,0 1-1 0 0,1-1 1 0 0,0 1 0 0 0,0-1-1 0 0,-1 0 1 0 0,0 0-1 0 0,2 1 10 0 0,-2-2-25 0 0,0 0 0 0 0,1 1-1 0 0,0 0 1 0 0,0 0-1 0 0,-1-1 1 0 0,1 0 0 0 0,0 0-1 0 0,0 1 1 0 0,-1-1-1 0 0,1 1 1 0 0,0-1-1 0 0,-1 0 1 0 0,1 0 0 0 0,0 0-1 0 0,0 0 1 0 0,-1 0-1 0 0,1 1 1 0 0,0-1 0 0 0,0 0-1 0 0,-1 0 1 0 0,2 0-1 0 0,-2-1 1 0 0,1 1-1 0 0,0 0 1 0 0,0 0 0 0 0,-1 0-1 0 0,1 0 1 0 0,0 0-1 0 0,-1-1 26 0 0,5 0-45 0 0,-2-2-1 0 0,2 1 1 0 0,-2 0-1 0 0,1 0 1 0 0,0-1-1 0 0,-1 0 0 0 0,0 0 1 0 0,1 0-1 0 0,-1 0 1 0 0,0-2 45 0 0,8-8-102 0 0,0-1 0 0 0,-1-1 102 0 0,-3 5 62 0 0,4-5 137 0 0,0-4-199 0 0,-9 15 8 0 0,1-1 1 0 0,-1-1-1 0 0,0 1 1 0 0,0 0-1 0 0,0 0 0 0 0,-1-2-8 0 0,-1 3 165 0 0,-2 4-6 0 0,-5 5 98 0 0,5-4-200 0 0,-5 4-27 0 0,0 2 1 0 0,-1-1 0 0 0,2 0-1 0 0,-1 1 1 0 0,2 0 0 0 0,-4 4-31 0 0,2-1 16 0 0,2-4 9 0 0,0 0-1 0 0,0 1 1 0 0,2 0 0 0 0,-2 0-1 0 0,2 0 1 0 0,-2 4-25 0 0,4-8-75 0 0,0-1 1 0 0,0 2 0 0 0,0-1 1 0 0,0 1-1 0 0,0 0 74 0 0,1-3 7 0 0,0-1 0 0 0,0 1 1 0 0,0 1-1 0 0,0-2 0 0 0,0 1 0 0 0,0 0 0 0 0,0-1 1 0 0,0 1-1 0 0,1 0 0 0 0,-1 0 0 0 0,0-1 0 0 0,1 1 1 0 0,-1 0-1 0 0,1 0 0 0 0,-1-1 0 0 0,0 1 0 0 0,0 0 1 0 0,1-1-1 0 0,-1 1 0 0 0,1-1 0 0 0,0 2-7 0 0,-1-2-34 0 0,1 0-1 0 0,0 0 0 0 0,-1 1 1 0 0,1-1-1 0 0,0 0 0 0 0,-1 0 1 0 0,1 1-1 0 0,-1-1 0 0 0,1 0 1 0 0,0 0-1 0 0,-1 0 1 0 0,1 0-1 0 0,0 0 0 0 0,0 0 1 0 0,-1 0-1 0 0,1 0 35 0 0,11-3-446 0 0,-9 1 415 0 0,2 0-1 0 0,-1 0 1 0 0,0 0 0 0 0,-1 0 0 0 0,1 0-1 0 0,-1-1 1 0 0,1 0 0 0 0,0 0-1 0 0,-1-1 1 0 0,0 1 0 0 0,1-2 31 0 0,5-6-153 0 0,-1-1 1 0 0,5-11 152 0 0,-10 19 25 0 0,-1-2-5 0 0,1 1 1 0 0,0-1-1 0 0,-1-1 1 0 0,0 2-1 0 0,0-2 1 0 0,-1 0-1 0 0,0 2 1 0 0,1-6-21 0 0,-2 11 17 0 0,0-1 0 0 0,0 0 0 0 0,0 1 0 0 0,0-2 0 0 0,0 1 1 0 0,0 1-1 0 0,0-1 0 0 0,0 0 0 0 0,0 0 0 0 0,0 0 0 0 0,-1 0 0 0 0,1 1 1 0 0,0-1-1 0 0,-1 0 0 0 0,1 0 0 0 0,-1 1 0 0 0,1-2-17 0 0,0 2 16 0 0,-1 0 1 0 0,0 0-1 0 0,1-1 1 0 0,0 1-1 0 0,-1-1 1 0 0,0 1-1 0 0,1-1 0 0 0,-1 1 1 0 0,1 0-1 0 0,-1 0 1 0 0,1 0-1 0 0,-1 0 0 0 0,1 0 1 0 0,-1 0-1 0 0,0 0 1 0 0,0 0-1 0 0,1 0 0 0 0,0 0 1 0 0,-1 0-1 0 0,0 0 1 0 0,0 0-1 0 0,1 0 0 0 0,-1 0 1 0 0,1 0-1 0 0,-1 0-16 0 0,-4 2 50 0 0,1-1-1 0 0,-1 1 0 0 0,0 0 1 0 0,1-1-1 0 0,0 2 0 0 0,0-1 1 0 0,-1 2-50 0 0,-9 5 203 0 0,-5 7-203 0 0,4-5 7 0 0,-60 45 191 0 0,70-52-299 0 0,7-6-275 0 0,8-7 85 0 0,-5 5 288 0 0,-1 0 1 0 0,0 0-1 0 0,0-1 1 0 0,0 1-1 0 0,0-1 1 0 0,0-1 2 0 0,4-6 109 0 0,6-14-109 0 0,-8 14 6 0 0,-1 0 0 0 0,0-1 0 0 0,-1 1 0 0 0,0-3-6 0 0,-4 14 9 0 0,1 0 0 0 0,-1 0 0 0 0,0 0 0 0 0,0 0 0 0 0,0 0 0 0 0,0-1 0 0 0,0 2 0 0 0,0-2 0 0 0,0 2 0 0 0,-1-2-9 0 0,1 2 5 0 0,0-1 1 0 0,0 1-1 0 0,0 0 0 0 0,0 0 0 0 0,0 0 1 0 0,0-1-1 0 0,0 1 0 0 0,0 0 1 0 0,0 0-1 0 0,-1-1 0 0 0,1 1 0 0 0,0 0 1 0 0,0-1-1 0 0,-1 1 0 0 0,1 0 0 0 0,0 0 1 0 0,-1 0-1 0 0,1 0 0 0 0,0 0 0 0 0,0 0 1 0 0,0 0-1 0 0,0 0 0 0 0,-1 0 0 0 0,1 0 1 0 0,-1-1-1 0 0,1 1 0 0 0,0 0 0 0 0,0 0 1 0 0,0 0-1 0 0,0 0 0 0 0,-1 0 0 0 0,1 0 1 0 0,-1 0-1 0 0,1 1 0 0 0,0-1 0 0 0,-1 0 1 0 0,1 0-1 0 0,0 0 0 0 0,0 0 0 0 0,0 0-5 0 0,-2 0 9 0 0,1 1 0 0 0,-1 0-1 0 0,1 0 1 0 0,-1-1 0 0 0,1 1-1 0 0,0 1 1 0 0,0-2 0 0 0,-1 1-1 0 0,1 1-8 0 0,-11 11 68 0 0,9-8-44 0 0,-10 11 83 0 0,2 0 0 0 0,1 2 0 0 0,-2 2-107 0 0,0 1 80 0 0,11-19-74 0 0,-4 7 16 0 0,0 0 1 0 0,0 1-23 0 0,4-7 13 0 0,0-1 0 0 0,1 0 0 0 0,-1 0 0 0 0,0 0 0 0 0,0 1 0 0 0,1-1 0 0 0,0 0 0 0 0,0 1 0 0 0,0-1 0 0 0,0 0 0 0 0,0 0 0 0 0,0 1-13 0 0,0-3-5 0 0,0 1-1 0 0,0 0 1 0 0,0-1 0 0 0,0 0-1 0 0,1 0 1 0 0,-1 1 0 0 0,0 0-1 0 0,1-1 1 0 0,-1 1 0 0 0,0-1-1 0 0,1 0 1 0 0,-1 0 0 0 0,0 1 0 0 0,0-1-1 0 0,0 1 1 0 0,1-1 5 0 0,-1 0-15 0 0,0 0-1 0 0,1 0 1 0 0,-1 0 0 0 0,0 0-1 0 0,0 0 1 0 0,0 0 0 0 0,0 0 0 0 0,1 0-1 0 0,-1 0 1 0 0,1 1 0 0 0,-1-1-1 0 0,0 0 1 0 0,1 0 0 0 0,-1 0 0 0 0,0 0-1 0 0,0 0 1 0 0,0-1 0 0 0,1 1-1 0 0,-1 0 1 0 0,0 0 15 0 0,1 0-53 0 0,0 0-1 0 0,0-1 1 0 0,0 1-1 0 0,-1-1 0 0 0,2 1 1 0 0,-1-1-1 0 0,-1 1 1 0 0,1-1-1 0 0,0 0 1 0 0,-1 1-1 0 0,1-1 0 0 0,0-1 54 0 0,19-28-482 0 0,-1-1-1 0 0,-2-1 483 0 0,13-22 1104 0 0,-30 54-1095 0 0,0 0 1 0 0,0 0-1 0 0,0 0 1 0 0,0 0-1 0 0,0 0 1 0 0,0 0-1 0 0,0 0 0 0 0,0 0 1 0 0,0-1-1 0 0,0 1 1 0 0,0 0-1 0 0,0 0 0 0 0,1 0 1 0 0,-1 0-1 0 0,0 0 1 0 0,0 0-1 0 0,0 0 1 0 0,0 0-1 0 0,0 0 0 0 0,0 0 1 0 0,0 0-1 0 0,-1 0 1 0 0,1 0-1 0 0,0 0 0 0 0,0 0 1 0 0,0 0-1 0 0,0 0 1 0 0,0 0-1 0 0,0 0 1 0 0,0 0-1 0 0,0 0 0 0 0,0 0 1 0 0,0 0-1 0 0,0 0 1 0 0,0 0-1 0 0,0 0 0 0 0,0-1 1 0 0,0 1-1 0 0,0 0 1 0 0,0 0-10 0 0,-3-1 204 0 0,-3 2-37 0 0,4 0-161 0 0,1 0 0 0 0,-1 0 0 0 0,1 0 0 0 0,0 0 0 0 0,0 0 0 0 0,0 0 0 0 0,0 1 0 0 0,0-2 0 0 0,-1 2 0 0 0,2-1 0 0 0,-2 1-6 0 0,2 0 1 0 0,-8 9 68 0 0,1 0 1 0 0,1 1-1 0 0,0 0 1 0 0,0 1 0 0 0,2-1-1 0 0,-1 0 1 0 0,0 5-70 0 0,4-10 48 0 0,-1-1 0 0 0,2 1 0 0 0,-2 6-48 0 0,2-9-15 0 0,0 0 0 0 0,0-1 0 0 0,1 0 0 0 0,-1 1 0 0 0,1-1 0 0 0,-1 1 0 0 0,1-1 0 0 0,1 2 15 0 0,-1-3-13 0 0,0 0 1 0 0,0 0-1 0 0,1 0 1 0 0,-2 0 0 0 0,2-1-1 0 0,-1 1 1 0 0,1 0-1 0 0,-1-1 1 0 0,1 1 0 0 0,0-1-1 0 0,1 1 13 0 0,-2-1-13 0 0,0 0 0 0 0,0-1-1 0 0,1 1 1 0 0,-2 0 0 0 0,2-1 0 0 0,-1 0-1 0 0,0 1 1 0 0,0-1 0 0 0,1 1 0 0 0,-1-1 0 0 0,0 0-1 0 0,1 0 1 0 0,-1 1 0 0 0,0-1 0 0 0,0 0-1 0 0,1-1 1 0 0,-1 1 0 0 0,0 0 0 0 0,2-1 13 0 0,3-2-131 0 0,0 0 0 0 0,1 0 1 0 0,-2-1-1 0 0,1 0 0 0 0,0-1 1 0 0,5-3 130 0 0,0-2-7 0 0,-1 1-70 0 0,1-1 0 0 0,-1 0 1 0 0,2-6 76 0 0,15-13 0 0 0,-27 29 4 0 0,1-1 0 0 0,-1 0 1 0 0,2 0-1 0 0,-1 1 0 0 0,-1 0 0 0 0,1-1 0 0 0,0 1 0 0 0,0-1 0 0 0,0 1-4 0 0,-1 0 5 0 0,0 0 0 0 0,0 0 0 0 0,0 0 0 0 0,0 0 1 0 0,0 0-1 0 0,0 0 0 0 0,0 0 0 0 0,1 0 0 0 0,-1 0 0 0 0,0 0 0 0 0,0 0 1 0 0,0 0-1 0 0,0 0 0 0 0,0 0 0 0 0,0 0 0 0 0,0 0 0 0 0,0 0 1 0 0,0 0-1 0 0,0 0 0 0 0,0 0 0 0 0,0 0 0 0 0,0 0 0 0 0,0 0 0 0 0,0 0 1 0 0,0 0-1 0 0,0 0 0 0 0,1 0 0 0 0,-1 0 0 0 0,0 0 0 0 0,0 0 0 0 0,0 0 1 0 0,0 1-1 0 0,0-1-5 0 0,0 0 20 0 0,0 0-1 0 0,0 1 1 0 0,0-1 0 0 0,0 0 0 0 0,0 0-1 0 0,0 1 1 0 0,0-1 0 0 0,0 0 0 0 0,-1 1-1 0 0,1-1 1 0 0,0 1 0 0 0,0-1 0 0 0,0 0-1 0 0,0 0 1 0 0,0 0-20 0 0,-5 8 82 0 0,0 2 31 0 0,-1 1 0 0 0,1 0 1 0 0,-3 7-114 0 0,7-12 54 0 0,-1 0 1 0 0,0 0-1 0 0,2 0 1 0 0,-2-1 0 0 0,1 5-55 0 0,1-8-32 0 0,0 0 0 0 0,1 0 0 0 0,-1 1-1 0 0,0-1 1 0 0,1 1 0 0 0,0-1 0 0 0,-1 0 0 0 0,1 0 0 0 0,0 0 0 0 0,0 0 0 0 0,0 1 0 0 0,0-1 0 0 0,0-1 0 0 0,1 1 0 0 0,0 1 32 0 0,-1-2-54 0 0,-1 0 0 0 0,0 0 0 0 0,1-1 1 0 0,0 0-1 0 0,-1 1 0 0 0,1-1 0 0 0,0 1 1 0 0,0-1-1 0 0,-1 0 0 0 0,1 1 1 0 0,0-1-1 0 0,0 0 0 0 0,-1 1 0 0 0,1-1 1 0 0,0 0-1 0 0,0 1 0 0 0,0-1 1 0 0,0 0-1 0 0,-1 0 0 0 0,1 0 0 0 0,0 0 1 0 0,-1 0-1 0 0,2-1 0 0 0,-1 1 0 0 0,-1 0 1 0 0,1 0-1 0 0,0-1 0 0 0,0 1 1 0 0,-1-1-1 0 0,1 1 0 0 0,0 0 0 0 0,-1 0 1 0 0,1-1-1 0 0,0 1 0 0 0,0-1 1 0 0,-1 1-1 0 0,1-1 0 0 0,0 0 0 0 0,0 0 54 0 0,4-4-113 0 0,0-2 0 0 0,0 1-1 0 0,-1 0 1 0 0,0-1 0 0 0,1 0-1 0 0,-2 0 1 0 0,1 0 0 0 0,0-2 113 0 0,4-7 4 0 0,-6 14 90 0 0,-1-1-1 0 0,2 0 1 0 0,-2-1-1 0 0,0 1 0 0 0,0 0 1 0 0,1 0-1 0 0,-1-3-93 0 0,-2 5 362 0 0,1 2-77 0 0,-5 5 92 0 0,-6 7-105 0 0,11-13-266 0 0,-8 12 98 0 0,1 1-1 0 0,0 0 1 0 0,1 0 0 0 0,0 1 0 0 0,0 3-104 0 0,4-13 2 0 0,2 0 1 0 0,-1-1-1 0 0,0 0 1 0 0,0 1 0 0 0,1-1-1 0 0,0 1 1 0 0,0 0-1 0 0,0-1 1 0 0,0 1-1 0 0,0 0 1 0 0,0-1 0 0 0,1 0-1 0 0,0 1-2 0 0,-1-4-15 0 0,0 1 1 0 0,0 0-1 0 0,1-1 0 0 0,-1 1 1 0 0,0-1-1 0 0,0 1 0 0 0,0-1 1 0 0,0 1-1 0 0,0-1 0 0 0,1 1 0 0 0,-1-1 1 0 0,1 0-1 0 0,-1 1 0 0 0,0-1 1 0 0,0 1-1 0 0,1-1 0 0 0,-1 0 1 0 0,1 0-1 0 0,0 1 0 0 0,-1-1 0 0 0,0 0 1 0 0,1 1-1 0 0,-1-1 0 0 0,1 0 1 0 0,0 0-1 0 0,-1 1 0 0 0,0-1 1 0 0,1 0-1 0 0,-1 0 0 0 0,1 0 0 0 0,-1 0 1 0 0,1 0-1 0 0,-1 0 0 0 0,1 0 1 0 0,0 0-1 0 0,-1 0 0 0 0,0 0 1 0 0,1-1-1 0 0,0 1 0 0 0,-1 0 1 0 0,1 0-1 0 0,-1-1 15 0 0,3 0-76 0 0,1-1 0 0 0,-1 1 1 0 0,0-1-1 0 0,-1-1 0 0 0,1 1 1 0 0,0-1 75 0 0,2 0 0 0 0,0-1-6 0 0,-1 1 0 0 0,0-1-1 0 0,0 0 1 0 0,0 0 0 0 0,-1 0 0 0 0,0 0-1 0 0,0 0 1 0 0,0-1 0 0 0,0 0 0 0 0,-1 0-1 0 0,0 0 1 0 0,0 0 0 0 0,2-4 6 0 0,0-2 28 0 0,1-8-88 0 0,-5 18 67 0 0,0-1 1 0 0,0 0-1 0 0,0 1 0 0 0,0 0 1 0 0,0-1-1 0 0,0 1 0 0 0,0-2 1 0 0,0 2-1 0 0,0 0 0 0 0,-1-2-7 0 0,1 3 13 0 0,0 0 0 0 0,0 0 0 0 0,-1 0-1 0 0,1-1 1 0 0,0 1 0 0 0,0 0 0 0 0,0 0 0 0 0,0-1-1 0 0,0 1 1 0 0,0 0 0 0 0,0 0 0 0 0,0 0 0 0 0,0-1-1 0 0,-1 1 1 0 0,1 0 0 0 0,0 0 0 0 0,0 0 0 0 0,-1 0-1 0 0,1 0 1 0 0,0 0 0 0 0,0 0 0 0 0,-1 0 0 0 0,1 0-1 0 0,0 0 1 0 0,0 0 0 0 0,0 0 0 0 0,0 0 0 0 0,0 0-1 0 0,-1 0 1 0 0,1 0 0 0 0,0 0 0 0 0,0 0 0 0 0,-1 0-1 0 0,1 0 1 0 0,0 0 0 0 0,-1 0 0 0 0,1 0 0 0 0,0 0-1 0 0,0 0-12 0 0,0 0 20 0 0,-1 0 0 0 0,1 1 0 0 0,-1-1 0 0 0,1 0-1 0 0,0 1 1 0 0,-1-1 0 0 0,0 1 0 0 0,1-1 0 0 0,-1 0-1 0 0,1 0 1 0 0,0 1 0 0 0,0-1 0 0 0,-1 1 0 0 0,1-1-1 0 0,-1 1-19 0 0,1-1 43 0 0,0 1-26 0 0,0 0-1 0 0,0-1 1 0 0,-1 1 0 0 0,1 0 0 0 0,-1 0 0 0 0,1 0-1 0 0,0 0 1 0 0,0 0 0 0 0,0-1 0 0 0,-1 1-1 0 0,1 0 1 0 0,0 0 0 0 0,1 0 0 0 0,-1 0-1 0 0,0-1 1 0 0,0 2-17 0 0,0 2 14 0 0,0 0 0 0 0,0 1-1 0 0,0-1 1 0 0,-1 0 0 0 0,1 0-1 0 0,-2 3-13 0 0,-1 6-19 0 0,3-7-4 0 0,0-1 0 0 0,0 0 1 0 0,0 1-1 0 0,0-1 0 0 0,1 0 1 0 0,0 4 22 0 0,0-5-151 0 0,0-2 103 0 0,-1-1 0 0 0,1 0 0 0 0,-1 1 0 0 0,0-2 0 0 0,1 2 1 0 0,-1-2-1 0 0,2 3 48 0 0,0 2-41 0 0,6-6-526 0 0,-8 1 565 0 0,0 0 0 0 0,0 0 0 0 0,0-1 0 0 0,0 1 0 0 0,0 0 0 0 0,0 0 0 0 0,0-1 0 0 0,0 1 0 0 0,0 0 0 0 0,1 0 0 0 0,-1 0 0 0 0,0 0 0 0 0,0 0 0 0 0,1 0 0 0 0,-1 0 0 0 0,0 0 0 0 0,0 0 0 0 0,1-1 0 0 0,-1 1 0 0 0,0 0 0 0 0,0 0 0 0 0,0 0 0 0 0,0 0 2 0 0,2 3 243 0 0,-2-3-241 0 0,0 1 1 0 0,0-1-1 0 0,0 0 0 0 0,0 0 1 0 0,0 0-1 0 0,0 0 0 0 0,0 0 1 0 0,0 0-1 0 0,0 1 1 0 0,0-1-1 0 0,0 0 0 0 0,0 0 1 0 0,0 1-1 0 0,0-1 0 0 0,0 0 1 0 0,0 0-1 0 0,0 1 0 0 0,0-1 1 0 0,0 0-1 0 0,0 0 0 0 0,1 0 1 0 0,-1 0-1 0 0,0 0 1 0 0,0 0-1 0 0,1 0 0 0 0,-1 0 1 0 0,0 0-1 0 0,0 0 0 0 0,0 1 1 0 0,1-1-1 0 0,-1 0 0 0 0,0 0 1 0 0,0 0-1 0 0,0 0 0 0 0,0 0 1 0 0,0 0-1 0 0,1 0 1 0 0,-1 0-1 0 0,0 0 0 0 0,0 0 1 0 0,1 0-1 0 0,-1 0 0 0 0,0 0 1 0 0,0 0-1 0 0,1 0 0 0 0,-1 0 1 0 0,0 0-1 0 0,0 0 1 0 0,0-1-1 0 0,0 1-2 0 0,11-8-53 0 0,-12 9 22 0 0,-1-1-140 0 0,3-1-177 0 0,0 1 101 0 0,0 2 333 0 0,0-1-62 0 0,-1 0-1 0 0,0 0 1 0 0,0-1-1 0 0,1 0 1 0 0,-1 1-1 0 0,0 0 1 0 0,0 0-1 0 0,1-1 1 0 0,0 1-24 0 0,8 14 261 0 0,-4-12-261 0 0,0 2 96 0 0,-5-4-84 0 0,2 0 0 0 0,-1-1-1 0 0,-1 1 1 0 0,2 0 0 0 0,-2 0 0 0 0,2-1 0 0 0,-1 1-1 0 0,1 0-11 0 0,5 2-52 0 0,-6-3 57 0 0,-1 1 0 0 0,0-1 0 0 0,0 0 0 0 0,1 0 0 0 0,0 0 0 0 0,-1 0 0 0 0,1 0 0 0 0,-1 0 0 0 0,0 0 0 0 0,1 0 0 0 0,-1 0 1 0 0,1 0-1 0 0,0 0 0 0 0,-1 0 0 0 0,0 0 0 0 0,0 0 0 0 0,1 0-5 0 0,6-1 46 0 0,-5 2 8 0 0,10 3 114 0 0,-11-4-164 0 0,-1 0 1 0 0,1 0-1 0 0,-1 0 1 0 0,0 0-1 0 0,0 0 1 0 0,0 1-1 0 0,1-1 1 0 0,-1 0-1 0 0,1 1 0 0 0,-1-1 1 0 0,0 0-1 0 0,0 1 1 0 0,0-1-1 0 0,1 0 1 0 0,-1 0-1 0 0,0 1 0 0 0,1-1 1 0 0,-1 0-1 0 0,0 1 1 0 0,0-1-1 0 0,0 1 1 0 0,1-1-1 0 0,-1 0 1 0 0,0 1-1 0 0,0-1-4 0 0,2 9 50 0 0,-2-8-171 0 0,-1-5-59 0 0,0 0 152 0 0,-1 1 1 0 0,0 0-1 0 0,0-1 0 0 0,0 1 0 0 0,-3-3 28 0 0,0 1-17 0 0,-1-4 38 0 0,0 1 1 0 0,-1 0-1 0 0,-2-1-21 0 0,5 6 16 0 0,1 0 0 0 0,-1 0 1 0 0,0 0-1 0 0,0 1 0 0 0,0-1 0 0 0,0 1 0 0 0,0-1 1 0 0,-1 1-17 0 0,0 0 293 0 0,4 1 37 0 0,3 3-143 0 0,-1 0-120 0 0,0-1-1 0 0,1 0 1 0 0,-1 1-1 0 0,1-2 1 0 0,-1 1-1 0 0,0 0 1 0 0,1 0-1 0 0,-1 0-66 0 0,10 6 290 0 0,-7-5-229 0 0,-1 1-1 0 0,0-1 1 0 0,1 0 0 0 0,0 0-61 0 0,-1-1 23 0 0,1 2-1 0 0,-1-1 1 0 0,0 0-1 0 0,4 2-22 0 0,2 4-34 0 0,-7-7-1 0 0,0 1-1 0 0,0 0 1 0 0,0-1 0 0 0,1 1 0 0 0,-1 1 35 0 0,7 7 29 0 0,2 3-309 0 0,-7-7 218 0 0,1-1-1 0 0,-1 0 1 0 0,1-1 0 0 0,-1 0 0 0 0,2 1-1 0 0,2 1 63 0 0,6 7-4 0 0,-11-11 30 0 0,-1 1 0 0 0,1 0-1 0 0,0-1 1 0 0,1 1 0 0 0,0 0-26 0 0,29 19-79 0 0,-21-16 53 0 0,11 3-150 0 0,-22-9 156 0 0,0 1-1 0 0,0-1 1 0 0,0 1-1 0 0,0-1 1 0 0,0 1-1 0 0,0-1 1 0 0,0 1-1 0 0,0 0 1 0 0,0-1-1 0 0,0 2 1 0 0,0-1-1 0 0,-1-1 1 0 0,1 1-1 0 0,0 0 1 0 0,0 0-1 0 0,-1 0 1 0 0,1 0-1 0 0,0 0 1 0 0,-1 0-1 0 0,0 0 1 0 0,0 0-1 0 0,1 0 1 0 0,-1 0-1 0 0,1 1 1 0 0,-1-1-1 0 0,0 0 1 0 0,0 0-1 0 0,0 1 1 0 0,0-2-1 0 0,0 2 1 0 0,0-1-1 0 0,0 1 21 0 0,-2 4-666 0 0,1-4-9 0 0,0-4-140 0 0,0-3 194 0 0,1 5 590 0 0,0-1-1 0 0,0 1 1 0 0,0-1 0 0 0,0 0 0 0 0,0 1 0 0 0,-1 0 0 0 0,1-1 0 0 0,0 0-1 0 0,0 0 1 0 0,-1 1 0 0 0,1 0 0 0 0,0-1 31 0 0,-4-5 36 0 0,0 0 0 0 0,-1 1 0 0 0,1 0 0 0 0,0 0 0 0 0,-1 1 0 0 0,-1-1 0 0 0,1 0 0 0 0,0 2 0 0 0,-1-1 0 0 0,0 0 0 0 0,-1 0-36 0 0,-1 0-2 0 0,-1 1 1 0 0,1 0-1 0 0,-1 0 1 0 0,1 0-1 0 0,-5 0 2 0 0,-13-3 93 0 0,11 3 119 0 0,-13-2-212 0 0,24 4 13 0 0,1 0 0 0 0,0 1-1 0 0,0-2 1 0 0,0 1-1 0 0,1 0 1 0 0,-1-1-1 0 0,0 1 1 0 0,1 0-1 0 0,-2-2-12 0 0,-8-4 342 0 0,4 1 58 0 0,6 3-105 0 0,2 3-286 0 0,0 0 0 0 0,0 0 0 0 0,0 0 0 0 0,0 0 0 0 0,0 0 0 0 0,0 0 0 0 0,0 0 0 0 0,0 0 1 0 0,0 0-1 0 0,0 0 0 0 0,0 0 0 0 0,0 0 0 0 0,0 0 0 0 0,0 0 0 0 0,0 0 0 0 0,0 0 0 0 0,0 0 0 0 0,0 0 0 0 0,0 0 0 0 0,0 0 0 0 0,0 0 0 0 0,0 0 1 0 0,0 0-1 0 0,0-1 0 0 0,0 1 0 0 0,0 0 0 0 0,0 0 0 0 0,0 0 0 0 0,0 0 0 0 0,0 0 0 0 0,0 0 0 0 0,0 0 0 0 0,0 0 0 0 0,0 0 0 0 0,0 0 0 0 0,0 0 0 0 0,0 0 1 0 0,0 0-1 0 0,0 0 0 0 0,0 0 0 0 0,0 0 0 0 0,0 0 0 0 0,0 0 0 0 0,0 0 0 0 0,0 0 0 0 0,0 0 0 0 0,0 0 0 0 0,0 0 0 0 0,0 0 0 0 0,0 0 0 0 0,0 0 1 0 0,0 0-1 0 0,0 0 0 0 0,0 0 0 0 0,1 0-9 0 0,5 1 331 0 0,-1-1 1 0 0,1 2-1 0 0,-1-1 0 0 0,3 1-331 0 0,0 1 73 0 0,-1 1-1 0 0,0 0 1 0 0,0-1-1 0 0,6 5-72 0 0,-3-1 181 0 0,9 3-181 0 0,-11-6-10 0 0,0 1 1 0 0,0-1-1 0 0,0 1 0 0 0,0 1 0 0 0,-1 0 1 0 0,0-1-1 0 0,0 2 0 0 0,-1 0 0 0 0,6 7 10 0 0,28 37-135 0 0,-9-19-761 0 0,-20-20 341 0 0,-8-9 165 0 0,0 1 0 0 0,0-1 0 0 0,2 3 390 0 0,-5-6-31 0 0,0 1 0 0 0,0-1 0 0 0,0 0 1 0 0,0 0-1 0 0,0 0 0 0 0,0 0 0 0 0,0 0 1 0 0,0 0-1 0 0,1 0 0 0 0,-1 0 0 0 0,0 0 1 0 0,0 0-1 0 0,0 0 0 0 0,0 0 0 0 0,0 1 1 0 0,1-1-1 0 0,-1 0 0 0 0,0 0 1 0 0,0 0-1 0 0,0 0 0 0 0,0 0 0 0 0,0 0 1 0 0,0 0-1 0 0,0 0 0 0 0,0 0 0 0 0,0 0 1 0 0,0 0-1 0 0,1 0 0 0 0,-1 0 0 0 0,0 0 1 0 0,0 0-1 0 0,0 0 0 0 0,1 0 0 0 0,-1 0 1 0 0,0 0-1 0 0,0 0 0 0 0,0 0 0 0 0,0 0 1 0 0,1 0-1 0 0,-1 0 0 0 0,0 0 0 0 0,0 0 1 0 0,0 0-1 0 0,0-1 0 0 0,0 1 1 0 0,0 0-1 0 0,0 0 0 0 0,0 0 0 0 0,0 0 1 0 0,0 0-1 0 0,0 0 0 0 0,0 0 0 0 0,0 0 1 0 0,0 0-1 0 0,1 0 0 0 0,-1 0 0 0 0,0 0 1 0 0,0-1-1 0 0,0 1 0 0 0,0 0 0 0 0,0 0 1 0 0,0 0-1 0 0,0-1 0 0 0,0 1 31 0 0,2-8-1377 0 0,-2 5 1313 0 0,0 0 0 0 0,0 1 1 0 0,0-2-1 0 0,-1 1 0 0 0,0 0 1 0 0,0 0-1 0 0,1 0 0 0 0,-2 0 0 0 0,1 0 64 0 0,-3-6 210 0 0,0 0 0 0 0,0 1-1 0 0,-1 0 1 0 0,0 0-1 0 0,-6-7-209 0 0,7 10 46 0 0,1 1-1 0 0,-1 0 1 0 0,0 0-1 0 0,0 0 0 0 0,-2 1 1 0 0,2 0-1 0 0,-1-1 0 0 0,1 1 1 0 0,-1 1-1 0 0,-3-2-45 0 0,-7-1 186 0 0,-6-3-31 0 0,20 8-54 0 0,-2-1 0 0 0,2-1 1 0 0,-1 2-1 0 0,0-2 0 0 0,0 1 0 0 0,1-1 1 0 0,-1 1-1 0 0,-1-2-101 0 0,1-1 377 0 0,2 4-31 0 0,7 2 433 0 0,-7-1-677 0 0,6 1 235 0 0,0 1 0 0 0,0 1 0 0 0,-1 0 0 0 0,1 0-337 0 0,13 8 278 0 0,-6-3-228 0 0,1 0-1 0 0,-1 2 1 0 0,0-1 0 0 0,0 2-50 0 0,-5-3-42 0 0,0-1 1 0 0,2 5 41 0 0,-2-2-284 0 0,8 6 284 0 0,-7-8-284 0 0,-7-5 136 0 0,1-1 0 0 0,-1-1 0 0 0,1 1 0 0 0,0 0 0 0 0,0-1 0 0 0,1 0 1 0 0,-1 1-1 0 0,0-1 0 0 0,0-1 0 0 0,1 1 148 0 0,7 3-578 0 0,-10-4 468 0 0,1 0-1 0 0,0 0 1 0 0,0 0-1 0 0,0 0 1 0 0,0-1-1 0 0,0 1 1 0 0,1 0-1 0 0,-1-1 1 0 0,1 1 110 0 0,3 0-460 0 0,-5-1 431 0 0,-1 0 1 0 0,1 0-1 0 0,-1 1 1 0 0,0-1 0 0 0,1 0-1 0 0,0 0 1 0 0,0 0 0 0 0,-1 0-1 0 0,0 0 1 0 0,1 0 0 0 0,0 0-1 0 0,-1 0 1 0 0,0 0-1 0 0,1 0 1 0 0,0-1 28 0 0,1 0-110 0 0,-1 1-1 0 0,2-1 0 0 0,-2-1 1 0 0,1 2-1 0 0,0-2 1 0 0,1 0 110 0 0,-3 1-32 0 0,1 1 0 0 0,0 0 0 0 0,0-1 1 0 0,-1 0-1 0 0,0 1 0 0 0,1-1 0 0 0,0 0 0 0 0,-1 0 1 0 0,0 0-1 0 0,0 0 0 0 0,1 0 0 0 0,-1 1 0 0 0,0-1 0 0 0,1 0 1 0 0,-1 0-1 0 0,0 0 32 0 0,1 0-84 0 0,-1-1 0 0 0,0 1 0 0 0,0-1 1 0 0,0 1-1 0 0,0-1 0 0 0,0 1 0 0 0,-1-1 0 0 0,1 0 84 0 0,-1 2-48 0 0,1 0-1 0 0,0-1 1 0 0,-1 0-1 0 0,1 0 0 0 0,0 1 1 0 0,-1-1-1 0 0,1 1 0 0 0,-1-1 1 0 0,1 0-1 0 0,0 1 1 0 0,-1 0-1 0 0,0-1 0 0 0,0 1 1 0 0,1-1-1 0 0,0 1 0 0 0,-1 0 1 0 0,0 0-1 0 0,0-1 49 0 0,-1 0 13 0 0,-1 0-1 0 0,0 1 0 0 0,-1-1 1 0 0,1 0-1 0 0,0 1 1 0 0,0 0-1 0 0,0 0 1 0 0,0 0-1 0 0,-1 0 1 0 0,1 0-1 0 0,0 0 1 0 0,-2 2-13 0 0,0 0 414 0 0,5-1-393 0 0,0-1 0 0 0,0 0 1 0 0,0 0-1 0 0,0 0 0 0 0,-1 0 0 0 0,1 0 0 0 0,0 0 0 0 0,0 0 0 0 0,0 0 0 0 0,0 0 1 0 0,0 0-1 0 0,0 0 0 0 0,0 0 0 0 0,0 0 0 0 0,0 0 0 0 0,0 0 0 0 0,0 1 0 0 0,0-1 1 0 0,0 0-1 0 0,0 0 0 0 0,0 0 0 0 0,0 0 0 0 0,0 1 0 0 0,0-1 0 0 0,0 0 0 0 0,0 0 1 0 0,0 0-1 0 0,0 0 0 0 0,0 0-21 0 0,1 0 27 0 0,-1 0 0 0 0,0 0-1 0 0,0 1 1 0 0,0-1 0 0 0,1 0 0 0 0,-1 0 0 0 0,1 1 0 0 0,-1-1 0 0 0,1 0 0 0 0,-1 0-1 0 0,0 0 1 0 0,0 0 0 0 0,1 1 0 0 0,-1-1 0 0 0,1 0 0 0 0,-1 0 0 0 0,0 0-1 0 0,1 0 1 0 0,-1 0 0 0 0,1-1 0 0 0,-1 1 0 0 0,1 0 0 0 0,-1 0 0 0 0,0 0 0 0 0,0 0-27 0 0,3-1 45 0 0,0 0 1 0 0,-1 0-1 0 0,1 0 1 0 0,2-2-46 0 0,8-2 31 0 0,0 1 25 0 0,-2 0 0 0 0,2-1 0 0 0,4-3-56 0 0,-6 3-29 0 0,-2 0 93 0 0,0 0-1 0 0,0 0 0 0 0,3-4-63 0 0,-3 3-11 0 0,-6 4 27 0 0,0 0 0 0 0,-1 0 0 0 0,1 0 1 0 0,0 0-1 0 0,0-3-16 0 0,4-1 64 0 0,-12 7 58 0 0,2 0-137 0 0,0 0 0 0 0,1 0 0 0 0,-1 0 1 0 0,0 0-1 0 0,1 1 0 0 0,-1-1 0 0 0,-1 1 15 0 0,-22 16-427 0 0,14-9 415 0 0,-1 0 1 0 0,-6 7 11 0 0,15-13-22 0 0,1 0 1 0 0,-1 0-1 0 0,-3 0 22 0 0,-1 3-79 0 0,8-6 81 0 0,0 0 1 0 0,-1 0-1 0 0,1 0 1 0 0,0 0-1 0 0,0 0 1 0 0,0 0 0 0 0,0 0-1 0 0,-1 1 1 0 0,1-1-1 0 0,0 0 1 0 0,0 0-1 0 0,0 0 1 0 0,0 0-1 0 0,0 0 1 0 0,-1 0 0 0 0,1 0-1 0 0,0 0 1 0 0,0 0-1 0 0,0 1 1 0 0,0-1-1 0 0,0 0 1 0 0,0 0 0 0 0,0 0-1 0 0,0 1 1 0 0,0-1-1 0 0,0 0 1 0 0,0 0-1 0 0,0 0 1 0 0,0 1-1 0 0,0-1-2 0 0,0 0 0 0 0,0 0 0 0 0,0 0-1 0 0,1 0 1 0 0,-1 0-1 0 0,0 0 1 0 0,0 0-1 0 0,0 0 1 0 0,0 0-1 0 0,0 0 1 0 0,1 0-1 0 0,-1 0 1 0 0,0 0 0 0 0,0 0-1 0 0,0 0 1 0 0,0 0-1 0 0,1 0 1 0 0,-1 0-1 0 0,0 0 1 0 0,0 0-1 0 0,0 0 1 0 0,0 0-1 0 0,0 0 1 0 0,0 0 0 0 0,0 0-1 0 0,0 0 1 0 0,0 0-1 0 0,0 0 1 0 0,0-1-1 0 0,0 1 1 0 0,1 0-1 0 0,-1 0 1 0 0,0 0-1 0 0,0 0 1 0 0,0 0 0 0 0,0 0-1 0 0,0-1 1 0 0,0 1-1 0 0,0 0 1 0 0,0 0-1 0 0,0 0 1 0 0,9-9-28 0 0,0 1 0 0 0,0 0 0 0 0,7-4 28 0 0,-6 6-6 0 0,0-1-1 0 0,9-3 7 0 0,-7 4 131 0 0,-10 5-103 0 0,-1 0 1 0 0,1 0 0 0 0,-1 0 0 0 0,1 0 0 0 0,-2 0 0 0 0,2-1-1 0 0,-1 1 1 0 0,0-1 0 0 0,0 1 0 0 0,1-2-29 0 0,-1 3 3 0 0,-1-1 0 0 0,0 1 0 0 0,0-1 0 0 0,0 1 0 0 0,0 0 0 0 0,0 0 0 0 0,0 0 0 0 0,0-1 0 0 0,1 0 0 0 0,-1 1 0 0 0,0 0 0 0 0,0 0 0 0 0,0-1 0 0 0,0 1 0 0 0,0-1 0 0 0,0 1 0 0 0,0-1 0 0 0,0 1 0 0 0,0 0 0 0 0,0 0 0 0 0,-1-1 0 0 0,1 1 0 0 0,0-1 0 0 0,0 1 0 0 0,0-1 0 0 0,0 1 0 0 0,0 0 0 0 0,0 0 0 0 0,-1-1 0 0 0,1 1 0 0 0,0 0 0 0 0,-1-1 0 0 0,1 1 0 0 0,0 0 0 0 0,-1 0 0 0 0,1 0 0 0 0,0 0 0 0 0,0-1 0 0 0,-1 1 0 0 0,1 0 0 0 0,-1 0 0 0 0,1-1 0 0 0,0 1 0 0 0,0 0 0 0 0,-1 0 0 0 0,1 0 0 0 0,-1 0 0 0 0,1 0 0 0 0,-1 0 0 0 0,1 0-3 0 0,-1-1 24 0 0,-1 1 0 0 0,1 0 0 0 0,0 0 0 0 0,-1 0 0 0 0,1 0 0 0 0,-1 1 0 0 0,1-1 0 0 0,0 0 0 0 0,0 1 0 0 0,-1 0 0 0 0,0-1-24 0 0,-15 9 57 0 0,10-6-134 0 0,2 0 98 0 0,-1 0 1 0 0,1 0-1 0 0,0 1 0 0 0,0 0 0 0 0,-2 2-21 0 0,4-4 19 0 0,-4 4 41 0 0,7-6-55 0 0,0 0-1 0 0,0 0 1 0 0,0 1-1 0 0,0-1 1 0 0,0 0-1 0 0,0 0 1 0 0,-1 0-1 0 0,1 0 1 0 0,0 1 0 0 0,0-1-1 0 0,0 0 1 0 0,0 0-1 0 0,0 0 1 0 0,-1 0-1 0 0,1 0 1 0 0,0 0-1 0 0,0 0 1 0 0,0 1-1 0 0,0-1 1 0 0,0 0 0 0 0,0 0-1 0 0,0 1 1 0 0,0-1-1 0 0,0 0 1 0 0,0 0-1 0 0,0 0 1 0 0,0 0-1 0 0,0 0-4 0 0,1 0-10 0 0,-1 0 0 0 0,1 0-1 0 0,-1 0 1 0 0,1 0 0 0 0,-1 0-1 0 0,1-1 1 0 0,-1 1 0 0 0,0-1-1 0 0,1 1 1 0 0,0 0 0 0 0,-1 0-1 0 0,1-1 1 0 0,-1 1 0 0 0,0-1 10 0 0,0 1-5 0 0,30-27-9 0 0,-21 20 12 0 0,-1 0 0 0 0,1-1 0 0 0,-1-1-1 0 0,6-8 3 0 0,-6 8 49 0 0,-7 8-49 0 0,0 0-1 0 0,1-1 1 0 0,-2 2-1 0 0,2-2 1 0 0,-2 1 0 0 0,1-1-1 0 0,1 1 1 0 0,-2-1-1 0 0,1 0 1 0 0,0 1 0 0 0,-1-1-1 0 0,1 1 1 0 0,-1-1-1 0 0,0 0 1 0 0,1-1 0 0 0,-1 3 6 0 0,0 0 0 0 0,0 0-1 0 0,0 0 1 0 0,0 0 0 0 0,0 0-1 0 0,0-1 1 0 0,0 1 0 0 0,0 0-1 0 0,0-1 1 0 0,0 1 0 0 0,-1 0 0 0 0,1 0-1 0 0,0-1 1 0 0,0 1 0 0 0,0 0-1 0 0,0 0 1 0 0,0 0 0 0 0,0 0 0 0 0,0 0-1 0 0,0 0 1 0 0,0 0 0 0 0,0 0-1 0 0,-1-1 1 0 0,1 1 0 0 0,0 0 0 0 0,0 0-1 0 0,0 0 1 0 0,-1 0 0 0 0,1 0-1 0 0,0 0 1 0 0,0 0 0 0 0,-1-1-1 0 0,1 1 1 0 0,0 0 0 0 0,0 0 0 0 0,0 0-1 0 0,0 0 1 0 0,0 0 0 0 0,-1 0-1 0 0,1 0 1 0 0,0 0 0 0 0,0 0 0 0 0,-1 0-1 0 0,1 0 1 0 0,0 1 0 0 0,0-1-1 0 0,-1 0 1 0 0,1 0 0 0 0,0 0 0 0 0,0 0-1 0 0,0 0 1 0 0,0 0 0 0 0,0 1-6 0 0,-10 4 84 0 0,10-5-65 0 0,-4 3-10 0 0,0 0 1 0 0,1 0-1 0 0,0 0 1 0 0,0 1-1 0 0,0-1 1 0 0,0 2-10 0 0,-6 5-3 0 0,-16 20 202 0 0,21-23-163 0 0,4-6-44 0 0,0-1 0 0 0,0 0 0 0 0,0 0 0 0 0,0 0 0 0 0,0 1 0 0 0,-1-1 0 0 0,1 0 0 0 0,0 1 0 0 0,0-1 0 0 0,0 0 0 0 0,0 0-1 0 0,0 0 1 0 0,0 1 0 0 0,0-1 0 0 0,0 1 0 0 0,0-1 0 0 0,0 1 0 0 0,0-1 0 0 0,0 0 0 0 0,0 0 0 0 0,1 0 0 0 0,-1 1 0 0 0,0-1 8 0 0,0 0-36 0 0,1-1 1 0 0,0 1 0 0 0,-1 0 0 0 0,1 0 0 0 0,-1-1 0 0 0,1 1 0 0 0,-1-1 0 0 0,1 0 0 0 0,-1 1-1 0 0,0 0 1 0 0,1-1 0 0 0,-1 0 0 0 0,1 1 35 0 0,2-3 16 0 0,11-13-161 0 0,-11 13 93 0 0,-1 0-1 0 0,1-1 1 0 0,0 2-1 0 0,1-1 1 0 0,-1 0-1 0 0,1 0 53 0 0,-3 2 15 0 0,1 0 0 0 0,-1 0 0 0 0,0 0 0 0 0,1 0 0 0 0,-2-1 0 0 0,2 1 0 0 0,-2-1 0 0 0,2 1 0 0 0,-1-2-15 0 0,4-5 107 0 0,-3 6-37 0 0,-1 0 72 0 0,0 4 111 0 0,-10 4 339 0 0,9-5-574 0 0,0 0 0 0 0,0-1 0 0 0,-1 0 0 0 0,1 1 0 0 0,0-1 0 0 0,-1 1 0 0 0,1 0 1 0 0,0-1-1 0 0,-1 1 0 0 0,1-1 0 0 0,0 1 0 0 0,0 0 0 0 0,0-1 0 0 0,0 1 0 0 0,0-1 0 0 0,0 1 0 0 0,0-1 0 0 0,0 1 0 0 0,0 0 0 0 0,0 0 0 0 0,0-1 0 0 0,0 0 0 0 0,0 1 0 0 0,1 0 0 0 0,-1-1 0 0 0,0 0 0 0 0,1 1 0 0 0,-1 0 0 0 0,1 0-18 0 0,-1-1 0 0 0,0 0-1 0 0,0 0 1 0 0,0 0 0 0 0,0 0 0 0 0,1 0-1 0 0,-1 0 1 0 0,0 0 0 0 0,0 0-1 0 0,1 0 1 0 0,-1 0 0 0 0,0 0 0 0 0,1 0-1 0 0,-1 0 1 0 0,0 0 0 0 0,0 0-1 0 0,0 0 1 0 0,0 0 0 0 0,1 0-1 0 0,-1 0 1 0 0,0 0 0 0 0,1 0 0 0 0,-1 0-1 0 0,0 0 1 0 0,0 0 0 0 0,0 0-1 0 0,0 0 1 0 0,0 0 0 0 0,1 0-1 0 0,-1 0 1 0 0,0 0 0 0 0,0-1 0 0 0,1 1-1 0 0,-1 0 1 0 0,0 0 0 0 0,0-1 0 0 0,6-6-71 0 0,-5 6 53 0 0,3-5-59 0 0,-3 5 57 0 0,-1 0 0 0 0,0 1 0 0 0,0-1 0 0 0,1 0 1 0 0,0 0-1 0 0,-1 1 0 0 0,1-1 0 0 0,-1 0 0 0 0,1 0 0 0 0,0 1 20 0 0,0-2-23 0 0,0 2 0 0 0,1-2 0 0 0,-1 1-1 0 0,0-1 1 0 0,0 1 0 0 0,0 0 0 0 0,-1 0 0 0 0,1-1-1 0 0,0 1 1 0 0,-1-1 0 0 0,1 1 0 0 0,0-2 23 0 0,5-9 88 0 0,0 5 74 0 0,-6 6-10 0 0,-1 2 59 0 0,-4 3 17 0 0,5-4-228 0 0,0 0 1 0 0,0 0-1 0 0,-1 0 1 0 0,1 0-1 0 0,0 0 0 0 0,-1 0 1 0 0,1 0-1 0 0,0 0 1 0 0,0 0-1 0 0,0 1 0 0 0,-1-1 1 0 0,1 0-1 0 0,0 1 1 0 0,0-1-1 0 0,-1 0 0 0 0,1 1 1 0 0,0-1-1 0 0,-1 0 1 0 0,1 0-1 0 0,0 0 0 0 0,0 1 1 0 0,0-1-1 0 0,0 0 1 0 0,0 1-1 0 0,0-1 0 0 0,0 0 1 0 0,0 1-1 0 0,0-1 11 0 0,0 0 1 0 0,1 1 0 0 0,-1-1-1 0 0,1 0 1 0 0,-1 1 0 0 0,1-1-1 0 0,-1 0 1 0 0,0 0 0 0 0,0 0-1 0 0,1 0 1 0 0,0 0-1 0 0,-1 0 1 0 0,0 0 0 0 0,1 0-1 0 0,-1 0 1 0 0,1 0 0 0 0,-1 0-1 0 0,1 0 1 0 0,-1 0 0 0 0,1 0-12 0 0,6 1 139 0 0,-7-1-127 0 0,1-1 0 0 0,0 1 1 0 0,-1 0-1 0 0,2 0 0 0 0,-1-1 0 0 0,-1 0 1 0 0,1 1-1 0 0,0-1 0 0 0,0 1 0 0 0,-1-1 1 0 0,2 0-13 0 0,1-3 142 0 0,-3 4-145 0 0,0-1-1 0 0,0 0 0 0 0,1 1 0 0 0,-1 0 0 0 0,1-1 0 0 0,-1 0 1 0 0,0 1-1 0 0,1 0 0 0 0,-1-1 0 0 0,0 0 0 0 0,0 0 0 0 0,0 1 0 0 0,0-1 1 0 0,0 1-1 0 0,0-1 0 0 0,0 0 4 0 0,0 0-19 0 0,-2 2 32 0 0,1 1 91 0 0,1-3 155 0 0,0 1-259 0 0,0 0 0 0 0,0 0 0 0 0,0 0 0 0 0,0 0 0 0 0,0 0 1 0 0,0 0-1 0 0,0 0 0 0 0,0 0 0 0 0,0 0 0 0 0,0 0 0 0 0,0 0 0 0 0,0 0 0 0 0,0 0 0 0 0,0 0 0 0 0,0 0 0 0 0,0 0 0 0 0,0 0 0 0 0,0 0 0 0 0,0 0 0 0 0,0 0 0 0 0,0 0 0 0 0,0 0 0 0 0,0 0 0 0 0,0 0 0 0 0,0 1 0 0 0,0-1 0 0 0,0 0 0 0 0,0 0 0 0 0,0 0 0 0 0,0 0 0 0 0,0 0 0 0 0,0-1 0 0 0,0 1 0 0 0,0 0 0 0 0,0 0 0 0 0,0 0 0 0 0,0 0 1 0 0,0 0-1 0 0,0 0 0 0 0,0 0 0 0 0,0 0 0 0 0,0 0 0 0 0,0 0 0 0 0,0 0 0 0 0,0 0 0 0 0,0 0 0 0 0,1 0 0 0 0,-1 0 0 0 0,0 0 0 0 0,0 0 0 0 0,0 0 0 0 0,0 0 0 0 0,0 0 0 0 0,0 0 0 0 0,0 0 0 0 0,0 0 0 0 0,0 0 0 0 0,0 0 0 0 0,0 0 0 0 0,0 0 0 0 0,0-1 0 0 0,0 1 0 0 0,0 0 0 0 0,0 0 0 0 0,0 0 0 0 0,0 0 0 0 0,0 0 0 0 0,0 0 0 0 0,0 0 1 0 0,0 0-2 0 0,4 2 234 0 0,-4-2-218 0 0,0 0 0 0 0,1 0 1 0 0,-1 0-1 0 0,0 0 0 0 0,1 0 0 0 0,-1 0 1 0 0,0 0-1 0 0,1 0 0 0 0,-1 0 0 0 0,0 0 0 0 0,0 0 1 0 0,0 0-1 0 0,1 0 0 0 0,-1 0 0 0 0,0 0 1 0 0,1 0-1 0 0,-1 1 0 0 0,0-1 0 0 0,1 0 0 0 0,-1 0 1 0 0,0 0-1 0 0,0 0 0 0 0,0 0 0 0 0,0 0 1 0 0,0 0-1 0 0,0 1 0 0 0,1-1 0 0 0,-1 0 0 0 0,0 1 1 0 0,0-1-1 0 0,0 0 0 0 0,0 1 0 0 0,1-1 1 0 0,-1 0-1 0 0,0 0 0 0 0,0 0 0 0 0,0 0 0 0 0,0 1 1 0 0,0-1-1 0 0,0 0 0 0 0,0 1 0 0 0,0-1-15 0 0,0 0 3 0 0,0 0 0 0 0,0 1 0 0 0,0-1 0 0 0,0 0 0 0 0,0 1 0 0 0,0-1 0 0 0,0 0-1 0 0,0 1 1 0 0,0-1 0 0 0,0 0 0 0 0,0 0 0 0 0,0 0 0 0 0,0 0 0 0 0,0 0 0 0 0,1 1-1 0 0,-1-1 1 0 0,0 0 0 0 0,0 0 0 0 0,0 1 0 0 0,1-1 0 0 0,-1 0 0 0 0,0 0 0 0 0,1 1-3 0 0,-1 3 217 0 0,0-3-174 0 0,0-1-1 0 0,0 2 1 0 0,0-1 0 0 0,1 0-1 0 0,-1 0 1 0 0,0-1 0 0 0,1 1-1 0 0,-1 1 1 0 0,1-2 0 0 0,-1 1-1 0 0,1 1-42 0 0,1 3 26 0 0,0-3-57 0 0,3 6 234 0 0,3 13-295 0 0,-6-17 122 0 0,1 1-138 0 0,-2-2 82 0 0,1-1 0 0 0,-2 1 0 0 0,2 0 0 0 0,-1-1 0 0 0,2 2 26 0 0,0 1-55 0 0,1 3 166 0 0,-4-6-102 0 0,1 0 0 0 0,1 0 0 0 0,-2 0 0 0 0,2 2-9 0 0,-2-4 1 0 0,2 1-8 0 0,-1 0 1 0 0,-1 0-1 0 0,1 1 0 0 0,0-2 0 0 0,0 2 0 0 0,-1-1 0 0 0,1 1 0 0 0,0-1 0 0 0,-1 1 0 0 0,0-1 0 0 0,1 0 0 0 0,-1 1 7 0 0,0-1 8 0 0,1 0 0 0 0,-1 1-1 0 0,1-2 1 0 0,-1 1-1 0 0,0 0 1 0 0,1 0 0 0 0,0 1-1 0 0,0-1-7 0 0,4 7-59 0 0,-2-1 67 0 0,1 1 38 0 0,-4-6-77 0 0,1 0-1 0 0,-1 0 1 0 0,2 0 0 0 0,-2 0-1 0 0,2 1 32 0 0,-2-2 16 0 0,1 0-1 0 0,-1 0 1 0 0,1-1 0 0 0,-1 0-1 0 0,1 1 1 0 0,0 0-1 0 0,-1-1 1 0 0,1 1 0 0 0,0-1-1 0 0,-1 1 1 0 0,1 0-1 0 0,0-1 1 0 0,0 0 0 0 0,0 0-16 0 0,-1 1-8 0 0,1-1 1 0 0,0 0 0 0 0,-1 1 0 0 0,0-1-1 0 0,0 0 1 0 0,1 1 0 0 0,-1-1-1 0 0,1 0 1 0 0,-1 0 0 0 0,0 1 0 0 0,0-1-1 0 0,0 1 1 0 0,1-1 0 0 0,-1 0 0 0 0,0 1-1 0 0,1-1 1 0 0,-1 1 0 0 0,0 0 7 0 0,0-1 25 0 0,1 0 0 0 0,-1 1-1 0 0,0-1 1 0 0,0 1 0 0 0,0-1 0 0 0,0 0 0 0 0,1 1 0 0 0,-1-1 0 0 0,1 1 0 0 0,-1-1 0 0 0,1 1 0 0 0,-1-1 0 0 0,0 0-1 0 0,0 0 1 0 0,1 1-25 0 0,0-1-3 0 0,-1 1 0 0 0,0 0-1 0 0,0-1 1 0 0,0 1-1 0 0,1 0 1 0 0,-1-1-1 0 0,0 0 1 0 0,0 1 0 0 0,0 0-1 0 0,0 0 1 0 0,1-1 3 0 0,-1 4-113 0 0,1-1 99 0 0,1-1 1 0 0,-1 0 0 0 0,1 1-1 0 0,-1-1 1 0 0,1 1-1 0 0,0-1 1 0 0,0 0 0 0 0,-1-1-1 0 0,2 2 14 0 0,1 0-3 0 0,-3-1 22 0 0,0-1 1 0 0,0 0-1 0 0,0 0 1 0 0,-1 1-1 0 0,1-1 0 0 0,0 1-19 0 0,2 4 181 0 0,0-4-202 0 0,-1 0-206 0 0,4 9 502 0 0,-4-7-461 0 0,-2-4 182 0 0,0 1-1 0 0,0-1 0 0 0,0 0 1 0 0,0 0-1 0 0,0 0 0 0 0,0 0 0 0 0,0 1 1 0 0,0-1-1 0 0,0 0 0 0 0,1 1 0 0 0,-1-1 1 0 0,0 0-1 0 0,0 0 0 0 0,1 1 1 0 0,-1-1-1 0 0,0 0 0 0 0,0 0 0 0 0,1 0 1 0 0,-1 0-1 0 0,0 0 0 0 0,0 0 1 0 0,0 0-1 0 0,0 0 0 0 0,1 1 0 0 0,-1-1 1 0 0,1 0 4 0 0,-1 0-1 0 0,0 0 1 0 0,0 0 0 0 0,1 0-1 0 0,-1 1 1 0 0,1-1 0 0 0,-1 0 0 0 0,0 0-1 0 0,1 0 1 0 0,-1 0 0 0 0,0 0-1 0 0,0 1 1 0 0,0-1 0 0 0,1 0-1 0 0,-1 1 1 0 0,0-1 0 0 0,1 0 0 0 0,-1 1-1 0 0,0-1 1 0 0,0 0 0 0 0,1 0-1 0 0,-1 1 1 0 0,0-1 0 0 0,0 0-1 0 0,0 1 1 0 0,0-1 0 0 0,0 1 0 0 0,0-1-1 0 0,0 0 1 0 0,2 5-79 0 0,-2-5 86 0 0,1 1 0 0 0,-1-1 1 0 0,0 1-1 0 0,1 0 0 0 0,-1-1 1 0 0,0 0-1 0 0,0 1 1 0 0,1-1-1 0 0,-1 1 0 0 0,0-1 1 0 0,0 1-8 0 0,3 6 93 0 0,-1-3-50 0 0,-2-3-48 0 0,0-1 0 0 0,0 0 0 0 0,0 1 0 0 0,1-1 0 0 0,-1 1-1 0 0,0-1 1 0 0,1 1 0 0 0,-1-1 0 0 0,1 0 0 0 0,-1 0 0 0 0,0 1-1 0 0,0-1 1 0 0,1 0 0 0 0,0 1 5 0 0,-1-1 2 0 0,1 1 1 0 0,-1-1-1 0 0,0 0 0 0 0,1 1 1 0 0,0 0-1 0 0,-1-1 0 0 0,0 0 1 0 0,0 1-1 0 0,1 0 0 0 0,-1 0-2 0 0,1-1-1 0 0,-1 0-1 0 0,0 1 0 0 0,0-1 1 0 0,1 1-1 0 0,-1-1 0 0 0,0 1 1 0 0,0-1-1 0 0,0 0 1 0 0,1 0-1 0 0,-1 0 0 0 0,1 1 1 0 0,-1-1-1 0 0,0 0 0 0 0,0 1 1 0 0,1-1-1 0 0,-1 0 1 0 0,1 0-1 0 0,0 0 0 0 0,-1 0 1 0 0,0 0 1 0 0,0 1 3 0 0,1-1 1 0 0,0 0-1 0 0,-1 1 1 0 0,1-1 0 0 0,-1 1-1 0 0,0-1 1 0 0,0 0-1 0 0,0 0 1 0 0,1 1-1 0 0,-1 0 1 0 0,0-1-1 0 0,0 1 1 0 0,1-1 0 0 0,-1 0-1 0 0,0 1 1 0 0,0-1-1 0 0,0 1 1 0 0,0-1-1 0 0,0 0 1 0 0,0 1 0 0 0,0 0-1 0 0,0 0-3 0 0,0-1 6 0 0,0 1 1 0 0,0 0-1 0 0,0-1 0 0 0,1 1 1 0 0,-1 0-1 0 0,0 0 0 0 0,1-1 0 0 0,-1 1 1 0 0,0-1-1 0 0,1 2-6 0 0,1-1-49 0 0,-2-1 40 0 0,1 1-1 0 0,-1-1 1 0 0,0 0-1 0 0,0 0 1 0 0,0 0-1 0 0,0 0 0 0 0,1 1 1 0 0,-1-1-1 0 0,0 0 1 0 0,0 1-1 0 0,1-1 1 0 0,-1 1-1 0 0,0-1 1 0 0,0 0-1 0 0,0 0 1 0 0,0 1 9 0 0,3 4-205 0 0,-3-4 170 0 0,1 0 0 0 0,0 0-1 0 0,0 0 1 0 0,-1 0 0 0 0,0-1 0 0 0,1 2 0 0 0,-1-2 0 0 0,1 2 0 0 0,-1-1 0 0 0,0-1-1 0 0,0 2 1 0 0,0-2 0 0 0,0 2 35 0 0,0-1-76 0 0,0-1 1 0 0,1 1-1 0 0,-1-1 0 0 0,0 1 0 0 0,0 0 1 0 0,1-1-1 0 0,-1 1 0 0 0,0 0 0 0 0,1-1 0 0 0,-1 0 1 0 0,0 1-1 0 0,0 0 0 0 0,1-1 0 0 0,0 1 1 0 0,-1-1 75 0 0,4 6-111 0 0,-3-4 106 0 0,0-2 80 0 0,-3 0-125 0 0,1 0 32 0 0,1 0 22 0 0,0 0 1 0 0,0 0 0 0 0,0 1 0 0 0,0-1 0 0 0,0 0 0 0 0,0 0 0 0 0,-1 0-1 0 0,1 0 1 0 0,0 1 0 0 0,0-1 0 0 0,0 0 0 0 0,-1 0 0 0 0,1 0 0 0 0,0 1-1 0 0,0-1 1 0 0,0 0 0 0 0,0 0 0 0 0,0 0 0 0 0,-1 0 0 0 0,1 0 0 0 0,0 1-5 0 0,-1 1-150 0 0,0-1 153 0 0,1-1 0 0 0,-1 1 0 0 0,0-1 0 0 0,0 0 1 0 0,1 1-1 0 0,0 0 0 0 0,-1 0 0 0 0,1-1 0 0 0,-1 0 1 0 0,1 1-1 0 0,0 0 0 0 0,-1-1-3 0 0,-2 5-322 0 0,3-5 294 0 0,0 0 1 0 0,0 0 0 0 0,0-1 0 0 0,0 1 0 0 0,-1 0 0 0 0,1 0-1 0 0,0 0 1 0 0,0 0 0 0 0,0 0 0 0 0,0-1 0 0 0,0 1-1 0 0,0 0 1 0 0,0 0 0 0 0,0 0 0 0 0,0 0 0 0 0,-1 0 0 0 0,1 0-1 0 0,0 0 1 0 0,0 0 0 0 0,0 0 0 0 0,0 0 0 0 0,0 0 0 0 0,0 0-1 0 0,0 0 1 0 0,0 0 0 0 0,0 0 0 0 0,0 0 0 0 0,0 0 0 0 0,0 0-1 0 0,-1 0 1 0 0,1 0 0 0 0,0 0 0 0 0,0 0 0 0 0,0 0 0 0 0,0 0-1 0 0,-1 0 1 0 0,1 0 0 0 0,0 0 27 0 0,-5-1-189 0 0,4 1 177 0 0,0 0 0 0 0,0 1 1 0 0,0-1-1 0 0,0 0 0 0 0,0 0 1 0 0,0 0-1 0 0,-1 0 0 0 0,2 0 0 0 0,-2 0 1 0 0,2 0-1 0 0,-2 0 0 0 0,1 0 12 0 0,0 0 14 0 0,0-1-1 0 0,0 1 0 0 0,-1 0 0 0 0,2 0 1 0 0,-1 0-1 0 0,-1 0 0 0 0,2 0 1 0 0,-2 1-1 0 0,2-1 0 0 0,-2 0 0 0 0,1 0 1 0 0,1 0-1 0 0,-2 0 0 0 0,1 1-13 0 0,-3 1 65 0 0,0 0 0 0 0,1 0 0 0 0,-2-1 0 0 0,2 0 0 0 0,-1 0-65 0 0,-1 0 20 0 0,2 1 0 0 0,-2-1-1 0 0,2 1 1 0 0,-1-1 0 0 0,-1 2-20 0 0,-6 3 86 0 0,1 2 0 0 0,0 0 0 0 0,0 0 0 0 0,-4 5-86 0 0,4-5 148 0 0,9-8-131 0 0,-1 1 1 0 0,1 1-1 0 0,-1-2 1 0 0,1 2-1 0 0,0-2 0 0 0,0 2 1 0 0,-1-1-18 0 0,1 1-1 0 0,0-1 1 0 0,0 1-1 0 0,-1-1 0 0 0,1 0 1 0 0,-1 0-1 0 0,0 0 1 0 0,-4 5 95 0 0,6-7-105 0 0,0 1 0 0 0,-1-1 1 0 0,1 1-1 0 0,0 0 1 0 0,0 0-1 0 0,0-1 1 0 0,0 1-1 0 0,0-1 1 0 0,0 1-1 0 0,-1 0 1 0 0,2-1-1 0 0,-1 1 0 0 0,0-1 10 0 0,2-8-29 0 0,2 1-1 0 0,-1 0 0 0 0,5-8 30 0 0,-2 1-36 0 0,1 0 0 0 0,2-12 36 0 0,-1 4 9 0 0,-3 9 43 0 0,-2 0 0 0 0,0 1 0 0 0,-1-2-52 0 0,0 3 0 0 0,-2 11 13 0 0,1 0 0 0 0,-1-1-1 0 0,0 1 1 0 0,0-1 0 0 0,0 1-1 0 0,0-1 1 0 0,0 1 0 0 0,-1-1-1 0 0,1 1 1 0 0,0 0 0 0 0,0-1-1 0 0,-1 1 1 0 0,0-2-13 0 0,1 2 13 0 0,-1 0 1 0 0,1 1-1 0 0,0 0 1 0 0,-1-1-1 0 0,0 0 0 0 0,1 0 1 0 0,0 1-1 0 0,-1 0 1 0 0,0-1-1 0 0,0 1 1 0 0,1-1-1 0 0,0 1 0 0 0,-1-1 1 0 0,0 1-1 0 0,1 0 1 0 0,-1 0-1 0 0,0 0 0 0 0,0 0 1 0 0,1-1-1 0 0,-1 1 1 0 0,0 0-1 0 0,0 0 1 0 0,1 0-1 0 0,-2 0 0 0 0,2 0 1 0 0,-1 0-1 0 0,0 0-13 0 0,-9 1 56 0 0,0 1 0 0 0,0 0 0 0 0,1 1 0 0 0,-1 0-56 0 0,-22 6 74 0 0,17-7-28 0 0,6-1 47 0 0,-1 1 0 0 0,1 1 0 0 0,0-1 0 0 0,0 1 0 0 0,-1 0 0 0 0,-3 3-93 0 0,13-6 3 0 0,0 1 0 0 0,0-1 0 0 0,0 0 0 0 0,0 0 0 0 0,0 0 0 0 0,0 0 0 0 0,0 0 0 0 0,0 0 0 0 0,0 0 0 0 0,0 0 0 0 0,-1 1 0 0 0,1-1 0 0 0,0 0 0 0 0,0 0 0 0 0,0 0 0 0 0,0 0 0 0 0,-1 0 0 0 0,1 0 0 0 0,0 0 0 0 0,0 0 0 0 0,0 0 0 0 0,0 0 0 0 0,0 0 0 0 0,0 0 0 0 0,0 0 0 0 0,0 0 0 0 0,0 0 0 0 0,0 0 0 0 0,0 0 0 0 0,-1 0 0 0 0,1 0 0 0 0,0 0 0 0 0,0 0 0 0 0,0-1 0 0 0,0 1 0 0 0,0 0 0 0 0,-1 0 0 0 0,1 0 0 0 0,0 0 0 0 0,0 0 0 0 0,0 0 0 0 0,0 0 0 0 0,0 0 0 0 0,0-1 0 0 0,0 1 1 0 0,0 0-1 0 0,-1 0 0 0 0,1 0 0 0 0,0 0 0 0 0,0 0 0 0 0,0-1 0 0 0,0 1 0 0 0,0 0 0 0 0,0 0 0 0 0,0 0 0 0 0,0 0 0 0 0,0 0 0 0 0,0 0 0 0 0,0 0 0 0 0,0 0 0 0 0,0 0 0 0 0,0 0 0 0 0,0 0 0 0 0,0-1-3 0 0,3-10 122 0 0,-1 2-120 0 0,-3 6-26 0 0,0 1 1 0 0,1-1-1 0 0,-1 0 0 0 0,0 1 0 0 0,0-1 0 0 0,0 1 0 0 0,-1 0 1 0 0,1 0-1 0 0,-1-2 24 0 0,-4-5 90 0 0,4 4-134 0 0,0 1 0 0 0,-1 0 0 0 0,0 1 0 0 0,-1-2 44 0 0,-5-7 48 0 0,5 8-25 0 0,1-1-1 0 0,0 1 0 0 0,-2-1-22 0 0,3 4 4 0 0,1-1-1 0 0,-1 1 0 0 0,1-1 0 0 0,-1 1 1 0 0,0 0-1 0 0,0 0 0 0 0,1 0 1 0 0,-2 0-1 0 0,1 0 0 0 0,0 1-3 0 0,-2-2-38 0 0,2 2 49 0 0,0-1 0 0 0,0 0 1 0 0,0 0-1 0 0,0 1 0 0 0,1 0 1 0 0,-1 0-1 0 0,-1 0 0 0 0,1 0 1 0 0,1 0-1 0 0,-1 0 0 0 0,-1 0 1 0 0,1 0-12 0 0,1 0 7 0 0,-1 0 1 0 0,1 0-1 0 0,-1 1 1 0 0,1-1 0 0 0,0 0-1 0 0,-1-1 1 0 0,1 1 0 0 0,-1 0-1 0 0,1 0 1 0 0,-1 0 0 0 0,1-1-1 0 0,-1 1-7 0 0,2-1-4 0 0,0 1 0 0 0,-1 0 1 0 0,1-1-1 0 0,-1 1 0 0 0,1 0 0 0 0,0 0 0 0 0,0 0 0 0 0,-1-1 0 0 0,1 1 0 0 0,-1-1 0 0 0,1 1 1 0 0,-1 0-1 0 0,1 0 0 0 0,0-1 0 0 0,0 1 0 0 0,0-1 0 0 0,0 1 0 0 0,-1-1 0 0 0,1 1 1 0 0,0 0-1 0 0,0-1 0 0 0,0 0 0 0 0,-1 1 0 0 0,1-1 0 0 0,0 1 0 0 0,0 0 0 0 0,0-1 0 0 0,0 0 1 0 0,0 1-1 0 0,0 0 0 0 0,1-1 0 0 0,-1 1 0 0 0,0-1 0 0 0,0 0 0 0 0,0 1 0 0 0,1 0 1 0 0,-1-1 3 0 0,0 1 5 0 0,0-1 0 0 0,0 0 0 0 0,0 1 0 0 0,0 0 0 0 0,1-1 1 0 0,-1 1-1 0 0,0-1 0 0 0,1 1 0 0 0,-1 0 0 0 0,1-1 1 0 0,-1 1-1 0 0,0-1 0 0 0,1 1 0 0 0,-1-1 0 0 0,1 1 0 0 0,-1 0 1 0 0,0 0-1 0 0,1-1 0 0 0,-1 1 0 0 0,1 0 0 0 0,0-1-5 0 0,1 1 36 0 0,-1 0 0 0 0,1 0 0 0 0,0 0 0 0 0,-1 0 0 0 0,1 0 0 0 0,1 0-36 0 0,-3 0 64 0 0,5-1 100 0 0,3 2-179 0 0,-5-1 6 0 0,0 0-1 0 0,0 0 1 0 0,0 0-1 0 0,2 0 10 0 0,4 0-30 0 0,-2-1 145 0 0,-7 1-120 0 0,0 0 0 0 0,1 0 0 0 0,-1-1 0 0 0,0 1 1 0 0,0 0-1 0 0,0 0 0 0 0,0 0 0 0 0,0 0 0 0 0,0 0 0 0 0,1 0 0 0 0,-1 0 0 0 0,0 0 0 0 0,0-1 1 0 0,0 1-1 0 0,0 0 0 0 0,0 0 0 0 0,0 0 0 0 0,0 0 0 0 0,0 0 0 0 0,0 0 0 0 0,0 0 0 0 0,0 0 1 0 0,0 0-1 0 0,0 0 0 0 0,0 0 0 0 0,0 0 0 0 0,0-1 0 0 0,0 1 0 0 0,0 0 0 0 0,0 0 0 0 0,0 0 1 0 0,0 0-1 0 0,0 0 0 0 0,0-1 0 0 0,0 1 0 0 0,0 0 0 0 0,0 0 0 0 0,0 0 0 0 0,0 0 0 0 0,0 0 1 0 0,0 0-1 0 0,0-1 0 0 0,0 1 0 0 0,-1 0 5 0 0,0-2-4 0 0,1 2 7 0 0,0 0 0 0 0,0 0 1 0 0,-1 0-1 0 0,1-1 1 0 0,0 1-1 0 0,0 0 1 0 0,0-1-1 0 0,0 1 0 0 0,0 0 1 0 0,0-1-1 0 0,-1 1 1 0 0,1 0-1 0 0,0 0 1 0 0,-1 0-1 0 0,1 0 0 0 0,0 0 1 0 0,-1 0-1 0 0,1 0-3 0 0,-5-5-166 0 0,-1 0-1 0 0,-3-2 167 0 0,5 3 25 0 0,2 1 0 0 0,-3 0 0 0 0,2 0 0 0 0,-1 0 0 0 0,0 1 0 0 0,-1-1 0 0 0,-1 0-25 0 0,6 3 15 0 0,-1-1 1 0 0,0 1 0 0 0,1 0 0 0 0,-1 0-1 0 0,0 0 1 0 0,0 0 0 0 0,1 0-1 0 0,-1 0 1 0 0,0 0 0 0 0,1 0 0 0 0,-1 0-1 0 0,0 0 1 0 0,0 0 0 0 0,1 1 0 0 0,-1-1-1 0 0,0 0 1 0 0,1 1 0 0 0,-1-1 0 0 0,1 0-1 0 0,-1 0 1 0 0,0 0 0 0 0,1 1 0 0 0,0 0-1 0 0,-1-1 1 0 0,0 1 0 0 0,1-1-1 0 0,-1 0 1 0 0,1 1 0 0 0,0 0 0 0 0,-1 0-16 0 0,1-1-4 0 0,0 0 1 0 0,0 0 0 0 0,0 0 0 0 0,0 0-1 0 0,0 0 1 0 0,0 0 0 0 0,0 0 0 0 0,0 0-1 0 0,0 0 1 0 0,0 0 0 0 0,0 0 0 0 0,0 0-1 0 0,0 0 1 0 0,0 0 0 0 0,0 1 0 0 0,0-1-1 0 0,0 0 1 0 0,0 0 0 0 0,0 0-1 0 0,0 0 1 0 0,0 0 0 0 0,0 0 0 0 0,0 0-1 0 0,0 1 1 0 0,0-1 0 0 0,0 0 0 0 0,0 0-1 0 0,0 0 1 0 0,0 0 0 0 0,0 0 0 0 0,1 0-1 0 0,-1 0 1 0 0,0 0 0 0 0,0 0 0 0 0,0 0-1 0 0,0 0 1 0 0,0 0 0 0 0,0 0 0 0 0,0 0-1 0 0,0 0 1 0 0,0 0 0 0 0,0 0-1 0 0,0 0 1 0 0,0 0 0 0 0,0 0 0 0 0,0 0-1 0 0,0 0 1 0 0,0 0 0 0 0,0 0 3 0 0,7 0 57 0 0,-4 1 38 0 0,-1 0-96 0 0,0 0 0 0 0,0 0 0 0 0,-1 1 1 0 0,1-2-1 0 0,0 2 0 0 0,-1-1 0 0 0,1 1 1 0 0,-1 0-1 0 0,1 0 1 0 0,1 2-40 0 0,-1-2 40 0 0,0 1 1 0 0,0 0-1 0 0,0-1 0 0 0,0 0 0 0 0,3 2 0 0 0,-5-4-10 0 0,1 1 0 0 0,0-1 0 0 0,-1 1 0 0 0,1-1 0 0 0,0 0 0 0 0,-1 0 0 0 0,1 0 0 0 0,-1 1 0 0 0,1-1 0 0 0,0 0-1 0 0,0 0 1 0 0,-1 1 0 0 0,1-1 0 0 0,0 0 0 0 0,-1 0 0 0 0,1 0 0 0 0,0 0 0 0 0,0-1 0 0 0,-1 1 0 0 0,1 0 0 0 0,0 0 0 0 0,0 0 0 0 0,-1-1 0 0 0,1 1 0 0 0,0 0-1 0 0,-1 0 1 0 0,0 0 0 0 0,1-1 0 0 0,0 0 10 0 0,9-5-92 0 0,13-10-130 0 0,-15 11 225 0 0,-8 5 2 0 0,2-1 0 0 0,-2 0 0 0 0,2 0 1 0 0,-1 0-1 0 0,0 0 0 0 0,1 1-5 0 0,-2-1 263 0 0,0 5-339 0 0,0-4 49 0 0,0 0 0 0 0,0 0 0 0 0,1 0 0 0 0,0 0 0 0 0,-1 0 1 0 0,0 0-1 0 0,0 0 0 0 0,1 0 0 0 0,-1 0 0 0 0,1 0 0 0 0,-1 0 0 0 0,1 0 0 0 0,-1-1 0 0 0,0 1 27 0 0,5-1-58 0 0,-5 1 75 0 0,0 0 0 0 0,0 0 0 0 0,1 0-1 0 0,-1 0 1 0 0,1 0 0 0 0,-1 0 0 0 0,1 1 0 0 0,-1-1 0 0 0,0 0-1 0 0,0 0 1 0 0,1 1 0 0 0,-1-1 0 0 0,0 0 0 0 0,1 0-1 0 0,-1 0 1 0 0,0 0 0 0 0,0 0 0 0 0,0 1 0 0 0,0-1 0 0 0,1 1-1 0 0,-1-1 1 0 0,0 0-17 0 0,1 2 34 0 0,0-1 0 0 0,-1 1-1 0 0,1-1 1 0 0,0 1 0 0 0,-1-1-1 0 0,1 1-33 0 0,-1 3-24 0 0,1 0-1 0 0,0 0 1 0 0,-1 4 24 0 0,0-1-65 0 0,0-2-57 0 0,0 1-1 0 0,0 3 123 0 0,0-8-25 0 0,1-1 0 0 0,-1 1-1 0 0,1 0 1 0 0,0 0 0 0 0,-1 0-1 0 0,1 0 1 0 0,0-1 0 0 0,0 1-1 0 0,-1 0 1 0 0,2 0 25 0 0,-2-1-15 0 0,1-1 0 0 0,-1 0 0 0 0,0 0 0 0 0,1 0 0 0 0,-1 1 0 0 0,1-1 0 0 0,-1 0 0 0 0,0 0 0 0 0,0 1 0 0 0,0-1 0 0 0,1 0 0 0 0,-1 0 0 0 0,1 0 0 0 0,-1 0 0 0 0,0 1 0 0 0,0-1 0 0 0,1 0 0 0 0,-1 0 0 0 0,1 0 0 0 0,-1 0 0 0 0,1 0 0 0 0,-1 0 0 0 0,0 0 0 0 0,0-1 0 0 0,1 1 0 0 0,-1 0 0 0 0,1 0 0 0 0,-1 0 0 0 0,1 0 0 0 0,-1-1 0 0 0,0 1 0 0 0,0 0 0 0 0,1 0 0 0 0,-1-1 0 0 0,0 1 0 0 0,1 0 0 0 0,-1 0 0 0 0,0 0 15 0 0,3-2-155 0 0,-1-1 1 0 0,0 1 0 0 0,0 0 0 0 0,1-1 154 0 0,-1 1-37 0 0,2-3 31 0 0,0 0-1 0 0,-1 0 1 0 0,1-1 0 0 0,-1 1-1 0 0,0-1 1 0 0,-1 0 0 0 0,1 0-1 0 0,-1-2 7 0 0,-2 8 11 0 0,1 0-1 0 0,-1 0 0 0 0,0 0 1 0 0,0-1-1 0 0,0 1 1 0 0,0 0-1 0 0,0-1 0 0 0,0 1 1 0 0,0 0-1 0 0,0 0 1 0 0,0 0-1 0 0,0 0 0 0 0,0-1 1 0 0,0 1-1 0 0,0 0 1 0 0,0-1-1 0 0,0 1 1 0 0,0 0-1 0 0,0-1 0 0 0,0 1 1 0 0,0 0-1 0 0,0 0 1 0 0,-1 0-1 0 0,1 0 0 0 0,0-1-10 0 0,0 1 20 0 0,-1 0 0 0 0,1 0-1 0 0,0 0 1 0 0,-1 0-1 0 0,1 0 1 0 0,0 0-1 0 0,0 0 1 0 0,0 0 0 0 0,0 0-1 0 0,-1 0 1 0 0,1 0-1 0 0,0 0 1 0 0,-1 0 0 0 0,1 0-1 0 0,0 0 1 0 0,-1 0-1 0 0,1 1 1 0 0,0-1 0 0 0,0 0-1 0 0,0 0-19 0 0,-2 1 76 0 0,0 0 0 0 0,1 0 0 0 0,-2 1-1 0 0,2-1 1 0 0,-1 1-76 0 0,-7 7 206 0 0,1 1-1 0 0,1 0 1 0 0,0 0 0 0 0,-6 10-206 0 0,10-13 30 0 0,0 0 1 0 0,0-1 0 0 0,0 2-1 0 0,1-1 1 0 0,0-1 0 0 0,0 2 0 0 0,1 0-1 0 0,-1 5-30 0 0,2-12-8 0 0,0 0-1 0 0,0 0 1 0 0,0-1-1 0 0,0 1 0 0 0,0 0 1 0 0,0 0-1 0 0,0 0 1 0 0,0 0-1 0 0,0-1 0 0 0,1 1 1 0 0,-1 0-1 0 0,0 0 1 0 0,1-1-1 0 0,-1 1 0 0 0,0 0 1 0 0,0 0-1 0 0,1-1 1 0 0,0 1-1 0 0,-1 0 0 0 0,1-1 1 0 0,-1 1-1 0 0,1-1 1 0 0,0 1-1 0 0,-1 0 0 0 0,1-1 1 0 0,-1 0-1 0 0,1 1 1 0 0,0-1-1 0 0,-1 1 0 0 0,1-1 1 0 0,0 0-1 0 0,0 0 1 0 0,-1 0-1 0 0,2 1 0 0 0,-1-1 1 0 0,-1 0-1 0 0,1 0 1 0 0,0 0 8 0 0,-1 1-5 0 0,1-1 0 0 0,0-1 1 0 0,0 1-1 0 0,-1 0 0 0 0,1 0 1 0 0,0 0-1 0 0,0 0 0 0 0,0-1 1 0 0,0 1-1 0 0,-1 0 0 0 0,1 0 1 0 0,-1 0-1 0 0,1-1 0 0 0,0 0 5 0 0,9-7-122 0 0,-8 8 90 0 0,0-3-30 0 0,1 1 0 0 0,-1-1 1 0 0,0 1-1 0 0,0 0 0 0 0,0-2 62 0 0,2-2-81 0 0,1-1-89 0 0,0 0 0 0 0,-2 0-1 0 0,1 0 1 0 0,3-8 170 0 0,-3 5-86 0 0,5-13 145 0 0,4-8 114 0 0,-24 46 634 0 0,5-8-647 0 0,-1 2-93 0 0,0 1 0 0 0,1 0 0 0 0,0 0 0 0 0,0 0 0 0 0,0 3-67 0 0,-3 11 27 0 0,0 0 1 0 0,-5 23-28 0 0,12-40-30 0 0,1-3 31 0 0,1 0 0 0 0,-2 0 1 0 0,2 1-2 0 0,0-4-35 0 0,0 0 0 0 0,0-1 0 0 0,0 1 0 0 0,0 0 0 0 0,0 0 1 0 0,0-1-1 0 0,0 1 0 0 0,0 0 0 0 0,0 0 0 0 0,0-1 0 0 0,0 1 1 0 0,1 0-1 0 0,-1-1 0 0 0,0 1 0 0 0,1 0 0 0 0,-1 0 0 0 0,0-1 1 0 0,1 1-1 0 0,-1-1 0 0 0,1 1 0 0 0,0 0 35 0 0,-1-1-61 0 0,0 0-1 0 0,1 0 1 0 0,-1 0-1 0 0,1 0 1 0 0,0 0-1 0 0,-1 1 1 0 0,0-1-1 0 0,1 0 1 0 0,0 0-1 0 0,-1 0 1 0 0,0 0 0 0 0,1 0-1 0 0,0 0 1 0 0,-1 0-1 0 0,1 0 1 0 0,-1 0-1 0 0,1-1 62 0 0,8-2-566 0 0,-5 0 461 0 0,0 1 0 0 0,-1-1 0 0 0,0 0 1 0 0,0 1-1 0 0,0-2 0 0 0,2-2 105 0 0,-1 2-36 0 0,2-3 12 0 0,-1 1 0 0 0,-1-1 0 0 0,0 0 0 0 0,0 0 24 0 0,15-30 127 0 0,-13 23 40 0 0,12-27 289 0 0,-20 42 239 0 0,-3 4-439 0 0,-6 10 172 0 0,2 1 0 0 0,-1 0 1 0 0,2 1-429 0 0,2-5 136 0 0,5-10-124 0 0,-2 2 1 0 0,2-1-1 0 0,-1 1 0 0 0,1-1 0 0 0,0 0 1 0 0,0 1-1 0 0,0-1 0 0 0,0 1 0 0 0,1 3-12 0 0,0-3-28 0 0,0 7 64 0 0,0-11-60 0 0,0 1-1 0 0,0-1 1 0 0,0 0 0 0 0,0 1-1 0 0,0-1 1 0 0,1 1 0 0 0,-1-1-1 0 0,0 0 1 0 0,1 0 0 0 0,-1 1-1 0 0,0-1 1 0 0,1 0 0 0 0,-1 1-1 0 0,0-1 1 0 0,0 1 0 0 0,0-1-1 0 0,1 0 1 0 0,-1 0 0 0 0,1 0-1 0 0,-1 0 1 0 0,0 0 0 0 0,0 1-1 0 0,1-1 25 0 0,0 0-30 0 0,0 0 0 0 0,-1 0 1 0 0,1-1-1 0 0,0 1 0 0 0,0 0 0 0 0,-1 0 0 0 0,1 0 0 0 0,0-1 0 0 0,-1 1 1 0 0,0-1-1 0 0,1 1 0 0 0,0-1 0 0 0,0 1 0 0 0,-1 0 0 0 0,0-1 0 0 0,1 0 1 0 0,0 1 29 0 0,0-2-89 0 0,1 0-16 0 0,1 0 1 0 0,-1-1-1 0 0,1 0 1 0 0,0 1-1 0 0,-1-1 1 0 0,-1 0-1 0 0,1-1 105 0 0,6-8-320 0 0,-4 5 251 0 0,0 0 0 0 0,0-1 0 0 0,-1 1 0 0 0,1-5 69 0 0,-4 12 1 0 0,5-15 312 0 0,1-10-313 0 0,-5 21 126 0 0,0 0 0 0 0,-1-1 0 0 0,0 2 0 0 0,1-2 0 0 0,-2 1 1 0 0,1 0-1 0 0,0 0 0 0 0,-1-4-126 0 0,1 7 25 0 0,-1 1 0 0 0,1 0 1 0 0,0-1-1 0 0,-1 0 0 0 0,1 0 1 0 0,0 1-1 0 0,0 0 1 0 0,0-1-1 0 0,-1 0 0 0 0,1 1 1 0 0,-1 0-1 0 0,1-1 0 0 0,-1 1 1 0 0,1-1-1 0 0,0 1 0 0 0,-1-1 1 0 0,0 1-1 0 0,1 0 0 0 0,0 0 1 0 0,-1-1-1 0 0,0 1 0 0 0,1-1 1 0 0,-1 1-1 0 0,1 0 1 0 0,-1 0-1 0 0,0 0 0 0 0,0 0 1 0 0,1 0-1 0 0,0 0 0 0 0,-1 0 1 0 0,0 0-1 0 0,1 0 0 0 0,-1 0 1 0 0,0 0-1 0 0,0 0 0 0 0,1 0 1 0 0,0 0-1 0 0,-1 0-25 0 0,-3 1 96 0 0,1 0 0 0 0,0 1 1 0 0,-1-1-1 0 0,1 1 0 0 0,-3 1-96 0 0,-4 2 322 0 0,-1 2 1 0 0,-7 7-323 0 0,14-11-5 0 0,1 0 0 0 0,-1-1 0 0 0,2 2 0 0 0,-1 0 1 0 0,0-1-1 0 0,0 1 0 0 0,1 0 0 0 0,-1 0 1 0 0,1 0 3 0 0,0-1 9 0 0,-7 16-3 0 0,-1 7-5 0 0,7-19 27 0 0,1-1-1 0 0,0 1 1 0 0,1-1-1 0 0,0 1 1 0 0,0 0 0 0 0,0 0-27 0 0,1-6 3 0 0,0 8-79 0 0,0 9 76 0 0,1-16-71 0 0,-1 1 0 0 0,1-1 0 0 0,-1 1 0 0 0,1-1 0 0 0,-1 0 0 0 0,1 1 1 0 0,0-1-1 0 0,0 1 0 0 0,1 0 71 0 0,-2-3-38 0 0,0 1-1 0 0,1-1 1 0 0,0 1 0 0 0,-1-1 0 0 0,1 0 0 0 0,-1 1-1 0 0,1 0 1 0 0,-1-1 0 0 0,1 1 0 0 0,-1-1 0 0 0,1 0 0 0 0,0 0-1 0 0,0 0 1 0 0,-1 1 0 0 0,0-1 0 0 0,1 0 0 0 0,0 1 0 0 0,0-1-1 0 0,-1 0 1 0 0,1 0 0 0 0,0 0 0 0 0,-1 0 0 0 0,1 0 0 0 0,0 0-1 0 0,0 0 1 0 0,-1 0 0 0 0,1-1 0 0 0,0 1 0 0 0,-1 0-1 0 0,1 0 1 0 0,0-1 0 0 0,0 1 38 0 0,3-2-152 0 0,0 1 0 0 0,-1-1 0 0 0,2-1-1 0 0,1-1 153 0 0,-4 3-23 0 0,2-2-60 0 0,0 0 0 0 0,0-1 1 0 0,0 1-1 0 0,-1-1 0 0 0,1 0 0 0 0,2-3 83 0 0,2-5-90 0 0,5-9 90 0 0,-5 8 54 0 0,-3 1 0 0 0,1-1 0 0 0,1-5-54 0 0,-4 7 158 0 0,-3 10-145 0 0,0 0 1 0 0,0 1-1 0 0,0-1 1 0 0,0 1-1 0 0,0-1 1 0 0,0 1-1 0 0,-1-1 1 0 0,1 0-1 0 0,0 1 0 0 0,0-1 1 0 0,0 1-1 0 0,-1-1 1 0 0,1 0-1 0 0,0 1 1 0 0,-1 0-1 0 0,1-1-13 0 0,0 1 13 0 0,0 0 1 0 0,0-1-1 0 0,0 1 1 0 0,0 0-1 0 0,0 0 1 0 0,-1 0-1 0 0,1 0 1 0 0,0 0-1 0 0,0 0 1 0 0,0 0-1 0 0,-1 0 0 0 0,1 0 1 0 0,0-1-1 0 0,0 1 1 0 0,0 0-1 0 0,0 0 1 0 0,0 0-1 0 0,0 0 1 0 0,0 0-1 0 0,0 0 0 0 0,-1 0 1 0 0,1 0-1 0 0,0 0 1 0 0,0 0-1 0 0,0 1 1 0 0,-1-1-1 0 0,1 0 1 0 0,0 0-1 0 0,0 0 1 0 0,0 0-14 0 0,-6 4 259 0 0,-2 5 53 0 0,-7 10 510 0 0,-1 5-822 0 0,12-17 54 0 0,-1 1-1 0 0,1 0 1 0 0,0 0-1 0 0,-1 7-53 0 0,4-11-13 0 0,-1 2 37 0 0,0 1 0 0 0,0 0 1 0 0,1 1-25 0 0,1-6-19 0 0,-1 0 1 0 0,1 0-1 0 0,0 0 1 0 0,0 0-1 0 0,0 0 1 0 0,1 0 0 0 0,-1-1-1 0 0,0 2 1 0 0,0-2-1 0 0,1 1 1 0 0,0 0-1 0 0,0 0 1 0 0,0 1 18 0 0,-1-2-18 0 0,0-1 0 0 0,1 0 0 0 0,-1 0 0 0 0,0 0 0 0 0,0 1 0 0 0,1-1 0 0 0,-1 0 0 0 0,0 1-1 0 0,0-1 1 0 0,0 0 0 0 0,1 0 0 0 0,-1 0 0 0 0,0 0 0 0 0,1 0 0 0 0,-1 1 0 0 0,0-1 0 0 0,0 0 0 0 0,0 0 0 0 0,1 0 0 0 0,-1 0 0 0 0,1 0 0 0 0,-1 0 0 0 0,1 1-1 0 0,-1-1 19 0 0,1-1-48 0 0,0 1 0 0 0,-1 0 0 0 0,1 0 0 0 0,0 0 0 0 0,0-1 0 0 0,-1 1 0 0 0,2 0 0 0 0,-1 0 0 0 0,-1-1 0 0 0,1 0 48 0 0,2 0-138 0 0,0-1 0 0 0,-1-1-1 0 0,1 1 1 0 0,-1 0-1 0 0,1-1 139 0 0,-1 0-120 0 0,0 1 0 0 0,0-1 1 0 0,1 0-1 0 0,-1 0 0 0 0,-1 1 0 0 0,1-1 0 0 0,-1 0 0 0 0,1 0 0 0 0,-1-1 0 0 0,0 1 0 0 0,0 0 0 0 0,-1 0 0 0 0,1-1 0 0 0,0-2 120 0 0,-1 0 28 0 0,1 1 14 0 0,0 1-1 0 0,-1 0 0 0 0,0-1 1 0 0,0 1-1 0 0,0 0 0 0 0,-1-1 1 0 0,0-2-42 0 0,1 7 19 0 0,0 0 0 0 0,0-1 0 0 0,0 1 0 0 0,0 0 0 0 0,0 0-1 0 0,0 0 1 0 0,0 0 0 0 0,-1 0 0 0 0,1-1 0 0 0,0 1 0 0 0,0 0 0 0 0,0 0 0 0 0,-1-1 0 0 0,1 1 0 0 0,0 0 0 0 0,0 0 0 0 0,0 0 0 0 0,0-1 0 0 0,0 1 0 0 0,-1 0 0 0 0,1 0 0 0 0,0 0 0 0 0,-1 0 0 0 0,1 0 0 0 0,0 0 0 0 0,-1 0 0 0 0,1 0 0 0 0,0 0-1 0 0,0 0 1 0 0,0 0 0 0 0,0 0 0 0 0,-1 0 0 0 0,1 0 0 0 0,0 0 0 0 0,-1 0 0 0 0,1 0 0 0 0,0 0 0 0 0,0 0 0 0 0,-1 0 0 0 0,1 0 0 0 0,0 0 0 0 0,0 0 0 0 0,0 1 0 0 0,0-1-19 0 0,-12 7 557 0 0,11-6-456 0 0,-14 11 312 0 0,8-6-352 0 0,0-1 0 0 0,-1 1 0 0 0,0-1 1 0 0,0 0-62 0 0,3-3-14 0 0,2 0 0 0 0,-2-1 0 0 0,1 2 0 0 0,0-2 0 0 0,-3 0 14 0 0,6-1-10 0 0,0 0 0 0 0,0 1 1 0 0,-1-1-1 0 0,1 0 0 0 0,0 0 1 0 0,-1 0-1 0 0,1-1 0 0 0,0 1 1 0 0,0 0-1 0 0,-1 0 0 0 0,1 0 0 0 0,0-1 1 0 0,0 1-1 0 0,-1-1 0 0 0,1 1 1 0 0,0-1-1 0 0,0 0 0 0 0,0 0 1 0 0,0 1-1 0 0,0-1 0 0 0,0 0 10 0 0,-3-2-30 0 0,2-1 0 0 0,-1 0 1 0 0,0 1-1 0 0,0-2 0 0 0,1 2 0 0 0,-1-2 0 0 0,-1-3 30 0 0,2 3 13 0 0,0 1 0 0 0,0 0 0 0 0,-1-1 0 0 0,0 1 0 0 0,0 0 0 0 0,-2-2-13 0 0,5 6 18 0 0,0 0 0 0 0,0 0 0 0 0,0 0 0 0 0,-1-1-1 0 0,1 1 1 0 0,0 0 0 0 0,0 0 0 0 0,-1 0 0 0 0,1-1 0 0 0,0 1-1 0 0,0 0 1 0 0,0 0 0 0 0,0 0 0 0 0,0 0 0 0 0,-1 0-1 0 0,1 0 1 0 0,0 0 0 0 0,-1 0 0 0 0,1 0 0 0 0,0 0-1 0 0,-1 0 1 0 0,1 0 0 0 0,0 0 0 0 0,0 0 0 0 0,0 0-1 0 0,0 0 1 0 0,0 0 0 0 0,-1 0 0 0 0,1 0 0 0 0,0 0-1 0 0,-1 0 1 0 0,1 0 0 0 0,0 0-18 0 0,0 0 22 0 0,-1 1 1 0 0,1 0-1 0 0,-1-1 1 0 0,1 0-1 0 0,-1 1 0 0 0,1-1 1 0 0,0 1-1 0 0,0 0 0 0 0,0-1 1 0 0,0 0-1 0 0,-1 1 0 0 0,1 0 1 0 0,0 0-23 0 0,-2 3 57 0 0,2 0 1 0 0,-1 1-1 0 0,1 2-57 0 0,-1 2 45 0 0,1-1-1 0 0,0 1 1 0 0,0 0-1 0 0,0-1 1 0 0,2 1-1 0 0,-1 1-44 0 0,-1-10-16 0 0,0 0-1 0 0,0 0 1 0 0,0 1-1 0 0,0-1 1 0 0,0 0-1 0 0,0 1 1 0 0,0-1 0 0 0,1 0-1 0 0,-1 0 1 0 0,0 0-1 0 0,0 0 1 0 0,0 0 0 0 0,0 0-1 0 0,1 1 1 0 0,-1-1-1 0 0,0 0 1 0 0,0 0-1 0 0,0 0 1 0 0,0 1 0 0 0,0-1-1 0 0,0 0 1 0 0,0 0-1 0 0,1 0 1 0 0,-1 0-1 0 0,0 1 1 0 0,0-1 0 0 0,1 0-1 0 0,-1 0 1 0 0,0 0-1 0 0,1 0 1 0 0,-1 0-1 0 0,0 0 17 0 0,0 0-21 0 0,0 0-1 0 0,0 0 0 0 0,1 0 0 0 0,-1-1 1 0 0,0 1-1 0 0,0 0 0 0 0,1 0 0 0 0,-1 0 1 0 0,0-1-1 0 0,0 1 0 0 0,0 0 0 0 0,0 0 1 0 0,0-1-1 0 0,0 1 0 0 0,0 0 0 0 0,1 0 1 0 0,-1 0-1 0 0,0 0 0 0 0,0 0 1 0 0,0-1-1 0 0,0 1 0 0 0,0 0 0 0 0,1-1 1 0 0,-1 1-1 0 0,0 0 0 0 0,0 0 0 0 0,0 0 1 0 0,0 0-1 0 0,0-1 22 0 0,0-5-89 0 0,0 0 0 0 0,0 0 0 0 0,-1 1 0 0 0,1-1 0 0 0,-1 0 0 0 0,0 1 0 0 0,-2-5 89 0 0,0 0-23 0 0,0 2 1 0 0,-1-2-1 0 0,0 1 0 0 0,-1-1 23 0 0,2 6 74 0 0,0 0 0 0 0,1 0 0 0 0,-1 0 0 0 0,-1 0-74 0 0,3 3 11 0 0,1 0 1 0 0,-1 0 0 0 0,0 0 0 0 0,0 1 0 0 0,1-1 0 0 0,-2 0 0 0 0,2 1-1 0 0,-1-1 1 0 0,-1 1 0 0 0,2-1 0 0 0,-1 0 0 0 0,-1 1 0 0 0,2 0-1 0 0,-2 0 1 0 0,2 0 0 0 0,-2-1 0 0 0,1 1 0 0 0,0 0 0 0 0,0 0-1 0 0,0 0-11 0 0,0 0 18 0 0,0 0 0 0 0,1 1 0 0 0,-1-1-1 0 0,1 0 1 0 0,-1 0 0 0 0,0 0 0 0 0,1 1-1 0 0,0-1 1 0 0,-1 1 0 0 0,0 0-1 0 0,1-1 1 0 0,-1 0 0 0 0,1 1 0 0 0,0-1-1 0 0,0 1 1 0 0,-1-1 0 0 0,1 1 0 0 0,-1-1-1 0 0,1 1-17 0 0,0 0 95 0 0,-1 1-1 0 0,0 0 1 0 0,0-1 0 0 0,1 1-1 0 0,0 0 1 0 0,-1 0-95 0 0,0 3 85 0 0,0 1 0 0 0,1-1 0 0 0,0 1 0 0 0,0-1 0 0 0,0 1 1 0 0,2 1-86 0 0,-2-5 4 0 0,0 0 1 0 0,1-1 0 0 0,-1 1 0 0 0,1 0 0 0 0,0 0 0 0 0,0-1-1 0 0,-1 1 1 0 0,1 0 0 0 0,0-1 0 0 0,0 1 0 0 0,1-1 0 0 0,-2 1-1 0 0,2-1 1 0 0,-1 1 0 0 0,1-1 0 0 0,-1 1 0 0 0,1-2 0 0 0,-1 2-1 0 0,2-1-4 0 0,-2 0-15 0 0,-1 0-1 0 0,1-1 0 0 0,0 0 1 0 0,0 0-1 0 0,0 1 0 0 0,0-1 1 0 0,0 0-1 0 0,0 0 0 0 0,0 1 1 0 0,-1-1-1 0 0,2 0 0 0 0,-1 0 1 0 0,-1 0-1 0 0,2-1 0 0 0,-2 1 1 0 0,1 0-1 0 0,1 0 0 0 0,-1-1 16 0 0,1 1-46 0 0,-1-1 0 0 0,0 0-1 0 0,1 1 1 0 0,-1-1 0 0 0,1 0-1 0 0,-1 0 1 0 0,0 0 0 0 0,0-1 0 0 0,0 2-1 0 0,1-2 47 0 0,1-1-14 0 0,-1 0 0 0 0,-1 1 0 0 0,1-1 0 0 0,0 0 0 0 0,-1 0 0 0 0,1 0 0 0 0,-2 0 0 0 0,2 0 0 0 0,-1 0 1 0 0,-1 0-1 0 0,1 0 14 0 0,0-2 147 0 0,-3 9-40 0 0,-1 8 47 0 0,3-8-98 0 0,0 0 1 0 0,0-1-1 0 0,1 0 1 0 0,0 1-1 0 0,0-1 1 0 0,0 2-57 0 0,2 11 183 0 0,-2-11-131 0 0,1 2 0 0 0,-1-1-1 0 0,1 0 1 0 0,1-1 0 0 0,0 1-1 0 0,0 1-51 0 0,4 9-18 0 0,-6-13 24 0 0,2 2-15 0 0,-1 0 0 0 0,0 1 0 0 0,0-1-1 0 0,-1 0 1 0 0,0 1 0 0 0,0-1 0 0 0,0 0-1 0 0,0 2 10 0 0,-2-1 30 0 0,1 1-1 0 0,1 0 0 0 0,0-1 0 0 0,-1 1 0 0 0,2-2 0 0 0,-1 2 1 0 0,1 1-30 0 0,9 22 1 0 0,-9-23-9 0 0,-1 0 0 0 0,1 3 8 0 0,-1-6 1 0 0,0 0 0 0 0,0-1 0 0 0,-1 1 0 0 0,2-1 0 0 0,-1 1 0 0 0,1-1 0 0 0,-1 1 0 0 0,1-1 0 0 0,0 0 1 0 0,1 3-2 0 0,0-4-7 0 0,-2 1 1 0 0,0-1 0 0 0,1 1-1 0 0,-1 0 1 0 0,0-1 0 0 0,0 1-1 0 0,0 0 1 0 0,0 0 0 0 0,0 0 6 0 0,2 10 70 0 0,1 1-111 0 0,-4-12 47 0 0,1 0 0 0 0,-1 0 1 0 0,1 0-1 0 0,0 0 0 0 0,0 1 0 0 0,-1-1 0 0 0,2 0 0 0 0,-2 0 0 0 0,2 0 0 0 0,-1 0 1 0 0,1 0-7 0 0,21 23-203 0 0,-20-22 207 0 0,0 0 0 0 0,0 1 0 0 0,0 0 0 0 0,0 1-4 0 0,3 5 38 0 0,-4-7-36 0 0,-2-1-1 0 0,2 0 1 0 0,-2 0-1 0 0,1 0 0 0 0,0 0 1 0 0,0 1-1 0 0,-1-1 0 0 0,1 1-1 0 0,2 21-83 0 0,-3-18 129 0 0,1 4-52 0 0,2 0 1 0 0,1 9 5 0 0,-1-9 52 0 0,2 9-120 0 0,-2-8-177 0 0,0 0-1 0 0,1 12 246 0 0,-4-21 0 0 0,1 0 1 0 0,0 0-1 0 0,-1 0 0 0 0,1 0 0 0 0,0 1 0 0 0,-1 0 0 0 0,2-1-29 0 0,-1 0 1 0 0,-1 0-1 0 0,1 0 1 0 0,0 0-1 0 0,-1 1 1 0 0,0-1 28 0 0,6 49-315 0 0,-4-44 262 0 0,-1-7 39 0 0,-1 1 0 0 0,0-1 0 0 0,0 0 0 0 0,0 1 0 0 0,1-1 0 0 0,-1 0 0 0 0,0 1 0 0 0,0-1 0 0 0,1 0 0 0 0,-1 0 0 0 0,0 0 0 0 0,0 0 0 0 0,0 1 0 0 0,0-1 0 0 0,1 0 0 0 0,-1 0 0 0 0,0 0 0 0 0,1 1 0 0 0,-1-1 0 0 0,1 0 0 0 0,-1 0 0 0 0,0 0 0 0 0,0 0 14 0 0,1 0-30 0 0,-1 0-1 0 0,1 0 1 0 0,-1-1-1 0 0,0 1 1 0 0,1 0 0 0 0,-1-1-1 0 0,1 1 1 0 0,-1 0-1 0 0,1 0 1 0 0,-1-1-1 0 0,0 1 1 0 0,0-1-1 0 0,1 1 1 0 0,-1-1 0 0 0,0 1-1 0 0,1 0 31 0 0,3-8-124 0 0,0-13 327 0 0,1 1 0 0 0,-1-12-203 0 0,-1 6 341 0 0,3-6-341 0 0,1 2 207 0 0,0 4 234 0 0,1-18-441 0 0,-8 35 42 0 0,0 0 0 0 0,0 0-1 0 0,0 1 1 0 0,-2-2 0 0 0,1 1-1 0 0,-1 1 1 0 0,0-1 0 0 0,-3-7-42 0 0,-15-35 144 0 0,20 50-137 0 0,-1-1 0 0 0,0 1 1 0 0,0 0-1 0 0,0-1 0 0 0,0 1 1 0 0,1 0-1 0 0,-2-1 0 0 0,1 2 1 0 0,0-2-8 0 0,-5-5-38 0 0,5 6 34 0 0,0-1 1 0 0,0 1 0 0 0,0-1-1 0 0,0 1 1 0 0,1-1 0 0 0,-1 1-1 0 0,1-1 1 0 0,-1 0 0 0 0,1 1-1 0 0,0-1 1 0 0,-1 1 0 0 0,1-1-1 0 0,0 0 1 0 0,0 0 3 0 0,0-4-16 0 0,0-1 0 0 0,-2-2 16 0 0,0-12-77 0 0,1-17 39 0 0,0 36 41 0 0,1 0 0 0 0,-1-1-1 0 0,0 0 1 0 0,1 1 0 0 0,-2 0-1 0 0,1 0 1 0 0,0 0 0 0 0,-2-3-3 0 0,3 5 14 0 0,0 0 1 0 0,-1-1 0 0 0,1 1 0 0 0,0-1-1 0 0,0 1 1 0 0,-1-1 0 0 0,1 1-1 0 0,-1 0 1 0 0,1 0 0 0 0,-1-1-1 0 0,1 1 1 0 0,0-1-15 0 0,-2 3 170 0 0,2 1 33 0 0,-1 0-98 0 0,1-2-100 0 0,0-1 0 0 0,0 0-1 0 0,0 0 1 0 0,0 1 0 0 0,0-1 0 0 0,0 0 0 0 0,0 0 0 0 0,0 0 0 0 0,0 0 0 0 0,0 1 0 0 0,0-1 0 0 0,0 0 0 0 0,0 1 0 0 0,0-1 0 0 0,0 0 0 0 0,0 1 0 0 0,0-1 0 0 0,0 0 0 0 0,1 0 0 0 0,-1 0 0 0 0,0 0 0 0 0,0 0-5 0 0,2 5 56 0 0,-1-2 1 0 0,1 2-1 0 0,-2-2 1 0 0,2 2-1 0 0,-2-2 1 0 0,1 2-1 0 0,-1-1 1 0 0,1 0-57 0 0,2 15 160 0 0,9 32 32 0 0,3 9-323 0 0,-13-46 109 0 0,-1 0 0 0 0,0 0 22 0 0,0 9 57 0 0,1-3-147 0 0,-1-1 0 0 0,-1 14 90 0 0,-2 4-20 0 0,1-30-57 0 0,1 1 1 0 0,0-1-1 0 0,2 6 77 0 0,-1-5-96 0 0,-1 0 1 0 0,0 1-1 0 0,0-1 96 0 0,0-1-33 0 0,0 0 0 0 0,0 0 0 0 0,1 0 0 0 0,1 6 33 0 0,-2-7-18 0 0,0-1 0 0 0,0 0 0 0 0,0 1 0 0 0,0-1 0 0 0,-2 4 18 0 0,1-5-14 0 0,-3 17-126 0 0,3-15 113 0 0,0 0 1 0 0,-1 1-1 0 0,2-1 0 0 0,0 0 0 0 0,0 1 1 0 0,0 1 26 0 0,0-4-12 0 0,1 7-232 0 0,1 8 244 0 0,-2-11-2 0 0,0-7-13 0 0,0-1-1 0 0,0 0 1 0 0,0 0 0 0 0,0 1 0 0 0,0-1-1 0 0,0 0 1 0 0,1 0 0 0 0,-1 1 0 0 0,0-1-1 0 0,0 0 1 0 0,0 0 0 0 0,0 0 0 0 0,0 0-1 0 0,0 0 1 0 0,1 0 0 0 0,-1 0 0 0 0,0 1 0 0 0,0-1-1 0 0,0 0 1 0 0,0 0 0 0 0,0 0 0 0 0,0 0-1 0 0,0 0 1 0 0,1 1 0 0 0,-1-1 0 0 0,0 0-1 0 0,0 0 16 0 0,3 1-153 0 0,-3-1 149 0 0,0 0 0 0 0,0 0 0 0 0,0 0 0 0 0,0 0 0 0 0,1 0 0 0 0,-1 0 0 0 0,0 0 0 0 0,0 0 0 0 0,0 0 0 0 0,0 0 0 0 0,0 0 0 0 0,1 0 0 0 0,-1 0 0 0 0,0 0 0 0 0,0 0 0 0 0,0 0 0 0 0,0 0 0 0 0,0 0 0 0 0,0 0 0 0 0,0 0 0 0 0,0 0 0 0 0,0 0 0 0 0,0 0 0 0 0,0 0 0 0 0,0 0-1 0 0,1 0 1 0 0,-1 0 0 0 0,0-1 0 0 0,0 1 0 0 0,0 0 0 0 0,0 0 0 0 0,0 0 0 0 0,0 0 0 0 0,0 0 0 0 0,0 0 0 0 0,0 0 0 0 0,1-1 0 0 0,-1 1 0 0 0,0 0 0 0 0,0 0 0 0 0,0 0 0 0 0,0 0 0 0 0,0 0 0 0 0,0-1 0 0 0,0 1 0 0 0,0 0 0 0 0,0 0 0 0 0,0 0 4 0 0,1-2-28 0 0,1 0 1 0 0,-1 1 0 0 0,1-1 0 0 0,-1 0 0 0 0,1 0 0 0 0,0 0 27 0 0,8-9-92 0 0,4-9 72 0 0,1-3 20 0 0,-4 5 9 0 0,10-13-9 0 0,-18 28 129 0 0,-3 3 4 0 0,-3 7 100 0 0,0-3-128 0 0,-6 17 115 0 0,-16 39 33 0 0,20-46-231 0 0,1-1 1 0 0,0 1-1 0 0,1 6-22 0 0,1-9-25 0 0,1-8 5 0 0,0 1 1 0 0,0-1 0 0 0,1 0-1 0 0,0 1 1 0 0,0-1 0 0 0,0 1-1 0 0,0-1 1 0 0,0 0-1 0 0,1 3 20 0 0,-1-6-22 0 0,0 1-1 0 0,0-1 0 0 0,0 0 0 0 0,0 0 0 0 0,0 0 1 0 0,0 0-1 0 0,0 0 0 0 0,0 1 0 0 0,0-1 1 0 0,1 0-1 0 0,-1 0 0 0 0,0 1 0 0 0,0-1 0 0 0,0 0 1 0 0,0 0-1 0 0,1 0 0 0 0,-1 0 0 0 0,0 0 0 0 0,0 0 1 0 0,0 0-1 0 0,0 0 0 0 0,0 0 0 0 0,0 1 0 0 0,1-1 1 0 0,-1 0-1 0 0,0 0 0 0 0,0 0 0 0 0,1 0 0 0 0,-1 0 23 0 0,0 0-31 0 0,1 0 0 0 0,-1 0-1 0 0,1 0 1 0 0,-1 0 0 0 0,1-1-1 0 0,-1 1 1 0 0,0 0 0 0 0,1 0-1 0 0,-1 0 1 0 0,1 0 0 0 0,-1 0-1 0 0,1-1 1 0 0,-1 1 31 0 0,2-1-56 0 0,-1-1 0 0 0,1 0 0 0 0,-1 1 0 0 0,1-1 0 0 0,-1 1 0 0 0,0-2 56 0 0,16-26-299 0 0,8-22 299 0 0,-6 12 62 0 0,-18 35-18 0 0,1 0 0 0 0,0 1 1 0 0,1-1-1 0 0,-1 1 0 0 0,1-1-44 0 0,-11 23 994 0 0,-9 17-765 0 0,-5 19-229 0 0,13-32 20 0 0,4-13-48 0 0,1 1 0 0 0,0 0 0 0 0,2 0 0 0 0,-1-1 28 0 0,2 1-293 0 0,1-11 257 0 0,0 0 0 0 0,0 1 1 0 0,0 0-1 0 0,0-1 1 0 0,0 0-1 0 0,0 0 1 0 0,0 1-1 0 0,0-1 1 0 0,0 1-1 0 0,0-1 1 0 0,1 1-1 0 0,-1-1 1 0 0,0 0-1 0 0,0 0 0 0 0,0 1 1 0 0,0-1-1 0 0,0 1 1 0 0,0-1-1 0 0,1 1 1 0 0,-1-1-1 0 0,1 0 1 0 0,-1 0-1 0 0,0 1 36 0 0,1-1-22 0 0,-1 0 0 0 0,0 0 0 0 0,0 0 0 0 0,1 0 0 0 0,-1 0 1 0 0,0-1-1 0 0,1 1 0 0 0,-1 0 0 0 0,0 0 0 0 0,0 0 0 0 0,0 0 0 0 0,1 0 0 0 0,-1 0 0 0 0,1 0 0 0 0,-1 0 0 0 0,0 0 0 0 0,1 0 1 0 0,-1-1-1 0 0,0 1 0 0 0,0 0 0 0 0,0-1 0 0 0,0 1 0 0 0,0 0 0 0 0,1-1 0 0 0,-1 1 22 0 0,6-8-138 0 0,-5 5 68 0 0,9-9-79 0 0,-7 7 120 0 0,1 0 0 0 0,0 0 0 0 0,0-3 29 0 0,34-75 552 0 0,-6 12-165 0 0,-31 68-317 0 0,1 0 0 0 0,0-1 0 0 0,1-1-70 0 0,0 4 176 0 0,-3 3-3 0 0,-3 6 104 0 0,-13 30 404 0 0,-8 28-681 0 0,13-34 40 0 0,5-16-136 0 0,-4 14 96 0 0,9-25-23 0 0,-2 11 37 0 0,3-15-62 0 0,0 0-1 0 0,0 0 1 0 0,0-1 0 0 0,0 1 0 0 0,0 0 0 0 0,0 0 0 0 0,0-1 0 0 0,0 1 0 0 0,0 0 0 0 0,0 0 0 0 0,0 0 0 0 0,1 0 0 0 0,-1-1 0 0 0,1 1 0 0 0,-1 0 0 0 0,0 0 48 0 0,1-1-26 0 0,-1 0 0 0 0,1 0 1 0 0,-1 0-1 0 0,0 0 0 0 0,1 0 1 0 0,-1 1-1 0 0,0-1 0 0 0,0 0 1 0 0,0 0-1 0 0,1 0 0 0 0,-1 0 1 0 0,1 0-1 0 0,-1-1 0 0 0,1 1 1 0 0,-1 0-1 0 0,0 0 0 0 0,0 0 1 0 0,0 0-1 0 0,1 0 0 0 0,-1 0 1 0 0,0 0-1 0 0,1 0 0 0 0,-1 0 1 0 0,0 0-1 0 0,0-1 0 0 0,0 1 1 0 0,0 0-1 0 0,1-1 0 0 0,-1 1 1 0 0,0 0 25 0 0,10-8-129 0 0,-10 7 98 0 0,5-4-120 0 0,0-2-1 0 0,1 0 1 0 0,-1 1 0 0 0,0-4 151 0 0,17-30-88 0 0,-19 34 134 0 0,12-23-30 0 0,-3 4 72 0 0,8-10-88 0 0,-19 32 12 0 0,0 2 17 0 0,-1 0 0 0 0,1-1-1 0 0,0 2 1 0 0,0-2-1 0 0,-1 1 1 0 0,1 1 0 0 0,0-2-1 0 0,-1 2 1 0 0,1-1-1 0 0,1 0 1 0 0,-2 0-29 0 0,0 2 65 0 0,0 0 0 0 0,0-1 1 0 0,0 1-1 0 0,0-1 0 0 0,0 1 0 0 0,0 0 0 0 0,-1-1 1 0 0,1 1-1 0 0,0-1 0 0 0,-1 2-65 0 0,-10 19 419 0 0,0 1 20 0 0,-5 13-439 0 0,-11 38-15 0 0,20-52-204 0 0,2 2 1 0 0,-2 7 218 0 0,6-28-127 0 0,1-1 0 0 0,0 1 1 0 0,0 0-1 0 0,0 0 0 0 0,0-1 1 0 0,1 2 126 0 0,-1-3-42 0 0,0 0 1 0 0,0 1 0 0 0,0-1 0 0 0,0 0 0 0 0,0 1 0 0 0,0-1-1 0 0,1 0 1 0 0,-1 0 0 0 0,0 0 0 0 0,0 0 0 0 0,0 1 0 0 0,1-1-1 0 0,-1 0 1 0 0,0 1 0 0 0,0-1 0 0 0,0 0 0 0 0,0 0 0 0 0,0 0-1 0 0,0 1 42 0 0,1-1-29 0 0,-1 0-1 0 0,0 0 0 0 0,1 0 1 0 0,-1 0-1 0 0,0 0 0 0 0,0 0 1 0 0,0 0-1 0 0,0 0 0 0 0,1 0 0 0 0,-1 0 1 0 0,0-1-1 0 0,1 1 0 0 0,-1 0 1 0 0,0 0-1 0 0,1 0 0 0 0,-1 0 1 0 0,0-1-1 0 0,0 1 0 0 0,0 0 1 0 0,0 0-1 0 0,0 0 0 0 0,0-1 0 0 0,1 1 1 0 0,-1 0-1 0 0,0 0 30 0 0,4-5-112 0 0,1-1 0 0 0,-1 0 0 0 0,0 0 0 0 0,-1 0 0 0 0,0 0 0 0 0,0-1 0 0 0,0 1 112 0 0,7-14-183 0 0,33-72 269 0 0,-36 77-33 0 0,6-10 130 0 0,-7 14-49 0 0,-3 7 108 0 0,-3 4-233 0 0,0 0 0 0 0,0 0 0 0 0,0 0 0 0 0,0 0 0 0 0,0 0 0 0 0,0 0 0 0 0,0 0 0 0 0,0 0 0 0 0,0 0 0 0 0,0 0 0 0 0,0 0 0 0 0,0 0 1 0 0,1 0-1 0 0,-1 0 0 0 0,0 0 0 0 0,0 0 0 0 0,0 0 0 0 0,0 0 0 0 0,0 0 0 0 0,0 0 0 0 0,0 0 0 0 0,0 0 0 0 0,0 0 0 0 0,0 0 0 0 0,0 0 1 0 0,0 0-1 0 0,0 0 0 0 0,0 0 0 0 0,0 0 0 0 0,0 0 0 0 0,0 0 0 0 0,0 0 0 0 0,0 0 0 0 0,0 0 0 0 0,0 0 0 0 0,0 0 0 0 0,0 0 0 0 0,0 0 0 0 0,0 0 1 0 0,0 0-1 0 0,0 0 0 0 0,0 0 0 0 0,0 0 0 0 0,0 0 0 0 0,0 0 0 0 0,0 0 0 0 0,0 0 0 0 0,0 0 0 0 0,0 0 0 0 0,0 0 0 0 0,0 0 0 0 0,0 0 1 0 0,0 0-1 0 0,0 0 0 0 0,0 0 0 0 0,0 0 0 0 0,0 0 0 0 0,0 0 0 0 0,0 0 0 0 0,0 0 0 0 0,0 0 0 0 0,0 0 0 0 0,0 0 0 0 0,0 0 0 0 0,0 0-9 0 0,-3 7 668 0 0,-4 6-379 0 0,0 0-1 0 0,1 0 0 0 0,-1 6-288 0 0,-3 5 209 0 0,3-9-241 0 0,-16 41-82 0 0,20-46-51 0 0,0 0-1 0 0,0 0 1 0 0,1 0 0 0 0,-1 8 165 0 0,3-18-37 0 0,0 0 1 0 0,0 1-1 0 0,0-1 0 0 0,0 1 0 0 0,0-1 1 0 0,0 1-1 0 0,0-1 0 0 0,0 0 0 0 0,0 0 1 0 0,0 1-1 0 0,0-1 0 0 0,0 0 0 0 0,0 1 1 0 0,0-1-1 0 0,0 0 0 0 0,1 0 0 0 0,-1 1 1 0 0,0-1 36 0 0,0 0-33 0 0,0 0 0 0 0,1 0 0 0 0,-1 0 0 0 0,0 0 0 0 0,0 0 0 0 0,0 0 0 0 0,1 0 0 0 0,-1 0 0 0 0,0 0 0 0 0,0 0 0 0 0,0 0 0 0 0,0 0 0 0 0,0 0 0 0 0,0 0 0 0 0,0 0 0 0 0,0 0 0 0 0,0 0 0 0 0,0 0 0 0 0,1-1 0 0 0,-1 1 0 0 0,0 0 0 0 0,0 0 0 0 0,0 0 0 0 0,0 0 0 0 0,0 0 0 0 0,0 0 0 0 0,1 0 0 0 0,-1 0 0 0 0,0 0 33 0 0,7-10-744 0 0,-3 2 670 0 0,0 0 0 0 0,2-7 74 0 0,4-7 76 0 0,-3 5-16 0 0,0-1-60 0 0,4-7 39 0 0,-6 16 87 0 0,-4 7 32 0 0,-2 3 238 0 0,-12 29 467 0 0,6-14-813 0 0,1 0 0 0 0,0 1 0 0 0,-1 11-50 0 0,6-23 17 0 0,-7 32 127 0 0,5-18-557 0 0,-1 1 413 0 0,1-11-188 0 0,3-7-237 0 0,-1 2 0 0 0,0 0 1 0 0,-1 2 424 0 0,3-4-434 0 0,0 5 337 0 0,1 7 219 0 0,-6-1-280 0 0,-3 16 216 0 0,7-29-59 0 0,0 0 0 0 0,0 0 0 0 0,0 1-1 0 0,0-1 1 0 0,0 1 0 0 0,0-1-1 0 0,0 0 1 0 0,0 1 0 0 0,0-1 0 0 0,0 0-1 0 0,0 0 1 0 0,0 0 0 0 0,1 1-1 0 0,-1-1 1 0 0,0 0 0 0 0,0 1 0 0 0,1-1-1 0 0,-1 0 1 0 0,0 1 0 0 0,1-1 0 0 0,-1 0-1 0 0,0 0 1 0 0,0 0 0 0 0,0 0-1 0 0,0 0 1 0 0,1 1 0 0 0,-1-1 0 0 0,0 0-1 0 0,1 0 1 0 0,-1 0 0 0 0,1 0-1 0 0,-1 0 1 0 0,0 1 0 0 0,0-1 0 0 0,0 0-1 0 0,1 0 1 0 0,-1 0 0 0 0,1 0-1 0 0,-1 0 1 0 0,0 0 0 0 0,0 0 0 0 0,1-1 1 0 0,-1 1 1 0 0,1 0 1 0 0,0 0 0 0 0,-1 0-1 0 0,0 0 1 0 0,1 0-1 0 0,0 0 1 0 0,-1-1 0 0 0,1 1-1 0 0,-1 0 1 0 0,1 0-1 0 0,-1 0 1 0 0,1 0 0 0 0,-1-1-1 0 0,0 1 1 0 0,1 0-1 0 0,-1-1 1 0 0,1 1 0 0 0,-1-1-1 0 0,1 1 1 0 0,-1 0 0 0 0,0-1-1 0 0,0 1 1 0 0,1-1-1 0 0,-1 0 1 0 0,0 1 0 0 0,1 0-1 0 0,-1-1 1 0 0,0 1-1 0 0,0-1 1 0 0,0 1-2 0 0,0 0 0 0 0,0-1 1 0 0,0 1-1 0 0,0 0 0 0 0,0 0 0 0 0,0 0 1 0 0,0-1-1 0 0,0 1 0 0 0,0 0 0 0 0,0 0 0 0 0,1 0 1 0 0,-1-1-1 0 0,0 1 0 0 0,0 0 0 0 0,0 0 1 0 0,0 0-1 0 0,1 0 0 0 0,-1 0 0 0 0,0 0 1 0 0,0 0-1 0 0,0 0 0 0 0,1 0 0 0 0,-1 0 1 0 0,0 0-1 0 0,0 0 0 0 0,0 0 0 0 0,0 0 1 0 0,0 0-1 0 0,0 0 0 0 0,0 0 0 0 0,1 0 1 0 0,-1 0-1 0 0,0 0 0 0 0,0 0 1 0 0,1-1-1 0 0,-1 1 1 0 0,0 0-1 0 0,1 0 1 0 0,-1 0-1 0 0,0 0 1 0 0,0 0-1 0 0,0 0 1 0 0,0 0-1 0 0,1-1 1 0 0,-1 1-1 0 0,0 0 1 0 0,0 0-1 0 0,1 0 1 0 0,-1 0-1 0 0,0 0 1 0 0,0 0-1 0 0,0 0 1 0 0,0-1-1 0 0,0 1 1 0 0,0 0-1 0 0,6-7-29 0 0,-6 5-65 0 0,2 1 0 0 0,-2-2 1 0 0,2 2-1 0 0,-1 0 0 0 0,0-2 94 0 0,2-6-352 0 0,-1 0 1 0 0,1-6 351 0 0,-1 6 59 0 0,3-7 207 0 0,-1 0-1 0 0,2 1 1 0 0,2-4-266 0 0,2-6 131 0 0,-5 10 274 0 0,1-9-405 0 0,5-10 457 0 0,-8 26-294 0 0,2-9 90 0 0,-3 9-315 0 0,-1 4 70 0 0,1 1 1 0 0,-2-2-1 0 0,0 2 0 0 0,1-1 0 0 0,-1 1 1 0 0,0-2-1 0 0,0-2-8 0 0,0 3 55 0 0,0 1 1 0 0,0 0-1 0 0,0-1 1 0 0,1 1-1 0 0,0-1 1 0 0,-1 1-1 0 0,1-1 1 0 0,0 1-56 0 0,-1 1 69 0 0,5-17 254 0 0,-4 17-257 0 0,-1-1 0 0 0,0 0 0 0 0,0 1 0 0 0,0-2-66 0 0,-1-6 100 0 0,-9-2-30 0 0,8 11-3 0 0,1-1 1 0 0,-1 1 0 0 0,2-1 0 0 0,-2 0 0 0 0,1-1-68 0 0,-4-4-158 0 0,5 6 138 0 0,0 1 25 0 0,0 0 0 0 0,0 0 0 0 0,0 0 0 0 0,0 0 0 0 0,0-1 0 0 0,0 1 0 0 0,0 0 0 0 0,-1 0 0 0 0,1 0 0 0 0,0 0 0 0 0,0 0 0 0 0,0 0-1 0 0,0 0 1 0 0,0 0 0 0 0,0 0 0 0 0,0 0 0 0 0,0 0 0 0 0,0 0 0 0 0,0-1 0 0 0,0 1 0 0 0,0 0 0 0 0,0 0 0 0 0,0 0 0 0 0,-1 0 0 0 0,1 0 0 0 0,0 0 0 0 0,0 0 0 0 0,0 0 0 0 0,0 0 0 0 0,0 0 0 0 0,0 0 0 0 0,0 0 0 0 0,0 0 0 0 0,0 0 0 0 0,-1 0 0 0 0,1 0 0 0 0,0 0 0 0 0,0 0 0 0 0,0 0 0 0 0,0 0-1 0 0,0 0 1 0 0,0 0 0 0 0,0 0 0 0 0,0 0 0 0 0,0 0 0 0 0,0 0 0 0 0,0 1-5 0 0,-2-2 33 0 0,2 0-32 0 0,0 1 0 0 0,0 0 0 0 0,0 0 0 0 0,0 0-1 0 0,0 0 1 0 0,0 0 0 0 0,0 0 0 0 0,0 0 0 0 0,0 0 0 0 0,0 0 0 0 0,0 0-1 0 0,-1 0 1 0 0,1 0 0 0 0,0 0 0 0 0,0 0 0 0 0,0-1 0 0 0,-1 1-1 0 0,1 0 1 0 0,0 0 0 0 0,0 0 0 0 0,0 0 0 0 0,-1 0 0 0 0,1 0 0 0 0,0 0-1 0 0,0 0 1 0 0,0 0 0 0 0,0 0 0 0 0,0 0 0 0 0,0 1 0 0 0,0-1-1 0 0,-1 0 1 0 0,1 0-1 0 0,0 0-6 0 0,0 0-1 0 0,0 0 0 0 0,-1 0 1 0 0,1 0-1 0 0,0 0 1 0 0,0 0-1 0 0,0 0 0 0 0,-1 0 1 0 0,1 0-1 0 0,0 0 0 0 0,0 0 1 0 0,0 0-1 0 0,0 0 0 0 0,0 0 1 0 0,0 0-1 0 0,0 0 1 0 0,0 0-1 0 0,0 0 0 0 0,-1 0 1 0 0,1 0-1 0 0,0 0 0 0 0,0 0 1 0 0,0 0-1 0 0,0 0 0 0 0,-1-1 1 0 0,1 1-1 0 0,0 0 1 0 0,0 0-1 0 0,0 0 0 0 0,0 0 1 0 0,0 0-1 0 0,0 0 0 0 0,0-1 7 0 0,-2-4-2 0 0,2 5 8 0 0,0 0 0 0 0,0-1 1 0 0,0 1-1 0 0,0 0 0 0 0,0 0 0 0 0,0 0 0 0 0,0-1 0 0 0,0 1 1 0 0,0-1-1 0 0,0 1 0 0 0,0 0 0 0 0,0 0 0 0 0,-1 0 0 0 0,1 0 1 0 0,0-1-1 0 0,0 1 0 0 0,0 0 0 0 0,0-1 0 0 0,0 1 0 0 0,0 0 1 0 0,-1-1-1 0 0,1 1 0 0 0,0 0 0 0 0,-1 0 0 0 0,1 0 0 0 0,0 0 0 0 0,-1 0 1 0 0,1 0-1 0 0,0 0 0 0 0,0-1 0 0 0,0 1 0 0 0,0 0-6 0 0,-3-1 188 0 0,2 1-73 0 0,1 0-116 0 0,0 0 1 0 0,0 0-1 0 0,0 0 1 0 0,-1 0-1 0 0,1 0 0 0 0,0 0 1 0 0,0 0-1 0 0,0 0 1 0 0,0 0-1 0 0,0 0 0 0 0,0 0 1 0 0,0 0-1 0 0,0 0 1 0 0,0 0-1 0 0,0 0 0 0 0,0 0 1 0 0,0 0-1 0 0,0 0 1 0 0,0 0-1 0 0,0 0 0 0 0,0 0 1 0 0,0 0-1 0 0,0 0 0 0 0,0 0 1 0 0,0 0-1 0 0,0 0 1 0 0,0 0-1 0 0,0 0 0 0 0,0 0 1 0 0,0 0-1 0 0,0 0 1 0 0,0 0-1 0 0,0 0 0 0 0,0 0 1 0 0,0 0-1 0 0,0 0 1 0 0,0 0-1 0 0,0 0 0 0 0,0 0 1 0 0,0 0-1 0 0,0 0 1 0 0,0-1-1 0 0,0 1 0 0 0,0 0 1 0 0,0 0-1 0 0,0 0 0 0 0,0 0 1 0 0,0 0-1 0 0,0 0 1 0 0,0 0-1 0 0,0 0 0 0 0,0 0 1 0 0,0 0-1 0 0,0 0 1 0 0,0 0-1 0 0,0 0 0 0 0,0 0 1 0 0,0 0-1 0 0,0 0 1 0 0,0 0-1 0 0,0 0 0 0 0,0 0 1 0 0,0 0-1 0 0,0 0 1 0 0,1-5-33 0 0,1-3 161 0 0,-2 6 50 0 0,0 4-199 0 0,0-1 92 0 0,0-2 105 0 0,0 1-178 0 0,0 0 0 0 0,0 0 0 0 0,0 0 0 0 0,0 0 0 0 0,0 0 0 0 0,0 0 0 0 0,0 0 0 0 0,0 0 0 0 0,0 0 0 0 0,0 0 0 0 0,0 0 0 0 0,0 0 0 0 0,0 1 0 0 0,0-1 0 0 0,0 0 0 0 0,0 0 0 0 0,0 0 0 0 0,0 0-1 0 0,0 0 1 0 0,0 0 0 0 0,0 1 0 0 0,0-1 0 0 0,0 0 0 0 0,1 0 0 0 0,-1 0 0 0 0,0 0 0 0 0,0 0 0 0 0,0 0 0 0 0,0 0 2 0 0,5 1 213 0 0,-6-1-218 0 0,1 0 0 0 0,-1-1 0 0 0,-1 1 1 0 0,2 0-1 0 0,-1 0 0 0 0,0 1 0 0 0,1-1 1 0 0,-1 0-1 0 0,-1 0 0 0 0,2 0 1 0 0,-1 0-1 0 0,0 0 0 0 0,0 1 5 0 0,0-1 5 0 0,1 0-1 0 0,-1 1 0 0 0,1-1 1 0 0,0 0-1 0 0,0 0 1 0 0,-1 0-1 0 0,1 0 1 0 0,-1-1-1 0 0,0 1 1 0 0,1 0-1 0 0,0 0 0 0 0,0 0 1 0 0,-1 0-1 0 0,1 0 1 0 0,-1-1-1 0 0,1 1 1 0 0,0 0-1 0 0,0 0 0 0 0,-1 0-4 0 0,1 0-6 0 0,-1 0-1 0 0,1-1 1 0 0,-1 1-1 0 0,1 0 0 0 0,0-1 1 0 0,-1 1-1 0 0,0 0 1 0 0,1 0-1 0 0,-1 0 1 0 0,1 0-1 0 0,-1 0 0 0 0,1 0 1 0 0,-1 0-1 0 0,1 0 7 0 0,-1 0-14 0 0,1 0-1 0 0,-1 0 0 0 0,0 0 1 0 0,1 0-1 0 0,0 0 1 0 0,-1 0-1 0 0,0 0 0 0 0,1-1 1 0 0,-1 1-1 0 0,1 0 1 0 0,0 0-1 0 0,-1 0 15 0 0,0 0-2 0 0,1 0 0 0 0,0 0 0 0 0,0 0 0 0 0,-1-1 0 0 0,1 1 0 0 0,-1 0 0 0 0,0 0 0 0 0,1 0 0 0 0,0 0 0 0 0,-1 0 0 0 0,1 0 0 0 0,-1 0 0 0 0,1 0 0 0 0,-1 0 0 0 0,1 0 0 0 0,0 0 2 0 0,-3 1-28 0 0,1-1 0 0 0,-1 1 0 0 0,1-1 0 0 0,-1 0 0 0 0,0 0 0 0 0,1 0 0 0 0,-1 0-1 0 0,1-1 1 0 0,-1 1 0 0 0,0 0 0 0 0,-2-2 28 0 0,5 2 3 0 0,0 0 0 0 0,0 0-1 0 0,-1 0 1 0 0,1-1 0 0 0,-1 1 0 0 0,1-1-1 0 0,0 1 1 0 0,0-1 0 0 0,-1 1 0 0 0,1 0-1 0 0,0 0 1 0 0,-1-1 0 0 0,1 1 0 0 0,0-1-1 0 0,-1 0-2 0 0,-2-4 4 0 0,3 5 1 0 0,0 0 1 0 0,0 0 0 0 0,0 0 0 0 0,0 0-1 0 0,0 0 1 0 0,-1 0 0 0 0,1 0-1 0 0,0 0 1 0 0,0 0 0 0 0,0-1 0 0 0,-1 1-1 0 0,1 0 1 0 0,0 0 0 0 0,0 0 0 0 0,0 0-1 0 0,0 0 1 0 0,0 0 0 0 0,0 0 0 0 0,0 0-1 0 0,-1 0 1 0 0,1 0 0 0 0,0 0 0 0 0,0 0-1 0 0,0 0 1 0 0,-1 0 0 0 0,1 1-1 0 0,0-1 1 0 0,0 0 0 0 0,0 0 0 0 0,-1 0-1 0 0,1 0 1 0 0,0 0-6 0 0,0 0 8 0 0,-1 0 0 0 0,0 0 0 0 0,0 1 0 0 0,1-1 0 0 0,-1 0 0 0 0,0 0-1 0 0,1 1 1 0 0,-2-1 0 0 0,1 0 0 0 0,1 0 0 0 0,-1 0 0 0 0,-1-1-8 0 0,2 1 7 0 0,-1 0-1 0 0,0 0 1 0 0,1 0-1 0 0,-1 0 1 0 0,0 0-1 0 0,0 0 1 0 0,0 1-1 0 0,0-1 1 0 0,0 0-1 0 0,1 0 1 0 0,-1 1-1 0 0,0-1-6 0 0,-1 1-1 0 0,0 0 0 0 0,1-1-1 0 0,-2 2 1 0 0,2-2-1 0 0,-1 1 1 0 0,0-1-1 0 0,-1 1 1 0 0,2-1-1 0 0,-3 1 2 0 0,4-1 0 0 0,-1 0 0 0 0,0 0 0 0 0,0 0 0 0 0,0 0 0 0 0,0 0 0 0 0,0 0 1 0 0,1 0-1 0 0,-1 0 0 0 0,0 0 0 0 0,0-1 0 0 0,0 1 0 0 0,0 0 0 0 0,1-1 0 0 0,-1 1 0 0 0,0 0 0 0 0,1 0 0 0 0,-1-1 0 0 0,0 0 0 0 0,0 1 0 0 0,1-1 0 0 0,-1 1 0 0 0,0-1 0 0 0,0 0 0 0 0,1 1 0 0 0,-1 0-1 0 0,0 0 1 0 0,1 0-1 0 0,-1 0 1 0 0,0 0-1 0 0,0-1 1 0 0,1 1-1 0 0,-1 0 1 0 0,0 0 0 0 0,0 0-1 0 0,1 0 1 0 0,-2 0 0 0 0,-6 0 99 0 0,-1-1-74 0 0,8 1-32 0 0,0 0 1 0 0,1 0 0 0 0,-1 0-1 0 0,0 0 1 0 0,1 0-1 0 0,-1 0 1 0 0,0 0-1 0 0,0-1 1 0 0,1 1-1 0 0,0 0 1 0 0,-1 0 0 0 0,0 0-1 0 0,0 0 1 0 0,1-1-1 0 0,-1 1 1 0 0,0-1-1 0 0,1 1 1 0 0,0-1-1 0 0,-1 1 7 0 0,-2-2 57 0 0,0-1 49 0 0,-11 29 361 0 0,4-8-258 0 0,-4 7 341 0 0,-2 9-550 0 0,5-8 70 0 0,-1 2 29 0 0,-2 0-99 0 0,9-15-2 0 0,-2 0 29 0 0,0 0 0 0 0,-1 0 1 0 0,0-1-1 0 0,-5 6-27 0 0,-8 6 33 0 0,-10 13-104 0 0,31-37 72 0 0,-13 13-43 0 0,2 1 1 0 0,-5 7 41 0 0,15-19-427 0 0,3-4 233 0 0,4-3 128 0 0,29-38-78 0 0,-21 28 222 0 0,7-6-78 0 0,4-4 89 0 0,-24 23-92 0 0,6-5 58 0 0,0 0 1 0 0,1-1 0 0 0,-1 2 0 0 0,5-3-56 0 0,-11 8 6 0 0,-1 1 0 0 0,0 0 0 0 0,0 0 0 0 0,0 0 0 0 0,1 0 0 0 0,-1 0 0 0 0,1-1 0 0 0,-1 1 0 0 0,1 0 0 0 0,-1 0 0 0 0,0 0 0 0 0,0 0 0 0 0,1-1 0 0 0,-1 1 0 0 0,1 0 0 0 0,-1 0 0 0 0,0 0 0 0 0,1 0 0 0 0,-1 0 1 0 0,1 1-1 0 0,-1-1-6 0 0,0 0 6 0 0,1 0 0 0 0,-1 0 1 0 0,0 1-1 0 0,0-1 0 0 0,0 0 1 0 0,0 0-1 0 0,0 0 1 0 0,0 0-1 0 0,0 0 0 0 0,0 1 1 0 0,0-1-1 0 0,0 0 0 0 0,0 0 1 0 0,0 1-1 0 0,0-1 0 0 0,0 0 1 0 0,1 1-1 0 0,-1-1 1 0 0,0 0-1 0 0,-1 0 0 0 0,1 0 1 0 0,0 0-1 0 0,0 1 0 0 0,0-1 1 0 0,0 0-1 0 0,0 0 1 0 0,0 1-1 0 0,0-1 0 0 0,0 0 1 0 0,0 0-1 0 0,0 0 0 0 0,0 0-6 0 0,-3 7 68 0 0,0 0 0 0 0,-1-2-1 0 0,-3 7-67 0 0,-2 2 49 0 0,-5 11-104 0 0,1 2 55 0 0,-2 3-50 0 0,8-17-87 0 0,2-4 71 0 0,-3 8 66 0 0,6-14-15 0 0,2 0 0 0 0,-1 0 0 0 0,0 1 0 0 0,1-1 0 0 0,-1 0 0 0 0,1 0 0 0 0,-1 3 15 0 0,1-6-17 0 0,0 1 0 0 0,0-1 0 0 0,0 0-1 0 0,0 1 1 0 0,0-1 0 0 0,0 0 0 0 0,0 0 0 0 0,0 0-1 0 0,0 0 1 0 0,0 1 0 0 0,0-1 0 0 0,1 0 0 0 0,-1 1 0 0 0,0-1-1 0 0,0 0 1 0 0,0 0 0 0 0,0 0 0 0 0,0 0 0 0 0,1 0 0 0 0,-1 0-1 0 0,0 1 1 0 0,0-1 0 0 0,0 0 0 0 0,0 0 0 0 0,0 0-1 0 0,0 1 1 0 0,1-1 0 0 0,-1 0 0 0 0,0 0 17 0 0,1 0-21 0 0,-1 0-1 0 0,0 0 1 0 0,1 0 0 0 0,-1 0-1 0 0,1 0 1 0 0,0 0 0 0 0,-1 0-1 0 0,0 0 1 0 0,0 0 0 0 0,1 0-1 0 0,0 0 1 0 0,-1 0 0 0 0,1-1-1 0 0,-1 1 22 0 0,2-1-65 0 0,1 0 0 0 0,-1 0 0 0 0,0-1-1 0 0,0 1 1 0 0,0-1 65 0 0,4-4-49 0 0,-1 1-1 0 0,0-1 0 0 0,0-1 1 0 0,0 1-1 0 0,1-4 50 0 0,-6 9 11 0 0,9-11 67 0 0,2-5-476 0 0,5-11 398 0 0,-19 30 195 0 0,1-1-189 0 0,1 0 0 0 0,0 0 0 0 0,0 0 0 0 0,-1 1 1 0 0,2-2-1 0 0,-3 2-6 0 0,-31 53-334 0 0,29-43 356 0 0,4-5 38 0 0,1-7-53 0 0,0 1 0 0 0,0-1 0 0 0,0 0 0 0 0,1 1 0 0 0,-1-1 0 0 0,0 0-1 0 0,0 0 1 0 0,0 1 0 0 0,0-1 0 0 0,0 0 0 0 0,0 0 0 0 0,0 0-1 0 0,0 0 1 0 0,0 0 0 0 0,0 0 0 0 0,0 0 0 0 0,1 0 0 0 0,-1 1-1 0 0,0-1 1 0 0,0 0 0 0 0,1 0 0 0 0,-1 0 0 0 0,0 0 0 0 0,0 0-1 0 0,0 1 1 0 0,0-1 0 0 0,0 0-7 0 0,1-1-6 0 0,0 1 0 0 0,-1 0 0 0 0,1-1 0 0 0,-1 1 0 0 0,0 0 0 0 0,1 0 0 0 0,-1 0 1 0 0,1-1-1 0 0,0 1 0 0 0,-1-1 0 0 0,0 1 0 0 0,0-1 0 0 0,1 1 0 0 0,-1 0 0 0 0,0-1 0 0 0,1 1 0 0 0,-1-1 6 0 0,2-2-42 0 0,12-12 317 0 0,-6 6-253 0 0,0 1 1 0 0,0-1-1 0 0,2-5-22 0 0,-7 8-56 0 0,-3 10-19 0 0,-6 8 104 0 0,4-8-71 0 0,0-1 0 0 0,1 1-1 0 0,0-2 1 0 0,0 2 0 0 0,1-1-1 0 0,-1 1 1 0 0,0-1-1 0 0,0 1 1 0 0,1 1 42 0 0,13-1 184 0 0,-13-4-188 0 0,1 0 0 0 0,-1 0 0 0 0,1 0-1 0 0,0 0 1 0 0,-1 0 0 0 0,0 0 0 0 0,0 0 0 0 0,1 0 0 0 0,0-1-1 0 0,-1 1 1 0 0,1 0 0 0 0,-1 0 0 0 0,0 0 0 0 0,1-1 0 0 0,-1 1-1 0 0,1 0 1 0 0,-1-1 0 0 0,0 1 0 0 0,0 0 4 0 0,10-8 30 0 0,0 1 424 0 0,0 1 127 0 0,-10 5-573 0 0,0 1 0 0 0,0 0 1 0 0,0 0-1 0 0,0 0 1 0 0,0 0-1 0 0,0 0 1 0 0,0 0-1 0 0,1 0 0 0 0,-1 0 1 0 0,0 0-1 0 0,0 0 1 0 0,0 0-1 0 0,0 0 1 0 0,0 0-1 0 0,0 0 0 0 0,0 0 1 0 0,0 0-1 0 0,0 0 1 0 0,1 0-1 0 0,-1 0 0 0 0,0 0 1 0 0,0 0-1 0 0,0 0 1 0 0,0 0-1 0 0,0 0 1 0 0,0 0-1 0 0,0 0 0 0 0,0 0 1 0 0,0 0-1 0 0,0 0 1 0 0,0 0-1 0 0,0 0 1 0 0,0 0-1 0 0,0 0 0 0 0,0 0 1 0 0,0 1-1 0 0,0-1 1 0 0,0 0-1 0 0,0 0 1 0 0,0 0-1 0 0,0 0 0 0 0,0 0 1 0 0,0 0-1 0 0,0 0 1 0 0,0 0-1 0 0,1 0 1 0 0,-1 0-1 0 0,0 0 0 0 0,0 0 1 0 0,0 0-1 0 0,0 0 1 0 0,0 0-1 0 0,0 0 0 0 0,0 0 1 0 0,0 0-1 0 0,0 0 1 0 0,0 0-1 0 0,0 1 1 0 0,0-1-1 0 0,0 0 0 0 0,0 0 1 0 0,-1 0-1 0 0,1 0 1 0 0,0 0-1 0 0,0 0 1 0 0,0 0-1 0 0,0 0 0 0 0,0 0-8 0 0,0 5 146 0 0,-1-1-189 0 0,0-1-1 0 0,1 0 0 0 0,-1-1 0 0 0,1 1 1 0 0,0 2 43 0 0,0-5-4 0 0,0 0 0 0 0,0 1 0 0 0,0-1 1 0 0,0 0-1 0 0,0 0 0 0 0,0 1 0 0 0,0-1 1 0 0,0 0-1 0 0,0 0 0 0 0,0 1 0 0 0,0-1 0 0 0,0 0 1 0 0,1 0-1 0 0,-1 0 0 0 0,0 0 0 0 0,0 0 1 0 0,0 0-1 0 0,0 0 0 0 0,0 0 0 0 0,1 1 0 0 0,-1-1 1 0 0,0 0-1 0 0,0 0 0 0 0,0 0 0 0 0,1 0 1 0 0,-1 0-1 0 0,0 1 4 0 0,6-1 11 0 0,-4 0-50 0 0,-2 0 1 0 0,2-1 0 0 0,-1 1 0 0 0,1-1 0 0 0,-2 1-1 0 0,2 0 1 0 0,-1-1 0 0 0,0 0 0 0 0,1 0 38 0 0,-2 1-8 0 0,1 0 0 0 0,-1 0 0 0 0,1 0 1 0 0,-1 0-1 0 0,0 0 0 0 0,0-1 0 0 0,1 1 0 0 0,-1 0 1 0 0,1 0-1 0 0,-1 0 0 0 0,1 0 0 0 0,-1 0 0 0 0,0 0 0 0 0,0 0 1 0 0,1 0 7 0 0,-1 0-31 0 0,1 0 1 0 0,-1 0-1 0 0,0 1 1 0 0,0-1-1 0 0,0 0 1 0 0,1-1-1 0 0,-1 1 1 0 0,1 0-1 0 0,-1 0 1 0 0,0 0-1 0 0,1 0 1 0 0,-1 0 0 0 0,0 0-1 0 0,0 0 1 0 0,0-1-1 0 0,1 1 1 0 0,-1 0-1 0 0,1 0 1 0 0,-1 0 30 0 0,0 0-9 0 0,0 0 1 0 0,0 0-1 0 0,0 0 0 0 0,0 0 1 0 0,0 0-1 0 0,0 0 1 0 0,0 0-1 0 0,0 0 1 0 0,0 0-1 0 0,0 0 0 0 0,0 0 1 0 0,-1 0-1 0 0,1 1 1 0 0,0-1-1 0 0,0 0 0 0 0,0 0 1 0 0,1 0-1 0 0,-1 0 1 0 0,0 0-1 0 0,0 0 1 0 0,0 0-1 0 0,0 0 0 0 0,0 1 1 0 0,0-1-1 0 0,0 0 1 0 0,0 0-1 0 0,0 0 0 0 0,0 0 1 0 0,0 0-1 0 0,0 0 1 0 0,0 0-1 0 0,0 0 0 0 0,0 0 1 0 0,0 0-1 0 0,0 0 1 0 0,0 0-1 0 0,1 0 1 0 0,-1 0-1 0 0,0 0 0 0 0,0 0 1 0 0,0 0-1 0 0,0 0 1 0 0,0 0-1 0 0,0 0 0 0 0,0 0 1 0 0,0 0-1 0 0,0 0 9 0 0,0 0-16 0 0,0 0 0 0 0,0 0 0 0 0,0 0 1 0 0,1 0-1 0 0,-1 0 0 0 0,0 0 0 0 0,0 0 0 0 0,1 0 0 0 0,-1 0 0 0 0,0 0 0 0 0,0 0 0 0 0,0 0 0 0 0,0 0 0 0 0,0 0 0 0 0,0-1 0 0 0,0 1 0 0 0,0 0 0 0 0,1 0 0 0 0,-1 0 0 0 0,0-1 0 0 0,0 1 1 0 0,0 0-1 0 0,0 0 0 0 0,0 0 0 0 0,0 0 0 0 0,1 0 0 0 0,-1 0 0 0 0,0 0 0 0 0,0-1 0 0 0,0 1 0 0 0,0 0 0 0 0,0 0 0 0 0,0-1 0 0 0,0 1 0 0 0,0 0 16 0 0,4-22-96 0 0,-3 19 88 0 0,-1 1 0 0 0,0-1 0 0 0,1 0 0 0 0,-2 0 0 0 0,1 1 0 0 0,0-1 0 0 0,-1-2 8 0 0,1 4 20 0 0,-1 0-1 0 0,0 0 1 0 0,0-1 0 0 0,1 2-1 0 0,-1-2 1 0 0,0 1 0 0 0,0 0-1 0 0,0 0 1 0 0,0 0 0 0 0,1 0-1 0 0,-2 0 1 0 0,1 1-1 0 0,0-2 1 0 0,-1 1 0 0 0,2 1-1 0 0,-2 0 1 0 0,1-1 0 0 0,0 0-1 0 0,0 1 1 0 0,-1 0-1 0 0,1-1 1 0 0,-1 1 0 0 0,1 0-1 0 0,-1-1 1 0 0,1 1 0 0 0,0 0-1 0 0,-1 0 1 0 0,1 0-1 0 0,0 0 1 0 0,-1 1 0 0 0,1-1-1 0 0,-1 1-19 0 0,1-1 23 0 0,0 0-1 0 0,1 0 0 0 0,0 1 1 0 0,-1-1-1 0 0,1 1 0 0 0,-1-1 1 0 0,0 1-1 0 0,1-1 0 0 0,0 1 1 0 0,0 0-1 0 0,-1-1 0 0 0,1 0 0 0 0,-1 1 1 0 0,1 0-1 0 0,0 0 0 0 0,0-1 1 0 0,0 1-23 0 0,-3 12 441 0 0,3-11-420 0 0,-1-1 1 0 0,1 0 0 0 0,0 1 0 0 0,0-1-1 0 0,0 1 1 0 0,0 0 0 0 0,0-1 0 0 0,0 1-1 0 0,1-1 1 0 0,-1 1 0 0 0,0-1 0 0 0,1 1-1 0 0,-1-1 1 0 0,1 1 0 0 0,0-1 0 0 0,-1 0-1 0 0,1 1 1 0 0,0-1 0 0 0,0 1-22 0 0,6 6-31 0 0,-7-7 35 0 0,0 0-1 0 0,1 0 0 0 0,-1-1 0 0 0,1 1 0 0 0,0 0 1 0 0,-1 0-1 0 0,0-1 0 0 0,1 1 0 0 0,0 0 0 0 0,0-1 1 0 0,-1 0-1 0 0,1 1 0 0 0,0 0 0 0 0,-1-1 0 0 0,1 1 1 0 0,0-1-1 0 0,0 0 0 0 0,0 0 0 0 0,0 1 0 0 0,0-1-3 0 0,9 4-113 0 0,-9-4 76 0 0,0 0 0 0 0,0 1 0 0 0,0 0 0 0 0,0-1 0 0 0,0 1 0 0 0,1-1 0 0 0,-1 0 0 0 0,0 0 0 0 0,1 0 37 0 0,-2 0-22 0 0,1 0 1 0 0,-1 0-1 0 0,0 0 1 0 0,1 0-1 0 0,-1 0 1 0 0,1 0-1 0 0,0 0 0 0 0,-1 0 1 0 0,0 0-1 0 0,0 0 1 0 0,1 1-1 0 0,0-1 1 0 0,-1 0-1 0 0,1 0 1 0 0,-1 1-1 0 0,0-1 1 0 0,0 0-1 0 0,1 1 1 0 0,-1-1-1 0 0,1 0 1 0 0,-1 0-1 0 0,0 0 1 0 0,0 1-1 0 0,0-1 1 0 0,1 1-1 0 0,-1-1 1 0 0,0 0-1 0 0,1 0 1 0 0,-1 1 21 0 0,1 1-38 0 0,-1-1-1 0 0,0 1 1 0 0,0-2 0 0 0,0 2 0 0 0,0-1 0 0 0,0 1 0 0 0,0-1-1 0 0,0 1 39 0 0,-1 5 41 0 0,2-7-72 0 0,-1 0-1 0 0,0 0 1 0 0,0 0 0 0 0,0 0-1 0 0,0 0 1 0 0,0 0-1 0 0,0 0 1 0 0,0 0-1 0 0,0 0 1 0 0,0 0 0 0 0,1 0-1 0 0,-1 0 1 0 0,0 0-1 0 0,0 1 1 0 0,1-1-1 0 0,-1 0 1 0 0,0 0 0 0 0,0 0-1 0 0,0 0 1 0 0,0 0-1 0 0,0 0 1 0 0,0 0-1 0 0,1 0 1 0 0,-1 0-1 0 0,0 0 1 0 0,0-1 0 0 0,1 1-1 0 0,-1 0 1 0 0,0 0-1 0 0,0 0 1 0 0,0 0-1 0 0,1 0 1 0 0,-1 0 0 0 0,0 0-1 0 0,0 0 32 0 0,0 0-12 0 0,0 0 0 0 0,0 0 0 0 0,0-1 0 0 0,1 1 0 0 0,-1 0 0 0 0,0-1 0 0 0,0 1 0 0 0,1 0 0 0 0,-1 0 0 0 0,1 0 0 0 0,-1 0 0 0 0,0 0 0 0 0,0 0 0 0 0,0 0 0 0 0,0 0 0 0 0,1 0 0 0 0,-1 0 0 0 0,1 0 12 0 0,2 2 327 0 0,-2-1-214 0 0,-1-1-122 0 0,0 0 0 0 0,0 0-1 0 0,0 0 1 0 0,0 0 0 0 0,1 1 0 0 0,-1-1-1 0 0,0 0 1 0 0,0 0 0 0 0,0 0 0 0 0,0 0 0 0 0,0 0-1 0 0,1 0 1 0 0,-1 0 0 0 0,0 1 0 0 0,0-1-1 0 0,0 0 1 0 0,0 0 0 0 0,0 0 0 0 0,0 0-1 0 0,0 0 1 0 0,0 0 0 0 0,0 0 0 0 0,0 0-1 0 0,1 0 1 0 0,-1 0 0 0 0,0 0 0 0 0,0 0-1 0 0,0 0 1 0 0,0 0 0 0 0,1 0 9 0 0,-1-4-664 0 0,0 4 665 0 0,0 0 0 0 0,0-1-1 0 0,0 1 1 0 0,0 0-1 0 0,0 0 1 0 0,0 0-1 0 0,0 0 1 0 0,0-1 0 0 0,0 1-1 0 0,0 0 1 0 0,-1-1-1 0 0,1 1 1 0 0,0 0-1 0 0,0 0 1 0 0,0-1 0 0 0,-1 1-1 0 0,1 0 1 0 0,0 0-1 0 0,0 0 1 0 0,0 0-1 0 0,0 0 1 0 0,0 0 0 0 0,0 0-1 0 0,-1-1 1 0 0,1 1-1 0 0,0 0 1 0 0,-1 0-1 0 0,1 0 1 0 0,0 0 0 0 0,-1 0-1 0 0,1 0 1 0 0,0 0-1 0 0,0 0 1 0 0,0 0-1 0 0,0 0 1 0 0,-1 0-1 0 0,0-1 19 0 0,0 0 1 0 0,1 1-1 0 0,-1-1 0 0 0,0 0 1 0 0,1 1-1 0 0,0-1 1 0 0,-1 0-1 0 0,0 0 0 0 0,0 1 1 0 0,1-1-1 0 0,0 0 1 0 0,0 1-1 0 0,-1-2 0 0 0,1 1 1 0 0,-1 0-20 0 0,1-1 28 0 0,0-1 0 0 0,-1 1 0 0 0,1-1 0 0 0,0 1 0 0 0,-1-1 0 0 0,0 1 0 0 0,1 0 0 0 0,-1 0 1 0 0,0 0-29 0 0,-2-5 210 0 0,-1 1-1 0 0,-1-2-209 0 0,-4-5 112 0 0,6 9 19 0 0,0 0-1 0 0,0 1 1 0 0,0-1 0 0 0,0 1-1 0 0,-1 0 1 0 0,1 0 0 0 0,-1 0-1 0 0,0 1 1 0 0,0-1 0 0 0,-4-1-131 0 0,5 3 58 0 0,1 0 1 0 0,-1 0 0 0 0,0 0-1 0 0,0 1 1 0 0,0-1-1 0 0,0 0 1 0 0,1 1 0 0 0,-1 0-1 0 0,0 0 1 0 0,0 0-1 0 0,0 0 1 0 0,0 0 0 0 0,0 1-1 0 0,0 0 1 0 0,0-1-1 0 0,-2 2-58 0 0,-6 1 46 0 0,7-2-1 0 0,0 1 0 0 0,1-2 0 0 0,0 2 0 0 0,-1-1-1 0 0,1 1 1 0 0,-2 1-45 0 0,-11 5 185 0 0,12-5-130 0 0,0-2 0 0 0,0 1 0 0 0,0 0 1 0 0,-1 1-56 0 0,-40 34-189 0 0,22-17 241 0 0,1 2-1 0 0,-2 3-51 0 0,13-13 31 0 0,-30 33-4 0 0,3-3 34 0 0,26-28-138 0 0,1 1 0 0 0,0-1 0 0 0,0 2 77 0 0,7-7 25 0 0,3-8-30 0 0,1 1 0 0 0,-1-1 0 0 0,0 1 0 0 0,1-1 1 0 0,-1 0-1 0 0,0 1 0 0 0,0 0 5 0 0,5-13-1164 0 0,5-5 1009 0 0,39-54-257 0 0,-18 26 329 0 0,-25 36 72 0 0,4-5-58 0 0,-1 1-1 0 0,3 0 0 0 0,3-5 70 0 0,-10 12 98 0 0,-4 4 85 0 0,-2 4 11 0 0,-28 36 183 0 0,-13 16 85 0 0,11-14-505 0 0,-12 24-6 0 0,15-20 93 0 0,-15 19 42 0 0,43-62-116 0 0,-1 0-1 0 0,1 0 0 0 0,0-1 1 0 0,0 2-1 0 0,-1-1 0 0 0,2 0 1 0 0,-1-1-1 0 0,0 1 0 0 0,0 3 31 0 0,5-10-292 0 0,-1 0 303 0 0,1-1-1 0 0,-1 1 0 0 0,1-1 1 0 0,0 1-1 0 0,2-2-10 0 0,3-3-60 0 0,-1-1 0 0 0,0 0 0 0 0,3-8 60 0 0,13-15-120 0 0,23-26 205 0 0,9-6-85 0 0,-56 65 1 0 0,1 0 18 0 0,0 0 0 0 0,0 0 0 0 0,1 0 0 0 0,-2 0 0 0 0,1 0 0 0 0,1 0-19 0 0,-2 1 2 0 0,0 0-1 0 0,0 0 1 0 0,0 0 0 0 0,0 0-1 0 0,0 0 1 0 0,0 0 0 0 0,0 0-1 0 0,0 0 1 0 0,0 0 0 0 0,0 0-1 0 0,0 0 1 0 0,0 0-1 0 0,0 0 1 0 0,0 0 0 0 0,0 0-1 0 0,0 0 1 0 0,0 0 0 0 0,0 0-1 0 0,0 0 1 0 0,0 0 0 0 0,0 0-1 0 0,0 0 1 0 0,0 0-1 0 0,0 0 1 0 0,0 0 0 0 0,0 0-1 0 0,0 0 1 0 0,0 0 0 0 0,0 0-1 0 0,0 0 1 0 0,0 0 0 0 0,0 0-1 0 0,0 0 1 0 0,0 0-1 0 0,0 0 1 0 0,1 0 0 0 0,-1 0-1 0 0,0 0 1 0 0,0 0 0 0 0,0 0-1 0 0,0 0 1 0 0,0 0 0 0 0,0 0-1 0 0,0 0 1 0 0,0 0-1 0 0,0 0 1 0 0,0 0 0 0 0,0 0-1 0 0,0 0 1 0 0,0 0 0 0 0,0 0-1 0 0,0 0 1 0 0,0 0 0 0 0,0 0-1 0 0,0 0 1 0 0,0 0-1 0 0,0 0 1 0 0,0 0 0 0 0,0 0-1 0 0,0 0-1 0 0,-1 3 105 0 0,-4 3-5 0 0,-19 23-31 0 0,2 1-1 0 0,-4 7-68 0 0,-21 40 56 0 0,20-32-78 0 0,19-31-128 0 0,3-7 131 0 0,0 1-1 0 0,1-1 1 0 0,0 0-1 0 0,1 1 1 0 0,-2 4 19 0 0,5-11-506 0 0,0-2 165 0 0,5-4 28 0 0,3-7 258 0 0,22-36-437 0 0,22-24 492 0 0,-31 41 29 0 0,5-1-183 0 0,22-23 154 0 0,-25 31-122 0 0,-4 2 147 0 0,-18 21-54 0 0,-2 2-44 0 0,-2 3 71 0 0,-1 5-6 0 0,-1 0-1 0 0,0-2 1 0 0,-1 2-1 0 0,-2 2 9 0 0,-10 14 133 0 0,-17 30 228 0 0,-29 46-451 0 0,36-57-39 0 0,38-64-738 0 0,-4 8 809 0 0,12-22 48 0 0,3 2-1 0 0,0 0 0 0 0,1 1 1 0 0,2 1-1 0 0,13-10 11 0 0,-23 22-58 0 0,-8 11 182 0 0,-1 0-1 0 0,1 1-123 0 0,-6 6 4 0 0,0 0-1 0 0,0 0 0 0 0,0 0 1 0 0,0 0-1 0 0,0 0 0 0 0,0 0 0 0 0,0 0 1 0 0,0-1-1 0 0,0 1 0 0 0,0 0 1 0 0,0 0-1 0 0,0 0 0 0 0,0 0 1 0 0,0 0-1 0 0,0 0 0 0 0,0 0 1 0 0,0 0-1 0 0,0 0 0 0 0,0 0 1 0 0,0 0-1 0 0,1 0 0 0 0,-1 0 0 0 0,0 0 1 0 0,0 0-1 0 0,0 0 0 0 0,0 0 1 0 0,0 0-1 0 0,0 0 0 0 0,0 0 1 0 0,0 0-1 0 0,0 0 0 0 0,0 0 1 0 0,0 0-1 0 0,0 0 0 0 0,1 0 0 0 0,-1 0 1 0 0,0 0-1 0 0,0 0 0 0 0,0 0 1 0 0,0 0-1 0 0,0 0 0 0 0,0 0 1 0 0,0 0-1 0 0,0 0 0 0 0,0 0 1 0 0,0 0-1 0 0,0 0 0 0 0,0 0 0 0 0,0 0 1 0 0,0 0-1 0 0,0 0 0 0 0,0 0 1 0 0,0 0-1 0 0,0 0 0 0 0,0 0 1 0 0,0 0-4 0 0,0 5 138 0 0,-3 5-15 0 0,-1-2-42 0 0,0-1 0 0 0,-1-1 0 0 0,0 2 0 0 0,0-2 0 0 0,-3 4-81 0 0,-7 9 21 0 0,-67 102-53 0 0,81-119 28 0 0,1-1 0 0 0,-1 0 0 0 0,0 0 0 0 0,0 0 0 0 0,1 1 1 0 0,-2-2-1 0 0,2 1 0 0 0,-2 0 4 0 0,2-3-361 0 0,2-4 231 0 0,13-23 5 0 0,9-11 125 0 0,-18 29 23 0 0,1 1-1 0 0,1 0 1 0 0,0 0 0 0 0,1 1-1 0 0,3-2-22 0 0,29-30-67 0 0,-37 36 119 0 0,-3 4-71 0 0,-2 3 6 0 0,-1 1 20 0 0,-19 27 434 0 0,-16 23-430 0 0,30-43 135 0 0,0 0 0 0 0,-1 5-146 0 0,3-6-3 0 0,0-1-1 0 0,-1 1 0 0 0,0-1 1 0 0,-1 1 3 0 0,2-3-41 0 0,3-3-280 0 0,5-8 117 0 0,20-35 203 0 0,3 0-1 0 0,1 2 1 0 0,16-16 1 0 0,-28 36 155 0 0,-25 25-181 0 0,-43 64 492 0 0,44-60-333 0 0,2 2 0 0 0,-2 1-133 0 0,-6 10 166 0 0,-53 75-77 0 0,67-97-129 0 0,-1 0-70 0 0,1 0 0 0 0,-1 0-1 0 0,1 0 1 0 0,-1-1-1 0 0,0 3 111 0 0,1-5-400 0 0,1-2-17 0 0,1-1-202 0 0,22-42-214 0 0,24-46 896 0 0,-36 76-38 0 0,-8 13-17 0 0,-1-1-1 0 0,1 0 1 0 0,-1 0-1 0 0,0 0 0 0 0,0 0 1 0 0,0 0-8 0 0,-2 4 1 0 0,0 0 0 0 0,0 0 0 0 0,0 0 1 0 0,0 0-1 0 0,0 0 0 0 0,0 0 0 0 0,0 0 0 0 0,0 0 1 0 0,0 0-1 0 0,0 0 0 0 0,0 0 0 0 0,0-1 1 0 0,0 1-1 0 0,0 0 0 0 0,0 0 0 0 0,0 0 0 0 0,0 0 1 0 0,0 0-1 0 0,0 0 0 0 0,0 0 0 0 0,0 0 0 0 0,0 0 1 0 0,0 0-1 0 0,0 0 0 0 0,0 0 0 0 0,0 0 0 0 0,0 0 1 0 0,0 0-1 0 0,0 0 0 0 0,0 0 0 0 0,0 0 1 0 0,0 0-1 0 0,0-1 0 0 0,0 1 0 0 0,0 0 0 0 0,0 0 1 0 0,0 0-1 0 0,0 0 0 0 0,0 0 0 0 0,0 0 0 0 0,0 0 1 0 0,0 0-1 0 0,0 0 0 0 0,0 0 0 0 0,0 0 1 0 0,-1 0-1 0 0,1 0 0 0 0,0 0 0 0 0,0 0 0 0 0,0 0 1 0 0,0 0-1 0 0,0 0 0 0 0,0 0 0 0 0,0 0 0 0 0,0 0 1 0 0,0 0-1 0 0,0 0-1 0 0,-4 2 158 0 0,-2 2 136 0 0,-25 26 312 0 0,23-22-537 0 0,0 0-1 0 0,-2 3-68 0 0,2-1 47 0 0,-7 5-47 0 0,1-3 128 0 0,0-1 1 0 0,0-1 0 0 0,-1 1-1 0 0,-4 0-128 0 0,-11 4-25 0 0,-29 12 25 0 0,35-17 44 0 0,6-2 86 0 0,1-2 1 0 0,-1 1-1 0 0,-13 1-130 0 0,16-5 67 0 0,1-1 0 0 0,-1 0 1 0 0,0-1-1 0 0,0-1 0 0 0,-5 0-67 0 0,0-1 28 0 0,0 1 1 0 0,0 1-1 0 0,0 2 0 0 0,-16 2-28 0 0,18 0 213 0 0,-10 6-70 0 0,27-11-105 0 0,0 0 0 0 0,0 1 0 0 0,1 0-1 0 0,0-1 1 0 0,-1 0 0 0 0,0 1 0 0 0,1-1-1 0 0,-1 1 1 0 0,0 0-38 0 0,1-1 6 0 0,0 0 0 0 0,0 0 0 0 0,0 0 1 0 0,0 0-1 0 0,0 0 0 0 0,0 0 0 0 0,0 0 0 0 0,-1 0 0 0 0,1 0 0 0 0,0 0 0 0 0,0 0 0 0 0,0 0 0 0 0,0 0 0 0 0,0 1 0 0 0,0-1 0 0 0,0 0 0 0 0,0 0 1 0 0,0 0-1 0 0,0 0 0 0 0,0 0 0 0 0,0 0 0 0 0,0 0 0 0 0,0 0 0 0 0,0 0 0 0 0,0 1 0 0 0,0-1 0 0 0,0 0 0 0 0,0 0 0 0 0,0 0 0 0 0,0 0 1 0 0,0 0-1 0 0,0 0 0 0 0,1 0 0 0 0,-1 0 0 0 0,0 0 0 0 0,0 1-6 0 0,4-1 58 0 0,14-3 212 0 0,-11 1-270 0 0,0 1 0 0 0,1-1 0 0 0,-1 1 0 0 0,0-1 0 0 0,21-8-21 0 0,-1 3-1 0 0,1 0 0 0 0,13 0 22 0 0,-31 6-105 0 0,-8 1 53 0 0,1-1 1 0 0,-1 1-1 0 0,0 0 1 0 0,1 0 0 0 0,0 0 51 0 0,-2 0-26 0 0,1 0 1 0 0,-2 0-1 0 0,2 1 1 0 0,-1-1-1 0 0,-1 1 1 0 0,1-1-1 0 0,0 0 1 0 0,0 0-1 0 0,0 1 1 0 0,0 0 0 0 0,-1-1-1 0 0,1 0 1 0 0,1 1-1 0 0,-2 1 26 0 0,0-2-9 0 0,1 0 0 0 0,-1 0 0 0 0,0 1 0 0 0,0-1 1 0 0,0 1-1 0 0,0-1 0 0 0,0 0 0 0 0,0 1 0 0 0,0-1 0 0 0,0 1 0 0 0,0-1 0 0 0,0 1 0 0 0,0-1 0 0 0,0 0 1 0 0,-1 0-1 0 0,1 1 0 0 0,0-1 0 0 0,0 1 0 0 0,0-1 0 0 0,0 1 0 0 0,0-1 0 0 0,0 0 0 0 0,-1 0 0 0 0,1 0 0 0 0,0 1 1 0 0,-1-1 8 0 0,-6 9-190 0 0,4-6 159 0 0,0 0 0 0 0,-1-1 0 0 0,1 0-1 0 0,-1 0 1 0 0,-2 2 31 0 0,-7 3 22 0 0,4-1-26 0 0,3-2 56 0 0,0 0 0 0 0,0-1 0 0 0,-1 1 0 0 0,-4 1-52 0 0,-10 2-31 0 0,-32 12 144 0 0,0-2 0 0 0,-7-2-113 0 0,42-11-52 0 0,-23 4 135 0 0,-33 3-83 0 0,59-9 94 0 0,1 1-1 0 0,-7 2-93 0 0,-16 3 418 0 0,30-5-109 0 0,6-2-34 0 0,4 0-19 0 0,4 0-125 0 0,-1 0-1 0 0,1 0 0 0 0,-1-1 1 0 0,1-1-1 0 0,0 0 0 0 0,-1 0 1 0 0,2 0-131 0 0,-7 1 6 0 0,17-2 147 0 0,-1 1 0 0 0,8 1-153 0 0,9-1 52 0 0,-9 1-26 0 0,-4-1-154 0 0,1 0 0 0 0,-1-2 0 0 0,4-1 128 0 0,-8 0-373 0 0,0-1-1 0 0,3-2 374 0 0,-7 3-335 0 0,-8 3 149 0 0,-1-1 1 0 0,0 1-1 0 0,1-1 1 0 0,-1 0-1 0 0,2-1 186 0 0,-5 2-109 0 0,5-3-137 0 0,-4 3 98 0 0,-3 0-65 0 0,-9 3 312 0 0,3 1 0 0 0,-19 0 37 0 0,7 0 129 0 0,0 1 0 0 0,1 0 0 0 0,-14 6-265 0 0,-72 35 144 0 0,97-42-133 0 0,-1 1 1 0 0,2 0 0 0 0,-1 0 0 0 0,0 2 0 0 0,1-2 0 0 0,0 2-1 0 0,0-1 1 0 0,-5 6-12 0 0,11-11 7 0 0,0 0-1 0 0,0 0 1 0 0,0 0 0 0 0,0 0-1 0 0,0 1 1 0 0,0-1-1 0 0,-1 0 1 0 0,1 0 0 0 0,0 0-1 0 0,0 0 1 0 0,0 0-1 0 0,0 0 1 0 0,0 0 0 0 0,0 0-1 0 0,0 0 1 0 0,0 0-1 0 0,0 1 1 0 0,0-1 0 0 0,0 0-1 0 0,0 0 1 0 0,0 0-1 0 0,0 0 1 0 0,0 0-1 0 0,0 0 1 0 0,0 0 0 0 0,0 1-1 0 0,0-1 1 0 0,0 0-1 0 0,0 0 1 0 0,0 0 0 0 0,0 0-1 0 0,0 0 1 0 0,0 0-1 0 0,0 0 1 0 0,0 0 0 0 0,0 0-1 0 0,0 0 1 0 0,0 0-1 0 0,0 0 1 0 0,0 0 0 0 0,0 0-1 0 0,0 0 1 0 0,0 0-1 0 0,1 0 1 0 0,-1 0-1 0 0,0 0 1 0 0,0 0 0 0 0,0 1-1 0 0,0-1 1 0 0,0 0-1 0 0,0 0 1 0 0,0 0 0 0 0,0 0-1 0 0,0 0 1 0 0,1 0-1 0 0,-1 0-6 0 0,7 0 212 0 0,9-3 39 0 0,17-6-15 0 0,-14 3-269 0 0,5 0 33 0 0,-5 2-6 0 0,-5 1 53 0 0,1 1 0 0 0,8-1-47 0 0,-2 1 39 0 0,-12 0-228 0 0,0 1 0 0 0,-1 1 0 0 0,7 0 189 0 0,-11 0-96 0 0,-1 1-126 0 0,-3-1 201 0 0,0 0 1 0 0,0 0-1 0 0,0 0 0 0 0,0 0 0 0 0,0 0 0 0 0,0 0 0 0 0,0 0 0 0 0,0 0 1 0 0,0 0-1 0 0,0 0 0 0 0,0 0 0 0 0,0 0 0 0 0,0 0 0 0 0,0 0 1 0 0,0 0-1 0 0,0 0 0 0 0,0 0 0 0 0,0 0 0 0 0,0 0 0 0 0,0 0 21 0 0,-1 0-116 0 0,-1 0 0 0 0,2 0 0 0 0,-2 0 0 0 0,1 0 0 0 0,-1 0 0 0 0,0 1 116 0 0,-1 0-131 0 0,-74 9 407 0 0,65-8-141 0 0,-2 0 94 0 0,0 0 0 0 0,-8 3-229 0 0,-23 11-159 0 0,43-16 896 0 0,7-3-395 0 0,9-1-184 0 0,5-3-79 0 0,-15 5-43 0 0,-1 1 1 0 0,1-1-1 0 0,0 2 0 0 0,0-2 0 0 0,0 2 0 0 0,-1-1 0 0 0,2 0 0 0 0,-2 1 0 0 0,1 0 1 0 0,0 0-37 0 0,2 0 11 0 0,0 0 1 0 0,0-1-1 0 0,-1 1 0 0 0,1-1 1 0 0,-1 0-1 0 0,0 0 1 0 0,3-1-12 0 0,18-4-94 0 0,-16 4 72 0 0,-8 1-11 0 0,1 0 0 0 0,-1 1 0 0 0,0-1 0 0 0,1 1 0 0 0,-1 0 0 0 0,1 0 0 0 0,-1 0 0 0 0,1 0 0 0 0,0 0 0 0 0,-1 0 0 0 0,1 1 33 0 0,1 1 40 0 0,5 0-191 0 0,-9-2 131 0 0,0 0 0 0 0,0 0-1 0 0,0 0 1 0 0,0 0 0 0 0,0 0 0 0 0,1 0 0 0 0,-1 0 0 0 0,0 1 0 0 0,1-1 0 0 0,-1 0 0 0 0,0 0 0 0 0,0 1 0 0 0,1-1-1 0 0,-1 0 1 0 0,0 0 0 0 0,0 1 0 0 0,0-1 0 0 0,0 0 0 0 0,0 0 0 0 0,0 0 0 0 0,0 0 0 0 0,0 1 0 0 0,0-1-1 0 0,0 0 1 0 0,0 1 20 0 0,0-1-22 0 0,0 0 0 0 0,0 1-1 0 0,0-1 1 0 0,0 0 0 0 0,0 0-1 0 0,0 0 1 0 0,0 0 0 0 0,0 0-1 0 0,0 0 1 0 0,-1 0 0 0 0,1 1-1 0 0,0-1 1 0 0,0 0 0 0 0,-1 0-1 0 0,1 0 1 0 0,0 0 0 0 0,-1 0-1 0 0,1 1 1 0 0,0-1 0 0 0,0 0-1 0 0,0 0 1 0 0,0 0 0 0 0,0 0-1 0 0,-1 0 1 0 0,1 0 0 0 0,0 0-1 0 0,-1 0 1 0 0,1 0 0 0 0,0 0-1 0 0,0 0 23 0 0,-8-1-437 0 0,2 1 348 0 0,-2 0 0 0 0,1 0 0 0 0,-1 1 89 0 0,-6 0 23 0 0,-18 1 281 0 0,-29 6-304 0 0,57-8 20 0 0,-1 0 0 0 0,2 1 0 0 0,-1 1 0 0 0,0-2 0 0 0,0 2 0 0 0,0-1 0 0 0,1 1-1 0 0,-1 0 1 0 0,0 0 0 0 0,-2 2-20 0 0,4-2 140 0 0,1-2-122 0 0,1 0-1 0 0,-1 0 0 0 0,1 0 0 0 0,0 0 1 0 0,0 0-1 0 0,0 0 0 0 0,0 1 0 0 0,0-1 1 0 0,-1 0-1 0 0,1 0 0 0 0,0 0 0 0 0,-1 1 1 0 0,1-1-1 0 0,0 0 0 0 0,0 1 0 0 0,-1-1 1 0 0,1 0-1 0 0,0 0 0 0 0,0 0 0 0 0,0 0 1 0 0,0 0-1 0 0,0 1 0 0 0,0-1 0 0 0,0 1 1 0 0,0-1-1 0 0,0 0 0 0 0,0 1 0 0 0,0-1 1 0 0,0 0-1 0 0,0 0 0 0 0,0 0 0 0 0,0 1-17 0 0,14-3 518 0 0,-9 3-494 0 0,0-2 0 0 0,0 1 0 0 0,1-1 1 0 0,-1 0-1 0 0,0 0 0 0 0,0 0 0 0 0,3-2-24 0 0,13-2 48 0 0,16-3 18 0 0,-13 2-460 0 0,3 1 394 0 0,-5-1-675 0 0,-15 3 181 0 0,-6 1-25 0 0,-5 3 259 0 0,-8 1 77 0 0,8-2 139 0 0,0 1 0 0 0,0 0 0 0 0,0 0 0 0 0,0 0 0 0 0,0 0 0 0 0,0 1 0 0 0,0 0 44 0 0,-18 9 32 0 0,-26 17 7 0 0,48-28-42 0 0,0 0 1 0 0,0 0 0 0 0,0 0 0 0 0,0 0 0 0 0,-1 0 0 0 0,1 0 0 0 0,-1 0 0 0 0,1 0 0 0 0,0 0 0 0 0,0 0-1 0 0,0 0 1 0 0,0 1 0 0 0,-1-1 0 0 0,1 0 0 0 0,0-1 0 0 0,-1 1 0 0 0,1 0 0 0 0,-1 0 2 0 0,1 0 8 0 0,0 0 1 0 0,0 0-1 0 0,0 0 1 0 0,0 0-1 0 0,0 0 1 0 0,0 0 0 0 0,0 0-1 0 0,0 0 1 0 0,0 0-1 0 0,0 0 1 0 0,0 0-1 0 0,0 0 1 0 0,0 0-1 0 0,0-1 1 0 0,0 1-1 0 0,0 0 1 0 0,0 0 0 0 0,0 0-1 0 0,0 0 1 0 0,0-1-1 0 0,0 1 1 0 0,0 0-1 0 0,0 0 1 0 0,0 0-1 0 0,0 0 1 0 0,0 0-1 0 0,0-1-8 0 0,0 1 39 0 0,0-1-1 0 0,0 0 1 0 0,0 0-1 0 0,0 1 1 0 0,1-1-1 0 0,-1 0 1 0 0,1 1-1 0 0,-1-1 1 0 0,1 1-1 0 0,-1-1 1 0 0,0 0-1 0 0,1 1-38 0 0,0-1 7 0 0,-1 1 0 0 0,0 0 1 0 0,1-1-1 0 0,-1 1 0 0 0,1 0 0 0 0,0-1 0 0 0,-1 1 0 0 0,0 0 0 0 0,1 0 0 0 0,-1 0 0 0 0,1 0 0 0 0,0 0 0 0 0,-1 0 0 0 0,0 0 0 0 0,1 0-7 0 0,0 0 35 0 0,0 0 0 0 0,0 0 1 0 0,0 0-1 0 0,-1 0 0 0 0,1-1 0 0 0,1 1 0 0 0,-2-1 0 0 0,2 1-35 0 0,0-1 82 0 0,0 0 0 0 0,0 0 0 0 0,0 1-1 0 0,0-1 1 0 0,0 1 0 0 0,2-1-82 0 0,15-1 128 0 0,-13 1-86 0 0,0 1-1 0 0,0-1 1 0 0,-1 0-1 0 0,1 0 1 0 0,-1-1-1 0 0,0 0 1 0 0,2 0-42 0 0,35-18 8 0 0,-20 12 26 0 0,-1-3 0 0 0,1-1-34 0 0,-14 6-125 0 0,1 0 1 0 0,0-1-1 0 0,4-6 125 0 0,-3 4-281 0 0,10-8 281 0 0,64-39-219 0 0,-45 36-52 0 0,-35 19 346 0 0,-8 3-10 0 0,2-2-47 0 0,0 1 0 0 0,0 0 0 0 0,0 0 0 0 0,0 0 0 0 0,-1 0 0 0 0,1 1-1 0 0,0-1 1 0 0,0 1 0 0 0,0 0-18 0 0,-7 4 52 0 0,-17 11 449 0 0,-20 18-501 0 0,32-24 6 0 0,9-8-16 0 0,1 0-1 0 0,-1 1 1 0 0,1 0 0 0 0,0 0 0 0 0,0 0 0 0 0,0 0 0 0 0,0 1 0 0 0,1-1 10 0 0,2-2 7 0 0,0-1 0 0 0,1 1 0 0 0,-1 0 0 0 0,0-1 0 0 0,0 1 0 0 0,1-1-7 0 0,0-1 0 0 0,0 1 1 0 0,0-1-1 0 0,0 0 0 0 0,0 0 1 0 0,0 0-1 0 0,0 0 1 0 0,0 0-1 0 0,0 0 0 0 0,0 0 1 0 0,0 0-1 0 0,0 0 1 0 0,0 0-1 0 0,0 1 0 0 0,0-1 1 0 0,0 0-1 0 0,0 0 0 0 0,0 0 1 0 0,0 0-1 0 0,0 0 1 0 0,0 0-1 0 0,0 0 0 0 0,0 0 1 0 0,0 0-1 0 0,0 0 1 0 0,0 0-1 0 0,0 0 0 0 0,0 0 1 0 0,0 0-1 0 0,0 0 0 0 0,0 0 1 0 0,0 0-1 0 0,0 0 1 0 0,1 0-1 0 0,-1 0 0 0 0,0 0 1 0 0,0 0-1 0 0,0 0 0 0 0,0 0 1 0 0,0 0-1 0 0,0 0 1 0 0,0 0-1 0 0,0 0 0 0 0,0 0 1 0 0,1 0-1 0 0,5-2 7 0 0,5-6 4 0 0,-1 3 42 0 0,0-2 0 0 0,6-2-53 0 0,-5 3-59 0 0,1-1 0 0 0,0 0 0 0 0,6-7 59 0 0,-4 4-42 0 0,28-23 58 0 0,-24 17-220 0 0,14-8 204 0 0,-26 22-103 0 0,-5 2 91 0 0,-3 3 21 0 0,-21 17-49 0 0,12-9 234 0 0,-3 2-194 0 0,-13 14 173 0 0,-35 41 53 0 0,59-67-249 0 0,2 1-1 0 0,0 1 1 0 0,-1-1 0 0 0,1 0 0 0 0,-1 0-1 0 0,1 0 1 0 0,0 0 0 0 0,0 1-1 0 0,1-1 1 0 0,-1 1 0 0 0,0-1 0 0 0,0 1-1 0 0,1-1 24 0 0,0-2-6 0 0,0 0 1 0 0,0 0-1 0 0,0 1 0 0 0,0-1 0 0 0,0 0 0 0 0,0 0 1 0 0,0 0-1 0 0,0 0 0 0 0,0 0 0 0 0,0 0 0 0 0,0 0 1 0 0,0 0-1 0 0,0 0 0 0 0,0 0 0 0 0,0 0 0 0 0,0 0 1 0 0,0 0-1 0 0,0 0 0 0 0,0 0 0 0 0,0 0 0 0 0,0 0 1 0 0,0 0-1 0 0,0 0 0 0 0,0 0 0 0 0,1 0 0 0 0,-1 0 1 0 0,0 0-1 0 0,0 0 0 0 0,0 0 0 0 0,0 0 0 0 0,0 0 1 0 0,0 0-1 0 0,0 0 0 0 0,0 0 0 0 0,0 0 0 0 0,0 0 0 0 0,1 0 1 0 0,-1 0-1 0 0,0 0 0 0 0,0 0 0 0 0,0 0 0 0 0,0 0 1 0 0,0 0-1 0 0,0 0 0 0 0,0 0 0 0 0,0 0 0 0 0,0 0 6 0 0,5-1-156 0 0,3-6 157 0 0,29-29-248 0 0,6-10 247 0 0,-32 34-93 0 0,-6 7-13 0 0,-9 9 27 0 0,-4 3 270 0 0,0-1 0 0 0,1 2 0 0 0,-6 5-191 0 0,-7 8-269 0 0,17-18 205 0 0,-3 1 59 0 0,2 0 0 0 0,0 1 0 0 0,0-1-1 0 0,0 1 1 0 0,0 0 0 0 0,-1 3 5 0 0,4-6-180 0 0,2-4 68 0 0,9-22-220 0 0,-9 21 309 0 0,-1 1-1 0 0,1 0 1 0 0,-1-1 0 0 0,0 1-1 0 0,0 0 1 0 0,0 0 0 0 0,0-1-1 0 0,0 1 1 0 0,-1-2 23 0 0,1 2 12 0 0,-1 1 0 0 0,1 0 1 0 0,-1 0-1 0 0,1-1 0 0 0,0 1 1 0 0,-1 0-1 0 0,0 0 0 0 0,1 0 0 0 0,-1 0 1 0 0,0 0-1 0 0,0-1 0 0 0,1 2 1 0 0,-2-1-1 0 0,2 0 0 0 0,-1 0 0 0 0,-1 0 1 0 0,0 0-13 0 0,1 0 4 0 0,0 0 0 0 0,0 0 1 0 0,0 1-1 0 0,-1-1 0 0 0,1 0 1 0 0,0 1-1 0 0,0 0 0 0 0,-1-1 0 0 0,1 1 1 0 0,-1-1-1 0 0,2 1 0 0 0,-2 0 1 0 0,1 0-1 0 0,-1 0 0 0 0,1 0 1 0 0,-1 0-1 0 0,1 0 0 0 0,-1 0 1 0 0,1 1-1 0 0,0-1 0 0 0,-2 1-4 0 0,-1 0 9 0 0,-1 0 0 0 0,1 0 0 0 0,-1 1-1 0 0,1 0 1 0 0,0 0 0 0 0,0 0 0 0 0,0 0-1 0 0,0 1 1 0 0,0 0-9 0 0,-8 4 10 0 0,9-4-10 0 0,1-2 1 0 0,-1 0-1 0 0,-2 4 0 0 0,-32 26-76 0 0,35-30 115 0 0,-1 2-29 0 0,-1 0-1 0 0,1 0 0 0 0,0 0 1 0 0,-1 0-1 0 0,0-1 1 0 0,1 0-1 0 0,-2 0-9 0 0,4-1 9 0 0,1-1-1 0 0,-1 0 1 0 0,1 0-1 0 0,-1 1 1 0 0,0-1-1 0 0,1 0 1 0 0,-1 0-1 0 0,1 0 1 0 0,-1 0-1 0 0,0 0 1 0 0,1 0-1 0 0,0-1 1 0 0,-2 1-9 0 0,2 0-2 0 0,0 0 1 0 0,0 0-1 0 0,0 0 0 0 0,0 0 1 0 0,0 0-1 0 0,0 0 0 0 0,0 0 0 0 0,0 0 1 0 0,0 0-1 0 0,0 0 0 0 0,0 0 1 0 0,0 0-1 0 0,0 0 0 0 0,-1 0 1 0 0,1 0-1 0 0,0 0 0 0 0,0 0 1 0 0,0 0-1 0 0,0 0 0 0 0,0 0 0 0 0,0 0 1 0 0,0 0-1 0 0,0 0 0 0 0,0 0 1 0 0,0 0-1 0 0,0 0 0 0 0,0 0 1 0 0,0 0-1 0 0,0 0 0 0 0,0 0 1 0 0,0 0-1 0 0,0 0 0 0 0,0 0 0 0 0,0 0 1 0 0,0 0-1 0 0,0 0 0 0 0,0 0 1 0 0,0 0-1 0 0,0 0 0 0 0,0 0 1 0 0,0 0-1 0 0,0 0 0 0 0,0 1 1 0 0,0-1-1 0 0,0 0 0 0 0,0 0 0 0 0,0 0 1 0 0,0 0-1 0 0,0 0 0 0 0,0 0 1 0 0,0 0-1 0 0,0 0 0 0 0,0 0 1 0 0,0 0-1 0 0,0 0 0 0 0,0 0 0 0 0,0 0 1 0 0,0 0-1 0 0,0 0 0 0 0,0 0 1 0 0,0 1-1 0 0,0-1 0 0 0,0 0 1 0 0,0 0 1 0 0,0 0 45 0 0,1 0 1 0 0,1 0-1 0 0,-2 0 1 0 0,1 0-1 0 0,0 0 1 0 0,-1 0-1 0 0,2 0 1 0 0,-1 0-1 0 0,-1 0 1 0 0,1 0-1 0 0,1 0-45 0 0,0 0 83 0 0,0 0-1 0 0,0-1 0 0 0,0 1 1 0 0,0-1-1 0 0,0 0 1 0 0,1 0-83 0 0,0 0 10 0 0,1 0 1 0 0,-1-1 0 0 0,0 2 0 0 0,0-1 0 0 0,0 0 0 0 0,2 1-11 0 0,5-2 8 0 0,-9 2-4 0 0,-1 0 0 0 0,1 0 0 0 0,-1 0 0 0 0,1 0 0 0 0,-1 0 0 0 0,1 0 0 0 0,0 0 0 0 0,0 0 0 0 0,-1 0 0 0 0,1 1 0 0 0,0-1 0 0 0,0 0 0 0 0,-1 1 0 0 0,1-1 0 0 0,0 0 0 0 0,-1 0 0 0 0,0 1 1 0 0,1-1-1 0 0,0 1 0 0 0,0-1 0 0 0,-1 0 0 0 0,0 1 0 0 0,1 0 0 0 0,-1 0 0 0 0,1-1 0 0 0,-1 0 0 0 0,1 1 0 0 0,-1 0 0 0 0,0-1 0 0 0,0 1 0 0 0,0 0 0 0 0,1 0 0 0 0,-1-1 0 0 0,0 1 0 0 0,0 0 0 0 0,0 0 0 0 0,0-1 0 0 0,1 1 0 0 0,-1 0-4 0 0,0-1 2 0 0,0 0 0 0 0,0 0 0 0 0,0 0 0 0 0,0 0 0 0 0,0 0-1 0 0,0 1 1 0 0,0-1 0 0 0,0 0 0 0 0,0 0 0 0 0,0 1 0 0 0,0-1 0 0 0,0 0-1 0 0,0 0 1 0 0,0 1 0 0 0,0-1 0 0 0,1 0 0 0 0,-1 0 0 0 0,0 0 0 0 0,0 0 0 0 0,0 0-1 0 0,1 0 1 0 0,-1 0 0 0 0,0 0 0 0 0,1 0 0 0 0,-1 0 0 0 0,0 0 0 0 0,0 0-1 0 0,0 1 1 0 0,0-1 0 0 0,0 0 0 0 0,0 0 0 0 0,1 0 0 0 0,-1 0 0 0 0,0 0-1 0 0,1 0 1 0 0,-1 0 0 0 0,0 0 0 0 0,0 0 0 0 0,0-1 0 0 0,0 1 0 0 0,0 0 0 0 0,1 0-1 0 0,-1 0 1 0 0,0 0 0 0 0,0 0 0 0 0,1 0-2 0 0,11-4-140 0 0,-10 3 154 0 0,2-2 31 0 0,5 0 78 0 0,-9 3-123 0 0,0 0 0 0 0,1 0 0 0 0,-1 0 0 0 0,0 0 0 0 0,0 0 0 0 0,0 0 0 0 0,0 0 0 0 0,1 0 0 0 0,-1 0 0 0 0,1 0 0 0 0,-1 0 0 0 0,0 0 0 0 0,0 0 1 0 0,0 1-1 0 0,0-1 0 0 0,1 0 0 0 0,-1 0 0 0 0,0 0 0 0 0,0 1 0 0 0,1-1 0 0 0,-1 0 0 0 0,0 0 0 0 0,1 1 0 0 0,-1-1 0 0 0,0 0 0 0 0,0 0 0 0 0,0 0 0 0 0,0 0 1 0 0,0 1-1 0 0,0-1 0 0 0,2 3-17 0 0,-2-2-2 0 0,0-1 1 0 0,1 1-1 0 0,-1 1 0 0 0,1-2 1 0 0,-1 1-1 0 0,1 0 1 0 0,-1 0-1 0 0,0 0 1 0 0,0 1 18 0 0,0-2-1 0 0,0 0 1 0 0,0 1 0 0 0,0-1 0 0 0,0 0-1 0 0,0 1 1 0 0,1-1 0 0 0,-1 0 0 0 0,0 0-1 0 0,0 0 1 0 0,0 0 0 0 0,1 1-1 0 0,-1-1 1 0 0,0 0 0 0 0,0 0 0 0 0,1 1-1 0 0,-1-1 1 0 0,0 0 0 0 0,0 0 0 0 0,0 1-1 0 0,0-1 1 0 0,0 0 0 0 0,1 0 0 0 0,-1 0-1 0 0,0 0 1 0 0,1 0 0 0 0,-1 0 0 0 0,0 0-1 0 0,0 0 0 0 0,0 0 0 0 0,0 0 0 0 0,1 0 0 0 0,-1 1 0 0 0,0-1 0 0 0,1 0 0 0 0,-1 0 0 0 0,0 0 0 0 0,1 1-1 0 0,-1-1 1 0 0,0 0 0 0 0,0 0 0 0 0,0 0 0 0 0,0 0 0 0 0,0 0 0 0 0,0 1 0 0 0,0-1 1 0 0,0 0-1 0 0,1 1-1 0 0,-1-1 1 0 0,0 0-1 0 0,0 1 1 0 0,0-1-1 0 0,1 0 1 0 0,-1 0-1 0 0,0 0 1 0 0,0 0-1 0 0,1 0 1 0 0,-1 0-1 0 0,0 1 1 0 0,0-1-1 0 0,0 0 1 0 0,0 0-1 0 0,0 0 1 0 0,1 1-1 0 0,-1-1 1 0 0,0 0-1 0 0,1 0 1 0 0,-1 0-1 0 0,0 0 1 0 0,0 0-1 0 0,0 0 1 0 0,1 0 1 0 0,-1 0 9 0 0,0 0 0 0 0,1 0 0 0 0,-1 0 0 0 0,0 0 0 0 0,1 1 0 0 0,-1-1 0 0 0,0 0-1 0 0,0 0 1 0 0,0 0 0 0 0,0 0 0 0 0,1 0 0 0 0,-1 0 0 0 0,0 0 0 0 0,1 0 0 0 0,-1 0 0 0 0,0 1 0 0 0,0-1 0 0 0,1 0 0 0 0,-1 0 0 0 0,0 1 0 0 0,0-1 0 0 0,0 0-9 0 0,0 0-7 0 0,1 1 0 0 0,-1-1-1 0 0,1 1 1 0 0,-1-1 0 0 0,1 0-1 0 0,-1 1 1 0 0,1-1 0 0 0,0 0 0 0 0,-1 0-1 0 0,0 0 1 0 0,1 0 0 0 0,0 0-1 0 0,-1 0 1 0 0,1 0 0 0 0,0 1-1 0 0,0-1 8 0 0,1 0-44 0 0,-1 1 58 0 0,-1-1 0 0 0,1 0 0 0 0,0 0 0 0 0,-1 1-1 0 0,0-1 1 0 0,1 1 0 0 0,-1-1 0 0 0,1 1 0 0 0,0-1 0 0 0,-1 0 0 0 0,0 1 0 0 0,0 0 0 0 0,1 0-14 0 0,-1-1-16 0 0,1 1-1 0 0,-1-1 1 0 0,1 1 0 0 0,-1-1 0 0 0,0 0 0 0 0,1 1 0 0 0,-1 0 0 0 0,1-1 0 0 0,-1 1 0 0 0,1-1 0 0 0,-1 0 0 0 0,1 0 0 0 0,0 1 0 0 0,-1-1 0 0 0,1 1 16 0 0,4 1 35 0 0,-5-2-32 0 0,0 0 0 0 0,0 0 1 0 0,1 0-1 0 0,-1 1 0 0 0,0-1 0 0 0,0 0 1 0 0,0 0-1 0 0,1 0 0 0 0,-1 0 0 0 0,0 0 1 0 0,0 0-1 0 0,0 0 0 0 0,0 0 0 0 0,0 0 1 0 0,1 0-1 0 0,-1 0 0 0 0,0 0 0 0 0,0 0 1 0 0,1 0-1 0 0,-1 0 0 0 0,0 0 1 0 0,0 0-1 0 0,1 0 0 0 0,-1 0 0 0 0,0 0 1 0 0,0 0-1 0 0,0 0 0 0 0,0 0 0 0 0,0 0-3 0 0,0 0 1 0 0,1-1 0 0 0,-1 1 0 0 0,0 0 0 0 0,0 0-1 0 0,1 0 1 0 0,-1 0 0 0 0,0 0 0 0 0,0 0 0 0 0,0 0 0 0 0,0 0-1 0 0,0 0 1 0 0,0 0 0 0 0,1 0 0 0 0,-1 0 0 0 0,0 0 0 0 0,1 0-1 0 0,-1 0 1 0 0,0 0 0 0 0,0 0 0 0 0,1 0 0 0 0,-1 0 0 0 0,0 1-1 0 0,0-1 1 0 0,0 0 0 0 0,0 0 0 0 0,0 0 0 0 0,0 0 0 0 0,0 0 0 0 0,1 0-1 0 0,-1 0 1 0 0,0 0 0 0 0,0 0 0 0 0,0 1 0 0 0,0-1 0 0 0,1 0-1 0 0,-1 0 1 0 0,0 0 0 0 0,0 1 0 0 0,0-1 0 0 0,0 0 0 0 0,0 0-1 0 0,0 1 1 0 0,0-1 0 0 0,0 0-1 0 0,2 10-48 0 0,-2-7-81 0 0,3 0-76 0 0,-3-3 199 0 0,0 0-1 0 0,1 0 1 0 0,-1 0 0 0 0,0 0 0 0 0,0 0-1 0 0,0 0 1 0 0,0 1 0 0 0,0-1 0 0 0,0 0 0 0 0,0 0-1 0 0,1 0 1 0 0,-1 1 0 0 0,0-1 0 0 0,0 0-1 0 0,0 0 1 0 0,0 0 0 0 0,1 0 0 0 0,-1 0 0 0 0,0 1-1 0 0,0-1 1 0 0,0 0 6 0 0,0 3 40 0 0,2 0 0 0 0,-1 0 0 0 0,0-1 0 0 0,1 2-40 0 0,2 2-84 0 0,-3-4 43 0 0,-1-2-1 0 0,0 2 1 0 0,1-1 0 0 0,0 0-1 0 0,-1 0 1 0 0,1 1 0 0 0,-1-1 41 0 0,0-1 4 0 0,0 1 0 0 0,0-1 0 0 0,0 1 0 0 0,0-1 0 0 0,0 1 0 0 0,0-1 1 0 0,0 0-1 0 0,0 0 0 0 0,0 0 0 0 0,0 1 0 0 0,0-1 0 0 0,0 1 0 0 0,0-1 0 0 0,1 0 0 0 0,-1 0 1 0 0,0 0-1 0 0,0 1 0 0 0,1-1 0 0 0,-1 0 0 0 0,0 1-4 0 0,3 3-168 0 0,-3-3 120 0 0,0-1 48 0 0,0 1 0 0 0,0-1 0 0 0,0 0 0 0 0,0 0 1 0 0,0 0-1 0 0,0 0 0 0 0,0 0 0 0 0,0 0 1 0 0,0 0-1 0 0,0 0 0 0 0,0 0 0 0 0,0 0 1 0 0,0 0-1 0 0,0 0 0 0 0,0 0 0 0 0,0 0 0 0 0,0 0 1 0 0,0 0-1 0 0,0 0 0 0 0,0 0 0 0 0,0 0 1 0 0,0 0-1 0 0,1 0 0 0 0,-1 0 0 0 0,0 0 0 0 0,0 0 1 0 0,0 1-1 0 0,0-1 0 0 0,0 0 0 0 0,0 0 1 0 0,0 0-1 0 0,0 0 0 0 0,0 0 0 0 0,0 0 1 0 0,1 0-1 0 0,-1 0 0 0 0,0 0 0 0 0,0 0 0 0 0,0 0 1 0 0,0 0-1 0 0,0 0 0 0 0,0 0 0 0 0,0 0 1 0 0,0 0-1 0 0,0 0 0 0 0,0 0-4 0 0,0 0 0 0 0,1 1 0 0 0,-1-1 1 0 0,0 0-1 0 0,1 1 0 0 0,-1-1 0 0 0,0 0 1 0 0,1 0-1 0 0,-1 0 0 0 0,0 1 0 0 0,0-1 0 0 0,0 0 1 0 0,0 1-1 0 0,0-1 0 0 0,0 1 0 0 0,0-1 1 0 0,0 0-1 0 0,0 0 0 0 0,0 1 0 0 0,0-1 1 0 0,0 1-1 0 0,0-1 0 0 0,0 0 0 0 0,0 0 0 0 0,0 0 1 0 0,0 1-1 0 0,0-1 0 0 0,0 1 0 0 0,0-1 1 0 0,0 1-1 0 0,0-1 0 0 0,0 0 0 0 0,0 0 1 0 0,0 0-1 0 0,-1 1 4 0 0,1-1-52 0 0,0 1 48 0 0,0 0 1 0 0,-1 0 0 0 0,1 0-1 0 0,0 0 1 0 0,0 0-1 0 0,0 0 1 0 0,0 0 0 0 0,1 0 3 0 0,-1 0-243 0 0,0 1 193 0 0,0 3 0 0 0,0-5 53 0 0,0 0-1 0 0,0 0 1 0 0,0 1 0 0 0,0-1 0 0 0,0 0 0 0 0,0 0 0 0 0,0 0 0 0 0,0 1-1 0 0,1-1 1 0 0,-1 0 0 0 0,0 0 0 0 0,0 0 0 0 0,0 0 0 0 0,0 1 0 0 0,0-1-1 0 0,0 0 1 0 0,0 0 0 0 0,0 0 0 0 0,0 0 0 0 0,0 0 0 0 0,0 0-1 0 0,0 0 1 0 0,1 0 0 0 0,-1 0 0 0 0,0 0 0 0 0,0 0 0 0 0,0 0 0 0 0,1 0-1 0 0,-1 0 1 0 0,0 0 0 0 0,0 0 0 0 0,0 0-3 0 0,1 1 4 0 0,-1-1 0 0 0,0 0 0 0 0,0 1 0 0 0,0-1 0 0 0,1 1 0 0 0,-1-1 0 0 0,0 0 0 0 0,0 0 0 0 0,1 1 0 0 0,-1-1 0 0 0,0 1 0 0 0,0-1 0 0 0,0 0 0 0 0,0 1 0 0 0,0-1 0 0 0,0 1 0 0 0,0-1 0 0 0,0 1 0 0 0,0-1-4 0 0,0 2 57 0 0,0-2-59 0 0,0 0 0 0 0,0 1 0 0 0,0-1-1 0 0,0 0 1 0 0,1 0 0 0 0,-1 0 0 0 0,0 0-1 0 0,0 1 1 0 0,0-1 0 0 0,1 0 0 0 0,-1 0 0 0 0,0 1-1 0 0,1-1 1 0 0,-1 0 0 0 0,0 0 0 0 0,0 0-1 0 0,0 0 1 0 0,0 0 2 0 0,5 3-13 0 0,-5-2 17 0 0,0 0 0 0 0,1-1 0 0 0,0 0 0 0 0,-1 1 1 0 0,1 0-1 0 0,-1 0 0 0 0,0-1 0 0 0,0 1 0 0 0,1 0 0 0 0,-1 0 0 0 0,0 0 0 0 0,1 0 1 0 0,-1-1-1 0 0,0 1 0 0 0,0 0 0 0 0,0 0 0 0 0,0-1 0 0 0,0 1 0 0 0,0 1 0 0 0,0-2 0 0 0,0 1 1 0 0,0 0-1 0 0,-1 0-4 0 0,1 1-27 0 0,0 0 0 0 0,0 0-1 0 0,0 0 1 0 0,0 0 0 0 0,0 1 0 0 0,1-1 27 0 0,-1-1-3 0 0,0-1 0 0 0,0 1 1 0 0,0-1-1 0 0,0 1 0 0 0,0-1 0 0 0,1 0 0 0 0,-1 1 0 0 0,0 0 0 0 0,0-1 0 0 0,0 0 1 0 0,0 0-1 0 0,0 1 0 0 0,0-1 0 0 0,1 1 0 0 0,-1-1 0 0 0,1 1 0 0 0,-1-1 1 0 0,0 0-1 0 0,0 0 0 0 0,0 1 0 0 0,1-1 3 0 0,-1 0 3 0 0,1 0 1 0 0,-1 0-1 0 0,0 1 1 0 0,0-1-1 0 0,0 0 1 0 0,1 0-1 0 0,-1 0 1 0 0,0 0-1 0 0,0 0 1 0 0,0 1-1 0 0,0-1 1 0 0,0 0-1 0 0,0 0 0 0 0,0 0 1 0 0,0 0-1 0 0,0 0 1 0 0,0 0-1 0 0,0 0 1 0 0,0 0-1 0 0,0 1 1 0 0,1-1-1 0 0,-1 0 1 0 0,0 0-4 0 0,0 1 0 0 0,0-1 0 0 0,0 0 0 0 0,0 0 0 0 0,0 0 0 0 0,0 0 1 0 0,0 0-1 0 0,0 0 0 0 0,0 0 0 0 0,0 0 0 0 0,0 0 0 0 0,0 0 1 0 0,0 0-1 0 0,0 0 0 0 0,0 0 0 0 0,0 1 0 0 0,0-1 0 0 0,0 0 1 0 0,0 0-1 0 0,0 0 0 0 0,1 0 0 0 0,-1 0 0 0 0,0 0 1 0 0,0 0-1 0 0,0 1 0 0 0,0-1 0 0 0,0 0 0 0 0,0 0 0 0 0,0 0 1 0 0,1 0-1 0 0,-1 0 0 0 0,0 0 0 0 0,0 0 0 0 0,0 0 0 0 0,0 0 1 0 0,0 0-1 0 0,0 0 0 0 0,0 0 0 0 0,0 0 0 0 0,0 0 0 0 0,0 0 1 0 0,0 0-1 0 0,0 0 0 0 0,1 0 0 0 0,-1 0 0 0 0,0 0 0 0 0,0 0 1 0 0,0 0-1 0 0,0 0 0 0 0,0 0 0 0 0,1-1 4 0 0,-1 1 0 0 0,0 0 0 0 0,0 0 0 0 0,0 0 0 0 0,0-1 0 0 0,0 1 0 0 0,1 0 0 0 0,-1 0-1 0 0,0 0 1 0 0,1 0 0 0 0,-1 0 0 0 0,0 0 0 0 0,1 0 0 0 0,-1 0 0 0 0,0 0 0 0 0,0 0 0 0 0,0 0-4 0 0,2 3-62 0 0,0-2 28 0 0,0 1 149 0 0,1 0-24 0 0,-3-2-91 0 0,0 1 0 0 0,1 0-1 0 0,-1-1 1 0 0,0 1 0 0 0,0-1-1 0 0,1 0 1 0 0,0 0 0 0 0,-1 1-1 0 0,1-1 1 0 0,-1 1 0 0 0,0-1-1 0 0,1 0 1 0 0,-1 1 0 0 0,1-1-1 0 0,0 0 1 0 0,-1 0 0 0 0,0 0-1 0 0,1 0 1 0 0,0 0 0 0 0,-1 0-1 0 0,0 0 1 0 0,1 0 0 0 0,0 0-1 0 0,-1 0 1 0 0,1 0 0 0 0,-1 0-1 0 0,1 0 1 0 0,-1 0 0 0 0,1 0-1 0 0,0 0 1 0 0,-1 0-1 0 0,0 0 1 0 0,1 0 0 0 0,0 0-1 0 0,-1-1 1 0 0,0 1 0 0 0,1-1-1 0 0,-1 1 1 0 0,1-1 0 0 0,-1 1-1 0 0,1 0 1 0 0,-1 0 0 0 0,0-1-1 0 0,1 1 1 0 0,-1-1 0 0 0,0 0-1 0 0,1 1 1 0 0,-1 0 1 0 0,0 0-1 0 0,0 0 1 0 0,0 0-1 0 0,0 0 0 0 0,0 0 1 0 0,0 0-1 0 0,0 0 1 0 0,0 0-1 0 0,1-1 1 0 0,-1 1-1 0 0,0 0 0 0 0,0 0 1 0 0,0 0-1 0 0,1 0 1 0 0,-1 0-1 0 0,0 0 1 0 0,0 0-1 0 0,0 0 0 0 0,1 0 1 0 0,-1 0-1 0 0,0 0 1 0 0,0 0-1 0 0,0 0 0 0 0,0 0 1 0 0,0 0-1 0 0,0 0 1 0 0,0 0-1 0 0,0 0 1 0 0,1 0-1 0 0,-1 1 0 0 0,0-1 1 0 0,0 0-1 0 0,5 4 106 0 0,-5-4-106 0 0,0 0 0 0 0,0 0 0 0 0,0 0-1 0 0,0 0 1 0 0,1 0 0 0 0,-1 0 0 0 0,0 0 0 0 0,0 0-1 0 0,0 0 1 0 0,0 0 0 0 0,1 0 0 0 0,-1 0-1 0 0,0 0 1 0 0,0 0 0 0 0,0 0 0 0 0,0 0 0 0 0,0 0-1 0 0,0 0 1 0 0,0 0 0 0 0,0 0 0 0 0,0 0-1 0 0,0 0 1 0 0,1 0 0 0 0,-1 0 0 0 0,0 0 0 0 0,0 0-1 0 0,0 0 1 0 0,0 0 0 0 0,1 0 0 0 0,-1-1-1 0 0,0 1 1 0 0,0 0 0 0 0,0 0 0 0 0,0 0 0 0 0,0 0-1 0 0,0 0 1 0 0,0 0 0 0 0,1 0 0 0 0,-1 0-1 0 0,0 0 1 0 0,0 0 0 0 0,0 0 0 0 0,0 0 0 0 0,0-1-1 0 0,0 1 1 0 0,0 0-1 0 0,0 0 0 0 0,0 0-1 0 0,0-1 1 0 0,0 1 0 0 0,0 0-1 0 0,0 0 1 0 0,0-1-1 0 0,1 1 1 0 0,-1 0 0 0 0,0 0-1 0 0,0 0 1 0 0,0 0 0 0 0,1 0-1 0 0,-1 0 1 0 0,0 0 0 0 0,0 0-1 0 0,0 0 1 0 0,0 0 0 0 0,0 0-1 0 0,0 0 1 0 0,1 0-1 0 0,-1 0 1 0 0,0 0 0 0 0,1 0-1 0 0,-1 0 2 0 0,10-8 134 0 0,-3 4-48 0 0,-1 0-27 0 0,-5 3-46 0 0,0 0 1 0 0,-1 1 0 0 0,1-1-1 0 0,0 0 1 0 0,-1 0 0 0 0,1 1-1 0 0,0 0 1 0 0,0-1 0 0 0,0 1-1 0 0,0-1 1 0 0,0 1 0 0 0,0 0-1 0 0,0 0 1 0 0,0-1-14 0 0,1 1 3 0 0,-1 0 1 0 0,1-1 0 0 0,0 1-1 0 0,-1-1 1 0 0,1 1-1 0 0,-1-1 1 0 0,0 1-1 0 0,1-1 1 0 0,-1 0 0 0 0,0 0-1 0 0,1 0-3 0 0,5-3 34 0 0,2-3-96 0 0,-5 2 105 0 0,-2 4-31 0 0,0-1 1 0 0,-2 2 0 0 0,2-1 0 0 0,-1-1 0 0 0,1 2 0 0 0,-1-1 0 0 0,0 0 0 0 0,1 0 0 0 0,-1 0-1 0 0,1 1 1 0 0,-1-1 0 0 0,1 1 0 0 0,1-1-13 0 0,-2 1-2 0 0,0 0 0 0 0,-1 0 0 0 0,1-1-1 0 0,-1 1 1 0 0,1 0 0 0 0,0 0 0 0 0,-1 0 0 0 0,1-1 0 0 0,-1 0-1 0 0,1 1 1 0 0,0-1 0 0 0,-1 1 0 0 0,0 0 0 0 0,1-1-1 0 0,-1 1 1 0 0,1-2 2 0 0,5-3 91 0 0,-6 5-96 0 0,0 0 0 0 0,0 0 0 0 0,0 0 0 0 0,1 0 0 0 0,-1 0 0 0 0,0 0 0 0 0,1 0 0 0 0,-1 0 0 0 0,0 0 0 0 0,1 0 0 0 0,-1 0 0 0 0,0 0 0 0 0,0 0 0 0 0,0 0 0 0 0,0 0 0 0 0,1 0 0 0 0,-1 0 0 0 0,1 0 0 0 0,-1 0 0 0 0,0 0 0 0 0,0 0 0 0 0,0 0 0 0 0,1 0 6 0 0,-1 0 2 0 0,1 0 1 0 0,-1 0 0 0 0,1 0 0 0 0,-1 1 0 0 0,0-1-1 0 0,0 0 1 0 0,1 0 0 0 0,-1 0 0 0 0,1 0 0 0 0,-1 0-1 0 0,0 0 1 0 0,1 0 0 0 0,-1 0 0 0 0,1-1 0 0 0,-1 1 0 0 0,1 0-1 0 0,-1 0 1 0 0,0 0 0 0 0,0 0 0 0 0,1 0 0 0 0,-1 0-1 0 0,1 0 1 0 0,-1-1 0 0 0,1 1-4 0 0,7-8-96 0 0,1 0 159 0 0,-1 6-60 0 0,-7 1 0 0 0,-1 1 1 0 0,0 0-1 0 0,0-1 1 0 0,1 1-1 0 0,0 0 1 0 0,-1 0-1 0 0,1 0 0 0 0,-1 0 1 0 0,1 0-1 0 0,-1 0 1 0 0,1 0-1 0 0,-1 0 1 0 0,1 0-4 0 0,-1 0-1 0 0,1 0 0 0 0,-1 0 0 0 0,1 0 1 0 0,-1 0-1 0 0,0 0 0 0 0,0 0 0 0 0,1 0 1 0 0,-1 0-1 0 0,1 0 0 0 0,-1 0 0 0 0,1 0 1 0 0,-1 0-1 0 0,0 0 0 0 0,0-1 0 0 0,0 1 1 0 0,1 0-1 0 0,-1 0 0 0 0,1-1 0 0 0,-1 1 1 0 0,0 0-1 0 0,0-1 0 0 0,0 1 0 0 0,1 0 1 0 0,-1 0 0 0 0,0-1-1 0 0,1 0 0 0 0,0 1 1 0 0,-1-1-1 0 0,0 0 1 0 0,1 0-1 0 0,0 1 1 0 0,0 0-1 0 0,-1-1 1 0 0,0 0-1 0 0,1 0 1 0 0,0 1-1 0 0,-1 0 1 0 0,1-1-1 0 0,0 1 1 0 0,0-1-1 0 0,0 1 1 0 0,0 0-1 0 0,0 0 1 0 0,-1 0-1 0 0,1 0 1 0 0,0 0-1 0 0,-1-1 1 0 0,2 1 0 0 0,-2 0 2 0 0,1 0 0 0 0,-1 0 0 0 0,0 0 0 0 0,1 0 0 0 0,0 0 0 0 0,-1 0 0 0 0,0 0 0 0 0,1-1 0 0 0,-1 1 0 0 0,1 0 0 0 0,-1 0 0 0 0,1-1 0 0 0,-1 1 0 0 0,0 0 0 0 0,0 0 0 0 0,1 0 0 0 0,-1-1 0 0 0,1 1-2 0 0,2-2-22 0 0,4 0 28 0 0,5-5 112 0 0,-4 5-158 0 0,7-8-148 0 0,-3 7 412 0 0,-10 2-136 0 0,1 0-70 0 0,-2 1-23 0 0,0 0 1 0 0,-1 0 0 0 0,0 0-1 0 0,0 0 1 0 0,1 0 0 0 0,0 0-1 0 0,-1 0 1 0 0,1-1 0 0 0,-1 1-1 0 0,0 0 1 0 0,0-1 0 0 0,1 1 0 0 0,-1 0-1 0 0,1-1 1 0 0,-1 1 0 0 0,0 0-1 0 0,0 0 1 0 0,0-1 0 0 0,1 1-1 0 0,-1-1 5 0 0,0 1-1 0 0,0 0-1 0 0,1 0 1 0 0,-1 0-1 0 0,0 0 0 0 0,0-1 1 0 0,1 1-1 0 0,-1 0 1 0 0,0 0-1 0 0,0-1 0 0 0,0 1 1 0 0,0 0-1 0 0,1 0 1 0 0,-1 0-1 0 0,0-1 0 0 0,1 1 1 0 0,-1 0-1 0 0,1 0 2 0 0,-1 0-104 0 0,2 0 97 0 0,-2-3 108 0 0,1 2-101 0 0,7-11 9 0 0,-8 12-18 0 0,1 0-9 0 0,-1-1 0 0 0,0 1 0 0 0,0 0 0 0 0,1-1 0 0 0,-1 1 0 0 0,0 0 0 0 0,0 0-1 0 0,0-1 1 0 0,0 1 0 0 0,0-1 0 0 0,0 1 0 0 0,0-1 0 0 0,0 1 0 0 0,0 0 0 0 0,0 0 0 0 0,0-1 0 0 0,0 1 0 0 0,0-1 0 0 0,0 0 0 0 0,0 1 0 0 0,0 0 0 0 0,0 0 0 0 0,-1 0 0 0 0,1-1 0 0 0,0 1 0 0 0,0-1 18 0 0,-2-1-18 0 0,2 1 3 0 0,0-1 0 0 0,-1 1 0 0 0,0-1 0 0 0,1 0-1 0 0,0 1 1 0 0,0-2 0 0 0,0 2 0 0 0,0-1 15 0 0,0 0 23 0 0,0 1-1 0 0,-1-1 0 0 0,1 0 1 0 0,0 1-1 0 0,-1-1 1 0 0,1 0-1 0 0,-1 1 0 0 0,1-1-22 0 0,-3-4-3 0 0,3 5-3 0 0,0 0 1 0 0,0 1-1 0 0,0-1 0 0 0,0 0 0 0 0,0 0 1 0 0,0 1-1 0 0,0-1 0 0 0,-1 0 1 0 0,1 1-1 0 0,-1 0 0 0 0,1-1 0 0 0,0-1 6 0 0,-1 2 6 0 0,1 0 0 0 0,0-1 0 0 0,-1 0 0 0 0,1 0 0 0 0,0 1 0 0 0,-1 0-1 0 0,1-1 1 0 0,0 0 0 0 0,0 1 0 0 0,0-1-6 0 0,0 1 5 0 0,0-1 0 0 0,0 1-1 0 0,0-1 1 0 0,0 1 0 0 0,0 0 0 0 0,0 0 0 0 0,0 0 0 0 0,0-1-1 0 0,0 1 1 0 0,0-1 0 0 0,0 1 0 0 0,0 0 0 0 0,-1 0-1 0 0,1 0 1 0 0,0-1 0 0 0,0 1 0 0 0,-1 0 0 0 0,1-1 0 0 0,0 1-1 0 0,0 0 1 0 0,-1-1 0 0 0,1 1 0 0 0,0 0-5 0 0,-1-8 279 0 0,-1 3-196 0 0,2 5-86 0 0,-1 0 1 0 0,1 0-1 0 0,0 0 0 0 0,0-1 1 0 0,0 1-1 0 0,-1 0 0 0 0,1-1 1 0 0,0 1-1 0 0,0-1 1 0 0,0 1-1 0 0,0 0 0 0 0,0 0 1 0 0,0-1-1 0 0,0 1 1 0 0,0-1 2 0 0,0-6 133 0 0,-1 6-106 0 0,1-1 0 0 0,0 1 0 0 0,0-1 0 0 0,0 1 0 0 0,0-1 1 0 0,0 1-1 0 0,0-1 0 0 0,0 1 0 0 0,1-1-27 0 0,-1-1-2 0 0,1-1-1 0 0,0 1 1 0 0,-1 0-1 0 0,0-1 1 0 0,0-3 2 0 0,0 2-5 0 0,0 1 43 0 0,-1 0 0 0 0,0 2 1 0 0,1-2-1 0 0,-1 0 1 0 0,-1 0-39 0 0,-3-8 10 0 0,4 9-9 0 0,0 1-1 0 0,0 0 0 0 0,0 0 0 0 0,0 0 0 0 0,-2-1 0 0 0,-2-7 93 0 0,0 1-84 0 0,5 8 7 0 0,-1 0 0 0 0,0-1-1 0 0,0 1 1 0 0,1 0 0 0 0,-1 0 0 0 0,1-1 0 0 0,-1 2 0 0 0,1-2 0 0 0,-1 0-16 0 0,1-2-155 0 0,-1 1 170 0 0,1 1 0 0 0,-1 0 0 0 0,1 0 1 0 0,0 0-1 0 0,0 0 0 0 0,0-1 0 0 0,0 0 1 0 0,1 1-1 0 0,-1 0 0 0 0,1-1-15 0 0,-1 0-25 0 0,1 0 0 0 0,0 0 0 0 0,-1 0 0 0 0,0 0 1 0 0,0 0-1 0 0,0-1 25 0 0,0 0-90 0 0,0 3 92 0 0,0 1-1 0 0,0 0 0 0 0,0 0 0 0 0,0 0 1 0 0,1 0-1 0 0,-1 0 0 0 0,0 0 0 0 0,0 0 0 0 0,0 0 1 0 0,0 0-1 0 0,0-1 0 0 0,-1 1 0 0 0,1 0 1 0 0,0 0-1 0 0,0 0 0 0 0,0 0 0 0 0,0-1 1 0 0,0 1-1 0 0,0 0 0 0 0,0 0 0 0 0,0 0 1 0 0,0 0-1 0 0,0-1 0 0 0,0 1 0 0 0,-1 0 0 0 0,1 0 1 0 0,0 0-1 0 0,0 0 0 0 0,0 0 0 0 0,0 0 1 0 0,0 0-1 0 0,-1 0 0 0 0,1 0 0 0 0,0 0 1 0 0,0 0-1 0 0,0 0 0 0 0,0 0 0 0 0,0 0 0 0 0,0 0 1 0 0,0 0-1 0 0,0 0 0 0 0,0 0 0 0 0,0 0 1 0 0,-1 0-1 0 0,1 0 0 0 0,0 0 0 0 0,0 0 1 0 0,0 0-1 0 0,-1 0 0 0 0,1 0 0 0 0,0 0 1 0 0,0 0-1 0 0,0 0 0 0 0,0 0 0 0 0,0 0 0 0 0,0 0 1 0 0,0 0-1 0 0,0 0 0 0 0,0 0 0 0 0,0 0 1 0 0,0 0-1 0 0,-1 0 0 0 0,1 0 0 0 0,0 0-1 0 0,-7 7 42 0 0,6-6-45 0 0,-15 17 277 0 0,0 0 0 0 0,-11 19-274 0 0,3-4 240 0 0,10-13-222 0 0,-4 10-18 0 0,-5 7-15 0 0,12-20 27 0 0,1 0 0 0 0,-3 9-12 0 0,12-25-18 0 0,1 1 1 0 0,-1-1 0 0 0,0 1 0 0 0,1-1-1 0 0,-1 1 1 0 0,1-1 0 0 0,0 0 0 0 0,0 1-1 0 0,0-1 1 0 0,0 1 0 0 0,-1-1 0 0 0,2 1 0 0 0,-1 0 16 0 0,0-2 1 0 0,0 0 0 0 0,0 0-1 0 0,0 0 1 0 0,0 0 0 0 0,0 0-1 0 0,0 0 1 0 0,0 0-1 0 0,0 0 1 0 0,0 1 0 0 0,0-1-1 0 0,0 0 1 0 0,0 0 0 0 0,0 0-1 0 0,0 0 1 0 0,0 0-1 0 0,0 0 1 0 0,0 0 0 0 0,0 0-1 0 0,0 0 1 0 0,0 0-1 0 0,0 0 1 0 0,0 0 0 0 0,0 0-1 0 0,0 0 1 0 0,0 0 0 0 0,0 0-1 0 0,1 0 1 0 0,-1 0-1 0 0,0 0 1 0 0,0 0 0 0 0,0 0-1 0 0,0 0 1 0 0,0 0 0 0 0,0 0-1 0 0,0 0 1 0 0,0 0-1 0 0,0 0 1 0 0,0 0 0 0 0,1 0-1 0 0,-1 0 1 0 0,0 0 0 0 0,4-3-1 0 0,3-3-115 0 0,-1-4 27 0 0,3-6 89 0 0,1-3-80 0 0,2-4 108 0 0,-2 1-1 0 0,-1-1 1 0 0,0-1 0 0 0,4-21-28 0 0,-12 41-6 0 0,3-12-18 0 0,-4 15 45 0 0,0 0-1 0 0,0 0 0 0 0,1 0 0 0 0,-1-1 1 0 0,0 2-1 0 0,0-2 0 0 0,-1 2 0 0 0,1-2 0 0 0,0 1 1 0 0,0 0-1 0 0,-1 0 0 0 0,1 0-20 0 0,0 1 6 0 0,0 0 1 0 0,0 0-1 0 0,0-1 0 0 0,0 1 0 0 0,0 0 0 0 0,0 0 0 0 0,0 0 1 0 0,0 0-1 0 0,0 0 0 0 0,-1 0 0 0 0,1 0 0 0 0,0-1 1 0 0,0 1-1 0 0,0 0 0 0 0,0 0 0 0 0,0 0 0 0 0,-1 0 0 0 0,1 0 1 0 0,0 0-1 0 0,0 0 0 0 0,0 0 0 0 0,0 0 0 0 0,0 0 0 0 0,-1 0 1 0 0,1 0-1 0 0,0 0 0 0 0,0 0 0 0 0,0 0 0 0 0,0 0 1 0 0,0 0-1 0 0,0 0 0 0 0,0 0 0 0 0,0 0 0 0 0,0 0-6 0 0,-5 3 123 0 0,-5 7-5 0 0,8-8-97 0 0,-4 6 45 0 0,0 0-1 0 0,0 0 1 0 0,1 0-1 0 0,0 2 1 0 0,-2 5-66 0 0,-5 8-16 0 0,2-5 6 0 0,2 1-1 0 0,-1 0 11 0 0,5-8 31 0 0,2-1-1 0 0,-1 0 1 0 0,0 1 0 0 0,0 7-31 0 0,2-1 37 0 0,1-16-48 0 0,0 0 0 0 0,1 1 0 0 0,-1-2 0 0 0,0 2 0 0 0,0-1-1 0 0,1 0 1 0 0,-1 0 0 0 0,0 0 0 0 0,1 0 0 0 0,-1 0 0 0 0,1 0-1 0 0,-1 0 1 0 0,1 0 0 0 0,0 0 11 0 0,-1-1-14 0 0,1 1 1 0 0,-1-1-1 0 0,0 0 0 0 0,0 0 1 0 0,1 0-1 0 0,0 0 0 0 0,-1 1 1 0 0,1-1-1 0 0,-1 0 0 0 0,0 0 0 0 0,1 1 1 0 0,-1-1-1 0 0,1 0 0 0 0,-1 0 1 0 0,0 0-1 0 0,1 0 0 0 0,0 0 1 0 0,-1 0-1 0 0,1 0 0 0 0,-1 0 1 0 0,0-1-1 0 0,1 1 0 0 0,0 0 1 0 0,-1 0-1 0 0,1 0 0 0 0,-1-1 0 0 0,0 1 1 0 0,1 0-1 0 0,-1 0 0 0 0,1 0 1 0 0,-1 0-1 0 0,0-1 0 0 0,1 1 14 0 0,1-1-15 0 0,0-1 0 0 0,-1 1 0 0 0,1-2 0 0 0,-1 2 1 0 0,1 0-1 0 0,0-2 15 0 0,4-5-28 0 0,-1 0 0 0 0,-1-1 0 0 0,0 1 0 0 0,0-1 0 0 0,0 0 0 0 0,-2 0 0 0 0,2-2 28 0 0,0-6 2 0 0,-1 0-1 0 0,0 1 1 0 0,-1-12-2 0 0,-1 24 56 0 0,-1 0 1 0 0,-1 0-1 0 0,1-1 1 0 0,0 1-57 0 0,0 3 18 0 0,0 0 0 0 0,0-1 0 0 0,-1 2 0 0 0,1-2 0 0 0,-1 1 0 0 0,1 0 0 0 0,0 0 0 0 0,-1 0 1 0 0,0 0-1 0 0,1 0 0 0 0,-1 0 0 0 0,1-1 0 0 0,-1 2 0 0 0,0-1 0 0 0,0 0-18 0 0,0 1 6 0 0,1-1 0 0 0,-1 1 0 0 0,1 0 0 0 0,0 0 0 0 0,0 0 0 0 0,-1 0 0 0 0,1-1 0 0 0,-1 1 0 0 0,1 0 0 0 0,-1 0 0 0 0,1 0 0 0 0,0 0 0 0 0,0 0 0 0 0,-1 0 0 0 0,1 1 0 0 0,-1-1 0 0 0,1 0 0 0 0,-1 0 0 0 0,1 0 0 0 0,0 0-1 0 0,0 1 1 0 0,-1-1 0 0 0,1 0 0 0 0,-1 0 0 0 0,1 0-6 0 0,-8 7 270 0 0,6-6-262 0 0,-4 5-29 0 0,-1 1 1 0 0,1-1-1 0 0,0 1 1 0 0,1 1-1 0 0,-3 4 21 0 0,0 0-9 0 0,1 1 0 0 0,1 0-1 0 0,-1 2 10 0 0,6-12-9 0 0,0 0 0 0 0,0 0-1 0 0,1-1 1 0 0,0 1-1 0 0,-1 1 1 0 0,1-1-1 0 0,0 0 1 0 0,0 0 9 0 0,0-1-1 0 0,0-1-1 0 0,0 1 1 0 0,0-1 0 0 0,0 0-1 0 0,1 0 1 0 0,-1 1-1 0 0,0-1 1 0 0,0 0 0 0 0,1 1-1 0 0,0-1 1 0 0,-1 0 0 0 0,0 0-1 0 0,1 0 1 0 0,0 0-1 0 0,0 0 1 0 0,-1 0 0 0 0,2 0-1 0 0,-1 0 1 0 0,0 1 1 0 0,0-2-20 0 0,0 1 0 0 0,0 0 0 0 0,0-1 0 0 0,0 0 0 0 0,0 0 0 0 0,0 1 0 0 0,1-1 0 0 0,-2 1 0 0 0,2-1 0 0 0,-1 0-1 0 0,0 0 1 0 0,0 0 0 0 0,0 0 0 0 0,1 0 0 0 0,-2 0 0 0 0,2-1 0 0 0,-1 1 0 0 0,0 0 0 0 0,1-1 20 0 0,3 0-78 0 0,-2-1 0 0 0,1 0 0 0 0,1 0 0 0 0,0-2 78 0 0,0 2 4 0 0,-2 0-11 0 0,-1 1 1 0 0,1-2 0 0 0,-1 1-1 0 0,1 0 1 0 0,-1 0 0 0 0,0-1-1 0 0,2-1 7 0 0,13-20-71 0 0,-13 17 90 0 0,0 0 7 0 0,2 0-54 0 0,-1-1 0 0 0,0-1-1 0 0,-1 1 1 0 0,0-1 0 0 0,0 1-1 0 0,0-3 29 0 0,-4 10 8 0 0,0 0-1 0 0,0 1 0 0 0,0-1 1 0 0,0 0-1 0 0,0 0 0 0 0,0 1 1 0 0,0-1-1 0 0,0 0 0 0 0,0 0 1 0 0,0 0-8 0 0,0 1 1 0 0,0 0 0 0 0,0 0 0 0 0,0 0 0 0 0,0 0-1 0 0,0 0 1 0 0,0 0 0 0 0,0 0 0 0 0,0 0 0 0 0,0 0 0 0 0,0-1 0 0 0,0 1 0 0 0,0 0 0 0 0,0 0 0 0 0,0 0 0 0 0,0 0 0 0 0,0 0 0 0 0,0 0 0 0 0,0 0 0 0 0,0 0 0 0 0,0 0 0 0 0,0 0 0 0 0,-1 0 0 0 0,1 0 0 0 0,0 0 0 0 0,0 0 0 0 0,0 0 0 0 0,0 0 0 0 0,0 0 0 0 0,0 0 0 0 0,0 0 0 0 0,0 0 0 0 0,0 0 0 0 0,0 0 0 0 0,-1 0-1 0 0,1 0 0 0 0,-3 3 4 0 0,0 2-2 0 0,0-2 1 0 0,1 2-1 0 0,-1 0 0 0 0,1-1 0 0 0,-1 4-2 0 0,-8 25 411 0 0,9-23-82 0 0,-1-4-339 0 0,2 0 0 0 0,0 0 0 0 0,0 1 10 0 0,1-5-36 0 0,0 0 0 0 0,0 1 0 0 0,0-2 0 0 0,0 1 0 0 0,0 0 0 0 0,0 0 0 0 0,0 0 0 0 0,1 0 0 0 0,-1 0 1 0 0,1 0-1 0 0,0 2 36 0 0,-1-4-8 0 0,1 0 0 0 0,-1 0 0 0 0,0 0 0 0 0,0 1 0 0 0,0-1 0 0 0,1 0 0 0 0,-1 1 0 0 0,0-1 0 0 0,1 0 0 0 0,-1 0 0 0 0,0 0 0 0 0,0 0 0 0 0,0 0 0 0 0,1 1 0 0 0,-1-1 1 0 0,0 0-1 0 0,1 0 0 0 0,-1 0 0 0 0,0 1 0 0 0,0-1 0 0 0,0 0 0 0 0,1 0 0 0 0,-1 0 8 0 0,1 0-33 0 0,0 0 0 0 0,-1 0 0 0 0,1 0 0 0 0,0 0 0 0 0,0-1 1 0 0,-1 1-1 0 0,1 0 0 0 0,0 0 0 0 0,-1-1 0 0 0,2 1 33 0 0,1-2-122 0 0,0 1 1 0 0,0-1-1 0 0,-1 0 0 0 0,2-1 122 0 0,-3 3-2 0 0,8-8-256 0 0,0-1 0 0 0,0 0 1 0 0,-1 0-1 0 0,0-1 0 0 0,0-1 258 0 0,-5 7 40 0 0,-2 4-23 0 0,-1-1 1 0 0,1 1-1 0 0,-1 0 1 0 0,0 0-1 0 0,1-1 1 0 0,-1 1-1 0 0,1-1 1 0 0,-1 1-1 0 0,0-1 1 0 0,1 1-1 0 0,-1 0 1 0 0,0-1-1 0 0,0 1 1 0 0,0-1-1 0 0,0 1-17 0 0,0 0 2 0 0,0 0 0 0 0,0 0-1 0 0,0 0 1 0 0,0 0-1 0 0,0 0 1 0 0,0-1-1 0 0,0 1 1 0 0,0 0-1 0 0,0 0 1 0 0,0 0-1 0 0,0 0 1 0 0,0 0-1 0 0,0 0 1 0 0,0 0-1 0 0,0 0 1 0 0,0 0-1 0 0,0 0 1 0 0,0 0 0 0 0,0 0-1 0 0,0 0 1 0 0,0 0-1 0 0,0 0 1 0 0,0 0-1 0 0,0 0 1 0 0,0 0-1 0 0,-1 0 1 0 0,1 0-1 0 0,0 0 1 0 0,0 1-1 0 0,0-1 1 0 0,0 0-1 0 0,0 0 1 0 0,0 0-1 0 0,0 0 1 0 0,0 0 0 0 0,0 0-1 0 0,0 0 1 0 0,0 0-1 0 0,0 0 1 0 0,0 0-1 0 0,0 0 1 0 0,0 0-1 0 0,0 0 1 0 0,-1 0-1 0 0,1 0 1 0 0,0 0-1 0 0,0 0 1 0 0,0 0-1 0 0,0 0 1 0 0,0 0-1 0 0,0 0 1 0 0,0 0 0 0 0,0 0-1 0 0,0 0 1 0 0,0 0-1 0 0,0 0-1 0 0,-1 5 172 0 0,0-5-116 0 0,-1 5 131 0 0,0 0-1 0 0,1 1 0 0 0,-1 2-186 0 0,2-6 10 0 0,0-1 0 0 0,-1 1 1 0 0,1 0-1 0 0,0 0 0 0 0,1-1 1 0 0,-1 2-1 0 0,0-2 0 0 0,0 1 1 0 0,0 0-1 0 0,1-1 0 0 0,0 1 1 0 0,0 1-11 0 0,-1-3-5 0 0,0 1 1 0 0,0-1-1 0 0,1 1 1 0 0,-1-1-1 0 0,1 0 0 0 0,-1 1 1 0 0,0-1-1 0 0,0 0 1 0 0,1 1-1 0 0,-1-1 1 0 0,1 1-1 0 0,-1-1 1 0 0,1 0-1 0 0,-1 0 1 0 0,0 0-1 0 0,1 0 0 0 0,0 1 1 0 0,-1-1-1 0 0,1 0 1 0 0,-1 0-1 0 0,0 0 1 0 0,1 0-1 0 0,0 0 1 0 0,-1 0-1 0 0,1 0 5 0 0,1 0 5 0 0,-1 0-1 0 0,1 0 0 0 0,0-1 1 0 0,-1 1-1 0 0,1 0 1 0 0,-1 0-1 0 0,1-1-4 0 0,2-1-29 0 0,-1 1 0 0 0,2-1 0 0 0,-2 0 0 0 0,0-1 0 0 0,1 1 0 0 0,0 0 0 0 0,-1-1 0 0 0,2-1 29 0 0,0-1-304 0 0,0-1 0 0 0,3-3 304 0 0,5-5 128 0 0,-20 33 73 0 0,6-19-193 0 0,1 2-1 0 0,0-2 1 0 0,-1 2-1 0 0,1-1 1 0 0,0 0 0 0 0,0 0-1 0 0,0 0 1 0 0,0 0-1 0 0,0 0 1 0 0,0 0-1 0 0,0 1 1 0 0,0-2-8 0 0,0 1 2 0 0,0-1 0 0 0,0 1 0 0 0,1-1 0 0 0,-1 1 0 0 0,0-1 1 0 0,0 0-1 0 0,0 0 0 0 0,0 0 0 0 0,1 0 0 0 0,-1 1 0 0 0,0-1 0 0 0,0 0 0 0 0,0 1 0 0 0,0-1 1 0 0,0 0-1 0 0,1 0 0 0 0,-1 0 0 0 0,0 0 0 0 0,1 0 0 0 0,-1 1 0 0 0,0-1 0 0 0,0 0 0 0 0,0 0 1 0 0,0 0-1 0 0,1 0 0 0 0,-1 0 0 0 0,1 1 0 0 0,-1-1 0 0 0,1 0 0 0 0,-1 0 0 0 0,0 0 0 0 0,0 0 1 0 0,0 0-1 0 0,1 0 0 0 0,-1 0 0 0 0,0 0 0 0 0,1 0 0 0 0,-1-1 0 0 0,1 1 0 0 0,-1 0 0 0 0,0 0 0 0 0,0 0 1 0 0,0 0-3 0 0,2-1-24 0 0,-2 1 0 0 0,1-1 0 0 0,1 1 0 0 0,-2-1 0 0 0,1 1 0 0 0,0-1 0 0 0,0 0 0 0 0,0 0 0 0 0,0 0 24 0 0,-1 0-23 0 0,1 0 1 0 0,0 1 0 0 0,0-1 0 0 0,0 0-1 0 0,0 1 1 0 0,-1-1 0 0 0,1 0 0 0 0,1 0-1 0 0,-2 1 23 0 0,2 0-35 0 0,1-2-126 0 0,-3 3 158 0 0,0-1 0 0 0,0 0 0 0 0,0 0 0 0 0,0 0 0 0 0,0 0 1 0 0,0 0-1 0 0,0 1 0 0 0,0-1 0 0 0,0 0 0 0 0,0 0 0 0 0,0 0 0 0 0,0 0 1 0 0,0 0-1 0 0,0 0 0 0 0,0 0 0 0 0,0 0 0 0 0,0 0 0 0 0,0 0 0 0 0,0 0 1 0 0,0 1-1 0 0,0-1 0 0 0,0 0 0 0 0,0 0 0 0 0,0 0 0 0 0,0 0 0 0 0,0 1 1 0 0,0-1-1 0 0,0 0 0 0 0,0 0 0 0 0,0 0 0 0 0,0 0 3 0 0,0 0-5 0 0,0 1 1 0 0,0-1-1 0 0,0 0 0 0 0,0 0 0 0 0,0 0 1 0 0,0 0-1 0 0,0 0 0 0 0,-1 0 1 0 0,1 0-1 0 0,0 0 0 0 0,0 0 0 0 0,1 0 1 0 0,-1 0-1 0 0,0 0 0 0 0,0 0 1 0 0,0 0-1 0 0,0 1 0 0 0,0-1 0 0 0,0 0 1 0 0,0 0-1 0 0,0 0 0 0 0,0 0 1 0 0,0 0-1 0 0,0 0 0 0 0,0 0 0 0 0,0 1 1 0 0,0-1-1 0 0,0 0 0 0 0,0 0 0 0 0,0 0 1 0 0,0 0-1 0 0,0 0 0 0 0,0 0 1 0 0,0 0-1 0 0,0 0 0 0 0,0 0 0 0 0,0 0 1 0 0,0 0-1 0 0,1 0 0 0 0,-1 0 1 0 0,0 0-1 0 0,0 0 0 0 0,0 0 0 0 0,0 0 1 0 0,0 0-1 0 0,0 0 0 0 0,1 0 1 0 0,-1 0-1 0 0,0 0 0 0 0,0 0 0 0 0,0 0 1 0 0,0 0-1 0 0,0 0 0 0 0,0 0 0 0 0,1 0 1 0 0,-1 0 4 0 0,5-2-295 0 0,-5 2 327 0 0,0 0-33 0 0,0 0 1 0 0,0 0-1 0 0,0 0 0 0 0,0 0 0 0 0,0 0 0 0 0,0 0 0 0 0,0 0 0 0 0,0 1 1 0 0,0-1-1 0 0,0 0 0 0 0,0 0 0 0 0,0 0 0 0 0,0 0 0 0 0,0 0 0 0 0,0 0 0 0 0,1 0 1 0 0,-1 0-1 0 0,0 0 0 0 0,0 0 0 0 0,0 0 0 0 0,0 1 0 0 0,0-1 0 0 0,0 0 0 0 0,0 0 1 0 0,0 0-1 0 0,0 0 0 0 0,0 0 0 0 0,0 0 0 0 0,0 0 0 0 0,0 0 0 0 0,0 0 1 0 0,0 0-1 0 0,0 0 0 0 0,0 0 0 0 0,0 0 0 0 0,0 0 0 0 0,-1 0 0 0 0,1 0 0 0 0,0 0 1 0 0,0 0-1 0 0,0 0 0 0 0,0 0 0 0 0,0 0 0 0 0,0 0 0 0 0,0 0 1 0 0,0 1 1 0 0,0-1 0 0 0,0 0 1 0 0,0 0-1 0 0,0 0 0 0 0,0 1 0 0 0,0-1 0 0 0,0 0 0 0 0,0 0 0 0 0,0 0 1 0 0,0 1-1 0 0,0-1 0 0 0,0 0 0 0 0,0 0 0 0 0,0 0 0 0 0,0 0 0 0 0,0 0 0 0 0,0 0 1 0 0,0 0-1 0 0,0 1 0 0 0,0-1 0 0 0,0 0 0 0 0,0 0 0 0 0,0 0 0 0 0,0 1 1 0 0,0-1-1 0 0,0 0 0 0 0,0 0 0 0 0,0 0 0 0 0,0 1 0 0 0,0-1 0 0 0,0 0-1 0 0,8-6-242 0 0,-5 3 151 0 0,-2 3 74 0 0,-1 0 1 0 0,0 0-1 0 0,0-1 0 0 0,1 1 1 0 0,-1 0-1 0 0,0 0 0 0 0,0 0 1 0 0,0-1-1 0 0,0 1 1 0 0,0 0-1 0 0,0 0 0 0 0,0 0 1 0 0,1 0-1 0 0,-1 0 0 0 0,0-1 1 0 0,0 1-1 0 0,0 0 0 0 0,0 0 1 0 0,0-1-1 0 0,1 1 0 0 0,-1 0 1 0 0,0-1-1 0 0,0 1 0 0 0,0 0 1 0 0,0 0-1 0 0,0 0 0 0 0,0-1 17 0 0,0 1-2 0 0,-1-1 62 0 0,1 1 0 0 0,-1 0 0 0 0,1-1 0 0 0,0-1 0 0 0,0 2 0 0 0,0-1 0 0 0,0 0 0 0 0,-1 0 0 0 0,1 1 0 0 0,0-1 0 0 0,0 0 0 0 0,0 1 0 0 0,0-2-60 0 0,0 1-1 0 0,0 0 1 0 0,0 0-1 0 0,0-1 1 0 0,0 1-1 0 0,-1 0 0 0 0,1 0 1 0 0,0 0-1 0 0,0-1 1 0 0,-2-4 64 0 0,-1-2 160 0 0,3 8-221 0 0,0-1-1 0 0,-1 0 1 0 0,1 0 0 0 0,-1 0-1 0 0,1 0 1 0 0,0 0 0 0 0,-1 0-1 0 0,1 0 1 0 0,0 1-1 0 0,0-2 1 0 0,0 2 0 0 0,0-1-3 0 0,1-12 37 0 0,-1 12 38 0 0,-4 4 434 0 0,4-2-467 0 0,-1-1-1 0 0,1 1 1 0 0,-1 0 0 0 0,1 0-1 0 0,0-1 1 0 0,0 1-1 0 0,0 1 1 0 0,0-2-1 0 0,0 1 1 0 0,0 0 0 0 0,0-1-1 0 0,0 1 1 0 0,0 0-1 0 0,0 0 1 0 0,0 0-1 0 0,1 0 1 0 0,-1-1 0 0 0,0 1-1 0 0,1 0 1 0 0,-1 0-1 0 0,0-1 1 0 0,0 1 0 0 0,1 0-1 0 0,0 0 1 0 0,-1-1-1 0 0,1 2-41 0 0,0-2 7 0 0,0 2 0 0 0,0-1 0 0 0,0 1 0 0 0,-1-1 0 0 0,1 1-1 0 0,-1-1 1 0 0,1 1 0 0 0,-1 0 0 0 0,1 0-7 0 0,-1-1-16 0 0,0-1 0 0 0,1 1 0 0 0,-1 1 0 0 0,0-2 0 0 0,0 1 0 0 0,0 0 0 0 0,0 0 0 0 0,1-1-1 0 0,0 2 1 0 0,-1-2 0 0 0,0 1 0 0 0,0 0 0 0 0,1 0 0 0 0,0-1 0 0 0,0 1 0 0 0,-1-1 0 0 0,1 1 0 0 0,0-1 0 0 0,0 1 0 0 0,-1 0 0 0 0,2 0 16 0 0,-2-1-5 0 0,0 0 0 0 0,0 0 1 0 0,0 0-1 0 0,0 1 0 0 0,1-1 1 0 0,-1 1-1 0 0,0-1 0 0 0,1 1 1 0 0,-1-1-1 0 0,0 0 0 0 0,0 0 1 0 0,0 1-1 0 0,0-1 1 0 0,1 1-1 0 0,-1-1 0 0 0,0 0 1 0 0,0 0-1 0 0,0 1 0 0 0,0-1 1 0 0,0 1-1 0 0,0-1 0 0 0,0 1 1 0 0,0-1-1 0 0,0 0 0 0 0,-1 1 1 0 0,1-1-1 0 0,0 1 0 0 0,0-1 1 0 0,0 1 4 0 0,-1-1 32 0 0,2 2-325 0 0,-1-1 241 0 0,0 0 0 0 0,0-1 0 0 0,0 1 0 0 0,0-1-1 0 0,0 1 1 0 0,0-1 0 0 0,0 1 0 0 0,-1 0 0 0 0,1-1-1 0 0,0 0 1 0 0,0 1 0 0 0,-1 0 52 0 0,1 1-299 0 0,0 1 361 0 0,0 1 67 0 0,-1-2-310 0 0,2-4 99 0 0,-1 1 35 0 0,0-1-1 0 0,0 1 0 0 0,0-1 1 0 0,0 1-1 0 0,1-1 0 0 0,-1 1 0 0 0,-1 0 48 0 0,2-9 17 0 0,0 5 105 0 0,-1 4-95 0 0,0 0 0 0 0,0-1 0 0 0,0 2 0 0 0,0-2 0 0 0,0 1 0 0 0,1 0 0 0 0,-1 0 0 0 0,0 1 0 0 0,0-2 0 0 0,1 1-1 0 0,-1 1 1 0 0,1-2-27 0 0,2-1-54 0 0,-3 3 35 0 0,-1 1 140 0 0,-2 7-25 0 0,-2 1-44 0 0,3-7-55 0 0,0 1 0 0 0,0 0 0 0 0,1-1-1 0 0,-1 1 1 0 0,2 0 0 0 0,-2 0 0 0 0,1 0-1 0 0,1 0 1 0 0,-2 0 0 0 0,2 0-1 0 0,0 1 4 0 0,0-4-3 0 0,0 0 0 0 0,0 0 0 0 0,0 0 0 0 0,0 0 0 0 0,0 1-1 0 0,0-1 1 0 0,0 0 0 0 0,0 0 0 0 0,0 0 0 0 0,0 0-1 0 0,0 0 1 0 0,0 0 0 0 0,0 0 0 0 0,0 0 0 0 0,0 0 0 0 0,0 0-1 0 0,0 0 1 0 0,0 0 0 0 0,0 0 0 0 0,0 0 0 0 0,0 0-1 0 0,0 1 1 0 0,0-1 0 0 0,0 0 0 0 0,0 0 0 0 0,0 0 0 0 0,0 0-1 0 0,0 0 1 0 0,0 0 0 0 0,0 0 0 0 0,0 0 0 0 0,0 0-1 0 0,0 0 1 0 0,0 0 0 0 0,0 0 0 0 0,0 0 0 0 0,0 0-1 0 0,0 0 1 0 0,0 0 0 0 0,0 0 0 0 0,0 0 0 0 0,0 0 0 0 0,0 0-1 0 0,0 0 1 0 0,0 0 0 0 0,0 0 0 0 0,0 0 0 0 0,0 0-1 0 0,0 0 1 0 0,0 0 0 0 0,0 0 0 0 0,0 0 0 0 0,0 0 0 0 0,0 0-1 0 0,0 0 1 0 0,0 0 0 0 0,0 0 0 0 0,0 0 0 0 0,0 0-1 0 0,0 0 1 0 0,0 0 3 0 0,3-3-226 0 0,2-6-187 0 0,-5 8 421 0 0,0 0 1 0 0,0-1-1 0 0,0 1 1 0 0,0 0-1 0 0,0 0 0 0 0,0-1 1 0 0,-1 1-1 0 0,1 0 1 0 0,0 0-1 0 0,0-1 0 0 0,-1 1 1 0 0,1 0-1 0 0,-1 0 1 0 0,1 0-1 0 0,-1 0 0 0 0,0 0 1 0 0,0-1-1 0 0,0 1-8 0 0,-3-7 272 0 0,3 6-195 0 0,-1 2 1 0 0,2-2 0 0 0,-2 1-1 0 0,2 0 1 0 0,-2 0 0 0 0,1 0-1 0 0,0 0 1 0 0,-1 0 0 0 0,1 0-1 0 0,0 0 1 0 0,-2 0-78 0 0,-5-5 249 0 0,5 4-154 0 0,0 0 0 0 0,0 1 1 0 0,0 0-1 0 0,-1-1 0 0 0,2 1 0 0 0,-2 0 1 0 0,1-1-1 0 0,-1 2 0 0 0,-1-1-95 0 0,1 0 67 0 0,-1 0 0 0 0,1-1-1 0 0,-1 1 1 0 0,-1-2-67 0 0,3 2 46 0 0,2 0 0 0 0,0-1 0 0 0,-2 2 0 0 0,2-2 1 0 0,-1 1-1 0 0,1-1 0 0 0,0 1 0 0 0,0-1 0 0 0,-1 0 0 0 0,1 1 0 0 0,0-1 1 0 0,-1-1-47 0 0,1-2 39 0 0,-2 2 0 0 0,2-2 1 0 0,0 1-1 0 0,-1 0 1 0 0,1-2-40 0 0,0 2 34 0 0,0 0 0 0 0,1 0 0 0 0,-1 0 1 0 0,1 0-1 0 0,0 0 0 0 0,1 0 0 0 0,-1 0 1 0 0,1 0-1 0 0,0-1-34 0 0,1 0 137 0 0,-1 1 0 0 0,1-1 0 0 0,2-2-137 0 0,-2 4-1 0 0,0 0 0 0 0,-1-1 0 0 0,1 0 0 0 0,-1 2 0 0 0,0-2 0 0 0,0-1 1 0 0,0 2 8 0 0,0 0-1 0 0,0 0 1 0 0,0 0-1 0 0,0 0 1 0 0,1 0-1 0 0,-1 1 1 0 0,1-1-1 0 0,1-1-7 0 0,3-6 215 0 0,1 1-255 0 0,17-29 208 0 0,-22 36-164 0 0,0-1 0 0 0,0 0-1 0 0,0 1 1 0 0,1-2-4 0 0,7-8 281 0 0,-3 1-305 0 0,-6 10-10 0 0,1-1 1 0 0,-1 0 0 0 0,1 0 0 0 0,-1 0 0 0 0,0 0 0 0 0,0 0-1 0 0,0 0 1 0 0,0 0 0 0 0,-1 0 0 0 0,2-2 33 0 0,-1-1-54 0 0,0 0 0 0 0,1 0 0 0 0,0 0 0 0 0,0 0 0 0 0,1 0 0 0 0,0-2 54 0 0,2-2 60 0 0,1 0-45 0 0,-1 1 0 0 0,0-1-1 0 0,4-1-14 0 0,-5 5 4 0 0,1-2-232 0 0,-2 3 179 0 0,0 1-1 0 0,0-1 1 0 0,-1 0-1 0 0,2 2 50 0 0,1-4 51 0 0,-1 1 0 0 0,3-3-51 0 0,-2 3 60 0 0,2-7-338 0 0,-2 5 125 0 0,-5 7 133 0 0,0-1 0 0 0,0 1 0 0 0,0-1 0 0 0,0 1 0 0 0,0 0 0 0 0,0-1 0 0 0,0 1 0 0 0,0-1 0 0 0,0 1-1 0 0,0-1 1 0 0,0 1 0 0 0,0 0 0 0 0,0 0 0 0 0,0-1 0 0 0,0 0 20 0 0,0 1-9 0 0,0 0-1 0 0,0 0 1 0 0,0 0 0 0 0,0 0-1 0 0,0 0 1 0 0,0 0 0 0 0,0 0-1 0 0,0 0 1 0 0,0 0 0 0 0,-1 0-1 0 0,1-1 1 0 0,0 1 0 0 0,0 0-1 0 0,0 0 1 0 0,0 0 0 0 0,0-1-1 0 0,0 1 1 0 0,0 0 0 0 0,1 0-1 0 0,-1 0 1 0 0,0 0 0 0 0,0-1-1 0 0,0 1 1 0 0,0 0 0 0 0,0 0-1 0 0,0 0 1 0 0,0 0-1 0 0,0 0 1 0 0,0 0 0 0 0,0 0-1 0 0,0 0 1 0 0,0 0 0 0 0,0 0-1 0 0,0 0 1 0 0,0 0 0 0 0,0 0-1 0 0,0-1 1 0 0,1 1 0 0 0,-1 0-1 0 0,0 0 1 0 0,0 0 0 0 0,0 0-1 0 0,0 0 1 0 0,1 0 0 0 0,-1 0 9 0 0,0 0-24 0 0,1-1 1 0 0,-1 1 0 0 0,0 0 0 0 0,1-1-1 0 0,-1 1 1 0 0,0 0 0 0 0,1 0-1 0 0,-1 0 1 0 0,1-1 0 0 0,-1 1 0 0 0,0-1-1 0 0,0 1 1 0 0,0 0 0 0 0,1 0 0 0 0,-1-1-1 0 0,0 1 1 0 0,1-1 0 0 0,-1 1 0 0 0,0-1 23 0 0,1-1-49 0 0,1-1-156 0 0,1-1 0 0 0,0 1 1 0 0,2-2 204 0 0,-3 3-9 0 0,5-5 55 0 0,-3 3-48 0 0,-1 0 1 0 0,1 0-1 0 0,2 0 2 0 0,-2-2 91 0 0,-3 6-88 0 0,-1-1 1 0 0,1 0-1 0 0,0 1 1 0 0,0-1-1 0 0,0 0 1 0 0,0 0-1 0 0,0 0-3 0 0,-1 1-6 0 0,0 0-1 0 0,0 0 1 0 0,0 0-1 0 0,0 0 1 0 0,0 0 0 0 0,0 0-1 0 0,0 0 1 0 0,1 0-1 0 0,-1 0 1 0 0,0 0-1 0 0,0 0 1 0 0,0 0 0 0 0,0 0-1 0 0,0 0 1 0 0,0 0-1 0 0,0 0 1 0 0,0 0 0 0 0,0 0-1 0 0,0 0 1 0 0,1 0-1 0 0,-1 0 1 0 0,0 1-1 0 0,0-1 1 0 0,0 0 0 0 0,0 0-1 0 0,0 0 1 0 0,0 0-1 0 0,0 0 1 0 0,0 0-1 0 0,0 0 1 0 0,0 0 0 0 0,0 0-1 0 0,0 0 1 0 0,0 0-1 0 0,0 0 1 0 0,0 0 0 0 0,0 0 6 0 0,0 0 194 0 0,-12 6 270 0 0,9-4-487 0 0,0 1 0 0 0,0-2 0 0 0,0 0 0 0 0,1 1 0 0 0,-3 0 23 0 0,4-2-1 0 0,-11 7 77 0 0,-1 1 1 0 0,1 0-1 0 0,-7 5-76 0 0,-2 2 66 0 0,13-9-26 0 0,0 1-1 0 0,0 0 1 0 0,-1 2-40 0 0,0 0 165 0 0,1-1-1 0 0,-3 1-164 0 0,-23 16 340 0 0,-1-1 0 0 0,-6 0-340 0 0,26-17 223 0 0,-8 4-223 0 0,8-6-144 0 0,-9 8 144 0 0,15-9 2 0 0,1 0 0 0 0,-1 0 0 0 0,0 0 0 0 0,0-1 0 0 0,0 0 1 0 0,-1-1-1 0 0,1-1 0 0 0,0 1 0 0 0,-2-1-2 0 0,3 0 106 0 0,4 0-138 0 0,0-1 0 0 0,2 0 0 0 0,-2 0 0 0 0,0 0 0 0 0,-2-1 32 0 0,3 0 22 0 0,-1 1 0 0 0,1 0 0 0 0,-1 0 0 0 0,0 0 0 0 0,0 0 0 0 0,0 1 0 0 0,0 0-22 0 0,-7 1 129 0 0,-8 3-129 0 0,-8 3-92 0 0,15-5 98 0 0,1 0-1 0 0,0 1 1 0 0,0 0 0 0 0,-6 4-6 0 0,-24 8 75 0 0,28-11-47 0 0,1 0-1 0 0,-1 1 0 0 0,1 1 0 0 0,-12 6-27 0 0,18-8 72 0 0,-25 17 107 0 0,-19 18-179 0 0,27-21-98 0 0,15-12 199 0 0,0-1 0 0 0,-6 8-101 0 0,12-13-11 0 0,2 0 0 0 0,-2 1 1 0 0,1-2-1 0 0,0 2 1 0 0,0-2-1 0 0,0 2 1 0 0,-1-1-1 0 0,1-1 0 0 0,-1 1 1 0 0,1 0-1 0 0,0-1 1 0 0,-1 1-1 0 0,1 0 11 0 0,-1-1-28 0 0,2 0 25 0 0,0 0 1 0 0,-1 0-1 0 0,1 0 0 0 0,0 1 1 0 0,0-1-1 0 0,0 0 0 0 0,0 0 1 0 0,0 0-1 0 0,0 0 0 0 0,0 0 0 0 0,0 0 1 0 0,-1 0-1 0 0,1 0 0 0 0,0 0 1 0 0,0 0-1 0 0,-1 0 0 0 0,1 0 0 0 0,0 0 1 0 0,0 0-1 0 0,0 0 0 0 0,0 0 1 0 0,0 0-1 0 0,0 0 0 0 0,0 0 1 0 0,0 0-1 0 0,-1-1 0 0 0,1 1 0 0 0,0 0 1 0 0,0 0-1 0 0,0 0 0 0 0,-1 0 1 0 0,1 0-1 0 0,0-1 0 0 0,0 1 0 0 0,0 0 1 0 0,0 0-1 0 0,0 0 0 0 0,-1 0 1 0 0,1-1-1 0 0,0 1 0 0 0,0 0 3 0 0,-2-2 35 0 0,1 1-41 0 0,0-1-1 0 0,0 2 1 0 0,-1-2-1 0 0,0 2 1 0 0,0-1-1 0 0,1 0 1 0 0,0 0-1 0 0,-1 1 1 0 0,0 0-1 0 0,-1-1 7 0 0,0 0-10 0 0,-5-3-60 0 0,7 3 81 0 0,0 0 0 0 0,0 1 0 0 0,0 0 1 0 0,0-1-1 0 0,0 1 0 0 0,0-1 0 0 0,0 1 0 0 0,0-1 0 0 0,0 1 0 0 0,0 0 0 0 0,0 0 1 0 0,-1 0-1 0 0,1 0 0 0 0,-1 0-11 0 0,-11 1-44 0 0,9-1 16 0 0,-1 0 0 0 0,1 1-1 0 0,-1 0 1 0 0,1-1-1 0 0,-2 2 29 0 0,-2 0 94 0 0,-8 4-57 0 0,0-2 0 0 0,0 0 0 0 0,-8 0-37 0 0,1 0-22 0 0,18-2 17 0 0,0-1 0 0 0,-1 0 0 0 0,1-1 0 0 0,-1 1 0 0 0,1-1-1 0 0,-2 0 6 0 0,-47-8-242 0 0,51 8 240 0 0,-39-3-271 0 0,35 1 254 0 0,6 2 22 0 0,-2-1 0 0 0,2 1 1 0 0,0 0-1 0 0,-2-1 0 0 0,2 1 1 0 0,-1 0-1 0 0,0 0-3 0 0,0 0-16 0 0,1 0 1 0 0,-1 0-1 0 0,1 0 0 0 0,-1 0 0 0 0,1 0 1 0 0,-1 0-1 0 0,1-1 16 0 0,-10-1-105 0 0,-6 2 238 0 0,12-1-160 0 0,0 0 1 0 0,-1 1 0 0 0,-5 1 26 0 0,-4 0-67 0 0,-11 1 67 0 0,23-2 0 0 0,-1 0 1 0 0,0-1-1 0 0,1 0 1 0 0,-1 1-1 0 0,0 0 0 0 0,1-2 1 0 0,-3 1-1 0 0,3-1 26 0 0,0 2 0 0 0,0-1-1 0 0,0 0 1 0 0,0 1 0 0 0,0-1 0 0 0,0 1 0 0 0,0 0-26 0 0,-13-1 116 0 0,7-3-104 0 0,7 4-22 0 0,1 0 0 0 0,-1-1 0 0 0,0 0 0 0 0,1 1 0 0 0,-1-1 0 0 0,0 1 10 0 0,1 0 7 0 0,-1-1 0 0 0,0 0 0 0 0,1 1 0 0 0,-1-1 0 0 0,1 0 0 0 0,-1 0 0 0 0,1 1 0 0 0,-1-1 0 0 0,1-1 0 0 0,-1 2 0 0 0,1-2-7 0 0,-6-3-57 0 0,5 3-10 0 0,-1 1 104 0 0,1-1 0 0 0,0 1-1 0 0,-1-1 1 0 0,1 1-1 0 0,-1 0 1 0 0,0 0-1 0 0,0 0-36 0 0,0-1-5 0 0,0 1 0 0 0,0 0-1 0 0,-1-2 1 0 0,1 2-1 0 0,-1-2 6 0 0,-3-1-150 0 0,1-1 179 0 0,4 4-12 0 0,1-1 0 0 0,-1 2 0 0 0,0-1 0 0 0,1-1 0 0 0,-1 2-1 0 0,0-1 1 0 0,1 0 0 0 0,-1 1-17 0 0,0 0 13 0 0,1-1 1 0 0,-1 0-1 0 0,1 0 0 0 0,-1 1 1 0 0,2-1-1 0 0,-2 0 0 0 0,1 1 0 0 0,-1-2-13 0 0,0 1-24 0 0,1 0 0 0 0,-1-1-1 0 0,1 2 1 0 0,-1-1-1 0 0,1 0 1 0 0,-2 0 24 0 0,-15-6 19 0 0,6 1 55 0 0,10 6-67 0 0,0 0-1 0 0,0-1 0 0 0,0 1 0 0 0,0-1 0 0 0,0 1 0 0 0,0 0 0 0 0,0 0-6 0 0,-1 2-100 0 0,3-2 47 0 0,0 0 30 0 0,0 0 19 0 0,0 0 1 0 0,0 1-1 0 0,0-1 1 0 0,0 1-1 0 0,0 0 0 0 0,0-1 1 0 0,-1 0-1 0 0,2 0 1 0 0,-1 1-1 0 0,0 0 0 0 0,0-1 1 0 0,0 1-1 0 0,0-1 1 0 0,0 0-1 0 0,0 1 0 0 0,0-1 1 0 0,0 1-1 0 0,0-1 1 0 0,0 0-1 0 0,1 0 4 0 0,5 11-80 0 0,11 12 337 0 0,-12-16-336 0 0,-2-5 85 0 0,-1 1 1 0 0,0 0 0 0 0,0-1-1 0 0,0 0 1 0 0,3 3-7 0 0,-5-5-22 0 0,2 2 0 0 0,-1-1 0 0 0,0 0 1 0 0,0 1-1 0 0,0-1 0 0 0,0 0 0 0 0,0 1 1 0 0,-1 0 21 0 0,7 8-49 0 0,-6-10 37 0 0,-1 1 0 0 0,1 0 1 0 0,0 0-1 0 0,0 0 0 0 0,-1 0 0 0 0,0 0 1 0 0,1 0-1 0 0,0 1 12 0 0,-1-2 2 0 0,0 1 1 0 0,0-1-1 0 0,0 0 1 0 0,0 1-1 0 0,0-1 0 0 0,1 1 1 0 0,-1 0-1 0 0,0-1 1 0 0,1 0-1 0 0,-1 0 1 0 0,1 1-1 0 0,-1-1 1 0 0,0 1-1 0 0,0-1 0 0 0,1 0 1 0 0,-1 0-1 0 0,1 0 1 0 0,-1 1-1 0 0,0-1 1 0 0,1 1-3 0 0,4 0-130 0 0,-5-1 133 0 0,0 0 0 0 0,0 0 0 0 0,0 0 0 0 0,0 0 0 0 0,0 0 0 0 0,0 0 0 0 0,0 0 0 0 0,1 0 0 0 0,-1 0 0 0 0,0 0 0 0 0,0 0 0 0 0,0 0 0 0 0,1 0 0 0 0,-1 0 0 0 0,0 0 0 0 0,0 0-1 0 0,0 0 1 0 0,0 0 0 0 0,0 0 0 0 0,0 1 0 0 0,0-1 0 0 0,0 0 0 0 0,0 0 0 0 0,0 0 0 0 0,1 0 0 0 0,-1 1 0 0 0,0-1 0 0 0,0 0 0 0 0,0 0 0 0 0,0 0 0 0 0,0 1 0 0 0,0-1 0 0 0,0 0 0 0 0,0 0 0 0 0,0 0 0 0 0,0 0 0 0 0,0 0 0 0 0,0 0 0 0 0,0 0 0 0 0,0 1 0 0 0,0-1 0 0 0,0 0 0 0 0,0 0-1 0 0,0 1 1 0 0,0-1 0 0 0,0 0-3 0 0,0 0 4 0 0,0 0 0 0 0,0 1 0 0 0,0-1 0 0 0,0 1 0 0 0,0-1 0 0 0,1 1 0 0 0,-1-1 0 0 0,0 0 0 0 0,0 1-1 0 0,1-1 1 0 0,-1 1 0 0 0,0-1 0 0 0,0 0 0 0 0,0 1 0 0 0,0-1 0 0 0,1 0 0 0 0,-1 0 0 0 0,1 0 0 0 0,-1 1 0 0 0,1-1-1 0 0,-1 0 1 0 0,0 1 0 0 0,0-1 0 0 0,1 0 0 0 0,-1 0 0 0 0,1 0-4 0 0,-1 0 33 0 0,2 3 18 0 0,-2-3-57 0 0,0 0 0 0 0,0 0 0 0 0,0 0-1 0 0,0 1 1 0 0,0-1 0 0 0,0 0 0 0 0,0 0-1 0 0,0 0 1 0 0,0 0 0 0 0,0 1 0 0 0,1-1-1 0 0,-1 0 1 0 0,0 0 0 0 0,0 0 0 0 0,0 0-1 0 0,0 1 1 0 0,0-1 0 0 0,0 0 0 0 0,0 0 0 0 0,0 0-1 0 0,0 0 1 0 0,0 0 0 0 0,0 0 0 0 0,0 0-1 0 0,0 0 1 0 0,0 0 0 0 0,1 0 0 0 0,-1 0-1 0 0,0 0 1 0 0,0 0 0 0 0,0 0 0 0 0,0 0-1 0 0,1 0 1 0 0,-1 0 0 0 0,0 0 0 0 0,0 0 0 0 0,0 0-1 0 0,1 0 1 0 0,-1 0 0 0 0,0 0 0 0 0,0 0-1 0 0,0 0 7 0 0,0 0 12 0 0,0 0 0 0 0,0 0 0 0 0,0 0-1 0 0,0 0 1 0 0,1 0 0 0 0,-1 0-1 0 0,0 0 1 0 0,0 0 0 0 0,0 0 0 0 0,0 0-1 0 0,1 0 1 0 0,-1 0 0 0 0,0 0-1 0 0,0 0 1 0 0,0 0 0 0 0,0 0 0 0 0,0 0-1 0 0,0 0 1 0 0,0 1 0 0 0,0-1-1 0 0,0 0 1 0 0,0 0 0 0 0,1 0 0 0 0,-1 0-1 0 0,0 0 1 0 0,0 0 0 0 0,0 1 0 0 0,0-1-1 0 0,0 0 1 0 0,0 0 0 0 0,0 0-1 0 0,1 0 1 0 0,-1 0 0 0 0,0 0 0 0 0,0 0-12 0 0,1 2-131 0 0,-1-2 135 0 0,0 1 0 0 0,1-1-1 0 0,-1 0 1 0 0,0 0 0 0 0,0 0 0 0 0,0 0-1 0 0,1 1 1 0 0,-1-1 0 0 0,0 0-1 0 0,0 1 1 0 0,0-1 0 0 0,0 0-1 0 0,0 0 1 0 0,0 0 0 0 0,1 1-1 0 0,-1-1 1 0 0,0 1-4 0 0,0 0-6 0 0,0-1 1 0 0,0 0-1 0 0,0 0 1 0 0,0 1-1 0 0,0 0 0 0 0,0-1 1 0 0,1 1-1 0 0,-1-1 0 0 0,0 0 1 0 0,1 1-1 0 0,-1-1 0 0 0,0 1 1 0 0,0-1-1 0 0,1 0 1 0 0,-1 0-1 0 0,1 0 0 0 0,-1 1 1 0 0,1-1-1 0 0,-1 0 0 0 0,0 1 1 0 0,1-1-1 0 0,0 0 6 0 0,-1 1-1 0 0,0-1 0 0 0,0 0 0 0 0,1 0 0 0 0,-1 1 0 0 0,1-1-1 0 0,-1 1 1 0 0,1-1 0 0 0,-1 1 0 0 0,0-1 0 0 0,0 0 0 0 0,0 1 0 0 0,0-1 0 0 0,1 1 0 0 0,-1-1 1 0 0,2 4 71 0 0,-1-2-64 0 0,0-2-1 0 0,-1 1 1 0 0,0 0-1 0 0,0-1 1 0 0,0 2 0 0 0,0-1-1 0 0,1-1 1 0 0,-1 1-1 0 0,0 1 1 0 0,0-1-7 0 0,1 5-85 0 0,0-3 80 0 0,-1-3 9 0 0,0 1 1 0 0,0 0-1 0 0,0-1 1 0 0,0 1-1 0 0,0-1 1 0 0,0 0 0 0 0,0 0-1 0 0,0 1 1 0 0,1 0-1 0 0,-1-1 1 0 0,0 0 0 0 0,1 0-1 0 0,-1 1 1 0 0,0-1-1 0 0,1 0 1 0 0,-1 1 0 0 0,0-1-1 0 0,0 1 1 0 0,1-1-5 0 0,-1 0-2 0 0,1 0 0 0 0,-1 0 1 0 0,0 0-1 0 0,0 0 1 0 0,0 0-1 0 0,0 1 0 0 0,0-1 1 0 0,0 0-1 0 0,1 0 0 0 0,-1 0 1 0 0,0 1-1 0 0,0-1 0 0 0,1 0 1 0 0,-1 1-1 0 0,0-1 1 0 0,0 0-1 0 0,0 0 0 0 0,0 0 1 0 0,0 0-1 0 0,1 1 0 0 0,-1-1 1 0 0,0 0-1 0 0,0 1 0 0 0,0-1 1 0 0,0 0-1 0 0,0 0 1 0 0,0 0-1 0 0,0 0 0 0 0,0 1 1 0 0,0-1-1 0 0,0 0 0 0 0,0 1 1 0 0,-1-1 1 0 0,1 2 122 0 0,1 2-131 0 0,-1-4 9 0 0,0 1 0 0 0,0 0 0 0 0,0-1 1 0 0,0 1-1 0 0,0-1 0 0 0,0 0 1 0 0,0 1-1 0 0,0 0 0 0 0,0-1 0 0 0,0 0 1 0 0,0 0-1 0 0,0 1 0 0 0,0 0 0 0 0,0 0 0 0 0,-2 3-46 0 0,0 3 38 0 0,1-6 6 0 0,1-1 0 0 0,0 0 0 0 0,0 1 0 0 0,0-1 0 0 0,0 0 0 0 0,0 0 0 0 0,0 0 0 0 0,0 1 0 0 0,0-1 0 0 0,0 0 0 0 0,0 1 0 0 0,0-1-1 0 0,0 0 1 0 0,0 1 0 0 0,0-1 0 0 0,1 0 0 0 0,-1 0 0 0 0,0 0 0 0 0,0 1 0 0 0,0-1 0 0 0,0 0 0 0 0,1 1 0 0 0,-1-1 0 0 0,0 0 2 0 0,0 0 2 0 0,0 0 0 0 0,0 1 0 0 0,0-1 0 0 0,0 0 0 0 0,0 0 0 0 0,0 0 0 0 0,0 0 0 0 0,0 0 0 0 0,0 0 0 0 0,0 0 0 0 0,0 0-1 0 0,0 0 1 0 0,1 1 0 0 0,-1-1 0 0 0,0 0 0 0 0,0 0 0 0 0,0 0 0 0 0,0 1 0 0 0,0-1 0 0 0,0 0 0 0 0,0 0 0 0 0,0 0 0 0 0,-1 0-2 0 0,1 5 48 0 0,0-4-46 0 0,0-1 0 0 0,0 0 0 0 0,0 0 0 0 0,0 1 0 0 0,0 0 0 0 0,0-1 0 0 0,0 0 0 0 0,0 0 0 0 0,-1 1 1 0 0,1-1-1 0 0,0 1 0 0 0,0-1 0 0 0,-1 1 0 0 0,1-1 0 0 0,0 0 0 0 0,0 1-2 0 0,0-1-3 0 0,0 1 1 0 0,0-1-1 0 0,0 0 0 0 0,0 0 0 0 0,0 1 1 0 0,0-1-1 0 0,0 1 0 0 0,0-1 1 0 0,0 1-1 0 0,0-1 0 0 0,0 0 0 0 0,0 0 1 0 0,0 1-1 0 0,0-1 0 0 0,0 1 3 0 0,0 0 29 0 0,0 4-4 0 0,0-5-32 0 0,0 0-1 0 0,0 0 0 0 0,0 0 0 0 0,0 1 0 0 0,0-1 0 0 0,-1 0 0 0 0,1 1 0 0 0,0-1 0 0 0,0 0 0 0 0,0 1 1 0 0,0-1-1 0 0,0 0 0 0 0,0 0 0 0 0,1 0 0 0 0,-1 0 0 0 0,0 0 0 0 0,0 1 0 0 0,0-1 0 0 0,0 0 0 0 0,0 0 1 0 0,0 1-1 0 0,0-1 0 0 0,0 0 0 0 0,0 0 0 0 0,0 0 0 0 0,0 0 8 0 0,0 3 25 0 0,0-1-1 0 0,0 0 1 0 0,-1 0-1 0 0,1 0 1 0 0,-1 0 0 0 0,0 0-1 0 0,0 0-24 0 0,0-1-1 0 0,1 0 0 0 0,-1-1 1 0 0,1 1-1 0 0,0 0 0 0 0,0-1 0 0 0,-1 1 0 0 0,1 0 0 0 0,-1 0 1 0 0,1-1-1 0 0,0 2 0 0 0,0-1 0 0 0,0-1 0 0 0,0 1 0 0 0,0 0 1 0 0,0-1-1 0 0,0 2 1 0 0,-3 3-5 0 0,3-5-2 0 0,0 1 0 0 0,0-1 0 0 0,0 0 0 0 0,-1 1 0 0 0,1-1 0 0 0,0 1 0 0 0,-1-1 0 0 0,1 1 1 0 0,0-1-1 0 0,0 0 0 0 0,0 1 0 0 0,0 0 7 0 0,0-1-1 0 0,0 0 0 0 0,0 1 1 0 0,0-1-1 0 0,0 0 0 0 0,-1 0 1 0 0,1 1-1 0 0,0-1 0 0 0,0 0 1 0 0,0 1-1 0 0,0-1 0 0 0,0 0 1 0 0,0 0-1 0 0,0 0 0 0 0,0 1 1 0 0,-1-1-1 0 0,1 1 0 0 0,0-1 1 0 0,0 0-1 0 0,-1 0 0 0 0,1 1 1 0 0,0-1-1 0 0,0 0 1 0 0,-2 1 111 0 0,2 0-118 0 0,-1-1 0 0 0,1 1 0 0 0,-1 0 0 0 0,1 0 0 0 0,-1-1-1 0 0,1 1 1 0 0,0 0 0 0 0,0 0 0 0 0,-1-1 0 0 0,1 1 0 0 0,0 0 0 0 0,0 0 0 0 0,-1 0 0 0 0,1 0 7 0 0,-1-1 60 0 0,-2 1-73 0 0,3-1 18 0 0,0 0 0 0 0,-1 1 0 0 0,1-1 0 0 0,0 0 0 0 0,0 1-1 0 0,0-1 1 0 0,-1 0 0 0 0,1 0 0 0 0,0 0 0 0 0,0 0 0 0 0,0 1-1 0 0,0-1 1 0 0,0 1 0 0 0,0-1 0 0 0,0 0 0 0 0,0 0 0 0 0,0 0-1 0 0,0 1 1 0 0,0-1 0 0 0,0 0-5 0 0,0 3 6 0 0,0-1 1 0 0,-1 1-1 0 0,0-1 0 0 0,0 1 0 0 0,1-1 1 0 0,-2 1-1 0 0,1-1 0 0 0,0 1 1 0 0,0-1-1 0 0,-2 1-6 0 0,3 6-174 0 0,0-7 168 0 0,0-2 9 0 0,0 1 0 0 0,0-1 1 0 0,-1 0-1 0 0,1 0 1 0 0,0 1-1 0 0,0-1 1 0 0,0 0-1 0 0,0 1 0 0 0,0-1 1 0 0,0 0-1 0 0,0 0 1 0 0,0 0-1 0 0,0 0 1 0 0,0 0-1 0 0,0 1 0 0 0,0-1 1 0 0,0 0-1 0 0,0 1 1 0 0,0-1-1 0 0,0 0 1 0 0,0 0-1 0 0,1 0 0 0 0,-1 0 1 0 0,0 0-1 0 0,0 1 1 0 0,0-1-1 0 0,0 0 1 0 0,0 0-1 0 0,0 1 0 0 0,0-1-3 0 0,3 0-92 0 0,-3 1 209 0 0,0 0-86 0 0,1 4-113 0 0,-1-4 85 0 0,0 0 1 0 0,0-1-1 0 0,1 0 0 0 0,-1 1 0 0 0,0 0 0 0 0,0-1 1 0 0,0 0-1 0 0,0 1 0 0 0,0 0 0 0 0,0 0 0 0 0,-1-1 1 0 0,1 0-1 0 0,0 1 0 0 0,0 1-3 0 0,0-2 1 0 0,0 0-1 0 0,0 0 0 0 0,0 0 1 0 0,0 0-1 0 0,0 0 0 0 0,0 0 1 0 0,0 0-1 0 0,0 0 1 0 0,0 0-1 0 0,0 0 0 0 0,0 0 1 0 0,0 0-1 0 0,0 0 1 0 0,0 0-1 0 0,0 0 0 0 0,0 0 1 0 0,0 0-1 0 0,0 0 0 0 0,0 0 1 0 0,0 0-1 0 0,0 0 1 0 0,0 0-1 0 0,0 0 0 0 0,0 0 1 0 0,0 0-1 0 0,0 0 1 0 0,0 0-1 0 0,0 0 0 0 0,0 0 1 0 0,0 0-1 0 0,0 0 0 0 0,0 0 1 0 0,0 0-1 0 0,0 0 1 0 0,0 0-1 0 0,1 0 0 0 0,-1 0 1 0 0,0 0-1 0 0,0 0 1 0 0,0 0-1 0 0,0 0 0 0 0,0 0 1 0 0,0 0-1 0 0,0 0 1 0 0,0 0-1 0 0,0 0 0 0 0,0 0 1 0 0,0 0-1 0 0,0 0 0 0 0,0 0 1 0 0,0 0-1 0 0,0 0 1 0 0,0 0-1 0 0,0 0 0 0 0,0 0 1 0 0,0 0-1 0 0,0 0 1 0 0,0 0-1 0 0,0 0 0 0 0,0 0 1 0 0,0 0-1 0 0,0 0 0 0 0,0 0 1 0 0,0 0-1 0 0,0 0 1 0 0,0 0-1 0 0,0 0 0 0 0,0 0 1 0 0,0 0-1 0 0,0 0-2 0 0,0 0 0 0 0,0 0 0 0 0,0 0 1 0 0,1 1-1 0 0,-1-1 0 0 0,0 0 0 0 0,0 0 0 0 0,0 0 1 0 0,0 1-1 0 0,1-1 0 0 0,-1 0 0 0 0,0 0 0 0 0,0 0 1 0 0,0 0-1 0 0,1 0 0 0 0,-1 0 0 0 0,0 0 0 0 0,0 0 1 0 0,0 0-1 0 0,0 0 0 0 0,0 0 0 0 0,0 0 0 0 0,1 0 2 0 0,1 0 30 0 0,-1 0 84 0 0,0 5-70 0 0,-1-2-84 0 0,0 3 145 0 0,0-6-110 0 0,0 0 1 0 0,0 0 0 0 0,0 0 0 0 0,0 1-1 0 0,0-1 1 0 0,0 0 0 0 0,0 0-1 0 0,0 0 1 0 0,0 1 0 0 0,0-1-1 0 0,0 0 1 0 0,0 0 0 0 0,0 0-1 0 0,0 0 1 0 0,0 0 0 0 0,0 0-1 0 0,0 0 1 0 0,0 0 0 0 0,0 0-1 0 0,0 0 1 0 0,0 0 0 0 0,0 1-1 0 0,0-1 1 0 0,0 0 0 0 0,1 0-1 0 0,-1 0 1 0 0,0 0 0 0 0,0 0-1 0 0,0 0 1 0 0,0 0 4 0 0,1 0 6 0 0,-1 1 1 0 0,0-1-1 0 0,0 0 0 0 0,0 0 1 0 0,1 0-1 0 0,-1 0 0 0 0,0 0 1 0 0,0 0-1 0 0,0 0 0 0 0,0 0 1 0 0,0 0-1 0 0,0 1 0 0 0,0-1 1 0 0,0 0-1 0 0,0 0 0 0 0,0 0 1 0 0,0 0-1 0 0,1 0 0 0 0,-1 0 0 0 0,0 0 1 0 0,0 0-1 0 0,0 0 0 0 0,0 0 1 0 0,0 1-1 0 0,0-1 0 0 0,0 0 1 0 0,0 0-1 0 0,0 0 0 0 0,0 1 1 0 0,0-1-7 0 0,0 0-2 0 0,0 0 0 0 0,0 0 1 0 0,0 0-1 0 0,0 0 0 0 0,0 0 1 0 0,0 0-1 0 0,0 0 0 0 0,0 0 1 0 0,1 0-1 0 0,-1 0 1 0 0,0 1-1 0 0,0-1 0 0 0,0 0 1 0 0,0 0-1 0 0,0 0 0 0 0,0 0 1 0 0,0 0-1 0 0,0 0 0 0 0,0 0 1 0 0,0 1-1 0 0,0-1 0 0 0,1 0 1 0 0,-1 0-1 0 0,0 0 0 0 0,0 0 1 0 0,0 0-1 0 0,0 0 1 0 0,0 0-1 0 0,0 0 0 0 0,0 0 1 0 0,0 0-1 0 0,0 0 0 0 0,0 0 1 0 0,0 0-1 0 0,0 0 0 0 0,0 0 1 0 0,0 0-1 0 0,1 0 0 0 0,-1 0 1 0 0,0 0-1 0 0,0 0 0 0 0,0 0 1 0 0,0 0 1 0 0,0 0 5 0 0,1 0 0 0 0,-1 0 0 0 0,0 0 0 0 0,0 1 0 0 0,0-1 1 0 0,0 0-1 0 0,0 0 0 0 0,0 0 0 0 0,0 0 0 0 0,0 0 0 0 0,0 0 0 0 0,1 0 0 0 0,-1 0 1 0 0,0 0-1 0 0,0 0 0 0 0,0 0 0 0 0,0 0 0 0 0,0 0 0 0 0,0 0 0 0 0,1 0 0 0 0,-1 1 0 0 0,0-1 1 0 0,0 0-1 0 0,0 0 0 0 0,0 0 0 0 0,0 0 0 0 0,0 1 0 0 0,0-1 0 0 0,0 0 0 0 0,0 0 1 0 0,0 1-6 0 0,1 1-65 0 0,-1-2 69 0 0,0 0 0 0 0,0 0 0 0 0,1 0 0 0 0,-1 0 0 0 0,0 0 0 0 0,0 0 0 0 0,0 0 0 0 0,0 0 0 0 0,0 0 0 0 0,0 0 0 0 0,0 0 0 0 0,0 0 0 0 0,0 0 0 0 0,1 0 0 0 0,-1 0 0 0 0,0 0 0 0 0,0 0 0 0 0,0 0 0 0 0,0 0 0 0 0,0 0 0 0 0,0 0 0 0 0,0 0 0 0 0,0 0 0 0 0,0 0 0 0 0,0 0 0 0 0,0 0 0 0 0,0 0 0 0 0,0 0-1 0 0,0 0 1 0 0,0 0 0 0 0,0 0 0 0 0,0 0 0 0 0,0 0 0 0 0,0 0 0 0 0,0 0 0 0 0,0 0 0 0 0,0 0 0 0 0,0 0 0 0 0,1 0-4 0 0,1 0 86 0 0,-2 0-92 0 0,0 1 0 0 0,0-1-1 0 0,0 0 1 0 0,1 0 0 0 0,-1 0 0 0 0,0 1 0 0 0,0-1 0 0 0,1 0 0 0 0,-1 0-1 0 0,0 0 1 0 0,1 0 0 0 0,-1 0 0 0 0,0 1 0 0 0,0-1 0 0 0,0 0-1 0 0,0 0 1 0 0,0 0 0 0 0,1 0 0 0 0,-1 0 0 0 0,0 0 0 0 0,1 0 0 0 0,-1 0-1 0 0,0 0 1 0 0,0 0 0 0 0,0 0 6 0 0,0-1 10 0 0,0 1 0 0 0,1 0-1 0 0,-1 0 1 0 0,0 0 0 0 0,0 0-1 0 0,1-1 1 0 0,-1 1 0 0 0,0 0-1 0 0,1 0 1 0 0,-1 0 0 0 0,0 0-1 0 0,0 0 1 0 0,0 0 0 0 0,0 0-1 0 0,0 0 1 0 0,1 0 0 0 0,-1 0-1 0 0,0 0 1 0 0,1 0 0 0 0,-1 0-1 0 0,0 0 1 0 0,1 0 0 0 0,-1 0-1 0 0,0 0 1 0 0,0 0 0 0 0,0 0-1 0 0,0 0 1 0 0,0 0 0 0 0,1 1-1 0 0,-1-1 1 0 0,0 0 0 0 0,0 0-1 0 0,1 0-9 0 0,2 7 47 0 0,1 0 54 0 0,-3-8-191 0 0,-1 1 89 0 0,0 0 1 0 0,0 0-1 0 0,0 0 0 0 0,0 0 0 0 0,1 0 1 0 0,-1 0-1 0 0,0 0 0 0 0,0 0 1 0 0,0 0-1 0 0,0-1 0 0 0,1 1 1 0 0,-1 0-1 0 0,0 0 0 0 0,0 0 0 0 0,0 0 1 0 0,0 0-1 0 0,0 0 0 0 0,1 0 1 0 0,-1 0-1 0 0,0 0 0 0 0,0 1 0 0 0,0-1 1 0 0,0 0-1 0 0,0 0 0 0 0,0 0 1 0 0,0 0-1 0 0,0 0 0 0 0,0 0 1 0 0,0 0-1 0 0,0 0 0 0 0,1 0 0 0 0,-1 0 1 0 0,0 1-1 0 0,0-1 0 0 0,0 0 1 0 0,0 0-1 0 0,0 0 0 0 0,0 0 1 0 0,0 0-1 0 0,0 0 0 0 0,1 0 0 0 0,-1 0 1 0 0,0 0-1 0 0,0 0 0 0 0,0 0 1 0 0,0 0-1 0 0,0 1 0 0 0,0-1 0 0 0,0 0 1 0 0,0 0-1 0 0,0 0 0 0 0,0 0 1 0 0,0 1-1 0 0,0-1 0 0 0,0 0 1 0 0,0 0 0 0 0,0 0 1 0 0,0 1 1 0 0,0-1-1 0 0,0 0 1 0 0,0 0 0 0 0,0 0-1 0 0,0 0 1 0 0,0 0-1 0 0,1 0 1 0 0,-1 0 0 0 0,0 1-1 0 0,0-1 1 0 0,0 0-1 0 0,0 0 1 0 0,0 0 0 0 0,0 0-1 0 0,0 0 1 0 0,0 1-1 0 0,0-1 1 0 0,1 0 0 0 0,-1 0-1 0 0,0 0 1 0 0,0 0-1 0 0,0 0 1 0 0,1 0 0 0 0,-1 0-1 0 0,0 0 1 0 0,0 0-1 0 0,0 0 1 0 0,0 0 0 0 0,0 0-1 0 0,0 0-1 0 0,1 0-9 0 0,0 0-1 0 0,0 0 0 0 0,-1 0 1 0 0,0 0-1 0 0,1 0 1 0 0,-1 0-1 0 0,1 0 0 0 0,-1 0 1 0 0,0 0-1 0 0,1 0 1 0 0,0-1 9 0 0,-1 1 3 0 0,0 0 0 0 0,0 0 0 0 0,0 0 0 0 0,0 0 1 0 0,0 0-1 0 0,0 0 0 0 0,0 0 0 0 0,0 0 0 0 0,0 0 1 0 0,0 0-1 0 0,0 0 0 0 0,0 0 0 0 0,-1 0 0 0 0,1 0 1 0 0,0 0-1 0 0,0 0 0 0 0,0 0 0 0 0,0 0 0 0 0,0 0 1 0 0,0 0-1 0 0,0 0 0 0 0,0 0 0 0 0,0 0 0 0 0,0 0 1 0 0,0 0-1 0 0,0 0 0 0 0,0 0 0 0 0,0-1 0 0 0,0 1 1 0 0,0 0-1 0 0,0 0 0 0 0,0 0 0 0 0,0 0 0 0 0,0 0 1 0 0,0 0-1 0 0,0 0 0 0 0,0 0 0 0 0,0 0 0 0 0,0 0 1 0 0,0 0-1 0 0,0 0 0 0 0,0 0 0 0 0,0 0 0 0 0,0 0 1 0 0,0 0-1 0 0,0 0 0 0 0,0 0 0 0 0,0 0 0 0 0,0 0 1 0 0,0 0-1 0 0,0 0 0 0 0,0 0 0 0 0,0 0 0 0 0,0 0 1 0 0,0 0-1 0 0,0 0 0 0 0,0 0 0 0 0,0 0-3 0 0,-8-1-48 0 0,2 2 38 0 0,6-1 5 0 0,0 0-1 0 0,0 0 1 0 0,-1 0-1 0 0,1 0 1 0 0,-1 0-1 0 0,1 0 1 0 0,0 0-1 0 0,0 0 1 0 0,-1 0 0 0 0,1 0-1 0 0,-1 0 1 0 0,1 0-1 0 0,-1 0 1 0 0,1 0-1 0 0,0 0 1 0 0,0 0-1 0 0,-1 0 1 0 0,1 0-1 0 0,-1 0 1 0 0,1 0 0 0 0,-1 0-1 0 0,1 0 1 0 0,0-1-1 0 0,0 1 1 0 0,0 0-1 0 0,-1-1 1 0 0,1 1-1 0 0,-1-1 6 0 0,-3 0-54 0 0,3 1 51 0 0,1 0 0 0 0,0 0 0 0 0,-1 0 0 0 0,1 0 0 0 0,0 0 0 0 0,0 0 0 0 0,0 0 0 0 0,-1 0 0 0 0,1 0 0 0 0,-1-1 0 0 0,1 1 1 0 0,0 0-1 0 0,0 0 0 0 0,0 0 0 0 0,0 0 0 0 0,-1 0 0 0 0,1 0 0 0 0,0 0 0 0 0,-1-1 0 0 0,1 1 0 0 0,0 0 0 0 0,0 0 0 0 0,-1-1 0 0 0,1 1 0 0 0,0 0 0 0 0,0-1 0 0 0,0 1 0 0 0,0 0 0 0 0,0 0 1 0 0,0 0 2 0 0,-1-5-20 0 0,1 5 18 0 0,0-1-1 0 0,0 1 0 0 0,0-1 1 0 0,0 0-1 0 0,0 1 0 0 0,0 0 0 0 0,0-1 1 0 0,0 1-1 0 0,-1-1 0 0 0,1 1 1 0 0,0-1-1 0 0,0 1 0 0 0,-1 0 1 0 0,1-1-1 0 0,0 1 0 0 0,0-1 0 0 0,0 1 1 0 0,-1 0-1 0 0,1 0 0 0 0,-1 0 1 0 0,1-1-1 0 0,0 1 0 0 0,0-1 1 0 0,-1 1-1 0 0,1 0 0 0 0,-1-1 3 0 0,0 1-8 0 0,1 0 0 0 0,0 0-1 0 0,0 0 1 0 0,0 0 0 0 0,0 0-1 0 0,0-1 1 0 0,0 1 0 0 0,-1 0-1 0 0,1-1 1 0 0,0 1 0 0 0,0 0 0 0 0,0-1-1 0 0,0 1 1 0 0,-1 0 0 0 0,1 0-1 0 0,0 0 1 0 0,0 0 0 0 0,0-1 8 0 0,0 1-2 0 0,0 0 0 0 0,0 0 0 0 0,0 0 1 0 0,0 0-1 0 0,0 0 0 0 0,0 0 0 0 0,0 0 1 0 0,0 0-1 0 0,0 0 0 0 0,0 0 0 0 0,0 0 1 0 0,0-1-1 0 0,0 1 0 0 0,0 0 0 0 0,0 0 1 0 0,0 0-1 0 0,0 0 0 0 0,0 0 0 0 0,0 0 1 0 0,0 0-1 0 0,0 0 0 0 0,0 0 0 0 0,0 0 1 0 0,0 0-1 0 0,0 0 0 0 0,0 0 0 0 0,0 0 1 0 0,0 0-1 0 0,0 0 0 0 0,0 0 0 0 0,0 0 1 0 0,0 0-1 0 0,0 0 0 0 0,0 0 0 0 0,0 0 1 0 0,0 0-1 0 0,0 0 0 0 0,0 0 0 0 0,0 0 0 0 0,0 0 1 0 0,0 0-1 0 0,0 0 0 0 0,0 0 0 0 0,0 0 1 0 0,0 0-1 0 0,0 0 0 0 0,0 0 0 0 0,0 0 1 0 0,0 0-1 0 0,0 0 0 0 0,0 0 0 0 0,0 0 1 0 0,0 0-1 0 0,0 0 0 0 0,-1 0 0 0 0,1 0 1 0 0,0 0-1 0 0,0 0 0 0 0,0 0 0 0 0,0 0 1 0 0,0 0-1 0 0,0 0 0 0 0,0 0 2 0 0,0 0 1 0 0,0 0 1 0 0,0 0-1 0 0,0 0 0 0 0,0 0 1 0 0,0 0-1 0 0,0 0 0 0 0,0 0 0 0 0,0 0 1 0 0,0 0-1 0 0,0 0 0 0 0,0 0 1 0 0,-1 0-1 0 0,1 0 0 0 0,0 0 0 0 0,0 0 1 0 0,0 0-1 0 0,0 0 0 0 0,0 0 1 0 0,0 0-1 0 0,0 0 0 0 0,0 0 0 0 0,0 0 1 0 0,0 0-1 0 0,0 0 0 0 0,0 0 0 0 0,0 0 1 0 0,0 0-1 0 0,-1 0 0 0 0,1 0 1 0 0,0 0-1 0 0,0 0 0 0 0,0 0 0 0 0,0 0 1 0 0,0 0-1 0 0,0 0 0 0 0,0 0 1 0 0,0 0-1 0 0,0 0 0 0 0,0 0 0 0 0,0 0 1 0 0,0 0-1 0 0,0 0 0 0 0,0 0 1 0 0,0 0-2 0 0,0-3-21 0 0,0-1 72 0 0,0 4-51 0 0,0-1 0 0 0,0 1 0 0 0,1 0 1 0 0,-1 0-1 0 0,0-1 0 0 0,0 1 0 0 0,0-1 0 0 0,0 1 1 0 0,0-1-1 0 0,0 1 0 0 0,0 0 0 0 0,0 0 0 0 0,0 0 1 0 0,0-1-1 0 0,-1 1 0 0 0,1-1 0 0 0,0 1 0 0 0,0 0 1 0 0,0 0-1 0 0,0 0 0 0 0,0-1 0 0 0,0 1 0 0 0,0 0 1 0 0,-1-1-1 0 0,1 1 0 0 0,0-1 0 0 0,0 1 0 0 0,-1 0 1 0 0,1 0-1 0 0,0 0 0 0 0,-1 0 0 0 0,1 0 0 0 0,0-1 1 0 0,0 2-12 0 0,-1-1 0 0 0,1 0 0 0 0,-1 0 0 0 0,1 0 0 0 0,0 0 1 0 0,0 0-1 0 0,-1 0 0 0 0,1 0 0 0 0,-1 0 0 0 0,1 0 1 0 0,0 0-1 0 0,-1 0 0 0 0,1 0 0 0 0,0 1 0 0 0,0-1 0 0 0,0 0 1 0 0,-1 1-1 0 0,1-1 0 0 0,-1 0 0 0 0,1 1 0 0 0,0-1 1 0 0,-1 0 10 0 0,1 1 15 0 0,0 0 0 0 0,-1-1 1 0 0,0 2-1 0 0,1-1 0 0 0,-1-1 1 0 0,1 2-1 0 0,-1-1 0 0 0,1-1 0 0 0,-1 2-15 0 0,1 2-116 0 0,0 0 152 0 0,0-4-117 0 0,2 1 54 0 0,-2 3 45 0 0,-2-1 60 0 0,2-3-80 0 0,0 0 0 0 0,0 0 1 0 0,0 0-1 0 0,0 0 0 0 0,0 0 0 0 0,0 0 0 0 0,0 0 0 0 0,0 0 0 0 0,0 0 0 0 0,0 0 0 0 0,0 0 0 0 0,0 0 0 0 0,0 0 0 0 0,0 0 1 0 0,0 0-1 0 0,0 0 0 0 0,0 0 0 0 0,0 0 0 0 0,0 0 0 0 0,0 0 0 0 0,0 0 0 0 0,0 0 0 0 0,0 0 0 0 0,0 0 0 0 0,0 0 0 0 0,0 0 0 0 0,0 0 1 0 0,0 0-1 0 0,0 0 0 0 0,0 0 0 0 0,0 0 0 0 0,0 0 0 0 0,0 0 0 0 0,0 0 0 0 0,0 1 0 0 0,0-1 0 0 0,0 0 0 0 0,0 0 0 0 0,0 0 0 0 0,0 0 1 0 0,0 0-1 0 0,0 0 0 0 0,0 0 0 0 0,0 0 0 0 0,0 0 0 0 0,0 0 0 0 0,0 0 0 0 0,0 0 0 0 0,0 0 0 0 0,0 0 0 0 0,0 0 0 0 0,0 0 2 0 0,1 0 63 0 0,3-1 82 0 0,-4 1-150 0 0,0 0 0 0 0,0 0-1 0 0,0 0 1 0 0,0 0-1 0 0,0 0 1 0 0,0 0 0 0 0,0 0-1 0 0,0 0 1 0 0,0 0-1 0 0,0 0 1 0 0,0 0 0 0 0,0 0-1 0 0,1 0 1 0 0,-1 0-1 0 0,0 0 1 0 0,0 0 0 0 0,0 0-1 0 0,0 0 1 0 0,0 0-1 0 0,0 0 1 0 0,0 0 0 0 0,0 0-1 0 0,1 0 1 0 0,-1 0 0 0 0,0 0-1 0 0,0 1 1 0 0,0-1-1 0 0,0 0 1 0 0,0 0 0 0 0,0 0-1 0 0,0 0 1 0 0,0 0-1 0 0,0 0 1 0 0,0 0 0 0 0,0 1-1 0 0,0-1 1 0 0,0 0-1 0 0,0 0 1 0 0,0 0 0 0 0,0 0-1 0 0,0 0 1 0 0,0 0-1 0 0,0 1 6 0 0,1-1 42 0 0,-1 0 0 0 0,1 1-1 0 0,0 0 1 0 0,0-1-1 0 0,-1 0 1 0 0,1 1 0 0 0,0 0-1 0 0,-1 0 1 0 0,0-1 0 0 0,1 2-42 0 0,0-2 0 0 0,-1 1 0 0 0,1-1 1 0 0,-1 0-1 0 0,0 1 0 0 0,1 0 1 0 0,-1-1-1 0 0,1 0 1 0 0,0 0-1 0 0,-1 1 0 0 0,0-1 1 0 0,1 0-1 0 0,0 1 0 0 0,-1-1 1 0 0,1 0-1 0 0,0 1 1 0 0,0-1-1 0 0,-1 0 0 0 0,0 0 1 0 0,1 0-1 0 0,0 0 1 0 0,-1 0-1 0 0,1 0 0 0 0,0 0 1 0 0,0 0-1 0 0,-1 0 0 0 0,0 0 1 0 0,1 0-1 0 0,0-1 0 0 0,0 1 1 0 0,-1 0 0 0 0,0 0 0 0 0,0 0-1 0 0,0 0 1 0 0,0 0 0 0 0,0 0 0 0 0,0 0-1 0 0,0 0 1 0 0,0 0 0 0 0,0 0 0 0 0,0 0 0 0 0,0 0-1 0 0,1 0 1 0 0,-1 0 0 0 0,0 0 0 0 0,0 0-1 0 0,0 0 1 0 0,0 0 0 0 0,0 0 0 0 0,1 0-1 0 0,-1 0 1 0 0,0 1 0 0 0,0-1 0 0 0,0 0 0 0 0,0 0-1 0 0,0 0 1 0 0,0 0 0 0 0,0 0 0 0 0,0 0-1 0 0,0 0 1 0 0,0 0 0 0 0,0 0 0 0 0,0 0-1 0 0,0 0-1 0 0,0 0 0 0 0,0 0 0 0 0,0 0 0 0 0,0 1 0 0 0,0-1 0 0 0,1 0-1 0 0,-1 0 1 0 0,0 0 0 0 0,0 0 0 0 0,0 0 0 0 0,0 0 0 0 0,0 0 0 0 0,1 0 0 0 0,-1 1 0 0 0,0-1 0 0 0,0 0 0 0 0,0 0 0 0 0,0 0 0 0 0,0 0 0 0 0,1 0 0 0 0,-1 0 0 0 0,0 0 0 0 0,0 0 0 0 0,0 0 0 0 0,0 0 0 0 0,0 0 0 0 0,0 0 1 0 0,3-1-53 0 0,-2 1 74 0 0,0 0 0 0 0,0-1 0 0 0,1 1 0 0 0,-1 0 0 0 0,1 0 1 0 0,-1 0-1 0 0,0 0 0 0 0,1 0 0 0 0,0 1-21 0 0,2-1 89 0 0,2 1-189 0 0,0 2 67 0 0,-5-1 19 0 0,0-1 1 0 0,0-1-1 0 0,0 1 1 0 0,1 0-1 0 0,-1-1 1 0 0,1 1-1 0 0,-1 0 14 0 0,3-1-58 0 0,-3 0 66 0 0,-1 0 1 0 0,1 0 0 0 0,0 1-1 0 0,0-1 1 0 0,0 0 0 0 0,0 0-1 0 0,-1 0 1 0 0,1 0 0 0 0,0 0-1 0 0,-1 1 1 0 0,1-1 0 0 0,1 2-9 0 0,-1-2-5 0 0,0 0 1 0 0,0 1 0 0 0,-1-1 0 0 0,2 1 0 0 0,-2-1 0 0 0,1 0 0 0 0,1 0 0 0 0,-2 0 0 0 0,2 1 0 0 0,-1-1 0 0 0,0 0 4 0 0,4 1 101 0 0,-4 0-98 0 0,0-1 0 0 0,-1 0 0 0 0,1 0 0 0 0,0 0 0 0 0,-1 0 0 0 0,1 0 0 0 0,0 0 0 0 0,-1-1 0 0 0,1 1 0 0 0,-1 0 0 0 0,2 0-3 0 0,-2-1 0 0 0,1 1-1 0 0,-1 0 0 0 0,0 0 0 0 0,0 0 1 0 0,1 0-1 0 0,-1-1 0 0 0,1 1 0 0 0,-1 0 1 0 0,0 0-1 0 0,0 0 0 0 0,1 0 0 0 0,0 0 1 0 0,-1 0-1 0 0,1 1 0 0 0,-1-1 1 0 0,0 0-1 0 0,0 0 0 0 0,1 0 0 0 0,-1 0 1 0 0,1 1-1 0 0,-1-1 0 0 0,0 0 0 0 0,0 0 1 0 0,1 1-1 0 0,-1-1 0 0 0,1 0 1 0 0,-1 0 2 0 0,0 0-1 0 0,1 0 1 0 0,-1 0 0 0 0,0 1-1 0 0,0-1 1 0 0,0 0 0 0 0,1 0-1 0 0,-1 0 1 0 0,0 0-1 0 0,1 0 1 0 0,-1 0 0 0 0,1 0-1 0 0,-1 0 1 0 0,0 0 0 0 0,0 0-1 0 0,0 0 1 0 0,1 0-2 0 0,-1 0-5 0 0,1 0 1 0 0,-1 0 0 0 0,0 0-1 0 0,1 0 1 0 0,-1 0 0 0 0,1 0-1 0 0,-1 1 1 0 0,1-1 0 0 0,-1 0-1 0 0,0 0 1 0 0,0 0 0 0 0,1 0-1 0 0,-1 1 1 0 0,1-1 0 0 0,-1 0-1 0 0,1 0 1 0 0,-1 0 0 0 0,0 0 4 0 0,13 10-22 0 0,-13-10 30 0 0,0 0-1 0 0,0 0 1 0 0,1 0-1 0 0,-1 0 1 0 0,0 0-1 0 0,1 0 1 0 0,-1 0-1 0 0,0 0 1 0 0,0 0-1 0 0,1 0 1 0 0,-1 0-1 0 0,1 0 1 0 0,-1 0-1 0 0,0 0 1 0 0,1-1-1 0 0,-1 1 1 0 0,0 0-8 0 0,3-1 75 0 0,1 2-77 0 0,-4-1 1 0 0,1 0 0 0 0,-1 1 0 0 0,0-1 0 0 0,0 0 0 0 0,1 0 0 0 0,-1 0 0 0 0,1 0-1 0 0,-1 0 1 0 0,1 0 0 0 0,-1 0 0 0 0,0 0 0 0 0,0 0 0 0 0,1 0 0 0 0,0 0 1 0 0,11-2-208 0 0,-12 2 201 0 0,1 0 1 0 0,0 0 0 0 0,-1 0 0 0 0,0 0 0 0 0,1 0 0 0 0,0 0 0 0 0,-1 1-1 0 0,1-1 1 0 0,-1 0 0 0 0,1 0 0 0 0,0 1 0 0 0,-1-1 0 0 0,0 0 0 0 0,1 0 6 0 0,8 7-7 0 0,-7-6-20 0 0,1 3 76 0 0,-3-3-54 0 0,0-1 0 0 0,0 0 1 0 0,0 0-1 0 0,1 0 0 0 0,-1 0 1 0 0,0 1-1 0 0,0-1 0 0 0,0 0 0 0 0,0 1 1 0 0,0-1-1 0 0,0 0 0 0 0,1 0 0 0 0,-1 1 1 0 0,0-1-1 0 0,1 0 0 0 0,-1 0 1 0 0,0 0-1 0 0,0 0 0 0 0,0 0 0 0 0,1 0 1 0 0,-1 0-1 0 0,0 0 5 0 0,2 0 8 0 0,-2 1 1 0 0,1-1 0 0 0,1 0-1 0 0,-2 0 1 0 0,1 1-1 0 0,0-1 1 0 0,0 1-1 0 0,0-1 1 0 0,0 0-9 0 0,-1 1-6 0 0,1-1 0 0 0,-1 1 0 0 0,1-1 1 0 0,-1 0-1 0 0,1 0 0 0 0,-1 0 0 0 0,1 0 0 0 0,0 0 0 0 0,-1 0 1 0 0,0 1-1 0 0,1-1 0 0 0,0 0 0 0 0,0 0 0 0 0,-1 0 0 0 0,0 0 0 0 0,1 0 1 0 0,0 0-1 0 0,-1 0 0 0 0,0-1 0 0 0,1 1 0 0 0,0 0 0 0 0,-1 0 0 0 0,1 0 6 0 0,1 0 18 0 0,-1 0-1 0 0,0 0 1 0 0,0 0-1 0 0,1 0 1 0 0,-1 0-1 0 0,1 1 1 0 0,-1-1-1 0 0,1 1 1 0 0,-1 0-1 0 0,0-1 0 0 0,0 1 1 0 0,1 0-18 0 0,4 4 42 0 0,-4-4-38 0 0,-2 0 1 0 0,1 0-1 0 0,0-1 1 0 0,0 1-1 0 0,0 0 1 0 0,1 0-1 0 0,-2-1 1 0 0,2 0-1 0 0,-2 1 1 0 0,2-1-1 0 0,-1 1 1 0 0,1 0-5 0 0,5 1 93 0 0,-6-2-109 0 0,0 0 0 0 0,-1 0-1 0 0,1 1 1 0 0,0-1-1 0 0,0 0 1 0 0,0 0 0 0 0,0 1-1 0 0,-1-1 1 0 0,2 0-1 0 0,-2 0 1 0 0,1 0 0 0 0,0 0-1 0 0,0 0 1 0 0,0-1 16 0 0,-1 1 0 0 0,1 0 0 0 0,0 0 0 0 0,-1 0 1 0 0,0 0-1 0 0,0 0 0 0 0,1 1 0 0 0,0-1 0 0 0,-1 0 1 0 0,0 0-1 0 0,0 0 0 0 0,1 1 0 0 0,-1-1 1 0 0,1 0-1 0 0,-1 0 0 0 0,1 0 0 0 0,4 2-34 0 0,-2-1-7 0 0,-3-1 40 0 0,0 0 1 0 0,0 0-1 0 0,0 0 1 0 0,0 0-1 0 0,1 0 0 0 0,-1 0 1 0 0,0 0-1 0 0,0 0 1 0 0,1 0-1 0 0,-1 0 1 0 0,0 0-1 0 0,0 0 0 0 0,1 0 1 0 0,-1 0-1 0 0,0 0 1 0 0,0 0-1 0 0,0 0 1 0 0,0 0-1 0 0,0 0 0 0 0,0 0 1 0 0,1 0-1 0 0,-1 0 1 0 0,0 0-1 0 0,0 0 1 0 0,0 0-1 0 0,1 0 0 0 0,-1 0 1 0 0,0 0 0 0 0,2 0-4 0 0,-1 0 0 0 0,1 0 0 0 0,0 0 0 0 0,-1 0 0 0 0,2 0 0 0 0,-2 1 0 0 0,1-1 0 0 0,0 1 0 0 0,0 0 4 0 0,0 1-40 0 0,-1-2 90 0 0,7 3-280 0 0,-8-2 221 0 0,0-1-1 0 0,0 0 1 0 0,0 0 0 0 0,0 0 0 0 0,0 0-1 0 0,1 0 1 0 0,-1 0 0 0 0,0 0 0 0 0,1 0-1 0 0,-1 0 1 0 0,0 0 0 0 0,1 0 0 0 0,-1 0-1 0 0,0 0 1 0 0,0 0 0 0 0,0 0 0 0 0,0 0-1 0 0,1 0 1 0 0,-1-1 0 0 0,0 1 0 0 0,1 0-1 0 0,-1 0 1 0 0,0 0 0 0 0,0 0 0 0 0,1 0-1 0 0,-1 0 10 0 0,0 0 1 0 0,0 0 0 0 0,0 0-1 0 0,0-1 1 0 0,0 1 0 0 0,0 0-1 0 0,0 0 1 0 0,0 0 0 0 0,1 0-1 0 0,-1 0 1 0 0,0 0 0 0 0,0 0 0 0 0,0 0-1 0 0,0 0 1 0 0,1 0 0 0 0,-1 0-1 0 0,0 0 1 0 0,0 0 0 0 0,0 0-1 0 0,0 0 1 0 0,0 0 0 0 0,0 0-1 0 0,0 0 1 0 0,0 0 0 0 0,0 0 0 0 0,1 0-1 0 0,-1 0 1 0 0,0 0 0 0 0,0 0-1 0 0,0 0 1 0 0,0 0 0 0 0,1 0-1 0 0,-1 0 1 0 0,0 1 0 0 0,0-1-1 0 0,0 0 1 0 0,0 0 0 0 0,0 0 0 0 0,1 0-1 0 0,-1 0 1 0 0,0 0 0 0 0,0 0-1 0 0,0 0 1 0 0,0 0 0 0 0,0 0-1 0 0,0 0 0 0 0,3 1-177 0 0,-2 0 204 0 0,-1-1-28 0 0,0 0 0 0 0,0 0 0 0 0,1 0 0 0 0,-1 0 0 0 0,0 0 0 0 0,0 0 0 0 0,0 0 0 0 0,0 0 0 0 0,0 0 0 0 0,0 0 0 0 0,1 0 0 0 0,-1 0 1 0 0,0 0-1 0 0,0 0 0 0 0,1 0 0 0 0,-1 0 0 0 0,0 0 0 0 0,0 0 0 0 0,1 0 0 0 0,-1 0 0 0 0,0 0 0 0 0,0 0 0 0 0,0 0 0 0 0,0 0 0 0 0,0 0 0 0 0,0 0 0 0 0,0 0 0 0 0,1 0 1 0 0,-1-1-1 0 0,0 1 0 0 0,0 0 0 0 0,0 0 0 0 0,1 0 0 0 0,-1 0 0 0 0,0-1 0 0 0,0 1 0 0 0,0 0 1 0 0,0 0-5 0 0,0 0 0 0 0,0 0 0 0 0,0 0-1 0 0,0 0 1 0 0,0 0 0 0 0,1 0 0 0 0,-1 0 0 0 0,0 0 0 0 0,0 0-1 0 0,0 0 1 0 0,1 0 0 0 0,-1 0 0 0 0,0 0 0 0 0,0 0 0 0 0,0-1 0 0 0,1 1-1 0 0,-1 0 1 0 0,0 0 0 0 0,0 1 0 0 0,0-1 0 0 0,0 0 0 0 0,0 0-1 0 0,0 0 1 0 0,0 0 0 0 0,1 0 0 0 0,-1 0 0 0 0,0 0 0 0 0,0 0 0 0 0,0 0-1 0 0,1 0 6 0 0,-1 0-2 0 0,0 0-1 0 0,1 0 0 0 0,-1 0 1 0 0,0 1-1 0 0,0-1 0 0 0,0 0 1 0 0,0 0-1 0 0,1 0 0 0 0,-1 0 1 0 0,1 0-1 0 0,-1 1 0 0 0,0-1 1 0 0,0 0-1 0 0,0 0 0 0 0,1 0 1 0 0,-1 0-1 0 0,1 0 0 0 0,-1 0 1 0 0,0 0-1 0 0,1 0 0 0 0,-1-1 1 0 0,0 1-1 0 0,0 0 0 0 0,0 0 1 0 0,1 0-1 0 0,-1 0 0 0 0,0 0 1 0 0,1-1-1 0 0,-1 1 0 0 0,1 0 3 0 0,-1 0 48 0 0,0 0-49 0 0,0 0-1 0 0,0 0 1 0 0,1 0-1 0 0,-1 0 1 0 0,0 0 0 0 0,0 0-1 0 0,0 0 1 0 0,0 0-1 0 0,0 0 1 0 0,0 0-1 0 0,1 0 1 0 0,-1 0-1 0 0,0 0 1 0 0,0 0-1 0 0,0 0 1 0 0,0 0 0 0 0,0 0-1 0 0,0 0 1 0 0,0 0-1 0 0,0 0 1 0 0,0 0-1 0 0,0-1 1 0 0,0 1-1 0 0,0 0 1 0 0,0 0-1 0 0,0 0 1 0 0,0 0-1 0 0,0 0 1 0 0,0 0 0 0 0,0 0-1 0 0,0 0 1 0 0,0-1-1 0 0,0 1 1 0 0,0 0-1 0 0,0 0 1 0 0,0 0-1 0 0,1 0 1 0 0,-1 0-1 0 0,0 0 1 0 0,0 0 0 0 0,0-1-1 0 0,0 1 1 0 0,0 0-1 0 0,0 0 1 0 0,0 0-1 0 0,0 0 1 0 0,-1 0-1 0 0,1 0 1 0 0,0 0-1 0 0,0 0 1 0 0,0 0-1 0 0,0 0 1 0 0,0 0 1 0 0,0-1-155 0 0,2 2 145 0 0,-1-1 14 0 0,-1 0-1 0 0,0 0 1 0 0,0 0 0 0 0,0 0-1 0 0,0 0 1 0 0,0 0 0 0 0,0 0-1 0 0,1 0 1 0 0,-1 0 0 0 0,0 0-1 0 0,1 0 1 0 0,-1 0 0 0 0,0 0 0 0 0,1 0-1 0 0,-1 0 1 0 0,0 0 0 0 0,0 0-1 0 0,0 0-3 0 0,0 0 5 0 0,2-1-57 0 0,2-2-44 0 0,-4 3 96 0 0,0 0 0 0 0,0-1 0 0 0,0 1 0 0 0,1 0-1 0 0,-1 0 1 0 0,0 0 0 0 0,0 0 0 0 0,0 0 0 0 0,0 0 0 0 0,0 0-1 0 0,0 0 1 0 0,0 0 0 0 0,0 0 0 0 0,0 0 0 0 0,0 0 0 0 0,0 0-1 0 0,0 0 1 0 0,0 0 0 0 0,0 0 0 0 0,0 0 0 0 0,0 0 0 0 0,0 0-1 0 0,0 0 1 0 0,0 0 0 0 0,0 0 0 0 0,0 0 0 0 0,0 0 0 0 0,0 0-1 0 0,0 0 1 0 0,0 0 0 0 0,0 0 0 0 0,0 0 0 0 0,0 0 0 0 0,0 0-1 0 0,0 0 1 0 0,0 0 0 0 0,0 0 0 0 0,0 0 0 0 0,0 0 0 0 0,1 0-1 0 0,-1 0 1 0 0,0 0 0 0 0,0 0 0 0 0,0 0 0 0 0,0 0 0 0 0,0 0-1 0 0,0 0 1 0 0,0 0 0 0 0,0 0 0 0 0,0 0 0 0 0,0 0-1 0 0,0 0 1 0 0,0 1 0 0 0,0-1 0 0 0,0 0 0 0 0,0 0 0 0 0,0 0-1 0 0,0 0 1 0 0,0 0 0 0 0,0 0 0 0 0,0 0 0 0 0,9-1 124 0 0,-5 0-197 0 0,-3 1 75 0 0,-1 0 0 0 0,0-1-1 0 0,1 1 1 0 0,-1 0 0 0 0,0 0 0 0 0,0 0-1 0 0,1 0 1 0 0,-1 0 0 0 0,1 0 0 0 0,-1 0 0 0 0,1 0-1 0 0,-1 0 1 0 0,0 0 0 0 0,0 0 0 0 0,0 0-1 0 0,1 0 1 0 0,-1 0 0 0 0,1 1 0 0 0,-1-1-1 0 0,0 0 1 0 0,1 0 0 0 0,-1 0 0 0 0,0 1-1 0 0,0-1 1 0 0,0 0 0 0 0,1 0 0 0 0,-1 0-2 0 0,0 0-7 0 0,0 0 0 0 0,1 0 0 0 0,-1 0 0 0 0,0 0 1 0 0,0 0-1 0 0,0 0 0 0 0,0 0 0 0 0,0 0 0 0 0,0 0 1 0 0,0 0-1 0 0,0 0 0 0 0,0 0 0 0 0,0 0 0 0 0,0 0 1 0 0,1 0-1 0 0,-1 0 0 0 0,0 0 0 0 0,0 0 0 0 0,0 0 1 0 0,0 0-1 0 0,0 0 0 0 0,0 0 0 0 0,1 0 0 0 0,-1-1 1 0 0,0 1-1 0 0,0 0 0 0 0,0 0 0 0 0,0 0 0 0 0,0 0 1 0 0,0 0-1 0 0,0-1 0 0 0,0 1 0 0 0,0 0 7 0 0,4-7-170 0 0,-3 5 227 0 0,-1 2-54 0 0,0 0-1 0 0,0 0 1 0 0,0 0 0 0 0,0 0-1 0 0,0 0 1 0 0,0 0-1 0 0,0 0 1 0 0,0 0 0 0 0,0 0-1 0 0,0 0 1 0 0,0 0 0 0 0,0 0-1 0 0,0 0 1 0 0,0 0-1 0 0,1 0 1 0 0,-1 0 0 0 0,0 0-1 0 0,0 0 1 0 0,0 0 0 0 0,0 0-1 0 0,0 0 1 0 0,0 0-1 0 0,0 0 1 0 0,0 0 0 0 0,0 0-1 0 0,0 0 1 0 0,0-1-1 0 0,0 1 1 0 0,0 0 0 0 0,0 0-1 0 0,0 0 1 0 0,0 0 0 0 0,0 0-1 0 0,-1 0 1 0 0,1 0-1 0 0,0 0 1 0 0,0 0 0 0 0,0 0-1 0 0,0 0 1 0 0,0 0-1 0 0,0 0 1 0 0,0-1 0 0 0,0 1-1 0 0,0 0 1 0 0,0 0 0 0 0,0 0-1 0 0,0 0 1 0 0,0 0-1 0 0,0 0 1 0 0,0 0 0 0 0,0 0-1 0 0,-1 0 1 0 0,1 0-3 0 0,0 0 1 0 0,0 0 0 0 0,0-1 0 0 0,0 1 0 0 0,0 0 0 0 0,0 0 0 0 0,0 0 1 0 0,0 0-1 0 0,0 0 0 0 0,0 0 0 0 0,0 0 0 0 0,0 0 0 0 0,0 0 0 0 0,0-1 0 0 0,0 1 0 0 0,0 0 0 0 0,1 0 0 0 0,-1 0 1 0 0,0-1-1 0 0,0 1 0 0 0,0 0 0 0 0,0 0 0 0 0,0 0 0 0 0,0 0 0 0 0,0 0 0 0 0,0 0 0 0 0,1 0 0 0 0,-1 0 0 0 0,0 0 0 0 0,0 0 1 0 0,0 0-1 0 0,0 0 0 0 0,0 0 0 0 0,0 0 0 0 0,0-1 0 0 0,0 1 0 0 0,0 0-1 0 0,0 0-3 0 0,0 0 1 0 0,0 0-1 0 0,0 0 0 0 0,0 0 0 0 0,0 0 0 0 0,0 0 1 0 0,0 0-1 0 0,0 0 0 0 0,0 0 0 0 0,0 0 0 0 0,0 0 1 0 0,0 0-1 0 0,0 0 0 0 0,0 0 0 0 0,0 0 0 0 0,0 0 1 0 0,0 0-1 0 0,0 0 0 0 0,0 0 0 0 0,0 0 0 0 0,0 0 1 0 0,0 0-1 0 0,0 0 0 0 0,0 0 0 0 0,0 0 0 0 0,0 0 1 0 0,0 0-1 0 0,0 0 0 0 0,0 0 0 0 0,0 0 0 0 0,0 0 0 0 0,0 0 1 0 0,0 0-1 0 0,0-1 3 0 0,0 0-28 0 0,-1-1 0 0 0,1 0 0 0 0,-1 0 0 0 0,1 0 0 0 0,0 0 0 0 0,0 0 28 0 0,0-2 20 0 0,0 1 0 0 0,0-1 0 0 0,-1 1 0 0 0,1-1 0 0 0,-2 0-20 0 0,2 2 6 0 0,0 0 0 0 0,0 1 0 0 0,0-2 0 0 0,0 1 0 0 0,0 1-1 0 0,0-1 1 0 0,0 0 0 0 0,0 0 0 0 0,0-2-6 0 0,2-10 116 0 0,-1 9-96 0 0,1 0 0 0 0,-1 0-1 0 0,0-1 1 0 0,0 1 0 0 0,-1-2-20 0 0,1-4 71 0 0,0 9-29 0 0,-1 0 0 0 0,0 0 0 0 0,0 1 0 0 0,0-1 0 0 0,0 0 0 0 0,0 0 0 0 0,0-1-42 0 0,0-1 43 0 0,0-1-1 0 0,0 0 1 0 0,1 0-1 0 0,-1 0 1 0 0,1 0-1 0 0,0 0 1 0 0,1 1-1 0 0,1-6-42 0 0,-1 2-31 0 0,0 0 0 0 0,0-2 31 0 0,-1 5 7 0 0,0 0 0 0 0,1 0 0 0 0,0 0-1 0 0,0 1 1 0 0,1-3-7 0 0,7-18-8 0 0,-8 19 30 0 0,6-11-134 0 0,-8 16 179 0 0,0 2-56 0 0,0 2-1 0 0,0-1 39 0 0,-6 10-132 0 0,4-7 51 0 0,-8 16 11 0 0,-24 57-254 0 0,28-61 213 0 0,1 0-1 0 0,0 6 63 0 0,2-13 113 0 0,3-4-81 0 0,0-6-35 0 0,0 0 1 0 0,0 1-1 0 0,0-1 1 0 0,0 0-1 0 0,0 0 1 0 0,0 0-1 0 0,0 0 1 0 0,0 0-1 0 0,0 0 1 0 0,0 0-1 0 0,0 0 0 0 0,0 0 1 0 0,0 0-1 0 0,0 0 1 0 0,0 0-1 0 0,0 0 1 0 0,0 0-1 0 0,0 0 1 0 0,0 0-1 0 0,0 0 1 0 0,0 0-1 0 0,0 1 0 0 0,0-1 1 0 0,0 0-1 0 0,0 0 1 0 0,0 0-1 0 0,0 0 1 0 0,0 0-1 0 0,0 0 1 0 0,0 0-1 0 0,0 0 1 0 0,0 0-1 0 0,0 0 1 0 0,0 1-1 0 0,0-1 0 0 0,0 0 1 0 0,0 0-1 0 0,0 0 1 0 0,0 0-1 0 0,0 0 1 0 0,0 0-1 0 0,0 0 1 0 0,0 0-1 0 0,1 0 1 0 0,-1 0-1 0 0,0 0 1 0 0,0 0-1 0 0,0 0 0 0 0,0 0 1 0 0,0 0-1 0 0,0 0 1 0 0,0 0-1 0 0,0 0 1 0 0,1 0-1 0 0,-1 0 1 0 0,0 0 2 0 0,0-1 0 0 0,1 1 1 0 0,-1-1 0 0 0,0 1 0 0 0,0 0 0 0 0,0 0-1 0 0,0-1 1 0 0,1 1 0 0 0,-1-1 0 0 0,0 0-1 0 0,0 1 1 0 0,1 0 0 0 0,-1-1 0 0 0,0 0-1 0 0,0-1-10 0 0,7-17-92 0 0,-4 9 92 0 0,0 1-1 0 0,2-1 11 0 0,14-38 126 0 0,-12 29-188 0 0,24-70 112 0 0,-29 81-4 0 0,0 4-76 0 0,-1-1 1 0 0,0 0-1 0 0,0 0 1 0 0,0 0-1 0 0,-1-3 30 0 0,1 8 6 0 0,-1 0 0 0 0,0 0 0 0 0,0-1 0 0 0,-1 1 0 0 0,1-1 0 0 0,0 1 0 0 0,0 0 0 0 0,0 0 0 0 0,0 0 0 0 0,0-1 0 0 0,0 1 0 0 0,0-1 0 0 0,-1 1 0 0 0,1 0 0 0 0,0-1 1 0 0,0 1-7 0 0,0 0 11 0 0,0 0 0 0 0,0 0 1 0 0,0 0-1 0 0,0 0 0 0 0,-1 0 1 0 0,1 0-1 0 0,0 0 1 0 0,0 0-1 0 0,0 0 0 0 0,-1 0 1 0 0,1 0-1 0 0,0 0 1 0 0,0 0-1 0 0,0 0 0 0 0,0 0 1 0 0,0 0-1 0 0,0 0 1 0 0,0 0-1 0 0,-1 0 0 0 0,1 0 1 0 0,0 0-1 0 0,0 0 1 0 0,-1 0-12 0 0,0 0 52 0 0,0 0 1 0 0,-1 1 0 0 0,2 0 0 0 0,-2 0-1 0 0,2-1 1 0 0,-3 2-53 0 0,3-2-30 0 0,-12 11 129 0 0,0 0-1 0 0,2 1 1 0 0,-11 11-99 0 0,15-16 46 0 0,-33 43-70 0 0,-15 26 24 0 0,50-68-45 0 0,0-3-78 0 0,1-1 0 0 0,-1 1 0 0 0,-2 2 123 0 0,6-7-16 0 0,0 0-1 0 0,0 0 1 0 0,0 0-1 0 0,0 0 1 0 0,0 0-1 0 0,0 0 0 0 0,0 0 1 0 0,0 0-1 0 0,0 0 1 0 0,0 0-1 0 0,0 0 1 0 0,0 0-1 0 0,0 0 1 0 0,0 0-1 0 0,0 0 0 0 0,0 0 1 0 0,0 0-1 0 0,0 0 1 0 0,0 0-1 0 0,0 0 1 0 0,0 0-1 0 0,0 0 1 0 0,-1 0-1 0 0,1 0 0 0 0,0 0 1 0 0,0 0-1 0 0,0 0 1 0 0,0 0-1 0 0,0 0 1 0 0,0 0-1 0 0,0 0 0 0 0,0 0 1 0 0,0 0-1 0 0,0 0 1 0 0,0 0-1 0 0,0 0 1 0 0,0 0-1 0 0,0 0 1 0 0,-1 0-1 0 0,1 0 0 0 0,0 0 1 0 0,0 0 16 0 0,3-5-222 0 0,-3 4 201 0 0,1-1 1 0 0,0 1 0 0 0,-1 0-1 0 0,1-1 1 0 0,0 1 0 0 0,0-1-1 0 0,-1 1 1 0 0,0-1-1 0 0,0 1 1 0 0,1-1 20 0 0,1-16 0 0 0,-2 10 57 0 0,2-9-112 0 0,0 5 56 0 0,-1 0 0 0 0,-1 0 0 0 0,0-6-1 0 0,-1 8 29 0 0,-1 0-1 0 0,0 0 1 0 0,-1-3-29 0 0,2 8 34 0 0,-1 0 1 0 0,1 0-1 0 0,-1 0 0 0 0,0 0 1 0 0,-1 1-1 0 0,1-1 1 0 0,-3-1-35 0 0,4 5 10 0 0,1 0 0 0 0,0 1 0 0 0,-1-1 0 0 0,0 0 0 0 0,1 0 0 0 0,-1 1 0 0 0,0 0 0 0 0,0-1 0 0 0,1 0 0 0 0,-1 1 0 0 0,0 0 0 0 0,1-1 0 0 0,-1 1 0 0 0,0-1 0 0 0,0 1 0 0 0,0-1 1 0 0,0 1-1 0 0,0 0 0 0 0,1 0 0 0 0,-2 0 0 0 0,2 0 0 0 0,-1 0 0 0 0,-1 0 0 0 0,2 0 0 0 0,-2 0-10 0 0,1 0 10 0 0,-1 1 0 0 0,1 0-1 0 0,-1-1 1 0 0,1 1 0 0 0,-1-1 0 0 0,1 1 0 0 0,0 0 0 0 0,-1 0 0 0 0,1 0-1 0 0,0 0 1 0 0,0 0 0 0 0,-1 1 0 0 0,1-2 0 0 0,0 2 0 0 0,0-1-10 0 0,-10 15 89 0 0,-1 0 0 0 0,2 2 0 0 0,0-1 0 0 0,1 0 0 0 0,-3 12-89 0 0,7-17 17 0 0,0 0 0 0 0,1 0 0 0 0,0 0 0 0 0,0 11-17 0 0,3-21-1 0 0,1-1 0 0 0,0 1 0 0 0,0 0-1 0 0,1 0 1 0 0,-1 0 0 0 0,0-1 0 0 0,1 1 1 0 0,-1-2 0 0 0,0 1 0 0 0,0-1-1 0 0,0 0 1 0 0,0 1 0 0 0,0-1 0 0 0,0 0 0 0 0,0 0 0 0 0,0 0-1 0 0,0 1 1 0 0,0-1 0 0 0,0 0 0 0 0,0 1 0 0 0,0-1 0 0 0,1 0-1 0 0,-1 1 1 0 0,0-1 0 0 0,0 0 0 0 0,1 0 0 0 0,-1 0 0 0 0,0 0-1 0 0,0 0 1 0 0,0 0 0 0 0,0 1 0 0 0,1-1 0 0 0,-1 0 0 0 0,0 0-1 0 0,1 0 1 0 0,-1 0 0 0 0,0 1 0 0 0,1-1 0 0 0,-1 0 0 0 0,0 0-1 0 0,0 0 1 0 0,0 0 0 0 0,1 0 0 0 0,-1 0 0 0 0,1 0 0 0 0,-1 0-1 0 0,0 0 1 0 0,1 0 0 0 0,-1 0 0 0 0,0-1 0 0 0,0 1 0 0 0,0 0-1 0 0,1 0 1 0 0,-1 0 0 0 0,0 0 0 0 0,3-2-26 0 0,0 0 1 0 0,0 0-1 0 0,0 0 0 0 0,-1 0 0 0 0,1 0 1 0 0,-1-1-1 0 0,0 1 0 0 0,1-1 26 0 0,1-3-24 0 0,1-1 1 0 0,-1 1-1 0 0,0-1 24 0 0,3-6 13 0 0,-1 1 1 0 0,-1-1 0 0 0,1-1-1 0 0,-1-1-13 0 0,-3 5-13 0 0,1 0 0 0 0,-2 1 0 0 0,1-1 0 0 0,-1 0 0 0 0,-1-1 0 0 0,0 0 13 0 0,0 7 19 0 0,0 1 1 0 0,0 0-1 0 0,-1 0 1 0 0,1 0-1 0 0,-1 0 1 0 0,0-1-1 0 0,0 1 1 0 0,0 0-1 0 0,0 1-19 0 0,0 1 4 0 0,1 0 0 0 0,-1 0-1 0 0,1 1 1 0 0,-1 0 0 0 0,1-1 0 0 0,0 0-1 0 0,-1 1 1 0 0,0 0 0 0 0,0-1 0 0 0,1 0-1 0 0,0 1 1 0 0,-1-1 0 0 0,0 1 0 0 0,1 0-1 0 0,-1 0 1 0 0,0-1 0 0 0,0 1-4 0 0,1 0-3 0 0,-1-1 1 0 0,-1 1-1 0 0,2 0 0 0 0,-1 0 1 0 0,0 0-1 0 0,0 1 0 0 0,0-1 1 0 0,0 0-1 0 0,1 0 1 0 0,-1 1-1 0 0,-1-1 0 0 0,2 0 1 0 0,-1 0-1 0 0,0 0 1 0 0,1 1-1 0 0,-1 0 0 0 0,0-1 1 0 0,0 1 2 0 0,-1 1-4 0 0,-1-1 1 0 0,1 1 0 0 0,0 0 0 0 0,0 1-1 0 0,0-1 1 0 0,-1 1 0 0 0,1 1 3 0 0,-4 5 56 0 0,-3 6-56 0 0,9-15 0 0 0,-14 26 189 0 0,-5 15-189 0 0,17-33 7 0 0,-1 0 0 0 0,0 0 0 0 0,1 1 0 0 0,0-1 0 0 0,1 1-1 0 0,-1-1 1 0 0,1 6-7 0 0,1-14-3 0 0,0 2-1 0 0,0-2 1 0 0,0 1-1 0 0,0 0 1 0 0,1 0-1 0 0,-1-1 0 0 0,0 1 1 0 0,0 0-1 0 0,1 0 1 0 0,-1-1-1 0 0,0 1 1 0 0,1 0-1 0 0,-1-1 0 0 0,0 1 1 0 0,1-1-1 0 0,-1 1 1 0 0,1 0-1 0 0,0-1 1 0 0,-1 1-1 0 0,0-1 0 0 0,1 1 1 0 0,0 0-1 0 0,-1-1 1 0 0,1 1 3 0 0,0-1-14 0 0,0 0 0 0 0,-1 1 0 0 0,1-1 0 0 0,0 0 0 0 0,0 0 0 0 0,-1 0 0 0 0,1 0 0 0 0,0 0 0 0 0,-1 0 0 0 0,0 0 0 0 0,1 0 0 0 0,0 0 0 0 0,0 0 1 0 0,-1-1-1 0 0,1 1 0 0 0,0 0 0 0 0,-1 0 0 0 0,1-1 0 0 0,0 1 0 0 0,-1 0 0 0 0,1 0 0 0 0,-1-1 0 0 0,1 1 0 0 0,0-1 0 0 0,-1 0 0 0 0,1 1 14 0 0,3-4-48 0 0,-1 0 0 0 0,0 0-1 0 0,0 0 1 0 0,0 0 0 0 0,2-3 48 0 0,11-22 20 0 0,-10 16-135 0 0,0-1 0 0 0,-1-1 0 0 0,3-9 115 0 0,-6 14-41 0 0,0 1 0 0 0,0-1 1 0 0,-1 0-1 0 0,-1 1 0 0 0,1-1 1 0 0,-2-4 40 0 0,1 10-5 0 0,0 0 34 0 0,0 0 1 0 0,-1 1-1 0 0,1 0 1 0 0,0 0-1 0 0,-1-1 0 0 0,0 1 1 0 0,0 0-1 0 0,0 0 1 0 0,-1-1-30 0 0,2 4 8 0 0,0 0 0 0 0,-1-1 1 0 0,1 1-1 0 0,0-1 0 0 0,0 1 1 0 0,-1-1-1 0 0,1 1 0 0 0,0 0 1 0 0,0 0-1 0 0,-1 0 1 0 0,1-1-1 0 0,0 1 0 0 0,-1 0 1 0 0,1-1-1 0 0,0 1 0 0 0,0 0 1 0 0,-1 0-1 0 0,0-1 0 0 0,1 1 1 0 0,-1 0-1 0 0,1 0 1 0 0,0 0-1 0 0,0 0 0 0 0,-1 0 1 0 0,0 0-1 0 0,1 0 0 0 0,0 0 1 0 0,0 0-1 0 0,-1 0 0 0 0,1 0 1 0 0,-1 0-1 0 0,0 0 1 0 0,1 0-1 0 0,0 0 0 0 0,0 1 1 0 0,-1-1-1 0 0,1 0 0 0 0,-1 0 1 0 0,1 1-1 0 0,-1-1 0 0 0,1 1-8 0 0,-2-1 11 0 0,1 2-1 0 0,-1-1 0 0 0,0 1 0 0 0,1-1 0 0 0,-1 1 0 0 0,1-1 0 0 0,-1 2-10 0 0,-5 6 54 0 0,1 2-1 0 0,0-1 1 0 0,1 1 0 0 0,-2 2-54 0 0,-15 46 144 0 0,20-52-142 0 0,2-5-2 0 0,-6 11-40 0 0,1 5 40 0 0,5-14 0 0 0,-1-1-1 0 0,0 1 1 0 0,0-1-1 0 0,1 0 1 0 0,0 1-1 0 0,0 0 1 0 0,0-1-1 0 0,1 1 1 0 0,-1-4-8 0 0,0 1-1 0 0,0-1 0 0 0,0 0 0 0 0,0 0 0 0 0,0 0 0 0 0,0 0 0 0 0,0 1 0 0 0,1-1 0 0 0,-1 0 1 0 0,0 0-1 0 0,0 1 0 0 0,0-1 0 0 0,0 0 0 0 0,1 0 0 0 0,-1 1 0 0 0,0-1 0 0 0,0 0 0 0 0,0 0 1 0 0,0 0-1 0 0,0 0 0 0 0,0 0 0 0 0,1 0 0 0 0,-1 0 0 0 0,0 0 0 0 0,0 0 0 0 0,1 1 1 0 0,-1-1-1 0 0,0 0 0 0 0,1 0 9 0 0,-1 0-15 0 0,0 0 0 0 0,1 0 0 0 0,0 0 0 0 0,-1 0 0 0 0,1 0 0 0 0,0-1 1 0 0,-1 1-1 0 0,1 0 0 0 0,-1 0 0 0 0,1 0 0 0 0,0 0 15 0 0,2-2-39 0 0,-1 1-1 0 0,1-1 1 0 0,-1 0 0 0 0,2-1 39 0 0,-1-1-48 0 0,1 1 1 0 0,-1-1 0 0 0,0 1 0 0 0,0-2 0 0 0,-1 2 0 0 0,1-2-1 0 0,0 1 1 0 0,-1 0 0 0 0,0-1 0 0 0,-1 0 0 0 0,1 0 47 0 0,1-4-307 0 0,0-2 0 0 0,-1 1 0 0 0,-1 0 0 0 0,1-9 307 0 0,-1 12-79 0 0,-1 1-1 0 0,-1-1 1 0 0,1 0 0 0 0,-2-6 79 0 0,1 9 24 0 0,1 1-1 0 0,-1 0 0 0 0,0 0 1 0 0,0 0-1 0 0,-1 0 0 0 0,1-1 0 0 0,0 1 1 0 0,-2 1-1 0 0,2-1 0 0 0,-1 0 1 0 0,0 0-24 0 0,1 3 6 0 0,1 0 1 0 0,0 0-1 0 0,-1-1 1 0 0,1 1 0 0 0,0 0-1 0 0,-1 0 1 0 0,1-1-1 0 0,0 1 1 0 0,0 0 0 0 0,0 0-1 0 0,-1 0 1 0 0,1 0-1 0 0,-1 0 1 0 0,1 0 0 0 0,-1 0-1 0 0,1 0 1 0 0,0 0 0 0 0,0 0-1 0 0,-1 0 1 0 0,1 0-1 0 0,0 0 1 0 0,-1 0 0 0 0,1 0-7 0 0,-1 0 11 0 0,0 0 1 0 0,0 0 0 0 0,1 0-1 0 0,-1 1 1 0 0,0-1 0 0 0,0 1-1 0 0,1-1 1 0 0,-1 0 0 0 0,0 1-1 0 0,1 0-11 0 0,-3 1 42 0 0,0 1-1 0 0,1 0 0 0 0,-1-1 1 0 0,1 2-42 0 0,2-4 2 0 0,-6 9 98 0 0,0 1 0 0 0,0 0 0 0 0,1-1 1 0 0,-3 10-101 0 0,0 3 132 0 0,-4 18-132 0 0,8-27 45 0 0,2 0 0 0 0,-2 9-45 0 0,4-17-24 0 0,0-1-1 0 0,0 0 1 0 0,0 0-1 0 0,0 0 0 0 0,0 1 1 0 0,1-1-1 0 0,0 0 0 0 0,-1 0 1 0 0,2 0-1 0 0,0 1 25 0 0,-2-4-9 0 0,0-1 1 0 0,1 1-1 0 0,-1 0 0 0 0,1-1 0 0 0,-1 0 1 0 0,0 1-1 0 0,0 0 0 0 0,1-1 0 0 0,-1 0 1 0 0,1 0-1 0 0,-1 1 0 0 0,0-1 0 0 0,1 1 1 0 0,-1-1-1 0 0,1 1 0 0 0,0-1 0 0 0,-1 0 1 0 0,0 0-1 0 0,1 0 0 0 0,0 0 0 0 0,0 0 1 0 0,-1 1-1 0 0,1-1 9 0 0,0 0-33 0 0,1 0 0 0 0,0 0 0 0 0,0 0 0 0 0,-1 0 1 0 0,0-1-1 0 0,1 1 0 0 0,0 0 0 0 0,0 0 33 0 0,7-4-145 0 0,0 1-1 0 0,3-3 146 0 0,-5 3 24 0 0,6-3-144 0 0,-1-1 1 0 0,0-1-1 0 0,1 0 120 0 0,10-8-4 0 0,5-2-34 0 0,-2-1 0 0 0,2-2 38 0 0,46-44-82 0 0,-73 65 82 0 0,3-3 38 0 0,-4 3-37 0 0,0 0 1 0 0,0 0-1 0 0,0 0 1 0 0,0 0 0 0 0,0 0-1 0 0,0-1 1 0 0,0 1 0 0 0,0 0-1 0 0,0 0 1 0 0,0 0-1 0 0,0 0 1 0 0,0 0 0 0 0,0 0-1 0 0,0 0 1 0 0,0 0-1 0 0,0 0 1 0 0,0 0 0 0 0,0 0-1 0 0,0 0 1 0 0,0 0 0 0 0,0 1-1 0 0,1-1 1 0 0,-1 0-1 0 0,0 0 1 0 0,0 0 0 0 0,0 0-1 0 0,0 0 1 0 0,0 0 0 0 0,0 0-1 0 0,0 0 1 0 0,0 0-1 0 0,0 0 1 0 0,0 0 0 0 0,0 0-1 0 0,0 0 1 0 0,0 0 0 0 0,0 0-1 0 0,0 0 1 0 0,0 0-1 0 0,0 0 1 0 0,0 0 0 0 0,0 0-1 0 0,0 0 1 0 0,0 0 0 0 0,0 0-1 0 0,0 0 1 0 0,0 0-1 0 0,0 0 1 0 0,0 1 0 0 0,0-1-1 0 0,0 0 1 0 0,0 0-2 0 0,0 0 11 0 0,0 1 0 0 0,0-1 0 0 0,-1 1 0 0 0,1 0 1 0 0,0-1-1 0 0,0 1 0 0 0,0-1 0 0 0,-1 0 0 0 0,1 1 0 0 0,-1 0 1 0 0,1-1-1 0 0,0 0-11 0 0,-16 18-282 0 0,-12 18 282 0 0,6-3 299 0 0,-10 24-299 0 0,29-52-16 0 0,0 1-1 0 0,1 0 1 0 0,0-1-1 0 0,-1 1 0 0 0,2 0 18 0 0,1-6-9 0 0,0 1 0 0 0,-1-1 0 0 0,1 1 1 0 0,0-1-1 0 0,0 0 0 0 0,0 0 0 0 0,0 1 1 0 0,0-1-1 0 0,0 1 0 0 0,0-1 0 0 0,0 0 1 0 0,0 0-1 0 0,0 1 0 0 0,0-1 1 0 0,0 1-1 0 0,0-1 0 0 0,0 1 0 0 0,1-1 1 0 0,-1 0-1 0 0,0 0 0 0 0,0 1 0 0 0,1-1 1 0 0,-1 0-1 0 0,0 1 0 0 0,0-1 1 0 0,0 1-1 0 0,0-1 0 0 0,1 0 0 0 0,-1 0 1 0 0,0 0-1 0 0,1 0 0 0 0,-1 1 8 0 0,1-1-5 0 0,-1 0-1 0 0,1 0 1 0 0,-1 0-1 0 0,1 0 0 0 0,-1 0 1 0 0,0 0-1 0 0,1 0 1 0 0,0-1-1 0 0,-1 1 1 0 0,1 0-1 0 0,-1 0 0 0 0,0 0 1 0 0,1 0-1 0 0,-1 0 1 0 0,1-1-1 0 0,-1 1 1 0 0,0-1-1 0 0,1 1 1 0 0,-1-1-1 0 0,1 1 0 0 0,-1 0 1 0 0,1 0-1 0 0,-1-1 1 0 0,0 1-1 0 0,0-1 1 0 0,0 1-1 0 0,0-1 6 0 0,37-44 41 0 0,-29 37-27 0 0,-1 0 0 0 0,0 1-14 0 0,0 0 119 0 0,0 0 0 0 0,2-6-119 0 0,-2 6 4 0 0,-6 5-13 0 0,2-1 0 0 0,-2 1 0 0 0,1-1 0 0 0,0 1 0 0 0,-1-1 0 0 0,0 0 0 0 0,1 0 9 0 0,-6 12 100 0 0,0 0 0 0 0,-5 6-100 0 0,3-3 88 0 0,-5 11-88 0 0,7-13-96 0 0,0 1-1 0 0,1-1 1 0 0,1 1-1 0 0,0 0 1 0 0,0-1-1 0 0,1 1 1 0 0,0 0-1 0 0,1 0 1 0 0,1 2 96 0 0,-2-13-17 0 0,1 1-1 0 0,0-1 1 0 0,0 0 0 0 0,0 1-1 0 0,0-1 1 0 0,0 0-1 0 0,1 0 1 0 0,-1 0 0 0 0,0 0-1 0 0,0 1 1 0 0,0-1 0 0 0,0 0-1 0 0,0 1 1 0 0,0-1 0 0 0,0 0-1 0 0,0 1 1 0 0,0-1-1 0 0,0 0 1 0 0,0 0 0 0 0,1 0-1 0 0,-1 0 1 0 0,0 0 0 0 0,0 1-1 0 0,1-1 1 0 0,-1 0 0 0 0,0 0-1 0 0,1 0 1 0 0,-1 1-1 0 0,0-1 1 0 0,0 0 0 0 0,0 0-1 0 0,0 0 18 0 0,1 0-39 0 0,0 0-1 0 0,0 0 0 0 0,-1 0 0 0 0,0 0 0 0 0,1 0 0 0 0,0-1 1 0 0,-1 1-1 0 0,1 0 0 0 0,-1-1 0 0 0,1 1 0 0 0,0 0 0 0 0,-1 0 1 0 0,0 0-1 0 0,1-1 40 0 0,1-1-57 0 0,0 1 1 0 0,1-1 0 0 0,-2 0 0 0 0,1 0-1 0 0,0 0 1 0 0,1-2 56 0 0,5-9 3 0 0,2-10-3 0 0,5-7 16 0 0,-5 11 198 0 0,6-18-214 0 0,-8 17 7 0 0,-6 16 11 0 0,0-1 0 0 0,-1 1 0 0 0,0 0 0 0 0,0-2-18 0 0,-1 6 0 0 0,0 0 0 0 0,0 0 0 0 0,0 0 0 0 0,0 0 0 0 0,0 0 0 0 0,0 0 0 0 0,0 0 0 0 0,0 0 0 0 0,0-1 0 0 0,0 1 0 0 0,0 0 0 0 0,0 0 0 0 0,0 0 0 0 0,0 0 0 0 0,0 0 0 0 0,0 0 0 0 0,0 0 0 0 0,0 0 0 0 0,0 0 0 0 0,0 0 0 0 0,0 0-1 0 0,0 0 1 0 0,0 0 0 0 0,0 0 0 0 0,0-1 0 0 0,0 1 0 0 0,0 0 0 0 0,0 0 0 0 0,0 0 0 0 0,0 0 0 0 0,0 0 0 0 0,0 0 0 0 0,0 0 0 0 0,0 0 0 0 0,0 0 0 0 0,0 0 0 0 0,0 0 0 0 0,0 0 0 0 0,0 0 0 0 0,0 0 0 0 0,0 0 0 0 0,0 0 0 0 0,0 0 0 0 0,0 0 0 0 0,0 0 0 0 0,0 0 0 0 0,0 0 0 0 0,0 0 0 0 0,0 0 0 0 0,0 0 0 0 0,0 0 0 0 0,-3 2-7 0 0,-2 3 38 0 0,-11 20 124 0 0,0 2 0 0 0,1 0 0 0 0,-3 12-155 0 0,9-17 35 0 0,4-9 24 0 0,-6 9-59 0 0,7-17-54 0 0,4-5 51 0 0,0 0 0 0 0,0 0-1 0 0,0 0 1 0 0,0 0-1 0 0,0 0 1 0 0,0 0 0 0 0,0 0-1 0 0,-1 0 1 0 0,1-1-1 0 0,0 1 1 0 0,0 0 0 0 0,0 0-1 0 0,0 0 1 0 0,0 0 0 0 0,0 0-1 0 0,0 0 1 0 0,0 0-1 0 0,0-1 1 0 0,0 1 0 0 0,0 0-1 0 0,0 0 1 0 0,0 0-1 0 0,0 0 1 0 0,0 0 0 0 0,0 0-1 0 0,0 0 1 0 0,0 0-1 0 0,0 0 1 0 0,0 0 0 0 0,0 0-1 0 0,0 0 1 0 0,0 0 0 0 0,0 0-1 0 0,0 0 4 0 0,2-13-150 0 0,1 2 169 0 0,0-2-1 0 0,-2 2 1 0 0,0-11-19 0 0,1 10-19 0 0,-2 11 27 0 0,1-35 45 0 0,-1 30-14 0 0,0 0-1 0 0,0 0 1 0 0,-1 1 0 0 0,0-1 0 0 0,0-1-39 0 0,1 7 14 0 0,-1-1 1 0 0,1 1-1 0 0,0 0 0 0 0,0 0 0 0 0,0-1 1 0 0,-1 1-1 0 0,1-1 0 0 0,0 1 1 0 0,0 0-1 0 0,0 0 0 0 0,0-1 1 0 0,-1 1-1 0 0,1-1 0 0 0,-1 1 0 0 0,1 0 1 0 0,0-1-1 0 0,-1 1 0 0 0,1 0 1 0 0,0 0-1 0 0,0 0 0 0 0,-1 0 1 0 0,0 0-1 0 0,1-1 0 0 0,-1 1 1 0 0,1 0-1 0 0,0 0 0 0 0,0 0 0 0 0,-1 0 1 0 0,1 0-1 0 0,-1 0 0 0 0,1 0 1 0 0,-1 0-15 0 0,-1 0 46 0 0,-1 1 0 0 0,1-1 1 0 0,-1 0-1 0 0,1 1 0 0 0,-2 1-46 0 0,-7 0 188 0 0,10-2-167 0 0,1 0-1 0 0,-1 0 1 0 0,1 0-1 0 0,-1 0 1 0 0,0 0-1 0 0,1 0 1 0 0,0 0-1 0 0,-1 0 1 0 0,0 0-1 0 0,1 0 1 0 0,-1 0-1 0 0,1-1 1 0 0,0 1-1 0 0,-1 0 1 0 0,0-1-1 0 0,1 1 1 0 0,0 0-1 0 0,0 0 1 0 0,-1-1-1 0 0,0 1 1 0 0,1-1-1 0 0,-1 1 1 0 0,1-1-1 0 0,0 1 1 0 0,0 0-1 0 0,0-1 1 0 0,-1 1-1 0 0,1-1 1 0 0,0 0-1 0 0,0 1 1 0 0,-1 0-1 0 0,1-1 1 0 0,0 1-1 0 0,0-1 1 0 0,0 1-1 0 0,0-1 1 0 0,0 1-1 0 0,0-1 1 0 0,0 0-1 0 0,0 1 1 0 0,0 0-1 0 0,0-1 1 0 0,0 0-1 0 0,0 1 1 0 0,0 0-1 0 0,1-1-20 0 0,0-1 1 0 0,-1-1 0 0 0,0 1 0 0 0,1-1 1 0 0,0 1-1 0 0,-1 0 0 0 0,0 0 0 0 0,0 0 0 0 0,0-1 0 0 0,0 1 0 0 0,0-1 0 0 0,-1 1 0 0 0,1 0 0 0 0,-1 0 0 0 0,1 0 0 0 0,-1 0 0 0 0,0-1 0 0 0,0 1 0 0 0,0 0 1 0 0,0 1-1 0 0,0-2-1 0 0,-3-2 172 0 0,1-1 0 0 0,-1-3-172 0 0,-7-10-46 0 0,10 18 70 0 0,-1-1 0 0 0,1 0-1 0 0,0 0 1 0 0,0 1 0 0 0,-1-1 0 0 0,0 1-1 0 0,0-1 1 0 0,1 1 0 0 0,-1 0-1 0 0,0 0 1 0 0,0 0 0 0 0,0-1-1 0 0,0 2-23 0 0,-8-5-67 0 0,-7-6 67 0 0,9 7-53 0 0,0-1-1 0 0,-7-2 54 0 0,11 5 5 0 0,1-1-1 0 0,-1 1 1 0 0,1 0 0 0 0,-1 0 0 0 0,0-3-5 0 0,-3 0 72 0 0,5 3-59 0 0,-72-53-24 0 0,58 44 76 0 0,4 4 6 0 0,1-2 0 0 0,-6-5-71 0 0,-8-3 151 0 0,22 15-138 0 0,0 0 0 0 0,0 0 0 0 0,1 0 1 0 0,-3 0-14 0 0,-4-3-5 0 0,-4-1 11 0 0,11 5 1 0 0,1 1 0 0 0,-1 0 0 0 0,0-2 0 0 0,1 1 1 0 0,-1 1-1 0 0,0-1 0 0 0,1 0-7 0 0,-5-5 43 0 0,1 1 1 0 0,0 0-1 0 0,-3-4-43 0 0,4 4 58 0 0,0 0 0 0 0,-1 0 0 0 0,1 1 0 0 0,-1 0 0 0 0,-1-1-58 0 0,1 0 36 0 0,0 1 0 0 0,0 0 0 0 0,0-2 1 0 0,0 0-37 0 0,-8-8-112 0 0,-13-13 126 0 0,-1-8-18 0 0,24 33 46 0 0,0-1 0 0 0,-1 0 0 0 0,1 1 1 0 0,0-1-1 0 0,-1 1 0 0 0,1-1 0 0 0,-1 1 0 0 0,0 0 1 0 0,-2 0-43 0 0,-30-12-44 0 0,31 12-29 0 0,0 0 83 0 0,0 0 1 0 0,0 1-1 0 0,0-1 1 0 0,0 1 0 0 0,-1 0-11 0 0,3 1-27 0 0,1-1 0 0 0,-1 1 0 0 0,1-1 0 0 0,-1 0 0 0 0,0 0 27 0 0,-9-3 103 0 0,10 3-76 0 0,-5 0 57 0 0,0-1 0 0 0,1 0 1 0 0,0 0-1 0 0,-3-2-84 0 0,4 2-21 0 0,0 0 1 0 0,-1 1 0 0 0,1-1-1 0 0,-5 0 21 0 0,-3-1-194 0 0,12 3 193 0 0,-1 0 1 0 0,2-1-1 0 0,-2 0 1 0 0,1 0-1 0 0,0 1 1 0 0,0-1-1 0 0,-1 0 1 0 0,-4-3 16 0 0,3 3-44 0 0,1 0 1 0 0,0 0-1 0 0,1-1 1 0 0,-2 2-1 0 0,2-2 1 0 0,-3-1 27 0 0,3 2-20 0 0,-1-1 0 0 0,0 1 1 0 0,1 0-1 0 0,-1 0 0 0 0,0-1 1 0 0,0 2-1 0 0,-1-2 20 0 0,-2 0-129 0 0,1 0-1 0 0,-1 0 1 0 0,0 0-1 0 0,1-1 1 0 0,0 0 0 0 0,-2-1 129 0 0,0-1 78 0 0,-1 1 1 0 0,-1-1 0 0 0,-2 1-79 0 0,10 3-4 0 0,-1 1-1 0 0,0 0 1 0 0,0 0 0 0 0,1 0 0 0 0,-1 0 0 0 0,0 0 0 0 0,0 0-1 0 0,1 0 1 0 0,-1 1 0 0 0,0-1 0 0 0,1 0 0 0 0,-1 0 0 0 0,0 1-1 0 0,0-1 1 0 0,1 0 0 0 0,0 0 0 0 0,-1 0 0 0 0,0 1 4 0 0,-10 7 3 0 0,-14 13 58 0 0,20-19-178 0 0,4-2 126 0 0,1 0 0 0 0,-1 1-1 0 0,1-1 1 0 0,0 0 0 0 0,-1 0 0 0 0,1 1-1 0 0,-1-1 1 0 0,1 0 0 0 0,-1 1-1 0 0,1-1 1 0 0,0 0 0 0 0,0 0 0 0 0,-1 1-1 0 0,1-1 1 0 0,-1 1 0 0 0,1-1-9 0 0,-5 5-143 0 0,2-2 310 0 0,3-3-175 0 0,0 0 1 0 0,0 0-1 0 0,0 0 1 0 0,0 0-1 0 0,0 0 1 0 0,0 0-1 0 0,0 0 1 0 0,0 0-1 0 0,0 0 1 0 0,-1 0-1 0 0,1 0 1 0 0,0 0-1 0 0,0 0 1 0 0,0 0-1 0 0,0 0 1 0 0,-1 0-1 0 0,1 0 0 0 0,0 0 1 0 0,0 0-1 0 0,0 0 1 0 0,-1 0-1 0 0,1 0 1 0 0,0 0-1 0 0,0 0 1 0 0,0 0-1 0 0,0 0 1 0 0,0 0-1 0 0,0 0 1 0 0,0 0-1 0 0,0 0 1 0 0,0 0-1 0 0,-1 0 1 0 0,1 0-1 0 0,0 0 1 0 0,0 0-1 0 0,0 0 1 0 0,0 0-1 0 0,0 0 1 0 0,-1 0-1 0 0,1 0 1 0 0,0 0-1 0 0,0 0 1 0 0,0-1-1 0 0,0 1 0 0 0,0 0 1 0 0,0 0-1 0 0,0 0 1 0 0,0 0-1 0 0,0-1 8 0 0,-3-1-3 0 0,3 2-5 0 0,0 0 1 0 0,0-1 0 0 0,0 1-1 0 0,-1 0 1 0 0,1 0 0 0 0,0 0-1 0 0,0 0 1 0 0,0 0-1 0 0,0 0 1 0 0,-1-1 0 0 0,1 1-1 0 0,0 0 1 0 0,0 0 0 0 0,0-1-1 0 0,0 1 1 0 0,0 0 0 0 0,0 0-1 0 0,0-1 1 0 0,0 1-1 0 0,0 0 1 0 0,0 0 0 0 0,0 0 7 0 0,-1-4 92 0 0,-7 1 22 0 0,2 2-133 0 0,-9-4 46 0 0,13 5-37 0 0,-1-1 1 0 0,1 1 0 0 0,0 0-1 0 0,0 0 1 0 0,0 1 0 0 0,-1-1-1 0 0,1 0 1 0 0,0 0 0 0 0,0 1-1 0 0,-1 0 10 0 0,2 0-3 0 0,1-1 1 0 0,0 0-1 0 0,0 0 0 0 0,-1 0 0 0 0,1 0 0 0 0,-1 0 0 0 0,1 0 0 0 0,-1 0 0 0 0,1 0 0 0 0,0 0 0 0 0,-1 0 0 0 0,1 1 0 0 0,-1-1 1 0 0,1-1-1 0 0,0 1 0 0 0,0 0 0 0 0,-1 0 0 0 0,1 0 0 0 0,-1 0 0 0 0,0 0 0 0 0,1 0 0 0 0,0 0 0 0 0,0 0 0 0 0,-1 0 0 0 0,1 0 0 0 0,-1-1 1 0 0,1 1-1 0 0,-1 0 0 0 0,1-1 0 0 0,0 1 0 0 0,0-1 0 0 0,0 1 0 0 0,-1 0 0 0 0,1 0 0 0 0,0 0 0 0 0,-1-1 0 0 0,1 1 0 0 0,0-1 0 0 0,0 1 1 0 0,0-1-1 0 0,0 1 0 0 0,0 0 3 0 0,0-1 3 0 0,-1 1 0 0 0,1 0 1 0 0,-1 0-1 0 0,1 0 0 0 0,-1 0 1 0 0,1 0-1 0 0,0 0 0 0 0,0 0 1 0 0,0 0-1 0 0,-1 0 0 0 0,1 0 1 0 0,-1 0-1 0 0,1 0 0 0 0,-1 0 1 0 0,1 0-1 0 0,0 0 0 0 0,0 0 1 0 0,0 1-1 0 0,-1-1-3 0 0,-7 2-68 0 0,7-1 89 0 0,1-1-21 0 0,0 0 0 0 0,-1 0 0 0 0,1 0 0 0 0,-1 0 0 0 0,1 0 0 0 0,0 0 0 0 0,-1-1 0 0 0,1 1 0 0 0,0 0 0 0 0,0 0 0 0 0,-1 0 0 0 0,1 0 0 0 0,0-1 0 0 0,-1 1 0 0 0,1 0 0 0 0,0 0 0 0 0,0-1 0 0 0,0 1 0 0 0,-1 0 0 0 0,1 0 0 0 0,0 0 0 0 0,-1 0 0 0 0,1-1 0 0 0,0 1 0 0 0,0-1 0 0 0,-1 1-6 0 0,1 0 1 0 0,0 0-1 0 0,0 0 1 0 0,0 0-1 0 0,0 0 1 0 0,0 0-1 0 0,0-1 0 0 0,0 1 1 0 0,0 0-1 0 0,0 0 1 0 0,-1 0-1 0 0,1 0 1 0 0,0-1-1 0 0,0 1 1 0 0,-1 0-1 0 0,1 0 1 0 0,0 0-1 0 0,0 0 1 0 0,-1 0-1 0 0,1 0 0 0 0,0 0 1 0 0,0 0-1 0 0,0 0 1 0 0,0 0-1 0 0,0 0 1 0 0,-1 0-1 0 0,1 0 6 0 0,-7 1-26 0 0,5 0 12 0 0,-1 1 118 0 0,3-2-104 0 0,0 0 0 0 0,0 1 0 0 0,0-1 1 0 0,-1 0-1 0 0,1 0 0 0 0,0 0 0 0 0,0 0 0 0 0,0 0 0 0 0,0 0 0 0 0,0 0 0 0 0,0 0 0 0 0,0 0 0 0 0,0 1 0 0 0,-1-1 0 0 0,1 0 0 0 0,0 0 0 0 0,0 0 0 0 0,0 0 0 0 0,0 0 0 0 0,0 0 0 0 0,0 0 0 0 0,-1 0 0 0 0,1 0 0 0 0,0 0 0 0 0,0 0 0 0 0,0 0 0 0 0,0 0 0 0 0,0 0 0 0 0,0 0 0 0 0,0 0 0 0 0,0 0 0 0 0,0 0 0 0 0,0 0 0 0 0,0 0-1 0 0,0 0 0 0 0,0 0 0 0 0,-1 0 0 0 0,1 0 0 0 0,0 0 1 0 0,0 0-1 0 0,0 0 0 0 0,0 0 0 0 0,0 0 0 0 0,0 0 0 0 0,-1 0 0 0 0,1 0 0 0 0,0 0 0 0 0,0 0 0 0 0,0 0 0 0 0,0 0 0 0 0,0 0 0 0 0,0 0 0 0 0,0 0 0 0 0,0 0 0 0 0,0 0 0 0 0,0 0 0 0 0,0 0 0 0 0,0 0 0 0 0,0 0 0 0 0,0 0 0 0 0,0 1 0 0 0,0-1 1 0 0,-3 1 45 0 0,3-1-46 0 0,0 0 0 0 0,0-1-1 0 0,0 1 1 0 0,-1 0 0 0 0,1 0 0 0 0,0 1 0 0 0,-1-1 0 0 0,1 0-1 0 0,0 0 1 0 0,0 0 0 0 0,0 0 0 0 0,0 0 0 0 0,-1 0-1 0 0,1 0 1 0 0,0 1 0 0 0,-1-1 0 0 0,1 0 0 0 0,0 0 1 0 0,-4 3 45 0 0,3-2-60 0 0,1-2-106 0 0,0-1 142 0 0,0 2-14 0 0,0 0 1 0 0,0 0-1 0 0,0 0 0 0 0,-1-1 1 0 0,1 1-1 0 0,0 0 1 0 0,0 0-1 0 0,0 0 1 0 0,0 0-1 0 0,0 0 1 0 0,0 0-1 0 0,-1-1 1 0 0,1 1-1 0 0,0 0 0 0 0,0 0 1 0 0,-1 0-1 0 0,1 0 1 0 0,0 0-1 0 0,0 0 1 0 0,-1 0-1 0 0,1 0 1 0 0,0 0-1 0 0,0 0-7 0 0,0 0 1 0 0,0 0 1 0 0,-1 0-1 0 0,1 0 0 0 0,0 0 1 0 0,0 0-1 0 0,-1 0 0 0 0,1 0 1 0 0,0 0-1 0 0,0 1 0 0 0,0-1 1 0 0,-1 0-1 0 0,1 0 0 0 0,0 0 1 0 0,0 0-1 0 0,0 0 0 0 0,0 0 1 0 0,0 0-1 0 0,0 1 0 0 0,0-1 1 0 0,0 0-1 0 0,-1 0 0 0 0,1 0 1 0 0,0 0-1 0 0,0 0 0 0 0,0 0 1 0 0,0 0-1 0 0,0 1-1 0 0,-3 2 91 0 0,3-3-90 0 0,0 0 1 0 0,0 0 0 0 0,0 0-1 0 0,0 0 1 0 0,0 0-1 0 0,0 0 1 0 0,0 0 0 0 0,0 0-1 0 0,0-1 1 0 0,0 1 0 0 0,0 0-1 0 0,0 0 1 0 0,0 0-1 0 0,0 0 1 0 0,0 0 0 0 0,0 0-1 0 0,0 0 1 0 0,0 0 0 0 0,0 0-1 0 0,0-1 1 0 0,0 1-1 0 0,0 0 1 0 0,0 0 0 0 0,0 0-1 0 0,0 0 1 0 0,0 0-1 0 0,0 0 1 0 0,0 0 0 0 0,0 0-1 0 0,0 0 1 0 0,0 0 0 0 0,-1 0-1 0 0,1 0 1 0 0,0 0-1 0 0,0 0 1 0 0,0 0 0 0 0,0 0-1 0 0,0 0 1 0 0,0 0 0 0 0,0 0-1 0 0,0 0 1 0 0,0 0-1 0 0,0 0 1 0 0,0 0 0 0 0,0 0-1 0 0,0 0 1 0 0,0 0-1 0 0,0 0 1 0 0,0 0 0 0 0,0 0-1 0 0,0 0 1 0 0,0 0 0 0 0,0 0-1 0 0,0 0 1 0 0,0 0-1 0 0,-1 0-1 0 0,-1 3-36 0 0,2-3 39 0 0,0 0 0 0 0,0 0 1 0 0,0 0-1 0 0,0 1 1 0 0,0-1-1 0 0,0 0 1 0 0,0 0-1 0 0,0 1 1 0 0,0-1-1 0 0,0 0 1 0 0,0 0-1 0 0,0 1 1 0 0,0-1-1 0 0,-1 0 1 0 0,1 0-1 0 0,0 0 1 0 0,0 0-1 0 0,0 0 0 0 0,-1 0 1 0 0,1 0-1 0 0,0 0 1 0 0,0 1-1 0 0,0-1 1 0 0,0 0-1 0 0,0 0 1 0 0,-1 0-4 0 0,1 0-3 0 0,0 0 0 0 0,0 0 0 0 0,0 0 0 0 0,0 0 0 0 0,0 0 0 0 0,0 0 0 0 0,0 0 0 0 0,0 0 0 0 0,0 0 0 0 0,0 0 0 0 0,0-1 0 0 0,0 1 0 0 0,0 0 1 0 0,0 0-1 0 0,0 0 0 0 0,0 0 0 0 0,0 0 0 0 0,0 0 0 0 0,0 0 0 0 0,0 0 0 0 0,0 0 0 0 0,0 0 0 0 0,0 0 0 0 0,0 0 0 0 0,0 0 0 0 0,0 0 0 0 0,0 0 0 0 0,0 0 0 0 0,0 0 0 0 0,0 0 0 0 0,0 0 1 0 0,0 0-1 0 0,0 0 0 0 0,0 0 0 0 0,0 0 0 0 0,0 0 0 0 0,0 0 0 0 0,0 0 0 0 0,1 0 0 0 0,-1 0 0 0 0,0 0 0 0 0,0 0 0 0 0,0 0 0 0 0,0 0 0 0 0,0-1 0 0 0,0 1 3 0 0,0-1 144 0 0,0 0-146 0 0,0 1 0 0 0,0 0 0 0 0,0 0 0 0 0,0 0 0 0 0,0 0 0 0 0,0 0 0 0 0,0 0 0 0 0,0 0 0 0 0,0 0 0 0 0,0 0 0 0 0,0 0 0 0 0,0 0 0 0 0,0 0 0 0 0,0 0 0 0 0,0 0 0 0 0,0 0-1 0 0,0 0 1 0 0,0 0 0 0 0,0 0 0 0 0,0 0 0 0 0,0 0 0 0 0,0 0 0 0 0,0 0 0 0 0,0 0 0 0 0,0 0 0 0 0,0 0 0 0 0,0 0 0 0 0,0 0 0 0 0,0-1 0 0 0,0 1 0 0 0,0 0 0 0 0,0 0 0 0 0,0 0 0 0 0,0 0 0 0 0,0 0 0 0 0,0 0 0 0 0,0 0 0 0 0,0 0 0 0 0,0 0 0 0 0,0 0 0 0 0,0 0 0 0 0,0 0 2 0 0,0 0 5 0 0,0 0 0 0 0,0 0 0 0 0,0 0 0 0 0,0 0 0 0 0,0-1 0 0 0,-1 1 0 0 0,1 0 0 0 0,0 0 0 0 0,0 0 0 0 0,0 0 0 0 0,0 0 0 0 0,0 0 0 0 0,0 0 0 0 0,0 0 0 0 0,-1 0 0 0 0,1 0 0 0 0,0 0 0 0 0,0 0 0 0 0,0 0 0 0 0,0 0 1 0 0,0 0-1 0 0,0 1 0 0 0,0-1 0 0 0,0 0 0 0 0,-1 0 0 0 0,1 0 0 0 0,0 0 0 0 0,0 0 0 0 0,0 0 0 0 0,0 0 0 0 0,0 0 0 0 0,0 0 0 0 0,0 0 0 0 0,0 0 0 0 0,0 0 0 0 0,0 0 0 0 0,0 1 0 0 0,0-1 0 0 0,0 0 0 0 0,0 0 0 0 0,0 0 0 0 0,0 0 0 0 0,0 0 0 0 0,0 0 0 0 0,0 0 0 0 0,0 0 0 0 0,0 0 0 0 0,0 0 0 0 0,0 0 0 0 0,0 0 0 0 0,0 0 0 0 0,0 0 0 0 0,0 0-5 0 0,0 0-2 0 0,-2 4-207 0 0,2-4 207 0 0,0 0 0 0 0,0 0-1 0 0,0 0 1 0 0,0 0 0 0 0,0 0 0 0 0,0 0-1 0 0,0 0 1 0 0,0 1 0 0 0,0-1-1 0 0,0 0 1 0 0,0 0 0 0 0,0 0 0 0 0,0 0-1 0 0,0 0 1 0 0,0 0 0 0 0,0 0-1 0 0,0 0 1 0 0,0 0 0 0 0,0 0 0 0 0,0 0-1 0 0,0 0 1 0 0,0 0 0 0 0,0 0 0 0 0,0 0-1 0 0,0 0 1 0 0,-1 0 0 0 0,1 0-1 0 0,0 0 1 0 0,0 0 0 0 0,0 0 0 0 0,0 0-1 0 0,0 0 1 0 0,0 0 0 0 0,0 0-1 0 0,0 0 1 0 0,0 0 0 0 0,0 0 0 0 0,0 0-1 0 0,0 0 1 0 0,0 0 0 0 0,0 0 0 0 0,0 0-1 0 0,0 0 1 0 0,0 0 0 0 0,0 0-1 0 0,0 0 1 0 0,0 0 0 0 0,0 0 0 0 0,0 0-1 0 0,0 0 1 0 0,0 0 0 0 0,-1 0 0 0 0,1 0-1 0 0,0 0 1 0 0,0 0 0 0 0,0 0-1 0 0,0 0 1 0 0,0 0 0 0 0,0 0 0 0 0,0 0-1 0 0,0 0 1 0 0,0 0 2 0 0,0 0-1 0 0,0 0 1 0 0,0-1-1 0 0,0 1 1 0 0,0 0-1 0 0,0 0 0 0 0,0-1 1 0 0,0 1-1 0 0,0 0 1 0 0,0 0-1 0 0,0 0 0 0 0,0 0 1 0 0,0 0-1 0 0,0 0 1 0 0,0 0-1 0 0,0 0 0 0 0,0-1 1 0 0,0 1-1 0 0,0 0 1 0 0,0 0-1 0 0,0 0 0 0 0,0-1 1 0 0,1 1-1 0 0,-1 0 0 0 0,0 0 1 0 0,0 0-1 0 0,0 0 1 0 0,0-1 0 0 0,0 1 0 0 0,0 0 0 0 0,0 0-1 0 0,0 0 1 0 0,0 0 0 0 0,0 0 0 0 0,0 0 0 0 0,0 0 0 0 0,0 0 0 0 0,0 0 0 0 0,0 0 0 0 0,0 0 0 0 0,0 0 0 0 0,0 0 0 0 0,0 0-1 0 0,0 0 1 0 0,0 0 0 0 0,0 0 0 0 0,0 0 0 0 0,0 0 0 0 0,0 0 0 0 0,0 0 0 0 0,0 0 0 0 0,0 0 0 0 0,0 0 0 0 0,0 0 0 0 0,0 0 0 0 0,0 0-1 0 0,0 0 1 0 0,0 0 0 0 0,0-1 0 0 0,0 1 0 0 0,0 0 0 0 0,0 0 0 0 0,0 0 0 0 0,0 0 0 0 0,0 0 0 0 0,0 0 0 0 0,0 0 0 0 0,0 0-1 0 0,0 0 1 0 0,0 0 0 0 0,0 0 0 0 0,0 0 0 0 0,0-1 0 0 0,0 1 0 0 0,0 0 0 0 0,0 0 0 0 0,0 0 0 0 0,0 0 0 0 0,0 0 0 0 0,0 0 0 0 0,0 0-1 0 0,0 0 1 0 0,0 0 0 0 0,0 0 0 0 0,0 0 0 0 0,0 0 0 0 0,0 0 0 0 0,0 0 0 0 0,0 0 0 0 0,0 0 0 0 0,0 0 0 0 0,-3-1 32 0 0,3 1-25 0 0,0 0 1 0 0,0 0-1 0 0,0 0 0 0 0,0 0 0 0 0,0 0 1 0 0,-1 0-1 0 0,1 0 0 0 0,0 0 1 0 0,0 0-1 0 0,0 0 0 0 0,0 0 0 0 0,0 0 1 0 0,0 0-1 0 0,-1 0 0 0 0,1 0 0 0 0,0 0 1 0 0,0 0-1 0 0,0 0 0 0 0,0 0 0 0 0,0 0 1 0 0,0 0-1 0 0,0 0 0 0 0,0 0 1 0 0,0 0-1 0 0,0 0 0 0 0,0 0 0 0 0,0 0 1 0 0,0 0-1 0 0,0 0 0 0 0,-1 0 0 0 0,1 0 1 0 0,0 0-1 0 0,0 0 0 0 0,0 0 1 0 0,0 0-1 0 0,0 0 0 0 0,0 0 0 0 0,0 0 1 0 0,0 0-1 0 0,0 0 0 0 0,-1 0 0 0 0,1 0 1 0 0,0 0-1 0 0,0 1 0 0 0,0-1 0 0 0,0 0 1 0 0,0 0-1 0 0,0 0 0 0 0,0 0 1 0 0,0 0-1 0 0,0 0-7 0 0,-2 4 54 0 0,2-4-57 0 0,0 0 0 0 0,0 0 0 0 0,0 0 0 0 0,0 0 0 0 0,0 0 0 0 0,0 0 1 0 0,0 0-1 0 0,0 1 0 0 0,0-1 0 0 0,0 0 0 0 0,0 0 0 0 0,0 0 0 0 0,0 0 0 0 0,0 0 0 0 0,0 0 0 0 0,-1 0 0 0 0,1 0 0 0 0,0 0 0 0 0,0 0 0 0 0,0 0 0 0 0,0 0 0 0 0,0 0 0 0 0,0 0 0 0 0,0 0 0 0 0,0 0 1 0 0,0 0-1 0 0,0 0 0 0 0,0 0 0 0 0,0 0 0 0 0,0 0 0 0 0,0 0 0 0 0,0 0 0 0 0,0 0 0 0 0,0 0 0 0 0,0 0 0 0 0,0 0 0 0 0,0 0 0 0 0,0 0 0 0 0,0 0 0 0 0,0 0 0 0 0,0 0 0 0 0,0 0 0 0 0,-1 0 0 0 0,1 0 4 0 0,0 0-1 0 0,0 0 0 0 0,0 0 0 0 0,0-1 0 0 0,0 1 0 0 0,0 0 1 0 0,0 0-1 0 0,0 0 0 0 0,0 0 0 0 0,0 0 0 0 0,0 0 0 0 0,-1 0 1 0 0,1 0-1 0 0,0 0 0 0 0,0 0 0 0 0,0 0 0 0 0,0 0 0 0 0,0 0 1 0 0,0 0-1 0 0,0 0 0 0 0,0 0 0 0 0,0 0 0 0 0,-1 0 0 0 0,1 1 1 0 0,0-1-1 0 0,0 0 0 0 0,0 0 0 0 0,0 0 0 0 0,0 0 1 0 0,0 0-1 0 0,0 0 0 0 0,0 0 0 0 0,0 0 0 0 0,0 0 0 0 0,0 0 1 0 0,0 0-1 0 0,0 0 0 0 0,0 0 0 0 0,0 0 0 0 0,0 0 0 0 0,0 0 1 0 0,0 0-1 0 0,0 0 0 0 0,0 0 0 0 0,0 0 0 0 0,0 0 0 0 0,0 0 1 0 0,0 0-1 0 0,0 0 0 0 0,0 0 0 0 0,0 0 0 0 0,0 0 0 0 0,0 1 1 0 0,0-1-1 0 0,0 0 0 0 0,0 0 0 0 0,0 0 0 0 0,5-6-193 0 0,-5 6 210 0 0,1-1 1 0 0,-1 1-1 0 0,0 0 1 0 0,0 0-1 0 0,0 0 0 0 0,1 0 1 0 0,-1 0-1 0 0,1-1 1 0 0,-1 1-1 0 0,0 0 1 0 0,0-1-1 0 0,0 1 1 0 0,1 0-1 0 0,-1 0 1 0 0,0 0-1 0 0,1-1 0 0 0,-1 1 1 0 0,0-1-1 0 0,0 1 1 0 0,1-1-1 0 0,-1 1 1 0 0,0 0-1 0 0,0 0 1 0 0,0-1-18 0 0,0 1-3 0 0,0 0 1 0 0,0 0-1 0 0,0 0 1 0 0,0 0-1 0 0,0 0 0 0 0,0 0 1 0 0,0 0-1 0 0,0 0 1 0 0,0 0-1 0 0,0-1 1 0 0,0 1-1 0 0,0 0 1 0 0,0 0-1 0 0,0 0 1 0 0,0 0-1 0 0,0 0 1 0 0,0 0-1 0 0,0 0 1 0 0,0 0-1 0 0,0 0 1 0 0,0 0-1 0 0,0 0 1 0 0,0 0-1 0 0,0 0 1 0 0,0 0-1 0 0,0 0 1 0 0,0 0-1 0 0,0 0 1 0 0,0 0-1 0 0,1 0 1 0 0,-1 0-1 0 0,0 0 1 0 0,0 0-1 0 0,0 0 1 0 0,0 0-1 0 0,0 0 1 0 0,0 0-1 0 0,0 0 1 0 0,0 0-1 0 0,0 0 1 0 0,0 0-1 0 0,0 0 1 0 0,0 0-1 0 0,0 0 1 0 0,0 0-1 0 0,0 0 1 0 0,1 0 2 0 0,-1 0-3 0 0,0 0 0 0 0,0 0 1 0 0,0 1-1 0 0,0-1 0 0 0,0 0 0 0 0,0 0 0 0 0,0 0 1 0 0,0 0-1 0 0,0 0 0 0 0,0 0 0 0 0,0 0 1 0 0,0 0-1 0 0,0 0 0 0 0,0 0 0 0 0,0 0 1 0 0,0 0-1 0 0,0 0 0 0 0,0 0 0 0 0,0 0 0 0 0,0 0 1 0 0,0 0-1 0 0,1 0 0 0 0,-1 0 0 0 0,0 0 1 0 0,0-1-1 0 0,0 1 0 0 0,0 0 0 0 0,0 0 1 0 0,0 0-1 0 0,0 0 0 0 0,0 0 0 0 0,0 0 1 0 0,0 0-1 0 0,0 0 0 0 0,1 0 0 0 0,-1 0 0 0 0,0 0 1 0 0,0 0-1 0 0,0 0 0 0 0,0-1 0 0 0,0 1 1 0 0,0 0-1 0 0,0 0 0 0 0,0 0 0 0 0,0 0 1 0 0,0 0-1 0 0,0 0 0 0 0,0 0 0 0 0,0 0 1 0 0,0 0-1 0 0,0 0 3 0 0,0 0 1 0 0,0-1-1 0 0,0 1 1 0 0,0-1 0 0 0,0 1 0 0 0,0 0 0 0 0,1 0-1 0 0,-1-1 1 0 0,0 1 0 0 0,0-1 0 0 0,0 1 0 0 0,0-1 0 0 0,0 1-1 0 0,0 0 1 0 0,1 0-1 0 0,-1-1 1 0 0,0 1 0 0 0,0 0 0 0 0,0 0 0 0 0,1 0 0 0 0,-1 0 0 0 0,0 0 0 0 0,0 0 0 0 0,0-1 0 0 0,0 1 0 0 0,0 0 0 0 0,0 0 0 0 0,1 0 0 0 0,-1 0 0 0 0,0 0 0 0 0,0 0 0 0 0,0 0 0 0 0,0 0 0 0 0,0 0 0 0 0,0 0 0 0 0,0 0 0 0 0,0 0 0 0 0,0 0 0 0 0,0 0 0 0 0,1 0 0 0 0,-1 0 0 0 0,0 0 0 0 0,0 0 0 0 0,0 0 0 0 0,0 0 0 0 0,1 0 0 0 0,-1 0 0 0 0,0 0 0 0 0,0 0 0 0 0,0 0 0 0 0,0 0 0 0 0,0 0 0 0 0,0 1 0 0 0,0-1 0 0 0,0 0 0 0 0,0 0-2 0 0,0 0 3 0 0,0 0-1 0 0,0 0 0 0 0,1 1 0 0 0,-1-1 1 0 0,0 0-1 0 0,0 0 0 0 0,0 0 0 0 0,0 0 0 0 0,1 0 1 0 0,-1 0-1 0 0,0 0 0 0 0,0 0 0 0 0,0 0 1 0 0,0 0-1 0 0,1 0 0 0 0,-1 0 0 0 0,0 0 0 0 0,0 0 1 0 0,0 0-1 0 0,0 0 0 0 0,0 0 0 0 0,0 0 1 0 0,0 0-1 0 0,0 0 0 0 0,1 0 0 0 0,-1 0 0 0 0,0 0 0 0 0,1 3 99 0 0,-1-3-103 0 0,0 0 0 0 0,0 0 0 0 0,0 0 1 0 0,0 0-1 0 0,0 0 0 0 0,0 0 0 0 0,0 0 0 0 0,0 0 1 0 0,0 0-1 0 0,0 0 0 0 0,0 0 0 0 0,0 0 0 0 0,0 0 0 0 0,0 0 1 0 0,0 0-1 0 0,0 0 0 0 0,0 0 0 0 0,0 0 0 0 0,0 0 1 0 0,0 0-1 0 0,0 0 0 0 0,0 0 0 0 0,0 0 0 0 0,0 0 1 0 0,0 0-1 0 0,0 0 0 0 0,0 0 0 0 0,0 0 0 0 0,0 0 0 0 0,0 0 1 0 0,0 0-1 0 0,0 0 0 0 0,1 0 0 0 0,-1 0 0 0 0,0 0 1 0 0,0 0-1 0 0,0 0 0 0 0,0 0 0 0 0,0 0 0 0 0,0 0 1 0 0,0 0-1 0 0,0 0 0 0 0,0 0 0 0 0,0 0 0 0 0,0 0 0 0 0,0 0 1 0 0,0 0-1 0 0,0 0 0 0 0,0 0 0 0 0,0 0 0 0 0,0 0 1 0 0,0 0-1 0 0,0 0 0 0 0,0 0 0 0 0,0 0 3 0 0,3-1-43 0 0,1-1 62 0 0,-3 2-17 0 0,-1 0 0 0 0,0 0 0 0 0,0 0 0 0 0,0 0 0 0 0,0 0 0 0 0,0 0 0 0 0,0 0-1 0 0,0 0 1 0 0,0 0 0 0 0,0 0 0 0 0,0 0 0 0 0,0 0 0 0 0,0 0 0 0 0,0 0 0 0 0,0 0 0 0 0,1 0 0 0 0,-1 0 0 0 0,0 0-1 0 0,0 0 1 0 0,0 0 0 0 0,0-1 0 0 0,0 1 0 0 0,0 0 0 0 0,0 0 0 0 0,1 0 0 0 0,-1 0 0 0 0,0 0 0 0 0,0 0 0 0 0,0 0 0 0 0,0 0-1 0 0,0-1 1 0 0,0 1 0 0 0,0 0 0 0 0,0 0-2 0 0,-2 3 81 0 0,2-2-81 0 0,0-1 0 0 0,0 0 0 0 0,0 0 1 0 0,0 1-1 0 0,0-1 0 0 0,0 0 0 0 0,0 0 1 0 0,-1 0-1 0 0,1 0 0 0 0,0 0 0 0 0,0 0 1 0 0,-1 0-1 0 0,1 0 0 0 0,0 1 1 0 0,0-1-1 0 0,0 0 0 0 0,-1 0 0 0 0,1 0 1 0 0,0 0-1 0 0,0 0 7 0 0,0 1 1 0 0,-1-1-1 0 0,1 0 1 0 0,-1 0-1 0 0,1 0 1 0 0,0 0-1 0 0,-1 0 1 0 0,1 1-1 0 0,0-1 1 0 0,0 0-1 0 0,0 1 1 0 0,-1-1-1 0 0,1 0 1 0 0,0 1-1 0 0,0-1 1 0 0,-1 0-8 0 0,1 2-38 0 0,-1-1 0 0 0,0 0 0 0 0,0 0-1 0 0,1 0 1 0 0,-2 0 0 0 0,1 1 38 0 0,-4 2 124 0 0,5-4-123 0 0,0 0 0 0 0,0 0 0 0 0,0 0 1 0 0,0 0-1 0 0,0 0 0 0 0,0 0 1 0 0,0 0-1 0 0,0 0 0 0 0,0 0 1 0 0,0 0-1 0 0,0 0 0 0 0,0 0 1 0 0,0 0-1 0 0,0 0 0 0 0,0 0 1 0 0,0 0-1 0 0,1 0 0 0 0,-1 0 1 0 0,0 0-1 0 0,0 0 0 0 0,0 0 1 0 0,0 0-1 0 0,0 0 0 0 0,0 0 1 0 0,0 0-1 0 0,0 0 0 0 0,0 0 0 0 0,0 0 1 0 0,0 0-1 0 0,0 0 0 0 0,0 0 1 0 0,0 0-1 0 0,0 0 0 0 0,0 0 1 0 0,0 0-1 0 0,0 0 0 0 0,0 0 1 0 0,0 0-1 0 0,0 0 0 0 0,0 0 1 0 0,0 0-1 0 0,1 0 0 0 0,-1 0 1 0 0,0 0-1 0 0,0 0 0 0 0,0 0 1 0 0,0 0-1 0 0,0 0 0 0 0,0 0 1 0 0,0 0-1 0 0,0 0 0 0 0,0 0 0 0 0,0 0 1 0 0,0 0-1 0 0,0 0 0 0 0,0 0 1 0 0,0 0-1 0 0,0 1 0 0 0,-1-1 1 0 0,1 0-1 0 0,0 0 0 0 0,0 0 1 0 0,0 0-1 0 0,0 0 0 0 0,0 0 1 0 0,0 0-1 0 0,0 0 0 0 0,0 0-1 0 0,0 1-35 0 0,1-3-42 0 0,-1 3 100 0 0,0 0-1 0 0,0 0 1 0 0,0 0 0 0 0,0 0 0 0 0,0-1-1 0 0,1 1 1 0 0,-1 1 0 0 0,0-2 0 0 0,0 1-1 0 0,0 0 1 0 0,0 0 0 0 0,1-1 0 0 0,-1 2-1 0 0,1-2 1 0 0,-1 1 0 0 0,0 0 0 0 0,1 0-23 0 0,1 1-59 0 0,-2-1 66 0 0,0-1 1 0 0,0 0 0 0 0,0 0-1 0 0,0 0 1 0 0,0 0-1 0 0,0 0 1 0 0,0 0 0 0 0,0 0-1 0 0,0 0 1 0 0,0 0 0 0 0,0 1-1 0 0,0-1 1 0 0,0 0 0 0 0,1 0-1 0 0,-1 0 1 0 0,0 0 0 0 0,0 0-1 0 0,0 0 1 0 0,0 1 0 0 0,1-1-1 0 0,-1 0 1 0 0,0 0 0 0 0,0 0-1 0 0,0 0 1 0 0,0 0 0 0 0,1 0-1 0 0,-1 0 1 0 0,0 0 0 0 0,0 0-1 0 0,0 0 1 0 0,0 0 0 0 0,0 0-1 0 0,0 0 1 0 0,0 0-8 0 0,0 0-3 0 0,1 0-1 0 0,-1 0 1 0 0,0 0-1 0 0,0 0 1 0 0,1 0 0 0 0,-1 0-1 0 0,0 0 1 0 0,0 0-1 0 0,0 0 1 0 0,0 1 0 0 0,0-1-1 0 0,0 0 1 0 0,0 0 0 0 0,1 0-1 0 0,-1 0 1 0 0,0 1-1 0 0,0-1 1 0 0,0 0 0 0 0,0 0-1 0 0,0 1 1 0 0,1-1-1 0 0,-1 0 1 0 0,0 0 0 0 0,0 0-1 0 0,0 0 1 0 0,0 0-1 0 0,0 0 1 0 0,0 1 0 0 0,0-1-1 0 0,0 0 4 0 0,1 7 254 0 0,2 9-337 0 0,3-9 285 0 0,-4 2-154 0 0,-1-7-61 0 0,0 0 1 0 0,-1 0 0 0 0,0 0 0 0 0,0 0 0 0 0,1 0-1 0 0,-1 1 13 0 0,7-2-50 0 0,-6 1 97 0 0,-1-2-36 0 0,0 0-1 0 0,0 0 1 0 0,0 0 0 0 0,0 0-1 0 0,1 0 1 0 0,-1 0-1 0 0,0 0 1 0 0,0 0-1 0 0,0 0 1 0 0,0 0 0 0 0,0 0-1 0 0,0 0 1 0 0,0 0-1 0 0,1 0 1 0 0,-1 0-1 0 0,0 0 1 0 0,0 0-1 0 0,0 0 1 0 0,0 0 0 0 0,0 0-1 0 0,0 0 1 0 0,0 0-1 0 0,0 0 1 0 0,0 0-1 0 0,0 0 1 0 0,0 0 0 0 0,0 0-1 0 0,0 0 1 0 0,0 0-1 0 0,0 0 1 0 0,1 0-1 0 0,-1 0 1 0 0,0 0 0 0 0,0 0-1 0 0,0 0 1 0 0,0 0-1 0 0,0 0 1 0 0,0 0-1 0 0,0 0-10 0 0,1 0-7 0 0,-1 0-2 0 0,0 0 1 0 0,0 0 0 0 0,0 0-1 0 0,0 0 1 0 0,1 0 0 0 0,-1 0-1 0 0,0 0 1 0 0,0 0-1 0 0,1 0 1 0 0,-1 0 0 0 0,0 0-1 0 0,0 0 1 0 0,0 0 0 0 0,1 0-1 0 0,-1 1 1 0 0,0-1-1 0 0,0 0 1 0 0,0 0 0 0 0,0 0-1 0 0,0 0 1 0 0,0 1 0 0 0,0-1-1 0 0,0 0 1 0 0,0 0-1 0 0,0 1 1 0 0,0-1 0 0 0,0 0 8 0 0,3 5 238 0 0,-3-5-226 0 0,1 1-32 0 0,1 2-23 0 0,-2-3 47 0 0,0 0 0 0 0,0 0 0 0 0,0 0 0 0 0,0 0 0 0 0,1 0 0 0 0,-1 0 0 0 0,0 0 0 0 0,0-1 0 0 0,0 1 0 0 0,1 0 0 0 0,-1 0 0 0 0,0 0 0 0 0,0 0 0 0 0,0 0 0 0 0,0 0 0 0 0,0 0 0 0 0,0 0 0 0 0,0 0 0 0 0,0 0 0 0 0,1 0 0 0 0,-1 0 0 0 0,0 0 0 0 0,0 0 0 0 0,0 0 0 0 0,1 1 0 0 0,-1-1 0 0 0,0 0 0 0 0,0 0 0 0 0,0 0 0 0 0,1 0 0 0 0,-1 0 0 0 0,0 0 0 0 0,0 0 0 0 0,0 1 0 0 0,0-1 0 0 0,0 0 0 0 0,0 0 0 0 0,0 0-1 0 0,0 0 1 0 0,0 0 0 0 0,0 0 0 0 0,0 0 0 0 0,0 0 0 0 0,0 0 0 0 0,0 1 0 0 0,0-1 0 0 0,0 0 0 0 0,0 0-4 0 0,3 4 77 0 0,-1 0-70 0 0,-2-4-10 0 0,0 1 0 0 0,0-1 0 0 0,0 0 0 0 0,0 0 0 0 0,0 1 0 0 0,0-1 0 0 0,0 0 0 0 0,0 0 0 0 0,0 0 0 0 0,1 0 0 0 0,-1 0 1 0 0,0 0-1 0 0,0 1 0 0 0,0-1 0 0 0,1 0 0 0 0,-1 0 0 0 0,0 0 0 0 0,0 0 0 0 0,0 1 0 0 0,0-1 0 0 0,0 0 0 0 0,0 0 0 0 0,1 0 0 0 0,-1 0 0 0 0,0 0 3 0 0,4 6 71 0 0,-3-6-44 0 0,-1 1 0 0 0,1 0 0 0 0,0-1-1 0 0,-1 1 1 0 0,1 1 0 0 0,0-2 0 0 0,0 1 0 0 0,-1 1-27 0 0,3 3-192 0 0,-1-2 129 0 0,-1-3 73 0 0,-1 1 0 0 0,1-1 0 0 0,-1 1 0 0 0,1-1 0 0 0,-1 0 0 0 0,0 1 0 0 0,0 0 0 0 0,0-1 0 0 0,0 1 0 0 0,0-1 0 0 0,1 1-10 0 0,-1 0 2 0 0,0-1 1 0 0,0 0 0 0 0,1 0 0 0 0,-1 1 0 0 0,0-1 0 0 0,1 1 0 0 0,-1-1 0 0 0,0 1 0 0 0,0-1 0 0 0,0 0 0 0 0,1 0 0 0 0,0 1-3 0 0,2 3 115 0 0,-2-1-207 0 0,-1-3 92 0 0,0 1 0 0 0,1 0 0 0 0,-1 0 0 0 0,0-1 1 0 0,1 1-1 0 0,-1 0 0 0 0,0-1 0 0 0,1 1 0 0 0,-1 0 1 0 0,1 0-1 0 0,-1-1 0 0 0,0 0 0 0 0,1 1 0 0 0,0 0 0 0 0,0-1 1 0 0,-1 1-1 0 0,1-1 0 0 0,0 0 4 0 0,-1 1 0 0 0,0 0 0 0 0,1-1 1 0 0,-1 0-1 0 0,1 1 0 0 0,-1 0 0 0 0,1-1 0 0 0,-1 1 1 0 0,0-1-1 0 0,0 1 0 0 0,1 0 0 0 0,-1 0 0 0 0,0-1 1 0 0,1 1-1 0 0,-1-1 0 0 0,0 1 0 0 0,0-1 0 0 0,0 1 1 0 0,0 0-5 0 0,0 0 18 0 0,1 0 1 0 0,-1 0-1 0 0,0-1 1 0 0,0 2-1 0 0,0-1 1 0 0,1-1-1 0 0,-1 1 1 0 0,1 1-19 0 0,2 3-102 0 0,-3-5 103 0 0,0 0 1 0 0,0 0 0 0 0,0 1-1 0 0,0-1 1 0 0,0 0-1 0 0,0 1 1 0 0,0-1-1 0 0,0 0 1 0 0,0 1-1 0 0,0-1 1 0 0,0 0 0 0 0,0 0-1 0 0,0 0 1 0 0,0 0-1 0 0,0 1 1 0 0,0-1-1 0 0,0 0 1 0 0,0 1-1 0 0,0-1 1 0 0,0 0 0 0 0,0 0-2 0 0,5 8-76 0 0,-1 0 5 0 0,-3-8 72 0 0,-1 1 0 0 0,1 0 0 0 0,-1 0 0 0 0,0 0 0 0 0,0 0 0 0 0,0-1 0 0 0,1 1 0 0 0,-1 0 0 0 0,0 1-1 0 0,2 3-108 0 0,-2-4 113 0 0,0-1 0 0 0,1 1 0 0 0,-1-1 0 0 0,0 0 0 0 0,1 1 0 0 0,-1 0 0 0 0,0-1 1 0 0,0 1-1 0 0,0-1 0 0 0,0 1 0 0 0,0-1 0 0 0,0 1 0 0 0,0-1 0 0 0,0 1-5 0 0,0-1 8 0 0,0 1 0 0 0,0 0 1 0 0,0-1-1 0 0,0 0 0 0 0,0 1 0 0 0,0-1 1 0 0,0 1-1 0 0,0-1 0 0 0,0 1 0 0 0,0-1 1 0 0,0 0-1 0 0,0 1 0 0 0,0 0-8 0 0,2 4 210 0 0,-2-5-203 0 0,0 0-1 0 0,0 1 0 0 0,0-1 1 0 0,0 0-1 0 0,0 1 0 0 0,0-1 1 0 0,0 1-1 0 0,1-1 0 0 0,-1 0 1 0 0,0 0-1 0 0,1 0 0 0 0,-1 0 1 0 0,0 1-1 0 0,1-1 0 0 0,-1 0 1 0 0,0 1-1 0 0,0-1 0 0 0,0 0 1 0 0,1 0-1 0 0,-1 0 0 0 0,1 1-6 0 0,-1-1-21 0 0,1 0-1 0 0,-1 0 0 0 0,0 0 1 0 0,1 0-1 0 0,-1 1 0 0 0,1-1 1 0 0,-1 1-1 0 0,0-1 0 0 0,1 0 1 0 0,-1 0-1 0 0,0 1 1 0 0,1 0 21 0 0,0 3 6 0 0,-1-3 2 0 0,1 0-1 0 0,-1 0 1 0 0,1 1 0 0 0,0-2 0 0 0,-1 2 0 0 0,0-1-1 0 0,1-1 1 0 0,0 2 0 0 0,-1-2 0 0 0,1 1 0 0 0,0 1-8 0 0,2-1-54 0 0,0 1 138 0 0,0 0-56 0 0,-1 1-44 0 0,-2-3 15 0 0,0 0 0 0 0,1 0 0 0 0,-1 1 0 0 0,0-1 0 0 0,0 1 0 0 0,0-1 0 0 0,0 0 0 0 0,0 0 0 0 0,1 0 0 0 0,-1 1 0 0 0,1-1 0 0 0,-1 1 0 0 0,0-1 0 0 0,0 0 0 0 0,0 1-1 0 0,1-1 2 0 0,-1 0 1 0 0,1 0-4 0 0,-1 0 0 0 0,0 0-1 0 0,0 1 1 0 0,0-1-1 0 0,0 0 1 0 0,0 1 0 0 0,0-1-1 0 0,0 1 1 0 0,0-1 0 0 0,1 0-1 0 0,-1 0 1 0 0,0 0 0 0 0,-1 1-1 0 0,1-1 1 0 0,0 0 0 0 0,0 1-1 0 0,0-1 4 0 0,0 3-44 0 0,3 2 0 0 0,0 0-51 0 0,-3-5 96 0 0,0 1 0 0 0,0-1 0 0 0,0 0-1 0 0,0 0 1 0 0,0 0 0 0 0,0 0 0 0 0,0 0 0 0 0,0 0-1 0 0,0 0 1 0 0,0 0 0 0 0,0 0 0 0 0,0 0 0 0 0,0 0-1 0 0,0 0 1 0 0,0 0 0 0 0,0 0 0 0 0,0 0 0 0 0,0 0-1 0 0,0 1 1 0 0,0-1 0 0 0,0 0 0 0 0,0 0-1 0 0,0 0 1 0 0,1 0 0 0 0,-1 0 0 0 0,0 0 0 0 0,0 0-1 0 0,0 0 1 0 0,0 0 0 0 0,0 0 0 0 0,0 0 0 0 0,0 0-1 0 0,1 0 1 0 0,-1 0 0 0 0,0 0 0 0 0,0 0 0 0 0,0 0-1 0 0,0 0 1 0 0,0 0 0 0 0,0 0 0 0 0,1 0 0 0 0,-1 0-1 0 0,0 0 1 0 0,0 0 0 0 0,0 0 0 0 0,0 0 0 0 0,0 0-1 0 0,0 0 1 0 0,0 0 0 0 0,0 0 0 0 0,0 0 0 0 0,0 0-1 0 0,0 0 1 0 0,0 0 0 0 0,0-1 0 0 0,0 1 0 0 0,0 0-1 0 0,4 8-96 0 0,0-3-274 0 0,1 1 554 0 0,-5-5-161 0 0,2 2 53 0 0,-2-3-81 0 0,0 0-1 0 0,0 0 1 0 0,0 0 0 0 0,0 0-1 0 0,0 0 1 0 0,0 0 0 0 0,0 0-1 0 0,0 0 1 0 0,0 0 0 0 0,0 0-1 0 0,1 0 1 0 0,-1 0 0 0 0,0 0 0 0 0,0 0-1 0 0,0 0 1 0 0,0 0 0 0 0,0 0-1 0 0,0 0 1 0 0,0 0 0 0 0,0 0-1 0 0,0 0 1 0 0,0 0 0 0 0,0 0-1 0 0,0 0 1 0 0,0 0 0 0 0,0 0-1 0 0,0 0 1 0 0,0 0 0 0 0,0 0 0 0 0,0 0-1 0 0,0 0 1 0 0,0 0 0 0 0,0 0-1 0 0,0 0 1 0 0,0 0 0 0 0,0 0-1 0 0,0 0 1 0 0,0 0 0 0 0,0-1-1 0 0,0 1 1 0 0,0 0 0 0 0,0 0-1 0 0,0 0 1 0 0,0 0 0 0 0,0 0 0 0 0,0 0-1 0 0,0 0 1 0 0,0 0 0 0 0,0 0-1 0 0,1 0 1 0 0,-1 0 0 0 0,0 0-1 0 0,0 0 1 0 0,0-1 0 0 0,0 1-1 0 0,0 0 1 0 0,-1 0 0 0 0,1 0-1 0 0,0 0 1 0 0,0 0 5 0 0,5 5 75 0 0,-5-5-82 0 0,0 0 1 0 0,0 0 0 0 0,0 1 0 0 0,0-1-1 0 0,0 0 1 0 0,0 0 0 0 0,0 1-1 0 0,1-1 1 0 0,-1 0 0 0 0,0 1-1 0 0,0-1 1 0 0,0 0 0 0 0,0 0 0 0 0,0 0-1 0 0,0 0 1 0 0,0 1 0 0 0,0-1-1 0 0,0 0 1 0 0,0 1 0 0 0,0-1 0 0 0,0 0-1 0 0,0 0 1 0 0,0 0 0 0 0,0 1 6 0 0,0-1-3 0 0,0 0 0 0 0,0 0 0 0 0,0 1 0 0 0,0-1 0 0 0,0 0 0 0 0,0 1 0 0 0,0-1 0 0 0,0 0 0 0 0,0 0 0 0 0,0 0 0 0 0,0 0 0 0 0,0 1 0 0 0,0-1 0 0 0,1 0 0 0 0,-1 0 0 0 0,0 1 0 0 0,0-1 0 0 0,0 0 0 0 0,0 0 3 0 0,0 0 49 0 0,0 0-58 0 0,1 0-1 0 0,-1 0 1 0 0,0 0-1 0 0,1 0 1 0 0,-1 1-1 0 0,0-1 1 0 0,1 0-1 0 0,-1 0 1 0 0,0 0-1 0 0,0 1 1 0 0,0-1-1 0 0,0 0 1 0 0,0 0-1 0 0,1 1 1 0 0,-1-1-1 0 0,0 0 1 0 0,0 0 0 0 0,0 0-1 0 0,1 0 10 0 0,0 3 107 0 0,0-3-99 0 0,-1 0-1 0 0,1 1 1 0 0,-1-1 0 0 0,0 1 0 0 0,0-1 0 0 0,1 0 0 0 0,-1 1 0 0 0,0-1 0 0 0,1 1 0 0 0,-1 0 0 0 0,0-1 0 0 0,0 0 0 0 0,1 1 0 0 0,-1-1-1 0 0,0 1-7 0 0,2 4-336 0 0,-1-5 324 0 0,-1 1 0 0 0,0-1 0 0 0,0 0 0 0 0,0 0 0 0 0,0 1 0 0 0,0-1 0 0 0,1 1 0 0 0,-1-1 0 0 0,0 1 0 0 0,0-1 0 0 0,0 0 0 0 0,0 1 0 0 0,1-1 0 0 0,-1 1 12 0 0,4 4-114 0 0,-4-5 116 0 0,0 0 0 0 0,0 0 0 0 0,0 0 0 0 0,0 0 1 0 0,0 0-1 0 0,0 1 0 0 0,0-1 0 0 0,0 0 0 0 0,0 0 1 0 0,0 0-1 0 0,0 0 0 0 0,0 0 0 0 0,0 0 1 0 0,0 0-1 0 0,0 0 0 0 0,0 0 0 0 0,0 0 0 0 0,0 0 1 0 0,0 0-1 0 0,0 0 0 0 0,0 0 0 0 0,0 0 0 0 0,0 0 1 0 0,0 0-1 0 0,1 0 0 0 0,-1 0 0 0 0,0 0 0 0 0,0 0 1 0 0,0 0-1 0 0,0 0 0 0 0,0 0 0 0 0,0 0 0 0 0,0 0 1 0 0,0 0-1 0 0,0 0 0 0 0,0 0 0 0 0,0 0 0 0 0,1 0 1 0 0,-1 0-1 0 0,0 0 0 0 0,0 0 0 0 0,0 0 1 0 0,0 0-4 0 0,1 1 29 0 0,-1-1-36 0 0,0 0 0 0 0,0 0 0 0 0,0 1-1 0 0,0-1 1 0 0,0 0 0 0 0,0 0 0 0 0,0 0-1 0 0,0 0 1 0 0,0 0 0 0 0,0 0 0 0 0,1 0 0 0 0,-1 1-1 0 0,0-1 1 0 0,0 0 0 0 0,0 0 0 0 0,0 0-1 0 0,0 0 1 0 0,0 1 0 0 0,0-1 0 0 0,0 0-1 0 0,0 0 1 0 0,0 0 0 0 0,1 0 0 0 0,-1 0-1 0 0,0 1 1 0 0,0-1 0 0 0,1 0 8 0 0,2-3-397 0 0,-2 3 309 0 0,1-3 40 0 0,0 0-1 0 0,-1 1 1 0 0,1-1-1 0 0,0 0 1 0 0,1-1 48 0 0,3-2 164 0 0,-5 3-131 0 0,1 0 0 0 0,0 0 0 0 0,-1 1 0 0 0,2-2-33 0 0,1-1 24 0 0,3-1-96 0 0,-4 3 50 0 0,5-9 145 0 0,-7 9-84 0 0,-1 3-10 0 0,1 0-1 0 0,-1-1 1 0 0,0 0-1 0 0,1 0 0 0 0,-1 1 1 0 0,0 0-1 0 0,0-1 1 0 0,1 0-1 0 0,-1 1 1 0 0,1-1-1 0 0,0 1 1 0 0,-1 0-1 0 0,0-1 1 0 0,1 1-1 0 0,-1-1 0 0 0,1 1 1 0 0,0 0-29 0 0,11-8 121 0 0,-6 2-157 0 0,-3 6 136 0 0,-3 0-108 0 0,0 0 0 0 0,0-1 0 0 0,1 1 0 0 0,-1 0 0 0 0,0 0 0 0 0,1 0 0 0 0,-1 0 0 0 0,0 0 0 0 0,0 0-1 0 0,0-1 1 0 0,1 1 0 0 0,-1 0 0 0 0,0 0 0 0 0,1 0 0 0 0,-1 0 0 0 0,0 0 8 0 0,1-1 9 0 0,-1 0 1 0 0,1 1-1 0 0,-1-1 1 0 0,1 1-1 0 0,0 0 1 0 0,-1 0-1 0 0,1-1 1 0 0,0 1-1 0 0,-1 0 0 0 0,1-1-9 0 0,0 1-10 0 0,0 0 0 0 0,-1-1 1 0 0,1 1-1 0 0,0 0 0 0 0,0 0 0 0 0,-1 0 0 0 0,0-1 0 0 0,1 1 0 0 0,0-1 0 0 0,-1 1 0 0 0,0 0 0 0 0,2-2 10 0 0,-2 2 7 0 0,1-1 0 0 0,-1 1 1 0 0,0 0-1 0 0,1-1 1 0 0,0 0-1 0 0,-1 1 0 0 0,1 0 1 0 0,-1 0-1 0 0,1-1 1 0 0,0 1-1 0 0,-1-1 0 0 0,0 1 1 0 0,1 0-1 0 0,0-1 1 0 0,0 1-1 0 0,-1 0 0 0 0,1 0 1 0 0,0 0-1 0 0,-1 0 1 0 0,1 0-8 0 0,0 0-3 0 0,0 0 1 0 0,0 0 0 0 0,0 0-1 0 0,0 0 1 0 0,0-1 0 0 0,0 1-1 0 0,-1-1 1 0 0,2 1 2 0 0,2-2-29 0 0,-2 2 22 0 0,-1 0 1 0 0,1-1 0 0 0,-1 1 0 0 0,1 0 0 0 0,-1 1-1 0 0,1-1 7 0 0,2 0-56 0 0,-4 0 73 0 0,1 0 0 0 0,0 1 0 0 0,0-1 0 0 0,-1 0 0 0 0,0 0-1 0 0,1 0 1 0 0,0 0 0 0 0,-1 0 0 0 0,1 0 0 0 0,-1 0 0 0 0,0 1-1 0 0,1-1-16 0 0,-1 1-5 0 0,1-1 0 0 0,-1 0 0 0 0,0 0 0 0 0,0 0 0 0 0,0 1 0 0 0,1-1-1 0 0,-1 0 1 0 0,1 0 0 0 0,-1 0 0 0 0,0 0 0 0 0,1 0 0 0 0,-1 0-1 0 0,0 0 1 0 0,0 0 0 0 0,1 0 0 0 0,-1 0 0 0 0,1 0 0 0 0,-1 0-1 0 0,0 0 1 0 0,1 0 0 0 0,-1 0 0 0 0,0 0 0 0 0,0 0 0 0 0,0 0-1 0 0,1-1 1 0 0,-1 1 5 0 0,4-2-12 0 0,-1 0 0 0 0,0 1 0 0 0,2-4 12 0 0,-4 5-6 0 0,-1 0 0 0 0,1 0-1 0 0,-1 0 1 0 0,0 0 0 0 0,0 0 0 0 0,1 0-1 0 0,-1 0 1 0 0,1-1 0 0 0,-1 1 0 0 0,1 0-1 0 0,-1 0 1 0 0,0 0 0 0 0,0 0-1 0 0,1 0 1 0 0,-1 0 0 0 0,1 0 0 0 0,-1 1-1 0 0,0-1 1 0 0,1 0 6 0 0,-1 0 2 0 0,0 0-1 0 0,1 0 1 0 0,-1 0-1 0 0,0 0 1 0 0,0 0-1 0 0,0 0 1 0 0,1 0-1 0 0,-1 0 1 0 0,0 0-1 0 0,0 0 1 0 0,0 0-1 0 0,0 0 1 0 0,0 0-1 0 0,0 0 1 0 0,0 0-1 0 0,0 0 1 0 0,0 1-1 0 0,0-1 1 0 0,1 0-1 0 0,-1 0 1 0 0,0 0-1 0 0,0 0 1 0 0,0 1-1 0 0,0-1 1 0 0,0 0-1 0 0,0 0 1 0 0,0 0-1 0 0,0 1 1 0 0,0-1-1 0 0,0 0 1 0 0,1 0 0 0 0,-1 0-1 0 0,0 0 1 0 0,0 0-1 0 0,0 0 1 0 0,0 0-1 0 0,0 0 1 0 0,0 1-1 0 0,-1-1 1 0 0,1 0-2 0 0,0 0-8 0 0,0 0 0 0 0,0 1 0 0 0,0-1 0 0 0,-1 0 1 0 0,1 0-1 0 0,0 0 0 0 0,0 0 0 0 0,0 0 0 0 0,0 0 0 0 0,0 1 1 0 0,-1-1-1 0 0,1 0 0 0 0,0 0 0 0 0,0 0 0 0 0,-1 0 1 0 0,1 0-1 0 0,0 0 0 0 0,-1 0 0 0 0,1 0 0 0 0,0 0 0 0 0,0 0 9 0 0,0-1 6 0 0,0 1 0 0 0,-1 0 0 0 0,1 0 1 0 0,-1 0-1 0 0,1 0 0 0 0,0 0 1 0 0,0 1-1 0 0,-1-1 0 0 0,1 0 0 0 0,0 0 1 0 0,-1 0-1 0 0,1 0 0 0 0,-1 0 1 0 0,1 0-1 0 0,0 0-7 0 0,-1 1-23 0 0,1-1 0 0 0,-1 1 0 0 0,1-1 0 0 0,-1 0-1 0 0,0 1 1 0 0,0-1 0 0 0,1 1 0 0 0,-1-1 0 0 0,-1 0 0 0 0,1 1 23 0 0,-7 2 10 0 0,3 0-25 0 0,-1 0 0 0 0,0 0 1 0 0,1 0-1 0 0,-2-1 0 0 0,1 0 1 0 0,0 0-1 0 0,0 0 0 0 0,-1-1 15 0 0,4 0-32 0 0,2-1 31 0 0,0 0 1 0 0,1 0 0 0 0,-2 0-1 0 0,1 1 1 0 0,1-1 0 0 0,-2 0-1 0 0,1 0 1 0 0,1 0 0 0 0,-1 1-1 0 0,0 0 1 0 0,0-1 0 0 0,0 1-1 0 0,0-1 1 0 0,1 1 0 0 0,0-1-2 0 0,0 0 0 0 0,-1 0 0 0 0,1 0 1 0 0,0 1-1 0 0,0-1 0 0 0,0 0 0 0 0,0 0 1 0 0,0 0-1 0 0,0 0 0 0 0,0 0 0 0 0,0 0 0 0 0,0 0 1 0 0,-1 0-1 0 0,1 0 0 0 0,0 0 0 0 0,0 1 0 0 0,0-1 1 0 0,0 0-1 0 0,0 0 0 0 0,0 0 0 0 0,0 0 0 0 0,-1 0 1 0 0,1 0-1 0 0,0 0 0 0 0,0 0 0 0 0,0 0 0 0 0,0 0 1 0 0,0 0-1 0 0,0 0 0 0 0,0 0 0 0 0,0 0 0 0 0,0 0 1 0 0,0 0-1 0 0,0 0 0 0 0,0 0 0 0 0,0-1 0 0 0,0 1 1 0 0,-1 0-1 0 0,1 0 0 0 0,0 0 0 0 0,0 0 0 0 0,0 0 1 0 0,0 0-1 0 0,0 0 0 0 0,0 0 0 0 0,0 0 0 0 0,-1-1 2 0 0,1 1 5 0 0,0 0-1 0 0,0 0 1 0 0,0 0-1 0 0,0 0 0 0 0,0 0 1 0 0,0-1-1 0 0,0 1 0 0 0,0 0 1 0 0,0 0-1 0 0,1 0 1 0 0,-1 0-1 0 0,0 0 0 0 0,0 0 1 0 0,0 0-1 0 0,0 0 0 0 0,0 0 1 0 0,0 0-1 0 0,0 0 0 0 0,0 0 1 0 0,0-1-1 0 0,0 1 1 0 0,0 0-1 0 0,1 0 0 0 0,-1 0 1 0 0,0 0-1 0 0,0 0 0 0 0,0 0 1 0 0,0 0-1 0 0,0 0 1 0 0,0-1-1 0 0,0 1 0 0 0,0 0 1 0 0,0 0-1 0 0,0 0 0 0 0,0 0 1 0 0,0 0-1 0 0,1 0 0 0 0,-1 0 1 0 0,0 0-1 0 0,0 0 1 0 0,0 0-5 0 0,2-1 71 0 0,-1 1 1 0 0,1-1 0 0 0,-1 0 0 0 0,0 1-1 0 0,1-1 1 0 0,-1 0 0 0 0,0 0 0 0 0,1 0-1 0 0,-2-1 1 0 0,2 2-72 0 0,6-8 136 0 0,10-2-36 0 0,-16 9-115 0 0,-1 0 1 0 0,2 0-1 0 0,-1 1 0 0 0,-1-1 1 0 0,1 0-1 0 0,1 1 0 0 0,-1 0 1 0 0,1 0 14 0 0,1 0 63 0 0,-1 0 0 0 0,1 0 0 0 0,-2 1 0 0 0,3 0-63 0 0,6 2-220 0 0,-4 0 198 0 0,-6-3 21 0 0,-1 0 1 0 0,0 0-1 0 0,1 0 0 0 0,-1 1 0 0 0,1-1 1 0 0,-1 0-1 0 0,1 0 0 0 0,-1 1 1 0 0,0-1-1 0 0,1 0 0 0 0,0 0 0 0 0,-1 0 1 0 0,0 0-1 0 0,1 0 0 0 0,-1 0 1 0 0,1 0-1 0 0,0 0 0 0 0,-1 0 0 0 0,0 0 1 0 0,1 0 0 0 0,-1 0-5 0 0,1 0 0 0 0,-1 0 1 0 0,1 0-1 0 0,-1 0 0 0 0,0 0 0 0 0,0 0 1 0 0,0 0-1 0 0,1 0 0 0 0,-1 0 0 0 0,1 0 1 0 0,-1 0-1 0 0,0 0 0 0 0,0 0 0 0 0,0 0 1 0 0,1 0-1 0 0,-1 0 0 0 0,0 0 1 0 0,1 0-1 0 0,-1 1 0 0 0,0-1 0 0 0,1 0 1 0 0,-1 1-1 0 0,0-1 0 0 0,0 0 0 0 0,0 1 1 0 0,0-1-1 0 0,0 0 0 0 0,0 0 5 0 0,1 0 6 0 0,-1 1-1 0 0,0-1 0 0 0,1 0 1 0 0,-1 1-1 0 0,1-1 0 0 0,-1 0 1 0 0,0 0-1 0 0,0 0 1 0 0,1 1-1 0 0,-1-1 0 0 0,1 0 1 0 0,-1 0-1 0 0,0 1-5 0 0,5 0-37 0 0,-3-1 42 0 0,-1 0-1 0 0,1 0 1 0 0,-1 0-1 0 0,1 1 1 0 0,-1 0 0 0 0,2 0-5 0 0,2-1-77 0 0,-4 0 81 0 0,-1 0-1 0 0,0 0 1 0 0,1 0-1 0 0,-1 0 1 0 0,0 0-1 0 0,0 0 1 0 0,0 0-1 0 0,1 0 1 0 0,-1 0-1 0 0,0 0 1 0 0,1 1 0 0 0,-1-1-1 0 0,1 0 1 0 0,-1 0-1 0 0,0 0 1 0 0,0 0-1 0 0,0 1 1 0 0,0-1-1 0 0,1 0 1 0 0,-1 0 0 0 0,0 0-1 0 0,1 0-3 0 0,-1 0 7 0 0,0 1 0 0 0,1-1 0 0 0,-1 1 0 0 0,1-1 0 0 0,0 0 0 0 0,-1 1 0 0 0,0-1 0 0 0,1 0 0 0 0,-1 0 0 0 0,1 0 0 0 0,0 0 0 0 0,-1 0 0 0 0,0 0 0 0 0,1 0 0 0 0,0 0 0 0 0,-1 0 0 0 0,1 0-7 0 0,0 0-5 0 0,0 0 0 0 0,-1 0 0 0 0,1 0 0 0 0,0 0 0 0 0,0 0 0 0 0,0 0 0 0 0,0 0 0 0 0,-1 0 0 0 0,1 1 0 0 0,0-1 0 0 0,0 0-1 0 0,-1 1 1 0 0,2 0 5 0 0,-2-1 4 0 0,0 0 0 0 0,1 0-1 0 0,0 0 1 0 0,0 0 0 0 0,-1 0-1 0 0,0 0 1 0 0,1 0 0 0 0,0 0-1 0 0,0 0 1 0 0,-1 0-1 0 0,1 0 1 0 0,0 0 0 0 0,-1 0-1 0 0,0 0 1 0 0,1 0 0 0 0,0 0-1 0 0,0 0 1 0 0,-1 0-4 0 0,8-2-39 0 0,-8 2 44 0 0,0 0 0 0 0,0 0 0 0 0,1 0 0 0 0,-1 1-1 0 0,0-1 1 0 0,1 0 0 0 0,-1 0 0 0 0,0 0 0 0 0,0 0 0 0 0,0 1 0 0 0,0-1 0 0 0,1 0 0 0 0,-1 0 0 0 0,0 0-1 0 0,1 0 1 0 0,-1 0 0 0 0,0 0 0 0 0,0 1 0 0 0,1-1 0 0 0,-1 0 0 0 0,0 1 0 0 0,0-1 0 0 0,0 0-1 0 0,0 0-4 0 0,1 3-26 0 0,0-2 26 0 0,0 1 0 0 0,-1-1 0 0 0,2 0 0 0 0,-2 2 0 0 0,2-2 0 0 0,0 1 0 0 0,-1-1-2 0 0,0 0 0 0 0,0-1 0 0 0,0 1 0 0 0,-1 0 0 0 0,2-1 0 0 0,-1 1 0 0 0,0-1 0 0 0,0 0 0 0 0,1 1 2 0 0,-1-1 0 0 0,-1 0 0 0 0,1 1 0 0 0,0-1 0 0 0,0 0 1 0 0,-1 0-1 0 0,1 0 0 0 0,0 1 0 0 0,0-1 0 0 0,-1 1 1 0 0,1-1-1 0 0,0 1 0 0 0,-1-1 0 0 0,0 0 0 0 0,1 1 1 0 0,0 0-1 0 0,0 0 0 0 0,-1-1 0 0 0,2 7 172 0 0,4 2-295 0 0,-6-9 128 0 0,0 1-1 0 0,0 0 0 0 0,0-1 0 0 0,1 0 0 0 0,-1 1 0 0 0,1-1 0 0 0,-1 1 0 0 0,0 0 0 0 0,1-1 0 0 0,-1 0 0 0 0,1 0 1 0 0,0 1-1 0 0,-1-1 0 0 0,0 1 0 0 0,1-1 0 0 0,-1 0 0 0 0,1 0 0 0 0,0 0 0 0 0,-1 0 0 0 0,1 0 0 0 0,-1 1 0 0 0,1-1 1 0 0,-1 0-1 0 0,1 0 0 0 0,0 0 0 0 0,-1 0 0 0 0,1 0 0 0 0,-1 0 0 0 0,1 0-4 0 0,0 0-9 0 0,-1 0 0 0 0,1 0-1 0 0,-1 0 1 0 0,0 0 0 0 0,1 0 0 0 0,0 0 0 0 0,-1 0-1 0 0,0 1 1 0 0,0-1 0 0 0,1 0 0 0 0,0 0 0 0 0,-1 1-1 0 0,1-1 1 0 0,-1 0 0 0 0,0 0 0 0 0,0 0 0 0 0,1 0-1 0 0,-1 1 1 0 0,1-1 0 0 0,-1 1 0 0 0,1 0 9 0 0,4 1 105 0 0,1 3-177 0 0,-6-4 73 0 0,1-1 1 0 0,0 0-1 0 0,-1 0 0 0 0,0 1 0 0 0,1-1 0 0 0,0 1 0 0 0,-1-1 0 0 0,0 0 0 0 0,1 0 0 0 0,0 1 1 0 0,0-1-1 0 0,-1 0 0 0 0,1 0-1 0 0,2 0-12 0 0,-1 1 0 0 0,0-1 1 0 0,1 0-1 0 0,-1 1 0 0 0,1-1 12 0 0,-1 3-40 0 0,-2-3 37 0 0,1 0 1 0 0,-1 0-1 0 0,1 0 0 0 0,-1 0 1 0 0,0 1-1 0 0,1-1 0 0 0,-1 0 1 0 0,0 1-1 0 0,0-1 0 0 0,1 0 1 0 0,-1 0-1 0 0,1 0 0 0 0,-1 0 1 0 0,1 0-1 0 0,-1 0 0 0 0,0 0 1 0 0,0 0-1 0 0,1 0 3 0 0,0 0 4 0 0,-1 0 1 0 0,0 0-1 0 0,1 1 0 0 0,0-1 0 0 0,0 0 0 0 0,-1 0 1 0 0,0 1-1 0 0,1-1 0 0 0,0 0 0 0 0,-1 1 1 0 0,1-1-1 0 0,-1 0 0 0 0,0 0 0 0 0,1 1-4 0 0,-1-1 4 0 0,1 1-1 0 0,-1-1 0 0 0,0 0 1 0 0,1 1-1 0 0,-1-1 0 0 0,1 0 1 0 0,-1 0-1 0 0,1 0 0 0 0,-1 0 1 0 0,0 1-1 0 0,1-1 0 0 0,0 0 1 0 0,-1 0-1 0 0,1 0 0 0 0,-1 0 1 0 0,0 0-1 0 0,1 0 0 0 0,0 0 1 0 0,-1 0-4 0 0,1 0-1 0 0,0 0 0 0 0,-1 0 0 0 0,1 0 0 0 0,-1 0 0 0 0,1 1 0 0 0,0-1 0 0 0,-1 0-1 0 0,1 0 1 0 0,-1 0 0 0 0,1 0 0 0 0,-1 1 0 0 0,1-1 0 0 0,-1 0 0 0 0,0 1 0 0 0,1-1 0 0 0,0 1 0 0 0,-1-1 0 0 0,1 0 0 0 0,-1 1 0 0 0,0-1 0 0 0,0 1 0 0 0,1-1 0 0 0,-1 0 0 0 0,1 1 1 0 0,0 1-76 0 0,0 1 0 0 0,0-1 0 0 0,1 1 1 0 0,-1-1-1 0 0,0 1 76 0 0,-1-3-11 0 0,1 1 0 0 0,-1 0 0 0 0,0 0 0 0 0,1-1 1 0 0,0 0-1 0 0,-1 1 0 0 0,1-1 0 0 0,-1 1 0 0 0,1 0 1 0 0,-1-1-1 0 0,1 0 0 0 0,0 0 0 0 0,-1 1 0 0 0,1-1 0 0 0,0 0 1 0 0,-1 1-1 0 0,1-1 0 0 0,1 0 11 0 0,-2 0-34 0 0,1 0-1 0 0,0 0 1 0 0,0 0 0 0 0,-1 0-1 0 0,1 0 1 0 0,0 0 0 0 0,-1 0 0 0 0,1 0-1 0 0,0-1 1 0 0,0 1 0 0 0,-1 0-1 0 0,0-1 1 0 0,1 1 0 0 0,0 0 34 0 0,-1-1-14 0 0,0 0 1 0 0,0 0-1 0 0,0 1 1 0 0,0 0-1 0 0,0-1 1 0 0,0 0-1 0 0,0 0 1 0 0,0 1-1 0 0,0-1 1 0 0,0 0-1 0 0,0 1 1 0 0,0-1-1 0 0,0 0 1 0 0,0 0-1 0 0,-1 1 1 0 0,1 0-1 0 0,-1-2 14 0 0,-7-9-314 0 0,4 6 251 0 0,-1-2 99 0 0,-1 0 0 0 0,0 1 1 0 0,-2-1-37 0 0,3 1 43 0 0,-1-1 1 0 0,0 1 0 0 0,-1-2-44 0 0,-17-28 386 0 0,-3 2 0 0 0,-12-11-386 0 0,30 35 43 0 0,4 4-10 0 0,0 0 0 0 0,0 1 0 0 0,-1 0-1 0 0,0 0 1 0 0,0 1 0 0 0,1 0 0 0 0,-2-1 0 0 0,-1 1-33 0 0,3 2 18 0 0,0-1 1 0 0,0 1 0 0 0,-1-1-1 0 0,1 2 1 0 0,-1 0 0 0 0,0-1-1 0 0,1 1 1 0 0,-1 0 0 0 0,-1 1-19 0 0,-9 1 241 0 0,-11 1-241 0 0,9 0-24 0 0,15-2 19 0 0,0 0-1 0 0,0 0 1 0 0,0-1 0 0 0,0 1-1 0 0,0 0 1 0 0,-2-2 5 0 0,-12-2 304 0 0,17 4-294 0 0,-2 0 0 0 0,2 1 0 0 0,-2-1-1 0 0,1 0 1 0 0,0 1 0 0 0,0-1 0 0 0,0 0 0 0 0,0 1-1 0 0,0-1 1 0 0,0 0 0 0 0,0 1 0 0 0,0 0-1 0 0,0 0 1 0 0,0-1 0 0 0,0 1 0 0 0,1 0 0 0 0,-1-1-1 0 0,0 1 1 0 0,1 0 0 0 0,-1 0 0 0 0,0-1 0 0 0,0 1-1 0 0,1 0 1 0 0,-1 1-10 0 0,-1 1 39 0 0,1 0-1 0 0,0 0 0 0 0,-1 1 1 0 0,1-1-1 0 0,0 1 1 0 0,0 1-39 0 0,0-2-11 0 0,0-1 0 0 0,1 1 0 0 0,-1 0 0 0 0,1 0 0 0 0,0-1 0 0 0,0 1 0 0 0,0 0 0 0 0,1-1 0 0 0,-1 1 0 0 0,1 0 0 0 0,0-1 0 0 0,-1 1 0 0 0,1-1 0 0 0,0 1 11 0 0,1-14-308 0 0,-3 4 305 0 0,1 0 0 0 0,-1 0-1 0 0,0 0 1 0 0,0 1 0 0 0,-3-8 3 0 0,0 1 92 0 0,-2 1 0 0 0,-3-8-92 0 0,9 19 10 0 0,-1 1 0 0 0,1-1-1 0 0,0 1 1 0 0,0 0 0 0 0,0-1-1 0 0,-1 0 1 0 0,1 1 0 0 0,0-1 0 0 0,-1 1-1 0 0,1 0 1 0 0,-1 0 0 0 0,1-1-1 0 0,0 1 1 0 0,-1-1 0 0 0,1 1 0 0 0,-1 0-1 0 0,0 0 1 0 0,1 0 0 0 0,0 0-1 0 0,-1-1 1 0 0,1 1 0 0 0,-1 0 0 0 0,1 0-10 0 0,-1 0-7 0 0,1 0 1 0 0,-1 0-1 0 0,0 0 1 0 0,1 1-1 0 0,0-1 1 0 0,-1 0-1 0 0,0 0 1 0 0,1 0-1 0 0,0 0 1 0 0,0 1-1 0 0,-1-1 1 0 0,0 0 0 0 0,1 1-1 0 0,-1-1 1 0 0,1 0-1 0 0,0 0 1 0 0,0 1-1 0 0,-1 0 1 0 0,1-1-1 0 0,-1 1 1 0 0,1-1-1 0 0,0 0 1 0 0,-1 1 6 0 0,-3 7 54 0 0,0 1 0 0 0,1-1 0 0 0,-1 1 0 0 0,2 0-1 0 0,-1 0 1 0 0,1 0 0 0 0,0 7-54 0 0,0-3-30 0 0,2-12 25 0 0,0 0 1 0 0,0 0-1 0 0,0 0 0 0 0,0-1 1 0 0,0 1-1 0 0,0 0 1 0 0,1 0-1 0 0,-1-1 1 0 0,0 1-1 0 0,1 0 0 0 0,-1-1 1 0 0,0 1-1 0 0,0 0 1 0 0,1 0 4 0 0,0-1-15 0 0,0 1 1 0 0,0-1-1 0 0,1 1 1 0 0,-2-1-1 0 0,2 0 1 0 0,-2 0-1 0 0,2 0 1 0 0,-1 0-1 0 0,0 0 15 0 0,2 0 49 0 0,-3 1-46 0 0,1-1-1 0 0,-1 0 1 0 0,0 0-1 0 0,1 0 1 0 0,0 0-1 0 0,-1-1 1 0 0,1 1-1 0 0,-1 0 0 0 0,0 0 1 0 0,1 0-1 0 0,0 0 1 0 0,-1 0-1 0 0,1 0 1 0 0,-1 0-1 0 0,0-1 1 0 0,1 1-1 0 0,-1 0 1 0 0,1-1-1 0 0,-1 1 1 0 0,0 0-3 0 0,1-1-4 0 0,0 0 0 0 0,0 0 0 0 0,-1 1 0 0 0,0-2 0 0 0,1 2 0 0 0,0-1 0 0 0,0-1 0 0 0,-1 2 0 0 0,0-2 4 0 0,2-2 3 0 0,-2-1 0 0 0,2 0 0 0 0,-1 1 0 0 0,-1-1-3 0 0,0 4 24 0 0,2-13-164 0 0,0 4 57 0 0,-1 0-1 0 0,-1 0 1 0 0,1 0-1 0 0,-2-10 84 0 0,1 16 17 0 0,0 0 1 0 0,-1 0-1 0 0,-1 0 1 0 0,2-1-1 0 0,-2 1 0 0 0,1 0 1 0 0,-2-4-18 0 0,2 8 2 0 0,1 0 1 0 0,0 0-1 0 0,0-1 1 0 0,0 1 0 0 0,0 0-1 0 0,0-1 1 0 0,-1 1 0 0 0,1-1-1 0 0,-1 1 1 0 0,1 0 0 0 0,0 0-1 0 0,-1 0 1 0 0,1 0 0 0 0,0-1-1 0 0,0 1 1 0 0,-1 0 0 0 0,1 0-1 0 0,-1 0 1 0 0,1-1 0 0 0,-1 1-1 0 0,1 0 1 0 0,0 0 0 0 0,0 0-1 0 0,-1 0-2 0 0,0 0 8 0 0,1 0 0 0 0,0 0-1 0 0,-1 0 1 0 0,0 1 0 0 0,0-1 0 0 0,1 0-1 0 0,0 1 1 0 0,-1-1 0 0 0,0 0 0 0 0,0 0-1 0 0,1 0 1 0 0,0 1 0 0 0,-1-1 0 0 0,0 1-8 0 0,-1 2 44 0 0,-1-1 1 0 0,1 1-1 0 0,0 0 1 0 0,-2 2-45 0 0,3-2 6 0 0,-2 1-4 0 0,0 0 1 0 0,1 1 0 0 0,-1 0-1 0 0,1-1 1 0 0,0 1 0 0 0,0 0-1 0 0,1 0 1 0 0,0 0 0 0 0,-1 1-1 0 0,2-1 1 0 0,-1 3-3 0 0,1-7 4 0 0,0-1 0 0 0,0 0 0 0 0,0 1 0 0 0,0-1-1 0 0,0 0 1 0 0,0 0 0 0 0,0 1 0 0 0,0-1 0 0 0,0 1 0 0 0,0-1 0 0 0,0 0 0 0 0,0 1 0 0 0,1-1 0 0 0,-1 0 0 0 0,0 0-1 0 0,0 0 1 0 0,0 1 0 0 0,0-1 0 0 0,0 1 0 0 0,0-1 0 0 0,1 0 0 0 0,-1 1 0 0 0,0-1 0 0 0,1 0 0 0 0,-1 0 0 0 0,0 0 0 0 0,1 0-4 0 0,-1 0-8 0 0,0 0 0 0 0,0 0 1 0 0,1 0-1 0 0,-1 0 1 0 0,1 0-1 0 0,-1 0 1 0 0,1 0-1 0 0,-1 0 1 0 0,0 0-1 0 0,0 0 1 0 0,1 0-1 0 0,-1 0 1 0 0,1 0-1 0 0,-1 0 1 0 0,0-1-1 0 0,0 1 0 0 0,0 0 1 0 0,1-1-1 0 0,-1 1 1 0 0,1 0-1 0 0,-1-1 1 0 0,0 1-1 0 0,1 0 1 0 0,-1 0-1 0 0,0 0 8 0 0,2-3-6 0 0,0 1 0 0 0,-1-1-1 0 0,2 0 1 0 0,-2 0 0 0 0,0 0 0 0 0,1 0-1 0 0,-1 0 1 0 0,0 0 0 0 0,0 0 0 0 0,0-3 6 0 0,1-2-9 0 0,1 1-41 0 0,-2 1 1 0 0,0-1-1 0 0,0-4 50 0 0,0 8-12 0 0,-2 1 0 0 0,1-1-1 0 0,0 1 1 0 0,0-1 0 0 0,0 0-1 0 0,-1 1 1 0 0,0 0 0 0 0,0 0-1 0 0,1-1 1 0 0,-1 1 0 0 0,-1 0-1 0 0,1-1 13 0 0,0 2 5 0 0,1 0-1 0 0,-1 0 1 0 0,-1 0-1 0 0,2 0 1 0 0,-1 1-1 0 0,-1-2 0 0 0,2 2 1 0 0,-2-1-1 0 0,1 0 1 0 0,0 0-1 0 0,0 1 1 0 0,-1 0-1 0 0,2-1 1 0 0,-2 0-1 0 0,1 1 1 0 0,-1 0-1 0 0,1-1 1 0 0,0 1-1 0 0,0 0 1 0 0,-2 0-5 0 0,1 0 2 0 0,1 1 0 0 0,-1 0 1 0 0,2 0-1 0 0,-2-1 1 0 0,1 1-1 0 0,-1 0 1 0 0,1 0-1 0 0,-1-1 1 0 0,2 2-1 0 0,-2-2 1 0 0,1 2-3 0 0,0-1-7 0 0,-1 0 1 0 0,0 0-1 0 0,1 1 1 0 0,-1-1-1 0 0,0-1 1 0 0,-1 2 6 0 0,-7 3 28 0 0,9-4-34 0 0,0-1-1 0 0,0 1 0 0 0,-1 0 0 0 0,1 0 0 0 0,-1-1 0 0 0,1 1 1 0 0,-1-1-1 0 0,1 1 0 0 0,-1-1 0 0 0,0 0 0 0 0,1 0 1 0 0,-1 0-1 0 0,1 0 0 0 0,-1 0 0 0 0,0 0 7 0 0,1 0-32 0 0,-1 0-1 0 0,2-1 1 0 0,-1 1 0 0 0,-1-1-1 0 0,2 1 1 0 0,-1 0-1 0 0,0-1 1 0 0,0 0 0 0 0,0 0-1 0 0,0 1 1 0 0,1-1 0 0 0,-1 0-1 0 0,0 0 1 0 0,0 1-1 0 0,1-1 1 0 0,-1 0 0 0 0,1 1-1 0 0,-1-2 1 0 0,1 1-1 0 0,-1 1 1 0 0,1-2 32 0 0,-1 1 19 0 0,0 0 0 0 0,1 0 0 0 0,0 1 0 0 0,-1-1 1 0 0,0 0-1 0 0,1 0 0 0 0,-1 1 0 0 0,0-1 0 0 0,0 0 0 0 0,1 1 0 0 0,-1 0 0 0 0,0-1 1 0 0,0 0-1 0 0,0 1 0 0 0,0-1-19 0 0,-3-2 4 0 0,3 3-5 0 0,1 0 0 0 0,0 0-1 0 0,0-1 1 0 0,-1 1 0 0 0,1 0 0 0 0,0 0-1 0 0,0-1 1 0 0,0 1 0 0 0,0 0 0 0 0,0 0-1 0 0,0 0 1 0 0,-1 0 0 0 0,1 0 0 0 0,0 0 0 0 0,-1 0-1 0 0,1 0 1 0 0,0 0 0 0 0,0 0 0 0 0,0 0-1 0 0,0-1 1 0 0,-1 1 0 0 0,1 0 0 0 0,-1 0-1 0 0,1 0 1 0 0,-1 0 1 0 0,1 1-3 0 0,0-1 1 0 0,0 0-1 0 0,0 0 1 0 0,0 0-1 0 0,-1-1 1 0 0,1 1-1 0 0,-1 0 0 0 0,1 0 1 0 0,0 0-1 0 0,-1 0 1 0 0,1 0-1 0 0,0 0 1 0 0,0 0-1 0 0,0-1 0 0 0,0 1 1 0 0,-1 0-1 0 0,1 0 1 0 0,0 0-1 0 0,-1-1 0 0 0,1 1 1 0 0,0 0 2 0 0,0 0-5 0 0,0 0 1 0 0,0 0 0 0 0,0 0-1 0 0,-1-1 1 0 0,1 1-1 0 0,0 0 1 0 0,-1 0 0 0 0,1 0-1 0 0,0-1 1 0 0,-1 1 0 0 0,1 0-1 0 0,0 0 1 0 0,0 0-1 0 0,0 0 1 0 0,-1 0 0 0 0,1 0-1 0 0,0 0 1 0 0,-1 0 4 0 0,-12 2-58 0 0,10 0 297 0 0,2-2-240 0 0,1 0-1 0 0,0 0 0 0 0,0 0 0 0 0,0 0 1 0 0,0 0-1 0 0,0 0 0 0 0,0 0 0 0 0,-1 0 1 0 0,1 0-1 0 0,0 0 0 0 0,0 0 1 0 0,0 0-1 0 0,0 0 0 0 0,0-1 0 0 0,0 1 1 0 0,0 0-1 0 0,-1 0 0 0 0,1 0 0 0 0,0 0 1 0 0,0 0-1 0 0,0 0 0 0 0,0 0 0 0 0,0 0 1 0 0,0 0-1 0 0,0-1 0 0 0,0 1 0 0 0,0 0 1 0 0,0 0-1 0 0,0 0 0 0 0,0 0 0 0 0,0 0 1 0 0,0 0-1 0 0,0 0 0 0 0,0 0 0 0 0,0 0 1 0 0,0 0-1 0 0,0 0 0 0 0,0 0 0 0 0,0 0 1 0 0,0 0-1 0 0,0-1 0 0 0,0 1 0 0 0,0 0 2 0 0,0-1-3 0 0,0 0 1 0 0,0 1-1 0 0,0-1 0 0 0,1 0 0 0 0,-1 1 0 0 0,0 0 0 0 0,1-1 0 0 0,-1 0 0 0 0,1 0 0 0 0,-1 1 3 0 0,2-5 29 0 0,0 2 21 0 0,-1 0 0 0 0,2 0 0 0 0,-2 1 0 0 0,1-1 0 0 0,0 0 0 0 0,0 1 0 0 0,1 0 0 0 0,0-1-50 0 0,-1 0 12 0 0,9-12 149 0 0,2-1-236 0 0,6-3 62 0 0,-17 14-65 0 0,-2 5 84 0 0,1-1-1 0 0,-1 0 0 0 0,0 1 1 0 0,1-1-1 0 0,-1 1 0 0 0,1 0 1 0 0,-1-1-1 0 0,0 0 0 0 0,0 1 1 0 0,1 0-1 0 0,0 0 0 0 0,-1-1 1 0 0,1 1-1 0 0,-1-1 0 0 0,1 1-5 0 0,0-1 39 0 0,-1-2-100 0 0,3 0 129 0 0,-3 3-70 0 0,8-8-109 0 0,-8 8 115 0 0,0 0 0 0 0,0 0 0 0 0,0 0 0 0 0,0 0 0 0 0,0-1 0 0 0,0 1 0 0 0,0 0 0 0 0,0 0 0 0 0,0 0 0 0 0,0 0 0 0 0,0 0 0 0 0,0-1-1 0 0,1 1 1 0 0,-1 0 0 0 0,0 0 0 0 0,0 0 0 0 0,0 0 0 0 0,0 0 0 0 0,0 0 0 0 0,0 0 0 0 0,0 0 0 0 0,0-1 0 0 0,0 1 0 0 0,0 0 0 0 0,0 0 0 0 0,0 0 0 0 0,0-1 0 0 0,0 1-1 0 0,0 0 1 0 0,0 0 0 0 0,0 0 0 0 0,0 0 0 0 0,0 0 0 0 0,0 0 0 0 0,-1 0 0 0 0,1 0 0 0 0,0 0 0 0 0,0-1 0 0 0,0 1 0 0 0,0 0-4 0 0,14-10 284 0 0,-13 10-282 0 0,-1 0 0 0 0,1 0 0 0 0,-1-1 0 0 0,0 1 0 0 0,1 0 0 0 0,-1 0-1 0 0,1-1 1 0 0,-1 1 0 0 0,0-1 0 0 0,1 1 0 0 0,-1 0 0 0 0,1 0 0 0 0,-1 0 0 0 0,1-1 0 0 0,-1 1 0 0 0,0-1 0 0 0,0 1 0 0 0,0 0 0 0 0,1-1 0 0 0,-1 0-2 0 0,1 0-1 0 0,0 0 1 0 0,-1-1 0 0 0,2 2 0 0 0,-2-2 0 0 0,1 2 0 0 0,1-2 0 0 0,-2 1 0 0 0,2 1 0 0 0,-2-2 0 0 0,2 2-1 0 0,-1-1 1 0 0,0 0 0 0 0,1 0 0 0 0,3-4 71 0 0,-5 4-83 0 0,0 0-1 0 0,1 0 1 0 0,0 1 0 0 0,-1-1 0 0 0,1 0-1 0 0,-1 0 1 0 0,0 1 0 0 0,1-2 12 0 0,3-5-82 0 0,-4 3 154 0 0,0 4-63 0 0,0 0 0 0 0,0 0 0 0 0,0 0 0 0 0,0 0 0 0 0,0 0 0 0 0,0-1 0 0 0,0 1 0 0 0,1 0 0 0 0,-1 0 0 0 0,0-1 0 0 0,0 1 0 0 0,0 0 0 0 0,0 0 1 0 0,0-1-1 0 0,1 1 0 0 0,-1 0 0 0 0,0 0 0 0 0,0 0-9 0 0,1-1 0 0 0,-1 0-1 0 0,0 1 1 0 0,0-1 0 0 0,0 0 0 0 0,0 0 0 0 0,0 1 0 0 0,0-1 0 0 0,0 0 0 0 0,0 0 0 0 0,0 0-1 0 0,0 0 1 0 0,0 1 0 0 0,0-4-102 0 0,0 3 99 0 0,0-1 1 0 0,0 1 0 0 0,-1-1-1 0 0,1 1 1 0 0,0-1 0 0 0,-1 1-1 0 0,1-1 1 0 0,-1 1 2 0 0,1-3-59 0 0,-2 2 200 0 0,1 1-86 0 0,0 1-55 0 0,1 0 0 0 0,-1 0 0 0 0,1 0 0 0 0,0-1 0 0 0,-1 1 0 0 0,1-1 0 0 0,-1 0 0 0 0,1 1 0 0 0,-1 0 0 0 0,1 0 0 0 0,0-1 0 0 0,0 0 0 0 0,0 1 0 0 0,-1 0 0 0 0,1-1-1 0 0,0 1 1 0 0,0-1 0 0 0,-1 0 0 0 0,1 1 0 0 0,0 0 0 0 0,0-1 0 0 0,-1-14 46 0 0,1 6 12 0 0,-1 5-91 0 0,1 2 0 0 0,0-2 0 0 0,1 0 1 0 0,-1-2 32 0 0,1-8 71 0 0,-1 1-113 0 0,1 0 0 0 0,1-5 42 0 0,-1 11 22 0 0,-1 1-1 0 0,0-2 1 0 0,0 2 0 0 0,-1-3-22 0 0,0-14 56 0 0,0 13-53 0 0,1 7-26 0 0,0 0-1 0 0,-1 0 1 0 0,2 0-1 0 0,-1-2 24 0 0,0 4-2 0 0,0 1 1 0 0,0-2-1 0 0,0 1 1 0 0,0 1-1 0 0,-1-2 1 0 0,1 2-1 0 0,-1-1 1 0 0,1-1-1 0 0,0 2 2 0 0,-2-7-63 0 0,0-4 126 0 0,1 0 1 0 0,0 0 0 0 0,1-1 0 0 0,0 1-1 0 0,1-8-63 0 0,-1 17-24 0 0,0-1-1 0 0,0 0 1 0 0,0 1-1 0 0,0-1 1 0 0,-1 0-1 0 0,0-1 25 0 0,-1-6-122 0 0,1 3 112 0 0,1 4 29 0 0,-1-1 0 0 0,1 1 0 0 0,0 0 0 0 0,0-1 0 0 0,0-1-19 0 0,0 3-14 0 0,0 0-1 0 0,0-1 1 0 0,0 1-1 0 0,0 0 1 0 0,-1 0-1 0 0,1 0 1 0 0,-1-1 14 0 0,0 1-23 0 0,0 1 32 0 0,1 1 0 0 0,0-1 0 0 0,0 0 0 0 0,-1 1 0 0 0,1 0 0 0 0,-1-1 0 0 0,1 0 0 0 0,0 1 0 0 0,0-1 0 0 0,-1 1 0 0 0,1-1 0 0 0,0 0-9 0 0,0-2-4 0 0,-1 1 1 0 0,0-1-1 0 0,0 1 0 0 0,0-1 0 0 0,0-1 4 0 0,-5-10-67 0 0,6 14 71 0 0,0 0 1 0 0,0-1-1 0 0,0 1 1 0 0,0-1 0 0 0,0 1-1 0 0,0-1 1 0 0,-1 1-1 0 0,1 0 1 0 0,0 0 0 0 0,0-1-1 0 0,-1 1 1 0 0,1-1-1 0 0,0 1 1 0 0,0-1 0 0 0,0 1-1 0 0,-1 0 1 0 0,1 0-1 0 0,0 0 1 0 0,-1-1-1 0 0,1 1 1 0 0,-1 0 0 0 0,1 0-1 0 0,0-1 1 0 0,0 1-1 0 0,-1 0 1 0 0,0 0 0 0 0,0 0-5 0 0,1 0 6 0 0,0 1 1 0 0,0-1-1 0 0,0 1 1 0 0,-1-1-1 0 0,1 1 1 0 0,0-1 0 0 0,-1 1-1 0 0,1 0 1 0 0,0-1-1 0 0,0 0 1 0 0,0 1-1 0 0,0 0 1 0 0,0 0-7 0 0,0 6-71 0 0,-1-7 73 0 0,1 2 0 0 0,0-1 0 0 0,0-1 0 0 0,0 1 0 0 0,0 0 1 0 0,0 0-1 0 0,0 0 0 0 0,0 0 0 0 0,0-1 0 0 0,1 1 0 0 0,-1 1-2 0 0,1 2 19 0 0,0 0 1 0 0,-1 0-1 0 0,1 0 0 0 0,-1-1 1 0 0,0 2-1 0 0,0 0-19 0 0,1 10-52 0 0,4 23-45 0 0,-2-14 171 0 0,0 3-74 0 0,-5-5-48 0 0,2-18 37 0 0,0 1-1 0 0,0-1 1 0 0,0 0 0 0 0,0 1 0 0 0,0-1-1 0 0,2 4 12 0 0,-1-5 13 0 0,-1 0-1 0 0,0 1 0 0 0,1-1 1 0 0,-1 1-1 0 0,0-1-12 0 0,1 14 26 0 0,-1-13-57 0 0,0-4 26 0 0,0 0-1 0 0,0 0 1 0 0,0 0 0 0 0,0 0 0 0 0,0 0-1 0 0,0 0 1 0 0,0 0 0 0 0,0 0-1 0 0,0 0 1 0 0,0 0 0 0 0,0 0-1 0 0,0 0 1 0 0,0 0 0 0 0,0 0-1 0 0,0 0 1 0 0,0 0 0 0 0,0 0-1 0 0,0 0 1 0 0,0 0 0 0 0,0 0-1 0 0,0 0 1 0 0,0 0 0 0 0,0 0-1 0 0,0 0 1 0 0,0 0 0 0 0,0 0-1 0 0,0 0 1 0 0,0 0 0 0 0,0 0-1 0 0,0 0 1 0 0,0 0 0 0 0,0 0 0 0 0,0 0-1 0 0,0 0 1 0 0,0 0 0 0 0,0 0-1 0 0,0 0 6 0 0,-2-6-12 0 0,2 1-1 0 0,-1 0 1 0 0,1-1 0 0 0,-1 1-1 0 0,1-3 13 0 0,0 8 0 0 0,4-31 14 0 0,-5 39 76 0 0,0 0 0 0 0,-1 2-90 0 0,1-2 33 0 0,0 1 0 0 0,0-1-1 0 0,0 1 1 0 0,1-1-33 0 0,6 56-32 0 0,-6-59-19 0 0,1 0 1 0 0,0-1-1 0 0,0 0 0 0 0,1 3 51 0 0,1 3-4 0 0,4 6-85 0 0,-7-16 82 0 0,0 0 0 0 0,0 0 0 0 0,0 0 0 0 0,0 0 0 0 0,0 0 1 0 0,0 0-1 0 0,0 1 0 0 0,0-1 0 0 0,0 0 0 0 0,1 0 0 0 0,-1 0 0 0 0,0 0 0 0 0,0 0 0 0 0,0 0 0 0 0,0 0 0 0 0,0 1 1 0 0,0-1-1 0 0,0 0 0 0 0,0 0 0 0 0,0 0 0 0 0,0 0 0 0 0,0 0 0 0 0,1 0 0 0 0,-1 0 0 0 0,0 0 0 0 0,0 0 1 0 0,0 0-1 0 0,0 0 0 0 0,0 0 0 0 0,0 0 0 0 0,1 0 0 0 0,-1 0 0 0 0,0 0 0 0 0,0 0 0 0 0,0 0 0 0 0,0 0 1 0 0,0 0-1 0 0,0 0 7 0 0,3-3-409 0 0,1-6 220 0 0,-3 1 156 0 0,-1 7 22 0 0,0 0-1 0 0,0 1 1 0 0,0-1-1 0 0,0 0 1 0 0,0 1 0 0 0,0-1-1 0 0,0 1 1 0 0,1-1-1 0 0,-1 0 1 0 0,1 0 11 0 0,-1 2 57 0 0,1 1 1 0 0,-1-1-1 0 0,0 1 0 0 0,0-2 1 0 0,0 2-1 0 0,0-1 0 0 0,0 2-57 0 0,0 7 36 0 0,1 1-1 0 0,0 0 0 0 0,0 0 0 0 0,1 0 0 0 0,1-1 0 0 0,-1 1 0 0 0,4 6-35 0 0,-5-16-9 0 0,-1 0 1 0 0,0 0-1 0 0,1-1 0 0 0,-1 1 1 0 0,0 0-1 0 0,1-1 0 0 0,-1 1 1 0 0,1 0-1 0 0,0-1 0 0 0,-1 1 1 0 0,0-1-1 0 0,1 1 0 0 0,0-1 1 0 0,-1 1-1 0 0,1 0 0 0 0,0-1 1 0 0,0 0-1 0 0,-1 0 0 0 0,1 1 1 0 0,0-1-1 0 0,0 1 1 0 0,0-1 7 0 0,0 0-30 0 0,-1 0 0 0 0,1 0-1 0 0,0 0 1 0 0,0 0 0 0 0,-1 0-1 0 0,1 0 1 0 0,0 0-1 0 0,0-1 1 0 0,-1 1 0 0 0,1 0-1 0 0,-1-1 1 0 0,1 1-1 0 0,-1 0 1 0 0,1 0 0 0 0,0-1-1 0 0,0 1 1 0 0,-1-1 0 0 0,0 0-1 0 0,1 1 1 0 0,0 0-1 0 0,-1-1 1 0 0,1 0 0 0 0,-1 0 31 0 0,1 1-13 0 0,-1-1-1 0 0,1 0 1 0 0,-1 1 0 0 0,0-2 0 0 0,0 1 0 0 0,0 1 0 0 0,0-1 0 0 0,1 0 0 0 0,-1 0 0 0 0,0 0 0 0 0,0 0 0 0 0,0 1-1 0 0,0-3 14 0 0,0-2-64 0 0,1-7 57 0 0,0 0 1 0 0,-2-3 6 0 0,1-1 332 0 0,-3 26 26 0 0,1-3-230 0 0,0 2-84 0 0,0 1-1 0 0,1-1 0 0 0,1 1 1 0 0,-1 0-1 0 0,1 0 1 0 0,1 2-44 0 0,-1-10-5 0 0,0-1 0 0 0,0 1 0 0 0,1 0 0 0 0,-1-1 0 0 0,1 1 0 0 0,0 0 5 0 0,-1-2-9 0 0,0 0 0 0 0,0 0 0 0 0,0 1 0 0 0,0-1 1 0 0,0 0-1 0 0,0 0 0 0 0,0 0 0 0 0,0 0 0 0 0,0 0 0 0 0,1 0 1 0 0,-1 0-1 0 0,0 0 0 0 0,0 1 0 0 0,0-1 0 0 0,1 0 0 0 0,-1 0 0 0 0,0 0 1 0 0,0 0-1 0 0,1 0 0 0 0,-1 0 0 0 0,0 0 0 0 0,0 1 9 0 0,0-2-11 0 0,0 1-1 0 0,1 0 0 0 0,-1 0 1 0 0,1 0-1 0 0,-1 0 0 0 0,0 0 1 0 0,0 0-1 0 0,0-1 1 0 0,1 1-1 0 0,-1 0 0 0 0,1 0 1 0 0,-1 0-1 0 0,0 0 1 0 0,1 0-1 0 0,-1 0 0 0 0,0-1 1 0 0,0 1-1 0 0,0-1 12 0 0,1 0-13 0 0,0 0-1 0 0,0 0 1 0 0,0-1 0 0 0,0 1-1 0 0,-1-1 1 0 0,1 1 0 0 0,0-1-1 0 0,0 0 1 0 0,-1 0 13 0 0,4-9-60 0 0,-2 7 39 0 0,0-1 0 0 0,-1 1 0 0 0,0 0 0 0 0,0-1-1 0 0,0 1 1 0 0,0 0 0 0 0,-1-3 21 0 0,1-2-15 0 0,0-4 41 0 0,-1 1-1 0 0,0-1 0 0 0,-1 0 1 0 0,0 0-1 0 0,-2-3-25 0 0,0-4 89 0 0,1-10-89 0 0,1 15 145 0 0,-1 1 0 0 0,0-1-1 0 0,-1 1 1 0 0,-2-10-145 0 0,3 17 3 0 0,1 0 0 0 0,0 0-1 0 0,0 0 1 0 0,1-4-3 0 0,-2-13 175 0 0,1 3-138 0 0,-2-4 62 0 0,3 14-35 0 0,-2 0 0 0 0,2-6-64 0 0,0 1 22 0 0,0-9-112 0 0,2 6 112 0 0,-1 13 21 0 0,0 0 0 0 0,0 1 1 0 0,-1-2-44 0 0,1-3 65 0 0,-1 8-50 0 0,1 0 1 0 0,-1 0-1 0 0,0 0 1 0 0,0 0-1 0 0,0-1-15 0 0,0 1 26 0 0,0 1-1 0 0,1-1 0 0 0,-1 1 1 0 0,0-1-1 0 0,1 1 0 0 0,0-1 1 0 0,-1 1-26 0 0,5-9 5 0 0,-1 1 0 0 0,1-5-5 0 0,-4 12 16 0 0,0 1-1 0 0,-1-2 0 0 0,0 1 0 0 0,0 1 1 0 0,1-1-1 0 0,-1-1 0 0 0,0 2 0 0 0,0-1 1 0 0,-1 0-1 0 0,1 0 0 0 0,0 0 0 0 0,0 1 1 0 0,0-2-1 0 0,-1 2 0 0 0,0-1 0 0 0,0 0-15 0 0,-1-8-25 0 0,2 9 31 0 0,-1-1 0 0 0,0 1-1 0 0,1-1 1 0 0,-1 1-1 0 0,1-1 1 0 0,-1 1 0 0 0,0 0-1 0 0,0-2-5 0 0,-1 1-37 0 0,1 0-1 0 0,-1 0 0 0 0,0 0 1 0 0,0-1 37 0 0,1 2-11 0 0,1 1 0 0 0,-1-1 0 0 0,1 1 1 0 0,-1 0-1 0 0,0-1 0 0 0,1 0 0 0 0,-1 1 1 0 0,0-1-1 0 0,0 1 0 0 0,0 0 0 0 0,0 0 1 0 0,1 0-1 0 0,-1 0 0 0 0,0 0 0 0 0,0-1 1 0 0,0 1 10 0 0,0 0-9 0 0,-1-1 0 0 0,1 1 0 0 0,-1 0 0 0 0,1 0 1 0 0,-1-1-1 0 0,1 0 0 0 0,0 0 0 0 0,0 1 1 0 0,-1-1-1 0 0,1-1 0 0 0,-1 1 9 0 0,-6-4 42 0 0,7 4-55 0 0,-1 0-1 0 0,1 0 1 0 0,0 0-1 0 0,0 1 1 0 0,-1-2 0 0 0,2 1-1 0 0,-2 0 1 0 0,1 0-1 0 0,1 0 1 0 0,-2-1 13 0 0,-1-2-34 0 0,-8-5 79 0 0,-5-10-402 0 0,11 13 302 0 0,5 5 48 0 0,0 0 1 0 0,-1 0-1 0 0,0 0 0 0 0,1 0 0 0 0,0 0 0 0 0,-1 0 0 0 0,0 0 0 0 0,0 0 0 0 0,0 0 0 0 0,0 1 0 0 0,0-1 0 0 0,1 0 1 0 0,-2 1-1 0 0,2-1 0 0 0,-1 1 0 0 0,-1-1 0 0 0,1 0 7 0 0,0 1 2 0 0,0 0 1 0 0,0-1 0 0 0,0 1-1 0 0,1-1 1 0 0,-1 0-1 0 0,-1 1 1 0 0,2 0 0 0 0,-1-1-1 0 0,0 0 1 0 0,1 1-1 0 0,-1-1 1 0 0,-1-1-3 0 0,2 1-21 0 0,-1 0 0 0 0,-1 0-1 0 0,2 0 1 0 0,-2 0 0 0 0,2 0 0 0 0,-3-1 21 0 0,1 1-37 0 0,0 0 1 0 0,0 0-1 0 0,0-1 1 0 0,1 1-1 0 0,-1-1 1 0 0,-1-1 36 0 0,1 1-11 0 0,1 1 0 0 0,-1-1-1 0 0,0 0 1 0 0,0 1 0 0 0,-1-1 11 0 0,0 1 30 0 0,-1-1 39 0 0,-3-3-141 0 0,6 5 72 0 0,0-1 1 0 0,1 1-1 0 0,-1-1 0 0 0,-1 1 0 0 0,2-1 1 0 0,-1 1-1 0 0,0-1 0 0 0,1 0 0 0 0,-1 0 0 0 0,0 0 4 0 0,0 0 0 0 0,1 0 0 0 0,0 0 0 0 0,-1 1 0 0 0,0-2 0 0 0,0 1-1 0 0,1 0 1 0 0,0-1 0 0 0,0 2 0 0 0,-1-2 0 0 0,1 2 0 0 0,0-2 0 0 0,0 1-1 0 0,0 0 1 0 0,0-1 0 0 0,0 1 0 0 0,0 0 0 0 0,0 0-4 0 0,0 0 0 0 0,0 1 0 0 0,0 0 0 0 0,0 0 0 0 0,0-1-1 0 0,0 1 1 0 0,0 0 0 0 0,-1 0 0 0 0,1 0 0 0 0,0 0 0 0 0,0 0 0 0 0,0 0 0 0 0,0-1 0 0 0,0 1 0 0 0,0 0 0 0 0,0 0 0 0 0,0-1 0 0 0,0 1 0 0 0,0 0 0 0 0,0 0 0 0 0,-1 0-1 0 0,1 0 1 0 0,0 0 0 0 0,0 0 0 0 0,-1 0 0 0 0,1 0 0 0 0,0 0 4 0 0,-1-1 0 0 0,1 1-1 0 0,0 0 1 0 0,0 0 0 0 0,0-1-1 0 0,-1 1 1 0 0,1-1 0 0 0,-1 1-1 0 0,1 0 1 0 0,0 0 0 0 0,0 0-1 0 0,-1-1 1 0 0,1 1 0 0 0,0 0-1 0 0,0-1 1 0 0,0 1-1 0 0,0-1 1 0 0,0 1 0 0 0,0 0-4 0 0,0-2 1 0 0,0 0 1 0 0,-1 1 0 0 0,1-1-1 0 0,-1 1 1 0 0,1-1 0 0 0,-1-1-2 0 0,0 2-16 0 0,0-1 1 0 0,1 1-1 0 0,0 0 1 0 0,-1-2-1 0 0,1 2 1 0 0,-1 0-1 0 0,1-1 16 0 0,0 1 2 0 0,0 1 0 0 0,0 0-1 0 0,0 0 1 0 0,0 0 0 0 0,0 0-1 0 0,0 0 1 0 0,0 0 0 0 0,0 0 0 0 0,0 0-1 0 0,0 0 1 0 0,0 0 0 0 0,0 0 0 0 0,0-1-1 0 0,0 1 1 0 0,0 0 0 0 0,0 0-1 0 0,0 0 1 0 0,0 0 0 0 0,0-1 0 0 0,0 1-1 0 0,0 0 1 0 0,-1 0 0 0 0,1 0-1 0 0,0 0 1 0 0,0 0 0 0 0,0 0 0 0 0,0 0-1 0 0,0-1 1 0 0,0 1 0 0 0,0 0 0 0 0,0 0-1 0 0,0 0 1 0 0,0 0 0 0 0,0 0-1 0 0,0 0 1 0 0,-1 0 0 0 0,1 0 0 0 0,0 0-1 0 0,0 0 1 0 0,0 0 0 0 0,0 0-1 0 0,0 0 1 0 0,-1 0 0 0 0,1 0 0 0 0,0 0-1 0 0,0 0 1 0 0,0 0 0 0 0,0 0 0 0 0,0 0-1 0 0,0 0 1 0 0,0 0 0 0 0,0 0-1 0 0,0 0 1 0 0,0 0 0 0 0,0 1 0 0 0,-1-1-1 0 0,1 0-1 0 0,0 0-2 0 0,-1 0-1 0 0,1 0 0 0 0,-1 0 0 0 0,1 0 1 0 0,0 0-1 0 0,0 0 0 0 0,0 0 1 0 0,-1 0-1 0 0,1 0 0 0 0,-1 0 0 0 0,1 0 1 0 0,0 0-1 0 0,0 0 0 0 0,-1 0 0 0 0,1 0 3 0 0,-1-1 1 0 0,1 1 0 0 0,0-1 0 0 0,-1 1 0 0 0,1-1 0 0 0,0 1 0 0 0,0-1 0 0 0,0 0 0 0 0,0 0 0 0 0,0 1 0 0 0,0-1 0 0 0,0 1 0 0 0,0-2-1 0 0,0 0-86 0 0,-1 2 83 0 0,1 0 7 0 0,0-1 1 0 0,0 1 0 0 0,0 0 0 0 0,0-1 0 0 0,0 1 0 0 0,0 0 0 0 0,0-1 0 0 0,0 1 0 0 0,0 0 0 0 0,0 0 0 0 0,0 0 0 0 0,-1 0 0 0 0,1 0-1 0 0,0-1 1 0 0,0 1 0 0 0,0 0 0 0 0,-1 0 0 0 0,1 0 0 0 0,0-1 0 0 0,0 1-5 0 0,-1-1 35 0 0,1-1-59 0 0,0 2 24 0 0,0 0 0 0 0,0 0 0 0 0,0 0 1 0 0,0 0-1 0 0,0 0 0 0 0,0 0 0 0 0,0 0 0 0 0,0 0 0 0 0,-1 0 0 0 0,1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0 0 0,0 0 3 0 0,0 0 0 0 0,0 0-1 0 0,0 0 1 0 0,0 0 0 0 0,0 0-1 0 0,0 0 1 0 0,0 0 0 0 0,0 0-1 0 0,0 0 1 0 0,0 0 0 0 0,0 0-1 0 0,0 0 1 0 0,-1 0-1 0 0,1 0 1 0 0,0 0 0 0 0,0 0-1 0 0,0 0 1 0 0,0 0 0 0 0,0 0-1 0 0,0 0 1 0 0,0 0 0 0 0,0-1-1 0 0,-1 1 1 0 0,1 0-1 0 0,0 0 1 0 0,0 0 0 0 0,0 0-1 0 0,0 0 1 0 0,0 0 0 0 0,0 0-1 0 0,0 0 1 0 0,0 0 0 0 0,0 0-1 0 0,0 0 1 0 0,0-1 0 0 0,0 1-1 0 0,0 0 1 0 0,-1 0-1 0 0,1 0 1 0 0,0 0 0 0 0,0 0-1 0 0,0 0 1 0 0,0 0 0 0 0,0 0-1 0 0,0-1-2 0 0,-1-1-28 0 0,1 0-83 0 0,0 1 106 0 0,0 1 0 0 0,0 0 0 0 0,0 0 0 0 0,-1-1-1 0 0,1 0 1 0 0,0 1 0 0 0,0-1 0 0 0,0 1 0 0 0,0 0-1 0 0,-1-1 1 0 0,1 1 0 0 0,0-1 0 0 0,0 1 0 0 0,0 0-1 0 0,0 0 1 0 0,0-1 0 0 0,-1 1 0 0 0,1-1 0 0 0,-1 1-1 0 0,1-1 1 0 0,0 1 5 0 0,-2-1 3 0 0,1-1 1 0 0,-1 1-1 0 0,1 0 0 0 0,-1-1 0 0 0,0-1-3 0 0,-3-1-10 0 0,4 4 9 0 0,1-1-1 0 0,-1 0 1 0 0,1 1 0 0 0,-1 0-1 0 0,0-1 1 0 0,1 0-1 0 0,0 1 1 0 0,-1-1 0 0 0,1 1-1 0 0,-1-1 1 0 0,1 0 1 0 0,0 1-14 0 0,0-2 0 0 0,-1 1 0 0 0,1 1 0 0 0,-1-2 0 0 0,1 1 0 0 0,0 1 0 0 0,0-2 0 0 0,-1 2 0 0 0,1-1 0 0 0,0-1 0 0 0,0 2 0 0 0,0-2 14 0 0,1-1 48 0 0,-2 1 18 0 0,1 2-66 0 0,0 0 1 0 0,0 0-1 0 0,0 0 0 0 0,0 0 0 0 0,0-1 0 0 0,0 1 0 0 0,0 0 0 0 0,0 0 0 0 0,0 0 0 0 0,0 0 0 0 0,-1 0 0 0 0,1 0 0 0 0,0 0 0 0 0,0 0 0 0 0,0 0 0 0 0,0 0 0 0 0,0-1 0 0 0,0 1 0 0 0,0 0 0 0 0,0 0 0 0 0,0 0 0 0 0,0 0 0 0 0,-1 0 0 0 0,1 0 1 0 0,0-1-1 0 0,0 1 0 0 0,0 0 0 0 0,0 0 0 0 0,0 0 0 0 0,-1 0 0 0 0,1 0 0 0 0,0 0 0 0 0,0 0 0 0 0,0 0 0 0 0,0 0 0 0 0,0 0 0 0 0,0 0 0 0 0,0 0 0 0 0,0 0 0 0 0,0 0 0 0 0,0 0 0 0 0,-1 0 0 0 0,1 0 0 0 0,0 0 0 0 0,0 0 0 0 0,0 0 0 0 0,-1 0-7 0 0,1 0 36 0 0,-4-1 50 0 0,4 1-84 0 0,0 0 0 0 0,0 0 1 0 0,0 0-1 0 0,0 0 0 0 0,0 0 0 0 0,0 0 0 0 0,0 0 0 0 0,0 0 0 0 0,0 0 0 0 0,0 0 1 0 0,0 0-1 0 0,0 0 0 0 0,0 0 0 0 0,0 0 0 0 0,0 0 0 0 0,0 1 0 0 0,0-1 1 0 0,0 0-1 0 0,0 0 0 0 0,0 0 0 0 0,0 0 0 0 0,0 0 0 0 0,0 0 0 0 0,0 0 1 0 0,0 0-1 0 0,-1 0 0 0 0,1 0 0 0 0,0 0 0 0 0,0 0 0 0 0,0 0 0 0 0,0 0 0 0 0,0 0 1 0 0,0 0-1 0 0,0 0 0 0 0,0 0 0 0 0,0 0 0 0 0,0 0 5 0 0,-3-1 73 0 0,3 1-70 0 0,-1 0 1 0 0,1 0-1 0 0,0 0 0 0 0,0 0 0 0 0,0 0 0 0 0,-1 0 0 0 0,1 0 0 0 0,0 0 0 0 0,0 0 0 0 0,0 0 1 0 0,0 0-1 0 0,-1 0 0 0 0,1 0 0 0 0,0 0 0 0 0,0 0 0 0 0,0 0 0 0 0,0 0 0 0 0,0 1 0 0 0,0-1 1 0 0,0 0-1 0 0,0 0 0 0 0,0 0 0 0 0,0 0 0 0 0,0 0 0 0 0,-1 0 0 0 0,1 0 0 0 0,0 0 1 0 0,0 0-1 0 0,0 0 0 0 0,0 0 0 0 0,0 0 0 0 0,0 1 0 0 0,0-1-3 0 0,-2 1 42 0 0,2 0-20 0 0,0-1-15 0 0,0 2-17 0 0,-1-2 17 0 0,0 1 0 0 0,1 0 0 0 0,-1 0 0 0 0,1-1 0 0 0,-1 0 0 0 0,0 1 0 0 0,1 0 0 0 0,0-1 0 0 0,-1 2 0 0 0,1-1-7 0 0,-1-1-2 0 0,1 1-1 0 0,0 0 1 0 0,-1-1 0 0 0,1 1-1 0 0,0 0 1 0 0,0-1 0 0 0,0 1-1 0 0,0-1 1 0 0,0 1 0 0 0,0 0 2 0 0,0 0 6 0 0,0-1 1 0 0,0 1-1 0 0,0-1 1 0 0,0 1-1 0 0,0-1 1 0 0,0 1-1 0 0,0 0 1 0 0,0-1-1 0 0,0 1 1 0 0,0-1-1 0 0,-1 1 1 0 0,1-1-1 0 0,0 1-6 0 0,-1 0 13 0 0,1-1 0 0 0,0 0 0 0 0,0 0 0 0 0,0 1 0 0 0,0-1 0 0 0,0 1 0 0 0,0-1 0 0 0,0 0 0 0 0,0 0 0 0 0,0 1 0 0 0,0-1 0 0 0,0 1 0 0 0,0 0 0 0 0,0-1 0 0 0,0 0 0 0 0,0 0 0 0 0,0 1-13 0 0,0 0 142 0 0,0-1-127 0 0,0 1 1 0 0,0-1 0 0 0,0 1-1 0 0,0 0 1 0 0,0-1-1 0 0,0 1 1 0 0,0 0-1 0 0,0 0 1 0 0,0-1-1 0 0,0 1 1 0 0,0 0-1 0 0,0 0 1 0 0,0-1-1 0 0,-1 1-15 0 0,-1 4-20 0 0,2 0 53 0 0,0-3-36 0 0,0-1 0 0 0,0 0 0 0 0,0 0 0 0 0,-1 1 0 0 0,1-1 0 0 0,0 1 0 0 0,-1-1 0 0 0,1 0 0 0 0,-1 1 3 0 0,0-1 14 0 0,0 2 1 0 0,1-2 0 0 0,0 1-1 0 0,-1 0 1 0 0,1 0 0 0 0,0 1-15 0 0,-1 0-18 0 0,1-1 0 0 0,-1 1 0 0 0,1-1 0 0 0,-2 3 18 0 0,-1 1 43 0 0,2-1-3 0 0,-1-2-1 0 0,0 2 0 0 0,2-1 0 0 0,-2 0 1 0 0,1 3-40 0 0,-3 13-58 0 0,4-20 63 0 0,0 0 0 0 0,0 0 0 0 0,0 1 0 0 0,0 0 0 0 0,0-1 0 0 0,-1 0 0 0 0,1 1-1 0 0,0-1 1 0 0,0 1 0 0 0,0-1 0 0 0,0 1 0 0 0,0-1 0 0 0,-1 0-5 0 0,1 0 5 0 0,-1 1 0 0 0,1 0 0 0 0,0-1 1 0 0,-1 1-1 0 0,1-1 0 0 0,0 0 0 0 0,0 0 0 0 0,0 1 0 0 0,0 0 1 0 0,0-1-1 0 0,0 0 0 0 0,0 1 0 0 0,0-1-5 0 0,-1 5 19 0 0,1-1 1 0 0,-1 0-1 0 0,0 0 0 0 0,0-1 1 0 0,0 2-1 0 0,-1-2 0 0 0,1 2 1 0 0,-1 0-20 0 0,0 5 36 0 0,0 6 34 0 0,-1-6-100 0 0,2-6 43 0 0,0-1 1 0 0,-1 0-1 0 0,1 1 1 0 0,-1 0 0 0 0,0-1-14 0 0,2-1-14 0 0,-1-2 0 0 0,0 2 1 0 0,0-1-1 0 0,1 1 0 0 0,0-2 1 0 0,0 2-1 0 0,0-1 0 0 0,-1 1 1 0 0,1-1 13 0 0,0 1 41 0 0,-2 9 154 0 0,-7 16-375 0 0,8-23 139 0 0,-1 1 0 0 0,1-2 0 0 0,-1 2 0 0 0,-1-1 41 0 0,-5 13-209 0 0,6-14 31 0 0,2-5 34 0 0,4-11-32 0 0,-1 4 159 0 0,-2 4 23 0 0,1 1 1 0 0,-1 0-1 0 0,1-1 1 0 0,0 0-7 0 0,1 1 58 0 0,-1-1 0 0 0,0 1 0 0 0,0-4-58 0 0,-5 16 70 0 0,0 1 1 0 0,-4 5-71 0 0,1 0 48 0 0,-3 9-48 0 0,-8 34 91 0 0,16-47-15 0 0,0-9-83 0 0,1 0 0 0 0,0-1 0 0 0,0 0 0 0 0,0 1 0 0 0,0 0 0 0 0,0-1 1 0 0,0 1-1 0 0,0-1 0 0 0,0 0 0 0 0,1 1 0 0 0,-1 0 0 0 0,0-1 0 0 0,0 0 0 0 0,0 1 0 0 0,0-1 1 0 0,0 1-1 0 0,1 0 7 0 0,-1-1-3 0 0,1 0 0 0 0,-1-1 0 0 0,0 1 0 0 0,1 0 0 0 0,-1 0 0 0 0,0 0 0 0 0,0 0 0 0 0,1-1 0 0 0,-1 1 0 0 0,0 0 0 0 0,1 0 0 0 0,-1-1 0 0 0,0 1 0 0 0,1 0 0 0 0,-1 0 0 0 0,0 0 0 0 0,0 0 0 0 0,0-1 0 0 0,0 1 0 0 0,0 0 0 0 0,1-1 0 0 0,-1 1 0 0 0,0 0 3 0 0,0 0 19 0 0,7-10 214 0 0,-2 1 0 0 0,3-6-233 0 0,-7 14-14 0 0,13-22-226 0 0,-8 13 175 0 0,4-7 65 0 0,-8 11-256 0 0,-2 5 97 0 0,-2 5 290 0 0,-8 18-42 0 0,0-3-143 0 0,6-9 83 0 0,2-8-41 0 0,1 0 1 0 0,0-1-1 0 0,0 2 0 0 0,1-1 0 0 0,-1 0 1 0 0,0 0-1 0 0,1 0 0 0 0,-1 0 1 0 0,1 1-1 0 0,0-1 0 0 0,-1 0 1 0 0,1 0-1 0 0,0 2 12 0 0,0-4 0 0 0,0 0-1 0 0,0 0 1 0 0,0 0 0 0 0,0 0-1 0 0,0 0 1 0 0,0 1-1 0 0,0-1 1 0 0,1 0 0 0 0,-1 0-1 0 0,0 0 1 0 0,0 1 0 0 0,0-1-1 0 0,0 0 1 0 0,0 0 0 0 0,0 0-1 0 0,0 1 1 0 0,0-1 0 0 0,0 0-1 0 0,1 0 1 0 0,-1 0 0 0 0,0 0-1 0 0,0 0 1 0 0,0 0-1 0 0,0 0 1 0 0,0 0 0 0 0,0 0-1 0 0,0 0 1 0 0,0 0 0 0 0,0 0-1 0 0,0 0 1 0 0,1 0 0 0 0,-1 1-1 0 0,0-1 1 0 0,0 0 0 0 0,0 0-1 0 0,1 0 1 0 0,-1 0-1 0 0,0 0 1 0 0,0 0 0 0 0,0 0-1 0 0,0 0 1 0 0,0 0 0 0 0,0 0-1 0 0,0 0 1 0 0,1 0 0 0 0,-1-1-1 0 0,0 1 1 0 0,0 0 0 0 0,0 0-1 0 0,1 0 1 0 0,-1 0 0 0 0,0 0-1 0 0,0 0 1 0 0,0 0-1 0 0,0 0 1 0 0,1 0 0 0 0,-1 0-1 0 0,0 0 1 0 0,0 0 0 0 0,0 0 0 0 0,8-9 90 0 0,-7 8-67 0 0,8-13-40 0 0,-3 4 75 0 0,20-26-19 0 0,-25 36-48 0 0,-1-1 0 0 0,1 1 1 0 0,-1 0-1 0 0,0-1 0 0 0,0 1 0 0 0,1-1 0 0 0,-1 1 1 0 0,0-1-1 0 0,0 1 0 0 0,0 0 0 0 0,0-1 0 0 0,0 0 1 0 0,0 1-1 0 0,0 0 9 0 0,0-2-9 0 0,0 4 17 0 0,0 0 4 0 0,0-1 1 0 0,0 1-1 0 0,0-2 1 0 0,0 2-1 0 0,-1-1 1 0 0,1 0-1 0 0,-1 0 1 0 0,0 1-1 0 0,1-1 1 0 0,0 0-1 0 0,-1 0 1 0 0,0 0-1 0 0,0 1-12 0 0,-3 6-11 0 0,1-2-8 0 0,2-5 0 0 0,0 0 0 0 0,1 0 0 0 0,-1 1 0 0 0,1-2 1 0 0,0 2-1 0 0,-1-2 0 0 0,1 2 0 0 0,-1-1 1 0 0,1 1 18 0 0,0-2-2 0 0,0 0 1 0 0,0 0 0 0 0,0 0 0 0 0,0 0 0 0 0,0 0 0 0 0,0 0-1 0 0,0 0 1 0 0,0-1 0 0 0,0 1 0 0 0,1 0 0 0 0,-1 0-1 0 0,0 0 1 0 0,0 0 0 0 0,0 0 0 0 0,0 0 0 0 0,0 0 0 0 0,0 0-1 0 0,0 0 1 0 0,0 0 0 0 0,0 0 0 0 0,0 0 0 0 0,1 0-1 0 0,-1 0 1 0 0,0 0 0 0 0,0 0 0 0 0,0 0 0 0 0,0 0 0 0 0,0 0-1 0 0,0 0 1 0 0,0 0 0 0 0,0 0 0 0 0,0 0 0 0 0,0 0-1 0 0,0 1 1 0 0,0-1 0 0 0,0 0 0 0 0,0 0 0 0 0,0 0 0 0 0,0 0-1 0 0,0 0 1 0 0,0 0 0 0 0,0 0 0 0 0,0 0 0 0 0,0 0 0 0 0,0 0-1 0 0,0 0 1 0 0,0 0 0 0 0,0 0 0 0 0,0 0 0 0 0,0 0-1 0 0,0 0 1 0 0,0 0 0 0 0,0 0 0 0 0,0 0 0 0 0,0 0 0 0 0,0 0 0 0 0,4-5-82 0 0,-4 5 137 0 0,22-38-200 0 0,-14 16 86 0 0,-14 37 27 0 0,-17 37 174 0 0,22-51-145 0 0,1-1-1 0 0,0 0 1 0 0,-1 1-1 0 0,1 0 1 0 0,0 0-1 0 0,0-1 1 0 0,0 0-1 0 0,0 1 1 0 0,0 0-1 0 0,0-1 1 0 0,0 0-1 0 0,0 1 1 0 0,0 0-1 0 0,0 0 1 0 0,0-1-1 0 0,0 0 1 0 0,0 1-1 0 0,0 0 1 0 0,0 0-1 0 0,0-1 1 0 0,0 0-1 0 0,1 1 1 0 0,-1 0-1 0 0,0-1 1 0 0,1 0-1 0 0,-1 1 1 0 0,0-1-1 0 0,0 1 1 0 0,1 0-1 0 0,-1-1 1 0 0,1 0-1 0 0,0 0 5 0 0,-1 1-1 0 0,0-1-1 0 0,0 0 1 0 0,0 0 0 0 0,0 0-1 0 0,0 0 1 0 0,0 0-1 0 0,0 0 1 0 0,1 0 0 0 0,-1 0-1 0 0,0 0 1 0 0,0 0 0 0 0,0 0-1 0 0,1 0 1 0 0,-1 0-1 0 0,0 0 1 0 0,0 0 0 0 0,0 0-1 0 0,1 0 1 0 0,-1 0-1 0 0,0 0 1 0 0,0-1 0 0 0,0 1-1 0 0,0 0 1 0 0,0 0-1 0 0,0 0 1 0 0,0 0 0 0 0,0 0-1 0 0,0 0 1 0 0,1 0 1 0 0,3-5 98 0 0,-4 5-96 0 0,0 0-1 0 0,1-1 0 0 0,-1 1 0 0 0,0-1 0 0 0,1 1 1 0 0,-1 0-1 0 0,0-1 0 0 0,0 1 0 0 0,0 0 1 0 0,1 0-1 0 0,-1 0 0 0 0,1-1 0 0 0,-1 1 0 0 0,1 0 1 0 0,-1 0-1 0 0,0-1 0 0 0,0 1 0 0 0,1 0-1 0 0,-1 0-4 0 0,1 0-1 0 0,-1 0 1 0 0,0 0 0 0 0,0 0-1 0 0,0 1 1 0 0,1-1-1 0 0,-1 0 1 0 0,0 0-1 0 0,0 0 1 0 0,0 0 0 0 0,0 0-1 0 0,0 1 1 0 0,0-1-1 0 0,0 0 1 0 0,0 0 0 0 0,0 0-1 0 0,0 0 1 0 0,0 0-1 0 0,0 0 1 0 0,1 0 0 0 0,-1 0-1 0 0,0 1 1 0 0,0-1-1 0 0,0 0 1 0 0,0 0-1 0 0,0 0 1 0 0,0 1 0 0 0,0-1-1 0 0,0 0 1 0 0,0 0-1 0 0,0 1 1 0 0,0-1 0 0 0,0 0-1 0 0,0 0 1 0 0,0 0-1 0 0,0 0 1 0 0,-1 0 0 0 0,1 0-1 0 0,0 0 1 0 0,0 1-1 0 0,0-1 1 0 0,0 0-1 0 0,0 0 1 0 0,0 0 4 0 0,0 1-7 0 0,0-1 0 0 0,0 0 1 0 0,0 0-1 0 0,0 0 0 0 0,0 0 0 0 0,0 0 0 0 0,0 0 0 0 0,0 1 0 0 0,0-1 1 0 0,0 0-1 0 0,0 1 0 0 0,0-1 0 0 0,0 0 0 0 0,0 0 0 0 0,0 1 0 0 0,0-1 1 0 0,0 0-1 0 0,0 0 0 0 0,0 0 0 0 0,0 0 0 0 0,0 0 0 0 0,0 1 0 0 0,0-1 1 0 0,0 0-1 0 0,0 0 0 0 0,0 1 0 0 0,0-1 0 0 0,0 0 0 0 0,0 0 0 0 0,0 1 1 0 0,1-1-1 0 0,-1 0 7 0 0,1 0-134 0 0,1 2-132 0 0,-2-2 260 0 0,-2 4 29 0 0,2-3-21 0 0,0-1-1 0 0,0 0 1 0 0,0 0-1 0 0,0 0 0 0 0,0 0 1 0 0,0 0-1 0 0,0 1 1 0 0,0-1-1 0 0,0 0 1 0 0,0 0-1 0 0,0 0 1 0 0,0 1-1 0 0,0-1 1 0 0,-1 0-1 0 0,1 0 1 0 0,0 0-1 0 0,0 1 1 0 0,-1-1-1 0 0,1 0 1 0 0,0 0-1 0 0,0 0 1 0 0,0 0-1 0 0,0 0 1 0 0,0 0-1 0 0,-1 0-1 0 0,-6 3-119 0 0,2-2-104 0 0,-1 1-55 0 0,0 0 0 0 0,-5 1 278 0 0,6 0-146 0 0,5-3 142 0 0,-1 1-1 0 0,1-1 1 0 0,0 1 0 0 0,-1-1-1 0 0,1 0 1 0 0,0 0-1 0 0,0 0 1 0 0,0 0 0 0 0,-1 0-1 0 0,1 0 1 0 0,-1 1-1 0 0,1-1 1 0 0,0 0 0 0 0,0 0-1 0 0,-1 0 1 0 0,1 0-1 0 0,-1 0 1 0 0,1 0 0 0 0,-1 0-1 0 0,1 0 5 0 0,-2 0 182 0 0,4 2-225 0 0,-2-2 51 0 0,0 0 1 0 0,0 0 0 0 0,0 0-1 0 0,0 0 1 0 0,0 0 0 0 0,0 0-1 0 0,0 0 1 0 0,1 0 0 0 0,-1 0 0 0 0,0 0-1 0 0,0 0 1 0 0,0 0 0 0 0,1 0-1 0 0,-1 0 1 0 0,0 0 0 0 0,0 0-1 0 0,1 0 1 0 0,-1 0 0 0 0,0 0-1 0 0,0 0 1 0 0,0-1 0 0 0,0 1 0 0 0,0 0-1 0 0,0 0 1 0 0,0 0 0 0 0,0 0-1 0 0,0 0 1 0 0,1-1 0 0 0,-1 1-1 0 0,0 0 1 0 0,0 0 0 0 0,0 0-1 0 0,0-1 1 0 0,0 1 0 0 0,0 0 0 0 0,1 0-1 0 0,-1 0-8 0 0,1-1 32 0 0,0-1 1 0 0,0 2-1 0 0,1-1 0 0 0,0 0 0 0 0,-1 0 0 0 0,1 0 0 0 0,-1 0 0 0 0,1 1 1 0 0,1-1-33 0 0,3 0 197 0 0,-6 1-190 0 0,1 0 0 0 0,0 0 0 0 0,-1 0 0 0 0,0 0 0 0 0,0 0 0 0 0,1 0 0 0 0,-1 0 0 0 0,1 0 1 0 0,-1 0-1 0 0,1 0 0 0 0,-1 0 0 0 0,0-1 0 0 0,0 1 0 0 0,1 0 0 0 0,-1 0 0 0 0,1 0 0 0 0,-1 0 0 0 0,1 0 0 0 0,-1 0 0 0 0,0-1-7 0 0,0 1 7 0 0,0 0 0 0 0,0 0 0 0 0,1-1 0 0 0,-1 1-1 0 0,0 0 1 0 0,0 0 0 0 0,0 0 0 0 0,1 0 0 0 0,-1 0 0 0 0,0 0-1 0 0,0 0 1 0 0,0 0 0 0 0,0 0 0 0 0,0 0 0 0 0,0 0-1 0 0,0 0 1 0 0,1 0 0 0 0,-1 0 0 0 0,0 0 0 0 0,0 0 0 0 0,1 0-1 0 0,-1 0 1 0 0,0 1 0 0 0,0-1 0 0 0,0 0 0 0 0,1 0-1 0 0,-1 0 1 0 0,0 0 0 0 0,0 0-7 0 0,0 1-2 0 0,0-1 0 0 0,0 0 0 0 0,1 0 0 0 0,-1 0 0 0 0,1 0 0 0 0,-1 0 0 0 0,0 0 0 0 0,0 0-1 0 0,1 0 1 0 0,-1 0 0 0 0,0 0 0 0 0,1 0 0 0 0,-1 0 0 0 0,1 0 0 0 0,-1 0 2 0 0,1 0 24 0 0,0 0 0 0 0,0-1 0 0 0,0 1 1 0 0,0-1-1 0 0,0 1 0 0 0,1-1 0 0 0,-2 0-24 0 0,5-1 48 0 0,-2 2 38 0 0,-2 1-18 0 0,2 0-83 0 0,-1 0 91 0 0,-1-1-81 0 0,-1 1-1 0 0,1-1 1 0 0,-1 0 0 0 0,1 0-1 0 0,0 0 1 0 0,-1 0 0 0 0,0 0-1 0 0,1 0 1 0 0,0 0 0 0 0,0 0-1 0 0,-1 0 1 0 0,0 0-1 0 0,1-1 1 0 0,0 1 0 0 0,0 0-1 0 0,-1-1 6 0 0,1 1 3 0 0,-1 0-1 0 0,1-1 0 0 0,-1 1 1 0 0,1 0-1 0 0,-1 0 0 0 0,1 0 1 0 0,0 0-1 0 0,-1 0 0 0 0,1 0 1 0 0,-1 0-1 0 0,1 0 0 0 0,0 0 1 0 0,-1 0-1 0 0,1 0-2 0 0,8 1-54 0 0,-9-1 80 0 0,6 1-77 0 0,-5-1 54 0 0,0 0-1 0 0,-1-1 1 0 0,1 1-1 0 0,0 0 0 0 0,0 0 1 0 0,-1 0-1 0 0,1 0 1 0 0,0 0-1 0 0,-1 0 1 0 0,1 0-1 0 0,0 0 1 0 0,0 0-1 0 0,-1 0 1 0 0,1 0-3 0 0,0 1 14 0 0,0-1 0 0 0,-1 0 0 0 0,1 0 0 0 0,0 0 0 0 0,-1 0 1 0 0,1 0-1 0 0,-1 0 0 0 0,1 0 0 0 0,0 0 0 0 0,0-1-14 0 0,0 2-9 0 0,0 0 0 0 0,1-1-1 0 0,-2 1 1 0 0,2 0 0 0 0,-1-1 0 0 0,0 1 0 0 0,1 0-1 0 0,-2 0 10 0 0,2 1 41 0 0,-1-1-46 0 0,0-1-1 0 0,0 0 1 0 0,1 1 0 0 0,-1 0-1 0 0,0-1 1 0 0,0 0 0 0 0,1 0 0 0 0,-1 1-1 0 0,1-1 6 0 0,6 2-90 0 0,1 3 20 0 0,-8-5 71 0 0,-1 0 0 0 0,1 1-1 0 0,-1-1 1 0 0,0 1 0 0 0,0-1 0 0 0,1 1 0 0 0,-1-1 0 0 0,1 0-1 0 0,-1 0 1 0 0,0 1 0 0 0,1-1 0 0 0,-1 1 0 0 0,0-1 0 0 0,0 1-1 0 0,0-1 1 0 0,0 0 0 0 0,0 1 0 0 0,0 0 0 0 0,0-1-1 0 0,0 0-2 0 0,0 0-1 0 0,0 0 1 0 0,0 0 0 0 0,0 0-1 0 0,0 0 1 0 0,1 1 0 0 0,-1-1 0 0 0,0 0-1 0 0,0 0 1 0 0,0 0 0 0 0,0 0 0 0 0,0 0-1 0 0,0 1 1 0 0,0-1 0 0 0,0 0 0 0 0,0 0-1 0 0,0 0 1 0 0,0 0 0 0 0,0 0 0 0 0,1 0-1 0 0,-1 0 1 0 0,0 1 0 0 0,0-1-1 0 0,0 0 1 0 0,0 0 0 0 0,0 0 0 0 0,0 0-1 0 0,0 0 1 0 0,0 0 0 0 0,0 0 0 0 0,0 0-1 0 0,0 0 1 0 0,0 0 0 0 0,0 0 0 0 0,1 0-1 0 0,-1 0 1 0 0,0 0 0 0 0,0 0 0 0 0,0 0-1 0 0,0 0 1 0 0,0 0 0 0 0,1 0-1 0 0,-1 0 1 0 0,0 0 0 0 0,0 0 0 0 0,0 0-1 0 0,0 0 1 0 0,0 0 0 0 0,1 0 0 0 0,-1 0-1 0 0,0 0 1 0 0,0 0 0 0 0,0 0 0 0 0,0-1-1 0 0,0 1 1 0 0,0 0 0 0 0,0 0 0 0 0,0 0-1 0 0,0 0 3 0 0,1-1-17 0 0,-1 1 1 0 0,1 0-1 0 0,-1-1 0 0 0,0 1 0 0 0,1 0 0 0 0,-1 0 1 0 0,1-1-1 0 0,-1 0 0 0 0,1 1 0 0 0,-1 0 0 0 0,0-1 1 0 0,0 1-1 0 0,0-1 17 0 0,3-8 20 0 0,-1-1 0 0 0,1 0 1 0 0,-2 1-1 0 0,0-2-20 0 0,0-19-47 0 0,0 12 82 0 0,0 0 1 0 0,2-1-36 0 0,-3 12 26 0 0,2 1 0 0 0,-2-1 0 0 0,1 0-1 0 0,-1-2-25 0 0,-1 6 12 0 0,1 1-1 0 0,0-1 0 0 0,-1 1 0 0 0,0 0 1 0 0,1 0-1 0 0,-1 0 0 0 0,0-1 0 0 0,0 1 1 0 0,0 0-1 0 0,0 0 0 0 0,0 0 0 0 0,-1 0 0 0 0,0-1-11 0 0,-1 0-75 0 0,-5-7 145 0 0,8 10-68 0 0,0 0 0 0 0,0 0 0 0 0,-1 0 0 0 0,1 0 1 0 0,0 0-1 0 0,-1-1 0 0 0,1 1 0 0 0,0 0 0 0 0,-1 0 0 0 0,1 0 1 0 0,0-1-1 0 0,0 1 0 0 0,-1 0 0 0 0,1 0 0 0 0,0 0 1 0 0,-1 0-1 0 0,1 0 0 0 0,0 0 0 0 0,0 0 0 0 0,-1 0 0 0 0,1 0 1 0 0,-1 0-1 0 0,1 0 0 0 0,0 1 0 0 0,-1-1 0 0 0,1 0 1 0 0,0 0-1 0 0,0 0 0 0 0,0 0 0 0 0,-1 1 0 0 0,1-1 0 0 0,-1 0-2 0 0,-6 6-29 0 0,0 1-1 0 0,0 1 1 0 0,1-1-1 0 0,0 1 0 0 0,-1 1 30 0 0,7-8-1 0 0,-8 11-48 0 0,8-12 47 0 0,0 0-1 0 0,0 1 1 0 0,-1 0 0 0 0,1-1-1 0 0,0 1 1 0 0,0-1-1 0 0,-1 1 1 0 0,1-1 0 0 0,0 1-1 0 0,0-1 1 0 0,0 1 0 0 0,0-1-1 0 0,0 1 1 0 0,0 0 0 0 0,0-1-1 0 0,0 1 1 0 0,0-1-1 0 0,0 1 1 0 0,0 0 0 0 0,0-1-1 0 0,1 1 3 0 0,-1-1-1 0 0,0 0-1 0 0,0 0 0 0 0,0 0 0 0 0,0 0 0 0 0,0 0 0 0 0,1 0 0 0 0,-1 0 1 0 0,0 0-1 0 0,0 0 0 0 0,0 1 0 0 0,0-1 0 0 0,0 0 0 0 0,0 0 1 0 0,0 0-1 0 0,0 0 0 0 0,0 0 0 0 0,0 0 0 0 0,0 0 0 0 0,0 0 0 0 0,0 0 1 0 0,1 0-1 0 0,-1 0 0 0 0,0 0 0 0 0,0 0 0 0 0,0 0 0 0 0,0 0 1 0 0,1 0-1 0 0,-1 0 0 0 0,0 0 0 0 0,0-1 0 0 0,0 1 0 0 0,0 0 0 0 0,0 0 1 0 0,0 0-1 0 0,0 0 0 0 0,0 0 0 0 0,0 0 0 0 0,0 0 0 0 0,0 0 1 0 0,0 0-1 0 0,0-1 0 0 0,0 1 0 0 0,0 0 0 0 0,0 0 0 0 0,0 0 0 0 0,1 0 1 0 0,-1 0-1 0 0,0 0 0 0 0,0 0 0 0 0,0 0 0 0 0,0 0 0 0 0,0 0 0 0 0,0 0 3 0 0,4-9-76 0 0,-2 5 34 0 0,2-3 43 0 0,0-1-1 0 0,-1 0 1 0 0,1 0 0 0 0,-2-1-1 0 0,1-4-1 0 0,1 1-5 0 0,1-6 16 0 0,-1 0 1 0 0,0 0-1 0 0,0-10-11 0 0,-4 28 1 0 0,0-1 5 0 0,0-1 0 0 0,0 1 1 0 0,0-1-1 0 0,0 1 0 0 0,0-1 1 0 0,0 1-1 0 0,0-1 0 0 0,0 0 1 0 0,-1 0-7 0 0,1 2 2 0 0,0 0 0 0 0,0 0 1 0 0,0 0-1 0 0,0 0 1 0 0,0-1-1 0 0,0 1 0 0 0,0 0 1 0 0,0 0-1 0 0,-1 0 0 0 0,1 0 1 0 0,0 0-1 0 0,0 0 1 0 0,0 0-1 0 0,0 0 0 0 0,0 0 1 0 0,0 0-1 0 0,0 0 0 0 0,-1 0 1 0 0,1 0-1 0 0,0 0 1 0 0,0 0-1 0 0,0 0 0 0 0,0 0 1 0 0,0 0-1 0 0,0 0 0 0 0,0 0 1 0 0,0 0-1 0 0,0 0 1 0 0,0 0-1 0 0,0 0 0 0 0,0 0 1 0 0,0 0-1 0 0,0 0 0 0 0,-1 0 1 0 0,1 0-1 0 0,0 0 1 0 0,0 0-1 0 0,0 0 0 0 0,0 0 1 0 0,0 0-1 0 0,0 0 0 0 0,0 0 1 0 0,0 1-1 0 0,0-1 1 0 0,-1 0-1 0 0,1 0 0 0 0,0 0 1 0 0,0 0-1 0 0,0 0 0 0 0,0 0 1 0 0,0 0-1 0 0,0 1 1 0 0,0-1-1 0 0,0 0 0 0 0,0 0 1 0 0,0 0-1 0 0,0 0 0 0 0,0 0 1 0 0,0 0-3 0 0,-3 6 64 0 0,3-5-51 0 0,-5 11-5 0 0,0 0 1 0 0,1 0-1 0 0,1 1 0 0 0,0-1 0 0 0,0 0 0 0 0,1 3-8 0 0,2-14 7 0 0,0 0-1 0 0,0 0 0 0 0,0-1 0 0 0,0 1 0 0 0,0 0 0 0 0,0-1 0 0 0,0 1 0 0 0,0-1 0 0 0,0 1 0 0 0,0 0 1 0 0,1-1-1 0 0,-1 1 0 0 0,0 0 0 0 0,0 0-6 0 0,0-1-9 0 0,0 0 1 0 0,1 0-1 0 0,-1 0 1 0 0,0 0-1 0 0,0 0 1 0 0,1 0-1 0 0,-1-1 1 0 0,0 1-1 0 0,0 0 1 0 0,0 0-1 0 0,1 0 1 0 0,-1 0-1 0 0,0-1 1 0 0,0 1-1 0 0,0 0 1 0 0,0 0 0 0 0,0 0-1 0 0,0 0 1 0 0,0-1-1 0 0,0 1 1 0 0,0 0-1 0 0,0 0 1 0 0,0 0-1 0 0,0 0 1 0 0,1 0-1 0 0,-1 0 9 0 0,2-5-23 0 0,1-3-66 0 0,0 0 1 0 0,-1 0-1 0 0,0 0 0 0 0,0 0 1 0 0,-1-1-1 0 0,0 1 1 0 0,0-5 88 0 0,1-6-114 0 0,-1 11 118 0 0,-1 8 0 0 0,0 0 0 0 0,0 0 0 0 0,0-1-1 0 0,0 1 1 0 0,0 0 0 0 0,0 0 0 0 0,0 0 0 0 0,0 0-1 0 0,0 0 1 0 0,0 0 0 0 0,0 0 0 0 0,0 0 0 0 0,0 0-1 0 0,0 0 1 0 0,0 0 0 0 0,0 0 0 0 0,0 0 0 0 0,0 0-1 0 0,0 0 1 0 0,0 0 0 0 0,0 0 0 0 0,0 0 0 0 0,0 0-1 0 0,0 0 1 0 0,0-1 0 0 0,0 1 0 0 0,0 0 0 0 0,0 0-1 0 0,0 0 1 0 0,0 0 0 0 0,0 0 0 0 0,0 0 0 0 0,0 0-1 0 0,0 0 1 0 0,0 0 0 0 0,0 0 0 0 0,0 0 0 0 0,0 0-1 0 0,0 0 1 0 0,0 0 0 0 0,0 0 0 0 0,0 0 0 0 0,-1 0-1 0 0,1 0 1 0 0,0 0 0 0 0,0 0 0 0 0,0 0-1 0 0,0 0 1 0 0,0 0 0 0 0,0 0 0 0 0,0 0 0 0 0,0 0-1 0 0,0 0 1 0 0,-1 0 0 0 0,1 0 0 0 0,0 0 0 0 0,0 0-1 0 0,0 0 1 0 0,0 0 0 0 0,0 0-4 0 0,-3 2 174 0 0,-4 11-75 0 0,3-5-47 0 0,0 0-1 0 0,-2 8-51 0 0,5-14 4 0 0,2-2-55 0 0,1-5-74 0 0,-2 3 121 0 0,1 1-1 0 0,-1-1 1 0 0,1 1-1 0 0,0-1 1 0 0,-1 1-1 0 0,1-1 5 0 0,3-8-67 0 0,1-20-349 0 0,-4 25 427 0 0,-1 2 1 0 0,0-1-1 0 0,0 1 1 0 0,0-2-1 0 0,-1 2 1 0 0,1-3-12 0 0,0 6 3 0 0,0 0 1 0 0,-1-1 0 0 0,1 1-1 0 0,0 0 1 0 0,0-1-1 0 0,-1 1 1 0 0,1 0-1 0 0,0 0 1 0 0,0 0 0 0 0,0 0-1 0 0,-1 0 1 0 0,1 0-1 0 0,0 0 1 0 0,-1 0-1 0 0,1 0 1 0 0,0 0 0 0 0,-1 0-1 0 0,1 0-3 0 0,0-1 2 0 0,0 1 0 0 0,0 0 0 0 0,0 0 1 0 0,0 0-1 0 0,0 0 0 0 0,-1 0 0 0 0,1 0 0 0 0,0 0 0 0 0,0 0 0 0 0,0 0 0 0 0,0 0 0 0 0,-1 0 1 0 0,1 0-1 0 0,0 0 0 0 0,0 0 0 0 0,0 0 0 0 0,0 0 0 0 0,0 0 0 0 0,0 0 0 0 0,0 0 0 0 0,0 0 1 0 0,0 0-1 0 0,0 1 0 0 0,-1-1 0 0 0,1 0 0 0 0,0 0 0 0 0,0 0 0 0 0,0 0 0 0 0,0 0 0 0 0,0 0 1 0 0,-1 0-1 0 0,1 0 0 0 0,0 0 0 0 0,0 0 0 0 0,0 0 0 0 0,0 0 0 0 0,0 0 0 0 0,0 1 0 0 0,0-1 0 0 0,0 0 1 0 0,0 0-3 0 0,0 4 43 0 0,1-6-172 0 0,1-4 20 0 0,-2 6 106 0 0,0 0 0 0 0,0 0-1 0 0,0 0 1 0 0,0 0 0 0 0,0 0 0 0 0,0 0 0 0 0,1 0-1 0 0,-1 0 1 0 0,0-1 0 0 0,0 1 0 0 0,0 0 0 0 0,0 0-1 0 0,0 0 1 0 0,0-1 0 0 0,0 1 0 0 0,0 0 0 0 0,0 0-1 0 0,0 0 1 0 0,0 0 0 0 0,-1 0 0 0 0,1 0 0 0 0,0 0-1 0 0,0 0 1 0 0,0-1 3 0 0,0 1 6 0 0,0 0-1 0 0,0 0 0 0 0,0 0 0 0 0,0 0 1 0 0,0 0-1 0 0,0 0 0 0 0,0-1 1 0 0,0 1-1 0 0,0 0 0 0 0,0 0 1 0 0,0 0-1 0 0,0 0 0 0 0,0 0 1 0 0,0 0-1 0 0,0-1 0 0 0,0 1 1 0 0,0 0-1 0 0,0 0 0 0 0,0 0 0 0 0,0 0 1 0 0,0 0-1 0 0,0 0 0 0 0,0 0 1 0 0,0 0-1 0 0,0 0 0 0 0,0 0 1 0 0,0 0-1 0 0,0 0 0 0 0,0 0 1 0 0,0 0-6 0 0,1-1-3 0 0,-1 1 0 0 0,0 0 0 0 0,0-1 0 0 0,0 1 0 0 0,0 0 1 0 0,0-1-1 0 0,0 1 0 0 0,0 0 0 0 0,0 0 0 0 0,0 0 0 0 0,0 0 1 0 0,0-1-1 0 0,0 1 0 0 0,0 0 0 0 0,0-1 0 0 0,0 1 0 0 0,0 0 1 0 0,0 0 2 0 0,-2-3-73 0 0,2 4 89 0 0,0-1-19 0 0,0 0 1 0 0,0 0 0 0 0,0 0 0 0 0,0 0 0 0 0,0 0 0 0 0,-1 0-1 0 0,1 0 1 0 0,0 0 0 0 0,0 0 0 0 0,0 0 0 0 0,0 0 0 0 0,0 0-1 0 0,0 0 1 0 0,0 0 0 0 0,0 0 0 0 0,0 1 0 0 0,0-1 0 0 0,0 0-1 0 0,0 0 1 0 0,0 0 0 0 0,0 0 0 0 0,0 0 0 0 0,0 0 0 0 0,0 0-1 0 0,0 0 1 0 0,0 0 0 0 0,0 0 0 0 0,0 0 0 0 0,0 0 0 0 0,0 0-1 0 0,0 0 1 0 0,0 1 0 0 0,0-1 0 0 0,0 0 0 0 0,0 0 0 0 0,0 0-1 0 0,1 0 1 0 0,-1 0 0 0 0,0 0 0 0 0,0 0 0 0 0,0 0 0 0 0,0 0-1 0 0,0 0 1 0 0,0 0 0 0 0,0 0 0 0 0,0 0 0 0 0,0 0 0 0 0,0 0-1 0 0,0 0 1 0 0,0 0 0 0 0,0 0 0 0 0,0 0 0 0 0,0 0 0 0 0,0 0-1 0 0,0 0 1 0 0,0 0 2 0 0,0 0 23 0 0,1 0 0 0 0,0 0 0 0 0,-1 1 0 0 0,0-1 0 0 0,1 1 0 0 0,-1-1 0 0 0,1 0 0 0 0,-1 0 0 0 0,1 1 0 0 0,-1-1 0 0 0,0 1 0 0 0,0 0 0 0 0,1-1 0 0 0,-1 0 0 0 0,0 1 0 0 0,1-1 0 0 0,-1 2-23 0 0,0-2 5 0 0,1 1 0 0 0,-1 0-1 0 0,1-1 1 0 0,0 0 0 0 0,-1 1 0 0 0,0 0 0 0 0,1 0-1 0 0,0-1 1 0 0,0 0 0 0 0,-1 1 0 0 0,1-1 0 0 0,0 1 0 0 0,-1-1-1 0 0,1 0 1 0 0,0 0 0 0 0,0 1 0 0 0,0-1 0 0 0,0 0-1 0 0,0 0 1 0 0,-1 1 0 0 0,1-1 0 0 0,0 0 0 0 0,0 0 0 0 0,0 0-1 0 0,0 0 1 0 0,-1 0 0 0 0,1-1 0 0 0,0 1 0 0 0,0 0-1 0 0,0 0 1 0 0,0-1 0 0 0,-1 1 0 0 0,1 0 0 0 0,0 0 0 0 0,0-1-1 0 0,-1 0-4 0 0,2 1-22 0 0,1-2-1 0 0,-1 1 1 0 0,-1 1 0 0 0,1-1-1 0 0,1 0 23 0 0,5-2 52 0 0,-5 5-31 0 0,-3-2-24 0 0,0 0-1 0 0,0 0 1 0 0,0 0 0 0 0,0 1-1 0 0,0-1 1 0 0,0 0 0 0 0,1 0 0 0 0,-1 0-1 0 0,0 0 1 0 0,0 0 0 0 0,1 0-1 0 0,-1 0 1 0 0,0 0 0 0 0,0 0-1 0 0,0 0 1 0 0,0 0 0 0 0,0 0 0 0 0,0 0-1 0 0,1 0 1 0 0,-1 0 3 0 0,2 0-240 0 0,-2 0 240 0 0,0 0 0 0 0,0 0 0 0 0,0 0 0 0 0,0 0-1 0 0,0 0 1 0 0,0 0 0 0 0,0 0 0 0 0,0 0 0 0 0,0 0 0 0 0,0 0 0 0 0,0 0 0 0 0,0 0-1 0 0,0 0 1 0 0,0 0 0 0 0,0 0 0 0 0,0 0 0 0 0,0 0 0 0 0,0 0 0 0 0,0 0 0 0 0,0 0-1 0 0,0 0 1 0 0,0 0 0 0 0,0 0 0 0 0,0 0 0 0 0,0 0 0 0 0,0 0 0 0 0,0 0 0 0 0,0 0-1 0 0,0 0 1 0 0,0 0 0 0 0,0 0 0 0 0,0 0 0 0 0,0 0 0 0 0,0 0 0 0 0,0 0 0 0 0,0 0 0 0 0,0 0-1 0 0,0 0 1 0 0,0 1 0 0 0,0-1 0 0 0,0 0 0 0 0,0 0 0 0 0,0 0 0 0 0,0 0 0 0 0,0 0-1 0 0,0 0 1 0 0,0 0 0 0 0,0 0 0 0 0,0 0 0 0 0,0 0 0 0 0,0 0 0 0 0,0 0 0 0 0,0 0-1 0 0,0 0 1 0 0,0 0 0 0 0,-2 0-76 0 0,1 0-23 0 0,-1-2 38 0 0,1 0 89 0 0,0 1-73 0 0,0 0 0 0 0,1 0 0 0 0,0 1 0 0 0,-1-1-1 0 0,0 0 1 0 0,0 1 0 0 0,1 0 0 0 0,-1-1 0 0 0,0 0 0 0 0,1 0-1 0 0,-1 1 1 0 0,0 0 0 0 0,0 0 0 0 0,0-1 0 0 0,0 0 45 0 0,-8-3-295 0 0,8 3 253 0 0,0 0 1 0 0,0 1-1 0 0,-1 0 1 0 0,1-1-1 0 0,0 0 1 0 0,-1 0-1 0 0,1 1 42 0 0,-12-4-208 0 0,0 0 244 0 0,7 3-116 0 0,2 0 38 0 0,5 1 326 0 0,-1 0-273 0 0,0 0 0 0 0,0 0 0 0 0,0 0 0 0 0,0 0 0 0 0,0 0 1 0 0,0-1-1 0 0,1 1 0 0 0,-1 0 0 0 0,0 0 0 0 0,0-1 0 0 0,0 1 0 0 0,0 0 1 0 0,0 0-1 0 0,0 0 0 0 0,0-1 0 0 0,0 1 0 0 0,0 0 0 0 0,0 0 0 0 0,1 0 1 0 0,-1 0-1 0 0,0 0 0 0 0,0 0 0 0 0,1 0 0 0 0,-1 0 0 0 0,0 0-11 0 0,1 0 45 0 0,1 0 0 0 0,-1 0-1 0 0,1 1 1 0 0,-1-1 0 0 0,0 1-1 0 0,1 0 1 0 0,-1-1 0 0 0,1 1 0 0 0,-2 0-1 0 0,2-1 1 0 0,-1 1 0 0 0,0 0-1 0 0,1 0 1 0 0,-2 0 0 0 0,2 1-1 0 0,-1-1-44 0 0,5 5 183 0 0,-2-3-196 0 0,-4-3 12 0 0,1 1 0 0 0,0 0-1 0 0,0 0 1 0 0,-1-1 0 0 0,1 1-1 0 0,0-1 1 0 0,0 1 0 0 0,0 0 0 0 0,0-1-1 0 0,-1 0 1 0 0,2 0 0 0 0,-2 0-1 0 0,1 1 1 0 0,1-1 1 0 0,3 2 61 0 0,-4-2-61 0 0,0 1 0 0 0,-1-1 0 0 0,1 0-1 0 0,-1 0 1 0 0,0 1 0 0 0,1-1-1 0 0,0 0 1 0 0,-1 0 0 0 0,1 0 0 0 0,-1 0-1 0 0,1 0 1 0 0,-1 0 0 0 0,1 0 0 0 0,-1 0-1 0 0,0 0 1 0 0,1 0 0 0 0,0 0 0 0 0,0 0-1 0 0,-1-1 1 0 0,1 1 0 0 0,6-3-74 0 0,6-2 126 0 0,-12 5-28 0 0,-1 0 34 0 0,-2 2 1 0 0,0 1-242 0 0,3-6 157 0 0,0 2 31 0 0,0 1 0 0 0,0-1 0 0 0,0 1 0 0 0,0-1 0 0 0,-1 0 0 0 0,1 1 0 0 0,0 0 0 0 0,0-1 0 0 0,0 1 1 0 0,0 0-1 0 0,0-1 0 0 0,0 1 0 0 0,0 0 0 0 0,0 0 0 0 0,0 0 0 0 0,0 0 0 0 0,1 0-5 0 0,-1 0 14 0 0,1 0-1 0 0,-1 0 1 0 0,0 0-1 0 0,1 0 1 0 0,-1 0-1 0 0,0 0 1 0 0,0 0-1 0 0,1 0 1 0 0,-1 0-1 0 0,1 0 1 0 0,-1-1-1 0 0,1 0 1 0 0,-2 1-1 0 0,2-1 1 0 0,0 0-14 0 0,5-3 3 0 0,1 1 1 0 0,-2-2-1 0 0,1 1 1 0 0,-1-1-1 0 0,1 0 0 0 0,-1 0 1 0 0,4-7-4 0 0,-7 8 37 0 0,-6 7 11 0 0,-5 6 73 0 0,6-6-104 0 0,-1-1 0 0 0,0 1 0 0 0,1-1 0 0 0,1 1 0 0 0,-3 2-17 0 0,-3 7 70 0 0,-8 10-70 0 0,8-12 0 0 0,1-1-1 0 0,0 1 1 0 0,0 0 0 0 0,3-4 14 0 0,0 0-52 0 0,1-1 0 0 0,0 1 0 0 0,-2 3 38 0 0,4-9-5 0 0,0 0 0 0 0,0 1 0 0 0,0-1 0 0 0,0 0 0 0 0,0 0 0 0 0,0 0 0 0 0,0 0-1 0 0,0 1 1 0 0,0-1 0 0 0,0 0 0 0 0,0 0 0 0 0,0 0 0 0 0,0 0 0 0 0,0 1 0 0 0,0-1 0 0 0,0 0 0 0 0,0 0 0 0 0,0 0 0 0 0,0 0 0 0 0,0 0 0 0 0,0 0 0 0 0,1 0-1 0 0,-1 0 1 0 0,0 0 0 0 0,0 0 0 0 0,0 1 0 0 0,0-1 0 0 0,0 0 0 0 0,0 0 0 0 0,0 0 0 0 0,1 0 0 0 0,-1 0 0 0 0,0 0 5 0 0,5 0-183 0 0,-4 0 154 0 0,1-1 0 0 0,-1 1 0 0 0,1 0 1 0 0,-2-1-1 0 0,2 0 0 0 0,0 0 29 0 0,5-6-8 0 0,-1 1-1 0 0,1-1 1 0 0,-2 0 0 0 0,0 0-1 0 0,5-8 9 0 0,7-10-19 0 0,-1 3-17 0 0,-9 12-9 0 0,0 0 0 0 0,1 1 0 0 0,0-1 0 0 0,1 2 45 0 0,-6 6 257 0 0,-3 4-101 0 0,-3 8-14 0 0,2-8-109 0 0,-6 15 92 0 0,-1-1-1 0 0,-5 6-124 0 0,0 1 58 0 0,-8 18 53 0 0,2 1 0 0 0,-4 15-111 0 0,22-54-4 0 0,-1 6 36 0 0,1-9-50 0 0,1 1 0 0 0,0-1 0 0 0,0 0 0 0 0,0 1 0 0 0,0-1 0 0 0,0 1-1 0 0,0 0 1 0 0,0-1 0 0 0,0 0 0 0 0,0 0 0 0 0,0 1 0 0 0,0-1 0 0 0,0 1 0 0 0,0 0 0 0 0,1-1 0 0 0,-1 0 18 0 0,0 0-5 0 0,0 0 0 0 0,0 1 0 0 0,0-1 0 0 0,0 0 0 0 0,0 0 0 0 0,0 0 0 0 0,0 0 0 0 0,0 0 1 0 0,0 0-1 0 0,0 0 0 0 0,0 0 0 0 0,0 0 0 0 0,0 0 0 0 0,0 0 0 0 0,0 0 0 0 0,0 0 0 0 0,1 0 0 0 0,-1 0 0 0 0,0 0 0 0 0,0 0 0 0 0,0 0 0 0 0,0 0 0 0 0,0 0 1 0 0,0 0-1 0 0,0 0 0 0 0,1 0 0 0 0,-1 0 0 0 0,0 0 0 0 0,0 0 0 0 0,0 0 0 0 0,0 0 0 0 0,0 0 0 0 0,0 0 0 0 0,0 0 0 0 0,0 0 0 0 0,0 0 0 0 0,0 0 5 0 0,3-3-111 0 0,2-3-28 0 0,-1-1 169 0 0,0 1 1 0 0,2-2-31 0 0,-2 2-42 0 0,0 0 0 0 0,2-3 42 0 0,52-97-379 0 0,-57 103 375 0 0,10-14 20 0 0,-10 16-2 0 0,0-1-1 0 0,0 1 1 0 0,1 0-1 0 0,-1 0 1 0 0,0-1-1 0 0,0 1 1 0 0,1 0-1 0 0,-1 0 0 0 0,1 0-12 0 0,-8 16 332 0 0,2-7-243 0 0,-7 12 3 0 0,1 0-1 0 0,-1 4-92 0 0,-24 58 78 0 0,30-74-70 0 0,2 1-1 0 0,-1 0 1 0 0,1 0 0 0 0,1 0-1 0 0,0 0 1 0 0,0 2-8 0 0,1-8-23 0 0,0 6 29 0 0,1-9-15 0 0,0 0 0 0 0,0 0-1 0 0,0 1 1 0 0,0-1-1 0 0,0 0 1 0 0,0 0-1 0 0,0 0 1 0 0,0 0 0 0 0,0 0-1 0 0,0 0 1 0 0,0 1-1 0 0,0-1 1 0 0,0 0 0 0 0,0 0-1 0 0,0 1 1 0 0,0-1-1 0 0,0 0 1 0 0,0 0 0 0 0,0 0-1 0 0,0 0 1 0 0,0 0-1 0 0,0 0 1 0 0,0 0 0 0 0,0 0-1 0 0,1 0 1 0 0,-1 1-1 0 0,0-1 1 0 0,0 0-1 0 0,0 0 1 0 0,1 0 0 0 0,-1 0-1 0 0,0 0 10 0 0,1 0-13 0 0,-1 0-1 0 0,0 0 1 0 0,0 0-1 0 0,0 0 0 0 0,0 0 1 0 0,1 0-1 0 0,-1 0 1 0 0,1 0-1 0 0,-1-1 1 0 0,0 1-1 0 0,0 0 1 0 0,0 0-1 0 0,0 0 1 0 0,1 0-1 0 0,-1 0 0 0 0,0 0 1 0 0,0-1-1 0 0,1 1 1 0 0,-1 0-1 0 0,0 0 1 0 0,0-1-1 0 0,1 1 1 0 0,-1 0-1 0 0,0 0 14 0 0,4-8-101 0 0,-4 6 86 0 0,4-6-94 0 0,1 1 1 0 0,1-3 108 0 0,8-13 15 0 0,6-19-256 0 0,-9 17 73 0 0,1-1-1 0 0,6-3 169 0 0,-16 26 171 0 0,-4 9-11 0 0,-6 10 45 0 0,-10 15 29 0 0,2 1 1 0 0,1 0 0 0 0,1 1-235 0 0,7-15 147 0 0,1-3-47 0 0,-1 3-115 0 0,7-18 12 0 0,0 0 1 0 0,0 0 0 0 0,0 0-1 0 0,0 0 1 0 0,0 0-1 0 0,0 0 1 0 0,0 0-1 0 0,0 0 1 0 0,0 0-1 0 0,0 0 1 0 0,0 0-1 0 0,-1 0 1 0 0,1 0-1 0 0,0 0 1 0 0,0 0-1 0 0,0 0 1 0 0,0 0-1 0 0,0 0 1 0 0,0 1-1 0 0,0-1 1 0 0,0 0-1 0 0,0 0 1 0 0,0 0-1 0 0,0 0 1 0 0,0 0 0 0 0,0 0-1 0 0,1 0 1 0 0,-1 0-1 0 0,0 0 1 0 0,0 0-1 0 0,0 0 1 0 0,0 0-1 0 0,0 1 1 0 0,0-1-1 0 0,0 0 1 0 0,0 0-1 0 0,0 0 1 0 0,0 0-1 0 0,0 0 1 0 0,0 0-1 0 0,0 0 1 0 0,0 0-1 0 0,0 0 1 0 0,0 0-1 0 0,0 0 1 0 0,1 0 2 0 0,-1 0-2 0 0,0 0 1 0 0,0 0-1 0 0,0 0 0 0 0,0 0 1 0 0,0 0-1 0 0,1 0 0 0 0,-1-1 1 0 0,0 1-1 0 0,0 0 1 0 0,0 0-1 0 0,0 0 0 0 0,0 0 1 0 0,0 0-1 0 0,0-1 0 0 0,0 1 1 0 0,0 0-1 0 0,0 0 0 0 0,0 0 1 0 0,0 0-1 0 0,0 0 0 0 0,0 0 1 0 0,0 0-1 0 0,0 0 1 0 0,0 0-1 0 0,0 0 0 0 0,0 0 1 0 0,0-1-1 0 0,0 1 2 0 0,1-10-120 0 0,-1 0 1 0 0,0 0-1 0 0,-1 0 1 0 0,-2-7 119 0 0,2 0-70 0 0,-1-3 70 0 0,1 1-310 0 0,-2-6 310 0 0,0 7 66 0 0,0-2 42 0 0,3 18-78 0 0,-1 0 1 0 0,0 0-1 0 0,1 0 1 0 0,-1 0-1 0 0,-1-1 1 0 0,2 1-1 0 0,-3-1-30 0 0,3 3 12 0 0,0 0 1 0 0,0 0-1 0 0,-1 0 0 0 0,1-1 0 0 0,0 1 0 0 0,0 0 1 0 0,-1 0-1 0 0,1 0 0 0 0,0 0 0 0 0,0 0 0 0 0,0 0 1 0 0,-1 0-1 0 0,1 0 0 0 0,0 0 0 0 0,-1 0 1 0 0,1 0-1 0 0,0 0 0 0 0,-1 0 0 0 0,1 0 0 0 0,0 0 1 0 0,0 0-1 0 0,0 0 0 0 0,0 0 0 0 0,-1 0 0 0 0,1 1 1 0 0,0-1-1 0 0,-1 0 0 0 0,1 0 0 0 0,0 0 0 0 0,-1 0-12 0 0,-4 2 61 0 0,1-4-20 0 0,3 2-27 0 0,1 0 0 0 0,-1 0 0 0 0,0 0 0 0 0,0 0 0 0 0,0 0 0 0 0,0 0 0 0 0,1 0 0 0 0,-1 0 0 0 0,0 0 0 0 0,0 0-14 0 0,0 0-1 0 0,1 0-1 0 0,-1 0 0 0 0,1 0 0 0 0,-1 0 0 0 0,1 0 0 0 0,0 0 1 0 0,0 0-1 0 0,-1 0 0 0 0,0 0 0 0 0,1 0 0 0 0,0 0 1 0 0,0 0-1 0 0,-1-1 0 0 0,1 1 0 0 0,-1 0 0 0 0,1 0 1 0 0,-1-1-1 0 0,1 1 0 0 0,0 0 0 0 0,0 0 0 0 0,0-1 1 0 0,-1 1-1 0 0,1 0 0 0 0,-1 0 0 0 0,1 0 0 0 0,0-1 1 0 0,-1 1 1 0 0,1-2-38 0 0,-2 0 1 0 0,2 0 0 0 0,-1 1-1 0 0,0-1 1 0 0,0-1 37 0 0,-4-7 73 0 0,-2-6-143 0 0,3 7-2 0 0,3 8 81 0 0,1 0 0 0 0,-1 1 0 0 0,1-1 0 0 0,0 0 0 0 0,-1 1 0 0 0,0-1 0 0 0,0 0 0 0 0,1 1 0 0 0,0-1 0 0 0,-1 1 0 0 0,0 0 0 0 0,0-1 0 0 0,0 0-9 0 0,0 1-1 0 0,1 0 0 0 0,0-1 0 0 0,0 1 0 0 0,0 0 0 0 0,-1 0 0 0 0,1 0 0 0 0,-1 0 0 0 0,1 0 0 0 0,-1 0 0 0 0,1 0 0 0 0,0 0 0 0 0,0 0 0 0 0,-1 0 0 0 0,1 0 0 0 0,-1 0 0 0 0,1 0 0 0 0,-1 0 0 0 0,1 0 0 0 0,0 0 0 0 0,0 0 0 0 0,0 0 0 0 0,-1 0 0 0 0,1 1 0 0 0,-1-1 0 0 0,1 0 0 0 0,0 0 0 0 0,0 1 1 0 0,0-1 1 0 0,0 0 0 0 0,-1 0 0 0 0,1 0-1 0 0,0 0 1 0 0,0 0 0 0 0,-1 0 0 0 0,1 0 0 0 0,0 1 0 0 0,0-1 0 0 0,-1 0 0 0 0,1 0 0 0 0,0 0 0 0 0,0 0 0 0 0,0 0 0 0 0,0 0 0 0 0,0-1 0 0 0,0 1 0 0 0,0 0 0 0 0,-1 0 0 0 0,1 0 0 0 0,0 0 0 0 0,0 0 0 0 0,-1 0 0 0 0,1 0 0 0 0,0 0 0 0 0,0-1 0 0 0,0 1 0 0 0,-1 0 0 0 0,1 0 0 0 0,0 0 0 0 0,0 0 0 0 0,0-1 0 0 0,0 1 0 0 0,0 0 0 0 0,0 0 0 0 0,0 0-1 0 0,0 0-5 0 0,-1 0 1 0 0,1-1 0 0 0,-1 1 0 0 0,1-1 0 0 0,0 1 0 0 0,0 0 0 0 0,0-1-1 0 0,0 1 1 0 0,-1-1 0 0 0,1 0 0 0 0,0 1 0 0 0,0 0 4 0 0,0 0-1 0 0,0-1 1 0 0,0 1-1 0 0,0-1 1 0 0,0 1 0 0 0,0 0-1 0 0,0-1 1 0 0,0 1-1 0 0,0 0 1 0 0,0 0-1 0 0,-1 0 1 0 0,1-1-1 0 0,0 1 1 0 0,0 0-1 0 0,0-1 1 0 0,0 1-1 0 0,0 0 1 0 0,-1 0-1 0 0,1 0 1 0 0,0 0-1 0 0,0-1 1 0 0,0 1 0 0 0,-5-1 0 0 0,3 2 49 0 0,2-1-48 0 0,0 0 0 0 0,-1 0 0 0 0,1 0 1 0 0,0 0-1 0 0,0 0 0 0 0,0 0 0 0 0,0 0 0 0 0,0 0 1 0 0,0 0-1 0 0,0 0 0 0 0,-1 0 0 0 0,1 0 1 0 0,0 0-1 0 0,0 0 0 0 0,0 0 0 0 0,-1 0 1 0 0,1-1-1 0 0,0 1 0 0 0,0 0 0 0 0,0 0 0 0 0,0 0 1 0 0,0 0-1 0 0,0 0 0 0 0,0 0 0 0 0,0-1 1 0 0,-1 1-1 0 0,1 0 0 0 0,0 0 0 0 0,0 0 1 0 0,0 0-1 0 0,0 0 0 0 0,0 0 0 0 0,0 0 0 0 0,-1 0 1 0 0,1-1-1 0 0,0 1 0 0 0,0 0 0 0 0,0 0 1 0 0,0-1-1 0 0,0 1 0 0 0,0 0 0 0 0,0 0 1 0 0,0-1-2 0 0,-1-1-13 0 0,-1 2-103 0 0,2 0 119 0 0,0 0 0 0 0,0 0 0 0 0,0 0 1 0 0,0 0-1 0 0,0 0 0 0 0,0 0 0 0 0,-1 0 0 0 0,1 0 0 0 0,0 0 0 0 0,0 0 1 0 0,0 0-1 0 0,0 0 0 0 0,0 0 0 0 0,0 0 0 0 0,0 0 0 0 0,0 0 1 0 0,0 0-1 0 0,0 0 0 0 0,0 0 0 0 0,0 0 0 0 0,0 0 0 0 0,0 0 1 0 0,0 0-1 0 0,0 1 0 0 0,0-1 0 0 0,0 0 0 0 0,0 0 0 0 0,0 0 1 0 0,0 0-1 0 0,0 0 0 0 0,0 0 0 0 0,0 0 0 0 0,0 0 0 0 0,0 0 1 0 0,0 0-1 0 0,0 0 0 0 0,0 1 0 0 0,0-1 0 0 0,0 0 0 0 0,0 0 1 0 0,0 0-1 0 0,0 0 0 0 0,0 0 0 0 0,0 0 0 0 0,0 0 0 0 0,0 0 0 0 0,0 0 1 0 0,0 0-1 0 0,0 0 0 0 0,0 0 0 0 0,0 0 0 0 0,0 0 0 0 0,0 0 1 0 0,0 0-1 0 0,1 0 0 0 0,-1 0 0 0 0,0 0 0 0 0,0 0 0 0 0,0 0 1 0 0,0 0-1 0 0,0 0 0 0 0,0 0 0 0 0,0 0 0 0 0,0 0-3 0 0,-1-4 12 0 0,1-1-59 0 0,0 4 47 0 0,1 3 35 0 0,-1-2-35 0 0,0 0 0 0 0,0 0 0 0 0,0 0 0 0 0,0 0 0 0 0,0 0 0 0 0,0 0 0 0 0,1 0 0 0 0,-1 0 0 0 0,0 0 0 0 0,0 0 0 0 0,0 0-1 0 0,0 0 1 0 0,0 0 0 0 0,0 0 0 0 0,0 0 0 0 0,0 0 0 0 0,0-1 0 0 0,0 1 0 0 0,1 0 0 0 0,-1 0 0 0 0,0 0 0 0 0,0 0 0 0 0,0 0 0 0 0,0 0 0 0 0,0 0-1 0 0,0 0 1 0 0,0 0 0 0 0,0 0 0 0 0,0 0 0 0 0,0-1 0 0 0,0 1 0 0 0,0 0 0 0 0,0 0 0 0 0,0 0 0 0 0,0 0 0 0 0,0 0 0 0 0,0 0 0 0 0,0 0 0 0 0,0 0-4 0 0,0 0 0 0 0,0 0 1 0 0,0 0-1 0 0,0 0 0 0 0,0 0 1 0 0,0 0-1 0 0,0 0 0 0 0,0 0 1 0 0,0 0-1 0 0,0 0 0 0 0,0 0 1 0 0,-1 0-1 0 0,1 0 0 0 0,0 0 1 0 0,0 0-1 0 0,0 0 0 0 0,0 0 1 0 0,0 0-1 0 0,0 0 0 0 0,0 0 1 0 0,0 0-1 0 0,0 0 0 0 0,0 0 1 0 0,0 0-1 0 0,0 0 0 0 0,0 0 1 0 0,0 0-1 0 0,0 0 1 0 0,0 0-1 0 0,0 0 0 0 0,0 0 1 0 0,0 0-1 0 0,0 0 0 0 0,0 0 1 0 0,0 0-1 0 0,0 0 0 0 0,0 0 1 0 0,0 0-1 0 0,0 0 0 0 0,0 0 1 0 0,0 0-1 0 0,0 0 0 0 0,0 0 4 0 0,0-1 9 0 0,0 1-1 0 0,0-1 0 0 0,0 1 0 0 0,0-1 1 0 0,0 1-1 0 0,0 0 0 0 0,0 0 0 0 0,0 0 1 0 0,0-1-1 0 0,0 1 0 0 0,0-1 0 0 0,0 1 1 0 0,0 0-1 0 0,0 0 0 0 0,0-1 0 0 0,0 1 1 0 0,0-1-1 0 0,-1 1 0 0 0,1 0 0 0 0,0-1 1 0 0,-1 1-9 0 0,1 0-3 0 0,0 0 1 0 0,0 0-1 0 0,0 0 0 0 0,0 0 1 0 0,0 0-1 0 0,0-1 1 0 0,0 1-1 0 0,0 0 1 0 0,0 0-1 0 0,0 0 1 0 0,0 0-1 0 0,0 0 0 0 0,0-1 1 0 0,0 1-1 0 0,0 0 1 0 0,0 0-1 0 0,0 0 1 0 0,0 0-1 0 0,0 0 1 0 0,0 0-1 0 0,0 0 0 0 0,0 0 1 0 0,0-1-1 0 0,0 1 1 0 0,0 0-1 0 0,0 0 1 0 0,0 0-1 0 0,-1 0 1 0 0,1 0-1 0 0,0 0 0 0 0,0 0 1 0 0,0 0-1 0 0,0 0 1 0 0,0 0-1 0 0,-1 0 1 0 0,1 0-1 0 0,0 0 1 0 0,0 0-1 0 0,0 0 1 0 0,0 0-1 0 0,0 0 0 0 0,0 0 1 0 0,0 0-1 0 0,0 0 1 0 0,0 0-1 0 0,0 0 1 0 0,0 0-1 0 0,0 0 1 0 0,0 0-1 0 0,-1 0 0 0 0,1 0 1 0 0,0 1-1 0 0,0-1 1 0 0,0 0-1 0 0,0 0 1 0 0,0 0-1 0 0,0 0 1 0 0,0 0-1 0 0,0 0 0 0 0,-1 0 1 0 0,1 1-1 0 0,0-1 1 0 0,0 0-1 0 0,0 0 1 0 0,0 0 2 0 0,0 1 4 0 0,-1-1 1 0 0,1 0-1 0 0,0 1 1 0 0,0-1-1 0 0,0 1 1 0 0,0 0-1 0 0,0-1 1 0 0,0 0 0 0 0,0 1-1 0 0,-1 0 1 0 0,1-1-1 0 0,0 0 1 0 0,0 1-1 0 0,0 0 1 0 0,0 0-1 0 0,1-1-4 0 0,-1 0-1 0 0,0 0 1 0 0,0 0-1 0 0,0 0 0 0 0,0 0 0 0 0,0 1 0 0 0,0-1 0 0 0,0 0 0 0 0,0 0 0 0 0,0 0 0 0 0,0 1 1 0 0,0-1-1 0 0,0 0 0 0 0,0 0 0 0 0,0 0 0 0 0,0 0 0 0 0,0 0 0 0 0,0 0 0 0 0,0 0 0 0 0,0 0 1 0 0,0 0-1 0 0,0 0 0 0 0,0 1 0 0 0,0-1 0 0 0,0 0 0 0 0,0 0 0 0 0,1 0 0 0 0,-1 0 1 0 0,0 0-1 0 0,0 0 0 0 0,0 0 0 0 0,0 0 0 0 0,1 1 0 0 0,-1-1 0 0 0,0 0 0 0 0,0 0 0 0 0,0 0 1 0 0,1 0-1 0 0,-1 0 0 0 0,0 0 0 0 0,0 0 0 0 0,0 0 0 0 0,0 0 0 0 0,0 0 0 0 0,0 0 0 0 0,0 0 1 0 0,0-1 0 0 0,1 1 7 0 0,0 0 0 0 0,-1-1 1 0 0,0 1-1 0 0,0 0 1 0 0,1 0-1 0 0,-1 0 1 0 0,1-1-1 0 0,-1 1 1 0 0,0-1-1 0 0,1 1 0 0 0,-1 0 1 0 0,0-1-1 0 0,0 0-7 0 0,1 0 3 0 0,3-7 34 0 0,-4 7-19 0 0,1 2-10 0 0,-1 3 17 0 0,0-3-24 0 0,0-1 0 0 0,0 0 1 0 0,0 0-1 0 0,0 0 0 0 0,0 0 1 0 0,0 0-1 0 0,0 0 0 0 0,0 0 1 0 0,0 0-1 0 0,0 1 0 0 0,0-1 1 0 0,0 0-1 0 0,0 0 0 0 0,0 0 1 0 0,0 0-1 0 0,0 0 0 0 0,0 0 1 0 0,0 0-1 0 0,0 0 0 0 0,0 0 1 0 0,0 0-1 0 0,0 0 0 0 0,0 0 1 0 0,0 0-1 0 0,0 0 0 0 0,0 0 1 0 0,0 0-1 0 0,1 0 0 0 0,-1 0 1 0 0,0 0-1 0 0,0 0 0 0 0,0 0 1 0 0,0 0-1 0 0,0 0 0 0 0,0 0 1 0 0,0 0-1 0 0,0 1 0 0 0,0-1 1 0 0,1 0-1 0 0,-1 0-1 0 0,0 0-1 0 0,2 4-20 0 0,-2-4 21 0 0,0 0-1 0 0,0 0 1 0 0,1 1 0 0 0,-1-1 0 0 0,0 0 0 0 0,0 1-1 0 0,0-1 1 0 0,0 0 0 0 0,0 0 0 0 0,0 0 0 0 0,0 0-1 0 0,0 1 1 0 0,1-1 0 0 0,-1 0 0 0 0,0 0 0 0 0,1 1-1 0 0,-1-1 1 0 0,0 0 0 0 0,0 0 0 0 0,0 1 0 0 0,1-1 0 0 0,1 0 11 0 0,0 1 1 0 0,1 1 0 0 0,0-1-1 0 0,-1 0 1 0 0,0 0 0 0 0,0 1-1 0 0,0-1 1 0 0,1 2-12 0 0,2 2 14 0 0,0-1-1 0 0,1 5-13 0 0,4 3-64 0 0,-6-6 81 0 0,-3-6-16 0 0,-1 1 1 0 0,0 0-1 0 0,1-1 1 0 0,0 1-1 0 0,-1 0 0 0 0,1 0 1 0 0,-1-1-1 0 0,1 1 1 0 0,0 0-1 0 0,-1 0 1 0 0,1-1-1 0 0,0 0 1 0 0,0 1-2 0 0,1 0 10 0 0,-1-1 1 0 0,-1 1-1 0 0,2 0 1 0 0,-2 0-1 0 0,1-1 1 0 0,0 2-1 0 0,0-2 1 0 0,0 1-1 0 0,0 1 1 0 0,-1-1-11 0 0,6 5 5 0 0,-3-4 57 0 0,-2-2-61 0 0,-1 0 1 0 0,0 0 0 0 0,0 0-1 0 0,1 0 1 0 0,-1 0 0 0 0,0 0-1 0 0,0 0 1 0 0,0 0 0 0 0,0 0-1 0 0,0 0 1 0 0,0 0 0 0 0,1 0-1 0 0,-1 0 1 0 0,0 1 0 0 0,0-1-1 0 0,0 0 1 0 0,1 0 0 0 0,-1 0-1 0 0,0 0 1 0 0,0 1-2 0 0,0-1 0 0 0,0 0 0 0 0,1 0 0 0 0,-1 0 0 0 0,0 0 0 0 0,0 0 0 0 0,0 0 0 0 0,0 0 1 0 0,0 0-1 0 0,0 0 0 0 0,0 0 0 0 0,0 0 0 0 0,1 0 0 0 0,-1 0 0 0 0,0 0 0 0 0,0 0 0 0 0,0 0 0 0 0,1 0 0 0 0,-1 0 0 0 0,0 0 0 0 0,0 0 0 0 0,0 0 0 0 0,0 0 0 0 0,0 0 0 0 0,0 0 1 0 0,0 0-1 0 0,0 0 0 0 0,1 0 0 0 0,-1 0 0 0 0,0 0 0 0 0,0 0 0 0 0,0 0 0 0 0,1 0 0 0 0,-1 0 0 0 0,0 0 0 0 0,0 0 0 0 0,0-1 0 0 0,0 1 0 0 0,0 0 0 0 0,1 0 0 0 0,-1 0 1 0 0,0 0-1 0 0,0-1 0 0 0,0 1 0 0 0,0 0 0 0 0,0-1-3 0 0,0 1 6 0 0,0 0 0 0 0,0-1 0 0 0,0 1 0 0 0,0 0-1 0 0,0-1 1 0 0,1 1 0 0 0,-1 0 0 0 0,0-1 0 0 0,0 1 0 0 0,0 0 0 0 0,1 0 0 0 0,-1 0 0 0 0,0 0-1 0 0,0 0 1 0 0,1-1 0 0 0,-1 1 0 0 0,0 0 0 0 0,0 0 0 0 0,0-1 0 0 0,0 1 0 0 0,1 0 0 0 0,-1 0 0 0 0,0 0-1 0 0,1 0 1 0 0,-1 0 0 0 0,0 0 0 0 0,0 0 0 0 0,0 0 0 0 0,1 0 0 0 0,-1 0-3 0 0,2 0-5 0 0,-1-1-1 0 0,0 0 1 0 0,0 0 0 0 0,1 1 0 0 0,-2-1 0 0 0,3-1 5 0 0,2-1 9 0 0,-3 1-16 0 0,0 1 0 0 0,1 0-1 0 0,-1-1 1 0 0,0 0-1 0 0,0 0 1 0 0,0 0 0 0 0,0 0-1 0 0,0 0 1 0 0,0-1 7 0 0,3-2 130 0 0,-5 5-129 0 0,0 0 0 0 0,0 0 0 0 0,0 0 1 0 0,0 0-1 0 0,0 0 0 0 0,0 0 0 0 0,0 0 1 0 0,0 0-1 0 0,0 0 0 0 0,0 0 0 0 0,0 0 1 0 0,0 0-1 0 0,0 0 0 0 0,0 0 0 0 0,0 0 1 0 0,0 0-1 0 0,0 0 0 0 0,0 0 0 0 0,0 0 1 0 0,0 0-1 0 0,0 0 0 0 0,0 0 0 0 0,0 0 1 0 0,0 0-1 0 0,0 0 0 0 0,1 0 0 0 0,-1 0 1 0 0,0 0-1 0 0,0 0 0 0 0,0 0 0 0 0,0 0 1 0 0,0 0-1 0 0,0 0 0 0 0,0 0 0 0 0,0 0 1 0 0,0 0-1 0 0,0 0 0 0 0,0 0 0 0 0,0 0 1 0 0,0 0-1 0 0,0 0 0 0 0,0 0 0 0 0,0 0 1 0 0,0 0-1 0 0,1 1 0 0 0,-1-1-1 0 0,-1 9 13 0 0,0 2 55 0 0,1-11-70 0 0,0 0 0 0 0,1 0 0 0 0,-1 0 0 0 0,0 0 1 0 0,0 0-1 0 0,0 1 0 0 0,0-1 0 0 0,0 0 0 0 0,0 0 1 0 0,0 0-1 0 0,0 0 0 0 0,0 0 0 0 0,0 0 0 0 0,0 0 0 0 0,0 0 1 0 0,1 0-1 0 0,-1 0 0 0 0,0 0 0 0 0,0 0 0 0 0,0 0 0 0 0,0 0 1 0 0,0 0-1 0 0,0 0 0 0 0,1 0 0 0 0,-1 0 0 0 0,0 0 1 0 0,0 0-1 0 0,0 1 0 0 0,0-1 0 0 0,0 0 0 0 0,0 0 0 0 0,0 0 1 0 0,0 0-1 0 0,0 0 0 0 0,0 0 0 0 0,0 0 0 0 0,0 0 0 0 0,1-1 1 0 0,-1 1-1 0 0,0 0 2 0 0,6-2-80 0 0,6-10-10 0 0,-10 10 101 0 0,18-13 115 0 0,-19 14-125 0 0,0-1 0 0 0,1 2-1 0 0,-1-2 1 0 0,1 1-1 0 0,0 1 1 0 0,-1-1-1 0 0,1 0 1 0 0,0 1-1 0 0,0-1-18 0 0,0 0 0 0 0,0 0-1 0 0,0 0 1 0 0,-1-1 0 0 0,1 2 0 0 0,0-2 0 0 0,0 1 18 0 0,11-12-8 0 0,-7 7-7 0 0,0-1 0 0 0,1 2-1 0 0,0 0 16 0 0,-2 0 1 0 0,0 1-1 0 0,-1-1 0 0 0,0 0 0 0 0,1 0 0 0 0,-2 0 1 0 0,2 0-1 0 0,-1-1-15 0 0,1-1 1 0 0,1 1 0 0 0,2-2 14 0 0,1-3-17 0 0,1 1 0 0 0,4-6 17 0 0,-5 5 125 0 0,0 0 0 0 0,5-3-125 0 0,-4 5-253 0 0,6-10 253 0 0,-3 4 6 0 0,-6 7 65 0 0,-1 0-1 0 0,-1 0 0 0 0,1-1 1 0 0,0-2-71 0 0,3-2-323 0 0,-7 11 356 0 0,-1 0 0 0 0,2-1 0 0 0,-2 1 0 0 0,0 0 1 0 0,0-1-1 0 0,1-1-33 0 0,5-11-38 0 0,-1 0 0 0 0,3-1 38 0 0,-2 1-15 0 0,1 0-1 0 0,-2-1 16 0 0,22-52 252 0 0,-16 45-308 0 0,-11 21 84 0 0,1 0 1 0 0,-1 0-1 0 0,1 1 0 0 0,-1-1 1 0 0,2-1-29 0 0,5-5-54 0 0,-4 2 51 0 0,-1-1 1 0 0,1 1-1 0 0,-1-1 0 0 0,0 1 1 0 0,-1-1-1 0 0,2-5 3 0 0,-1 5-83 0 0,0 0 274 0 0,-3 6-185 0 0,0 1 0 0 0,0 0 0 0 0,0-1 0 0 0,0 1 0 0 0,0-1 0 0 0,0 1 0 0 0,0 0 0 0 0,0 0-1 0 0,0 0 1 0 0,0-1 0 0 0,0 1 0 0 0,0 0 0 0 0,0-1 0 0 0,0 1 0 0 0,0-1 0 0 0,0 1 0 0 0,-1 0 0 0 0,1 0 0 0 0,0 0-1 0 0,0 0 1 0 0,0-1 0 0 0,0 1 0 0 0,0-1-6 0 0,-10 5-97 0 0,3-1 87 0 0,3-2 0 0 0,0 1-1 0 0,0-2 0 0 0,-1 2 1 0 0,-3-1 10 0 0,7-1-10 0 0,0 0-1 0 0,0 0 1 0 0,0 0 0 0 0,0 0-1 0 0,-1 0 1 0 0,1 0 0 0 0,1 0 0 0 0,-2 0-1 0 0,2 0 1 0 0,-2-1 0 0 0,1 1-1 0 0,0-1 1 0 0,0 1 0 0 0,0-1-1 0 0,0 1 1 0 0,0-1 0 0 0,1 0 0 0 0,-1 1-1 0 0,-1 0 1 0 0,2-2 0 0 0,-2 1 10 0 0,1-1 39 0 0,-1 1-1 0 0,1 0 1 0 0,-1 0 0 0 0,0-1 0 0 0,0 1 0 0 0,-1 0-39 0 0,-6-6-4 0 0,7 7 4 0 0,1-2 1 0 0,0 1-1 0 0,0 0 1 0 0,0 0-1 0 0,0 0 0 0 0,0-1 1 0 0,0 1-1 0 0,0 0 1 0 0,1 0-1 0 0,-1-1 0 0 0,1 1 1 0 0,-1-1-1 0 0,0 1 0 0 0,1 0 0 0 0,-2-7 8 0 0,2 6-7 0 0,-1 1 0 0 0,1 0 0 0 0,0-1 0 0 0,0 1 0 0 0,-1 0 0 0 0,1 0 0 0 0,-1-1 0 0 0,1 2 0 0 0,-1-2 0 0 0,0 1 0 0 0,0 0 0 0 0,1 0 0 0 0,-1 0 0 0 0,0 0 0 0 0,-1-1-1 0 0,2 2 2 0 0,0 0-1 0 0,0 0 1 0 0,0 0 0 0 0,0 0-1 0 0,0 0 1 0 0,0 0-1 0 0,0 0 1 0 0,0 0 0 0 0,0 0-1 0 0,0 0 1 0 0,0 0-1 0 0,0 0 1 0 0,-1 0 0 0 0,1 0-1 0 0,0 0 1 0 0,0 0-1 0 0,0 0 1 0 0,0 0 0 0 0,0 0-1 0 0,0 0 1 0 0,0 0-1 0 0,0 0 1 0 0,0 0 0 0 0,0 0-1 0 0,0 0 1 0 0,0 0-1 0 0,0 0 1 0 0,0 0 0 0 0,0 0-1 0 0,0 0 1 0 0,0 0-1 0 0,0 0 1 0 0,0 0 0 0 0,0 0-1 0 0,0 0 1 0 0,0 0-1 0 0,0 0 1 0 0,0 0 0 0 0,0 0-1 0 0,0 0 1 0 0,0 0-1 0 0,-1 0 1 0 0,1 0 0 0 0,0 0-1 0 0,0 0-1 0 0,0 4 82 0 0,1 1-212 0 0,0-5 131 0 0,-1 0 0 0 0,0 0-1 0 0,1 0 1 0 0,-1 1 0 0 0,0-1 0 0 0,0 0-1 0 0,0 0 1 0 0,0 0 0 0 0,1 1-1 0 0,-1-1 1 0 0,1 0 0 0 0,-1 0 0 0 0,0 0-1 0 0,1 0 1 0 0,-1 0 0 0 0,0 0 0 0 0,0 0-1 0 0,0 0 1 0 0,1 0 0 0 0,-1 0 0 0 0,1 0-1 0 0,-1 0 1 0 0,0 0 0 0 0,1 0-1 0 0,-1-1 7 0 0,1 1 0 0 0,0-1 1 0 0,-1 1-1 0 0,1 0 1 0 0,0 0-1 0 0,0-1 0 0 0,-1 0 1 0 0,1 1-1 0 0,0-1-7 0 0,0 0 13 0 0,0 0 1 0 0,0 0-1 0 0,0 0 1 0 0,0 0-1 0 0,0 0 1 0 0,-1 0-1 0 0,1-1 1 0 0,0 1-1 0 0,0 0 1 0 0,-1-1-1 0 0,1 1-13 0 0,0-3 19 0 0,-1 1 0 0 0,0-2 1 0 0,0-1-20 0 0,0 7-122 0 0,-1-1 122 0 0,1 0-1 0 0,0 0 0 0 0,0 1 1 0 0,-1-1-1 0 0,1 0 0 0 0,0 0 1 0 0,0 1-1 0 0,0-1 0 0 0,0 0 1 0 0,0 0-1 0 0,0 0 1 0 0,0 0-1 0 0,0 0 0 0 0,0 1 1 0 0,0-1-1 0 0,0 0 0 0 0,0 1 1 0 0,0-1-1 0 0,0 0 0 0 0,0 1 1 0 0,0-1-1 0 0,0 0 1 0 0,0 0-1 0 0,0 1 1 0 0,0-1-1 0 0,0 1 1 0 0,0 0-1 0 0,0-1 1 0 0,0 0-1 0 0,0 0 0 0 0,0 1 1 0 0,0 0-1 0 0,1-1 1 0 0,-1 0-1 0 0,0 0 0 0 0,1 1 1 0 0,-1-1-1 0 0,0 1 1 0 0,0-1-1 0 0,1 1 1 0 0,-1-1-1 0 0,1 0 0 0 0,-1 0 1 0 0,1 1-1 0 0,-1-1 1 0 0,0 0 0 0 0,1 1 0 0 0,0-1 0 0 0,0 0 0 0 0,-1 0 0 0 0,1 0 0 0 0,0 1 0 0 0,-1-1 0 0 0,1 0 0 0 0,0-1 0 0 0,0 1 0 0 0,-1 0 0 0 0,1 0 0 0 0,0 0 0 0 0,-1 0 0 0 0,1-1 0 0 0,2 0 17 0 0,0 0 0 0 0,0-1 0 0 0,0 1 0 0 0,-1 0 0 0 0,1-1 0 0 0,1-2-17 0 0,-3 4 32 0 0,1-2-65 0 0,0 1-1 0 0,0-1 1 0 0,0 0 0 0 0,1-1 33 0 0,-3 3-4 0 0,1 0 1 0 0,-1 0-1 0 0,0-1 1 0 0,0 1-1 0 0,0 0 1 0 0,0-1-1 0 0,0 1 1 0 0,1-1-1 0 0,-1 1 1 0 0,0 0-1 0 0,0 0 1 0 0,0 0-1 0 0,0-1 1 0 0,0 1 0 0 0,1-1-1 0 0,-1 1 1 0 0,0 0-1 0 0,0 0 1 0 0,0-1-1 0 0,0 1 1 0 0,0-1-1 0 0,-1 1 1 0 0,1-1-1 0 0,0 1 1 0 0,0 0-1 0 0,0 0 1 0 0,0 0-1 0 0,0-1 1 0 0,-1 1-1 0 0,1-1 1 0 0,0 1 0 0 0,0 0-1 0 0,0-1 1 0 0,0 1-1 0 0,0 0 4 0 0,-1 0 3 0 0,1 0 0 0 0,0 0 0 0 0,0 0-1 0 0,0 0 1 0 0,0 0 0 0 0,-1 0 0 0 0,1 0 0 0 0,0 0-1 0 0,0 0 1 0 0,0 0 0 0 0,-1 0 0 0 0,1 0 0 0 0,0 0-1 0 0,0 0 1 0 0,0 0 0 0 0,0 0 0 0 0,0 0 0 0 0,0 0 0 0 0,0 0-1 0 0,0 0 1 0 0,0 0 0 0 0,0 0 0 0 0,0 1 0 0 0,0-1-1 0 0,-1 0 1 0 0,1 0 0 0 0,0 0 0 0 0,0 0 0 0 0,0 1-1 0 0,0-1 1 0 0,0 0 0 0 0,0 0 0 0 0,0 0 0 0 0,0 0 0 0 0,0 1-3 0 0,-4 5-40 0 0,3-4 16 0 0,-1 0 41 0 0,2 0 0 0 0,-1 0 0 0 0,0 0 1 0 0,0 0-1 0 0,0 0 0 0 0,0 0 0 0 0,1 0 0 0 0,0 1-17 0 0,0-3 3 0 0,-1 1-1 0 0,1 0 0 0 0,0-1 1 0 0,0 0-1 0 0,0 1 0 0 0,0-1 1 0 0,0 1-1 0 0,1 0 0 0 0,-1-1 1 0 0,0 0-1 0 0,0 1 0 0 0,0-1 1 0 0,0 1-1 0 0,0-1 0 0 0,0 0 1 0 0,1 1-1 0 0,-1-1 0 0 0,0 1 1 0 0,1-1-1 0 0,-1 1 0 0 0,1-1 1 0 0,-1 0-1 0 0,0 0 1 0 0,0 1-1 0 0,1-1 0 0 0,-1 1 1 0 0,1-1-1 0 0,-1 0 0 0 0,0 1 1 0 0,0-1-1 0 0,1 0 0 0 0,0 0 1 0 0,-1 0-1 0 0,1 0 0 0 0,-1 0 1 0 0,0 0-1 0 0,1 0-2 0 0,3 2-19 0 0,-2-2 8 0 0,-1 0-1 0 0,0 0 1 0 0,0 0-1 0 0,0 1 1 0 0,0-1-1 0 0,0 0 0 0 0,0 0 1 0 0,0 0-1 0 0,0 0 1 0 0,0 0-1 0 0,0 0 1 0 0,0-1-1 0 0,1 1 1 0 0,0 0 11 0 0,6-3-12 0 0,0 1 0 0 0,1-1 0 0 0,0 1 0 0 0,5 1 12 0 0,-14 0-1 0 0,1 1-21 0 0,1 0 1 0 0,-2 0-1 0 0,2 0 1 0 0,-1 0-1 0 0,0 0 1 0 0,0 0-1 0 0,0 0 1 0 0,1 1 20 0 0,-2-1 4 0 0,1 0 0 0 0,-1 1-1 0 0,0-1 1 0 0,1 0-1 0 0,-1 0 1 0 0,0 0-1 0 0,0 0 1 0 0,0 0-1 0 0,0 1 1 0 0,1-1-1 0 0,-1 1 1 0 0,0-1-1 0 0,0 0 1 0 0,0 0-1 0 0,1 0 1 0 0,-1 1 0 0 0,0-1-1 0 0,0 0 1 0 0,0 1-1 0 0,0-1 1 0 0,0 1-1 0 0,0-1 1 0 0,0 0-1 0 0,0 0 1 0 0,0 1-1 0 0,0-1 1 0 0,0 0-1 0 0,0 1 1 0 0,0-1-1 0 0,0 1-2 0 0,-1 4-4 0 0,1 1 0 0 0,0 1 0 0 0,1-2-1 0 0,0 1 1 0 0,0 4 4 0 0,0-9 11 0 0,-1 0-1 0 0,0 0 1 0 0,1-1-1 0 0,-1 1 1 0 0,0-1 0 0 0,0 1-1 0 0,1-1 1 0 0,-1 1-1 0 0,1 0 1 0 0,-1-1-1 0 0,0 1 1 0 0,1-1 0 0 0,-1 0-1 0 0,1 1 1 0 0,0 0-1 0 0,-1-1-10 0 0,13 6-65 0 0,-11-5 65 0 0,0 0-1 0 0,-1 0 1 0 0,2 0 0 0 0,-2 0-1 0 0,1 0 1 0 0,0 1-1 0 0,0-1 1 0 0,0 1 4 0 0,0-1-1 0 0,0 0 0 0 0,0 1 1 0 0,1-1-1 0 0,-1 0 0 0 0,0 0 0 0 0,0 0 1 0 0,1 0-1 0 0,-1 0 0 0 0,1-1 0 0 0,2 1-3 0 0,-3-1 2 0 0,-1 0 0 0 0,1 0 0 0 0,-1 0-1 0 0,1 0 1 0 0,0 0 0 0 0,-1-1-1 0 0,1 1 1 0 0,-1 0 0 0 0,1-1-1 0 0,-1 1 1 0 0,2-2-2 0 0,16-8-271 0 0,-13 6 206 0 0,7-5-8 0 0,-10 7 69 0 0,0 0-1 0 0,0 0 1 0 0,1 0 0 0 0,-1 1 0 0 0,0-1-1 0 0,0 1 1 0 0,1-1 0 0 0,-1 1-1 0 0,0 0 1 0 0,2 1 4 0 0,-5 0 2 0 0,1-1 1 0 0,-1 1-1 0 0,1 0 0 0 0,0 0 0 0 0,-1 0 1 0 0,0 0-1 0 0,0 0 0 0 0,1 0 0 0 0,-1 0 1 0 0,1 0-1 0 0,-1 1 0 0 0,0-1 0 0 0,1 0 1 0 0,-1 0-1 0 0,1 0 0 0 0,-1 0 1 0 0,1 0-1 0 0,-1 0 0 0 0,0 0 0 0 0,0 1 1 0 0,1-1-1 0 0,-1 0 0 0 0,1 1 0 0 0,-1-1 1 0 0,1 0-1 0 0,-1 0 0 0 0,0 1 0 0 0,0-1-2 0 0,0 1 22 0 0,1 0 0 0 0,-1 0 0 0 0,0 1 0 0 0,1-2-1 0 0,-1 2 1 0 0,0-2 0 0 0,0 2 0 0 0,0-1 0 0 0,0 0-22 0 0,0 0-3 0 0,-1 0 1 0 0,1-1 0 0 0,0 2 0 0 0,0-2-1 0 0,0 1 1 0 0,0 0 0 0 0,1 0 0 0 0,-1-1-1 0 0,0 1 1 0 0,0 0 0 0 0,0 0 0 0 0,0-1-1 0 0,0 1 1 0 0,1 0 0 0 0,-1-1 0 0 0,1 1 0 0 0,-1-1-1 0 0,1 1 1 0 0,-1 0 0 0 0,0-1 0 0 0,1 1-1 0 0,0-1 1 0 0,-1 1 2 0 0,1 0 9 0 0,0-1 6 0 0,0 1 1 0 0,0 0-1 0 0,0-1 1 0 0,0 0 0 0 0,0 1-1 0 0,0-1 1 0 0,0 1 0 0 0,0-1-1 0 0,0 1 1 0 0,0-1-1 0 0,1 0 1 0 0,-2 0 0 0 0,2 0-1 0 0,-2 0 1 0 0,2 0 0 0 0,-1 0-1 0 0,0 0 1 0 0,0 0 0 0 0,0 0-17 0 0,4-1 10 0 0,0-1 0 0 0,-1 2 0 0 0,0-2 0 0 0,1 0 0 0 0,-1 1-9 0 0,1-2-1 0 0,1 1 0 0 0,0 1 1 0 0,0-1 0 0 0,9-2-151 0 0,-12 3 175 0 0,-1 0-1 0 0,1 1 0 0 0,-1-1 0 0 0,1 1 0 0 0,-1-1 0 0 0,1 1 0 0 0,0 0 0 0 0,1 0-23 0 0,3 2-93 0 0,1-1-1 0 0,2 1 94 0 0,-3 0 6 0 0,1-1 0 0 0,2 0-6 0 0,-5-1 15 0 0,0 0 0 0 0,0-1 0 0 0,6 0-15 0 0,5-1-89 0 0,-4 1 171 0 0,-8 0-93 0 0,0 1 1 0 0,0 0 0 0 0,-1-1 0 0 0,2 1-1 0 0,2 1 11 0 0,29 2 151 0 0,-24-2-186 0 0,5 0-16 0 0,0-1 0 0 0,10 0 51 0 0,-25 0-2 0 0,1 0 0 0 0,0 0 0 0 0,0 1 0 0 0,0-1 0 0 0,-1 1 0 0 0,1 0 0 0 0,0 0 0 0 0,-1 0 0 0 0,1 0 0 0 0,1 1 2 0 0,-1-1-5 0 0,0 1-1 0 0,-1-1 0 0 0,2 0 1 0 0,-1-1-1 0 0,1 1 0 0 0,1 1 6 0 0,-3-2 9 0 0,0 0 0 0 0,-1 0 0 0 0,1 1 0 0 0,-1-1 0 0 0,1 1 0 0 0,-1-1-1 0 0,1 1-8 0 0,9 3 61 0 0,-7-3-62 0 0,5 1-28 0 0,1 0 0 0 0,1 1 29 0 0,-8-2-21 0 0,2-1-1 0 0,-2 1 0 0 0,2-1 0 0 0,-2 0 0 0 0,2 0 0 0 0,-1 0 22 0 0,0 0-45 0 0,0 0-40 0 0,-3 0 93 0 0,1 0 0 0 0,-1 0 0 0 0,0 0-1 0 0,0 0 1 0 0,1 0 0 0 0,-1 1 0 0 0,0-1 0 0 0,1 0-8 0 0,1 1 36 0 0,0 0 1 0 0,0 0 0 0 0,0-1 0 0 0,1 0-37 0 0,9 3 43 0 0,-12-3-60 0 0,1 0-1 0 0,0 1 0 0 0,0-1 0 0 0,-1 0 1 0 0,1 0-1 0 0,0 0 0 0 0,0 0 0 0 0,0-1 0 0 0,1 1 18 0 0,7-1 60 0 0,-8 1-57 0 0,-2 0 0 0 0,2 0 0 0 0,-1 1 0 0 0,0-1 0 0 0,1 0 0 0 0,-2 0 0 0 0,2 1 0 0 0,-2-1 0 0 0,2 1 0 0 0,-1-1 0 0 0,-1 1 0 0 0,2 0 0 0 0,-1 0-1 0 0,-1-1 1 0 0,2 1 0 0 0,-1 1-3 0 0,1-1 6 0 0,-2 0 0 0 0,2 0-1 0 0,-1 1 1 0 0,0 0 0 0 0,0-1 0 0 0,-1 1-1 0 0,2-1 1 0 0,-1 1 0 0 0,-1 0-1 0 0,1 0-5 0 0,-1-1 0 0 0,1 1 0 0 0,0-1 0 0 0,-1 0-1 0 0,0 0 1 0 0,1 0 0 0 0,0 1-1 0 0,-1-2 1 0 0,1 2 0 0 0,1-1 0 0 0,-2 0-1 0 0,1 0 1 0 0,0-1 0 0 0,0 1-1 0 0,1 1 1 0 0,0-1-11 0 0,0 0-1 0 0,-1 0 1 0 0,2 0-1 0 0,0 0 0 0 0,-1 0 1 0 0,0 0-1 0 0,2 0 12 0 0,0 0-9 0 0,-1 0 0 0 0,1 1 0 0 0,0-1-1 0 0,-1 1 1 0 0,1 0 0 0 0,-1 0 0 0 0,1 0 0 0 0,0 1 9 0 0,-1 1-68 0 0,4 2 127 0 0,-7-6-59 0 0,1 0 0 0 0,-1 0 0 0 0,0 1 0 0 0,0-1 0 0 0,1 0 0 0 0,-1 1 0 0 0,1-1 0 0 0,-1 0 0 0 0,1 0 0 0 0,-1 0 0 0 0,0 0 0 0 0,1 1 0 0 0,-1-1 0 0 0,1 0 0 0 0,0 0 0 0 0,-1 0-1 0 0,0 0 1 0 0,1 0 0 0 0,1-1-51 0 0,-1 1-157 0 0,-3-4 175 0 0,-24-23-180 0 0,23 25 204 0 0,2 0 0 0 0,0 0-1 0 0,-1-1 1 0 0,1 1 0 0 0,-1-1 0 0 0,1 1 0 0 0,0-1 0 0 0,0-2 9 0 0,-2-3 107 0 0,0-10-107 0 0,-1-1 18 0 0,3 14 27 0 0,0-1 1 0 0,1 0-1 0 0,-1 0 1 0 0,1 0-1 0 0,0 0-45 0 0,1-3 89 0 0,-2 7-75 0 0,1-1 0 0 0,-1 1 0 0 0,0 0 0 0 0,0-1 0 0 0,1 1 0 0 0,-2 0 0 0 0,1-1 0 0 0,0 1 0 0 0,0 0 0 0 0,-1 0 0 0 0,1 0-1 0 0,-1 0 1 0 0,-1-2-14 0 0,2 3-3 0 0,-1 0-1 0 0,2 1 0 0 0,-2-1 0 0 0,1 0 0 0 0,0 1 0 0 0,0 0 0 0 0,-1-1 0 0 0,1 0 4 0 0,-1 0 6 0 0,1 1 0 0 0,-1 0 0 0 0,1-1 0 0 0,-1 0 0 0 0,1 0-1 0 0,-1-1-5 0 0,1 2-4 0 0,0 0 0 0 0,0-1 0 0 0,0 1 0 0 0,0-1 0 0 0,1 1 0 0 0,-2-1-1 0 0,2 1 1 0 0,-1 0 0 0 0,-1 0 0 0 0,2 0 0 0 0,-1 0 0 0 0,-1 0 0 0 0,2 0-1 0 0,-2 0 5 0 0,1 0 10 0 0,0 0 0 0 0,0 0 0 0 0,0-1 0 0 0,-1 1 0 0 0,2 0-1 0 0,-1 0 1 0 0,0-1 0 0 0,0 1 0 0 0,0-1 0 0 0,0 1 0 0 0,0 0-1 0 0,0-1-9 0 0,-2 0-10 0 0,0-1-1 0 0,1 1 1 0 0,-1-1-1 0 0,0 1 0 0 0,-1 0 1 0 0,1 0-1 0 0,0 0 1 0 0,0 0-1 0 0,0 0 0 0 0,-1 1 1 0 0,1 0-1 0 0,-1 0 11 0 0,-1 0-8 0 0,0 0-1 0 0,0 0 1 0 0,0 1-1 0 0,0 0 1 0 0,1 0-1 0 0,-1 0 1 0 0,-4 2 8 0 0,7-2-30 0 0,-1-1 0 0 0,0 2 1 0 0,0-1-1 0 0,-3-1 30 0 0,6 0-4 0 0,0 0-1 0 0,0 0 0 0 0,0 0 1 0 0,0 0-1 0 0,0 0 1 0 0,0 0-1 0 0,0 0 1 0 0,0 0-1 0 0,0 0 1 0 0,0 0-1 0 0,0 0 1 0 0,0 0-1 0 0,0 0 1 0 0,-1 0-1 0 0,1 0 1 0 0,0-1-1 0 0,0 1 1 0 0,0 0-1 0 0,0 0 1 0 0,0 0-1 0 0,0 0 0 0 0,0 0 1 0 0,0 0-1 0 0,0-1 1 0 0,0 1-1 0 0,0 0 1 0 0,0 0-1 0 0,0 0 1 0 0,0 0-1 0 0,0 0 1 0 0,0-1-1 0 0,0 1 1 0 0,0 0-1 0 0,0 0 1 0 0,0 0-1 0 0,0 0 1 0 0,0 0-1 0 0,0 0 0 0 0,0 0 1 0 0,0 0-1 0 0,0 0 1 0 0,0 0-1 0 0,0 0 1 0 0,0 0-1 0 0,0 0 5 0 0,3-8-95 0 0,-2 4 211 0 0,-1 4-116 0 0,0-1 0 0 0,1 1 1 0 0,-1 0-1 0 0,0 0 0 0 0,-1 0 0 0 0,1-1 0 0 0,0 1 0 0 0,0 0 0 0 0,0-1 0 0 0,0 1 0 0 0,0 0 0 0 0,0-1 0 0 0,0 1 0 0 0,0 0 0 0 0,0 0 1 0 0,0 0-1 0 0,0 0 0 0 0,0-1 0 0 0,-1 1 0 0 0,1 0 0 0 0,0-1 0 0 0,0 1 0 0 0,-1 0 0 0 0,1 0 0 0 0,-9-5-42 0 0,8 4 59 0 0,0 1-1 0 0,-1 0 1 0 0,1-1-1 0 0,-1 1 1 0 0,0 0 0 0 0,1-1-1 0 0,-1 1 1 0 0,1 0-1 0 0,-2 0 1 0 0,1 0-17 0 0,2 0-3 0 0,0 1 0 0 0,0-1 0 0 0,0 0 0 0 0,0 0 0 0 0,0 0 0 0 0,0 0 0 0 0,0 0 0 0 0,-1 0 0 0 0,1 0 0 0 0,0 0 0 0 0,0 0 0 0 0,-1 0 0 0 0,1 0 0 0 0,0 0 0 0 0,0 0 0 0 0,0-1 0 0 0,-1 1 0 0 0,1 0 0 0 0,0 0 0 0 0,0 0 0 0 0,0 0 0 0 0,0 0 0 0 0,0 0 0 0 0,0 0 0 0 0,0 0 0 0 0,0 0 0 0 0,-1 0 0 0 0,1 0 0 0 0,0 0 3 0 0,-1-6-48 0 0,-1 1 55 0 0,1 1-58 0 0,0 2 16 0 0,1 2 73 0 0,-1 0-4 0 0,3 0 45 0 0,-5-3 177 0 0,7-1-414 0 0,-2 1 96 0 0,-2-1 13 0 0,0 4 48 0 0,0 0-1 0 0,0-1 1 0 0,0 1 0 0 0,0 0-1 0 0,0 0 1 0 0,0 0 0 0 0,0 0-1 0 0,0 0 1 0 0,0-1 0 0 0,0 1-1 0 0,0 0 1 0 0,0 0 0 0 0,0-1-1 0 0,0 1 1 0 0,0 0-1 0 0,1 0 1 0 0,-1-1 0 0 0,0 1-1 0 0,0 0 1 0 0,0 0 0 0 0,0 0-1 0 0,1 0 1 0 0,-1 0 0 0 0,0 0-1 0 0,0 0 2 0 0,0-1 5 0 0,0 1-1 0 0,0 0 1 0 0,1 0-1 0 0,-1-1 1 0 0,1 1-1 0 0,-1 0 1 0 0,0 0-1 0 0,1 0 1 0 0,-1-1-1 0 0,0 1 1 0 0,0-1-1 0 0,0 1 1 0 0,0-1-1 0 0,0 1 1 0 0,0 0-1 0 0,0 0 1 0 0,1-1-1 0 0,-1 1 1 0 0,0-1-5 0 0,0 1 0 0 0,0 0 0 0 0,0 0 0 0 0,0-1 0 0 0,0 1 0 0 0,0 0 0 0 0,0 0 0 0 0,0 0 0 0 0,0 0 0 0 0,0 0 0 0 0,0 0 0 0 0,0 0 0 0 0,0 0 0 0 0,1-1 0 0 0,-1 1 0 0 0,0 0 0 0 0,0 0 0 0 0,0 0 0 0 0,0-1 0 0 0,0 1 0 0 0,0 0 0 0 0,0 0 0 0 0,0 0 0 0 0,0 0 0 0 0,0 0 0 0 0,0 0 0 0 0,1 0 0 0 0,-1 0 0 0 0,0 0 0 0 0,0 0 0 0 0,1 0 0 0 0,-1 0-13 0 0,1-1 1 0 0,-1 1-1 0 0,0 0 1 0 0,0-1-1 0 0,0 1 0 0 0,1-1 1 0 0,-1 1-1 0 0,0 0 1 0 0,1 0-1 0 0,-1-1 1 0 0,0 1-1 0 0,1-1 1 0 0,-1 1-1 0 0,0 0 0 0 0,0-1 1 0 0,0 1-1 0 0,0-1 1 0 0,0 0-1 0 0,0 1 1 0 0,0 0-1 0 0,0 0 1 0 0,0-1 12 0 0,0 0 170 0 0,-1 0 48 0 0,1 1-220 0 0,0 0 0 0 0,0 0 0 0 0,0 0 1 0 0,0 0-1 0 0,0 0 0 0 0,0 0 0 0 0,0 0 0 0 0,0 0 0 0 0,0 0 0 0 0,0 0 1 0 0,0 0-1 0 0,0 0 0 0 0,0 0 0 0 0,0 0 0 0 0,0 0 0 0 0,0 0 0 0 0,0 0 0 0 0,0 0 1 0 0,0 0-1 0 0,0 0 0 0 0,0 0 0 0 0,0 0 0 0 0,0 0 0 0 0,0 0 0 0 0,0 0 0 0 0,0 0 1 0 0,0 0-1 0 0,0 0 0 0 0,0 0 0 0 0,0 0 0 0 0,0 0 0 0 0,0 0 0 0 0,0 0 1 0 0,0 0-1 0 0,0 0 0 0 0,0 0 0 0 0,0 0 0 0 0,0 0 0 0 0,0 0 0 0 0,0 0 0 0 0,-1 0 1 0 0,1 0-1 0 0,0 0 0 0 0,0 0 0 0 0,0 0 0 0 0,0 0 0 0 0,0 0 0 0 0,0 0 2 0 0,0 0 2 0 0,0 0 0 0 0,0 0-1 0 0,0 0 1 0 0,0 0 0 0 0,0 0-1 0 0,0 0 1 0 0,-1 0-1 0 0,1 0 1 0 0,0 0 0 0 0,0 0-1 0 0,0 0 1 0 0,0 0 0 0 0,0 0-1 0 0,0 0 1 0 0,0 0 0 0 0,0 0-1 0 0,0 0 1 0 0,0 0-1 0 0,0 0 1 0 0,0 0 0 0 0,0 0-1 0 0,0 0 1 0 0,-1 0 0 0 0,1 0-1 0 0,0 0 1 0 0,0 0 0 0 0,0 0-1 0 0,0 0 1 0 0,0 0-1 0 0,0 0 1 0 0,0 0 0 0 0,-1 0-1 0 0,1 0 1 0 0,0 0 0 0 0,0 0-1 0 0,0 0 1 0 0,0 0-1 0 0,0 0 1 0 0,0 0 0 0 0,0 0-2 0 0,-1 0-8 0 0,1 0 7 0 0,0-1 0 0 0,0 1 0 0 0,0 0 1 0 0,0 0-1 0 0,0 0 0 0 0,0 0 0 0 0,0 0 0 0 0,0 0 0 0 0,0 0 1 0 0,0 0-1 0 0,0 0 0 0 0,0 0 0 0 0,0 0 0 0 0,0 0 1 0 0,0 0-1 0 0,0 0 0 0 0,0 0 0 0 0,0 0 0 0 0,0 0 1 0 0,0 0-1 0 0,0 0 0 0 0,0 0 0 0 0,0 0 0 0 0,0 0 1 0 0,-1 0-1 0 0,1 0 0 0 0,0 0 0 0 0,0 0 0 0 0,0 0 1 0 0,0 0-1 0 0,0 0 0 0 0,0 0 0 0 0,0 0 0 0 0,0 0 1 0 0,0 0-1 0 0,0 0 0 0 0,0 0 0 0 0,0 0 0 0 0,0 0 1 0 0,0 1-1 0 0,0-1 0 0 0,0 0 0 0 0,-1 0 0 0 0,1 0 1 0 0,0 0-1 0 0,0 0 0 0 0,0 0 0 0 0,0 0 0 0 0,0 0 0 0 0,0 0 1 0 0,0 0-1 0 0,0 0 0 0 0,0 0 0 0 0,0 0 0 0 0,0 0 1 0 0,0 0-1 0 0,0 0 0 0 0,0 0 1 0 0,0-1-2 0 0,0 0 2 0 0,0 1-1 0 0,0-1 0 0 0,0 0 0 0 0,0 0 0 0 0,0 0 0 0 0,0 0 0 0 0,0 0 0 0 0,0 1 0 0 0,0-1 1 0 0,0 1-5 0 0,-1-1 0 0 0,1 1 0 0 0,0 0 0 0 0,0 0-1 0 0,-1 0 1 0 0,1 0 0 0 0,0 0 0 0 0,0 0 0 0 0,-1-1 0 0 0,1 1-1 0 0,0 0 1 0 0,0 0 0 0 0,0 0 0 0 0,0 0 0 0 0,-1-1 0 0 0,1 1-1 0 0,0 0 1 0 0,-1 0 0 0 0,1 0 0 0 0,0 0 0 0 0,0 0 0 0 0,0 0-1 0 0,0 0 1 0 0,-1 0 0 0 0,1 0 0 0 0,-1 0 0 0 0,1 0 0 0 0,0 0-1 0 0,-1 0 1 0 0,1 0 0 0 0,0 1 0 0 0,0-1 0 0 0,0 0 0 0 0,0 0-1 0 0,-1 0 6 0 0,1 1 9 0 0,-1-1 0 0 0,0 0-1 0 0,1 0 1 0 0,-1 1 0 0 0,1 0 0 0 0,-1-1-1 0 0,1 0 1 0 0,0 1 0 0 0,-1-1-1 0 0,0 1 1 0 0,1 0 0 0 0,-1-1 0 0 0,1 0-1 0 0,0 1 1 0 0,0 0-9 0 0,-2 2-59 0 0,-1-1 170 0 0,1-1-274 0 0,2-1 153 0 0,-1 0 0 0 0,1-1 0 0 0,0 1 0 0 0,0 0 0 0 0,0 0 0 0 0,-1 0 0 0 0,1 1 0 0 0,-1-1 0 0 0,1 0-1 0 0,-1 0 1 0 0,1 0 0 0 0,0 0 0 0 0,0 0 0 0 0,-1 0 0 0 0,1 0 0 0 0,-1 0 0 0 0,1 0 0 0 0,0 1 0 0 0,0-1 0 0 0,0 0 0 0 0,-1 0 0 0 0,1 1 10 0 0,-1 0-55 0 0,2-1-18 0 0,-1 0 77 0 0,0 0-1 0 0,1-1 1 0 0,-1 1 0 0 0,0 0-1 0 0,0 0 1 0 0,0 0-1 0 0,0-1 1 0 0,0 1 0 0 0,0 0-1 0 0,1 0 1 0 0,-1 0 0 0 0,0 0-1 0 0,1 0 1 0 0,-1 0 0 0 0,0 0-1 0 0,0 0 1 0 0,0 0-1 0 0,0 0 1 0 0,1 0 0 0 0,-1 0-1 0 0,0 0 1 0 0,1 0-4 0 0,-1 0 0 0 0,0 0 0 0 0,0 0 0 0 0,0 0 0 0 0,0 0 0 0 0,0 0 0 0 0,0 0 0 0 0,0 0 0 0 0,1 0 0 0 0,-1 0 0 0 0,0 0 0 0 0,0 0 0 0 0,0 0 0 0 0,0 0 0 0 0,0 0 0 0 0,0 0 0 0 0,0 0 1 0 0,0 0-1 0 0,0 0 0 0 0,0 0 0 0 0,0 0 0 0 0,0 0 0 0 0,0 0 0 0 0,0-1 0 0 0,0 1 0 0 0,0 0 0 0 0,0 0 0 0 0,0 0 0 0 0,0 0 0 0 0,0 0 0 0 0,0 0 0 0 0,0 0 0 0 0,1 0 0 0 0,-1 0 0 0 0,0 0 0 0 0,0 0 0 0 0,0 0 0 0 0,0 0 0 0 0,0 0 0 0 0,0 0 0 0 0,0 0 0 0 0,0 0 0 0 0,0 0 0 0 0,0 0 0 0 0,0 0 0 0 0,0 0 0 0 0,0 0 1 0 0,0-1-1 0 0,0 1 0 0 0,0 0 0 0 0,0 0 0 0 0,0 0-1 0 0,0 0 0 0 0,0 0 1 0 0,0 0-1 0 0,0 0 0 0 0,0 0 0 0 0,0 0 1 0 0,0 0-1 0 0,0-1 0 0 0,0 1 1 0 0,0 0-1 0 0,0 0 0 0 0,0 0 1 0 0,0 0-1 0 0,0 0 0 0 0,0 0 0 0 0,0 0 1 0 0,0 0-1 0 0,0 0 0 0 0,0 0 1 0 0,0 0-1 0 0,0 0 0 0 0,0 0 1 0 0,0-1-1 0 0,0 1 0 0 0,0 0 1 0 0,0 0-1 0 0,-1 0 0 0 0,1 0 0 0 0,0 0 1 0 0,0 0-1 0 0,0 0 0 0 0,0 0 1 0 0,0 0-1 0 0,0 0 0 0 0,0 0 1 0 0,0 0-1 0 0,0 0 0 0 0,0 0 1 0 0,0 0-1 0 0,0 0 0 0 0,0 0 0 0 0,0 0 1 0 0,0 0-1 0 0,0 0 0 0 0,0 0 1 0 0,0 0-1 0 0,0 0 0 0 0,0 0 1 0 0,0 0-1 0 0,0 0 0 0 0,0 0 0 0 0,0 0 1 0 0,0 0-1 0 0,0 0 0 0 0,0 0 1 0 0,0 0-1 0 0,0 0 0 0 0,-1 0 1 0 0,-1 1-42 0 0,2-1 40 0 0,0 0 0 0 0,0 0-1 0 0,0 0 1 0 0,0 0 0 0 0,0 0 0 0 0,0 0-1 0 0,0 0 1 0 0,-1 0 0 0 0,1 0-1 0 0,0 0 1 0 0,0 0 0 0 0,0 1-1 0 0,0-1 1 0 0,0 0 0 0 0,-1 0-1 0 0,1 0 1 0 0,0 0 0 0 0,0 0 0 0 0,0 0-1 0 0,0 0 1 0 0,0 1 0 0 0,0-1-1 0 0,0 0 1 0 0,0 0 0 0 0,0 0-1 0 0,0 0 1 0 0,0 0 0 0 0,0 0-1 0 0,0 0 1 0 0,0 0 0 0 0,0 0 0 0 0,0 0-1 0 0,0 1 1 0 0,0-1 0 0 0,0 0 2 0 0,0 0 2 0 0,0 0 0 0 0,0 0 0 0 0,0 0 1 0 0,0 0-1 0 0,0 0 0 0 0,-1 1 0 0 0,1-1 1 0 0,0 0-1 0 0,0 0 0 0 0,0 0 0 0 0,0 0 1 0 0,0 0-1 0 0,0 0 0 0 0,0 0 1 0 0,0 1-1 0 0,0-1 0 0 0,0 0 0 0 0,0 0 1 0 0,0 0-1 0 0,0 0 0 0 0,0 0 0 0 0,0 0 1 0 0,0 0-1 0 0,0 0 0 0 0,0 0 0 0 0,0 0 1 0 0,0 0-1 0 0,1 0 0 0 0,-1 0 0 0 0,0 0 1 0 0,0 0-1 0 0,0 0 0 0 0,0 0 0 0 0,0 0 1 0 0,0 1-1 0 0,0-1 0 0 0,0 0 1 0 0,0 0-1 0 0,0 0 0 0 0,0 0 0 0 0,0 0 1 0 0,0 0-1 0 0,0 0 0 0 0,0 0 0 0 0,0 0 1 0 0,0 0-1 0 0,0 0 0 0 0,0 0 0 0 0,0 0 1 0 0,0 0-1 0 0,1 0 0 0 0,-1 0 0 0 0,0 0 1 0 0,0 0-1 0 0,0 0 0 0 0,0 0 0 0 0,0 0-2 0 0,7-2 106 0 0,1-2-258 0 0,-8 4 152 0 0,0 0 1 0 0,0 0-1 0 0,0 0 0 0 0,0 0 0 0 0,1 0 0 0 0,-1 0 0 0 0,1 0 1 0 0,-1-1-1 0 0,0 1 0 0 0,0 0 0 0 0,0 0 0 0 0,0 0 0 0 0,0 0 1 0 0,1 0-1 0 0,-1 0 0 0 0,0 0 0 0 0,0-1 0 0 0,1 1 0 0 0,-1 0 0 0 0,0-1 1 0 0,0 1-1 0 0,1 0 0 0 0,-1 0 1 0 0,0 0 0 0 0,0 0 0 0 0,0 0-1 0 0,0-1 1 0 0,0 1 0 0 0,0 0-1 0 0,0 0 1 0 0,0 0 0 0 0,0-1 0 0 0,1 1-1 0 0,-1 0 1 0 0,0 0 0 0 0,0 0 0 0 0,1 0-1 0 0,-1-1 1 0 0,0 1 0 0 0,0 0-1 0 0,1 0 1 0 0,-1 0 0 0 0,0 0 0 0 0,0 0-1 0 0,0 0 1 0 0,0 0 0 0 0,0 0 0 0 0,1 0-1 0 0,-1 0 1 0 0,0 0 0 0 0,0 0-1 0 0,1 0 1 0 0,-1 0 0 0 0,0 0-1 0 0,8-8-20 0 0,1-4 78 0 0,-4 5-16 0 0,0 3-44 0 0,-5 4 0 0 0,0-1 0 0 0,1 1 0 0 0,0 0 0 0 0,-1 0 0 0 0,0-1 0 0 0,1 1 0 0 0,0-1 1 0 0,-1 1-1 0 0,1 0 0 0 0,-1-2 2 0 0,3-2 96 0 0,0-1-95 0 0,0 1 0 0 0,-1-1 0 0 0,1 1 0 0 0,-1-1 0 0 0,0-1 0 0 0,1-2-1 0 0,0 2-9 0 0,-3 5 15 0 0,0 0 0 0 0,1 0-1 0 0,-1 0 1 0 0,1 1 0 0 0,-1-1-1 0 0,0-1 1 0 0,0 2 0 0 0,0-1-1 0 0,0 0 1 0 0,0 0 0 0 0,0 0-1 0 0,0 0 1 0 0,0 0 0 0 0,0 0-1 0 0,0 0-5 0 0,0-3 72 0 0,-1 3-75 0 0,1 0-1 0 0,-1 0 1 0 0,1 0-1 0 0,0 0 1 0 0,-1 0-1 0 0,0 1 1 0 0,0-1-1 0 0,1 0 1 0 0,-1 0-1 0 0,0 1 1 0 0,0-2 3 0 0,0 1-104 0 0,0 1 81 0 0,1 0 25 0 0,0 0 0 0 0,0 0 0 0 0,0 0 0 0 0,0 0 0 0 0,0 0 0 0 0,0 0 0 0 0,0 0 0 0 0,0 0 0 0 0,0 0 0 0 0,0 0-1 0 0,0-1 1 0 0,0 1 0 0 0,0 0 0 0 0,0 0 0 0 0,-1 0 0 0 0,1 0 0 0 0,0 0 0 0 0,0 0 0 0 0,0 0 0 0 0,0 0 0 0 0,0 0 0 0 0,0 0 0 0 0,0 0 0 0 0,0-1 0 0 0,0 1 0 0 0,0 0 0 0 0,0 0 0 0 0,0 0 0 0 0,0 0 0 0 0,0 0 0 0 0,0 0 0 0 0,0 0 0 0 0,0 0 0 0 0,0 0 0 0 0,0 0 0 0 0,0 0 0 0 0,0 0 0 0 0,0 0 0 0 0,0 0 0 0 0,0 0 0 0 0,0 0 0 0 0,0 0-2 0 0,1-5 118 0 0,2-8-46 0 0,-4 12-176 0 0,1 1 105 0 0,0 0 0 0 0,0 0 0 0 0,0 0 0 0 0,0 0 1 0 0,0-1-1 0 0,0 1 0 0 0,0 0 0 0 0,0 0 0 0 0,0-1 0 0 0,0 1 0 0 0,0 0 1 0 0,0 0-1 0 0,0 0 0 0 0,0 0 0 0 0,0 0 0 0 0,-1 0 0 0 0,1 0 0 0 0,0 0 0 0 0,0 0 1 0 0,0-1-1 0 0,-1 1 0 0 0,1 0 0 0 0,0 0 0 0 0,0 0 0 0 0,0 0-1 0 0,0 0 0 0 0,0 0 0 0 0,0 0-1 0 0,0 0 1 0 0,0 0 0 0 0,-1 0-1 0 0,1 0 1 0 0,0 0 0 0 0,0 0-1 0 0,0 0 1 0 0,0 0 0 0 0,0 0-1 0 0,-1 0 1 0 0,1 0 0 0 0,0 0-1 0 0,0 0 1 0 0,0 0 0 0 0,0 0-1 0 0,-1 0 1 0 0,1 0 0 0 0,0 0-1 0 0,0 0 1 0 0,0 0 0 0 0,0 0-1 0 0,0 0 1 0 0,0 0 0 0 0,0-1-1 0 0,0 1 1 0 0,0 0 0 0 0,0 0 0 0 0,0 0-1 0 0,0 0 1 0 0,0 0 0 0 0,0 0-1 0 0,0-1 1 0 0,0 1 0 0 0,-1 0-1 0 0,1 0 1 0 0,0 0 0 0 0,0 0-1 0 0,0 0 1 0 0,0 0 0 0 0,0 0-1 0 0,0 0 1 0 0,0 0 0 0 0,0 0 0 0 0,-1-2 105 0 0,0-1-60 0 0,1 1-165 0 0,0 1 122 0 0,0 1 0 0 0,1-1 0 0 0,-1 0 0 0 0,1 0 0 0 0,-1 1-1 0 0,0-1 1 0 0,0 0 0 0 0,1 1 0 0 0,-1 0 0 0 0,0-1 0 0 0,0 0-1 0 0,0 0 1 0 0,0 1 0 0 0,0-1 0 0 0,0 0-2 0 0,0-1 70 0 0,0 1-68 0 0,0 1 1 0 0,0 0-1 0 0,0 0 1 0 0,0 0-1 0 0,0 0 1 0 0,0 0 0 0 0,0 0-1 0 0,0 0 1 0 0,0 0-1 0 0,0 0 1 0 0,0-1-1 0 0,0 1 1 0 0,0 0-1 0 0,0 0 1 0 0,0 0 0 0 0,0 0-1 0 0,0-1 1 0 0,0 1-1 0 0,0 0 1 0 0,-1 0-1 0 0,1 0 1 0 0,0 0-1 0 0,0-1 1 0 0,0 1 0 0 0,0 0-1 0 0,0 0 1 0 0,0 0-1 0 0,0 0 1 0 0,-1 0-1 0 0,1 0 1 0 0,0 0-1 0 0,0 0 1 0 0,0 0 0 0 0,0 0-1 0 0,-1 0 1 0 0,1 0-1 0 0,0 0 1 0 0,0 0-1 0 0,0 0 1 0 0,0 0-1 0 0,0 0 1 0 0,0 0 0 0 0,0 0-1 0 0,0 0 1 0 0,0 0-1 0 0,-1 0 1 0 0,1 0-3 0 0,-4-6-54 0 0,2 2 81 0 0,1 1-126 0 0,1 5 14 0 0,0-3 82 0 0,0-4 45 0 0,0 4 28 0 0,0 1 45 0 0,-2 2-249 0 0,2-2 138 0 0,-1 0-1 0 0,1 0 1 0 0,0 0-1 0 0,-1 0 1 0 0,1 0-1 0 0,0 0 0 0 0,0 1 1 0 0,-1-1-1 0 0,1 0 1 0 0,0 0-1 0 0,0 1 1 0 0,0-1-1 0 0,0 0 1 0 0,0 0-1 0 0,0 1 0 0 0,-1-1 1 0 0,1 0-1 0 0,0 0 1 0 0,0 0-1 0 0,0 0 1 0 0,0 1-4 0 0,0-1-42 0 0,1-7 129 0 0,-1 7-183 0 0,0 0 96 0 0,0 0-1 0 0,1 0 0 0 0,-1 0 0 0 0,0 0 1 0 0,0 0-1 0 0,0-1 0 0 0,0 1 1 0 0,0 0-1 0 0,0 0 0 0 0,0 0 0 0 0,0 0 1 0 0,0 0-1 0 0,0 0 0 0 0,0 0 1 0 0,0 0-1 0 0,0 0 0 0 0,0 0 1 0 0,0 0-1 0 0,0 0 0 0 0,0 0 0 0 0,0 0 1 0 0,0 0-1 0 0,1 0 0 0 0,-1 0 1 0 0,0-1-1 0 0,0 1 0 0 0,0 0 0 0 0,0 0 1 0 0,0 0-1 0 0,0 0 0 0 0,0 0 1 0 0,0 0-1 0 0,0 0 0 0 0,0 0 0 0 0,0 0 1 0 0,0 0-1 0 0,0 0 0 0 0,0 0 1 0 0,0 0-1 0 0,-1 0 0 0 0,1 0 0 0 0,0 0 1 0 0,0 0-1 0 0,0 0 0 0 0,0 0 1 0 0,0 0-1 0 0,0 0 0 0 0,0 0 0 0 0,0 0 1 0 0,0 0-1 0 0,0 0 0 0 0,0 0 1 0 0,0 0-1 0 0,0 0 0 0 0,0 0 0 0 0,0 0 1 0 0,0 0-1 0 0,0 0 0 0 0,0 0 1 0 0,0 0-1 0 0,-1 0 0 0 0,1 0 0 0 0,0 0 1 0 0,0-1 0 0 0,0 2-22 0 0,1-1 24 0 0,-1 0 0 0 0,0 0 0 0 0,0 0 0 0 0,0 0 0 0 0,0 0 0 0 0,1 0 0 0 0,-1 0 0 0 0,0 0 0 0 0,0 0 0 0 0,0 0 0 0 0,0 0 0 0 0,1 0 0 0 0,-1 0 0 0 0,0 0 0 0 0,0 0 0 0 0,0 0 0 0 0,0 0 0 0 0,0 0 0 0 0,0 0 0 0 0,0 0 0 0 0,0 0 0 0 0,0 0-1 0 0,0 0 1 0 0,0 0 0 0 0,1 0 0 0 0,-1 0 0 0 0,0 0 0 0 0,0 0 0 0 0,0 0 0 0 0,0-1 0 0 0,0 1 0 0 0,1 0 0 0 0,-1 0 0 0 0,0 0 0 0 0,0 0 0 0 0,0 0 0 0 0,0 0 0 0 0,0-1 0 0 0,0 1 0 0 0,0 0 0 0 0,0 0 0 0 0,0 0 0 0 0,0 0 0 0 0,0 0 0 0 0,0 0 0 0 0,0 0 0 0 0,0 0 0 0 0,0 0 0 0 0,0 0 0 0 0,0-1 0 0 0,0 1 0 0 0,0 0 0 0 0,0 0 0 0 0,0 0 0 0 0,0 0 0 0 0,0-1 0 0 0,0 1 0 0 0,0 0 0 0 0,0 0 0 0 0,0 0-2 0 0,0-1 43 0 0,0 1-41 0 0,0 0 1 0 0,0 0-1 0 0,0 0 1 0 0,0 0-1 0 0,0 0 1 0 0,0 0 0 0 0,0 1-1 0 0,0-1 1 0 0,0 0-1 0 0,0 0 1 0 0,0 0-1 0 0,0 0 1 0 0,0 1-1 0 0,-1-1 1 0 0,1 0 0 0 0,0 0-1 0 0,0 0 1 0 0,0 0-1 0 0,0 0 1 0 0,-1 0-1 0 0,1 1 1 0 0,0-1-1 0 0,0 0-2 0 0,-3 3 22 0 0,8-9 34 0 0,-5 3-132 0 0,0 6-123 0 0,0-3 201 0 0,0 0 1 0 0,0 0-1 0 0,0 0 1 0 0,0 0-1 0 0,0 0 0 0 0,0 0 1 0 0,0 0-1 0 0,0 0 1 0 0,0 0-1 0 0,0 0 0 0 0,0 0 1 0 0,0 0-1 0 0,0 0 1 0 0,0 0-1 0 0,0 1 0 0 0,0-1 1 0 0,0 0-1 0 0,0 0 1 0 0,0 0-1 0 0,1 0 0 0 0,-1 0 1 0 0,0 0-1 0 0,0 0 1 0 0,0 0-1 0 0,0 0 0 0 0,0 0 1 0 0,0 0-1 0 0,0 0 1 0 0,0 0-1 0 0,0 0 0 0 0,0 0 1 0 0,0 0-1 0 0,0 0 1 0 0,0 0-1 0 0,1 0 0 0 0,-1 0 1 0 0,0 0-1 0 0,0 0 0 0 0,0 0 1 0 0,0 0-1 0 0,0 0 1 0 0,0 0-3 0 0,4-4 15 0 0,-3 4-15 0 0,-1 0 0 0 0,0 0 0 0 0,0 0 0 0 0,1 0-1 0 0,-1 0 1 0 0,0 0 0 0 0,0 0 0 0 0,0 0 0 0 0,0 0 0 0 0,0 0 0 0 0,1 0-1 0 0,-1 0 1 0 0,0 0 0 0 0,0 0 0 0 0,1 0 0 0 0,-1 0 0 0 0,0 0 0 0 0,0 0-1 0 0,1 0 1 0 0,-1 0 0 0 0,0 0 0 0 0,0 0 0 0 0,0 0 0 0 0,0 0 0 0 0,0 0 0 0 0,0 0-1 0 0,1 0 1 0 0,-1 0 0 0 0,0 1 0 0 0,0-1 0 0 0,0 0 0 0 0,1 0 0 0 0,0 1 117 0 0,-1 0-118 0 0,1-1-1 0 0,0 0 0 0 0,-1 0 1 0 0,1 0-1 0 0,0 0 0 0 0,0 0 1 0 0,-1 0-1 0 0,1 0 0 0 0,0 0 1 0 0,0 0-1 0 0,-1 0 0 0 0,0 0 1 0 0,1 0-1 0 0,0 0 0 0 0,-1 0 1 0 0,1-1-1 0 0,1 1 2 0 0,6-2 98 0 0,-4 2-130 0 0,-4 0 35 0 0,1 0-1 0 0,-1 0 1 0 0,0 0 0 0 0,1 0-1 0 0,-1 0 1 0 0,1 0-1 0 0,-1 0 1 0 0,1 1-1 0 0,-1-1 1 0 0,0 0-1 0 0,1 0 1 0 0,-1 0-1 0 0,1 1 1 0 0,-1-1-1 0 0,0 0-2 0 0,2 1-57 0 0,-2-1 58 0 0,1 0 1 0 0,-1 0-1 0 0,0 0 0 0 0,0 0 1 0 0,0 1-1 0 0,1-1 0 0 0,-1 0 1 0 0,1 0-1 0 0,-1 1 0 0 0,0-1 1 0 0,1 0-1 0 0,-1 1 0 0 0,0-1 1 0 0,0 0-1 0 0,0 0 0 0 0,0 0 1 0 0,0 1-1 0 0,0-1 0 0 0,0 1 1 0 0,1-1-2 0 0,-1 0 7 0 0,0 0-1 0 0,1 1 1 0 0,-1-1 0 0 0,0 0 0 0 0,0 1 0 0 0,0-1-1 0 0,0 1 1 0 0,1-1 0 0 0,-1 0 0 0 0,1 0 0 0 0,-1 0-1 0 0,1 0 1 0 0,-1 0 0 0 0,0 1 0 0 0,0-1 0 0 0,1 0 0 0 0,-1 0-1 0 0,1 0-6 0 0,8 2 116 0 0,-3 0-196 0 0,-6-2 86 0 0,0 0-1 0 0,1 0 0 0 0,-1 0 0 0 0,0 0-1 0 0,1 0 1 0 0,-1 0 0 0 0,1 0-1 0 0,-1 0 1 0 0,1 0 0 0 0,-1 0 0 0 0,0 1-1 0 0,0-1 1 0 0,1 0 0 0 0,-1 1 0 0 0,1-1-1 0 0,-1 1 1 0 0,1-1 0 0 0,-1 0-1 0 0,0 0 1 0 0,0 0 0 0 0,0 1 0 0 0,0-1-1 0 0,1 1 1 0 0,-1-1 0 0 0,0 0 0 0 0,0 1-6 0 0,1-1 0 0 0,-1 0 0 0 0,0 1 0 0 0,0-1 0 0 0,0 0-1 0 0,0 0 1 0 0,0 0 0 0 0,1 1 0 0 0,-1-1-1 0 0,0 0 1 0 0,1 0 0 0 0,-1 0 0 0 0,1 0 0 0 0,-1 0-1 0 0,0 0 1 0 0,0 0 0 0 0,0 0 0 0 0,1 0-1 0 0,-1 0 1 0 0,0 0 0 0 0,1 0 0 0 0,-1 0 0 0 0,0 0-1 0 0,1 0 1 0 0,-1 0 1 0 0,11 0-37 0 0,-7 0-3 0 0,-1-3 314 0 0,-1 1-196 0 0,-1 4-198 0 0,-1-2 107 0 0,0 0 1 0 0,0 0 0 0 0,0 0-1 0 0,1 0 1 0 0,-1 0 0 0 0,0 0-1 0 0,1 0 1 0 0,-1 1-1 0 0,0-1 1 0 0,0 0 0 0 0,1 0-1 0 0,-1 0 1 0 0,1 0-1 0 0,-1 0 1 0 0,1 0 0 0 0,-1 0-1 0 0,0 0 1 0 0,0 0 0 0 0,0 0-1 0 0,1 0 1 0 0,-1 0 12 0 0,2 0 110 0 0,-2 0-122 0 0,0 1-1 0 0,0-1 0 0 0,1 0 0 0 0,-1 1 0 0 0,1-1 1 0 0,-1 0-1 0 0,0 0 0 0 0,0 0 0 0 0,1 0 0 0 0,-1 0 1 0 0,1 0-1 0 0,-1 0 0 0 0,1 0 13 0 0,0 0-175 0 0,-2-4 191 0 0,-2 4 32 0 0,0-1-372 0 0,2 0 325 0 0,0 0 1 0 0,0 1-1 0 0,0-1 1 0 0,0 1 0 0 0,0 0-1 0 0,0 0 1 0 0,1-1-1 0 0,-2 1 1 0 0,1 0 0 0 0,1-1-1 0 0,-2 1-1 0 0,-16-1-180 0 0,14 1 194 0 0,0-1 0 0 0,0 1 0 0 0,0 0-1 0 0,0 0 1 0 0,0 0 0 0 0,-2 1-14 0 0,6-1-3 0 0,0 0 1 0 0,-1 0-1 0 0,0 0 0 0 0,0 0 1 0 0,1 0-1 0 0,0 0 0 0 0,-1 1 1 0 0,0-1-1 0 0,1 0 0 0 0,0 1 1 0 0,-1-1-1 0 0,1 1 0 0 0,-1-1 1 0 0,0 0 2 0 0,1 2-54 0 0,0-2 67 0 0,1-1-1 0 0,0 1 0 0 0,-1 0 0 0 0,1 0 1 0 0,-1 0-1 0 0,0-1 0 0 0,1 1 0 0 0,-1 0 1 0 0,1 0-1 0 0,-1 0 0 0 0,0 0 0 0 0,1 0 1 0 0,0 0-1 0 0,-1 0 0 0 0,1 0 1 0 0,-1 0-1 0 0,0 1 0 0 0,1-1 0 0 0,-1 0 1 0 0,1 0-13 0 0,12 4 69 0 0,-9-4 33 0 0,1 1 0 0 0,-1 0 0 0 0,1 0 0 0 0,-1-1-102 0 0,1 0 101 0 0,1 1 0 0 0,4 1-101 0 0,36 8 133 0 0,-36-8 100 0 0,-7-2-281 0 0,1 1 0 0 0,-1-1-1 0 0,0 1 1 0 0,2 0 48 0 0,-2 0-5 0 0,0 0 1 0 0,0 0-1 0 0,1-1 1 0 0,-1 1-1 0 0,0-1 1 0 0,0 0-1 0 0,1 0 1 0 0,-1 0 4 0 0,12 1-136 0 0,-14-1 129 0 0,4 0 57 0 0,0 1 0 0 0,0-1 0 0 0,-1 0 0 0 0,1 2 0 0 0,0-1 0 0 0,0 1 0 0 0,-1-1 0 0 0,2 1-50 0 0,16 11-38 0 0,-21-13 39 0 0,-1 0 1 0 0,1 0-1 0 0,0 0 1 0 0,-1 1-1 0 0,0-1 1 0 0,0 0-1 0 0,1 1 1 0 0,-1-1-1 0 0,1 1 1 0 0,-1-1-1 0 0,0 0 1 0 0,0 0-1 0 0,0 1 1 0 0,1-1-1 0 0,-1 1 1 0 0,0-1-2 0 0,7 2-63 0 0,-7-1 62 0 0,0 0-1 0 0,1 0 1 0 0,-1-1-1 0 0,1 1 1 0 0,0 0-1 0 0,-1 0 1 0 0,1-1 0 0 0,0 1-1 0 0,-1 0 1 0 0,1-1-1 0 0,0 1 1 0 0,0-1 0 0 0,0 0-1 0 0,0 1 1 0 0,0 0-1 0 0,0-1 1 0 0,0 0 0 0 0,-1 0-1 0 0,2 0 2 0 0,-1 0-8 0 0,1 1 0 0 0,-1-1 0 0 0,0 0 0 0 0,0 1-1 0 0,0-1 1 0 0,1 1 0 0 0,-1-1 0 0 0,0 0 8 0 0,4 3 41 0 0,-4-2 42 0 0,-1-1-83 0 0,0 0 1 0 0,0 1-1 0 0,0-1 1 0 0,0 0-1 0 0,0 0 0 0 0,0 0 1 0 0,0 1-1 0 0,0-1 1 0 0,0 1-1 0 0,0-1 1 0 0,0 0-1 0 0,0 1 0 0 0,0-1 1 0 0,1 0-1 0 0,-1 0 1 0 0,0 0-1 0 0,0 0 1 0 0,1 1-1 0 0,-1-1 0 0 0,0 0 1 0 0,0 1-1 0 0,0-1 0 0 0,3 1-156 0 0,-3-1 159 0 0,0 0 1 0 0,0 0 0 0 0,0 0-1 0 0,1 0 1 0 0,-1 0-1 0 0,0 0 1 0 0,1 0 0 0 0,-1 0-1 0 0,0 0 1 0 0,0 1 0 0 0,1-1-1 0 0,-1 0 1 0 0,0 0 0 0 0,0 1-1 0 0,0-1 1 0 0,0 0 0 0 0,0 0-1 0 0,0 0 1 0 0,1 0-1 0 0,-1 0 1 0 0,0 1 0 0 0,0-1-1 0 0,0 0 1 0 0,0 1 0 0 0,1-1-1 0 0,-1 0 1 0 0,0 1 0 0 0,0-1-4 0 0,1 30-4 0 0,0-18-14 0 0,0-4 93 0 0,-1-1-131 0 0,0-1 1 0 0,-1 0-1 0 0,1 1 56 0 0,0-4-13 0 0,1-3 24 0 0,-1 1 0 0 0,0 1-1 0 0,0-2 1 0 0,0 1 0 0 0,1 0 0 0 0,-1 0 0 0 0,1 0-1 0 0,0 0 1 0 0,-1 0 0 0 0,0 0 0 0 0,1 0 0 0 0,0 0-11 0 0,3 4 54 0 0,-1-1-109 0 0,-3-4 60 0 0,1 0 0 0 0,-1 0-1 0 0,0 0 1 0 0,0 0 0 0 0,0 0 0 0 0,0 0-1 0 0,0 0 1 0 0,0 1 0 0 0,0-1 0 0 0,0 0-1 0 0,0 0 1 0 0,1 1 0 0 0,-1-1 0 0 0,0 0-1 0 0,0 1 1 0 0,0-1 0 0 0,0 0 0 0 0,0 0-1 0 0,0 0 1 0 0,0 0 0 0 0,0 0 0 0 0,0 1-1 0 0,0-1 1 0 0,0 0 0 0 0,0 1 0 0 0,0-1-1 0 0,0 0 1 0 0,0 0 0 0 0,0 0 0 0 0,0 0 0 0 0,0 0-1 0 0,-1 1-4 0 0,1 1 5 0 0,0 1-1 0 0,0-1 1 0 0,0-1-1 0 0,1 1 1 0 0,-1 1-1 0 0,1-1 1 0 0,-1 0-1 0 0,1 0 1 0 0,-1 0-1 0 0,1 0 1 0 0,0 0-5 0 0,2 2-37 0 0,-3-4 33 0 0,0 0-1 0 0,0 0 0 0 0,0 0 0 0 0,0 0 1 0 0,0 0-1 0 0,1 1 0 0 0,-1-1 0 0 0,0 0 0 0 0,0 1 1 0 0,0-1-1 0 0,0 0 0 0 0,1 0 0 0 0,-1 0 1 0 0,0 0-1 0 0,0 1 0 0 0,0-1 0 0 0,0 1 5 0 0,1 2 13 0 0,-1 1 0 0 0,1-1 0 0 0,0 1 0 0 0,1 1-13 0 0,-2-4-4 0 0,1 0 0 0 0,-1 0-1 0 0,0-1 1 0 0,0 1-1 0 0,0 0 1 0 0,0 0 0 0 0,0-1-1 0 0,0 1 1 0 0,0 0 0 0 0,0-1-1 0 0,0 1 1 0 0,-1 0 0 0 0,1 0-1 0 0,0-1 1 0 0,-1 1 0 0 0,1 0 4 0 0,-1-1-1 0 0,1 1 1 0 0,0 0-1 0 0,0 0 1 0 0,0-1 0 0 0,0 0-1 0 0,0 1 1 0 0,0 0 0 0 0,-1 0-1 0 0,1-1 1 0 0,0 1 0 0 0,0 0-1 0 0,1-1 1 0 0,-1 1 0 0 0,0 1 0 0 0,0 0 58 0 0,0-2-62 0 0,1 0 0 0 0,-1 1 0 0 0,0-1 0 0 0,0 0 0 0 0,0 0 0 0 0,0 0 0 0 0,1 1 0 0 0,-1-1 0 0 0,0 0 0 0 0,0 1 0 0 0,0-1 0 0 0,0 0 0 0 0,0 0 0 0 0,0 0 0 0 0,0 1 0 0 0,0-1 0 0 0,0 1 0 0 0,-1-1 0 0 0,1 1 4 0 0,0-1 4 0 0,0 0 1 0 0,0 1-1 0 0,0 0 0 0 0,0 0 0 0 0,1-1 1 0 0,-1 1-1 0 0,0-1 0 0 0,0 1 0 0 0,0-1 1 0 0,1 1-1 0 0,-1 0 0 0 0,0-1 0 0 0,0 1 1 0 0,0-1-1 0 0,1 1 0 0 0,-1-1 0 0 0,1 1 0 0 0,0 0 1 0 0,-1-1-1 0 0,0 0 0 0 0,1 0-4 0 0,3 7-113 0 0,-4-7 113 0 0,1 1 0 0 0,-1 0 0 0 0,1 0 0 0 0,-1-1 0 0 0,1 1 0 0 0,-1-1 0 0 0,0 1 0 0 0,1 0-1 0 0,0-1 1 0 0,-1 0 0 0 0,0 1 0 0 0,1-1 0 0 0,0 1 0 0 0,0-1 0 0 0,0 0 0 0 0,3 4-564 0 0,-4-3 274 0 0,0-1 1 0 0,0 0-1 0 0,0 0 1 0 0,0 0-1 0 0,0 1 1 0 0,0-1-1 0 0,0 0 1 0 0,0 0-1 0 0,0 0 1 0 0,0 0-1 0 0,0 0 1 0 0,0 0-1 0 0,0 1 1 0 0,0-1-1 0 0,0 0 1 0 0,0 0-1 0 0,0 0 1 0 0,0 1-1 0 0,0-1 1 0 0,0 0-1 0 0,0 0 1 0 0,0 0-1 0 0,0 0 1 0 0,0 0-1 0 0,-1 0 1 0 0,1 0-1 0 0,0 0 1 0 0,0 0-1 0 0,0 0 1 0 0,-1 0-1 0 0,1 1 1 0 0,0-1 289 0 0,-8 5-8456 0 0,0-3 5298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04:08.6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7602 0 0,'22'3'2648'0'0,"3"2"-1015"0"0,3 1-185 0 0,0-6-360 0 0,-17-3-312 0 0,0 3-224 0 0,0-3-256 0 0,0 6-192 0 0,0 3-192 0 0,-3-3-112 0 0,0 2-176 0 0,1 1-224 0 0,-7-1-432 0 0,4-5-592 0 0,-1 6-721 0 0,1-4-1144 0 0,16 18-1576 0 0,-22-18 3745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6:54:01.44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1144 715 5529 0 0,'0'-1'400'0'0,"-1"0"0"0"0,1 1 0 0 0,0-1-1 0 0,-1 0 1 0 0,1 0 0 0 0,-1 0 0 0 0,0 1-1 0 0,1-1 1 0 0,-1 0 0 0 0,1 1 0 0 0,-1-1 0 0 0,-1 0-400 0 0,2 1 91 0 0,-1 0 0 0 0,1-1 0 0 0,-1 1 0 0 0,0 0 0 0 0,1 0 0 0 0,-1 0 0 0 0,1 0 0 0 0,-1 0 0 0 0,0 0 0 0 0,1 1 0 0 0,-1-1 0 0 0,0 0 0 0 0,1 0 0 0 0,-1 0 0 0 0,1 1 0 0 0,-1-1 0 0 0,1 0 0 0 0,-1 0 0 0 0,0 1-91 0 0,-8 4 397 0 0,0 1 0 0 0,1 0 1 0 0,-1 0-1 0 0,1 0 0 0 0,1 1 0 0 0,-1 1 1 0 0,1-1-1 0 0,0 1 0 0 0,1 0-397 0 0,-15 21 407 0 0,2 1-1 0 0,0 0-406 0 0,10-14 189 0 0,-59 91 368 0 0,24-40-307 0 0,44-67-235 0 0,-4 8-55 0 0,5-6 18 0 0,4-5 101 0 0,-1 0-93 0 0,0 0 0 0 0,0-1 1 0 0,0 1-1 0 0,0-1 1 0 0,-1 0-1 0 0,1 0 0 0 0,-1-1 1 0 0,0 1-1 0 0,1-3 14 0 0,4-5-4 0 0,53-79-101 0 0,4-4 103 0 0,-40 61 210 0 0,22-22-208 0 0,-44 52-4 0 0,11-11 126 0 0,-13 13-75 0 0,-2 3 0 0 0,-9 8 29 0 0,-9 10 14 0 0,1 2-1 0 0,1 1 1 0 0,-8 13-90 0 0,11-15 10 0 0,-67 103-153 0 0,20-29 197 0 0,-183 265 103 0 0,194-277-184 0 0,39-61 2 0 0,69-132-678 0 0,-30 55 690 0 0,73-141-160 0 0,10 6 27 0 0,-13 48-223 0 0,-94 138 377 0 0,-3 3 8 0 0,0 0-1 0 0,0 1 0 0 0,0-1 0 0 0,0 0 0 0 0,1 1 0 0 0,-1-1 0 0 0,1 1 1 0 0,-1 0-1 0 0,1-1 0 0 0,1 0-15 0 0,-11 17 119 0 0,-24 37 21 0 0,-10 26-140 0 0,-4 6 204 0 0,-100 158 41 0 0,134-224-208 0 0,0 0-1 0 0,-1-1 0 0 0,-14 13-36 0 0,32-48-520 0 0,36-81 449 0 0,-12 30 78 0 0,-6 14-10 0 0,2 0-1 0 0,3 2 1 0 0,2 1-1 0 0,2 1 1 0 0,9-5 3 0 0,-40 53 9 0 0,5-4 59 0 0,-6 5-36 0 0,-4 5-18 0 0,-1 2-3 0 0,0 0-1 0 0,0 1 1 0 0,0 0 0 0 0,1 0 0 0 0,-1 0 0 0 0,1 2-11 0 0,-5 5 23 0 0,-110 164 6 0 0,76-114 48 0 0,-21 22-77 0 0,55-76-64 0 0,9-9 63 0 0,0 0 0 0 0,0 0 0 0 0,0 0 0 0 0,-1 0 0 0 0,1 1 0 0 0,0-1 0 0 0,0 0 0 0 0,0 0 0 0 0,0 0 0 0 0,0 0 0 0 0,0 0 0 0 0,0 0 0 0 0,0 0 0 0 0,0 0 0 0 0,0 0 0 0 0,0 0 0 0 0,0 0 0 0 0,0 0 1 0 0,0 0-1 0 0,0 0 0 0 0,0 0 0 0 0,0 0 0 0 0,0 0 0 0 0,-1 0 0 0 0,1 0 0 0 0,0 0 0 0 0,0 0 0 0 0,0 0 0 0 0,0 0 0 0 0,0 0 0 0 0,0 0 0 0 0,0 0 0 0 0,0 0 0 0 0,0 0 0 0 0,0 0 0 0 0,0 0 0 0 0,0 0 0 0 0,0-1 0 0 0,0 1 0 0 0,0 0 0 0 0,0 0 0 0 0,0 0 0 0 0,0 0 0 0 0,0 0 0 0 0,0 0 0 0 0,0 0 0 0 0,0 0 0 0 0,0 0 0 0 0,0 0 0 0 0,-1 0 0 0 0,1 0 0 0 0,0 0 0 0 0,0 0 0 0 0,0 0 1 0 0,2-7-41 0 0,2 0-24 0 0,-1 0-1 0 0,1 0 1 0 0,0 1 65 0 0,8-14-135 0 0,30-57-32 0 0,2 2-1 0 0,21-24 168 0 0,-64 99 1 0 0,2-5-5 0 0,1 0 0 0 0,0 0 1 0 0,0 0-1 0 0,0 0 1 0 0,0 1-1 0 0,1 0 0 0 0,0 0 1 0 0,0 0-1 0 0,4-2 4 0 0,-17 20 414 0 0,-35 59-200 0 0,14-31-268 0 0,-15 22 262 0 0,18-24-338 0 0,26-40 130 0 0,0 0-1 0 0,0 0 1 0 0,0 0-1 0 0,0 0 0 0 0,0 0 1 0 0,0 0-1 0 0,0 0 1 0 0,0 0-1 0 0,0 0 0 0 0,0 0 1 0 0,0 1-1 0 0,0-1 1 0 0,0 0-1 0 0,0 0 0 0 0,0 0 1 0 0,0 0-1 0 0,0 0 0 0 0,0 0 1 0 0,0 0-1 0 0,0 0 1 0 0,0 0-1 0 0,0 0 0 0 0,0 0 1 0 0,0 0-1 0 0,0 0 1 0 0,0 0-1 0 0,0 0 0 0 0,0 0 1 0 0,0 0-1 0 0,0 0 1 0 0,0 0-1 0 0,0 0 0 0 0,0 0 1 0 0,-1 0-1 0 0,1 0 1 0 0,0 0-1 0 0,0 0 0 0 0,0 0 1 0 0,0 0-1 0 0,0 0 1 0 0,0 0-1 0 0,0 0 0 0 0,0 0 1 0 0,0 0-1 0 0,0 0 1 0 0,0 0-1 0 0,0 0 0 0 0,0 0 1 0 0,0 0-1 0 0,0 0 1 0 0,0 0-1 0 0,0 0 0 0 0,0 0 1 0 0,0 0-1 0 0,0 0 1 0 0,0 0-1 0 0,0 0 0 0 0,0 0 1 0 0,0 0-1 0 0,0 0 1 0 0,0 0-1 0 0,0-1 1 0 0,-1-2-70 0 0,2-5-104 0 0,2 0 114 0 0,0 0-1 0 0,0 0 1 0 0,0 1-1 0 0,1-1 1 0 0,0 1 0 0 0,6-6 60 0 0,9-20-113 0 0,-16 27 164 0 0,1 1-1 0 0,0 0 0 0 0,0-1 1 0 0,1 0-51 0 0,8-11-72 0 0,-9 12 59 0 0,-3 5 18 0 0,-1 0 0 0 0,1-1 0 0 0,-1 1 1 0 0,1-1-1 0 0,-1 1 0 0 0,0 0 0 0 0,1-1 0 0 0,-1 1 1 0 0,0-1-1 0 0,0 1 0 0 0,1-1 0 0 0,-1 0 1 0 0,0 1-1 0 0,0-1 0 0 0,0 1 0 0 0,1-1 1 0 0,-1 1-1 0 0,0-1-5 0 0,-2 1 28 0 0,1 1 0 0 0,0-1-1 0 0,0 1 1 0 0,-1 0 0 0 0,1 0 0 0 0,0 0 0 0 0,0-1 0 0 0,0 1 0 0 0,0 0 0 0 0,0 0-28 0 0,-44 62-195 0 0,9-14 429 0 0,10-15-233 0 0,24-31 30 0 0,-4 4-207 0 0,5-8-20 0 0,2-5 4 0 0,5-6 175 0 0,-4 3-22 0 0,-3 10 7 0 0,1 0-1 0 0,0 0 0 0 0,-1-1 1 0 0,1 1-1 0 0,-1 0 0 0 0,1 0 1 0 0,-1-1-1 0 0,0 1 0 0 0,1 0 0 0 0,-1-1 1 0 0,0 1-1 0 0,1-1 0 0 0,-1 1 1 0 0,-1 0 32 0 0,-4 4-183 0 0,-35 51 71 0 0,14-19 254 0 0,20-27-207 0 0,6-7 47 0 0,-1-1-1 0 0,0 1 1 0 0,0-1 0 0 0,0 0 0 0 0,0 0 0 0 0,0 0 0 0 0,-1 1 18 0 0,1 0-33 0 0,2-3 33 0 0,0 0-1 0 0,0 0 0 0 0,0 0 0 0 0,0 0 1 0 0,0 0-1 0 0,0 0 0 0 0,0 0 1 0 0,0 1-1 0 0,0-1 0 0 0,-1 0 0 0 0,1 0 1 0 0,0 0-1 0 0,0 0 0 0 0,0 0 0 0 0,0 0 1 0 0,0 0-1 0 0,0 0 0 0 0,0 0 1 0 0,0 0-1 0 0,0 0 0 0 0,0 0 0 0 0,0 0 1 0 0,0 0-1 0 0,0 0 0 0 0,0 0 1 0 0,0 0-1 0 0,0 0 0 0 0,0 0 0 0 0,-1 0 1 0 0,1 0-1 0 0,0 0 0 0 0,0 0 0 0 0,0 1 1 0 0,0-1-1 0 0,0 0 0 0 0,0 0 1 0 0,0 0-1 0 0,0-1 0 0 0,0 1 0 0 0,0 0 1 0 0,0 0-1 0 0,0 0 0 0 0,-1 0 0 0 0,1 0 1 0 0,0 0-1 0 0,0 0 0 0 0,0 0 1 0 0,0 0-1 0 0,0 0 0 0 0,0 0 0 0 0,0 0 1 0 0,0 0-1 0 0,0 0 1 0 0,4-7-125 0 0,14-21 270 0 0,-12 17-92 0 0,-5 9-44 0 0,1 0-1 0 0,-1 0 1 0 0,0 0 0 0 0,-1 0-1 0 0,1 0 1 0 0,0 0-1 0 0,0-1-8 0 0,7-18 68 0 0,-4 15-50 0 0,-3 6-27 0 0,-1-1 0 0 0,1 1 1 0 0,-1-1-1 0 0,0 1 0 0 0,1-1 1 0 0,-1 1-1 0 0,1-1 0 0 0,-1 0 1 0 0,0 1-1 0 0,0-1 0 0 0,1 1 1 0 0,-1-1 8 0 0,0-1 22 0 0,1 0 1 0 0,0 0 0 0 0,-1 1 0 0 0,1-1 0 0 0,0 0 0 0 0,0 1-1 0 0,0-1 1 0 0,0 1 0 0 0,1-2-23 0 0,0 1-3 0 0,0 0-1 0 0,-1 0 0 0 0,1-1 1 0 0,-1 1-1 0 0,0-1 1 0 0,0 1 3 0 0,3-6-10 0 0,-1 1 1 0 0,1 0 0 0 0,2-2 9 0 0,2-5 50 0 0,-2 3-50 0 0,0 1 0 0 0,0 0 0 0 0,1 0 0 0 0,1 1 0 0 0,4-5 0 0 0,-6 5 88 0 0,-5 8-92 0 0,-1 0 1 0 0,1 0 0 0 0,0 0 0 0 0,-1 0 0 0 0,1 0 0 0 0,0 0 0 0 0,0 0 0 0 0,-1 1 0 0 0,1-1-1 0 0,0 0 1 0 0,0 0 0 0 0,0 1 0 0 0,0-1 3 0 0,0 1 3 0 0,-1 0 1 0 0,0 0-1 0 0,1-1 0 0 0,-1 1 1 0 0,0 0-1 0 0,1 0 1 0 0,-1-1-1 0 0,0 1 0 0 0,1 0 1 0 0,-1 0-1 0 0,0-1 0 0 0,1 1 1 0 0,-1 0-1 0 0,0-1 0 0 0,0 1 1 0 0,1 0-1 0 0,-1-1 0 0 0,0 1 1 0 0,0-1-1 0 0,0 1 1 0 0,0 0-1 0 0,1-1 0 0 0,-1 1 1 0 0,0-1-1 0 0,0 1 0 0 0,0 0 1 0 0,0-1-4 0 0,1-2-3 0 0,0 1-1 0 0,0-1 1 0 0,0 1 0 0 0,0-1 0 0 0,1 1 0 0 0,0-2 3 0 0,2-1 85 0 0,-3 3-82 0 0,0 0 0 0 0,1 0 0 0 0,-1 1 0 0 0,0-1 0 0 0,1 1 0 0 0,1-2-3 0 0,-2 2 10 0 0,1 0 1 0 0,-1-1-1 0 0,1 1 0 0 0,-1-1 1 0 0,1 1-1 0 0,-1-1 0 0 0,0 0 0 0 0,1-1-10 0 0,-1 0 3 0 0,1 0-1 0 0,-1 0 0 0 0,1 0 0 0 0,0 0 0 0 0,0 1 0 0 0,0-1 0 0 0,0 1 1 0 0,0 0-1 0 0,1-1 0 0 0,1 0-2 0 0,0 0 33 0 0,0-1 1 0 0,0 0 0 0 0,-1 1 0 0 0,3-4-34 0 0,-3 3 51 0 0,0 1 0 0 0,0-1 1 0 0,0 1-1 0 0,1 0 0 0 0,-1 0 1 0 0,4-2-52 0 0,5-3-39 0 0,0 0 1 0 0,7-7 38 0 0,-10 7 67 0 0,-5 5 17 0 0,12-8-85 0 0,-14 10 9 0 0,-1 0-45 0 0,-2 1 86 0 0,1-1-44 0 0,0 1 0 0 0,0 0 0 0 0,0 0 0 0 0,0 0 0 0 0,0 0 1 0 0,0 0-1 0 0,0 0 0 0 0,0 0 0 0 0,0 0 0 0 0,0 0 0 0 0,0 0 0 0 0,0 0 0 0 0,0 0 0 0 0,0-1 0 0 0,0 1 1 0 0,0 0-1 0 0,0 0 0 0 0,0 0 0 0 0,0 0 0 0 0,0 0 0 0 0,0 0 0 0 0,0 0 0 0 0,0 0 0 0 0,0 0 1 0 0,0 0-1 0 0,0 0 0 0 0,0 0 0 0 0,0 0 0 0 0,0-1 0 0 0,0 1 0 0 0,0 0 0 0 0,0 0 0 0 0,1 0 1 0 0,-1 0-1 0 0,0 0 0 0 0,0 0 0 0 0,0 0 0 0 0,0 0 0 0 0,0 0 0 0 0,0 0 0 0 0,0 0 0 0 0,0 0 0 0 0,0 0 1 0 0,0 0-1 0 0,0 0 0 0 0,0 0 0 0 0,1 0-5 0 0,-4 0-65 0 0,2-2 72 0 0,0 0 0 0 0,1 1 0 0 0,-1-1 0 0 0,1 0 1 0 0,0 0-1 0 0,-1 0 0 0 0,1 0 0 0 0,0 1 1 0 0,0-2-8 0 0,0-1 4 0 0,0 3-8 0 0,-1 1 0 0 0,1 0 0 0 0,0-1 0 0 0,0 1 0 0 0,-1 0 0 0 0,1 0 0 0 0,0-1-1 0 0,0 1 1 0 0,-1 0 0 0 0,1 0 0 0 0,0-1 0 0 0,-1 1 0 0 0,1 0 0 0 0,0 0 0 0 0,-1 0 0 0 0,1 0 0 0 0,0-1 0 0 0,-1 1 0 0 0,1 0 0 0 0,-1 0 0 0 0,1 0 0 0 0,0 0 0 0 0,-1 0 0 0 0,1 0-1 0 0,-1 0 1 0 0,1 0 0 0 0,0 0 0 0 0,-1 0 4 0 0,0 0 14 0 0,0 0-1 0 0,0 1 1 0 0,-1-1-1 0 0,1 0 1 0 0,0 1-1 0 0,0-1 1 0 0,0 0-1 0 0,0 1 1 0 0,0-1-1 0 0,-1 1-13 0 0,0 1-33 0 0,2-2 35 0 0,-1 1-1 0 0,0 0 1 0 0,0-1 0 0 0,0 1 0 0 0,0-1 0 0 0,0 1 0 0 0,0-1 0 0 0,0 1-1 0 0,0-1 1 0 0,0 0 0 0 0,0 1 0 0 0,-1-1 0 0 0,1 0 0 0 0,0 0-1 0 0,0 0 1 0 0,0 0-2 0 0,1 0 0 0 0,0 0 0 0 0,-1 0 0 0 0,1 0-1 0 0,0 0 1 0 0,0 0 0 0 0,0-1 0 0 0,-1 1-1 0 0,1 0 1 0 0,0 0 0 0 0,0 0 0 0 0,0 0-1 0 0,0-1 1 0 0,0 1 0 0 0,0 0 0 0 0,-1 0-1 0 0,1 0 1 0 0,0-1 0 0 0,0 1 0 0 0,0 0-1 0 0,0 0 1 0 0,0 0 0 0 0,0-1 0 0 0,0 1 0 0 0,0 0-1 0 0,0 0 1 0 0,0-1 0 0 0,0 1 0 0 0,0 0-1 0 0,0 0 1 0 0,0 0 0 0 0,0-1 0 0 0,1-5 26 0 0,-2 6-27 0 0,1-1 1 0 0,0 1-1 0 0,0-1 1 0 0,0 1-1 0 0,-1-1 1 0 0,1 1-1 0 0,0-1 1 0 0,0 1-1 0 0,0-1 1 0 0,0 1-1 0 0,0-1 1 0 0,0 1-1 0 0,0-1 1 0 0,0 0 0 0 0,0-7 55 0 0,-1 5-56 0 0,1 0 1 0 0,0 1-1 0 0,0-1 0 0 0,1 1 1 0 0,-1-1-1 0 0,0 0 1 0 0,1-10-77 0 0,-1 13 82 0 0,0 0 1 0 0,0-1-1 0 0,0 1 1 0 0,0 0-1 0 0,0-1 1 0 0,0 1 0 0 0,-1 0-1 0 0,1-1 1 0 0,0 1-1 0 0,0 0 1 0 0,0 0-1 0 0,-1-1 1 0 0,1 1 0 0 0,0 0-1 0 0,0 0 1 0 0,-1-1-1 0 0,1 1 1 0 0,0 0-1 0 0,-1 0 1 0 0,1 0-1 0 0,0 0 1 0 0,0-1 0 0 0,-1 1-1 0 0,1 0 1 0 0,0 0-1 0 0,-1 0 1 0 0,1 0-1 0 0,-1 0 1 0 0,1 0 0 0 0,-1 0-6 0 0,-2-2 11 0 0,1-2 41 0 0,2 4-55 0 0,0 0 0 0 0,0 0 1 0 0,0-1-1 0 0,0 1 0 0 0,0 0 0 0 0,0 0 0 0 0,-1 0 1 0 0,1 0-1 0 0,0-1 0 0 0,0 1 0 0 0,0 0 0 0 0,0 0 0 0 0,0 0 1 0 0,0 0-1 0 0,0 0 0 0 0,-1 0 0 0 0,1-1 0 0 0,0 1 1 0 0,0 0-1 0 0,0 0 0 0 0,0 0 0 0 0,-1 0 0 0 0,1 0 0 0 0,0 0 1 0 0,0 0 2 0 0,0 0 1 0 0,-1 0 1 0 0,1 0 0 0 0,0-1 0 0 0,0 1 0 0 0,0 0 0 0 0,0 0-1 0 0,0 0 1 0 0,0 0 0 0 0,-1 0 0 0 0,1 0 0 0 0,0 0-1 0 0,0 0 1 0 0,0-1 0 0 0,0 1 0 0 0,0 0 0 0 0,0 0-1 0 0,0 0 1 0 0,0 0 0 0 0,0 0 0 0 0,0-1 0 0 0,0 1 0 0 0,0 0-1 0 0,0 0 1 0 0,0 0 0 0 0,0 0 0 0 0,0-1 0 0 0,0 1-1 0 0,0 0 1 0 0,0 0 0 0 0,0 0 0 0 0,0 0 0 0 0,0 0 0 0 0,0-1-2 0 0,2-8-24 0 0,-2 9 20 0 0,0-5-35 0 0,0 5 44 0 0,0 0 0 0 0,0 0 1 0 0,0-1-1 0 0,0 1 0 0 0,-1 0 1 0 0,1 0-1 0 0,0 0 0 0 0,0-1 0 0 0,0 1 1 0 0,0 0-1 0 0,0 0 0 0 0,0 0 1 0 0,0-1-1 0 0,0 1 0 0 0,0 0 0 0 0,0 0 1 0 0,0 0-1 0 0,1-1 0 0 0,-1 1 1 0 0,0 0-1 0 0,0 0 0 0 0,0 0 0 0 0,0-1 1 0 0,0 1-6 0 0,0-1 0 0 0,0 1 0 0 0,0-1 0 0 0,0 0 0 0 0,0 0 0 0 0,0 1 0 0 0,-1-1 0 0 0,1 0 0 0 0,0 0 0 0 0,0 1 0 0 0,-1-1 0 0 0,1 0 0 0 0,0 1 0 0 0,-1-1 0 0 0,1 1 0 0 0,-1-1 0 0 0,1 0 0 0 0,-1 1 0 0 0,1-1 0 0 0,-1 1 0 0 0,0-1 0 0 0,-2-2-18 0 0,1 0 1 0 0,-1-1 0 0 0,1 1-1 0 0,0 0 1 0 0,-1-2 17 0 0,-10-12-1 0 0,13 16 6 0 0,0 1 1 0 0,-1-1 0 0 0,1 0 0 0 0,0 0-1 0 0,-1 1 1 0 0,1-1 0 0 0,-1 1-1 0 0,1-1 1 0 0,-1 0 0 0 0,1 1 0 0 0,-1-1-1 0 0,0 1 1 0 0,1-1 0 0 0,-1 1 0 0 0,1-1-1 0 0,-1 1 1 0 0,0 0-6 0 0,-3-3 0 0 0,0 1 1 0 0,0-1-1 0 0,1 1 0 0 0,-2-2 0 0 0,3 3 4 0 0,1-1-1 0 0,0 1 1 0 0,-1 0 0 0 0,1-1-1 0 0,0 1 1 0 0,0-1 0 0 0,-1 1-1 0 0,1-1 1 0 0,1 0 0 0 0,-1 1-1 0 0,-1-3-3 0 0,2 4-3 0 0,0-1-1 0 0,0 0 1 0 0,-1 0 0 0 0,1 0-1 0 0,0 1 1 0 0,-1-1-1 0 0,1 0 1 0 0,-1 1 0 0 0,1-1-1 0 0,-1 0 1 0 0,1 1-1 0 0,-1-1 1 0 0,0 0-1 0 0,1 1 1 0 0,-1-1 3 0 0,0 1 4 0 0,1-1 1 0 0,-1 1-1 0 0,1 0 1 0 0,-1-1-1 0 0,1 1 0 0 0,0-1 1 0 0,-1 1-1 0 0,1-1 1 0 0,0 1-1 0 0,-1-1 0 0 0,1 1 1 0 0,0-1-1 0 0,0 1 1 0 0,-1-1-1 0 0,1 1-4 0 0,0-1-5 0 0,0 0 0 0 0,-1 0 0 0 0,1 0 0 0 0,-1 0 0 0 0,1 0 0 0 0,-1 0 0 0 0,1 1-1 0 0,-1-1 1 0 0,1 0 0 0 0,-1 0 0 0 0,0 1 0 0 0,1-1 0 0 0,-1 0 0 0 0,0 1 0 0 0,0-1 5 0 0,1 1 1 0 0,-1 0 0 0 0,1-1 0 0 0,0 1 0 0 0,0 0-1 0 0,0-1 1 0 0,-1 1 0 0 0,1 0 0 0 0,0-1 0 0 0,0 1 0 0 0,0-1 0 0 0,0 1 0 0 0,0 0 0 0 0,-1-1-1 0 0,1 1 1 0 0,0-1 0 0 0,0 1 0 0 0,0 0 0 0 0,0-1 0 0 0,0 1 0 0 0,0-1 0 0 0,0 1 0 0 0,1-1-1 0 0,-2-4-9 0 0,1 4 10 0 0,-1 1 0 0 0,0-1 0 0 0,0 0 1 0 0,1 0-1 0 0,-1 0 0 0 0,0 0 0 0 0,0 0 1 0 0,0 1-1 0 0,0-1 0 0 0,-1 0-1 0 0,-6-5 108 0 0,8 6-107 0 0,0 0 1 0 0,0 0 0 0 0,0 0-1 0 0,0 0 1 0 0,0 0-1 0 0,0-1 1 0 0,0 1 0 0 0,0 0-1 0 0,0 0 1 0 0,0 0 0 0 0,0 0-1 0 0,0 0 1 0 0,0 0-1 0 0,0 0 1 0 0,0 0 0 0 0,0 0-1 0 0,0 0 1 0 0,0 0-1 0 0,0 0 1 0 0,0 0 0 0 0,0 0-1 0 0,0 0 1 0 0,0 0 0 0 0,0 0-1 0 0,0-1 1 0 0,0 1-1 0 0,0 0 1 0 0,0 0 0 0 0,0 0-1 0 0,0 0 1 0 0,0 0 0 0 0,0 0-1 0 0,0 0 1 0 0,0 0-1 0 0,0 0 1 0 0,0 0 0 0 0,0 0-1 0 0,0 0 1 0 0,0 0-1 0 0,0 0 1 0 0,0 0 0 0 0,0 0-1 0 0,0 0 1 0 0,0 0 0 0 0,0 0-1 0 0,0 0 1 0 0,0-1-1 0 0,0 1 1 0 0,1 0 0 0 0,-1 0-2 0 0,-2 0-9 0 0,1-1 4 0 0,1 1 0 0 0,-1-1-1 0 0,0 0 1 0 0,1 0 0 0 0,-1 1 0 0 0,0-1 0 0 0,1 0 0 0 0,-1 0 0 0 0,1 0 0 0 0,0 0 0 0 0,-1 0 0 0 0,1 1 0 0 0,0-1 0 0 0,-1 0 0 0 0,1-1 5 0 0,0 2-3 0 0,0-1 1 0 0,-1 1 0 0 0,1-1-1 0 0,0 1 1 0 0,-1 0-1 0 0,1-1 1 0 0,0 1 0 0 0,-1-1-1 0 0,1 1 1 0 0,0 0 0 0 0,-1-1-1 0 0,1 1 1 0 0,-1 0 0 0 0,1-1-1 0 0,-1 1 1 0 0,1 0-1 0 0,-1 0 1 0 0,1 0 0 0 0,-1-1-1 0 0,1 1 1 0 0,-1 0 0 0 0,1 0-1 0 0,-1 0 1 0 0,1 0 0 0 0,-1 0-1 0 0,1 0 1 0 0,-1 0-1 0 0,1 0 1 0 0,-1 0 0 0 0,1 0-1 0 0,-1 0 3 0 0,-1-1 4 0 0,2 1-1 0 0,0 0-1 0 0,0 0 1 0 0,0-1 0 0 0,-1 1 0 0 0,1 0-1 0 0,0 0 1 0 0,0 0 0 0 0,0 0-1 0 0,0-1 1 0 0,0 1 0 0 0,-1 0 0 0 0,1 0-1 0 0,0 0 1 0 0,0 0 0 0 0,0 0-1 0 0,-1 0 1 0 0,1 0 0 0 0,0-1 0 0 0,0 1-1 0 0,-1 0 1 0 0,1 0 0 0 0,0 0-1 0 0,0 0 1 0 0,0 0 0 0 0,-1 0 0 0 0,1 0-1 0 0,0 0 1 0 0,0 0 0 0 0,-1 0-1 0 0,1 0 1 0 0,0 0 0 0 0,0 0 0 0 0,0 0-1 0 0,-1 1 1 0 0,1-1 0 0 0,0 0-3 0 0,-3 2 76 0 0,2-2-90 0 0,1 1 0 0 0,-1 0-1 0 0,0-1 1 0 0,1 1 0 0 0,-1-1-1 0 0,0 1 1 0 0,1 0 0 0 0,-1 0-1 0 0,1-1 1 0 0,-1 1 0 0 0,1 0-1 0 0,-1 0 1 0 0,1 0 0 0 0,0 0 14 0 0,-6 11-32 0 0,3-9-13 0 0,2-4 42 0 0,-6 2 199 0 0,7-1-199 0 0,0 0 0 0 0,-1 0 0 0 0,1-1 0 0 0,0 1 0 0 0,0 0 0 0 0,-1 0 0 0 0,1-1 0 0 0,0 1 0 0 0,0 0 1 0 0,0 0-1 0 0,0-1 0 0 0,-1 1 0 0 0,1 0 0 0 0,0-1 0 0 0,0 1 0 0 0,0 0 0 0 0,0-1 0 0 0,0 1 3 0 0,-1-2-46 0 0,1 4-83 0 0,0-2 127 0 0,0 0 1 0 0,0 0 0 0 0,0 0-1 0 0,0 0 1 0 0,0 0 0 0 0,0 0-1 0 0,1 0 1 0 0,-1 0 0 0 0,0 0 0 0 0,0 0-1 0 0,0 0 1 0 0,0 0 0 0 0,0 0-1 0 0,0 0 1 0 0,0 0 0 0 0,0 0-1 0 0,0 0 1 0 0,0 0 0 0 0,0 0-1 0 0,1 0 1 0 0,-1 0 0 0 0,0 0 0 0 0,0 0-1 0 0,0 0 1 0 0,0 0 0 0 0,0 0-1 0 0,0 0 1 0 0,0 0 0 0 0,0 0-1 0 0,0 0 1 0 0,0 0 0 0 0,0 0-1 0 0,0 0 1 0 0,1 0 0 0 0,-1 0-1 0 0,0 0 1 0 0,0 0 0 0 0,0 0 0 0 0,0 1-1 0 0,0-1 1 0 0,0 0 0 0 0,0 0-1 0 0,0 0 1 0 0,0 0 0 0 0,0 0-1 0 0,0 0 1 0 0,0 0 0 0 0,0 0-1 0 0,0 0 2 0 0,5 8 142 0 0,0 1-326 0 0,11 1 195 0 0,-12-7 99 0 0,-3-3-108 0 0,-1 1-1 0 0,1-1 1 0 0,-1 0 0 0 0,0 1-1 0 0,1-1 1 0 0,-1 0 0 0 0,1 1-1 0 0,-1-1 1 0 0,1 0 0 0 0,-1 0-1 0 0,1 1 1 0 0,-1-1 0 0 0,1 0-2 0 0,-1 0 0 0 0,0 0 0 0 0,0 0 0 0 0,0 0 1 0 0,0 0-1 0 0,0 0 0 0 0,0 0 0 0 0,0 0 1 0 0,0 1-1 0 0,0-1 0 0 0,0 0 0 0 0,0 0 0 0 0,0 0 1 0 0,0 0-1 0 0,0 0 0 0 0,0 0 0 0 0,0 0 1 0 0,0 0-1 0 0,0 0 0 0 0,0 0 0 0 0,0 0 1 0 0,0 0-1 0 0,0 0 0 0 0,0 0 0 0 0,0 0 1 0 0,0 0-1 0 0,0 0 0 0 0,0 1 0 0 0,0-1 0 0 0,1 0 1 0 0,-1 0-1 0 0,0 0 0 0 0,0 0 0 0 0,0 0 1 0 0,0 0-1 0 0,0 0 0 0 0,0 0 0 0 0,0 0 1 0 0,0 0-1 0 0,0 0 0 0 0,0 0 0 0 0,0 0 0 0 0,0 0 1 0 0,0 0-1 0 0,0 0 0 0 0,0 0 0 0 0,0 0 1 0 0,0 0-1 0 0,0 0 0 0 0,1 0 0 0 0,-1 0 1 0 0,0 0-1 0 0,0 0 0 0 0,0 0 0 0 0,0 0 1 0 0,0 0-1 0 0,0 0 0 0 0,0 0 0 0 0,0 0 0 0 0,0 0 1 0 0,0 0-1 0 0,0 0 0 0 0,0 0 0 0 0,0 0 1 0 0,0 0-1 0 0,0 0 0 0 0,0 0 0 0 0,0 0 1 0 0,0-1-1 0 0,1 1 0 0 0,-1 0 0 0 0,0 1 0 0 0,-1-1 0 0 0,1 0 0 0 0,1 1 0 0 0,-1-1-1 0 0,0 0 1 0 0,0 1 0 0 0,0-1 0 0 0,0 0 0 0 0,0 0 0 0 0,0 1 0 0 0,0-1 0 0 0,0 0 0 0 0,0 1 0 0 0,0-1-1 0 0,1 0 1 0 0,-1 0 0 0 0,0 1 0 0 0,0-1 0 0 0,0 0 0 0 0,1 0 0 0 0,-1 0 0 0 0,0 1 0 0 0,0-1-1 0 0,1 0 1 0 0,-1 0 0 0 0,0 0 0 0 0,0 1 0 0 0,1-1 0 0 0,0 1 6 0 0,0 0-1 0 0,1 0 1 0 0,-1 1 0 0 0,0-1-1 0 0,0 1 1 0 0,0-1 0 0 0,0 1-1 0 0,0-1 1 0 0,0 1 0 0 0,-1 0-1 0 0,1-1 1 0 0,-1 1-6 0 0,12 8-9 0 0,-11-10-1 0 0,-1 0 0 0 0,0 1 0 0 0,0-1 0 0 0,1 1 0 0 0,-1-1 0 0 0,0 0 0 0 0,1 1 0 0 0,-1-1 0 0 0,0 0 0 0 0,1 1 0 0 0,-1-1 0 0 0,0 0 0 0 0,1 0 0 0 0,-1 1 0 0 0,1-1 0 0 0,-1 0 1 0 0,1 0-1 0 0,-1 0 0 0 0,1 1 0 0 0,-1-1 0 0 0,1 0 10 0 0,1 1 291 0 0,-1-1-300 0 0,-1 0-1 0 0,0 1 0 0 0,1-1 0 0 0,-1 0 0 0 0,0 1 0 0 0,0-1 0 0 0,0 1 1 0 0,1-1-1 0 0,-1 1 0 0 0,0-1 0 0 0,0 0 0 0 0,0 1 0 0 0,0-1 0 0 0,0 1 1 0 0,0-1-1 0 0,0 1 0 0 0,0-1 10 0 0,1 4 363 0 0,4 3-725 0 0,-5-6 363 0 0,1 0-1 0 0,-1 0 1 0 0,0-1-1 0 0,1 1 1 0 0,-1 0-1 0 0,1 0 1 0 0,-1-1 0 0 0,1 1-1 0 0,-1-1 1 0 0,1 1-1 0 0,-1 0 0 0 0,1-1-3 0 0,0 1 0 0 0,0 0 0 0 0,0-1 0 0 0,0 1 0 0 0,0 0 0 0 0,0 0 0 0 0,0 0 0 0 0,0-1 0 0 0,0 1 0 0 0,-1 0 0 0 0,1 0 0 0 0,0 0 0 0 0,-1 0 0 0 0,1 1 0 0 0,-1-1 0 0 0,1 0 0 0 0,-1 0 0 0 0,0 0 0 0 0,1 0 0 0 0,-1 0 0 0 0,0 1 0 0 0,0-1 0 0 0,0 1 3 0 0,2 2 2 0 0,-2-3-5 0 0,0 0-1 0 0,1-1 0 0 0,-1 1 1 0 0,0 0-1 0 0,0-1 0 0 0,1 1 1 0 0,-1 0-1 0 0,0 0 1 0 0,0-1-1 0 0,0 1 0 0 0,0 0 1 0 0,0 0 3 0 0,0 0 5 0 0,0 0-1 0 0,1 0 1 0 0,-1-1 0 0 0,0 1 0 0 0,1 0 0 0 0,-1 0 0 0 0,1 0 0 0 0,-1 0 0 0 0,1-1 0 0 0,0 1-5 0 0,0 2 28 0 0,1 0-41 0 0,-1 1 0 0 0,0-1 0 0 0,0 1 1 0 0,-1 0-1 0 0,1-1 0 0 0,-1 5 13 0 0,1 3-154 0 0,2 15 276 0 0,-3-8-53 0 0,-1 11-382 0 0,0-8 377 0 0,1-21-63 0 0,0 0 0 0 0,0 0 0 0 0,0 0 0 0 0,0 0 0 0 0,0 0 0 0 0,1 0 0 0 0,-1 0 0 0 0,0 0 1 0 0,0 0-1 0 0,0 0 0 0 0,0 0 0 0 0,0-1 0 0 0,1 1 0 0 0,-1 0 0 0 0,0 0 0 0 0,0 0 0 0 0,0 0 0 0 0,0 0 1 0 0,0 0-1 0 0,0 0 0 0 0,1 0 0 0 0,-1 0 0 0 0,0 0 0 0 0,0 0 0 0 0,0-1 0 0 0,0 1 0 0 0,0 0 1 0 0,0 0-1 0 0,0 0 0 0 0,0 0 0 0 0,0 0 0 0 0,0 0 0 0 0,0-1 0 0 0,0 1 0 0 0,1 0-1 0 0,-1-3-26 0 0,1 1-1 0 0,0-1 1 0 0,0 1-1 0 0,0-1 1 0 0,0 1-1 0 0,0 0 0 0 0,1-1 1 0 0,-1 1 26 0 0,2-2-9 0 0,7-11 105 0 0,-7 11-133 0 0,-1-1 0 0 0,1 1 0 0 0,2-5 37 0 0,0-4 108 0 0,1-2-85 0 0,0 0-1 0 0,-1 0 1 0 0,1-7-23 0 0,-4 9 20 0 0,0 0 0 0 0,-1 0 0 0 0,-1 0 0 0 0,-1-5-20 0 0,1-5-21 0 0,0 20 14 0 0,-1 0-1 0 0,1 0 1 0 0,-1 0 0 0 0,0 1 0 0 0,1-1-1 0 0,-2-1 8 0 0,-2-12 131 0 0,3 14-132 0 0,1 1 0 0 0,0 0 0 0 0,-1 0 0 0 0,1 0 0 0 0,-1 0 0 0 0,0-1 0 0 0,1 1 0 0 0,-1 0 0 0 0,0 0 0 0 0,0 0 0 0 0,0 0 1 0 0,1 1-1 0 0,-2-2 1 0 0,1 1 4 0 0,0 0 1 0 0,0 0-1 0 0,0 0 1 0 0,0 0-1 0 0,0 0 0 0 0,1 0 1 0 0,-1 0-1 0 0,0 0 1 0 0,1-1-1 0 0,-1 1 1 0 0,1 0-1 0 0,-1 0 1 0 0,1-1-1 0 0,-1 0-4 0 0,1 2 0 0 0,0-1 0 0 0,0 0-1 0 0,0 1 1 0 0,0-1 0 0 0,0 0-1 0 0,0 1 1 0 0,0-1 0 0 0,-1 0-1 0 0,1 1 1 0 0,0-1 0 0 0,-1 1-1 0 0,1-1 1 0 0,0 0 0 0 0,-1 1-1 0 0,1-1 1 0 0,-1 1-1 0 0,1-1 1 0 0,0 1 0 0 0,-1-1-1 0 0,1 1 1 0 0,-1-1 0 0 0,0 1-1 0 0,1 0 1 0 0,-1-1 0 0 0,1 1-1 0 0,-1 0 1 0 0,0-1 0 0 0,1 1-1 0 0,-1 0 1 0 0,0 0 0 0 0,1 0-1 0 0,-1 0 1 0 0,0 0 0 0 0,1-1-1 0 0,-1 1 1 0 0,0 0 0 0 0,1 0-1 0 0,-1 1 1 0 0,0-1 0 0 0,1 0-1 0 0,-1 0 1 0 0,0 0 0 0 0,1 0 0 0 0,-7 1 73 0 0,5-1-84 0 0,1 0 1 0 0,0 0-1 0 0,-1 0 1 0 0,1 0-1 0 0,0 1 1 0 0,0-1-1 0 0,-1 0 1 0 0,1 1 10 0 0,-9 1-31 0 0,8-1 35 0 0,1-1 0 0 0,-1 0-1 0 0,1 0 1 0 0,0 1 0 0 0,-1-1 0 0 0,1 1 0 0 0,0-1 0 0 0,-1 1 0 0 0,1 0 0 0 0,-1 0-4 0 0,2-1-5 0 0,-1 0 0 0 0,1 1 1 0 0,0-1-1 0 0,-1 0 0 0 0,1 0 0 0 0,-1 1 0 0 0,1-1 1 0 0,-1 0-1 0 0,1 0 0 0 0,0 0 0 0 0,-1 0 1 0 0,1 1-1 0 0,-1-1 0 0 0,1 0 0 0 0,-1 0 0 0 0,1 0 1 0 0,-1 0-1 0 0,1 0 0 0 0,-1 0 0 0 0,1 0 0 0 0,-1-1 1 0 0,1 1-1 0 0,-1 0 0 0 0,1 0 0 0 0,-1 0 5 0 0,-8-8-71 0 0,-6 0-17 0 0,11 6 398 0 0,4 1-326 0 0,-1 1 0 0 0,0 0 0 0 0,0-1-1 0 0,1 1 1 0 0,-1-1 0 0 0,0 1 0 0 0,1-1 0 0 0,-1 1 0 0 0,1-1-1 0 0,-1 1 1 0 0,0-1 16 0 0,-2-4 70 0 0,3 4-75 0 0,-1 0-1 0 0,1 1 1 0 0,-1-1 0 0 0,1 0 0 0 0,-1 1-1 0 0,1-1 1 0 0,-1 0 0 0 0,1 1 0 0 0,-1-1-1 0 0,0 1 1 0 0,1-1 0 0 0,-1 1 5 0 0,1 0 4 0 0,-1-1 1 0 0,1 1-1 0 0,0 0 1 0 0,0 0-1 0 0,-1 0 1 0 0,1-1-1 0 0,0 1 1 0 0,0 0-1 0 0,0 0 1 0 0,-1-1-1 0 0,1 1 1 0 0,0 0-1 0 0,0-1 1 0 0,0 1-1 0 0,0 0 1 0 0,-1-1-1 0 0,1 1 0 0 0,0 0 1 0 0,0-1-1 0 0,0 1 1 0 0,0 0-1 0 0,0-1 1 0 0,0 1-5 0 0,-2-5 85 0 0,2 4-91 0 0,0 1 0 0 0,0 0 0 0 0,0-1-1 0 0,0 1 1 0 0,0 0 0 0 0,0-1 0 0 0,0 1 0 0 0,0 0 0 0 0,1 0 0 0 0,-1-1 0 0 0,0 1 0 0 0,0 0-1 0 0,0-1 1 0 0,0 1 0 0 0,0 0 0 0 0,1-1 0 0 0,-1 1 0 0 0,0 0 0 0 0,0 0 0 0 0,0-1 0 0 0,1 1 6 0 0,1-4 161 0 0,-1 3-142 0 0,-1-1-1 0 0,1 1 1 0 0,0 0 0 0 0,0-1-1 0 0,0 1 1 0 0,0 0-1 0 0,0 0 1 0 0,0-1-1 0 0,1 1 1 0 0,-1 0 0 0 0,0 0-1 0 0,0 0 1 0 0,1 0-19 0 0,1 2-28 0 0,-3-1 26 0 0,0 0 0 0 0,0 0 1 0 0,0 0-1 0 0,0 0 1 0 0,0 0-1 0 0,0 0 0 0 0,0 0 1 0 0,0 0-1 0 0,1 0 0 0 0,-1 0 1 0 0,0 0-1 0 0,0 1 0 0 0,0-1 1 0 0,0 0-1 0 0,0 0 0 0 0,0 0 1 0 0,0 0-1 0 0,0 0 0 0 0,0 0 1 0 0,0 0-1 0 0,1 0 0 0 0,-1 0 1 0 0,0 0-1 0 0,0 0 0 0 0,0 0 1 0 0,0 0-1 0 0,0 0 1 0 0,0 0-1 0 0,0 0 0 0 0,0 0 1 0 0,0-1-1 0 0,0 1 0 0 0,0 0 1 0 0,1 0-1 0 0,-1 0 0 0 0,0 0 1 0 0,0 0-1 0 0,0 0 0 0 0,0 0 1 0 0,0 0-1 0 0,0 0 0 0 0,0 0 1 0 0,0 0-1 0 0,0 0 0 0 0,0 0 1 0 0,0 0-1 0 0,0 0 0 0 0,0-1 1 0 0,0 1-1 0 0,0 0 1 0 0,0 0-1 0 0,0 0 0 0 0,0 0 1 0 0,0 0-1 0 0,0 0 0 0 0,0 0 1 0 0,0 0-1 0 0,0 0 0 0 0,0 0 2 0 0,1-1 11 0 0,-1 0 0 0 0,0 1-1 0 0,0-1 1 0 0,1 0-1 0 0,-1 1 1 0 0,0-1 0 0 0,1 1-1 0 0,-1-1 1 0 0,1 1 0 0 0,-1-1-1 0 0,0 1 1 0 0,1-1 0 0 0,-1 1-1 0 0,1-1 1 0 0,0 1-1 0 0,-1 0 1 0 0,1-1 0 0 0,-1 1-1 0 0,1 0-10 0 0,4-4 5 0 0,0 0 86 0 0,-4 3-99 0 0,0 0 1 0 0,0 0-1 0 0,0 1 0 0 0,0-1 0 0 0,0 0 1 0 0,0 1-1 0 0,0-1 0 0 0,0 0 0 0 0,0 1 1 0 0,0 0-1 0 0,0-1 0 0 0,0 1 0 0 0,0 0 0 0 0,0-1 1 0 0,1 1 7 0 0,-1 0 23 0 0,-1-1 1 0 0,1 1 0 0 0,0-1 0 0 0,0 1-1 0 0,-1-1 1 0 0,1 0 0 0 0,0 1 0 0 0,-1-1-1 0 0,1 0 1 0 0,-1 1 0 0 0,1-2-24 0 0,2-1 48 0 0,13-5-171 0 0,-13 5 126 0 0,1 1 0 0 0,0-1 0 0 0,0 1 0 0 0,0 0 0 0 0,0 0 0 0 0,0 0 0 0 0,0 1 0 0 0,4-1-3 0 0,5-1-28 0 0,-10 2 33 0 0,0 1 0 0 0,0-1 0 0 0,0 0 0 0 0,0 0 0 0 0,0 0 0 0 0,0 0 0 0 0,0-1 0 0 0,0 1 0 0 0,0-1 0 0 0,-1 1 0 0 0,2-2-5 0 0,-2 2 5 0 0,0 0-1 0 0,0 0 1 0 0,-1 0-1 0 0,1 0 1 0 0,0 1-1 0 0,0-1 1 0 0,0 1-1 0 0,2-1-4 0 0,-3 1 4 0 0,1 0 0 0 0,0-1 1 0 0,-1 1-1 0 0,1-1 0 0 0,-1 1 0 0 0,1-1 0 0 0,-1 0 0 0 0,1 1 0 0 0,-1-1 0 0 0,2-1-4 0 0,-3 2 1 0 0,1-1-1 0 0,0 0 0 0 0,0 0 0 0 0,-1 1 0 0 0,1-1 0 0 0,0 1 0 0 0,0-1 0 0 0,0 1 0 0 0,0-1 0 0 0,0 1 0 0 0,0 0 1 0 0,0-1-1 0 0,0 1 0 0 0,0 0 0 0 0,2-2-36 0 0,0 0 21 0 0,-1 2 19 0 0,0 0 0 0 0,0-1 0 0 0,-1 1 0 0 0,1-1 0 0 0,0 1-1 0 0,0-1 1 0 0,-1 0 0 0 0,2 0-4 0 0,9-4-10 0 0,-3 2-54 0 0,-8 2 65 0 0,0 0-1 0 0,0 1 1 0 0,0-1 0 0 0,0 1 0 0 0,1-1 0 0 0,-1 1-1 0 0,0 0 1 0 0,0 0 0 0 0,1-1-1 0 0,0 1 7 0 0,-1 0 0 0 0,0 0 0 0 0,0 0 0 0 0,1-1 0 0 0,-1 1-1 0 0,0 0 1 0 0,0-1 0 0 0,1 1 0 0 0,-1-1 0 0 0,0 1 0 0 0,0-1 0 0 0,0 1 0 0 0,0-1 0 0 0,0 0-1 0 0,0 0 1 0 0,0 0 0 0 0,0 0 0 0 0,1 0-7 0 0,8-6 15 0 0,-8 6-1 0 0,0-1 0 0 0,-1 1 0 0 0,1 0-1 0 0,0 0 1 0 0,0-1 0 0 0,2 1-14 0 0,8-6-43 0 0,-11 6 47 0 0,0 1 0 0 0,0-1 0 0 0,0 0 0 0 0,1 1 0 0 0,-1-1 0 0 0,0 1 1 0 0,0-1-1 0 0,1 1 0 0 0,-1 0 0 0 0,0-1 0 0 0,1 1 0 0 0,-1 0-4 0 0,2-2-16 0 0,0 0 0 0 0,-1-1-1 0 0,1 1 1 0 0,-1-1 0 0 0,0 1 0 0 0,1-2 16 0 0,4-1 106 0 0,-1 2-43 0 0,-1 1-137 0 0,-4 2 75 0 0,-1 0 0 0 0,0 0 0 0 0,0 0-1 0 0,0 0 1 0 0,1 0 0 0 0,-1 0 0 0 0,0 0 0 0 0,0 0 0 0 0,1 0 0 0 0,-1 0 0 0 0,0 0-1 0 0,0 0 1 0 0,0-1 0 0 0,1 1 0 0 0,-1 0 0 0 0,0 0 0 0 0,0 0 0 0 0,0 0 0 0 0,0 0-1 0 0,1 0 1 0 0,-1-1 0 0 0,0 1 0 0 0,0 0 0 0 0,0 0 0 0 0,0 0 0 0 0,0 0 0 0 0,1-1-1 0 0,-1 1 1 0 0,0 0 0 0 0,0 0 0 0 0,0-1 0 0 0,0 1 0 0 0,0 0-1 0 0,1-3-48 0 0,-1 4-3 0 0,-3 5 90 0 0,2-5-37 0 0,0-1 0 0 0,0 1 0 0 0,0-1 0 0 0,0 1 0 0 0,0-1 0 0 0,0 1 0 0 0,0-1 0 0 0,0 1 0 0 0,0-1-2 0 0,-9 5 19 0 0,2 1-163 0 0,-4 3 126 0 0,0 0-1 0 0,0 0 0 0 0,-1-1 0 0 0,0-1 1 0 0,-3 1 18 0 0,15-7 1 0 0,-3 0-43 0 0,0 1-1 0 0,1-1 1 0 0,-1 1-1 0 0,1 0 1 0 0,0 0-1 0 0,-2 2 43 0 0,4-3-12 0 0,0-1-1 0 0,1 0 1 0 0,-1 1 0 0 0,0-1-1 0 0,1 0 1 0 0,-1 1-1 0 0,0-1 1 0 0,1 0-1 0 0,-1 0 1 0 0,0 0-1 0 0,0 1 1 0 0,1-1-1 0 0,-2 0 13 0 0,-4 1-16 0 0,3 0-91 0 0,2-1 103 0 0,1 0 0 0 0,0-1 0 0 0,0 1 0 0 0,0 0 0 0 0,0 0 1 0 0,0 0-1 0 0,0 0 0 0 0,0 0 0 0 0,0 0 0 0 0,-1 0 0 0 0,1 0 0 0 0,0 0 1 0 0,0 0-1 0 0,0 0 0 0 0,0 0 0 0 0,0 0 0 0 0,0 0 0 0 0,0 0 1 0 0,0 1-1 0 0,0-1 0 0 0,-1 0 0 0 0,1 0 0 0 0,0 0 0 0 0,0 0 0 0 0,0 0 1 0 0,0 0-1 0 0,0 0 0 0 0,0 0 0 0 0,0 0 0 0 0,0 0 0 0 0,0 0 0 0 0,0 0 1 0 0,0 0-1 0 0,-1 1 0 0 0,1-1 0 0 0,0 0 0 0 0,0 0 4 0 0,1-1 2 0 0,2-2 18 0 0,1 0 0 0 0,-1-1 0 0 0,0 1 0 0 0,1-3-20 0 0,0 1-12 0 0,1 0 1 0 0,0 0 0 0 0,0 0 0 0 0,0 1-1 0 0,1-1 1 0 0,0 1 0 0 0,2-1 11 0 0,-7 4 1 0 0,0 1 6 0 0,0-1 0 0 0,0 1-1 0 0,0-1 1 0 0,0 0 0 0 0,0 1-1 0 0,0-1 1 0 0,0 0 0 0 0,0 0-1 0 0,-1 0 1 0 0,1 1 0 0 0,0-1-1 0 0,0 0 1 0 0,-1 0 0 0 0,1 0-1 0 0,-1 0 1 0 0,1-1 0 0 0,-1 1-1 0 0,1 0-6 0 0,-5 2 37 0 0,0 0 0 0 0,1 1-1 0 0,-1-1 1 0 0,-1 2-37 0 0,-54 37-421 0 0,39-26 366 0 0,5-4-95 0 0,-11 5 150 0 0,16-10-23 0 0,1 0 0 0 0,-1 1 0 0 0,1 1 1 0 0,0 0-1 0 0,-5 5 23 0 0,11-9-70 0 0,5-4-83 0 0,4 0 120 0 0,-2-1 45 0 0,-1 1 0 0 0,1-1 0 0 0,-1 0 0 0 0,1 0 0 0 0,-1 0 0 0 0,0 0 0 0 0,0 0 0 0 0,1-1 0 0 0,0-1-12 0 0,15-11 165 0 0,8-2 1 0 0,-12 6-54 0 0,0 2 0 0 0,13-7-112 0 0,-14 8-24 0 0,-12 6-7 0 0,1 1 0 0 0,-1-1-1 0 0,1 1 1 0 0,-1-1 0 0 0,1 1 0 0 0,1 0 31 0 0,-3 0 8 0 0,0 1 0 0 0,0-1 0 0 0,0 1 0 0 0,0-1 1 0 0,0 0-1 0 0,0 1 0 0 0,0-1 0 0 0,0 0 0 0 0,1 0-8 0 0,-2 0-7 0 0,1 1 0 0 0,-1-1 1 0 0,1 1-1 0 0,-1 0 0 0 0,1-1 0 0 0,0 1 0 0 0,-1-1 0 0 0,1 1 1 0 0,-1 0-1 0 0,1-1 0 0 0,0 1 0 0 0,0 0 0 0 0,-1 0 1 0 0,1 0-1 0 0,0-1 0 0 0,0 1 7 0 0,0 0 13 0 0,-1 0 0 0 0,1 0 0 0 0,0 0 0 0 0,0-1 0 0 0,-1 1 0 0 0,1 0 1 0 0,0-1-1 0 0,0 1 0 0 0,-1 0 0 0 0,1-1 0 0 0,0 1 0 0 0,-1-1 0 0 0,1 1 0 0 0,-1-1 0 0 0,1 0 0 0 0,-1 1 1 0 0,1-1-14 0 0,0 0-6 0 0,-1 1 1 0 0,0-1 0 0 0,1 1 0 0 0,-1 0 0 0 0,0-1 0 0 0,1 1 0 0 0,-1-1 0 0 0,1 1 0 0 0,-1 0 0 0 0,1-1-1 0 0,-1 1 1 0 0,1 0 0 0 0,-1 0 0 0 0,1-1 0 0 0,-1 1 0 0 0,1 0 0 0 0,-1 0 0 0 0,1 0 0 0 0,-1 0 0 0 0,1 0-1 0 0,-1 0 1 0 0,1 0 0 0 0,0 0 5 0 0,0 0 3 0 0,-1 0 1 0 0,1-1-1 0 0,-1 1 0 0 0,0 0 1 0 0,1 0-1 0 0,-1 0 0 0 0,1 0 0 0 0,-1 0 1 0 0,1-1-1 0 0,-1 1 0 0 0,1 0 1 0 0,-1 0-1 0 0,0-1 0 0 0,1 1 0 0 0,-1 0 1 0 0,0-1-1 0 0,1 1 0 0 0,-1 0 0 0 0,0-1 1 0 0,1 1-1 0 0,-1-1 0 0 0,0 1 1 0 0,0-1-4 0 0,1 1 5 0 0,-1-1 1 0 0,1 0-1 0 0,0 1 1 0 0,-1-1-1 0 0,1 1 1 0 0,-1-1-1 0 0,1 1 1 0 0,0-1-1 0 0,0 1 1 0 0,0-1-6 0 0,6-3-85 0 0,-7 4 95 0 0,1-1 0 0 0,0 1 0 0 0,-1 0 1 0 0,1-1-1 0 0,0 1 0 0 0,-1 0 0 0 0,1-1 0 0 0,0 1 0 0 0,-1 0 0 0 0,1 0 1 0 0,0 0-1 0 0,0-1 0 0 0,-1 1 0 0 0,1 0 0 0 0,0 0 0 0 0,0 0 1 0 0,-1 0-1 0 0,1 0 0 0 0,0 1-10 0 0,5-6-48 0 0,-1 1-79 0 0,-1 0 220 0 0,0-1-165 0 0,-4 5 73 0 0,0 1-1 0 0,0-1 0 0 0,0 0 0 0 0,0 0 0 0 0,0 0 0 0 0,0 0 0 0 0,0 0 0 0 0,0 0 0 0 0,0 0 0 0 0,0 0 0 0 0,0 0 0 0 0,0 0 0 0 0,0 0 0 0 0,0 0 0 0 0,0 0 0 0 0,0 0 0 0 0,0 0 1 0 0,0 0-1 0 0,0 0 0 0 0,0 0 0 0 0,0 0 0 0 0,0 0 0 0 0,0 0 0 0 0,0 0 0 0 0,0 1 0 0 0,0-1 0 0 0,0 0 0 0 0,0 0 0 0 0,0 0 0 0 0,0 0 0 0 0,0 0 0 0 0,0 0 0 0 0,0 0 0 0 0,0 0 1 0 0,1 0-1 0 0,-1 0 0 0 0,0 0 0 0 0,0 0 0 0 0,0 0 0 0 0,0 0 0 0 0,0 0 0 0 0,0 0 0 0 0,0 0 0 0 0,0 0 0 0 0,0 0 0 0 0,0 0 0 0 0,0 0 0 0 0,0 0 0 0 0,0 0 0 0 0,0 0 0 0 0,0 0 1 0 0,0 0-1 0 0,0 0 0 0 0,0 0 0 0 0,0 0 0 0 0,0 0 0 0 0,0 0 0 0 0,1 0 0 0 0,-1 0 0 0 0,0 0 0 0 0,0 0 0 0 0,0 0 0 0 0,0 0 0 0 0,0 0 0 0 0,0 0 0 0 0,0-1 0 0 0,0 1 0 0 0,0 0 1 0 0,0 0-1 0 0,0 0 2 0 0,0 0 1 0 0,0 0-1 0 0,0 0 1 0 0,0 0 0 0 0,0 0-1 0 0,0 0 1 0 0,0 0-1 0 0,0 0 1 0 0,0 0-1 0 0,0 0 1 0 0,0 0 0 0 0,0 0-1 0 0,0 0 1 0 0,0 0-1 0 0,0 0 1 0 0,0 0 0 0 0,-1 0-1 0 0,1 0 1 0 0,0 0-1 0 0,0 0 1 0 0,0 0-1 0 0,0 0 1 0 0,0 0 0 0 0,0 0-1 0 0,0 0 1 0 0,0 0-1 0 0,0 0 1 0 0,0 0 0 0 0,0 0-1 0 0,0 0 1 0 0,0 0-1 0 0,0 0 1 0 0,0 0-1 0 0,0 0 1 0 0,0 0 0 0 0,0 0-1 0 0,0 0 1 0 0,0 0-1 0 0,0 0 1 0 0,0 0 0 0 0,0 0-1 0 0,0 0 1 0 0,0 0-1 0 0,0 0 1 0 0,0 0 0 0 0,0 0-1 0 0,-1 0 1 0 0,1 0-1 0 0,0 0 1 0 0,0 0-1 0 0,0 0 1 0 0,0 0 0 0 0,0 0-1 0 0,0 0 1 0 0,0 0-1 0 0,0 0 1 0 0,0 0 0 0 0,0 0-1 0 0,0 0 1 0 0,0 0-1 0 0,0 0 1 0 0,0 0-1 0 0,0 0 1 0 0,0 0 0 0 0,0 0-3 0 0,0 1 8 0 0,1-2-39 0 0,-2-1 33 0 0,1 2-1 0 0,0 0-1 0 0,0 0 0 0 0,0 0 1 0 0,0 0-1 0 0,0 0 1 0 0,0 0-1 0 0,0 0 1 0 0,0 0-1 0 0,0 0 0 0 0,0 0 1 0 0,0 0-1 0 0,0 0 1 0 0,0 0-1 0 0,0 0 1 0 0,0 0-1 0 0,0 0 0 0 0,0 0 1 0 0,0 0-1 0 0,0 0 1 0 0,0 0-1 0 0,0 0 1 0 0,0 0-1 0 0,0 0 0 0 0,0 0 1 0 0,0 0-1 0 0,0 0 1 0 0,0 0-1 0 0,0 0 1 0 0,0 0-1 0 0,0 0 0 0 0,0 0 1 0 0,0 0-1 0 0,0 0 1 0 0,0 0-1 0 0,0 0 1 0 0,0 0-1 0 0,0-1 0 0 0,0 1 1 0 0,0 0-1 0 0,0 0 1 0 0,0 0-1 0 0,0 0 1 0 0,0 0-1 0 0,0 0 0 0 0,0 0 1 0 0,0 0-1 0 0,0 0 1 0 0,0 0-1 0 0,0 0 1 0 0,0 0-1 0 0,0 0 0 0 0,0 0-7 0 0,1 0-1 0 0,-1 0 1 0 0,0 0 0 0 0,1 0 0 0 0,-1 0-1 0 0,0-1 1 0 0,1 1 0 0 0,-1 0 0 0 0,0 0-1 0 0,1 0 1 0 0,-1-1 0 0 0,0 1 0 0 0,0 0-1 0 0,1-1 1 0 0,-1 1 0 0 0,0 0 0 0 0,0 0-1 0 0,0-1 1 0 0,1 1 0 0 0,-1 0-1 0 0,0-1 8 0 0,0 1 4 0 0,0 0-1 0 0,0-1 0 0 0,0 1 0 0 0,0 0 0 0 0,1 0 0 0 0,-1-1 0 0 0,0 1 0 0 0,0 0 0 0 0,0 0 0 0 0,0-1 0 0 0,0 1 0 0 0,1 0 0 0 0,-1 0 0 0 0,0 0 0 0 0,0 0 0 0 0,1-1 0 0 0,-1 1 0 0 0,0 0 0 0 0,0 0 0 0 0,0 0 0 0 0,1 0 0 0 0,-1 0 1 0 0,0 0-1 0 0,0-1 0 0 0,1 1 0 0 0,-1 0 0 0 0,0 0 0 0 0,1 0 0 0 0,-1 0 0 0 0,0 0 0 0 0,0 0 0 0 0,1 0 0 0 0,-1 0 0 0 0,0 0 0 0 0,0 0 0 0 0,1 0 0 0 0,-1 1 0 0 0,0-1 0 0 0,1 0 0 0 0,-1 0 0 0 0,0 0 0 0 0,0 0 0 0 0,0 0 0 0 0,1 0 1 0 0,-1 1-1 0 0,0-1 0 0 0,0 0-3 0 0,0 0-3 0 0,0 0 1 0 0,0 0 0 0 0,0 0 0 0 0,0 0 0 0 0,0 0-1 0 0,0 0 1 0 0,0-1 0 0 0,0 1 0 0 0,0 0 0 0 0,1 0 0 0 0,-1 0-1 0 0,0 0 1 0 0,0 0 0 0 0,0 0 0 0 0,0 0 0 0 0,0 0-1 0 0,0 0 1 0 0,0 0 0 0 0,0 0 0 0 0,0 0 0 0 0,0 0-1 0 0,0 0 1 0 0,0 0 0 0 0,0 0 0 0 0,0 0 0 0 0,0-1-1 0 0,0 1 1 0 0,0 0 0 0 0,0 0 0 0 0,0 0 0 0 0,0 0-1 0 0,0 0 1 0 0,1 0 0 0 0,-1 0 0 0 0,0 0 0 0 0,0 0 0 0 0,0 0-1 0 0,0 0 1 0 0,0 0 0 0 0,0 0 0 0 0,0 0 0 0 0,0 0-1 0 0,0 0 1 0 0,0 0 0 0 0,0 0 0 0 0,0 0 0 0 0,0 0-1 0 0,0 0 1 0 0,1 0 0 0 0,-1 0 0 0 0,0 0 0 0 0,0 0-1 0 0,0 0 1 0 0,0 1 0 0 0,0-1 0 0 0,0 0 0 0 0,0 0 0 0 0,0 0-1 0 0,0 0 3 0 0,0-2-25 0 0,1 2-21 0 0,-1 0 49 0 0,0 0-1 0 0,0 0 1 0 0,0 0 0 0 0,0 0-1 0 0,0 0 1 0 0,0 0 0 0 0,0 0-1 0 0,0 0 1 0 0,0 0-1 0 0,0 0 1 0 0,0 0 0 0 0,0 0-1 0 0,0 0 1 0 0,0 0 0 0 0,1 0-1 0 0,-1-1 1 0 0,0 1 0 0 0,0 0-1 0 0,0 0 1 0 0,0 0-1 0 0,0 0 1 0 0,0 0 0 0 0,0 0-1 0 0,0 0 1 0 0,0 0 0 0 0,0 0-1 0 0,0 0 1 0 0,1 0 0 0 0,-1 0-1 0 0,0 0 1 0 0,0 0-1 0 0,0 0 1 0 0,0 0 0 0 0,0 0-1 0 0,0 1 1 0 0,0-1 0 0 0,0 0-1 0 0,0 0 1 0 0,0 0 0 0 0,0 0-1 0 0,0 0 1 0 0,0 0-1 0 0,1 0 1 0 0,-1 0 0 0 0,0 0-1 0 0,0 0 1 0 0,0 0 0 0 0,0 0-1 0 0,0 0 1 0 0,0 0-1 0 0,0 0 1 0 0,0 0 0 0 0,0 1-1 0 0,0-1 1 0 0,0 0 0 0 0,0 0-1 0 0,0 0 1 0 0,0 0 0 0 0,0 0-1 0 0,0 0 1 0 0,0 0-1 0 0,0 0 1 0 0,0 0 0 0 0,0 0-1 0 0,0 0 1 0 0,0 1 0 0 0,0-1-3 0 0,5-5-79 0 0,1 2 146 0 0,-6 3-65 0 0,0 0 0 0 0,0 0 0 0 0,0 0 0 0 0,0 0 0 0 0,1 0-1 0 0,-1 0 1 0 0,0 0 0 0 0,0 0 0 0 0,0 0 0 0 0,0 0 0 0 0,0 0-1 0 0,0 0 1 0 0,0 0 0 0 0,0 0 0 0 0,0 0 0 0 0,1-1 0 0 0,-1 1-1 0 0,0 0 1 0 0,0 0 0 0 0,0 0 0 0 0,0 0 0 0 0,0 0-1 0 0,0 0 1 0 0,0 0 0 0 0,0 0 0 0 0,0 0 0 0 0,0 0 0 0 0,0 0-1 0 0,0 0 1 0 0,0 0 0 0 0,0 0 0 0 0,0 0 0 0 0,1-1 0 0 0,-1 1-1 0 0,0 0 1 0 0,0 0 0 0 0,0 0 0 0 0,0 0 0 0 0,0 0 0 0 0,0 0-1 0 0,0 0 1 0 0,0 0 0 0 0,0 0 0 0 0,0-1-2 0 0,-1 1 52 0 0,2 2-68 0 0,-1-2 14 0 0,0 0 1 0 0,0 0-1 0 0,0 0 0 0 0,0 0 1 0 0,0 0-1 0 0,0 0 1 0 0,0 0-1 0 0,0 0 1 0 0,0 0-1 0 0,0 0 1 0 0,0 0-1 0 0,0 0 0 0 0,0 0 1 0 0,0 0-1 0 0,0 0 1 0 0,0-1-1 0 0,0 1 1 0 0,1 0-1 0 0,-1 0 0 0 0,0 0 1 0 0,0 0-1 0 0,0 0 1 0 0,0 0-1 0 0,0 0 1 0 0,0 0-1 0 0,0 0 1 0 0,0 0-1 0 0,0 0 0 0 0,0 0 1 0 0,0 0-1 0 0,0 0 1 0 0,0 0-1 0 0,0 0 1 0 0,0 0-1 0 0,0 0 0 0 0,0 0 1 0 0,0 0-1 0 0,0 0 1 0 0,0 0-1 0 0,1 0 1 0 0,-1 0-1 0 0,0 0 0 0 0,0 0 1 0 0,0 0-1 0 0,0 0 1 0 0,0 0-1 0 0,0 0 1 0 0,0 0-1 0 0,0 0 1 0 0,0 1-1 0 0,0-1 0 0 0,0 0 1 0 0,0 0-1 0 0,0 0 1 0 0,0 0-1 0 0,0 0 1 0 0,0 0 1 0 0,8 1 6 0 0,-2-5 5 0 0,-5 4-10 0 0,-1 0 0 0 0,1-1 0 0 0,-1 1-1 0 0,0 0 1 0 0,1 0 0 0 0,-1-1 0 0 0,1 1-1 0 0,-1 0 1 0 0,0-1 0 0 0,1 1 0 0 0,-1 0 0 0 0,0-1-1 0 0,1 1 1 0 0,-1-1 0 0 0,0 1 0 0 0,0 0-1 0 0,1-1 0 0 0,-1 1 2 0 0,0 0-1 0 0,0-1 0 0 0,0 1 1 0 0,0 0-1 0 0,0 0 0 0 0,0 0 1 0 0,0 0-1 0 0,0 0 0 0 0,0-1 1 0 0,0 1-1 0 0,0 0 0 0 0,0 0 1 0 0,0 0-1 0 0,0 0 0 0 0,0 0 1 0 0,0 0-1 0 0,1 0 0 0 0,-1-1 1 0 0,0 1-1 0 0,0 0 0 0 0,0 0 1 0 0,0 0-1 0 0,0 0 0 0 0,0 0 1 0 0,0 0-1 0 0,0 0 1 0 0,1 0-1 0 0,-1 0 0 0 0,0 0 1 0 0,0 0-1 0 0,0 0 0 0 0,0 0 1 0 0,0 0-1 0 0,0 0 0 0 0,1 0 1 0 0,-1 0-1 0 0,0 0 0 0 0,0 0 1 0 0,0 0-1 0 0,0 0 0 0 0,0 0 1 0 0,1 0-1 0 0,-1 0-1 0 0,0 2 56 0 0,1-1-41 0 0,0 0 0 0 0,-1 0 0 0 0,1 0 0 0 0,-1 0 0 0 0,1 1 0 0 0,-1-1 0 0 0,1 0 1 0 0,-1 0-1 0 0,0 0 0 0 0,0 1 0 0 0,1-1 0 0 0,-1 0 0 0 0,0 1 0 0 0,0-1 0 0 0,0 0 0 0 0,-1 0 1 0 0,1 1-1 0 0,0 0-15 0 0,-1 0 10 0 0,1 0 0 0 0,-1-1 0 0 0,1 1 0 0 0,0 0-1 0 0,0 0 1 0 0,0 0 0 0 0,0 0 0 0 0,0 0 0 0 0,0 0 0 0 0,1 0 0 0 0,-1 0 0 0 0,1 0 0 0 0,-1-1 0 0 0,1 1 0 0 0,0 1-10 0 0,2 3-140 0 0,-3-5 144 0 0,1 0-1 0 0,-1 0 0 0 0,1 0 0 0 0,-1 0 0 0 0,0 0 0 0 0,1 0 1 0 0,-1-1-1 0 0,1 1 0 0 0,0 0 0 0 0,0 0-3 0 0,0 0 3 0 0,-1 0 0 0 0,1 1 0 0 0,0-1 0 0 0,0 0 0 0 0,-1 0 0 0 0,1 1 0 0 0,-1-1 0 0 0,1 0 0 0 0,-1 1 0 0 0,0-1-1 0 0,1 1 1 0 0,-1-1 0 0 0,0 2-3 0 0,0-1 1 0 0,1 0-1 0 0,-1 0 1 0 0,1 0-1 0 0,-1 0 1 0 0,1 0-1 0 0,0 0 0 0 0,2 3 92 0 0,-3-5-88 0 0,1 1 0 0 0,-1 0 0 0 0,0-1 0 0 0,1 1-1 0 0,-1-1 1 0 0,0 1 0 0 0,1-1 0 0 0,-1 1 0 0 0,0 0-1 0 0,0-1 1 0 0,0 1 0 0 0,1-1 0 0 0,-1 1 0 0 0,0 0-1 0 0,0-1 1 0 0,0 1 0 0 0,0 0 0 0 0,0-1 0 0 0,0 1-1 0 0,0 0-3 0 0,0 0 9 0 0,0 0 0 0 0,0 1 0 0 0,0-1-1 0 0,0 0 1 0 0,0 0 0 0 0,1 1 0 0 0,-1-1-1 0 0,0 0 1 0 0,1 0 0 0 0,-1 0 0 0 0,1 0-1 0 0,0 0 1 0 0,-1 1-9 0 0,1-1 8 0 0,0 1-1 0 0,0 0 0 0 0,-1-1 0 0 0,1 1 1 0 0,-1-1-1 0 0,1 1 0 0 0,-1 0 0 0 0,1 0-7 0 0,-1 4 9 0 0,1 0 0 0 0,0 0 0 0 0,0 0 0 0 0,0 0 0 0 0,1 1-9 0 0,4 16 23 0 0,-5-22-14 0 0,-1 0 0 0 0,1 0 0 0 0,0 1-1 0 0,-1-1 1 0 0,1 0 0 0 0,0 0 0 0 0,0 0-1 0 0,0-1 1 0 0,0 1 0 0 0,0 0-1 0 0,0 0 1 0 0,0 0 0 0 0,0-1-9 0 0,1 1-121 0 0,-1-1 155 0 0,0 3 112 0 0,-11-28-168 0 0,9 20 15 0 0,-1 1 0 0 0,0 0 1 0 0,0 0-1 0 0,-1 0 0 0 0,1 0 0 0 0,-1 0 0 0 0,0 0 0 0 0,-2-2 7 0 0,4 5 14 0 0,0 1-1 0 0,0-1 1 0 0,0 0-1 0 0,0 1 1 0 0,-1-1-1 0 0,1 1 1 0 0,0-1-1 0 0,0 1 1 0 0,0-1-14 0 0,-10-4 3 0 0,10 4-3 0 0,0 0 1 0 0,-1 1 0 0 0,1-1 0 0 0,-1 0-1 0 0,1 1 1 0 0,-1-1 0 0 0,1 1-1 0 0,-1-1 1 0 0,1 1 0 0 0,-1 0 0 0 0,0-1-1 0 0,1 1 1 0 0,-1 0 0 0 0,1 0 0 0 0,-2 0-1 0 0,-5 1 14 0 0,1 0-1 0 0,-1 0 1 0 0,1 1-14 0 0,0 0 52 0 0,2-1-60 0 0,0 0 0 0 0,0 1 1 0 0,0 0-1 0 0,0 0 0 0 0,0 0 1 0 0,0 1-1 0 0,1-1 1 0 0,-1 1-1 0 0,-3 3 8 0 0,1 0 36 0 0,1 0-1 0 0,0 0 1 0 0,0 1-1 0 0,1-1 1 0 0,-4 7-36 0 0,5-7 0 0 0,0 1 0 0 0,1-1 0 0 0,-1 1 1 0 0,1-1-1 0 0,1 1 0 0 0,-1 0 0 0 0,1 0 0 0 0,0 6 0 0 0,1-12 5 0 0,1 2-9 0 0,-1-1 1 0 0,1 0-1 0 0,0 1 1 0 0,-1-1-1 0 0,1 1 1 0 0,0-1-1 0 0,1 2 4 0 0,-1-4 2 0 0,0 1 0 0 0,0 0 0 0 0,0-1 0 0 0,1 1 0 0 0,-1 0-1 0 0,0-1 1 0 0,1 1 0 0 0,-1 0 0 0 0,1-1 0 0 0,-1 1 0 0 0,0-1 0 0 0,1 1 0 0 0,-1-1-1 0 0,1 1 1 0 0,0-1 0 0 0,-1 1 0 0 0,1-1 0 0 0,-1 0 0 0 0,1 1 0 0 0,0-1 0 0 0,-1 0 0 0 0,1 1-1 0 0,0-1 1 0 0,-1 0 0 0 0,1 0 0 0 0,0 1 0 0 0,0-1-2 0 0,0 0-1 0 0,0 0 1 0 0,0 0-1 0 0,0 0 0 0 0,0 0 0 0 0,0 0 1 0 0,0 0-1 0 0,0 0 0 0 0,0 0 1 0 0,0-1-1 0 0,0 1 0 0 0,0 0 1 0 0,0-1-1 0 0,0 1 0 0 0,0 0 1 0 0,0-1-1 0 0,-1 1 0 0 0,1-1 1 0 0,0 0-1 0 0,0 1 0 0 0,0-1 1 0 0,-1 1-1 0 0,1-1 0 0 0,0 0 1 0 0,0 0-1 0 0,-1 0 0 0 0,1 1 1 0 0,-1-1-1 0 0,1 0 0 0 0,-1 0 1 0 0,1 0-1 0 0,2-5-4 0 0,0 0-1 0 0,-1 0 0 0 0,1 0 1 0 0,-1-4 5 0 0,1 2 3 0 0,0 2 0 0 0,-1-1 0 0 0,0 1 0 0 0,-1-1 0 0 0,0 1 0 0 0,0-1-1 0 0,0 0 1 0 0,-1 0 0 0 0,0 1 0 0 0,0-1 0 0 0,-1-5-3 0 0,1 12 3 0 0,0-1 0 0 0,0 0 0 0 0,0 1 0 0 0,0-1 0 0 0,0 1 0 0 0,-1-1 0 0 0,1 1 0 0 0,0-1-1 0 0,0 1 1 0 0,-1-1 0 0 0,1 1 0 0 0,0-1 0 0 0,-1 1 0 0 0,1-1 0 0 0,0 1 0 0 0,-1-1 0 0 0,1 1 0 0 0,-1 0 0 0 0,1-1 0 0 0,0 1-1 0 0,-1-1 1 0 0,0 1-3 0 0,1 0 5 0 0,-1 0-1 0 0,1 0 1 0 0,-1 0-1 0 0,1 0 1 0 0,-1 0-1 0 0,1 0 1 0 0,-1 0-1 0 0,1 0 0 0 0,-1 0 1 0 0,1 0-1 0 0,-1 0 1 0 0,1 0-1 0 0,-1 1 1 0 0,1-1-1 0 0,-1 0 1 0 0,1 0-1 0 0,-1 1 1 0 0,1-1-1 0 0,-1 0-4 0 0,-2 3-3 0 0,0-1 1 0 0,0 0-1 0 0,1 1 1 0 0,-1 0-1 0 0,1 0 1 0 0,-2 1 2 0 0,-1 4-34 0 0,0 0 1 0 0,0 0 0 0 0,0 1-1 0 0,-1 6 34 0 0,-13 37-57 0 0,9-23 41 0 0,-4 9 145 0 0,1 7-129 0 0,10-32 20 0 0,0 0 0 0 0,1 0 0 0 0,0 0 0 0 0,1 1 0 0 0,1 6-20 0 0,0-16-7 0 0,0 0-1 0 0,1 0 1 0 0,-1-1-1 0 0,1 1 1 0 0,0 0-1 0 0,0 0 1 0 0,1 1 7 0 0,-1-4-1 0 0,-1 1-1 0 0,1-1 1 0 0,0 0 0 0 0,-1 0 0 0 0,1 0 0 0 0,0 0 0 0 0,-1 0 0 0 0,1 0-1 0 0,0 0 1 0 0,0 0 0 0 0,0 0 0 0 0,0-1 0 0 0,0 1 0 0 0,0 0 0 0 0,0-1-1 0 0,0 1 1 0 0,0 0 0 0 0,0-1 0 0 0,1 1 0 0 0,-1-1 0 0 0,0 0 0 0 0,0 1-1 0 0,0-1 1 0 0,1 0 1 0 0,0 0 6 0 0,-1 0 0 0 0,0 0-1 0 0,0 0 1 0 0,0 0 0 0 0,0-1 0 0 0,0 1 0 0 0,0 0-1 0 0,0-1 1 0 0,1 1 0 0 0,-1-1 0 0 0,0 1-1 0 0,0-1 1 0 0,0 1 0 0 0,-1-1 0 0 0,1 0-1 0 0,0 0 1 0 0,0 1 0 0 0,0-1 0 0 0,0 0-1 0 0,0-1-5 0 0,2-2-3 0 0,1-1 1 0 0,-1 0-1 0 0,2-3 3 0 0,0 0-1 0 0,11-20 25 0 0,-1 0 0 0 0,5-15-24 0 0,21-61 62 0 0,-27 66-59 0 0,1-5 17 0 0,2-16-20 0 0,-16 58 2 0 0,-1 1 1 0 0,0 0-1 0 0,0 0 1 0 0,0 0-1 0 0,0 0 1 0 0,0 0-1 0 0,0 0 1 0 0,0 0-1 0 0,0 0 1 0 0,0 0-1 0 0,0 0 0 0 0,0 0 1 0 0,0 0-1 0 0,0 0 1 0 0,0-1-1 0 0,0 1 1 0 0,0 0-1 0 0,0 0 1 0 0,0 0-1 0 0,0 0 1 0 0,0 0-1 0 0,0 0 1 0 0,0 0-1 0 0,0 0 0 0 0,0 0 1 0 0,0 0-1 0 0,0-1 1 0 0,0 1-1 0 0,0 0 1 0 0,0 0-1 0 0,0 0 1 0 0,0 0-1 0 0,0 0 1 0 0,0 0-1 0 0,0 0 1 0 0,0 0-1 0 0,0 0 0 0 0,-1 0 1 0 0,1 0-1 0 0,0 0 1 0 0,0 0-1 0 0,0 0 1 0 0,0 0-1 0 0,0-1 1 0 0,0 1-1 0 0,0 0 1 0 0,0 0-1 0 0,0 0 1 0 0,0 0-3 0 0,-5 3 1 0 0,-4 5-36 0 0,-1 4 40 0 0,1 0 0 0 0,0 1 0 0 0,1 0 0 0 0,-2 4-5 0 0,-25 57-23 0 0,29-62 10 0 0,-10 26 29 0 0,0 0 1 0 0,3 1-1 0 0,1 1 1 0 0,2 0-1 0 0,0 8-16 0 0,10-47 5 0 0,-4 36 47 0 0,4-33-46 0 0,-1 0 0 0 0,2 0-1 0 0,-1 0 1 0 0,0 0-1 0 0,1 1 1 0 0,0-1-1 0 0,1 2-5 0 0,-2-5 1 0 0,0 0 0 0 0,1 0 0 0 0,-1 0-1 0 0,0 0 1 0 0,1 0 0 0 0,-1-1 0 0 0,1 1-1 0 0,0 0 1 0 0,-1 0 0 0 0,1 0 0 0 0,0-1 0 0 0,0 2-1 0 0,0-2-1 0 0,-1 0 1 0 0,0 0 0 0 0,1 1-1 0 0,-1-1 1 0 0,1 0 0 0 0,-1 0-1 0 0,1 0 1 0 0,-1 0 0 0 0,1 1 0 0 0,-1-1-1 0 0,1 0 1 0 0,-1 0 0 0 0,1 0-1 0 0,-1 0 1 0 0,1 0 0 0 0,-1 0-1 0 0,1 0 1 0 0,0-1 0 0 0,0 1-6 0 0,0-1 0 0 0,1 1 0 0 0,-1-1-1 0 0,1 0 1 0 0,-1 1 0 0 0,0-1 0 0 0,0 0 0 0 0,1 0 0 0 0,-1 0-1 0 0,0 0 1 0 0,0 0 0 0 0,0 0 0 0 0,0-1 0 0 0,0 1 6 0 0,8-12 6 0 0,0 0 0 0 0,-1-1 1 0 0,-1 0-1 0 0,2-5-6 0 0,21-59 140 0 0,-26 69-108 0 0,20-65-180 0 0,3-23 148 0 0,-26 93 4 0 0,0 1 0 0 0,0 1-1 0 0,-1 0 0 0 0,1 0 1 0 0,-1-1-1 0 0,1 1 1 0 0,-1 0-1 0 0,0-1 0 0 0,0 1 1 0 0,0 0-1 0 0,0-1 0 0 0,-1 1 1 0 0,1 0-1 0 0,-1-1-3 0 0,1 2-2 0 0,0 1-1 0 0,0 0 1 0 0,0 0 0 0 0,0-1 0 0 0,0 1-1 0 0,-1 0 1 0 0,1 0 0 0 0,0 0-1 0 0,0-1 1 0 0,0 1 0 0 0,0 0-1 0 0,-1 0 1 0 0,1 0 0 0 0,0 0-1 0 0,0-1 1 0 0,0 1 0 0 0,-1 0 0 0 0,1 0-1 0 0,0 0 1 0 0,0 0 0 0 0,-1 0-1 0 0,1 0 1 0 0,0 0 0 0 0,0 0-1 0 0,-1 0 1 0 0,1 0 0 0 0,0 0 0 0 0,0 0-1 0 0,-1 0 1 0 0,1 0 0 0 0,0 0-1 0 0,0 0 1 0 0,-1 0 0 0 0,1 0-1 0 0,0 0 1 0 0,0 0 0 0 0,-1 0 0 0 0,1 0-1 0 0,0 0 1 0 0,0 0 0 0 0,0 1-1 0 0,-1-1 1 0 0,1 0 2 0 0,-10 8-81 0 0,2 2 78 0 0,0 0 1 0 0,0 1-1 0 0,1-1 1 0 0,-1 4 2 0 0,-22 46-18 0 0,11-22 14 0 0,12-23 32 0 0,0 0 0 0 0,1 1-1 0 0,0 0 1 0 0,1 0 0 0 0,1 0 0 0 0,-1 13-28 0 0,4-28-6 0 0,1 1-1 0 0,0-1 1 0 0,0 1 0 0 0,0-1 0 0 0,0 1 0 0 0,0-1 0 0 0,0 1 0 0 0,0 0 0 0 0,0-1 0 0 0,0 1 0 0 0,1-1 0 0 0,-1 1-1 0 0,1-1 1 0 0,0 2 6 0 0,-1-3 1 0 0,0 0 0 0 0,0 0 0 0 0,1 0-1 0 0,-1 0 1 0 0,0 1 0 0 0,0-1-1 0 0,0 0 1 0 0,1 0 0 0 0,-1 0 0 0 0,0 0-1 0 0,0 0 1 0 0,0 0 0 0 0,0 0 0 0 0,1 0-1 0 0,-1 0 1 0 0,0 0 0 0 0,0 0-1 0 0,0 0 1 0 0,1 0 0 0 0,-1 0 0 0 0,0 0-1 0 0,0 0 1 0 0,0 0 0 0 0,1 0 0 0 0,-1 0-1 0 0,0 0 1 0 0,0 0 0 0 0,0-1-1 0 0,1 1 1 0 0,-1 0 0 0 0,0 0 0 0 0,0 0-1 0 0,0 0 1 0 0,0 0 0 0 0,1 0 0 0 0,-1-1-1 0 0,0 1 1 0 0,0 0 0 0 0,0 0-1 0 0,0 0 1 0 0,0 0 0 0 0,0-1-1 0 0,8-8 31 0 0,-7 7-31 0 0,5-6-5 0 0,-1 1 1 0 0,-1-1 0 0 0,1 1-1 0 0,-2-1 1 0 0,1 0 0 0 0,0-3 4 0 0,5-16 57 0 0,1-8-57 0 0,-9 31 3 0 0,8-33-46 0 0,-1 0-1 0 0,-2 0 1 0 0,0-31 43 0 0,-7 53 28 0 0,-1 10-35 0 0,2 5 6 0 0,0 0 0 0 0,-1 0 0 0 0,1 0 1 0 0,0 0-1 0 0,0 0 0 0 0,0-1 1 0 0,0 1-1 0 0,0 0 0 0 0,0 0 1 0 0,0 0-1 0 0,0 0 0 0 0,-1 0 1 0 0,1 0-1 0 0,0 0 0 0 0,0 0 1 0 0,0 0-1 0 0,0 0 0 0 0,0 0 0 0 0,0 0 1 0 0,0 0-1 0 0,-1 0 0 0 0,1 0 1 0 0,0 0-1 0 0,0 0 0 0 0,0 0 1 0 0,0 0-1 0 0,0 0 0 0 0,0 1 1 0 0,0-1-1 0 0,-1 0 0 0 0,1 0 1 0 0,0 0-1 0 0,0 0 0 0 0,0 0 0 0 0,0 0 1 0 0,0 0-1 0 0,0 0 0 0 0,0 0 1 0 0,0 0-1 0 0,0 1 1 0 0,-3 2-32 0 0,0 1 0 0 0,0-1 1 0 0,0 1-1 0 0,1 0 0 0 0,-1 0 1 0 0,1 0-1 0 0,-1 3 32 0 0,-10 33 90 0 0,9-28-67 0 0,-9 26-37 0 0,5-17 8 0 0,1 1 1 0 0,1-1-1 0 0,1 1 1 0 0,0 3 5 0 0,5-23-2 0 0,0 0 1 0 0,0 0 0 0 0,0 1 0 0 0,0-1-1 0 0,0 0 1 0 0,0 0 0 0 0,1 0 0 0 0,-1 0-1 0 0,1 1 2 0 0,-1-2-4 0 0,1-1 0 0 0,-1 0 0 0 0,0 1 0 0 0,0-1 0 0 0,0 0 0 0 0,1 1 0 0 0,-1-1 0 0 0,0 0 0 0 0,0 1 0 0 0,1-1 0 0 0,-1 0 0 0 0,0 1 0 0 0,0-1 0 0 0,1 0 0 0 0,-1 0 0 0 0,0 0 0 0 0,1 1 0 0 0,-1-1 0 0 0,1 0 0 0 0,-1 0 0 0 0,1 0 4 0 0,-1 0 1 0 0,1 0 0 0 0,-1 0-1 0 0,1 0 1 0 0,0 0 0 0 0,-1 0-1 0 0,1 0 1 0 0,0 0-1 0 0,-1-1 1 0 0,1 1 0 0 0,0 0-1 0 0,-1 0 1 0 0,1-1-1 0 0,-1 1 1 0 0,1 0 0 0 0,-1-1-1 0 0,1 1 1 0 0,-1-1 0 0 0,1 1-1 0 0,7-7 5 0 0,0-1 1 0 0,3-3-6 0 0,-4 3-4 0 0,1 1-1 0 0,7-7 5 0 0,-5 6-6 0 0,-8 6 9 0 0,1 0 1 0 0,-1 0-1 0 0,1 0 1 0 0,-1 0-1 0 0,1 1 1 0 0,0-1-1 0 0,-1 1 1 0 0,3-1-4 0 0,-2 1 44 0 0,-2 1-55 0 0,0-1-1 0 0,0 1 1 0 0,0 0-1 0 0,0-1 0 0 0,0 1 1 0 0,0 0-1 0 0,0 0 1 0 0,0 0-1 0 0,0 0 1 0 0,1 0 11 0 0,-2 0-4 0 0,0 0-1 0 0,0 0 1 0 0,0 0 0 0 0,0 0 0 0 0,0 0 0 0 0,1 0-1 0 0,-1 1 1 0 0,0-1 0 0 0,0 0 0 0 0,0 0-1 0 0,0 0 1 0 0,0 0 0 0 0,0 0 0 0 0,0 0-1 0 0,0 0 1 0 0,0 1 0 0 0,1-1 0 0 0,-1 0-1 0 0,0 0 1 0 0,0 0 0 0 0,0 0 0 0 0,0 0-1 0 0,0 0 1 0 0,0 1 0 0 0,0-1 0 0 0,0 0-1 0 0,0 0 5 0 0,-2 8 16 0 0,0-2-16 0 0,-1 0 0 0 0,-1 0-1 0 0,1 0 1 0 0,-1 0-1 0 0,0-1 1 0 0,-3 4 0 0 0,-12 18-36 0 0,-5 16 45 0 0,8-14 34 0 0,-13 19-43 0 0,18-31-28 0 0,0 0 0 0 0,2 1 0 0 0,0 0 0 0 0,-3 10 28 0 0,-16 38-113 0 0,-3 8 22 0 0,19-44 19 0 0,6-15 54 0 0,1 0-1 0 0,0 0 1 0 0,0 0-1 0 0,0 14 19 0 0,4-26-38 0 0,1 0 0 0 0,-1 0 0 0 0,0 0 0 0 0,1 0 1 0 0,-1 0-1 0 0,0 0 0 0 0,-1-1 0 0 0,1 1 0 0 0,0 0 0 0 0,-1-1 0 0 0,0 1 0 0 0,1-1 0 0 0,-1 1 0 0 0,-1-1 38 0 0,0 4-19 0 0,-1-1-1 0 0,1 0 0 0 0,-1 1 1 0 0,0 4 19 0 0,-6 8-159 0 0,5-6 111 0 0,4-7-108 0 0,1-5 151 0 0,0 0-1 0 0,0 0 0 0 0,0 0 0 0 0,0 1 1 0 0,0-1-1 0 0,0 0 0 0 0,0 0 0 0 0,0 0 0 0 0,0 0 1 0 0,0 0-1 0 0,0 0 0 0 0,1 0 0 0 0,-1 0 1 0 0,0 0-1 0 0,0 0 0 0 0,0 0 0 0 0,0 0 1 0 0,0 0-1 0 0,0 0 0 0 0,0 0 0 0 0,0 0 1 0 0,0 0-1 0 0,0 0 0 0 0,0 0 0 0 0,0 0 1 0 0,0 0-1 0 0,0 1 0 0 0,0-1 0 0 0,1 0 0 0 0,-1 0 1 0 0,0 0-1 0 0,0 0 0 0 0,0 0 0 0 0,0 0 1 0 0,0 0-1 0 0,0 0 0 0 0,0-1 0 0 0,0 1 1 0 0,0 0-1 0 0,0 0 0 0 0,0 0 0 0 0,0 0 1 0 0,0 0-1 0 0,1 0 0 0 0,-1 0 0 0 0,0 0 1 0 0,0 0-1 0 0,0 0 0 0 0,0 0 0 0 0,0 0 0 0 0,0 0 7 0 0,1-1 3 0 0,0 0 1 0 0,0 0 0 0 0,0 0 0 0 0,-1-1 0 0 0,1 1-1 0 0,0 0 1 0 0,0 0 0 0 0,-1-1 0 0 0,1 1 0 0 0,-1-1-5 0 0,3-5 81 0 0,7-9 55 0 0,1 0 0 0 0,0 1 0 0 0,2-2-136 0 0,11-5 83 0 0,-10 10 114 0 0,-12 10-199 0 0,1 0-1 0 0,-1 0 0 0 0,1-1 0 0 0,1-1 3 0 0,21-20 179 0 0,46-65-199 0 0,-66 83 3 0 0,0 1 0 0 0,1 0 0 0 0,-1 0 0 0 0,1 1 0 0 0,0 0-1 0 0,5-3 18 0 0,-6 2 143 0 0,2-2-9 0 0,-7 7-135 0 0,0 0 1 0 0,0 0 0 0 0,0 0 0 0 0,0 0 0 0 0,0 0 0 0 0,0 0 0 0 0,0 0-1 0 0,1-1 1 0 0,-1 1 0 0 0,0 0 0 0 0,0 0 0 0 0,0 0 0 0 0,0 0 0 0 0,1 0-1 0 0,-1 0 1 0 0,0 0 0 0 0,0 0 0 0 0,0 0 0 0 0,0 0 0 0 0,1 0 0 0 0,-1 0-1 0 0,0 0 1 0 0,0 0 0 0 0,0 0 0 0 0,0 0 0 0 0,1 0 0 0 0,-1 0 0 0 0,0 0-1 0 0,0 0 1 0 0,-2 3-9 0 0,-1 0 0 0 0,1 0-1 0 0,0 0 1 0 0,0 0 0 0 0,-1 1 9 0 0,-5 9-102 0 0,-1 0 0 0 0,-2 1 102 0 0,-14 20 280 0 0,1 7-423 0 0,-4 11 143 0 0,-7 9-268 0 0,31-54 199 0 0,0 0 0 0 0,-4 4 69 0 0,4-5-142 0 0,-1 1 1 0 0,-1 4 141 0 0,0 3-348 0 0,11-27-244 0 0,-1 6 603 0 0,4-10 223 0 0,0 1-1 0 0,6-7-233 0 0,-4 8 195 0 0,1 1-1 0 0,3-3-194 0 0,-4 6 6 0 0,-9 9 14 0 0,0 1 0 0 0,1 0 0 0 0,-1 0 0 0 0,0 0 0 0 0,1 0 1 0 0,-1 0-1 0 0,2 0-20 0 0,-2 0-9 0 0,1 1 0 0 0,-1-1 0 0 0,1 0-1 0 0,-1 0 1 0 0,1-1 0 0 0,-1 1 0 0 0,1-1 9 0 0,28-28 444 0 0,-15 15-394 0 0,-5 6-19 0 0,0 0 0 0 0,0 1 0 0 0,3-1-31 0 0,13-6 35 0 0,-19 12 3 0 0,-1-1-1 0 0,1 1 1 0 0,-1-1-1 0 0,0-1 1 0 0,-1 1-1 0 0,1-1-37 0 0,-2 1-23 0 0,0 0-1 0 0,1 1 1 0 0,-1-1-1 0 0,1 1 1 0 0,4-2 23 0 0,5-3 38 0 0,-1 0 0 0 0,9-7-38 0 0,-6 1 46 0 0,-12 10-45 0 0,1 1 0 0 0,-1-1 0 0 0,0 1 0 0 0,1 0-1 0 0,1-1 0 0 0,-4 3-13 0 0,0 0 0 0 0,0 0 0 0 0,0 0 0 0 0,0 0 0 0 0,-1 0 0 0 0,1-1 0 0 0,0 1 0 0 0,-1-1 13 0 0,0 1 3 0 0,0 1-1 0 0,-1-1 0 0 0,1 1 0 0 0,0 0 0 0 0,0-1 0 0 0,0 1 0 0 0,-1 0 0 0 0,1-1 0 0 0,0 1 1 0 0,0 0-1 0 0,0 0 0 0 0,-1 0 0 0 0,2-1-2 0 0,7-1 119 0 0,4-5-141 0 0,-10 6 12 0 0,1-1-1 0 0,-1 0 1 0 0,1 0 0 0 0,-1 0-1 0 0,0 0 1 0 0,0-1-1 0 0,1 0 11 0 0,-1 1 1 0 0,0-1 0 0 0,0 1 0 0 0,0 0 0 0 0,0 0 0 0 0,1 0-1 0 0,11-7-83 0 0,5 2 420 0 0,-11 2-333 0 0,1 1 0 0 0,-1 0 0 0 0,2 1-4 0 0,1-3-85 0 0,-10 5 75 0 0,0 0 0 0 0,0 0 1 0 0,0 0-1 0 0,1 0 0 0 0,-1 0 1 0 0,0 1-1 0 0,1-1 10 0 0,-1 1 0 0 0,-1-1 0 0 0,1 1 0 0 0,-1-1 0 0 0,1 1 0 0 0,-1-1 1 0 0,1 0-1 0 0,-1 0 0 0 0,1 0 0 0 0,-1 0 0 0 0,1 0 0 0 0,-1 0 0 0 0,1 0-35 0 0,0-1 0 0 0,-1 1 0 0 0,1 0 0 0 0,0 0 0 0 0,-1 0-1 0 0,3 0 36 0 0,-3 1 17 0 0,-1-1-1 0 0,1 1 0 0 0,0 0 0 0 0,0 0 1 0 0,0 0-1 0 0,0 0 0 0 0,0 0 0 0 0,0 0 0 0 0,0 0 1 0 0,1 0-17 0 0,-1 0 1 0 0,-1 0 0 0 0,1 0 1 0 0,0 0-1 0 0,-1 0 0 0 0,1 0 0 0 0,0 0 1 0 0,0 0-1 0 0,-1 0 0 0 0,1 0 1 0 0,0 0-1 0 0,-1 0 0 0 0,1-1 0 0 0,0 1 1 0 0,-1 0-1 0 0,1 0 0 0 0,0-1 1 0 0,-1 1-1 0 0,1-1-1 0 0,1 0 2 0 0,1 0-1 0 0,-1 0 1 0 0,0 0 0 0 0,1 0 0 0 0,-1 0 0 0 0,0 1-1 0 0,1-1 1 0 0,-1 1 0 0 0,2 0-2 0 0,-1-1 1 0 0,0 1 0 0 0,0-1 0 0 0,0 1-1 0 0,0-1 1 0 0,0 0 0 0 0,1-1-1 0 0,6-1 11 0 0,-9 3-4 0 0,0 0 1 0 0,0 0-1 0 0,0 0 0 0 0,0-1 0 0 0,0 1 0 0 0,1-1 0 0 0,-1 1 1 0 0,0-1-1 0 0,0 1 0 0 0,1-1-7 0 0,-2 0 1 0 0,1 1 0 0 0,0 0 0 0 0,0-1 0 0 0,-1 1 0 0 0,1 0-1 0 0,0 0 1 0 0,0 0 0 0 0,0 0 0 0 0,-1 0 0 0 0,1-1 0 0 0,0 1 0 0 0,0 1 0 0 0,0-1 0 0 0,0 0 0 0 0,0 0-1 0 0,0 0-5 0 0,0 0 1 0 0,1 0-1 0 0,-1 1 1 0 0,0-1-1 0 0,0-1 1 0 0,0 1-1 0 0,0 0 0 0 0,1 0 1 0 0,-1 0-1 0 0,0-1 1 0 0,0 1 4 0 0,15-5 55 0 0,-14 5-48 0 0,0 0-1 0 0,0-1 1 0 0,-1 1 0 0 0,1-1-1 0 0,0 0 1 0 0,0 1-1 0 0,0-1 1 0 0,-1 0 0 0 0,1 0-7 0 0,0 0 21 0 0,0 0 0 0 0,-1 0 0 0 0,1 0 0 0 0,0 0 0 0 0,0 1 0 0 0,0-1 0 0 0,0 1 0 0 0,2-1-21 0 0,-2 1 27 0 0,0-1 0 0 0,0 1 0 0 0,0-1 0 0 0,0 0 0 0 0,0 1 0 0 0,-1-1 0 0 0,2-1-27 0 0,0 1 0 0 0,0-1 1 0 0,0 1-1 0 0,0-1 1 0 0,0 1-1 0 0,0 0 1 0 0,0 0-1 0 0,2 0 0 0 0,0 0 117 0 0,19-3 63 0 0,-21 3-179 0 0,1 0 1 0 0,0 0-1 0 0,0-1 0 0 0,0 1 1 0 0,-1-1-1 0 0,1 0 0 0 0,1-1-1 0 0,-4 3 6 0 0,0-1-1 0 0,0 1 1 0 0,0 0-1 0 0,0-1 1 0 0,0 1-1 0 0,0 0 1 0 0,0 0-1 0 0,0 0 1 0 0,0 0-1 0 0,0 0 1 0 0,0 0-1 0 0,0 0 0 0 0,0 0 1 0 0,0 0-1 0 0,0 0 1 0 0,0 1-1 0 0,0-1 1 0 0,0 0-1 0 0,0 1-5 0 0,12-2-84 0 0,-12 1 99 0 0,1 0 0 0 0,-1 0 0 0 0,0 1 0 0 0,0-1 0 0 0,0 0 1 0 0,0 0-1 0 0,1-1 0 0 0,-1 1 0 0 0,0 0 0 0 0,0 0 0 0 0,0-1 0 0 0,0 1 0 0 0,1-1-15 0 0,3 0-25 0 0,11-3 69 0 0,9-2-44 0 0,-24 6 0 0 0,-1 0 1 0 0,1 0-1 0 0,0-1 0 0 0,-1 1 1 0 0,1 0-1 0 0,-1 0 0 0 0,1-1 1 0 0,0 1-1 0 0,-1-1 0 0 0,1 1 1 0 0,-1 0-1 0 0,1-1 0 0 0,-1 1 1 0 0,1-1-1 0 0,-1 1 0 0 0,0 0 1 0 0,1 0-1 0 0,-1-1 0 0 0,0 1 1 0 0,1 0-1 0 0,-1 0 0 0 0,0-1 1 0 0,1 1-1 0 0,-1 0 0 0 0,0 0 1 0 0,1 0-1 0 0,-1 0 0 0 0,1 0 1 0 0,-1 0-1 0 0,0 0 0 0 0,1 0 1 0 0,-1 0-1 0 0,1 0 0 0 0,-1 0 1 0 0,0 0-1 0 0,1 0 0 0 0,-1 0 1 0 0,1 0-1 0 0,-1 0 0 0 0,1 0 0 0 0,0 1 10 0 0,1-1 0 0 0,-1 1 0 0 0,1-1-1 0 0,-1 0 1 0 0,1 0 0 0 0,-1 0 0 0 0,1 0-1 0 0,-1 0 1 0 0,1 0 0 0 0,-1 0 0 0 0,1 0-1 0 0,-1 0 1 0 0,2-1-10 0 0,4-1 21 0 0,4 1 139 0 0,-10 0-150 0 0,1 0 0 0 0,-1 1 0 0 0,1-1 0 0 0,0 1 0 0 0,-1 0 0 0 0,1 0 0 0 0,-1-1 0 0 0,2 1-10 0 0,-1 0 11 0 0,-1 0 0 0 0,1 0 1 0 0,0 0-1 0 0,-1-1 0 0 0,1 1 0 0 0,-1 0 1 0 0,1-1-1 0 0,1 0-11 0 0,5 0 96 0 0,-7 1-99 0 0,-1 0 1 0 0,1 0-1 0 0,-1 0 1 0 0,1 0-1 0 0,-1 0 1 0 0,1 0-1 0 0,0 0 1 0 0,-1 0-1 0 0,1 0 1 0 0,-1 0 0 0 0,1 0-1 0 0,-1 0 1 0 0,1-1-1 0 0,-1 1 1 0 0,1 0-1 0 0,-1 0 1 0 0,1-1-1 0 0,-1 1 1 0 0,1 0-1 0 0,-1-1 1 0 0,1 1 2 0 0,-1 0-1 0 0,0-1-1 0 0,1 1 1 0 0,-1 0 0 0 0,1 0 0 0 0,-1 0 0 0 0,1-1 0 0 0,-1 1-1 0 0,1 0 1 0 0,-1 0 0 0 0,0 0 0 0 0,1 0 0 0 0,-1 0 0 0 0,1 0-1 0 0,-1 0 1 0 0,1 0 0 0 0,-1 0 0 0 0,1 0 0 0 0,-1 0 0 0 0,1 0-1 0 0,-1 0 1 0 0,1 1 1 0 0,8 0 15 0 0,-7-1 27 0 0,0 0 0 0 0,0 0 0 0 0,0 0 0 0 0,0 1 0 0 0,0-1 0 0 0,2 2-42 0 0,-3-2 6 0 0,0 1 1 0 0,0-1-1 0 0,1 0 1 0 0,-1 1-1 0 0,0-1 0 0 0,1 0 1 0 0,-1 0-1 0 0,0 0 1 0 0,1 0-1 0 0,-1 0 0 0 0,0 0 1 0 0,1 0-1 0 0,0-1-6 0 0,1 1 11 0 0,0-1 0 0 0,0 1 0 0 0,1 0 0 0 0,-1 0 0 0 0,0 0 0 0 0,2 0-11 0 0,5 1 137 0 0,-4 0-84 0 0,-5-1-58 0 0,-1 0-1 0 0,1 1 1 0 0,0-1-1 0 0,0 0 1 0 0,-1 0-1 0 0,1 0 1 0 0,0 0-1 0 0,0 0 1 0 0,-1 0-1 0 0,1 0 1 0 0,0 0-1 0 0,0 0 1 0 0,-1 0-1 0 0,1-1 1 0 0,0 1 5 0 0,-1 0-1 0 0,0 0 1 0 0,1 0 0 0 0,-1 0 0 0 0,0 0 0 0 0,0 0-1 0 0,1 0 1 0 0,-1 0 0 0 0,0 0 0 0 0,0 0 0 0 0,1 0-1 0 0,-1 0 1 0 0,0 0 0 0 0,1 0 0 0 0,-1 0 0 0 0,0 0-1 0 0,0 0 1 0 0,0 0 0 0 0,1 0 0 0 0,-1 0 0 0 0,0 0-1 0 0,0 1 1 0 0,1-1 0 0 0,-1 0 0 0 0,0 0 0 0 0,0 0 5 0 0,1 0 0 0 0,-1 1 0 0 0,0-1 0 0 0,0 0 0 0 0,1 0 1 0 0,-1 0-1 0 0,0 0 0 0 0,0 0 0 0 0,1 0 0 0 0,-1 0 0 0 0,0 1 0 0 0,0-1 0 0 0,1 0 1 0 0,-1 0-1 0 0,0 0 0 0 0,0 0 0 0 0,1 0 0 0 0,-1 0 0 0 0,0 0 0 0 0,1 0 1 0 0,-1-1-1 0 0,0 1 0 0 0,0 0 0 0 0,1 0 0 0 0,-1 0 0 0 0,0 0 0 0 0,0 0 0 0 0,1 0 1 0 0,-1 0-6 0 0,0-1 1 0 0,1 1 1 0 0,-1 0 0 0 0,1 0 0 0 0,-1-1-1 0 0,0 1 1 0 0,1 0 0 0 0,-1 0 0 0 0,1 0 0 0 0,-1 0-1 0 0,0 0 1 0 0,1 0 0 0 0,-1 0 0 0 0,1 0-1 0 0,-1 0 1 0 0,1 0 0 0 0,-1 0 0 0 0,1 0-1 0 0,-1 0 1 0 0,0 0 0 0 0,1 0 0 0 0,-1 0 0 0 0,1 1-1 0 0,-1-1 1 0 0,0 0 0 0 0,1 0 0 0 0,-1 0-1 0 0,1 1 1 0 0,-1-1 0 0 0,0 0 0 0 0,1 1-1 0 0,-1-1 1 0 0,0 0 0 0 0,1 0 0 0 0,-1 1-2 0 0,6 3-48 0 0,-6-4 49 0 0,1 0 1 0 0,-1 0 0 0 0,1 0 0 0 0,-1 0 0 0 0,1 0 0 0 0,0 0 0 0 0,-1 0-1 0 0,1 0 1 0 0,-1 0 0 0 0,1-1 0 0 0,-1 1 0 0 0,1 0 0 0 0,-1 0 0 0 0,1-1 0 0 0,0 1-2 0 0,-1 0 3 0 0,1-1 0 0 0,0 1 1 0 0,-1 0-1 0 0,1-1 0 0 0,0 1 1 0 0,-1 0-1 0 0,1 0 1 0 0,0 0-1 0 0,0-1 0 0 0,-1 1 1 0 0,1 0-1 0 0,0 0 1 0 0,0 0-4 0 0,7 0-24 0 0,-8 0 26 0 0,0-1-1 0 0,1 1 0 0 0,-1 0 1 0 0,1 0-1 0 0,-1 0 1 0 0,0 0-1 0 0,1 0 1 0 0,-1 0-1 0 0,1 0 1 0 0,-1 0-1 0 0,0 0 1 0 0,1 0-1 0 0,-1 0 1 0 0,1 0-1 0 0,-1 0 1 0 0,0 0-1 0 0,1 0 1 0 0,-1 1-1 0 0,0-1 1 0 0,1 0-1 0 0,-1 0 1 0 0,0 0-1 0 0,1 1-1 0 0,-1-1 5 0 0,1 0 1 0 0,-1 0-1 0 0,0 1 0 0 0,1-1 0 0 0,-1 0 0 0 0,1 0 1 0 0,-1 0-1 0 0,0 1 0 0 0,1-1 0 0 0,-1 0 0 0 0,1 0 0 0 0,-1 0 1 0 0,1 0-1 0 0,-1 0 0 0 0,0 0 0 0 0,1 0-5 0 0,6 2 56 0 0,-6-1-66 0 0,0-1 0 0 0,0 1 0 0 0,0-1 0 0 0,0 0-1 0 0,0 1 1 0 0,0-1 0 0 0,0 0 0 0 0,0 0 0 0 0,0 1 0 0 0,0-1 0 0 0,0 0 0 0 0,0 0 0 0 0,1 0 10 0 0,-1 0 8 0 0,0 0 1 0 0,1 0-1 0 0,-1 0 1 0 0,0 0-1 0 0,1 0 1 0 0,-1 1-1 0 0,0-1 1 0 0,0 0-1 0 0,1 1-8 0 0,-1-1 2 0 0,0 1 0 0 0,-1-1 0 0 0,1 0 1 0 0,0 0-1 0 0,0 0 0 0 0,0 1 0 0 0,-1-1 0 0 0,1 0 0 0 0,0 0 0 0 0,0 0 0 0 0,0 0 0 0 0,-1-1 0 0 0,1 1 0 0 0,0 0 0 0 0,0 0 0 0 0,-1 0 0 0 0,1-1 0 0 0,0 1 0 0 0,0 0 0 0 0,0-1-2 0 0,0 1-2 0 0,0-1 0 0 0,0 1 0 0 0,0 0 0 0 0,0-1 0 0 0,0 1 1 0 0,0 0-1 0 0,0 0 0 0 0,0 0 0 0 0,0 0 0 0 0,0 0 0 0 0,0 0 0 0 0,1 0 2 0 0,9 4 76 0 0,-9-3-72 0 0,0 0 0 0 0,-1-1 0 0 0,1 1 0 0 0,0 0 0 0 0,-1-1 0 0 0,1 0 0 0 0,0 1 0 0 0,0-1 0 0 0,-1 0 0 0 0,1 0 0 0 0,0 0-4 0 0,-1 0 1 0 0,0 0 0 0 0,0 0 0 0 0,0 0 0 0 0,0 0 0 0 0,0 0 0 0 0,0 0 0 0 0,0 0 0 0 0,0 1 0 0 0,0-1 0 0 0,0 0 0 0 0,0 1 0 0 0,0-1 0 0 0,0 0 0 0 0,0 1 0 0 0,0-1-1 0 0,7 3-123 0 0,-4-2 167 0 0,-3-1-42 0 0,0 1 1 0 0,0-1-1 0 0,0 0 0 0 0,1 0 0 0 0,-1 0 0 0 0,0 0 1 0 0,0 0-1 0 0,0 0 0 0 0,0 0 0 0 0,0-1-2 0 0,0 1-10 0 0,-1 0-1 0 0,0 1 0 0 0,1-1 0 0 0,-1 0 1 0 0,1 0-1 0 0,-1 0 0 0 0,1 0 0 0 0,-1 0 1 0 0,0 0-1 0 0,1 1 0 0 0,-1-1 0 0 0,1 0 1 0 0,-1 0-1 0 0,0 1 0 0 0,1-1 0 0 0,-1 1 11 0 0,7 2 138 0 0,-6-3-120 0 0,0 1 0 0 0,0-1 1 0 0,0 1-1 0 0,1-1 0 0 0,-1 1 0 0 0,0-1 1 0 0,0 1-1 0 0,0 0 0 0 0,0 0-18 0 0,8 4-79 0 0,12 6 104 0 0,-16-8-2 0 0,0 0 1 0 0,1 0 0 0 0,4 1-24 0 0,-4-3 90 0 0,-5-1-76 0 0,-1 0-1 0 0,1 0 0 0 0,-1 0 0 0 0,1 0 1 0 0,0 1-1 0 0,-1-1 0 0 0,1 0 0 0 0,-1 0 1 0 0,1 0-1 0 0,0 1 0 0 0,-1-1 1 0 0,1 0-1 0 0,-1 1 0 0 0,1-1-13 0 0,23 14-109 0 0,-14-7-64 0 0,1 1 234 0 0,-4-3-89 0 0,5 4 29 0 0,-12-8 3 0 0,0-1-1 0 0,1 1 1 0 0,-1-1-1 0 0,1 1 1 0 0,0-1-1 0 0,-1 1 1 0 0,1-1-1 0 0,-1 1 1 0 0,1-1-1 0 0,0 1 1 0 0,-1-1-1 0 0,1 0 1 0 0,0 0-1 0 0,-1 1 1 0 0,1-1-1 0 0,0 0 1 0 0,-1 0-1 0 0,1 0 1 0 0,0 1-1 0 0,0-1-3 0 0,1 0-18 0 0,-1 0 28 0 0,0 1-1 0 0,0-1 0 0 0,0 1 1 0 0,1-1-1 0 0,-1 1 1 0 0,0-1-1 0 0,0 1 1 0 0,0 0-1 0 0,-1-1 1 0 0,1 1-1 0 0,0 0-9 0 0,1 0 1 0 0,-1 0 0 0 0,0 0 0 0 0,0 0 0 0 0,1 0 0 0 0,-1 0 0 0 0,0 0 0 0 0,2 0-1 0 0,-2-1-18 0 0,1 1 0 0 0,0 0 0 0 0,-1 0 0 0 0,1 0-1 0 0,-1 0 1 0 0,1 0 0 0 0,-1 0 0 0 0,1 1 18 0 0,8 6-75 0 0,-1-4 346 0 0,-8-4-277 0 0,1 1 1 0 0,-1 0 0 0 0,1 0-1 0 0,-1-1 1 0 0,1 1 0 0 0,-1 0-1 0 0,0 0 1 0 0,1 0-1 0 0,-1 0 1 0 0,1 2 5 0 0,-1-3 13 0 0,-1 1-1 0 0,1-1 1 0 0,-1 1 0 0 0,1-1-1 0 0,0 0 1 0 0,0 1-1 0 0,-1-1 1 0 0,1 0 0 0 0,0 1-1 0 0,-1-1 1 0 0,1 0 0 0 0,0 0-1 0 0,0 0 1 0 0,0 0-13 0 0,0 0-3 0 0,0 1 0 0 0,0-1 1 0 0,0 0-1 0 0,0 0 0 0 0,0 1 0 0 0,0-1 1 0 0,-1 0-1 0 0,1 1 0 0 0,0-1 0 0 0,0 1 3 0 0,25 14 51 0 0,-24-14-59 0 0,0 1 0 0 0,0-1 0 0 0,0 0 0 0 0,0 0 0 0 0,1 0 0 0 0,-1-1 0 0 0,1 1 8 0 0,11 5 292 0 0,-4 3-373 0 0,-9-8 65 0 0,1 0-1 0 0,-1 0 0 0 0,0 1 0 0 0,0-1 0 0 0,1 0 0 0 0,-1-1 0 0 0,1 1 0 0 0,0 0 17 0 0,-1 0-7 0 0,1 0-1 0 0,-1 0 0 0 0,1 0 1 0 0,-1 0-1 0 0,0 0 1 0 0,1 0-1 0 0,-1 0 0 0 0,0 1 8 0 0,9 6-98 0 0,2-3 356 0 0,-10-4-282 0 0,0-1-1 0 0,0 1 0 0 0,0 0 1 0 0,0 0-1 0 0,0 0 0 0 0,0 0 1 0 0,1 1 24 0 0,18 15 228 0 0,-13-13-243 0 0,-7-4 15 0 0,0 1 0 0 0,0-1 0 0 0,0 0 0 0 0,-1 1 0 0 0,1-1-1 0 0,0 1 1 0 0,0-1 0 0 0,-1 1 0 0 0,1-1 0 0 0,0 1 0 0 0,-1 0-1 0 0,1-1 1 0 0,-1 1 0 0 0,1 0 0 0 0,-1-1 0 0 0,1 1-1 0 0,-1 0 1 0 0,2 2 1 0 0,0-1-1 0 0,0 0 1 0 0,0 1-1 0 0,0-1 0 0 0,0 0 1 0 0,0 0-1 0 0,1 0 1 0 0,-1 0-1 0 0,1 0 0 0 0,25 14 90 0 0,-26-15-139 0 0,0 1 1 0 0,1-1-1 0 0,-1 1 1 0 0,0 0-1 0 0,0 0 1 0 0,2 2 48 0 0,4 4 180 0 0,-2-5-146 0 0,-5-2-30 0 0,0-1 1 0 0,0 0-1 0 0,-1 0 0 0 0,1 1 0 0 0,0-1 1 0 0,-1 1-1 0 0,1-1 0 0 0,-1 0 1 0 0,1 1-1 0 0,0-1 0 0 0,-1 1 1 0 0,1 0-5 0 0,1 1-4 0 0,1 1 1 0 0,-1-1 0 0 0,1 1 0 0 0,0-1 0 0 0,0 0-1 0 0,0 0 1 0 0,0 0 0 0 0,0 0 0 0 0,0-1-1 0 0,3 2 4 0 0,-3-2-4 0 0,-1 0 0 0 0,1 1-1 0 0,0-1 1 0 0,-1 1 0 0 0,0 0-1 0 0,1 0 1 0 0,-1 0-1 0 0,1 1 5 0 0,6 5 254 0 0,-4-4-266 0 0,0 1 0 0 0,0-1 0 0 0,3 5 12 0 0,10 12-114 0 0,-10-12 234 0 0,-7-8-134 0 0,0 0-1 0 0,0 0 1 0 0,0 0-1 0 0,-1 0 1 0 0,1 0-1 0 0,0 0 1 0 0,0 0-1 0 0,-1 0 1 0 0,1 0-1 0 0,0 0 1 0 0,-1 0-1 0 0,1 1 15 0 0,-1-1 14 0 0,1 0 0 0 0,-1 1 0 0 0,1-1-1 0 0,0 0 1 0 0,0 1 0 0 0,0-1 0 0 0,1 1-14 0 0,5 8 37 0 0,2 3-5 0 0,-7-11-13 0 0,0 0-1 0 0,-1 0 0 0 0,1 0 1 0 0,-1 1-1 0 0,0-1 0 0 0,1 1-18 0 0,-1-2-5 0 0,-1 0-1 0 0,1 0 1 0 0,-1 0-1 0 0,1 0 1 0 0,0 0 0 0 0,-1 0-1 0 0,1-1 1 0 0,0 1-1 0 0,0 0 1 0 0,0 0-1 0 0,-1-1 1 0 0,2 1 5 0 0,-1 0-3 0 0,0 0 0 0 0,0-1 0 0 0,0 1 1 0 0,0 0-1 0 0,0 0 0 0 0,-1 0 0 0 0,1-1 1 0 0,0 1-1 0 0,-1 0 0 0 0,1 0 0 0 0,0 0 1 0 0,-1 1 2 0 0,5 14 17 0 0,-5-14-7 0 0,1 1 0 0 0,-1-1 0 0 0,1 1 0 0 0,0-1-1 0 0,0 1 1 0 0,0-1 0 0 0,0 0 0 0 0,0 1 0 0 0,1-1 0 0 0,-1 0 0 0 0,1 0-10 0 0,-2-1-2 0 0,1 0 0 0 0,-1 0 0 0 0,1 0 0 0 0,-1 0 0 0 0,1 0-1 0 0,-1 0 1 0 0,1-1 0 0 0,-1 1 0 0 0,0 1 2 0 0,1 0-7 0 0,-1-1-1 0 0,0 0 1 0 0,1 0-1 0 0,-1 0 1 0 0,1 0 0 0 0,-1 0-1 0 0,1 0 1 0 0,-1 0-1 0 0,1 0 1 0 0,0 1 7 0 0,1-1-8 0 0,-1 0 1 0 0,0 0 0 0 0,0 0-1 0 0,0 1 1 0 0,0-1-1 0 0,0 0 1 0 0,0 1-1 0 0,-1-1 1 0 0,1 1 0 0 0,0-1-1 0 0,-1 1 1 0 0,1-1-1 0 0,-1 1 1 0 0,1 0 7 0 0,-1 0 13 0 0,1 0 0 0 0,-1 0-1 0 0,0-1 1 0 0,1 1 0 0 0,0 0 0 0 0,-1 0 0 0 0,1-1 0 0 0,0 1-1 0 0,0-1 1 0 0,0 1-13 0 0,0 0 24 0 0,1 1-1 0 0,-1-1 0 0 0,0 1 1 0 0,0-1-1 0 0,0 2-23 0 0,-1-1-14 0 0,1-1 0 0 0,0 1 0 0 0,0 0 0 0 0,0-1 0 0 0,0 1 0 0 0,1 0-1 0 0,-1-1 1 0 0,1 0 0 0 0,-1 1 0 0 0,1-1 0 0 0,0 0 0 0 0,0 1 14 0 0,-1-3 1 0 0,-1 1 0 0 0,1 0 0 0 0,-1 0 0 0 0,0-1 1 0 0,1 1-1 0 0,-1 0 0 0 0,1 0 0 0 0,-1 0 0 0 0,0 0 0 0 0,0-1 0 0 0,0 1 0 0 0,1 0 1 0 0,-1 0-1 0 0,0 0 0 0 0,0 0 0 0 0,0 0-1 0 0,0 0 1 0 0,0 0 0 0 0,0 0-1 0 0,0 0 1 0 0,0 0 0 0 0,0-1 0 0 0,0 1 0 0 0,0 0 0 0 0,1 0 0 0 0,-1 0 0 0 0,0 0-1 0 0,1 0 1 0 0,-1-1 0 0 0,1 1 0 0 0,-1 0 0 0 0,1 0 0 0 0,-1 0-1 0 0,2 1 2 0 0,0 1 0 0 0,-1 0 0 0 0,0 0 0 0 0,0 0-1 0 0,1 0 1 0 0,-2 0 0 0 0,2 2-2 0 0,-1 0 6 0 0,0-2-17 0 0,-1-3 12 0 0,0 1-1 0 0,0-1 1 0 0,0 1 0 0 0,0-1-1 0 0,0 1 1 0 0,1-1 0 0 0,-1 0-1 0 0,0 1 1 0 0,0-1 0 0 0,0 1-1 0 0,1-1 1 0 0,-1 0-1 0 0,0 1 1 0 0,0-1 0 0 0,1 1-1 0 0,-1-1 1 0 0,0 0 0 0 0,1 1-1 0 0,-1-1 1 0 0,0 0 0 0 0,1 0-1 0 0,-1 1 1 0 0,1-1-1 0 0,-1 0 1 0 0,0 0 0 0 0,1 0-1 0 0,-1 0 1 0 0,1 1 0 0 0,0-1-1 0 0,-1 0 2 0 0,1 0 0 0 0,0 1 0 0 0,-1-1 0 0 0,1 0 1 0 0,0 1-1 0 0,-1-1 0 0 0,1 0 0 0 0,0 1 0 0 0,-1-1 1 0 0,1 1-1 0 0,-1-1 0 0 0,1 1 0 0 0,-1-1 0 0 0,1 1 1 0 0,-1 0-1 0 0,1-1 0 0 0,-1 1 0 0 0,0 0 0 0 0,1-1-2 0 0,4 16 39 0 0,-4-13-40 0 0,-1-1 0 0 0,1 0 0 0 0,0 0-1 0 0,-1 0 1 0 0,1 0 0 0 0,0 0 0 0 0,1 2 1 0 0,7 6-161 0 0,-6-8 168 0 0,-1 1 1 0 0,0-1-1 0 0,0 1 0 0 0,0 0 1 0 0,0 0-1 0 0,0 0 0 0 0,0 0 1 0 0,-1 0-1 0 0,0 1-7 0 0,10 32 211 0 0,-4-16-285 0 0,-1 20-44 0 0,-6-34 96 0 0,-1-5 25 0 0,1-1 0 0 0,0 1 1 0 0,0-1-1 0 0,0 1 0 0 0,0-1 0 0 0,0 1 0 0 0,0-1 0 0 0,0 0 0 0 0,0 1 0 0 0,0-1 0 0 0,0 1 0 0 0,0-1 0 0 0,0 1 0 0 0,0-1 1 0 0,1 0-1 0 0,-1 1 0 0 0,0-1 0 0 0,0 1 0 0 0,0-1-3 0 0,1 2 0 0 0,-1 0-1 0 0,1 1 1 0 0,-1-1-1 0 0,0 0 1 0 0,0 0 0 0 0,0 0-1 0 0,0 0 1 0 0,0 1 0 0 0,0-1-1 0 0,-1 0 1 0 0,0 1 0 0 0,0 9 27 0 0,0 53-179 0 0,1-61 241 0 0,0 0-93 0 0,0-1-1 0 0,0 1 1 0 0,0 0 0 0 0,1 0 0 0 0,-1-1 0 0 0,1 1 0 0 0,0-1 0 0 0,1 2 4 0 0,-2-3 0 0 0,0-1 1 0 0,0 0-1 0 0,1 1 1 0 0,-1-1 0 0 0,0 0-1 0 0,0 1 1 0 0,0-1 0 0 0,0 0-1 0 0,0 1 1 0 0,-1-1-1 0 0,1 8 10 0 0,2 38 19 0 0,8-6 19 0 0,-9-36-59 0 0,0-1 0 0 0,-1 1 0 0 0,0 0-1 0 0,0-1 1 0 0,0 1 0 0 0,0 3 11 0 0,0 9-84 0 0,1-7 207 0 0,-1-2-101 0 0,-1 6-13 0 0,0 7 65 0 0,1-16-82 0 0,0 0 1 0 0,-1 0-1 0 0,0 0 1 0 0,0 4 7 0 0,-4 11 18 0 0,0 8-18 0 0,4-22-24 0 0,-1 7-225 0 0,2-9 318 0 0,0 0 0 0 0,-1 1 0 0 0,0-1 0 0 0,-1 4-69 0 0,-1 0-4 0 0,1 1-1 0 0,0 0 1 0 0,0 3 4 0 0,-3 13-59 0 0,-1 1 34 0 0,2-7-7 0 0,4-15 21 0 0,-1 1-1 0 0,0-1 1 0 0,0-1-1 0 0,0 1 1 0 0,-1 0 0 0 0,0 0 11 0 0,1 0 24 0 0,-1 1 1 0 0,1-1-1 0 0,0 0 0 0 0,0 1 1 0 0,-1 3-25 0 0,2-3 20 0 0,-1 0 0 0 0,0 0 0 0 0,-1-1 0 0 0,-1 5-20 0 0,-1 3-22 0 0,-1 0 0 0 0,1 2 22 0 0,1-3 2 0 0,-1 0-1 0 0,0 0 0 0 0,-1 2-1 0 0,-31 64-30 0 0,33-69 68 0 0,2-5-33 0 0,0-1 0 0 0,0 1 1 0 0,0-1-1 0 0,0 1 1 0 0,-2 1-6 0 0,-4 7 40 0 0,-9 12-572 0 0,-1 3 521 0 0,5-8 187 0 0,-18 23-166 0 0,-2 5-147 0 0,20-33 224 0 0,-22 29-170 0 0,33-40 93 0 0,-1 0 0 0 0,0 0 0 0 0,0 0 0 0 0,0 0 0 0 0,0 0 0 0 0,-1 0-10 0 0,-6 5-20 0 0,-11 19-170 0 0,3-8 222 0 0,1 0-174 0 0,8-10 150 0 0,0 0 0 0 0,0 0 0 0 0,-3 1-8 0 0,3 0 4 0 0,8-9 3 0 0,0 1-1 0 0,-1 0 1 0 0,1-1 0 0 0,0 1-1 0 0,-1-1 1 0 0,1 1-1 0 0,-1-1 1 0 0,1 1 0 0 0,-1-1-1 0 0,1 0 1 0 0,-1 1 0 0 0,1-1-1 0 0,-1 1 1 0 0,1-1-1 0 0,-1 0 1 0 0,1 0 0 0 0,-1 1-1 0 0,1-1 1 0 0,-1 0 0 0 0,0 0-1 0 0,1 0 1 0 0,-1 1 0 0 0,0-1-1 0 0,1 0 1 0 0,-1 0-7 0 0,0 0-5 0 0,0 0 0 0 0,0 0 0 0 0,1 1 1 0 0,-1-1-1 0 0,0 0 0 0 0,0 1 0 0 0,1-1 0 0 0,-1 0 1 0 0,0 1-1 0 0,0-1 0 0 0,1 1 0 0 0,-1 0 1 0 0,0-1-1 0 0,1 1 0 0 0,-1-1 0 0 0,1 1 0 0 0,-1 0 1 0 0,1-1-1 0 0,-1 1 0 0 0,1 0 0 0 0,0 0 0 0 0,-1 0 1 0 0,1 0 4 0 0,-1 0-2 0 0,1 0 0 0 0,-1 0 0 0 0,0 0 0 0 0,1 0 0 0 0,-1 0 0 0 0,0 0 1 0 0,0 0-1 0 0,1-1 0 0 0,-1 1 0 0 0,0 0 0 0 0,-1 0 2 0 0,1 0-9 0 0,-1 0-1 0 0,0 0 0 0 0,1 0 1 0 0,-1 1-1 0 0,1-1 1 0 0,-1 0-1 0 0,1 1 0 0 0,-1-1 1 0 0,1 1-1 0 0,0 0 1 0 0,-1 0 9 0 0,1 0 8 0 0,0-1 0 0 0,0 1 0 0 0,0-1 0 0 0,-1 0-1 0 0,1 0 1 0 0,-1 1 0 0 0,1-1 0 0 0,-1 0 0 0 0,1 0-8 0 0,-10 7-3 0 0,-25 23-187 0 0,4-5 328 0 0,29-23-183 0 0,-1 0 1 0 0,0-1 0 0 0,0 1-1 0 0,-3 0 45 0 0,-12 9-229 0 0,10-6 173 0 0,-1 0 1 0 0,-1 0 55 0 0,-5 3 94 0 0,12-6-117 0 0,0-1-14 0 0,-1 1 0 0 0,1 0 0 0 0,-1-1 0 0 0,0 0 1 0 0,0 0-1 0 0,-5 1 37 0 0,-17 7 118 0 0,24-9-90 0 0,0 0-1 0 0,0 0 1 0 0,0 1 0 0 0,0-1-1 0 0,0 0 1 0 0,1 1-1 0 0,-1 0 1 0 0,0 0-28 0 0,0 0-45 0 0,0 1 1 0 0,-1-2-1 0 0,1 1 0 0 0,0 0 1 0 0,-3 0 44 0 0,-8 5 68 0 0,0 0 34 0 0,7-6-194 0 0,6 0 92 0 0,0-1 0 0 0,0 0 0 0 0,0 0 0 0 0,0 1 0 0 0,0-1-1 0 0,0 0 1 0 0,0 1 0 0 0,0-1 0 0 0,0 1 0 0 0,0 0 0 0 0,-2 0-14 0 0,1 0 1 0 0,0 0-1 0 0,-1 1 0 0 0,1-1 0 0 0,-1-1 1 0 0,1 1-1 0 0,-3 0 14 0 0,3 0 19 0 0,0-1 0 0 0,0 1 0 0 0,0-1 1 0 0,0 1-1 0 0,0 0 0 0 0,0 0 0 0 0,0 0 0 0 0,0 0 0 0 0,-1 1-19 0 0,1 0-10 0 0,0-1 0 0 0,1 0 0 0 0,-1 0 0 0 0,0-1 0 0 0,0 1 0 0 0,0 0 0 0 0,0-1-1 0 0,1 1 1 0 0,-1-1 0 0 0,-1 1 10 0 0,1-1 25 0 0,-1 1 0 0 0,1-1-1 0 0,-1 1 1 0 0,1 0 0 0 0,-2 1-25 0 0,3-2-4 0 0,0 1 0 0 0,-1-1 0 0 0,1 1 0 0 0,0-1 0 0 0,-1 1 0 0 0,1-1 0 0 0,0 0 0 0 0,-1 0 0 0 0,1 0 4 0 0,-10 2 10 0 0,-15 5 14 0 0,20-5 3 0 0,0-1-1 0 0,1 1 0 0 0,-1 0 0 0 0,0 0 0 0 0,1 0 1 0 0,-2 2-27 0 0,6-3-18 0 0,-1-1-1 0 0,1 1 1 0 0,0-1 0 0 0,-1 1 0 0 0,1-1 0 0 0,-1 0-1 0 0,1 1 1 0 0,-1-1 0 0 0,1 0 0 0 0,-1 0 0 0 0,1 0-1 0 0,-1 0 19 0 0,-7 1 60 0 0,8-1-43 0 0,-1 0 1 0 0,0 1-1 0 0,1-1 0 0 0,-1 1 1 0 0,1 0-1 0 0,-1-1 0 0 0,0 2-17 0 0,1-2 2 0 0,0 1-1 0 0,-1 0 1 0 0,1-1-1 0 0,0 1 1 0 0,-1-1-1 0 0,1 1 1 0 0,0-1-1 0 0,-1 0 1 0 0,1 1-1 0 0,-1-1-1 0 0,-2 0-16 0 0,0 1 0 0 0,1-1 0 0 0,-1 1 0 0 0,0 0 0 0 0,1 0 1 0 0,0 1-1 0 0,-1-1 0 0 0,1 1 0 0 0,-1 0 16 0 0,-17 7 184 0 0,12-7-290 0 0,0 0-1 0 0,-5 1 107 0 0,-28 7 20 0 0,29-7-79 0 0,11-2 64 0 0,0 0 0 0 0,0-1 1 0 0,0 1-1 0 0,-1-1 0 0 0,1 1 0 0 0,0-1 0 0 0,0 0-5 0 0,0 0-13 0 0,-1 1 0 0 0,1-1-1 0 0,-1 1 1 0 0,1-1 0 0 0,0 1-1 0 0,-2 1 14 0 0,-9 2-18 0 0,7-3 99 0 0,-1 1 0 0 0,1 0 0 0 0,-3 1-81 0 0,3 0 2 0 0,0-1 0 0 0,-1-1 0 0 0,-1 1-2 0 0,-9 2-27 0 0,12-3 7 0 0,0 0 0 0 0,0 0-1 0 0,-1 0 1 0 0,1-1 0 0 0,0 0 0 0 0,-2 0 20 0 0,-40 1 180 0 0,2-2-196 0 0,25 2-18 0 0,16 0 51 0 0,0-1-1 0 0,0 1 1 0 0,1-1-1 0 0,-1 0 1 0 0,0 0-1 0 0,0-1 1 0 0,0 1 0 0 0,0-1-1 0 0,0 0 1 0 0,1 0-1 0 0,-2 0-16 0 0,1-1-20 0 0,-1 1 0 0 0,1 0 0 0 0,-1 1 0 0 0,1-1 0 0 0,-1 1-1 0 0,1 0 1 0 0,-1 0 0 0 0,-2 1 20 0 0,-6-1 20 0 0,-23-5-68 0 0,-18 1 232 0 0,39 3-234 0 0,1 0 0 0 0,-9-3 50 0 0,17 3-2 0 0,-49-8 48 0 0,49 8-6 0 0,-4 0-73 0 0,1-1 0 0 0,0 0 1 0 0,0 0-1 0 0,-6-3 33 0 0,-41-11 93 0 0,-8-12-139 0 0,11 6 52 0 0,48 19-7 0 0,-1 0 0 0 0,1 0 0 0 0,0 0 0 0 0,0 0 0 0 0,0-1 0 0 0,-1 0 1 0 0,0-1 8 0 0,0 0-1 0 0,-1 1 0 0 0,-2-1-7 0 0,-41-26-25 0 0,16 16 148 0 0,21 6-183 0 0,10 7 58 0 0,-1 0 0 0 0,1-1 0 0 0,0 1 0 0 0,0-1 0 0 0,0 0 0 0 0,1 0 0 0 0,-1 0 0 0 0,1-1 0 0 0,-1 1 0 0 0,1-1 2 0 0,0 2 0 0 0,1-1 0 0 0,-1 0 0 0 0,0 1 0 0 0,1 0 0 0 0,-1-1 0 0 0,-1 1 0 0 0,1 0 0 0 0,0 0 0 0 0,0 0 1 0 0,-1 0-1 0 0,1 0 0 0 0,-1 1 0 0 0,1-1 0 0 0,-1 1 0 0 0,0 0 0 0 0,0 0 0 0 0,0-1 0 0 0,1 2-2 0 0,0-1 0 0 0,0 0-1 0 0,1 0 1 0 0,-1 0 0 0 0,0-1 0 0 0,1 1 0 0 0,-1 0-1 0 0,1-1 1 0 0,-1 1 0 0 0,1-1 0 0 0,-1 0 2 0 0,-3-4 12 0 0,-7-4-131 0 0,-6-6 17 0 0,8 6 87 0 0,9 8 8 0 0,0 1-1 0 0,0 0 1 0 0,0 0-1 0 0,-1 0 1 0 0,1 0-1 0 0,0 0 1 0 0,0 0-1 0 0,-1 0 1 0 0,1 0-1 0 0,0 0 1 0 0,-1 0-1 0 0,1 1 1 0 0,-1-1-1 0 0,1 1 0 0 0,-1-1 1 0 0,0 1 7 0 0,1-1 9 0 0,0 0 1 0 0,0 0-1 0 0,-1 0 0 0 0,1 0 0 0 0,0 0 1 0 0,0 0-1 0 0,0-1 0 0 0,0 1 0 0 0,0 0 1 0 0,1 0-1 0 0,-1-1 0 0 0,0 1 1 0 0,0-1-10 0 0,0 0 74 0 0,-1-1-76 0 0,0 1 1 0 0,0 0 0 0 0,0-1 0 0 0,0 1 0 0 0,-1 0 1 0 0,-9-11-182 0 0,-10-12 262 0 0,20 23-62 0 0,0 0-36 0 0,1 0 0 0 0,-1 0-1 0 0,1 1 1 0 0,0-1-1 0 0,0 0 1 0 0,-1 0 0 0 0,1 0-1 0 0,1-1 1 0 0,-2 0 18 0 0,2 1 14 0 0,-1 1 1 0 0,0-1-1 0 0,0 0 0 0 0,0 1 0 0 0,-1-1 1 0 0,1 0-1 0 0,0 1 0 0 0,-1 0 0 0 0,1-1 1 0 0,-2 0-15 0 0,1 0 14 0 0,0 1 1 0 0,1-1 0 0 0,-1 0-1 0 0,1 0 1 0 0,-1 0 0 0 0,1 0-1 0 0,-1-1-14 0 0,1 1-39 0 0,-1 0 0 0 0,1 0 0 0 0,-1 0-1 0 0,1 0 1 0 0,-2-1 39 0 0,1 2 20 0 0,1-1 1 0 0,-1 0-1 0 0,0 0 0 0 0,1 0 0 0 0,0 0 0 0 0,0 0 1 0 0,-1 0-21 0 0,-3-9 26 0 0,2 6 1 0 0,1 1 0 0 0,0-1 0 0 0,0 0 0 0 0,0 0-27 0 0,0-1-1 0 0,0 0 0 0 0,-1 1 0 0 0,1 0 0 0 0,-1-1 1 0 0,-5-9 66 0 0,-1-10-327 0 0,7 19 286 0 0,0 1 0 0 0,0-1 0 0 0,0 0 1 0 0,-4-5-26 0 0,5 9-17 0 0,0 0 0 0 0,0 0 0 0 0,0-1 0 0 0,1 1 0 0 0,-1 0 0 0 0,0-2 17 0 0,-4-12 59 0 0,3 12-44 0 0,0-1 0 0 0,1 1-1 0 0,0 0 1 0 0,0-1 0 0 0,-1-2-15 0 0,-3-13 81 0 0,-3-1 19 0 0,3 8 73 0 0,-4-12-173 0 0,-3-10-128 0 0,5 13 43 0 0,2 5 175 0 0,1 1 1 0 0,0-1 0 0 0,1 0-1 0 0,1-9-90 0 0,-4-22-225 0 0,6-1 96 0 0,2-27 129 0 0,0 55-22 0 0,-2 3 141 0 0,-2-16-119 0 0,0 16 38 0 0,2 0 0 0 0,0-1-38 0 0,1-18-51 0 0,-1 18-29 0 0,3-16 80 0 0,5-73 211 0 0,-5 60-178 0 0,4-51 119 0 0,-5 86-205 0 0,-2 9 40 0 0,1-1 0 0 0,-1 0 1 0 0,0 1-1 0 0,0-1 0 0 0,0 0 13 0 0,1-9-72 0 0,1 4 104 0 0,-2 5-47 0 0,1 0 0 0 0,-1 0 1 0 0,1 1-1 0 0,1-1 0 0 0,-1 1 0 0 0,2-5 15 0 0,3-8 60 0 0,3-7-2 0 0,-6 16-22 0 0,0 0-1 0 0,1-5-35 0 0,5-17-138 0 0,-6 20 142 0 0,0 0 0 0 0,0-1 1 0 0,-1-2-5 0 0,-1 10-10 0 0,-1 0 1 0 0,1 0-1 0 0,0 0 1 0 0,0 1-1 0 0,1-1 1 0 0,-1 0-1 0 0,1 0 10 0 0,3-7 19 0 0,3-3-28 0 0,1-2-62 0 0,14-32-203 0 0,-22 41 243 0 0,-1 5 28 0 0,0 1-1 0 0,0-1 0 0 0,0 0 1 0 0,0 1-1 0 0,0-1 1 0 0,0 1-1 0 0,1-1 0 0 0,-1 0 1 0 0,0 1-1 0 0,0-1 1 0 0,1 1-1 0 0,-1-1 0 0 0,0 0 1 0 0,1 1-1 0 0,-1-1 1 0 0,0 1-1 0 0,1-1 0 0 0,-1 1 4 0 0,13-19-282 0 0,-11 20 232 0 0,-2-1 78 0 0,0-6 168 0 0,-1 5-230 0 0,1 2-40 0 0,2-1 104 0 0,-1-1-72 0 0,5 0 44 0 0,-5-1 123 0 0,-1 2-128 0 0,0-1 0 0 0,0 1 0 0 0,0 0 0 0 0,0 0-1 0 0,0 0 1 0 0,0 0 0 0 0,1 0 0 0 0,-1 0-1 0 0,0 0 1 0 0,0 0 0 0 0,0 0 0 0 0,0 0 0 0 0,0 0-1 0 0,0 0 1 0 0,0 0 0 0 0,0 0 0 0 0,0 0-1 0 0,0 0 1 0 0,0 0 0 0 0,0-1 0 0 0,0 1 0 0 0,0 0-1 0 0,0 0 1 0 0,0 0 0 0 0,0 0 0 0 0,0 0-1 0 0,1 0 1 0 0,-1 0 0 0 0,0 0 0 0 0,0 0 0 0 0,0 0-1 0 0,0 0 1 0 0,0 0 0 0 0,0 0 0 0 0,0 0-1 0 0,0 0 1 0 0,0 0 0 0 0,0 0 0 0 0,0 0-1 0 0,0 0 1 0 0,0 0 0 0 0,0 0 0 0 0,1 0 0 0 0,-1 1-1 0 0,0-1 1 0 0,0 0 0 0 0,0 0 0 0 0,0 0-1 0 0,0 0 1 0 0,0 0 0 0 0,0 0 0 0 0,0 0 0 0 0,0 0-1 0 0,0 0 1 0 0,0 0 0 0 0,0 0 0 0 0,0 0-1 0 0,0 0 1 0 0,0 0 0 0 0,0 0 0 0 0,0 0 0 0 0,0 0 3 0 0,1 1-49 0 0,0-1-8 0 0,-1-3-194 0 0,0 3 249 0 0,0 0-1 0 0,0 0 0 0 0,0 0 1 0 0,0 0-1 0 0,0 0 1 0 0,0 0-1 0 0,0 0 0 0 0,0 0 1 0 0,1 0-1 0 0,-1 0 1 0 0,0 0-1 0 0,0 0 0 0 0,0 0 1 0 0,0 0-1 0 0,0-1 1 0 0,0 1-1 0 0,0 0 0 0 0,0 0 1 0 0,0 0-1 0 0,0 0 1 0 0,0 0-1 0 0,0 0 0 0 0,-1 0 1 0 0,1 0-1 0 0,0 0 0 0 0,0 0 1 0 0,0 0-1 0 0,0 0 1 0 0,0 0-1 0 0,0 0 0 0 0,0 0 1 0 0,0 0-1 0 0,0 0 1 0 0,0 0-1 0 0,0 0 0 0 0,0-1 1 0 0,0 1-1 0 0,0 0 1 0 0,0 0-1 0 0,0 0 0 0 0,0 0 1 0 0,0 0-1 0 0,0 0 1 0 0,0 0-1 0 0,0 0 0 0 0,0 0 1 0 0,0 0-1 0 0,-1 0 1 0 0,1 0-1 0 0,0 0 0 0 0,0 0 1 0 0,0 0-1 0 0,0 0 0 0 0,0 0 1 0 0,0 0-1 0 0,0 0 1 0 0,0 0-1 0 0,0 0 0 0 0,0 0 1 0 0,0 0 2 0 0,0 5 1 0 0,0-4 10 0 0,1-4-6 0 0,8 5 253 0 0,-8 2-179 0 0,0-3-141 0 0,0-3-22 0 0,-1 2 84 0 0,0 0 1 0 0,0 1-1 0 0,0-1 1 0 0,0 0-1 0 0,0 0 1 0 0,0 0-1 0 0,-1 0 1 0 0,1 0-1 0 0,0 0 1 0 0,0 0-1 0 0,0 0 1 0 0,0 0-1 0 0,0 0 1 0 0,0 1-1 0 0,0-1 1 0 0,0 0-1 0 0,0 0 1 0 0,0 0-1 0 0,-1 0 1 0 0,1 0-1 0 0,0 0 1 0 0,0 0-1 0 0,0 1 1 0 0,0-1-1 0 0,0 0 1 0 0,0 0-1 0 0,0 0 1 0 0,0 0-1 0 0,0 0 1 0 0,0 1-1 0 0,0-1 1 0 0,0 0-1 0 0,0 0 1 0 0,0 0-1 0 0,0 0 1 0 0,0 0-1 0 0,0 0 1 0 0,0 1-1 0 0,0-1 1 0 0,1 0-1 0 0,-1 0 1 0 0,0 0-1 0 0,0 0 1 0 0,0 0-1 0 0,0 0 1 0 0,0 1-1 0 0,0-1 1 0 0,0 0-1 0 0,0 0 1 0 0,0 0-1 0 0,0 0 1 0 0,1 0-1 0 0,-1 0 1 0 0,0 0-1 0 0,0 0 1 0 0,0 0-1 0 0,0 0 1 0 0,0 0-1 0 0,0 0 1 0 0,1 0-1 0 0,-1 1 1 0 0,0-1-1 0 0,0 0 1 0 0,0 0-1 0 0,0 0 1 0 0,0 0-1 0 0,1 0 0 0 0,-2 0 2 0 0,1 0 0 0 0,0 0 0 0 0,0 1-1 0 0,-1-1 1 0 0,1 1 0 0 0,0-1 0 0 0,0 0-1 0 0,-1 1 1 0 0,1-1 0 0 0,0 0 0 0 0,0 1-1 0 0,0-1 1 0 0,0 1 0 0 0,0-1 0 0 0,0 1 0 0 0,0-1-1 0 0,0 0 1 0 0,0 1 0 0 0,0-1 0 0 0,0 1-1 0 0,0-1 1 0 0,0 1-2 0 0,0 2 92 0 0,-9 17 39 0 0,4 9 69 0 0,-4-12-170 0 0,0 9 63 0 0,5-18-74 0 0,2 3-72 0 0,2-10 75 0 0,0 1-1 0 0,0-1 0 0 0,0 0 1 0 0,-1 0-1 0 0,1 0 0 0 0,0 0 0 0 0,-1 1 1 0 0,1-1-1 0 0,-1 1-21 0 0,0-1 7 0 0,1 0 0 0 0,-1 0-1 0 0,1 1 1 0 0,0-1 0 0 0,-1 1 0 0 0,1-1-1 0 0,0 0 1 0 0,0 1 0 0 0,0-1 0 0 0,0 1-1 0 0,0 0-6 0 0,-1 12-119 0 0,-2-3 131 0 0,3-8 4 0 0,-1-1-1 0 0,1 1 0 0 0,-1-1 1 0 0,0 1-1 0 0,0-1 0 0 0,0 0 0 0 0,0 1 1 0 0,0-1-1 0 0,0 0 0 0 0,-1 0 0 0 0,1 0 1 0 0,-2 2-16 0 0,2-3-1 0 0,1 1 0 0 0,-1-1 0 0 0,0 1 0 0 0,0-1 0 0 0,1 1 0 0 0,-1 0 0 0 0,1-1 0 0 0,0 1 0 0 0,0 0 0 0 0,-1-1 1 0 0,0 5 215 0 0,-1 4-476 0 0,2-8 283 0 0,0 0 0 0 0,-1 0 0 0 0,1 0 0 0 0,-1 0 0 0 0,1 0 0 0 0,-1-1 0 0 0,-1 3-22 0 0,0-1 0 0 0,1 1 0 0 0,0-1-1 0 0,0 1 1 0 0,0-1 0 0 0,-1 3 0 0 0,-3 14 24 0 0,1-9-8 0 0,1 1-1 0 0,-3 12-15 0 0,1-2-66 0 0,5-20 89 0 0,0 0 0 0 0,-1 0 0 0 0,1 0-1 0 0,0 0 1 0 0,0 0 0 0 0,0 0 0 0 0,1 1-23 0 0,-1 10-110 0 0,-2-7 120 0 0,2-6 29 0 0,3-3 8 0 0,-2 2-51 0 0,0 0 0 0 0,-1-1 0 0 0,1 1 0 0 0,-1-1 0 0 0,1 1 0 0 0,-1 0 0 0 0,1-1 0 0 0,-1 0 4 0 0,3-8 25 0 0,2 0-61 0 0,-1 0 0 0 0,0-1 0 0 0,-1 0-1 0 0,3-10 37 0 0,-1 1-26 0 0,10-40-104 0 0,-2-7 130 0 0,-10 59-6 0 0,-1 0 0 0 0,1 0 0 0 0,1 0 0 0 0,-1 1 1 0 0,5-7 5 0 0,1-3 30 0 0,1 1-151 0 0,-8 13 125 0 0,0 0-1 0 0,0 0 1 0 0,0 0-1 0 0,1-3-3 0 0,-2 4-5 0 0,0 1-1 0 0,0 0 0 0 0,0 0 1 0 0,0-1-1 0 0,-1 1 0 0 0,2 0 0 0 0,-1 0 1 0 0,0 0 5 0 0,0 0-21 0 0,0 1-1 0 0,-1-1 1 0 0,1 0 0 0 0,0 1 0 0 0,-1-1 0 0 0,1 0 0 0 0,-1 1-1 0 0,1-1 1 0 0,-1 0 0 0 0,1 0 0 0 0,-1 1 0 0 0,1-1 0 0 0,-1 0-1 0 0,0 0 1 0 0,0 0 0 0 0,1 0 0 0 0,-1 1 21 0 0,0-1-8 0 0,0 1 0 0 0,0 0 0 0 0,0 0 0 0 0,0 0 0 0 0,0 0 0 0 0,0-1 0 0 0,0 1 0 0 0,0 0 1 0 0,0 0-1 0 0,0 0 0 0 0,0 0 0 0 0,0 0 0 0 0,0-1 0 0 0,0 1 0 0 0,0 0 0 0 0,0 0 0 0 0,0 0 0 0 0,0 0 0 0 0,0 0 0 0 0,0-1 0 0 0,0 1 0 0 0,0 0 0 0 0,0 0 0 0 0,0 0 1 0 0,1 0-1 0 0,-1 0 0 0 0,0 0 0 0 0,0-1 0 0 0,0 1 0 0 0,0 0 0 0 0,0 0 0 0 0,0 0 0 0 0,1 0 0 0 0,-1 0 0 0 0,0 0 0 0 0,0 0 0 0 0,0 0 0 0 0,0 0 0 0 0,0 0 0 0 0,1 0 1 0 0,-1 0 7 0 0,0-1 0 0 0,0 1 0 0 0,0 0 1 0 0,0-1-1 0 0,0 1 1 0 0,0 0-1 0 0,0 0 0 0 0,0-1 1 0 0,0 1-1 0 0,0 0 1 0 0,1-1-1 0 0,-1 1 0 0 0,0 0 1 0 0,0 0-1 0 0,0-1 1 0 0,0 1-1 0 0,1 0 0 0 0,-1 0 1 0 0,0-1-1 0 0,0 1-2 0 0,0 0 0 0 0,0 0 0 0 0,0 0 0 0 0,1 0 0 0 0,-1 0 0 0 0,0 0 0 0 0,0 0 0 0 0,0 0 0 0 0,0 0 0 0 0,0 0 0 0 0,0 0 0 0 0,0 0 0 0 0,0 0 0 0 0,0 0 0 0 0,0 0 0 0 0,0 0 0 0 0,1 0 0 0 0,-1 0 0 0 0,0 0 1 0 0,0 0-1 0 0,0 0 0 0 0,0 0 0 0 0,0 0 0 0 0,0 0 0 0 0,0 0 0 0 0,0 0 0 0 0,0 1 0 0 0,0-1 0 0 0,0 0 0 0 0,0 0 0 0 0,0 0 0 0 0,0 0 0 0 0,1 0 0 0 0,-1 0 0 0 0,0 0 0 0 0,0 0 0 0 0,0 0 0 0 0,0 0 0 0 0,0 0 0 0 0,0 0 0 0 0,0 0 0 0 0,0 1 0 0 0,0-1 0 0 0,0 0 0 0 0,0 0 0 0 0,0 0 0 0 0,0 0 0 0 0,0 0 0 0 0,0 0 1 0 0,0 0-1 0 0,0 0 0 0 0,0 0 0 0 0,0 0 0 0 0,0 0 0 0 0,0 1 0 0 0,0-1 0 0 0,0 0 0 0 0,0 0 0 0 0,0 0 0 0 0,0 0 0 0 0,0 0 0 0 0,-1 0 2 0 0,2 3-61 0 0,-6 4 230 0 0,-4 16-100 0 0,4-9-205 0 0,3-9 183 0 0,2-5-44 0 0,0 0 0 0 0,0 1 0 0 0,0-1 0 0 0,-1 0 1 0 0,1 0-1 0 0,0 0 0 0 0,0 0 0 0 0,0 0 1 0 0,0 1-1 0 0,0-1 0 0 0,0 0 0 0 0,0 0 1 0 0,0 0-1 0 0,0 1 0 0 0,0-1 0 0 0,0 0 0 0 0,0 0 1 0 0,0 0-1 0 0,0 0 0 0 0,0 1 0 0 0,0-1 1 0 0,0 0-1 0 0,0 0 0 0 0,0 0 0 0 0,0 0 1 0 0,0 1-1 0 0,1-1 0 0 0,-1 0 0 0 0,0 0-3 0 0,0 1 2 0 0,0-1 0 0 0,0 1 0 0 0,0-1 0 0 0,0 1 1 0 0,0-1-1 0 0,0 1 0 0 0,0-1 0 0 0,0 1 0 0 0,0-1 0 0 0,0 0 0 0 0,0 1 0 0 0,-1-1 0 0 0,1 1 0 0 0,0-1 0 0 0,0 1 0 0 0,0-1 0 0 0,-1 1 0 0 0,1-1 0 0 0,0 0 0 0 0,-1 1-2 0 0,1 0 20 0 0,0-1 0 0 0,-1 1 0 0 0,1-1 0 0 0,0 1 1 0 0,0-1-1 0 0,-1 1 0 0 0,1 0 0 0 0,0-1 0 0 0,0 1 0 0 0,0-1 0 0 0,0 1 0 0 0,0 0 0 0 0,0-1 0 0 0,0 1 0 0 0,0 0-20 0 0,-1 2-27 0 0,1-1 1 0 0,0 1-1 0 0,-1 0 1 0 0,1 0-1 0 0,-1-1 1 0 0,0 1-1 0 0,0 0 1 0 0,0-1-1 0 0,0 1 1 0 0,-1 1 26 0 0,-2 7 209 0 0,-4 7-195 0 0,6-15-19 0 0,0 1 1 0 0,1 0-1 0 0,-1-1 1 0 0,1 1-1 0 0,0 0 1 0 0,0 0-1 0 0,0 1 5 0 0,0-2-17 0 0,1 0-1 0 0,-1 0 0 0 0,0-1 1 0 0,0 1-1 0 0,-1 2 18 0 0,-4 8 94 0 0,3-1-66 0 0,-3 7 278 0 0,0 7-306 0 0,3-9-146 0 0,3-12 139 0 0,-1-1 0 0 0,0 1 0 0 0,0 0 0 0 0,-1 3 7 0 0,-1 1 69 0 0,1 0 1 0 0,0 0-1 0 0,0 2-69 0 0,-3 13-87 0 0,4-20 90 0 0,1 0 1 0 0,-1 0-1 0 0,1 0 0 0 0,0 0 1 0 0,0 0-1 0 0,1-1 1 0 0,-1 2-4 0 0,1 11 99 0 0,-1-8-79 0 0,-1 0 0 0 0,1 0 0 0 0,-2 0 0 0 0,1 1-20 0 0,0-8 2 0 0,1 0 0 0 0,0 0 0 0 0,0 0 0 0 0,0 0 0 0 0,0 0 0 0 0,0 0 0 0 0,1 0 0 0 0,-1 0 0 0 0,0 0 0 0 0,0 0 0 0 0,1 0 0 0 0,-1 0-2 0 0,0 0 5 0 0,1 0 0 0 0,-1 0 1 0 0,0 0-1 0 0,1 1 0 0 0,-1-1 0 0 0,0 0 0 0 0,0 0 0 0 0,0 0 1 0 0,0 0-1 0 0,0 0-5 0 0,-1 3-61 0 0,0 4 78 0 0,0 0 0 0 0,0 0 0 0 0,1 0-17 0 0,0 16-93 0 0,0-13 157 0 0,0-10-58 0 0,0 0-1 0 0,0 1 0 0 0,0-1 0 0 0,0 0 0 0 0,0 1 0 0 0,1-1 0 0 0,-1 0 1 0 0,0 1-1 0 0,1 0-5 0 0,0 0 14 0 0,-1 0 0 0 0,0 0 0 0 0,1 0 0 0 0,-1 0 0 0 0,0 0 0 0 0,0 1 0 0 0,0 0-14 0 0,0 7 98 0 0,0-2-71 0 0,0-7-34 0 0,0 0 1 0 0,0-1-1 0 0,0 1 1 0 0,0 0-1 0 0,1 0 1 0 0,-1 0-1 0 0,0-1 1 0 0,0 1 0 0 0,0 0-1 0 0,1 0 1 0 0,-1-1-1 0 0,0 1 7 0 0,1 0-5 0 0,-1 0 0 0 0,0 0 1 0 0,0 0-1 0 0,0 1 0 0 0,0-1 0 0 0,0 0 0 0 0,0 0 1 0 0,0 0-1 0 0,0 0 0 0 0,-1 0 5 0 0,1 10-73 0 0,0-5 158 0 0,2 4-68 0 0,-2-7-13 0 0,1 0-1 0 0,0 0 0 0 0,-1 0 0 0 0,1 0 0 0 0,-1 1-3 0 0,1 5-126 0 0,-1 9 352 0 0,6 13-395 0 0,-6-29 186 0 0,1 1-1 0 0,0 0 1 0 0,-1 0 0 0 0,0-1-1 0 0,0 1 1 0 0,0 3-17 0 0,0-3 13 0 0,1 0 0 0 0,-1 0 0 0 0,0-1 0 0 0,1 1 0 0 0,-1 0-1 0 0,2 2-12 0 0,-2-4-21 0 0,1 1 0 0 0,-1-1-1 0 0,0 0 1 0 0,1 0-1 0 0,-1 0 1 0 0,0 1-1 0 0,0-1 1 0 0,0 0-1 0 0,0 0 1 0 0,0 1-1 0 0,0-1 22 0 0,1 7 14 0 0,-1-7 6 0 0,0-1 0 0 0,0 1 0 0 0,0 0 0 0 0,1 0 0 0 0,-1 0 0 0 0,0-1 0 0 0,0 1 0 0 0,0 0 0 0 0,0 0 0 0 0,0 0 0 0 0,0-1 0 0 0,-1 1 0 0 0,1 0 0 0 0,0 0 0 0 0,0 0-20 0 0,-1 0-14 0 0,1 1 1 0 0,0-1-1 0 0,0 1 1 0 0,0-1-1 0 0,0 1 1 0 0,0 0-1 0 0,1 0 14 0 0,-1 3 45 0 0,1 7-41 0 0,-1 1-1 0 0,3 10-3 0 0,-1 4 2 0 0,-2-20-45 0 0,0-1-1 0 0,1 0 0 0 0,-1 0 1 0 0,1 1-1 0 0,1-1 44 0 0,-1 4 122 0 0,-1-9-115 0 0,0 0 0 0 0,0 0 0 0 0,1-1 0 0 0,-1 1 0 0 0,0 0 0 0 0,0 0 0 0 0,1 0 0 0 0,-1 0 0 0 0,0 0 0 0 0,1 0-1 0 0,-1 0 1 0 0,1 0-7 0 0,3 9-3 0 0,0 1 5 0 0,-4-10-14 0 0,1 1 0 0 0,-1-1 0 0 0,1 1 0 0 0,-1-1 0 0 0,0 1 0 0 0,0-1 0 0 0,0 1 0 0 0,0 0 0 0 0,0 0 12 0 0,2 13 25 0 0,0-1 59 0 0,-2-12-79 0 0,1 1-1 0 0,-1-1 1 0 0,1 1-1 0 0,-1-1 1 0 0,1 1-1 0 0,0-1-4 0 0,4 13-118 0 0,-4-11 171 0 0,1 1-1 0 0,0-1 1 0 0,2 4-53 0 0,-3-5-10 0 0,1 0 0 0 0,-1 1 1 0 0,0-1-1 0 0,0 0 0 0 0,0 1 0 0 0,0-1 0 0 0,0 1 0 0 0,-1-1 0 0 0,0 1 0 0 0,0 1 10 0 0,1-4 1 0 0,-1 1 0 0 0,0-1 0 0 0,1 1 0 0 0,-1-1-1 0 0,1 1 1 0 0,0-1 0 0 0,-1 0 0 0 0,1 1-1 0 0,0 0 0 0 0,4 7-93 0 0,-4-2 207 0 0,0-6-122 0 0,-1 0 0 0 0,0 1 0 0 0,0-1 1 0 0,1 1-1 0 0,-1-1 0 0 0,1 1 0 0 0,-1-1 1 0 0,1 0-1 0 0,0 1 0 0 0,0-1 1 0 0,-1 0-1 0 0,1 0 0 0 0,1 1 8 0 0,-1-1 14 0 0,-1 0-1 0 0,0 0 1 0 0,1-1-1 0 0,-1 1 1 0 0,1 0-1 0 0,-1 0 1 0 0,0 0-1 0 0,0 0 1 0 0,1-1-1 0 0,-1 1 1 0 0,0 0-1 0 0,0 0 1 0 0,0 0-1 0 0,0 1-13 0 0,3 9-121 0 0,13 11 42 0 0,-9-13-218 0 0,-7-9 295 0 0,1 1 1 0 0,0 0-1 0 0,0 0 0 0 0,0 0 1 0 0,-1 0-1 0 0,1 1 1 0 0,0-1-1 0 0,-1 0 0 0 0,1 0 1 0 0,-1 0-1 0 0,0 0 0 0 0,1 1 1 0 0,-1-1 1 0 0,1 4 22 0 0,1-1-1 0 0,-1 1 1 0 0,1 0 0 0 0,0-1 0 0 0,1 0 0 0 0,-1 1 0 0 0,1-1-1 0 0,0 1-21 0 0,3 3-50 0 0,9 12-55 0 0,-7-10 398 0 0,-5-6-264 0 0,-1 1 0 0 0,1-1 1 0 0,-1 1-1 0 0,2 4-29 0 0,-3-7-2 0 0,0-1-1 0 0,0 0 1 0 0,-1 0 0 0 0,1 0-1 0 0,0 0 1 0 0,0 1-1 0 0,0-1 1 0 0,1 0 2 0 0,5 7-108 0 0,-6-6 121 0 0,0-1 1 0 0,0 1-1 0 0,0 0 0 0 0,1 0 0 0 0,-1 0 0 0 0,0-1 0 0 0,1 1 0 0 0,0-1 0 0 0,-1 1 0 0 0,1-1 0 0 0,0 1 0 0 0,0-1 0 0 0,0 0 0 0 0,0 0-13 0 0,0 0-2 0 0,-1 0 0 0 0,1 0-1 0 0,-1 0 1 0 0,0 0 0 0 0,1 0-1 0 0,-1 0 1 0 0,0 0 0 0 0,0 1 0 0 0,0-1-1 0 0,0 0 1 0 0,0 1 0 0 0,0-1-1 0 0,0 1 1 0 0,-1-1 2 0 0,1 0 1 0 0,0 0 0 0 0,-1 0 0 0 0,1 0 0 0 0,0-1 0 0 0,0 1 0 0 0,-1 0 0 0 0,1-1 0 0 0,0 1-1 0 0,0 0 1 0 0,0-1 0 0 0,0 1 0 0 0,0-1 0 0 0,0 0 0 0 0,0 1-1 0 0,3 1 75 0 0,-4-2-71 0 0,1 0 0 0 0,-1 1-1 0 0,1-1 1 0 0,-1 0 0 0 0,0 1-1 0 0,1-1 1 0 0,-1 0 0 0 0,0 1-1 0 0,1-1 1 0 0,-1 1 0 0 0,0-1-1 0 0,1 1 1 0 0,-1-1 0 0 0,0 1-1 0 0,0-1 1 0 0,0 1 0 0 0,1 0-4 0 0,-1-1 2 0 0,0 0-1 0 0,0 0 1 0 0,0 1 0 0 0,0-1 0 0 0,0 0-1 0 0,0 1 1 0 0,0-1 0 0 0,0 0 0 0 0,0 0 0 0 0,1 1-1 0 0,-1-1 1 0 0,0 0 0 0 0,0 0 0 0 0,0 1-1 0 0,1-1 1 0 0,-1 0 0 0 0,0 0 0 0 0,0 0 0 0 0,1 1-1 0 0,-1-1 1 0 0,0 0 0 0 0,0 0 0 0 0,1 0 0 0 0,-1 0-1 0 0,0 0 1 0 0,0 1 0 0 0,1-1 0 0 0,-1 0-1 0 0,0 0 1 0 0,1 0-2 0 0,0 0-3 0 0,-1 0 1 0 0,1 0-1 0 0,0 1 0 0 0,0-1 1 0 0,-1 0-1 0 0,1 0 0 0 0,0 1 1 0 0,-1-1-1 0 0,1 1 0 0 0,0-1 1 0 0,-1 1-1 0 0,1-1 0 0 0,-1 1 1 0 0,1-1-1 0 0,-1 1 0 0 0,1-1 0 0 0,-1 1 1 0 0,1 0-1 0 0,-1-1 0 0 0,1 1 1 0 0,-1 0-1 0 0,0-1 0 0 0,0 1 1 0 0,1 0-1 0 0,-1 0 0 0 0,0 0 3 0 0,1 0-4 0 0,-1 0 1 0 0,1 0-1 0 0,0 1 0 0 0,-1-1 0 0 0,1 0 0 0 0,0 0 0 0 0,0 0 1 0 0,0 0-1 0 0,-1 0 0 0 0,1 0 0 0 0,0 0 0 0 0,1 0 4 0 0,3 3 71 0 0,-5-4-69 0 0,1 1 0 0 0,0-1 0 0 0,-1 1 0 0 0,1 0 0 0 0,0-1 0 0 0,0 0 0 0 0,0 1 0 0 0,-1-1-1 0 0,1 1 1 0 0,0-1 0 0 0,0 0-2 0 0,0 0-2 0 0,-1 1 0 0 0,0-1 1 0 0,1 0-1 0 0,-1 0 0 0 0,1 0 0 0 0,-1 0 0 0 0,0 1 0 0 0,1-1 0 0 0,-1 0 1 0 0,0 1-1 0 0,1-1 0 0 0,-1 0 0 0 0,0 0 0 0 0,1 1 0 0 0,-1-1 0 0 0,0 1 2 0 0,1-1 4 0 0,-1 1-1 0 0,0-1 1 0 0,1 0-1 0 0,-1 1 0 0 0,1-1 1 0 0,-1 1-1 0 0,0-1 0 0 0,1 0 1 0 0,-1 1-1 0 0,1-1 0 0 0,-1 0 1 0 0,1 0-1 0 0,-1 1 0 0 0,1-1-2 0 0,0 0-9 0 0,0 1 1 0 0,0 0 0 0 0,0 0 0 0 0,0-1 0 0 0,0 1 0 0 0,0 0-1 0 0,0 0 1 0 0,-1 0 0 0 0,1 0 0 0 0,0 0 0 0 0,-1 0 0 0 0,1 0 0 0 0,-1 0-1 0 0,1 0 1 0 0,-1 0 0 0 0,1 0 0 0 0,-1 1 7 0 0,2 3 56 0 0,10 6-168 0 0,-12-10 117 0 0,1 0-1 0 0,0 0 1 0 0,0 0 0 0 0,0-1 0 0 0,-1 1-1 0 0,1 0 1 0 0,0-1 0 0 0,0 1-1 0 0,0 0 1 0 0,0-1 0 0 0,0 1-1 0 0,1-1-4 0 0,4 4-4 0 0,0-2 10 0 0,-5-1-3 0 0,-1-1-1 0 0,1 0 1 0 0,0 0-1 0 0,-1 0 0 0 0,1 1 1 0 0,-1-1-1 0 0,1 0 1 0 0,-1 1-1 0 0,1-1 1 0 0,-1 1-1 0 0,1-1 1 0 0,-1 1-1 0 0,0-1 1 0 0,1 1-1 0 0,-1-1 0 0 0,0 1-2 0 0,1-1 1 0 0,-1 1-1 0 0,1-1 0 0 0,-1 0 0 0 0,0 1 0 0 0,1-1 1 0 0,-1 0-1 0 0,1 1 0 0 0,-1-1 0 0 0,1 0 0 0 0,-1 1 0 0 0,1-1 1 0 0,-1 0-1 0 0,1 0 0 0 0,0 0 0 0 0,-1 1 0 0 0,1-1 0 0 0,0 0 0 0 0,-1 0 0 0 0,1 0-1 0 0,-1 0 0 0 0,1 0 0 0 0,-1 0 0 0 0,0 0 0 0 0,1 0 1 0 0,-1 1-1 0 0,1-1 0 0 0,-1 0 0 0 0,0 0 0 0 0,1 0 1 0 0,-1 1-1 0 0,1-1 0 0 0,-1 0 0 0 0,0 0 0 0 0,1 1 0 0 0,-1-1 1 0 0,0 0-1 0 0,0 1 0 0 0,1-1 0 0 0,-1 0 0 0 0,0 1 1 0 0,1 0-1 0 0,-1 0 0 0 0,1 0-1 0 0,0 0 0 0 0,-1 0 0 0 0,1 1 0 0 0,0-1 0 0 0,0 0 0 0 0,0 0 0 0 0,0 0 0 0 0,0 0 0 0 0,0 0 0 0 0,0 0 0 0 0,0-1 0 0 0,1 1 0 0 0,0 0 2 0 0,6 4 81 0 0,-8-4-74 0 0,1 0 0 0 0,0-1 0 0 0,0 1 0 0 0,-1 0 0 0 0,1 0 1 0 0,-1 0-1 0 0,1 0 0 0 0,-1 0 0 0 0,1 0-7 0 0,-1-1 0 0 0,0 1-1 0 0,1-1 1 0 0,-1 1-1 0 0,0-1 1 0 0,0 0-1 0 0,1 1 1 0 0,-1-1-1 0 0,0 1 1 0 0,1-1-1 0 0,-1 0 1 0 0,0 1 0 0 0,1-1-1 0 0,-1 1 1 0 0,0-1-1 0 0,1 0 1 0 0,-1 0-1 0 0,1 1 1 0 0,-1-1-1 0 0,1 0 1 0 0,-1 0 0 0 0,1 0-1 0 0,-1 1 1 0 0,1-1-1 0 0,-1 0 1 0 0,1 0-1 0 0,-1 0 1 0 0,1 0 0 0 0,1 0-2 0 0,-1 1 0 0 0,1 0 1 0 0,-1-1-1 0 0,1 1 0 0 0,-1 0 1 0 0,0 0-1 0 0,1-1 0 0 0,-1 1 1 0 0,0 0-1 0 0,0 0 0 0 0,0 0 1 0 0,0 1-1 0 0,0-1 0 0 0,0 0 0 0 0,0 0 1 0 0,1 1 1 0 0,10 11-77 0 0,9 7 202 0 0,-6-11 110 0 0,-14-8-237 0 0,0 0 1 0 0,-1-1-1 0 0,1 1 1 0 0,0 0-1 0 0,-1 0 1 0 0,1-1-1 0 0,-1 1 1 0 0,1 0-1 0 0,-1 0 1 0 0,1 0-1 0 0,-1 0 2 0 0,1 1 4 0 0,-1-1-1 0 0,1 0 1 0 0,0 0-1 0 0,-1 0 0 0 0,1 0 1 0 0,0 0-1 0 0,0 0 1 0 0,0 1-4 0 0,14 11 37 0 0,-9-10-65 0 0,-5-3 31 0 0,-1 0 1 0 0,1 0 0 0 0,-1 0 0 0 0,1 0-1 0 0,-1 0 1 0 0,1 1 0 0 0,-1-1 0 0 0,1 0 0 0 0,-1 1-1 0 0,1-1 1 0 0,-1 0 0 0 0,1 1 0 0 0,-1-1 0 0 0,1 0-1 0 0,-1 1 1 0 0,1-1 0 0 0,-1 1-4 0 0,0-1-4 0 0,1 1 1 0 0,-1-1 0 0 0,1 1-1 0 0,-1-1 1 0 0,0 0-1 0 0,1 1 1 0 0,-1-1-1 0 0,1 0 1 0 0,-1 0 0 0 0,1 1-1 0 0,-1-1 1 0 0,1 0-1 0 0,0 0 1 0 0,-1 0-1 0 0,1 0 1 0 0,-1 0 0 0 0,1 0-1 0 0,-1 0 1 0 0,1 0-1 0 0,-1 0 1 0 0,1 0 3 0 0,0 0-3 0 0,-1 0 1 0 0,1 0-1 0 0,0 0 1 0 0,-1 0-1 0 0,1 1 1 0 0,-1-1-1 0 0,1 0 1 0 0,-1 0-1 0 0,1 0 1 0 0,-1 0 0 0 0,1 0-1 0 0,-1 1 1 0 0,1-1-1 0 0,-1 0 1 0 0,1 1 2 0 0,6 3-30 0 0,3 4 178 0 0,-9-7-148 0 0,1 0-1 0 0,0 0 1 0 0,-1 0-1 0 0,1 0 1 0 0,0 0-1 0 0,0 0 1 0 0,0 0-1 0 0,-1-1 1 0 0,1 1-1 0 0,0-1 1 0 0,10 5-112 0 0,0-2 135 0 0,-11-3-20 0 0,0 1 1 0 0,1-1-1 0 0,-1 0 0 0 0,0 1 0 0 0,1-1 0 0 0,-1 1 0 0 0,0-1 1 0 0,1 1-1 0 0,-1 0 0 0 0,0-1 0 0 0,0 1 0 0 0,1 1-3 0 0,-1-2-1 0 0,-1 1-1 0 0,1-1 1 0 0,0 1 0 0 0,0-1-1 0 0,-1 1 1 0 0,1-1-1 0 0,0 0 1 0 0,0 1-1 0 0,0-1 1 0 0,0 0 0 0 0,0 0-1 0 0,-1 1 1 0 0,1-1-1 0 0,0 0 1 0 0,0 0-1 0 0,0 0 2 0 0,10 2 131 0 0,8 4-157 0 0,-12-5-49 0 0,-5-1 77 0 0,0 0 1 0 0,-1 0 0 0 0,1 0-1 0 0,0 1 1 0 0,0-1 0 0 0,-1 0-1 0 0,1 1 1 0 0,-1-1 0 0 0,1 1 0 0 0,0 0-1 0 0,0 0-2 0 0,-1 0-7 0 0,0 0 0 0 0,0-1 0 0 0,0 1 1 0 0,0-1-1 0 0,0 1 0 0 0,1-1 0 0 0,-1 1 0 0 0,0-1 0 0 0,0 0 0 0 0,0 0 0 0 0,0 1 0 0 0,1-1 0 0 0,-1 0 0 0 0,1 0 7 0 0,10 2 397 0 0,-2-1-400 0 0,-9-1-21 0 0,0 0 0 0 0,0 0 1 0 0,0 0-1 0 0,0 0 0 0 0,0 0 0 0 0,0 0 1 0 0,0 1-1 0 0,0-1 0 0 0,0 0 1 0 0,0 1-1 0 0,0-1 0 0 0,1 1 24 0 0,0 0 37 0 0,0 0 0 0 0,1 1 0 0 0,0-1-1 0 0,-1-1 1 0 0,1 1 0 0 0,1 0-37 0 0,-2 0 2 0 0,0-1 0 0 0,0 1-1 0 0,0 0 1 0 0,0-1 0 0 0,0 1 0 0 0,0 0-1 0 0,0 0 1 0 0,1 1-2 0 0,0 0-9 0 0,-1-1-1 0 0,0 0 1 0 0,1 0 0 0 0,-1 0-1 0 0,1 0 1 0 0,-1 0 0 0 0,1-1-1 0 0,-1 1 1 0 0,3 0 9 0 0,-2-1-9 0 0,0 1 1 0 0,0 0 0 0 0,0 0-1 0 0,0 1 1 0 0,0-1 8 0 0,0 0-12 0 0,-1 0 0 0 0,0 0 0 0 0,0 0 1 0 0,1 0-1 0 0,-1 0 0 0 0,0-1 0 0 0,1 1 1 0 0,-1-1-1 0 0,1 0 12 0 0,-2 0 0 0 0,0 1 1 0 0,0-1 0 0 0,0 0-1 0 0,0 0 1 0 0,0 0-1 0 0,0 1 1 0 0,-1-1 0 0 0,1 1-1 0 0,0-1 1 0 0,0 1-1 0 0,0-1 0 0 0,0 1 3 0 0,0 0 1 0 0,0-1-1 0 0,0 0 0 0 0,0 1 0 0 0,0-1 0 0 0,0 1 1 0 0,0-1-1 0 0,0 0 0 0 0,0 0 0 0 0,0 1 0 0 0,1-1-3 0 0,-1 0 7 0 0,0 0 0 0 0,-1 0 0 0 0,1 0 0 0 0,0 0 0 0 0,0 1-1 0 0,-1-1 1 0 0,1 0 0 0 0,0 0 0 0 0,-1 1 0 0 0,1-1 0 0 0,0 1 0 0 0,-1-1 0 0 0,1 0-1 0 0,-1 1 1 0 0,1-1 0 0 0,-1 1 0 0 0,1 0-7 0 0,0 0 0 0 0,0-1 0 0 0,-1 1 1 0 0,1 0-1 0 0,0-1 0 0 0,0 1 0 0 0,-1-1 0 0 0,1 1 0 0 0,0-1 0 0 0,0 0 1 0 0,0 1-1 0 0,0-1 0 0 0,0 0 0 0 0,0 1 0 0 0,2-1-4 0 0,1 1 1 0 0,-1 0-1 0 0,1-1 1 0 0,0 0-1 0 0,-1 0 1 0 0,1 0-1 0 0,0 0 0 0 0,-1-1 1 0 0,4 0 3 0 0,-4 0-12 0 0,0 1-1 0 0,0 0 1 0 0,0-1 0 0 0,0 1 0 0 0,0 0-1 0 0,0 1 1 0 0,1-1 12 0 0,15 1-57 0 0,4 0 12 0 0,-1-4 74 0 0,0-1 1 0 0,17-5-30 0 0,-6 4-190 0 0,-32 5 200 0 0,-1 0-1 0 0,1 0 1 0 0,-1 0-1 0 0,0 0 1 0 0,1 0-1 0 0,-1 0 1 0 0,1 0-1 0 0,-1 0 1 0 0,1 0-1 0 0,-1 0 1 0 0,1 1-1 0 0,-1-1 1 0 0,0 0-1 0 0,1 0 1 0 0,-1 0-1 0 0,1 1 1 0 0,-1-1-1 0 0,0 0 1 0 0,1 0-1 0 0,-1 1 1 0 0,0-1-1 0 0,1 0 1 0 0,-1 1-1 0 0,0-1-9 0 0,1 0-6 0 0,-1 1 0 0 0,0-1-1 0 0,1 0 1 0 0,-1 1 0 0 0,0-1-1 0 0,1 0 1 0 0,-1 0 0 0 0,0 1-1 0 0,1-1 1 0 0,-1 0 0 0 0,0 0-1 0 0,1 0 1 0 0,-1 0 0 0 0,1 0-1 0 0,-1 1 1 0 0,0-1 0 0 0,1 0 0 0 0,-1 0-1 0 0,1 0 7 0 0,4-1-8 0 0,0 0-1 0 0,0 1 1 0 0,0-1-1 0 0,0 1 1 0 0,2 1 8 0 0,3-2-100 0 0,-4 0 42 0 0,5 4 50 0 0,-10-2 8 0 0,0-1-1 0 0,-1 0 1 0 0,1 1 0 0 0,0-1 0 0 0,0 0 0 0 0,0 0-1 0 0,0 1 1 0 0,0-1 0 0 0,0 0 0 0 0,-1 0-1 0 0,1 0 1 0 0,0 0 0 0 0,0 0 0 0 0,0 0-1 0 0,0-1 1 0 0,1 1 0 0 0,15-4 408 0 0,-4 8-661 0 0,-4-3 175 0 0,-9 0 70 0 0,1-1 0 0 0,-1 0 0 0 0,1 0 0 0 0,0 0 0 0 0,-1 0 0 0 0,1 0 0 0 0,0 0 0 0 0,-1 0-1 0 0,1 0 1 0 0,0 0 0 0 0,-1 0 0 0 0,1 0 0 0 0,0 0 0 0 0,-1 0 0 0 0,1-1 0 0 0,0 1 0 0 0,-1 0 0 0 0,1 0 0 0 0,-1-1 0 0 0,1 1 0 0 0,0-1 8 0 0,0 1-17 0 0,-1-1 0 0 0,1 1 0 0 0,0 0 0 0 0,0 0 1 0 0,0 0-1 0 0,0 0 0 0 0,-1-1 0 0 0,1 1 0 0 0,0 0 0 0 0,0 0 17 0 0,7 0-183 0 0,-7-1 168 0 0,0 1-1 0 0,-1 0 1 0 0,1 0-1 0 0,0 0 1 0 0,0 0-1 0 0,-1 0 1 0 0,1 0-1 0 0,0 0 1 0 0,0 0-1 0 0,-1 0 1 0 0,1 0 0 0 0,0 0-1 0 0,0 1 1 0 0,-1-1-1 0 0,1 0 1 0 0,0 1 15 0 0,0-1-7 0 0,0 0 0 0 0,-1 0 1 0 0,1 1-1 0 0,0-1 1 0 0,-1 0-1 0 0,1 0 0 0 0,0 0 1 0 0,-1 0-1 0 0,1 0 1 0 0,0 0-1 0 0,-1 0 0 0 0,2 0 7 0 0,2 0 112 0 0,-4 0-113 0 0,0 0 1 0 0,0 0-1 0 0,0 0 0 0 0,1 0 1 0 0,-1 0-1 0 0,0 0 0 0 0,0 0 1 0 0,0 0-1 0 0,1 0 0 0 0,-1 0 1 0 0,0 0-1 0 0,0 0 0 0 0,0 0 1 0 0,0 0-1 0 0,1 0 1 0 0,-1 0-1 0 0,0 0 0 0 0,0 0 1 0 0,0-1-1 0 0,0 1 0 0 0,0 0 1 0 0,1 0-1 0 0,-1 0 0 0 0,0 0 1 0 0,0 0-9 0 0,0 0 0 0 0,1 0-1 0 0,-1 0 1 0 0,0 0 0 0 0,0 0 0 0 0,0 0-1 0 0,1 0 1 0 0,-1 0 0 0 0,0 0-1 0 0,0 0 1 0 0,0 0 0 0 0,1 0-1 0 0,-1 0 1 0 0,0 0 0 0 0,0 0-1 0 0,0 0 1 0 0,1 0 0 0 0,-1 0-1 0 0,0 0 1 0 0,0 0 0 0 0,0 1 0 0 0,1-1-1 0 0,-1 0 1 0 0,0 0 0 0 0,0 0-1 0 0,0 0 1 0 0,0 0 0 0 0,0 1-1 0 0,1-1 1 0 0,-1 0 0 0 0,0 0-1 0 0,0 0 1 0 0,0 1 0 0 0,0-1 0 0 0,0 0-1 0 0,0 0 1 0 0,0 0 0 0 0,0 1-1 0 0,0-1 1 0 0,0 0 0 0 0,0 0-1 0 0,0 0 1 0 0,0 1 0 0 0,0-1-1 0 0,0 0 1 0 0,0 0 0 0 0,0 0-1 0 0,0 1 1 0 0,0-1 0 0 0,0 0 0 0 0,0 0-1 0 0,0 0 1 0 0,0 1 9 0 0,-4 6 11 0 0,3-7-5 0 0,1 1 0 0 0,0 0 0 0 0,-1 0 0 0 0,1 0 0 0 0,-1-1 0 0 0,1 1 0 0 0,-1 0 0 0 0,1-1 0 0 0,-1 1 0 0 0,0 0 0 0 0,1-1 0 0 0,-1 1 0 0 0,0-1 0 0 0,0 1-6 0 0,1-1-2 0 0,0 0 1 0 0,0 0 0 0 0,-1 0 0 0 0,1 1-1 0 0,0-1 1 0 0,0 0 0 0 0,0 0 0 0 0,-1 0 0 0 0,1 0-1 0 0,0 0 1 0 0,0 1 0 0 0,0-1 0 0 0,0 0-1 0 0,-1 0 1 0 0,1 0 0 0 0,0 0 0 0 0,0 1-1 0 0,0-1 1 0 0,0 0 0 0 0,0 0 0 0 0,0 0 0 0 0,0 1-1 0 0,0-1 1 0 0,0 0 0 0 0,-1 0 0 0 0,1 0-1 0 0,0 1 1 0 0,0-1 1 0 0,0 0 7 0 0,0 1-1 0 0,0-1 0 0 0,0 0 1 0 0,0 1-1 0 0,0-1 1 0 0,0 0-1 0 0,0 1 0 0 0,0-1 1 0 0,0 0-1 0 0,0 1 0 0 0,-1-1 1 0 0,1 0-1 0 0,0 1 1 0 0,0-1-1 0 0,0 0 0 0 0,-1 0 1 0 0,1 1-1 0 0,0-1 1 0 0,0 0-1 0 0,-1 0-6 0 0,3 0-179 0 0,-1 0 188 0 0,-1 0 0 0 0,1-1 0 0 0,-1 1 0 0 0,1 0 0 0 0,0 0 0 0 0,-1 0 0 0 0,1 0 0 0 0,-1 0 0 0 0,1 0 0 0 0,0 0 0 0 0,-1 0 1 0 0,1 0-1 0 0,0 0-9 0 0,0 0 2 0 0,0 0 1 0 0,0-1-1 0 0,0 1 0 0 0,0 0 1 0 0,0-1-1 0 0,0 1 1 0 0,0-1-1 0 0,0 1 1 0 0,0-1-1 0 0,0 1 0 0 0,0-1-2 0 0,6-3-85 0 0,20-2-37 0 0,-19 4 223 0 0,-1 1-1 0 0,0-1 1 0 0,1-1-101 0 0,2-2-152 0 0,-8 4 156 0 0,-1 1 0 0 0,0-1 0 0 0,0 0 0 0 0,1 1 0 0 0,-1-1 0 0 0,0 1 0 0 0,1 0 0 0 0,-1-1 0 0 0,0 1 0 0 0,1 0 0 0 0,-1 0 0 0 0,1 0 0 0 0,-1 0 0 0 0,0 0 0 0 0,1 0 0 0 0,-1 0 0 0 0,2 1-4 0 0,-2-1-11 0 0,-1 0 1 0 0,1 0 0 0 0,0 0-1 0 0,0 0 1 0 0,-1 0-1 0 0,1-1 1 0 0,0 1-1 0 0,0 0 1 0 0,-1 0-1 0 0,1 0 1 0 0,0-1-1 0 0,0 1 1 0 0,-1 0-1 0 0,1-1 11 0 0,0 1 4 0 0,0-1 0 0 0,-1 1 0 0 0,1 0 0 0 0,0-1 0 0 0,-1 1 0 0 0,1 0 0 0 0,0 0 0 0 0,-1 0 0 0 0,1-1 0 0 0,0 1-1 0 0,0 0 1 0 0,-1 0 0 0 0,1 0 0 0 0,0 0 0 0 0,0 0 0 0 0,-1 0 0 0 0,2 1-4 0 0,0-1 8 0 0,1 1-1 0 0,-1-1 1 0 0,1 0-1 0 0,0 0 1 0 0,-1 0-1 0 0,1 0 1 0 0,0 0 0 0 0,-1 0-1 0 0,1-1 1 0 0,1 0-8 0 0,0 0-22 0 0,-1 1 1 0 0,0-1 0 0 0,0 1 0 0 0,0 0-1 0 0,1 0 1 0 0,-1 0 0 0 0,1 0 21 0 0,-2 0-9 0 0,0 0 1 0 0,0 0 0 0 0,1 0 0 0 0,-1-1 0 0 0,0 1-1 0 0,1-1 1 0 0,-1 1 0 0 0,2-2 8 0 0,10-2-37 0 0,-12 4 14 0 0,2 0 24 0 0,0-1 0 0 0,0 0 0 0 0,0 1 1 0 0,0-1-1 0 0,0-1 0 0 0,0 1 0 0 0,3-2-1 0 0,-5 2-19 0 0,0 0 0 0 0,0 0 0 0 0,0 0 0 0 0,1 1 0 0 0,-1-1 0 0 0,1 1 19 0 0,0-1 21 0 0,-1 0 0 0 0,0 1 1 0 0,1-1-1 0 0,-1 0 0 0 0,2 0-21 0 0,0-2 15 0 0,1 2-1 0 0,0-1 1 0 0,-1 1-1 0 0,1-1 1 0 0,0 1-1 0 0,0 1 1 0 0,0-1-1 0 0,0 1 1 0 0,4 0-15 0 0,-7-1 18 0 0,0 1 0 0 0,-1 0 0 0 0,1-1 0 0 0,0 1-1 0 0,-1-1 1 0 0,1 0 0 0 0,-1 1 0 0 0,1-1 0 0 0,-1 0 0 0 0,1-1-18 0 0,0 1-33 0 0,0 0 0 0 0,0 0-1 0 0,1 0 1 0 0,-1 0 0 0 0,0 0 0 0 0,1 0 33 0 0,6-1-55 0 0,-1 0-1 0 0,1-1 1 0 0,0-1 0 0 0,2-1 55 0 0,5 0 359 0 0,-13 5-408 0 0,-1 0-1 0 0,1-1 1 0 0,0 0 0 0 0,-1 0 0 0 0,2-1 49 0 0,49-20-778 0 0,-50 20 732 0 0,-1 0-1 0 0,1 0 1 0 0,0 0-1 0 0,2-2 47 0 0,11-7-40 0 0,-7 4 15 0 0,-8 6 15 0 0,0 0 0 0 0,0 1 1 0 0,0-1-1 0 0,0 0 0 0 0,0 0 0 0 0,0 1 0 0 0,0-1 0 0 0,0 0 0 0 0,0 1 0 0 0,1-1 0 0 0,-1 1 10 0 0,14-10-182 0 0,-10 8 182 0 0,1-1 0 0 0,-1 0 0 0 0,-1 0 0 0 0,4-3 0 0 0,0 0 19 0 0,-6 5-9 0 0,0 0 0 0 0,0-1 0 0 0,0 1 0 0 0,0-1-1 0 0,-1 1 1 0 0,1-1 0 0 0,-1 0 0 0 0,1 0 0 0 0,0-1-10 0 0,0 1-3 0 0,0 0 1 0 0,-1 0 0 0 0,1 0-1 0 0,0 0 1 0 0,0 1 0 0 0,0-1-1 0 0,0 1 1 0 0,1-1 0 0 0,0 0 2 0 0,14-10 175 0 0,0-2-100 0 0,-12 10 21 0 0,0 0-1 0 0,-1-1 1 0 0,4-3-96 0 0,5-5-14 0 0,-9 10-87 0 0,-1 0 0 0 0,0-1-1 0 0,3-2 102 0 0,7-6 240 0 0,-6 6-117 0 0,12-15-213 0 0,-11 12-221 0 0,9-8 311 0 0,-7 4 61 0 0,-9 12-52 0 0,0-1-1 0 0,0 1 0 0 0,0 0 1 0 0,0-1-1 0 0,0 1 0 0 0,0 0 1 0 0,0 0-1 0 0,1-1 0 0 0,-1 1 0 0 0,0 0 1 0 0,1 0-1 0 0,0 0-8 0 0,0 0 18 0 0,0 0 0 0 0,0-1 1 0 0,0 1-1 0 0,-1 0 0 0 0,1-1 0 0 0,0 0 1 0 0,-1 1-1 0 0,1-1 0 0 0,-1 0 0 0 0,1 0 0 0 0,-1 0 1 0 0,0 0-1 0 0,0 0-18 0 0,11-14 196 0 0,31-31-268 0 0,-40 43 92 0 0,0 0 0 0 0,0 0 0 0 0,0 0 0 0 0,2-4-20 0 0,-3 4 21 0 0,1 0 1 0 0,0-1-1 0 0,0 1 1 0 0,3-2-22 0 0,8-10 163 0 0,5-7-163 0 0,-10 13-24 0 0,34-43 460 0 0,-38 47-361 0 0,1-1 0 0 0,5-4-75 0 0,1-1 91 0 0,-2 0-160 0 0,-1-1 0 0 0,0 1 0 0 0,6-13 69 0 0,-3 6 38 0 0,3-5-38 0 0,7-10-72 0 0,-4 5 170 0 0,-5 8-89 0 0,-1-1 0 0 0,7-18-9 0 0,-18 37 2 0 0,5-11 3 0 0,-1-1 0 0 0,0 0 0 0 0,1-9-5 0 0,8-47 1 0 0,-12 58 65 0 0,3-10-7 0 0,2-6-59 0 0,5-20-3 0 0,-6 14 222 0 0,-2-2-219 0 0,-2 23-35 0 0,-2 1 0 0 0,0-1 1 0 0,-1 0-1 0 0,0-3 35 0 0,0 9 7 0 0,1-1 0 0 0,0 0 1 0 0,0-5-8 0 0,1-7 11 0 0,0-4 9 0 0,-1 8 13 0 0,0 1-1 0 0,-1 0 0 0 0,-2-10-32 0 0,-5-37 32 0 0,5 44-37 0 0,2 13 19 0 0,-1-1 0 0 0,1 1 0 0 0,-2 0-1 0 0,1 0 1 0 0,-1 0 0 0 0,0 0 0 0 0,0 0-14 0 0,-10-22-48 0 0,6-4 131 0 0,6 30-94 0 0,0 0 0 0 0,1 0 1 0 0,0 0-1 0 0,0-1 0 0 0,-1 1 0 0 0,1 0 11 0 0,0 0 3 0 0,0 1 0 0 0,0-1 0 0 0,0 0 0 0 0,0 1 0 0 0,0-1 0 0 0,-1 1 0 0 0,1-1 0 0 0,-1 1 0 0 0,1-1 0 0 0,-1 1 0 0 0,0-1-3 0 0,-2-3 46 0 0,2 4-32 0 0,0-1-1 0 0,0 1 1 0 0,0-1 0 0 0,0 1 0 0 0,1-1 0 0 0,-1 0 0 0 0,0 1 0 0 0,1-1 0 0 0,-1-1-14 0 0,-2-8-23 0 0,-1-1 1 0 0,0 1-1 0 0,-6-11 23 0 0,6 12-28 0 0,-1 1 52 0 0,0-1 1 0 0,-1 1-1 0 0,-5-7-24 0 0,7 12 54 0 0,0-1-1 0 0,-1 1 1 0 0,1 0 0 0 0,-3-1-54 0 0,-2-2 51 0 0,-21-19-113 0 0,24 21 81 0 0,0 0 0 0 0,0 0 0 0 0,1-1-19 0 0,-15-13 11 0 0,1 7 55 0 0,4 4-5 0 0,3-2-157 0 0,-1 0 0 0 0,1 0 96 0 0,-19-17-26 0 0,26 24 38 0 0,-1-1 13 0 0,1 0 1 0 0,-1 0 0 0 0,0 0-1 0 0,0 1 1 0 0,0 0 0 0 0,-2 0-26 0 0,5 1-7 0 0,-1 1 0 0 0,1-1 1 0 0,-1 0-1 0 0,1 0 0 0 0,0-1 0 0 0,0 1 1 0 0,0-1-1 0 0,-1-1 7 0 0,0 1-12 0 0,1 0 1 0 0,-1 0-1 0 0,0 0 0 0 0,0 1 1 0 0,-3-3 11 0 0,-17-7-27 0 0,1-1-1 0 0,-2-3 28 0 0,0 0-361 0 0,18 12 500 0 0,0 1 0 0 0,-6-3-139 0 0,8 4-4 0 0,0 0 0 0 0,1 0 0 0 0,-1 0 0 0 0,1-1 0 0 0,-1 1 0 0 0,1-1 0 0 0,-1-1 4 0 0,-50-41-145 0 0,31 26 133 0 0,15 12 7 0 0,1 0-1 0 0,-3-3 6 0 0,9 8 3 0 0,0 1 0 0 0,0-1-1 0 0,0 0 1 0 0,0 1 0 0 0,-1-1-1 0 0,1 1 1 0 0,-1-1 0 0 0,1 1-1 0 0,-1 0 1 0 0,0 0 0 0 0,0 0-3 0 0,0 0-6 0 0,1-1 0 0 0,-1 1 0 0 0,0-1 0 0 0,1 0 1 0 0,-1 1-1 0 0,1-1 0 0 0,-1-1 0 0 0,1 1 0 0 0,0 0 1 0 0,-1-2 5 0 0,-1 1 11 0 0,1-1 0 0 0,-1 1 0 0 0,0-1 0 0 0,-1 0-11 0 0,-12-8-35 0 0,-13-7-115 0 0,2 1 238 0 0,24 15-82 0 0,0 0 0 0 0,0 0-1 0 0,0 0 1 0 0,1 0 0 0 0,-1-1 0 0 0,-2-3-6 0 0,-10-8-115 0 0,0 3 113 0 0,13 11 4 0 0,1-1-1 0 0,-1 0 0 0 0,1 1 0 0 0,-1-1 0 0 0,1 0 1 0 0,-1-1-1 0 0,1 1 0 0 0,0 0 0 0 0,0-1-1 0 0,-2-2 7 0 0,0 1-1 0 0,0 0 0 0 0,0 0 0 0 0,-1 0 1 0 0,1 0-1 0 0,-1 0 0 0 0,-5-2-6 0 0,-13-10-69 0 0,-7-6-171 0 0,19 13 265 0 0,0-1 0 0 0,-2-2-25 0 0,-10-11 18 0 0,22 22-5 0 0,-1 0 0 0 0,1 0 0 0 0,-1 0 0 0 0,0 0-1 0 0,1 1 1 0 0,-1-1 0 0 0,0 0 0 0 0,0 1 0 0 0,0-1 0 0 0,-1 1-13 0 0,-12-6 90 0 0,8 3-82 0 0,1 0 1 0 0,0 1-1 0 0,-1 0 0 0 0,0 0 1 0 0,-3 0-9 0 0,-36-5 51 0 0,27 4-54 0 0,6 2-4 0 0,0 1 1 0 0,0 0-1 0 0,0 1 0 0 0,-13 3 7 0 0,5-2-85 0 0,-46 9 30 0 0,37-5 76 0 0,-16 0-21 0 0,1 0 20 0 0,-1 3 1 0 0,-29 9-21 0 0,29-7-75 0 0,-8 5 44 0 0,-40 16 31 0 0,40-12 2 0 0,-68 20-61 0 0,83-27 335 0 0,-20 3-276 0 0,44-12-77 0 0,58-28-110 0 0,8-6 187 0 0,-36 20-17 0 0,4 0-14 0 0,0 0-1 0 0,10-3 32 0 0,14-6 23 0 0,-27 11-23 0 0,119-63-373 0 0,-89 45 390 0 0,-46 26-12 0 0,0 0 1 0 0,1 0-1 0 0,-1 0 0 0 0,0 0 0 0 0,0 0 1 0 0,1 0-1 0 0,-1 0 0 0 0,0-1 0 0 0,0 1 1 0 0,0 0-1 0 0,1 0 0 0 0,-1 0 1 0 0,0 0-1 0 0,0-1 0 0 0,0 1 0 0 0,0 0 1 0 0,0 0-1 0 0,1 0 0 0 0,-1-1 1 0 0,0 1-1 0 0,0 0 0 0 0,0 0 0 0 0,0 0 1 0 0,0-1-1 0 0,0 1 0 0 0,0 0 1 0 0,0 0-6 0 0,-6-1 102 0 0,-13 4 83 0 0,17-2-130 0 0,-68 12 63 0 0,61-12-107 0 0,-1 0 0 0 0,1-1 0 0 0,-1 0 1 0 0,-8-1-12 0 0,-17 0 20 0 0,6 2 6 0 0,-44 1-64 0 0,-5-4 38 0 0,68 2-25 0 0,0 0 0 0 0,1 1 0 0 0,-1 0 0 0 0,0 0 0 0 0,-2 2 25 0 0,9-3 80 0 0,6-1 34 0 0,15-4-99 0 0,-7 0 49 0 0,1 1 0 0 0,-1 1 0 0 0,1 0 0 0 0,-1 0 0 0 0,9 0-64 0 0,12-3 95 0 0,-12 3-182 0 0,-1 0 0 0 0,1 1 0 0 0,-1 1 0 0 0,1 0 0 0 0,0 2 0 0 0,-1 0 0 0 0,1 2 0 0 0,6 1 87 0 0,-14 0-102 0 0,-11-3 91 0 0,1-1 0 0 0,-1 1 0 0 0,1 0 1 0 0,0-1-1 0 0,-1 1 0 0 0,1-1 0 0 0,-1 0 0 0 0,1 0 0 0 0,0 0 1 0 0,-1 1-1 0 0,1-1 0 0 0,0-1 0 0 0,-1 1 0 0 0,1 0 11 0 0,0-1-57 0 0,-5 0 13 0 0,-10 0-2 0 0,-8 0 61 0 0,-54-10-76 0 0,17 4 100 0 0,45 5 132 0 0,-11 1-171 0 0,14 1-10 0 0,1 0-1 0 0,-1-1 1 0 0,1 0-1 0 0,-1-1 11 0 0,-4 1-37 0 0,11 0 145 0 0,9 0 106 0 0,91-23 317 0 0,-74 19-578 0 0,1 0 1 0 0,-1 2-1 0 0,1 1 0 0 0,16 1 47 0 0,-31 1-28 0 0,-1 0-54 0 0,0 0 0 0 0,0 0 1 0 0,0 1-1 0 0,0 1 0 0 0,-1-1 1 0 0,3 2 81 0 0,2 3-383 0 0,-11-5 309 0 0,0 0 1 0 0,1 0 0 0 0,-1-1 0 0 0,0 1 0 0 0,1 0 0 0 0,-1-1 0 0 0,1 1 0 0 0,-1-1 0 0 0,0 1 0 0 0,1-1-1 0 0,-1 0 1 0 0,1 0 73 0 0,-21-10-744 0 0,14 9 665 0 0,-1-1 0 0 0,1 2-1 0 0,0-1 1 0 0,0 0 0 0 0,0 1-1 0 0,-1 0 1 0 0,1 0 0 0 0,0 1 0 0 0,0 0-1 0 0,-4 0 80 0 0,-10 4-317 0 0,0 0-1 0 0,-4 3 318 0 0,2-1 133 0 0,10-5-49 0 0,11-1-79 0 0,0-1-1 0 0,0 0 1 0 0,0 0 0 0 0,0 0-1 0 0,0 0 1 0 0,-1 0-1 0 0,1 0 1 0 0,0 0 0 0 0,0 0-1 0 0,0 0 1 0 0,0 0-1 0 0,-1 0 1 0 0,1 0 0 0 0,0 0-1 0 0,0 0 1 0 0,0 0-1 0 0,0 0 1 0 0,-1 0 0 0 0,1 0-1 0 0,0 0 1 0 0,0 0-1 0 0,0 0 1 0 0,0 0 0 0 0,0 0-1 0 0,-1 0 1 0 0,1 0-1 0 0,0 0 1 0 0,0 0 0 0 0,0 0-1 0 0,0-1 1 0 0,0 1-1 0 0,-1 0 1 0 0,1 0-1 0 0,0 0 1 0 0,0 0 0 0 0,0 0-5 0 0,12-3 52 0 0,19-10 241 0 0,1 0 0 0 0,3 2-293 0 0,-18 5 79 0 0,29-8 36 0 0,9 0-115 0 0,-35 9 35 0 0,9-1-8 0 0,-14 3 6 0 0,0 0 0 0 0,0-2 0 0 0,12-5-33 0 0,-17 7-59 0 0,-8 3 39 0 0,0 0 1 0 0,0-1-1 0 0,-1 1 0 0 0,1-1 1 0 0,0 0-1 0 0,0 0 0 0 0,-1 1 1 0 0,1-1-1 0 0,0-1 20 0 0,-2 2 3 0 0,0 0-1 0 0,0 0 1 0 0,0-1-1 0 0,0 1 1 0 0,0 0 0 0 0,0 0-1 0 0,0 0 1 0 0,0 0-1 0 0,0 0 1 0 0,0-1-1 0 0,0 1 1 0 0,0 0-1 0 0,0 0 1 0 0,0 0 0 0 0,0 0-1 0 0,0 0 1 0 0,0 0-1 0 0,0-1 1 0 0,0 1-1 0 0,0 0 1 0 0,-1 0-1 0 0,1 0 1 0 0,0 0 0 0 0,0 0-1 0 0,0 0 1 0 0,0 0-1 0 0,0 0 1 0 0,0-1-1 0 0,0 1 1 0 0,0 0-1 0 0,-1 0 1 0 0,1 0 0 0 0,0 0-1 0 0,0 0 1 0 0,0 0-1 0 0,0 0 1 0 0,0 0-1 0 0,-1 0 1 0 0,1 0-1 0 0,0 0 1 0 0,0 0 0 0 0,0 0-1 0 0,0 0 1 0 0,-1 0-3 0 0,-7-2 165 0 0,7 2-163 0 0,-1 1 0 0 0,0-1 1 0 0,0 0-1 0 0,0 1 0 0 0,1-1 0 0 0,-1 1 1 0 0,0 0-3 0 0,-9 2 41 0 0,-1 0-112 0 0,0 0 1 0 0,-1 1-1 0 0,2 0 0 0 0,-12 6 71 0 0,0 0 77 0 0,8-3-222 0 0,-13 7 145 0 0,28-14-4 0 0,0 0-1 0 0,0 0 0 0 0,0 0 1 0 0,0 0-1 0 0,-1 0 0 0 0,1 0 1 0 0,0 1-1 0 0,0-1 0 0 0,0 0 1 0 0,0 0-1 0 0,0 0 0 0 0,0 0 1 0 0,0 0-1 0 0,-1 0 0 0 0,1 0 1 0 0,0 0-1 0 0,0 0 0 0 0,0 0 1 0 0,0 0-1 0 0,0 1 0 0 0,0-1 1 0 0,0 0-1 0 0,0 0 1 0 0,0 0-1 0 0,0 0 0 0 0,0 0 1 0 0,0 0-1 0 0,0 0 0 0 0,-1 1 1 0 0,1-1-1 0 0,0 0 0 0 0,0 0 1 0 0,0 0-1 0 0,0 0 0 0 0,0 0 1 0 0,0 1-1 0 0,0-1 5 0 0,5 0-178 0 0,8-1-67 0 0,61-20 623 0 0,-37 10-9 0 0,15-2-369 0 0,4 2 196 0 0,-50 9-164 0 0,-5 2-24 0 0,0 0-1 0 0,-1-1 1 0 0,1 1-1 0 0,-1 0 1 0 0,1 0 0 0 0,0-1-1 0 0,-1 1 1 0 0,1 0-1 0 0,0 0 1 0 0,-1 0-1 0 0,1 0 1 0 0,0 0-8 0 0,-6 1 55 0 0,1 1-1 0 0,0-1 1 0 0,0 1 0 0 0,0 0-1 0 0,-1 0-54 0 0,-14 7 89 0 0,-9 2-89 0 0,9-4 41 0 0,-13 7-41 0 0,-24 13 8 0 0,-21 6-8 0 0,29-14 128 0 0,1 2 0 0 0,-42 26-128 0 0,31-7-300 0 0,50-34 193 0 0,1-1 38 0 0,7-5 67 0 0,0 0 0 0 0,0 0-1 0 0,0 0 1 0 0,0 0 0 0 0,0 0 0 0 0,-1 0-1 0 0,1 0 1 0 0,0 0 0 0 0,0 0 0 0 0,0 0-1 0 0,0 0 1 0 0,0 0 0 0 0,0 0 0 0 0,0 0-1 0 0,0 0 1 0 0,0 0 0 0 0,0 0 0 0 0,0 0-1 0 0,-1 0 1 0 0,1 0 0 0 0,0 0 0 0 0,0 0-1 0 0,0 0 1 0 0,0 0 0 0 0,0 0 0 0 0,0 0-1 0 0,0 0 1 0 0,0 0 0 0 0,0 0 0 0 0,0 0-1 0 0,0 0 1 0 0,0 0 0 0 0,-1 0 0 0 0,1 0-1 0 0,0 0 1 0 0,0 0 0 0 0,0 0 0 0 0,0 0-1 0 0,0 0 1 0 0,0 0 0 0 0,0 0 0 0 0,0 0-1 0 0,0 0 1 0 0,0-1 0 0 0,0 1-1 0 0,0 0 1 0 0,0 0 0 0 0,0 0 0 0 0,0 0-1 0 0,0 0 1 0 0,0 0 0 0 0,0 0 0 0 0,0 0-1 0 0,0 0 1 0 0,0 0 0 0 0,0-1 0 0 0,0 1-1 0 0,0 0 1 0 0,0 0 0 0 0,0 0 2 0 0,0-3-61 0 0,0 1 0 0 0,1-1 0 0 0,0 0 0 0 0,-1 1 0 0 0,1-1 0 0 0,0 0 0 0 0,1-1 61 0 0,-1 2-14 0 0,0 0 0 0 0,0 0 1 0 0,0 0-1 0 0,-1 0 1 0 0,1 0-1 0 0,-1 0 0 0 0,1 0 1 0 0,-1 0-1 0 0,0 0 0 0 0,0 0 1 0 0,0 0-1 0 0,0 0 0 0 0,0 0 1 0 0,0 0-1 0 0,0-1 0 0 0,-1 1 14 0 0,1 2 8 0 0,-1-1-1 0 0,1 1 0 0 0,0 0 0 0 0,0-1 0 0 0,-1 1 1 0 0,1 0-1 0 0,0 0 0 0 0,-1-1 0 0 0,1 1 0 0 0,0 0 1 0 0,-1 0-1 0 0,1 0 0 0 0,0-1 0 0 0,-1 1 0 0 0,1 0 1 0 0,0 0-1 0 0,-1 0 0 0 0,1 0 0 0 0,-1 0 0 0 0,1 0 1 0 0,0 0-1 0 0,-1 0 0 0 0,1 0 0 0 0,-1 0 0 0 0,1 0 1 0 0,0 0-1 0 0,-1 0 0 0 0,1 0 0 0 0,-1 0 0 0 0,1 0 1 0 0,0 1-1 0 0,-1-1 0 0 0,1 0 0 0 0,-1 0-7 0 0,-14 7 34 0 0,-2 3 29 0 0,1 2 0 0 0,0-1 0 0 0,1 2 0 0 0,-1 1-63 0 0,0 0 30 0 0,-28 24 107 0 0,1 0 251 0 0,-3-1-388 0 0,23-20 180 0 0,0 2 0 0 0,1 0 0 0 0,-2 4-180 0 0,24-23 13 0 0,-1 1-1 0 0,1 0 1 0 0,-1-1-1 0 0,1 1 1 0 0,-1 0-1 0 0,1-1 1 0 0,0 1-1 0 0,-1 0 1 0 0,1 0-1 0 0,0 0 1 0 0,-1-1-1 0 0,1 1-12 0 0,0-1 0 0 0,0 1 0 0 0,0-1 0 0 0,0 0 0 0 0,0 0 0 0 0,0 0 0 0 0,0 0 0 0 0,0 0 0 0 0,0 0 0 0 0,0 0 0 0 0,0 0 0 0 0,0 0 0 0 0,0 0 0 0 0,0 0 0 0 0,0 0 0 0 0,0 0 0 0 0,0 1 0 0 0,0-1 0 0 0,0 0 0 0 0,0 0 0 0 0,0 0 0 0 0,0 0 0 0 0,1 0 0 0 0,-1 0 0 0 0,0 0 0 0 0,0 0 0 0 0,0 0 0 0 0,0 0 0 0 0,0 0-1 0 0,0 0 1 0 0,0 0 0 0 0,0 0 0 0 0,0 0 0 0 0,0 0 0 0 0,0 0 0 0 0,0 0 0 0 0,0 0 0 0 0,0 0 0 0 0,0 0 0 0 0,1 0 0 0 0,-1 0 0 0 0,5-2-83 0 0,47-38-204 0 0,-37 27 222 0 0,-1 0 1 0 0,0-1 0 0 0,0-1-1 0 0,8-13 65 0 0,-5 5-28 0 0,1-5 28 0 0,-8 13 23 0 0,1-1 0 0 0,0 2-1 0 0,11-12-22 0 0,-19 23 214 0 0,-8 8-89 0 0,-14 14-178 0 0,0 5 129 0 0,1 0 1 0 0,-6 11-77 0 0,-2 2 55 0 0,0 4-261 0 0,6-8 285 0 0,14-23-72 0 0,5-9-13 0 0,1-1-1 0 0,0 1 1 0 0,0-1-1 0 0,-1 1 1 0 0,1-1 0 0 0,0 1-1 0 0,0-1 1 0 0,0 1 0 0 0,-1 0-1 0 0,1-1 1 0 0,0 1 0 0 0,0-1-1 0 0,0 1 1 0 0,0 0 0 0 0,0-1-1 0 0,0 1 7 0 0,1-1-17 0 0,0-1 0 0 0,-1 1 0 0 0,1-1 0 0 0,-1 1 0 0 0,1-1 0 0 0,-1 0 0 0 0,1 1 0 0 0,-1-1 0 0 0,1 0 0 0 0,-1 1 0 0 0,0-1 0 0 0,1 0 17 0 0,5-10-66 0 0,0-1-1 0 0,-1-1 0 0 0,0 1 1 0 0,1-6 66 0 0,-3 8-4 0 0,-1 1-1 0 0,-1 0 1 0 0,1 0 0 0 0,-1-1 0 0 0,-1 1 0 0 0,0-1 0 0 0,0 1 0 0 0,-1-1 0 0 0,0 1-1 0 0,0 0 1 0 0,-3-6 4 0 0,-2-6 216 0 0,-6-15-216 0 0,11 33 15 0 0,0 0 0 0 0,0 0-1 0 0,0 1 1 0 0,0-1 0 0 0,1 0-1 0 0,-1 0 1 0 0,1 0 0 0 0,0 0-1 0 0,0 1 1 0 0,0-1 0 0 0,0 0-1 0 0,0 0 1 0 0,1 0 0 0 0,-1 0-1 0 0,2-2-14 0 0,-2 1-7 0 0,1 1-1 0 0,-1-1 1 0 0,0 0-1 0 0,0 0 1 0 0,0 0-1 0 0,0 1 0 0 0,-1-1 1 0 0,0 0-1 0 0,0 0 1 0 0,0-2 7 0 0,-4-15 57 0 0,4 7-44 0 0,-5-13-13 0 0,3 16 23 0 0,1 0 1 0 0,0-1 0 0 0,1 0-24 0 0,0 0 26 0 0,0 9-16 0 0,0 0 0 0 0,1 0-1 0 0,0 0 1 0 0,0 0 0 0 0,0 0 0 0 0,0 0-1 0 0,1-2-9 0 0,-1 4 6 0 0,0 1 0 0 0,0-1 0 0 0,0 0 0 0 0,0 1 0 0 0,0-1 0 0 0,0 0 0 0 0,0 0 0 0 0,0 1 0 0 0,0-1 0 0 0,0 0 0 0 0,0 1 0 0 0,-1-1 0 0 0,1 0 0 0 0,0 1 0 0 0,0-1 0 0 0,-1 1 0 0 0,1-1 0 0 0,0 0 0 0 0,-1 0-6 0 0,1 1 3 0 0,0 0 1 0 0,0 0-1 0 0,0 0 1 0 0,0-1-1 0 0,-1 1 1 0 0,1 0-1 0 0,0 0 1 0 0,0 0-1 0 0,0-1 1 0 0,0 1-1 0 0,0 0 1 0 0,0 0-1 0 0,0-1 1 0 0,0 1-1 0 0,0 0 1 0 0,0 0-1 0 0,0 0 1 0 0,0-1-1 0 0,0 1 1 0 0,0 0-1 0 0,0 0 1 0 0,0-1-1 0 0,0 1 1 0 0,0 0-1 0 0,1 0 1 0 0,-1 0-1 0 0,0-1 1 0 0,0 1-1 0 0,0 0 1 0 0,0 0-1 0 0,0 0 1 0 0,1-1-1 0 0,-1 1 1 0 0,0 0-4 0 0,8-6 113 0 0,-3 3-269 0 0,1-3 199 0 0,0 1-1 0 0,3-6-42 0 0,-2 2 50 0 0,-4 4 77 0 0,-2 16-22 0 0,-1-4-70 0 0,1 0 1 0 0,-1 1 0 0 0,1-1 0 0 0,1 0 0 0 0,0 1-36 0 0,-1-4-1 0 0,0 0 0 0 0,0 0 0 0 0,1 0-1 0 0,0 0 1 0 0,0-1 0 0 0,0 1 0 0 0,0-1 0 0 0,1 1 0 0 0,1 2 1 0 0,14 17-59 0 0,-14-17 87 0 0,0-1-1 0 0,0 0 1 0 0,0 0 0 0 0,5 4-28 0 0,-9-9-32 0 0,1 1 0 0 0,-1-1 0 0 0,1 1 0 0 0,-1 0 0 0 0,1-1 0 0 0,-1 1 0 0 0,1 0 0 0 0,-1-1 0 0 0,1 1 0 0 0,-1 0 0 0 0,0-1 0 0 0,1 1 0 0 0,-1 0 0 0 0,0 0 0 0 0,0 0 0 0 0,0-1 0 0 0,0 1 0 0 0,1 0 0 0 0,-1 0-1 0 0,0 0 1 0 0,0-1 0 0 0,-1 1 0 0 0,1 0 0 0 0,0 0 32 0 0,0 4-70 0 0,0-1-243 0 0,0-2 315 0 0,0-1 0 0 0,0 0 0 0 0,0 1 0 0 0,0-1 0 0 0,1 0 1 0 0,-1 0-1 0 0,0 1 0 0 0,1-1 0 0 0,-1 0 0 0 0,1 0 0 0 0,-1 1 0 0 0,1-1 0 0 0,-1 0 1 0 0,1 0-1 0 0,0 0 0 0 0,0 0 0 0 0,-1 0 0 0 0,1 0 0 0 0,0 0 0 0 0,0 0 0 0 0,0 0-2 0 0,6 7 18 0 0,-7-8-32 0 0,1 1 0 0 0,-1-1 0 0 0,1 1 0 0 0,-1-1-1 0 0,1 0 1 0 0,-1 1 0 0 0,1-1 0 0 0,0 0-1 0 0,-1 0 1 0 0,1 1 0 0 0,-1-1 0 0 0,1 0 0 0 0,0 0-1 0 0,-1 0 1 0 0,1 0 0 0 0,0 0 0 0 0,-1 0-1 0 0,1 0 1 0 0,0 0 0 0 0,0 0 14 0 0,15-2 4 0 0,9-5 138 0 0,-8 3-116 0 0,-14 3-48 0 0,0 0 0 0 0,1 0 0 0 0,-1 0 0 0 0,2 0 22 0 0,5 0 4 0 0,-1-1 0 0 0,5-1-4 0 0,-6 1 1 0 0,0 0 1 0 0,0 1-1 0 0,0 0 1 0 0,3 0-2 0 0,-4 1 13 0 0,-1-1 1 0 0,1 0 0 0 0,5-1-14 0 0,-5 0 3 0 0,0 1 1 0 0,0 0 0 0 0,5 0-4 0 0,5 0-3 0 0,0 0 0 0 0,0-2 0 0 0,5-1 3 0 0,-1 0 62 0 0,14 0-62 0 0,1-1 257 0 0,-21 3-177 0 0,9-1-80 0 0,19 1 5 0 0,-13 0 78 0 0,28 1-83 0 0,-36 4 74 0 0,8 0-93 0 0,-10-1 79 0 0,-16-1-70 0 0,0-1 0 0 0,-1 1 0 0 0,1-1 0 0 0,0 0-1 0 0,2 0 12 0 0,12-1 40 0 0,-12 1-60 0 0,1-1 1 0 0,-1 1-1 0 0,5-2 19 0 0,6-5-123 0 0,-5 5 172 0 0,-12 2-57 0 0,0 0 1 0 0,0 0-1 0 0,1 0 0 0 0,-1 0 0 0 0,0 0 0 0 0,0 0 0 0 0,0 0 0 0 0,0 0 1 0 0,1 0-1 0 0,-1 0 0 0 0,0 0 0 0 0,0 0 0 0 0,0 0 0 0 0,0 0 1 0 0,1 0-1 0 0,-1 0 0 0 0,0 0 0 0 0,0 0 0 0 0,0 0 0 0 0,0-1 1 0 0,1 1-1 0 0,-1 0 0 0 0,0 0 0 0 0,0 0 0 0 0,0 0 0 0 0,0 0 1 0 0,0 0-1 0 0,1-1 0 0 0,-1 1 0 0 0,0 0 0 0 0,0 0 0 0 0,0 0 1 0 0,0 0-1 0 0,0-1 0 0 0,0 1 0 0 0,0 0 0 0 0,0 0 0 0 0,0 0 1 0 0,0 0-1 0 0,0-1 0 0 0,0 1 0 0 0,0 0 0 0 0,0 0 0 0 0,0 0 1 0 0,0-1-1 0 0,0 1 0 0 0,0 0 0 0 0,0 0 0 0 0,0 0 0 0 0,0 0 8 0 0,0-1-153 0 0,0 0-58 0 0,2 1 210 0 0,-3 0-1 0 0,1 0-1 0 0,0 0 1 0 0,0 0-1 0 0,0 0 1 0 0,0 0-1 0 0,0 0 0 0 0,0 0 1 0 0,0 0-1 0 0,0 0 0 0 0,0 0 1 0 0,0 0-1 0 0,0 0 1 0 0,0 0-1 0 0,0 0 0 0 0,0 0 1 0 0,0 0-1 0 0,0 0 1 0 0,0 0-1 0 0,0 0 0 0 0,0 0 1 0 0,0 0-1 0 0,0 0 0 0 0,0 0 1 0 0,0 0-1 0 0,0 0 1 0 0,0 0-1 0 0,0 0 0 0 0,0 0 1 0 0,0 0-1 0 0,0-1 1 0 0,0 1-1 0 0,0 0 0 0 0,0 0 1 0 0,0 0-1 0 0,0 0 1 0 0,0 0-1 0 0,0 0 0 0 0,-1 0 1 0 0,1 0-1 0 0,0 0 0 0 0,0 0 1 0 0,0 0-1 0 0,0 0 1 0 0,0 0-1 0 0,0 0 0 0 0,0 0 1 0 0,0 0-1 0 0,0 0 1 0 0,0 0-1 0 0,0 0 0 0 0,0 0 1 0 0,0 0-1 0 0,0 0 1 0 0,0 0-1 0 0,0 0 0 0 0,0 0 1 0 0,0 0-1 0 0,0 0 0 0 0,0 0 1 0 0,0 0-1 0 0,0 0 1 0 0,0 0 2 0 0,-2 4-422 0 0,2-5 413 0 0,2-3-345 0 0,7-19 348 0 0,0 1 307 0 0,-7 16-349 0 0,1 0 0 0 0,-1 0 0 0 0,1 1 0 0 0,1-3 48 0 0,3-4 33 0 0,-4 7 29 0 0,-1 1-1 0 0,1-1 1 0 0,3-2-62 0 0,-5 4-16 0 0,1 1 1 0 0,-1-1-1 0 0,1 0 1 0 0,-1 0-1 0 0,0 1 1 0 0,0-1-1 0 0,-1 0 1 0 0,1 0-1 0 0,0-1 16 0 0,1-5 150 0 0,-1 2-198 0 0,0 1 0 0 0,0 0 0 0 0,-1 0 1 0 0,1-1-1 0 0,-2-4 48 0 0,1 0 106 0 0,0 5-85 0 0,-1 6-22 0 0,1-1 0 0 0,0 1 0 0 0,0-1-1 0 0,0 1 1 0 0,0-1 0 0 0,0 1 0 0 0,0-1-1 0 0,0 1 1 0 0,0-1 0 0 0,0 1 0 0 0,1-1-1 0 0,-1 1 1 0 0,0-1 1 0 0,1-4 1 0 0,1 0 0 0 0,-1 0 0 0 0,0 0-1 0 0,-1 0 0 0 0,1 0-6 0 0,-1 1-1 0 0,1-1 1 0 0,0 0-1 0 0,2-2 7 0 0,-3 7 1 0 0,0-1-1 0 0,0 1 0 0 0,0 0 0 0 0,0-1 1 0 0,0 1-1 0 0,0-1 0 0 0,0 1 0 0 0,0-1 1 0 0,0 1-1 0 0,0-1 0 0 0,0 1 0 0 0,0-1 1 0 0,0 1-1 0 0,0-1 0 0 0,0 1 0 0 0,0 0 10 0 0,0 0 1 0 0,0 0-1 0 0,0 0 1 0 0,0 0-1 0 0,-1-1 1 0 0,1 1-1 0 0,0 0 1 0 0,0 0-1 0 0,0 0 1 0 0,0 0-1 0 0,0 0 1 0 0,0 0-1 0 0,0 0 0 0 0,0 0 1 0 0,0 0-1 0 0,0-1 1 0 0,0 1-1 0 0,0 0 1 0 0,0 0-1 0 0,0 0 1 0 0,0 0-1 0 0,0 0 1 0 0,0 0-1 0 0,1 0 1 0 0,-1 0-1 0 0,0 0 1 0 0,0-1-1 0 0,0 1 0 0 0,0 0 1 0 0,0 0-1 0 0,0 0 1 0 0,0 0-1 0 0,0 0 1 0 0,0 0-1 0 0,0 0 1 0 0,0 0-1 0 0,0 0 1 0 0,0 0-1 0 0,1 0 1 0 0,-1 0-1 0 0,0 0 1 0 0,0 0-1 0 0,0 0-10 0 0,1-4 54 0 0,1 1 1 0 0,-1-1-1 0 0,0 0 1 0 0,1-2-55 0 0,-1 2 83 0 0,0 2-55 0 0,0-1 1 0 0,-1 0-1 0 0,1 1 0 0 0,-1-1 0 0 0,1 0 0 0 0,-1 0 0 0 0,0 0 0 0 0,0 1 1 0 0,0-1-1 0 0,-1 0-28 0 0,1 3 10 0 0,0 0 0 0 0,0 0 0 0 0,0-1 0 0 0,0 1 0 0 0,0 0 0 0 0,0 0 0 0 0,0 0 0 0 0,0 0 0 0 0,0 0 1 0 0,0 0-1 0 0,0 0 0 0 0,-1 0 0 0 0,1 0 0 0 0,0 0 0 0 0,0 0 0 0 0,0 0 0 0 0,0-1 0 0 0,0 1 0 0 0,0 0 0 0 0,0 0 0 0 0,-1 0 1 0 0,1 0-1 0 0,0 0 0 0 0,0 0 0 0 0,0 0 0 0 0,0 0 0 0 0,0 0 0 0 0,0 0 0 0 0,0 0 0 0 0,-1 0 0 0 0,1 0-10 0 0,0 1 8 0 0,0-1 0 0 0,0 0 0 0 0,0 0-1 0 0,0 0 1 0 0,0 0 0 0 0,-1 0 0 0 0,1 0-1 0 0,0 0 1 0 0,0 0 0 0 0,0 0 0 0 0,0 0-1 0 0,0 0 1 0 0,-1 0 0 0 0,1-1 0 0 0,0 1-1 0 0,0 0 1 0 0,0 0 0 0 0,0 0 0 0 0,0 0-1 0 0,0 0 1 0 0,0 0 0 0 0,-1 0 0 0 0,1 0-1 0 0,0 0 1 0 0,0 0 0 0 0,0 0 0 0 0,0 0-1 0 0,0-1 1 0 0,0 1 0 0 0,0 0-1 0 0,0 0 1 0 0,0 0 0 0 0,0 0 0 0 0,0 0-1 0 0,-1 0 1 0 0,1-1 0 0 0,0 1 0 0 0,0 0-1 0 0,0 0 1 0 0,0 0 0 0 0,0 0 0 0 0,0 0-1 0 0,0 0 1 0 0,0-1-8 0 0,0 4-133 0 0,-1-7 47 0 0,1 4 142 0 0,2-3-84 0 0,-2 1-104 0 0,0 2 144 0 0,0 0-1 0 0,-1 0 0 0 0,1 0 0 0 0,-1 0 1 0 0,1 0-1 0 0,0 0 0 0 0,-1 0 0 0 0,1 0 0 0 0,-1 0 1 0 0,1 0-1 0 0,0 0 0 0 0,-1 1 0 0 0,1-1 0 0 0,0 0 1 0 0,-1 0-1 0 0,1 0 0 0 0,-1 0 0 0 0,1 1 1 0 0,0-1-1 0 0,0 0 0 0 0,-1 0 0 0 0,1 1 0 0 0,0-1-11 0 0,-1 0-19 0 0,0 2 26 0 0,-1-1 1 0 0,1 1-1 0 0,0-1 0 0 0,-1 1 1 0 0,1 0-1 0 0,0 0 0 0 0,0-1 0 0 0,0 1 1 0 0,0 0-1 0 0,0 1-7 0 0,0-1-2 0 0,-5 13 48 0 0,0 0 0 0 0,-2 8-46 0 0,4-6 12 0 0,0 1 0 0 0,1-1 0 0 0,1 1 0 0 0,0-1 0 0 0,2 17-12 0 0,-1-32-26 0 0,2-6-286 0 0,0 2 288 0 0,-1 0-1 0 0,1 0 1 0 0,0 0-1 0 0,-1 0 1 0 0,0 1-1 0 0,1-1 1 0 0,-1-1 24 0 0,3-8 21 0 0,4-15-138 0 0,3-18 117 0 0,-1 3-71 0 0,-3 19 74 0 0,-2 11 50 0 0,-1 0 0 0 0,-1-1 1 0 0,0 1-1 0 0,-1-1 0 0 0,0 0-53 0 0,-1 11 14 0 0,0 1 0 0 0,1 0 0 0 0,-1 0 0 0 0,0-1-1 0 0,0 1 1 0 0,0 0 0 0 0,0-1 0 0 0,0 1 0 0 0,-1 0 0 0 0,1-1-1 0 0,0 1 1 0 0,0 0 0 0 0,0-1 0 0 0,0 1 0 0 0,0 0 0 0 0,0 0 0 0 0,0-1-1 0 0,0 1 1 0 0,-1 0 0 0 0,1 0 0 0 0,0-1 0 0 0,0 1 0 0 0,0 0 0 0 0,-1 0-1 0 0,1-1 1 0 0,0 1 0 0 0,0 0 0 0 0,-1 0-14 0 0,1 0 6 0 0,0 0 0 0 0,-1 0 1 0 0,1 0-1 0 0,-1 0 0 0 0,1 0 0 0 0,0 0 1 0 0,-1 0-1 0 0,1 0 0 0 0,-1 1 0 0 0,1-1 0 0 0,0 0 1 0 0,-1 0-1 0 0,1 0 0 0 0,0 1 0 0 0,-1-1 1 0 0,1 0-1 0 0,0 0 0 0 0,0 1 0 0 0,-1-1-6 0 0,-1 2 6 0 0,1 0 0 0 0,-1-1-1 0 0,0 1 1 0 0,1 1-1 0 0,-1-1 1 0 0,1 0 0 0 0,0 0-6 0 0,-2 5 56 0 0,1 0 0 0 0,0-1 0 0 0,1 1 0 0 0,-1 6-56 0 0,0-4-11 0 0,0 0 0 0 0,-2 6 11 0 0,-20 67-208 0 0,19-64 97 0 0,4-11-8 0 0,-1 1 0 0 0,0-1 0 0 0,-1 1 119 0 0,10-28-737 0 0,2-15 737 0 0,-2 5 53 0 0,5-11-53 0 0,1 13 89 0 0,-9 19 14 0 0,0 1 1 0 0,0-1 0 0 0,-1-1-104 0 0,-3 9 77 0 0,2-5 6 0 0,-2 6-74 0 0,0 0-1 0 0,0 0 1 0 0,0 0 0 0 0,0 0 0 0 0,0 0 0 0 0,0 0-1 0 0,0 0 1 0 0,0 0 0 0 0,0 0 0 0 0,0 0 0 0 0,0 0 0 0 0,0 0-1 0 0,0 0 1 0 0,0-1 0 0 0,0 1 0 0 0,0 0 0 0 0,0 0 0 0 0,0 0-1 0 0,0 0 1 0 0,0 0 0 0 0,1 0 0 0 0,-1 0 0 0 0,0 0 0 0 0,0 0-1 0 0,0 0 1 0 0,0 0 0 0 0,0 0 0 0 0,0 0 0 0 0,0 0 0 0 0,0 0-1 0 0,0 0 1 0 0,0 0 0 0 0,0 0 0 0 0,0 0 0 0 0,0 0 0 0 0,0 0-1 0 0,1 0 1 0 0,-1 0 0 0 0,0 0 0 0 0,0 0 0 0 0,0 0 0 0 0,0 0-1 0 0,0 0 1 0 0,0 0 0 0 0,0 0 0 0 0,0 0 0 0 0,0 0 0 0 0,0 0-1 0 0,0 0 1 0 0,0 0 0 0 0,0 0 0 0 0,1 0-9 0 0,-1 3 84 0 0,0-1-56 0 0,0-2-26 0 0,0 1-1 0 0,0-1 1 0 0,0 1-1 0 0,1 0 1 0 0,-1-1-1 0 0,0 1 1 0 0,0-1-1 0 0,0 1 1 0 0,1-1-1 0 0,-1 1 1 0 0,0-1-1 0 0,1 1 1 0 0,-1-1-1 0 0,0 0 1 0 0,1 1-1 0 0,-1-1 0 0 0,0 1 1 0 0,1-1-1 0 0,-1 0 1 0 0,1 1-1 0 0,-1-1 1 0 0,1 0-1 0 0,-1 1 1 0 0,1-1-1 0 0,0 0-1 0 0,0 0 3 0 0,0 0 0 0 0,0 0-1 0 0,0-1 1 0 0,1 1-1 0 0,-1 0 1 0 0,0-1 0 0 0,0 1-1 0 0,0-1 1 0 0,0 1 0 0 0,0-1-1 0 0,1 0-2 0 0,-1 0 1 0 0,0 1 1 0 0,0-1-1 0 0,0 0 0 0 0,1 1 0 0 0,-1-1 1 0 0,0 1-1 0 0,0 0 0 0 0,1-1 0 0 0,-1 1 1 0 0,0 0-1 0 0,2 0-1 0 0,6 0-6 0 0,1 0 0 0 0,0 1 1 0 0,-1 0-1 0 0,1 1 0 0 0,-1 0 0 0 0,8 3 6 0 0,59 18 146 0 0,-20-2-250 0 0,-48-19-71 0 0,-1 0 1 0 0,7 0 174 0 0,1 0-508 0 0,-15-2 493 0 0,0 0-1 0 0,0 0 1 0 0,0 0-1 0 0,0 1 1 0 0,1-1-1 0 0,-1 0 0 0 0,0 0 1 0 0,0 0-1 0 0,0 0 1 0 0,0 0-1 0 0,0 0 0 0 0,1 0 1 0 0,-1 0-1 0 0,0 0 1 0 0,0 1-1 0 0,0-1 1 0 0,0 0-1 0 0,0 0 0 0 0,0 0 1 0 0,0 0-1 0 0,0 0 1 0 0,1 1-1 0 0,-1-1 1 0 0,0 0-1 0 0,0 0 0 0 0,0 0 1 0 0,0 0-1 0 0,0 1 1 0 0,0-1-1 0 0,0 0 0 0 0,0 0 17 0 0,0 0-9 0 0,0 0 1 0 0,0 1-1 0 0,0-1 1 0 0,0 0 0 0 0,0 0-1 0 0,0 0 1 0 0,0 0-1 0 0,0 0 1 0 0,0 0 0 0 0,0 0-1 0 0,0 0 1 0 0,0 0 0 0 0,0 0-1 0 0,-1 0 1 0 0,1 0-1 0 0,0 0 1 0 0,0 0 0 0 0,0 0-1 0 0,0 1 1 0 0,0-1-1 0 0,0 0 1 0 0,0 0 0 0 0,0 0-1 0 0,0 0 1 0 0,0 0 0 0 0,0 0-1 0 0,0 0 1 0 0,0 0-1 0 0,0 0 1 0 0,-1 0 0 0 0,1 0-1 0 0,0 0 1 0 0,0 0-1 0 0,0 0 1 0 0,0 0 0 0 0,0 0-1 0 0,0 0 1 0 0,0 0 0 0 0,0 0-1 0 0,0 0 1 0 0,0 0-1 0 0,0 0 1 0 0,-1 0 0 0 0,1 0-1 0 0,0 0 1 0 0,0 0-1 0 0,0 0 1 0 0,0 0 0 0 0,0-1-1 0 0,0 1 1 0 0,0 0 0 0 0,0 0-1 0 0,0 0 1 0 0,0 0-1 0 0,0 0 1 0 0,0 0 0 0 0,0 0-1 0 0,0 0 1 0 0,0 0-1 0 0,0 0 1 0 0,0 0 0 0 0,0 0-1 0 0,0 0 1 0 0,0 0 0 0 0,0 0 7 0 0,-3-2-176 0 0,1 0 0 0 0,0 1 0 0 0,-1 0 1 0 0,1 0-1 0 0,-1 0 0 0 0,1 0 1 0 0,-1 0-1 0 0,1 0 0 0 0,-1 0 0 0 0,0 1 1 0 0,-1-1 175 0 0,1 1-85 0 0,-1-1 0 0 0,0 0 0 0 0,1 0 0 0 0,-1 0 0 0 0,-1-2 85 0 0,-17-11-32 0 0,19 11 42 0 0,-1 0 0 0 0,1 0 0 0 0,-1 1 0 0 0,0 0 0 0 0,0 0 0 0 0,0 0 0 0 0,0 0 0 0 0,-2 0-10 0 0,1 0 18 0 0,0 0 0 0 0,0-1 0 0 0,1 1 0 0 0,-1-1 0 0 0,1 0 1 0 0,0 0-1 0 0,0-1 0 0 0,-1 0-18 0 0,4 3 39 0 0,-11-16 488 0 0,9 17-166 0 0,2 1-13 0 0,1-4-19 0 0,1 4-283 0 0,0-1 0 0 0,-1 0-1 0 0,1 0 1 0 0,0 0 0 0 0,-1 1-1 0 0,1-1 1 0 0,0 0-1 0 0,0 0 1 0 0,-1 0 0 0 0,1 0-1 0 0,0 0 1 0 0,0-1-46 0 0,7 2 211 0 0,13 2 14 0 0,-12-3-49 0 0,0 2 0 0 0,0-1-1 0 0,-1 1 1 0 0,1 1-1 0 0,4 1-175 0 0,32 10 167 0 0,-39-12-156 0 0,1 0 0 0 0,-1-1 0 0 0,1 0 0 0 0,3 0-11 0 0,-2 0 26 0 0,0 1 0 0 0,7 1-26 0 0,-10-2 4 0 0,-1 1 0 0 0,1 0 0 0 0,-1 0 1 0 0,1 0-1 0 0,-1 0 0 0 0,0 0 0 0 0,0 1-4 0 0,-1-1-11 0 0,0 0-1 0 0,1-1 1 0 0,-1 1-1 0 0,0-1 1 0 0,1 0-1 0 0,-1 0 1 0 0,3 0 11 0 0,11 5-136 0 0,27 10-481 0 0,-43-16 610 0 0,0 1-1 0 0,0-1 1 0 0,-1 1 0 0 0,1-1 0 0 0,0 1 0 0 0,0 0 0 0 0,-1-1 0 0 0,1 1-1 0 0,0 0 1 0 0,-1 0 7 0 0,1-1-8 0 0,-1 1 0 0 0,1 0 0 0 0,0-1 0 0 0,-1 1 0 0 0,1-1 0 0 0,0 1 0 0 0,-1-1 0 0 0,1 1 0 0 0,0-1 0 0 0,0 1 8 0 0,0 0-11 0 0,0-1 0 0 0,0 0 0 0 0,0 1 0 0 0,0-1-1 0 0,0 0 1 0 0,0 1 0 0 0,0-1 0 0 0,0 0 0 0 0,0 0 0 0 0,0 0 0 0 0,0 0 0 0 0,0 0 0 0 0,0 0 0 0 0,0 0 0 0 0,0 0 0 0 0,0 0 0 0 0,0 0 0 0 0,1-1 11 0 0,2 0-7 0 0,0 1 1 0 0,0 0-1 0 0,0 0 0 0 0,0 0 1 0 0,0 0-1 0 0,0 0 0 0 0,0 1 1 0 0,0 0-1 0 0,2 0 7 0 0,2 1-57 0 0,-7-2 51 0 0,0 0 8 0 0,-1 0 0 0 0,0 0-1 0 0,0 0 1 0 0,0 0-1 0 0,1 0 1 0 0,-1 0 0 0 0,0 1-1 0 0,0-1 1 0 0,1 0 0 0 0,-1 0-1 0 0,0 0 1 0 0,0 0-1 0 0,0 0 1 0 0,1 0 0 0 0,-1 0-1 0 0,0 1 1 0 0,0-1 0 0 0,0 0-1 0 0,0 0 1 0 0,1 0-1 0 0,-1 0 1 0 0,0 1 0 0 0,0-1-1 0 0,0 0 1 0 0,0 0 0 0 0,0 0-1 0 0,0 1 1 0 0,0-1-1 0 0,1 0 1 0 0,-1 0 0 0 0,0 0-1 0 0,0 1-1 0 0,0-1-1 0 0,0 0 0 0 0,0 0 0 0 0,0-1 0 0 0,0 1 0 0 0,0 0 1 0 0,-1 0-1 0 0,1 0 0 0 0,0 0 0 0 0,0 0 0 0 0,0 0 0 0 0,0 0 0 0 0,0 0 0 0 0,0 0 0 0 0,0 0 0 0 0,0 0 0 0 0,0 0 0 0 0,0 0 0 0 0,0 0 0 0 0,0 0 0 0 0,0 0 0 0 0,0 0 0 0 0,0 0 0 0 0,0-1 0 0 0,0 1 0 0 0,1 0 0 0 0,-1 0 0 0 0,0 0 0 0 0,0 0 0 0 0,0 0 1 0 0,0 0-1 0 0,0 0 0 0 0,0 0 0 0 0,0 0 0 0 0,0 0 0 0 0,0 0 0 0 0,0 0 0 0 0,0 0 0 0 0,0 0 0 0 0,0 0 0 0 0,0 0 0 0 0,0 0 0 0 0,0 0 0 0 0,0 0 0 0 0,0 0 0 0 0,0 0 0 0 0,0 0 0 0 0,0 0 0 0 0,0 0 0 0 0,1 0 1 0 0,2 1-160 0 0,3 2 194 0 0,-4-2 32 0 0,-2-1-56 0 0,0 0 0 0 0,0 0-1 0 0,0 0 1 0 0,0 0-1 0 0,0 0 1 0 0,0 0-1 0 0,0 1 1 0 0,1-1-1 0 0,-1 0 1 0 0,0 0-1 0 0,0 0 1 0 0,0 0-1 0 0,0 0 1 0 0,0 0-1 0 0,0 0 1 0 0,0 1-1 0 0,0-1 1 0 0,0 0-1 0 0,0 0 1 0 0,0 0-1 0 0,0 0 1 0 0,0 0-1 0 0,1 0 1 0 0,-1 1-1 0 0,0-1 1 0 0,0 0-1 0 0,0 0 1 0 0,0 0-1 0 0,0 0 1 0 0,0 0-1 0 0,-1 1 1 0 0,1-1-1 0 0,0 0 1 0 0,0 0-1 0 0,0 0 1 0 0,0 0-1 0 0,0 0 1 0 0,0 0-1 0 0,0 1 1 0 0,0-1-1 0 0,0 0 1 0 0,0 0-1 0 0,0 0 1 0 0,0 0-1 0 0,0 0 1 0 0,-1 0-1 0 0,1 0 1 0 0,0 0-1 0 0,0 1 1 0 0,0-1-1 0 0,0 0 1 0 0,0 0-1 0 0,0 0 1 0 0,0 0 0 0 0,-1 0-1 0 0,1 0 1 0 0,0 0-1 0 0,0 0 1 0 0,0 0-1 0 0,0 0 1 0 0,0 0-1 0 0,-1 0-9 0 0,-1 2 16 0 0,1 0 0 0 0,-1 1 0 0 0,0-1 0 0 0,0 0 0 0 0,1 1 0 0 0,0 0 0 0 0,-1-1 0 0 0,1 1-16 0 0,-3 4 21 0 0,-12 22 33 0 0,-11 19 52 0 0,20-34-120 0 0,-20 41-146 0 0,27-53 150 0 0,-3 3 2 0 0,1 1 0 0 0,0-1-1 0 0,0 1 1 0 0,0 0 0 0 0,1 0 0 0 0,0 0 0 0 0,-1 3 8 0 0,19-39-2127 0 0,35-84 1780 0 0,-45 102 775 0 0,-6 11-144 0 0,-1 2-4 0 0,-3 7 123 0 0,-18 28 105 0 0,12-19-307 0 0,0 0 1 0 0,-3 9-202 0 0,7-11-56 0 0,0 0 0 0 0,1 0 1 0 0,1 0-1 0 0,0 1 0 0 0,2 0 0 0 0,-1-1 0 0 0,2 7 56 0 0,-1-18-496 0 0,2-8-465 0 0,-1 2 918 0 0,1 0 0 0 0,0 0 0 0 0,-1 0 1 0 0,0-1-1 0 0,1 1 0 0 0,-1 0 0 0 0,0 0 1 0 0,0 0-1 0 0,0-1 43 0 0,-2-23 134 0 0,1 19-77 0 0,-1-2 33 0 0,0-1-1 0 0,-1 0 1 0 0,0 1-1 0 0,0 0 1 0 0,-1 0-1 0 0,-5-8-89 0 0,5 8 95 0 0,-8-14 249 0 0,-1 1 1 0 0,-9-12-345 0 0,21 31 30 0 0,-1 1 1 0 0,0 0-1 0 0,0 0 1 0 0,0 0-1 0 0,0 0 1 0 0,0 0-1 0 0,0 0 1 0 0,0 0-1 0 0,0 1 1 0 0,-1-1-1 0 0,1 1 1 0 0,-1 0-1 0 0,1 0 0 0 0,-1 0 1 0 0,1 0-1 0 0,-1 0 1 0 0,0 0-1 0 0,1 1 1 0 0,-1-1-1 0 0,0 1 1 0 0,0 0-1 0 0,0-1 1 0 0,1 1-1 0 0,-1 1 1 0 0,0-1-1 0 0,0 0 1 0 0,1 1-1 0 0,-1-1 1 0 0,0 1-1 0 0,0 0 1 0 0,1 0-1 0 0,-1 0 1 0 0,1 0-1 0 0,-1 1 1 0 0,1-1-1 0 0,0 1 1 0 0,-1-1-1 0 0,0 2-30 0 0,-6 5 35 0 0,0 0 0 0 0,0 1-1 0 0,1 0 1 0 0,0 0-1 0 0,0 1 1 0 0,1 1-1 0 0,1-1 1 0 0,0 1-1 0 0,-1 1-34 0 0,3-3 32 0 0,1-1-1 0 0,0 1 1 0 0,0-1-1 0 0,1 1 1 0 0,0 1-32 0 0,1-6 3 0 0,0 1 0 0 0,1-1 0 0 0,0 1 1 0 0,0-1-1 0 0,0 1 0 0 0,0 0 0 0 0,1-1 0 0 0,-1 1 0 0 0,1-1 1 0 0,1 4-4 0 0,-1-6-49 0 0,0-1 1 0 0,0 1 0 0 0,-1 0-1 0 0,1 0 1 0 0,0-1-1 0 0,0 1 1 0 0,1-1 0 0 0,-1 1-1 0 0,0-1 1 0 0,0 1 0 0 0,1-1 48 0 0,-2-1-17 0 0,1 1 0 0 0,-1-1 1 0 0,1 0-1 0 0,-1 1 0 0 0,1-1 0 0 0,-1 0 1 0 0,1 1-1 0 0,0-1 0 0 0,-1 0 1 0 0,1 0-1 0 0,-1 0 0 0 0,1 0 0 0 0,0 0 1 0 0,-1 1-1 0 0,1-1 0 0 0,0 0 1 0 0,-1 0-1 0 0,1 0 0 0 0,-1-1 0 0 0,1 1 1 0 0,0 0-1 0 0,-1 0 0 0 0,1 0 0 0 0,0 0 1 0 0,-1-1-1 0 0,1 1 0 0 0,-1 0 1 0 0,1 0-1 0 0,-1-1 0 0 0,1 1 0 0 0,-1 0 1 0 0,1-1 16 0 0,2-1-19 0 0,-1 0 0 0 0,0-1 0 0 0,0 1 0 0 0,0-1 0 0 0,0 1 0 0 0,0-1 0 0 0,0 0 0 0 0,-1 1 0 0 0,1-1 0 0 0,-1 0 0 0 0,1-2 19 0 0,1-5-109 0 0,0-1-1 0 0,1-8 110 0 0,-1 6-23 0 0,0-3 72 0 0,-1 0 1 0 0,-1 0-1 0 0,0 0 0 0 0,-1-1 1 0 0,-1 1-1 0 0,0-2-49 0 0,1 16 30 0 0,-1-1 1 0 0,1 0-1 0 0,0 0 1 0 0,-1 1-1 0 0,0-1 1 0 0,0 0-1 0 0,1 1 1 0 0,-2-1-1 0 0,1 1 1 0 0,-1-3-31 0 0,1 4 13 0 0,0 0 1 0 0,1 0-1 0 0,-1 1 1 0 0,0-1-1 0 0,0 0 1 0 0,0 0-1 0 0,0 1 1 0 0,0-1-1 0 0,0 1 1 0 0,0-1-1 0 0,0 1 1 0 0,0-1-1 0 0,0 1 1 0 0,0-1-1 0 0,0 1 1 0 0,0 0-1 0 0,0 0 1 0 0,0-1-1 0 0,0 1 1 0 0,0 0-1 0 0,-1 0 1 0 0,1 0-1 0 0,0 0 1 0 0,0 1-1 0 0,0-1 1 0 0,0 0-1 0 0,-1 1-13 0 0,-1-1 32 0 0,1 1-1 0 0,-1 0 1 0 0,0 0-1 0 0,1 0 1 0 0,-1 1-1 0 0,1-1 0 0 0,0 1 1 0 0,-1-1-1 0 0,1 1 1 0 0,0 0-1 0 0,0 0 0 0 0,0 0 1 0 0,0 0-32 0 0,-5 6 27 0 0,0 1-1 0 0,-4 7-26 0 0,3-4-49 0 0,-6 7 34 0 0,2 1 1 0 0,-2 4 14 0 0,10-17 38 0 0,0 1 0 0 0,1-1 0 0 0,0 1 1 0 0,1 0-1 0 0,-1 0 0 0 0,2 0 0 0 0,-2 8-38 0 0,3-14-9 0 0,0 0 0 0 0,0 0-1 0 0,0 0 1 0 0,0 0-1 0 0,0 0 1 0 0,0 0 0 0 0,1 0-1 0 0,-1 0 1 0 0,1-1 0 0 0,-1 1-1 0 0,1 0 1 0 0,0 0 0 0 0,0 0-1 0 0,-1-1 1 0 0,1 1-1 0 0,1 0 10 0 0,-2-1-25 0 0,1-1 0 0 0,0 1-1 0 0,0 0 1 0 0,0 0-1 0 0,0-1 1 0 0,0 1 0 0 0,0-1-1 0 0,0 1 1 0 0,0-1-1 0 0,0 1 1 0 0,0-1-1 0 0,0 1 1 0 0,0-1 0 0 0,0 0-1 0 0,0 0 1 0 0,0 0-1 0 0,0 1 1 0 0,0-1 0 0 0,0 0-1 0 0,0 0 1 0 0,1 0-1 0 0,-1-1 1 0 0,0 1-1 0 0,0 0 1 0 0,0 0 0 0 0,0-1-1 0 0,0 1 1 0 0,0 0-1 0 0,0-1 26 0 0,5-1-45 0 0,-1-1-1 0 0,1 0 1 0 0,-1 0-1 0 0,0 0 1 0 0,0-1-1 0 0,0 0 0 0 0,-1 0 1 0 0,1 0-1 0 0,-1 0 1 0 0,1-3 45 0 0,10-11-102 0 0,0-1 0 0 0,-1-2 102 0 0,-5 7 62 0 0,6-7 137 0 0,0-5-199 0 0,-11 20 8 0 0,-1-1 1 0 0,0 0-1 0 0,0 0 1 0 0,0 0-1 0 0,-1 0 0 0 0,0-3-8 0 0,-2 5 165 0 0,-3 5-6 0 0,-6 6 98 0 0,6-4-200 0 0,-7 5-27 0 0,0 2 1 0 0,0-1 0 0 0,1 1-1 0 0,0 1 1 0 0,1-1 0 0 0,-4 7-31 0 0,2-3 16 0 0,3-4 9 0 0,1-1-1 0 0,-1 2 1 0 0,2-1 0 0 0,-1 1-1 0 0,2-1 1 0 0,-3 7-25 0 0,6-13-75 0 0,-1 1 1 0 0,1 1 0 0 0,-1-1 1 0 0,1 1-1 0 0,0 1 74 0 0,1-5 7 0 0,0 0 0 0 0,0 0 1 0 0,0 1-1 0 0,0-1 0 0 0,0 0 0 0 0,0 0 0 0 0,0 0 1 0 0,0 0-1 0 0,1 0 0 0 0,-1 0 0 0 0,0 0 0 0 0,1 0 1 0 0,-1 0-1 0 0,1 0 0 0 0,-1 0 0 0 0,1 0 0 0 0,-1 0 1 0 0,1 0-1 0 0,-1 0 0 0 0,1-1 0 0 0,1 2-7 0 0,-2-2-34 0 0,1 1-1 0 0,0-1 0 0 0,0 1 1 0 0,0-1-1 0 0,0 0 0 0 0,-1 0 1 0 0,1 1-1 0 0,0-1 0 0 0,0 0 1 0 0,0 0-1 0 0,0 0 1 0 0,0 0-1 0 0,0 0 0 0 0,0 0 1 0 0,0 0-1 0 0,0 0 35 0 0,15-4-446 0 0,-11 2 415 0 0,1-1-1 0 0,0 0 1 0 0,-1 0 0 0 0,0 0 0 0 0,0 0-1 0 0,0-1 1 0 0,0 0 0 0 0,0 0-1 0 0,-1-1 1 0 0,0 1 0 0 0,2-3 31 0 0,6-9-153 0 0,-1 0 1 0 0,8-16 152 0 0,-16 27 25 0 0,1-3-5 0 0,0 0 1 0 0,0 0-1 0 0,-1-1 1 0 0,-1 1-1 0 0,1-1 1 0 0,-1 0-1 0 0,-1 1 1 0 0,1-6-21 0 0,-2 13 17 0 0,1 0 0 0 0,-1 0 0 0 0,0 0 0 0 0,0-1 0 0 0,0 1 1 0 0,0 0-1 0 0,-1 0 0 0 0,1 0 0 0 0,0-1 0 0 0,0 1 0 0 0,-1 0 0 0 0,1 0 1 0 0,0 0-1 0 0,-1 0 0 0 0,1 0 0 0 0,-1 0 0 0 0,0-1-17 0 0,1 2 16 0 0,-1-1 1 0 0,0 1-1 0 0,1-1 1 0 0,-1 1-1 0 0,0-1 1 0 0,0 1-1 0 0,1-1 0 0 0,-1 1 1 0 0,0 0-1 0 0,0 0 1 0 0,1-1-1 0 0,-1 1 0 0 0,0 0 1 0 0,0 0-1 0 0,0 0 1 0 0,0 0-1 0 0,0 0 0 0 0,1 0 1 0 0,-1 0-1 0 0,0 0 1 0 0,0 0-1 0 0,0 0 0 0 0,0 0 1 0 0,1 1-1 0 0,-1-1-16 0 0,-6 2 50 0 0,1 0-1 0 0,0 0 0 0 0,-1 1 1 0 0,1-1-1 0 0,0 2 0 0 0,1-1 1 0 0,-2 2-50 0 0,-12 8 203 0 0,-8 9-203 0 0,7-7 7 0 0,-84 62 191 0 0,97-72-299 0 0,10-8-275 0 0,11-9 85 0 0,-7 7 288 0 0,-1-1 1 0 0,-1 0-1 0 0,1 0 1 0 0,-1 0-1 0 0,0-1 1 0 0,1-1 2 0 0,5-9 109 0 0,8-18-109 0 0,-11 18 6 0 0,-1 0 0 0 0,0 0 0 0 0,-1 0 0 0 0,0-3-6 0 0,-6 18 9 0 0,1 1 0 0 0,-1-1 0 0 0,0 1 0 0 0,0-1 0 0 0,0 1 0 0 0,0-1 0 0 0,0 1 0 0 0,0-1 0 0 0,0 1 0 0 0,-1-1-9 0 0,1 2 5 0 0,0-1 1 0 0,0 1-1 0 0,0 0 0 0 0,0-1 0 0 0,-1 1 1 0 0,1-1-1 0 0,0 1 0 0 0,0 0 1 0 0,0 0-1 0 0,-1-1 0 0 0,1 1 0 0 0,0 0 1 0 0,0-1-1 0 0,-1 1 0 0 0,1 0 0 0 0,0 0 1 0 0,-1 0-1 0 0,1-1 0 0 0,0 1 0 0 0,-1 0 1 0 0,1 0-1 0 0,0 0 0 0 0,-1 0 0 0 0,1 0 1 0 0,-1-1-1 0 0,1 1 0 0 0,0 0 0 0 0,-1 0 1 0 0,1 0-1 0 0,0 0 0 0 0,-1 0 0 0 0,1 0 1 0 0,-1 0-1 0 0,1 1 0 0 0,0-1 0 0 0,-1 0 1 0 0,1 0-1 0 0,0 0 0 0 0,-1 0 0 0 0,1 0-5 0 0,-2 1 9 0 0,0 0 0 0 0,0 0-1 0 0,0 0 1 0 0,0 0 0 0 0,0 0-1 0 0,1 1 1 0 0,-1-1 0 0 0,0 0-1 0 0,0 2-8 0 0,-14 15 68 0 0,11-12-44 0 0,-12 16 83 0 0,2 1 0 0 0,0 1 0 0 0,-1 4-107 0 0,0 1 80 0 0,14-26-74 0 0,-5 9 16 0 0,0 0 1 0 0,0 3-23 0 0,6-12 13 0 0,0 0 0 0 0,0 0 0 0 0,0 0 0 0 0,0 0 0 0 0,0 0 0 0 0,1 0 0 0 0,0 0 0 0 0,-1 1 0 0 0,1-1 0 0 0,0 0 0 0 0,0 0 0 0 0,1 1-13 0 0,-1-4-5 0 0,0 1-1 0 0,0 0 1 0 0,0-1 0 0 0,0 1-1 0 0,1-1 1 0 0,-1 1 0 0 0,0 0-1 0 0,1-1 1 0 0,-1 1 0 0 0,0-1-1 0 0,1 1 1 0 0,-1-1 0 0 0,0 1 0 0 0,1-1-1 0 0,-1 1 1 0 0,1-1 5 0 0,-1 0-15 0 0,0 1-1 0 0,1-1 1 0 0,-1 0 0 0 0,0 0-1 0 0,1 0 1 0 0,-1 0 0 0 0,0 0 0 0 0,1 0-1 0 0,-1 0 1 0 0,1 1 0 0 0,-1-1-1 0 0,0 0 1 0 0,1 0 0 0 0,-1 0 0 0 0,0 0-1 0 0,1 0 1 0 0,-1-1 0 0 0,1 1-1 0 0,-1 0 1 0 0,0 0 15 0 0,2 0-53 0 0,-1-1-1 0 0,0 0 1 0 0,0 1-1 0 0,0-1 0 0 0,1 0 1 0 0,-1 0-1 0 0,0 1 1 0 0,0-1-1 0 0,0 0 1 0 0,0 0-1 0 0,0 0 0 0 0,0-1 54 0 0,27-40-482 0 0,-2-1-1 0 0,-3-1 483 0 0,19-30 1104 0 0,-42 74-1095 0 0,0 0 1 0 0,0 0-1 0 0,0 0 1 0 0,0 0-1 0 0,0 0 1 0 0,0 0-1 0 0,0 0 0 0 0,0 0 1 0 0,0-1-1 0 0,0 1 1 0 0,0 0-1 0 0,0 0 0 0 0,1 0 1 0 0,-1 0-1 0 0,0 0 1 0 0,0 0-1 0 0,0 0 1 0 0,0 0-1 0 0,0 0 0 0 0,0 0 1 0 0,0 0-1 0 0,-1-1 1 0 0,1 1-1 0 0,0 0 0 0 0,0 0 1 0 0,0 0-1 0 0,0 0 1 0 0,0 0-1 0 0,0 0 1 0 0,0 0-1 0 0,0 0 0 0 0,0 0 1 0 0,0 0-1 0 0,0 0 1 0 0,0 0-1 0 0,0 0 0 0 0,0-1 1 0 0,0 1-1 0 0,0 0 1 0 0,0 0-10 0 0,-4-1 204 0 0,-5 2-37 0 0,7 1-161 0 0,0-1 0 0 0,0 0 0 0 0,0 0 0 0 0,1 1 0 0 0,-1-1 0 0 0,1 1 0 0 0,-1 0 0 0 0,1-1 0 0 0,-1 1 0 0 0,1 0 0 0 0,-1 0-6 0 0,1 1 1 0 0,-10 12 68 0 0,2 1 1 0 0,0 0-1 0 0,1 1 1 0 0,0 0 0 0 0,2 0-1 0 0,0 0 1 0 0,-1 6-70 0 0,5-14 48 0 0,0 0 0 0 0,1 1 0 0 0,-1 8-48 0 0,2-13-15 0 0,0 0 0 0 0,0-1 0 0 0,1 1 0 0 0,-1 0 0 0 0,1 0 0 0 0,0 0 0 0 0,0-1 0 0 0,2 3 15 0 0,-2-4-13 0 0,0 0 1 0 0,1-1-1 0 0,0 1 1 0 0,-1-1 0 0 0,1 0-1 0 0,0 1 1 0 0,0-1-1 0 0,0 0 1 0 0,1 0 0 0 0,-1 0-1 0 0,3 1 13 0 0,-4-2-13 0 0,0 0 0 0 0,1 0-1 0 0,0 0 1 0 0,-1 0 0 0 0,1-1 0 0 0,0 1-1 0 0,-1 0 1 0 0,1-1 0 0 0,0 1 0 0 0,-1-1 0 0 0,1 0-1 0 0,0 0 1 0 0,0 1 0 0 0,0-1 0 0 0,-1 0-1 0 0,1-1 1 0 0,0 1 0 0 0,0 0 0 0 0,1-1 13 0 0,6-3-131 0 0,-1 0 0 0 0,1-1 1 0 0,-1 0-1 0 0,0-1 0 0 0,0 0 1 0 0,7-6 130 0 0,0-1-7 0 0,-1 0-70 0 0,1-1 0 0 0,-1 0 1 0 0,3-7 76 0 0,20-20 0 0 0,-37 41 4 0 0,1-1 0 0 0,0 0 1 0 0,1 0-1 0 0,-1 1 0 0 0,0-1 0 0 0,0 0 0 0 0,0 1 0 0 0,0-1 0 0 0,1 1-4 0 0,-2 0 5 0 0,0 0 0 0 0,0 0 0 0 0,0 0 0 0 0,0 0 1 0 0,0 0-1 0 0,0 0 0 0 0,0-1 0 0 0,1 1 0 0 0,-1 0 0 0 0,0 0 0 0 0,0 0 1 0 0,0 0-1 0 0,0 0 0 0 0,0 0 0 0 0,0 1 0 0 0,0-1 0 0 0,1 0 1 0 0,-1 0-1 0 0,0 0 0 0 0,0 0 0 0 0,0 0 0 0 0,0 0 0 0 0,0 0 0 0 0,0 0 1 0 0,0 0-1 0 0,0 0 0 0 0,1 0 0 0 0,-1 0 0 0 0,0 0 0 0 0,0 0 0 0 0,0 0 1 0 0,0 1-1 0 0,0-1-5 0 0,0 0 20 0 0,0 0-1 0 0,0 1 1 0 0,0-1 0 0 0,0 1 0 0 0,0-1-1 0 0,0 1 1 0 0,0-1 0 0 0,0 0 0 0 0,-1 1-1 0 0,1-1 1 0 0,0 1 0 0 0,0-1 0 0 0,0 0-1 0 0,0 1 1 0 0,-1-1-20 0 0,-5 11 82 0 0,-2 3 31 0 0,0 1 0 0 0,1 0 1 0 0,-3 10-114 0 0,8-17 54 0 0,-1 0 1 0 0,1 0-1 0 0,1 0 1 0 0,-1 0 0 0 0,1 5-55 0 0,1-10-32 0 0,0 0 0 0 0,1 0 0 0 0,-1 0-1 0 0,0 1 1 0 0,1-1 0 0 0,0 0 0 0 0,0 0 0 0 0,0 0 0 0 0,0 0 0 0 0,0 0 0 0 0,1 0 0 0 0,-1 0 0 0 0,1-1 0 0 0,0 1 0 0 0,1 1 32 0 0,-2-3-54 0 0,-1 0 0 0 0,1 0 0 0 0,0-1 1 0 0,0 1-1 0 0,0 0 0 0 0,0-1 0 0 0,0 1 1 0 0,0 0-1 0 0,0-1 0 0 0,0 1 1 0 0,0-1-1 0 0,0 0 0 0 0,0 1 0 0 0,0-1 1 0 0,0 0-1 0 0,1 1 0 0 0,-1-1 1 0 0,0 0-1 0 0,0 0 0 0 0,0 0 0 0 0,0 0 1 0 0,0 0-1 0 0,1-1 0 0 0,-1 1 0 0 0,0 0 1 0 0,0 0-1 0 0,0-1 0 0 0,0 1 1 0 0,0-1-1 0 0,0 1 0 0 0,0-1 0 0 0,0 1 1 0 0,0-1-1 0 0,0 1 0 0 0,0-1 1 0 0,0 0-1 0 0,0 0 0 0 0,0 0 0 0 0,0 0 54 0 0,6-7-113 0 0,1-1 0 0 0,-2 1-1 0 0,0-1 1 0 0,0 0 0 0 0,0-1-1 0 0,-1 1 1 0 0,0-1 0 0 0,0-2 113 0 0,6-10 4 0 0,-8 18 90 0 0,-1 0-1 0 0,1 0 1 0 0,-1-1-1 0 0,0 1 0 0 0,-1 0 1 0 0,1-1-1 0 0,0-3-93 0 0,-3 7 362 0 0,0 2-77 0 0,-6 7 92 0 0,-7 10-105 0 0,14-18-266 0 0,-11 17 98 0 0,1 1-1 0 0,0 0 1 0 0,2 0 0 0 0,0 1 0 0 0,-1 5-104 0 0,7-19 2 0 0,1 0 1 0 0,0 0-1 0 0,0-1 1 0 0,0 1 0 0 0,0 0-1 0 0,1 0 1 0 0,0 0-1 0 0,0 0 1 0 0,0 0-1 0 0,0 0 1 0 0,1 0 0 0 0,0-1-1 0 0,0 2-2 0 0,-1-6-15 0 0,0 1 1 0 0,0 0-1 0 0,1-1 0 0 0,-1 1 1 0 0,0 0-1 0 0,0 0 0 0 0,1-1 1 0 0,-1 1-1 0 0,0-1 0 0 0,1 1 0 0 0,-1 0 1 0 0,1-1-1 0 0,-1 1 0 0 0,1-1 1 0 0,-1 1-1 0 0,1-1 0 0 0,-1 1 1 0 0,1-1-1 0 0,0 1 0 0 0,-1-1 0 0 0,1 0 1 0 0,0 1-1 0 0,-1-1 0 0 0,1 0 1 0 0,0 0-1 0 0,-1 1 0 0 0,1-1 1 0 0,0 0-1 0 0,-1 0 0 0 0,1 0 0 0 0,0 0 1 0 0,0 0-1 0 0,-1 0 0 0 0,1 0 1 0 0,0 0-1 0 0,0 0 0 0 0,-1 0 1 0 0,1-1-1 0 0,0 1 0 0 0,-1 0 1 0 0,1 0-1 0 0,0-1 15 0 0,3-1-76 0 0,1 0 0 0 0,-1 0 1 0 0,0-1-1 0 0,0 0 0 0 0,0 0 1 0 0,0-1 75 0 0,3-1 0 0 0,-1 0-6 0 0,0 0 0 0 0,-1 0-1 0 0,1 0 1 0 0,-1-1 0 0 0,-1 1 0 0 0,1-1-1 0 0,-1 0 1 0 0,0-1 0 0 0,0 1 0 0 0,-1-1-1 0 0,0 0 1 0 0,0 0 0 0 0,2-6 6 0 0,0-2 28 0 0,2-10-88 0 0,-6 23 67 0 0,-1-1 1 0 0,0 1-1 0 0,0 0 0 0 0,0 0 1 0 0,0 0-1 0 0,0 0 0 0 0,0-1 1 0 0,-1 1-1 0 0,1 0 0 0 0,-1-1-7 0 0,1 2 13 0 0,0 1 0 0 0,0 0 0 0 0,-1 0-1 0 0,1-1 1 0 0,0 1 0 0 0,0 0 0 0 0,0 0 0 0 0,0-1-1 0 0,-1 1 1 0 0,1 0 0 0 0,0 0 0 0 0,0 0 0 0 0,0-1-1 0 0,-1 1 1 0 0,1 0 0 0 0,0 0 0 0 0,0 0 0 0 0,-1 0-1 0 0,1 0 1 0 0,0-1 0 0 0,0 1 0 0 0,-1 0 0 0 0,1 0-1 0 0,0 0 1 0 0,0 0 0 0 0,-1 0 0 0 0,1 0 0 0 0,0 0-1 0 0,-1 0 1 0 0,1 0 0 0 0,0 0 0 0 0,0 0 0 0 0,-1 0-1 0 0,1 0 1 0 0,0 0 0 0 0,-1 0 0 0 0,1 1 0 0 0,0-1-1 0 0,0 0-12 0 0,-1 0 20 0 0,0 0 0 0 0,1 1 0 0 0,-1-1 0 0 0,0 0-1 0 0,1 1 1 0 0,-1-1 0 0 0,0 1 0 0 0,1-1 0 0 0,-1 1-1 0 0,1-1 1 0 0,-1 1 0 0 0,1-1 0 0 0,-1 1 0 0 0,1-1-1 0 0,-1 1-19 0 0,1 0 43 0 0,0 0-26 0 0,-1 0-1 0 0,1 0 1 0 0,-1 0 0 0 0,1 0 0 0 0,-1 0 0 0 0,1 1-1 0 0,0-1 1 0 0,0 0 0 0 0,0 0 0 0 0,-1 0-1 0 0,1 1 1 0 0,0-1 0 0 0,1 0 0 0 0,-1 0-1 0 0,0 0 1 0 0,0 1-17 0 0,0 4 14 0 0,0 0 0 0 0,0 0-1 0 0,0 0 1 0 0,-1-1 0 0 0,0 1-1 0 0,-1 3-13 0 0,-2 10-19 0 0,4-12-4 0 0,-1 1 0 0 0,1-1 1 0 0,1 1-1 0 0,-1-1 0 0 0,1 0 1 0 0,1 5 22 0 0,-1-6-151 0 0,0-4 103 0 0,-1-1 0 0 0,1 1 0 0 0,-1 0 0 0 0,1-1 0 0 0,0 1 1 0 0,-1-1-1 0 0,2 2 48 0 0,2 4-41 0 0,6-8-526 0 0,-10 1 565 0 0,0 0 0 0 0,0 0 0 0 0,1-1 0 0 0,-1 1 0 0 0,0 0 0 0 0,0 0 0 0 0,0-1 0 0 0,0 1 0 0 0,0 0 0 0 0,1 0 0 0 0,-1 0 0 0 0,0-1 0 0 0,0 1 0 0 0,1 0 0 0 0,-1 0 0 0 0,0 0 0 0 0,0 0 0 0 0,1-1 0 0 0,-1 1 0 0 0,0 0 0 0 0,0 0 0 0 0,1 0 0 0 0,-1 0 2 0 0,2 4 243 0 0,-2-4-241 0 0,0 1 1 0 0,0-1-1 0 0,0 0 0 0 0,0 0 1 0 0,0 1-1 0 0,0-1 0 0 0,0 0 1 0 0,0 0-1 0 0,0 1 1 0 0,0-1-1 0 0,0 0 0 0 0,0 0 1 0 0,0 1-1 0 0,1-1 0 0 0,-1 0 1 0 0,0 0-1 0 0,0 1 0 0 0,0-1 1 0 0,0 0-1 0 0,0 0 0 0 0,1 0 1 0 0,-1 1-1 0 0,0-1 1 0 0,0 0-1 0 0,1 0 0 0 0,-1 0 1 0 0,0 0-1 0 0,0 0 0 0 0,0 1 1 0 0,1-1-1 0 0,-1 0 0 0 0,0 0 1 0 0,0 0-1 0 0,1 0 0 0 0,-1 0 1 0 0,0 0-1 0 0,1 0 1 0 0,-1 0-1 0 0,0 0 0 0 0,0 0 1 0 0,1 0-1 0 0,-1 0 0 0 0,0 0 1 0 0,0 0-1 0 0,1 0 0 0 0,-1 0 1 0 0,0 0-1 0 0,0 0 1 0 0,1-1-1 0 0,-1 1-2 0 0,15-12-53 0 0,-17 14 22 0 0,0-2-140 0 0,3-1-177 0 0,1 1 101 0 0,-1 3 333 0 0,0-2-62 0 0,-1 0-1 0 0,0 0 1 0 0,0-1-1 0 0,1 1 1 0 0,-1 0-1 0 0,1 0 1 0 0,-1 0-1 0 0,1-1 1 0 0,0 2-24 0 0,12 19 261 0 0,-7-17-261 0 0,1 3 96 0 0,-6-6-84 0 0,1 0 0 0 0,-1 0-1 0 0,0 0 1 0 0,1 0 0 0 0,-1 0 0 0 0,1 0 0 0 0,-1 0-1 0 0,2 0-11 0 0,7 4-52 0 0,-9-5 57 0 0,-1 1 0 0 0,1-1 0 0 0,-1 0 0 0 0,1 0 0 0 0,0 0 0 0 0,-1 0 0 0 0,1 0 0 0 0,-1 0 0 0 0,1 0 0 0 0,0 0 0 0 0,-1 0 1 0 0,1 0-1 0 0,0 0 0 0 0,-1 0 0 0 0,1 0 0 0 0,-1 0 0 0 0,1 0-5 0 0,8-1 46 0 0,-5 2 8 0 0,12 4 114 0 0,-15-5-164 0 0,-1 0 1 0 0,1 1-1 0 0,-1-1 1 0 0,1 0-1 0 0,-1 0 1 0 0,0 1-1 0 0,1-1 1 0 0,-1 0-1 0 0,1 1 0 0 0,-1-1 1 0 0,1 0-1 0 0,-1 1 1 0 0,0-1-1 0 0,1 1 1 0 0,-1-1-1 0 0,0 1 0 0 0,1-1 1 0 0,-1 0-1 0 0,0 1 1 0 0,0-1-1 0 0,0 1 1 0 0,1 0-1 0 0,-1-1 1 0 0,0 1-1 0 0,0-1-4 0 0,3 12 50 0 0,-2-10-171 0 0,-3-8-59 0 0,0 1 152 0 0,0 1 1 0 0,-1-1-1 0 0,0 0 0 0 0,0 1 0 0 0,-3-4 28 0 0,-1 0-17 0 0,-1-4 38 0 0,-1 1 1 0 0,-1 0-1 0 0,-2-1-21 0 0,7 7 16 0 0,0 1 0 0 0,0 0 1 0 0,0 0-1 0 0,-1 1 0 0 0,1-1 0 0 0,-1 1 0 0 0,0 0 1 0 0,-1 0-17 0 0,1 0 293 0 0,4 2 37 0 0,5 4-143 0 0,-2-1-120 0 0,1 0-1 0 0,0-1 1 0 0,0 1-1 0 0,0-1 1 0 0,0 0-1 0 0,0 1 1 0 0,0-1-1 0 0,0 0-66 0 0,13 9 290 0 0,-10-7-229 0 0,-1 0-1 0 0,1 0 1 0 0,0 0 0 0 0,0 0-61 0 0,0-1 23 0 0,0 1-1 0 0,0 0 1 0 0,-1 0-1 0 0,5 3-22 0 0,3 4-34 0 0,-9-8-1 0 0,0 0-1 0 0,0 1 1 0 0,0-1 0 0 0,0 1 0 0 0,1 1 35 0 0,8 9 29 0 0,3 5-309 0 0,-9-10 218 0 0,0-1-1 0 0,0 0 1 0 0,1-1 0 0 0,-1 0 0 0 0,2 0-1 0 0,3 3 63 0 0,8 8-4 0 0,-15-13 30 0 0,-1 0 0 0 0,1-1-1 0 0,0 1 1 0 0,1-1 0 0 0,1 1-26 0 0,40 27-79 0 0,-30-23 53 0 0,16 5-150 0 0,-31-13 156 0 0,1 1-1 0 0,-1-1 1 0 0,1 1-1 0 0,-1 0 1 0 0,0 0-1 0 0,1-1 1 0 0,-1 1-1 0 0,0 0 1 0 0,1 0-1 0 0,-1 1 1 0 0,0-1-1 0 0,0 0 1 0 0,0 0-1 0 0,0 0 1 0 0,0 1-1 0 0,0-1 1 0 0,0 0-1 0 0,0 1 1 0 0,-1-1-1 0 0,1 1 1 0 0,-1-1-1 0 0,1 1 1 0 0,-1-1-1 0 0,1 1 1 0 0,-1 0-1 0 0,0-1 1 0 0,0 1-1 0 0,0 0 1 0 0,0-1-1 0 0,0 1 1 0 0,0-1-1 0 0,0 2 21 0 0,-2 6-666 0 0,0-7-9 0 0,0-5-140 0 0,1-3 194 0 0,1 6 590 0 0,0-1-1 0 0,0 0 1 0 0,0 0 0 0 0,0 0 0 0 0,0 0 0 0 0,-1 1 0 0 0,1-1 0 0 0,0 0-1 0 0,0 0 1 0 0,-1 1 0 0 0,1-1 0 0 0,-1 0 31 0 0,-4-7 36 0 0,-1 0 0 0 0,0 1 0 0 0,0 0 0 0 0,0 0 0 0 0,-1 1 0 0 0,0-1 0 0 0,-1 1 0 0 0,1 1 0 0 0,-1 0 0 0 0,0 0 0 0 0,-2-1-36 0 0,-1 1-2 0 0,-1 0 1 0 0,1 1-1 0 0,-1 0 1 0 0,0 0-1 0 0,-6 0 2 0 0,-18-4 93 0 0,16 3 119 0 0,-19-2-212 0 0,34 6 13 0 0,1 0 0 0 0,0 0-1 0 0,0-1 1 0 0,0 1-1 0 0,0-1 1 0 0,0 0-1 0 0,0 0 1 0 0,1 0-1 0 0,-2-1-12 0 0,-12-7 342 0 0,6 2 58 0 0,8 4-105 0 0,3 4-286 0 0,0 0 0 0 0,0 0 0 0 0,0 0 0 0 0,0 0 0 0 0,0 0 0 0 0,0-1 0 0 0,0 1 0 0 0,0 0 1 0 0,0 0-1 0 0,0 0 0 0 0,0 0 0 0 0,0 0 0 0 0,0 0 0 0 0,0 0 0 0 0,0 0 0 0 0,0 0 0 0 0,0 0 0 0 0,0 0 0 0 0,0 0 0 0 0,0 0 0 0 0,0 0 0 0 0,0 0 1 0 0,0 0-1 0 0,0-1 0 0 0,0 1 0 0 0,0 0 0 0 0,0 0 0 0 0,0 0 0 0 0,0 0 0 0 0,0 0 0 0 0,0 0 0 0 0,0 0 0 0 0,0 0 0 0 0,0 0 0 0 0,0 0 0 0 0,0 0 0 0 0,0 0 1 0 0,1 0-1 0 0,-1 0 0 0 0,0 0 0 0 0,0 0 0 0 0,0 0 0 0 0,0 0 0 0 0,0 0 0 0 0,0 0 0 0 0,0 0 0 0 0,0 0 0 0 0,0 0 0 0 0,0 0 0 0 0,0 0 0 0 0,0 0 1 0 0,0 0-1 0 0,0 0 0 0 0,0 0 0 0 0,1 0-9 0 0,7 1 331 0 0,-1 0 1 0 0,1 1-1 0 0,0 0 0 0 0,3 1-331 0 0,-1 1 73 0 0,0 1-1 0 0,0 0 1 0 0,0 0-1 0 0,8 6-72 0 0,-5-2 181 0 0,14 5-181 0 0,-16-8-10 0 0,0 0 1 0 0,0 0-1 0 0,0 1 0 0 0,-1 1 0 0 0,0 0 1 0 0,0 0-1 0 0,-1 1 0 0 0,0 0 0 0 0,7 11 10 0 0,40 50-135 0 0,-14-25-761 0 0,-27-29 341 0 0,-11-12 165 0 0,1 1 0 0 0,-1 0 0 0 0,3 3 390 0 0,-7-8-31 0 0,0 1 0 0 0,0-1 0 0 0,0 0 1 0 0,0 0-1 0 0,0 0 0 0 0,0 0 0 0 0,0 1 1 0 0,0-1-1 0 0,1 0 0 0 0,-1 0 0 0 0,0 0 1 0 0,0 0-1 0 0,0 0 0 0 0,0 0 0 0 0,0 1 1 0 0,1-1-1 0 0,-1 0 0 0 0,0 0 1 0 0,0 0-1 0 0,0 0 0 0 0,0 0 0 0 0,1 0 1 0 0,-1 0-1 0 0,0 0 0 0 0,0 0 0 0 0,0 0 1 0 0,0 0-1 0 0,1 0 0 0 0,-1 0 0 0 0,0 0 1 0 0,0 0-1 0 0,0 0 0 0 0,1 0 0 0 0,-1 0 1 0 0,0 0-1 0 0,0 0 0 0 0,0 0 0 0 0,0 0 1 0 0,1 0-1 0 0,-1 0 0 0 0,0 0 0 0 0,0 0 1 0 0,0 0-1 0 0,0-1 0 0 0,0 1 1 0 0,1 0-1 0 0,-1 0 0 0 0,0 0 0 0 0,0 0 1 0 0,0 0-1 0 0,0 0 0 0 0,0-1 0 0 0,0 1 1 0 0,0 0-1 0 0,1 0 0 0 0,-1 0 0 0 0,0 0 1 0 0,0-1-1 0 0,0 1 0 0 0,0 0 0 0 0,0 0 1 0 0,0 0-1 0 0,0-1 0 0 0,0 1 31 0 0,3-11-1377 0 0,-3 7 1313 0 0,0 0 0 0 0,-1 0 1 0 0,1-1-1 0 0,-1 1 0 0 0,0 0 1 0 0,0 0-1 0 0,0 0 0 0 0,-1 0 0 0 0,0-1 64 0 0,-3-7 210 0 0,0 0 0 0 0,-1 0-1 0 0,-1 1 1 0 0,0 0-1 0 0,-8-10-209 0 0,10 15 46 0 0,0 0-1 0 0,-1 1 1 0 0,1-1-1 0 0,-1 1 0 0 0,-1 0 1 0 0,1 1-1 0 0,-1-1 0 0 0,1 1 1 0 0,-1 1-1 0 0,-4-2-45 0 0,-9-2 186 0 0,-9-4-31 0 0,27 10-54 0 0,-1 0 0 0 0,1-1 1 0 0,-1 1-1 0 0,1-1 0 0 0,-1 0 0 0 0,1 0 1 0 0,0 0-1 0 0,-2-2-101 0 0,1-1 377 0 0,3 4-31 0 0,9 4 433 0 0,-8-2-677 0 0,7 3 235 0 0,0 0 0 0 0,0 1 0 0 0,-1 0 0 0 0,1 1-337 0 0,18 11 278 0 0,-7-5-228 0 0,0 1-1 0 0,-1 1 1 0 0,-1 0 0 0 0,1 3-50 0 0,-7-5-42 0 0,1 0 1 0 0,1 5 41 0 0,-1-2-284 0 0,9 9 284 0 0,-8-11-284 0 0,-10-8 136 0 0,1-1 0 0 0,-1-1 0 0 0,1 1 0 0 0,0 0 0 0 0,0-1 0 0 0,1 0 1 0 0,-1 0-1 0 0,1 0 0 0 0,-1-1 0 0 0,2 1 148 0 0,8 3-578 0 0,-12-4 468 0 0,1-1-1 0 0,0 1 1 0 0,-1-1-1 0 0,1 0 1 0 0,0 0-1 0 0,0 0 1 0 0,0 0-1 0 0,0-1 1 0 0,1 1 110 0 0,5 1-460 0 0,-8-2 431 0 0,-1 0 1 0 0,1 0-1 0 0,0 1 1 0 0,-1-1 0 0 0,1 0-1 0 0,0 0 1 0 0,0 0 0 0 0,-1 0-1 0 0,1 0 1 0 0,0 0 0 0 0,0 0-1 0 0,-1 0 1 0 0,1 0-1 0 0,0 0 1 0 0,0-1 28 0 0,2 0-110 0 0,-1 0-1 0 0,1 0 0 0 0,-1-1 1 0 0,1 1-1 0 0,-1-1 1 0 0,2-1 110 0 0,-3 2-32 0 0,0 0 0 0 0,0 1 0 0 0,0-1 1 0 0,0 0-1 0 0,-1 0 0 0 0,1 0 0 0 0,0 0 0 0 0,-1-1 1 0 0,1 1-1 0 0,-1 0 0 0 0,1 0 0 0 0,-1 0 0 0 0,0 0 0 0 0,1 0 1 0 0,-1-1-1 0 0,0 1 32 0 0,1-1-84 0 0,-1 0 0 0 0,0 0 0 0 0,0 0 1 0 0,0 0-1 0 0,0 0 0 0 0,0 0 0 0 0,-1 0 0 0 0,1-1 84 0 0,-1 2-48 0 0,1 1-1 0 0,0-1 1 0 0,-1 0-1 0 0,1 0 0 0 0,-1 0 1 0 0,0 0-1 0 0,1 1 0 0 0,-1-1 1 0 0,0 0-1 0 0,1 1 1 0 0,-1-1-1 0 0,0 0 0 0 0,0 1 1 0 0,1-1-1 0 0,-1 1 0 0 0,0-1 1 0 0,0 1-1 0 0,0-1 49 0 0,-3 0 13 0 0,0 0-1 0 0,0 0 0 0 0,-1 0 1 0 0,1 0-1 0 0,0 0 1 0 0,-1 1-1 0 0,1 0 1 0 0,0 0-1 0 0,-1 0 1 0 0,1 1-1 0 0,0-1 1 0 0,-4 2-13 0 0,1 1 414 0 0,7-2-393 0 0,0-1 0 0 0,0 0 1 0 0,0 0-1 0 0,0 0 0 0 0,-1 0 0 0 0,1 0 0 0 0,0 0 0 0 0,0 0 0 0 0,0 1 0 0 0,0-1 1 0 0,0 0-1 0 0,0 0 0 0 0,0 0 0 0 0,0 0 0 0 0,0 0 0 0 0,0 0 0 0 0,0 1 0 0 0,0-1 1 0 0,0 0-1 0 0,0 0 0 0 0,0 0 0 0 0,0 0 0 0 0,0 1 0 0 0,0-1 0 0 0,0 0 0 0 0,0 0 1 0 0,0 0-1 0 0,0 0 0 0 0,0 0-21 0 0,1 1 27 0 0,-1-1 0 0 0,0 0-1 0 0,1 1 1 0 0,-1-1 0 0 0,1 0 0 0 0,-1 0 0 0 0,1 1 0 0 0,-1-1 0 0 0,1 0 0 0 0,-1 0-1 0 0,1 0 1 0 0,-1 0 0 0 0,1 1 0 0 0,-1-1 0 0 0,1 0 0 0 0,-1 0 0 0 0,1 0-1 0 0,0 0 1 0 0,-1 0 0 0 0,1-1 0 0 0,-1 1 0 0 0,1 0 0 0 0,-1 0 0 0 0,1 0 0 0 0,-1 0-27 0 0,4-1 45 0 0,0-1 1 0 0,-1 1-1 0 0,1-1 1 0 0,2-1-46 0 0,13-5 31 0 0,-2 3 25 0 0,-1-1 0 0 0,1 0 0 0 0,7-5-56 0 0,-9 3-29 0 0,-2 2 93 0 0,-1-1-1 0 0,0 0 0 0 0,5-5-63 0 0,-4 3-11 0 0,-9 6 27 0 0,0 1 0 0 0,-1-1 0 0 0,1 0 1 0 0,-1 0-1 0 0,2-3-16 0 0,4-3 64 0 0,-16 11 58 0 0,3-1-137 0 0,0 0 0 0 0,1 1 0 0 0,-1-1 1 0 0,0 1-1 0 0,1 0 0 0 0,-1 0 0 0 0,-1 1 15 0 0,-31 22-427 0 0,19-13 415 0 0,0 0 1 0 0,-10 10 11 0 0,22-18-22 0 0,0 0 1 0 0,0 0-1 0 0,-5 1 22 0 0,-1 3-79 0 0,11-8 81 0 0,0 0 1 0 0,-1 0-1 0 0,1 0 1 0 0,0 0-1 0 0,0 0 1 0 0,0 0 0 0 0,0 0-1 0 0,-1 1 1 0 0,1-1-1 0 0,0 0 1 0 0,0 0-1 0 0,0 0 1 0 0,0 0-1 0 0,0 1 1 0 0,-1-1 0 0 0,1 0-1 0 0,0 0 1 0 0,0 0-1 0 0,0 1 1 0 0,0-1-1 0 0,0 0 1 0 0,0 0 0 0 0,0 0-1 0 0,0 1 1 0 0,0-1-1 0 0,0 0 1 0 0,0 0-1 0 0,0 0 1 0 0,0 1-1 0 0,0-1-2 0 0,0 0 0 0 0,0 0 0 0 0,0 0-1 0 0,1 0 1 0 0,-1 0-1 0 0,0 0 1 0 0,0 0-1 0 0,0 0 1 0 0,0 0-1 0 0,0 0 1 0 0,1 0-1 0 0,-1 0 1 0 0,0 0 0 0 0,0 0-1 0 0,0 0 1 0 0,0 0-1 0 0,1 0 1 0 0,-1 0-1 0 0,0 0 1 0 0,0 0-1 0 0,0 0 1 0 0,0 0-1 0 0,1 0 1 0 0,-1 0 0 0 0,0 0-1 0 0,0 0 1 0 0,0 0-1 0 0,0 0 1 0 0,0-1-1 0 0,0 1 1 0 0,1 0-1 0 0,-1 0 1 0 0,0 0-1 0 0,0 0 1 0 0,0 0 0 0 0,0 0-1 0 0,0-1 1 0 0,0 1-1 0 0,0 0 1 0 0,0 0-1 0 0,0 0 1 0 0,12-12-28 0 0,0 1 0 0 0,1 0 0 0 0,9-6 28 0 0,-8 8-6 0 0,0 0-1 0 0,12-5 7 0 0,-9 6 131 0 0,-15 7-103 0 0,0-1 1 0 0,0 1 0 0 0,0-1 0 0 0,0 1 0 0 0,-1-1 0 0 0,1 0-1 0 0,0 0 1 0 0,-1 0 0 0 0,1 0 0 0 0,0-2-29 0 0,-1 4 3 0 0,-1-1 0 0 0,0 1 0 0 0,1-1 0 0 0,-1 1 0 0 0,0 0 0 0 0,0-1 0 0 0,0 1 0 0 0,0-1 0 0 0,1 0 0 0 0,-1 1 0 0 0,0-1 0 0 0,0 1 0 0 0,0-1 0 0 0,0 1 0 0 0,0-1 0 0 0,0 1 0 0 0,0-1 0 0 0,0 1 0 0 0,0-1 0 0 0,0 1 0 0 0,-1-1 0 0 0,1 1 0 0 0,0-1 0 0 0,0 1 0 0 0,0-1 0 0 0,-1 1 0 0 0,1-1 0 0 0,0 1 0 0 0,-1-1 0 0 0,1 1 0 0 0,0 0 0 0 0,-1-1 0 0 0,1 1 0 0 0,0-1 0 0 0,-1 1 0 0 0,1 0 0 0 0,-1 0 0 0 0,1-1 0 0 0,-1 1 0 0 0,1 0 0 0 0,-1 0 0 0 0,1-1 0 0 0,-1 1 0 0 0,1 0 0 0 0,-1 0 0 0 0,1 0 0 0 0,-1 0 0 0 0,1 0 0 0 0,-1 0 0 0 0,0 0-3 0 0,0-1 24 0 0,-1 1 0 0 0,0 0 0 0 0,0 0 0 0 0,0 0 0 0 0,0 0 0 0 0,0 1 0 0 0,1-1 0 0 0,-1 0 0 0 0,0 1 0 0 0,0 0 0 0 0,-1 0-24 0 0,-21 11 57 0 0,15-8-134 0 0,2 0 98 0 0,-1 1 1 0 0,1-1-1 0 0,0 1 0 0 0,0 0 0 0 0,-3 4-21 0 0,7-6 19 0 0,-7 5 41 0 0,10-8-55 0 0,0 0-1 0 0,-1 0 1 0 0,1 1-1 0 0,0-1 1 0 0,0 0-1 0 0,0 0 1 0 0,-1 0-1 0 0,1 0 1 0 0,0 1 0 0 0,0-1-1 0 0,0 0 1 0 0,0 0-1 0 0,0 0 1 0 0,-1 1-1 0 0,1-1 1 0 0,0 0-1 0 0,0 0 1 0 0,0 1-1 0 0,0-1 1 0 0,0 0 0 0 0,0 0-1 0 0,0 1 1 0 0,0-1-1 0 0,0 0 1 0 0,0 0-1 0 0,0 1 1 0 0,0-1-1 0 0,0 0-4 0 0,1 0-10 0 0,-1 0 0 0 0,1 0-1 0 0,0-1 1 0 0,0 1 0 0 0,-1 0-1 0 0,1-1 1 0 0,0 1 0 0 0,-1-1-1 0 0,1 1 1 0 0,0-1 0 0 0,-1 1-1 0 0,1-1 1 0 0,-1 1 0 0 0,1-1 10 0 0,-1 1-5 0 0,41-37-9 0 0,-28 27 12 0 0,-2 0 0 0 0,1-1 0 0 0,-1-1-1 0 0,8-11 3 0 0,-8 10 49 0 0,-10 12-49 0 0,1-1-1 0 0,0 0 1 0 0,-1 1-1 0 0,1-1 1 0 0,-1 0 0 0 0,0 0-1 0 0,1 0 1 0 0,-1-1-1 0 0,0 1 1 0 0,0 0 0 0 0,-1 0-1 0 0,1 0 1 0 0,0-1-1 0 0,-1 1 1 0 0,1-2 0 0 0,-1 4 6 0 0,0 0 0 0 0,0-1-1 0 0,0 1 1 0 0,0 0 0 0 0,0 0-1 0 0,0-1 1 0 0,0 1 0 0 0,0 0-1 0 0,0-1 1 0 0,0 1 0 0 0,-1 0 0 0 0,1 0-1 0 0,0-1 1 0 0,0 1 0 0 0,0 0-1 0 0,0 0 1 0 0,0 0 0 0 0,-1-1 0 0 0,1 1-1 0 0,0 0 1 0 0,0 0 0 0 0,0 0-1 0 0,-1-1 1 0 0,1 1 0 0 0,0 0 0 0 0,0 0-1 0 0,0 0 1 0 0,-1 0 0 0 0,1 0-1 0 0,0 0 1 0 0,0 0 0 0 0,-1-1-1 0 0,1 1 1 0 0,0 0 0 0 0,0 0 0 0 0,-1 0-1 0 0,1 0 1 0 0,0 0 0 0 0,-1 0-1 0 0,1 0 1 0 0,0 0 0 0 0,0 0 0 0 0,-1 0-1 0 0,1 0 1 0 0,0 1 0 0 0,0-1-1 0 0,-1 0 1 0 0,1 0 0 0 0,0 0 0 0 0,0 0-1 0 0,-1 0 1 0 0,1 0 0 0 0,0 1-6 0 0,-14 6 84 0 0,14-7-65 0 0,-5 4-10 0 0,0 0 1 0 0,1 1-1 0 0,-1-1 1 0 0,1 1-1 0 0,0 0 1 0 0,0 1-10 0 0,-8 8-3 0 0,-23 27 202 0 0,30-31-163 0 0,4-9-44 0 0,1-1 0 0 0,0 0 0 0 0,0 1 0 0 0,0-1 0 0 0,0 1 0 0 0,-1-1 0 0 0,1 0 0 0 0,0 1 0 0 0,0-1 0 0 0,0 1 0 0 0,0-1-1 0 0,0 0 1 0 0,0 1 0 0 0,0-1 0 0 0,0 1 0 0 0,0-1 0 0 0,0 1 0 0 0,0-1 0 0 0,0 0 0 0 0,0 1 0 0 0,1-1 0 0 0,-1 1 0 0 0,0-1 8 0 0,1 0-36 0 0,0-1 1 0 0,0 1 0 0 0,-1-1 0 0 0,1 1 0 0 0,0-1 0 0 0,0 1 0 0 0,-1-1 0 0 0,1 0 0 0 0,-1 0-1 0 0,1 1 1 0 0,0-1 0 0 0,-1 0 0 0 0,1 0 35 0 0,3-3 16 0 0,16-18-161 0 0,-16 18 93 0 0,-1 0-1 0 0,1-1 1 0 0,0 2-1 0 0,1-1 1 0 0,-1 0-1 0 0,2 0 53 0 0,-4 2 15 0 0,0 1 0 0 0,0-1 0 0 0,-1 1 0 0 0,1-1 0 0 0,-1 0 0 0 0,1 0 0 0 0,-1 0 0 0 0,1 0 0 0 0,0-2-15 0 0,5-7 107 0 0,-5 8-37 0 0,0 1 72 0 0,-1 4 111 0 0,-13 7 339 0 0,12-8-574 0 0,-1 0 0 0 0,1-1 0 0 0,-1 1 0 0 0,1 0 0 0 0,0-1 0 0 0,-1 1 0 0 0,1 0 1 0 0,0 0-1 0 0,-1 0 0 0 0,1-1 0 0 0,0 1 0 0 0,0 0 0 0 0,0 0 0 0 0,0 0 0 0 0,-1-1 0 0 0,1 1 0 0 0,0 0 0 0 0,1 0 0 0 0,-1 0 0 0 0,0 0 0 0 0,0-1 0 0 0,0 1 0 0 0,0 0 0 0 0,1 0 0 0 0,-1 0 0 0 0,0-1 0 0 0,1 1 0 0 0,-1 0 0 0 0,1 0-18 0 0,-1-1 0 0 0,0 0-1 0 0,1 1 1 0 0,-1-1 0 0 0,0 0 0 0 0,1 0-1 0 0,-1 0 1 0 0,0 0 0 0 0,0 0-1 0 0,1 0 1 0 0,-1 0 0 0 0,0 0 0 0 0,1 0-1 0 0,-1 0 1 0 0,0 0 0 0 0,1 0-1 0 0,-1 0 1 0 0,0 0 0 0 0,1 0-1 0 0,-1 0 1 0 0,0 0 0 0 0,1 0 0 0 0,-1 0-1 0 0,0 0 1 0 0,1 0 0 0 0,-1-1-1 0 0,0 1 1 0 0,0 0 0 0 0,1 0-1 0 0,-1 0 1 0 0,0 0 0 0 0,0-1 0 0 0,1 1-1 0 0,-1 0 1 0 0,0 0 0 0 0,0-1 0 0 0,9-9-71 0 0,-8 9 53 0 0,4-7-59 0 0,-4 6 57 0 0,-1 1 0 0 0,1 0 0 0 0,-1 0 0 0 0,1 0 1 0 0,0 0-1 0 0,0 0 0 0 0,0 0 0 0 0,-1 0 0 0 0,1 0 0 0 0,1 0 20 0 0,-1-1-23 0 0,1 1 0 0 0,0-1 0 0 0,-1 0-1 0 0,1 0 1 0 0,-1 1 0 0 0,0-1 0 0 0,0 0 0 0 0,0 0-1 0 0,0 0 1 0 0,0 0 0 0 0,0 0 0 0 0,0-2 23 0 0,7-12 88 0 0,1 6 74 0 0,-9 8-10 0 0,-2 4 59 0 0,-4 3 17 0 0,6-5-228 0 0,-1 0 1 0 0,1 0-1 0 0,-1 0 1 0 0,1 0-1 0 0,0 0 0 0 0,-1 1 1 0 0,1-1-1 0 0,-1 0 1 0 0,1 0-1 0 0,0 1 0 0 0,-1-1 1 0 0,1 0-1 0 0,0 1 1 0 0,0-1-1 0 0,-1 0 0 0 0,1 1 1 0 0,0-1-1 0 0,-1 0 1 0 0,1 1-1 0 0,0-1 0 0 0,0 1 1 0 0,0-1-1 0 0,0 0 1 0 0,-1 1-1 0 0,1-1 0 0 0,0 1 1 0 0,0 0-1 0 0,1-1 11 0 0,-1 0 1 0 0,1 1 0 0 0,-1-1-1 0 0,1 0 1 0 0,-1 1 0 0 0,1-1-1 0 0,-1 0 1 0 0,1 1 0 0 0,-1-1-1 0 0,1 0 1 0 0,0 0-1 0 0,-1 0 1 0 0,1 0 0 0 0,0 0-1 0 0,-1 0 1 0 0,1 0 0 0 0,-1 0-1 0 0,1 0 1 0 0,0 0 0 0 0,0 0-12 0 0,8 1 139 0 0,-8-1-127 0 0,0-1 0 0 0,0 1 1 0 0,0-1-1 0 0,1 1 0 0 0,-1-1 0 0 0,0 0 1 0 0,0 1-1 0 0,0-1 0 0 0,0 0 0 0 0,0 0 1 0 0,1 0-13 0 0,2-5 142 0 0,-4 6-145 0 0,1-1-1 0 0,-1 0 0 0 0,1 0 0 0 0,-1 1 0 0 0,1-1 0 0 0,-1 0 1 0 0,0 0-1 0 0,1 1 0 0 0,-1-1 0 0 0,0 0 0 0 0,0 0 0 0 0,1 0 0 0 0,-1 0 1 0 0,0 1-1 0 0,0-1 0 0 0,0 0 4 0 0,-1-1-19 0 0,-1 4 32 0 0,0 0 91 0 0,2-3 155 0 0,0 1-259 0 0,0 0 0 0 0,0 0 0 0 0,0 0 0 0 0,0 0 0 0 0,0 0 1 0 0,0 0-1 0 0,0 0 0 0 0,0 0 0 0 0,0 0 0 0 0,0 0 0 0 0,0 0 0 0 0,0 0 0 0 0,0 0 0 0 0,0 0 0 0 0,0 0 0 0 0,0 0 0 0 0,0 0 0 0 0,0 0 0 0 0,0 0 0 0 0,0 0 0 0 0,0 0 0 0 0,0 0 0 0 0,0 0 0 0 0,0 0 0 0 0,1 1 0 0 0,-1-1 0 0 0,0 0 0 0 0,0 0 0 0 0,0 0 0 0 0,0 0 0 0 0,0 0 0 0 0,0-1 0 0 0,0 1 0 0 0,0 0 0 0 0,0 0 0 0 0,0 0 0 0 0,0 0 1 0 0,0 0-1 0 0,0 0 0 0 0,0 0 0 0 0,0 0 0 0 0,0 0 0 0 0,0 0 0 0 0,0 0 0 0 0,0 0 0 0 0,0 0 0 0 0,1 0 0 0 0,-1 0 0 0 0,0 0 0 0 0,0 0 0 0 0,0 0 0 0 0,0 0 0 0 0,0 0 0 0 0,0 0 0 0 0,0 0 0 0 0,0 0 0 0 0,0 0 0 0 0,0 0 0 0 0,0 0 0 0 0,0 0 0 0 0,0-1 0 0 0,0 1 0 0 0,0 0 0 0 0,0 0 0 0 0,0 0 0 0 0,0 0 0 0 0,0 0 0 0 0,0 0 0 0 0,0 0 1 0 0,0 0-2 0 0,6 2 234 0 0,-6-2-218 0 0,0 0 0 0 0,1 0 1 0 0,-1 0-1 0 0,0 0 0 0 0,1 0 0 0 0,-1 0 1 0 0,0 0-1 0 0,1 0 0 0 0,-1 0 0 0 0,1 0 0 0 0,-1 0 1 0 0,0 0-1 0 0,1 0 0 0 0,-1 0 0 0 0,0 0 1 0 0,1 0-1 0 0,-1 1 0 0 0,0-1 0 0 0,1 0 0 0 0,-1 0 1 0 0,0 0-1 0 0,0 1 0 0 0,1-1 0 0 0,-1 0 1 0 0,0 0-1 0 0,0 1 0 0 0,1-1 0 0 0,-1 0 0 0 0,0 1 1 0 0,0-1-1 0 0,0 0 0 0 0,0 1 0 0 0,1-1 1 0 0,-1 0-1 0 0,0 1 0 0 0,0-1 0 0 0,0 0 0 0 0,0 1 1 0 0,0-1-1 0 0,0 0 0 0 0,0 1 0 0 0,0-1-15 0 0,0 1 3 0 0,0-1 0 0 0,0 1 0 0 0,0-1 0 0 0,0 0 0 0 0,0 1 0 0 0,0-1 0 0 0,0 0-1 0 0,0 1 1 0 0,1-1 0 0 0,-1 0 0 0 0,0 1 0 0 0,0-1 0 0 0,0 0 0 0 0,0 0 0 0 0,1 1-1 0 0,-1-1 1 0 0,0 0 0 0 0,0 0 0 0 0,0 1 0 0 0,1-1 0 0 0,-1 0 0 0 0,0 0 0 0 0,1 1-3 0 0,0 5 217 0 0,-1-5-174 0 0,0 0-1 0 0,0 1 1 0 0,0-1 0 0 0,1 1-1 0 0,-1-1 1 0 0,0 0 0 0 0,1 0-1 0 0,-1 1 1 0 0,1-1 0 0 0,-1 0-1 0 0,2 2-42 0 0,1 3 26 0 0,-1-2-57 0 0,6 6 234 0 0,2 20-295 0 0,-7-25 122 0 0,2 2-138 0 0,-4-3 82 0 0,1-1 0 0 0,-1 1 0 0 0,1 0 0 0 0,0-1 0 0 0,2 2 26 0 0,0 2-55 0 0,1 4 166 0 0,-4-8-102 0 0,0-1 0 0 0,1 1 0 0 0,-1 0 0 0 0,2 2-9 0 0,-3-5 1 0 0,2 2-8 0 0,-1-1 1 0 0,0 1-1 0 0,0 0 0 0 0,0-1 0 0 0,0 1 0 0 0,0 0 0 0 0,0 0 0 0 0,0 0 0 0 0,0 0 0 0 0,-1 0 0 0 0,1 0 0 0 0,-1 0 7 0 0,0 0 8 0 0,1-1 0 0 0,-1 1-1 0 0,1-1 1 0 0,0 0-1 0 0,-1 1 1 0 0,1-1 0 0 0,0 1-1 0 0,0 0-7 0 0,6 9-59 0 0,-3-2 67 0 0,2 2 38 0 0,-6-8-77 0 0,1 0-1 0 0,0 0 1 0 0,1 0 0 0 0,-1 0-1 0 0,1 1 32 0 0,-2-3 16 0 0,1 0-1 0 0,0 0 1 0 0,0-1 0 0 0,-1 1-1 0 0,1 0 1 0 0,0 0-1 0 0,0 0 1 0 0,0 0 0 0 0,0-1-1 0 0,0 1 1 0 0,0 0-1 0 0,0-1 1 0 0,0 1 0 0 0,1-1-16 0 0,-2 1-8 0 0,1-1 1 0 0,0 0 0 0 0,-1 1 0 0 0,1-1-1 0 0,-1 0 1 0 0,1 1 0 0 0,-1-1-1 0 0,1 1 1 0 0,-1-1 0 0 0,1 1 0 0 0,-1-1-1 0 0,0 1 1 0 0,1 0 0 0 0,-1-1 0 0 0,0 1-1 0 0,1-1 1 0 0,-1 1 0 0 0,0 0 7 0 0,0-1 25 0 0,1 1 0 0 0,-1 0-1 0 0,0-1 1 0 0,1 1 0 0 0,-1 0 0 0 0,0-1 0 0 0,1 1 0 0 0,-1-1 0 0 0,1 1 0 0 0,-1-1 0 0 0,1 1 0 0 0,-1-1 0 0 0,1 1-1 0 0,-1-1 1 0 0,1 1-25 0 0,0-1-3 0 0,-1 1 0 0 0,1 0-1 0 0,-1 0 1 0 0,0 0-1 0 0,1 0 1 0 0,-1-1-1 0 0,0 1 1 0 0,0 0 0 0 0,0 0-1 0 0,0 0 1 0 0,1 0 3 0 0,-1 4-113 0 0,2-1 99 0 0,0-1 1 0 0,0 0 0 0 0,0 1-1 0 0,0-1 1 0 0,0 0-1 0 0,1 0 1 0 0,0 0 0 0 0,-1-1-1 0 0,2 2 14 0 0,1 0-3 0 0,-4-2 22 0 0,1 0 1 0 0,-1-1-1 0 0,0 1 1 0 0,0 0-1 0 0,0 0 0 0 0,1 1-19 0 0,2 5 181 0 0,-1-6-202 0 0,1 2-206 0 0,4 11 502 0 0,-6-10-461 0 0,-2-5 182 0 0,0 1-1 0 0,0-1 0 0 0,1 0 1 0 0,-1 1-1 0 0,0-1 0 0 0,0 0 0 0 0,0 1 1 0 0,0-1-1 0 0,0 0 0 0 0,1 1 0 0 0,-1-1 1 0 0,0 0-1 0 0,0 0 0 0 0,1 1 1 0 0,-1-1-1 0 0,0 0 0 0 0,0 0 0 0 0,1 1 1 0 0,-1-1-1 0 0,0 0 0 0 0,1 0 1 0 0,-1 0-1 0 0,0 0 0 0 0,1 1 0 0 0,-1-1 1 0 0,1 0 4 0 0,-1 0-1 0 0,1 0 1 0 0,-1 0 0 0 0,1 0-1 0 0,-1 1 1 0 0,1-1 0 0 0,-1 0 0 0 0,0 0-1 0 0,1 1 1 0 0,-1-1 0 0 0,1 0-1 0 0,-1 1 1 0 0,0-1 0 0 0,1 0-1 0 0,-1 1 1 0 0,0-1 0 0 0,1 0 0 0 0,-1 1-1 0 0,0-1 1 0 0,0 1 0 0 0,1-1-1 0 0,-1 1 1 0 0,0-1 0 0 0,0 0-1 0 0,0 1 1 0 0,0-1 0 0 0,0 1 0 0 0,0-1-1 0 0,1 1 1 0 0,2 6-79 0 0,-3-7 86 0 0,1 1 0 0 0,-1-1 1 0 0,0 1-1 0 0,1 0 0 0 0,-1-1 1 0 0,0 1-1 0 0,0 0 1 0 0,1-1-1 0 0,-1 1 0 0 0,0 0 1 0 0,0 0-8 0 0,4 8 93 0 0,-1-3-50 0 0,-3-5-48 0 0,1-1 0 0 0,-1 1 0 0 0,0 0 0 0 0,1-1 0 0 0,-1 1-1 0 0,0-1 1 0 0,1 1 0 0 0,-1-1 0 0 0,1 1 0 0 0,-1-1 0 0 0,1 1-1 0 0,-1-1 1 0 0,1 0 0 0 0,0 1 5 0 0,-1-1 2 0 0,1 1 1 0 0,0 0-1 0 0,-1-1 0 0 0,1 1 1 0 0,0 0-1 0 0,-1-1 0 0 0,1 1 1 0 0,-1 0-1 0 0,1 0 0 0 0,-1 0-2 0 0,1-1-1 0 0,-1 1-1 0 0,0 0 0 0 0,0-1 1 0 0,1 1-1 0 0,-1-1 0 0 0,1 1 1 0 0,-1-1-1 0 0,0 0 1 0 0,1 1-1 0 0,-1-1 0 0 0,1 1 1 0 0,-1-1-1 0 0,1 0 0 0 0,-1 1 1 0 0,1-1-1 0 0,-1 0 1 0 0,1 1-1 0 0,0-1 0 0 0,-1 0 1 0 0,1 0 1 0 0,-1 1 3 0 0,1-1 1 0 0,0 0-1 0 0,-1 1 1 0 0,1-1 0 0 0,-1 1-1 0 0,0-1 1 0 0,1 1-1 0 0,-1-1 1 0 0,1 1-1 0 0,-1 0 1 0 0,0-1-1 0 0,0 1 1 0 0,1-1 0 0 0,-1 1-1 0 0,0 0 1 0 0,0-1-1 0 0,1 1 1 0 0,-1 0-1 0 0,0-1 1 0 0,0 1 0 0 0,0 0-1 0 0,0 0-3 0 0,0 0 6 0 0,0 0 1 0 0,0 0-1 0 0,0 0 0 0 0,1 0 1 0 0,-1 0-1 0 0,0 0 0 0 0,1 0 0 0 0,-1 0 1 0 0,0-1-1 0 0,1 2-6 0 0,2 0-49 0 0,-3-2 40 0 0,1 1-1 0 0,-1-1 1 0 0,0 0-1 0 0,1 1 1 0 0,-1-1-1 0 0,0 0 0 0 0,1 1 1 0 0,-1-1-1 0 0,0 0 1 0 0,0 1-1 0 0,1-1 1 0 0,-1 1-1 0 0,0-1 1 0 0,0 0-1 0 0,0 1 1 0 0,0 0 9 0 0,5 6-205 0 0,-5-6 170 0 0,1 0 0 0 0,0 1-1 0 0,0-1 1 0 0,0 0 0 0 0,-1 0 0 0 0,1 1 0 0 0,-1-1 0 0 0,1 1 0 0 0,-1-1 0 0 0,1 0-1 0 0,-1 1 1 0 0,0-1 0 0 0,0 1 35 0 0,0-1-76 0 0,0 0 1 0 0,1 0-1 0 0,-1-1 0 0 0,0 1 0 0 0,0 0 1 0 0,1 0-1 0 0,-1 0 0 0 0,0 0 0 0 0,1-1 0 0 0,-1 1 1 0 0,1 0-1 0 0,-1 0 0 0 0,1-1 0 0 0,0 1 1 0 0,0 0 75 0 0,4 7-111 0 0,-4-6 106 0 0,0-1 80 0 0,-3-1-125 0 0,1 0 32 0 0,1 0 22 0 0,0 0 1 0 0,0 0 0 0 0,-1 1 0 0 0,1-1 0 0 0,0 0 0 0 0,0 0 0 0 0,-1 0-1 0 0,1 0 1 0 0,0 1 0 0 0,0-1 0 0 0,0 0 0 0 0,-1 0 0 0 0,1 0 0 0 0,0 1-1 0 0,0-1 1 0 0,0 0 0 0 0,0 0 0 0 0,0 1 0 0 0,-1-1 0 0 0,1 0 0 0 0,0 1-5 0 0,-2 2-150 0 0,1-2 153 0 0,0-1 0 0 0,0 1 0 0 0,0 0 0 0 0,0-1 1 0 0,1 1-1 0 0,-1 0 0 0 0,0 0 0 0 0,1-1 0 0 0,-1 1 1 0 0,0 0-1 0 0,1 0 0 0 0,-1 0-3 0 0,-3 5-322 0 0,4-6 294 0 0,0 0 1 0 0,0 0 0 0 0,0-1 0 0 0,0 1 0 0 0,-1 0 0 0 0,1 0-1 0 0,0 0 1 0 0,0 0 0 0 0,0 0 0 0 0,0-1 0 0 0,0 1-1 0 0,0 0 1 0 0,0 0 0 0 0,0 0 0 0 0,0 0 0 0 0,-1 0 0 0 0,1 0-1 0 0,0-1 1 0 0,0 1 0 0 0,0 0 0 0 0,0 0 0 0 0,0 0 0 0 0,0 0-1 0 0,-1 0 1 0 0,1 0 0 0 0,0 0 0 0 0,0 0 0 0 0,0 0 0 0 0,0 0-1 0 0,-1 0 1 0 0,1 0 0 0 0,0 0 0 0 0,0 0 0 0 0,0 0 0 0 0,0 0-1 0 0,-1 0 1 0 0,1 0 0 0 0,0 0 27 0 0,-7-1-189 0 0,6 1 177 0 0,-1 0 0 0 0,1 1 1 0 0,-1-1-1 0 0,1 0 0 0 0,-1 1 1 0 0,1-1-1 0 0,-1 0 0 0 0,1 0 0 0 0,-1 0 1 0 0,1 0-1 0 0,-1-1 0 0 0,0 1 12 0 0,1 0 14 0 0,-1-1-1 0 0,1 1 0 0 0,-1 0 0 0 0,1 0 1 0 0,0 0-1 0 0,-1 0 0 0 0,1 0 1 0 0,-1 1-1 0 0,1-1 0 0 0,-1 0 0 0 0,1 1 1 0 0,0-1-1 0 0,-1 0 0 0 0,0 1-13 0 0,-3 2 65 0 0,0-1 0 0 0,0 1 0 0 0,-1-2 0 0 0,1 1 0 0 0,-1 0-65 0 0,0-1 20 0 0,1 1 0 0 0,-1 0-1 0 0,1 0 1 0 0,0 0 0 0 0,-2 2-20 0 0,-8 5 86 0 0,1 1 0 0 0,0 1 0 0 0,1 0 0 0 0,-6 7-86 0 0,5-7 148 0 0,12-10-131 0 0,0 0 1 0 0,0 1-1 0 0,0-1 1 0 0,0 1-1 0 0,0-1 0 0 0,1 1 1 0 0,-1 0-18 0 0,0 0-1 0 0,0 0 1 0 0,1 0-1 0 0,-1 0 0 0 0,0-1 1 0 0,0 1-1 0 0,-1-1 1 0 0,-6 7 95 0 0,9-9-105 0 0,0 1 0 0 0,-1-1 1 0 0,1 1-1 0 0,0-1 1 0 0,0 1-1 0 0,0-1 1 0 0,0 1-1 0 0,0-1 1 0 0,0 1-1 0 0,-1-1 1 0 0,2 0-1 0 0,-1 1 0 0 0,0-1 10 0 0,3-11-29 0 0,2 0-1 0 0,-1 1 0 0 0,7-11 30 0 0,-2 2-36 0 0,0-1 0 0 0,4-16 36 0 0,-2 5 9 0 0,-5 13 43 0 0,-1 0 0 0 0,-1 0 0 0 0,-1-1-52 0 0,0 4 0 0 0,-3 14 13 0 0,1 0 0 0 0,-1 0-1 0 0,0 0 1 0 0,0 0 0 0 0,0 0-1 0 0,0 0 1 0 0,0 0 0 0 0,-1 0-1 0 0,1 0 1 0 0,0 0 0 0 0,-1 0-1 0 0,0 0 1 0 0,0-2-13 0 0,1 3 13 0 0,-1 0 1 0 0,0 1-1 0 0,1-1 1 0 0,-1 0-1 0 0,0 0 0 0 0,1 0 1 0 0,-1 1-1 0 0,0-1 1 0 0,0 0-1 0 0,0 1 1 0 0,1-1-1 0 0,-1 1 0 0 0,0-1 1 0 0,0 1-1 0 0,0-1 1 0 0,0 1-1 0 0,0 0 0 0 0,0 0 1 0 0,0-1-1 0 0,0 1 1 0 0,0 0-1 0 0,0 0 1 0 0,0 0-1 0 0,-1 0 0 0 0,1 0 1 0 0,0 0-1 0 0,0 0-13 0 0,-13 2 56 0 0,1 0 0 0 0,-1 1 0 0 0,1 1 0 0 0,-1 0-56 0 0,-30 8 74 0 0,24-9-28 0 0,7-1 47 0 0,0 1 0 0 0,0 0 0 0 0,0 0 0 0 0,1 1 0 0 0,-1 1 0 0 0,-5 3-93 0 0,18-8 3 0 0,0 1 0 0 0,-1-1 0 0 0,1 0 0 0 0,0 0 0 0 0,0 0 0 0 0,0 0 0 0 0,0 0 0 0 0,0 0 0 0 0,0 0 0 0 0,0 0 0 0 0,-1 1 0 0 0,1-1 0 0 0,0 0 0 0 0,0 0 0 0 0,0 0 0 0 0,0 0 0 0 0,-1 0 0 0 0,1 0 0 0 0,0 0 0 0 0,0 0 0 0 0,0 0 0 0 0,0 0 0 0 0,0 0 0 0 0,-1 0 0 0 0,1 0 0 0 0,0 0 0 0 0,0 0 0 0 0,0 0 0 0 0,0 0 0 0 0,-1 0 0 0 0,1 0 0 0 0,0 0 0 0 0,0 0 0 0 0,0-1 0 0 0,0 1 0 0 0,0 0 0 0 0,-1 0 0 0 0,1 0 0 0 0,0 0 0 0 0,0 0 0 0 0,0 0 0 0 0,0 0 0 0 0,0 0 0 0 0,0-1 0 0 0,0 1 1 0 0,0 0-1 0 0,-1 0 0 0 0,1 0 0 0 0,0 0 0 0 0,0 0 0 0 0,0-1 0 0 0,0 1 0 0 0,0 0 0 0 0,0 0 0 0 0,0 0 0 0 0,0 0 0 0 0,0-1 0 0 0,0 1 0 0 0,0 0 0 0 0,0 0 0 0 0,0 0 0 0 0,0 0 0 0 0,0 0 0 0 0,0-1-3 0 0,3-14 122 0 0,0 2-120 0 0,-4 9-26 0 0,0 1 1 0 0,0-1-1 0 0,0 1 0 0 0,0-1 0 0 0,-1 1 0 0 0,1 0 0 0 0,-1 0 1 0 0,0 0-1 0 0,-1-2 24 0 0,-5-8 90 0 0,5 7-134 0 0,0 0 0 0 0,-1 1 0 0 0,0 0 0 0 0,-1-1 44 0 0,-8-11 48 0 0,8 11-25 0 0,1 0-1 0 0,-1 0 0 0 0,-2-1-22 0 0,5 5 4 0 0,0 0-1 0 0,0 0 0 0 0,0 0 0 0 0,-1 1 1 0 0,1-1-1 0 0,-1 0 0 0 0,1 1 1 0 0,-1 0-1 0 0,0 0 0 0 0,0 0-3 0 0,-3-1-38 0 0,4 1 49 0 0,-1 0 0 0 0,0 0 1 0 0,1 0-1 0 0,-1 1 0 0 0,1-1 1 0 0,-1 1-1 0 0,0 0 0 0 0,0 0 1 0 0,1 0-1 0 0,-1 0 0 0 0,0 0 1 0 0,0 1-12 0 0,1-1 7 0 0,0 0 1 0 0,0 0-1 0 0,0 1 1 0 0,0-1 0 0 0,0 0-1 0 0,0-1 1 0 0,0 1 0 0 0,0 0-1 0 0,0-1 1 0 0,0 1 0 0 0,0-1-1 0 0,0 1-7 0 0,2-1-4 0 0,-1 1 0 0 0,0 0 1 0 0,1-1-1 0 0,-1 1 0 0 0,1 0 0 0 0,-1-1 0 0 0,1 1 0 0 0,-1-1 0 0 0,1 1 0 0 0,-1-1 0 0 0,1 1 1 0 0,-1-1-1 0 0,1 1 0 0 0,0-1 0 0 0,-1 1 0 0 0,1-1 0 0 0,0 1 0 0 0,-1-1 0 0 0,1 0 1 0 0,0 1-1 0 0,0-1 0 0 0,0 0 0 0 0,-1 1 0 0 0,1-1 0 0 0,0 0 0 0 0,0 1 0 0 0,0-1 0 0 0,0 0 1 0 0,0 1-1 0 0,0-1 0 0 0,1 0 0 0 0,-1 1 0 0 0,0-1 0 0 0,0 0 0 0 0,0 1 0 0 0,1-1 1 0 0,-1 0 3 0 0,0 1 5 0 0,0-1 0 0 0,1 0 0 0 0,-1 1 0 0 0,0-1 0 0 0,1 0 1 0 0,-1 1-1 0 0,0-1 0 0 0,1 0 0 0 0,-1 1 0 0 0,1-1 1 0 0,-1 1-1 0 0,1-1 0 0 0,0 1 0 0 0,-1-1 0 0 0,1 1 0 0 0,-1-1 1 0 0,1 1-1 0 0,0-1 0 0 0,-1 1 0 0 0,1 0 0 0 0,0-1-5 0 0,2 1 36 0 0,-1-1 0 0 0,0 1 0 0 0,1 0 0 0 0,-1 0 0 0 0,0 0 0 0 0,2 0-36 0 0,-3 0 64 0 0,5-1 100 0 0,6 2-179 0 0,-8-1 6 0 0,0 1-1 0 0,0-1 1 0 0,0 0-1 0 0,3-1 10 0 0,5 1-30 0 0,-2-1 145 0 0,-10 1-120 0 0,0 0 0 0 0,1 0 0 0 0,-1-1 0 0 0,0 1 1 0 0,0 0-1 0 0,0 0 0 0 0,0 0 0 0 0,0 0 0 0 0,0 0 0 0 0,1 0 0 0 0,-1 0 0 0 0,0 0 0 0 0,0-1 1 0 0,0 1-1 0 0,0 0 0 0 0,0 0 0 0 0,0 0 0 0 0,0 0 0 0 0,0 0 0 0 0,0 0 0 0 0,0-1 0 0 0,0 1 1 0 0,0 0-1 0 0,0 0 0 0 0,0 0 0 0 0,0 0 0 0 0,0-1 0 0 0,0 1 0 0 0,0 0 0 0 0,0 0 0 0 0,0 0 1 0 0,0 0-1 0 0,0 0 0 0 0,0-1 0 0 0,0 1 0 0 0,0 0 0 0 0,0 0 0 0 0,0 0 0 0 0,0 0 0 0 0,0 0 1 0 0,0 0-1 0 0,0-1 0 0 0,0 1 0 0 0,-1 0 5 0 0,0-3-4 0 0,1 3 7 0 0,0-1 0 0 0,0 1 1 0 0,-1 0-1 0 0,1-1 1 0 0,0 1-1 0 0,0 0 1 0 0,-1-1-1 0 0,1 1 0 0 0,0 0 1 0 0,0-1-1 0 0,-1 1 1 0 0,1 0-1 0 0,0 0 1 0 0,-1-1-1 0 0,1 1 0 0 0,0 0 1 0 0,-1 0-1 0 0,1 0-3 0 0,-8-6-166 0 0,0-1-1 0 0,-4-3 167 0 0,7 5 25 0 0,1 0 0 0 0,-2 1 0 0 0,1 0 0 0 0,0 0 0 0 0,-1 1 0 0 0,0-1 0 0 0,-3 0-25 0 0,9 4 15 0 0,-1-1 1 0 0,0 1 0 0 0,0 0 0 0 0,0 0-1 0 0,0 0 1 0 0,0 0 0 0 0,0 0-1 0 0,0 0 1 0 0,0 0 0 0 0,0 0 0 0 0,0 0-1 0 0,0 0 1 0 0,0 0 0 0 0,0 1 0 0 0,0-1-1 0 0,0 0 1 0 0,1 1 0 0 0,-1-1 0 0 0,0 0-1 0 0,0 1 1 0 0,0-1 0 0 0,0 1 0 0 0,1 0-1 0 0,-1-1 1 0 0,0 1 0 0 0,1 0-1 0 0,-1-1 1 0 0,0 1 0 0 0,1 0 0 0 0,-1 0-16 0 0,1-1-4 0 0,0 0 1 0 0,0 0 0 0 0,0 0 0 0 0,0 0-1 0 0,0 0 1 0 0,0 0 0 0 0,0 1 0 0 0,0-1-1 0 0,0 0 1 0 0,0 0 0 0 0,0 0 0 0 0,0 0-1 0 0,0 0 1 0 0,0 0 0 0 0,0 1 0 0 0,0-1-1 0 0,0 0 1 0 0,0 0 0 0 0,0 0-1 0 0,0 0 1 0 0,0 0 0 0 0,0 0 0 0 0,0 0-1 0 0,0 1 1 0 0,0-1 0 0 0,0 0 0 0 0,0 0-1 0 0,0 0 1 0 0,0 0 0 0 0,0 0 0 0 0,1 0-1 0 0,-1 0 1 0 0,0 0 0 0 0,0 0 0 0 0,0 0-1 0 0,0 1 1 0 0,0-1 0 0 0,0 0 0 0 0,0 0-1 0 0,0 0 1 0 0,0 0 0 0 0,1 0-1 0 0,-1 0 1 0 0,0 0 0 0 0,0 0 0 0 0,0 0-1 0 0,0 0 1 0 0,0 0 0 0 0,0 0 3 0 0,9 0 57 0 0,-5 1 38 0 0,-1 0-96 0 0,0 1 0 0 0,-1-1 0 0 0,0 1 1 0 0,1-1-1 0 0,-1 1 0 0 0,0 0 0 0 0,0 0 1 0 0,0 1-1 0 0,1 0 1 0 0,1 2-40 0 0,-1-1 40 0 0,-1-1 1 0 0,1 1-1 0 0,0-1 0 0 0,0 0 0 0 0,4 2 0 0 0,-7-4-10 0 0,1 0 0 0 0,0-1 0 0 0,0 1 0 0 0,0-1 0 0 0,0 1 0 0 0,-1-1 0 0 0,1 0 0 0 0,0 1 0 0 0,0-1 0 0 0,0 0-1 0 0,0 0 1 0 0,0 1 0 0 0,0-1 0 0 0,0 0 0 0 0,0 0 0 0 0,0 0 0 0 0,0 0 0 0 0,0-1 0 0 0,0 1 0 0 0,0 0 0 0 0,0 0 0 0 0,0 0 0 0 0,0-1 0 0 0,0 1 0 0 0,0 0-1 0 0,-1-1 1 0 0,1 1 0 0 0,0-1 0 0 0,0 0 10 0 0,13-8-92 0 0,18-12-130 0 0,-22 14 225 0 0,-9 6 2 0 0,1 0 0 0 0,-1-1 0 0 0,1 1 1 0 0,-1 0-1 0 0,1 0 0 0 0,0 0-5 0 0,-1 0 263 0 0,-2 6-339 0 0,1-4 49 0 0,1-1 0 0 0,-1 0 0 0 0,1 0 0 0 0,0 0 0 0 0,-1 0 1 0 0,1 0-1 0 0,-1-1 0 0 0,1 1 0 0 0,-1 0 0 0 0,1 0 0 0 0,-1 0 0 0 0,1 0 0 0 0,-1-1 0 0 0,1 1 27 0 0,5-1-58 0 0,-6 1 75 0 0,1 0 0 0 0,-1 0 0 0 0,1 0-1 0 0,-1 0 1 0 0,1 0 0 0 0,-1 0 0 0 0,1 1 0 0 0,-1-1 0 0 0,1 0-1 0 0,-1 0 1 0 0,1 1 0 0 0,-1-1 0 0 0,0 0 0 0 0,1 0-1 0 0,-1 1 1 0 0,0-1 0 0 0,1 0 0 0 0,-1 1 0 0 0,0-1 0 0 0,1 1-1 0 0,-1-1 1 0 0,0 1-17 0 0,1 1 34 0 0,0 0 0 0 0,0 0-1 0 0,0 0 1 0 0,0 0 0 0 0,-1 0-1 0 0,1 1-33 0 0,0 4-24 0 0,0 0-1 0 0,0-1 1 0 0,-1 6 24 0 0,0 0-65 0 0,0-4-57 0 0,0 1-1 0 0,1 5 123 0 0,-1-11-25 0 0,1-1 0 0 0,-1 1-1 0 0,1-1 1 0 0,0 1 0 0 0,0-1-1 0 0,0 1 1 0 0,0-1 0 0 0,0 0-1 0 0,0 1 1 0 0,2 0 25 0 0,-3-2-15 0 0,1-1 0 0 0,-1 1 0 0 0,0-1 0 0 0,1 0 0 0 0,-1 1 0 0 0,1-1 0 0 0,-1 0 0 0 0,0 0 0 0 0,1 1 0 0 0,-1-1 0 0 0,1 0 0 0 0,-1 0 0 0 0,1 0 0 0 0,-1 0 0 0 0,1 1 0 0 0,-1-1 0 0 0,1 0 0 0 0,-1 0 0 0 0,1 0 0 0 0,-1 0 0 0 0,1 0 0 0 0,-1 0 0 0 0,1 0 0 0 0,-1-1 0 0 0,1 1 0 0 0,-1 0 0 0 0,1 0 0 0 0,-1 0 0 0 0,1 0 0 0 0,-1-1 0 0 0,1 1 0 0 0,-1 0 0 0 0,1 0 0 0 0,-1-1 0 0 0,0 1 0 0 0,1 0 0 0 0,-1-1 0 0 0,1 1 15 0 0,2-3-155 0 0,0 0 1 0 0,0 0 0 0 0,0 0 0 0 0,1-1 154 0 0,-1 1-37 0 0,2-4 31 0 0,0 0-1 0 0,0 0 1 0 0,0-1 0 0 0,-1 1-1 0 0,0-1 1 0 0,-1 0 0 0 0,1 0-1 0 0,-1-3 7 0 0,-3 11 11 0 0,1-1-1 0 0,-1 1 0 0 0,0 0 1 0 0,0-1-1 0 0,0 1 1 0 0,0 0-1 0 0,0-1 0 0 0,0 1 1 0 0,0 0-1 0 0,0-1 1 0 0,0 1-1 0 0,0 0 0 0 0,0-1 1 0 0,0 1-1 0 0,0 0 1 0 0,0-1-1 0 0,0 1 1 0 0,0 0-1 0 0,0-1 0 0 0,0 1 1 0 0,0 0-1 0 0,0-1 1 0 0,-1 1-1 0 0,1 0 0 0 0,0-1-10 0 0,0 1 20 0 0,-1 0 0 0 0,1 0-1 0 0,0 0 1 0 0,-1 0-1 0 0,1 0 1 0 0,0 0-1 0 0,-1 0 1 0 0,1 0 0 0 0,0 0-1 0 0,-1 0 1 0 0,1 0-1 0 0,0 0 1 0 0,-1 0 0 0 0,1 0-1 0 0,0 0 1 0 0,-1 0-1 0 0,1 1 1 0 0,0-1 0 0 0,0 0-1 0 0,-1 0-19 0 0,-1 2 76 0 0,-1-1 0 0 0,1 1 0 0 0,-1 0-1 0 0,1 0 1 0 0,-1 1-76 0 0,-9 9 206 0 0,1 2-1 0 0,1-1 1 0 0,0 1 0 0 0,-7 14-206 0 0,12-19 30 0 0,1 1 1 0 0,0-1 0 0 0,0 1-1 0 0,1 0 1 0 0,1-1 0 0 0,-1 1 0 0 0,1 1-1 0 0,0 8-30 0 0,2-18-8 0 0,0 0-1 0 0,0 0 1 0 0,0 0-1 0 0,0 0 0 0 0,0 0 1 0 0,0 0-1 0 0,0 1 1 0 0,0-1-1 0 0,0 0 0 0 0,1 0 1 0 0,-1 0-1 0 0,0 0 1 0 0,1 0-1 0 0,-1 0 0 0 0,1 0 1 0 0,-1 0-1 0 0,1 0 1 0 0,0 0-1 0 0,-1 0 0 0 0,1 0 1 0 0,0 0-1 0 0,0-1 1 0 0,0 1-1 0 0,-1 0 0 0 0,1 0 1 0 0,0-1-1 0 0,0 1 1 0 0,0-1-1 0 0,0 1 0 0 0,0-1 1 0 0,0 1-1 0 0,0-1 1 0 0,0 0-1 0 0,1 1 0 0 0,-1-1 1 0 0,0 0-1 0 0,0 0 1 0 0,0 0 8 0 0,0 1-5 0 0,0-1 0 0 0,0-1 1 0 0,0 1-1 0 0,0 0 0 0 0,0 0 1 0 0,0 0-1 0 0,0 0 0 0 0,1-1 1 0 0,-1 1-1 0 0,0 0 0 0 0,0-1 1 0 0,-1 1-1 0 0,1-1 0 0 0,1 0 5 0 0,12-10-122 0 0,-12 10 90 0 0,1-2-30 0 0,1 0 0 0 0,-1-1 1 0 0,-1 1-1 0 0,1 0 0 0 0,0-2 62 0 0,3-4-81 0 0,1 0-89 0 0,-1-1 0 0 0,-1 0-1 0 0,0 0 1 0 0,4-10 170 0 0,-3 6-86 0 0,6-17 145 0 0,7-12 114 0 0,-34 63 634 0 0,6-10-647 0 0,-1 3-93 0 0,1 0 0 0 0,0 1 0 0 0,1 0 0 0 0,0 0 0 0 0,0 4-67 0 0,-5 14 27 0 0,1 1 1 0 0,-7 33-28 0 0,16-57-30 0 0,2-4 31 0 0,0 1 0 0 0,-1-1 1 0 0,1 3-2 0 0,1-7-35 0 0,0 0 0 0 0,0 0 0 0 0,0 0 0 0 0,0 0 0 0 0,0 0 1 0 0,0 0-1 0 0,0 0 0 0 0,0 0 0 0 0,1 0 0 0 0,-1 0 0 0 0,0 0 1 0 0,1 0-1 0 0,-1 0 0 0 0,0 0 0 0 0,1 0 0 0 0,-1 0 0 0 0,1 0 1 0 0,0 0-1 0 0,-1-1 0 0 0,1 1 0 0 0,0 0 35 0 0,-1-1-61 0 0,1 1-1 0 0,0-1 1 0 0,-1 0-1 0 0,1 0 1 0 0,0 0-1 0 0,-1 1 1 0 0,1-1-1 0 0,0 0 1 0 0,0 0-1 0 0,-1 0 1 0 0,1 0 0 0 0,0 0-1 0 0,0 0 1 0 0,-1 0-1 0 0,1 0 1 0 0,0 0-1 0 0,0-1 62 0 0,12-3-566 0 0,-8 0 461 0 0,0 1 0 0 0,0-1 0 0 0,-1 0 1 0 0,0 0-1 0 0,0-1 0 0 0,3-3 105 0 0,-1 2-36 0 0,1-3 12 0 0,0 0 0 0 0,-1 0 0 0 0,0-1 0 0 0,-1 0 24 0 0,21-41 127 0 0,-17 32 40 0 0,15-38 289 0 0,-27 59 239 0 0,-3 5-439 0 0,-9 14 172 0 0,2 0 0 0 0,0 2 1 0 0,1 0-429 0 0,4-7 136 0 0,6-12-124 0 0,-1 1 1 0 0,1-1-1 0 0,0 1 0 0 0,0 0 0 0 0,1-1 1 0 0,-1 1-1 0 0,1 0 0 0 0,0 0 0 0 0,0 5-12 0 0,1-5-28 0 0,1 10 64 0 0,-1-15-60 0 0,0 1-1 0 0,0 0 1 0 0,0-1 0 0 0,0 1-1 0 0,0-1 1 0 0,1 1 0 0 0,-1-1-1 0 0,0 1 1 0 0,1-1 0 0 0,-1 1-1 0 0,0-1 1 0 0,1 0 0 0 0,-1 1-1 0 0,0-1 1 0 0,1 1 0 0 0,-1-1-1 0 0,1 0 1 0 0,-1 1 0 0 0,1-1-1 0 0,-1 0 1 0 0,1 0 0 0 0,-1 1-1 0 0,1-1 25 0 0,0 0-30 0 0,0 0 0 0 0,0 0 1 0 0,0-1-1 0 0,0 1 0 0 0,0 0 0 0 0,0-1 0 0 0,0 1 0 0 0,0-1 0 0 0,-1 1 1 0 0,1-1-1 0 0,0 1 0 0 0,0-1 0 0 0,0 0 0 0 0,-1 1 0 0 0,1-1 0 0 0,0 0 1 0 0,0 0 29 0 0,1-1-89 0 0,1-1-16 0 0,1 0 1 0 0,-1-1-1 0 0,1 0 1 0 0,-1 1-1 0 0,0-1 1 0 0,-1 0-1 0 0,1-1 105 0 0,7-12-320 0 0,-4 8 251 0 0,0-1 0 0 0,-1-1 0 0 0,-1 1 0 0 0,2-6 69 0 0,-6 16 1 0 0,7-21 312 0 0,1-14-313 0 0,-7 30 126 0 0,0-1 0 0 0,0 0 0 0 0,-1 1 0 0 0,1-1 0 0 0,-2 0 1 0 0,1 1-1 0 0,0-1 0 0 0,-2-5-126 0 0,2 10 25 0 0,-1 1 0 0 0,1-1 1 0 0,0 0-1 0 0,-1 0 0 0 0,1 0 1 0 0,0 1-1 0 0,-1-1 1 0 0,1 0-1 0 0,-1 0 0 0 0,1 1 1 0 0,-1-1-1 0 0,1 0 0 0 0,-1 1 1 0 0,0-1-1 0 0,1 1 0 0 0,-1-1 1 0 0,0 1-1 0 0,1-1 0 0 0,-1 1 1 0 0,0-1-1 0 0,0 1 0 0 0,1-1 1 0 0,-1 1-1 0 0,0 0 1 0 0,0 0-1 0 0,0-1 0 0 0,0 1 1 0 0,0 0-1 0 0,1 0 0 0 0,-1 0 1 0 0,0 0-1 0 0,0 0 0 0 0,0 0 1 0 0,0 0-1 0 0,0 0 0 0 0,1 1 1 0 0,-1-1-1 0 0,0 0-25 0 0,-4 1 96 0 0,0 1 0 0 0,1 0 1 0 0,-1 0-1 0 0,1 0 0 0 0,-5 2-96 0 0,-5 4 322 0 0,0 1 1 0 0,-12 10-323 0 0,21-15-5 0 0,1 0 0 0 0,-1 0 0 0 0,1 1 0 0 0,0 0 1 0 0,0 0-1 0 0,0 0 0 0 0,1 0 0 0 0,-1 1 1 0 0,1 0 3 0 0,1-2 9 0 0,-10 22-3 0 0,-3 10-5 0 0,12-27 27 0 0,0 0-1 0 0,0 0 1 0 0,2 0-1 0 0,-1 0 1 0 0,1 1 0 0 0,0 0-27 0 0,1-9 3 0 0,0 11-79 0 0,0 13 76 0 0,1-22-71 0 0,-1 1 0 0 0,1-1 0 0 0,-1 1 0 0 0,1-1 0 0 0,0 0 0 0 0,0 1 1 0 0,1-1-1 0 0,-1 0 0 0 0,1 1 71 0 0,-1-3-38 0 0,-1 0-1 0 0,1-1 1 0 0,0 1 0 0 0,-1 0 0 0 0,1-1 0 0 0,0 1-1 0 0,0 0 1 0 0,-1-1 0 0 0,1 1 0 0 0,0-1 0 0 0,0 1 0 0 0,0-1-1 0 0,0 0 1 0 0,0 1 0 0 0,-1-1 0 0 0,1 0 0 0 0,0 1 0 0 0,0-1-1 0 0,0 0 1 0 0,0 0 0 0 0,0 0 0 0 0,0 0 0 0 0,0 0 0 0 0,0 0-1 0 0,0 0 1 0 0,0 0 0 0 0,0-1 0 0 0,0 1 0 0 0,0 0-1 0 0,0 0 1 0 0,0-1 0 0 0,0 1 38 0 0,5-3-152 0 0,-1 1 0 0 0,0-1 0 0 0,1 0-1 0 0,3-3 153 0 0,-7 4-23 0 0,4-2-60 0 0,0 0 0 0 0,-1-1 1 0 0,0 0-1 0 0,0 0 0 0 0,0 0 0 0 0,3-5 83 0 0,4-7-90 0 0,6-12 90 0 0,-8 12 54 0 0,-2 0 0 0 0,-1-1 0 0 0,3-7-54 0 0,-6 10 158 0 0,-4 14-145 0 0,0 0 1 0 0,0 0-1 0 0,0 0 1 0 0,0 1-1 0 0,0-1 1 0 0,0 0-1 0 0,-1 0 1 0 0,1 0-1 0 0,0 1 0 0 0,0-1 1 0 0,0 0-1 0 0,-1 0 1 0 0,1 0-1 0 0,0 1 1 0 0,-1-1-1 0 0,0 0-13 0 0,1 1 13 0 0,0 0 1 0 0,0-1-1 0 0,0 1 1 0 0,0 0-1 0 0,0 0 1 0 0,-1 0-1 0 0,1 0 1 0 0,0 0-1 0 0,0 0 1 0 0,0 0-1 0 0,-1 0 0 0 0,1 0 1 0 0,0-1-1 0 0,0 1 1 0 0,0 0-1 0 0,-1 0 1 0 0,1 0-1 0 0,0 0 1 0 0,0 0-1 0 0,0 0 0 0 0,-1 0 1 0 0,1 0-1 0 0,0 0 1 0 0,0 0-1 0 0,0 1 1 0 0,-1-1-1 0 0,1 0 1 0 0,0 0-1 0 0,0 0 1 0 0,0 0-14 0 0,-8 5 259 0 0,-4 8 53 0 0,-8 13 510 0 0,-2 7-822 0 0,16-23 54 0 0,0 1-1 0 0,0 0 1 0 0,1 0-1 0 0,-2 10-53 0 0,5-16-13 0 0,-1 4 37 0 0,0 0 0 0 0,1 0 1 0 0,0 3-25 0 0,2-9-19 0 0,-1-1 1 0 0,1 1-1 0 0,0 0 1 0 0,0-1-1 0 0,0 1 1 0 0,1 0 0 0 0,-1-1-1 0 0,1 1 1 0 0,-1-1-1 0 0,1 1 1 0 0,0-1-1 0 0,0 1 1 0 0,1 1 18 0 0,-2-3-18 0 0,0-1 0 0 0,1 1 0 0 0,-1-1 0 0 0,0 0 0 0 0,0 1 0 0 0,1-1 0 0 0,-1 0 0 0 0,0 1-1 0 0,1-1 1 0 0,-1 0 0 0 0,1 1 0 0 0,-1-1 0 0 0,0 0 0 0 0,1 0 0 0 0,-1 1 0 0 0,1-1 0 0 0,-1 0 0 0 0,0 0 0 0 0,1 0 0 0 0,-1 0 0 0 0,1 0 0 0 0,-1 0 0 0 0,1 1-1 0 0,0-1 19 0 0,0-1-48 0 0,0 1 0 0 0,0 0 0 0 0,0 0 0 0 0,0 0 0 0 0,0-1 0 0 0,0 1 0 0 0,1-1 0 0 0,-1 1 0 0 0,0-1 0 0 0,0 0 48 0 0,3-1-138 0 0,0-1 0 0 0,-1 0-1 0 0,1 0 1 0 0,-1 0-1 0 0,1-1 139 0 0,-1 0-120 0 0,0 1 0 0 0,0-1 1 0 0,0 0-1 0 0,0 0 0 0 0,-1 0 0 0 0,0 0 0 0 0,0 0 0 0 0,0 0 0 0 0,0-1 0 0 0,-1 1 0 0 0,0-1 0 0 0,0 1 0 0 0,0-1 0 0 0,0-4 120 0 0,0 1 28 0 0,0 2 14 0 0,0 0-1 0 0,-1 0 0 0 0,0 0 1 0 0,0 0-1 0 0,0 0 0 0 0,-1 0 1 0 0,0-4-42 0 0,1 10 19 0 0,-1 0 0 0 0,1-1 0 0 0,0 1 0 0 0,0 0 0 0 0,0 0-1 0 0,0-1 1 0 0,0 1 0 0 0,-1 0 0 0 0,1-1 0 0 0,0 1 0 0 0,0 0 0 0 0,0 0 0 0 0,-1-1 0 0 0,1 1 0 0 0,0 0 0 0 0,0 0 0 0 0,-1 0 0 0 0,1-1 0 0 0,0 1 0 0 0,-1 0 0 0 0,1 0 0 0 0,0 0 0 0 0,-1 0 0 0 0,1 0 0 0 0,0 0 0 0 0,-1 0 0 0 0,1-1 0 0 0,0 1-1 0 0,-1 0 1 0 0,1 0 0 0 0,0 0 0 0 0,-1 0 0 0 0,1 0 0 0 0,0 1 0 0 0,-1-1 0 0 0,1 0 0 0 0,0 0 0 0 0,0 0 0 0 0,-1 0 0 0 0,1 0 0 0 0,0 0 0 0 0,-1 0 0 0 0,1 1 0 0 0,0-1-19 0 0,-16 10 557 0 0,14-9-456 0 0,-18 15 312 0 0,10-7-352 0 0,0-2 0 0 0,0 1 0 0 0,-1-2 1 0 0,-1 1-62 0 0,6-4-14 0 0,1 0 0 0 0,-1-1 0 0 0,0 1 0 0 0,0-1 0 0 0,-3 0 14 0 0,8-2-10 0 0,-1 0 0 0 0,0 1 1 0 0,0-1-1 0 0,0 0 0 0 0,1 0 1 0 0,-1 0-1 0 0,0-1 0 0 0,0 1 1 0 0,1 0-1 0 0,-1-1 0 0 0,0 1 0 0 0,0-1 1 0 0,1 1-1 0 0,-1-1 0 0 0,0 0 1 0 0,1 0-1 0 0,-1 0 0 0 0,1 0 1 0 0,-1 0-1 0 0,1 0 0 0 0,0 0 10 0 0,-4-4-30 0 0,1 0 0 0 0,0 0 1 0 0,0 0-1 0 0,0-1 0 0 0,1 1 0 0 0,0-1 0 0 0,-3-5 30 0 0,3 4 13 0 0,0 1 0 0 0,0 0 0 0 0,-1 0 0 0 0,0 0 0 0 0,0 1 0 0 0,-3-3-13 0 0,7 7 18 0 0,0 1 0 0 0,0 0 0 0 0,0 0 0 0 0,-1-1-1 0 0,1 1 1 0 0,0 0 0 0 0,0 0 0 0 0,-1 0 0 0 0,1-1 0 0 0,0 1-1 0 0,0 0 1 0 0,-1 0 0 0 0,1 0 0 0 0,0 0 0 0 0,-1 0-1 0 0,1-1 1 0 0,0 1 0 0 0,-1 0 0 0 0,1 0 0 0 0,0 0-1 0 0,-1 0 1 0 0,1 0 0 0 0,0 0 0 0 0,-1 0 0 0 0,1 0-1 0 0,0 0 1 0 0,0 0 0 0 0,-1 0 0 0 0,1 0 0 0 0,0 1-1 0 0,-1-1 1 0 0,1 0 0 0 0,0 0-18 0 0,-1 0 22 0 0,0 1 1 0 0,1 0-1 0 0,-1-1 1 0 0,1 1-1 0 0,-1 0 0 0 0,1-1 1 0 0,0 1-1 0 0,-1 0 0 0 0,1 0 1 0 0,0-1-1 0 0,-1 1 0 0 0,1 0 1 0 0,0 0-23 0 0,-2 5 57 0 0,1 0 1 0 0,0 1-1 0 0,1 2-57 0 0,-1 3 45 0 0,0 0-1 0 0,1 0 1 0 0,0 0-1 0 0,1 0 1 0 0,1 0-1 0 0,0 2-44 0 0,-2-14-16 0 0,0 0-1 0 0,0 0 1 0 0,0 1-1 0 0,0-1 1 0 0,0 0-1 0 0,0 1 1 0 0,0-1 0 0 0,1 0-1 0 0,-1 0 1 0 0,0 1-1 0 0,0-1 1 0 0,0 0 0 0 0,0 0-1 0 0,1 1 1 0 0,-1-1-1 0 0,0 0 1 0 0,0 0-1 0 0,0 0 1 0 0,1 1 0 0 0,-1-1-1 0 0,0 0 1 0 0,0 0-1 0 0,1 0 1 0 0,-1 0-1 0 0,0 1 1 0 0,0-1 0 0 0,1 0-1 0 0,-1 0 1 0 0,0 0-1 0 0,1 0 1 0 0,-1 0-1 0 0,0 0 17 0 0,1 0-21 0 0,-1 0-1 0 0,0 0 0 0 0,1 0 0 0 0,-1-1 1 0 0,0 1-1 0 0,0 0 0 0 0,1 0 0 0 0,-1 0 1 0 0,0-1-1 0 0,0 1 0 0 0,1 0 0 0 0,-1 0 1 0 0,0-1-1 0 0,0 1 0 0 0,0 0 0 0 0,1 0 1 0 0,-1-1-1 0 0,0 1 0 0 0,0 0 1 0 0,0-1-1 0 0,0 1 0 0 0,0 0 0 0 0,1-1 1 0 0,-1 1-1 0 0,0 0 0 0 0,0-1 0 0 0,0 1 1 0 0,0 0-1 0 0,0-1 22 0 0,0-7-89 0 0,0 0 0 0 0,0 0 0 0 0,-1 0 0 0 0,1 0 0 0 0,-2 0 0 0 0,1 1 0 0 0,-3-7 89 0 0,0 1-23 0 0,-1 1 1 0 0,0-1-1 0 0,0 1 0 0 0,-3-3 23 0 0,5 10 74 0 0,-1-1 0 0 0,1 1 0 0 0,-1 0 0 0 0,-2-1-74 0 0,5 4 11 0 0,0 1 1 0 0,0 0 0 0 0,0 0 0 0 0,0 0 0 0 0,0 0 0 0 0,-1 0 0 0 0,1 0-1 0 0,0 0 1 0 0,-1 1 0 0 0,1-1 0 0 0,0 0 0 0 0,-1 1 0 0 0,1-1-1 0 0,-1 1 1 0 0,1 0 0 0 0,-1-1 0 0 0,1 1 0 0 0,-1 0 0 0 0,1 0-1 0 0,-1 0-11 0 0,1 0 18 0 0,0 0 0 0 0,0 1 0 0 0,0-1-1 0 0,1 0 1 0 0,-1 1 0 0 0,0-1 0 0 0,0 1-1 0 0,1-1 1 0 0,-1 1 0 0 0,0 0-1 0 0,1-1 1 0 0,-1 1 0 0 0,1 0 0 0 0,-1-1-1 0 0,1 1 1 0 0,-1 0 0 0 0,1 0 0 0 0,-1-1-1 0 0,1 1-17 0 0,-1 1 95 0 0,0 1-1 0 0,0-1 1 0 0,0 0 0 0 0,0 0-1 0 0,1 1 1 0 0,-1 0-95 0 0,0 4 85 0 0,0 1 0 0 0,1-1 0 0 0,0 1 0 0 0,0-1 0 0 0,0 1 1 0 0,2 2-86 0 0,-2-8 4 0 0,0 1 1 0 0,1-1 0 0 0,0 1 0 0 0,0-1 0 0 0,0 1 0 0 0,0-1-1 0 0,0 0 1 0 0,0 1 0 0 0,0-1 0 0 0,1 0 0 0 0,0 0 0 0 0,-1 0-1 0 0,1 0 1 0 0,0 0 0 0 0,0 0 0 0 0,0 0 0 0 0,0-1 0 0 0,0 1-1 0 0,2 0-4 0 0,-3-1-15 0 0,0 0-1 0 0,0-1 0 0 0,0 1 1 0 0,1-1-1 0 0,-1 1 0 0 0,0-1 1 0 0,1 0-1 0 0,-1 0 0 0 0,0 1 1 0 0,0-1-1 0 0,1 0 0 0 0,-1 0 1 0 0,0 0-1 0 0,1-1 0 0 0,-1 1 1 0 0,0 0-1 0 0,1 0 0 0 0,0-1 16 0 0,0 0-46 0 0,0 0 0 0 0,0 0-1 0 0,0 0 1 0 0,0 0 0 0 0,0 0-1 0 0,-1-1 1 0 0,1 1 0 0 0,0-1 0 0 0,-1 1-1 0 0,2-2 47 0 0,0-1-14 0 0,0 1 0 0 0,-1-1 0 0 0,1 0 0 0 0,-1 0 0 0 0,0 0 0 0 0,0 0 0 0 0,-1 0 0 0 0,1 0 0 0 0,-1 0 1 0 0,0 0-1 0 0,0-1 14 0 0,0-2 147 0 0,-3 13-40 0 0,-2 11 47 0 0,4-12-98 0 0,0 0 1 0 0,0-1-1 0 0,1 1 1 0 0,0 0-1 0 0,0-1 1 0 0,1 4-57 0 0,2 13 183 0 0,-2-13-131 0 0,0 1 0 0 0,0-1-1 0 0,1 0 1 0 0,0 0 0 0 0,1 0-1 0 0,1 2-51 0 0,4 11-18 0 0,-7-16 24 0 0,2 2-15 0 0,-1 0 0 0 0,-1 0 0 0 0,1 0-1 0 0,-1 1 1 0 0,-1-1 0 0 0,1 1 0 0 0,-1-1-1 0 0,0 2 10 0 0,-2 0 30 0 0,1 0-1 0 0,1 0 0 0 0,0 0 0 0 0,0 0 0 0 0,1-1 0 0 0,0 1 1 0 0,1 2-30 0 0,11 31 1 0 0,-11-33-9 0 0,-1 1 0 0 0,1 3 8 0 0,-2-7 1 0 0,0-1 0 0 0,0 0 0 0 0,0 0 0 0 0,1 0 0 0 0,0 0 0 0 0,0-1 0 0 0,0 1 0 0 0,1 0 0 0 0,-1-1 1 0 0,3 4-2 0 0,-2-5-7 0 0,-1 1 1 0 0,0-1 0 0 0,0 1-1 0 0,-1 0 1 0 0,1-1 0 0 0,-1 1-1 0 0,1 0 1 0 0,-1 0 0 0 0,0 1 6 0 0,4 12 70 0 0,0 2-111 0 0,-5-16 47 0 0,1 0 0 0 0,0 0 1 0 0,0 0-1 0 0,0 0 0 0 0,0 0 0 0 0,0 0 0 0 0,1 0 0 0 0,-1 0 0 0 0,1-1 0 0 0,0 1 1 0 0,0 0-7 0 0,30 31-203 0 0,-28-30 207 0 0,0 1 0 0 0,0 1 0 0 0,0-1 0 0 0,0 2-4 0 0,5 7 38 0 0,-7-11-36 0 0,-1 0-1 0 0,1 0 1 0 0,-1 0-1 0 0,0 0 0 0 0,0 0 1 0 0,0 0-1 0 0,0 0 0 0 0,0 2-1 0 0,3 28-83 0 0,-4-25 129 0 0,2 6-52 0 0,1 0 1 0 0,3 12 5 0 0,-2-12 52 0 0,3 11-120 0 0,-3-9-177 0 0,0-1-1 0 0,2 16 246 0 0,-6-28 0 0 0,1 0 1 0 0,0 0-1 0 0,0 0 0 0 0,0 0 0 0 0,0 0 0 0 0,0 1 0 0 0,1-1-29 0 0,-1 0 1 0 0,0 0-1 0 0,0 0 1 0 0,0 0-1 0 0,0 0 1 0 0,-1 1 28 0 0,8 65-315 0 0,-5-58 262 0 0,-2-11 39 0 0,-1 1 0 0 0,0-1 0 0 0,0 0 0 0 0,0 1 0 0 0,1-1 0 0 0,-1 0 0 0 0,0 1 0 0 0,0-1 0 0 0,1 0 0 0 0,-1 1 0 0 0,0-1 0 0 0,1 0 0 0 0,-1 1 0 0 0,0-1 0 0 0,1 0 0 0 0,-1 0 0 0 0,0 0 0 0 0,1 1 0 0 0,-1-1 0 0 0,1 0 0 0 0,-1 0 0 0 0,0 0 0 0 0,1 0 14 0 0,0 0-30 0 0,-1 0-1 0 0,1 0 1 0 0,0-1-1 0 0,-1 1 1 0 0,1 0 0 0 0,-1-1-1 0 0,1 1 1 0 0,-1-1-1 0 0,1 1 1 0 0,-1-1-1 0 0,1 1 1 0 0,-1-1-1 0 0,1 1 1 0 0,-1-1 0 0 0,0 1-1 0 0,1-1 31 0 0,5-10-124 0 0,0-17 327 0 0,0 0 0 0 0,0-16-203 0 0,-2 8 341 0 0,4-9-341 0 0,2 5 207 0 0,-1 4 234 0 0,2-25-441 0 0,-10 49 42 0 0,-1-1 0 0 0,-1 1-1 0 0,1 0 1 0 0,-2-1 0 0 0,0 1-1 0 0,0 0 1 0 0,-1 0 0 0 0,-4-10-42 0 0,-20-48 144 0 0,26 68-137 0 0,0 0 0 0 0,0 0 1 0 0,-1 0-1 0 0,1 0 0 0 0,0 1 1 0 0,0-1-1 0 0,-1 0 0 0 0,1 1 1 0 0,-1-1-8 0 0,-7-8-38 0 0,8 8 34 0 0,0 0 1 0 0,-1 0 0 0 0,1 0-1 0 0,0 0 1 0 0,1 0 0 0 0,-1 0-1 0 0,0 0 1 0 0,0-1 0 0 0,1 1-1 0 0,0 0 1 0 0,-1 0 0 0 0,1-1-1 0 0,0 1 1 0 0,0-1 3 0 0,0-6-16 0 0,-1 0 0 0 0,-1-4 16 0 0,-1-16-77 0 0,2-23 39 0 0,0 49 41 0 0,0 0 0 0 0,0-1-1 0 0,0 1 1 0 0,0 0 0 0 0,-1 0-1 0 0,1 0 1 0 0,-1 0 0 0 0,-2-3-3 0 0,4 5 14 0 0,0 1 1 0 0,-1-1 0 0 0,1 1 0 0 0,-1-1-1 0 0,1 1 1 0 0,-1-1 0 0 0,1 1-1 0 0,-1-1 1 0 0,1 1 0 0 0,-1-1-1 0 0,1 1 1 0 0,-1-1-15 0 0,-1 3 170 0 0,1 3 33 0 0,0-1-98 0 0,1-3-100 0 0,0-1 0 0 0,0 0-1 0 0,0 0 1 0 0,0 1 0 0 0,0-1 0 0 0,0 0 0 0 0,0 1 0 0 0,0-1 0 0 0,0 0 0 0 0,0 1 0 0 0,0-1 0 0 0,0 0 0 0 0,0 1 0 0 0,0-1 0 0 0,0 0 0 0 0,0 1 0 0 0,0-1 0 0 0,0 0 0 0 0,1 1 0 0 0,-1-1 0 0 0,0 0 0 0 0,0 0-5 0 0,3 6 56 0 0,-1-1 1 0 0,0 1-1 0 0,-1-1 1 0 0,1 1-1 0 0,-1-1 1 0 0,0 1-1 0 0,-1 0 1 0 0,1 0-57 0 0,3 20 160 0 0,13 44 32 0 0,3 13-323 0 0,-17-64 109 0 0,-1 1 0 0 0,-1-1 22 0 0,1 13 57 0 0,0-5-147 0 0,0-1 0 0 0,-3 19 90 0 0,-1 6-20 0 0,1-41-57 0 0,1 1 1 0 0,0-1-1 0 0,2 8 77 0 0,-1-7-96 0 0,0 0 1 0 0,-1 1-1 0 0,0-1 96 0 0,-1-1-33 0 0,1 0 0 0 0,1 0 0 0 0,0-1 0 0 0,1 9 33 0 0,-1-10-18 0 0,-1-1 0 0 0,0 0 0 0 0,-1 1 0 0 0,1-1 0 0 0,-2 6 18 0 0,1-8-14 0 0,-5 24-126 0 0,4-21 113 0 0,1 1 1 0 0,-1 0-1 0 0,1-1 0 0 0,1 1 0 0 0,0 0 1 0 0,0 2 26 0 0,1-5-12 0 0,0 9-232 0 0,1 12 244 0 0,-1-16-2 0 0,-1-10-13 0 0,0-1-1 0 0,0 0 1 0 0,0 0 0 0 0,0 1 0 0 0,0-1-1 0 0,0 0 1 0 0,1 0 0 0 0,-1 1 0 0 0,0-1-1 0 0,0 0 1 0 0,0 0 0 0 0,0 1 0 0 0,0-1-1 0 0,0 0 1 0 0,1 0 0 0 0,-1 0 0 0 0,0 1 0 0 0,0-1-1 0 0,0 0 1 0 0,1 0 0 0 0,-1 0 0 0 0,0 0-1 0 0,0 0 1 0 0,1 1 0 0 0,-1-1 0 0 0,0 0-1 0 0,0 0 16 0 0,4 1-153 0 0,-4-1 149 0 0,0 0 0 0 0,0 0 0 0 0,0 0 0 0 0,0 0 0 0 0,1 0 0 0 0,-1 0 0 0 0,0 0 0 0 0,0 0 0 0 0,0 0 0 0 0,0 0 0 0 0,0 0 0 0 0,1 0 0 0 0,-1 0 0 0 0,0 0 0 0 0,0 0 0 0 0,0 0 0 0 0,0 0 0 0 0,0 0 0 0 0,1 0 0 0 0,-1 0 0 0 0,0 0 0 0 0,0 0 0 0 0,0 0 0 0 0,0 0 0 0 0,0 0-1 0 0,1 0 1 0 0,-1 0 0 0 0,0-1 0 0 0,0 1 0 0 0,0 0 0 0 0,0 0 0 0 0,0 0 0 0 0,0 0 0 0 0,0 0 0 0 0,0 0 0 0 0,0 0 0 0 0,1-1 0 0 0,-1 1 0 0 0,0 0 0 0 0,0 0 0 0 0,0 0 0 0 0,0 0 0 0 0,0 0 0 0 0,0-1 0 0 0,0 1 0 0 0,0 0 0 0 0,0 0 0 0 0,0 0 4 0 0,2-3-28 0 0,0 0 1 0 0,0 1 0 0 0,0 0 0 0 0,0-1 0 0 0,1 1 0 0 0,0-1 27 0 0,11-12-92 0 0,5-13 72 0 0,1-4 20 0 0,-5 7 9 0 0,14-17-9 0 0,-25 37 129 0 0,-4 6 4 0 0,-4 8 100 0 0,0-3-128 0 0,-8 23 115 0 0,-22 53 33 0 0,27-63-231 0 0,1 0 1 0 0,1 0-1 0 0,0 9-22 0 0,2-13-25 0 0,2-11 5 0 0,0 1 1 0 0,0-1 0 0 0,0 1-1 0 0,1 0 1 0 0,0-1 0 0 0,0 1-1 0 0,0 0 1 0 0,0-1-1 0 0,2 4 20 0 0,-2-8-22 0 0,0 1-1 0 0,0-1 0 0 0,0 0 0 0 0,0 1 0 0 0,0-1 1 0 0,0 0-1 0 0,0 0 0 0 0,0 1 0 0 0,0-1 1 0 0,1 0-1 0 0,-1 0 0 0 0,0 1 0 0 0,0-1 0 0 0,0 0 1 0 0,0 0-1 0 0,1 1 0 0 0,-1-1 0 0 0,0 0 0 0 0,0 0 1 0 0,1 0-1 0 0,-1 0 0 0 0,0 0 0 0 0,0 1 0 0 0,1-1 1 0 0,-1 0-1 0 0,0 0 0 0 0,0 0 0 0 0,1 0 0 0 0,-1 0 23 0 0,1 0-31 0 0,0 0 0 0 0,-1 0-1 0 0,1 0 1 0 0,-1 0 0 0 0,1-1-1 0 0,0 1 1 0 0,-1 0 0 0 0,1 0-1 0 0,-1-1 1 0 0,1 1 0 0 0,-1 0-1 0 0,1-1 1 0 0,0 1 31 0 0,1-2-56 0 0,0 0 0 0 0,0-1 0 0 0,0 1 0 0 0,0 0 0 0 0,0 0 0 0 0,0-1 56 0 0,21-38-299 0 0,11-29 299 0 0,-8 16 62 0 0,-24 49-18 0 0,1 0 0 0 0,0 0 1 0 0,0 0-1 0 0,0 0 0 0 0,2 0-44 0 0,-16 31 994 0 0,-13 24-765 0 0,-6 26-229 0 0,17-45 20 0 0,7-17-48 0 0,0 1 0 0 0,1 0 0 0 0,1 0 0 0 0,0 0 28 0 0,3-1-293 0 0,1-13 257 0 0,0-1 0 0 0,0 1 1 0 0,0 0-1 0 0,0-1 1 0 0,0 1-1 0 0,0-1 1 0 0,0 1-1 0 0,0-1 1 0 0,0 1-1 0 0,0-1 1 0 0,1 1-1 0 0,-1-1 1 0 0,0 1-1 0 0,0-1 0 0 0,1 1 1 0 0,-1-1-1 0 0,0 1 1 0 0,0-1-1 0 0,1 1 1 0 0,-1-1-1 0 0,1 1 1 0 0,-1-1-1 0 0,0 1 36 0 0,1-1-22 0 0,-1 0 0 0 0,1 0 0 0 0,-1 0 0 0 0,1 0 0 0 0,-1 0 1 0 0,0-1-1 0 0,1 1 0 0 0,-1 0 0 0 0,1 0 0 0 0,-1 0 0 0 0,0 0 0 0 0,1 0 0 0 0,-1 0 0 0 0,1-1 0 0 0,-1 1 0 0 0,0 0 0 0 0,1 0 1 0 0,-1-1-1 0 0,0 1 0 0 0,1 0 0 0 0,-1-1 0 0 0,0 1 0 0 0,0 0 0 0 0,1-1 0 0 0,-1 1 22 0 0,8-12-138 0 0,-6 9 68 0 0,11-14-79 0 0,-8 10 120 0 0,0 0 0 0 0,0 0 0 0 0,1-4 29 0 0,46-104 552 0 0,-8 18-165 0 0,-42 92-317 0 0,1 1 0 0 0,0-1 0 0 0,1-2-70 0 0,-1 6 176 0 0,-3 4-3 0 0,-3 7 104 0 0,-19 43 404 0 0,-11 38-681 0 0,17-47 40 0 0,8-22-136 0 0,-6 20 96 0 0,13-35-23 0 0,-4 14 37 0 0,5-19-62 0 0,0-1-1 0 0,0 0 1 0 0,0 0 0 0 0,0 0 0 0 0,0 0 0 0 0,0 0 0 0 0,0 0 0 0 0,0 0 0 0 0,0 1 0 0 0,1-1 0 0 0,-1 0 0 0 0,1 0 0 0 0,-1 0 0 0 0,1 0 0 0 0,-1 0 0 0 0,1 1 48 0 0,0-2-26 0 0,-1 0 0 0 0,1 0 1 0 0,-1 0-1 0 0,0 0 0 0 0,1 0 1 0 0,-1 1-1 0 0,1-1 0 0 0,-1 0 1 0 0,0 0-1 0 0,1 0 0 0 0,-1 0 1 0 0,1 0-1 0 0,-1-1 0 0 0,1 1 1 0 0,-1 0-1 0 0,0 0 0 0 0,1 0 1 0 0,-1 0-1 0 0,1 0 0 0 0,-1-1 1 0 0,0 1-1 0 0,1 0 0 0 0,-1 0 1 0 0,0 0-1 0 0,1-1 0 0 0,-1 1 1 0 0,0 0-1 0 0,1-1 0 0 0,-1 1 1 0 0,0 0 25 0 0,13-11-129 0 0,-13 10 98 0 0,8-7-120 0 0,-1-1-1 0 0,0 0 1 0 0,0 0 0 0 0,1-5 151 0 0,22-41-88 0 0,-26 47 134 0 0,16-32-30 0 0,-3 5 72 0 0,10-13-88 0 0,-25 44 12 0 0,-1 2 17 0 0,0 1 0 0 0,0-1-1 0 0,0 1 1 0 0,0-1-1 0 0,0 1 1 0 0,0 0 0 0 0,0-1-1 0 0,0 1 1 0 0,0 0-1 0 0,1 0 1 0 0,-1 0-29 0 0,-1 2 65 0 0,0 0 0 0 0,0-1 1 0 0,0 1-1 0 0,-1 0 0 0 0,1 0 0 0 0,0 0 0 0 0,-1 0 1 0 0,1 0-1 0 0,0-1 0 0 0,-1 2-65 0 0,-15 28 419 0 0,1 0 20 0 0,-7 18-439 0 0,-15 52-15 0 0,28-70-204 0 0,1 1 1 0 0,-1 11 218 0 0,8-40-127 0 0,1 0 0 0 0,0 1 1 0 0,0-1-1 0 0,0 1 0 0 0,0-1 1 0 0,1 2 126 0 0,-1-4-42 0 0,0 0 1 0 0,0 1 0 0 0,0-1 0 0 0,0 0 0 0 0,0 1 0 0 0,0-1-1 0 0,1 0 1 0 0,-1 1 0 0 0,0-1 0 0 0,0 0 0 0 0,0 1 0 0 0,1-1-1 0 0,-1 0 1 0 0,0 1 0 0 0,0-1 0 0 0,0 0 0 0 0,1 0 0 0 0,-1 0-1 0 0,0 1 42 0 0,1-1-29 0 0,-1 0-1 0 0,0 0 0 0 0,1 0 1 0 0,-1 0-1 0 0,0 0 0 0 0,1 0 1 0 0,-1 0-1 0 0,0 0 0 0 0,1 0 0 0 0,-1 0 1 0 0,0-1-1 0 0,1 1 0 0 0,-1 0 1 0 0,0 0-1 0 0,1 0 0 0 0,-1 0 1 0 0,0-1-1 0 0,0 1 0 0 0,1 0 1 0 0,-1 0-1 0 0,0 0 0 0 0,0-1 0 0 0,1 1 1 0 0,-1 0-1 0 0,0-1 30 0 0,6-6-112 0 0,0-1 0 0 0,0 0 0 0 0,-1 0 0 0 0,0 0 0 0 0,-1-1 0 0 0,0 0 0 0 0,0 0 112 0 0,9-18-183 0 0,47-100 269 0 0,-51 106-33 0 0,10-14 130 0 0,-11 21-49 0 0,-4 8 108 0 0,-4 6-233 0 0,0 0 0 0 0,0 0 0 0 0,0 0 0 0 0,0 0 0 0 0,0 0 0 0 0,0 0 0 0 0,0 0 0 0 0,0 0 0 0 0,0 0 0 0 0,0 0 0 0 0,0 0 0 0 0,0 0 1 0 0,1 0-1 0 0,-1 0 0 0 0,0 0 0 0 0,0 0 0 0 0,0 0 0 0 0,0 0 0 0 0,0 0 0 0 0,0 0 0 0 0,0 0 0 0 0,0 0 0 0 0,0 0 0 0 0,0 0 0 0 0,0 0 1 0 0,0 0-1 0 0,0 0 0 0 0,0 0 0 0 0,0 0 0 0 0,0 0 0 0 0,0 0 0 0 0,0 0 0 0 0,0 0 0 0 0,0 0 0 0 0,0 0 0 0 0,0 0 0 0 0,0 0 0 0 0,0 0 0 0 0,0 0 1 0 0,0 0-1 0 0,0 0 0 0 0,0 0 0 0 0,0 0 0 0 0,0 0 0 0 0,0 0 0 0 0,0 0 0 0 0,0 0 0 0 0,0 0 0 0 0,0 0 0 0 0,0 0 0 0 0,0 0 0 0 0,0 0 1 0 0,0 0-1 0 0,1 0 0 0 0,-1 0 0 0 0,0 0 0 0 0,0 0 0 0 0,0 0 0 0 0,0 0 0 0 0,0 0 0 0 0,0 0 0 0 0,0 0 0 0 0,0 0 0 0 0,0 0 0 0 0,0 0-9 0 0,-5 9 668 0 0,-4 9-379 0 0,-1 0-1 0 0,2 0 0 0 0,-2 8-288 0 0,-4 8 209 0 0,5-14-241 0 0,-23 57-82 0 0,27-63-51 0 0,1 0-1 0 0,0 0 1 0 0,2 0 0 0 0,-2 11 165 0 0,4-25-37 0 0,0 0 1 0 0,0 1-1 0 0,0-1 0 0 0,0 1 0 0 0,0-1 1 0 0,0 1-1 0 0,0-1 0 0 0,0 1 0 0 0,0-1 1 0 0,0 1-1 0 0,0-1 0 0 0,0 0 0 0 0,0 1 1 0 0,0-1-1 0 0,0 1 0 0 0,1-1 0 0 0,-1 1 1 0 0,0-1 36 0 0,0 0-33 0 0,0 0 0 0 0,1 0 0 0 0,-1 0 0 0 0,0 0 0 0 0,0 0 0 0 0,0 0 0 0 0,1 0 0 0 0,-1 0 0 0 0,0 0 0 0 0,0 0 0 0 0,0 0 0 0 0,0 0 0 0 0,1 0 0 0 0,-1 0 0 0 0,0 0 0 0 0,0 0 0 0 0,0 0 0 0 0,0 0 0 0 0,1-1 0 0 0,-1 1 0 0 0,0 0 0 0 0,0 0 0 0 0,0 0 0 0 0,0 0 0 0 0,0 0 0 0 0,0 0 0 0 0,1 0 0 0 0,-1-1 0 0 0,0 1 33 0 0,10-14-744 0 0,-4 3 670 0 0,-1 0 0 0 0,4-9 74 0 0,4-11 76 0 0,-3 8-16 0 0,0-2-60 0 0,4-9 39 0 0,-7 22 87 0 0,-5 8 32 0 0,-3 6 238 0 0,-18 40 467 0 0,10-21-813 0 0,0 2 0 0 0,2 0 0 0 0,-3 15-50 0 0,8-31 17 0 0,-8 45 127 0 0,5-27-557 0 0,-1 3 413 0 0,3-16-188 0 0,2-8-237 0 0,0 1 0 0 0,0 0 1 0 0,-2 4 424 0 0,4-7-434 0 0,1 8 337 0 0,0 10 219 0 0,-7-3-280 0 0,-5 23 216 0 0,10-40-59 0 0,0 1 0 0 0,0-1 0 0 0,0 1-1 0 0,0-1 1 0 0,0 1 0 0 0,1-1-1 0 0,-1 0 1 0 0,0 1 0 0 0,0-1 0 0 0,0 1-1 0 0,0-1 1 0 0,0 0 0 0 0,1 1-1 0 0,-1-1 1 0 0,0 0 0 0 0,0 1 0 0 0,1-1-1 0 0,-1 0 1 0 0,0 1 0 0 0,1-1 0 0 0,-1 0-1 0 0,0 1 1 0 0,1-1 0 0 0,-1 0-1 0 0,0 0 1 0 0,1 1 0 0 0,-1-1 0 0 0,0 0-1 0 0,1 0 1 0 0,-1 0 0 0 0,1 0-1 0 0,-1 0 1 0 0,0 1 0 0 0,1-1 0 0 0,-1 0-1 0 0,1 0 1 0 0,-1 0 0 0 0,1 0-1 0 0,-1 0 1 0 0,0 0 0 0 0,1 0 0 0 0,0-1 1 0 0,-1 1 1 0 0,1 0 1 0 0,0 0 0 0 0,0 0-1 0 0,-1 0 1 0 0,1 0-1 0 0,0 0 1 0 0,-1-1 0 0 0,1 1-1 0 0,0 0 1 0 0,0 0-1 0 0,-1-1 1 0 0,1 1 0 0 0,-1-1-1 0 0,1 1 1 0 0,0 0-1 0 0,-1-1 1 0 0,1 1 0 0 0,-1-1-1 0 0,1 0 1 0 0,-1 1 0 0 0,1-1-1 0 0,-1 1 1 0 0,1-1-1 0 0,-1 0 1 0 0,0 1 0 0 0,1-1-1 0 0,-1 0 1 0 0,0 1-1 0 0,0-1 1 0 0,1 0-2 0 0,-1 1 0 0 0,0-1 1 0 0,0 1-1 0 0,0 0 0 0 0,0 0 0 0 0,0 0 1 0 0,0-1-1 0 0,0 1 0 0 0,0 0 0 0 0,0 0 0 0 0,1 0 1 0 0,-1-1-1 0 0,0 1 0 0 0,0 0 0 0 0,0 0 1 0 0,0 0-1 0 0,1 0 0 0 0,-1 0 0 0 0,0-1 1 0 0,0 1-1 0 0,0 0 0 0 0,1 0 0 0 0,-1 0 1 0 0,0 0-1 0 0,0 0 0 0 0,0 0 0 0 0,1 0 1 0 0,-1 0-1 0 0,0 0 0 0 0,0 0 0 0 0,1 0 1 0 0,-1 0-1 0 0,0 0 0 0 0,0 0 1 0 0,1-1-1 0 0,-1 1 1 0 0,0 0-1 0 0,1 0 1 0 0,-1 0-1 0 0,0 0 1 0 0,1 0-1 0 0,-1 0 1 0 0,0 0-1 0 0,1-1 1 0 0,-1 1-1 0 0,0 0 1 0 0,0 0-1 0 0,1 0 1 0 0,-1-1-1 0 0,0 1 1 0 0,0 0-1 0 0,0 0 1 0 0,1-1-1 0 0,-1 1 1 0 0,0 0-1 0 0,7-10-29 0 0,-6 8-65 0 0,1 0 0 0 0,-1-1 1 0 0,1 1-1 0 0,-1 0 0 0 0,1-2 94 0 0,2-8-352 0 0,-1 0 1 0 0,1-9 351 0 0,-1 8 59 0 0,3-9 207 0 0,0 1-1 0 0,2 0 1 0 0,3-5-266 0 0,3-9 131 0 0,-7 14 274 0 0,2-11-405 0 0,5-15 457 0 0,-10 36-294 0 0,4-13 90 0 0,-5 13-315 0 0,-2 6 70 0 0,1 0 1 0 0,-1-1-1 0 0,-1 1 0 0 0,1 0 0 0 0,-1 0 1 0 0,0-1-1 0 0,0-4-8 0 0,0 5 55 0 0,0 0 1 0 0,0 1-1 0 0,0-1 1 0 0,1 0-1 0 0,0 0 1 0 0,-1 1-1 0 0,2-1 1 0 0,-1 0-56 0 0,0 2 69 0 0,5-22 254 0 0,-5 21-257 0 0,0 1 0 0 0,-1-1 0 0 0,0 0 0 0 0,0-1-66 0 0,-2-9 100 0 0,-12-2-30 0 0,12 14-3 0 0,0 0 1 0 0,0 0 0 0 0,1-1 0 0 0,-1 1 0 0 0,0-2-68 0 0,-4-6-158 0 0,5 8 138 0 0,1 2 25 0 0,0 0 0 0 0,0 0 0 0 0,0 0 0 0 0,0 0 0 0 0,0-1 0 0 0,0 1 0 0 0,0 0 0 0 0,-1 0 0 0 0,1 0 0 0 0,0 0 0 0 0,0 0 0 0 0,0 0-1 0 0,0 0 1 0 0,0 0 0 0 0,0 0 0 0 0,0 0 0 0 0,0 0 0 0 0,0 0 0 0 0,0-1 0 0 0,0 1 0 0 0,0 0 0 0 0,0 0 0 0 0,0 0 0 0 0,-1 0 0 0 0,1 0 0 0 0,0 0 0 0 0,0 0 0 0 0,0 0 0 0 0,0 0 0 0 0,0 0 0 0 0,0 0 0 0 0,0 0 0 0 0,0 0 0 0 0,0 0 0 0 0,-1 0 0 0 0,1 0 0 0 0,0 0 0 0 0,0 0 0 0 0,0 0 0 0 0,0 0-1 0 0,0 0 1 0 0,0 0 0 0 0,0 0 0 0 0,0 0 0 0 0,0 0 0 0 0,0 0 0 0 0,-1 1-5 0 0,-1-2 33 0 0,2 0-32 0 0,0 1 0 0 0,0 0 0 0 0,0 0 0 0 0,0 0-1 0 0,0 0 1 0 0,-1-1 0 0 0,1 1 0 0 0,0 0 0 0 0,0 0 0 0 0,0 0 0 0 0,0 0-1 0 0,-1 0 1 0 0,1 0 0 0 0,0 0 0 0 0,0 0 0 0 0,0-1 0 0 0,-1 1-1 0 0,1 0 1 0 0,0 0 0 0 0,0 0 0 0 0,0 0 0 0 0,-1 0 0 0 0,1 0 0 0 0,0 0-1 0 0,0 0 1 0 0,-1 0 0 0 0,1 0 0 0 0,0 0 0 0 0,0 1 0 0 0,0-1-1 0 0,-1 0 1 0 0,1 0-1 0 0,0 0-6 0 0,0 0-1 0 0,0 0 0 0 0,-1 0 1 0 0,1 0-1 0 0,0 0 1 0 0,0 0-1 0 0,0 0 0 0 0,-1 0 1 0 0,1 0-1 0 0,0 0 0 0 0,0 0 1 0 0,0 0-1 0 0,0 0 0 0 0,-1 0 1 0 0,1 0-1 0 0,0 0 1 0 0,0 0-1 0 0,0 0 0 0 0,-1 0 1 0 0,1 0-1 0 0,0 0 0 0 0,0 0 1 0 0,0 0-1 0 0,0 0 0 0 0,-1-1 1 0 0,1 1-1 0 0,0 0 1 0 0,0 0-1 0 0,0 0 0 0 0,0 0 1 0 0,0 0-1 0 0,0 0 0 0 0,-1-1 7 0 0,-1-6-2 0 0,2 7 8 0 0,0 0 0 0 0,0-1 1 0 0,0 1-1 0 0,0-1 0 0 0,0 1 0 0 0,0 0 0 0 0,0-1 0 0 0,0 1 1 0 0,0-1-1 0 0,0 1 0 0 0,0 0 0 0 0,0-1 0 0 0,-1 1 0 0 0,1 0 1 0 0,0-1-1 0 0,0 1 0 0 0,0 0 0 0 0,-1-1 0 0 0,1 1 0 0 0,0 0 1 0 0,-1-1-1 0 0,1 1 0 0 0,0 0 0 0 0,-1 0 0 0 0,1-1 0 0 0,0 1 0 0 0,-1 0 1 0 0,1 0-1 0 0,0 0 0 0 0,-1-1 0 0 0,1 1 0 0 0,0 0-6 0 0,-4-1 188 0 0,3 1-73 0 0,1 0-116 0 0,0 0 1 0 0,0 0-1 0 0,0 0 1 0 0,-1 0-1 0 0,1 0 0 0 0,0 0 1 0 0,0 0-1 0 0,0 0 1 0 0,0 0-1 0 0,0 0 0 0 0,0 0 1 0 0,0 0-1 0 0,0 0 1 0 0,0 0-1 0 0,0 0 0 0 0,0 0 1 0 0,0 0-1 0 0,0 0 1 0 0,0 0-1 0 0,0 0 0 0 0,0 0 1 0 0,0 0-1 0 0,-1 0 0 0 0,1 0 1 0 0,0 0-1 0 0,0 0 1 0 0,0 0-1 0 0,0 0 0 0 0,0 0 1 0 0,0 0-1 0 0,0 0 1 0 0,0 0-1 0 0,0 0 0 0 0,0 0 1 0 0,0 0-1 0 0,0 0 1 0 0,0 0-1 0 0,0 0 0 0 0,0 0 1 0 0,0 0-1 0 0,0 0 1 0 0,0-1-1 0 0,0 1 0 0 0,0 0 1 0 0,0 0-1 0 0,0 0 0 0 0,0 0 1 0 0,0 0-1 0 0,0 0 1 0 0,0 0-1 0 0,0 0 0 0 0,0 0 1 0 0,0 0-1 0 0,0 0 1 0 0,0 0-1 0 0,0 0 0 0 0,0 0 1 0 0,0 0-1 0 0,0 0 1 0 0,0 0-1 0 0,0 0 0 0 0,0-1 1 0 0,0 1-1 0 0,0 0 1 0 0,2-7-33 0 0,0-4 161 0 0,-1 9 50 0 0,-1 5-199 0 0,0-2 92 0 0,-1-3 105 0 0,1 2-178 0 0,0 0 0 0 0,0 0 0 0 0,0 0 0 0 0,0 0 0 0 0,0 1 0 0 0,0-1 0 0 0,0 0 0 0 0,0 0 0 0 0,0 0 0 0 0,0 0 0 0 0,0 0 0 0 0,1 0 0 0 0,-1 1 0 0 0,0-1 0 0 0,0 0 0 0 0,0 0 0 0 0,0 0 0 0 0,0 0-1 0 0,0 0 1 0 0,0 0 0 0 0,0 1 0 0 0,0-1 0 0 0,0 0 0 0 0,1 0 0 0 0,-1 0 0 0 0,0 0 0 0 0,0 0 0 0 0,0 0 0 0 0,0 0 2 0 0,7 1 213 0 0,-8-1-218 0 0,0 0 0 0 0,0-1 0 0 0,-1 1 1 0 0,1 0-1 0 0,0 0 0 0 0,0 1 0 0 0,0-1 1 0 0,0 0-1 0 0,-1 0 0 0 0,1 1 1 0 0,0-1-1 0 0,0 0 0 0 0,-1 1 5 0 0,1-1 5 0 0,1 0-1 0 0,-1 1 0 0 0,1-1 1 0 0,-1 0-1 0 0,1 0 1 0 0,-1 0-1 0 0,1 0 1 0 0,-1-1-1 0 0,0 1 1 0 0,1 0-1 0 0,-1 0 0 0 0,1 0 1 0 0,-1 0-1 0 0,1 0 1 0 0,-1-1-1 0 0,1 1 1 0 0,-1 0-1 0 0,1 0 0 0 0,-1-1-4 0 0,1 1-6 0 0,-1 0-1 0 0,1-1 1 0 0,-1 1-1 0 0,0 0 0 0 0,1-1 1 0 0,-1 1-1 0 0,0 0 1 0 0,1 0-1 0 0,-1 0 1 0 0,0 0-1 0 0,0 0 0 0 0,1 0 1 0 0,-1 0-1 0 0,0 0 7 0 0,0 0-14 0 0,1 0-1 0 0,-1 0 0 0 0,0 0 1 0 0,1 0-1 0 0,-1 0 1 0 0,0 0-1 0 0,0 0 0 0 0,1-1 1 0 0,-1 1-1 0 0,0 0 1 0 0,1 0-1 0 0,-1-1 15 0 0,0 1-2 0 0,1 0 0 0 0,-1 0 0 0 0,1 0 0 0 0,-1-1 0 0 0,1 1 0 0 0,-1 0 0 0 0,0 0 0 0 0,1 0 0 0 0,-1 0 0 0 0,0 0 0 0 0,1 0 0 0 0,-1 0 0 0 0,1 0 0 0 0,-1 0 0 0 0,0 0 0 0 0,1 0 2 0 0,-4 1-28 0 0,1 0 0 0 0,-1 0 0 0 0,1-1 0 0 0,-1 0 0 0 0,0 0 0 0 0,1 0 0 0 0,-1 0-1 0 0,1-1 1 0 0,-1 1 0 0 0,0-1 0 0 0,-2-1 28 0 0,6 2 3 0 0,-1 0 0 0 0,1-1-1 0 0,-1 1 1 0 0,1-1 0 0 0,-1 1 0 0 0,1-1-1 0 0,-1 1 1 0 0,1-1 0 0 0,-1 1 0 0 0,1-1-1 0 0,0 1 1 0 0,-1-1 0 0 0,1 1 0 0 0,0-1-1 0 0,-1 0-2 0 0,-3-6 4 0 0,3 7 1 0 0,1-1 1 0 0,0 1 0 0 0,0 0 0 0 0,0 0-1 0 0,0 0 1 0 0,-1 0 0 0 0,1 0-1 0 0,0 0 1 0 0,0 0 0 0 0,0-1 0 0 0,-1 1-1 0 0,1 0 1 0 0,0 0 0 0 0,0 0 0 0 0,0 0-1 0 0,-1 0 1 0 0,1 0 0 0 0,0 0 0 0 0,0 0-1 0 0,-1 0 1 0 0,1 0 0 0 0,0 0 0 0 0,0 0-1 0 0,0 0 1 0 0,-1 0 0 0 0,1 1-1 0 0,0-1 1 0 0,0 0 0 0 0,0 0 0 0 0,-1 0-1 0 0,1 0 1 0 0,0 0-6 0 0,-1 1 8 0 0,0-1 0 0 0,0 0 0 0 0,0 1 0 0 0,0-1 0 0 0,0 0 0 0 0,0 0-1 0 0,0 1 1 0 0,-1-1 0 0 0,1 0 0 0 0,0 0 0 0 0,0 0 0 0 0,-1-1-8 0 0,1 1 7 0 0,0 0-1 0 0,0 0 1 0 0,0 0-1 0 0,0 0 1 0 0,0 0-1 0 0,-1 0 1 0 0,1 1-1 0 0,0-1 1 0 0,0 0-1 0 0,0 0 1 0 0,0 1-1 0 0,-1 0-6 0 0,0 0-1 0 0,-1 0 0 0 0,1 0-1 0 0,-1 1 1 0 0,1-2-1 0 0,-1 1 1 0 0,0 0-1 0 0,0 0 1 0 0,1-1-1 0 0,-3 1 2 0 0,4-1 0 0 0,0 0 0 0 0,0 0 0 0 0,0 0 0 0 0,-1 0 0 0 0,1 0 0 0 0,0 0 1 0 0,0 0-1 0 0,0 0 0 0 0,0 0 0 0 0,-1-1 0 0 0,1 1 0 0 0,0 0 0 0 0,0-1 0 0 0,0 1 0 0 0,0-1 0 0 0,0 1 0 0 0,0-1 0 0 0,0 0 0 0 0,0 1 0 0 0,0-1 0 0 0,0 0 0 0 0,0 0 0 0 0,0 0 0 0 0,0 1 0 0 0,0 0-1 0 0,0-1 1 0 0,0 1-1 0 0,0 0 1 0 0,0 0-1 0 0,0-1 1 0 0,0 1-1 0 0,0 0 1 0 0,0 0 0 0 0,0 0-1 0 0,0 0 1 0 0,-1 0 0 0 0,-9 0 99 0 0,-2-1-74 0 0,12 1-32 0 0,0 0 1 0 0,0 0 0 0 0,0 0-1 0 0,0 0 1 0 0,0 0-1 0 0,0 0 1 0 0,0 0-1 0 0,0-1 1 0 0,0 1-1 0 0,1 0 1 0 0,-1-1 0 0 0,0 1-1 0 0,0 0 1 0 0,0-1-1 0 0,0 1 1 0 0,0-1-1 0 0,0 1 1 0 0,1-1-1 0 0,-1 0 7 0 0,-3-1 57 0 0,0-2 49 0 0,-15 39 361 0 0,5-10-258 0 0,-5 10 341 0 0,-4 12-550 0 0,8-11 70 0 0,-1 2 29 0 0,-3 1-99 0 0,11-22-2 0 0,-1 1 29 0 0,-1 0 0 0 0,-1 0 1 0 0,0-1-1 0 0,-7 7-27 0 0,-10 10 33 0 0,-16 17-104 0 0,44-51 72 0 0,-17 18-43 0 0,1 1 1 0 0,-6 10 41 0 0,21-26-427 0 0,4-6 233 0 0,5-4 128 0 0,41-52-78 0 0,-30 38 222 0 0,10-8-78 0 0,5-5 89 0 0,-32 31-92 0 0,7-7 58 0 0,1 0 1 0 0,1 0 0 0 0,-1 1 0 0 0,6-3-56 0 0,-15 11 6 0 0,-1 1 0 0 0,1 0 0 0 0,-1-1 0 0 0,0 1 0 0 0,1 0 0 0 0,-1 0 0 0 0,1-1 0 0 0,-1 1 0 0 0,1 0 0 0 0,-1 0 0 0 0,1 0 0 0 0,-1 0 0 0 0,1-1 0 0 0,-1 1 0 0 0,1 0 0 0 0,0 0 0 0 0,-1 0 0 0 0,1 0 0 0 0,-1 0 1 0 0,1 1-1 0 0,-1-1-6 0 0,0 0 6 0 0,1 0 0 0 0,-1 0 1 0 0,0 1-1 0 0,0-1 0 0 0,0 0 1 0 0,1 0-1 0 0,-1 1 1 0 0,0-1-1 0 0,0 0 0 0 0,0 1 1 0 0,0-1-1 0 0,0 0 0 0 0,0 0 1 0 0,0 1-1 0 0,0-1 0 0 0,0 0 1 0 0,1 1-1 0 0,-1-1 1 0 0,0 0-1 0 0,-1 1 0 0 0,1-1 1 0 0,0 0-1 0 0,0 1 0 0 0,0-1 1 0 0,0 0-1 0 0,0 0 1 0 0,0 1-1 0 0,0-1 0 0 0,0 0 1 0 0,0 1-1 0 0,-1-1 0 0 0,1 0-6 0 0,-4 9 68 0 0,0 0 0 0 0,-1-1-1 0 0,-5 8-67 0 0,-3 3 49 0 0,-6 16-104 0 0,1 2 55 0 0,-2 5-50 0 0,10-24-87 0 0,3-6 71 0 0,-4 11 66 0 0,9-18-15 0 0,1-1 0 0 0,0 0 0 0 0,0 1 0 0 0,0-1 0 0 0,0 1 0 0 0,1-1 0 0 0,-1 4 15 0 0,1-8-17 0 0,0 1 0 0 0,0-1 0 0 0,0 0-1 0 0,0 1 1 0 0,0-1 0 0 0,0 0 0 0 0,0 1 0 0 0,0-1-1 0 0,0 0 1 0 0,0 1 0 0 0,0-1 0 0 0,1 0 0 0 0,-1 1 0 0 0,0-1-1 0 0,0 0 1 0 0,0 0 0 0 0,0 1 0 0 0,0-1 0 0 0,1 0 0 0 0,-1 0-1 0 0,0 1 1 0 0,0-1 0 0 0,1 0 0 0 0,-1 0 0 0 0,0 0-1 0 0,0 1 1 0 0,1-1 0 0 0,-1 0 0 0 0,0 0 17 0 0,1 0-21 0 0,-1 0-1 0 0,1 0 1 0 0,0 0 0 0 0,-1 0-1 0 0,1 0 1 0 0,0 0 0 0 0,-1 0-1 0 0,1 0 1 0 0,-1 0 0 0 0,1 0-1 0 0,0 0 1 0 0,-1 0 0 0 0,1-1-1 0 0,0 1 22 0 0,2-2-65 0 0,0 1 0 0 0,0-1 0 0 0,0 0-1 0 0,0 0 1 0 0,0-1 65 0 0,5-4-49 0 0,-1-1-1 0 0,0 0 0 0 0,-1-1 1 0 0,1 1-1 0 0,1-6 50 0 0,-7 12 11 0 0,11-15 67 0 0,3-6-476 0 0,8-16 398 0 0,-28 43 195 0 0,3-3-189 0 0,0 0 0 0 0,1 1 0 0 0,-1-1 0 0 0,0 1 1 0 0,1-1-1 0 0,-2 2-6 0 0,-44 72-334 0 0,39-58 356 0 0,7-7 38 0 0,1-10-53 0 0,0 1 0 0 0,0-1 0 0 0,0 0 0 0 0,1 1 0 0 0,-1-1 0 0 0,0 0-1 0 0,0 0 1 0 0,0 1 0 0 0,0-1 0 0 0,0 0 0 0 0,0 0 0 0 0,1 0-1 0 0,-1 1 1 0 0,0-1 0 0 0,0 0 0 0 0,0 0 0 0 0,1 0 0 0 0,-1 1-1 0 0,0-1 1 0 0,0 0 0 0 0,1 0 0 0 0,-1 0 0 0 0,0 0 0 0 0,0 0-1 0 0,1 1 1 0 0,-1-1 0 0 0,0 0-7 0 0,1-1-6 0 0,0 1 0 0 0,-1 0 0 0 0,1-1 0 0 0,0 1 0 0 0,-1 0 0 0 0,1-1 0 0 0,-1 1 1 0 0,1-1-1 0 0,0 1 0 0 0,-1-1 0 0 0,1 1 0 0 0,-1-1 0 0 0,1 1 0 0 0,-1-1 0 0 0,0 0 0 0 0,1 1 0 0 0,-1-1 6 0 0,3-3-42 0 0,17-17 317 0 0,-9 9-253 0 0,-1 0 1 0 0,1 0-1 0 0,3-8-22 0 0,-9 13-56 0 0,-6 12-19 0 0,-7 12 104 0 0,5-12-71 0 0,1-1 0 0 0,1 1-1 0 0,-1-1 1 0 0,1 1 0 0 0,0-1-1 0 0,0 1 1 0 0,0 0-1 0 0,0 0 1 0 0,1 2 42 0 0,17-2 184 0 0,-16-5-188 0 0,0 0 0 0 0,-1 0 0 0 0,1 0-1 0 0,0 0 1 0 0,-1 0 0 0 0,1 0 0 0 0,-1 0 0 0 0,1 0 0 0 0,0-1-1 0 0,-1 1 1 0 0,1 0 0 0 0,0 0 0 0 0,-1 0 0 0 0,1-1 0 0 0,-1 1-1 0 0,1 0 1 0 0,-1-1 0 0 0,1 1 0 0 0,-1 0 4 0 0,13-11 30 0 0,1 1 424 0 0,0 1 127 0 0,-14 8-573 0 0,0 1 0 0 0,0 0 1 0 0,0 0-1 0 0,0 0 1 0 0,0 0-1 0 0,0 0 1 0 0,0 0-1 0 0,1 0 0 0 0,-1 0 1 0 0,0 0-1 0 0,0 0 1 0 0,0 0-1 0 0,0 0 1 0 0,0 0-1 0 0,0 0 0 0 0,0 0 1 0 0,0 0-1 0 0,0 0 1 0 0,1 0-1 0 0,-1 0 0 0 0,0 0 1 0 0,0 0-1 0 0,0 0 1 0 0,0 0-1 0 0,0 0 1 0 0,0 0-1 0 0,0 0 0 0 0,0 0 1 0 0,0 0-1 0 0,1 0 1 0 0,-1 0-1 0 0,0 0 1 0 0,0 0-1 0 0,0 0 0 0 0,0 0 1 0 0,0 1-1 0 0,0-1 1 0 0,0 0-1 0 0,0 0 1 0 0,0 0-1 0 0,0 0 0 0 0,0 0 1 0 0,0 0-1 0 0,0 0 1 0 0,0 0-1 0 0,1 0 1 0 0,-1 0-1 0 0,0 1 0 0 0,0-1 1 0 0,0 0-1 0 0,0 0 1 0 0,0 0-1 0 0,0 0 0 0 0,0 0 1 0 0,0 0-1 0 0,0 0 1 0 0,0 0-1 0 0,0 1 1 0 0,0-1-1 0 0,0 0 0 0 0,0 0 1 0 0,-1 0-1 0 0,1 0 1 0 0,0 0-1 0 0,0 0 1 0 0,0 0-1 0 0,0 0 0 0 0,0 0-8 0 0,-1 7 146 0 0,0-2-189 0 0,0-1-1 0 0,1 0 0 0 0,-1 0 0 0 0,1 0 1 0 0,0 3 43 0 0,0-7-4 0 0,0 0 0 0 0,0 1 0 0 0,0-1 1 0 0,0 0-1 0 0,0 0 0 0 0,0 1 0 0 0,0-1 1 0 0,0 0-1 0 0,0 0 0 0 0,0 1 0 0 0,0-1 0 0 0,0 0 1 0 0,1 0-1 0 0,-1 0 0 0 0,0 1 0 0 0,0-1 1 0 0,0 0-1 0 0,0 0 0 0 0,0 0 0 0 0,1 1 0 0 0,-1-1 1 0 0,0 0-1 0 0,0 0 0 0 0,0 0 0 0 0,1 0 1 0 0,-1 0-1 0 0,0 1 4 0 0,9-1 11 0 0,-7 0-50 0 0,-1 0 1 0 0,1-1 0 0 0,0 1 0 0 0,0-1 0 0 0,-1 1-1 0 0,1-1 1 0 0,0 0 0 0 0,-1 0 0 0 0,2 0 38 0 0,-3 1-8 0 0,1-1 0 0 0,-1 1 0 0 0,1 0 1 0 0,-1 0-1 0 0,1 0 0 0 0,-1-1 0 0 0,1 1 0 0 0,-1 0 1 0 0,1 0-1 0 0,-1 0 0 0 0,1 0 0 0 0,-1 0 0 0 0,1 0 0 0 0,-1 0 1 0 0,1 0 7 0 0,-1 0-31 0 0,1 0 1 0 0,-1 0-1 0 0,0 1 1 0 0,1-1-1 0 0,-1 0 1 0 0,1-1-1 0 0,-1 1 1 0 0,1 0-1 0 0,-1 0 1 0 0,0 0-1 0 0,1 0 1 0 0,-1 0 0 0 0,1 0-1 0 0,-1 0 1 0 0,0-1-1 0 0,1 1 1 0 0,-1 0-1 0 0,1 0 1 0 0,-1-1 30 0 0,0 1-9 0 0,0 0 1 0 0,0 1-1 0 0,0-1 0 0 0,0 0 1 0 0,0 0-1 0 0,0 0 1 0 0,0 0-1 0 0,0 0 1 0 0,0 0-1 0 0,0 0 0 0 0,0 0 1 0 0,-1 0-1 0 0,1 1 1 0 0,0-1-1 0 0,0 0 0 0 0,0 0 1 0 0,1 0-1 0 0,-1 0 1 0 0,0 0-1 0 0,0 0 1 0 0,0 0-1 0 0,0 0 0 0 0,0 1 1 0 0,0-1-1 0 0,0 0 1 0 0,0 0-1 0 0,0 0 0 0 0,0 0 1 0 0,0 0-1 0 0,0 0 1 0 0,0 0-1 0 0,0 0 0 0 0,0 0 1 0 0,0 0-1 0 0,0 0 1 0 0,0 1-1 0 0,1-1 1 0 0,-1 0-1 0 0,0 0 0 0 0,0 0 1 0 0,0 0-1 0 0,0 0 1 0 0,0 0-1 0 0,0 0 0 0 0,0 0 1 0 0,0 0-1 0 0,0 0 9 0 0,1 0-16 0 0,-1 0 0 0 0,0 0 0 0 0,0 0 1 0 0,1 0-1 0 0,-1 0 0 0 0,0 0 0 0 0,0-1 0 0 0,1 1 0 0 0,-1 0 0 0 0,0 0 0 0 0,0 0 0 0 0,1 0 0 0 0,-1 0 0 0 0,0 0 0 0 0,0-1 0 0 0,0 1 0 0 0,0 0 0 0 0,1 0 0 0 0,-1 0 0 0 0,0-1 0 0 0,0 1 1 0 0,0 0-1 0 0,0 0 0 0 0,0 0 0 0 0,0-1 0 0 0,1 1 0 0 0,-1 0 0 0 0,0 0 0 0 0,0-1 0 0 0,0 1 0 0 0,0 0 0 0 0,0 0 0 0 0,0-1 0 0 0,0 1 0 0 0,0 0 16 0 0,6-31-96 0 0,-5 27 88 0 0,-1 1 0 0 0,0-1 0 0 0,1 0 0 0 0,-2 0 0 0 0,1 1 0 0 0,0-1 0 0 0,-1-2 8 0 0,0 4 20 0 0,0 1-1 0 0,0-1 1 0 0,0 0 0 0 0,0 1-1 0 0,0-1 1 0 0,0 1 0 0 0,0-1-1 0 0,-1 1 1 0 0,1-1 0 0 0,0 1-1 0 0,-1 0 1 0 0,1 0-1 0 0,-1-1 1 0 0,0 1 0 0 0,1 0-1 0 0,-1 1 1 0 0,0-1 0 0 0,1 0-1 0 0,-1 0 1 0 0,0 1-1 0 0,0-1 1 0 0,0 1 0 0 0,0 0-1 0 0,0-1 1 0 0,0 1 0 0 0,0 0-1 0 0,0 0 1 0 0,1 0-1 0 0,-1 0 1 0 0,0 1 0 0 0,0-1-1 0 0,-1 1-19 0 0,2-1 23 0 0,0 1-1 0 0,1-1 0 0 0,-1 1 1 0 0,0-1-1 0 0,1 1 0 0 0,-1 0 1 0 0,0 0-1 0 0,1-1 0 0 0,-1 1 1 0 0,1 0-1 0 0,-1 0 0 0 0,1-1 0 0 0,-1 1 1 0 0,1 0-1 0 0,0 0 0 0 0,-1 0 1 0 0,1 0-23 0 0,-4 17 441 0 0,4-16-420 0 0,-1 0 1 0 0,1 0 0 0 0,0 0 0 0 0,0 0-1 0 0,0 0 1 0 0,0 1 0 0 0,0-1 0 0 0,0 0-1 0 0,1 0 1 0 0,-1 0 0 0 0,1 0 0 0 0,0 0-1 0 0,-1 0 1 0 0,1 0 0 0 0,0 0 0 0 0,0 0-1 0 0,0 0 1 0 0,0 0 0 0 0,1 0-22 0 0,7 10-31 0 0,-9-11 35 0 0,1 0-1 0 0,0 0 0 0 0,-1 0 0 0 0,1 0 0 0 0,0 0 1 0 0,-1 0-1 0 0,1 0 0 0 0,0 0 0 0 0,0 0 0 0 0,0-1 1 0 0,0 1-1 0 0,0 0 0 0 0,0 0 0 0 0,0-1 0 0 0,0 1 1 0 0,0-1-1 0 0,0 1 0 0 0,1-1 0 0 0,-1 1 0 0 0,1-1-3 0 0,11 5-113 0 0,-11-4 76 0 0,-1-1 0 0 0,1 1 0 0 0,-1 0 0 0 0,1-1 0 0 0,-1 1 0 0 0,1-1 0 0 0,0 0 0 0 0,-1 1 0 0 0,2-1 37 0 0,-3 0-22 0 0,1 0 1 0 0,0 0-1 0 0,-1 0 1 0 0,1 0-1 0 0,-1 0 1 0 0,1 0-1 0 0,0 0 0 0 0,-1 0 1 0 0,1 0-1 0 0,-1 0 1 0 0,1 1-1 0 0,0-1 1 0 0,-1 0-1 0 0,1 0 1 0 0,-1 1-1 0 0,1-1 1 0 0,-1 0-1 0 0,1 1 1 0 0,-1-1-1 0 0,1 0 1 0 0,-1 1-1 0 0,1-1 1 0 0,-1 1-1 0 0,0-1 1 0 0,1 1-1 0 0,-1-1 1 0 0,0 1-1 0 0,1-1 1 0 0,-1 1 21 0 0,1 1-38 0 0,-1 0-1 0 0,0 0 1 0 0,0-1 0 0 0,0 1 0 0 0,0 0 0 0 0,0 0 0 0 0,0 0-1 0 0,0 1 39 0 0,-1 6 41 0 0,2-9-72 0 0,-1 0-1 0 0,0 0 1 0 0,0 0 0 0 0,0 0-1 0 0,0 1 1 0 0,1-1-1 0 0,-1 0 1 0 0,0 0-1 0 0,0 0 1 0 0,0 0 0 0 0,1 0-1 0 0,-1 0 1 0 0,0 0-1 0 0,0 1 1 0 0,1-1-1 0 0,-1 0 1 0 0,0 0 0 0 0,0 0-1 0 0,1 0 1 0 0,-1 0-1 0 0,0 0 1 0 0,0 0-1 0 0,1 0 1 0 0,-1 0-1 0 0,0 0 1 0 0,0-1 0 0 0,1 1-1 0 0,-1 0 1 0 0,0 0-1 0 0,0 0 1 0 0,0 0-1 0 0,1 0 1 0 0,-1 0 0 0 0,0 0-1 0 0,0-1 32 0 0,0 1-12 0 0,1 0 0 0 0,-1 0 0 0 0,0-1 0 0 0,1 1 0 0 0,-1 0 0 0 0,0-1 0 0 0,0 1 0 0 0,1 0 0 0 0,-1 0 0 0 0,1 0 0 0 0,-1-1 0 0 0,0 1 0 0 0,1 0 0 0 0,-1 0 0 0 0,0 0 0 0 0,1 0 0 0 0,-1 0 0 0 0,1 0 12 0 0,3 3 327 0 0,-2-1-214 0 0,-2-2-122 0 0,0 0 0 0 0,0 0-1 0 0,0 0 1 0 0,0 0 0 0 0,1 1 0 0 0,-1-1-1 0 0,0 0 1 0 0,0 0 0 0 0,0 0 0 0 0,0 0 0 0 0,0 0-1 0 0,1 0 1 0 0,-1 0 0 0 0,0 1 0 0 0,0-1-1 0 0,0 0 1 0 0,0 0 0 0 0,1 0 0 0 0,-1 0-1 0 0,0 0 1 0 0,0 0 0 0 0,0 0 0 0 0,0 0-1 0 0,1 0 1 0 0,-1 0 0 0 0,0 0 0 0 0,0 0-1 0 0,0 0 1 0 0,0 0 0 0 0,1 0 9 0 0,-1-5-664 0 0,0 5 665 0 0,0 0 0 0 0,0-1-1 0 0,0 1 1 0 0,0 0-1 0 0,0-1 1 0 0,0 1-1 0 0,0 0 1 0 0,0-1 0 0 0,0 1-1 0 0,0 0 1 0 0,-1-1-1 0 0,1 1 1 0 0,0 0-1 0 0,0 0 1 0 0,0-1 0 0 0,-1 1-1 0 0,1 0 1 0 0,0 0-1 0 0,0-1 1 0 0,-1 1-1 0 0,1 0 1 0 0,0 0 0 0 0,0 0-1 0 0,-1-1 1 0 0,1 1-1 0 0,0 0 1 0 0,-1 0-1 0 0,1 0 1 0 0,0 0 0 0 0,-1 0-1 0 0,1 0 1 0 0,0 0-1 0 0,-1 0 1 0 0,1 0-1 0 0,0 0 1 0 0,-1 0-1 0 0,0-1 19 0 0,0 0 1 0 0,0 0-1 0 0,0 0 0 0 0,0 0 1 0 0,0 0-1 0 0,1 0 1 0 0,-1 0-1 0 0,0 0 0 0 0,0 0 1 0 0,1 0-1 0 0,-1 0 1 0 0,1 0-1 0 0,-1-1 0 0 0,1 1 1 0 0,-1-1-20 0 0,1-1 28 0 0,0-1 0 0 0,-1 1 0 0 0,1 0 0 0 0,-1 0 0 0 0,0-1 0 0 0,0 1 0 0 0,0 0 0 0 0,0 0 1 0 0,0 0-29 0 0,-4-6 210 0 0,0 1-1 0 0,-2-4-209 0 0,-5-6 112 0 0,8 13 19 0 0,0 0-1 0 0,0 0 1 0 0,-1 0 0 0 0,1 1-1 0 0,-1 0 1 0 0,0 0 0 0 0,0 0-1 0 0,-1 0 1 0 0,1 1 0 0 0,-6-3-131 0 0,7 5 58 0 0,1-1 1 0 0,-1 1 0 0 0,0 0-1 0 0,0 0 1 0 0,0 0-1 0 0,0 0 1 0 0,0 1 0 0 0,0 0-1 0 0,0 0 1 0 0,0 0-1 0 0,0 0 1 0 0,0 0 0 0 0,0 1-1 0 0,0 0 1 0 0,0 0-1 0 0,-3 1-58 0 0,-9 3 46 0 0,11-4-1 0 0,0 1 0 0 0,0-1 0 0 0,1 1 0 0 0,-1 0-1 0 0,0 1 1 0 0,-1 0-45 0 0,-17 9 185 0 0,18-9-130 0 0,-1-1 0 0 0,1 1 0 0 0,-1 0 1 0 0,0 1-56 0 0,-56 47-189 0 0,30-24 241 0 0,2 3-1 0 0,-4 5-51 0 0,19-19 31 0 0,-41 46-4 0 0,4-3 34 0 0,35-40-138 0 0,1 1 0 0 0,1 0 0 0 0,0 2 77 0 0,10-10 25 0 0,4-10-30 0 0,0 0 0 0 0,0 0 0 0 0,0 0 0 0 0,0 0 1 0 0,0 0-1 0 0,0 0 0 0 0,-1 1 5 0 0,8-18-1164 0 0,6-8 1009 0 0,54-73-257 0 0,-24 36 329 0 0,-35 49 72 0 0,5-7-58 0 0,0 1-1 0 0,2 0 0 0 0,6-6 70 0 0,-15 16 98 0 0,-5 6 85 0 0,-3 5 11 0 0,-38 49 183 0 0,-18 24 85 0 0,15-21-505 0 0,-17 34-6 0 0,21-29 93 0 0,-20 28 42 0 0,58-87-116 0 0,0 1-1 0 0,0 0 0 0 0,0-1 1 0 0,1 1-1 0 0,-1 0 0 0 0,1 0 1 0 0,0-1-1 0 0,0 1 0 0 0,-1 3 31 0 0,8-12-292 0 0,-2-2 303 0 0,1 0-1 0 0,0 1 0 0 0,0-1 1 0 0,0 1-1 0 0,4-3-10 0 0,3-4-60 0 0,-1 0 0 0 0,0-1 0 0 0,5-12 60 0 0,16-20-120 0 0,33-36 205 0 0,12-7-85 0 0,-76 88 1 0 0,0 1 18 0 0,1-1 0 0 0,-1 1 0 0 0,1 0 0 0 0,-1-1 0 0 0,0 1 0 0 0,2-1-19 0 0,-3 2 2 0 0,0 0-1 0 0,0 0 1 0 0,0 1 0 0 0,0-1-1 0 0,0 0 1 0 0,0 0 0 0 0,0 0-1 0 0,0 0 1 0 0,0 0 0 0 0,0 0-1 0 0,0 0 1 0 0,0 0-1 0 0,0 0 1 0 0,0 0 0 0 0,0 0-1 0 0,0 0 1 0 0,0 0 0 0 0,0 0-1 0 0,0 0 1 0 0,0 0 0 0 0,0 0-1 0 0,0 0 1 0 0,0 0-1 0 0,0 0 1 0 0,0 0 0 0 0,0 0-1 0 0,0 0 1 0 0,0 0 0 0 0,0 0-1 0 0,0 0 1 0 0,0 0 0 0 0,0 0-1 0 0,0 0 1 0 0,0 0-1 0 0,0 0 1 0 0,1 0 0 0 0,-1 0-1 0 0,0 0 1 0 0,0 0 0 0 0,0 0-1 0 0,0 0 1 0 0,0 0 0 0 0,0 0-1 0 0,0 0 1 0 0,0 0-1 0 0,0 0 1 0 0,0 0 0 0 0,0 0-1 0 0,0 0 1 0 0,0 0 0 0 0,0 0-1 0 0,0 0 1 0 0,0 0 0 0 0,0 0-1 0 0,0 0 1 0 0,0 0-1 0 0,0 0 1 0 0,0 0 0 0 0,0 0-1 0 0,0 0-1 0 0,-2 4 105 0 0,-4 4-5 0 0,-27 32-31 0 0,2 1-1 0 0,-4 10-68 0 0,-30 55 56 0 0,28-44-78 0 0,25-42-128 0 0,5-10 131 0 0,1 0-1 0 0,0 0 1 0 0,1 0-1 0 0,0 1 1 0 0,-2 6 19 0 0,7-16-506 0 0,1-2 165 0 0,5-6 28 0 0,5-10 258 0 0,31-49-437 0 0,29-34 492 0 0,-41 58 29 0 0,6-3-183 0 0,30-30 154 0 0,-35 41-122 0 0,-4 5 147 0 0,-26 27-54 0 0,-2 4-44 0 0,-3 3 71 0 0,-2 7-6 0 0,-1 0-1 0 0,0-1 1 0 0,-1 1-1 0 0,-3 3 9 0 0,-14 19 133 0 0,-24 42 228 0 0,-39 63-451 0 0,50-78-39 0 0,52-88-738 0 0,-6 10 809 0 0,17-30 48 0 0,3 3-1 0 0,1 0 0 0 0,2 1 1 0 0,2 2-1 0 0,18-15 11 0 0,-31 32-58 0 0,-13 14 182 0 0,0 1-1 0 0,2 0-123 0 0,-9 9 4 0 0,0 0-1 0 0,0 0 0 0 0,0 0 1 0 0,0 0-1 0 0,0 0 0 0 0,0 0 0 0 0,0 0 1 0 0,0-1-1 0 0,0 1 0 0 0,0 0 1 0 0,0 0-1 0 0,0 0 0 0 0,0 0 1 0 0,0 0-1 0 0,0 0 0 0 0,0 0 1 0 0,0 0-1 0 0,0 0 0 0 0,0 0 1 0 0,0 0-1 0 0,1 0 0 0 0,-1 0 0 0 0,0 0 1 0 0,0 0-1 0 0,0 0 0 0 0,0 0 1 0 0,0 0-1 0 0,0 0 0 0 0,0 0 1 0 0,0 0-1 0 0,0 0 0 0 0,0 0 1 0 0,0 0-1 0 0,0 0 0 0 0,1 0 0 0 0,-1 0 1 0 0,0 0-1 0 0,0 0 0 0 0,0 0 1 0 0,0 0-1 0 0,0 0 0 0 0,0 0 1 0 0,0 0-1 0 0,0 0 0 0 0,0 0 1 0 0,0 0-1 0 0,0 0 0 0 0,0 0 0 0 0,1 0 1 0 0,-1 0-1 0 0,0 0 0 0 0,0 0 1 0 0,0 0-1 0 0,0 0 0 0 0,0 0 1 0 0,0 0-4 0 0,-1 7 138 0 0,-3 7-15 0 0,-1-4-42 0 0,-1 0 0 0 0,0-1 0 0 0,-1 1 0 0 0,0-1 0 0 0,-4 4-81 0 0,-10 14 21 0 0,-92 140-53 0 0,112-165 28 0 0,0 0 0 0 0,0-1 0 0 0,0 1 0 0 0,0-1 0 0 0,0 1 1 0 0,-1-1-1 0 0,1 0 0 0 0,-1 1 4 0 0,2-6-361 0 0,3-3 231 0 0,18-34 5 0 0,11-14 125 0 0,-23 40 23 0 0,1 1-1 0 0,1 0 1 0 0,0 1 0 0 0,1 0-1 0 0,4-2-22 0 0,41-42-67 0 0,-51 51 119 0 0,-5 5-71 0 0,-3 3 6 0 0,0 2 20 0 0,-28 38 434 0 0,-21 30-430 0 0,42-58 135 0 0,0 0 0 0 0,-3 7-146 0 0,5-9-3 0 0,0 0-1 0 0,-1 0 0 0 0,0-1 1 0 0,-2 1 3 0 0,4-3-41 0 0,3-5-280 0 0,7-11 117 0 0,28-49 203 0 0,3 2-1 0 0,2 1 1 0 0,23-22 1 0 0,-39 51 155 0 0,-35 34-181 0 0,-59 87 492 0 0,61-81-333 0 0,1 1 0 0 0,-1 3-133 0 0,-9 13 166 0 0,-72 103-77 0 0,91-133-129 0 0,0 0-70 0 0,0 0 0 0 0,0-1-1 0 0,0 1 1 0 0,0-1-1 0 0,-2 3 111 0 0,3-6-400 0 0,1-3-17 0 0,2-2-202 0 0,29-57-214 0 0,34-64 896 0 0,-50 105-38 0 0,-11 17-17 0 0,-1 0-1 0 0,1-1 1 0 0,-1 1-1 0 0,0 0 0 0 0,-1-1 1 0 0,1 0-8 0 0,-3 6 1 0 0,0 0 0 0 0,0 0 0 0 0,0 0 1 0 0,0 0-1 0 0,0 0 0 0 0,0 0 0 0 0,0 0 0 0 0,0 0 1 0 0,0 0-1 0 0,0 0 0 0 0,0 0 0 0 0,0-1 1 0 0,0 1-1 0 0,0 0 0 0 0,0 0 0 0 0,0 0 0 0 0,0 0 1 0 0,0 0-1 0 0,0 0 0 0 0,0 0 0 0 0,0 0 0 0 0,0 0 1 0 0,0 0-1 0 0,0 0 0 0 0,0 0 0 0 0,0 0 0 0 0,0 0 1 0 0,0 0-1 0 0,0 0 0 0 0,0 0 0 0 0,0 0 1 0 0,0 0-1 0 0,0-1 0 0 0,0 1 0 0 0,0 0 0 0 0,0 0 1 0 0,0 0-1 0 0,0 0 0 0 0,0 0 0 0 0,0 0 0 0 0,0 0 1 0 0,0 0-1 0 0,0 0 0 0 0,0 0 0 0 0,0 0 1 0 0,-1 0-1 0 0,1 0 0 0 0,0 0 0 0 0,0 0 0 0 0,0 0 1 0 0,0 0-1 0 0,0 0 0 0 0,0 0 0 0 0,0 0 0 0 0,0 0 1 0 0,0 0-1 0 0,0 0-1 0 0,-5 2 158 0 0,-4 4 136 0 0,-33 35 312 0 0,31-30-537 0 0,0 0-1 0 0,-3 5-68 0 0,2-3 47 0 0,-8 8-47 0 0,1-5 128 0 0,0-1 1 0 0,-1 0 0 0 0,0-1-1 0 0,-7 2-128 0 0,-14 5-25 0 0,-41 15 25 0 0,49-22 44 0 0,9-3 86 0 0,0-2 1 0 0,-1 0-1 0 0,-17 2-130 0 0,21-7 67 0 0,1-1 0 0 0,0 0 1 0 0,-1-2-1 0 0,1 0 0 0 0,-8-2-67 0 0,0 0 28 0 0,1 1 1 0 0,-1 2-1 0 0,1 1 0 0 0,-23 5-28 0 0,25-2 213 0 0,-14 9-70 0 0,38-14-105 0 0,0-1 0 0 0,0 1 0 0 0,0 0-1 0 0,1-1 1 0 0,-1 1 0 0 0,0 0 0 0 0,0-1-1 0 0,0 1 1 0 0,0 0-38 0 0,1 0 6 0 0,0-1 0 0 0,0 0 0 0 0,0 0 1 0 0,0 0-1 0 0,0 0 0 0 0,0 0 0 0 0,0 0 0 0 0,-1 0 0 0 0,1 0 0 0 0,0 0 0 0 0,0 0 0 0 0,0 0 0 0 0,0 0 0 0 0,0 1 0 0 0,0-1 0 0 0,0 0 0 0 0,0 0 1 0 0,0 0-1 0 0,0 0 0 0 0,0 0 0 0 0,0 0 0 0 0,0 0 0 0 0,0 0 0 0 0,0 0 0 0 0,0 1 0 0 0,0-1 0 0 0,0 0 0 0 0,0 0 0 0 0,0 0 0 0 0,0 0 1 0 0,0 0-1 0 0,0 0 0 0 0,1 0 0 0 0,-1 0 0 0 0,0 0 0 0 0,0 1-6 0 0,6-1 58 0 0,18-4 212 0 0,-14 2-270 0 0,0 1 0 0 0,0-2 0 0 0,0 1 0 0 0,0-1 0 0 0,28-10-21 0 0,0 3-1 0 0,0 1 0 0 0,19-1 22 0 0,-44 8-105 0 0,-9 2 53 0 0,-1-1 1 0 0,0 1-1 0 0,0 0 1 0 0,1 0 0 0 0,1 0 51 0 0,-4 0-26 0 0,1 0 1 0 0,-1 0-1 0 0,1 1 1 0 0,-1-1-1 0 0,0 1 1 0 0,0-1-1 0 0,1 1 1 0 0,-1-1-1 0 0,0 1 1 0 0,0 0 0 0 0,0 0-1 0 0,0-1 1 0 0,1 1-1 0 0,-1 1 26 0 0,-1-2-9 0 0,1 1 0 0 0,-1-1 0 0 0,0 1 0 0 0,0-1 1 0 0,0 1-1 0 0,0-1 0 0 0,0 1 0 0 0,0 0 0 0 0,0-1 0 0 0,0 1 0 0 0,0-1 0 0 0,0 1 0 0 0,0-1 0 0 0,0 1 1 0 0,-1-1-1 0 0,1 1 0 0 0,0-1 0 0 0,0 1 0 0 0,0-1 0 0 0,-1 1 0 0 0,1-1 0 0 0,0 1 0 0 0,-1-1 0 0 0,1 0 0 0 0,0 1 1 0 0,-1-1 8 0 0,-9 13-190 0 0,6-10 159 0 0,0 1 0 0 0,-1-1 0 0 0,0 0-1 0 0,0 0 1 0 0,-4 2 31 0 0,-9 5 22 0 0,6-2-26 0 0,4-2 56 0 0,-1-1 0 0 0,1 0 0 0 0,-1 0 0 0 0,-7 2-52 0 0,-12 3-31 0 0,-45 16 144 0 0,-1-3 0 0 0,-8-2-113 0 0,57-16-52 0 0,-32 7 135 0 0,-44 3-83 0 0,80-12 94 0 0,1 1-1 0 0,-9 3-93 0 0,-21 3 418 0 0,40-6-109 0 0,9-2-34 0 0,5 0-19 0 0,5-1-125 0 0,0 0-1 0 0,0 0 0 0 0,0-1 1 0 0,0-1-1 0 0,0 0 0 0 0,0 0 1 0 0,2-1-131 0 0,-9 2 6 0 0,22-3 147 0 0,0 2 0 0 0,10 1-153 0 0,13-1 52 0 0,-12 0-26 0 0,-6 0-154 0 0,0-1 0 0 0,0-1 0 0 0,6-3 128 0 0,-12 0-373 0 0,1 0-1 0 0,3-4 374 0 0,-8 4-335 0 0,-13 5 149 0 0,0-1 1 0 0,0 0-1 0 0,0-1 1 0 0,0 0-1 0 0,2-1 186 0 0,-6 3-109 0 0,6-4-137 0 0,-6 3 98 0 0,-3 1-65 0 0,-12 4 312 0 0,3 0 0 0 0,-26 2 37 0 0,10-1 129 0 0,0 1 0 0 0,0 1 0 0 0,-17 7-265 0 0,-101 49 144 0 0,134-57-133 0 0,0 0 1 0 0,1 1 0 0 0,-1 0 0 0 0,1 1 0 0 0,1-1 0 0 0,-1 2-1 0 0,1-1 1 0 0,-7 9-12 0 0,15-16 7 0 0,0 0-1 0 0,0 0 1 0 0,0 0 0 0 0,0 0-1 0 0,0 1 1 0 0,0-1-1 0 0,-1 0 1 0 0,1 0 0 0 0,0 0-1 0 0,0 0 1 0 0,0 0-1 0 0,0 0 1 0 0,0 0 0 0 0,0 0-1 0 0,0 0 1 0 0,0 0-1 0 0,0 1 1 0 0,0-1 0 0 0,0 0-1 0 0,0 0 1 0 0,0 0-1 0 0,0 0 1 0 0,0 0-1 0 0,0 0 1 0 0,0 0 0 0 0,0 1-1 0 0,0-1 1 0 0,0 0-1 0 0,0 0 1 0 0,0 0 0 0 0,0 0-1 0 0,0 0 1 0 0,0 0-1 0 0,0 0 1 0 0,0 0 0 0 0,0 1-1 0 0,0-1 1 0 0,0 0-1 0 0,0 0 1 0 0,0 0 0 0 0,0 0-1 0 0,0 0 1 0 0,0 0-1 0 0,1 0 1 0 0,-1 0-1 0 0,0 0 1 0 0,0 0 0 0 0,0 1-1 0 0,0-1 1 0 0,0 0-1 0 0,0 0 1 0 0,0 0 0 0 0,0 0-1 0 0,0 0 1 0 0,1 0-1 0 0,-1 0-6 0 0,10 0 212 0 0,12-4 39 0 0,24-9-15 0 0,-20 5-269 0 0,7 0 33 0 0,-7 3-6 0 0,-7 0 53 0 0,2 2 0 0 0,11-1-47 0 0,-3 1 39 0 0,-17 1-228 0 0,0 1 0 0 0,0 1 0 0 0,8 0 189 0 0,-15 0-96 0 0,0 1-126 0 0,-5-1 201 0 0,0 0 1 0 0,0 0-1 0 0,0 0 0 0 0,0 0 0 0 0,0 0 0 0 0,0 0 0 0 0,0 0 0 0 0,0 0 1 0 0,0 0-1 0 0,0 0 0 0 0,0 0 0 0 0,0 0 0 0 0,0 0 0 0 0,0 0 1 0 0,0 0-1 0 0,0 0 0 0 0,0 0 0 0 0,0 0 0 0 0,0 0 0 0 0,0 0 21 0 0,-2 0-116 0 0,0 0 0 0 0,1 0 0 0 0,-1 0 0 0 0,0 0 0 0 0,0 0 0 0 0,-1 1 116 0 0,-1 0-131 0 0,-102 14 407 0 0,89-13-141 0 0,-2 1 94 0 0,0 0 0 0 0,-12 4-229 0 0,-31 14-159 0 0,59-21 896 0 0,10-3-395 0 0,12-3-184 0 0,8-4-79 0 0,-22 8-43 0 0,0 0 1 0 0,0 0-1 0 0,0 1 0 0 0,1-1 0 0 0,-1 1 0 0 0,0 0 0 0 0,1 0 0 0 0,-1 1 0 0 0,0 0 1 0 0,1 0-37 0 0,2 0 11 0 0,0 0 1 0 0,0-1-1 0 0,-1 1 0 0 0,1-2 1 0 0,0 1-1 0 0,-1-1 1 0 0,4-1-12 0 0,25-5-94 0 0,-23 5 72 0 0,-10 2-11 0 0,1 0 0 0 0,-1 1 0 0 0,0-1 0 0 0,1 1 0 0 0,-1-1 0 0 0,1 1 0 0 0,-1 0 0 0 0,1 1 0 0 0,-1-1 0 0 0,1 0 0 0 0,-1 1 33 0 0,3 1 40 0 0,6 1-191 0 0,-12-3 131 0 0,0 0 0 0 0,1 1-1 0 0,-1-1 1 0 0,0 0 0 0 0,0 0 0 0 0,1 0 0 0 0,-1 0 0 0 0,0 1 0 0 0,1-1 0 0 0,-1 0 0 0 0,0 0 0 0 0,0 1 0 0 0,1-1-1 0 0,-1 0 1 0 0,0 0 0 0 0,0 1 0 0 0,0-1 0 0 0,1 0 0 0 0,-1 1 0 0 0,0-1 0 0 0,0 0 0 0 0,0 1 0 0 0,0-1-1 0 0,0 0 1 0 0,0 1 20 0 0,0-1-22 0 0,0 0 0 0 0,0 1-1 0 0,0-1 1 0 0,0 0 0 0 0,-1 0-1 0 0,1 1 1 0 0,0-1 0 0 0,0 0-1 0 0,0 0 1 0 0,-1 0 0 0 0,1 1-1 0 0,0-1 1 0 0,0 0 0 0 0,-1 0-1 0 0,1 0 1 0 0,0 0 0 0 0,-1 0-1 0 0,1 1 1 0 0,0-1 0 0 0,0 0-1 0 0,-1 0 1 0 0,1 0 0 0 0,0 0-1 0 0,-1 0 1 0 0,1 0 0 0 0,0 0-1 0 0,-1 0 1 0 0,1 0 0 0 0,0 0-1 0 0,-1 0 23 0 0,-9-1-437 0 0,1 1 348 0 0,-1 0 0 0 0,0 0 0 0 0,-2 1 89 0 0,-7 1 23 0 0,-25 0 281 0 0,-40 9-304 0 0,78-11 20 0 0,0 1 0 0 0,1 0 0 0 0,0 1 0 0 0,-1-1 0 0 0,1 1 0 0 0,0 0 0 0 0,0 1-1 0 0,0-1 1 0 0,0 1 0 0 0,-4 3-20 0 0,6-4 140 0 0,2-1-122 0 0,1-1-1 0 0,-1 0 0 0 0,1 0 0 0 0,0 0 1 0 0,-1 0-1 0 0,1 0 0 0 0,0 1 0 0 0,0-1 1 0 0,-1 0-1 0 0,1 0 0 0 0,0 0 0 0 0,-1 1 1 0 0,1-1-1 0 0,0 0 0 0 0,0 1 0 0 0,-1-1 1 0 0,1 0-1 0 0,0 0 0 0 0,0 1 0 0 0,0-1 1 0 0,0 0-1 0 0,-1 1 0 0 0,1-1 0 0 0,0 1 1 0 0,0-1-1 0 0,0 0 0 0 0,0 1 0 0 0,0-1 1 0 0,0 0-1 0 0,0 1 0 0 0,0-1 0 0 0,0 1-17 0 0,20-4 518 0 0,-13 4-494 0 0,0-2 0 0 0,0 1 0 0 0,1-1 1 0 0,-1 0-1 0 0,0-1 0 0 0,0 1 0 0 0,4-3-24 0 0,17-3 48 0 0,23-4 18 0 0,-18 3-460 0 0,5 1 394 0 0,-8-2-675 0 0,-20 5 181 0 0,-9 2-25 0 0,-7 3 259 0 0,-10 2 77 0 0,10-3 139 0 0,1 1 0 0 0,-1 0 0 0 0,1 1 0 0 0,0-1 0 0 0,-1 1 0 0 0,1 0 0 0 0,-1 1 44 0 0,-24 12 32 0 0,-36 23 7 0 0,66-38-42 0 0,0 0 1 0 0,-1 1 0 0 0,1-1 0 0 0,0 0 0 0 0,-1 0 0 0 0,1 0 0 0 0,-1 0 0 0 0,1 0 0 0 0,0 0 0 0 0,-1 0-1 0 0,1 0 1 0 0,0 1 0 0 0,-1-1 0 0 0,1 0 0 0 0,0-1 0 0 0,-1 1 0 0 0,1 0 0 0 0,-1 0 2 0 0,1 0 8 0 0,0 0 1 0 0,0 0-1 0 0,0 0 1 0 0,0 0-1 0 0,0 0 1 0 0,-1 0 0 0 0,1-1-1 0 0,0 1 1 0 0,0 0-1 0 0,0 0 1 0 0,0 0-1 0 0,0 0 1 0 0,0 0-1 0 0,0-1 1 0 0,0 1-1 0 0,0 0 1 0 0,0 0 0 0 0,0 0-1 0 0,0 0 1 0 0,0-1-1 0 0,0 1 1 0 0,0 0-1 0 0,0 0 1 0 0,0 0-1 0 0,0 0 1 0 0,0 0-1 0 0,0-1-8 0 0,0 0 39 0 0,0 0-1 0 0,1 0 1 0 0,-1 0-1 0 0,0 0 1 0 0,1 0-1 0 0,-1 0 1 0 0,1 0-1 0 0,-1 0 1 0 0,1 1-1 0 0,0-1 1 0 0,-1 0-1 0 0,1 0-38 0 0,0 0 7 0 0,-1 1 0 0 0,1 0 1 0 0,0-1-1 0 0,-1 1 0 0 0,1 0 0 0 0,0-1 0 0 0,-1 1 0 0 0,1 0 0 0 0,0 0 0 0 0,-1 0 0 0 0,1-1 0 0 0,0 1 0 0 0,-1 0 0 0 0,1 0 0 0 0,0 0-7 0 0,0 0 35 0 0,1 0 0 0 0,-1 0 1 0 0,0 0-1 0 0,0 0 0 0 0,0-1 0 0 0,1 1 0 0 0,-1-1 0 0 0,1 0-35 0 0,1 0 82 0 0,0 0 0 0 0,0 0 0 0 0,-1 0-1 0 0,1 0 1 0 0,0 1 0 0 0,3-1-82 0 0,20-2 128 0 0,-18 2-86 0 0,0 0-1 0 0,0 0 1 0 0,-1 0-1 0 0,1-1 1 0 0,-1 0-1 0 0,1-1 1 0 0,1 0-42 0 0,49-24 8 0 0,-28 15 26 0 0,-1-3 0 0 0,1-1-34 0 0,-18 8-125 0 0,0-1 1 0 0,0-1-1 0 0,6-7 125 0 0,-4 4-281 0 0,14-10 281 0 0,88-54-219 0 0,-62 49-52 0 0,-49 27 346 0 0,-10 3-10 0 0,2-1-47 0 0,0 0 0 0 0,0 0 0 0 0,0 0 0 0 0,0 1 0 0 0,0 0 0 0 0,0 0-1 0 0,0-1 1 0 0,0 2 0 0 0,0 0-18 0 0,-9 5 52 0 0,-24 16 449 0 0,-27 24-501 0 0,43-33 6 0 0,14-11-16 0 0,0 1-1 0 0,-1 0 1 0 0,2 0 0 0 0,-1 1 0 0 0,0-1 0 0 0,1 1 0 0 0,0 1 0 0 0,0-1 10 0 0,4-4 7 0 0,0 0 0 0 0,0 0 0 0 0,0 1 0 0 0,0-1 0 0 0,0 0 0 0 0,1 0-7 0 0,0-2 0 0 0,0 1 1 0 0,0-1-1 0 0,0 0 0 0 0,0 0 1 0 0,0 0-1 0 0,0 0 1 0 0,0 0-1 0 0,0 0 0 0 0,0 0 1 0 0,0 0-1 0 0,0 0 1 0 0,0 0-1 0 0,0 1 0 0 0,0-1 1 0 0,0 0-1 0 0,0 0 0 0 0,0 0 1 0 0,0 0-1 0 0,0 0 1 0 0,0 0-1 0 0,0 0 0 0 0,0 0 1 0 0,0 0-1 0 0,0 0 1 0 0,0 1-1 0 0,0-1 0 0 0,0 0 1 0 0,0 0-1 0 0,0 0 0 0 0,0 0 1 0 0,0 0-1 0 0,0 0 1 0 0,1 0-1 0 0,-1 0 0 0 0,0 0 1 0 0,0 0-1 0 0,0 0 0 0 0,0 0 1 0 0,0 0-1 0 0,0 0 1 0 0,0 0-1 0 0,0 0 0 0 0,0 0 1 0 0,1 0-1 0 0,7-3 7 0 0,7-8 4 0 0,-1 3 42 0 0,0-1 0 0 0,8-3-53 0 0,-6 4-59 0 0,0-2 0 0 0,0 0 0 0 0,10-9 59 0 0,-7 5-42 0 0,38-32 58 0 0,-31 24-220 0 0,18-11 204 0 0,-36 30-103 0 0,-7 3 91 0 0,-4 4 21 0 0,-28 24-49 0 0,15-13 234 0 0,-3 3-194 0 0,-18 20 173 0 0,-49 55 53 0 0,83-91-249 0 0,1 1-1 0 0,0 0 1 0 0,0 0 0 0 0,0 0 0 0 0,0 0-1 0 0,1 0 1 0 0,-1 0 0 0 0,1 0-1 0 0,0 0 1 0 0,0 1 0 0 0,0-1 0 0 0,0 1-1 0 0,1-1 24 0 0,0-3-6 0 0,0 0 1 0 0,0 0-1 0 0,0 1 0 0 0,0-1 0 0 0,0 0 0 0 0,0 0 1 0 0,0 0-1 0 0,0 0 0 0 0,0 0 0 0 0,0 0 0 0 0,0 0 1 0 0,0 0-1 0 0,0 0 0 0 0,0 0 0 0 0,0 1 0 0 0,0-1 1 0 0,0 0-1 0 0,0 0 0 0 0,0 0 0 0 0,0 0 0 0 0,0 0 1 0 0,0 0-1 0 0,0 0 0 0 0,0 0 0 0 0,1 0 0 0 0,-1 0 1 0 0,0 0-1 0 0,0 0 0 0 0,0 0 0 0 0,0 0 0 0 0,0 0 1 0 0,0 0-1 0 0,0 0 0 0 0,0 0 0 0 0,0 0 0 0 0,0 0 0 0 0,1 0 1 0 0,-1 0-1 0 0,0 0 0 0 0,0 0 0 0 0,0 0 0 0 0,0 0 1 0 0,0 0-1 0 0,0 0 0 0 0,0 0 0 0 0,0 0 0 0 0,0 0 6 0 0,7-2-156 0 0,4-7 157 0 0,40-41-248 0 0,8-13 247 0 0,-44 46-93 0 0,-7 10-13 0 0,-14 13 27 0 0,-5 3 270 0 0,0 0 0 0 0,1 1 0 0 0,-7 8-191 0 0,-11 11-269 0 0,23-24 205 0 0,-2 0 59 0 0,1 1 0 0 0,0 0 0 0 0,1 0-1 0 0,0 1 1 0 0,-1 0 0 0 0,-1 4 5 0 0,6-9-180 0 0,2-5 68 0 0,13-30-220 0 0,-13 30 309 0 0,-1 0-1 0 0,1 0 1 0 0,-1-1 0 0 0,0 1-1 0 0,0 0 1 0 0,0 0 0 0 0,0 0-1 0 0,0-1 1 0 0,-1-1 23 0 0,1 3 12 0 0,-1 0 0 0 0,1 1 1 0 0,-1-1-1 0 0,0 0 0 0 0,1 0 1 0 0,-1 1-1 0 0,0-1 0 0 0,0 1 0 0 0,0-1 1 0 0,0 1-1 0 0,0-1 0 0 0,0 1 1 0 0,-1 0-1 0 0,1-1 0 0 0,0 1 0 0 0,-1 0 1 0 0,-1-1-13 0 0,2 1 4 0 0,-1 0 0 0 0,1 0 1 0 0,-1 0-1 0 0,0 0 0 0 0,0 0 1 0 0,1 1-1 0 0,-1-1 0 0 0,0 0 0 0 0,0 1 1 0 0,0-1-1 0 0,1 1 0 0 0,-1 0 1 0 0,0 0-1 0 0,0 0 0 0 0,0 0 1 0 0,0 0-1 0 0,0 0 0 0 0,0 0 1 0 0,0 1-1 0 0,1-1 0 0 0,-3 1-4 0 0,-2 1 9 0 0,-1-1 0 0 0,1 1 0 0 0,0 0-1 0 0,0 1 1 0 0,1 0 0 0 0,-1 0 0 0 0,0 0-1 0 0,1 0 1 0 0,-1 2-9 0 0,-10 5 10 0 0,12-7-10 0 0,1-1 1 0 0,-1 0-1 0 0,-3 4 0 0 0,-44 37-76 0 0,48-41 115 0 0,-1 2-29 0 0,-1 0-1 0 0,1 0 0 0 0,-1 0 1 0 0,0 0-1 0 0,0-1 1 0 0,0 0-1 0 0,-2 0-9 0 0,6-2 9 0 0,1-1-1 0 0,-1 0 1 0 0,0 0-1 0 0,0 1 1 0 0,0-1-1 0 0,1 0 1 0 0,-1 0-1 0 0,0 0 1 0 0,0 0-1 0 0,0 0 1 0 0,1 0-1 0 0,-1-1 1 0 0,-1 1-9 0 0,2 0-2 0 0,0 0 1 0 0,0 0-1 0 0,0 0 0 0 0,0 0 1 0 0,0 0-1 0 0,0 0 0 0 0,0 0 0 0 0,0 0 1 0 0,0 0-1 0 0,0 0 0 0 0,0 0 1 0 0,0 0-1 0 0,0 0 0 0 0,-1 0 1 0 0,1 0-1 0 0,0 0 0 0 0,0 0 1 0 0,0 0-1 0 0,0 0 0 0 0,0 0 0 0 0,0 0 1 0 0,0 0-1 0 0,0 0 0 0 0,0 0 1 0 0,0 0-1 0 0,0 0 0 0 0,0 0 1 0 0,0 0-1 0 0,0 0 0 0 0,0 0 1 0 0,0 0-1 0 0,-1 0 0 0 0,1 0 0 0 0,0 0 1 0 0,0 0-1 0 0,0 0 0 0 0,0 0 1 0 0,0 0-1 0 0,0 0 0 0 0,0 0 1 0 0,0 0-1 0 0,0 0 0 0 0,0 1 1 0 0,0-1-1 0 0,0 0 0 0 0,0 0 0 0 0,0 0 1 0 0,0 0-1 0 0,0 0 0 0 0,0 0 1 0 0,0 0-1 0 0,0 0 0 0 0,0 0 1 0 0,0 0-1 0 0,0 0 0 0 0,0 0 0 0 0,0 0 1 0 0,0 0-1 0 0,0 0 0 0 0,0 0 1 0 0,0 1-1 0 0,0-1 0 0 0,0 0 1 0 0,0 0 1 0 0,1 0 45 0 0,0 0 1 0 0,1 1-1 0 0,-1-1 1 0 0,0 0-1 0 0,0 0 1 0 0,0 0-1 0 0,1 0 1 0 0,-1 0-1 0 0,0 0 1 0 0,0 0-1 0 0,1-1-45 0 0,1 1 83 0 0,0 0-1 0 0,0-1 0 0 0,0 1 1 0 0,0-1-1 0 0,-1 0 1 0 0,3-1-83 0 0,-1 0 10 0 0,1 1 1 0 0,-1-1 0 0 0,0 1 0 0 0,1 0 0 0 0,-1 0 0 0 0,3 0-11 0 0,6-1 8 0 0,-12 2-4 0 0,0 0 0 0 0,0 0 0 0 0,-1 0 0 0 0,1 0 0 0 0,0 0 0 0 0,0 0 0 0 0,0 0 0 0 0,0 0 0 0 0,0 0 0 0 0,0 1 0 0 0,0-1 0 0 0,0 0 0 0 0,0 1 0 0 0,0-1 0 0 0,0 1 0 0 0,0-1 0 0 0,-1 1 1 0 0,1-1-1 0 0,0 1 0 0 0,0 0 0 0 0,-1-1 0 0 0,1 1 0 0 0,0 0 0 0 0,-1 0 0 0 0,1 0 0 0 0,-1-1 0 0 0,1 1 0 0 0,-1 0 0 0 0,1 0 0 0 0,-1 0 0 0 0,0 0 0 0 0,1 0 0 0 0,-1 0 0 0 0,0 0 0 0 0,0 0 0 0 0,0 0 0 0 0,0 0 0 0 0,1 0 0 0 0,-1 0-4 0 0,0-1 2 0 0,0 0 0 0 0,0 0 0 0 0,0 1 0 0 0,0-1 0 0 0,0 0-1 0 0,0 1 1 0 0,0-1 0 0 0,0 0 0 0 0,0 0 0 0 0,0 1 0 0 0,1-1 0 0 0,-1 0-1 0 0,0 0 1 0 0,0 1 0 0 0,0-1 0 0 0,1 0 0 0 0,-1 0 0 0 0,0 0 0 0 0,0 0 0 0 0,0 1-1 0 0,1-1 1 0 0,-1 0 0 0 0,0 0 0 0 0,1 0 0 0 0,-1 0 0 0 0,0 0 0 0 0,0 0-1 0 0,1 1 1 0 0,-1-1 0 0 0,0 0 0 0 0,0 0 0 0 0,1 0 0 0 0,-1 0 0 0 0,0 0-1 0 0,1 0 1 0 0,-1 0 0 0 0,0 0 0 0 0,0 0 0 0 0,1-1 0 0 0,-1 1 0 0 0,0 0 0 0 0,1 0-1 0 0,-1 0 1 0 0,0 0 0 0 0,0 0 0 0 0,1 0-2 0 0,15-6-140 0 0,-12 4 154 0 0,1-1 31 0 0,7-1 78 0 0,-12 4-123 0 0,0 0 0 0 0,1 0 0 0 0,-1 0 0 0 0,0 0 0 0 0,1 0 0 0 0,-1 0 0 0 0,0 0 0 0 0,1 0 0 0 0,-1 0 0 0 0,1 0 0 0 0,-1 0 0 0 0,0 0 0 0 0,1 0 1 0 0,-1 1-1 0 0,0-1 0 0 0,1 0 0 0 0,-1 0 0 0 0,0 0 0 0 0,0 1 0 0 0,1-1 0 0 0,-1 0 0 0 0,0 0 0 0 0,1 1 0 0 0,-1-1 0 0 0,0 0 0 0 0,0 1 0 0 0,0-1 0 0 0,1 0 1 0 0,-1 1-1 0 0,0-1 0 0 0,2 4-17 0 0,-1-3-2 0 0,-1 0 1 0 0,1 0-1 0 0,-1 1 0 0 0,1-1 1 0 0,-1 0-1 0 0,1 0 1 0 0,-1 1-1 0 0,1-1 1 0 0,-1 2 18 0 0,0-3-1 0 0,0 0 1 0 0,0 1 0 0 0,0-1 0 0 0,0 0-1 0 0,0 1 1 0 0,1-1 0 0 0,-1 0 0 0 0,0 1-1 0 0,0-1 1 0 0,0 0 0 0 0,1 1-1 0 0,-1-1 1 0 0,0 0 0 0 0,0 0 0 0 0,1 1-1 0 0,-1-1 1 0 0,0 0 0 0 0,0 0 0 0 0,1 1-1 0 0,-1-1 1 0 0,0 0 0 0 0,1 0 0 0 0,-1 0-1 0 0,0 0 1 0 0,1 0 0 0 0,-1 1 0 0 0,0-1-1 0 0,1 0 0 0 0,-1 0 0 0 0,0 0 0 0 0,1 0 0 0 0,-1 1 0 0 0,0-1 0 0 0,1 0 0 0 0,-1 0 0 0 0,0 0 0 0 0,1 1-1 0 0,-1-1 1 0 0,0 0 0 0 0,0 0 0 0 0,1 1 0 0 0,-1-1 0 0 0,0 0 0 0 0,0 1 0 0 0,0-1 1 0 0,0 0-1 0 0,1 1-1 0 0,-1-1 1 0 0,0 0-1 0 0,0 1 1 0 0,0-1-1 0 0,1 0 1 0 0,-1 0-1 0 0,0 1 1 0 0,0-1-1 0 0,1 0 1 0 0,-1 0-1 0 0,0 1 1 0 0,0-1-1 0 0,1 0 1 0 0,-1 0-1 0 0,0 0 1 0 0,1 1-1 0 0,-1-1 1 0 0,0 0-1 0 0,1 0 1 0 0,-1 0-1 0 0,0 0 1 0 0,1 0-1 0 0,-1 0 1 0 0,1 0 1 0 0,-1 0 9 0 0,0 0 0 0 0,1 0 0 0 0,-1 0 0 0 0,0 0 0 0 0,1 1 0 0 0,-1-1 0 0 0,0 0-1 0 0,1 0 1 0 0,-1 0 0 0 0,0 0 0 0 0,1 0 0 0 0,-1 1 0 0 0,0-1 0 0 0,1 0 0 0 0,-1 0 0 0 0,0 1 0 0 0,0-1 0 0 0,1 0 0 0 0,-1 0 0 0 0,0 1 0 0 0,0-1 0 0 0,0 0-9 0 0,1 1-7 0 0,0 0 0 0 0,-1-1-1 0 0,1 1 1 0 0,0-1 0 0 0,0 0-1 0 0,-1 1 1 0 0,1-1 0 0 0,0 0 0 0 0,0 1-1 0 0,-1-1 1 0 0,1 0 0 0 0,0 0-1 0 0,0 0 1 0 0,0 0 0 0 0,0 1-1 0 0,0-1 8 0 0,2 0-44 0 0,-2 1 58 0 0,0-1 0 0 0,0 1 0 0 0,0-1 0 0 0,-1 1-1 0 0,1-1 1 0 0,0 1 0 0 0,-1-1 0 0 0,1 1 0 0 0,0 0 0 0 0,-1-1 0 0 0,1 1 0 0 0,-1 0 0 0 0,1 0-14 0 0,-1 0-16 0 0,1 0-1 0 0,-1-1 1 0 0,1 1 0 0 0,0 0 0 0 0,-1-1 0 0 0,1 1 0 0 0,-1 0 0 0 0,1-1 0 0 0,0 1 0 0 0,0-1 0 0 0,-1 1 0 0 0,1-1 0 0 0,0 1 0 0 0,0-1 0 0 0,0 1 16 0 0,6 2 35 0 0,-7-3-32 0 0,0 0 0 0 0,0 0 1 0 0,1 0-1 0 0,-1 1 0 0 0,0-1 0 0 0,0 0 1 0 0,0 0-1 0 0,1 0 0 0 0,-1 0 0 0 0,0 0 1 0 0,0 0-1 0 0,1 0 0 0 0,-1 0 0 0 0,0 0 1 0 0,1 1-1 0 0,-1-1 0 0 0,0 0 0 0 0,0 0 1 0 0,1 0-1 0 0,-1-1 0 0 0,0 1 1 0 0,0 0-1 0 0,1 0 0 0 0,-1 0 0 0 0,0 0 1 0 0,0 0-1 0 0,1 0 0 0 0,-1 0 0 0 0,0 0-3 0 0,0 0 1 0 0,1-1 0 0 0,-1 1 0 0 0,0 0 0 0 0,0 0-1 0 0,1 0 1 0 0,-1 0 0 0 0,0 0 0 0 0,0 0 0 0 0,1 0 0 0 0,-1 0-1 0 0,0 0 1 0 0,0 0 0 0 0,1 0 0 0 0,-1 0 0 0 0,0 0 0 0 0,1 0-1 0 0,-1 0 1 0 0,0 0 0 0 0,0 0 0 0 0,1 0 0 0 0,-1 0 0 0 0,0 1-1 0 0,0-1 1 0 0,1 0 0 0 0,-1 0 0 0 0,0 0 0 0 0,0 0 0 0 0,0 1 0 0 0,1-1-1 0 0,-1 0 1 0 0,0 0 0 0 0,0 0 0 0 0,0 1 0 0 0,0-1 0 0 0,1 0-1 0 0,-1 0 1 0 0,0 0 0 0 0,0 1 0 0 0,0-1 0 0 0,0 0 0 0 0,0 0-1 0 0,0 1 1 0 0,0-1 0 0 0,0 0-1 0 0,3 15-48 0 0,-3-11-81 0 0,4-1-76 0 0,-4-2 199 0 0,0-1-1 0 0,1 0 1 0 0,-1 0 0 0 0,0 0 0 0 0,0 0-1 0 0,1 0 1 0 0,-1 1 0 0 0,0-1 0 0 0,0 0 0 0 0,0 0-1 0 0,1 0 1 0 0,-1 1 0 0 0,0-1 0 0 0,0 0-1 0 0,0 0 1 0 0,0 1 0 0 0,1-1 0 0 0,-1 0 0 0 0,0 1-1 0 0,0-1 1 0 0,0 0 6 0 0,1 4 40 0 0,1 0 0 0 0,-1 0 0 0 0,1-1 0 0 0,1 3-40 0 0,2 2-84 0 0,-4-6 43 0 0,-1-1-1 0 0,1 1 1 0 0,0 0 0 0 0,0-1-1 0 0,-1 1 1 0 0,1 0 0 0 0,-1 0 41 0 0,0-2 4 0 0,0 1 0 0 0,0-1 0 0 0,0 1 0 0 0,0-1 0 0 0,0 1 0 0 0,0-1 1 0 0,0 1-1 0 0,0-1 0 0 0,1 0 0 0 0,-1 1 0 0 0,0-1 0 0 0,0 1 0 0 0,0-1 0 0 0,1 1 0 0 0,-1-1 1 0 0,0 0-1 0 0,0 1 0 0 0,1-1 0 0 0,-1 0 0 0 0,0 1-4 0 0,4 4-168 0 0,-3-3 120 0 0,-1-2 48 0 0,0 1 0 0 0,0-1 0 0 0,0 0 0 0 0,0 0 1 0 0,0 0-1 0 0,0 0 0 0 0,0 0 0 0 0,0 0 1 0 0,0 0-1 0 0,0 0 0 0 0,0 0 0 0 0,0 1 1 0 0,0-1-1 0 0,0 0 0 0 0,0 0 0 0 0,0 0 0 0 0,0 0 1 0 0,0 0-1 0 0,0 0 0 0 0,0 0 0 0 0,0 0 1 0 0,0 0-1 0 0,1 0 0 0 0,-1 0 0 0 0,0 0 0 0 0,0 0 1 0 0,0 1-1 0 0,0-1 0 0 0,0 0 0 0 0,0 0 1 0 0,0 0-1 0 0,0 0 0 0 0,0 0 0 0 0,0 0 1 0 0,1 0-1 0 0,-1 0 0 0 0,0 0 0 0 0,0 0 0 0 0,0 0 1 0 0,0 0-1 0 0,0 0 0 0 0,0 0 0 0 0,0 0 1 0 0,0 0-1 0 0,1 0 0 0 0,-1 0-4 0 0,0 0 0 0 0,1 1 0 0 0,-1-1 1 0 0,0 0-1 0 0,1 1 0 0 0,-1-1 0 0 0,0 0 1 0 0,1 1-1 0 0,-1-1 0 0 0,0 1 0 0 0,0-1 0 0 0,0 0 1 0 0,1 1-1 0 0,-1-1 0 0 0,0 1 0 0 0,0-1 1 0 0,0 1-1 0 0,0-1 0 0 0,0 1 0 0 0,0-1 1 0 0,0 1-1 0 0,0-1 0 0 0,0 0 0 0 0,0 1 0 0 0,0-1 1 0 0,0 1-1 0 0,0-1 0 0 0,0 1 0 0 0,0-1 1 0 0,0 1-1 0 0,-1-1 0 0 0,1 1 0 0 0,0-1 1 0 0,0 0-1 0 0,-1 1 4 0 0,1-1-52 0 0,0 2 48 0 0,0-1 1 0 0,-1 0 0 0 0,1 0-1 0 0,0 1 1 0 0,0-1-1 0 0,0 0 1 0 0,0 1 0 0 0,1 0 3 0 0,-1-1-243 0 0,0 1 193 0 0,0 6 0 0 0,0-8 53 0 0,0 0-1 0 0,0 0 1 0 0,0 1 0 0 0,0-1 0 0 0,0 0 0 0 0,0 0 0 0 0,0 0 0 0 0,0 1-1 0 0,1-1 1 0 0,-1 0 0 0 0,0 0 0 0 0,0 0 0 0 0,0 0 0 0 0,0 1 0 0 0,0-1-1 0 0,0 0 1 0 0,1 0 0 0 0,-1 0 0 0 0,0 0 0 0 0,0 0 0 0 0,0 0-1 0 0,0 1 1 0 0,1-1 0 0 0,-1 0 0 0 0,0 0 0 0 0,0 0 0 0 0,0 0 0 0 0,1 0-1 0 0,-1 0 1 0 0,0 0 0 0 0,0 0 0 0 0,0 0-3 0 0,1 1 4 0 0,-1-1 0 0 0,1 0 0 0 0,-1 1 0 0 0,0-1 0 0 0,1 1 0 0 0,-1-1 0 0 0,0 1 0 0 0,0-1 0 0 0,1 1 0 0 0,-1-1 0 0 0,0 1 0 0 0,0 0 0 0 0,0-1 0 0 0,0 1 0 0 0,0-1 0 0 0,1 1 0 0 0,-1-1 0 0 0,0 1 0 0 0,-1 0-4 0 0,2 1 57 0 0,-1-2-59 0 0,0 0 0 0 0,0 1 0 0 0,0-1-1 0 0,0 0 1 0 0,1 1 0 0 0,-1-1 0 0 0,0 0-1 0 0,0 1 1 0 0,0-1 0 0 0,1 0 0 0 0,-1 0 0 0 0,0 1-1 0 0,1-1 1 0 0,-1 0 0 0 0,0 0 0 0 0,0 0-1 0 0,1 0 1 0 0,-1 1 2 0 0,6 3-13 0 0,-6-3 17 0 0,1 0 0 0 0,0 0 0 0 0,0-1 0 0 0,-1 1 1 0 0,1 0-1 0 0,-1 0 0 0 0,1 0 0 0 0,-1 0 0 0 0,1 0 0 0 0,-1 1 0 0 0,0-1 0 0 0,1 0 1 0 0,-1 0-1 0 0,0 0 0 0 0,0 0 0 0 0,0 0 0 0 0,0 0 0 0 0,0 0 0 0 0,0 1 0 0 0,0-1 0 0 0,0 0 1 0 0,0 0-1 0 0,-1 1-4 0 0,1 1-27 0 0,0-1 0 0 0,0 1-1 0 0,0 0 1 0 0,0 0 0 0 0,0 0 0 0 0,1 1 27 0 0,-1-3-3 0 0,0-1 0 0 0,0 1 1 0 0,0-1-1 0 0,0 1 0 0 0,0 0 0 0 0,1-1 0 0 0,-1 1 0 0 0,0 0 0 0 0,0-1 0 0 0,0 1 1 0 0,1-1-1 0 0,-1 1 0 0 0,0-1 0 0 0,1 1 0 0 0,-1-1 0 0 0,1 1 0 0 0,-1-1 1 0 0,0 1-1 0 0,1-1 0 0 0,-1 1 0 0 0,1-1 3 0 0,-1 0 3 0 0,1 0 1 0 0,-1 0-1 0 0,0 1 1 0 0,0-1-1 0 0,0 0 1 0 0,1 0-1 0 0,-1 0 1 0 0,0 0-1 0 0,0 0 1 0 0,0 1-1 0 0,0-1 1 0 0,1 0-1 0 0,-1 0 0 0 0,0 0 1 0 0,0 1-1 0 0,0-1 1 0 0,0 0-1 0 0,0 0 1 0 0,0 0-1 0 0,0 1 1 0 0,1-1-1 0 0,-1 0 1 0 0,0 0-4 0 0,0 1 0 0 0,0-1 0 0 0,0 0 0 0 0,0 0 0 0 0,0 0 0 0 0,0 0 1 0 0,0 0-1 0 0,0 1 0 0 0,0-1 0 0 0,0 0 0 0 0,0 0 0 0 0,0 0 1 0 0,0 0-1 0 0,0 0 0 0 0,0 0 0 0 0,0 1 0 0 0,0-1 0 0 0,0 0 1 0 0,0 0-1 0 0,0 0 0 0 0,1 0 0 0 0,-1 0 0 0 0,0 0 1 0 0,0 0-1 0 0,0 1 0 0 0,0-1 0 0 0,0 0 0 0 0,0 0 0 0 0,0 0 1 0 0,1 0-1 0 0,-1 0 0 0 0,0 0 0 0 0,0 0 0 0 0,0 0 0 0 0,0 0 1 0 0,0 0-1 0 0,1 0 0 0 0,-1 0 0 0 0,0 0 0 0 0,0 0 0 0 0,0 0 1 0 0,0 0-1 0 0,0 0 0 0 0,1 0 0 0 0,-1 0 0 0 0,0 0 0 0 0,0 0 1 0 0,0 0-1 0 0,0 0 0 0 0,0 0 0 0 0,1-1 4 0 0,-1 1 0 0 0,0 0 0 0 0,0 0 0 0 0,1 0 0 0 0,-1-1 0 0 0,0 1 0 0 0,1 0 0 0 0,-1 0-1 0 0,0 0 1 0 0,1 0 0 0 0,-1-1 0 0 0,0 1 0 0 0,1 0 0 0 0,-1 0 0 0 0,0 0 0 0 0,1 0 0 0 0,-1 0-4 0 0,3 4-62 0 0,-1-2 28 0 0,1 0 149 0 0,1 2-24 0 0,-4-4-91 0 0,0 1 0 0 0,1 0-1 0 0,-1-1 1 0 0,1 1 0 0 0,-1-1-1 0 0,1 1 1 0 0,0-1 0 0 0,-1 1-1 0 0,1-1 1 0 0,-1 1 0 0 0,1-1-1 0 0,0 0 1 0 0,-1 1 0 0 0,1-1-1 0 0,0 0 1 0 0,-1 1 0 0 0,1-1-1 0 0,0 0 1 0 0,0 0 0 0 0,-1 0-1 0 0,1 0 1 0 0,0 0 0 0 0,0 0-1 0 0,-1 0 1 0 0,1 0 0 0 0,0 0-1 0 0,0 0 1 0 0,-1 0 0 0 0,1 0-1 0 0,0 0 1 0 0,0-1-1 0 0,-1 1 1 0 0,1 0 0 0 0,0 0-1 0 0,-1-1 1 0 0,1 1 0 0 0,0-1-1 0 0,-1 1 1 0 0,1-1 0 0 0,-1 1-1 0 0,1-1 1 0 0,0 1 0 0 0,-1-1-1 0 0,1 1 1 0 0,-1-1 0 0 0,0 0-1 0 0,1 1 1 0 0,-1 0 1 0 0,0-1-1 0 0,0 1 1 0 0,0 0-1 0 0,1 0 0 0 0,-1 0 1 0 0,0 0-1 0 0,0 0 1 0 0,0 0-1 0 0,1-1 1 0 0,-1 1-1 0 0,0 0 0 0 0,0 0 1 0 0,0 0-1 0 0,1 0 1 0 0,-1 0-1 0 0,0 0 1 0 0,0 0-1 0 0,0 0 0 0 0,1 0 1 0 0,-1 0-1 0 0,0 0 1 0 0,0 0-1 0 0,0 0 0 0 0,1 0 1 0 0,-1 0-1 0 0,0 0 1 0 0,0 0-1 0 0,0 0 1 0 0,1 0-1 0 0,-1 1 0 0 0,0-1 1 0 0,0 0-1 0 0,7 6 106 0 0,-7-6-106 0 0,0 0 0 0 0,0 0 0 0 0,0 0-1 0 0,0 0 1 0 0,1 0 0 0 0,-1 0 0 0 0,0 0 0 0 0,0 0-1 0 0,0 0 1 0 0,0 0 0 0 0,1 0 0 0 0,-1 0-1 0 0,0 0 1 0 0,0 0 0 0 0,0 0 0 0 0,0 0 0 0 0,1 0-1 0 0,-1 0 1 0 0,0 0 0 0 0,0 0 0 0 0,0 0-1 0 0,0 0 1 0 0,1 0 0 0 0,-1 0 0 0 0,0 0 0 0 0,0 0-1 0 0,0 0 1 0 0,0 0 0 0 0,1 0 0 0 0,-1-1-1 0 0,0 1 1 0 0,0 0 0 0 0,0 0 0 0 0,0 0 0 0 0,0 0-1 0 0,0 0 1 0 0,0 0 0 0 0,1-1 0 0 0,-1 1-1 0 0,0 0 1 0 0,0 0 0 0 0,0 0 0 0 0,0 0 0 0 0,0-1-1 0 0,0 1 1 0 0,0 0-1 0 0,0 0 0 0 0,0 0-1 0 0,1-1 1 0 0,-1 1 0 0 0,0 0-1 0 0,0 0 1 0 0,0-1-1 0 0,1 1 1 0 0,-1 0 0 0 0,0 0-1 0 0,0 0 1 0 0,0 0 0 0 0,1 0-1 0 0,-1-1 1 0 0,0 1 0 0 0,0 0-1 0 0,1 0 1 0 0,-1 0 0 0 0,0 0-1 0 0,0 0 1 0 0,1 0-1 0 0,-1 0 1 0 0,0 0 0 0 0,1 0-1 0 0,-1 0 2 0 0,14-10 134 0 0,-4 4-48 0 0,-2 0-27 0 0,-7 5-46 0 0,0 0 1 0 0,0 0 0 0 0,0 0-1 0 0,0 0 1 0 0,0 0 0 0 0,0 1-1 0 0,0-1 1 0 0,1 0 0 0 0,-1 1-1 0 0,0-1 1 0 0,0 1 0 0 0,1-1-1 0 0,-1 1 1 0 0,1-1-14 0 0,0 1 3 0 0,0 0 1 0 0,0-1 0 0 0,1 1-1 0 0,-1-1 1 0 0,0 0-1 0 0,0 0 1 0 0,0 1-1 0 0,0-1 1 0 0,0 0 0 0 0,-1-1-1 0 0,2 1-3 0 0,6-5 34 0 0,3-3-96 0 0,-6 2 105 0 0,-3 5-31 0 0,-1 0 1 0 0,-1 1 0 0 0,1 0 0 0 0,0-1 0 0 0,0 1 0 0 0,0 0 0 0 0,0-1 0 0 0,0 1 0 0 0,0 0-1 0 0,0 1 1 0 0,0-1 0 0 0,1 0 0 0 0,1 0-13 0 0,-3 1-2 0 0,0 0 0 0 0,-1 0 0 0 0,1-1-1 0 0,0 1 1 0 0,0-1 0 0 0,0 1 0 0 0,0 0 0 0 0,0-1 0 0 0,-1 0-1 0 0,1 1 1 0 0,0-1 0 0 0,-1 1 0 0 0,1-1 0 0 0,0 0-1 0 0,-1 1 1 0 0,1-2 2 0 0,7-5 91 0 0,-8 7-96 0 0,1 0 0 0 0,-1 0 0 0 0,0 0 0 0 0,1-1 0 0 0,-1 1 0 0 0,0 0 0 0 0,1 0 0 0 0,-1 0 0 0 0,0 0 0 0 0,1 0 0 0 0,-1 0 0 0 0,0 0 0 0 0,1 0 0 0 0,-1 0 0 0 0,0 0 0 0 0,1 0 0 0 0,-1 0 0 0 0,1 0 0 0 0,-1 0 0 0 0,0 0 0 0 0,1 0 0 0 0,-1 0 0 0 0,1 1 6 0 0,-1-1 2 0 0,1 0 1 0 0,-1 0 0 0 0,1 0 0 0 0,-1 1 0 0 0,1-1-1 0 0,-1 0 1 0 0,1 0 0 0 0,-1 0 0 0 0,1 0 0 0 0,-1 0-1 0 0,1 0 1 0 0,0 0 0 0 0,-1 0 0 0 0,1-1 0 0 0,-1 1 0 0 0,1 0-1 0 0,-1 0 1 0 0,1 0 0 0 0,-1 0 0 0 0,1-1 0 0 0,-1 1-1 0 0,1 0 1 0 0,-1-1 0 0 0,1 1-4 0 0,11-11-96 0 0,0 0 159 0 0,-1 8-60 0 0,-10 2 0 0 0,-1 1 1 0 0,1 0-1 0 0,-1-1 1 0 0,1 1-1 0 0,0 0 1 0 0,-1 0-1 0 0,1 0 0 0 0,0 0 1 0 0,0-1-1 0 0,-1 1 1 0 0,1 0-1 0 0,0 0 1 0 0,0 0-4 0 0,-1 1-1 0 0,1-1 0 0 0,-1 0 0 0 0,1 0 1 0 0,-1 0-1 0 0,1 0 0 0 0,-1 0 0 0 0,1 0 1 0 0,-1-1-1 0 0,1 1 0 0 0,-1 0 0 0 0,1 0 1 0 0,-1 0-1 0 0,1 0 0 0 0,-1-1 0 0 0,0 1 1 0 0,1 0-1 0 0,-1 0 0 0 0,1-1 0 0 0,-1 1 1 0 0,0 0-1 0 0,1-1 0 0 0,-1 1 0 0 0,1 0 1 0 0,-1-1 0 0 0,0 0-1 0 0,1 0 0 0 0,0 0 1 0 0,-1 0-1 0 0,1 0 1 0 0,0 0-1 0 0,0 0 1 0 0,0 1-1 0 0,-1-1 1 0 0,1 0-1 0 0,0 0 1 0 0,0 1-1 0 0,0-1 1 0 0,0 0-1 0 0,0 1 1 0 0,0-1-1 0 0,1 1 1 0 0,-1 0-1 0 0,0-1 1 0 0,0 1-1 0 0,0 0 1 0 0,0 0-1 0 0,0-1 1 0 0,1 1 0 0 0,-2 0 2 0 0,1 0 0 0 0,0 0 0 0 0,-1 0 0 0 0,1 0 0 0 0,0 0 0 0 0,-1 0 0 0 0,1 0 0 0 0,0-1 0 0 0,-1 1 0 0 0,1 0 0 0 0,-1 0 0 0 0,1-1 0 0 0,-1 1 0 0 0,1 0 0 0 0,-1-1 0 0 0,1 1 0 0 0,-1-1 0 0 0,1 1-2 0 0,3-3-22 0 0,6 0 28 0 0,7-6 112 0 0,-7 6-158 0 0,11-10-148 0 0,-4 8 412 0 0,-15 4-136 0 0,3 0-70 0 0,-4 1-23 0 0,0 0 1 0 0,-1 0 0 0 0,1 0-1 0 0,-1-1 1 0 0,1 1 0 0 0,0 0-1 0 0,-1 0 1 0 0,1-1 0 0 0,-1 1-1 0 0,1 0 1 0 0,-1-1 0 0 0,1 1 0 0 0,-1 0-1 0 0,1-1 1 0 0,-1 1 0 0 0,0-1-1 0 0,1 1 1 0 0,-1-1 0 0 0,1 1-1 0 0,-1-1 5 0 0,0 1-1 0 0,0 0-1 0 0,1-1 1 0 0,-1 1-1 0 0,0 0 0 0 0,0-1 1 0 0,1 1-1 0 0,-1 0 1 0 0,0 0-1 0 0,1-1 0 0 0,-1 1 1 0 0,0 0-1 0 0,1 0 1 0 0,-1 0-1 0 0,0-1 0 0 0,1 1 1 0 0,-1 0-1 0 0,1 0 2 0 0,0 0-104 0 0,1-1 97 0 0,-1-3 108 0 0,0 3-101 0 0,10-15 9 0 0,-11 15-18 0 0,1 1-9 0 0,-1-1 0 0 0,0 1 0 0 0,0 0 0 0 0,1-1 0 0 0,-1 1 0 0 0,0-1 0 0 0,0 1-1 0 0,0-1 1 0 0,0 1 0 0 0,0-1 0 0 0,1 1 0 0 0,-1-1 0 0 0,0 1 0 0 0,0-1 0 0 0,0 1 0 0 0,-1-1 0 0 0,1 1 0 0 0,0-1 0 0 0,0 0 0 0 0,0 1 0 0 0,0 0 0 0 0,0-1 0 0 0,-1 1 0 0 0,1-1 0 0 0,0 1 0 0 0,0-1 18 0 0,-2-2-18 0 0,1 1 3 0 0,1 0 0 0 0,-1 0 0 0 0,0-1 0 0 0,1 1-1 0 0,-1 0 1 0 0,1-1 0 0 0,0 1 0 0 0,0-1 15 0 0,0 1 23 0 0,0 0-1 0 0,-1-1 0 0 0,1 1 1 0 0,0 0-1 0 0,-1 0 1 0 0,1-1-1 0 0,-1 1 0 0 0,0 0-22 0 0,-2-7-3 0 0,3 8-3 0 0,0 0 1 0 0,0 0-1 0 0,0 0 0 0 0,0 0 0 0 0,-1 0 1 0 0,1 0-1 0 0,0 0 0 0 0,-1 0 1 0 0,1 1-1 0 0,-1-1 0 0 0,1 0 0 0 0,-1-1 6 0 0,0 2 6 0 0,1-1 0 0 0,0 0 0 0 0,-1 0 0 0 0,1 0 0 0 0,0 1 0 0 0,-1-1-1 0 0,1 0 1 0 0,0 0 0 0 0,0 0 0 0 0,0 0-6 0 0,0 1 5 0 0,0-1 0 0 0,0 1-1 0 0,0-1 1 0 0,0 1 0 0 0,0-1 0 0 0,0 1 0 0 0,-1 0 0 0 0,1-1-1 0 0,0 1 1 0 0,0-1 0 0 0,0 1 0 0 0,0-1 0 0 0,-1 1-1 0 0,1 0 1 0 0,0-1 0 0 0,0 1 0 0 0,-1 0 0 0 0,1-1 0 0 0,0 1-1 0 0,0 0 1 0 0,-1-1 0 0 0,1 1 0 0 0,-1 0-5 0 0,0-12 279 0 0,-2 6-196 0 0,3 6-86 0 0,-1 0 1 0 0,1-1-1 0 0,0 1 0 0 0,0-1 1 0 0,0 1-1 0 0,-1 0 0 0 0,1-1 1 0 0,0 1-1 0 0,0-1 1 0 0,0 1-1 0 0,0-1 0 0 0,0 1 1 0 0,0-1-1 0 0,0 1 1 0 0,0-1 2 0 0,-1-9 133 0 0,0 8-106 0 0,1 0 0 0 0,0 0 0 0 0,0 0 0 0 0,0 0 0 0 0,0 0 1 0 0,0 0-1 0 0,0 0 0 0 0,0 0 0 0 0,1 0-27 0 0,0-3-2 0 0,0 0-1 0 0,0 1 1 0 0,-1-1-1 0 0,0 0 1 0 0,0-5 2 0 0,0 3-5 0 0,0 2 43 0 0,-1 0 0 0 0,0 1 1 0 0,0-1-1 0 0,0 0 1 0 0,-2-1-39 0 0,-4-11 10 0 0,6 14-9 0 0,0 0-1 0 0,-1 0 0 0 0,1 0 0 0 0,-1 0 0 0 0,-1-1 0 0 0,-4-10 93 0 0,0 2-84 0 0,6 10 7 0 0,0 1 0 0 0,0-1-1 0 0,0 0 1 0 0,0 1 0 0 0,0-1 0 0 0,1 0 0 0 0,-1 1 0 0 0,1-1 0 0 0,-1-1-16 0 0,0-3-155 0 0,0 3 170 0 0,1 0 0 0 0,-1 0 0 0 0,1 0 1 0 0,0 0-1 0 0,0 0 0 0 0,0 0 0 0 0,0-1 1 0 0,1 1-1 0 0,-1 0 0 0 0,1-1-15 0 0,0 0-25 0 0,0 0 0 0 0,0 0 0 0 0,-1-1 0 0 0,0 1 1 0 0,0 0-1 0 0,0-2 25 0 0,0 1-90 0 0,0 4 92 0 0,0 1-1 0 0,0 0 0 0 0,0 0 0 0 0,0 0 1 0 0,1 0-1 0 0,-1-1 0 0 0,0 1 0 0 0,0 0 0 0 0,0 0 1 0 0,0 0-1 0 0,0-1 0 0 0,-1 1 0 0 0,1 0 1 0 0,0 0-1 0 0,0 0 0 0 0,0 0 0 0 0,0-1 1 0 0,0 1-1 0 0,0 0 0 0 0,0 0 0 0 0,0 0 1 0 0,0 0-1 0 0,0-1 0 0 0,0 1 0 0 0,-1 0 0 0 0,1 0 1 0 0,0 0-1 0 0,0 0 0 0 0,0 0 0 0 0,0 0 1 0 0,0-1-1 0 0,-1 1 0 0 0,1 0 0 0 0,0 0 1 0 0,0 0-1 0 0,0 0 0 0 0,0 0 0 0 0,-1 0 0 0 0,1 0 1 0 0,0 0-1 0 0,0 0 0 0 0,0 0 0 0 0,0 0 1 0 0,-1 0-1 0 0,1 0 0 0 0,0 0 0 0 0,0 0 1 0 0,0 0-1 0 0,-1 0 0 0 0,1 0 0 0 0,0 0 1 0 0,0 0-1 0 0,0 0 0 0 0,0 0 0 0 0,-1 0 0 0 0,1 0 1 0 0,0 0-1 0 0,0 0 0 0 0,0 1 0 0 0,0-1 1 0 0,0 0-1 0 0,-1 0 0 0 0,1 0 0 0 0,0 0-1 0 0,-10 9 42 0 0,9-8-45 0 0,-21 24 277 0 0,0 0 0 0 0,-15 26-274 0 0,4-6 240 0 0,14-17-222 0 0,-7 14-18 0 0,-5 8-15 0 0,16-26 27 0 0,1 0 0 0 0,-4 11-12 0 0,17-33-18 0 0,0 0 1 0 0,0 0 0 0 0,0 0 0 0 0,1 0-1 0 0,-1 0 1 0 0,1 0 0 0 0,-1 0 0 0 0,1 0-1 0 0,0 0 1 0 0,0 0 0 0 0,-1 0 0 0 0,2 1 0 0 0,-1-1 16 0 0,0-2 1 0 0,0 0 0 0 0,0 0-1 0 0,0 0 1 0 0,0 0 0 0 0,0 0-1 0 0,0 0 1 0 0,0 0-1 0 0,0 0 1 0 0,0 1 0 0 0,0-1-1 0 0,0 0 1 0 0,0 0 0 0 0,0 0-1 0 0,0 0 1 0 0,1 0-1 0 0,-1 0 1 0 0,0 0 0 0 0,0 0-1 0 0,0 0 1 0 0,0 0-1 0 0,0 0 1 0 0,0 0 0 0 0,0 0-1 0 0,0 0 1 0 0,0 0 0 0 0,0 0-1 0 0,1 0 1 0 0,-1 0-1 0 0,0 0 1 0 0,0 0 0 0 0,0 0-1 0 0,0 0 1 0 0,0 0 0 0 0,0 0-1 0 0,0 0 1 0 0,0 0-1 0 0,0 0 1 0 0,0 0 0 0 0,1 0-1 0 0,-1 0 1 0 0,0 0 0 0 0,6-3-1 0 0,4-6-115 0 0,-2-5 27 0 0,4-8 89 0 0,2-4-80 0 0,2-5 108 0 0,-2 0-1 0 0,-1-1 1 0 0,-1-1 0 0 0,6-29-28 0 0,-17 57-6 0 0,5-17-18 0 0,-6 20 45 0 0,0 1-1 0 0,0-1 0 0 0,1 1 0 0 0,-1-1 1 0 0,0 1-1 0 0,0-1 0 0 0,-1 1 0 0 0,1-1 0 0 0,0 1 1 0 0,0-1-1 0 0,-1 1 0 0 0,1-1-20 0 0,-1 2 6 0 0,1 0 1 0 0,0 0-1 0 0,0-1 0 0 0,0 1 0 0 0,0 0 0 0 0,0 0 0 0 0,0 0 1 0 0,0 0-1 0 0,0 0 0 0 0,-1 0 0 0 0,1 0 0 0 0,0-1 1 0 0,0 1-1 0 0,0 0 0 0 0,0 0 0 0 0,0 0 0 0 0,-1 0 0 0 0,1 0 1 0 0,0 0-1 0 0,0 0 0 0 0,0 0 0 0 0,0 0 0 0 0,0 0 0 0 0,-1 0 1 0 0,1 0-1 0 0,0 0 0 0 0,0 0 0 0 0,0 0 0 0 0,0 0 1 0 0,-1 0-1 0 0,1 0 0 0 0,0 0 0 0 0,0 0 0 0 0,0 0-6 0 0,-7 4 123 0 0,-7 10-5 0 0,12-12-97 0 0,-7 9 45 0 0,1 0-1 0 0,0 0 1 0 0,1 1-1 0 0,0 1 1 0 0,-3 8-66 0 0,-6 11-16 0 0,3-7 6 0 0,1 1-1 0 0,0 0 11 0 0,7-11 31 0 0,1-1-1 0 0,0 0 1 0 0,0 1 0 0 0,0 10-31 0 0,3-2 37 0 0,1-21-48 0 0,0-1 0 0 0,1 1 0 0 0,-1-1 0 0 0,0 1 0 0 0,0-1-1 0 0,1 1 1 0 0,-1-1 0 0 0,1 1 0 0 0,0-1 0 0 0,-1 1 0 0 0,1-1-1 0 0,0 0 1 0 0,0 0 0 0 0,0 1 11 0 0,-1-2-14 0 0,1 1 1 0 0,-1-1-1 0 0,1 1 0 0 0,-1-1 1 0 0,1 0-1 0 0,0 0 0 0 0,-1 1 1 0 0,1-1-1 0 0,-1 0 0 0 0,1 0 0 0 0,0 1 1 0 0,-1-1-1 0 0,1 0 0 0 0,0 0 1 0 0,-1 0-1 0 0,1 0 0 0 0,0 0 1 0 0,-1 0-1 0 0,1 0 0 0 0,0 0 1 0 0,-1-1-1 0 0,1 1 0 0 0,0 0 1 0 0,-1 0-1 0 0,1 0 0 0 0,0-1 0 0 0,-1 1 1 0 0,1 0-1 0 0,-1-1 0 0 0,1 1 1 0 0,0 0-1 0 0,-1-1 0 0 0,1 1 14 0 0,1-2-15 0 0,1 0 0 0 0,-1 0 0 0 0,0-1 0 0 0,0 1 1 0 0,1 0-1 0 0,-1-2 15 0 0,6-7-28 0 0,-1 0 0 0 0,-1-1 0 0 0,0 1 0 0 0,-1-1 0 0 0,0-1 0 0 0,-1 1 0 0 0,1-4 28 0 0,1-7 2 0 0,-2 0-1 0 0,0 0 1 0 0,-1-15-2 0 0,-2 33 56 0 0,-1-1 1 0 0,-1 0-1 0 0,1 0 1 0 0,-1 0-57 0 0,1 5 18 0 0,0-1 0 0 0,0 0 0 0 0,-1 1 0 0 0,1-1 0 0 0,-1 1 0 0 0,1-1 0 0 0,-1 1 0 0 0,0-1 1 0 0,0 1-1 0 0,1-1 0 0 0,-1 1 0 0 0,0-1 0 0 0,0 1 0 0 0,0 0 0 0 0,-1-1-18 0 0,1 2 6 0 0,1-1 0 0 0,-1 1 0 0 0,1 0 0 0 0,-1 0 0 0 0,1 0 0 0 0,-1 0 0 0 0,1-1 0 0 0,-1 1 0 0 0,1 0 0 0 0,-1 0 0 0 0,1 0 0 0 0,-1 0 0 0 0,1 0 0 0 0,-1 0 0 0 0,1 1 0 0 0,-1-1 0 0 0,1 0 0 0 0,-1 0 0 0 0,1 0 0 0 0,-1 0-1 0 0,1 1 1 0 0,-1-1 0 0 0,1 0 0 0 0,-1 0 0 0 0,1 1-6 0 0,-12 8 270 0 0,10-8-262 0 0,-7 8-29 0 0,0 0 1 0 0,0 0-1 0 0,1 1 1 0 0,1 0-1 0 0,-4 7 21 0 0,0 0-9 0 0,2 0 0 0 0,0 2-1 0 0,0 1 10 0 0,7-16-9 0 0,1 0 0 0 0,0 0-1 0 0,0 0 1 0 0,1 0-1 0 0,-1 1 1 0 0,1-1-1 0 0,0 0 1 0 0,0 1 9 0 0,0-3-1 0 0,0 0-1 0 0,0 0 1 0 0,0 0 0 0 0,0-1-1 0 0,1 1 1 0 0,-1 0-1 0 0,1 0 1 0 0,-1-1 0 0 0,1 1-1 0 0,0 0 1 0 0,-1-1 0 0 0,1 1-1 0 0,0-1 1 0 0,0 1-1 0 0,0-1 1 0 0,0 1 0 0 0,1-1-1 0 0,-1 0 1 0 0,1 2 1 0 0,0-3-20 0 0,-1 1 0 0 0,0 0 0 0 0,1-1 0 0 0,-1 1 0 0 0,1-1 0 0 0,-1 1 0 0 0,1-1 0 0 0,-1 1 0 0 0,1-1 0 0 0,-1 0-1 0 0,1 0 1 0 0,0 0 0 0 0,-1 0 0 0 0,1 0 0 0 0,-1 0 0 0 0,1-1 0 0 0,-1 1 0 0 0,1 0 0 0 0,1-1 20 0 0,3-1-78 0 0,-1-1 0 0 0,1 1 0 0 0,0-1 0 0 0,1-2 78 0 0,0 2 4 0 0,-3 0-11 0 0,-1 1 1 0 0,1-1 0 0 0,-1 0-1 0 0,1 0 1 0 0,-1 0 0 0 0,0-1-1 0 0,2-2 7 0 0,18-27-71 0 0,-17 24 90 0 0,0-1 7 0 0,1 0-54 0 0,0-1 0 0 0,0-1-1 0 0,-1 1 1 0 0,0-1 0 0 0,-1 0-1 0 0,0-3 29 0 0,-5 14 8 0 0,1 0-1 0 0,-1 0 0 0 0,0 0 1 0 0,0 0-1 0 0,0 0 0 0 0,0 0 1 0 0,0 0-1 0 0,0 0 0 0 0,0 0 1 0 0,0-1-8 0 0,0 2 1 0 0,0 0 0 0 0,0 0 0 0 0,0 0 0 0 0,0 0-1 0 0,0 0 1 0 0,-1 0 0 0 0,1 0 0 0 0,0 0 0 0 0,0 0 0 0 0,0-1 0 0 0,0 1 0 0 0,0 0 0 0 0,0 0 0 0 0,0 0 0 0 0,0 0 0 0 0,0 0 0 0 0,0 0 0 0 0,0 0 0 0 0,0 0 0 0 0,0 0 0 0 0,0 0 0 0 0,-1 0 0 0 0,1 0 0 0 0,0 0 0 0 0,0 0 0 0 0,0 0 0 0 0,0 0 0 0 0,0 0 0 0 0,0 0 0 0 0,0 0 0 0 0,0 0 0 0 0,0 0 0 0 0,0 0 0 0 0,-1 0-1 0 0,1 0 0 0 0,-5 4 4 0 0,1 2-2 0 0,1-1 1 0 0,-1 1-1 0 0,1 1 0 0 0,0-1 0 0 0,-2 5-2 0 0,-9 35 411 0 0,10-33-82 0 0,1-5-339 0 0,1 1 0 0 0,1-1 0 0 0,-1 2 10 0 0,2-7-36 0 0,0 0 0 0 0,0 0 0 0 0,0-1 0 0 0,0 1 0 0 0,0 0 0 0 0,0-1 0 0 0,1 1 0 0 0,0 0 0 0 0,-1-1 1 0 0,1 1-1 0 0,1 2 36 0 0,-2-5-8 0 0,1 1 0 0 0,-1-1 0 0 0,0 0 0 0 0,0 1 0 0 0,0-1 0 0 0,1 0 0 0 0,-1 1 0 0 0,0-1 0 0 0,1 0 0 0 0,-1 1 0 0 0,0-1 0 0 0,1 0 0 0 0,-1 0 0 0 0,1 1 0 0 0,-1-1 1 0 0,0 0-1 0 0,1 0 0 0 0,-1 0 0 0 0,1 1 0 0 0,-1-1 0 0 0,0 0 0 0 0,1 0 0 0 0,-1 0 8 0 0,1 0-33 0 0,0 0 0 0 0,0 0 0 0 0,0 0 0 0 0,0 0 0 0 0,0-1 1 0 0,0 1-1 0 0,0 0 0 0 0,0 0 0 0 0,0-1 0 0 0,1 1 33 0 0,2-3-122 0 0,0 1 1 0 0,0-1-1 0 0,0 1 0 0 0,1-2 122 0 0,-4 3-2 0 0,12-10-256 0 0,-1-1 0 0 0,0 0 1 0 0,-1-1-1 0 0,0 0 0 0 0,0-2 258 0 0,-6 9 40 0 0,-4 6-23 0 0,-1-1 1 0 0,1 1-1 0 0,0-1 1 0 0,-1 1-1 0 0,1-1 1 0 0,-1 1-1 0 0,1-1 1 0 0,-1 1-1 0 0,0-1 1 0 0,1 1-1 0 0,-1-1 1 0 0,0 0-1 0 0,1 1 1 0 0,-1-1-1 0 0,0 0-17 0 0,0 1 2 0 0,0 0 0 0 0,0 0-1 0 0,0 0 1 0 0,0 0-1 0 0,0 0 1 0 0,0-1-1 0 0,0 1 1 0 0,0 0-1 0 0,0 0 1 0 0,0 0-1 0 0,0 0 1 0 0,0 0-1 0 0,-1 0 1 0 0,1 0-1 0 0,0 0 1 0 0,0 0-1 0 0,0 0 1 0 0,0 0 0 0 0,0 0-1 0 0,0 0 1 0 0,0 0-1 0 0,0 0 1 0 0,0 0-1 0 0,0 0 1 0 0,0 0-1 0 0,-1 0 1 0 0,1 0-1 0 0,0 0 1 0 0,0 1-1 0 0,0-1 1 0 0,0 0-1 0 0,0 0 1 0 0,0 0-1 0 0,0 0 1 0 0,0 0 0 0 0,0 0-1 0 0,0 0 1 0 0,0 0-1 0 0,0 0 1 0 0,0 0-1 0 0,0 0 1 0 0,0 0-1 0 0,0 0 1 0 0,-1 0-1 0 0,1 1 1 0 0,0-1-1 0 0,0 0 1 0 0,0 0-1 0 0,0 0 1 0 0,0 0-1 0 0,0 0 1 0 0,0 0 0 0 0,0 0-1 0 0,0 0 1 0 0,0 0-1 0 0,0 0-1 0 0,-2 6 172 0 0,1-5-116 0 0,-2 6 131 0 0,1 0-1 0 0,0 0 0 0 0,-1 4-186 0 0,3-8 10 0 0,0-1 0 0 0,-1 1 1 0 0,1-1-1 0 0,0 1 0 0 0,1-1 1 0 0,-1 1-1 0 0,0-1 0 0 0,1 1 1 0 0,-1-1-1 0 0,1 0 0 0 0,0 1 1 0 0,0 1-11 0 0,0-4-5 0 0,-1 1 1 0 0,0-1-1 0 0,1 1 1 0 0,-1-1-1 0 0,1 1 0 0 0,-1 0 1 0 0,1-1-1 0 0,-1 0 1 0 0,1 1-1 0 0,-1-1 1 0 0,1 1-1 0 0,-1-1 1 0 0,1 0-1 0 0,0 1 1 0 0,-1-1-1 0 0,1 0 0 0 0,0 1 1 0 0,-1-1-1 0 0,1 0 1 0 0,0 0-1 0 0,-1 0 1 0 0,1 0-1 0 0,0 0 1 0 0,-1 0-1 0 0,2 0 5 0 0,0 0 5 0 0,0 0-1 0 0,0 0 0 0 0,1-1 1 0 0,-1 1-1 0 0,0-1 1 0 0,0 1-1 0 0,1-1-4 0 0,2-1-29 0 0,0 0 0 0 0,1-1 0 0 0,-1 0 0 0 0,-1 0 0 0 0,1 0 0 0 0,0 0 0 0 0,-1-1 0 0 0,4-2 29 0 0,-1-1-304 0 0,0-1 0 0 0,3-4 304 0 0,8-8 128 0 0,-28 46 73 0 0,9-25-193 0 0,1 1-1 0 0,0-1 1 0 0,-1 1-1 0 0,1-1 1 0 0,0 1 0 0 0,0-1-1 0 0,0 1 1 0 0,0-1-1 0 0,0 1 1 0 0,0-1-1 0 0,0 1 1 0 0,0-1-8 0 0,0 0 2 0 0,0-1 0 0 0,0 1 0 0 0,1-1 0 0 0,-1 1 0 0 0,0-1 1 0 0,0 0-1 0 0,0 1 0 0 0,0-1 0 0 0,1 0 0 0 0,-1 1 0 0 0,0-1 0 0 0,0 0 0 0 0,1 1 0 0 0,-1-1 1 0 0,0 0-1 0 0,1 1 0 0 0,-1-1 0 0 0,0 0 0 0 0,1 0 0 0 0,-1 1 0 0 0,0-1 0 0 0,1 0 0 0 0,-1 0 1 0 0,0 0-1 0 0,1 0 0 0 0,-1 0 0 0 0,1 1 0 0 0,-1-1 0 0 0,1 0 0 0 0,-1 0 0 0 0,0 0 0 0 0,1 0 1 0 0,-1 0-1 0 0,1 0 0 0 0,-1 0 0 0 0,0 0 0 0 0,1 0 0 0 0,-1-1 0 0 0,1 1 0 0 0,-1 0 0 0 0,0 0 0 0 0,1 0 1 0 0,-1 0-3 0 0,2-1-24 0 0,-1 0 0 0 0,0 0 0 0 0,1 1 0 0 0,-1-1 0 0 0,0 0 0 0 0,1 0 0 0 0,-1 0 0 0 0,0-1 0 0 0,0 1 24 0 0,0 0-23 0 0,0 0 1 0 0,0 0 0 0 0,0 0 0 0 0,1 0-1 0 0,-1 0 1 0 0,0 0 0 0 0,0 0 0 0 0,1 0-1 0 0,-1 1 23 0 0,1-1-35 0 0,2-1-126 0 0,-4 3 158 0 0,0-1 0 0 0,0 0 0 0 0,0 0 0 0 0,0 0 0 0 0,0 0 1 0 0,0 0-1 0 0,0 1 0 0 0,1-1 0 0 0,-1 0 0 0 0,0 0 0 0 0,0 0 0 0 0,0 0 1 0 0,0 1-1 0 0,0-1 0 0 0,0 0 0 0 0,0 0 0 0 0,0 0 0 0 0,0 0 0 0 0,0 0 1 0 0,0 1-1 0 0,0-1 0 0 0,0 0 0 0 0,0 0 0 0 0,-1 0 0 0 0,1 0 0 0 0,0 1 1 0 0,0-1-1 0 0,0 0 0 0 0,0 0 0 0 0,0 0 0 0 0,0 0 3 0 0,0 0-5 0 0,0 1 1 0 0,0-1-1 0 0,0 0 0 0 0,0 0 0 0 0,0 0 1 0 0,0 0-1 0 0,0 0 0 0 0,-1 0 1 0 0,1 1-1 0 0,0-1 0 0 0,0 0 0 0 0,1 0 1 0 0,-1 0-1 0 0,0 0 0 0 0,0 0 1 0 0,0 0-1 0 0,0 1 0 0 0,0-1 0 0 0,0 0 1 0 0,0 0-1 0 0,0 0 0 0 0,0 0 1 0 0,0 0-1 0 0,0 0 0 0 0,0 0 0 0 0,0 1 1 0 0,0-1-1 0 0,0 0 0 0 0,0 0 0 0 0,1 0 1 0 0,-1 0-1 0 0,0 0 0 0 0,0 0 1 0 0,0 0-1 0 0,0 0 0 0 0,0 0 0 0 0,0 0 1 0 0,0 0-1 0 0,1 0 0 0 0,-1 0 1 0 0,0 0-1 0 0,0 0 0 0 0,0 0 0 0 0,0 0 1 0 0,0 0-1 0 0,0 0 0 0 0,1 0 1 0 0,-1 0-1 0 0,0 0 0 0 0,0 0 0 0 0,0 0 1 0 0,0 0-1 0 0,0 0 0 0 0,0 0 0 0 0,1 0 1 0 0,-1 0 4 0 0,7-2-295 0 0,-7 2 327 0 0,1 0-33 0 0,-1 0 1 0 0,0 0-1 0 0,0 0 0 0 0,0 0 0 0 0,0 0 0 0 0,0 0 0 0 0,0 0 0 0 0,0 1 1 0 0,0-1-1 0 0,0 0 0 0 0,0 0 0 0 0,0 0 0 0 0,0 0 0 0 0,0 0 0 0 0,0 0 0 0 0,1 0 1 0 0,-1 0-1 0 0,0 0 0 0 0,0 0 0 0 0,0 0 0 0 0,0 1 0 0 0,0-1 0 0 0,0 0 0 0 0,0 0 1 0 0,0 0-1 0 0,0 0 0 0 0,0 0 0 0 0,0 0 0 0 0,0 0 0 0 0,0 0 0 0 0,0 0 1 0 0,0 0-1 0 0,0 1 0 0 0,0-1 0 0 0,0 0 0 0 0,0 0 0 0 0,-1 0 0 0 0,1 0 0 0 0,0 0 1 0 0,0 0-1 0 0,0 0 0 0 0,0 0 0 0 0,0 0 0 0 0,0 0 0 0 0,0 0 1 0 0,0 1 1 0 0,0-1 0 0 0,0 0 1 0 0,0 0-1 0 0,-1 0 0 0 0,1 1 0 0 0,0-1 0 0 0,0 0 0 0 0,0 0 0 0 0,0 0 1 0 0,0 1-1 0 0,0-1 0 0 0,0 0 0 0 0,0 0 0 0 0,0 1 0 0 0,0-1 0 0 0,0 0 0 0 0,0 0 1 0 0,0 0-1 0 0,0 1 0 0 0,0-1 0 0 0,0 0 0 0 0,0 0 0 0 0,0 0 0 0 0,0 1 1 0 0,0-1-1 0 0,0 0 0 0 0,1 0 0 0 0,-1 0 0 0 0,0 1 0 0 0,0-1 0 0 0,0 0-1 0 0,11-7-242 0 0,-7 2 151 0 0,-3 5 74 0 0,-1 0 1 0 0,0 0-1 0 0,0-1 0 0 0,1 1 1 0 0,-1 0-1 0 0,0 0 0 0 0,0 0 1 0 0,1-1-1 0 0,-1 1 1 0 0,0 0-1 0 0,0 0 0 0 0,0-1 1 0 0,1 1-1 0 0,-1 0 0 0 0,0-1 1 0 0,0 1-1 0 0,0 0 0 0 0,0 0 1 0 0,0-1-1 0 0,1 1 0 0 0,-1 0 1 0 0,0-1-1 0 0,0 1 0 0 0,0 0 1 0 0,0-1-1 0 0,0 1 0 0 0,0-1 17 0 0,0 1-2 0 0,-1-1 62 0 0,1 1 0 0 0,-1-1 0 0 0,1 0 0 0 0,-1-1 0 0 0,1 1 0 0 0,0 0 0 0 0,0 0 0 0 0,-1 0 0 0 0,1 0 0 0 0,0 0 0 0 0,0 0 0 0 0,0 0 0 0 0,0-1-60 0 0,0 0-1 0 0,0 1 1 0 0,0-1-1 0 0,0 0 1 0 0,0 1-1 0 0,-1-1 0 0 0,1 1 1 0 0,-1-1-1 0 0,1 0 1 0 0,-2-6 64 0 0,-2-3 160 0 0,3 10-221 0 0,1 0-1 0 0,-1-1 1 0 0,1 1 0 0 0,-1 0-1 0 0,1 0 1 0 0,0-1 0 0 0,-1 1-1 0 0,1 0 1 0 0,0 0-1 0 0,0-1 1 0 0,0 1 0 0 0,0 0-3 0 0,1-17 37 0 0,-1 17 38 0 0,-6 5 434 0 0,6-3-467 0 0,-1 0-1 0 0,1 0 1 0 0,-1 0 0 0 0,1 0-1 0 0,0 0 1 0 0,0 0-1 0 0,0 1 1 0 0,-1-1-1 0 0,1 0 1 0 0,0 0 0 0 0,1 0-1 0 0,-1 0 1 0 0,0 0-1 0 0,0 1 1 0 0,0-1-1 0 0,1 0 1 0 0,-1 0 0 0 0,0 0-1 0 0,1 0 1 0 0,-1 0-1 0 0,1 0 1 0 0,-1 0 0 0 0,1 0-1 0 0,0 0 1 0 0,-1 0-1 0 0,2 1-41 0 0,-1-1 7 0 0,0 1 0 0 0,0 0 0 0 0,1 0 0 0 0,-2 0 0 0 0,1 0-1 0 0,0 0 1 0 0,0 1 0 0 0,-1-1 0 0 0,1 1-7 0 0,-1-2-16 0 0,0 0 0 0 0,1 0 0 0 0,-1 1 0 0 0,0-1 0 0 0,1 0 0 0 0,-1 0 0 0 0,0 0 0 0 0,1 0-1 0 0,0 1 1 0 0,-1-1 0 0 0,1 0 0 0 0,-1 0 0 0 0,1 0 0 0 0,0 0 0 0 0,0 0 0 0 0,0-1 0 0 0,0 1 0 0 0,0 0 0 0 0,0 0 0 0 0,0 0 0 0 0,1 0 16 0 0,-2-1-5 0 0,0 1 0 0 0,1-1 1 0 0,-1 0-1 0 0,0 1 0 0 0,1-1 1 0 0,-1 1-1 0 0,0-1 0 0 0,1 1 1 0 0,-1-1-1 0 0,0 1 0 0 0,0-1 1 0 0,0 1-1 0 0,0-1 1 0 0,1 1-1 0 0,-1-1 0 0 0,0 1 1 0 0,0-1-1 0 0,0 1 0 0 0,0-1 1 0 0,0 1-1 0 0,0-1 0 0 0,0 1 1 0 0,0-1-1 0 0,0 1 0 0 0,-1 0 1 0 0,1-1-1 0 0,0 1 0 0 0,0-1 1 0 0,0 1 4 0 0,-1 0 32 0 0,2 2-325 0 0,-1-2 241 0 0,0 0 0 0 0,0-1 0 0 0,0 1 0 0 0,0 0-1 0 0,0 0 1 0 0,0-1 0 0 0,0 1 0 0 0,-1 0 0 0 0,1 0-1 0 0,0-1 1 0 0,0 1 0 0 0,-1 1 52 0 0,1 0-299 0 0,0 2 361 0 0,-1 2 67 0 0,0-4-310 0 0,2-4 99 0 0,-1 0 35 0 0,1 0-1 0 0,-1 0 0 0 0,0 0 1 0 0,0 0-1 0 0,1 0 0 0 0,-1 0 0 0 0,-1 0 48 0 0,2-11 17 0 0,0 6 105 0 0,-1 5-95 0 0,0 1 0 0 0,0-1 0 0 0,0 1 0 0 0,0-1 0 0 0,0 1 0 0 0,1-1 0 0 0,-1 1 0 0 0,1 0 0 0 0,-1-1 0 0 0,1 1-1 0 0,-1 0 1 0 0,1-1-27 0 0,3-2-54 0 0,-3 4 35 0 0,-3 1 140 0 0,-2 10-25 0 0,-3 1-44 0 0,4-9-55 0 0,1 1 0 0 0,-1 0 0 0 0,1-1-1 0 0,0 1 1 0 0,1 0 0 0 0,-1 0 0 0 0,1 1-1 0 0,0-1 1 0 0,-1 0 0 0 0,2 0-1 0 0,-1 2 4 0 0,1-6-3 0 0,0 0 0 0 0,0 0 0 0 0,0 0 0 0 0,0 0 0 0 0,0 1-1 0 0,0-1 1 0 0,0 0 0 0 0,0 0 0 0 0,0 0 0 0 0,0 0-1 0 0,0 0 1 0 0,0 0 0 0 0,0 0 0 0 0,0 0 0 0 0,0 0 0 0 0,0 0-1 0 0,0 0 1 0 0,0 0 0 0 0,0 0 0 0 0,0 0 0 0 0,0 0-1 0 0,0 1 1 0 0,0-1 0 0 0,0 0 0 0 0,0 0 0 0 0,0 0 0 0 0,0 0-1 0 0,0 0 1 0 0,0 0 0 0 0,0 0 0 0 0,0 0 0 0 0,0 0-1 0 0,0 0 1 0 0,0 0 0 0 0,0 0 0 0 0,0 0 0 0 0,0 0-1 0 0,0 0 1 0 0,0 0 0 0 0,0 0 0 0 0,0 0 0 0 0,0 0 0 0 0,0 0-1 0 0,1 0 1 0 0,-1 0 0 0 0,0 0 0 0 0,0 0 0 0 0,0 0-1 0 0,0 0 1 0 0,0 0 0 0 0,0 0 0 0 0,0 0 0 0 0,0 0 0 0 0,0 0-1 0 0,0 0 1 0 0,0 0 0 0 0,0 0 0 0 0,0 0 0 0 0,0 0-1 0 0,0 0 1 0 0,0 0 3 0 0,4-4-226 0 0,3-8-187 0 0,-7 11 421 0 0,0-1 1 0 0,0 0-1 0 0,0 0 1 0 0,0 1-1 0 0,0-1 0 0 0,0 0 1 0 0,-1 0-1 0 0,1 1 1 0 0,-1-1-1 0 0,1 0 0 0 0,-1 0 1 0 0,1 1-1 0 0,-1-1 1 0 0,0 1-1 0 0,0-1 0 0 0,0 1 1 0 0,0-1-1 0 0,-1 0-8 0 0,-4-9 272 0 0,5 9-195 0 0,-1 1 1 0 0,1-1 0 0 0,-1 0-1 0 0,1 1 1 0 0,-1-1 0 0 0,0 1-1 0 0,1-1 1 0 0,-1 1 0 0 0,0 0-1 0 0,0 0 1 0 0,-1-1-78 0 0,-9-6 249 0 0,8 5-154 0 0,0 1 0 0 0,0 0 1 0 0,0 0-1 0 0,-1 0 0 0 0,1 0 0 0 0,-1 1 1 0 0,1-1-1 0 0,-1 1 0 0 0,-2 0-95 0 0,1 0 67 0 0,-1-1 0 0 0,1 0-1 0 0,0 0 1 0 0,-3-2-67 0 0,6 3 46 0 0,1-1 0 0 0,0 0 0 0 0,-1 1 0 0 0,1-1 1 0 0,0 0-1 0 0,0 0 0 0 0,0 0 0 0 0,1 0 0 0 0,-1-1 0 0 0,0 1 0 0 0,1 0 1 0 0,-2-3-47 0 0,1-1 39 0 0,-1 1 0 0 0,1-1 1 0 0,0 0-1 0 0,0 0 1 0 0,0-2-40 0 0,1 2 34 0 0,0 1 0 0 0,1-1 0 0 0,-1 1 1 0 0,1-1-1 0 0,0 1 0 0 0,1-1 0 0 0,-1 1 1 0 0,1-1-1 0 0,0-1-34 0 0,2 1 137 0 0,-1 0 0 0 0,1 0 0 0 0,2-5-137 0 0,-2 7-1 0 0,-1 0 0 0 0,0-1 0 0 0,0 0 0 0 0,0 1 0 0 0,-1-1 0 0 0,1-2 1 0 0,-1 3 8 0 0,0 0-1 0 0,1 0 1 0 0,-1 0-1 0 0,1 0 1 0 0,0 0-1 0 0,0 1 1 0 0,0-1-1 0 0,2-2-7 0 0,5-8 215 0 0,1 2-255 0 0,23-40 208 0 0,-31 48-164 0 0,1 0 0 0 0,0 0-1 0 0,-1 1 1 0 0,3-2-4 0 0,8-12 281 0 0,-3 3-305 0 0,-8 12-10 0 0,0-1 1 0 0,0 1 0 0 0,0-1 0 0 0,0 0 0 0 0,-1 0 0 0 0,1 1-1 0 0,-1-1 1 0 0,0 0 0 0 0,0 0 0 0 0,1-2 33 0 0,-1-2-54 0 0,1 0 0 0 0,1 0 0 0 0,-1 0 0 0 0,1 0 0 0 0,1 0 0 0 0,1-2 54 0 0,2-4 60 0 0,0 1-45 0 0,0 1 0 0 0,1-1-1 0 0,4-3-14 0 0,-7 9 4 0 0,2-4-232 0 0,-3 5 179 0 0,0 0-1 0 0,0 0 1 0 0,0 0-1 0 0,1 1 50 0 0,2-3 51 0 0,-1 0 0 0 0,3-4-51 0 0,-2 3 60 0 0,2-8-338 0 0,-2 6 125 0 0,-7 10 133 0 0,0-1 0 0 0,0 1 0 0 0,0-1 0 0 0,0 0 0 0 0,1 1 0 0 0,-1-1 0 0 0,0 1 0 0 0,0-1 0 0 0,0 1-1 0 0,0-1 1 0 0,0 1 0 0 0,0-1 0 0 0,0 1 0 0 0,-1-1 0 0 0,1 0 20 0 0,0 1-9 0 0,0 0-1 0 0,0 0 1 0 0,0 0 0 0 0,0 0-1 0 0,0-1 1 0 0,0 1 0 0 0,0 0-1 0 0,0 0 1 0 0,0 0 0 0 0,-1 0-1 0 0,1-1 1 0 0,0 1 0 0 0,0 0-1 0 0,0 0 1 0 0,0 0 0 0 0,0-1-1 0 0,0 1 1 0 0,0 0 0 0 0,1 0-1 0 0,-1 0 1 0 0,0 0 0 0 0,0-1-1 0 0,0 1 1 0 0,0 0 0 0 0,0 0-1 0 0,0 0 1 0 0,0 0-1 0 0,0 0 1 0 0,0-1 0 0 0,0 1-1 0 0,1 0 1 0 0,-1 0 0 0 0,0 0-1 0 0,0 0 1 0 0,0 0 0 0 0,0 0-1 0 0,0-1 1 0 0,1 1 0 0 0,-1 0-1 0 0,0 0 1 0 0,0 0 0 0 0,0 0-1 0 0,0 0 1 0 0,1 0 0 0 0,-1 0 9 0 0,0 0-24 0 0,1-1 1 0 0,-1 1 0 0 0,1 0 0 0 0,0-1-1 0 0,-1 1 1 0 0,0 0 0 0 0,1-1-1 0 0,-1 1 1 0 0,1-1 0 0 0,-1 1 0 0 0,1-1-1 0 0,-1 1 1 0 0,0-1 0 0 0,1 1 0 0 0,-1-1-1 0 0,0 1 1 0 0,1-1 0 0 0,-1 1 0 0 0,0-1 23 0 0,2-2-49 0 0,1-2-156 0 0,1 0 0 0 0,0 1 1 0 0,3-3 204 0 0,-5 5-9 0 0,8-9 55 0 0,-5 6-48 0 0,0-1 1 0 0,0 1-1 0 0,3-1 2 0 0,-2-1 91 0 0,-5 6-88 0 0,0 0 1 0 0,0 0-1 0 0,0 0 1 0 0,0 0-1 0 0,1 0 1 0 0,-1 0-1 0 0,1-1-3 0 0,-2 2-6 0 0,0 0-1 0 0,0 0 1 0 0,0 0-1 0 0,0 0 1 0 0,0 0 0 0 0,0 0-1 0 0,0 0 1 0 0,1 0-1 0 0,-1 0 1 0 0,0 0-1 0 0,0 0 1 0 0,0 0 0 0 0,0 0-1 0 0,0 0 1 0 0,0 0-1 0 0,0 0 1 0 0,0 0 0 0 0,0 0-1 0 0,0 0 1 0 0,1 0-1 0 0,-1 0 1 0 0,0 1-1 0 0,0-1 1 0 0,0 0 0 0 0,0 0-1 0 0,0 0 1 0 0,0 0-1 0 0,0 0 1 0 0,0 0-1 0 0,0 0 1 0 0,0 0 0 0 0,0 0-1 0 0,0 0 1 0 0,0 0-1 0 0,0 0 1 0 0,0 0 0 0 0,1 1 6 0 0,-1-2 194 0 0,-17 10 270 0 0,13-6-487 0 0,0 0 0 0 0,0-1 0 0 0,0 0 0 0 0,0 0 0 0 0,-2 1 23 0 0,5-3-1 0 0,-16 10 77 0 0,-1 0 1 0 0,1 1-1 0 0,-9 7-76 0 0,-3 3 66 0 0,18-12-26 0 0,0 0-1 0 0,0 1 1 0 0,-1 2-40 0 0,0 0 165 0 0,0-1-1 0 0,-3 2-164 0 0,-32 21 340 0 0,-1-1 0 0 0,-9 1-340 0 0,37-24 223 0 0,-12 4-223 0 0,12-6-144 0 0,-14 9 144 0 0,22-11 2 0 0,1 0 0 0 0,-2-1 0 0 0,1 0 0 0 0,0-1 0 0 0,-1 0 1 0 0,0-1-1 0 0,0-1 0 0 0,0 0 0 0 0,-1 0-2 0 0,2-1 106 0 0,7 0-138 0 0,0-1 0 0 0,1 0 0 0 0,-1 0 0 0 0,0 0 0 0 0,-3-1 32 0 0,3 0 22 0 0,0 1 0 0 0,0 0 0 0 0,0 0 0 0 0,0 0 0 0 0,-1 0 0 0 0,1 1 0 0 0,-1 0-22 0 0,-9 2 129 0 0,-11 5-129 0 0,-12 3-92 0 0,22-8 98 0 0,1 2-1 0 0,-1 0 1 0 0,1 1 0 0 0,-8 5-6 0 0,-33 11 75 0 0,38-15-47 0 0,1 0-1 0 0,-1 1 0 0 0,1 1 0 0 0,-15 10-27 0 0,23-13 72 0 0,-33 24 107 0 0,-27 26-179 0 0,37-30-98 0 0,21-17 199 0 0,0 0 0 0 0,-9 10-101 0 0,18-17-11 0 0,1-1 0 0 0,-1 1 1 0 0,1-1-1 0 0,-1 1 1 0 0,0-1-1 0 0,1 1 1 0 0,-1-1-1 0 0,0 0 0 0 0,0 0 1 0 0,0 0-1 0 0,0 0 1 0 0,0 0-1 0 0,0 0 11 0 0,0-1-28 0 0,2 0 25 0 0,0 0 1 0 0,-1 0-1 0 0,1 0 0 0 0,0 1 1 0 0,0-1-1 0 0,0 0 0 0 0,-1 0 1 0 0,1 0-1 0 0,0 0 0 0 0,0 0 0 0 0,0 0 1 0 0,-1 0-1 0 0,1 0 0 0 0,0 0 1 0 0,0 0-1 0 0,-1 0 0 0 0,1 0 0 0 0,0 0 1 0 0,0 0-1 0 0,0 0 0 0 0,-1 0 1 0 0,1 0-1 0 0,0 0 0 0 0,0 0 1 0 0,0 0-1 0 0,-1-1 0 0 0,1 1 0 0 0,0 0 1 0 0,0 0-1 0 0,0 0 0 0 0,-1 0 1 0 0,1 0-1 0 0,0-1 0 0 0,0 1 0 0 0,0 0 1 0 0,0 0-1 0 0,0 0 0 0 0,-1 0 1 0 0,1-1-1 0 0,0 1 0 0 0,0 0 3 0 0,-3-4 35 0 0,1 3-41 0 0,1-1-1 0 0,-1 1 1 0 0,0-1-1 0 0,-1 1 1 0 0,1 0-1 0 0,0 0 1 0 0,0 0-1 0 0,0 0 1 0 0,-1 1-1 0 0,-1-1 7 0 0,0 0-10 0 0,-7-5-60 0 0,9 5 81 0 0,1 0 0 0 0,0 0 0 0 0,-1 1 1 0 0,1-1-1 0 0,0 1 0 0 0,-1-1 0 0 0,1 1 0 0 0,-1-1 0 0 0,1 1 0 0 0,-1 0 0 0 0,1-1 1 0 0,-1 1-1 0 0,0 0 0 0 0,0 0-11 0 0,-16 2-44 0 0,12-2 16 0 0,-1 0 0 0 0,1 1-1 0 0,0 0 1 0 0,0 0-1 0 0,-2 1 29 0 0,-3 1 94 0 0,-11 5-57 0 0,0-2 0 0 0,-1-1 0 0 0,-9 1-37 0 0,0 0-22 0 0,25-4 17 0 0,0-1 0 0 0,-1 1 0 0 0,1-2 0 0 0,-1 1 0 0 0,1-1-1 0 0,-3 0 6 0 0,-65-11-242 0 0,72 11 240 0 0,-56-4-271 0 0,50 2 254 0 0,7 1 22 0 0,-1 0 0 0 0,1 1 1 0 0,0 0-1 0 0,-1-1 0 0 0,1 1 1 0 0,0 0-1 0 0,-1 0-3 0 0,0 0-16 0 0,1 0 1 0 0,0 0-1 0 0,0 0 0 0 0,0 0 0 0 0,0-1 1 0 0,0 1-1 0 0,0-1 16 0 0,-13-1-105 0 0,-8 1 238 0 0,15 0-160 0 0,1 0 1 0 0,-1 1 0 0 0,-7 1 26 0 0,-5 1-67 0 0,-16 0 67 0 0,31-2 0 0 0,0 0 1 0 0,0-1-1 0 0,0 0 1 0 0,0 1-1 0 0,0-1 0 0 0,0-1 1 0 0,-3 0-1 0 0,4 0 26 0 0,0 1 0 0 0,0 0-1 0 0,-1 0 1 0 0,1 1 0 0 0,0-1 0 0 0,0 1 0 0 0,0 0-26 0 0,-18-2 116 0 0,9-3-104 0 0,11 5-22 0 0,0-1 0 0 0,0 0 0 0 0,-1 0 0 0 0,1 1 0 0 0,0-1 0 0 0,-1 0 10 0 0,1 1 7 0 0,-1-1 0 0 0,1 0 0 0 0,0 0 0 0 0,0 0 0 0 0,0 0 0 0 0,0 0 0 0 0,0 0 0 0 0,0 0 0 0 0,0-1 0 0 0,0 1 0 0 0,0-1-7 0 0,-7-5-57 0 0,5 4-10 0 0,1 1 104 0 0,0 0 0 0 0,0 0-1 0 0,-1 0 1 0 0,1 0-1 0 0,-1 1 1 0 0,0-1-1 0 0,0 1-36 0 0,0-1-5 0 0,-1 0 0 0 0,1 0-1 0 0,-1-1 1 0 0,1 1-1 0 0,-2-2 6 0 0,-3-2-150 0 0,0 0 179 0 0,7 4-12 0 0,0 0 0 0 0,-1 1 0 0 0,1 0 0 0 0,0-1 0 0 0,0 1-1 0 0,-1 0 1 0 0,1 0 0 0 0,-1 0-17 0 0,1 1 13 0 0,0-1 1 0 0,0 0-1 0 0,0 0 0 0 0,0 0 1 0 0,1 0-1 0 0,-1 0 0 0 0,0 0 0 0 0,-1-1-13 0 0,1 0-24 0 0,0 1 0 0 0,0-1-1 0 0,0 1 1 0 0,0 0-1 0 0,0 0 1 0 0,-2-1 24 0 0,-21-7 19 0 0,8 1 55 0 0,15 7-67 0 0,-1 1-1 0 0,0-1 0 0 0,0 1 0 0 0,1-1 0 0 0,-1 1 0 0 0,0 0 0 0 0,0 0-6 0 0,0 2-100 0 0,2-2 47 0 0,1 0 30 0 0,0 1 19 0 0,0-1 1 0 0,0 1-1 0 0,0-1 1 0 0,0 1-1 0 0,0 0 0 0 0,0-1 1 0 0,-1 1-1 0 0,2-1 1 0 0,-1 1-1 0 0,0 0 0 0 0,0-1 1 0 0,0 1-1 0 0,0-1 1 0 0,0 1-1 0 0,0 0 0 0 0,1-1 1 0 0,-1 1-1 0 0,0-1 1 0 0,0 1-1 0 0,1-1 4 0 0,7 14-80 0 0,16 18 337 0 0,-17-22-336 0 0,-4-7 85 0 0,0 1 1 0 0,0 0 0 0 0,0-1-1 0 0,0 0 1 0 0,3 3-7 0 0,-5-5-22 0 0,1 1 0 0 0,0 0 0 0 0,-1-1 1 0 0,1 1-1 0 0,-1 0 0 0 0,0 0 0 0 0,0 0 1 0 0,0 1 21 0 0,8 10-49 0 0,-8-12 37 0 0,0 0 0 0 0,0 1 1 0 0,0-1-1 0 0,0 0 0 0 0,0 1 0 0 0,-1-1 1 0 0,1 0-1 0 0,0 2 12 0 0,-1-3 2 0 0,0 1 1 0 0,0 0-1 0 0,1-1 1 0 0,-1 1-1 0 0,0-1 0 0 0,1 1 1 0 0,-1 0-1 0 0,0-1 1 0 0,1 1-1 0 0,-1-1 1 0 0,1 1-1 0 0,-1-1 1 0 0,1 1-1 0 0,-1-1 0 0 0,1 1 1 0 0,-1-1-1 0 0,1 0 1 0 0,-1 1-1 0 0,1-1 1 0 0,0 1-3 0 0,5 0-130 0 0,-6-1 133 0 0,0 0 0 0 0,0 0 0 0 0,1 0 0 0 0,-1 0 0 0 0,0 0 0 0 0,0 0 0 0 0,0 0 0 0 0,1 0 0 0 0,-1 0 0 0 0,0 0 0 0 0,0 0 0 0 0,0 0 0 0 0,1 1 0 0 0,-1-1 0 0 0,0 0 0 0 0,0 0-1 0 0,0 0 1 0 0,1 0 0 0 0,-1 0 0 0 0,0 1 0 0 0,0-1 0 0 0,0 0 0 0 0,0 0 0 0 0,0 0 0 0 0,1 0 0 0 0,-1 1 0 0 0,0-1 0 0 0,0 0 0 0 0,0 0 0 0 0,0 0 0 0 0,0 1 0 0 0,0-1 0 0 0,0 0 0 0 0,0 0 0 0 0,0 1 0 0 0,0-1 0 0 0,0 0 0 0 0,0 0 0 0 0,0 0 0 0 0,0 1 0 0 0,0-1 0 0 0,0 0 0 0 0,0 0-1 0 0,0 1 1 0 0,0-1 0 0 0,0 0-3 0 0,0 1 4 0 0,0-1 0 0 0,0 1 0 0 0,0-1 0 0 0,0 1 0 0 0,0-1 0 0 0,1 1 0 0 0,-1-1 0 0 0,0 1 0 0 0,0 0-1 0 0,1-1 1 0 0,-1 1 0 0 0,0-1 0 0 0,1 0 0 0 0,-1 1 0 0 0,0-1 0 0 0,1 1 0 0 0,-1-1 0 0 0,1 0 0 0 0,-1 1 0 0 0,1-1-1 0 0,-1 0 1 0 0,1 1 0 0 0,-1-1 0 0 0,1 0 0 0 0,-1 0 0 0 0,1 1-4 0 0,0-1 33 0 0,1 4 18 0 0,-2-4-57 0 0,0 0 0 0 0,0 0 0 0 0,0 0-1 0 0,0 1 1 0 0,0-1 0 0 0,0 0 0 0 0,0 0-1 0 0,0 0 1 0 0,0 0 0 0 0,0 1 0 0 0,1-1-1 0 0,-1 0 1 0 0,0 0 0 0 0,0 0 0 0 0,0 0-1 0 0,0 1 1 0 0,0-1 0 0 0,0 0 0 0 0,0 0 0 0 0,1 0-1 0 0,-1 0 1 0 0,0 0 0 0 0,0 0 0 0 0,0 1-1 0 0,0-1 1 0 0,0 0 0 0 0,1 0 0 0 0,-1 0-1 0 0,0 0 1 0 0,0 0 0 0 0,0 0 0 0 0,0 0-1 0 0,1 0 1 0 0,-1 0 0 0 0,0 0 0 0 0,0 0 0 0 0,0 0-1 0 0,1 0 1 0 0,-1 0 0 0 0,0 0 0 0 0,0 0-1 0 0,0 0 7 0 0,1 0 12 0 0,-1 0 0 0 0,0 0 0 0 0,0 0-1 0 0,0 0 1 0 0,1 0 0 0 0,-1 0-1 0 0,0 0 1 0 0,0 0 0 0 0,0 0 0 0 0,0 0-1 0 0,1 0 1 0 0,-1 0 0 0 0,0 0-1 0 0,0 0 1 0 0,0 0 0 0 0,1 0 0 0 0,-1 0-1 0 0,0 0 1 0 0,0 1 0 0 0,0-1-1 0 0,0 0 1 0 0,0 0 0 0 0,1 0 0 0 0,-1 0-1 0 0,0 0 1 0 0,0 0 0 0 0,0 1 0 0 0,0-1-1 0 0,0 0 1 0 0,0 0 0 0 0,0 0-1 0 0,1 0 1 0 0,-1 1 0 0 0,0-1 0 0 0,0 0-12 0 0,2 2-131 0 0,-2-2 135 0 0,0 1 0 0 0,1-1-1 0 0,-1 0 1 0 0,0 1 0 0 0,0-1 0 0 0,0 0-1 0 0,1 1 1 0 0,-1-1 0 0 0,0 0-1 0 0,0 1 1 0 0,0-1 0 0 0,0 1-1 0 0,0-1 1 0 0,0 0 0 0 0,1 1-1 0 0,-1-1 1 0 0,0 1-4 0 0,0 0-6 0 0,0-1 1 0 0,0 1-1 0 0,0-1 1 0 0,1 1-1 0 0,-1 0 0 0 0,0-1 1 0 0,1 1-1 0 0,-1-1 0 0 0,0 1 1 0 0,1 0-1 0 0,-1-1 0 0 0,1 1 1 0 0,-1-1-1 0 0,1 1 1 0 0,-1-1-1 0 0,1 0 0 0 0,-1 1 1 0 0,1-1-1 0 0,0 0 0 0 0,-1 1 1 0 0,1-1-1 0 0,0 0 6 0 0,-1 1-1 0 0,1-1 0 0 0,-1 1 0 0 0,1-1 0 0 0,-1 1 0 0 0,1-1-1 0 0,-1 1 1 0 0,1-1 0 0 0,-1 1 0 0 0,0-1 0 0 0,1 1 0 0 0,-1 0 0 0 0,0-1 0 0 0,1 1 0 0 0,-1 0 1 0 0,3 4 71 0 0,-2-3-64 0 0,0-1-1 0 0,-1 0 1 0 0,0 0-1 0 0,1 0 1 0 0,-1 1 0 0 0,0-1-1 0 0,1 0 1 0 0,-1 0-1 0 0,0 1 1 0 0,0 0-7 0 0,1 6-85 0 0,0-3 80 0 0,-1-5 9 0 0,0 1 1 0 0,0 0-1 0 0,0-1 1 0 0,1 1-1 0 0,-1-1 1 0 0,0 1 0 0 0,0-1-1 0 0,0 1 1 0 0,1 0-1 0 0,-1-1 1 0 0,0 1 0 0 0,1-1-1 0 0,-1 1 1 0 0,0-1-1 0 0,1 0 1 0 0,-1 1 0 0 0,1-1-1 0 0,-1 1 1 0 0,1-1-5 0 0,-1 0-2 0 0,1 1 0 0 0,-1-1 1 0 0,0 0-1 0 0,0 0 1 0 0,1 0-1 0 0,-1 1 0 0 0,0-1 1 0 0,0 0-1 0 0,1 0 0 0 0,-1 0 1 0 0,0 1-1 0 0,0-1 0 0 0,1 0 1 0 0,-1 1-1 0 0,0-1 1 0 0,0 0-1 0 0,0 1 0 0 0,0-1 1 0 0,0 0-1 0 0,1 1 0 0 0,-1-1 1 0 0,0 0-1 0 0,0 1 0 0 0,0-1 1 0 0,0 0-1 0 0,0 1 1 0 0,0-1-1 0 0,0 0 0 0 0,0 1 1 0 0,0-1-1 0 0,0 0 0 0 0,0 1 1 0 0,-1-1 1 0 0,1 3 122 0 0,1 3-131 0 0,-1-6 9 0 0,1 1 0 0 0,-1 0 0 0 0,0-1 1 0 0,0 1-1 0 0,0 0 0 0 0,0-1 1 0 0,0 1-1 0 0,0 0 0 0 0,0-1 0 0 0,0 1 1 0 0,0-1-1 0 0,0 1 0 0 0,-1 0 0 0 0,1 0 0 0 0,-2 5-46 0 0,-1 4 38 0 0,2-9 6 0 0,1-1 0 0 0,0 0 0 0 0,0 1 0 0 0,0-1 0 0 0,0 0 0 0 0,0 1 0 0 0,0-1 0 0 0,0 1 0 0 0,0-1 0 0 0,0 0 0 0 0,0 1 0 0 0,0-1-1 0 0,0 0 1 0 0,0 1 0 0 0,0-1 0 0 0,1 1 0 0 0,-1-1 0 0 0,0 0 0 0 0,0 1 0 0 0,0-1 0 0 0,0 0 0 0 0,1 1 0 0 0,-1-1 0 0 0,0 0 2 0 0,0 0 2 0 0,0 0 0 0 0,1 1 0 0 0,-1-1 0 0 0,0 0 0 0 0,0 0 0 0 0,0 0 0 0 0,0 0 0 0 0,0 1 0 0 0,0-1 0 0 0,0 0 0 0 0,0 0-1 0 0,0 0 1 0 0,1 1 0 0 0,-1-1 0 0 0,0 0 0 0 0,0 0 0 0 0,0 0 0 0 0,0 1 0 0 0,0-1 0 0 0,0 0 0 0 0,0 0 0 0 0,0 0 0 0 0,-1 1-2 0 0,0 5 48 0 0,1-5-46 0 0,0-1 0 0 0,0 1 0 0 0,0-1 0 0 0,0 1 0 0 0,0 0 0 0 0,0-1 0 0 0,0 1 0 0 0,0-1 0 0 0,-1 1 1 0 0,1-1-1 0 0,0 1 0 0 0,0-1 0 0 0,-1 1 0 0 0,1 0 0 0 0,0-1 0 0 0,-1 1-2 0 0,1-1-3 0 0,0 1 1 0 0,0-1-1 0 0,0 1 0 0 0,0-1 0 0 0,0 1 1 0 0,0-1-1 0 0,0 1 0 0 0,0-1 1 0 0,0 1-1 0 0,0-1 0 0 0,0 1 0 0 0,0-1 1 0 0,0 1-1 0 0,0-1 0 0 0,0 1 3 0 0,1 1 29 0 0,-2 4-4 0 0,1-5-32 0 0,0-1-1 0 0,0 0 0 0 0,0 0 0 0 0,0 1 0 0 0,0-1 0 0 0,-1 0 0 0 0,1 1 0 0 0,0-1 0 0 0,0 0 0 0 0,0 1 1 0 0,0-1-1 0 0,0 0 0 0 0,0 0 0 0 0,1 1 0 0 0,-1-1 0 0 0,0 0 0 0 0,0 1 0 0 0,0-1 0 0 0,0 0 0 0 0,0 0 1 0 0,0 1-1 0 0,0-1 0 0 0,1 0 0 0 0,-1 0 0 0 0,0 1 0 0 0,0-1 8 0 0,0 3 25 0 0,-1 0-1 0 0,1 0 1 0 0,-1 0-1 0 0,1-1 1 0 0,-1 1 0 0 0,0 0-1 0 0,-1 0-24 0 0,1-2-1 0 0,1 0 0 0 0,-1 0 1 0 0,1 0-1 0 0,-1 0 0 0 0,1 0 0 0 0,-1 0 0 0 0,1 0 0 0 0,-1 0 1 0 0,1 0-1 0 0,0 1 0 0 0,0-1 0 0 0,-1 0 0 0 0,1 0 0 0 0,0 0 1 0 0,0 0-1 0 0,0 1 1 0 0,-3 5-5 0 0,3-7-2 0 0,-1 1 0 0 0,1 0 0 0 0,0-1 0 0 0,-1 1 0 0 0,1-1 0 0 0,0 1 0 0 0,-1-1 0 0 0,1 1 1 0 0,0 0-1 0 0,0-1 0 0 0,0 1 0 0 0,0 0 7 0 0,0-1-1 0 0,0 0 0 0 0,0 1 1 0 0,0-1-1 0 0,0 1 0 0 0,-1-1 1 0 0,1 1-1 0 0,0-1 0 0 0,0 0 1 0 0,0 1-1 0 0,0-1 0 0 0,-1 1 1 0 0,1-1-1 0 0,0 0 0 0 0,0 1 1 0 0,-1-1-1 0 0,1 1 0 0 0,0-1 1 0 0,0 0-1 0 0,-1 0 0 0 0,1 1 1 0 0,0-1-1 0 0,-1 0 1 0 0,-1 2 111 0 0,2-1-118 0 0,-1 0 0 0 0,0 0 0 0 0,0 0 0 0 0,1 0 0 0 0,-1 0-1 0 0,1 0 1 0 0,-1 0 0 0 0,1 0 0 0 0,-1 0 0 0 0,1 0 0 0 0,0 0 0 0 0,0 1 0 0 0,-1-1 0 0 0,1 1 7 0 0,-2-2 60 0 0,-2 1-73 0 0,4-1 18 0 0,0 0 0 0 0,-1 1 0 0 0,1-1 0 0 0,0 0 0 0 0,0 1-1 0 0,0-1 1 0 0,-1 0 0 0 0,1 1 0 0 0,0-1 0 0 0,0 0 0 0 0,0 1-1 0 0,0-1 1 0 0,0 1 0 0 0,0-1 0 0 0,0 0 0 0 0,0 1 0 0 0,0-1-1 0 0,0 1 1 0 0,0-1 0 0 0,0 0-5 0 0,-1 4 6 0 0,1-1 1 0 0,-1 1-1 0 0,0-1 0 0 0,0 1 0 0 0,0-1 1 0 0,-1 0-1 0 0,1 1 0 0 0,-1-1 1 0 0,0 0-1 0 0,-1 2-6 0 0,3 7-174 0 0,-1-9 168 0 0,1-3 9 0 0,0 1 0 0 0,0-1 1 0 0,-1 0-1 0 0,1 0 1 0 0,0 1-1 0 0,0-1 1 0 0,0 0-1 0 0,0 1 0 0 0,0-1 1 0 0,0 0-1 0 0,0 1 1 0 0,0-1-1 0 0,0 0 1 0 0,0 0-1 0 0,0 1 0 0 0,0-1 1 0 0,0 0-1 0 0,0 1 1 0 0,0-1-1 0 0,0 0 1 0 0,0 1-1 0 0,1-1 0 0 0,-1 0 1 0 0,0 0-1 0 0,0 1 1 0 0,0-1-1 0 0,0 0 1 0 0,0 0-1 0 0,1 1 0 0 0,-1-1-3 0 0,3 0-92 0 0,-3 1 209 0 0,1 1-86 0 0,0 5-113 0 0,-1-6 85 0 0,0 0 1 0 0,0-1-1 0 0,1 1 0 0 0,-1 0 0 0 0,0 0 0 0 0,0 0 1 0 0,0-1-1 0 0,0 1 0 0 0,0 0 0 0 0,0 0 0 0 0,-1 0 1 0 0,1-1-1 0 0,0 1 0 0 0,0 1-3 0 0,0-2 1 0 0,0 0-1 0 0,0 0 0 0 0,0 0 1 0 0,0 0-1 0 0,0 0 0 0 0,0 0 1 0 0,0 0-1 0 0,0 0 1 0 0,0 0-1 0 0,0 0 0 0 0,0 0 1 0 0,0 0-1 0 0,0 1 1 0 0,0-1-1 0 0,0 0 0 0 0,0 0 1 0 0,0 0-1 0 0,0 0 0 0 0,0 0 1 0 0,0 0-1 0 0,0 0 1 0 0,0 0-1 0 0,0 0 0 0 0,0 0 1 0 0,0 0-1 0 0,0 0 1 0 0,0 0-1 0 0,0 0 0 0 0,0 0 1 0 0,0 0-1 0 0,0 0 0 0 0,0 0 1 0 0,0 0-1 0 0,0 0 1 0 0,0 0-1 0 0,1 0 0 0 0,-1 0 1 0 0,0 0-1 0 0,0 0 1 0 0,0 0-1 0 0,0 0 0 0 0,0 0 1 0 0,0 0-1 0 0,0 0 1 0 0,0 0-1 0 0,0 0 0 0 0,0 0 1 0 0,0 0-1 0 0,0 0 0 0 0,0 0 1 0 0,0 0-1 0 0,0 0 1 0 0,0 0-1 0 0,1 0 0 0 0,-1 0 1 0 0,0 0-1 0 0,0 0 1 0 0,0 0-1 0 0,0 0 0 0 0,0 0 1 0 0,0 0-1 0 0,0 0 0 0 0,0 0 1 0 0,0 0-1 0 0,0 0 1 0 0,0 0-1 0 0,0 0 0 0 0,0 0 1 0 0,0 0-1 0 0,0 0-2 0 0,0 0 0 0 0,0 0 0 0 0,0 0 1 0 0,1 1-1 0 0,-1-1 0 0 0,0 0 0 0 0,0 0 0 0 0,0 0 1 0 0,0 1-1 0 0,1-1 0 0 0,-1 0 0 0 0,0 0 0 0 0,0 0 1 0 0,0 0-1 0 0,1 1 0 0 0,-1-1 0 0 0,0 0 0 0 0,0 0 1 0 0,0 0-1 0 0,1 0 0 0 0,-1 0 0 0 0,0 0 0 0 0,1 0 2 0 0,2-1 30 0 0,-2 1 84 0 0,0 7-70 0 0,-1-3-84 0 0,0 5 145 0 0,0-9-110 0 0,0 0 1 0 0,0 0 0 0 0,0 0 0 0 0,0 1-1 0 0,0-1 1 0 0,0 0 0 0 0,0 0-1 0 0,0 0 1 0 0,0 1 0 0 0,0-1-1 0 0,0 0 1 0 0,0 0 0 0 0,0 0-1 0 0,0 0 1 0 0,0 1 0 0 0,0-1-1 0 0,1 0 1 0 0,-1 0 0 0 0,0 0-1 0 0,0 0 1 0 0,0 0 0 0 0,0 1-1 0 0,0-1 1 0 0,0 0 0 0 0,1 0-1 0 0,-1 0 1 0 0,0 0 0 0 0,0 0-1 0 0,0 0 1 0 0,0 0 4 0 0,1 0 6 0 0,-1 1 1 0 0,0-1-1 0 0,0 0 0 0 0,0 0 1 0 0,1 0-1 0 0,-1 0 0 0 0,0 0 1 0 0,0 0-1 0 0,0 0 0 0 0,0 0 1 0 0,1 0-1 0 0,-1 1 0 0 0,0-1 1 0 0,0 0-1 0 0,0 0 0 0 0,0 0 1 0 0,0 0-1 0 0,1 0 0 0 0,-1 1 0 0 0,0-1 1 0 0,0 0-1 0 0,0 0 0 0 0,0 0 1 0 0,0 1-1 0 0,0-1 0 0 0,0 0 1 0 0,0 0-1 0 0,0 0 0 0 0,0 1 1 0 0,0-1-7 0 0,0 0-2 0 0,0 0 0 0 0,0 0 1 0 0,0 0-1 0 0,0 1 0 0 0,0-1 1 0 0,0 0-1 0 0,0 0 0 0 0,0 0 1 0 0,1 0-1 0 0,-1 0 1 0 0,0 1-1 0 0,0-1 0 0 0,0 0 1 0 0,0 0-1 0 0,0 0 0 0 0,0 0 1 0 0,0 0-1 0 0,0 0 0 0 0,0 0 1 0 0,0 1-1 0 0,0-1 0 0 0,1 0 1 0 0,-1 0-1 0 0,0 0 0 0 0,0 0 1 0 0,0 0-1 0 0,0 0 1 0 0,0 0-1 0 0,0 0 0 0 0,1 0 1 0 0,-1 0-1 0 0,0 0 0 0 0,0 0 1 0 0,0 0-1 0 0,0 0 0 0 0,0 0 1 0 0,0 0-1 0 0,1 0 0 0 0,-1 0 1 0 0,0 0-1 0 0,0 0 0 0 0,0 0 1 0 0,0 0 1 0 0,0 0 5 0 0,1 0 0 0 0,-1 0 0 0 0,0 0 0 0 0,0 1 0 0 0,0-1 1 0 0,1 0-1 0 0,-1 0 0 0 0,0 0 0 0 0,0 0 0 0 0,0 0 0 0 0,0 0 0 0 0,1 0 0 0 0,-1 0 1 0 0,0 1-1 0 0,0-1 0 0 0,0 0 0 0 0,0 0 0 0 0,0 0 0 0 0,0 0 0 0 0,1 0 0 0 0,-1 1 0 0 0,0-1 1 0 0,0 0-1 0 0,0 0 0 0 0,0 0 0 0 0,0 0 0 0 0,0 1 0 0 0,0-1 0 0 0,0 0 0 0 0,0 0 1 0 0,0 1-6 0 0,2 2-65 0 0,-2-3 69 0 0,0 0 0 0 0,0 0 0 0 0,1 1 0 0 0,-1-1 0 0 0,0 0 0 0 0,0 0 0 0 0,0 0 0 0 0,0 0 0 0 0,0 0 0 0 0,0 0 0 0 0,0 0 0 0 0,0 0 0 0 0,0 0 0 0 0,1 0 0 0 0,-1 0 0 0 0,0 0 0 0 0,0 0 0 0 0,0 0 0 0 0,0 0 0 0 0,0 0 0 0 0,0 0 0 0 0,0 0 0 0 0,0 0 0 0 0,0 0 0 0 0,1 0 0 0 0,-1 0 0 0 0,0-1 0 0 0,0 1-1 0 0,0 0 1 0 0,0 0 0 0 0,0 0 0 0 0,0 0 0 0 0,0 0 0 0 0,0 0 0 0 0,0 0 0 0 0,0 0 0 0 0,0 0 0 0 0,0 0 0 0 0,1 0-4 0 0,2 1 86 0 0,-3-1-92 0 0,0 1 0 0 0,0-1-1 0 0,0 0 1 0 0,1 0 0 0 0,-1 0 0 0 0,0 1 0 0 0,0-1 0 0 0,1 0 0 0 0,-1 0-1 0 0,0 0 1 0 0,1 0 0 0 0,-1 0 0 0 0,0 1 0 0 0,0-1 0 0 0,1 0-1 0 0,-1 0 1 0 0,0 0 0 0 0,1 0 0 0 0,-1 0 0 0 0,0 0 0 0 0,1 0 0 0 0,-1 0-1 0 0,0 0 1 0 0,1 0 0 0 0,-1 0 6 0 0,0-1 10 0 0,0 1 0 0 0,1 0-1 0 0,-1 0 1 0 0,0 0 0 0 0,0 0-1 0 0,1-1 1 0 0,-1 1 0 0 0,0 0-1 0 0,1 0 1 0 0,-1 0 0 0 0,0 0-1 0 0,0 0 1 0 0,1 0 0 0 0,-1 0-1 0 0,0 0 1 0 0,1 0 0 0 0,-1 0-1 0 0,0 0 1 0 0,1 0 0 0 0,-1 0-1 0 0,0 0 1 0 0,1 0 0 0 0,-1 0-1 0 0,0 0 1 0 0,0 0 0 0 0,1 0-1 0 0,-1 0 1 0 0,0 0 0 0 0,1 1-1 0 0,-1-1 1 0 0,0 0 0 0 0,0 0-1 0 0,1 0-9 0 0,4 10 47 0 0,0-1 54 0 0,-3-10-191 0 0,-2 1 89 0 0,0 0 1 0 0,0 0-1 0 0,0 0 0 0 0,0 0 0 0 0,1 0 1 0 0,-1 0-1 0 0,0 0 0 0 0,0 0 1 0 0,0 0-1 0 0,0-1 0 0 0,1 1 1 0 0,-1 0-1 0 0,0 0 0 0 0,0 0 0 0 0,0 0 1 0 0,0 0-1 0 0,0 0 0 0 0,1 0 1 0 0,-1 0-1 0 0,0 0 0 0 0,0 1 0 0 0,0-1 1 0 0,0 0-1 0 0,1 0 0 0 0,-1 0 1 0 0,0 0-1 0 0,0 0 0 0 0,0 0 1 0 0,0 0-1 0 0,0 0 0 0 0,1 0 0 0 0,-1 0 1 0 0,0 1-1 0 0,0-1 0 0 0,0 0 1 0 0,0 0-1 0 0,0 0 0 0 0,0 0 1 0 0,0 0-1 0 0,0 0 0 0 0,1 1 0 0 0,-1-1 1 0 0,0 0-1 0 0,0 0 0 0 0,0 0 1 0 0,0 0-1 0 0,0 1 0 0 0,0-1 0 0 0,0 0 1 0 0,0 0-1 0 0,0 0 0 0 0,0 0 1 0 0,0 1-1 0 0,0-1 0 0 0,0 0 1 0 0,0 0 0 0 0,0 0 1 0 0,0 1 1 0 0,0-1-1 0 0,0 0 1 0 0,0 0 0 0 0,0 1-1 0 0,0-1 1 0 0,0 0-1 0 0,1 0 1 0 0,-1 0 0 0 0,0 1-1 0 0,0-1 1 0 0,0 0-1 0 0,0 0 1 0 0,1 0 0 0 0,-1 0-1 0 0,0 0 1 0 0,0 1-1 0 0,0-1 1 0 0,1 0 0 0 0,-1 0-1 0 0,0 0 1 0 0,0 0-1 0 0,0 0 1 0 0,1 0 0 0 0,-1 0-1 0 0,0 0 1 0 0,0 0-1 0 0,1 0 1 0 0,-1 0 0 0 0,0 0-1 0 0,0 0-1 0 0,1 1-9 0 0,0-1-1 0 0,0 0 0 0 0,-1 0 1 0 0,1 0-1 0 0,0 0 1 0 0,-1 0-1 0 0,1-1 0 0 0,0 1 1 0 0,-1 0-1 0 0,1 0 1 0 0,0-1 9 0 0,-1 1 3 0 0,0 0 0 0 0,0 0 0 0 0,0 0 0 0 0,0 0 1 0 0,0 0-1 0 0,0 0 0 0 0,0 0 0 0 0,0 0 0 0 0,0 0 1 0 0,0 0-1 0 0,0 0 0 0 0,0 0 0 0 0,-1 0 0 0 0,1 0 1 0 0,0 0-1 0 0,0 0 0 0 0,0 0 0 0 0,0 0 0 0 0,0 0 1 0 0,0 0-1 0 0,0 0 0 0 0,0 0 0 0 0,0 0 0 0 0,0 0 1 0 0,0 0-1 0 0,0 0 0 0 0,0 0 0 0 0,0-1 0 0 0,0 1 1 0 0,0 0-1 0 0,0 0 0 0 0,0 0 0 0 0,0 0 0 0 0,0 0 1 0 0,0 0-1 0 0,0 0 0 0 0,0 0 0 0 0,0 0 0 0 0,0 0 1 0 0,0 0-1 0 0,0 0 0 0 0,0 0 0 0 0,0-1 0 0 0,0 1 1 0 0,0 0-1 0 0,0 0 0 0 0,0 0 0 0 0,0 0 0 0 0,0 0 1 0 0,0 0-1 0 0,0 0 0 0 0,0 0 0 0 0,0 0 0 0 0,0 0 1 0 0,0 0-1 0 0,0 0 0 0 0,0 0 0 0 0,0 0-3 0 0,-11-1-48 0 0,3 2 38 0 0,8-1 5 0 0,-1 1-1 0 0,1-1 1 0 0,-1 0-1 0 0,1 0 1 0 0,-1 0-1 0 0,1 0 1 0 0,-1 0-1 0 0,1 0 1 0 0,-1 0 0 0 0,1 0-1 0 0,-1 0 1 0 0,1 0-1 0 0,-1 0 1 0 0,1 0-1 0 0,-1 0 1 0 0,1 0-1 0 0,-1 0 1 0 0,1 0-1 0 0,-1-1 1 0 0,1 1 0 0 0,-1 0-1 0 0,1 0 1 0 0,0-1-1 0 0,-1 1 1 0 0,1 0-1 0 0,-1-1 1 0 0,1 1-1 0 0,-1-1 6 0 0,-5-1-54 0 0,5 2 51 0 0,1 0 0 0 0,0 0 0 0 0,-1 0 0 0 0,1 0 0 0 0,-1 0 0 0 0,1 0 0 0 0,0 0 0 0 0,-1 0 0 0 0,1 0 0 0 0,-1-1 0 0 0,1 1 1 0 0,0 0-1 0 0,-1 0 0 0 0,1 0 0 0 0,0-1 0 0 0,-1 1 0 0 0,1 0 0 0 0,0 0 0 0 0,-1-1 0 0 0,1 1 0 0 0,0 0 0 0 0,0 0 0 0 0,-1-1 0 0 0,1 1 0 0 0,0 0 0 0 0,0-1 0 0 0,0 1 0 0 0,0 0 0 0 0,-1-1 1 0 0,1 1 2 0 0,-1-7-20 0 0,1 7 18 0 0,0-1-1 0 0,0 1 0 0 0,0-1 1 0 0,0 0-1 0 0,0 1 0 0 0,0-1 0 0 0,0 0 1 0 0,0 1-1 0 0,-1-1 0 0 0,1 1 1 0 0,0-1-1 0 0,0 1 0 0 0,-1-1 1 0 0,1 0-1 0 0,-1 1 0 0 0,1-1 0 0 0,0 1 1 0 0,-1-1-1 0 0,1 1 0 0 0,-1 0 1 0 0,1-1-1 0 0,-1 1 0 0 0,1-1 1 0 0,-1 1-1 0 0,1 0 0 0 0,-1-1 3 0 0,0 1-8 0 0,1 0 0 0 0,0 0-1 0 0,0-1 1 0 0,-1 1 0 0 0,1 0-1 0 0,0-1 1 0 0,0 1 0 0 0,-1 0-1 0 0,1-1 1 0 0,0 1 0 0 0,0 0 0 0 0,0-1-1 0 0,0 1 1 0 0,-1 0 0 0 0,1-1-1 0 0,0 1 1 0 0,0 0 0 0 0,0-1 8 0 0,0 1-2 0 0,0 0 0 0 0,0 0 0 0 0,0 0 1 0 0,0 0-1 0 0,0 0 0 0 0,0 0 0 0 0,0 0 1 0 0,0 0-1 0 0,0 0 0 0 0,0 0 0 0 0,0 0 1 0 0,0-1-1 0 0,0 1 0 0 0,0 0 0 0 0,0 0 1 0 0,0 0-1 0 0,0 0 0 0 0,0 0 0 0 0,0 0 1 0 0,0 0-1 0 0,0 0 0 0 0,0 0 0 0 0,0 0 1 0 0,0 0-1 0 0,0 0 0 0 0,0 0 0 0 0,0 0 1 0 0,0 0-1 0 0,0-1 0 0 0,0 1 0 0 0,0 0 1 0 0,0 0-1 0 0,0 0 0 0 0,0 0 0 0 0,0 0 1 0 0,0 0-1 0 0,0 0 0 0 0,0 0 0 0 0,-1 0 0 0 0,1 0 1 0 0,0 0-1 0 0,0 0 0 0 0,0 0 0 0 0,0 0 1 0 0,0 0-1 0 0,0 0 0 0 0,0 0 0 0 0,0 0 1 0 0,0 0-1 0 0,0 0 0 0 0,0 0 0 0 0,0 0 1 0 0,0 0-1 0 0,0 0 0 0 0,-1 0 0 0 0,1 0 1 0 0,0 0-1 0 0,0 0 0 0 0,0 0 0 0 0,0 0 1 0 0,0 0-1 0 0,0 0 0 0 0,0 0 2 0 0,0 0 1 0 0,0 0 1 0 0,0 1-1 0 0,0-1 0 0 0,0 0 1 0 0,0 0-1 0 0,0 0 0 0 0,0 0 0 0 0,0 0 1 0 0,0 0-1 0 0,0 0 0 0 0,0 0 1 0 0,-1 0-1 0 0,1 0 0 0 0,0 0 0 0 0,0 0 1 0 0,0 0-1 0 0,0 0 0 0 0,0 0 1 0 0,0 0-1 0 0,0 0 0 0 0,0 0 0 0 0,0 0 1 0 0,0 0-1 0 0,0 0 0 0 0,0 0 0 0 0,0 0 1 0 0,0 0-1 0 0,-1 0 0 0 0,1 0 1 0 0,0 0-1 0 0,0 0 0 0 0,0 0 0 0 0,0 0 1 0 0,0 0-1 0 0,0 0 0 0 0,0 0 1 0 0,0 0-1 0 0,0 0 0 0 0,0 0 0 0 0,0 0 1 0 0,0 0-1 0 0,0 0 0 0 0,-1 0 1 0 0,1 0-2 0 0,0-4-21 0 0,1-2 72 0 0,-1 6-51 0 0,0-1 0 0 0,0 1 0 0 0,1-1 1 0 0,-1 1-1 0 0,0-1 0 0 0,0 1 0 0 0,0-1 0 0 0,0 1 1 0 0,0-1-1 0 0,0 1 0 0 0,0 0 0 0 0,0-1 0 0 0,0 1 1 0 0,0-1-1 0 0,-1 1 0 0 0,1-1 0 0 0,0 1 0 0 0,0 0 1 0 0,0-1-1 0 0,0 1 0 0 0,-1-1 0 0 0,1 1 0 0 0,0 0 1 0 0,-1-1-1 0 0,1 1 0 0 0,0-1 0 0 0,0 1 0 0 0,-1 0 1 0 0,1 0-1 0 0,0-1 0 0 0,-1 1 0 0 0,1 0 0 0 0,-1-1 1 0 0,1 2-12 0 0,-1-1 0 0 0,1 0 0 0 0,-1 0 0 0 0,1 0 0 0 0,-1 0 1 0 0,1 0-1 0 0,-1 0 0 0 0,1 0 0 0 0,-1 1 0 0 0,1-1 1 0 0,0 0-1 0 0,-1 0 0 0 0,1 0 0 0 0,-1 1 0 0 0,1-1 0 0 0,0 0 1 0 0,-1 1-1 0 0,1-1 0 0 0,-1 0 0 0 0,1 1 0 0 0,0-1 1 0 0,-1 1 10 0 0,0 0 15 0 0,1 0 0 0 0,-1 0 1 0 0,0 1-1 0 0,0-1 0 0 0,0 0 1 0 0,1 1-1 0 0,-1-1 0 0 0,1 0 0 0 0,-1 1-15 0 0,0 4-116 0 0,2 0 152 0 0,-1-6-117 0 0,2 1 54 0 0,-2 4 45 0 0,-3-1 60 0 0,3-4-80 0 0,0 0 0 0 0,0 0 1 0 0,0 0-1 0 0,0 0 0 0 0,0 0 0 0 0,0 0 0 0 0,0 0 0 0 0,0 0 0 0 0,0 0 0 0 0,0 0 0 0 0,0 0 0 0 0,0 0 0 0 0,0 1 0 0 0,1-1 1 0 0,-1 0-1 0 0,0 0 0 0 0,0 0 0 0 0,0 0 0 0 0,0 0 0 0 0,0 0 0 0 0,0 0 0 0 0,0 0 0 0 0,0 0 0 0 0,0 0 0 0 0,0 0 0 0 0,0 0 0 0 0,0 0 1 0 0,0 0-1 0 0,0 0 0 0 0,0 0 0 0 0,0 0 0 0 0,0 0 0 0 0,0 0 0 0 0,0 0 0 0 0,0 1 0 0 0,0-1 0 0 0,0 0 0 0 0,0 0 0 0 0,0 0 0 0 0,0 0 1 0 0,0 0-1 0 0,0 0 0 0 0,0 0 0 0 0,0 0 0 0 0,0 0 0 0 0,0 0 0 0 0,0 0 0 0 0,0 0 0 0 0,0 0 0 0 0,0 0 0 0 0,0 0 0 0 0,0 0 2 0 0,1 0 63 0 0,4-2 82 0 0,-5 2-150 0 0,0 0 0 0 0,0 0-1 0 0,0 0 1 0 0,0 0-1 0 0,1 0 1 0 0,-1 0 0 0 0,0 0-1 0 0,0 0 1 0 0,0 0-1 0 0,0 0 1 0 0,0 0 0 0 0,0 0-1 0 0,1 0 1 0 0,-1 1-1 0 0,0-1 1 0 0,0 0 0 0 0,0 0-1 0 0,0 0 1 0 0,0 0-1 0 0,0 0 1 0 0,0 0 0 0 0,0 0-1 0 0,1 0 1 0 0,-1 0 0 0 0,0 0-1 0 0,0 1 1 0 0,0-1-1 0 0,0 0 1 0 0,0 0 0 0 0,0 0-1 0 0,0 0 1 0 0,0 0-1 0 0,0 0 1 0 0,0 0 0 0 0,0 1-1 0 0,0-1 1 0 0,0 0-1 0 0,0 0 1 0 0,0 0 0 0 0,0 0-1 0 0,0 0 1 0 0,0 0-1 0 0,0 1 6 0 0,1-1 42 0 0,0 1 0 0 0,0 0-1 0 0,0 0 1 0 0,0-1-1 0 0,0 1 1 0 0,0 0 0 0 0,0 0-1 0 0,-1 0 1 0 0,1 0 0 0 0,0 1-42 0 0,0-2 0 0 0,-1 1 0 0 0,1 0 1 0 0,-1-1-1 0 0,1 1 0 0 0,0 0 1 0 0,-1-1-1 0 0,1 1 1 0 0,0-1-1 0 0,0 1 0 0 0,-1-1 1 0 0,1 0-1 0 0,0 1 0 0 0,0-1 1 0 0,0 0-1 0 0,0 1 1 0 0,0-1-1 0 0,-1 0 0 0 0,1 0 1 0 0,0 0-1 0 0,0 0 1 0 0,0 0-1 0 0,0 0 0 0 0,0 0 1 0 0,0 0-1 0 0,0 0 0 0 0,-1 0 1 0 0,1 0-1 0 0,0-1 0 0 0,0 1 1 0 0,-1 0 0 0 0,0 0 0 0 0,0 0-1 0 0,0 0 1 0 0,0 0 0 0 0,0 0 0 0 0,1 0-1 0 0,-1 0 1 0 0,0 0 0 0 0,0 0 0 0 0,0 0 0 0 0,0 0-1 0 0,1 0 1 0 0,-1 0 0 0 0,0 0 0 0 0,0 0-1 0 0,0 0 1 0 0,0 0 0 0 0,0 0 0 0 0,1 0-1 0 0,-1 0 1 0 0,0 1 0 0 0,0-1 0 0 0,0 0 0 0 0,0 0-1 0 0,0 0 1 0 0,0 0 0 0 0,0 0 0 0 0,1 0-1 0 0,-1 0 1 0 0,0 0 0 0 0,0 1 0 0 0,0-1-1 0 0,0 0-1 0 0,0 0 0 0 0,0 0 0 0 0,0 0 0 0 0,0 1 0 0 0,0-1 0 0 0,1 0-1 0 0,-1 0 1 0 0,0 0 0 0 0,0 0 0 0 0,0 0 0 0 0,0 0 0 0 0,0 0 0 0 0,1 0 0 0 0,-1 1 0 0 0,0-1 0 0 0,0 0 0 0 0,0 0 0 0 0,0 0 0 0 0,0 0 0 0 0,1 0 0 0 0,-1 0 0 0 0,0 0 0 0 0,0 0 0 0 0,0 0 0 0 0,0 0 0 0 0,1 0 0 0 0,-1 0 1 0 0,3-1-53 0 0,-1 1 74 0 0,0 0 0 0 0,-1-1 0 0 0,1 1 0 0 0,0 0 0 0 0,0 0 1 0 0,0 0-1 0 0,0 0 0 0 0,0 0 0 0 0,1 1-21 0 0,3-1 89 0 0,2 2-189 0 0,0 2 67 0 0,-7-2 19 0 0,1-1 1 0 0,-1 0-1 0 0,1 0 1 0 0,0 0-1 0 0,0 0 1 0 0,0 0-1 0 0,0 0 14 0 0,3-1-58 0 0,-4 0 66 0 0,0 0 1 0 0,0 0 0 0 0,0 1-1 0 0,1-1 1 0 0,-1 0 0 0 0,0 0-1 0 0,0 1 1 0 0,0-1 0 0 0,0 0-1 0 0,0 1 1 0 0,0-1 0 0 0,1 2-9 0 0,0-2-5 0 0,-1 1 1 0 0,0 0 0 0 0,0-1 0 0 0,1 1 0 0 0,-1-1 0 0 0,0 1 0 0 0,1-1 0 0 0,-1 0 0 0 0,1 1 0 0 0,-1-1 0 0 0,1 0 4 0 0,5 1 101 0 0,-6 0-98 0 0,0-1 0 0 0,0 0 0 0 0,0 0 0 0 0,0 0 0 0 0,0 0 0 0 0,0 0 0 0 0,0 0 0 0 0,-1-1 0 0 0,1 1 0 0 0,0 0 0 0 0,1 0-3 0 0,-2-1 0 0 0,1 1-1 0 0,-1 0 0 0 0,1 0 0 0 0,-1 0 1 0 0,1 0-1 0 0,-1-1 0 0 0,1 1 0 0 0,-1 0 1 0 0,1 0-1 0 0,-1 0 0 0 0,1 0 0 0 0,0 0 1 0 0,-1 0-1 0 0,1 1 0 0 0,-1-1 1 0 0,1 0-1 0 0,-1 0 0 0 0,1 0 0 0 0,-1 0 1 0 0,1 1-1 0 0,-1-1 0 0 0,1 0 0 0 0,-1 0 1 0 0,1 1-1 0 0,-1-1 0 0 0,1 1 1 0 0,-1-1 2 0 0,0 0-1 0 0,1 0 1 0 0,-1 0 0 0 0,0 1-1 0 0,1-1 1 0 0,-1 0 0 0 0,1 0-1 0 0,-1 0 1 0 0,0 0-1 0 0,1 0 1 0 0,-1 0 0 0 0,1 0-1 0 0,-1 0 1 0 0,1 0 0 0 0,-1 0-1 0 0,0 0 1 0 0,1 0-2 0 0,-1 0-5 0 0,1 0 1 0 0,0 0 0 0 0,-1 0-1 0 0,1 0 1 0 0,-1 0 0 0 0,1 0-1 0 0,-1 1 1 0 0,1-1 0 0 0,-1 0-1 0 0,1 0 1 0 0,-1 0 0 0 0,1 0-1 0 0,-1 1 1 0 0,1-1 0 0 0,-1 0-1 0 0,1 1 1 0 0,-1-1 0 0 0,1 0 4 0 0,16 14-22 0 0,-17-14 30 0 0,1 0-1 0 0,-1 0 1 0 0,1 0-1 0 0,-1 0 1 0 0,0 0-1 0 0,1 0 1 0 0,-1 0-1 0 0,1 0 1 0 0,-1-1-1 0 0,1 1 1 0 0,-1 0-1 0 0,1 0 1 0 0,-1 0-1 0 0,0 0 1 0 0,1-1-1 0 0,-1 1 1 0 0,1 0-8 0 0,2-2 75 0 0,3 4-77 0 0,-6-2 1 0 0,1 0 0 0 0,-1 1 0 0 0,1-1 0 0 0,-1 0 0 0 0,1 0 0 0 0,-1 0 0 0 0,1 0-1 0 0,-1 0 1 0 0,1 0 0 0 0,-1 0 0 0 0,1 1 0 0 0,-1-1 0 0 0,1-1 0 0 0,0 1 1 0 0,16-2-208 0 0,-17 2 201 0 0,1 0 1 0 0,0 0 0 0 0,0 0 0 0 0,-1 0 0 0 0,1 0 0 0 0,0 0 0 0 0,0 1-1 0 0,0-1 1 0 0,-1 0 0 0 0,1 0 0 0 0,0 1 0 0 0,-1-1 0 0 0,1 1 0 0 0,0-1 6 0 0,11 9-7 0 0,-9-7-20 0 0,1 3 76 0 0,-4-4-54 0 0,0-1 0 0 0,0 0 1 0 0,0 1-1 0 0,1-1 0 0 0,-1 0 1 0 0,0 1-1 0 0,0-1 0 0 0,1 0 0 0 0,-1 1 1 0 0,0-1-1 0 0,0 0 0 0 0,1 0 0 0 0,-1 1 1 0 0,0-1-1 0 0,1 0 0 0 0,-1 0 1 0 0,0 1-1 0 0,1-1 0 0 0,-1 0 0 0 0,1 0 1 0 0,-1 0-1 0 0,0 0 5 0 0,2 0 8 0 0,-1 1 1 0 0,0-1 0 0 0,1 0-1 0 0,-1 0 1 0 0,0 1-1 0 0,0-1 1 0 0,1 1-1 0 0,-1-1 1 0 0,1 1-9 0 0,-2 0-6 0 0,1-1 0 0 0,-1 1 0 0 0,1-1 1 0 0,0 0-1 0 0,0 1 0 0 0,-1-1 0 0 0,1 0 0 0 0,0 0 0 0 0,-1 0 1 0 0,1 1-1 0 0,0-1 0 0 0,0 0 0 0 0,0 0 0 0 0,-1 0 0 0 0,1 0 0 0 0,0 0 1 0 0,0 0-1 0 0,-1 0 0 0 0,1-1 0 0 0,0 1 0 0 0,0 0 0 0 0,-1 0 0 0 0,2-1 6 0 0,0 1 18 0 0,-1 0-1 0 0,1 0 1 0 0,0 1-1 0 0,0-1 1 0 0,0 0-1 0 0,0 1 1 0 0,0-1-1 0 0,0 1 1 0 0,0 0-1 0 0,-1 0 0 0 0,1 0 1 0 0,0 0-18 0 0,7 6 42 0 0,-7-6-38 0 0,-1 1 1 0 0,0-1-1 0 0,0 0 1 0 0,1 0-1 0 0,-1 0 1 0 0,1 0-1 0 0,-1-1 1 0 0,1 1-1 0 0,-1 0 1 0 0,1-1-1 0 0,-1 1 1 0 0,2 0-5 0 0,7 2 93 0 0,-9-3-109 0 0,0 1 0 0 0,0-1-1 0 0,0 1 1 0 0,1-1-1 0 0,-1 0 1 0 0,0 0 0 0 0,0 1-1 0 0,0-1 1 0 0,1 0-1 0 0,-1 0 1 0 0,0 0 0 0 0,0 0-1 0 0,1 0 1 0 0,-1-1 16 0 0,-1 1 0 0 0,1 0 0 0 0,0 0 0 0 0,-1 0 1 0 0,1 0-1 0 0,-1 0 0 0 0,1 1 0 0 0,0-1 0 0 0,-1 0 1 0 0,1 0-1 0 0,-1 0 0 0 0,1 1 0 0 0,-1-1 1 0 0,1 0-1 0 0,-1 0 0 0 0,1 1 0 0 0,6 1-34 0 0,-3-1-7 0 0,-3 0 40 0 0,-1-1 1 0 0,0 0-1 0 0,0 0 1 0 0,0 0-1 0 0,1 0 0 0 0,-1 0 1 0 0,0 0-1 0 0,0 0 1 0 0,1 0-1 0 0,-1 0 1 0 0,0 0-1 0 0,0 0 0 0 0,1 0 1 0 0,-1 0-1 0 0,0 0 1 0 0,0 0-1 0 0,1 0 1 0 0,-1 0-1 0 0,0 0 0 0 0,0 0 1 0 0,1 0-1 0 0,-1 0 1 0 0,0 0-1 0 0,0 0 1 0 0,0 0-1 0 0,1-1 0 0 0,-1 1 1 0 0,0 0 0 0 0,3 0-4 0 0,-1 0 0 0 0,0 0 0 0 0,1 0 0 0 0,-1 1 0 0 0,1-1 0 0 0,-1 1 0 0 0,1-1 0 0 0,-1 1 0 0 0,1 1 4 0 0,0 0-40 0 0,-1-2 90 0 0,8 5-280 0 0,-10-4 221 0 0,0-1-1 0 0,0 0 1 0 0,1 0 0 0 0,-1 0 0 0 0,0 0-1 0 0,1 0 1 0 0,-1 0 0 0 0,0 0 0 0 0,1 0-1 0 0,-1 0 1 0 0,0 0 0 0 0,1 0 0 0 0,-1 0-1 0 0,0 0 1 0 0,1 0 0 0 0,-1 0 0 0 0,0 0-1 0 0,1 0 1 0 0,-1-1 0 0 0,0 1 0 0 0,1 0-1 0 0,-1 0 1 0 0,0 0 0 0 0,0 0 0 0 0,1-1-1 0 0,-1 1 10 0 0,0 0 1 0 0,0 0 0 0 0,1 0-1 0 0,-1-1 1 0 0,0 1 0 0 0,0 0-1 0 0,0 0 1 0 0,0 0 0 0 0,1 0-1 0 0,-1 0 1 0 0,0 0 0 0 0,0 0 0 0 0,0 0-1 0 0,0 0 1 0 0,1 0 0 0 0,-1 0-1 0 0,0 0 1 0 0,0 0 0 0 0,0 0-1 0 0,1 0 1 0 0,-1 0 0 0 0,0 0-1 0 0,0 0 1 0 0,0 0 0 0 0,0 0 0 0 0,1 0-1 0 0,-1 0 1 0 0,0 0 0 0 0,0 0-1 0 0,0 0 1 0 0,0 0 0 0 0,1 0-1 0 0,-1 0 1 0 0,0 1 0 0 0,0-1-1 0 0,0 0 1 0 0,0 0 0 0 0,0 0 0 0 0,1 0-1 0 0,-1 0 1 0 0,0 1 0 0 0,0-1-1 0 0,0 0 1 0 0,0 0 0 0 0,0 0-1 0 0,0 0 0 0 0,4 1-177 0 0,-2 0 204 0 0,-2-1-28 0 0,0 0 0 0 0,0 0 0 0 0,1 0 0 0 0,-1 0 0 0 0,0 0 0 0 0,0 1 0 0 0,1-1 0 0 0,-1 0 0 0 0,0 0 0 0 0,0 0 0 0 0,1 0 0 0 0,-1 0 1 0 0,0 0-1 0 0,0 0 0 0 0,1 0 0 0 0,-1 0 0 0 0,0 0 0 0 0,0 0 0 0 0,1 0 0 0 0,-1 0 0 0 0,0 0 0 0 0,0-1 0 0 0,1 1 0 0 0,-1 0 0 0 0,0 0 0 0 0,0 0 0 0 0,0 0 0 0 0,1 0 1 0 0,-1-1-1 0 0,0 1 0 0 0,0 0 0 0 0,0 0 0 0 0,1 0 0 0 0,-1 0 0 0 0,0-1 0 0 0,0 1 0 0 0,0 0 1 0 0,0 0-5 0 0,1 0 0 0 0,-1-1 0 0 0,0 1-1 0 0,0 0 1 0 0,0 0 0 0 0,1 0 0 0 0,-1 0 0 0 0,0 0 0 0 0,0 0-1 0 0,0 0 1 0 0,1 0 0 0 0,-1 0 0 0 0,0 0 0 0 0,0 0 0 0 0,0-1 0 0 0,1 1-1 0 0,-1 0 1 0 0,0 0 0 0 0,0 1 0 0 0,1-1 0 0 0,-1 0 0 0 0,0 0-1 0 0,0 0 1 0 0,0 0 0 0 0,1 0 0 0 0,-1 0 0 0 0,0 0 0 0 0,0 0 0 0 0,0 0-1 0 0,1 0 6 0 0,-1 1-2 0 0,0-1-1 0 0,1 0 0 0 0,-1 0 1 0 0,0 1-1 0 0,1-1 0 0 0,-1 0 1 0 0,0 0-1 0 0,1 0 0 0 0,-1 0 1 0 0,1 0-1 0 0,-1 1 0 0 0,0-1 1 0 0,1 0-1 0 0,-1 0 0 0 0,1 0 1 0 0,-1 0-1 0 0,1 0 0 0 0,-1 0 1 0 0,0 0-1 0 0,1 0 0 0 0,-1-1 1 0 0,1 1-1 0 0,-1 0 0 0 0,0 0 1 0 0,1 0-1 0 0,-1 0 0 0 0,0 0 1 0 0,1-1-1 0 0,-1 1 0 0 0,1 0 3 0 0,0-1 48 0 0,-1 1-49 0 0,0 0-1 0 0,0 0 1 0 0,1 0-1 0 0,-1 0 1 0 0,0 0 0 0 0,0 0-1 0 0,0 0 1 0 0,0 0-1 0 0,0 0 1 0 0,0 0-1 0 0,1 0 1 0 0,-1 0-1 0 0,0 0 1 0 0,0 0-1 0 0,0 0 1 0 0,0 0 0 0 0,0 0-1 0 0,0 0 1 0 0,0 0-1 0 0,0 0 1 0 0,1 0-1 0 0,-1-1 1 0 0,0 1-1 0 0,0 0 1 0 0,0 0-1 0 0,0 0 1 0 0,0 0-1 0 0,0 0 1 0 0,0 0 0 0 0,0 0-1 0 0,0 0 1 0 0,0-1-1 0 0,0 1 1 0 0,0 0-1 0 0,0 0 1 0 0,0 0-1 0 0,1 0 1 0 0,-1 0-1 0 0,0 0 1 0 0,0 0 0 0 0,0-1-1 0 0,0 1 1 0 0,0 0-1 0 0,0 0 1 0 0,0 0-1 0 0,0 0 1 0 0,-1 0-1 0 0,1 0 1 0 0,0-1-1 0 0,0 1 1 0 0,0 0-1 0 0,0 0 1 0 0,0 0 1 0 0,0-1-155 0 0,2 2 145 0 0,-1-1 14 0 0,-1 0-1 0 0,0 0 1 0 0,0 0 0 0 0,1 1-1 0 0,-1-1 1 0 0,0 0 0 0 0,0 0-1 0 0,1 0 1 0 0,-1 0 0 0 0,0 0-1 0 0,1 0 1 0 0,-1 0 0 0 0,0 0 0 0 0,1 0-1 0 0,-1 0 1 0 0,0 0 0 0 0,0 0-1 0 0,1 0-3 0 0,-1 0 5 0 0,3-2-57 0 0,2-2-44 0 0,-5 4 96 0 0,0 0 0 0 0,0-1 0 0 0,0 1 0 0 0,1 0-1 0 0,-1 0 1 0 0,0 0 0 0 0,0 0 0 0 0,0 0 0 0 0,0 0 0 0 0,0 0-1 0 0,0 0 1 0 0,0 0 0 0 0,0 0 0 0 0,0 0 0 0 0,0 0 0 0 0,0 0-1 0 0,0 0 1 0 0,0 0 0 0 0,0 0 0 0 0,0 0 0 0 0,0 0 0 0 0,0 0-1 0 0,0 0 1 0 0,1 0 0 0 0,-1 0 0 0 0,0 0 0 0 0,0 0 0 0 0,0 0-1 0 0,0 0 1 0 0,0 0 0 0 0,0 0 0 0 0,0 0 0 0 0,0 0 0 0 0,0 0-1 0 0,0 0 1 0 0,0 0 0 0 0,0 0 0 0 0,0 0 0 0 0,0 0 0 0 0,1 0-1 0 0,-1 0 1 0 0,0 0 0 0 0,0 0 0 0 0,0 0 0 0 0,0 0 0 0 0,0 0-1 0 0,0 0 1 0 0,0 0 0 0 0,0 0 0 0 0,0 0 0 0 0,0 0-1 0 0,0 0 1 0 0,0 1 0 0 0,0-1 0 0 0,0 0 0 0 0,0 0 0 0 0,0 0-1 0 0,0 0 1 0 0,0 0 0 0 0,0 0 0 0 0,0 0 0 0 0,12-2 124 0 0,-6 1-197 0 0,-5 1 75 0 0,-1 0 0 0 0,0-1-1 0 0,1 1 1 0 0,-1 0 0 0 0,1 0 0 0 0,-1 0-1 0 0,1 0 1 0 0,-1 0 0 0 0,1 0 0 0 0,-1 0 0 0 0,1 0-1 0 0,-1 0 1 0 0,0 0 0 0 0,1 0 0 0 0,-1 0-1 0 0,1 0 1 0 0,-1 0 0 0 0,1 1 0 0 0,-1-1-1 0 0,0 0 1 0 0,1 0 0 0 0,-1 0 0 0 0,1 1-1 0 0,-1-1 1 0 0,0 0 0 0 0,1 0 0 0 0,-1 1-2 0 0,0-1-7 0 0,0 0 0 0 0,1 0 0 0 0,-1 0 0 0 0,0 0 1 0 0,0 0-1 0 0,0 0 0 0 0,0 0 0 0 0,1 0 0 0 0,-1 0 1 0 0,0 0-1 0 0,0 0 0 0 0,0 0 0 0 0,0 0 0 0 0,0-1 1 0 0,1 1-1 0 0,-1 0 0 0 0,0 0 0 0 0,0 0 0 0 0,0 0 1 0 0,0 0-1 0 0,0 0 0 0 0,0 0 0 0 0,1 0 0 0 0,-1-1 1 0 0,0 1-1 0 0,0 0 0 0 0,0 0 0 0 0,0 0 0 0 0,0 0 1 0 0,0 0-1 0 0,0-1 0 0 0,0 1 0 0 0,0 0 7 0 0,5-10-170 0 0,-3 8 227 0 0,-2 2-54 0 0,0 0-1 0 0,0 0 1 0 0,0 0 0 0 0,0 0-1 0 0,0 0 1 0 0,0 0-1 0 0,0 0 1 0 0,0 0 0 0 0,0 0-1 0 0,0 0 1 0 0,0 0 0 0 0,0 0-1 0 0,0 0 1 0 0,0-1-1 0 0,1 1 1 0 0,-1 0 0 0 0,0 0-1 0 0,0 0 1 0 0,0 0 0 0 0,0 0-1 0 0,0 0 1 0 0,0 0-1 0 0,0 0 1 0 0,0 0 0 0 0,0 0-1 0 0,0 0 1 0 0,0-1-1 0 0,0 1 1 0 0,0 0 0 0 0,0 0-1 0 0,0 0 1 0 0,0 0 0 0 0,0 0-1 0 0,-1 0 1 0 0,1 0-1 0 0,0 0 1 0 0,0 0 0 0 0,0 0-1 0 0,0 0 1 0 0,0 0-1 0 0,0 0 1 0 0,0-1 0 0 0,0 1-1 0 0,0 0 1 0 0,0 0 0 0 0,0 0-1 0 0,0 0 1 0 0,0 0-1 0 0,0 0 1 0 0,0 0 0 0 0,0 0-1 0 0,-1 0 1 0 0,1 0-3 0 0,0 0 1 0 0,0 0 0 0 0,0-1 0 0 0,0 1 0 0 0,0 0 0 0 0,0 0 0 0 0,0 0 1 0 0,0-1-1 0 0,0 1 0 0 0,0 0 0 0 0,0 0 0 0 0,0 0 0 0 0,0 0 0 0 0,0-1 0 0 0,0 1 0 0 0,0 0 0 0 0,1 0 0 0 0,-1 0 1 0 0,0-1-1 0 0,0 1 0 0 0,0 0 0 0 0,0 0 0 0 0,0 0 0 0 0,0 0 0 0 0,0 0 0 0 0,0-1 0 0 0,1 1 0 0 0,-1 0 0 0 0,0 0 0 0 0,0 0 1 0 0,0 0-1 0 0,0 0 0 0 0,1 0 0 0 0,-1 0 0 0 0,0-1 0 0 0,0 1 0 0 0,0 0-1 0 0,0 0-3 0 0,0 0 1 0 0,0 0-1 0 0,0 0 0 0 0,0 0 0 0 0,0 0 0 0 0,0 0 1 0 0,0 0-1 0 0,0 0 0 0 0,0 0 0 0 0,0 0 0 0 0,0 0 1 0 0,0 0-1 0 0,0 0 0 0 0,0 0 0 0 0,0 0 0 0 0,0 0 1 0 0,0 0-1 0 0,0 0 0 0 0,0 0 0 0 0,0 0 0 0 0,0 0 1 0 0,0 0-1 0 0,0 0 0 0 0,0 0 0 0 0,0 0 0 0 0,0 0 1 0 0,0 0-1 0 0,0 0 0 0 0,0 0 0 0 0,0 0 0 0 0,0 0 0 0 0,0 0 1 0 0,0 0-1 0 0,0-1 3 0 0,-1-1-28 0 0,0-1 0 0 0,1 1 0 0 0,-1-1 0 0 0,1 1 0 0 0,0-1 0 0 0,-1 0 28 0 0,1-2 20 0 0,0 0 0 0 0,0 0 0 0 0,-1 0 0 0 0,1 0 0 0 0,-2-1-20 0 0,2 4 6 0 0,-1-1 0 0 0,1 1 0 0 0,0-1 0 0 0,0 0 0 0 0,0 1-1 0 0,0-1 1 0 0,0 1 0 0 0,0-1 0 0 0,1-2-6 0 0,1-15 116 0 0,0 13-96 0 0,0 0 0 0 0,0 0-1 0 0,-1 0 1 0 0,0-1 0 0 0,-1-1-20 0 0,2-7 71 0 0,-1 14-29 0 0,0-1 0 0 0,-1 1 0 0 0,0 0 0 0 0,0-1 0 0 0,0 1 0 0 0,0-1 0 0 0,0-1-42 0 0,0-2 43 0 0,0-1-1 0 0,0 0 1 0 0,1 0-1 0 0,-1 1 1 0 0,1-1-1 0 0,1 0 1 0 0,0 1-1 0 0,2-7-42 0 0,-1 1-31 0 0,0 1 0 0 0,0-3 31 0 0,-2 8 7 0 0,1-1 0 0 0,0 0 0 0 0,1 0-1 0 0,0 1 1 0 0,1-3-7 0 0,10-26-8 0 0,-11 27 30 0 0,7-16-134 0 0,-9 23 179 0 0,-1 2-56 0 0,-1 4-1 0 0,1-3 39 0 0,-8 15-132 0 0,5-10 51 0 0,-11 22 11 0 0,-32 78-254 0 0,38-83 213 0 0,1 0-1 0 0,-1 7 63 0 0,5-17 113 0 0,2-6-81 0 0,1-8-35 0 0,0 0 1 0 0,0 1-1 0 0,0-1 1 0 0,0 0-1 0 0,0 0 1 0 0,0 0-1 0 0,0 0 1 0 0,0 0-1 0 0,0 0 1 0 0,0 0-1 0 0,0 0 0 0 0,0 1 1 0 0,0-1-1 0 0,0 0 1 0 0,0 0-1 0 0,0 0 1 0 0,0 0-1 0 0,0 0 1 0 0,0 0-1 0 0,0 0 1 0 0,0 0-1 0 0,0 1 0 0 0,0-1 1 0 0,0 0-1 0 0,0 0 1 0 0,0 0-1 0 0,0 0 1 0 0,0 0-1 0 0,0 0 1 0 0,0 0-1 0 0,0 0 1 0 0,0 0-1 0 0,1 0 1 0 0,-1 1-1 0 0,0-1 0 0 0,0 0 1 0 0,0 0-1 0 0,0 0 1 0 0,0 0-1 0 0,0 0 1 0 0,0 0-1 0 0,0 0 1 0 0,0 0-1 0 0,1 0 1 0 0,-1 0-1 0 0,0 0 1 0 0,0 0-1 0 0,0 0 0 0 0,0 0 1 0 0,0 0-1 0 0,0 0 1 0 0,0 0-1 0 0,0 0 1 0 0,1 0-1 0 0,-1 0 1 0 0,0 0 2 0 0,0-1 0 0 0,1 1 1 0 0,-1-1 0 0 0,0 1 0 0 0,1-1 0 0 0,-1 1-1 0 0,0-1 1 0 0,1 1 0 0 0,-1-1 0 0 0,0 0-1 0 0,0 1 1 0 0,1-1 0 0 0,-1 0 0 0 0,0 0-1 0 0,1-2-10 0 0,8-24-92 0 0,-5 14 92 0 0,0 1-1 0 0,3-3 11 0 0,20-51 126 0 0,-18 40-188 0 0,34-97 112 0 0,-41 113-4 0 0,1 4-76 0 0,-1-1 1 0 0,-1 0-1 0 0,0 0 1 0 0,1 0-1 0 0,-2-3 30 0 0,1 10 6 0 0,-1-1 0 0 0,0 1 0 0 0,0-1 0 0 0,-1 1 0 0 0,1-1 0 0 0,0 1 0 0 0,0 0 0 0 0,0-1 0 0 0,0 1 0 0 0,0-1 0 0 0,0 1 0 0 0,0-1 0 0 0,-1 1 0 0 0,1 0 0 0 0,0-1 1 0 0,-1 1-7 0 0,1 0 11 0 0,0-1 0 0 0,0 1 1 0 0,0 0-1 0 0,0 0 0 0 0,-1 0 1 0 0,1 0-1 0 0,0 0 1 0 0,0 0-1 0 0,0 0 0 0 0,-1 0 1 0 0,1 0-1 0 0,0 0 1 0 0,0 0-1 0 0,-1 0 0 0 0,1 0 1 0 0,0 0-1 0 0,0 0 1 0 0,0 0-1 0 0,-1 0 0 0 0,1 0 1 0 0,0 0-1 0 0,0 0 1 0 0,-1 0-12 0 0,0 1 52 0 0,-1-1 1 0 0,0 1 0 0 0,1 0 0 0 0,-1 0-1 0 0,1 0 1 0 0,-2 1-53 0 0,2-1-30 0 0,-15 14 129 0 0,0 0-1 0 0,1 1 1 0 0,-13 16-99 0 0,20-22 46 0 0,-46 58-70 0 0,-21 38 24 0 0,69-96-45 0 0,1-3-78 0 0,1-1 0 0 0,-1 1 0 0 0,-4 3 123 0 0,9-10-16 0 0,0 0-1 0 0,0 0 1 0 0,0 0-1 0 0,0 0 1 0 0,0 0-1 0 0,0 0 0 0 0,0 0 1 0 0,0-1-1 0 0,0 1 1 0 0,0 0-1 0 0,0 0 1 0 0,0 0-1 0 0,0 0 1 0 0,0 0-1 0 0,0 0 0 0 0,0 0 1 0 0,0 0-1 0 0,0 0 1 0 0,0 0-1 0 0,0 0 1 0 0,0 0-1 0 0,0 0 1 0 0,-1 0-1 0 0,1 0 0 0 0,0 0 1 0 0,0 0-1 0 0,0 0 1 0 0,0 0-1 0 0,0 0 1 0 0,0 0-1 0 0,0 0 0 0 0,0 0 1 0 0,0 0-1 0 0,0 0 1 0 0,0 0-1 0 0,0 0 1 0 0,0 0-1 0 0,0 0 1 0 0,-1 0-1 0 0,1 0 0 0 0,0 0 1 0 0,0 0 16 0 0,3-6-222 0 0,-2 4 201 0 0,0 0 1 0 0,0 0 0 0 0,0 0-1 0 0,0 0 1 0 0,0 0 0 0 0,0 0-1 0 0,-1 0 1 0 0,1 0-1 0 0,-1 0 1 0 0,1 0 20 0 0,1-23 0 0 0,-1 13 57 0 0,2-11-112 0 0,-1 7 56 0 0,-1-1 0 0 0,0 1 0 0 0,-2-9-1 0 0,0 11 29 0 0,-1 0-1 0 0,-1 0 1 0 0,-1-3-29 0 0,2 9 34 0 0,0 2 1 0 0,0-1-1 0 0,-1 0 0 0 0,0 0 1 0 0,-1 1-1 0 0,1 0 1 0 0,-3-3-35 0 0,5 8 10 0 0,1 0 0 0 0,-1 0 0 0 0,0 0 0 0 0,0 0 0 0 0,0 0 0 0 0,0 0 0 0 0,0 1 0 0 0,0-1 0 0 0,0 0 0 0 0,0 0 0 0 0,0 1 0 0 0,0-1 0 0 0,0 1 0 0 0,0-1 0 0 0,-1 1 0 0 0,1-1 1 0 0,0 1-1 0 0,0 0 0 0 0,0 0 0 0 0,-1-1 0 0 0,1 1 0 0 0,0 0 0 0 0,-1 0 0 0 0,1 0 0 0 0,-1 1-10 0 0,0-1 10 0 0,0 1 0 0 0,0 0-1 0 0,0-1 1 0 0,0 1 0 0 0,0 0 0 0 0,0 0 0 0 0,0 1 0 0 0,0-1 0 0 0,0 0-1 0 0,1 1 1 0 0,-1-1 0 0 0,0 1 0 0 0,1-1 0 0 0,-1 1 0 0 0,1 0-10 0 0,-15 20 89 0 0,0 0 0 0 0,2 2 0 0 0,0 0 0 0 0,2 0 0 0 0,-5 16-89 0 0,10-24 17 0 0,1 1 0 0 0,0-1 0 0 0,1 1 0 0 0,-1 14-17 0 0,5-28-1 0 0,1-1 0 0 0,0 1 0 0 0,0-1-1 0 0,1 1 1 0 0,-1-1 0 0 0,0 0 0 0 0,1 1 1 0 0,-1-3 0 0 0,0 1 0 0 0,0-1-1 0 0,0 0 1 0 0,0 1 0 0 0,0-1 0 0 0,0 1 0 0 0,0-1 0 0 0,0 0-1 0 0,1 1 1 0 0,-1-1 0 0 0,0 0 0 0 0,0 1 0 0 0,0-1 0 0 0,1 0-1 0 0,-1 1 1 0 0,0-1 0 0 0,0 0 0 0 0,1 1 0 0 0,-1-1 0 0 0,0 0-1 0 0,1 0 1 0 0,-1 0 0 0 0,0 1 0 0 0,1-1 0 0 0,-1 0 0 0 0,0 0-1 0 0,1 0 1 0 0,-1 0 0 0 0,0 1 0 0 0,1-1 0 0 0,-1 0 0 0 0,1 0-1 0 0,-1 0 1 0 0,0 0 0 0 0,1 0 0 0 0,-1 0 0 0 0,1 0 0 0 0,-1 0-1 0 0,0 0 1 0 0,1 0 0 0 0,-1 0 0 0 0,1-1 0 0 0,-1 1 0 0 0,0 0-1 0 0,1 0 1 0 0,-1 0 0 0 0,0 0 0 0 0,4-3-26 0 0,0 1 1 0 0,0-1-1 0 0,0 0 0 0 0,-1 0 0 0 0,1 0 1 0 0,-1 0-1 0 0,0 0 0 0 0,1-2 26 0 0,2-3-24 0 0,0-1 1 0 0,0 0-1 0 0,0-1 24 0 0,3-7 13 0 0,-1 0 1 0 0,0-1 0 0 0,-1-1-1 0 0,0-2-13 0 0,-4 8-13 0 0,1-1 0 0 0,-2 1 0 0 0,0-1 0 0 0,0 0 0 0 0,-2 0 0 0 0,0-2 13 0 0,0 11 19 0 0,0 1 1 0 0,0-1-1 0 0,-1 1 1 0 0,0 0-1 0 0,0 0 1 0 0,0-1-1 0 0,-1 1 1 0 0,1 0-1 0 0,-1 0-19 0 0,1 3 4 0 0,1 0 0 0 0,-1 0-1 0 0,1 0 1 0 0,-1 1 0 0 0,0-1 0 0 0,1 0-1 0 0,-1 0 1 0 0,0 1 0 0 0,0-1 0 0 0,1 0-1 0 0,-1 1 1 0 0,0-1 0 0 0,0 1 0 0 0,0-1-1 0 0,0 1 1 0 0,0-1 0 0 0,0 1-4 0 0,0 0-3 0 0,0-1 1 0 0,-1 1-1 0 0,1 0 0 0 0,0 0 1 0 0,0 0-1 0 0,-1 1 0 0 0,1-1 1 0 0,0 0-1 0 0,0 0 1 0 0,0 1-1 0 0,-1-1 0 0 0,1 0 1 0 0,0 1-1 0 0,0-1 1 0 0,0 1-1 0 0,0 0 0 0 0,0-1 1 0 0,0 1 2 0 0,-3 2-4 0 0,1-1 1 0 0,0 1 0 0 0,0 0 0 0 0,0 0-1 0 0,0 0 1 0 0,0 1 0 0 0,-1 2 3 0 0,-4 6 56 0 0,-4 9-56 0 0,12-21 0 0 0,-19 36 189 0 0,-7 21-189 0 0,22-46 7 0 0,0 0 0 0 0,0 0 0 0 0,1 1 0 0 0,1-1 0 0 0,0 1-1 0 0,0 0 1 0 0,1 6-7 0 0,1-17-3 0 0,0 1-1 0 0,0-1 1 0 0,0 0-1 0 0,0 0 1 0 0,1 0-1 0 0,-1 0 0 0 0,0 0 1 0 0,0 0-1 0 0,1 0 1 0 0,-1 0-1 0 0,0 0 1 0 0,1 0-1 0 0,-1 0 0 0 0,1 0 1 0 0,0-1-1 0 0,-1 1 1 0 0,1 0-1 0 0,0 0 1 0 0,-1 0-1 0 0,1-1 0 0 0,0 1 1 0 0,0 0-1 0 0,-1-1 1 0 0,2 2 3 0 0,-1-2-14 0 0,0 0 0 0 0,0 1 0 0 0,0-1 0 0 0,0 0 0 0 0,0 0 0 0 0,0 0 0 0 0,0 0 0 0 0,0 0 0 0 0,0 0 0 0 0,-1 0 0 0 0,1 0 0 0 0,0 0 0 0 0,0 0 1 0 0,0-1-1 0 0,0 1 0 0 0,0 0 0 0 0,0 0 0 0 0,0-1 0 0 0,0 1 0 0 0,-1-1 0 0 0,1 1 0 0 0,0-1 0 0 0,0 1 0 0 0,0-1 0 0 0,-1 0 0 0 0,2 0 14 0 0,3-4-48 0 0,-1 0 0 0 0,1-1-1 0 0,-1 1 1 0 0,0-1 0 0 0,2-3 48 0 0,16-31 20 0 0,-13 21-135 0 0,-1 0 0 0 0,-1-1 0 0 0,4-14 115 0 0,-8 21-41 0 0,0 0 0 0 0,-1 0 1 0 0,0-1-1 0 0,-2 1 0 0 0,1 0 1 0 0,-2-7 40 0 0,1 14-5 0 0,0 1 34 0 0,0 0 1 0 0,-1 1-1 0 0,1-1 1 0 0,-1 1-1 0 0,0-1 0 0 0,0 1 1 0 0,-1 0-1 0 0,1-1 1 0 0,-2 0-30 0 0,3 4 8 0 0,0 1 0 0 0,-1-1 1 0 0,1 1-1 0 0,0-1 0 0 0,0 1 1 0 0,-1-1-1 0 0,1 1 0 0 0,-1-1 1 0 0,1 1-1 0 0,-1 0 1 0 0,1-1-1 0 0,0 1 0 0 0,-1 0 1 0 0,1-1-1 0 0,-1 1 0 0 0,1 0 1 0 0,-1 0-1 0 0,0-1 0 0 0,1 1 1 0 0,-1 0-1 0 0,1 0 1 0 0,-1 0-1 0 0,1 0 0 0 0,-1 0 1 0 0,0 0-1 0 0,1 0 0 0 0,-1 0 1 0 0,1 0-1 0 0,-1 0 0 0 0,1 0 1 0 0,-1 0-1 0 0,0 0 1 0 0,1 0-1 0 0,-1 0 0 0 0,1 1 1 0 0,-1-1-1 0 0,1 0 0 0 0,-1 0 1 0 0,1 1-1 0 0,-1-1 0 0 0,1 1-8 0 0,-3 0 11 0 0,1 1-1 0 0,-1 0 0 0 0,1 0 0 0 0,0 0 0 0 0,0 0 0 0 0,0 0 0 0 0,-1 2-10 0 0,-6 9 54 0 0,0 1-1 0 0,1 0 1 0 0,1 1 0 0 0,-2 4-54 0 0,-21 62 144 0 0,26-71-142 0 0,4-8-2 0 0,-7 16-40 0 0,0 7 40 0 0,6-20 0 0 0,0 0-1 0 0,0 0 1 0 0,0-1-1 0 0,1 1 1 0 0,0 0-1 0 0,0 0 1 0 0,0 0-1 0 0,1 0 1 0 0,-1-5-8 0 0,0 1-1 0 0,0-1 0 0 0,0 0 0 0 0,0 1 0 0 0,0-1 0 0 0,0 0 0 0 0,0 1 0 0 0,1-1 0 0 0,-1 0 1 0 0,0 0-1 0 0,0 1 0 0 0,0-1 0 0 0,0 0 0 0 0,1 0 0 0 0,-1 1 0 0 0,0-1 0 0 0,0 0 0 0 0,1 0 1 0 0,-1 1-1 0 0,0-1 0 0 0,0 0 0 0 0,1 0 0 0 0,-1 0 0 0 0,0 0 0 0 0,0 0 0 0 0,1 1 1 0 0,-1-1-1 0 0,0 0 0 0 0,1 0 9 0 0,0 0-15 0 0,-1 0 0 0 0,1 0 0 0 0,0 0 0 0 0,0 0 0 0 0,0 0 0 0 0,0-1 1 0 0,-1 1-1 0 0,1 0 0 0 0,0 0 0 0 0,0-1 0 0 0,0 1 15 0 0,3-2-39 0 0,-1 0-1 0 0,1 0 1 0 0,-1-1 0 0 0,2-1 39 0 0,0-1-48 0 0,0 0 1 0 0,-1 0 0 0 0,1 0 0 0 0,-1-1 0 0 0,-1 1 0 0 0,1-1-1 0 0,-1 0 1 0 0,0 0 0 0 0,0 0 0 0 0,-1-1 0 0 0,0 0 47 0 0,3-6-307 0 0,-2-1 0 0 0,0 0 0 0 0,-1 0 0 0 0,1-12 307 0 0,-2 16-79 0 0,-1 1-1 0 0,-1 0 1 0 0,1-1 0 0 0,-3-8 79 0 0,2 13 24 0 0,0 1-1 0 0,0-1 0 0 0,-1 1 1 0 0,1 0-1 0 0,-1 0 0 0 0,0-1 0 0 0,0 1 1 0 0,-1 1-1 0 0,1-1 0 0 0,-1 0 1 0 0,0 0-24 0 0,2 3 6 0 0,1 1 1 0 0,0 0-1 0 0,-1-1 1 0 0,1 1 0 0 0,0 0-1 0 0,-1 0 1 0 0,1-1-1 0 0,-1 1 1 0 0,1 0 0 0 0,0 0-1 0 0,-1 0 1 0 0,1-1-1 0 0,-1 1 1 0 0,1 0 0 0 0,-1 0-1 0 0,1 0 1 0 0,-1 0 0 0 0,1 0-1 0 0,-1 0 1 0 0,1 0-1 0 0,0 0 1 0 0,-1 0 0 0 0,0 0-7 0 0,0 0 11 0 0,0 1 1 0 0,0-1 0 0 0,0 0-1 0 0,0 1 1 0 0,0-1 0 0 0,0 1-1 0 0,0 0 1 0 0,0-1 0 0 0,0 1-1 0 0,0 0-11 0 0,-3 2 42 0 0,1 1-1 0 0,0 0 0 0 0,-1-1 1 0 0,0 3-42 0 0,4-6 2 0 0,-8 12 98 0 0,0 1 0 0 0,0 1 0 0 0,1-1 1 0 0,-4 13-101 0 0,0 4 132 0 0,-6 26-132 0 0,12-39 45 0 0,2 1 0 0 0,-2 13-45 0 0,4-25-24 0 0,1 0-1 0 0,0-1 1 0 0,0 1-1 0 0,0 0 0 0 0,1 0 1 0 0,0 0-1 0 0,0-1 0 0 0,0 1 1 0 0,1 0-1 0 0,1 1 25 0 0,-3-6-9 0 0,0-1 1 0 0,1 1-1 0 0,-1 0 0 0 0,1 0 0 0 0,-1-1 1 0 0,0 1-1 0 0,1 0 0 0 0,0-1 0 0 0,-1 1 1 0 0,1-1-1 0 0,-1 1 0 0 0,1-1 0 0 0,0 1 1 0 0,-1-1-1 0 0,1 1 0 0 0,0-1 0 0 0,0 0 1 0 0,-1 1-1 0 0,1-1 0 0 0,0 0 0 0 0,0 0 1 0 0,-1 1-1 0 0,2-1 9 0 0,0 0-33 0 0,0 0 0 0 0,1 0 0 0 0,-1 0 0 0 0,0 0 1 0 0,0-1-1 0 0,0 1 0 0 0,1-1 0 0 0,-1 1 33 0 0,11-5-145 0 0,-1 1-1 0 0,5-4 146 0 0,-7 4 24 0 0,7-5-144 0 0,0 0 1 0 0,0-2-1 0 0,0-1 120 0 0,16-10-4 0 0,5-2-34 0 0,-2-2 0 0 0,2-4 38 0 0,65-59-82 0 0,-102 89 82 0 0,4-4 38 0 0,-4 4-37 0 0,-1 0 1 0 0,0 0-1 0 0,0 0 1 0 0,0 0 0 0 0,0 0-1 0 0,0-1 1 0 0,0 1 0 0 0,0 0-1 0 0,0 0 1 0 0,0 0-1 0 0,0 0 1 0 0,0 0 0 0 0,0 0-1 0 0,0 0 1 0 0,0 0-1 0 0,0 0 1 0 0,0 0 0 0 0,0 0-1 0 0,0 0 1 0 0,0 0 0 0 0,0 1-1 0 0,1-1 1 0 0,-1 0-1 0 0,0 0 1 0 0,0 0 0 0 0,0 0-1 0 0,0 0 1 0 0,0 0 0 0 0,0 0-1 0 0,0 0 1 0 0,0 0-1 0 0,0 0 1 0 0,0 0 0 0 0,0 0-1 0 0,0 0 1 0 0,0 0 0 0 0,0 0-1 0 0,0 0 1 0 0,0 0-1 0 0,0 0 1 0 0,0 0 0 0 0,0 0-1 0 0,0 0 1 0 0,0 0 0 0 0,0 0-1 0 0,0 0 1 0 0,0 0-1 0 0,0 0 1 0 0,0 1 0 0 0,0-1-1 0 0,0 0 1 0 0,0 0-2 0 0,0 0 11 0 0,0 1 0 0 0,0 0 0 0 0,-1 0 0 0 0,1 0 1 0 0,0-1-1 0 0,-1 1 0 0 0,1 0 0 0 0,-1-1 0 0 0,1 1 0 0 0,-1 0 1 0 0,1-1-1 0 0,-1 1-11 0 0,-20 23-282 0 0,-18 26 282 0 0,9-4 299 0 0,-15 32-299 0 0,41-71-16 0 0,0 1-1 0 0,1 0 1 0 0,0-1-1 0 0,0 1 0 0 0,1 1 18 0 0,2-9-9 0 0,0 1 0 0 0,-1-1 0 0 0,1 1 1 0 0,0-1-1 0 0,0 1 0 0 0,0-1 0 0 0,0 1 1 0 0,0-1-1 0 0,0 1 0 0 0,0-1 0 0 0,0 1 1 0 0,0-1-1 0 0,0 1 0 0 0,0-1 1 0 0,0 1-1 0 0,0-1 0 0 0,0 1 0 0 0,1-1 1 0 0,-1 1-1 0 0,0-1 0 0 0,0 1 0 0 0,1-1 1 0 0,-1 0-1 0 0,0 1 0 0 0,0-1 1 0 0,1 1-1 0 0,-1-1 0 0 0,1 0 0 0 0,-1 1 1 0 0,0-1-1 0 0,1 0 0 0 0,-1 1 8 0 0,1-1-5 0 0,0 0-1 0 0,0 0 1 0 0,-1 0-1 0 0,1 0 0 0 0,0 0 1 0 0,-1 0-1 0 0,1 0 1 0 0,0-1-1 0 0,-1 1 1 0 0,1 0-1 0 0,0 0 0 0 0,-1-1 1 0 0,1 1-1 0 0,-1 0 1 0 0,1-1-1 0 0,0 1 1 0 0,-1-1-1 0 0,1 1 1 0 0,-1-1-1 0 0,1 1 0 0 0,-1-1 1 0 0,1 1-1 0 0,-1-1 1 0 0,0 1-1 0 0,1-1 1 0 0,-1 1-1 0 0,0-1 6 0 0,51-62 41 0 0,-41 52-27 0 0,0 0 0 0 0,0 1-14 0 0,0 1 119 0 0,-1-1 0 0 0,4-7-119 0 0,-4 7 4 0 0,-7 7-13 0 0,1-1 0 0 0,-1 1 0 0 0,1-1 0 0 0,-1 1 0 0 0,0-1 0 0 0,0 0 0 0 0,0 0 9 0 0,-8 16 100 0 0,1 0 0 0 0,-7 9-100 0 0,3-4 88 0 0,-6 14-88 0 0,9-17-96 0 0,1 1-1 0 0,1-1 1 0 0,1 1-1 0 0,0 0 1 0 0,1-1-1 0 0,0 1 1 0 0,1 0-1 0 0,1 1 1 0 0,1 2 96 0 0,-2-18-17 0 0,1 1-1 0 0,0-1 1 0 0,0 0 0 0 0,0 1-1 0 0,0-1 1 0 0,0 0-1 0 0,1 1 1 0 0,-1-1 0 0 0,0 0-1 0 0,0 1 1 0 0,0-1 0 0 0,0 0-1 0 0,0 1 1 0 0,0-1 0 0 0,1 0-1 0 0,-1 1 1 0 0,0-1-1 0 0,0 0 1 0 0,0 1 0 0 0,1-1-1 0 0,-1 0 1 0 0,0 0 0 0 0,0 1-1 0 0,1-1 1 0 0,-1 0 0 0 0,0 0-1 0 0,1 0 1 0 0,-1 1-1 0 0,0-1 1 0 0,1 0 0 0 0,-1 0-1 0 0,0 0 18 0 0,1 0-39 0 0,0 0-1 0 0,0 0 0 0 0,0 0 0 0 0,-1 0 0 0 0,1 0 0 0 0,0-1 1 0 0,0 1-1 0 0,0 0 0 0 0,-1-1 0 0 0,1 1 0 0 0,0 0 0 0 0,-1-1 1 0 0,1 1-1 0 0,0-1 40 0 0,2-1-57 0 0,0 0 1 0 0,0-1 0 0 0,-1 1 0 0 0,1-1-1 0 0,-1 0 1 0 0,3-2 56 0 0,5-13 3 0 0,5-14-3 0 0,5-9 16 0 0,-6 14 198 0 0,8-24-214 0 0,-11 24 7 0 0,-8 21 11 0 0,-1 0 0 0 0,0 0 0 0 0,-1 0 0 0 0,1-2-18 0 0,-2 8 0 0 0,0 0 0 0 0,0 0 0 0 0,0 0 0 0 0,0 0 0 0 0,0 0 0 0 0,0 0 0 0 0,0 0 0 0 0,0 0 0 0 0,0-1 0 0 0,0 1 0 0 0,0 0 0 0 0,0 0 0 0 0,0 0 0 0 0,0 0 0 0 0,0 0 0 0 0,0 0 0 0 0,0 0 0 0 0,0 0 0 0 0,0 0 0 0 0,0 0 0 0 0,0 0-1 0 0,0 0 1 0 0,0 0 0 0 0,0 0 0 0 0,0-1 0 0 0,0 1 0 0 0,0 0 0 0 0,0 0 0 0 0,0 0 0 0 0,0 0 0 0 0,0 0 0 0 0,0 0 0 0 0,0 0 0 0 0,0 0 0 0 0,0 0 0 0 0,0 0 0 0 0,0 0 0 0 0,0 0 0 0 0,0 0 0 0 0,0 0 0 0 0,0 0 0 0 0,0 0 0 0 0,-1 0 0 0 0,1 0 0 0 0,0 0 0 0 0,0 0 0 0 0,0 0 0 0 0,0 0 0 0 0,0 0 0 0 0,0 0 0 0 0,0 0 0 0 0,-4 2-7 0 0,-2 5 38 0 0,-17 28 124 0 0,1 2 0 0 0,2 0 0 0 0,-5 17-155 0 0,12-24 35 0 0,6-12 24 0 0,-8 12-59 0 0,10-23-54 0 0,5-7 51 0 0,0 0 0 0 0,0 0-1 0 0,0 0 1 0 0,0 0-1 0 0,0 0 1 0 0,0 0 0 0 0,0 0-1 0 0,-1 0 1 0 0,1-1-1 0 0,0 1 1 0 0,0 0 0 0 0,0 0-1 0 0,0 0 1 0 0,0 0 0 0 0,0 0-1 0 0,0 0 1 0 0,0 0-1 0 0,0-1 1 0 0,0 1 0 0 0,0 0-1 0 0,0 0 1 0 0,0 0-1 0 0,0 0 1 0 0,0 0 0 0 0,0 0-1 0 0,0 0 1 0 0,0-1-1 0 0,0 1 1 0 0,0 0 0 0 0,0 0-1 0 0,0 0 1 0 0,0 0 0 0 0,0 0-1 0 0,0 0 4 0 0,3-18-150 0 0,1 3 169 0 0,-1-2-1 0 0,-1 1 1 0 0,0-14-19 0 0,0 13-19 0 0,-2 16 27 0 0,2-48 45 0 0,-2 40-14 0 0,0 1-1 0 0,-1 0 1 0 0,0 0 0 0 0,0 0 0 0 0,-1-1-39 0 0,2 9 14 0 0,-1-1 1 0 0,1 1-1 0 0,0-1 0 0 0,0 1 0 0 0,0-1 1 0 0,-1 1-1 0 0,1-1 0 0 0,0 1 1 0 0,-1-1-1 0 0,1 1 0 0 0,0-1 1 0 0,-1 1-1 0 0,1-1 0 0 0,-1 1 0 0 0,1 0 1 0 0,0-1-1 0 0,-1 1 0 0 0,1 0 1 0 0,-1-1-1 0 0,1 1 0 0 0,-1 0 1 0 0,0 0-1 0 0,1-1 0 0 0,-1 1 1 0 0,1 0-1 0 0,-1 0 0 0 0,1 0 0 0 0,-1 0 1 0 0,1 0-1 0 0,-1 0 0 0 0,0 0 1 0 0,0 0-15 0 0,-2 0 46 0 0,0 1 0 0 0,-1-1 1 0 0,1 1-1 0 0,0 0 0 0 0,-3 1-46 0 0,-9 2 188 0 0,14-4-167 0 0,0 0-1 0 0,0 0 1 0 0,1 0-1 0 0,-1 0 1 0 0,0 0-1 0 0,0 0 1 0 0,1-1-1 0 0,-1 1 1 0 0,0 0-1 0 0,1 0 1 0 0,-1 0-1 0 0,0-1 1 0 0,1 1-1 0 0,-1 0 1 0 0,0-1-1 0 0,1 1 1 0 0,-1-1-1 0 0,1 1 1 0 0,-1-1-1 0 0,0 1 1 0 0,1-1-1 0 0,-1 1 1 0 0,1-1-1 0 0,0 1 1 0 0,-1-1-1 0 0,1 0 1 0 0,-1 1-1 0 0,1-1 1 0 0,0 0-1 0 0,0 1 1 0 0,-1-1-1 0 0,1 0 1 0 0,0 1-1 0 0,0-1 1 0 0,0 0-1 0 0,0 0 1 0 0,0 1-1 0 0,0-1 1 0 0,0 0-1 0 0,0 0 1 0 0,0 1-1 0 0,0-1 1 0 0,0 0-1 0 0,0 1 1 0 0,0-1-1 0 0,1 0-20 0 0,0-2 1 0 0,0 0 0 0 0,-1 0 0 0 0,1-1 1 0 0,0 1-1 0 0,-1 0 0 0 0,0 0 0 0 0,0 0 0 0 0,0 0 0 0 0,0 0 0 0 0,0-1 0 0 0,-1 1 0 0 0,1 0 0 0 0,-1 0 0 0 0,0 0 0 0 0,0 0 0 0 0,0 0 0 0 0,0 0 0 0 0,-1 0 1 0 0,1 1-1 0 0,-1-1-1 0 0,-3-4 172 0 0,1-1 0 0 0,-2-5-172 0 0,-9-13-46 0 0,13 24 70 0 0,0-1 0 0 0,1 1-1 0 0,-1-1 1 0 0,0 1 0 0 0,0 0 0 0 0,-1 0-1 0 0,1 0 1 0 0,0 1 0 0 0,-1-1-1 0 0,1 0 1 0 0,-1 1 0 0 0,0-1-1 0 0,0 1-23 0 0,-10-6-67 0 0,-11-7 67 0 0,13 8-53 0 0,0-1-1 0 0,-10-3 54 0 0,16 7 5 0 0,0 0-1 0 0,0 0 1 0 0,1 0 0 0 0,-1 0 0 0 0,-1-3-5 0 0,-4-2 72 0 0,7 6-59 0 0,-99-74-24 0 0,80 61 76 0 0,6 5 6 0 0,0-2 0 0 0,-7-7-71 0 0,-11-5 151 0 0,30 21-138 0 0,0 0 0 0 0,0 1 0 0 0,0-1 1 0 0,-2 0-14 0 0,-7-4-5 0 0,-4-1 11 0 0,14 7 1 0 0,1 1 0 0 0,0-1 0 0 0,-1-1 0 0 0,1 1 1 0 0,0 0-1 0 0,-1 0 0 0 0,1-1-7 0 0,-6-5 43 0 0,1 0 1 0 0,0 0-1 0 0,-3-6-43 0 0,4 6 58 0 0,0 0 0 0 0,0 1 0 0 0,0 0 0 0 0,-1 0 0 0 0,-1-1-58 0 0,1 1 36 0 0,0 0 0 0 0,0 0 0 0 0,0-1 1 0 0,0-2-37 0 0,-11-10-112 0 0,-17-19 126 0 0,-3-9-18 0 0,34 43 46 0 0,0 0 0 0 0,-1 0 0 0 0,1 1 1 0 0,-1-1-1 0 0,0 1 0 0 0,0 0 0 0 0,0 0 0 0 0,0 0 1 0 0,-4 0-43 0 0,-41-16-44 0 0,44 16-29 0 0,-1 1 83 0 0,0-1 1 0 0,0 1-1 0 0,0 0 1 0 0,0 0 0 0 0,-1 1-11 0 0,4 1-27 0 0,1-1 0 0 0,-1 0 0 0 0,1 0 0 0 0,-1 0 0 0 0,0-1 27 0 0,-12-3 103 0 0,12 4-76 0 0,-5-1 57 0 0,0-1 0 0 0,0 1 1 0 0,1-1-1 0 0,-4-3-84 0 0,4 4-21 0 0,1-1 1 0 0,0 1 0 0 0,-1 0-1 0 0,-6-1 21 0 0,-3-1-194 0 0,15 3 193 0 0,0 1 1 0 0,1-1-1 0 0,-1 0 1 0 0,0 0-1 0 0,1 0 1 0 0,-1 0-1 0 0,0 0 1 0 0,-7-5 16 0 0,6 5-44 0 0,0 0 1 0 0,0-1-1 0 0,1 0 1 0 0,-1 1-1 0 0,1-1 1 0 0,-3-2 27 0 0,3 2-20 0 0,0 0 0 0 0,-1 0 1 0 0,1 1-1 0 0,0-1 0 0 0,-1 0 1 0 0,0 1-1 0 0,-1-1 20 0 0,-3-1-129 0 0,1 0-1 0 0,-1 0 1 0 0,1 0-1 0 0,0-1 1 0 0,0 0 0 0 0,-1-1 129 0 0,-2-2 78 0 0,-1 1 1 0 0,0 0 0 0 0,-4 0-79 0 0,13 5-4 0 0,0 1-1 0 0,0 0 1 0 0,0 0 0 0 0,0 0 0 0 0,0 0 0 0 0,0 0 0 0 0,0 0-1 0 0,0 0 1 0 0,0 1 0 0 0,0-1 0 0 0,0 0 0 0 0,0 0 0 0 0,0 1-1 0 0,0-1 1 0 0,1 1 0 0 0,-1-1 0 0 0,0 0 0 0 0,0 1 4 0 0,-15 10 3 0 0,-18 18 58 0 0,27-26-178 0 0,6-3 126 0 0,1 0 0 0 0,-1 1-1 0 0,1-1 1 0 0,-1 0 0 0 0,0 0 0 0 0,1 1-1 0 0,-1-1 1 0 0,1 0 0 0 0,-1 1-1 0 0,1-1 1 0 0,-1 1 0 0 0,1-1 0 0 0,-1 1-1 0 0,1-1 1 0 0,-1 1 0 0 0,1 0-9 0 0,-7 5-143 0 0,3-2 310 0 0,4-4-175 0 0,0 0 1 0 0,0 0-1 0 0,0 0 1 0 0,-1 0-1 0 0,1 1 1 0 0,0-1-1 0 0,0 0 1 0 0,0 0-1 0 0,0 0 1 0 0,-1 0-1 0 0,1 0 1 0 0,0 0-1 0 0,0 0 1 0 0,0 0-1 0 0,0 0 1 0 0,-1 0-1 0 0,1 0 0 0 0,0 0 1 0 0,0 0-1 0 0,0 0 1 0 0,-1 0-1 0 0,1 0 1 0 0,0 0-1 0 0,0 0 1 0 0,0 0-1 0 0,-1 0 1 0 0,1 0-1 0 0,0 0 1 0 0,0 0-1 0 0,0 0 1 0 0,0 0-1 0 0,-1 0 1 0 0,1 0-1 0 0,0 0 1 0 0,0 0-1 0 0,0-1 1 0 0,0 1-1 0 0,0 0 1 0 0,-1 0-1 0 0,1 0 1 0 0,0 0-1 0 0,0 0 1 0 0,0-1-1 0 0,0 1 0 0 0,0 0 1 0 0,0 0-1 0 0,0 0 1 0 0,-1 0-1 0 0,1-1 8 0 0,-3-2-3 0 0,2 3-5 0 0,1 0 1 0 0,0-1 0 0 0,0 1-1 0 0,-1 0 1 0 0,1 0 0 0 0,0-1-1 0 0,0 1 1 0 0,0 0-1 0 0,0 0 1 0 0,-1-1 0 0 0,1 1-1 0 0,0 0 1 0 0,0 0 0 0 0,0-1-1 0 0,0 1 1 0 0,0 0 0 0 0,0 0-1 0 0,0-1 1 0 0,0 1-1 0 0,0 0 1 0 0,0-1 0 0 0,0 1 7 0 0,-2-5 92 0 0,-8 1 22 0 0,1 2-133 0 0,-12-5 46 0 0,18 7-37 0 0,0-1 1 0 0,0 1 0 0 0,0 0-1 0 0,0 0 1 0 0,0 1 0 0 0,0-1-1 0 0,0 1 1 0 0,0-1 0 0 0,0 1-1 0 0,-1 0 10 0 0,3 0-3 0 0,1-1 1 0 0,-1 0-1 0 0,1 0 0 0 0,-1 1 0 0 0,1-1 0 0 0,-1 0 0 0 0,1 0 0 0 0,-1 0 0 0 0,1 0 0 0 0,-1 0 0 0 0,0 0 0 0 0,1 1 0 0 0,-1-1 1 0 0,1-1-1 0 0,-1 1 0 0 0,1 0 0 0 0,-1 0 0 0 0,1 0 0 0 0,-1 0 0 0 0,0 0 0 0 0,1 0 0 0 0,-1-1 0 0 0,1 1 0 0 0,-1 0 0 0 0,1 0 0 0 0,-1-1 1 0 0,1 1-1 0 0,-1 0 0 0 0,1-1 0 0 0,0 1 0 0 0,-1-1 0 0 0,1 1 0 0 0,-1 0 0 0 0,1-1 0 0 0,0 1 0 0 0,-1-1 0 0 0,1 1 0 0 0,0-1 0 0 0,0 1 1 0 0,-1-1-1 0 0,1 1 0 0 0,0-1 3 0 0,0 0 3 0 0,-1 1 0 0 0,1 0 1 0 0,-1 0-1 0 0,1 0 0 0 0,-1 0 1 0 0,1 0-1 0 0,-1 0 0 0 0,1 0 1 0 0,0 0-1 0 0,-1 0 0 0 0,1 0 1 0 0,-1 0-1 0 0,1 0 0 0 0,-1 0 1 0 0,1 0-1 0 0,-1 0 0 0 0,1 0 1 0 0,0 1-1 0 0,-1-1-3 0 0,-10 3-68 0 0,10-2 89 0 0,0-1-21 0 0,1 0 0 0 0,-1 0 0 0 0,1 0 0 0 0,-1 0 0 0 0,1 0 0 0 0,0 0 0 0 0,-1-1 0 0 0,1 1 0 0 0,-1 0 0 0 0,1 0 0 0 0,-1 0 0 0 0,1 0 0 0 0,0-1 0 0 0,-1 1 0 0 0,1 0 0 0 0,-1 0 0 0 0,1-1 0 0 0,0 1 0 0 0,-1 0 0 0 0,1-1 0 0 0,0 1 0 0 0,-1 0 0 0 0,1-1 0 0 0,0 1 0 0 0,0-1 0 0 0,-1 1-6 0 0,1 0 1 0 0,0 0-1 0 0,0-1 1 0 0,0 1-1 0 0,0 0 1 0 0,-1 0-1 0 0,1-1 0 0 0,0 1 1 0 0,0 0-1 0 0,0 0 1 0 0,-1 0-1 0 0,1 0 1 0 0,0-1-1 0 0,0 1 1 0 0,-1 0-1 0 0,1 0 1 0 0,0 0-1 0 0,0 0 1 0 0,-1 0-1 0 0,1 0 0 0 0,0 0 1 0 0,-1 0-1 0 0,1 0 1 0 0,0 0-1 0 0,0 0 1 0 0,-1 0-1 0 0,1 0 6 0 0,-9 1-26 0 0,6 0 12 0 0,-2 3 118 0 0,5-4-104 0 0,0 0 0 0 0,0 1 0 0 0,0-1 1 0 0,-1 0-1 0 0,1 0 0 0 0,0 0 0 0 0,0 0 0 0 0,0 0 0 0 0,0 0 0 0 0,0 0 0 0 0,0 0 0 0 0,0 0 0 0 0,0 1 0 0 0,-1-1 0 0 0,1 0 0 0 0,0 0 0 0 0,0 0 0 0 0,0 0 0 0 0,0 0 0 0 0,0 0 0 0 0,0 0 0 0 0,-1 0 0 0 0,1 0 0 0 0,0 0 0 0 0,0 0 0 0 0,0 0 0 0 0,0 0 0 0 0,0 0 0 0 0,-1 0 0 0 0,1 0 0 0 0,0 0 0 0 0,0 0 0 0 0,0 0 0 0 0,0 0-1 0 0,0 0 0 0 0,0 0 0 0 0,-1 0 0 0 0,1 0 0 0 0,0 0 1 0 0,0 0-1 0 0,0 0 0 0 0,0 0 0 0 0,0 0 0 0 0,0 0 0 0 0,-1 0 0 0 0,1 0 0 0 0,0 0 0 0 0,0 0 0 0 0,0 0 0 0 0,0 0 0 0 0,0 0 0 0 0,0 0 0 0 0,-1 0 0 0 0,1 0 0 0 0,0 0 0 0 0,0 0 0 0 0,0 0 0 0 0,0 0 0 0 0,0 0 0 0 0,0 0 0 0 0,0 1 0 0 0,0-1 1 0 0,-3 2 45 0 0,3-2-46 0 0,-1 0 0 0 0,1-1-1 0 0,0 1 1 0 0,-1 0 0 0 0,1 0 0 0 0,0 1 0 0 0,-1-1 0 0 0,1 0-1 0 0,0 0 1 0 0,-1 0 0 0 0,1 0 0 0 0,0 0 0 0 0,-1 0-1 0 0,1 0 1 0 0,0 1 0 0 0,-1-1 0 0 0,1 0 0 0 0,0 0 1 0 0,-5 4 45 0 0,3-2-60 0 0,2-4-106 0 0,0-1 142 0 0,0 3-14 0 0,0 0 1 0 0,0 0-1 0 0,0 0 0 0 0,-1-1 1 0 0,1 1-1 0 0,0 0 1 0 0,0 0-1 0 0,-1 0 1 0 0,1 0-1 0 0,0 0 1 0 0,0 0-1 0 0,-1-1 1 0 0,1 1-1 0 0,0 0 0 0 0,0 0 1 0 0,-1 0-1 0 0,1 0 1 0 0,0 0-1 0 0,0 0 1 0 0,-1 0-1 0 0,1 0 1 0 0,0 0-1 0 0,-1 0-7 0 0,1 0 1 0 0,0 0 1 0 0,-1 0-1 0 0,1 0 0 0 0,0 0 1 0 0,0 0-1 0 0,-1 0 0 0 0,1 0 1 0 0,0 0-1 0 0,0 1 0 0 0,0-1 1 0 0,-1 0-1 0 0,1 0 0 0 0,0 0 1 0 0,0 0-1 0 0,-1 0 0 0 0,1 0 1 0 0,0 0-1 0 0,0 1 0 0 0,0-1 1 0 0,0 0-1 0 0,-1 0 0 0 0,1 0 1 0 0,0 1-1 0 0,0-1 0 0 0,0 0 1 0 0,0 0-1 0 0,0 1-1 0 0,-4 3 91 0 0,4-4-90 0 0,0 0 1 0 0,0 0 0 0 0,0 0-1 0 0,0 0 1 0 0,0 0-1 0 0,0 0 1 0 0,0 0 0 0 0,0 0-1 0 0,0-1 1 0 0,0 1 0 0 0,0 0-1 0 0,0 0 1 0 0,0 0-1 0 0,0 0 1 0 0,0 0 0 0 0,0 0-1 0 0,0 0 1 0 0,0 0 0 0 0,0 0-1 0 0,0-1 1 0 0,0 1-1 0 0,0 0 1 0 0,0 0 0 0 0,0 0-1 0 0,0 0 1 0 0,0 0-1 0 0,0 0 1 0 0,0 0 0 0 0,0 0-1 0 0,0 0 1 0 0,0 0 0 0 0,-1 0-1 0 0,1 0 1 0 0,0-1-1 0 0,0 1 1 0 0,0 0 0 0 0,0 0-1 0 0,0 0 1 0 0,0 0 0 0 0,0 0-1 0 0,0 0 1 0 0,0 0-1 0 0,0 0 1 0 0,0 0 0 0 0,-1 0-1 0 0,1 0 1 0 0,0 0-1 0 0,0 0 1 0 0,0 0 0 0 0,0 0-1 0 0,0 0 1 0 0,0 0 0 0 0,0 0-1 0 0,0 0 1 0 0,0 0-1 0 0,-1 0-1 0 0,-1 4-36 0 0,2-4 39 0 0,0 1 0 0 0,0-1 1 0 0,0 0-1 0 0,0 1 1 0 0,0-1-1 0 0,0 0 1 0 0,0 0-1 0 0,-1 1 1 0 0,1-1-1 0 0,0 0 1 0 0,0 0-1 0 0,0 1 1 0 0,0-1-1 0 0,-1 0 1 0 0,1 0-1 0 0,0 1 1 0 0,0-1-1 0 0,0 0 0 0 0,-1 0 1 0 0,1 0-1 0 0,0 0 1 0 0,0 1-1 0 0,-1-1 1 0 0,1 0-1 0 0,0 0 1 0 0,-1 0-4 0 0,1 0-3 0 0,0 0 0 0 0,0 0 0 0 0,0 0 0 0 0,0 0 0 0 0,0 0 0 0 0,0 0 0 0 0,0 0 0 0 0,0 0 0 0 0,0 0 0 0 0,0 0 0 0 0,0-1 0 0 0,0 1 0 0 0,0 0 1 0 0,0 0-1 0 0,0 0 0 0 0,0 0 0 0 0,0 0 0 0 0,0 0 0 0 0,0 0 0 0 0,0 0 0 0 0,0 0 0 0 0,0 0 0 0 0,0 0 0 0 0,0 0 0 0 0,0-1 0 0 0,0 1 0 0 0,0 0 0 0 0,0 0 0 0 0,0 0 0 0 0,0 0 0 0 0,0 0 1 0 0,0 0-1 0 0,0 0 0 0 0,0 0 0 0 0,0 0 0 0 0,0 0 0 0 0,0 0 0 0 0,0 0 0 0 0,1 0 0 0 0,-1 0 0 0 0,0 0 0 0 0,0 0 0 0 0,0 0 0 0 0,0 0 0 0 0,0-1 0 0 0,0 1 3 0 0,1-1 144 0 0,-1 0-146 0 0,0 1 0 0 0,0 0 0 0 0,0 0 0 0 0,0 0 0 0 0,0 0 0 0 0,0 0 0 0 0,0 0 0 0 0,0 0 0 0 0,0 0 0 0 0,0 0 0 0 0,0 0 0 0 0,0 0 0 0 0,0 0 0 0 0,0 0 0 0 0,0-1 0 0 0,0 1-1 0 0,0 0 1 0 0,0 0 0 0 0,0 0 0 0 0,0 0 0 0 0,0 0 0 0 0,0 0 0 0 0,0 0 0 0 0,0 0 0 0 0,0 0 0 0 0,0 0 0 0 0,0 0 0 0 0,0 0 0 0 0,0-1 0 0 0,0 1 0 0 0,0 0 0 0 0,0 0 0 0 0,0 0 0 0 0,0 0 0 0 0,0 0 0 0 0,0 0 0 0 0,-1 0 0 0 0,1 0 0 0 0,0 0 0 0 0,0 0 0 0 0,0 0 0 0 0,0 0 2 0 0,0 0 5 0 0,0 0 0 0 0,0 0 0 0 0,0 0 0 0 0,0 0 0 0 0,0-1 0 0 0,-1 1 0 0 0,1 0 0 0 0,0 0 0 0 0,0 0 0 0 0,0 0 0 0 0,0 0 0 0 0,0 0 0 0 0,0 0 0 0 0,0 0 0 0 0,-1 0 0 0 0,1 0 0 0 0,0 0 0 0 0,0 0 0 0 0,0 0 0 0 0,0 0 1 0 0,0 0-1 0 0,0 1 0 0 0,0-1 0 0 0,0 0 0 0 0,-1 0 0 0 0,1 0 0 0 0,0 0 0 0 0,0 0 0 0 0,0 0 0 0 0,0 0 0 0 0,0 0 0 0 0,0 0 0 0 0,0 0 0 0 0,0 0 0 0 0,0 0 0 0 0,0 0 0 0 0,0 1 0 0 0,-1-1 0 0 0,1 0 0 0 0,0 0 0 0 0,0 0 0 0 0,0 0 0 0 0,0 0 0 0 0,0 0 0 0 0,0 0 0 0 0,0 1 0 0 0,0-1 0 0 0,0 0 0 0 0,0 0 0 0 0,0 0 0 0 0,0 0 0 0 0,0 0 0 0 0,0 0-5 0 0,0 0-2 0 0,-2 5-207 0 0,2-5 207 0 0,0 0 0 0 0,0 0-1 0 0,0 0 1 0 0,0 0 0 0 0,0 0 0 0 0,0 0-1 0 0,0 0 1 0 0,0 1 0 0 0,0-1-1 0 0,0 0 1 0 0,0 0 0 0 0,0 0 0 0 0,0 0-1 0 0,0 0 1 0 0,0 0 0 0 0,0 0-1 0 0,0 0 1 0 0,0 0 0 0 0,0 0 0 0 0,0 0-1 0 0,0 0 1 0 0,0 0 0 0 0,0 1 0 0 0,0-1-1 0 0,0 0 1 0 0,-1 0 0 0 0,1 0-1 0 0,0 0 1 0 0,0 0 0 0 0,0 0 0 0 0,0 0-1 0 0,0 0 1 0 0,0 0 0 0 0,0 0-1 0 0,0 0 1 0 0,0 0 0 0 0,0 0 0 0 0,0 0-1 0 0,-1 0 1 0 0,1 0 0 0 0,0 0 0 0 0,0 0-1 0 0,0 0 1 0 0,0 0 0 0 0,0 0-1 0 0,0 0 1 0 0,0 0 0 0 0,0 0 0 0 0,0 0-1 0 0,0 0 1 0 0,0 0 0 0 0,-1 0 0 0 0,1 0-1 0 0,0-1 1 0 0,0 1 0 0 0,0 0-1 0 0,0 0 1 0 0,0 0 0 0 0,0 0 0 0 0,0 0-1 0 0,0 0 1 0 0,0 0 2 0 0,0 0-1 0 0,0 0 1 0 0,0-1-1 0 0,0 1 1 0 0,0 0-1 0 0,0 0 0 0 0,0-1 1 0 0,0 1-1 0 0,0 0 1 0 0,0 0-1 0 0,0 0 0 0 0,0-1 1 0 0,0 1-1 0 0,0 0 1 0 0,0 0-1 0 0,0 0 0 0 0,0-1 1 0 0,0 1-1 0 0,0 0 1 0 0,0 0-1 0 0,0 0 0 0 0,0-1 1 0 0,1 1-1 0 0,-1 0 0 0 0,0 0 1 0 0,0 0-1 0 0,0 0 1 0 0,0-1 0 0 0,0 1 0 0 0,0 0 0 0 0,1 0-1 0 0,-1 0 1 0 0,0 0 0 0 0,0 0 0 0 0,0 0 0 0 0,0 0 0 0 0,0 0 0 0 0,0 0 0 0 0,0 0 0 0 0,0 0 0 0 0,0 0 0 0 0,0 0 0 0 0,0 0-1 0 0,0 0 1 0 0,0 0 0 0 0,0-1 0 0 0,0 1 0 0 0,0 0 0 0 0,0 0 0 0 0,0 0 0 0 0,0 0 0 0 0,0 0 0 0 0,0 0 0 0 0,0 0 0 0 0,0 0 0 0 0,0 0-1 0 0,0 0 1 0 0,0 0 0 0 0,0-1 0 0 0,0 1 0 0 0,0 0 0 0 0,0 0 0 0 0,0 0 0 0 0,0 0 0 0 0,0 0 0 0 0,0 0 0 0 0,0 0 0 0 0,0 0-1 0 0,0 0 1 0 0,0 0 0 0 0,0 0 0 0 0,0 0 0 0 0,0-1 0 0 0,0 1 0 0 0,0 0 0 0 0,0 0 0 0 0,0 0 0 0 0,0 0 0 0 0,0 0 0 0 0,0 0 0 0 0,-1 0-1 0 0,1 0 1 0 0,0 0 0 0 0,0 0 0 0 0,0 0 0 0 0,0 0 0 0 0,0 0 0 0 0,0 0 0 0 0,0 0 0 0 0,0 0 0 0 0,0 0 0 0 0,-4-1 32 0 0,4 1-25 0 0,0-1 1 0 0,0 1-1 0 0,0 0 0 0 0,0 0 0 0 0,0 0 1 0 0,-1 0-1 0 0,1 0 0 0 0,0 0 1 0 0,0 0-1 0 0,0 0 0 0 0,0 0 0 0 0,0 0 1 0 0,0 0-1 0 0,-1 0 0 0 0,1 0 0 0 0,0 0 1 0 0,0 0-1 0 0,0 0 0 0 0,0 0 0 0 0,0 0 1 0 0,0 0-1 0 0,-1 0 0 0 0,1 0 1 0 0,0 0-1 0 0,0 0 0 0 0,0 0 0 0 0,0 0 1 0 0,0 0-1 0 0,0 0 0 0 0,-1 0 0 0 0,1 0 1 0 0,0 0-1 0 0,0 0 0 0 0,0 0 1 0 0,0 1-1 0 0,0-1 0 0 0,0 0 0 0 0,0 0 1 0 0,0 0-1 0 0,0 0 0 0 0,-1 0 0 0 0,1 0 1 0 0,0 0-1 0 0,0 1 0 0 0,0-1 0 0 0,0 0 1 0 0,0 0-1 0 0,0 0 0 0 0,0 0 1 0 0,0 0-1 0 0,0 0-7 0 0,-3 5 54 0 0,3-5-57 0 0,0 0 0 0 0,0 0 0 0 0,0 0 0 0 0,0 0 0 0 0,0 0 0 0 0,0 0 1 0 0,0 0-1 0 0,0 1 0 0 0,0-1 0 0 0,0 0 0 0 0,0 0 0 0 0,0 0 0 0 0,0 0 0 0 0,0 0 0 0 0,0 0 0 0 0,-1 0 0 0 0,1 0 0 0 0,0 0 0 0 0,0 0 0 0 0,0 0 0 0 0,0 0 0 0 0,0 0 0 0 0,0 0 0 0 0,0 0 0 0 0,0 0 1 0 0,0 0-1 0 0,0 0 0 0 0,0 0 0 0 0,-1 0 0 0 0,1 0 0 0 0,0 0 0 0 0,0 0 0 0 0,0 0 0 0 0,0 0 0 0 0,0 0 0 0 0,0 0 0 0 0,0 0 0 0 0,0 0 0 0 0,0 0 0 0 0,0 0 0 0 0,0 0 0 0 0,0 0 0 0 0,-1 0 0 0 0,1 0 4 0 0,0 0-1 0 0,0 0 0 0 0,0 0 0 0 0,0-1 0 0 0,0 1 0 0 0,0 0 1 0 0,0 0-1 0 0,0 0 0 0 0,0 0 0 0 0,0 0 0 0 0,0 0 0 0 0,-1 0 1 0 0,1 0-1 0 0,0 0 0 0 0,0 0 0 0 0,0 0 0 0 0,0 0 0 0 0,0 0 1 0 0,0 0-1 0 0,0 0 0 0 0,0 0 0 0 0,0 0 0 0 0,-1 0 0 0 0,1 1 1 0 0,0-1-1 0 0,0 0 0 0 0,0 0 0 0 0,0 0 0 0 0,0 0 1 0 0,0 0-1 0 0,0 0 0 0 0,0 0 0 0 0,0 0 0 0 0,0 0 0 0 0,0 0 1 0 0,0 0-1 0 0,0 0 0 0 0,0 0 0 0 0,-1 0 0 0 0,1 0 0 0 0,0 1 1 0 0,0-1-1 0 0,0 0 0 0 0,0 0 0 0 0,0 0 0 0 0,0 0 0 0 0,0 0 1 0 0,0 0-1 0 0,0 0 0 0 0,0 0 0 0 0,0 0 0 0 0,0 0 0 0 0,0 1 1 0 0,0-1-1 0 0,0 0 0 0 0,0 0 0 0 0,0 0 0 0 0,7-8-193 0 0,-7 8 210 0 0,1-1 1 0 0,-1 1-1 0 0,1 0 1 0 0,-1 0-1 0 0,0-1 0 0 0,1 1 1 0 0,-1 0-1 0 0,1-1 1 0 0,-1 1-1 0 0,1 0 1 0 0,-1-1-1 0 0,0 1 1 0 0,1 0-1 0 0,-1-1 1 0 0,0 1-1 0 0,1-1 0 0 0,-1 1 1 0 0,0-1-1 0 0,0 1 1 0 0,1-1-1 0 0,-1 1 1 0 0,0-1-1 0 0,0 1 1 0 0,0-1-18 0 0,0 1-3 0 0,0 0 1 0 0,0 0-1 0 0,0 0 1 0 0,0 0-1 0 0,0 0 0 0 0,0 0 1 0 0,0 0-1 0 0,0 0 1 0 0,0 0-1 0 0,0-1 1 0 0,0 1-1 0 0,1 0 1 0 0,-1 0-1 0 0,0 0 1 0 0,0 0-1 0 0,0 0 1 0 0,0 0-1 0 0,0 0 1 0 0,0 0-1 0 0,0 0 1 0 0,0 0-1 0 0,0 0 1 0 0,0 0-1 0 0,0 0 1 0 0,0 0-1 0 0,0 0 1 0 0,0 0-1 0 0,0 0 1 0 0,0 0-1 0 0,1 0 1 0 0,-1 0-1 0 0,0 0 1 0 0,0 0-1 0 0,0 0 1 0 0,0 0-1 0 0,0 0 1 0 0,0 0-1 0 0,0 0 1 0 0,0 0-1 0 0,0 0 1 0 0,0 0-1 0 0,0 0 1 0 0,0 0-1 0 0,0 0 1 0 0,0 0-1 0 0,0 0 1 0 0,1 0 2 0 0,-1 0-3 0 0,0 0 0 0 0,0 0 1 0 0,0 1-1 0 0,0-1 0 0 0,0 0 0 0 0,0 0 0 0 0,0 0 1 0 0,0 0-1 0 0,0 0 0 0 0,0 0 0 0 0,1 0 1 0 0,-1 0-1 0 0,0 0 0 0 0,0 0 0 0 0,0 0 1 0 0,0 0-1 0 0,0 0 0 0 0,0 0 0 0 0,0 0 0 0 0,0 0 1 0 0,0 0-1 0 0,1 0 0 0 0,-1 0 0 0 0,0 0 1 0 0,0-1-1 0 0,0 1 0 0 0,0 0 0 0 0,0 0 1 0 0,0 0-1 0 0,0 0 0 0 0,0 0 0 0 0,0 0 1 0 0,0 0-1 0 0,0 0 0 0 0,1 0 0 0 0,-1 0 0 0 0,0 0 1 0 0,0 0-1 0 0,0 0 0 0 0,0-1 0 0 0,0 1 1 0 0,0 0-1 0 0,0 0 0 0 0,0 0 0 0 0,0 0 1 0 0,0 0-1 0 0,0 0 0 0 0,0 0 0 0 0,0 0 1 0 0,0 0-1 0 0,0-1 3 0 0,0 1 1 0 0,0-1-1 0 0,0 1 1 0 0,0-1 0 0 0,0 1 0 0 0,0-1 0 0 0,1 1-1 0 0,-1-1 1 0 0,0 1 0 0 0,0-1 0 0 0,0 1 0 0 0,1-1 0 0 0,-1 1-1 0 0,0-1 1 0 0,1 1-1 0 0,-1-1 1 0 0,0 1 0 0 0,0 0 0 0 0,0 0 0 0 0,1 0 0 0 0,-1 0 0 0 0,0 0 0 0 0,0 0 0 0 0,0-1 0 0 0,0 1 0 0 0,0 0 0 0 0,0 0 0 0 0,1 0 0 0 0,-1 0 0 0 0,0 0 0 0 0,0 0 0 0 0,0 0 0 0 0,0 0 0 0 0,1 0 0 0 0,-1 0 0 0 0,0 0 0 0 0,0 0 0 0 0,0 0 0 0 0,0 0 0 0 0,1 0 0 0 0,-1 0 0 0 0,0 0 0 0 0,0 0 0 0 0,0 0 0 0 0,0 0 0 0 0,1 0 0 0 0,-1 0 0 0 0,0 0 0 0 0,0 0 0 0 0,0 0 0 0 0,0 0 0 0 0,1 0 0 0 0,-1 1 0 0 0,0-1 0 0 0,0 0 0 0 0,0 0-2 0 0,0 0 3 0 0,0 0-1 0 0,0 0 0 0 0,1 1 0 0 0,-1-1 1 0 0,0 0-1 0 0,0 0 0 0 0,0 0 0 0 0,0 0 0 0 0,1 0 1 0 0,-1 1-1 0 0,0-1 0 0 0,0 0 0 0 0,0 0 1 0 0,0 0-1 0 0,1 0 0 0 0,-1 0 0 0 0,0 0 0 0 0,0 0 1 0 0,0 0-1 0 0,1 0 0 0 0,-1 0 0 0 0,0 0 1 0 0,0 0-1 0 0,0 0 0 0 0,1 0 0 0 0,-1 0 0 0 0,0 0 0 0 0,1 3 99 0 0,-1-3-103 0 0,0 0 0 0 0,0 0 0 0 0,0 0 1 0 0,0 0-1 0 0,0 0 0 0 0,0 0 0 0 0,0 0 0 0 0,0 0 1 0 0,0 0-1 0 0,0 1 0 0 0,0-1 0 0 0,0 0 0 0 0,0 0 0 0 0,0 0 1 0 0,0 0-1 0 0,0 0 0 0 0,0 0 0 0 0,0 0 0 0 0,0 0 1 0 0,0 0-1 0 0,0 0 0 0 0,0 0 0 0 0,0 0 0 0 0,0 0 1 0 0,0 0-1 0 0,0 0 0 0 0,0 0 0 0 0,0 0 0 0 0,0 0 0 0 0,0 0 1 0 0,0 0-1 0 0,0 0 0 0 0,1 0 0 0 0,-1 0 0 0 0,0 0 1 0 0,0 0-1 0 0,0 0 0 0 0,0 0 0 0 0,0 0 0 0 0,0 0 1 0 0,0 0-1 0 0,0 0 0 0 0,0 0 0 0 0,0 0 0 0 0,0 0 0 0 0,0 0 1 0 0,0 0-1 0 0,0 0 0 0 0,0 0 0 0 0,0 0 0 0 0,0 0 1 0 0,0 0-1 0 0,1 0 0 0 0,-1 0 0 0 0,0 0 3 0 0,4-2-43 0 0,1-1 62 0 0,-4 3-17 0 0,-1 0 0 0 0,0 0 0 0 0,0 0 0 0 0,0 0 0 0 0,0 0 0 0 0,0 0 0 0 0,0 0-1 0 0,1 0 1 0 0,-1 0 0 0 0,0 0 0 0 0,0 0 0 0 0,0 0 0 0 0,0 0 0 0 0,0 0 0 0 0,0 0 0 0 0,1 0 0 0 0,-1 0 0 0 0,0 0-1 0 0,0 0 1 0 0,0 0 0 0 0,0-1 0 0 0,0 1 0 0 0,0 0 0 0 0,0 0 0 0 0,1 0 0 0 0,-1 0 0 0 0,0 0 0 0 0,0 0 0 0 0,0 0 0 0 0,0 0-1 0 0,0-1 1 0 0,0 1 0 0 0,0 0 0 0 0,0 0-2 0 0,-2 4 81 0 0,2-3-81 0 0,0-1 0 0 0,-1 0 0 0 0,1 0 1 0 0,0 1-1 0 0,0-1 0 0 0,0 0 0 0 0,0 0 1 0 0,-1 1-1 0 0,1-1 0 0 0,0 0 0 0 0,0 0 1 0 0,-1 0-1 0 0,1 0 0 0 0,0 1 1 0 0,0-1-1 0 0,0 0 0 0 0,-1 0 0 0 0,1 0 1 0 0,0 0-1 0 0,-1 0 7 0 0,1 1 1 0 0,-1-1-1 0 0,1 0 1 0 0,-1 0-1 0 0,1 1 1 0 0,0-1-1 0 0,-1 0 1 0 0,1 1-1 0 0,-1-1 1 0 0,1 0-1 0 0,0 1 1 0 0,-1-1-1 0 0,1 0 1 0 0,0 1-1 0 0,0-1 1 0 0,-1 1-8 0 0,0 1-38 0 0,0-1 0 0 0,0 1 0 0 0,0 0-1 0 0,0-1 1 0 0,-1 0 0 0 0,0 2 38 0 0,-4 2 124 0 0,6-5-123 0 0,0 0 0 0 0,0 0 0 0 0,0 0 1 0 0,0 0-1 0 0,0 0 0 0 0,0 0 1 0 0,0 0-1 0 0,0 0 0 0 0,0 0 1 0 0,0 0-1 0 0,0 0 0 0 0,0 0 1 0 0,0 0-1 0 0,0 0 0 0 0,0 0 1 0 0,0 0-1 0 0,1 0 0 0 0,-1 0 1 0 0,0 0-1 0 0,0 0 0 0 0,0 0 1 0 0,0 0-1 0 0,0 0 0 0 0,0 0 1 0 0,0 0-1 0 0,0 0 0 0 0,0 0 0 0 0,0 0 1 0 0,0 0-1 0 0,0 0 0 0 0,0 0 1 0 0,0 0-1 0 0,0 0 0 0 0,0 0 1 0 0,0 0-1 0 0,0 0 0 0 0,0 0 1 0 0,0 1-1 0 0,0-1 0 0 0,0 0 1 0 0,0 0-1 0 0,1 0 0 0 0,-1 0 1 0 0,0 0-1 0 0,0 0 0 0 0,0 0 1 0 0,0 0-1 0 0,0 0 0 0 0,0 0 1 0 0,0 0-1 0 0,0 0 0 0 0,0 0 0 0 0,0 0 1 0 0,0 0-1 0 0,0 0 0 0 0,0 0 1 0 0,0 0-1 0 0,0 1 0 0 0,-1-1 1 0 0,1 0-1 0 0,0 0 0 0 0,0 0 1 0 0,0 0-1 0 0,0 0 0 0 0,0 0 1 0 0,0 0-1 0 0,0 0 0 0 0,0 0-1 0 0,0 1-35 0 0,1-3-42 0 0,-1 3 100 0 0,0 0-1 0 0,0 0 1 0 0,0 1 0 0 0,0-1 0 0 0,0 0-1 0 0,1 0 1 0 0,-1 1 0 0 0,0-1 0 0 0,0 0-1 0 0,1 0 1 0 0,-1 0 0 0 0,1 0 0 0 0,-1 1-1 0 0,1-1 1 0 0,0 0 0 0 0,-1 0 0 0 0,1 0-23 0 0,1 2-59 0 0,-2-2 66 0 0,0-1 1 0 0,0 0 0 0 0,0 0-1 0 0,1 0 1 0 0,-1 0-1 0 0,0 1 1 0 0,0-1 0 0 0,0 0-1 0 0,0 0 1 0 0,0 0 0 0 0,0 1-1 0 0,0-1 1 0 0,0 0 0 0 0,1 0-1 0 0,-1 0 1 0 0,0 0 0 0 0,0 0-1 0 0,0 0 1 0 0,0 1 0 0 0,1-1-1 0 0,-1 0 1 0 0,0 0 0 0 0,0 0-1 0 0,0 0 1 0 0,0 0 0 0 0,1 0-1 0 0,-1 0 1 0 0,0 0 0 0 0,0 0-1 0 0,0 0 1 0 0,1 0 0 0 0,-1 0-1 0 0,0 0 1 0 0,0 0-8 0 0,0 0-3 0 0,1 0-1 0 0,-1 1 1 0 0,0-1-1 0 0,0 0 1 0 0,1 0 0 0 0,-1 0-1 0 0,0 0 1 0 0,0 0-1 0 0,1 0 1 0 0,-1 1 0 0 0,0-1-1 0 0,0 0 1 0 0,0 0 0 0 0,1 0-1 0 0,-1 0 1 0 0,0 1-1 0 0,0-1 1 0 0,0 0 0 0 0,0 0-1 0 0,0 1 1 0 0,1-1-1 0 0,-1 0 1 0 0,0 0 0 0 0,0 1-1 0 0,0-1 1 0 0,0 0-1 0 0,0 0 1 0 0,0 1 0 0 0,0-1-1 0 0,0 0 4 0 0,2 9 254 0 0,2 13-337 0 0,4-12 285 0 0,-5 3-154 0 0,-2-11-61 0 0,0 1 1 0 0,-1 0 0 0 0,1 0 0 0 0,-1-1 0 0 0,1 1-1 0 0,-1 1 13 0 0,9-2-50 0 0,-7 0 97 0 0,-2-2-36 0 0,0 0-1 0 0,0 0 1 0 0,0 0 0 0 0,0 0-1 0 0,1 1 1 0 0,-1-1-1 0 0,0 0 1 0 0,0 0-1 0 0,0 0 1 0 0,0 0 0 0 0,0 0-1 0 0,0 0 1 0 0,0 0-1 0 0,1 0 1 0 0,-1 0-1 0 0,0 0 1 0 0,0 0-1 0 0,0 0 1 0 0,0 0 0 0 0,0 0-1 0 0,0 0 1 0 0,1 0-1 0 0,-1 0 1 0 0,0 0-1 0 0,0 0 1 0 0,0 0 0 0 0,0 0-1 0 0,0 0 1 0 0,0 0-1 0 0,0 0 1 0 0,1 0-1 0 0,-1 0 1 0 0,0 0 0 0 0,0 0-1 0 0,0 0 1 0 0,0 0-1 0 0,0 0 1 0 0,0-1-1 0 0,0 1-10 0 0,1 0-7 0 0,-1 0-2 0 0,1 0 1 0 0,-1 0 0 0 0,0 0-1 0 0,0 0 1 0 0,1 0 0 0 0,-1 0-1 0 0,0 0 1 0 0,0 1-1 0 0,1-1 1 0 0,-1 0 0 0 0,0 0-1 0 0,0 0 1 0 0,0 0 0 0 0,1 0-1 0 0,-1 1 1 0 0,0-1-1 0 0,0 0 1 0 0,0 0 0 0 0,0 0-1 0 0,1 0 1 0 0,-1 1 0 0 0,0-1-1 0 0,0 0 1 0 0,0 0-1 0 0,0 1 1 0 0,0-1 0 0 0,0 0 8 0 0,3 8 238 0 0,-2-9-226 0 0,0 3-32 0 0,2 2-23 0 0,-3-4 47 0 0,0 0 0 0 0,0 0 0 0 0,0 0 0 0 0,0 0 0 0 0,1 0 0 0 0,-1 0 0 0 0,0 0 0 0 0,0-1 0 0 0,0 1 0 0 0,1 0 0 0 0,-1 0 0 0 0,0 0 0 0 0,0 0 0 0 0,0 0 0 0 0,1 0 0 0 0,-1 0 0 0 0,0 0 0 0 0,0 0 0 0 0,0 0 0 0 0,1 0 0 0 0,-1 0 0 0 0,0 0 0 0 0,0 0 0 0 0,0 0 0 0 0,1 1 0 0 0,-1-1 0 0 0,0 0 0 0 0,0 0 0 0 0,0 0 0 0 0,1 0 0 0 0,-1 0 0 0 0,0 0 0 0 0,0 0 0 0 0,0 1 0 0 0,0-1 0 0 0,0 0 0 0 0,1 0 0 0 0,-1 0-1 0 0,0 0 1 0 0,0 1 0 0 0,0-1 0 0 0,0 0 0 0 0,0 0 0 0 0,0 0 0 0 0,0 1 0 0 0,0-1 0 0 0,0 0 0 0 0,0 0-4 0 0,4 6 77 0 0,-2-1-70 0 0,-2-5-10 0 0,0 1 0 0 0,1-1 0 0 0,-1 0 0 0 0,0 0 0 0 0,0 1 0 0 0,0-1 0 0 0,0 0 0 0 0,0 0 0 0 0,0 1 0 0 0,1-1 0 0 0,-1 0 1 0 0,0 0-1 0 0,0 1 0 0 0,0-1 0 0 0,1 0 0 0 0,-1 0 0 0 0,0 0 0 0 0,0 0 0 0 0,1 1 0 0 0,-1-1 0 0 0,0 0 0 0 0,0 0 0 0 0,1 0 0 0 0,-1 0 0 0 0,0 0 3 0 0,5 8 71 0 0,-4-7-44 0 0,0 0 0 0 0,0 0 0 0 0,0 0-1 0 0,0 0 1 0 0,0 1 0 0 0,0-1 0 0 0,0 0 0 0 0,0 1-27 0 0,3 5-192 0 0,-1-3 129 0 0,-2-3 73 0 0,-1 0 0 0 0,1-1 0 0 0,-1 1 0 0 0,1 0 0 0 0,-1-1 0 0 0,0 1 0 0 0,1 0 0 0 0,-1-1 0 0 0,0 1 0 0 0,0 0 0 0 0,1 0-10 0 0,-1 0 2 0 0,0-1 1 0 0,0 1 0 0 0,1-1 0 0 0,-1 1 0 0 0,0-1 0 0 0,1 1 0 0 0,-1-1 0 0 0,1 1 0 0 0,-1-1 0 0 0,0 1 0 0 0,1-1 0 0 0,0 1-3 0 0,4 5 115 0 0,-4-3-207 0 0,-1-2 92 0 0,0 0 0 0 0,1 0 0 0 0,-1 0 0 0 0,0 0 1 0 0,1 0-1 0 0,-1 0 0 0 0,1 0 0 0 0,0 0 0 0 0,-1 0 1 0 0,1 0-1 0 0,0-1 0 0 0,-1 1 0 0 0,1 0 0 0 0,0 0 0 0 0,0-1 1 0 0,0 1-1 0 0,0 0 0 0 0,0-1 4 0 0,-1 1 0 0 0,1 0 0 0 0,0-1 1 0 0,-1 1-1 0 0,1 0 0 0 0,-1 0 0 0 0,1-1 0 0 0,-1 1 1 0 0,1 0-1 0 0,-1 0 0 0 0,1 0 0 0 0,-1 0 0 0 0,0 0 1 0 0,1 0-1 0 0,-1-1 0 0 0,0 1 0 0 0,0 0 0 0 0,0 0 1 0 0,0 0-5 0 0,0 1 18 0 0,1-1 1 0 0,-1 0-1 0 0,0 0 1 0 0,1 1-1 0 0,-1-1 1 0 0,1 0-1 0 0,-1 0 1 0 0,1 1-19 0 0,3 5-102 0 0,-4-6 103 0 0,0-1 1 0 0,0 0 0 0 0,1 1-1 0 0,-1-1 1 0 0,0 0-1 0 0,0 1 1 0 0,0-1-1 0 0,0 0 1 0 0,0 1-1 0 0,0-1 1 0 0,0 0 0 0 0,0 1-1 0 0,0-1 1 0 0,0 0-1 0 0,0 1 1 0 0,0-1-1 0 0,0 0 1 0 0,0 1-1 0 0,0-1 1 0 0,0 1 0 0 0,0-1-2 0 0,7 10-76 0 0,-2 1 5 0 0,-4-10 72 0 0,-1 0 0 0 0,1 0 0 0 0,-1 0 0 0 0,1 1 0 0 0,-1-1 0 0 0,0 0 0 0 0,1 0 0 0 0,-1 0 0 0 0,0 2-1 0 0,3 4-108 0 0,-3-6 113 0 0,0-1 0 0 0,1 1 0 0 0,-1 0 0 0 0,0-1 0 0 0,1 1 0 0 0,-1 0 0 0 0,0-1 1 0 0,0 1-1 0 0,0 0 0 0 0,0 0 0 0 0,0-1 0 0 0,0 1 0 0 0,0 0 0 0 0,0 0-5 0 0,0-1 8 0 0,0 1 0 0 0,0 0 1 0 0,0-1-1 0 0,0 1 0 0 0,0 0 0 0 0,0-1 1 0 0,0 1-1 0 0,0-1 0 0 0,0 1 0 0 0,0 0 1 0 0,1-1-1 0 0,-1 1 0 0 0,0 0-8 0 0,2 6 210 0 0,-2-6-203 0 0,0-1-1 0 0,0 1 0 0 0,0-1 1 0 0,1 0-1 0 0,-1 1 0 0 0,0-1 1 0 0,0 1-1 0 0,1-1 0 0 0,-1 0 1 0 0,0 1-1 0 0,1-1 0 0 0,-1 0 1 0 0,0 1-1 0 0,1-1 0 0 0,-1 0 1 0 0,0 1-1 0 0,1-1 0 0 0,-1 0 1 0 0,1 0-1 0 0,-1 0 0 0 0,1 1-6 0 0,-1-1-21 0 0,1 0-1 0 0,0 1 0 0 0,-1-1 1 0 0,1 0-1 0 0,-1 1 0 0 0,1-1 1 0 0,0 1-1 0 0,-1-1 0 0 0,1 1 1 0 0,-1-1-1 0 0,0 1 1 0 0,1 0 21 0 0,1 5 6 0 0,-2-5 2 0 0,1 1-1 0 0,-1-1 1 0 0,1 1 0 0 0,0-1 0 0 0,-1 1 0 0 0,1-1-1 0 0,0 0 1 0 0,0 1 0 0 0,0-1 0 0 0,0 0 0 0 0,0 1-8 0 0,3 0-54 0 0,1 1 138 0 0,-2 0-56 0 0,0 0-44 0 0,-3-3 15 0 0,0 1 0 0 0,1-1 0 0 0,-1 1 0 0 0,0-1 0 0 0,0 1 0 0 0,1-1 0 0 0,-1 1 0 0 0,0-1 0 0 0,1 0 0 0 0,-1 1 0 0 0,1-1 0 0 0,-1 1 0 0 0,0-1 0 0 0,1 0 0 0 0,-1 1-1 0 0,1-1 2 0 0,-1 0 1 0 0,1 0-4 0 0,-1 1 0 0 0,0-1-1 0 0,0 1 1 0 0,0-1-1 0 0,0 0 1 0 0,0 1 0 0 0,0-1-1 0 0,0 1 1 0 0,0-1 0 0 0,1 0-1 0 0,-1 1 1 0 0,0-1 0 0 0,-1 1-1 0 0,1-1 1 0 0,0 0 0 0 0,0 1-1 0 0,0-1 4 0 0,0 4-44 0 0,4 4 0 0 0,0-2-51 0 0,-4-6 96 0 0,0 1 0 0 0,0-1 0 0 0,0 0-1 0 0,0 0 1 0 0,0 0 0 0 0,0 0 0 0 0,0 0 0 0 0,0 0-1 0 0,0 1 1 0 0,0-1 0 0 0,0 0 0 0 0,0 0 0 0 0,1 0-1 0 0,-1 0 1 0 0,0 0 0 0 0,0 0 0 0 0,0 0 0 0 0,0 0-1 0 0,0 1 1 0 0,0-1 0 0 0,0 0 0 0 0,0 0-1 0 0,0 0 1 0 0,1 0 0 0 0,-1 0 0 0 0,0 0 0 0 0,0 0-1 0 0,0 0 1 0 0,0 0 0 0 0,0 0 0 0 0,0 0 0 0 0,0 0-1 0 0,1 0 1 0 0,-1 0 0 0 0,0 0 0 0 0,0 0 0 0 0,0 0-1 0 0,0 0 1 0 0,0 0 0 0 0,0 0 0 0 0,1 0 0 0 0,-1 0-1 0 0,0 0 1 0 0,0 0 0 0 0,0 0 0 0 0,0 0 0 0 0,0 0-1 0 0,0 0 1 0 0,1 0 0 0 0,-1 0 0 0 0,0 0 0 0 0,0 0-1 0 0,0 0 1 0 0,0 0 0 0 0,0-1 0 0 0,0 1 0 0 0,0 0-1 0 0,5 11-96 0 0,1-5-274 0 0,0 3 554 0 0,-5-8-161 0 0,1 3 53 0 0,-2-4-81 0 0,0 0-1 0 0,0 0 1 0 0,0 0 0 0 0,0 0-1 0 0,0 0 1 0 0,0 0 0 0 0,0 0-1 0 0,0 0 1 0 0,0 0 0 0 0,0 0-1 0 0,1 0 1 0 0,-1 0 0 0 0,0 0 0 0 0,0 0-1 0 0,0 0 1 0 0,0 0 0 0 0,0 0-1 0 0,0 0 1 0 0,0 0 0 0 0,0 0-1 0 0,0 0 1 0 0,0 0 0 0 0,0 0-1 0 0,0 0 1 0 0,0 0 0 0 0,1 0-1 0 0,-1 0 1 0 0,0 0 0 0 0,0 0 0 0 0,0 0-1 0 0,0 0 1 0 0,0 0 0 0 0,0 0-1 0 0,0 0 1 0 0,0 0 0 0 0,0 0-1 0 0,0 0 1 0 0,0 0 0 0 0,0-1-1 0 0,0 1 1 0 0,0 0 0 0 0,0 0-1 0 0,0 0 1 0 0,0 0 0 0 0,0 0 0 0 0,0 0-1 0 0,0 0 1 0 0,0 0 0 0 0,0 0-1 0 0,1 0 1 0 0,-1 0 0 0 0,0 0-1 0 0,0 0 1 0 0,0-1 0 0 0,0 1-1 0 0,0 0 1 0 0,-1 0 0 0 0,1 0-1 0 0,0 0 1 0 0,0 0 5 0 0,6 7 75 0 0,-6-7-82 0 0,0 0 1 0 0,0 0 0 0 0,1 1 0 0 0,-1-1-1 0 0,0 0 1 0 0,0 0 0 0 0,0 1-1 0 0,1-1 1 0 0,-1 0 0 0 0,0 1-1 0 0,0-1 1 0 0,0 0 0 0 0,0 1 0 0 0,0-1-1 0 0,0 0 1 0 0,0 1 0 0 0,0-1-1 0 0,0 0 1 0 0,0 1 0 0 0,0-1 0 0 0,0 0-1 0 0,0 1 1 0 0,0-1 0 0 0,0 1 6 0 0,0-1-3 0 0,0 0 0 0 0,0 0 0 0 0,0 1 0 0 0,0-1 0 0 0,0 0 0 0 0,0 1 0 0 0,0-1 0 0 0,0 0 0 0 0,0 1 0 0 0,0-1 0 0 0,0 0 0 0 0,0 1 0 0 0,0-1 0 0 0,1 0 0 0 0,-1 0 0 0 0,0 1 0 0 0,0-1 0 0 0,0 0 0 0 0,0 1 3 0 0,1-1 49 0 0,-1 0-58 0 0,1 0-1 0 0,-1 0 1 0 0,0 0-1 0 0,1 0 1 0 0,-1 1-1 0 0,0-1 1 0 0,1 0-1 0 0,-1 0 1 0 0,0 0-1 0 0,1 1 1 0 0,-1-1-1 0 0,0 0 1 0 0,0 0-1 0 0,1 1 1 0 0,-1-1-1 0 0,0 0 1 0 0,0 1 0 0 0,0-1-1 0 0,1 0 10 0 0,1 3 107 0 0,-1-2-99 0 0,-1-1-1 0 0,1 1 1 0 0,-1-1 0 0 0,1 1 0 0 0,-1-1 0 0 0,1 1 0 0 0,-1 0 0 0 0,0-1 0 0 0,1 1 0 0 0,-1 0 0 0 0,0-1 0 0 0,0 1 0 0 0,1 0 0 0 0,-1-1-1 0 0,0 1-7 0 0,3 6-336 0 0,-2-7 324 0 0,-1 1 0 0 0,0-1 0 0 0,1 1 0 0 0,-1-1 0 0 0,0 1 0 0 0,0-1 0 0 0,1 1 0 0 0,-1-1 0 0 0,0 1 0 0 0,0-1 0 0 0,0 1 0 0 0,0 0 0 0 0,1-1 0 0 0,-1 1 12 0 0,6 6-114 0 0,-6-7 116 0 0,0 0 0 0 0,0 0 0 0 0,0 0 0 0 0,0 0 1 0 0,0 0-1 0 0,0 1 0 0 0,0-1 0 0 0,0 0 0 0 0,0 0 1 0 0,0 0-1 0 0,0 0 0 0 0,0 0 0 0 0,0 0 1 0 0,0 0-1 0 0,0 0 0 0 0,0 0 0 0 0,0 0 0 0 0,0 0 1 0 0,0 0-1 0 0,0 0 0 0 0,0 0 0 0 0,0 0 0 0 0,0 1 1 0 0,0-1-1 0 0,1 0 0 0 0,-1 0 0 0 0,0 0 0 0 0,0 0 1 0 0,0 0-1 0 0,0 0 0 0 0,0 0 0 0 0,0 0 0 0 0,0 0 1 0 0,0 0-1 0 0,0 0 0 0 0,0 0 0 0 0,0 0 0 0 0,1 0 1 0 0,-1 0-1 0 0,0 0 0 0 0,0 0 0 0 0,0 0 1 0 0,0 0-4 0 0,2 1 29 0 0,-2-1-36 0 0,0 0 0 0 0,0 0 0 0 0,0 1-1 0 0,0-1 1 0 0,0 0 0 0 0,0 0 0 0 0,0 1-1 0 0,0-1 1 0 0,0 0 0 0 0,0 0 0 0 0,1 0 0 0 0,-1 1-1 0 0,0-1 1 0 0,0 0 0 0 0,0 0 0 0 0,0 0-1 0 0,0 0 1 0 0,1 1 0 0 0,-1-1 0 0 0,0 0-1 0 0,0 0 1 0 0,0 0 0 0 0,1 0 0 0 0,-1 0-1 0 0,0 1 1 0 0,0-1 0 0 0,1 0 8 0 0,3-3-397 0 0,-3 2 309 0 0,2-3 40 0 0,0 0-1 0 0,-1 1 1 0 0,1-1-1 0 0,-1 0 1 0 0,2-2 48 0 0,4-2 164 0 0,-6 4-131 0 0,0 0 0 0 0,1 0 0 0 0,-1 1 0 0 0,2-2-33 0 0,1-2 24 0 0,5-1-96 0 0,-6 3 50 0 0,7-11 145 0 0,-9 12-84 0 0,-2 4-10 0 0,1-1-1 0 0,-1 0 1 0 0,0 0-1 0 0,1 0 0 0 0,-1 1 1 0 0,1-1-1 0 0,-1 0 1 0 0,1 0-1 0 0,-1 1 1 0 0,1-1-1 0 0,0 0 1 0 0,-1 1-1 0 0,1-1 1 0 0,0 1-1 0 0,-1-1 0 0 0,1 1 1 0 0,1-1-29 0 0,14-10 121 0 0,-8 4-157 0 0,-4 6 136 0 0,-4 1-108 0 0,1 0 0 0 0,-1-1 0 0 0,1 1 0 0 0,-1 0 0 0 0,0 0 0 0 0,1 0 0 0 0,-1 0 0 0 0,0 0 0 0 0,1 0-1 0 0,-1-1 1 0 0,1 1 0 0 0,-1 0 0 0 0,0 0 0 0 0,1-1 0 0 0,-1 1 0 0 0,0 0 8 0 0,1-1 9 0 0,0 0 1 0 0,0 1-1 0 0,-1-1 1 0 0,1 1-1 0 0,0-1 1 0 0,0 1-1 0 0,0-1 1 0 0,0 1-1 0 0,0 0 0 0 0,0-1-9 0 0,0 1-10 0 0,0 0 0 0 0,0-1 1 0 0,0 1-1 0 0,0 0 0 0 0,0-1 0 0 0,-1 1 0 0 0,1-1 0 0 0,0 1 0 0 0,0-1 0 0 0,0 0 0 0 0,-1 1 0 0 0,2-2 10 0 0,-2 2 7 0 0,1-1 0 0 0,-1 0 1 0 0,1 1-1 0 0,0-1 1 0 0,0 0-1 0 0,-1 1 0 0 0,1-1 1 0 0,0 1-1 0 0,0-1 1 0 0,0 1-1 0 0,0-1 0 0 0,-1 1 1 0 0,1 0-1 0 0,0-1 1 0 0,0 1-1 0 0,0 0 0 0 0,0 0 1 0 0,0 0-1 0 0,0 0 1 0 0,0 0-8 0 0,0 0-3 0 0,1-1 1 0 0,-1 1 0 0 0,0 0-1 0 0,0 0 1 0 0,1-1 0 0 0,-1 1-1 0 0,0-1 1 0 0,1 1 2 0 0,4-3-29 0 0,-4 3 22 0 0,0 0 1 0 0,0-1 0 0 0,0 1 0 0 0,0 0 0 0 0,0 1-1 0 0,1-1 7 0 0,3 0-56 0 0,-6 0 73 0 0,1 0 0 0 0,0 1 0 0 0,0-1 0 0 0,-1 0 0 0 0,1 0-1 0 0,0 0 1 0 0,0 0 0 0 0,-1 1 0 0 0,1-1 0 0 0,0 0 0 0 0,-1 1-1 0 0,1-1-16 0 0,-1 1-5 0 0,1-1 0 0 0,-1 0 0 0 0,1 0 0 0 0,-1 0 0 0 0,0 1 0 0 0,1-1-1 0 0,-1 0 1 0 0,1 0 0 0 0,-1 0 0 0 0,0 0 0 0 0,1 0 0 0 0,-1 0-1 0 0,1 0 1 0 0,-1 1 0 0 0,1-1 0 0 0,-1-1 0 0 0,1 1 0 0 0,-1 0-1 0 0,0 0 1 0 0,1 0 0 0 0,-1 0 0 0 0,1 0 0 0 0,-1 0 0 0 0,0 0-1 0 0,1-1 1 0 0,-1 1 5 0 0,5-2-12 0 0,-1-1 0 0 0,1 1 0 0 0,2-4 12 0 0,-6 6-6 0 0,-1 0 0 0 0,1-1-1 0 0,-1 1 1 0 0,1 0 0 0 0,-1 0 0 0 0,1 0-1 0 0,-1 0 1 0 0,1-1 0 0 0,-1 1 0 0 0,1 0-1 0 0,-1 0 1 0 0,1 0 0 0 0,-1 0-1 0 0,1 0 1 0 0,-1 0 0 0 0,1 0 0 0 0,-1 1-1 0 0,1-1 1 0 0,0 0 6 0 0,-1 0 2 0 0,0 0-1 0 0,1 0 1 0 0,-1 0-1 0 0,0 0 1 0 0,0 0-1 0 0,0 0 1 0 0,1 0-1 0 0,-1 0 1 0 0,0 1-1 0 0,0-1 1 0 0,0 0-1 0 0,0 0 1 0 0,1 0-1 0 0,-1 0 1 0 0,0 0-1 0 0,0 0 1 0 0,0 1-1 0 0,0-1 1 0 0,1 0-1 0 0,-1 0 1 0 0,0 0-1 0 0,0 0 1 0 0,0 1-1 0 0,0-1 1 0 0,0 0-1 0 0,0 0 1 0 0,0 0-1 0 0,0 1 1 0 0,0-1-1 0 0,0 0 1 0 0,1 0 0 0 0,-1 0-1 0 0,0 1 1 0 0,0-1-1 0 0,0 0 1 0 0,0 0-1 0 0,0 0 1 0 0,0 1-1 0 0,-1-1 1 0 0,1 0-2 0 0,0 0-8 0 0,0 0 0 0 0,0 1 0 0 0,0-1 0 0 0,-1 0 1 0 0,1 0-1 0 0,0 0 0 0 0,-1 0 0 0 0,1 0 0 0 0,0 0 0 0 0,0 1 1 0 0,-1-1-1 0 0,1 0 0 0 0,0 0 0 0 0,0 0 0 0 0,-1 0 1 0 0,1 0-1 0 0,0 0 0 0 0,-1 0 0 0 0,1 0 0 0 0,0 0 0 0 0,-1 0 9 0 0,1-1 6 0 0,0 1 0 0 0,-1 0 0 0 0,1 0 1 0 0,-1 0-1 0 0,1 0 0 0 0,-1 0 1 0 0,1 1-1 0 0,-1-1 0 0 0,1 0 0 0 0,0 0 1 0 0,-1 0-1 0 0,1 0 0 0 0,-1 0 1 0 0,1 1-1 0 0,-1-1-7 0 0,0 1-23 0 0,1-1 0 0 0,-1 1 0 0 0,0 0 0 0 0,0-1-1 0 0,0 1 1 0 0,0-1 0 0 0,0 1 0 0 0,0-1 0 0 0,-1 0 0 0 0,0 1 23 0 0,-9 3 10 0 0,4 1-25 0 0,-1-1 0 0 0,0 0 1 0 0,0 0-1 0 0,-1-1 0 0 0,1 0 1 0 0,-1 0-1 0 0,1-1 0 0 0,-2 0 15 0 0,7-1-32 0 0,1-1 31 0 0,1 0 1 0 0,0 0 0 0 0,-1 0-1 0 0,1 1 1 0 0,0-1 0 0 0,-1 0-1 0 0,1 1 1 0 0,0-1 0 0 0,0 1-1 0 0,0 0 1 0 0,-1-1 0 0 0,1 1-1 0 0,0 0 1 0 0,0 0 0 0 0,1-1-2 0 0,0 0 0 0 0,-1 0 0 0 0,1 0 1 0 0,0 1-1 0 0,0-1 0 0 0,0 0 0 0 0,0 0 1 0 0,0 0-1 0 0,0 0 0 0 0,0 0 0 0 0,0 0 0 0 0,0 0 1 0 0,-1 0-1 0 0,1 0 0 0 0,0 0 0 0 0,0 1 0 0 0,0-1 1 0 0,0 0-1 0 0,0 0 0 0 0,0 0 0 0 0,0 0 0 0 0,-1 0 1 0 0,1 0-1 0 0,0 0 0 0 0,0 0 0 0 0,0 0 0 0 0,0 0 1 0 0,0 0-1 0 0,-1 0 0 0 0,1 0 0 0 0,0 0 0 0 0,0 0 1 0 0,0 0-1 0 0,0 0 0 0 0,0 0 0 0 0,0-1 0 0 0,0 1 1 0 0,-1 0-1 0 0,1 0 0 0 0,0 0 0 0 0,0 0 0 0 0,0 0 1 0 0,0 0-1 0 0,0 0 0 0 0,0 0 0 0 0,0 0 0 0 0,-1-1 2 0 0,1 1 5 0 0,0 0-1 0 0,0 0 1 0 0,0 0-1 0 0,0 0 0 0 0,0 0 1 0 0,0-1-1 0 0,0 1 0 0 0,0 0 1 0 0,0 0-1 0 0,1 0 1 0 0,-1 0-1 0 0,0-1 0 0 0,0 1 1 0 0,0 0-1 0 0,0 0 0 0 0,0 0 1 0 0,0 0-1 0 0,0 0 0 0 0,0 0 1 0 0,0-1-1 0 0,0 1 1 0 0,0 0-1 0 0,1 0 0 0 0,-1 0 1 0 0,0 0-1 0 0,0 0 0 0 0,0 0 1 0 0,0 0-1 0 0,0 0 1 0 0,0-1-1 0 0,1 1 0 0 0,-1 0 1 0 0,0 0-1 0 0,0 0 0 0 0,0 0 1 0 0,0 0-1 0 0,1 0 0 0 0,-1 0 1 0 0,0 0-1 0 0,0 0 1 0 0,0 0-5 0 0,2-1 71 0 0,0 0 1 0 0,0 0 0 0 0,0 0 0 0 0,0 0-1 0 0,0 0 1 0 0,-1 0 0 0 0,1-1 0 0 0,0 1-1 0 0,-1-1 1 0 0,1 1-72 0 0,10-9 136 0 0,12-5-36 0 0,-21 14-115 0 0,-1 0 1 0 0,1 0-1 0 0,0 0 0 0 0,-1 0 1 0 0,1 0-1 0 0,0 1 0 0 0,0-1 1 0 0,2 1 14 0 0,0 0 63 0 0,-1 1 0 0 0,1-1 0 0 0,-1 1 0 0 0,2 1-63 0 0,10 1-220 0 0,-7 1 198 0 0,-8-4 21 0 0,-1 1 1 0 0,1-1-1 0 0,0 0 0 0 0,-1 1 0 0 0,1-1 1 0 0,-1 0-1 0 0,1 0 0 0 0,0 1 1 0 0,-1-1-1 0 0,1 0 0 0 0,0 0 0 0 0,-1 0 1 0 0,1 0-1 0 0,0 0 0 0 0,-1 0 1 0 0,1 0-1 0 0,0 0 0 0 0,-1 0 0 0 0,1 0 1 0 0,0 0 0 0 0,-1 0-5 0 0,1 0 0 0 0,-1 0 1 0 0,1 0-1 0 0,-1 0 0 0 0,0 0 0 0 0,1 0 1 0 0,-1 0-1 0 0,1 0 0 0 0,-1 0 0 0 0,1 0 1 0 0,-1 0-1 0 0,0 0 0 0 0,1 0 0 0 0,-1 1 1 0 0,1-1-1 0 0,-1 0 0 0 0,0 0 1 0 0,1 0-1 0 0,-1 1 0 0 0,0-1 0 0 0,1 0 1 0 0,-1 1-1 0 0,0-1 0 0 0,0 0 0 0 0,1 1 1 0 0,-1-1-1 0 0,0 0 0 0 0,0 1 5 0 0,1-1 6 0 0,-1 1-1 0 0,0-1 0 0 0,1 0 1 0 0,-1 1-1 0 0,1-1 0 0 0,-1 1 1 0 0,1-1-1 0 0,-1 0 1 0 0,1 1-1 0 0,-1-1 0 0 0,1 0 1 0 0,-1 0-1 0 0,1 1-5 0 0,6 0-37 0 0,-5-1 42 0 0,0 0-1 0 0,0 1 1 0 0,0-1-1 0 0,0 1 1 0 0,0 0 0 0 0,2 0-5 0 0,3 0-77 0 0,-6-1 81 0 0,-1 0-1 0 0,0 0 1 0 0,1 0-1 0 0,-1 0 1 0 0,1 0-1 0 0,-1 0 1 0 0,0 0-1 0 0,1 0 1 0 0,-1 0-1 0 0,0 0 1 0 0,1 1 0 0 0,-1-1-1 0 0,1 0 1 0 0,-1 0-1 0 0,0 0 1 0 0,1 0-1 0 0,-1 1 1 0 0,0-1-1 0 0,1 0 1 0 0,-1 0 0 0 0,0 1-1 0 0,1-1-3 0 0,-1 0 7 0 0,1 1 0 0 0,0-1 0 0 0,-1 1 0 0 0,1-1 0 0 0,0 0 0 0 0,-1 1 0 0 0,1-1 0 0 0,0 0 0 0 0,-1 0 0 0 0,1 0 0 0 0,0 0 0 0 0,0 0 0 0 0,-1 1 0 0 0,1-1 0 0 0,0 0 0 0 0,0-1 0 0 0,0 1-7 0 0,0 0-5 0 0,0 0 0 0 0,0 0 0 0 0,0 0 0 0 0,1 0 0 0 0,-1 0 0 0 0,0 1 0 0 0,0-1 0 0 0,0 0 0 0 0,0 1 0 0 0,0-1 0 0 0,0 0-1 0 0,0 1 1 0 0,1 0 5 0 0,-2-1 4 0 0,1 0 0 0 0,0 1-1 0 0,0-1 1 0 0,0 0 0 0 0,0 0-1 0 0,-1 0 1 0 0,1 0 0 0 0,0 0-1 0 0,0 0 1 0 0,0 0-1 0 0,0 0 1 0 0,0 0 0 0 0,-1 0-1 0 0,1 0 1 0 0,0 0 0 0 0,0-1-1 0 0,0 1 1 0 0,0 0-4 0 0,9-2-39 0 0,-10 2 44 0 0,1 0 0 0 0,-1 0 0 0 0,1 0 0 0 0,-1 1-1 0 0,0-1 1 0 0,1 0 0 0 0,-1 0 0 0 0,0 0 0 0 0,1 0 0 0 0,-1 1 0 0 0,0-1 0 0 0,1 0 0 0 0,-1 0 0 0 0,0 0-1 0 0,1 1 1 0 0,-1-1 0 0 0,0 0 0 0 0,0 1 0 0 0,1-1 0 0 0,-1 0 0 0 0,0 1 0 0 0,0-1 0 0 0,1 0-1 0 0,-1 1-4 0 0,1 2-26 0 0,0-1 26 0 0,0 0 0 0 0,0 0 0 0 0,1 0 0 0 0,-1 1 0 0 0,1-1 0 0 0,1 1 0 0 0,-2-2-2 0 0,0 0 0 0 0,1 0 0 0 0,-1 0 0 0 0,0 0 0 0 0,1-1 0 0 0,-1 1 0 0 0,1 0 0 0 0,-1-1 0 0 0,2 1 2 0 0,-2-1 0 0 0,0 0 0 0 0,0 1 0 0 0,0-1 0 0 0,0 0 1 0 0,0 1-1 0 0,0-1 0 0 0,0 1 0 0 0,0-1 0 0 0,0 1 1 0 0,0-1-1 0 0,0 1 0 0 0,0 0 0 0 0,-1-1 0 0 0,1 1 1 0 0,0 0-1 0 0,0 0 0 0 0,0 0 0 0 0,2 8 172 0 0,4 3-295 0 0,-7-11 128 0 0,1 0-1 0 0,-1 0 0 0 0,0-1 0 0 0,1 1 0 0 0,-1 0 0 0 0,1-1 0 0 0,-1 1 0 0 0,1 0 0 0 0,0-1 0 0 0,-1 1 0 0 0,1-1 1 0 0,0 1-1 0 0,-1-1 0 0 0,1 1 0 0 0,0-1 0 0 0,-1 0 0 0 0,1 1 0 0 0,0-1 0 0 0,0 0 0 0 0,0 0 0 0 0,-1 1 0 0 0,1-1 1 0 0,0 0-1 0 0,0 0 0 0 0,0 0 0 0 0,-1 0 0 0 0,1 0 0 0 0,0 0 0 0 0,0 0-4 0 0,0 0-9 0 0,-1 0 0 0 0,1 0-1 0 0,0 0 1 0 0,-1 0 0 0 0,1 0 0 0 0,0 0 0 0 0,-1 0-1 0 0,1 1 1 0 0,-1-1 0 0 0,1 0 0 0 0,0 0 0 0 0,-1 1-1 0 0,1-1 1 0 0,-1 0 0 0 0,1 1 0 0 0,-1-1 0 0 0,1 0-1 0 0,-1 1 1 0 0,1-1 0 0 0,-1 1 0 0 0,1 0 9 0 0,6 3 105 0 0,2 2-177 0 0,-9-5 73 0 0,1-1 1 0 0,0 1-1 0 0,-1-1 0 0 0,1 1 0 0 0,0-1 0 0 0,0 1 0 0 0,0-1 0 0 0,-1 1 0 0 0,1-1 0 0 0,0 1 1 0 0,0-1-1 0 0,0 0 0 0 0,0 0-1 0 0,3 0-12 0 0,-1 1 0 0 0,0-1 1 0 0,0 0-1 0 0,1 1 0 0 0,-1 0 12 0 0,1 2-40 0 0,-4-3 37 0 0,1 0 1 0 0,-1 1-1 0 0,1-1 0 0 0,-1 0 1 0 0,0 1-1 0 0,1-1 0 0 0,-1 0 1 0 0,1 1-1 0 0,-1-1 0 0 0,1 0 1 0 0,-1 0-1 0 0,1 0 0 0 0,-1 1 1 0 0,1-1-1 0 0,-1 0 0 0 0,1 0 1 0 0,-1 0-1 0 0,1 0 3 0 0,0 0 4 0 0,-1 0 1 0 0,1 0-1 0 0,0 1 0 0 0,0-1 0 0 0,0 0 0 0 0,-1 0 1 0 0,1 1-1 0 0,0-1 0 0 0,0 0 0 0 0,-1 1 1 0 0,1-1-1 0 0,0 1 0 0 0,-1-1 0 0 0,1 1-4 0 0,-1-1 4 0 0,1 1-1 0 0,-1-1 0 0 0,1 0 1 0 0,0 1-1 0 0,-1-1 0 0 0,1 1 1 0 0,-1-1-1 0 0,1 0 0 0 0,0 0 1 0 0,-1 1-1 0 0,1-1 0 0 0,0 0 1 0 0,-1 0-1 0 0,1 0 0 0 0,0 0 1 0 0,-1 0-1 0 0,1 0 0 0 0,0 0 1 0 0,0 0-4 0 0,0 0-1 0 0,0 0 0 0 0,-1 0 0 0 0,1 0 0 0 0,0 0 0 0 0,0 1 0 0 0,0-1 0 0 0,-1 0-1 0 0,1 0 1 0 0,0 1 0 0 0,0-1 0 0 0,-1 1 0 0 0,1-1 0 0 0,0 0 0 0 0,-1 1 0 0 0,1-1 0 0 0,0 1 0 0 0,-1 0 0 0 0,1-1 0 0 0,-1 1 0 0 0,1-1 0 0 0,-1 1 0 0 0,1 0 0 0 0,-1-1 0 0 0,1 1 1 0 0,1 2-76 0 0,-1 0 0 0 0,1 0 0 0 0,0 1 1 0 0,-1-1-1 0 0,1 1 76 0 0,-2-3-11 0 0,1 0 0 0 0,0 0 0 0 0,-1 0 0 0 0,1-1 1 0 0,0 1-1 0 0,-1 0 0 0 0,1-1 0 0 0,0 1 0 0 0,0 0 1 0 0,-1-1-1 0 0,1 1 0 0 0,0-1 0 0 0,0 1 0 0 0,0-1 0 0 0,0 0 1 0 0,0 1-1 0 0,0-1 0 0 0,1 0 11 0 0,-1 0-34 0 0,0 1-1 0 0,0-1 1 0 0,0-1 0 0 0,0 1-1 0 0,0 0 1 0 0,0 0 0 0 0,0 0 0 0 0,0 0-1 0 0,0-1 1 0 0,0 1 0 0 0,0 0-1 0 0,-1-1 1 0 0,1 1 0 0 0,1-1 34 0 0,-2 0-14 0 0,0 0 1 0 0,0 0-1 0 0,0 0 1 0 0,0 1-1 0 0,0-1 1 0 0,0 0-1 0 0,0 0 1 0 0,0 0-1 0 0,0 0 1 0 0,0 0-1 0 0,-1 0 1 0 0,1 0-1 0 0,0 0 1 0 0,0 0-1 0 0,-1 1 1 0 0,1-1-1 0 0,-1-1 14 0 0,-10-14-314 0 0,5 9 251 0 0,-1-2 99 0 0,-1 0 0 0 0,0 0 1 0 0,-3-1-37 0 0,3 2 43 0 0,0-1 1 0 0,0 0 0 0 0,-1-2-44 0 0,-25-38 386 0 0,-3 2 0 0 0,-16-15-386 0 0,40 48 43 0 0,6 6-10 0 0,0 0 0 0 0,0 1 0 0 0,-1 0-1 0 0,0 0 1 0 0,0 1 0 0 0,0 0 0 0 0,-1 0 0 0 0,-2 0-33 0 0,4 3 18 0 0,0-1 1 0 0,0 1 0 0 0,-1 0-1 0 0,1 1 1 0 0,-1 0 0 0 0,0 0-1 0 0,0 1 1 0 0,0-1 0 0 0,-1 2-19 0 0,-13 1 241 0 0,-15 2-241 0 0,12 0-24 0 0,21-3 19 0 0,-1 0-1 0 0,1 0 1 0 0,0-1 0 0 0,0 1-1 0 0,0-1 1 0 0,-3-1 5 0 0,-16-3 304 0 0,22 5-294 0 0,-1 0 0 0 0,1 1 0 0 0,-1-1-1 0 0,1 0 1 0 0,-1 1 0 0 0,1-1 0 0 0,-1 0 0 0 0,1 1-1 0 0,0 0 1 0 0,-1-1 0 0 0,1 1 0 0 0,0 0-1 0 0,-1 0 1 0 0,1 0 0 0 0,0 0 0 0 0,0 0 0 0 0,0 0-1 0 0,0 0 1 0 0,0 0 0 0 0,0 0 0 0 0,0 0 0 0 0,0 0-1 0 0,1 1 1 0 0,-2 0-10 0 0,0 2 39 0 0,0 1-1 0 0,0-1 0 0 0,0 1 1 0 0,0-1-1 0 0,1 1 1 0 0,-1 3-39 0 0,1-4-11 0 0,0-1 0 0 0,1 1 0 0 0,-1 0 0 0 0,1 0 0 0 0,0-1 0 0 0,0 1 0 0 0,0 0 0 0 0,1-1 0 0 0,-1 1 0 0 0,1 0 0 0 0,0-1 0 0 0,0 1 0 0 0,0-1 0 0 0,0 1 11 0 0,2-19-308 0 0,-4 5 305 0 0,1 0 0 0 0,-2 1-1 0 0,1-1 1 0 0,-1 1 0 0 0,-3-10 3 0 0,-1 2 92 0 0,-1 0 0 0 0,-6-11-92 0 0,13 27 10 0 0,-1 1 0 0 0,1-1-1 0 0,0 0 1 0 0,-1 1 0 0 0,1-1-1 0 0,-1 0 1 0 0,1 1 0 0 0,0-1 0 0 0,-1 1-1 0 0,1-1 1 0 0,-1 1 0 0 0,0-1-1 0 0,1 1 1 0 0,-1-1 0 0 0,1 1 0 0 0,-1 0-1 0 0,0-1 1 0 0,1 1 0 0 0,-1 0-1 0 0,0-1 1 0 0,1 1 0 0 0,-1 0 0 0 0,0 0-10 0 0,0 0-7 0 0,1 0 1 0 0,-1 0-1 0 0,0 0 1 0 0,1 1-1 0 0,-1-1 1 0 0,0 0-1 0 0,0 0 1 0 0,1 1-1 0 0,-1-1 1 0 0,1 1-1 0 0,-1-1 1 0 0,0 0 0 0 0,1 1-1 0 0,-1-1 1 0 0,1 1-1 0 0,-1-1 1 0 0,1 1-1 0 0,-1 0 1 0 0,1-1-1 0 0,-1 1 1 0 0,1-1-1 0 0,0 1 1 0 0,-1 0 6 0 0,-5 10 54 0 0,1 1 0 0 0,0 0 0 0 0,0 0 0 0 0,2 0-1 0 0,-1 1 1 0 0,1-1 0 0 0,0 10-54 0 0,1-4-30 0 0,2-16 25 0 0,0-1 1 0 0,0 0-1 0 0,0 0 0 0 0,0 0 1 0 0,0 0-1 0 0,0 0 1 0 0,1 0-1 0 0,-1 0 1 0 0,0 0-1 0 0,1 0 0 0 0,-1 0 1 0 0,0 0-1 0 0,1 0 1 0 0,0 1 4 0 0,0-2-15 0 0,1 1 1 0 0,-1-1-1 0 0,1 1 1 0 0,-1-1-1 0 0,1 1 1 0 0,-1-1-1 0 0,1 0 1 0 0,-1 0-1 0 0,1 0 15 0 0,2 0 49 0 0,-4 1-46 0 0,1-1-1 0 0,0 0 1 0 0,-1 0-1 0 0,1 0 1 0 0,0 0-1 0 0,-1-1 1 0 0,1 1-1 0 0,0 0 0 0 0,-1 0 1 0 0,1 0-1 0 0,0 0 1 0 0,-1-1-1 0 0,1 1 1 0 0,-1 0-1 0 0,1-1 1 0 0,0 1-1 0 0,-1 0 1 0 0,1-1-1 0 0,-1 1 1 0 0,1-1-3 0 0,0 0-4 0 0,0 0 0 0 0,0 0 0 0 0,0 0 0 0 0,-1-1 0 0 0,1 1 0 0 0,0 0 0 0 0,0-1 0 0 0,-1 1 0 0 0,1-1 4 0 0,1-4 3 0 0,-1 0 0 0 0,1-1 0 0 0,-1 1 0 0 0,0-1-3 0 0,-1 5 24 0 0,3-17-164 0 0,-1 6 57 0 0,-1-1-1 0 0,0 0 1 0 0,0 0-1 0 0,-2-13 84 0 0,0 21 17 0 0,1 1 1 0 0,-1-1-1 0 0,-1 0 1 0 0,1 0-1 0 0,-1 0 0 0 0,0 1 1 0 0,-2-6-18 0 0,3 11 2 0 0,1-1 1 0 0,0 1-1 0 0,0-1 1 0 0,-1 1 0 0 0,1 0-1 0 0,0-1 1 0 0,-1 1 0 0 0,1-1-1 0 0,-1 1 1 0 0,1 0 0 0 0,0-1-1 0 0,-1 1 1 0 0,1 0 0 0 0,-1-1-1 0 0,1 1 1 0 0,-1 0 0 0 0,1 0-1 0 0,-1 0 1 0 0,1-1 0 0 0,-1 1-1 0 0,1 0 1 0 0,-1 0 0 0 0,1 0-1 0 0,-1 0-2 0 0,0 0 8 0 0,0 0 0 0 0,1 0-1 0 0,-1 0 1 0 0,0 1 0 0 0,0-1 0 0 0,0 0-1 0 0,1 1 1 0 0,-1-1 0 0 0,0 0 0 0 0,0 1-1 0 0,1-1 1 0 0,-1 1 0 0 0,0-1 0 0 0,0 1-8 0 0,-2 3 44 0 0,-1-1 1 0 0,1 1-1 0 0,0 0 1 0 0,-2 4-45 0 0,3-5 6 0 0,-2 3-4 0 0,0 0 1 0 0,1 0 0 0 0,-1 1-1 0 0,1-1 1 0 0,1 1 0 0 0,-1 0-1 0 0,1 0 1 0 0,1 0 0 0 0,-1 0-1 0 0,1 0 1 0 0,0 5-3 0 0,1-11 4 0 0,0-1 0 0 0,0 0 0 0 0,0 1 0 0 0,0-1-1 0 0,0 1 1 0 0,0-1 0 0 0,0 1 0 0 0,0-1 0 0 0,0 1 0 0 0,0-1 0 0 0,0 0 0 0 0,0 1 0 0 0,1-1 0 0 0,-1 1 0 0 0,0-1-1 0 0,0 0 1 0 0,0 1 0 0 0,1-1 0 0 0,-1 1 0 0 0,0-1 0 0 0,1 0 0 0 0,-1 1 0 0 0,0-1 0 0 0,1 0 0 0 0,-1 0 0 0 0,0 1 0 0 0,1-1-4 0 0,-1 0-8 0 0,1 0 0 0 0,-1 0 1 0 0,1 0-1 0 0,-1 0 1 0 0,1 0-1 0 0,-1 0 1 0 0,1 0-1 0 0,-1 0 1 0 0,1 0-1 0 0,-1-1 1 0 0,1 1-1 0 0,-1 0 1 0 0,1 0-1 0 0,-1 0 1 0 0,1-1-1 0 0,-1 1 0 0 0,0 0 1 0 0,1-1-1 0 0,-1 1 1 0 0,1 0-1 0 0,-1-1 1 0 0,0 1-1 0 0,1 0 1 0 0,-1-1-1 0 0,0 1 8 0 0,3-4-6 0 0,0 1 0 0 0,-1-1-1 0 0,1 0 1 0 0,-1 0 0 0 0,0 0 0 0 0,0 0-1 0 0,-1 0 1 0 0,1 0 0 0 0,-1-1 0 0 0,1-3 6 0 0,1-3-9 0 0,0 2-41 0 0,-1 0 1 0 0,-1 0-1 0 0,1-7 50 0 0,-1 12-12 0 0,-2 1 0 0 0,1-1-1 0 0,0 1 1 0 0,-1 0 0 0 0,1-1-1 0 0,-1 1 1 0 0,0 0 0 0 0,0 0-1 0 0,0-1 1 0 0,0 1 0 0 0,-1 0-1 0 0,0 0 13 0 0,1 1 5 0 0,0 1-1 0 0,0-1 1 0 0,-1 1-1 0 0,1 0 1 0 0,0 0-1 0 0,-1-1 0 0 0,1 1 1 0 0,-1 0-1 0 0,0 0 1 0 0,1 0-1 0 0,-1 0 1 0 0,0 1-1 0 0,1-1 1 0 0,-1 0-1 0 0,0 1 1 0 0,0 0-1 0 0,0-1 1 0 0,1 1-1 0 0,-1 0 1 0 0,-2 0-5 0 0,2 0 2 0 0,0 1 0 0 0,0 0 1 0 0,1 0-1 0 0,-1 0 1 0 0,0 0-1 0 0,0 0 1 0 0,0 0-1 0 0,0 0 1 0 0,1 1-1 0 0,-1-1 1 0 0,1 1-3 0 0,-1 0-7 0 0,-1-1 1 0 0,1 1-1 0 0,0 0 1 0 0,0-1-1 0 0,-1 0 1 0 0,-1 1 6 0 0,-10 5 28 0 0,12-6-34 0 0,1 0-1 0 0,-1 0 0 0 0,0 0 0 0 0,0 0 0 0 0,0 0 0 0 0,0 0 1 0 0,0-1-1 0 0,0 1 0 0 0,0-1 0 0 0,-1 0 0 0 0,1 1 1 0 0,0-1-1 0 0,0 0 0 0 0,0 0 0 0 0,-2-1 7 0 0,3 1-32 0 0,-1 0-1 0 0,1-1 1 0 0,0 1 0 0 0,-1-1-1 0 0,1 0 1 0 0,0 1-1 0 0,0-1 1 0 0,-1 0 0 0 0,1 0-1 0 0,0 0 1 0 0,0 0 0 0 0,0 0-1 0 0,0 0 1 0 0,0 0-1 0 0,0 0 1 0 0,0 0 0 0 0,1 0-1 0 0,-1-1 1 0 0,0 1-1 0 0,0 0 1 0 0,1-1 32 0 0,-1 1 19 0 0,0-1 0 0 0,1 1 0 0 0,-1 0 0 0 0,0 0 1 0 0,0 0-1 0 0,0 0 0 0 0,0 0 0 0 0,0 0 0 0 0,0 0 0 0 0,0 1 0 0 0,0-1 0 0 0,0 0 1 0 0,-1 0-1 0 0,1 1 0 0 0,-1-1-19 0 0,-3-3 4 0 0,4 3-5 0 0,1 1 0 0 0,0 0-1 0 0,0-1 1 0 0,-1 1 0 0 0,1 0 0 0 0,0 0-1 0 0,0-1 1 0 0,-1 1 0 0 0,1 0 0 0 0,0 0-1 0 0,0 0 1 0 0,-1-1 0 0 0,1 1 0 0 0,0 0 0 0 0,-1 0-1 0 0,1 0 1 0 0,0 0 0 0 0,-1 0 0 0 0,1 0-1 0 0,0-1 1 0 0,-1 1 0 0 0,1 0 0 0 0,-1 0-1 0 0,1 0 1 0 0,-1 0 1 0 0,1 1-3 0 0,0-1 1 0 0,-1 0-1 0 0,1 0 1 0 0,0 0-1 0 0,-1-1 1 0 0,1 1-1 0 0,-1 0 0 0 0,1 0 1 0 0,0 0-1 0 0,-1 0 1 0 0,1 0-1 0 0,0 0 1 0 0,-1 0-1 0 0,1-1 0 0 0,0 1 1 0 0,-1 0-1 0 0,1 0 1 0 0,0 0-1 0 0,-1-1 0 0 0,1 1 1 0 0,0 0 2 0 0,-1-1-5 0 0,1 1 1 0 0,0 0 0 0 0,0 0-1 0 0,-1-1 1 0 0,1 1-1 0 0,0 0 1 0 0,-1 0 0 0 0,1 0-1 0 0,0-1 1 0 0,-1 1 0 0 0,1 0-1 0 0,-1 0 1 0 0,1 0-1 0 0,0 0 1 0 0,-1 0 0 0 0,1 0-1 0 0,0 0 1 0 0,-1 0 4 0 0,-17 2-58 0 0,13 1 297 0 0,4-3-240 0 0,1 0-1 0 0,0 0 0 0 0,0 0 0 0 0,0 0 1 0 0,0 0-1 0 0,0 0 0 0 0,0 0 0 0 0,-1 0 1 0 0,1 0-1 0 0,0 0 0 0 0,0 0 1 0 0,0 0-1 0 0,0 0 0 0 0,0-1 0 0 0,0 1 1 0 0,0 0-1 0 0,-1 0 0 0 0,1 0 0 0 0,0 0 1 0 0,0 0-1 0 0,0 0 0 0 0,0 0 0 0 0,0 0 1 0 0,0 0-1 0 0,0-1 0 0 0,0 1 0 0 0,0 0 1 0 0,0 0-1 0 0,0 0 0 0 0,0 0 0 0 0,0 0 1 0 0,0 0-1 0 0,0-1 0 0 0,0 1 0 0 0,0 0 1 0 0,0 0-1 0 0,0 0 0 0 0,0 0 0 0 0,0 0 1 0 0,0 0-1 0 0,0-1 0 0 0,0 1 0 0 0,0 0 2 0 0,0-1-3 0 0,0 0 1 0 0,0 0-1 0 0,0 0 0 0 0,1 0 0 0 0,-1 0 0 0 0,0 1 0 0 0,1-1 0 0 0,-1 0 0 0 0,1 0 0 0 0,-1 0 3 0 0,3-5 29 0 0,0 1 21 0 0,-1 1 0 0 0,1 0 0 0 0,-1 1 0 0 0,1-1 0 0 0,0 0 0 0 0,0 1 0 0 0,1 0 0 0 0,-1-1-50 0 0,1 1 12 0 0,11-18 149 0 0,2-1-236 0 0,9-5 62 0 0,-22 20-65 0 0,-4 7 84 0 0,1-1-1 0 0,-1 0 0 0 0,0 1 1 0 0,1-1-1 0 0,-1 0 0 0 0,1 1 1 0 0,-1-1-1 0 0,1 0 0 0 0,-1 1 1 0 0,1-1-1 0 0,0 1 0 0 0,-1-1 1 0 0,1 1-1 0 0,0-1 0 0 0,0 1-5 0 0,0-2 39 0 0,0-2-100 0 0,2 0 129 0 0,-3 4-70 0 0,11-11-109 0 0,-11 11 115 0 0,0 0 0 0 0,0 0 0 0 0,0 0 0 0 0,0 0 0 0 0,1-1 0 0 0,-1 1 0 0 0,0 0 0 0 0,0 0 0 0 0,0 0 0 0 0,0 0 0 0 0,0 0 0 0 0,0-1-1 0 0,1 1 1 0 0,-1 0 0 0 0,0 0 0 0 0,0 0 0 0 0,0-1 0 0 0,0 1 0 0 0,0 0 0 0 0,0 0 0 0 0,0 0 0 0 0,0-1 0 0 0,0 1 0 0 0,0 0 0 0 0,0 0 0 0 0,0 0 0 0 0,0-1 0 0 0,0 1-1 0 0,0 0 1 0 0,0 0 0 0 0,0 0 0 0 0,0 0 0 0 0,0-1 0 0 0,0 1 0 0 0,-1 0 0 0 0,1 0 0 0 0,0 0 0 0 0,0-1 0 0 0,0 1 0 0 0,0 0-4 0 0,19-14 284 0 0,-18 14-282 0 0,-1 0 0 0 0,1 0 0 0 0,0-1 0 0 0,-1 1 0 0 0,1 0 0 0 0,-1 0-1 0 0,1-1 1 0 0,0 1 0 0 0,-1-1 0 0 0,1 1 0 0 0,-1 0 0 0 0,1-1 0 0 0,-1 1 0 0 0,1-1 0 0 0,-1 1 0 0 0,1-1 0 0 0,-1 0 0 0 0,0 1 0 0 0,1-1 0 0 0,-1 0-2 0 0,1-1-1 0 0,0 1 1 0 0,0-1 0 0 0,1 1 0 0 0,-1-1 0 0 0,0 1 0 0 0,1-1 0 0 0,-1 1 0 0 0,1 0 0 0 0,-1-1 0 0 0,1 1-1 0 0,-1 0 1 0 0,1 0 0 0 0,0 0 0 0 0,5-7 71 0 0,-7 7-83 0 0,1 0-1 0 0,0 0 1 0 0,0 0 0 0 0,-1 0 0 0 0,1 0-1 0 0,-1 0 1 0 0,1 0 0 0 0,0-2 12 0 0,4-6-82 0 0,-4 4 154 0 0,-1 5-63 0 0,0 0 0 0 0,0 0 0 0 0,0-1 0 0 0,0 1 0 0 0,0 0 0 0 0,0-1 0 0 0,0 1 0 0 0,1 0 0 0 0,-1 0 0 0 0,0-1 0 0 0,0 1 0 0 0,0 0 0 0 0,0 0 1 0 0,0-1-1 0 0,1 1 0 0 0,-1 0 0 0 0,0 0 0 0 0,0-1-9 0 0,1 0 0 0 0,-1 0-1 0 0,0 0 1 0 0,0 0 0 0 0,1 0 0 0 0,-1 0 0 0 0,0 0 0 0 0,0 0 0 0 0,0 0 0 0 0,0-1 0 0 0,0 1-1 0 0,-1 0 1 0 0,1 0 0 0 0,0-4-102 0 0,0 3 99 0 0,0 0 1 0 0,0 0 0 0 0,-1 0-1 0 0,1 0 1 0 0,0 0 0 0 0,-1 0-1 0 0,1 0 1 0 0,-1 0 2 0 0,0-4-59 0 0,-1 4 200 0 0,0 1-86 0 0,1 1-55 0 0,1-1 0 0 0,-1 1 0 0 0,0 0 0 0 0,1-1 0 0 0,-1 1 0 0 0,1-1 0 0 0,-1 0 0 0 0,1 1 0 0 0,-1-1 0 0 0,1 1 0 0 0,-1-1 0 0 0,1 0 0 0 0,0 1 0 0 0,-1-1 0 0 0,1 0-1 0 0,0 1 1 0 0,0-1 0 0 0,-1 0 0 0 0,1 0 0 0 0,0 1 0 0 0,0-1 0 0 0,-2-20 46 0 0,2 9 12 0 0,-1 7-91 0 0,1 1 0 0 0,0-1 0 0 0,1 0 1 0 0,0-3 32 0 0,0-12 71 0 0,-1 2-113 0 0,1 0 0 0 0,2-6 42 0 0,-2 14 22 0 0,-1 1-1 0 0,0-1 1 0 0,0 1 0 0 0,-1-3-22 0 0,-1-20 56 0 0,1 18-53 0 0,1 10-26 0 0,0 0-1 0 0,-1 0 1 0 0,2 0-1 0 0,-1-3 24 0 0,0 6-2 0 0,0 0 1 0 0,0-1-1 0 0,0 1 1 0 0,0 0-1 0 0,-1-1 1 0 0,1 1-1 0 0,-1 0 1 0 0,1-1-1 0 0,-1 1 2 0 0,-1-8-63 0 0,-1-6 126 0 0,1-1 1 0 0,1 1 0 0 0,1-1 0 0 0,0 1-1 0 0,2-11-63 0 0,-2 22-24 0 0,0 1-1 0 0,0-1 1 0 0,-1 0-1 0 0,1 0 1 0 0,-1 1-1 0 0,0-3 25 0 0,-2-8-122 0 0,2 4 112 0 0,0 6 29 0 0,0-1 0 0 0,1 0 0 0 0,0 1 0 0 0,0-1 0 0 0,0-2-19 0 0,0 4-14 0 0,0 0-1 0 0,0 0 1 0 0,0 0-1 0 0,0 0 1 0 0,-1 0-1 0 0,1 1 1 0 0,-1-3 14 0 0,-1 2-23 0 0,1 2 32 0 0,1 1 0 0 0,-1-1 0 0 0,1 0 0 0 0,-1 0 0 0 0,1 1 0 0 0,-1-1 0 0 0,1 0 0 0 0,0 0 0 0 0,0 0 0 0 0,-1 1 0 0 0,1-1 0 0 0,0-1-9 0 0,-1-2-4 0 0,0 1 1 0 0,0-1-1 0 0,0 1 0 0 0,-1-1 0 0 0,0-1 4 0 0,-5-14-67 0 0,7 18 71 0 0,0 1 1 0 0,-1-1-1 0 0,1 1 1 0 0,0-1 0 0 0,0 1-1 0 0,0-1 1 0 0,-1 1-1 0 0,1-1 1 0 0,0 1 0 0 0,0-1-1 0 0,-1 1 1 0 0,1-1-1 0 0,0 1 1 0 0,-1-1 0 0 0,1 1-1 0 0,-1 0 1 0 0,1-1-1 0 0,0 1 1 0 0,-1-1-1 0 0,1 1 1 0 0,-1 0 0 0 0,1 0-1 0 0,-1-1 1 0 0,1 1-1 0 0,-1 0 1 0 0,0 0 0 0 0,0-1-5 0 0,1 2 6 0 0,0 0 1 0 0,-1-1-1 0 0,1 1 1 0 0,-1 0-1 0 0,1 0 1 0 0,0-1 0 0 0,-1 1-1 0 0,1 0 1 0 0,0 0-1 0 0,0-1 1 0 0,0 1-1 0 0,0 0 1 0 0,-1 1-7 0 0,1 7-71 0 0,-1-8 73 0 0,1 1 0 0 0,0-1 0 0 0,0 0 0 0 0,0 0 0 0 0,0 0 1 0 0,0 1-1 0 0,0-1 0 0 0,0 0 0 0 0,0 0 0 0 0,1 0 0 0 0,-1 2-2 0 0,2 2 19 0 0,-1 0 1 0 0,0 1-1 0 0,0-1 0 0 0,-1 0 1 0 0,0 1-1 0 0,0 2-19 0 0,1 12-52 0 0,6 33-45 0 0,-3-21 171 0 0,0 6-74 0 0,-6-8-48 0 0,2-24 37 0 0,-1 0-1 0 0,1 0 1 0 0,0 0 0 0 0,1 0 0 0 0,-1 0-1 0 0,2 5 12 0 0,-1-7 13 0 0,0 1-1 0 0,-1 0 0 0 0,1-1 1 0 0,-1 1-1 0 0,0 0-12 0 0,1 18 26 0 0,0-17-57 0 0,-1-6 26 0 0,0 0-1 0 0,0 0 1 0 0,0 0 0 0 0,0 0 0 0 0,0 0-1 0 0,0 0 1 0 0,0 0 0 0 0,0 0-1 0 0,0 0 1 0 0,0 0 0 0 0,-1 0-1 0 0,1 0 1 0 0,0 0 0 0 0,0 0-1 0 0,0 0 1 0 0,0 0 0 0 0,0 0-1 0 0,0 0 1 0 0,0 0 0 0 0,0 0-1 0 0,0 0 1 0 0,0 0 0 0 0,0 0-1 0 0,0 0 1 0 0,0 0 0 0 0,0 0-1 0 0,0 0 1 0 0,0 0 0 0 0,0 0-1 0 0,0 0 1 0 0,0 0 0 0 0,0 0 0 0 0,0 0-1 0 0,0 0 1 0 0,0 0 0 0 0,0 0-1 0 0,0 0 6 0 0,-2-8-12 0 0,1 1-1 0 0,0-1 1 0 0,1 0 0 0 0,-1 1-1 0 0,1-4 13 0 0,0 11 0 0 0,5-42 14 0 0,-6 53 76 0 0,0 0 0 0 0,-2 3-90 0 0,1-3 33 0 0,1 1 0 0 0,0-1-1 0 0,0 1 1 0 0,1-1-33 0 0,8 78-32 0 0,-8-83-19 0 0,1 1 1 0 0,1-1-1 0 0,-1 0 0 0 0,2 3 51 0 0,1 5-4 0 0,6 8-85 0 0,-10-22 82 0 0,0 0 0 0 0,0 0 0 0 0,0 0 0 0 0,0 0 0 0 0,0 0 1 0 0,0 0-1 0 0,0 1 0 0 0,0-1 0 0 0,0 0 0 0 0,1 0 0 0 0,-1 0 0 0 0,0 0 0 0 0,0 0 0 0 0,0 0 0 0 0,0 0 0 0 0,0 1 1 0 0,0-1-1 0 0,0 0 0 0 0,0 0 0 0 0,0 0 0 0 0,0 0 0 0 0,0 0 0 0 0,1 0 0 0 0,-1 0 0 0 0,0 0 0 0 0,0 0 1 0 0,0 0-1 0 0,0 0 0 0 0,0 0 0 0 0,0 0 0 0 0,1 0 0 0 0,-1 1 0 0 0,0-1 0 0 0,0 0 0 0 0,0 0 0 0 0,0 0 1 0 0,0 0-1 0 0,0 0 7 0 0,4-5-409 0 0,2-7 220 0 0,-5 1 156 0 0,-1 10 22 0 0,0 0-1 0 0,0 0 1 0 0,0 0-1 0 0,1 0 1 0 0,-1 0 0 0 0,0 0-1 0 0,0 1 1 0 0,1-1-1 0 0,-1 0 1 0 0,1-1 11 0 0,-1 4 57 0 0,1 0 1 0 0,-1 0-1 0 0,1 0 0 0 0,-1-1 1 0 0,0 1-1 0 0,0 0 0 0 0,0 1-57 0 0,0 12 36 0 0,1 0-1 0 0,0 0 0 0 0,1 0 0 0 0,1 0 0 0 0,0-1 0 0 0,1 1 0 0 0,4 9-35 0 0,-7-23-9 0 0,-1 0 1 0 0,0 0-1 0 0,1 0 0 0 0,-1 0 1 0 0,1 0-1 0 0,0 0 0 0 0,-1 0 1 0 0,1 0-1 0 0,0-1 0 0 0,-1 1 1 0 0,1 0-1 0 0,0 0 0 0 0,0-1 1 0 0,0 1-1 0 0,0 0 0 0 0,0-1 1 0 0,0 1-1 0 0,0-1 0 0 0,0 1 1 0 0,0-1-1 0 0,0 1 1 0 0,1-1 7 0 0,-1 0-30 0 0,0 0 0 0 0,0 0-1 0 0,0 0 1 0 0,0 0 0 0 0,0 0-1 0 0,0 0 1 0 0,0 0-1 0 0,0-1 1 0 0,0 1 0 0 0,0 0-1 0 0,-1-1 1 0 0,1 1-1 0 0,0-1 1 0 0,0 1 0 0 0,0-1-1 0 0,0 1 1 0 0,0-1 0 0 0,-1 0-1 0 0,1 1 1 0 0,0-1-1 0 0,-1 0 1 0 0,1 0 0 0 0,0 0 31 0 0,0 0-13 0 0,-1 0-1 0 0,1 0 1 0 0,-1 0 0 0 0,1-1 0 0 0,-1 1 0 0 0,0 0 0 0 0,0 0 0 0 0,1 0 0 0 0,-1-1 0 0 0,0 1 0 0 0,0 0 0 0 0,0 0-1 0 0,0-2 14 0 0,0-4-64 0 0,1-10 57 0 0,0 0 1 0 0,-2-3 6 0 0,1-2 332 0 0,-4 35 26 0 0,1-3-230 0 0,0 3-84 0 0,1 0-1 0 0,1 0 0 0 0,0 1 1 0 0,0-1-1 0 0,1 1 1 0 0,1 2-44 0 0,-1-13-5 0 0,1-1 0 0 0,-1 0 0 0 0,1 1 0 0 0,-1-1 0 0 0,1 0 0 0 0,0 1 5 0 0,-1-3-9 0 0,0 0 0 0 0,0 0 0 0 0,0 1 0 0 0,1-1 1 0 0,-1 0-1 0 0,0 0 0 0 0,0 1 0 0 0,0-1 0 0 0,0 0 0 0 0,1 0 1 0 0,-1 0-1 0 0,0 0 0 0 0,0 1 0 0 0,0-1 0 0 0,1 0 0 0 0,-1 0 0 0 0,0 0 1 0 0,0 0-1 0 0,1 0 0 0 0,-1 0 0 0 0,0 0 0 0 0,0 1 9 0 0,1-2-11 0 0,-1 1-1 0 0,1 0 0 0 0,-1 0 1 0 0,1 0-1 0 0,-1 0 0 0 0,1 0 1 0 0,-1 0-1 0 0,0-1 1 0 0,1 1-1 0 0,-1 0 0 0 0,1 0 1 0 0,-1-1-1 0 0,0 1 1 0 0,1 0-1 0 0,-1 0 0 0 0,0-1 1 0 0,1 1-1 0 0,-1-1 12 0 0,1 0-13 0 0,1-1-1 0 0,-1 0 1 0 0,0 0 0 0 0,0 0-1 0 0,0 0 1 0 0,0 0 0 0 0,0 0-1 0 0,0-1 1 0 0,0 0 13 0 0,4-12-60 0 0,-2 9 39 0 0,-1 0 0 0 0,0 0 0 0 0,-1 0 0 0 0,1 0-1 0 0,-1 0 1 0 0,0 0 0 0 0,-1-3 21 0 0,2-3-15 0 0,-1-6 41 0 0,-1 1-1 0 0,0-1 0 0 0,-1 0 1 0 0,-1 1-1 0 0,-2-6-25 0 0,0-5 89 0 0,1-13-89 0 0,2 21 145 0 0,-1 0 0 0 0,-1 0-1 0 0,-1 1 1 0 0,-4-15-145 0 0,6 25 3 0 0,0-1 0 0 0,1 0-1 0 0,0 0 1 0 0,1-5-3 0 0,-3-18 175 0 0,1 4-138 0 0,-1-5 62 0 0,2 19-35 0 0,-1 0 0 0 0,2-9-64 0 0,-1 2 22 0 0,1-13-112 0 0,4 9 112 0 0,-3 18 21 0 0,0 0 0 0 0,0 1 1 0 0,0-3-44 0 0,0-3 65 0 0,-1 10-50 0 0,1 0 1 0 0,-1 0-1 0 0,0 1 1 0 0,0-1-1 0 0,0-1-15 0 0,0 1 26 0 0,0 1-1 0 0,1 0 0 0 0,-1 0 1 0 0,1 0-1 0 0,0 0 0 0 0,0 0 1 0 0,0 0-26 0 0,5-11 5 0 0,0 0 0 0 0,1-6-5 0 0,-6 16 16 0 0,0 1-1 0 0,-1-1 0 0 0,1 0 0 0 0,-1 1 1 0 0,1-1-1 0 0,-1 0 0 0 0,0 1 0 0 0,0-1 1 0 0,-1 0-1 0 0,1 1 0 0 0,0-1 0 0 0,-1 1 1 0 0,1-1-1 0 0,-1 1 0 0 0,0-1 0 0 0,0 0-15 0 0,-3-10-25 0 0,4 11 31 0 0,-1 0 0 0 0,0 0-1 0 0,1 0 1 0 0,-1 0-1 0 0,0 0 1 0 0,0 0 0 0 0,0 0-1 0 0,0-1-5 0 0,-2 0-37 0 0,1 0-1 0 0,0 0 0 0 0,-1 0 1 0 0,0-1 37 0 0,2 3-11 0 0,0 1 0 0 0,0-1 0 0 0,1 0 1 0 0,-1 1-1 0 0,0-1 0 0 0,0 0 0 0 0,0 1 1 0 0,0-1-1 0 0,-1 1 0 0 0,1 0 0 0 0,0-1 1 0 0,0 1-1 0 0,0 0 0 0 0,0 0 0 0 0,0-1 1 0 0,-1 1 10 0 0,0 0-9 0 0,0-1 0 0 0,0 1 0 0 0,0-1 0 0 0,0 1 1 0 0,0-1-1 0 0,0 0 0 0 0,1 0 0 0 0,-1 0 1 0 0,0 0-1 0 0,1-1 0 0 0,-2 0 9 0 0,-8-5 42 0 0,9 6-55 0 0,0 0-1 0 0,0-1 1 0 0,1 1-1 0 0,-1 0 1 0 0,0-1 0 0 0,1 1-1 0 0,-1-1 1 0 0,1 0-1 0 0,0 1 1 0 0,-1-2 13 0 0,-2-2-34 0 0,-12-7 79 0 0,-6-14-402 0 0,16 17 302 0 0,6 8 48 0 0,-1-1 1 0 0,0 1-1 0 0,0-1 0 0 0,1 1 0 0 0,-1 0 0 0 0,0 0 0 0 0,0-1 0 0 0,0 1 0 0 0,-1 0 0 0 0,1 0 0 0 0,0 0 0 0 0,0 0 1 0 0,-1 0-1 0 0,1 0 0 0 0,0 1 0 0 0,-1-1 0 0 0,0 0 7 0 0,1 0 2 0 0,-1 1 1 0 0,1-1 0 0 0,0 1-1 0 0,0-1 1 0 0,0 0-1 0 0,-1 0 1 0 0,1 1 0 0 0,0-1-1 0 0,0 0 1 0 0,0 0-1 0 0,0 0 1 0 0,-1-2-3 0 0,1 2-21 0 0,0-1 0 0 0,-1 1-1 0 0,1 0 1 0 0,-1-1 0 0 0,1 1 0 0 0,-3-1 21 0 0,2 0-37 0 0,-1 1 1 0 0,0-1-1 0 0,1 0 1 0 0,0 0-1 0 0,-1 0 1 0 0,-1-3 36 0 0,2 3-11 0 0,0 0 0 0 0,-1 0-1 0 0,1-1 1 0 0,-1 1 0 0 0,-1 0 11 0 0,-1 0 30 0 0,0-1 39 0 0,-5-3-141 0 0,9 5 72 0 0,0 0 1 0 0,0 1-1 0 0,0-1 0 0 0,-1 0 0 0 0,1 0 1 0 0,0 1-1 0 0,0-1 0 0 0,0 0 0 0 0,0-1 0 0 0,0 1 4 0 0,0 0 0 0 0,0-1 0 0 0,1 1 0 0 0,-1 0 0 0 0,0-1 0 0 0,0 1-1 0 0,1-1 1 0 0,-1 0 0 0 0,1 1 0 0 0,-1-1 0 0 0,1 1 0 0 0,0-1 0 0 0,0 0-1 0 0,0 1 1 0 0,0-1 0 0 0,0 0 0 0 0,0 1 0 0 0,0-1-4 0 0,0 1 0 0 0,0 1 0 0 0,0 0 0 0 0,0 0 0 0 0,0-1-1 0 0,0 1 1 0 0,0 0 0 0 0,-1 0 0 0 0,1-1 0 0 0,0 1 0 0 0,0 0 0 0 0,0 0 0 0 0,0-1 0 0 0,0 1 0 0 0,-1 0 0 0 0,1 0 0 0 0,0-1 0 0 0,0 1 0 0 0,0 0 0 0 0,0 0 0 0 0,-1 0-1 0 0,1 0 1 0 0,0-1 0 0 0,0 1 0 0 0,-1 0 0 0 0,1 0 0 0 0,0 0 4 0 0,-1-1 0 0 0,1 1-1 0 0,-1 0 1 0 0,1 0 0 0 0,0-1-1 0 0,-1 1 1 0 0,1-1 0 0 0,-1 1-1 0 0,1 0 1 0 0,0-1 0 0 0,0 1-1 0 0,-1-1 1 0 0,1 1 0 0 0,0 0-1 0 0,0-1 1 0 0,0 1-1 0 0,-1-1 1 0 0,1 1 0 0 0,0-1-4 0 0,0-1 1 0 0,0-1 1 0 0,-1 1 0 0 0,1 0-1 0 0,-1 0 1 0 0,0 0 0 0 0,0-2-2 0 0,0 2-16 0 0,0 0 1 0 0,0 0-1 0 0,1 0 1 0 0,-1-1-1 0 0,1 1 1 0 0,-1 0-1 0 0,1 0 16 0 0,0 1 2 0 0,0 1 0 0 0,0 0-1 0 0,0 0 1 0 0,0 0 0 0 0,0 0-1 0 0,0 0 1 0 0,0-1 0 0 0,0 1 0 0 0,0 0-1 0 0,0 0 1 0 0,0 0 0 0 0,0 0 0 0 0,0-1-1 0 0,0 1 1 0 0,0 0 0 0 0,0 0-1 0 0,0 0 1 0 0,0 0 0 0 0,0-1 0 0 0,0 1-1 0 0,0 0 1 0 0,-1 0 0 0 0,1 0-1 0 0,0 0 1 0 0,0 0 0 0 0,0 0 0 0 0,0 0-1 0 0,0-1 1 0 0,0 1 0 0 0,-1 0 0 0 0,1 0-1 0 0,0 0 1 0 0,0 0 0 0 0,0 0-1 0 0,0 0 1 0 0,-1 0 0 0 0,1 0 0 0 0,0 0-1 0 0,0 0 1 0 0,0 0 0 0 0,0 0-1 0 0,0 0 1 0 0,-1 0 0 0 0,1 0 0 0 0,0 0-1 0 0,0 0 1 0 0,0 0 0 0 0,0 0 0 0 0,-1 0-1 0 0,1 0 1 0 0,0 0 0 0 0,0 0-1 0 0,0 0 1 0 0,0 0 0 0 0,0 1 0 0 0,-1-1-1 0 0,1 0-1 0 0,0 0-2 0 0,-1 0-1 0 0,1 0 0 0 0,-1 0 0 0 0,1 0 1 0 0,0 0-1 0 0,-1 0 0 0 0,1 0 1 0 0,-1 0-1 0 0,1 0 0 0 0,-1 0 0 0 0,1 0 1 0 0,-1 0-1 0 0,1 0 0 0 0,-1 0 0 0 0,1 0 3 0 0,-1-1 1 0 0,1 0 0 0 0,0 0 0 0 0,-1 1 0 0 0,1-1 0 0 0,0 0 0 0 0,-1 0 0 0 0,1 0 0 0 0,0 0 0 0 0,0 0 0 0 0,0 0 0 0 0,0 1 0 0 0,0-2-1 0 0,0-1-86 0 0,-1 2 83 0 0,1 1 7 0 0,0-1 1 0 0,0 1 0 0 0,0 0 0 0 0,0-1 0 0 0,0 1 0 0 0,0 0 0 0 0,0-1 0 0 0,0 1 0 0 0,0 0 0 0 0,0 0 0 0 0,0-1 0 0 0,-1 1 0 0 0,1 0-1 0 0,0-1 1 0 0,0 1 0 0 0,0 0 0 0 0,-1 0 0 0 0,1 0 0 0 0,0-1 0 0 0,0 1-5 0 0,-2-1 35 0 0,2-3-59 0 0,0 4 24 0 0,0 0 0 0 0,0 0 0 0 0,0 0 1 0 0,0 0-1 0 0,0 0 0 0 0,0 0 0 0 0,0 0 0 0 0,0 0 0 0 0,-1 0 0 0 0,1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0 0 0,0 0 3 0 0,0 0 0 0 0,0 0-1 0 0,0 0 1 0 0,-1 0 0 0 0,1 0-1 0 0,0 0 1 0 0,0 0 0 0 0,0 0-1 0 0,0 0 1 0 0,0 0 0 0 0,0 0-1 0 0,0 0 1 0 0,-1 0-1 0 0,1 0 1 0 0,0 0 0 0 0,0 0-1 0 0,0 0 1 0 0,0 0 0 0 0,0 0-1 0 0,0 0 1 0 0,0 0 0 0 0,0-1-1 0 0,-1 1 1 0 0,1 0-1 0 0,0 0 1 0 0,0 0 0 0 0,0 0-1 0 0,0 0 1 0 0,0 0 0 0 0,0 0-1 0 0,0 0 1 0 0,0 0 0 0 0,0 0-1 0 0,0 0 1 0 0,0-1 0 0 0,0 1-1 0 0,0 0 1 0 0,-1 0-1 0 0,1 0 1 0 0,0 0 0 0 0,0 0-1 0 0,0 0 1 0 0,0 0 0 0 0,0 0-1 0 0,0-1-2 0 0,-2-2-28 0 0,2 0-83 0 0,0 2 106 0 0,0 1 0 0 0,0-1 0 0 0,0 1 0 0 0,-1-1-1 0 0,1 0 1 0 0,0 1 0 0 0,0-1 0 0 0,0 0 0 0 0,0 1-1 0 0,-1-1 1 0 0,1 1 0 0 0,0-1 0 0 0,0 1 0 0 0,-1-1-1 0 0,1 1 1 0 0,0-1 0 0 0,-1 1 0 0 0,1-1 0 0 0,-1 1-1 0 0,1-1 1 0 0,-1 0 5 0 0,-1 0 3 0 0,0-1 1 0 0,0 0-1 0 0,0 0 0 0 0,0 0 0 0 0,-1-2-3 0 0,-4-2-10 0 0,6 6 9 0 0,0-1-1 0 0,0 0 1 0 0,1 1 0 0 0,-1-1-1 0 0,0 0 1 0 0,1 0-1 0 0,-1 1 1 0 0,0-1 0 0 0,1 0-1 0 0,-1 0 1 0 0,1 0 1 0 0,-1 0-14 0 0,1-1 0 0 0,-1 1 0 0 0,1 0 0 0 0,-1-1 0 0 0,1 1 0 0 0,0 0 0 0 0,0-1 0 0 0,-1 1 0 0 0,1 0 0 0 0,0-1 0 0 0,0 1 0 0 0,0-1 14 0 0,1-2 48 0 0,-3 1 18 0 0,2 3-66 0 0,0 0 1 0 0,0 0-1 0 0,0 0 0 0 0,0 0 0 0 0,0-1 0 0 0,0 1 0 0 0,0 0 0 0 0,0 0 0 0 0,0 0 0 0 0,0 0 0 0 0,-1-1 0 0 0,1 1 0 0 0,0 0 0 0 0,0 0 0 0 0,0 0 0 0 0,0 0 0 0 0,0-1 0 0 0,0 1 0 0 0,0 0 0 0 0,0 0 0 0 0,0 0 0 0 0,0 0 0 0 0,-1 0 0 0 0,1 0 1 0 0,0-1-1 0 0,0 1 0 0 0,0 0 0 0 0,0 0 0 0 0,0 0 0 0 0,-1 0 0 0 0,1 0 0 0 0,0 0 0 0 0,0 0 0 0 0,0 0 0 0 0,0 0 0 0 0,-1 0 0 0 0,1 0 0 0 0,0 0 0 0 0,0 0 0 0 0,0 0 0 0 0,0 0 0 0 0,-1 0 0 0 0,1 0 0 0 0,0 0 0 0 0,0 0 0 0 0,0 0 0 0 0,-1 0-7 0 0,1 0 36 0 0,-6-2 50 0 0,6 2-84 0 0,0 0 0 0 0,0 0 1 0 0,0 0-1 0 0,0 0 0 0 0,0 0 0 0 0,0 0 0 0 0,0 0 0 0 0,0 0 0 0 0,0 0 0 0 0,0 0 1 0 0,0 0-1 0 0,0 0 0 0 0,0 0 0 0 0,0 0 0 0 0,0 0 0 0 0,0 1 0 0 0,0-1 1 0 0,0 0-1 0 0,0 0 0 0 0,0 0 0 0 0,0 0 0 0 0,0 0 0 0 0,0 0 0 0 0,0 0 1 0 0,0 0-1 0 0,-1 0 0 0 0,1 0 0 0 0,0 0 0 0 0,0 0 0 0 0,0 0 0 0 0,0 0 0 0 0,0 0 1 0 0,0 0-1 0 0,0 0 0 0 0,0 0 0 0 0,0 0 0 0 0,0 0 5 0 0,-5-1 73 0 0,5 1-70 0 0,-1 0 1 0 0,1 0-1 0 0,0 0 0 0 0,0 0 0 0 0,0 0 0 0 0,-1 0 0 0 0,1 0 0 0 0,0 0 0 0 0,0 0 0 0 0,0 0 1 0 0,0 0-1 0 0,-1 0 0 0 0,1 0 0 0 0,0 0 0 0 0,0 0 0 0 0,0 0 0 0 0,0 0 0 0 0,-1 1 0 0 0,1-1 1 0 0,0 0-1 0 0,0 0 0 0 0,0 0 0 0 0,0 0 0 0 0,0 0 0 0 0,-1 0 0 0 0,1 1 0 0 0,0-1 1 0 0,0 0-1 0 0,0 0 0 0 0,0 0 0 0 0,0 0 0 0 0,0 1 0 0 0,0-1-3 0 0,-2 1 42 0 0,2 1-20 0 0,0-2-15 0 0,-1 2-17 0 0,0-1 17 0 0,0 0 0 0 0,0 0 0 0 0,0 0 0 0 0,1-1 0 0 0,-1 1 0 0 0,0 0 0 0 0,1 0 0 0 0,-1 0 0 0 0,0 1 0 0 0,1-1-7 0 0,-1 0-2 0 0,1 0-1 0 0,0 0 1 0 0,-1 0 0 0 0,1 0-1 0 0,0 0 1 0 0,0-1 0 0 0,0 1-1 0 0,0 0 1 0 0,0 0 0 0 0,0 0 2 0 0,0 0 6 0 0,0 0 1 0 0,0 0-1 0 0,0-1 1 0 0,0 1-1 0 0,0 0 1 0 0,0 0-1 0 0,-1 0 1 0 0,1-1-1 0 0,0 1 1 0 0,0 0-1 0 0,-1 0 1 0 0,1-1-1 0 0,0 1-6 0 0,-1 0 13 0 0,1-1 0 0 0,0 1 0 0 0,0-1 0 0 0,0 1 0 0 0,0-1 0 0 0,-1 1 0 0 0,1-1 0 0 0,0 1 0 0 0,0-1 0 0 0,0 1 0 0 0,0-1 0 0 0,0 1 0 0 0,0 0 0 0 0,0-1 0 0 0,1 1 0 0 0,-1-1 0 0 0,0 1-13 0 0,0 0 142 0 0,0-1-127 0 0,0 1 1 0 0,0 0 0 0 0,0 0-1 0 0,0 0 1 0 0,0 0-1 0 0,0 0 1 0 0,0 0-1 0 0,0 0 1 0 0,0 0-1 0 0,0 0 1 0 0,-1 0-1 0 0,1 0 1 0 0,0 0-1 0 0,-1 0-15 0 0,-1 6-20 0 0,1 0 53 0 0,1-5-36 0 0,0 0 0 0 0,0 0 0 0 0,0-1 0 0 0,-1 1 0 0 0,1 0 0 0 0,0 0 0 0 0,-1 0 0 0 0,0-1 0 0 0,0 2 3 0 0,0-1 14 0 0,0 1 1 0 0,1-1 0 0 0,-1 1-1 0 0,0-1 1 0 0,1 1 0 0 0,0 2-15 0 0,-1-2-18 0 0,1 1 0 0 0,-1-1 0 0 0,0 0 0 0 0,-1 4 18 0 0,-2 2 43 0 0,2-3-3 0 0,-1-1-1 0 0,1 1 0 0 0,1 0 0 0 0,-1-1 1 0 0,0 5-40 0 0,-3 17-58 0 0,5-27 63 0 0,0 1 0 0 0,0-1 0 0 0,0 1 0 0 0,0 0 0 0 0,0-1 0 0 0,-1 1 0 0 0,1 0-1 0 0,0-1 1 0 0,0 1 0 0 0,-1-1 0 0 0,1 1 0 0 0,0-1 0 0 0,-1 1-5 0 0,1-1 5 0 0,-1 1 0 0 0,1 0 0 0 0,0-1 1 0 0,-1 1-1 0 0,1-1 0 0 0,0 1 0 0 0,0-1 0 0 0,-1 1 0 0 0,1 0 1 0 0,0-1-1 0 0,0 1 0 0 0,0 0 0 0 0,0-1-5 0 0,-1 6 19 0 0,1 0 1 0 0,-1-1-1 0 0,-1 1 0 0 0,1-1 1 0 0,-1 1-1 0 0,0-1 0 0 0,0 1 1 0 0,-1 1-20 0 0,1 7 36 0 0,-1 8 34 0 0,-1-8-100 0 0,2-9 43 0 0,1 0 1 0 0,-1-1-1 0 0,0 1 1 0 0,-1 0 0 0 0,1 0-14 0 0,1-3-14 0 0,0-1 0 0 0,0 1 1 0 0,0 0-1 0 0,1 0 0 0 0,-1-1 1 0 0,1 1-1 0 0,0 0 0 0 0,-1 0 1 0 0,1 0 13 0 0,0 1 41 0 0,-2 11 154 0 0,-11 24-375 0 0,11-32 139 0 0,0 0 0 0 0,0-1 0 0 0,-1 1 0 0 0,-1 0 41 0 0,-7 17-209 0 0,9-18 31 0 0,2-8 34 0 0,5-15-32 0 0,-1 5 159 0 0,-2 7 23 0 0,0 0 1 0 0,0 0-1 0 0,0 0 1 0 0,2-1-7 0 0,-1 1 58 0 0,0-1 0 0 0,0 1 0 0 0,0-5-58 0 0,-7 23 70 0 0,-1 0 1 0 0,-4 8-71 0 0,0-2 48 0 0,-3 14-48 0 0,-11 47 91 0 0,21-65-15 0 0,1-13-83 0 0,1 0 0 0 0,0-1 0 0 0,0 1 0 0 0,0 0 0 0 0,0 0 0 0 0,0-1 1 0 0,0 1-1 0 0,0 0 0 0 0,0-1 0 0 0,1 1 0 0 0,-1 0 0 0 0,0-1 0 0 0,0 1 0 0 0,1 0 0 0 0,-1-1 1 0 0,0 1-1 0 0,1 0 7 0 0,-1-1-3 0 0,1 0 0 0 0,-1-1 0 0 0,0 1 0 0 0,1 0 0 0 0,-1 0 0 0 0,1 0 0 0 0,-1 0 0 0 0,1-1 0 0 0,-1 1 0 0 0,0 0 0 0 0,1 0 0 0 0,-1-1 0 0 0,0 1 0 0 0,1 0 0 0 0,-1-1 0 0 0,0 1 0 0 0,1 0 0 0 0,-1-1 0 0 0,0 1 0 0 0,0 0 0 0 0,1-1 0 0 0,-1 1 0 0 0,0-1 3 0 0,0 1 19 0 0,9-13 214 0 0,-1 0 0 0 0,3-7-233 0 0,-10 18-14 0 0,18-30-226 0 0,-10 19 175 0 0,4-10 65 0 0,-10 14-256 0 0,-3 8 97 0 0,-2 6 290 0 0,-13 26-42 0 0,2-5-143 0 0,7-13 83 0 0,4-10-41 0 0,0 0 1 0 0,1-1-1 0 0,0 1 0 0 0,0 0 0 0 0,0 0 1 0 0,0 0-1 0 0,0 0 0 0 0,0 0 1 0 0,1 0-1 0 0,0 0 0 0 0,-1 0 1 0 0,1 0-1 0 0,0 2 12 0 0,0-5 0 0 0,0 1-1 0 0,0-1 1 0 0,0 0 0 0 0,0 0-1 0 0,0 0 1 0 0,0 1-1 0 0,0-1 1 0 0,1 0 0 0 0,-1 0-1 0 0,0 0 1 0 0,0 1 0 0 0,0-1-1 0 0,0 0 1 0 0,0 0 0 0 0,0 0-1 0 0,0 1 1 0 0,0-1 0 0 0,0 0-1 0 0,1 0 1 0 0,-1 0 0 0 0,0 0-1 0 0,0 1 1 0 0,0-1-1 0 0,0 0 1 0 0,1 0 0 0 0,-1 0-1 0 0,0 0 1 0 0,0 0 0 0 0,0 0-1 0 0,0 0 1 0 0,1 0 0 0 0,-1 1-1 0 0,0-1 1 0 0,0 0 0 0 0,0 0-1 0 0,1 0 1 0 0,-1 0-1 0 0,0 0 1 0 0,0 0 0 0 0,1 0-1 0 0,-1 0 1 0 0,0 0 0 0 0,0 0-1 0 0,0 0 1 0 0,1 0 0 0 0,-1-1-1 0 0,0 1 1 0 0,0 0 0 0 0,0 0-1 0 0,1 0 1 0 0,-1 0 0 0 0,0 0-1 0 0,0 0 1 0 0,0 0-1 0 0,0 0 1 0 0,1-1 0 0 0,-1 1-1 0 0,0 0 1 0 0,0 0 0 0 0,0 0 0 0 0,11-12 90 0 0,-9 10-67 0 0,10-16-40 0 0,-3 4 75 0 0,27-36-19 0 0,-35 50-48 0 0,-1-1 0 0 0,1 0 1 0 0,-1 1-1 0 0,0-1 0 0 0,0 1 0 0 0,1-1 0 0 0,-1 1 1 0 0,0-1-1 0 0,0 0 0 0 0,0 1 0 0 0,1-1 0 0 0,-1 0 1 0 0,0 1-1 0 0,0-1 9 0 0,0-1-9 0 0,0 5 17 0 0,0-1 4 0 0,0 0 1 0 0,0 0-1 0 0,-1-1 1 0 0,1 1-1 0 0,-1 0 1 0 0,1-1-1 0 0,-1 1 1 0 0,0 0-1 0 0,1-1 1 0 0,-1 1-1 0 0,0-1 1 0 0,0 1-1 0 0,-1 0-12 0 0,-3 9-11 0 0,0-2-8 0 0,4-8 0 0 0,0 1 0 0 0,1-1 0 0 0,-1 1 0 0 0,0-1 1 0 0,1 1-1 0 0,-1-1 0 0 0,1 1 0 0 0,-1 0 1 0 0,1 0 18 0 0,0-2-2 0 0,0 0 1 0 0,0 0 0 0 0,0 0 0 0 0,0 0 0 0 0,0 0 0 0 0,0 0-1 0 0,0 0 1 0 0,0-1 0 0 0,0 1 0 0 0,1 0 0 0 0,-1 0-1 0 0,0 0 1 0 0,0 0 0 0 0,0 0 0 0 0,0 0 0 0 0,0 0 0 0 0,0 0-1 0 0,0 0 1 0 0,0 0 0 0 0,0 0 0 0 0,0 0 0 0 0,1 0-1 0 0,-1 0 1 0 0,0 0 0 0 0,0 0 0 0 0,0 0 0 0 0,0 0 0 0 0,0 0-1 0 0,0 0 1 0 0,0 0 0 0 0,0 0 0 0 0,0 0 0 0 0,0 0-1 0 0,0 1 1 0 0,0-1 0 0 0,1 0 0 0 0,-1 0 0 0 0,0 0 0 0 0,0 0-1 0 0,0 0 1 0 0,0 0 0 0 0,0 0 0 0 0,0 0 0 0 0,0 0 0 0 0,0 0-1 0 0,0 0 1 0 0,0 0 0 0 0,0 0 0 0 0,0 0 0 0 0,0 1-1 0 0,0-1 1 0 0,0 0 0 0 0,0 0 0 0 0,0 0 0 0 0,0 0 0 0 0,0 0 0 0 0,5-7-82 0 0,-5 6 137 0 0,30-51-200 0 0,-19 22 86 0 0,-19 50 27 0 0,-24 52 174 0 0,31-71-145 0 0,1 0-1 0 0,0-1 1 0 0,-1 1-1 0 0,1 0 1 0 0,0 0-1 0 0,0-1 1 0 0,-1 1-1 0 0,1 0 1 0 0,0 0-1 0 0,0 0 1 0 0,0-1-1 0 0,0 1 1 0 0,0 0-1 0 0,0 0 1 0 0,0 0-1 0 0,0-1 1 0 0,0 1-1 0 0,1 0 1 0 0,-1 0-1 0 0,0-1 1 0 0,0 1-1 0 0,1 0 1 0 0,-1 0-1 0 0,0-1 1 0 0,1 1-1 0 0,-1 0 1 0 0,1-1-1 0 0,-1 1 1 0 0,1 0-1 0 0,-1-1 1 0 0,1 1-1 0 0,0-1 5 0 0,-1 1-1 0 0,0-1-1 0 0,0 0 1 0 0,1 0 0 0 0,-1 0-1 0 0,0 0 1 0 0,0 0-1 0 0,0 0 1 0 0,1 0 0 0 0,-1 0-1 0 0,0 0 1 0 0,0 0 0 0 0,0 0-1 0 0,1 0 1 0 0,-1 0-1 0 0,0 0 1 0 0,0 0 0 0 0,0 0-1 0 0,1 0 1 0 0,-1 0-1 0 0,0 0 1 0 0,0-1 0 0 0,0 1-1 0 0,1 0 1 0 0,-1 0-1 0 0,0 0 1 0 0,0 0 0 0 0,0 0-1 0 0,0 0 1 0 0,1-1 1 0 0,5-5 98 0 0,-6 5-96 0 0,0 1-1 0 0,1-1 0 0 0,-1 1 0 0 0,0-1 0 0 0,1 1 1 0 0,-1 0-1 0 0,0-1 0 0 0,1 1 0 0 0,-1-1 1 0 0,1 1-1 0 0,-1 0 0 0 0,1-1 0 0 0,-1 1 0 0 0,1 0 1 0 0,-1 0-1 0 0,1-1 0 0 0,-1 1 0 0 0,1 0-1 0 0,-1 0-4 0 0,1 0-1 0 0,-1 0 1 0 0,0 0 0 0 0,0 0-1 0 0,0 1 1 0 0,1-1-1 0 0,-1 0 1 0 0,0 0-1 0 0,0 0 1 0 0,0 0 0 0 0,0 0-1 0 0,1 1 1 0 0,-1-1-1 0 0,0 0 1 0 0,0 0 0 0 0,0 0-1 0 0,0 1 1 0 0,0-1-1 0 0,0 0 1 0 0,1 0 0 0 0,-1 0-1 0 0,0 1 1 0 0,0-1-1 0 0,0 0 1 0 0,0 0-1 0 0,0 0 1 0 0,0 1 0 0 0,0-1-1 0 0,0 0 1 0 0,0 0-1 0 0,0 1 1 0 0,0-1 0 0 0,0 0-1 0 0,0 0 1 0 0,0 0-1 0 0,0 1 1 0 0,-1-1 0 0 0,1 0-1 0 0,0 0 1 0 0,0 1-1 0 0,0-1 1 0 0,0 0-1 0 0,0 0 1 0 0,0 0 4 0 0,0 1-7 0 0,-1-1 0 0 0,1 0 1 0 0,0 0-1 0 0,0 1 0 0 0,0-1 0 0 0,0 0 0 0 0,0 0 0 0 0,0 1 0 0 0,0-1 1 0 0,0 0-1 0 0,0 1 0 0 0,0-1 0 0 0,0 0 0 0 0,0 0 0 0 0,0 1 0 0 0,0-1 1 0 0,0 0-1 0 0,0 1 0 0 0,0-1 0 0 0,0 0 0 0 0,0 0 0 0 0,0 1 0 0 0,0-1 1 0 0,0 0-1 0 0,0 0 0 0 0,1 1 0 0 0,-1-1 0 0 0,0 0 0 0 0,0 0 0 0 0,0 1 1 0 0,1-1-1 0 0,-1 0 7 0 0,1 1-134 0 0,2 1-132 0 0,-3-1 260 0 0,-2 4 29 0 0,2-4-21 0 0,0-1-1 0 0,0 0 1 0 0,0 0-1 0 0,0 1 0 0 0,0-1 1 0 0,0 0-1 0 0,0 1 1 0 0,-1-1-1 0 0,1 0 1 0 0,0 0-1 0 0,0 0 1 0 0,0 1-1 0 0,0-1 1 0 0,-1 0-1 0 0,1 0 1 0 0,0 0-1 0 0,0 1 1 0 0,-1-1-1 0 0,1 0 1 0 0,0 0-1 0 0,0 0 1 0 0,-1 0-1 0 0,1 0 1 0 0,0 0-1 0 0,-1 1-1 0 0,-9 2-119 0 0,3-1-104 0 0,-1 1-55 0 0,0 0 0 0 0,-7 1 278 0 0,8 0-146 0 0,7-4 142 0 0,-1 1-1 0 0,1-1 1 0 0,0 1 0 0 0,-1-1-1 0 0,1 0 1 0 0,-1 0-1 0 0,1 1 1 0 0,0-1 0 0 0,-1 0-1 0 0,1 0 1 0 0,-1 1-1 0 0,1-1 1 0 0,-1 0 0 0 0,1 0-1 0 0,-1 0 1 0 0,1 0-1 0 0,-1 0 1 0 0,1 0 0 0 0,-1 0-1 0 0,0 0 5 0 0,-1 0 182 0 0,4 2-225 0 0,-2-2 51 0 0,0 0 1 0 0,0 0 0 0 0,0 0-1 0 0,1 0 1 0 0,-1 0 0 0 0,0 0-1 0 0,0 0 1 0 0,1 0 0 0 0,-1 0 0 0 0,0 0-1 0 0,0 0 1 0 0,0 0 0 0 0,1 0-1 0 0,-1 0 1 0 0,0 0 0 0 0,0 0-1 0 0,1 0 1 0 0,-1 0 0 0 0,0 0-1 0 0,0 0 1 0 0,0-1 0 0 0,1 1 0 0 0,-1 0-1 0 0,0 0 1 0 0,0 0 0 0 0,0 0-1 0 0,0 0 1 0 0,1-1 0 0 0,-1 1-1 0 0,0 0 1 0 0,0 0 0 0 0,0 0-1 0 0,0-1 1 0 0,0 1 0 0 0,0 0 0 0 0,1 0-1 0 0,-1 0-8 0 0,2-2 32 0 0,-1 0 1 0 0,1 1-1 0 0,0 0 0 0 0,1-1 0 0 0,-1 1 0 0 0,0 0 0 0 0,0 0 0 0 0,0 0 1 0 0,3 0-33 0 0,3 0 197 0 0,-8 1-190 0 0,1 0 0 0 0,0 0 0 0 0,-1 0 0 0 0,1 0 0 0 0,-1 0 0 0 0,1 0 0 0 0,-1 0 0 0 0,1 0 1 0 0,-1 0-1 0 0,1 0 0 0 0,-1 0 0 0 0,1-1 0 0 0,-1 1 0 0 0,1 0 0 0 0,-1 0 0 0 0,1-1 0 0 0,-1 1 0 0 0,1 0 0 0 0,-1 0 0 0 0,1-1-7 0 0,-1 1 7 0 0,0 0 0 0 0,0 0 0 0 0,1-1 0 0 0,-1 1-1 0 0,0 0 1 0 0,0 0 0 0 0,0 0 0 0 0,1 0 0 0 0,-1 0 0 0 0,0 0-1 0 0,0 0 1 0 0,1 0 0 0 0,-1 0 0 0 0,0 0 0 0 0,0 0-1 0 0,0 0 1 0 0,1 0 0 0 0,-1 0 0 0 0,0 0 0 0 0,0 0 0 0 0,1 0-1 0 0,-1 0 1 0 0,0 1 0 0 0,0-1 0 0 0,0 0 0 0 0,1 0-1 0 0,-1 0 1 0 0,0 0 0 0 0,0 0-7 0 0,1 1-2 0 0,-1-1 0 0 0,0 0 0 0 0,1 0 0 0 0,-1 0 0 0 0,1 0 0 0 0,-1 1 0 0 0,1-1 0 0 0,-1 0-1 0 0,1 0 1 0 0,-1 0 0 0 0,0 0 0 0 0,1 0 0 0 0,-1 0 0 0 0,1 0 0 0 0,-1 0 2 0 0,2-1 24 0 0,-1 1 0 0 0,1-1 0 0 0,-1 1 1 0 0,1-1-1 0 0,-1 0 0 0 0,1 0 0 0 0,-1 0-24 0 0,5-2 48 0 0,-2 3 38 0 0,-2 1-18 0 0,2 1-83 0 0,-1-1 91 0 0,-2-1-81 0 0,-1 1-1 0 0,1-1 1 0 0,0 0 0 0 0,0 0-1 0 0,0 0 1 0 0,-1 0 0 0 0,1 0-1 0 0,0 0 1 0 0,0 0 0 0 0,0 0-1 0 0,-1 0 1 0 0,1 0-1 0 0,0-1 1 0 0,0 1 0 0 0,0 0-1 0 0,0-1 6 0 0,0 1 3 0 0,-1 0-1 0 0,1-1 0 0 0,0 1 1 0 0,0 0-1 0 0,-1 0 0 0 0,1 0 1 0 0,0 0-1 0 0,0-1 0 0 0,0 1 1 0 0,-1 0-1 0 0,1 1 0 0 0,0-1 1 0 0,0 0-1 0 0,0 0-2 0 0,12 1-54 0 0,-13-1 80 0 0,8 1-77 0 0,-7-1 54 0 0,0 0-1 0 0,0-1 1 0 0,0 1-1 0 0,0 0 0 0 0,0 0 1 0 0,0 0-1 0 0,0 0 1 0 0,0 0-1 0 0,0 0 1 0 0,0 0-1 0 0,0 0 1 0 0,0 0-1 0 0,0 0 1 0 0,0 0-3 0 0,0 1 14 0 0,0-1 0 0 0,0 0 0 0 0,0 0 0 0 0,0 0 0 0 0,0 0 1 0 0,0 0-1 0 0,-1 0 0 0 0,1 0 0 0 0,0 0 0 0 0,1-1-14 0 0,-1 2-9 0 0,1 0 0 0 0,0 0-1 0 0,-1 0 1 0 0,1 0 0 0 0,0 0 0 0 0,-1 0 0 0 0,1 0-1 0 0,-1 1 10 0 0,1 0 41 0 0,0-1-46 0 0,-1-1-1 0 0,1 1 1 0 0,0 0 0 0 0,-1 0-1 0 0,1-1 1 0 0,0 1 0 0 0,0-1 0 0 0,-1 1-1 0 0,3-1 6 0 0,6 3-90 0 0,3 4 20 0 0,-12-7 71 0 0,-1 0 0 0 0,1 1-1 0 0,-1-1 1 0 0,1 1 0 0 0,-1-1 0 0 0,1 1 0 0 0,-1-1 0 0 0,1 1-1 0 0,-1-1 1 0 0,0 1 0 0 0,1-1 0 0 0,-1 1 0 0 0,0-1 0 0 0,1 1-1 0 0,-1 0 1 0 0,0-1 0 0 0,0 1 0 0 0,0 0 0 0 0,0-1-1 0 0,0 1-2 0 0,0-1-1 0 0,0 0 1 0 0,0 0 0 0 0,0 0-1 0 0,0 0 1 0 0,1 1 0 0 0,-1-1 0 0 0,0 0-1 0 0,0 0 1 0 0,0 0 0 0 0,0 0 0 0 0,0 0-1 0 0,0 1 1 0 0,0-1 0 0 0,0 0 0 0 0,0 0-1 0 0,0 0 1 0 0,0 0 0 0 0,0 0 0 0 0,1 0-1 0 0,-1 0 1 0 0,0 1 0 0 0,0-1-1 0 0,0 0 1 0 0,0 0 0 0 0,0 0 0 0 0,0 0-1 0 0,1 0 1 0 0,-1 0 0 0 0,0 0 0 0 0,0 0-1 0 0,0 0 1 0 0,0 0 0 0 0,0 0 0 0 0,1 0-1 0 0,-1 0 1 0 0,0 0 0 0 0,0 0 0 0 0,0 0-1 0 0,0 0 1 0 0,0 0 0 0 0,1 0-1 0 0,-1 0 1 0 0,0 0 0 0 0,0 0 0 0 0,0 0-1 0 0,0 0 1 0 0,0 0 0 0 0,1 0 0 0 0,-1 0-1 0 0,0 0 1 0 0,0 0 0 0 0,0 0 0 0 0,0-1-1 0 0,0 1 1 0 0,0 0 0 0 0,1 0 0 0 0,-1 0-1 0 0,0 0 3 0 0,1-1-17 0 0,-1 1 1 0 0,1 0-1 0 0,-1-1 0 0 0,1 1 0 0 0,0-1 0 0 0,-1 1 1 0 0,1-1-1 0 0,-1 0 0 0 0,1 1 0 0 0,-1-1 0 0 0,0 0 1 0 0,1 1-1 0 0,-1-1 17 0 0,4-12 20 0 0,-1 0 0 0 0,0-1 1 0 0,-1 1-1 0 0,-1-1-20 0 0,1-28-47 0 0,-1 17 82 0 0,1 0 1 0 0,1-1-36 0 0,-2 17 26 0 0,1 0 0 0 0,-2-1 0 0 0,1 1-1 0 0,-1-4-25 0 0,-1 10 12 0 0,1 0-1 0 0,0-1 0 0 0,-1 1 0 0 0,0 0 1 0 0,0 0-1 0 0,0 0 0 0 0,0 0 0 0 0,0 0 1 0 0,-1 0-1 0 0,1 0 0 0 0,-1 0 0 0 0,0 1 0 0 0,-1-3-11 0 0,-1 1-75 0 0,-7-9 145 0 0,11 13-68 0 0,-1 0 0 0 0,1-1 0 0 0,-1 1 0 0 0,1 0 1 0 0,0 0-1 0 0,-1-1 0 0 0,1 1 0 0 0,0 0 0 0 0,-1 0 0 0 0,1 0 1 0 0,-1-1-1 0 0,1 1 0 0 0,-1 0 0 0 0,1 0 0 0 0,0 0 1 0 0,-1 0-1 0 0,1 0 0 0 0,-1 0 0 0 0,1 0 0 0 0,-1 0 0 0 0,1 0 1 0 0,-1 0-1 0 0,1 0 0 0 0,0 1 0 0 0,-1-1 0 0 0,1 0 1 0 0,-1 0-1 0 0,1 0 0 0 0,0 0 0 0 0,-1 1 0 0 0,1-1 0 0 0,-1 0-2 0 0,-9 9-29 0 0,0 1-1 0 0,1 0 1 0 0,0 0-1 0 0,1 1 0 0 0,-1 2 30 0 0,8-12-1 0 0,-9 15-48 0 0,10-16 47 0 0,-1 1-1 0 0,1 0 1 0 0,-1 0 0 0 0,1-1-1 0 0,0 1 1 0 0,0 0-1 0 0,-1 0 1 0 0,1-1 0 0 0,0 1-1 0 0,0 0 1 0 0,0 0 0 0 0,0-1-1 0 0,0 1 1 0 0,0 0 0 0 0,0 0-1 0 0,0 0 1 0 0,0-1-1 0 0,0 1 1 0 0,0 0 0 0 0,0 0-1 0 0,1 0 3 0 0,-1-1-1 0 0,0 0-1 0 0,0 0 0 0 0,0 0 0 0 0,0 0 0 0 0,0 0 0 0 0,1 0 0 0 0,-1 0 1 0 0,0 0-1 0 0,0 0 0 0 0,0 1 0 0 0,0-1 0 0 0,0 0 0 0 0,0 0 1 0 0,1 0-1 0 0,-1 0 0 0 0,0 0 0 0 0,0 0 0 0 0,0 0 0 0 0,0 0 0 0 0,0 0 1 0 0,1 0-1 0 0,-1 0 0 0 0,0 0 0 0 0,0 0 0 0 0,0 0 0 0 0,0 0 1 0 0,1 0-1 0 0,-1 0 0 0 0,0 0 0 0 0,0-1 0 0 0,0 1 0 0 0,0 0 0 0 0,0 0 1 0 0,0 0-1 0 0,1 0 0 0 0,-1 0 0 0 0,0 0 0 0 0,0 0 0 0 0,0 0 1 0 0,0 0-1 0 0,0-1 0 0 0,0 1 0 0 0,0 0 0 0 0,0 0 0 0 0,0 0 0 0 0,1 0 1 0 0,-1 0-1 0 0,0 0 0 0 0,0-1 0 0 0,0 1 0 0 0,0 0 0 0 0,0 0 0 0 0,0 0 3 0 0,5-12-76 0 0,-2 7 34 0 0,2-5 43 0 0,1-1-1 0 0,-2 0 1 0 0,1 0 0 0 0,-2-1-1 0 0,2-7-1 0 0,0 3-5 0 0,2-9 16 0 0,-1 0 1 0 0,-1 0-1 0 0,0-13-11 0 0,-5 38 1 0 0,1-2 5 0 0,-1 0 0 0 0,0 0 1 0 0,0 0-1 0 0,0 0 0 0 0,0 0 1 0 0,0 0-1 0 0,0 0 0 0 0,-1-1 1 0 0,0 0-7 0 0,1 3 2 0 0,0 0 0 0 0,0 0 1 0 0,0 0-1 0 0,0 0 1 0 0,0-1-1 0 0,0 1 0 0 0,0 0 1 0 0,0 0-1 0 0,-1 0 0 0 0,1 0 1 0 0,0 0-1 0 0,0 0 1 0 0,0 0-1 0 0,0 0 0 0 0,0 0 1 0 0,0 0-1 0 0,0 0 0 0 0,-1 0 1 0 0,1 0-1 0 0,0 0 1 0 0,0 0-1 0 0,0 0 0 0 0,0 0 1 0 0,0 0-1 0 0,0 0 0 0 0,-1 0 1 0 0,1 0-1 0 0,0 0 1 0 0,0 0-1 0 0,0 0 0 0 0,0 0 1 0 0,0 0-1 0 0,0 0 0 0 0,-1 0 1 0 0,1 0-1 0 0,0 0 1 0 0,0 0-1 0 0,0 0 0 0 0,0 0 1 0 0,0 0-1 0 0,0 0 0 0 0,0 0 1 0 0,0 1-1 0 0,0-1 1 0 0,-1 0-1 0 0,1 0 0 0 0,0 0 1 0 0,0 0-1 0 0,0 0 0 0 0,0 0 1 0 0,0 0-1 0 0,0 1 1 0 0,0-1-1 0 0,0 0 0 0 0,0 0 1 0 0,0 0-1 0 0,0 0 0 0 0,0 0 1 0 0,0 0-3 0 0,-5 9 64 0 0,5-8-51 0 0,-7 16-5 0 0,1-1 1 0 0,0 1-1 0 0,2 0 0 0 0,0 0 0 0 0,0 0 0 0 0,1 4-8 0 0,3-20 7 0 0,0 0-1 0 0,0 0 0 0 0,0 0 0 0 0,0 0 0 0 0,0 0 0 0 0,0-1 0 0 0,0 1 0 0 0,0 0 0 0 0,0 0 0 0 0,0 0 1 0 0,1 0-1 0 0,-1 0 0 0 0,0 0 0 0 0,1 0-6 0 0,-1-1-9 0 0,0 0 1 0 0,1 0-1 0 0,-1 0 1 0 0,0 0-1 0 0,0 0 1 0 0,1 0-1 0 0,-1-1 1 0 0,0 1-1 0 0,0 0 1 0 0,0 0-1 0 0,1 0 1 0 0,-1 0-1 0 0,0-1 1 0 0,0 1-1 0 0,0 0 1 0 0,1 0 0 0 0,-1 0-1 0 0,0 0 1 0 0,0-1-1 0 0,0 1 1 0 0,0 0-1 0 0,0 0 1 0 0,0-1-1 0 0,0 1 1 0 0,1 0-1 0 0,-1 0 9 0 0,3-7-23 0 0,1-4-66 0 0,0 0 1 0 0,-1 0-1 0 0,0 0 0 0 0,-1 0 1 0 0,0-1-1 0 0,-1 1 1 0 0,0-7 88 0 0,2-8-114 0 0,-1 15 118 0 0,-2 11 0 0 0,0 0 0 0 0,0 0 0 0 0,0-1-1 0 0,0 1 1 0 0,0 0 0 0 0,0 0 0 0 0,0 0 0 0 0,0 0-1 0 0,0 0 1 0 0,0 0 0 0 0,0 0 0 0 0,0 0 0 0 0,0 0-1 0 0,0-1 1 0 0,0 1 0 0 0,0 0 0 0 0,0 0 0 0 0,0 0-1 0 0,0 0 1 0 0,0 0 0 0 0,0 0 0 0 0,0 0 0 0 0,0 0-1 0 0,0 0 1 0 0,0-1 0 0 0,0 1 0 0 0,0 0 0 0 0,0 0-1 0 0,0 0 1 0 0,0 0 0 0 0,-1 0 0 0 0,1 0 0 0 0,0 0-1 0 0,0 0 1 0 0,0 0 0 0 0,0 0 0 0 0,0 0 0 0 0,0 0-1 0 0,0 0 1 0 0,0 0 0 0 0,0 0 0 0 0,0 0 0 0 0,-1 0-1 0 0,1 0 1 0 0,0 0 0 0 0,0 0 0 0 0,0 0-1 0 0,0 0 1 0 0,0 0 0 0 0,0 0 0 0 0,0 0 0 0 0,0 0-1 0 0,0 0 1 0 0,-1 0 0 0 0,1 0 0 0 0,0 0 0 0 0,0 0-1 0 0,0 0 1 0 0,0 0 0 0 0,0 0-4 0 0,-4 3 174 0 0,-6 15-75 0 0,4-7-47 0 0,1 0-1 0 0,-4 11-51 0 0,8-19 4 0 0,3-4-55 0 0,0-6-74 0 0,-1 5 121 0 0,0 0-1 0 0,-1 0 1 0 0,1 0-1 0 0,0 0 1 0 0,0 0-1 0 0,0-1 5 0 0,4-10-67 0 0,3-29-349 0 0,-7 36 427 0 0,-1 1 1 0 0,0 0-1 0 0,0 0 1 0 0,0-1-1 0 0,-1 1 1 0 0,0-3-12 0 0,1 8 3 0 0,0 0 1 0 0,-1-1 0 0 0,1 1-1 0 0,0 0 1 0 0,0-1-1 0 0,-1 1 1 0 0,1 0-1 0 0,0 0 1 0 0,-1 0 0 0 0,1-1-1 0 0,-1 1 1 0 0,1 0-1 0 0,0 0 1 0 0,-1 0-1 0 0,1 0 1 0 0,0 0 0 0 0,-1 0-1 0 0,1 0-3 0 0,-1-1 2 0 0,1 1 0 0 0,0 0 0 0 0,0 0 1 0 0,0 0-1 0 0,0 0 0 0 0,-1 0 0 0 0,1 0 0 0 0,0 0 0 0 0,0 0 0 0 0,0 0 0 0 0,0 0 0 0 0,-1 0 1 0 0,1 0-1 0 0,0 0 0 0 0,0 0 0 0 0,0 0 0 0 0,0 0 0 0 0,-1 0 0 0 0,1 0 0 0 0,0 0 0 0 0,0 0 1 0 0,0 0-1 0 0,0 1 0 0 0,-1-1 0 0 0,1 0 0 0 0,0 0 0 0 0,0 0 0 0 0,0 0 0 0 0,0 0 0 0 0,0 0 1 0 0,-1 0-1 0 0,1 1 0 0 0,0-1 0 0 0,0 0 0 0 0,0 0 0 0 0,0 0 0 0 0,0 0 0 0 0,0 1 0 0 0,0-1 0 0 0,0 0 1 0 0,0 0-3 0 0,0 5 43 0 0,1-7-172 0 0,2-6 20 0 0,-3 8 106 0 0,0 0 0 0 0,0 0-1 0 0,0-1 1 0 0,0 1 0 0 0,0 0 0 0 0,0 0 0 0 0,1 0-1 0 0,-1 0 1 0 0,0-1 0 0 0,0 1 0 0 0,0 0 0 0 0,0 0-1 0 0,0 0 1 0 0,0-1 0 0 0,0 1 0 0 0,0 0 0 0 0,0 0-1 0 0,0 0 1 0 0,0-1 0 0 0,-1 1 0 0 0,1 0 0 0 0,0 0-1 0 0,0 0 1 0 0,0-1 3 0 0,0 1 6 0 0,0 0-1 0 0,0 0 0 0 0,0 0 0 0 0,0 0 1 0 0,0 0-1 0 0,0 0 0 0 0,0-1 1 0 0,0 1-1 0 0,0 0 0 0 0,0 0 1 0 0,0 0-1 0 0,0 0 0 0 0,0 0 1 0 0,0 0-1 0 0,0-1 0 0 0,0 1 1 0 0,0 0-1 0 0,0 0 0 0 0,0 0 0 0 0,0 0 1 0 0,0 0-1 0 0,0 0 0 0 0,0 0 1 0 0,0-1-1 0 0,0 1 0 0 0,0 0 1 0 0,0 0-1 0 0,0 0 0 0 0,0 0 1 0 0,0 0-6 0 0,1-1-3 0 0,-1 1 0 0 0,0 0 0 0 0,0-1 0 0 0,0 1 0 0 0,0 0 1 0 0,0-1-1 0 0,0 1 0 0 0,0 0 0 0 0,0-1 0 0 0,0 1 0 0 0,0 0 1 0 0,0-1-1 0 0,0 1 0 0 0,0 0 0 0 0,0-1 0 0 0,0 1 0 0 0,0 0 1 0 0,0-1 2 0 0,-2-2-73 0 0,1 4 89 0 0,1-1-19 0 0,0 0 1 0 0,0 0 0 0 0,0 0 0 0 0,0 0 0 0 0,0 0 0 0 0,-1 0-1 0 0,1 0 1 0 0,0 0 0 0 0,0 0 0 0 0,0 0 0 0 0,0 0 0 0 0,0 0-1 0 0,0 0 1 0 0,0 0 0 0 0,0 0 0 0 0,0 1 0 0 0,0-1 0 0 0,0 0-1 0 0,0 0 1 0 0,0 0 0 0 0,0 0 0 0 0,0 0 0 0 0,0 0 0 0 0,0 0-1 0 0,0 0 1 0 0,0 0 0 0 0,0 0 0 0 0,0 0 0 0 0,0 0 0 0 0,0 0-1 0 0,0 0 1 0 0,0 1 0 0 0,0-1 0 0 0,0 0 0 0 0,0 0 0 0 0,0 0-1 0 0,1 0 1 0 0,-1 0 0 0 0,0 0 0 0 0,0 0 0 0 0,0 0 0 0 0,0 0-1 0 0,0 0 1 0 0,0 0 0 0 0,0 0 0 0 0,0 0 0 0 0,0 0 0 0 0,0 0-1 0 0,0 0 1 0 0,0 0 0 0 0,0 0 0 0 0,0 0 0 0 0,0 0 0 0 0,0 0-1 0 0,0 0 1 0 0,1 0 2 0 0,-1 1 23 0 0,1-1 0 0 0,0 0 0 0 0,-1 1 0 0 0,1-1 0 0 0,0 1 0 0 0,-1-1 0 0 0,1 1 0 0 0,-1-1 0 0 0,1 1 0 0 0,-1-1 0 0 0,1 1 0 0 0,-1 0 0 0 0,1-1 0 0 0,-1 1 0 0 0,0 0 0 0 0,1-1 0 0 0,-1 2-23 0 0,1-1 5 0 0,0 0 0 0 0,-1 0-1 0 0,1 0 1 0 0,0-1 0 0 0,0 1 0 0 0,-1 0 0 0 0,1 0-1 0 0,0-1 1 0 0,0 1 0 0 0,0 0 0 0 0,0-1 0 0 0,0 1 0 0 0,0-1-1 0 0,0 1 1 0 0,0-1 0 0 0,1 1 0 0 0,-1-1 0 0 0,0 0-1 0 0,0 0 1 0 0,0 1 0 0 0,0-1 0 0 0,0 0 0 0 0,1 0 0 0 0,-1 0-1 0 0,0 0 1 0 0,0 0 0 0 0,0-1 0 0 0,0 1 0 0 0,0 0-1 0 0,1 0 1 0 0,-1-1 0 0 0,0 1 0 0 0,0-1 0 0 0,0 1 0 0 0,0-1-1 0 0,0 0-4 0 0,2 0-22 0 0,0-1-1 0 0,0 1 1 0 0,-1 0 0 0 0,1 0-1 0 0,1 0 23 0 0,7-3 52 0 0,-8 6-31 0 0,-3-2-24 0 0,0 0-1 0 0,1 0 1 0 0,-1 0 0 0 0,0 1-1 0 0,0-1 1 0 0,0 0 0 0 0,1 0 0 0 0,-1 0-1 0 0,0 0 1 0 0,0 0 0 0 0,1 0-1 0 0,-1 0 1 0 0,0 1 0 0 0,0-1-1 0 0,1 0 1 0 0,-1 0 0 0 0,0 0 0 0 0,0 0-1 0 0,1 0 1 0 0,-1 0 3 0 0,3 0-240 0 0,-3 0 240 0 0,0 0 0 0 0,0 0 0 0 0,0 0 0 0 0,0 0-1 0 0,0 0 1 0 0,0 0 0 0 0,0 0 0 0 0,0 0 0 0 0,0 0 0 0 0,0 0 0 0 0,0 0 0 0 0,0 0-1 0 0,0 0 1 0 0,0 0 0 0 0,0 0 0 0 0,0 0 0 0 0,0 0 0 0 0,0 0 0 0 0,0 0 0 0 0,-1 0-1 0 0,1 0 1 0 0,0 0 0 0 0,0 0 0 0 0,0 0 0 0 0,0 0 0 0 0,0 0 0 0 0,0 0 0 0 0,0 0-1 0 0,0 0 1 0 0,0 0 0 0 0,0 0 0 0 0,0 0 0 0 0,0 0 0 0 0,0 0 0 0 0,0 0 0 0 0,0 0 0 0 0,0 0-1 0 0,0 0 1 0 0,0 1 0 0 0,0-1 0 0 0,0 0 0 0 0,0 0 0 0 0,0 0 0 0 0,0 0 0 0 0,0 0-1 0 0,0 0 1 0 0,0 0 0 0 0,0 0 0 0 0,0 0 0 0 0,0 0 0 0 0,0 0 0 0 0,0 0 0 0 0,0 0-1 0 0,0 0 1 0 0,0 0 0 0 0,-2 0-76 0 0,1 0-23 0 0,-3-3 38 0 0,3 1 89 0 0,0 0-73 0 0,0 1 0 0 0,0 0 0 0 0,1 0 0 0 0,-1 0-1 0 0,0 0 1 0 0,0 0 0 0 0,0 1 0 0 0,0-1 0 0 0,0 0 0 0 0,0 0-1 0 0,0 1 1 0 0,0-1 0 0 0,-1 1 0 0 0,1-1 0 0 0,0 0 45 0 0,-11-5-295 0 0,10 5 253 0 0,0 0 1 0 0,1 0-1 0 0,-1 1 1 0 0,0-1-1 0 0,0 0 1 0 0,0 0-1 0 0,0 1 42 0 0,-15-6-208 0 0,-2 1 244 0 0,11 3-116 0 0,3 0 38 0 0,6 3 326 0 0,-1-1-273 0 0,0 0 0 0 0,0-1 0 0 0,0 1 0 0 0,0 0 0 0 0,0 0 1 0 0,0-1-1 0 0,1 1 0 0 0,-1 0 0 0 0,0 0 0 0 0,0-1 0 0 0,0 1 0 0 0,0 0 1 0 0,0 0-1 0 0,1 0 0 0 0,-1-1 0 0 0,0 1 0 0 0,0 0 0 0 0,0 0 0 0 0,1 0 1 0 0,-1-1-1 0 0,0 1 0 0 0,0 0 0 0 0,1 0 0 0 0,-1 0 0 0 0,0 0-11 0 0,2 0 45 0 0,0 0 0 0 0,0 1-1 0 0,0 0 1 0 0,0-1 0 0 0,0 1-1 0 0,0 0 1 0 0,0 0 0 0 0,0 0 0 0 0,-1 0-1 0 0,1 0 1 0 0,0 0 0 0 0,-1 0-1 0 0,1 1 1 0 0,-1-1 0 0 0,1 1-1 0 0,0 0-44 0 0,6 6 183 0 0,-3-4-196 0 0,-4-3 12 0 0,0 0 0 0 0,0 0-1 0 0,0 0 1 0 0,0 0 0 0 0,0 0-1 0 0,0-1 1 0 0,1 1 0 0 0,-1 0 0 0 0,0-1-1 0 0,0 1 1 0 0,1-1 0 0 0,-1 0-1 0 0,0 1 1 0 0,1-1 1 0 0,6 3 61 0 0,-7-3-61 0 0,0 1 0 0 0,-1-1 0 0 0,1 0-1 0 0,0 0 1 0 0,-1 1 0 0 0,1-1-1 0 0,0 0 1 0 0,-1 0 0 0 0,1 0 0 0 0,0 0-1 0 0,0 0 1 0 0,-1 0 0 0 0,1 0 0 0 0,0 0-1 0 0,-1 0 1 0 0,1 0 0 0 0,0 0 0 0 0,0 0-1 0 0,-1-1 1 0 0,2 1 0 0 0,7-4-74 0 0,9-3 126 0 0,-16 7-28 0 0,-2 0 34 0 0,-3 3 1 0 0,1 1-242 0 0,3-8 157 0 0,0 3 31 0 0,0 0 0 0 0,1 0 0 0 0,-1 1 0 0 0,0-1 0 0 0,0 0 0 0 0,0 1 0 0 0,1-1 0 0 0,-1 0 0 0 0,0 1 1 0 0,1 0-1 0 0,-1-1 0 0 0,0 1 0 0 0,1 0 0 0 0,-1 0 0 0 0,1-1 0 0 0,-1 1 0 0 0,1 0-5 0 0,0 1 14 0 0,0-1-1 0 0,0 0 1 0 0,0 0-1 0 0,0 0 1 0 0,-1 0-1 0 0,1 0 1 0 0,0 0-1 0 0,0 0 1 0 0,0-1-1 0 0,0 1 1 0 0,0-1-1 0 0,0 0 1 0 0,-1 1-1 0 0,1-1 1 0 0,1-1-14 0 0,7-3 3 0 0,0 0 1 0 0,-1-1-1 0 0,0 0 1 0 0,0-1-1 0 0,0 0 0 0 0,-1 0 1 0 0,7-9-4 0 0,-11 11 37 0 0,-8 9 11 0 0,-8 8 73 0 0,9-8-104 0 0,0-1 0 0 0,-1 1 0 0 0,1-1 0 0 0,1 1 0 0 0,-3 3-17 0 0,-5 9 70 0 0,-10 15-70 0 0,10-18 0 0 0,1 0-1 0 0,1 0 1 0 0,0 2 0 0 0,4-7 14 0 0,0 0-52 0 0,1-1 0 0 0,0 1 0 0 0,-2 5 38 0 0,5-13-5 0 0,0 0 0 0 0,0 1 0 0 0,0-1 0 0 0,0 0 0 0 0,0 0 0 0 0,0 0 0 0 0,0 0-1 0 0,0 1 1 0 0,0-1 0 0 0,0 0 0 0 0,0 0 0 0 0,0 0 0 0 0,0 0 0 0 0,0 1 0 0 0,0-1 0 0 0,0 0 0 0 0,0 0 0 0 0,0 0 0 0 0,0 1 0 0 0,0-1 0 0 0,0 0 0 0 0,1 0-1 0 0,-1 0 1 0 0,0 0 0 0 0,0 0 0 0 0,0 1 0 0 0,0-1 0 0 0,0 0 0 0 0,0 0 0 0 0,0 0 0 0 0,1 0 0 0 0,-1 0 0 0 0,0 0 5 0 0,7 0-183 0 0,-5 0 154 0 0,0-1 0 0 0,0 0 0 0 0,0 1 1 0 0,-1-1-1 0 0,1 0 0 0 0,1-1 29 0 0,7-7-8 0 0,-2 0-1 0 0,1 0 1 0 0,-2-1 0 0 0,1 0-1 0 0,5-10 9 0 0,11-15-19 0 0,-2 5-17 0 0,-13 16-9 0 0,1 1 0 0 0,1 0 0 0 0,0 0 0 0 0,1 1 45 0 0,-7 9 257 0 0,-5 6-101 0 0,-5 11-14 0 0,4-11-109 0 0,-9 20 92 0 0,-1-1-1 0 0,-7 9-124 0 0,1 0 58 0 0,-12 26 53 0 0,2 1 0 0 0,-4 21-111 0 0,30-75-4 0 0,-3 8 36 0 0,3-12-50 0 0,1 1 0 0 0,0 0 0 0 0,0-1 0 0 0,0 1 0 0 0,0-1 0 0 0,0 1-1 0 0,0 0 1 0 0,0-1 0 0 0,0 1 0 0 0,0-1 0 0 0,0 1 0 0 0,0-1 0 0 0,0 1 0 0 0,0 0 0 0 0,1-1 0 0 0,-1 1 18 0 0,0-1-5 0 0,0 0 0 0 0,0 1 0 0 0,0-1 0 0 0,0 0 0 0 0,0 0 0 0 0,1 0 0 0 0,-1 0 0 0 0,0 0 1 0 0,0 0-1 0 0,0 0 0 0 0,0 0 0 0 0,0 0 0 0 0,0 0 0 0 0,0 0 0 0 0,0 0 0 0 0,0 0 0 0 0,1 0 0 0 0,-1 0 0 0 0,0 0 0 0 0,0 0 0 0 0,0 0 0 0 0,0 0 0 0 0,0 0 1 0 0,0 0-1 0 0,0 0 0 0 0,1 0 0 0 0,-1 0 0 0 0,0 0 0 0 0,0 0 0 0 0,0 0 0 0 0,0 0 0 0 0,0 0 0 0 0,0 0 0 0 0,0 0 0 0 0,0 0 0 0 0,1 0 0 0 0,-1 0 5 0 0,4-4-111 0 0,2-5-28 0 0,0 0 169 0 0,0 0 1 0 0,1-1-31 0 0,-1 1-42 0 0,0 1 0 0 0,2-5 42 0 0,72-133-379 0 0,-78 142 375 0 0,12-19 20 0 0,-12 21-2 0 0,-1 0-1 0 0,1 0 1 0 0,0 1-1 0 0,0-1 1 0 0,-1 0-1 0 0,1 1 1 0 0,0-1-1 0 0,0 1 0 0 0,1-1-12 0 0,-12 23 332 0 0,3-10-243 0 0,-9 16 3 0 0,1 1-1 0 0,-1 5-92 0 0,-33 80 78 0 0,42-101-70 0 0,1 0-1 0 0,0 0 1 0 0,1 0 0 0 0,1 1-1 0 0,0-1 1 0 0,0 3-8 0 0,2-10-23 0 0,-1 7 29 0 0,2-12-15 0 0,0 0 0 0 0,0 0-1 0 0,0 1 1 0 0,0-1-1 0 0,0 0 1 0 0,0 0-1 0 0,0 1 1 0 0,0-1 0 0 0,0 0-1 0 0,0 0 1 0 0,0 1-1 0 0,0-1 1 0 0,0 0 0 0 0,0 0-1 0 0,0 1 1 0 0,0-1-1 0 0,0 0 1 0 0,1 0 0 0 0,-1 0-1 0 0,0 1 1 0 0,0-1-1 0 0,0 0 1 0 0,0 0 0 0 0,0 0-1 0 0,1 0 1 0 0,-1 1-1 0 0,0-1 1 0 0,0 0-1 0 0,0 0 1 0 0,1 0 0 0 0,-1 0-1 0 0,0 0 10 0 0,1 0-13 0 0,-1 0-1 0 0,0 0 1 0 0,1 0-1 0 0,-1 0 0 0 0,0 0 1 0 0,1 0-1 0 0,-1 0 1 0 0,1 0-1 0 0,-1-1 1 0 0,0 1-1 0 0,1 0 1 0 0,-1 0-1 0 0,0 0 1 0 0,1-1-1 0 0,-1 1 0 0 0,0 0 1 0 0,0-1-1 0 0,1 1 1 0 0,-1 0-1 0 0,0 0 1 0 0,0-1-1 0 0,1 1 1 0 0,-1-1-1 0 0,0 1 14 0 0,6-11-101 0 0,-6 9 86 0 0,6-9-94 0 0,0 1 1 0 0,3-4 108 0 0,10-17 15 0 0,8-27-256 0 0,-11 23 73 0 0,1 0-1 0 0,7-6 169 0 0,-21 37 171 0 0,-6 13-11 0 0,-8 13 45 0 0,-13 20 29 0 0,1 2 1 0 0,3 0 0 0 0,0 2-235 0 0,10-21 147 0 0,2-4-47 0 0,-1 3-115 0 0,9-24 12 0 0,0 0 1 0 0,0 0 0 0 0,0 0-1 0 0,0 0 1 0 0,0 1-1 0 0,0-1 1 0 0,0 0-1 0 0,0 0 1 0 0,0 0-1 0 0,0 0 1 0 0,0 0-1 0 0,-1 0 1 0 0,1 0-1 0 0,0 0 1 0 0,0 0-1 0 0,0 0 1 0 0,0 0-1 0 0,0 0 1 0 0,0 1-1 0 0,0-1 1 0 0,0 0-1 0 0,0 0 1 0 0,0 0-1 0 0,0 0 1 0 0,0 0 0 0 0,0 0-1 0 0,1 0 1 0 0,-1 0-1 0 0,0 0 1 0 0,0 0-1 0 0,0 0 1 0 0,0 0-1 0 0,0 1 1 0 0,0-1-1 0 0,0 0 1 0 0,0 0-1 0 0,0 0 1 0 0,0 0-1 0 0,0 0 1 0 0,0 0-1 0 0,0 0 1 0 0,0 0-1 0 0,0 0 1 0 0,0 0-1 0 0,0 0 1 0 0,1 0 2 0 0,-1 0-2 0 0,0 0 1 0 0,0 0-1 0 0,0 0 0 0 0,0 0 1 0 0,0 0-1 0 0,1 0 0 0 0,-1-1 1 0 0,0 1-1 0 0,0 0 1 0 0,0 0-1 0 0,0 0 0 0 0,0 0 1 0 0,0 0-1 0 0,0-1 0 0 0,1 1 1 0 0,-1 0-1 0 0,0 0 0 0 0,0 0 1 0 0,0 0-1 0 0,0 0 0 0 0,0-1 1 0 0,0 1-1 0 0,0 0 1 0 0,0 0-1 0 0,0 0 0 0 0,0 0 1 0 0,0-1-1 0 0,0 1 2 0 0,1-14-120 0 0,-1 1 1 0 0,0-1-1 0 0,-1 0 1 0 0,-3-10 119 0 0,2 1-70 0 0,-1-4 70 0 0,2 0-310 0 0,-4-7 310 0 0,2 9 66 0 0,-2-2 42 0 0,5 24-78 0 0,-1 0 1 0 0,0 0-1 0 0,0 0 1 0 0,0 0-1 0 0,-1 0 1 0 0,1 0-1 0 0,-2-2-30 0 0,2 5 12 0 0,1 0 1 0 0,0 0-1 0 0,-1 0 0 0 0,1-1 0 0 0,0 1 0 0 0,0 0 1 0 0,-1 0-1 0 0,1 0 0 0 0,-1 0 0 0 0,1 0 0 0 0,0 0 1 0 0,-1 0-1 0 0,1 0 0 0 0,0 0 0 0 0,-1 0 1 0 0,1 0-1 0 0,0 0 0 0 0,-1 0 0 0 0,1 0 0 0 0,0 0 1 0 0,-1 0-1 0 0,1 0 0 0 0,0 0 0 0 0,-1 0 0 0 0,1 1 1 0 0,0-1-1 0 0,-1 0 0 0 0,1 0 0 0 0,0 0 0 0 0,-1 1-12 0 0,-6 1 61 0 0,1-4-20 0 0,5 2-27 0 0,0 0 0 0 0,0-1 0 0 0,0 1 0 0 0,-1 0 0 0 0,1 0 0 0 0,0 0 0 0 0,0 0 0 0 0,0 0 0 0 0,0 0 0 0 0,-1 0-14 0 0,1 0-1 0 0,1 0-1 0 0,-1 0 0 0 0,1 0 0 0 0,-1 0 0 0 0,1 0 0 0 0,-1 0 1 0 0,1 0-1 0 0,-1 0 0 0 0,0 0 0 0 0,1 0 0 0 0,-1 0 1 0 0,1 0-1 0 0,-1-1 0 0 0,1 1 0 0 0,-1 0 0 0 0,1 0 1 0 0,-1-1-1 0 0,1 1 0 0 0,-1 0 0 0 0,1 0 0 0 0,0-1 1 0 0,-1 1-1 0 0,1-1 0 0 0,-1 1 0 0 0,1 0 0 0 0,0-1 1 0 0,-1 1 1 0 0,0-3-38 0 0,-1 1 1 0 0,1-1 0 0 0,0 1-1 0 0,0-1 1 0 0,0-1 37 0 0,-6-10 73 0 0,-3-7-143 0 0,4 8-2 0 0,5 12 81 0 0,1 0 0 0 0,-1 0 0 0 0,0 0 0 0 0,1 0 0 0 0,-1 0 0 0 0,0 0 0 0 0,0 0 0 0 0,0 1 0 0 0,1-1 0 0 0,-1 0 0 0 0,0 1 0 0 0,0-1 0 0 0,-1 0-9 0 0,1 1-1 0 0,1 0 0 0 0,0-1 0 0 0,-1 1 0 0 0,1 0 0 0 0,-1 0 0 0 0,1 0 0 0 0,-1 0 0 0 0,1 0 0 0 0,-1-1 0 0 0,1 1 0 0 0,-1 0 0 0 0,1 0 0 0 0,-1 0 0 0 0,1 0 0 0 0,-1 0 0 0 0,1 1 0 0 0,-1-1 0 0 0,1 0 0 0 0,-1 0 0 0 0,1 0 0 0 0,0 0 0 0 0,-1 0 0 0 0,1 1 0 0 0,-1-1 0 0 0,1 0 0 0 0,-1 0 0 0 0,1 1 1 0 0,0-1 1 0 0,0 0 0 0 0,-1 0 0 0 0,1 0-1 0 0,0 0 1 0 0,0 0 0 0 0,-1 0 0 0 0,1 0 0 0 0,0 1 0 0 0,0-1 0 0 0,-1 0 0 0 0,1 0 0 0 0,0 0 0 0 0,0 0 0 0 0,0 0 0 0 0,-1 0 0 0 0,1-1 0 0 0,0 1 0 0 0,0 0 0 0 0,-1 0 0 0 0,1 0 0 0 0,0 0 0 0 0,0 0 0 0 0,-1 0 0 0 0,1 0 0 0 0,0 0 0 0 0,0-1 0 0 0,0 1 0 0 0,-1 0 0 0 0,1 0 0 0 0,0 0 0 0 0,0 0 0 0 0,0-1 0 0 0,0 1 0 0 0,-1 0 0 0 0,1 0 0 0 0,0 0-1 0 0,0-1-5 0 0,-1 1 1 0 0,1-1 0 0 0,-1 1 0 0 0,1-1 0 0 0,0 0 0 0 0,-1 1 0 0 0,1-1-1 0 0,0 1 1 0 0,-1-1 0 0 0,1 0 0 0 0,0 1 0 0 0,0-1 4 0 0,0 1-1 0 0,0-1 1 0 0,0 1-1 0 0,0-1 1 0 0,0 1 0 0 0,0 0-1 0 0,0-1 1 0 0,0 1-1 0 0,0 0 1 0 0,0-1-1 0 0,-1 1 1 0 0,1-1-1 0 0,0 1 1 0 0,0 0-1 0 0,0-1 1 0 0,0 1-1 0 0,0 0 1 0 0,-1-1-1 0 0,1 1 1 0 0,0 0-1 0 0,0-1 1 0 0,-1 1 0 0 0,-5-1 0 0 0,3 2 49 0 0,3-1-48 0 0,0 0 0 0 0,-1 0 0 0 0,1 0 1 0 0,0 0-1 0 0,0 0 0 0 0,0 0 0 0 0,-1 0 0 0 0,1 0 1 0 0,0 0-1 0 0,0 0 0 0 0,-1 0 0 0 0,1 0 1 0 0,0 0-1 0 0,0 0 0 0 0,0 0 0 0 0,-1 0 1 0 0,1-1-1 0 0,0 1 0 0 0,0 0 0 0 0,-1 0 0 0 0,1 0 1 0 0,0 0-1 0 0,0 0 0 0 0,0 0 0 0 0,0-1 1 0 0,-1 1-1 0 0,1 0 0 0 0,0 0 0 0 0,0 0 1 0 0,0-1-1 0 0,0 1 0 0 0,0 0 0 0 0,0 0 0 0 0,-1 0 1 0 0,1-1-1 0 0,0 1 0 0 0,0 0 0 0 0,0 0 1 0 0,0-1-1 0 0,0 1 0 0 0,0 0 0 0 0,0 0 1 0 0,0-1-2 0 0,-1-2-13 0 0,-2 2-103 0 0,3 1 119 0 0,0 0 0 0 0,0 0 0 0 0,0 0 1 0 0,0 0-1 0 0,0 0 0 0 0,0 1 0 0 0,-1-1 0 0 0,1 0 0 0 0,0 0 0 0 0,0 0 1 0 0,0 0-1 0 0,0 0 0 0 0,0 0 0 0 0,0 0 0 0 0,0 0 0 0 0,0 0 1 0 0,0 0-1 0 0,0 0 0 0 0,0 0 0 0 0,0 0 0 0 0,0 0 0 0 0,0 0 1 0 0,0 0-1 0 0,0 1 0 0 0,0-1 0 0 0,0 0 0 0 0,0 0 0 0 0,0 0 1 0 0,0 0-1 0 0,0 0 0 0 0,0 0 0 0 0,0 0 0 0 0,0 0 0 0 0,0 0 1 0 0,0 0-1 0 0,0 0 0 0 0,0 1 0 0 0,0-1 0 0 0,0 0 0 0 0,0 0 1 0 0,0 0-1 0 0,0 0 0 0 0,0 0 0 0 0,0 0 0 0 0,0 0 0 0 0,0 0 0 0 0,0 0 1 0 0,0 0-1 0 0,0 0 0 0 0,0 0 0 0 0,0 0 0 0 0,0 0 0 0 0,0 0 1 0 0,0 0-1 0 0,1 1 0 0 0,-1-1 0 0 0,0 0 0 0 0,0 0 0 0 0,0 0 1 0 0,0 0-1 0 0,0 0 0 0 0,0 0 0 0 0,0 0 0 0 0,0 0-3 0 0,-1-6 12 0 0,0-1-59 0 0,2 6 47 0 0,0 3 35 0 0,-1-2-35 0 0,0 0 0 0 0,0 0 0 0 0,0 0 0 0 0,0 0 0 0 0,0 0 0 0 0,0 0 0 0 0,1 0 0 0 0,-1 0 0 0 0,0 0 0 0 0,0 0 0 0 0,0 0-1 0 0,0 0 1 0 0,0 0 0 0 0,0 0 0 0 0,0 0 0 0 0,0 0 0 0 0,0-1 0 0 0,0 1 0 0 0,1 0 0 0 0,-1 0 0 0 0,0 0 0 0 0,0 0 0 0 0,0 0 0 0 0,0 0 0 0 0,0 0-1 0 0,0 0 1 0 0,0 0 0 0 0,0 0 0 0 0,0 0 0 0 0,0-1 0 0 0,0 1 0 0 0,0 0 0 0 0,0 0 0 0 0,0 0 0 0 0,0 0 0 0 0,0 0 0 0 0,0 0 0 0 0,0 0 0 0 0,0 0-4 0 0,0 0 0 0 0,0 0 1 0 0,0 0-1 0 0,0 0 0 0 0,0 0 1 0 0,0 0-1 0 0,0 0 0 0 0,0 0 1 0 0,0 0-1 0 0,0 0 0 0 0,0 0 1 0 0,-1 0-1 0 0,1 0 0 0 0,0 0 1 0 0,0 0-1 0 0,0 0 0 0 0,0 0 1 0 0,0 0-1 0 0,0 0 0 0 0,0 0 1 0 0,0 0-1 0 0,0 0 0 0 0,0 0 1 0 0,0 0-1 0 0,0-1 0 0 0,0 1 1 0 0,0 0-1 0 0,0 0 1 0 0,0 0-1 0 0,0 0 0 0 0,0 0 1 0 0,0 0-1 0 0,0 0 0 0 0,0 0 1 0 0,0 0-1 0 0,0 0 0 0 0,0 0 1 0 0,0 0-1 0 0,0 0 0 0 0,0 0 1 0 0,0 0-1 0 0,0 0 0 0 0,0 0 4 0 0,0-1 9 0 0,0 1-1 0 0,0-1 0 0 0,0 1 0 0 0,0-1 1 0 0,0 1-1 0 0,0 0 0 0 0,0-1 0 0 0,0 1 1 0 0,0-1-1 0 0,0 1 0 0 0,0-1 0 0 0,0 1 1 0 0,0-1-1 0 0,0 1 0 0 0,0-1 0 0 0,0 1 1 0 0,0-1-1 0 0,-1 1 0 0 0,1 0 0 0 0,0-1 1 0 0,-1 0-9 0 0,1 1-3 0 0,0 0 1 0 0,0 0-1 0 0,0 0 0 0 0,0 0 1 0 0,0 0-1 0 0,0-1 1 0 0,0 1-1 0 0,0 0 1 0 0,0 0-1 0 0,0 0 1 0 0,0 0-1 0 0,0 0 0 0 0,0-1 1 0 0,0 1-1 0 0,0 0 1 0 0,0 0-1 0 0,0 0 1 0 0,0 0-1 0 0,-1 0 1 0 0,1 0-1 0 0,0 0 0 0 0,0 0 1 0 0,0-1-1 0 0,0 1 1 0 0,0 0-1 0 0,0 0 1 0 0,0 0-1 0 0,-1 0 1 0 0,1 0-1 0 0,0 0 0 0 0,0 0 1 0 0,0 0-1 0 0,0 0 1 0 0,0 0-1 0 0,-1 0 1 0 0,1 0-1 0 0,0 0 1 0 0,0 0-1 0 0,0 0 1 0 0,0 0-1 0 0,0 0 0 0 0,0 0 1 0 0,-1 0-1 0 0,1 0 1 0 0,0 0-1 0 0,0 0 1 0 0,0 0-1 0 0,0 0 1 0 0,0 0-1 0 0,-1 0 0 0 0,1 0 1 0 0,0 1-1 0 0,0-1 1 0 0,0 0-1 0 0,0 0 1 0 0,0 0-1 0 0,0 0 1 0 0,0 0-1 0 0,0 0 0 0 0,-1 0 1 0 0,1 1-1 0 0,0-1 1 0 0,0 0-1 0 0,0 0 1 0 0,0 0 2 0 0,0 1 4 0 0,-1-1 1 0 0,1 1-1 0 0,0 0 1 0 0,-1-1-1 0 0,1 1 1 0 0,0 0-1 0 0,0 0 1 0 0,0-1 0 0 0,0 1-1 0 0,-1 0 1 0 0,1 0-1 0 0,0-1 1 0 0,0 1-1 0 0,0 0 1 0 0,0 0-1 0 0,1 0-4 0 0,-1-1-1 0 0,0 0 1 0 0,0 0-1 0 0,0 0 0 0 0,0 0 0 0 0,0 1 0 0 0,0-1 0 0 0,0 0 0 0 0,0 0 0 0 0,0 0 0 0 0,0 1 1 0 0,0-1-1 0 0,0 0 0 0 0,0 0 0 0 0,0 0 0 0 0,0 1 0 0 0,0-1 0 0 0,0 0 0 0 0,0 0 0 0 0,1 0 1 0 0,-1 0-1 0 0,0 0 0 0 0,0 1 0 0 0,0-1 0 0 0,0 0 0 0 0,0 0 0 0 0,1 0 0 0 0,-1 0 1 0 0,0 0-1 0 0,0 0 0 0 0,0 0 0 0 0,0 0 0 0 0,1 1 0 0 0,-1-1 0 0 0,0 0 0 0 0,0 0 0 0 0,0 0 1 0 0,1 0-1 0 0,-1 0 0 0 0,0 0 0 0 0,0 0 0 0 0,0 0 0 0 0,1 0 0 0 0,-1 0 0 0 0,0 0 0 0 0,0 0 1 0 0,0-1 0 0 0,1 1 7 0 0,0 0 0 0 0,-1-1 1 0 0,1 1-1 0 0,-1 0 1 0 0,1-1-1 0 0,-1 1 1 0 0,1-1-1 0 0,-1 1 1 0 0,0-1-1 0 0,1 1 0 0 0,-1-1 1 0 0,1 0-1 0 0,-1 0-7 0 0,1-1 3 0 0,4-8 34 0 0,-4 8-19 0 0,0 4-10 0 0,-1 3 17 0 0,0-4-24 0 0,0-1 0 0 0,0 0 1 0 0,0 0-1 0 0,0 0 0 0 0,0 0 1 0 0,0 0-1 0 0,0 0 0 0 0,0 0 1 0 0,0 0-1 0 0,0 1 0 0 0,0-1 1 0 0,0 0-1 0 0,0 0 0 0 0,0 0 1 0 0,0 0-1 0 0,0 0 0 0 0,0 0 1 0 0,0 0-1 0 0,0 0 0 0 0,0 1 1 0 0,0-1-1 0 0,0 0 0 0 0,0 0 1 0 0,0 0-1 0 0,0 0 0 0 0,0 0 1 0 0,0 0-1 0 0,1 0 0 0 0,-1 0 1 0 0,0 0-1 0 0,0 0 0 0 0,0 0 1 0 0,0 0-1 0 0,0 0 0 0 0,0 0 1 0 0,0 0-1 0 0,0 1 0 0 0,0-1 1 0 0,1 0-1 0 0,-1 0-1 0 0,0 0-1 0 0,3 5-20 0 0,-3-5 21 0 0,0 1-1 0 0,0-1 1 0 0,1 1 0 0 0,-1-1 0 0 0,0 0 0 0 0,0 1-1 0 0,0-1 1 0 0,0 0 0 0 0,1 1 0 0 0,-1-1 0 0 0,0 0-1 0 0,0 1 1 0 0,1-1 0 0 0,-1 0 0 0 0,0 0 0 0 0,1 1-1 0 0,-1-1 1 0 0,0 0 0 0 0,1 0 0 0 0,-1 1 0 0 0,1-1 0 0 0,2 1 11 0 0,0 0 1 0 0,1 1 0 0 0,-1 0-1 0 0,0-1 1 0 0,0 1 0 0 0,0 0-1 0 0,0 0 1 0 0,1 2-12 0 0,3 3 14 0 0,-1-1-1 0 0,3 6-13 0 0,4 4-64 0 0,-7-8 81 0 0,-5-7-16 0 0,-1 0 1 0 0,1 0-1 0 0,0 0 1 0 0,0 0-1 0 0,-1 0 0 0 0,1 0 1 0 0,0 0-1 0 0,0 0 1 0 0,0 0-1 0 0,0 0 1 0 0,0 0-1 0 0,0-1 1 0 0,1 1-2 0 0,0 0 10 0 0,-1 0 1 0 0,0 0-1 0 0,1 0 1 0 0,-1 0-1 0 0,0 0 1 0 0,0 1-1 0 0,0-1 1 0 0,1 0-1 0 0,-1 1 1 0 0,0 0-11 0 0,6 6 5 0 0,-2-5 57 0 0,-4-3-61 0 0,-1 0 1 0 0,0 0 0 0 0,0 0-1 0 0,1 0 1 0 0,-1 0 0 0 0,0 0-1 0 0,0 0 1 0 0,1 0 0 0 0,-1 0-1 0 0,0 0 1 0 0,0 0 0 0 0,1 0-1 0 0,-1 0 1 0 0,0 1 0 0 0,0-1-1 0 0,0 0 1 0 0,1 0 0 0 0,-1 0-1 0 0,0 0 1 0 0,0 1-2 0 0,0-1 0 0 0,0 0 0 0 0,1 0 0 0 0,-1 0 0 0 0,0 0 0 0 0,0 0 0 0 0,0 1 0 0 0,0-1 1 0 0,1 0-1 0 0,-1 0 0 0 0,0 0 0 0 0,0 0 0 0 0,1 0 0 0 0,-1 0 0 0 0,0 0 0 0 0,0 0 0 0 0,0 0 0 0 0,1 0 0 0 0,-1 0 0 0 0,0 0 0 0 0,0 0 0 0 0,0 0 0 0 0,1 0 0 0 0,-1 0 0 0 0,0 0 1 0 0,0 0-1 0 0,0 0 0 0 0,1 0 0 0 0,-1-1 0 0 0,0 1 0 0 0,0 0 0 0 0,0 0 0 0 0,1 0 0 0 0,-1 0 0 0 0,0 0 0 0 0,0 0 0 0 0,0-1 0 0 0,0 1 0 0 0,0 0 0 0 0,1 0 0 0 0,-1 0 1 0 0,0 0-1 0 0,0-1 0 0 0,0 1 0 0 0,0 0 0 0 0,1-1-3 0 0,-1 0 6 0 0,0 1 0 0 0,0-1 0 0 0,0 1 0 0 0,0 0-1 0 0,0-1 1 0 0,1 1 0 0 0,-1 0 0 0 0,0-1 0 0 0,0 1 0 0 0,0 0 0 0 0,1-1 0 0 0,-1 1 0 0 0,0 0-1 0 0,0 0 1 0 0,1-1 0 0 0,-1 1 0 0 0,0 0 0 0 0,1 0 0 0 0,-1-1 0 0 0,0 1 0 0 0,1 0 0 0 0,-1 0 0 0 0,0 0-1 0 0,1 0 1 0 0,-1 0 0 0 0,1 0 0 0 0,-1-1 0 0 0,0 1 0 0 0,1 0 0 0 0,-1 0-3 0 0,2 0-5 0 0,0-1-1 0 0,-1 0 1 0 0,1 0 0 0 0,0 0 0 0 0,-1 0 0 0 0,2-1 5 0 0,4-3 9 0 0,-4 3-16 0 0,0 0 0 0 0,1 0-1 0 0,-1 0 1 0 0,0-1-1 0 0,-1 1 1 0 0,1-1 0 0 0,0 0-1 0 0,-1 0 1 0 0,2-1 7 0 0,2-3 130 0 0,-6 7-129 0 0,0 0 0 0 0,0 0 0 0 0,0 0 1 0 0,0 0-1 0 0,0 0 0 0 0,0 0 0 0 0,0 0 1 0 0,0 0-1 0 0,0 0 0 0 0,0 0 0 0 0,1 0 1 0 0,-1 0-1 0 0,0 0 0 0 0,0 0 0 0 0,0 0 1 0 0,0 0-1 0 0,0 0 0 0 0,0 0 0 0 0,0 0 1 0 0,0 0-1 0 0,0 0 0 0 0,0 0 0 0 0,0 0 1 0 0,0 0-1 0 0,0 0 0 0 0,1 0 0 0 0,-1 0 1 0 0,0 0-1 0 0,0 0 0 0 0,0 0 0 0 0,0 0 1 0 0,0 0-1 0 0,0 0 0 0 0,0 0 0 0 0,0 0 1 0 0,0 0-1 0 0,0 0 0 0 0,0 0 0 0 0,0 0 1 0 0,0 0-1 0 0,0 0 0 0 0,0 0 0 0 0,0 0 1 0 0,0 0-1 0 0,1 1 0 0 0,-1-1-1 0 0,-1 13 13 0 0,0 2 55 0 0,1-15-70 0 0,0 0 0 0 0,1 0 0 0 0,-1 0 0 0 0,0 0 1 0 0,0 0-1 0 0,0 1 0 0 0,0-1 0 0 0,0 0 0 0 0,0 0 1 0 0,0 0-1 0 0,0 0 0 0 0,0 0 0 0 0,0 0 0 0 0,0 1 0 0 0,0-1 1 0 0,1 0-1 0 0,-1 0 0 0 0,0 0 0 0 0,0 0 0 0 0,0 0 0 0 0,0 0 1 0 0,0 0-1 0 0,0 0 0 0 0,1 0 0 0 0,-1 0 0 0 0,0 0 1 0 0,0 0-1 0 0,0 1 0 0 0,0-1 0 0 0,0 0 0 0 0,0 0 0 0 0,1 0 1 0 0,-1 0-1 0 0,0 0 0 0 0,0 0 0 0 0,0 0 0 0 0,0 0 0 0 0,1-1 1 0 0,-1 1-1 0 0,0 0 2 0 0,8-4-80 0 0,9-12-10 0 0,-15 13 101 0 0,26-18 115 0 0,-26 20-125 0 0,-1-1 0 0 0,1 1-1 0 0,0-1 1 0 0,0 1-1 0 0,1 0 1 0 0,-1 0-1 0 0,0 0 1 0 0,1 0-1 0 0,0 0-18 0 0,0 0 0 0 0,-1-1-1 0 0,1 1 1 0 0,-1-1 0 0 0,1 1 0 0 0,-1-1 0 0 0,1 0 18 0 0,15-16-8 0 0,-10 10-7 0 0,1-1 0 0 0,0 2-1 0 0,1-1 16 0 0,-3 2 1 0 0,-1 0-1 0 0,0 0 0 0 0,0-1 0 0 0,0 0 0 0 0,-1 0 1 0 0,1 0-1 0 0,0-2-15 0 0,1 0 1 0 0,1 0 0 0 0,3-2 14 0 0,2-3-17 0 0,1 0 0 0 0,5-9 17 0 0,-7 8 125 0 0,1 0 0 0 0,6-4-125 0 0,-6 6-253 0 0,9-13 253 0 0,-3 5 6 0 0,-10 10 65 0 0,-1 0-1 0 0,0 0 0 0 0,-1-1 1 0 0,2-3-71 0 0,4-3-323 0 0,-11 15 356 0 0,0 0 0 0 0,1 0 0 0 0,-1 0 0 0 0,0 0 1 0 0,-1-1-1 0 0,2-2-33 0 0,6-15-38 0 0,0 1 0 0 0,3-2 38 0 0,-2 1-15 0 0,0 0-1 0 0,-1-1 16 0 0,29-72 252 0 0,-21 63-308 0 0,-15 28 84 0 0,0 1 1 0 0,0-1-1 0 0,0 1 0 0 0,0-1 1 0 0,2 0-29 0 0,7-9-54 0 0,-6 4 51 0 0,0-1 1 0 0,0 0-1 0 0,-1 0 0 0 0,0 0 1 0 0,-1-1-1 0 0,2-6 3 0 0,-1 7-83 0 0,1-2 274 0 0,-5 10-185 0 0,0 1 0 0 0,0 0 0 0 0,0-1 0 0 0,0 1 0 0 0,0-1 0 0 0,0 1 0 0 0,0 0 0 0 0,0-1-1 0 0,0 1 1 0 0,0-1 0 0 0,0 1 0 0 0,0 0 0 0 0,0-1 0 0 0,0 1 0 0 0,0-1 0 0 0,0 1 0 0 0,-1 0 0 0 0,1-1 0 0 0,0 1-1 0 0,0 0 1 0 0,0-1 0 0 0,-1 1 0 0 0,1-1-6 0 0,-14 6-97 0 0,5-1 87 0 0,3-2 0 0 0,1 0-1 0 0,-1-1 0 0 0,0 1 1 0 0,-5 0 10 0 0,9-2-10 0 0,1 0-1 0 0,-1 0 1 0 0,1 0 0 0 0,-1 0-1 0 0,0 0 1 0 0,1 0 0 0 0,0 0 0 0 0,-1-1-1 0 0,1 1 1 0 0,-1-1 0 0 0,1 1-1 0 0,-1-1 1 0 0,1 1 0 0 0,0-1-1 0 0,-1 0 1 0 0,1 0 0 0 0,0 0 0 0 0,0 0-1 0 0,-1 1 1 0 0,1-2 0 0 0,-1 0 10 0 0,0 0 39 0 0,0 0-1 0 0,0 1 1 0 0,-1-1 0 0 0,1 0 0 0 0,-1 1 0 0 0,-1-1-39 0 0,-9-7-4 0 0,11 8 4 0 0,0-1 1 0 0,1 1-1 0 0,-1-1 1 0 0,1 1-1 0 0,0-1 0 0 0,0 0 1 0 0,-1 0-1 0 0,1 1 1 0 0,0-1-1 0 0,0 0 0 0 0,1 0 1 0 0,-1 0-1 0 0,0 0 0 0 0,1 0 0 0 0,-3-9 8 0 0,3 9-7 0 0,-1 0 0 0 0,1 1 0 0 0,-1-1 0 0 0,1 0 0 0 0,-1 1 0 0 0,1-1 0 0 0,-1 0 0 0 0,0 1 0 0 0,0-1 0 0 0,0 0 0 0 0,0 1 0 0 0,0 0 0 0 0,0-1 0 0 0,0 1 0 0 0,-2-2-1 0 0,3 3 2 0 0,0 0-1 0 0,0 0 1 0 0,0 0 0 0 0,0 0-1 0 0,0 0 1 0 0,0 0-1 0 0,0 0 1 0 0,0 0 0 0 0,0 0-1 0 0,0 0 1 0 0,0 0-1 0 0,0 0 1 0 0,-1 0 0 0 0,1 0-1 0 0,0 0 1 0 0,0 0-1 0 0,0 0 1 0 0,0 0 0 0 0,0 0-1 0 0,0 0 1 0 0,0 0-1 0 0,0 0 1 0 0,0 0 0 0 0,0 0-1 0 0,0 0 1 0 0,0 0-1 0 0,-1 0 1 0 0,1 0 0 0 0,0 0-1 0 0,0 0 1 0 0,0 0-1 0 0,0 0 1 0 0,0 0 0 0 0,0 0-1 0 0,0 0 1 0 0,0 0-1 0 0,0 0 1 0 0,0 0 0 0 0,0 0-1 0 0,0 0 1 0 0,0 0-1 0 0,-1 0 1 0 0,1 0 0 0 0,0 0-1 0 0,0 0-1 0 0,0 5 82 0 0,2 2-212 0 0,-1-6 131 0 0,-1-1 0 0 0,0 0-1 0 0,1 0 1 0 0,-1 1 0 0 0,0-1 0 0 0,1 0-1 0 0,-1 0 1 0 0,0 0 0 0 0,1 1-1 0 0,-1-1 1 0 0,1 0 0 0 0,-1 0 0 0 0,0 0-1 0 0,1 0 1 0 0,-1 0 0 0 0,1 0 0 0 0,-1 0-1 0 0,0 0 1 0 0,1 0 0 0 0,-1 0 0 0 0,1 0-1 0 0,-1 0 1 0 0,0 0 0 0 0,1 0-1 0 0,0-1 7 0 0,0 1 0 0 0,0-1 1 0 0,0 1-1 0 0,0-1 1 0 0,0 1-1 0 0,0-1 0 0 0,0 0 1 0 0,0 1-1 0 0,0-2-7 0 0,1 1 13 0 0,-1 0 1 0 0,0-1-1 0 0,1 1 1 0 0,-1-1-1 0 0,0 1 1 0 0,0-1-1 0 0,0 0 1 0 0,0 0-1 0 0,0 1 1 0 0,0-1-1 0 0,0 0-13 0 0,0-3 19 0 0,-1 0 0 0 0,1-1 1 0 0,-1-3-20 0 0,-1 11-122 0 0,0-2 122 0 0,1 0-1 0 0,0 0 0 0 0,0 1 1 0 0,-1-1-1 0 0,1 0 0 0 0,0 0 1 0 0,0 1-1 0 0,0-1 0 0 0,0 0 1 0 0,-1 0-1 0 0,1 1 1 0 0,0-1-1 0 0,0 0 0 0 0,0 1 1 0 0,0-1-1 0 0,0 0 0 0 0,0 1 1 0 0,0-1-1 0 0,0 0 0 0 0,0 1 1 0 0,0-1-1 0 0,0 0 1 0 0,0 1-1 0 0,0 0 1 0 0,0-1-1 0 0,0 1 1 0 0,0 0-1 0 0,0-1 1 0 0,1 1-1 0 0,-1-1 0 0 0,0 1 1 0 0,0 0-1 0 0,1-1 1 0 0,-1 1-1 0 0,0-1 0 0 0,1 1 1 0 0,-1-1-1 0 0,1 1 1 0 0,-1-1-1 0 0,1 1 1 0 0,-1-1-1 0 0,1 1 0 0 0,-1-1 1 0 0,1 1-1 0 0,-1-1 1 0 0,1 0 0 0 0,0 1 0 0 0,0-1 0 0 0,0 0 0 0 0,0 0 0 0 0,0 0 0 0 0,0 1 0 0 0,0-1 0 0 0,0 0 0 0 0,0-1 0 0 0,0 1 0 0 0,0 0 0 0 0,0 0 0 0 0,0 0 0 0 0,0 0 0 0 0,0-1 0 0 0,3 0 17 0 0,0-1 0 0 0,0 0 0 0 0,0 0 0 0 0,-1 0 0 0 0,1 0 0 0 0,2-3-17 0 0,-5 4 32 0 0,2-1-65 0 0,0 0-1 0 0,-1 0 1 0 0,1-1 0 0 0,1-1 33 0 0,-4 3-4 0 0,1 1 1 0 0,-1 0-1 0 0,0-1 1 0 0,1 1-1 0 0,-1 0 1 0 0,0-1-1 0 0,0 1 1 0 0,1-1-1 0 0,-1 1 1 0 0,0 0-1 0 0,0-1 1 0 0,0 1-1 0 0,0-1 1 0 0,0 1 0 0 0,1-1-1 0 0,-1 1 1 0 0,0-1-1 0 0,0 1 1 0 0,0-1-1 0 0,0 1 1 0 0,0-1-1 0 0,-1 1 1 0 0,1-1-1 0 0,0 1 1 0 0,0 0-1 0 0,0-1 1 0 0,0 1-1 0 0,0-1 1 0 0,-1 1-1 0 0,1-1 1 0 0,0 1 0 0 0,0 0-1 0 0,-1-1 1 0 0,1 1-1 0 0,0-1 4 0 0,-1 1 3 0 0,1 0 0 0 0,0 0 0 0 0,0 0-1 0 0,0 0 1 0 0,0 0 0 0 0,-1 0 0 0 0,1 0 0 0 0,0 0-1 0 0,0 0 1 0 0,0 0 0 0 0,-1 0 0 0 0,1 0 0 0 0,0 1-1 0 0,0-1 1 0 0,0 0 0 0 0,0 0 0 0 0,-1 0 0 0 0,1 0 0 0 0,0 0-1 0 0,0 0 1 0 0,0 0 0 0 0,0 0 0 0 0,0 1 0 0 0,0-1-1 0 0,-1 0 1 0 0,1 0 0 0 0,0 0 0 0 0,0 0 0 0 0,0 1-1 0 0,0-1 1 0 0,0 0 0 0 0,0 0 0 0 0,0 0 0 0 0,0 0 0 0 0,0 1-3 0 0,-5 8-40 0 0,3-6 16 0 0,0 0 41 0 0,1-1 0 0 0,0 1 0 0 0,-1-1 1 0 0,1 1-1 0 0,0 0 0 0 0,0 0 0 0 0,1-1 0 0 0,-1 3-17 0 0,1-5 3 0 0,-1 1-1 0 0,1 0 0 0 0,0-1 1 0 0,0 1-1 0 0,0 0 0 0 0,0-1 1 0 0,0 1-1 0 0,1 0 0 0 0,-1-1 1 0 0,0 1-1 0 0,0 0 0 0 0,0-1 1 0 0,1 1-1 0 0,-1-1 0 0 0,0 1 1 0 0,1 0-1 0 0,-1-1 0 0 0,0 1 1 0 0,1-1-1 0 0,-1 1 0 0 0,1-1 1 0 0,-1 1-1 0 0,1-1 1 0 0,-1 1-1 0 0,1-1 0 0 0,-1 1 1 0 0,1-1-1 0 0,-1 0 0 0 0,1 1 1 0 0,-1-1-1 0 0,1 0 0 0 0,0 0 1 0 0,-1 1-1 0 0,1-1 0 0 0,0 0 1 0 0,-1 0-1 0 0,1 0-2 0 0,5 2-19 0 0,-4-2 8 0 0,-1 1-1 0 0,1-1 1 0 0,-1 0-1 0 0,1 1 1 0 0,-1-1-1 0 0,1 0 0 0 0,-1 0 1 0 0,0 0-1 0 0,1 0 1 0 0,-1 0-1 0 0,1 0 1 0 0,-1-1-1 0 0,1 1 1 0 0,1-1 11 0 0,8-3-12 0 0,1 1 0 0 0,0 0 0 0 0,0 0 0 0 0,7 1 12 0 0,-18 1-1 0 0,0 1-21 0 0,1 0 1 0 0,-1 0-1 0 0,1 0 1 0 0,0 0-1 0 0,-1 0 1 0 0,1 0-1 0 0,-1 0 1 0 0,2 1 20 0 0,-3-1 4 0 0,1 0 0 0 0,-1 1-1 0 0,0-1 1 0 0,1 0-1 0 0,-1 0 1 0 0,0 1-1 0 0,1-1 1 0 0,-1 0-1 0 0,0 1 1 0 0,1-1-1 0 0,-1 1 1 0 0,0-1-1 0 0,0 0 1 0 0,0 1-1 0 0,1-1 1 0 0,-1 1 0 0 0,0-1-1 0 0,0 0 1 0 0,0 1-1 0 0,0-1 1 0 0,0 1-1 0 0,0-1 1 0 0,0 1-1 0 0,0-1 1 0 0,0 1-1 0 0,0-1 1 0 0,0 0-1 0 0,0 1 1 0 0,0-1-1 0 0,0 1-2 0 0,-1 7-4 0 0,1 0 0 0 0,0 1 0 0 0,1-1-1 0 0,0 0 1 0 0,1 6 4 0 0,-1-13 11 0 0,-1 0-1 0 0,0 0 1 0 0,1 0-1 0 0,-1 0 1 0 0,1-1 0 0 0,-1 1-1 0 0,1 0 1 0 0,-1 0-1 0 0,1 0 1 0 0,-1-1-1 0 0,1 1 1 0 0,0 0 0 0 0,-1-1-1 0 0,1 1 1 0 0,0 0-1 0 0,0-1-10 0 0,16 9-65 0 0,-14-8 65 0 0,0 0-1 0 0,-1 1 1 0 0,1-1 0 0 0,-1 0-1 0 0,1 1 1 0 0,-1 0-1 0 0,1 0 1 0 0,0 0 4 0 0,-1 0-1 0 0,1 0 0 0 0,0 0 1 0 0,1 0-1 0 0,-1-1 0 0 0,0 1 0 0 0,0-1 1 0 0,1 0-1 0 0,-1 0 0 0 0,1 0 0 0 0,3 0-3 0 0,-5-1 2 0 0,0 0 0 0 0,0 0 0 0 0,0 0-1 0 0,0 0 1 0 0,1 0 0 0 0,-1-1-1 0 0,0 1 1 0 0,0-1 0 0 0,0 0-1 0 0,0 1 1 0 0,2-2-2 0 0,22-13-271 0 0,-17 10 206 0 0,9-7-8 0 0,-14 9 69 0 0,0 0-1 0 0,0 1 1 0 0,1-1 0 0 0,-1 1 0 0 0,1 0-1 0 0,-1 0 1 0 0,1 0 0 0 0,-1 0-1 0 0,1 1 1 0 0,2 0 4 0 0,-7 1 2 0 0,1-1 1 0 0,-1 1-1 0 0,1 0 0 0 0,0 0 0 0 0,-1 0 1 0 0,1 0-1 0 0,-1 0 0 0 0,1 0 0 0 0,-1 0 1 0 0,1 0-1 0 0,0 1 0 0 0,-1-1 0 0 0,1 0 1 0 0,-1 0-1 0 0,1 0 0 0 0,-1 0 1 0 0,1 1-1 0 0,-1-1 0 0 0,1 0 0 0 0,-1 1 1 0 0,1-1-1 0 0,-1 0 0 0 0,1 1 0 0 0,-1-1 1 0 0,1 1-1 0 0,-1-1 0 0 0,0 1 0 0 0,1-1-2 0 0,-1 1 22 0 0,1 1 0 0 0,-1-1 0 0 0,0 1 0 0 0,1-1-1 0 0,-1 1 1 0 0,0-1 0 0 0,0 1 0 0 0,0-1 0 0 0,0 1-22 0 0,0-1-3 0 0,-1 0 1 0 0,1 0 0 0 0,0 1 0 0 0,0-1-1 0 0,0 0 1 0 0,0 0 0 0 0,1 0 0 0 0,-1 0-1 0 0,0 0 1 0 0,0 0 0 0 0,1 0 0 0 0,-1 0-1 0 0,0 0 1 0 0,1 0 0 0 0,-1 0 0 0 0,1 0 0 0 0,-1-1-1 0 0,1 1 1 0 0,0 0 0 0 0,-1 0 0 0 0,1 0-1 0 0,0-1 1 0 0,-1 1 2 0 0,2 0 9 0 0,-1 0 6 0 0,1 0 1 0 0,-1 0-1 0 0,0-1 1 0 0,1 1 0 0 0,-1 0-1 0 0,0-1 1 0 0,1 1 0 0 0,-1-1-1 0 0,1 1 1 0 0,-1-1-1 0 0,1 0 1 0 0,-1 1 0 0 0,1-1-1 0 0,-1 0 1 0 0,1 0 0 0 0,-1 0-1 0 0,1 0 1 0 0,-1-1 0 0 0,1 1-17 0 0,4-1 10 0 0,1-1 0 0 0,-1 1 0 0 0,0-1 0 0 0,0-1 0 0 0,0 1-9 0 0,1-1-1 0 0,1 0 0 0 0,0 1 1 0 0,0 0 0 0 0,13-4-151 0 0,-17 4 175 0 0,-1 1-1 0 0,1 1 0 0 0,-1-1 0 0 0,1 1 0 0 0,-1-1 0 0 0,1 1 0 0 0,0 0 0 0 0,2 0-23 0 0,4 2-93 0 0,1-1-1 0 0,2 2 94 0 0,-3 0 6 0 0,1-2 0 0 0,3 1-6 0 0,-7-2 15 0 0,0 0 0 0 0,0-1 0 0 0,7-1-15 0 0,9-1-89 0 0,-7 2 171 0 0,-11 0-93 0 0,1 0 1 0 0,-1 1 0 0 0,0-1 0 0 0,1 1-1 0 0,4 1 11 0 0,40 4 151 0 0,-33-4-186 0 0,6 1-16 0 0,0-2 0 0 0,14-1 51 0 0,-33 1-2 0 0,0 1 0 0 0,0-1 0 0 0,0 1 0 0 0,0-1 0 0 0,-1 1 0 0 0,1 0 0 0 0,0 1 0 0 0,-1-1 0 0 0,1 1 0 0 0,1 0 2 0 0,-1 0-5 0 0,0 0-1 0 0,0 0 0 0 0,1-1 1 0 0,-1 0-1 0 0,1 0 0 0 0,3 1 6 0 0,-6-2 9 0 0,1 1 0 0 0,-1-1 0 0 0,0 1 0 0 0,0-1 0 0 0,0 1 0 0 0,0 0-1 0 0,1 0-8 0 0,12 4 61 0 0,-10-4-62 0 0,8 2-28 0 0,0 0 0 0 0,2 1 29 0 0,-10-3-21 0 0,1 0-1 0 0,-1 0 0 0 0,1-1 0 0 0,-1 0 0 0 0,1 0 0 0 0,0 0 22 0 0,0 0-45 0 0,-1 0-40 0 0,-3 0 93 0 0,0 0 0 0 0,0 0 0 0 0,-1 0-1 0 0,1 0 1 0 0,0 0 0 0 0,0 1 0 0 0,-1-1 0 0 0,2 1-8 0 0,1 0 36 0 0,0 0 1 0 0,0 0 0 0 0,0 0 0 0 0,1-1-37 0 0,13 3 43 0 0,-16-2-60 0 0,1-1-1 0 0,-1 1 0 0 0,1-1 0 0 0,-1 0 1 0 0,1 0-1 0 0,-1 0 0 0 0,1 0 0 0 0,0-1 0 0 0,1 0 18 0 0,10 0 60 0 0,-12 1-57 0 0,-1 0 0 0 0,1 0 0 0 0,-1 1 0 0 0,1-1 0 0 0,0 1 0 0 0,-1-1 0 0 0,1 1 0 0 0,-1-1 0 0 0,1 1 0 0 0,-1 0 0 0 0,0 0 0 0 0,1 0 0 0 0,-1 0-1 0 0,0 0 1 0 0,1 0 0 0 0,0 1-3 0 0,0 0 6 0 0,-1-1 0 0 0,1 1-1 0 0,-1 1 1 0 0,1-1 0 0 0,-1 0 0 0 0,0 0-1 0 0,1 0 1 0 0,-1 1 0 0 0,0-1-1 0 0,0 1-5 0 0,-1-1 0 0 0,1 0 0 0 0,0-1 0 0 0,-1 1-1 0 0,1 0 1 0 0,0-1 0 0 0,0 1-1 0 0,0-1 1 0 0,0 1 0 0 0,1-1 0 0 0,-1 1-1 0 0,0-1 1 0 0,1 0 0 0 0,-1 0-1 0 0,1 1 1 0 0,1 0-11 0 0,0-1-1 0 0,-1 1 1 0 0,1-1-1 0 0,1 1 0 0 0,-1-1 1 0 0,0 0-1 0 0,3 1 12 0 0,-1-1-9 0 0,0 1 0 0 0,0 0 0 0 0,0 0-1 0 0,0 0 1 0 0,0 1 0 0 0,-1 0 0 0 0,1 0 0 0 0,1 1 9 0 0,-2 1-68 0 0,6 3 127 0 0,-10-7-59 0 0,1-1 0 0 0,-1 0 0 0 0,1 1 0 0 0,-1-1 0 0 0,1 0 0 0 0,-1 1 0 0 0,1-1 0 0 0,-1 0 0 0 0,1 0 0 0 0,0 0 0 0 0,-1 0 0 0 0,1 1 0 0 0,-1-1 0 0 0,1 0 0 0 0,0 0 0 0 0,-1 0-1 0 0,1 0 1 0 0,0 0 0 0 0,2-1-51 0 0,-2 1-157 0 0,-4-5 175 0 0,-33-32-180 0 0,33 34 204 0 0,1 0 0 0 0,0 0-1 0 0,0-1 1 0 0,0 1 0 0 0,0-1 0 0 0,1 1 0 0 0,-1-1 0 0 0,0-2 9 0 0,-1-6 107 0 0,-2-13-107 0 0,0 0 18 0 0,4 17 27 0 0,-1 0 1 0 0,2 0-1 0 0,-1 0 1 0 0,1 0-1 0 0,0-1-45 0 0,1-3 89 0 0,-2 9-75 0 0,0-1 0 0 0,0 1 0 0 0,0 0 0 0 0,0-1 0 0 0,0 1 0 0 0,-1 0 0 0 0,1 0 0 0 0,-1 0 0 0 0,0 0 0 0 0,0 0 0 0 0,0 0-1 0 0,0 0 1 0 0,-3-2-14 0 0,4 4-3 0 0,-1 0-1 0 0,1 0 0 0 0,-1 0 0 0 0,0 0 0 0 0,1 0 0 0 0,-1 1 0 0 0,0-1 0 0 0,0 0 4 0 0,0 0 6 0 0,0 1 0 0 0,0-1 0 0 0,0 0 0 0 0,0 0 0 0 0,0 0-1 0 0,-1-2-5 0 0,2 3-4 0 0,-1-1 0 0 0,1 0 0 0 0,0 1 0 0 0,0-1 0 0 0,0 1 0 0 0,-1-1-1 0 0,1 1 1 0 0,0-1 0 0 0,-1 1 0 0 0,1 0 0 0 0,0 0 0 0 0,-1 0 0 0 0,1 0-1 0 0,-2 0 5 0 0,2 0 10 0 0,0 0 0 0 0,-1 0 0 0 0,1-1 0 0 0,-1 1 0 0 0,1 0-1 0 0,0 0 1 0 0,-1-1 0 0 0,1 1 0 0 0,0-1 0 0 0,0 1 0 0 0,-1-1-1 0 0,1 0-9 0 0,-3-1-10 0 0,0 0-1 0 0,0 0 1 0 0,0 0-1 0 0,0 0 0 0 0,-1 1 1 0 0,1-1-1 0 0,0 1 1 0 0,-1 0-1 0 0,1 0 0 0 0,-1 1 1 0 0,1 0-1 0 0,-2-1 11 0 0,-1 1-8 0 0,1 1-1 0 0,-1-1 1 0 0,0 1-1 0 0,0 0 1 0 0,1 0-1 0 0,-1 1 1 0 0,-5 2 8 0 0,9-3-30 0 0,-1 0 0 0 0,0 1 1 0 0,0-1-1 0 0,-4 0 30 0 0,8-1-4 0 0,0 0-1 0 0,0 0 0 0 0,0 0 1 0 0,0-1-1 0 0,-1 1 1 0 0,1 0-1 0 0,0 0 1 0 0,0 0-1 0 0,0 0 1 0 0,0 0-1 0 0,0 0 1 0 0,0 0-1 0 0,0 0 1 0 0,-1 0-1 0 0,1 0 1 0 0,0-1-1 0 0,0 1 1 0 0,0 0-1 0 0,0 0 1 0 0,0 0-1 0 0,0 0 0 0 0,0 0 1 0 0,0 0-1 0 0,0-1 1 0 0,0 1-1 0 0,0 0 1 0 0,0 0-1 0 0,0 0 1 0 0,0 0-1 0 0,0 0 1 0 0,0-1-1 0 0,0 1 1 0 0,0 0-1 0 0,0 0 1 0 0,0 0-1 0 0,0 0 1 0 0,0 0-1 0 0,0-1 0 0 0,0 1 1 0 0,0 0-1 0 0,0 0 1 0 0,0 0-1 0 0,0 0 1 0 0,0 0-1 0 0,0 0 5 0 0,4-10-95 0 0,-2 4 211 0 0,-2 6-116 0 0,0-1 0 0 0,1 1 1 0 0,-1-1-1 0 0,0 1 0 0 0,-1 0 0 0 0,1-1 0 0 0,0 1 0 0 0,0 0 0 0 0,0-1 0 0 0,0 1 0 0 0,0 0 0 0 0,0-1 0 0 0,0 1 0 0 0,0-1 0 0 0,-1 1 1 0 0,1 0-1 0 0,0 0 0 0 0,0-1 0 0 0,-1 1 0 0 0,1 0 0 0 0,0-1 0 0 0,0 1 0 0 0,-1 0 0 0 0,1-1 0 0 0,-12-5-42 0 0,10 5 59 0 0,0 0-1 0 0,0 1 1 0 0,0-1-1 0 0,0 1 1 0 0,-1 0 0 0 0,1-1-1 0 0,0 1 1 0 0,0 0-1 0 0,-1 0 1 0 0,0 0-17 0 0,3 0-3 0 0,0 1 0 0 0,0-1 0 0 0,-1 0 0 0 0,1 0 0 0 0,0 0 0 0 0,0 0 0 0 0,0 0 0 0 0,-1 0 0 0 0,1 0 0 0 0,0 0 0 0 0,0 0 0 0 0,-1 0 0 0 0,1 0 0 0 0,0 0 0 0 0,0 0 0 0 0,0-1 0 0 0,-1 1 0 0 0,1 0 0 0 0,0 0 0 0 0,0 0 0 0 0,0 0 0 0 0,-1 0 0 0 0,1 0 0 0 0,0 0 0 0 0,0-1 0 0 0,0 1 0 0 0,-1 0 0 0 0,1 0 0 0 0,0 0 3 0 0,-2-7-48 0 0,0-1 55 0 0,0 3-58 0 0,1 2 16 0 0,1 3 73 0 0,-1 0-4 0 0,4 0 45 0 0,-7-4 177 0 0,9-2-414 0 0,-3 3 96 0 0,-1-3 13 0 0,-1 6 48 0 0,0 0-1 0 0,0-1 1 0 0,0 1 0 0 0,0 0-1 0 0,0 0 1 0 0,0-1 0 0 0,0 1-1 0 0,0 0 1 0 0,0-1 0 0 0,0 1-1 0 0,0 0 1 0 0,0 0 0 0 0,0-1-1 0 0,0 1 1 0 0,0 0-1 0 0,1 0 1 0 0,-1-1 0 0 0,0 1-1 0 0,0 0 1 0 0,0 0 0 0 0,0 0-1 0 0,1-1 1 0 0,-1 1 0 0 0,0 0-1 0 0,0 0 2 0 0,1-1 5 0 0,-1 1-1 0 0,0 0 1 0 0,1 0-1 0 0,-1-1 1 0 0,1 1-1 0 0,-1-1 1 0 0,0 1-1 0 0,1 0 1 0 0,-1-1-1 0 0,0 1 1 0 0,0-1-1 0 0,1 1 1 0 0,-1-1-1 0 0,0 1 1 0 0,0-1-1 0 0,0 1 1 0 0,1-1-1 0 0,-1 1 1 0 0,0-1-5 0 0,0 1 0 0 0,0 0 0 0 0,0 0 0 0 0,0-1 0 0 0,0 1 0 0 0,0 0 0 0 0,0 0 0 0 0,0 0 0 0 0,0-1 0 0 0,0 1 0 0 0,0 0 0 0 0,0 0 0 0 0,0 0 0 0 0,1-1 0 0 0,-1 1 0 0 0,0 0 0 0 0,0 0 0 0 0,0 0 0 0 0,0-1 0 0 0,0 1 0 0 0,1 0 0 0 0,-1 0 0 0 0,0 0 0 0 0,0 0 0 0 0,0 0 0 0 0,0 0 0 0 0,1-1 0 0 0,-1 1 0 0 0,0 0 0 0 0,0 0 0 0 0,1 0 0 0 0,-1 0-13 0 0,1-1 1 0 0,-1 1-1 0 0,1 0 1 0 0,-1-1-1 0 0,0 1 0 0 0,1-1 1 0 0,-1 1-1 0 0,0-1 1 0 0,1 1-1 0 0,-1-1 1 0 0,0 1-1 0 0,1-1 1 0 0,-1 0-1 0 0,0 1 0 0 0,0-1 1 0 0,0 1-1 0 0,0-1 1 0 0,1 0-1 0 0,-1 1 1 0 0,0-1-1 0 0,0 1 1 0 0,0-1 12 0 0,-1 0 170 0 0,0-1 48 0 0,1 2-220 0 0,0 0 0 0 0,0 0 0 0 0,0 0 1 0 0,0 0-1 0 0,0 0 0 0 0,0 0 0 0 0,0 0 0 0 0,0 0 0 0 0,0 0 0 0 0,0 0 1 0 0,0 0-1 0 0,0 0 0 0 0,0 0 0 0 0,0 0 0 0 0,0 0 0 0 0,0 0 0 0 0,0 0 0 0 0,0 0 1 0 0,0 0-1 0 0,0 0 0 0 0,0 0 0 0 0,0 0 0 0 0,0 0 0 0 0,0 0 0 0 0,0 0 0 0 0,0 0 1 0 0,0 0-1 0 0,0 0 0 0 0,0 0 0 0 0,0 0 0 0 0,0 0 0 0 0,0 0 0 0 0,0 0 1 0 0,0 0-1 0 0,0 0 0 0 0,0 0 0 0 0,0 0 0 0 0,0 0 0 0 0,0 0 0 0 0,0 0 0 0 0,-1 0 1 0 0,1 0-1 0 0,0 0 0 0 0,0 0 0 0 0,0 0 0 0 0,0 0 0 0 0,0 0 0 0 0,0 0 2 0 0,0 0 2 0 0,0 0 0 0 0,0 0-1 0 0,0 0 1 0 0,0 1 0 0 0,0-1-1 0 0,0 0 1 0 0,-1 0-1 0 0,1 0 1 0 0,0 0 0 0 0,0 0-1 0 0,0 0 1 0 0,0 0 0 0 0,0 0-1 0 0,0 0 1 0 0,-1 0 0 0 0,1 0-1 0 0,0 0 1 0 0,0 0-1 0 0,0 0 1 0 0,0 0 0 0 0,0 0-1 0 0,0 0 1 0 0,-1 0 0 0 0,1 0-1 0 0,0 0 1 0 0,0 0 0 0 0,0 0-1 0 0,0 0 1 0 0,0 0-1 0 0,0 0 1 0 0,0 0 0 0 0,-1 0-1 0 0,1-1 1 0 0,0 1 0 0 0,0 0-1 0 0,0 0 1 0 0,0 0-1 0 0,0 0 1 0 0,0 0 0 0 0,0 0-2 0 0,-1 0-8 0 0,1 0 7 0 0,0-1 0 0 0,0 1 0 0 0,0 0 1 0 0,0 0-1 0 0,0 0 0 0 0,0 0 0 0 0,0 0 0 0 0,0 0 0 0 0,0 0 1 0 0,0 0-1 0 0,-1 0 0 0 0,1 0 0 0 0,0 0 0 0 0,0 0 1 0 0,0 0-1 0 0,0 0 0 0 0,0 0 0 0 0,0 0 0 0 0,0 0 1 0 0,0 0-1 0 0,0 0 0 0 0,0 0 0 0 0,0 0 0 0 0,0 0 1 0 0,-1 0-1 0 0,1 0 0 0 0,0 0 0 0 0,0 0 0 0 0,0 0 1 0 0,0 0-1 0 0,0 0 0 0 0,0 0 0 0 0,0 0 0 0 0,0 0 1 0 0,0 0-1 0 0,0 0 0 0 0,0 0 0 0 0,0 0 0 0 0,0 0 1 0 0,0 1-1 0 0,0-1 0 0 0,0 0 0 0 0,-1 0 0 0 0,1 0 1 0 0,0 0-1 0 0,0 0 0 0 0,0 0 0 0 0,0 0 0 0 0,0 0 0 0 0,0 0 1 0 0,0 0-1 0 0,0 0 0 0 0,0 0 0 0 0,0 0 0 0 0,0 0 1 0 0,0 1-1 0 0,0-1 0 0 0,0 0 1 0 0,0-2-2 0 0,0 1 2 0 0,0 0-1 0 0,0 0 0 0 0,0 0 0 0 0,0 0 0 0 0,0-1 0 0 0,0 1 0 0 0,-1 0 0 0 0,1 0 0 0 0,0 0 1 0 0,0 1-5 0 0,-1-1 0 0 0,1 1 0 0 0,0 0 0 0 0,0-1-1 0 0,-1 1 1 0 0,1 0 0 0 0,0 0 0 0 0,0 0 0 0 0,-1-1 0 0 0,1 1-1 0 0,0 0 1 0 0,-1 0 0 0 0,1 0 0 0 0,0 0 0 0 0,-1-1 0 0 0,1 1-1 0 0,0 0 1 0 0,-1 0 0 0 0,1 0 0 0 0,0 0 0 0 0,-1 0 0 0 0,1 0-1 0 0,0 0 1 0 0,-1 0 0 0 0,1 0 0 0 0,-1 0 0 0 0,1 0 0 0 0,0 0-1 0 0,-1 0 1 0 0,1 0 0 0 0,0 1 0 0 0,-1-1 0 0 0,1 0 0 0 0,0 0-1 0 0,-1 0 6 0 0,1 1 9 0 0,-1-1 0 0 0,0 1-1 0 0,0-1 1 0 0,0 1 0 0 0,1 0 0 0 0,-1-1-1 0 0,0 1 1 0 0,1 0 0 0 0,-1-1-1 0 0,0 1 1 0 0,1 0 0 0 0,-1 0 0 0 0,1-1-1 0 0,0 1 1 0 0,-1 0-9 0 0,-1 3-59 0 0,-2-1 170 0 0,1-2-274 0 0,3-1 153 0 0,-1 0 0 0 0,1-1 0 0 0,-1 1 0 0 0,1 0 0 0 0,0 0 0 0 0,-1 0 0 0 0,1 1 0 0 0,-1-1 0 0 0,1 0-1 0 0,-1 0 1 0 0,1 0 0 0 0,-1 0 0 0 0,1 0 0 0 0,-1 1 0 0 0,1-1 0 0 0,-1 0 0 0 0,1 0 0 0 0,0 1 0 0 0,-1-1 0 0 0,1 0 0 0 0,-1 0 0 0 0,1 1 10 0 0,-1 1-55 0 0,2-3-18 0 0,-1 1 77 0 0,0 0-1 0 0,1-1 1 0 0,-1 1 0 0 0,0 0-1 0 0,0 0 1 0 0,1 0-1 0 0,-1-1 1 0 0,0 1 0 0 0,0 0-1 0 0,1 0 1 0 0,-1 0 0 0 0,0 0-1 0 0,1 0 1 0 0,-1 0 0 0 0,0 0-1 0 0,1 0 1 0 0,-1 0-1 0 0,0 0 1 0 0,1 0 0 0 0,-1 0-1 0 0,0 0 1 0 0,1 0-4 0 0,-1 0 0 0 0,0 0 0 0 0,0 0 0 0 0,0 0 0 0 0,0 0 0 0 0,0 0 0 0 0,0 0 0 0 0,0 0 0 0 0,1 0 0 0 0,-1 0 0 0 0,0 0 0 0 0,0 0 0 0 0,0 0 0 0 0,0 0 0 0 0,0 0 0 0 0,0 0 0 0 0,0 0 1 0 0,0 0-1 0 0,1 0 0 0 0,-1 0 0 0 0,0 0 0 0 0,0 0 0 0 0,0 0 0 0 0,0-1 0 0 0,0 1 0 0 0,0 0 0 0 0,0 0 0 0 0,0 0 0 0 0,0 0 0 0 0,0 0 0 0 0,0 0 0 0 0,0 0 0 0 0,1 0 0 0 0,-1 0 0 0 0,0 0 0 0 0,0 0 0 0 0,0-1 0 0 0,0 1 0 0 0,0 0 0 0 0,0 0 0 0 0,0 0 0 0 0,0 0 0 0 0,0 0 0 0 0,0 0 0 0 0,0 0 0 0 0,0 0 0 0 0,0 0 1 0 0,0-1-1 0 0,0 1 0 0 0,0 0 0 0 0,0 0 0 0 0,0 0-1 0 0,0 0 0 0 0,0 0 1 0 0,0 0-1 0 0,0 0 0 0 0,0 0 0 0 0,0 0 1 0 0,0 0-1 0 0,0-1 0 0 0,0 1 1 0 0,0 0-1 0 0,0 0 0 0 0,0 0 1 0 0,0 0-1 0 0,0 0 0 0 0,0 0 0 0 0,0 0 1 0 0,0 0-1 0 0,0 0 0 0 0,0 0 1 0 0,0 0-1 0 0,0 0 0 0 0,0 0 1 0 0,0-1-1 0 0,0 1 0 0 0,0 0 1 0 0,0 0-1 0 0,-1 0 0 0 0,1 0 0 0 0,0 0 1 0 0,0 0-1 0 0,0 0 0 0 0,0 0 1 0 0,0 0-1 0 0,0 0 0 0 0,0 0 1 0 0,0 0-1 0 0,0 0 0 0 0,0 0 1 0 0,0 0-1 0 0,0 0 0 0 0,0 0 0 0 0,0 0 1 0 0,-1 0-1 0 0,1 0 0 0 0,0 0 1 0 0,0 0-1 0 0,0 0 0 0 0,0 0 1 0 0,0 0-1 0 0,0 0 0 0 0,0 0 0 0 0,0 0 1 0 0,0 0-1 0 0,0 0 0 0 0,0 0 1 0 0,0 0-1 0 0,0 0 0 0 0,-1 0 1 0 0,-1 1-42 0 0,2-1 40 0 0,0 0 0 0 0,-1 0-1 0 0,1 0 1 0 0,0 0 0 0 0,0 0 0 0 0,0 0-1 0 0,0 0 1 0 0,-1 0 0 0 0,1 0-1 0 0,0 0 1 0 0,0 0 0 0 0,0 1-1 0 0,0-1 1 0 0,0 0 0 0 0,-1 0-1 0 0,1 0 1 0 0,0 0 0 0 0,0 0 0 0 0,0 0-1 0 0,0 0 1 0 0,0 1 0 0 0,0-1-1 0 0,0 0 1 0 0,-1 0 0 0 0,1 0-1 0 0,0 0 1 0 0,0 1 0 0 0,0-1-1 0 0,0 0 1 0 0,0 0 0 0 0,0 0 0 0 0,0 0-1 0 0,0 1 1 0 0,0-1 0 0 0,0 0 2 0 0,0 0 2 0 0,0 0 0 0 0,0 0 0 0 0,0 0 1 0 0,0 0-1 0 0,0 0 0 0 0,-1 1 0 0 0,1-1 1 0 0,0 0-1 0 0,0 0 0 0 0,0 0 0 0 0,0 0 1 0 0,0 0-1 0 0,0 0 0 0 0,0 0 1 0 0,0 1-1 0 0,0-1 0 0 0,0 0 0 0 0,0 0 1 0 0,0 0-1 0 0,0 0 0 0 0,0 0 0 0 0,0 0 1 0 0,0 0-1 0 0,0 1 0 0 0,0-1 0 0 0,0 0 1 0 0,0 0-1 0 0,1 0 0 0 0,-1 0 0 0 0,0 0 1 0 0,0 0-1 0 0,0 0 0 0 0,0 0 0 0 0,0 0 1 0 0,0 1-1 0 0,0-1 0 0 0,0 0 1 0 0,0 0-1 0 0,0 0 0 0 0,0 0 0 0 0,1 0 1 0 0,-1 0-1 0 0,0 0 0 0 0,0 0 0 0 0,0 0 1 0 0,0 0-1 0 0,0 0 0 0 0,0 0 0 0 0,0 0 1 0 0,0 0-1 0 0,1 0 0 0 0,-1 0 0 0 0,0 0 1 0 0,0 0-1 0 0,0 0 0 0 0,0 0 0 0 0,0 0-2 0 0,9-3 106 0 0,2-2-258 0 0,-11 5 152 0 0,0 0 1 0 0,1 0-1 0 0,-1 0 0 0 0,0 0 0 0 0,1 0 0 0 0,-1 0 0 0 0,1 0 1 0 0,-1-1-1 0 0,0 1 0 0 0,0 0 0 0 0,1 0 0 0 0,-1 0 0 0 0,0-1 1 0 0,1 1-1 0 0,-1 0 0 0 0,0 0 0 0 0,0-1 0 0 0,1 1 0 0 0,-1 0 0 0 0,0-1 1 0 0,0 1-1 0 0,1 0 0 0 0,-1-1 1 0 0,0 1 0 0 0,0 0 0 0 0,0 0-1 0 0,0-1 1 0 0,1 1 0 0 0,-1 0-1 0 0,0 0 1 0 0,0 0 0 0 0,0-1 0 0 0,1 1-1 0 0,-1 0 1 0 0,0 0 0 0 0,0 0 0 0 0,1 0-1 0 0,-1-1 1 0 0,0 1 0 0 0,0 0-1 0 0,1 0 1 0 0,-1 0 0 0 0,0 0 0 0 0,0 0-1 0 0,1 0 1 0 0,-1 0 0 0 0,0 0 0 0 0,1 0-1 0 0,-1 0 1 0 0,0 0 0 0 0,0 0-1 0 0,1 0 1 0 0,-1 0 0 0 0,0 0-1 0 0,12-12-20 0 0,0-4 78 0 0,-5 6-16 0 0,-1 5-44 0 0,-6 5 0 0 0,1-1 0 0 0,0 1 0 0 0,0-1 0 0 0,0 1 0 0 0,-1-1 0 0 0,1 1 0 0 0,0-1 1 0 0,-1 0-1 0 0,1 1 0 0 0,0-2 2 0 0,3-4 96 0 0,0 0-95 0 0,0 0 0 0 0,-1-1 0 0 0,1 1 0 0 0,-1-1 0 0 0,0 0 0 0 0,0-4-1 0 0,1 2-9 0 0,-3 8 15 0 0,-1-1 0 0 0,1 1-1 0 0,-1 0 1 0 0,1 0 0 0 0,-1 0-1 0 0,0-1 1 0 0,1 1 0 0 0,-1 0-1 0 0,0 0 1 0 0,0-1 0 0 0,0 1-1 0 0,0 0 1 0 0,0-1 0 0 0,0 1-1 0 0,0 0-5 0 0,-1-5 72 0 0,0 4-75 0 0,1 1-1 0 0,-1 0 1 0 0,0-1-1 0 0,1 1 1 0 0,-1 0-1 0 0,0 0 1 0 0,0 0-1 0 0,0 0 1 0 0,0-1-1 0 0,0 2 1 0 0,-1-2 3 0 0,1 1-104 0 0,0 0 81 0 0,1 1 25 0 0,0 0 0 0 0,0 0 0 0 0,0 0 0 0 0,-1 0 0 0 0,1 0 0 0 0,0 0 0 0 0,0 0 0 0 0,0 0 0 0 0,0 0 0 0 0,0 0-1 0 0,0-1 1 0 0,0 1 0 0 0,0 0 0 0 0,0 0 0 0 0,-1 0 0 0 0,1 0 0 0 0,0 0 0 0 0,0 0 0 0 0,0 0 0 0 0,0 0 0 0 0,0 0 0 0 0,0 0 0 0 0,0 0 0 0 0,0-1 0 0 0,0 1 0 0 0,0 0 0 0 0,0 0 0 0 0,0 0 0 0 0,0 0 0 0 0,0 0 0 0 0,0 0 0 0 0,0 0 0 0 0,0 0 0 0 0,0-1 0 0 0,0 1 0 0 0,0 0 0 0 0,0 0 0 0 0,0 0 0 0 0,0 0 0 0 0,0 0 0 0 0,0 0 0 0 0,0 0-2 0 0,1-6 118 0 0,4-12-46 0 0,-6 17-176 0 0,1 1 105 0 0,0-1 0 0 0,0 1 0 0 0,0 0 0 0 0,0 0 1 0 0,0-1-1 0 0,0 1 0 0 0,0 0 0 0 0,0 0 0 0 0,0-1 0 0 0,-1 1 0 0 0,1 0 1 0 0,0 0-1 0 0,0 0 0 0 0,0-1 0 0 0,0 1 0 0 0,-1 0 0 0 0,1 0 0 0 0,0 0 0 0 0,0 0 1 0 0,0-1-1 0 0,-1 1 0 0 0,1 0 0 0 0,0 0 0 0 0,0 0 0 0 0,-1 0-1 0 0,1 0 0 0 0,0 0 0 0 0,0 0-1 0 0,0 0 1 0 0,0 0 0 0 0,-1 0-1 0 0,1 0 1 0 0,0 0 0 0 0,0 0-1 0 0,0 0 1 0 0,0 0 0 0 0,0 0-1 0 0,-1 0 1 0 0,1 0 0 0 0,0 0-1 0 0,0 0 1 0 0,0 0 0 0 0,0 0-1 0 0,-1 0 1 0 0,1 0 0 0 0,0 0-1 0 0,0 0 1 0 0,0 0 0 0 0,0 0-1 0 0,0 0 1 0 0,0 0 0 0 0,-1-1-1 0 0,1 1 1 0 0,0 0 0 0 0,0 0 0 0 0,0 0-1 0 0,0 0 1 0 0,0 0 0 0 0,0 0-1 0 0,0-1 1 0 0,0 1 0 0 0,-1 0-1 0 0,1 0 1 0 0,0 0 0 0 0,0 0-1 0 0,0 0 1 0 0,0-1 0 0 0,0 1-1 0 0,0 0 1 0 0,0 0 0 0 0,0 0 0 0 0,-1-2 105 0 0,0-3-60 0 0,0 3-165 0 0,2 1 122 0 0,-1 0 0 0 0,1 0 0 0 0,-1 0 0 0 0,1 0 0 0 0,-1 0-1 0 0,0 0 1 0 0,0 0 0 0 0,1 1 0 0 0,-1-1 0 0 0,0 0 0 0 0,0 0-1 0 0,0 0 1 0 0,0 0 0 0 0,0 0 0 0 0,0-1-2 0 0,0 0 70 0 0,0 1-68 0 0,0 1 1 0 0,0 0-1 0 0,0 0 1 0 0,0 0-1 0 0,0 0 1 0 0,0-1 0 0 0,0 1-1 0 0,0 0 1 0 0,0 0-1 0 0,0 0 1 0 0,0-1-1 0 0,0 1 1 0 0,0 0-1 0 0,0 0 1 0 0,0 0 0 0 0,0 0-1 0 0,0-1 1 0 0,0 1-1 0 0,0 0 1 0 0,-1 0-1 0 0,1 0 1 0 0,0 0-1 0 0,0-1 1 0 0,0 1 0 0 0,0 0-1 0 0,0 0 1 0 0,0 0-1 0 0,0 0 1 0 0,-1 0-1 0 0,1 0 1 0 0,0-1-1 0 0,0 1 1 0 0,0 0 0 0 0,0 0-1 0 0,-1 0 1 0 0,1 0-1 0 0,0 0 1 0 0,0 0-1 0 0,0 0 1 0 0,0 0-1 0 0,-1 0 1 0 0,1 0 0 0 0,0 0-1 0 0,0 0 1 0 0,0 0-1 0 0,-1 0 1 0 0,1 0-3 0 0,-6-8-54 0 0,4 3 81 0 0,1 1-126 0 0,0 6 14 0 0,1-3 82 0 0,1-6 45 0 0,-1 5 28 0 0,-1 3 45 0 0,-2 1-249 0 0,3-2 138 0 0,-1 0-1 0 0,1 1 1 0 0,0-1-1 0 0,-1 0 1 0 0,1 0-1 0 0,0 0 0 0 0,0 1 1 0 0,-1-1-1 0 0,1 0 1 0 0,0 0-1 0 0,-1 1 1 0 0,1-1-1 0 0,0 0 1 0 0,0 0-1 0 0,0 1 0 0 0,-1-1 1 0 0,1 0-1 0 0,0 1 1 0 0,0-1-1 0 0,0 0 1 0 0,0 1-4 0 0,0-1-42 0 0,2-10 129 0 0,-2 10-183 0 0,0 0 96 0 0,0 0-1 0 0,1 0 0 0 0,-1 0 0 0 0,0 0 1 0 0,0 0-1 0 0,0-1 0 0 0,0 1 1 0 0,0 0-1 0 0,0 0 0 0 0,0 0 0 0 0,0 0 1 0 0,0 0-1 0 0,0 0 0 0 0,0 0 1 0 0,0 0-1 0 0,0 0 0 0 0,0 0 1 0 0,0 0-1 0 0,0 0 0 0 0,0 0 0 0 0,0 0 1 0 0,0 0-1 0 0,1 0 0 0 0,-1 0 1 0 0,0-1-1 0 0,0 1 0 0 0,0 0 0 0 0,0 0 1 0 0,0 0-1 0 0,0 0 0 0 0,0 0 1 0 0,0 0-1 0 0,0 0 0 0 0,0 0 0 0 0,0 0 1 0 0,0 0-1 0 0,0 0 0 0 0,0 0 1 0 0,0 0-1 0 0,-1-1 0 0 0,1 1 0 0 0,0 0 1 0 0,0 0-1 0 0,0 0 0 0 0,0 0 1 0 0,0 0-1 0 0,0 0 0 0 0,0 0 0 0 0,0 0 1 0 0,0 0-1 0 0,0 0 0 0 0,0 0 1 0 0,0 0-1 0 0,0 0 0 0 0,0 0 0 0 0,0 0 1 0 0,0 0-1 0 0,0 0 0 0 0,0 0 1 0 0,0 0-1 0 0,-1 0 0 0 0,1 0 0 0 0,0 0 1 0 0,0-1 0 0 0,0 2-22 0 0,1-1 24 0 0,-1 0 0 0 0,0 0 0 0 0,0 0 0 0 0,0 0 0 0 0,0 0 0 0 0,1 0 0 0 0,-1 0 0 0 0,0 0 0 0 0,0 0 0 0 0,0 0 0 0 0,0 0 0 0 0,1 0 0 0 0,-1 0 0 0 0,0 0 0 0 0,0 0 0 0 0,0 0 0 0 0,0 0 0 0 0,1 0 0 0 0,-1 0 0 0 0,0 0 0 0 0,0 0 0 0 0,0 0-1 0 0,0 0 1 0 0,0 0 0 0 0,1 0 0 0 0,-1 0 0 0 0,0 0 0 0 0,0 0 0 0 0,0 0 0 0 0,0-1 0 0 0,0 1 0 0 0,1 0 0 0 0,-1 0 0 0 0,0 0 0 0 0,0 0 0 0 0,0 0 0 0 0,0 0 0 0 0,0-1 0 0 0,0 1 0 0 0,0 0 0 0 0,0 0 0 0 0,0 0 0 0 0,0 0 0 0 0,0-1 0 0 0,1 1 0 0 0,-1 0 0 0 0,0 0 0 0 0,0 0 0 0 0,0 0 0 0 0,0-1 0 0 0,0 1 0 0 0,0 0 0 0 0,0 0 0 0 0,0 0 0 0 0,-1 0 0 0 0,1-1 0 0 0,0 1 0 0 0,0 0 0 0 0,0 0 0 0 0,0 0-2 0 0,1-2 43 0 0,-1 2-41 0 0,0 0 1 0 0,0 1-1 0 0,0-1 1 0 0,-1 0-1 0 0,1 0 1 0 0,0 0 0 0 0,0 1-1 0 0,0-1 1 0 0,0 0-1 0 0,0 0 1 0 0,0 0-1 0 0,0 0 1 0 0,0 1-1 0 0,-1-1 1 0 0,1 0 0 0 0,0 0-1 0 0,0 0 1 0 0,0 0-1 0 0,0 0 1 0 0,-1 0-1 0 0,1 1 1 0 0,0-1-1 0 0,0 0-2 0 0,-4 5 22 0 0,10-14 34 0 0,-5 6-132 0 0,-1 7-123 0 0,0-4 201 0 0,0 0 1 0 0,0 0-1 0 0,0 0 1 0 0,0 0-1 0 0,0 0 0 0 0,0 0 1 0 0,0 0-1 0 0,0 0 1 0 0,0 0-1 0 0,0 0 0 0 0,0 0 1 0 0,0 0-1 0 0,0 0 1 0 0,0 0-1 0 0,0 1 0 0 0,0-1 1 0 0,0 0-1 0 0,0 0 1 0 0,0 0-1 0 0,1 0 0 0 0,-1 0 1 0 0,0 0-1 0 0,0 0 1 0 0,0 0-1 0 0,0 0 0 0 0,0 0 1 0 0,0 0-1 0 0,0 0 1 0 0,0 0-1 0 0,0 0 0 0 0,0 0 1 0 0,0 0-1 0 0,0 0 1 0 0,0 0-1 0 0,1 0 0 0 0,-1 0 1 0 0,0 0-1 0 0,0 0 0 0 0,0 0 1 0 0,0 0-1 0 0,0 0 1 0 0,0 0-3 0 0,6-6 15 0 0,-5 6-15 0 0,-1 0 0 0 0,0 0 0 0 0,0 0 0 0 0,1 0-1 0 0,-1 0 1 0 0,0 0 0 0 0,0 0 0 0 0,1 0 0 0 0,-1 0 0 0 0,0 0 0 0 0,1 0-1 0 0,-1 0 1 0 0,0 0 0 0 0,0 0 0 0 0,1 0 0 0 0,-1 0 0 0 0,0 0 0 0 0,0 0-1 0 0,1 0 1 0 0,-1 0 0 0 0,0 0 0 0 0,0 0 0 0 0,1 0 0 0 0,-1 1 0 0 0,0-1 0 0 0,0 0-1 0 0,1 0 1 0 0,-1 0 0 0 0,0 1 0 0 0,0-1 0 0 0,0 0 0 0 0,1 0 0 0 0,0 1 117 0 0,0 0-118 0 0,0-1-1 0 0,0 0 0 0 0,0 0 1 0 0,0 1-1 0 0,0-1 0 0 0,0 0 1 0 0,0 0-1 0 0,0 0 0 0 0,0 0 1 0 0,0 0-1 0 0,-1 0 0 0 0,1 0 1 0 0,0-1-1 0 0,0 1 0 0 0,0 0 1 0 0,0-1-1 0 0,1 1 2 0 0,9-2 98 0 0,-5 2-130 0 0,-6 0 35 0 0,1 0-1 0 0,-1 0 1 0 0,1 0 0 0 0,0 0-1 0 0,-1 0 1 0 0,1 0-1 0 0,-1 0 1 0 0,1 1-1 0 0,0-1 1 0 0,-1 0-1 0 0,1 0 1 0 0,-1 0-1 0 0,1 1 1 0 0,-1-1-1 0 0,1 0-2 0 0,1 1-57 0 0,-2 0 58 0 0,1-1 1 0 0,-1 0-1 0 0,1 0 0 0 0,-1 0 1 0 0,0 1-1 0 0,1-1 0 0 0,-1 0 1 0 0,1 0-1 0 0,-1 1 0 0 0,0-1 1 0 0,1 0-1 0 0,-1 1 0 0 0,0-1 1 0 0,0 1-1 0 0,1-1 0 0 0,-1 0 1 0 0,0 1-1 0 0,0-1 0 0 0,0 1 1 0 0,1-1-2 0 0,-1 1 7 0 0,0-1-1 0 0,1 1 1 0 0,-1-1 0 0 0,0 0 0 0 0,1 1 0 0 0,-1-1-1 0 0,0 1 1 0 0,1-1 0 0 0,-1 0 0 0 0,1 1 0 0 0,-1-1-1 0 0,1 0 1 0 0,-1 0 0 0 0,1 1 0 0 0,-1-1 0 0 0,1 0 0 0 0,-1 0-1 0 0,1 0-6 0 0,12 3 116 0 0,-5-1-196 0 0,-8-2 86 0 0,0 0-1 0 0,1 0 0 0 0,0 0 0 0 0,-1 0-1 0 0,1 0 1 0 0,-1 0 0 0 0,1 1-1 0 0,-1-1 1 0 0,1 0 0 0 0,-1 0 0 0 0,1 1-1 0 0,-1-1 1 0 0,1 0 0 0 0,-1 1 0 0 0,1-1-1 0 0,-1 1 1 0 0,1-1 0 0 0,-1 0-1 0 0,0 1 1 0 0,1-1 0 0 0,-1 1 0 0 0,0-1-1 0 0,1 1 1 0 0,-1-1 0 0 0,0 1 0 0 0,0 0-6 0 0,1-1 0 0 0,-1 0 0 0 0,0 1 0 0 0,0-1 0 0 0,1 0-1 0 0,-1 0 1 0 0,0 0 0 0 0,1 1 0 0 0,-1-1-1 0 0,0 0 1 0 0,1 0 0 0 0,-1 0 0 0 0,1 0 0 0 0,-1 1-1 0 0,0-1 1 0 0,1 0 0 0 0,-1 0 0 0 0,1 0-1 0 0,-1 0 1 0 0,0 0 0 0 0,1 0 0 0 0,-1 0 0 0 0,0 0-1 0 0,1 0 1 0 0,-1 0 1 0 0,16-1-37 0 0,-10 1-3 0 0,-2-4 314 0 0,-2 2-196 0 0,-1 4-198 0 0,-1-2 107 0 0,0 0 1 0 0,1 0 0 0 0,-1 1-1 0 0,1-1 1 0 0,-1 0 0 0 0,0 0-1 0 0,1 0 1 0 0,-1 1-1 0 0,1-1 1 0 0,-1 0 0 0 0,1 0-1 0 0,-1 0 1 0 0,1 0-1 0 0,-1 0 1 0 0,1 0 0 0 0,-1 0-1 0 0,1 0 1 0 0,-1 0 0 0 0,0 0-1 0 0,1 0 1 0 0,-1 0 12 0 0,2 0 110 0 0,-2 0-122 0 0,1 1-1 0 0,-1-1 0 0 0,1 0 0 0 0,-1 1 0 0 0,1-1 1 0 0,-1 0-1 0 0,1 0 0 0 0,-1 1 0 0 0,1-1 0 0 0,-1 0 1 0 0,1 0-1 0 0,-1 0 0 0 0,1 0 13 0 0,1-1-175 0 0,-3-4 191 0 0,-4 5 32 0 0,1-2-372 0 0,3 1 325 0 0,-1 0 1 0 0,1 1-1 0 0,0-1 1 0 0,0 0 0 0 0,-1 1-1 0 0,1 0 1 0 0,0-1-1 0 0,-1 1 1 0 0,1 0 0 0 0,0-1-1 0 0,-1 1-1 0 0,-23-2-180 0 0,19 2 194 0 0,1-1 0 0 0,-1 1 0 0 0,1 0-1 0 0,-1 0 1 0 0,1 0 0 0 0,-3 1-14 0 0,8-1-3 0 0,-1 0 1 0 0,0 1-1 0 0,0-1 0 0 0,0 0 1 0 0,1 0-1 0 0,-1 0 0 0 0,0 1 1 0 0,0-1-1 0 0,1 0 0 0 0,-1 1 1 0 0,0-1-1 0 0,1 1 0 0 0,-1-1 1 0 0,0 1 2 0 0,1 1-54 0 0,0-2 67 0 0,1-1-1 0 0,0 1 0 0 0,-1 0 0 0 0,1 0 1 0 0,-1 0-1 0 0,1-1 0 0 0,0 1 0 0 0,-1 0 1 0 0,1 0-1 0 0,0 0 0 0 0,-1 0 0 0 0,1 0 1 0 0,0 0-1 0 0,-1 0 0 0 0,1 0 1 0 0,0 0-1 0 0,-1 1 0 0 0,1-1 0 0 0,-1 0 1 0 0,1 0-13 0 0,17 5 69 0 0,-12-4 33 0 0,0 0 0 0 0,0 0 0 0 0,1 0 0 0 0,-1-1-102 0 0,1 1 101 0 0,1 0 0 0 0,5 1-101 0 0,51 13 133 0 0,-50-13 100 0 0,-10-2-281 0 0,1 1 0 0 0,-1 0-1 0 0,0 0 1 0 0,3 1 48 0 0,-3-1-5 0 0,1 0 1 0 0,-1 0-1 0 0,1 0 1 0 0,-1 0-1 0 0,1-1 1 0 0,-1 0-1 0 0,1 0 1 0 0,0 0 4 0 0,15 1-136 0 0,-18-1 129 0 0,4 0 57 0 0,1 1 0 0 0,0-1 0 0 0,-1 1 0 0 0,1 1 0 0 0,-1 0 0 0 0,1 0 0 0 0,-1 0 0 0 0,2 1-50 0 0,23 14-38 0 0,-30-17 39 0 0,-1 1 1 0 0,1-1-1 0 0,0 0 1 0 0,-1 1-1 0 0,1-1 1 0 0,-1 0-1 0 0,1 1 1 0 0,-1-1-1 0 0,1 1 1 0 0,-1-1-1 0 0,0 1 1 0 0,1-1-1 0 0,-1 1 1 0 0,1-1-1 0 0,-1 1 1 0 0,0 0-2 0 0,9 1-63 0 0,-9-1 62 0 0,1 1-1 0 0,0-1 1 0 0,-1 0-1 0 0,1 0 1 0 0,0 0-1 0 0,0 0 1 0 0,0 0 0 0 0,0 0-1 0 0,0 0 1 0 0,0-1-1 0 0,0 1 1 0 0,1 0 0 0 0,-1-1-1 0 0,0 1 1 0 0,0 0-1 0 0,1-1 1 0 0,-1 0 0 0 0,0 1-1 0 0,1-1 2 0 0,0 0-8 0 0,0 1 0 0 0,-1-1 0 0 0,1 0 0 0 0,0 1-1 0 0,-1-1 1 0 0,1 1 0 0 0,0-1 0 0 0,0 1 8 0 0,4 2 41 0 0,-5-1 42 0 0,-1-2-83 0 0,0 0 1 0 0,0 1-1 0 0,0-1 1 0 0,0 1-1 0 0,0-1 0 0 0,0 0 1 0 0,0 1-1 0 0,0-1 1 0 0,1 1-1 0 0,-1-1 1 0 0,0 0-1 0 0,0 1 0 0 0,0-1 1 0 0,1 0-1 0 0,-1 1 1 0 0,0-1-1 0 0,0 0 1 0 0,1 1-1 0 0,-1-1 0 0 0,0 0 1 0 0,1 1-1 0 0,-1-1 0 0 0,3 1-156 0 0,-3-1 159 0 0,1 0 1 0 0,-1 0 0 0 0,0 1-1 0 0,1-1 1 0 0,-1 0-1 0 0,0 0 1 0 0,1 0 0 0 0,-1 0-1 0 0,0 0 1 0 0,0 1 0 0 0,1-1-1 0 0,-1 0 1 0 0,0 0 0 0 0,1 1-1 0 0,-1-1 1 0 0,0 0 0 0 0,0 0-1 0 0,0 1 1 0 0,1-1-1 0 0,-1 0 1 0 0,0 1 0 0 0,0-1-1 0 0,0 0 1 0 0,0 1 0 0 0,1-1-1 0 0,-1 0 1 0 0,0 1 0 0 0,0-1-4 0 0,2 42-4 0 0,-1-25-14 0 0,1-6 93 0 0,-3-2-131 0 0,1-1 1 0 0,-1 0-1 0 0,1 2 56 0 0,0-6-13 0 0,1-3 24 0 0,-1 0 0 0 0,0 1-1 0 0,1-1 1 0 0,-1 0 0 0 0,1 1 0 0 0,-1-1 0 0 0,1 0-1 0 0,0 0 1 0 0,0 1 0 0 0,-1-1 0 0 0,1 0 0 0 0,1 1-11 0 0,3 5 54 0 0,-1-2-109 0 0,-4-5 60 0 0,1 0 0 0 0,-1 0-1 0 0,0 1 1 0 0,0-1 0 0 0,0 0 0 0 0,1 0-1 0 0,-1 0 1 0 0,0 1 0 0 0,0-1 0 0 0,0 0-1 0 0,0 0 1 0 0,1 1 0 0 0,-1-1 0 0 0,0 0-1 0 0,0 1 1 0 0,0-1 0 0 0,0 0 0 0 0,0 1-1 0 0,0-1 1 0 0,0 0 0 0 0,0 0 0 0 0,0 1-1 0 0,0-1 1 0 0,0 0 0 0 0,0 1 0 0 0,0-1-1 0 0,0 0 1 0 0,0 1 0 0 0,0-1 0 0 0,0 0 0 0 0,0 0-1 0 0,-1 1-4 0 0,1 2 5 0 0,0 0-1 0 0,0 0 1 0 0,0-1-1 0 0,1 1 1 0 0,-1 0-1 0 0,1 0 1 0 0,-1 0-1 0 0,1 0 1 0 0,0 0-1 0 0,0-1 1 0 0,0 1-5 0 0,3 2-37 0 0,-4-5 33 0 0,0 0-1 0 0,1 0 0 0 0,-1 1 0 0 0,0-1 1 0 0,0 0-1 0 0,1 1 0 0 0,-1-1 0 0 0,0 0 0 0 0,0 1 1 0 0,0-1-1 0 0,0 0 0 0 0,1 1 0 0 0,-1-1 1 0 0,0 0-1 0 0,0 1 0 0 0,0-1 0 0 0,0 1 5 0 0,1 4 13 0 0,0 0 0 0 0,0-1 0 0 0,0 1 0 0 0,2 3-13 0 0,-3-7-4 0 0,1 0 0 0 0,-1 0-1 0 0,0 0 1 0 0,0 0-1 0 0,0 0 1 0 0,0 0 0 0 0,0 0-1 0 0,0 0 1 0 0,0 0 0 0 0,0 0-1 0 0,0 0 1 0 0,-1 0 0 0 0,1 0-1 0 0,0 0 1 0 0,-1 0 0 0 0,1 0 4 0 0,-1 0-1 0 0,1 0 1 0 0,0 0-1 0 0,-1 0 1 0 0,1-1 0 0 0,0 1-1 0 0,0 0 1 0 0,0 0 0 0 0,-1 0-1 0 0,1 0 1 0 0,0 0 0 0 0,0 0-1 0 0,1 0 1 0 0,-1 0 0 0 0,0 1 0 0 0,1 1 58 0 0,-1-3-62 0 0,1 0 0 0 0,-1 1 0 0 0,0-1 0 0 0,0 1 0 0 0,0-1 0 0 0,0 0 0 0 0,1 1 0 0 0,-1-1 0 0 0,0 0 0 0 0,0 1 0 0 0,0-1 0 0 0,0 1 0 0 0,0-1 0 0 0,0 0 0 0 0,0 1 0 0 0,0-1 0 0 0,0 1 0 0 0,-1-1 0 0 0,1 1 4 0 0,0-1 4 0 0,0 1 1 0 0,0 0-1 0 0,0 0 0 0 0,0 0 0 0 0,1 0 1 0 0,-1 0-1 0 0,0-1 0 0 0,0 1 0 0 0,0 0 1 0 0,1 0-1 0 0,-1 0 0 0 0,1-1 0 0 0,-1 1 1 0 0,0 0-1 0 0,1 0 0 0 0,-1-1 0 0 0,1 1 0 0 0,0 0 1 0 0,-1-1-1 0 0,1 1 0 0 0,0-1-4 0 0,5 9-113 0 0,-6-8 113 0 0,1 0 0 0 0,-1 0 0 0 0,1 0 0 0 0,-1 0 0 0 0,1 0 0 0 0,-1-1 0 0 0,1 1 0 0 0,0 0-1 0 0,0 0 1 0 0,-1-1 0 0 0,1 1 0 0 0,0-1 0 0 0,0 1 0 0 0,0 0 0 0 0,1-1 0 0 0,4 5-564 0 0,-6-4 274 0 0,0-1 1 0 0,0 0-1 0 0,0 0 1 0 0,0 0-1 0 0,0 1 1 0 0,0-1-1 0 0,0 0 1 0 0,0 0-1 0 0,0 1 1 0 0,0-1-1 0 0,0 0 1 0 0,0 0-1 0 0,0 1 1 0 0,0-1-1 0 0,0 0 1 0 0,0 0-1 0 0,0 0 1 0 0,0 1-1 0 0,-1-1 1 0 0,1 0-1 0 0,0 0 1 0 0,0 0-1 0 0,0 0 1 0 0,0 1-1 0 0,-1-1 1 0 0,1 0-1 0 0,0 0 1 0 0,0 0-1 0 0,0 0 1 0 0,-1 0-1 0 0,1 1 1 0 0,0-1 289 0 0,-11 6-8456 0 0,-1-3 5298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6:54:01.44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0 148 3481 0 0,'4'0'1117'0'0,"0"-1"1"0"0,-1 1-1 0 0,1-1 1 0 0,-1 0 0 0 0,1 0-1 0 0,-1 0 1 0 0,3-2-1118 0 0,40-21 3122 0 0,-36 18-2630 0 0,50-27 2469 0 0,3 1-2961 0 0,-44 23 334 0 0,0 1 0 0 0,0 2 0 0 0,1-1-1 0 0,0 2 1 0 0,13-1-334 0 0,-25 4 28 0 0,-1 2-1 0 0,0-1 1 0 0,1 1-1 0 0,-1 0 1 0 0,1 0-1 0 0,-1 1 1 0 0,0 0-1 0 0,1 0 1 0 0,-1 1 0 0 0,0 0-1 0 0,0 0 1 0 0,0 1-1 0 0,0 0 1 0 0,-1 0-1 0 0,1 1 1 0 0,-1-1-1 0 0,1 1 1 0 0,-1 1-1 0 0,-1-1 1 0 0,1 1-1 0 0,-1 0 1 0 0,1 0-1 0 0,-2 1 1 0 0,1 0-1 0 0,0 0 1 0 0,-1 0 0 0 0,0 0-1 0 0,-1 0 1 0 0,1 1-1 0 0,-1 0 1 0 0,2 5-28 0 0,-1 3-22 0 0,0 0 1 0 0,-1-1-1 0 0,0 1 0 0 0,-1 1 1 0 0,-1-1-1 0 0,0 0 1 0 0,-1 0-1 0 0,-1 0 1 0 0,0 0-1 0 0,-2 3 22 0 0,1-7-35 0 0,-1 0 0 0 0,0 0 0 0 0,0 0 1 0 0,-1 0-1 0 0,-1-1 0 0 0,0 0 0 0 0,0 0 0 0 0,-1 0 0 0 0,-1-1 0 0 0,1 0 0 0 0,-1 0 0 0 0,-1-1 0 0 0,0 1 1 0 0,-1-1 34 0 0,-19 18-184 0 0,-1-1 0 0 0,-2-2 0 0 0,0-1 0 0 0,-1-2 0 0 0,-1-1 0 0 0,-1-1 1 0 0,-20 6 183 0 0,42-20-24 0 0,-1-1 0 0 0,0 0 1 0 0,0-1-1 0 0,0 0 1 0 0,0-1-1 0 0,-3 0 24 0 0,-8 0 130 0 0,8-2 301 0 0,16 1-385 0 0,1-1 0 0 0,-1 0 0 0 0,1 1 0 0 0,-1-1 0 0 0,1 1 0 0 0,-1-1 1 0 0,1 1-1 0 0,0 0 0 0 0,-1-1 0 0 0,1 1 0 0 0,0 0 0 0 0,-1-1 0 0 0,1 1 0 0 0,0 0 1 0 0,-1 0-1 0 0,1 0 0 0 0,0-1 0 0 0,0 1 0 0 0,-1 0 0 0 0,1 0-46 0 0,12-3 210 0 0,-1 1 0 0 0,1 1 0 0 0,0-1 0 0 0,0 2 0 0 0,0 0 0 0 0,0 0-1 0 0,-1 2 1 0 0,5 0-210 0 0,31 6 716 0 0,26 10-716 0 0,-39-10 272 0 0,29 7-58 0 0,5 0-270 0 0,15 9 56 0 0,-37-11-1780 0 0,26 5 1780 0 0,-32-11-4527 0 0,-1-1-5216 0 0,-27-4 3472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6:54:25.566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674 182 6977 0 0,'5'-2'518'0'0,"0"1"-1"0"0,0-1 1 0 0,0 1-1 0 0,0 0 0 0 0,0 0 1 0 0,0 0-1 0 0,0 1 0 0 0,0 0 1 0 0,2 0-518 0 0,-5 0 155 0 0,1 0 0 0 0,-1 0 0 0 0,0 1 0 0 0,0-1 1 0 0,1 1-1 0 0,-1-1 0 0 0,0 1 0 0 0,0 0 0 0 0,0 0 0 0 0,0 0 1 0 0,0 0-1 0 0,0 0 0 0 0,0 0 0 0 0,0 1 0 0 0,0-1 0 0 0,-1 0 0 0 0,1 1 1 0 0,-1 0-1 0 0,1-1 0 0 0,-1 1 0 0 0,1 0 0 0 0,0 1-155 0 0,0 4 288 0 0,0 0-1 0 0,-1 1 1 0 0,1-1-1 0 0,-1 0 1 0 0,-1 1-1 0 0,1-1 1 0 0,-1 1-1 0 0,-1-1 1 0 0,1 1-1 0 0,-2 5-287 0 0,-1 32 805 0 0,1 143 700 0 0,-2-99-1994 0 0,5-1 1 0 0,6 36 488 0 0,14 8-2935 0 0,-2-46-3750 0 0,-9-58 2298 0 0,-1-16-701 0 0</inkml:trace>
  <inkml:trace contextRef="#ctx0" brushRef="#br0" timeOffset="359.289">1412 44 6713 0 0,'3'-5'536'0'0,"0"0"-1"0"0,0 0 0 0 0,0 0 0 0 0,1 0 0 0 0,0 1 0 0 0,0 0-535 0 0,-3 3 149 0 0,0-1-1 0 0,0 1 1 0 0,0 1-1 0 0,0-1 1 0 0,1 0-1 0 0,-1 0 1 0 0,0 0-1 0 0,0 1 1 0 0,1-1-1 0 0,-1 0 1 0 0,1 1-1 0 0,0-1-148 0 0,-1 1 66 0 0,-1 0-1 0 0,1 0 1 0 0,0 0-1 0 0,-1 0 1 0 0,1 0 0 0 0,-1 1-1 0 0,1-1 1 0 0,0 0-1 0 0,-1 0 1 0 0,1 0-1 0 0,-1 1 1 0 0,1-1 0 0 0,-1 0-1 0 0,1 0 1 0 0,-1 1-1 0 0,1-1 1 0 0,-1 1 0 0 0,1-1-1 0 0,-1 0 1 0 0,1 1-1 0 0,-1-1 1 0 0,0 1-1 0 0,1-1 1 0 0,-1 1 0 0 0,0-1-1 0 0,1 1 1 0 0,-1-1-1 0 0,0 1 1 0 0,0 0 0 0 0,1-1-66 0 0,0 5 192 0 0,0-1 0 0 0,-1 0 0 0 0,1 0 0 0 0,-1 1 0 0 0,0-1 0 0 0,0 0 0 0 0,0 1 0 0 0,-1-1 0 0 0,1 0 0 0 0,-1 3-192 0 0,-2 14 471 0 0,-17 218 1180 0 0,-3 40-1392 0 0,23-138-165 0 0,2-97-86 0 0,-2 1 1 0 0,-2-1-1 0 0,-2 0 1 0 0,-4 9-9 0 0,3-21-137 0 0,2-16 24 0 0,0 0-1 0 0,-1 0 0 0 0,-4 12 114 0 0,6-24-62 0 0,0 0 0 0 0,0 0 0 0 0,0 0 1 0 0,0 0-1 0 0,-1 0 0 0 0,1-1 0 0 0,-1 1 0 0 0,0-1 0 0 0,0 1 0 0 0,0-1 0 0 0,-1 0 1 0 0,1 0-1 0 0,-1-1 0 0 0,0 1 0 0 0,-1 1 62 0 0,2-3-49 0 0,0 0 0 0 0,0-1-1 0 0,-1 1 1 0 0,1 0 0 0 0,0-1 0 0 0,0 0 0 0 0,0 0-1 0 0,0 0 1 0 0,0 0 0 0 0,-1 0 0 0 0,1 0 0 0 0,0-1 0 0 0,0 0-1 0 0,0 1 1 0 0,0-1 0 0 0,0-1 0 0 0,0 1 0 0 0,0 0 0 0 0,-1-1 49 0 0,-3-2-59 0 0,0 1 1 0 0,1-1 0 0 0,-1-1 0 0 0,1 1 0 0 0,0-1-1 0 0,0 0 1 0 0,-2-2 58 0 0,-2-6 12 0 0,1 0-1 0 0,0 0 0 0 0,1-1 1 0 0,0 0-1 0 0,-4-12-11 0 0,-6-9 71 0 0,4 8 162 0 0,2 0 1 0 0,1-1-1 0 0,-2-9-233 0 0,8 24 110 0 0,2-1-1 0 0,0 0 1 0 0,0 1 0 0 0,1-1 0 0 0,1-1-1 0 0,0 1 1 0 0,1 0 0 0 0,1-1-110 0 0,0 10 42 0 0,-1 1 0 0 0,1 0-1 0 0,0-1 1 0 0,1 1 0 0 0,-1 0 0 0 0,1-1 0 0 0,0 1 0 0 0,0 0-1 0 0,0 0 1 0 0,0 0 0 0 0,1 1 0 0 0,0-1 0 0 0,-1 1 0 0 0,1-1-1 0 0,2-1-41 0 0,1 1 34 0 0,0-1-1 0 0,-1 1 0 0 0,2 0 0 0 0,-1 0 0 0 0,0 1 1 0 0,1 0-1 0 0,-1 0 0 0 0,1 0 0 0 0,2 0-33 0 0,11-1-84 0 0,-1 0-1 0 0,1 1 0 0 0,-1 0 1 0 0,1 2-1 0 0,0 0 1 0 0,12 2 84 0 0,-7 0-444 0 0,48 4-2139 0 0,-1 6-3384 0 0,-71-11 5826 0 0,7 2-1370 0 0,0 0-1 0 0,0 0 1 0 0,0 1-1 0 0,3 1 1512 0 0,0 5-2291 0 0</inkml:trace>
  <inkml:trace contextRef="#ctx0" brushRef="#br0" timeOffset="703.021">0 1431 7506 0 0,'26'-2'4852'0'0,"7"-2"-2552"0"0,20-2-824 0 0,49-5 17 0 0,-1-5-1 0 0,-1-3 1 0 0,18-10-1493 0 0,5 0 442 0 0,318-64 21 0 0,-233 51-758 0 0,31 3-1945 0 0,-81 23-3387 0 0,-92 15 448 0 0,-5 9-2141 0 0</inkml:trace>
  <inkml:trace contextRef="#ctx0" brushRef="#br0" timeOffset="1031.006">1500 1245 4001 0 0,'0'1'415'0'0,"-1"-1"0"0"0,0 0 1 0 0,0 0-1 0 0,1 1 0 0 0,-1-1 0 0 0,0 0 1 0 0,1 1-1 0 0,-1-1 0 0 0,0 1 0 0 0,1-1 1 0 0,-1 1-1 0 0,1-1 0 0 0,-1 1 1 0 0,1-1-1 0 0,-1 1 0 0 0,1-1 0 0 0,-1 1 1 0 0,1 0-1 0 0,-1-1 0 0 0,1 1 0 0 0,0 0-415 0 0,-11 25 2543 0 0,-3 33-1778 0 0,-13 62 220 0 0,14-67-844 0 0,2 0 0 0 0,2 0 0 0 0,2 13-141 0 0,5-16-940 0 0,2-1 0 0 0,5 40 940 0 0,5-28-4055 0 0,6-1-4224 0 0,-15-58 5064 0 0</inkml:trace>
  <inkml:trace contextRef="#ctx0" brushRef="#br0" timeOffset="1385.36">503 1861 5841 0 0,'-4'9'553'0'0,"1"0"0"0"0,0 0 0 0 0,0 1 1 0 0,1-1-1 0 0,0 0 0 0 0,1 1 0 0 0,0-1 0 0 0,1 1 0 0 0,-1 0 0 0 0,2-1 0 0 0,-1 1 0 0 0,2-1 0 0 0,-1 1 0 0 0,1-1 0 0 0,0 1 0 0 0,1-1 0 0 0,2 4-553 0 0,1 2 376 0 0,2 0-1 0 0,-1-1 0 0 0,1 0 0 0 0,1-1 1 0 0,1 0-1 0 0,0 0 0 0 0,0-1 1 0 0,2 0-1 0 0,-1 0 0 0 0,4 1-375 0 0,17 13 392 0 0,1-2 0 0 0,1-1 0 0 0,1-1 0 0 0,1-2 0 0 0,0-2 0 0 0,2-1 0 0 0,0-2 0 0 0,1-1 0 0 0,39 8-392 0 0,-19-10 25 0 0,1-2-1 0 0,0-3 0 0 0,0-2 1 0 0,0-3-1 0 0,0-3 0 0 0,34-5-24 0 0,66-13-2789 0 0,34-12 2789 0 0,40-22-7076 0 0,-214 48 5456 0 0,1 0 0 0 0,0 2-1 0 0,4 0 1621 0 0,7 2-6632 0 0,31 3 6632 0 0</inkml:trace>
  <inkml:trace contextRef="#ctx0" brushRef="#br0" timeOffset="1386.36">3727 19 3537 0 0,'24'-11'5103'0'0,"-13"12"-3104"0"0,-11-1-1896 0 0,0 1 0 0 0,1-1 0 0 0,-1 1 0 0 0,0-1 0 0 0,0 1 1 0 0,0 0-1 0 0,0-1 0 0 0,1 1 0 0 0,-1-1 0 0 0,0 1 0 0 0,0-1 0 0 0,0 1 0 0 0,0 0 0 0 0,0-1 1 0 0,0 1-1 0 0,-1-1 0 0 0,1 1 0 0 0,0-1 0 0 0,0 1 0 0 0,0-1 0 0 0,0 1 0 0 0,-1-1 0 0 0,1 1 0 0 0,0 0-103 0 0,-9 16 947 0 0,1 0 0 0 0,-2 0-1 0 0,0-1 1 0 0,-6 6-947 0 0,-17 28 1040 0 0,-50 84 1047 0 0,-6-4 0 0 0,-27 24-2087 0 0,-184 203 1386 0 0,250-298-1328 0 0,-167 182-597 0 0,132-149-1186 0 0,71-77 779 0 0,-22 23-1434 0 0,12-18-2721 0 0,27-21-2359 0 0,11-7 3407 0 0,-2-12 2707 0 0</inkml:trace>
  <inkml:trace contextRef="#ctx0" brushRef="#br0" timeOffset="1713.351">3089 900 6009 0 0,'12'4'2133'0'0,"1"1"0"0"0,-1 0 0 0 0,6 4-2133 0 0,33 20 3115 0 0,-31-17-2154 0 0,1 0 0 0 0,0-1-1 0 0,6 0-960 0 0,183 63 2194 0 0,-66-26-2151 0 0,-28-12-2871 0 0,-47-16-6380 0 0,-54-14 4348 0 0,-10-6 1122 0 0</inkml:trace>
  <inkml:trace contextRef="#ctx0" brushRef="#br0" timeOffset="1714.351">3743 781 5217 0 0,'0'0'158'0'0,"0"-1"0"0"0,0 1-1 0 0,0-1 1 0 0,-1 0 0 0 0,1 0 0 0 0,0 1-1 0 0,0-1 1 0 0,0 0 0 0 0,0 1-1 0 0,1-1 1 0 0,-1 0 0 0 0,0 1 0 0 0,0-1-1 0 0,0 1 1 0 0,0-1 0 0 0,1 0 0 0 0,-1 1-1 0 0,0-1 1 0 0,1 0 0 0 0,-1 1 0 0 0,0-1-1 0 0,1 1 1 0 0,-1-1 0 0 0,1 1 0 0 0,-1-1-1 0 0,1 1 1 0 0,-1-1 0 0 0,1 1-1 0 0,-1 0 1 0 0,1-1 0 0 0,0 1 0 0 0,-1 0-1 0 0,1-1 1 0 0,-1 1 0 0 0,1 0 0 0 0,0 0-158 0 0,27-11 1597 0 0,49-7 462 0 0,42-8-937 0 0,-46 11-773 0 0,-38 10-186 0 0,0 1-1 0 0,28 0-162 0 0,16-1 126 0 0,-20-1-547 0 0,0-2 1 0 0,29-10 420 0 0,-46 10-2175 0 0,30-3 2175 0 0,-43 8-2332 0 0,0-2 1 0 0,-1-1-1 0 0,1-1 1 0 0,9-4 2331 0 0,-6-3-4092 0 0</inkml:trace>
  <inkml:trace contextRef="#ctx0" brushRef="#br0" timeOffset="2048.868">4787 94 4217 0 0,'-1'0'108'0'0,"0"0"-1"0"0,1 0 1 0 0,-1 0-1 0 0,0 0 1 0 0,0 0 0 0 0,0 0-1 0 0,0 0 1 0 0,0 0 0 0 0,0 1-1 0 0,1-1 1 0 0,-1 0 0 0 0,0 1-1 0 0,0-1 1 0 0,0 1 0 0 0,1-1-1 0 0,-1 1 1 0 0,0-1-1 0 0,1 1 1 0 0,-1-1 0 0 0,0 1-1 0 0,1 0 1 0 0,-1-1 0 0 0,1 1-1 0 0,-1 0 1 0 0,1-1 0 0 0,-1 1-1 0 0,1 0 1 0 0,-1 0 0 0 0,1 0-1 0 0,0-1 1 0 0,-1 1-1 0 0,1 0 1 0 0,0 0 0 0 0,0 0-1 0 0,0 0-107 0 0,-10 39 1687 0 0,8-31-1185 0 0,-19 119 5784 0 0,-4 122-6286 0 0,9-74 282 0 0,-14 44-3398 0 0,-2-75-4529 0 0,14-88 3541 0 0,-7-12 2236 0 0</inkml:trace>
  <inkml:trace contextRef="#ctx0" brushRef="#br0" timeOffset="2376.908">3928 1635 4121 0 0,'-4'2'639'0'0,"2"-1"-231"0"0,-1 1 1 0 0,1-1 0 0 0,0 1 0 0 0,0-1-1 0 0,0 1 1 0 0,-1 0 0 0 0,2 0-1 0 0,-1-1 1 0 0,0 2 0 0 0,0-1-1 0 0,0 1-408 0 0,2-3 47 0 0,0 0-1 0 0,0 0 1 0 0,0 1-1 0 0,0-1 1 0 0,0 0-1 0 0,0 0 1 0 0,0 0-1 0 0,0 0 1 0 0,0 0-1 0 0,1 0 1 0 0,-1 1 0 0 0,0-1-1 0 0,0 0 1 0 0,0 0-1 0 0,0 0 1 0 0,0 0-1 0 0,0 0 1 0 0,1 0-1 0 0,-1 0 1 0 0,0 0-1 0 0,0 1 1 0 0,0-1-1 0 0,0 0 1 0 0,0 0-1 0 0,1 0 1 0 0,-1 0-1 0 0,0 0 1 0 0,0 0-1 0 0,0 0 1 0 0,0 0-1 0 0,1 0 1 0 0,-1 0-1 0 0,0 0 1 0 0,0 0-1 0 0,0 0 1 0 0,0 0-1 0 0,1 0 1 0 0,-1 0 0 0 0,0 0-1 0 0,0-1 1 0 0,0 1-1 0 0,0 0 1 0 0,0 0-1 0 0,1 0 1 0 0,-1 0-1 0 0,0 0-46 0 0,11-2 676 0 0,13-5 806 0 0,0-2 0 0 0,10-5-1482 0 0,-8 3 815 0 0,0 2 0 0 0,9-2-815 0 0,141-30 4291 0 0,81-4-4291 0 0,-214 41 259 0 0,1 1 0 0 0,0 2 0 0 0,0 1 0 0 0,-1 3 0 0 0,6 3-259 0 0,39 7 376 0 0,-1 5-1 0 0,2 4-375 0 0,-69-17 95 0 0,-1 1-1 0 0,1 0 1 0 0,-1 2-1 0 0,-1 0 1 0 0,1 1-1 0 0,-1 1-94 0 0,-12-6 30 0 0,0 0 0 0 0,0 1-1 0 0,0-1 1 0 0,0 1 0 0 0,-1 1 0 0 0,0-1 0 0 0,0 1-1 0 0,0 0 1 0 0,-1 0 0 0 0,0 0 0 0 0,0 0-1 0 0,0 1 1 0 0,-1 0 0 0 0,0 0 0 0 0,0 0 0 0 0,-1 0-1 0 0,0 0 1 0 0,0 1-30 0 0,1 10 37 0 0,-1 0 0 0 0,-1 0-1 0 0,0 0 1 0 0,-2 1 0 0 0,-1 11-37 0 0,-6 31 95 0 0,-2 1-95 0 0,9-55 9 0 0,-11 47 94 0 0,-2-1 0 0 0,-2-1-1 0 0,-3 0 1 0 0,-22 45-103 0 0,-114 193 75 0 0,37-75-842 0 0,105-189 511 0 0,-72 147-2676 0 0,66-127-2577 0 0,-7 25 5509 0 0,21-52-2798 0 0,1 0 0 0 0,0 1-1 0 0,1 5 2799 0 0,0-6-2166 0 0,-6 24-2680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6:54:15.688"/>
    </inkml:context>
    <inkml:brush xml:id="br0">
      <inkml:brushProperty name="width" value="0.2" units="cm"/>
      <inkml:brushProperty name="height" value="0.2" units="cm"/>
    </inkml:brush>
    <inkml:brush xml:id="br1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1568 577 2905 0 0,'-25'20'6028'0'0,"-6"19"-2986"0"0,19-23-1966 0 0,-107 137 2574 0 0,-23 35-43 0 0,-65 60-3607 0 0,-175 160 1734 0 0,240-256-1484 0 0,-67 65-159 0 0,159-163-385 0 0,14-12-965 0 0,30-38 282 0 0,4-5-30 0 0,7-10-635 0 0,27-28-1915 0 0,26-33-2340 0 0,-5-5 133 0 0,-23 40 3786 0 0</inkml:trace>
  <inkml:trace contextRef="#ctx0" brushRef="#br0" timeOffset="328.049">695 1585 8 0 0,'12'-5'822'0'0,"0"-1"-1"0"0,0 1 1 0 0,1 1 0 0 0,-1 0-1 0 0,1 1 1 0 0,0 0 0 0 0,0 1-1 0 0,11 0-821 0 0,-14 2 681 0 0,-1 0 0 0 0,1 1 0 0 0,-1 0 0 0 0,1 1 0 0 0,-1-1 0 0 0,1 2 0 0 0,-1 0 0 0 0,0 0 0 0 0,0 0 0 0 0,0 1 0 0 0,-1 1-1 0 0,5 2-680 0 0,86 61 4147 0 0,-71-49-3578 0 0,-1 1 0 0 0,-1 0-1 0 0,19 22-568 0 0,-13-13 221 0 0,11 15-299 0 0,-31-30-384 0 0,0-1 0 0 0,1 0 1 0 0,8 5 461 0 0,-16-14-809 0 0,0-1 0 0 0,0 0 0 0 0,1 0 0 0 0,-1 0 0 0 0,3 0 809 0 0,-4-1-1134 0 0,1-1 0 0 0,-1 0 1 0 0,1 0-1 0 0,-1 0 0 0 0,1 0 0 0 0,0-1 1 0 0,2 0 1133 0 0,7-2-4293 0 0,0-6 1212 0 0</inkml:trace>
  <inkml:trace contextRef="#ctx0" brushRef="#br1" timeOffset="5493.792">1214 409 2401 0 0,'22'-16'2145'0'0,"-1"-1"1"0"0,-1 0 0 0 0,6-9-2146 0 0,-21 20 1501 0 0,-8 9 157 0 0,-7 11 667 0 0,-3 14-1215 0 0,-2 0 1 0 0,-1-2-1 0 0,-19 25-1110 0 0,2-1 631 0 0,-24 33 308 0 0,-3-3 0 0 0,-6 0-939 0 0,-136 146 835 0 0,107-123-563 0 0,-116 121-8 0 0,-41 20-264 0 0,195-191-334 0 0,-48 42-957 0 0,32-35-2934 0 0,73-60 4135 0 0,0 0-1 0 0,0 0 1 0 0,0 0-1 0 0,-1 0 0 0 0,1 0 1 0 0,0 0-1 0 0,0-1 1 0 0,0 1-1 0 0,0 0 0 0 0,0 0 1 0 0,0 0-1 0 0,0 0 1 0 0,0 0-1 0 0,0 0 1 0 0,0 0-1 0 0,0 0 0 0 0,0 0 1 0 0,0 0-1 0 0,0 0 1 0 0,0 0-1 0 0,0 0 0 0 0,-1 0 1 0 0,1 0-1 0 0,0 0 1 0 0,0 0-1 0 0,0-1 0 0 0,0 1 1 0 0,0 0-1 0 0,0 0 1 0 0,0 0-1 0 0,0 0 0 0 0,0 0 1 0 0,-1 0-1 0 0,1 0 1 0 0,0 0-1 0 0,0 0 1 0 0,0 0-1 0 0,0 1 0 0 0,0-1 1 0 0,0 0-1 0 0,0 0 1 0 0,0 0-1 0 0,0 0 0 0 0,0 0 1 0 0,0 0-1 0 0,-1 0 1 0 0,1 0-1 0 0,0 0 0 0 0,0 0 1 0 0,0 0-1 0 0,0 0 1 0 0,0 0-1 0 0,0 0 0 0 0,0 0 1 0 0,0 0-1 0 0,0 0 1 0 0,0 1-1 0 0,0-1 1 0 0,0 0-1 0 0,0 0 0 0 0,0 0 1 0 0,0 0-1 0 0,0 0 91 0 0,5-11-3542 0 0,17-25 230 0 0,-13 22 2030 0 0,11-26-550 0 0</inkml:trace>
  <inkml:trace contextRef="#ctx0" brushRef="#br1" timeOffset="5831.415">554 1110 304 0 0,'14'12'2968'0'0,"-2"0"0"0"0,0 1 0 0 0,2 3-2968 0 0,24 24 4330 0 0,-22-23-3450 0 0,-1 0 0 0 0,-1 0 1 0 0,0 2-1 0 0,-1-1 1 0 0,-1 2-1 0 0,4 10-880 0 0,14 32 1248 0 0,10 32-1248 0 0,-24-59 192 0 0,2 0 0 0 0,6 8-192 0 0,10 19-504 0 0,-26-49-193 0 0,0 0 0 0 0,1 0 0 0 0,9 10 697 0 0,-12-16-1323 0 0,0 0-1 0 0,1-1 1 0 0,0 1 0 0 0,5 2 1323 0 0,-6-6-1575 0 0,0 0 1 0 0,0 0-1 0 0,1-1 1 0 0,-1 1-1 0 0,1-2 0 0 0,-1 1 1 0 0,4 0 1574 0 0,-9-2-103 0 0,0 0 1 0 0,1-1 0 0 0,-1 1 0 0 0,0 0-1 0 0,0 0 1 0 0,0-1 0 0 0,0 1 0 0 0,0-1-1 0 0,0 1 1 0 0,0-1 0 0 0,-1 1 0 0 0,1-1-1 0 0,0 0 1 0 0,0 0 0 0 0,0 1 102 0 0</inkml:trace>
  <inkml:trace contextRef="#ctx0" brushRef="#br1" timeOffset="6173.118">1725 182 6017 0 0,'4'-9'1062'0'0,"-1"-1"-1"0"0,1 1 1 0 0,1 0 0 0 0,2-4-1062 0 0,-6 10 219 0 0,1 0 0 0 0,0 1 1 0 0,-1-1-1 0 0,1 0 0 0 0,0 1 1 0 0,0 0-1 0 0,1 0 0 0 0,-1-1 1 0 0,0 1-1 0 0,1 1 0 0 0,-1-1 1 0 0,1 0-1 0 0,0 0 0 0 0,-1 1 1 0 0,2-1-220 0 0,-3 2 89 0 0,0 0 0 0 0,0 0 0 0 0,0 0 0 0 0,0 0 0 0 0,0 1 0 0 0,-1-1 0 0 0,1 0 0 0 0,0 0 0 0 0,0 1 0 0 0,0-1 0 0 0,0 0 0 0 0,-1 1 0 0 0,1-1 0 0 0,0 1 0 0 0,-1-1 0 0 0,1 1 0 0 0,0-1 1 0 0,-1 1-1 0 0,1 0 0 0 0,0-1 0 0 0,-1 1 0 0 0,1 0 0 0 0,-1-1 0 0 0,1 1 0 0 0,-1 0 0 0 0,0 0 0 0 0,1 0 0 0 0,-1 0-89 0 0,11 23 892 0 0,-11-23-830 0 0,7 21 331 0 0,-2-1-1 0 0,0 1 1 0 0,-1 0-1 0 0,-2 0 1 0 0,1 21-393 0 0,-3 29 730 0 0,-5 12-730 0 0,1 0 373 0 0,-3 95 104 0 0,-17 66-477 0 0,-12 86-15 0 0,11-89-703 0 0,21-207-35 0 0,-1 0 1 0 0,-2 0-1 0 0,-1 0 1 0 0,-10 22 752 0 0,16-52-356 0 0,0 1-1 0 0,1-1 1 0 0,0 0 0 0 0,0 1 0 0 0,0-1-1 0 0,0 0 1 0 0,1 1 0 0 0,0 0 356 0 0,1 1-1757 0 0,2-7 464 0 0,5-12-455 0 0,-2-13 662 0 0,-1-1-1 0 0,0 0 1 0 0,-1-16 1086 0 0,4-22-162 0 0,0 15 852 0 0,2 1-1 0 0,3-1 1 0 0,1 2 0 0 0,2 0-1 0 0,3 1 1 0 0,12-20-690 0 0,-27 58 313 0 0,1 0 0 0 0,0 0 0 0 0,0 1-1 0 0,1-1 1 0 0,0 1 0 0 0,0 1 0 0 0,1-1 0 0 0,0 1-1 0 0,0 0 1 0 0,1 1 0 0 0,-1 0 0 0 0,3-1-313 0 0,0 1 272 0 0,0 0 0 0 0,1 1 0 0 0,-1 0 0 0 0,1 1 0 0 0,0 0 0 0 0,0 1 0 0 0,0 0-1 0 0,0 1 1 0 0,11 0-272 0 0,-2 0 178 0 0,-4 0-8 0 0,1 0 1 0 0,-1 1-1 0 0,0 1 0 0 0,13 3-170 0 0,4 5-578 0 0,-1 1 0 0 0,-1 2 0 0 0,1 1-1 0 0,23 15 579 0 0,14 5-4356 0 0,-59-28 2583 0 0,0 0 1 0 0,-1 0 0 0 0,1 1-1 0 0,5 6 1773 0 0,3 5-3163 0 0</inkml:trace>
  <inkml:trace contextRef="#ctx0" brushRef="#br1" timeOffset="6532.472">853 2353 1984 0 0,'-43'41'3757'0'0,"-31"38"-3757"0"0,62-65 504 0 0,1 1 0 0 0,0 1-1 0 0,1 0 1 0 0,1 0 0 0 0,0 1 0 0 0,1 0-1 0 0,-3 13-503 0 0,5-11 575 0 0,0 0-1 0 0,2 0 1 0 0,1 1 0 0 0,0-1-1 0 0,1 1 1 0 0,1 0-1 0 0,1 6-574 0 0,1-13 237 0 0,1 0 0 0 0,-1 0 0 0 0,2-1 0 0 0,0 1 0 0 0,1-1 0 0 0,0 0 0 0 0,0 0 0 0 0,1 0 0 0 0,1 0-1 0 0,0-1 1 0 0,6 8-237 0 0,-3-7 75 0 0,2 1-1 0 0,-1-2 0 0 0,1 1 0 0 0,1-1 1 0 0,0-1-1 0 0,0 0 0 0 0,1-1 0 0 0,1 0 1 0 0,-1-1-1 0 0,1-1 0 0 0,1 0 0 0 0,-1-1 0 0 0,1 0 1 0 0,0-1-1 0 0,0-1 0 0 0,1-1 0 0 0,0 0 1 0 0,-1-1-1 0 0,1 0 0 0 0,0-1 0 0 0,0-1 1 0 0,0-1-1 0 0,-1 0 0 0 0,1-1 0 0 0,0 0 1 0 0,-1-2-1 0 0,12-3-74 0 0,-1-2 23 0 0,-1-1 0 0 0,0-1 0 0 0,-1-1-1 0 0,0-2 1 0 0,-1 0 0 0 0,5-5-23 0 0,16-14-156 0 0,-2-2 0 0 0,22-24 156 0 0,-45 39-7 0 0,-1 0 1 0 0,0-1-1 0 0,-2-1 0 0 0,0-1 0 0 0,-2 0 0 0 0,0-1 1 0 0,-2-1-1 0 0,0 0 0 0 0,-2-1 0 0 0,-1 0 1 0 0,-1 0-1 0 0,0-4 7 0 0,-6 20 13 0 0,0 1-1 0 0,-1 0 1 0 0,-1 0 0 0 0,1 0 0 0 0,-1-1-1 0 0,-1 1 1 0 0,0 0 0 0 0,0 0 0 0 0,-1-1 0 0 0,0 1-1 0 0,0 1 1 0 0,-1-1 0 0 0,0 0 0 0 0,-1 0 0 0 0,0 1-1 0 0,0 0 1 0 0,-1-1-13 0 0,-4-4 48 0 0,1 1-1 0 0,-2 1 1 0 0,0-1-1 0 0,0 2 1 0 0,-1-1 0 0 0,0 1-1 0 0,-10-6-47 0 0,11 10 24 0 0,1 0-1 0 0,-1 1 0 0 0,-1 0 1 0 0,1 1-1 0 0,-1 0 0 0 0,1 0 1 0 0,-1 1-1 0 0,0 0 1 0 0,-1 1-1 0 0,-10-1-23 0 0,-1 3-83 0 0,0 0 0 0 0,0 1 0 0 0,1 1 0 0 0,-1 1 0 0 0,0 1 0 0 0,1 1 1 0 0,0 1-1 0 0,0 1 0 0 0,-5 3 83 0 0,-3 2-816 0 0,1 1 0 0 0,1 2 0 0 0,0 1 0 0 0,1 1 1 0 0,1 1-1 0 0,-10 10 816 0 0,16-11-1861 0 0,0 1 0 0 0,2 1 1 0 0,0 0-1 0 0,1 1 1 0 0,1 1-1 0 0,-12 22 1861 0 0,10-9-1615 0 0</inkml:trace>
  <inkml:trace contextRef="#ctx0" brushRef="#br1" timeOffset="6860.456">3129 638 5753 0 0,'9'-17'1629'0'0,"2"0"-1"0"0,0 1 1 0 0,1 0-1 0 0,1 1 1 0 0,9-8-1629 0 0,6-4 2387 0 0,2 2-1 0 0,12-8-2386 0 0,-15 16 530 0 0,1 1-1 0 0,0 1 1 0 0,1 2-1 0 0,0 1 1 0 0,14-4-530 0 0,-16 9 241 0 0,0 0 0 0 0,1 2 0 0 0,0 1 1 0 0,14 0-242 0 0,-33 3 24 0 0,3 0 8 0 0,0 1 1 0 0,-1 0-1 0 0,1 1 0 0 0,0 0 0 0 0,-1 0 1 0 0,1 2-1 0 0,-1-1 0 0 0,0 1 0 0 0,0 1 1 0 0,0 0-1 0 0,0 0 0 0 0,0 1 0 0 0,-1 1 1 0 0,0 0-1 0 0,0 0 0 0 0,-1 1 0 0 0,0 0 1 0 0,0 1-1 0 0,0 0 0 0 0,-1 0 0 0 0,0 0 0 0 0,-1 1 1 0 0,0 1-1 0 0,0-1 0 0 0,-1 1 0 0 0,0 0 1 0 0,-1 1-1 0 0,4 9-32 0 0,5 20 20 0 0,-2 0 1 0 0,-1 1-1 0 0,-3 0 0 0 0,-1 0 1 0 0,-2 1-1 0 0,-1 0 0 0 0,-3 0 1 0 0,-3 31-21 0 0,-1-30-242 0 0,-3 0-1 0 0,-1-1 1 0 0,-2 1 0 0 0,-2-2 0 0 0,-10 25 242 0 0,1-13-3640 0 0,-15 25 3640 0 0,-34 51-8124 0 0,45-88 3518 0 0,1 1-937 0 0</inkml:trace>
  <inkml:trace contextRef="#ctx0" brushRef="#br1" timeOffset="7188.504">3372 1226 4593 0 0,'-17'14'2521'0'0,"6"8"-705"0"0,0 6-320 0 0,3 2-272 0 0,-1-2-527 0 0,9-3-289 0 0,-2 8-224 0 0,10-3-80 0 0,0 9 112 0 0,-8 0-328 0 0,6-1-192 0 0,-12 1-288 0 0,6-3-545 0 0,-3 0-543 0 0,-8-6-576 0 0,3 6-729 0 0,0 11-616 0 0,-11-19 3017 0 0</inkml:trace>
  <inkml:trace contextRef="#ctx0" brushRef="#br1" timeOffset="7189.504">2631 1961 4705 0 0,'-28'2'3741'0'0,"1"0"-961"0"0,22-3-1095 0 0,8-2 535 0 0,25-6-1270 0 0,-1 0 0 0 0,1 2 0 0 0,5 1-950 0 0,17-5 704 0 0,50-15 333 0 0,110-23 12 0 0,27 3-619 0 0,153-26-868 0 0,-360 67 194 0 0,147-22-2840 0 0,-62 13-2448 0 0,-61 13 581 0 0,5 10-1209 0 0</inkml:trace>
  <inkml:trace contextRef="#ctx0" brushRef="#br1" timeOffset="7563.415">4496 323 4913 0 0,'2'-7'655'0'0,"-1"3"-85"0"0,0 0 1 0 0,1-1 0 0 0,-1 1 0 0 0,1 0 0 0 0,0 0 0 0 0,0 0 0 0 0,0 0 0 0 0,1 1 0 0 0,0-1 0 0 0,1-1-571 0 0,-4 5 55 0 0,0-1 0 0 0,0 1 0 0 0,1 0-1 0 0,-1 0 1 0 0,0 0 0 0 0,0 0 0 0 0,0 0 0 0 0,1-1 0 0 0,-1 1-1 0 0,0 0 1 0 0,0 0 0 0 0,1 0 0 0 0,-1 0 0 0 0,0 0 0 0 0,0 0-1 0 0,1 0 1 0 0,-1 0 0 0 0,0 0 0 0 0,0 0 0 0 0,1 0 0 0 0,-1 0-1 0 0,0 0 1 0 0,0 0 0 0 0,1 0 0 0 0,-1 0 0 0 0,0 0 0 0 0,0 1 0 0 0,0-1-1 0 0,1 0 1 0 0,-1 0 0 0 0,0 0 0 0 0,0 0 0 0 0,0 0 0 0 0,1 0-1 0 0,-1 1 1 0 0,0-1-55 0 0,6 11 1197 0 0,-3 20 392 0 0,-8 21 1016 0 0,-8 35-2605 0 0,-2 19 870 0 0,-19 185 564 0 0,-9 91-938 0 0,7-35-902 0 0,22-236-291 0 0,13-100 464 0 0,0 0 0 0 0,0 0 0 0 0,1 0-1 0 0,0 0 1 0 0,1 0 0 0 0,1 3 233 0 0,0-1-1213 0 0,-1-36 62 0 0,12-51 938 0 0,4 1 0 0 0,3 1 0 0 0,10-17 213 0 0,-25 75 72 0 0,1 0 0 0 0,0 1 0 0 0,1 0 1 0 0,1 0-1 0 0,0 1 0 0 0,7-8-72 0 0,-11 14 43 0 0,1 1 1 0 0,-1 1-1 0 0,1-1 1 0 0,0 0-1 0 0,0 1 1 0 0,1 0-1 0 0,-1 0 1 0 0,1 1-1 0 0,0-1 1 0 0,0 1-1 0 0,0 1 1 0 0,0-1-1 0 0,0 1 1 0 0,1 0-1 0 0,6-1-43 0 0,16-1 129 0 0,1 2-1 0 0,0 0 0 0 0,0 2 0 0 0,0 1 1 0 0,-1 2-1 0 0,17 3-128 0 0,-1 4-642 0 0,0 1 0 0 0,-2 2 1 0 0,35 15 641 0 0,-11 3-4415 0 0,-6 5-3891 0 0,-43-24 5168 0 0</inkml:trace>
  <inkml:trace contextRef="#ctx0" brushRef="#br1" timeOffset="7893.116">3292 2276 7282 0 0,'-6'18'1084'0'0,"2"1"1"0"0,0-1-1 0 0,2 1 0 0 0,0 0 1 0 0,1 0-1 0 0,1 0 1 0 0,1 8-1085 0 0,0-15 382 0 0,1 0 0 0 0,0 0 0 0 0,1 0 0 0 0,1 0 0 0 0,0 0 0 0 0,0-1-1 0 0,1 0 1 0 0,1 0 0 0 0,0 0 0 0 0,0-1 0 0 0,1 0 0 0 0,2 2-382 0 0,12 13 218 0 0,2 0-1 0 0,0-2 1 0 0,1-1-1 0 0,1 0 1 0 0,2-2-1 0 0,0-1 1 0 0,0-2 0 0 0,2 0-1 0 0,0-2 1 0 0,1-1-1 0 0,1-1 1 0 0,0-2-1 0 0,0-1 1 0 0,1-2-1 0 0,0-1 1 0 0,31 3-218 0 0,-2-1-272 0 0,0-4 0 0 0,1-2 0 0 0,0-2 0 0 0,0-4 0 0 0,0-2 0 0 0,12-4 272 0 0,140-35-4108 0 0,-1-11-4890 0 0,-95 14 1495 0 0</inkml:trace>
  <inkml:trace contextRef="#ctx0" brushRef="#br1" timeOffset="8533.599">6722 254 1936 0 0,'27'-37'6530'0'0,"-14"23"-3888"0"0,-10 12-582 0 0,-3 4 821 0 0,-19 26-655 0 0,-49 80 1026 0 0,-81 97-3252 0 0,-96 93-78 0 0,183-226 144 0 0,-283 320 78 0 0,199-229-1040 0 0,79-88-1638 0 0,59-70 1625 0 0,7-7-240 0 0,11-12-751 0 0,101-103-3326 0 0,60-58 3611 0 0,-160 166 1774 0 0,-1 0 1 0 0,1 1 0 0 0,1 1 0 0 0,-1-1 0 0 0,1 2 0 0 0,1 0-1 0 0,-1 0 1 0 0,1 1 0 0 0,0 1 0 0 0,0 0 0 0 0,9-1-160 0 0,-15 4 108 0 0,-1 0 0 0 0,1 0 0 0 0,-1 0 0 0 0,1 1 0 0 0,0 0 0 0 0,-1 1 0 0 0,1-1 0 0 0,-1 1 0 0 0,1 0 0 0 0,-1 1 0 0 0,1 0 0 0 0,-1 0 0 0 0,0 0 0 0 0,0 1 1 0 0,0 0-1 0 0,0 0 0 0 0,0 0 0 0 0,-1 1 0 0 0,1-1 0 0 0,-1 2 0 0 0,0-1 0 0 0,0 0 0 0 0,-1 1 0 0 0,1 0 0 0 0,-1 1-108 0 0,21 29 529 0 0,-3 1-1 0 0,8 17-528 0 0,-4-6 129 0 0,8 8-129 0 0,3 6-416 0 0,1 2-2261 0 0,-7-23-3027 0 0,-10-17 1754 0 0</inkml:trace>
  <inkml:trace contextRef="#ctx0" brushRef="#br1" timeOffset="8861.639">6631 1028 4665 0 0,'20'-13'2300'0'0,"-1"0"-1070"0"0,2 0 0 0 0,-1 2 0 0 0,1 0 0 0 0,1 2 0 0 0,0 0-1 0 0,18-4-1229 0 0,259-50 2422 0 0,1 25-5128 0 0,-239 31 579 0 0,-35 4-110 0 0,0 0 1 0 0,-1 2 0 0 0,12 1 2236 0 0,12 3-3857 0 0,-10-9 2498 0 0</inkml:trace>
  <inkml:trace contextRef="#ctx0" brushRef="#br1" timeOffset="9189.686">7694 47 4777 0 0,'0'-5'988'0'0,"-1"-1"-1"0"0,0 1 1 0 0,1 0-1 0 0,0-1 0 0 0,1 1 1 0 0,-1-2-988 0 0,0 7 95 0 0,0-1 1 0 0,0 1-1 0 0,0 0 0 0 0,0-1 1 0 0,0 1-1 0 0,1 0 0 0 0,-1 0 1 0 0,0-1-1 0 0,0 1 0 0 0,0 0 1 0 0,0 0-1 0 0,0-1 0 0 0,0 1 1 0 0,0 0-1 0 0,1 0 0 0 0,-1-1 1 0 0,0 1-1 0 0,0 0 0 0 0,0 0 1 0 0,0 0-1 0 0,1-1 0 0 0,-1 1 1 0 0,0 0-1 0 0,0 0 0 0 0,1 0 1 0 0,-1 0-1 0 0,0-1 0 0 0,0 1 1 0 0,1 0-1 0 0,-1 0 0 0 0,0 0 1 0 0,0 0-1 0 0,1 0 0 0 0,-1 0 1 0 0,0 0-96 0 0,2 0 132 0 0,-1 1 1 0 0,0 0-1 0 0,0-1 1 0 0,0 1-1 0 0,-1 0 0 0 0,1 0 1 0 0,0 0-1 0 0,0-1 1 0 0,0 1-1 0 0,0 0 0 0 0,-1 0 1 0 0,1 0-1 0 0,-1 0 1 0 0,1 1-133 0 0,3 5 301 0 0,0 0 0 0 0,-1 0 0 0 0,0 1 1 0 0,0-1-1 0 0,-1 1 0 0 0,0 0 1 0 0,0-1-1 0 0,0 4-301 0 0,4 64 1143 0 0,-6-59-855 0 0,1 146 1984 0 0,-8 13-2272 0 0,4-89 189 0 0,-21 235 222 0 0,1-4-1159 0 0,3 38-6107 0 0,14-142-4371 0 0,6-158 7457 0 0</inkml:trace>
  <inkml:trace contextRef="#ctx0" brushRef="#br1" timeOffset="9533.354">6775 2014 1744 0 0,'-35'41'2064'0'0,"2"1"0"0"0,-21 35-2064 0 0,45-60 511 0 0,0-1 0 0 0,1 1-1 0 0,1 0 1 0 0,0 0 0 0 0,2 1 0 0 0,0 0-1 0 0,1 0 1 0 0,0 0 0 0 0,0 17-511 0 0,3-16 363 0 0,2 0 0 0 0,0 0-1 0 0,0 0 1 0 0,2 0 0 0 0,1 0 0 0 0,0 0 0 0 0,1-1 0 0 0,1 0-1 0 0,1 0 1 0 0,0 0 0 0 0,1-1 0 0 0,1 0 0 0 0,1-1-1 0 0,1 1 1 0 0,0-2 0 0 0,3 3-363 0 0,-4-7 180 0 0,0 0 0 0 0,1 0 0 0 0,0-1 0 0 0,1-1 0 0 0,0 0 0 0 0,1 0 0 0 0,0-1 0 0 0,0-1 0 0 0,1 0 0 0 0,0-1 0 0 0,8 2-180 0 0,-5-2 71 0 0,0-1 0 0 0,0-1 0 0 0,0 0 0 0 0,1-1 0 0 0,-1-1-1 0 0,1-1 1 0 0,-1 0 0 0 0,1-2 0 0 0,13-1-71 0 0,6-4 32 0 0,-1-2 0 0 0,0-2 0 0 0,0-1 0 0 0,-1-2-1 0 0,-1-1 1 0 0,0-1 0 0 0,31-20-32 0 0,-9-1-108 0 0,0-2 0 0 0,-3-2 0 0 0,-1-2 0 0 0,-2-3 108 0 0,-34 30 18 0 0,-2-1 1 0 0,1 0 0 0 0,-2-1 0 0 0,0 0 0 0 0,-1-1-1 0 0,-1 0 1 0 0,0-1 0 0 0,-2-1 0 0 0,0 1 0 0 0,-1-2 0 0 0,-1 1-1 0 0,3-16-18 0 0,-8 24 43 0 0,0 1 0 0 0,0-1-1 0 0,-1 0 1 0 0,0 1 0 0 0,-1-1 0 0 0,0 0-1 0 0,-1 1 1 0 0,-1-1 0 0 0,0 0 0 0 0,0 1-1 0 0,-1-1 1 0 0,0 1 0 0 0,-1 0-1 0 0,0 0 1 0 0,-1 0 0 0 0,-1 1 0 0 0,1 0-1 0 0,-2 0 1 0 0,1 0 0 0 0,-1 1-1 0 0,-1 0 1 0 0,0 0 0 0 0,-7-7-43 0 0,0 4 39 0 0,-1 0 0 0 0,0 1 0 0 0,-1 1 0 0 0,0 1 1 0 0,0 0-1 0 0,-1 1 0 0 0,0 1 0 0 0,0 1 0 0 0,-1 0 0 0 0,0 1 0 0 0,0 1 0 0 0,0 1 1 0 0,0 1-1 0 0,-4 1-39 0 0,-28-1 5 0 0,0 2 1 0 0,0 3-1 0 0,1 2 0 0 0,-44 10-5 0 0,55-7-494 0 0,0 1-1 0 0,0 3 1 0 0,1 1-1 0 0,1 1 1 0 0,0 3-1 0 0,1 0 0 0 0,-31 23 495 0 0,32-17-2437 0 0,1 2 0 0 0,1 1 0 0 0,2 1 0 0 0,-21 25 2437 0 0,-12 17-6658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5T17:23:26.586"/>
    </inkml:context>
    <inkml:brush xml:id="br0">
      <inkml:brushProperty name="width" value="0.35" units="cm"/>
      <inkml:brushProperty name="height" value="0.35" units="cm"/>
      <inkml:brushProperty name="color" value="#FF0066"/>
      <inkml:brushProperty name="ignorePressure" value="1"/>
    </inkml:brush>
  </inkml:definitions>
  <inkml:trace contextRef="#ctx0" brushRef="#br0">1 0,'0'0,"0"0,0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5:01.880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8 158 4337 0 0,'-8'9'5592'0'0,"11"-2"-3429"0"0,-3-7-2131 0 0,0 0 1 0 0,0 1-1 0 0,1-1 1 0 0,-1 1-1 0 0,0-1 1 0 0,0 0-1 0 0,0 1 0 0 0,0-1 1 0 0,0 1-1 0 0,1-1 1 0 0,-1 0-1 0 0,0 1 1 0 0,0-1-1 0 0,1 0 1 0 0,-1 1-1 0 0,0-1 0 0 0,1 0 1 0 0,-1 0-1 0 0,0 1 1 0 0,1-1-1 0 0,-1 0 1 0 0,0 0-1 0 0,1 1-32 0 0,0-1 23 0 0,0 0 1 0 0,1 0-1 0 0,-1 0 0 0 0,0 0 1 0 0,0 0-1 0 0,1-1 0 0 0,-1 1 1 0 0,0 0-1 0 0,0-1 0 0 0,1 1 1 0 0,-1-1-1 0 0,0 1 0 0 0,0-1 1 0 0,0 1-1 0 0,0-1 0 0 0,0 0 1 0 0,0 0-24 0 0,6-2 55 0 0,-1-1 0 0 0,1 1 1 0 0,0 0-1 0 0,0 0 0 0 0,0 1 0 0 0,0-1 1 0 0,0 2-1 0 0,1-1 0 0 0,-1 1-55 0 0,-6 1 20 0 0,0 0-1 0 0,0 1 0 0 0,0-1 0 0 0,0 0 0 0 0,0 0 1 0 0,-1 0-1 0 0,1-1 0 0 0,0 1 0 0 0,0 0 1 0 0,0 0-1 0 0,0 0 0 0 0,0-1 0 0 0,0 1 1 0 0,0 0-1 0 0,0-1 0 0 0,-1 1 0 0 0,1-1 1 0 0,0 1-1 0 0,0-1 0 0 0,-1 1 0 0 0,1-1 0 0 0,0 0 1 0 0,-1 1-1 0 0,1-1 0 0 0,0 0 0 0 0,-1 1 1 0 0,1-1-1 0 0,-1 0 0 0 0,1 0 0 0 0,-1 0 1 0 0,0 0-1 0 0,1 1 0 0 0,-1-2-19 0 0,0 1 9 0 0,0 1 1 0 0,0-1-1 0 0,0 0 0 0 0,0 0 0 0 0,0 0 1 0 0,0 0-1 0 0,0 1 0 0 0,0-1 0 0 0,0 0 0 0 0,-1 0 1 0 0,1 0-1 0 0,0 1 0 0 0,-1-1 0 0 0,1 0 1 0 0,0 0-1 0 0,-1 1 0 0 0,1-1 0 0 0,-1 0 0 0 0,1 1 1 0 0,-1-1-1 0 0,0 1 0 0 0,1-1 0 0 0,-1 0 1 0 0,1 1-1 0 0,-1-1 0 0 0,0 1-9 0 0,0 0 39 0 0,-1 0-1 0 0,1 0 1 0 0,-1 1 0 0 0,1-1-1 0 0,-1 1 1 0 0,1-1 0 0 0,-1 1-1 0 0,1-1 1 0 0,0 1 0 0 0,-1-1-1 0 0,1 1 1 0 0,0 0 0 0 0,-1 0-1 0 0,1 0-38 0 0,-7 4 158 0 0,4-3-135 0 0,1 0 0 0 0,-1 1 0 0 0,1-1 0 0 0,0 1 0 0 0,0 0 0 0 0,0 0 0 0 0,0 0 0 0 0,1 0 1 0 0,-1 1-1 0 0,1-1 0 0 0,0 1 0 0 0,0-1 0 0 0,0 1 0 0 0,1 0 0 0 0,-1 0 0 0 0,1 0 0 0 0,0 0 0 0 0,0 0 0 0 0,0 0 0 0 0,0 0 0 0 0,1 0 0 0 0,0 0 1 0 0,0 2-24 0 0,-1 4 35 0 0,1 0 0 0 0,1 0 1 0 0,0-1-1 0 0,0 1 1 0 0,1 0-1 0 0,0-1 1 0 0,1 1-1 0 0,0-1 0 0 0,2 4-35 0 0,-5-12 16 0 0,1 0-1 0 0,-1 0 0 0 0,1-1 0 0 0,-1 1 1 0 0,1 0-1 0 0,-1 0 0 0 0,1 0 0 0 0,-1 0 1 0 0,1 0-1 0 0,0-1 0 0 0,-1 1 0 0 0,1 0 1 0 0,0 0-1 0 0,0-1 0 0 0,0 1 0 0 0,-1-1 1 0 0,1 1-1 0 0,0-1 0 0 0,0 1 0 0 0,0-1 0 0 0,0 1 1 0 0,0-1-1 0 0,0 0 0 0 0,0 0 0 0 0,0 1 1 0 0,0-1-1 0 0,0 0 0 0 0,0 0 0 0 0,0 0 1 0 0,0 0-1 0 0,0 0 0 0 0,1 0-15 0 0,3-2 32 0 0,-1 1 0 0 0,0-1 0 0 0,0 0 0 0 0,0 1 1 0 0,0-2-1 0 0,0 1 0 0 0,1-1-32 0 0,13-7 196 0 0,-13 8-157 0 0,-1 0 0 0 0,0-1 1 0 0,0 0-1 0 0,0 0 1 0 0,0 0-1 0 0,0 0 0 0 0,-1 0 1 0 0,1-1-1 0 0,-1 0 0 0 0,0 0 1 0 0,0 0-1 0 0,-1 0 1 0 0,1 0-1 0 0,-1 0 0 0 0,0-1 1 0 0,0 1-1 0 0,0-1 1 0 0,1-3-40 0 0,0-2 50 0 0,0 1 1 0 0,-1-1-1 0 0,0 0 1 0 0,0 0-1 0 0,-1 0 1 0 0,-1-1 0 0 0,1 1-1 0 0,-2-5-50 0 0,-1-12-41 0 0,2 16 88 0 0,0 0 0 0 0,-1 1 1 0 0,-1-1-1 0 0,-2-9-47 0 0,3 18 10 0 0,0-1 0 0 0,0 0 0 0 0,0 0 1 0 0,-1 0-1 0 0,1 1 0 0 0,-1-1 0 0 0,1 1 0 0 0,-1-1 0 0 0,0 1 0 0 0,0 0 0 0 0,0-1 0 0 0,0 1 1 0 0,-1 0-1 0 0,1 0 0 0 0,0 1 0 0 0,-1-1 0 0 0,0 0 0 0 0,1 1 0 0 0,-2-1-10 0 0,2 1 2 0 0,0 1 0 0 0,1 0-1 0 0,-1 0 1 0 0,1-1 0 0 0,-1 1-1 0 0,0 0 1 0 0,1 0 0 0 0,-1 0-1 0 0,0 1 1 0 0,1-1-1 0 0,-1 0 1 0 0,0 1 0 0 0,1-1-1 0 0,-1 1 1 0 0,1-1 0 0 0,-1 1-1 0 0,1 0 1 0 0,-1 0 0 0 0,1-1-1 0 0,-1 1 1 0 0,1 0 0 0 0,0 0-1 0 0,0 1 1 0 0,-1-1 0 0 0,1 0-1 0 0,0 0 1 0 0,0 1 0 0 0,0-1-1 0 0,0 1-1 0 0,-3 3 26 0 0,0 0-1 0 0,1 0 1 0 0,0 1-1 0 0,0-1 1 0 0,1 1-1 0 0,-1-1 1 0 0,0 7-26 0 0,0-2 68 0 0,1 1 1 0 0,0 0-1 0 0,0-1 0 0 0,2 1 1 0 0,-1 0-1 0 0,1 0 0 0 0,1 2-68 0 0,0-7 40 0 0,0 1-1 0 0,0-1 1 0 0,0 0-1 0 0,1 0 0 0 0,0 0 1 0 0,0-1-1 0 0,1 1 1 0 0,-1 0-1 0 0,1-1 1 0 0,1 0-1 0 0,-1 1 0 0 0,1-1 1 0 0,2 2-40 0 0,-5-6 29 0 0,1 1 0 0 0,-1-1 0 0 0,1 0 0 0 0,-1 0 0 0 0,1 0 0 0 0,0 0 1 0 0,-1 0-1 0 0,1 0 0 0 0,0 0 0 0 0,0-1 0 0 0,0 1 0 0 0,0-1 0 0 0,0 1 0 0 0,-1-1 0 0 0,1 0 1 0 0,0 0-1 0 0,0 0 0 0 0,0 0 0 0 0,0 0 0 0 0,0 0 0 0 0,0 0 0 0 0,0 0 0 0 0,0-1 0 0 0,0 1 0 0 0,1-2-29 0 0,7-1 160 0 0,0-1 1 0 0,0 0-1 0 0,0-1 0 0 0,3-2-160 0 0,-2 1-65 0 0,-6 3 71 0 0,0 0 1 0 0,0 0-1 0 0,0-1 0 0 0,-1 0 1 0 0,1 1-1 0 0,-1-2 1 0 0,0 1-1 0 0,0 0 1 0 0,0-1-1 0 0,-1 0 0 0 0,0 1 1 0 0,0-2-1 0 0,0 1 1 0 0,0 0-1 0 0,-1 0 0 0 0,0-1 1 0 0,0 1-1 0 0,0-1 1 0 0,-1 0-1 0 0,1 0 1 0 0,-1-3-7 0 0,3-6-5 0 0,-2 8 36 0 0,0-1 1 0 0,-1 1-1 0 0,1-1 0 0 0,-1 0 1 0 0,-1 1-1 0 0,0-2-31 0 0,0 8-28 0 0,0-1 0 0 0,0 0 0 0 0,0 0-1 0 0,0 1 1 0 0,-1-1 0 0 0,1 0 0 0 0,-1 1 0 0 0,1-1 0 0 0,-1 0 0 0 0,0 1 0 0 0,0-1-1 0 0,1 1 1 0 0,-1-1 0 0 0,0 1 0 0 0,0-1 0 0 0,-1 1 0 0 0,1 0 0 0 0,0 0 0 0 0,0-1 0 0 0,-1 1-1 0 0,1 0 1 0 0,0 0 0 0 0,-1 0 0 0 0,1 0 0 0 0,-1 1 0 0 0,1-1 0 0 0,-1 0 0 0 0,0 1-1 0 0,1-1 1 0 0,-1 1 28 0 0,-4-1-354 0 0,1 0-1 0 0,0 0 1 0 0,-1 1 0 0 0,1-1-1 0 0,0 1 1 0 0,-1 1-1 0 0,1-1 1 0 0,0 1-1 0 0,0 0 1 0 0,-1 0-1 0 0,1 1 1 0 0,0-1-1 0 0,0 1 1 0 0,0 0 0 0 0,0 0-1 0 0,1 1 1 0 0,-1 0-1 0 0,1 0 1 0 0,-3 1 354 0 0,-3 4-1492 0 0,0 0 1 0 0,0 1 0 0 0,1 0-1 0 0,0 0 1 0 0,0 1-1 0 0,1 1 1 0 0,-3 3 1491 0 0,-17 28-3330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5:02.443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4 365 6753 0 0,'1'0'93'0'0,"-1"0"0"0"0,0 1-1 0 0,0-1 1 0 0,1 1 0 0 0,-1-1-1 0 0,0 0 1 0 0,1 0-1 0 0,-1 1 1 0 0,0-1 0 0 0,1 0-1 0 0,-1 1 1 0 0,1-1 0 0 0,-1 0-1 0 0,0 0 1 0 0,1 0-1 0 0,-1 0 1 0 0,1 1 0 0 0,-1-1-1 0 0,1 0 1 0 0,-1 0 0 0 0,0 0-1 0 0,1 0 1 0 0,-1 0-1 0 0,1 0 1 0 0,-1 0 0 0 0,1 0-1 0 0,-1 0 1 0 0,1 0 0 0 0,-1 0-1 0 0,0-1 1 0 0,1 1-1 0 0,-1 0 1 0 0,1 0 0 0 0,-1 0-1 0 0,0-1 1 0 0,1 1 0 0 0,-1 0-1 0 0,1 0 1 0 0,-1-1-1 0 0,0 1 1 0 0,1 0-93 0 0,19-16 380 0 0,-14 10 229 0 0,4-2-468 0 0,-1 0 0 0 0,0-1 0 0 0,-1 0 1 0 0,0-1-1 0 0,0 0 0 0 0,-1 0 0 0 0,0 0 0 0 0,-1-1 1 0 0,0 0-1 0 0,-1 0 0 0 0,0-1 0 0 0,-1 1 0 0 0,0-1 0 0 0,0 0 1 0 0,-2-1-1 0 0,1 1 0 0 0,-2 0 0 0 0,0-1 0 0 0,0 1 1 0 0,-1 0-1 0 0,0-1 0 0 0,-1 1 0 0 0,-3-10-141 0 0,4 18 56 0 0,0 1-1 0 0,-1 0 0 0 0,1 0 1 0 0,-1-1-1 0 0,0 1 1 0 0,0 0-1 0 0,-1 0 1 0 0,1 0-1 0 0,0 0 1 0 0,-1 0-1 0 0,0 1 0 0 0,0-1 1 0 0,0 0-1 0 0,0 1 1 0 0,0-1-1 0 0,0 1 1 0 0,-1 0-1 0 0,1-1 1 0 0,-1 1-1 0 0,1 1 0 0 0,-1-1 1 0 0,0 0-1 0 0,0 0 1 0 0,0 1-1 0 0,0 0 1 0 0,0 0-1 0 0,0 0 0 0 0,0 0-55 0 0,1 0 22 0 0,0 1-1 0 0,1 0 0 0 0,-1 0 0 0 0,0 0 0 0 0,1 0 0 0 0,-1 1 0 0 0,0-1 0 0 0,1 0 0 0 0,-1 1 0 0 0,1-1 0 0 0,-1 1 0 0 0,1-1 0 0 0,-1 1 0 0 0,1 0 0 0 0,-1 0 0 0 0,1 0 0 0 0,-1 0 0 0 0,1 0 0 0 0,0 0 0 0 0,0 0 0 0 0,-1 0 0 0 0,1 0 0 0 0,0 0 0 0 0,0 1 0 0 0,0-1 0 0 0,0 2-21 0 0,-5 5 45 0 0,0 0 0 0 0,1 1 0 0 0,-3 7-45 0 0,6-11 12 0 0,-3 5 32 0 0,0 1-1 0 0,1 1 1 0 0,1-1 0 0 0,0 1-1 0 0,1-1 1 0 0,0 1 0 0 0,0 0-1 0 0,1 0 1 0 0,1 4-44 0 0,0-7 43 0 0,0 0-1 0 0,1 0 1 0 0,0-1-1 0 0,0 1 1 0 0,1 0 0 0 0,0-1-1 0 0,1 1 1 0 0,0-1-1 0 0,0 0 1 0 0,1 0 0 0 0,0 0-1 0 0,4 6-42 0 0,-5-11 19 0 0,-1-1-1 0 0,0 0 0 0 0,1 0 1 0 0,-1 0-1 0 0,1 0 0 0 0,0 0 1 0 0,0-1-1 0 0,0 1 0 0 0,0-1 1 0 0,0 0-1 0 0,0 1 1 0 0,0-1-1 0 0,0-1 0 0 0,0 1 1 0 0,0 0-1 0 0,1-1 0 0 0,-1 0 1 0 0,0 0-1 0 0,0 0 0 0 0,1 0 1 0 0,-1 0-1 0 0,0-1 1 0 0,0 1-1 0 0,1-1 0 0 0,0 0-18 0 0,1 0 51 0 0,1 0 0 0 0,-1-1-1 0 0,1 0 1 0 0,-1 0 0 0 0,0 0-1 0 0,0 0 1 0 0,0-1-1 0 0,0 0 1 0 0,-1 0 0 0 0,1 0-1 0 0,-1-1 1 0 0,0 1 0 0 0,0-1-1 0 0,4-4-50 0 0,-2-1 113 0 0,-1 0 0 0 0,1 0 0 0 0,-1 0 0 0 0,-1-1 0 0 0,3-8-113 0 0,-5 13 51 0 0,-1 1-1 0 0,1-1 1 0 0,-1 0-1 0 0,-1 0 0 0 0,1 0 1 0 0,-1 0-1 0 0,0 0 1 0 0,0 0-1 0 0,0 0 0 0 0,-1 0 1 0 0,1 0-1 0 0,-1 0 1 0 0,-1-1-51 0 0,-1-5-33 0 0,1 3 41 0 0,-1 1-1 0 0,1-1 0 0 0,-1 1 0 0 0,-1-1 1 0 0,1 1-1 0 0,-1 0 0 0 0,-1-1-7 0 0,4 7-62 0 0,0-1-1 0 0,-1 1 1 0 0,1 0-1 0 0,0-1 1 0 0,-1 1-1 0 0,1 0 1 0 0,-1 0-1 0 0,1 0 1 0 0,-1 0-1 0 0,0 0 1 0 0,1 1-1 0 0,-1-1 1 0 0,0 0-1 0 0,0 1 1 0 0,1-1 0 0 0,-1 1-1 0 0,0-1 1 0 0,0 1-1 0 0,0 0 1 0 0,0 0-1 0 0,1 0 1 0 0,-1 0-1 0 0,0 0 1 0 0,0 1-1 0 0,0-1 1 0 0,0 0-1 0 0,1 1 1 0 0,-1-1-1 0 0,0 1 1 0 0,0 0 0 0 0,1 0-1 0 0,-1-1 1 0 0,-1 2 62 0 0,-2 1-507 0 0,0-1 0 0 0,0 1 1 0 0,1 1-1 0 0,-1-1 1 0 0,0 1-1 0 0,1 0 0 0 0,0 0 1 0 0,-1 1 506 0 0,-3 4-2190 0 0,1 1 1 0 0,0 1-1 0 0,0-1 1 0 0,1 1-1 0 0,0 3 2190 0 0,-8 9-3274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5:02.897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19 41 5001 0 0,'-1'0'355'0'0,"0"1"1"0"0,0-1-1 0 0,1 1 0 0 0,-1 0 1 0 0,1-1-1 0 0,-1 1 0 0 0,0 0 1 0 0,1-1-1 0 0,-1 1 0 0 0,1 0 1 0 0,-1-1-1 0 0,1 1 0 0 0,0 0 0 0 0,-1 0 1 0 0,1 0-1 0 0,0 0-355 0 0,-5 28 2234 0 0,3-12-1103 0 0,1-9-907 0 0,0-1 0 0 0,1 1 0 0 0,0-1 0 0 0,0 1 0 0 0,1-1-1 0 0,0 1 1 0 0,0-1 0 0 0,1 0 0 0 0,0 1 0 0 0,3 5-224 0 0,-1 2 199 0 0,-4-12-154 0 0,1 0 1 0 0,0 0 0 0 0,0 0-1 0 0,0 0 1 0 0,0 0-1 0 0,1 0 1 0 0,-1-1-1 0 0,1 1 1 0 0,0 0 0 0 0,0-1-1 0 0,0 1 1 0 0,0-1-1 0 0,0 1 1 0 0,0-1 0 0 0,1 0-1 0 0,-1 0 1 0 0,1 0-1 0 0,-1 0 1 0 0,1-1-1 0 0,0 1 1 0 0,0-1 0 0 0,-1 0-1 0 0,1 1 1 0 0,0-1-1 0 0,0 0 1 0 0,1-1-1 0 0,-1 1 1 0 0,0-1 0 0 0,0 1-1 0 0,0-1 1 0 0,0 0-1 0 0,1 0 1 0 0,-1 0 0 0 0,0-1-46 0 0,-1 1 26 0 0,1 0 12 0 0,0 0-1 0 0,0 0 0 0 0,0-1 0 0 0,0 1 1 0 0,0-1-1 0 0,0 0 0 0 0,0 1 1 0 0,0-1-1 0 0,0-1 0 0 0,0 1 0 0 0,-1 0 1 0 0,1-1-1 0 0,0 1 0 0 0,-1-1 0 0 0,1 0 1 0 0,-1 0-1 0 0,0 0 0 0 0,0 0 1 0 0,0-1-1 0 0,0 1 0 0 0,1-2-37 0 0,1-2 27 0 0,0-1-1 0 0,-1 0 1 0 0,0 0-1 0 0,0 0 1 0 0,0 0-1 0 0,-1 0 1 0 0,0-1-1 0 0,-1 1 1 0 0,0-1-1 0 0,0 1 1 0 0,-1-1-1 0 0,1 1 1 0 0,-2-1-1 0 0,1 0 1 0 0,-1 1-1 0 0,0-1 1 0 0,-1 1-1 0 0,1 0 1 0 0,-1-1 0 0 0,-1 1-1 0 0,0 0 1 0 0,0 0-1 0 0,0 0 1 0 0,-1 1-1 0 0,0-1 1 0 0,0 1-1 0 0,-4-4-26 0 0,6 7 20 0 0,0 0-1 0 0,-1 0 1 0 0,0 0-1 0 0,1 1 1 0 0,-1-1-1 0 0,0 1 1 0 0,-1 0-1 0 0,1 0 1 0 0,-2-1-20 0 0,3 3 10 0 0,1-1 0 0 0,-1 1 0 0 0,0 0 0 0 0,0 0 0 0 0,0 0 1 0 0,1 0-1 0 0,-1 0 0 0 0,0 0 0 0 0,0 1 0 0 0,0-1 0 0 0,1 1 1 0 0,-1-1-1 0 0,0 1 0 0 0,0-1 0 0 0,1 1 0 0 0,-1 0 0 0 0,1 0 1 0 0,-1 0-1 0 0,0 0 0 0 0,0 1-10 0 0,-6 3 108 0 0,0 1 0 0 0,1-1-1 0 0,0 2 1 0 0,0-1 0 0 0,-5 7-108 0 0,10-11 40 0 0,0 1 0 0 0,0 0 0 0 0,0-1 0 0 0,0 1 0 0 0,0 0 0 0 0,1 0 0 0 0,-1 0-1 0 0,1 0 1 0 0,0 0 0 0 0,0 0 0 0 0,0 0 0 0 0,0 0 0 0 0,1 1 0 0 0,-1-1 0 0 0,1 0 0 0 0,0 0 0 0 0,0 1 0 0 0,0-1 0 0 0,0 0-40 0 0,2 14 96 0 0,-2-13-35 0 0,1 1 1 0 0,0 0-1 0 0,0 0 0 0 0,0-1 1 0 0,0 1-1 0 0,1 0-61 0 0,-2-4-29 0 0,1 0 0 0 0,-1 0 0 0 0,1 0 0 0 0,-1 0 0 0 0,1 0-1 0 0,0 0 1 0 0,-1 0 0 0 0,1-1 0 0 0,0 1 0 0 0,0 0 0 0 0,-1 0-1 0 0,1-1 1 0 0,0 1 0 0 0,0-1 0 0 0,0 1 0 0 0,0 0-1 0 0,0-1 1 0 0,0 0 0 0 0,0 1 0 0 0,0-1 0 0 0,0 0 0 0 0,0 1-1 0 0,0-1 1 0 0,0 0 0 0 0,1 0 0 0 0,-1 0 0 0 0,1 0 29 0 0,29 0-4596 0 0,-10 0-2351 0 0,-5 0-1116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5:03.365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4 231 5641 0 0,'0'1'324'0'0,"-1"1"0"0"0,0-1-1 0 0,1 0 1 0 0,-1 1-1 0 0,1-1 1 0 0,0 1 0 0 0,-1-1-1 0 0,1 1 1 0 0,0 0 0 0 0,0-1-1 0 0,0 1 1 0 0,0-1 0 0 0,0 1-1 0 0,1-1-323 0 0,0 3 1630 0 0,0-10-812 0 0,1-2-730 0 0,-1-1-1 0 0,1 2 1 0 0,0-1 0 0 0,0 0 0 0 0,1 0-1 0 0,0 1 1 0 0,0-1 0 0 0,1 1-1 0 0,0 0 1 0 0,1 0 0 0 0,-1 0-1 0 0,5-4-87 0 0,-1 0 53 0 0,-1 0-1 0 0,0 0 1 0 0,4-11-53 0 0,18-56 818 0 0,-29 77-779 0 0,1 1-1 0 0,-1-1 0 0 0,0 0 0 0 0,0 1 0 0 0,1-1 0 0 0,-1 0 1 0 0,0 1-1 0 0,0-1 0 0 0,0 0 0 0 0,0 1 0 0 0,0-1 0 0 0,0 0 0 0 0,0 1 1 0 0,0-1-1 0 0,0 0 0 0 0,0 1 0 0 0,0-1 0 0 0,0 0 0 0 0,0 1 0 0 0,-1-1 1 0 0,1 0-1 0 0,0 0-38 0 0,-1 1 24 0 0,1 0 0 0 0,0 0 1 0 0,-1 0-1 0 0,1 0 0 0 0,-1 0 0 0 0,1 0 1 0 0,0 0-1 0 0,-1 0 0 0 0,1 1 0 0 0,0-1 1 0 0,-1 0-1 0 0,1 0 0 0 0,0 0 0 0 0,-1 0 1 0 0,1 0-1 0 0,0 1 0 0 0,-1-1 0 0 0,1 0 1 0 0,0 0-1 0 0,0 1 0 0 0,-1-1 0 0 0,1 0 1 0 0,0 0-1 0 0,0 1 0 0 0,-1-1 1 0 0,1 0-1 0 0,0 1 0 0 0,0-1 0 0 0,0 0 1 0 0,0 1-1 0 0,0-1 0 0 0,-1 0 0 0 0,1 1 1 0 0,0-1-1 0 0,0 0 0 0 0,0 1 0 0 0,0-1 1 0 0,0 0-1 0 0,0 1 0 0 0,0-1-24 0 0,-1 3 75 0 0,0-1 0 0 0,0 0 0 0 0,0 0 0 0 0,-1 0-1 0 0,1 0 1 0 0,-1 0 0 0 0,1 0 0 0 0,-1-1 0 0 0,0 1 0 0 0,1 0 0 0 0,-3 0-75 0 0,2 0 25 0 0,0-1 1 0 0,1 1-1 0 0,-1 0 1 0 0,0-1-1 0 0,1 1 1 0 0,-1 0-1 0 0,1 0 1 0 0,0 0 0 0 0,0 0-1 0 0,-1 1-25 0 0,-3 8 96 0 0,-15 37 107 0 0,19-44-195 0 0,0-1-1 0 0,1 1 1 0 0,-1 0-1 0 0,1-1 1 0 0,-1 1-1 0 0,1 0 1 0 0,0-1-1 0 0,1 1 1 0 0,-1 0-1 0 0,1-1 1 0 0,-1 1-1 0 0,2 2-7 0 0,-1-3 26 0 0,1 0 0 0 0,0-1 0 0 0,0 1 0 0 0,0-1 0 0 0,0 1 0 0 0,0-1-1 0 0,1 0 1 0 0,-1 0 0 0 0,1 0 0 0 0,-1 0 0 0 0,1 0 0 0 0,0 0 0 0 0,-1-1-1 0 0,1 1 1 0 0,0-1 0 0 0,3 1-26 0 0,12 7 133 0 0,-15-7-105 0 0,1-1 0 0 0,-1 0 0 0 0,0 0 0 0 0,1 0 0 0 0,-1-1 0 0 0,0 1 0 0 0,1-1 0 0 0,-1 0 0 0 0,1 0 0 0 0,-1 0 1 0 0,1 0-1 0 0,-1-1 0 0 0,0 1 0 0 0,1-1 0 0 0,-1 0 0 0 0,0 0 0 0 0,1 0 0 0 0,-1 0 0 0 0,0-1 0 0 0,0 1 0 0 0,2-2-28 0 0,5-3 162 0 0,0 1 0 0 0,-1-1 0 0 0,0-1 0 0 0,0 0 0 0 0,0 0 0 0 0,0-1-162 0 0,-7 6 25 0 0,0-1 0 0 0,1 1 0 0 0,-1 0 1 0 0,0-1-1 0 0,0 0 0 0 0,0 1 1 0 0,-1-1-1 0 0,1 0 0 0 0,0 0 0 0 0,-1 0 1 0 0,0 0-1 0 0,0 0 0 0 0,0 0 0 0 0,0 0 1 0 0,0 0-1 0 0,-1 0 0 0 0,0-1 1 0 0,1 1-1 0 0,-1 0 0 0 0,0-1-25 0 0,0 4-7 0 0,-1-1 0 0 0,1 0 0 0 0,-1 0 0 0 0,1 0 0 0 0,0 0 0 0 0,-1 1 0 0 0,1-1 0 0 0,-1 0 0 0 0,0 0 0 0 0,1 1 0 0 0,-1-1 0 0 0,0 0 0 0 0,1 1 0 0 0,-1-1 0 0 0,0 1 0 0 0,0-1-1 0 0,1 1 1 0 0,-1-1 0 0 0,0 1 0 0 0,0 0 0 0 0,0-1 0 0 0,0 1 0 0 0,1 0 0 0 0,-2 0 7 0 0,-25-8-966 0 0,22 7 535 0 0,-27-2-3417 0 0,-1 0-5672 0 0,14-2 4043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3:59:52.14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0 108 3481 0 0,'3'0'1117'0'0,"0"-1"1"0"0,-1 1-1 0 0,1-1 1 0 0,-1 0 0 0 0,1 1-1 0 0,-1-1 1 0 0,2-1-1118 0 0,30-16 3122 0 0,-27 14-2630 0 0,37-20 2469 0 0,1 1-2961 0 0,-31 16 334 0 0,0 2 0 0 0,0 0 0 0 0,0 0-1 0 0,1 2 1 0 0,9-2-334 0 0,-19 4 28 0 0,0 1-1 0 0,1-1 1 0 0,-1 1-1 0 0,0 0 1 0 0,1 0-1 0 0,-1 1 1 0 0,0-1-1 0 0,1 1 1 0 0,-1 1 0 0 0,0-1-1 0 0,0 1 1 0 0,1 0-1 0 0,-1 0 1 0 0,-1 0-1 0 0,1 1 1 0 0,-1-1-1 0 0,1 1 1 0 0,0 1-1 0 0,-2-1 1 0 0,2 0-1 0 0,-2 1 1 0 0,2-1-1 0 0,-2 2 1 0 0,0-1-1 0 0,1 0 1 0 0,-1 1 0 0 0,0-1-1 0 0,-1 1 1 0 0,1 0-1 0 0,-1 0 1 0 0,2 3-28 0 0,-2 3-22 0 0,1 0 1 0 0,0-1-1 0 0,-1 1 0 0 0,-1 1 1 0 0,0-1-1 0 0,0 0 1 0 0,-1-1-1 0 0,-1 1 1 0 0,0 0-1 0 0,-1 2 22 0 0,1-5-35 0 0,-2 0 0 0 0,1 0 0 0 0,0 0 1 0 0,-1 0-1 0 0,0-1 0 0 0,-1 1 0 0 0,0-1 0 0 0,0 0 0 0 0,-1 0 0 0 0,0-1 0 0 0,0 1 0 0 0,0-1 0 0 0,-1 0 1 0 0,-1 0 34 0 0,-13 13-184 0 0,-1-1 0 0 0,-2-1 0 0 0,1-1 0 0 0,-1-2 0 0 0,-1 0 0 0 0,-1-1 1 0 0,-14 4 183 0 0,30-14-24 0 0,0-1 0 0 0,-1 1 1 0 0,1-2-1 0 0,0 0 1 0 0,-1 0-1 0 0,-1 0 24 0 0,-7 0 130 0 0,7-2 301 0 0,11 1-385 0 0,0-1 0 0 0,0 0 0 0 0,1 1 0 0 0,-1 0 0 0 0,1 0 0 0 0,-1-1 1 0 0,0 1-1 0 0,1 0 0 0 0,-1-1 0 0 0,1 1 0 0 0,0 0 0 0 0,-1 0 0 0 0,0 0 0 0 0,1 0 1 0 0,-1 0-1 0 0,1 0 0 0 0,-1-1 0 0 0,1 1 0 0 0,-1 0 0 0 0,1 0-46 0 0,8-2 210 0 0,0 0 0 0 0,1 1 0 0 0,-1 0 0 0 0,0 1 0 0 0,1 0 0 0 0,-1 0-1 0 0,0 1 1 0 0,3 1-210 0 0,23 4 716 0 0,19 7-716 0 0,-29-7 272 0 0,22 4-58 0 0,3 1-270 0 0,11 7 56 0 0,-27-9-1780 0 0,19 4 1780 0 0,-24-8-4527 0 0,0 0-5216 0 0,-19-4 3472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5:03.741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1 75 3833 0 0,'0'1'170'0'0,"0"1"0"0"0,0-1 0 0 0,0 1 0 0 0,0 0-1 0 0,0-1 1 0 0,1 1 0 0 0,-1-1 0 0 0,1 1 0 0 0,-1-1 0 0 0,1 0 0 0 0,0 1 0 0 0,-1-1 0 0 0,1 0 0 0 0,0 1 0 0 0,0-1 0 0 0,0 0 0 0 0,0 0 0 0 0,0 0-1 0 0,0 1 1 0 0,0-1 0 0 0,1 0-170 0 0,-1 1 163 0 0,1-1 0 0 0,0 1 0 0 0,-1 0 0 0 0,1 0 0 0 0,-1 0 0 0 0,0 0 0 0 0,0 0 0 0 0,0 0 0 0 0,0 0 0 0 0,0 1 0 0 0,0-1 0 0 0,0 0 0 0 0,-1 0 0 0 0,1 2-163 0 0,-2 9 632 0 0,1-11-532 0 0,0 0 0 0 0,-1 0 0 0 0,1 0 0 0 0,0 0 0 0 0,0 1 0 0 0,1-1 0 0 0,-1 0 0 0 0,0 0 0 0 0,1 0 0 0 0,-1-1 0 0 0,1 1 0 0 0,-1 0 0 0 0,1 0 0 0 0,0 0 0 0 0,0 0 0 0 0,0 0 0 0 0,0 0-100 0 0,3 3 288 0 0,0-1 0 0 0,-1 1 0 0 0,2-1 1 0 0,-1 0-1 0 0,0 0 0 0 0,5 4-288 0 0,3 2 695 0 0,-10-10-624 0 0,0 1 0 0 0,0 0 0 0 0,0 0 0 0 0,0-1 0 0 0,0 1 0 0 0,0-1 0 0 0,0 0-1 0 0,0 0 1 0 0,0 1 0 0 0,0-1 0 0 0,0 0 0 0 0,0-1 0 0 0,0 1 0 0 0,0 0 0 0 0,0-1 0 0 0,0 1 0 0 0,0-1 0 0 0,0 1 0 0 0,0-1-1 0 0,0 0 1 0 0,-1 0 0 0 0,1 0 0 0 0,1-1-71 0 0,3-1 148 0 0,0 0-1 0 0,0-1 1 0 0,0 1-1 0 0,-1-1 1 0 0,1-1 0 0 0,1-2-148 0 0,4-5 335 0 0,-1 0 1 0 0,-1-1 0 0 0,0-1-336 0 0,16-22 629 0 0,-22 32-563 0 0,0 0-1 0 0,-1 0 1 0 0,1 0-1 0 0,-1 0 1 0 0,0-1-1 0 0,0 1 1 0 0,-1-1 0 0 0,1 1-1 0 0,-1-1 1 0 0,0 0-1 0 0,0 0 1 0 0,-1 1-1 0 0,1-1 1 0 0,-1 0 0 0 0,0 0-1 0 0,-1 0 1 0 0,1 0-1 0 0,-1-2-65 0 0,0 6 11 0 0,1 0 1 0 0,0 0-1 0 0,0 0 0 0 0,-1 0 0 0 0,1 0 0 0 0,0 0 0 0 0,-1 0 0 0 0,1 0 1 0 0,-1 0-1 0 0,1 0 0 0 0,-1 1 0 0 0,1-1 0 0 0,-1 0 0 0 0,0 0 0 0 0,1 1 1 0 0,-1-1-1 0 0,0 0 0 0 0,0 1 0 0 0,1-1 0 0 0,-1 1 0 0 0,0-1 1 0 0,0 1-1 0 0,0-1 0 0 0,0 1 0 0 0,0 0 0 0 0,0-1 0 0 0,0 1 0 0 0,0 0 1 0 0,0 0-1 0 0,0-1 0 0 0,0 1 0 0 0,0 0 0 0 0,0 0 0 0 0,0 0 0 0 0,0 0 1 0 0,1 1-1 0 0,-1-1 0 0 0,0 0 0 0 0,0 0 0 0 0,0 1 0 0 0,0-1 1 0 0,-1 1-12 0 0,-1 0 4 0 0,0 0 1 0 0,1 0-1 0 0,-1 1 1 0 0,0-1 0 0 0,1 1-1 0 0,-1 0 1 0 0,1 0 0 0 0,-1 0-1 0 0,1 0 1 0 0,0 0 0 0 0,0 0-1 0 0,-1 2-4 0 0,-11 16-189 0 0,11-16-28 0 0,0-1 0 0 0,1 0 1 0 0,0 1-1 0 0,-1 0 0 0 0,1-1 1 0 0,0 1-1 0 0,1 0 0 0 0,-1 0 1 0 0,1 0-1 0 0,0 0 0 0 0,0 0 0 0 0,0 1 1 0 0,0-1-1 0 0,1 2 217 0 0,10-26-12092 0 0,-5 0 7231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5:04.194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175 125 2553 0 0,'-31'29'7006'0'0,"23"-19"-5221"0"0,5-6 292 0 0,7-4-504 0 0,22 3-193 0 0,-24-3-1370 0 0,1 1 54 0 0,1-1 0 0 0,0 0 0 0 0,-1 0 0 0 0,1 0 0 0 0,0-1 0 0 0,0 1-1 0 0,-1-1 1 0 0,1 0 0 0 0,-1 0 0 0 0,1 0 0 0 0,-1 0 0 0 0,1-1 0 0 0,-1 1-1 0 0,3-3-63 0 0,-10-14 847 0 0,3 13-790 0 0,-1 1 0 0 0,0 0 0 0 0,0-1 0 0 0,0 1 1 0 0,0 0-1 0 0,-1 0 0 0 0,0 0 0 0 0,1 0 0 0 0,-1 1 0 0 0,-1-1 0 0 0,1 1 0 0 0,-1-1 0 0 0,0 1-57 0 0,-15-17 126 0 0,5-1-69 0 0,13 19-48 0 0,0-1-1 0 0,0 1 1 0 0,0 0-1 0 0,0 0 1 0 0,-1 0-1 0 0,1 0 0 0 0,-1 1 1 0 0,1-1-1 0 0,-1 0 1 0 0,1 1-1 0 0,-1-1 0 0 0,0 1 1 0 0,0-1-1 0 0,0 1 1 0 0,0 0-1 0 0,0 0 1 0 0,0 0-1 0 0,0 0 0 0 0,-1 0 1 0 0,1 0-9 0 0,-17-4 120 0 0,16 3-43 0 0,0 1 0 0 0,-1 0 0 0 0,1 0 1 0 0,-1 1-1 0 0,1-1 0 0 0,-1 1 0 0 0,0-1 0 0 0,0 1-77 0 0,2 1 19 0 0,1-1 0 0 0,-1 1 0 0 0,1-1 0 0 0,-1 1 0 0 0,1-1 0 0 0,0 1 0 0 0,-1 0 0 0 0,1-1-1 0 0,0 1 1 0 0,-1 0 0 0 0,1 0 0 0 0,0 0 0 0 0,0 0 0 0 0,0 0 0 0 0,0 1 0 0 0,0-1 0 0 0,0 0 0 0 0,0 0 0 0 0,0 1 0 0 0,0-1 0 0 0,0 1-19 0 0,-13 31 63 0 0,12-27-82 0 0,-1 1 0 0 0,0-1 1 0 0,0 1-1 0 0,-4 4 19 0 0,7-9-367 0 0,-1 0 0 0 0,1 0 0 0 0,0 0 0 0 0,0 0 0 0 0,0 0 1 0 0,0 0-1 0 0,0 0 0 0 0,1 0 0 0 0,-1 0 0 0 0,0 0 0 0 0,1-1 0 0 0,0 2 367 0 0,28 35-10219 0 0,-14-26 4587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5:04.702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34 191 7794 0 0,'-13'40'4625'0'0,"8"-26"-3797"0"0,0 0-1 0 0,1-1 0 0 0,-1 12-827 0 0,4-22 64 0 0,1-1-1 0 0,-1 1 1 0 0,1 0-1 0 0,0-1 1 0 0,0 1-1 0 0,0 0 1 0 0,1 0-1 0 0,-1-1 1 0 0,1 1-1 0 0,-1 0 1 0 0,1-1-1 0 0,0 1 1 0 0,0-1-1 0 0,0 1 1 0 0,0-1-1 0 0,0 1 1 0 0,1-1-1 0 0,-1 0 1 0 0,1 0-1 0 0,1 2-63 0 0,-1-2 19 0 0,1-1 0 0 0,0 1 0 0 0,-1-1 0 0 0,1 0 0 0 0,0 0 0 0 0,-1 0 0 0 0,1 0 0 0 0,0 0 0 0 0,0-1 0 0 0,0 1-1 0 0,0-1 1 0 0,0 0 0 0 0,0 0 0 0 0,0 0 0 0 0,0 0 0 0 0,0-1 0 0 0,0 1 0 0 0,0-1 0 0 0,-1 1 0 0 0,1-1 0 0 0,0 0-1 0 0,0 0 1 0 0,-1-1-19 0 0,15-4-115 0 0,0 0 1 0 0,-1-2-1 0 0,2-2 115 0 0,-15 9-25 0 0,6-4 105 0 0,1 0-1 0 0,-2 0 1 0 0,1-1 0 0 0,0 0 0 0 0,-1-1-1 0 0,0 0 1 0 0,6-7-80 0 0,-12 11 27 0 0,1 0 0 0 0,-1-1 1 0 0,0 1-1 0 0,0-1 0 0 0,0 0 0 0 0,0 1 0 0 0,-1-1 0 0 0,1 0 1 0 0,-1 0-1 0 0,0 0 0 0 0,0 0 0 0 0,-1 0 0 0 0,1 0 0 0 0,-1-1 1 0 0,0 1-1 0 0,0 0 0 0 0,0 0 0 0 0,-1 0 0 0 0,1 0 0 0 0,-1-1-27 0 0,-1-8 71 0 0,-1 1 0 0 0,0 0-1 0 0,0-1 1 0 0,-1 1 0 0 0,-1 1-1 0 0,0-1 1 0 0,-5-6-71 0 0,-27-60 374 0 0,36 78-371 0 0,1-1 1 0 0,0 1 0 0 0,-1-1-1 0 0,1 1 1 0 0,-1-1 0 0 0,1 1-1 0 0,0 0 1 0 0,-1-1 0 0 0,1 1-1 0 0,-1-1 1 0 0,1 1 0 0 0,-1 0 0 0 0,1-1-1 0 0,-1 1 1 0 0,1 0 0 0 0,-1 0-1 0 0,0-1 1 0 0,1 1 0 0 0,-1 0-1 0 0,1 0 1 0 0,-1 0 0 0 0,0 0-1 0 0,1 0 1 0 0,-1 0 0 0 0,1 0 0 0 0,-1 0-1 0 0,0 0 1 0 0,1 0 0 0 0,-1 0-1 0 0,0 0 1 0 0,1 0 0 0 0,-1 1-1 0 0,1-1 1 0 0,-1 0 0 0 0,1 0-1 0 0,-1 1 1 0 0,0-1-4 0 0,0 1 3 0 0,0 0 0 0 0,-1 0-1 0 0,1 0 1 0 0,0-1 0 0 0,0 2-1 0 0,0-1 1 0 0,0 0 0 0 0,0 0 0 0 0,0 0-1 0 0,0 0 1 0 0,0 1 0 0 0,0-1 0 0 0,0 0-1 0 0,1 1-2 0 0,-5 11 5 0 0,-2 5 268 0 0,0 1 1 0 0,2-1 0 0 0,0 1-1 0 0,-2 18-273 0 0,7-33 53 0 0,1 0-1 0 0,-1 0 1 0 0,1 0-1 0 0,-1-1 1 0 0,1 1-1 0 0,0 0 1 0 0,1 0-1 0 0,-1 0 1 0 0,1-1-1 0 0,-1 1 1 0 0,1-1-1 0 0,0 1 1 0 0,0-1-1 0 0,3 3-52 0 0,-3-4 10 0 0,-1 0-1 0 0,1 0 0 0 0,-1 0 0 0 0,1 0 1 0 0,0-1-1 0 0,0 1 0 0 0,0 0 1 0 0,0-1-1 0 0,0 0 0 0 0,1 1 1 0 0,-1-1-1 0 0,0 0 0 0 0,0 0 1 0 0,1 0-1 0 0,-1 0 0 0 0,1-1 1 0 0,-1 1-1 0 0,1-1 0 0 0,-1 1 1 0 0,1-1-1 0 0,-1 0 0 0 0,1 0 1 0 0,2 0-10 0 0,-2-1-117 0 0,1-1 0 0 0,-1 1 0 0 0,0 0 1 0 0,0-1-1 0 0,1 0 0 0 0,-1 0 0 0 0,0 1 1 0 0,-1-2-1 0 0,2 0 117 0 0,13-8-2364 0 0,4 3-3787 0 0,-8 4 251 0 0,-6-1 944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5:05.358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27 166 784 0 0,'0'-3'313'0'0,"1"0"0"0"0,0 0-1 0 0,1 0 1 0 0,-1 0 0 0 0,0 0 0 0 0,1 1-1 0 0,0-1 1 0 0,0 0 0 0 0,-1 1 0 0 0,2-1 0 0 0,-1 1-1 0 0,0 0 1 0 0,0 0 0 0 0,1-1 0 0 0,-1 2-1 0 0,1-1 1 0 0,0 0 0 0 0,-1 0 0 0 0,1 1-1 0 0,0-1 1 0 0,0 1 0 0 0,0 0 0 0 0,0 0-1 0 0,0 0 1 0 0,0 1 0 0 0,0-1 0 0 0,1 1-313 0 0,0-1 439 0 0,1 0 0 0 0,0 0 0 0 0,0 1 0 0 0,0 0 1 0 0,-1 0-1 0 0,1 0 0 0 0,3 1-439 0 0,-7-1 132 0 0,1 1 0 0 0,-1-1-1 0 0,0 0 1 0 0,1 1 0 0 0,-1-1-1 0 0,0 1 1 0 0,1-1 0 0 0,-1 1 0 0 0,0 0-1 0 0,0-1 1 0 0,0 1 0 0 0,1 0 0 0 0,-1 0-1 0 0,0 0 1 0 0,0 0 0 0 0,0 0 0 0 0,0 0-1 0 0,0 0 1 0 0,-1 0 0 0 0,1 0-1 0 0,0 1 1 0 0,-1-1 0 0 0,1 0 0 0 0,0 1-132 0 0,-6 14 937 0 0,0-9-696 0 0,3-10-2 0 0,2 3-238 0 0,0 0 0 0 0,0 0 0 0 0,0-1-1 0 0,0 1 1 0 0,0 0 0 0 0,0 0 0 0 0,0 0 0 0 0,0-1-1 0 0,-1 1 1 0 0,1 0 0 0 0,0 0 0 0 0,0 0 0 0 0,0 0-1 0 0,0-1 1 0 0,-1 1 0 0 0,1 0 0 0 0,0 0 0 0 0,0 0-1 0 0,0 0 1 0 0,0 0 0 0 0,-1 0 0 0 0,1 0 0 0 0,0-1-1 0 0,0 1 1 0 0,-1 0 0 0 0,1 0 0 0 0,0 0 0 0 0,0 0-1 0 0,0 0 1 0 0,-1 0 0 0 0,1 0 0 0 0,0 0 0 0 0,0 0-1 0 0,-1 0 1 0 0,1 0 0 0 0,0 0 0 0 0,0 1-1 0 0,0-1 1 0 0,-1 0 0 0 0,1 0 0 0 0,0 0 0 0 0,0 0-1 0 0,0 0 1 0 0,-1 0 0 0 0,1 0 0 0 0,0 0 0 0 0,0 1-1 0 0,-1-1-2 0 0,1 0 1 0 0,-1 0-1 0 0,1 1 0 0 0,-1-1 1 0 0,1 0-1 0 0,-1 0 1 0 0,1 0-1 0 0,-1 0 1 0 0,1 0-1 0 0,-1 0 1 0 0,1 0-1 0 0,-1 0 1 0 0,1 0-1 0 0,-1 0 1 0 0,1 0-1 0 0,-1 0 0 0 0,1 0 1 0 0,-1 0-1 0 0,1-1 1 0 0,-1 1-1 0 0,1 0 1 0 0,-1 0-1 0 0,1-1 1 0 0,-1 1-1 0 0,1 0 1 0 0,0 0-1 0 0,-1-1 0 0 0,1 1 1 0 0,-1 0-1 0 0,1-1 1 0 0,0 1-1 0 0,-1-1 2 0 0,1 0 15 0 0,-1-1 0 0 0,0 0 0 0 0,1 1 0 0 0,-1-1 0 0 0,0 1 0 0 0,0-1 0 0 0,0 1 0 0 0,0-1 0 0 0,0 1 0 0 0,-1 0 0 0 0,1 0 0 0 0,0-1 0 0 0,-1 1 0 0 0,1 0 0 0 0,-1 0 0 0 0,0 0-15 0 0,1 1 1 0 0,0 0 1 0 0,0 1 0 0 0,0-1-1 0 0,0 0 1 0 0,0 1 0 0 0,0-1-1 0 0,0 1 1 0 0,0-1 0 0 0,0 1-1 0 0,0-1 1 0 0,0 1-1 0 0,1 0 1 0 0,-1-1 0 0 0,0 1-1 0 0,0 0 1 0 0,0 0 0 0 0,1-1-1 0 0,-1 1 1 0 0,1 0 0 0 0,-1 0-1 0 0,0 0 1 0 0,1 0-1 0 0,-1 0 1 0 0,1 0 0 0 0,0 0-1 0 0,-1 0 1 0 0,1 0 0 0 0,0 0-2 0 0,-8 19 224 0 0,8-20-222 0 0,0 1 0 0 0,0-1 0 0 0,0 0 0 0 0,-1 1 0 0 0,1-1 0 0 0,0 0 0 0 0,0 1 0 0 0,0-1 0 0 0,0 0 0 0 0,0 1 0 0 0,0-1 0 0 0,0 1 0 0 0,0-1 0 0 0,0 0 1 0 0,0 1-1 0 0,0-1 0 0 0,0 1 0 0 0,0-1 0 0 0,0 0 0 0 0,0 1 0 0 0,0-1 0 0 0,0 0 0 0 0,0 1 0 0 0,0-1 0 0 0,0 0 0 0 0,1 1 0 0 0,-1-1 0 0 0,0 0 0 0 0,0 1 0 0 0,0-1 0 0 0,1 0 0 0 0,-1 1 0 0 0,0-1 0 0 0,1 0 0 0 0,-1 0 0 0 0,0 1 0 0 0,0-1 0 0 0,1 0 0 0 0,-1 0 0 0 0,1 1-2 0 0,6-1 13 0 0,-1-1-1 0 0,1 1 1 0 0,0-1-1 0 0,0-1 1 0 0,-1 1-1 0 0,1-1 1 0 0,-1 0-1 0 0,1 0 1 0 0,-1-1-1 0 0,0 0 1 0 0,2-2-13 0 0,-4 3 26 0 0,-1 0 1 0 0,0 0-1 0 0,1-1 0 0 0,-1 0 1 0 0,0 0-1 0 0,-1 0 0 0 0,1 0 1 0 0,0 0-1 0 0,-1 0 1 0 0,0-1-1 0 0,0 1 0 0 0,0-1 1 0 0,0 1-1 0 0,0-1 1 0 0,-1 0-1 0 0,0 0 0 0 0,0 0 1 0 0,0 0-1 0 0,0 0 1 0 0,0-1-27 0 0,-1 2 67 0 0,0-1 0 0 0,-1 1 1 0 0,1 0-1 0 0,-1-1 0 0 0,0 1 1 0 0,0-1-1 0 0,0 1 0 0 0,0 0 1 0 0,-1 0-1 0 0,1 0 0 0 0,-1-1 1 0 0,0 2-1 0 0,0-1 0 0 0,0 0 1 0 0,0 0-1 0 0,0 0 0 0 0,-1 1 1 0 0,1 0-1 0 0,-1-1 0 0 0,0 1 1 0 0,1 0-1 0 0,-1 0 1 0 0,0 0-1 0 0,0 1 0 0 0,0-1 1 0 0,-1 1-1 0 0,1-1 0 0 0,0 1 1 0 0,-1 0-1 0 0,1 1 0 0 0,0-1 1 0 0,-2 0-68 0 0,-1 0 85 0 0,-3 0-19 0 0,1 0-1 0 0,-1 0 0 0 0,0 1 0 0 0,1 0 1 0 0,-1 1-1 0 0,-1 0-65 0 0,7-1 22 0 0,0 1 0 0 0,1 0 1 0 0,-1 0-1 0 0,0 0 0 0 0,1 0 0 0 0,-1 0 0 0 0,1 1 0 0 0,0-1 1 0 0,-1 1-1 0 0,1-1 0 0 0,0 1 0 0 0,0 0 0 0 0,0 0 0 0 0,0 0 1 0 0,0 0-1 0 0,0 0 0 0 0,1 1 0 0 0,-1-1 0 0 0,1 0 0 0 0,-1 1 1 0 0,1 0-23 0 0,-2 4-30 0 0,0-1 1 0 0,1 1 0 0 0,-1 0 0 0 0,1 0 0 0 0,1-1-1 0 0,-1 2 1 0 0,1-1 0 0 0,1 0 0 0 0,-1 0 0 0 0,1 0-1 0 0,1 0 1 0 0,-1 0 0 0 0,1 0 0 0 0,0 0 0 0 0,1 0-1 0 0,-1 0 1 0 0,2 0 0 0 0,-1 0 0 0 0,1 1 29 0 0,-2-7-113 0 0,0 0-1 0 0,0 0 1 0 0,0 0 0 0 0,0 0 0 0 0,0 0 0 0 0,0 0 0 0 0,0 0-1 0 0,0-1 1 0 0,0 1 0 0 0,0 0 0 0 0,0-1 0 0 0,1 1 0 0 0,-1 0 0 0 0,0-1-1 0 0,0 0 1 0 0,1 1 0 0 0,-1-1 0 0 0,0 0 0 0 0,1 0 0 0 0,-1 1-1 0 0,0-1 1 0 0,1 0 0 0 0,-1 0 0 0 0,0-1 0 0 0,1 1 0 0 0,-1 0-1 0 0,1 0 1 0 0,-1-1 0 0 0,1 1 113 0 0,7-3-1550 0 0,-1 1 0 0 0,0-1 0 0 0,0-1-1 0 0,3-1 1551 0 0,-6 2-1238 0 0,22-12-4142 0 0,-3-8 819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5:06.042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97 88 2593 0 0,'-27'33'5281'0'0,"19"-25"-4593"0"0,0 1 0 0 0,0 0 0 0 0,1 0 1 0 0,1 1-1 0 0,-1 0 0 0 0,2 0 1 0 0,-1 0-1 0 0,2 1 0 0 0,-1 0 0 0 0,1 2-688 0 0,3-12 31 0 0,1 0-1 0 0,0 0 0 0 0,0 0 1 0 0,0 0-1 0 0,0 0 0 0 0,0 0 1 0 0,0 0-1 0 0,0 0 0 0 0,0 0 1 0 0,0 0-1 0 0,0 0 0 0 0,0 0 1 0 0,1-1-1 0 0,-1 1 0 0 0,0 0 1 0 0,1 0-1 0 0,-1 0 0 0 0,1 0 1 0 0,-1 0-1 0 0,1-1 0 0 0,-1 1 1 0 0,1 0-1 0 0,0 0 0 0 0,-1-1 1 0 0,1 1-1 0 0,0 0 0 0 0,0-1 1 0 0,-1 1-1 0 0,1-1 0 0 0,0 1 1 0 0,0-1-1 0 0,0 1 0 0 0,0-1 1 0 0,-1 0-1 0 0,1 1 0 0 0,0-1 1 0 0,0 0-1 0 0,0 0 0 0 0,0 0 1 0 0,0 1-1 0 0,0-1 0 0 0,0 0 1 0 0,0 0-1 0 0,0-1-30 0 0,3 2 35 0 0,1-1 1 0 0,-1 0-1 0 0,1-1 1 0 0,-1 1-1 0 0,1-1 1 0 0,-1 0-1 0 0,0 0 1 0 0,0 0-1 0 0,1-1-35 0 0,8-3 80 0 0,0-1 1 0 0,-1 0-1 0 0,0-1 0 0 0,0 0 0 0 0,0-1 0 0 0,-1-1 0 0 0,0 1 1 0 0,0-2-1 0 0,4-6-80 0 0,-12 13 31 0 0,0-1 1 0 0,0 1-1 0 0,-1-1 1 0 0,1 0-1 0 0,-1 0 1 0 0,0 0-1 0 0,0 0 1 0 0,-1 0-1 0 0,1-1 1 0 0,-1 1-1 0 0,0 0 1 0 0,0-1-1 0 0,-1 1 1 0 0,1-1-1 0 0,-1 1 1 0 0,0-1-1 0 0,0 1 1 0 0,0 0-1 0 0,-1-1 1 0 0,1 1-1 0 0,-1-1 0 0 0,0 1 1 0 0,-1 0-1 0 0,1-1 1 0 0,-1 1-1 0 0,0 0 1 0 0,0 0-1 0 0,0 0 1 0 0,0 0-1 0 0,-1 0 1 0 0,0 0-32 0 0,1 1 9 0 0,0 0 1 0 0,0 0-1 0 0,-1 1 0 0 0,1-1 1 0 0,0 1-1 0 0,-1-1 1 0 0,0 1-1 0 0,0 0 0 0 0,1 0 1 0 0,-1 0-1 0 0,0 0 0 0 0,-1 1 1 0 0,1-1-1 0 0,0 1 1 0 0,0 0-1 0 0,-1 0 0 0 0,1 0 1 0 0,-1 0-10 0 0,1 1 6 0 0,1 0-1 0 0,-1 0 1 0 0,0 0 0 0 0,1 0 0 0 0,-1 0 0 0 0,0 1 0 0 0,1-1 0 0 0,-1 1-1 0 0,1 0 1 0 0,-1 0 0 0 0,1 0 0 0 0,-1 0 0 0 0,1 0 0 0 0,-1 0 0 0 0,1 1-1 0 0,0-1 1 0 0,0 1 0 0 0,0-1 0 0 0,0 1 0 0 0,0 0 0 0 0,0 0 0 0 0,0 0-1 0 0,0 0 1 0 0,1 1-6 0 0,-9 10 88 0 0,2 2-1 0 0,0-1 0 0 0,0 1 1 0 0,2 0-1 0 0,0 0 0 0 0,-2 8-87 0 0,-7 17 279 0 0,14-36-229 0 0,0-1 1 0 0,0 1-1 0 0,0 0 1 0 0,1 0-1 0 0,-1 0 0 0 0,1 0 1 0 0,0 0-1 0 0,0 4-50 0 0,0-7 10 0 0,0-1 1 0 0,0 1-1 0 0,0 0 0 0 0,0-1 0 0 0,0 1 1 0 0,0 0-1 0 0,0-1 0 0 0,1 1 0 0 0,-1-1 1 0 0,0 1-1 0 0,0 0 0 0 0,0-1 0 0 0,1 1 0 0 0,-1-1 1 0 0,0 1-1 0 0,1-1 0 0 0,-1 1 0 0 0,0 0 1 0 0,1-1-1 0 0,-1 1 0 0 0,1-1 0 0 0,-1 0 1 0 0,1 1-1 0 0,-1-1 0 0 0,1 1 0 0 0,-1-1 1 0 0,1 0-1 0 0,-1 1 0 0 0,1-1 0 0 0,-1 0 0 0 0,1 0 1 0 0,0 1-1 0 0,-1-1 0 0 0,1 0 0 0 0,-1 0 1 0 0,1 0-1 0 0,0 0 0 0 0,-1 0 0 0 0,1 0 1 0 0,0 0-1 0 0,-1 0 0 0 0,1 0 0 0 0,0 0 0 0 0,-1 0 1 0 0,1 0-1 0 0,-1 0 0 0 0,1-1 0 0 0,0 1 1 0 0,-1 0-1 0 0,1 0 0 0 0,-1-1 0 0 0,1 1 1 0 0,0-1-11 0 0,4-1-35 0 0,0 0 0 0 0,0-1 1 0 0,0 0-1 0 0,0 0 1 0 0,0-1-1 0 0,-1 1 0 0 0,1-1 1 0 0,-1 0-1 0 0,0 0 1 0 0,0 0-1 0 0,-1-1 0 0 0,1 1 1 0 0,-1-1-1 0 0,0 0 1 0 0,0 0-1 0 0,-1 0 0 0 0,1 0 1 0 0,0-4 34 0 0,-3 6-309 0 0,1 1 1 0 0,-1 0-1 0 0,-1 0 0 0 0,1 0 1 0 0,0 0-1 0 0,-1 0 1 0 0,1 0-1 0 0,-1 0 0 0 0,1 0 1 0 0,-1-2 308 0 0,-3-4-8134 0 0,27 32 1235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5:06.761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0 238 1800 0 0,'15'-15'1888'0'0,"0"-1"-1"0"0,-1 0 1 0 0,6-10-1888 0 0,-16 20 307 0 0,0-1-1 0 0,0 0 0 0 0,-1 0 1 0 0,0 0-1 0 0,0 0 1 0 0,0-1-1 0 0,-1 1 1 0 0,0-1-1 0 0,-1 1 1 0 0,0-1-1 0 0,0-2-306 0 0,6-41 2401 0 0,-8 44-1424 0 0,-4 16-107 0 0,-7 19 31 0 0,-8 15 89 0 0,-3 12 18 0 0,17-37-601 0 0,1 1 0 0 0,-1 15-407 0 0,5-29 59 0 0,0 0 0 0 0,1 1-1 0 0,0-1 1 0 0,0 0 0 0 0,0 0 0 0 0,1 1 0 0 0,0-1 0 0 0,0 0 0 0 0,0 0 0 0 0,0 0 0 0 0,1 0-1 0 0,1 2-58 0 0,-2-6 26 0 0,0 0 0 0 0,0-1 0 0 0,1 1-1 0 0,-1 0 1 0 0,0 0 0 0 0,0-1-1 0 0,1 1 1 0 0,-1-1 0 0 0,0 1-1 0 0,1-1 1 0 0,-1 1 0 0 0,1-1 0 0 0,-1 0-1 0 0,1 0 1 0 0,-1 0 0 0 0,0 0-1 0 0,1 0 1 0 0,-1 0 0 0 0,1 0-1 0 0,-1 0 1 0 0,1 0 0 0 0,0-1-26 0 0,33-7-43 0 0,-28 4 78 0 0,-1 0 0 0 0,0-1 0 0 0,0 0 0 0 0,0 0 0 0 0,-1 0 0 0 0,0-1 0 0 0,0 1 0 0 0,0-1 0 0 0,-1 0 0 0 0,1-1 1 0 0,-1 1-1 0 0,-1-1 0 0 0,1 0 0 0 0,-1-1-35 0 0,10-15-16 0 0,-10 16 46 0 0,1 0 0 0 0,-1 0 0 0 0,0-1 0 0 0,0 1 0 0 0,-1-1 0 0 0,0 1 0 0 0,-1-1 0 0 0,0 0 0 0 0,0 0 0 0 0,0 0 0 0 0,-1 0 0 0 0,0 0 0 0 0,-1 0 0 0 0,0 1 0 0 0,0-1 0 0 0,0 0 0 0 0,-1 0 0 0 0,-1 1 0 0 0,1-1 0 0 0,-4-5-30 0 0,6 12 4 0 0,-1 0 0 0 0,1 0 1 0 0,-1 0-1 0 0,0 0 0 0 0,0 0 0 0 0,0 0 0 0 0,1 0 0 0 0,-1 0 0 0 0,0 0 0 0 0,0 0 0 0 0,0 1 1 0 0,0-1-1 0 0,-1 0 0 0 0,1 1 0 0 0,0-1 0 0 0,0 1 0 0 0,0-1 0 0 0,0 1 0 0 0,-1 0 0 0 0,1-1 1 0 0,0 1-1 0 0,0 0 0 0 0,-1 0 0 0 0,1 0 0 0 0,0 0 0 0 0,0 0 0 0 0,-1 0 0 0 0,1 0 1 0 0,0 0-1 0 0,0 0 0 0 0,-1 1 0 0 0,1-1 0 0 0,0 1 0 0 0,0-1 0 0 0,0 1 0 0 0,0-1 0 0 0,-1 1 1 0 0,1 0-1 0 0,0-1 0 0 0,0 1 0 0 0,0 0 0 0 0,0 0 0 0 0,0 0-4 0 0,-5 4 39 0 0,0 0 1 0 0,0 0-1 0 0,1 1 0 0 0,-1 0 1 0 0,1 0-1 0 0,1 0 0 0 0,-1 1-39 0 0,1-1 6 0 0,1-2-17 0 0,0 1 0 0 0,0-1-1 0 0,0 1 1 0 0,0 0 0 0 0,1 0 0 0 0,0 0-1 0 0,0 0 1 0 0,0 0 0 0 0,0 1 0 0 0,1 1 11 0 0,1 2-26 0 0,-1-3-14 0 0,1 0 0 0 0,0 0 0 0 0,1 0 0 0 0,0 0 0 0 0,0 0 0 0 0,0 3 40 0 0,0-9-82 0 0,-1 1 0 0 0,0 0 0 0 0,1 0-1 0 0,-1-1 1 0 0,0 1 0 0 0,1 0 0 0 0,-1-1-1 0 0,1 1 1 0 0,-1 0 0 0 0,1-1 0 0 0,-1 1-1 0 0,1-1 1 0 0,-1 1 0 0 0,1-1 0 0 0,0 1-1 0 0,-1-1 1 0 0,1 1 0 0 0,0-1-1 0 0,-1 0 1 0 0,1 1 82 0 0,1-1-222 0 0,-1 0 0 0 0,0 0 0 0 0,0 0-1 0 0,1 0 1 0 0,-1 0 0 0 0,0 0 0 0 0,0 0 0 0 0,0 0-1 0 0,1-1 1 0 0,-1 1 0 0 0,0 0 0 0 0,0-1 0 0 0,0 1-1 0 0,0-1 1 0 0,1 1 0 0 0,-1-1 0 0 0,0 0 222 0 0,3-1-1327 0 0,0-1 0 0 0,-1 0 0 0 0,0 0 1 0 0,1 0-1 0 0,-1 0 0 0 0,0 0 0 0 0,0-2 1327 0 0,8-16-6205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5:07.621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84 69 2641 0 0,'1'2'451'0'0,"0"-1"1"0"0,0 1 0 0 0,1-1 0 0 0,-1 1 0 0 0,1-1 0 0 0,-1 0 0 0 0,1 0-1 0 0,0 1 1 0 0,-1-1 0 0 0,1 0 0 0 0,0-1 0 0 0,0 1 0 0 0,-1 0 0 0 0,1 0-1 0 0,0-1 1 0 0,0 1 0 0 0,0-1 0 0 0,0 0 0 0 0,1 1-452 0 0,7 0 1231 0 0,-9 0-1110 0 0,1-1 1 0 0,-1 1-1 0 0,1 0 0 0 0,-1 0 0 0 0,1 0 0 0 0,-1 0 0 0 0,0 0 0 0 0,0 1 0 0 0,0-1 0 0 0,1 0 1 0 0,-1 0-1 0 0,0 1 0 0 0,0-1 0 0 0,0 2-121 0 0,9 9 717 0 0,-8-10-555 0 0,-1 0 0 0 0,1 0 0 0 0,-1 1 0 0 0,0-1 0 0 0,0 0-1 0 0,0 0 1 0 0,0 1 0 0 0,0-1 0 0 0,-1 0 0 0 0,1 1 0 0 0,-1-1 0 0 0,0 1 0 0 0,1-1 0 0 0,-1 2-162 0 0,0-4 10 0 0,-1 1 1 0 0,1-1-1 0 0,0 0 0 0 0,0 0 0 0 0,0 0 1 0 0,0 1-1 0 0,0-1 0 0 0,0 0 1 0 0,-1 0-1 0 0,1 1 0 0 0,0-1 0 0 0,0 0 1 0 0,0 0-1 0 0,0 1 0 0 0,0-1 1 0 0,0 0-1 0 0,0 0 0 0 0,0 1 0 0 0,0-1 1 0 0,0 0-1 0 0,0 0 0 0 0,0 1 1 0 0,0-1-1 0 0,0 0 0 0 0,0 0 1 0 0,1 0-1 0 0,-1 1 0 0 0,0-1 0 0 0,0 0 1 0 0,0 0-1 0 0,0 1 0 0 0,0-1 1 0 0,0 0-1 0 0,1 0 0 0 0,-1 0 0 0 0,0 0 1 0 0,0 1-1 0 0,0-1 0 0 0,1 0 1 0 0,-1 0-1 0 0,0 0 0 0 0,0 0 0 0 0,0 0 1 0 0,1 0-1 0 0,-1 1 0 0 0,0-1 1 0 0,0 0-1 0 0,1 0 0 0 0,-1 0 0 0 0,0 0 1 0 0,0 0-1 0 0,1 0-10 0 0,-1-1 19 0 0,0 1 0 0 0,0-1 0 0 0,0 0 0 0 0,1 1 0 0 0,-1-1 1 0 0,0 1-1 0 0,0-1 0 0 0,0 0 0 0 0,0 1 0 0 0,0-1 0 0 0,0 0 0 0 0,0 1 0 0 0,-1-1 0 0 0,1 1 0 0 0,0-1 0 0 0,0 0 0 0 0,0 1 0 0 0,-1-1 0 0 0,1 1 1 0 0,0-1-1 0 0,0 0 0 0 0,-1 1 0 0 0,1-1 0 0 0,-1 1 0 0 0,1-1 0 0 0,0 1 0 0 0,-1 0 0 0 0,1-1 0 0 0,-1 0-19 0 0,-13-28 379 0 0,13 24-378 0 0,-1 0 0 0 0,0 1 0 0 0,0-1 0 0 0,0 1 0 0 0,0 0 0 0 0,-1 0 0 0 0,0 0-1 0 0,-1-2 11 0 0,0 0 1 0 0,-1 1-1 0 0,0 0 1 0 0,0 0-1 0 0,-1 0 1 0 0,1 1 0 0 0,-1 0-1 0 0,0 0 1 0 0,-6-3-12 0 0,11 7 4 0 0,0 0 1 0 0,0 0 0 0 0,0 0-1 0 0,0 0 1 0 0,0 0 0 0 0,0 0-1 0 0,0 0 1 0 0,0 0 0 0 0,0 0-1 0 0,0 1 1 0 0,0-1-1 0 0,0 0 1 0 0,0 1 0 0 0,0-1-1 0 0,0 0 1 0 0,0 1 0 0 0,0-1-1 0 0,0 1 1 0 0,0 0 0 0 0,0-1-1 0 0,1 1 1 0 0,-1 0 0 0 0,0 0-1 0 0,0-1 1 0 0,1 1 0 0 0,-1 0-1 0 0,1 0 1 0 0,-1 0 0 0 0,0 0-1 0 0,1 0 1 0 0,0 0-1 0 0,-1 0-4 0 0,-14 40 3 0 0,9-23 15 0 0,1-1 99 0 0,0 1-1 0 0,-2 13-116 0 0,7-27 9 0 0,-1 1 0 0 0,1 0 0 0 0,0 0 0 0 0,1-1 0 0 0,-1 1 0 0 0,1 0-1 0 0,0-1 1 0 0,0 1 0 0 0,0-1 0 0 0,1 1 0 0 0,-1-1 0 0 0,1 0-1 0 0,1 3-8 0 0,-2-5 16 0 0,1 1 0 0 0,-1 0 0 0 0,1-1 0 0 0,0 1-1 0 0,-1-1 1 0 0,1 1 0 0 0,0-1 0 0 0,0 0 0 0 0,0 0-1 0 0,1 0 1 0 0,-1 0 0 0 0,1 0 0 0 0,-1 0-1 0 0,1-1 1 0 0,-1 1 0 0 0,1-1 0 0 0,0 0 0 0 0,0 0-1 0 0,-1 0 1 0 0,3 1-16 0 0,-1-2 6 0 0,-1 0 0 0 0,1-1 0 0 0,-1 1 0 0 0,0 0 1 0 0,1-1-1 0 0,-1 0 0 0 0,0 0 0 0 0,1 0 0 0 0,-1 0 0 0 0,0 0 0 0 0,0-1 0 0 0,0 0-6 0 0,33-20 94 0 0,-36 22-98 0 0,13-8 110 0 0,-1-1 1 0 0,-1 0-1 0 0,1-1 0 0 0,-2 0 0 0 0,1 0 1 0 0,-1-2-1 0 0,0 0-106 0 0,-8 9 22 0 0,0-1-1 0 0,0 0 1 0 0,-1 0 0 0 0,1 0-1 0 0,-1 0 1 0 0,0 0 0 0 0,0 0-1 0 0,0 0 1 0 0,-1 0 0 0 0,1-1-1 0 0,-1 1 1 0 0,0 0-1 0 0,0 0 1 0 0,-1 0 0 0 0,1-1-22 0 0,-2-5 71 0 0,0 1 1 0 0,0-1 0 0 0,-1 1-1 0 0,-1 0 1 0 0,-3-9-72 0 0,6 16 7 0 0,-1 0 0 0 0,1-1 0 0 0,0 1 0 0 0,-1 0-1 0 0,1-1 1 0 0,-1 1 0 0 0,0 0 0 0 0,0 0 0 0 0,0 0 0 0 0,0 1 0 0 0,0-1 0 0 0,0 0 0 0 0,0 1 0 0 0,-1-1 0 0 0,1 1 0 0 0,-1 0-1 0 0,1 0 1 0 0,-1 0 0 0 0,1 0 0 0 0,-1 0 0 0 0,1 0 0 0 0,-1 1 0 0 0,0 0 0 0 0,1-1 0 0 0,-1 1 0 0 0,-2 0-7 0 0,0 0 20 0 0,0 1 0 0 0,0 0 0 0 0,0 0-1 0 0,1 0 1 0 0,-1 0 0 0 0,0 1 0 0 0,1 0 0 0 0,0 0 0 0 0,-1 0 0 0 0,1 0 0 0 0,0 1 0 0 0,0 0 0 0 0,0-1 0 0 0,0 1 0 0 0,-1 2-20 0 0,-9 10 29 0 0,1 0 1 0 0,1 0 0 0 0,0 2 0 0 0,1-1-1 0 0,0 1 1 0 0,2 1 0 0 0,-6 13-30 0 0,14-30-91 0 0,1 1 1 0 0,-1-1 0 0 0,0 1 0 0 0,1 0 0 0 0,-1-1-1 0 0,0 1 1 0 0,1 0 0 0 0,0-1 0 0 0,-1 1 0 0 0,1 0-1 0 0,0 0 1 0 0,0-1 0 0 0,0 1 0 0 0,0 0 0 0 0,1 0-1 0 0,-1-1 1 0 0,0 1 0 0 0,1 0 90 0 0,-1-1-283 0 0,1 0 1 0 0,0 0-1 0 0,0 0 1 0 0,0 0-1 0 0,0-1 0 0 0,0 1 1 0 0,0 0-1 0 0,0-1 1 0 0,0 1-1 0 0,0 0 0 0 0,0-1 1 0 0,1 1-1 0 0,-1-1 1 0 0,0 0-1 0 0,0 1 0 0 0,0-1 1 0 0,1 0-1 0 0,-1 0 1 0 0,0 0-1 0 0,0 0 0 0 0,1 0 1 0 0,-1 0-1 0 0,0 0 1 0 0,0 0-1 0 0,1 0 0 0 0,0-1 283 0 0,18-5-5401 0 0,2-11-1507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5:08.512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13 7 3817 0 0,'-3'8'1060'0'0,"1"0"0"0"0,0 0 0 0 0,0 0 0 0 0,1 0 0 0 0,0 0 0 0 0,0 0 0 0 0,1 0 0 0 0,0 1-1060 0 0,0-5 130 0 0,0-1 1 0 0,1 1-1 0 0,-1 0 0 0 0,1 0 0 0 0,0 0 0 0 0,0-1 0 0 0,0 1 1 0 0,1-1-1 0 0,-1 1 0 0 0,1-1 0 0 0,0 1 0 0 0,0-1 0 0 0,0 0 1 0 0,0 0-1 0 0,1 0 0 0 0,-1 0 0 0 0,1 0 0 0 0,1 1-130 0 0,-2-2 59 0 0,0-1 0 0 0,1 1 0 0 0,-1 0 0 0 0,1-1 0 0 0,-1 0 0 0 0,1 1 0 0 0,-1-1-1 0 0,1 0 1 0 0,0 0 0 0 0,-1-1 0 0 0,1 1 0 0 0,0 0 0 0 0,0-1 0 0 0,-1 0 0 0 0,1 0 0 0 0,0 0 0 0 0,0 0-1 0 0,0 0 1 0 0,0 0 0 0 0,-1-1 0 0 0,1 1 0 0 0,0-1 0 0 0,0 0 0 0 0,-1 0 0 0 0,1 0-59 0 0,23-9 448 0 0,-15 7-289 0 0,-1-1-1 0 0,0 0 1 0 0,0-1-1 0 0,-1 0 0 0 0,3-2-158 0 0,-9 5 23 0 0,-1 0-1 0 0,1 0 0 0 0,0 0 0 0 0,-1 0 0 0 0,0-1 1 0 0,0 1-1 0 0,0-1 0 0 0,0 0 0 0 0,0 0 1 0 0,0 0-1 0 0,0 0 0 0 0,-1 0 0 0 0,0 0 1 0 0,0 0-1 0 0,1 0 0 0 0,-2 0 0 0 0,1-1 1 0 0,0 1-1 0 0,-1-2-22 0 0,0 2-4 0 0,0 0 0 0 0,0 0 1 0 0,-1 0-1 0 0,0 1 1 0 0,1-1-1 0 0,-1 0 0 0 0,0 0 1 0 0,0 0-1 0 0,-1 1 0 0 0,1-1 1 0 0,-1 1-1 0 0,1-1 4 0 0,0 1-14 0 0,0 0-1 0 0,-1 0 1 0 0,1 1-1 0 0,0-1 1 0 0,0 0 0 0 0,-1 1-1 0 0,1-1 1 0 0,-1 1 0 0 0,1 0-1 0 0,-1-1 1 0 0,0 1-1 0 0,0 0 1 0 0,1 0 0 0 0,-1 0-1 0 0,0 0 1 0 0,0 0-1 0 0,0 1 1 0 0,-2-1 14 0 0,0 0-16 0 0,0 1 0 0 0,0 0-1 0 0,0 1 1 0 0,-1-1 0 0 0,1 1 0 0 0,0 0-1 0 0,0 0 1 0 0,0 0 0 0 0,0 0 0 0 0,0 1-1 0 0,1-1 1 0 0,-1 1 0 0 0,-2 1 16 0 0,0 2 27 0 0,-1-1 0 0 0,1 1 1 0 0,1 0-1 0 0,-1 0 0 0 0,1 1 1 0 0,-1 0-1 0 0,0 1-27 0 0,-8 14 292 0 0,1-1 1 0 0,0 2-1 0 0,2 0 1 0 0,-2 6-293 0 0,12-26 45 0 0,0 0 1 0 0,0 1-1 0 0,0-1 1 0 0,0 0-1 0 0,0 0 1 0 0,0 1-1 0 0,0-1 1 0 0,1 1-1 0 0,0-1 1 0 0,-1 1-1 0 0,1-1 1 0 0,0 1-1 0 0,0-1 1 0 0,0 1-1 0 0,0-1 1 0 0,1 1-1 0 0,-1-1 1 0 0,1 0 0 0 0,-1 1-1 0 0,1-1 1 0 0,0 1-1 0 0,0-1 1 0 0,0 0-1 0 0,0 0 1 0 0,1 0-1 0 0,-1 1 1 0 0,1-1-1 0 0,-1-1 1 0 0,1 1-1 0 0,0 1-45 0 0,-1-2 28 0 0,0-1 0 0 0,0 1 0 0 0,0-1-1 0 0,1 1 1 0 0,-1-1 0 0 0,0 1 0 0 0,0-1-1 0 0,1 0 1 0 0,-1 1 0 0 0,0-1 0 0 0,0 0-1 0 0,1 0 1 0 0,-1 0 0 0 0,0 0 0 0 0,1 0-1 0 0,-1 0 1 0 0,0 0 0 0 0,0-1 0 0 0,1 1-28 0 0,30-9 324 0 0,-21 6-209 0 0,-7 2-77 0 0,1-1 1 0 0,-1 0-1 0 0,0 0 0 0 0,1 0 1 0 0,-1 0-1 0 0,0-1 0 0 0,0 1 1 0 0,0-1-1 0 0,-1 0 0 0 0,1 0 1 0 0,-1-1-1 0 0,2-1-38 0 0,1-3 31 0 0,0 0-1 0 0,0-1 1 0 0,0 0 0 0 0,-1-1 0 0 0,0 1-31 0 0,-4 6-97 0 0,1 0 1 0 0,-1 0-1 0 0,0 0 0 0 0,0 0 1 0 0,0 0-1 0 0,0-1 1 0 0,-1 1-1 0 0,1 0 1 0 0,-1 0-1 0 0,0 0 1 0 0,0-1-1 0 0,0 1 1 0 0,0 0-1 0 0,-1-3 97 0 0,1 4-252 0 0,-1 0 1 0 0,0 0-1 0 0,0 0 0 0 0,0 0 1 0 0,0 0-1 0 0,0 0 0 0 0,0 1 1 0 0,0-1-1 0 0,0 0 0 0 0,-1 1 1 0 0,1-1-1 0 0,-1 1 1 0 0,1-1-1 0 0,-1 1 0 0 0,0-1 252 0 0,1 2-296 0 0,1-1-1 0 0,-1 1 1 0 0,0-1 0 0 0,0 1-1 0 0,1-1 1 0 0,-1 1-1 0 0,0 0 1 0 0,0 0 0 0 0,0-1-1 0 0,0 1 1 0 0,0 0-1 0 0,1 0 1 0 0,-1 0 0 0 0,0 0-1 0 0,0 0 1 0 0,0 0 0 0 0,0 0-1 0 0,0 0 1 0 0,0 0-1 0 0,0 0 1 0 0,1 1 0 0 0,-2-1 296 0 0,-4 1-2098 0 0,-12 0-5038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5:10.200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86 7 3817 0 0,'0'0'89'0'0,"0"0"1"0"0,0 0-1 0 0,0-1 0 0 0,0 1 1 0 0,0 0-1 0 0,0 0 1 0 0,0-1-1 0 0,0 1 1 0 0,0 0-1 0 0,0 0 0 0 0,-1 0 1 0 0,1-1-1 0 0,0 1 1 0 0,0 0-1 0 0,0 0 0 0 0,0-1 1 0 0,0 1-1 0 0,0 0 1 0 0,0 0-1 0 0,0 0 1 0 0,-1 0-1 0 0,1-1 0 0 0,0 1 1 0 0,0 0-1 0 0,0 0 1 0 0,0 0-1 0 0,-1 0 0 0 0,1-1 1 0 0,0 1-1 0 0,0 0 1 0 0,0 0-1 0 0,-1 0 1 0 0,1 0-1 0 0,0 0 0 0 0,0 0 1 0 0,-1 0-1 0 0,1 0 1 0 0,0 0-1 0 0,0 0 0 0 0,0 0 1 0 0,-1 0-1 0 0,1 0 1 0 0,0 0-1 0 0,0 0 1 0 0,-1 0-1 0 0,1 0 0 0 0,0 0 1 0 0,0 0-90 0 0,-7 13 1867 0 0,5-8-1535 0 0,1 0-1 0 0,0 1 1 0 0,0-1 0 0 0,0 0-1 0 0,1 6-331 0 0,0-8 255 0 0,0 0 0 0 0,1 0 0 0 0,0 1-1 0 0,0-1 1 0 0,0 0 0 0 0,0 0 0 0 0,0 0-1 0 0,0 1 1 0 0,2 0-255 0 0,-3-3 37 0 0,1-1-1 0 0,-1 1 1 0 0,1 0-1 0 0,-1-1 1 0 0,1 1-1 0 0,-1-1 1 0 0,1 1-1 0 0,-1-1 1 0 0,1 1-1 0 0,0-1 1 0 0,-1 0 0 0 0,1 1-1 0 0,0-1 1 0 0,0 0-1 0 0,-1 1 1 0 0,1-1-1 0 0,0 0 1 0 0,0 0-1 0 0,-1 0 1 0 0,1 1-1 0 0,0-1 1 0 0,0 0-1 0 0,-1 0 1 0 0,1 0 0 0 0,0 0-1 0 0,0-1 1 0 0,0 1-1 0 0,-1 0 1 0 0,1 0-1 0 0,0 0 1 0 0,0-1-1 0 0,-1 1 1 0 0,1 0-1 0 0,0-1 1 0 0,-1 1-1 0 0,1 0 1 0 0,0-1 0 0 0,-1 1-1 0 0,1-1 1 0 0,0 0-37 0 0,19-9 212 0 0,9-6 521 0 0,-27 15-680 0 0,-1 0 0 0 0,0 0 0 0 0,0 0 0 0 0,0 0 0 0 0,1 0-1 0 0,-1 0 1 0 0,0 0 0 0 0,0 0 0 0 0,0 0 0 0 0,0-1 0 0 0,-1 1-1 0 0,1 0 1 0 0,0-1 0 0 0,0 1 0 0 0,-1 0 0 0 0,1-1-53 0 0,-1 1 17 0 0,0 1 0 0 0,0-1 0 0 0,0 0-1 0 0,0 1 1 0 0,0-1 0 0 0,0 0 0 0 0,-1 1 0 0 0,1-1 0 0 0,0 0 0 0 0,0 1 0 0 0,-1-1 0 0 0,1 1 0 0 0,0-1 0 0 0,0 1 0 0 0,-1-1 0 0 0,1 1 0 0 0,-1-1 0 0 0,1 1 0 0 0,0-1 0 0 0,-1 1 0 0 0,1-1 0 0 0,-1 1-1 0 0,1-1 1 0 0,-1 1 0 0 0,0 0 0 0 0,1-1 0 0 0,-1 1 0 0 0,1 0-17 0 0,-21-9 53 0 0,13 6-7 0 0,5 2-29 0 0,1 0-1 0 0,0 1 1 0 0,0-1 0 0 0,-1 1-1 0 0,1 0 1 0 0,0 0 0 0 0,-1 0-1 0 0,1 0 1 0 0,0 0 0 0 0,-1 0-1 0 0,1 0 1 0 0,0 1-1 0 0,0 0 1 0 0,-1-1 0 0 0,1 1-1 0 0,0 0 1 0 0,0 0 0 0 0,0 0-17 0 0,-41 22 209 0 0,33-17-222 0 0,8-4 46 0 0,0 0 0 0 0,0 0 1 0 0,0-1-1 0 0,1 1 0 0 0,-1 0 0 0 0,0 1 0 0 0,1-1 0 0 0,-1 0 0 0 0,1 0 0 0 0,0 1 1 0 0,-1 1-34 0 0,-8 13 291 0 0,9-16-282 0 0,1 0 0 0 0,-1 0 0 0 0,0 0 0 0 0,1-1-1 0 0,-1 1 1 0 0,1 0 0 0 0,0 0 0 0 0,-1 0 0 0 0,1 0 0 0 0,0 0-1 0 0,-1 0 1 0 0,1 1 0 0 0,0-1 0 0 0,0 0 0 0 0,0 0 0 0 0,0 0-1 0 0,0 0 1 0 0,0 0 0 0 0,0 0 0 0 0,1 0 0 0 0,-1 0-1 0 0,0 0 1 0 0,1 0-9 0 0,-1 0-45 0 0,0 0 0 0 0,1-1 0 0 0,0 1 0 0 0,-1-1 0 0 0,1 1 0 0 0,-1-1 0 0 0,1 1 0 0 0,0-1 0 0 0,-1 1 0 0 0,1-1 0 0 0,0 1 0 0 0,-1-1 0 0 0,1 0 0 0 0,0 0 0 0 0,0 1 0 0 0,-1-1 0 0 0,1 0 0 0 0,0 0 0 0 0,0 0 0 0 0,0 0 0 0 0,-1 0 0 0 0,1 0 0 0 0,0 0 0 0 0,0 0 0 0 0,0 0 0 0 0,-1 0 0 0 0,1 0 0 0 0,0-1 0 0 0,0 1 0 0 0,-1 0 0 0 0,1 0 0 0 0,0-1 0 0 0,0 1 0 0 0,0-1 45 0 0,44-15-5003 0 0,-12 8-2276 0 0,-19 3 2167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5:10.765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77 164 2433 0 0,'2'0'147'0'0,"0"-1"0"0"0,-1 0 0 0 0,1 0 0 0 0,0 0 0 0 0,0 0 0 0 0,-1 0 0 0 0,1 0 0 0 0,0-1 1 0 0,-1 1-1 0 0,0-1 0 0 0,1 1 0 0 0,-1-1 0 0 0,0 1 0 0 0,0-1 0 0 0,1 0 0 0 0,-1 1 0 0 0,-1-1 1 0 0,1-1-148 0 0,1-1 111 0 0,0 0 1 0 0,-1-1-1 0 0,0 0 1 0 0,0 1-1 0 0,0-1 1 0 0,0 0 0 0 0,-1 1-1 0 0,0-3-111 0 0,0-2 84 0 0,0 1 1 0 0,-1-1-1 0 0,0 0 0 0 0,-1 1 0 0 0,0-1 0 0 0,0 0 1 0 0,-1 1-1 0 0,-3-8-84 0 0,5 15 41 0 0,1 1 1 0 0,0-1 0 0 0,0 0 0 0 0,-1 1-1 0 0,1-1 1 0 0,-1 1 0 0 0,1-1-1 0 0,-1 1 1 0 0,1-1 0 0 0,-1 1-1 0 0,1-1 1 0 0,-1 1 0 0 0,1 0-1 0 0,-1-1 1 0 0,1 1 0 0 0,-1 0-1 0 0,0-1 1 0 0,1 1 0 0 0,-1 0 0 0 0,1 0-1 0 0,-1 0 1 0 0,0-1 0 0 0,1 1-1 0 0,-1 0 1 0 0,0 0 0 0 0,1 0-1 0 0,-1 0 1 0 0,0 0 0 0 0,1 0-1 0 0,-1 0 1 0 0,0 1 0 0 0,1-1-1 0 0,-1 0 1 0 0,0 0 0 0 0,1 0 0 0 0,-1 1-1 0 0,1-1 1 0 0,-1 0 0 0 0,0 1-1 0 0,1-1 1 0 0,-1 0 0 0 0,1 1-1 0 0,-1-1 1 0 0,1 1 0 0 0,-1-1-1 0 0,1 1 1 0 0,-1-1 0 0 0,1 1-1 0 0,0-1 1 0 0,-1 1 0 0 0,1 0-42 0 0,-23 29 2006 0 0,21-27-1927 0 0,-3 4 242 0 0,-1 1 0 0 0,1 1-1 0 0,1-1 1 0 0,-1 1-1 0 0,2 0 1 0 0,-1 0 0 0 0,1 0-1 0 0,0 0 1 0 0,1 0-1 0 0,-1 5-320 0 0,3-13 16 0 0,0 1 1 0 0,0-1-1 0 0,0 0 0 0 0,0 0 0 0 0,1 0 0 0 0,-1 0 0 0 0,0 0 1 0 0,0 0-1 0 0,1 1 0 0 0,-1-1 0 0 0,0 0 0 0 0,1 0 0 0 0,-1 0 1 0 0,1 0-1 0 0,0 0 0 0 0,-1 0 0 0 0,1-1 0 0 0,0 1 0 0 0,-1 0 1 0 0,1 0-1 0 0,0 0 0 0 0,0-1 0 0 0,1 2-16 0 0,-1-1 35 0 0,1-1 0 0 0,0 1-1 0 0,-1-1 1 0 0,1 1 0 0 0,0-1 0 0 0,0 1 0 0 0,-1-1-1 0 0,1 0 1 0 0,0 0 0 0 0,0 0 0 0 0,0 0-1 0 0,-1 0 1 0 0,1-1 0 0 0,0 1-35 0 0,8-2 185 0 0,0-1-1 0 0,0 0 1 0 0,-1 0-1 0 0,1-1 1 0 0,1-1-185 0 0,-3 1 152 0 0,0-1 0 0 0,-1 0 0 0 0,1 0 0 0 0,-1 0 0 0 0,6-6-152 0 0,-11 9 44 0 0,0-1 0 0 0,0 1 0 0 0,0 0 0 0 0,0-1 0 0 0,0 1 0 0 0,0-1 0 0 0,-1 0 0 0 0,2-2-44 0 0,-3 4 4 0 0,0 0 0 0 0,1 0 0 0 0,-1 0 0 0 0,0 0 0 0 0,0 0 0 0 0,1 0 0 0 0,-1 0 0 0 0,0 0-1 0 0,0 0 1 0 0,0 0 0 0 0,0 0 0 0 0,-1 0 0 0 0,1 0 0 0 0,0 0 0 0 0,0 0 0 0 0,0 0 0 0 0,-1 0 0 0 0,1 0 0 0 0,-1 0 0 0 0,1 0 0 0 0,-1 0 0 0 0,1 0 0 0 0,-1 0-4 0 0,0 0-213 0 0,1 0 0 0 0,-1 0 0 0 0,0 0 0 0 0,0 0 0 0 0,0 0 0 0 0,1 0 1 0 0,-1 1-1 0 0,0-1 0 0 0,0 0 0 0 0,0 0 0 0 0,0 1 0 0 0,0-1 0 0 0,0 1 0 0 0,0-1 0 0 0,-1 1 0 0 0,1-1 0 0 0,0 1 0 0 0,0 0 0 0 0,-1-1 213 0 0,0 1-527 0 0,1 0 0 0 0,-1 1-1 0 0,1-1 1 0 0,0 0 0 0 0,-1 1-1 0 0,1-1 1 0 0,0 1 0 0 0,-1 0-1 0 0,1-1 1 0 0,0 1 0 0 0,0 0-1 0 0,0 0 1 0 0,0-1-1 0 0,-1 1 1 0 0,1 0 527 0 0,-6 3-4965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3:35:15.77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 34 15195 0 0,'-6'6'2609'0'0,"10"-2"-1225"0"0,-6 2-216 0 0,12-10-167 0 0,-12 10-521 0 0,0-6-224 0 0,12 4-40 0 0,-4-8-336 0 0,10-2-440 0 0,0-2-729 0 0,-3-6-1351 0 0,5 2-2753 0 0,-6 0-5050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4:02:11.41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827 517 5529 0 0,'0'-1'400'0'0,"0"1"0"0"0,0 0 0 0 0,0-1-1 0 0,-1 0 1 0 0,1 1 0 0 0,-1-1 0 0 0,1 1-1 0 0,0-1 1 0 0,-1 0 0 0 0,1 1 0 0 0,-1 0 0 0 0,0-1-400 0 0,1 1 91 0 0,-1 0 0 0 0,1-1 0 0 0,-1 1 0 0 0,1 0 0 0 0,0 0 0 0 0,-1 0 0 0 0,1 0 0 0 0,-1 0 0 0 0,0 0 0 0 0,1 1 0 0 0,0-1 0 0 0,-1 0 0 0 0,1 0 0 0 0,-1 0 0 0 0,1 1 0 0 0,-1-1 0 0 0,1 0 0 0 0,0 0 0 0 0,-1 0-91 0 0,-5 4 397 0 0,-1 0 0 0 0,1 1 1 0 0,0-1-1 0 0,0 0 0 0 0,1 1 0 0 0,-1 1 1 0 0,1-1-1 0 0,0 1 0 0 0,1 0-397 0 0,-12 15 407 0 0,3 1-1 0 0,-1-1-406 0 0,7-9 189 0 0,-42 65 368 0 0,17-28-307 0 0,32-49-235 0 0,-2 5-55 0 0,2-3 18 0 0,4-4 101 0 0,-1 0-93 0 0,0-1 0 0 0,0 0 1 0 0,-1 1-1 0 0,1-1 1 0 0,-1 1-1 0 0,1-1 0 0 0,0-1 1 0 0,-1 1-1 0 0,1-2 14 0 0,2-4-4 0 0,40-56-101 0 0,2-4 103 0 0,-29 44 210 0 0,16-15-208 0 0,-32 37-4 0 0,8-8 126 0 0,-9 10-75 0 0,-2 1 0 0 0,-6 7 29 0 0,-7 7 14 0 0,1 1-1 0 0,1 1 1 0 0,-6 9-90 0 0,7-11 10 0 0,-47 75-153 0 0,14-21 197 0 0,-133 192 103 0 0,141-201-184 0 0,28-43 2 0 0,50-97-678 0 0,-22 41 690 0 0,53-103-160 0 0,8 5 27 0 0,-10 35-223 0 0,-69 99 377 0 0,-1 3 8 0 0,0-1-1 0 0,0 1 0 0 0,-1 0 0 0 0,1 0 0 0 0,0 0 0 0 0,0-1 0 0 0,1 2 1 0 0,-2-1-1 0 0,2-1 0 0 0,0 1-15 0 0,-8 12 119 0 0,-17 27 21 0 0,-7 18-140 0 0,-4 5 204 0 0,-71 114 41 0 0,96-162-208 0 0,0 0-1 0 0,0-1 0 0 0,-11 10-36 0 0,24-35-520 0 0,26-59 449 0 0,-9 22 78 0 0,-5 10-10 0 0,2 1-1 0 0,3 0 1 0 0,0 2-1 0 0,3 0 1 0 0,5-4 3 0 0,-28 39 9 0 0,3-3 59 0 0,-4 4-36 0 0,-3 3-18 0 0,0 1-3 0 0,-1 1-1 0 0,1 0 1 0 0,-1 1 0 0 0,1-1 0 0 0,-1 0 0 0 0,2 2-11 0 0,-5 4 23 0 0,-79 118 6 0 0,55-83 48 0 0,-15 17-77 0 0,39-56-64 0 0,7-6 63 0 0,0 0 0 0 0,0 0 0 0 0,0 0 0 0 0,-1 0 0 0 0,1 1 0 0 0,0-1 0 0 0,0 0 0 0 0,0 0 0 0 0,0 0 0 0 0,0 0 0 0 0,0 0 0 0 0,0 0 0 0 0,0 0 0 0 0,0 0 0 0 0,0 0 0 0 0,0 0 0 0 0,0 0 0 0 0,0 0 1 0 0,0 0-1 0 0,0 0 0 0 0,0 0 0 0 0,0 0 0 0 0,0 0 0 0 0,0 0 0 0 0,0 0 0 0 0,0 0 0 0 0,0 0 0 0 0,0 0 0 0 0,0 0 0 0 0,0 0 0 0 0,0 0 0 0 0,0 0 0 0 0,0 0 0 0 0,0 0 0 0 0,0 0 0 0 0,0 0 0 0 0,0 0 0 0 0,0-1 0 0 0,0 1 0 0 0,0 0 0 0 0,0 0 0 0 0,0 0 0 0 0,0 0 0 0 0,0 0 0 0 0,0 0 0 0 0,0 0 0 0 0,0 0 0 0 0,0 0 0 0 0,0 0 0 0 0,-1 0 0 0 0,1 0 0 0 0,0 0 0 0 0,0 0 0 0 0,0 0 1 0 0,1-5-41 0 0,2 0-24 0 0,-1 0-1 0 0,1 0 1 0 0,0 1 65 0 0,6-11-135 0 0,21-41-32 0 0,2 2-1 0 0,15-17 168 0 0,-46 71 1 0 0,1-4-5 0 0,1 0 0 0 0,0 1 1 0 0,0-1-1 0 0,0 0 1 0 0,-1 2-1 0 0,2-1 0 0 0,0 0 1 0 0,-1 0-1 0 0,4-1 4 0 0,-13 14 414 0 0,-25 42-200 0 0,10-21-268 0 0,-11 15 262 0 0,13-17-338 0 0,19-29 130 0 0,0 0-1 0 0,0 0 1 0 0,0 0-1 0 0,0 0 0 0 0,0 0 1 0 0,0 0-1 0 0,0 0 1 0 0,0 0-1 0 0,0 0 0 0 0,0 0 1 0 0,0 1-1 0 0,0-1 1 0 0,0 0-1 0 0,0 0 0 0 0,0 0 1 0 0,0 0-1 0 0,0 0 0 0 0,0 0 1 0 0,0 0-1 0 0,0 0 1 0 0,0 0-1 0 0,0 0 0 0 0,0 0 1 0 0,0 0-1 0 0,0 0 1 0 0,0 0-1 0 0,0 0 0 0 0,0 0 1 0 0,0 0-1 0 0,0 0 1 0 0,0 0-1 0 0,0 0 0 0 0,0 0 1 0 0,0 0-1 0 0,0 0 1 0 0,0 0-1 0 0,0 0 0 0 0,0 0 1 0 0,0 0-1 0 0,0 0 1 0 0,0 0-1 0 0,0 0 0 0 0,0 0 1 0 0,0 0-1 0 0,0 0 1 0 0,0 0-1 0 0,0 0 0 0 0,0 0 1 0 0,0 0-1 0 0,0 0 1 0 0,0 0-1 0 0,0 0 0 0 0,0 0 1 0 0,0 0-1 0 0,0 0 1 0 0,0 0-1 0 0,0 0 0 0 0,0 0 1 0 0,0 0-1 0 0,0 0 1 0 0,0 0-1 0 0,0-1 1 0 0,-1-1-70 0 0,2-4-104 0 0,1 0 114 0 0,0 1-1 0 0,0-1 1 0 0,0 1-1 0 0,1-1 1 0 0,0 1 0 0 0,4-5 60 0 0,7-13-113 0 0,-12 18 164 0 0,1 2-1 0 0,0-1 0 0 0,0 0 1 0 0,0-1-51 0 0,7-7-72 0 0,-7 8 59 0 0,-3 4 18 0 0,0 0 0 0 0,1 0 0 0 0,-1 0 1 0 0,1-1-1 0 0,-1 1 0 0 0,0 0 0 0 0,1-1 0 0 0,-1 1 1 0 0,0 0-1 0 0,0 0 0 0 0,0-1 0 0 0,0 0 1 0 0,0 1-1 0 0,0-1 0 0 0,0 1 0 0 0,1 0 1 0 0,-1 0-1 0 0,0-1-5 0 0,-1 1 28 0 0,0 1 0 0 0,0-1-1 0 0,0 0 1 0 0,0 1 0 0 0,0 0 0 0 0,1 0 0 0 0,-1-1 0 0 0,0 0 0 0 0,0 1 0 0 0,1 0-28 0 0,-33 44-195 0 0,7-9 429 0 0,7-12-233 0 0,18-22 30 0 0,-3 4-207 0 0,3-7-20 0 0,2-4 4 0 0,3-3 175 0 0,-3 1-22 0 0,-1 8 7 0 0,0 0-1 0 0,0-1 0 0 0,-1 0 1 0 0,1 1-1 0 0,-1 0 0 0 0,1 0 1 0 0,-1-1-1 0 0,1 0 0 0 0,0 1 0 0 0,-1-1 1 0 0,0 1-1 0 0,1-1 0 0 0,0 1 1 0 0,-2-1 32 0 0,-2 4-183 0 0,-26 36 71 0 0,11-13 254 0 0,13-20-207 0 0,6-4 47 0 0,-2-2-1 0 0,1 1 1 0 0,-1 0 0 0 0,1-1 0 0 0,0 0 0 0 0,-1 1 0 0 0,0 0 18 0 0,0 0-33 0 0,2-2 33 0 0,0 0-1 0 0,0 0 0 0 0,0 0 0 0 0,0 0 1 0 0,0 0-1 0 0,0 0 0 0 0,0 0 1 0 0,0 1-1 0 0,0-1 0 0 0,0 0 0 0 0,0 0 1 0 0,0 0-1 0 0,0 0 0 0 0,0 0 0 0 0,0 0 1 0 0,0 0-1 0 0,0 0 0 0 0,0 0 1 0 0,0 0-1 0 0,0 0 0 0 0,0 0 0 0 0,0 0 1 0 0,0 0-1 0 0,0 0 0 0 0,0 0 1 0 0,0 0-1 0 0,0 0 0 0 0,0 0 0 0 0,-1 0 1 0 0,1 0-1 0 0,0 0 0 0 0,0 0 0 0 0,0 1 1 0 0,0-1-1 0 0,0 0 0 0 0,0 0 1 0 0,0 0-1 0 0,0-1 0 0 0,0 1 0 0 0,0 0 1 0 0,0 0-1 0 0,0 0 0 0 0,-1 0 0 0 0,1 0 1 0 0,0 0-1 0 0,0 0 0 0 0,0 0 1 0 0,0 0-1 0 0,0 0 0 0 0,0 0 0 0 0,0 0 1 0 0,0 0-1 0 0,0 0 1 0 0,3-5-125 0 0,10-15 270 0 0,-8 12-92 0 0,-5 6-44 0 0,2 1-1 0 0,-2-1 1 0 0,1 1 0 0 0,-1-1-1 0 0,1 1 1 0 0,0 0-1 0 0,-1-2-8 0 0,6-12 68 0 0,-3 11-50 0 0,-2 4-27 0 0,-1-1 0 0 0,0 1 1 0 0,0-1-1 0 0,0 1 0 0 0,1 0 1 0 0,-1 0-1 0 0,1-1 0 0 0,-1 0 1 0 0,0 1-1 0 0,0 0 0 0 0,1 0 1 0 0,-1-1 8 0 0,0-1 22 0 0,0 1 1 0 0,1 0 0 0 0,-1 0 0 0 0,1-1 0 0 0,0 1 0 0 0,-1 0-1 0 0,1 0 1 0 0,0 0 0 0 0,0-1-23 0 0,1 0-3 0 0,-1 1-1 0 0,0-1 0 0 0,0 0 1 0 0,0 1-1 0 0,0-1 1 0 0,-1 0 3 0 0,3-4-10 0 0,-1 1 1 0 0,1 0 0 0 0,2-1 9 0 0,0-4 50 0 0,0 2-50 0 0,-1 1 0 0 0,0-1 0 0 0,2 1 0 0 0,-1 1 0 0 0,4-5 0 0 0,-5 5 88 0 0,-3 5-92 0 0,-1 0 1 0 0,1 1 0 0 0,0-1 0 0 0,-1 0 0 0 0,0 1 0 0 0,1-1 0 0 0,0 0 0 0 0,-1 1 0 0 0,0-1-1 0 0,1 1 1 0 0,0-1 0 0 0,0 1 0 0 0,-1-1 3 0 0,1 1 3 0 0,-1 0 1 0 0,0 0-1 0 0,1-1 0 0 0,-1 1 1 0 0,0 0-1 0 0,0 0 1 0 0,0 0-1 0 0,0 0 0 0 0,1 0 1 0 0,-1 0-1 0 0,0-1 0 0 0,1 1 1 0 0,-1 0-1 0 0,0-1 0 0 0,0 1 1 0 0,1 0-1 0 0,-1 0 0 0 0,0 0 1 0 0,0-1-1 0 0,0 1 1 0 0,0 0-1 0 0,0-1 0 0 0,0 1 1 0 0,0-1-1 0 0,0 1 0 0 0,0 0 1 0 0,0 0-4 0 0,1-2-3 0 0,0 0-1 0 0,0 0 1 0 0,-1 0 0 0 0,1 0 0 0 0,0 1 0 0 0,1-2 3 0 0,1-1 85 0 0,-3 3-82 0 0,1-1 0 0 0,1 1 0 0 0,-2 0 0 0 0,1 0 0 0 0,1 0 0 0 0,0-1-3 0 0,-2 1 10 0 0,2 0 1 0 0,-1 0-1 0 0,0 0 0 0 0,0 0 1 0 0,0 0-1 0 0,0 0 0 0 0,0-1 0 0 0,0 0-10 0 0,0 0 3 0 0,0 0-1 0 0,0 0 0 0 0,0-1 0 0 0,1 1 0 0 0,-1 1 0 0 0,1-1 0 0 0,-1 0 1 0 0,1 1-1 0 0,0-1 0 0 0,1-1-2 0 0,0 1 33 0 0,0-1 1 0 0,-1 0 0 0 0,1 1 0 0 0,1-3-34 0 0,-2 2 51 0 0,0 1 0 0 0,0-1 1 0 0,1 1-1 0 0,0 0 0 0 0,-1 0 1 0 0,3-2-52 0 0,3-2-39 0 0,1 1 1 0 0,5-6 38 0 0,-8 5 67 0 0,-3 4 17 0 0,9-6-85 0 0,-11 7 9 0 0,0 0-45 0 0,-2 1 86 0 0,1 0-44 0 0,0 0 0 0 0,0 0 0 0 0,0 0 0 0 0,0 0 0 0 0,0 0 1 0 0,0 0-1 0 0,0 0 0 0 0,0 0 0 0 0,0 0 0 0 0,0 0 0 0 0,0 0 0 0 0,0 0 0 0 0,0 0 0 0 0,0-1 0 0 0,0 1 1 0 0,0 0-1 0 0,0 0 0 0 0,0 0 0 0 0,0 0 0 0 0,0 0 0 0 0,0 0 0 0 0,0 0 0 0 0,0 0 0 0 0,0 0 1 0 0,0 0-1 0 0,0 0 0 0 0,0 0 0 0 0,0 0 0 0 0,0-1 0 0 0,0 1 0 0 0,0 0 0 0 0,0 0 0 0 0,1 0 1 0 0,-1 0-1 0 0,0 0 0 0 0,0 0 0 0 0,0 0 0 0 0,0 0 0 0 0,0 0 0 0 0,0 0 0 0 0,0 0 0 0 0,0 0 0 0 0,0 0 1 0 0,0 0-1 0 0,0 0 0 0 0,0 0 0 0 0,1 0-5 0 0,-3 0-65 0 0,1-1 72 0 0,0-1 0 0 0,1 2 0 0 0,-1-2 0 0 0,1 1 1 0 0,0-1-1 0 0,0 1 0 0 0,0-1 0 0 0,0 2 1 0 0,0-3-8 0 0,0 1 4 0 0,0 1-8 0 0,-1 1 0 0 0,1 0 0 0 0,0-1 0 0 0,0 1 0 0 0,-1 0 0 0 0,1 0 0 0 0,0-1-1 0 0,0 1 1 0 0,-1 0 0 0 0,1 0 0 0 0,0 0 0 0 0,0 0 0 0 0,0 0 0 0 0,0 0 0 0 0,-1 0 0 0 0,1 0 0 0 0,0-1 0 0 0,-1 1 0 0 0,1 0 0 0 0,0 0 0 0 0,0 0 0 0 0,0 0 0 0 0,-1 0 0 0 0,1 0-1 0 0,-1 0 1 0 0,1 0 0 0 0,0 0 0 0 0,-1 0 4 0 0,1 0 14 0 0,-1 0-1 0 0,0 1 1 0 0,0-1-1 0 0,0 0 1 0 0,0 0-1 0 0,1 0 1 0 0,-1 0-1 0 0,0 1 1 0 0,0-1-1 0 0,0 1-13 0 0,0 0-33 0 0,1-1 35 0 0,-1 1-1 0 0,0 0 1 0 0,0-1 0 0 0,1 0 0 0 0,-1 0 0 0 0,0 1 0 0 0,1-1 0 0 0,-1 1-1 0 0,0-1 1 0 0,0 0 0 0 0,1 1 0 0 0,-2-1 0 0 0,1 0 0 0 0,1 0-1 0 0,-1 0 1 0 0,0 0-2 0 0,1 0 0 0 0,0 0 0 0 0,0 0 0 0 0,0 0-1 0 0,0 0 1 0 0,0 0 0 0 0,0-1 0 0 0,-1 1-1 0 0,1 0 1 0 0,0 0 0 0 0,0 0 0 0 0,0 0-1 0 0,0-1 1 0 0,0 1 0 0 0,0 0 0 0 0,-1 0-1 0 0,1 0 1 0 0,0-1 0 0 0,0 1 0 0 0,0 0-1 0 0,0 0 1 0 0,0 0 0 0 0,0 0 0 0 0,0 0 0 0 0,0 0-1 0 0,0 0 1 0 0,0-1 0 0 0,0 1 0 0 0,0 0-1 0 0,0 0 1 0 0,0 0 0 0 0,0-1 0 0 0,1-3 26 0 0,-2 4-27 0 0,1-1 1 0 0,0 1-1 0 0,0-1 1 0 0,0 1-1 0 0,-1 0 1 0 0,1 0-1 0 0,0-1 1 0 0,0 1-1 0 0,0-1 1 0 0,0 1-1 0 0,0 0 1 0 0,0 0-1 0 0,0-1 1 0 0,0 0 0 0 0,0-5 55 0 0,0 4-56 0 0,0 0 1 0 0,0 1-1 0 0,0-2 0 0 0,0 2 1 0 0,0-1-1 0 0,0 0 1 0 0,1-8-77 0 0,-1 10 82 0 0,0 0 1 0 0,0-1-1 0 0,0 1 1 0 0,0 0-1 0 0,0 0 1 0 0,0 0 0 0 0,-1 0-1 0 0,1-1 1 0 0,0 1-1 0 0,0 0 1 0 0,0 0-1 0 0,0-1 1 0 0,0 1 0 0 0,0 0-1 0 0,0 0 1 0 0,-1 0-1 0 0,1 0 1 0 0,0 0-1 0 0,-1 0 1 0 0,1 0-1 0 0,0 0 1 0 0,0-1 0 0 0,0 1-1 0 0,0 0 1 0 0,0 0-1 0 0,-1 0 1 0 0,1 0-1 0 0,-1 0 1 0 0,1 0 0 0 0,-1 0-6 0 0,-1-2 11 0 0,1 0 41 0 0,1 2-55 0 0,0 0 0 0 0,0 0 1 0 0,0-1-1 0 0,0 1 0 0 0,0 0 0 0 0,0 0 0 0 0,-1 0 1 0 0,1 0-1 0 0,0-1 0 0 0,0 1 0 0 0,0 0 0 0 0,0 0 0 0 0,0 0 1 0 0,0 0-1 0 0,0 0 0 0 0,-1 0 0 0 0,1-1 0 0 0,0 1 1 0 0,0 0-1 0 0,0 0 0 0 0,0 0 0 0 0,0 0 0 0 0,0 0 0 0 0,0 0 1 0 0,0 0 2 0 0,0 0 1 0 0,-1 0 1 0 0,1 0 0 0 0,0 0 0 0 0,0 0 0 0 0,0 0 0 0 0,0 0-1 0 0,0 0 1 0 0,0 0 0 0 0,-1 0 0 0 0,1 0 0 0 0,0 0-1 0 0,0 0 1 0 0,0-1 0 0 0,0 1 0 0 0,0 0 0 0 0,0 0-1 0 0,0 0 1 0 0,0 0 0 0 0,0 0 0 0 0,0-1 0 0 0,0 1 0 0 0,0 0-1 0 0,0 0 1 0 0,0 0 0 0 0,0 0 0 0 0,0-1 0 0 0,0 1-1 0 0,0 0 1 0 0,0 0 0 0 0,0 0 0 0 0,0 0 0 0 0,0 0 0 0 0,0 0-2 0 0,2-7-24 0 0,-2 7 20 0 0,0-3-35 0 0,0 3 44 0 0,0 0 0 0 0,0 0 1 0 0,0-1-1 0 0,0 1 0 0 0,-1 0 1 0 0,1 0-1 0 0,0 0 0 0 0,0-1 0 0 0,0 1 1 0 0,0 0-1 0 0,0 0 0 0 0,0 0 1 0 0,0-1-1 0 0,0 1 0 0 0,0 0 0 0 0,0 0 1 0 0,0 0-1 0 0,1 0 0 0 0,-1 0 1 0 0,0 0-1 0 0,0 0 0 0 0,0 0 0 0 0,0-1 1 0 0,0 1-6 0 0,0-1 0 0 0,0 1 0 0 0,0 0 0 0 0,0-1 0 0 0,0 0 0 0 0,0 1 0 0 0,-1-1 0 0 0,1 1 0 0 0,0-1 0 0 0,0 1 0 0 0,-1-1 0 0 0,1 0 0 0 0,0 1 0 0 0,-1 0 0 0 0,1 0 0 0 0,0-1 0 0 0,0 0 0 0 0,-1 1 0 0 0,1 0 0 0 0,-1 0 0 0 0,0-1 0 0 0,-1-1-18 0 0,1 0 1 0 0,-1-1 0 0 0,0 0-1 0 0,1 1 1 0 0,-1-1 17 0 0,-8-10-1 0 0,10 13 6 0 0,0 0 1 0 0,0-1 0 0 0,0 0 0 0 0,0 0-1 0 0,-1 1 1 0 0,1 0 0 0 0,-1 0-1 0 0,1-1 1 0 0,-1 0 0 0 0,1 1 0 0 0,0 0-1 0 0,-1 0 1 0 0,1-1 0 0 0,-1 1 0 0 0,1-1-1 0 0,-1 1 1 0 0,1 0-6 0 0,-3-2 0 0 0,0 1 1 0 0,0-2-1 0 0,1 2 0 0 0,-2-2 0 0 0,3 2 4 0 0,0 0-1 0 0,0 0 1 0 0,0 0 0 0 0,0 0-1 0 0,0 0 1 0 0,1 0 0 0 0,-2 0-1 0 0,2 0 1 0 0,0-1 0 0 0,-1 1-1 0 0,-1-1-3 0 0,2 2-3 0 0,0-1-1 0 0,0 0 1 0 0,0 0 0 0 0,0 1-1 0 0,0 0 1 0 0,-1-1-1 0 0,1 0 1 0 0,-1 1 0 0 0,1-1-1 0 0,0 1 1 0 0,0 0-1 0 0,-1-1 1 0 0,0 0-1 0 0,1 1 1 0 0,-1 0 3 0 0,1 0 4 0 0,0-1 1 0 0,-1 1-1 0 0,1 0 1 0 0,-1-1-1 0 0,1 1 0 0 0,0-1 1 0 0,-1 1-1 0 0,1 0 1 0 0,0 0-1 0 0,0-1 0 0 0,0 1 1 0 0,0-1-1 0 0,0 1 1 0 0,-1 0-1 0 0,1 0-4 0 0,0-1-5 0 0,0 0 0 0 0,-1 0 0 0 0,1 1 0 0 0,0-1 0 0 0,0 0 0 0 0,-1 0 0 0 0,1 1-1 0 0,-1 0 1 0 0,1-1 0 0 0,-1 0 0 0 0,1 1 0 0 0,0 0 0 0 0,-1-1 0 0 0,0 1 0 0 0,0-1 5 0 0,1 1 1 0 0,0 0 0 0 0,0-1 0 0 0,0 1 0 0 0,0 0-1 0 0,0 0 1 0 0,-1 0 0 0 0,1 0 0 0 0,0-1 0 0 0,0 1 0 0 0,0-1 0 0 0,0 1 0 0 0,0 0 0 0 0,-1 0-1 0 0,1 0 1 0 0,0-1 0 0 0,0 1 0 0 0,0 0 0 0 0,0-1 0 0 0,0 1 0 0 0,0-1 0 0 0,0 1 0 0 0,1 0-1 0 0,-2-4-9 0 0,1 3 10 0 0,0 1 0 0 0,-1 0 0 0 0,0-1 1 0 0,1 0-1 0 0,-1 0 0 0 0,1 1 0 0 0,-1-1 1 0 0,0 1-1 0 0,1-1 0 0 0,-2 0-1 0 0,-4-3 108 0 0,6 4-107 0 0,0 0 1 0 0,0 0 0 0 0,0 0-1 0 0,0 0 1 0 0,0 0-1 0 0,0-1 1 0 0,0 1 0 0 0,0 0-1 0 0,0 0 1 0 0,0 0 0 0 0,0 0-1 0 0,0 0 1 0 0,0 0-1 0 0,0 0 1 0 0,0 0 0 0 0,0 0-1 0 0,0 0 1 0 0,0 0-1 0 0,0 0 1 0 0,0 0 0 0 0,0 0-1 0 0,0 0 1 0 0,0 0 0 0 0,0 0-1 0 0,0 0 1 0 0,0 0-1 0 0,0 0 1 0 0,0 0 0 0 0,0 0-1 0 0,0 0 1 0 0,0 0 0 0 0,0 0-1 0 0,0 0 1 0 0,0 0-1 0 0,0 0 1 0 0,0 0 0 0 0,0 0-1 0 0,0 0 1 0 0,0 0-1 0 0,0 0 1 0 0,0 0 0 0 0,0 0-1 0 0,0 0 1 0 0,0 0 0 0 0,0 0-1 0 0,0 0 1 0 0,0-1-1 0 0,0 1 1 0 0,1 0 0 0 0,-1 0-2 0 0,-1 0-9 0 0,0-1 4 0 0,1 1 0 0 0,-1 0-1 0 0,0-1 1 0 0,1 0 0 0 0,0 1 0 0 0,-1-1 0 0 0,1 1 0 0 0,-1-1 0 0 0,1 0 0 0 0,0 0 0 0 0,0 1 0 0 0,0 0 0 0 0,0-1 0 0 0,-1 0 0 0 0,1 0 5 0 0,0 1-3 0 0,0-1 1 0 0,-1 1 0 0 0,1-1-1 0 0,0 1 1 0 0,-1 0-1 0 0,1 0 1 0 0,0 0 0 0 0,0-1-1 0 0,0 1 1 0 0,0 0 0 0 0,-1-1-1 0 0,1 1 1 0 0,-1 0 0 0 0,1 0-1 0 0,-1 0 1 0 0,1 0-1 0 0,0 0 1 0 0,0 0 0 0 0,-1-1-1 0 0,1 1 1 0 0,-1 0 0 0 0,1 0-1 0 0,0 0 1 0 0,0 0 0 0 0,-1 0-1 0 0,1 0 1 0 0,-1 0-1 0 0,1 0 1 0 0,-1 0 0 0 0,1 0-1 0 0,0 0 3 0 0,-2-1 4 0 0,2 1-1 0 0,0 0-1 0 0,0 0 1 0 0,0-1 0 0 0,-1 1 0 0 0,1 0-1 0 0,0 0 1 0 0,0 0 0 0 0,0 0-1 0 0,0 0 1 0 0,0 0 0 0 0,0 0 0 0 0,0 0-1 0 0,0 0 1 0 0,0 0 0 0 0,0 0-1 0 0,-1 0 1 0 0,1 0 0 0 0,0-1 0 0 0,0 1-1 0 0,-1 0 1 0 0,1 0 0 0 0,0 0-1 0 0,0 0 1 0 0,0 0 0 0 0,0 0 0 0 0,0 0-1 0 0,0 0 1 0 0,0 0 0 0 0,-1 0-1 0 0,1 0 1 0 0,0 0 0 0 0,0 0 0 0 0,0 0-1 0 0,-1 1 1 0 0,1-1 0 0 0,0 0-3 0 0,-2 1 76 0 0,1-1-90 0 0,1 1 0 0 0,0 0-1 0 0,-1-1 1 0 0,1 0 0 0 0,-1 0-1 0 0,0 1 1 0 0,1 0 0 0 0,0-1-1 0 0,0 0 1 0 0,-1 1 0 0 0,1 0-1 0 0,-1 0 1 0 0,1-1 0 0 0,0 1 14 0 0,-4 8-32 0 0,2-7-13 0 0,1-3 42 0 0,-4 2 199 0 0,5-1-199 0 0,0 0 0 0 0,-1 0 0 0 0,1-1 0 0 0,0 1 0 0 0,0 0 0 0 0,-1 0 0 0 0,1-1 0 0 0,0 1 0 0 0,0 0 1 0 0,0 0-1 0 0,0 0 0 0 0,0 0 0 0 0,0 0 0 0 0,0-1 0 0 0,0 1 0 0 0,0 0 0 0 0,0-1 0 0 0,0 1 3 0 0,-1-1-46 0 0,1 2-83 0 0,0-1 127 0 0,0 0 1 0 0,0 0 0 0 0,0 0-1 0 0,0 0 1 0 0,0 0 0 0 0,0 0-1 0 0,1 0 1 0 0,-1 0 0 0 0,0 0 0 0 0,0 0-1 0 0,0 0 1 0 0,0 0 0 0 0,0 0-1 0 0,0 0 1 0 0,0 0 0 0 0,0 0-1 0 0,0 0 1 0 0,0 0 0 0 0,0 0-1 0 0,0 0 1 0 0,0 0 0 0 0,0 0 0 0 0,0 0-1 0 0,0 0 1 0 0,0 0 0 0 0,0 0-1 0 0,0 0 1 0 0,0 0 0 0 0,0 0-1 0 0,0 0 1 0 0,0 0 0 0 0,0 0-1 0 0,0 0 1 0 0,1 0 0 0 0,-1 0-1 0 0,0 0 1 0 0,0 0 0 0 0,0 0 0 0 0,0 1-1 0 0,0-1 1 0 0,0 0 0 0 0,0 0-1 0 0,0 0 1 0 0,0 0 0 0 0,0 0-1 0 0,0 0 1 0 0,0 0 0 0 0,0 0-1 0 0,0 0 2 0 0,4 6 142 0 0,-1 0-326 0 0,9 2 195 0 0,-9-6 99 0 0,-2-2-108 0 0,-1 0-1 0 0,0 0 1 0 0,0 0 0 0 0,0 1-1 0 0,1-1 1 0 0,-1 0 0 0 0,1 1-1 0 0,-1-1 1 0 0,0 0 0 0 0,0 0-1 0 0,1 1 1 0 0,-1-1 0 0 0,1 0-2 0 0,-1 0 0 0 0,0 0 0 0 0,0 0 0 0 0,0 0 1 0 0,0 0-1 0 0,0 0 0 0 0,0 0 0 0 0,0 0 1 0 0,0 0-1 0 0,0 0 0 0 0,0 0 0 0 0,0 0 0 0 0,0 0 1 0 0,0 0-1 0 0,0 0 0 0 0,0 0 0 0 0,0 0 1 0 0,0 0-1 0 0,0 0 0 0 0,0 0 0 0 0,0 0 1 0 0,0 0-1 0 0,0 0 0 0 0,0 0 0 0 0,0 0 1 0 0,0 0-1 0 0,0 0 0 0 0,0 1 0 0 0,0-1 0 0 0,1 0 1 0 0,-1 0-1 0 0,0 0 0 0 0,0 0 0 0 0,0 0 1 0 0,0 0-1 0 0,0 0 0 0 0,0 0 0 0 0,0 0 1 0 0,0 0-1 0 0,0 0 0 0 0,0 0 0 0 0,0 0 0 0 0,0 0 1 0 0,0 0-1 0 0,0 0 0 0 0,0 0 0 0 0,0 0 1 0 0,0 0-1 0 0,0 0 0 0 0,0 0 0 0 0,0 0 1 0 0,0 0-1 0 0,0 0 0 0 0,0 0 0 0 0,0 0 1 0 0,0 0-1 0 0,0 0 0 0 0,0 0 0 0 0,0 0 0 0 0,0 0 1 0 0,0 0-1 0 0,0 0 0 0 0,0 0 0 0 0,0 0 1 0 0,0 0-1 0 0,0 0 0 0 0,0 0 0 0 0,0 0 1 0 0,0-1-1 0 0,1 1 0 0 0,-1 0 0 0 0,0 1 0 0 0,-1-1 0 0 0,1 0 0 0 0,1 1 0 0 0,-1-1-1 0 0,0 0 1 0 0,0 0 0 0 0,0 0 0 0 0,0 0 0 0 0,0 0 0 0 0,0 1 0 0 0,0-1 0 0 0,0 0 0 0 0,0 1 0 0 0,0-1-1 0 0,1 0 1 0 0,-1 0 0 0 0,0 1 0 0 0,0-1 0 0 0,0 0 0 0 0,1 0 0 0 0,-1 0 0 0 0,0 0 0 0 0,0 0-1 0 0,0 0 1 0 0,0 0 0 0 0,0 0 0 0 0,0 1 0 0 0,1-1 0 0 0,0 1 6 0 0,-1 0-1 0 0,2-1 1 0 0,-1 2 0 0 0,-1-2-1 0 0,1 2 1 0 0,0-1 0 0 0,0 0-1 0 0,-1 0 1 0 0,1 0 0 0 0,-1 1-1 0 0,1-2 1 0 0,-1 2-6 0 0,8 5-9 0 0,-7-7-1 0 0,-1 0 0 0 0,0 1 0 0 0,0-1 0 0 0,1 1 0 0 0,-1-1 0 0 0,0 0 0 0 0,1 0 0 0 0,-1 0 0 0 0,0 0 0 0 0,0 1 0 0 0,0-1 0 0 0,0 0 0 0 0,1 0 0 0 0,-1 1 0 0 0,1-1 0 0 0,-1 0 1 0 0,0 0-1 0 0,0 0 0 0 0,1 0 0 0 0,-1 0 0 0 0,1 0 10 0 0,0 1 291 0 0,0-1-300 0 0,-1 0-1 0 0,0 1 0 0 0,1-1 0 0 0,-1 0 0 0 0,0 1 0 0 0,0-1 0 0 0,0 0 1 0 0,0 0-1 0 0,0 1 0 0 0,0-1 0 0 0,0 0 0 0 0,0 1 0 0 0,0-1 0 0 0,0 0 1 0 0,0 0-1 0 0,0 1 0 0 0,0-1 10 0 0,1 3 363 0 0,3 2-725 0 0,-4-4 363 0 0,1 0-1 0 0,-1-1 1 0 0,0 0-1 0 0,0 1 1 0 0,0 0-1 0 0,1-1 1 0 0,-1 0 0 0 0,1 1-1 0 0,-1-1 1 0 0,0 1-1 0 0,0 0 0 0 0,1-1-3 0 0,0 0 0 0 0,0 1 0 0 0,-1-1 0 0 0,1 1 0 0 0,0 0 0 0 0,0-1 0 0 0,-1 1 0 0 0,1-1 0 0 0,0 1 0 0 0,-1-1 0 0 0,0 1 0 0 0,1 0 0 0 0,-1 0 0 0 0,1 0 0 0 0,-1 0 0 0 0,1 0 0 0 0,-1-1 0 0 0,0 1 0 0 0,0 0 0 0 0,0-1 0 0 0,0 2 0 0 0,0-1 0 0 0,0 0 3 0 0,2 2 2 0 0,-2-2-5 0 0,0-1-1 0 0,0 0 0 0 0,0 1 1 0 0,0 0-1 0 0,0-1 0 0 0,1 1 1 0 0,-1-1-1 0 0,0 1 1 0 0,0-1-1 0 0,0 1 0 0 0,0-1 1 0 0,0 1 3 0 0,0 0 5 0 0,0 0-1 0 0,1-1 1 0 0,-1 0 0 0 0,0 1 0 0 0,1 0 0 0 0,-1-1 0 0 0,0 1 0 0 0,0 0 0 0 0,1-1 0 0 0,0 1-5 0 0,0 1 28 0 0,0 0-41 0 0,0 1 0 0 0,-1-1 0 0 0,1 1 1 0 0,-1 0-1 0 0,1-1 0 0 0,-1 4 13 0 0,1 2-154 0 0,1 11 276 0 0,-2-6-53 0 0,-1 8-382 0 0,0-6 377 0 0,1-15-63 0 0,0 0 0 0 0,0 0 0 0 0,0 0 0 0 0,0 0 0 0 0,0 0 0 0 0,1 0 0 0 0,-1 0 0 0 0,0 0 1 0 0,0 0-1 0 0,0 0 0 0 0,0 0 0 0 0,0-1 0 0 0,1 1 0 0 0,-1 0 0 0 0,0 0 0 0 0,0 0 0 0 0,0 0 0 0 0,0 0 1 0 0,0 0-1 0 0,0 0 0 0 0,0 0 0 0 0,0 0 0 0 0,0 0 0 0 0,0 0 0 0 0,0-1 0 0 0,0 1 0 0 0,0 0 1 0 0,0 0-1 0 0,0 0 0 0 0,0 0 0 0 0,0 0 0 0 0,0 0 0 0 0,0 0 0 0 0,0 0 0 0 0,1 0-1 0 0,-1-3-26 0 0,1 2-1 0 0,0-1 1 0 0,-1 0-1 0 0,1 0 1 0 0,0 1-1 0 0,0-1 0 0 0,0 0 1 0 0,0 1 26 0 0,1-2-9 0 0,5-8 105 0 0,-5 8-133 0 0,0-1 0 0 0,0 2 0 0 0,2-5 37 0 0,-1-2 108 0 0,1-2-85 0 0,1 0-1 0 0,-2 0 1 0 0,2-5-23 0 0,-4 7 20 0 0,1-1 0 0 0,-2 1 0 0 0,0 0 0 0 0,0-4-20 0 0,0-4-21 0 0,0 15 14 0 0,-1 0-1 0 0,1-1 1 0 0,-1 1 0 0 0,1 1 0 0 0,0-1-1 0 0,-2-1 8 0 0,-1-9 131 0 0,2 11-132 0 0,1 0 0 0 0,0 0 0 0 0,0 0 0 0 0,0 1 0 0 0,-1-1 0 0 0,0 0 0 0 0,1 0 0 0 0,0 0 0 0 0,-1 0 0 0 0,0 1 0 0 0,0-1 1 0 0,1 1-1 0 0,-1-1 1 0 0,0 0 4 0 0,0 0 1 0 0,1 0-1 0 0,-1 1 1 0 0,0-1-1 0 0,1 0 0 0 0,0 0 1 0 0,-1 1-1 0 0,0-1 1 0 0,1 0-1 0 0,-1 0 1 0 0,1 0-1 0 0,0 0 1 0 0,0 0-1 0 0,-1 0-4 0 0,1 1 0 0 0,0-1 0 0 0,0 0-1 0 0,0 1 1 0 0,0-1 0 0 0,0 1-1 0 0,0 0 1 0 0,0-1 0 0 0,-1 0-1 0 0,1 1 1 0 0,0-1 0 0 0,0 1-1 0 0,0 0 1 0 0,0-1 0 0 0,-1 1-1 0 0,1-1 1 0 0,-1 1-1 0 0,1 0 1 0 0,0 0 0 0 0,-1-1-1 0 0,1 1 1 0 0,0-1 0 0 0,-1 1-1 0 0,1 0 1 0 0,-1-1 0 0 0,1 1-1 0 0,-1 0 1 0 0,1 0 0 0 0,0 0-1 0 0,-1 0 1 0 0,0 0 0 0 0,1 0-1 0 0,0 0 1 0 0,-1 0 0 0 0,1-1-1 0 0,-1 1 1 0 0,0 0 0 0 0,1 0-1 0 0,0 1 1 0 0,-1-1 0 0 0,1 0-1 0 0,-1 0 1 0 0,1 0 0 0 0,0 0 0 0 0,-6 0 73 0 0,5 0-84 0 0,0 0 1 0 0,1 0-1 0 0,-2 0 1 0 0,1 0-1 0 0,1 1 1 0 0,-1-1-1 0 0,-1 0 1 0 0,2 1 10 0 0,-7 0-31 0 0,5 0 35 0 0,1-1 0 0 0,0 0-1 0 0,0 0 1 0 0,0 1 0 0 0,0-1 0 0 0,0 0 0 0 0,1 0 0 0 0,-2 1 0 0 0,1 0 0 0 0,0 0-4 0 0,1-1-5 0 0,-1 0 0 0 0,1 0 1 0 0,0 0-1 0 0,0 0 0 0 0,0 0 0 0 0,-1 1 0 0 0,1-1 1 0 0,-1 0-1 0 0,1 0 0 0 0,0 0 0 0 0,-1 0 1 0 0,1 1-1 0 0,0-1 0 0 0,0 0 0 0 0,-1 0 0 0 0,1 0 1 0 0,-1 0-1 0 0,1 0 0 0 0,-1 0 0 0 0,1 0 0 0 0,0-1 1 0 0,0 1-1 0 0,-1 0 0 0 0,1 0 0 0 0,-1 0 5 0 0,-5-6-71 0 0,-5 0-17 0 0,8 5 398 0 0,3 0-326 0 0,-1 1 0 0 0,1 0 0 0 0,-1 0-1 0 0,1 0 1 0 0,-1-1 0 0 0,0 1 0 0 0,1-1 0 0 0,0 1 0 0 0,0-1-1 0 0,-1 1 1 0 0,0 0 16 0 0,-1-4 70 0 0,2 3-75 0 0,-1 1-1 0 0,1 0 1 0 0,0-1 0 0 0,0 0 0 0 0,-1 1-1 0 0,1-1 1 0 0,-1 1 0 0 0,1 0 0 0 0,-1-1-1 0 0,1 1 1 0 0,0-1 0 0 0,-1 1 5 0 0,1 0 4 0 0,-1 0 1 0 0,1 0-1 0 0,0 0 1 0 0,0 0-1 0 0,0 0 1 0 0,0-1-1 0 0,0 1 1 0 0,0 0-1 0 0,0 0 1 0 0,-1-1-1 0 0,1 1 1 0 0,0 0-1 0 0,0-1 1 0 0,0 1-1 0 0,0 0 1 0 0,-1 0-1 0 0,1 0 0 0 0,0 0 1 0 0,0-1-1 0 0,0 1 1 0 0,0 0-1 0 0,0-1 1 0 0,0 1-5 0 0,-1-3 85 0 0,1 2-91 0 0,0 1 0 0 0,0 0 0 0 0,0-1-1 0 0,0 1 1 0 0,0 0 0 0 0,0-1 0 0 0,0 1 0 0 0,0 0 0 0 0,0 0 0 0 0,0 0 0 0 0,0 0 0 0 0,0 0-1 0 0,0-1 1 0 0,0 1 0 0 0,0 0 0 0 0,1-1 0 0 0,-1 1 0 0 0,0 0 0 0 0,0 0 0 0 0,0 0 0 0 0,1 0 6 0 0,0-3 161 0 0,0 2-142 0 0,-1-1-1 0 0,1 2 1 0 0,-1-1 0 0 0,1 0-1 0 0,0 0 1 0 0,0 0-1 0 0,-1 0 1 0 0,1 0-1 0 0,1 0 1 0 0,-2 1 0 0 0,1-1-1 0 0,0 0 1 0 0,0 0-19 0 0,1 2-28 0 0,-2-1 26 0 0,0 0 0 0 0,0 0 1 0 0,0 0-1 0 0,0 0 1 0 0,0 0-1 0 0,0 0 0 0 0,0 0 1 0 0,0 0-1 0 0,1 0 0 0 0,-1 0 1 0 0,0 0-1 0 0,0 1 0 0 0,0-1 1 0 0,0 0-1 0 0,0 0 0 0 0,0 0 1 0 0,0 0-1 0 0,0 0 0 0 0,0 0 1 0 0,0 0-1 0 0,1 0 0 0 0,-1 0 1 0 0,0 0-1 0 0,0 0 0 0 0,0 0 1 0 0,0 0-1 0 0,0 0 1 0 0,0 0-1 0 0,0 0 0 0 0,0 0 1 0 0,0-1-1 0 0,0 1 0 0 0,0 0 1 0 0,0 0-1 0 0,0 0 0 0 0,0 0 1 0 0,0 0-1 0 0,0 0 0 0 0,0 0 1 0 0,0 0-1 0 0,0 0 0 0 0,0 0 1 0 0,0 0-1 0 0,0 0 0 0 0,0 0 1 0 0,0 0-1 0 0,0 0 0 0 0,0-1 1 0 0,0 1-1 0 0,0 0 1 0 0,0 0-1 0 0,0 0 0 0 0,0 0 1 0 0,0 0-1 0 0,0 0 0 0 0,0 0 1 0 0,0 0-1 0 0,0 0 0 0 0,0 0 2 0 0,1 0 11 0 0,-1-1 0 0 0,0 1-1 0 0,0-1 1 0 0,1 0-1 0 0,-1 1 1 0 0,0 0 0 0 0,1 0-1 0 0,-1-1 1 0 0,0 1 0 0 0,0-1-1 0 0,0 1 1 0 0,1 0 0 0 0,-1 0-1 0 0,1-1 1 0 0,0 1-1 0 0,-1 0 1 0 0,0-1 0 0 0,0 1-1 0 0,1 0-10 0 0,3-3 5 0 0,-1 0 86 0 0,-2 3-99 0 0,0-1 1 0 0,-1 0-1 0 0,1 1 0 0 0,0-1 0 0 0,0 1 1 0 0,-1 0-1 0 0,1-1 0 0 0,0 0 0 0 0,-1 1 1 0 0,1 0-1 0 0,0 0 0 0 0,0 0 0 0 0,-1 0 0 0 0,1-1 1 0 0,1 1 7 0 0,-2 0 23 0 0,0-1 1 0 0,1 1 0 0 0,0-1 0 0 0,-1 1-1 0 0,0 0 1 0 0,1-1 0 0 0,0 1 0 0 0,-1-1-1 0 0,1 1 1 0 0,-1 0 0 0 0,0-2-24 0 0,2 0 48 0 0,10-4-171 0 0,-10 4 126 0 0,1 0 0 0 0,0 0 0 0 0,0 1 0 0 0,0-1 0 0 0,0 1 0 0 0,0 0 0 0 0,-1 0 0 0 0,4-1-3 0 0,4 0-28 0 0,-8 1 33 0 0,0 1 0 0 0,0 0 0 0 0,0-1 0 0 0,1 0 0 0 0,-1 1 0 0 0,0-1 0 0 0,0-1 0 0 0,0 2 0 0 0,0-2 0 0 0,0 2 0 0 0,1-3-5 0 0,-2 3 5 0 0,1-1-1 0 0,-1 0 1 0 0,0 0-1 0 0,0 1 1 0 0,1 0-1 0 0,-1-1 1 0 0,1 1-1 0 0,0-1-4 0 0,-1 1 4 0 0,1 0 0 0 0,-1 0 1 0 0,0 0-1 0 0,0-1 0 0 0,0 1 0 0 0,0-1 0 0 0,0 0 0 0 0,1 1 0 0 0,-2 0 0 0 0,2-2-4 0 0,-2 2 1 0 0,1-1-1 0 0,0 1 0 0 0,0-1 0 0 0,-1 1 0 0 0,0-1 0 0 0,1 1 0 0 0,0 0 0 0 0,0 0 0 0 0,-1-1 0 0 0,1 1 0 0 0,0 0 1 0 0,-1-1-1 0 0,1 1 0 0 0,0 0 0 0 0,1-1-36 0 0,0-1 21 0 0,0 2 19 0 0,-1 0 0 0 0,1 0 0 0 0,-2 0 0 0 0,2-1 0 0 0,-1 1-1 0 0,1-1 1 0 0,-2 0 0 0 0,2 1-4 0 0,7-4-10 0 0,-2 2-54 0 0,-7 1 65 0 0,1 0-1 0 0,0 1 1 0 0,0 0 0 0 0,-1 0 0 0 0,2-1 0 0 0,-2 1-1 0 0,1 0 1 0 0,0 0 0 0 0,0-1-1 0 0,1 1 7 0 0,-1 0 0 0 0,-1 0 0 0 0,1 0 0 0 0,0 0 0 0 0,0 0-1 0 0,0 0 1 0 0,0-1 0 0 0,0 1 0 0 0,0-1 0 0 0,-1 1 0 0 0,1-1 0 0 0,0 1 0 0 0,0 0 0 0 0,-1-1-1 0 0,1 0 1 0 0,0 0 0 0 0,0 1 0 0 0,0-1-7 0 0,6-4 15 0 0,-5 4-1 0 0,-1 0 0 0 0,0 0 0 0 0,0 0-1 0 0,1 1 1 0 0,-1-2 0 0 0,2 1-14 0 0,6-4-43 0 0,-9 5 47 0 0,1 0 0 0 0,0-1 0 0 0,0 0 0 0 0,0 1 0 0 0,0-1 0 0 0,0 1 1 0 0,-1 0-1 0 0,2 0 0 0 0,-2 0 0 0 0,1-1 0 0 0,1 1 0 0 0,-2 0-4 0 0,3-1-16 0 0,-1-1 0 0 0,-1 0-1 0 0,1 1 1 0 0,0-2 0 0 0,-1 2 0 0 0,1-2 16 0 0,3-1 106 0 0,0 2-43 0 0,-2 1-137 0 0,-2 1 75 0 0,-1 0 0 0 0,0 0 0 0 0,0 0-1 0 0,0 0 1 0 0,1 0 0 0 0,-1 0 0 0 0,0 0 0 0 0,0 0 0 0 0,1 0 0 0 0,-1 0 0 0 0,0 0-1 0 0,0 0 1 0 0,0-1 0 0 0,0 1 0 0 0,0 0 0 0 0,0 0 0 0 0,0 0 0 0 0,0 0 0 0 0,0 0-1 0 0,1 0 1 0 0,-1-1 0 0 0,0 1 0 0 0,0 0 0 0 0,0 0 0 0 0,0 0 0 0 0,0 0 0 0 0,1 0-1 0 0,-1 0 1 0 0,0 0 0 0 0,0 0 0 0 0,0-1 0 0 0,0 1 0 0 0,0 0-1 0 0,0-2-48 0 0,0 2-3 0 0,-2 5 90 0 0,2-5-37 0 0,-1 0 0 0 0,0 1 0 0 0,0-1 0 0 0,1 1 0 0 0,-1-1 0 0 0,0 1 0 0 0,0-1 0 0 0,1 0 0 0 0,-1 0-2 0 0,-6 4 19 0 0,1 0-163 0 0,-3 3 126 0 0,1-1-1 0 0,-1 1 0 0 0,0-1 0 0 0,-1-1 1 0 0,-1 1 18 0 0,10-6 1 0 0,-2 1-43 0 0,0 0-1 0 0,1 0 1 0 0,-1 1-1 0 0,1-1 1 0 0,0 0-1 0 0,-2 2 43 0 0,3-2-12 0 0,1-1-1 0 0,0 0 1 0 0,-1 1 0 0 0,0-1-1 0 0,1 0 1 0 0,-1 1-1 0 0,1-1 1 0 0,0 0-1 0 0,-1 0 1 0 0,0 0-1 0 0,1 0 1 0 0,0 0-1 0 0,-2 0 13 0 0,-2 1-16 0 0,2 0-91 0 0,1-1 103 0 0,1 0 0 0 0,0-1 0 0 0,0 1 0 0 0,0 0 0 0 0,0 0 1 0 0,0 0-1 0 0,0 0 0 0 0,0 0 0 0 0,0 0 0 0 0,-1 0 0 0 0,1 0 0 0 0,0 0 1 0 0,0 0-1 0 0,0 0 0 0 0,0 0 0 0 0,0 0 0 0 0,0 0 0 0 0,0 0 1 0 0,0 1-1 0 0,0-1 0 0 0,-1 0 0 0 0,1 0 0 0 0,0 0 0 0 0,0 0 0 0 0,0 0 1 0 0,0 0-1 0 0,0 0 0 0 0,0 0 0 0 0,0 0 0 0 0,0 0 0 0 0,0 0 0 0 0,0 0 1 0 0,0 0-1 0 0,0 0 0 0 0,0 0 0 0 0,0 0 0 0 0,0 0 4 0 0,0 0 2 0 0,3-2 18 0 0,-1-1 0 0 0,1 0 0 0 0,-1 1 0 0 0,1-2-20 0 0,0 0-12 0 0,0 1 1 0 0,1-1 0 0 0,-1 0 0 0 0,1 2-1 0 0,0-2 1 0 0,1 1 0 0 0,1-1 11 0 0,-6 4 1 0 0,1 0 6 0 0,0-1 0 0 0,-1 1-1 0 0,1-1 1 0 0,0 1 0 0 0,0 0-1 0 0,-1-1 1 0 0,1 0 0 0 0,0 0-1 0 0,-1 1 1 0 0,1 0 0 0 0,-1-1-1 0 0,1 0 1 0 0,-1 1 0 0 0,1-1-1 0 0,-1 0 1 0 0,0 0 0 0 0,0 0-1 0 0,1 0-6 0 0,-4 2 37 0 0,0 0 0 0 0,1 0-1 0 0,-1 0 1 0 0,0 1-37 0 0,-40 27-421 0 0,29-19 366 0 0,3-3-95 0 0,-8 4 150 0 0,12-7-23 0 0,0-1 0 0 0,0 2 0 0 0,0 0 1 0 0,1 0-1 0 0,-4 3 23 0 0,8-5-70 0 0,3-4-83 0 0,3 0 120 0 0,-1 0 45 0 0,-1 0 0 0 0,1 0 0 0 0,-1-1 0 0 0,1 1 0 0 0,0-1 0 0 0,-1 1 0 0 0,0-1 0 0 0,1 0 0 0 0,0-1-12 0 0,10-8 165 0 0,7-1 1 0 0,-9 4-54 0 0,0 2 0 0 0,9-6-112 0 0,-10 6-24 0 0,-9 5-7 0 0,2 0 0 0 0,-2 0-1 0 0,1 0 1 0 0,0 0 0 0 0,0 0 0 0 0,1 0 31 0 0,-3 0 8 0 0,1 1 0 0 0,0 0 0 0 0,0 0 0 0 0,-1-1 1 0 0,1 0-1 0 0,0 1 0 0 0,0-1 0 0 0,-1 1 0 0 0,2-1-8 0 0,-2 0-7 0 0,0 1 0 0 0,0 0 1 0 0,1 0-1 0 0,-1 0 0 0 0,1-1 0 0 0,0 1 0 0 0,-1-1 0 0 0,0 1 1 0 0,0 0-1 0 0,1-1 0 0 0,0 1 0 0 0,0 0 0 0 0,-1 0 1 0 0,0 0-1 0 0,1 0 0 0 0,0 0 7 0 0,-1 0 13 0 0,0 0 0 0 0,1 0 0 0 0,0 0 0 0 0,0-1 0 0 0,-1 1 0 0 0,0 0 1 0 0,1-1-1 0 0,0 1 0 0 0,-1 0 0 0 0,0 0 0 0 0,1 0 0 0 0,-1-1 0 0 0,1 1 0 0 0,-1-1 0 0 0,1 0 0 0 0,-1 1 1 0 0,0 0-14 0 0,1-1-6 0 0,-1 1 1 0 0,0-1 0 0 0,1 1 0 0 0,-1 0 0 0 0,0-1 0 0 0,1 1 0 0 0,-1 0 0 0 0,0 0 0 0 0,0 0 0 0 0,1-1-1 0 0,-1 1 1 0 0,1 0 0 0 0,-1 0 0 0 0,0-1 0 0 0,0 1 0 0 0,1 0 0 0 0,-1 0 0 0 0,1 0 0 0 0,-1 0 0 0 0,1 0-1 0 0,-1 0 1 0 0,0 0 0 0 0,1 0 5 0 0,0 0 3 0 0,-1 0 1 0 0,0 0-1 0 0,0 0 0 0 0,0 0 1 0 0,1 0-1 0 0,-1 0 0 0 0,1 0 0 0 0,-1 0 1 0 0,1-1-1 0 0,-1 1 0 0 0,0 0 1 0 0,0 0-1 0 0,0-1 0 0 0,1 1 0 0 0,-1 0 1 0 0,0-1-1 0 0,1 1 0 0 0,-1 0 0 0 0,0 0 1 0 0,1 0-1 0 0,-1-1 0 0 0,0 1 1 0 0,0-1-4 0 0,0 1 5 0 0,0-1 1 0 0,1 1-1 0 0,0 0 1 0 0,-1-1-1 0 0,0 1 1 0 0,0-1-1 0 0,1 1 1 0 0,0 0-1 0 0,0 0 1 0 0,-1-1-6 0 0,5-2-85 0 0,-5 3 95 0 0,1-1 0 0 0,0 1 0 0 0,-1 0 1 0 0,1 0-1 0 0,-1 0 0 0 0,0 0 0 0 0,1-1 0 0 0,0 1 0 0 0,-1 0 0 0 0,0 0 1 0 0,1 0-1 0 0,0-1 0 0 0,-1 1 0 0 0,1 0 0 0 0,-1 0 0 0 0,1 0 1 0 0,-1 0-1 0 0,1 0 0 0 0,0 1-10 0 0,3-5-48 0 0,-1 1-79 0 0,0 0 220 0 0,0 0-165 0 0,-3 3 73 0 0,0 1-1 0 0,0-1 0 0 0,0 0 0 0 0,0 0 0 0 0,0 0 0 0 0,0 0 0 0 0,0 0 0 0 0,0 0 0 0 0,0 0 0 0 0,0 0 0 0 0,0 0 0 0 0,0 0 0 0 0,0 0 0 0 0,0 0 0 0 0,0 0 0 0 0,0 0 0 0 0,0 0 1 0 0,0 0-1 0 0,0 0 0 0 0,0 0 0 0 0,0 0 0 0 0,0 0 0 0 0,0 0 0 0 0,0 0 0 0 0,0 0 0 0 0,0 0 0 0 0,0 0 0 0 0,0 0 0 0 0,0 0 0 0 0,0 0 0 0 0,0 0 0 0 0,0 0 0 0 0,0 0 0 0 0,0 0 1 0 0,1 0-1 0 0,-1 0 0 0 0,0 0 0 0 0,0 0 0 0 0,0 0 0 0 0,0 0 0 0 0,0 0 0 0 0,0 0 0 0 0,0 0 0 0 0,0 0 0 0 0,0 0 0 0 0,0 0 0 0 0,0 0 0 0 0,0 0 0 0 0,0 0 0 0 0,0 0 0 0 0,0 0 1 0 0,0 0-1 0 0,0 0 0 0 0,0 0 0 0 0,0 0 0 0 0,0 0 0 0 0,0 0 0 0 0,1 0 0 0 0,-1 0 0 0 0,0 0 0 0 0,0 0 0 0 0,0 0 0 0 0,0 0 0 0 0,0 0 0 0 0,0 0 0 0 0,0 0 0 0 0,0 0 0 0 0,0 0 1 0 0,0 0-1 0 0,0 0 2 0 0,0 0 1 0 0,0 0-1 0 0,0 0 1 0 0,0 0 0 0 0,0 0-1 0 0,0 0 1 0 0,0 0-1 0 0,0 0 1 0 0,0 0-1 0 0,0 0 1 0 0,0 0 0 0 0,0 0-1 0 0,0 0 1 0 0,0 0-1 0 0,0 0 1 0 0,0 0 0 0 0,-1 0-1 0 0,1 0 1 0 0,0 0-1 0 0,0 0 1 0 0,0 0-1 0 0,0 0 1 0 0,0 0 0 0 0,0 0-1 0 0,0 0 1 0 0,0 0-1 0 0,0 0 1 0 0,0 0 0 0 0,0 0-1 0 0,0 0 1 0 0,0 0-1 0 0,0 0 1 0 0,0 0-1 0 0,0 0 1 0 0,0 0 0 0 0,0 0-1 0 0,0 0 1 0 0,0 0-1 0 0,0 0 1 0 0,0 0 0 0 0,0 0-1 0 0,0 0 1 0 0,0 0-1 0 0,0 0 1 0 0,0 0 0 0 0,0 0-1 0 0,-1 0 1 0 0,1 0-1 0 0,0 0 1 0 0,0 0-1 0 0,0 0 1 0 0,0 0 0 0 0,0 0-1 0 0,0 0 1 0 0,0 0-1 0 0,0 0 1 0 0,0 0 0 0 0,0 0-1 0 0,0 0 1 0 0,0 0-1 0 0,0 0 1 0 0,0 0-1 0 0,0 0 1 0 0,0 0 0 0 0,0 0-3 0 0,0 0 8 0 0,1 0-39 0 0,-2-2 33 0 0,1 2-1 0 0,0 0-1 0 0,0 0 0 0 0,0 0 1 0 0,0 0-1 0 0,0 0 1 0 0,0 0-1 0 0,0 0 1 0 0,0 0-1 0 0,0 0 0 0 0,0 0 1 0 0,0 0-1 0 0,0 0 1 0 0,0 0-1 0 0,0 0 1 0 0,0 0-1 0 0,0 0 0 0 0,0 0 1 0 0,0 0-1 0 0,0 0 1 0 0,0 0-1 0 0,0 0 1 0 0,0 0-1 0 0,0 0 0 0 0,0 0 1 0 0,0 0-1 0 0,0 0 1 0 0,0 0-1 0 0,0 0 1 0 0,0 0-1 0 0,0 0 0 0 0,0 0 1 0 0,0 0-1 0 0,0 0 1 0 0,0 0-1 0 0,0 0 1 0 0,0 0-1 0 0,0-1 0 0 0,0 1 1 0 0,0 0-1 0 0,0 0 1 0 0,0 0-1 0 0,0 0 1 0 0,0 0-1 0 0,0 0 0 0 0,0 0 1 0 0,0 0-1 0 0,0 0 1 0 0,0 0-1 0 0,0 0 1 0 0,0 0-1 0 0,0 0 0 0 0,0 0-7 0 0,1 0-1 0 0,-1 0 1 0 0,0 0 0 0 0,1 0 0 0 0,-1 0-1 0 0,0 0 1 0 0,0 0 0 0 0,0 0 0 0 0,0 0-1 0 0,1 0 1 0 0,-1-1 0 0 0,0 1 0 0 0,0 0-1 0 0,1-1 1 0 0,-1 1 0 0 0,0 0 0 0 0,0 0-1 0 0,0-1 1 0 0,1 1 0 0 0,-1 0-1 0 0,0 0 8 0 0,0 0 4 0 0,0 0-1 0 0,0-1 0 0 0,0 1 0 0 0,0 0 0 0 0,0 0 0 0 0,0-1 0 0 0,0 1 0 0 0,0 0 0 0 0,0 0 0 0 0,0 0 0 0 0,0 0 0 0 0,1 0 0 0 0,-1 0 0 0 0,0 0 0 0 0,0 0 0 0 0,1-1 0 0 0,-1 1 0 0 0,0 0 0 0 0,0 0 0 0 0,0 0 0 0 0,1 0 0 0 0,-1 0 1 0 0,0 0-1 0 0,0-1 0 0 0,0 1 0 0 0,0 0 0 0 0,0 0 0 0 0,1 0 0 0 0,-1 0 0 0 0,0 0 0 0 0,0 0 0 0 0,1 0 0 0 0,-1 0 0 0 0,0 0 0 0 0,0 0 0 0 0,0 0 0 0 0,0 1 0 0 0,0-1 0 0 0,1 0 0 0 0,-1 0 0 0 0,0 0 0 0 0,0 0 0 0 0,0 0 0 0 0,1 0 1 0 0,-1 1-1 0 0,0-1 0 0 0,0 0-3 0 0,0 0-3 0 0,0 0 1 0 0,0 0 0 0 0,0 0 0 0 0,0 0 0 0 0,0 0-1 0 0,0 0 1 0 0,0-1 0 0 0,0 1 0 0 0,0 0 0 0 0,1 0 0 0 0,-1 0-1 0 0,0 0 1 0 0,0 0 0 0 0,0 0 0 0 0,0 0 0 0 0,0 0-1 0 0,0 0 1 0 0,0 0 0 0 0,0 0 0 0 0,0 0 0 0 0,0 0-1 0 0,0 0 1 0 0,0 0 0 0 0,0 0 0 0 0,0 0 0 0 0,0-1-1 0 0,0 1 1 0 0,0 0 0 0 0,0 0 0 0 0,0 0 0 0 0,0 0-1 0 0,0 0 1 0 0,0 0 0 0 0,0 0 0 0 0,0 0 0 0 0,0 0 0 0 0,0 0-1 0 0,0 0 1 0 0,0 0 0 0 0,0 0 0 0 0,0 0 0 0 0,0 0-1 0 0,0 0 1 0 0,0 0 0 0 0,0 0 0 0 0,0 0 0 0 0,0 0-1 0 0,0 0 1 0 0,1 0 0 0 0,-1 0 0 0 0,0 0 0 0 0,0 0-1 0 0,0 0 1 0 0,0 1 0 0 0,0-1 0 0 0,0 0 0 0 0,0 0 0 0 0,0 0-1 0 0,0 0 3 0 0,0-2-25 0 0,1 2-21 0 0,-1 0 49 0 0,0 0-1 0 0,0 0 1 0 0,0 0 0 0 0,0 0-1 0 0,0 0 1 0 0,0 0 0 0 0,0 0-1 0 0,0 0 1 0 0,0 0-1 0 0,0 0 1 0 0,0 0 0 0 0,0 0-1 0 0,0 0 1 0 0,0 0 0 0 0,0 0-1 0 0,0 0 1 0 0,0 0 0 0 0,0 0-1 0 0,0 0 1 0 0,0 0-1 0 0,0 0 1 0 0,0 0 0 0 0,0 0-1 0 0,0 0 1 0 0,0 0 0 0 0,0 0-1 0 0,0 0 1 0 0,1 0 0 0 0,-1 0-1 0 0,0 0 1 0 0,0 0-1 0 0,0 0 1 0 0,0 0 0 0 0,0 0-1 0 0,0 0 1 0 0,0 0 0 0 0,0 0-1 0 0,0 0 1 0 0,0 0 0 0 0,0 0-1 0 0,0 0 1 0 0,0 0-1 0 0,1 0 1 0 0,-1 0 0 0 0,0 0-1 0 0,0 0 1 0 0,0 0 0 0 0,0 0-1 0 0,0 0 1 0 0,0 0-1 0 0,0 0 1 0 0,0 0 0 0 0,0 1-1 0 0,0-1 1 0 0,0 0 0 0 0,0 0-1 0 0,0 0 1 0 0,0 0 0 0 0,0 0-1 0 0,0 0 1 0 0,0 0-1 0 0,0 0 1 0 0,0 0 0 0 0,0 0-1 0 0,0 0 1 0 0,0 1 0 0 0,0-1-3 0 0,4-4-79 0 0,0 2 146 0 0,-4 2-65 0 0,0 0 0 0 0,0 0 0 0 0,0 0 0 0 0,0 0 0 0 0,1 0-1 0 0,-1 0 1 0 0,0 0 0 0 0,0 0 0 0 0,0 0 0 0 0,0 0 0 0 0,0 0-1 0 0,0 0 1 0 0,0 0 0 0 0,0 0 0 0 0,0 0 0 0 0,0-1 0 0 0,0 1-1 0 0,0 0 1 0 0,0 0 0 0 0,0 0 0 0 0,0 0 0 0 0,0 0-1 0 0,0 0 1 0 0,0 0 0 0 0,0 0 0 0 0,0 0 0 0 0,0 0 0 0 0,0 0-1 0 0,0 0 1 0 0,0 0 0 0 0,0 0 0 0 0,0 0 0 0 0,1 0 0 0 0,-1 0-1 0 0,0 0 1 0 0,0 0 0 0 0,0 0 0 0 0,0 0 0 0 0,0 0 0 0 0,0 0-1 0 0,0 0 1 0 0,0 0 0 0 0,0 0 0 0 0,0-1-2 0 0,-1 1 52 0 0,2 1-68 0 0,-1-1 14 0 0,0 0 1 0 0,0 0-1 0 0,0 0 0 0 0,0 0 1 0 0,0 0-1 0 0,0 0 1 0 0,0 0-1 0 0,0 0 1 0 0,0 0-1 0 0,0 0 1 0 0,0 0-1 0 0,0 0 0 0 0,0 0 1 0 0,0 0-1 0 0,0 0 1 0 0,0 0-1 0 0,0 0 1 0 0,1 0-1 0 0,-1 0 0 0 0,0 0 1 0 0,0 0-1 0 0,0 0 1 0 0,0 0-1 0 0,0 0 1 0 0,0 0-1 0 0,0 0 1 0 0,0 0-1 0 0,0 0 0 0 0,0 0 1 0 0,0 0-1 0 0,0 0 1 0 0,0 0-1 0 0,0 0 1 0 0,0 0-1 0 0,0 0 0 0 0,0 0 1 0 0,0 0-1 0 0,0 0 1 0 0,0 0-1 0 0,0 0 1 0 0,0 0-1 0 0,0 0 0 0 0,0 0 1 0 0,0 0-1 0 0,0 0 1 0 0,0 0-1 0 0,0 0 1 0 0,0 0-1 0 0,0 0 1 0 0,0 0-1 0 0,0 0 0 0 0,0 0 1 0 0,0 0-1 0 0,0 0 1 0 0,0 0-1 0 0,0 0 1 0 0,0 0 1 0 0,6 1 6 0 0,-1-4 5 0 0,-5 3-10 0 0,0 0 0 0 0,1-1 0 0 0,-1 1-1 0 0,0 0 1 0 0,1 0 0 0 0,-1 0 0 0 0,0 0-1 0 0,0 0 1 0 0,0-1 0 0 0,1 1 0 0 0,-1 0 0 0 0,0-1-1 0 0,1 1 1 0 0,-1 0 0 0 0,0 0 0 0 0,0 0-1 0 0,1-1 0 0 0,-1 1 2 0 0,0 0-1 0 0,0-1 0 0 0,0 1 1 0 0,0 0-1 0 0,0 0 0 0 0,0 0 1 0 0,0 0-1 0 0,0 0 0 0 0,0-1 1 0 0,0 1-1 0 0,0 0 0 0 0,0 0 1 0 0,0 0-1 0 0,0 0 0 0 0,0 0 1 0 0,0 0-1 0 0,0 0 0 0 0,0 0 1 0 0,0 0-1 0 0,0 0 0 0 0,0 0 1 0 0,0 0-1 0 0,0 0 0 0 0,0 0 1 0 0,0 0-1 0 0,0 0 1 0 0,1 0-1 0 0,-1 0 0 0 0,0 0 1 0 0,0 0-1 0 0,0 0 0 0 0,0 0 1 0 0,0 0-1 0 0,0 0 0 0 0,1 0 1 0 0,-1 0-1 0 0,0 0 0 0 0,0 0 1 0 0,0 0-1 0 0,0 0 0 0 0,0 0 1 0 0,1 0-1 0 0,-1 0-1 0 0,0 1 56 0 0,0 0-41 0 0,1 0 0 0 0,-1-1 0 0 0,1 1 0 0 0,-1 0 0 0 0,0 0 0 0 0,0 0 0 0 0,1 0 1 0 0,-1-1-1 0 0,0 1 0 0 0,0 0 0 0 0,1 0 0 0 0,-1 0 0 0 0,0 0 0 0 0,0 0 0 0 0,0 0 0 0 0,-1 0 1 0 0,1 0-1 0 0,0 0-15 0 0,-1 1 10 0 0,1-1 0 0 0,0 0 0 0 0,0 1 0 0 0,0-1-1 0 0,0 0 1 0 0,0 1 0 0 0,0-1 0 0 0,0 1 0 0 0,0-1 0 0 0,0 1 0 0 0,0-1 0 0 0,1 1 0 0 0,-1-2 0 0 0,1 2 0 0 0,0 0-10 0 0,1 2-140 0 0,-2-3 144 0 0,1 0-1 0 0,-1-1 0 0 0,0 1 0 0 0,0 0 0 0 0,0 0 0 0 0,1-1 1 0 0,-1 0-1 0 0,1 1 0 0 0,-1 0 0 0 0,1-1-3 0 0,0 1 3 0 0,-1 0 0 0 0,1 0 0 0 0,-1 0 0 0 0,1 0 0 0 0,-1 0 0 0 0,1 0 0 0 0,-1 0 0 0 0,0-1 0 0 0,0 2 0 0 0,0-1-1 0 0,1 0 1 0 0,-1 0 0 0 0,0 1-3 0 0,0-1 1 0 0,1 1-1 0 0,-1-1 1 0 0,1 1-1 0 0,-1-1 1 0 0,0 1-1 0 0,1-1 0 0 0,1 3 92 0 0,-2-4-88 0 0,1 0 0 0 0,-1 1 0 0 0,0-1 0 0 0,1 1-1 0 0,-1-1 1 0 0,0 1 0 0 0,0-1 0 0 0,0 0 0 0 0,0 1-1 0 0,0-1 1 0 0,0 1 0 0 0,1-1 0 0 0,-1 0 0 0 0,0 1-1 0 0,0-1 1 0 0,0 1 0 0 0,0 0 0 0 0,0-1 0 0 0,0 0-1 0 0,0 1-3 0 0,0 0 9 0 0,0 0 0 0 0,0 0 0 0 0,0 0-1 0 0,0-1 1 0 0,0 1 0 0 0,1 1 0 0 0,-1-2-1 0 0,0 1 1 0 0,1 0 0 0 0,-1-1 0 0 0,0 1-1 0 0,1 0 1 0 0,-1 0-9 0 0,1 0 8 0 0,-1 1-1 0 0,1-1 0 0 0,-1 0 0 0 0,1 0 1 0 0,-1 0-1 0 0,1 0 0 0 0,-1 1 0 0 0,0-1-7 0 0,0 4 9 0 0,1-1 0 0 0,0 0 0 0 0,0 1 0 0 0,-1-1 0 0 0,2 1-9 0 0,2 12 23 0 0,-3-17-14 0 0,-1 1 0 0 0,1 0 0 0 0,-1 0-1 0 0,0 0 1 0 0,1 0 0 0 0,0-1 0 0 0,-1 1-1 0 0,1-1 1 0 0,0 1 0 0 0,0 0-1 0 0,-1-1 1 0 0,1 1 0 0 0,0-1-9 0 0,0 1-121 0 0,0-1 155 0 0,0 2 112 0 0,-9-20-168 0 0,8 14 15 0 0,-2 1 0 0 0,1 0 1 0 0,-1 1-1 0 0,0-1 0 0 0,1 0 0 0 0,-1 0 0 0 0,-1 0 0 0 0,0-1 7 0 0,2 3 14 0 0,0 1-1 0 0,1-1 1 0 0,-1 0-1 0 0,0 1 1 0 0,0 0-1 0 0,0 0 1 0 0,0-1-1 0 0,1 1 1 0 0,-1-1-14 0 0,-7-2 3 0 0,7 2-3 0 0,0 0 1 0 0,0 1 0 0 0,0-1 0 0 0,0 1-1 0 0,0 0 1 0 0,0-1 0 0 0,0 1-1 0 0,-1-1 1 0 0,2 1 0 0 0,-2 0 0 0 0,1 0-1 0 0,0 0 1 0 0,0 0 0 0 0,0 0 0 0 0,-1 0-1 0 0,-4 0 14 0 0,1 1-1 0 0,-1 0 1 0 0,1 0-14 0 0,0 1 52 0 0,1-2-60 0 0,1 1 0 0 0,-1 1 1 0 0,1-1-1 0 0,-1 0 0 0 0,0 1 1 0 0,1 0-1 0 0,0 0 1 0 0,-1 0-1 0 0,-2 2 8 0 0,1 0 36 0 0,1 1-1 0 0,0-1 1 0 0,-1 1-1 0 0,2-1 1 0 0,-4 6-36 0 0,4-6 0 0 0,0 1 0 0 0,1 0 0 0 0,-1 0 1 0 0,1-1-1 0 0,1 1 0 0 0,-1 0 0 0 0,0 0 0 0 0,1 5 0 0 0,0-10 5 0 0,1 2-9 0 0,-1 0 1 0 0,1-1-1 0 0,0 2 1 0 0,-1-2-1 0 0,1 1 1 0 0,0 0-1 0 0,1 0 4 0 0,-1-2 2 0 0,0 1 0 0 0,0 0 0 0 0,0-1 0 0 0,1 1 0 0 0,-1-1-1 0 0,0 0 1 0 0,1 1 0 0 0,-1 0 0 0 0,0-1 0 0 0,0 1 0 0 0,0-1 0 0 0,1 0 0 0 0,-1 0-1 0 0,1 1 1 0 0,0-1 0 0 0,-1 1 0 0 0,0-1 0 0 0,0 0 0 0 0,1 0 0 0 0,0 0 0 0 0,-1 0 0 0 0,0 1-1 0 0,1-1 1 0 0,-1 0 0 0 0,1 0 0 0 0,0 1 0 0 0,-1-1-2 0 0,1 0-1 0 0,0 0 1 0 0,0 0-1 0 0,-1 0 0 0 0,1 0 0 0 0,0 0 1 0 0,-1 0-1 0 0,1 0 0 0 0,0 0 1 0 0,0-1-1 0 0,-1 1 0 0 0,1 0 1 0 0,0-1-1 0 0,-1 1 0 0 0,1 0 1 0 0,0 0-1 0 0,-1 0 0 0 0,1-1 1 0 0,-1 0-1 0 0,1 1 0 0 0,0 0 1 0 0,-1 0-1 0 0,1-1 0 0 0,-1 0 1 0 0,1 0-1 0 0,-1 1 0 0 0,1 0 1 0 0,-1-1-1 0 0,0 0 0 0 0,0 0 1 0 0,1 1-1 0 0,1-5-4 0 0,0 1-1 0 0,0 0 0 0 0,0-1 1 0 0,0-2 5 0 0,0 1 3 0 0,0 2 0 0 0,-1-1 0 0 0,1 1 0 0 0,-1-1 0 0 0,-1 0 0 0 0,1 0-1 0 0,0 0 1 0 0,-1 0 0 0 0,0 1 0 0 0,0-1 0 0 0,-1-4-3 0 0,1 9 3 0 0,0-1 0 0 0,0 1 0 0 0,0 0 0 0 0,0-1 0 0 0,0 1 0 0 0,-1-1 0 0 0,1 1 0 0 0,0-1-1 0 0,0 1 1 0 0,0 0 0 0 0,0 0 0 0 0,0-1 0 0 0,-1 1 0 0 0,1-1 0 0 0,0 1 0 0 0,-1-1 0 0 0,1 1 0 0 0,-1 0 0 0 0,1 0 0 0 0,0 0-1 0 0,0-1 1 0 0,-1 1-3 0 0,1 0 5 0 0,-1 0-1 0 0,1 0 1 0 0,-1 0-1 0 0,1 0 1 0 0,0 0-1 0 0,0 0 1 0 0,-1 0-1 0 0,1 0 0 0 0,-1 0 1 0 0,1 0-1 0 0,0 0 1 0 0,0 0-1 0 0,-1 1 1 0 0,1-1-1 0 0,-1 0 1 0 0,1 0-1 0 0,-1 0 1 0 0,1 0-1 0 0,0 0-4 0 0,-3 3-3 0 0,1-2 1 0 0,0 1-1 0 0,1 0 1 0 0,-1 0-1 0 0,0 0 1 0 0,-1 1 2 0 0,0 3-34 0 0,-1 0 1 0 0,0-1 0 0 0,1 2-1 0 0,-2 4 34 0 0,-8 26-57 0 0,5-16 41 0 0,-2 7 145 0 0,1 4-129 0 0,7-22 20 0 0,0-1 0 0 0,0 0 0 0 0,1 1 0 0 0,0 0 0 0 0,1 4-20 0 0,0-11-7 0 0,0 0-1 0 0,1 0 1 0 0,-1-1-1 0 0,0 1 1 0 0,1 0-1 0 0,0 0 1 0 0,0 1 7 0 0,0-4-1 0 0,-1 2-1 0 0,1-1 1 0 0,-1-1 0 0 0,0 1 0 0 0,1 0 0 0 0,0-1 0 0 0,-1 1 0 0 0,1 0-1 0 0,-1 0 1 0 0,1-1 0 0 0,0 1 0 0 0,-1-1 0 0 0,1 1 0 0 0,0-1 0 0 0,0 0-1 0 0,-1 1 1 0 0,1 0 0 0 0,0-1 0 0 0,0 1 0 0 0,0-1 0 0 0,0 0 0 0 0,-1 0-1 0 0,1 0 1 0 0,1 0 1 0 0,-1 0 6 0 0,0 0 0 0 0,0 0-1 0 0,-1 0 1 0 0,1 0 0 0 0,0 0 0 0 0,-1 0 0 0 0,1 0-1 0 0,0-1 1 0 0,0 1 0 0 0,0-1 0 0 0,0 1-1 0 0,-1-1 1 0 0,1 1 0 0 0,-1 0 0 0 0,1-1-1 0 0,0 0 1 0 0,-1 1 0 0 0,1 0 0 0 0,0-1-1 0 0,0-1-5 0 0,1 0-3 0 0,1-2 1 0 0,-1 0-1 0 0,1-2 3 0 0,1 1-1 0 0,8-16 25 0 0,-2 1 0 0 0,5-11-24 0 0,15-44 62 0 0,-20 47-59 0 0,1-3 17 0 0,1-11-20 0 0,-11 41 2 0 0,-1 1 1 0 0,0 0-1 0 0,0 0 1 0 0,0 0-1 0 0,0 0 1 0 0,0 0-1 0 0,0 0 1 0 0,0 0-1 0 0,0 0 1 0 0,0 0-1 0 0,0 0 0 0 0,0 0 1 0 0,0 0-1 0 0,0 0 1 0 0,0-1-1 0 0,0 1 1 0 0,0 0-1 0 0,0 0 1 0 0,0 0-1 0 0,0 0 1 0 0,0 0-1 0 0,0 0 1 0 0,0 0-1 0 0,0 0 0 0 0,0 0 1 0 0,0 0-1 0 0,0-1 1 0 0,0 1-1 0 0,0 0 1 0 0,0 0-1 0 0,0 0 1 0 0,0 0-1 0 0,0 0 1 0 0,0 0-1 0 0,0 0 1 0 0,0 0-1 0 0,0 0 0 0 0,-1 0 1 0 0,1 0-1 0 0,0 0 1 0 0,0 0-1 0 0,0 0 1 0 0,0 0-1 0 0,0 0 1 0 0,0 0-1 0 0,0 0 1 0 0,0 0-1 0 0,0 0 1 0 0,0 0-3 0 0,-4 2 1 0 0,-2 4-36 0 0,-2 2 40 0 0,2 1 0 0 0,-1 0 0 0 0,2 1 0 0 0,-3 2-5 0 0,-17 42-23 0 0,21-46 10 0 0,-8 20 29 0 0,1-1 1 0 0,1 2-1 0 0,2-1 1 0 0,0 1-1 0 0,1 6-16 0 0,7-34 5 0 0,-3 26 47 0 0,3-25-46 0 0,-1 1 0 0 0,2 0-1 0 0,-1 0 1 0 0,0 0-1 0 0,1 1 1 0 0,0-1-1 0 0,0 1-5 0 0,-1-3 1 0 0,0-1 0 0 0,1 1 0 0 0,-1 0-1 0 0,0 0 1 0 0,1-1 0 0 0,-1 0 0 0 0,0 1-1 0 0,1 0 1 0 0,-1-1 0 0 0,1 1 0 0 0,-1-1 0 0 0,1 2-1 0 0,0-2-1 0 0,-1 0 1 0 0,0 0 0 0 0,1 0-1 0 0,-1 0 1 0 0,0 0 0 0 0,0 0-1 0 0,1 0 1 0 0,-1 0 0 0 0,1 1 0 0 0,-1-1-1 0 0,0 0 1 0 0,0 0 0 0 0,1 0-1 0 0,-1 0 1 0 0,1 0 0 0 0,-1 0-1 0 0,1 0 1 0 0,-1-1 0 0 0,1 1-6 0 0,0 0 0 0 0,0 0 0 0 0,0-1-1 0 0,0 0 1 0 0,0 1 0 0 0,0-1 0 0 0,0 1 0 0 0,0-1 0 0 0,0 0-1 0 0,-1 1 1 0 0,1-1 0 0 0,0 0 0 0 0,0 0 0 0 0,-1 0 6 0 0,7-8 6 0 0,-1-1 0 0 0,0 0 1 0 0,-1 0-1 0 0,2-4-6 0 0,14-42 140 0 0,-18 49-108 0 0,15-46-180 0 0,1-18 148 0 0,-18 69 4 0 0,0-1 0 0 0,-1 2-1 0 0,0 0 0 0 0,1-1 1 0 0,-1 0-1 0 0,1 0 1 0 0,-1 1-1 0 0,0-1 0 0 0,0 0 1 0 0,0 1-1 0 0,0-1 0 0 0,-1 0 1 0 0,1 1-1 0 0,-1-1-3 0 0,1 1-2 0 0,0 1-1 0 0,0 0 1 0 0,0 0 0 0 0,0-1 0 0 0,0 1-1 0 0,0 0 1 0 0,0 0 0 0 0,0 0-1 0 0,0 0 1 0 0,0 0 0 0 0,0 0-1 0 0,-1 0 1 0 0,1 0 0 0 0,0 0-1 0 0,0-1 1 0 0,0 1 0 0 0,-1 0 0 0 0,1 0-1 0 0,0 0 1 0 0,0 0 0 0 0,0 0-1 0 0,0 0 1 0 0,0 0 0 0 0,0 0-1 0 0,-1 0 1 0 0,1 0 0 0 0,0 0 0 0 0,0 0-1 0 0,-1 0 1 0 0,1 0 0 0 0,0 0-1 0 0,0 0 1 0 0,-1 0 0 0 0,1 0-1 0 0,0 0 1 0 0,0 0 0 0 0,0 0 0 0 0,0 0-1 0 0,0 0 1 0 0,0 0 0 0 0,0 1-1 0 0,-1-1 1 0 0,1 0 2 0 0,-7 5-81 0 0,1 3 78 0 0,0-1 1 0 0,0 1-1 0 0,1-1 1 0 0,-1 3 2 0 0,-15 34-18 0 0,7-17 14 0 0,9-16 32 0 0,0 0 0 0 0,1 0-1 0 0,-1 1 1 0 0,2-1 0 0 0,0 1 0 0 0,-1 9-28 0 0,3-20-6 0 0,1 0-1 0 0,0 0 1 0 0,0 0 0 0 0,0 0 0 0 0,0 0 0 0 0,0 0 0 0 0,0 1 0 0 0,0-1 0 0 0,0 0 0 0 0,0 0 0 0 0,1 0 0 0 0,-1 0-1 0 0,1 0 1 0 0,0 1 6 0 0,-1-2 1 0 0,0 0 0 0 0,0 0 0 0 0,0 0-1 0 0,0 0 1 0 0,0 1 0 0 0,0-1-1 0 0,0 0 1 0 0,1 0 0 0 0,-1 0 0 0 0,0 0-1 0 0,0 0 1 0 0,0 0 0 0 0,0 0 0 0 0,1 0-1 0 0,-1 0 1 0 0,0 0 0 0 0,0 0-1 0 0,0 0 1 0 0,0 0 0 0 0,0 0 0 0 0,0 0-1 0 0,0 0 1 0 0,0 0 0 0 0,1 0 0 0 0,-1 0-1 0 0,0 0 1 0 0,0 0 0 0 0,0-1-1 0 0,1 1 1 0 0,-1 0 0 0 0,0 0 0 0 0,0 0-1 0 0,0 0 1 0 0,0 0 0 0 0,1 0 0 0 0,-1 0-1 0 0,0 0 1 0 0,0 0 0 0 0,0 0-1 0 0,0 0 1 0 0,0 0 0 0 0,0-1-1 0 0,5-6 31 0 0,-4 6-31 0 0,3-5-5 0 0,0 1 1 0 0,-1-1 0 0 0,1 1-1 0 0,-2-1 1 0 0,1 1 0 0 0,0-3 4 0 0,3-12 57 0 0,1-5-57 0 0,-6 22 3 0 0,6-24-46 0 0,-2 0-1 0 0,0 1 1 0 0,-1-24 43 0 0,-5 40 28 0 0,0 6-35 0 0,1 4 6 0 0,0 0 0 0 0,-1 0 0 0 0,1 0 1 0 0,0 0-1 0 0,0 0 0 0 0,0-1 1 0 0,0 1-1 0 0,0 0 0 0 0,0 0 1 0 0,0 0-1 0 0,0 0 0 0 0,-1 0 1 0 0,1 0-1 0 0,0 0 0 0 0,0 0 1 0 0,0 0-1 0 0,0 0 0 0 0,0 0 0 0 0,0 0 1 0 0,0 0-1 0 0,0 0 0 0 0,0 0 1 0 0,0 0-1 0 0,0 0 0 0 0,0 0 1 0 0,0 0-1 0 0,0 0 0 0 0,0 1 1 0 0,0-1-1 0 0,-1 0 0 0 0,1 0 1 0 0,0 0-1 0 0,0 0 0 0 0,0 0 0 0 0,0 0 1 0 0,0 0-1 0 0,0 0 0 0 0,0 0 1 0 0,0 0-1 0 0,0 1 1 0 0,-2 1-32 0 0,0 1 0 0 0,-1-1 1 0 0,1 1-1 0 0,1 0 0 0 0,-1 0 1 0 0,0 0-1 0 0,0 2 32 0 0,-7 24 90 0 0,6-21-67 0 0,-7 20-37 0 0,5-13 8 0 0,-1 1 1 0 0,2-1-1 0 0,0 1 1 0 0,1 2 5 0 0,3-17-2 0 0,0 1 1 0 0,0-1 0 0 0,0 2 0 0 0,0-2-1 0 0,0 0 1 0 0,0 1 0 0 0,1-1 0 0 0,-1 1-1 0 0,0 0 2 0 0,0-1-4 0 0,1-1 0 0 0,-1 0 0 0 0,0 0 0 0 0,0 0 0 0 0,0 0 0 0 0,1 1 0 0 0,-1-1 0 0 0,0 0 0 0 0,0 1 0 0 0,0-1 0 0 0,0 0 0 0 0,0 1 0 0 0,0-1 0 0 0,1 0 0 0 0,-1 0 0 0 0,0 0 0 0 0,1 0 0 0 0,-1 0 0 0 0,1 0 0 0 0,-1 0 0 0 0,0 0 4 0 0,0 0 1 0 0,1 0 0 0 0,-1 0-1 0 0,1 0 1 0 0,0 0 0 0 0,-1 0-1 0 0,0 0 1 0 0,1 0-1 0 0,-1 0 1 0 0,1 0 0 0 0,-1 0-1 0 0,0 0 1 0 0,1-1-1 0 0,-1 1 1 0 0,1 0 0 0 0,-1-1-1 0 0,1 1 1 0 0,-1-1 0 0 0,0 1-1 0 0,6-5 5 0 0,0 0 1 0 0,2-3-6 0 0,-3 2-4 0 0,1 1-1 0 0,5-5 5 0 0,-4 4-6 0 0,-6 4 9 0 0,1 1 1 0 0,0-1-1 0 0,0 1 1 0 0,-1 0-1 0 0,2 0 1 0 0,-1-1-1 0 0,-1 2 1 0 0,3-2-4 0 0,-2 2 44 0 0,-1 0-55 0 0,0-1-1 0 0,-1 1 1 0 0,1 0-1 0 0,0-1 0 0 0,-1 1 1 0 0,1 0-1 0 0,0 0 1 0 0,0 0-1 0 0,-1 0 1 0 0,2 0 11 0 0,-2 0-4 0 0,0 0-1 0 0,0 0 1 0 0,0 0 0 0 0,0 0 0 0 0,0 0 0 0 0,0 0-1 0 0,0 1 1 0 0,0-1 0 0 0,0 0 0 0 0,0 0-1 0 0,0 0 1 0 0,0 0 0 0 0,0 0 0 0 0,0 0-1 0 0,0 0 1 0 0,0 1 0 0 0,1-1 0 0 0,-1 0-1 0 0,0 0 1 0 0,0 0 0 0 0,0 0 0 0 0,0 0-1 0 0,0 0 1 0 0,0 0 0 0 0,0 0 0 0 0,0 0-1 0 0,0 0 5 0 0,-1 6 16 0 0,-1-2-16 0 0,0 1 0 0 0,-1-1-1 0 0,1 0 1 0 0,-1 1-1 0 0,0-2 1 0 0,-2 4 0 0 0,-9 12-36 0 0,-3 12 45 0 0,6-10 34 0 0,-10 14-43 0 0,13-23-28 0 0,0 1 0 0 0,1 0 0 0 0,1 0 0 0 0,-3 7 28 0 0,-11 28-113 0 0,-3 5 22 0 0,15-31 19 0 0,3-11 54 0 0,2 0-1 0 0,-1 0 1 0 0,0-1-1 0 0,1 11 19 0 0,2-18-38 0 0,1-1 0 0 0,-1 0 0 0 0,1 0 0 0 0,0 0 1 0 0,-1 0-1 0 0,0 1 0 0 0,0-2 0 0 0,0 1 0 0 0,0 0 0 0 0,0 0 0 0 0,-1 0 0 0 0,2-1 0 0 0,-2 2 0 0 0,0-2 38 0 0,0 3-19 0 0,-1 0-1 0 0,1 0 0 0 0,-1 0 1 0 0,0 3 19 0 0,-4 6-159 0 0,3-4 111 0 0,3-5-108 0 0,1-4 151 0 0,0 0-1 0 0,0 0 0 0 0,0 0 0 0 0,0 0 1 0 0,0 0-1 0 0,0 0 0 0 0,0 0 0 0 0,0 0 0 0 0,0 0 1 0 0,0 0-1 0 0,0 0 0 0 0,1 0 0 0 0,-1 0 1 0 0,0 0-1 0 0,0 0 0 0 0,0 0 0 0 0,0 0 1 0 0,0 0-1 0 0,0 0 0 0 0,0 0 0 0 0,0 0 1 0 0,0 0-1 0 0,0 0 0 0 0,0 0 0 0 0,0 0 1 0 0,0 0-1 0 0,0 1 0 0 0,0-1 0 0 0,1 0 0 0 0,-1 0 1 0 0,0 0-1 0 0,0 0 0 0 0,0 0 0 0 0,0 0 1 0 0,0 0-1 0 0,0 0 0 0 0,0-1 0 0 0,0 1 1 0 0,0 0-1 0 0,0 0 0 0 0,0 0 0 0 0,0 0 1 0 0,0 0-1 0 0,1 0 0 0 0,-1 0 0 0 0,0 0 1 0 0,0 0-1 0 0,0 0 0 0 0,0 0 0 0 0,0 0 0 0 0,0 0 7 0 0,0 0 3 0 0,1-1 1 0 0,0 0 0 0 0,0 0 0 0 0,-1 0 0 0 0,0 0-1 0 0,1 0 1 0 0,0 1 0 0 0,-1-2 0 0 0,0 2 0 0 0,0-2-5 0 0,3-3 81 0 0,4-7 55 0 0,1 1 0 0 0,0 0 0 0 0,1-1-136 0 0,8-4 83 0 0,-6 7 114 0 0,-10 8-199 0 0,1-1-1 0 0,0 1 0 0 0,0-1 0 0 0,1-1 3 0 0,15-15 179 0 0,33-46-199 0 0,-47 60 3 0 0,-1 0 0 0 0,2 0 0 0 0,-2 1 0 0 0,2 0 0 0 0,-1 0-1 0 0,4-2 18 0 0,-4 1 143 0 0,1-1-9 0 0,-5 5-135 0 0,0 0 1 0 0,0 0 0 0 0,0 0 0 0 0,0 0 0 0 0,0 0 0 0 0,0 0 0 0 0,0 0-1 0 0,0 0 1 0 0,0 0 0 0 0,0 0 0 0 0,0 0 0 0 0,0 0 0 0 0,0 0 0 0 0,1 0-1 0 0,-1 0 1 0 0,0 0 0 0 0,0 0 0 0 0,0 0 0 0 0,0 0 0 0 0,1 0 0 0 0,-1 0-1 0 0,0 0 1 0 0,0 0 0 0 0,0 0 0 0 0,0 0 0 0 0,1 0 0 0 0,-1 0 0 0 0,0 0-1 0 0,0 0 1 0 0,-2 2-9 0 0,0 0 0 0 0,1 0-1 0 0,-1 0 1 0 0,1 0 0 0 0,-2 1 9 0 0,-2 7-102 0 0,-2-1 0 0 0,-1 1 102 0 0,-10 15 280 0 0,1 5-423 0 0,-4 7 143 0 0,-4 7-268 0 0,22-39 199 0 0,0 0 0 0 0,-2 3 69 0 0,2-3-142 0 0,-1 0 1 0 0,0 3 141 0 0,-1 2-348 0 0,9-20-244 0 0,-1 5 603 0 0,3-7 223 0 0,-1 0-1 0 0,6-4-233 0 0,-4 5 195 0 0,1 1-1 0 0,2-2-194 0 0,-3 4 6 0 0,-6 6 14 0 0,0 1 0 0 0,0 1 0 0 0,0-1 0 0 0,0 0 0 0 0,0 1 1 0 0,0-1-1 0 0,1 0-20 0 0,-1 0-9 0 0,0 1 0 0 0,0 0 0 0 0,0-1-1 0 0,0 0 1 0 0,0 0 0 0 0,0 0 0 0 0,1 0 9 0 0,19-21 444 0 0,-10 11-394 0 0,-4 5-19 0 0,1-1 0 0 0,-1 1 0 0 0,2 0-31 0 0,10-5 35 0 0,-14 9 3 0 0,-1-1-1 0 0,1 1 1 0 0,0-1-1 0 0,-1-1 1 0 0,0 1-1 0 0,0 0-37 0 0,-1 0-23 0 0,0 0-1 0 0,0 1 1 0 0,0-1-1 0 0,1 1 1 0 0,3-2 23 0 0,3-2 38 0 0,-1 0 0 0 0,7-4-38 0 0,-4-1 46 0 0,-10 9-45 0 0,2-1 0 0 0,-1 0 0 0 0,0 1 0 0 0,0 0-1 0 0,2-1 0 0 0,-4 3-13 0 0,1-1 0 0 0,-1 0 0 0 0,1 0 0 0 0,-1 1 0 0 0,0-1 0 0 0,0-1 0 0 0,1 2 0 0 0,-2-2 13 0 0,1 2 3 0 0,0 0-1 0 0,-1-1 0 0 0,1 1 0 0 0,-1 0 0 0 0,1-1 0 0 0,0 1 0 0 0,-1 0 0 0 0,0-1 0 0 0,1 1 1 0 0,0 0-1 0 0,0 0 0 0 0,-1 0 0 0 0,1 0-2 0 0,6-2 119 0 0,2-3-141 0 0,-7 4 12 0 0,1 0-1 0 0,-1 0 1 0 0,1-1 0 0 0,-1 1-1 0 0,0-1 1 0 0,1 0-1 0 0,-1 0 11 0 0,1 0 1 0 0,-1 0 0 0 0,0 1 0 0 0,0-1 0 0 0,0 1 0 0 0,1-1-1 0 0,8-4-83 0 0,4 1 420 0 0,-9 1-333 0 0,1 1 0 0 0,0 0 0 0 0,1 1-4 0 0,0-2-85 0 0,-6 3 75 0 0,-1 1 0 0 0,1-1 1 0 0,-1 0-1 0 0,1 0 0 0 0,0 1 1 0 0,-1 0-1 0 0,1-1 10 0 0,0 1 0 0 0,-1-1 0 0 0,0 1 0 0 0,0-1 0 0 0,0 1 0 0 0,0 0 1 0 0,0-1-1 0 0,0 0 0 0 0,1 1 0 0 0,-2-1 0 0 0,2 0 0 0 0,-2 0 0 0 0,2 1-35 0 0,-1-2 0 0 0,0 2 0 0 0,1-1 0 0 0,-1 0 0 0 0,0 0-1 0 0,2 1 36 0 0,-3 0 17 0 0,0-1-1 0 0,1 1 0 0 0,0 0 0 0 0,-1 0 1 0 0,1 0-1 0 0,0 0 0 0 0,0 0 0 0 0,-1 0 0 0 0,1 0 1 0 0,1 0-17 0 0,-2 0 1 0 0,0 0 0 0 0,1 0 1 0 0,0 0-1 0 0,-1 0 0 0 0,0 0 0 0 0,1 0 1 0 0,0 0-1 0 0,-1 0 0 0 0,1 0 1 0 0,-1 0-1 0 0,0 0 0 0 0,1-1 0 0 0,0 1 1 0 0,-1 0-1 0 0,1 0 0 0 0,-1-1 1 0 0,0 1-1 0 0,1 0-1 0 0,0-1 2 0 0,2 0-1 0 0,-2 1 1 0 0,0-1 0 0 0,2 0 0 0 0,-2 0 0 0 0,1 1-1 0 0,0 0 1 0 0,-1 0 0 0 0,2 0-2 0 0,-1-1 1 0 0,0 1 0 0 0,1-1 0 0 0,-1 1-1 0 0,0-1 1 0 0,0 1 0 0 0,1-2-1 0 0,4 0 11 0 0,-6 2-4 0 0,0 0 1 0 0,-1 0-1 0 0,1 0 0 0 0,0-1 0 0 0,0 1 0 0 0,0 0 0 0 0,0 0 1 0 0,-1-1-1 0 0,1 1 0 0 0,1-1-7 0 0,-2 1 1 0 0,0 0 0 0 0,1 0 0 0 0,0-1 0 0 0,-1 1 0 0 0,0 0-1 0 0,1 0 1 0 0,0 0 0 0 0,0 0 0 0 0,-1 0 0 0 0,0-1 0 0 0,1 1 0 0 0,0 1 0 0 0,0-1 0 0 0,-1 0 0 0 0,1 0-1 0 0,0 0-5 0 0,-1 0 1 0 0,2 0-1 0 0,-1 1 1 0 0,-1-1-1 0 0,1-1 1 0 0,0 1-1 0 0,0 0 0 0 0,0 0 1 0 0,0 0-1 0 0,-1-1 1 0 0,1 1 4 0 0,11-4 55 0 0,-11 4-48 0 0,1 0-1 0 0,-1 0 1 0 0,0 0 0 0 0,0-1-1 0 0,1 0 1 0 0,-1 1-1 0 0,1 0 1 0 0,-2-1 0 0 0,2 0-7 0 0,-1 0 21 0 0,1 1 0 0 0,-2-1 0 0 0,2 0 0 0 0,-1 1 0 0 0,1 0 0 0 0,-1-1 0 0 0,1 1 0 0 0,0-1-21 0 0,0 1 27 0 0,-1-1 0 0 0,1 1 0 0 0,-1 0 0 0 0,1-1 0 0 0,-1 1 0 0 0,0-1 0 0 0,1 0-27 0 0,0 0 0 0 0,0 0 1 0 0,1 0-1 0 0,-1-1 1 0 0,0 2-1 0 0,0-1 1 0 0,0 0-1 0 0,2 0 0 0 0,-1 1 117 0 0,15-3 63 0 0,-16 2-179 0 0,1 0 1 0 0,0 1-1 0 0,0-2 0 0 0,0 2 1 0 0,-1-2-1 0 0,1 1 0 0 0,0-2-1 0 0,-2 3 6 0 0,0 0-1 0 0,-1 0 1 0 0,1 0-1 0 0,0-1 1 0 0,0 1-1 0 0,-1 0 1 0 0,1 0-1 0 0,0 0 1 0 0,-1 0-1 0 0,1 0 1 0 0,0 0-1 0 0,0 0 0 0 0,-1 0 1 0 0,1 0-1 0 0,0 0 1 0 0,0 1-1 0 0,-1-1 1 0 0,1 0-1 0 0,0 0-5 0 0,8 0-84 0 0,-8 0 99 0 0,0 0 0 0 0,0 0 0 0 0,0 0 0 0 0,-1 0 0 0 0,1 0 1 0 0,0 0-1 0 0,0 0 0 0 0,0 0 0 0 0,0 0 0 0 0,0 0 0 0 0,-1-1 0 0 0,1 1 0 0 0,0-1-15 0 0,3 1-25 0 0,8-3 69 0 0,6-2-44 0 0,-18 5 0 0 0,0 0 1 0 0,1 0-1 0 0,0 0 0 0 0,-1 0 1 0 0,1 0-1 0 0,-1 0 0 0 0,0-1 1 0 0,1 1-1 0 0,-1-1 0 0 0,1 1 1 0 0,-1 0-1 0 0,0-1 0 0 0,0 1 1 0 0,1 0-1 0 0,-1 0 0 0 0,0 0 1 0 0,1 0-1 0 0,-1-1 0 0 0,0 1 1 0 0,1 0-1 0 0,-1 0 0 0 0,0-1 1 0 0,0 1-1 0 0,0 0 0 0 0,0 0 1 0 0,1 0-1 0 0,-1 0 0 0 0,1 0 1 0 0,-1 0-1 0 0,0 0 0 0 0,1 0 1 0 0,-1 0-1 0 0,0 0 0 0 0,0 0 1 0 0,0 0-1 0 0,1 0 0 0 0,-1 0 1 0 0,1 0-1 0 0,-1 0 0 0 0,0 0 0 0 0,1 1 10 0 0,1-1 0 0 0,-2 1 0 0 0,2-1-1 0 0,-2 0 1 0 0,2 0 0 0 0,-1 0 0 0 0,0 0-1 0 0,0 0 1 0 0,0 0 0 0 0,0 0 0 0 0,0 0-1 0 0,0 0 1 0 0,1-1-10 0 0,3 0 21 0 0,3 0 139 0 0,-7 0-150 0 0,1 0 0 0 0,-2 1 0 0 0,2 0 0 0 0,-1 0 0 0 0,0 0 0 0 0,0 0 0 0 0,0-1 0 0 0,1 1-10 0 0,0 0 11 0 0,-2 0 0 0 0,2 0 1 0 0,-1 0-1 0 0,0-1 0 0 0,0 1 0 0 0,0 0 1 0 0,1-1-1 0 0,0 1-11 0 0,4-1 96 0 0,-6 1-99 0 0,0 0 1 0 0,1 0-1 0 0,-1 0 1 0 0,1 0-1 0 0,-1 0 1 0 0,0 0-1 0 0,1 0 1 0 0,-1 0-1 0 0,1 0 1 0 0,-1 0 0 0 0,1 0-1 0 0,-1 0 1 0 0,0-1-1 0 0,0 1 1 0 0,1 0-1 0 0,-1 0 1 0 0,1 0-1 0 0,-1 0 1 0 0,1 0-1 0 0,-1-1 1 0 0,0 1 2 0 0,0 0-1 0 0,0-1-1 0 0,1 1 1 0 0,-1 0 0 0 0,1 0 0 0 0,-1 0 0 0 0,0-1 0 0 0,0 1-1 0 0,1 0 1 0 0,-1 0 0 0 0,0 0 0 0 0,1 0 0 0 0,-1 0 0 0 0,1 0-1 0 0,-1 0 1 0 0,0 0 0 0 0,0 0 0 0 0,1 0 0 0 0,-1 0 0 0 0,1 0-1 0 0,-1 0 1 0 0,0 1 1 0 0,7 0 15 0 0,-6-1 27 0 0,1 0 0 0 0,-1 0 0 0 0,1 0 0 0 0,-1 1 0 0 0,1-1 0 0 0,1 1-42 0 0,-3-1 6 0 0,1 1 1 0 0,0-1-1 0 0,0 0 1 0 0,0 0-1 0 0,0 0 0 0 0,0 0 1 0 0,0 0-1 0 0,0 0 1 0 0,0 0-1 0 0,0 0 0 0 0,-1 0 1 0 0,2 0-1 0 0,-1 0-6 0 0,1 0 11 0 0,1-1 0 0 0,-1 1 0 0 0,1 0 0 0 0,-1 0 0 0 0,0 0 0 0 0,2 0-11 0 0,3 1 137 0 0,-3-1-84 0 0,-3 0-58 0 0,-1 0-1 0 0,1 1 1 0 0,-1-1-1 0 0,1 0 1 0 0,-1 0-1 0 0,1 0 1 0 0,0 0-1 0 0,-1 0 1 0 0,0 0-1 0 0,1 0 1 0 0,0 0-1 0 0,-1 0 1 0 0,0 0-1 0 0,1-1 1 0 0,0 1 5 0 0,-1 0-1 0 0,0 0 1 0 0,1 0 0 0 0,-1 0 0 0 0,0 0 0 0 0,0 0-1 0 0,0 0 1 0 0,0 0 0 0 0,0 0 0 0 0,0 0 0 0 0,1 0-1 0 0,-1 0 1 0 0,0 0 0 0 0,1 0 0 0 0,-1 0 0 0 0,0 0-1 0 0,0 0 1 0 0,0 0 0 0 0,1 0 0 0 0,-1 0 0 0 0,0 0-1 0 0,0 1 1 0 0,0-1 0 0 0,0 0 0 0 0,0 0 0 0 0,0 0 5 0 0,1 0 0 0 0,-1 1 0 0 0,0-1 0 0 0,0 0 0 0 0,1 0 1 0 0,-1 0-1 0 0,0 0 0 0 0,0 0 0 0 0,0 0 0 0 0,0 0 0 0 0,0 1 0 0 0,0-1 0 0 0,1 0 1 0 0,-1 0-1 0 0,0 0 0 0 0,0 0 0 0 0,1 0 0 0 0,-1 0 0 0 0,0 0 0 0 0,1 0 1 0 0,-1-1-1 0 0,0 1 0 0 0,0 0 0 0 0,0 0 0 0 0,0 0 0 0 0,0 0 0 0 0,0 0 0 0 0,1 0 1 0 0,-1 0-6 0 0,0-1 1 0 0,1 1 1 0 0,-1 0 0 0 0,0 0 0 0 0,0-1-1 0 0,0 1 1 0 0,1 0 0 0 0,-1 0 0 0 0,1 0 0 0 0,-1 0-1 0 0,0 0 1 0 0,1 0 0 0 0,-1 0 0 0 0,0 0-1 0 0,0 0 1 0 0,1 0 0 0 0,-1 0 0 0 0,1 0-1 0 0,-1 0 1 0 0,0 0 0 0 0,1 0 0 0 0,-1 0 0 0 0,0 1-1 0 0,0-1 1 0 0,0 0 0 0 0,1 0 0 0 0,-1 0-1 0 0,1 1 1 0 0,-1-1 0 0 0,0 0 0 0 0,0 1-1 0 0,0-1 1 0 0,0 0 0 0 0,1 0 0 0 0,-1 0-2 0 0,5 3-48 0 0,-5-3 49 0 0,0 0 1 0 0,0 0 0 0 0,1 0 0 0 0,-1 0 0 0 0,1 0 0 0 0,-1 0 0 0 0,0 0-1 0 0,1 0 1 0 0,-1 0 0 0 0,1 0 0 0 0,-1 0 0 0 0,1 0 0 0 0,-1 0 0 0 0,0-1 0 0 0,1 1-2 0 0,-1 0 3 0 0,1-1 0 0 0,-1 1 1 0 0,0 0-1 0 0,1-1 0 0 0,0 1 1 0 0,-1 0-1 0 0,1 0 1 0 0,-1 0-1 0 0,1 0 0 0 0,-1 0 1 0 0,1 0-1 0 0,0 0 1 0 0,-1 0-4 0 0,6 0-24 0 0,-6 0 26 0 0,0-1-1 0 0,1 1 0 0 0,-1 0 1 0 0,0 0-1 0 0,0 0 1 0 0,0 0-1 0 0,1 0 1 0 0,-1 0-1 0 0,1 0 1 0 0,-1 0-1 0 0,0 0 1 0 0,1 0-1 0 0,-1 0 1 0 0,0 0-1 0 0,0 0 1 0 0,0 0-1 0 0,1 0 1 0 0,-1 1-1 0 0,0-1 1 0 0,1 0-1 0 0,-1 0 1 0 0,0 0-1 0 0,1 0-1 0 0,-1 0 5 0 0,0 0 1 0 0,0 0-1 0 0,0 1 0 0 0,1-1 0 0 0,-1 0 0 0 0,1 0 1 0 0,-1 0-1 0 0,0 1 0 0 0,0-1 0 0 0,0 0 0 0 0,1 0 0 0 0,-1 0 1 0 0,1 0-1 0 0,-1 0 0 0 0,0 0 0 0 0,1 0-5 0 0,4 1 56 0 0,-5 0-66 0 0,1-1 0 0 0,0 1 0 0 0,0-1 0 0 0,-1 0-1 0 0,1 0 1 0 0,0 0 0 0 0,-1 0 0 0 0,1 0 0 0 0,0 1 0 0 0,0-1 0 0 0,-1 0 0 0 0,1 0 0 0 0,1 0 10 0 0,-2 0 8 0 0,1 0 1 0 0,0 0-1 0 0,0 0 1 0 0,0 0-1 0 0,0 0 1 0 0,0 1-1 0 0,0-1 1 0 0,-1 0-1 0 0,2 1-8 0 0,-1-1 2 0 0,-1 0 0 0 0,0 0 0 0 0,1 0 1 0 0,0 0-1 0 0,0 0 0 0 0,-1 1 0 0 0,0-1 0 0 0,1 0 0 0 0,0 0 0 0 0,-1 0 0 0 0,1 0 0 0 0,-1-1 0 0 0,1 1 0 0 0,0 0 0 0 0,-1 0 0 0 0,0 0 0 0 0,1 0 0 0 0,0 0 0 0 0,-1 0 0 0 0,1-1-2 0 0,0 1-2 0 0,0-1 0 0 0,-1 1 0 0 0,1 0 0 0 0,0-1 0 0 0,0 1 1 0 0,-1 0-1 0 0,1 0 0 0 0,0 0 0 0 0,-1 0 0 0 0,1 0 0 0 0,0 0 0 0 0,0 0 2 0 0,7 3 76 0 0,-6-2-72 0 0,-1 0 0 0 0,0-1 0 0 0,0 1 0 0 0,1-1 0 0 0,-1 0 0 0 0,0 0 0 0 0,0 1 0 0 0,1-1 0 0 0,-1 0 0 0 0,0 0 0 0 0,0 0-4 0 0,0 0 1 0 0,0 0 0 0 0,0 0 0 0 0,-1 0 0 0 0,1 0 0 0 0,0 0 0 0 0,0 0 0 0 0,-1 0 0 0 0,1 1 0 0 0,0-1 0 0 0,-1 0 0 0 0,1 0 0 0 0,0 0 0 0 0,0 0 0 0 0,-1 1 0 0 0,1-1-1 0 0,5 2-123 0 0,-3-1 167 0 0,-3-1-42 0 0,1 1 1 0 0,0-1-1 0 0,0 0 0 0 0,0 0 0 0 0,0 0 0 0 0,0 0 1 0 0,-1 0-1 0 0,1 0 0 0 0,0 0 0 0 0,-1-1-2 0 0,1 1-10 0 0,-1 0-1 0 0,0 1 0 0 0,1-1 0 0 0,-1 0 1 0 0,1 0-1 0 0,-1 0 0 0 0,0 0 0 0 0,0 0 1 0 0,0 0-1 0 0,1 0 0 0 0,-1 0 0 0 0,1 0 1 0 0,-1 0-1 0 0,0 1 0 0 0,0-1 0 0 0,0 1 11 0 0,6 1 138 0 0,-6-2-120 0 0,1 1 0 0 0,0-1 1 0 0,-1 1-1 0 0,2-1 0 0 0,-1 0 0 0 0,-1 0 1 0 0,1 1-1 0 0,0 0 0 0 0,0-1-18 0 0,5 4-79 0 0,9 4 104 0 0,-11-6-2 0 0,-1 0 1 0 0,2 1 0 0 0,2-1-24 0 0,-3-1 90 0 0,-3-1-76 0 0,-1 0-1 0 0,1 0 0 0 0,-1 0 0 0 0,1 0 1 0 0,-1 1-1 0 0,0-1 0 0 0,1 0 0 0 0,-1 0 1 0 0,1 0-1 0 0,-1 1 0 0 0,0-1 1 0 0,1 0-1 0 0,-1 0 0 0 0,1 0-13 0 0,16 10-109 0 0,-10-5-64 0 0,1 1 234 0 0,-3-2-89 0 0,4 2 29 0 0,-9-5 3 0 0,0-1-1 0 0,1 1 1 0 0,-1-1-1 0 0,1 1 1 0 0,-1-1-1 0 0,0 0 1 0 0,1 0-1 0 0,-1 1 1 0 0,1-1-1 0 0,-1 1 1 0 0,0-1-1 0 0,1 0 1 0 0,0 0-1 0 0,-1 0 1 0 0,1 0-1 0 0,-1 0 1 0 0,0 0-1 0 0,1 0 1 0 0,0 1-1 0 0,0-1-3 0 0,0 0-18 0 0,0 0 28 0 0,-1 1-1 0 0,1-1 0 0 0,0 1 1 0 0,0-1-1 0 0,0 0 1 0 0,0 0-1 0 0,0 1 1 0 0,-1 0-1 0 0,0-1 1 0 0,1 1-1 0 0,0-1-9 0 0,0 1 1 0 0,0 0 0 0 0,0-1 0 0 0,-1 1 0 0 0,2 0 0 0 0,-2 0 0 0 0,1-1 0 0 0,1 1-1 0 0,-1-1-18 0 0,1 1 0 0 0,-1-1 0 0 0,0 1 0 0 0,0 0-1 0 0,0 0 1 0 0,0-1 0 0 0,0 1 0 0 0,0 1 18 0 0,7 3-75 0 0,-2-2 346 0 0,-5-3-277 0 0,0 1 1 0 0,0 0 0 0 0,1-1-1 0 0,-2 0 1 0 0,2 1 0 0 0,-2 0-1 0 0,1 0 1 0 0,1-1-1 0 0,-2 1 1 0 0,2 1 5 0 0,-1-2 13 0 0,-1 1-1 0 0,0-1 1 0 0,0 1 0 0 0,1-1-1 0 0,0 0 1 0 0,-1 0-1 0 0,0 0 1 0 0,1 0 0 0 0,0 1-1 0 0,-1-1 1 0 0,1 0 0 0 0,-1 0-1 0 0,1 0 1 0 0,0 0-13 0 0,-1 0-3 0 0,1 1 0 0 0,0-1 1 0 0,0 0-1 0 0,-1 0 0 0 0,1 1 0 0 0,0-1 1 0 0,-1 0-1 0 0,1 0 0 0 0,-1 0 0 0 0,1 1 3 0 0,18 10 51 0 0,-18-10-59 0 0,1 0 0 0 0,-1 0 0 0 0,1-1 0 0 0,-1 1 0 0 0,1 0 0 0 0,0-1 0 0 0,0 1 8 0 0,8 3 292 0 0,-3 2-373 0 0,-6-5 65 0 0,0 0-1 0 0,0 0 0 0 0,0 0 0 0 0,0 0 0 0 0,0 0 0 0 0,0-1 0 0 0,0 0 0 0 0,1 1 17 0 0,-2 0-7 0 0,2-1-1 0 0,-2 1 0 0 0,2 0 1 0 0,-1 0-1 0 0,-1-1 1 0 0,2 1-1 0 0,-1 0 0 0 0,-1 0 8 0 0,7 5-98 0 0,2-2 356 0 0,-7-4-282 0 0,-1 0-1 0 0,1 1 0 0 0,-1 0 1 0 0,0-1-1 0 0,1 1 0 0 0,-1 0 1 0 0,1 0 24 0 0,14 12 228 0 0,-11-10-243 0 0,-4-3 15 0 0,0 0 0 0 0,0 0 0 0 0,-1 0 0 0 0,0 1 0 0 0,1-1-1 0 0,0 1 1 0 0,0-1 0 0 0,-1 0 0 0 0,0 0 0 0 0,1 1 0 0 0,-1 0-1 0 0,1-1 1 0 0,-1 1 0 0 0,0-1 0 0 0,0 0 0 0 0,1 1-1 0 0,-1 0 1 0 0,2 1 1 0 0,-1-1-1 0 0,0 1 1 0 0,1 0-1 0 0,-1-1 0 0 0,1 1 1 0 0,-1-1-1 0 0,1 1 1 0 0,0-1-1 0 0,0 1 0 0 0,18 9 90 0 0,-18-10-139 0 0,-1 0 1 0 0,1 0-1 0 0,0 1 1 0 0,-1-1-1 0 0,1 1 1 0 0,1 0 48 0 0,2 4 180 0 0,0-4-146 0 0,-5-1-30 0 0,1-1 1 0 0,0 0-1 0 0,-1 0 0 0 0,1 1 0 0 0,-1-1 1 0 0,0 1-1 0 0,1-1 0 0 0,-1 0 1 0 0,1 0-1 0 0,0 0 0 0 0,-1 1 1 0 0,0 0-5 0 0,2 0-4 0 0,0 1 1 0 0,-1 0 0 0 0,1 0 0 0 0,1-1 0 0 0,-1 1-1 0 0,0-1 1 0 0,0 1 0 0 0,0-1 0 0 0,0 0-1 0 0,3 1 4 0 0,-3-1-4 0 0,-1 0 0 0 0,2 0-1 0 0,-1 0 1 0 0,-1 0 0 0 0,1 1-1 0 0,0-1 1 0 0,-1 0-1 0 0,1 2 5 0 0,5 2 254 0 0,-3-2-266 0 0,-1 1 0 0 0,1-1 0 0 0,2 3 12 0 0,7 10-114 0 0,-8-10 234 0 0,-4-5-134 0 0,0 0-1 0 0,0-1 1 0 0,-1 1-1 0 0,0 0 1 0 0,1-1-1 0 0,0 1 1 0 0,-1 0-1 0 0,0 0 1 0 0,1-1-1 0 0,0 1 1 0 0,-1 0-1 0 0,1 0 15 0 0,-1 0 14 0 0,0 0 0 0 0,0 0 0 0 0,1 0-1 0 0,0 0 1 0 0,0 0 0 0 0,-1 0 0 0 0,2 0-14 0 0,3 6 37 0 0,1 3-5 0 0,-4-9-13 0 0,-1 1-1 0 0,0-1 0 0 0,0 1 1 0 0,0 0-1 0 0,0-1 0 0 0,0 1-18 0 0,0-1-5 0 0,-1 0-1 0 0,1 0 1 0 0,-1-1-1 0 0,0 1 1 0 0,1 0 0 0 0,-1-1-1 0 0,1 0 1 0 0,0 1-1 0 0,-1 0 1 0 0,1 0-1 0 0,-1-1 1 0 0,1 0 5 0 0,0 1-3 0 0,0 0 0 0 0,0-1 0 0 0,-1 0 1 0 0,1 1-1 0 0,0 0 0 0 0,-1 0 0 0 0,1-1 1 0 0,-1 0-1 0 0,0 1 0 0 0,1 0 0 0 0,0 0 1 0 0,-1 0 2 0 0,3 11 17 0 0,-3-11-7 0 0,1 1 0 0 0,-1 0 0 0 0,1 0 0 0 0,-1-1-1 0 0,1 1 1 0 0,0 0 0 0 0,0-1 0 0 0,-1 1 0 0 0,2 0 0 0 0,-1-1 0 0 0,0 1-10 0 0,-1-1-2 0 0,1-1 0 0 0,-1 1 0 0 0,0 0 0 0 0,0-1 0 0 0,1 1-1 0 0,-1 0 1 0 0,1-1 0 0 0,-1 1 0 0 0,0 0 2 0 0,1 0-7 0 0,-1 0-1 0 0,0 0 1 0 0,0 0-1 0 0,0-1 1 0 0,1 1 0 0 0,-1 0-1 0 0,1 0 1 0 0,-1-1-1 0 0,1 1 1 0 0,-1 0 7 0 0,2 0-8 0 0,-2 0 1 0 0,1 0 0 0 0,0-1-1 0 0,0 2 1 0 0,-1-1-1 0 0,1-1 1 0 0,0 2-1 0 0,-1-2 1 0 0,0 2 0 0 0,1-1-1 0 0,-1 0 1 0 0,1 0-1 0 0,-1 0 1 0 0,1 1 7 0 0,-1-1 13 0 0,0 1 0 0 0,0-1-1 0 0,0 0 1 0 0,1 0 0 0 0,0 1 0 0 0,-1-1 0 0 0,1 0 0 0 0,-1 0-1 0 0,1 0 1 0 0,0 0-13 0 0,-1 1 24 0 0,2 0-1 0 0,-1-1 0 0 0,-1 2 1 0 0,1-2-1 0 0,0 2-23 0 0,-1-1-14 0 0,0 0 0 0 0,1 0 0 0 0,0 0 0 0 0,0-1 0 0 0,-1 2 0 0 0,2-1-1 0 0,-1-1 1 0 0,0 1 0 0 0,0 0 0 0 0,0-1 0 0 0,1 1 0 0 0,-1 0 14 0 0,0-2 1 0 0,-1 1 0 0 0,1-1 0 0 0,-1 1 0 0 0,0-1 1 0 0,0 1-1 0 0,0-1 0 0 0,1 1 0 0 0,-1 0 0 0 0,0 0 0 0 0,0-1 0 0 0,0 0 0 0 0,1 1 1 0 0,-1 0-1 0 0,0 0 0 0 0,0-1 0 0 0,0 1-1 0 0,0 0 1 0 0,0-1 0 0 0,0 1-1 0 0,0 0 1 0 0,0 0 0 0 0,0-1 0 0 0,0 0 0 0 0,0 1 0 0 0,0 0 0 0 0,0-1 0 0 0,0 1-1 0 0,1 0 1 0 0,-1-1 0 0 0,1 1 0 0 0,-1-1 0 0 0,1 1 0 0 0,-1 0-1 0 0,1 0 2 0 0,0 1 0 0 0,0 1 0 0 0,0-1 0 0 0,0 0-1 0 0,0 0 1 0 0,-1 0 0 0 0,2 2-2 0 0,-2-1 6 0 0,1 0-17 0 0,-1-3 12 0 0,0 0-1 0 0,0 0 1 0 0,0 1 0 0 0,0-1-1 0 0,0 1 1 0 0,1-1 0 0 0,-1 0-1 0 0,0 1 1 0 0,0-1 0 0 0,0 0-1 0 0,0 0 1 0 0,0 0-1 0 0,0 1 1 0 0,0-1 0 0 0,1 1-1 0 0,-1-1 1 0 0,0 0 0 0 0,1 0-1 0 0,-1 0 1 0 0,0 0 0 0 0,1 0-1 0 0,-1 1 1 0 0,0-1-1 0 0,0 0 1 0 0,0 0 0 0 0,1 0-1 0 0,-1 0 1 0 0,1 1 0 0 0,-1-1-1 0 0,0 0 2 0 0,1 0 0 0 0,0 1 0 0 0,-1-1 0 0 0,1 0 1 0 0,-1 0-1 0 0,0 0 0 0 0,1 0 0 0 0,0 1 0 0 0,-1-1 1 0 0,1 1-1 0 0,-1-1 0 0 0,0 1 0 0 0,0-1 0 0 0,1 0 1 0 0,-1 1-1 0 0,1-1 0 0 0,-1 1 0 0 0,0-1 0 0 0,0 0-2 0 0,4 12 39 0 0,-3-10-40 0 0,-1 0 0 0 0,1-1 0 0 0,-1 0-1 0 0,0 1 1 0 0,1-1 0 0 0,0 1 0 0 0,0 1 1 0 0,6 4-161 0 0,-5-6 168 0 0,-1 2 1 0 0,1-2-1 0 0,-1 1 0 0 0,1 0 1 0 0,-1 1-1 0 0,0-1 0 0 0,1 0 1 0 0,-1 0-1 0 0,-1 1-7 0 0,8 23 211 0 0,-3-12-285 0 0,0 15-44 0 0,-5-24 96 0 0,-1-5 25 0 0,1 0 0 0 0,0 1 1 0 0,0-1-1 0 0,0 1 0 0 0,0-1 0 0 0,0 1 0 0 0,0-1 0 0 0,0 0 0 0 0,0 0 0 0 0,0 0 0 0 0,0 1 0 0 0,0-1 0 0 0,0 1 0 0 0,0-1 1 0 0,1 0-1 0 0,-1 1 0 0 0,0-1 0 0 0,0 0 0 0 0,0 0-3 0 0,0 2 0 0 0,0-1-1 0 0,1 1 1 0 0,-1 0-1 0 0,0-1 1 0 0,0 1 0 0 0,0-1-1 0 0,0 1 1 0 0,0 0 0 0 0,0-1-1 0 0,-1 1 1 0 0,1 0 0 0 0,-1 6 27 0 0,0 39-179 0 0,1-44 241 0 0,0 0-93 0 0,0-1-1 0 0,0 1 1 0 0,0 0 0 0 0,1 0 0 0 0,-1-1 0 0 0,1 1 0 0 0,-1-1 0 0 0,2 2 4 0 0,-2-3 0 0 0,0 0 1 0 0,0 0-1 0 0,1 0 1 0 0,-1 0 0 0 0,0 0-1 0 0,0 0 1 0 0,0 0 0 0 0,0 0-1 0 0,0 0 1 0 0,-1 0-1 0 0,1 5 10 0 0,1 28 19 0 0,7-4 19 0 0,-8-26-59 0 0,1-2 0 0 0,-1 2 0 0 0,0 0-1 0 0,0-1 1 0 0,0 0 0 0 0,0 3 11 0 0,0 6-84 0 0,1-4 207 0 0,-1-3-101 0 0,-1 5-13 0 0,0 6 65 0 0,1-13-82 0 0,0 1 1 0 0,0-1-1 0 0,-1 1 1 0 0,0 3 7 0 0,-2 7 18 0 0,-1 6-18 0 0,3-15-24 0 0,0 4-225 0 0,1-6 318 0 0,0 0 0 0 0,-1 0 0 0 0,0 0 0 0 0,0 3-69 0 0,-1 0-4 0 0,0 0-1 0 0,1 1 1 0 0,-1 2 4 0 0,-1 9-59 0 0,-2 1 34 0 0,2-6-7 0 0,3-10 21 0 0,0 1-1 0 0,-1-1 1 0 0,0-1-1 0 0,1 1 1 0 0,-2 0 0 0 0,1 0 11 0 0,0-1 24 0 0,0 2 1 0 0,0-1-1 0 0,0 0 0 0 0,0 0 1 0 0,0 3-25 0 0,1-2 20 0 0,-1-1 0 0 0,0 1 0 0 0,0-1 0 0 0,-1 3-20 0 0,-1 3-22 0 0,-1 0 0 0 0,1 1 22 0 0,1-2 2 0 0,-1 0-1 0 0,0 0 0 0 0,0 1-1 0 0,-23 47-30 0 0,24-50 68 0 0,1-4-33 0 0,0-1 0 0 0,0 1 1 0 0,1 0-1 0 0,-1 0 1 0 0,-1 1-6 0 0,-3 5 40 0 0,-7 9-572 0 0,0 1 521 0 0,3-5 187 0 0,-12 17-166 0 0,-3 3-147 0 0,16-23 224 0 0,-17 20-170 0 0,24-28 93 0 0,0-1 0 0 0,0 0 0 0 0,-1 1 0 0 0,1-1 0 0 0,-1 1 0 0 0,0-1-10 0 0,-4 4-20 0 0,-9 14-170 0 0,3-6 222 0 0,0 0-174 0 0,6-7 150 0 0,1 0 0 0 0,-1 0 0 0 0,-2 0-8 0 0,2 1 4 0 0,6-7 3 0 0,0 0-1 0 0,-1 1 1 0 0,1-1 0 0 0,0 1-1 0 0,0-1 1 0 0,0 0-1 0 0,-1 0 1 0 0,1 1 0 0 0,-1-1-1 0 0,1 0 1 0 0,-1 1 0 0 0,1-1-1 0 0,0 1 1 0 0,0-1-1 0 0,-1 0 1 0 0,1 0 0 0 0,-1 0-1 0 0,1 0 1 0 0,0 0 0 0 0,-1 0-1 0 0,1 0 1 0 0,-1 1 0 0 0,0-1-1 0 0,1 0 1 0 0,0 0-7 0 0,-1 0-5 0 0,0 0 0 0 0,0 0 0 0 0,1 1 1 0 0,0-1-1 0 0,-1 0 0 0 0,0 1 0 0 0,1-1 0 0 0,0 0 1 0 0,-1 0-1 0 0,0 0 0 0 0,1 1 0 0 0,-1 0 1 0 0,1-1-1 0 0,0 0 0 0 0,-1 0 0 0 0,1 1 0 0 0,-1 0 1 0 0,1-1-1 0 0,0 1 0 0 0,0-1 0 0 0,0 1 0 0 0,-1 0 1 0 0,1-1 4 0 0,-1 1-2 0 0,1 0 0 0 0,-1 0 0 0 0,1-1 0 0 0,0 1 0 0 0,-1 0 0 0 0,0 0 1 0 0,0-1-1 0 0,1 0 0 0 0,0 1 0 0 0,-1 0 0 0 0,0-1 2 0 0,0 1-9 0 0,-1 0-1 0 0,1 0 0 0 0,0-1 1 0 0,0 2-1 0 0,0-2 1 0 0,0 1-1 0 0,0 1 0 0 0,-1-2 1 0 0,2 2-1 0 0,-1-1 1 0 0,0 1 9 0 0,0-1 8 0 0,0 0 0 0 0,0 0 0 0 0,1 0 0 0 0,-2 0-1 0 0,1 0 1 0 0,0 0 0 0 0,0 0 0 0 0,0-1 0 0 0,0 1-8 0 0,-7 5-3 0 0,-18 16-187 0 0,3-3 328 0 0,21-17-183 0 0,-1 0 1 0 0,0 0 0 0 0,0 0-1 0 0,-2 0 45 0 0,-9 7-229 0 0,8-5 173 0 0,-1 1 1 0 0,-1-1 55 0 0,-4 2 94 0 0,9-3-117 0 0,0-2-14 0 0,0 1 0 0 0,0 0 0 0 0,-1 0 0 0 0,1-1 1 0 0,-1 1-1 0 0,-3 0 37 0 0,-13 5 118 0 0,18-6-90 0 0,0 0-1 0 0,0-1 1 0 0,-1 2 0 0 0,1-1-1 0 0,0-1 1 0 0,1 2-1 0 0,-1-1 1 0 0,-1 1-28 0 0,1-1-45 0 0,0 1 1 0 0,-1-1-1 0 0,1 0 0 0 0,0 1 1 0 0,-3-1 44 0 0,-5 4 68 0 0,0 0 34 0 0,5-4-194 0 0,4 0 92 0 0,1-1 0 0 0,-1 0 0 0 0,0 0 0 0 0,1 1 0 0 0,-1-1-1 0 0,0 0 1 0 0,0 0 0 0 0,1 0 0 0 0,-1 1 0 0 0,0 0 0 0 0,-1-1-14 0 0,1 1 1 0 0,-1 0-1 0 0,0 0 0 0 0,1 0 0 0 0,-2-1 1 0 0,2 1-1 0 0,-3 0 14 0 0,3-1 19 0 0,-1 0 0 0 0,1 1 0 0 0,-1-1 1 0 0,1 1-1 0 0,0-1 0 0 0,-1 1 0 0 0,1 0 0 0 0,-1 0 0 0 0,0 0-19 0 0,1 0-10 0 0,-1 0 0 0 0,1 0 0 0 0,0 0 0 0 0,0-1 0 0 0,-1 0 0 0 0,1 1 0 0 0,-1-1-1 0 0,2 1 1 0 0,-2-1 0 0 0,0 1 10 0 0,0-1 25 0 0,0 0 0 0 0,1 0-1 0 0,-1 1 1 0 0,0 0 0 0 0,-1 0-25 0 0,3-1-4 0 0,-1 1 0 0 0,-1-1 0 0 0,2 1 0 0 0,-1-1 0 0 0,0 0 0 0 0,0 0 0 0 0,0 0 0 0 0,0 0 0 0 0,0 0 4 0 0,-7 2 10 0 0,-11 3 14 0 0,15-4 3 0 0,-1 0-1 0 0,2 0 0 0 0,-1 1 0 0 0,-1-1 0 0 0,2 1 1 0 0,-3 1-27 0 0,6-3-18 0 0,-2 0-1 0 0,2 1 1 0 0,-1-1 0 0 0,-1 1 0 0 0,2-1 0 0 0,-2 0-1 0 0,2 1 1 0 0,-2-1 0 0 0,1 0 0 0 0,0 0 0 0 0,0 0-1 0 0,0 0 19 0 0,-6 0 60 0 0,7 0-43 0 0,-2 0 1 0 0,1 1-1 0 0,0-1 0 0 0,-1 1 1 0 0,2-1-1 0 0,-2 0 0 0 0,1 2-17 0 0,0-2 2 0 0,0 1-1 0 0,0-1 1 0 0,0 0-1 0 0,0 1 1 0 0,0-1-1 0 0,0 1 1 0 0,1-1-1 0 0,-2 0 1 0 0,1 1-1 0 0,0-1-1 0 0,-2 0-16 0 0,0 0 0 0 0,1 0 0 0 0,-1 1 0 0 0,0 0 0 0 0,1-1 1 0 0,0 2-1 0 0,-1-1 0 0 0,1 0 0 0 0,-1 0 16 0 0,-12 6 184 0 0,8-6-290 0 0,1 1-1 0 0,-4 0 107 0 0,-21 5 20 0 0,22-5-79 0 0,7-1 64 0 0,1 0 0 0 0,-1-1 1 0 0,1 1-1 0 0,-1-1 0 0 0,0 0 0 0 0,1 0 0 0 0,0 0-5 0 0,-1 0-13 0 0,0 1 0 0 0,0-1-1 0 0,0 1 1 0 0,1-1 0 0 0,-1 1-1 0 0,0 0 14 0 0,-8 2-18 0 0,6-2 99 0 0,-1 0 0 0 0,0 0 0 0 0,-1 2-81 0 0,2-1 2 0 0,-1-1 0 0 0,0 0 0 0 0,-1 0-2 0 0,-6 2-27 0 0,8-2 7 0 0,1 0 0 0 0,-1-1-1 0 0,0 1 1 0 0,0-1 0 0 0,1 0 0 0 0,-2 0 20 0 0,-29 1 180 0 0,1-2-196 0 0,19 2-18 0 0,11 0 51 0 0,0-1-1 0 0,0 0 1 0 0,1 0-1 0 0,-1 0 1 0 0,0 0-1 0 0,0 0 1 0 0,0 0 0 0 0,0-1-1 0 0,0 0 1 0 0,1 0-1 0 0,-1 1-16 0 0,0-2-20 0 0,-1 2 0 0 0,1-1 0 0 0,0 1 0 0 0,0-1 0 0 0,-1 1-1 0 0,1 0 1 0 0,-1 0 0 0 0,-1 1 20 0 0,-4-1 20 0 0,-17-4-68 0 0,-13 1 232 0 0,28 3-234 0 0,1-1 0 0 0,-7-2 50 0 0,13 2-2 0 0,-36-5 48 0 0,36 5-6 0 0,-3 0-73 0 0,0 0 0 0 0,1-1 1 0 0,-1 1-1 0 0,-4-3 33 0 0,-29-7 93 0 0,-7-9-139 0 0,9 4 52 0 0,34 13-7 0 0,0 1 0 0 0,1 0 0 0 0,-1 0 0 0 0,0 0 0 0 0,1-1 0 0 0,-2 0 1 0 0,1-1 8 0 0,0 1-1 0 0,-1 0 0 0 0,-2-1-7 0 0,-29-18-25 0 0,11 11 148 0 0,16 4-183 0 0,7 6 58 0 0,-1 0 0 0 0,1-2 0 0 0,0 2 0 0 0,-1-1 0 0 0,1 0 0 0 0,1-1 0 0 0,-1 1 0 0 0,0-1 0 0 0,0 1 0 0 0,1-1 2 0 0,-1 2 0 0 0,1-1 0 0 0,0 0 0 0 0,-1 0 0 0 0,2 1 0 0 0,-2-2 0 0 0,0 2 0 0 0,1 0 0 0 0,-1-1 0 0 0,1 1 1 0 0,-1-1-1 0 0,0 1 0 0 0,0 0 0 0 0,1 0 0 0 0,-2 0 0 0 0,1 0 0 0 0,0 0 0 0 0,0 0 0 0 0,0 1-2 0 0,1-1 0 0 0,0 1-1 0 0,0-1 1 0 0,-1 0 0 0 0,1 0 0 0 0,0 0 0 0 0,0 0-1 0 0,0 0 1 0 0,0 0 0 0 0,0 0 0 0 0,-1-1 2 0 0,-1-2 12 0 0,-6-3-131 0 0,-4-5 17 0 0,6 5 87 0 0,6 5 8 0 0,0 2-1 0 0,1-1 1 0 0,-1 0-1 0 0,-1 0 1 0 0,2 1-1 0 0,-1-1 1 0 0,0 0-1 0 0,0 1 1 0 0,0-1-1 0 0,0 0 1 0 0,0 0-1 0 0,0 1 1 0 0,0 0-1 0 0,0 0 0 0 0,0-1 1 0 0,-1 1 7 0 0,1-1 9 0 0,1 1 1 0 0,-1-1-1 0 0,0 0 0 0 0,0 0 0 0 0,0 1 1 0 0,0-1-1 0 0,1-1 0 0 0,-1 2 0 0 0,0-1 1 0 0,1 0-1 0 0,0 0 0 0 0,-1 0 1 0 0,0 0-10 0 0,0-1 74 0 0,0 0-76 0 0,-1 1 1 0 0,1-1 0 0 0,0 0 0 0 0,-1 1 0 0 0,0-1 1 0 0,-7-7-182 0 0,-7-9 262 0 0,15 16-62 0 0,-1 1-36 0 0,2-1 0 0 0,-2 1-1 0 0,2 0 1 0 0,-1 0-1 0 0,0-1 1 0 0,0 1 0 0 0,0-1-1 0 0,1 0 1 0 0,-1 0 18 0 0,1 1 14 0 0,-1 0 1 0 0,0-1-1 0 0,0 1 0 0 0,1 0 0 0 0,-2 0 1 0 0,1-1-1 0 0,1 2 0 0 0,-2-1 0 0 0,2-1 1 0 0,-3 1-15 0 0,2-1 14 0 0,-1 2 1 0 0,2-2 0 0 0,-2 1-1 0 0,2-1 1 0 0,-2 1 0 0 0,1 0-1 0 0,0-2-14 0 0,0 2-39 0 0,0-1 0 0 0,0 1 0 0 0,0 0-1 0 0,0-1 1 0 0,-1 0 39 0 0,0 1 20 0 0,2 0 1 0 0,-2-1-1 0 0,1 1 0 0 0,0-1 0 0 0,0 1 0 0 0,1 0 1 0 0,-2-1-21 0 0,-2-6 26 0 0,2 5 1 0 0,1 0 0 0 0,-1-1 0 0 0,1 0 0 0 0,-1 1-27 0 0,1-2-1 0 0,0 1 0 0 0,-2 0 0 0 0,2 1 0 0 0,-1-1 1 0 0,-4-7 66 0 0,0-7-327 0 0,4 13 286 0 0,1 2 0 0 0,-1-2 0 0 0,1 1 1 0 0,-4-4-26 0 0,5 7-17 0 0,-1-1 0 0 0,0 1 0 0 0,0-1 0 0 0,1 0 0 0 0,0 1 0 0 0,-1-2 17 0 0,-3-9 59 0 0,3 9-44 0 0,0 0 0 0 0,0 0-1 0 0,0 0 1 0 0,0-1 0 0 0,0-1-15 0 0,-3-9 81 0 0,-1-1 19 0 0,1 5 73 0 0,-3-8-173 0 0,-1-7-128 0 0,3 9 43 0 0,1 4 175 0 0,1 0 1 0 0,0 0 0 0 0,1-1-1 0 0,1-5-90 0 0,-4-17-225 0 0,5-1 96 0 0,2-19 129 0 0,-1 40-22 0 0,-1 2 141 0 0,-1-11-119 0 0,-1 11 38 0 0,2 0 0 0 0,0-1-38 0 0,1-13-51 0 0,-1 13-29 0 0,2-11 80 0 0,4-53 211 0 0,-4 43-178 0 0,3-36 119 0 0,-3 61-205 0 0,-2 7 40 0 0,0 0 0 0 0,0-1 1 0 0,0 1-1 0 0,0 0 0 0 0,0-1 13 0 0,1-6-72 0 0,1 3 104 0 0,-2 3-47 0 0,0 0 0 0 0,0 1 1 0 0,1 0-1 0 0,0-1 0 0 0,0 1 0 0 0,1-3 15 0 0,3-7 60 0 0,1-4-2 0 0,-4 11-22 0 0,1 1-1 0 0,-1-5-35 0 0,5-12-138 0 0,-5 15 142 0 0,0 0 0 0 0,0-1 1 0 0,0-1-5 0 0,-1 6-10 0 0,-1 1 1 0 0,0 0-1 0 0,1 0 1 0 0,0 0-1 0 0,0 0 1 0 0,0 0-1 0 0,0 0 10 0 0,3-5 19 0 0,2-3-28 0 0,0-1-62 0 0,11-23-203 0 0,-16 30 243 0 0,-1 3 28 0 0,0 1-1 0 0,0 0 0 0 0,0-1 1 0 0,0 1-1 0 0,0-1 1 0 0,0 1-1 0 0,0 0 0 0 0,0-1 1 0 0,0 1-1 0 0,0-1 1 0 0,1 1-1 0 0,-1-1 0 0 0,0 1 1 0 0,1 0-1 0 0,-1-1 1 0 0,0 1-1 0 0,1-1 0 0 0,-1 1 4 0 0,9-14-282 0 0,-8 15 232 0 0,-1-1 78 0 0,0-4 168 0 0,0 3-230 0 0,0 2-40 0 0,1-1 104 0 0,0-1-72 0 0,3 0 44 0 0,-3 0 123 0 0,-1 1-128 0 0,0-1 0 0 0,0 1 0 0 0,0 0 0 0 0,0 0-1 0 0,0 0 1 0 0,0 0 0 0 0,1 0 0 0 0,-1 0-1 0 0,0 0 1 0 0,0 0 0 0 0,0 0 0 0 0,0 0 0 0 0,0 0-1 0 0,0 0 1 0 0,0 0 0 0 0,0 0 0 0 0,0 0-1 0 0,0 0 1 0 0,0 0 0 0 0,0-1 0 0 0,0 1 0 0 0,0 0-1 0 0,0 0 1 0 0,0 0 0 0 0,0 0 0 0 0,0 0-1 0 0,0 0 1 0 0,0 0 0 0 0,0 0 0 0 0,0 0 0 0 0,0 0-1 0 0,0 0 1 0 0,0 0 0 0 0,0 0 0 0 0,0 0-1 0 0,0 0 1 0 0,0 0 0 0 0,0 0 0 0 0,0 0-1 0 0,0 0 1 0 0,0 0 0 0 0,0 0 0 0 0,1 0 0 0 0,-1 1-1 0 0,0-1 1 0 0,0 0 0 0 0,0 0 0 0 0,0 0-1 0 0,0 0 1 0 0,0 0 0 0 0,0 0 0 0 0,0 0 0 0 0,0 0-1 0 0,0 0 1 0 0,0 0 0 0 0,0 0 0 0 0,0 0-1 0 0,0 0 1 0 0,0 0 0 0 0,0 0 0 0 0,0 0 0 0 0,0 0 3 0 0,1 1-49 0 0,0-1-8 0 0,-1-2-194 0 0,0 2 249 0 0,0 0-1 0 0,0 0 0 0 0,0 0 1 0 0,0 0-1 0 0,0 0 1 0 0,0 0-1 0 0,0 0 0 0 0,0 0 1 0 0,0 0-1 0 0,0 0 1 0 0,0 0-1 0 0,0 0 0 0 0,0 0 1 0 0,0 0-1 0 0,0-1 1 0 0,0 1-1 0 0,0 0 0 0 0,0 0 1 0 0,0 0-1 0 0,0 0 1 0 0,0 0-1 0 0,0 0 0 0 0,0 0 1 0 0,0 0-1 0 0,0 0 0 0 0,0 0 1 0 0,0 0-1 0 0,0 0 1 0 0,0 0-1 0 0,0 0 0 0 0,0 0 1 0 0,0 0-1 0 0,0 0 1 0 0,0 0-1 0 0,0 0 0 0 0,0-1 1 0 0,0 1-1 0 0,0 0 1 0 0,0 0-1 0 0,0 0 0 0 0,0 0 1 0 0,0 0-1 0 0,0 0 1 0 0,0 0-1 0 0,0 0 0 0 0,0 0 1 0 0,0 0-1 0 0,-1 0 1 0 0,1 0-1 0 0,0 0 0 0 0,0 0 1 0 0,0 0-1 0 0,0 0 0 0 0,0 0 1 0 0,0 0-1 0 0,0 0 1 0 0,0 0-1 0 0,0 0 0 0 0,0 0 1 0 0,0 0 2 0 0,0 4 1 0 0,0-3 10 0 0,1-4-6 0 0,5 5 253 0 0,-5 1-179 0 0,-1-2-141 0 0,1-3-22 0 0,-1 2 84 0 0,0 0 1 0 0,0 1-1 0 0,0-1 1 0 0,0 0-1 0 0,0 0 1 0 0,0 0-1 0 0,-1 0 1 0 0,1 0-1 0 0,0 0 1 0 0,0 0-1 0 0,0 0 1 0 0,0 0-1 0 0,0 0 1 0 0,0 1-1 0 0,0-1 1 0 0,0 0-1 0 0,0 0 1 0 0,0 0-1 0 0,0 0 1 0 0,0 0-1 0 0,0 0 1 0 0,0 0-1 0 0,0 0 1 0 0,0 0-1 0 0,0 0 1 0 0,0 0-1 0 0,0 0 1 0 0,0 0-1 0 0,0 0 1 0 0,0 1-1 0 0,0-1 1 0 0,0 0-1 0 0,0 0 1 0 0,0 0-1 0 0,0 0 1 0 0,0 0-1 0 0,0 0 1 0 0,0 1-1 0 0,0-1 1 0 0,0 0-1 0 0,0 0 1 0 0,0 0-1 0 0,0 0 1 0 0,0 0-1 0 0,0 0 1 0 0,0 0-1 0 0,0 0 1 0 0,0 0-1 0 0,0 0 1 0 0,0 0-1 0 0,0 0 1 0 0,1 0-1 0 0,-1 0 1 0 0,0 0-1 0 0,0 0 1 0 0,0 0-1 0 0,0 0 1 0 0,0 0-1 0 0,0 0 1 0 0,1 0-1 0 0,-1 1 1 0 0,0-1-1 0 0,0 0 1 0 0,0 0-1 0 0,0 0 1 0 0,0 0-1 0 0,1 0 0 0 0,-2 0 2 0 0,1 0 0 0 0,0 0 0 0 0,0 1-1 0 0,-1-1 1 0 0,1 1 0 0 0,0-1 0 0 0,0 0-1 0 0,-1 0 1 0 0,1 0 0 0 0,0 0 0 0 0,0 1-1 0 0,0-1 1 0 0,0 1 0 0 0,0-1 0 0 0,0 1 0 0 0,0-1-1 0 0,0 0 1 0 0,0 0 0 0 0,0 0 0 0 0,0 1-1 0 0,0-1 1 0 0,0 1-2 0 0,0 1 92 0 0,-6 12 39 0 0,2 7 69 0 0,-2-8-170 0 0,-1 5 63 0 0,4-12-74 0 0,2 2-72 0 0,1-7 75 0 0,0 0-1 0 0,0 0 0 0 0,0 0 1 0 0,-1-1-1 0 0,1 1 0 0 0,0 0 0 0 0,0 0 1 0 0,0 0-1 0 0,-1 1-21 0 0,0-2 7 0 0,1 1 0 0 0,-1 0-1 0 0,1 0 1 0 0,0 0 0 0 0,0 0 0 0 0,0 0-1 0 0,0 0 1 0 0,0 0 0 0 0,0 0 0 0 0,0 0-1 0 0,0 1-6 0 0,-1 8-119 0 0,-1-2 131 0 0,2-6 4 0 0,-1 0-1 0 0,1 0 0 0 0,-1-1 1 0 0,1 1-1 0 0,-1 0 0 0 0,0-1 0 0 0,0 1 1 0 0,1 0-1 0 0,-1-1 0 0 0,0 1 0 0 0,0-1 1 0 0,-1 2-16 0 0,1-2-1 0 0,1 0 0 0 0,-1 0 0 0 0,0 0 0 0 0,1 0 0 0 0,0 1 0 0 0,-1-1 0 0 0,1 0 0 0 0,0 0 0 0 0,0 1 0 0 0,-1-2 1 0 0,1 5 215 0 0,-2 2-476 0 0,2-6 283 0 0,0 1 0 0 0,-1-1 0 0 0,1 1 0 0 0,0-1 0 0 0,0 1 0 0 0,-1-2 0 0 0,0 3-22 0 0,-1-1 0 0 0,1 1 0 0 0,1-1-1 0 0,-1 1 1 0 0,0 0 0 0 0,0 1 0 0 0,-3 10 24 0 0,1-6-8 0 0,1 1-1 0 0,-2 8-15 0 0,0-1-66 0 0,4-14 89 0 0,0-1 0 0 0,-1 1 0 0 0,1-1-1 0 0,0 0 1 0 0,0 1 0 0 0,0-1 0 0 0,1 2-23 0 0,-1 6-110 0 0,-1-5 120 0 0,1-4 29 0 0,2-2 8 0 0,-1 1-51 0 0,-1 1 0 0 0,0-2 0 0 0,1 1 0 0 0,-1 0 0 0 0,1 0 0 0 0,-1 1 0 0 0,0-2 0 0 0,0 1 4 0 0,3-7 25 0 0,0 1-61 0 0,0 0 0 0 0,0-1 0 0 0,-1 0-1 0 0,3-7 37 0 0,-2 0-26 0 0,8-28-104 0 0,-2-5 130 0 0,-6 42-6 0 0,-2 0 0 0 0,1 0 0 0 0,1 0 0 0 0,-1 1 1 0 0,4-5 5 0 0,1-2 30 0 0,0 0-151 0 0,-6 10 125 0 0,1 0-1 0 0,-1 0 1 0 0,1 0-1 0 0,0-3-3 0 0,-2 4-5 0 0,1 0-1 0 0,0 0 0 0 0,0 1 1 0 0,-1-2-1 0 0,0 2 0 0 0,2-1 0 0 0,-1 0 1 0 0,-1 0 5 0 0,1 1-21 0 0,0 0-1 0 0,-1-1 1 0 0,0 0 0 0 0,1 1 0 0 0,-1 0 0 0 0,1-1 0 0 0,-1 1-1 0 0,1-1 1 0 0,-1 0 0 0 0,0 1 0 0 0,0 0 0 0 0,1-1 0 0 0,-1 0-1 0 0,0 0 1 0 0,0 1 0 0 0,1-1 0 0 0,-1 1 21 0 0,0-1-8 0 0,0 1 0 0 0,0 0 0 0 0,0 0 0 0 0,0 0 0 0 0,0 0 0 0 0,0 0 0 0 0,0 0 0 0 0,0 0 1 0 0,0 0-1 0 0,0 0 0 0 0,0 0 0 0 0,0 0 0 0 0,0-1 0 0 0,0 1 0 0 0,0 0 0 0 0,0 0 0 0 0,0 0 0 0 0,0 0 0 0 0,0 0 0 0 0,0-1 0 0 0,0 1 0 0 0,0 0 0 0 0,0 0 0 0 0,0 0 1 0 0,0 0-1 0 0,0 0 0 0 0,0 0 0 0 0,0-1 0 0 0,0 1 0 0 0,0 0 0 0 0,0 0 0 0 0,0 0 0 0 0,1 0 0 0 0,-1 0 0 0 0,0 0 0 0 0,0 0 0 0 0,0 0 0 0 0,0 0 0 0 0,0 0 0 0 0,1 0 1 0 0,-1 0 7 0 0,0 0 0 0 0,0 0 0 0 0,0 0 1 0 0,0-1-1 0 0,0 1 1 0 0,0 0-1 0 0,0 0 0 0 0,0-1 1 0 0,0 1-1 0 0,0 0 1 0 0,1-1-1 0 0,-1 1 0 0 0,0 0 1 0 0,0 0-1 0 0,0 0 1 0 0,0 0-1 0 0,0 0 0 0 0,0 0 1 0 0,0-1-1 0 0,0 1-2 0 0,0 0 0 0 0,0 0 0 0 0,0 0 0 0 0,1 0 0 0 0,-1 0 0 0 0,0 0 0 0 0,0 0 0 0 0,0 0 0 0 0,0 0 0 0 0,0 0 0 0 0,0 0 0 0 0,0 0 0 0 0,0 0 0 0 0,0 0 0 0 0,0 0 0 0 0,0 0 0 0 0,1 0 0 0 0,-1 0 0 0 0,0 0 1 0 0,0 0-1 0 0,0 0 0 0 0,0 0 0 0 0,0 0 0 0 0,0 0 0 0 0,0 0 0 0 0,0 0 0 0 0,0 1 0 0 0,0-1 0 0 0,0 0 0 0 0,0 0 0 0 0,0 0 0 0 0,0 0 0 0 0,1 0 0 0 0,-1 0 0 0 0,0 0 0 0 0,0 0 0 0 0,0 0 0 0 0,0 0 0 0 0,0 0 0 0 0,0 0 0 0 0,0 0 0 0 0,0 0 0 0 0,0 0 0 0 0,0 0 0 0 0,0 0 0 0 0,0 0 0 0 0,0 0 0 0 0,0 0 0 0 0,0 0 1 0 0,0 0-1 0 0,0 0 0 0 0,0 0 0 0 0,0 0 0 0 0,0 0 0 0 0,0 1 0 0 0,0-1 0 0 0,0 0 0 0 0,0 0 0 0 0,0 0 0 0 0,0 0 0 0 0,0 0 0 0 0,-1 0 2 0 0,2 2-61 0 0,-5 3 230 0 0,-3 12-100 0 0,4-7-205 0 0,1-6 183 0 0,2-4-44 0 0,0 0 0 0 0,0 1 0 0 0,0-1 0 0 0,0 0 1 0 0,0 0-1 0 0,0 0 0 0 0,0 0 0 0 0,0 0 1 0 0,0 0-1 0 0,0 0 0 0 0,0 0 0 0 0,0 0 1 0 0,0 0-1 0 0,0 1 0 0 0,0-1 0 0 0,0 0 0 0 0,0 0 1 0 0,0 0-1 0 0,0 0 0 0 0,0 1 0 0 0,0-1 1 0 0,0 0-1 0 0,0 0 0 0 0,0 0 0 0 0,0 0 1 0 0,0 0-1 0 0,0 0 0 0 0,0 0 0 0 0,0 0-3 0 0,0 1 2 0 0,0-1 0 0 0,0 1 0 0 0,0-1 0 0 0,0 1 1 0 0,0-1-1 0 0,0 0 0 0 0,0 0 0 0 0,0 1 0 0 0,0-1 0 0 0,0 0 0 0 0,0 1 0 0 0,0-1 0 0 0,0 1 0 0 0,0-1 0 0 0,0 0 0 0 0,0 0 0 0 0,-1 1 0 0 0,1-1 0 0 0,0 0 0 0 0,-1 1-2 0 0,1-1 20 0 0,0 0 0 0 0,-1 1 0 0 0,1-1 0 0 0,0 1 1 0 0,0-1-1 0 0,0 1 0 0 0,0-1 0 0 0,0 0 0 0 0,0 1 0 0 0,0-1 0 0 0,0 1 0 0 0,0-1 0 0 0,0 0 0 0 0,0 1 0 0 0,0 0-20 0 0,-1 1-27 0 0,1 0 1 0 0,0 0-1 0 0,-1 0 1 0 0,1 0-1 0 0,0-1 1 0 0,-1 2-1 0 0,0-1 1 0 0,0-1-1 0 0,1 1 1 0 0,-2 1 26 0 0,-1 5 209 0 0,-2 5-195 0 0,3-11-19 0 0,1 1 1 0 0,0 0-1 0 0,-1-1 1 0 0,2 1-1 0 0,-1 0 1 0 0,0 0-1 0 0,1 1 5 0 0,-1-2-17 0 0,1 0-1 0 0,-1 0 0 0 0,0 0 1 0 0,1 0-1 0 0,-2 1 18 0 0,-2 7 94 0 0,2-1-66 0 0,-3 4 278 0 0,1 6-306 0 0,2-7-146 0 0,2-8 139 0 0,-1-1 0 0 0,0 1 0 0 0,1-1 0 0 0,-2 3 7 0 0,0 0 69 0 0,1 1 1 0 0,-1-1-1 0 0,1 2-69 0 0,-3 10-87 0 0,3-15 90 0 0,1 0 1 0 0,0-1-1 0 0,0 1 0 0 0,0 0 1 0 0,0 0-1 0 0,0-1 1 0 0,0 2-4 0 0,1 7 99 0 0,-1-5-79 0 0,-1 0 0 0 0,1 0 0 0 0,-1 0 0 0 0,0 0-20 0 0,1-5 2 0 0,0 0 0 0 0,0-1 0 0 0,0 1 0 0 0,0 0 0 0 0,0-1 0 0 0,0 1 0 0 0,0 0 0 0 0,0 0 0 0 0,0-1 0 0 0,0 1 0 0 0,1 0 0 0 0,-1 0-2 0 0,0-1 5 0 0,1 1 0 0 0,-1 0 1 0 0,0-1-1 0 0,0 2 0 0 0,0-1 0 0 0,0-1 0 0 0,0 1 0 0 0,0 0 1 0 0,0 0-1 0 0,0-1-5 0 0,0 3-61 0 0,-1 3 78 0 0,0 0 0 0 0,1-1 0 0 0,0 1-17 0 0,0 12-93 0 0,0-10 157 0 0,0-8-58 0 0,0 1-1 0 0,0 0 0 0 0,0 0 0 0 0,0 0 0 0 0,0 0 0 0 0,0 0 0 0 0,0 0 1 0 0,0 0-1 0 0,1 1-5 0 0,0-1 14 0 0,-1 1 0 0 0,0-1 0 0 0,0 1 0 0 0,0-1 0 0 0,0 0 0 0 0,0 2 0 0 0,0-1-14 0 0,0 5 98 0 0,0-1-71 0 0,0-6-34 0 0,0 1 1 0 0,0-1-1 0 0,0 1 1 0 0,0 0-1 0 0,1-1 1 0 0,-1 1-1 0 0,0-1 1 0 0,0 1 0 0 0,0 0-1 0 0,1-1 1 0 0,-1 0-1 0 0,0 1 7 0 0,1 0-5 0 0,-1-1 0 0 0,0 1 1 0 0,0 0-1 0 0,0 0 0 0 0,0 0 0 0 0,0 0 0 0 0,0-1 1 0 0,0 1-1 0 0,0 0 0 0 0,-1 0 5 0 0,1 7-73 0 0,0-4 158 0 0,1 3-68 0 0,-1-5-13 0 0,1 1-1 0 0,0-1 0 0 0,-1 0 0 0 0,0 0 0 0 0,0 1-3 0 0,1 3-126 0 0,-1 7 352 0 0,5 10-395 0 0,-5-22 186 0 0,0 2-1 0 0,1-1 1 0 0,-1 0 0 0 0,0-1-1 0 0,0 1 1 0 0,0 3-17 0 0,0-3 13 0 0,1 0 0 0 0,-1 0 0 0 0,0 0 0 0 0,0 0 0 0 0,0 0-1 0 0,2 2-12 0 0,-2-4-21 0 0,1 2 0 0 0,-1-1-1 0 0,0-1 1 0 0,0 1-1 0 0,0 0 1 0 0,0 0-1 0 0,0 0 1 0 0,0 0-1 0 0,0-1 1 0 0,0 2-1 0 0,0-1 22 0 0,1 4 14 0 0,-1-4 6 0 0,0-1 0 0 0,0 1 0 0 0,0 0 0 0 0,1-1 0 0 0,-1 1 0 0 0,0-1 0 0 0,0 1 0 0 0,0-1 0 0 0,0 1 0 0 0,0 0 0 0 0,0-1 0 0 0,-1 1 0 0 0,1-1 0 0 0,0 1 0 0 0,0 0-20 0 0,-1-1-14 0 0,1 2 1 0 0,0-1-1 0 0,0 0 1 0 0,0 0-1 0 0,0 0 1 0 0,0 1-1 0 0,1-1 14 0 0,-1 3 45 0 0,1 4-41 0 0,-1 2-1 0 0,2 6-3 0 0,-1 4 2 0 0,-1-15-45 0 0,0-1-1 0 0,1 1 0 0 0,-1-1 1 0 0,1 1-1 0 0,0 0 44 0 0,0 2 122 0 0,-1-7-115 0 0,0 1 0 0 0,0 0 0 0 0,1-1 0 0 0,-1 1 0 0 0,0-1 0 0 0,0 1 0 0 0,0 0 0 0 0,0 0 0 0 0,0-1 0 0 0,1 1-1 0 0,-1 0 1 0 0,1-1-7 0 0,2 8-3 0 0,0 0 5 0 0,-3-8-14 0 0,0 2 0 0 0,0-1 0 0 0,1 0 0 0 0,-1 0 0 0 0,0 0 0 0 0,0 0 0 0 0,0 0 0 0 0,0 1 0 0 0,0-1 12 0 0,2 10 25 0 0,-1-1 59 0 0,-1-8-79 0 0,1 0-1 0 0,-1-1 1 0 0,0 1-1 0 0,0 0 1 0 0,1 0-1 0 0,0-1-4 0 0,3 10-118 0 0,-4-8 171 0 0,2 1-1 0 0,-1-1 1 0 0,2 3-53 0 0,-2-4-10 0 0,0 0 0 0 0,0 1 1 0 0,0-1-1 0 0,-1 0 0 0 0,1 1 0 0 0,0-1 0 0 0,0 1 0 0 0,-1-1 0 0 0,0 1 0 0 0,0 1 10 0 0,0-4 1 0 0,0 2 0 0 0,0-1 0 0 0,1 0 0 0 0,-1 0-1 0 0,1 0 1 0 0,-1 0 0 0 0,0 0 0 0 0,1 0-1 0 0,0 1 0 0 0,3 4-93 0 0,-4-1 207 0 0,1-4-122 0 0,-1 0 0 0 0,0 0 0 0 0,0 0 1 0 0,1 0-1 0 0,-1 0 0 0 0,0 0 0 0 0,0 0 1 0 0,1 0-1 0 0,0 0 0 0 0,0 0 1 0 0,-1 0-1 0 0,0-1 0 0 0,2 2 8 0 0,-2-1 14 0 0,0-1-1 0 0,0 1 1 0 0,1-1-1 0 0,-1 1 1 0 0,1-1-1 0 0,-1 1 1 0 0,0 0-1 0 0,0 0 1 0 0,1-1-1 0 0,-1 0 1 0 0,0 1-1 0 0,0 0 1 0 0,0 0-1 0 0,0 0-13 0 0,2 7-121 0 0,9 8 42 0 0,-6-10-218 0 0,-5-6 295 0 0,1 1 1 0 0,0 0-1 0 0,0 0 0 0 0,-1-1 1 0 0,0 1-1 0 0,1 0 1 0 0,0 0-1 0 0,-1 0 0 0 0,1 0 1 0 0,-1-1-1 0 0,0 1 0 0 0,0 1 1 0 0,0-2 1 0 0,1 4 22 0 0,0-1-1 0 0,0 0 1 0 0,1 1 0 0 0,-1-1 0 0 0,1 0 0 0 0,0 0 0 0 0,0 0-1 0 0,0 1-21 0 0,2 2-50 0 0,7 8-55 0 0,-5-7 398 0 0,-4-4-264 0 0,0 1 0 0 0,0-1 1 0 0,-1 0-1 0 0,2 4-29 0 0,-2-6-2 0 0,0 0-1 0 0,-1 0 1 0 0,0 0 0 0 0,1-1-1 0 0,0 1 1 0 0,-1 0-1 0 0,1 0 1 0 0,1 0 2 0 0,3 5-108 0 0,-5-5 121 0 0,1 0 1 0 0,0 0-1 0 0,0 1 0 0 0,0-1 0 0 0,0 1 0 0 0,-1-2 0 0 0,2 2 0 0 0,-1-2 0 0 0,0 2 0 0 0,0-1 0 0 0,1 0 0 0 0,-1 0 0 0 0,1 0 0 0 0,-1-1-13 0 0,1 1-2 0 0,-2 0 0 0 0,2-1-1 0 0,-1 1 1 0 0,-1 0 0 0 0,2 0-1 0 0,-1-1 1 0 0,-1 1 0 0 0,1 1 0 0 0,0-2-1 0 0,-1 1 1 0 0,1 0 0 0 0,0 0-1 0 0,0 1 1 0 0,-1-2 2 0 0,0 1 1 0 0,1 0 0 0 0,-1-1 0 0 0,1 1 0 0 0,-1-1 0 0 0,1 1 0 0 0,-1 0 0 0 0,1-1 0 0 0,0 0-1 0 0,-1 1 1 0 0,1-1 0 0 0,0 1 0 0 0,0-1 0 0 0,-1 0 0 0 0,1 1-1 0 0,2 0 75 0 0,-3-1-71 0 0,1 0 0 0 0,-1 1-1 0 0,0-1 1 0 0,0 0 0 0 0,0 0-1 0 0,1 0 1 0 0,-1 0 0 0 0,0 1-1 0 0,1-1 1 0 0,-1 1 0 0 0,0-1-1 0 0,0 1 1 0 0,0-1 0 0 0,0 0-1 0 0,0 0 1 0 0,0 1 0 0 0,1 0-4 0 0,-1-1 2 0 0,0 0-1 0 0,0 0 1 0 0,0 0 0 0 0,0 0 0 0 0,0 0-1 0 0,0 1 1 0 0,0-1 0 0 0,0 0 0 0 0,0 0 0 0 0,1 1-1 0 0,-1-1 1 0 0,0 0 0 0 0,0 0 0 0 0,0 1-1 0 0,1-1 1 0 0,-1 0 0 0 0,0 0 0 0 0,0 0 0 0 0,0 0-1 0 0,0 0 1 0 0,0 0 0 0 0,0 0 0 0 0,1 0 0 0 0,-1 0-1 0 0,0 0 1 0 0,0 1 0 0 0,1-1 0 0 0,-1 0-1 0 0,0 0 1 0 0,1 0-2 0 0,-1 0-3 0 0,0 0 1 0 0,1 0-1 0 0,0 1 0 0 0,-1-1 1 0 0,0 0-1 0 0,1 0 0 0 0,0 1 1 0 0,-1-1-1 0 0,1 0 0 0 0,-1 0 1 0 0,0 1-1 0 0,1-1 0 0 0,-1 1 1 0 0,1-1-1 0 0,-1 0 0 0 0,1 0 0 0 0,-1 1 1 0 0,0 0-1 0 0,0-1 0 0 0,1 1 1 0 0,-1-1-1 0 0,0 0 0 0 0,0 1 1 0 0,1 0-1 0 0,-1 0 0 0 0,0-1 3 0 0,0 1-4 0 0,0 0 1 0 0,1-1-1 0 0,0 2 0 0 0,-1-1 0 0 0,1-1 0 0 0,-1 1 0 0 0,1 0 1 0 0,0-1-1 0 0,-1 1 0 0 0,0 0 0 0 0,1 0 0 0 0,1-1 4 0 0,1 3 71 0 0,-3-3-69 0 0,1 1 0 0 0,0-1 0 0 0,-1 1 0 0 0,0-1 0 0 0,1 0 0 0 0,0 0 0 0 0,0 1 0 0 0,-1-1-1 0 0,0 1 1 0 0,1-1 0 0 0,0 0-2 0 0,-1 0-2 0 0,0 1 0 0 0,0-1 1 0 0,1 0-1 0 0,-1 0 0 0 0,1 0 0 0 0,-1 0 0 0 0,0 0 0 0 0,1 0 0 0 0,-1 0 1 0 0,0 1-1 0 0,0-1 0 0 0,0 0 0 0 0,0 0 0 0 0,1 1 0 0 0,-1-1 0 0 0,0 0 2 0 0,1 0 4 0 0,-1 1-1 0 0,0-1 1 0 0,1 0-1 0 0,-1 1 0 0 0,0-1 1 0 0,0 1-1 0 0,0-1 0 0 0,1 0 1 0 0,-1 0-1 0 0,1 0 0 0 0,-1 0 1 0 0,0 0-1 0 0,0 1 0 0 0,1-1-2 0 0,0 0-9 0 0,0 1 1 0 0,-1 0 0 0 0,1-1 0 0 0,0 0 0 0 0,0 1 0 0 0,-1 0-1 0 0,1-1 1 0 0,-1 1 0 0 0,1 0 0 0 0,-1 0 0 0 0,0-1 0 0 0,1 1 0 0 0,-1 0-1 0 0,1 0 1 0 0,-1-1 0 0 0,1 1 0 0 0,-1 0 7 0 0,1 3 56 0 0,8 4-168 0 0,-9-7 117 0 0,0-1-1 0 0,1 1 1 0 0,0 0 0 0 0,0-1 0 0 0,-1 1-1 0 0,0-1 1 0 0,1 0 0 0 0,0 1-1 0 0,-1 0 1 0 0,1-1 0 0 0,0 0-1 0 0,0 0-4 0 0,4 3-4 0 0,-1-1 10 0 0,-3-1-3 0 0,-1-1-1 0 0,1 0 1 0 0,-1 0-1 0 0,0 0 0 0 0,1 0 1 0 0,-1 0-1 0 0,1 0 1 0 0,-1 1-1 0 0,0-1 1 0 0,0 1-1 0 0,1-1 1 0 0,-1 0-1 0 0,0 0 1 0 0,1 1-1 0 0,-1-1 0 0 0,0 1-2 0 0,1-1 1 0 0,-1 1-1 0 0,0-1 0 0 0,0 0 0 0 0,0 0 0 0 0,1 0 1 0 0,-1 0-1 0 0,1 1 0 0 0,-1-1 0 0 0,0 0 0 0 0,0 1 0 0 0,1-1 1 0 0,-1 0-1 0 0,1 0 0 0 0,0 0 0 0 0,-1 1 0 0 0,0-1 0 0 0,1 0 0 0 0,-1 0 0 0 0,1 0-1 0 0,-1 0 0 0 0,1 0 0 0 0,-1 0 0 0 0,0 0 0 0 0,0 0 1 0 0,0 0-1 0 0,1 0 0 0 0,-1 0 0 0 0,0 0 0 0 0,1 0 1 0 0,-1 1-1 0 0,0-1 0 0 0,0 0 0 0 0,0 0 0 0 0,1 1 0 0 0,-1-1 1 0 0,0 0-1 0 0,0 0 0 0 0,1 0 0 0 0,-1 0 0 0 0,0 1 1 0 0,1 0-1 0 0,-1 0 0 0 0,0-1-1 0 0,1 1 0 0 0,-1 0 0 0 0,1 0 0 0 0,-1 0 0 0 0,1 0 0 0 0,0-1 0 0 0,0 1 0 0 0,-1 0 0 0 0,1 0 0 0 0,0-1 0 0 0,0 0 0 0 0,0 1 0 0 0,0 0 2 0 0,5 2 81 0 0,-6-2-74 0 0,1 0 0 0 0,0-1 0 0 0,-1 0 0 0 0,0 1 0 0 0,1 0 1 0 0,-1 0-1 0 0,1-1 0 0 0,-1 1 0 0 0,1 0-7 0 0,-1-1 0 0 0,0 1-1 0 0,0-1 1 0 0,0 0-1 0 0,0 0 1 0 0,0 0-1 0 0,1 1 1 0 0,-1-1-1 0 0,0 1 1 0 0,1-1-1 0 0,-1 0 1 0 0,0 0 0 0 0,0 0-1 0 0,0 1 1 0 0,0-1-1 0 0,1 0 1 0 0,-1 0-1 0 0,1 1 1 0 0,-1-1-1 0 0,1 0 1 0 0,-1 0 0 0 0,0 0-1 0 0,0 1 1 0 0,1-1-1 0 0,-1 0 1 0 0,1 0-1 0 0,-1 0 1 0 0,1 0 0 0 0,0 0-2 0 0,0 0 0 0 0,0 1 1 0 0,0-1-1 0 0,0 1 0 0 0,0 0 1 0 0,0-1-1 0 0,0 0 0 0 0,0 1 1 0 0,0 0-1 0 0,-1-1 0 0 0,1 1 1 0 0,0 1-1 0 0,0-2 0 0 0,-1 1 0 0 0,1 0 1 0 0,0 0 1 0 0,8 9-77 0 0,6 4 202 0 0,-4-7 110 0 0,-10-7-237 0 0,0 1 1 0 0,-1-1-1 0 0,0 1 1 0 0,1-1-1 0 0,-1 1 1 0 0,1-1-1 0 0,-1 1 1 0 0,0 0-1 0 0,0-1 1 0 0,1 1-1 0 0,-1 0 2 0 0,1 0 4 0 0,-1 0-1 0 0,1 0 1 0 0,-1-1-1 0 0,0 1 0 0 0,1 0 1 0 0,0 0-1 0 0,0-1 1 0 0,-1 2-4 0 0,11 7 37 0 0,-7-7-65 0 0,-3-2 31 0 0,-1 0 1 0 0,1 0 0 0 0,-1 0 0 0 0,1 0-1 0 0,-1 0 1 0 0,0 1 0 0 0,0-1 0 0 0,1 0 0 0 0,-1 1-1 0 0,1-1 1 0 0,-1 0 0 0 0,1 0 0 0 0,-1 0 0 0 0,0 0-1 0 0,0 1 1 0 0,1-1 0 0 0,-1 1-4 0 0,0-1-4 0 0,1 1 1 0 0,-1-1 0 0 0,0 0-1 0 0,0 0 1 0 0,0 0-1 0 0,1 1 1 0 0,-1-1-1 0 0,1 0 1 0 0,-1 0 0 0 0,1 1-1 0 0,-1-1 1 0 0,0 0-1 0 0,1 0 1 0 0,-1 0-1 0 0,1 0 1 0 0,-1 0 0 0 0,0 0-1 0 0,0 0 1 0 0,1 0-1 0 0,-1 0 1 0 0,1 0 3 0 0,0 0-3 0 0,-1 0 1 0 0,0 0-1 0 0,1 0 1 0 0,-1 0-1 0 0,1 1 1 0 0,-1-1-1 0 0,1 0 1 0 0,-1 0-1 0 0,0 0 1 0 0,0 0 0 0 0,1 0-1 0 0,-1 0 1 0 0,1 0-1 0 0,-1 0 1 0 0,0 1 2 0 0,6 2-30 0 0,1 3 178 0 0,-7-6-148 0 0,2 1-1 0 0,-1 0 1 0 0,0 0-1 0 0,1-1 1 0 0,-1 1-1 0 0,0 0 1 0 0,1-1-1 0 0,-1 0 1 0 0,0 1-1 0 0,0-1 1 0 0,8 4-112 0 0,0-2 135 0 0,-8-2-20 0 0,-1 1 1 0 0,2-1-1 0 0,-2 0 0 0 0,1 0 0 0 0,1 0 0 0 0,-2 1 0 0 0,1-1 1 0 0,1 1-1 0 0,-2 0 0 0 0,1-1 0 0 0,0 0 0 0 0,0 2-3 0 0,0-2-1 0 0,-1 0-1 0 0,1 0 1 0 0,-1 1 0 0 0,1-1-1 0 0,-1 1 1 0 0,1-1-1 0 0,-1 0 1 0 0,1 1-1 0 0,0-1 1 0 0,0 0 0 0 0,-1 0-1 0 0,0 0 1 0 0,1 0-1 0 0,0 0 1 0 0,0 0-1 0 0,-1 0 2 0 0,8 2 131 0 0,6 2-157 0 0,-9-3-49 0 0,-4-1 77 0 0,1 0 1 0 0,-1 0 0 0 0,0 0-1 0 0,1 1 1 0 0,-1-1 0 0 0,0 0-1 0 0,0 0 1 0 0,0 0 0 0 0,0 1 0 0 0,1 0-1 0 0,-1 0-2 0 0,0-1-7 0 0,0 1 0 0 0,-1-1 0 0 0,1 1 1 0 0,0-1-1 0 0,0 0 0 0 0,0 0 0 0 0,0 1 0 0 0,-1-1 0 0 0,1 0 0 0 0,0 0 0 0 0,0 1 0 0 0,0-1 0 0 0,0 0 0 0 0,0 0 7 0 0,8 1 397 0 0,-2 0-400 0 0,-6-1-21 0 0,0 0 0 0 0,-1 0 1 0 0,1 0-1 0 0,0 0 0 0 0,-1 0 0 0 0,1 0 1 0 0,0 1-1 0 0,0-1 0 0 0,-1 0 1 0 0,1 0-1 0 0,0 0 0 0 0,0 1 24 0 0,1 0 37 0 0,-1 0 0 0 0,1 0 0 0 0,1 0-1 0 0,-2-1 1 0 0,1 1 0 0 0,1-1-37 0 0,-2 1 2 0 0,1-1 0 0 0,-1 1-1 0 0,1-1 1 0 0,-1 0 0 0 0,1 1 0 0 0,-1 0-1 0 0,1 0 1 0 0,0 0-2 0 0,0 0-9 0 0,-1 0-1 0 0,1 0 1 0 0,0 0 0 0 0,-1-1-1 0 0,2 1 1 0 0,-2 0 0 0 0,1-1-1 0 0,0 1 1 0 0,1-1 9 0 0,-1 0-9 0 0,1 1 1 0 0,-1 0 0 0 0,0-1-1 0 0,0 2 1 0 0,0-1 8 0 0,0-1-12 0 0,0 1 0 0 0,-1 0 0 0 0,1 0 1 0 0,0-1-1 0 0,-1 1 0 0 0,1-1 0 0 0,0 1 1 0 0,0-1-1 0 0,0 0 12 0 0,-2 0 0 0 0,1 0 1 0 0,0 0 0 0 0,0 0-1 0 0,-1 0 1 0 0,1 0-1 0 0,0 1 1 0 0,-1-1 0 0 0,0 1-1 0 0,1-1 1 0 0,0 1-1 0 0,0-1 0 0 0,-1 0 3 0 0,1 1 1 0 0,0-1-1 0 0,0 0 0 0 0,-1 1 0 0 0,1-1 0 0 0,0 0 1 0 0,-1 0-1 0 0,1 0 0 0 0,0 0 0 0 0,0 1 0 0 0,0-1-3 0 0,0 0 7 0 0,-1 0 0 0 0,0 0 0 0 0,1 0 0 0 0,0 0 0 0 0,0 1-1 0 0,-1-1 1 0 0,0 0 0 0 0,1 0 0 0 0,-1 1 0 0 0,1-1 0 0 0,0 0 0 0 0,-1 0 0 0 0,0 0-1 0 0,0 1 1 0 0,1-1 0 0 0,-1 1 0 0 0,1 0-7 0 0,-1-1 0 0 0,1 0 0 0 0,-1 1 1 0 0,1 0-1 0 0,0-1 0 0 0,-1 0 0 0 0,0 0 0 0 0,1 1 0 0 0,0-1 0 0 0,-1 0 1 0 0,1 1-1 0 0,0-1 0 0 0,0 0 0 0 0,-1 1 0 0 0,3-1-4 0 0,-1 0 1 0 0,1 1-1 0 0,0-1 1 0 0,-1 0-1 0 0,1 0 1 0 0,-1 0-1 0 0,1 0 0 0 0,0-1 1 0 0,2 1 3 0 0,-3-1-12 0 0,0 1-1 0 0,0 0 1 0 0,0-1 0 0 0,0 1 0 0 0,1 0-1 0 0,-1 1 1 0 0,1-1 12 0 0,10 1-57 0 0,4-1 12 0 0,-1-2 74 0 0,0-1 1 0 0,12-3-30 0 0,-4 2-190 0 0,-23 4 200 0 0,-1 0-1 0 0,0 0 1 0 0,0 0-1 0 0,0 0 1 0 0,1 0-1 0 0,-1 0 1 0 0,1 0-1 0 0,-1 0 1 0 0,1 0-1 0 0,-1 0 1 0 0,0 1-1 0 0,0-1 1 0 0,0 0-1 0 0,1 0 1 0 0,-1 0-1 0 0,1 1 1 0 0,-1-1-1 0 0,0 0 1 0 0,0 0-1 0 0,0 0 1 0 0,0 0-1 0 0,1 0 1 0 0,-1 1-1 0 0,0-1-9 0 0,1 0-6 0 0,-1 1 0 0 0,0-1-1 0 0,1 0 1 0 0,-1 0 0 0 0,0 0-1 0 0,0 0 1 0 0,0 0 0 0 0,0 1-1 0 0,1-1 1 0 0,-1 0 0 0 0,0 0-1 0 0,1 0 1 0 0,-1 0 0 0 0,1 0-1 0 0,-1 1 1 0 0,0-1 0 0 0,0 0 0 0 0,0 0-1 0 0,1 0 7 0 0,3-1-8 0 0,-1 0-1 0 0,1 1 1 0 0,-1 0-1 0 0,1 0 1 0 0,1 0 8 0 0,2 0-100 0 0,-2-1 42 0 0,3 3 50 0 0,-8-1 8 0 0,1-1-1 0 0,-1 0 1 0 0,1 1 0 0 0,0-1 0 0 0,-1 0 0 0 0,1 0-1 0 0,0 0 1 0 0,-1 0 0 0 0,1 0 0 0 0,-1 0-1 0 0,1 0 1 0 0,0 0 0 0 0,-1 0 0 0 0,1 0-1 0 0,0 0 1 0 0,0 0 0 0 0,12-3 408 0 0,-4 6-661 0 0,-3-3 175 0 0,-6 1 70 0 0,1-1 0 0 0,-1 0 0 0 0,1 0 0 0 0,0 0 0 0 0,-1 0 0 0 0,0 0 0 0 0,1 0 0 0 0,-1 0-1 0 0,1 0 1 0 0,0 0 0 0 0,-1 0 0 0 0,0 0 0 0 0,1 0 0 0 0,-1 0 0 0 0,1-1 0 0 0,-1 1 0 0 0,0 0 0 0 0,1 0 0 0 0,-1 0 0 0 0,1 0 0 0 0,0-1 8 0 0,-1 1-17 0 0,0-1 0 0 0,1 1 0 0 0,0 0 0 0 0,-1 0 1 0 0,1 0-1 0 0,0 0 0 0 0,-1-1 0 0 0,1 1 0 0 0,-1 0 0 0 0,1 0 17 0 0,5 0-183 0 0,-5 0 168 0 0,-1 0-1 0 0,0 0 1 0 0,1 0-1 0 0,0 0 1 0 0,-1 0-1 0 0,0 0 1 0 0,1 0-1 0 0,0 0 1 0 0,0 0-1 0 0,-1 0 1 0 0,0 0 0 0 0,1 0-1 0 0,0 0 1 0 0,-1 0-1 0 0,1 0 1 0 0,-1 1 15 0 0,1-1-7 0 0,0 0 0 0 0,-1 0 1 0 0,0 1-1 0 0,1-1 1 0 0,-1 0-1 0 0,1 0 0 0 0,0 0 1 0 0,-1 0-1 0 0,0 0 1 0 0,1 0-1 0 0,-1 0 0 0 0,2 0 7 0 0,0 0 112 0 0,-2 0-113 0 0,0 0 1 0 0,0 0-1 0 0,0 0 0 0 0,1 0 1 0 0,-1 0-1 0 0,0 0 0 0 0,0 0 1 0 0,0 0-1 0 0,1 0 0 0 0,-1 0 1 0 0,0 0-1 0 0,0 0 0 0 0,0 0 1 0 0,0 0-1 0 0,1 0 1 0 0,-1 0-1 0 0,0 0 0 0 0,0 0 1 0 0,0-1-1 0 0,0 1 0 0 0,0 0 1 0 0,0 0-1 0 0,0 0 0 0 0,0 0 1 0 0,0 0-9 0 0,0 0 0 0 0,1 0-1 0 0,-1 0 1 0 0,0 0 0 0 0,0 0 0 0 0,0 0-1 0 0,1 0 1 0 0,-1 0 0 0 0,0 0-1 0 0,0 0 1 0 0,0 0 0 0 0,0 0-1 0 0,0 0 1 0 0,0 0 0 0 0,0 0-1 0 0,0 0 1 0 0,1 0 0 0 0,-1 0-1 0 0,0 0 1 0 0,0 0 0 0 0,0 1 0 0 0,1-1-1 0 0,-1 0 1 0 0,0 0 0 0 0,0 0-1 0 0,0 0 1 0 0,0 0 0 0 0,0 1-1 0 0,1-1 1 0 0,-1 0 0 0 0,0 0-1 0 0,0 0 1 0 0,0 0 0 0 0,0 0 0 0 0,0 0-1 0 0,0 0 1 0 0,0 0 0 0 0,0 1-1 0 0,0-1 1 0 0,0 0 0 0 0,0 0-1 0 0,0 0 1 0 0,0 1 0 0 0,0-1-1 0 0,0 0 1 0 0,0 0 0 0 0,0 0-1 0 0,0 1 1 0 0,0-1 0 0 0,0 0 0 0 0,0 0-1 0 0,0 0 1 0 0,0 0 9 0 0,-3 5 11 0 0,2-5-5 0 0,1 1 0 0 0,0 0 0 0 0,-1-1 0 0 0,1 1 0 0 0,0-1 0 0 0,0 1 0 0 0,-1 0 0 0 0,1-1 0 0 0,-1 0 0 0 0,0 1 0 0 0,1-1 0 0 0,0 1 0 0 0,-1-1 0 0 0,0 1-6 0 0,1-1-2 0 0,0 0 1 0 0,0 0 0 0 0,0 0 0 0 0,0 0-1 0 0,0 0 1 0 0,0 0 0 0 0,0 0 0 0 0,-1 0 0 0 0,1 0-1 0 0,0 0 1 0 0,0 1 0 0 0,0-1 0 0 0,0 0-1 0 0,-1 0 1 0 0,1 0 0 0 0,0 0 0 0 0,0 1-1 0 0,0-1 1 0 0,0 0 0 0 0,0 0 0 0 0,0 0 0 0 0,0 0-1 0 0,0 0 1 0 0,0 0 0 0 0,-1 0 0 0 0,1 0-1 0 0,0 1 1 0 0,0-1 1 0 0,0 0 7 0 0,0 1-1 0 0,0-1 0 0 0,0 0 1 0 0,0 1-1 0 0,0-1 1 0 0,0 0-1 0 0,0 0 0 0 0,0 0 1 0 0,0 0-1 0 0,0 1 0 0 0,0-1 1 0 0,0 0-1 0 0,0 1 1 0 0,0-1-1 0 0,0 0 0 0 0,-1 0 1 0 0,1 1-1 0 0,0-1 1 0 0,0 0-1 0 0,-1 0-6 0 0,3 0-179 0 0,-2 0 188 0 0,0 0 0 0 0,1-1 0 0 0,-1 1 0 0 0,1 0 0 0 0,0 0 0 0 0,-1 0 0 0 0,0 0 0 0 0,0 0 0 0 0,1 0 0 0 0,0 0 0 0 0,-1 0 1 0 0,0 0-1 0 0,1 0-9 0 0,0 0 2 0 0,0 0 1 0 0,-1-1-1 0 0,1 1 0 0 0,0 0 1 0 0,-1-1-1 0 0,1 1 1 0 0,0 0-1 0 0,0 0 1 0 0,-1-1-1 0 0,1 1 0 0 0,0-1-2 0 0,4-2-85 0 0,14-1-37 0 0,-13 2 223 0 0,-1 2-1 0 0,0-2 1 0 0,1 0-101 0 0,1-1-152 0 0,-5 2 156 0 0,-2 1 0 0 0,1-1 0 0 0,0 0 0 0 0,0 1 0 0 0,0 0 0 0 0,0 0 0 0 0,0 0 0 0 0,0-1 0 0 0,0 1 0 0 0,0 0 0 0 0,0 0 0 0 0,0 0 0 0 0,0 0 0 0 0,0 0 0 0 0,0 0 0 0 0,0 0 0 0 0,1 1-4 0 0,-1-1-11 0 0,-1 0 1 0 0,1 0 0 0 0,-1 0-1 0 0,1 0 1 0 0,-1 0-1 0 0,1-1 1 0 0,-1 1-1 0 0,1 0 1 0 0,-1 0-1 0 0,1 0 1 0 0,0-1-1 0 0,-1 1 1 0 0,0 0-1 0 0,1-1 11 0 0,0 1 4 0 0,0 0 0 0 0,-1 0 0 0 0,0 0 0 0 0,1-1 0 0 0,-1 1 0 0 0,1 0 0 0 0,-1 0 0 0 0,0 0 0 0 0,1-1 0 0 0,0 1-1 0 0,0 0 1 0 0,-1 0 0 0 0,0 0 0 0 0,1 0 0 0 0,0 0 0 0 0,-1 0 0 0 0,1 1-4 0 0,1-1 8 0 0,0 1-1 0 0,-1-1 1 0 0,1 0-1 0 0,1 0 1 0 0,-2 0-1 0 0,1 0 1 0 0,0 0 0 0 0,0 0-1 0 0,0-1 1 0 0,1 0-8 0 0,0 1-22 0 0,-1 0 1 0 0,0-1 0 0 0,0 1 0 0 0,0 0-1 0 0,1 0 1 0 0,0 0 0 0 0,-1 0 21 0 0,0 0-9 0 0,-1 0 1 0 0,1 0 0 0 0,0 0 0 0 0,-1-1 0 0 0,1 1-1 0 0,0-1 1 0 0,-1 1 0 0 0,2-1 8 0 0,7-2-37 0 0,-8 3 14 0 0,1 0 24 0 0,0-1 0 0 0,0 1 0 0 0,0 0 1 0 0,-1-1-1 0 0,1-1 0 0 0,0 2 0 0 0,2-2-1 0 0,-3 1-19 0 0,-1 0 0 0 0,1 0 0 0 0,-1 1 0 0 0,1 0 0 0 0,0-1 0 0 0,0 1 19 0 0,0-1 21 0 0,-1 0 0 0 0,1 1 1 0 0,0 0-1 0 0,0-1 0 0 0,0 0-21 0 0,1-1 15 0 0,1 1-1 0 0,0 0 1 0 0,-2 0-1 0 0,2 0 1 0 0,0 0-1 0 0,-1 1 1 0 0,1-1-1 0 0,-1 1 1 0 0,4 0-15 0 0,-6 0 18 0 0,1 0 0 0 0,-1 0 0 0 0,0-1 0 0 0,1 1-1 0 0,-2-1 1 0 0,2 0 0 0 0,-2 1 0 0 0,2 0 0 0 0,-1-1 0 0 0,0 0-18 0 0,0 0-33 0 0,1 0 0 0 0,-1 0-1 0 0,2 1 1 0 0,-2-1 0 0 0,0 0 0 0 0,2 1 33 0 0,3-2-55 0 0,0 1-1 0 0,0-2 1 0 0,1 1 0 0 0,1-2 55 0 0,3 0 359 0 0,-8 4-408 0 0,-2 0-1 0 0,1 0 1 0 0,0-1 0 0 0,0 0 0 0 0,1 0 49 0 0,35-15-778 0 0,-36 14 732 0 0,0 1-1 0 0,0-1 1 0 0,0 1-1 0 0,2-2 47 0 0,7-5-40 0 0,-4 3 15 0 0,-7 4 15 0 0,1 1 0 0 0,0 0 1 0 0,0-1-1 0 0,-1 0 0 0 0,1 0 0 0 0,0 1 0 0 0,0 0 0 0 0,-1-1 0 0 0,1 1 0 0 0,0-1 0 0 0,0 1 10 0 0,10-7-182 0 0,-7 6 182 0 0,0-2 0 0 0,0 1 0 0 0,-2 0 0 0 0,4-2 0 0 0,0-1 19 0 0,-5 5-9 0 0,1-1 0 0 0,-1 0 0 0 0,1 0 0 0 0,-1-1-1 0 0,0 2 1 0 0,0-2 0 0 0,0 1 0 0 0,1-1 0 0 0,-1 0-10 0 0,0 1-3 0 0,1-1 1 0 0,-1 1 0 0 0,0-1-1 0 0,1 1 1 0 0,-1 0 0 0 0,0 0-1 0 0,1 0 1 0 0,0 0 0 0 0,0-1 2 0 0,11-7 175 0 0,-1-1-100 0 0,-9 7 21 0 0,1 1-1 0 0,-1-2 1 0 0,3-2-96 0 0,3-3-14 0 0,-6 7-87 0 0,-1-1 0 0 0,0 0-1 0 0,3-1 102 0 0,4-5 240 0 0,-4 5-117 0 0,9-11-213 0 0,-8 8-221 0 0,6-5 311 0 0,-5 3 61 0 0,-6 8-52 0 0,0 0-1 0 0,-1 0 0 0 0,1 0 1 0 0,0 0-1 0 0,0 0 0 0 0,-1 0 1 0 0,1 0-1 0 0,0 0 0 0 0,0 0 0 0 0,0 1 1 0 0,0-1-1 0 0,1 0-8 0 0,-1 0 18 0 0,1 1 0 0 0,-1-2 1 0 0,1 2-1 0 0,-2-1 0 0 0,2-1 0 0 0,-1 1 1 0 0,0 0-1 0 0,0 0 0 0 0,0-1 0 0 0,1 1 0 0 0,-2-1 1 0 0,1 1-1 0 0,0 0-18 0 0,7-11 196 0 0,24-22-268 0 0,-30 31 92 0 0,0 0 0 0 0,0 0 0 0 0,0 0 0 0 0,2-2-20 0 0,-3 2 21 0 0,1 0 1 0 0,1-1-1 0 0,-1 1 1 0 0,2-1-22 0 0,6-8 163 0 0,4-4-163 0 0,-8 9-24 0 0,26-32 460 0 0,-29 35-361 0 0,2-1 0 0 0,3-3-75 0 0,0-1 91 0 0,-1 0-160 0 0,0 0 0 0 0,-1 0 0 0 0,5-9 69 0 0,-2 5 38 0 0,2-5-38 0 0,5-6-72 0 0,-3 3 170 0 0,-4 5-89 0 0,0 1 0 0 0,5-14-9 0 0,-14 26 2 0 0,5-7 3 0 0,-2-1 0 0 0,1 1 0 0 0,0-8-5 0 0,6-33 1 0 0,-8 41 65 0 0,1-6-7 0 0,2-5-59 0 0,4-15-3 0 0,-5 11 222 0 0,-1-2-219 0 0,-1 17-35 0 0,-2 1 0 0 0,0-1 1 0 0,-1 0-1 0 0,0-3 35 0 0,1 7 7 0 0,0 0 0 0 0,0-1 1 0 0,0-3-8 0 0,0-5 11 0 0,1-3 9 0 0,-1 6 13 0 0,0 0-1 0 0,-1 1 0 0 0,-1-8-32 0 0,-4-27 32 0 0,4 32-37 0 0,2 10 19 0 0,-2-1 0 0 0,1 1 0 0 0,-1-1-1 0 0,1 1 1 0 0,-1 0 0 0 0,-1-1 0 0 0,1 1-14 0 0,-7-16-48 0 0,4-3 131 0 0,4 21-94 0 0,0 1 0 0 0,1-1 1 0 0,0 1-1 0 0,0-1 0 0 0,0 0 0 0 0,0 1 11 0 0,0-1 3 0 0,0 2 0 0 0,0-2 0 0 0,0 1 0 0 0,0 0 0 0 0,0 0 0 0 0,-1 0 0 0 0,1-1 0 0 0,-1 2 0 0 0,1-2 0 0 0,-1 1 0 0 0,1 0-3 0 0,-2-3 46 0 0,1 4-32 0 0,0-2-1 0 0,0 2 1 0 0,1-2 0 0 0,-1 1 0 0 0,1 0 0 0 0,-1-1 0 0 0,0 2 0 0 0,1-2 0 0 0,0 0-14 0 0,-2-6-23 0 0,-1 0 1 0 0,0 0-1 0 0,-4-8 23 0 0,4 8-28 0 0,-1 2 52 0 0,0-1 1 0 0,0 0-1 0 0,-4-4-24 0 0,5 8 54 0 0,0-1-1 0 0,0 1 1 0 0,0 0 0 0 0,-2 0-54 0 0,-2-2 51 0 0,-14-14-113 0 0,16 15 81 0 0,1 1 0 0 0,0-1 0 0 0,0 0-19 0 0,-11-10 11 0 0,2 5 55 0 0,2 3-5 0 0,2-1-157 0 0,0 0 0 0 0,0 0 96 0 0,-13-13-26 0 0,18 18 38 0 0,0-1 13 0 0,0 0 1 0 0,0 0 0 0 0,-1 0-1 0 0,1 1 1 0 0,0 0 0 0 0,-2 0-26 0 0,4 0-7 0 0,-1 2 0 0 0,1-2 1 0 0,-1 1-1 0 0,1-1 0 0 0,-1 0 0 0 0,1 1 1 0 0,0-1-1 0 0,-1-1 7 0 0,0 1-12 0 0,1-1 1 0 0,-1 1-1 0 0,0 0 0 0 0,1 1 1 0 0,-4-3 11 0 0,-11-5-27 0 0,0 0-1 0 0,-1-3 28 0 0,0 1-361 0 0,13 8 500 0 0,0 1 0 0 0,-4-3-139 0 0,5 4-4 0 0,1-1 0 0 0,0 1 0 0 0,-1 0 0 0 0,1-2 0 0 0,0 2 0 0 0,0-1 0 0 0,-1-1 4 0 0,-36-30-145 0 0,23 20 133 0 0,10 8 7 0 0,2-1-1 0 0,-3-1 6 0 0,6 6 3 0 0,1 0 0 0 0,-1 0-1 0 0,1-1 1 0 0,-1 1 0 0 0,0 0-1 0 0,1 0 1 0 0,-1 0 0 0 0,0 0-1 0 0,0 0 1 0 0,0 1 0 0 0,0-1-3 0 0,-1 0-6 0 0,2 0 0 0 0,-1 0 0 0 0,0 0 0 0 0,0-1 1 0 0,0 1-1 0 0,1 0 0 0 0,-2-1 0 0 0,2 0 0 0 0,0 1 1 0 0,-2-2 5 0 0,0 1 11 0 0,1-1 0 0 0,-1 1 0 0 0,1-1 0 0 0,-2 0-11 0 0,-8-6-35 0 0,-10-4-115 0 0,2 0 238 0 0,17 10-82 0 0,0 1 0 0 0,0 0-1 0 0,0 0 1 0 0,1 0 0 0 0,-1-1 0 0 0,-1-2-6 0 0,-8-6-115 0 0,1 2 113 0 0,8 8 4 0 0,2 0-1 0 0,-1 0 0 0 0,0 0 0 0 0,0-1 0 0 0,1 1 1 0 0,-1-1-1 0 0,0 0 0 0 0,1 1 0 0 0,-1-1-1 0 0,-1-2 7 0 0,0 1-1 0 0,0 0 0 0 0,1 0 0 0 0,-2 1 1 0 0,1-1-1 0 0,-1 0 0 0 0,-3-2-6 0 0,-9-6-69 0 0,-6-5-171 0 0,14 9 265 0 0,0 0 0 0 0,-1-1-25 0 0,-8-9 18 0 0,16 16-5 0 0,0 0 0 0 0,0 1 0 0 0,0-1 0 0 0,-1 0-1 0 0,1 1 1 0 0,0 0 0 0 0,0-1 0 0 0,-1 1 0 0 0,1-1 0 0 0,-2 1-13 0 0,-7-4 90 0 0,5 2-82 0 0,0-1 1 0 0,1 2-1 0 0,-1 0 0 0 0,0-1 1 0 0,-2 1-9 0 0,-27-4 51 0 0,21 2-54 0 0,3 3-4 0 0,1 0 1 0 0,-1 0-1 0 0,1 0 0 0 0,-10 3 7 0 0,4-1-85 0 0,-34 6 30 0 0,28-4 76 0 0,-13 0-21 0 0,2 1 20 0 0,-1 1 1 0 0,-22 7-21 0 0,22-5-75 0 0,-6 4 44 0 0,-29 11 31 0 0,29-9 2 0 0,-49 15-61 0 0,60-19 335 0 0,-15 1-276 0 0,32-8-77 0 0,42-20-110 0 0,6-5 187 0 0,-26 15-17 0 0,3 0-14 0 0,-1-1-1 0 0,8-1 32 0 0,10-5 23 0 0,-19 9-23 0 0,86-47-373 0 0,-65 33 390 0 0,-33 19-12 0 0,0 0 1 0 0,1 0-1 0 0,-1 0 0 0 0,0 0 0 0 0,0 0 1 0 0,0 0-1 0 0,0 0 0 0 0,0 0 0 0 0,0 0 1 0 0,0 0-1 0 0,1 0 0 0 0,-1 0 1 0 0,0 0-1 0 0,0-1 0 0 0,0 1 0 0 0,0 0 1 0 0,0 0-1 0 0,1 0 0 0 0,-1-1 1 0 0,0 1-1 0 0,0 0 0 0 0,0 0 0 0 0,0 0 1 0 0,0-1-1 0 0,0 1 0 0 0,0 0 1 0 0,0 0-6 0 0,-5 0 102 0 0,-8 2 83 0 0,11-1-130 0 0,-48 8 63 0 0,43-8-107 0 0,0-1 0 0 0,0 0 0 0 0,0 0 1 0 0,-6 0-12 0 0,-12-1 20 0 0,4 2 6 0 0,-32 0-64 0 0,-3-2 38 0 0,48 1-25 0 0,1 0 0 0 0,1 0 0 0 0,-2 1 0 0 0,1 0 0 0 0,-1 1 25 0 0,5-2 80 0 0,6-1 34 0 0,10-2-99 0 0,-5-1 49 0 0,0 1 0 0 0,0 1 0 0 0,1 0 0 0 0,-1 0 0 0 0,6 0-64 0 0,9-3 95 0 0,-8 3-182 0 0,-1 0 0 0 0,0 0 0 0 0,0 2 0 0 0,0-1 0 0 0,1 2 0 0 0,-2-1 0 0 0,2 3 0 0 0,4-1 87 0 0,-11 1-102 0 0,-7-2 91 0 0,1-1 0 0 0,-2 1 0 0 0,2 0 1 0 0,-1-1-1 0 0,0 0 0 0 0,0 0 0 0 0,0 0 0 0 0,1 0 0 0 0,-1 0 1 0 0,0 1-1 0 0,0-1 0 0 0,1-1 0 0 0,-2 1 0 0 0,2 0 11 0 0,-1 0-57 0 0,-3-1 13 0 0,-7 0-2 0 0,-7 0 61 0 0,-38-7-76 0 0,12 3 100 0 0,33 4 132 0 0,-8 0-171 0 0,9 1-10 0 0,2 0-1 0 0,-1-1 1 0 0,0 1-1 0 0,0-2 11 0 0,-3 2-37 0 0,8-1 145 0 0,6 0 106 0 0,66-16 317 0 0,-53 13-578 0 0,0 1 1 0 0,0 0-1 0 0,0 2 0 0 0,12 0 47 0 0,-23 1-28 0 0,0 0-54 0 0,0 0 0 0 0,0 0 1 0 0,0 1-1 0 0,-1 0 0 0 0,0 0 1 0 0,3 1 81 0 0,0 3-383 0 0,-7-5 309 0 0,0 1 1 0 0,0 0 0 0 0,0-1 0 0 0,0 0 0 0 0,0 1 0 0 0,0-1 0 0 0,0 1 0 0 0,0-1 0 0 0,0 1 0 0 0,0-1-1 0 0,0 0 1 0 0,0 0 73 0 0,-14-8-744 0 0,9 8 665 0 0,0-2 0 0 0,0 2-1 0 0,0 0 1 0 0,1-1 0 0 0,-1 1-1 0 0,0 0 1 0 0,0 0 0 0 0,1 1 0 0 0,-1-1-1 0 0,-2 1 80 0 0,-8 3-317 0 0,0-1-1 0 0,-3 3 318 0 0,2-1 133 0 0,7-3-49 0 0,8-2-79 0 0,0 0-1 0 0,0 0 1 0 0,0 0 0 0 0,0 0-1 0 0,0 0 1 0 0,0 0-1 0 0,0 0 1 0 0,0 0 0 0 0,0 0-1 0 0,0 0 1 0 0,0 0-1 0 0,-1 0 1 0 0,1 0 0 0 0,0 0-1 0 0,0 0 1 0 0,0 0-1 0 0,0 0 1 0 0,-1 0 0 0 0,1 0-1 0 0,0 0 1 0 0,0 0-1 0 0,0 0 1 0 0,0 0 0 0 0,0 0-1 0 0,-1 0 1 0 0,1 0-1 0 0,0 0 1 0 0,0 0 0 0 0,0 0-1 0 0,0 0 1 0 0,0 0-1 0 0,0 0 1 0 0,0 0-1 0 0,0 0 1 0 0,0 0 0 0 0,0 0-5 0 0,8-3 52 0 0,15-6 241 0 0,0 0 0 0 0,2 1-293 0 0,-13 3 79 0 0,22-5 36 0 0,6 0-115 0 0,-26 6 35 0 0,7 0-8 0 0,-10 2 6 0 0,0 0 0 0 0,0-2 0 0 0,8-3-33 0 0,-12 5-59 0 0,-5 2 39 0 0,-1 0 1 0 0,1-1-1 0 0,-2 1 0 0 0,2-1 1 0 0,-1 1-1 0 0,1-1 0 0 0,-2 1 1 0 0,2-1-1 0 0,-1 0 20 0 0,-1 1 3 0 0,0 0-1 0 0,0 0 1 0 0,0-1-1 0 0,0 1 1 0 0,0 0 0 0 0,0 0-1 0 0,0 0 1 0 0,0 0-1 0 0,0 0 1 0 0,0-1-1 0 0,0 1 1 0 0,0 0-1 0 0,0 0 1 0 0,0 0 0 0 0,0 0-1 0 0,0 0 1 0 0,0 0-1 0 0,0-1 1 0 0,0 1-1 0 0,0 0 1 0 0,0 0-1 0 0,0 0 1 0 0,0 0 0 0 0,0 0-1 0 0,0 0 1 0 0,0 0-1 0 0,0 0 1 0 0,0 0-1 0 0,0 0 1 0 0,0 0-1 0 0,-1 0 1 0 0,1 0 0 0 0,0 0-1 0 0,0 0 1 0 0,0 0-1 0 0,0 0 1 0 0,0 0-1 0 0,-1 0 1 0 0,1 0-1 0 0,0 0 1 0 0,0 0 0 0 0,0 0-1 0 0,0 0 1 0 0,-1 0-3 0 0,-4-2 165 0 0,4 2-163 0 0,-1 1 0 0 0,1-1 1 0 0,0 0-1 0 0,-1 1 0 0 0,1-1 0 0 0,0 0 1 0 0,0 1-3 0 0,-7 1 41 0 0,-1 1-112 0 0,0-1 1 0 0,0 1-1 0 0,1-1 0 0 0,-9 6 71 0 0,1-1 77 0 0,5-2-222 0 0,-10 5 145 0 0,21-10-4 0 0,0 0-1 0 0,0 0 0 0 0,0 0 1 0 0,0 0-1 0 0,0 0 0 0 0,0 0 1 0 0,0 1-1 0 0,0-1 0 0 0,0 0 1 0 0,0 0-1 0 0,0 0 0 0 0,0 0 1 0 0,0 0-1 0 0,-1 0 0 0 0,1 0 1 0 0,0 0-1 0 0,0 0 0 0 0,0 0 1 0 0,0 0-1 0 0,0 1 0 0 0,0-1 1 0 0,0 0-1 0 0,0 0 1 0 0,0 0-1 0 0,0 0 0 0 0,0 0 1 0 0,0 0-1 0 0,0 0 0 0 0,-1 0 1 0 0,1 0-1 0 0,0 0 0 0 0,0 0 1 0 0,0 0-1 0 0,0 0 0 0 0,0 0 1 0 0,0 1-1 0 0,0-1 5 0 0,4 0-178 0 0,5-1-67 0 0,45-14 623 0 0,-27 7-9 0 0,10-1-369 0 0,4 1 196 0 0,-37 6-164 0 0,-3 2-24 0 0,-1 0-1 0 0,0 0 1 0 0,1 0-1 0 0,-1 0 1 0 0,1 0 0 0 0,0-1-1 0 0,-1 1 1 0 0,0 0-1 0 0,1 0 1 0 0,-1 0-1 0 0,1 0 1 0 0,0 0-8 0 0,-5 1 55 0 0,1 0-1 0 0,0 0 1 0 0,0 0 0 0 0,0 1-1 0 0,0-1-54 0 0,-11 6 89 0 0,-6 1-89 0 0,6-3 41 0 0,-9 5-41 0 0,-18 9 8 0 0,-14 5-8 0 0,20-10 128 0 0,1 1 0 0 0,-30 19-128 0 0,22-5-300 0 0,36-25 193 0 0,1 0 38 0 0,5-4 67 0 0,0 0 0 0 0,0 0-1 0 0,0 0 1 0 0,0 0 0 0 0,0 0 0 0 0,-1 0-1 0 0,1 0 1 0 0,0 0 0 0 0,0 0 0 0 0,0 0-1 0 0,0 0 1 0 0,0 0 0 0 0,0 0 0 0 0,0 0-1 0 0,0 0 1 0 0,0 0 0 0 0,0 0 0 0 0,0 0-1 0 0,-1 0 1 0 0,1 0 0 0 0,0 0 0 0 0,0 0-1 0 0,0 0 1 0 0,0 0 0 0 0,0 0 0 0 0,0 0-1 0 0,0 0 1 0 0,0 0 0 0 0,0 0 0 0 0,0 0-1 0 0,0 0 1 0 0,0 0 0 0 0,0 0 0 0 0,0 0-1 0 0,0 0 1 0 0,0 0 0 0 0,0 0 0 0 0,0 0-1 0 0,0 0 1 0 0,0 0 0 0 0,0 0 0 0 0,0 0-1 0 0,0 0 1 0 0,0-1 0 0 0,0 1-1 0 0,0 0 1 0 0,0 0 0 0 0,0 0 0 0 0,0 0-1 0 0,0 0 1 0 0,0 0 0 0 0,0 0 0 0 0,0 0-1 0 0,0 0 1 0 0,0 0 0 0 0,0 0 0 0 0,0 0-1 0 0,0 0 1 0 0,0 0 0 0 0,0 0 2 0 0,0-3-61 0 0,0 2 0 0 0,0-1 0 0 0,1 0 0 0 0,-1 0 0 0 0,1 0 0 0 0,-1 0 0 0 0,2-1 61 0 0,-1 1-14 0 0,-1 1 0 0 0,1 0 1 0 0,0-1-1 0 0,-1 1 1 0 0,1-1-1 0 0,-1 1 0 0 0,0-1 1 0 0,0 1-1 0 0,0-1 0 0 0,0 1 1 0 0,0 0-1 0 0,0-1 0 0 0,0 1 1 0 0,0-1-1 0 0,0 0 0 0 0,0 1 14 0 0,0 1 8 0 0,-1-1-1 0 0,1 1 0 0 0,0 0 0 0 0,0-1 0 0 0,-1 1 1 0 0,1 0-1 0 0,0 0 0 0 0,-1-1 0 0 0,1 1 0 0 0,0 0 1 0 0,0 0-1 0 0,0 0 0 0 0,0 0 0 0 0,-1 0 0 0 0,1 0 1 0 0,0 0-1 0 0,-1 0 0 0 0,1 0 0 0 0,-1 0 0 0 0,1 0 1 0 0,0 0-1 0 0,0 0 0 0 0,0 0 0 0 0,-1 0 0 0 0,1 0 1 0 0,0 0-1 0 0,-1 0 0 0 0,1 0 0 0 0,0 0 0 0 0,0 0 1 0 0,0 0-1 0 0,-1 0 0 0 0,1 0 0 0 0,-1 0-7 0 0,-10 5 34 0 0,-1 3 29 0 0,0 0 0 0 0,1 0 0 0 0,0 2 0 0 0,-1 0-63 0 0,1 0 30 0 0,-21 17 107 0 0,1 1 251 0 0,-2-1-388 0 0,16-15 180 0 0,0 2 0 0 0,1 0 0 0 0,-1 2-180 0 0,17-16 13 0 0,-1 1-1 0 0,1 0 1 0 0,0-1-1 0 0,0 0 1 0 0,-1 1-1 0 0,1-1 1 0 0,0 1-1 0 0,-1 0 1 0 0,1-1-1 0 0,0 1 1 0 0,0-1-1 0 0,0 1-12 0 0,0-1 0 0 0,0 0 0 0 0,0 0 0 0 0,0 0 0 0 0,0 0 0 0 0,0 0 0 0 0,0 0 0 0 0,0 0 0 0 0,0 0 0 0 0,0 0 0 0 0,0 0 0 0 0,0 0 0 0 0,0 0 0 0 0,0 0 0 0 0,0 0 0 0 0,0 0 0 0 0,0 1 0 0 0,0-1 0 0 0,0 0 0 0 0,0 0 0 0 0,0 0 0 0 0,0 0 0 0 0,0 0 0 0 0,0 0 0 0 0,0 0 0 0 0,0 0 0 0 0,0 0 0 0 0,0 0 0 0 0,0 0-1 0 0,0 0 1 0 0,0 0 0 0 0,0 0 0 0 0,0 0 0 0 0,0 0 0 0 0,0 0 0 0 0,0 0 0 0 0,0 0 0 0 0,0 0 0 0 0,0 0 0 0 0,1 0 0 0 0,-1 0 0 0 0,4-1-83 0 0,33-28-204 0 0,-26 19 222 0 0,-1 1 1 0 0,0-1 0 0 0,0-1-1 0 0,6-9 65 0 0,-3 3-28 0 0,0-3 28 0 0,-6 9 23 0 0,1-1 0 0 0,0 2-1 0 0,8-9-22 0 0,-14 17 214 0 0,-6 6-89 0 0,-9 10-178 0 0,-1 3 129 0 0,1 0 1 0 0,-5 9-77 0 0,0 0 55 0 0,-1 4-261 0 0,4-6 285 0 0,11-17-72 0 0,3-6-13 0 0,1-1-1 0 0,0 1 1 0 0,0-1-1 0 0,0 0 1 0 0,0 0 0 0 0,0 1-1 0 0,0-1 1 0 0,0 1 0 0 0,-1 0-1 0 0,1-1 1 0 0,0 0 0 0 0,0 0-1 0 0,0 1 1 0 0,0 0 0 0 0,0-1-1 0 0,0 0 7 0 0,1 0-17 0 0,-1 0 0 0 0,0 0 0 0 0,1-1 0 0 0,-1 1 0 0 0,1-1 0 0 0,-1 1 0 0 0,0 0 0 0 0,0-1 0 0 0,1 0 0 0 0,-1 1 0 0 0,0-1 0 0 0,1 1 17 0 0,3-8-66 0 0,1-1-1 0 0,-2 0 0 0 0,1 0 1 0 0,0-4 66 0 0,-2 6-4 0 0,0 0-1 0 0,-2 1 1 0 0,2-1 0 0 0,-1 0 0 0 0,-1 0 0 0 0,0 0 0 0 0,0 1 0 0 0,-1-2 0 0 0,0 2-1 0 0,0-1 1 0 0,-1-3 4 0 0,-3-6 216 0 0,-3-10-216 0 0,7 24 15 0 0,0 0 0 0 0,0 0-1 0 0,1 0 1 0 0,-1 0 0 0 0,1 0-1 0 0,-1 0 1 0 0,1 0 0 0 0,0 0-1 0 0,0 0 1 0 0,0 0 0 0 0,0 0-1 0 0,0 0 1 0 0,1-1 0 0 0,-1 1-1 0 0,1-1-14 0 0,-1 0-7 0 0,1 1-1 0 0,-1-1 1 0 0,0 0-1 0 0,0 0 1 0 0,0 0-1 0 0,0 1 0 0 0,-1-1 1 0 0,1 0-1 0 0,-1 0 1 0 0,0-1 7 0 0,-2-11 57 0 0,2 4-44 0 0,-3-8-13 0 0,1 11 23 0 0,2 0 1 0 0,-1-1 0 0 0,2 1-24 0 0,-1-1 26 0 0,0 7-16 0 0,1 0 0 0 0,0-1-1 0 0,0 1 1 0 0,0 0 0 0 0,0 0 0 0 0,0 0-1 0 0,0-2-9 0 0,0 3 6 0 0,0 1 0 0 0,0 0 0 0 0,0-1 0 0 0,0 1 0 0 0,0-1 0 0 0,0 1 0 0 0,0-1 0 0 0,0 1 0 0 0,0-1 0 0 0,0 0 0 0 0,0 1 0 0 0,0 0 0 0 0,0-1 0 0 0,0 1 0 0 0,0-1 0 0 0,-1 1 0 0 0,1 0 0 0 0,0-1 0 0 0,-1 0-6 0 0,1 1 3 0 0,0 0 1 0 0,0 0-1 0 0,0 0 1 0 0,0-1-1 0 0,-1 1 1 0 0,1 0-1 0 0,0 0 1 0 0,0 0-1 0 0,0 0 1 0 0,0 0-1 0 0,0 0 1 0 0,0 0-1 0 0,0-1 1 0 0,0 1-1 0 0,0 0 1 0 0,0 0-1 0 0,0 0 1 0 0,0-1-1 0 0,0 1 1 0 0,0 0-1 0 0,0 0 1 0 0,0-1-1 0 0,0 1 1 0 0,0 0-1 0 0,1 0 1 0 0,-1 0-1 0 0,0 0 1 0 0,0 0-1 0 0,0 0 1 0 0,0 0-1 0 0,0 0 1 0 0,1-1-1 0 0,-1 1 1 0 0,0 0-4 0 0,6-4 113 0 0,-3 1-269 0 0,2-1 199 0 0,-1 1-1 0 0,2-5-42 0 0,-1 1 50 0 0,-2 3 77 0 0,-3 12-22 0 0,0-3-70 0 0,1 1 1 0 0,-1-1 0 0 0,1 0 0 0 0,0 0 0 0 0,1 1-36 0 0,-2-3-1 0 0,1 0 0 0 0,0 0 0 0 0,0 0-1 0 0,1 0 1 0 0,-1-1 0 0 0,1 1 0 0 0,-1-1 0 0 0,1 1 0 0 0,1 1 1 0 0,10 13-59 0 0,-10-13 87 0 0,0 0-1 0 0,0-1 1 0 0,0 1 0 0 0,3 2-28 0 0,-6-6-32 0 0,1 1 0 0 0,-1-1 0 0 0,1 1 0 0 0,-1 0 0 0 0,0-1 0 0 0,0 0 0 0 0,1 1 0 0 0,-1-1 0 0 0,1 1 0 0 0,-1 0 0 0 0,0-1 0 0 0,1 0 0 0 0,-1 1 0 0 0,0 0 0 0 0,0-1 0 0 0,0 0 0 0 0,0 1 0 0 0,0 0 0 0 0,0 0-1 0 0,0-1 1 0 0,0 0 0 0 0,0 1 0 0 0,0 0 0 0 0,0 0 32 0 0,0 2-70 0 0,0 0-243 0 0,0-2 315 0 0,0 0 0 0 0,0 0 0 0 0,0 0 0 0 0,0 0 0 0 0,0 0 1 0 0,0 0-1 0 0,0 0 0 0 0,1 0 0 0 0,-1-1 0 0 0,1 1 0 0 0,-1 1 0 0 0,1-2 0 0 0,-1 1 1 0 0,0 0-1 0 0,1-1 0 0 0,0 1 0 0 0,-1 0 0 0 0,0 0 0 0 0,1-1 0 0 0,0 1 0 0 0,0 0-2 0 0,4 5 18 0 0,-5-6-32 0 0,0 0 0 0 0,0 0 0 0 0,1 1 0 0 0,-1-1-1 0 0,1 0 1 0 0,-1 1 0 0 0,1-1 0 0 0,-1 0-1 0 0,0 0 1 0 0,1 1 0 0 0,-1-1 0 0 0,1 0 0 0 0,-1 0-1 0 0,0 0 1 0 0,1 0 0 0 0,0 0 0 0 0,-1 0-1 0 0,1 0 1 0 0,-1 0 0 0 0,1 0 14 0 0,11-2 4 0 0,6-3 138 0 0,-6 2-116 0 0,-10 2-48 0 0,0 1 0 0 0,1-1 0 0 0,-1 0 0 0 0,2 0 22 0 0,3 1 4 0 0,0-2 0 0 0,3 0-4 0 0,-4 1 1 0 0,-1-1 1 0 0,1 2-1 0 0,0-1 1 0 0,2 0-2 0 0,-3 1 13 0 0,-1-1 1 0 0,1 1 0 0 0,4-2-14 0 0,-4 1 3 0 0,0 0 1 0 0,0 0 0 0 0,4 1-4 0 0,3-1-3 0 0,1 0 0 0 0,-1-1 0 0 0,4-1 3 0 0,-1 0 62 0 0,10 0-62 0 0,1 0 257 0 0,-15 1-177 0 0,7 0-80 0 0,13 1 5 0 0,-10-1 78 0 0,21 1-83 0 0,-26 4 74 0 0,6-1-93 0 0,-8-1 79 0 0,-11 0-70 0 0,0-1 0 0 0,-1 1 0 0 0,1-1 0 0 0,0 0-1 0 0,1 0 12 0 0,10-1 40 0 0,-10 1-60 0 0,1-1 1 0 0,-1 1-1 0 0,4-1 19 0 0,5-4-123 0 0,-5 3 172 0 0,-8 2-57 0 0,0 0 1 0 0,0 0-1 0 0,1 0 0 0 0,-1 0 0 0 0,0 0 0 0 0,0 0 0 0 0,0 0 0 0 0,0 0 1 0 0,1 0-1 0 0,-1 0 0 0 0,0 0 0 0 0,0 0 0 0 0,0 0 0 0 0,0 0 1 0 0,0 0-1 0 0,0 0 0 0 0,0 0 0 0 0,0 0 0 0 0,0 0 0 0 0,0 0 1 0 0,1 0-1 0 0,-1 0 0 0 0,0 0 0 0 0,0 0 0 0 0,0 0 0 0 0,0 0 1 0 0,0 0-1 0 0,1-1 0 0 0,-1 1 0 0 0,0 0 0 0 0,0 0 0 0 0,0 0 1 0 0,0 0-1 0 0,0-1 0 0 0,0 1 0 0 0,0 0 0 0 0,0 0 0 0 0,0 0 1 0 0,0 0-1 0 0,0-1 0 0 0,0 1 0 0 0,0 0 0 0 0,0 0 0 0 0,0 0 1 0 0,0 0-1 0 0,0 0 0 0 0,0 0 0 0 0,0 0 0 0 0,0 0 0 0 0,0 0 8 0 0,0-1-153 0 0,0 0-58 0 0,1 1 210 0 0,-1 0-1 0 0,0 0-1 0 0,0 0 1 0 0,0 0-1 0 0,0 0 1 0 0,0 0-1 0 0,0 0 0 0 0,0 0 1 0 0,0 0-1 0 0,0 0 0 0 0,0 0 1 0 0,0 0-1 0 0,0 0 1 0 0,0 0-1 0 0,0 0 0 0 0,0 0 1 0 0,0 0-1 0 0,0 0 1 0 0,0 0-1 0 0,0 0 0 0 0,0 0 1 0 0,0 0-1 0 0,0 0 0 0 0,0 0 1 0 0,0 0-1 0 0,0 0 1 0 0,0 0-1 0 0,0 0 0 0 0,0 0 1 0 0,0 0-1 0 0,0-1 1 0 0,0 1-1 0 0,0 0 0 0 0,0 0 1 0 0,0 0-1 0 0,0 0 1 0 0,0 0-1 0 0,0 0 0 0 0,-1 0 1 0 0,1 0-1 0 0,0 0 0 0 0,0 0 1 0 0,0 0-1 0 0,0 0 1 0 0,0 0-1 0 0,0 0 0 0 0,0 0 1 0 0,0 0-1 0 0,0 0 1 0 0,0 0-1 0 0,0 0 0 0 0,0 0 1 0 0,0 0-1 0 0,0 0 1 0 0,0 0-1 0 0,0 0 0 0 0,0 0 1 0 0,0 0-1 0 0,0 0 0 0 0,0 0 1 0 0,0 0-1 0 0,0 0 1 0 0,0 0 2 0 0,-2 3-422 0 0,2-3 413 0 0,2-3-345 0 0,4-14 348 0 0,1 1 307 0 0,-6 12-349 0 0,1 0 0 0 0,0-1 0 0 0,0 2 0 0 0,1-3 48 0 0,2-3 33 0 0,-3 5 29 0 0,0 2-1 0 0,0-2 1 0 0,2-1-62 0 0,-3 3-16 0 0,0 0 1 0 0,0 0-1 0 0,0 0 1 0 0,0 0-1 0 0,0 0 1 0 0,0 0-1 0 0,-1 0 1 0 0,0 0-1 0 0,1-1 16 0 0,1-4 150 0 0,-2 2-198 0 0,1 1 0 0 0,0 0 0 0 0,-1-1 1 0 0,0 0-1 0 0,0-3 48 0 0,0 0 106 0 0,0 4-85 0 0,-1 4-22 0 0,1-1 0 0 0,0 1 0 0 0,0 0-1 0 0,0 0 1 0 0,0-1 0 0 0,0 1 0 0 0,0-1-1 0 0,0 1 1 0 0,0-1 0 0 0,0 1 0 0 0,1 0-1 0 0,-1 0 1 0 0,0-1 1 0 0,0-3 1 0 0,2 1 0 0 0,-1-1 0 0 0,-1 0-1 0 0,0 1 0 0 0,1-1-6 0 0,-1 1-1 0 0,1 0 1 0 0,0-1-1 0 0,1-1 7 0 0,-2 5 1 0 0,0-1-1 0 0,0 1 0 0 0,0 0 0 0 0,0 0 1 0 0,0 0-1 0 0,0-1 0 0 0,0 1 0 0 0,0-1 1 0 0,0 1-1 0 0,0-1 0 0 0,0 1 0 0 0,0 0 1 0 0,0 0-1 0 0,0-1 0 0 0,0 1 0 0 0,0 0 10 0 0,0 0 1 0 0,0 0-1 0 0,0 0 1 0 0,0 0-1 0 0,-1-1 1 0 0,1 1-1 0 0,0 0 1 0 0,0 0-1 0 0,0 0 1 0 0,0 0-1 0 0,0 0 1 0 0,0 0-1 0 0,0 0 0 0 0,0 0 1 0 0,0 0-1 0 0,0 0 1 0 0,0 0-1 0 0,0 0 1 0 0,0 0-1 0 0,0 0 1 0 0,0 0-1 0 0,0 0 1 0 0,0 0-1 0 0,1 0 1 0 0,-1 0-1 0 0,0 0 1 0 0,0-1-1 0 0,0 1 0 0 0,0 0 1 0 0,0 0-1 0 0,0 0 1 0 0,0 0-1 0 0,0 0 1 0 0,0 0-1 0 0,0 0 1 0 0,0 0-1 0 0,0 0 1 0 0,0 0-1 0 0,0 0 1 0 0,0 0-1 0 0,0 0 1 0 0,0 0-1 0 0,0 0-10 0 0,1-3 54 0 0,1 1 1 0 0,-2-1-1 0 0,1 0 1 0 0,0-1-55 0 0,0 1 83 0 0,0 1-55 0 0,0 0 1 0 0,-1 0-1 0 0,0 1 0 0 0,0-2 0 0 0,1 1 0 0 0,-1 0 0 0 0,0 0 0 0 0,0 0 1 0 0,0 0-1 0 0,-1 0-28 0 0,1 2 10 0 0,0 0 0 0 0,0 0 0 0 0,0-1 0 0 0,0 1 0 0 0,0 0 0 0 0,0 0 0 0 0,0 0 0 0 0,0 0 0 0 0,0 0 1 0 0,0 0-1 0 0,0 0 0 0 0,0 0 0 0 0,0 0 0 0 0,0 0 0 0 0,0 0 0 0 0,0 0 0 0 0,0 0 0 0 0,0 0 0 0 0,0 0 0 0 0,0 0 0 0 0,-1 0 1 0 0,1 0-1 0 0,0 0 0 0 0,0 0 0 0 0,0 0 0 0 0,0 0 0 0 0,0 0 0 0 0,0 0 0 0 0,0 0 0 0 0,-1 0 0 0 0,1 0-10 0 0,0 0 8 0 0,0 0 0 0 0,0 0 0 0 0,0 0-1 0 0,0 0 1 0 0,0 0 0 0 0,-1 0 0 0 0,1 0-1 0 0,0 0 1 0 0,0 0 0 0 0,0 0 0 0 0,0 0-1 0 0,0 0 1 0 0,0 0 0 0 0,0 0 0 0 0,0 0-1 0 0,0 0 1 0 0,0 0 0 0 0,0 0 0 0 0,0 0-1 0 0,0 0 1 0 0,0 0 0 0 0,-1 0 0 0 0,1 0-1 0 0,0 0 1 0 0,0 0 0 0 0,0 0 0 0 0,0 0-1 0 0,0-1 1 0 0,0 1 0 0 0,0 0-1 0 0,0 0 1 0 0,0 0 0 0 0,0 0 0 0 0,0 0-1 0 0,-1 0 1 0 0,1-1 0 0 0,0 1 0 0 0,0 0-1 0 0,0 0 1 0 0,0 0 0 0 0,0 0 0 0 0,0 0-1 0 0,0 0 1 0 0,0-1-8 0 0,0 4-133 0 0,0-6 47 0 0,0 3 142 0 0,1-2-84 0 0,-1 0-104 0 0,0 2 144 0 0,0 0-1 0 0,-1 0 0 0 0,1 0 0 0 0,0 0 1 0 0,0 0-1 0 0,0 0 0 0 0,-1 0 0 0 0,1 0 0 0 0,-1 0 1 0 0,1 0-1 0 0,0 0 0 0 0,-1 1 0 0 0,1-1 0 0 0,0 0 1 0 0,0 0-1 0 0,0 0 0 0 0,-1 0 0 0 0,1 1 1 0 0,0-1-1 0 0,0 0 0 0 0,-1 0 0 0 0,1 0 0 0 0,0 0-11 0 0,0 0-19 0 0,-1 2 26 0 0,-1-2 1 0 0,2 2-1 0 0,-1-1 0 0 0,-1 0 1 0 0,2 1-1 0 0,-1-1 0 0 0,0 0 0 0 0,1 0 1 0 0,-1 1-1 0 0,0 0-7 0 0,0-1-2 0 0,-3 10 48 0 0,0 0 0 0 0,-2 6-46 0 0,3-5 12 0 0,0 1 0 0 0,1-1 0 0 0,1 1 0 0 0,-1-1 0 0 0,2 13-12 0 0,-1-24-26 0 0,2-3-286 0 0,0 0 288 0 0,-1 1-1 0 0,1-1 1 0 0,-1 1-1 0 0,0-1 1 0 0,0 2-1 0 0,1-2 1 0 0,-1 0 24 0 0,2-6 21 0 0,3-11-138 0 0,2-13 117 0 0,0 3-71 0 0,-3 13 74 0 0,-1 8 50 0 0,-1 0 0 0 0,0-1 1 0 0,-1 1-1 0 0,0 0 0 0 0,0-1-53 0 0,-1 8 14 0 0,0 1 0 0 0,0 0 0 0 0,0 0 0 0 0,0 0-1 0 0,0 0 1 0 0,0 0 0 0 0,0-1 0 0 0,0 1 0 0 0,0 0 0 0 0,0-1-1 0 0,0 1 1 0 0,0 0 0 0 0,0-1 0 0 0,0 1 0 0 0,0 0 0 0 0,0 0 0 0 0,0 0-1 0 0,0 0 1 0 0,-1 0 0 0 0,1 0 0 0 0,0-1 0 0 0,0 1 0 0 0,0 0 0 0 0,-1 0-1 0 0,1-1 1 0 0,0 1 0 0 0,0 0 0 0 0,0 0-14 0 0,0 0 6 0 0,0 0 0 0 0,-1 0 1 0 0,1 0-1 0 0,-1 0 0 0 0,1 0 0 0 0,0 0 1 0 0,-1 0-1 0 0,1 0 0 0 0,0 1 0 0 0,0-1 0 0 0,0 0 1 0 0,-1 0-1 0 0,1 0 0 0 0,0 1 0 0 0,-1-1 1 0 0,1 0-1 0 0,0 0 0 0 0,0 0 0 0 0,-1 0-6 0 0,0 2 6 0 0,0-1 0 0 0,0 0-1 0 0,-1 0 1 0 0,2 2-1 0 0,-2-2 1 0 0,1 0 0 0 0,1 1-6 0 0,-2 3 56 0 0,0 0 0 0 0,1-1 0 0 0,0 1 0 0 0,0 5-56 0 0,-1-4-11 0 0,1 1 0 0 0,-2 4 11 0 0,-15 48-208 0 0,15-46 97 0 0,2-8-8 0 0,0 1 0 0 0,-1-1 0 0 0,0 1 119 0 0,7-21-737 0 0,2-10 737 0 0,-2 3 53 0 0,3-7-53 0 0,2 8 89 0 0,-7 15 14 0 0,-1 0 1 0 0,1 0 0 0 0,0-2-104 0 0,-3 8 77 0 0,1-5 6 0 0,-1 5-74 0 0,0 0-1 0 0,0 0 1 0 0,0 0 0 0 0,0 0 0 0 0,0 0 0 0 0,0 0-1 0 0,0 0 1 0 0,0 0 0 0 0,0 0 0 0 0,0 0 0 0 0,0 0 0 0 0,0 0-1 0 0,0 0 1 0 0,0 0 0 0 0,0 0 0 0 0,0 0 0 0 0,0 0 0 0 0,0 0-1 0 0,0 0 1 0 0,0 0 0 0 0,1 0 0 0 0,-1 0 0 0 0,0 0 0 0 0,0 0-1 0 0,0 0 1 0 0,0 0 0 0 0,0 0 0 0 0,0 0 0 0 0,0 0 0 0 0,0 0-1 0 0,0 0 1 0 0,0 0 0 0 0,0 0 0 0 0,0 0 0 0 0,0 0 0 0 0,0 0-1 0 0,0 0 1 0 0,0 0 0 0 0,0 0 0 0 0,0 0 0 0 0,0 0 0 0 0,0 0-1 0 0,0 0 1 0 0,0 0 0 0 0,0 0 0 0 0,0 0 0 0 0,0 0 0 0 0,0 0-1 0 0,0 0 1 0 0,0 0 0 0 0,0 0 0 0 0,1 0-9 0 0,-1 2 84 0 0,0-1-56 0 0,0-1-26 0 0,0 1-1 0 0,0-1 1 0 0,0 1-1 0 0,1-1 1 0 0,-1 0-1 0 0,0 1 1 0 0,0-1-1 0 0,0 1 1 0 0,1-1-1 0 0,-1 0 1 0 0,0 0-1 0 0,0 1 1 0 0,0-1-1 0 0,0 0 1 0 0,1 1-1 0 0,-1-1 0 0 0,0 1 1 0 0,1-1-1 0 0,-1 0 1 0 0,1 0-1 0 0,-1 0 1 0 0,0 0-1 0 0,0 1 1 0 0,1-1-1 0 0,0 0-1 0 0,-1 0 3 0 0,1 0 0 0 0,0 0-1 0 0,0-1 1 0 0,0 1-1 0 0,0 0 1 0 0,-1 0 0 0 0,1 0-1 0 0,0-1 1 0 0,0 1 0 0 0,-1-1-1 0 0,2 0-2 0 0,-1 1 1 0 0,-1 0 1 0 0,1-1-1 0 0,0 0 0 0 0,0 1 0 0 0,0 0 1 0 0,0 0-1 0 0,-1 0 0 0 0,2-1 0 0 0,-2 1 1 0 0,1 0-1 0 0,1 0-1 0 0,5 0-6 0 0,0 0 0 0 0,0 1 1 0 0,0-1-1 0 0,0 2 0 0 0,0-1 0 0 0,5 3 6 0 0,43 12 146 0 0,-15 0-250 0 0,-34-15-71 0 0,-1 1 1 0 0,5-1 174 0 0,1 0-508 0 0,-11-1 493 0 0,0 0-1 0 0,0 0 1 0 0,0 0-1 0 0,0 1 1 0 0,1-1-1 0 0,-1 0 0 0 0,0 0 1 0 0,0 0-1 0 0,0 0 1 0 0,0 0-1 0 0,0 0 0 0 0,1 0 1 0 0,-1 0-1 0 0,0 0 1 0 0,0 1-1 0 0,0-1 1 0 0,0 0-1 0 0,0 0 0 0 0,0 0 1 0 0,0 0-1 0 0,0 0 1 0 0,0 1-1 0 0,0-1 1 0 0,0 0-1 0 0,0 0 0 0 0,0 0 1 0 0,0 0-1 0 0,0 0 1 0 0,0 0-1 0 0,0 0 0 0 0,0 0 17 0 0,0 0-9 0 0,0 0 1 0 0,0 1-1 0 0,0-1 1 0 0,0 0 0 0 0,0 0-1 0 0,0 0 1 0 0,0 0-1 0 0,0 0 1 0 0,0 0 0 0 0,0 0-1 0 0,0 0 1 0 0,0 0 0 0 0,0 0-1 0 0,0 0 1 0 0,0 0-1 0 0,0 0 1 0 0,0 0 0 0 0,0 0-1 0 0,0 1 1 0 0,0-1-1 0 0,0 0 1 0 0,0 0 0 0 0,0 0-1 0 0,0 0 1 0 0,0 0 0 0 0,0 0-1 0 0,0 0 1 0 0,0 0-1 0 0,0 0 1 0 0,-1 0 0 0 0,1 0-1 0 0,0 0 1 0 0,0 0-1 0 0,0 0 1 0 0,0 0 0 0 0,0 0-1 0 0,0 0 1 0 0,0 0 0 0 0,0 0-1 0 0,0 0 1 0 0,0 0-1 0 0,0 0 1 0 0,-1 0 0 0 0,1 0-1 0 0,0 0 1 0 0,0 0-1 0 0,0 0 1 0 0,0 0 0 0 0,0-1-1 0 0,0 1 1 0 0,0 0 0 0 0,0 0-1 0 0,0 0 1 0 0,0 0-1 0 0,0 0 1 0 0,0 0 0 0 0,0 0-1 0 0,0 0 1 0 0,0 0-1 0 0,0 0 1 0 0,0 0 0 0 0,0 0-1 0 0,0 0 1 0 0,0 0 0 0 0,0 0 7 0 0,-2-1-176 0 0,1-1 0 0 0,-1 1 0 0 0,0 1 1 0 0,1-1-1 0 0,-2 0 0 0 0,2 1 1 0 0,-1-1-1 0 0,0 0 0 0 0,0 0 0 0 0,0 1 1 0 0,-1 0 175 0 0,1 0-85 0 0,-1-1 0 0 0,0 0 0 0 0,1 0 0 0 0,-1 1 0 0 0,-1-2 85 0 0,-11-9-32 0 0,12 9 42 0 0,0 0 0 0 0,1 0 0 0 0,-1 1 0 0 0,0-1 0 0 0,1 1 0 0 0,-1-1 0 0 0,0 1 0 0 0,-2-1-10 0 0,2 1 18 0 0,-1-1 0 0 0,1 0 0 0 0,0 1 0 0 0,-1-1 0 0 0,1-1 1 0 0,0 1-1 0 0,0-1 0 0 0,0 0-18 0 0,2 3 39 0 0,-8-13 488 0 0,7 13-166 0 0,2 1-13 0 0,0-3-19 0 0,0 3-283 0 0,1-1 0 0 0,-1 0-1 0 0,1 0 1 0 0,-1 0 0 0 0,0 0-1 0 0,1 0 1 0 0,0 0-1 0 0,0 0 1 0 0,-1 0 0 0 0,0 0-1 0 0,1 0 1 0 0,0 0-46 0 0,5 0 211 0 0,9 3 14 0 0,-9-3-49 0 0,1 1 0 0 0,-1 0-1 0 0,0 0 1 0 0,1 1-1 0 0,2 1-175 0 0,24 7 167 0 0,-29-8-156 0 0,1-1 0 0 0,-1 0 0 0 0,1 0 0 0 0,3-1-11 0 0,-3 1 26 0 0,1 1 0 0 0,5 0-26 0 0,-7-1 4 0 0,-2 0 0 0 0,2 0 0 0 0,-1 1 1 0 0,1-1-1 0 0,-2 1 0 0 0,1-1 0 0 0,0 1-4 0 0,-1 0-11 0 0,1-1-1 0 0,0 0 1 0 0,-1 0-1 0 0,0 0 1 0 0,1 0-1 0 0,-1 0 1 0 0,2-1 11 0 0,9 5-136 0 0,18 6-481 0 0,-30-11 610 0 0,0 1-1 0 0,0-1 1 0 0,-1 1 0 0 0,0-1 0 0 0,1 0 0 0 0,0 1 0 0 0,-1-1 0 0 0,0 1-1 0 0,1 0 1 0 0,-1-1 7 0 0,1 0-8 0 0,-1 1 0 0 0,1 0 0 0 0,-1-1 0 0 0,0 1 0 0 0,1-1 0 0 0,0 0 0 0 0,-1 0 0 0 0,1 1 0 0 0,-1-1 0 0 0,1 1 8 0 0,0-1-11 0 0,-1 0 0 0 0,1 0 0 0 0,0 1 0 0 0,0-1-1 0 0,-1 0 1 0 0,1 1 0 0 0,0-1 0 0 0,-1 0 0 0 0,1 0 0 0 0,0 0 0 0 0,0 0 0 0 0,-1 0 0 0 0,1 0 0 0 0,0 0 0 0 0,0 0 0 0 0,-1 0 0 0 0,1 0 0 0 0,0-1 11 0 0,2 0-7 0 0,0 1 1 0 0,0 0-1 0 0,0 0 0 0 0,0 0 1 0 0,0 0-1 0 0,0 0 0 0 0,0 1 1 0 0,-1 0-1 0 0,3 0 7 0 0,1 0-57 0 0,-6-1 51 0 0,1 0 8 0 0,-1 0 0 0 0,0 0-1 0 0,0 0 1 0 0,0 0-1 0 0,1 0 1 0 0,-1 0 0 0 0,0 1-1 0 0,0-1 1 0 0,0 0 0 0 0,0 0-1 0 0,0 0 1 0 0,0 0-1 0 0,0 0 1 0 0,1 0 0 0 0,-1 0-1 0 0,0 0 1 0 0,0 0 0 0 0,0 0-1 0 0,0 0 1 0 0,1 0-1 0 0,-1 0 1 0 0,0 1 0 0 0,0-1-1 0 0,0 0 1 0 0,0 0 0 0 0,0 0-1 0 0,0 1 1 0 0,0-1-1 0 0,1 0 1 0 0,-1 0 0 0 0,0 0-1 0 0,0 1-1 0 0,0-1-1 0 0,0 0 0 0 0,0 0 0 0 0,0-1 0 0 0,0 1 0 0 0,0 0 1 0 0,-1 0-1 0 0,1 0 0 0 0,0 0 0 0 0,0 0 0 0 0,0 0 0 0 0,0 0 0 0 0,0 0 0 0 0,0 0 0 0 0,0 0 0 0 0,0 0 0 0 0,0 0 0 0 0,0 0 0 0 0,0 0 0 0 0,0 0 0 0 0,0 0 0 0 0,0 0 0 0 0,0 0 0 0 0,0-1 0 0 0,0 1 0 0 0,1 0 0 0 0,-1 0 0 0 0,0 0 0 0 0,0 0 0 0 0,0 0 1 0 0,0 0-1 0 0,0 0 0 0 0,0 0 0 0 0,0 0 0 0 0,0 0 0 0 0,0 0 0 0 0,0 0 0 0 0,0 0 0 0 0,0 0 0 0 0,0 0 0 0 0,0 0 0 0 0,0 0 0 0 0,0 0 0 0 0,0 0 0 0 0,0 0 0 0 0,0 0 0 0 0,0 0 0 0 0,0 0 0 0 0,0 0 0 0 0,0 0 1 0 0,3 1-160 0 0,1 1 194 0 0,-3-1 32 0 0,-1-1-56 0 0,0 0 0 0 0,0 0-1 0 0,0 0 1 0 0,0 0-1 0 0,0 0 1 0 0,0 0-1 0 0,0 1 1 0 0,1-1-1 0 0,-1 0 1 0 0,0 0-1 0 0,0 0 1 0 0,0 0-1 0 0,0 0 1 0 0,0 0-1 0 0,0 0 1 0 0,0 0-1 0 0,0 0 1 0 0,0 0-1 0 0,0 0 1 0 0,0 0-1 0 0,0 0 1 0 0,0 0-1 0 0,1 0 1 0 0,-1 1-1 0 0,0-1 1 0 0,0 0-1 0 0,0 0 1 0 0,0 0-1 0 0,0 0 1 0 0,0 0-1 0 0,-1 1 1 0 0,1-1-1 0 0,0 0 1 0 0,0 0-1 0 0,0 0 1 0 0,0 0-1 0 0,0 0 1 0 0,0 0-1 0 0,0 0 1 0 0,0 0-1 0 0,0 0 1 0 0,0 0-1 0 0,0 0 1 0 0,0 0-1 0 0,0 0 1 0 0,-1 0-1 0 0,1 0 1 0 0,0 0-1 0 0,0 1 1 0 0,0-1-1 0 0,0 0 1 0 0,0 0-1 0 0,0 0 1 0 0,0 0 0 0 0,0 0-1 0 0,0 0 1 0 0,0 0-1 0 0,0 0 1 0 0,0 0-1 0 0,0 0 1 0 0,0 0-1 0 0,-1 0-9 0 0,-1 2 16 0 0,2-1 0 0 0,-2 1 0 0 0,1 0 0 0 0,-1-1 0 0 0,2 1 0 0 0,-1 0 0 0 0,-1 0 0 0 0,2 0-16 0 0,-3 3 21 0 0,-9 16 33 0 0,-7 14 52 0 0,14-25-120 0 0,-15 30-146 0 0,20-39 150 0 0,-2 3 2 0 0,1 0 0 0 0,-1 0-1 0 0,1 0 1 0 0,-1 0 0 0 0,1 1 0 0 0,1-1 0 0 0,-2 3 8 0 0,15-29-2127 0 0,24-61 1780 0 0,-32 75 775 0 0,-4 7-144 0 0,-1 2-4 0 0,-2 5 123 0 0,-13 20 105 0 0,8-14-307 0 0,1 0 1 0 0,-3 7-202 0 0,5-8-56 0 0,1 0 0 0 0,0 0 1 0 0,1-1-1 0 0,-1 2 0 0 0,3 0 0 0 0,-2-2 0 0 0,2 6 56 0 0,0-13-496 0 0,0-6-465 0 0,0 2 918 0 0,1-1 0 0 0,0 1 0 0 0,-1 0 1 0 0,0-2-1 0 0,0 2 0 0 0,0-1 0 0 0,0 1 1 0 0,0 0-1 0 0,0-2 43 0 0,-1-15 134 0 0,0 13-77 0 0,0-2 33 0 0,-1 0-1 0 0,0 0 1 0 0,0 0-1 0 0,0 1 1 0 0,-1-1-1 0 0,-3-5-89 0 0,3 5 95 0 0,-6-9 249 0 0,0 0 1 0 0,-7-9-345 0 0,15 23 30 0 0,-1 0 1 0 0,1 1-1 0 0,0 0 1 0 0,-1-1-1 0 0,1 1 1 0 0,-1-1-1 0 0,1 1 1 0 0,-1-1-1 0 0,1 2 1 0 0,-1-2-1 0 0,0 1 1 0 0,0 1-1 0 0,1-1 0 0 0,-2 0 1 0 0,2 1-1 0 0,-1-1 1 0 0,0 0-1 0 0,0 1 1 0 0,0-1-1 0 0,0 1 1 0 0,0 0-1 0 0,0 0 1 0 0,0 0-1 0 0,0 0 1 0 0,0 0-1 0 0,0 0 1 0 0,0 1-1 0 0,0-1 1 0 0,0 1-1 0 0,0 0 1 0 0,0-1-1 0 0,0 1 1 0 0,1 0-1 0 0,-2 0 1 0 0,2 0-1 0 0,0 0 1 0 0,-2 0-1 0 0,1 1-30 0 0,-4 4 35 0 0,-1 0 0 0 0,1 0-1 0 0,0 1 1 0 0,0-1-1 0 0,0 2 1 0 0,1 0-1 0 0,1-1 1 0 0,0 1-1 0 0,-2 0-34 0 0,4-1 32 0 0,-1-1-1 0 0,1 0 1 0 0,0 0-1 0 0,1 0 1 0 0,-1 2-32 0 0,1-5 3 0 0,1 0 0 0 0,0 0 0 0 0,0 1 1 0 0,0-1-1 0 0,0 0 0 0 0,0 1 0 0 0,0-1 0 0 0,0 0 0 0 0,1 0 1 0 0,1 3-4 0 0,-2-5-49 0 0,1 0 1 0 0,0 1 0 0 0,-1-1-1 0 0,1 1 1 0 0,-1-2-1 0 0,1 2 1 0 0,0-2 0 0 0,0 2-1 0 0,0-1 1 0 0,0 0 0 0 0,0 0 48 0 0,-1-1-17 0 0,1 1 0 0 0,-1-1 1 0 0,0 0-1 0 0,0 0 0 0 0,1 0 0 0 0,-1 0 1 0 0,1 1-1 0 0,0-1 0 0 0,-1 0 1 0 0,0 0-1 0 0,0 0 0 0 0,1 0 0 0 0,0 0 1 0 0,-1 1-1 0 0,1-1 0 0 0,-1 0 1 0 0,0 0-1 0 0,1 0 0 0 0,-1-1 0 0 0,1 1 1 0 0,-1 0-1 0 0,0 0 0 0 0,1 0 0 0 0,0 0 1 0 0,-1-1-1 0 0,1 1 0 0 0,-1 0 1 0 0,0 0-1 0 0,0 0 0 0 0,1 0 0 0 0,-1 0 1 0 0,1-1 16 0 0,1-1-19 0 0,-1 1 0 0 0,1-1 0 0 0,-1 0 0 0 0,1 0 0 0 0,-1 1 0 0 0,1-2 0 0 0,-1 1 0 0 0,0 1 0 0 0,0-1 0 0 0,0 0 0 0 0,0-2 19 0 0,2-3-109 0 0,-1-1-1 0 0,1-6 110 0 0,-1 5-23 0 0,0-3 72 0 0,-1 0 1 0 0,0 1-1 0 0,0-1 0 0 0,-1 0 1 0 0,-1 0-1 0 0,0-1-49 0 0,1 12 30 0 0,0-1 1 0 0,0 0-1 0 0,0-1 1 0 0,-1 2-1 0 0,0-1 1 0 0,1 0-1 0 0,0 0 1 0 0,-2 0-1 0 0,1 1 1 0 0,0-3-31 0 0,0 3 13 0 0,0 1 1 0 0,1-1-1 0 0,0 1 1 0 0,-1-1-1 0 0,0 0 1 0 0,1 1-1 0 0,-1 0 1 0 0,0-1-1 0 0,0 1 1 0 0,1-1-1 0 0,-1 1 1 0 0,0-1-1 0 0,1 1 1 0 0,-1 0-1 0 0,0 0 1 0 0,0 0-1 0 0,1 0 1 0 0,-1-1-1 0 0,0 1 1 0 0,0 0-1 0 0,0 0 1 0 0,0 0-1 0 0,1 0 1 0 0,-1 1-1 0 0,0-1 1 0 0,0 0-1 0 0,0 0-13 0 0,-1 0 32 0 0,0 1-1 0 0,0 0 1 0 0,0 0-1 0 0,1-1 1 0 0,-2 2-1 0 0,2-1 0 0 0,-1 0 1 0 0,0 0-1 0 0,1 0 1 0 0,-1 1-1 0 0,1-1 0 0 0,0 0 1 0 0,-1 1-32 0 0,-3 4 27 0 0,0 0-1 0 0,-3 6-26 0 0,2-4-49 0 0,-4 6 34 0 0,1 1 1 0 0,-1 2 14 0 0,7-12 38 0 0,0 1 0 0 0,1-1 0 0 0,0 1 1 0 0,1 0-1 0 0,-1-1 0 0 0,1 1 0 0 0,-1 6-38 0 0,2-11-9 0 0,0 1 0 0 0,0-1-1 0 0,0 0 1 0 0,0 1-1 0 0,0-1 1 0 0,0 1 0 0 0,0-1-1 0 0,0 1 1 0 0,1-2 0 0 0,-1 2-1 0 0,1-1 1 0 0,0 1 0 0 0,-1-1-1 0 0,0 0 1 0 0,1 0-1 0 0,0 1 10 0 0,-1-1-25 0 0,1-1 0 0 0,0 0-1 0 0,0 1 1 0 0,-1 0-1 0 0,1-1 1 0 0,0 0 0 0 0,-1 0-1 0 0,1 1 1 0 0,0-1-1 0 0,0 1 1 0 0,-1-1-1 0 0,1 1 1 0 0,0-1 0 0 0,0 0-1 0 0,-1 0 1 0 0,1 0-1 0 0,0 0 1 0 0,-1 0 0 0 0,1 0-1 0 0,0 0 1 0 0,0 0-1 0 0,0 0 1 0 0,0 0-1 0 0,0 0 1 0 0,-1 0 0 0 0,1-1-1 0 0,0 1 1 0 0,-1 0-1 0 0,1-1 26 0 0,3 0-45 0 0,0-1-1 0 0,0-1 1 0 0,0 1-1 0 0,0 0 1 0 0,-1-1-1 0 0,1 0 0 0 0,-1 0 1 0 0,0 0-1 0 0,0 1 1 0 0,1-3 45 0 0,7-8-102 0 0,0-1 0 0 0,-1-1 102 0 0,-4 4 62 0 0,5-4 137 0 0,0-4-199 0 0,-8 15 8 0 0,-1-1 1 0 0,0 0-1 0 0,0 0 1 0 0,1 0-1 0 0,-2 0 0 0 0,0-2-8 0 0,-1 3 165 0 0,-2 4-6 0 0,-4 4 98 0 0,4-2-200 0 0,-6 3-27 0 0,1 1 1 0 0,0 0 0 0 0,0 1-1 0 0,1 0 1 0 0,0-1 0 0 0,-3 6-31 0 0,2-3 16 0 0,2-2 9 0 0,1-1-1 0 0,-1 1 1 0 0,1-1 0 0 0,0 2-1 0 0,1-2 1 0 0,-2 6-25 0 0,4-10-75 0 0,0 1 1 0 0,0 0 0 0 0,-1 0 1 0 0,2 1-1 0 0,-1 0 74 0 0,1-3 7 0 0,0 0 0 0 0,0-1 1 0 0,0 2-1 0 0,0-1 0 0 0,0-1 0 0 0,0 1 0 0 0,0 0 1 0 0,0-1-1 0 0,1 1 0 0 0,-1 0 0 0 0,0 0 0 0 0,0-1 1 0 0,0 1-1 0 0,1 0 0 0 0,-1-1 0 0 0,1 1 0 0 0,-1 0 1 0 0,1 0-1 0 0,-1-1 0 0 0,0 0 0 0 0,2 2-7 0 0,-2-2-34 0 0,0 1-1 0 0,1-1 0 0 0,0 0 1 0 0,0 0-1 0 0,-1 0 0 0 0,0 0 1 0 0,1 1-1 0 0,0-1 0 0 0,0 0 1 0 0,-1 0-1 0 0,1 0 1 0 0,0 0-1 0 0,-1 0 0 0 0,1 0 1 0 0,0 0-1 0 0,0 0 35 0 0,10-3-446 0 0,-7 2 415 0 0,0-2-1 0 0,0 1 1 0 0,0 0 0 0 0,0 0 0 0 0,-1 0-1 0 0,1-1 1 0 0,0 0 0 0 0,-1 0-1 0 0,0 0 1 0 0,0 0 0 0 0,1-2 31 0 0,5-7-153 0 0,-1 0 1 0 0,6-11 152 0 0,-12 20 25 0 0,1-3-5 0 0,0 0 1 0 0,0 0-1 0 0,-1 0 1 0 0,-1 0-1 0 0,1-1 1 0 0,0 1-1 0 0,-1 0 1 0 0,0-4-21 0 0,-1 9 17 0 0,1 1 0 0 0,-1-1 0 0 0,0 0 0 0 0,0 0 0 0 0,0 0 1 0 0,0 0-1 0 0,-1 1 0 0 0,1-1 0 0 0,0-1 0 0 0,0 2 0 0 0,-1-1 0 0 0,1 0 1 0 0,0 0-1 0 0,0 1 0 0 0,0-1 0 0 0,-1 0 0 0 0,0 0-17 0 0,1 1 16 0 0,-1-1 1 0 0,1 1-1 0 0,0-1 1 0 0,-1 1-1 0 0,0 0 1 0 0,0 0-1 0 0,1-1 0 0 0,0 1 1 0 0,-1 0-1 0 0,0 0 1 0 0,1-1-1 0 0,0 1 0 0 0,-1 0 1 0 0,0 0-1 0 0,0 0 1 0 0,1 0-1 0 0,-1 0 0 0 0,1 0 1 0 0,-1 0-1 0 0,0 0 1 0 0,1 0-1 0 0,-1 0 0 0 0,0 0 1 0 0,1 1-1 0 0,0-1-16 0 0,-5 1 50 0 0,0 1-1 0 0,1-1 0 0 0,-1 1 1 0 0,0 0-1 0 0,1 1 0 0 0,0-1 1 0 0,-1 2-50 0 0,-8 5 203 0 0,-7 7-203 0 0,6-5 7 0 0,-62 44 191 0 0,71-51-299 0 0,8-6-275 0 0,7-7 85 0 0,-5 6 288 0 0,-1-2 1 0 0,0 1-1 0 0,0 0 1 0 0,0-1-1 0 0,-1 0 1 0 0,2-1 2 0 0,3-6 109 0 0,5-13-109 0 0,-7 13 6 0 0,-1-1 0 0 0,0 1 0 0 0,0 0 0 0 0,-1-3-6 0 0,-4 14 9 0 0,1 0 0 0 0,-1 0 0 0 0,0 0 0 0 0,0-1 0 0 0,0 2 0 0 0,0-2 0 0 0,0 1 0 0 0,0 0 0 0 0,0 0 0 0 0,-1 0-9 0 0,1 1 5 0 0,0-1 1 0 0,0 1-1 0 0,0 0 0 0 0,0-1 0 0 0,-1 1 1 0 0,1 0-1 0 0,0 0 0 0 0,0 0 1 0 0,0 0-1 0 0,-1-1 0 0 0,1 1 0 0 0,0 0 1 0 0,0-1-1 0 0,0 1 0 0 0,0 0 0 0 0,0 0 1 0 0,-1 0-1 0 0,1 0 0 0 0,0 0 0 0 0,-1 0 1 0 0,1 0-1 0 0,0 0 0 0 0,0 0 0 0 0,0 0 1 0 0,-1-1-1 0 0,1 1 0 0 0,0 0 0 0 0,-1 0 1 0 0,1 0-1 0 0,0 0 0 0 0,-1 0 0 0 0,1 0 1 0 0,0 0-1 0 0,0 1 0 0 0,0-1 0 0 0,-1 0 1 0 0,1 0-1 0 0,0 0 0 0 0,-1 0 0 0 0,1 0-5 0 0,-1 0 9 0 0,-1 1 0 0 0,1 0-1 0 0,-1-1 1 0 0,1 1 0 0 0,0 0-1 0 0,0 0 1 0 0,-1 0 0 0 0,1 0-1 0 0,-1 1-8 0 0,-9 11 68 0 0,7-9-44 0 0,-8 12 83 0 0,1 1 0 0 0,0 0 0 0 0,0 3-107 0 0,-1 1 80 0 0,11-18-74 0 0,-4 5 16 0 0,0 1 1 0 0,0 2-23 0 0,4-9 13 0 0,0 0 0 0 0,0 0 0 0 0,1 0 0 0 0,-1 1 0 0 0,0-1 0 0 0,1 0 0 0 0,0 0 0 0 0,-1 1 0 0 0,1-1 0 0 0,0 0 0 0 0,0 1 0 0 0,1-1-13 0 0,-1-2-5 0 0,0 1-1 0 0,0 0 1 0 0,0-1 0 0 0,0 1-1 0 0,1-1 1 0 0,-1 0 0 0 0,0 1-1 0 0,1-1 1 0 0,-1 1 0 0 0,0-1-1 0 0,0 1 1 0 0,0-1 0 0 0,0 0 0 0 0,1 0-1 0 0,-1 1 1 0 0,1-1 5 0 0,-1 0-15 0 0,0 1-1 0 0,1-1 1 0 0,-1 0 0 0 0,0 0-1 0 0,0 0 1 0 0,0 0 0 0 0,0 0 0 0 0,1 0-1 0 0,-1 0 1 0 0,1 0 0 0 0,-1 0-1 0 0,0 0 1 0 0,0 0 0 0 0,0 0 0 0 0,0 0-1 0 0,1 0 1 0 0,-1 0 0 0 0,1 0-1 0 0,-1 0 1 0 0,0 0 15 0 0,1 0-53 0 0,0-1-1 0 0,0 0 1 0 0,-1 1-1 0 0,1 0 0 0 0,1-1 1 0 0,-2 0-1 0 0,1 1 1 0 0,0-1-1 0 0,0 1 1 0 0,-1-1-1 0 0,1 0 0 0 0,0 0 54 0 0,19-30-482 0 0,-1 0-1 0 0,-3-1 483 0 0,15-21 1104 0 0,-31 53-1095 0 0,0 0 1 0 0,0 0-1 0 0,0 0 1 0 0,0 0-1 0 0,0 0 1 0 0,0 0-1 0 0,0 0 0 0 0,0 0 1 0 0,0-1-1 0 0,0 1 1 0 0,0 0-1 0 0,0 0 0 0 0,1 0 1 0 0,-1 0-1 0 0,0 0 1 0 0,0 0-1 0 0,0 0 1 0 0,0 0-1 0 0,0 0 0 0 0,0 0 1 0 0,0 0-1 0 0,-1-1 1 0 0,1 1-1 0 0,0 0 0 0 0,0 0 1 0 0,0 0-1 0 0,0 0 1 0 0,0 0-1 0 0,0 0 1 0 0,0 0-1 0 0,0 0 0 0 0,0 0 1 0 0,0 0-1 0 0,0 0 1 0 0,0 0-1 0 0,0 0 0 0 0,0 0 1 0 0,0 0-1 0 0,0 0 1 0 0,0 0-10 0 0,-3-1 204 0 0,-4 2-37 0 0,6 0-161 0 0,-1 0 0 0 0,1 0 0 0 0,0-1 0 0 0,0 2 0 0 0,-1-1 0 0 0,2 0 0 0 0,-2 0 0 0 0,2 0 0 0 0,-2 1 0 0 0,1-1 0 0 0,0 0-6 0 0,0 2 1 0 0,-7 7 68 0 0,2 2 1 0 0,-1 0-1 0 0,1 0 1 0 0,1 0 0 0 0,0 1-1 0 0,1-1 1 0 0,-1 4-70 0 0,3-9 48 0 0,1-1 0 0 0,0 2 0 0 0,0 5-48 0 0,1-10-15 0 0,0 1 0 0 0,0-1 0 0 0,1 0 0 0 0,-1 1 0 0 0,0 0 0 0 0,1-1 0 0 0,0 0 0 0 0,1 2 15 0 0,-1-3-13 0 0,-1 1 1 0 0,2-2-1 0 0,-1 1 1 0 0,0 0 0 0 0,0-1-1 0 0,1 1 1 0 0,-1 0-1 0 0,1-1 1 0 0,0 1 0 0 0,-1-1-1 0 0,3 1 13 0 0,-3-1-13 0 0,-1 0 0 0 0,2-1-1 0 0,-1 1 1 0 0,0 0 0 0 0,0-1 0 0 0,1 1-1 0 0,-1-1 1 0 0,0 0 0 0 0,1 1 0 0 0,-2-1 0 0 0,2 0-1 0 0,-1 0 1 0 0,1 1 0 0 0,-1-1 0 0 0,0 0-1 0 0,0-1 1 0 0,1 1 0 0 0,-1 0 0 0 0,1-1 13 0 0,5-2-131 0 0,-1 1 0 0 0,0-2 1 0 0,0 0-1 0 0,0 0 0 0 0,-1 0 1 0 0,6-5 130 0 0,0 0-7 0 0,-1-1-70 0 0,1 0 0 0 0,-1 0 1 0 0,3-5 76 0 0,13-15 0 0 0,-26 30 4 0 0,1-1 0 0 0,0 1 1 0 0,0-1-1 0 0,0 1 0 0 0,0-1 0 0 0,-1 0 0 0 0,1 1 0 0 0,0 0 0 0 0,0 0-4 0 0,-1 0 5 0 0,0 0 0 0 0,0 0 0 0 0,0 0 0 0 0,0 0 1 0 0,0 0-1 0 0,0 0 0 0 0,0-1 0 0 0,1 1 0 0 0,-1 0 0 0 0,0 0 0 0 0,0 0 1 0 0,0 0-1 0 0,0 0 0 0 0,0 0 0 0 0,0 1 0 0 0,0-1 0 0 0,1 0 1 0 0,-1 0-1 0 0,0 0 0 0 0,0 0 0 0 0,0 0 0 0 0,0 0 0 0 0,0 0 0 0 0,0 0 1 0 0,0 0-1 0 0,0 0 0 0 0,0 0 0 0 0,0 0 0 0 0,0 0 0 0 0,0 0 0 0 0,0 0 1 0 0,0 0-1 0 0,0 0-5 0 0,0 0 20 0 0,0 0-1 0 0,0 1 1 0 0,0-1 0 0 0,0 1 0 0 0,0-1-1 0 0,0 1 1 0 0,0-1 0 0 0,0 0 0 0 0,0 0-1 0 0,0 0 1 0 0,0 1 0 0 0,0-1 0 0 0,0 0-1 0 0,0 1 1 0 0,-1-1-20 0 0,-3 8 82 0 0,-2 2 31 0 0,0 1 0 0 0,1 0 1 0 0,-2 7-114 0 0,5-13 54 0 0,0 1 1 0 0,1 0-1 0 0,0 0 1 0 0,0 0 0 0 0,0 3-55 0 0,1-7-32 0 0,0 0 0 0 0,1 0 0 0 0,-1 1-1 0 0,0 0 1 0 0,0-1 0 0 0,1 0 0 0 0,0 0 0 0 0,-1 0 0 0 0,1 0 0 0 0,0 1 0 0 0,0-1 0 0 0,0 0 0 0 0,1-1 0 0 0,-1 2 0 0 0,1-1 32 0 0,-1-1-54 0 0,-1 0 0 0 0,1 0 0 0 0,-1-1 1 0 0,1 0-1 0 0,0 1 0 0 0,-1-1 0 0 0,1 1 1 0 0,0-1-1 0 0,0 0 0 0 0,-1 1 1 0 0,1-1-1 0 0,0 0 0 0 0,0 1 0 0 0,-1-1 1 0 0,1 0-1 0 0,0 1 0 0 0,0-1 1 0 0,0 0-1 0 0,0 0 0 0 0,-1 0 0 0 0,1 0 1 0 0,0 0-1 0 0,0-1 0 0 0,0 1 0 0 0,0 0 1 0 0,-1 0-1 0 0,1-1 0 0 0,0 1 1 0 0,0-1-1 0 0,-1 1 0 0 0,1 0 0 0 0,0 0 1 0 0,-1-1-1 0 0,1 1 0 0 0,0-1 1 0 0,0 1-1 0 0,-1-1 0 0 0,1 0 0 0 0,0 0 54 0 0,4-4-113 0 0,1-2 0 0 0,-2 1-1 0 0,0 0 1 0 0,1-1 0 0 0,-1 0-1 0 0,0 1 1 0 0,-1-2 0 0 0,1 0 113 0 0,4-8 4 0 0,-6 13 90 0 0,-1 0-1 0 0,2 0 1 0 0,-2-1-1 0 0,0 2 0 0 0,0-1 1 0 0,1-1-1 0 0,-1-2-93 0 0,-2 6 362 0 0,1 0-77 0 0,-5 6 92 0 0,-6 7-105 0 0,11-13-266 0 0,-7 12 98 0 0,-1 1-1 0 0,1 0 1 0 0,1 0 0 0 0,0 1 0 0 0,0 4-104 0 0,5-15 2 0 0,0 1 1 0 0,0-1-1 0 0,0 0 1 0 0,1 1 0 0 0,-1-1-1 0 0,1 1 1 0 0,0 0-1 0 0,0-1 1 0 0,0 1-1 0 0,0 0 1 0 0,1-1 0 0 0,-1 0-1 0 0,1 1-2 0 0,-1-4-15 0 0,0 1 1 0 0,0 0-1 0 0,1-1 0 0 0,-1 1 1 0 0,0-1-1 0 0,0 1 0 0 0,1-1 1 0 0,-1 1-1 0 0,0-1 0 0 0,0 0 0 0 0,0 1 1 0 0,1-1-1 0 0,-1 1 0 0 0,1-1 1 0 0,-1 1-1 0 0,0-1 0 0 0,0 0 1 0 0,1 0-1 0 0,0 1 0 0 0,-1-1 0 0 0,1 0 1 0 0,-1 1-1 0 0,0-1 0 0 0,1 0 1 0 0,0 0-1 0 0,-1 1 0 0 0,0-1 1 0 0,1 0-1 0 0,-1 0 0 0 0,1 0 0 0 0,0 0 1 0 0,-1 0-1 0 0,0 0 0 0 0,1 0 1 0 0,0 0-1 0 0,0 0 0 0 0,-1 0 1 0 0,0-1-1 0 0,1 1 0 0 0,-1 0 1 0 0,1 0-1 0 0,-1-1 15 0 0,3 0-76 0 0,1-1 0 0 0,-1 1 1 0 0,0-1-1 0 0,0-1 0 0 0,0 1 1 0 0,-1-1 75 0 0,3 0 0 0 0,0-1-6 0 0,-1 1 0 0 0,0-1-1 0 0,0 0 1 0 0,0 0 0 0 0,-1 0 0 0 0,0 0-1 0 0,0 0 1 0 0,0-1 0 0 0,0 0 0 0 0,-1 0-1 0 0,0 0 1 0 0,0 0 0 0 0,2-4 6 0 0,0-2 28 0 0,1-7-88 0 0,-5 16 67 0 0,0 0 1 0 0,0 1-1 0 0,0-1 0 0 0,0 1 1 0 0,0-1-1 0 0,0 1 0 0 0,0-1 1 0 0,0 0-1 0 0,0 1 0 0 0,-1-1-7 0 0,1 1 13 0 0,0 1 0 0 0,0 0 0 0 0,-1 0-1 0 0,1-1 1 0 0,0 1 0 0 0,0 0 0 0 0,0 0 0 0 0,0-1-1 0 0,0 1 1 0 0,0 0 0 0 0,0 0 0 0 0,0 0 0 0 0,0 0-1 0 0,-1 0 1 0 0,1 0 0 0 0,0 0 0 0 0,0 0 0 0 0,-1 0-1 0 0,1 0 1 0 0,0-1 0 0 0,0 1 0 0 0,-1 0 0 0 0,1 0-1 0 0,0 0 1 0 0,0 0 0 0 0,0 0 0 0 0,0 0 0 0 0,0 0-1 0 0,-1 0 1 0 0,1 0 0 0 0,0 0 0 0 0,0 0 0 0 0,-1 0-1 0 0,1 0 1 0 0,0 0 0 0 0,-1 0 0 0 0,1 1 0 0 0,0-1-1 0 0,0 0-12 0 0,0 0 20 0 0,-1 0 0 0 0,1 0 0 0 0,-1 0 0 0 0,1 0-1 0 0,0 1 1 0 0,-1-1 0 0 0,0 1 0 0 0,1-1 0 0 0,-1 1-1 0 0,1-1 1 0 0,0 0 0 0 0,0 0 0 0 0,-1 1 0 0 0,1-1-1 0 0,-1 1-19 0 0,1 0 43 0 0,0-1-26 0 0,0 1-1 0 0,0 0 1 0 0,-1-1 0 0 0,1 1 0 0 0,-1 0 0 0 0,1 0-1 0 0,0 0 1 0 0,0 0 0 0 0,0-1 0 0 0,-1 1-1 0 0,1 1 1 0 0,0-2 0 0 0,1 1 0 0 0,-1 0-1 0 0,0 0 1 0 0,0 0-17 0 0,0 3 14 0 0,0 1 0 0 0,0-1-1 0 0,0 0 1 0 0,-1 0 0 0 0,1 0-1 0 0,-2 3-13 0 0,-1 7-19 0 0,3-9-4 0 0,0 0 0 0 0,0 0 1 0 0,0 1-1 0 0,0-1 0 0 0,1 0 1 0 0,0 4 22 0 0,0-5-151 0 0,0-2 103 0 0,-1-1 0 0 0,1 0 0 0 0,-1 0 0 0 0,0 0 0 0 0,1 1 1 0 0,-1-2-1 0 0,2 3 48 0 0,0 2-41 0 0,6-6-526 0 0,-8 1 565 0 0,0 0 0 0 0,0 0 0 0 0,0-1 0 0 0,0 1 0 0 0,0 0 0 0 0,0 0 0 0 0,0-1 0 0 0,0 1 0 0 0,0 0 0 0 0,1 0 0 0 0,-1 0 0 0 0,0 0 0 0 0,0 0 0 0 0,1 0 0 0 0,-1 0 0 0 0,0 0 0 0 0,0 0 0 0 0,1-1 0 0 0,-1 1 0 0 0,0 0 0 0 0,0 0 0 0 0,0 0 0 0 0,0 0 2 0 0,2 3 243 0 0,-2-3-241 0 0,0 1 1 0 0,0-1-1 0 0,0 0 0 0 0,0 0 1 0 0,0 0-1 0 0,0 0 0 0 0,0 0 1 0 0,0 0-1 0 0,0 1 1 0 0,0-1-1 0 0,0 0 0 0 0,0 0 1 0 0,0 1-1 0 0,0-1 0 0 0,0 0 1 0 0,0 0-1 0 0,0 0 0 0 0,0 0 1 0 0,0 0-1 0 0,0 0 0 0 0,1 0 1 0 0,-1 1-1 0 0,0-1 1 0 0,0 0-1 0 0,1 0 0 0 0,-1 0 1 0 0,0 0-1 0 0,0 0 0 0 0,0 1 1 0 0,1-1-1 0 0,-1 0 0 0 0,0 0 1 0 0,0 0-1 0 0,0 0 0 0 0,0 0 1 0 0,0 0-1 0 0,1 0 1 0 0,-1 0-1 0 0,0 0 0 0 0,0 0 1 0 0,1 0-1 0 0,-1 0 0 0 0,0 0 1 0 0,0 0-1 0 0,1 0 0 0 0,-1 0 1 0 0,0 0-1 0 0,0 0 1 0 0,0-1-1 0 0,0 1-2 0 0,11-8-53 0 0,-12 9 22 0 0,-1-1-140 0 0,3-1-177 0 0,0 1 101 0 0,0 2 333 0 0,0-1-62 0 0,-1 0-1 0 0,0 0 1 0 0,0-1-1 0 0,1 0 1 0 0,-1 1-1 0 0,0 0 1 0 0,0-1-1 0 0,1 0 1 0 0,0 2-24 0 0,8 13 261 0 0,-5-12-261 0 0,2 2 96 0 0,-6-4-84 0 0,2 0 0 0 0,-2-1-1 0 0,1 1 1 0 0,1 0 0 0 0,-2-1 0 0 0,2 1 0 0 0,-2 0-1 0 0,3 0-11 0 0,4 2-52 0 0,-6-3 57 0 0,-1 1 0 0 0,0-1 0 0 0,0 0 0 0 0,1 0 0 0 0,0 0 0 0 0,-1 0 0 0 0,0 0 0 0 0,0 0 0 0 0,1 0 0 0 0,0 0 0 0 0,-1 0 1 0 0,1 0-1 0 0,-1 0 0 0 0,0 0 0 0 0,1 0 0 0 0,-1 0 0 0 0,1 0-5 0 0,5-1 46 0 0,-3 2 8 0 0,9 3 114 0 0,-11-4-164 0 0,-1 0 1 0 0,0 0-1 0 0,0 0 1 0 0,1 0-1 0 0,-1 0 1 0 0,0 1-1 0 0,1-1 1 0 0,-1 0-1 0 0,0 1 0 0 0,0-1 1 0 0,1 0-1 0 0,-1 0 1 0 0,0 0-1 0 0,1 1 1 0 0,-1-1-1 0 0,0 1 0 0 0,1-1 1 0 0,-1 0-1 0 0,0 1 1 0 0,0-1-1 0 0,0 0 1 0 0,0 1-1 0 0,0-1 1 0 0,0 1-1 0 0,0-1-4 0 0,2 8 50 0 0,-1-6-171 0 0,-2-6-59 0 0,-1 0 152 0 0,1 1 1 0 0,-1-1-1 0 0,0 1 0 0 0,-1 0 0 0 0,-1-3 28 0 0,-1 0-17 0 0,-1-2 38 0 0,0 0 1 0 0,-2 0-1 0 0,0-1-21 0 0,4 5 16 0 0,1 2 0 0 0,-1-1 1 0 0,0 0-1 0 0,0 1 0 0 0,0-1 0 0 0,0 1 0 0 0,0-1 1 0 0,-1 1-17 0 0,0 0 293 0 0,4 1 37 0 0,3 3-143 0 0,-1 0-120 0 0,0-1-1 0 0,1 0 1 0 0,-1 1-1 0 0,0-2 1 0 0,1 1-1 0 0,-1 0 1 0 0,1 0-1 0 0,-1 0-66 0 0,10 6 290 0 0,-7-5-229 0 0,-1 0-1 0 0,0 1 1 0 0,1-1 0 0 0,-1 0-61 0 0,1-1 23 0 0,0 2-1 0 0,-1-1 1 0 0,0 0-1 0 0,4 2-22 0 0,1 4-34 0 0,-5-7-1 0 0,-1 0-1 0 0,0 2 1 0 0,0-2 0 0 0,0 1 0 0 0,1 1 35 0 0,6 6 29 0 0,2 5-309 0 0,-7-9 218 0 0,0 0-1 0 0,1 0 1 0 0,0 0 0 0 0,-1-1 0 0 0,2 0-1 0 0,2 3 63 0 0,6 5-4 0 0,-12-9 30 0 0,1 0 0 0 0,0-1-1 0 0,-1 1 1 0 0,2-1 0 0 0,0 1-26 0 0,30 20-79 0 0,-23-18 53 0 0,12 5-150 0 0,-22-10 156 0 0,1 0-1 0 0,-2 0 1 0 0,2 1-1 0 0,-2 0 1 0 0,1 0-1 0 0,1-1 1 0 0,-2 0-1 0 0,1 1 1 0 0,1 0-1 0 0,-2 0 1 0 0,1 0-1 0 0,0 0 1 0 0,-1-1-1 0 0,1 1 1 0 0,0 1-1 0 0,0-2 1 0 0,-1 1-1 0 0,1 1 1 0 0,-1-2-1 0 0,1 2 1 0 0,-1-2-1 0 0,0 2 1 0 0,0-1-1 0 0,1 0 1 0 0,-1 0-1 0 0,0 0 1 0 0,0 1-1 0 0,0-1 1 0 0,0 0-1 0 0,0 0 1 0 0,0 0-1 0 0,0 1 21 0 0,-1 5-666 0 0,-1-6-9 0 0,1-3-140 0 0,0-2 194 0 0,1 4 590 0 0,0-1-1 0 0,0 0 1 0 0,0 0 0 0 0,0 1 0 0 0,0-1 0 0 0,-1 1 0 0 0,1-1 0 0 0,0 1-1 0 0,0-1 1 0 0,0 1 0 0 0,0-1 0 0 0,-1 0 31 0 0,-3-4 36 0 0,0-1 0 0 0,0 1 0 0 0,-1 0 0 0 0,1 0 0 0 0,-1 0 0 0 0,0 0 0 0 0,-1 1 0 0 0,1 0 0 0 0,-1 1 0 0 0,0-1 0 0 0,-1 0-36 0 0,-1 0-2 0 0,0 0 1 0 0,0 2-1 0 0,-1-1 1 0 0,0 0-1 0 0,-4 0 2 0 0,-13-3 93 0 0,12 2 119 0 0,-14-1-212 0 0,24 5 13 0 0,1-1 0 0 0,0 0-1 0 0,0 0 1 0 0,0 0-1 0 0,0 0 1 0 0,1-1-1 0 0,-1 1 1 0 0,0-1-1 0 0,0 0-12 0 0,-9-5 342 0 0,4 1 58 0 0,5 3-105 0 0,3 3-286 0 0,0 0 0 0 0,0 0 0 0 0,0 0 0 0 0,0 0 0 0 0,0 0 0 0 0,0-1 0 0 0,0 1 0 0 0,0 0 1 0 0,0 0-1 0 0,0 0 0 0 0,0 0 0 0 0,0 0 0 0 0,0 0 0 0 0,0 0 0 0 0,0 0 0 0 0,0 0 0 0 0,0 0 0 0 0,0 0 0 0 0,0 0 0 0 0,0 0 0 0 0,0 0 0 0 0,0 0 1 0 0,0 0-1 0 0,0 0 0 0 0,0 0 0 0 0,0 0 0 0 0,0 0 0 0 0,0 0 0 0 0,0 0 0 0 0,0 0 0 0 0,0 0 0 0 0,0 0 0 0 0,0 0 0 0 0,0 0 0 0 0,0 0 0 0 0,0 0 0 0 0,0 0 1 0 0,1 0-1 0 0,-1 0 0 0 0,0 0 0 0 0,0 0 0 0 0,0 0 0 0 0,0 0 0 0 0,0 0 0 0 0,0 0 0 0 0,0 0 0 0 0,0 0 0 0 0,0 0 0 0 0,0 0 0 0 0,0 0 0 0 0,0 0 1 0 0,0 0-1 0 0,0 0 0 0 0,0 0 0 0 0,1 0-9 0 0,5 0 331 0 0,-1 1 1 0 0,1 1-1 0 0,-1-1 0 0 0,3 1-331 0 0,-1 1 73 0 0,1 1-1 0 0,-1-1 1 0 0,0 1-1 0 0,6 4-72 0 0,-3-2 181 0 0,9 5-181 0 0,-11-7-10 0 0,0 0 1 0 0,0 1-1 0 0,0 0 0 0 0,-1 0 0 0 0,0 1 1 0 0,1 0-1 0 0,-2 1 0 0 0,1-1 0 0 0,4 9 10 0 0,30 35-135 0 0,-11-17-761 0 0,-19-22 341 0 0,-8-8 165 0 0,0 1 0 0 0,0-1 0 0 0,2 3 390 0 0,-5-6-31 0 0,0 1 0 0 0,0-1 0 0 0,0 0 1 0 0,0 0-1 0 0,0 0 0 0 0,0 0 0 0 0,0 1 1 0 0,0-1-1 0 0,1 0 0 0 0,-1 0 0 0 0,0 0 1 0 0,0 0-1 0 0,0 0 0 0 0,0 0 0 0 0,0 0 1 0 0,1 0-1 0 0,-1 0 0 0 0,0 0 1 0 0,0 0-1 0 0,0 0 0 0 0,0 0 0 0 0,1 0 1 0 0,-1 0-1 0 0,0 0 0 0 0,0 0 0 0 0,0 0 1 0 0,0 0-1 0 0,0 0 0 0 0,0 0 0 0 0,0 0 1 0 0,0 0-1 0 0,0 0 0 0 0,1 0 0 0 0,-1 0 1 0 0,0 0-1 0 0,0 0 0 0 0,0 0 0 0 0,0 0 1 0 0,1 0-1 0 0,-1 0 0 0 0,0 0 0 0 0,0 0 1 0 0,0 0-1 0 0,0 0 0 0 0,0 0 1 0 0,1 0-1 0 0,-1 0 0 0 0,0 0 0 0 0,0 0 1 0 0,0 0-1 0 0,0 0 0 0 0,0-1 0 0 0,0 1 1 0 0,0 0-1 0 0,0 0 0 0 0,0 0 0 0 0,0 0 1 0 0,0-1-1 0 0,0 1 0 0 0,0 0 0 0 0,0 0 1 0 0,0 0-1 0 0,0-1 0 0 0,0 1 31 0 0,2-8-1377 0 0,-2 6 1313 0 0,0-1 0 0 0,0 0 1 0 0,0-1-1 0 0,-1 1 0 0 0,0 0 1 0 0,1 1-1 0 0,-1-1 0 0 0,-1 0 0 0 0,1-1 64 0 0,-3-5 210 0 0,1 1 0 0 0,-2-1-1 0 0,0 1 1 0 0,0 0-1 0 0,-6-7-209 0 0,8 11 46 0 0,-1-1-1 0 0,0 2 1 0 0,0-2-1 0 0,0 2 0 0 0,-1-1 1 0 0,0 1-1 0 0,0 0 0 0 0,1 0 1 0 0,-1 1-1 0 0,-3-2-45 0 0,-6-1 186 0 0,-7-3-31 0 0,19 7-54 0 0,0 0 0 0 0,0 0 1 0 0,0 0-1 0 0,1 0 0 0 0,-1-1 0 0 0,0 1 1 0 0,1-1-1 0 0,-2 0-101 0 0,1-2 377 0 0,2 3-31 0 0,6 3 433 0 0,-5-1-677 0 0,5 2 235 0 0,0 0 0 0 0,-1 1 0 0 0,0-1 0 0 0,1 2-337 0 0,13 7 278 0 0,-5-4-228 0 0,-1 2-1 0 0,1 0 1 0 0,-2 0 0 0 0,1 2-50 0 0,-5-3-42 0 0,0 0 1 0 0,2 3 41 0 0,-1-1-284 0 0,6 6 284 0 0,-6-7-284 0 0,-7-7 136 0 0,1 0 0 0 0,-1-1 0 0 0,1 1 0 0 0,0 0 0 0 0,0-1 0 0 0,1 1 1 0 0,-1-1-1 0 0,0 0 0 0 0,0-1 0 0 0,1 1 148 0 0,7 3-578 0 0,-10-4 468 0 0,1 0-1 0 0,0 0 1 0 0,0 0-1 0 0,0 0 1 0 0,0 0-1 0 0,0-1 1 0 0,0 1-1 0 0,1-1 1 0 0,0 1 110 0 0,3 0-460 0 0,-5-1 431 0 0,-1 0 1 0 0,0 0-1 0 0,1 1 1 0 0,-1-1 0 0 0,1 0-1 0 0,0 0 1 0 0,-1 0 0 0 0,0 0-1 0 0,1 0 1 0 0,0 0 0 0 0,0 0-1 0 0,-1 0 1 0 0,0 0-1 0 0,1 0 1 0 0,0-1 28 0 0,1 0-110 0 0,-1 1-1 0 0,1-1 0 0 0,0 0 1 0 0,0 0-1 0 0,0-1 1 0 0,0 0 110 0 0,-1 2-32 0 0,0-1 0 0 0,0 1 0 0 0,-1-1 1 0 0,1 0-1 0 0,-1 1 0 0 0,1-1 0 0 0,0 0 0 0 0,-1 0 1 0 0,0 0-1 0 0,0 0 0 0 0,1 1 0 0 0,-1-1 0 0 0,0 0 0 0 0,1 0 1 0 0,-1 0-1 0 0,0 0 32 0 0,0 0-84 0 0,0-1 0 0 0,0 1 0 0 0,0-1 1 0 0,0 1-1 0 0,0 0 0 0 0,0-1 0 0 0,0 1 0 0 0,0-2 84 0 0,-1 3-48 0 0,1 0-1 0 0,0-1 1 0 0,-1 0-1 0 0,1 1 0 0 0,0-1 1 0 0,-1 0-1 0 0,1 1 0 0 0,-1-1 1 0 0,0 1-1 0 0,1 0 1 0 0,0-1-1 0 0,-1 0 0 0 0,0 1 1 0 0,1 0-1 0 0,-1 0 0 0 0,1-1 1 0 0,-1 1-1 0 0,0-1 49 0 0,-2 0 13 0 0,0 1-1 0 0,1-1 0 0 0,-2 0 1 0 0,1 0-1 0 0,0 1 1 0 0,0 0-1 0 0,0 0 1 0 0,0 0-1 0 0,-1 0 1 0 0,1 0-1 0 0,0 0 1 0 0,-2 2-13 0 0,0 0 414 0 0,5-1-393 0 0,0-1 0 0 0,0 0 1 0 0,0 0-1 0 0,0 0 0 0 0,-1 0 0 0 0,1 0 0 0 0,0 0 0 0 0,0 0 0 0 0,0 1 0 0 0,0-1 1 0 0,0 0-1 0 0,0 0 0 0 0,0 0 0 0 0,0 0 0 0 0,0 0 0 0 0,0 0 0 0 0,0 0 0 0 0,0 0 1 0 0,0 0-1 0 0,0 0 0 0 0,0 0 0 0 0,0 0 0 0 0,0 1 0 0 0,0-1 0 0 0,0 0 0 0 0,0 0 1 0 0,0 0-1 0 0,0 0 0 0 0,0 0-21 0 0,1 1 27 0 0,-1-1 0 0 0,0 0-1 0 0,0 0 1 0 0,0 0 0 0 0,1 0 0 0 0,-1 0 0 0 0,1 1 0 0 0,-1-1 0 0 0,0 0 0 0 0,0 0-1 0 0,1 0 1 0 0,-1 0 0 0 0,1 1 0 0 0,-1-1 0 0 0,1 0 0 0 0,-1 0 0 0 0,0 0-1 0 0,1 0 1 0 0,-1 0 0 0 0,1-1 0 0 0,-1 1 0 0 0,0 0 0 0 0,0 0 0 0 0,1 0 0 0 0,-1 0-27 0 0,3-1 45 0 0,0 0 1 0 0,-1 0-1 0 0,1 0 1 0 0,1-1-46 0 0,10-4 31 0 0,-2 2 25 0 0,0 0 0 0 0,0 0 0 0 0,6-4-56 0 0,-7 2-29 0 0,-2 1 93 0 0,0 0-1 0 0,-1 0 0 0 0,5-3-63 0 0,-4 1-11 0 0,-6 5 27 0 0,0 1 0 0 0,-1-2 0 0 0,1 1 1 0 0,-1 0-1 0 0,2-2-16 0 0,2-3 64 0 0,-11 9 58 0 0,2-2-137 0 0,0 1 0 0 0,1 1 0 0 0,-1-2 1 0 0,0 2-1 0 0,1-1 0 0 0,-1 1 0 0 0,0 0 15 0 0,-23 16-427 0 0,13-9 415 0 0,1-1 1 0 0,-8 8 11 0 0,17-13-22 0 0,-1 0 1 0 0,1 0-1 0 0,-5 0 22 0 0,0 3-79 0 0,8-6 81 0 0,0 0 1 0 0,0 0-1 0 0,0 0 1 0 0,0 0-1 0 0,0 0 1 0 0,0 0 0 0 0,0 0-1 0 0,-1 1 1 0 0,1-1-1 0 0,0 0 1 0 0,0 0-1 0 0,0 0 1 0 0,0 0-1 0 0,0 1 1 0 0,-1-1 0 0 0,1 0-1 0 0,0 0 1 0 0,0 0-1 0 0,0 0 1 0 0,0 0-1 0 0,0 0 1 0 0,0 0 0 0 0,0 0-1 0 0,0 1 1 0 0,0-1-1 0 0,0 0 1 0 0,0 0-1 0 0,0 0 1 0 0,0 1-1 0 0,0-1-2 0 0,0 0 0 0 0,0 0 0 0 0,0 0-1 0 0,1 0 1 0 0,-1 0-1 0 0,0 0 1 0 0,0 0-1 0 0,0 0 1 0 0,0 0-1 0 0,0 0 1 0 0,1 0-1 0 0,-1 0 1 0 0,0 0 0 0 0,0 0-1 0 0,0 0 1 0 0,0 0-1 0 0,0 0 1 0 0,0 0-1 0 0,0 0 1 0 0,0 0-1 0 0,0 0 1 0 0,0 0-1 0 0,1 0 1 0 0,-1 0 0 0 0,0 0-1 0 0,0 0 1 0 0,0 0-1 0 0,0 0 1 0 0,0-1-1 0 0,0 1 1 0 0,1 0-1 0 0,-1 0 1 0 0,0 0-1 0 0,0 0 1 0 0,0 0 0 0 0,0 0-1 0 0,0-1 1 0 0,0 1-1 0 0,0 0 1 0 0,0 0-1 0 0,0 0 1 0 0,9-8-28 0 0,-1 0 0 0 0,2 0 0 0 0,6-5 28 0 0,-6 7-6 0 0,0-1-1 0 0,9-3 7 0 0,-7 5 131 0 0,-11 4-103 0 0,1-1 1 0 0,-1 2 0 0 0,1-2 0 0 0,-1 1 0 0 0,0 0 0 0 0,0 0-1 0 0,1-1 1 0 0,-2 1 0 0 0,2-1 0 0 0,-1-1-29 0 0,0 3 3 0 0,-1 0 0 0 0,0 0 0 0 0,1-1 0 0 0,-1 1 0 0 0,0 0 0 0 0,0-1 0 0 0,0 1 0 0 0,0-1 0 0 0,1 1 0 0 0,-1 0 0 0 0,0-1 0 0 0,0 1 0 0 0,0-1 0 0 0,0 1 0 0 0,0 0 0 0 0,0 0 0 0 0,0-1 0 0 0,0 1 0 0 0,0-1 0 0 0,0 1 0 0 0,-1-1 0 0 0,1 1 0 0 0,0 0 0 0 0,0 0 0 0 0,0-1 0 0 0,-1 1 0 0 0,1-1 0 0 0,0 1 0 0 0,-1 0 0 0 0,1 0 0 0 0,0 0 0 0 0,0-1 0 0 0,0 1 0 0 0,0-1 0 0 0,-1 1 0 0 0,1 0 0 0 0,-1 0 0 0 0,1-1 0 0 0,-1 1 0 0 0,1 0 0 0 0,0 0 0 0 0,0 0 0 0 0,-1 0 0 0 0,1 0 0 0 0,-1 0 0 0 0,1 0 0 0 0,0 0 0 0 0,0 0 0 0 0,-1 0 0 0 0,0 0-3 0 0,0-1 24 0 0,0 1 0 0 0,0 0 0 0 0,-1 0 0 0 0,1 0 0 0 0,-1 0 0 0 0,1 1 0 0 0,0-1 0 0 0,0 0 0 0 0,-1 0 0 0 0,1 1 0 0 0,-1 0-24 0 0,-16 7 57 0 0,12-5-134 0 0,1 0 98 0 0,-1 1 1 0 0,1-1-1 0 0,0 0 0 0 0,0 1 0 0 0,-3 3-21 0 0,6-5 19 0 0,-5 3 41 0 0,7-5-55 0 0,0 0-1 0 0,-1 0 1 0 0,1 1-1 0 0,0-1 1 0 0,0 0-1 0 0,0 0 1 0 0,0 0-1 0 0,0 0 1 0 0,0 1 0 0 0,0-1-1 0 0,0 0 1 0 0,0 0-1 0 0,0 0 1 0 0,-1 1-1 0 0,1-1 1 0 0,0 0-1 0 0,0 0 1 0 0,0 0-1 0 0,0 0 1 0 0,0 0 0 0 0,0 0-1 0 0,0 1 1 0 0,0-1-1 0 0,0 0 1 0 0,0 0-1 0 0,0 1 1 0 0,0-1-1 0 0,0 0-4 0 0,1 0-10 0 0,-1 0 0 0 0,0 0-1 0 0,1-1 1 0 0,0 1 0 0 0,-1 0-1 0 0,0-1 1 0 0,1 1 0 0 0,-1 0-1 0 0,1 0 1 0 0,0-1 0 0 0,-1 1-1 0 0,0-1 1 0 0,0 1 0 0 0,1-1 10 0 0,-1 1-5 0 0,30-26-9 0 0,-21 18 12 0 0,-1 1 0 0 0,1-1 0 0 0,-1 0-1 0 0,5-9 3 0 0,-5 8 49 0 0,-7 8-49 0 0,1-1-1 0 0,-1 1 1 0 0,0 0-1 0 0,0 0 1 0 0,0-1 0 0 0,0 1-1 0 0,0-1 1 0 0,0 0-1 0 0,0 1 1 0 0,-1-1 0 0 0,0 1-1 0 0,1-1 1 0 0,0 0-1 0 0,-1 1 1 0 0,0-2 0 0 0,0 3 6 0 0,0 0 0 0 0,0-1-1 0 0,0 1 1 0 0,0 0 0 0 0,0 0-1 0 0,0 0 1 0 0,0 0 0 0 0,0 0-1 0 0,0-1 1 0 0,0 1 0 0 0,0 0 0 0 0,0 0-1 0 0,0-1 1 0 0,0 1 0 0 0,0 0-1 0 0,0 0 1 0 0,0 0 0 0 0,-1-1 0 0 0,1 1-1 0 0,0 0 1 0 0,0 0 0 0 0,0 0-1 0 0,-1 0 1 0 0,1 0 0 0 0,0 0 0 0 0,0 0-1 0 0,0 0 1 0 0,0 0 0 0 0,0 0-1 0 0,0 0 1 0 0,0 0 0 0 0,-1-1-1 0 0,1 1 1 0 0,0 0 0 0 0,0 0 0 0 0,-1 0-1 0 0,1 0 1 0 0,0 0 0 0 0,-1 0-1 0 0,1 0 1 0 0,0 0 0 0 0,0 0 0 0 0,0 0-1 0 0,0 0 1 0 0,0 1 0 0 0,0-1-1 0 0,-1 0 1 0 0,1 0 0 0 0,0 0 0 0 0,0 0-1 0 0,-1 0 1 0 0,1 0 0 0 0,0 0-6 0 0,-10 5 84 0 0,10-5-65 0 0,-4 3-10 0 0,1 0 1 0 0,0 1-1 0 0,-1-1 1 0 0,1 0-1 0 0,1 1 1 0 0,-1 0-10 0 0,-6 6-3 0 0,-16 20 202 0 0,21-23-163 0 0,3-6-44 0 0,1-1 0 0 0,0 0 0 0 0,0 1 0 0 0,0-1 0 0 0,0 0 0 0 0,0 0 0 0 0,0 0 0 0 0,0 1 0 0 0,0-1 0 0 0,0 1 0 0 0,0-1-1 0 0,0 0 1 0 0,0 1 0 0 0,0-1 0 0 0,0 0 0 0 0,0 0 0 0 0,0 1 0 0 0,0-1 0 0 0,0 0 0 0 0,0 1 0 0 0,0-1 0 0 0,0 1 0 0 0,0-1 8 0 0,1 0-36 0 0,0-1 1 0 0,-1 1 0 0 0,0-1 0 0 0,1 1 0 0 0,0-1 0 0 0,0 1 0 0 0,-1 0 0 0 0,0-1 0 0 0,0 0-1 0 0,1 1 1 0 0,0-1 0 0 0,-1 1 0 0 0,1-1 35 0 0,1-2 16 0 0,13-13-161 0 0,-12 13 93 0 0,-1 0-1 0 0,1 0 1 0 0,0 1-1 0 0,0-1 1 0 0,0 0-1 0 0,2 0 53 0 0,-4 2 15 0 0,0 0 0 0 0,1-1 0 0 0,-1 2 0 0 0,0-2 0 0 0,0 1 0 0 0,0-1 0 0 0,0 1 0 0 0,0-1 0 0 0,1-1-15 0 0,3-4 107 0 0,-4 4-37 0 0,1 2 72 0 0,-1 2 111 0 0,-10 6 339 0 0,9-6-574 0 0,-1-1 0 0 0,1 0 0 0 0,-1 1 0 0 0,1 0 0 0 0,0-1 0 0 0,0 0 0 0 0,0 1 1 0 0,0 0-1 0 0,-1 0 0 0 0,1-1 0 0 0,0 0 0 0 0,0 1 0 0 0,0 0 0 0 0,0 0 0 0 0,-1-1 0 0 0,1 0 0 0 0,0 1 0 0 0,1 0 0 0 0,-1-1 0 0 0,0 1 0 0 0,0-1 0 0 0,0 1 0 0 0,0 0 0 0 0,1-1 0 0 0,-1 1 0 0 0,0-1 0 0 0,0 1 0 0 0,0 0 0 0 0,1-1-18 0 0,-1 0 0 0 0,0 0-1 0 0,1 1 1 0 0,-1-1 0 0 0,0 0 0 0 0,1 0-1 0 0,-1 0 1 0 0,0 0 0 0 0,0 0-1 0 0,0 0 1 0 0,0 0 0 0 0,0 0 0 0 0,1 0-1 0 0,-1 0 1 0 0,0 0 0 0 0,1 0-1 0 0,-1 0 1 0 0,0 0 0 0 0,0 0-1 0 0,0 0 1 0 0,0 0 0 0 0,1 0 0 0 0,-1 0-1 0 0,0 0 1 0 0,1 0 0 0 0,-1-1-1 0 0,0 1 1 0 0,0 0 0 0 0,1 0-1 0 0,-1 0 1 0 0,0 0 0 0 0,0 0 0 0 0,0 0-1 0 0,0 0 1 0 0,0 0 0 0 0,0-1 0 0 0,7-6-71 0 0,-6 6 53 0 0,2-5-59 0 0,-2 5 57 0 0,-1 0 0 0 0,1 0 0 0 0,-1 0 0 0 0,0 1 1 0 0,1-1-1 0 0,0 0 0 0 0,0 1 0 0 0,-1-1 0 0 0,0 0 0 0 0,2 0 20 0 0,-2 0-23 0 0,2 0 0 0 0,-1 0 0 0 0,0-1-1 0 0,1 1 1 0 0,-2 0 0 0 0,1 0 0 0 0,0-1 0 0 0,-1 1-1 0 0,1-1 1 0 0,0 1 0 0 0,0-1 0 0 0,-1 0 23 0 0,6-10 88 0 0,1 5 74 0 0,-7 5-10 0 0,-2 4 59 0 0,-2 1 17 0 0,4-3-228 0 0,-1 0 1 0 0,1 0-1 0 0,-1 0 1 0 0,1 0-1 0 0,0 0 0 0 0,0 1 1 0 0,0-1-1 0 0,-1 0 1 0 0,1 0-1 0 0,0 1 0 0 0,-1-1 1 0 0,1 0-1 0 0,0 1 1 0 0,0-1-1 0 0,-1 0 0 0 0,1 0 1 0 0,0 0-1 0 0,0 0 1 0 0,0 1-1 0 0,0-1 0 0 0,0 1 1 0 0,0-1-1 0 0,0 0 1 0 0,-1 0-1 0 0,1 0 0 0 0,0 1 1 0 0,0 0-1 0 0,1-1 11 0 0,-1 0 1 0 0,0 1 0 0 0,0-1-1 0 0,1 0 1 0 0,-1 0 0 0 0,1 0-1 0 0,-1 0 1 0 0,1 1 0 0 0,-1-1-1 0 0,0 0 1 0 0,1 0-1 0 0,-1 0 1 0 0,1 0 0 0 0,0 0-1 0 0,-1 0 1 0 0,0 0 0 0 0,0 0-1 0 0,1 0 1 0 0,0 0 0 0 0,-1 0-12 0 0,7 1 139 0 0,-6-1-127 0 0,-1-1 0 0 0,1 1 1 0 0,0-1-1 0 0,0 1 0 0 0,0 0 0 0 0,0-1 1 0 0,-1 1-1 0 0,1-1 0 0 0,0 0 0 0 0,0 1 1 0 0,0-1-13 0 0,2-3 142 0 0,-3 4-145 0 0,1-1-1 0 0,-1 0 0 0 0,0 0 0 0 0,0 1 0 0 0,1 0 0 0 0,-1-1 1 0 0,0 0-1 0 0,1 1 0 0 0,-1 0 0 0 0,0-1 0 0 0,0 0 0 0 0,1 0 0 0 0,-1 1 1 0 0,0 0-1 0 0,0-1 0 0 0,0 0 4 0 0,-1 0-19 0 0,-1 2 32 0 0,1 1 91 0 0,1-3 155 0 0,0 1-259 0 0,0 0 0 0 0,0 0 0 0 0,0 0 0 0 0,0 0 0 0 0,0 0 1 0 0,0 0-1 0 0,0 0 0 0 0,0 0 0 0 0,0 0 0 0 0,0 0 0 0 0,0 0 0 0 0,0 0 0 0 0,0 0 0 0 0,0 0 0 0 0,0 0 0 0 0,0 0 0 0 0,0 0 0 0 0,0 0 0 0 0,0 0 0 0 0,0 0 0 0 0,0 0 0 0 0,0 0 0 0 0,0 0 0 0 0,0 0 0 0 0,1 1 0 0 0,-1-1 0 0 0,0 0 0 0 0,0 0 0 0 0,0 0 0 0 0,0 0 0 0 0,0 0 0 0 0,0-1 0 0 0,0 1 0 0 0,0 0 0 0 0,0 0 0 0 0,0 0 0 0 0,0 0 1 0 0,0 0-1 0 0,0 0 0 0 0,0 0 0 0 0,0 0 0 0 0,0 0 0 0 0,0 0 0 0 0,0 0 0 0 0,0 0 0 0 0,0 0 0 0 0,0 0 0 0 0,0 0 0 0 0,0 0 0 0 0,0 0 0 0 0,0 0 0 0 0,0 0 0 0 0,0 0 0 0 0,0 0 0 0 0,0 0 0 0 0,0 0 0 0 0,0 0 0 0 0,0 0 0 0 0,0 0 0 0 0,0 0 0 0 0,0-1 0 0 0,0 1 0 0 0,0 0 0 0 0,0 0 0 0 0,0 0 0 0 0,0 0 0 0 0,0 0 0 0 0,0 0 0 0 0,0 0 1 0 0,0 0-2 0 0,5 2 234 0 0,-5-2-218 0 0,0 0 0 0 0,0 0 1 0 0,0 0-1 0 0,0 0 0 0 0,1 0 0 0 0,-1 0 1 0 0,0 0-1 0 0,1 0 0 0 0,-1 0 0 0 0,1 0 0 0 0,-1 0 1 0 0,0 0-1 0 0,0 0 0 0 0,0 0 0 0 0,0 0 1 0 0,1 0-1 0 0,-1 0 0 0 0,0 0 0 0 0,1 0 0 0 0,-1 0 1 0 0,0 0-1 0 0,0 1 0 0 0,1-1 0 0 0,-1 0 1 0 0,0 0-1 0 0,0 1 0 0 0,0-1 0 0 0,0 0 0 0 0,0 1 1 0 0,0-1-1 0 0,0 0 0 0 0,0 0 0 0 0,1 0 1 0 0,-1 0-1 0 0,0 1 0 0 0,0-1 0 0 0,0 0 0 0 0,0 1 1 0 0,0-1-1 0 0,0 0 0 0 0,0 0 0 0 0,0 0-15 0 0,0 1 3 0 0,0-1 0 0 0,0 1 0 0 0,0-1 0 0 0,0 0 0 0 0,0 1 0 0 0,0-1 0 0 0,0 0-1 0 0,0 0 1 0 0,1 0 0 0 0,-1 0 0 0 0,0 1 0 0 0,0-1 0 0 0,0 0 0 0 0,0 0 0 0 0,0 1-1 0 0,0-1 1 0 0,0 0 0 0 0,0 0 0 0 0,0 1 0 0 0,1-1 0 0 0,-1 0 0 0 0,0 0 0 0 0,1 0-3 0 0,0 5 217 0 0,-1-5-174 0 0,0 1-1 0 0,0 0 1 0 0,0 0 0 0 0,0 1-1 0 0,0-2 1 0 0,0 1 0 0 0,1 0-1 0 0,-1 0 1 0 0,1 0 0 0 0,-1 0-1 0 0,1 1-42 0 0,1 2 26 0 0,0-1-57 0 0,4 4 234 0 0,1 15-295 0 0,-5-18 122 0 0,2 1-138 0 0,-4-2 82 0 0,2-1 0 0 0,-1 1 0 0 0,0 0 0 0 0,0-1 0 0 0,2 1 26 0 0,0 2-55 0 0,1 3 166 0 0,-3-5-102 0 0,-1-2 0 0 0,2 1 0 0 0,-2 0 0 0 0,3 2-9 0 0,-3-4 1 0 0,1 1-8 0 0,0 0 1 0 0,0 1-1 0 0,-1-1 0 0 0,1 0 0 0 0,0 0 0 0 0,-1 1 0 0 0,1-1 0 0 0,0 1 0 0 0,0-1 0 0 0,-1 0 0 0 0,0 1 0 0 0,0-1 7 0 0,0 1 8 0 0,1-1 0 0 0,-1 0-1 0 0,1 0 1 0 0,-1-1-1 0 0,0 2 1 0 0,1-1 0 0 0,0 0-1 0 0,0 0-7 0 0,4 7-59 0 0,-2-1 67 0 0,1 1 38 0 0,-4-6-77 0 0,1 0-1 0 0,-1 0 1 0 0,2 1 0 0 0,-1-1-1 0 0,0 1 32 0 0,-1-3 16 0 0,1 1-1 0 0,-1 0 1 0 0,1-1 0 0 0,-1 1-1 0 0,1-1 1 0 0,0 1-1 0 0,-1 0 1 0 0,1-1 0 0 0,0 0-1 0 0,0 1 1 0 0,-1 0-1 0 0,1-1 1 0 0,0 1 0 0 0,0-1-16 0 0,-1 0-8 0 0,1 0 1 0 0,0 0 0 0 0,-1 1 0 0 0,0-1-1 0 0,0 0 1 0 0,1 1 0 0 0,-1-1-1 0 0,1 0 1 0 0,-1 0 0 0 0,0 1 0 0 0,0-1-1 0 0,0 1 1 0 0,1 0 0 0 0,-1-1 0 0 0,0 0-1 0 0,1 0 1 0 0,-1 1 0 0 0,0 0 7 0 0,0-1 25 0 0,1 1 0 0 0,-1-1-1 0 0,0 0 1 0 0,0 1 0 0 0,0 0 0 0 0,0-1 0 0 0,1 0 0 0 0,-1 0 0 0 0,1 1 0 0 0,-1-1 0 0 0,1 1 0 0 0,-1-1 0 0 0,0 1-1 0 0,0-1 1 0 0,1 0-25 0 0,0 0-3 0 0,-1 1 0 0 0,0 0-1 0 0,0-1 1 0 0,0 1-1 0 0,1 0 1 0 0,-1-1-1 0 0,0 1 1 0 0,0-1 0 0 0,0 1-1 0 0,0 0 1 0 0,1 0 3 0 0,-1 2-113 0 0,1 0 99 0 0,1-1 1 0 0,-1 0 0 0 0,1 1-1 0 0,-1-1 1 0 0,1 1-1 0 0,0-1 1 0 0,0 0 0 0 0,-1-1-1 0 0,2 2 14 0 0,1 0-3 0 0,-3-1 22 0 0,0-1 1 0 0,0 0-1 0 0,-1 0 1 0 0,1 1-1 0 0,0-1 0 0 0,0 1-19 0 0,2 4 181 0 0,-1-4-202 0 0,1 0-206 0 0,3 9 502 0 0,-4-7-461 0 0,-2-4 182 0 0,0 1-1 0 0,0-1 0 0 0,0 0 1 0 0,0 0-1 0 0,0 0 0 0 0,0 0 0 0 0,0 1 1 0 0,0-1-1 0 0,0 0 0 0 0,1 1 0 0 0,-1-1 1 0 0,0 0-1 0 0,0 0 0 0 0,1 1 1 0 0,-1-1-1 0 0,0 0 0 0 0,0 0 0 0 0,0 0 1 0 0,0 0-1 0 0,0 0 0 0 0,1 0 1 0 0,-1 0-1 0 0,0 0 0 0 0,1 1 0 0 0,-1-1 1 0 0,1 0 4 0 0,-1 0-1 0 0,0 0 1 0 0,0 0 0 0 0,1 0-1 0 0,-1 1 1 0 0,1-1 0 0 0,-1 0 0 0 0,0 0-1 0 0,1 0 1 0 0,-1 0 0 0 0,0 0-1 0 0,0 1 1 0 0,0-1 0 0 0,1 0-1 0 0,-1 1 1 0 0,0-1 0 0 0,1 0 0 0 0,-1 1-1 0 0,0-1 1 0 0,0 0 0 0 0,0 0-1 0 0,0 1 1 0 0,0-1 0 0 0,0 0-1 0 0,0 1 1 0 0,0-1 0 0 0,0 1 0 0 0,0-1-1 0 0,1 0 1 0 0,1 5-79 0 0,-2-5 86 0 0,1 1 0 0 0,-1-1 1 0 0,0 1-1 0 0,1-1 0 0 0,-1 0 1 0 0,0 1-1 0 0,0 0 1 0 0,0-1-1 0 0,0 1 0 0 0,0-1 1 0 0,0 1-8 0 0,3 6 93 0 0,0-3-50 0 0,-3-3-48 0 0,0-1 0 0 0,0 0 0 0 0,0 1 0 0 0,1-1 0 0 0,-1 1-1 0 0,0-1 1 0 0,1 1 0 0 0,-1-1 0 0 0,0 0 0 0 0,0 0 0 0 0,1 1-1 0 0,-1-1 1 0 0,1 0 0 0 0,0 1 5 0 0,-1-1 2 0 0,0 0 1 0 0,1 1-1 0 0,-1-1 0 0 0,1 1 1 0 0,-1 0-1 0 0,0-1 0 0 0,1 0 1 0 0,-1 1-1 0 0,1 0 0 0 0,-1 0-2 0 0,1-1-1 0 0,-1 0-1 0 0,0 1 0 0 0,0-1 1 0 0,0 1-1 0 0,0-1 0 0 0,1 0 1 0 0,-1 0-1 0 0,0 0 1 0 0,1 1-1 0 0,-1-1 0 0 0,1 1 1 0 0,-1-1-1 0 0,0 0 0 0 0,0 1 1 0 0,1-1-1 0 0,-1 0 1 0 0,1 0-1 0 0,-1 0 0 0 0,0 0 1 0 0,1 0 1 0 0,-1 1 3 0 0,1-1 1 0 0,0 0-1 0 0,-1 1 1 0 0,0-1 0 0 0,0 0-1 0 0,0 0 1 0 0,1 1-1 0 0,-1-1 1 0 0,1 1-1 0 0,-1 0 1 0 0,0-1-1 0 0,0 0 1 0 0,1 0 0 0 0,-1 1-1 0 0,0 0 1 0 0,0-1-1 0 0,0 1 1 0 0,0-1-1 0 0,0 0 1 0 0,0 1 0 0 0,0 0-1 0 0,0-1-3 0 0,0 1 6 0 0,0 0 1 0 0,0 0-1 0 0,0-1 0 0 0,1 1 1 0 0,-1 0-1 0 0,0-1 0 0 0,1 1 0 0 0,-1 0 1 0 0,0-1-1 0 0,0 1-6 0 0,3 1-49 0 0,-3-2 40 0 0,0 1-1 0 0,0-1 1 0 0,0 0-1 0 0,1 0 1 0 0,-1 0-1 0 0,0 0 0 0 0,1 1 1 0 0,-1-1-1 0 0,0 0 1 0 0,0 1-1 0 0,0-1 1 0 0,0 0-1 0 0,0 0 1 0 0,0 0-1 0 0,0 1 1 0 0,0 0 9 0 0,4 4-205 0 0,-4-4 170 0 0,1-1 0 0 0,0 2-1 0 0,-1-1 1 0 0,1-1 0 0 0,-1 1 0 0 0,1 0 0 0 0,-1 0 0 0 0,0 1 0 0 0,0-2 0 0 0,1 1-1 0 0,-1 1 1 0 0,0-2 0 0 0,0 2 35 0 0,0-2-76 0 0,0 1 1 0 0,1 0-1 0 0,-1-1 0 0 0,0 1 0 0 0,0-1 1 0 0,1 1-1 0 0,-1 0 0 0 0,0-1 0 0 0,0 0 0 0 0,0 1 1 0 0,1 0-1 0 0,-1 0 0 0 0,1-1 0 0 0,-1 0 1 0 0,1 1 75 0 0,3 5-111 0 0,-3-5 106 0 0,-1 0 80 0 0,-1-1-125 0 0,0 0 32 0 0,1 0 22 0 0,0 0 1 0 0,0 0 0 0 0,-1 1 0 0 0,1-1 0 0 0,0 0 0 0 0,0 0 0 0 0,0 0-1 0 0,0 0 1 0 0,0 0 0 0 0,0 0 0 0 0,0 0 0 0 0,-1 0 0 0 0,1 0 0 0 0,0 1-1 0 0,0-1 1 0 0,0 0 0 0 0,0 0 0 0 0,0 1 0 0 0,-1-1 0 0 0,1 0 0 0 0,0 1-5 0 0,-1 1-150 0 0,0-1 153 0 0,0-1 0 0 0,1 0 0 0 0,-1 1 0 0 0,0-1 1 0 0,1 1-1 0 0,-1-1 0 0 0,1 1 0 0 0,0-1 0 0 0,-1 1 1 0 0,0 0-1 0 0,1-1 0 0 0,0 1-3 0 0,-3 3-322 0 0,3-4 294 0 0,0 0 1 0 0,0 0 0 0 0,0 0 0 0 0,0 0 0 0 0,-1 0 0 0 0,1 0-1 0 0,0 0 1 0 0,0 0 0 0 0,0 0 0 0 0,0-1 0 0 0,0 1-1 0 0,0 0 1 0 0,0 0 0 0 0,0 0 0 0 0,0 0 0 0 0,-1 0 0 0 0,1 0-1 0 0,0-1 1 0 0,0 1 0 0 0,0 0 0 0 0,0 0 0 0 0,0 0 0 0 0,0 0-1 0 0,-1 0 1 0 0,1 0 0 0 0,0 0 0 0 0,0 0 0 0 0,0 0 0 0 0,0 0-1 0 0,0 0 1 0 0,0 0 0 0 0,0 0 0 0 0,0 0 0 0 0,0 0 0 0 0,0 0-1 0 0,-1 0 1 0 0,1 0 0 0 0,0 0 27 0 0,-5 0-189 0 0,4 0 177 0 0,0 0 0 0 0,0 0 1 0 0,0 0-1 0 0,0 0 0 0 0,-1 1 1 0 0,2-1-1 0 0,-2 0 0 0 0,2 0 0 0 0,-2 0 1 0 0,1 0-1 0 0,0-1 0 0 0,-1 1 12 0 0,2 0 14 0 0,-2 0-1 0 0,2 0 0 0 0,-2 0 0 0 0,1 0 1 0 0,1 0-1 0 0,-2 0 0 0 0,2 0 1 0 0,-2 0-1 0 0,1 0 0 0 0,0 0 0 0 0,0 1 1 0 0,0-1-1 0 0,0 0 0 0 0,0 1-13 0 0,-3 1 65 0 0,0-1 0 0 0,1 1 0 0 0,-2-1 0 0 0,2 1 0 0 0,-2-1-65 0 0,1 0 20 0 0,0 0 0 0 0,0 1-1 0 0,1-1 1 0 0,-1 1 0 0 0,-1 0-20 0 0,-6 5 86 0 0,1 0 0 0 0,0 1 0 0 0,0 0 0 0 0,-3 5-86 0 0,2-5 148 0 0,10-7-131 0 0,0 0 1 0 0,-1 0-1 0 0,1 0 1 0 0,-1 0-1 0 0,1 0 0 0 0,0 0 1 0 0,0 1-18 0 0,-1-1-1 0 0,1 1 1 0 0,0-1-1 0 0,0 1 0 0 0,-1-2 1 0 0,1 2-1 0 0,-2-2 1 0 0,-3 6 95 0 0,6-6-105 0 0,0 0 0 0 0,-1-1 1 0 0,1 1-1 0 0,0-1 1 0 0,0 1-1 0 0,0-1 1 0 0,0 1-1 0 0,0 0 1 0 0,0 0-1 0 0,0-1 1 0 0,0 0-1 0 0,0 1 0 0 0,0-1 10 0 0,2-7-29 0 0,2-1-1 0 0,-1 1 0 0 0,5-8 30 0 0,-2 2-36 0 0,1-1 0 0 0,2-12 36 0 0,-1 4 9 0 0,-3 9 43 0 0,-2 0 0 0 0,0 0 0 0 0,-1 0-52 0 0,0 2 0 0 0,-2 11 13 0 0,1 0 0 0 0,-1-1-1 0 0,0 1 1 0 0,0-1 0 0 0,0 1-1 0 0,0-1 1 0 0,0 1 0 0 0,-1-1-1 0 0,1 1 1 0 0,0 0 0 0 0,0-1-1 0 0,-1 1 1 0 0,0-2-13 0 0,1 2 13 0 0,0 0 1 0 0,-1 1-1 0 0,1 0 1 0 0,-1-1-1 0 0,0 0 0 0 0,1 0 1 0 0,0 1-1 0 0,-1 0 1 0 0,0-1-1 0 0,0 1 1 0 0,1-1-1 0 0,0 1 0 0 0,-1-1 1 0 0,0 1-1 0 0,1 0 1 0 0,-1 0-1 0 0,0 0 0 0 0,0 0 1 0 0,1-1-1 0 0,-1 1 1 0 0,0 0-1 0 0,1 0 1 0 0,-1 0-1 0 0,-1 0 0 0 0,2 0 1 0 0,-1 0-1 0 0,0 0-13 0 0,-9 1 56 0 0,1 1 0 0 0,-1 0 0 0 0,0 1 0 0 0,0 0-56 0 0,-22 6 74 0 0,18-7-28 0 0,4-1 47 0 0,1 1 0 0 0,0 1 0 0 0,-1-1 0 0 0,1 1 0 0 0,0 0 0 0 0,-4 3-93 0 0,13-6 3 0 0,0 1 0 0 0,-1-1 0 0 0,1 0 0 0 0,0 0 0 0 0,0 0 0 0 0,0 0 0 0 0,0 0 0 0 0,0 0 0 0 0,0 0 0 0 0,0 0 0 0 0,0 0 0 0 0,0 0 0 0 0,0 0 0 0 0,0 0 0 0 0,0 0 0 0 0,0 0 0 0 0,-1 0 0 0 0,1 0 0 0 0,0 0 0 0 0,0 0 0 0 0,0 0 0 0 0,0 0 0 0 0,0 0 0 0 0,-1 0 0 0 0,1 0 0 0 0,0 0 0 0 0,0 0 0 0 0,0 0 0 0 0,0 0 0 0 0,-1 0 0 0 0,1 0 0 0 0,0 0 0 0 0,0 0 0 0 0,0 0 0 0 0,0 0 0 0 0,0 0 0 0 0,0 0 0 0 0,0 0 0 0 0,0 0 0 0 0,0 0 0 0 0,0 0 0 0 0,0 0 0 0 0,0 0 0 0 0,0-1 0 0 0,0 1 1 0 0,0 0-1 0 0,-1 0 0 0 0,1 0 0 0 0,0 0 0 0 0,0 0 0 0 0,0-1 0 0 0,0 1 0 0 0,0 0 0 0 0,0 0 0 0 0,0 0 0 0 0,0 0 0 0 0,0 0 0 0 0,0 0 0 0 0,0 0 0 0 0,0 0 0 0 0,0 0 0 0 0,0 0 0 0 0,0 0 0 0 0,0-1-3 0 0,2-10 122 0 0,0 2-120 0 0,-2 6-26 0 0,-1 1 1 0 0,0-1-1 0 0,0 0 0 0 0,1 1 0 0 0,-2-1 0 0 0,1 1 0 0 0,0 0 1 0 0,0 0-1 0 0,-2-2 24 0 0,-2-5 90 0 0,2 5-134 0 0,1-1 0 0 0,-1 2 0 0 0,1-1 0 0 0,-2 0 44 0 0,-6-9 48 0 0,7 9-25 0 0,0 0-1 0 0,-1-1 0 0 0,-1 0-22 0 0,4 4 4 0 0,-1-1-1 0 0,1 1 0 0 0,0-1 0 0 0,-2 2 1 0 0,2-2-1 0 0,-1 1 0 0 0,0 0 1 0 0,0 0-1 0 0,0 1 0 0 0,0-1-3 0 0,-3-1-38 0 0,4 2 49 0 0,-1-1 0 0 0,0 0 1 0 0,0 1-1 0 0,0 0 0 0 0,1-1 1 0 0,-2 1-1 0 0,1 0 0 0 0,0 0 1 0 0,1 0-1 0 0,-2 0 0 0 0,1 0 1 0 0,0 1-12 0 0,1-1 7 0 0,-1 0 1 0 0,1 0-1 0 0,-1 0 1 0 0,1 0 0 0 0,-1 0-1 0 0,1 0 1 0 0,0 0 0 0 0,-1 0-1 0 0,1-1 1 0 0,-1 1 0 0 0,1-1-1 0 0,-1 1-7 0 0,2-1-4 0 0,0 1 0 0 0,-1 0 1 0 0,1 0-1 0 0,-1 0 0 0 0,1 0 0 0 0,-1-1 0 0 0,1 1 0 0 0,0-1 0 0 0,0 1 0 0 0,-1 0 0 0 0,1 0 1 0 0,-1-1-1 0 0,1 1 0 0 0,0-1 0 0 0,0 1 0 0 0,0-1 0 0 0,0 1 0 0 0,-1 0 0 0 0,1-1 1 0 0,0 1-1 0 0,0-1 0 0 0,0 0 0 0 0,-1 1 0 0 0,1 0 0 0 0,0-1 0 0 0,0 1 0 0 0,0-1 0 0 0,0 1 1 0 0,0 0-1 0 0,0-1 0 0 0,1 0 0 0 0,-1 1 0 0 0,0-1 0 0 0,0 1 0 0 0,0 0 0 0 0,1-1 1 0 0,-1 0 3 0 0,0 1 5 0 0,0 0 0 0 0,0-1 0 0 0,0 1 0 0 0,0-1 0 0 0,1 0 1 0 0,-1 1-1 0 0,0 0 0 0 0,1-1 0 0 0,-1 1 0 0 0,0-1 1 0 0,0 1-1 0 0,1-1 0 0 0,0 1 0 0 0,-1 0 0 0 0,1 0 0 0 0,-1-1 1 0 0,0 1-1 0 0,1-1 0 0 0,-1 1 0 0 0,1 0 0 0 0,-1 0-5 0 0,3 0 36 0 0,-2-1 0 0 0,1 1 0 0 0,0 0 0 0 0,-1 0 0 0 0,1 0 0 0 0,1 0-36 0 0,-3 0 64 0 0,5-1 100 0 0,3 2-179 0 0,-5-1 6 0 0,0 1-1 0 0,0-1 1 0 0,0 0-1 0 0,2-1 10 0 0,4 1-30 0 0,-2-1 145 0 0,-7 1-120 0 0,0 0 0 0 0,1 0 0 0 0,-1-1 0 0 0,0 1 1 0 0,0 0-1 0 0,0 0 0 0 0,0 0 0 0 0,0 0 0 0 0,0 0 0 0 0,0 0 0 0 0,0 0 0 0 0,0 0 0 0 0,0 0 1 0 0,0 0-1 0 0,0 0 0 0 0,0 0 0 0 0,0 0 0 0 0,0 0 0 0 0,0 0 0 0 0,0 0 0 0 0,0-1 0 0 0,0 1 1 0 0,0 0-1 0 0,0 0 0 0 0,0 0 0 0 0,0 0 0 0 0,0-1 0 0 0,0 1 0 0 0,0 0 0 0 0,0 0 0 0 0,0 0 1 0 0,0 0-1 0 0,0 0 0 0 0,0-1 0 0 0,0 1 0 0 0,0 0 0 0 0,0 0 0 0 0,0 0 0 0 0,0 0 0 0 0,0 0 1 0 0,0 0-1 0 0,0 0 0 0 0,0 0 0 0 0,0 0 5 0 0,-1-2-4 0 0,1 2 7 0 0,0-1 0 0 0,0 1 1 0 0,-1 0-1 0 0,1-1 1 0 0,0 1-1 0 0,0 0 1 0 0,-1-1-1 0 0,1 1 0 0 0,0 0 1 0 0,0 0-1 0 0,0 0 1 0 0,0 0-1 0 0,0 0 1 0 0,-1-1-1 0 0,1 1 0 0 0,0 0 1 0 0,-1 0-1 0 0,1 0-3 0 0,-6-4-166 0 0,1-1-1 0 0,-4-3 167 0 0,5 5 25 0 0,1-1 0 0 0,-1 1 0 0 0,0 0 0 0 0,1 0 0 0 0,-1 1 0 0 0,-1-1 0 0 0,-1 0-25 0 0,6 3 15 0 0,-1 0 1 0 0,0 0 0 0 0,0 0 0 0 0,1 0-1 0 0,-1 0 1 0 0,0 0 0 0 0,1 0-1 0 0,-1 0 1 0 0,0 0 0 0 0,0 0 0 0 0,1 0-1 0 0,-1 0 1 0 0,0 0 0 0 0,1 0 0 0 0,-1 0-1 0 0,0 0 1 0 0,1 1 0 0 0,-1-1 0 0 0,1 0-1 0 0,-1 1 1 0 0,0-1 0 0 0,0 1 0 0 0,1-1-1 0 0,0 0 1 0 0,-1 1 0 0 0,1 0-1 0 0,-1-1 1 0 0,1 1 0 0 0,0-1 0 0 0,-1 1-16 0 0,1-1-4 0 0,0 0 1 0 0,0 0 0 0 0,0 0 0 0 0,0 0-1 0 0,0 0 1 0 0,0 0 0 0 0,0 1 0 0 0,0-1-1 0 0,0 0 1 0 0,0 0 0 0 0,0 0 0 0 0,0 0-1 0 0,0 0 1 0 0,0 0 0 0 0,0 0 0 0 0,0 0-1 0 0,0 0 1 0 0,0 0 0 0 0,0 0-1 0 0,0 0 1 0 0,0 0 0 0 0,0 0 0 0 0,0 0-1 0 0,0 1 1 0 0,0-1 0 0 0,0 0 0 0 0,0 0-1 0 0,0 0 1 0 0,0 0 0 0 0,0 0 0 0 0,1 0-1 0 0,-1 0 1 0 0,0 0 0 0 0,0 0 0 0 0,0 0-1 0 0,0 1 1 0 0,0-1 0 0 0,0 0 0 0 0,0 0-1 0 0,0 0 1 0 0,0 0 0 0 0,0 0-1 0 0,0 0 1 0 0,0 0 0 0 0,0 0 0 0 0,0 0-1 0 0,0 0 1 0 0,0 0 0 0 0,0 0 3 0 0,7 0 57 0 0,-4 1 38 0 0,-1-1-96 0 0,0 2 0 0 0,-1-2 0 0 0,1 2 1 0 0,0-1-1 0 0,0 0 0 0 0,-1 1 0 0 0,0-1 1 0 0,1 1-1 0 0,0 0 1 0 0,1 2-40 0 0,-1-1 40 0 0,0-1 1 0 0,0 1-1 0 0,0-1 0 0 0,0 0 0 0 0,3 2 0 0 0,-5-3-10 0 0,1-1 0 0 0,0 0 0 0 0,-1 1 0 0 0,1-1 0 0 0,0 1 0 0 0,-1-1 0 0 0,0 0 0 0 0,1 0 0 0 0,0 0 0 0 0,0 0-1 0 0,-1 0 1 0 0,1 1 0 0 0,0-1 0 0 0,0 0 0 0 0,-1 0 0 0 0,1 0 0 0 0,0 0 0 0 0,-1-1 0 0 0,1 1 0 0 0,0 0 0 0 0,0 0 0 0 0,-1 0 0 0 0,1 0 0 0 0,0 0 0 0 0,0 0-1 0 0,-1-1 1 0 0,0 1 0 0 0,1-1 0 0 0,0 1 10 0 0,9-7-92 0 0,13-8-130 0 0,-16 10 225 0 0,-6 4 2 0 0,0 0 0 0 0,0 0 0 0 0,1 0 1 0 0,-2 0-1 0 0,2 1 0 0 0,-1-1-5 0 0,0 0 263 0 0,-2 5-339 0 0,1-3 49 0 0,1-1 0 0 0,-1 0 0 0 0,1 0 0 0 0,-1 0 0 0 0,0 0 1 0 0,1 0-1 0 0,-1-1 0 0 0,1 1 0 0 0,-1 0 0 0 0,0 0 0 0 0,0 0 0 0 0,1 0 0 0 0,-1-1 0 0 0,1 1 27 0 0,3-1-58 0 0,-4 1 75 0 0,1 0 0 0 0,-1 0 0 0 0,1 0-1 0 0,-1 0 1 0 0,0 0 0 0 0,0 0 0 0 0,1 1 0 0 0,-1-1 0 0 0,1 0-1 0 0,-1 0 1 0 0,1 1 0 0 0,-1-1 0 0 0,0 0 0 0 0,0 0-1 0 0,0 1 1 0 0,0-1 0 0 0,1 0 0 0 0,-1 0 0 0 0,0 0 0 0 0,1 1-1 0 0,-1-1 1 0 0,0 1-17 0 0,0 0 34 0 0,1 1 0 0 0,0-1-1 0 0,0 1 1 0 0,-1-1 0 0 0,0 1-1 0 0,1 0-33 0 0,0 3-24 0 0,0 0-1 0 0,-1-1 1 0 0,0 5 24 0 0,0 0-65 0 0,0-4-57 0 0,0 2-1 0 0,1 3 123 0 0,-1-8-25 0 0,1 0 0 0 0,-1 0-1 0 0,0-1 1 0 0,1 1 0 0 0,0 0-1 0 0,0 0 1 0 0,-1-1 0 0 0,1 1-1 0 0,0 0 1 0 0,1 0 25 0 0,-2-1-15 0 0,1-1 0 0 0,-1 1 0 0 0,0-1 0 0 0,0 0 0 0 0,0 0 0 0 0,1 0 0 0 0,-1 0 0 0 0,0 0 0 0 0,1 1 0 0 0,-1-1 0 0 0,1 0 0 0 0,-1 0 0 0 0,0 0 0 0 0,0 0 0 0 0,1 1 0 0 0,-1-1 0 0 0,1 0 0 0 0,-1 0 0 0 0,0 0 0 0 0,0 0 0 0 0,1 0 0 0 0,-1 0 0 0 0,1 0 0 0 0,-1-1 0 0 0,1 1 0 0 0,-1 0 0 0 0,0 0 0 0 0,0 0 0 0 0,1 0 0 0 0,-1-1 0 0 0,1 1 0 0 0,-1 0 0 0 0,1 0 0 0 0,-1 0 0 0 0,0 0 0 0 0,0 0 0 0 0,0-1 0 0 0,1 1 15 0 0,1-2-155 0 0,0 0 1 0 0,0-1 0 0 0,1 1 0 0 0,0-1 154 0 0,-1 1-37 0 0,1-3 31 0 0,1 0-1 0 0,0 0 1 0 0,-1-1 0 0 0,0 1-1 0 0,0-1 1 0 0,-1 1 0 0 0,1-1-1 0 0,-1-2 7 0 0,-2 8 11 0 0,1-1-1 0 0,-1 1 0 0 0,0 0 1 0 0,0-1-1 0 0,0 1 1 0 0,0 0-1 0 0,0 0 0 0 0,0 0 1 0 0,0 0-1 0 0,0-1 1 0 0,0 1-1 0 0,0 0 0 0 0,0-1 1 0 0,0 1-1 0 0,0 0 1 0 0,0-1-1 0 0,0 1 1 0 0,0 0-1 0 0,0 0 0 0 0,0 0 1 0 0,0 0-1 0 0,0-1 1 0 0,-1 1-1 0 0,1 0 0 0 0,0-1-10 0 0,0 1 20 0 0,-1 0 0 0 0,1 0-1 0 0,0 0 1 0 0,0 0-1 0 0,0 0 1 0 0,0 0-1 0 0,-1 0 1 0 0,1 0 0 0 0,0 0-1 0 0,-1 0 1 0 0,1 0-1 0 0,0 0 1 0 0,0 0 0 0 0,0 0-1 0 0,0 0 1 0 0,-1 0-1 0 0,1 1 1 0 0,0-1 0 0 0,0 0-1 0 0,-1 0-19 0 0,0 1 76 0 0,-1 0 0 0 0,0 1 0 0 0,0-1-1 0 0,0 1 1 0 0,0 0-76 0 0,-6 6 206 0 0,0 3-1 0 0,0-2 1 0 0,1 1 0 0 0,-5 10-206 0 0,8-13 30 0 0,1 0 1 0 0,0 0 0 0 0,1 0-1 0 0,-1 0 1 0 0,2 0 0 0 0,-1 0 0 0 0,0 1-1 0 0,1 5-30 0 0,1-12-8 0 0,0 0-1 0 0,0 0 1 0 0,0-1-1 0 0,0 1 0 0 0,0 0 1 0 0,0 0-1 0 0,0 0 1 0 0,0 0-1 0 0,0-1 0 0 0,1 1 1 0 0,-1 0-1 0 0,0 0 1 0 0,0-1-1 0 0,0 1 0 0 0,1 0 1 0 0,-1-1-1 0 0,1 1 1 0 0,0 0-1 0 0,-1 0 0 0 0,0-1 1 0 0,1 1-1 0 0,0-1 1 0 0,-1 1-1 0 0,0 0 0 0 0,1-1 1 0 0,0 0-1 0 0,0 1 1 0 0,-1-1-1 0 0,1 1 0 0 0,0-1 1 0 0,-1 0-1 0 0,1 0 1 0 0,0 0-1 0 0,0 1 0 0 0,0-1 1 0 0,0 0-1 0 0,0 0 1 0 0,-1 0 8 0 0,1 1-5 0 0,0-1 0 0 0,-1-1 1 0 0,1 1-1 0 0,0 0 0 0 0,0 0 1 0 0,-1 0-1 0 0,1 0 0 0 0,1-1 1 0 0,-2 1-1 0 0,1 0 0 0 0,0 0 1 0 0,-1 0-1 0 0,0-1 0 0 0,2 0 5 0 0,8-7-122 0 0,-9 8 90 0 0,2-3-30 0 0,-1 1 0 0 0,1-1 1 0 0,-2 1-1 0 0,1 0 0 0 0,0-2 62 0 0,3-2-81 0 0,0-1-89 0 0,-1 0 0 0 0,0 0-1 0 0,-1 0 1 0 0,4-8 170 0 0,-3 5-86 0 0,5-12 145 0 0,5-9 114 0 0,-25 45 634 0 0,4-7-647 0 0,0 3-93 0 0,1-1 0 0 0,-1 1 0 0 0,1 0 0 0 0,1 0 0 0 0,-1 3-67 0 0,-4 11 27 0 0,2-1 1 0 0,-6 25-28 0 0,12-41-30 0 0,1-4 31 0 0,0 2 0 0 0,0-2 1 0 0,0 3-2 0 0,1-5-35 0 0,0 0 0 0 0,0-1 0 0 0,0 1 0 0 0,0 0 0 0 0,0-1 1 0 0,0 1-1 0 0,0 0 0 0 0,0 0 0 0 0,1-1 0 0 0,-1 1 0 0 0,0 0 1 0 0,1-1-1 0 0,-1 1 0 0 0,0 0 0 0 0,0 0 0 0 0,0-1 0 0 0,1 1 1 0 0,0 0-1 0 0,-1-1 0 0 0,0 1 0 0 0,1-1 35 0 0,-1 0-61 0 0,1 1-1 0 0,0-1 1 0 0,-1 0-1 0 0,0 0 1 0 0,1 0-1 0 0,-1 1 1 0 0,1-1-1 0 0,0 0 1 0 0,-1 0-1 0 0,0 0 1 0 0,1 0 0 0 0,0 0-1 0 0,-1 0 1 0 0,0 0-1 0 0,1 0 1 0 0,0 0-1 0 0,0-1 62 0 0,8-2-566 0 0,-5 0 461 0 0,-1 1 0 0 0,1-1 0 0 0,-1 0 1 0 0,0 0-1 0 0,0 0 0 0 0,2-3 105 0 0,-1 2-36 0 0,1-3 12 0 0,0 1 0 0 0,-1-1 0 0 0,1 0 0 0 0,-2 0 24 0 0,16-30 127 0 0,-12 23 40 0 0,10-27 289 0 0,-19 42 239 0 0,-2 4-439 0 0,-7 10 172 0 0,1 1 0 0 0,1 0 1 0 0,0 1-429 0 0,3-6 136 0 0,5-8-124 0 0,-1 1 1 0 0,0-1-1 0 0,1 1 0 0 0,-1-1 0 0 0,2 0 1 0 0,-2 1-1 0 0,2-1 0 0 0,-1 1 0 0 0,0 3-12 0 0,1-3-28 0 0,1 7 64 0 0,-1-11-60 0 0,0 0-1 0 0,0 1 1 0 0,0-1 0 0 0,0 1-1 0 0,0-1 1 0 0,1 0 0 0 0,-1 0-1 0 0,0 1 1 0 0,0-1 0 0 0,0 1-1 0 0,0-1 1 0 0,1 0 0 0 0,-1 1-1 0 0,0-1 1 0 0,1 0 0 0 0,-1 0-1 0 0,0 0 1 0 0,0 1 0 0 0,1-1-1 0 0,-1 0 1 0 0,1 0 0 0 0,-1 1-1 0 0,1-1 25 0 0,-1 0-30 0 0,1 0 0 0 0,0 0 1 0 0,-1-1-1 0 0,1 1 0 0 0,0 0 0 0 0,0-1 0 0 0,-1 1 0 0 0,1 0 0 0 0,-1 0 1 0 0,1-1-1 0 0,0 1 0 0 0,-1-1 0 0 0,1 0 0 0 0,-1 1 0 0 0,1 0 0 0 0,-1-1 1 0 0,1 0 29 0 0,1 0-89 0 0,0-1-16 0 0,1 0 1 0 0,-1-1-1 0 0,1 0 1 0 0,-1 1-1 0 0,0-1 1 0 0,0 0-1 0 0,0-1 105 0 0,5-8-320 0 0,-3 5 251 0 0,1 0 0 0 0,-2-1 0 0 0,0 1 0 0 0,1-5 69 0 0,-4 12 1 0 0,6-15 312 0 0,-1-10-313 0 0,-4 21 126 0 0,0 0 0 0 0,-1 0 0 0 0,0 0 0 0 0,1 0 0 0 0,-2-1 1 0 0,1 2-1 0 0,0-2 0 0 0,-1-3-126 0 0,1 8 25 0 0,-1 0 0 0 0,1-1 1 0 0,0 0-1 0 0,0 0 0 0 0,0 1 1 0 0,0 0-1 0 0,-1-1 1 0 0,1 0-1 0 0,-1 1 0 0 0,1 0 1 0 0,-1-1-1 0 0,1 0 0 0 0,0 1 1 0 0,-1-1-1 0 0,1 1 0 0 0,-1 0 1 0 0,1 0-1 0 0,0-1 0 0 0,-1 1 1 0 0,0-1-1 0 0,0 1 0 0 0,1-1 1 0 0,0 1-1 0 0,-1 0 1 0 0,0 0-1 0 0,0 0 0 0 0,1 0 1 0 0,-1 0-1 0 0,1 0 0 0 0,-1 0 1 0 0,1 0-1 0 0,-1 0 0 0 0,0 0 1 0 0,0 0-1 0 0,1 0 0 0 0,0 0 1 0 0,-1 0-1 0 0,0 0-25 0 0,-2 1 96 0 0,-1 1 0 0 0,1-1 1 0 0,-1 1-1 0 0,2-1 0 0 0,-5 2-96 0 0,-3 3 322 0 0,0 0 1 0 0,-9 8-323 0 0,15-11-5 0 0,2 0 0 0 0,-2 0 0 0 0,1 0 0 0 0,0 1 1 0 0,0-1-1 0 0,0 1 0 0 0,1 0 0 0 0,-1 0 1 0 0,1 0 3 0 0,1-1 9 0 0,-8 16-3 0 0,-2 7-5 0 0,9-19 27 0 0,0-1-1 0 0,0 1 1 0 0,1-1-1 0 0,-1 1 1 0 0,2 0 0 0 0,-1 0-27 0 0,1-6 3 0 0,0 8-79 0 0,0 9 76 0 0,1-16-71 0 0,-1 1 0 0 0,0-1 0 0 0,0 1 0 0 0,1-1 0 0 0,0 0 0 0 0,0 1 1 0 0,0-1-1 0 0,0 0 0 0 0,0 1 71 0 0,0-2-38 0 0,-1 0-1 0 0,1-1 1 0 0,-1 0 0 0 0,0 1 0 0 0,1-1 0 0 0,0 1-1 0 0,0 0 1 0 0,-1-1 0 0 0,0 0 0 0 0,1 0 0 0 0,0 1 0 0 0,-1-1-1 0 0,1 0 1 0 0,0 1 0 0 0,-1-1 0 0 0,1 0 0 0 0,-1 0 0 0 0,1 0-1 0 0,0 0 1 0 0,0 0 0 0 0,-1 0 0 0 0,1 0 0 0 0,0 0 0 0 0,-1 0-1 0 0,1 0 1 0 0,0 0 0 0 0,0 0 0 0 0,-1 0 0 0 0,1 0-1 0 0,0 0 1 0 0,-1-1 0 0 0,1 1 38 0 0,4-2-152 0 0,-2 0 0 0 0,1 0 0 0 0,0 0-1 0 0,3-2 153 0 0,-6 2-23 0 0,3-1-60 0 0,1 0 0 0 0,-2 0 1 0 0,1-1-1 0 0,0 1 0 0 0,-1-1 0 0 0,3-3 83 0 0,3-6-90 0 0,4-8 90 0 0,-6 9 54 0 0,-1 0 0 0 0,-1-1 0 0 0,2-5-54 0 0,-4 7 158 0 0,-3 10-145 0 0,0 0 1 0 0,0 1-1 0 0,0-1 1 0 0,0 1-1 0 0,0-1 1 0 0,0 1-1 0 0,-1-1 1 0 0,1 0-1 0 0,0 1 0 0 0,0-1 1 0 0,0 1-1 0 0,-1-1 1 0 0,1 0-1 0 0,0 1 1 0 0,0 0-1 0 0,-1-1-13 0 0,1 1 13 0 0,0 0 1 0 0,0-1-1 0 0,0 1 1 0 0,0 0-1 0 0,0 0 1 0 0,-1 0-1 0 0,1 0 1 0 0,0 0-1 0 0,0 0 1 0 0,0 0-1 0 0,0 0 0 0 0,0 0 1 0 0,0-1-1 0 0,0 1 1 0 0,0 0-1 0 0,-1 0 1 0 0,1 0-1 0 0,0 0 1 0 0,0 0-1 0 0,0 0 0 0 0,-1 0 1 0 0,1 0-1 0 0,0 0 1 0 0,0 0-1 0 0,0 1 1 0 0,-1-1-1 0 0,1 0 1 0 0,0 0-1 0 0,0 0 1 0 0,0 0-14 0 0,-5 4 259 0 0,-4 5 53 0 0,-6 10 510 0 0,0 5-822 0 0,10-17 54 0 0,1 1-1 0 0,0 0 1 0 0,0 0-1 0 0,-1 7-53 0 0,3-11-13 0 0,0 2 37 0 0,0 1 0 0 0,1-1 1 0 0,-1 3-25 0 0,2-7-19 0 0,-1 0 1 0 0,1 0-1 0 0,0 0 1 0 0,0-1-1 0 0,0 1 1 0 0,1 1 0 0 0,-1-2-1 0 0,1 1 1 0 0,-1 0-1 0 0,1 0 1 0 0,-1-1-1 0 0,1 1 1 0 0,1 1 18 0 0,-2-2-18 0 0,0-1 0 0 0,0 1 0 0 0,0-1 0 0 0,0 0 0 0 0,0 1 0 0 0,1-1 0 0 0,-1 0 0 0 0,0 0-1 0 0,1 0 1 0 0,-1 0 0 0 0,0 1 0 0 0,0-1 0 0 0,0 0 0 0 0,1 0 0 0 0,-1 1 0 0 0,1-1 0 0 0,-1 0 0 0 0,0 0 0 0 0,1 0 0 0 0,-1 0 0 0 0,0 0 0 0 0,0 0 0 0 0,1 0-1 0 0,0 0 19 0 0,-1 0-48 0 0,1 0 0 0 0,0 0 0 0 0,0 0 0 0 0,-1 0 0 0 0,1-1 0 0 0,0 1 0 0 0,0-1 0 0 0,0 1 0 0 0,0 0 0 0 0,-1-1 48 0 0,3-1-138 0 0,0 0 0 0 0,-1 0-1 0 0,1 0 1 0 0,-1 0-1 0 0,1-1 139 0 0,0 0-120 0 0,-1 1 0 0 0,0-1 1 0 0,0 0-1 0 0,0 0 0 0 0,0 0 0 0 0,-1 0 0 0 0,1 0 0 0 0,-1 0 0 0 0,0 0 0 0 0,0 0 0 0 0,0-1 0 0 0,0 1 0 0 0,-1 0 0 0 0,1-4 120 0 0,0 2 28 0 0,-1 0 14 0 0,1 1-1 0 0,-1 0 0 0 0,0-1 1 0 0,0 1-1 0 0,0 0 0 0 0,-1-1 1 0 0,1-2-42 0 0,0 7 19 0 0,-1 0 0 0 0,1-1 0 0 0,0 1 0 0 0,0 0 0 0 0,0 0-1 0 0,0 0 1 0 0,0 0 0 0 0,-1 0 0 0 0,1-1 0 0 0,0 1 0 0 0,0 0 0 0 0,0 0 0 0 0,0-1 0 0 0,0 1 0 0 0,0 0 0 0 0,0 0 0 0 0,-1 0 0 0 0,1-1 0 0 0,0 1 0 0 0,-1 0 0 0 0,1 0 0 0 0,0 0 0 0 0,-1 0 0 0 0,1 0 0 0 0,0 0 0 0 0,0 0 0 0 0,0 0 0 0 0,0 0-1 0 0,-1 0 1 0 0,1 0 0 0 0,0 0 0 0 0,-1 0 0 0 0,1 0 0 0 0,0 0 0 0 0,0 0 0 0 0,0 0 0 0 0,0 0 0 0 0,0 0 0 0 0,-1 0 0 0 0,1 0 0 0 0,0 0 0 0 0,-1 0 0 0 0,1 1 0 0 0,0-1-19 0 0,-11 7 557 0 0,9-6-456 0 0,-12 11 312 0 0,6-6-352 0 0,1-1 0 0 0,0 1 0 0 0,-1-2 1 0 0,-1 1-62 0 0,5-2-14 0 0,0-1 0 0 0,0-1 0 0 0,0 1 0 0 0,-1 0 0 0 0,-1-1 14 0 0,5-1-10 0 0,0 0 0 0 0,-1 1 1 0 0,1-1-1 0 0,-1 0 0 0 0,2 0 1 0 0,-2 0-1 0 0,1-1 0 0 0,-1 1 1 0 0,1 0-1 0 0,0-1 0 0 0,0 1 0 0 0,-1 0 1 0 0,1 0-1 0 0,0-1 0 0 0,0 0 1 0 0,0 1-1 0 0,-1-1 0 0 0,2 0 1 0 0,-2 0-1 0 0,1 1 0 0 0,1-1 10 0 0,-4-3-30 0 0,1 1 0 0 0,0-1 1 0 0,0 1-1 0 0,1-2 0 0 0,-1 2 0 0 0,1-2 0 0 0,-2-3 30 0 0,2 3 13 0 0,0 1 0 0 0,-1 0 0 0 0,0-1 0 0 0,1 1 0 0 0,-1 0 0 0 0,-2-2-13 0 0,5 6 18 0 0,0 0 0 0 0,0 0 0 0 0,0 0 0 0 0,-1-1-1 0 0,1 1 1 0 0,0 0 0 0 0,0 0 0 0 0,-1 0 0 0 0,1-1 0 0 0,0 1-1 0 0,0 0 1 0 0,-1 0 0 0 0,1 0 0 0 0,0 0 0 0 0,0 0-1 0 0,0 0 1 0 0,0 0 0 0 0,-1 0 0 0 0,1 0 0 0 0,0 0-1 0 0,-1 0 1 0 0,1 0 0 0 0,0 0 0 0 0,0 0 0 0 0,0 0-1 0 0,0 0 1 0 0,0 0 0 0 0,-1 0 0 0 0,1 0 0 0 0,0 0-1 0 0,-1 0 1 0 0,1 0 0 0 0,0 0-18 0 0,-1 0 22 0 0,1 1 1 0 0,0 0-1 0 0,-1-1 1 0 0,1 0-1 0 0,-1 1 0 0 0,1-1 1 0 0,0 1-1 0 0,-1 0 0 0 0,1-1 1 0 0,0 0-1 0 0,0 1 0 0 0,0 0 1 0 0,0-1-23 0 0,-2 5 57 0 0,2-1 1 0 0,-1 1-1 0 0,1 2-57 0 0,-1 1 45 0 0,0 1-1 0 0,1 0 1 0 0,0-1-1 0 0,1 1 1 0 0,1 0-1 0 0,-1 1-44 0 0,-1-10-16 0 0,0 0-1 0 0,0 0 1 0 0,0 1-1 0 0,0-1 1 0 0,0 0-1 0 0,0 0 1 0 0,0 0 0 0 0,1 0-1 0 0,-1 0 1 0 0,0 1-1 0 0,0-1 1 0 0,0 0 0 0 0,0 0-1 0 0,0 1 1 0 0,0-1-1 0 0,0 0 1 0 0,0 0-1 0 0,0 0 1 0 0,1 1 0 0 0,-1-1-1 0 0,0 0 1 0 0,0 0-1 0 0,1 0 1 0 0,-1 0-1 0 0,0 0 1 0 0,0 0 0 0 0,1 0-1 0 0,-1 0 1 0 0,0 0-1 0 0,0 0 1 0 0,0 0-1 0 0,0 0 17 0 0,1 0-21 0 0,-1 0-1 0 0,0 0 0 0 0,1 0 0 0 0,-1 0 1 0 0,0 0-1 0 0,0 0 0 0 0,1 0 0 0 0,-1 0 1 0 0,0-1-1 0 0,0 1 0 0 0,0 0 0 0 0,0 0 1 0 0,0-1-1 0 0,0 1 0 0 0,0 0 0 0 0,1 0 1 0 0,-1-1-1 0 0,0 1 0 0 0,0 0 1 0 0,0 0-1 0 0,0 0 0 0 0,0 0 0 0 0,1-1 1 0 0,-1 1-1 0 0,0 0 0 0 0,0-1 0 0 0,0 1 1 0 0,0 0-1 0 0,0-1 22 0 0,0-4-89 0 0,0-1 0 0 0,0 0 0 0 0,-1 0 0 0 0,1 1 0 0 0,-1-1 0 0 0,0 1 0 0 0,-2-5 89 0 0,0 0-23 0 0,-1 2 1 0 0,1-2-1 0 0,-1 1 0 0 0,-2-1 23 0 0,4 6 74 0 0,-1 0 0 0 0,1 0 0 0 0,-1 0 0 0 0,-1 0-74 0 0,3 3 11 0 0,0 0 1 0 0,1 0 0 0 0,-1 0 0 0 0,0 1 0 0 0,1-1 0 0 0,-2 0 0 0 0,1 1-1 0 0,1-1 1 0 0,-2 1 0 0 0,2-1 0 0 0,-1 0 0 0 0,-1 1 0 0 0,2 0-1 0 0,-2 0 1 0 0,1 0 0 0 0,0-1 0 0 0,0 1 0 0 0,0 0 0 0 0,0 0-1 0 0,0 0-11 0 0,0 0 18 0 0,0 0 0 0 0,1 1 0 0 0,-1-1-1 0 0,1 0 1 0 0,-1 0 0 0 0,0 0 0 0 0,1 1-1 0 0,0-1 1 0 0,-1 1 0 0 0,0 0-1 0 0,1-1 1 0 0,-1 0 0 0 0,1 1 0 0 0,0-1-1 0 0,0 1 1 0 0,-1-1 0 0 0,1 1 0 0 0,-1-1-1 0 0,1 1-17 0 0,0 0 95 0 0,-1 1-1 0 0,0 0 1 0 0,0-1 0 0 0,1 1-1 0 0,0 0 1 0 0,-1 0-95 0 0,0 3 85 0 0,0 1 0 0 0,1-1 0 0 0,0 1 0 0 0,0-1 0 0 0,0 1 1 0 0,2 1-86 0 0,-2-6 4 0 0,0 2 1 0 0,1-2 0 0 0,-1 1 0 0 0,1 0 0 0 0,0 0 0 0 0,0-1-1 0 0,-1 1 1 0 0,1 0 0 0 0,0-1 0 0 0,0 1 0 0 0,1-1 0 0 0,-2 1-1 0 0,2-1 1 0 0,-1 1 0 0 0,1-1 0 0 0,-1 0 0 0 0,1 0 0 0 0,-1 1-1 0 0,2-1-4 0 0,-2 0-15 0 0,-1 0-1 0 0,1-1 0 0 0,0 0 1 0 0,0 0-1 0 0,0 1 0 0 0,0-1 1 0 0,0 0-1 0 0,0 0 0 0 0,0 1 1 0 0,-1-1-1 0 0,2 0 0 0 0,-2 0 1 0 0,1 0-1 0 0,1-1 0 0 0,-2 1 1 0 0,1 0-1 0 0,1 0 0 0 0,-1-1 16 0 0,0 1-46 0 0,1-1 0 0 0,-1 0-1 0 0,1 0 1 0 0,-1 1 0 0 0,1-1-1 0 0,-2-1 1 0 0,2 2 0 0 0,-1-2 0 0 0,0 2-1 0 0,1-3 47 0 0,0 0-14 0 0,1 1 0 0 0,-2-1 0 0 0,1 1 0 0 0,0-1 0 0 0,-1 0 0 0 0,0 0 0 0 0,0 0 0 0 0,1 0 0 0 0,-2 0 1 0 0,1 0-1 0 0,0 0 14 0 0,0-2 147 0 0,-3 9-40 0 0,-1 8 47 0 0,3-8-98 0 0,0-1 1 0 0,0 0-1 0 0,1 1 1 0 0,0 0-1 0 0,-1-2 1 0 0,2 4-57 0 0,1 9 183 0 0,-2-9-131 0 0,1 1 0 0 0,-1-1-1 0 0,1-1 1 0 0,0 1 0 0 0,1 0-1 0 0,1 1-51 0 0,2 8-18 0 0,-4-11 24 0 0,1 1-15 0 0,-1 0 0 0 0,-1 0 0 0 0,2 0-1 0 0,-2 1 1 0 0,0-1 0 0 0,0 1 0 0 0,0-1-1 0 0,0 1 10 0 0,-2 1 30 0 0,1-1-1 0 0,1 1 0 0 0,-1-1 0 0 0,1 1 0 0 0,0-1 0 0 0,1 0 1 0 0,0 2-30 0 0,8 23 1 0 0,-8-25-9 0 0,0 1 0 0 0,0 3 8 0 0,-1-6 1 0 0,-1 0 0 0 0,1-1 0 0 0,0 1 0 0 0,0 0 0 0 0,1-1 0 0 0,-1 0 0 0 0,1 1 0 0 0,0-1 0 0 0,-1 0 1 0 0,3 3-2 0 0,-2-4-7 0 0,0 1 1 0 0,-1-1 0 0 0,0 1-1 0 0,0 0 1 0 0,1-1 0 0 0,-2 1-1 0 0,2 0 1 0 0,-1 0 0 0 0,-1 0 6 0 0,4 10 70 0 0,-1 0-111 0 0,-3-10 47 0 0,1-1 0 0 0,0 0 1 0 0,0 0-1 0 0,-1 0 0 0 0,1 1 0 0 0,0-1 0 0 0,0 0 0 0 0,0 0 0 0 0,0-1 0 0 0,1 2 1 0 0,-1-1-7 0 0,22 22-203 0 0,-20-21 207 0 0,0 1 0 0 0,0 0 0 0 0,0 0 0 0 0,0 1-4 0 0,3 5 38 0 0,-4-8-36 0 0,-1 0-1 0 0,0 1 1 0 0,0-1-1 0 0,0 0 0 0 0,-1 0 1 0 0,1 0-1 0 0,0 0 0 0 0,-1 2-1 0 0,3 20-83 0 0,-3-18 129 0 0,2 4-52 0 0,0 0 1 0 0,2 9 5 0 0,-1-9 52 0 0,2 8-120 0 0,-2-6-177 0 0,0-2-1 0 0,1 13 246 0 0,-4-21 0 0 0,1 0 1 0 0,0 0-1 0 0,0 0 0 0 0,-1 1 0 0 0,1-1 0 0 0,0 1 0 0 0,0-1-29 0 0,0 0 1 0 0,0 0-1 0 0,-1 0 1 0 0,1 1-1 0 0,0-1 1 0 0,-1 1 28 0 0,6 47-315 0 0,-4-43 262 0 0,-2-7 39 0 0,0 1 0 0 0,0-1 0 0 0,0 0 0 0 0,0 1 0 0 0,1-1 0 0 0,-1 0 0 0 0,0 1 0 0 0,0-1 0 0 0,1 0 0 0 0,-1 0 0 0 0,0 0 0 0 0,1 0 0 0 0,-1 1 0 0 0,0-1 0 0 0,0 0 0 0 0,0 0 0 0 0,0 0 0 0 0,1 1 0 0 0,-1-1 0 0 0,1 0 0 0 0,-1 0 0 0 0,0 0 0 0 0,0 0 14 0 0,1 0-30 0 0,-1 0-1 0 0,1 0 1 0 0,0-1-1 0 0,-1 1 1 0 0,0 0 0 0 0,0-1-1 0 0,1 1 1 0 0,-1 0-1 0 0,1 0 1 0 0,-1-1-1 0 0,1 1 1 0 0,-1-1-1 0 0,0 1 1 0 0,0-1 0 0 0,0 1-1 0 0,1 0 31 0 0,3-8-124 0 0,1-12 327 0 0,-1-1 0 0 0,0-11-203 0 0,-1 6 341 0 0,3-6-341 0 0,1 3 207 0 0,0 3 234 0 0,1-18-441 0 0,-8 35 42 0 0,0 0 0 0 0,0 0-1 0 0,0 0 1 0 0,-2 0 0 0 0,1 0-1 0 0,-1 1 1 0 0,0-1 0 0 0,-3-7-42 0 0,-14-35 144 0 0,18 50-137 0 0,0-1 0 0 0,0 1 1 0 0,0 0-1 0 0,0-1 0 0 0,1 1 1 0 0,-1 0-1 0 0,-1 0 0 0 0,2 0 1 0 0,-2-1-8 0 0,-4-5-38 0 0,5 6 34 0 0,0-1 1 0 0,0 1 0 0 0,0-1-1 0 0,0 1 1 0 0,1-1 0 0 0,0 1-1 0 0,-1 0 1 0 0,0-2 0 0 0,1 2-1 0 0,0-1 1 0 0,-1 1 0 0 0,1-1-1 0 0,0 0 1 0 0,0 0 3 0 0,0-4-16 0 0,0-1 0 0 0,-2-2 16 0 0,0-12-77 0 0,1-17 39 0 0,1 36 41 0 0,-1 0 0 0 0,0-1-1 0 0,1 1 1 0 0,-1 0 0 0 0,-1-1-1 0 0,2 1 1 0 0,-2 0 0 0 0,-1-2-3 0 0,3 3 14 0 0,0 1 1 0 0,0-1 0 0 0,0 1 0 0 0,-1 0-1 0 0,1 0 1 0 0,-1-1 0 0 0,1 1-1 0 0,-1-1 1 0 0,1 1 0 0 0,0-1-1 0 0,0 1 1 0 0,-1 0-15 0 0,0 1 170 0 0,0 3 33 0 0,0-1-98 0 0,1-3-100 0 0,0 0 0 0 0,0 0-1 0 0,0 0 1 0 0,0 1 0 0 0,0-1 0 0 0,0 0 0 0 0,0 1 0 0 0,0-1 0 0 0,0 0 0 0 0,0 1 0 0 0,0-1 0 0 0,0 0 0 0 0,0 0 0 0 0,0 0 0 0 0,0 0 0 0 0,0 1 0 0 0,0-1 0 0 0,0 0 0 0 0,1 1 0 0 0,-1-1 0 0 0,0 0 0 0 0,0 0-5 0 0,2 4 56 0 0,-1 0 1 0 0,1 0-1 0 0,-1 0 1 0 0,0 0-1 0 0,0 0 1 0 0,-1 0-1 0 0,0 0 1 0 0,1 1-57 0 0,2 13 160 0 0,9 33 32 0 0,3 9-323 0 0,-13-46 109 0 0,-1 0 0 0 0,0 0 22 0 0,1 9 57 0 0,-1-3-147 0 0,1-1 0 0 0,-3 13 90 0 0,-1 5-20 0 0,2-30-57 0 0,0 1 1 0 0,0-1-1 0 0,1 6 77 0 0,0-5-96 0 0,0 0 1 0 0,-1 1-1 0 0,0-1 96 0 0,-1-1-33 0 0,1 0 0 0 0,1 1 0 0 0,-1-2 0 0 0,2 7 33 0 0,-2-7-18 0 0,0-1 0 0 0,0 0 0 0 0,0 1 0 0 0,0-1 0 0 0,-2 4 18 0 0,2-5-14 0 0,-5 17-126 0 0,4-15 113 0 0,0 0 1 0 0,0 1-1 0 0,0-1 0 0 0,1 0 0 0 0,0 1 1 0 0,0 1 26 0 0,1-4-12 0 0,-1 7-232 0 0,2 8 244 0 0,-2-11-2 0 0,0-7-13 0 0,0-1-1 0 0,0 0 1 0 0,0 0 0 0 0,0 1 0 0 0,0-1-1 0 0,0 0 1 0 0,1 0 0 0 0,-1 0 0 0 0,0 0-1 0 0,0 0 1 0 0,0 0 0 0 0,0 1 0 0 0,0-1-1 0 0,0 0 1 0 0,1 0 0 0 0,-1 0 0 0 0,0 1 0 0 0,0-1-1 0 0,0 0 1 0 0,1 0 0 0 0,-1 0 0 0 0,0 0-1 0 0,0 0 1 0 0,0 1 0 0 0,0-1 0 0 0,0 0-1 0 0,0 0 16 0 0,3 0-153 0 0,-3 0 149 0 0,0 0 0 0 0,0 0 0 0 0,0 0 0 0 0,0 0 0 0 0,1 0 0 0 0,-1 0 0 0 0,0 0 0 0 0,0 0 0 0 0,0 0 0 0 0,0 0 0 0 0,0 0 0 0 0,1 0 0 0 0,-1 0 0 0 0,0 0 0 0 0,0 0 0 0 0,0 0 0 0 0,0 0 0 0 0,0 0 0 0 0,0 0 0 0 0,0 0 0 0 0,0 0 0 0 0,0 0 0 0 0,0 0 0 0 0,0 0 0 0 0,0 0-1 0 0,1 0 1 0 0,-1 0 0 0 0,0 0 0 0 0,0 0 0 0 0,0 0 0 0 0,0 0 0 0 0,0 0 0 0 0,0 0 0 0 0,0 0 0 0 0,0 0 0 0 0,0 0 0 0 0,1-1 0 0 0,-1 1 0 0 0,0 0 0 0 0,0 0 0 0 0,0 0 0 0 0,0 0 0 0 0,0 0 0 0 0,0-1 0 0 0,0 1 0 0 0,0 0 0 0 0,0 0 0 0 0,0 0 4 0 0,1-2-28 0 0,1 0 1 0 0,-1 0 0 0 0,1 1 0 0 0,-1-1 0 0 0,1 0 0 0 0,0 0 27 0 0,9-9-92 0 0,2-9 72 0 0,2-3 20 0 0,-4 5 9 0 0,10-13-9 0 0,-19 28 129 0 0,-2 3 4 0 0,-2 7 100 0 0,-1-3-128 0 0,-6 17 115 0 0,-16 39 33 0 0,20-47-231 0 0,1 1 1 0 0,0 0-1 0 0,1 6-22 0 0,1-9-25 0 0,1-8 5 0 0,0 0 1 0 0,0 0 0 0 0,1 1-1 0 0,0 0 1 0 0,0-2 0 0 0,0 2-1 0 0,0 0 1 0 0,0-1-1 0 0,1 2 20 0 0,-1-5-22 0 0,0 1-1 0 0,0-1 0 0 0,0 0 0 0 0,0 1 0 0 0,0-1 1 0 0,0 0-1 0 0,0 0 0 0 0,0 1 0 0 0,0-1 1 0 0,1 0-1 0 0,-1 0 0 0 0,0 0 0 0 0,0 0 0 0 0,0 0 1 0 0,0 0-1 0 0,1 1 0 0 0,-1-1 0 0 0,0 0 0 0 0,0 0 1 0 0,0 0-1 0 0,0 0 0 0 0,0 0 0 0 0,0 1 0 0 0,1-1 1 0 0,-1 0-1 0 0,0 0 0 0 0,0 0 0 0 0,1 0 0 0 0,-1 0 23 0 0,1 0-31 0 0,-1 0 0 0 0,0 0-1 0 0,1 0 1 0 0,-1 0 0 0 0,1-1-1 0 0,-1 1 1 0 0,0 0 0 0 0,1 0-1 0 0,-1-1 1 0 0,1 1 0 0 0,-1 0-1 0 0,1 0 1 0 0,-1 0 31 0 0,2-2-56 0 0,-1 1 0 0 0,1-1 0 0 0,-1 0 0 0 0,1 1 0 0 0,-1-1 0 0 0,0 0 56 0 0,16-28-299 0 0,8-20 299 0 0,-7 11 62 0 0,-16 35-18 0 0,0 0 0 0 0,0 1 1 0 0,0-1-1 0 0,1 1 0 0 0,0-1-44 0 0,-11 23 994 0 0,-9 17-765 0 0,-5 19-229 0 0,13-33 20 0 0,4-12-48 0 0,1 1 0 0 0,0 0 0 0 0,2 0 0 0 0,-1 0 28 0 0,2-1-293 0 0,1-9 257 0 0,0-1 0 0 0,0 0 1 0 0,0 1-1 0 0,0-1 1 0 0,0 1-1 0 0,0-1 1 0 0,0 1-1 0 0,0-1 1 0 0,0 0-1 0 0,0 0 1 0 0,1 1-1 0 0,-1-1 1 0 0,0 1-1 0 0,0-1 0 0 0,0 0 1 0 0,0 0-1 0 0,0 1 1 0 0,0-1-1 0 0,1 1 1 0 0,-1-1-1 0 0,1 1 1 0 0,-1-1-1 0 0,0 0 36 0 0,1 0-22 0 0,-1 0 0 0 0,0 0 0 0 0,0 0 0 0 0,1 0 0 0 0,-1 0 1 0 0,0 0-1 0 0,1 0 0 0 0,-1 0 0 0 0,0 0 0 0 0,0 0 0 0 0,0 0 0 0 0,1 0 0 0 0,-1 0 0 0 0,1-1 0 0 0,-1 1 0 0 0,0 0 0 0 0,1 0 1 0 0,-1-1-1 0 0,0 1 0 0 0,0 0 0 0 0,0-1 0 0 0,0 1 0 0 0,0 0 0 0 0,1 0 0 0 0,-1 0 22 0 0,6-9-138 0 0,-5 7 68 0 0,9-10-79 0 0,-7 7 120 0 0,1-1 0 0 0,0 1 0 0 0,0-3 29 0 0,34-75 552 0 0,-7 13-165 0 0,-29 67-317 0 0,0 0 0 0 0,0-1 0 0 0,1-1-70 0 0,-1 4 176 0 0,-2 3-3 0 0,-2 6 104 0 0,-14 30 404 0 0,-8 28-681 0 0,13-34 40 0 0,5-16-136 0 0,-4 14 96 0 0,9-25-23 0 0,-3 10 37 0 0,4-13-62 0 0,0-2-1 0 0,0 1 1 0 0,0 0 0 0 0,0-1 0 0 0,0 1 0 0 0,0 0 0 0 0,0 0 0 0 0,0-1 0 0 0,0 2 0 0 0,1-1 0 0 0,-1-1 0 0 0,1 1 0 0 0,-1 0 0 0 0,1-1 0 0 0,-1 1 0 0 0,0 1 48 0 0,1-2-26 0 0,-1 0 0 0 0,1 0 1 0 0,-1 0-1 0 0,0 0 0 0 0,1 0 1 0 0,-1 0-1 0 0,0 0 0 0 0,0 0 1 0 0,0 0-1 0 0,1 0 0 0 0,-1 0 1 0 0,1 0-1 0 0,-1 0 0 0 0,0 0 1 0 0,0 0-1 0 0,0 0 0 0 0,1 0 1 0 0,-1 0-1 0 0,1 0 0 0 0,-1-1 1 0 0,0 1-1 0 0,1 0 0 0 0,-1 0 1 0 0,0 0-1 0 0,0-1 0 0 0,0 1 1 0 0,0 0-1 0 0,1-1 0 0 0,-1 1 1 0 0,0 0 25 0 0,9-8-129 0 0,-9 8 98 0 0,6-6-120 0 0,-1-1-1 0 0,0 1 1 0 0,0-1 0 0 0,1-3 151 0 0,16-29-88 0 0,-19 33 134 0 0,11-23-30 0 0,-1 4 72 0 0,6-10-88 0 0,-17 32 12 0 0,-2 1 17 0 0,1 2 0 0 0,0-2-1 0 0,-1 2 1 0 0,1-2-1 0 0,0 1 1 0 0,0 1 0 0 0,-1-2-1 0 0,1 1 1 0 0,0 1-1 0 0,0-1 1 0 0,0 0-29 0 0,-1 2 65 0 0,0 0 0 0 0,0-1 1 0 0,0 0-1 0 0,-1 1 0 0 0,1 0 0 0 0,0 0 0 0 0,-1-1 1 0 0,1 1-1 0 0,0-1 0 0 0,0 2-65 0 0,-12 19 419 0 0,1 1 20 0 0,-5 13-439 0 0,-10 37-15 0 0,19-50-204 0 0,1 0 1 0 0,0 9 218 0 0,5-30-127 0 0,1 0 0 0 0,0 2 1 0 0,0-2-1 0 0,0 1 0 0 0,0 0 1 0 0,1 1 126 0 0,-1-3-42 0 0,0 0 1 0 0,0 0 0 0 0,0 0 0 0 0,0 0 0 0 0,0 1 0 0 0,0-1-1 0 0,1 0 1 0 0,-1 1 0 0 0,0-1 0 0 0,0 0 0 0 0,0 0 0 0 0,0 0-1 0 0,0 0 1 0 0,0 1 0 0 0,0-1 0 0 0,0 0 0 0 0,1 0 0 0 0,-1 0-1 0 0,0 1 42 0 0,1-1-29 0 0,-1 0-1 0 0,0 0 0 0 0,0 0 1 0 0,0 0-1 0 0,0 0 0 0 0,1 0 1 0 0,-1 0-1 0 0,0 0 0 0 0,1 0 0 0 0,-1 0 1 0 0,0-1-1 0 0,1 1 0 0 0,-1 0 1 0 0,0 0-1 0 0,0 0 0 0 0,0 0 1 0 0,0-1-1 0 0,0 1 0 0 0,1 0 1 0 0,-1 0-1 0 0,0 0 0 0 0,0 0 0 0 0,1 0 1 0 0,-1 0-1 0 0,0-1 30 0 0,4-4-112 0 0,0-1 0 0 0,1 0 0 0 0,-2 1 0 0 0,1-1 0 0 0,-1-1 0 0 0,0 1 0 0 0,0-1 112 0 0,6-12-183 0 0,35-73 269 0 0,-38 77-33 0 0,8-11 130 0 0,-8 16-49 0 0,-4 6 108 0 0,-2 4-233 0 0,0 0 0 0 0,0 0 0 0 0,0 0 0 0 0,0 0 0 0 0,0 0 0 0 0,0 0 0 0 0,0 0 0 0 0,0 0 0 0 0,0 0 0 0 0,0 0 0 0 0,0 0 0 0 0,0 0 1 0 0,1 0-1 0 0,-1 0 0 0 0,0 0 0 0 0,0 0 0 0 0,0 0 0 0 0,0 0 0 0 0,0 0 0 0 0,0 0 0 0 0,0 0 0 0 0,0 0 0 0 0,0 0 0 0 0,0 0 0 0 0,0 0 1 0 0,0 0-1 0 0,0 0 0 0 0,0 0 0 0 0,0 0 0 0 0,0 0 0 0 0,0 0 0 0 0,0 0 0 0 0,0 0 0 0 0,0 0 0 0 0,0 0 0 0 0,0 0 0 0 0,0 0 0 0 0,0 0 0 0 0,0 0 1 0 0,0 0-1 0 0,0 0 0 0 0,0 0 0 0 0,0 0 0 0 0,0 0 0 0 0,0 0 0 0 0,0 0 0 0 0,0 0 0 0 0,0 0 0 0 0,0 0 0 0 0,0 0 0 0 0,0 0 0 0 0,0 0 1 0 0,0 0-1 0 0,1 0 0 0 0,-1 0 0 0 0,0 0 0 0 0,0 0 0 0 0,0 0 0 0 0,0 0 0 0 0,0 0 0 0 0,0 0 0 0 0,0 0 0 0 0,0 0 0 0 0,0 0 0 0 0,0 0-9 0 0,-4 6 668 0 0,-2 7-379 0 0,-1 0-1 0 0,1 0 0 0 0,-1 6-288 0 0,-4 6 209 0 0,5-11-241 0 0,-17 42-82 0 0,19-46-51 0 0,1 0-1 0 0,0 0 1 0 0,2 1 0 0 0,-2 7 165 0 0,3-18-37 0 0,0 0 1 0 0,0 0-1 0 0,0 0 0 0 0,0 1 0 0 0,0-1 1 0 0,0 1-1 0 0,0-1 0 0 0,0 0 0 0 0,0 0 1 0 0,0 1-1 0 0,0-1 0 0 0,0 0 0 0 0,0 1 1 0 0,0-1-1 0 0,0 1 0 0 0,1-1 0 0 0,-1 0 1 0 0,0 0 36 0 0,0 0-33 0 0,0 0 0 0 0,0 0 0 0 0,0 0 0 0 0,0 0 0 0 0,0 0 0 0 0,0 0 0 0 0,1 0 0 0 0,-1 0 0 0 0,0 0 0 0 0,0 0 0 0 0,0 0 0 0 0,0 0 0 0 0,1 0 0 0 0,-1 0 0 0 0,0 0 0 0 0,0 0 0 0 0,0 0 0 0 0,0 0 0 0 0,1 0 0 0 0,-1 0 0 0 0,0 0 0 0 0,0 0 0 0 0,0 0 0 0 0,0 0 0 0 0,0 0 0 0 0,0 0 0 0 0,0 0 0 0 0,0-1 0 0 0,0 1 33 0 0,8-10-744 0 0,-4 2 670 0 0,0 0 0 0 0,2-7 74 0 0,3-7 76 0 0,-1 5-16 0 0,-1-1-60 0 0,3-6 39 0 0,-5 15 87 0 0,-3 6 32 0 0,-3 5 238 0 0,-13 28 467 0 0,8-15-813 0 0,-1 2 0 0 0,2-1 0 0 0,-2 12-50 0 0,5-23 17 0 0,-5 33 127 0 0,3-20-557 0 0,0 2 413 0 0,2-11-188 0 0,1-7-237 0 0,1 2 0 0 0,-1 0 1 0 0,-1 2 424 0 0,2-4-434 0 0,2 5 337 0 0,-1 7 219 0 0,-4-1-280 0 0,-5 16 216 0 0,8-29-59 0 0,0 0 0 0 0,0 0 0 0 0,0 1-1 0 0,0-1 1 0 0,0 1 0 0 0,1-1-1 0 0,-1 0 1 0 0,0 0 0 0 0,0 0 0 0 0,0 1-1 0 0,0-1 1 0 0,0 0 0 0 0,1 1-1 0 0,-1-1 1 0 0,0 0 0 0 0,0 1 0 0 0,1-1-1 0 0,-1 0 1 0 0,0 0 0 0 0,0 0 0 0 0,0 0-1 0 0,0 1 1 0 0,1-1 0 0 0,-1 0-1 0 0,0 0 1 0 0,1 1 0 0 0,-1-1 0 0 0,0 0-1 0 0,0 0 1 0 0,0 0 0 0 0,1 0-1 0 0,-1 0 1 0 0,0 1 0 0 0,1-1 0 0 0,-1 0-1 0 0,1 0 1 0 0,-1 0 0 0 0,0 0-1 0 0,0 0 1 0 0,0 0 0 0 0,1 0 0 0 0,0-1 1 0 0,-1 1 1 0 0,1 0 1 0 0,-1 0 0 0 0,1 0-1 0 0,-1 0 1 0 0,1 0-1 0 0,-1 0 1 0 0,0-1 0 0 0,1 1-1 0 0,0 0 1 0 0,0 0-1 0 0,-1-1 1 0 0,0 1 0 0 0,0 0-1 0 0,1 0 1 0 0,0 0-1 0 0,-1-1 1 0 0,0 1 0 0 0,0-1-1 0 0,1 0 1 0 0,-1 1 0 0 0,1 0-1 0 0,-1 0 1 0 0,1-1-1 0 0,-1 0 1 0 0,0 1 0 0 0,0 0-1 0 0,0-1 1 0 0,0 1-1 0 0,0-1 1 0 0,1 0-2 0 0,-1 1 0 0 0,0 0 1 0 0,0 0-1 0 0,0 0 0 0 0,0 0 0 0 0,0 0 1 0 0,0-1-1 0 0,0 1 0 0 0,0 0 0 0 0,0 0 0 0 0,1 0 1 0 0,-1-1-1 0 0,0 1 0 0 0,0 0 0 0 0,0 0 1 0 0,0 0-1 0 0,1 0 0 0 0,-1 0 0 0 0,0 0 1 0 0,0 0-1 0 0,0 0 0 0 0,0 0 0 0 0,0 0 1 0 0,0 0-1 0 0,0 0 0 0 0,0 0 0 0 0,1 0 1 0 0,-1 0-1 0 0,0 0 0 0 0,0 0 0 0 0,1 0 1 0 0,-1 0-1 0 0,0 0 0 0 0,0 0 1 0 0,0-1-1 0 0,0 1 1 0 0,0 0-1 0 0,1 0 1 0 0,-1 0-1 0 0,0 0 1 0 0,1 0-1 0 0,-1 0 1 0 0,0 0-1 0 0,1-1 1 0 0,-1 1-1 0 0,0 0 1 0 0,0 0-1 0 0,0 0 1 0 0,0-1-1 0 0,0 1 1 0 0,0 0-1 0 0,0 0 1 0 0,1 0-1 0 0,-1 0 1 0 0,0 0-1 0 0,5-8-29 0 0,-4 7-65 0 0,0 0 0 0 0,0-2 1 0 0,0 2-1 0 0,0-1 0 0 0,1 0 94 0 0,1-7-352 0 0,-1 0 1 0 0,1-6 351 0 0,-1 6 59 0 0,2-7 207 0 0,0 0-1 0 0,2 1 1 0 0,2-4-266 0 0,2-6 131 0 0,-5 10 274 0 0,2-8-405 0 0,3-11 457 0 0,-7 26-294 0 0,3-9 90 0 0,-4 9-315 0 0,-1 4 70 0 0,0 0 1 0 0,0 0-1 0 0,-1 0 0 0 0,0 1 0 0 0,0-1 1 0 0,0 0-1 0 0,0-3-8 0 0,0 3 55 0 0,0 0 1 0 0,0 1-1 0 0,0 0 1 0 0,1-1-1 0 0,0 1 1 0 0,-1 0-1 0 0,1-1 1 0 0,0 0-56 0 0,0 2 69 0 0,3-16 254 0 0,-3 15-257 0 0,0 1 0 0 0,-1-1 0 0 0,0 0 0 0 0,0 0-66 0 0,-2-7 100 0 0,-8-2-30 0 0,9 11-3 0 0,-1-1 1 0 0,1 1 0 0 0,0-1 0 0 0,0 0 0 0 0,-1-1-68 0 0,-2-4-158 0 0,3 6 138 0 0,1 1 25 0 0,0 0 0 0 0,0 0 0 0 0,0 0 0 0 0,0 0 0 0 0,0-1 0 0 0,0 1 0 0 0,0 0 0 0 0,-1 0 0 0 0,1 0 0 0 0,0 0 0 0 0,0 0 0 0 0,0 0-1 0 0,0 0 1 0 0,0 0 0 0 0,0 0 0 0 0,0 0 0 0 0,0 0 0 0 0,0 0 0 0 0,0-1 0 0 0,0 1 0 0 0,0 0 0 0 0,0 0 0 0 0,0 0 0 0 0,0 0 0 0 0,0 0 0 0 0,0 0 0 0 0,0 0 0 0 0,0 0 0 0 0,0 0 0 0 0,0 0 0 0 0,0 0 0 0 0,0 0 0 0 0,0 0 0 0 0,0 0 0 0 0,-1 0 0 0 0,1 0 0 0 0,0 0 0 0 0,0 0 0 0 0,0 0 0 0 0,0 0-1 0 0,0 0 1 0 0,0 0 0 0 0,0 0 0 0 0,0 0 0 0 0,0 0 0 0 0,0 0 0 0 0,-1 1-5 0 0,0-2 33 0 0,1 0-32 0 0,0 1 0 0 0,0 0 0 0 0,0 0 0 0 0,0 0-1 0 0,0 0 1 0 0,-1 0 0 0 0,1 0 0 0 0,0 0 0 0 0,0 0 0 0 0,0 0 0 0 0,0 0-1 0 0,-1 0 1 0 0,1 0 0 0 0,0 0 0 0 0,0 0 0 0 0,0-1 0 0 0,-1 1-1 0 0,1 0 1 0 0,0 0 0 0 0,0 0 0 0 0,0 0 0 0 0,0 0 0 0 0,0 0 0 0 0,0 0-1 0 0,0 0 1 0 0,-1 0 0 0 0,1 0 0 0 0,0 0 0 0 0,0 1 0 0 0,0-1-1 0 0,-1 0 1 0 0,1 0-1 0 0,0 0-6 0 0,0 0-1 0 0,0 0 0 0 0,0 0 1 0 0,0 0-1 0 0,0 0 1 0 0,0 0-1 0 0,0 0 0 0 0,-1 0 1 0 0,1 0-1 0 0,0 0 0 0 0,0 0 1 0 0,0 0-1 0 0,0 0 0 0 0,-1 0 1 0 0,1 0-1 0 0,0 0 1 0 0,0 0-1 0 0,0 0 0 0 0,-1 0 1 0 0,1 0-1 0 0,0 0 0 0 0,0 0 1 0 0,0 0-1 0 0,0 0 0 0 0,0-1 1 0 0,0 1-1 0 0,0 0 1 0 0,0 0-1 0 0,0 0 0 0 0,0 0 1 0 0,0 0-1 0 0,0 0 0 0 0,-1-1 7 0 0,0-4-2 0 0,1 5 8 0 0,0 0 0 0 0,0-1 1 0 0,0 1-1 0 0,0 0 0 0 0,0 0 0 0 0,0 0 0 0 0,0-1 0 0 0,0 1 1 0 0,0-1-1 0 0,0 1 0 0 0,0 0 0 0 0,0 0 0 0 0,-1 0 0 0 0,1 0 1 0 0,0-1-1 0 0,0 1 0 0 0,0 0 0 0 0,-1-1 0 0 0,1 1 0 0 0,0 0 1 0 0,-1-1-1 0 0,1 1 0 0 0,0 0 0 0 0,0 0 0 0 0,0 0 0 0 0,0 0 0 0 0,-1 0 1 0 0,1 0-1 0 0,0 0 0 0 0,-1-1 0 0 0,1 1 0 0 0,0 0-6 0 0,-3-1 188 0 0,3 1-73 0 0,0 0-116 0 0,0 0 1 0 0,0 0-1 0 0,0 0 1 0 0,-1 0-1 0 0,1 0 0 0 0,0 0 1 0 0,0 0-1 0 0,0 0 1 0 0,0 0-1 0 0,0 0 0 0 0,0 0 1 0 0,0 0-1 0 0,0 0 1 0 0,0 0-1 0 0,0 0 0 0 0,0 0 1 0 0,0 0-1 0 0,0 0 1 0 0,0 0-1 0 0,0 0 0 0 0,0 0 1 0 0,0 0-1 0 0,-1 0 0 0 0,1 0 1 0 0,0 0-1 0 0,0 0 1 0 0,0 0-1 0 0,0 0 0 0 0,0 0 1 0 0,0 0-1 0 0,0 0 1 0 0,0 0-1 0 0,0 0 0 0 0,0 0 1 0 0,0 0-1 0 0,0 0 1 0 0,0 0-1 0 0,0 0 0 0 0,0 0 1 0 0,0 0-1 0 0,0 0 1 0 0,0-1-1 0 0,0 1 0 0 0,0 0 1 0 0,0 0-1 0 0,0 0 0 0 0,0 0 1 0 0,0 0-1 0 0,0 0 1 0 0,0 0-1 0 0,0 0 0 0 0,0 0 1 0 0,0 0-1 0 0,0 0 1 0 0,0 0-1 0 0,0 0 0 0 0,0 0 1 0 0,0 0-1 0 0,0 0 1 0 0,0 0-1 0 0,0 0 0 0 0,0 0 1 0 0,0 0-1 0 0,0 0 1 0 0,2-5-33 0 0,-1-3 161 0 0,0 6 50 0 0,-1 4-199 0 0,0-1 92 0 0,-1-2 105 0 0,1 1-178 0 0,0 0 0 0 0,0 0 0 0 0,0 0 0 0 0,0 0 0 0 0,0 0 0 0 0,0 0 0 0 0,0 0 0 0 0,0 0 0 0 0,0 0 0 0 0,0 0 0 0 0,0 0 0 0 0,1 0 0 0 0,-1 1 0 0 0,0-1 0 0 0,0 0 0 0 0,0 0 0 0 0,0 0 0 0 0,0 0-1 0 0,0 0 1 0 0,0 0 0 0 0,0 1 0 0 0,0-1 0 0 0,0 0 0 0 0,0 0 0 0 0,0 0 0 0 0,0 0 0 0 0,0 0 0 0 0,0 0 0 0 0,0 0 2 0 0,6 1 213 0 0,-7-1-218 0 0,0 0 0 0 0,0-1 0 0 0,0 1 1 0 0,0 0-1 0 0,0 0 0 0 0,1 1 0 0 0,-1-1 1 0 0,0 0-1 0 0,0 0 0 0 0,0 0 1 0 0,0 0-1 0 0,1 0 0 0 0,-2 1 5 0 0,2-1 5 0 0,0 0-1 0 0,-1 1 0 0 0,1-1 1 0 0,-1 0-1 0 0,1 0 1 0 0,-1 0-1 0 0,1 0 1 0 0,0-1-1 0 0,-1 1 1 0 0,1 0-1 0 0,-1 0 0 0 0,1 0 1 0 0,-1 0-1 0 0,1 0 1 0 0,0-1-1 0 0,0 1 1 0 0,-1 0-1 0 0,1 0 0 0 0,-1 0-4 0 0,1 0-6 0 0,0 0-1 0 0,0-1 1 0 0,-1 1-1 0 0,0 0 0 0 0,1-1 1 0 0,-1 1-1 0 0,1 0 1 0 0,0 0-1 0 0,-1 0 1 0 0,0 0-1 0 0,0 0 0 0 0,1 0 1 0 0,0 0-1 0 0,-1 0 7 0 0,0 0-14 0 0,1 0-1 0 0,0 0 0 0 0,-1 0 1 0 0,1 0-1 0 0,-1 0 1 0 0,0 0-1 0 0,1 0 0 0 0,0-1 1 0 0,-1 1-1 0 0,0 0 1 0 0,1 0-1 0 0,0 0 15 0 0,-1 0-2 0 0,1 0 0 0 0,-1 0 0 0 0,1 0 0 0 0,-1-1 0 0 0,1 1 0 0 0,0 0 0 0 0,-1 0 0 0 0,1 0 0 0 0,-1 0 0 0 0,0 0 0 0 0,1 0 0 0 0,0 0 0 0 0,0 0 0 0 0,-1 0 0 0 0,0 0 0 0 0,1 0 2 0 0,-3 1-28 0 0,1-1 0 0 0,-1 1 0 0 0,1-1 0 0 0,-1 0 0 0 0,0 0 0 0 0,1 0 0 0 0,-1 0-1 0 0,1-1 1 0 0,-1 1 0 0 0,0 0 0 0 0,-1-2 28 0 0,4 2 3 0 0,-1 0 0 0 0,1 0-1 0 0,0 0 1 0 0,0-1 0 0 0,-1 1 0 0 0,1-1-1 0 0,-1 1 1 0 0,1-1 0 0 0,-1 1 0 0 0,1 0-1 0 0,0 0 1 0 0,0-1 0 0 0,0 1 0 0 0,0-1-1 0 0,-1 0-2 0 0,-2-4 4 0 0,2 5 1 0 0,1 0 1 0 0,0 0 0 0 0,0 0 0 0 0,0 0-1 0 0,0 0 1 0 0,0 0 0 0 0,0 0-1 0 0,0 0 1 0 0,0 0 0 0 0,0-1 0 0 0,-1 1-1 0 0,1 0 1 0 0,0 0 0 0 0,0 0 0 0 0,0 0-1 0 0,-1 0 1 0 0,1 0 0 0 0,0 0 0 0 0,0 0-1 0 0,-1 0 1 0 0,1 0 0 0 0,0 0 0 0 0,0 0-1 0 0,0 0 1 0 0,0 0 0 0 0,0 1-1 0 0,0-1 1 0 0,0 0 0 0 0,0 0 0 0 0,-1 0-1 0 0,1 0 1 0 0,0 0-6 0 0,-1 0 8 0 0,1 0 0 0 0,-1 0 0 0 0,0 1 0 0 0,0-1 0 0 0,1 0 0 0 0,-1 0-1 0 0,0 1 1 0 0,0-1 0 0 0,0 0 0 0 0,0 0 0 0 0,1 0 0 0 0,-2-1-8 0 0,1 1 7 0 0,1 0-1 0 0,-1 0 1 0 0,0 0-1 0 0,1 0 1 0 0,-1 0-1 0 0,-1 0 1 0 0,2 1-1 0 0,-1-1 1 0 0,0 0-1 0 0,0 0 1 0 0,1 1-1 0 0,-2-1-6 0 0,1 1-1 0 0,-1 0 0 0 0,0-1-1 0 0,0 2 1 0 0,1-2-1 0 0,-2 1 1 0 0,1-1-1 0 0,0 1 1 0 0,1-1-1 0 0,-3 1 2 0 0,3-1 0 0 0,1 0 0 0 0,-1 0 0 0 0,0 0 0 0 0,0 0 0 0 0,0 0 0 0 0,0 0 1 0 0,1 0-1 0 0,-1 0 0 0 0,0 0 0 0 0,0-1 0 0 0,0 1 0 0 0,0 0 0 0 0,0-1 0 0 0,1 1 0 0 0,-1 0 0 0 0,0 0 0 0 0,1-1 0 0 0,-1 0 0 0 0,0 1 0 0 0,0-1 0 0 0,1 1 0 0 0,-1-1 0 0 0,0 0 0 0 0,1 1 0 0 0,-1 0-1 0 0,0 0 1 0 0,0 0-1 0 0,1 0 1 0 0,-1 0-1 0 0,0-1 1 0 0,0 1-1 0 0,1 0 1 0 0,-1 0 0 0 0,0 0-1 0 0,1 0 1 0 0,-2 0 0 0 0,-6 0 99 0 0,-1-1-74 0 0,8 1-32 0 0,0 0 1 0 0,1 0 0 0 0,-1 0-1 0 0,0 0 1 0 0,0 0-1 0 0,1 0 1 0 0,-1 0-1 0 0,0-1 1 0 0,1 1-1 0 0,0 0 1 0 0,-1 0 0 0 0,0 0-1 0 0,0 0 1 0 0,1-1-1 0 0,-1 1 1 0 0,0-1-1 0 0,0 1 1 0 0,1 0-1 0 0,0-1 7 0 0,-3-1 57 0 0,0-1 49 0 0,-11 29 361 0 0,4-8-258 0 0,-4 7 341 0 0,-2 9-550 0 0,5-8 70 0 0,-1 2 29 0 0,-1 0-99 0 0,7-16-2 0 0,-1 1 29 0 0,0 0 0 0 0,-1 0 1 0 0,0 0-1 0 0,-5 4-27 0 0,-7 8 33 0 0,-12 11-104 0 0,32-36 72 0 0,-12 13-43 0 0,0 1 1 0 0,-4 7 41 0 0,15-19-427 0 0,4-4 233 0 0,2-3 128 0 0,31-38-78 0 0,-22 28 222 0 0,7-6-78 0 0,3-3 89 0 0,-22 21-92 0 0,4-4 58 0 0,1 0 1 0 0,1 0 0 0 0,0 0 0 0 0,3-1-56 0 0,-10 7 6 0 0,-1 1 0 0 0,1 0 0 0 0,-1-1 0 0 0,0 1 0 0 0,0 0 0 0 0,0 0 0 0 0,1-1 0 0 0,-1 1 0 0 0,1 0 0 0 0,-1 0 0 0 0,0 0 0 0 0,0 0 0 0 0,1 0 0 0 0,-1 0 0 0 0,1 0 0 0 0,0 0 0 0 0,-1 0 0 0 0,0 0 0 0 0,0 0 1 0 0,1 0-1 0 0,-1 0-6 0 0,0 0 6 0 0,1 0 0 0 0,-1 0 1 0 0,0 1-1 0 0,0-1 0 0 0,0 0 1 0 0,1 0-1 0 0,-1 1 1 0 0,0-1-1 0 0,0 0 0 0 0,0 1 1 0 0,0-1-1 0 0,0 0 0 0 0,0 0 1 0 0,0 0-1 0 0,0 0 0 0 0,0 0 1 0 0,0 1-1 0 0,0-1 1 0 0,0 0-1 0 0,0 1 0 0 0,0-1 1 0 0,0 0-1 0 0,0 0 0 0 0,0 0 1 0 0,0 0-1 0 0,0 0 1 0 0,0 1-1 0 0,0-1 0 0 0,0 0 1 0 0,0 1-1 0 0,-1-1 0 0 0,1 0-6 0 0,-3 6 68 0 0,0 1 0 0 0,-1-1-1 0 0,-3 5-67 0 0,-2 3 49 0 0,-5 11-104 0 0,1 2 55 0 0,-1 3-50 0 0,6-16-87 0 0,3-6 71 0 0,-3 9 66 0 0,7-14-15 0 0,0 0 0 0 0,0 0 0 0 0,1 1 0 0 0,-1-1 0 0 0,0 0 0 0 0,1 0 0 0 0,0 3 15 0 0,0-6-17 0 0,0 1 0 0 0,0-1 0 0 0,0 0-1 0 0,0 0 1 0 0,0 0 0 0 0,0 0 0 0 0,0 1 0 0 0,0-1-1 0 0,0 0 1 0 0,0 1 0 0 0,0-1 0 0 0,0 0 0 0 0,0 1 0 0 0,0-1-1 0 0,0 0 1 0 0,0 0 0 0 0,0 0 0 0 0,0 0 0 0 0,1 0 0 0 0,-1 0-1 0 0,0 1 1 0 0,0-1 0 0 0,1 0 0 0 0,-1 0 0 0 0,0 0-1 0 0,0 1 1 0 0,0-1 0 0 0,0 0 0 0 0,0 0 17 0 0,1 0-21 0 0,-1 0-1 0 0,1 0 1 0 0,0 0 0 0 0,-1 0-1 0 0,0 0 1 0 0,1 0 0 0 0,-1 0-1 0 0,1 0 1 0 0,-1 0 0 0 0,0 0-1 0 0,1 0 1 0 0,-1 0 0 0 0,1-1-1 0 0,0 1 22 0 0,1-1-65 0 0,0 0 0 0 0,0-1 0 0 0,0 1-1 0 0,1 0 1 0 0,-1-2 65 0 0,3-2-49 0 0,1 0-1 0 0,-1-1 0 0 0,-1-1 1 0 0,1 1-1 0 0,1-4 50 0 0,-5 9 11 0 0,7-11 67 0 0,3-5-476 0 0,6-11 398 0 0,-21 31 195 0 0,3-3-189 0 0,-1 1 0 0 0,1 1 0 0 0,0-2 0 0 0,0 2 1 0 0,0-2-1 0 0,-1 3-6 0 0,-32 51-334 0 0,28-42 356 0 0,5-5 38 0 0,1-7-53 0 0,0 1 0 0 0,0-1 0 0 0,0 0 0 0 0,1 1 0 0 0,-1-1 0 0 0,0 0-1 0 0,0 0 1 0 0,0 1 0 0 0,0-1 0 0 0,0 0 0 0 0,0 0 0 0 0,1 0-1 0 0,-1 0 1 0 0,0 0 0 0 0,0 0 0 0 0,0 0 0 0 0,0 0 0 0 0,0 1-1 0 0,0-1 1 0 0,0 0 0 0 0,1 0 0 0 0,-1 0 0 0 0,0 0 0 0 0,0 0-1 0 0,1 1 1 0 0,-1-1 0 0 0,0 0-7 0 0,0-1-6 0 0,1 1 0 0 0,-1 0 0 0 0,1-1 0 0 0,0 1 0 0 0,-1 0 0 0 0,0 0 0 0 0,0 0 1 0 0,1-1-1 0 0,0 1 0 0 0,-1-1 0 0 0,1 1 0 0 0,-1-1 0 0 0,0 1 0 0 0,0 0 0 0 0,0-1 0 0 0,1 1 0 0 0,-1-1 6 0 0,2-2-42 0 0,13-12 317 0 0,-7 6-253 0 0,-1 1 1 0 0,1-1-1 0 0,2-5-22 0 0,-6 9-56 0 0,-5 8-19 0 0,-5 9 104 0 0,4-8-71 0 0,0-1 0 0 0,2 1-1 0 0,-2-1 1 0 0,1 0 0 0 0,1 0-1 0 0,-1 1 1 0 0,0-1-1 0 0,1 1 1 0 0,0 1 42 0 0,12-1 184 0 0,-11-4-188 0 0,-1 0 0 0 0,0 0 0 0 0,1 0-1 0 0,0 0 1 0 0,-1 0 0 0 0,1 0 0 0 0,-1 0 0 0 0,0 0 0 0 0,1-1-1 0 0,-1 1 1 0 0,1 0 0 0 0,-1 0 0 0 0,0 0 0 0 0,1-1 0 0 0,-1 1-1 0 0,1 0 1 0 0,-1-1 0 0 0,1 1 0 0 0,-1 0 4 0 0,9-8 30 0 0,1 1 424 0 0,0 1 127 0 0,-10 5-573 0 0,0 1 0 0 0,0 0 1 0 0,0 0-1 0 0,0 0 1 0 0,0 0-1 0 0,0 0 1 0 0,0 0-1 0 0,1 0 0 0 0,-1 0 1 0 0,0 0-1 0 0,0 0 1 0 0,0 0-1 0 0,0 0 1 0 0,0 0-1 0 0,0 0 0 0 0,0 0 1 0 0,0 0-1 0 0,0 0 1 0 0,1 0-1 0 0,-1 0 0 0 0,0 0 1 0 0,0 0-1 0 0,0 0 1 0 0,0 0-1 0 0,0 0 1 0 0,0 0-1 0 0,0 0 0 0 0,0 0 1 0 0,0 0-1 0 0,0 0 1 0 0,0 0-1 0 0,0 0 1 0 0,0 0-1 0 0,0 0 0 0 0,0 0 1 0 0,0 1-1 0 0,0-1 1 0 0,0 0-1 0 0,0 0 1 0 0,0 0-1 0 0,0 0 0 0 0,0 0 1 0 0,0 0-1 0 0,0 0 1 0 0,0 0-1 0 0,1 0 1 0 0,-1 0-1 0 0,0 0 0 0 0,0 0 1 0 0,0 0-1 0 0,0 0 1 0 0,0 0-1 0 0,0 0 0 0 0,0 0 1 0 0,0 0-1 0 0,0 0 1 0 0,0 0-1 0 0,0 1 1 0 0,0-1-1 0 0,0 0 0 0 0,0 0 1 0 0,-1 0-1 0 0,1 0 1 0 0,0 0-1 0 0,0 0 1 0 0,0 0-1 0 0,0 0 0 0 0,0 0-8 0 0,0 5 146 0 0,-1-1-189 0 0,0-1-1 0 0,1 0 0 0 0,0-1 0 0 0,0 1 1 0 0,0 2 43 0 0,0-5-4 0 0,0 0 0 0 0,0 1 0 0 0,0-1 1 0 0,0 0-1 0 0,0 0 0 0 0,0 1 0 0 0,0-1 1 0 0,0 0-1 0 0,0 0 0 0 0,0 1 0 0 0,0-1 0 0 0,0 0 1 0 0,0 0-1 0 0,0 0 0 0 0,0 0 0 0 0,0 0 1 0 0,0 0-1 0 0,0 0 0 0 0,0 0 0 0 0,1 1 0 0 0,-1-1 1 0 0,0 0-1 0 0,0 0 0 0 0,0 0 0 0 0,1 0 1 0 0,-1 0-1 0 0,0 1 4 0 0,6-1 11 0 0,-4 0-50 0 0,-2 0 1 0 0,2-1 0 0 0,-1 1 0 0 0,1-1 0 0 0,-2 1-1 0 0,2 0 1 0 0,-1-1 0 0 0,0 0 0 0 0,1 0 38 0 0,-2 1-8 0 0,1 0 0 0 0,-1 0 0 0 0,1 0 1 0 0,-1 0-1 0 0,0 0 0 0 0,0-1 0 0 0,1 1 0 0 0,-1 0 1 0 0,1 0-1 0 0,-1 0 0 0 0,1 0 0 0 0,-1 0 0 0 0,0 0 0 0 0,0 0 1 0 0,1 0 7 0 0,-1 0-31 0 0,1 0 1 0 0,-1 0-1 0 0,0 1 1 0 0,0-1-1 0 0,0 0 1 0 0,1-1-1 0 0,-1 1 1 0 0,1 0-1 0 0,-1 0 1 0 0,0 0-1 0 0,1 0 1 0 0,-1 0 0 0 0,0 0-1 0 0,0 0 1 0 0,0-1-1 0 0,1 1 1 0 0,-1 0-1 0 0,1 0 1 0 0,-1 0 30 0 0,0 0-9 0 0,0 0 1 0 0,0 0-1 0 0,0 0 0 0 0,0 0 1 0 0,0 0-1 0 0,0 0 1 0 0,0 0-1 0 0,0 0 1 0 0,0 0-1 0 0,0 0 0 0 0,0 0 1 0 0,-1 0-1 0 0,1 1 1 0 0,0-1-1 0 0,0 0 0 0 0,0 0 1 0 0,1 0-1 0 0,-1 0 1 0 0,0 0-1 0 0,0 0 1 0 0,0 0-1 0 0,0 0 0 0 0,0 1 1 0 0,0-1-1 0 0,0 0 1 0 0,0 0-1 0 0,0 0 0 0 0,0 0 1 0 0,0 0-1 0 0,0 0 1 0 0,0 0-1 0 0,0 0 0 0 0,0 0 1 0 0,0 0-1 0 0,0 0 1 0 0,0 0-1 0 0,1 0 1 0 0,-1 0-1 0 0,0 0 0 0 0,0 0 1 0 0,0 0-1 0 0,0 0 1 0 0,0 0-1 0 0,0 0 0 0 0,0 0 1 0 0,0 0-1 0 0,0 0 9 0 0,0 0-16 0 0,0 0 0 0 0,0 0 0 0 0,0 0 1 0 0,1 0-1 0 0,-1 0 0 0 0,0 0 0 0 0,0 0 0 0 0,1 0 0 0 0,-1 0 0 0 0,0 0 0 0 0,0 0 0 0 0,0 0 0 0 0,0 0 0 0 0,0 0 0 0 0,0-1 0 0 0,0 1 0 0 0,0 0 0 0 0,1 0 0 0 0,-1 0 0 0 0,0-1 0 0 0,0 1 1 0 0,0 0-1 0 0,0 0 0 0 0,0 0 0 0 0,0 0 0 0 0,1 0 0 0 0,-1 0 0 0 0,0 0 0 0 0,0-1 0 0 0,0 1 0 0 0,0 0 0 0 0,0 0 0 0 0,0-1 0 0 0,0 1 0 0 0,0 0 16 0 0,4-22-96 0 0,-3 19 88 0 0,-1 1 0 0 0,0-1 0 0 0,1 0 0 0 0,-2 0 0 0 0,1 1 0 0 0,0-1 0 0 0,-1-1 8 0 0,0 2 20 0 0,1 1-1 0 0,-1 0 1 0 0,0-1 0 0 0,1 2-1 0 0,-1-2 1 0 0,0 2 0 0 0,0-2-1 0 0,0 1 1 0 0,0 0 0 0 0,1 0-1 0 0,-2 1 1 0 0,1-1-1 0 0,0-1 1 0 0,-1 2 0 0 0,2-1-1 0 0,-2 1 1 0 0,1-1 0 0 0,0 0-1 0 0,0 1 1 0 0,-1 0-1 0 0,1-1 1 0 0,-1 1 0 0 0,1 0-1 0 0,-1-1 1 0 0,1 1 0 0 0,0 0-1 0 0,-1 0 1 0 0,1 0-1 0 0,0 0 1 0 0,-1 1 0 0 0,1-1-1 0 0,-1 1-19 0 0,1-1 23 0 0,0 0-1 0 0,1 0 0 0 0,0 1 1 0 0,-1-1-1 0 0,1 1 0 0 0,-1 0 1 0 0,1-1-1 0 0,0 0 0 0 0,-1 1 1 0 0,1 0-1 0 0,-1 0 0 0 0,1-1 0 0 0,-1 0 1 0 0,1 1-1 0 0,0 0 0 0 0,0-1 1 0 0,0 1-23 0 0,-3 12 441 0 0,3-11-420 0 0,-1-1 1 0 0,1 0 0 0 0,0 1 0 0 0,0-1-1 0 0,0 1 1 0 0,0 0 0 0 0,0-1 0 0 0,0 1-1 0 0,1-1 1 0 0,-1 1 0 0 0,0-1 0 0 0,1 1-1 0 0,-1-1 1 0 0,1 1 0 0 0,0-1 0 0 0,-1 0-1 0 0,1 1 1 0 0,0-1 0 0 0,0 1-22 0 0,6 6-31 0 0,-7-7 35 0 0,0 0-1 0 0,1 0 0 0 0,-1-1 0 0 0,1 1 0 0 0,0 0 1 0 0,-1 0-1 0 0,0-1 0 0 0,1 1 0 0 0,0 0 0 0 0,0-1 1 0 0,-1 0-1 0 0,1 1 0 0 0,0 0 0 0 0,-1-1 0 0 0,1 1 1 0 0,0-1-1 0 0,0 0 0 0 0,0 0 0 0 0,0 1 0 0 0,0-1-3 0 0,9 4-113 0 0,-9-4 76 0 0,0 0 0 0 0,0 1 0 0 0,0 0 0 0 0,0-1 0 0 0,0 1 0 0 0,1-1 0 0 0,-1 0 0 0 0,0 0 0 0 0,1 0 37 0 0,-2 0-22 0 0,1 0 1 0 0,-1 0-1 0 0,0 0 1 0 0,1 0-1 0 0,-1 0 1 0 0,1 0-1 0 0,0 0 0 0 0,-1 0 1 0 0,0 0-1 0 0,0 0 1 0 0,1 1-1 0 0,0-1 1 0 0,-1 0-1 0 0,0 0 1 0 0,0 1-1 0 0,1-1 1 0 0,-1 0-1 0 0,1 0 1 0 0,-1 0-1 0 0,1 0 1 0 0,-1 1-1 0 0,0-1 1 0 0,0 1-1 0 0,0-1 1 0 0,1 1-1 0 0,-1-1 1 0 0,0 0-1 0 0,1 0 1 0 0,-1 1 21 0 0,0 1-38 0 0,0-1-1 0 0,0 0 1 0 0,0 0 0 0 0,0 1 0 0 0,0-1 0 0 0,0 0 0 0 0,0 1-1 0 0,0 0 39 0 0,0 5 41 0 0,0-7-72 0 0,0 0-1 0 0,0 0 1 0 0,0 0 0 0 0,0 0-1 0 0,0 0 1 0 0,1 0-1 0 0,-1 0 1 0 0,0 0-1 0 0,0 0 1 0 0,0 0 0 0 0,1 0-1 0 0,-1 0 1 0 0,0 0-1 0 0,0 1 1 0 0,1-1-1 0 0,-1 0 1 0 0,0 0 0 0 0,0 0-1 0 0,0 0 1 0 0,0 0-1 0 0,0 0 1 0 0,0 0-1 0 0,1 0 1 0 0,-1 0-1 0 0,0 0 1 0 0,0-1 0 0 0,1 1-1 0 0,-1 0 1 0 0,0 0-1 0 0,0 0 1 0 0,0 0-1 0 0,1 0 1 0 0,-1 0 0 0 0,0 0-1 0 0,0 0 32 0 0,0 0-12 0 0,0 0 0 0 0,0 0 0 0 0,0-1 0 0 0,1 1 0 0 0,-1 0 0 0 0,0-1 0 0 0,0 1 0 0 0,1 0 0 0 0,-1 0 0 0 0,0 0 0 0 0,0-1 0 0 0,0 1 0 0 0,1 0 0 0 0,-1 0 0 0 0,0 0 0 0 0,1 0 0 0 0,-1 0 0 0 0,1 0 12 0 0,2 3 327 0 0,-2-2-214 0 0,-1-1-122 0 0,0 0 0 0 0,0 0-1 0 0,0 0 1 0 0,0 0 0 0 0,1 1 0 0 0,-1-1-1 0 0,0 0 1 0 0,0 0 0 0 0,0 0 0 0 0,0 0 0 0 0,0 0-1 0 0,0 0 1 0 0,0 0 0 0 0,0 1 0 0 0,0-1-1 0 0,0 0 1 0 0,0 0 0 0 0,1 0 0 0 0,-1 0-1 0 0,0 0 1 0 0,0 0 0 0 0,0 0 0 0 0,0 0-1 0 0,1 0 1 0 0,-1 0 0 0 0,0 0 0 0 0,0 0-1 0 0,0 0 1 0 0,0 0 0 0 0,1 0 9 0 0,-1-4-664 0 0,0 4 665 0 0,0 0 0 0 0,0-1-1 0 0,0 1 1 0 0,0 0-1 0 0,0-1 1 0 0,0 1-1 0 0,0 0 1 0 0,0 0 0 0 0,0 0-1 0 0,0 0 1 0 0,-1-1-1 0 0,1 1 1 0 0,0 0-1 0 0,0 0 1 0 0,0-1 0 0 0,-1 1-1 0 0,1 0 1 0 0,0 0-1 0 0,0 0 1 0 0,-1 0-1 0 0,1 0 1 0 0,0 0 0 0 0,0 0-1 0 0,0-1 1 0 0,0 1-1 0 0,0 0 1 0 0,-1 0-1 0 0,1 0 1 0 0,0 0 0 0 0,-1 0-1 0 0,1 0 1 0 0,0 0-1 0 0,0 0 1 0 0,0 0-1 0 0,0 0 1 0 0,-1 0-1 0 0,0-1 19 0 0,0 0 1 0 0,1 1-1 0 0,-1-1 0 0 0,0 0 1 0 0,0 0-1 0 0,1 1 1 0 0,0-1-1 0 0,-1 0 0 0 0,0 1 1 0 0,1-1-1 0 0,0 0 1 0 0,0 0-1 0 0,-1 0 0 0 0,1 0 1 0 0,-1 0-20 0 0,1-1 28 0 0,0-1 0 0 0,-1 1 0 0 0,1-1 0 0 0,0 1 0 0 0,-1-1 0 0 0,0 1 0 0 0,0 0 0 0 0,1 0 1 0 0,-1 0-29 0 0,-3-5 210 0 0,1 1-1 0 0,-2-2-209 0 0,-4-5 112 0 0,6 9 19 0 0,0 0-1 0 0,0 1 1 0 0,0-1 0 0 0,0 1-1 0 0,-1 0 1 0 0,1 1 0 0 0,-1-1-1 0 0,0 0 1 0 0,0 1 0 0 0,-4-3-131 0 0,5 4 58 0 0,1 0 1 0 0,-1 0 0 0 0,0 1-1 0 0,0-1 1 0 0,0 0-1 0 0,1 0 1 0 0,-1 1 0 0 0,0 0-1 0 0,0 0 1 0 0,0 0-1 0 0,0 0 1 0 0,0 0 0 0 0,0 1-1 0 0,0 0 1 0 0,1 0-1 0 0,-4 0-58 0 0,-5 3 46 0 0,7-4-1 0 0,1 2 0 0 0,-1-1 0 0 0,1 0 0 0 0,0 0-1 0 0,-1 2 1 0 0,0-1-45 0 0,-13 6 185 0 0,13-5-130 0 0,0-2 0 0 0,0 1 0 0 0,0 0 1 0 0,0 1-56 0 0,-41 34-189 0 0,22-17 241 0 0,1 1-1 0 0,-3 5-51 0 0,15-15 31 0 0,-31 34-4 0 0,3-2 34 0 0,26-29-138 0 0,1 0 0 0 0,0 1 0 0 0,0 0 77 0 0,7-6 25 0 0,4-7-30 0 0,-1-1 0 0 0,0 0 0 0 0,0 1 0 0 0,1-1 1 0 0,-1 1-1 0 0,0-1 0 0 0,0 1 5 0 0,5-12-1164 0 0,5-7 1009 0 0,39-53-257 0 0,-18 27 329 0 0,-25 35 72 0 0,4-5-58 0 0,-1 1-1 0 0,2 0 0 0 0,5-5 70 0 0,-11 12 98 0 0,-4 4 85 0 0,-3 4 11 0 0,-26 35 183 0 0,-14 18 85 0 0,11-15-505 0 0,-12 24-6 0 0,15-21 93 0 0,-14 20 42 0 0,41-62-116 0 0,1 0-1 0 0,-1 0 0 0 0,1-1 1 0 0,0 2-1 0 0,0-1 0 0 0,0 0 1 0 0,0-1-1 0 0,1 1 0 0 0,-2 3 31 0 0,7-10-292 0 0,-3 0 303 0 0,2-1-1 0 0,0 1 0 0 0,-1-1 1 0 0,1 1-1 0 0,2-2-10 0 0,3-3-60 0 0,-1 0 0 0 0,0-1 0 0 0,4-9 60 0 0,11-14-120 0 0,24-26 205 0 0,8-5-85 0 0,-54 64 1 0 0,0 0 18 0 0,0-1 0 0 0,0 2 0 0 0,0-1 0 0 0,0-1 0 0 0,0 2 0 0 0,1-2-19 0 0,-2 2 2 0 0,0 0-1 0 0,0 0 1 0 0,0 1 0 0 0,0-1-1 0 0,0 0 1 0 0,0 0 0 0 0,0 0-1 0 0,0 0 1 0 0,0 0 0 0 0,0 0-1 0 0,0 0 1 0 0,0 0-1 0 0,0 0 1 0 0,0 0 0 0 0,0 0-1 0 0,0 0 1 0 0,0 0 0 0 0,0 0-1 0 0,0 0 1 0 0,0 0 0 0 0,0 0-1 0 0,0 0 1 0 0,0 0-1 0 0,0 0 1 0 0,0 0 0 0 0,0 0-1 0 0,0 0 1 0 0,0 0 0 0 0,0 0-1 0 0,0 0 1 0 0,0 0 0 0 0,0 0-1 0 0,0 0 1 0 0,0 0-1 0 0,0 0 1 0 0,1 0 0 0 0,-1 0-1 0 0,0 0 1 0 0,0 0 0 0 0,0 0-1 0 0,0 0 1 0 0,0 0 0 0 0,0 0-1 0 0,0 0 1 0 0,0 0-1 0 0,0 0 1 0 0,0 0 0 0 0,0 0-1 0 0,0 0 1 0 0,0 0 0 0 0,0 0-1 0 0,0 0 1 0 0,0 0 0 0 0,0 0-1 0 0,0 0 1 0 0,0 0-1 0 0,0 0 1 0 0,0 0 0 0 0,0 0-1 0 0,0 0-1 0 0,-2 3 105 0 0,-2 3-5 0 0,-20 23-31 0 0,2 0-1 0 0,-4 8-68 0 0,-21 40 56 0 0,21-32-78 0 0,17-31-128 0 0,4-7 131 0 0,1 1-1 0 0,-1-1 1 0 0,2 0-1 0 0,-1 1 1 0 0,-1 4 19 0 0,5-11-506 0 0,1-2 165 0 0,3-4 28 0 0,4-7 258 0 0,22-36-437 0 0,22-24 492 0 0,-31 42 29 0 0,5-3-183 0 0,22-21 154 0 0,-25 29-122 0 0,-4 4 147 0 0,-18 20-54 0 0,-2 2-44 0 0,-2 3 71 0 0,-1 4-6 0 0,-1 1-1 0 0,0-1 1 0 0,-1 1-1 0 0,-2 2 9 0 0,-10 13 133 0 0,-18 31 228 0 0,-27 46-451 0 0,35-57-39 0 0,38-64-738 0 0,-4 8 809 0 0,12-22 48 0 0,3 2-1 0 0,0 0 0 0 0,1 1 1 0 0,2 2-1 0 0,13-12 11 0 0,-23 24-58 0 0,-9 10 182 0 0,0 0-1 0 0,2 1-123 0 0,-7 6 4 0 0,0 0-1 0 0,0 0 0 0 0,0 0 1 0 0,0 0-1 0 0,0 0 0 0 0,0 0 0 0 0,0 0 1 0 0,0-1-1 0 0,0 1 0 0 0,0 0 1 0 0,0 0-1 0 0,0 0 0 0 0,0 0 1 0 0,0 0-1 0 0,0 0 0 0 0,0 0 1 0 0,0 0-1 0 0,0 0 0 0 0,0 0 1 0 0,0 0-1 0 0,1 0 0 0 0,-1 0 0 0 0,0 0 1 0 0,0 0-1 0 0,0 0 0 0 0,0 0 1 0 0,0 0-1 0 0,0 0 0 0 0,0 0 1 0 0,0 0-1 0 0,0 0 0 0 0,0 0 1 0 0,0 0-1 0 0,0 0 0 0 0,0 0 0 0 0,0 0 1 0 0,0 0-1 0 0,0 0 0 0 0,0 0 1 0 0,0 0-1 0 0,0 0 0 0 0,0 0 1 0 0,0 0-1 0 0,0 0 0 0 0,0 0 1 0 0,0 0-1 0 0,0 0 0 0 0,0 0 0 0 0,1 0 1 0 0,-1 0-1 0 0,0 0 0 0 0,0 0 1 0 0,0 0-1 0 0,0 0 0 0 0,0 0 1 0 0,0 0-4 0 0,-1 5 138 0 0,-2 5-15 0 0,0-3-42 0 0,-2 0 0 0 0,1 0 0 0 0,-1 0 0 0 0,0 0 0 0 0,-3 2-81 0 0,-7 11 21 0 0,-67 100-53 0 0,81-118 28 0 0,1-1 0 0 0,-1 0 0 0 0,0 1 0 0 0,0-2 0 0 0,1 2 1 0 0,-2-2-1 0 0,2 1 0 0 0,-2 1 4 0 0,2-5-361 0 0,2-2 231 0 0,13-25 5 0 0,9-10 125 0 0,-18 29 23 0 0,1 1-1 0 0,1 0 1 0 0,0 1 0 0 0,1-1-1 0 0,3-1-22 0 0,29-30-67 0 0,-37 37 119 0 0,-3 3-71 0 0,-3 3 6 0 0,1 0 20 0 0,-21 29 434 0 0,-15 21-430 0 0,31-42 135 0 0,-1 0 0 0 0,-1 5-146 0 0,3-6-3 0 0,0 0-1 0 0,-1-1 0 0 0,0 0 1 0 0,-1 1 3 0 0,2-2-41 0 0,3-5-280 0 0,5-7 117 0 0,20-35 203 0 0,3 1-1 0 0,0 0 1 0 0,18-15 1 0 0,-29 37 155 0 0,-25 24-181 0 0,-43 63 492 0 0,44-58-333 0 0,1 0 0 0 0,0 3-133 0 0,-8 8 166 0 0,-51 76-77 0 0,66-97-129 0 0,-1 0-70 0 0,1 0 0 0 0,-1 0-1 0 0,1 0 1 0 0,0-1-1 0 0,-2 3 111 0 0,2-5-400 0 0,1-2-17 0 0,1-1-202 0 0,22-41-214 0 0,24-47 896 0 0,-36 76-38 0 0,-8 12-17 0 0,-1 1-1 0 0,1-2 1 0 0,-1 2-1 0 0,0-1 0 0 0,-1 0 1 0 0,2-1-8 0 0,-3 5 1 0 0,0 0 0 0 0,0 0 0 0 0,0 0 1 0 0,0 0-1 0 0,0 0 0 0 0,0 0 0 0 0,0 0 0 0 0,0 0 1 0 0,0 0-1 0 0,0 0 0 0 0,0 0 0 0 0,0 0 1 0 0,0 0-1 0 0,0 0 0 0 0,0 0 0 0 0,0 0 0 0 0,0 0 1 0 0,0 0-1 0 0,0 0 0 0 0,0 0 0 0 0,0 0 0 0 0,0 0 1 0 0,0 0-1 0 0,0 0 0 0 0,0 0 0 0 0,0 0 0 0 0,0 0 1 0 0,0 0-1 0 0,0 0 0 0 0,0 0 0 0 0,0 0 1 0 0,0 0-1 0 0,0-1 0 0 0,0 1 0 0 0,0 0 0 0 0,0 0 1 0 0,0 0-1 0 0,0 0 0 0 0,0 0 0 0 0,0 0 0 0 0,0 0 1 0 0,0 0-1 0 0,0 0 0 0 0,0 0 0 0 0,0 0 1 0 0,-1 0-1 0 0,1 0 0 0 0,0 0 0 0 0,0 0 0 0 0,0 0 1 0 0,0 0-1 0 0,0 0 0 0 0,0 0 0 0 0,0 0 0 0 0,0 0 1 0 0,0 0-1 0 0,0 0-1 0 0,-4 1 158 0 0,-2 4 136 0 0,-25 24 312 0 0,23-21-537 0 0,0 0-1 0 0,-2 4-68 0 0,2-3 47 0 0,-7 6-47 0 0,1-3 128 0 0,1-1 1 0 0,-2 0 0 0 0,1-1-1 0 0,-6 1-128 0 0,-9 4-25 0 0,-31 12 25 0 0,36-17 44 0 0,7-2 86 0 0,0-2 1 0 0,-1 1-1 0 0,-13 1-130 0 0,16-6 67 0 0,1 1 0 0 0,-1-1 1 0 0,0-1-1 0 0,0-1 0 0 0,-5 0-67 0 0,0-1 28 0 0,0 1 1 0 0,0 1-1 0 0,1 1 0 0 0,-18 4-28 0 0,19-1 213 0 0,-10 5-70 0 0,27-9-105 0 0,1-1 0 0 0,-1 1 0 0 0,0 0-1 0 0,1-1 1 0 0,0 0 0 0 0,-1 1 0 0 0,0-1-1 0 0,0 1 1 0 0,1-1-38 0 0,0 1 6 0 0,0-1 0 0 0,0 0 0 0 0,0 0 1 0 0,0 0-1 0 0,0 0 0 0 0,0 0 0 0 0,0 0 0 0 0,-1 0 0 0 0,1 0 0 0 0,0 0 0 0 0,0 0 0 0 0,0 0 0 0 0,0 0 0 0 0,0 1 0 0 0,0-1 0 0 0,0 0 0 0 0,0 0 1 0 0,0 0-1 0 0,0 0 0 0 0,0 0 0 0 0,0 0 0 0 0,0 0 0 0 0,0 0 0 0 0,0 0 0 0 0,0 1 0 0 0,0-1 0 0 0,0 0 0 0 0,0 0 0 0 0,0 0 0 0 0,0 0 1 0 0,0 0-1 0 0,0 0 0 0 0,1 0 0 0 0,-1 0 0 0 0,0 0 0 0 0,0 0-6 0 0,4 0 58 0 0,13-3 212 0 0,-9 2-270 0 0,-1 0 0 0 0,0-1 0 0 0,0 1 0 0 0,0-1 0 0 0,21-8-21 0 0,-1 3-1 0 0,1 0 0 0 0,13 0 22 0 0,-31 6-105 0 0,-8 1 53 0 0,1-1 1 0 0,-1 1-1 0 0,0 0 1 0 0,1 0 0 0 0,0 0 51 0 0,-2 0-26 0 0,1 0 1 0 0,-2 0-1 0 0,2 1 1 0 0,-1-1-1 0 0,-1 0 1 0 0,1 0-1 0 0,0 1 1 0 0,0-1-1 0 0,0 1 1 0 0,0 0 0 0 0,-1-1-1 0 0,1 0 1 0 0,1 1-1 0 0,-2 0 26 0 0,0-1-9 0 0,1 1 0 0 0,-1-1 0 0 0,0 1 0 0 0,0-1 1 0 0,0 1-1 0 0,0-1 0 0 0,0 0 0 0 0,0 1 0 0 0,0-1 0 0 0,0 1 0 0 0,0-1 0 0 0,0 1 0 0 0,0-1 0 0 0,0 0 1 0 0,-1 0-1 0 0,1 1 0 0 0,0-1 0 0 0,0 1 0 0 0,0-1 0 0 0,0 0 0 0 0,0 0 0 0 0,0 1 0 0 0,-1-1 0 0 0,1 0 0 0 0,0 1 1 0 0,-1-1 8 0 0,-6 9-190 0 0,4-7 159 0 0,0 1 0 0 0,-1 0 0 0 0,1-1-1 0 0,-1 0 1 0 0,-2 1 31 0 0,-7 5 22 0 0,4-2-26 0 0,3-2 56 0 0,0-1 0 0 0,0 1 0 0 0,-1 0 0 0 0,-4 1-52 0 0,-9 2-31 0 0,-33 12 144 0 0,-1-3 0 0 0,-5 0-113 0 0,41-13-52 0 0,-23 6 135 0 0,-32 2-83 0 0,57-9 94 0 0,2 1-1 0 0,-7 2-93 0 0,-15 2 418 0 0,29-4-109 0 0,6-2-34 0 0,4 1-19 0 0,3-1-125 0 0,1-1-1 0 0,-1 1 0 0 0,1-1 1 0 0,-1-1-1 0 0,1 1 0 0 0,-1-1 1 0 0,2-1-131 0 0,-6 2 6 0 0,15-2 147 0 0,0 2 0 0 0,8 0-153 0 0,9-1 52 0 0,-9 0-26 0 0,-4 0-154 0 0,0 0 0 0 0,0-1 0 0 0,5-3 128 0 0,-10 1-373 0 0,2 0-1 0 0,1-3 374 0 0,-5 2-335 0 0,-10 4 149 0 0,0 0 1 0 0,1 0-1 0 0,-1-2 1 0 0,1 1-1 0 0,0-1 186 0 0,-3 3-109 0 0,4-4-137 0 0,-5 3 98 0 0,-2 0-65 0 0,-8 3 312 0 0,2 0 0 0 0,-19 2 37 0 0,7-1 129 0 0,0 0 0 0 0,0 2 0 0 0,-12 4-265 0 0,-73 36 144 0 0,97-41-133 0 0,-1-1 1 0 0,2 1 0 0 0,-1 1 0 0 0,0 0 0 0 0,1-1 0 0 0,0 2-1 0 0,0-1 1 0 0,-5 7-12 0 0,11-12 7 0 0,0 0-1 0 0,0 0 1 0 0,0 0 0 0 0,0 0-1 0 0,0 0 1 0 0,0 0-1 0 0,0 0 1 0 0,0 0 0 0 0,0 0-1 0 0,0 0 1 0 0,0 0-1 0 0,0 0 1 0 0,0 0 0 0 0,0 0-1 0 0,0 0 1 0 0,0 0-1 0 0,0 1 1 0 0,0-1 0 0 0,0 0-1 0 0,0 0 1 0 0,0 0-1 0 0,0 0 1 0 0,0 0-1 0 0,0 0 1 0 0,0 0 0 0 0,0 1-1 0 0,0-1 1 0 0,0 0-1 0 0,0 0 1 0 0,0 0 0 0 0,0 0-1 0 0,0 0 1 0 0,0 0-1 0 0,0 0 1 0 0,0 0 0 0 0,0 1-1 0 0,0-1 1 0 0,0 0-1 0 0,0 0 1 0 0,0 0 0 0 0,0 0-1 0 0,0 0 1 0 0,0 0-1 0 0,0 0 1 0 0,0 0-1 0 0,0 0 1 0 0,0 0 0 0 0,0 0-1 0 0,0 0 1 0 0,0 0-1 0 0,0 0 1 0 0,0 0 0 0 0,0 0-1 0 0,0 0 1 0 0,1 0-1 0 0,-1 0-6 0 0,7 0 212 0 0,9-3 39 0 0,17-6-15 0 0,-14 3-269 0 0,5 0 33 0 0,-5 3-6 0 0,-5-1 53 0 0,1 2 0 0 0,8-1-47 0 0,-2 1 39 0 0,-12 0-228 0 0,-1 2 0 0 0,1 0 0 0 0,5 0 189 0 0,-10 0-96 0 0,0 0-126 0 0,-4 0 201 0 0,0 0 1 0 0,0 0-1 0 0,0 0 0 0 0,0 0 0 0 0,0 0 0 0 0,0 0 0 0 0,0 0 0 0 0,0 0 1 0 0,0 0-1 0 0,0 0 0 0 0,0 0 0 0 0,0 0 0 0 0,0 0 0 0 0,0 0 1 0 0,0 0-1 0 0,0 0 0 0 0,0 0 0 0 0,0 0 0 0 0,0 0 0 0 0,0 0 21 0 0,-2 0-116 0 0,1 0 0 0 0,0 0 0 0 0,0 0 0 0 0,-1 0 0 0 0,1 0 0 0 0,-1 1 116 0 0,-1 0-131 0 0,-74 10 407 0 0,65-10-141 0 0,-2 1 94 0 0,0 1 0 0 0,-8 2-229 0 0,-23 10-159 0 0,43-15 896 0 0,7-2-395 0 0,9-3-184 0 0,5-2-79 0 0,-15 6-43 0 0,-1-1 1 0 0,1 1-1 0 0,0 0 0 0 0,0 0 0 0 0,0 0 0 0 0,-1 0 0 0 0,1 0 0 0 0,0 1 0 0 0,0 0 1 0 0,0 0-37 0 0,2 0 11 0 0,0 0 1 0 0,-1 0-1 0 0,0 0 0 0 0,1-2 1 0 0,0 1-1 0 0,-1 0 1 0 0,3-1-12 0 0,18-4-94 0 0,-17 4 72 0 0,-6 1-11 0 0,0 0 0 0 0,-1 1 0 0 0,0 0 0 0 0,1 0 0 0 0,-1-1 0 0 0,1 1 0 0 0,-1 0 0 0 0,1 1 0 0 0,-1-1 0 0 0,1 0 0 0 0,-1 0 33 0 0,2 2 40 0 0,5 0-191 0 0,-9-2 131 0 0,0 0 0 0 0,1 1-1 0 0,-1-1 1 0 0,0 0 0 0 0,0 0 0 0 0,1 0 0 0 0,-1 0 0 0 0,0 1 0 0 0,0-1 0 0 0,0 0 0 0 0,0 0 0 0 0,0 0 0 0 0,1 0-1 0 0,-1 0 1 0 0,0 0 0 0 0,0 1 0 0 0,0-1 0 0 0,1 0 0 0 0,-1 1 0 0 0,0-1 0 0 0,0 0 0 0 0,0 0 0 0 0,0 0-1 0 0,0 0 1 0 0,0 1 20 0 0,0-1-22 0 0,0 0 0 0 0,0 1-1 0 0,0-1 1 0 0,0 0 0 0 0,-1 0-1 0 0,1 1 1 0 0,0-1 0 0 0,0 0-1 0 0,0 0 1 0 0,-1 0 0 0 0,1 0-1 0 0,0 0 1 0 0,0 0 0 0 0,0 0-1 0 0,0 0 1 0 0,0 0 0 0 0,-1 0-1 0 0,1 1 1 0 0,0-1 0 0 0,0 0-1 0 0,-1 0 1 0 0,1 0 0 0 0,0 0-1 0 0,-1 0 1 0 0,1 0 0 0 0,0 0-1 0 0,0 0 1 0 0,0 0 0 0 0,0 0-1 0 0,-1 0 23 0 0,-6-1-437 0 0,0 1 348 0 0,0 0 0 0 0,0 0 0 0 0,-2 1 89 0 0,-5 0 23 0 0,-17 1 281 0 0,-30 6-304 0 0,56-8 20 0 0,1 1 0 0 0,0-1 0 0 0,1 2 0 0 0,-1-1 0 0 0,0 0 0 0 0,0 0 0 0 0,1 2-1 0 0,-1-2 1 0 0,0 1 0 0 0,-2 3-20 0 0,4-4 140 0 0,1 0-122 0 0,1-1-1 0 0,-1 0 0 0 0,1 0 0 0 0,0 0 1 0 0,0 0-1 0 0,0 0 0 0 0,0 0 0 0 0,0 0 1 0 0,-1 0-1 0 0,1 0 0 0 0,0 0 0 0 0,-1 1 1 0 0,1-1-1 0 0,0 0 0 0 0,0 1 0 0 0,-1-1 1 0 0,1 0-1 0 0,0 0 0 0 0,0 1 0 0 0,0-1 1 0 0,0 0-1 0 0,0 0 0 0 0,0 0 0 0 0,0 1 1 0 0,0-1-1 0 0,0 0 0 0 0,0 1 0 0 0,0-1 1 0 0,0 0-1 0 0,0 0 0 0 0,0 0 0 0 0,0 1-17 0 0,14-3 518 0 0,-9 3-494 0 0,0-2 0 0 0,0 1 0 0 0,1-1 1 0 0,-1 1-1 0 0,0-2 0 0 0,0 1 0 0 0,3-1-24 0 0,13-4 48 0 0,15-1 18 0 0,-12 1-460 0 0,4 1 394 0 0,-7-2-675 0 0,-13 4 181 0 0,-8 2-25 0 0,-4 2 259 0 0,-7 1 77 0 0,6-2 139 0 0,2 0 0 0 0,-2 1 0 0 0,2 1 0 0 0,-1-2 0 0 0,0 2 0 0 0,0-1 0 0 0,0 1 44 0 0,-18 9 32 0 0,-26 17 7 0 0,48-28-42 0 0,0 0 1 0 0,0 0 0 0 0,0 0 0 0 0,0 0 0 0 0,-1 0 0 0 0,1 0 0 0 0,-1 0 0 0 0,1 0 0 0 0,0 0 0 0 0,-1 0-1 0 0,1 0 1 0 0,0 1 0 0 0,0-1 0 0 0,0 0 0 0 0,0-1 0 0 0,-1 1 0 0 0,1 0 0 0 0,-1 0 2 0 0,1 0 8 0 0,0 0 1 0 0,0 0-1 0 0,0 0 1 0 0,0 0-1 0 0,0 0 1 0 0,-1 0 0 0 0,1 0-1 0 0,0 0 1 0 0,0 0-1 0 0,0 0 1 0 0,0 0-1 0 0,0 0 1 0 0,0 0-1 0 0,0-1 1 0 0,0 1-1 0 0,0 0 1 0 0,0 0 0 0 0,0 0-1 0 0,0 0 1 0 0,0-1-1 0 0,0 1 1 0 0,0 0-1 0 0,0 0 1 0 0,0 0-1 0 0,0 0 1 0 0,0 0-1 0 0,0 0-8 0 0,0-1 39 0 0,0 0-1 0 0,1 0 1 0 0,-1 1-1 0 0,0-1 1 0 0,1 0-1 0 0,-1 0 1 0 0,1 1-1 0 0,-1-1 1 0 0,0 1-1 0 0,1-1 1 0 0,-1 1-1 0 0,1-1-38 0 0,0 0 7 0 0,-1 1 0 0 0,0 0 1 0 0,1-1-1 0 0,-1 1 0 0 0,1 0 0 0 0,-1 0 0 0 0,0 0 0 0 0,1 0 0 0 0,0 0 0 0 0,-1 0 0 0 0,1-1 0 0 0,-1 1 0 0 0,0 0 0 0 0,1 0 0 0 0,0 0-7 0 0,0 0 35 0 0,0 0 0 0 0,0 0 1 0 0,-1 0-1 0 0,1 0 0 0 0,0-1 0 0 0,0 1 0 0 0,0 0 0 0 0,0-1-35 0 0,2 0 82 0 0,-1 0 0 0 0,0 1 0 0 0,-1-1-1 0 0,2 0 1 0 0,-1 1 0 0 0,2-1-82 0 0,15-1 128 0 0,-13 2-86 0 0,-1-1-1 0 0,1 0 1 0 0,-1 0-1 0 0,1 0 1 0 0,-1 0-1 0 0,1-2 1 0 0,0 1-42 0 0,36-17 8 0 0,-20 10 26 0 0,-1-2 0 0 0,1 0-34 0 0,-14 5-125 0 0,1-1 1 0 0,0 0-1 0 0,4-5 125 0 0,-3 2-281 0 0,10-6 281 0 0,64-40-219 0 0,-45 36-52 0 0,-35 19 346 0 0,-8 2-10 0 0,2 0-47 0 0,0 0 0 0 0,0 0 0 0 0,0-1 0 0 0,-1 2 0 0 0,1-1 0 0 0,0 1-1 0 0,0-2 1 0 0,0 3 0 0 0,0-1-18 0 0,-7 4 52 0 0,-17 11 449 0 0,-20 18-501 0 0,32-25 6 0 0,9-7-16 0 0,1 1-1 0 0,-1 0 1 0 0,1-1 0 0 0,0 2 0 0 0,0-2 0 0 0,0 1 0 0 0,0 2 0 0 0,1-2 10 0 0,2-3 7 0 0,0 1 0 0 0,1-1 0 0 0,-1 1 0 0 0,0 0 0 0 0,1-1 0 0 0,0 1-7 0 0,0-2 0 0 0,0 0 1 0 0,0 0-1 0 0,0 0 0 0 0,0 0 1 0 0,0 0-1 0 0,0 0 1 0 0,0 0-1 0 0,0 0 0 0 0,0 0 1 0 0,0 0-1 0 0,0 0 1 0 0,0 0-1 0 0,0 1 0 0 0,0-1 1 0 0,0 0-1 0 0,0 0 0 0 0,0 0 1 0 0,0 0-1 0 0,0 0 1 0 0,0 0-1 0 0,0 0 0 0 0,0 0 1 0 0,0 0-1 0 0,0 0 1 0 0,0 1-1 0 0,0-1 0 0 0,0 0 1 0 0,0 0-1 0 0,0 0 0 0 0,0 0 1 0 0,0 0-1 0 0,0 0 1 0 0,0 0-1 0 0,0 0 0 0 0,0 0 1 0 0,0 0-1 0 0,0 0 0 0 0,0 0 1 0 0,0 0-1 0 0,0 0 1 0 0,0 0-1 0 0,0 0 0 0 0,0 0 1 0 0,1 0-1 0 0,5-2 7 0 0,5-6 4 0 0,-1 2 42 0 0,0-1 0 0 0,6-1-53 0 0,-5 2-59 0 0,1-1 0 0 0,-1 0 0 0 0,8-7 59 0 0,-5 4-42 0 0,27-24 58 0 0,-22 19-220 0 0,13-9 204 0 0,-26 21-103 0 0,-6 3 91 0 0,-2 3 21 0 0,-20 18-49 0 0,10-11 234 0 0,-2 3-194 0 0,-12 15 173 0 0,-36 39 53 0 0,59-65-249 0 0,2 0-1 0 0,-1 0 1 0 0,1 0 0 0 0,0 0 0 0 0,-1 1-1 0 0,1-1 1 0 0,0 0 0 0 0,0 0-1 0 0,1 0 1 0 0,-1 1 0 0 0,0-1 0 0 0,0 1-1 0 0,1-1 24 0 0,0-2-6 0 0,0 0 1 0 0,0 0-1 0 0,0 1 0 0 0,0-1 0 0 0,0 0 0 0 0,0 0 1 0 0,0 0-1 0 0,0 0 0 0 0,0 0 0 0 0,0 0 0 0 0,0 0 1 0 0,0 0-1 0 0,0 0 0 0 0,0 0 0 0 0,0 1 0 0 0,0-1 1 0 0,0 0-1 0 0,0 0 0 0 0,0 0 0 0 0,0 0 0 0 0,0 0 1 0 0,0 0-1 0 0,0 0 0 0 0,0 0 0 0 0,1 0 0 0 0,-1 0 1 0 0,0 0-1 0 0,0 0 0 0 0,0 0 0 0 0,0 0 0 0 0,0 0 1 0 0,0 0-1 0 0,0 0 0 0 0,0 0 0 0 0,0 0 0 0 0,0 0 0 0 0,1 0 1 0 0,-1 0-1 0 0,0 0 0 0 0,0 0 0 0 0,0 0 0 0 0,0 0 1 0 0,0 0-1 0 0,0 0 0 0 0,0 0 0 0 0,0 0 0 0 0,0 0 6 0 0,5-2-156 0 0,3-4 157 0 0,29-30-248 0 0,5-10 247 0 0,-31 34-93 0 0,-5 7-13 0 0,-10 9 27 0 0,-4 3 270 0 0,0-1 0 0 0,1 1 0 0 0,-6 6-191 0 0,-7 8-269 0 0,16-17 205 0 0,-1 0 59 0 0,1 0 0 0 0,0 0 0 0 0,0 1-1 0 0,0 0 1 0 0,0 0 0 0 0,-1 3 5 0 0,4-7-180 0 0,2-3 68 0 0,9-22-220 0 0,-9 22 309 0 0,-1 0-1 0 0,1 0 1 0 0,-1-1 0 0 0,0 0-1 0 0,0 1 1 0 0,0 0 0 0 0,0 0-1 0 0,0-1 1 0 0,-1-1 23 0 0,1 3 12 0 0,-1 0 0 0 0,1 0 1 0 0,-1-1-1 0 0,1 1 0 0 0,0 0 1 0 0,-1 0-1 0 0,0-1 0 0 0,0 2 0 0 0,1-2 1 0 0,-1 1-1 0 0,0 0 0 0 0,1 0 1 0 0,-2 1-1 0 0,1-2 0 0 0,1 1 0 0 0,-2 1 1 0 0,0-2-13 0 0,1 1 4 0 0,0 1 0 0 0,0-1 1 0 0,0 0-1 0 0,-1 1 0 0 0,1-1 1 0 0,0 1-1 0 0,0-1 0 0 0,-1 0 0 0 0,1 1 1 0 0,-1 0-1 0 0,2 0 0 0 0,-2 0 1 0 0,1 0-1 0 0,-1 0 0 0 0,1 0 1 0 0,-1 0-1 0 0,1 0 0 0 0,-1 0 1 0 0,1 0-1 0 0,0 0 0 0 0,-2 1-4 0 0,-1 1 9 0 0,-1-2 0 0 0,1 2 0 0 0,-1-1-1 0 0,1 1 1 0 0,0 1 0 0 0,0-1 0 0 0,0 0-1 0 0,0 0 1 0 0,0 2-9 0 0,-8 3 10 0 0,9-5-10 0 0,1 0 1 0 0,-1-1-1 0 0,-2 3 0 0 0,-32 27-76 0 0,35-29 115 0 0,-1 1-29 0 0,0 0-1 0 0,0 0 0 0 0,-1-1 1 0 0,0 1-1 0 0,1 0 1 0 0,-1-1-1 0 0,-1 0-9 0 0,4-1 9 0 0,1-1-1 0 0,0 0 1 0 0,-1 0-1 0 0,0 0 1 0 0,1 0-1 0 0,0 0 1 0 0,-1 0-1 0 0,0 0 1 0 0,0 0-1 0 0,1 0 1 0 0,0 0-1 0 0,-1 0 1 0 0,-1 0-9 0 0,2 0-2 0 0,0 0 1 0 0,0 0-1 0 0,0 0 0 0 0,0 0 1 0 0,0 0-1 0 0,0 0 0 0 0,0 0 0 0 0,0 0 1 0 0,0 0-1 0 0,0 0 0 0 0,0 0 1 0 0,0 0-1 0 0,0 0 0 0 0,0 0 1 0 0,0 0-1 0 0,0 0 0 0 0,0 0 1 0 0,0 0-1 0 0,0 0 0 0 0,0 0 0 0 0,0 0 1 0 0,0 0-1 0 0,0 0 0 0 0,0 0 1 0 0,0 0-1 0 0,0 0 0 0 0,0 0 1 0 0,0 0-1 0 0,0 0 0 0 0,0 0 1 0 0,0 0-1 0 0,-1 0 0 0 0,1 0 0 0 0,0 0 1 0 0,0 0-1 0 0,0 0 0 0 0,0 0 1 0 0,0 0-1 0 0,0 0 0 0 0,0 0 1 0 0,0 0-1 0 0,0 0 0 0 0,0 0 1 0 0,0 0-1 0 0,0 0 0 0 0,0 0 0 0 0,0 0 1 0 0,0 0-1 0 0,0 0 0 0 0,0 0 1 0 0,0 0-1 0 0,0 0 0 0 0,0 0 1 0 0,0 0-1 0 0,0 0 0 0 0,0 0 0 0 0,0 0 1 0 0,0 0-1 0 0,0 0 0 0 0,0 0 1 0 0,0 1-1 0 0,0-1 0 0 0,0 0 1 0 0,0 0 1 0 0,1 0 45 0 0,-1 0 1 0 0,2 1-1 0 0,-1-1 1 0 0,-1 0-1 0 0,1 0 1 0 0,0 0-1 0 0,0 0 1 0 0,0 0-1 0 0,0 0 1 0 0,-1 0-1 0 0,2-1-45 0 0,0 1 83 0 0,0 0-1 0 0,0-1 0 0 0,1 1 1 0 0,-1 0-1 0 0,-1-1 1 0 0,3-1-83 0 0,-1 1 10 0 0,0 0 1 0 0,0 0 0 0 0,0 0 0 0 0,1 0 0 0 0,-1 1 0 0 0,2-1-11 0 0,4-1 8 0 0,-8 2-4 0 0,0 0 0 0 0,-1 0 0 0 0,0 0 0 0 0,1 0 0 0 0,0 0 0 0 0,-1 0 0 0 0,1 0 0 0 0,0 0 0 0 0,0 0 0 0 0,-1 1 0 0 0,1-1 0 0 0,0 0 0 0 0,-1 1 0 0 0,1-1 0 0 0,0 1 0 0 0,0-1 0 0 0,-1 0 1 0 0,0 0-1 0 0,1 1 0 0 0,0 0 0 0 0,-1-1 0 0 0,1 1 0 0 0,-1-1 0 0 0,0 1 0 0 0,1 0 0 0 0,-1-1 0 0 0,1 0 0 0 0,-1 1 0 0 0,0 0 0 0 0,0 0 0 0 0,0-1 0 0 0,1 1 0 0 0,-1 0 0 0 0,0-1 0 0 0,0 1 0 0 0,0 0 0 0 0,0 0 0 0 0,1-1 0 0 0,-1 1-4 0 0,0-1 2 0 0,0 0 0 0 0,0 0 0 0 0,0 1 0 0 0,0-1 0 0 0,0 0-1 0 0,0 1 1 0 0,0-1 0 0 0,0 0 0 0 0,0 0 0 0 0,0 0 0 0 0,1 0 0 0 0,-1 0-1 0 0,0 0 1 0 0,0 1 0 0 0,0-1 0 0 0,0 0 0 0 0,0 0 0 0 0,0 0 0 0 0,0 0 0 0 0,0 1-1 0 0,1-1 1 0 0,-1 0 0 0 0,0 0 0 0 0,1 0 0 0 0,-1 0 0 0 0,0 0 0 0 0,0 0-1 0 0,0 0 1 0 0,0 0 0 0 0,0 0 0 0 0,0 0 0 0 0,1 0 0 0 0,-1 0 0 0 0,0 0-1 0 0,1 0 1 0 0,-1 0 0 0 0,0 0 0 0 0,0 0 0 0 0,1 0 0 0 0,-1 0 0 0 0,0 0 0 0 0,0 0-1 0 0,0 0 1 0 0,0 0 0 0 0,0 0 0 0 0,1 0-2 0 0,11-5-140 0 0,-9 4 154 0 0,0-1 31 0 0,6-1 78 0 0,-9 3-123 0 0,0 0 0 0 0,1 0 0 0 0,-1 0 0 0 0,0 0 0 0 0,0 0 0 0 0,0 0 0 0 0,0 0 0 0 0,1 0 0 0 0,-1 0 0 0 0,1 0 0 0 0,-1 0 0 0 0,0 0 0 0 0,0 0 1 0 0,0 1-1 0 0,0-1 0 0 0,1 0 0 0 0,-1 0 0 0 0,0 0 0 0 0,0 0 0 0 0,1 0 0 0 0,-1 0 0 0 0,0 0 0 0 0,1 1 0 0 0,-1-1 0 0 0,0 0 0 0 0,0 1 0 0 0,0-1 0 0 0,0 0 1 0 0,0 0-1 0 0,0 0 0 0 0,2 3-17 0 0,-1-2-2 0 0,-1 0 1 0 0,0 0-1 0 0,0 0 0 0 0,1 0 1 0 0,-1-1-1 0 0,1 1 1 0 0,-1 1-1 0 0,0-2 1 0 0,0 2 18 0 0,0-2-1 0 0,0 0 1 0 0,0 1 0 0 0,0-1 0 0 0,0 0-1 0 0,0 1 1 0 0,1-1 0 0 0,-1 0 0 0 0,0 1-1 0 0,0-1 1 0 0,0 0 0 0 0,1 0-1 0 0,-1 0 1 0 0,0 0 0 0 0,0 0 0 0 0,1 1-1 0 0,-1-1 1 0 0,0 0 0 0 0,0 0 0 0 0,0 1-1 0 0,0-1 1 0 0,0 0 0 0 0,1 0 0 0 0,-1 0-1 0 0,0 0 1 0 0,1 0 0 0 0,-1 1 0 0 0,0-1-1 0 0,1 0 0 0 0,-1 0 0 0 0,0 0 0 0 0,0 0 0 0 0,0 0 0 0 0,0 0 0 0 0,1 0 0 0 0,-1 0 0 0 0,0 0 0 0 0,1 1-1 0 0,-1-1 1 0 0,0 0 0 0 0,0 0 0 0 0,0 1 0 0 0,0-1 0 0 0,0 0 0 0 0,0 0 0 0 0,0 0 1 0 0,0 0-1 0 0,1 1-1 0 0,-1-1 1 0 0,0 0-1 0 0,0 1 1 0 0,0-1-1 0 0,1 0 1 0 0,-1 0-1 0 0,0 1 1 0 0,0-1-1 0 0,1 0 1 0 0,-1 0-1 0 0,0 0 1 0 0,0 0-1 0 0,0 0 1 0 0,0 0-1 0 0,0 0 1 0 0,1 1-1 0 0,-1-1 1 0 0,0 0-1 0 0,1 0 1 0 0,-1 0-1 0 0,0 0 1 0 0,0 0-1 0 0,0 0 1 0 0,1 0 1 0 0,-1 0 9 0 0,0 0 0 0 0,1 0 0 0 0,-1 0 0 0 0,0 0 0 0 0,1 1 0 0 0,-1-1 0 0 0,0 0-1 0 0,0 0 1 0 0,0 0 0 0 0,0 0 0 0 0,1 0 0 0 0,-1 1 0 0 0,0-1 0 0 0,1 0 0 0 0,-1 0 0 0 0,0 0 0 0 0,0 0 0 0 0,1 0 0 0 0,-1 0 0 0 0,0 1 0 0 0,0-1 0 0 0,0 0-9 0 0,0 1-7 0 0,1-1 0 0 0,-1 0-1 0 0,1 1 1 0 0,-1-1 0 0 0,1 0-1 0 0,-1 1 1 0 0,1-1 0 0 0,0 0 0 0 0,-1 1-1 0 0,0-1 1 0 0,1 0 0 0 0,0 0-1 0 0,-1 0 1 0 0,1 0 0 0 0,0 0-1 0 0,0 0 8 0 0,1 0-44 0 0,-1 1 58 0 0,-1-1 0 0 0,1 1 0 0 0,0-1 0 0 0,-1 0-1 0 0,0 0 1 0 0,1 1 0 0 0,-1-1 0 0 0,1 1 0 0 0,0 0 0 0 0,-1-1 0 0 0,0 0 0 0 0,0 1 0 0 0,1 0-14 0 0,-1 0-16 0 0,1-1-1 0 0,-1 0 1 0 0,1 1 0 0 0,-1 0 0 0 0,0-1 0 0 0,1 0 0 0 0,-1 1 0 0 0,1-1 0 0 0,-1 1 0 0 0,1-1 0 0 0,-1 1 0 0 0,1-1 0 0 0,0 0 0 0 0,-1 0 0 0 0,1 1 16 0 0,4 1 35 0 0,-5-2-32 0 0,0 0 0 0 0,0 0 1 0 0,1 0-1 0 0,-1 1 0 0 0,0-1 0 0 0,0 0 1 0 0,0 0-1 0 0,1 0 0 0 0,-1 0 0 0 0,0 0 1 0 0,0 0-1 0 0,0 0 0 0 0,0 0 0 0 0,0 0 1 0 0,1 1-1 0 0,-1-1 0 0 0,0 0 0 0 0,0 0 1 0 0,1 0-1 0 0,-1-1 0 0 0,0 1 1 0 0,0 0-1 0 0,0 0 0 0 0,0 0 0 0 0,0 0 1 0 0,0 0-1 0 0,1 0 0 0 0,-1 0 0 0 0,0 0-3 0 0,0 0 1 0 0,1-1 0 0 0,-1 1 0 0 0,0 0 0 0 0,0 0-1 0 0,1 0 1 0 0,-1 0 0 0 0,0 0 0 0 0,0 0 0 0 0,0 0 0 0 0,0 0-1 0 0,0 0 1 0 0,0 0 0 0 0,1 0 0 0 0,-1 0 0 0 0,0 0 0 0 0,1 0-1 0 0,-1 0 1 0 0,0 0 0 0 0,0 0 0 0 0,0 0 0 0 0,0 0 0 0 0,0 1-1 0 0,0-1 1 0 0,1 0 0 0 0,-1 0 0 0 0,0 0 0 0 0,0 0 0 0 0,0 1 0 0 0,1-1-1 0 0,-1 0 1 0 0,0 0 0 0 0,0 0 0 0 0,0 0 0 0 0,0 0 0 0 0,1 0-1 0 0,-1 0 1 0 0,0 0 0 0 0,0 1 0 0 0,0-1 0 0 0,0 0 0 0 0,0 0-1 0 0,0 1 1 0 0,0-1 0 0 0,0 0-1 0 0,2 11-48 0 0,-2-8-81 0 0,3-1-76 0 0,-3-2 199 0 0,0 0-1 0 0,0 0 1 0 0,0 0 0 0 0,0 0 0 0 0,0 0-1 0 0,1 0 1 0 0,-1 1 0 0 0,0-1 0 0 0,0 0 0 0 0,0 0-1 0 0,1 0 1 0 0,-1 1 0 0 0,0-1 0 0 0,0 0-1 0 0,0 0 1 0 0,0 1 0 0 0,1-1 0 0 0,-1 0 0 0 0,0 0-1 0 0,0 0 1 0 0,0 0 6 0 0,0 3 40 0 0,2 0 0 0 0,-1 0 0 0 0,0-1 0 0 0,1 3-40 0 0,2 0-84 0 0,-4-3 43 0 0,0-2-1 0 0,1 2 1 0 0,0-1 0 0 0,0 0-1 0 0,-1 1 1 0 0,0-1 0 0 0,0 0 41 0 0,0-1 4 0 0,0 1 0 0 0,0-1 0 0 0,0 1 0 0 0,0-1 0 0 0,0 1 0 0 0,0-1 1 0 0,0 0-1 0 0,0 0 0 0 0,1 0 0 0 0,-1 1 0 0 0,0-1 0 0 0,0 1 0 0 0,0-1 0 0 0,1 1 0 0 0,-1-1 1 0 0,0 0-1 0 0,0 0 0 0 0,1 0 0 0 0,-1 0 0 0 0,0 1-4 0 0,2 3-168 0 0,-1-3 120 0 0,-1-1 48 0 0,0 1 0 0 0,0-1 0 0 0,0 0 0 0 0,0 0 1 0 0,0 0-1 0 0,0 0 0 0 0,0 0 0 0 0,0 0 1 0 0,0 0-1 0 0,0 0 0 0 0,0 0 0 0 0,0 0 1 0 0,0 0-1 0 0,0 0 0 0 0,0 0 0 0 0,0 0 0 0 0,0 0 1 0 0,0 0-1 0 0,0 0 0 0 0,0 0 0 0 0,0 0 1 0 0,0 0-1 0 0,1 0 0 0 0,-1 0 0 0 0,0 0 0 0 0,0 0 1 0 0,0 1-1 0 0,0-1 0 0 0,0 0 0 0 0,0 0 1 0 0,0 0-1 0 0,0 0 0 0 0,0 0 0 0 0,0 0 1 0 0,1 0-1 0 0,-1 0 0 0 0,0 0 0 0 0,0 0 0 0 0,0 0 1 0 0,0 0-1 0 0,0 0 0 0 0,0 0 0 0 0,0 0 1 0 0,0 0-1 0 0,0 0 0 0 0,0 0-4 0 0,0 0 0 0 0,1 1 0 0 0,-1-1 1 0 0,0 0-1 0 0,1 1 0 0 0,-1-1 0 0 0,0 0 1 0 0,0 0-1 0 0,0 0 0 0 0,0 1 0 0 0,0-1 0 0 0,0 0 1 0 0,1 1-1 0 0,-1-1 0 0 0,0 1 0 0 0,0-1 1 0 0,0 0-1 0 0,0 0 0 0 0,0 1 0 0 0,0-1 1 0 0,0 1-1 0 0,0-1 0 0 0,0 0 0 0 0,0 0 0 0 0,0 0 1 0 0,0 1-1 0 0,0-1 0 0 0,0 1 0 0 0,0-1 1 0 0,0 1-1 0 0,-1-1 0 0 0,1 0 0 0 0,0 0 1 0 0,0 0-1 0 0,0 1 4 0 0,0-1-52 0 0,0 1 48 0 0,0 0 1 0 0,-1 0 0 0 0,1 0-1 0 0,0 0 1 0 0,0 0-1 0 0,0 0 1 0 0,0 0 0 0 0,1 0 3 0 0,-1 0-243 0 0,0 1 193 0 0,0 3 0 0 0,0-5 53 0 0,0 0-1 0 0,0 0 1 0 0,0 1 0 0 0,0-1 0 0 0,0 0 0 0 0,0 0 0 0 0,0 0 0 0 0,0 1-1 0 0,0-1 1 0 0,0 0 0 0 0,0 0 0 0 0,0 0 0 0 0,0 0 0 0 0,0 1 0 0 0,0-1-1 0 0,0 0 1 0 0,1 0 0 0 0,-1 0 0 0 0,0 0 0 0 0,0 0 0 0 0,0 0-1 0 0,0 0 1 0 0,1 0 0 0 0,-1 0 0 0 0,0 0 0 0 0,0 0 0 0 0,0 0 0 0 0,1 0-1 0 0,-1 0 1 0 0,0 0 0 0 0,0 0 0 0 0,0 0-3 0 0,0 1 4 0 0,0-1 0 0 0,1 0 0 0 0,-1 1 0 0 0,0-1 0 0 0,1 0 0 0 0,-1 0 0 0 0,0 1 0 0 0,0-1 0 0 0,1 1 0 0 0,-1-1 0 0 0,0 1 0 0 0,0-1 0 0 0,0 0 0 0 0,0 1 0 0 0,0-1 0 0 0,0 1 0 0 0,0-1 0 0 0,0 1 0 0 0,0-1-4 0 0,0 2 57 0 0,0-2-59 0 0,0 0 0 0 0,0 0 0 0 0,0 0-1 0 0,0 0 1 0 0,1 1 0 0 0,-1-1 0 0 0,0 0-1 0 0,0 1 1 0 0,0-1 0 0 0,1 0 0 0 0,-1 0 0 0 0,0 1-1 0 0,0-1 1 0 0,0 0 0 0 0,0 0 0 0 0,0 0-1 0 0,1 0 1 0 0,-1 0 2 0 0,5 3-13 0 0,-5-2 17 0 0,0 0 0 0 0,1-1 0 0 0,0 0 0 0 0,-1 1 1 0 0,0 0-1 0 0,0 0 0 0 0,1-1 0 0 0,-1 1 0 0 0,1 0 0 0 0,-1 0 0 0 0,0 0 0 0 0,1 0 1 0 0,-1-1-1 0 0,0 1 0 0 0,0 0 0 0 0,0 0 0 0 0,0-1 0 0 0,0 1 0 0 0,0 0 0 0 0,0 0 0 0 0,0 0 1 0 0,0 0-1 0 0,-1 0-4 0 0,1 1-27 0 0,0 0 0 0 0,0 0-1 0 0,0 0 1 0 0,0 0 0 0 0,0 0 0 0 0,1 1 27 0 0,-1-2-3 0 0,0-1 0 0 0,0 1 1 0 0,0-1-1 0 0,0 0 0 0 0,0 1 0 0 0,0-1 0 0 0,0 1 0 0 0,0 0 0 0 0,0-1 0 0 0,0 0 1 0 0,1 0-1 0 0,-1 1 0 0 0,0-1 0 0 0,1 1 0 0 0,-1-1 0 0 0,0 0 0 0 0,0 0 1 0 0,0 1-1 0 0,1-1 0 0 0,-1 1 0 0 0,1-1 3 0 0,-1 0 3 0 0,1 0 1 0 0,-1 0-1 0 0,0 1 1 0 0,0-1-1 0 0,0 0 1 0 0,0 0-1 0 0,0 0 1 0 0,0 0-1 0 0,0 0 1 0 0,0 0-1 0 0,0 0 1 0 0,1 0-1 0 0,-1 0 0 0 0,0 0 1 0 0,0 1-1 0 0,0-1 1 0 0,0 0-1 0 0,0 0 1 0 0,0 0-1 0 0,0 1 1 0 0,1-1-1 0 0,-1 0 1 0 0,0 0-4 0 0,0 1 0 0 0,0-1 0 0 0,0 0 0 0 0,0 0 0 0 0,0 0 0 0 0,0 0 1 0 0,0 0-1 0 0,0 0 0 0 0,0 0 0 0 0,0 0 0 0 0,0 0 0 0 0,0 0 1 0 0,0 0-1 0 0,0 0 0 0 0,0 0 0 0 0,0 1 0 0 0,0-1 0 0 0,0 0 1 0 0,0 0-1 0 0,0 0 0 0 0,1 0 0 0 0,-1 0 0 0 0,0 0 1 0 0,0 0-1 0 0,0 1 0 0 0,0-1 0 0 0,0 0 0 0 0,0 0 0 0 0,0 0 1 0 0,0 0-1 0 0,0 0 0 0 0,0 0 0 0 0,0 0 0 0 0,0 0 0 0 0,0 0 1 0 0,0 0-1 0 0,1 0 0 0 0,-1 0 0 0 0,0 0 0 0 0,0 0 0 0 0,0 0 1 0 0,0 0-1 0 0,0 0 0 0 0,1 0 0 0 0,-1 0 0 0 0,0 0 0 0 0,0 0 1 0 0,0 0-1 0 0,0 0 0 0 0,0 0 0 0 0,0-1 4 0 0,0 1 0 0 0,0 0 0 0 0,0 0 0 0 0,1 0 0 0 0,-1-1 0 0 0,0 1 0 0 0,1 0 0 0 0,-1 0-1 0 0,0 0 1 0 0,1 0 0 0 0,-1 0 0 0 0,0 0 0 0 0,0 0 0 0 0,0 0 0 0 0,0 0 0 0 0,1 0 0 0 0,-1 0-4 0 0,2 2-62 0 0,0 0 28 0 0,0-1 149 0 0,1 2-24 0 0,-3-3-91 0 0,0 1 0 0 0,0 0-1 0 0,0-1 1 0 0,1 0 0 0 0,-1 0-1 0 0,1 1 1 0 0,0-1 0 0 0,-1 1-1 0 0,0-1 1 0 0,0 1 0 0 0,1-1-1 0 0,0 0 1 0 0,-1 0 0 0 0,0 0-1 0 0,1 0 1 0 0,-1 1 0 0 0,1-1-1 0 0,0 0 1 0 0,-1 0 0 0 0,0 0-1 0 0,1 0 1 0 0,0 0 0 0 0,0 0-1 0 0,-1 0 1 0 0,0 0 0 0 0,1 0-1 0 0,0 0 1 0 0,-1 0 0 0 0,0 0-1 0 0,1 0 1 0 0,0-1-1 0 0,-1 1 1 0 0,1 0 0 0 0,-1 0-1 0 0,0 0 1 0 0,1 0 0 0 0,0-1-1 0 0,-1 1 1 0 0,1-1 0 0 0,-1 1-1 0 0,0-1 1 0 0,1 1 0 0 0,-1 0-1 0 0,1 0 1 0 0,-1-1 0 0 0,0 0-1 0 0,0 1 1 0 0,0 0 1 0 0,0-1-1 0 0,0 1 1 0 0,0 0-1 0 0,1 0 0 0 0,-1 0 1 0 0,0 0-1 0 0,0 0 1 0 0,0 0-1 0 0,1 0 1 0 0,-1 0-1 0 0,0 0 0 0 0,0 0 1 0 0,0 0-1 0 0,1 0 1 0 0,-1 0-1 0 0,0 0 1 0 0,0 0-1 0 0,0 0 0 0 0,0 0 1 0 0,0 0-1 0 0,0 0 1 0 0,0 0-1 0 0,0 0 0 0 0,1 0 1 0 0,-1 0-1 0 0,0 0 1 0 0,0 0-1 0 0,0 0 1 0 0,1 0-1 0 0,-1 0 0 0 0,0 0 1 0 0,0 0-1 0 0,5 5 106 0 0,-5-5-106 0 0,0 0 0 0 0,0 0 0 0 0,0 0-1 0 0,0 0 1 0 0,1 0 0 0 0,-1 0 0 0 0,0 0 0 0 0,0 0-1 0 0,0 0 1 0 0,0 0 0 0 0,0 0 0 0 0,0 0-1 0 0,0 0 1 0 0,0 0 0 0 0,0 0 0 0 0,0 0 0 0 0,1 0-1 0 0,-1 0 1 0 0,0 0 0 0 0,0 0 0 0 0,0 0-1 0 0,0 0 1 0 0,1 0 0 0 0,-1 0 0 0 0,0 0 0 0 0,0 0-1 0 0,0 0 1 0 0,0 0 0 0 0,0 0 0 0 0,0-1-1 0 0,0 1 1 0 0,0 0 0 0 0,0 0 0 0 0,0 0 0 0 0,0 0-1 0 0,0 0 1 0 0,0 0 0 0 0,1-1 0 0 0,-1 1-1 0 0,0 0 1 0 0,0 0 0 0 0,0 0 0 0 0,0 0 0 0 0,0 0-1 0 0,0 0 1 0 0,0 0-1 0 0,0 0 0 0 0,0 0-1 0 0,1-1 1 0 0,-1 1 0 0 0,0 0-1 0 0,0 0 1 0 0,0-1-1 0 0,1 1 1 0 0,-1 0 0 0 0,0 0-1 0 0,0 0 1 0 0,0 0 0 0 0,0 0-1 0 0,0-1 1 0 0,0 1 0 0 0,0 0-1 0 0,1 0 1 0 0,-1 0 0 0 0,0 0-1 0 0,0 0 1 0 0,1 0-1 0 0,-1 0 1 0 0,0 0 0 0 0,0 0-1 0 0,0 0 2 0 0,11-7 134 0 0,-4 3-48 0 0,-1 0-27 0 0,-6 3-46 0 0,1 0 1 0 0,0 0 0 0 0,0 1-1 0 0,-1-1 1 0 0,1 0 0 0 0,0 1-1 0 0,-1-1 1 0 0,2 1 0 0 0,-1 0-1 0 0,-1-1 1 0 0,1 1 0 0 0,0-1-1 0 0,0 1 1 0 0,1 0-14 0 0,-1 0 3 0 0,1 0 1 0 0,-1-1 0 0 0,1 1-1 0 0,0-1 1 0 0,-1 0-1 0 0,1 1 1 0 0,-1 0-1 0 0,0-1 1 0 0,1 0 0 0 0,-1 0-1 0 0,1 0-3 0 0,4-3 34 0 0,3-3-96 0 0,-5 2 105 0 0,-2 4-31 0 0,0-1 1 0 0,-1 2 0 0 0,0-1 0 0 0,1-1 0 0 0,-1 2 0 0 0,0-1 0 0 0,1-1 0 0 0,-1 2 0 0 0,1-1-1 0 0,-1 1 1 0 0,1-1 0 0 0,0 1 0 0 0,1-1-13 0 0,-3 1-2 0 0,1 0 0 0 0,-1 0 0 0 0,1-1-1 0 0,0 1 1 0 0,-1-1 0 0 0,1 1 0 0 0,0 0 0 0 0,-1 0 0 0 0,0-1-1 0 0,1 1 1 0 0,0-1 0 0 0,-1 1 0 0 0,1 0 0 0 0,-1-1-1 0 0,0 1 1 0 0,1-2 2 0 0,5-3 91 0 0,-6 5-96 0 0,1 0 0 0 0,-1 0 0 0 0,0 0 0 0 0,0 0 0 0 0,0 0 0 0 0,0 0 0 0 0,1 0 0 0 0,-1 0 0 0 0,0 0 0 0 0,1 0 0 0 0,-1 0 0 0 0,0 0 0 0 0,1 0 0 0 0,-1 0 0 0 0,0 0 0 0 0,0 0 0 0 0,0 0 0 0 0,1 0 0 0 0,-1 0 0 0 0,0 0 0 0 0,1 0 0 0 0,-1 0 0 0 0,0 0 6 0 0,0 0 2 0 0,1 0 1 0 0,-1 0 0 0 0,1 0 0 0 0,-1 1 0 0 0,1-1-1 0 0,-1 0 1 0 0,0 0 0 0 0,0 0 0 0 0,1 0 0 0 0,-1 0-1 0 0,1 0 1 0 0,-1 0 0 0 0,0 0 0 0 0,1-1 0 0 0,-1 1 0 0 0,1 0-1 0 0,-1 0 1 0 0,1 0 0 0 0,-1 0 0 0 0,0 0 0 0 0,0 0-1 0 0,1 0 1 0 0,-1-1 0 0 0,1 1-4 0 0,7-8-96 0 0,1 0 159 0 0,-1 6-60 0 0,-7 1 0 0 0,-1 1 1 0 0,1 0-1 0 0,-1-1 1 0 0,0 1-1 0 0,1 0 1 0 0,-1 0-1 0 0,1 0 0 0 0,-1 0 1 0 0,1 0-1 0 0,-1 0 1 0 0,1 0-1 0 0,0 0 1 0 0,-1 0-4 0 0,0 0-1 0 0,1 0 0 0 0,-1 0 0 0 0,1 0 1 0 0,-1 0-1 0 0,1 0 0 0 0,-1 0 0 0 0,0 0 1 0 0,0 0-1 0 0,1 0 0 0 0,-1 0 0 0 0,1 0 1 0 0,-1 0-1 0 0,0 0 0 0 0,0-1 0 0 0,0 1 1 0 0,1 0-1 0 0,-1 0 0 0 0,1-1 0 0 0,-1 1 1 0 0,0 0-1 0 0,1-1 0 0 0,-1 1 0 0 0,0 0 1 0 0,0 0 0 0 0,0-1-1 0 0,1 0 0 0 0,0 1 1 0 0,-1-1-1 0 0,0 0 1 0 0,1 0-1 0 0,0 1 1 0 0,0 0-1 0 0,-1-1 1 0 0,0 0-1 0 0,1 0 1 0 0,0 1-1 0 0,0 0 1 0 0,-1-1-1 0 0,1 1 1 0 0,0-1-1 0 0,0 1 1 0 0,0 0-1 0 0,0 0 1 0 0,-1 0-1 0 0,1 0 1 0 0,0 0-1 0 0,-1-1 1 0 0,2 1 0 0 0,-2 0 2 0 0,1 0 0 0 0,-1 0 0 0 0,0 0 0 0 0,1 0 0 0 0,0 0 0 0 0,-1 0 0 0 0,1 0 0 0 0,-1-1 0 0 0,0 1 0 0 0,1 0 0 0 0,-1 0 0 0 0,1-1 0 0 0,-1 1 0 0 0,0 0 0 0 0,0 0 0 0 0,1 0 0 0 0,-1-1 0 0 0,1 1-2 0 0,2-2-22 0 0,4 0 28 0 0,5-5 112 0 0,-4 5-158 0 0,7-7-148 0 0,-3 5 412 0 0,-11 3-136 0 0,3 0-70 0 0,-3 1-23 0 0,0 0 1 0 0,-1 0 0 0 0,0 0-1 0 0,0 0 1 0 0,1 0 0 0 0,0 0-1 0 0,-1 0 1 0 0,0-1 0 0 0,0 1-1 0 0,1 0 1 0 0,-1-1 0 0 0,1 1 0 0 0,-1 0-1 0 0,1 0 1 0 0,-1 0 0 0 0,0-1-1 0 0,0 1 1 0 0,0-1 0 0 0,1 1-1 0 0,-1-1 5 0 0,0 1-1 0 0,0 0-1 0 0,1 0 1 0 0,-1 0-1 0 0,0 0 0 0 0,0-1 1 0 0,1 1-1 0 0,-1 0 1 0 0,0 0-1 0 0,0-1 0 0 0,0 1 1 0 0,0 0-1 0 0,1 0 1 0 0,-1 0-1 0 0,0 0 0 0 0,1 0 1 0 0,-1 0-1 0 0,0 0 2 0 0,1 0-104 0 0,1-1 97 0 0,-2-2 108 0 0,1 2-101 0 0,7-10 9 0 0,-8 10-18 0 0,1 1-9 0 0,-1-1 0 0 0,0 1 0 0 0,0 0 0 0 0,0-1 0 0 0,0 1 0 0 0,0 0 0 0 0,0 0-1 0 0,0-1 1 0 0,0 1 0 0 0,0-1 0 0 0,1 1 0 0 0,-1 0 0 0 0,0 0 0 0 0,0-1 0 0 0,0 1 0 0 0,-1-1 0 0 0,1 1 0 0 0,0-1 0 0 0,0 1 0 0 0,0 0 0 0 0,0 0 0 0 0,0-1 0 0 0,0 1 0 0 0,0-1 0 0 0,0 1 0 0 0,0-1 18 0 0,-2-1-18 0 0,2 1 3 0 0,0-1 0 0 0,-1 1 0 0 0,0-1 0 0 0,1 0-1 0 0,-1 1 1 0 0,1-1 0 0 0,0 0 0 0 0,0 0 15 0 0,0 1 23 0 0,0-1-1 0 0,0 0 0 0 0,0 1 1 0 0,0-1-1 0 0,-1 1 1 0 0,1-1-1 0 0,-1 0 0 0 0,0 1-22 0 0,-1-6-3 0 0,2 6-3 0 0,0 1 1 0 0,0-1-1 0 0,0 0 0 0 0,0 1 0 0 0,0-1 1 0 0,0 0-1 0 0,0 0 0 0 0,-1 1 1 0 0,1 0-1 0 0,-1-1 0 0 0,1 0 0 0 0,-1 0 6 0 0,1 1 6 0 0,0-1 0 0 0,0 0 0 0 0,-1 1 0 0 0,1-1 0 0 0,0 1 0 0 0,-1-1-1 0 0,1 0 1 0 0,0 1 0 0 0,0-1 0 0 0,0 0-6 0 0,0 1 5 0 0,0 0 0 0 0,0 0-1 0 0,0-1 1 0 0,0 1 0 0 0,0-1 0 0 0,0 1 0 0 0,0 0 0 0 0,0-1-1 0 0,0 1 1 0 0,0 0 0 0 0,0 0 0 0 0,0-1 0 0 0,-1 1-1 0 0,1 0 1 0 0,0-1 0 0 0,0 1 0 0 0,-1 0 0 0 0,1-1 0 0 0,0 1-1 0 0,0 0 1 0 0,-1 0 0 0 0,1 0 0 0 0,0 0-5 0 0,-1-9 279 0 0,-1 5-196 0 0,2 4-86 0 0,-1 0 1 0 0,1-1-1 0 0,0 1 0 0 0,0-1 1 0 0,0 1-1 0 0,-1 0 0 0 0,1 0 1 0 0,0 0-1 0 0,0-1 1 0 0,0 1-1 0 0,0-1 0 0 0,0 1 1 0 0,0-1-1 0 0,0 1 1 0 0,0 0 2 0 0,0-8 133 0 0,-1 7-106 0 0,1 0 0 0 0,0-1 0 0 0,0 1 0 0 0,0-1 0 0 0,0 1 1 0 0,0-1-1 0 0,0 1 0 0 0,0-1 0 0 0,1 1-27 0 0,-1-3-2 0 0,1 1-1 0 0,0 0 1 0 0,-1-1-1 0 0,0 1 1 0 0,0-5 2 0 0,0 3-5 0 0,0 2 43 0 0,-1-1 0 0 0,0 1 1 0 0,1 0-1 0 0,-1-1 1 0 0,-1 0-39 0 0,-3-9 10 0 0,4 11-9 0 0,0 0-1 0 0,0 0 0 0 0,0 0 0 0 0,0-1 0 0 0,-2 1 0 0 0,-2-9 93 0 0,0 3-84 0 0,5 6 7 0 0,-1 2 0 0 0,0-2-1 0 0,0 1 1 0 0,1 0 0 0 0,-1 0 0 0 0,1-1 0 0 0,-1 1 0 0 0,1 0 0 0 0,-1-1-16 0 0,1-3-155 0 0,-1 3 170 0 0,1 0 0 0 0,-1 0 0 0 0,1 0 1 0 0,0 0-1 0 0,0-1 0 0 0,0 1 0 0 0,0-1 1 0 0,1 1-1 0 0,-1 0 0 0 0,1-1-15 0 0,-1 0-25 0 0,1 0 0 0 0,0 0 0 0 0,-1 0 0 0 0,0 0 1 0 0,0 0-1 0 0,0-1 25 0 0,0 0-90 0 0,0 3 92 0 0,0 1-1 0 0,0 0 0 0 0,0 0 0 0 0,0 0 1 0 0,1 0-1 0 0,-1 0 0 0 0,0 0 0 0 0,0 0 0 0 0,0 0 1 0 0,0 0-1 0 0,0-1 0 0 0,-1 1 0 0 0,1 0 1 0 0,0 0-1 0 0,0 0 0 0 0,0 0 0 0 0,0-1 1 0 0,0 1-1 0 0,0 0 0 0 0,0 0 0 0 0,0 0 1 0 0,0 0-1 0 0,0-1 0 0 0,0 1 0 0 0,-1 0 0 0 0,1 0 1 0 0,0 0-1 0 0,0 0 0 0 0,0 0 0 0 0,0 0 1 0 0,0 0-1 0 0,-1 0 0 0 0,1 0 0 0 0,0 0 1 0 0,0 0-1 0 0,0 0 0 0 0,0 0 0 0 0,0 0 0 0 0,0 0 1 0 0,0 0-1 0 0,0 0 0 0 0,0 0 0 0 0,0 0 1 0 0,-1 0-1 0 0,1 0 0 0 0,0 0 0 0 0,0 0 1 0 0,0 0-1 0 0,-1 0 0 0 0,1 0 0 0 0,0 0 1 0 0,0 0-1 0 0,0 0 0 0 0,0 0 0 0 0,0 0 0 0 0,0 0 1 0 0,0 0-1 0 0,0 0 0 0 0,0 0 0 0 0,0 0 1 0 0,0 0-1 0 0,-1 0 0 0 0,1 0 0 0 0,0 0-1 0 0,-7 7 42 0 0,6-6-45 0 0,-15 17 277 0 0,0 0 0 0 0,-11 19-274 0 0,3-5 240 0 0,11-12-222 0 0,-6 11-18 0 0,-4 5-15 0 0,13-19 27 0 0,-1 1 0 0 0,-2 7-12 0 0,13-23-18 0 0,-1-1 1 0 0,0 0 0 0 0,1 1 0 0 0,0-1-1 0 0,-1 1 1 0 0,1-1 0 0 0,-1 1 0 0 0,1-1-1 0 0,0 1 1 0 0,0-1 0 0 0,-1 0 0 0 0,2 2 0 0 0,-1-2 16 0 0,0-1 1 0 0,0 0 0 0 0,0 0-1 0 0,0 0 1 0 0,0 0 0 0 0,0 0-1 0 0,0 0 1 0 0,0 0-1 0 0,0 0 1 0 0,0 1 0 0 0,0-1-1 0 0,0 0 1 0 0,0 0 0 0 0,0 0-1 0 0,0 0 1 0 0,1 0-1 0 0,-1 0 1 0 0,0 0 0 0 0,0 0-1 0 0,0 0 1 0 0,0 0-1 0 0,0 0 1 0 0,0 0 0 0 0,0 0-1 0 0,0 0 1 0 0,0 0 0 0 0,0 0-1 0 0,1 0 1 0 0,-1 0-1 0 0,0 0 1 0 0,0 0 0 0 0,0 0-1 0 0,0 0 1 0 0,0 0 0 0 0,0 0-1 0 0,0 0 1 0 0,0 0-1 0 0,0 0 1 0 0,0 0 0 0 0,0 0-1 0 0,0 0 1 0 0,0 0 0 0 0,5-2-1 0 0,2-5-115 0 0,-1-3 27 0 0,2-6 89 0 0,2-3-80 0 0,2-3 108 0 0,-2-1-1 0 0,0 0 1 0 0,-2-1 0 0 0,5-20-28 0 0,-12 40-6 0 0,3-12-18 0 0,-4 15 45 0 0,0 0-1 0 0,0-1 0 0 0,1 2 0 0 0,-1-2 1 0 0,0 2-1 0 0,0-2 0 0 0,-1 1 0 0 0,1 0 0 0 0,0 0 1 0 0,0 0-1 0 0,0 0 0 0 0,0 0-20 0 0,-1 1 6 0 0,1 0 1 0 0,0 0-1 0 0,0-1 0 0 0,0 1 0 0 0,0 0 0 0 0,0 0 0 0 0,0 0 1 0 0,0 0-1 0 0,0 0 0 0 0,-1 0 0 0 0,1 0 0 0 0,0-1 1 0 0,0 1-1 0 0,0 0 0 0 0,0 0 0 0 0,0 0 0 0 0,-1 0 0 0 0,1 0 1 0 0,0 0-1 0 0,0 0 0 0 0,0 0 0 0 0,0 0 0 0 0,0 0 0 0 0,0 0 1 0 0,0 0-1 0 0,0 0 0 0 0,0 0 0 0 0,0 0 0 0 0,0 0 1 0 0,-1 0-1 0 0,1 0 0 0 0,0 0 0 0 0,0 0 0 0 0,0 0-6 0 0,-5 3 123 0 0,-5 7-5 0 0,8-8-97 0 0,-4 6 45 0 0,0-1-1 0 0,0 1 1 0 0,1 1-1 0 0,0 1 1 0 0,-2 5-66 0 0,-5 8-16 0 0,3-5 6 0 0,0 1-1 0 0,1 0 11 0 0,4-9 31 0 0,1 1-1 0 0,0-1 1 0 0,0 1 0 0 0,0 7-31 0 0,3-2 37 0 0,0-14-48 0 0,0-2 0 0 0,0 2 0 0 0,0-1 0 0 0,0 0 0 0 0,0 0-1 0 0,1 0 1 0 0,-1 0 0 0 0,1 0 0 0 0,0 0 0 0 0,-1 1 0 0 0,0-2-1 0 0,1 1 1 0 0,0 0 0 0 0,-1 0 11 0 0,0-1-14 0 0,1 1 1 0 0,-1-1-1 0 0,1 1 0 0 0,-1-1 1 0 0,1 0-1 0 0,-1 0 0 0 0,0 0 1 0 0,1 0-1 0 0,-1 0 0 0 0,1 0 0 0 0,-1 1 1 0 0,0-1-1 0 0,1 0 0 0 0,0 0 1 0 0,-1 0-1 0 0,1 0 0 0 0,-1 0 1 0 0,0 0-1 0 0,1 0 0 0 0,0 0 1 0 0,-1-1-1 0 0,1 1 0 0 0,-1 0 1 0 0,0 0-1 0 0,1 0 0 0 0,0 0 0 0 0,-1 0 1 0 0,0 0-1 0 0,0-1 0 0 0,1 1 1 0 0,0 0-1 0 0,-1-1 0 0 0,1 1 14 0 0,0-1-15 0 0,1-1 0 0 0,0 1 0 0 0,-1-1 0 0 0,1 0 1 0 0,0 1-1 0 0,-1-2 15 0 0,5-5-28 0 0,-1 0 0 0 0,-1-1 0 0 0,1 1 0 0 0,-2 0 0 0 0,1-2 0 0 0,-1 2 0 0 0,0-4 28 0 0,2-5 2 0 0,-2 1-1 0 0,0-1 1 0 0,-1-10-2 0 0,-2 23 56 0 0,0 0 1 0 0,0-1-1 0 0,0 1 1 0 0,-1 0-57 0 0,1 3 18 0 0,0-1 0 0 0,0 1 0 0 0,-1 0 0 0 0,1 0 0 0 0,0 0 0 0 0,0 0 0 0 0,-1 0 0 0 0,0-1 1 0 0,0 2-1 0 0,1-2 0 0 0,0 2 0 0 0,-1-2 0 0 0,0 1 0 0 0,1 1 0 0 0,-2-2-18 0 0,1 2 6 0 0,1-1 0 0 0,0 1 0 0 0,0 0 0 0 0,-1 0 0 0 0,1 0 0 0 0,-1 0 0 0 0,1 0 0 0 0,-1 0 0 0 0,1 0 0 0 0,0 0 0 0 0,0 0 0 0 0,-1 0 0 0 0,1 0 0 0 0,-1 0 0 0 0,1 0 0 0 0,0 0 0 0 0,0 0 0 0 0,-1 0 0 0 0,1 0 0 0 0,-1 0-1 0 0,1 1 1 0 0,-1-1 0 0 0,1 0 0 0 0,0 0 0 0 0,0 1-6 0 0,-9 5 270 0 0,8-5-262 0 0,-6 6-29 0 0,1-1 1 0 0,-1 1-1 0 0,1 0 1 0 0,1 0-1 0 0,-3 5 21 0 0,0 1-9 0 0,2-1 0 0 0,-1 2-1 0 0,1 0 10 0 0,4-11-9 0 0,2 0 0 0 0,-1 0-1 0 0,0 0 1 0 0,1 0-1 0 0,-1 0 1 0 0,1 0-1 0 0,0 0 1 0 0,0 1 9 0 0,0-3-1 0 0,0 1-1 0 0,0-1 1 0 0,0 1 0 0 0,0-2-1 0 0,1 2 1 0 0,-1-1-1 0 0,1 1 1 0 0,-1-2 0 0 0,1 2-1 0 0,-1-1 1 0 0,0 0 0 0 0,1 0-1 0 0,0 0 1 0 0,-1 1-1 0 0,1-2 1 0 0,0 2 0 0 0,0-2-1 0 0,0 1 1 0 0,1 1 1 0 0,-1-2-20 0 0,0 1 0 0 0,-1 0 0 0 0,2-1 0 0 0,-1 1 0 0 0,0-1 0 0 0,0 0 0 0 0,0 0 0 0 0,0 1 0 0 0,0-1 0 0 0,0 0-1 0 0,1 0 1 0 0,-1 0 0 0 0,0 0 0 0 0,0 0 0 0 0,0 0 0 0 0,0-1 0 0 0,0 1 0 0 0,0 0 0 0 0,2 0 20 0 0,1-2-78 0 0,0 0 0 0 0,0 0 0 0 0,0 0 0 0 0,1-1 78 0 0,0 1 4 0 0,-2-1-11 0 0,-1 2 1 0 0,1-1 0 0 0,0 0-1 0 0,-1-1 1 0 0,1 1 0 0 0,-1-1-1 0 0,1-1 7 0 0,14-20-71 0 0,-13 18 90 0 0,1-2 7 0 0,0 1-54 0 0,0-1 0 0 0,0-1-1 0 0,-1 2 1 0 0,1-2 0 0 0,-2 0-1 0 0,1-2 29 0 0,-4 11 8 0 0,1-1-1 0 0,-1 0 0 0 0,0 0 1 0 0,0 1-1 0 0,0-1 0 0 0,0 0 1 0 0,0 1-1 0 0,0-1 0 0 0,0 0 1 0 0,0 0-8 0 0,0 1 1 0 0,0 0 0 0 0,0 0 0 0 0,0 0 0 0 0,0 0-1 0 0,0 0 1 0 0,-1 0 0 0 0,1 0 0 0 0,0 0 0 0 0,0 0 0 0 0,0-1 0 0 0,0 1 0 0 0,0 0 0 0 0,0 0 0 0 0,0 0 0 0 0,0 0 0 0 0,0 0 0 0 0,0 0 0 0 0,0 0 0 0 0,0 0 0 0 0,0 0 0 0 0,0 0 0 0 0,-1 0 0 0 0,1 0 0 0 0,0 0 0 0 0,0 0 0 0 0,0 0 0 0 0,0 0 0 0 0,0 0 0 0 0,0 0 0 0 0,0 0 0 0 0,0 0 0 0 0,0 0 0 0 0,0 0 0 0 0,-1 0-1 0 0,1 0 0 0 0,-3 3 4 0 0,0 1-2 0 0,1 0 1 0 0,-1 0-1 0 0,1 1 0 0 0,-1 0 0 0 0,0 2-2 0 0,-7 27 411 0 0,7-25-82 0 0,1-3-339 0 0,0 0 0 0 0,1 0 0 0 0,0 1 10 0 0,1-4-36 0 0,0-1 0 0 0,0 0 0 0 0,0-1 0 0 0,0 2 0 0 0,0-1 0 0 0,0-1 0 0 0,1 1 0 0 0,-1 1 0 0 0,0-2 1 0 0,1 1-1 0 0,1 2 36 0 0,-2-4-8 0 0,0 1 0 0 0,0-1 0 0 0,0 0 0 0 0,0 0 0 0 0,0 0 0 0 0,1 0 0 0 0,-1 1 0 0 0,0-1 0 0 0,1 0 0 0 0,-1 1 0 0 0,0-1 0 0 0,1 0 0 0 0,-1 0 0 0 0,0 0 0 0 0,0 0 1 0 0,0 0-1 0 0,1 0 0 0 0,-1 0 0 0 0,1 1 0 0 0,-1-1 0 0 0,0 0 0 0 0,0 0 0 0 0,0 0 8 0 0,1 0-33 0 0,0 0 0 0 0,0 0 0 0 0,-1 0 0 0 0,1 0 0 0 0,0-1 1 0 0,0 1-1 0 0,-1 0 0 0 0,1 0 0 0 0,0 0 0 0 0,0 0 33 0 0,2-2-122 0 0,0 0 1 0 0,0 0-1 0 0,0 0 0 0 0,0 0 122 0 0,-2 1-2 0 0,8-7-256 0 0,0-1 0 0 0,0 1 1 0 0,-1-2-1 0 0,0 1 0 0 0,0-2 258 0 0,-5 7 40 0 0,-2 4-23 0 0,-1-1 1 0 0,1 1-1 0 0,-1-1 1 0 0,0 1-1 0 0,1-1 1 0 0,-1 1-1 0 0,1 0 1 0 0,-1 0-1 0 0,0-1 1 0 0,1 1-1 0 0,-1-1 1 0 0,0 0-1 0 0,0 1 1 0 0,0 0-1 0 0,0-1-17 0 0,0 1 2 0 0,0 0 0 0 0,0 0-1 0 0,0 0 1 0 0,0 0-1 0 0,0 0 1 0 0,0-1-1 0 0,0 1 1 0 0,0 0-1 0 0,0 0 1 0 0,0 0-1 0 0,0 0 1 0 0,0 0-1 0 0,0 0 1 0 0,0 0-1 0 0,0 0 1 0 0,0 0-1 0 0,0 0 1 0 0,0 0 0 0 0,0 0-1 0 0,0 0 1 0 0,0 0-1 0 0,0 0 1 0 0,0 0-1 0 0,0 0 1 0 0,0 0-1 0 0,-1 0 1 0 0,1 0-1 0 0,0 0 1 0 0,0 1-1 0 0,0-1 1 0 0,0 0-1 0 0,0 0 1 0 0,0 0-1 0 0,0 0 1 0 0,0 0 0 0 0,0 0-1 0 0,0 0 1 0 0,0 0-1 0 0,0 0 1 0 0,0 0-1 0 0,0 0 1 0 0,0 0-1 0 0,0 0 1 0 0,-1 0-1 0 0,1 1 1 0 0,0-1-1 0 0,0 0 1 0 0,0 0-1 0 0,0 0 1 0 0,0 0-1 0 0,0 0 1 0 0,0 0 0 0 0,0 0-1 0 0,0 0 1 0 0,0 0-1 0 0,0 0-1 0 0,-1 4 172 0 0,0-3-116 0 0,-1 4 131 0 0,0 0-1 0 0,1 0 0 0 0,-1 3-186 0 0,2-6 10 0 0,0 0 0 0 0,-1 0 1 0 0,1-1-1 0 0,0 1 0 0 0,1 0 1 0 0,-1 0-1 0 0,0-1 0 0 0,0 2 1 0 0,0-2-1 0 0,1 0 0 0 0,0 2 1 0 0,0 0-11 0 0,-1-3-5 0 0,0 0 1 0 0,0 0-1 0 0,1 1 1 0 0,-1-1-1 0 0,1 1 0 0 0,-1-1 1 0 0,1 0-1 0 0,-1 0 1 0 0,0 1-1 0 0,0-1 1 0 0,1 1-1 0 0,-1-1 1 0 0,1 0-1 0 0,-1 1 1 0 0,0-1-1 0 0,1 0 0 0 0,0 0 1 0 0,-1 0-1 0 0,1 0 1 0 0,-1 0-1 0 0,0 0 1 0 0,1 0-1 0 0,0 0 1 0 0,-1 0-1 0 0,1 0 5 0 0,1 0 5 0 0,-1 0-1 0 0,1 0 0 0 0,0 0 1 0 0,-1 0-1 0 0,1-1 1 0 0,-1 1-1 0 0,1-1-4 0 0,2 0-29 0 0,-1-1 0 0 0,2 0 0 0 0,-2 0 0 0 0,0 0 0 0 0,1 0 0 0 0,0-1 0 0 0,-2 1 0 0 0,4-3 29 0 0,-1 0-304 0 0,0-1 0 0 0,3-2 304 0 0,5-7 128 0 0,-21 34 73 0 0,8-18-193 0 0,0 0-1 0 0,0 0 1 0 0,-1 0-1 0 0,1 0 1 0 0,0 0 0 0 0,0 0-1 0 0,0 1 1 0 0,0-2-1 0 0,0 2 1 0 0,0-1-1 0 0,0 0 1 0 0,0 0-8 0 0,0-1 2 0 0,0 0 0 0 0,0 1 0 0 0,1-1 0 0 0,-1 1 0 0 0,0-1 1 0 0,0 0-1 0 0,0 1 0 0 0,0-1 0 0 0,0 0 0 0 0,0 0 0 0 0,0 0 0 0 0,0 0 0 0 0,1 1 0 0 0,-1-1 1 0 0,0 0-1 0 0,1 1 0 0 0,-1-1 0 0 0,0 0 0 0 0,1 0 0 0 0,-1 1 0 0 0,0-1 0 0 0,0 0 0 0 0,0 0 1 0 0,0 0-1 0 0,1 0 0 0 0,-1 0 0 0 0,1 0 0 0 0,-1 0 0 0 0,0 0 0 0 0,0 0 0 0 0,0 0 0 0 0,1 0 1 0 0,-1 0-1 0 0,1 0 0 0 0,-1 0 0 0 0,0 0 0 0 0,1 0 0 0 0,-1 0 0 0 0,0 0 0 0 0,0 0 0 0 0,0 0 0 0 0,1 0 1 0 0,-1 0-3 0 0,2-1-24 0 0,-2 0 0 0 0,1 0 0 0 0,0 1 0 0 0,0 0 0 0 0,0-1 0 0 0,0 0 0 0 0,0 0 0 0 0,0 0 0 0 0,-1 0 24 0 0,1 1-23 0 0,0-1 1 0 0,0 0 0 0 0,-1 0 0 0 0,2 1-1 0 0,-1-1 1 0 0,-1 0 0 0 0,1 0 0 0 0,0 1-1 0 0,0 0 23 0 0,1-1-35 0 0,1 0-126 0 0,-3 1 158 0 0,0 0 0 0 0,0 0 0 0 0,0 0 0 0 0,0 0 0 0 0,0 0 1 0 0,0 0-1 0 0,0 1 0 0 0,0-1 0 0 0,0 0 0 0 0,0 0 0 0 0,0 0 0 0 0,0 0 1 0 0,0 1-1 0 0,0-1 0 0 0,0 0 0 0 0,0 0 0 0 0,0 0 0 0 0,0 0 0 0 0,0 0 1 0 0,0 0-1 0 0,0 0 0 0 0,0 0 0 0 0,0 0 0 0 0,0 0 0 0 0,0 0 0 0 0,0 1 1 0 0,0-1-1 0 0,0 0 0 0 0,0 0 0 0 0,0 0 0 0 0,0 0 3 0 0,0 0-5 0 0,0 1 1 0 0,0-1-1 0 0,0 0 0 0 0,0 0 0 0 0,0 0 1 0 0,0 0-1 0 0,0 0 0 0 0,-1 0 1 0 0,1 1-1 0 0,0-1 0 0 0,0 0 0 0 0,1 0 1 0 0,-1 0-1 0 0,0 0 0 0 0,0 0 1 0 0,0 0-1 0 0,0 0 0 0 0,0 0 0 0 0,0 0 1 0 0,0 0-1 0 0,0 0 0 0 0,0 0 1 0 0,0 0-1 0 0,0 0 0 0 0,0 0 0 0 0,0 1 1 0 0,0-1-1 0 0,0 0 0 0 0,0 0 0 0 0,0 0 1 0 0,0 0-1 0 0,0 0 0 0 0,0 0 1 0 0,0 0-1 0 0,0 0 0 0 0,0 0 0 0 0,0 0 1 0 0,0 0-1 0 0,1 0 0 0 0,-1 0 1 0 0,0 0-1 0 0,0 0 0 0 0,0 0 0 0 0,0 0 1 0 0,0 0-1 0 0,0 0 0 0 0,1 0 1 0 0,-1 0-1 0 0,0 0 0 0 0,0 0 0 0 0,0 0 1 0 0,0 0-1 0 0,0 0 0 0 0,0 0 0 0 0,0 0 1 0 0,0 0 4 0 0,5-1-295 0 0,-5 1 327 0 0,1 0-33 0 0,-1 0 1 0 0,0 0-1 0 0,0 0 0 0 0,0 0 0 0 0,0 0 0 0 0,0 0 0 0 0,0 0 0 0 0,0 0 1 0 0,0 0-1 0 0,0 0 0 0 0,0 0 0 0 0,0 0 0 0 0,0 0 0 0 0,0 0 0 0 0,0 0 0 0 0,1 0 1 0 0,-1 0-1 0 0,0 0 0 0 0,0 0 0 0 0,0 0 0 0 0,0 1 0 0 0,0-1 0 0 0,0 0 0 0 0,0 0 1 0 0,0 0-1 0 0,0 0 0 0 0,0 0 0 0 0,0 0 0 0 0,0 0 0 0 0,0 0 0 0 0,0 0 1 0 0,0 0-1 0 0,0 1 0 0 0,0-1 0 0 0,0 0 0 0 0,0 0 0 0 0,-1 0 0 0 0,1 0 0 0 0,0 0 1 0 0,0 0-1 0 0,0 0 0 0 0,0 0 0 0 0,0 0 0 0 0,0 0 0 0 0,0 0 1 0 0,0 1 1 0 0,0-1 0 0 0,0 0 1 0 0,0 0-1 0 0,-1 0 0 0 0,1 0 0 0 0,0 0 0 0 0,0 0 0 0 0,0 0 0 0 0,0 0 1 0 0,0 1-1 0 0,0-1 0 0 0,0 0 0 0 0,0 0 0 0 0,0 1 0 0 0,0-1 0 0 0,0 0 0 0 0,0 0 1 0 0,0 0-1 0 0,0 0 0 0 0,0 0 0 0 0,0 0 0 0 0,0 0 0 0 0,0 0 0 0 0,0 1 1 0 0,0-1-1 0 0,0 0 0 0 0,1 0 0 0 0,-1 0 0 0 0,0 1 0 0 0,0-1 0 0 0,0 0-1 0 0,8-5-242 0 0,-5 1 151 0 0,-2 4 74 0 0,-1 0 1 0 0,0 0-1 0 0,0-1 0 0 0,0 1 1 0 0,0 0-1 0 0,0 0 0 0 0,0 0 1 0 0,1 0-1 0 0,-1 0 1 0 0,0 0-1 0 0,0 0 0 0 0,0-1 1 0 0,1 1-1 0 0,-1 0 0 0 0,0-1 1 0 0,0 1-1 0 0,0 0 0 0 0,0 0 1 0 0,0 0-1 0 0,1 0 0 0 0,-1 0 1 0 0,0-1-1 0 0,0 1 0 0 0,0 0 1 0 0,0-1-1 0 0,0 1 0 0 0,0-1 17 0 0,0 1-2 0 0,-1 0 62 0 0,1 0 0 0 0,-1-1 0 0 0,1 0 0 0 0,-1 0 0 0 0,1 0 0 0 0,0 0 0 0 0,0 1 0 0 0,0-1 0 0 0,0 0 0 0 0,0 0 0 0 0,0 1 0 0 0,0-1 0 0 0,0 0-60 0 0,0-1-1 0 0,0 1 1 0 0,0 0-1 0 0,0 0 1 0 0,0 0-1 0 0,-1-1 0 0 0,1 2 1 0 0,-1-2-1 0 0,1 1 1 0 0,-1-5 64 0 0,-2-2 160 0 0,2 7-221 0 0,1 1-1 0 0,0-2 1 0 0,0 1 0 0 0,-1 1-1 0 0,1-1 1 0 0,0-1 0 0 0,-1 2-1 0 0,1-1 1 0 0,0 0-1 0 0,0 0 1 0 0,0 0 0 0 0,0 0-3 0 0,1-12 37 0 0,-1 13 38 0 0,-5 3 434 0 0,5-3-467 0 0,0 1-1 0 0,0 0 1 0 0,-1-1 0 0 0,1 1-1 0 0,0 0 1 0 0,0 0-1 0 0,0 0 1 0 0,-1 0-1 0 0,1 0 1 0 0,0-1 0 0 0,1 1-1 0 0,-1 0 1 0 0,0-1-1 0 0,0 2 1 0 0,0-1-1 0 0,1-1 1 0 0,-1 1 0 0 0,0 0-1 0 0,0-1 1 0 0,0 1-1 0 0,1 0 1 0 0,-1 0 0 0 0,1-1-1 0 0,0 1 1 0 0,-1 0-1 0 0,1 0-41 0 0,0 0 7 0 0,0 0 0 0 0,-1 1 0 0 0,2-1 0 0 0,-2 1 0 0 0,0-1-1 0 0,1 1 1 0 0,0 0 0 0 0,-1-1 0 0 0,1 1-7 0 0,-1-1-16 0 0,0 0 0 0 0,0 0 0 0 0,0 0 0 0 0,0 0 0 0 0,1 0 0 0 0,-1-1 0 0 0,0 1 0 0 0,1 0-1 0 0,-1 0 1 0 0,0 0 0 0 0,1 0 0 0 0,-1-1 0 0 0,1 1 0 0 0,0 0 0 0 0,-1-1 0 0 0,1 0 0 0 0,0 1 0 0 0,0 0 0 0 0,-1 0 0 0 0,1-1 0 0 0,0 1 16 0 0,-1-1-5 0 0,0 1 0 0 0,1-1 1 0 0,-1 0-1 0 0,0 1 0 0 0,1-1 1 0 0,-1 0-1 0 0,0 0 0 0 0,1 1 1 0 0,-1-1-1 0 0,0 1 0 0 0,0-1 1 0 0,0 0-1 0 0,0 0 1 0 0,0 1-1 0 0,0-1 0 0 0,0 1 1 0 0,0-1-1 0 0,0 1 0 0 0,0-1 1 0 0,0 0-1 0 0,0 0 0 0 0,0 1 1 0 0,0-1-1 0 0,0 1 0 0 0,0-1 1 0 0,0 0-1 0 0,0 1 0 0 0,0-1 1 0 0,0 1 4 0 0,-1 0 32 0 0,2 1-325 0 0,-1-1 241 0 0,0-1 0 0 0,0 0 0 0 0,0 1 0 0 0,0 0-1 0 0,0-1 1 0 0,0 0 0 0 0,0 1 0 0 0,-1 0 0 0 0,1 0-1 0 0,0-1 1 0 0,0 0 0 0 0,-1 2 52 0 0,1-1-299 0 0,0 2 361 0 0,-1 1 67 0 0,1-2-310 0 0,0-4 99 0 0,0 1 35 0 0,1 0-1 0 0,-1-1 0 0 0,0 1 1 0 0,0-1-1 0 0,1 1 0 0 0,-1-1 0 0 0,-1 1 48 0 0,2-9 17 0 0,0 5 105 0 0,-1 4-95 0 0,0 0 0 0 0,0 0 0 0 0,0 0 0 0 0,0 0 0 0 0,0 0 0 0 0,0-1 0 0 0,0 2 0 0 0,1-1 0 0 0,-1 0 0 0 0,1 0-1 0 0,-1 0 1 0 0,0 0-27 0 0,3-2-54 0 0,-2 3 35 0 0,-2 1 140 0 0,-2 6-25 0 0,-2 2-44 0 0,3-7-55 0 0,0 1 0 0 0,0 0 0 0 0,0-1-1 0 0,1 1 1 0 0,0 0 0 0 0,0 0 0 0 0,0 1-1 0 0,0-2 1 0 0,0 1 0 0 0,1 0-1 0 0,-1 2 4 0 0,1-5-3 0 0,0 0 0 0 0,0 0 0 0 0,0 0 0 0 0,0 0 0 0 0,0 0-1 0 0,0 0 1 0 0,0 0 0 0 0,0 0 0 0 0,0 0 0 0 0,0 0-1 0 0,0 0 1 0 0,0 0 0 0 0,0 0 0 0 0,0 0 0 0 0,0 0 0 0 0,0 0-1 0 0,0 0 1 0 0,0 0 0 0 0,0 0 0 0 0,0 0 0 0 0,0 0-1 0 0,0 1 1 0 0,0-1 0 0 0,0 0 0 0 0,0 0 0 0 0,0 0 0 0 0,0 0-1 0 0,0 0 1 0 0,0 0 0 0 0,0 0 0 0 0,0 0 0 0 0,0 0-1 0 0,0 0 1 0 0,0 0 0 0 0,0 0 0 0 0,0 0 0 0 0,0 0-1 0 0,0 0 1 0 0,0 0 0 0 0,0 0 0 0 0,0 0 0 0 0,0 0 0 0 0,0 0-1 0 0,1 0 1 0 0,-1 0 0 0 0,0 0 0 0 0,0 0 0 0 0,0 0-1 0 0,0 0 1 0 0,0 0 0 0 0,0 0 0 0 0,0 0 0 0 0,0 0 0 0 0,0 0-1 0 0,0 0 1 0 0,0 0 0 0 0,0 0 0 0 0,0 0 0 0 0,0 0-1 0 0,0 0 1 0 0,0 0 3 0 0,3-3-226 0 0,2-6-187 0 0,-5 9 421 0 0,0-2 1 0 0,0 1-1 0 0,0-1 1 0 0,0 2-1 0 0,0-2 0 0 0,0 1 1 0 0,-1-1-1 0 0,1 2 1 0 0,-1-2-1 0 0,1 1 0 0 0,0-1 1 0 0,0 2-1 0 0,-1-2 1 0 0,0 1-1 0 0,1 0 0 0 0,-1 0 1 0 0,0 0-1 0 0,0-1-8 0 0,-4-6 272 0 0,5 7-195 0 0,-2 0 1 0 0,1 0 0 0 0,0-1-1 0 0,0 2 1 0 0,0-2 0 0 0,-1 1-1 0 0,2 0 1 0 0,-2 0 0 0 0,1 1-1 0 0,-1-1 1 0 0,0-1-78 0 0,-7-3 249 0 0,7 2-154 0 0,-1 2 0 0 0,0-1 1 0 0,0 1-1 0 0,-1 0 0 0 0,1-1 0 0 0,0 1 1 0 0,0 0-1 0 0,-1 0 0 0 0,-1 1-95 0 0,1-1 67 0 0,-1-1 0 0 0,0 1-1 0 0,1-1 1 0 0,-2 0-67 0 0,3 1 46 0 0,2-1 0 0 0,0 1 0 0 0,-2 0 0 0 0,2 0 1 0 0,-1-1-1 0 0,1 1 0 0 0,0-1 0 0 0,0 1 0 0 0,-1-1 0 0 0,1 0 0 0 0,0 1 1 0 0,-1-3-47 0 0,1 0 39 0 0,-2 0 0 0 0,2 0 1 0 0,0 0-1 0 0,-1-1 1 0 0,1 0-40 0 0,0 0 34 0 0,0 2 0 0 0,1-2 0 0 0,0 2 1 0 0,0-2-1 0 0,0 2 0 0 0,0-2 0 0 0,0 2 1 0 0,1-2-1 0 0,0 0-34 0 0,1 1 137 0 0,-1 0 0 0 0,1-1 0 0 0,2-3-137 0 0,-2 5-1 0 0,0 1 0 0 0,-1-2 0 0 0,1 0 0 0 0,-1 1 0 0 0,0 0 0 0 0,0-2 1 0 0,0 2 8 0 0,0 0-1 0 0,0 0 1 0 0,0 0-1 0 0,0 0 1 0 0,1 0-1 0 0,-1 1 1 0 0,1-1-1 0 0,1-1-7 0 0,3-6 215 0 0,1 1-255 0 0,17-28 208 0 0,-22 34-164 0 0,0 0 0 0 0,0 0-1 0 0,-1 1 1 0 0,3-2-4 0 0,5-8 281 0 0,-1 2-305 0 0,-7 8-10 0 0,1 0 1 0 0,-1 1 0 0 0,0-2 0 0 0,1 1 0 0 0,-1 0 0 0 0,0 1-1 0 0,0-1 1 0 0,-1-1 0 0 0,1 1 0 0 0,1-1 33 0 0,-2-3-54 0 0,2 1 0 0 0,0 0 0 0 0,-1 0 0 0 0,2 0 0 0 0,-1 0 0 0 0,2-1 54 0 0,1-4 60 0 0,0 2-45 0 0,0 0 0 0 0,1-1-1 0 0,3-2-14 0 0,-6 7 4 0 0,2-3-232 0 0,-2 3 179 0 0,0 0-1 0 0,0 1 1 0 0,0-1-1 0 0,1 1 50 0 0,1-2 51 0 0,-1 0 0 0 0,3-3-51 0 0,-2 2 60 0 0,1-5-338 0 0,-1 3 125 0 0,-5 8 133 0 0,0 0 0 0 0,0 0 0 0 0,0-1 0 0 0,0 0 0 0 0,1 1 0 0 0,-1 0 0 0 0,0 0 0 0 0,0-1 0 0 0,0 1-1 0 0,0-1 1 0 0,0 1 0 0 0,0-1 0 0 0,0 1 0 0 0,-1 0 0 0 0,1-1 20 0 0,0 1-9 0 0,0 0-1 0 0,0 0 1 0 0,0 0 0 0 0,0 0-1 0 0,0-1 1 0 0,0 1 0 0 0,0 0-1 0 0,0 0 1 0 0,0 0 0 0 0,-1 0-1 0 0,1 0 1 0 0,0 0 0 0 0,0 0-1 0 0,0 0 1 0 0,0 0 0 0 0,0-1-1 0 0,0 1 1 0 0,0 0 0 0 0,1 0-1 0 0,-1 0 1 0 0,0 0 0 0 0,0-1-1 0 0,0 1 1 0 0,0 0 0 0 0,0 0-1 0 0,0 0 1 0 0,0 0-1 0 0,0 0 1 0 0,0-1 0 0 0,0 1-1 0 0,1 0 1 0 0,-1 0 0 0 0,0 0-1 0 0,0 0 1 0 0,0 0 0 0 0,0 0-1 0 0,0 0 1 0 0,1 0 0 0 0,-1 0-1 0 0,0 0 1 0 0,0 0 0 0 0,0 0-1 0 0,0 0 1 0 0,0 0 0 0 0,0 0 9 0 0,0 0-24 0 0,1-1 1 0 0,-1 1 0 0 0,1 0 0 0 0,0-1-1 0 0,-1 1 1 0 0,0 0 0 0 0,0-1-1 0 0,0 1 1 0 0,1 0 0 0 0,-1 0 0 0 0,1-1-1 0 0,-1 1 1 0 0,0-1 0 0 0,0 1 0 0 0,0 0-1 0 0,0 0 1 0 0,1-1 0 0 0,-1 1 0 0 0,0-1 23 0 0,2-1-49 0 0,0-2-156 0 0,1 1 0 0 0,0 0 1 0 0,2-2 204 0 0,-4 3-9 0 0,6-6 55 0 0,-3 5-48 0 0,0-2 1 0 0,-1 2-1 0 0,3-2 2 0 0,-2 0 91 0 0,-3 5-88 0 0,0-1 1 0 0,-1 0-1 0 0,1 0 1 0 0,0 1-1 0 0,0-1 1 0 0,0 0-1 0 0,0 0-3 0 0,-1 1-6 0 0,0 0-1 0 0,0 0 1 0 0,0 0-1 0 0,0 0 1 0 0,0 0 0 0 0,0 0-1 0 0,0 0 1 0 0,1 0-1 0 0,-1 0 1 0 0,0 0-1 0 0,0 0 1 0 0,0 0 0 0 0,0 0-1 0 0,0 0 1 0 0,0 0-1 0 0,0 0 1 0 0,0 0 0 0 0,0 0-1 0 0,0 0 1 0 0,1 0-1 0 0,-1 0 1 0 0,0 1-1 0 0,0-1 1 0 0,0 0 0 0 0,0 0-1 0 0,0 0 1 0 0,0 0-1 0 0,0 0 1 0 0,0 0-1 0 0,0 0 1 0 0,0 0 0 0 0,0 0-1 0 0,0 0 1 0 0,0 0-1 0 0,0 0 1 0 0,0 0 0 0 0,1 0 6 0 0,-1 0 194 0 0,-13 6 270 0 0,10-4-487 0 0,1 0 0 0 0,-1 0 0 0 0,0-1 0 0 0,0 1 0 0 0,-1 0 23 0 0,3-2-1 0 0,-11 7 77 0 0,-1 0 1 0 0,0 1-1 0 0,-6 5-76 0 0,-2 3 66 0 0,13-10-26 0 0,1 1-1 0 0,-1 0 1 0 0,-1 2-40 0 0,0-1 165 0 0,1 0-1 0 0,-3 2-164 0 0,-23 14 340 0 0,-1 0 0 0 0,-6 1-340 0 0,26-18 223 0 0,-8 3-223 0 0,9-4-144 0 0,-11 6 144 0 0,16-8 2 0 0,1 1 0 0 0,-1-2 0 0 0,0 1 0 0 0,1-1 0 0 0,-2 0 1 0 0,1-1-1 0 0,-1-1 0 0 0,1 1 0 0 0,-1-1-2 0 0,1 0 106 0 0,6 0-138 0 0,-1-1 0 0 0,1 0 0 0 0,-1 0 0 0 0,1 0 0 0 0,-3-1 32 0 0,2 0 22 0 0,1 1 0 0 0,-1 0 0 0 0,1 0 0 0 0,-1 0 0 0 0,0 0 0 0 0,0 1 0 0 0,0 0-22 0 0,-7 1 129 0 0,-8 4-129 0 0,-8 2-92 0 0,15-6 98 0 0,1 1-1 0 0,0 1 1 0 0,0 0 0 0 0,-6 4-6 0 0,-23 8 75 0 0,27-11-47 0 0,0 0-1 0 0,0 1 0 0 0,1 1 0 0 0,-11 6-27 0 0,16-8 72 0 0,-23 16 107 0 0,-20 20-179 0 0,27-22-98 0 0,15-13 199 0 0,0 1 0 0 0,-7 7-101 0 0,14-13-11 0 0,0 0 0 0 0,0 0 1 0 0,0 0-1 0 0,0 0 1 0 0,-1 0-1 0 0,2 0 1 0 0,-2 0-1 0 0,1 0 0 0 0,-1 0 1 0 0,1-1-1 0 0,-1 1 1 0 0,1 0-1 0 0,-1 0 11 0 0,1-1-28 0 0,1 0 25 0 0,0 0 1 0 0,-1 0-1 0 0,1 0 0 0 0,0 0 1 0 0,0 0-1 0 0,0 0 0 0 0,0 0 1 0 0,0 0-1 0 0,0 0 0 0 0,0 0 0 0 0,0 0 1 0 0,-1 0-1 0 0,1 0 0 0 0,0 0 1 0 0,0 0-1 0 0,-1 0 0 0 0,1 0 0 0 0,0 0 1 0 0,0 0-1 0 0,0 0 0 0 0,-1 0 1 0 0,1 0-1 0 0,0 0 0 0 0,0 0 1 0 0,0 0-1 0 0,0 0 0 0 0,0 0 0 0 0,0 0 1 0 0,0 0-1 0 0,0 0 0 0 0,-1 0 1 0 0,1 0-1 0 0,0-1 0 0 0,0 1 0 0 0,0 0 1 0 0,0 0-1 0 0,0 0 0 0 0,-1 0 1 0 0,1-1-1 0 0,0 1 0 0 0,0 0 3 0 0,-2-3 35 0 0,1 2-41 0 0,0 0-1 0 0,-1 0 1 0 0,1 0-1 0 0,-1 0 1 0 0,0 0-1 0 0,1 1 1 0 0,-1-1-1 0 0,1 0 1 0 0,-1 1-1 0 0,-1 0 7 0 0,0-1-10 0 0,-5-4-60 0 0,7 5 81 0 0,0-1 0 0 0,0 0 0 0 0,0 1 1 0 0,0 0-1 0 0,0 0 0 0 0,0-1 0 0 0,0 1 0 0 0,0-1 0 0 0,0 1 0 0 0,-1 0 0 0 0,2-1 1 0 0,-2 1-1 0 0,1 0 0 0 0,-1 0-11 0 0,-11 2-44 0 0,9-2 16 0 0,-1 0 0 0 0,1 1-1 0 0,-1-1 1 0 0,1 1-1 0 0,-2 0 29 0 0,-2 2 94 0 0,-8 2-57 0 0,0 0 0 0 0,0-2 0 0 0,-7 2-37 0 0,-1-1-22 0 0,19-3 17 0 0,0 0 0 0 0,0 1 0 0 0,0-2 0 0 0,-1 0 0 0 0,1 0-1 0 0,-3 0 6 0 0,-46-8-242 0 0,52 8 240 0 0,-41-2-271 0 0,37 0 254 0 0,4 1 22 0 0,0 1 0 0 0,1 0 1 0 0,-1 0-1 0 0,0-1 0 0 0,1 1 1 0 0,-1 0-1 0 0,0 0-3 0 0,0 0-16 0 0,0 0 1 0 0,1 0-1 0 0,0 0 0 0 0,-1 0 0 0 0,1-1 1 0 0,-1 1-1 0 0,1-1 16 0 0,-10 0-105 0 0,-6 0 238 0 0,12 1-160 0 0,-1-1 1 0 0,1 1 0 0 0,-6 1 26 0 0,-4 0-67 0 0,-11 0 67 0 0,23-1 0 0 0,-1 0 1 0 0,0 0-1 0 0,1-1 1 0 0,-1 1-1 0 0,1-1 0 0 0,-1 0 1 0 0,-2-1-1 0 0,3 1 26 0 0,0 0 0 0 0,1 1-1 0 0,-2-1 1 0 0,1 1 0 0 0,0-1 0 0 0,0 1 0 0 0,0 0-26 0 0,-13-1 116 0 0,7-3-104 0 0,8 4-22 0 0,-1-1 0 0 0,1 1 0 0 0,-1-1 0 0 0,0 1 0 0 0,1-1 0 0 0,-2 0 10 0 0,2 1 7 0 0,-1 0 0 0 0,0-1 0 0 0,1 0 0 0 0,-1 0 0 0 0,1 1 0 0 0,0-1 0 0 0,-1 0 0 0 0,1 1 0 0 0,-1-2 0 0 0,1 1 0 0 0,-1 0-7 0 0,-4-4-57 0 0,3 3-10 0 0,1 0 104 0 0,0 1 0 0 0,-1-1-1 0 0,1 1 1 0 0,-1 0-1 0 0,0 0 1 0 0,1-1-1 0 0,-1 2-36 0 0,0-2-5 0 0,-1 1 0 0 0,1-1-1 0 0,0 0 1 0 0,0 1-1 0 0,-2-2 6 0 0,-1-2-150 0 0,-1 1 179 0 0,6 3-12 0 0,0-1 0 0 0,-2 1 0 0 0,2 1 0 0 0,-1-2 0 0 0,1 2-1 0 0,-1-1 1 0 0,0 0 0 0 0,0 0-17 0 0,1 1 13 0 0,-1 0 1 0 0,1-1-1 0 0,-1 0 0 0 0,1 1 1 0 0,0-1-1 0 0,0 0 0 0 0,-1 0 0 0 0,0 0-13 0 0,1-1-24 0 0,-1 2 0 0 0,1-2-1 0 0,-1 2 1 0 0,1-1-1 0 0,0 0 1 0 0,-2 0 24 0 0,-15-6 19 0 0,5 1 55 0 0,12 6-67 0 0,-1 0-1 0 0,-1-1 0 0 0,1 1 0 0 0,1-1 0 0 0,-1 1 0 0 0,0 0 0 0 0,-1 0-6 0 0,1 2-100 0 0,1-2 47 0 0,1 0 30 0 0,0 0 19 0 0,0 0 1 0 0,0 1-1 0 0,0-1 1 0 0,0 1-1 0 0,0 0 0 0 0,0-1 1 0 0,0 0-1 0 0,0 0 1 0 0,0 1-1 0 0,0 0 0 0 0,0-1 1 0 0,0 0-1 0 0,0 0 1 0 0,0 1-1 0 0,0 0 0 0 0,1-1 1 0 0,-1 1-1 0 0,0-1 1 0 0,0 0-1 0 0,1 0 4 0 0,5 10-80 0 0,11 14 337 0 0,-12-17-336 0 0,-3-5 85 0 0,0 1 1 0 0,1 0 0 0 0,-1-1-1 0 0,0 0 1 0 0,2 2-7 0 0,-3-3-22 0 0,0 1 0 0 0,1-1 0 0 0,-1 0 1 0 0,0 0-1 0 0,0 1 0 0 0,0-1 0 0 0,-1 1 1 0 0,1 0 21 0 0,5 7-49 0 0,-5-8 37 0 0,0 0 0 0 0,0 0 1 0 0,-1 0-1 0 0,1 0 0 0 0,0 0 0 0 0,-1 0 1 0 0,1-1-1 0 0,-1 3 12 0 0,0-3 2 0 0,0 0 1 0 0,0 1-1 0 0,1-1 1 0 0,-1 1-1 0 0,0-1 0 0 0,1 0 1 0 0,-1 1-1 0 0,0-1 1 0 0,0 1-1 0 0,0-1 1 0 0,1 1-1 0 0,-1-1 1 0 0,1 0-1 0 0,-1 0 0 0 0,1 1 1 0 0,-1-1-1 0 0,0 0 1 0 0,0 1-1 0 0,1-1 1 0 0,0 1-3 0 0,3-1-130 0 0,-4 0 133 0 0,0 0 0 0 0,0 0 0 0 0,1 0 0 0 0,-1 0 0 0 0,0 0 0 0 0,0 0 0 0 0,0 0 0 0 0,1 0 0 0 0,-1 0 0 0 0,0 0 0 0 0,0 0 0 0 0,0 0 0 0 0,0 1 0 0 0,0-1 0 0 0,0 0 0 0 0,0 0-1 0 0,0 0 1 0 0,1 0 0 0 0,-1 0 0 0 0,0 1 0 0 0,0-1 0 0 0,0 0 0 0 0,0 0 0 0 0,0 0 0 0 0,1 0 0 0 0,-1 0 0 0 0,0 0 0 0 0,0 0 0 0 0,0 0 0 0 0,0 0 0 0 0,0 1 0 0 0,0-1 0 0 0,0 0 0 0 0,0 0 0 0 0,0 1 0 0 0,0-1 0 0 0,0 0 0 0 0,0 0 0 0 0,0 0 0 0 0,0 1 0 0 0,0-1 0 0 0,0 0 0 0 0,0 0-1 0 0,0 0 1 0 0,0 0 0 0 0,0 0-3 0 0,0 1 4 0 0,0-1 0 0 0,0 1 0 0 0,0-1 0 0 0,0 0 0 0 0,0 0 0 0 0,0 1 0 0 0,0-1 0 0 0,0 1 0 0 0,0 0-1 0 0,1-1 1 0 0,-1 0 0 0 0,0 0 0 0 0,1 0 0 0 0,-1 1 0 0 0,0-1 0 0 0,1 1 0 0 0,-1-1 0 0 0,0 0 0 0 0,0 1 0 0 0,1-1-1 0 0,-1 0 1 0 0,1 0 0 0 0,-1 0 0 0 0,1 0 0 0 0,-1 0 0 0 0,0 1-4 0 0,1-1 33 0 0,0 3 18 0 0,-1-3-57 0 0,0 0 0 0 0,0 0 0 0 0,0 0-1 0 0,0 1 1 0 0,0-1 0 0 0,0 0 0 0 0,0 0-1 0 0,0 0 1 0 0,0 0 0 0 0,0 0 0 0 0,1 0-1 0 0,-1 0 1 0 0,0 0 0 0 0,0 0 0 0 0,0 0-1 0 0,0 1 1 0 0,0-1 0 0 0,0 0 0 0 0,0 0 0 0 0,1 0-1 0 0,-1 0 1 0 0,0 0 0 0 0,0 0 0 0 0,0 1-1 0 0,0-1 1 0 0,0 0 0 0 0,1 0 0 0 0,-1 0-1 0 0,0 0 1 0 0,0 0 0 0 0,0 0 0 0 0,0 0-1 0 0,0 0 1 0 0,0 0 0 0 0,0 0 0 0 0,0 0 0 0 0,0 0-1 0 0,1 0 1 0 0,-1 0 0 0 0,0 0 0 0 0,0 0-1 0 0,0 0 7 0 0,1 0 12 0 0,-1 0 0 0 0,0 0 0 0 0,0 0-1 0 0,0 0 1 0 0,0 0 0 0 0,0 0-1 0 0,0 0 1 0 0,0 0 0 0 0,0 0 0 0 0,0 0-1 0 0,1 0 1 0 0,-1 0 0 0 0,0 0-1 0 0,0 0 1 0 0,0 0 0 0 0,1 0 0 0 0,-1 0-1 0 0,0 0 1 0 0,0 1 0 0 0,0-1-1 0 0,0 0 1 0 0,0 0 0 0 0,1 0 0 0 0,-1 0-1 0 0,0 0 1 0 0,0 0 0 0 0,0 0 0 0 0,0 0-1 0 0,0 0 1 0 0,0 0 0 0 0,0 0-1 0 0,0 0 1 0 0,0 1 0 0 0,0-1 0 0 0,0 0-12 0 0,2 1-131 0 0,-2-1 135 0 0,0 1 0 0 0,1-1-1 0 0,-1 0 1 0 0,0 1 0 0 0,0-1 0 0 0,0 0-1 0 0,0 1 1 0 0,0-1 0 0 0,0 0-1 0 0,0 0 1 0 0,0 0 0 0 0,0 1-1 0 0,0-1 1 0 0,0 0 0 0 0,1 1-1 0 0,-1-1 1 0 0,0 0-4 0 0,0 1-6 0 0,0-1 1 0 0,0 1-1 0 0,0-1 1 0 0,1 1-1 0 0,-1-1 0 0 0,0 0 1 0 0,0 1-1 0 0,0-1 0 0 0,0 1 1 0 0,1 0-1 0 0,-1-1 0 0 0,1 0 1 0 0,-1 0-1 0 0,1 1 1 0 0,-1-1-1 0 0,0 0 0 0 0,0 1 1 0 0,1-1-1 0 0,0 0 0 0 0,-1 0 1 0 0,1 0-1 0 0,-1 0 6 0 0,0 1-1 0 0,1-1 0 0 0,-1 1 0 0 0,1-1 0 0 0,-1 1 0 0 0,0-1-1 0 0,0 0 1 0 0,1 0 0 0 0,-1 1 0 0 0,0-1 0 0 0,1 1 0 0 0,-1-1 0 0 0,0 0 0 0 0,1 1 0 0 0,-1 0 1 0 0,2 3 71 0 0,-2-3-64 0 0,1 0-1 0 0,-1-1 1 0 0,0 1-1 0 0,1 0 1 0 0,-1 0 0 0 0,0 0-1 0 0,1 0 1 0 0,-1 0-1 0 0,0 0 1 0 0,0 0-7 0 0,0 5-85 0 0,1-2 80 0 0,-1-4 9 0 0,0 1 1 0 0,0-1-1 0 0,0 0 1 0 0,1 1-1 0 0,-1-1 1 0 0,0 1 0 0 0,0-1-1 0 0,0 0 1 0 0,1 1-1 0 0,-1-1 1 0 0,0 1 0 0 0,0-1-1 0 0,0 1 1 0 0,0-1-1 0 0,1 0 1 0 0,-1 0 0 0 0,1 0-1 0 0,-1 1 1 0 0,0-1-5 0 0,0 0-2 0 0,1 1 0 0 0,-1-1 1 0 0,0 0-1 0 0,0 0 1 0 0,1 0-1 0 0,-1 0 0 0 0,0 0 1 0 0,0 0-1 0 0,1 0 0 0 0,-1 0 1 0 0,0 1-1 0 0,0-1 0 0 0,0 0 1 0 0,0 1-1 0 0,0-1 1 0 0,0 0-1 0 0,0 1 0 0 0,0-1 1 0 0,0 0-1 0 0,1 0 0 0 0,-1 0 1 0 0,0 0-1 0 0,0 1 0 0 0,0-1 1 0 0,0 0-1 0 0,0 1 1 0 0,0-1-1 0 0,0 0 0 0 0,0 1 1 0 0,0-1-1 0 0,0 0 0 0 0,0 0 1 0 0,-1 0 1 0 0,1 2 122 0 0,1 3-131 0 0,-1-5 9 0 0,1 1 0 0 0,-1-1 0 0 0,0 0 1 0 0,0 1-1 0 0,0 0 0 0 0,0-1 1 0 0,0 0-1 0 0,0 1 0 0 0,0-1 0 0 0,0 1 1 0 0,0-1-1 0 0,0 1 0 0 0,-1-1 0 0 0,1 1 0 0 0,-1 3-46 0 0,-2 4 38 0 0,3-8 6 0 0,0 0 0 0 0,0 0 0 0 0,0 1 0 0 0,0-1 0 0 0,0 0 0 0 0,0 1 0 0 0,0-1 0 0 0,0 0 0 0 0,0 0 0 0 0,0 0 0 0 0,0 1 0 0 0,0-1-1 0 0,0 0 1 0 0,0 1 0 0 0,0-1 0 0 0,0 1 0 0 0,0-1 0 0 0,0 0 0 0 0,0 0 0 0 0,0 0 0 0 0,0 0 0 0 0,1 1 0 0 0,-1-1 0 0 0,0 0 2 0 0,0 0 2 0 0,0 0 0 0 0,1 1 0 0 0,-1-1 0 0 0,0 0 0 0 0,0 0 0 0 0,0 0 0 0 0,0 0 0 0 0,0 1 0 0 0,0-1 0 0 0,0 0 0 0 0,0 0-1 0 0,0 0 1 0 0,1 0 0 0 0,-1 0 0 0 0,0 0 0 0 0,0 0 0 0 0,0 0 0 0 0,0 1 0 0 0,0-1 0 0 0,0 0 0 0 0,0 0 0 0 0,0 0 0 0 0,-1 1-2 0 0,0 3 48 0 0,1-3-46 0 0,0-1 0 0 0,0 1 0 0 0,0-1 0 0 0,0 0 0 0 0,0 1 0 0 0,0-1 0 0 0,0 1 0 0 0,0-1 0 0 0,-1 0 1 0 0,1 0-1 0 0,0 1 0 0 0,0-1 0 0 0,0 1 0 0 0,0 0 0 0 0,0-1 0 0 0,-1 0-2 0 0,1 0-3 0 0,0 1 1 0 0,0-1-1 0 0,0 1 0 0 0,0-1 0 0 0,0 0 1 0 0,0 0-1 0 0,0 1 0 0 0,0-1 1 0 0,0 1-1 0 0,0-1 0 0 0,0 1 0 0 0,0-1 1 0 0,0 0-1 0 0,0 0 0 0 0,0 1 3 0 0,1 1 29 0 0,-2 2-4 0 0,1-3-32 0 0,0-1-1 0 0,0 0 0 0 0,0 0 0 0 0,0 0 0 0 0,0 0 0 0 0,-1 0 0 0 0,1 1 0 0 0,0-1 0 0 0,0 0 0 0 0,0 1 1 0 0,0-1-1 0 0,0 0 0 0 0,0 0 0 0 0,1 0 0 0 0,-1 0 0 0 0,0 0 0 0 0,0 1 0 0 0,0-1 0 0 0,0 0 0 0 0,0 0 1 0 0,0 1-1 0 0,0-1 0 0 0,1 0 0 0 0,-1 0 0 0 0,0 1 0 0 0,0-1 8 0 0,0 2 25 0 0,-1 0-1 0 0,1 0 1 0 0,-1 0-1 0 0,1 0 1 0 0,0 0 0 0 0,-1 0-1 0 0,-1 0-24 0 0,2-1-1 0 0,0 0 0 0 0,-1-1 1 0 0,1 1-1 0 0,-1 0 0 0 0,1 0 0 0 0,-1-1 0 0 0,1 1 0 0 0,0 0 1 0 0,0 0-1 0 0,0 0 0 0 0,0 0 0 0 0,-1-1 0 0 0,1 1 0 0 0,0 0 1 0 0,0 0-1 0 0,0 0 1 0 0,-2 4-5 0 0,2-5-2 0 0,-1 1 0 0 0,1 0 0 0 0,0-1 0 0 0,-1 0 0 0 0,1 0 0 0 0,0 1 0 0 0,0-1 0 0 0,0 1 1 0 0,0-1-1 0 0,0 0 0 0 0,0 1 0 0 0,0 0 7 0 0,0-1-1 0 0,0 0 0 0 0,0 1 1 0 0,0-1-1 0 0,0 0 0 0 0,-1 0 1 0 0,1 1-1 0 0,0-1 0 0 0,0 0 1 0 0,0 1-1 0 0,0-1 0 0 0,-1 0 1 0 0,1 0-1 0 0,0 0 0 0 0,0 1 1 0 0,0-1-1 0 0,0 1 0 0 0,0-1 1 0 0,0 0-1 0 0,-1 0 0 0 0,1 1 1 0 0,0-1-1 0 0,-1 0 1 0 0,0 1 111 0 0,1 0-118 0 0,-1 0 0 0 0,0-1 0 0 0,0 1 0 0 0,1 0 0 0 0,0-1-1 0 0,0 1 1 0 0,-1 0 0 0 0,1 0 0 0 0,-1-1 0 0 0,1 1 0 0 0,0 0 0 0 0,0 0 0 0 0,0 0 0 0 0,0 0 7 0 0,-2-1 60 0 0,-1 1-73 0 0,3-1 18 0 0,0 0 0 0 0,-1 1 0 0 0,1-1 0 0 0,0 0 0 0 0,0 1-1 0 0,0-1 1 0 0,0 0 0 0 0,0 0 0 0 0,0 0 0 0 0,0 0 0 0 0,0 1-1 0 0,0-1 1 0 0,0 1 0 0 0,0-1 0 0 0,0 0 0 0 0,0 0 0 0 0,0 0-1 0 0,0 1 1 0 0,0-1 0 0 0,0 0-5 0 0,-1 3 6 0 0,1-1 1 0 0,-1 1-1 0 0,1-1 0 0 0,-1 1 0 0 0,0-1 1 0 0,0 1-1 0 0,0-1 0 0 0,0 1 1 0 0,-1-1-1 0 0,0 1-6 0 0,2 6-174 0 0,-1-7 168 0 0,1-2 9 0 0,0 1 0 0 0,0-1 1 0 0,-1 0-1 0 0,1 0 1 0 0,0 1-1 0 0,0-1 1 0 0,0 0-1 0 0,0 0 0 0 0,0 0 1 0 0,0 0-1 0 0,0 1 1 0 0,0-1-1 0 0,0 0 1 0 0,0 0-1 0 0,0 1 0 0 0,0-1 1 0 0,0 0-1 0 0,0 1 1 0 0,0-1-1 0 0,0 0 1 0 0,0 0-1 0 0,1 0 0 0 0,-1 0 1 0 0,0 0-1 0 0,0 1 1 0 0,0-1-1 0 0,0 0 1 0 0,0 0-1 0 0,1 1 0 0 0,-1-1-3 0 0,2 0-92 0 0,-2 0 209 0 0,1 2-86 0 0,0 3-113 0 0,-1-4 85 0 0,0-1 1 0 0,0 0-1 0 0,0 1 0 0 0,0 0 0 0 0,0 0 0 0 0,0-1 1 0 0,0 0-1 0 0,0 1 0 0 0,0 0 0 0 0,0 0 0 0 0,0-1 1 0 0,0 0-1 0 0,0 1 0 0 0,0 0-3 0 0,0-1 1 0 0,0 0-1 0 0,0 0 0 0 0,0 0 1 0 0,0 0-1 0 0,0 0 0 0 0,0 0 1 0 0,0 0-1 0 0,0 0 1 0 0,0 0-1 0 0,0 0 0 0 0,0 0 1 0 0,0 0-1 0 0,0 1 1 0 0,0-1-1 0 0,0 0 0 0 0,0 0 1 0 0,0 0-1 0 0,0 0 0 0 0,0 0 1 0 0,0 0-1 0 0,0 0 1 0 0,0 0-1 0 0,0 0 0 0 0,0 0 1 0 0,0 0-1 0 0,0 0 1 0 0,0 0-1 0 0,0 0 0 0 0,0 0 1 0 0,0 0-1 0 0,0 0 0 0 0,0 0 1 0 0,0 0-1 0 0,0 0 1 0 0,0 0-1 0 0,0 0 0 0 0,0 0 1 0 0,0 0-1 0 0,0 0 1 0 0,0 0-1 0 0,0 0 0 0 0,0 0 1 0 0,0 0-1 0 0,0 0 1 0 0,0 0-1 0 0,0 0 0 0 0,0 0 1 0 0,0 0-1 0 0,0 0 0 0 0,0 0 1 0 0,0 0-1 0 0,0 0 1 0 0,0 0-1 0 0,1 0 0 0 0,-1 0 1 0 0,0 0-1 0 0,0 0 1 0 0,0 0-1 0 0,0 0 0 0 0,0 0 1 0 0,0 0-1 0 0,0 0 0 0 0,0 0 1 0 0,0 0-1 0 0,0 0 1 0 0,0 0-1 0 0,0 0 0 0 0,0 0 1 0 0,0 0-1 0 0,0 0-2 0 0,0 0 0 0 0,0 0 0 0 0,0 0 1 0 0,1 1-1 0 0,-1-1 0 0 0,0 0 0 0 0,0 0 0 0 0,0 0 1 0 0,0 1-1 0 0,0-1 0 0 0,0 0 0 0 0,0 0 0 0 0,0 0 1 0 0,0 0-1 0 0,1 0 0 0 0,-1 0 0 0 0,0 0 0 0 0,0 0 1 0 0,0 0-1 0 0,1 0 0 0 0,-1 0 0 0 0,0 0 0 0 0,1 0 2 0 0,1 0 30 0 0,-2 0 84 0 0,1 5-70 0 0,-1-2-84 0 0,0 3 145 0 0,0-6-110 0 0,0 0 1 0 0,0 0 0 0 0,0 0 0 0 0,0 1-1 0 0,0-1 1 0 0,0 0 0 0 0,0 0-1 0 0,0 0 1 0 0,0 0 0 0 0,0 0-1 0 0,0 0 1 0 0,0 0 0 0 0,0 0-1 0 0,0 0 1 0 0,0 1 0 0 0,0-1-1 0 0,1 0 1 0 0,-1 0 0 0 0,0 0-1 0 0,0 0 1 0 0,0 0 0 0 0,0 1-1 0 0,0-1 1 0 0,0 0 0 0 0,1 0-1 0 0,-1 0 1 0 0,0 0 0 0 0,0 0-1 0 0,0 0 1 0 0,0 0 4 0 0,0 0 6 0 0,0 1 1 0 0,0-1-1 0 0,0 0 0 0 0,0 0 1 0 0,1 0-1 0 0,-1 0 0 0 0,0 0 1 0 0,0 0-1 0 0,0 0 0 0 0,0 0 1 0 0,1 0-1 0 0,-1 0 0 0 0,0 0 1 0 0,0 0-1 0 0,0 0 0 0 0,0 0 1 0 0,0 0-1 0 0,1 0 0 0 0,-1 1 0 0 0,0-1 1 0 0,0 0-1 0 0,0 0 0 0 0,0 0 1 0 0,0 1-1 0 0,0-1 0 0 0,0 0 1 0 0,0 0-1 0 0,0 0 0 0 0,0 1 1 0 0,0-1-7 0 0,0 0-2 0 0,0 0 0 0 0,0 0 1 0 0,0 0-1 0 0,0 0 0 0 0,0 0 1 0 0,0 0-1 0 0,0 0 0 0 0,0 0 1 0 0,0 0-1 0 0,0 0 1 0 0,0 1-1 0 0,0-1 0 0 0,0 0 1 0 0,0 0-1 0 0,0 0 0 0 0,0 0 1 0 0,0 0-1 0 0,0 0 0 0 0,0 0 1 0 0,0 1-1 0 0,0-1 0 0 0,1 0 1 0 0,-1 0-1 0 0,0 0 0 0 0,0 0 1 0 0,0 0-1 0 0,0 0 1 0 0,0 0-1 0 0,0 0 0 0 0,1 0 1 0 0,-1 0-1 0 0,0 0 0 0 0,0 0 1 0 0,0 0-1 0 0,0 0 0 0 0,0 0 1 0 0,0 0-1 0 0,0 0 0 0 0,0 0 1 0 0,0 0-1 0 0,0 0 0 0 0,0 0 1 0 0,0 0 1 0 0,0 0 5 0 0,1 0 0 0 0,-1 0 0 0 0,0 0 0 0 0,0 0 0 0 0,0 0 1 0 0,1 0-1 0 0,-1 0 0 0 0,0 0 0 0 0,0 0 0 0 0,0 0 0 0 0,0 0 0 0 0,1 0 0 0 0,-1 0 1 0 0,0 1-1 0 0,0-1 0 0 0,0 0 0 0 0,0 0 0 0 0,0 0 0 0 0,0 0 0 0 0,0 0 0 0 0,0 1 0 0 0,0-1 1 0 0,0 0-1 0 0,0 0 0 0 0,0 0 0 0 0,0 0 0 0 0,0 1 0 0 0,0-1 0 0 0,0 0 0 0 0,0 0 1 0 0,0 0-6 0 0,2 3-65 0 0,-2-3 69 0 0,0 0 0 0 0,0 0 0 0 0,1 0 0 0 0,-1 0 0 0 0,0 0 0 0 0,0 0 0 0 0,0 0 0 0 0,0 0 0 0 0,0 0 0 0 0,0 0 0 0 0,0 0 0 0 0,0 0 0 0 0,0 0 0 0 0,0 0 0 0 0,0 0 0 0 0,0 0 0 0 0,0 0 0 0 0,0 0 0 0 0,0 0 0 0 0,0 0 0 0 0,0 0 0 0 0,0 0 0 0 0,0 0 0 0 0,0 0 0 0 0,1 0 0 0 0,-1 0 0 0 0,0 0 0 0 0,0 0-1 0 0,0 0 1 0 0,0 0 0 0 0,0 0 0 0 0,0 0 0 0 0,0 0 0 0 0,0 0 0 0 0,0 0 0 0 0,0 0 0 0 0,0 0 0 0 0,0 0 0 0 0,1 0-4 0 0,1 0 86 0 0,-2 0-92 0 0,0 1 0 0 0,0-1-1 0 0,0 0 1 0 0,1 0 0 0 0,-1 0 0 0 0,0 1 0 0 0,0-1 0 0 0,0 0 0 0 0,0 0-1 0 0,0 0 1 0 0,1 0 0 0 0,-1 0 0 0 0,0 0 0 0 0,0 0 0 0 0,1 0-1 0 0,-1 0 1 0 0,0 0 0 0 0,0 0 0 0 0,0 0 0 0 0,0 0 0 0 0,1 0 0 0 0,-1 0-1 0 0,0 0 1 0 0,1 0 0 0 0,-1 0 6 0 0,0 0 10 0 0,0 0 0 0 0,1 0-1 0 0,-1 0 1 0 0,0 0 0 0 0,0 0-1 0 0,0-1 1 0 0,0 1 0 0 0,0 0-1 0 0,1 0 1 0 0,-1 0 0 0 0,0 0-1 0 0,0 0 1 0 0,1 0 0 0 0,-1 0-1 0 0,0 0 1 0 0,1 0 0 0 0,-1 0-1 0 0,0 0 1 0 0,0 0 0 0 0,0 0-1 0 0,0 0 1 0 0,1 0 0 0 0,-1 0-1 0 0,0 0 1 0 0,0 0 0 0 0,1 0-1 0 0,-1 0 1 0 0,0 0 0 0 0,0 1-1 0 0,0-1 1 0 0,0 0 0 0 0,0 0-1 0 0,1 0-9 0 0,3 7 47 0 0,-1-1 54 0 0,-1-6-191 0 0,-2 0 89 0 0,0 0 1 0 0,0 0-1 0 0,0 0 0 0 0,0 0 0 0 0,1 0 1 0 0,-1 0-1 0 0,0 0 0 0 0,0 0 1 0 0,0 0-1 0 0,0-1 0 0 0,0 1 1 0 0,0 0-1 0 0,0 0 0 0 0,0 0 0 0 0,0 0 1 0 0,0 0-1 0 0,0 0 0 0 0,1 0 1 0 0,-1 0-1 0 0,0 0 0 0 0,0 1 0 0 0,0-1 1 0 0,0 0-1 0 0,1 0 0 0 0,-1 0 1 0 0,0 0-1 0 0,0 0 0 0 0,0 0 1 0 0,0 0-1 0 0,0 0 0 0 0,0 0 0 0 0,0 0 1 0 0,0 0-1 0 0,0 0 0 0 0,0 0 1 0 0,0 0-1 0 0,0 0 0 0 0,0 0 1 0 0,0 0-1 0 0,0 0 0 0 0,1 1 0 0 0,-1-1 1 0 0,0 0-1 0 0,0 0 0 0 0,0 0 1 0 0,0 0-1 0 0,0 1 0 0 0,0-1 0 0 0,0 0 1 0 0,0 0-1 0 0,0 0 0 0 0,0 0 1 0 0,0 1-1 0 0,0-1 0 0 0,0 0 1 0 0,0 0 0 0 0,0 0 1 0 0,0 0 1 0 0,0 0-1 0 0,0 0 1 0 0,0 0 0 0 0,0 1-1 0 0,0-1 1 0 0,0 0-1 0 0,1 0 1 0 0,-1 0 0 0 0,0 1-1 0 0,0-1 1 0 0,0 0-1 0 0,0 0 1 0 0,1 0 0 0 0,-1 0-1 0 0,0 0 1 0 0,0 0-1 0 0,0 0 1 0 0,0 0 0 0 0,0 0-1 0 0,0 0 1 0 0,0 0-1 0 0,0 0 1 0 0,1 0 0 0 0,-1 0-1 0 0,0 0 1 0 0,0 0-1 0 0,1 0 1 0 0,-1 0 0 0 0,0 0-1 0 0,0 0-1 0 0,1 1-9 0 0,-1-1-1 0 0,1 0 0 0 0,-1 0 1 0 0,1 0-1 0 0,-1 0 1 0 0,0 0-1 0 0,1-1 0 0 0,0 1 1 0 0,-1 0-1 0 0,1 0 1 0 0,-1 0 9 0 0,0 0 3 0 0,0 0 0 0 0,0 0 0 0 0,0 0 0 0 0,0 0 1 0 0,0 0-1 0 0,0 0 0 0 0,0 0 0 0 0,0 0 0 0 0,0 0 1 0 0,0 0-1 0 0,0 0 0 0 0,0 0 0 0 0,0 0 0 0 0,0 0 1 0 0,0 0-1 0 0,0 0 0 0 0,0 0 0 0 0,0 0 0 0 0,0 0 1 0 0,0 0-1 0 0,0 0 0 0 0,0 0 0 0 0,0 0 0 0 0,0 0 1 0 0,0 0-1 0 0,0 0 0 0 0,0 0 0 0 0,0-1 0 0 0,0 1 1 0 0,0 0-1 0 0,0 0 0 0 0,0 0 0 0 0,0 0 0 0 0,0 0 1 0 0,0 0-1 0 0,0 0 0 0 0,0 0 0 0 0,0 0 0 0 0,0 0 1 0 0,0 0-1 0 0,0 0 0 0 0,0 0 0 0 0,0-1 0 0 0,0 1 1 0 0,0 0-1 0 0,0 0 0 0 0,0 0 0 0 0,0 0 0 0 0,0 0 1 0 0,0 0-1 0 0,0 0 0 0 0,0 0 0 0 0,0 0 0 0 0,0 0 1 0 0,0 0-1 0 0,0 0 0 0 0,0 0 0 0 0,0 0-3 0 0,-8 0-48 0 0,2 0 38 0 0,6 0 5 0 0,-1 1-1 0 0,1-1 1 0 0,-1 0-1 0 0,1 0 1 0 0,0 0-1 0 0,0 0 1 0 0,-1 0-1 0 0,1 0 1 0 0,-1 0 0 0 0,1 0-1 0 0,-1 0 1 0 0,1 0-1 0 0,0 0 1 0 0,0 0-1 0 0,-1 0 1 0 0,1 0-1 0 0,-1 0 1 0 0,1 0-1 0 0,0-1 1 0 0,0 1 0 0 0,-1 0-1 0 0,1 0 1 0 0,0 0-1 0 0,-1 0 1 0 0,1 0-1 0 0,-1-1 1 0 0,1 1-1 0 0,0-1 6 0 0,-5 0-54 0 0,5 1 51 0 0,0 0 0 0 0,0 0 0 0 0,-1 0 0 0 0,1 0 0 0 0,-1 0 0 0 0,1 0 0 0 0,0 0 0 0 0,-1 0 0 0 0,1 0 0 0 0,0-1 0 0 0,0 1 1 0 0,0 0-1 0 0,-1 0 0 0 0,1 0 0 0 0,0-1 0 0 0,-1 1 0 0 0,1 0 0 0 0,0 0 0 0 0,0 0 0 0 0,0 0 0 0 0,0 0 0 0 0,0 0 0 0 0,-1-1 0 0 0,1 1 0 0 0,0 0 0 0 0,0-1 0 0 0,0 1 0 0 0,0 0 0 0 0,-1-1 1 0 0,1 1 2 0 0,-1-5-20 0 0,1 5 18 0 0,0 0-1 0 0,0 0 0 0 0,0-1 1 0 0,0 0-1 0 0,0 1 0 0 0,0-1 0 0 0,0 1 1 0 0,0 0-1 0 0,0-1 0 0 0,0 1 1 0 0,0-1-1 0 0,0 1 0 0 0,-1 0 1 0 0,1-1-1 0 0,-1 1 0 0 0,1-1 0 0 0,0 1 1 0 0,0-1-1 0 0,0 1 0 0 0,-1 0 1 0 0,1 0-1 0 0,-1 0 0 0 0,1-1 1 0 0,-1 1-1 0 0,1 0 0 0 0,0-1 3 0 0,-1 1-8 0 0,1 0 0 0 0,0 0-1 0 0,0-1 1 0 0,-1 1 0 0 0,1 0-1 0 0,0 0 1 0 0,0 0 0 0 0,-1 0-1 0 0,1-1 1 0 0,0 1 0 0 0,0 0 0 0 0,0-1-1 0 0,0 1 1 0 0,0 0 0 0 0,0 0-1 0 0,0 0 1 0 0,0 0 0 0 0,0-1 8 0 0,0 1-2 0 0,0 0 0 0 0,0 0 0 0 0,0 0 1 0 0,0 0-1 0 0,0 0 0 0 0,0 0 0 0 0,0 0 1 0 0,0 0-1 0 0,0 0 0 0 0,0 0 0 0 0,0 0 1 0 0,0-1-1 0 0,0 1 0 0 0,0 0 0 0 0,0 0 1 0 0,0 0-1 0 0,0 0 0 0 0,0 0 0 0 0,0 0 1 0 0,0 0-1 0 0,0 0 0 0 0,0 0 0 0 0,0 0 1 0 0,0 0-1 0 0,0 0 0 0 0,0 0 0 0 0,0 0 1 0 0,0 0-1 0 0,0-1 0 0 0,0 1 0 0 0,0 0 1 0 0,0 0-1 0 0,0 0 0 0 0,0 0 0 0 0,0 0 1 0 0,0 0-1 0 0,0 0 0 0 0,0 0 0 0 0,-1 0 0 0 0,1 0 1 0 0,0 0-1 0 0,0 0 0 0 0,0 0 0 0 0,0 0 1 0 0,0 0-1 0 0,0 0 0 0 0,0 0 0 0 0,0 0 1 0 0,0 0-1 0 0,0 0 0 0 0,0 0 0 0 0,0 0 1 0 0,0 0-1 0 0,0 0 0 0 0,-1 0 0 0 0,1 0 1 0 0,0 0-1 0 0,0 0 0 0 0,0 0 0 0 0,0 0 1 0 0,0 0-1 0 0,0 0 0 0 0,0 0 2 0 0,0 0 1 0 0,0 0 1 0 0,0 1-1 0 0,0-1 0 0 0,0 0 1 0 0,0 0-1 0 0,0 0 0 0 0,0 0 0 0 0,0 0 1 0 0,0 0-1 0 0,0 0 0 0 0,0 0 1 0 0,0 0-1 0 0,0 0 0 0 0,0 0 0 0 0,0 0 1 0 0,0 0-1 0 0,0 0 0 0 0,0 0 1 0 0,0 0-1 0 0,0 0 0 0 0,0 0 0 0 0,0 0 1 0 0,0 0-1 0 0,0 0 0 0 0,0 0 0 0 0,0 0 1 0 0,0 0-1 0 0,-1 0 0 0 0,1 0 1 0 0,0 0-1 0 0,0 0 0 0 0,0 0 0 0 0,0 0 1 0 0,0 0-1 0 0,0 0 0 0 0,0 0 1 0 0,0 0-1 0 0,0 0 0 0 0,0 0 0 0 0,0 0 1 0 0,0 0-1 0 0,0 0 0 0 0,-1 0 1 0 0,1 0-2 0 0,0-3-21 0 0,1-1 72 0 0,-1 4-51 0 0,0-1 0 0 0,0 1 0 0 0,1-1 1 0 0,-1 1-1 0 0,0 0 0 0 0,0 0 0 0 0,0-1 0 0 0,0 1 1 0 0,0-1-1 0 0,0 1 0 0 0,0 0 0 0 0,0 0 0 0 0,0 0 1 0 0,0-1-1 0 0,-1 1 0 0 0,1-1 0 0 0,0 1 0 0 0,0 0 1 0 0,0-1-1 0 0,0 1 0 0 0,-1 0 0 0 0,1 0 0 0 0,0 0 1 0 0,-1-1-1 0 0,1 1 0 0 0,0-1 0 0 0,0 1 0 0 0,0 0 1 0 0,0 0-1 0 0,0-1 0 0 0,-1 1 0 0 0,1 0 0 0 0,-1 0 1 0 0,1 0-12 0 0,-1 0 0 0 0,1 0 0 0 0,0 0 0 0 0,0 0 0 0 0,-1 0 1 0 0,1 0-1 0 0,-1 0 0 0 0,1 0 0 0 0,0 1 0 0 0,0-1 1 0 0,0 0-1 0 0,-1 0 0 0 0,1 0 0 0 0,-1 1 0 0 0,1-1 0 0 0,0 0 1 0 0,-1 1-1 0 0,1-1 0 0 0,0 0 0 0 0,0 0 0 0 0,0 0 1 0 0,-1 1 10 0 0,0 0 15 0 0,1 0 0 0 0,0-1 1 0 0,-1 2-1 0 0,0-2 0 0 0,0 1 1 0 0,1 1-1 0 0,0-2 0 0 0,0 1 0 0 0,-1 0-15 0 0,0 4-116 0 0,2-1 152 0 0,-1-4-117 0 0,1 1 54 0 0,-1 3 45 0 0,-2-2 60 0 0,2-2-80 0 0,0 0 0 0 0,0 0 1 0 0,0 0-1 0 0,0 0 0 0 0,0 0 0 0 0,0 0 0 0 0,0 0 0 0 0,0 0 0 0 0,0 0 0 0 0,0 0 0 0 0,0 0 0 0 0,0 0 0 0 0,0 1 0 0 0,1-1 1 0 0,-1 0-1 0 0,0 0 0 0 0,0 0 0 0 0,0 0 0 0 0,0 0 0 0 0,0 0 0 0 0,0 0 0 0 0,0 0 0 0 0,0 0 0 0 0,0 0 0 0 0,0 0 0 0 0,0 0 0 0 0,0 0 1 0 0,0 0-1 0 0,0 0 0 0 0,0 0 0 0 0,0 0 0 0 0,0 0 0 0 0,0 0 0 0 0,0 0 0 0 0,0 1 0 0 0,0-1 0 0 0,0 0 0 0 0,0 0 0 0 0,0 0 0 0 0,0 0 1 0 0,0 0-1 0 0,0 0 0 0 0,0 0 0 0 0,0 0 0 0 0,0 0 0 0 0,0 0 0 0 0,0 0 0 0 0,0 0 0 0 0,0 0 0 0 0,0 0 0 0 0,0 0 0 0 0,0 0 2 0 0,1 0 63 0 0,2-2 82 0 0,-3 2-150 0 0,0 0 0 0 0,0 0-1 0 0,0 0 1 0 0,0 0-1 0 0,1 0 1 0 0,-1 0 0 0 0,0 0-1 0 0,0 0 1 0 0,0 0-1 0 0,0 0 1 0 0,0 0 0 0 0,0 0-1 0 0,1 0 1 0 0,-1 1-1 0 0,0-1 1 0 0,0 0 0 0 0,0 0-1 0 0,0 0 1 0 0,0 0-1 0 0,0 0 1 0 0,0 0 0 0 0,0 0-1 0 0,0 0 1 0 0,0 0 0 0 0,0 0-1 0 0,0 1 1 0 0,0-1-1 0 0,0 0 1 0 0,0 0 0 0 0,0 0-1 0 0,0 0 1 0 0,0 0-1 0 0,0 0 1 0 0,0 0 0 0 0,0 1-1 0 0,0-1 1 0 0,0 0-1 0 0,0 0 1 0 0,0 0 0 0 0,0 0-1 0 0,0 0 1 0 0,0 0-1 0 0,0 0 6 0 0,1 0 42 0 0,0 1 0 0 0,0 0-1 0 0,-1-1 1 0 0,1 0-1 0 0,0 1 1 0 0,-1 0 0 0 0,1 0-1 0 0,-1-1 1 0 0,1 1 0 0 0,0 1-42 0 0,-1-2 0 0 0,0 0 0 0 0,1 1 1 0 0,-1-1-1 0 0,1 1 0 0 0,0-1 1 0 0,-1 0-1 0 0,0 1 1 0 0,1-1-1 0 0,0 1 0 0 0,-1-1 1 0 0,0 0-1 0 0,1 1 0 0 0,0-1 1 0 0,0 0-1 0 0,-1 0 1 0 0,1 0-1 0 0,-1 0 0 0 0,1 0 1 0 0,0 0-1 0 0,-1 0 1 0 0,1 0-1 0 0,0 0 0 0 0,-1 0 1 0 0,1 0-1 0 0,0 0 0 0 0,-1 0 1 0 0,1 0-1 0 0,-1 0 0 0 0,1 0 1 0 0,-1 0 0 0 0,0 0 0 0 0,0 0-1 0 0,0 0 1 0 0,0 0 0 0 0,0 0 0 0 0,1 0-1 0 0,-1 0 1 0 0,0 0 0 0 0,0 0 0 0 0,0 0 0 0 0,0 0-1 0 0,0 0 1 0 0,0 0 0 0 0,0 0 0 0 0,0 0-1 0 0,0 0 1 0 0,0 0 0 0 0,0 0 0 0 0,1 0-1 0 0,-1 0 1 0 0,0 0 0 0 0,0 0 0 0 0,0 0 0 0 0,0 0-1 0 0,0 0 1 0 0,0 0 0 0 0,0 0 0 0 0,1 0-1 0 0,-1 0 1 0 0,0 0 0 0 0,0 1 0 0 0,0-1-1 0 0,0 0-1 0 0,0 0 0 0 0,0 0 0 0 0,0 0 0 0 0,0 1 0 0 0,0-1 0 0 0,1 0-1 0 0,-1 0 1 0 0,0 0 0 0 0,0 0 0 0 0,0 0 0 0 0,0 0 0 0 0,0 0 0 0 0,0 0 0 0 0,0 0 0 0 0,0 0 0 0 0,0 0 0 0 0,0 0 0 0 0,0 0 0 0 0,0 0 0 0 0,1 0 0 0 0,-1 0 0 0 0,0 0 0 0 0,0 0 0 0 0,0 0 0 0 0,0 0 0 0 0,1 0 0 0 0,-1 0 1 0 0,2 0-53 0 0,-1 0 74 0 0,1 0 0 0 0,-1-1 0 0 0,0 1 0 0 0,0 0 0 0 0,1 0 1 0 0,-1 0-1 0 0,1 0 0 0 0,-1 0 0 0 0,1 1-21 0 0,3-1 89 0 0,1 1-189 0 0,-1 2 67 0 0,-4-1 19 0 0,1-2 1 0 0,-2 1-1 0 0,2 0 1 0 0,-1-1-1 0 0,1 1 1 0 0,-1 0-1 0 0,0 0 14 0 0,3-1-58 0 0,-3 0 66 0 0,0 0 1 0 0,-1 0 0 0 0,1 0-1 0 0,0 0 1 0 0,0 0 0 0 0,0 0-1 0 0,0 1 1 0 0,-1-1 0 0 0,1 0-1 0 0,0 1 1 0 0,0-1 0 0 0,0 1-9 0 0,0-1-5 0 0,0 1 1 0 0,0 0 0 0 0,0-1 0 0 0,0 0 0 0 0,0 0 0 0 0,-1 1 0 0 0,2-1 0 0 0,-1 0 0 0 0,0 1 0 0 0,0-1 0 0 0,0 0 4 0 0,4 1 101 0 0,-4-1-98 0 0,0 0 0 0 0,-1 0 0 0 0,1 0 0 0 0,0 0 0 0 0,0 0 0 0 0,-1 0 0 0 0,1 0 0 0 0,-1 0 0 0 0,1 0 0 0 0,0 0 0 0 0,0 0-3 0 0,-1-1 0 0 0,1 1-1 0 0,-1 0 0 0 0,0 0 0 0 0,0 0 1 0 0,1 0-1 0 0,-1-1 0 0 0,1 1 0 0 0,-1 0 1 0 0,1 0-1 0 0,-1 0 0 0 0,0 0 0 0 0,1 0 1 0 0,-1 0-1 0 0,1 1 0 0 0,-1-1 1 0 0,0 0-1 0 0,0 0 0 0 0,1 0 0 0 0,-1 0 1 0 0,1 1-1 0 0,-1-1 0 0 0,1 0 0 0 0,-1 0 1 0 0,0 0-1 0 0,0 0 0 0 0,1 1 1 0 0,-1-1 2 0 0,0 0-1 0 0,1 0 1 0 0,-1 0 0 0 0,0 1-1 0 0,1-1 1 0 0,-1 0 0 0 0,0 0-1 0 0,0 0 1 0 0,0 0-1 0 0,1 0 1 0 0,-1 0 0 0 0,1 0-1 0 0,-1 0 1 0 0,0 0 0 0 0,0 0-1 0 0,0 0 1 0 0,1 0-2 0 0,-1 0-5 0 0,1 0 1 0 0,0 0 0 0 0,-1 0-1 0 0,0 0 1 0 0,0 0 0 0 0,1 0-1 0 0,-1 0 1 0 0,1 0 0 0 0,-1 0-1 0 0,1 0 1 0 0,-1 0 0 0 0,0 0-1 0 0,0 1 1 0 0,1-1 0 0 0,-1 0-1 0 0,1 1 1 0 0,-1-1 0 0 0,0 0 4 0 0,13 10-22 0 0,-13-10 30 0 0,0 0-1 0 0,0 0 1 0 0,1 0-1 0 0,-1 0 1 0 0,0 0-1 0 0,1 0 1 0 0,-1 0-1 0 0,1 0 1 0 0,-1-1-1 0 0,0 1 1 0 0,0 0-1 0 0,1 0 1 0 0,-1 0-1 0 0,0 0 1 0 0,1 0-1 0 0,-1 0 1 0 0,0 0-8 0 0,3-2 75 0 0,1 4-77 0 0,-4-2 1 0 0,1 0 0 0 0,-1 0 0 0 0,0 0 0 0 0,0 0 0 0 0,1 0 0 0 0,-1 0 0 0 0,1 0-1 0 0,-1 0 1 0 0,1 0 0 0 0,-1 0 0 0 0,0 1 0 0 0,0-1 0 0 0,1-1 0 0 0,0 1 1 0 0,11-1-208 0 0,-12 1 201 0 0,1 0 1 0 0,0 0 0 0 0,-1 0 0 0 0,0 0 0 0 0,1 0 0 0 0,0 0 0 0 0,-1 1-1 0 0,1-1 1 0 0,-1 0 0 0 0,1 0 0 0 0,0 0 0 0 0,-1 0 0 0 0,0 1 0 0 0,1-1 6 0 0,8 7-7 0 0,-7-6-20 0 0,1 3 76 0 0,-3-4-54 0 0,0 0 0 0 0,0 0 1 0 0,0 1-1 0 0,1-1 0 0 0,-1 0 1 0 0,0 1-1 0 0,0-1 0 0 0,0 0 0 0 0,0 0 1 0 0,0 0-1 0 0,0 0 0 0 0,1 0 0 0 0,-1 1 1 0 0,0-1-1 0 0,1 0 0 0 0,-1 0 1 0 0,0 1-1 0 0,0-1 0 0 0,0 0 0 0 0,1 0 1 0 0,-1 0-1 0 0,0 0 5 0 0,2 0 8 0 0,-2 1 1 0 0,1-1 0 0 0,0 0-1 0 0,0 0 1 0 0,0 0-1 0 0,0 0 1 0 0,0 1-1 0 0,0-1 1 0 0,0 1-9 0 0,-1 0-6 0 0,1-1 0 0 0,-1 0 0 0 0,1 0 1 0 0,-1 0-1 0 0,1 1 0 0 0,-1-1 0 0 0,1 0 0 0 0,0 0 0 0 0,-1 0 1 0 0,0 1-1 0 0,1-1 0 0 0,0 0 0 0 0,-1 0 0 0 0,0 0 0 0 0,1 0 0 0 0,0 0 1 0 0,0 0-1 0 0,-1 0 0 0 0,0-1 0 0 0,1 1 0 0 0,0 0 0 0 0,-1 0 0 0 0,1-1 6 0 0,1 1 18 0 0,-2 0-1 0 0,2 0 1 0 0,-1 1-1 0 0,1-1 1 0 0,-1 0-1 0 0,1 1 1 0 0,-1-1-1 0 0,1 0 1 0 0,-1 1-1 0 0,0 0 0 0 0,0 0 1 0 0,1-1-18 0 0,4 5 42 0 0,-4-4-38 0 0,-2 1 1 0 0,1-2-1 0 0,0 1 1 0 0,0 0-1 0 0,0-1 1 0 0,0 1-1 0 0,0-1 1 0 0,1 1-1 0 0,-2 0 1 0 0,2-1-1 0 0,-2 0 1 0 0,3 1-5 0 0,4 1 93 0 0,-6-2-109 0 0,-1 1 0 0 0,1-1-1 0 0,0 1 1 0 0,0-1-1 0 0,0 0 1 0 0,0 0 0 0 0,-1 0-1 0 0,1 0 1 0 0,1 0-1 0 0,-2 0 1 0 0,1 0 0 0 0,0 0-1 0 0,0 0 1 0 0,0 0 16 0 0,-1 0 0 0 0,1 0 0 0 0,-1 0 0 0 0,0 0 1 0 0,1 0-1 0 0,-1 0 0 0 0,1 0 0 0 0,-1 0 0 0 0,0 0 1 0 0,1 0-1 0 0,-1 0 0 0 0,1 1 0 0 0,-1-1 1 0 0,1 0-1 0 0,-1 0 0 0 0,0 1 0 0 0,5 0-34 0 0,-2 0-7 0 0,-2 0 40 0 0,-1-1 1 0 0,0 0-1 0 0,0 0 1 0 0,0 0-1 0 0,1 0 0 0 0,-1 0 1 0 0,0 0-1 0 0,0 0 1 0 0,0 0-1 0 0,0 0 1 0 0,0 0-1 0 0,0 0 0 0 0,1 0 1 0 0,-1 0-1 0 0,0 0 1 0 0,0 0-1 0 0,1 0 1 0 0,-1 0-1 0 0,0 0 0 0 0,0 0 1 0 0,1 0-1 0 0,-1 0 1 0 0,0 0-1 0 0,0 0 1 0 0,0 0-1 0 0,0-1 0 0 0,0 1 1 0 0,0 0 0 0 0,3 0-4 0 0,-2 0 0 0 0,0 0 0 0 0,2 0 0 0 0,-2 1 0 0 0,1-1 0 0 0,0 0 0 0 0,0 0 0 0 0,-1 1 0 0 0,1 1 4 0 0,1-1-40 0 0,-2-1 90 0 0,6 4-280 0 0,-7-4 221 0 0,0 0-1 0 0,0 0 1 0 0,1 0 0 0 0,-1 0 0 0 0,0 0-1 0 0,1 0 1 0 0,-1 0 0 0 0,0 0 0 0 0,0 0-1 0 0,0 0 1 0 0,0 0 0 0 0,1 0 0 0 0,-1 0-1 0 0,0 0 1 0 0,1 0 0 0 0,-1 0 0 0 0,0 0-1 0 0,1 0 1 0 0,-1 0 0 0 0,0 0 0 0 0,0 0-1 0 0,0 0 1 0 0,0 0 0 0 0,0 0 0 0 0,1-1-1 0 0,-1 1 10 0 0,0 0 1 0 0,0 0 0 0 0,1 0-1 0 0,-1-1 1 0 0,0 1 0 0 0,0 0-1 0 0,0 0 1 0 0,0 0 0 0 0,1 0-1 0 0,-1 0 1 0 0,0 0 0 0 0,0 0 0 0 0,0 0-1 0 0,0 0 1 0 0,0 0 0 0 0,0 0-1 0 0,0 0 1 0 0,0 0 0 0 0,0 0-1 0 0,1 0 1 0 0,-1 0 0 0 0,0 0-1 0 0,0 0 1 0 0,0 0 0 0 0,0 0 0 0 0,1 0-1 0 0,-1 0 1 0 0,0 0 0 0 0,0 0-1 0 0,0 0 1 0 0,0 0 0 0 0,0 0-1 0 0,0 0 1 0 0,0 1 0 0 0,0-1-1 0 0,0 0 1 0 0,0 0 0 0 0,0 0 0 0 0,1 0-1 0 0,-1 0 1 0 0,0 1 0 0 0,0-1-1 0 0,0 0 1 0 0,0 0 0 0 0,0 0-1 0 0,0 0 0 0 0,3 0-177 0 0,-1 1 204 0 0,-2-1-28 0 0,0 0 0 0 0,0 0 0 0 0,0 0 0 0 0,0 0 0 0 0,0 0 0 0 0,0 1 0 0 0,1-1 0 0 0,-1 0 0 0 0,0 0 0 0 0,0 0 0 0 0,1 0 0 0 0,-1 0 1 0 0,0 0-1 0 0,0 0 0 0 0,0 0 0 0 0,0 0 0 0 0,0 0 0 0 0,0 0 0 0 0,1 0 0 0 0,-1 0 0 0 0,0 0 0 0 0,0-1 0 0 0,1 1 0 0 0,-1 0 0 0 0,0 0 0 0 0,0 0 0 0 0,0 0 0 0 0,1 0 1 0 0,-1-1-1 0 0,0 1 0 0 0,0 0 0 0 0,0 0 0 0 0,0 0 0 0 0,0 0 0 0 0,0 0 0 0 0,0 0 0 0 0,0 0 1 0 0,0 0-5 0 0,1 0 0 0 0,-1-1 0 0 0,0 1-1 0 0,0 0 1 0 0,0 0 0 0 0,1 0 0 0 0,-1 0 0 0 0,0 0 0 0 0,0 0-1 0 0,0 0 1 0 0,0 0 0 0 0,0 0 0 0 0,0 0 0 0 0,0 0 0 0 0,0-1 0 0 0,1 1-1 0 0,-1 0 1 0 0,0 0 0 0 0,0 1 0 0 0,1-1 0 0 0,-1 0 0 0 0,0 0-1 0 0,0 0 1 0 0,0 0 0 0 0,1 0 0 0 0,-1 0 0 0 0,0 0 0 0 0,0 0 0 0 0,0 0-1 0 0,0 0 6 0 0,0 1-2 0 0,0-1-1 0 0,1 0 0 0 0,-1 0 1 0 0,0 0-1 0 0,1 0 0 0 0,-1 0 1 0 0,0 0-1 0 0,1 0 0 0 0,-1 0 1 0 0,0 0-1 0 0,0 1 0 0 0,0-1 1 0 0,1 0-1 0 0,-1 0 0 0 0,1 0 1 0 0,-1 0-1 0 0,0 0 0 0 0,0 0 1 0 0,0 0-1 0 0,1 0 0 0 0,-1-1 1 0 0,1 1-1 0 0,-1 0 0 0 0,0 0 1 0 0,1 0-1 0 0,-1 0 0 0 0,0 0 1 0 0,0 0-1 0 0,0 0 0 0 0,1 0 3 0 0,0-1 48 0 0,-1 1-49 0 0,0 0-1 0 0,0 0 1 0 0,0 0-1 0 0,0 0 1 0 0,0 0 0 0 0,0 0-1 0 0,0 0 1 0 0,0 0-1 0 0,0 0 1 0 0,0 0-1 0 0,1 0 1 0 0,-1 0-1 0 0,0 0 1 0 0,0 0-1 0 0,0 0 1 0 0,0 0 0 0 0,0 0-1 0 0,0 0 1 0 0,0 0-1 0 0,0 0 1 0 0,1 0-1 0 0,-1-1 1 0 0,0 1-1 0 0,0 0 1 0 0,0 0-1 0 0,0 0 1 0 0,0 0-1 0 0,0 0 1 0 0,0 0 0 0 0,0 0-1 0 0,0 0 1 0 0,0 0-1 0 0,0 0 1 0 0,0 0-1 0 0,0 0 1 0 0,0 0-1 0 0,1 0 1 0 0,-1 0-1 0 0,0 0 1 0 0,0 0 0 0 0,0-1-1 0 0,0 1 1 0 0,0 0-1 0 0,0 0 1 0 0,0 0-1 0 0,0 0 1 0 0,-1 0-1 0 0,1 0 1 0 0,0-1-1 0 0,0 1 1 0 0,0 0-1 0 0,0 0 1 0 0,0 0 1 0 0,0-1-155 0 0,1 2 145 0 0,0-1 14 0 0,-1 0-1 0 0,0 0 1 0 0,0 0 0 0 0,1 1-1 0 0,-1-1 1 0 0,0 0 0 0 0,0 0-1 0 0,1 0 1 0 0,-1 0 0 0 0,0 0-1 0 0,0 0 1 0 0,0 0 0 0 0,0 0 0 0 0,1 0-1 0 0,-1 0 1 0 0,0 0 0 0 0,0 0-1 0 0,1 0-3 0 0,-1 0 5 0 0,2-2-57 0 0,2-1-44 0 0,-4 3 96 0 0,0 0 0 0 0,0 0 0 0 0,0 0 0 0 0,0 0-1 0 0,0 0 1 0 0,0 0 0 0 0,0 0 0 0 0,0 0 0 0 0,0 0 0 0 0,0 0-1 0 0,0 0 1 0 0,0 0 0 0 0,0 0 0 0 0,0 0 0 0 0,0 0 0 0 0,0 0-1 0 0,0 0 1 0 0,0 0 0 0 0,0 0 0 0 0,0 0 0 0 0,0 0 0 0 0,0 0-1 0 0,0 0 1 0 0,1 0 0 0 0,-1 0 0 0 0,0 0 0 0 0,0 0 0 0 0,0 0-1 0 0,0 0 1 0 0,0 0 0 0 0,0 0 0 0 0,0 0 0 0 0,0 0 0 0 0,0 0-1 0 0,0 0 1 0 0,0 0 0 0 0,0 0 0 0 0,0 0 0 0 0,0 0 0 0 0,1 0-1 0 0,-1 0 1 0 0,0 0 0 0 0,0 0 0 0 0,0 0 0 0 0,0 0 0 0 0,0 0-1 0 0,0 0 1 0 0,0 0 0 0 0,0 0 0 0 0,0 0 0 0 0,0 0-1 0 0,0 0 1 0 0,0 0 0 0 0,0 0 0 0 0,0 0 0 0 0,0 0 0 0 0,0 0-1 0 0,0 0 1 0 0,0 0 0 0 0,0 0 0 0 0,0 0 0 0 0,8-1 124 0 0,-3 0-197 0 0,-5 1 75 0 0,0 0 0 0 0,0 0-1 0 0,1 0 1 0 0,-1 0 0 0 0,1 0 0 0 0,-1 0-1 0 0,1 0 1 0 0,-1 0 0 0 0,0 0 0 0 0,0 0 0 0 0,1 0-1 0 0,-1 0 1 0 0,0 0 0 0 0,1 0 0 0 0,-1 0-1 0 0,0 0 1 0 0,0 0 0 0 0,1 0 0 0 0,-1 0-1 0 0,0 0 1 0 0,1 0 0 0 0,-1 0 0 0 0,1 1-1 0 0,-1-1 1 0 0,0 0 0 0 0,0 0 0 0 0,0 1-2 0 0,0-1-7 0 0,0 0 0 0 0,1 0 0 0 0,-1 0 0 0 0,0 0 1 0 0,0 0-1 0 0,0 0 0 0 0,0 0 0 0 0,1 0 0 0 0,-1 0 1 0 0,0 0-1 0 0,0 0 0 0 0,0 0 0 0 0,0 0 0 0 0,0-1 1 0 0,1 1-1 0 0,-1 0 0 0 0,0 0 0 0 0,0 0 0 0 0,0 0 1 0 0,0 0-1 0 0,0 0 0 0 0,0 0 0 0 0,0 0 0 0 0,0-1 1 0 0,0 1-1 0 0,0 0 0 0 0,0 0 0 0 0,0 0 0 0 0,0 0 1 0 0,0 0-1 0 0,0 0 0 0 0,0 0 0 0 0,0 0 7 0 0,4-8-170 0 0,-3 7 227 0 0,-1 1-54 0 0,0 0-1 0 0,0 0 1 0 0,0 0 0 0 0,0 0-1 0 0,0 0 1 0 0,0 0-1 0 0,0 0 1 0 0,0 0 0 0 0,0 0-1 0 0,0 0 1 0 0,0 0 0 0 0,0 0-1 0 0,0 0 1 0 0,0-1-1 0 0,1 1 1 0 0,-1 0 0 0 0,0 0-1 0 0,0 0 1 0 0,0 0 0 0 0,0 0-1 0 0,0 0 1 0 0,0 0-1 0 0,0 0 1 0 0,0 0 0 0 0,0 0-1 0 0,0 0 1 0 0,0-1-1 0 0,0 1 1 0 0,0 0 0 0 0,0 0-1 0 0,0 0 1 0 0,0 0 0 0 0,0 0-1 0 0,-1 0 1 0 0,1 0-1 0 0,0 0 1 0 0,0 0 0 0 0,0 0-1 0 0,0 0 1 0 0,0 0-1 0 0,0 0 1 0 0,0 0 0 0 0,0 0-1 0 0,0 0 1 0 0,0 0 0 0 0,0 0-1 0 0,0 0 1 0 0,0 0-1 0 0,0 0 1 0 0,0 0 0 0 0,0 0-1 0 0,0 0 1 0 0,0 0-3 0 0,0 0 1 0 0,0 0 0 0 0,0-1 0 0 0,0 1 0 0 0,0 0 0 0 0,0 0 0 0 0,0 0 1 0 0,0-1-1 0 0,0 1 0 0 0,0 0 0 0 0,0 0 0 0 0,0 0 0 0 0,0 0 0 0 0,0 0 0 0 0,0 0 0 0 0,0 0 0 0 0,0 0 0 0 0,0 0 1 0 0,0-1-1 0 0,0 1 0 0 0,0 0 0 0 0,0 0 0 0 0,0 0 0 0 0,0 0 0 0 0,0 0 0 0 0,0-1 0 0 0,1 1 0 0 0,-1 0 0 0 0,0 0 0 0 0,0 0 1 0 0,0 0-1 0 0,0 0 0 0 0,1 0 0 0 0,-1 0 0 0 0,0-1 0 0 0,0 1 0 0 0,0 0-1 0 0,0 0-3 0 0,0 0 1 0 0,0 0-1 0 0,0 0 0 0 0,0 0 0 0 0,0 0 0 0 0,0 0 1 0 0,0 0-1 0 0,0 0 0 0 0,0 0 0 0 0,0 0 0 0 0,0 0 1 0 0,0 0-1 0 0,0 0 0 0 0,0 0 0 0 0,0 0 0 0 0,0 0 1 0 0,0 0-1 0 0,0 0 0 0 0,0 0 0 0 0,0 0 0 0 0,0 0 1 0 0,0 0-1 0 0,0 0 0 0 0,0 0 0 0 0,0 0 0 0 0,0 0 1 0 0,0 0-1 0 0,0 0 0 0 0,0 0 0 0 0,0 0 0 0 0,0 0 0 0 0,0 0 1 0 0,0 0-1 0 0,0 0 3 0 0,-1-2-28 0 0,0 0 0 0 0,1 1 0 0 0,0-2 0 0 0,0 2 0 0 0,0-1 0 0 0,-1 0 28 0 0,1-2 20 0 0,0 0 0 0 0,0 1 0 0 0,-1-1 0 0 0,1 1 0 0 0,-1-2-20 0 0,1 4 6 0 0,-1-1 0 0 0,1 0 0 0 0,0 0 0 0 0,0 0 0 0 0,0 0-1 0 0,0 0 1 0 0,0 1 0 0 0,0-1 0 0 0,1-2-6 0 0,0-10 116 0 0,1 8-96 0 0,-1 1 0 0 0,1 0-1 0 0,-2 0 1 0 0,1-1 0 0 0,-1 0-20 0 0,1-6 71 0 0,0 11-29 0 0,0-1 0 0 0,-1 0 0 0 0,0 1 0 0 0,0-1 0 0 0,0 0 0 0 0,0 0 0 0 0,0-1-42 0 0,0-1 43 0 0,0-1-1 0 0,0 0 1 0 0,1 0-1 0 0,-1 0 1 0 0,0 0-1 0 0,2 0 1 0 0,-1 1-1 0 0,2-6-42 0 0,-1 2-31 0 0,0 0 0 0 0,1-2 31 0 0,-3 5 7 0 0,2 0 0 0 0,-1 0 0 0 0,1 0-1 0 0,1 1 1 0 0,-1-3-7 0 0,9-18-8 0 0,-9 19 30 0 0,5-11-134 0 0,-6 16 179 0 0,-1 2-56 0 0,-1 2-1 0 0,1-1 39 0 0,-6 10-132 0 0,4-7 51 0 0,-8 16 11 0 0,-23 57-254 0 0,27-61 213 0 0,1 0-1 0 0,-1 6 63 0 0,4-13 113 0 0,1-4-81 0 0,1-6-35 0 0,0 0 1 0 0,0 0-1 0 0,0 0 1 0 0,0 0-1 0 0,0 0 1 0 0,0 0-1 0 0,0 0 1 0 0,0 0-1 0 0,0 0 1 0 0,0 0-1 0 0,0 0 0 0 0,0 1 1 0 0,0-1-1 0 0,0 0 1 0 0,0 0-1 0 0,0 0 1 0 0,0 0-1 0 0,0 0 1 0 0,0 0-1 0 0,0 0 1 0 0,0 0-1 0 0,0 1 0 0 0,0-1 1 0 0,0 0-1 0 0,0 0 1 0 0,0 0-1 0 0,0 0 1 0 0,0 0-1 0 0,0 0 1 0 0,0 0-1 0 0,0 0 1 0 0,0 0-1 0 0,1 0 1 0 0,-1 1-1 0 0,0-1 0 0 0,0 0 1 0 0,0 0-1 0 0,0 0 1 0 0,0 0-1 0 0,0 0 1 0 0,0 0-1 0 0,0 0 1 0 0,0 0-1 0 0,1 0 1 0 0,-1 0-1 0 0,0 0 1 0 0,0 0-1 0 0,0 0 0 0 0,0 0 1 0 0,0 0-1 0 0,0 0 1 0 0,0 0-1 0 0,0 0 1 0 0,0 0-1 0 0,0 0 1 0 0,0 0 2 0 0,0-1 0 0 0,1 1 1 0 0,-1-1 0 0 0,0 1 0 0 0,1-1 0 0 0,-1 1-1 0 0,0 0 1 0 0,0 0 0 0 0,0-1 0 0 0,0 0-1 0 0,0 1 1 0 0,1 0 0 0 0,-1-1 0 0 0,0 0-1 0 0,1-1-10 0 0,5-18-92 0 0,-3 11 92 0 0,0 0-1 0 0,2-2 11 0 0,15-36 126 0 0,-14 28-188 0 0,25-70 112 0 0,-29 82-4 0 0,0 2-76 0 0,-1 0 1 0 0,0 0-1 0 0,0 0 1 0 0,0 0-1 0 0,-1-2 30 0 0,1 7 6 0 0,-1-1 0 0 0,0 1 0 0 0,0-1 0 0 0,-1 1 0 0 0,1 0 0 0 0,0 0 0 0 0,0 0 0 0 0,0-1 0 0 0,0 1 0 0 0,0-1 0 0 0,0 1 0 0 0,0 0 0 0 0,0 0 0 0 0,0 0 0 0 0,0-1 1 0 0,-1 1-7 0 0,1 0 11 0 0,0-1 0 0 0,0 1 1 0 0,0 0-1 0 0,0 0 0 0 0,-1 0 1 0 0,1 0-1 0 0,0 0 1 0 0,0 0-1 0 0,0 0 0 0 0,-1 0 1 0 0,1 0-1 0 0,0 0 1 0 0,0 0-1 0 0,0 0 0 0 0,0 0 1 0 0,0 0-1 0 0,0 0 1 0 0,0 0-1 0 0,-1 0 0 0 0,1 0 1 0 0,0 0-1 0 0,0 0 1 0 0,-1 0-12 0 0,1 1 52 0 0,-2-1 1 0 0,1 1 0 0 0,0-1 0 0 0,-1 1-1 0 0,2 0 1 0 0,-2 0-53 0 0,1 0-30 0 0,-11 10 129 0 0,1 0-1 0 0,0 0 1 0 0,-9 12-99 0 0,14-15 46 0 0,-33 41-70 0 0,-15 27 24 0 0,49-68-45 0 0,2-3-78 0 0,0-1 0 0 0,-1 1 0 0 0,-2 2 123 0 0,6-7-16 0 0,0 0-1 0 0,0 0 1 0 0,0 0-1 0 0,0 0 1 0 0,0 0-1 0 0,0 0 0 0 0,0 0 1 0 0,0 0-1 0 0,0 0 1 0 0,0 0-1 0 0,0 0 1 0 0,0 0-1 0 0,0 0 1 0 0,0 0-1 0 0,0 0 0 0 0,0 0 1 0 0,0 0-1 0 0,0 0 1 0 0,0 0-1 0 0,0 0 1 0 0,0 0-1 0 0,0 0 1 0 0,-1 0-1 0 0,1 0 0 0 0,0 0 1 0 0,0 0-1 0 0,0 0 1 0 0,0 0-1 0 0,0 0 1 0 0,0 0-1 0 0,0 0 0 0 0,0 0 1 0 0,0 0-1 0 0,0 0 1 0 0,0 0-1 0 0,0 0 1 0 0,0 0-1 0 0,0 0 1 0 0,-1 0-1 0 0,1 0 0 0 0,0 0 1 0 0,0 0 16 0 0,2-5-222 0 0,-1 4 201 0 0,0-1 1 0 0,-1 1 0 0 0,1-1-1 0 0,0 1 1 0 0,0 0 0 0 0,-1-1-1 0 0,0 1 1 0 0,1-1-1 0 0,-1 1 1 0 0,1-1 20 0 0,0-16 0 0 0,0 10 57 0 0,1-9-112 0 0,0 5 56 0 0,-2 0 0 0 0,1 1 0 0 0,-2-8-1 0 0,1 9 29 0 0,-2 0-1 0 0,0 0 1 0 0,-1-2-29 0 0,2 6 34 0 0,-1 2 1 0 0,1-1-1 0 0,-1 0 0 0 0,-1-1 1 0 0,0 2-1 0 0,1 0 1 0 0,-2-3-35 0 0,3 7 10 0 0,1-1 0 0 0,0 0 0 0 0,-1 0 0 0 0,0 1 0 0 0,0-1 0 0 0,1 0 0 0 0,-1 1 0 0 0,0-1 0 0 0,0 1 0 0 0,1-1 0 0 0,-1 1 0 0 0,0-1 0 0 0,1 1 0 0 0,-1 0 0 0 0,-1 0 0 0 0,2-1 1 0 0,-1 1-1 0 0,0 0 0 0 0,1 0 0 0 0,-2-1 0 0 0,1 1 0 0 0,1 0 0 0 0,-2 0 0 0 0,1 0 0 0 0,0 1-10 0 0,0-1 10 0 0,-1 1 0 0 0,1-1-1 0 0,-1 0 1 0 0,1 1 0 0 0,-1 0 0 0 0,1-1 0 0 0,-1 2 0 0 0,1-1 0 0 0,0-1-1 0 0,0 2 1 0 0,-1-1 0 0 0,1 0 0 0 0,0 0 0 0 0,0 0 0 0 0,0 1-10 0 0,-11 14 89 0 0,1-1 0 0 0,1 3 0 0 0,0-1 0 0 0,1 0 0 0 0,-3 12-89 0 0,7-17 17 0 0,0 0 0 0 0,1 0 0 0 0,0 0 0 0 0,0 11-17 0 0,3-21-1 0 0,1-1 0 0 0,0 1 0 0 0,0 0-1 0 0,1 0 1 0 0,-1-1 0 0 0,0 1 0 0 0,1 0 1 0 0,-1-2 0 0 0,0 1 0 0 0,0-1-1 0 0,0 0 1 0 0,0 1 0 0 0,0-1 0 0 0,0 0 0 0 0,0 0 0 0 0,0 0-1 0 0,0 1 1 0 0,0-1 0 0 0,0 0 0 0 0,0 1 0 0 0,0-1 0 0 0,1 0-1 0 0,-1 0 1 0 0,0 0 0 0 0,0 0 0 0 0,1 1 0 0 0,-1-1 0 0 0,0 0-1 0 0,1 0 1 0 0,-1 0 0 0 0,0 1 0 0 0,0-1 0 0 0,0 0 0 0 0,0 0-1 0 0,1 0 1 0 0,-1 0 0 0 0,0 1 0 0 0,1-1 0 0 0,-1 0 0 0 0,0 0-1 0 0,0 0 1 0 0,0 0 0 0 0,1 0 0 0 0,-1 0 0 0 0,1 0 0 0 0,-1 0-1 0 0,0 0 1 0 0,1 0 0 0 0,-1 0 0 0 0,0-1 0 0 0,0 1 0 0 0,0 0-1 0 0,1 0 1 0 0,-1 0 0 0 0,0 0 0 0 0,3-2-26 0 0,0 0 1 0 0,0 0-1 0 0,0 0 0 0 0,-1 0 0 0 0,1 0 1 0 0,-1-1-1 0 0,0 1 0 0 0,1-1 26 0 0,1-3-24 0 0,1-1 1 0 0,-1 1-1 0 0,0-1 24 0 0,3-6 13 0 0,-1 1 1 0 0,-1-1 0 0 0,0-1-1 0 0,1-1-13 0 0,-4 6-13 0 0,1-2 0 0 0,-2 2 0 0 0,0-1 0 0 0,1 0 0 0 0,-2 0 0 0 0,0-2 13 0 0,0 9 19 0 0,0 0 1 0 0,0-1-1 0 0,-1 1 1 0 0,0 0-1 0 0,1 0 1 0 0,-1 0-1 0 0,0 0 1 0 0,0 0-1 0 0,-1 0-19 0 0,2 2 4 0 0,0 1 0 0 0,-1-1-1 0 0,1 0 1 0 0,-1 1 0 0 0,1-1 0 0 0,0 1-1 0 0,-1-1 1 0 0,0 1 0 0 0,0-1 0 0 0,1 1-1 0 0,0 0 1 0 0,-1-1 0 0 0,0 1 0 0 0,0-1-1 0 0,1 1 1 0 0,-1-1 0 0 0,0 1-4 0 0,1 0-3 0 0,-1 0 1 0 0,-1 0-1 0 0,2 0 0 0 0,-1 0 1 0 0,0 0-1 0 0,0 0 0 0 0,0 0 1 0 0,0 0-1 0 0,1 0 1 0 0,-1 1-1 0 0,-1-1 0 0 0,2 0 1 0 0,-1 1-1 0 0,0-1 1 0 0,1 1-1 0 0,-1-1 0 0 0,0 0 1 0 0,0 1 2 0 0,-2 1-4 0 0,1 0 1 0 0,0 0 0 0 0,0 0 0 0 0,0 0-1 0 0,0 0 1 0 0,-1 1 0 0 0,1 1 3 0 0,-4 5 56 0 0,-3 6-56 0 0,9-15 0 0 0,-14 26 189 0 0,-4 16-189 0 0,15-34 7 0 0,0 0 0 0 0,0-1 0 0 0,1 2 0 0 0,0-1 0 0 0,1 1-1 0 0,-1-1 1 0 0,2 6-7 0 0,0-14-3 0 0,0 2-1 0 0,0-2 1 0 0,0 1-1 0 0,0 0 1 0 0,0 0-1 0 0,0-1 0 0 0,0 1 1 0 0,0 0-1 0 0,1-1 1 0 0,-1 1-1 0 0,0 0 1 0 0,1 0-1 0 0,-1-1 0 0 0,1 1 1 0 0,-1-1-1 0 0,0 1 1 0 0,1 0-1 0 0,0-1 1 0 0,-1 1-1 0 0,0-1 0 0 0,1 1 1 0 0,0-1-1 0 0,-1 0 1 0 0,1 2 3 0 0,0-2-14 0 0,0 0 0 0 0,-1 1 0 0 0,1-1 0 0 0,0 0 0 0 0,0 0 0 0 0,-1 0 0 0 0,1 0 0 0 0,0 0 0 0 0,0 0 0 0 0,-1 0 0 0 0,0 0 0 0 0,1 0 0 0 0,0 0 1 0 0,-1-1-1 0 0,1 1 0 0 0,0 0 0 0 0,0 0 0 0 0,-1-1 0 0 0,1 1 0 0 0,-1-1 0 0 0,1 1 0 0 0,-1 0 0 0 0,1 0 0 0 0,0-1 0 0 0,-1 0 0 0 0,1 1 14 0 0,3-4-48 0 0,-1 0 0 0 0,1 0-1 0 0,-2 0 1 0 0,1 0 0 0 0,2-3 48 0 0,11-21 20 0 0,-10 14-135 0 0,0 0 0 0 0,-1 0 0 0 0,3-11 115 0 0,-6 16-41 0 0,0-1 0 0 0,0 1 1 0 0,-1-1-1 0 0,-1 0 0 0 0,1 1 1 0 0,-2-6 40 0 0,1 11-5 0 0,0 0 34 0 0,0 1 1 0 0,-1 0-1 0 0,1-1 1 0 0,0 1-1 0 0,-1 0 0 0 0,0 0 1 0 0,0 0-1 0 0,0-1 1 0 0,-1 1-30 0 0,2 2 8 0 0,0 1 0 0 0,-1-1 1 0 0,1 1-1 0 0,0 0 0 0 0,0 0 1 0 0,-1-1-1 0 0,1 1 0 0 0,0-1 1 0 0,0 1-1 0 0,-1 0 1 0 0,1-1-1 0 0,0 1 0 0 0,-1 0 1 0 0,1 0-1 0 0,0 0 0 0 0,0 0 1 0 0,-1 0-1 0 0,0-1 0 0 0,1 1 1 0 0,-1 0-1 0 0,1 0 1 0 0,0 0-1 0 0,0 0 0 0 0,-1 0 1 0 0,0 0-1 0 0,1 0 0 0 0,-1 0 1 0 0,1 0-1 0 0,0 0 0 0 0,0 0 1 0 0,-1 0-1 0 0,0 0 1 0 0,1 0-1 0 0,0 0 0 0 0,0 1 1 0 0,-1-1-1 0 0,1 0 0 0 0,-1 0 1 0 0,1 0-1 0 0,-1 0 0 0 0,1 1-8 0 0,-2 0 11 0 0,1 0-1 0 0,-1 1 0 0 0,0-1 0 0 0,1 1 0 0 0,-1-1 0 0 0,1 1 0 0 0,-1 0-10 0 0,-5 8 54 0 0,1 0-1 0 0,0 0 1 0 0,1 1 0 0 0,-2 3-54 0 0,-14 44 144 0 0,18-50-142 0 0,3-7-2 0 0,-5 12-40 0 0,0 5 40 0 0,4-14 0 0 0,0-1-1 0 0,0 1 1 0 0,1-1-1 0 0,0 0 1 0 0,0 1-1 0 0,0 0 1 0 0,0-1-1 0 0,0 1 1 0 0,0-4-8 0 0,0 1-1 0 0,0-1 0 0 0,0 0 0 0 0,0 0 0 0 0,0 0 0 0 0,0 0 0 0 0,0 1 0 0 0,1-1 0 0 0,-1 0 1 0 0,0 0-1 0 0,0 1 0 0 0,0-1 0 0 0,0 0 0 0 0,1 0 0 0 0,-1 1 0 0 0,0-1 0 0 0,0 0 0 0 0,1 0 1 0 0,-1 0-1 0 0,0 0 0 0 0,0 0 0 0 0,0 0 0 0 0,0 0 0 0 0,0 0 0 0 0,0 0 0 0 0,1 1 1 0 0,-1-1-1 0 0,0 0 0 0 0,1 0 9 0 0,-1 0-15 0 0,0 0 0 0 0,1 0 0 0 0,0 0 0 0 0,0 0 0 0 0,-1 0 0 0 0,1-1 1 0 0,-1 1-1 0 0,1 0 0 0 0,0 0 0 0 0,-1 0 0 0 0,1 0 15 0 0,2-2-39 0 0,-1 1-1 0 0,1-1 1 0 0,-1 0 0 0 0,2-1 39 0 0,-1 0-48 0 0,1-1 1 0 0,-1 0 0 0 0,0 1 0 0 0,0-2 0 0 0,0 2 0 0 0,-1-2-1 0 0,1 1 1 0 0,-1 0 0 0 0,0-1 0 0 0,-1 0 0 0 0,1 0 47 0 0,1-4-307 0 0,0-1 0 0 0,-1 0 0 0 0,-1-1 0 0 0,1-7 307 0 0,-1 10-79 0 0,-1 2-1 0 0,-1-1 1 0 0,1 0 0 0 0,-2-6 79 0 0,1 10 24 0 0,1 0-1 0 0,-1-1 0 0 0,0 1 1 0 0,0 0-1 0 0,-1 0 0 0 0,1 0 0 0 0,0 0 1 0 0,-2 1-1 0 0,2-1 0 0 0,-1 0 1 0 0,0 0-24 0 0,1 2 6 0 0,1 1 1 0 0,0 0-1 0 0,-1 0 1 0 0,1 0 0 0 0,0 0-1 0 0,-1 0 1 0 0,1-1-1 0 0,0 1 1 0 0,0 0 0 0 0,0 0-1 0 0,-1 0 1 0 0,1-1-1 0 0,-1 1 1 0 0,1 0 0 0 0,0 0-1 0 0,0 0 1 0 0,-1 0 0 0 0,1 0-1 0 0,-1 0 1 0 0,1 0-1 0 0,0 0 1 0 0,-1 0 0 0 0,1 0-7 0 0,-1 0 11 0 0,0 1 1 0 0,0-1 0 0 0,1 0-1 0 0,-1 1 1 0 0,0-1 0 0 0,1 0-1 0 0,-1 1 1 0 0,0-1 0 0 0,0 1-1 0 0,1-1-11 0 0,-3 3 42 0 0,1-1-1 0 0,-1 1 0 0 0,1 0 1 0 0,-1 1-42 0 0,3-4 2 0 0,-6 9 98 0 0,0 0 0 0 0,0 1 0 0 0,1-1 1 0 0,-3 10-101 0 0,0 3 132 0 0,-4 18-132 0 0,8-27 45 0 0,2 0 0 0 0,-1 9-45 0 0,2-17-24 0 0,1-1-1 0 0,0 0 1 0 0,0 0-1 0 0,0 0 0 0 0,1 1 1 0 0,-1-1-1 0 0,1 0 0 0 0,0 0 1 0 0,0 0-1 0 0,1 1 25 0 0,-2-4-9 0 0,0-1 1 0 0,1 1-1 0 0,-1-1 0 0 0,1 1 0 0 0,-1-1 1 0 0,0 1-1 0 0,1 0 0 0 0,-1-1 0 0 0,0 0 1 0 0,1 0-1 0 0,-1 1 0 0 0,1-1 0 0 0,-1 1 1 0 0,0-1-1 0 0,1 0 0 0 0,0 0 0 0 0,0 0 1 0 0,-1 1-1 0 0,0-1 0 0 0,1 0 0 0 0,0 0 1 0 0,-1 1-1 0 0,1-1 9 0 0,1 0-33 0 0,-1 0 0 0 0,1 0 0 0 0,0 0 0 0 0,-1 0 1 0 0,1-1-1 0 0,-1 1 0 0 0,1-1 0 0 0,0 1 33 0 0,7-3-145 0 0,0 0-1 0 0,3-3 146 0 0,-5 3 24 0 0,6-3-144 0 0,-1-1 1 0 0,0-1-1 0 0,1 0 120 0 0,10-8-4 0 0,5-2-34 0 0,-2 0 0 0 0,1-4 38 0 0,48-43-82 0 0,-74 65 82 0 0,2-2 38 0 0,-2 2-37 0 0,-1 0 1 0 0,0 0-1 0 0,0 0 1 0 0,0 0 0 0 0,0 0-1 0 0,0-1 1 0 0,0 1 0 0 0,0 0-1 0 0,0 0 1 0 0,0 0-1 0 0,0 0 1 0 0,0 0 0 0 0,0 0-1 0 0,0 0 1 0 0,0 0-1 0 0,0 0 1 0 0,0 0 0 0 0,0 0-1 0 0,0 0 1 0 0,0 0 0 0 0,0 1-1 0 0,1-1 1 0 0,-1 0-1 0 0,0 0 1 0 0,0 0 0 0 0,0 0-1 0 0,0 0 1 0 0,0 0 0 0 0,0 0-1 0 0,0 0 1 0 0,0 0-1 0 0,0 0 1 0 0,0 0 0 0 0,0 0-1 0 0,0 0 1 0 0,0 0 0 0 0,0 0-1 0 0,0 0 1 0 0,0 0-1 0 0,0 0 1 0 0,0 0 0 0 0,0 0-1 0 0,0 0 1 0 0,0 0 0 0 0,0 0-1 0 0,0 0 1 0 0,0 0-1 0 0,0 0 1 0 0,0 0 0 0 0,0 0-1 0 0,0 0 1 0 0,0 0-2 0 0,0 0 11 0 0,0 1 0 0 0,0 0 0 0 0,-1-1 0 0 0,1 1 1 0 0,0-1-1 0 0,-1 1 0 0 0,1 0 0 0 0,0-1 0 0 0,0 0 0 0 0,-1 1 1 0 0,1-1-1 0 0,-1 1-11 0 0,-14 16-282 0 0,-13 19 282 0 0,6-2 299 0 0,-11 22-299 0 0,31-51-16 0 0,-1 1-1 0 0,0 0 1 0 0,1-1-1 0 0,0 1 0 0 0,1 0 18 0 0,1-6-9 0 0,0 1 0 0 0,-1-1 0 0 0,1 0 1 0 0,0 0-1 0 0,0 1 0 0 0,0-1 0 0 0,0 1 1 0 0,0-1-1 0 0,0 1 0 0 0,0-1 0 0 0,0 0 1 0 0,0 0-1 0 0,0 1 0 0 0,0-1 1 0 0,0 1-1 0 0,0-1 0 0 0,0 1 0 0 0,1-1 1 0 0,-1 0-1 0 0,0 0 0 0 0,0 1 0 0 0,0-1 1 0 0,0 0-1 0 0,0 1 0 0 0,0-1 1 0 0,1 0-1 0 0,-1 0 0 0 0,1 0 0 0 0,-1 1 1 0 0,0-1-1 0 0,1 0 0 0 0,-1 1 8 0 0,0-1-5 0 0,1 0-1 0 0,0 0 1 0 0,-1 0-1 0 0,0 0 0 0 0,1 0 1 0 0,-1 0-1 0 0,1 0 1 0 0,0-1-1 0 0,-1 1 1 0 0,0 0-1 0 0,1 0 0 0 0,-1-1 1 0 0,1 1-1 0 0,-1 0 1 0 0,1 0-1 0 0,-1 0 1 0 0,0-1-1 0 0,1 1 1 0 0,-1-1-1 0 0,1 1 0 0 0,-1 0 1 0 0,0 0-1 0 0,0-1 1 0 0,0 1-1 0 0,1-1 1 0 0,-1 1-1 0 0,0-1 6 0 0,37-44 41 0 0,-30 37-27 0 0,0 0 0 0 0,1 1-14 0 0,-1 0 119 0 0,-1 0 0 0 0,4-5-119 0 0,-4 4 4 0 0,-4 6-13 0 0,0-1 0 0 0,-1 1 0 0 0,2-1 0 0 0,-2 1 0 0 0,1-1 0 0 0,-1 0 0 0 0,0 0 9 0 0,-5 12 100 0 0,0 0 0 0 0,-4 6-100 0 0,1-3 88 0 0,-4 11-88 0 0,7-13-96 0 0,0 1-1 0 0,2-1 1 0 0,-1 1-1 0 0,1-1 1 0 0,1 1-1 0 0,-1-1 1 0 0,2 1-1 0 0,0 1 1 0 0,0 1 96 0 0,0-13-17 0 0,0 1-1 0 0,0-1 1 0 0,0 0 0 0 0,0 0-1 0 0,0 0 1 0 0,0 0-1 0 0,0 1 1 0 0,0-1 0 0 0,0 0-1 0 0,0 1 1 0 0,0-1 0 0 0,0 0-1 0 0,0 1 1 0 0,0-1 0 0 0,1 0-1 0 0,-1 0 1 0 0,0 0-1 0 0,0 0 1 0 0,0 1 0 0 0,1-1-1 0 0,-1 0 1 0 0,0 0 0 0 0,0 1-1 0 0,0-1 1 0 0,0 0 0 0 0,0 0-1 0 0,1 0 1 0 0,-1 0-1 0 0,0 0 1 0 0,1 0 0 0 0,-1 0-1 0 0,0 0 18 0 0,1 0-39 0 0,-1 0-1 0 0,1 0 0 0 0,0 0 0 0 0,-1 0 0 0 0,1 0 0 0 0,-1 0 1 0 0,1 0-1 0 0,0 0 0 0 0,-1-1 0 0 0,0 1 0 0 0,1 0 0 0 0,-1-1 1 0 0,1 1-1 0 0,0 0 40 0 0,1-2-57 0 0,0 1 1 0 0,0-2 0 0 0,0 2 0 0 0,0-1-1 0 0,-1 0 1 0 0,3-2 56 0 0,3-9 3 0 0,4-10-3 0 0,3-7 16 0 0,-4 11 198 0 0,6-18-214 0 0,-8 17 7 0 0,-5 16 11 0 0,-2 0 0 0 0,0-1 0 0 0,0 1 0 0 0,1-2-18 0 0,-2 6 0 0 0,0 0 0 0 0,0 0 0 0 0,0 0 0 0 0,0 0 0 0 0,0 0 0 0 0,0 0 0 0 0,0 0 0 0 0,0 0 0 0 0,0-1 0 0 0,0 1 0 0 0,0 0 0 0 0,0 0 0 0 0,0 0 0 0 0,0 0 0 0 0,0 0 0 0 0,0 0 0 0 0,0 0 0 0 0,0 0 0 0 0,0 0 0 0 0,0 0 0 0 0,0 0-1 0 0,0 0 1 0 0,0 0 0 0 0,0 0 0 0 0,0 0 0 0 0,0 0 0 0 0,0 0 0 0 0,0 0 0 0 0,0 0 0 0 0,0 0 0 0 0,0 0 0 0 0,0 0 0 0 0,0 0 0 0 0,0 0 0 0 0,0 0 0 0 0,0 0 0 0 0,0 0 0 0 0,0 0 0 0 0,0 0 0 0 0,0 0 0 0 0,0 0 0 0 0,0 0 0 0 0,-1 0 0 0 0,1 0 0 0 0,0 0 0 0 0,0 0 0 0 0,0 0 0 0 0,0 0 0 0 0,0 0 0 0 0,0 0 0 0 0,0 0 0 0 0,-3 1-7 0 0,-1 4 38 0 0,-13 21 124 0 0,1 0 0 0 0,2 1 0 0 0,-4 12-155 0 0,8-17 35 0 0,5-9 24 0 0,-6 9-59 0 0,8-17-54 0 0,3-5 51 0 0,0 0 0 0 0,0 0-1 0 0,0 0 1 0 0,0 0-1 0 0,0 0 1 0 0,0 0 0 0 0,0 0-1 0 0,-1 0 1 0 0,1-1-1 0 0,0 1 1 0 0,0 0 0 0 0,0 0-1 0 0,0 0 1 0 0,0 0 0 0 0,0 0-1 0 0,0 0 1 0 0,0 0-1 0 0,0-1 1 0 0,0 1 0 0 0,0 0-1 0 0,0 0 1 0 0,0 0-1 0 0,0 0 1 0 0,0 0 0 0 0,0 0-1 0 0,0 0 1 0 0,0-1-1 0 0,0 1 1 0 0,0 0 0 0 0,0 0-1 0 0,0 0 1 0 0,0 0 0 0 0,0 0-1 0 0,0 0 4 0 0,2-13-150 0 0,1 3 169 0 0,-1-3-1 0 0,0 2 1 0 0,-1-11-19 0 0,0 10-19 0 0,-1 11 27 0 0,2-34 45 0 0,-2 28-14 0 0,0 1-1 0 0,-1 0 1 0 0,0 1 0 0 0,1-1 0 0 0,-2-1-39 0 0,2 7 14 0 0,0 0 1 0 0,0 0-1 0 0,0-1 0 0 0,0 1 0 0 0,0-1 1 0 0,-1 1-1 0 0,1-1 0 0 0,0 1 1 0 0,-1 0-1 0 0,1 0 0 0 0,0-1 1 0 0,-1 1-1 0 0,1-1 0 0 0,0 1 0 0 0,0 0 1 0 0,0 0-1 0 0,-1 0 0 0 0,1 0 1 0 0,-1-1-1 0 0,1 1 0 0 0,-1 0 1 0 0,1 0-1 0 0,0-1 0 0 0,-1 1 1 0 0,1 0-1 0 0,-1 0 0 0 0,1 0 0 0 0,0 0 1 0 0,0 0-1 0 0,-1 0 0 0 0,0 0 1 0 0,0 0-15 0 0,-1 0 46 0 0,0 1 0 0 0,-1-1 1 0 0,1 1-1 0 0,0-1 0 0 0,-2 2-46 0 0,-7 1 188 0 0,10-3-167 0 0,0 0-1 0 0,0 0 1 0 0,1 0-1 0 0,0 0 1 0 0,-1 0-1 0 0,0 0 1 0 0,1-1-1 0 0,0 1 1 0 0,-1 0-1 0 0,1 0 1 0 0,-1 0-1 0 0,0-1 1 0 0,1 1-1 0 0,0 0 1 0 0,-1-1-1 0 0,1 1 1 0 0,-1 0-1 0 0,1 0 1 0 0,0-1-1 0 0,-1 1 1 0 0,1-1-1 0 0,-1 1 1 0 0,1 0-1 0 0,0 0 1 0 0,-1-1-1 0 0,1 0 1 0 0,0 1-1 0 0,0-1 1 0 0,0 1-1 0 0,0 0 1 0 0,-1-1-1 0 0,1 0 1 0 0,0 1-1 0 0,0-1 1 0 0,0 1-1 0 0,0-1 1 0 0,0 1-1 0 0,0-1 1 0 0,0 1-1 0 0,0-1 1 0 0,0 1-1 0 0,0-1 1 0 0,0 0-1 0 0,0 1 1 0 0,0 0-1 0 0,1-1-20 0 0,-1-1 1 0 0,1 0 0 0 0,-1-1 0 0 0,1 1 1 0 0,0-1-1 0 0,-1 1 0 0 0,0 0 0 0 0,0 0 0 0 0,0 0 0 0 0,0 0 0 0 0,0-1 0 0 0,-1 1 0 0 0,1-1 0 0 0,-1 1 0 0 0,0 0 0 0 0,1 0 0 0 0,-1 0 0 0 0,0-1 0 0 0,0 1 1 0 0,0 1-1 0 0,0-1-1 0 0,-3-3 172 0 0,1-1 0 0 0,-1-4-172 0 0,-7-8-46 0 0,9 16 70 0 0,1 0 0 0 0,0 1-1 0 0,0-2 1 0 0,-1 2 0 0 0,1 0 0 0 0,-1-1-1 0 0,0 1 1 0 0,1 0 0 0 0,-1-1-1 0 0,0 1 1 0 0,0 0 0 0 0,0 0-1 0 0,0 0-23 0 0,-8-4-67 0 0,-7-5 67 0 0,9 6-53 0 0,0-1-1 0 0,-7-3 54 0 0,11 6 5 0 0,1 0-1 0 0,-1 0 1 0 0,1 0 0 0 0,0-1 0 0 0,-2-1-5 0 0,-2-2 72 0 0,5 5-59 0 0,-72-54-24 0 0,58 44 76 0 0,5 4 6 0 0,-1-2 0 0 0,-5-5-71 0 0,-7-3 151 0 0,21 15-138 0 0,0 0 0 0 0,0 0 0 0 0,0 0 1 0 0,-1 0-14 0 0,-6-3-5 0 0,-2-1 11 0 0,10 5 1 0 0,0 1 0 0 0,1 0 0 0 0,-1-2 0 0 0,0 1 1 0 0,1 1-1 0 0,-1-1 0 0 0,0 0-7 0 0,-3-5 43 0 0,-1 1 1 0 0,1 0-1 0 0,-2-4-43 0 0,3 4 58 0 0,0 0 0 0 0,-1 0 0 0 0,1 1 0 0 0,-1 0 0 0 0,-1-1-58 0 0,1 0 36 0 0,0 1 0 0 0,0 0 0 0 0,0-1 1 0 0,0-2-37 0 0,-8-7-112 0 0,-13-13 126 0 0,-1-7-18 0 0,24 31 46 0 0,0 0 0 0 0,-1 0 0 0 0,2 1 1 0 0,-2-1-1 0 0,0 1 0 0 0,1 0 0 0 0,-1 0 0 0 0,0-1 1 0 0,-2 1-43 0 0,-30-11-44 0 0,31 10-29 0 0,0 2 83 0 0,0-1 1 0 0,0 0-1 0 0,0 1 1 0 0,0-1 0 0 0,-1 2-11 0 0,3 0-27 0 0,1-1 0 0 0,-1 0 0 0 0,1 1 0 0 0,-1-1 0 0 0,0-1 27 0 0,-8-1 103 0 0,8 2-76 0 0,-4 0 57 0 0,1-2 0 0 0,-1 2 1 0 0,2-1-1 0 0,-4-3-84 0 0,3 4-21 0 0,1-1 1 0 0,0 0 0 0 0,-1 1-1 0 0,-4-1 21 0 0,-2-1-194 0 0,10 2 193 0 0,1 1 1 0 0,0-1-1 0 0,0 1 1 0 0,-1-1-1 0 0,2 0 1 0 0,-2 1-1 0 0,1-1 1 0 0,-6-4 16 0 0,5 5-44 0 0,0-1 1 0 0,0 0-1 0 0,0-1 1 0 0,0 1-1 0 0,1 0 1 0 0,-3-2 27 0 0,3 2-20 0 0,-1-1 0 0 0,0 1 1 0 0,1 0-1 0 0,-1 0 0 0 0,0-1 1 0 0,0 1-1 0 0,-1 0 20 0 0,-2-1-129 0 0,0 0-1 0 0,0-1 1 0 0,1 1-1 0 0,0-1 1 0 0,-1 1 0 0 0,0-2 129 0 0,-1-1 78 0 0,-1 0 1 0 0,-1 1 0 0 0,-2 0-79 0 0,9 3-4 0 0,1 1-1 0 0,-1 0 1 0 0,0 0 0 0 0,1 0 0 0 0,-1 0 0 0 0,0 0 0 0 0,0 0-1 0 0,1 0 1 0 0,-1 1 0 0 0,0-1 0 0 0,1 0 0 0 0,-1 0 0 0 0,0 1-1 0 0,0-1 1 0 0,1 0 0 0 0,0 0 0 0 0,-1 0 0 0 0,0 1 4 0 0,-10 7 3 0 0,-14 13 58 0 0,20-19-178 0 0,4-2 126 0 0,1 0 0 0 0,-1 1-1 0 0,1-1 1 0 0,0 0 0 0 0,-1 0 0 0 0,1 1-1 0 0,-1-1 1 0 0,1 0 0 0 0,0 0-1 0 0,0 0 1 0 0,-1 1 0 0 0,1-1 0 0 0,-1 1-1 0 0,1-1 1 0 0,-1 0 0 0 0,1 1-9 0 0,-5 3-143 0 0,2-1 310 0 0,3-3-175 0 0,0 0 1 0 0,0 0-1 0 0,0 0 1 0 0,0 0-1 0 0,0 1 1 0 0,0-1-1 0 0,0 0 1 0 0,0 0-1 0 0,0 0 1 0 0,-1 0-1 0 0,1 0 1 0 0,0 0-1 0 0,0 0 1 0 0,0 0-1 0 0,0 0 1 0 0,-1 0-1 0 0,1 0 0 0 0,0 0 1 0 0,0 0-1 0 0,0 0 1 0 0,0 0-1 0 0,0 0 1 0 0,0 0-1 0 0,0 0 1 0 0,0 0-1 0 0,-1 0 1 0 0,1 0-1 0 0,0 0 1 0 0,0 0-1 0 0,0 0 1 0 0,0 0-1 0 0,-1 0 1 0 0,1 0-1 0 0,0 0 1 0 0,0 0-1 0 0,0-1 1 0 0,0 1-1 0 0,0 0 1 0 0,-1 0-1 0 0,1 0 1 0 0,0 0-1 0 0,0 0 1 0 0,0 0-1 0 0,0 0 0 0 0,0 0 1 0 0,0 0-1 0 0,0 0 1 0 0,0 0-1 0 0,0-1 8 0 0,-2-1-3 0 0,1 2-5 0 0,1 0 1 0 0,0-1 0 0 0,0 1-1 0 0,-1 0 1 0 0,1 0 0 0 0,0-1-1 0 0,0 1 1 0 0,0 0-1 0 0,0 0 1 0 0,-1 0 0 0 0,1 0-1 0 0,0 0 1 0 0,0 0 0 0 0,0-1-1 0 0,0 1 1 0 0,0 0 0 0 0,0 0-1 0 0,0-1 1 0 0,0 1-1 0 0,0 0 1 0 0,0-1 0 0 0,0 1 7 0 0,-1-3 92 0 0,-6 0 22 0 0,0 1-133 0 0,-8-3 46 0 0,13 5-37 0 0,0 0 1 0 0,-1 0 0 0 0,1 0-1 0 0,0 0 1 0 0,0 0 0 0 0,0 0-1 0 0,0 1 1 0 0,-1-1 0 0 0,1 1-1 0 0,-1 0 10 0 0,3-1-3 0 0,0 0 1 0 0,-1 0-1 0 0,1 0 0 0 0,-1 1 0 0 0,1-1 0 0 0,-1 0 0 0 0,1 0 0 0 0,0 0 0 0 0,0 0 0 0 0,-1 0 0 0 0,0 0 0 0 0,1 1 0 0 0,0-1 1 0 0,0-1-1 0 0,-1 1 0 0 0,1 0 0 0 0,-1 0 0 0 0,1 0 0 0 0,-1 0 0 0 0,1 0 0 0 0,0 0 0 0 0,-1-1 0 0 0,1 1 0 0 0,-1 0 0 0 0,1 0 0 0 0,0 0 1 0 0,0 0-1 0 0,-1 0 0 0 0,1-1 0 0 0,0 1 0 0 0,-1-1 0 0 0,1 1 0 0 0,-1 0 0 0 0,1-1 0 0 0,0 1 0 0 0,0 0 0 0 0,0 0 0 0 0,0-1 0 0 0,0 1 1 0 0,-1-1-1 0 0,1 1 0 0 0,0 0 3 0 0,0-1 3 0 0,-1 1 0 0 0,1 0 1 0 0,-1 0-1 0 0,1 0 0 0 0,0 0 1 0 0,0 0-1 0 0,-1 0 0 0 0,1 0 1 0 0,0 0-1 0 0,-1 0 0 0 0,1 0 1 0 0,0 0-1 0 0,0 0 0 0 0,-1 0 1 0 0,1 0-1 0 0,-1 0 0 0 0,1 0 1 0 0,0 1-1 0 0,-1-1-3 0 0,-7 2-68 0 0,8-2 89 0 0,-1 0-21 0 0,1 0 0 0 0,-1 0 0 0 0,1 0 0 0 0,0 0 0 0 0,0 0 0 0 0,0 0 0 0 0,-1 0 0 0 0,1 0 0 0 0,-1 0 0 0 0,1 0 0 0 0,-1 0 0 0 0,1 0 0 0 0,0-1 0 0 0,0 1 0 0 0,0 0 0 0 0,-1 0 0 0 0,1-1 0 0 0,0 1 0 0 0,-1 0 0 0 0,1 0 0 0 0,0 0 0 0 0,-1 0 0 0 0,1-1 0 0 0,0 1 0 0 0,0-1 0 0 0,0 1-6 0 0,0 0 1 0 0,0 0-1 0 0,0-1 1 0 0,0 1-1 0 0,0 0 1 0 0,-1 0-1 0 0,1 0 0 0 0,0 0 1 0 0,0 0-1 0 0,0 0 1 0 0,-1 0-1 0 0,1 0 1 0 0,0-1-1 0 0,0 1 1 0 0,0 0-1 0 0,0 0 1 0 0,0 0-1 0 0,0 0 1 0 0,-1 0-1 0 0,1 0 0 0 0,0 0 1 0 0,-1 0-1 0 0,1 0 1 0 0,0 0-1 0 0,0 0 1 0 0,-1 0-1 0 0,1 0 6 0 0,-6 1-26 0 0,4-1 12 0 0,-2 3 118 0 0,4-3-104 0 0,0 0 0 0 0,0 1 0 0 0,0-1 1 0 0,-1 0-1 0 0,1 0 0 0 0,0 0 0 0 0,0 0 0 0 0,0 0 0 0 0,0 0 0 0 0,0 0 0 0 0,0 0 0 0 0,0 0 0 0 0,0 1 0 0 0,0-1 0 0 0,0 0 0 0 0,0 0 0 0 0,0 0 0 0 0,0 0 0 0 0,0 0 0 0 0,0 0 0 0 0,0 0 0 0 0,-1 0 0 0 0,1 0 0 0 0,0 0 0 0 0,0 0 0 0 0,0 0 0 0 0,0 0 0 0 0,0 0 0 0 0,-1 0 0 0 0,1 0 0 0 0,0 0 0 0 0,0 0 0 0 0,0 0 0 0 0,0 0-1 0 0,0 0 0 0 0,0 0 0 0 0,0 0 0 0 0,0 0 0 0 0,0 0 1 0 0,0 0-1 0 0,0 0 0 0 0,0 0 0 0 0,0 0 0 0 0,0 0 0 0 0,-1 0 0 0 0,1 0 0 0 0,0 0 0 0 0,0 0 0 0 0,0 0 0 0 0,0 0 0 0 0,0 0 0 0 0,0 0 0 0 0,-1 0 0 0 0,1 0 0 0 0,0 0 0 0 0,0 0 0 0 0,0 0 0 0 0,0 0 0 0 0,0 0 0 0 0,0 0 0 0 0,0 0 0 0 0,0 0 1 0 0,-2 2 45 0 0,2-2-46 0 0,-1 0 0 0 0,1-1-1 0 0,0 1 1 0 0,-1 0 0 0 0,1 0 0 0 0,0 1 0 0 0,0-1 0 0 0,0 0-1 0 0,0 0 1 0 0,-1 0 0 0 0,1 0 0 0 0,0 0 0 0 0,-1 0-1 0 0,1 0 1 0 0,0 1 0 0 0,0-1 0 0 0,0 0 0 0 0,0 0 1 0 0,-4 2 45 0 0,2 0-60 0 0,2-4-106 0 0,0 0 142 0 0,0 2-14 0 0,0 0 1 0 0,0 0-1 0 0,0 0 0 0 0,0 0 1 0 0,0 0-1 0 0,0 0 1 0 0,0 0-1 0 0,-1 0 1 0 0,1 0-1 0 0,0 0 1 0 0,0 0-1 0 0,-1-1 1 0 0,1 1-1 0 0,0 0 0 0 0,0 0 1 0 0,0 0-1 0 0,0 0 1 0 0,0 0-1 0 0,0 0 1 0 0,-1 0-1 0 0,1 0 1 0 0,0 0-1 0 0,-1 0-7 0 0,1 0 1 0 0,0 0 1 0 0,-1 0-1 0 0,1 0 0 0 0,0 0 1 0 0,0 0-1 0 0,0 0 0 0 0,0 0 1 0 0,0 0-1 0 0,0 1 0 0 0,0-1 1 0 0,-1 0-1 0 0,1 0 0 0 0,0 0 1 0 0,0 0-1 0 0,-1 0 0 0 0,1 0 1 0 0,0 0-1 0 0,0 0 0 0 0,0 0 1 0 0,0 0-1 0 0,0 0 0 0 0,0 0 1 0 0,0 1-1 0 0,0-1 0 0 0,0 0 1 0 0,0 0-1 0 0,0 1-1 0 0,-3 2 91 0 0,3-3-90 0 0,0 0 1 0 0,0 0 0 0 0,0 0-1 0 0,0 0 1 0 0,0 0-1 0 0,0 0 1 0 0,0 0 0 0 0,0 0-1 0 0,0-1 1 0 0,0 1 0 0 0,0 0-1 0 0,0 0 1 0 0,0 0-1 0 0,0 0 1 0 0,0 0 0 0 0,0 0-1 0 0,0 0 1 0 0,0 0 0 0 0,0 0-1 0 0,0-1 1 0 0,0 1-1 0 0,0 0 1 0 0,0 0 0 0 0,0 0-1 0 0,0 0 1 0 0,0 0-1 0 0,0 0 1 0 0,0 0 0 0 0,0 0-1 0 0,0 0 1 0 0,0 0 0 0 0,-1 0-1 0 0,1 0 1 0 0,0-1-1 0 0,0 1 1 0 0,0 0 0 0 0,0 0-1 0 0,0 0 1 0 0,0 0 0 0 0,0 0-1 0 0,0 0 1 0 0,0 0-1 0 0,0 0 1 0 0,0 0 0 0 0,-1 0-1 0 0,1 0 1 0 0,0 0-1 0 0,0 0 1 0 0,0 0 0 0 0,0 0-1 0 0,0 0 1 0 0,0 0 0 0 0,0 0-1 0 0,0 0 1 0 0,0 0-1 0 0,-1 0-1 0 0,0 3-36 0 0,1-3 39 0 0,0 1 0 0 0,0-1 1 0 0,0 0-1 0 0,0 1 1 0 0,0-1-1 0 0,0 0 1 0 0,0 0-1 0 0,-1 1 1 0 0,1-1-1 0 0,0 0 1 0 0,0 0-1 0 0,0 0 1 0 0,0 0-1 0 0,0 0 1 0 0,0 0-1 0 0,0 1 1 0 0,0-1-1 0 0,0 0 0 0 0,-1 0 1 0 0,1 0-1 0 0,0 0 1 0 0,0 1-1 0 0,-1-1 1 0 0,1 0-1 0 0,0 0 1 0 0,-1 0-4 0 0,1 0-3 0 0,0 0 0 0 0,0 0 0 0 0,0 0 0 0 0,0 0 0 0 0,0 0 0 0 0,0 0 0 0 0,0 0 0 0 0,0 0 0 0 0,0 0 0 0 0,0 0 0 0 0,0-1 0 0 0,0 1 0 0 0,0 0 1 0 0,0 0-1 0 0,0 0 0 0 0,0 0 0 0 0,0 0 0 0 0,0 0 0 0 0,0 0 0 0 0,0 0 0 0 0,0 0 0 0 0,0 0 0 0 0,0 0 0 0 0,0 0 0 0 0,0-1 0 0 0,0 1 0 0 0,0 0 0 0 0,0 0 0 0 0,0 0 0 0 0,0 0 0 0 0,0 0 1 0 0,0 0-1 0 0,0 0 0 0 0,0 0 0 0 0,0 0 0 0 0,0 0 0 0 0,0 0 0 0 0,0 0 0 0 0,1 0 0 0 0,-1 0 0 0 0,0 0 0 0 0,0 0 0 0 0,0 0 0 0 0,0 0 0 0 0,0 0 0 0 0,0 0 3 0 0,1-1 144 0 0,-1 0-146 0 0,0 1 0 0 0,0 0 0 0 0,0 0 0 0 0,0 0 0 0 0,0 0 0 0 0,0 0 0 0 0,0 0 0 0 0,0 0 0 0 0,0 0 0 0 0,0 0 0 0 0,0 0 0 0 0,0 0 0 0 0,0 0 0 0 0,0 0 0 0 0,0-1 0 0 0,0 1-1 0 0,0 0 1 0 0,0 0 0 0 0,0 0 0 0 0,0 0 0 0 0,0 0 0 0 0,0 0 0 0 0,0 0 0 0 0,0 0 0 0 0,0 0 0 0 0,0 0 0 0 0,0 0 0 0 0,0 0 0 0 0,0 0 0 0 0,0 0 0 0 0,0 0 0 0 0,0 0 0 0 0,0 0 0 0 0,0 0 0 0 0,0 0 0 0 0,0 0 0 0 0,-1 0 0 0 0,1 0 0 0 0,0 0 0 0 0,0 0 0 0 0,0 0 0 0 0,0 0 2 0 0,0 0 5 0 0,0 0 0 0 0,0 0 0 0 0,0 0 0 0 0,0 0 0 0 0,0-1 0 0 0,-1 1 0 0 0,1 0 0 0 0,0 0 0 0 0,0 0 0 0 0,0 0 0 0 0,0 0 0 0 0,0 0 0 0 0,0 0 0 0 0,0 0 0 0 0,0 0 0 0 0,0 0 0 0 0,0 0 0 0 0,0 0 0 0 0,0 0 0 0 0,0 0 1 0 0,0 0-1 0 0,0 1 0 0 0,0-1 0 0 0,0 0 0 0 0,-1 0 0 0 0,1 0 0 0 0,0 0 0 0 0,0 0 0 0 0,0 0 0 0 0,0 0 0 0 0,0 0 0 0 0,0 0 0 0 0,0 0 0 0 0,0 0 0 0 0,0 0 0 0 0,0 0 0 0 0,0 0 0 0 0,-1 0 0 0 0,1 0 0 0 0,0 0 0 0 0,0 0 0 0 0,0 0 0 0 0,0 0 0 0 0,0 0 0 0 0,0 0 0 0 0,0 1 0 0 0,0-1 0 0 0,0 0 0 0 0,0 0 0 0 0,0 0 0 0 0,0 0 0 0 0,0 0 0 0 0,0 0-5 0 0,0 0-2 0 0,-1 4-207 0 0,1-4 207 0 0,0 0 0 0 0,0 0-1 0 0,0 0 1 0 0,0 0 0 0 0,0 0 0 0 0,0 0-1 0 0,0 0 1 0 0,0 0 0 0 0,0 0-1 0 0,0 0 1 0 0,0 0 0 0 0,0 0 0 0 0,0 0-1 0 0,0 0 1 0 0,0 0 0 0 0,0 0-1 0 0,0 0 1 0 0,0 0 0 0 0,0 0 0 0 0,0 0-1 0 0,0 0 1 0 0,0 0 0 0 0,0 1 0 0 0,0-1-1 0 0,0 0 1 0 0,-1 0 0 0 0,1 0-1 0 0,0 0 1 0 0,0 0 0 0 0,0 0 0 0 0,0 0-1 0 0,0 0 1 0 0,0 0 0 0 0,0 0-1 0 0,0 0 1 0 0,0 0 0 0 0,0 0 0 0 0,0 0-1 0 0,-1 0 1 0 0,1 0 0 0 0,0 0 0 0 0,0 0-1 0 0,0 0 1 0 0,0 0 0 0 0,0 0-1 0 0,0 0 1 0 0,0 0 0 0 0,0 0 0 0 0,0 0-1 0 0,0 0 1 0 0,0 0 0 0 0,0 0 0 0 0,0 0-1 0 0,0-1 1 0 0,0 1 0 0 0,0 0-1 0 0,0 0 1 0 0,0 0 0 0 0,0 0 0 0 0,0 0-1 0 0,0 0 1 0 0,0 0 2 0 0,0 0-1 0 0,0 0 1 0 0,0 0-1 0 0,0 0 1 0 0,0 0-1 0 0,0 0 0 0 0,0-1 1 0 0,0 1-1 0 0,0 0 1 0 0,0 0-1 0 0,0 0 0 0 0,0-1 1 0 0,0 1-1 0 0,0 0 1 0 0,0 0-1 0 0,0 0 0 0 0,0 0 1 0 0,0 0-1 0 0,0 0 1 0 0,0 0-1 0 0,0 0 0 0 0,0-1 1 0 0,0 1-1 0 0,0 0 0 0 0,0 0 1 0 0,0 0-1 0 0,0 0 1 0 0,0-1 0 0 0,0 1 0 0 0,0 0 0 0 0,1 0-1 0 0,-1 0 1 0 0,0 0 0 0 0,0 0 0 0 0,0 0 0 0 0,0 0 0 0 0,0 0 0 0 0,0 0 0 0 0,0 0 0 0 0,0 0 0 0 0,0 0 0 0 0,0 0 0 0 0,0 0-1 0 0,0 0 1 0 0,0 0 0 0 0,0-1 0 0 0,0 1 0 0 0,0 0 0 0 0,0 0 0 0 0,0 0 0 0 0,0 0 0 0 0,0 0 0 0 0,0 0 0 0 0,0 0 0 0 0,0 0 0 0 0,0 0-1 0 0,0 0 1 0 0,0 0 0 0 0,0 0 0 0 0,0 0 0 0 0,0 0 0 0 0,0 0 0 0 0,0 0 0 0 0,0 0 0 0 0,0 0 0 0 0,0 0 0 0 0,0 0 0 0 0,0 0-1 0 0,0 0 1 0 0,0 0 0 0 0,0 0 0 0 0,0 0 0 0 0,0-1 0 0 0,0 1 0 0 0,0 0 0 0 0,0 0 0 0 0,0 0 0 0 0,0 0 0 0 0,0 0 0 0 0,0 0 0 0 0,-1 0-1 0 0,1 0 1 0 0,0 0 0 0 0,0 0 0 0 0,0 0 0 0 0,0 0 0 0 0,0 0 0 0 0,0 0 0 0 0,0 0 0 0 0,0 0 0 0 0,0 0 0 0 0,-3-1 32 0 0,3 1-25 0 0,0-1 1 0 0,0 1-1 0 0,0 0 0 0 0,0 0 0 0 0,0 0 1 0 0,0 0-1 0 0,0 0 0 0 0,0 0 1 0 0,0 0-1 0 0,0 0 0 0 0,0 0 0 0 0,0 0 1 0 0,0 0-1 0 0,-1 0 0 0 0,1 0 0 0 0,0 0 1 0 0,0 0-1 0 0,0 0 0 0 0,0 0 0 0 0,0 0 1 0 0,0 0-1 0 0,-1 0 0 0 0,1 0 1 0 0,0 0-1 0 0,0 0 0 0 0,0 0 0 0 0,0 0 1 0 0,0 0-1 0 0,0 0 0 0 0,0 0 0 0 0,0 0 1 0 0,0 0-1 0 0,0 0 0 0 0,0 0 1 0 0,0 1-1 0 0,0-1 0 0 0,0 0 0 0 0,0 0 1 0 0,0 0-1 0 0,0 0 0 0 0,-1 0 0 0 0,1 0 1 0 0,0 0-1 0 0,0 1 0 0 0,0-1 0 0 0,0 0 1 0 0,0 0-1 0 0,0 0 0 0 0,0 0 1 0 0,0 0-1 0 0,0 0-7 0 0,-2 4 54 0 0,2-4-57 0 0,0 0 0 0 0,0 0 0 0 0,0 0 0 0 0,0 0 0 0 0,0 0 0 0 0,0 0 1 0 0,0 0-1 0 0,0 0 0 0 0,0 0 0 0 0,0 0 0 0 0,0 0 0 0 0,0 0 0 0 0,0 0 0 0 0,0 0 0 0 0,0 0 0 0 0,-1 0 0 0 0,1 0 0 0 0,0 0 0 0 0,0 0 0 0 0,0 0 0 0 0,0 0 0 0 0,0 0 0 0 0,0 0 0 0 0,0 0 0 0 0,0 0 1 0 0,0 0-1 0 0,0 0 0 0 0,0 0 0 0 0,-1 0 0 0 0,1 0 0 0 0,0 0 0 0 0,0 0 0 0 0,0 0 0 0 0,0 0 0 0 0,0 0 0 0 0,0 0 0 0 0,0 0 0 0 0,0 0 0 0 0,0 0 0 0 0,0 0 0 0 0,0 0 0 0 0,0 0 0 0 0,-1 0 0 0 0,1 0 4 0 0,0 0-1 0 0,0 0 0 0 0,0 0 0 0 0,0 0 0 0 0,0 0 0 0 0,0 0 1 0 0,0 0-1 0 0,0 0 0 0 0,0 0 0 0 0,0 0 0 0 0,0 0 0 0 0,0 0 1 0 0,0 0-1 0 0,0 0 0 0 0,0 0 0 0 0,0 0 0 0 0,0 0 0 0 0,0 0 1 0 0,0 0-1 0 0,0 0 0 0 0,0 0 0 0 0,0 0 0 0 0,-1 0 0 0 0,1 0 1 0 0,0 0-1 0 0,0 0 0 0 0,0 0 0 0 0,0 0 0 0 0,0 0 1 0 0,0 0-1 0 0,0 0 0 0 0,0 0 0 0 0,0 0 0 0 0,0 0 0 0 0,0 0 1 0 0,0 0-1 0 0,0 0 0 0 0,0 0 0 0 0,-1 0 0 0 0,1 0 0 0 0,0 1 1 0 0,0-1-1 0 0,0 0 0 0 0,0 0 0 0 0,0 0 0 0 0,0 0 0 0 0,0 0 1 0 0,0 0-1 0 0,0 0 0 0 0,0 0 0 0 0,0 0 0 0 0,0 0 0 0 0,0 1 1 0 0,0-1-1 0 0,0 0 0 0 0,0 0 0 0 0,0 0 0 0 0,5-6-193 0 0,-5 6 210 0 0,1-1 1 0 0,-1 1-1 0 0,1 0 1 0 0,-1 0-1 0 0,0-1 0 0 0,1 1 1 0 0,-1 0-1 0 0,0 0 1 0 0,0 0-1 0 0,1 0 1 0 0,-1-1-1 0 0,0 1 1 0 0,1 0-1 0 0,-1-1 1 0 0,0 1-1 0 0,0 0 0 0 0,0 0 1 0 0,0-1-1 0 0,0 1 1 0 0,1-1-1 0 0,-1 1 1 0 0,0-1-1 0 0,0 1 1 0 0,0 0-18 0 0,0 0-3 0 0,0 0 1 0 0,0 0-1 0 0,0 0 1 0 0,0 0-1 0 0,0 0 0 0 0,0 0 1 0 0,0 0-1 0 0,0 0 1 0 0,0 0-1 0 0,0-1 1 0 0,0 1-1 0 0,1 0 1 0 0,-1 0-1 0 0,0 0 1 0 0,0 0-1 0 0,0 0 1 0 0,0 0-1 0 0,0 0 1 0 0,0 0-1 0 0,0 0 1 0 0,0 0-1 0 0,0 0 1 0 0,0 0-1 0 0,0 0 1 0 0,0 0-1 0 0,0 0 1 0 0,0 0-1 0 0,0 0 1 0 0,0 0-1 0 0,1 0 1 0 0,-1 0-1 0 0,0 0 1 0 0,0 0-1 0 0,0 0 1 0 0,0 0-1 0 0,0 0 1 0 0,0 0-1 0 0,0 0 1 0 0,0 0-1 0 0,0 0 1 0 0,0 0-1 0 0,0 0 1 0 0,0 0-1 0 0,0 0 1 0 0,0 0-1 0 0,0 0 1 0 0,0 0 2 0 0,0 0-3 0 0,0 0 0 0 0,0 0 1 0 0,0 1-1 0 0,0-1 0 0 0,0 0 0 0 0,0 0 0 0 0,0 0 1 0 0,0 0-1 0 0,0 0 0 0 0,0 0 0 0 0,1 0 1 0 0,-1 0-1 0 0,0 0 0 0 0,0 0 0 0 0,0 0 1 0 0,0 0-1 0 0,0 0 0 0 0,0 0 0 0 0,0 0 0 0 0,0 0 1 0 0,0 0-1 0 0,1 0 0 0 0,-1 0 0 0 0,0 0 1 0 0,0-1-1 0 0,0 1 0 0 0,0 0 0 0 0,0 0 1 0 0,0 0-1 0 0,0 0 0 0 0,0 0 0 0 0,0 0 1 0 0,0 0-1 0 0,0 0 0 0 0,1 0 0 0 0,-1 0 0 0 0,0 0 1 0 0,0 0-1 0 0,0 0 0 0 0,0-1 0 0 0,0 1 1 0 0,0 0-1 0 0,0 0 0 0 0,0 0 0 0 0,0 0 1 0 0,0 0-1 0 0,0 0 0 0 0,0 0 0 0 0,0 0 1 0 0,0 0-1 0 0,0 0 3 0 0,0 0 1 0 0,0-1-1 0 0,0 1 1 0 0,0-1 0 0 0,0 1 0 0 0,0-1 0 0 0,0 1-1 0 0,0 0 1 0 0,0 0 0 0 0,0-1 0 0 0,0 1 0 0 0,1-1 0 0 0,-1 1-1 0 0,0-1 1 0 0,1 1-1 0 0,-1 0 1 0 0,0 0 0 0 0,0 0 0 0 0,0 0 0 0 0,0 0 0 0 0,0 0 0 0 0,0 0 0 0 0,0 0 0 0 0,0-1 0 0 0,0 1 0 0 0,0 0 0 0 0,0 0 0 0 0,1 0 0 0 0,-1 0 0 0 0,0 0 0 0 0,0 0 0 0 0,0 0 0 0 0,0 0 0 0 0,1 0 0 0 0,-1 0 0 0 0,0 0 0 0 0,0 0 0 0 0,0 0 0 0 0,0 0 0 0 0,1 0 0 0 0,-1 0 0 0 0,0 0 0 0 0,0 0 0 0 0,0 0 0 0 0,0 0 0 0 0,0 0 0 0 0,0 0 0 0 0,0 0 0 0 0,0 0 0 0 0,0 0 0 0 0,0 0 0 0 0,1 0 0 0 0,-1 1 0 0 0,0-1 0 0 0,0 0 0 0 0,0 0-2 0 0,0 0 3 0 0,0 0-1 0 0,0 0 0 0 0,1 0 0 0 0,-1 0 1 0 0,0 0-1 0 0,0 0 0 0 0,0 0 0 0 0,0 0 0 0 0,0 0 1 0 0,0 1-1 0 0,0-1 0 0 0,0 0 0 0 0,0 0 1 0 0,0 0-1 0 0,1 0 0 0 0,-1 0 0 0 0,0 0 0 0 0,0 0 1 0 0,0 0-1 0 0,1 0 0 0 0,-1 0 0 0 0,0 0 1 0 0,0 0-1 0 0,0 0 0 0 0,1 0 0 0 0,-1 0 0 0 0,0 0 0 0 0,0 2 99 0 0,0-2-103 0 0,0 0 0 0 0,0 0 0 0 0,0 0 1 0 0,0 0-1 0 0,0 0 0 0 0,0 0 0 0 0,0 0 0 0 0,0 0 1 0 0,0 0-1 0 0,0 1 0 0 0,0-1 0 0 0,0 0 0 0 0,0 0 0 0 0,0 0 1 0 0,0 0-1 0 0,0 0 0 0 0,0 0 0 0 0,0 0 0 0 0,0 0 1 0 0,0 0-1 0 0,0 0 0 0 0,0 0 0 0 0,0 0 0 0 0,0 0 1 0 0,0 0-1 0 0,0 0 0 0 0,0 0 0 0 0,0 0 0 0 0,0 0 0 0 0,0 0 1 0 0,0 0-1 0 0,0 0 0 0 0,1 0 0 0 0,-1 0 0 0 0,0 0 1 0 0,0 0-1 0 0,0 0 0 0 0,0 0 0 0 0,0 0 0 0 0,0 0 1 0 0,0 0-1 0 0,0 0 0 0 0,0 0 0 0 0,0 0 0 0 0,0 0 0 0 0,0 0 1 0 0,0 0-1 0 0,0 0 0 0 0,0 0 0 0 0,0 0 0 0 0,0 0 1 0 0,0 0-1 0 0,1 0 0 0 0,-1 0 0 0 0,0 0 3 0 0,3-1-43 0 0,0-2 62 0 0,-2 3-17 0 0,-1 0 0 0 0,0 0 0 0 0,0 0 0 0 0,0 0 0 0 0,0 0 0 0 0,0 0 0 0 0,0 0-1 0 0,1 0 1 0 0,-1 0 0 0 0,0 0 0 0 0,0 0 0 0 0,0 0 0 0 0,0 0 0 0 0,0 0 0 0 0,0 0 0 0 0,0 0 0 0 0,0 0 0 0 0,0 0-1 0 0,0 0 1 0 0,0 0 0 0 0,0 0 0 0 0,0 0 0 0 0,0 0 0 0 0,0 0 0 0 0,1 0 0 0 0,-1 0 0 0 0,0 0 0 0 0,0 0 0 0 0,0 0 0 0 0,0 0-1 0 0,0-1 1 0 0,0 1 0 0 0,0 0 0 0 0,0 0-2 0 0,-1 3 81 0 0,1-2-81 0 0,0-1 0 0 0,-1 0 0 0 0,1 0 1 0 0,0 0-1 0 0,0 0 0 0 0,0 0 0 0 0,0 0 1 0 0,-1 1-1 0 0,1-1 0 0 0,0 0 0 0 0,0 0 1 0 0,0 0-1 0 0,0 0 0 0 0,0 1 1 0 0,0-1-1 0 0,0 0 0 0 0,-1 0 0 0 0,1 0 1 0 0,0 0-1 0 0,-1 0 7 0 0,1 1 1 0 0,-1-1-1 0 0,1 0 1 0 0,0 0-1 0 0,0 0 1 0 0,0 0-1 0 0,-1 0 1 0 0,1 1-1 0 0,-1-1 1 0 0,1 0-1 0 0,0 1 1 0 0,0-1-1 0 0,0 0 1 0 0,0 0-1 0 0,0 0 1 0 0,-1 1-8 0 0,0 1-38 0 0,0-2 0 0 0,1 2 0 0 0,-1-1-1 0 0,0 0 1 0 0,0 0 0 0 0,-1 1 38 0 0,-2 1 124 0 0,4-3-123 0 0,0 0 0 0 0,0 0 0 0 0,0 0 1 0 0,0 0-1 0 0,0 0 0 0 0,0 0 1 0 0,0 0-1 0 0,0 0 0 0 0,0 0 1 0 0,0 0-1 0 0,0 0 0 0 0,0 0 1 0 0,0 0-1 0 0,0 0 0 0 0,0 0 1 0 0,0 0-1 0 0,1 0 0 0 0,-1 0 1 0 0,0 0-1 0 0,0 0 0 0 0,0 0 1 0 0,0 0-1 0 0,0 0 0 0 0,0 0 1 0 0,0 0-1 0 0,0 0 0 0 0,0 0 0 0 0,0 0 1 0 0,0 0-1 0 0,0 0 0 0 0,0 0 1 0 0,0 0-1 0 0,0 0 0 0 0,0 0 1 0 0,0 0-1 0 0,0 0 0 0 0,0 0 1 0 0,0 1-1 0 0,0-1 0 0 0,0 0 1 0 0,0 0-1 0 0,0 0 0 0 0,0 0 1 0 0,0 0-1 0 0,0 0 0 0 0,0 0 1 0 0,0 0-1 0 0,0 0 0 0 0,0 0 1 0 0,0 0-1 0 0,0 0 0 0 0,0 0 0 0 0,0 0 1 0 0,0 0-1 0 0,0 0 0 0 0,0 0 1 0 0,0 0-1 0 0,0 1 0 0 0,0-1 1 0 0,0 0-1 0 0,0 0 0 0 0,0 0 1 0 0,0 0-1 0 0,0 0 0 0 0,0 0 1 0 0,0 0-1 0 0,0 0 0 0 0,0 0-1 0 0,0 1-35 0 0,0-3-42 0 0,0 3 100 0 0,0 0-1 0 0,0-1 1 0 0,0 2 0 0 0,0-2 0 0 0,0 1-1 0 0,1 0 1 0 0,-1 0 0 0 0,0 0 0 0 0,0 0-1 0 0,1 0 1 0 0,-1-1 0 0 0,1 1 0 0 0,-1 0-1 0 0,0 0 1 0 0,1 0 0 0 0,-1 0 0 0 0,1-1-23 0 0,0 2-59 0 0,-1-1 66 0 0,0-1 1 0 0,0 0 0 0 0,0 0-1 0 0,1 0 1 0 0,-1 0-1 0 0,0 1 1 0 0,0-1 0 0 0,0 0-1 0 0,0 0 1 0 0,0 0 0 0 0,0 1-1 0 0,0-1 1 0 0,0 0 0 0 0,1 0-1 0 0,-1 0 1 0 0,0 0 0 0 0,0 0-1 0 0,0 0 1 0 0,0 0 0 0 0,0 0-1 0 0,0 0 1 0 0,0 0 0 0 0,0 0-1 0 0,0 0 1 0 0,0 0 0 0 0,1 0-1 0 0,-1 0 1 0 0,0 0 0 0 0,0 0-1 0 0,0 0 1 0 0,1 0 0 0 0,-1 0-1 0 0,0 0 1 0 0,0 0-8 0 0,0 0-3 0 0,1 0-1 0 0,-1 1 1 0 0,0-1-1 0 0,0 0 1 0 0,0 0 0 0 0,0 0-1 0 0,0 0 1 0 0,0 0-1 0 0,1 0 1 0 0,-1 1 0 0 0,0-1-1 0 0,0 0 1 0 0,0 0 0 0 0,1 0-1 0 0,-1 0 1 0 0,0 1-1 0 0,0-1 1 0 0,0 0 0 0 0,0 0-1 0 0,0 0 1 0 0,0 0-1 0 0,0 0 1 0 0,0 0 0 0 0,0 1-1 0 0,0-1 1 0 0,0 0-1 0 0,0 0 1 0 0,0 1 0 0 0,0-1-1 0 0,0 0 4 0 0,2 6 254 0 0,1 10-337 0 0,3-9 285 0 0,-4 3-154 0 0,-2-9-61 0 0,1 1 1 0 0,-1 1 0 0 0,1-1 0 0 0,-1-1 0 0 0,1 1-1 0 0,-1 1 13 0 0,6-1-50 0 0,-4-1 97 0 0,-2-1-36 0 0,0 0-1 0 0,0 0 1 0 0,0 0 0 0 0,0 0-1 0 0,0 1 1 0 0,0-1-1 0 0,0 0 1 0 0,0 0-1 0 0,0 0 1 0 0,0 0 0 0 0,0 0-1 0 0,0 0 1 0 0,0 0-1 0 0,1 0 1 0 0,-1 0-1 0 0,0 0 1 0 0,0 0-1 0 0,0 0 1 0 0,0 0 0 0 0,0 0-1 0 0,0 0 1 0 0,1 0-1 0 0,-1 0 1 0 0,0 0-1 0 0,0 0 1 0 0,0 0 0 0 0,0 0-1 0 0,0 0 1 0 0,0 0-1 0 0,0 0 1 0 0,0 0-1 0 0,0 0 1 0 0,0 0 0 0 0,0 0-1 0 0,0 0 1 0 0,0 0-1 0 0,0 0 1 0 0,0-1-1 0 0,0 1-10 0 0,1 0-7 0 0,-1 0-2 0 0,1 0 1 0 0,-1 0 0 0 0,0 0-1 0 0,0 0 1 0 0,1 0 0 0 0,-1 0-1 0 0,0 0 1 0 0,0 1-1 0 0,0-1 1 0 0,0 0 0 0 0,0 0-1 0 0,0 0 1 0 0,0 0 0 0 0,1 0-1 0 0,-1 1 1 0 0,0-1-1 0 0,0 0 1 0 0,0 0 0 0 0,0 0-1 0 0,1 0 1 0 0,-1 0 0 0 0,0 0-1 0 0,0 0 1 0 0,0 0-1 0 0,0 1 1 0 0,0-1 0 0 0,0 0 8 0 0,2 6 238 0 0,-1-7-226 0 0,-1 3-32 0 0,3 0-23 0 0,-3-2 47 0 0,0 0 0 0 0,0 0 0 0 0,0 0 0 0 0,0 0 0 0 0,0 0 0 0 0,0 0 0 0 0,0 0 0 0 0,0 0 0 0 0,0 0 0 0 0,1 0 0 0 0,-1 0 0 0 0,0 0 0 0 0,0 0 0 0 0,0 0 0 0 0,1 0 0 0 0,-1 0 0 0 0,0 0 0 0 0,0 0 0 0 0,0 0 0 0 0,0 0 0 0 0,0 0 0 0 0,0 0 0 0 0,0 0 0 0 0,0 0 0 0 0,1 0 0 0 0,-1 0 0 0 0,0 0 0 0 0,0 0 0 0 0,0 0 0 0 0,1 0 0 0 0,-1 0 0 0 0,0 0 0 0 0,0 0 0 0 0,0 1 0 0 0,0-1 0 0 0,0 0 0 0 0,1 0 0 0 0,-1 0-1 0 0,0 0 1 0 0,0 1 0 0 0,0-1 0 0 0,0 0 0 0 0,0 0 0 0 0,0 0 0 0 0,0 1 0 0 0,0-1 0 0 0,0 0 0 0 0,0 0-4 0 0,3 4 77 0 0,-2 0-70 0 0,-1-4-10 0 0,0 0 0 0 0,1 0 0 0 0,-1 0 0 0 0,0 0 0 0 0,0 1 0 0 0,0-1 0 0 0,0 0 0 0 0,0 0 0 0 0,0 1 0 0 0,0-1 0 0 0,0 0 1 0 0,0 0-1 0 0,0 0 0 0 0,0 0 0 0 0,1 0 0 0 0,-1 0 0 0 0,0 0 0 0 0,0 0 0 0 0,1 1 0 0 0,-1-1 0 0 0,0 0 0 0 0,0 0 0 0 0,1 0 0 0 0,-1 0 0 0 0,0 0 3 0 0,3 6 71 0 0,-2-5-44 0 0,0-1 0 0 0,-1 1 0 0 0,1 0-1 0 0,0 0 1 0 0,0 0 0 0 0,-1 0 0 0 0,1-1 0 0 0,0 2-27 0 0,2 3-192 0 0,-1-2 129 0 0,-1-2 73 0 0,-1-1 0 0 0,0 0 0 0 0,0 1 0 0 0,1 0 0 0 0,-1-1 0 0 0,0 1 0 0 0,1-1 0 0 0,-1 0 0 0 0,0 1 0 0 0,0 0 0 0 0,0-1-10 0 0,0 1 2 0 0,0-1 1 0 0,0 1 0 0 0,1-1 0 0 0,-1 1 0 0 0,0-1 0 0 0,1 0 0 0 0,-1 0 0 0 0,1 1 0 0 0,-1-1 0 0 0,0 1 0 0 0,0-1 0 0 0,1 0-3 0 0,3 5 115 0 0,-4-3-207 0 0,0-1 92 0 0,0-1 0 0 0,1 1 0 0 0,-1 0 0 0 0,0 0 1 0 0,1-1-1 0 0,-1 1 0 0 0,1 0 0 0 0,-1-1 0 0 0,0 1 1 0 0,1 0-1 0 0,0-1 0 0 0,-1 1 0 0 0,0-1 0 0 0,1 1 0 0 0,0-1 1 0 0,0 1-1 0 0,-1 0 0 0 0,1-1 4 0 0,-1 0 0 0 0,1 1 0 0 0,0-1 1 0 0,-1 1-1 0 0,0-1 0 0 0,0 1 0 0 0,1-1 0 0 0,-1 1 1 0 0,1 0-1 0 0,-1-1 0 0 0,0 1 0 0 0,0 0 0 0 0,0 0 1 0 0,1-1-1 0 0,-1 0 0 0 0,0 1 0 0 0,0 0 0 0 0,0-1 1 0 0,0 1-5 0 0,0 1 18 0 0,1-2 1 0 0,-1 1-1 0 0,0 0 1 0 0,1 0-1 0 0,-1 0 1 0 0,0 0-1 0 0,0-1 1 0 0,1 2-19 0 0,2 3-102 0 0,-3-4 103 0 0,0-1 1 0 0,0 0 0 0 0,1 0-1 0 0,-1 0 1 0 0,0 0-1 0 0,0 1 1 0 0,0-1-1 0 0,0 0 1 0 0,0 1-1 0 0,0-1 1 0 0,0 0 0 0 0,0 0-1 0 0,0 0 1 0 0,0 0-1 0 0,0 1 1 0 0,0-1-1 0 0,0 0 1 0 0,0 1-1 0 0,0-1 1 0 0,0 1 0 0 0,0-1-2 0 0,5 7-76 0 0,-2 1 5 0 0,-2-7 72 0 0,-1-1 0 0 0,1 1 0 0 0,-1 0 0 0 0,0 0 0 0 0,0 0 0 0 0,0 0 0 0 0,1-1 0 0 0,-1 1 0 0 0,0 1-1 0 0,2 3-108 0 0,-2-4 113 0 0,0-1 0 0 0,1 1 0 0 0,-1-1 0 0 0,0 0 0 0 0,1 1 0 0 0,-1 0 0 0 0,0-1 1 0 0,0 1-1 0 0,0-1 0 0 0,0 1 0 0 0,0-1 0 0 0,0 1 0 0 0,0 0 0 0 0,0-1-5 0 0,0 0 8 0 0,0 1 0 0 0,0 0 1 0 0,0-1-1 0 0,0 0 0 0 0,0 1 0 0 0,0-1 1 0 0,0 1-1 0 0,0-1 0 0 0,0 1 0 0 0,0-1 1 0 0,1 0-1 0 0,-1 1 0 0 0,0 0-8 0 0,1 4 210 0 0,-1-4-203 0 0,0-1-1 0 0,0 0 0 0 0,0 0 1 0 0,1 0-1 0 0,-1 1 0 0 0,0-1 1 0 0,0 1-1 0 0,0-1 0 0 0,0 0 1 0 0,0 0-1 0 0,1 0 0 0 0,-1 0 1 0 0,0 1-1 0 0,1-1 0 0 0,-1 0 1 0 0,0 1-1 0 0,1-1 0 0 0,-1 0 1 0 0,0 0-1 0 0,0 0 0 0 0,1 1-6 0 0,-1-1-21 0 0,1 0-1 0 0,-1 0 0 0 0,0 0 1 0 0,1 0-1 0 0,-1 1 0 0 0,1-1 1 0 0,0 1-1 0 0,-1-1 0 0 0,0 1 1 0 0,0-1-1 0 0,0 0 1 0 0,1 1 21 0 0,1 3 6 0 0,-2-3 2 0 0,0 0-1 0 0,0 0 1 0 0,1 1 0 0 0,0-2 0 0 0,-1 2 0 0 0,0-1-1 0 0,1-1 1 0 0,0 2 0 0 0,0-2 0 0 0,-1 1 0 0 0,1 1-8 0 0,2-1-54 0 0,1 1 138 0 0,-2 0-56 0 0,0 1-44 0 0,-2-3 15 0 0,0 0 0 0 0,1 0 0 0 0,-1 1 0 0 0,0-1 0 0 0,0 1 0 0 0,0-1 0 0 0,0 0 0 0 0,0 0 0 0 0,1 0 0 0 0,-1 1 0 0 0,1-1 0 0 0,-1 1 0 0 0,0-1 0 0 0,1 0 0 0 0,-1 1-1 0 0,0-1 2 0 0,0 0 1 0 0,1 0-4 0 0,-1 0 0 0 0,0 0-1 0 0,0 1 1 0 0,0-1-1 0 0,0 0 1 0 0,0 1 0 0 0,0-1-1 0 0,0 1 1 0 0,0-1 0 0 0,1 0-1 0 0,-1 0 1 0 0,0 0 0 0 0,-1 1-1 0 0,1-1 1 0 0,0 0 0 0 0,0 1-1 0 0,0-1 4 0 0,0 3-44 0 0,3 2 0 0 0,0 0-51 0 0,-3-5 96 0 0,0 0 0 0 0,0 0 0 0 0,0 0-1 0 0,0 0 1 0 0,0 0 0 0 0,0 0 0 0 0,0 0 0 0 0,0 0-1 0 0,0 1 1 0 0,0-1 0 0 0,0 0 0 0 0,0 0 0 0 0,0 0-1 0 0,0 0 1 0 0,0 0 0 0 0,0 0 0 0 0,0 0 0 0 0,0 0-1 0 0,0 1 1 0 0,0-1 0 0 0,0 0 0 0 0,0 0-1 0 0,0 0 1 0 0,1 0 0 0 0,-1 0 0 0 0,0 0 0 0 0,0 0-1 0 0,0 0 1 0 0,0 0 0 0 0,0 0 0 0 0,0 0 0 0 0,0 0-1 0 0,1 0 1 0 0,-1 0 0 0 0,0 0 0 0 0,0 0 0 0 0,0 0-1 0 0,0 0 1 0 0,0 0 0 0 0,0 0 0 0 0,1 0 0 0 0,-1 0-1 0 0,0 0 1 0 0,0 0 0 0 0,0 0 0 0 0,0 0 0 0 0,0 0-1 0 0,0 0 1 0 0,0 0 0 0 0,0 0 0 0 0,0 0 0 0 0,0 0-1 0 0,0 0 1 0 0,0 0 0 0 0,0-1 0 0 0,0 1 0 0 0,0 0-1 0 0,4 8-96 0 0,0-4-274 0 0,1 3 554 0 0,-5-6-161 0 0,2 2 53 0 0,-2-3-81 0 0,0 0-1 0 0,0 0 1 0 0,0 0 0 0 0,0 0-1 0 0,0 0 1 0 0,0 0 0 0 0,0 0-1 0 0,0 0 1 0 0,0 0 0 0 0,0 0-1 0 0,1 0 1 0 0,-1 0 0 0 0,0 0 0 0 0,0 0-1 0 0,0 0 1 0 0,0 0 0 0 0,0 0-1 0 0,0 0 1 0 0,0 0 0 0 0,0 0-1 0 0,0 0 1 0 0,0 0 0 0 0,0 0-1 0 0,0 0 1 0 0,0 0 0 0 0,0 0-1 0 0,0 0 1 0 0,0 0 0 0 0,0 0 0 0 0,0 0-1 0 0,0 0 1 0 0,0 0 0 0 0,0 0-1 0 0,0 0 1 0 0,0 0 0 0 0,0 0-1 0 0,0 0 1 0 0,0 0 0 0 0,0-1-1 0 0,0 1 1 0 0,0 0 0 0 0,0 0-1 0 0,0 0 1 0 0,0 0 0 0 0,0 0 0 0 0,0 0-1 0 0,0 0 1 0 0,0 0 0 0 0,0 0-1 0 0,1 0 1 0 0,-1 0 0 0 0,0 0-1 0 0,0 0 1 0 0,0-1 0 0 0,0 1-1 0 0,0 0 1 0 0,-1 0 0 0 0,1 0-1 0 0,0 0 1 0 0,0 0 5 0 0,5 5 75 0 0,-5-5-82 0 0,0 0 1 0 0,0 0 0 0 0,0 1 0 0 0,0-1-1 0 0,0 0 1 0 0,0 0 0 0 0,0 1-1 0 0,1-1 1 0 0,-1 0 0 0 0,0 0-1 0 0,0 0 1 0 0,0 0 0 0 0,0 1 0 0 0,0-1-1 0 0,0 0 1 0 0,0 1 0 0 0,0-1-1 0 0,0 0 1 0 0,0 1 0 0 0,0-1 0 0 0,0 0-1 0 0,0 0 1 0 0,0 0 0 0 0,0 1 6 0 0,0-1-3 0 0,0 0 0 0 0,0 0 0 0 0,0 1 0 0 0,0-1 0 0 0,0 0 0 0 0,0 0 0 0 0,0 0 0 0 0,0 0 0 0 0,0 1 0 0 0,0-1 0 0 0,0 0 0 0 0,0 1 0 0 0,0-1 0 0 0,1 0 0 0 0,-1 0 0 0 0,0 1 0 0 0,0-1 0 0 0,0 0 0 0 0,0 0 3 0 0,1 0 49 0 0,-1 0-58 0 0,0 0-1 0 0,0 0 1 0 0,0 0-1 0 0,1 0 1 0 0,-1 1-1 0 0,0-1 1 0 0,1 0-1 0 0,-1 0 1 0 0,0 0-1 0 0,0 1 1 0 0,0-1-1 0 0,0 0 1 0 0,0 0-1 0 0,1 0 1 0 0,-1 0-1 0 0,0 0 1 0 0,0 1 0 0 0,0-1-1 0 0,1 0 10 0 0,0 2 107 0 0,0-1-99 0 0,-1-1-1 0 0,1 1 1 0 0,-1-1 0 0 0,0 1 0 0 0,0-1 0 0 0,1 0 0 0 0,-1 1 0 0 0,0-1 0 0 0,1 1 0 0 0,-1-1 0 0 0,0 0 0 0 0,0 1 0 0 0,1 0 0 0 0,-1-1-1 0 0,0 1-7 0 0,2 4-336 0 0,-1-5 324 0 0,-1 0 0 0 0,0 0 0 0 0,0 1 0 0 0,0-1 0 0 0,0 1 0 0 0,0-1 0 0 0,1 1 0 0 0,-1-1 0 0 0,0 0 0 0 0,0 0 0 0 0,0 1 0 0 0,0 0 0 0 0,1-1 0 0 0,-1 0 12 0 0,4 6-114 0 0,-4-6 116 0 0,0 0 0 0 0,0 0 0 0 0,0 0 0 0 0,0 0 1 0 0,0 0-1 0 0,0 0 0 0 0,0 0 0 0 0,0 0 0 0 0,0 0 1 0 0,0 0-1 0 0,0 0 0 0 0,0 0 0 0 0,0 0 1 0 0,0 0-1 0 0,0 0 0 0 0,0 0 0 0 0,0 0 0 0 0,0 0 1 0 0,0 0-1 0 0,0 0 0 0 0,0 0 0 0 0,0 0 0 0 0,0 1 1 0 0,0-1-1 0 0,1 0 0 0 0,-1 0 0 0 0,0 0 0 0 0,0 0 1 0 0,0 0-1 0 0,0 0 0 0 0,0 0 0 0 0,0 0 0 0 0,0 0 1 0 0,0 0-1 0 0,0 0 0 0 0,0 0 0 0 0,0 0 0 0 0,1 0 1 0 0,-1 0-1 0 0,0 0 0 0 0,0 0 0 0 0,0 0 1 0 0,0 0-4 0 0,1 1 29 0 0,-1-1-36 0 0,0 0 0 0 0,0 0 0 0 0,0 0-1 0 0,0 0 1 0 0,0 0 0 0 0,0 0 0 0 0,0 1-1 0 0,0-1 1 0 0,0 0 0 0 0,0 0 0 0 0,1 0 0 0 0,-1 1-1 0 0,0-1 1 0 0,0 0 0 0 0,0 0 0 0 0,0 0-1 0 0,0 0 1 0 0,0 1 0 0 0,0-1 0 0 0,0 0-1 0 0,0 0 1 0 0,0 0 0 0 0,1 0 0 0 0,-1 0-1 0 0,0 0 1 0 0,0 0 0 0 0,1 0 8 0 0,2-2-397 0 0,-3 1 309 0 0,3-1 40 0 0,-1-1-1 0 0,-1 0 1 0 0,1 1-1 0 0,0-1 1 0 0,1-2 48 0 0,3 0 164 0 0,-5 2-131 0 0,0 0 0 0 0,2 0 0 0 0,-2 1 0 0 0,2-2-33 0 0,1-1 24 0 0,3-1-96 0 0,-4 3 50 0 0,5-9 145 0 0,-7 9-84 0 0,-1 3-10 0 0,1-1-1 0 0,-1 1 1 0 0,0-1-1 0 0,1 0 0 0 0,-1 1 1 0 0,0 0-1 0 0,0-1 1 0 0,1 0-1 0 0,-1 1 1 0 0,1-1-1 0 0,-1 1 1 0 0,0 0-1 0 0,1-1 1 0 0,0 1-1 0 0,-1-1 0 0 0,1 1 1 0 0,0-1-29 0 0,11-6 121 0 0,-7 1-157 0 0,-2 6 136 0 0,-3 0-108 0 0,1 0 0 0 0,-1-1 0 0 0,1 1 0 0 0,-1 0 0 0 0,0 0 0 0 0,0 0 0 0 0,0 0 0 0 0,0 0 0 0 0,1 0-1 0 0,-1-1 1 0 0,1 1 0 0 0,-1 0 0 0 0,0 0 0 0 0,1 0 0 0 0,-1 0 0 0 0,0 0 8 0 0,0-1 9 0 0,1 0 1 0 0,0 1-1 0 0,-1-1 1 0 0,1 1-1 0 0,-1 0 1 0 0,1 0-1 0 0,0-1 1 0 0,-1 1-1 0 0,1 0 0 0 0,0-1-9 0 0,0 1-10 0 0,-1 0 0 0 0,1-1 1 0 0,0 1-1 0 0,-1 0 0 0 0,1 0 0 0 0,-1 0 0 0 0,1-1 0 0 0,0 1 0 0 0,-1-1 0 0 0,1 1 0 0 0,-1 0 0 0 0,2-2 10 0 0,-2 2 7 0 0,0-1 0 0 0,0 1 1 0 0,1 0-1 0 0,0-1 1 0 0,-1 0-1 0 0,0 1 0 0 0,1 0 1 0 0,0 0-1 0 0,0-1 1 0 0,-1 1-1 0 0,1-1 0 0 0,-1 1 1 0 0,1 0-1 0 0,0-1 1 0 0,-1 1-1 0 0,1 0 0 0 0,0 0 1 0 0,-1 0-1 0 0,1 0 1 0 0,0 0-8 0 0,0 0-3 0 0,0 0 1 0 0,0 0 0 0 0,-1 0-1 0 0,1 0 1 0 0,1-1 0 0 0,-2 1-1 0 0,1-1 1 0 0,1 1 2 0 0,2-2-29 0 0,-3 2 22 0 0,1 0 1 0 0,-1-1 0 0 0,1 1 0 0 0,-1 0 0 0 0,1 1-1 0 0,0-1 7 0 0,2 0-56 0 0,-4 0 73 0 0,1 0 0 0 0,0 1 0 0 0,-1-1 0 0 0,0 0 0 0 0,1 0-1 0 0,0 0 1 0 0,-1 0 0 0 0,0 0 0 0 0,1 0 0 0 0,0 0 0 0 0,-1 1-1 0 0,1-1-16 0 0,-1 1-5 0 0,0-1 0 0 0,0 0 0 0 0,1 0 0 0 0,-1 0 0 0 0,0 1 0 0 0,1-1-1 0 0,-1 0 1 0 0,0 0 0 0 0,0 0 0 0 0,0 0 0 0 0,1 0 0 0 0,-1 0-1 0 0,1 0 1 0 0,-1 0 0 0 0,1 0 0 0 0,-1 0 0 0 0,0 0 0 0 0,0 0-1 0 0,0 0 1 0 0,1 0 0 0 0,-1 0 0 0 0,1 0 0 0 0,-1 0 0 0 0,0 0-1 0 0,1-1 1 0 0,-1 1 5 0 0,3-2-12 0 0,0 0 0 0 0,1 1 0 0 0,1-3 12 0 0,-5 4-6 0 0,0 0 0 0 0,1-1-1 0 0,-1 1 1 0 0,1 0 0 0 0,-1 0 0 0 0,1 0-1 0 0,-1 0 1 0 0,0-1 0 0 0,0 1 0 0 0,1 0-1 0 0,-1 0 1 0 0,1 0 0 0 0,-1 0-1 0 0,1 0 1 0 0,-1 0 0 0 0,0 0 0 0 0,0 1-1 0 0,1-1 1 0 0,0 0 6 0 0,-1 0 2 0 0,0 0-1 0 0,0 0 1 0 0,0 0-1 0 0,0 0 1 0 0,0 0-1 0 0,0 0 1 0 0,1 0-1 0 0,-1 0 1 0 0,0 1-1 0 0,0-1 1 0 0,0 0-1 0 0,0 0 1 0 0,1 0-1 0 0,-1 0 1 0 0,0 0-1 0 0,0 0 1 0 0,0 0-1 0 0,0 0 1 0 0,1 0-1 0 0,-1 0 1 0 0,0 0-1 0 0,0 0 1 0 0,0 1-1 0 0,0-1 1 0 0,0 0-1 0 0,0 0 1 0 0,0 0-1 0 0,0 1 1 0 0,0-1-1 0 0,0 0 1 0 0,0 0 0 0 0,0 0-1 0 0,0 0 1 0 0,0 0-1 0 0,0 0 1 0 0,0 0-1 0 0,0 0 1 0 0,0 1-1 0 0,0-1 1 0 0,0 0-2 0 0,0 0-8 0 0,0 0 0 0 0,0 1 0 0 0,0-1 0 0 0,-1 0 1 0 0,1 0-1 0 0,0 0 0 0 0,-1 0 0 0 0,1 0 0 0 0,0 0 0 0 0,0 1 1 0 0,-1-1-1 0 0,1 0 0 0 0,0 0 0 0 0,0 0 0 0 0,0 0 1 0 0,0 0-1 0 0,0 0 0 0 0,-1 0 0 0 0,1 0 0 0 0,0 0 0 0 0,-1 0 9 0 0,1-1 6 0 0,0 1 0 0 0,0 0 0 0 0,0 0 1 0 0,-1 0-1 0 0,1 0 0 0 0,-1 0 1 0 0,1 1-1 0 0,-1-1 0 0 0,1 0 0 0 0,0 0 1 0 0,0 0-1 0 0,0 0 0 0 0,-1 0 1 0 0,1 0-1 0 0,-1 0-7 0 0,0 1-23 0 0,1-1 0 0 0,0 1 0 0 0,-1-1 0 0 0,0 0-1 0 0,1 1 1 0 0,-1-1 0 0 0,0 1 0 0 0,0-1 0 0 0,0 0 0 0 0,-1 1 23 0 0,-5 2 10 0 0,1 0-25 0 0,1 0 0 0 0,-1 0 1 0 0,0 0-1 0 0,0-1 0 0 0,0 0 1 0 0,-1 0-1 0 0,2 0 0 0 0,-3-1 15 0 0,6 0-32 0 0,1-1 31 0 0,0 0 1 0 0,0 0 0 0 0,0 0-1 0 0,0 1 1 0 0,0-1 0 0 0,0 0-1 0 0,0 0 1 0 0,0 0 0 0 0,1 1-1 0 0,-1 0 1 0 0,0-1 0 0 0,0 1-1 0 0,0-1 1 0 0,0 1 0 0 0,1-1-2 0 0,0 0 0 0 0,0 0 0 0 0,0 0 1 0 0,0 1-1 0 0,0-1 0 0 0,0 0 0 0 0,0 0 1 0 0,0 0-1 0 0,0 0 0 0 0,0 0 0 0 0,0 0 0 0 0,0 0 1 0 0,-1 0-1 0 0,1 0 0 0 0,0 0 0 0 0,0 0 0 0 0,0 0 1 0 0,0 0-1 0 0,0 0 0 0 0,0 0 0 0 0,0 0 0 0 0,-1 0 1 0 0,1 0-1 0 0,0 0 0 0 0,0 0 0 0 0,0 0 0 0 0,0 0 1 0 0,0 0-1 0 0,-1 0 0 0 0,1 0 0 0 0,0 0 0 0 0,0 0 1 0 0,0 0-1 0 0,0 0 0 0 0,0 0 0 0 0,0 0 0 0 0,0 0 1 0 0,0 0-1 0 0,0 0 0 0 0,0 0 0 0 0,0 0 0 0 0,0 0 1 0 0,0 0-1 0 0,0 0 0 0 0,0 0 0 0 0,0 0 0 0 0,-1-1 2 0 0,1 1 5 0 0,0 0-1 0 0,0 0 1 0 0,0 0-1 0 0,0 0 0 0 0,0 0 1 0 0,0-1-1 0 0,0 1 0 0 0,0 0 1 0 0,0 0-1 0 0,1 0 1 0 0,-1 0-1 0 0,0 0 0 0 0,0 0 1 0 0,0 0-1 0 0,0 0 0 0 0,0 0 1 0 0,0 0-1 0 0,0 0 0 0 0,0 0 1 0 0,0-1-1 0 0,0 1 1 0 0,0 0-1 0 0,0 0 0 0 0,0 0 1 0 0,0 0-1 0 0,0 0 0 0 0,0 0 1 0 0,0 0-1 0 0,0 0 1 0 0,0-1-1 0 0,1 1 0 0 0,-1 0 1 0 0,0 0-1 0 0,0 0 0 0 0,0 0 1 0 0,0 0-1 0 0,1 0 0 0 0,-1 0 1 0 0,0 0-1 0 0,0 0 1 0 0,0 0-5 0 0,1-1 71 0 0,1 1 1 0 0,-1-1 0 0 0,1 0 0 0 0,-1 1-1 0 0,1-1 1 0 0,-2 0 0 0 0,2 0 0 0 0,-1 0-1 0 0,0-1 1 0 0,0 2-72 0 0,8-8 136 0 0,8-2-36 0 0,-14 9-115 0 0,-2 0 1 0 0,1 0-1 0 0,0 1 0 0 0,0-1 1 0 0,0 0-1 0 0,0 1 0 0 0,0 0 1 0 0,2 0 14 0 0,0 0 63 0 0,-2 0 0 0 0,2 0 0 0 0,-1 1 0 0 0,1 0-63 0 0,8 2-220 0 0,-6 0 198 0 0,-5-3 21 0 0,-1 0 1 0 0,1 0-1 0 0,0 0 0 0 0,-1 1 0 0 0,0-1 1 0 0,0 0-1 0 0,1 0 0 0 0,0 1 1 0 0,-1-1-1 0 0,0 0 0 0 0,1 0 0 0 0,-1 0 1 0 0,1 0-1 0 0,0 0 0 0 0,-1 0 1 0 0,0 0-1 0 0,1 0 0 0 0,-1 0 0 0 0,1 0 1 0 0,0 0 0 0 0,-1 0-5 0 0,0 0 0 0 0,0 0 1 0 0,1 0-1 0 0,-1 0 0 0 0,0 0 0 0 0,1 0 1 0 0,-1 0-1 0 0,0 0 0 0 0,0 0 0 0 0,1 0 1 0 0,-1 0-1 0 0,0 0 0 0 0,1 0 0 0 0,-1 0 1 0 0,1 0-1 0 0,-1 0 0 0 0,0 0 1 0 0,0 0-1 0 0,0 1 0 0 0,0-1 0 0 0,1 0 1 0 0,-1 1-1 0 0,0-1 0 0 0,0 0 0 0 0,1 1 1 0 0,-1-1-1 0 0,0 0 0 0 0,0 0 5 0 0,0 0 6 0 0,0 1-1 0 0,0-1 0 0 0,1 0 1 0 0,-1 1-1 0 0,1-1 0 0 0,-1 0 1 0 0,1 0-1 0 0,-1 0 1 0 0,0 1-1 0 0,0-1 0 0 0,1 0 1 0 0,-1 0-1 0 0,1 1-5 0 0,4 0-37 0 0,-4-1 42 0 0,1 0-1 0 0,-1 0 1 0 0,1 0-1 0 0,-1 1 1 0 0,1 0 0 0 0,0 0-5 0 0,4-1-77 0 0,-6 0 81 0 0,0 0-1 0 0,0 0 1 0 0,1 0-1 0 0,-1 0 1 0 0,1 0-1 0 0,-1 0 1 0 0,0 0-1 0 0,0 0 1 0 0,0 0-1 0 0,0 0 1 0 0,1 1 0 0 0,-1-1-1 0 0,1 0 1 0 0,-1 0-1 0 0,0 0 1 0 0,1 0-1 0 0,-1 1 1 0 0,0-1-1 0 0,0 0 1 0 0,0 0 0 0 0,0 0-1 0 0,1 0-3 0 0,-1 0 7 0 0,1 1 0 0 0,-1-1 0 0 0,0 1 0 0 0,1-1 0 0 0,0 0 0 0 0,-1 1 0 0 0,1-1 0 0 0,-1 0 0 0 0,0 0 0 0 0,1 0 0 0 0,0 0 0 0 0,0 0 0 0 0,-1 0 0 0 0,0 0 0 0 0,1 0 0 0 0,0 0 0 0 0,-1 0-7 0 0,1 0-5 0 0,0 0 0 0 0,0 0 0 0 0,-1 0 0 0 0,2 0 0 0 0,-1 0 0 0 0,-1 0 0 0 0,1 0 0 0 0,0 0 0 0 0,-1 1 0 0 0,1-1 0 0 0,0 0-1 0 0,0 1 1 0 0,0 0 5 0 0,-1-1 4 0 0,1 0 0 0 0,-1 0-1 0 0,1 0 1 0 0,0 0 0 0 0,0 0-1 0 0,-1 0 1 0 0,0 0 0 0 0,1 0-1 0 0,0 0 1 0 0,0 0-1 0 0,-1 0 1 0 0,1 0 0 0 0,-1 0-1 0 0,1 0 1 0 0,-1 0 0 0 0,1 0-1 0 0,0 0 1 0 0,0 0-4 0 0,6-2-39 0 0,-7 2 44 0 0,1 0 0 0 0,-1 0 0 0 0,0 0 0 0 0,0 1-1 0 0,0-1 1 0 0,1 0 0 0 0,-1 0 0 0 0,0 0 0 0 0,1 0 0 0 0,-1 1 0 0 0,0-1 0 0 0,0 0 0 0 0,0 0 0 0 0,0 0-1 0 0,1 0 1 0 0,-1 0 0 0 0,0 0 0 0 0,0 1 0 0 0,1-1 0 0 0,-1 0 0 0 0,0 1 0 0 0,0-1 0 0 0,1 0-1 0 0,-1 0-4 0 0,0 3-26 0 0,1-2 26 0 0,0 0 0 0 0,-1 1 0 0 0,2-1 0 0 0,-1 2 0 0 0,0-2 0 0 0,1 1 0 0 0,-1-1-2 0 0,0 0 0 0 0,0-1 0 0 0,0 1 0 0 0,0 0 0 0 0,0-1 0 0 0,0 0 0 0 0,0 1 0 0 0,0-1 0 0 0,1 1 2 0 0,-1-1 0 0 0,0 0 0 0 0,-1 1 0 0 0,1-1 0 0 0,0 0 1 0 0,-1 0-1 0 0,1 0 0 0 0,0 1 0 0 0,0-1 0 0 0,-1 1 1 0 0,1-1-1 0 0,0 1 0 0 0,0-1 0 0 0,-1 0 0 0 0,0 1 1 0 0,1 0-1 0 0,0-1 0 0 0,-1 1 0 0 0,3 6 172 0 0,2 1-295 0 0,-5-7 128 0 0,0 0-1 0 0,0 0 0 0 0,0-1 0 0 0,1 0 0 0 0,-1 1 0 0 0,1-1 0 0 0,-1 1 0 0 0,1-1 0 0 0,-1 0 0 0 0,0 1 0 0 0,1-1 1 0 0,0 1-1 0 0,-1-1 0 0 0,0 1 0 0 0,1-1 0 0 0,-1 0 0 0 0,1 0 0 0 0,0 0 0 0 0,-1 0 0 0 0,1 0 0 0 0,-1 1 0 0 0,1-1 1 0 0,0 0-1 0 0,-1 0 0 0 0,1 0 0 0 0,-1 0 0 0 0,1 0 0 0 0,-1 0 0 0 0,1 0-4 0 0,0 0-9 0 0,-1 0 0 0 0,1 0-1 0 0,-1 0 1 0 0,0 0 0 0 0,1 0 0 0 0,0 0 0 0 0,-1 0-1 0 0,0 1 1 0 0,0-1 0 0 0,1 0 0 0 0,0 0 0 0 0,-1 0-1 0 0,1 0 1 0 0,-1 0 0 0 0,0 1 0 0 0,0-1 0 0 0,1 0-1 0 0,-1 1 1 0 0,1-1 0 0 0,-1 1 0 0 0,1-1 9 0 0,4 3 105 0 0,1 2-177 0 0,-6-5 73 0 0,1 0 1 0 0,0 1-1 0 0,-1-1 0 0 0,0 1 0 0 0,1-1 0 0 0,0 1 0 0 0,-1-1 0 0 0,0 0 0 0 0,1 0 0 0 0,0 1 1 0 0,0-1-1 0 0,-1 0 0 0 0,1 0-1 0 0,2 0-12 0 0,-1 1 0 0 0,0-1 1 0 0,0 0-1 0 0,1 0 0 0 0,0 1 12 0 0,-1 1-40 0 0,-2-2 37 0 0,1 0 1 0 0,-1 1-1 0 0,1-1 0 0 0,-1 0 1 0 0,0 1-1 0 0,1-1 0 0 0,-1 0 1 0 0,0 0-1 0 0,0 0 0 0 0,1 0 1 0 0,-1 0-1 0 0,1 0 0 0 0,-1 1 1 0 0,0-1-1 0 0,0 0 0 0 0,1 0 1 0 0,-1 0-1 0 0,1 0 3 0 0,0 0 4 0 0,-1 0 1 0 0,0 0-1 0 0,1 1 0 0 0,0-1 0 0 0,0 0 0 0 0,-1 0 1 0 0,0 1-1 0 0,1-1 0 0 0,0 0 0 0 0,-1 0 1 0 0,0 0-1 0 0,1 1 0 0 0,-1-1 0 0 0,1 1-4 0 0,-1-1 4 0 0,1 1-1 0 0,-1-1 0 0 0,0 0 1 0 0,1 0-1 0 0,-1 0 0 0 0,1 1 1 0 0,-1-1-1 0 0,1 0 0 0 0,-1 0 1 0 0,0 1-1 0 0,1-1 0 0 0,0 0 1 0 0,-1 0-1 0 0,0 0 0 0 0,1 0 1 0 0,-1 0-1 0 0,1 0 0 0 0,0 0 1 0 0,-1 0-4 0 0,1 0-1 0 0,0 0 0 0 0,-1 0 0 0 0,0 0 0 0 0,1 0 0 0 0,0 0 0 0 0,0 0 0 0 0,-1 0-1 0 0,0 0 1 0 0,1 1 0 0 0,0-1 0 0 0,-1 1 0 0 0,1-1 0 0 0,-1 0 0 0 0,0 1 0 0 0,1-1 0 0 0,0 0 0 0 0,-1 1 0 0 0,0-1 0 0 0,0 1 0 0 0,1-1 0 0 0,-1 0 0 0 0,1 1 0 0 0,-1-1 0 0 0,1 1 1 0 0,0 1-76 0 0,0 0 0 0 0,0 0 0 0 0,1 1 1 0 0,-2-1-1 0 0,2 1 76 0 0,-2-2-11 0 0,1 0 0 0 0,-1 0 0 0 0,0-1 0 0 0,1 0 1 0 0,0 1-1 0 0,-1 0 0 0 0,0-1 0 0 0,1 0 0 0 0,0 1 1 0 0,-1-1-1 0 0,1 1 0 0 0,-1-1 0 0 0,1 1 0 0 0,0-1 0 0 0,0 0 1 0 0,-1 0-1 0 0,1 0 0 0 0,0 0 11 0 0,0 0-34 0 0,0 1-1 0 0,0-1 1 0 0,-1-1 0 0 0,1 1-1 0 0,0 0 1 0 0,-1 0 0 0 0,1 0 0 0 0,0 0-1 0 0,0 0 1 0 0,-1 0 0 0 0,1 0-1 0 0,-1-1 1 0 0,1 1 0 0 0,0-1 34 0 0,-1 0-14 0 0,0 1 1 0 0,0-1-1 0 0,0 0 1 0 0,0 1-1 0 0,0 0 1 0 0,0-1-1 0 0,0 0 1 0 0,0 0-1 0 0,0 1 1 0 0,0-1-1 0 0,0 0 1 0 0,0 0-1 0 0,0 1 1 0 0,0-1-1 0 0,-1 1 1 0 0,1-1-1 0 0,-1 0 14 0 0,-7-11-314 0 0,4 7 251 0 0,-1-1 99 0 0,-1-1 0 0 0,0 1 1 0 0,-2-2-37 0 0,2 3 43 0 0,1-2 1 0 0,-1 1 0 0 0,-1-2-44 0 0,-17-28 386 0 0,-3 2 0 0 0,-11-11-386 0 0,28 35 43 0 0,5 5-10 0 0,0-1 0 0 0,0 1 0 0 0,-1 0-1 0 0,0 0 1 0 0,1 0 0 0 0,-1 1 0 0 0,-1 0 0 0 0,-1-1-33 0 0,3 3 18 0 0,0-1 1 0 0,0 1 0 0 0,-1 0-1 0 0,1 0 1 0 0,0 1 0 0 0,-1-1-1 0 0,0 2 1 0 0,0-2 0 0 0,0 2-19 0 0,-10 1 241 0 0,-11 1-241 0 0,9 0-24 0 0,15-2 19 0 0,-1 0-1 0 0,2 0 1 0 0,-1 0 0 0 0,0 0-1 0 0,0-1 1 0 0,-2-1 5 0 0,-12-1 304 0 0,16 3-294 0 0,0 0 0 0 0,0 1 0 0 0,0-1-1 0 0,0 0 1 0 0,0 0 0 0 0,0 0 0 0 0,0 0 0 0 0,0 1-1 0 0,0 0 1 0 0,0-1 0 0 0,0 0 0 0 0,0 1-1 0 0,0 0 1 0 0,0 0 0 0 0,0-1 0 0 0,1 1 0 0 0,-1 0-1 0 0,0 0 1 0 0,0-1 0 0 0,1 1 0 0 0,-1 0 0 0 0,0-1-1 0 0,1 2 1 0 0,-1-1-10 0 0,-1 2 39 0 0,1 1-1 0 0,-1-1 0 0 0,1 0 1 0 0,0 0-1 0 0,0 1 1 0 0,-1 2-39 0 0,2-3-11 0 0,-1-1 0 0 0,1 1 0 0 0,-1-1 0 0 0,1 1 0 0 0,0 0 0 0 0,0-1 0 0 0,0 1 0 0 0,1-1 0 0 0,-1 1 0 0 0,1 0 0 0 0,-1-1 0 0 0,1 1 0 0 0,0-1 0 0 0,0 1 11 0 0,1-13-308 0 0,-3 2 305 0 0,1 1 0 0 0,-1 1-1 0 0,0-2 1 0 0,-1 2 0 0 0,-1-8 3 0 0,-2 2 92 0 0,0-1 0 0 0,-4-7-92 0 0,9 20 10 0 0,-1 0 0 0 0,1-1-1 0 0,0 0 1 0 0,-1 1 0 0 0,1-1-1 0 0,0 1 1 0 0,0 0 0 0 0,0-1 0 0 0,-1 1-1 0 0,1-1 1 0 0,-1 1 0 0 0,1-1-1 0 0,0 1 1 0 0,-1 0 0 0 0,1 0 0 0 0,-1 0-1 0 0,0-1 1 0 0,1 1 0 0 0,0 0-1 0 0,-1-1 1 0 0,1 1 0 0 0,-1 0 0 0 0,1 0-10 0 0,-1 0-7 0 0,1 0 1 0 0,-1 0-1 0 0,0 0 1 0 0,1 1-1 0 0,0-1 1 0 0,-1 0-1 0 0,0 0 1 0 0,1 1-1 0 0,-1-1 1 0 0,1 0-1 0 0,0 0 1 0 0,-1 0 0 0 0,1 1-1 0 0,-1-1 1 0 0,1 1-1 0 0,0-1 1 0 0,0 1-1 0 0,-1-1 1 0 0,1 0-1 0 0,-1 1 1 0 0,1-1-1 0 0,0 1 1 0 0,-1 0 6 0 0,-3 6 54 0 0,0 2 0 0 0,1 0 0 0 0,-1 0 0 0 0,2-1-1 0 0,-1 2 1 0 0,1-2 0 0 0,0 8-54 0 0,0-3-30 0 0,2-11 25 0 0,0-2 1 0 0,0 1-1 0 0,0 0 0 0 0,0 0 1 0 0,0-1-1 0 0,0 1 1 0 0,1 0-1 0 0,-1-1 1 0 0,0 1-1 0 0,1 0 0 0 0,-1 0 1 0 0,0-1-1 0 0,1 1 1 0 0,-1 0 4 0 0,1-1-15 0 0,0 1 1 0 0,0-1-1 0 0,1 1 1 0 0,-2-1-1 0 0,2 1 1 0 0,-2-1-1 0 0,2 0 1 0 0,-1 0-1 0 0,0 0 15 0 0,2 0 49 0 0,-3 0-46 0 0,1 0-1 0 0,-1 0 1 0 0,0 0-1 0 0,1 0 1 0 0,0 0-1 0 0,-1 0 1 0 0,1 0-1 0 0,-1 0 0 0 0,0 0 1 0 0,1 0-1 0 0,0 0 1 0 0,-1-1-1 0 0,1 1 1 0 0,-1 0-1 0 0,0-1 1 0 0,1 1-1 0 0,-1 0 1 0 0,1-1-1 0 0,-1 1 1 0 0,0 0-3 0 0,1-1-4 0 0,0 0 0 0 0,0 1 0 0 0,-1-1 0 0 0,0-1 0 0 0,1 2 0 0 0,0-1 0 0 0,-1 0 0 0 0,0 0 0 0 0,1-1 4 0 0,1-2 3 0 0,-2 0 0 0 0,2-1 0 0 0,-1 0 0 0 0,-1 0-3 0 0,0 4 24 0 0,2-13-164 0 0,0 5 57 0 0,-1-1-1 0 0,-1-1 1 0 0,1 1-1 0 0,-2-9 84 0 0,1 14 17 0 0,0 2 1 0 0,-1-2-1 0 0,-1 1 1 0 0,2 0-1 0 0,-2-1 0 0 0,1 2 1 0 0,-2-5-18 0 0,2 8 2 0 0,1-1 1 0 0,0 1-1 0 0,0-1 1 0 0,-1 1 0 0 0,1 0-1 0 0,0 0 1 0 0,0 0 0 0 0,0-1-1 0 0,-1 1 1 0 0,1 0 0 0 0,0-1-1 0 0,-1 1 1 0 0,1 0 0 0 0,0-1-1 0 0,0 1 1 0 0,-1 0 0 0 0,1 0-1 0 0,-1 0 1 0 0,1 0 0 0 0,-1 0-1 0 0,1 0 1 0 0,0 0 0 0 0,0 0-1 0 0,-1 0-2 0 0,0 0 8 0 0,1 0 0 0 0,0 0-1 0 0,-1 0 1 0 0,0 0 0 0 0,0 0 0 0 0,1 0-1 0 0,0 1 1 0 0,-1-1 0 0 0,0 0 0 0 0,0 1-1 0 0,1-1 1 0 0,0 1 0 0 0,-1-1 0 0 0,0 0-8 0 0,-1 3 44 0 0,-1-1 1 0 0,1 1-1 0 0,0 0 1 0 0,-2 3-45 0 0,3-4 6 0 0,-2 3-4 0 0,0-1 1 0 0,1 0 0 0 0,-1 1-1 0 0,1 0 1 0 0,0 0 0 0 0,0 0-1 0 0,1 0 1 0 0,0 0 0 0 0,0 0-1 0 0,0 0 1 0 0,0 4-3 0 0,1-9 4 0 0,0 0 0 0 0,0 0 0 0 0,0 1 0 0 0,0-1-1 0 0,0 1 1 0 0,0-1 0 0 0,0 1 0 0 0,0-1 0 0 0,0 0 0 0 0,0 0 0 0 0,0 0 0 0 0,0 1 0 0 0,1-1 0 0 0,-1 1 0 0 0,0-1-1 0 0,0 0 1 0 0,0 0 0 0 0,1 0 0 0 0,-1 1 0 0 0,0-1 0 0 0,0 0 0 0 0,0 1 0 0 0,0-1 0 0 0,1 0 0 0 0,-1 0 0 0 0,0 1 0 0 0,1-1-4 0 0,-1 0-8 0 0,0 0 0 0 0,0 0 1 0 0,1 0-1 0 0,-1 0 1 0 0,1 0-1 0 0,-1 0 1 0 0,1 0-1 0 0,-1 0 1 0 0,0 0-1 0 0,0-1 1 0 0,1 1-1 0 0,-1 0 1 0 0,1 0-1 0 0,-1 0 1 0 0,1-1-1 0 0,-1 1 0 0 0,0 0 1 0 0,0-1-1 0 0,0 1 1 0 0,1 0-1 0 0,-1 0 1 0 0,0 0-1 0 0,1 0 1 0 0,-1-1-1 0 0,0 1 8 0 0,2-3-6 0 0,0 1 0 0 0,-1-1-1 0 0,2 0 1 0 0,-2 0 0 0 0,1 0 0 0 0,-1 0-1 0 0,0 1 1 0 0,0-1 0 0 0,0-1 0 0 0,0-2 6 0 0,1-2-9 0 0,1 2-41 0 0,-2-1 1 0 0,0 1-1 0 0,0-6 50 0 0,0 9-12 0 0,-2 1 0 0 0,1-1-1 0 0,0 1 1 0 0,0 0 0 0 0,0-1-1 0 0,-1 1 1 0 0,0 0 0 0 0,0 0-1 0 0,1-1 1 0 0,-1 0 0 0 0,-1 1-1 0 0,1 0 13 0 0,0 1 5 0 0,1 0-1 0 0,-1 0 1 0 0,-1 0-1 0 0,2 0 1 0 0,-1 0-1 0 0,0 0 0 0 0,0 0 1 0 0,-1 0-1 0 0,1 1 1 0 0,0-1-1 0 0,0 0 1 0 0,-1 1-1 0 0,2 0 1 0 0,-2-1-1 0 0,1 1 1 0 0,-1 0-1 0 0,1-1 1 0 0,0 1-1 0 0,0 0 1 0 0,-2 0-5 0 0,1 0 2 0 0,1 1 0 0 0,-1 0 1 0 0,2-1-1 0 0,-2 1 1 0 0,1 0-1 0 0,-1-1 1 0 0,1 1-1 0 0,-1 0 1 0 0,2 0-1 0 0,-2 0 1 0 0,2 1-3 0 0,-2-1-7 0 0,0 0 1 0 0,0 0-1 0 0,1 1 1 0 0,0-2-1 0 0,-2 1 1 0 0,1 0 6 0 0,-9 5 28 0 0,10-6-34 0 0,0 1-1 0 0,0 0 0 0 0,-1-1 0 0 0,1 1 0 0 0,-1 0 0 0 0,1 0 1 0 0,0-1-1 0 0,-1 0 0 0 0,1 0 0 0 0,-2 0 0 0 0,2 1 1 0 0,0-1-1 0 0,-1 0 0 0 0,1 0 0 0 0,-2-1 7 0 0,2 1-32 0 0,0 0-1 0 0,0 0 1 0 0,0 0 0 0 0,0-1-1 0 0,0 0 1 0 0,0 1-1 0 0,1-1 1 0 0,-2 1 0 0 0,1-1-1 0 0,1 0 1 0 0,-1 1 0 0 0,0-1-1 0 0,1 0 1 0 0,-1 0-1 0 0,0 1 1 0 0,0-1 0 0 0,1 0-1 0 0,0 0 1 0 0,-1 0-1 0 0,0 0 1 0 0,1 0 32 0 0,-1 0 19 0 0,1 0 0 0 0,0 0 0 0 0,-1 0 0 0 0,0 1 1 0 0,1-1-1 0 0,-1 0 0 0 0,0 0 0 0 0,0 1 0 0 0,1-1 0 0 0,-1 1 0 0 0,0-1 0 0 0,0 0 1 0 0,0 1-1 0 0,0 0 0 0 0,0-1-19 0 0,-3-2 4 0 0,4 2-5 0 0,0 1 0 0 0,0 0-1 0 0,0 0 1 0 0,-1 0 0 0 0,1 0 0 0 0,0 0-1 0 0,0-1 1 0 0,-1 1 0 0 0,1 0 0 0 0,0 0-1 0 0,0 0 1 0 0,-1-1 0 0 0,1 1 0 0 0,0 0 0 0 0,0 0-1 0 0,0 0 1 0 0,0 0 0 0 0,-1 0 0 0 0,1 0-1 0 0,0-1 1 0 0,-1 1 0 0 0,1 0 0 0 0,-1 0-1 0 0,1 0 1 0 0,0 0 1 0 0,0 1-3 0 0,0-1 1 0 0,-1 0-1 0 0,1 0 1 0 0,0 0-1 0 0,-1-1 1 0 0,1 1-1 0 0,0 0 0 0 0,0 0 1 0 0,0 0-1 0 0,-1 0 1 0 0,1 0-1 0 0,0 0 1 0 0,-1 0-1 0 0,1 0 0 0 0,0 0 1 0 0,-1 0-1 0 0,1 0 1 0 0,0 0-1 0 0,0-1 0 0 0,0 1 1 0 0,0 0 2 0 0,-1-1-5 0 0,1 1 1 0 0,0 0 0 0 0,0 0-1 0 0,-1 0 1 0 0,1 0-1 0 0,0 0 1 0 0,0 0 0 0 0,0 0-1 0 0,0-1 1 0 0,-1 1 0 0 0,1 0-1 0 0,-1 0 1 0 0,1 0-1 0 0,0 0 1 0 0,-1 0 0 0 0,1 0-1 0 0,0 0 1 0 0,0 0 4 0 0,-13 1-58 0 0,9 1 297 0 0,3-2-240 0 0,1 0-1 0 0,0 0 0 0 0,0 0 0 0 0,0 0 1 0 0,0 0-1 0 0,0 0 0 0 0,0 0 0 0 0,0 0 1 0 0,0 0-1 0 0,0 0 0 0 0,0 0 1 0 0,0 0-1 0 0,0 0 0 0 0,0 0 0 0 0,0 0 1 0 0,0 0-1 0 0,-1 0 0 0 0,1 0 0 0 0,0 0 1 0 0,0 0-1 0 0,0 0 0 0 0,0 0 0 0 0,0 0 1 0 0,0 0-1 0 0,0-1 0 0 0,0 1 0 0 0,0 0 1 0 0,0 0-1 0 0,0 0 0 0 0,0 0 0 0 0,0 0 1 0 0,0 0-1 0 0,0-1 0 0 0,0 1 0 0 0,0 0 1 0 0,0 0-1 0 0,0 0 0 0 0,0 0 0 0 0,0 0 1 0 0,0 0-1 0 0,0 0 0 0 0,0 0 0 0 0,0 0 2 0 0,0-1-3 0 0,0 0 1 0 0,0 0-1 0 0,0 1 0 0 0,1-1 0 0 0,-1 0 0 0 0,0 1 0 0 0,0 0 0 0 0,0-1 0 0 0,1 0 0 0 0,-1 0 3 0 0,2-3 29 0 0,0 0 21 0 0,0 2 0 0 0,0-1 0 0 0,-1 0 0 0 0,2 1 0 0 0,-1-1 0 0 0,0 1 0 0 0,1-1 0 0 0,-1 0-50 0 0,1 1 12 0 0,8-13 149 0 0,1-1-236 0 0,7-3 62 0 0,-16 14-65 0 0,-3 5 84 0 0,0-1-1 0 0,0 0 0 0 0,0 1 1 0 0,1-1-1 0 0,-1 1 0 0 0,1 0 1 0 0,-1-1-1 0 0,1 0 0 0 0,-1 1 1 0 0,0 0-1 0 0,1 0 0 0 0,-1-1 1 0 0,1 1-1 0 0,-1-1 0 0 0,1 1-5 0 0,0-1 39 0 0,0-2-100 0 0,1 0 129 0 0,-2 3-70 0 0,8-8-109 0 0,-8 8 115 0 0,0 0 0 0 0,0 0 0 0 0,0 0 0 0 0,0 0 0 0 0,0-1 0 0 0,0 1 0 0 0,0 0 0 0 0,0 0 0 0 0,0 0 0 0 0,0 0 0 0 0,0 0 0 0 0,0-1-1 0 0,1 1 1 0 0,-1 0 0 0 0,0 0 0 0 0,0 0 0 0 0,0 0 0 0 0,0 0 0 0 0,0 0 0 0 0,0 0 0 0 0,0 0 0 0 0,0-1 0 0 0,0 1 0 0 0,0 0 0 0 0,0 0 0 0 0,0 0 0 0 0,0-1 0 0 0,0 1-1 0 0,0 0 1 0 0,0 0 0 0 0,0 0 0 0 0,0 0 0 0 0,0 0 0 0 0,0 0 0 0 0,-1 0 0 0 0,1 0 0 0 0,0 0 0 0 0,0-1 0 0 0,0 1 0 0 0,0 0-4 0 0,14-10 284 0 0,-13 10-282 0 0,-1 0 0 0 0,1 0 0 0 0,-1-1 0 0 0,0 1 0 0 0,1 0 0 0 0,-1 0-1 0 0,1-1 1 0 0,0 1 0 0 0,-1 0 0 0 0,0 0 0 0 0,0 0 0 0 0,1-1 0 0 0,-1 1 0 0 0,1-1 0 0 0,-1 1 0 0 0,0-1 0 0 0,0 1 0 0 0,0 0 0 0 0,1-1 0 0 0,-1 0-2 0 0,1 0-1 0 0,0 0 1 0 0,-1 0 0 0 0,2 0 0 0 0,-1-1 0 0 0,-1 2 0 0 0,2-2 0 0 0,-2 1 0 0 0,2 1 0 0 0,-1-2 0 0 0,0 2-1 0 0,0-1 1 0 0,0 0 0 0 0,1 0 0 0 0,3-4 71 0 0,-5 4-83 0 0,0 0-1 0 0,1 0 1 0 0,0 1 0 0 0,-1-1 0 0 0,1 0-1 0 0,-1 1 1 0 0,0-1 0 0 0,1-1 12 0 0,3-5-82 0 0,-4 4 154 0 0,0 3-63 0 0,0 0 0 0 0,0 0 0 0 0,0-1 0 0 0,0 1 0 0 0,0 0 0 0 0,0-1 0 0 0,0 1 0 0 0,1 0 0 0 0,-1 0 0 0 0,0-1 0 0 0,0 1 0 0 0,0 0 0 0 0,0 0 1 0 0,0 0-1 0 0,1 0 0 0 0,-1 0 0 0 0,0 0 0 0 0,0-1-9 0 0,1 0 0 0 0,-1 0-1 0 0,0 1 1 0 0,0-1 0 0 0,0 0 0 0 0,0 1 0 0 0,0-1 0 0 0,0 0 0 0 0,0 0 0 0 0,0 0 0 0 0,0 0-1 0 0,0 1 1 0 0,0-1 0 0 0,0-3-102 0 0,0 3 99 0 0,0-1 1 0 0,0 1 0 0 0,-1-1-1 0 0,1 1 1 0 0,0 0 0 0 0,-1-1-1 0 0,1 1 1 0 0,-1-1 2 0 0,1-2-59 0 0,-2 2 200 0 0,1 2-86 0 0,0 0-55 0 0,1-1 0 0 0,-1 1 0 0 0,1 0 0 0 0,0-1 0 0 0,-1 1 0 0 0,1 0 0 0 0,-1-1 0 0 0,1 1 0 0 0,-1-1 0 0 0,1 1 0 0 0,0-1 0 0 0,0 1 0 0 0,0 0 0 0 0,-1-1 0 0 0,1 0-1 0 0,0 1 1 0 0,0-1 0 0 0,-1 1 0 0 0,1-1 0 0 0,0 1 0 0 0,0-1 0 0 0,-1-14 46 0 0,1 6 12 0 0,-1 6-91 0 0,1 0 0 0 0,0-1 0 0 0,1 1 1 0 0,0-3 32 0 0,-1-9 71 0 0,0 2-113 0 0,1 0 0 0 0,1-4 42 0 0,-1 10 22 0 0,-1 0-1 0 0,0 0 1 0 0,0 1 0 0 0,-1-3-22 0 0,0-14 56 0 0,0 13-53 0 0,1 7-26 0 0,0 0-1 0 0,-1 0 1 0 0,2 0-1 0 0,-1-2 24 0 0,0 4-2 0 0,0 0 1 0 0,0 0-1 0 0,0 0 1 0 0,0 1-1 0 0,-1-2 1 0 0,1 1-1 0 0,0 1 1 0 0,0-2-1 0 0,-1 2 2 0 0,-1-7-63 0 0,0-4 126 0 0,1 0 1 0 0,0 0 0 0 0,1-1 0 0 0,0 1-1 0 0,1-7-63 0 0,-1 15-24 0 0,0 0-1 0 0,0 1 1 0 0,0-1-1 0 0,0 0 1 0 0,-1 1-1 0 0,0-3 25 0 0,-1-5-122 0 0,1 3 112 0 0,1 4 29 0 0,-1-1 0 0 0,1 1 0 0 0,0 0 0 0 0,0-1 0 0 0,0-1-19 0 0,0 3-14 0 0,0 0-1 0 0,0 0 1 0 0,0 0-1 0 0,0-1 1 0 0,-1 1-1 0 0,1 1 1 0 0,0-3 14 0 0,-2 2-23 0 0,1 1 32 0 0,1 1 0 0 0,0 0 0 0 0,0-1 0 0 0,-1 0 0 0 0,1 1 0 0 0,-1-1 0 0 0,1 1 0 0 0,0-1 0 0 0,0 0 0 0 0,-1 1 0 0 0,1-1 0 0 0,0 0-9 0 0,0-2-4 0 0,-1 1 1 0 0,0-1-1 0 0,1 1 0 0 0,-2-1 0 0 0,1-1 4 0 0,-4-9-67 0 0,5 12 71 0 0,0 1 1 0 0,-1-1-1 0 0,1 1 1 0 0,0-1 0 0 0,0 1-1 0 0,0 0 1 0 0,-1 0-1 0 0,1-1 1 0 0,0 1 0 0 0,0-1-1 0 0,-1 1 1 0 0,1 0-1 0 0,0 0 1 0 0,0-1 0 0 0,0 1-1 0 0,-1 0 1 0 0,1-1-1 0 0,0 1 1 0 0,-1-1-1 0 0,1 1 1 0 0,0 0 0 0 0,0 0-1 0 0,-1 0 1 0 0,1 0-1 0 0,-1 0 1 0 0,0 0 0 0 0,1-1-5 0 0,0 2 6 0 0,0-1 1 0 0,-1 0-1 0 0,1 1 1 0 0,-1 0-1 0 0,1 0 1 0 0,0-1 0 0 0,-1 0-1 0 0,1 1 1 0 0,0 0-1 0 0,0-1 1 0 0,0 0-1 0 0,0 1 1 0 0,0 1-7 0 0,0 4-71 0 0,-1-5 73 0 0,1 0 0 0 0,0 0 0 0 0,0 0 0 0 0,0-1 0 0 0,0 1 1 0 0,0 1-1 0 0,0-2 0 0 0,0 1 0 0 0,0 0 0 0 0,1 0 0 0 0,-1 1-2 0 0,1 1 19 0 0,0 1 1 0 0,0 0-1 0 0,-1 0 0 0 0,0 0 1 0 0,0 0-1 0 0,0 2-19 0 0,1 8-52 0 0,4 24-45 0 0,-2-14 171 0 0,0 3-74 0 0,-4-5-48 0 0,1-18 37 0 0,-1 0-1 0 0,1 1 1 0 0,0-1 0 0 0,1 0 0 0 0,-1 1-1 0 0,1 3 12 0 0,0-5 13 0 0,-1 0-1 0 0,0 1 0 0 0,1-1 1 0 0,-1 0-1 0 0,0 1-12 0 0,1 13 26 0 0,0-13-57 0 0,-1-4 26 0 0,0 0-1 0 0,0 0 1 0 0,0 0 0 0 0,0 0 0 0 0,0 0-1 0 0,0 0 1 0 0,0 0 0 0 0,0 0-1 0 0,0 0 1 0 0,0 0 0 0 0,-1 0-1 0 0,1 0 1 0 0,0 0 0 0 0,0 0-1 0 0,0 0 1 0 0,0 0 0 0 0,0 0-1 0 0,0 0 1 0 0,0 0 0 0 0,0 0-1 0 0,0 0 1 0 0,0 0 0 0 0,0 0-1 0 0,0 0 1 0 0,0 0 0 0 0,0 0-1 0 0,0 0 1 0 0,0 0 0 0 0,0 0-1 0 0,0 0 1 0 0,0 0 0 0 0,0 0 0 0 0,0 0-1 0 0,0 0 1 0 0,0 0 0 0 0,0 0-1 0 0,0 0 6 0 0,-2-6-12 0 0,2 1-1 0 0,-1-1 1 0 0,1 1 0 0 0,-1 0-1 0 0,1-3 13 0 0,0 8 0 0 0,4-31 14 0 0,-5 39 76 0 0,0 0 0 0 0,-1 2-90 0 0,1-2 33 0 0,0 1 0 0 0,0-1-1 0 0,1 0 1 0 0,0 0-33 0 0,5 57-32 0 0,-5-61-19 0 0,1 1 1 0 0,1 0-1 0 0,-2-1 0 0 0,2 2 51 0 0,1 5-4 0 0,5 4-85 0 0,-8-15 82 0 0,0 0 0 0 0,0 0 0 0 0,0 0 0 0 0,0 0 0 0 0,0 0 1 0 0,0 0-1 0 0,0 1 0 0 0,0-1 0 0 0,0 0 0 0 0,0 0 0 0 0,0 0 0 0 0,0 0 0 0 0,0 0 0 0 0,0 0 0 0 0,0 0 0 0 0,0 1 1 0 0,0-1-1 0 0,0 0 0 0 0,0 0 0 0 0,0 0 0 0 0,0 0 0 0 0,0 0 0 0 0,1 0 0 0 0,-1 0 0 0 0,0 0 0 0 0,0 0 1 0 0,0 0-1 0 0,0 0 0 0 0,0 0 0 0 0,0 0 0 0 0,1 0 0 0 0,-1 1 0 0 0,0-1 0 0 0,0 0 0 0 0,0 0 0 0 0,0 0 1 0 0,0 0-1 0 0,0 0 7 0 0,3-4-409 0 0,1-5 220 0 0,-3 1 156 0 0,-1 8 22 0 0,0-1-1 0 0,0 0 1 0 0,0 0-1 0 0,0 1 1 0 0,0-1 0 0 0,0 0-1 0 0,0 1 1 0 0,1 0-1 0 0,-1-1 1 0 0,1-1 11 0 0,-1 4 57 0 0,1-1 1 0 0,-1 1-1 0 0,0-1 0 0 0,0 0 1 0 0,0 0-1 0 0,0 1 0 0 0,0 0-57 0 0,0 9 36 0 0,1 0-1 0 0,0 0 0 0 0,0-1 0 0 0,1 1 0 0 0,1-1 0 0 0,-1 1 0 0 0,4 7-35 0 0,-5-18-9 0 0,-1 1 1 0 0,0 0-1 0 0,1-1 0 0 0,-1 1 1 0 0,0 0-1 0 0,1 0 0 0 0,-1-1 1 0 0,1 1-1 0 0,0-1 0 0 0,-1 1 1 0 0,0 0-1 0 0,1-1 0 0 0,0 0 1 0 0,-1 1-1 0 0,1 0 0 0 0,0-1 1 0 0,0 0-1 0 0,-1 0 0 0 0,1 1 1 0 0,0-1-1 0 0,0 1 1 0 0,0-1 7 0 0,0 0-30 0 0,-1 0 0 0 0,1 0-1 0 0,0 0 1 0 0,0 0 0 0 0,-1 0-1 0 0,1 0 1 0 0,0 0-1 0 0,0-1 1 0 0,-1 1 0 0 0,1 0-1 0 0,-1-1 1 0 0,1 1-1 0 0,-1 0 1 0 0,1 0 0 0 0,0-1-1 0 0,0 1 1 0 0,-1-1 0 0 0,0 1-1 0 0,1 0 1 0 0,0-1-1 0 0,-1 0 1 0 0,0 0 0 0 0,1 1 31 0 0,0-1-13 0 0,-1 0-1 0 0,1 0 1 0 0,-1 1 0 0 0,0-2 0 0 0,0 2 0 0 0,0-1 0 0 0,0 0 0 0 0,1 0 0 0 0,-1 0 0 0 0,0 0 0 0 0,0 0 0 0 0,0 1-1 0 0,0-2 14 0 0,0-3-64 0 0,1-8 57 0 0,0 1 1 0 0,-2-3 6 0 0,1 0 332 0 0,-3 24 26 0 0,1-2-230 0 0,0 3-84 0 0,0-1-1 0 0,1 0 0 0 0,1 2 1 0 0,-1-2-1 0 0,1 1 1 0 0,1 2-44 0 0,-1-10-5 0 0,0-1 0 0 0,0 1 0 0 0,1 0 0 0 0,-1-1 0 0 0,1 1 0 0 0,0 0 5 0 0,-1-2-9 0 0,0 0 0 0 0,0 0 0 0 0,0 1 0 0 0,0-1 1 0 0,0 0-1 0 0,0 0 0 0 0,0 0 0 0 0,0 0 0 0 0,0 0 0 0 0,1 0 1 0 0,-1 0-1 0 0,0 0 0 0 0,0 1 0 0 0,0-1 0 0 0,1 0 0 0 0,-1 0 0 0 0,0 0 1 0 0,0 0-1 0 0,0 0 0 0 0,0 0 0 0 0,0 0 0 0 0,0 1 9 0 0,1-2-11 0 0,-1 1-1 0 0,1 0 0 0 0,-1 0 1 0 0,1 0-1 0 0,-1 0 0 0 0,0 0 1 0 0,0 0-1 0 0,0-1 1 0 0,1 1-1 0 0,-1 0 0 0 0,1 0 1 0 0,-1 0-1 0 0,0 0 1 0 0,1 0-1 0 0,-1 0 0 0 0,0-1 1 0 0,0 1-1 0 0,0-1 12 0 0,1 0-13 0 0,0 0-1 0 0,0 0 1 0 0,0-1 0 0 0,0 1-1 0 0,-1-1 1 0 0,1 1 0 0 0,0-1-1 0 0,-1 0 1 0 0,1 0 13 0 0,3-9-60 0 0,-2 7 39 0 0,-1-1 0 0 0,1 1 0 0 0,-1 0 0 0 0,0-1-1 0 0,0 1 1 0 0,0 0 0 0 0,-1-3 21 0 0,1-1-15 0 0,0-5 41 0 0,-1 0-1 0 0,0 0 0 0 0,-1 0 1 0 0,0 1-1 0 0,-2-5-25 0 0,0-3 89 0 0,1-10-89 0 0,1 16 145 0 0,-1-1 0 0 0,0 1-1 0 0,-1 0 1 0 0,-2-10-145 0 0,3 17 3 0 0,1 0 0 0 0,0 0-1 0 0,0-1 1 0 0,1-2-3 0 0,-2-14 175 0 0,1 3-138 0 0,-2-4 62 0 0,3 14-35 0 0,-2 0 0 0 0,2-6-64 0 0,0 1 22 0 0,0-9-112 0 0,2 6 112 0 0,-1 13 21 0 0,0 1 0 0 0,0-1 1 0 0,-1-1-44 0 0,1-2 65 0 0,-1 7-50 0 0,1-1 1 0 0,-1 1-1 0 0,0 1 1 0 0,0-1-1 0 0,0-1-15 0 0,0 1 26 0 0,0 0-1 0 0,0 1 0 0 0,0-1 1 0 0,1 1-1 0 0,0-1 0 0 0,0 1 1 0 0,-1-1-26 0 0,5-7 5 0 0,-1 0 0 0 0,1-5-5 0 0,-4 12 16 0 0,0 0-1 0 0,-1 0 0 0 0,0 0 0 0 0,0 1 1 0 0,1-2-1 0 0,-1 1 0 0 0,0 1 0 0 0,0-1 1 0 0,-1-1-1 0 0,1 2 0 0 0,0-1 0 0 0,0 0 1 0 0,0 0-1 0 0,-1 1 0 0 0,0-1 0 0 0,0-1-15 0 0,-2-6-25 0 0,3 8 31 0 0,0-1 0 0 0,-1 1-1 0 0,1-1 1 0 0,-1 1-1 0 0,1-1 1 0 0,-1 1 0 0 0,0-1-1 0 0,0 0-5 0 0,-1 0-37 0 0,1 0-1 0 0,-1 0 0 0 0,0 0 1 0 0,0-1 37 0 0,1 2-11 0 0,1 1 0 0 0,-1-1 0 0 0,1 1 1 0 0,-1 0-1 0 0,0-1 0 0 0,1 0 0 0 0,-1 1 1 0 0,0-1-1 0 0,0 1 0 0 0,0 0 0 0 0,0 0 1 0 0,1 0-1 0 0,-1 0 0 0 0,0 0 0 0 0,0-1 1 0 0,0 1 10 0 0,0 0-9 0 0,-1-1 0 0 0,1 1 0 0 0,-1-1 0 0 0,1 1 1 0 0,-1 0-1 0 0,1-1 0 0 0,0 0 0 0 0,0 1 1 0 0,-1-1-1 0 0,2-1 0 0 0,-3 1 9 0 0,-5-4 42 0 0,7 4-55 0 0,0 0-1 0 0,-1 0 1 0 0,1 0-1 0 0,0 1 1 0 0,-1-2 0 0 0,2 1-1 0 0,-2 0 1 0 0,2-1-1 0 0,-1 2 1 0 0,-1-2 13 0 0,-1-2-34 0 0,-8-5 79 0 0,-5-10-402 0 0,12 13 302 0 0,4 5 48 0 0,-1 0 1 0 0,0 0-1 0 0,0 0 0 0 0,1 0 0 0 0,0 0 0 0 0,-1 0 0 0 0,0 0 0 0 0,1 0 0 0 0,-2 1 0 0 0,1-1 0 0 0,1 0 0 0 0,-1 0 1 0 0,0 1-1 0 0,0-1 0 0 0,0 1 0 0 0,0-1 0 0 0,-1 0 7 0 0,1 1 2 0 0,0 0 1 0 0,0-1 0 0 0,1 1-1 0 0,-1-1 1 0 0,0 1-1 0 0,0-1 1 0 0,0 1 0 0 0,0-1-1 0 0,1 0 1 0 0,-1 1-1 0 0,0-1 1 0 0,0-1-3 0 0,0 1-21 0 0,0 0 0 0 0,0 0-1 0 0,0 0 1 0 0,0 0 0 0 0,0 0 0 0 0,-2 0 21 0 0,2-1-37 0 0,-2 1 1 0 0,1 0-1 0 0,1 0 1 0 0,-1-1-1 0 0,0 1 1 0 0,-1-3 36 0 0,2 3-11 0 0,-1-1 0 0 0,0 1-1 0 0,1-2 1 0 0,-1 2 0 0 0,-1 0 11 0 0,-1-1 30 0 0,0 0 39 0 0,-3-2-141 0 0,6 3 72 0 0,1 0 1 0 0,-1 1-1 0 0,0-1 0 0 0,0 1 0 0 0,0-1 1 0 0,0 1-1 0 0,1-1 0 0 0,-1 1 0 0 0,0-2 0 0 0,0 1 4 0 0,1 1 0 0 0,-1-2 0 0 0,1 2 0 0 0,-1-1 0 0 0,1-1 0 0 0,-1 2-1 0 0,1-2 1 0 0,-1 1 0 0 0,1 0 0 0 0,-1 0 0 0 0,1 0 0 0 0,0-1 0 0 0,0 1-1 0 0,0 0 1 0 0,0 0 0 0 0,0-1 0 0 0,0 2 0 0 0,0-2-4 0 0,0 1 0 0 0,0 1 0 0 0,0 0 0 0 0,0 0 0 0 0,0 0-1 0 0,0 0 1 0 0,0 0 0 0 0,0 0 0 0 0,0-1 0 0 0,0 1 0 0 0,0 0 0 0 0,0 0 0 0 0,0-1 0 0 0,0 1 0 0 0,-1 0 0 0 0,1 0 0 0 0,0 0 0 0 0,0 0 0 0 0,0 0 0 0 0,0 0 0 0 0,-1 0-1 0 0,1 0 1 0 0,0-1 0 0 0,0 1 0 0 0,0 0 0 0 0,0 0 0 0 0,0 0 4 0 0,-1-1 0 0 0,1 1-1 0 0,-1 0 1 0 0,1 0 0 0 0,0-1-1 0 0,-1 1 1 0 0,1 0 0 0 0,0 0-1 0 0,0 0 1 0 0,0-1 0 0 0,0 1-1 0 0,-1-1 1 0 0,1 1 0 0 0,0 0-1 0 0,0-1 1 0 0,0 1-1 0 0,-1 0 1 0 0,1 0 0 0 0,0-1-4 0 0,0 0 1 0 0,0-2 1 0 0,-1 2 0 0 0,1 0-1 0 0,0-1 1 0 0,-1 1 0 0 0,0-2-2 0 0,1 1-16 0 0,-1 1 1 0 0,0-1-1 0 0,1 1 1 0 0,-1-1-1 0 0,1 0 1 0 0,0 1-1 0 0,0-1 16 0 0,0 2 2 0 0,0 0 0 0 0,0 0-1 0 0,0 0 1 0 0,0 0 0 0 0,0 0-1 0 0,0 0 1 0 0,0-1 0 0 0,0 1 0 0 0,0 0-1 0 0,0 0 1 0 0,0 0 0 0 0,0 0 0 0 0,0-1-1 0 0,0 1 1 0 0,0 0 0 0 0,0 0-1 0 0,0 0 1 0 0,0 0 0 0 0,0 0 0 0 0,0 0-1 0 0,0 0 1 0 0,-1 0 0 0 0,1 0-1 0 0,0 0 1 0 0,0 0 0 0 0,0 0 0 0 0,0 0-1 0 0,0-1 1 0 0,0 1 0 0 0,-1 0 0 0 0,1 0-1 0 0,0 0 1 0 0,0 0 0 0 0,0 0-1 0 0,0 0 1 0 0,0 0 0 0 0,0 0 0 0 0,0 0-1 0 0,0 0 1 0 0,0 0 0 0 0,0 0-1 0 0,0 0 1 0 0,-1 0 0 0 0,1 0 0 0 0,0 0-1 0 0,0 0 1 0 0,0 0 0 0 0,0 0 0 0 0,-1 0-1 0 0,1 0 1 0 0,0 0 0 0 0,0 0-1 0 0,0 0 1 0 0,0 0 0 0 0,0 1 0 0 0,-1-1-1 0 0,1 0-1 0 0,0 0-2 0 0,0 0-1 0 0,0 0 0 0 0,-1 0 0 0 0,1 0 1 0 0,0 0-1 0 0,-1 0 0 0 0,1 0 1 0 0,-1 0-1 0 0,1 0 0 0 0,0 0 0 0 0,0 0 1 0 0,-1 0-1 0 0,1 0 0 0 0,-1 0 0 0 0,1 0 3 0 0,0-1 1 0 0,0 0 0 0 0,0 0 0 0 0,-1 1 0 0 0,1 0 0 0 0,0-1 0 0 0,-1 0 0 0 0,1 0 0 0 0,0 1 0 0 0,0-1 0 0 0,0 0 0 0 0,0 1 0 0 0,0-1-1 0 0,0-1-86 0 0,-1 1 83 0 0,1 1 7 0 0,0-1 1 0 0,0 1 0 0 0,0 0 0 0 0,0 0 0 0 0,0 0 0 0 0,0 0 0 0 0,0-1 0 0 0,0 1 0 0 0,0 0 0 0 0,0 0 0 0 0,0-1 0 0 0,0 1 0 0 0,0 0-1 0 0,0-1 1 0 0,0 1 0 0 0,0 0 0 0 0,-1 0 0 0 0,1 0 0 0 0,0 0 0 0 0,0 0-5 0 0,-2-1 35 0 0,2-2-59 0 0,0 3 24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0 0 0,0 0 3 0 0,0 0 0 0 0,0 0-1 0 0,0 0 1 0 0,-1 0 0 0 0,1 0-1 0 0,0 0 1 0 0,0 0 0 0 0,0 0-1 0 0,0 0 1 0 0,0 0 0 0 0,0 0-1 0 0,0 0 1 0 0,-1 0-1 0 0,1 0 1 0 0,0 0 0 0 0,0 0-1 0 0,0 0 1 0 0,0 0 0 0 0,0 0-1 0 0,0 0 1 0 0,0 0 0 0 0,0-1-1 0 0,0 1 1 0 0,0 0-1 0 0,0 0 1 0 0,0 0 0 0 0,0 0-1 0 0,0 0 1 0 0,0 0 0 0 0,0 0-1 0 0,0 0 1 0 0,0 0 0 0 0,0 0-1 0 0,0 0 1 0 0,0 0 0 0 0,0 0-1 0 0,0 0 1 0 0,-1 0-1 0 0,1 0 1 0 0,0 0 0 0 0,0 0-1 0 0,0 0 1 0 0,0 0 0 0 0,0 0-1 0 0,0-1-2 0 0,-2-1-28 0 0,2 0-83 0 0,0 1 106 0 0,0 1 0 0 0,0-1 0 0 0,0 1 0 0 0,0-1-1 0 0,0 1 1 0 0,0 0 0 0 0,0-1 0 0 0,0 0 0 0 0,0 1-1 0 0,-1-1 1 0 0,1 1 0 0 0,0 0 0 0 0,0 0 0 0 0,-1-1-1 0 0,1 1 1 0 0,0-1 0 0 0,0 1 0 0 0,0 0 0 0 0,-1 0-1 0 0,1-1 1 0 0,-1 0 5 0 0,0 0 3 0 0,-1 0 1 0 0,1-1-1 0 0,-1 1 0 0 0,1 0 0 0 0,-1-2-3 0 0,-3-2-10 0 0,4 5 9 0 0,0 0-1 0 0,0-1 1 0 0,1 1 0 0 0,0-1-1 0 0,-1 0 1 0 0,1 1-1 0 0,-1 0 1 0 0,1-1 0 0 0,0 0-1 0 0,-1 1 1 0 0,1-1 1 0 0,-1 0-14 0 0,1 0 0 0 0,-1 0 0 0 0,1 0 0 0 0,0 0 0 0 0,0 0 0 0 0,0 0 0 0 0,0 0 0 0 0,-1 0 0 0 0,1 0 0 0 0,0 0 0 0 0,0 0 0 0 0,0 0 14 0 0,1-2 48 0 0,-3 1 18 0 0,2 2-66 0 0,0 0 1 0 0,0 0-1 0 0,0 0 0 0 0,0 0 0 0 0,0-1 0 0 0,0 1 0 0 0,0 0 0 0 0,0 0 0 0 0,0 0 0 0 0,0 0 0 0 0,-1-1 0 0 0,1 1 0 0 0,0 0 0 0 0,0 0 0 0 0,0 0 0 0 0,0 0 0 0 0,0 0 0 0 0,0 0 0 0 0,0 0 0 0 0,0 0 0 0 0,0 0 0 0 0,0 0 0 0 0,0 0 0 0 0,0 0 1 0 0,0-1-1 0 0,0 1 0 0 0,0 0 0 0 0,0 0 0 0 0,0 0 0 0 0,-1 0 0 0 0,1 0 0 0 0,0 0 0 0 0,0 0 0 0 0,0 0 0 0 0,0 0 0 0 0,-1 0 0 0 0,1 0 0 0 0,0 0 0 0 0,0 0 0 0 0,0 0 0 0 0,0 0 0 0 0,0 0 0 0 0,0 0 0 0 0,0 0 0 0 0,0 0 0 0 0,0 0 0 0 0,-1 0-7 0 0,1 0 36 0 0,-4-2 50 0 0,4 2-84 0 0,0 0 0 0 0,0 0 1 0 0,0 0-1 0 0,0 0 0 0 0,0 0 0 0 0,0 0 0 0 0,0 0 0 0 0,0 0 0 0 0,0 0 0 0 0,0 0 1 0 0,0 0-1 0 0,0 0 0 0 0,0 0 0 0 0,0 0 0 0 0,0 0 0 0 0,0 1 0 0 0,0-1 1 0 0,0 0-1 0 0,0 0 0 0 0,0 0 0 0 0,0 0 0 0 0,0 0 0 0 0,0 0 0 0 0,0 0 1 0 0,0 0-1 0 0,-1 0 0 0 0,1 0 0 0 0,0 0 0 0 0,0 0 0 0 0,0 0 0 0 0,0 0 0 0 0,0 0 1 0 0,0 0-1 0 0,0 0 0 0 0,0 0 0 0 0,0 0 0 0 0,0 0 5 0 0,-4-1 73 0 0,4 1-70 0 0,-1 0 1 0 0,1 0-1 0 0,0 0 0 0 0,0 0 0 0 0,0 0 0 0 0,0 0 0 0 0,0 0 0 0 0,0 0 0 0 0,0 0 0 0 0,0 0 1 0 0,0 0-1 0 0,-1 0 0 0 0,1 0 0 0 0,0 0 0 0 0,0 0 0 0 0,0 0 0 0 0,0 0 0 0 0,-1 1 0 0 0,1-1 1 0 0,0 0-1 0 0,0 0 0 0 0,0 0 0 0 0,0 0 0 0 0,0 0 0 0 0,0 0 0 0 0,0 1 0 0 0,0-1 1 0 0,0 0-1 0 0,0 0 0 0 0,0 0 0 0 0,0 0 0 0 0,0 1 0 0 0,0-1-3 0 0,-2 0 42 0 0,2 2-20 0 0,0-2-15 0 0,-1 1-17 0 0,1 0 17 0 0,-1 0 0 0 0,0-1 0 0 0,1 1 0 0 0,0-1 0 0 0,-1 1 0 0 0,0 0 0 0 0,1-1 0 0 0,-1 1 0 0 0,1 0 0 0 0,0 0-7 0 0,-1 0-2 0 0,1 0-1 0 0,0-1 1 0 0,-1 1 0 0 0,1 0-1 0 0,0 0 1 0 0,0-1 0 0 0,0 0-1 0 0,0 1 1 0 0,0 0 0 0 0,0-1 2 0 0,0 1 6 0 0,0 0 1 0 0,0 0-1 0 0,0-1 1 0 0,0 0-1 0 0,0 1 1 0 0,0 0-1 0 0,-1-1 1 0 0,1 0-1 0 0,0 1 1 0 0,0 0-1 0 0,0 0 1 0 0,0-1-1 0 0,0 0-6 0 0,-1 1 13 0 0,1-1 0 0 0,0 1 0 0 0,0-1 0 0 0,0 1 0 0 0,0-1 0 0 0,-1 0 0 0 0,1 0 0 0 0,0 1 0 0 0,0-1 0 0 0,0 1 0 0 0,0-1 0 0 0,0 0 0 0 0,0 1 0 0 0,0-1 0 0 0,1 1 0 0 0,-1-1 0 0 0,0 1-13 0 0,0-1 142 0 0,0 0-127 0 0,0 1 1 0 0,0 0 0 0 0,0-1-1 0 0,0 1 1 0 0,0 0-1 0 0,0 0 1 0 0,0-1-1 0 0,0 1 1 0 0,0 0-1 0 0,0 0 1 0 0,-1-1-1 0 0,1 1 1 0 0,0 0-1 0 0,0-1-15 0 0,-2 6-20 0 0,1-1 53 0 0,1-4-36 0 0,0 0 0 0 0,0 1 0 0 0,0-1 0 0 0,0 0 0 0 0,0 1 0 0 0,0-1 0 0 0,-1 0 0 0 0,0 0 0 0 0,0 1 3 0 0,1 0 14 0 0,-1 0 1 0 0,1-1 0 0 0,-1 2-1 0 0,1-2 1 0 0,0 1 0 0 0,0 2-15 0 0,-1-2-18 0 0,1 1 0 0 0,-1-1 0 0 0,0 0 0 0 0,0 3 18 0 0,-2 2 43 0 0,2-3-3 0 0,-2 0-1 0 0,2 0 0 0 0,0 0 0 0 0,0 0 1 0 0,-1 3-40 0 0,-1 13-58 0 0,3-20 63 0 0,0 0 0 0 0,0 0 0 0 0,0 1 0 0 0,0 0 0 0 0,0-1 0 0 0,-1 1 0 0 0,1-1-1 0 0,0 0 1 0 0,0 1 0 0 0,-1-1 0 0 0,1 1 0 0 0,0-1 0 0 0,0 1-5 0 0,0-1 5 0 0,-1 0 0 0 0,1 1 0 0 0,0-1 1 0 0,-1 1-1 0 0,1-1 0 0 0,0 0 0 0 0,0 0 0 0 0,-1 1 0 0 0,1 0 1 0 0,0-1-1 0 0,0 1 0 0 0,0-1 0 0 0,0 0-5 0 0,0 5 19 0 0,0-1 1 0 0,-1 0-1 0 0,0 0 0 0 0,0 0 1 0 0,-1 0-1 0 0,1 0 0 0 0,0 0 1 0 0,-2 1-20 0 0,2 5 36 0 0,-1 6 34 0 0,-1-6-100 0 0,1-6 43 0 0,2-1 1 0 0,-2 0-1 0 0,1 1 1 0 0,-1-1 0 0 0,0 1-14 0 0,1-2-14 0 0,1-2 0 0 0,-1 2 1 0 0,0-1-1 0 0,1 1 0 0 0,0-2 1 0 0,0 2-1 0 0,0-1 0 0 0,-1 1 1 0 0,1-1 13 0 0,0 1 41 0 0,-2 8 154 0 0,-7 18-375 0 0,8-24 139 0 0,-1 1 0 0 0,1-2 0 0 0,-2 2 0 0 0,1-1 41 0 0,-6 13-209 0 0,6-14 31 0 0,2-5 34 0 0,4-11-32 0 0,-1 4 159 0 0,-2 4 23 0 0,1 1 1 0 0,-1 0-1 0 0,0-1 1 0 0,2 0-7 0 0,0 1 58 0 0,-1-1 0 0 0,0 0 0 0 0,0-3-58 0 0,-5 17 70 0 0,0 0 1 0 0,-4 5-71 0 0,0-1 48 0 0,-1 10-48 0 0,-9 35 91 0 0,16-48-15 0 0,0-10-83 0 0,1 1 0 0 0,0-1 0 0 0,0 1 0 0 0,0 0 0 0 0,0-1 0 0 0,0 0 1 0 0,0 1-1 0 0,0 0 0 0 0,0-1 0 0 0,1 0 0 0 0,-1 1 0 0 0,0-1 0 0 0,0 1 0 0 0,0 0 0 0 0,0-1 1 0 0,0 0-1 0 0,1 1 7 0 0,-1-1-3 0 0,1 0 0 0 0,-1-1 0 0 0,0 1 0 0 0,1 0 0 0 0,-1 0 0 0 0,0 0 0 0 0,0 0 0 0 0,1 0 0 0 0,-1 0 0 0 0,0 0 0 0 0,1 0 0 0 0,-1-1 0 0 0,0 1 0 0 0,1 0 0 0 0,-1-1 0 0 0,0 1 0 0 0,0 0 0 0 0,0-1 0 0 0,0 1 0 0 0,0 0 0 0 0,1 0 0 0 0,-1 0 0 0 0,0-1 3 0 0,0 1 19 0 0,6-9 214 0 0,0-1 0 0 0,2-4-233 0 0,-7 12-14 0 0,13-21-226 0 0,-8 14 175 0 0,4-8 65 0 0,-8 11-256 0 0,-2 5 97 0 0,-2 4 290 0 0,-9 20-42 0 0,2-4-143 0 0,5-10 83 0 0,2-7-41 0 0,1 0 1 0 0,0 0-1 0 0,0 0 0 0 0,1 0 0 0 0,-1 0 1 0 0,0 1-1 0 0,0-1 0 0 0,1 0 1 0 0,0 0-1 0 0,0 0 0 0 0,-1 0 1 0 0,1 1-1 0 0,0 0 12 0 0,0-3 0 0 0,0 1-1 0 0,0-1 1 0 0,0 0 0 0 0,0 0-1 0 0,0 0 1 0 0,0 1-1 0 0,0-1 1 0 0,1 0 0 0 0,-1 0-1 0 0,0 0 1 0 0,0 0 0 0 0,0 0-1 0 0,0 0 1 0 0,0 0 0 0 0,0 0-1 0 0,0 1 1 0 0,0-1 0 0 0,0 0-1 0 0,0 0 1 0 0,0 0 0 0 0,0 0-1 0 0,0 1 1 0 0,0-1-1 0 0,0 0 1 0 0,1 0 0 0 0,-1 0-1 0 0,0 0 1 0 0,0 0 0 0 0,0 0-1 0 0,0 0 1 0 0,1 0 0 0 0,-1 1-1 0 0,0-1 1 0 0,0 0 0 0 0,0 0-1 0 0,1 0 1 0 0,-1 0-1 0 0,0 0 1 0 0,0 0 0 0 0,0 0-1 0 0,0 0 1 0 0,0 0 0 0 0,0 0-1 0 0,0 0 1 0 0,1 0 0 0 0,-1-1-1 0 0,0 1 1 0 0,0 0 0 0 0,0 0-1 0 0,1 0 1 0 0,-1 0 0 0 0,0 0-1 0 0,0 0 1 0 0,0 0-1 0 0,0 0 1 0 0,1-1 0 0 0,-1 1-1 0 0,0 0 1 0 0,0 0 0 0 0,0 0 0 0 0,8-9 90 0 0,-7 8-67 0 0,8-12-40 0 0,-3 3 75 0 0,20-26-19 0 0,-25 36-48 0 0,-1-1 0 0 0,1 0 1 0 0,-1 1-1 0 0,0 0 0 0 0,0 0 0 0 0,0-1 0 0 0,0 1 1 0 0,0-1-1 0 0,0 0 0 0 0,0 1 0 0 0,1 0 0 0 0,-1-1 1 0 0,0 1-1 0 0,0-1 9 0 0,0 0-9 0 0,0 3 17 0 0,0-1 4 0 0,0 1 1 0 0,0-1-1 0 0,-1 0 1 0 0,1 0-1 0 0,0 1 1 0 0,0-1-1 0 0,-1 0 1 0 0,0 0-1 0 0,1 0 1 0 0,-1 1-1 0 0,1-2 1 0 0,-1 2-1 0 0,0-1-12 0 0,-3 7-11 0 0,0-1-8 0 0,4-7 0 0 0,-1 2 0 0 0,1-1 0 0 0,-1 0 0 0 0,0 0 1 0 0,1 0-1 0 0,0 0 0 0 0,0 0 0 0 0,-1 1 1 0 0,1-1 18 0 0,0-1-2 0 0,0 0 1 0 0,0 0 0 0 0,0 0 0 0 0,0 0 0 0 0,0 0 0 0 0,0 0-1 0 0,0 0 1 0 0,0 0 0 0 0,0 0 0 0 0,1 0 0 0 0,-1 0-1 0 0,0 0 1 0 0,0 0 0 0 0,0 0 0 0 0,0 0 0 0 0,0 0 0 0 0,0 0-1 0 0,0 0 1 0 0,0 0 0 0 0,0 0 0 0 0,0 0 0 0 0,0 0-1 0 0,0 0 1 0 0,0 0 0 0 0,0 0 0 0 0,0 0 0 0 0,0 0 0 0 0,0 0-1 0 0,0 0 1 0 0,0 0 0 0 0,0 0 0 0 0,0 0 0 0 0,0 0-1 0 0,0 0 1 0 0,0 0 0 0 0,1 0 0 0 0,-1 0 0 0 0,0 0 0 0 0,0 0-1 0 0,0 0 1 0 0,0 0 0 0 0,0 0 0 0 0,0 0 0 0 0,0 0 0 0 0,0 0-1 0 0,0 0 1 0 0,0 0 0 0 0,0 0 0 0 0,0 0 0 0 0,0 1-1 0 0,0-1 1 0 0,0 0 0 0 0,0 0 0 0 0,0 0 0 0 0,0 0 0 0 0,0 0 0 0 0,4-5-82 0 0,-4 4 137 0 0,21-36-200 0 0,-13 15 86 0 0,-13 36 27 0 0,-18 38 174 0 0,22-51-145 0 0,1 0-1 0 0,0-1 1 0 0,-1 1-1 0 0,1-1 1 0 0,0 1-1 0 0,0-1 1 0 0,-1 1-1 0 0,1 0 1 0 0,0-1-1 0 0,0 1 1 0 0,0-1-1 0 0,0 1 1 0 0,0-1-1 0 0,0 1 1 0 0,0 0-1 0 0,0-1 1 0 0,0 1-1 0 0,1-1 1 0 0,-1 1-1 0 0,0-1 1 0 0,0 1-1 0 0,1-1 1 0 0,-1 1-1 0 0,0-1 1 0 0,1 1-1 0 0,-1 0 1 0 0,0-1-1 0 0,0 0 1 0 0,1 1-1 0 0,-1-1 1 0 0,1 1-1 0 0,-1-1 5 0 0,0 1-1 0 0,0-1-1 0 0,0 0 1 0 0,1 0 0 0 0,-1 0-1 0 0,0 0 1 0 0,0 0-1 0 0,0 0 1 0 0,1 0 0 0 0,-1 0-1 0 0,0 0 1 0 0,0 0 0 0 0,0 0-1 0 0,1 0 1 0 0,-1 0-1 0 0,0 0 1 0 0,0 0 0 0 0,0 0-1 0 0,0 0 1 0 0,0 0-1 0 0,0 0 1 0 0,0-1 0 0 0,0 1-1 0 0,1 0 1 0 0,-1 0-1 0 0,0 0 1 0 0,0 0 0 0 0,0 0-1 0 0,0 0 1 0 0,1-1 1 0 0,3-3 98 0 0,-4 3-96 0 0,0 1-1 0 0,1-1 0 0 0,-1 1 0 0 0,0 0 0 0 0,1 0 1 0 0,-1 0-1 0 0,0-1 0 0 0,0 1 0 0 0,0-1 1 0 0,1 1-1 0 0,-1 0 0 0 0,1-1 0 0 0,-1 1 0 0 0,0 0 1 0 0,0 0-1 0 0,1 0 0 0 0,-1 0 0 0 0,1 0-1 0 0,-1 0-4 0 0,1 0-1 0 0,-1 0 1 0 0,0 0 0 0 0,0 0-1 0 0,0 0 1 0 0,0 0-1 0 0,0 0 1 0 0,0 0-1 0 0,0 0 1 0 0,0 0 0 0 0,0 0-1 0 0,1 1 1 0 0,-1-1-1 0 0,0 0 1 0 0,0 0 0 0 0,0 0-1 0 0,0 1 1 0 0,0-1-1 0 0,0 0 1 0 0,1 0 0 0 0,-1 0-1 0 0,0 1 1 0 0,0-1-1 0 0,0 0 1 0 0,0 0-1 0 0,0 0 1 0 0,0 0 0 0 0,0 0-1 0 0,0 0 1 0 0,0 0-1 0 0,0 1 1 0 0,0-1 0 0 0,0 0-1 0 0,0 0 1 0 0,0 0-1 0 0,0 1 1 0 0,-1-1 0 0 0,1 0-1 0 0,0 0 1 0 0,0 0-1 0 0,0 0 1 0 0,0 0-1 0 0,0 0 1 0 0,0 0 4 0 0,0 1-7 0 0,-1-1 0 0 0,1 0 1 0 0,0 0-1 0 0,0 1 0 0 0,0-1 0 0 0,0 0 0 0 0,0 0 0 0 0,0 1 0 0 0,0-1 1 0 0,0 0-1 0 0,0 0 0 0 0,0 0 0 0 0,0 0 0 0 0,0 0 0 0 0,0 1 0 0 0,0-1 1 0 0,0 0-1 0 0,0 1 0 0 0,0-1 0 0 0,0 0 0 0 0,0 0 0 0 0,0 1 0 0 0,0-1 1 0 0,0 0-1 0 0,0 0 0 0 0,1 0 0 0 0,-1 0 0 0 0,0 0 0 0 0,0 0 0 0 0,0 1 1 0 0,1-1-1 0 0,-1 0 7 0 0,0 1-134 0 0,3 0-132 0 0,-3 0 260 0 0,-2 3 29 0 0,2-4-21 0 0,0 0-1 0 0,0 0 1 0 0,0 0-1 0 0,0 1 0 0 0,0-1 1 0 0,0 0-1 0 0,0 1 1 0 0,-1-1-1 0 0,1 0 1 0 0,0 0-1 0 0,0 0 1 0 0,0 0-1 0 0,0 0 1 0 0,0 0-1 0 0,0 0 1 0 0,0 0-1 0 0,0 1 1 0 0,-1-1-1 0 0,1 0 1 0 0,0 0-1 0 0,0 0 1 0 0,-1 0-1 0 0,1 0 1 0 0,0 0-1 0 0,0 1-1 0 0,-8 1-119 0 0,3-1-104 0 0,0 2-55 0 0,-1-1 0 0 0,-5 1 278 0 0,6 0-146 0 0,5-3 142 0 0,-1 0-1 0 0,1 0 1 0 0,0 1 0 0 0,-1-1-1 0 0,1 0 1 0 0,0 0-1 0 0,0 1 1 0 0,0-1 0 0 0,-1 0-1 0 0,1 0 1 0 0,-1 0-1 0 0,1 0 1 0 0,-1 0 0 0 0,1 0-1 0 0,0 0 1 0 0,0 0-1 0 0,-1 0 1 0 0,1 0 0 0 0,-1 0-1 0 0,1 0 5 0 0,-2 0 182 0 0,4 2-225 0 0,-2-2 51 0 0,0 0 1 0 0,0 0 0 0 0,0 0-1 0 0,0 0 1 0 0,0 0 0 0 0,0 0-1 0 0,0 0 1 0 0,1 0 0 0 0,-1 0 0 0 0,0 0-1 0 0,0 0 1 0 0,0 0 0 0 0,1 0-1 0 0,-1 0 1 0 0,0 0 0 0 0,0 0-1 0 0,0 0 1 0 0,0 0 0 0 0,0 0-1 0 0,0 0 1 0 0,0-1 0 0 0,1 1 0 0 0,-1 0-1 0 0,0 0 1 0 0,0 0 0 0 0,0 0-1 0 0,0 0 1 0 0,1-1 0 0 0,-1 1-1 0 0,0 0 1 0 0,0 0 0 0 0,0 0-1 0 0,0 0 1 0 0,0 0 0 0 0,0 0 0 0 0,1 0-1 0 0,-1 0-8 0 0,1-2 32 0 0,0 1 1 0 0,0 0-1 0 0,1 0 0 0 0,0 0 0 0 0,-1 0 0 0 0,1 1 0 0 0,-1-1 0 0 0,1 0 1 0 0,1 0-33 0 0,3 1 197 0 0,-6 0-190 0 0,1 0 0 0 0,0 0 0 0 0,-1 0 0 0 0,0 0 0 0 0,0 0 0 0 0,1 0 0 0 0,-1 0 0 0 0,1 0 1 0 0,-1 0-1 0 0,0 0 0 0 0,0 0 0 0 0,1-1 0 0 0,-1 1 0 0 0,1 0 0 0 0,-1 0 0 0 0,1-1 0 0 0,-1 1 0 0 0,0 0 0 0 0,0 0 0 0 0,1-1-7 0 0,-1 1 7 0 0,0 0 0 0 0,0 0 0 0 0,1 0 0 0 0,-1 0-1 0 0,0 0 1 0 0,0 0 0 0 0,0 0 0 0 0,0 0 0 0 0,0 0 0 0 0,0 0-1 0 0,0 0 1 0 0,1 0 0 0 0,-1 0 0 0 0,0 0 0 0 0,0 0-1 0 0,0 0 1 0 0,1 0 0 0 0,-1 0 0 0 0,0 0 0 0 0,0 0 0 0 0,1 0-1 0 0,-1 0 1 0 0,0 0 0 0 0,0 0 0 0 0,0 0 0 0 0,0 0-1 0 0,0 0 1 0 0,0 0 0 0 0,0 0-7 0 0,1 1-2 0 0,-1-1 0 0 0,0 0 0 0 0,1 0 0 0 0,-1 0 0 0 0,1 0 0 0 0,-1 1 0 0 0,0-1 0 0 0,0 0-1 0 0,1 0 1 0 0,-1 0 0 0 0,0 0 0 0 0,1 0 0 0 0,-1 0 0 0 0,0 0 0 0 0,0 0 2 0 0,2-1 24 0 0,-1 1 0 0 0,0-1 0 0 0,0 1 1 0 0,0 0-1 0 0,0-1 0 0 0,0 0 0 0 0,0 1-24 0 0,3-3 48 0 0,-1 3 38 0 0,-1 1-18 0 0,1 1-83 0 0,-1-2 91 0 0,-1 0-81 0 0,-1 1-1 0 0,0-1 1 0 0,1 0 0 0 0,0 0-1 0 0,-1 0 1 0 0,0 0 0 0 0,1 0-1 0 0,0 0 1 0 0,0 0 0 0 0,-1 0-1 0 0,0 0 1 0 0,1 0-1 0 0,0-1 1 0 0,0 1 0 0 0,-1 0-1 0 0,1 0 6 0 0,0 0 3 0 0,-1 0-1 0 0,0-1 0 0 0,1 1 1 0 0,0 0-1 0 0,-1 0 0 0 0,1 0 1 0 0,-1 0-1 0 0,1-1 0 0 0,0 1 1 0 0,-1 0-1 0 0,0 1 0 0 0,1-1 1 0 0,0 0-1 0 0,0 0-2 0 0,8 1-54 0 0,-9-1 80 0 0,6 0-77 0 0,-5 0 54 0 0,-1 0-1 0 0,1 0 1 0 0,0 0-1 0 0,-1 0 0 0 0,1 0 1 0 0,0 0-1 0 0,0 0 1 0 0,-1 0-1 0 0,1 0 1 0 0,0 0-1 0 0,0 0 1 0 0,-1 0-1 0 0,1 0 1 0 0,0 0-3 0 0,-1 0 14 0 0,1 0 0 0 0,0 0 0 0 0,0 0 0 0 0,-1 0 0 0 0,1 0 1 0 0,0 0-1 0 0,-1 0 0 0 0,0 0 0 0 0,1 0 0 0 0,1 0-14 0 0,-2 0-9 0 0,2 1 0 0 0,-1 0-1 0 0,0-1 1 0 0,0 1 0 0 0,1 0 0 0 0,-1 0 0 0 0,0-1-1 0 0,0 2 10 0 0,0-1 41 0 0,1 0-46 0 0,-2-1-1 0 0,2 1 1 0 0,-1-1 0 0 0,0 1-1 0 0,0-1 1 0 0,1 1 0 0 0,-1-1 0 0 0,0 1-1 0 0,2-1 6 0 0,4 2-90 0 0,3 3 20 0 0,-10-5 71 0 0,0 0 0 0 0,1 1-1 0 0,-1-1 1 0 0,1 0 0 0 0,-1 0 0 0 0,0 1 0 0 0,0-1 0 0 0,1 1-1 0 0,-1-1 1 0 0,0 0 0 0 0,1 0 0 0 0,-1 1 0 0 0,0-1 0 0 0,1 1-1 0 0,-1 0 1 0 0,0-1 0 0 0,0 0 0 0 0,0 1 0 0 0,0-1-1 0 0,0 1-2 0 0,0-1-1 0 0,0 0 1 0 0,0 0 0 0 0,0 0-1 0 0,0 0 1 0 0,0 1 0 0 0,0-1 0 0 0,0 0-1 0 0,0 0 1 0 0,0 0 0 0 0,0 0 0 0 0,0 0-1 0 0,0 0 1 0 0,0 0 0 0 0,0 0 0 0 0,0 0-1 0 0,0 0 1 0 0,0 0 0 0 0,0 0 0 0 0,1 0-1 0 0,-1 0 1 0 0,0 1 0 0 0,0-1-1 0 0,0 0 1 0 0,0 0 0 0 0,0 0 0 0 0,0 0-1 0 0,1 0 1 0 0,-1 0 0 0 0,0 0 0 0 0,0 0-1 0 0,0 0 1 0 0,0 0 0 0 0,0 0 0 0 0,1 0-1 0 0,-1 0 1 0 0,0 0 0 0 0,0 0 0 0 0,0 0-1 0 0,0 0 1 0 0,0 0 0 0 0,0 0-1 0 0,0 0 1 0 0,0 0 0 0 0,0 0 0 0 0,0 0-1 0 0,0 0 1 0 0,0 0 0 0 0,1 0 0 0 0,-1 0-1 0 0,0 0 1 0 0,0 0 0 0 0,0 0 0 0 0,0-1-1 0 0,0 1 1 0 0,0 0 0 0 0,1 0 0 0 0,-1 0-1 0 0,0 0 3 0 0,0 0-17 0 0,0 0 1 0 0,1 0-1 0 0,-1-1 0 0 0,1 1 0 0 0,0-1 0 0 0,-1 1 1 0 0,0-1-1 0 0,0 1 0 0 0,1 0 0 0 0,-1-1 0 0 0,0 0 1 0 0,1 1-1 0 0,-1-1 17 0 0,3-8 20 0 0,-1 0 0 0 0,0-1 1 0 0,-1 0-1 0 0,0 0-20 0 0,1-20-47 0 0,-2 12 82 0 0,2-1 1 0 0,0 1-36 0 0,-1 11 26 0 0,0 1 0 0 0,-1-2 0 0 0,1 2-1 0 0,-1-4-25 0 0,-1 8 12 0 0,1 0-1 0 0,0-1 0 0 0,-1 1 0 0 0,1 0 1 0 0,-1 0-1 0 0,0 0 0 0 0,1-1 0 0 0,-1 1 1 0 0,-1 0-1 0 0,2 0 0 0 0,-2 0 0 0 0,1 0 0 0 0,-1-1-11 0 0,-1 0-75 0 0,-5-7 145 0 0,8 10-68 0 0,-1 0 0 0 0,1 0 0 0 0,-1 0 0 0 0,1 0 1 0 0,0 0-1 0 0,0-1 0 0 0,0 1 0 0 0,0 0 0 0 0,-1 0 0 0 0,1 0 1 0 0,-1-1-1 0 0,1 1 0 0 0,-1 0 0 0 0,1 0 0 0 0,0 0 1 0 0,0 0-1 0 0,0 0 0 0 0,-1 0 0 0 0,1 0 0 0 0,-1 0 0 0 0,1 0 1 0 0,-1 0-1 0 0,1 0 0 0 0,0 1 0 0 0,0-1 0 0 0,0 0 1 0 0,-1 0-1 0 0,1 0 0 0 0,0 0 0 0 0,-1 1 0 0 0,1-1 0 0 0,0 0-2 0 0,-8 6-29 0 0,1 1-1 0 0,1 1 1 0 0,-1-1-1 0 0,1 1 0 0 0,0 1 30 0 0,5-8-1 0 0,-6 10-48 0 0,7-11 47 0 0,-1 1-1 0 0,1 0 1 0 0,-1 0 0 0 0,1-1-1 0 0,0 0 1 0 0,0 1-1 0 0,0 0 1 0 0,0-1 0 0 0,0 1-1 0 0,0-1 1 0 0,0 1 0 0 0,0-1-1 0 0,0 1 1 0 0,0-1 0 0 0,0 1-1 0 0,0 0 1 0 0,0-1-1 0 0,0 1 1 0 0,0-1 0 0 0,0 1-1 0 0,0 0 3 0 0,0-1-1 0 0,0 0-1 0 0,0 0 0 0 0,0 0 0 0 0,0 0 0 0 0,0 0 0 0 0,1 0 0 0 0,-1 0 1 0 0,0 0-1 0 0,0 0 0 0 0,0 1 0 0 0,0-1 0 0 0,0 0 0 0 0,0 0 1 0 0,1 0-1 0 0,-1 0 0 0 0,0 0 0 0 0,0 0 0 0 0,0 0 0 0 0,0 0 0 0 0,0 0 1 0 0,1 0-1 0 0,-1 0 0 0 0,0 0 0 0 0,0 0 0 0 0,0 0 0 0 0,0 0 1 0 0,0 0-1 0 0,0 0 0 0 0,0 0 0 0 0,0-1 0 0 0,0 1 0 0 0,0 0 0 0 0,0 0 1 0 0,0 0-1 0 0,1 0 0 0 0,-1 0 0 0 0,0 0 0 0 0,0 0 0 0 0,0 0 1 0 0,0 0-1 0 0,0-1 0 0 0,0 1 0 0 0,0 0 0 0 0,0 0 0 0 0,0 0 0 0 0,1 0 1 0 0,-1 0-1 0 0,0 0 0 0 0,0-1 0 0 0,0 1 0 0 0,0 0 0 0 0,0 0 0 0 0,0 0 3 0 0,3-8-76 0 0,0 4 34 0 0,0-3 43 0 0,1-1-1 0 0,-1 0 1 0 0,1 0 0 0 0,-2-1-1 0 0,2-4-1 0 0,-1 1-5 0 0,2-6 16 0 0,0 0 1 0 0,-2 0-1 0 0,1-10-11 0 0,-4 28 1 0 0,1-1 5 0 0,-1-1 0 0 0,0 1 1 0 0,0-1-1 0 0,0 1 0 0 0,0 0 1 0 0,0-1-1 0 0,0 1 0 0 0,-1-2 1 0 0,0 1-7 0 0,1 2 2 0 0,0 0 0 0 0,0 0 1 0 0,0 0-1 0 0,0 0 1 0 0,0 0-1 0 0,0 0 0 0 0,0 0 1 0 0,0 0-1 0 0,0 0 0 0 0,0 0 1 0 0,0 0-1 0 0,0 0 1 0 0,0 0-1 0 0,0 0 0 0 0,0 0 1 0 0,0 0-1 0 0,0 0 0 0 0,-1 0 1 0 0,1 0-1 0 0,0 0 1 0 0,0 0-1 0 0,0 0 0 0 0,0 0 1 0 0,0 0-1 0 0,0 0 0 0 0,-1 0 1 0 0,1 0-1 0 0,0 0 1 0 0,0 0-1 0 0,0 0 0 0 0,0 0 1 0 0,0 0-1 0 0,0 0 0 0 0,-1 0 1 0 0,1 0-1 0 0,0 0 1 0 0,0 0-1 0 0,0 0 0 0 0,0 0 1 0 0,0 0-1 0 0,0 0 0 0 0,0 0 1 0 0,0 0-1 0 0,0 0 1 0 0,0 0-1 0 0,0 0 0 0 0,0 0 1 0 0,0 0-1 0 0,0 0 0 0 0,0 0 1 0 0,0 0-1 0 0,0 1 1 0 0,0-1-1 0 0,0 0 0 0 0,0 0 1 0 0,0 0-1 0 0,0 0 0 0 0,0 0 1 0 0,0 0-3 0 0,-4 7 64 0 0,4-7-51 0 0,-5 13-5 0 0,1-2 1 0 0,-1 1-1 0 0,2 1 0 0 0,1-1 0 0 0,-1 0 0 0 0,0 3-8 0 0,3-14 7 0 0,0 0-1 0 0,0 0 0 0 0,0-1 0 0 0,0 1 0 0 0,0 0 0 0 0,0-1 0 0 0,0 1 0 0 0,0-1 0 0 0,0 1 0 0 0,0 0 1 0 0,1-1-1 0 0,-1 1 0 0 0,0 0 0 0 0,1 0-6 0 0,-1-1-9 0 0,0 0 1 0 0,1 0-1 0 0,-1 0 1 0 0,0 0-1 0 0,0 0 1 0 0,0 0-1 0 0,0-1 1 0 0,0 1-1 0 0,0 0 1 0 0,0 0-1 0 0,1 0 1 0 0,-1 0-1 0 0,0-1 1 0 0,0 1-1 0 0,0 0 1 0 0,1 0 0 0 0,-1 0-1 0 0,0 0 1 0 0,0-1-1 0 0,0 1 1 0 0,0 0-1 0 0,0 0 1 0 0,0 0-1 0 0,0 0 1 0 0,1 0-1 0 0,-1 0 9 0 0,2-5-23 0 0,1-3-66 0 0,0 0 1 0 0,-1 0-1 0 0,0 0 0 0 0,-1 0 1 0 0,1-1-1 0 0,-2 1 1 0 0,1-5 88 0 0,1-6-114 0 0,0 11 118 0 0,-2 8 0 0 0,0 0 0 0 0,0 0 0 0 0,0 0-1 0 0,0 0 1 0 0,0 0 0 0 0,0 0 0 0 0,0 0 0 0 0,0 0-1 0 0,0 0 1 0 0,0 0 0 0 0,0 0 0 0 0,0 0 0 0 0,0 0-1 0 0,0-1 1 0 0,0 1 0 0 0,0 0 0 0 0,0 0 0 0 0,0 0-1 0 0,0 0 1 0 0,0 0 0 0 0,0 0 0 0 0,0 0 0 0 0,0 0-1 0 0,0 0 1 0 0,0-1 0 0 0,0 1 0 0 0,0 0 0 0 0,0 0-1 0 0,0 0 1 0 0,0 0 0 0 0,-1 0 0 0 0,1 0 0 0 0,0 0-1 0 0,0 0 1 0 0,0 0 0 0 0,0 0 0 0 0,0 0 0 0 0,0 0-1 0 0,0 0 1 0 0,0 0 0 0 0,0 0 0 0 0,0 0 0 0 0,-1 0-1 0 0,1 0 1 0 0,0 0 0 0 0,0 0 0 0 0,0 0-1 0 0,0 0 1 0 0,0 0 0 0 0,0 0 0 0 0,0 0 0 0 0,0 0-1 0 0,0 0 1 0 0,0 0 0 0 0,0 0 0 0 0,0 0 0 0 0,0 0-1 0 0,0 0 1 0 0,0 0 0 0 0,0 0-4 0 0,-3 2 174 0 0,-4 11-75 0 0,2-5-47 0 0,2 0-1 0 0,-4 8-51 0 0,6-14 4 0 0,3-2-55 0 0,-1-5-74 0 0,0 3 121 0 0,0 1-1 0 0,-1-1 1 0 0,0 1-1 0 0,1-1 1 0 0,0 1-1 0 0,0-1 5 0 0,2-8-67 0 0,3-20-349 0 0,-5 26 427 0 0,-1 0 1 0 0,0 0-1 0 0,0 1 1 0 0,0-1-1 0 0,-1 0 1 0 0,0-2-12 0 0,1 6 3 0 0,0 0 1 0 0,0-1 0 0 0,0 1-1 0 0,0 0 1 0 0,0 0-1 0 0,-1 0 1 0 0,1 0-1 0 0,0 0 1 0 0,-1 0 0 0 0,1-1-1 0 0,-1 1 1 0 0,1 0-1 0 0,0 0 1 0 0,0 0-1 0 0,0 0 1 0 0,0 0 0 0 0,-1 0-1 0 0,1 0-3 0 0,-1-1 2 0 0,1 1 0 0 0,0 0 0 0 0,0 0 1 0 0,0 0-1 0 0,0 0 0 0 0,-1 0 0 0 0,1 0 0 0 0,0 0 0 0 0,0 0 0 0 0,0 0 0 0 0,0 0 0 0 0,0 0 1 0 0,0 0-1 0 0,0 0 0 0 0,0 0 0 0 0,0 0 0 0 0,0 0 0 0 0,-1 0 0 0 0,1 0 0 0 0,0 0 0 0 0,0 0 1 0 0,0 0-1 0 0,0 1 0 0 0,-1-1 0 0 0,1 0 0 0 0,0 0 0 0 0,0 0 0 0 0,0 0 0 0 0,0 0 0 0 0,0 0 1 0 0,0 0-1 0 0,0 1 0 0 0,0-1 0 0 0,0 0 0 0 0,0 0 0 0 0,0 0 0 0 0,0 0 0 0 0,0 0 0 0 0,0 0 0 0 0,0 0 1 0 0,0 0-3 0 0,0 4 43 0 0,0-5-172 0 0,2-5 20 0 0,-2 6 106 0 0,0 0 0 0 0,0 0-1 0 0,0-1 1 0 0,0 1 0 0 0,0 0 0 0 0,0 0 0 0 0,1 0-1 0 0,-1 0 1 0 0,0-1 0 0 0,0 1 0 0 0,0 0 0 0 0,0 0-1 0 0,0 0 1 0 0,0 0 0 0 0,0 0 0 0 0,0 0 0 0 0,0 0-1 0 0,0 0 1 0 0,0-1 0 0 0,-1 1 0 0 0,1 0 0 0 0,0 0-1 0 0,0 0 1 0 0,0-1 3 0 0,0 1 6 0 0,0 0-1 0 0,0 0 0 0 0,0 0 0 0 0,0 0 1 0 0,0 0-1 0 0,0 0 0 0 0,0-1 1 0 0,0 1-1 0 0,0 0 0 0 0,0 0 1 0 0,0 0-1 0 0,0 0 0 0 0,0 0 1 0 0,0 0-1 0 0,0 0 0 0 0,0 0 1 0 0,0 0-1 0 0,0 0 0 0 0,0 0 0 0 0,0 0 1 0 0,0 0-1 0 0,0 0 0 0 0,0 0 1 0 0,0-1-1 0 0,0 1 0 0 0,0 0 1 0 0,0 0-1 0 0,0 0 0 0 0,0 0 1 0 0,0 0-6 0 0,1-1-3 0 0,-1 1 0 0 0,0 0 0 0 0,0 0 0 0 0,0 0 0 0 0,0 0 1 0 0,0-1-1 0 0,0 1 0 0 0,0 0 0 0 0,0-1 0 0 0,0 1 0 0 0,0 0 1 0 0,0-1-1 0 0,0 1 0 0 0,0 0 0 0 0,0 0 0 0 0,0 0 0 0 0,0 0 1 0 0,0-1 2 0 0,-1-1-73 0 0,0 2 89 0 0,1 0-19 0 0,0 0 1 0 0,0 0 0 0 0,0 0 0 0 0,0 0 0 0 0,0 0 0 0 0,-1 0-1 0 0,1 0 1 0 0,0 0 0 0 0,0 0 0 0 0,0 0 0 0 0,0 0 0 0 0,0 0-1 0 0,0 0 1 0 0,0 0 0 0 0,0 0 0 0 0,0 1 0 0 0,0-1 0 0 0,0 0-1 0 0,0 0 1 0 0,0 0 0 0 0,0 0 0 0 0,0 0 0 0 0,0 0 0 0 0,0 0-1 0 0,0 0 1 0 0,0 0 0 0 0,0 0 0 0 0,0 0 0 0 0,0 0 0 0 0,0 0-1 0 0,0 0 1 0 0,0 1 0 0 0,0-1 0 0 0,0 0 0 0 0,0 0 0 0 0,0 0-1 0 0,1 0 1 0 0,-1 0 0 0 0,0 0 0 0 0,0 0 0 0 0,0 0 0 0 0,0 0-1 0 0,0 0 1 0 0,0 0 0 0 0,0 0 0 0 0,0 0 0 0 0,0 0 0 0 0,0 0-1 0 0,0 0 1 0 0,0 0 0 0 0,0 0 0 0 0,0 0 0 0 0,0 0 0 0 0,0 0-1 0 0,0 0 1 0 0,1 0 2 0 0,-1 1 23 0 0,0-1 0 0 0,1 0 0 0 0,-1 0 0 0 0,1 0 0 0 0,0 1 0 0 0,-1-1 0 0 0,0 1 0 0 0,0-1 0 0 0,1 1 0 0 0,-1-1 0 0 0,1 0 0 0 0,-1 1 0 0 0,1-1 0 0 0,-1 1 0 0 0,0-1 0 0 0,0 0 0 0 0,0 2-23 0 0,1-1 5 0 0,0-1 0 0 0,-1 1-1 0 0,0 0 1 0 0,1-1 0 0 0,0 1 0 0 0,-1-1 0 0 0,1 1-1 0 0,-1-1 1 0 0,1 1 0 0 0,0-1 0 0 0,-1 0 0 0 0,1 1 0 0 0,0-1-1 0 0,0 1 1 0 0,-1-1 0 0 0,2 1 0 0 0,-1-1 0 0 0,-1 0-1 0 0,1 0 1 0 0,0 0 0 0 0,-1 0 0 0 0,1 0 0 0 0,1 0 0 0 0,-2 0-1 0 0,1 0 1 0 0,0 0 0 0 0,-1 0 0 0 0,1 0 0 0 0,0 0-1 0 0,0 0 1 0 0,0-1 0 0 0,0 1 0 0 0,0-1 0 0 0,-1 1 0 0 0,1-1-1 0 0,0 1-4 0 0,1-1-22 0 0,0 0-1 0 0,0 0 1 0 0,0 0 0 0 0,0 0-1 0 0,1 1 23 0 0,5-3 52 0 0,-6 4-31 0 0,-2-1-24 0 0,0 0-1 0 0,1 0 1 0 0,-1 0 0 0 0,0 1-1 0 0,0-1 1 0 0,0 0 0 0 0,0 0 0 0 0,0 0-1 0 0,0 0 1 0 0,0 0 0 0 0,1 0-1 0 0,-1 0 1 0 0,0 1 0 0 0,0-1-1 0 0,1 0 1 0 0,-1 0 0 0 0,0 0 0 0 0,0 0-1 0 0,0 0 1 0 0,0 0 3 0 0,3 0-240 0 0,-3 0 240 0 0,0 0 0 0 0,0 0 0 0 0,0 0 0 0 0,0 0-1 0 0,0 0 1 0 0,0 0 0 0 0,0 0 0 0 0,0 0 0 0 0,0 0 0 0 0,0 0 0 0 0,0 0 0 0 0,0 0-1 0 0,0 0 1 0 0,0 0 0 0 0,0 0 0 0 0,0 0 0 0 0,0 0 0 0 0,0 0 0 0 0,0 0 0 0 0,-1 0-1 0 0,1 0 1 0 0,0 0 0 0 0,0 0 0 0 0,0 0 0 0 0,0 0 0 0 0,0 0 0 0 0,0 0 0 0 0,0 0-1 0 0,0 0 1 0 0,0 0 0 0 0,0 0 0 0 0,0 0 0 0 0,0 0 0 0 0,0 0 0 0 0,0 0 0 0 0,0 0 0 0 0,0 0-1 0 0,0 0 1 0 0,0 0 0 0 0,0 0 0 0 0,0 0 0 0 0,0 0 0 0 0,0 0 0 0 0,0 0 0 0 0,0 0-1 0 0,0 0 1 0 0,0 0 0 0 0,0 0 0 0 0,0 0 0 0 0,0 0 0 0 0,0 0 0 0 0,0 0 0 0 0,0 0-1 0 0,0 0 1 0 0,0 0 0 0 0,-2 0-76 0 0,2 0-23 0 0,-3-2 38 0 0,2 1 89 0 0,0-1-73 0 0,1 2 0 0 0,-1-1 0 0 0,1 0 0 0 0,-1 0-1 0 0,1 1 1 0 0,-1-1 0 0 0,0 1 0 0 0,0-1 0 0 0,1 0 0 0 0,-1 1-1 0 0,0 0 1 0 0,0-1 0 0 0,0 1 0 0 0,0-1 0 0 0,1 1 45 0 0,-9-5-295 0 0,7 5 253 0 0,1-1 1 0 0,0 0-1 0 0,0 1 1 0 0,-1-1-1 0 0,1 1 1 0 0,-1-1-1 0 0,1 1 42 0 0,-11-4-208 0 0,-2 0 244 0 0,8 3-116 0 0,3-1 38 0 0,3 3 326 0 0,0-1-273 0 0,0 0 0 0 0,0-1 0 0 0,0 1 0 0 0,0 0 0 0 0,0 0 1 0 0,0-1-1 0 0,1 1 0 0 0,-1 0 0 0 0,0 0 0 0 0,0 0 0 0 0,0 0 0 0 0,0 0 1 0 0,0 0-1 0 0,1 0 0 0 0,-1-1 0 0 0,0 1 0 0 0,0 0 0 0 0,0 0 0 0 0,0 0 1 0 0,0-1-1 0 0,0 1 0 0 0,0 0 0 0 0,1 0 0 0 0,-1 0 0 0 0,0 0-11 0 0,2 0 45 0 0,-1 0 0 0 0,1 1-1 0 0,-1 0 1 0 0,0-1 0 0 0,1 0-1 0 0,-1 1 1 0 0,1 0 0 0 0,-1 0 0 0 0,0-1-1 0 0,0 1 1 0 0,1 0 0 0 0,-1-1-1 0 0,0 2 1 0 0,0-1 0 0 0,0 0-1 0 0,1 0-44 0 0,3 5 183 0 0,-1-3-196 0 0,-3-2 12 0 0,-1 0 0 0 0,1-1-1 0 0,0 1 1 0 0,0 0 0 0 0,-1-1-1 0 0,1 0 1 0 0,1 1 0 0 0,-2 0 0 0 0,1-1-1 0 0,0 1 1 0 0,0-1 0 0 0,0 0-1 0 0,0 0 1 0 0,0 0 1 0 0,5 3 61 0 0,-5-3-61 0 0,-1 0 0 0 0,0 0 0 0 0,1 0-1 0 0,0 0 1 0 0,-1 1 0 0 0,0-1-1 0 0,1 0 1 0 0,-1 0 0 0 0,1 0 0 0 0,0 0-1 0 0,-1 0 1 0 0,0 0 0 0 0,1 0 0 0 0,0 0-1 0 0,-1 0 1 0 0,1 0 0 0 0,-1 0 0 0 0,1 0-1 0 0,-1-1 1 0 0,1 1 0 0 0,6-3-74 0 0,6-2 126 0 0,-12 5-28 0 0,-1 0 34 0 0,-2 2 1 0 0,1 1-242 0 0,2-6 157 0 0,-1 3 31 0 0,1-1 0 0 0,0 0 0 0 0,0 1 0 0 0,0 0 0 0 0,0-1 0 0 0,-1 1 0 0 0,2-1 0 0 0,-2 0 0 0 0,1 1 1 0 0,1 0-1 0 0,-2 0 0 0 0,1 0 0 0 0,1 0 0 0 0,-2 0 0 0 0,2-1 0 0 0,-2 1 0 0 0,2 0-5 0 0,-1 1 14 0 0,1-1-1 0 0,-1 0 1 0 0,1 0-1 0 0,-1 0 1 0 0,0 0-1 0 0,0 0 1 0 0,1 0-1 0 0,-1 0 1 0 0,1-1-1 0 0,-1 1 1 0 0,0-1-1 0 0,1 1 1 0 0,-1 0-1 0 0,0-1 1 0 0,1-1-14 0 0,6-1 3 0 0,-1-1 1 0 0,-1 0-1 0 0,1-1 1 0 0,-1 0-1 0 0,1 0 0 0 0,-1 0 1 0 0,4-6-4 0 0,-7 7 37 0 0,-6 7 11 0 0,-5 6 73 0 0,6-6-104 0 0,-1-1 0 0 0,1 1 0 0 0,-1-1 0 0 0,2 1 0 0 0,-3 2-17 0 0,-3 6 70 0 0,-7 12-70 0 0,6-14 0 0 0,2 1-1 0 0,0-1 1 0 0,0 2 0 0 0,3-5 14 0 0,0-1-52 0 0,1 0 0 0 0,0 1 0 0 0,-1 4 38 0 0,3-10-5 0 0,0 0 0 0 0,0 0 0 0 0,0 0 0 0 0,0 0 0 0 0,0 0 0 0 0,0 0 0 0 0,0 0-1 0 0,0 1 1 0 0,0-1 0 0 0,0 0 0 0 0,0 0 0 0 0,0 0 0 0 0,0 0 0 0 0,0 1 0 0 0,0-1 0 0 0,0 0 0 0 0,0 0 0 0 0,0 0 0 0 0,0 0 0 0 0,0 0 0 0 0,0 0 0 0 0,0 0-1 0 0,0 0 1 0 0,0 0 0 0 0,0 0 0 0 0,0 1 0 0 0,0-1 0 0 0,0 0 0 0 0,0 0 0 0 0,0 0 0 0 0,1 0 0 0 0,-1 0 0 0 0,0 0 5 0 0,5 0-183 0 0,-4 0 154 0 0,1-1 0 0 0,-1 1 0 0 0,1 0 1 0 0,-1-1-1 0 0,0 0 0 0 0,1 0 29 0 0,5-6-8 0 0,-1 1-1 0 0,1-1 1 0 0,-2 0 0 0 0,1 0-1 0 0,3-8 9 0 0,8-10-19 0 0,-1 3-17 0 0,-9 12-9 0 0,0 1 0 0 0,1-1 0 0 0,0 1 0 0 0,1 0 45 0 0,-6 7 257 0 0,-3 4-101 0 0,-3 9-14 0 0,2-9-109 0 0,-6 14 92 0 0,-1 0-1 0 0,-5 7-124 0 0,0-1 58 0 0,-8 19 53 0 0,2 1 0 0 0,-4 15-111 0 0,23-54-4 0 0,-3 6 36 0 0,2-9-50 0 0,1 1 0 0 0,0-1 0 0 0,0 0 0 0 0,0 1 0 0 0,0-1 0 0 0,0 1-1 0 0,0 0 1 0 0,0-1 0 0 0,0 0 0 0 0,0 0 0 0 0,0 1 0 0 0,0-1 0 0 0,0 1 0 0 0,0-1 0 0 0,1 0 0 0 0,-1 1 18 0 0,0-1-5 0 0,0 0 0 0 0,0 1 0 0 0,0-1 0 0 0,0 0 0 0 0,0 0 0 0 0,0 0 0 0 0,0 0 0 0 0,0 0 1 0 0,0 0-1 0 0,0 0 0 0 0,0 0 0 0 0,0 0 0 0 0,0 0 0 0 0,0 0 0 0 0,0 0 0 0 0,0 0 0 0 0,1 0 0 0 0,-1 0 0 0 0,0 0 0 0 0,0 0 0 0 0,0 0 0 0 0,0 0 0 0 0,0 0 1 0 0,0 0-1 0 0,0 0 0 0 0,1 0 0 0 0,-1 0 0 0 0,0 0 0 0 0,0 0 0 0 0,0 0 0 0 0,0 0 0 0 0,0 0 0 0 0,0 0 0 0 0,0 0 0 0 0,0 0 0 0 0,1 0 0 0 0,-1 0 5 0 0,3-3-111 0 0,1-3-28 0 0,0-1 169 0 0,1 1 1 0 0,0-2-31 0 0,-1 2-42 0 0,0 0 0 0 0,2-3 42 0 0,52-97-379 0 0,-57 103 375 0 0,10-14 20 0 0,-10 16-2 0 0,0 0-1 0 0,0-1 1 0 0,1 1-1 0 0,-1 0 1 0 0,0-1-1 0 0,0 2 1 0 0,1-2-1 0 0,-1 2 0 0 0,1-2-12 0 0,-8 17 332 0 0,1-7-243 0 0,-5 12 3 0 0,-1 0-1 0 0,1 4-92 0 0,-25 58 78 0 0,31-74-70 0 0,0 1-1 0 0,0 0 1 0 0,1-1 0 0 0,1 2-1 0 0,0-2 1 0 0,0 3-8 0 0,1-7-23 0 0,0 5 29 0 0,1-9-15 0 0,0 0 0 0 0,0 0-1 0 0,0 0 1 0 0,0 0-1 0 0,0 0 1 0 0,0 0-1 0 0,0 1 1 0 0,0-1 0 0 0,0 0-1 0 0,0 0 1 0 0,0 1-1 0 0,0-1 1 0 0,0 0 0 0 0,0 0-1 0 0,0 1 1 0 0,0-1-1 0 0,0 0 1 0 0,0 0 0 0 0,0 0-1 0 0,0 0 1 0 0,0 0-1 0 0,0 0 1 0 0,0 0 0 0 0,0 0-1 0 0,1 0 1 0 0,-1 1-1 0 0,0-1 1 0 0,0 0-1 0 0,0 0 1 0 0,1 0 0 0 0,-1 0-1 0 0,0 0 10 0 0,1 0-13 0 0,-1 0-1 0 0,0 0 1 0 0,0 0-1 0 0,0 0 0 0 0,0 0 1 0 0,1 0-1 0 0,-1 0 1 0 0,1 0-1 0 0,-1-1 1 0 0,0 1-1 0 0,1 0 1 0 0,-1 0-1 0 0,0 0 1 0 0,0 0-1 0 0,0 0 0 0 0,0 0 1 0 0,0-1-1 0 0,1 1 1 0 0,-1 0-1 0 0,0 0 1 0 0,0-1-1 0 0,1 1 1 0 0,-1-1-1 0 0,0 1 14 0 0,4-8-101 0 0,-4 7 86 0 0,4-7-94 0 0,1 1 1 0 0,1-3 108 0 0,8-13 15 0 0,6-19-256 0 0,-9 17 73 0 0,1 0-1 0 0,6-5 169 0 0,-16 27 171 0 0,-4 10-11 0 0,-6 8 45 0 0,-10 16 29 0 0,2 1 1 0 0,1 0 0 0 0,1 1-235 0 0,7-15 147 0 0,1-3-47 0 0,-1 2-115 0 0,7-17 12 0 0,0 0 1 0 0,0 0 0 0 0,0 0-1 0 0,0 0 1 0 0,0 1-1 0 0,0-1 1 0 0,0 0-1 0 0,0 0 1 0 0,0 0-1 0 0,0 0 1 0 0,0 0-1 0 0,0 0 1 0 0,0 0-1 0 0,0 0 1 0 0,0 0-1 0 0,0 0 1 0 0,0 0-1 0 0,0 0 1 0 0,0 1-1 0 0,0-1 1 0 0,0 0-1 0 0,0 0 1 0 0,0 0-1 0 0,0 0 1 0 0,0 0 0 0 0,0 0-1 0 0,0 0 1 0 0,0 0-1 0 0,0 0 1 0 0,0 0-1 0 0,0 0 1 0 0,0 0-1 0 0,0 1 1 0 0,0-1-1 0 0,0 0 1 0 0,0 0-1 0 0,0 0 1 0 0,0 0-1 0 0,0 0 1 0 0,0 0-1 0 0,0 0 1 0 0,0 0-1 0 0,0 0 1 0 0,0 0-1 0 0,0 0 1 0 0,1 0 2 0 0,-1 0-2 0 0,0 0 1 0 0,0 0-1 0 0,0 0 0 0 0,0 0 1 0 0,0 0-1 0 0,1 0 0 0 0,-1-1 1 0 0,0 1-1 0 0,0 0 1 0 0,0 0-1 0 0,0 0 0 0 0,0 0 1 0 0,0 0-1 0 0,0-1 0 0 0,0 1 1 0 0,0 0-1 0 0,0 0 0 0 0,0 0 1 0 0,0 0-1 0 0,0 0 0 0 0,0-1 1 0 0,0 1-1 0 0,0 0 1 0 0,0 0-1 0 0,0 0 0 0 0,0 0 1 0 0,0 0-1 0 0,0 0 2 0 0,1-10-120 0 0,-1 0 1 0 0,0 0-1 0 0,-1 0 1 0 0,-1-7 119 0 0,0 0-70 0 0,0-3 70 0 0,1 1-310 0 0,-2-6 310 0 0,0 7 66 0 0,0-1 42 0 0,3 16-78 0 0,-1 1 1 0 0,0 0-1 0 0,1 0 1 0 0,-1 0-1 0 0,0 0 1 0 0,0-1-1 0 0,-1 0-30 0 0,1 3 12 0 0,1 0 1 0 0,0 0-1 0 0,-1 0 0 0 0,1-1 0 0 0,0 1 0 0 0,0 0 1 0 0,-1 0-1 0 0,1 0 0 0 0,0 0 0 0 0,0 0 0 0 0,0 0 1 0 0,-1 0-1 0 0,1 0 0 0 0,0 0 0 0 0,-1 0 1 0 0,1 0-1 0 0,0 0 0 0 0,0 0 0 0 0,0 0 0 0 0,0 0 1 0 0,-1 0-1 0 0,1 0 0 0 0,0 0 0 0 0,-1 0 0 0 0,1 1 1 0 0,0-1-1 0 0,-1 0 0 0 0,1 0 0 0 0,0 0 0 0 0,0 1-12 0 0,-5 0 61 0 0,0-2-20 0 0,5 1-27 0 0,-1 0 0 0 0,0-1 0 0 0,0 1 0 0 0,0 0 0 0 0,0 0 0 0 0,0 0 0 0 0,1 0 0 0 0,-1 0 0 0 0,0 0 0 0 0,0 0-14 0 0,0 0-1 0 0,1 0-1 0 0,-1 0 0 0 0,1 0 0 0 0,0 0 0 0 0,0 0 0 0 0,-1 0 1 0 0,1 0-1 0 0,-1 0 0 0 0,1 0 0 0 0,0 0 0 0 0,-1 0 1 0 0,1 0-1 0 0,-1-1 0 0 0,1 1 0 0 0,-1 0 0 0 0,1 0 1 0 0,0-1-1 0 0,0 1 0 0 0,-1 0 0 0 0,1 0 0 0 0,0 0 1 0 0,-1 0-1 0 0,1-1 0 0 0,-1 1 0 0 0,1 0 0 0 0,0-1 1 0 0,0 1 1 0 0,-1-2-38 0 0,0 1 1 0 0,0-2 0 0 0,0 2-1 0 0,0-1 1 0 0,1-1 37 0 0,-5-7 73 0 0,-3-5-143 0 0,4 5-2 0 0,3 10 81 0 0,1-1 0 0 0,0 0 0 0 0,-1 0 0 0 0,1 1 0 0 0,-1-1 0 0 0,0 0 0 0 0,1 0 0 0 0,-1 1 0 0 0,1 0 0 0 0,-1-1 0 0 0,1 1 0 0 0,-1-1 0 0 0,-1 1-9 0 0,2 0-1 0 0,0 0 0 0 0,0-1 0 0 0,-1 1 0 0 0,1 0 0 0 0,-1 0 0 0 0,1 0 0 0 0,-1 0 0 0 0,1 0 0 0 0,0-1 0 0 0,0 1 0 0 0,-1 0 0 0 0,1 0 0 0 0,-1 0 0 0 0,1 0 0 0 0,0 0 0 0 0,0 1 0 0 0,-1-1 0 0 0,1 0 0 0 0,-1 0 0 0 0,1 0 0 0 0,0 0 0 0 0,-1 0 0 0 0,1 1 0 0 0,0-1 0 0 0,0 0 0 0 0,-1 0 0 0 0,1 0 1 0 0,0 0 1 0 0,0 0 0 0 0,-1 0 0 0 0,1 0-1 0 0,0 0 1 0 0,0 0 0 0 0,0 0 0 0 0,0 0 0 0 0,0 1 0 0 0,0-1 0 0 0,-1 0 0 0 0,1 0 0 0 0,0 0 0 0 0,0 0 0 0 0,0 0 0 0 0,-1 0 0 0 0,1-1 0 0 0,0 1 0 0 0,0 0 0 0 0,-1 0 0 0 0,1 0 0 0 0,0 0 0 0 0,0 0 0 0 0,0 0 0 0 0,0 0 0 0 0,0 0 0 0 0,0 0 0 0 0,0 0 0 0 0,-1 0 0 0 0,1 0 0 0 0,0 0 0 0 0,0 0 0 0 0,0-1 0 0 0,0 1 0 0 0,-1 0 0 0 0,1 0 0 0 0,0 0-1 0 0,0-1-5 0 0,-1 1 1 0 0,1-1 0 0 0,0 1 0 0 0,0 0 0 0 0,0-1 0 0 0,-1 1 0 0 0,1-1-1 0 0,0 1 1 0 0,-1-1 0 0 0,1 1 0 0 0,0 0 0 0 0,0-1 4 0 0,0 1-1 0 0,0-1 1 0 0,0 1-1 0 0,0 0 1 0 0,0 0 0 0 0,0 0-1 0 0,0-1 1 0 0,0 1-1 0 0,0 0 1 0 0,0-1-1 0 0,0 1 1 0 0,0-1-1 0 0,0 1 1 0 0,0 0-1 0 0,0 0 1 0 0,0 0-1 0 0,0 0 1 0 0,-1-1-1 0 0,1 1 1 0 0,0 0-1 0 0,0-1 1 0 0,-1 1 0 0 0,-3 0 0 0 0,2 0 49 0 0,2 0-48 0 0,0 0 0 0 0,-1 0 0 0 0,1 0 1 0 0,0 0-1 0 0,0 0 0 0 0,0 0 0 0 0,-1 0 0 0 0,1 0 1 0 0,0 0-1 0 0,0 0 0 0 0,-1 0 0 0 0,1 0 1 0 0,0 0-1 0 0,0 0 0 0 0,0 0 0 0 0,0 0 1 0 0,0 0-1 0 0,0 0 0 0 0,0 0 0 0 0,-1 0 0 0 0,1 0 1 0 0,0 0-1 0 0,0 0 0 0 0,0 0 0 0 0,0-1 1 0 0,-1 1-1 0 0,1 0 0 0 0,0 0 0 0 0,0 0 1 0 0,0-1-1 0 0,0 1 0 0 0,0 0 0 0 0,0 0 0 0 0,0 0 1 0 0,0-1-1 0 0,0 1 0 0 0,0 0 0 0 0,0 0 1 0 0,0 0-1 0 0,0 0 0 0 0,0 0 0 0 0,0 0 1 0 0,0-1-2 0 0,-1-1-13 0 0,-1 1-103 0 0,2 1 119 0 0,0 0 0 0 0,0 0 0 0 0,0 0 1 0 0,0 0-1 0 0,0 0 0 0 0,0 1 0 0 0,-1-1 0 0 0,1 0 0 0 0,0 0 0 0 0,0 0 1 0 0,0 0-1 0 0,0 0 0 0 0,0 0 0 0 0,0 0 0 0 0,0 0 0 0 0,0 0 1 0 0,0 0-1 0 0,0 0 0 0 0,0 0 0 0 0,0 0 0 0 0,0 0 0 0 0,0 0 1 0 0,0 0-1 0 0,0 0 0 0 0,0 0 0 0 0,0 0 0 0 0,0 0 0 0 0,0 0 1 0 0,0 0-1 0 0,0 0 0 0 0,0 0 0 0 0,0 0 0 0 0,0 0 0 0 0,0 0 1 0 0,0 0-1 0 0,0 0 0 0 0,0 1 0 0 0,0-1 0 0 0,0 0 0 0 0,0 0 1 0 0,0 0-1 0 0,0 0 0 0 0,0 0 0 0 0,0 0 0 0 0,0 0 0 0 0,0 0 0 0 0,0 0 1 0 0,0 0-1 0 0,0 0 0 0 0,0 0 0 0 0,0 0 0 0 0,0 0 0 0 0,0 0 1 0 0,0 0-1 0 0,1 1 0 0 0,-1-1 0 0 0,0 0 0 0 0,0 0 0 0 0,0 0 1 0 0,0 0-1 0 0,0 0 0 0 0,0 0 0 0 0,0 0 0 0 0,0 0-3 0 0,-1-4 12 0 0,0-1-59 0 0,2 4 47 0 0,0 2 35 0 0,-1-1-35 0 0,0 0 0 0 0,0 0 0 0 0,0 0 0 0 0,0 0 0 0 0,0 0 0 0 0,0 0 0 0 0,0 0 0 0 0,0 0 0 0 0,0 0 0 0 0,0 0 0 0 0,0 0-1 0 0,0 0 1 0 0,0 0 0 0 0,0 0 0 0 0,0 0 0 0 0,0 0 0 0 0,0 0 0 0 0,0 0 0 0 0,1 0 0 0 0,-1 0 0 0 0,0 0 0 0 0,0 0 0 0 0,0 0 0 0 0,0 0 0 0 0,0 0-1 0 0,0 0 1 0 0,0 0 0 0 0,0 0 0 0 0,0 0 0 0 0,0-1 0 0 0,0 1 0 0 0,0 0 0 0 0,0 0 0 0 0,0 0 0 0 0,0 0 0 0 0,0 0 0 0 0,0 0 0 0 0,0 0 0 0 0,0 0-4 0 0,0 0 0 0 0,0 0 1 0 0,0 0-1 0 0,0 0 0 0 0,0 0 1 0 0,0 0-1 0 0,0 0 0 0 0,0 0 1 0 0,0 0-1 0 0,0 0 0 0 0,0 0 1 0 0,-1 0-1 0 0,1 0 0 0 0,0 0 1 0 0,0 0-1 0 0,0 0 0 0 0,0 0 1 0 0,0 0-1 0 0,0 0 0 0 0,0 0 1 0 0,0 0-1 0 0,0 0 0 0 0,0 0 1 0 0,0 0-1 0 0,0-1 0 0 0,0 1 1 0 0,0 0-1 0 0,0 0 1 0 0,0 0-1 0 0,0 0 0 0 0,0 0 1 0 0,0 0-1 0 0,0 0 0 0 0,0 0 1 0 0,0 0-1 0 0,0 0 0 0 0,0 0 1 0 0,0 0-1 0 0,0 0 0 0 0,0 0 1 0 0,0 0-1 0 0,0 0 0 0 0,0 0 4 0 0,0-1 9 0 0,0 1-1 0 0,0 0 0 0 0,0 0 0 0 0,0-1 1 0 0,0 1-1 0 0,0 0 0 0 0,0-1 0 0 0,0 1 1 0 0,0-1-1 0 0,0 1 0 0 0,0 0 0 0 0,0 0 1 0 0,0-1-1 0 0,0 1 0 0 0,0-1 0 0 0,0 1 1 0 0,0 0-1 0 0,0 0 0 0 0,0 0 0 0 0,0-1 1 0 0,-1 0-9 0 0,1 1-3 0 0,0 0 1 0 0,0 0-1 0 0,0 0 0 0 0,0 0 1 0 0,0 0-1 0 0,0-1 1 0 0,0 1-1 0 0,0 0 1 0 0,0 0-1 0 0,0 0 1 0 0,0 0-1 0 0,0 0 0 0 0,0 0 1 0 0,0 0-1 0 0,0 0 1 0 0,0 0-1 0 0,0 0 1 0 0,0 0-1 0 0,-1 0 1 0 0,1 0-1 0 0,0 0 0 0 0,0 0 1 0 0,0-1-1 0 0,0 1 1 0 0,0 0-1 0 0,0 0 1 0 0,0 0-1 0 0,-1 0 1 0 0,1 0-1 0 0,0 0 0 0 0,0 0 1 0 0,0 0-1 0 0,0 0 1 0 0,0 0-1 0 0,0 0 1 0 0,0 0-1 0 0,0 0 1 0 0,0 0-1 0 0,0 0 1 0 0,0 0-1 0 0,0 0 0 0 0,0 0 1 0 0,-1 0-1 0 0,1 0 1 0 0,0 0-1 0 0,0 0 1 0 0,0 0-1 0 0,0 0 1 0 0,0 0-1 0 0,-1 0 0 0 0,1 0 1 0 0,0 1-1 0 0,0-1 1 0 0,0 0-1 0 0,0 0 1 0 0,0 0-1 0 0,0 0 1 0 0,0 0-1 0 0,0 0 0 0 0,0 0 1 0 0,0 0-1 0 0,0 0 1 0 0,0 0-1 0 0,0 0 1 0 0,0 0 2 0 0,0 1 4 0 0,-1-1 1 0 0,1 1-1 0 0,0 0 1 0 0,-1-1-1 0 0,1 0 1 0 0,0 1-1 0 0,0 0 1 0 0,0-1 0 0 0,0 0-1 0 0,-1 1 1 0 0,1 0-1 0 0,0-1 1 0 0,0 1-1 0 0,0-1 1 0 0,0 1-1 0 0,1 0-4 0 0,-1-1-1 0 0,0 0 1 0 0,0 0-1 0 0,0 0 0 0 0,0 0 0 0 0,0 1 0 0 0,0-1 0 0 0,0 0 0 0 0,0 0 0 0 0,0 0 0 0 0,0 0 1 0 0,0 0-1 0 0,0 0 0 0 0,0 0 0 0 0,0 0 0 0 0,0 1 0 0 0,0-1 0 0 0,0 0 0 0 0,0 0 0 0 0,1 0 1 0 0,-1 0-1 0 0,0 0 0 0 0,0 1 0 0 0,0-1 0 0 0,0 0 0 0 0,0 0 0 0 0,1 0 0 0 0,-1 0 1 0 0,0 0-1 0 0,0 0 0 0 0,0 0 0 0 0,0 0 0 0 0,0 0 0 0 0,0 0 0 0 0,0 0 0 0 0,0 0 0 0 0,0 0 1 0 0,1 0-1 0 0,-1 0 0 0 0,0 0 0 0 0,0 0 0 0 0,0 0 0 0 0,1 0 0 0 0,-1 0 0 0 0,0 0 0 0 0,0 0 1 0 0,0 0 0 0 0,0 0 7 0 0,1 0 0 0 0,-1-1 1 0 0,1 1-1 0 0,-1 0 1 0 0,1-1-1 0 0,-1 1 1 0 0,0 0-1 0 0,0 0 1 0 0,0-1-1 0 0,1 1 0 0 0,-1-1 1 0 0,1 0-1 0 0,-1 1-7 0 0,1-2 3 0 0,2-5 34 0 0,-2 5-19 0 0,0 4-10 0 0,-1 2 17 0 0,0-4-24 0 0,0 0 0 0 0,0 0 1 0 0,0 0-1 0 0,0 0 0 0 0,0 0 1 0 0,0 0-1 0 0,0 0 0 0 0,0 0 1 0 0,0 0-1 0 0,0 1 0 0 0,0-1 1 0 0,0 0-1 0 0,0 0 0 0 0,0 0 1 0 0,0 0-1 0 0,0 0 0 0 0,0 0 1 0 0,0 0-1 0 0,0 0 0 0 0,0 1 1 0 0,0-1-1 0 0,0 0 0 0 0,0 0 1 0 0,0 0-1 0 0,0 0 0 0 0,0 0 1 0 0,0 0-1 0 0,0 0 0 0 0,0 0 1 0 0,0 0-1 0 0,0 0 0 0 0,0 0 1 0 0,0 0-1 0 0,0 0 0 0 0,0 0 1 0 0,0 0-1 0 0,0 0 0 0 0,0 0 1 0 0,1 0-1 0 0,-1 0-1 0 0,0 0-1 0 0,2 4-20 0 0,-2-4 21 0 0,0 1-1 0 0,0-1 1 0 0,1 1 0 0 0,-1-1 0 0 0,0 0 0 0 0,0 0-1 0 0,0 0 1 0 0,0 0 0 0 0,1 1 0 0 0,-1-1 0 0 0,0 0-1 0 0,0 1 1 0 0,0-1 0 0 0,0 0 0 0 0,0 0 0 0 0,1 0-1 0 0,-1 0 1 0 0,0 0 0 0 0,1 0 0 0 0,-1 1 0 0 0,1-1 0 0 0,1 1 11 0 0,0 0 1 0 0,1 0 0 0 0,-1 0-1 0 0,0 0 1 0 0,0 1 0 0 0,0-1-1 0 0,1 1 1 0 0,0 0-12 0 0,2 3 14 0 0,-1 0-1 0 0,2 4-13 0 0,4 2-64 0 0,-6-5 81 0 0,-3-5-16 0 0,-1-1 1 0 0,1 1-1 0 0,-1 0 1 0 0,1-1-1 0 0,-1 1 0 0 0,1 0 1 0 0,0 0-1 0 0,-1-1 1 0 0,1 1-1 0 0,0 0 1 0 0,-1 0-1 0 0,1-1 1 0 0,1 0-2 0 0,-1 1 10 0 0,0 0 1 0 0,-1-1-1 0 0,2 1 1 0 0,-1 0-1 0 0,-1 0 1 0 0,1 0-1 0 0,0 0 1 0 0,0 0-1 0 0,0 0 1 0 0,0 0-11 0 0,4 5 5 0 0,-2-4 57 0 0,-2-2-61 0 0,-1 0 1 0 0,0 0 0 0 0,0 0-1 0 0,1 0 1 0 0,-1 0 0 0 0,0 0-1 0 0,0 0 1 0 0,1 0 0 0 0,-1 0-1 0 0,0 0 1 0 0,0 0 0 0 0,0 0-1 0 0,0 0 1 0 0,0 1 0 0 0,0-1-1 0 0,0 0 1 0 0,1 0 0 0 0,-1 0-1 0 0,0 0 1 0 0,0 1-2 0 0,0-1 0 0 0,0 0 0 0 0,1 0 0 0 0,-1 0 0 0 0,0 0 0 0 0,0 0 0 0 0,0 1 0 0 0,0-1 1 0 0,0 0-1 0 0,0 0 0 0 0,0 0 0 0 0,0 0 0 0 0,1 0 0 0 0,-1 0 0 0 0,0 0 0 0 0,0 0 0 0 0,0 0 0 0 0,1 0 0 0 0,-1 0 0 0 0,0 0 0 0 0,0 0 0 0 0,0 0 0 0 0,1 0 0 0 0,-1 0 0 0 0,0 0 1 0 0,0 0-1 0 0,0 0 0 0 0,0 0 0 0 0,0-1 0 0 0,0 1 0 0 0,0 0 0 0 0,0 0 0 0 0,1 0 0 0 0,-1 0 0 0 0,0 0 0 0 0,0 0 0 0 0,0-1 0 0 0,0 1 0 0 0,0 0 0 0 0,1 0 0 0 0,-1 0 1 0 0,0 0-1 0 0,0-1 0 0 0,0 1 0 0 0,0 0 0 0 0,1 0-3 0 0,-1-1 6 0 0,0 1 0 0 0,0-1 0 0 0,0 1 0 0 0,0 0-1 0 0,0-1 1 0 0,0 1 0 0 0,0 0 0 0 0,0 0 0 0 0,0 0 0 0 0,0 0 0 0 0,1-1 0 0 0,-1 1 0 0 0,0 0-1 0 0,0 0 1 0 0,1-1 0 0 0,-1 1 0 0 0,0 0 0 0 0,0 0 0 0 0,0 0 0 0 0,0 0 0 0 0,1 0 0 0 0,-1 0 0 0 0,0 0-1 0 0,1 0 1 0 0,-1 0 0 0 0,1 0 0 0 0,-1-1 0 0 0,0 1 0 0 0,0 0 0 0 0,0 0-3 0 0,2 0-5 0 0,-1-1-1 0 0,0 0 1 0 0,0 1 0 0 0,1-1 0 0 0,-1 0 0 0 0,1 0 5 0 0,3-3 9 0 0,-3 3-16 0 0,0-1 0 0 0,1 1-1 0 0,-1-1 1 0 0,0 0-1 0 0,0 1 1 0 0,0-1 0 0 0,0-1-1 0 0,0 1 1 0 0,0-1 7 0 0,3-2 130 0 0,-5 5-129 0 0,0 0 0 0 0,0 0 0 0 0,0 0 1 0 0,0 0-1 0 0,0 0 0 0 0,0 0 0 0 0,0 0 1 0 0,0 0-1 0 0,0 0 0 0 0,0 0 0 0 0,1 0 1 0 0,-1 0-1 0 0,0 0 0 0 0,0 0 0 0 0,0 0 1 0 0,0 0-1 0 0,0 0 0 0 0,0 0 0 0 0,0 0 1 0 0,0 0-1 0 0,0 0 0 0 0,0 0 0 0 0,0 0 1 0 0,0 0-1 0 0,0 0 0 0 0,0 0 0 0 0,0 0 1 0 0,0 0-1 0 0,0 0 0 0 0,0 0 0 0 0,0 0 1 0 0,0 0-1 0 0,0 0 0 0 0,0 0 0 0 0,0 0 1 0 0,0 0-1 0 0,0 0 0 0 0,0 0 0 0 0,0 0 1 0 0,0 0-1 0 0,0 0 0 0 0,0 0 0 0 0,0 0 1 0 0,0 0-1 0 0,1 1 0 0 0,-1-1-1 0 0,-1 9 13 0 0,1 2 55 0 0,0-11-70 0 0,0 0 0 0 0,0 0 0 0 0,0 0 0 0 0,0 0 1 0 0,0 0-1 0 0,0 1 0 0 0,0-1 0 0 0,0 0 0 0 0,0 0 1 0 0,0 0-1 0 0,0 0 0 0 0,0 0 0 0 0,0 0 0 0 0,0 1 0 0 0,0-1 1 0 0,1 0-1 0 0,-1 0 0 0 0,0 0 0 0 0,0 0 0 0 0,0 0 0 0 0,0 0 1 0 0,0 0-1 0 0,0 0 0 0 0,1 0 0 0 0,-1 0 0 0 0,0 0 1 0 0,0 0-1 0 0,0 0 0 0 0,0 0 0 0 0,0 0 0 0 0,0 0 0 0 0,0 0 1 0 0,0 0-1 0 0,0 0 0 0 0,0 0 0 0 0,0 0 0 0 0,0 0 0 0 0,1 0 1 0 0,-1 0-1 0 0,0 0 2 0 0,6-3-80 0 0,6-9-10 0 0,-10 10 101 0 0,18-13 115 0 0,-19 14-125 0 0,0 0 0 0 0,1 0-1 0 0,-1 0 1 0 0,0 0-1 0 0,2 0 1 0 0,-2 0-1 0 0,1 1 1 0 0,0-1-1 0 0,0 0-18 0 0,0 0 0 0 0,-1 0-1 0 0,2 0 1 0 0,-2 0 0 0 0,1 0 0 0 0,0 0 0 0 0,0-1 18 0 0,11-11-8 0 0,-7 7-7 0 0,0 0 0 0 0,1 1-1 0 0,0-1 16 0 0,-2 2 1 0 0,-1-1-1 0 0,1 1 0 0 0,-1-1 0 0 0,0 0 0 0 0,0 0 1 0 0,0 0-1 0 0,1-2-15 0 0,0 1 1 0 0,0-1 0 0 0,3-1 14 0 0,2-2-17 0 0,0 0 0 0 0,4-7 17 0 0,-6 7 125 0 0,2-1 0 0 0,4-3-125 0 0,-5 5-253 0 0,7-10 253 0 0,-2 4 6 0 0,-8 7 65 0 0,0 0-1 0 0,0 0 0 0 0,-1-1 1 0 0,1-2-71 0 0,4-2-323 0 0,-9 11 356 0 0,1 0 0 0 0,0 0 0 0 0,-1-1 0 0 0,1 1 1 0 0,-2-1-1 0 0,3-1-33 0 0,3-11-38 0 0,1 0 0 0 0,1 0 38 0 0,-1-1-15 0 0,1 1-1 0 0,-2-1 16 0 0,22-52 252 0 0,-16 46-308 0 0,-11 20 84 0 0,1 0 1 0 0,-1 0-1 0 0,1 1 0 0 0,-1-2 1 0 0,2 1-29 0 0,5-6-54 0 0,-4 2 51 0 0,-1-1 1 0 0,1 1-1 0 0,-1-1 0 0 0,0 1 1 0 0,-1-1-1 0 0,1-5 3 0 0,0 5-83 0 0,1-1 274 0 0,-4 8-185 0 0,0 0 0 0 0,0 0 0 0 0,0-1 0 0 0,0 1 0 0 0,0-1 0 0 0,0 1 0 0 0,0 0 0 0 0,0 0-1 0 0,0 0 1 0 0,0-1 0 0 0,0 1 0 0 0,0 0 0 0 0,0-1 0 0 0,0 1 0 0 0,0-1 0 0 0,0 1 0 0 0,-1 0 0 0 0,1 0 0 0 0,0 0-1 0 0,0 0 1 0 0,0-1 0 0 0,0 1 0 0 0,0-1-6 0 0,-11 5-97 0 0,5-1 87 0 0,2-2 0 0 0,0 1-1 0 0,0-2 0 0 0,-1 2 1 0 0,-3-1 10 0 0,7-1-10 0 0,0 0-1 0 0,0 0 1 0 0,0 0 0 0 0,0 0-1 0 0,-1 0 1 0 0,1 0 0 0 0,1 0 0 0 0,-2 0-1 0 0,1 0 1 0 0,0-1 0 0 0,0 1-1 0 0,0-1 1 0 0,0 1 0 0 0,0-1-1 0 0,0 1 1 0 0,0-1 0 0 0,1 0 0 0 0,-1 0-1 0 0,-1 1 1 0 0,2-1 0 0 0,-2 0 10 0 0,1-1 39 0 0,-1 1-1 0 0,1 0 1 0 0,-1 0 0 0 0,0-1 0 0 0,0 1 0 0 0,-1 0-39 0 0,-6-6-4 0 0,7 7 4 0 0,1-2 1 0 0,0 1-1 0 0,0 0 1 0 0,0 0-1 0 0,0 0 0 0 0,1-1 1 0 0,-2 1-1 0 0,1 0 1 0 0,1 0-1 0 0,-1-1 0 0 0,1 1 1 0 0,-1-1-1 0 0,0 1 0 0 0,1 0 0 0 0,-2-7 8 0 0,2 6-7 0 0,0 1 0 0 0,0 0 0 0 0,-1 0 0 0 0,1-1 0 0 0,-1 1 0 0 0,1 0 0 0 0,-1-1 0 0 0,1 2 0 0 0,-1-2 0 0 0,0 1 0 0 0,0 0 0 0 0,1 0 0 0 0,-1 0 0 0 0,0 0 0 0 0,-1-1-1 0 0,2 2 2 0 0,0 0-1 0 0,0 0 1 0 0,0 0 0 0 0,0 0-1 0 0,0 0 1 0 0,0 0-1 0 0,0 0 1 0 0,0 0 0 0 0,0 0-1 0 0,0 0 1 0 0,0 0-1 0 0,0 0 1 0 0,-1 0 0 0 0,1 0-1 0 0,0 0 1 0 0,0 0-1 0 0,0 0 1 0 0,0 0 0 0 0,0 0-1 0 0,0 0 1 0 0,0 0-1 0 0,0 0 1 0 0,0 0 0 0 0,0 0-1 0 0,0 0 1 0 0,0 0-1 0 0,0 0 1 0 0,0 0 0 0 0,0 0-1 0 0,0 0 1 0 0,0 0-1 0 0,0 0 1 0 0,0 0 0 0 0,0 0-1 0 0,0 0 1 0 0,0 0-1 0 0,0 0 1 0 0,0 0 0 0 0,0 0-1 0 0,0 0 1 0 0,0 0-1 0 0,-1 0 1 0 0,1 0 0 0 0,0 0-1 0 0,0 0-1 0 0,0 4 82 0 0,1 1-212 0 0,0-5 131 0 0,-1 0 0 0 0,0 0-1 0 0,1 0 1 0 0,-1 1 0 0 0,0-1 0 0 0,1 0-1 0 0,-1 0 1 0 0,0 0 0 0 0,0 1-1 0 0,0-1 1 0 0,1 0 0 0 0,-1 0 0 0 0,0 0-1 0 0,1 0 1 0 0,-1 0 0 0 0,0 0 0 0 0,0 0-1 0 0,0 0 1 0 0,1 0 0 0 0,-1 0 0 0 0,1 0-1 0 0,-1 0 1 0 0,0 0 0 0 0,1 0-1 0 0,-1-1 7 0 0,1 1 0 0 0,0-1 1 0 0,0 1-1 0 0,-1 0 1 0 0,1 0-1 0 0,0-1 0 0 0,-1 0 1 0 0,1 1-1 0 0,0-1-7 0 0,0 0 13 0 0,0 0 1 0 0,0 0-1 0 0,0 0 1 0 0,0 0-1 0 0,0 0 1 0 0,-1 0-1 0 0,1-1 1 0 0,0 1-1 0 0,0 0 1 0 0,-1 0-1 0 0,1-1-13 0 0,0-1 19 0 0,-1-1 0 0 0,0 0 1 0 0,0-3-20 0 0,0 8-122 0 0,-1-1 122 0 0,1 0-1 0 0,0 0 0 0 0,0 1 1 0 0,-1-1-1 0 0,1 0 0 0 0,0 0 1 0 0,0 1-1 0 0,0-1 0 0 0,0 0 1 0 0,0 0-1 0 0,0 1 1 0 0,0-1-1 0 0,0 0 0 0 0,0 0 1 0 0,0 0-1 0 0,0 0 0 0 0,0 1 1 0 0,0-1-1 0 0,0 0 0 0 0,0 1 1 0 0,0-1-1 0 0,0 0 1 0 0,0 1-1 0 0,0-1 1 0 0,0 0-1 0 0,0 1 1 0 0,0 0-1 0 0,0-1 1 0 0,0 0-1 0 0,0 0 0 0 0,0 1 1 0 0,0 0-1 0 0,1-1 1 0 0,-1 1-1 0 0,0-1 0 0 0,1 0 1 0 0,-1 0-1 0 0,0 1 1 0 0,0-1-1 0 0,1 1 1 0 0,-1-1-1 0 0,1 1 0 0 0,-1-1 1 0 0,1 0-1 0 0,-1 0 1 0 0,0 0 0 0 0,1 1 0 0 0,0-1 0 0 0,0 0 0 0 0,-1 0 0 0 0,1 0 0 0 0,0 1 0 0 0,-1-1 0 0 0,1 0 0 0 0,0-1 0 0 0,0 1 0 0 0,-1 0 0 0 0,1 0 0 0 0,0 0 0 0 0,-1 0 0 0 0,1-1 0 0 0,2 1 17 0 0,0-2 0 0 0,0 1 0 0 0,0-1 0 0 0,-1 1 0 0 0,1-1 0 0 0,1-1-17 0 0,-3 2 32 0 0,1-1-65 0 0,0 1-1 0 0,0 0 1 0 0,0-2 0 0 0,1 1 33 0 0,-3 1-4 0 0,0 1 1 0 0,0 0-1 0 0,0-1 1 0 0,1 1-1 0 0,-1 0 1 0 0,0-1-1 0 0,0 1 1 0 0,1 0-1 0 0,-1 0 1 0 0,0 0-1 0 0,0-1 1 0 0,0 1-1 0 0,0-1 1 0 0,0 1 0 0 0,1-1-1 0 0,-1 1 1 0 0,0 0-1 0 0,0 0 1 0 0,0-1-1 0 0,0 1 1 0 0,0-1-1 0 0,-1 1 1 0 0,1 0-1 0 0,0 0 1 0 0,0 0-1 0 0,0-1 1 0 0,0 1-1 0 0,0-1 1 0 0,-1 1-1 0 0,1-1 1 0 0,0 1 0 0 0,0 0-1 0 0,-1 0 1 0 0,1 0-1 0 0,0-1 4 0 0,0 1 3 0 0,0 0 0 0 0,0 0 0 0 0,0 0-1 0 0,0 0 1 0 0,0 0 0 0 0,-1 0 0 0 0,1 0 0 0 0,0 0-1 0 0,0 0 1 0 0,0 0 0 0 0,-1 0 0 0 0,1 0 0 0 0,0 1-1 0 0,0-1 1 0 0,0 0 0 0 0,0 0 0 0 0,0 0 0 0 0,0 0 0 0 0,0 0-1 0 0,0 0 1 0 0,0 0 0 0 0,0 0 0 0 0,0 0 0 0 0,0 0-1 0 0,-1 0 1 0 0,1 0 0 0 0,0 0 0 0 0,0 0 0 0 0,0 1-1 0 0,0-1 1 0 0,0 0 0 0 0,0 0 0 0 0,0 0 0 0 0,0 0 0 0 0,0 1-3 0 0,-4 5-40 0 0,3-3 16 0 0,-1-1 41 0 0,2-1 0 0 0,-1 1 0 0 0,-1 0 1 0 0,2 0-1 0 0,-1 0 0 0 0,0 0 0 0 0,1 0 0 0 0,0 1-17 0 0,0-3 3 0 0,-1 1-1 0 0,1 0 0 0 0,0-1 1 0 0,0 1-1 0 0,0-1 0 0 0,0 0 1 0 0,0 1-1 0 0,1 0 0 0 0,-1-1 1 0 0,0 0-1 0 0,0 1 0 0 0,0-1 1 0 0,0 1-1 0 0,0-1 0 0 0,0 1 1 0 0,1-1-1 0 0,-1 0 0 0 0,0 1 1 0 0,1-1-1 0 0,-1 1 0 0 0,0-1 1 0 0,0 0-1 0 0,1 0 1 0 0,-1 1-1 0 0,1-1 0 0 0,-1 1 1 0 0,1-1-1 0 0,-1 0 0 0 0,0 1 1 0 0,0-1-1 0 0,1 0 0 0 0,0 0 1 0 0,-1 0-1 0 0,1 0 0 0 0,-1 0 1 0 0,0 0-1 0 0,1 0-2 0 0,3 2-19 0 0,-2-2 8 0 0,-2 1-1 0 0,2-1 1 0 0,-1 0-1 0 0,0 0 1 0 0,0 0-1 0 0,0 0 0 0 0,0 0 1 0 0,0 0-1 0 0,0 0 1 0 0,0 0-1 0 0,0 0 1 0 0,0 0-1 0 0,1 0 1 0 0,0-1 11 0 0,6-2-12 0 0,0 1 0 0 0,1 0 0 0 0,0-1 0 0 0,4 2 12 0 0,-12 0-1 0 0,0 1-21 0 0,0 0 1 0 0,0 0-1 0 0,0 0 1 0 0,1 0-1 0 0,-1 0 1 0 0,0 0-1 0 0,0 0 1 0 0,1 1 20 0 0,-2-1 4 0 0,1 0 0 0 0,-1 1-1 0 0,0-1 1 0 0,0 0-1 0 0,0 0 1 0 0,0 0-1 0 0,1 0 1 0 0,-1 0-1 0 0,0 1 1 0 0,1-1-1 0 0,-1 1 1 0 0,0-1-1 0 0,0 0 1 0 0,0 1-1 0 0,1-1 1 0 0,-1 0 0 0 0,0 0-1 0 0,0 0 1 0 0,0 1-1 0 0,0-1 1 0 0,0 1-1 0 0,0-1 1 0 0,0 0-1 0 0,0 0 1 0 0,0 1-1 0 0,0-1 1 0 0,0 0-1 0 0,0 1 1 0 0,0-1-1 0 0,0 1-2 0 0,-1 4-4 0 0,1 1 0 0 0,0 1 0 0 0,1-1-1 0 0,-1-1 1 0 0,2 5 4 0 0,-2-9 11 0 0,0 0-1 0 0,0 0 1 0 0,1-1-1 0 0,-1 1 1 0 0,1-1 0 0 0,-1 1-1 0 0,1-1 1 0 0,-1 1-1 0 0,0 0 1 0 0,0-1-1 0 0,1 1 1 0 0,0-1 0 0 0,-1 0-1 0 0,1 1 1 0 0,-1 0-1 0 0,1-1-10 0 0,11 6-65 0 0,-10-5 65 0 0,1 0-1 0 0,-2 0 1 0 0,1 0 0 0 0,0 0-1 0 0,0 0 1 0 0,-1 1-1 0 0,1-1 1 0 0,1 0 4 0 0,-2 1-1 0 0,1-1 0 0 0,0 1 1 0 0,1-1-1 0 0,0 0 0 0 0,-1 0 0 0 0,0 0 1 0 0,1 0-1 0 0,-1 0 0 0 0,1-1 0 0 0,2 1-3 0 0,-4-1 2 0 0,1 0 0 0 0,-1 0 0 0 0,1 0-1 0 0,-1 0 1 0 0,1 0 0 0 0,0-1-1 0 0,-1 1 1 0 0,1 0 0 0 0,-1-1-1 0 0,1 1 1 0 0,0-2-2 0 0,17-8-271 0 0,-12 6 206 0 0,6-5-8 0 0,-10 7 69 0 0,0 0-1 0 0,-1 0 1 0 0,2 0 0 0 0,-1 1 0 0 0,1-1-1 0 0,-2 1 1 0 0,2 0 0 0 0,-1-1-1 0 0,1 1 1 0 0,1 1 4 0 0,-5 0 2 0 0,0-1 1 0 0,0 1-1 0 0,1 0 0 0 0,0 0 0 0 0,-1 0 1 0 0,1 0-1 0 0,-1 0 0 0 0,0 0 0 0 0,0 0 1 0 0,1 0-1 0 0,0 1 0 0 0,-1-1 0 0 0,0 0 1 0 0,0 0-1 0 0,1 0 0 0 0,-1 0 1 0 0,1 0-1 0 0,-1 0 0 0 0,1 0 0 0 0,-1 1 1 0 0,0-1-1 0 0,0 0 0 0 0,1 1 0 0 0,-1-1 1 0 0,1 1-1 0 0,-1-1 0 0 0,0 0 0 0 0,0 0-2 0 0,0 1 22 0 0,1 0 0 0 0,-1 0 0 0 0,0 1 0 0 0,1-2-1 0 0,-1 2 1 0 0,0-2 0 0 0,0 2 0 0 0,0-1 0 0 0,0 0-22 0 0,0 0-3 0 0,-1 0 1 0 0,1-1 0 0 0,0 2 0 0 0,0-2-1 0 0,0 1 1 0 0,0 0 0 0 0,1 0 0 0 0,-1-1-1 0 0,0 1 1 0 0,0 0 0 0 0,1 0 0 0 0,-1-1-1 0 0,0 1 1 0 0,0 0 0 0 0,0-1 0 0 0,1 1 0 0 0,-1-1-1 0 0,1 1 1 0 0,0 0 0 0 0,-1-1 0 0 0,0 1-1 0 0,1-1 1 0 0,-1 1 2 0 0,1-1 9 0 0,0 1 6 0 0,1 0 1 0 0,-2 0-1 0 0,1-1 1 0 0,0 0 0 0 0,0 1-1 0 0,0-1 1 0 0,0 1 0 0 0,0-1-1 0 0,1 1 1 0 0,-2-1-1 0 0,2 0 1 0 0,-2 0 0 0 0,2 0-1 0 0,-1 0 1 0 0,0 0 0 0 0,0 0-1 0 0,0 0 1 0 0,0 0 0 0 0,0 0-17 0 0,4-1 10 0 0,0-1 0 0 0,-1 2 0 0 0,0-2 0 0 0,1 0 0 0 0,-1 1-9 0 0,1-2-1 0 0,1 1 0 0 0,0 1 1 0 0,0-1 0 0 0,9-2-151 0 0,-12 3 175 0 0,-1 0-1 0 0,1 1 0 0 0,-1-1 0 0 0,1 1 0 0 0,-1-1 0 0 0,1 1 0 0 0,0 0 0 0 0,1 0-23 0 0,3 2-93 0 0,1-1-1 0 0,2 1 94 0 0,-3 0 6 0 0,1-1 0 0 0,2 0-6 0 0,-5-1 15 0 0,0 0 0 0 0,0-1 0 0 0,5 0-15 0 0,7-1-89 0 0,-5 1 171 0 0,-9 0-93 0 0,1 1 1 0 0,0 0 0 0 0,0-1 0 0 0,0 1-1 0 0,3 1 11 0 0,29 2 151 0 0,-23-2-186 0 0,3 0-16 0 0,1-1 0 0 0,10 0 51 0 0,-24 0-2 0 0,0 0 0 0 0,-1 0 0 0 0,1 1 0 0 0,0-1 0 0 0,-1 1 0 0 0,1 0 0 0 0,0 0 0 0 0,-1 0 0 0 0,1 0 0 0 0,1 1 2 0 0,-1-1-5 0 0,0 0-1 0 0,0 1 0 0 0,0-1 1 0 0,0-1-1 0 0,1 1 0 0 0,1 1 6 0 0,-3-2 9 0 0,0 0 0 0 0,0 0 0 0 0,-1 1 0 0 0,0-1 0 0 0,1 1 0 0 0,-1-1-1 0 0,2 1-8 0 0,7 3 61 0 0,-6-4-62 0 0,5 3-28 0 0,1-1 0 0 0,1 1 29 0 0,-8-3-21 0 0,2 1-1 0 0,-2 0 0 0 0,2-1 0 0 0,-2 0 0 0 0,2 0 0 0 0,-1 0 22 0 0,0 0-45 0 0,0 0-40 0 0,-3 0 93 0 0,1 0 0 0 0,-1 0 0 0 0,0 0-1 0 0,0 0 1 0 0,1 0 0 0 0,-1 1 0 0 0,0-1 0 0 0,1 0-8 0 0,1 1 36 0 0,0 0 1 0 0,0 0 0 0 0,0-1 0 0 0,0 0-37 0 0,10 2 43 0 0,-11-1-60 0 0,0-1-1 0 0,-1 1 0 0 0,2-1 0 0 0,-2 0 1 0 0,1 0-1 0 0,0 0 0 0 0,0 0 0 0 0,0-1 0 0 0,1 0 18 0 0,7 1 60 0 0,-9 0-57 0 0,0 0 0 0 0,1 0 0 0 0,-2 0 0 0 0,2 0 0 0 0,-1 1 0 0 0,0-1 0 0 0,0 1 0 0 0,0-1 0 0 0,1 1 0 0 0,-2-1 0 0 0,1 1 0 0 0,0 0 0 0 0,0-1-1 0 0,0 1 1 0 0,0 0 0 0 0,1 0-3 0 0,-1 1 6 0 0,0-1 0 0 0,0 0-1 0 0,0 1 1 0 0,1 0 0 0 0,-2-1 0 0 0,1 0-1 0 0,0 1 1 0 0,0 0 0 0 0,0 0-1 0 0,0 0-5 0 0,-1-1 0 0 0,0 1 0 0 0,1-2 0 0 0,-1 2-1 0 0,1-1 1 0 0,0 0 0 0 0,-1 0-1 0 0,1 0 1 0 0,0 1 0 0 0,0-2 0 0 0,0 2-1 0 0,0-2 1 0 0,0 1 0 0 0,0 0-1 0 0,0 0 1 0 0,1 1-11 0 0,1-1-1 0 0,-2 0 1 0 0,1 0-1 0 0,1 0 0 0 0,-1 0 1 0 0,0 0-1 0 0,3 0 12 0 0,-2 0-9 0 0,1 0 0 0 0,0 1 0 0 0,-1-1-1 0 0,1 1 1 0 0,-1 0 0 0 0,0 0 0 0 0,1 0 0 0 0,0 1 9 0 0,-1 1-68 0 0,4 1 127 0 0,-7-4-59 0 0,1-1 0 0 0,-1 0 0 0 0,1 1 0 0 0,-1-1 0 0 0,1 0 0 0 0,-1 1 0 0 0,0-1 0 0 0,0 0 0 0 0,1 0 0 0 0,0 0 0 0 0,-1 0 0 0 0,0 0 0 0 0,0 0 0 0 0,1 0 0 0 0,0 0 0 0 0,-1 0-1 0 0,1 0 1 0 0,-1 0 0 0 0,3 0-51 0 0,-3 0-157 0 0,-2-4 175 0 0,-24-23-180 0 0,24 25 204 0 0,0 0 0 0 0,1 0-1 0 0,0-1 1 0 0,-1 1 0 0 0,1-1 0 0 0,0 1 0 0 0,-1-1 0 0 0,1-2 9 0 0,-1-3 107 0 0,-2-10-107 0 0,1-1 18 0 0,2 14 27 0 0,-1-1 1 0 0,2 0-1 0 0,0 0 1 0 0,0 0-1 0 0,0 0-45 0 0,0-3 89 0 0,0 7-75 0 0,-1-1 0 0 0,0 1 0 0 0,1 0 0 0 0,-1-1 0 0 0,0 1 0 0 0,0 0 0 0 0,0-1 0 0 0,-1 1 0 0 0,1 0 0 0 0,0 0 0 0 0,-1 0-1 0 0,1 0 1 0 0,-3-2-14 0 0,3 3-3 0 0,0 1-1 0 0,0-1 0 0 0,0 0 0 0 0,-1 0 0 0 0,2 1 0 0 0,-2 0 0 0 0,1-1 0 0 0,-1 0 4 0 0,1 1 6 0 0,-1 0 0 0 0,1-1 0 0 0,-1 0 0 0 0,1 0 0 0 0,0 1-1 0 0,-2-3-5 0 0,3 3-4 0 0,-2 0 0 0 0,1-1 0 0 0,1 1 0 0 0,-1-1 0 0 0,0 1 0 0 0,0 0-1 0 0,0 0 1 0 0,0-1 0 0 0,0 1 0 0 0,0 0 0 0 0,1 0 0 0 0,-2 0 0 0 0,1 0-1 0 0,-1 0 5 0 0,1 0 10 0 0,1 0 0 0 0,-2 0 0 0 0,2-1 0 0 0,-2 1 0 0 0,1 0-1 0 0,1 0 1 0 0,-2-1 0 0 0,2 1 0 0 0,-1 0 0 0 0,0 0 0 0 0,0-1-1 0 0,0 0-9 0 0,-2 0-10 0 0,0-1-1 0 0,0 1 1 0 0,0-1-1 0 0,0 1 0 0 0,0 0 1 0 0,0 0-1 0 0,0 0 1 0 0,-1 0-1 0 0,2 1 0 0 0,-2 0 1 0 0,1 0-1 0 0,-1-1 11 0 0,-1 1-8 0 0,0 1-1 0 0,0-1 1 0 0,0 0-1 0 0,0 1 1 0 0,1 0-1 0 0,-1 0 1 0 0,-4 2 8 0 0,7-2-30 0 0,-1 0 0 0 0,0 0 1 0 0,0 0-1 0 0,-3-1 30 0 0,6 0-4 0 0,0 0-1 0 0,0 0 0 0 0,0 0 1 0 0,0 0-1 0 0,0 0 1 0 0,0 0-1 0 0,0 0 1 0 0,0 0-1 0 0,0 0 1 0 0,0 0-1 0 0,0 0 1 0 0,0 0-1 0 0,0 0 1 0 0,-1 0-1 0 0,1 0 1 0 0,0-1-1 0 0,0 1 1 0 0,0 0-1 0 0,0 0 1 0 0,0 0-1 0 0,0 0 0 0 0,0 0 1 0 0,0 0-1 0 0,0-1 1 0 0,0 1-1 0 0,0 0 1 0 0,0 0-1 0 0,0 0 1 0 0,0 0-1 0 0,0 0 1 0 0,0 0-1 0 0,0 0 1 0 0,0 0-1 0 0,0 0 1 0 0,0 0-1 0 0,0 0 1 0 0,0 0-1 0 0,0-1 0 0 0,0 1 1 0 0,0 0-1 0 0,0 0 1 0 0,0 0-1 0 0,0 0 1 0 0,0 0-1 0 0,0 0 5 0 0,3-7-95 0 0,-2 2 211 0 0,-1 5-116 0 0,0 0 0 0 0,1 0 1 0 0,-1-1-1 0 0,0 1 0 0 0,-1 0 0 0 0,1-1 0 0 0,0 1 0 0 0,0 0 0 0 0,0-1 0 0 0,0 1 0 0 0,0 0 0 0 0,0 0 0 0 0,0 0 0 0 0,0-1 0 0 0,0 1 1 0 0,0 0-1 0 0,0 0 0 0 0,0-1 0 0 0,-1 1 0 0 0,1 0 0 0 0,0 0 0 0 0,0 0 0 0 0,-1 0 0 0 0,1-1 0 0 0,-9-4-42 0 0,8 5 59 0 0,0-1-1 0 0,-1 1 1 0 0,1-1-1 0 0,-1 1 1 0 0,0 0 0 0 0,1 0-1 0 0,-1 0 1 0 0,1 0-1 0 0,-2 0 1 0 0,1 0-17 0 0,2 0-3 0 0,0 0 0 0 0,0 0 0 0 0,0 0 0 0 0,0 0 0 0 0,0 0 0 0 0,0 0 0 0 0,0 0 0 0 0,-1 0 0 0 0,1 0 0 0 0,0 0 0 0 0,0 0 0 0 0,-1 0 0 0 0,1 0 0 0 0,0 0 0 0 0,0 0 0 0 0,0 0 0 0 0,-1 0 0 0 0,1 0 0 0 0,0 0 0 0 0,0 0 0 0 0,0 0 0 0 0,0 0 0 0 0,0 0 0 0 0,0 0 0 0 0,0-1 0 0 0,0 1 0 0 0,-1 0 0 0 0,1 0 0 0 0,0 0 3 0 0,-1-5-48 0 0,-1-1 55 0 0,1 2-58 0 0,0 2 16 0 0,1 2 73 0 0,-1 0-4 0 0,3 0 45 0 0,-5-3 177 0 0,7-1-414 0 0,-2 2 96 0 0,-2-3 13 0 0,0 5 48 0 0,0 0-1 0 0,0 0 1 0 0,0 0 0 0 0,0 0-1 0 0,0 0 1 0 0,0-1 0 0 0,0 1-1 0 0,0 0 1 0 0,0-1 0 0 0,0 1-1 0 0,0 0 1 0 0,0 0 0 0 0,0 0-1 0 0,0 0 1 0 0,0 0-1 0 0,1 0 1 0 0,-1-1 0 0 0,0 1-1 0 0,0 0 1 0 0,0 0 0 0 0,0 0-1 0 0,1-1 1 0 0,-1 1 0 0 0,0 0-1 0 0,0 0 2 0 0,0-1 5 0 0,0 1-1 0 0,0 0 1 0 0,1 0-1 0 0,-1 0 1 0 0,1 0-1 0 0,-1-1 1 0 0,0 1-1 0 0,1 0 1 0 0,-1-1-1 0 0,0 1 1 0 0,0 0-1 0 0,0 0 1 0 0,0-1-1 0 0,0 1 1 0 0,0-1-1 0 0,0 1 1 0 0,1-1-1 0 0,-1 1 1 0 0,0 0-5 0 0,0 0 0 0 0,0 0 0 0 0,0 0 0 0 0,0-1 0 0 0,0 1 0 0 0,0 0 0 0 0,0 0 0 0 0,0 0 0 0 0,0-1 0 0 0,0 1 0 0 0,0 0 0 0 0,0 0 0 0 0,0 0 0 0 0,1-1 0 0 0,-1 1 0 0 0,0 0 0 0 0,0 0 0 0 0,0 0 0 0 0,0 0 0 0 0,0 0 0 0 0,0 0 0 0 0,0 0 0 0 0,0 0 0 0 0,0 0 0 0 0,0 0 0 0 0,0 0 0 0 0,1-1 0 0 0,-1 1 0 0 0,0 0 0 0 0,0 0 0 0 0,1 0 0 0 0,-1 0-13 0 0,1-1 1 0 0,-1 1-1 0 0,0 0 1 0 0,0 0-1 0 0,0 0 0 0 0,1-1 1 0 0,-1 1-1 0 0,0-1 1 0 0,1 1-1 0 0,-1-1 1 0 0,0 1-1 0 0,1 0 1 0 0,-1-1-1 0 0,0 1 0 0 0,0-1 1 0 0,0 1-1 0 0,0-1 1 0 0,0 1-1 0 0,0 0 1 0 0,0-1-1 0 0,0 1 1 0 0,0-1 12 0 0,0 1 170 0 0,-1-2 48 0 0,1 2-220 0 0,0 0 0 0 0,0 0 0 0 0,0 0 1 0 0,0 0-1 0 0,0 0 0 0 0,0 0 0 0 0,0 0 0 0 0,0 0 0 0 0,0 0 0 0 0,0 0 1 0 0,0 0-1 0 0,0 0 0 0 0,0 0 0 0 0,0 0 0 0 0,0 0 0 0 0,0 0 0 0 0,0 0 0 0 0,0 0 1 0 0,0 0-1 0 0,0 0 0 0 0,0 0 0 0 0,0 0 0 0 0,0 0 0 0 0,0 0 0 0 0,0 0 0 0 0,0 0 1 0 0,0 0-1 0 0,0 0 0 0 0,0 0 0 0 0,0 0 0 0 0,0 0 0 0 0,0 0 0 0 0,0 0 1 0 0,0 0-1 0 0,0 0 0 0 0,0 0 0 0 0,0 0 0 0 0,0 0 0 0 0,0 0 0 0 0,0 0 0 0 0,-1 0 1 0 0,1 0-1 0 0,0 0 0 0 0,0 0 0 0 0,0 0 0 0 0,0 0 0 0 0,0 0 0 0 0,0 0 2 0 0,0 0 2 0 0,0 0 0 0 0,0 0-1 0 0,0 0 1 0 0,0 1 0 0 0,0-1-1 0 0,0 0 1 0 0,-1 0-1 0 0,1 0 1 0 0,0 0 0 0 0,0 0-1 0 0,0 0 1 0 0,0 0 0 0 0,0 0-1 0 0,0 0 1 0 0,0 0 0 0 0,0 0-1 0 0,0 0 1 0 0,0 0-1 0 0,0 0 1 0 0,0 0 0 0 0,0 0-1 0 0,0 0 1 0 0,-1 0 0 0 0,1 0-1 0 0,0 0 1 0 0,0 0 0 0 0,0 0-1 0 0,0 0 1 0 0,0 0-1 0 0,0 0 1 0 0,0 0 0 0 0,-1 0-1 0 0,1-1 1 0 0,0 1 0 0 0,0 0-1 0 0,0 0 1 0 0,0 0-1 0 0,0 0 1 0 0,0 0 0 0 0,0 0-2 0 0,-1 0-8 0 0,1 0 7 0 0,0-1 0 0 0,0 1 0 0 0,0 0 1 0 0,0 0-1 0 0,0 0 0 0 0,0 0 0 0 0,0 0 0 0 0,0 0 0 0 0,0 0 1 0 0,0 0-1 0 0,0 0 0 0 0,0 0 0 0 0,0 0 0 0 0,0 0 1 0 0,0 0-1 0 0,0 0 0 0 0,0 0 0 0 0,0 0 0 0 0,0 0 1 0 0,0 0-1 0 0,0 0 0 0 0,0 0 0 0 0,0 0 0 0 0,0 0 1 0 0,-1 0-1 0 0,1 0 0 0 0,0 0 0 0 0,0 0 0 0 0,0 0 1 0 0,0 0-1 0 0,0 0 0 0 0,0 0 0 0 0,0 0 0 0 0,0 0 1 0 0,0 0-1 0 0,0 0 0 0 0,0 0 0 0 0,0 0 0 0 0,0 0 1 0 0,0 1-1 0 0,0-1 0 0 0,0 0 0 0 0,-1 0 0 0 0,1 0 1 0 0,0 0-1 0 0,0 0 0 0 0,0 0 0 0 0,0 0 0 0 0,0 0 0 0 0,0 0 1 0 0,0 0-1 0 0,0 0 0 0 0,0 0 0 0 0,0 0 0 0 0,0 0 1 0 0,0 1-1 0 0,0-1 0 0 0,0 0 1 0 0,0-2-2 0 0,0 2 2 0 0,0-1-1 0 0,0 0 0 0 0,0 1 0 0 0,0-1 0 0 0,0-1 0 0 0,0 2 0 0 0,0-1 0 0 0,0 0 0 0 0,0 0 1 0 0,0 1-5 0 0,-1 0 0 0 0,1 0 0 0 0,0 0 0 0 0,0-1-1 0 0,-1 1 1 0 0,1 0 0 0 0,0 0 0 0 0,0 0 0 0 0,-1-1 0 0 0,1 1-1 0 0,0 0 1 0 0,0 0 0 0 0,0 0 0 0 0,0 0 0 0 0,-1 0 0 0 0,1 0-1 0 0,0 0 1 0 0,-1 0 0 0 0,1 0 0 0 0,0 0 0 0 0,0 0 0 0 0,0 0-1 0 0,0 0 1 0 0,-1 0 0 0 0,1 0 0 0 0,-1 0 0 0 0,1 0 0 0 0,0 0-1 0 0,-1 0 1 0 0,1 0 0 0 0,0 0 0 0 0,0 0 0 0 0,0 0 0 0 0,0 0-1 0 0,-1 0 6 0 0,1 1 9 0 0,-1-1 0 0 0,0 1-1 0 0,1-1 1 0 0,-1 0 0 0 0,1 1 0 0 0,-1-1-1 0 0,1 1 1 0 0,0 0 0 0 0,-1-1-1 0 0,0 0 1 0 0,1 1 0 0 0,-1 0 0 0 0,1-1-1 0 0,0 1 1 0 0,0-1-9 0 0,-2 3-59 0 0,-1-1 170 0 0,1-1-274 0 0,2-1 153 0 0,-1 0 0 0 0,1-1 0 0 0,0 1 0 0 0,0 0 0 0 0,0 0 0 0 0,-1 0 0 0 0,1 1 0 0 0,-1-1 0 0 0,1 0-1 0 0,0 0 1 0 0,0 0 0 0 0,-1 0 0 0 0,1 0 0 0 0,-1 1 0 0 0,1-1 0 0 0,-1 0 0 0 0,1 0 0 0 0,0 0 0 0 0,0 0 0 0 0,0 0 0 0 0,-1 0 0 0 0,1 1 10 0 0,-1 1-55 0 0,2-3-18 0 0,-1 1 77 0 0,0 0-1 0 0,1-1 1 0 0,-1 1 0 0 0,0 0-1 0 0,0 0 1 0 0,0 0-1 0 0,0-1 1 0 0,0 1 0 0 0,0 0-1 0 0,1 0 1 0 0,-1 0 0 0 0,0 0-1 0 0,1 0 1 0 0,-1 0 0 0 0,0 0-1 0 0,1 0 1 0 0,-1 0-1 0 0,0 0 1 0 0,0 0 0 0 0,0 0-1 0 0,0 0 1 0 0,1 0-4 0 0,-1 0 0 0 0,0 0 0 0 0,0 0 0 0 0,0 0 0 0 0,0 0 0 0 0,0 0 0 0 0,0 0 0 0 0,0 0 0 0 0,1 0 0 0 0,-1 0 0 0 0,0 0 0 0 0,0 0 0 0 0,0 0 0 0 0,0 0 0 0 0,0 0 0 0 0,0 0 0 0 0,0 0 1 0 0,0 0-1 0 0,0 0 0 0 0,0 0 0 0 0,0 0 0 0 0,0 0 0 0 0,0 0 0 0 0,0 0 0 0 0,0 0 0 0 0,0 0 0 0 0,0 0 0 0 0,0 0 0 0 0,0 0 0 0 0,0 0 0 0 0,0 0 0 0 0,0 0 0 0 0,1 0 0 0 0,-1 0 0 0 0,0 0 0 0 0,0 0 0 0 0,0-1 0 0 0,0 1 0 0 0,0 0 0 0 0,0 0 0 0 0,0 0 0 0 0,0 0 0 0 0,0 0 0 0 0,0 0 0 0 0,0 0 0 0 0,0 0 0 0 0,0 0 1 0 0,0-1-1 0 0,0 1 0 0 0,0 0 0 0 0,0 0 0 0 0,0 0-1 0 0,0 0 0 0 0,0 0 1 0 0,0 0-1 0 0,0 0 0 0 0,0 0 0 0 0,0 0 1 0 0,0 0-1 0 0,0 0 0 0 0,0 0 1 0 0,0 0-1 0 0,0 0 0 0 0,0 0 1 0 0,0 0-1 0 0,0 0 0 0 0,0 0 0 0 0,0 0 1 0 0,0 0-1 0 0,0 0 0 0 0,0 0 1 0 0,0 0-1 0 0,0 0 0 0 0,0 0 1 0 0,0-1-1 0 0,0 1 0 0 0,0 0 1 0 0,0 0-1 0 0,-1 0 0 0 0,1 0 0 0 0,0 0 1 0 0,0 0-1 0 0,0 0 0 0 0,0 0 1 0 0,0 0-1 0 0,0 0 0 0 0,0 0 1 0 0,0 0-1 0 0,0 0 0 0 0,0 0 1 0 0,0 0-1 0 0,0 0 0 0 0,0 0 0 0 0,0 0 1 0 0,0 0-1 0 0,0 0 0 0 0,0 0 1 0 0,0 0-1 0 0,0 0 0 0 0,0 0 1 0 0,0 0-1 0 0,0 0 0 0 0,0 0 0 0 0,0 0 1 0 0,0 0-1 0 0,0 0 0 0 0,0 0 1 0 0,0 0-1 0 0,0 0 0 0 0,-1 0 1 0 0,0 1-42 0 0,1-1 40 0 0,0 0 0 0 0,-1 0-1 0 0,1 0 1 0 0,0 0 0 0 0,0 0 0 0 0,0 0-1 0 0,0 0 1 0 0,-1 0 0 0 0,1 0-1 0 0,0 0 1 0 0,0 0 0 0 0,0 0-1 0 0,0 0 1 0 0,0 0 0 0 0,-1 0-1 0 0,1 0 1 0 0,0 0 0 0 0,0 0 0 0 0,0 0-1 0 0,0 0 1 0 0,0 1 0 0 0,0-1-1 0 0,0 0 1 0 0,0 0 0 0 0,0 0-1 0 0,0 0 1 0 0,0 1 0 0 0,0-1-1 0 0,0 0 1 0 0,0 0 0 0 0,0 0 0 0 0,0 0-1 0 0,0 0 1 0 0,0 0 0 0 0,0 0 2 0 0,0 0 2 0 0,0 0 0 0 0,0 0 0 0 0,0 0 1 0 0,0 0-1 0 0,0 0 0 0 0,-1 1 0 0 0,1-1 1 0 0,0 0-1 0 0,0 0 0 0 0,0 0 0 0 0,0 0 1 0 0,0 0-1 0 0,0 0 0 0 0,0 0 1 0 0,0 1-1 0 0,0-1 0 0 0,0 0 0 0 0,0 0 1 0 0,0 0-1 0 0,0 0 0 0 0,0 0 0 0 0,0 0 1 0 0,0 0-1 0 0,0 1 0 0 0,0-1 0 0 0,0 0 1 0 0,0 0-1 0 0,1 0 0 0 0,-1 0 0 0 0,0 0 1 0 0,0 0-1 0 0,0 0 0 0 0,0 0 0 0 0,0 0 1 0 0,0 0-1 0 0,0 0 0 0 0,0 0 1 0 0,0 0-1 0 0,0 0 0 0 0,0 0 0 0 0,0 0 1 0 0,0 0-1 0 0,0 0 0 0 0,0 0 0 0 0,0 0 1 0 0,0 0-1 0 0,0 0 0 0 0,0 0 0 0 0,0 0 1 0 0,0 0-1 0 0,1 0 0 0 0,-1 0 0 0 0,0 0 1 0 0,0 0-1 0 0,0 0 0 0 0,0 0 0 0 0,0 0-2 0 0,7-2 106 0 0,1-1-258 0 0,-8 3 152 0 0,0 0 1 0 0,0 0-1 0 0,0 0 0 0 0,0 0 0 0 0,1 0 0 0 0,-1 0 0 0 0,1 0 1 0 0,-1-1-1 0 0,0 1 0 0 0,0 0 0 0 0,0 0 0 0 0,0 0 0 0 0,0-1 1 0 0,1 1-1 0 0,-1 0 0 0 0,0 0 0 0 0,0-1 0 0 0,1 1 0 0 0,-1 0 0 0 0,0 0 1 0 0,0 0-1 0 0,1 0 0 0 0,-1-1 1 0 0,0 1 0 0 0,0 0 0 0 0,0 0-1 0 0,0-1 1 0 0,0 1 0 0 0,0 0-1 0 0,0 0 1 0 0,0 0 0 0 0,0 0 0 0 0,1 0-1 0 0,-1 0 1 0 0,0 0 0 0 0,0 0 0 0 0,1 0-1 0 0,-1-1 1 0 0,0 1 0 0 0,0 0-1 0 0,1 0 1 0 0,-1 0 0 0 0,0 0 0 0 0,0 0-1 0 0,0 0 1 0 0,0 0 0 0 0,0 0 0 0 0,1 0-1 0 0,-1 0 1 0 0,0 0 0 0 0,0 0-1 0 0,1 0 1 0 0,-1 0 0 0 0,0 0-1 0 0,8-9-20 0 0,1-2 78 0 0,-4 3-16 0 0,-1 5-44 0 0,-4 3 0 0 0,1-1 0 0 0,0 1 0 0 0,0-1 0 0 0,-1 1 0 0 0,0 0 0 0 0,1 0 0 0 0,0-1 1 0 0,-1 0-1 0 0,1 1 0 0 0,-1-1 2 0 0,3-4 96 0 0,0 1-95 0 0,0 0 0 0 0,-1-1 0 0 0,1 0 0 0 0,-1 0 0 0 0,0 0 0 0 0,1-3-1 0 0,-1 2-9 0 0,-1 5 15 0 0,-1-1 0 0 0,1 2-1 0 0,-1-1 1 0 0,1 0 0 0 0,-1 1-1 0 0,0-2 1 0 0,0 1 0 0 0,0 1-1 0 0,0-1 1 0 0,0-1 0 0 0,0 2-1 0 0,0-1 1 0 0,0 0 0 0 0,0 0-1 0 0,0 0-5 0 0,0-3 72 0 0,-1 2-75 0 0,1 2-1 0 0,-1-1 1 0 0,0-1-1 0 0,1 2 1 0 0,0-1-1 0 0,-1 0 1 0 0,0 1-1 0 0,1-1 1 0 0,-1-1-1 0 0,0 2 1 0 0,0-1 3 0 0,0 0-104 0 0,0 1 81 0 0,1 0 25 0 0,0 0 0 0 0,0 0 0 0 0,0 0 0 0 0,-1 0 0 0 0,1 0 0 0 0,0 0 0 0 0,0 0 0 0 0,0 0 0 0 0,0 0 0 0 0,0 0-1 0 0,0-1 1 0 0,0 1 0 0 0,0 0 0 0 0,0 0 0 0 0,0 0 0 0 0,0 0 0 0 0,0 0 0 0 0,0 0 0 0 0,0 0 0 0 0,0 0 0 0 0,0 0 0 0 0,0 0 0 0 0,0 0 0 0 0,0-1 0 0 0,0 1 0 0 0,0 0 0 0 0,0 0 0 0 0,0 0 0 0 0,0 0 0 0 0,0 0 0 0 0,0 0 0 0 0,0 0 0 0 0,0 0 0 0 0,0-1 0 0 0,0 1 0 0 0,0 0 0 0 0,0 0 0 0 0,0 0 0 0 0,0 0 0 0 0,0 0 0 0 0,0 0 0 0 0,0 0-2 0 0,0-4 118 0 0,4-9-46 0 0,-5 12-176 0 0,1 1 105 0 0,0 0 0 0 0,0 0 0 0 0,0 0 0 0 0,0 0 1 0 0,0-1-1 0 0,0 1 0 0 0,0 0 0 0 0,0 0 0 0 0,0-1 0 0 0,0 1 0 0 0,0 0 1 0 0,0 0-1 0 0,0 0 0 0 0,0-1 0 0 0,0 1 0 0 0,-1 0 0 0 0,1 0 0 0 0,0 0 0 0 0,0 0 1 0 0,0 0-1 0 0,-1 0 0 0 0,1 0 0 0 0,0 0 0 0 0,0 0 0 0 0,-1 0-1 0 0,1 0 0 0 0,0 0 0 0 0,0 0-1 0 0,0 0 1 0 0,0 0 0 0 0,0 0-1 0 0,0 0 1 0 0,0 0 0 0 0,0 0-1 0 0,0 0 1 0 0,0 0 0 0 0,0 0-1 0 0,-1 0 1 0 0,1 0 0 0 0,0 0-1 0 0,0 0 1 0 0,0 0 0 0 0,0 0-1 0 0,-1 0 1 0 0,1 0 0 0 0,0 0-1 0 0,0 0 1 0 0,0 0 0 0 0,0 0-1 0 0,0 0 1 0 0,0 0 0 0 0,0-1-1 0 0,0 1 1 0 0,0 0 0 0 0,0 0 0 0 0,0 0-1 0 0,0 0 1 0 0,0 0 0 0 0,0 0-1 0 0,0-1 1 0 0,0 1 0 0 0,-1 0-1 0 0,1 0 1 0 0,0 0 0 0 0,0 0-1 0 0,0 0 1 0 0,0-1 0 0 0,0 1-1 0 0,0 0 1 0 0,0 0 0 0 0,0 0 0 0 0,-1-1 105 0 0,0-3-60 0 0,1 3-165 0 0,0 0 122 0 0,0 1 0 0 0,1-1 0 0 0,-1 0 0 0 0,1 0 0 0 0,-1 1-1 0 0,0-1 1 0 0,0 0 0 0 0,1 1 0 0 0,-1-1 0 0 0,0 1 0 0 0,0-1-1 0 0,0 0 1 0 0,0 1 0 0 0,0-1 0 0 0,0-1-2 0 0,0 1 70 0 0,0 0-68 0 0,0 1 1 0 0,0 0-1 0 0,0 0 1 0 0,0 0-1 0 0,0 0 1 0 0,0 0 0 0 0,0 0-1 0 0,0 0 1 0 0,0 0-1 0 0,0 0 1 0 0,0-1-1 0 0,0 1 1 0 0,0 0-1 0 0,0 0 1 0 0,0 0 0 0 0,0 0-1 0 0,0-1 1 0 0,0 1-1 0 0,0 0 1 0 0,-1 0-1 0 0,1 0 1 0 0,0 0-1 0 0,0-1 1 0 0,0 1 0 0 0,0 0-1 0 0,0 0 1 0 0,0 0-1 0 0,0 0 1 0 0,-1 0-1 0 0,1 0 1 0 0,0 0-1 0 0,0 0 1 0 0,0 0 0 0 0,0 0-1 0 0,-1 0 1 0 0,1 0-1 0 0,0 0 1 0 0,0 0-1 0 0,0 0 1 0 0,0 0-1 0 0,0 0 1 0 0,0 0 0 0 0,0 0-1 0 0,0 0 1 0 0,0 0-1 0 0,-1 0 1 0 0,1 0-3 0 0,-4-6-54 0 0,2 2 81 0 0,1 1-126 0 0,1 5 14 0 0,0-3 82 0 0,0-4 45 0 0,0 4 28 0 0,0 1 45 0 0,-2 2-249 0 0,2-2 138 0 0,-1 0-1 0 0,1 0 1 0 0,0 0-1 0 0,-1 0 1 0 0,1 0-1 0 0,0 0 0 0 0,0 1 1 0 0,-1-1-1 0 0,1 0 1 0 0,0 0-1 0 0,0 1 1 0 0,0-1-1 0 0,0 0 1 0 0,0 0-1 0 0,0 1 0 0 0,-1-1 1 0 0,1 0-1 0 0,0 0 1 0 0,0 0-1 0 0,0 0 1 0 0,0 1-4 0 0,0-1-42 0 0,1-7 129 0 0,-1 7-183 0 0,0 0 96 0 0,0 0-1 0 0,1 0 0 0 0,-1 0 0 0 0,0 0 1 0 0,0 0-1 0 0,0-1 0 0 0,0 1 1 0 0,0 0-1 0 0,0 0 0 0 0,0 0 0 0 0,0 0 1 0 0,0 0-1 0 0,0 0 0 0 0,0 0 1 0 0,0 0-1 0 0,0 0 0 0 0,0 0 1 0 0,0 0-1 0 0,0 0 0 0 0,0 0 0 0 0,0 0 1 0 0,0 0-1 0 0,1 0 0 0 0,-1 0 1 0 0,0-1-1 0 0,0 1 0 0 0,0 0 0 0 0,0 0 1 0 0,0 0-1 0 0,0 0 0 0 0,0 0 1 0 0,0 0-1 0 0,0 0 0 0 0,0 0 0 0 0,0 0 1 0 0,0 0-1 0 0,0 0 0 0 0,0 0 1 0 0,0 0-1 0 0,-1 0 0 0 0,1 0 0 0 0,0 0 1 0 0,0 0-1 0 0,0 0 0 0 0,0 0 1 0 0,0 0-1 0 0,0 0 0 0 0,0 0 0 0 0,0 0 1 0 0,0 0-1 0 0,0 0 0 0 0,0 0 1 0 0,0 0-1 0 0,0 0 0 0 0,0 0 0 0 0,0 0 1 0 0,0 0-1 0 0,0 0 0 0 0,0 0 1 0 0,0 0-1 0 0,-1 0 0 0 0,1 0 0 0 0,0 0 1 0 0,0-1 0 0 0,0 2-22 0 0,1-1 24 0 0,-1 0 0 0 0,0 0 0 0 0,0 0 0 0 0,0 0 0 0 0,0 0 0 0 0,1 0 0 0 0,-1 0 0 0 0,0 0 0 0 0,0 0 0 0 0,0 0 0 0 0,0 0 0 0 0,1 0 0 0 0,-1 0 0 0 0,0 0 0 0 0,0 0 0 0 0,0 0 0 0 0,0 0 0 0 0,0 0 0 0 0,0 0 0 0 0,0 0 0 0 0,0 0 0 0 0,0 0-1 0 0,0 0 1 0 0,0 0 0 0 0,1 0 0 0 0,-1 0 0 0 0,0 0 0 0 0,0 0 0 0 0,0 0 0 0 0,0-1 0 0 0,0 1 0 0 0,1 0 0 0 0,-1 0 0 0 0,0 0 0 0 0,0 0 0 0 0,0 0 0 0 0,0 0 0 0 0,0-1 0 0 0,0 1 0 0 0,0 0 0 0 0,0 0 0 0 0,0 0 0 0 0,0 0 0 0 0,0-1 0 0 0,0 1 0 0 0,0 0 0 0 0,0 0 0 0 0,0 0 0 0 0,0 0 0 0 0,0 0 0 0 0,0 0 0 0 0,0 0 0 0 0,0 0 0 0 0,0 0 0 0 0,0 0 0 0 0,0-1 0 0 0,0 1 0 0 0,0 0 0 0 0,0 0 0 0 0,0 0-2 0 0,0-1 43 0 0,0 1-41 0 0,0 0 1 0 0,0 0-1 0 0,0 0 1 0 0,0 0-1 0 0,0 0 1 0 0,0 0 0 0 0,0 1-1 0 0,0-1 1 0 0,0 0-1 0 0,0 0 1 0 0,0 0-1 0 0,0 0 1 0 0,0 1-1 0 0,-1-1 1 0 0,1 0 0 0 0,0 0-1 0 0,0 0 1 0 0,0 0-1 0 0,0 0 1 0 0,-1 0-1 0 0,1 0 1 0 0,0 0-1 0 0,0 0-2 0 0,-3 4 22 0 0,8-10 34 0 0,-5 3-132 0 0,0 6-123 0 0,0-3 201 0 0,0 0 1 0 0,0 0-1 0 0,0 0 1 0 0,0 0-1 0 0,0 0 0 0 0,0 0 1 0 0,0 0-1 0 0,0 0 1 0 0,0 0-1 0 0,0 0 0 0 0,0 0 1 0 0,0 0-1 0 0,0 0 1 0 0,0 0-1 0 0,0 1 0 0 0,0-1 1 0 0,0 0-1 0 0,0 0 1 0 0,0 0-1 0 0,1 0 0 0 0,-1 0 1 0 0,0 0-1 0 0,0 0 1 0 0,0 0-1 0 0,0 0 0 0 0,0 0 1 0 0,0 0-1 0 0,0 0 1 0 0,0 0-1 0 0,0 0 0 0 0,0 0 1 0 0,0 0-1 0 0,0 0 1 0 0,0 0-1 0 0,1 0 0 0 0,-1 0 1 0 0,0 0-1 0 0,0 0 0 0 0,0 0 1 0 0,0 0-1 0 0,0 0 1 0 0,0 0-3 0 0,4-4 15 0 0,-3 4-15 0 0,-1 0 0 0 0,0 0 0 0 0,0 0 0 0 0,1 0-1 0 0,-1 0 1 0 0,0 0 0 0 0,0 0 0 0 0,0 0 0 0 0,0 0 0 0 0,0 0 0 0 0,1 0-1 0 0,-1 0 1 0 0,0 0 0 0 0,0 0 0 0 0,1 0 0 0 0,-1 0 0 0 0,0 0 0 0 0,0 0-1 0 0,1 0 1 0 0,-1 0 0 0 0,0 0 0 0 0,0 0 0 0 0,0 0 0 0 0,0 0 0 0 0,0 0 0 0 0,0 0-1 0 0,1 0 1 0 0,-1 0 0 0 0,0 1 0 0 0,0-1 0 0 0,0 0 0 0 0,1 0 0 0 0,-1 1 117 0 0,1 0-118 0 0,0-1-1 0 0,0 0 0 0 0,-1 0 1 0 0,1 0-1 0 0,0 0 0 0 0,0 0 1 0 0,-1 0-1 0 0,1 0 0 0 0,0 0 1 0 0,-1 0-1 0 0,0 0 0 0 0,1 0 1 0 0,0 0-1 0 0,0 0 0 0 0,-1 0 1 0 0,1-1-1 0 0,0 1 2 0 0,7-2 98 0 0,-3 2-130 0 0,-5 0 35 0 0,0 0-1 0 0,0 0 1 0 0,1 0 0 0 0,0 0-1 0 0,-1 0 1 0 0,1 0-1 0 0,-1 0 1 0 0,0 1-1 0 0,1-1 1 0 0,-1 0-1 0 0,1 0 1 0 0,-1 0-1 0 0,1 1 1 0 0,-1-1-1 0 0,0 0-2 0 0,2 1-57 0 0,-2-1 58 0 0,0 0 1 0 0,0 0-1 0 0,1 0 0 0 0,-1 0 1 0 0,0 1-1 0 0,1-1 0 0 0,-1 0 1 0 0,1 0-1 0 0,-1 1 0 0 0,0-1 1 0 0,0 0-1 0 0,0 0 0 0 0,0 0 1 0 0,0 1-1 0 0,1-1 0 0 0,-1 0 1 0 0,0 1-1 0 0,0-1 0 0 0,0 1 1 0 0,1-1-2 0 0,-1 0 7 0 0,0 0-1 0 0,1 1 1 0 0,-1-1 0 0 0,0 0 0 0 0,0 1 0 0 0,0-1-1 0 0,0 1 1 0 0,1-1 0 0 0,-1 0 0 0 0,1 0 0 0 0,-1 0-1 0 0,0 0 1 0 0,0 0 0 0 0,1 1 0 0 0,-1-1 0 0 0,1 0 0 0 0,-1 0-1 0 0,1 0-6 0 0,8 2 116 0 0,-3 0-196 0 0,-6-2 86 0 0,0 0-1 0 0,0 0 0 0 0,1 0 0 0 0,-1 0-1 0 0,1 0 1 0 0,-1 0 0 0 0,1 0-1 0 0,-1 0 1 0 0,0 0 0 0 0,0 0 0 0 0,1 1-1 0 0,-1-1 1 0 0,1 0 0 0 0,-1 1 0 0 0,1-1-1 0 0,-1 0 1 0 0,0 0 0 0 0,0 0-1 0 0,0 1 1 0 0,1-1 0 0 0,-1 1 0 0 0,0-1-1 0 0,1 1 1 0 0,-1-1 0 0 0,0 0 0 0 0,0 1-6 0 0,0-1 0 0 0,0 0 0 0 0,0 1 0 0 0,0-1 0 0 0,1 0-1 0 0,-1 0 1 0 0,0 0 0 0 0,1 1 0 0 0,-1-1-1 0 0,0 0 1 0 0,1 0 0 0 0,-1 0 0 0 0,0 0 0 0 0,0 0-1 0 0,0 0 1 0 0,1 0 0 0 0,-1 0 0 0 0,1 0-1 0 0,-1 0 1 0 0,0 0 0 0 0,0 0 0 0 0,0 0 0 0 0,0 0-1 0 0,1 0 1 0 0,-1 0 1 0 0,12 0-37 0 0,-8 0-3 0 0,-1-3 314 0 0,-2 1-196 0 0,0 4-198 0 0,-1-2 107 0 0,0 0 1 0 0,1 0 0 0 0,-1 0-1 0 0,1 0 1 0 0,-1 0 0 0 0,0 0-1 0 0,0 0 1 0 0,0 1-1 0 0,1-1 1 0 0,-1 0 0 0 0,1 0-1 0 0,-1 0 1 0 0,1 0-1 0 0,-1 0 1 0 0,0 0 0 0 0,0 0-1 0 0,1 0 1 0 0,-1 0 0 0 0,0 0-1 0 0,1 0 1 0 0,-1 0 12 0 0,1 0 110 0 0,-1 0-122 0 0,1 1-1 0 0,-1-1 0 0 0,1 0 0 0 0,-1 1 0 0 0,0-1 1 0 0,0 0-1 0 0,1 0 0 0 0,-1 0 0 0 0,1 0 0 0 0,-1 0 1 0 0,0 0-1 0 0,0 0 0 0 0,1 0 13 0 0,1 0-175 0 0,-3-4 191 0 0,-3 4 32 0 0,1-2-372 0 0,3 2 325 0 0,-2-1 1 0 0,2 1-1 0 0,-1-1 1 0 0,0 1 0 0 0,0 0-1 0 0,0 0 1 0 0,0-1-1 0 0,0 1 1 0 0,0 0 0 0 0,0-1-1 0 0,0 1-1 0 0,-17-1-180 0 0,13 1 194 0 0,2-1 0 0 0,-2 1 0 0 0,2 0-1 0 0,-1 0 1 0 0,0 0 0 0 0,-2 1-14 0 0,6-1-3 0 0,-1 0 1 0 0,1 0-1 0 0,-1 0 0 0 0,0 0 1 0 0,1 0-1 0 0,0 0 0 0 0,-1 1 1 0 0,0-1-1 0 0,1 0 0 0 0,-1 1 1 0 0,1-1-1 0 0,0 1 0 0 0,-1-1 1 0 0,0 0 2 0 0,1 2-54 0 0,0-2 67 0 0,1-1-1 0 0,0 1 0 0 0,-1 0 0 0 0,0 0 1 0 0,0 0-1 0 0,1-1 0 0 0,0 1 0 0 0,-1 0 1 0 0,1 0-1 0 0,-1 0 0 0 0,0 0 0 0 0,1 0 1 0 0,0 0-1 0 0,-1 0 0 0 0,0 0 1 0 0,1 0-1 0 0,-1 1 0 0 0,1-1 0 0 0,-1 0 1 0 0,1 0-13 0 0,12 4 69 0 0,-9-4 33 0 0,0 1 0 0 0,1 0 0 0 0,0 0 0 0 0,-1-1-102 0 0,1 0 101 0 0,1 1 0 0 0,3 0-101 0 0,38 10 133 0 0,-37-9 100 0 0,-7-2-281 0 0,0 0 0 0 0,0 1-1 0 0,0 0 1 0 0,2 0 48 0 0,-2 0-5 0 0,1 0 1 0 0,-2 0-1 0 0,2-1 1 0 0,-1 1-1 0 0,1-1 1 0 0,-2 0-1 0 0,2 0 1 0 0,0 0 4 0 0,10 1-136 0 0,-12-1 129 0 0,2 0 57 0 0,1 0 0 0 0,0 0 0 0 0,-1 1 0 0 0,1 1 0 0 0,0-1 0 0 0,0 0 0 0 0,-1 1 0 0 0,2 0-50 0 0,16 10-38 0 0,-21-12 39 0 0,-1 1 1 0 0,1-1-1 0 0,0 0 1 0 0,-1 1-1 0 0,0-1 1 0 0,0 0-1 0 0,1 1 1 0 0,-1-1-1 0 0,1 0 1 0 0,-1 0-1 0 0,0 1 1 0 0,0-1-1 0 0,0 1 1 0 0,1-1-1 0 0,-1 0 1 0 0,0 1-2 0 0,7 1-63 0 0,-7-2 62 0 0,0 2-1 0 0,1-1 1 0 0,-1-1-1 0 0,1 1 1 0 0,0 0-1 0 0,-1-1 1 0 0,1 1 0 0 0,0 0-1 0 0,0 0 1 0 0,-1-1-1 0 0,1 0 1 0 0,0 1 0 0 0,0-1-1 0 0,0 1 1 0 0,0-1-1 0 0,0 0 1 0 0,0 0 0 0 0,-1 1-1 0 0,2-1 2 0 0,-1 0-8 0 0,1 1 0 0 0,-1-1 0 0 0,0 0 0 0 0,0 1-1 0 0,0-1 1 0 0,1 0 0 0 0,-1 0 0 0 0,0 1 8 0 0,4 1 41 0 0,-4 0 42 0 0,-1-2-83 0 0,0 0 1 0 0,0 0-1 0 0,0 0 1 0 0,0 1-1 0 0,0-1 0 0 0,0 0 1 0 0,0 1-1 0 0,0-1 1 0 0,0 1-1 0 0,0-1 1 0 0,0 0-1 0 0,0 0 0 0 0,0 0 1 0 0,1 0-1 0 0,-1 1 1 0 0,0-1-1 0 0,0 0 1 0 0,1 1-1 0 0,-1-1 0 0 0,0 0 1 0 0,0 0-1 0 0,0 0 0 0 0,3 1-156 0 0,-3-1 159 0 0,0 0 1 0 0,0 0 0 0 0,0 1-1 0 0,1-1 1 0 0,-1 0-1 0 0,0 0 1 0 0,1 0 0 0 0,-1 0-1 0 0,0 0 1 0 0,0 1 0 0 0,1-1-1 0 0,-1 0 1 0 0,0 0 0 0 0,0 0-1 0 0,0 0 1 0 0,0 0 0 0 0,0 0-1 0 0,0 1 1 0 0,1-1-1 0 0,-1 0 1 0 0,0 1 0 0 0,0-1-1 0 0,0 0 1 0 0,0 1 0 0 0,1-1-1 0 0,-1 0 1 0 0,0 0 0 0 0,0 0-4 0 0,1 31-4 0 0,0-19-14 0 0,0-4 93 0 0,-1-2-131 0 0,0 0 1 0 0,-1 0-1 0 0,1 1 56 0 0,0-4-13 0 0,1-2 24 0 0,-1 0 0 0 0,0 0-1 0 0,0 0 1 0 0,0-1 0 0 0,1 2 0 0 0,-1-1 0 0 0,1-1-1 0 0,-1 1 1 0 0,1 1 0 0 0,-1-2 0 0 0,1 1 0 0 0,0 0-11 0 0,3 4 54 0 0,-1-1-109 0 0,-3-4 60 0 0,1 0 0 0 0,-1 0-1 0 0,0 1 1 0 0,0-1 0 0 0,0 0 0 0 0,0 0-1 0 0,0 0 1 0 0,0 1 0 0 0,0-1 0 0 0,0 0-1 0 0,0 0 1 0 0,1 0 0 0 0,-1 0 0 0 0,0 0-1 0 0,0 1 1 0 0,0-1 0 0 0,0 0 0 0 0,0 1-1 0 0,0-1 1 0 0,0 0 0 0 0,0 0 0 0 0,0 0-1 0 0,0 0 1 0 0,0 0 0 0 0,0 1 0 0 0,0-1-1 0 0,0 0 1 0 0,0 1 0 0 0,0-1 0 0 0,0 0 0 0 0,0 0-1 0 0,-1 1-4 0 0,1 1 5 0 0,0 0-1 0 0,0 0 1 0 0,0 0-1 0 0,1 0 1 0 0,-1 0-1 0 0,1 0 1 0 0,-1 0-1 0 0,0 0 1 0 0,1 1-1 0 0,0-2 1 0 0,0 1-5 0 0,2 2-37 0 0,-3-4 33 0 0,0 0-1 0 0,0 0 0 0 0,0 1 0 0 0,0-1 1 0 0,0 0-1 0 0,1 0 0 0 0,-1 0 0 0 0,0 0 0 0 0,0 1 1 0 0,0-1-1 0 0,0 0 0 0 0,1 1 0 0 0,-1-1 1 0 0,0 0-1 0 0,0 0 0 0 0,0 0 0 0 0,0 1 5 0 0,0 3 13 0 0,1-1 0 0 0,0 0 0 0 0,0 1 0 0 0,1 2-13 0 0,-2-6-4 0 0,1 1 0 0 0,-1 0-1 0 0,0 0 1 0 0,0-1-1 0 0,0 1 1 0 0,0 0 0 0 0,0-1-1 0 0,0 1 1 0 0,0 0 0 0 0,0 0-1 0 0,0-1 1 0 0,-1 1 0 0 0,1 0-1 0 0,0 0 1 0 0,-1-1 0 0 0,1 1 4 0 0,-1 0-1 0 0,1-1 1 0 0,0 1-1 0 0,0 0 1 0 0,0-1 0 0 0,0 1-1 0 0,0-1 1 0 0,0 1 0 0 0,-1 0-1 0 0,1-1 1 0 0,0 1 0 0 0,0 0-1 0 0,1 0 1 0 0,-1-1 0 0 0,0 2 0 0 0,0 0 58 0 0,0-2-62 0 0,1 0 0 0 0,-1 1 0 0 0,0-1 0 0 0,0 0 0 0 0,0 0 0 0 0,0 0 0 0 0,1 1 0 0 0,-1-1 0 0 0,0 0 0 0 0,0 1 0 0 0,0-1 0 0 0,0 1 0 0 0,0-1 0 0 0,0 0 0 0 0,0 0 0 0 0,0 0 0 0 0,0 1 0 0 0,-1-1 0 0 0,1 1 4 0 0,0-1 4 0 0,0 1 1 0 0,0-1-1 0 0,0 1 0 0 0,0 0 0 0 0,1-1 1 0 0,-1 1-1 0 0,0-1 0 0 0,0 1 0 0 0,0 0 1 0 0,1-1-1 0 0,-1 1 0 0 0,0-1 0 0 0,0 1 1 0 0,0-1-1 0 0,1 1 0 0 0,-1-1 0 0 0,1 1 0 0 0,-1 0 1 0 0,0-1-1 0 0,1 0 0 0 0,0 0-4 0 0,3 7-113 0 0,-4-6 113 0 0,1-1 0 0 0,-1 1 0 0 0,1 0 0 0 0,-1-1 0 0 0,0 1 0 0 0,0-1 0 0 0,1 1 0 0 0,0 0-1 0 0,0-1 1 0 0,-1 0 0 0 0,0 1 0 0 0,1-1 0 0 0,0 1 0 0 0,-1 0 0 0 0,2-1 0 0 0,2 3-564 0 0,-4-2 274 0 0,0-1 1 0 0,0 0-1 0 0,0 0 1 0 0,0 0-1 0 0,0 1 1 0 0,0-1-1 0 0,0 0 1 0 0,0 0-1 0 0,0 0 1 0 0,0 0-1 0 0,0 0 1 0 0,0 0-1 0 0,0 1 1 0 0,0-1-1 0 0,0 0 1 0 0,0 0-1 0 0,0 0 1 0 0,0 1-1 0 0,-1-1 1 0 0,1 0-1 0 0,0 0 1 0 0,0 0-1 0 0,0 0 1 0 0,0 1-1 0 0,0-1 1 0 0,0 0-1 0 0,0 0 1 0 0,0 0-1 0 0,0 0 1 0 0,-1 0-1 0 0,1 0 1 0 0,0 0 289 0 0,-8 5-8456 0 0,-1-3 5298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5:11.343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25 130 3753 0 0,'1'4'6973'0'0,"0"-3"-6913"0"0,0-1-1 0 0,0 1 1 0 0,0-1-1 0 0,0 1 0 0 0,-1-1 1 0 0,1 0-1 0 0,0 1 1 0 0,0-1-1 0 0,0 0 1 0 0,0 0-1 0 0,0 0 0 0 0,0 0 1 0 0,0 1-1 0 0,0-1 1 0 0,0-1-1 0 0,1 1-59 0 0,37 2 690 0 0,-25 0-111 0 0,0-2 0 0 0,-1 1 0 0 0,8-2-579 0 0,-15 0 343 0 0,-1 0 0 0 0,1 0-1 0 0,0 0 1 0 0,-1-1 0 0 0,0 0-1 0 0,1 0 1 0 0,-1 0 0 0 0,4-3-343 0 0,-7 4 34 0 0,-1 0 0 0 0,0 1 0 0 0,0-1 0 0 0,0 0 1 0 0,1 0-1 0 0,-1 0 0 0 0,0-1 0 0 0,0 1 0 0 0,-1 0 1 0 0,1 0-1 0 0,0-1 0 0 0,0 1 0 0 0,-1 0 0 0 0,1-1 1 0 0,0 1-1 0 0,-1 0 0 0 0,0-1 0 0 0,1 1 0 0 0,-1-1 1 0 0,0 1-1 0 0,0-1 0 0 0,1 1 0 0 0,-1-1 0 0 0,0 1 1 0 0,-1-1-1 0 0,1 1 0 0 0,0-1 0 0 0,0 1 0 0 0,-1-1 1 0 0,1 1-1 0 0,-1-1 0 0 0,1 1 0 0 0,-1 0 0 0 0,1-1 1 0 0,-1 1-35 0 0,-1-4 20 0 0,1 0 1 0 0,-1 0 0 0 0,-1 1 0 0 0,1-1-1 0 0,-1 0 1 0 0,0 1 0 0 0,0 0 0 0 0,0 0-1 0 0,0 0 1 0 0,-1 0 0 0 0,1 0 0 0 0,-1 1-1 0 0,0-1 1 0 0,0 1 0 0 0,-1 0 0 0 0,-1-1-21 0 0,3 3 13 0 0,1 0 0 0 0,0 0 1 0 0,-1 0-1 0 0,1 0 1 0 0,0 0-1 0 0,-1 1 0 0 0,1-1 1 0 0,-1 1-1 0 0,1 0 0 0 0,-1-1 1 0 0,1 1-1 0 0,-1 0 1 0 0,0 1-1 0 0,1-1 0 0 0,-1 0 1 0 0,1 1-1 0 0,-1 0 1 0 0,1-1-1 0 0,0 1 0 0 0,-1 0 1 0 0,1 0-1 0 0,0 0 0 0 0,-1 0 1 0 0,1 1-1 0 0,0-1 1 0 0,-1 1-14 0 0,-6 6 141 0 0,1-1-1 0 0,-1 1 1 0 0,1 1 0 0 0,0 0 0 0 0,-1 3-141 0 0,-6 6 321 0 0,12-15-271 0 0,1 0 1 0 0,0 0-1 0 0,0 0 0 0 0,0 0 0 0 0,0 0 0 0 0,1 1 0 0 0,-1-1 1 0 0,0 3-51 0 0,-2 5 118 0 0,4-10-110 0 0,0-1-1 0 0,0 1 0 0 0,-1 0 1 0 0,1-1-1 0 0,0 1 0 0 0,1 0 1 0 0,-1 0-1 0 0,0-1 0 0 0,0 1 1 0 0,0 0-1 0 0,0-1 0 0 0,0 1 0 0 0,1 0 1 0 0,-1-1-1 0 0,0 1 0 0 0,1 0 1 0 0,-1-1-1 0 0,0 1 0 0 0,1-1 1 0 0,-1 1-1 0 0,1-1 0 0 0,-1 1 1 0 0,1-1-1 0 0,-1 1 0 0 0,1-1 1 0 0,-1 1-1 0 0,1-1 0 0 0,-1 1 1 0 0,1-1-1 0 0,0 0 0 0 0,-1 1 1 0 0,1-1-1 0 0,0 0 0 0 0,-1 0 1 0 0,1 0-1 0 0,0 1 0 0 0,-1-1 0 0 0,1 0 1 0 0,0 0-8 0 0,2 1-2 0 0,0 0 0 0 0,0-1 0 0 0,0 1-1 0 0,0-1 1 0 0,0 0 0 0 0,0 1 0 0 0,0-1 0 0 0,0-1 0 0 0,3 1 2 0 0,7-4-372 0 0,-1-1 1 0 0,1 0-1 0 0,-1-1 1 0 0,0 0-1 0 0,0-1 1 0 0,-1 0-1 0 0,5-5 372 0 0,2 0-4287 0 0,1 1-1 0 0,9-5 4288 0 0,-6 4-5218 0 0,-7-3 1085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5:11.797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3 172 3945 0 0,'1'14'4683'0'0,"-1"-13"-4466"0"0,1 0-1 0 0,-1 0 1 0 0,0 0-1 0 0,0 0 0 0 0,0 0 1 0 0,0 1-1 0 0,0-1 0 0 0,0 0 1 0 0,0 0-1 0 0,0 0 0 0 0,-1 0 1 0 0,1 0-1 0 0,0 0 1 0 0,-1 0-1 0 0,1 0 0 0 0,0 0 1 0 0,-1 0-217 0 0,0 0 39 0 0,1-1 0 0 0,0 1 1 0 0,0-1-1 0 0,0 1 1 0 0,0-1-1 0 0,0 1 0 0 0,0-1 1 0 0,-1 1-1 0 0,1 0 1 0 0,0-1-1 0 0,0 1 0 0 0,1-1 1 0 0,-1 1-1 0 0,0-1 1 0 0,0 1-1 0 0,0-1 1 0 0,0 1-1 0 0,0-1 0 0 0,0 1 1 0 0,1-1-1 0 0,-1 1 1 0 0,0-1-1 0 0,0 1 0 0 0,1-1 1 0 0,-1 0-1 0 0,0 1 1 0 0,1-1-1 0 0,-1 1 0 0 0,1-1 1 0 0,-1 0-1 0 0,0 1 1 0 0,1-1-1 0 0,-1 0 0 0 0,1 0 1 0 0,-1 1-1 0 0,1-1 1 0 0,-1 0-1 0 0,1 0 0 0 0,-1 0 1 0 0,1 1-1 0 0,-1-1 1 0 0,1 0-1 0 0,-1 0 0 0 0,1 0-39 0 0,23 7 390 0 0,-16-7-319 0 0,0-1 0 0 0,-1 0 1 0 0,1 0-1 0 0,0-1 0 0 0,-1 0 0 0 0,1 0 1 0 0,-1 0-1 0 0,1-1 0 0 0,-1-1 0 0 0,1 0-71 0 0,14-5 283 0 0,-17 7-199 0 0,1 0 1 0 0,0-1-1 0 0,-1 0 1 0 0,1 0 0 0 0,-1 0-1 0 0,0-1 1 0 0,0 0 0 0 0,-1 0-1 0 0,1 0 1 0 0,-1 0-1 0 0,0-1 1 0 0,0 0 0 0 0,0 0-1 0 0,-1 0 1 0 0,1 0-1 0 0,-1-1 1 0 0,0 1 0 0 0,-1-1-1 0 0,0 1 1 0 0,1-1-1 0 0,-2 0 1 0 0,1 0 0 0 0,-1 0-1 0 0,0 0 1 0 0,0-1 0 0 0,-1 1-1 0 0,1 0 1 0 0,-1 0-1 0 0,-1 0 1 0 0,1 0 0 0 0,-1-1-1 0 0,0 1 1 0 0,-1 0-1 0 0,1 0 1 0 0,-1 0 0 0 0,-1 1-85 0 0,3 4 2 0 0,0 0 0 0 0,-1 0 0 0 0,1 1 0 0 0,-1-1 0 0 0,1 0 0 0 0,-1 1 0 0 0,1-1 0 0 0,-1 0 0 0 0,1 1 0 0 0,-1-1 0 0 0,0 1 0 0 0,1-1 0 0 0,-1 1 0 0 0,0-1 0 0 0,1 1 0 0 0,-1 0 0 0 0,0-1 0 0 0,0 1 0 0 0,1 0 0 0 0,-1-1 0 0 0,0 1 0 0 0,0 0 0 0 0,0 0 0 0 0,1 0 0 0 0,-2 0-2 0 0,0 0 21 0 0,-1 0 0 0 0,1 0 1 0 0,0 0-1 0 0,-1 1 0 0 0,1-1 1 0 0,-1 1-1 0 0,1 0 0 0 0,0-1 0 0 0,-2 2-21 0 0,0 0 19 0 0,1-1-1 0 0,-1 1 0 0 0,1 0 1 0 0,-1 0-1 0 0,1 1 0 0 0,0-1 1 0 0,0 1-1 0 0,0-1 0 0 0,0 1 0 0 0,1 0 1 0 0,-1 0-1 0 0,1 1-18 0 0,-1 1 57 0 0,0 1 1 0 0,1 0-1 0 0,0 0 1 0 0,1-1-1 0 0,-1 1 0 0 0,1 0 1 0 0,-1 6-58 0 0,2-11-66 0 0,0 0 1 0 0,0 1 0 0 0,0-1-1 0 0,0 0 1 0 0,0 0 0 0 0,0 0 0 0 0,0 0-1 0 0,0 0 1 0 0,1 1 0 0 0,-1-1-1 0 0,0 0 1 0 0,1 0 0 0 0,-1 0 0 0 0,1 0-1 0 0,-1 0 1 0 0,1 0 0 0 0,-1 0-1 0 0,1 0 1 0 0,0 0 0 0 0,0 0-1 0 0,-1-1 1 0 0,1 1 0 0 0,0 0 0 0 0,0 0-1 0 0,0-1 1 0 0,0 1 0 0 0,0 0-1 0 0,0-1 1 0 0,0 1 0 0 0,0-1 0 0 0,0 1-1 0 0,0-1 1 0 0,0 0 0 0 0,0 1-1 0 0,0-1 1 0 0,0 0 0 0 0,0 0 0 0 0,1 0-1 0 0,-1 0 1 0 0,0 0 0 0 0,0 0-1 0 0,0 0 1 0 0,0 0 0 0 0,0 0-1 0 0,1-1 67 0 0,33-1-8106 0 0,-18-7 614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5:13.361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14 145 6121 0 0,'-2'2'378'0'0,"1"1"1"0"0,-1-1-1 0 0,1 1 0 0 0,0 0 0 0 0,0-1 0 0 0,-1 1 0 0 0,2 0 0 0 0,-1 0 0 0 0,0-1 1 0 0,1 1-1 0 0,-1 0 0 0 0,1 0 0 0 0,0 0 0 0 0,0 0 0 0 0,0 0 0 0 0,0 1-378 0 0,0-3 64 0 0,0 1-1 0 0,0-1 0 0 0,0 0 1 0 0,0 0-1 0 0,1 1 0 0 0,-1-1 1 0 0,0 0-1 0 0,1 0 0 0 0,-1 0 1 0 0,1 1-1 0 0,-1-1 0 0 0,1 0 1 0 0,-1 0-1 0 0,1 0 0 0 0,0 0 1 0 0,-1 0-1 0 0,1 0 0 0 0,0 0 1 0 0,0 0-1 0 0,0 0 0 0 0,0 0 1 0 0,0-1-1 0 0,0 1 0 0 0,0 0 1 0 0,0-1-1 0 0,0 1 0 0 0,0 0 1 0 0,0-1-1 0 0,1 1 0 0 0,-1-1 1 0 0,0 0-1 0 0,0 1 0 0 0,0-1 1 0 0,1 0-1 0 0,-1 0 0 0 0,0 0 0 0 0,0 0 1 0 0,1 0-1 0 0,-1 0 0 0 0,0 0-63 0 0,10-3 101 0 0,0 1 1 0 0,0-2-1 0 0,0 0 0 0 0,-1 0 0 0 0,1-1 0 0 0,-1 0 0 0 0,0-1 0 0 0,-1 0 0 0 0,3-2-101 0 0,5-3 124 0 0,-12 8-61 0 0,0-1 0 0 0,-1 1 0 0 0,0-1-1 0 0,0 0 1 0 0,0-1 0 0 0,0 1 0 0 0,0-1 0 0 0,-1 1 0 0 0,0-1-1 0 0,0 0 1 0 0,0-1 0 0 0,0 1-63 0 0,0-4 102 0 0,1 0 0 0 0,-1-1-1 0 0,0 1 1 0 0,-1 0 0 0 0,0-1-1 0 0,0-8-101 0 0,-1 17 3 0 0,-1-1-1 0 0,0 1 0 0 0,0 0 0 0 0,0-1 1 0 0,0 1-1 0 0,0-1 0 0 0,0 1 0 0 0,0 0 0 0 0,-1-1 1 0 0,1 1-1 0 0,0-1 0 0 0,-1 1 0 0 0,1 0 1 0 0,-1-1-1 0 0,0 1 0 0 0,1 0 0 0 0,-1 0 1 0 0,0 0-1 0 0,0-1 0 0 0,0 1 0 0 0,0 0 1 0 0,0 0-1 0 0,0 0 0 0 0,0 0-2 0 0,0 1 4 0 0,0-1-1 0 0,0 1 1 0 0,-1-1-1 0 0,1 1 1 0 0,0 0 0 0 0,-1 0-1 0 0,1-1 1 0 0,0 1 0 0 0,-1 0-1 0 0,1 0 1 0 0,0 0-1 0 0,-1 1 1 0 0,1-1 0 0 0,0 0-1 0 0,0 0 1 0 0,-1 1-1 0 0,1-1 1 0 0,0 1 0 0 0,0-1-1 0 0,-1 1 1 0 0,1-1 0 0 0,0 1-1 0 0,0 0 1 0 0,0-1-1 0 0,-1 2-3 0 0,-4 2 48 0 0,1 1-1 0 0,-1 0 0 0 0,1 0 1 0 0,0 0-1 0 0,1 1 1 0 0,-1 0-1 0 0,1 0 0 0 0,0 0 1 0 0,0 1-48 0 0,-7 14 595 0 0,0 0 1 0 0,0 5-596 0 0,10-23 55 0 0,0 0 0 0 0,0 0 0 0 0,0 1-1 0 0,0-1 1 0 0,1 0 0 0 0,0 0 0 0 0,-1 0 0 0 0,1 1 0 0 0,0-1 0 0 0,0 0-1 0 0,1 0 1 0 0,-1 1 0 0 0,1-1 0 0 0,0 2-55 0 0,0-4 23 0 0,-1 1 1 0 0,1-1-1 0 0,-1 0 1 0 0,1 0-1 0 0,-1 1 1 0 0,1-1-1 0 0,0 0 0 0 0,0 0 1 0 0,0 0-1 0 0,0 0 1 0 0,0 0-1 0 0,0 0 1 0 0,0 0-1 0 0,0 0 1 0 0,0-1-1 0 0,0 1 0 0 0,0 0 1 0 0,0-1-1 0 0,1 1 1 0 0,-1-1-1 0 0,0 1 1 0 0,0-1-1 0 0,1 1 1 0 0,-1-1-1 0 0,0 0 0 0 0,1 0 1 0 0,-1 0-1 0 0,0 0 1 0 0,1 0-1 0 0,-1 0 1 0 0,1 0-1 0 0,-1 0 1 0 0,0 0-1 0 0,1 0 0 0 0,-1-1-23 0 0,11-2 86 0 0,0 0 0 0 0,0-1 0 0 0,0-1 0 0 0,0 0 0 0 0,-1 0 0 0 0,0-1 0 0 0,0-1 0 0 0,-1 0 0 0 0,0 0 0 0 0,0-1 0 0 0,3-3-86 0 0,-10 8 35 0 0,-1 0 0 0 0,1 1 0 0 0,0-1 0 0 0,-1 0 0 0 0,0-1 0 0 0,0 1 0 0 0,0 0 0 0 0,0-1-1 0 0,0 1 1 0 0,-1-1 0 0 0,1 0 0 0 0,-1 1 0 0 0,0-3-35 0 0,0 4 4 0 0,-1 1 0 0 0,0 0 0 0 0,0 0 0 0 0,0 0 0 0 0,0 0 0 0 0,0-1 0 0 0,0 1 0 0 0,0 0 0 0 0,0 0 0 0 0,-1 0 0 0 0,1 0 0 0 0,0-1 0 0 0,-1 1 0 0 0,1 0 0 0 0,-1 0 0 0 0,1 0 0 0 0,-1 0 0 0 0,1 0 0 0 0,-1 0 0 0 0,0 0 1 0 0,0 0-1 0 0,1 0 0 0 0,-1 0 0 0 0,0 1 0 0 0,0-1 0 0 0,0 0 0 0 0,0 0 0 0 0,0 1 0 0 0,0-1 0 0 0,0 1 0 0 0,0-1 0 0 0,0 1 0 0 0,0-1 0 0 0,0 1 0 0 0,-1 0 0 0 0,1-1 0 0 0,0 1 0 0 0,0 0 0 0 0,0 0 0 0 0,0 0 0 0 0,-1 0 0 0 0,0 0-4 0 0,-8-1-647 0 0,0 1 0 0 0,0 0 0 0 0,-1 0 0 0 0,1 1 0 0 0,0 0 0 0 0,0 1 0 0 0,-10 3 647 0 0,-39 17-11235 0 0,32-11 5154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5:34.488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145 61 6385 0 0,'-18'15'2762'0'0,"10"-7"-1577"0"0,8-8-1158 0 0,0 0 0 0 0,0 0 0 0 0,0 0 0 0 0,0 0 0 0 0,0 1 0 0 0,0-1 0 0 0,0 0 0 0 0,-1 0 0 0 0,1 0 1 0 0,0 0-1 0 0,0 0 0 0 0,0 0 0 0 0,0 0 0 0 0,0 0 0 0 0,0 0 0 0 0,0 0 0 0 0,0 1 0 0 0,0-1 0 0 0,0 0 0 0 0,0 0 0 0 0,0 0 0 0 0,0 0 0 0 0,0 0 0 0 0,0 0 0 0 0,0 0 1 0 0,0 0-1 0 0,0 0 0 0 0,0 1 0 0 0,0-1 0 0 0,0 0 0 0 0,0 0 0 0 0,0 0 0 0 0,0 0 0 0 0,0 0 0 0 0,0 0 0 0 0,1 0 0 0 0,-1 0 0 0 0,0 0 0 0 0,0 0 0 0 0,0 0 0 0 0,0 1 1 0 0,0-1-1 0 0,0 0 0 0 0,0 0 0 0 0,0 0 0 0 0,0 0 0 0 0,0 0 0 0 0,0 0 0 0 0,0 0 0 0 0,1 0 0 0 0,-1 0 0 0 0,0 0 0 0 0,0 0 0 0 0,0 0 0 0 0,0 0 0 0 0,0 0 0 0 0,0 0 1 0 0,0 0-1 0 0,0 0 0 0 0,0 0 0 0 0,1 0 0 0 0,-1 0 0 0 0,0 0 0 0 0,0 0-27 0 0,3-1 68 0 0,0 0-1 0 0,1 0 1 0 0,-1-1 0 0 0,0 1 0 0 0,0-1 0 0 0,0 0-1 0 0,-1 0 1 0 0,1 0 0 0 0,0 0 0 0 0,-1 0 0 0 0,1-1-1 0 0,0 0-67 0 0,-1 0 62 0 0,0 0 0 0 0,-1 0 0 0 0,1 0-1 0 0,-1 0 1 0 0,0 0 0 0 0,0 0-1 0 0,0-1 1 0 0,0-1-62 0 0,-1-2 679 0 0,-6 16 286 0 0,-10 21-104 0 0,14-28-777 0 0,0 1-1 0 0,-1 1 1 0 0,1-1-1 0 0,1 0 1 0 0,-1 0-1 0 0,0 1 1 0 0,1-1-1 0 0,0 1 0 0 0,0 0 1 0 0,0-1-1 0 0,0 1 1 0 0,0 0-1 0 0,1-1 1 0 0,0 1-1 0 0,-1 0 1 0 0,2 2-84 0 0,-1-5 6 0 0,-1 1 0 0 0,2-1 0 0 0,-1 0 1 0 0,0 0-1 0 0,0 1 0 0 0,0-1 0 0 0,0 0 1 0 0,1 0-1 0 0,-1 1 0 0 0,1-1 0 0 0,-1 0 1 0 0,1 0-1 0 0,-1 0 0 0 0,1 0 0 0 0,0 0 1 0 0,-1 0-1 0 0,1 0 0 0 0,0 0 0 0 0,0 0 0 0 0,0 0 1 0 0,0 0-1 0 0,0 0 0 0 0,0 0 0 0 0,0-1-6 0 0,6 6 7 0 0,-5-5 17 0 0,0 0 0 0 0,0 0 0 0 0,-1 0 0 0 0,1 0 0 0 0,0 0 1 0 0,0 0-1 0 0,0-1 0 0 0,0 1 0 0 0,0-1 0 0 0,0 0 0 0 0,0 1 0 0 0,0-1 1 0 0,0 0-1 0 0,0 0 0 0 0,0 0 0 0 0,0-1 0 0 0,0 1 0 0 0,0 0 0 0 0,0-1 1 0 0,0 1-1 0 0,0-1 0 0 0,0 0 0 0 0,0 0 0 0 0,1 0-24 0 0,7-4 39 0 0,0-1 1 0 0,-1 1-1 0 0,1-2 0 0 0,0 0-39 0 0,-7 4 8 0 0,3-1 85 0 0,-1 0 1 0 0,1 0-1 0 0,-1-1 0 0 0,0 0 1 0 0,0 0-1 0 0,0 0 0 0 0,-1-1 1 0 0,0 0-1 0 0,0 0-93 0 0,-3 4 21 0 0,0 1 0 0 0,-1-1 0 0 0,1 1 0 0 0,-1-1 0 0 0,1 1 1 0 0,-1-1-1 0 0,1 0 0 0 0,-1 1 0 0 0,0-1 0 0 0,0 1 0 0 0,0-1 0 0 0,0 0 0 0 0,0 1 0 0 0,0-1 0 0 0,-1 0 0 0 0,1 1 1 0 0,0-1-22 0 0,-1 0 20 0 0,0 0 0 0 0,0 0 0 0 0,-1 0 1 0 0,1 0-1 0 0,0 0 0 0 0,-1 0 1 0 0,1 0-1 0 0,-1 1 0 0 0,1-1 0 0 0,-1 1 1 0 0,0-1-1 0 0,0 1 0 0 0,0 0 1 0 0,1-1-1 0 0,-3 1-20 0 0,-1-3 67 0 0,-1 1 1 0 0,0 0-1 0 0,0 0 1 0 0,0 0-1 0 0,0 1 1 0 0,0 0-1 0 0,-2 0-67 0 0,5 1 14 0 0,-1 1-1 0 0,1 0 0 0 0,0 0 0 0 0,-1 0 0 0 0,1 0 1 0 0,0 1-1 0 0,0-1 0 0 0,-1 1 0 0 0,1 0 1 0 0,0 0-1 0 0,0 0 0 0 0,0 0 0 0 0,0 0 0 0 0,-3 3-13 0 0,-8 4 71 0 0,1 0-1 0 0,0 2 0 0 0,0-1 0 0 0,1 2 1 0 0,0 0-1 0 0,1 0 0 0 0,0 1 1 0 0,1 0-1 0 0,0 1 0 0 0,-6 12-70 0 0,6-4 197 0 0,1 0 0 0 0,2 1-1 0 0,0 0 1 0 0,-2 15-197 0 0,9-36 12 0 0,0 0 0 0 0,0 0-1 0 0,-1-1 1 0 0,1 1 0 0 0,0 0 0 0 0,0 0 0 0 0,0 0-1 0 0,0 0 1 0 0,1-1 0 0 0,-1 1 0 0 0,0 0 0 0 0,0 0-1 0 0,0 0 1 0 0,1-1 0 0 0,-1 1 0 0 0,0 0 0 0 0,1 0-1 0 0,-1-1 1 0 0,1 1 0 0 0,-1 0 0 0 0,1-1 0 0 0,-1 1-1 0 0,1 0 1 0 0,-1-1 0 0 0,1 1 0 0 0,-1-1 0 0 0,1 1-1 0 0,0-1 1 0 0,0 1 0 0 0,-1-1 0 0 0,1 0 0 0 0,0 1-1 0 0,-1-1 1 0 0,1 0 0 0 0,0 1 0 0 0,0-1 0 0 0,0 0-1 0 0,-1 0 1 0 0,1 0 0 0 0,0 0 0 0 0,0 0 0 0 0,1 0-12 0 0,1 1 2 0 0,0-1 1 0 0,0 0-1 0 0,0 0 1 0 0,0-1 0 0 0,1 1-1 0 0,-1-1 1 0 0,0 1-1 0 0,0-1 1 0 0,0 0 0 0 0,0 0-1 0 0,0 0-2 0 0,16-9-1175 0 0,-1-1 0 0 0,0-1-1 0 0,13-11 1176 0 0,19-22-11354 0 0,-33 25 4332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5:35.850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37 6 1264 0 0,'-4'7'709'0'0,"1"0"0"0"0,-1 0 0 0 0,1 0 0 0 0,1 1 0 0 0,-1-1-1 0 0,1 1 1 0 0,1-1 0 0 0,-1 1 0 0 0,1 0 0 0 0,1 0 0 0 0,0 0 0 0 0,0-1 0 0 0,0 3-709 0 0,1 0 559 0 0,7 26 1259 0 0,-7-34-1758 0 0,0 0 1 0 0,0 0-1 0 0,1 0 0 0 0,-1 0 0 0 0,1 0 1 0 0,-1 0-1 0 0,1 0 0 0 0,-1-1 0 0 0,1 1 0 0 0,0-1 1 0 0,0 1-1 0 0,0-1 0 0 0,0 0 0 0 0,2 1-60 0 0,1 2 160 0 0,0-2 0 0 0,0 1 0 0 0,1-1 0 0 0,-1 1 0 0 0,1-1 0 0 0,-1-1 0 0 0,1 1 0 0 0,1-1-160 0 0,-3-1 147 0 0,0 0 0 0 0,-1 0 0 0 0,1 0-1 0 0,-1-1 1 0 0,1 0 0 0 0,-1 1 0 0 0,1-1 0 0 0,-1 0-1 0 0,0-1 1 0 0,0 1 0 0 0,1-1 0 0 0,-1 1 0 0 0,0-1 0 0 0,0-1-147 0 0,0 2 109 0 0,0-1 0 0 0,-1 0 1 0 0,1 0-1 0 0,-1 0 1 0 0,0-1-1 0 0,0 1 0 0 0,0 0 1 0 0,0-1-1 0 0,0 0 1 0 0,0 1-1 0 0,-1-1 0 0 0,1 0 1 0 0,-1 0-1 0 0,0 0 1 0 0,0 0-1 0 0,0 0 0 0 0,0-2-109 0 0,4-7 429 0 0,-5 6-412 0 0,1 1 0 0 0,-1 0-1 0 0,0 0 1 0 0,0-1 0 0 0,0 1 0 0 0,-1 0-1 0 0,0 0 1 0 0,0-1 0 0 0,0 1-1 0 0,-1 0 1 0 0,-1-5-17 0 0,2 8 11 0 0,1 0 1 0 0,-1 0-1 0 0,0 0 0 0 0,0-1 1 0 0,0 1-1 0 0,0 0 0 0 0,0 0 0 0 0,-1 0 1 0 0,1 0-1 0 0,0 1 0 0 0,-1-1 1 0 0,0 0-1 0 0,1 1 0 0 0,-1-1 0 0 0,0 1 1 0 0,0-1-1 0 0,0 1 0 0 0,0 0 0 0 0,0 0 1 0 0,0-1-1 0 0,0 2 0 0 0,-1-2-11 0 0,0 2-12 0 0,0 0 1 0 0,1 0-1 0 0,-1 0 0 0 0,0 0 0 0 0,0 0 0 0 0,0 0 0 0 0,0 1 0 0 0,0 0 0 0 0,1-1 1 0 0,-1 1-1 0 0,0 0 0 0 0,0 0 0 0 0,1 0 0 0 0,-1 1 0 0 0,1-1 0 0 0,-1 1 1 0 0,1-1-1 0 0,0 1 0 0 0,-1 0 12 0 0,-2 3 23 0 0,0-1 0 0 0,0 1 0 0 0,1 0 0 0 0,0 0 0 0 0,0 1 0 0 0,0-1 0 0 0,0 1 0 0 0,1 0 0 0 0,0-1 0 0 0,-1 4-23 0 0,-14 23 35 0 0,15-25-7 0 0,-1 0 0 0 0,1 0 1 0 0,0 0-1 0 0,0 0 0 0 0,1 0 0 0 0,0 0 0 0 0,0 1 0 0 0,1-1 0 0 0,0 1 0 0 0,0 6-28 0 0,0-10 2 0 0,1 0 0 0 0,0 0 0 0 0,0 0 0 0 0,1-1 0 0 0,-1 1 0 0 0,1 0 0 0 0,0 0 0 0 0,0 0 0 0 0,0-1-1 0 0,1 1 1 0 0,-1 0 0 0 0,1-1 0 0 0,0 0 0 0 0,0 1 0 0 0,0-1 0 0 0,0 0 0 0 0,0 0 0 0 0,1 0 0 0 0,0 0 0 0 0,-1 0 0 0 0,4 2-2 0 0,-4-5-1 0 0,0 1 0 0 0,0 0 0 0 0,-1-1 0 0 0,1 1 1 0 0,0-1-1 0 0,0 0 0 0 0,0 0 0 0 0,0 1 0 0 0,0-1 1 0 0,-1-1-1 0 0,1 1 0 0 0,0 0 0 0 0,0 0 0 0 0,0-1 1 0 0,0 1-1 0 0,0-1 0 0 0,-1 1 0 0 0,1-1 0 0 0,0 0 1 0 0,-1 0-1 0 0,1 0 0 0 0,0 0 0 0 0,-1 0 0 0 0,2-1 1 0 0,36-28 198 0 0,-26 19-137 0 0,0-1 0 0 0,-1 0 0 0 0,0 0-1 0 0,-1-1 1 0 0,0-1 0 0 0,-2 0 0 0 0,1 0-1 0 0,-1-1 1 0 0,1-6-61 0 0,-5 12 5 0 0,-4 6-2 0 0,1-1 1 0 0,0 0-1 0 0,-1 1 0 0 0,0-1 1 0 0,0 0-1 0 0,0 1 1 0 0,0-2-4 0 0,-1 3 0 0 0,0 0 1 0 0,-1 0 0 0 0,1 0 0 0 0,0 0 0 0 0,-1 0 0 0 0,1 0 0 0 0,-1 0-1 0 0,0 0 1 0 0,0 0 0 0 0,0 0 0 0 0,0 0 0 0 0,0 0 0 0 0,0 1 0 0 0,0-1-1 0 0,0 0 0 0 0,-3-4 31 0 0,0 1-1 0 0,0-1 1 0 0,-1 1-1 0 0,1 0 0 0 0,-1 0 1 0 0,0 0-1 0 0,-4-2-30 0 0,7 6 10 0 0,0 0 1 0 0,-1 0-1 0 0,1 0 0 0 0,-1 0 1 0 0,1 0-1 0 0,-1 0 0 0 0,1 1 1 0 0,-1-1-1 0 0,0 1 0 0 0,1 0 1 0 0,-1-1-1 0 0,0 1 0 0 0,1 1 1 0 0,-1-1-1 0 0,0 0 0 0 0,1 1 1 0 0,-1-1-1 0 0,1 1 0 0 0,-1 0 1 0 0,1 0-1 0 0,-2 0-10 0 0,-2 2 6 0 0,0 0 1 0 0,1 0 0 0 0,-1 0-1 0 0,1 1 1 0 0,0 0-1 0 0,0 0 1 0 0,0 0 0 0 0,0 1-1 0 0,1-1 1 0 0,-4 6-7 0 0,-7 10-121 0 0,1 0 1 0 0,-1 5 120 0 0,6-11-167 0 0,8-13 124 0 0,0 0-1 0 0,1 0 1 0 0,-1 0-1 0 0,0 0 1 0 0,1 0-1 0 0,-1 0 1 0 0,1 0-1 0 0,0 0 1 0 0,-1 0-1 0 0,1 0 1 0 0,0 0-1 0 0,0 0 1 0 0,0 0-1 0 0,-1 0 1 0 0,1 1-1 0 0,0-1 1 0 0,0 0-1 0 0,1 0 1 0 0,-1 0-1 0 0,0 0 1 0 0,0 1 43 0 0,1-1-125 0 0,-1-1 0 0 0,1 1 0 0 0,-1 0 0 0 0,1 0 0 0 0,0-1 0 0 0,-1 1 0 0 0,1 0 0 0 0,0-1 0 0 0,0 1 0 0 0,-1-1 0 0 0,1 1 0 0 0,0-1 0 0 0,0 1 0 0 0,0-1 0 0 0,0 1-1 0 0,0-1 1 0 0,0 0 0 0 0,-1 0 0 0 0,2 1 125 0 0,2-1-821 0 0,1 1-1 0 0,-1-1 0 0 0,0 0 0 0 0,0 0 1 0 0,0 0-1 0 0,1 0 0 0 0,-1-1 0 0 0,0 1 1 0 0,3-2 821 0 0,19-12-5396 0 0,1-6 536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5:16.396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0 106 4153 0 0,'2'13'1273'0'0,"1"1"0"0"0,1 0 0 0 0,0-1 0 0 0,0 0 0 0 0,6 11-1273 0 0,-8-22 66 0 0,-1 0-1 0 0,1-1 1 0 0,0 1-1 0 0,-1 0 0 0 0,1-1 1 0 0,0 1-1 0 0,0-1 1 0 0,0 0-1 0 0,0 1 1 0 0,0-1-1 0 0,0 0 0 0 0,1 0 1 0 0,-1 0-1 0 0,0-1 1 0 0,1 1-1 0 0,-1 0 1 0 0,0-1-1 0 0,1 0 0 0 0,-1 1 1 0 0,0-1-1 0 0,1 0 1 0 0,-1 0-1 0 0,1 0 1 0 0,-1-1-1 0 0,0 1 1 0 0,1-1-1 0 0,-1 1 0 0 0,0-1 1 0 0,1 0-1 0 0,-1 0 1 0 0,2-1-66 0 0,4-2 168 0 0,0 0 1 0 0,-1-1-1 0 0,0 0 1 0 0,1-1-1 0 0,-2 0 1 0 0,1 0-1 0 0,-1 0 1 0 0,0-1-1 0 0,0 0 0 0 0,-1 0 1 0 0,0 0-1 0 0,0-1 1 0 0,-1 0-1 0 0,0 0 1 0 0,1-3-169 0 0,5-28 749 0 0,-10 36-712 0 0,0 1 0 0 0,0-1 0 0 0,0 1 0 0 0,0 0 0 0 0,0-1 0 0 0,-1 1 0 0 0,1 0 0 0 0,-1-1-1 0 0,0 1 1 0 0,1 0 0 0 0,-1-1 0 0 0,0 1 0 0 0,-1 0 0 0 0,1 0 0 0 0,-1-1-37 0 0,0 0 45 0 0,0 0 1 0 0,-1 0 0 0 0,1 0-1 0 0,-1 1 1 0 0,1-1-1 0 0,-1 1 1 0 0,0 0-1 0 0,0 0 1 0 0,0 0 0 0 0,-1-1-46 0 0,3 3 11 0 0,0-1 0 0 0,-1 1 0 0 0,1 0 0 0 0,0-1 0 0 0,0 1 0 0 0,-1 0 1 0 0,1 0-1 0 0,0-1 0 0 0,-1 1 0 0 0,1 0 0 0 0,0 0 0 0 0,0 0 1 0 0,-1 1-1 0 0,1-1 0 0 0,0 0 0 0 0,-1 0 0 0 0,1 1 0 0 0,0-1 0 0 0,0 1 1 0 0,0-1-1 0 0,-1 1 0 0 0,1 0 0 0 0,0-1 0 0 0,0 1 0 0 0,0 0 1 0 0,0 0-1 0 0,0-1 0 0 0,0 1 0 0 0,0 0 0 0 0,1 0 0 0 0,-2 1-11 0 0,-4 5 88 0 0,1 1-1 0 0,-1-1 1 0 0,1 1-1 0 0,1 0 0 0 0,0 0 1 0 0,0 1-1 0 0,0-1 1 0 0,1 1-1 0 0,0 0 1 0 0,1 0-1 0 0,0 0 0 0 0,0 0 1 0 0,1 0-1 0 0,0 0 1 0 0,1 0-1 0 0,0 1 1 0 0,0-1-1 0 0,2 9-87 0 0,12 25 591 0 0,-14-41-574 0 0,0 0 0 0 0,0-1 0 0 0,1 1 1 0 0,-1-1-1 0 0,1 1 0 0 0,-1 0 0 0 0,1-1 0 0 0,0 0 0 0 0,-1 1 1 0 0,1-1-1 0 0,0 1 0 0 0,0-1 0 0 0,0 0 0 0 0,0 1 0 0 0,0-1 1 0 0,0 0-1 0 0,1 0 0 0 0,-1 0 0 0 0,0 0 0 0 0,1 0 0 0 0,-1 0 1 0 0,0-1-1 0 0,1 1 0 0 0,-1 0 0 0 0,1 0 0 0 0,-1-1 1 0 0,1 1-1 0 0,-1-1 0 0 0,1 0 0 0 0,0 1 0 0 0,-1-1 0 0 0,1 0 1 0 0,-1 0-1 0 0,1 0 0 0 0,0 0 0 0 0,-1 0 0 0 0,1-1 0 0 0,0 1 1 0 0,0 0-18 0 0,3-1 50 0 0,1-1 0 0 0,-1 1 0 0 0,0-1 0 0 0,0 0 0 0 0,0 0 1 0 0,0 0-1 0 0,0-1 0 0 0,0 1 0 0 0,-1-1 0 0 0,1 0 0 0 0,2-3-50 0 0,-1 0 13 0 0,0 1 0 0 0,0-1 0 0 0,-1-1 0 0 0,0 1 0 0 0,0-1 0 0 0,0 1 0 0 0,-1-1 0 0 0,0-1 0 0 0,-1 1 0 0 0,0 0 0 0 0,0-1-1 0 0,0 0 1 0 0,-1 0 0 0 0,0 0 0 0 0,-1 0 0 0 0,1-2-13 0 0,-1 5 46 0 0,0 0 0 0 0,0 0 0 0 0,-1 0 1 0 0,0 0-1 0 0,0 0 0 0 0,0-5-46 0 0,-1 7-11 0 0,0 0 0 0 0,1 1 1 0 0,-1-1-1 0 0,0 1 0 0 0,-1 0 1 0 0,1-1-1 0 0,0 1 0 0 0,-1 0 0 0 0,1-1 1 0 0,-1 1-1 0 0,1 0 0 0 0,-1 0 0 0 0,-2-1 11 0 0,1 0 14 0 0,1 1-1 0 0,-2-1 0 0 0,1 1 0 0 0,0 0 1 0 0,0 0-1 0 0,-1 0 0 0 0,-1-1-13 0 0,4 3 11 0 0,0-1 0 0 0,1 1 0 0 0,-1 0 0 0 0,0-1 0 0 0,0 1 0 0 0,0 0 1 0 0,0 0-1 0 0,1 0 0 0 0,-1 0 0 0 0,0-1 0 0 0,0 1 0 0 0,0 0 0 0 0,0 0 0 0 0,0 1 0 0 0,1-1 0 0 0,-1 0 0 0 0,0 0 1 0 0,0 0-1 0 0,0 0 0 0 0,1 1 0 0 0,-1-1 0 0 0,0 0 0 0 0,0 1 0 0 0,0-1 0 0 0,1 1 0 0 0,-1-1 0 0 0,0 1 0 0 0,1-1 1 0 0,-1 1-1 0 0,0-1 0 0 0,1 1 0 0 0,-1 0 0 0 0,1-1 0 0 0,-1 1 0 0 0,1 0 0 0 0,-1 0 0 0 0,1-1-11 0 0,-16 23 103 0 0,13-20-83 0 0,0 0-1 0 0,1 0 1 0 0,0 0 0 0 0,-1 0 0 0 0,1 0-1 0 0,1 1 1 0 0,-1-1 0 0 0,0 1-1 0 0,1 0-19 0 0,-3 5 57 0 0,3-7-50 0 0,0 0-1 0 0,0 0 0 0 0,0 0 0 0 0,0 0 1 0 0,0 1-1 0 0,1-1 0 0 0,-1 0 0 0 0,1 0 1 0 0,0 1-7 0 0,0-2 43 0 0,1 11-489 0 0,8-10-2844 0 0,11 0-1251 0 0,-2-1-1094 0 0,-1-7-1653 0 0</inkml:trace>
  <inkml:trace contextRef="#ctx0" brushRef="#br0" timeOffset="1205">4121 5905 4945 0 0,'13'16'3822'0'0,"2"3"-1703"0"0,-14-18-2090 0 0,0-1 0 0 0,0 0 1 0 0,0 1-1 0 0,0-1 0 0 0,0 1 0 0 0,0-1 0 0 0,0 0 0 0 0,0 0 0 0 0,0 1 0 0 0,0-1 1 0 0,0 0-1 0 0,0 0 0 0 0,0 0 0 0 0,0 0 0 0 0,0 0 0 0 0,0-1 0 0 0,0 1 0 0 0,-1 0 1 0 0,1 0-1 0 0,0 0 0 0 0,0-1 0 0 0,0 1 0 0 0,0-1 0 0 0,0 1-29 0 0,6-4 89 0 0,1 0 0 0 0,-2 0 0 0 0,1-1 0 0 0,0 0 0 0 0,-1 0-1 0 0,5-6-88 0 0,-8 8 86 0 0,0 0-1 0 0,0 0 1 0 0,0 0-1 0 0,0-1 0 0 0,-1 0 1 0 0,0 1-1 0 0,1-1 0 0 0,-1 0 1 0 0,0 0-1 0 0,-1 0 0 0 0,1 0 1 0 0,0-5-86 0 0,1-4 560 0 0,0-13 106 0 0,-3 25-639 0 0,0 0 1 0 0,0 0 0 0 0,0 0 0 0 0,-1 0 0 0 0,1 0 0 0 0,0 0 0 0 0,0 1 0 0 0,-1-1 0 0 0,1 0 0 0 0,-1 0 0 0 0,1 0 0 0 0,-1 1 0 0 0,1-1 0 0 0,-1 0 0 0 0,1 0 0 0 0,-1 1 0 0 0,0-1 0 0 0,1 0 0 0 0,-1 1 0 0 0,0-1-1 0 0,0 1 1 0 0,1-1 0 0 0,-1 1 0 0 0,0-1 0 0 0,0 1 0 0 0,0 0-28 0 0,0-1 37 0 0,0 0-1 0 0,-1 1 1 0 0,1-1-1 0 0,0 1 1 0 0,0-1-1 0 0,-1 1 1 0 0,1 0 0 0 0,0 0-1 0 0,-1-1 1 0 0,1 1-1 0 0,0 0 1 0 0,-1 0-1 0 0,1 0 1 0 0,0 1-1 0 0,-1-1 1 0 0,1 0-1 0 0,0 0 1 0 0,0 1 0 0 0,-1-1-1 0 0,1 1 1 0 0,0-1-1 0 0,0 1 1 0 0,0-1-1 0 0,-1 1 1 0 0,1 0-1 0 0,0-1 1 0 0,0 1-1 0 0,0 0 1 0 0,0 0-1 0 0,0 0 1 0 0,0 0 0 0 0,1 0-1 0 0,-1 0 1 0 0,0 0-1 0 0,0 1-36 0 0,-4 7 62 0 0,0 0 0 0 0,1 1 0 0 0,0-1 0 0 0,0 1 0 0 0,1 0 0 0 0,0 0-1 0 0,1 0 1 0 0,0 0 0 0 0,1 1 0 0 0,0-1 0 0 0,1 0 0 0 0,0 1 0 0 0,0-1 0 0 0,1 0 0 0 0,0 1 0 0 0,1-1-1 0 0,1 3-61 0 0,-2-10 29 0 0,0-1 0 0 0,0 0 0 0 0,0 0 1 0 0,1 0-1 0 0,-1 0 0 0 0,1 0 0 0 0,-1 0 0 0 0,1 0 0 0 0,0 0 0 0 0,-1-1 0 0 0,1 1 0 0 0,0-1 0 0 0,0 1 0 0 0,0-1 0 0 0,0 0 0 0 0,0 1 0 0 0,1-1 0 0 0,0 0-29 0 0,9 6 174 0 0,-11-7-154 0 0,0 1 1 0 0,0-1 0 0 0,0 1-1 0 0,0-1 1 0 0,0 1 0 0 0,0-1 0 0 0,0 0-1 0 0,0 0 1 0 0,0 1 0 0 0,1-1-1 0 0,-1 0 1 0 0,0 0 0 0 0,0 0 0 0 0,0 0-1 0 0,0-1 1 0 0,0 1 0 0 0,0 0 0 0 0,0 0-1 0 0,1-1 1 0 0,-1 1 0 0 0,0 0-1 0 0,0-1 1 0 0,0 1 0 0 0,0-1 0 0 0,0 1-1 0 0,0-1 1 0 0,-1 0 0 0 0,2 0-21 0 0,24-25 122 0 0,-22 22-128 0 0,15-16 166 0 0,-15 17-137 0 0,-1 0 0 0 0,0 0 0 0 0,0 0 0 0 0,0 0 0 0 0,0-1 0 0 0,0 1 0 0 0,-1-1 0 0 0,1 1 0 0 0,-1-1 0 0 0,0 0 0 0 0,0 0 0 0 0,-1 0 0 0 0,1 0 0 0 0,-1-1 0 0 0,0 1 0 0 0,0 0 0 0 0,0-1 0 0 0,0 1 0 0 0,-1-2-23 0 0,0-5 61 0 0,-1 1-1 0 0,-1-1 1 0 0,0 0-1 0 0,0 1 1 0 0,-1-1-1 0 0,0 0-60 0 0,-2-6 77 0 0,4 15-67 0 0,0 1 0 0 0,0-1 0 0 0,0 1 0 0 0,0-1 0 0 0,0 1 0 0 0,0-1 0 0 0,0 1 0 0 0,0 0 0 0 0,-1 0 0 0 0,1 0 0 0 0,-1 0 0 0 0,1 0 0 0 0,-1 0 0 0 0,1 0-1 0 0,-1 0 1 0 0,0 0 0 0 0,1 1 0 0 0,-1-1 0 0 0,0 0 0 0 0,1 1 0 0 0,-1 0 0 0 0,0-1 0 0 0,0 1 0 0 0,0 0 0 0 0,1 0 0 0 0,-1 0 0 0 0,0 0 0 0 0,-1 0-10 0 0,0 0 42 0 0,0 0 0 0 0,-1 1 0 0 0,1-1 0 0 0,0 1 0 0 0,0-1 0 0 0,-1 1 1 0 0,1 0-1 0 0,0 0 0 0 0,0 0 0 0 0,0 1 0 0 0,0-1 0 0 0,0 1 0 0 0,0 0 0 0 0,0-1 0 0 0,1 1 0 0 0,-3 2-42 0 0,-2 5 80 0 0,0 1 0 0 0,0 0 0 0 0,1 0 0 0 0,1 0 0 0 0,0 0 0 0 0,0 1 0 0 0,1 0 0 0 0,0 0 0 0 0,1 0-1 0 0,0 1 1 0 0,1 1-80 0 0,1-11-16 0 0,1-1 0 0 0,0 0 0 0 0,0 1 0 0 0,0-1 0 0 0,0 1-1 0 0,1-1 1 0 0,-1 0 0 0 0,0 1 0 0 0,1-1 0 0 0,-1 0 0 0 0,1 1 0 0 0,-1-1-1 0 0,1 0 1 0 0,-1 0 0 0 0,1 1 0 0 0,0-1 0 0 0,0 0 0 0 0,-1 0 0 0 0,1 0-1 0 0,0 0 1 0 0,0 0 0 0 0,0 0 0 0 0,0 0 0 0 0,1 0 0 0 0,-1 0 0 0 0,0-1 0 0 0,0 1-1 0 0,0 0 1 0 0,1-1 0 0 0,-1 1 0 0 0,1-1 16 0 0,0 1-248 0 0,-1-1 1 0 0,1 1-1 0 0,0-1 0 0 0,0 0 1 0 0,0 0-1 0 0,0 0 0 0 0,0 0 1 0 0,-1 0-1 0 0,1 0 0 0 0,0 0 0 0 0,0 0 1 0 0,0-1-1 0 0,0 1 0 0 0,-1-1 1 0 0,2 0 247 0 0,13-5-2091 0 0,-11 5 869 0 0,0-1 0 0 0,0 0 0 0 0,1 0-1 0 0,-1-1 1 0 0,0 0 0 0 0,0 0 1222 0 0,21-22-7416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5:19.36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5946 13 5793 0 0,'0'0'287'0'0,"-1"-1"0"0"0,0 1 1 0 0,0-1-1 0 0,0 1 0 0 0,0-1 0 0 0,0 1 0 0 0,1-1 0 0 0,-1 0 0 0 0,0 1 0 0 0,1-1 0 0 0,-1 0 0 0 0,0 0 1 0 0,1 1-1 0 0,-1-1 0 0 0,1 0 0 0 0,-1 0 0 0 0,1 0 0 0 0,-1 0-287 0 0,1 1 1803 0 0,-2 5-1499 0 0,-2 11-77 0 0,0-1-1 0 0,0 1 0 0 0,2 0 1 0 0,0 0-1 0 0,1 0 0 0 0,0 0 1 0 0,1 1-1 0 0,2 3-226 0 0,-1 9 113 0 0,-1-13 214 0 0,2 0 0 0 0,-1-1 0 0 0,4 14-327 0 0,-3-23 158 0 0,0 0-1 0 0,0-1 1 0 0,0 1-1 0 0,1 0 1 0 0,0-1-1 0 0,0 1 0 0 0,0-1 1 0 0,1 0-1 0 0,0 0 1 0 0,0 0-1 0 0,3 2-157 0 0,-5-5 83 0 0,-1 0 0 0 0,1 0 0 0 0,0 0-1 0 0,0 0 1 0 0,0-1 0 0 0,0 1 0 0 0,1-1 0 0 0,-1 1 0 0 0,0-1 0 0 0,0 0-1 0 0,1 0 1 0 0,-1 0 0 0 0,2 0-83 0 0,-2-1 32 0 0,0 0 0 0 0,-1 0 0 0 0,1-1 0 0 0,-1 1 0 0 0,1-1 0 0 0,-1 1 0 0 0,0-1 0 0 0,1 0 0 0 0,-1 0 0 0 0,0 1 0 0 0,1-1 0 0 0,-1 0 1 0 0,0 0-1 0 0,0 0 0 0 0,0 0 0 0 0,0 0 0 0 0,0-1 0 0 0,0 1 0 0 0,0 0 0 0 0,0 0 0 0 0,0-1 0 0 0,0 1 0 0 0,0-2-32 0 0,13-16 148 0 0,-9 13-114 0 0,-1-1 0 0 0,1 1 0 0 0,-1-1 0 0 0,0 0 0 0 0,-1 0 0 0 0,0-1 0 0 0,0 1 0 0 0,0-1 0 0 0,-1 1 0 0 0,1-4-34 0 0,-1-5 43 0 0,0 0 0 0 0,0-1 0 0 0,-2-6-43 0 0,0 19 15 0 0,0 0-1 0 0,0 0 0 0 0,-1 0 1 0 0,1 0-1 0 0,-1 0 1 0 0,0 0-1 0 0,0 1 1 0 0,0-1-1 0 0,-1 0 1 0 0,1 1-1 0 0,-1-1 0 0 0,0 1 1 0 0,0-1-1 0 0,0 1 1 0 0,-1 0-1 0 0,1 0 1 0 0,-3-2-15 0 0,5 4-3 0 0,-1 0 0 0 0,0 1 0 0 0,0-1 1 0 0,0 0-1 0 0,0 1 0 0 0,0-1 0 0 0,0 1 1 0 0,0-1-1 0 0,-1 1 0 0 0,1-1 0 0 0,0 1 1 0 0,0 0-1 0 0,0-1 0 0 0,0 1 0 0 0,-1 0 1 0 0,1 0-1 0 0,0 0 0 0 0,0 0 1 0 0,0 0-1 0 0,0 0 0 0 0,-1 1 0 0 0,1-1 1 0 0,-1 0 2 0 0,0 1 21 0 0,-1 1 1 0 0,1-1 0 0 0,0 0 0 0 0,0 0-1 0 0,-1 1 1 0 0,1 0 0 0 0,0-1 0 0 0,0 1 0 0 0,1 0-1 0 0,-1 0 1 0 0,0 0-22 0 0,-5 7 208 0 0,0 1 0 0 0,1 0 0 0 0,0 1 0 0 0,-2 5-208 0 0,7-15 28 0 0,-9 18 351 0 0,6-12-245 0 0,0 0 0 0 0,0 0 0 0 0,1 1 0 0 0,0-1 0 0 0,-1 6-134 0 0,4-11 20 0 0,0 1 0 0 0,0-1 0 0 0,1 0 0 0 0,-1 0-1 0 0,0 0 1 0 0,1 0 0 0 0,0 0 0 0 0,-1 1-1 0 0,1-1 1 0 0,0 0 0 0 0,0 0 0 0 0,0 0 0 0 0,0-1-1 0 0,0 1 1 0 0,1 0 0 0 0,-1 0 0 0 0,1-1-1 0 0,-1 1 1 0 0,1-1 0 0 0,-1 1 0 0 0,1-1 0 0 0,0 1-1 0 0,0-1 1 0 0,0 0 0 0 0,0 0 0 0 0,0 0-1 0 0,0 0 1 0 0,0 0 0 0 0,1 0-20 0 0,3-2 25 0 0,1 1 0 0 0,-1-1 0 0 0,1 0-1 0 0,-1 0 1 0 0,0-1 0 0 0,0 0 0 0 0,0 0 0 0 0,0-1 0 0 0,0 0 0 0 0,0 0 0 0 0,0 0-25 0 0,12-8 79 0 0,-1-1 0 0 0,11-11-79 0 0,-18 15 15 0 0,-6 5-26 0 0,-1-1 1 0 0,0 0 0 0 0,0 0-1 0 0,0-1 1 0 0,0 1 0 0 0,-1 0-1 0 0,1-1 1 0 0,-1 0 0 0 0,-1 1 0 0 0,1-1-1 0 0,-1 0 1 0 0,1 0 0 0 0,-1 0-1 0 0,-1 0 1 0 0,1 0 0 0 0,-1 0-1 0 0,0 0 1 0 0,0 0 0 0 0,-1-4 10 0 0,1 7-68 0 0,0 1 0 0 0,-1 0 0 0 0,1 0 0 0 0,-1 0 1 0 0,1 0-1 0 0,-1 0 0 0 0,1 0 0 0 0,-1 0 0 0 0,0 0 1 0 0,0 0-1 0 0,0 0 0 0 0,1 0 0 0 0,-1 1 0 0 0,0-1 1 0 0,0 0-1 0 0,0 0 0 0 0,0 1 0 0 0,0-1 1 0 0,0 1-1 0 0,0-1 0 0 0,-1 1 0 0 0,1-1 0 0 0,0 1 1 0 0,0 0-1 0 0,0-1 0 0 0,0 1 0 0 0,-1 0 0 0 0,1 0 1 0 0,0 0-1 0 0,0 0 68 0 0,-40 2-4019 0 0,36-2 3137 0 0,-51 5-9554 0 0,23 4 4651 0 0</inkml:trace>
  <inkml:trace contextRef="#ctx0" brushRef="#br0" timeOffset="812">341 748 1032 0 0,'0'0'76'0'0,"0"0"-1"0"0,0 0 0 0 0,-1 1 0 0 0,1-1 1 0 0,0 0-1 0 0,0 0 0 0 0,0 0 1 0 0,0 1-1 0 0,0-1 0 0 0,0 0 0 0 0,0 0 1 0 0,0 1-1 0 0,0-1 0 0 0,0 0 1 0 0,0 0-1 0 0,0 0 0 0 0,0 1 0 0 0,0-1 1 0 0,0 0-1 0 0,0 0 0 0 0,0 1 1 0 0,0-1-1 0 0,0 0 0 0 0,0 0 0 0 0,0 1 1 0 0,0-1-1 0 0,0 0 0 0 0,0 0 1 0 0,0 0-1 0 0,1 1 0 0 0,-1-1 0 0 0,0 0 1 0 0,0 0-1 0 0,0 0 0 0 0,0 0 1 0 0,1 1-1 0 0,-1-1 0 0 0,0 0 0 0 0,0 0 1 0 0,0 0-1 0 0,1 0 0 0 0,-1 0 1 0 0,0 0-1 0 0,0 1 0 0 0,0-1 0 0 0,1 0 1 0 0,-1 0-1 0 0,0 0 0 0 0,0 0 1 0 0,1 0-1 0 0,-1 0 0 0 0,0 0 0 0 0,0 0 1 0 0,1 0-1 0 0,-1 0 0 0 0,0 0 1 0 0,0 0-1 0 0,0 0 0 0 0,1 0 1 0 0,-1 0-1 0 0,0-1-75 0 0,17 2 1147 0 0,-12-4-937 0 0,0 1 0 0 0,0-1-1 0 0,-1 0 1 0 0,1 0 0 0 0,-1 0 0 0 0,0-1 0 0 0,0 1-1 0 0,0-1 1 0 0,0 0 0 0 0,-1 0 0 0 0,1 0 0 0 0,-1-1-1 0 0,0 1 1 0 0,0-1 0 0 0,-1 0 0 0 0,0 0 0 0 0,1 0-1 0 0,-2 0 1 0 0,1 0 0 0 0,0 0 0 0 0,-1-1-1 0 0,0 1 1 0 0,-1 0 0 0 0,1-1 0 0 0,-1 1 0 0 0,0-6-210 0 0,0 10 45 0 0,0 0 0 0 0,-1-1-1 0 0,1 1 1 0 0,0 0 0 0 0,-1 0 0 0 0,1 0 0 0 0,-1 0 0 0 0,1-1 0 0 0,-1 1 0 0 0,0 0 0 0 0,0 0 0 0 0,1 0 0 0 0,-1 0 0 0 0,0 0 0 0 0,0 1 0 0 0,0-1 0 0 0,0 0 0 0 0,0 0 0 0 0,0 1 0 0 0,0-1-1 0 0,0 0 1 0 0,0 1 0 0 0,0-1 0 0 0,0 1 0 0 0,-1-1 0 0 0,1 1 0 0 0,0 0 0 0 0,0-1 0 0 0,0 1 0 0 0,-1 0 0 0 0,1 0 0 0 0,0 0 0 0 0,0 0 0 0 0,-1 0 0 0 0,1 0 0 0 0,0 0 0 0 0,0 1 0 0 0,-1-1-1 0 0,1 0 1 0 0,0 1 0 0 0,0-1 0 0 0,0 1 0 0 0,0-1 0 0 0,-1 1 0 0 0,1-1 0 0 0,0 1 0 0 0,0 0 0 0 0,0 0 0 0 0,0-1 0 0 0,0 1 0 0 0,1 0 0 0 0,-1 0 0 0 0,0 0 0 0 0,0 0 0 0 0,1 0 0 0 0,-1 0-1 0 0,0 0-44 0 0,-15 25 121 0 0,0 1-1 0 0,2 1 0 0 0,1 0 0 0 0,1 0 0 0 0,-2 13-120 0 0,12-32 22 0 0,0-1 0 0 0,1 1 0 0 0,0 0-1 0 0,1 0 1 0 0,0 0 0 0 0,0-1 0 0 0,0 1 0 0 0,2 0-22 0 0,-2-4 35 0 0,1 0 0 0 0,0 0 1 0 0,0 0-1 0 0,0-1 0 0 0,0 1 0 0 0,1 0 0 0 0,0-1 0 0 0,0 1 0 0 0,0-1 0 0 0,1 0 0 0 0,0 0 0 0 0,-1 0 0 0 0,1 0 0 0 0,4 3-35 0 0,-5-6 64 0 0,0 0 0 0 0,0 0 0 0 0,1 0-1 0 0,-1 0 1 0 0,0 0 0 0 0,1-1-1 0 0,-1 1 1 0 0,0-1 0 0 0,1 1-1 0 0,-1-1 1 0 0,1 0 0 0 0,-1 0-1 0 0,1 0 1 0 0,-1-1 0 0 0,0 1 0 0 0,1 0-1 0 0,-1-1 1 0 0,1 0 0 0 0,0 0-64 0 0,1 0 93 0 0,-1 0 0 0 0,1 0 0 0 0,-1 0 0 0 0,0 0 1 0 0,0-1-1 0 0,0 0 0 0 0,0 1 0 0 0,0-1 0 0 0,0-1 1 0 0,0 1-1 0 0,0 0 0 0 0,1-2-93 0 0,1-6 178 0 0,0 1-1 0 0,0-1 1 0 0,-1 0 0 0 0,0-1-1 0 0,-1 1 1 0 0,0-1 0 0 0,-1 1 0 0 0,0-1-1 0 0,-1 0 1 0 0,0 0 0 0 0,-1 0-1 0 0,0-5-177 0 0,0 14 8 0 0,0 0 0 0 0,-1 0 0 0 0,1 0-1 0 0,0-1 1 0 0,-1 1 0 0 0,0 0 0 0 0,0 0-1 0 0,1 0 1 0 0,-1 0 0 0 0,0 0 0 0 0,0 0-1 0 0,-1 0 1 0 0,1 0 0 0 0,0 1 0 0 0,-1-1-1 0 0,1 0 1 0 0,-1 1 0 0 0,1-1 0 0 0,-1 1-1 0 0,0-1 1 0 0,0 1 0 0 0,0 0 0 0 0,0 0-1 0 0,0 0 1 0 0,0 0 0 0 0,0 0 0 0 0,0 0-1 0 0,0 1 1 0 0,0-1 0 0 0,0 1 0 0 0,0-1-1 0 0,-1 1 1 0 0,1 0 0 0 0,0 0-1 0 0,0 0 1 0 0,-1 0 0 0 0,1 0 0 0 0,0 0-1 0 0,0 1 1 0 0,0-1 0 0 0,0 1 0 0 0,-1-1-1 0 0,1 1 1 0 0,0 0 0 0 0,0 0 0 0 0,0 0-1 0 0,0 0 1 0 0,0 0 0 0 0,1 1 0 0 0,-1-1-1 0 0,0 0 1 0 0,0 1-8 0 0,-13 12-1181 0 0,1 0-1 0 0,-13 15 1182 0 0,21-20-1885 0 0,0-1 0 0 0,0 1 0 0 0,1 0 0 0 0,0 1 0 0 0,0-1 0 0 0,-2 8 1885 0 0,-1 6-6678 0 0</inkml:trace>
  <inkml:trace contextRef="#ctx0" brushRef="#br0" timeOffset="1830">52 6034 1608 0 0,'-6'8'576'0'0,"0"-1"1"0"0,1 1-1 0 0,0 0 0 0 0,0 1 0 0 0,1-1 0 0 0,0 1 0 0 0,1 0 0 0 0,0 0 0 0 0,0 0 1 0 0,1 0-1 0 0,-1 7-576 0 0,2-4 262 0 0,0-8-113 0 0,1 0-1 0 0,-1 0 1 0 0,1 0 0 0 0,0 0 0 0 0,0 0-1 0 0,1 0 1 0 0,-1 0 0 0 0,1 0 0 0 0,0 0 0 0 0,0-1-1 0 0,0 1 1 0 0,0 0 0 0 0,1 0 0 0 0,-1-1-1 0 0,1 1 1 0 0,0-1 0 0 0,1 2-149 0 0,0-1 299 0 0,0-1 0 0 0,0 1-1 0 0,1-1 1 0 0,-1 0 0 0 0,1 0 0 0 0,-1 0 0 0 0,1 0-1 0 0,0 0 1 0 0,0-1 0 0 0,1 0-299 0 0,-3-1 103 0 0,0 0 0 0 0,0 0 0 0 0,0-1 0 0 0,0 1-1 0 0,0 0 1 0 0,0-1 0 0 0,1 0 0 0 0,-1 1 0 0 0,0-1 0 0 0,0 0 0 0 0,0 0 0 0 0,1 0 0 0 0,-1-1 0 0 0,0 1-1 0 0,0 0 1 0 0,1-1 0 0 0,-1 0 0 0 0,0 1 0 0 0,0-1 0 0 0,0 0 0 0 0,0 0 0 0 0,1-1-103 0 0,7-5 173 0 0,-1 0-1 0 0,1-1 1 0 0,-1 0 0 0 0,-1 0 0 0 0,0-1-1 0 0,0 0 1 0 0,0-1 0 0 0,-1 0 0 0 0,-1 0-1 0 0,0 0 1 0 0,0-1 0 0 0,0-2-173 0 0,0-2 49 0 0,0 0 0 0 0,0-1 0 0 0,-2 1 0 0 0,0-1 0 0 0,0-1-1 0 0,-2 1 1 0 0,0 0 0 0 0,0-15-49 0 0,-3 20 26 0 0,1 1-1 0 0,-1-1 1 0 0,-1 1-1 0 0,-2-10-25 0 0,3 15 31 0 0,0 1 0 0 0,-1 0 0 0 0,1 0 0 0 0,-1 1-1 0 0,0-1 1 0 0,0 0 0 0 0,0 0 0 0 0,0 1 0 0 0,-1-1 0 0 0,1 1-1 0 0,-1 0 1 0 0,0 0 0 0 0,-2-2-31 0 0,4 4 1 0 0,-1 0 1 0 0,1 0-1 0 0,-1 1 0 0 0,1-1 1 0 0,-1 0-1 0 0,0 0 1 0 0,0 1-1 0 0,1-1 0 0 0,-1 1 1 0 0,0 0-1 0 0,0-1 0 0 0,0 1 1 0 0,1 0-1 0 0,-1 0 0 0 0,0 0 1 0 0,0 0-1 0 0,0 0 1 0 0,0 1-1 0 0,1-1 0 0 0,-1 0 1 0 0,0 1-1 0 0,0 0 0 0 0,1-1 1 0 0,-1 1-1 0 0,0 0 0 0 0,1 0 1 0 0,-1 0-1 0 0,1 0 0 0 0,-2 1-1 0 0,-4 3 26 0 0,0 1-1 0 0,0 0 0 0 0,0 1 0 0 0,1 0 0 0 0,-2 2-25 0 0,4-5 36 0 0,-8 12 17 0 0,1 1 0 0 0,0 0-1 0 0,1 1 1 0 0,1 0 0 0 0,0 0-1 0 0,2 1 1 0 0,0 0 0 0 0,1 1 0 0 0,1-1-1 0 0,0 7-52 0 0,4-23 18 0 0,1-1-1 0 0,-1 1 1 0 0,1 0-1 0 0,0 0 1 0 0,0 0-1 0 0,0 0 0 0 0,0 0 1 0 0,0 0-1 0 0,1 0 1 0 0,-1 0-1 0 0,1 0 1 0 0,0-1-1 0 0,0 1 1 0 0,0 0-1 0 0,0 0 1 0 0,0-1-1 0 0,1 1 1 0 0,-1-1-1 0 0,1 1 1 0 0,0-1-1 0 0,-1 0 0 0 0,1 1 1 0 0,0-1-1 0 0,0 0 1 0 0,1 0-1 0 0,-1-1 1 0 0,0 1-1 0 0,1 0 1 0 0,-1-1-1 0 0,1 1 1 0 0,1 0-18 0 0,-2-2 7 0 0,-1 1 0 0 0,1-1 0 0 0,-1 0 0 0 0,1 1 1 0 0,-1-1-1 0 0,1 0 0 0 0,0 0 0 0 0,-1 0 0 0 0,1 0 1 0 0,-1 0-1 0 0,1-1 0 0 0,-1 1 0 0 0,1 0 0 0 0,-1-1 0 0 0,1 1 1 0 0,-1-1-1 0 0,0 0 0 0 0,1 1 0 0 0,0-1-7 0 0,29-20 97 0 0,-11 7-58 0 0,-17 12-36 0 0,3-1 52 0 0,0 0 0 0 0,0 0-1 0 0,-1-1 1 0 0,0 0 0 0 0,0 0-1 0 0,0 0 1 0 0,0 0 0 0 0,0-1 0 0 0,-1 0-1 0 0,0 0 1 0 0,0 0 0 0 0,0-1-1 0 0,-1 1 1 0 0,0-1 0 0 0,2-4-55 0 0,-2 4 35 0 0,10-37 322 0 0,-13 42-327 0 0,0-1 1 0 0,1 0-1 0 0,-1 1 0 0 0,0-1 0 0 0,0 0 0 0 0,0 0 0 0 0,0 1 0 0 0,-1-1 1 0 0,1 0-1 0 0,0 1 0 0 0,-1-1 0 0 0,1 0 0 0 0,-1 1 0 0 0,1-1 0 0 0,-1 1 1 0 0,0-1-1 0 0,0 1 0 0 0,0-1 0 0 0,0 1 0 0 0,0-1 0 0 0,0 1 0 0 0,0 0 0 0 0,0-1-30 0 0,-10-13 117 0 0,-2-1 56 0 0,12 15-177 0 0,0 1 1 0 0,0-1-1 0 0,0 1 0 0 0,0 0 0 0 0,0 0 1 0 0,1 0-1 0 0,-1-1 0 0 0,0 1 0 0 0,0 0 1 0 0,0 0-1 0 0,0 0 0 0 0,0 0 0 0 0,0 0 1 0 0,0 1-1 0 0,0-1 0 0 0,1 0 0 0 0,-1 0 1 0 0,0 1-1 0 0,0-1 0 0 0,0 0 0 0 0,0 1 1 0 0,0-1-1 0 0,1 1 0 0 0,-1-1 0 0 0,0 1 0 0 0,0-1 4 0 0,-27 19-709 0 0,-16 14-2162 0 0,22-11-2104 0 0,5 2-4075 0 0,14-16 4112 0 0</inkml:trace>
  <inkml:trace contextRef="#ctx0" brushRef="#br0" timeOffset="2627">2392 3146 264 0 0,'-45'-51'5441'0'0,"45"50"-5239"0"0,-1 1 0 0 0,0-1 0 0 0,0 1-1 0 0,0-1 1 0 0,0 1 0 0 0,0-1 0 0 0,0 1 0 0 0,0 0-1 0 0,0 0 1 0 0,0 0 0 0 0,0-1 0 0 0,0 1 0 0 0,0 0-1 0 0,0 0 1 0 0,0 0 0 0 0,0 0 0 0 0,0 1-1 0 0,0-1 1 0 0,0 0 0 0 0,0 0 0 0 0,0 0 0 0 0,0 1-1 0 0,0-1 1 0 0,0 1 0 0 0,0-1 0 0 0,1 1 0 0 0,-2 0-202 0 0,0 0 166 0 0,0 0 1 0 0,0 0 0 0 0,1 0 0 0 0,-1 0 0 0 0,0 1 0 0 0,1-1 0 0 0,-1 1 0 0 0,1-1 0 0 0,-1 1-1 0 0,1 0 1 0 0,0-1 0 0 0,-1 2-167 0 0,-2 6 346 0 0,0 0 0 0 0,1-1 0 0 0,0 1 0 0 0,1 0 0 0 0,0 0 0 0 0,0 1 0 0 0,1-1 0 0 0,1 0 0 0 0,-1 0 0 0 0,1 1 0 0 0,1-1 1 0 0,0 0-1 0 0,0 1 0 0 0,1-1 0 0 0,0 2-346 0 0,-1-9 18 0 0,-1 0 0 0 0,1 1 0 0 0,0-1 0 0 0,0 0 0 0 0,0-1 0 0 0,0 1 0 0 0,0 0 0 0 0,0 0 0 0 0,0 0 0 0 0,1-1 0 0 0,-1 1 0 0 0,1 0 0 0 0,-1-1 0 0 0,1 1 0 0 0,0-1 0 0 0,-1 0 0 0 0,1 0 0 0 0,0 1 0 0 0,0-1 0 0 0,0 0 0 0 0,0-1 0 0 0,0 1 0 0 0,0 0 0 0 0,0 0 0 0 0,0-1 0 0 0,0 0 0 0 0,0 1 0 0 0,0-1 0 0 0,1 0 0 0 0,-1 0 0 0 0,0 0 0 0 0,0 0 0 0 0,0 0 0 0 0,0 0 0 0 0,0-1 0 0 0,1 0-18 0 0,4-1 65 0 0,-1 0 0 0 0,1-1 0 0 0,-1 0 1 0 0,0 0-1 0 0,0-1 0 0 0,0 1 0 0 0,-1-1 0 0 0,1-1 1 0 0,-1 1-1 0 0,5-6-65 0 0,-4 4 45 0 0,-1 0 0 0 0,0 0 0 0 0,0 0 0 0 0,-1-1 0 0 0,0 0 0 0 0,0 0 0 0 0,0 0 0 0 0,-1-1 0 0 0,0 1 0 0 0,-1-1-1 0 0,1 0-43 0 0,-2 2 15 0 0,0 1 0 0 0,0 0 0 0 0,0 0 0 0 0,-1-1 0 0 0,0 1 0 0 0,0 0 0 0 0,0-1 0 0 0,0 1 0 0 0,-1 0 0 0 0,0 0 0 0 0,0-1 0 0 0,0 1 0 0 0,-1 0 0 0 0,0 0 0 0 0,0 0 0 0 0,-2-3-16 0 0,4 8 2 0 0,0 0 1 0 0,-1-1 0 0 0,1 1-1 0 0,0-1 1 0 0,0 1 0 0 0,-1 0-1 0 0,1-1 1 0 0,0 1-1 0 0,-1 0 1 0 0,1-1 0 0 0,-1 1-1 0 0,1 0 1 0 0,0 0 0 0 0,-1-1-1 0 0,1 1 1 0 0,-1 0-1 0 0,1 0 1 0 0,-1 0 0 0 0,1-1-1 0 0,-1 1 1 0 0,1 0 0 0 0,0 0-1 0 0,-1 0 1 0 0,1 0 0 0 0,-1 0-1 0 0,1 0 1 0 0,-1 0-1 0 0,1 0 1 0 0,-1 0 0 0 0,1 0-1 0 0,-1 1 1 0 0,1-1 0 0 0,-1 0-1 0 0,1 0 1 0 0,-1 0 0 0 0,1 0-1 0 0,0 1 1 0 0,-1-1-1 0 0,1 0 1 0 0,-1 1-3 0 0,-18 15-5 0 0,10-8 87 0 0,3-2-61 0 0,0-1 0 0 0,0 1 0 0 0,1 0 0 0 0,0 1 0 0 0,0-1 0 0 0,0 1 0 0 0,-3 7-21 0 0,6-10-8 0 0,0 1 0 0 0,-1-1 0 0 0,2 1 1 0 0,-1-1-1 0 0,1 1 0 0 0,-1 0 0 0 0,1 0 0 0 0,1-1 0 0 0,-1 1 0 0 0,1 0 0 0 0,-1 0 0 0 0,1 0 0 0 0,1 0 0 0 0,-1 1 8 0 0,0-5 5 0 0,1 0 0 0 0,-1 0-1 0 0,0 1 1 0 0,1-1 0 0 0,-1 0-1 0 0,0 0 1 0 0,1 0 0 0 0,0 0-1 0 0,-1 0 1 0 0,1 0 0 0 0,-1 0-1 0 0,1 0 1 0 0,0 0 0 0 0,0 0-1 0 0,0-1 1 0 0,-1 1 0 0 0,1 0-1 0 0,0 0 1 0 0,0-1-1 0 0,0 1 1 0 0,0-1 0 0 0,0 1-1 0 0,0-1 1 0 0,1 1-5 0 0,0 0 16 0 0,0-1 1 0 0,1 1-1 0 0,-1-1 0 0 0,1 0 0 0 0,-1 0 1 0 0,1 0-1 0 0,-1 0 0 0 0,0 0 0 0 0,1-1 1 0 0,-1 1-1 0 0,2-1-16 0 0,7-2 79 0 0,-1-1 0 0 0,0 0 0 0 0,0-1 0 0 0,7-3-79 0 0,-9 2 75 0 0,1 0-1 0 0,-1-1 1 0 0,-1 0-1 0 0,1 0 0 0 0,-1 0 1 0 0,-1-1-1 0 0,1 0 1 0 0,-1-1-1 0 0,0 1 1 0 0,0-4-75 0 0,-2 6 121 0 0,-2 4-88 0 0,-1 0 0 0 0,0 0 0 0 0,1 0-1 0 0,-1-1 1 0 0,0 1 0 0 0,0-1 0 0 0,-1 1 0 0 0,1-1 0 0 0,0 1 0 0 0,-1-1 0 0 0,0 1 0 0 0,1-1 0 0 0,-1 0 0 0 0,0 1 0 0 0,0-1 0 0 0,0 1 0 0 0,-1-1 0 0 0,1 0 0 0 0,-1-1-33 0 0,-1 0 34 0 0,1 1 0 0 0,-1-1 0 0 0,1 1 0 0 0,-1 0 0 0 0,0 0 0 0 0,0-1 0 0 0,-1 1 0 0 0,1 1 0 0 0,-1-1 0 0 0,1 0 0 0 0,-1 1 0 0 0,-3-3-34 0 0,1 1-162 0 0,-1 0 0 0 0,1 1 1 0 0,-1-1-1 0 0,0 1 1 0 0,1 1-1 0 0,-2-1 1 0 0,1 1-1 0 0,0 0 0 0 0,0 0 1 0 0,-1 1-1 0 0,1 0 1 0 0,-1 0-1 0 0,1 0 1 0 0,-1 1-1 0 0,-6 0 162 0 0,10 1-391 0 0,0 0 0 0 0,-1-1 0 0 0,1 1 0 0 0,0 1 0 0 0,-1-1 0 0 0,1 0 0 0 0,0 1 1 0 0,0 0-1 0 0,-1 0 391 0 0,-23 20-7866 0 0,23-18 6177 0 0,-15 11-5513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5:23.146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3198 683 2601 0 0,'-4'-7'4108'0'0,"2"11"-1545"0"0,-1 5-2157 0 0,-4 12 613 0 0,2-10-668 0 0,1 1 0 0 0,0 0 0 0 0,1-1 1 0 0,1 2-1 0 0,-1-1 0 0 0,2 0 0 0 0,0 0 0 0 0,0 6-351 0 0,1-16 29 0 0,1-1 1 0 0,-1 1 0 0 0,0-1-1 0 0,1 1 1 0 0,-1-1 0 0 0,1 1-1 0 0,0-1 1 0 0,-1 0 0 0 0,1 1-1 0 0,0-1 1 0 0,0 0 0 0 0,0 1-1 0 0,0-1 1 0 0,0 0 0 0 0,0 0-1 0 0,0 0 1 0 0,0 0 0 0 0,0 0-1 0 0,1 0 1 0 0,-1 0 0 0 0,0-1-1 0 0,1 1 1 0 0,-1 0 0 0 0,1-1 0 0 0,-1 1-1 0 0,0-1 1 0 0,1 1 0 0 0,-1-1-1 0 0,1 0 1 0 0,1 1-30 0 0,-1-1 59 0 0,1 0 1 0 0,-1 0-1 0 0,0 0 1 0 0,0 0-1 0 0,1 0 1 0 0,-1 0-1 0 0,0-1 1 0 0,0 1-1 0 0,1-1 1 0 0,-1 0-1 0 0,0 1 1 0 0,0-1-1 0 0,0 0 1 0 0,0 0-1 0 0,0 0 1 0 0,0-1-1 0 0,0 1 1 0 0,0 0-1 0 0,0-1 1 0 0,0 0-60 0 0,7-8 363 0 0,17-21 500 0 0,-24 29-808 0 0,-1 0-1 0 0,0-1 0 0 0,0 1 0 0 0,0 0 0 0 0,0-1 1 0 0,0 1-1 0 0,0 0 0 0 0,0-1 0 0 0,-1 1 0 0 0,1-1 1 0 0,-1 1-1 0 0,0-1 0 0 0,0-2-54 0 0,0 3 48 0 0,0-9 176 0 0,-1 0 1 0 0,-1 0-1 0 0,0 1 0 0 0,-1-4-224 0 0,2 12 28 0 0,1 0 0 0 0,-1 0-1 0 0,0 0 1 0 0,0 0 0 0 0,0 0-1 0 0,0 0 1 0 0,0 0 0 0 0,0 0-1 0 0,0 0 1 0 0,-1 0 0 0 0,1 1-1 0 0,-1-1 1 0 0,1 0 0 0 0,-1 1-1 0 0,0-1 1 0 0,1 1 0 0 0,-1 0-1 0 0,0 0 1 0 0,0 0 0 0 0,0 0-1 0 0,0 0 1 0 0,0 0 0 0 0,-2-1-28 0 0,-9-2 99 0 0,-15-4 280 0 0,27 8-355 0 0,0 0 0 0 0,0 0 0 0 0,0 0 0 0 0,1 0 0 0 0,-1 0 0 0 0,0 0 0 0 0,0 0 0 0 0,0 0 0 0 0,0 0 0 0 0,1 1 0 0 0,-1-1-1 0 0,0 0 1 0 0,0 1 0 0 0,1-1 0 0 0,-1 1 0 0 0,0-1 0 0 0,1 0 0 0 0,-1 1 0 0 0,0 0 0 0 0,1-1 0 0 0,-1 1 0 0 0,1-1 0 0 0,-1 1 0 0 0,1 0 0 0 0,-1-1-1 0 0,1 1 1 0 0,-1 0 0 0 0,1-1 0 0 0,0 1 0 0 0,-1 0 0 0 0,1 0 0 0 0,0 0-24 0 0,0-1 15 0 0,0 0 0 0 0,0 1-1 0 0,0-1 1 0 0,0 0 0 0 0,0 0 0 0 0,0 0 0 0 0,0 1 0 0 0,0-1-1 0 0,0 0 1 0 0,0 0 0 0 0,0 1 0 0 0,0-1 0 0 0,0 0-1 0 0,-1 0 1 0 0,1 0 0 0 0,0 1 0 0 0,0-1 0 0 0,0 0 0 0 0,0 0-1 0 0,0 0 1 0 0,0 1 0 0 0,-1-1 0 0 0,1 0 0 0 0,0 0-1 0 0,0 0 1 0 0,0 0 0 0 0,0 1 0 0 0,-1-1 0 0 0,1 0 0 0 0,0 0-1 0 0,0 0 1 0 0,0 0 0 0 0,-1 0 0 0 0,1 0 0 0 0,0 0-1 0 0,0 0 1 0 0,-1 1 0 0 0,1-1 0 0 0,0 0 0 0 0,0 0 0 0 0,0 0-1 0 0,-1 0 1 0 0,1 0 0 0 0,0 0 0 0 0,0 0 0 0 0,-1-1-1 0 0,1 1 1 0 0,0 0 0 0 0,0 0 0 0 0,0 0 0 0 0,-1 0 0 0 0,1 0-15 0 0,-3 1 359 0 0,3 1-520 0 0,4-7-92 0 0,-2 2-1470 0 0,-6 12-2933 0 0,-1 5-3305 0 0,1-2 4451 0 0,-8 1 309 0 0</inkml:trace>
  <inkml:trace contextRef="#ctx0" brushRef="#br0" timeOffset="578">495 2032 1312 0 0,'-3'3'1867'0'0,"-19"21"3103"0"0,22-24-4924 0 0,0 1-1 0 0,-1-1 0 0 0,1 0 0 0 0,0 0 1 0 0,0 0-1 0 0,0 0 0 0 0,0 0 1 0 0,0 1-1 0 0,-1-1 0 0 0,1 0 0 0 0,0 0 1 0 0,0 0-1 0 0,0 1 0 0 0,0-1 0 0 0,0 0 1 0 0,0 0-1 0 0,0 1 0 0 0,0-1 1 0 0,0 0-1 0 0,0 0 0 0 0,0 0 0 0 0,0 1 1 0 0,0-1-1 0 0,0 0 0 0 0,0 0 0 0 0,0 1 1 0 0,0-1-1 0 0,0 0 0 0 0,0 0 1 0 0,0 0-1 0 0,0 1 0 0 0,0-1 0 0 0,1 0 1 0 0,-1 0-1 0 0,0 0-45 0 0,15-2 1704 0 0,-5-4-1303 0 0,0 1 0 0 0,0-1-1 0 0,-1-1 1 0 0,1 0-1 0 0,6-7-400 0 0,4-3 161 0 0,-12 11-100 0 0,-1 0 0 0 0,-1 0 0 0 0,1-1 0 0 0,-1 0 0 0 0,0-1 1 0 0,0 0-1 0 0,-1 1 0 0 0,0-2 0 0 0,2-5-61 0 0,-5 11 34 0 0,-1 1 0 0 0,0-1 0 0 0,1 0 0 0 0,-1 0 0 0 0,-1 0 0 0 0,1 0 0 0 0,0 0 0 0 0,-1 0 0 0 0,1 0 0 0 0,-1 0 0 0 0,0 0 0 0 0,0 0 1 0 0,0 0-1 0 0,-1 0 0 0 0,1 0 0 0 0,-1 0 0 0 0,0 0 0 0 0,1 0 0 0 0,-1 0 0 0 0,0 0 0 0 0,-1 0 0 0 0,1 0 0 0 0,-1 1 0 0 0,1-1 0 0 0,-1 0 0 0 0,0 1 0 0 0,0 0 0 0 0,0-1 0 0 0,0 1 0 0 0,0 0 0 0 0,-1-1-34 0 0,0 1 57 0 0,0 1-1 0 0,0-1 1 0 0,-1 0 0 0 0,1 1-1 0 0,0 0 1 0 0,-1 0-1 0 0,1 0 1 0 0,-1 0-1 0 0,1 0 1 0 0,-1 1 0 0 0,1 0-1 0 0,-1-1 1 0 0,0 1-1 0 0,1 1 1 0 0,-1-1-1 0 0,0 0 1 0 0,1 1-1 0 0,-1 0 1 0 0,1 0 0 0 0,-1 0-1 0 0,1 0 1 0 0,0 1-1 0 0,-2 0-56 0 0,-4 1 98 0 0,0 2-1 0 0,0 0 0 0 0,1 0 0 0 0,-1 0 1 0 0,1 1-1 0 0,0 0 0 0 0,0 1 0 0 0,1 0-97 0 0,-2 3 78 0 0,0 1 0 0 0,1 1 0 0 0,0-1 0 0 0,1 1 0 0 0,0 1 0 0 0,1-1 0 0 0,1 1 0 0 0,0 0 0 0 0,-3 13-78 0 0,8-25 16 0 0,0 0-1 0 0,-1 0 1 0 0,1 0 0 0 0,0 0-1 0 0,0 0 1 0 0,0 0 0 0 0,0-1-1 0 0,0 1 1 0 0,0 0 0 0 0,0 0-1 0 0,1 0 1 0 0,-1 0 0 0 0,0 0-1 0 0,0 0 1 0 0,1 0 0 0 0,-1 0-1 0 0,0 0 1 0 0,1-1 0 0 0,-1 1-1 0 0,1 0 1 0 0,-1 0 0 0 0,1-1-1 0 0,0 1 1 0 0,-1 0 0 0 0,1-1-1 0 0,0 1 1 0 0,-1 0 0 0 0,1-1-1 0 0,0 1 1 0 0,0-1 0 0 0,0 1-1 0 0,-1-1 1 0 0,1 0 0 0 0,0 1-1 0 0,0-1 1 0 0,0 0 0 0 0,0 1-1 0 0,0-1 1 0 0,0 0 0 0 0,0 0-16 0 0,2 1 71 0 0,0 0 0 0 0,0-1 0 0 0,1 0 1 0 0,-1 1-1 0 0,0-1 0 0 0,0 0 0 0 0,0 0 1 0 0,1-1-1 0 0,-1 1 0 0 0,0-1 0 0 0,0 0 0 0 0,1 0-71 0 0,6-3 140 0 0,-6 3-112 0 0,0 0 1 0 0,0-1-1 0 0,0 0 1 0 0,0 0 0 0 0,0 0-1 0 0,0 0 1 0 0,-1 0-1 0 0,1-1 1 0 0,-1 0 0 0 0,0 1-1 0 0,0-1 1 0 0,0-1-1 0 0,0 1 1 0 0,0 0 0 0 0,0-2-29 0 0,-1 3-10 0 0,-1 1 1 0 0,0-1 0 0 0,1 0 0 0 0,-1 0-1 0 0,0 0 1 0 0,0 0 0 0 0,0 0 0 0 0,-1 0-1 0 0,1 0 1 0 0,0 0 0 0 0,-1-1 0 0 0,1 1-1 0 0,-1 0 1 0 0,0 0 0 0 0,0-1-1 0 0,0 1 1 0 0,0 0 9 0 0,0 0-73 0 0,0 1-164 0 0,0 1-1 0 0,-1-1 1 0 0,1 0-1 0 0,0 0 0 0 0,0 1 1 0 0,0-1-1 0 0,-1 0 0 0 0,1 0 1 0 0,-1 1-1 0 0,1-1 0 0 0,0 0 1 0 0,-1 1-1 0 0,1-1 0 0 0,-1 0 1 0 0,1 1-1 0 0,-1-1 1 0 0,0 1-1 0 0,1-1 0 0 0,-1 1 1 0 0,0-1-1 0 0,1 1 0 0 0,-1 0 1 0 0,0-1-1 0 0,1 1 0 0 0,-1 0 1 0 0,0-1-1 0 0,0 1 1 0 0,1 0-1 0 0,-1 0 0 0 0,0 0 1 0 0,0 0-1 0 0,0-1 0 0 0,1 1 1 0 0,-1 0-1 0 0,0 1 0 0 0,0-1 1 0 0,0 0-1 0 0,1 0 1 0 0,-1 0-1 0 0,0 0 0 0 0,0 1 1 0 0,1-1-1 0 0,-1 0 0 0 0,0 1 238 0 0,-13 4-4687 0 0,-3 5 71 0 0</inkml:trace>
  <inkml:trace contextRef="#ctx0" brushRef="#br0" timeOffset="1125">1356 3578 6857 0 0,'-35'-9'3156'0'0,"35"9"-3107"0"0,0 0-1 0 0,-1 0 1 0 0,1 0-1 0 0,0 0 1 0 0,-1 0-1 0 0,1 0 1 0 0,0 0-1 0 0,-1 0 1 0 0,1 0-1 0 0,0 0 1 0 0,-1 0-1 0 0,1 0 1 0 0,-1 0-1 0 0,1 0 1 0 0,0 0-1 0 0,-1 0 1 0 0,1 1-1 0 0,0-1 1 0 0,0 0-1 0 0,-1 0 1 0 0,1 0-1 0 0,0 0 1 0 0,-1 1-1 0 0,1-1 1 0 0,0 0-1 0 0,0 0 1 0 0,-1 1-1 0 0,1-1 1 0 0,0 0-49 0 0,0 1 34 0 0,1 0 1 0 0,-1 0-1 0 0,0 0 0 0 0,1 0 1 0 0,-1 0-1 0 0,1 0 1 0 0,-1-1-1 0 0,1 1 1 0 0,0 0-1 0 0,-1 0 1 0 0,1-1-1 0 0,0 1 0 0 0,0 0 1 0 0,0-1-1 0 0,-1 1 1 0 0,1-1-1 0 0,0 1-34 0 0,3 1 56 0 0,-1-1 0 0 0,1 0 0 0 0,0 1 0 0 0,0-1 0 0 0,0-1 0 0 0,0 1 0 0 0,-1 0 0 0 0,1-1 0 0 0,0 0 1 0 0,1 0-57 0 0,10 1 483 0 0,-12 0-400 0 0,0-1-1 0 0,0 0 0 0 0,0 0 0 0 0,0 0 1 0 0,0-1-1 0 0,0 1 0 0 0,-1-1 1 0 0,1 1-1 0 0,0-1 0 0 0,0 0 0 0 0,-1 0 1 0 0,1-1-1 0 0,0 1 0 0 0,-1 0 0 0 0,1-1 1 0 0,-1 1-1 0 0,1-1 0 0 0,-1 0 0 0 0,0 0 1 0 0,0 0-1 0 0,0 0 0 0 0,0 0 0 0 0,0-1 1 0 0,-1 1-1 0 0,1 0 0 0 0,0-1-82 0 0,5-10 178 0 0,0 1 0 0 0,-1-1 0 0 0,-1 0 0 0 0,4-13-178 0 0,-3 10 89 0 0,-6 14-80 0 0,1 1 1 0 0,-1-1 0 0 0,1 0-1 0 0,-1 0 1 0 0,1 0 0 0 0,-1 0-1 0 0,0 0 1 0 0,0 0-1 0 0,0 0 1 0 0,0 0 0 0 0,-1 0-1 0 0,1 0 1 0 0,0 0 0 0 0,-1 0-1 0 0,1 0 1 0 0,-1 0 0 0 0,0-1-10 0 0,0 3 2 0 0,1-1 1 0 0,-1 0 0 0 0,1 1-1 0 0,-1-1 1 0 0,0 0 0 0 0,1 1-1 0 0,-1-1 1 0 0,0 1 0 0 0,0-1-1 0 0,1 1 1 0 0,-1-1 0 0 0,0 1-1 0 0,0-1 1 0 0,0 1 0 0 0,0 0-1 0 0,1 0 1 0 0,-1-1 0 0 0,0 1-1 0 0,0 0 1 0 0,0 0 0 0 0,0 0-1 0 0,0 0 1 0 0,0 0 0 0 0,0 0-1 0 0,0 0 1 0 0,0 0 0 0 0,1 0-1 0 0,-1 1 1 0 0,0-1 0 0 0,0 0-1 0 0,0 1 1 0 0,0-1 0 0 0,0 0-1 0 0,1 1 1 0 0,-1-1 0 0 0,0 1-1 0 0,0-1 1 0 0,1 1 0 0 0,-1 0-3 0 0,-5 3-18 0 0,1 0 0 0 0,0 0 0 0 0,0 1-1 0 0,0 0 1 0 0,0 0 0 0 0,1 0 0 0 0,-4 5 18 0 0,-25 42 168 0 0,17-28-220 0 0,-14 26 401 0 0,29-47-295 0 0,-1 0-1 0 0,1 0 0 0 0,0 1 1 0 0,0-1-1 0 0,0 0 0 0 0,1 0 0 0 0,-1 0 1 0 0,1 1-1 0 0,0-1 0 0 0,0 0 0 0 0,0 1 1 0 0,0-1-1 0 0,0 0 0 0 0,1 0 0 0 0,-1 1-53 0 0,1-3 22 0 0,-1 0-1 0 0,1 0 0 0 0,0 0 0 0 0,-1 0 1 0 0,1 0-1 0 0,0-1 0 0 0,0 1 0 0 0,0 0 1 0 0,-1 0-1 0 0,1-1 0 0 0,0 1 0 0 0,0 0 1 0 0,0-1-1 0 0,0 1 0 0 0,0-1 1 0 0,0 1-1 0 0,0-1 0 0 0,0 1 0 0 0,1-1 1 0 0,-1 0-1 0 0,0 0 0 0 0,0 1 0 0 0,0-1 1 0 0,0 0-1 0 0,0 0 0 0 0,1 0 0 0 0,-1 0 1 0 0,0 0-1 0 0,0-1 0 0 0,0 1 0 0 0,0 0 1 0 0,1-1-22 0 0,3 0 142 0 0,0 0 1 0 0,0 0-1 0 0,0-1 0 0 0,0 1 1 0 0,0-1-1 0 0,3-2-142 0 0,21-15 597 0 0,-2 0 0 0 0,0-2-1 0 0,2-4-596 0 0,-27 22 46 0 0,1 0-1 0 0,0 0 1 0 0,-1-1-1 0 0,0 1 0 0 0,0-1 1 0 0,0 1-1 0 0,0-1 1 0 0,-1 0-1 0 0,1 0 1 0 0,0-2-46 0 0,-2 5-7 0 0,0 0 1 0 0,1 0-1 0 0,-1 0 0 0 0,1 0 1 0 0,-1 0-1 0 0,0-1 1 0 0,0 1-1 0 0,0 0 0 0 0,0 0 1 0 0,0 0-1 0 0,0 0 1 0 0,0 0-1 0 0,0 0 0 0 0,0 0 1 0 0,0-1-1 0 0,-1 1 1 0 0,1 0-1 0 0,0 0 0 0 0,-1 0 1 0 0,1 0-1 0 0,-1 0 1 0 0,1 0-1 0 0,-1 0 0 0 0,1 0 1 0 0,-1 0-1 0 0,0 1 1 0 0,1-1-1 0 0,-1 0 0 0 0,0 0 1 0 0,0 0-1 0 0,0 1 1 0 0,0-1-1 0 0,0 0 0 0 0,0 1 1 0 0,0-1-1 0 0,0 1 1 0 0,0-1-1 0 0,0 1 0 0 0,0 0 1 0 0,-1-1 6 0 0,-4 0-351 0 0,0 1 1 0 0,0 0-1 0 0,-1 0 1 0 0,1 0-1 0 0,-4 1 351 0 0,4 0-1014 0 0,0-1-1 0 0,0 2 1 0 0,1-1 0 0 0,-1 1-1 0 0,1 0 1 0 0,-3 1 1014 0 0,8-3-313 0 0,-1 0-1 0 0,0 1 1 0 0,0-1 0 0 0,1 1-1 0 0,-1-1 1 0 0,0 1 0 0 0,1 0 0 0 0,-1-1-1 0 0,0 1 1 0 0,1-1 0 0 0,-1 1-1 0 0,1 0 1 0 0,-1 0 0 0 0,1-1 0 0 0,0 1-1 0 0,-1 0 1 0 0,1 0 0 0 0,0-1-1 0 0,-1 1 1 0 0,1 0 0 0 0,0 0 0 0 0,0 0-1 0 0,0 0 314 0 0,-2 6-2491 0 0,-8 5-875 0 0</inkml:trace>
  <inkml:trace contextRef="#ctx0" brushRef="#br0" timeOffset="1566">3216 3465 6105 0 0,'-5'1'532'0'0,"0"0"-1"0"0,0 0 0 0 0,1 1 1 0 0,-1-1-1 0 0,1 1 0 0 0,-1 0 0 0 0,1 1 1 0 0,0-1-1 0 0,-1 1-531 0 0,3-2 73 0 0,1-1-1 0 0,0 1 0 0 0,0 0 1 0 0,0 0-1 0 0,0 0 1 0 0,0 0-1 0 0,0-1 0 0 0,1 1 1 0 0,-1 1-1 0 0,0-1 1 0 0,0 0-1 0 0,1 0 0 0 0,-1 0 1 0 0,0 0-1 0 0,1 0 1 0 0,0 1-1 0 0,-1-1 0 0 0,1 0 1 0 0,-1 0-1 0 0,1 1 1 0 0,0-1-1 0 0,0 0 0 0 0,0 1 1 0 0,0-1-1 0 0,0 0 1 0 0,0 0-1 0 0,0 1 0 0 0,0-1 1 0 0,1 0-1 0 0,-1 1 1 0 0,0-1-1 0 0,1 0 0 0 0,-1 0 1 0 0,1 1-1 0 0,0-1 1 0 0,0 1-73 0 0,2 1 60 0 0,0-1 0 0 0,0 1 0 0 0,0 0 0 0 0,0-1 0 0 0,1 0 0 0 0,0 1 0 0 0,-1-1 1 0 0,1-1-1 0 0,1 2-60 0 0,5 2 85 0 0,-4-2 113 0 0,0 0 0 0 0,0-1-1 0 0,1 0 1 0 0,-1 0-1 0 0,1 0 1 0 0,-1 0-1 0 0,1-1 1 0 0,-1 0 0 0 0,6-1-198 0 0,7 0 1277 0 0,-1-1 1 0 0,17-3-1278 0 0,-33 4 83 0 0,0 0-51 0 0,-1 0-1 0 0,1-1 1 0 0,-1 1-1 0 0,0 0 1 0 0,1-1-1 0 0,-1 1 1 0 0,0-1-1 0 0,1 0 1 0 0,-1 1-1 0 0,0-1 1 0 0,0 0-1 0 0,0 0 1 0 0,0 0-1 0 0,0 0 0 0 0,0 0 1 0 0,0 0-1 0 0,0 0 1 0 0,0 0-1 0 0,0 0 1 0 0,0 0-1 0 0,-1-1 1 0 0,1 1-1 0 0,0 0 1 0 0,-1 0-1 0 0,1-1 1 0 0,-1 1-1 0 0,1-2-31 0 0,10-15 139 0 0,-22 7-123 0 0,4 7 8 0 0,1 1 1 0 0,-1-1 0 0 0,0 1 0 0 0,0 1 0 0 0,0 0 0 0 0,0 0-1 0 0,0 0 1 0 0,-1 1 0 0 0,1 0 0 0 0,0 0 0 0 0,-1 1 0 0 0,1-1 0 0 0,-1 2-1 0 0,1-1 1 0 0,0 1 0 0 0,-1 0 0 0 0,1 1 0 0 0,0 0 0 0 0,-1 0-25 0 0,2 1 27 0 0,0 0 1 0 0,0 0 0 0 0,1 0-1 0 0,-1 1 1 0 0,1 0 0 0 0,-1 0-1 0 0,1 0 1 0 0,0 1 0 0 0,1-1-1 0 0,-3 5-27 0 0,-3 0 160 0 0,9-8-154 0 0,1 0 0 0 0,-1-1 1 0 0,0 1-1 0 0,0 0 0 0 0,1 0 1 0 0,-1-1-1 0 0,1 1 0 0 0,-1 0 1 0 0,1 0-1 0 0,-1 0 0 0 0,1 0 1 0 0,0-1-1 0 0,-1 1 0 0 0,1 0 1 0 0,0 0-1 0 0,0 0 0 0 0,-1 0 1 0 0,1 0-1 0 0,0 0 0 0 0,0 0 1 0 0,0 0-1 0 0,0 0 0 0 0,0 0 1 0 0,1 0-1 0 0,-1 0 0 0 0,0 0 1 0 0,0 0-1 0 0,1 0 0 0 0,-1 0 1 0 0,0 0-1 0 0,1-1 0 0 0,-1 1 1 0 0,1 0-1 0 0,-1 0 0 0 0,1 0 1 0 0,-1-1-1 0 0,1 1 0 0 0,0 0 1 0 0,-1 0-1 0 0,2 0-6 0 0,-1 0-1 0 0,1 0-1 0 0,0 0 1 0 0,-1 0 0 0 0,1 1-1 0 0,0-1 1 0 0,0-1 0 0 0,0 1-1 0 0,0 0 1 0 0,0 0 0 0 0,0-1-1 0 0,0 1 1 0 0,0-1 0 0 0,0 0-1 0 0,0 0 1 0 0,0 1 0 0 0,0-1-1 0 0,0-1 1 0 0,0 1 0 0 0,1 0 1 0 0,7-3-520 0 0,-1 1 0 0 0,0-2 0 0 0,0 1 0 0 0,0-1 0 0 0,0-1 0 0 0,-1 0-1 0 0,6-4 521 0 0,21-16-4718 0 0,-2-2-3696 0 0,-19 12 4517 0 0</inkml:trace>
  <inkml:trace contextRef="#ctx0" brushRef="#br0" timeOffset="2019">3031 2192 2817 0 0,'-11'1'975'0'0,"0"1"0"0"0,1 0 0 0 0,-1 0 0 0 0,-3 2-975 0 0,10-2 326 0 0,1-1 0 0 0,-1 0 0 0 0,1 1-1 0 0,-1 0 1 0 0,1 0 0 0 0,0 0 0 0 0,0 0 0 0 0,0 0 0 0 0,0 1 0 0 0,0-1-1 0 0,0 1 1 0 0,1 0 0 0 0,-2 2-326 0 0,3-3 89 0 0,0 0 0 0 0,0-1 0 0 0,1 1 0 0 0,-1 0-1 0 0,1 0 1 0 0,0-1 0 0 0,-1 1 0 0 0,1 0 0 0 0,0 0 0 0 0,0 0 0 0 0,0 0 0 0 0,0-1 0 0 0,1 1-1 0 0,-1 0 1 0 0,0 0 0 0 0,1 0 0 0 0,-1-1 0 0 0,1 1 0 0 0,0 0 0 0 0,-1-1 0 0 0,1 1 0 0 0,0 0-1 0 0,0-1 1 0 0,0 1 0 0 0,0-1 0 0 0,0 1 0 0 0,1-1 0 0 0,-1 0 0 0 0,0 0 0 0 0,1 1-1 0 0,-1-1 1 0 0,1 0 0 0 0,-1 0 0 0 0,1 0 0 0 0,-1 0 0 0 0,1-1 0 0 0,0 1 0 0 0,-1 0 0 0 0,1-1-1 0 0,0 1-88 0 0,6 1 232 0 0,-1-1-1 0 0,1 1 0 0 0,0-2 0 0 0,0 1 0 0 0,0-1 0 0 0,0 0 0 0 0,0 0 1 0 0,-1-1-1 0 0,1 0 0 0 0,4-1-231 0 0,-7 0 97 0 0,0 1-1 0 0,1-1 1 0 0,-1 1 0 0 0,0-2-1 0 0,0 1 1 0 0,0 0 0 0 0,0-1 0 0 0,0 0-1 0 0,-1 0 1 0 0,1-1 0 0 0,-1 1-1 0 0,0-1 1 0 0,0 0 0 0 0,0 0 0 0 0,1-2-97 0 0,-3 2 23 0 0,0 0 0 0 0,0 0 0 0 0,-1 0 0 0 0,1 0 0 0 0,-1 0 0 0 0,0 0 0 0 0,0 0 0 0 0,-1-1 0 0 0,1 1 0 0 0,-1 0 0 0 0,0 0 0 0 0,0-1 0 0 0,0 1 0 0 0,-1 0 0 0 0,0 0 0 0 0,0 0 0 0 0,0 0 0 0 0,0-1 0 0 0,0 1 0 0 0,-1 0 0 0 0,0 1 0 0 0,1-1 0 0 0,-2 0 0 0 0,1 0 0 0 0,0 1-23 0 0,0-1 16 0 0,-1 0-1 0 0,1 1 0 0 0,0-1 0 0 0,-1 1 0 0 0,0 0 0 0 0,0-1 0 0 0,0 2 0 0 0,0-1 0 0 0,0 0 1 0 0,-1 0-1 0 0,1 1 0 0 0,-1 0 0 0 0,0 0 0 0 0,1 0 0 0 0,-1 0 0 0 0,0 0 0 0 0,0 1 0 0 0,0 0 0 0 0,0 0 1 0 0,-1 0-1 0 0,1 0 0 0 0,0 1 0 0 0,0-1 0 0 0,-1 1 0 0 0,0 0-15 0 0,1 2 65 0 0,-1-1-1 0 0,1 1 0 0 0,0 0 1 0 0,0 0-1 0 0,1 1 1 0 0,-1-1-1 0 0,0 1 1 0 0,1 0-1 0 0,0 0 1 0 0,-1 0-1 0 0,1 0 0 0 0,0 1 1 0 0,1-1-1 0 0,-1 1 1 0 0,1-1-1 0 0,-1 1 1 0 0,1 0-1 0 0,0 0 0 0 0,0 0 1 0 0,1 1-1 0 0,-1-1 1 0 0,1 0-1 0 0,0 0 1 0 0,0 1-1 0 0,0 3-64 0 0,1-6-74 0 0,1-1 0 0 0,-1 0 0 0 0,0 1 0 0 0,1-1 0 0 0,-1 0 1 0 0,1 1-1 0 0,-1-1 0 0 0,1 0 0 0 0,0 0 0 0 0,-1 1 0 0 0,1-1 0 0 0,0 0 0 0 0,0 0 0 0 0,0 0 0 0 0,0 0 0 0 0,0 0 0 0 0,0 0 0 0 0,0 0 0 0 0,0 0 0 0 0,0 0 1 0 0,0-1-1 0 0,1 1 0 0 0,-1 0 0 0 0,0-1 74 0 0,1 1-602 0 0,-1 0 0 0 0,0-1-1 0 0,1 1 1 0 0,-1-1 0 0 0,1 1 0 0 0,-1-1 0 0 0,0 0 0 0 0,1 0 0 0 0,-1 1 0 0 0,1-1 0 0 0,-1 0 0 0 0,1 0-1 0 0,-1 0 1 0 0,1-1 0 0 0,-1 1 0 0 0,1 0 0 0 0,-1 0 0 0 0,0-1 0 0 0,1 1 0 0 0,-1-1 0 0 0,1 1 0 0 0,0-2 602 0 0,7-7-5607 0 0</inkml:trace>
  <inkml:trace contextRef="#ctx0" brushRef="#br0" timeOffset="2518">1629 2246 2689 0 0,'-1'0'244'0'0,"0"0"1"0"0,-1 0-1 0 0,1 0 1 0 0,0 0 0 0 0,-1 1-1 0 0,1-1 1 0 0,0 0-1 0 0,-1 0 1 0 0,1 1 0 0 0,0-1-1 0 0,0 1 1 0 0,-1-1-1 0 0,1 1 1 0 0,0 0-1 0 0,0-1 1 0 0,0 1 0 0 0,0 0-1 0 0,0 0 1 0 0,0 0-1 0 0,0 0 1 0 0,0 0 0 0 0,0 0-1 0 0,0 0 1 0 0,1 0-1 0 0,-1 0 1 0 0,0 0 0 0 0,1 0-1 0 0,-1 1 1 0 0,1-1-1 0 0,-1 0 1 0 0,1 0 0 0 0,-1 1-1 0 0,1 0-244 0 0,-1 4 240 0 0,1-1-1 0 0,0 1 1 0 0,0-1-1 0 0,0 1 1 0 0,0-1-1 0 0,1 1 1 0 0,0-1-1 0 0,1 2-239 0 0,-1-4 64 0 0,0 0 0 0 0,1 1-1 0 0,-1-2 1 0 0,1 1 0 0 0,0 0 0 0 0,0 0 0 0 0,0 0 0 0 0,0-1-1 0 0,1 1 1 0 0,-1-1 0 0 0,0 0 0 0 0,1 0 0 0 0,0 1-1 0 0,0-2 1 0 0,-1 1 0 0 0,1 0 0 0 0,0-1 0 0 0,0 1 0 0 0,1-1-64 0 0,-3 0 46 0 0,1 0 0 0 0,0 0 0 0 0,0 0 1 0 0,0-1-1 0 0,0 1 0 0 0,-1-1 0 0 0,1 1 1 0 0,0-1-1 0 0,0 0 0 0 0,0 0 0 0 0,0 1 1 0 0,0-1-1 0 0,0-1 0 0 0,0 1 0 0 0,0 0 1 0 0,0 0-1 0 0,0-1 0 0 0,0 1 0 0 0,0-1 1 0 0,0 0-1 0 0,0 1 0 0 0,0-1 0 0 0,-1 0 1 0 0,1 0-1 0 0,0 0 0 0 0,-1-1 0 0 0,1 1 1 0 0,-1 0-1 0 0,1 0 0 0 0,-1-1 0 0 0,1 1 1 0 0,-1-1-47 0 0,8-11 338 0 0,-1 2-116 0 0,-1 0 1 0 0,0-1-1 0 0,0 0 0 0 0,-1 0 0 0 0,2-9-222 0 0,-7 17 26 0 0,0 1-1 0 0,0-1 1 0 0,0 1 0 0 0,-1-1 0 0 0,1 1-1 0 0,-1-1 1 0 0,0 1 0 0 0,0-1-1 0 0,0 1 1 0 0,-1-1 0 0 0,1 0-1 0 0,-1 1 1 0 0,0-1 0 0 0,0 1 0 0 0,0 0-1 0 0,0-1 1 0 0,-1 1 0 0 0,1 0-1 0 0,-1 0 1 0 0,0 0 0 0 0,0 0-1 0 0,0 0 1 0 0,-2-2-26 0 0,3 4 34 0 0,0 0 0 0 0,-1 0 0 0 0,1 0 0 0 0,0 0 0 0 0,0 1 0 0 0,-1-1 0 0 0,1 0 0 0 0,0 1 0 0 0,-1-1 0 0 0,1 1 0 0 0,-1-1 0 0 0,1 1 0 0 0,-1-1 0 0 0,1 1 0 0 0,-1 0 0 0 0,1 0 0 0 0,-1 0 0 0 0,1 0 0 0 0,-1 0 0 0 0,1 0 0 0 0,-1 0 0 0 0,1 1 0 0 0,-1-1 0 0 0,1 1 0 0 0,0-1 0 0 0,-1 1 0 0 0,1-1 0 0 0,-1 1 0 0 0,1 0 0 0 0,0-1 0 0 0,-1 1 0 0 0,1 0 0 0 0,0 0-1 0 0,-1 1-32 0 0,-5 3 182 0 0,-1 1 0 0 0,2 0 1 0 0,-1 0-1 0 0,0 1 0 0 0,1 0-183 0 0,4-4 89 0 0,0-1-1 0 0,1 0 1 0 0,-1 1-1 0 0,1-1 1 0 0,0 1-1 0 0,-1-1 1 0 0,1 1-1 0 0,0-1 0 0 0,0 1 1 0 0,1 0-1 0 0,-1 1-88 0 0,1-3-35 0 0,-1 0-1 0 0,1 0 1 0 0,0 0-1 0 0,0 0 0 0 0,0 0 1 0 0,0 0-1 0 0,0 0 1 0 0,0 0-1 0 0,1 0 1 0 0,-1 0-1 0 0,0 0 0 0 0,0 0 1 0 0,1 0-1 0 0,-1 0 1 0 0,0 0-1 0 0,1 0 1 0 0,-1 0-1 0 0,1-1 0 0 0,0 1 1 0 0,-1 0-1 0 0,1 0 1 0 0,-1 0-1 0 0,1-1 1 0 0,0 1-1 0 0,0 0 0 0 0,0-1 1 0 0,-1 1-1 0 0,1 0 1 0 0,1-1 35 0 0,4 4-1043 0 0,-4-3 179 0 0,-1 0-1 0 0,1 0 0 0 0,-1 0 0 0 0,1 0 0 0 0,-1 0 1 0 0,1-1-1 0 0,-1 1 0 0 0,1-1 0 0 0,0 1 1 0 0,-1-1-1 0 0,1 1 0 0 0,1-1 865 0 0,1-4-7243 0 0</inkml:trace>
  <inkml:trace contextRef="#ctx0" brushRef="#br0" timeOffset="3080">2116 5177 2040 0 0,'-4'-18'1535'0'0,"2"8"-807"0"0,2 10-700 0 0,0 1 1 0 0,0-1-1 0 0,0 0 1 0 0,0 0-1 0 0,-1 0 0 0 0,1 0 1 0 0,0 0-1 0 0,0 0 1 0 0,0 0-1 0 0,0 0 1 0 0,0 0-1 0 0,0 0 1 0 0,0 0-1 0 0,0 0 1 0 0,0 0-1 0 0,0 0 1 0 0,0 0-1 0 0,0 0 1 0 0,0 0-1 0 0,0 0 1 0 0,0 0-1 0 0,0 0 1 0 0,0 0-1 0 0,0 0 1 0 0,0 0-1 0 0,-1 0 0 0 0,1 0 1 0 0,0 0-1 0 0,0 0 1 0 0,0 0-1 0 0,0 0 1 0 0,0 0-1 0 0,0 0 1 0 0,0 0-1 0 0,0 0 1 0 0,0 0-1 0 0,0-1 1 0 0,0 1-1 0 0,0 0 1 0 0,0 0-1 0 0,0 0 1 0 0,0 0-1 0 0,0 0 1 0 0,0 0-1 0 0,0 0 1 0 0,0 0-1 0 0,0 0 1 0 0,0 0-1 0 0,0 0 0 0 0,0 0 1 0 0,0 0-1 0 0,0 0 1 0 0,0 0-29 0 0,0 0 53 0 0,0 0 0 0 0,0 1 0 0 0,0-1-1 0 0,0 0 1 0 0,0 1 0 0 0,0-1 0 0 0,0 0 0 0 0,0 1 0 0 0,0-1 0 0 0,0 0 0 0 0,0 1-1 0 0,0-1 1 0 0,1 0 0 0 0,-1 1 0 0 0,0-1 0 0 0,0 0 0 0 0,0 1 0 0 0,1-1 0 0 0,-1 0-1 0 0,0 0 1 0 0,0 1 0 0 0,1-1 0 0 0,-1 0 0 0 0,0 0 0 0 0,0 0 0 0 0,1 1-53 0 0,-1-1 86 0 0,1 0 1 0 0,-1 1-1 0 0,1-1 1 0 0,-1 0-1 0 0,0 1 1 0 0,1-1-1 0 0,-1 1 1 0 0,1-1-1 0 0,-1 1 1 0 0,0-1-1 0 0,0 1 1 0 0,1-1-1 0 0,-1 1 1 0 0,0-1-1 0 0,0 1 1 0 0,0-1 0 0 0,1 1-1 0 0,-1-1 1 0 0,0 1-1 0 0,0-1 1 0 0,0 1-1 0 0,0 0 1 0 0,0 0-87 0 0,-1 5 1033 0 0,-1 2-394 0 0,1-1-1 0 0,0 1 1 0 0,0-1 0 0 0,1 1-1 0 0,-1-1 1 0 0,2 1 0 0 0,-1-1-1 0 0,1 1 1 0 0,1-1-639 0 0,-2-6 76 0 0,1 0 1 0 0,-1 0-1 0 0,1-1 0 0 0,0 1 1 0 0,-1 0-1 0 0,1-1 0 0 0,0 1 1 0 0,-1 0-1 0 0,1-1 0 0 0,0 1 0 0 0,0-1 1 0 0,0 0-1 0 0,0 1 0 0 0,-1-1 1 0 0,1 0-1 0 0,0 1 0 0 0,0-1 1 0 0,0 0-1 0 0,0 0 0 0 0,0 0 1 0 0,0 0-1 0 0,0 0 0 0 0,0 0 1 0 0,0 0-1 0 0,0 0 0 0 0,-1 0 0 0 0,1 0 1 0 0,0 0-77 0 0,2-1 19 0 0,-1 1 0 0 0,1 0 1 0 0,-1-1-1 0 0,1 1 0 0 0,-1-1 1 0 0,0 0-1 0 0,1 0 0 0 0,-1 0 1 0 0,0 0-1 0 0,2-1-19 0 0,6-8 12 0 0,12-10 165 0 0,-7 11-33 0 0,-1-1-1 0 0,0 0 1 0 0,0-1-1 0 0,7-8-143 0 0,-17 15 17 0 0,0 0-1 0 0,0 0 1 0 0,-1 0-1 0 0,1-1 0 0 0,-1 1 1 0 0,0-1-1 0 0,-1 0 1 0 0,1 0-1 0 0,-1 0 1 0 0,0 0-1 0 0,0 0 1 0 0,0 0-1 0 0,-1-1 1 0 0,0 1-1 0 0,0 0 1 0 0,0-6-17 0 0,-1 8 1 0 0,0 0 0 0 0,0-1 0 0 0,0 1 1 0 0,-1 0-1 0 0,1 0 0 0 0,-1 0 0 0 0,0 1 0 0 0,0-1 0 0 0,0 0 1 0 0,0 0-1 0 0,-1 0 0 0 0,1 1 0 0 0,-1-1 0 0 0,1 0 1 0 0,-1 1-1 0 0,0 0 0 0 0,0-1 0 0 0,0 1 0 0 0,0 0 0 0 0,-1 0 1 0 0,1 0-1 0 0,-1 0 0 0 0,1 1 0 0 0,-1-1 0 0 0,1 1 1 0 0,-1-1-1 0 0,0 1 0 0 0,0 0 0 0 0,0 0 0 0 0,0 0 0 0 0,0 0 1 0 0,0 1-1 0 0,0-1 0 0 0,0 1 0 0 0,0 0 0 0 0,0 0 1 0 0,0 0-1 0 0,0 0 0 0 0,0 0 0 0 0,0 1 0 0 0,0-1 0 0 0,0 1 1 0 0,0 0-1 0 0,0 0-1 0 0,-9 5 32 0 0,0 0 0 0 0,1 1 0 0 0,0 0 0 0 0,0 1 1 0 0,1 0-1 0 0,0 1 0 0 0,1 0 0 0 0,-1 1 0 0 0,2 0 0 0 0,-4 5-32 0 0,-9 29 294 0 0,21-44-333 0 0,0 0 0 0 0,0 0 0 0 0,-1 1 0 0 0,1-1 0 0 0,0 0 0 0 0,0 1 0 0 0,0-1 0 0 0,0 0 0 0 0,-1 1 0 0 0,1-1 0 0 0,0 0 0 0 0,0 1 0 0 0,0-1 0 0 0,0 0 0 0 0,0 1 0 0 0,0-1 1 0 0,0 1-1 0 0,0-1 0 0 0,0 0 0 0 0,0 1 0 0 0,0-1 0 0 0,0 0 0 0 0,0 1 0 0 0,0-1 0 0 0,1 0 0 0 0,-1 1 0 0 0,0-1 0 0 0,0 0 0 0 0,0 1 0 0 0,0-1 0 0 0,1 0 0 0 0,-1 1 0 0 0,0-1 0 0 0,0 0 0 0 0,1 1 1 0 0,-1-1-1 0 0,0 0 0 0 0,0 0 0 0 0,1 0 0 0 0,-1 1 0 0 0,0-1 0 0 0,1 0 0 0 0,-1 0 0 0 0,0 0 0 0 0,1 0 0 0 0,-1 1 0 0 0,0-1 0 0 0,1 0 0 0 0,-1 0 0 0 0,0 0 0 0 0,1 0 0 0 0,-1 0 0 0 0,0 0 1 0 0,1 0-1 0 0,-1 0 0 0 0,1 0 0 0 0,-1 0 0 0 0,0 0 0 0 0,1 0 39 0 0,23-1-4683 0 0,19-9-3289 0 0,-18 0 3055 0 0</inkml:trace>
  <inkml:trace contextRef="#ctx0" brushRef="#br0" timeOffset="3537">4594 4677 5009 0 0,'2'11'5533'0'0,"6"20"-3666"0"0,-6-28-1741 0 0,0 0 0 0 0,1 0 0 0 0,0-1-1 0 0,-1 1 1 0 0,1-1 0 0 0,0 1-1 0 0,0-1 1 0 0,0 0 0 0 0,0 0 0 0 0,1-1-1 0 0,-1 1 1 0 0,2 0-126 0 0,43 14 1165 0 0,-48-16-1142 0 0,6 1 146 0 0,-1 0 1 0 0,0-1-1 0 0,1 1 0 0 0,-1-1 1 0 0,1 0-1 0 0,-1 0 0 0 0,1-1 1 0 0,-1 0-1 0 0,0 0 1 0 0,1 0-1 0 0,-1 0 0 0 0,0-1 1 0 0,0 0-1 0 0,0 0 0 0 0,0-1 1 0 0,1 0-170 0 0,-5 3 4 0 0,0-1 1 0 0,-1 1 0 0 0,1 0 0 0 0,-1-1-1 0 0,1 1 1 0 0,0-1 0 0 0,-1 1-1 0 0,1-1 1 0 0,-1 1 0 0 0,1-1-1 0 0,-1 1 1 0 0,0-1 0 0 0,1 1-1 0 0,-1-1 1 0 0,0 0 0 0 0,1 1-1 0 0,-1-1 1 0 0,0 0 0 0 0,1 1-1 0 0,-1-1 1 0 0,0 0 0 0 0,0 1-1 0 0,0-1 1 0 0,0 0 0 0 0,0 0-1 0 0,0 1 1 0 0,0-1 0 0 0,0 0-5 0 0,0-1 5 0 0,-1 1 0 0 0,1-1 0 0 0,-1 1 0 0 0,0-1 1 0 0,0 1-1 0 0,1 0 0 0 0,-1-1 0 0 0,0 1 0 0 0,0 0 1 0 0,0 0-1 0 0,0-1 0 0 0,0 1 0 0 0,-1 0-5 0 0,-1-2 28 0 0,-1 0-1 0 0,0 0 0 0 0,0 0 1 0 0,0 0-1 0 0,0 1 1 0 0,-1 0-1 0 0,1 0 1 0 0,-1 0-1 0 0,0 0-27 0 0,0 1 33 0 0,1 0 0 0 0,0 0-1 0 0,0 1 1 0 0,-1 0 0 0 0,1 0 0 0 0,-1 0-1 0 0,1 0 1 0 0,0 1 0 0 0,-1 0 0 0 0,1 0-1 0 0,0 0 1 0 0,0 0 0 0 0,0 0-1 0 0,0 1 1 0 0,0 0 0 0 0,0 0 0 0 0,0 0-1 0 0,0 0 1 0 0,1 1 0 0 0,-1 0 0 0 0,1-1-1 0 0,0 1 1 0 0,0 0 0 0 0,0 1-1 0 0,0-1 1 0 0,0 0 0 0 0,1 1 0 0 0,-1 0-1 0 0,1-1 1 0 0,0 1 0 0 0,0 0 0 0 0,1 0-1 0 0,-1 0 1 0 0,1 0 0 0 0,0 1-1 0 0,0-1 1 0 0,0 0-33 0 0,1-3 5 0 0,0-1 0 0 0,-1 1 1 0 0,1-1-1 0 0,0 1 0 0 0,0-1 0 0 0,0 1 0 0 0,0-1 1 0 0,0 1-1 0 0,0-1 0 0 0,0 1 0 0 0,0 0 0 0 0,0-1 0 0 0,1 1 1 0 0,-1-1-1 0 0,0 1 0 0 0,0-1 0 0 0,0 1 0 0 0,1-1 0 0 0,-1 0 1 0 0,0 1-1 0 0,0-1 0 0 0,1 1 0 0 0,-1-1 0 0 0,0 1 0 0 0,1-1 1 0 0,-1 0-1 0 0,1 1 0 0 0,-1-1 0 0 0,0 0 0 0 0,1 1-5 0 0,17 1-11 0 0,-13-2-167 0 0,0-1 1 0 0,0 0-1 0 0,0-1 0 0 0,0 1 0 0 0,0-1 0 0 0,2-1 178 0 0,13-9-2920 0 0,-1-1 1 0 0,0 0-1 0 0,-1-2 0 0 0,12-12 2920 0 0,-9 8-4101 0 0,-2-2 1340 0 0</inkml:trace>
  <inkml:trace contextRef="#ctx0" brushRef="#br0" timeOffset="3892">5243 3382 5073 0 0,'1'-1'180'0'0,"-1"0"0"0"0,1 1 0 0 0,-1-1-1 0 0,1 0 1 0 0,-1 1 0 0 0,1-1 0 0 0,-1 1 0 0 0,1-1-1 0 0,-1 1 1 0 0,1 0 0 0 0,0-1 0 0 0,-1 1 0 0 0,1 0 0 0 0,0-1-1 0 0,0 1 1 0 0,-1 0 0 0 0,1 0 0 0 0,0-1 0 0 0,-1 1 0 0 0,1 0-1 0 0,0 0 1 0 0,0 0 0 0 0,0 0 0 0 0,0 0-180 0 0,2 5 2034 0 0,-9 4-1146 0 0,4-7-693 0 0,0 1 1 0 0,-1 0-1 0 0,2 0 1 0 0,-1 0-1 0 0,0 0 1 0 0,1 1-1 0 0,-1-1 1 0 0,1 0-1 0 0,0 1 1 0 0,0-1-1 0 0,0 1 1 0 0,1-1-1 0 0,-1 1 1 0 0,1-1-1 0 0,0 1 1 0 0,0 0-1 0 0,0-1 1 0 0,0 1-1 0 0,1-1 1 0 0,-1 1-1 0 0,1-1 1 0 0,0 1-196 0 0,0-3 69 0 0,0 1 1 0 0,-1-1-1 0 0,1 0 1 0 0,0 0-1 0 0,0 1 1 0 0,0-1-1 0 0,0 0 1 0 0,1 0 0 0 0,-1 0-1 0 0,0 0 1 0 0,0 0-1 0 0,1 0 1 0 0,-1-1-1 0 0,0 1 1 0 0,1 0-1 0 0,-1-1 1 0 0,1 1 0 0 0,-1-1-1 0 0,1 1 1 0 0,-1-1-1 0 0,1 0 1 0 0,-1 0-1 0 0,1 1 1 0 0,0-1 0 0 0,-1 0-1 0 0,1-1-69 0 0,4 2 88 0 0,-1-1 1 0 0,1 0-1 0 0,-1 0 1 0 0,1-1-1 0 0,0 1 0 0 0,-1-1 1 0 0,2-1-89 0 0,1-1 74 0 0,-1 0 1 0 0,1-1 0 0 0,-1 0-1 0 0,-1 0 1 0 0,1-1-1 0 0,0 1 1 0 0,-1-1 0 0 0,5-5-75 0 0,-9 7 30 0 0,1 1 0 0 0,0-1 1 0 0,-1 0-1 0 0,1 0 0 0 0,-1 0 1 0 0,0 0-1 0 0,0 0 0 0 0,0 0 1 0 0,-1-1-1 0 0,1 1 1 0 0,-1-1-1 0 0,1 1 0 0 0,-1-1 1 0 0,0 0-1 0 0,-1 1 0 0 0,1-1 1 0 0,-1 0-1 0 0,1 1 0 0 0,-1-5-30 0 0,-1 6 5 0 0,0 0 0 0 0,1 0 0 0 0,-1 1 0 0 0,0-1-1 0 0,0 0 1 0 0,0 0 0 0 0,0 1 0 0 0,0-1 0 0 0,0 1-1 0 0,-1-1 1 0 0,1 1 0 0 0,0-1 0 0 0,-1 1 0 0 0,0 0 0 0 0,1 0-1 0 0,-1-1 1 0 0,1 1 0 0 0,-1 0 0 0 0,0 0 0 0 0,0 1-1 0 0,0-1 1 0 0,1 0 0 0 0,-1 1 0 0 0,0-1 0 0 0,0 1-1 0 0,0 0 1 0 0,0-1 0 0 0,0 1 0 0 0,-1 0-5 0 0,-4-1 22 0 0,0 1 1 0 0,0 0-1 0 0,1 0 0 0 0,-1 0 1 0 0,0 1-1 0 0,0 0 1 0 0,1 1-1 0 0,-1-1-22 0 0,-9 4-270 0 0,5-2 301 0 0,-1 0-1 0 0,1 1 1 0 0,0 1 0 0 0,0 0-1 0 0,-9 5-30 0 0,17-8-357 0 0,0 1 1 0 0,0-1-1 0 0,1 0 0 0 0,-1 1 1 0 0,0-1-1 0 0,1 1 1 0 0,0 0-1 0 0,0 0 0 0 0,-2 3 357 0 0,3-4-719 0 0,-1 1 0 0 0,1 0 0 0 0,0 0 0 0 0,0 0 0 0 0,0 0 0 0 0,1 1 0 0 0,-1-1 0 0 0,1 0-1 0 0,-1 0 1 0 0,1 0 0 0 0,0 0 0 0 0,1 3 719 0 0,1 13-4686 0 0,-2-4 805 0 0</inkml:trace>
  <inkml:trace contextRef="#ctx0" brushRef="#br0" timeOffset="4405">5809 5747 5217 0 0,'-19'4'1960'0'0,"-43"9"724"0"0,62-13-2648 0 0,-1 0 1 0 0,1 0-1 0 0,0 0 1 0 0,0 0-1 0 0,0 0 1 0 0,-1 0-1 0 0,1 0 1 0 0,0 0-1 0 0,0 0 1 0 0,-1 1-1 0 0,1-1 1 0 0,0 0-1 0 0,0 0 1 0 0,0 0-1 0 0,-1 0 1 0 0,1 0-1 0 0,0 1 1 0 0,0-1-1 0 0,0 0 1 0 0,0 0-1 0 0,-1 0 1 0 0,1 1-1 0 0,0-1 1 0 0,0 0-1 0 0,0 0 0 0 0,0 1 1 0 0,0-1-1 0 0,0 0 1 0 0,0 0-1 0 0,0 0 1 0 0,0 1-1 0 0,0-1 1 0 0,0 0-1 0 0,-1 0 1 0 0,2 1-1 0 0,-1-1 1 0 0,0 0-1 0 0,0 0 1 0 0,0 1-1 0 0,0-1 1 0 0,0 0-1 0 0,0 0 1 0 0,0 1-1 0 0,0-1 1 0 0,0 0-1 0 0,0 0 1 0 0,0 1-1 0 0,1-1 1 0 0,-1 0-1 0 0,0 0 1 0 0,0 0-1 0 0,0 1 1 0 0,0-1-1 0 0,1 0-36 0 0,12 18 1046 0 0,0 1 764 0 0,-10-10-1120 0 0,-1-4-373 0 0,-1 0 0 0 0,1-1 0 0 0,0 1 0 0 0,0-1 0 0 0,0 1 0 0 0,3 3-317 0 0,-4-7 24 0 0,-1 0 0 0 0,1 0 1 0 0,0 0-1 0 0,0 0 0 0 0,0-1 1 0 0,0 1-1 0 0,0 0 0 0 0,0 0 1 0 0,1-1-1 0 0,-1 1 0 0 0,0-1 1 0 0,0 1-1 0 0,0-1 0 0 0,1 1 1 0 0,-1-1-1 0 0,0 0 0 0 0,0 0 1 0 0,1 1-1 0 0,-1-1 0 0 0,0 0 1 0 0,0 0-1 0 0,1 0 0 0 0,-1-1 1 0 0,0 1-1 0 0,1 0 0 0 0,-1 0 1 0 0,0-1-1 0 0,1 1-24 0 0,15-5 11 0 0,-11 4-18 0 0,0-1 0 0 0,0 1 1 0 0,0-2-1 0 0,0 1 0 0 0,5-3 7 0 0,6-5 54 0 0,-1 0 1 0 0,-1 0-1 0 0,1-2 0 0 0,-1 0-54 0 0,-11 8 18 0 0,0-1 0 0 0,1 1 0 0 0,-2-1 0 0 0,1 0 0 0 0,0 0 0 0 0,-1 0 0 0 0,0 0 0 0 0,0-1 0 0 0,-1 1 0 0 0,1-1-1 0 0,-1 0 1 0 0,0 0 0 0 0,-1 0 0 0 0,1-3-18 0 0,0 2 19 0 0,-1 2 15 0 0,-1 1-1 0 0,1-1 1 0 0,0 0 0 0 0,-1 1-1 0 0,0-1 1 0 0,0 0-1 0 0,-1 0-33 0 0,1 4 9 0 0,0 0 0 0 0,0 1 0 0 0,0-1 0 0 0,-1 0 0 0 0,1 1 0 0 0,0-1 0 0 0,0 1 0 0 0,-1-1 0 0 0,1 1 0 0 0,0-1 0 0 0,-1 0 0 0 0,1 1 0 0 0,-1 0-1 0 0,1-1 1 0 0,0 1 0 0 0,-1-1 0 0 0,1 1 0 0 0,-1-1 0 0 0,1 1 0 0 0,-1 0 0 0 0,0-1 0 0 0,1 1-9 0 0,-2 0 16 0 0,1 0 1 0 0,0-1-1 0 0,0 1 0 0 0,-1 0 0 0 0,1 0 0 0 0,0 0 0 0 0,-1 0 1 0 0,1 0-1 0 0,0 1 0 0 0,0-1 0 0 0,-1 0 0 0 0,1 1 0 0 0,0-1 1 0 0,0 1-1 0 0,-2 0-16 0 0,-1 0 4 0 0,-1 1 0 0 0,0 0 0 0 0,1 1-1 0 0,-1-1 1 0 0,1 1 0 0 0,0 0 0 0 0,0 0 0 0 0,0 0 0 0 0,0 1 0 0 0,1-1 0 0 0,-1 1 0 0 0,1 0 0 0 0,0 0 0 0 0,0 0 0 0 0,0 1 0 0 0,0-1 0 0 0,1 0 0 0 0,0 1 0 0 0,0 0-1 0 0,0 0 1 0 0,-1 4-4 0 0,2-6-399 0 0,0 0-1 0 0,1 1 0 0 0,-1-1 0 0 0,0 1 0 0 0,1-1 0 0 0,0 1 1 0 0,0 0-1 0 0,0-1 0 0 0,0 1 0 0 0,1 2 400 0 0,-1-4-706 0 0,1 1 0 0 0,-1-1 0 0 0,1 0 0 0 0,0 0-1 0 0,-1 1 1 0 0,1-1 0 0 0,0 0 0 0 0,1 0 0 0 0,-1 0 0 0 0,0 0 0 0 0,0 0-1 0 0,1 0 1 0 0,-1-1 0 0 0,1 1 0 0 0,0 0 0 0 0,0-1 706 0 0,1 1-3877 0 0</inkml:trace>
  <inkml:trace contextRef="#ctx0" brushRef="#br0" timeOffset="4858">3091 6542 9234 0 0,'0'1'211'0'0,"-1"0"0"0"0,1 0 1 0 0,0-1-1 0 0,-1 1 0 0 0,1 0 0 0 0,0 0 0 0 0,-1 0 1 0 0,1-1-1 0 0,0 1 0 0 0,0 0 0 0 0,0 0 0 0 0,-1 0 1 0 0,1 0-1 0 0,0 0 0 0 0,0 0 0 0 0,1 0 0 0 0,-1-1 1 0 0,0 1-1 0 0,0 0 0 0 0,0 0 0 0 0,0 0 0 0 0,1 0 1 0 0,-1 0-212 0 0,1 0 53 0 0,0 0 0 0 0,0-1 0 0 0,0 1 0 0 0,0 0 0 0 0,0-1 0 0 0,0 1 0 0 0,0-1 0 0 0,0 1 1 0 0,0-1-1 0 0,0 0 0 0 0,1 1 0 0 0,-1-1 0 0 0,0 0 0 0 0,0 0 0 0 0,0 0 0 0 0,0 0 0 0 0,1 0 0 0 0,-1 0 1 0 0,1 0-54 0 0,12 0 130 0 0,-1-1 1 0 0,1-1 0 0 0,0 0-1 0 0,-1-1 1 0 0,0 0 0 0 0,1-1-1 0 0,-1 0 1 0 0,0-1 0 0 0,0-1-131 0 0,-11 5 14 0 0,-1 0 1 0 0,1 0-1 0 0,-1 0 1 0 0,1-1-1 0 0,-1 1 1 0 0,0 0-1 0 0,0 0 1 0 0,1-1-1 0 0,-1 1 1 0 0,0-1-1 0 0,0 1 0 0 0,0-1 1 0 0,-1 1-1 0 0,1-1 1 0 0,0 0-1 0 0,0 1 1 0 0,-1-1-1 0 0,1 0 1 0 0,-1 1-1 0 0,0-2-14 0 0,1 1 22 0 0,-1 1 0 0 0,0 0 0 0 0,0 0 0 0 0,0 0-1 0 0,0 0 1 0 0,0 0 0 0 0,-1-1 0 0 0,1 1 0 0 0,0 0 0 0 0,0 0-1 0 0,-1 0 1 0 0,1 0 0 0 0,-1 0 0 0 0,1 0 0 0 0,-1 0 0 0 0,1 0-1 0 0,-1 0 1 0 0,1 0 0 0 0,-1 0 0 0 0,0 0 0 0 0,0 0 0 0 0,0 1-1 0 0,1-1 1 0 0,-1 0 0 0 0,0 1 0 0 0,0-1 0 0 0,0 0 0 0 0,0 1-1 0 0,0-1 1 0 0,0 1 0 0 0,0-1 0 0 0,-1 1-22 0 0,-18-10 438 0 0,18 9-417 0 0,-1-1 1 0 0,1 1 0 0 0,-1 0 0 0 0,1-1-1 0 0,-1 1 1 0 0,0 0 0 0 0,1 1 0 0 0,-1-1 0 0 0,0 0-1 0 0,0 1 1 0 0,1 0 0 0 0,-2 0-22 0 0,-1 0 29 0 0,1 0 0 0 0,-1 1-1 0 0,0 0 1 0 0,0 0 0 0 0,1 0 0 0 0,-1 1 0 0 0,1 0 0 0 0,-1-1 0 0 0,1 1 0 0 0,0 1 0 0 0,-3 1-29 0 0,6-4 28 0 0,0 1 0 0 0,-1 0 0 0 0,1 0 1 0 0,0 0-1 0 0,-1 0 0 0 0,1 0 1 0 0,0 0-1 0 0,0 0 0 0 0,0 0 1 0 0,0 0-1 0 0,0 1 0 0 0,0-1 0 0 0,1 0 1 0 0,-1 1-1 0 0,0-1 0 0 0,0 1 1 0 0,1-1-1 0 0,-1 1 0 0 0,1-1 1 0 0,0 1-1 0 0,-1-1 0 0 0,1 1 1 0 0,0-1-1 0 0,0 1 0 0 0,0 0 0 0 0,0-1 1 0 0,0 1-1 0 0,0-1 0 0 0,1 1 1 0 0,-1-1-1 0 0,0 1 0 0 0,1-1 1 0 0,-1 1-1 0 0,1-1 0 0 0,-1 1-28 0 0,2-1 35 0 0,-1-1-1 0 0,0 1 1 0 0,0 0 0 0 0,0-1 0 0 0,0 1-1 0 0,0-1 1 0 0,1 1 0 0 0,-1-1-1 0 0,0 0 1 0 0,0 1 0 0 0,1-1-1 0 0,-1 0 1 0 0,0 0 0 0 0,1 0-1 0 0,-1 0 1 0 0,0 0 0 0 0,0 0-1 0 0,1 0 1 0 0,-1-1 0 0 0,0 1-1 0 0,0 0 1 0 0,1-1 0 0 0,-1 1 0 0 0,0-1-1 0 0,1 0-34 0 0,8-1 344 0 0,12 2 55 0 0,-18 1-353 0 0,1-1 1 0 0,-1 0 0 0 0,1 0 0 0 0,-1 0 0 0 0,1-1 0 0 0,-1 1 0 0 0,0-1-1 0 0,1 0 1 0 0,2-2-47 0 0,3-1-21 0 0,-1-1 0 0 0,0 0 0 0 0,0-1 0 0 0,5-4 21 0 0,7-12-1534 0 0,-20 21 1232 0 0,0 0 0 0 0,0 0 0 0 0,-1-1 0 0 0,1 1 0 0 0,0 0 0 0 0,-1-1 0 0 0,1 1 0 0 0,-1 0 0 0 0,0-1 0 0 0,1 1 0 0 0,-1 0 1 0 0,0-1-1 0 0,0 1 0 0 0,0-1 0 0 0,0 1 0 0 0,0-1 302 0 0,-3-4-4212 0 0,-4 2-1858 0 0,-9-4 1506 0 0</inkml:trace>
  <inkml:trace contextRef="#ctx0" brushRef="#br0" timeOffset="5469">265 5942 1952 0 0,'9'4'1410'0'0,"-8"-3"-1149"0"0,0-1 1 0 0,0 0-1 0 0,0 1 1 0 0,0-1-1 0 0,0 1 1 0 0,0-1-1 0 0,0 1 1 0 0,0 0-1 0 0,-1-1 1 0 0,1 1 0 0 0,0 0-1 0 0,0-1 1 0 0,0 1-1 0 0,-1 0 1 0 0,1 0-262 0 0,-2 22 2391 0 0,1-23-2381 0 0,-10 56 2209 0 0,3-20-949 0 0,2 0 1 0 0,1 0 0 0 0,2 2-1271 0 0,2-37 43 0 0,1 0 0 0 0,-1 1 0 0 0,0-1-1 0 0,0 0 1 0 0,1 0 0 0 0,-1 1 0 0 0,1-1 0 0 0,-1 0 0 0 0,1 0 0 0 0,0 0 0 0 0,-1 0 0 0 0,1 0 0 0 0,0 0 0 0 0,0 0 0 0 0,0 0 0 0 0,0 0 0 0 0,-1 0 0 0 0,1 0 0 0 0,1 0 0 0 0,-1 0 0 0 0,0-1-1 0 0,0 1 1 0 0,0-1 0 0 0,0 1 0 0 0,0 0 0 0 0,1-1 0 0 0,-1 0 0 0 0,0 1 0 0 0,0-1 0 0 0,1 0-43 0 0,1 1 68 0 0,1 0 0 0 0,-1-1 0 0 0,0 1 1 0 0,1-1-1 0 0,-1 0 0 0 0,1 0 0 0 0,-1 0 0 0 0,0 0 0 0 0,1-1 0 0 0,1 0-68 0 0,2-2 58 0 0,0 0 0 0 0,0 0 0 0 0,-1 0 0 0 0,1-1 0 0 0,-1 0-1 0 0,0 0 1 0 0,0-1 0 0 0,-1 0 0 0 0,1 0 0 0 0,-1 0 0 0 0,0 0-1 0 0,-1-1 1 0 0,1 0 0 0 0,-1 0 0 0 0,0 0 0 0 0,0-1-1 0 0,-1 0 1 0 0,0 1 0 0 0,0-2-58 0 0,0 2 81 0 0,-1 0 0 0 0,0 0-1 0 0,0-1 1 0 0,-1 1 0 0 0,0 0-1 0 0,0-1 1 0 0,0 1 0 0 0,-1-1 0 0 0,0 1-1 0 0,0-1 1 0 0,-1 1 0 0 0,0-1 0 0 0,0 1-1 0 0,0 0 1 0 0,-1-1 0 0 0,0 1-1 0 0,0 0 1 0 0,0 0 0 0 0,-1 0 0 0 0,0 0-1 0 0,-3-3-80 0 0,5 7 6 0 0,0 1 0 0 0,0 0 0 0 0,-1-1 0 0 0,1 1 0 0 0,0 0-1 0 0,-1 0 1 0 0,1 0 0 0 0,-1 0 0 0 0,0 0 0 0 0,1 0 0 0 0,-1 1-1 0 0,0-1 1 0 0,1 0 0 0 0,-1 1 0 0 0,0 0 0 0 0,0-1 0 0 0,1 1-1 0 0,-1 0 1 0 0,0 0 0 0 0,0 0 0 0 0,0 0 0 0 0,0 0 0 0 0,1 0 0 0 0,-1 0-1 0 0,0 1 1 0 0,0-1 0 0 0,1 1 0 0 0,-1-1 0 0 0,-1 1-6 0 0,-2 1 25 0 0,1 0-1 0 0,-1 0 1 0 0,0 0 0 0 0,1 1 0 0 0,0 0 0 0 0,-1 0-1 0 0,1 0 1 0 0,0 0 0 0 0,1 0 0 0 0,-2 2-25 0 0,-21 19 50 0 0,-9 10-641 0 0,34-32 387 0 0,-1 0-1 0 0,1 0 1 0 0,0 0-1 0 0,0 0 1 0 0,-1 0-1 0 0,1 1 0 0 0,0-1 1 0 0,1 0-1 0 0,-1 1 1 0 0,0-1-1 0 0,1 0 0 0 0,-1 1 1 0 0,1-1-1 0 0,0 1 1 0 0,0-1-1 0 0,0 1 1 0 0,0-1 204 0 0,0-1-180 0 0,0 0 0 0 0,0-1 0 0 0,0 1 0 0 0,0 0 0 0 0,0 0 1 0 0,0-1-1 0 0,1 1 0 0 0,-1 0 0 0 0,0-1 0 0 0,0 1 1 0 0,1 0-1 0 0,-1-1 0 0 0,0 1 0 0 0,1 0 0 0 0,-1-1 0 0 0,1 1 1 0 0,-1-1-1 0 0,1 1 0 0 0,-1-1 0 0 0,1 1 0 0 0,-1-1 1 0 0,1 1-1 0 0,-1-1 0 0 0,1 1 0 0 0,0-1 0 0 0,-1 0 0 0 0,1 1 1 0 0,0-1-1 0 0,-1 0 0 0 0,1 1 0 0 0,0-1 0 0 0,-1 0 0 0 0,1 0 1 0 0,0 0-1 0 0,0 0 0 0 0,-1 0 180 0 0,3 0-569 0 0,-1 0 1 0 0,0-1-1 0 0,0 1 0 0 0,0-1 0 0 0,0 1 1 0 0,0-1-1 0 0,0 0 0 0 0,0 0 1 0 0,0 0-1 0 0,0 0 0 0 0,1 0 569 0 0,17-10-4126 0 0</inkml:trace>
  <inkml:trace contextRef="#ctx0" brushRef="#br0" timeOffset="6250">99 4359 5057 0 0,'3'0'603'0'0,"0"1"-1"0"0,0-1 0 0 0,0 1 1 0 0,0-1-1 0 0,0 1 1 0 0,0 0-1 0 0,0 0 1 0 0,0 1-1 0 0,0-1-602 0 0,-1 0 144 0 0,0 0 0 0 0,0 0-1 0 0,1 0 1 0 0,-1 0 0 0 0,0 0 0 0 0,0-1-1 0 0,1 1 1 0 0,-1-1 0 0 0,0 0-1 0 0,1 0 1 0 0,-1 0 0 0 0,1 0 0 0 0,-1 0-1 0 0,0 0 1 0 0,1 0 0 0 0,-1-1-144 0 0,1 0 116 0 0,0 0 0 0 0,0 0 1 0 0,0 0-1 0 0,-1-1 0 0 0,1 1 1 0 0,0-1-1 0 0,-1 1 0 0 0,1-1 1 0 0,-1 0-1 0 0,0 0 0 0 0,1 0 0 0 0,-1-1 1 0 0,0 1-1 0 0,0 0 0 0 0,-1-1 1 0 0,1 1-1 0 0,0-1 0 0 0,-1 0 1 0 0,0 0-1 0 0,1 1 0 0 0,-1-1 1 0 0,0 0-1 0 0,0-2-116 0 0,-1 3 43 0 0,1 0 0 0 0,-1 0 0 0 0,0 0 0 0 0,1 0 0 0 0,-1 0 0 0 0,0 0 0 0 0,0 0 0 0 0,-1 0 0 0 0,1 0 0 0 0,0 0 0 0 0,-1 0 0 0 0,1 0 0 0 0,-1 0 0 0 0,0 0 0 0 0,1 1 0 0 0,-1-1 0 0 0,0 0 0 0 0,0 0 0 0 0,0 1 0 0 0,0-1 0 0 0,-1 0 0 0 0,1 1 0 0 0,0-1-1 0 0,-1 1 1 0 0,1 0 0 0 0,-1-1 0 0 0,0 1 0 0 0,1 0 0 0 0,-1 0 0 0 0,0 0 0 0 0,1 0 0 0 0,-1 0 0 0 0,0 0 0 0 0,0 1 0 0 0,-1-1-43 0 0,-2 0 44 0 0,0-1-1 0 0,-1 1 0 0 0,1 1 1 0 0,0-1-1 0 0,-1 1 0 0 0,1 0 1 0 0,0 0-1 0 0,-1 1 0 0 0,1-1 1 0 0,0 1-1 0 0,-1 0 0 0 0,1 1 1 0 0,0-1-1 0 0,-3 3-43 0 0,1 0 43 0 0,0 1 0 0 0,0 1 0 0 0,1-1 0 0 0,0 1 1 0 0,0 0-1 0 0,0 1 0 0 0,1 0 0 0 0,0-1 0 0 0,0 1 0 0 0,-3 8-43 0 0,1-3 142 0 0,1 1 0 0 0,1 0-1 0 0,0 0 1 0 0,1 0 0 0 0,0 1 0 0 0,1 0-142 0 0,2-12 41 0 0,1 0 0 0 0,0 1 0 0 0,0-1 1 0 0,0 0-1 0 0,0 0 0 0 0,0 1 0 0 0,0-1 1 0 0,1 0-1 0 0,-1 0 0 0 0,1 1 0 0 0,-1-1 0 0 0,1 0 1 0 0,0 0-1 0 0,0 0 0 0 0,0 0 0 0 0,0 0 1 0 0,0 0-1 0 0,1 0 0 0 0,-1 0 0 0 0,1-1 1 0 0,-1 1-1 0 0,1 0 0 0 0,-1-1 0 0 0,1 1 1 0 0,0-1-1 0 0,0 0 0 0 0,0 0 0 0 0,0 1 0 0 0,0-1 1 0 0,0 0-1 0 0,0-1 0 0 0,0 1 0 0 0,0 0 1 0 0,1-1-1 0 0,-1 1 0 0 0,0-1 0 0 0,0 1 1 0 0,0-1-1 0 0,1 0 0 0 0,-1 0 0 0 0,0 0 0 0 0,1 0 1 0 0,-1-1-1 0 0,0 1 0 0 0,0-1 0 0 0,0 1 1 0 0,1-1-1 0 0,-1 0 0 0 0,1 0-41 0 0,13-8 19 0 0,-12 8-41 0 0,-1-1 0 0 0,0 1 0 0 0,1-1 0 0 0,-1 0 0 0 0,0 0 0 0 0,0 0 0 0 0,0-1 0 0 0,0 1 0 0 0,-1-1 0 0 0,1 1 0 0 0,-1-1 0 0 0,1 0 0 0 0,-1 0 0 0 0,0 0 0 0 0,0 0 0 0 0,0 0 0 0 0,-1-1 0 0 0,1 0 22 0 0,13-68-6288 0 0,-15 72 6127 0 0,0-1 0 0 0,0 1 0 0 0,0-1 0 0 0,0 1 0 0 0,0-1 0 0 0,0 1 0 0 0,0-1 0 0 0,1 1 0 0 0,-1-1 0 0 0,0 1 0 0 0,0-1 0 0 0,1 1 0 0 0,-1-1 0 0 0,0 1 0 0 0,1 0 0 0 0,-1-1 0 0 0,0 1 0 0 0,1-1 0 0 0,-1 1 0 0 0,0 0-1 0 0,1-1 1 0 0,-1 1 0 0 0,1 0 0 0 0,-1 0 0 0 0,1-1 0 0 0,-1 1 0 0 0,1 0 0 0 0,-1 0 0 0 0,1 0 0 0 0,-1-1 0 0 0,1 1 0 0 0,-1 0 0 0 0,1 0 0 0 0,-1 0 0 0 0,1 0 0 0 0,-1 0 0 0 0,1 0 0 0 0,-1 0 0 0 0,1 0 0 0 0,0 0 0 0 0,-1 0 0 0 0,1 1 0 0 0,-1-1 0 0 0,1 0 0 0 0,-1 0 0 0 0,1 0 0 0 0,-1 1 0 0 0,0-1 0 0 0,1 0 0 0 0,-1 1 0 0 0,1-1 0 0 0,-1 0 161 0 0,10 3-2711 0 0,-10-4 2556 0 0,1 0-1 0 0,-1 0 1 0 0,1 0-1 0 0,-1 0 1 0 0,1 0-1 0 0,-1 0 1 0 0,0-1-1 0 0,0 1 1 0 0,1 0-1 0 0,-1 0 1 0 0,0 0-1 0 0,0 0 1 0 0,0 0-1 0 0,0 0 1 0 0,0 0-1 0 0,0 0 1 0 0,-1 0-1 0 0,1 0 1 0 0,0-1-1 0 0,-1 1 156 0 0</inkml:trace>
  <inkml:trace contextRef="#ctx0" brushRef="#br0" timeOffset="7125">5483 1 4657 0 0,'-1'0'262'0'0,"0"-1"0"0"0,0 1-1 0 0,0 0 1 0 0,0 0 0 0 0,0 0 0 0 0,0 0 0 0 0,0 0-1 0 0,0 0 1 0 0,0 0 0 0 0,0 0 0 0 0,0 1 0 0 0,1-1-1 0 0,-1 0 1 0 0,0 0 0 0 0,0 1 0 0 0,0-1-1 0 0,0 1 1 0 0,0-1 0 0 0,1 1 0 0 0,-1-1 0 0 0,0 1-1 0 0,0-1-261 0 0,-16 22 2899 0 0,12-15-2502 0 0,1 1 1 0 0,1 0-1 0 0,-1 0 1 0 0,2 0-1 0 0,-1 1-397 0 0,1-1 174 0 0,1-1-1 0 0,0 1 1 0 0,1-1 0 0 0,0 1 0 0 0,0-1-1 0 0,1 1 1 0 0,0-1 0 0 0,0 0-1 0 0,2 6-173 0 0,-3-10 38 0 0,1 0 0 0 0,0 0 0 0 0,0 0 0 0 0,0 0-1 0 0,0 0 1 0 0,0-1 0 0 0,0 1 0 0 0,1 0-1 0 0,-1-1 1 0 0,1 1 0 0 0,0-1 0 0 0,0 1-1 0 0,0-1 1 0 0,0 0 0 0 0,0 0 0 0 0,1 0-1 0 0,-1 0 1 0 0,1 0 0 0 0,-1-1 0 0 0,1 1 0 0 0,0-1-1 0 0,-1 1 1 0 0,1-1 0 0 0,0 0-38 0 0,21 5 259 0 0,-15-4-67 0 0,0 0 0 0 0,1 0 0 0 0,-1 0 0 0 0,1-2 1 0 0,2 1-193 0 0,-9-1 61 0 0,1 0 1 0 0,0-1 0 0 0,0 0 0 0 0,-1 1 0 0 0,1-1 0 0 0,0-1-1 0 0,-1 1 1 0 0,1 0 0 0 0,-1-1 0 0 0,0 0 0 0 0,1 0-1 0 0,-1 0 1 0 0,0 0 0 0 0,0 0 0 0 0,1-2-62 0 0,1 0 54 0 0,-1 1-1 0 0,0-1 1 0 0,0 0-1 0 0,0 0 1 0 0,0-1 0 0 0,-1 1-1 0 0,0-1 1 0 0,0 0 0 0 0,0 0-1 0 0,0 0 1 0 0,-1 0-1 0 0,0 0 1 0 0,0-1 0 0 0,1-3-54 0 0,-3 9-1 0 0,1-4-5 0 0,0 1 0 0 0,0-1 0 0 0,0 0 0 0 0,0 0 0 0 0,-1 1-1 0 0,0-1 1 0 0,0 0 0 0 0,0 0 0 0 0,0 0 6 0 0,0 3 0 0 0,-1 0 1 0 0,1 0-1 0 0,-1 0 0 0 0,1 0 0 0 0,-1 0 0 0 0,0 0 1 0 0,1 0-1 0 0,-1 0 0 0 0,0 0 0 0 0,0 1 0 0 0,0-1 1 0 0,1 0-1 0 0,-1 0 0 0 0,0 1 0 0 0,0-1 0 0 0,0 1 0 0 0,0-1 1 0 0,0 1-1 0 0,0-1 0 0 0,0 1 0 0 0,-1-1 0 0 0,1 1 1 0 0,0 0-1 0 0,0 0 0 0 0,0 0 0 0 0,0 0 0 0 0,0 0 1 0 0,0 0-1 0 0,-1 0 0 0 0,1 0 0 0 0,0 0 0 0 0,-1 0 0 0 0,-4 1 14 0 0,1-1-1 0 0,-1 1 1 0 0,1 0-1 0 0,0 0 1 0 0,-1 1-1 0 0,1 0 0 0 0,0 0 1 0 0,0 0-1 0 0,0 0 1 0 0,0 1-1 0 0,0 0 0 0 0,1 0 1 0 0,-1 0-1 0 0,1 0 1 0 0,0 1-1 0 0,-1 1-13 0 0,-7 7 143 0 0,0 0-1 0 0,2 1 0 0 0,-1 1 1 0 0,-5 11-143 0 0,9-15 93 0 0,2 0 1 0 0,-1 1 0 0 0,-1 6-94 0 0,5-13 35 0 0,0 1 0 0 0,1-1-1 0 0,0 0 1 0 0,0 1 0 0 0,0-1 0 0 0,0 1 0 0 0,1-1-1 0 0,0 1 1 0 0,0-1 0 0 0,0 5-35 0 0,1-8 14 0 0,-1 0 1 0 0,0 0-1 0 0,0 1 1 0 0,1-1-1 0 0,-1 0 0 0 0,1 0 1 0 0,-1 0-1 0 0,1 0 1 0 0,0 0-1 0 0,-1 0 1 0 0,1 0-1 0 0,0 0 0 0 0,0 0 1 0 0,-1 0-1 0 0,1 0 1 0 0,0 0-1 0 0,0 0 0 0 0,0-1 1 0 0,0 1-1 0 0,0 0 1 0 0,0-1-1 0 0,0 1 0 0 0,1-1 1 0 0,-1 1-1 0 0,0-1 1 0 0,0 1-1 0 0,0-1 0 0 0,0 0 1 0 0,1 0-1 0 0,-1 0 1 0 0,0 0-1 0 0,0 0 0 0 0,1 0 1 0 0,-1 0-1 0 0,0 0 1 0 0,0 0-1 0 0,0 0 0 0 0,1 0 1 0 0,-1-1-1 0 0,0 1 1 0 0,0-1-1 0 0,0 1 0 0 0,1-1-14 0 0,5-1 83 0 0,1-1-1 0 0,-1 0 0 0 0,0-1 1 0 0,0 1-1 0 0,7-6-82 0 0,-10 6-3 0 0,0 0-1 0 0,0 0 1 0 0,0-1 0 0 0,0 0 0 0 0,-1 1-1 0 0,1-1 1 0 0,-1-1 0 0 0,0 1 0 0 0,-1 0-1 0 0,1-1 1 0 0,-1 1 0 0 0,1-1-1 0 0,-1 0 1 0 0,-1 0 0 0 0,1 0 0 0 0,-1 0-1 0 0,0 0 1 0 0,0 0 0 0 0,0 0 0 0 0,-1 0-1 0 0,0 0 1 0 0,0 0 0 0 0,0-1 0 0 0,0 1-1 0 0,-1-3 4 0 0,0 3-552 0 0,-1 0-1 0 0,1 1 0 0 0,-1-1 1 0 0,1 0-1 0 0,-2 0 0 0 0,1 1 1 0 0,-3-5 552 0 0,3 5-1194 0 0,-2 0 0 0 0,1 0-1 0 0,0 0 1 0 0,-1 0 0 0 0,1 0 0 0 0,-1 1 0 0 0,0 0 0 0 0,-2-1 1194 0 0,-20-14-8482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8:36.260"/>
    </inkml:context>
    <inkml:brush xml:id="br0">
      <inkml:brushProperty name="width" value="0.1" units="cm"/>
      <inkml:brushProperty name="height" value="0.1" units="cm"/>
      <inkml:brushProperty name="color" value="#FFFFFF"/>
    </inkml:brush>
    <inkml:brush xml:id="br1">
      <inkml:brushProperty name="width" value="0.35" units="cm"/>
      <inkml:brushProperty name="height" value="0.35" units="cm"/>
      <inkml:brushProperty name="color" value="#33CCFF"/>
    </inkml:brush>
    <inkml:brush xml:id="br2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1578 508 2729 0 0,'2'13'4961'0'0,"-1"-12"-4838"0"0,-1 0 1 0 0,0-1 0 0 0,1 1-1 0 0,-1 0 1 0 0,0 0 0 0 0,0 0 0 0 0,0 0-1 0 0,0 0 1 0 0,0-1 0 0 0,0 1 0 0 0,0 0-1 0 0,0 0 1 0 0,0 0 0 0 0,0 0-1 0 0,-1 0 1 0 0,1-1 0 0 0,0 1 0 0 0,0 0-1 0 0,-1 0 1 0 0,1 0 0 0 0,-1-1 0 0 0,1 1-124 0 0,-2 4 218 0 0,0 0 0 0 0,0 0 1 0 0,0 0-1 0 0,1 0 1 0 0,0 1-1 0 0,0-1 1 0 0,0 0-1 0 0,1 0 0 0 0,-1 1 1 0 0,1-1-1 0 0,1 0 1 0 0,-1 1-1 0 0,1-1 0 0 0,0 0 1 0 0,0 0-1 0 0,0 1-218 0 0,1-2 137 0 0,-1 0-1 0 0,1 0 0 0 0,0-1 1 0 0,0 1-1 0 0,1 0 0 0 0,-1-1 1 0 0,1 1-1 0 0,-1-1 0 0 0,1 0 1 0 0,0 0-1 0 0,0 0 0 0 0,1 0 1 0 0,-1-1-1 0 0,1 1 0 0 0,-1-1 1 0 0,1 0-1 0 0,0 0 1 0 0,0 0-1 0 0,3 1-136 0 0,-5-2 81 0 0,1 0 1 0 0,0 0 0 0 0,0 0-1 0 0,0-1 1 0 0,0 1-1 0 0,0-1 1 0 0,0 1 0 0 0,0-1-1 0 0,0 0 1 0 0,0 0-1 0 0,0-1 1 0 0,0 1 0 0 0,0-1-1 0 0,1 0-81 0 0,3-1 169 0 0,-1-1-1 0 0,0 0 0 0 0,0 0 1 0 0,0-1-1 0 0,5-3-168 0 0,-1 0 129 0 0,0 0-1 0 0,0 0 0 0 0,-1-1 1 0 0,0 0-1 0 0,-1-1 0 0 0,3-3-128 0 0,-6 5 72 0 0,-1 1 0 0 0,0-1-1 0 0,0 0 1 0 0,0 0 0 0 0,-1-1-1 0 0,0 1 1 0 0,-1-1 0 0 0,0 1 0 0 0,0-1-1 0 0,1-4-71 0 0,-3 6 38 0 0,1-1-1 0 0,-1 1 0 0 0,0-1 0 0 0,-1 1 1 0 0,0 0-1 0 0,0-1 0 0 0,0 1 1 0 0,0 0-1 0 0,-1-1 0 0 0,0 1 1 0 0,-1 0-1 0 0,1 0 0 0 0,-1 1 0 0 0,-2-4-37 0 0,2 4 9 0 0,1 1 0 0 0,-1-1 0 0 0,-1 1 0 0 0,1 0 0 0 0,-1 0-1 0 0,1 0 1 0 0,-1 0 0 0 0,0 1 0 0 0,-1-1 0 0 0,1 1-1 0 0,0 0 1 0 0,-1 0 0 0 0,0 1 0 0 0,0 0 0 0 0,0-1 0 0 0,0 1-1 0 0,-4-1-8 0 0,3 3 28 0 0,1 0-1 0 0,0 0 0 0 0,0 0 0 0 0,0 1 0 0 0,0-1 0 0 0,0 1 1 0 0,-1 1-1 0 0,1-1 0 0 0,1 1 0 0 0,-1-1 0 0 0,0 1 0 0 0,0 1 0 0 0,1-1 1 0 0,-1 1-1 0 0,1 0 0 0 0,0 0 0 0 0,0 0 0 0 0,0 0 0 0 0,0 1 1 0 0,-3 2-28 0 0,1 0 48 0 0,0 1 0 0 0,1-1 0 0 0,-1 1-1 0 0,1 0 1 0 0,1 0 0 0 0,-1 0 0 0 0,1 1 0 0 0,0-1 0 0 0,1 1 0 0 0,0 0 0 0 0,0 0 0 0 0,0 4-48 0 0,2-8-9 0 0,0 0-1 0 0,0 0 0 0 0,1 1 0 0 0,0-1 1 0 0,0 0-1 0 0,0 1 0 0 0,0-1 0 0 0,0 0 0 0 0,1 0 1 0 0,0 1 9 0 0,0-3 20 0 0,0 0 0 0 0,0 0 0 0 0,0 0 0 0 0,1 0 0 0 0,-1 0 0 0 0,0-1 0 0 0,1 1 0 0 0,-1-1 0 0 0,1 1 0 0 0,0-1 0 0 0,-1 1 0 0 0,1-1 0 0 0,0 0 0 0 0,0 0 0 0 0,0 0 0 0 0,0 0 0 0 0,0 0 0 0 0,0 0 0 0 0,0 0 0 0 0,2-1-20 0 0,8 4-55 0 0,0-1 1 0 0,0-1-1 0 0,6 1 55 0 0,-7-1 68 0 0,1 0-1 0 0,-1 0 1 0 0,10 4-68 0 0,-18-4-1 0 0,0-1 0 0 0,0 0 1 0 0,0 1-1 0 0,-1-1 0 0 0,1 1 1 0 0,0 0-1 0 0,-1 0 0 0 0,1 0 1 0 0,-1 0-1 0 0,1 0 0 0 0,-1 1 1 0 0,0-1-1 0 0,0 1 0 0 0,0-1 1 0 0,-1 1-1 0 0,1 0 0 0 0,0 0 1 0 0,-1 0-1 0 0,0 0 0 0 0,0 0 1 0 0,0 0-1 0 0,0 0 0 0 0,0 0 1 0 0,-1 0-1 0 0,1 1 0 0 0,-1-1 1 0 0,0 2 0 0 0,0 1 17 0 0,0-1 0 0 0,-1 1 0 0 0,1-1 0 0 0,-2 0 0 0 0,1 1 0 0 0,0-1 0 0 0,-1 0 0 0 0,0 0 0 0 0,0 0 0 0 0,-1 0 0 0 0,1 0 0 0 0,-1 0 0 0 0,0-1 0 0 0,0 1 0 0 0,-1-1 0 0 0,0 1-17 0 0,-9 9-11 0 0,-1 0 0 0 0,0-1-1 0 0,-1-1 1 0 0,0 0 0 0 0,-1-1-1 0 0,0-1 1 0 0,-1 0 0 0 0,0-2-1 0 0,-1 0 1 0 0,-10 3 11 0 0,15-6-117 0 0,-11 3 35 0 0,-1-1-1 0 0,1-1 0 0 0,-1-1 0 0 0,-1-1 1 0 0,1-1-1 0 0,0-1 0 0 0,-3-2 83 0 0,10 0 104 0 0,0 0 1 0 0,0 1-1 0 0,-15 3-104 0 0,25-3 101 0 0,10-1 123 0 0,16-3 150 0 0,-4 1-273 0 0,1 0 0 0 0,0 1 0 0 0,0 1 0 0 0,-1 0 0 0 0,5 1-101 0 0,0 0 26 0 0,217-2 1056 0 0,-2 0-1272 0 0,-223 2-5 0 0,0 1 0 0 0,0-1-1 0 0,0 2 1 0 0,1 0 195 0 0,-4-1-648 0 0,-1 0 1 0 0,1 0-1 0 0,0-1 1 0 0,0 0-1 0 0,0 0 0 0 0,0-1 1 0 0,1 0 647 0 0,-9 0-20 0 0,2 0-805 0 0,1 0 1 0 0,-1 0-1 0 0,0-1 1 0 0,0 1 0 0 0,0 0-1 0 0,0-1 1 0 0,0 1 0 0 0,0-1-1 0 0,0 0 1 0 0,0 0-1 0 0,0 0 1 0 0,0 0 0 0 0,0 0-1 0 0,0 0 1 0 0,0 0-1 0 0,0-1 1 0 0,-1 1 0 0 0,1 0-1 0 0,0-1 825 0 0,4-13-2975 0 0</inkml:trace>
  <inkml:trace contextRef="#ctx0" brushRef="#br0" timeOffset="1">2111 258 5665 0 0,'1'-3'651'0'0,"0"0"0"0"0,-1 0-1 0 0,1 0 1 0 0,0 0 0 0 0,0 0 0 0 0,1 1 0 0 0,-1-1-1 0 0,1 0 1 0 0,-1 0 0 0 0,1 1 0 0 0,0-1-1 0 0,0 1 1 0 0,0 0 0 0 0,2-2-651 0 0,-3 3 154 0 0,-1 1 0 0 0,1-1 0 0 0,-1 1 0 0 0,1 0 0 0 0,-1-1 0 0 0,1 1 0 0 0,0 0 0 0 0,-1-1 0 0 0,1 1 0 0 0,-1 0 0 0 0,1 0 0 0 0,0 0 0 0 0,-1-1 0 0 0,1 1 0 0 0,0 0 0 0 0,-1 0 0 0 0,1 0 0 0 0,0 0 0 0 0,-1 0 0 0 0,1 0 0 0 0,0 1 0 0 0,-1-1 0 0 0,1 0 0 0 0,0 0 0 0 0,0 0-154 0 0,0 1 151 0 0,0 0 0 0 0,0 0 0 0 0,0 0-1 0 0,0 0 1 0 0,0 1 0 0 0,0-1 0 0 0,0 0 0 0 0,0 0-1 0 0,0 0 1 0 0,-1 1 0 0 0,1-1 0 0 0,0 0 0 0 0,-1 1-1 0 0,1-1 1 0 0,-1 1 0 0 0,0-1 0 0 0,1 1-151 0 0,2 14 449 0 0,-1 0 0 0 0,0 0 0 0 0,-1 0 0 0 0,-1 0 1 0 0,0 2-450 0 0,0 14 270 0 0,-9 287 693 0 0,2-147-792 0 0,8 23-171 0 0,0-146-605 0 0,-3 0 0 0 0,-3 17 605 0 0,5-66-11 0 0,0 0 0 0 0,0 0 1 0 0,0 0-1 0 0,0 0 0 0 0,0 0 0 0 0,0 0 0 0 0,0 0 0 0 0,-1 0 0 0 0,1 0 0 0 0,0 0 0 0 0,0 0 0 0 0,0 0 0 0 0,0 0 0 0 0,0 0 0 0 0,0 0 0 0 0,0 0 0 0 0,0 0 0 0 0,0 0 0 0 0,-1 0 0 0 0,1 0 0 0 0,0 0 0 0 0,0 0 1 0 0,0 0-1 0 0,0 0 0 0 0,0 0 0 0 0,0 0 0 0 0,0 0 0 0 0,0 0 0 0 0,0 0 0 0 0,0 0 0 0 0,-1 0 0 0 0,1 0 0 0 0,0 0 0 0 0,0 0 0 0 0,0 0 0 0 0,0 0 0 0 0,0 1 0 0 0,0-1 0 0 0,0 0 0 0 0,0 0 0 0 0,0 0 0 0 0,0 0 1 0 0,0 0-1 0 0,0 0 0 0 0,0 0 0 0 0,0 0 0 0 0,0 0 0 0 0,0 0 0 0 0,0 1 0 0 0,0-1 0 0 0,0 0 0 0 0,0 0 0 0 0,0 0 0 0 0,0 0 0 0 0,0 0 0 0 0,0 0 0 0 0,0 0 0 0 0,0 0 0 0 0,0 0 0 0 0,0 1 0 0 0,0-1 0 0 0,0 0 0 0 0,0 0 1 0 0,0 0-1 0 0,0 0 0 0 0,0 0 0 0 0,0 0 11 0 0,-6-10-664 0 0,-2-15 44 0 0,-2-9 607 0 0,3 0 0 0 0,0-1 1 0 0,2 0-1 0 0,2 0 0 0 0,1 0 1 0 0,2 0-1 0 0,2 0 0 0 0,3-23 13 0 0,-3 48 41 0 0,0 0 0 0 0,0 0 0 0 0,1 0 0 0 0,2-5-41 0 0,-3 11 88 0 0,-1 0 1 0 0,1 0 0 0 0,0 1-1 0 0,0-1 1 0 0,0 0-1 0 0,1 1 1 0 0,-1-1 0 0 0,1 1-1 0 0,0 0 1 0 0,0 0 0 0 0,0 0-1 0 0,0 0-88 0 0,2 2 94 0 0,-1 0 1 0 0,1 1-1 0 0,-1-1 0 0 0,1 1 1 0 0,-1 0-1 0 0,1 0 0 0 0,0 0 0 0 0,-1 1 1 0 0,1 0-1 0 0,-1 0 0 0 0,0 0 0 0 0,4 1-94 0 0,7 1-4 0 0,38 3-1 0 0,-38-6-174 0 0,0 2 0 0 0,0 0 0 0 0,0 1 0 0 0,0 0 0 0 0,3 2 179 0 0,-5-1-1619 0 0,1-1 1 0 0,0 0-1 0 0,9 1 1619 0 0,20 0-7874 0 0,-36-3 5962 0 0,13-2-5603 0 0</inkml:trace>
  <inkml:trace contextRef="#ctx0" brushRef="#br1" timeOffset="15.616">3691 671 4537 0 0,'-1'0'364'0'0,"0"0"1"0"0,1 1-1 0 0,-1-1 0 0 0,1 0 0 0 0,-1 1 1 0 0,1-1-1 0 0,-1 0 0 0 0,1 1 0 0 0,-1-1 1 0 0,1 1-1 0 0,-1-1 0 0 0,1 1 1 0 0,0-1-1 0 0,-1 1 0 0 0,1-1 0 0 0,0 1 1 0 0,-1-1-1 0 0,1 1 0 0 0,0-1 1 0 0,0 1-1 0 0,0-1 0 0 0,-1 1-364 0 0,1 0 44 0 0,0-1 0 0 0,1 0 0 0 0,-1 1 0 0 0,0-1 1 0 0,0 0-1 0 0,0 1 0 0 0,0-1 0 0 0,0 0 0 0 0,1 1 0 0 0,-1-1 0 0 0,0 0 0 0 0,0 0 0 0 0,1 1 0 0 0,-1-1 0 0 0,0 0 0 0 0,0 0 0 0 0,1 0 0 0 0,-1 1 0 0 0,0-1 1 0 0,1 0-1 0 0,-1 0 0 0 0,0 0 0 0 0,1 0 0 0 0,-1 0 0 0 0,0 1 0 0 0,0-1 0 0 0,1 0 0 0 0,-1 0 0 0 0,1 0 0 0 0,-1 0 0 0 0,0 0 0 0 0,1 0 0 0 0,-1 0 1 0 0,0 0-1 0 0,1 0 0 0 0,-1-1-44 0 0,7 2 44 0 0,0-2 1 0 0,0 1 0 0 0,0-1 0 0 0,-1 0-1 0 0,1-1 1 0 0,0 0 0 0 0,-1 0 0 0 0,1 0-1 0 0,-1 0 1 0 0,0-1 0 0 0,4-3-45 0 0,-9 5 17 0 0,0 0 1 0 0,0 0-1 0 0,-1-1 0 0 0,1 1 1 0 0,0 0-1 0 0,-1-1 1 0 0,1 1-1 0 0,-1 0 0 0 0,0-1 1 0 0,1 1-1 0 0,-1-1 0 0 0,0 1 1 0 0,0-1-1 0 0,0 1 1 0 0,0 0-1 0 0,0-1 0 0 0,0 1 1 0 0,0-2-18 0 0,-6-26 411 0 0,4 24-342 0 0,0 0 0 0 0,0 0-1 0 0,0 1 1 0 0,-1-1 0 0 0,1 1 0 0 0,-1 0 0 0 0,0-1-1 0 0,-1 1 1 0 0,1 1 0 0 0,-1-1 0 0 0,0 0 0 0 0,0 1-1 0 0,0 0 1 0 0,0 0 0 0 0,0 0 0 0 0,-1 0 0 0 0,1 1-1 0 0,-1 0 1 0 0,0 0 0 0 0,0 0 0 0 0,0 0 0 0 0,-4 0-69 0 0,6 2 72 0 0,0 0 1 0 0,-1 0 0 0 0,1 1 0 0 0,0-1 0 0 0,0 1 0 0 0,0 0-1 0 0,0 0 1 0 0,0 0 0 0 0,0 0 0 0 0,0 1 0 0 0,1-1 0 0 0,-1 1-1 0 0,0 0 1 0 0,1 0 0 0 0,-1 0 0 0 0,1 0 0 0 0,-2 2-73 0 0,-6 5 233 0 0,1 0 0 0 0,1 1 0 0 0,-6 8-233 0 0,7-9 176 0 0,1 1-1 0 0,1 0 0 0 0,0 0 0 0 0,0 1 0 0 0,1-1 0 0 0,0 1 0 0 0,1 0 1 0 0,0 0-1 0 0,1 0 0 0 0,0 0 0 0 0,1 1 0 0 0,0-1 0 0 0,1 0 0 0 0,0 1 1 0 0,1-1-1 0 0,0 1 0 0 0,1-1 0 0 0,1 4-175 0 0,-2-13 16 0 0,-1 1 1 0 0,1-1-1 0 0,0 0 1 0 0,0 0-1 0 0,0 0 1 0 0,1 0-1 0 0,-1 0 0 0 0,0 0 1 0 0,1 0-1 0 0,-1-1 1 0 0,1 1-1 0 0,-1 0 1 0 0,1-1-1 0 0,0 1 0 0 0,0-1 1 0 0,0 0-1 0 0,0 0 1 0 0,0 1-1 0 0,0-1 1 0 0,0 0-1 0 0,0-1 0 0 0,0 1 1 0 0,1 0-1 0 0,-1-1 1 0 0,2 1-17 0 0,1 0 7 0 0,-1-1 1 0 0,0 0 0 0 0,0 1-1 0 0,1-2 1 0 0,-1 1 0 0 0,0 0 0 0 0,0-1-1 0 0,1 0 1 0 0,-1 0 0 0 0,0 0-1 0 0,0 0 1 0 0,0-1 0 0 0,0 0-8 0 0,29-12 1 0 0,-25 12 0 0 0,0-1 0 0 0,-1 0 1 0 0,0-1-1 0 0,0 0 0 0 0,2-1-1 0 0,-7 3-4 0 0,1 0 0 0 0,-1 0 1 0 0,1 0-1 0 0,-1-1 0 0 0,0 1 1 0 0,0-1-1 0 0,0 1 0 0 0,0-1 1 0 0,-1 0-1 0 0,1 0 0 0 0,-1 0 1 0 0,0 0-1 0 0,1 0 0 0 0,-1 0 1 0 0,0-1 3 0 0,2-9 92 0 0,2-5-17 0 0,0 0-1 0 0,-2-1 1 0 0,0 0 0 0 0,0-6-75 0 0,-3 20 16 0 0,0 1 1 0 0,0 0 0 0 0,0 0-1 0 0,0-1 1 0 0,-1 1 0 0 0,0 0-1 0 0,0 0 1 0 0,0 0 0 0 0,0 0 0 0 0,-1 0-1 0 0,1 0 1 0 0,-1 0 0 0 0,0 0-1 0 0,0 0 1 0 0,-1 1 0 0 0,1-1-1 0 0,-1 1 1 0 0,1 0 0 0 0,-1 0 0 0 0,0 0-1 0 0,-3-2-16 0 0,-1 2 2 0 0,-1 0-1 0 0,1 1 1 0 0,-1 0-1 0 0,0 0 1 0 0,0 1-1 0 0,0 0 1 0 0,-7 0-2 0 0,11 2 26 0 0,-1 0 0 0 0,0 0 0 0 0,1 1 0 0 0,-1-1 0 0 0,1 1 0 0 0,0 0 0 0 0,-1 0 0 0 0,1 1 0 0 0,0-1 0 0 0,0 1 0 0 0,0 0 0 0 0,0 0-26 0 0,-42 40-59 0 0,40-36 75 0 0,0 0-1 0 0,1-1 0 0 0,0 2 1 0 0,0-1-1 0 0,1 1 1 0 0,0-1-1 0 0,0 1 0 0 0,1 0 1 0 0,-2 6-16 0 0,4-10 8 0 0,0 0-1 0 0,0 0 1 0 0,1 0 0 0 0,-1 0 0 0 0,1 0 0 0 0,-1 0 0 0 0,1 0-1 0 0,1-1 1 0 0,-1 1 0 0 0,0 0 0 0 0,1 0 0 0 0,0 0 0 0 0,0 0-1 0 0,0 0 1 0 0,0 0 0 0 0,1-1 0 0 0,-1 1 0 0 0,1-1 0 0 0,0 1-1 0 0,0-1 1 0 0,1 1 0 0 0,-1-1-8 0 0,4 4 29 0 0,0-1 0 0 0,0 1-1 0 0,0-1 1 0 0,1 0 0 0 0,0 0 0 0 0,4 2-29 0 0,-8-7 3 0 0,0 1 1 0 0,0-1-1 0 0,1 1 1 0 0,-1-1-1 0 0,0 0 1 0 0,1 0-1 0 0,-1 0 1 0 0,1-1-1 0 0,-1 1 1 0 0,1-1-1 0 0,-1 0 1 0 0,1 0 0 0 0,-1 0-1 0 0,1 0 1 0 0,-1-1-1 0 0,1 1 1 0 0,-1-1-1 0 0,2 0-3 0 0,8-3 15 0 0,1-1 0 0 0,-1 0 0 0 0,0-1 0 0 0,-1 0 0 0 0,0-1 0 0 0,0 0 0 0 0,8-6-15 0 0,-18 10 18 0 0,1 0 0 0 0,0 0 0 0 0,-1 0-1 0 0,0 0 1 0 0,1-1 0 0 0,-1 1-1 0 0,0-1 1 0 0,-1 1 0 0 0,1-1 0 0 0,-1 0-1 0 0,0 0 1 0 0,0 1 0 0 0,0-1-1 0 0,0 0 1 0 0,0 0 0 0 0,-1-3-18 0 0,0 1 23 0 0,0-1 0 0 0,0 1 0 0 0,-1 0 0 0 0,1-1 0 0 0,-2 1 0 0 0,1 0 0 0 0,-1 0 0 0 0,0 0 0 0 0,0 0 0 0 0,0 0-23 0 0,1 4-5 0 0,-1 0-1 0 0,1 0 1 0 0,0 0 0 0 0,-1 1 0 0 0,1-1-1 0 0,-1 0 1 0 0,1 1 0 0 0,-1-1 0 0 0,0 1-1 0 0,1-1 1 0 0,-1 1 0 0 0,0 0-1 0 0,0 0 1 0 0,0 0 0 0 0,0 0 0 0 0,-1 0-1 0 0,1 0 1 0 0,0 0 0 0 0,0 1 0 0 0,0-1-1 0 0,-1 1 1 0 0,1 0 0 0 0,0 0 0 0 0,0 0-1 0 0,-1 0 1 0 0,0 0 5 0 0,0 0-7 0 0,0 0 0 0 0,0 0 0 0 0,1 1 0 0 0,-1-1 0 0 0,0 1 0 0 0,1 0 0 0 0,-1-1-1 0 0,1 1 1 0 0,-1 0 0 0 0,1 1 0 0 0,-1-1 0 0 0,1 0 0 0 0,0 1 0 0 0,0-1 0 0 0,-1 1 0 0 0,1 0 0 0 0,0 0 0 0 0,1 0 0 0 0,-1 0 0 0 0,0 0 0 0 0,-1 1 7 0 0,-1 5-53 0 0,-17 36 358 0 0,20-42-313 0 0,0 1 0 0 0,1 0 0 0 0,-1-1-1 0 0,1 1 1 0 0,-1 0 0 0 0,1-1-1 0 0,0 1 1 0 0,0 0 0 0 0,0-1-1 0 0,0 1 1 0 0,0 0 0 0 0,1-1-1 0 0,-1 1 1 0 0,1 0 0 0 0,0-1 0 0 0,0 2 8 0 0,0-1-23 0 0,0-1-1 0 0,1 1 1 0 0,-1 0 0 0 0,1-1 0 0 0,0 1 0 0 0,-1 0 0 0 0,1-1 0 0 0,0 0 0 0 0,0 1 0 0 0,2 0 23 0 0,-3-3 17 0 0,1 1 0 0 0,-1 0 1 0 0,1-1-1 0 0,-1 1 0 0 0,1 0 0 0 0,-1-1 0 0 0,1 0 1 0 0,0 0-1 0 0,-1 1 0 0 0,1-1 0 0 0,0 0 0 0 0,-1 0 1 0 0,1 0-1 0 0,0 0 0 0 0,-1-1 0 0 0,1 1 0 0 0,0 0 1 0 0,-1-1-1 0 0,1 1 0 0 0,1-2-17 0 0,3 1 17 0 0,0-1 0 0 0,0 0 0 0 0,0-1 0 0 0,0 0-1 0 0,0 0 1 0 0,-1 0 0 0 0,1 0 0 0 0,1-2-17 0 0,-6 4-98 0 0,0-1 0 0 0,0 1-1 0 0,1 0 1 0 0,-1-1 0 0 0,0 1-1 0 0,0-1 1 0 0,0 1 0 0 0,-1-1-1 0 0,1 1 1 0 0,0-1 0 0 0,0 0-1 0 0,-1 0 1 0 0,1 1 0 0 0,-1-1-1 0 0,0 0 1 0 0,1 0 0 0 0,-1 1-1 0 0,0-1 1 0 0,0 0 0 0 0,0 0-1 0 0,0 1 1 0 0,0-1 0 0 0,-1 0-1 0 0,1 0 1 0 0,-1 1 0 0 0,1-1-1 0 0,-1 0 1 0 0,1 0 0 0 0,-1 1-1 0 0,0-1 1 0 0,0 1 0 0 0,0-2 98 0 0,-1 1-1202 0 0,0-1 1 0 0,-1 1-1 0 0,1-1 1 0 0,-1 1-1 0 0,1 0 1 0 0,-1 0-1 0 0,0 0 1 0 0,-2-1 1201 0 0,-6-5-6186 0 0,3 1 631 0 0</inkml:trace>
  <inkml:trace contextRef="#ctx0" brushRef="#br2" timeOffset="16.616">187 623 5817 0 0,'3'19'5233'0'0,"-3"-17"-5059"0"0,1-1 0 0 0,-1 1 0 0 0,1 0 1 0 0,-1-1-1 0 0,0 1 0 0 0,0 0 0 0 0,0-1 0 0 0,1 1 1 0 0,-2 0-1 0 0,1 0 0 0 0,0-1 0 0 0,0 1-174 0 0,-2 6 171 0 0,0-1 0 0 0,1 0 0 0 0,0 1-1 0 0,0-1 1 0 0,1 1 0 0 0,0-1 0 0 0,0 1 0 0 0,0-1 0 0 0,1 0-1 0 0,1 1 1 0 0,-1-1 0 0 0,1 0 0 0 0,0 1 0 0 0,1-1 0 0 0,-1 0-1 0 0,2-1 1 0 0,-1 1 0 0 0,1 0 0 0 0,0-1 0 0 0,0 0-1 0 0,0 0 1 0 0,3 2-171 0 0,-5-6 65 0 0,-1-1 0 0 0,1 1 0 0 0,0-1 0 0 0,0 1-1 0 0,0-1 1 0 0,0 0 0 0 0,0 0 0 0 0,1 1 0 0 0,-1-2-1 0 0,0 1 1 0 0,0 0 0 0 0,1 0 0 0 0,-1-1 0 0 0,0 1-1 0 0,1-1 1 0 0,-1 0 0 0 0,1 0 0 0 0,-1 0 0 0 0,0 0-1 0 0,1 0 1 0 0,-1 0 0 0 0,1-1 0 0 0,-1 1 0 0 0,0-1-1 0 0,1 1 1 0 0,-1-1 0 0 0,0 0 0 0 0,0 0 0 0 0,0 0-1 0 0,1-1-64 0 0,4-2 110 0 0,0 0 0 0 0,-1-1 0 0 0,0 0 0 0 0,0 0 0 0 0,0 0 0 0 0,-1-1 0 0 0,1 0 0 0 0,3-6-110 0 0,-7 10 18 0 0,-1-1 1 0 0,1 0 0 0 0,-1 1 0 0 0,1-1 0 0 0,-1 0 0 0 0,0 0 0 0 0,0 0 0 0 0,0 0 0 0 0,0 0-1 0 0,-1 0 1 0 0,1 0 0 0 0,-1 0 0 0 0,0 0 0 0 0,0-1 0 0 0,0 1 0 0 0,0 0 0 0 0,-1 0-1 0 0,1 0 1 0 0,-1 0 0 0 0,0 0 0 0 0,0 0 0 0 0,0 0 0 0 0,0 0 0 0 0,0 0 0 0 0,-1 0-19 0 0,-2 0 22 0 0,0 1 0 0 0,0-1-1 0 0,0 1 1 0 0,-1 0 0 0 0,1 0 0 0 0,-1 0 0 0 0,1 1 0 0 0,-1 0 0 0 0,0-1 0 0 0,0 2 0 0 0,-4-1-22 0 0,5 1 34 0 0,0 0 1 0 0,0 0-1 0 0,0 1 1 0 0,-1 0-1 0 0,1 0 0 0 0,0 0 1 0 0,0 1-1 0 0,1-1 0 0 0,-1 1 1 0 0,0 0-1 0 0,0 0 0 0 0,1 0 1 0 0,-1 1-1 0 0,1-1 1 0 0,0 1-1 0 0,0 0 0 0 0,0 0 1 0 0,-2 2-35 0 0,-2 3 10 0 0,-1 0-1 0 0,2 1 1 0 0,-1 0 0 0 0,1 0 0 0 0,1 1 0 0 0,-3 4-10 0 0,6-10 13 0 0,1-1 0 0 0,-1 1 1 0 0,1 0-1 0 0,-1 0 1 0 0,1-1-1 0 0,0 1 1 0 0,1 0-1 0 0,-1 0 1 0 0,1 0-1 0 0,-1 0 1 0 0,1 0-1 0 0,0 0 1 0 0,1 0-1 0 0,-1 0 0 0 0,1 0 1 0 0,0 0-1 0 0,0-1 1 0 0,0 1-1 0 0,0 0 1 0 0,1 0-1 0 0,-1-1 1 0 0,1 1-1 0 0,0-1 1 0 0,0 1-1 0 0,0-1 1 0 0,1 0-1 0 0,-1 0 1 0 0,1 0-1 0 0,-1 0 0 0 0,1 0 1 0 0,3 1-14 0 0,-5-3-4 0 0,0 0 0 0 0,1-1-1 0 0,-1 1 1 0 0,1-1 0 0 0,-1 1 0 0 0,0-1 0 0 0,1 1 0 0 0,-1-1 0 0 0,1 0-1 0 0,-1 0 1 0 0,1 0 0 0 0,-1 0 0 0 0,1 0 0 0 0,-1 0 0 0 0,1 0 0 0 0,-1-1-1 0 0,1 1 1 0 0,-1 0 0 0 0,1-1 4 0 0,26-13-97 0 0,-13 7 177 0 0,-2 0-11 0 0,0-1-1 0 0,-1 1 1 0 0,0-2-1 0 0,0 0 1 0 0,-1 0-1 0 0,0-1 1 0 0,4-6-69 0 0,-12 12 2 0 0,1 0 0 0 0,-1 0 0 0 0,0-1 0 0 0,-1 1 1 0 0,1-1-1 0 0,-1 0 0 0 0,0 0 0 0 0,0 0 0 0 0,0 0 0 0 0,-1 0 0 0 0,1 0 0 0 0,-1-3-2 0 0,0-1-32 0 0,0-1-1 0 0,0 1 0 0 0,-1 0 1 0 0,0-1-1 0 0,0 1 0 0 0,-3-8 33 0 0,3 14 19 0 0,-1-1-1 0 0,0 1 1 0 0,0 0-1 0 0,0 1 0 0 0,0-1 1 0 0,-1 0-1 0 0,1 0 1 0 0,-1 0-1 0 0,1 1 0 0 0,-1-1 1 0 0,0 1-1 0 0,0-1 0 0 0,0 1 1 0 0,-1 0-1 0 0,1 0 1 0 0,0 0-1 0 0,-1 0 0 0 0,-2-1-18 0 0,3 2-2 0 0,0 0 0 0 0,0 0 0 0 0,0 0 0 0 0,0 0-1 0 0,0 1 1 0 0,0-1 0 0 0,0 1 0 0 0,0 0 0 0 0,0-1-1 0 0,0 1 1 0 0,0 0 0 0 0,0 0 0 0 0,0 0 0 0 0,0 1-1 0 0,0-1 1 0 0,0 0 0 0 0,0 1 0 0 0,0-1 0 0 0,0 1-1 0 0,0 0 1 0 0,0 0 0 0 0,0 0 0 0 0,0 0 0 0 0,0 0-1 0 0,0 0 1 0 0,1 0 0 0 0,-1 0 0 0 0,0 1 2 0 0,-6 6 23 0 0,1 0 0 0 0,0 0 0 0 0,0 1 0 0 0,1 0 1 0 0,0 0-1 0 0,1 1 0 0 0,0-1 0 0 0,0 1 0 0 0,1 0 0 0 0,1 0 1 0 0,-1 1-1 0 0,2-1 0 0 0,-1 1 0 0 0,2 0 0 0 0,-1-1 0 0 0,1 4-23 0 0,1-12 0 0 0,0 1 0 0 0,-1-1 0 0 0,1 0 0 0 0,0 1 0 0 0,1-1 0 0 0,-1 1-1 0 0,0-1 1 0 0,1 0 0 0 0,-1 1 0 0 0,1-1 0 0 0,0 0 0 0 0,0 0-1 0 0,0 1 1 0 0,0-1 0 0 0,0 0 0 0 0,0 0 0 0 0,1 0 0 0 0,0 1 0 0 0,0-2 11 0 0,-1 0 1 0 0,0 0-1 0 0,1 0 1 0 0,-1 0-1 0 0,1 0 0 0 0,0 0 1 0 0,-1-1-1 0 0,1 1 1 0 0,0-1-1 0 0,-1 1 1 0 0,1-1-1 0 0,0 0 1 0 0,-1 0-1 0 0,1 1 1 0 0,0-1-1 0 0,0 0 1 0 0,-1 0-1 0 0,1-1 1 0 0,1 1-12 0 0,4-2 10 0 0,0 1 1 0 0,-1-1-1 0 0,0-1 1 0 0,1 1-1 0 0,-1-1 1 0 0,0 0-1 0 0,0-1 1 0 0,-1 1-1 0 0,1-1 1 0 0,-1-1-1 0 0,0 1 1 0 0,2-3-11 0 0,-3 3 12 0 0,0 0 1 0 0,-1-1-1 0 0,0 0 1 0 0,0 1-1 0 0,0-1 1 0 0,-1-1-1 0 0,1 1 1 0 0,-1 0-1 0 0,-1-1 0 0 0,1 1 1 0 0,-1-1-1 0 0,0 1 1 0 0,0-1-1 0 0,0 1 1 0 0,-1-1-1 0 0,0-2-12 0 0,0 3-7 0 0,0 1 0 0 0,0-1 1 0 0,0 1-1 0 0,-1-1 0 0 0,0 1 0 0 0,0-1 0 0 0,0 1 1 0 0,-1 0-1 0 0,1 0 0 0 0,-1-1 0 0 0,0 1 0 0 0,0 0 0 0 0,-1 1 1 0 0,1-1-1 0 0,-1 0 0 0 0,1 1 0 0 0,-1-1 0 0 0,0 1 0 0 0,-1 0 1 0 0,-2-2 6 0 0,2 2-274 0 0,0 0 1 0 0,0 0 0 0 0,0 0 0 0 0,-1 1-1 0 0,1 0 1 0 0,-1 0 0 0 0,0 0-1 0 0,-3-1 274 0 0,6 3-412 0 0,-1 0-1 0 0,1 0 1 0 0,0 0-1 0 0,0 0 1 0 0,0 1-1 0 0,0-1 1 0 0,0 0-1 0 0,0 1 1 0 0,0 0-1 0 0,0-1 1 0 0,0 1-1 0 0,0 0 1 0 0,0 0-1 0 0,0 0 1 0 0,0 0-1 0 0,1 1 1 0 0,-1-1-1 0 0,0 0 1 0 0,1 1-1 0 0,-1-1 1 0 0,1 1-1 0 0,-1 0 413 0 0,-7 7-5337 0 0,-1-1-596 0 0</inkml:trace>
  <inkml:trace contextRef="#ctx0" brushRef="#br2" timeOffset="17.616">157 677 5129 0 0,'-4'3'860'0'0,"0"1"1"0"0,-1 0-1 0 0,1 0 0 0 0,0 1 0 0 0,1-1 0 0 0,-1 1 1 0 0,1-1-1 0 0,-3 6-860 0 0,4-6 189 0 0,1 1-1 0 0,-1 0 1 0 0,0 1 0 0 0,1-1-1 0 0,0 0 1 0 0,0 0 0 0 0,1 0-1 0 0,0 1 1 0 0,0-1 0 0 0,0 0-1 0 0,0 1 1 0 0,1-1 0 0 0,0 0-1 0 0,0 1-188 0 0,0-1 55 0 0,0 0 0 0 0,0 0 0 0 0,0 0 0 0 0,1-1 0 0 0,0 1 0 0 0,0 0 0 0 0,0-1 0 0 0,1 0 0 0 0,-1 1 0 0 0,1-1 0 0 0,0 0 0 0 0,1 0 0 0 0,-1 0 0 0 0,0-1 0 0 0,1 1 0 0 0,1-1-55 0 0,-3-1 39 0 0,1 0 1 0 0,0 0-1 0 0,0 0 1 0 0,0-1 0 0 0,1 1-1 0 0,-1-1 1 0 0,0 0-1 0 0,0 0 1 0 0,1 0-1 0 0,-1-1 1 0 0,0 1-1 0 0,1-1 1 0 0,-1 0-1 0 0,1 0 1 0 0,-1 0 0 0 0,1 0-1 0 0,-1-1 1 0 0,0 1-1 0 0,1-1 1 0 0,-1 0-1 0 0,0 0 1 0 0,1 0-1 0 0,-1 0 1 0 0,1-1-40 0 0,6-2 12 0 0,-1 0 0 0 0,-1-1 0 0 0,1 0 0 0 0,-1 0 1 0 0,0-1-1 0 0,0 0 0 0 0,0-1 0 0 0,-1 1 0 0 0,0-1 0 0 0,0-1 0 0 0,-1 1 0 0 0,0-1 1 0 0,0 0-1 0 0,-1-1 0 0 0,0 1 0 0 0,-1-1 0 0 0,1 0 0 0 0,-2 0 0 0 0,1-1 1 0 0,1-8-13 0 0,-2 6 24 0 0,-2-1 0 0 0,1 1 0 0 0,-1-1 0 0 0,-1 1 1 0 0,0-1-1 0 0,-1 1 0 0 0,0-1 0 0 0,-1 1 0 0 0,-3-12-24 0 0,2 14 24 0 0,0 1-1 0 0,0-1 0 0 0,-1 0 1 0 0,0 1-1 0 0,-1-1 0 0 0,0 1 1 0 0,-1 1-1 0 0,1-1 0 0 0,-2 1 0 0 0,1 0 1 0 0,-1 0-1 0 0,-1 0-23 0 0,6 6 19 0 0,0 0-1 0 0,-1 0 1 0 0,1 0-1 0 0,-1 0 1 0 0,0 1-1 0 0,0-1 1 0 0,1 1-1 0 0,-1 0 1 0 0,0-1 0 0 0,0 1-1 0 0,0 1 1 0 0,0-1-1 0 0,-1 0 1 0 0,1 1-1 0 0,0-1 1 0 0,0 1-1 0 0,-3 0-18 0 0,1 1 46 0 0,0-1 0 0 0,1 1-1 0 0,-1 1 1 0 0,0-1-1 0 0,1 0 1 0 0,-1 1-1 0 0,1 0 1 0 0,0 0-1 0 0,-1 1 1 0 0,1-1 0 0 0,0 1-46 0 0,-8 6 136 0 0,0 1-1 0 0,1 0 1 0 0,0 1 0 0 0,1 0 0 0 0,0 0 0 0 0,1 1 0 0 0,-1 3-136 0 0,0 2 25 0 0,0 1-1 0 0,2 1 0 0 0,0-1 0 0 0,1 2 1 0 0,0 3-25 0 0,-1-1 25 0 0,5-13 15 0 0,1 1 0 0 0,-1-1-1 0 0,2 1 1 0 0,-1 0 0 0 0,1-1 0 0 0,1 1-1 0 0,0 0 1 0 0,0 0 0 0 0,1 0 0 0 0,0-1-1 0 0,0 1 1 0 0,2 0 0 0 0,0 3-40 0 0,-2-9 16 0 0,1 0-1 0 0,0 1 1 0 0,-1-1-1 0 0,2 0 1 0 0,-1 0-1 0 0,0 0 1 0 0,1-1-1 0 0,0 1 1 0 0,-1-1-1 0 0,2 1 1 0 0,-1-1-1 0 0,0 0 1 0 0,1 0-1 0 0,-1 0 1 0 0,1 0-1 0 0,0-1 1 0 0,0 0-1 0 0,0 0 1 0 0,0 0-1 0 0,0 0 1 0 0,0 0-1 0 0,1-1 1 0 0,-1 0-1 0 0,0 0 1 0 0,1 0-1 0 0,-1 0 1 0 0,1-1-1 0 0,0 0 1 0 0,3 0-16 0 0,2 0 13 0 0,0-1 0 0 0,0 0-1 0 0,0 0 1 0 0,0-1 0 0 0,-1-1 0 0 0,1 0-1 0 0,0 0 1 0 0,-1-1 0 0 0,0 0 0 0 0,0 0-1 0 0,0-1 1 0 0,6-5-13 0 0,4-4 97 0 0,-1-1-1 0 0,0 0 0 0 0,-1-2 1 0 0,13-16-97 0 0,-27 29 0 0 0,0 0-1 0 0,-1 0 1 0 0,1-1 0 0 0,-1 1 0 0 0,0-1-1 0 0,0 1 1 0 0,-1-1 0 0 0,0 0 0 0 0,1 0-1 0 0,-1 0 1 0 0,-1 0 0 0 0,1 0 0 0 0,-1-2 0 0 0,1-3 21 0 0,-1 0 0 0 0,-1 0 0 0 0,0-1 0 0 0,0 1-1 0 0,-1 0 1 0 0,0-2-21 0 0,0 6-17 0 0,0 0-1 0 0,0 0 0 0 0,-1 0 0 0 0,0 1 0 0 0,0-1 0 0 0,0 1 0 0 0,-1 0 0 0 0,1-1 0 0 0,-1 2 0 0 0,-1-1 1 0 0,1 0-1 0 0,-1 1 0 0 0,1 0 0 0 0,-1 0 0 0 0,0 0 0 0 0,-1 1 0 0 0,1-1 0 0 0,-1 1 0 0 0,1 1 0 0 0,-6-3 18 0 0,4 3 2 0 0,0-1-1 0 0,0 2 0 0 0,0-1 1 0 0,-1 1-1 0 0,1 0 0 0 0,0 0 0 0 0,-1 1 1 0 0,1 0-1 0 0,0 0 0 0 0,-1 1 1 0 0,1 0-1 0 0,0 0 0 0 0,0 0 1 0 0,0 1-1 0 0,0 1 0 0 0,0-1 0 0 0,-6 4-1 0 0,0 1 46 0 0,1 0 0 0 0,1 1 0 0 0,-1 1 0 0 0,1 0 0 0 0,1 1 0 0 0,0 0 0 0 0,0 0 0 0 0,1 1 0 0 0,0 0 0 0 0,1 1 0 0 0,-5 8-46 0 0,5-6 59 0 0,1 0-1 0 0,0 1 0 0 0,0 0 1 0 0,2 0-1 0 0,-1 0 0 0 0,2 1 1 0 0,0 0-1 0 0,1 0 1 0 0,1 0-1 0 0,0 3-58 0 0,3-15-7 0 0,-1 0 1 0 0,0 0-1 0 0,1 0 1 0 0,0 0-1 0 0,0 0 1 0 0,0 0-1 0 0,1 0 1 0 0,-1 0-1 0 0,1-1 1 0 0,0 1-1 0 0,0 0 1 0 0,0-1-1 0 0,1 1 1 0 0,-1-1-1 0 0,1 0 0 0 0,0 0 1 0 0,-1 0-1 0 0,2 0 1 0 0,-1-1-1 0 0,0 1 1 0 0,0-1-1 0 0,1 1 1 0 0,-1-1-1 0 0,1 0 1 0 0,0-1-1 0 0,0 1 1 0 0,-1-1-1 0 0,1 1 1 0 0,0-1-1 0 0,0 0 1 0 0,0-1-1 0 0,1 1 1 0 0,-1-1-1 0 0,0 0 0 0 0,0 0 1 0 0,0 0-1 0 0,0 0 1 0 0,1-1 6 0 0,11-2-24 0 0,1-1 0 0 0,-1 0 0 0 0,0-2 0 0 0,-1 1 0 0 0,1-2 0 0 0,-1 0 0 0 0,0-1 0 0 0,-1-1 0 0 0,9-7 24 0 0,8-7 168 0 0,-1-2-1 0 0,-2-1 1 0 0,16-19-168 0 0,-39 40-35 0 0,0-1 0 0 0,0 0 0 0 0,0-1 0 0 0,-1 1 0 0 0,0-1 1 0 0,-1 0-1 0 0,1 0 0 0 0,-1 0 0 0 0,0-4 35 0 0,-1 7 8 0 0,-1-1 0 0 0,0 0 0 0 0,0 0 1 0 0,0 0-1 0 0,-1 0 0 0 0,0 0 0 0 0,0 0 0 0 0,0 0 0 0 0,0 0 0 0 0,-1 0 0 0 0,0 0 0 0 0,0 0 0 0 0,0 0 1 0 0,-3-4-9 0 0,1 0 29 0 0,-1 0 1 0 0,-1-1 0 0 0,0 2-1 0 0,0-1 1 0 0,-1 0 0 0 0,0 1-1 0 0,0 0 1 0 0,-1 1-1 0 0,0-1 1 0 0,-6-4-30 0 0,8 9 10 0 0,1 0-1 0 0,0 0 1 0 0,-1 1 0 0 0,0-1-1 0 0,0 1 1 0 0,1 0-1 0 0,-1 0 1 0 0,-1 1 0 0 0,1 0-1 0 0,0-1 1 0 0,0 2 0 0 0,0-1-1 0 0,-1 1 1 0 0,1-1-1 0 0,0 1 1 0 0,-1 1 0 0 0,1-1-1 0 0,0 1 1 0 0,0 0-1 0 0,0 0 1 0 0,-1 1 0 0 0,0 0-10 0 0,-3 2 15 0 0,0 0 0 0 0,0 1 0 0 0,1 0 0 0 0,-1 1 0 0 0,2 0 0 0 0,-1 0 0 0 0,0 0 0 0 0,1 1 1 0 0,0 0-1 0 0,1 1 0 0 0,0-1 0 0 0,0 1 0 0 0,0 1 0 0 0,1-1 0 0 0,1 1 0 0 0,-1 0 0 0 0,1 0 0 0 0,1 0 0 0 0,0 0 1 0 0,0 1-1 0 0,0-1 0 0 0,1 4-15 0 0,2-8 33 0 0,-2 8-16 0 0,0 0-1 0 0,1 0 0 0 0,1 0 1 0 0,0 0-1 0 0,1 0 0 0 0,2 5-16 0 0,-3-14-10 0 0,1-1-1 0 0,0 0 0 0 0,0 0 1 0 0,0 0-1 0 0,1 0 1 0 0,-1 0-1 0 0,1 0 1 0 0,-1 0-1 0 0,1 0 1 0 0,0-1-1 0 0,0 1 1 0 0,0-1-1 0 0,1 1 0 0 0,-1-1 1 0 0,1 0-1 0 0,-1 0 1 0 0,1 0-1 0 0,0 0 1 0 0,-1 0-1 0 0,1-1 1 0 0,0 1-1 0 0,0-1 1 0 0,0 0-1 0 0,1 0 0 0 0,-1 0 1 0 0,0 0-1 0 0,3 0 11 0 0,3 0 9 0 0,-1 0 0 0 0,0-1-1 0 0,1-1 1 0 0,-1 1 0 0 0,0-1 0 0 0,1 0-1 0 0,-1-1 1 0 0,0 0 0 0 0,0 0-1 0 0,0-1 1 0 0,0 0 0 0 0,-1-1-1 0 0,3 0-8 0 0,6-5 22 0 0,1 0-1 0 0,-1-1 1 0 0,-1-1-1 0 0,0 0 0 0 0,6-6-21 0 0,-17 12-138 0 0,1 1 0 0 0,-1-1 0 0 0,0 1-1 0 0,0-1 1 0 0,0-1 0 0 0,-1 1 0 0 0,0 0 0 0 0,0-1-1 0 0,0 1 1 0 0,0-1 0 0 0,-1 0 0 0 0,0 0-1 0 0,0-1 139 0 0,-2 4-113 0 0,1-1 0 0 0,-1 1 0 0 0,1-1 0 0 0,-1 1 0 0 0,0-1 0 0 0,0 0-1 0 0,-1 1 1 0 0,1-1 0 0 0,-1 1 0 0 0,0-1 0 0 0,0 1 0 0 0,0-1-1 0 0,0 1 1 0 0,0 0 0 0 0,-1-1 0 0 0,0 1 0 0 0,0 0 0 0 0,1 0 0 0 0,-2 0-1 0 0,1 0 1 0 0,0 1 0 0 0,-3-3 113 0 0,0 0-699 0 0,0 0 1 0 0,0 1-1 0 0,-1-1 0 0 0,0 1 0 0 0,0 0 1 0 0,0 1-1 0 0,-5-3 699 0 0,-31-6-8185 0 0,13 6 3332 0 0</inkml:trace>
  <inkml:trace contextRef="#ctx0" brushRef="#br0" timeOffset="18.616">13647 268 5033 0 0,'3'-6'488'0'0,"0"0"0"0"0,0 1 0 0 0,1-1 0 0 0,0 0 0 0 0,0 1 1 0 0,0 0-1 0 0,0 0 0 0 0,1 0 0 0 0,0 1 0 0 0,0-1 0 0 0,0 1 0 0 0,1 1 0 0 0,1-2-488 0 0,14-7 823 0 0,1 1 0 0 0,-1 1 0 0 0,4 0-823 0 0,-14 5 315 0 0,0 1-87 0 0,1 1 0 0 0,0 0 0 0 0,-1 1-1 0 0,1 0 1 0 0,0 1 0 0 0,2 0-228 0 0,44-6 457 0 0,-57 7-462 0 0,32-5 64 0 0,-32 5-48 0 0,0 0 0 0 0,0 0 0 0 0,0 0-1 0 0,0 0 1 0 0,0 0 0 0 0,0 0 0 0 0,0 1-1 0 0,0-1 1 0 0,0 0 0 0 0,0 0 0 0 0,0 1 0 0 0,-1-1-1 0 0,1 0 1 0 0,0 1 0 0 0,0-1 0 0 0,0 1-1 0 0,0-1 1 0 0,-1 1 0 0 0,1 0 0 0 0,0-1-1 0 0,-1 1 1 0 0,1 0 0 0 0,0-1 0 0 0,-1 1 0 0 0,1 0-1 0 0,-1 0 1 0 0,1-1 0 0 0,-1 1 0 0 0,1 0-1 0 0,-1 0 1 0 0,1 1-11 0 0,-3 0-10 0 0,1 1 0 0 0,-1-1-1 0 0,1 0 1 0 0,-1 1 0 0 0,0-1 0 0 0,0 0-1 0 0,0 0 1 0 0,0 0 0 0 0,0 0-1 0 0,-1 0 11 0 0,-14 10-69 0 0,-143 96-1279 0 0,118-80 1296 0 0,2 2 1 0 0,1 1 0 0 0,-23 26 51 0 0,55-50 147 0 0,5-6-104 0 0,1 0 0 0 0,0 0 0 0 0,0 0 0 0 0,0 0 0 0 0,0 1 0 0 0,0-1 0 0 0,0 0 0 0 0,0 1 0 0 0,0-1 0 0 0,0 1 0 0 0,1-1-1 0 0,-1 1 1 0 0,1-1 0 0 0,-1 1 0 0 0,1-1 0 0 0,-1 1 0 0 0,1 0 0 0 0,0-1 0 0 0,0 1 0 0 0,0 0 0 0 0,0-1 0 0 0,0 1 0 0 0,0 0 0 0 0,0-1 0 0 0,1 1 0 0 0,-1 0 0 0 0,1-1-1 0 0,-1 1 1 0 0,1 0-43 0 0,0 0 49 0 0,1 1-1 0 0,-1-1 1 0 0,1 0-1 0 0,-1 0 1 0 0,1 0-1 0 0,0 0 1 0 0,0 0-1 0 0,0-1 0 0 0,0 1 1 0 0,0-1-1 0 0,0 1 1 0 0,1-1-1 0 0,-1 0 1 0 0,0 1-1 0 0,1-1 1 0 0,-1 0-1 0 0,1-1 1 0 0,-1 1-1 0 0,2 0-48 0 0,14 3 268 0 0,1-2 0 0 0,-1 0 0 0 0,1-1 0 0 0,-1 0 0 0 0,11-2-268 0 0,31-5 431 0 0,4-3-431 0 0,10-1-609 0 0,-13-1-401 0 0,-17 1-3902 0 0,-44 10 4733 0 0,0 0-1 0 0,1 0 0 0 0,-1 0 0 0 0,0 0 0 0 0,0 1 1 0 0,0-1-1 0 0,0 0 0 0 0,0 0 0 0 0,0 0 1 0 0,1 0-1 0 0,-1 0 0 0 0,0 0 0 0 0,0 0 1 0 0,0 0-1 0 0,0 1 0 0 0,0-1 0 0 0,0 0 1 0 0,0 0-1 0 0,1 0 0 0 0,-1 0 0 0 0,0 0 1 0 0,0 1-1 0 0,0-1 0 0 0,0 0 0 0 0,0 0 1 0 0,0 0-1 0 0,0 0 0 0 0,0 0 0 0 0,0 1 1 0 0,0-1-1 0 0,0 0 0 0 0,0 0 0 0 0,0 0 1 0 0,0 0-1 0 0,0 1 0 0 0,0-1 0 0 0,0 0 0 0 0,0 0 1 0 0,0 0-1 0 0,0 0 0 0 0,0 0 0 0 0,0 1 1 0 0,-1-1-1 0 0,1 0 0 0 0,0 0 0 0 0,0 0 1 0 0,0 0-1 0 0,0 0 0 0 0,0 0 0 0 0,0 1 1 0 0,0-1-1 0 0,-1 0 0 0 0,1 0 0 0 0,0 0 1 0 0,0 0-1 0 0,0 0 0 0 0,0 0 180 0 0,-12 2-1999 0 0</inkml:trace>
  <inkml:trace contextRef="#ctx0" brushRef="#br0" timeOffset="19.616">13556 715 8226 0 0,'11'5'5903'0'0,"6"-5"-3796"0"0,16-5-1924 0 0,-26 4 406 0 0,184-27-435 0 0,-170 24-1204 0 0,0 2 0 0 0,-1 0 0 0 0,6 2 1050 0 0,-25-1-167 0 0,0 1 0 0 0,0 0-1 0 0,0 0 1 0 0,-1 0-1 0 0,1 0 1 0 0,0 0 0 0 0,0 1-1 0 0,0-1 1 0 0,-1 0-1 0 0,1 0 1 0 0,0 0 0 0 0,0 1-1 0 0,-1-1 1 0 0,1 0-1 0 0,0 1 1 0 0,0-1 0 0 0,-1 1-1 0 0,1-1 1 0 0,-1 1-1 0 0,1-1 168 0 0,0 1-195 0 0,-1-1 0 0 0,0 1-1 0 0,0-1 1 0 0,0 1 0 0 0,0-1-1 0 0,0 1 1 0 0,0-1 0 0 0,0 1 0 0 0,0-1-1 0 0,0 1 1 0 0,0-1 0 0 0,0 1-1 0 0,0-1 1 0 0,0 1 0 0 0,0-1-1 0 0,0 1 1 0 0,-1-1 0 0 0,1 0-1 0 0,0 1 1 0 0,0-1 0 0 0,0 1-1 0 0,-1-1 1 0 0,1 1 195 0 0,-23 24-5540 0 0,5-14 4916 0 0</inkml:trace>
  <inkml:trace contextRef="#ctx0" brushRef="#br0" timeOffset="20.616">13595 873 296 0 0,'10'4'1235'0'0,"0"-2"0"0"0,1 1 0 0 0,-1-1 0 0 0,0-1 0 0 0,1 0-1 0 0,-1 0 1 0 0,7-1-1235 0 0,17-2 3558 0 0,24-5-3558 0 0,-27 3 440 0 0,0 1 0 0 0,2 1-440 0 0,11 1 176 0 0,-22 0-243 0 0,0 1-1 0 0,20 2 68 0 0,-40-1-30 0 0,1-1 0 0 0,-1 0 0 0 0,0 1-1 0 0,0-1 1 0 0,1 1 0 0 0,-1 0 0 0 0,0 0 0 0 0,0 0 0 0 0,0 0 0 0 0,0 0 0 0 0,0 0 0 0 0,0 0 0 0 0,0 1-1 0 0,0-1 1 0 0,-1 1 0 0 0,1 0 30 0 0,-2-2-23 0 0,1 1 0 0 0,-1-1 0 0 0,0 1 0 0 0,1-1 1 0 0,-1 1-1 0 0,0-1 0 0 0,0 1 0 0 0,1 0 0 0 0,-1-1 0 0 0,0 1 0 0 0,0-1 0 0 0,0 1 0 0 0,0 0 0 0 0,0-1 0 0 0,0 1 0 0 0,0 0 0 0 0,0-1 0 0 0,0 1 0 0 0,0-1 0 0 0,0 1 0 0 0,-1 0 1 0 0,1 0 22 0 0,-1 0-30 0 0,1 0 1 0 0,-1 1-1 0 0,0-1 1 0 0,0 0 0 0 0,0 1-1 0 0,0-1 1 0 0,0 0-1 0 0,0 0 1 0 0,-1 0 0 0 0,1 0-1 0 0,0 0 1 0 0,0 0 0 0 0,-1 0 29 0 0,-2 2-55 0 0,-6 3-4 0 0,0 1 0 0 0,0-1 0 0 0,0-1 0 0 0,0 0 0 0 0,-1 0 0 0 0,-5 0 59 0 0,-162 51 929 0 0,161-51-619 0 0,0 0 1 0 0,0 2-1 0 0,1 0 1 0 0,0 1-1 0 0,0 0 1 0 0,1 2-1 0 0,-14 9-310 0 0,28-18 94 0 0,0 0 0 0 0,0 0 0 0 0,-1 0 0 0 0,1 1 0 0 0,0-1-1 0 0,0 0 1 0 0,0 0 0 0 0,0 1 0 0 0,0-1 0 0 0,1 0 0 0 0,-1 1 0 0 0,0-1-1 0 0,0 1 1 0 0,1 0 0 0 0,-1-1 0 0 0,1 1 0 0 0,0-1 0 0 0,-1 1-1 0 0,1-1 1 0 0,0 1 0 0 0,0 0 0 0 0,0-1 0 0 0,0 1 0 0 0,0 0-1 0 0,1-1 1 0 0,-1 1 0 0 0,0-1 0 0 0,1 2-94 0 0,0-1 89 0 0,0 0 1 0 0,0 0 0 0 0,0 0-1 0 0,0 0 1 0 0,1 0-1 0 0,-1-1 1 0 0,1 1-1 0 0,-1 0 1 0 0,1-1-1 0 0,0 1 1 0 0,-1-1-1 0 0,1 0 1 0 0,0 0-1 0 0,0 1 1 0 0,0-1-1 0 0,0 0 1 0 0,0 0 0 0 0,0-1-1 0 0,0 1 1 0 0,0 0-1 0 0,2-1-89 0 0,64 17 938 0 0,-21-4-561 0 0,0-3 0 0 0,1-1 0 0 0,17-1-377 0 0,124 8-403 0 0,58 3-1695 0 0,324-10-13163 0 0,-560-9 14856 0 0,102-1-2741 0 0</inkml:trace>
  <inkml:trace contextRef="#ctx0" brushRef="#br0" timeOffset="21.616">16301 76 10570 0 0,'-5'7'1345'0'0,"0"1"-1"0"0,0-1 0 0 0,0 1 1 0 0,1 0-1 0 0,0 1 1 0 0,1-1-1 0 0,-2 6-1344 0 0,1 0 660 0 0,1 0-1 0 0,1-1 1 0 0,0 1-1 0 0,0 10-659 0 0,2 15-359 0 0,2-1-1 0 0,2 1 1 0 0,1 3 359 0 0,-1-14-1798 0 0,2-1 0 0 0,4 15 1798 0 0,-5-26-2939 0 0,1-1 1 0 0,0 0-1 0 0,1 1 2939 0 0,-5-13-1099 0 0,0 0 1 0 0,0 1 0 0 0,0-1-1 0 0,0 0 1 0 0,1 0 0 0 0,-1-1-1 0 0,3 3 1099 0 0,1-2-1432 0 0</inkml:trace>
  <inkml:trace contextRef="#ctx0" brushRef="#br0" timeOffset="22.616">16575 100 5265 0 0,'1'-3'455'0'0,"0"0"0"0"0,0 1 0 0 0,0-1 0 0 0,1 1 0 0 0,-1 0 0 0 0,1-1 0 0 0,0 1 0 0 0,-1 0 0 0 0,1 0 0 0 0,0 0 0 0 0,0 0-1 0 0,1 0 1 0 0,-1 1 0 0 0,0-1 0 0 0,0 1 0 0 0,1-1 0 0 0,-1 1 0 0 0,1 0 0 0 0,0 0 0 0 0,-1 0 0 0 0,1 0 0 0 0,2 0-455 0 0,-5 1 89 0 0,1 0 0 0 0,0 1-1 0 0,0-1 1 0 0,0 0 0 0 0,-1 1 0 0 0,1-1 0 0 0,0 1-1 0 0,0-1 1 0 0,-1 1 0 0 0,1 0 0 0 0,0-1 0 0 0,-1 1 0 0 0,1 0-1 0 0,-1-1 1 0 0,1 1 0 0 0,-1 0 0 0 0,1 0 0 0 0,-1-1-1 0 0,1 1 1 0 0,-1 0 0 0 0,0 0 0 0 0,1 0 0 0 0,-1 0 0 0 0,0-1-1 0 0,0 1 1 0 0,0 0 0 0 0,0 0-89 0 0,7 30 681 0 0,-3-9-599 0 0,-2 1-1 0 0,0-1 1 0 0,-2 1 0 0 0,-1 0-1 0 0,0-1 1 0 0,-2 1 0 0 0,0-1-1 0 0,-2 0 1 0 0,-4 13-82 0 0,5-20-96 0 0,-1-1 1 0 0,-1 1 0 0 0,-1-1-1 0 0,0 0 1 0 0,0 0 0 0 0,-2-1-1 0 0,1 0 1 0 0,-2-1 0 0 0,0 1-1 0 0,0-2 1 0 0,-1 0 0 0 0,-1 0-1 0 0,1-1 1 0 0,-4 2 95 0 0,11-9-61 0 0,-15 10-692 0 0,0-1 1 0 0,-16 8 752 0 0,28-16-178 0 0,0-1 0 0 0,0-1 0 0 0,0 0 0 0 0,0 0 0 0 0,0 0 0 0 0,0-1 0 0 0,0 0 0 0 0,-1 0 0 0 0,1 0 0 0 0,-4-1 178 0 0,-1-1-249 0 0,7 1 229 0 0,0 0 1 0 0,0 0-1 0 0,0 0 0 0 0,0-1 1 0 0,0 0-1 0 0,0 0 0 0 0,0 0 1 0 0,-3-2 19 0 0,7 2 14 0 0,0 1 0 0 0,0-1 1 0 0,0 0-1 0 0,-1 0 0 0 0,1 0 1 0 0,0 0-1 0 0,0 0 0 0 0,1-1 1 0 0,-1 1-1 0 0,0 0 0 0 0,0 0 1 0 0,0-1-1 0 0,1 1 0 0 0,-1 0 1 0 0,1-1-1 0 0,-1 1 0 0 0,1 0 1 0 0,0-1-1 0 0,-1 1 0 0 0,1-1 1 0 0,0 1-1 0 0,0-1 0 0 0,0 1 1 0 0,0-1-1 0 0,0 1 0 0 0,0 0 0 0 0,0-1 1 0 0,1 1-1 0 0,-1-1 0 0 0,1 1 1 0 0,-1-1-1 0 0,1 1-14 0 0,1-7 177 0 0,2 0-1 0 0,-1 1 0 0 0,1-1 1 0 0,0 1-1 0 0,0 0 1 0 0,1 0-1 0 0,0 0 0 0 0,3-3-176 0 0,4-5 227 0 0,-6 6-57 0 0,1 1 0 0 0,0 0 0 0 0,1 1 0 0 0,-1 0 0 0 0,1 0 0 0 0,1 0 0 0 0,-1 1 0 0 0,7-3-170 0 0,-10 6 79 0 0,1 0 1 0 0,-1 1-1 0 0,1-1 0 0 0,-1 1 1 0 0,1 0-1 0 0,0 1 1 0 0,0 0-1 0 0,0 0 0 0 0,0 0 1 0 0,0 0-1 0 0,0 1 1 0 0,0 0-1 0 0,0 0 1 0 0,0 1-1 0 0,3 0-79 0 0,-6 0 5 0 0,0 0 0 0 0,-1 0 0 0 0,1 0 0 0 0,-1 1 0 0 0,1-1 1 0 0,-1 1-1 0 0,0-1 0 0 0,1 1 0 0 0,-1 0 0 0 0,0 0 0 0 0,0 0 0 0 0,0 0 0 0 0,0 1 0 0 0,-1-1 0 0 0,1 0 0 0 0,-1 1 1 0 0,1-1-1 0 0,-1 1 0 0 0,0-1 0 0 0,0 1 0 0 0,0 0 0 0 0,0-1 0 0 0,0 1 0 0 0,-1 0 0 0 0,1 0 0 0 0,-1 0-5 0 0,2 7-16 0 0,-1 1-1 0 0,0-1 0 0 0,-1 1 0 0 0,0 0 1 0 0,0-1-1 0 0,-2 6 17 0 0,0-3-12 0 0,-1-1 0 0 0,-1 1 0 0 0,0 0 0 0 0,-1-1 0 0 0,0 0 0 0 0,-1 0 0 0 0,0 0 0 0 0,-1-1 0 0 0,0 0 0 0 0,-1 0 0 0 0,0-1 0 0 0,-5 4 12 0 0,-9 9-20 0 0,0-1 0 0 0,-2-1 1 0 0,0-1-1 0 0,-19 11 20 0 0,5-8-51 0 0,-1-2 0 0 0,-1-1 0 0 0,0-2 0 0 0,-35 9 51 0 0,62-23-1 0 0,0-1-1 0 0,-1 0 1 0 0,1-1-1 0 0,-1 0 1 0 0,0-1-1 0 0,0-1 1 0 0,-8-1 1 0 0,0 1 121 0 0,-24 5 710 0 0,44-4-645 0 0,6 3-16 0 0,6 1 47 0 0,134 12 595 0 0,-74-15-898 0 0,1-2 0 0 0,-1-3 0 0 0,0-4 86 0 0,-7 2-1838 0 0,-1 2 1 0 0,23 3 1837 0 0,54 8-10440 0 0,-114-8 7187 0 0,-2-4 307 0 0</inkml:trace>
  <inkml:trace contextRef="#ctx0" brushRef="#br0" timeOffset="23.616">17218 354 1232 0 0,'-4'-4'1107'0'0,"-2"-1"-62"0"0,0 0 0 0 0,-1 0 0 0 0,1 0 0 0 0,-1 1 0 0 0,0-1 0 0 0,-4 0-1045 0 0,9 4 157 0 0,0 0 0 0 0,-1 1 0 0 0,1-1 0 0 0,-1 1 0 0 0,1-1 1 0 0,-1 1-1 0 0,1 0 0 0 0,0 0 0 0 0,-1 0 0 0 0,1 0 0 0 0,-1 0 0 0 0,1 1 0 0 0,-1-1 1 0 0,1 1-1 0 0,0 0 0 0 0,-1-1 0 0 0,1 1 0 0 0,0 0 0 0 0,-1 1 0 0 0,1-1 0 0 0,0 0 0 0 0,0 0 1 0 0,0 1-158 0 0,-5 4 253 0 0,0 0 0 0 0,1 0 1 0 0,0 0-1 0 0,0 1 0 0 0,1-1 1 0 0,0 1-1 0 0,0 1 0 0 0,1-1 1 0 0,-1 1-1 0 0,2-1 1 0 0,-1 1-1 0 0,1 0 0 0 0,0 1 1 0 0,-1 5-254 0 0,3-10 81 0 0,0 0 1 0 0,0 0-1 0 0,1 0 1 0 0,-1 0-1 0 0,1 0 1 0 0,0 0-1 0 0,0 0 1 0 0,0 0-1 0 0,0 0 1 0 0,1 0 0 0 0,0 0-1 0 0,-1 0 1 0 0,2 0-1 0 0,-1 0 1 0 0,0 0-1 0 0,1 0 1 0 0,-1-1-1 0 0,1 1 1 0 0,0-1-1 0 0,1 1 1 0 0,-1-1-1 0 0,0 0 1 0 0,1 0-1 0 0,0 0 1 0 0,0 0 0 0 0,0 0-1 0 0,0 0 1 0 0,0-1-1 0 0,0 0 1 0 0,1 1-1 0 0,1 0-81 0 0,-1-2 29 0 0,-1 0 0 0 0,1 0-1 0 0,-1 0 1 0 0,1-1 0 0 0,-1 1-1 0 0,1-1 1 0 0,0 0-1 0 0,-1 0 1 0 0,1 0 0 0 0,-1 0-1 0 0,1-1 1 0 0,-1 1 0 0 0,1-1-1 0 0,2-1-28 0 0,6-1-22 0 0,-1-1-1 0 0,-1-1 1 0 0,1 1-1 0 0,0-2 23 0 0,13-6 159 0 0,-3 2-240 0 0,-1-1 0 0 0,18-12 81 0 0,-34 20-20 0 0,1 0 0 0 0,-1-1-1 0 0,0 1 1 0 0,-1-1 0 0 0,1 1 0 0 0,-1-1 0 0 0,1 0 0 0 0,-1 0-1 0 0,0-1 1 0 0,-1 1 0 0 0,1-1 0 0 0,-1 1 0 0 0,0-1 0 0 0,0 0 0 0 0,0-1 20 0 0,-1 4 5 0 0,-1-1 0 0 0,1 1 1 0 0,-1 0-1 0 0,0-1 1 0 0,0 1-1 0 0,0 0 1 0 0,0-1-1 0 0,-1 1 0 0 0,1 0 1 0 0,0 0-1 0 0,-1-1 1 0 0,0 1-1 0 0,1 0 1 0 0,-1 0-1 0 0,0 0 0 0 0,0 0 1 0 0,0 0-1 0 0,-1 0 1 0 0,1 0-1 0 0,0 0 1 0 0,-1 0-1 0 0,1 0 0 0 0,-1 1 1 0 0,0-1-1 0 0,1 1 1 0 0,-1-1-1 0 0,0 1 1 0 0,0 0-1 0 0,0-1 0 0 0,-1 1-5 0 0,-9-5-195 0 0,-1 0 0 0 0,1 1 0 0 0,-1 1-1 0 0,0 0 1 0 0,-3 0 195 0 0,-24-8-1751 0 0,28 8-606 0 0,0 0 0 0 0,0 0 0 0 0,-6 0 2357 0 0,17 4-110 0 0,1 0 0 0 0,0 0 0 0 0,0 0 0 0 0,-1 0 0 0 0,1 0 0 0 0,0 0 0 0 0,-1 0 0 0 0,1 0 0 0 0,0 0 0 0 0,0 0 0 0 0,-1 0 0 0 0,1 0 0 0 0,0 0 0 0 0,0 0 0 0 0,-1 1 0 0 0,1-1 0 0 0,0 0 0 0 0,0 0 0 0 0,-1 0 0 0 0,1 0 0 0 0,0 0 0 0 0,0 0 0 0 0,-1 1 0 0 0,1-1 0 0 0,0 0 0 0 0,0 0 0 0 0,0 0 0 0 0,0 1 0 0 0,-1-1 0 0 0,1 0 0 0 0,0 0 0 0 0,0 1 1 0 0,0-1-1 0 0,0 0 0 0 0,0 0 0 0 0,0 1 0 0 0,0-1 0 0 0,-1 0 0 0 0,1 0 0 0 0,0 1 0 0 0,0-1 0 0 0,0 0 0 0 0,0 0 0 0 0,0 1 0 0 0,0-1 0 0 0,0 0 0 0 0,0 0 0 0 0,1 1 0 0 0,-1-1 0 0 0,0 0 0 0 0,0 1 0 0 0,0-1 0 0 0,0 0 0 0 0,0 0 110 0 0,0 3-1121 0 0,-6-4-478 0 0</inkml:trace>
  <inkml:trace contextRef="#ctx0" brushRef="#br0" timeOffset="24.616">17527 12 552 0 0,'28'-4'3534'0'0,"-19"1"-2242"0"0,0 2 0 0 0,1-1 0 0 0,-1 1 0 0 0,1 1-1 0 0,-1-1 1 0 0,1 2 0 0 0,6 0-1292 0 0,-14-1 255 0 0,0 1 0 0 0,0 0 0 0 0,0-1 0 0 0,0 1 0 0 0,0 0 0 0 0,0 0 0 0 0,0 0 0 0 0,0 0 0 0 0,0 1 0 0 0,-1-1 0 0 0,1 0 0 0 0,0 1 0 0 0,-1-1 0 0 0,1 1-1 0 0,0 0-254 0 0,-1 1 209 0 0,1 0-1 0 0,0-1 0 0 0,-1 1 1 0 0,0 0-1 0 0,0 0 0 0 0,0 1 1 0 0,0-1-1 0 0,0 0 0 0 0,0 0 1 0 0,-1 0-1 0 0,0 1 0 0 0,0-1 1 0 0,1 1-209 0 0,-1 37 767 0 0,-2 0 0 0 0,-2 1 1 0 0,-6 30-768 0 0,-33 124-411 0 0,14-73-3537 0 0,8 0-4382 0 0,20-117 7424 0 0,1-1-1 0 0,0 1 0 0 0,0 0 0 0 0,1 0 1 0 0,0 0-1 0 0,0-1 0 0 0,1 6 907 0 0,2 5-1590 0 0,-4-14 1495 0 0,0-1 0 0 0,0 0 0 0 0,0 1 0 0 0,0-1 0 0 0,0 1 0 0 0,0-1 0 0 0,-1 0 0 0 0,1 0 0 0 0,0 1 0 0 0,-1-1 0 0 0,1 0 0 0 0,-1 1 0 0 0,1-1 0 0 0,-1 1 95 0 0</inkml:trace>
  <inkml:trace contextRef="#ctx0" brushRef="#br0" timeOffset="25.616">17180 818 2913 0 0,'-2'5'1115'0'0,"0"0"1"0"0,1 1 0 0 0,0-1 0 0 0,0 1-1 0 0,0-1 1 0 0,1 1 0 0 0,0 2-1116 0 0,0-3 413 0 0,1 0 0 0 0,0 0 0 0 0,0-1 1 0 0,1 1-1 0 0,-1 0 0 0 0,1-1 0 0 0,0 1 0 0 0,1-1 0 0 0,-1 0 0 0 0,1 0 1 0 0,-1 0-1 0 0,4 4-413 0 0,-6-8 7 0 0,7 10 290 0 0,1 1 1 0 0,0-1-1 0 0,0-1 1 0 0,1 0-1 0 0,0 0 1 0 0,0 0-1 0 0,1-1 1 0 0,1 0-298 0 0,-9-7-101 0 0,0 1 1 0 0,0-1-1 0 0,0 1 1 0 0,0 0-1 0 0,0 0 0 0 0,0 0 1 0 0,-1 0-1 0 0,1 0 1 0 0,-1 0-1 0 0,1 0 0 0 0,-1 0 1 0 0,0 1 100 0 0,0-2-316 0 0,-1 1 0 0 0,1-1 0 0 0,-1 0 0 0 0,0 0 0 0 0,0 0-1 0 0,1 1 1 0 0,-1-1 0 0 0,0 0 0 0 0,0 0 0 0 0,0 1 0 0 0,0-1 0 0 0,-1 0 0 0 0,1 1 0 0 0,0-1 0 0 0,0 0 0 0 0,-1 0 0 0 0,1 0 0 0 0,-1 1 0 0 0,1-1 0 0 0,-1 0 0 0 0,1 0-1 0 0,-1 0 1 0 0,0 0 0 0 0,0 1 316 0 0,1-2-65 0 0,0 0 0 0 0,0 0 0 0 0,-1 0 0 0 0,1 0-1 0 0,0 1 1 0 0,0-1 0 0 0,0 0 0 0 0,0 0 0 0 0,-1 0-1 0 0,1 0 1 0 0,0 0 0 0 0,0 0 0 0 0,0 0 0 0 0,0 0 0 0 0,-1 0-1 0 0,1 1 1 0 0,0-1 0 0 0,0 0 0 0 0,0 0 0 0 0,-1 0-1 0 0,1 0 1 0 0,0 0 0 0 0,0 0 0 0 0,0 0 0 0 0,-1 0-1 0 0,1-1 1 0 0,0 1 0 0 0,0 0 0 0 0,0 0 0 0 0,-1 0 0 0 0,1 0-1 0 0,0 0 1 0 0,0 0 0 0 0,0 0 0 0 0,0 0 0 0 0,-1 0-1 0 0,1-1 66 0 0,-8-8-1780 0 0,-10-22-345 0 0,9 14 1413 0 0,4 9 849 0 0,0-1-1 0 0,0 0 1 0 0,1 0 0 0 0,0 0-1 0 0,0 0 1 0 0,1-1 0 0 0,1 0 0 0 0,0 1-1 0 0,0-1 1 0 0,1 0 0 0 0,-1-9-137 0 0,2 14 221 0 0,0 1 1 0 0,1 0 0 0 0,-1 0 0 0 0,1 0-1 0 0,0 0 1 0 0,0 0 0 0 0,0 0-1 0 0,1 0 1 0 0,-1 0 0 0 0,1 0 0 0 0,0 0-1 0 0,0 1 1 0 0,0-1 0 0 0,1 1-1 0 0,-1-1 1 0 0,1 1 0 0 0,0 0 0 0 0,0 0-1 0 0,0 0 1 0 0,0 1 0 0 0,0-1-1 0 0,1 1 1 0 0,-1-1 0 0 0,1 1 0 0 0,0 0-1 0 0,-1 1 1 0 0,1-1 0 0 0,0 0 0 0 0,2 1-222 0 0,33-13 1363 0 0,-22 7-721 0 0,0 1-1 0 0,0 1 1 0 0,0 1 0 0 0,5 0-642 0 0,5 1 788 0 0,0 1 1 0 0,0 1 0 0 0,0 1-1 0 0,0 2 1 0 0,-1 1-1 0 0,14 3-788 0 0,-37-6 104 0 0,-1 1 0 0 0,1-1 0 0 0,-1 1 0 0 0,1 0-1 0 0,-1 0 1 0 0,1 0 0 0 0,-1 0 0 0 0,0 0-1 0 0,1 0 1 0 0,-1 0 0 0 0,0 1 0 0 0,0-1 0 0 0,0 1-1 0 0,0 0 1 0 0,0 0 0 0 0,0 0 0 0 0,-1 0-104 0 0,0 0 69 0 0,0-1 0 0 0,0 1 0 0 0,0 0 0 0 0,0 0 0 0 0,-1 1 0 0 0,1-1 0 0 0,-1 0 0 0 0,1 0 0 0 0,-1 0 0 0 0,0 0 0 0 0,0 0 1 0 0,0 0-1 0 0,0 1 0 0 0,0-1 0 0 0,-1 0 0 0 0,1 0 0 0 0,-1 0 0 0 0,1 0 0 0 0,-2 2-69 0 0,1 0 30 0 0,0 2 23 0 0,0 0 1 0 0,-1 0-1 0 0,0-1 1 0 0,0 1-1 0 0,-1 0 1 0 0,0-1-1 0 0,0 1 1 0 0,0-1-1 0 0,0 0 1 0 0,-1 0-1 0 0,0 0 1 0 0,0 0-1 0 0,0-1 1 0 0,-1 0-1 0 0,-3 3-53 0 0,-56 32-344 0 0,-73 46-2188 0 0,49-24-2586 0 0,47-33-47 0 0,33-25 3144 0 0,0 0-1 0 0,0 0 0 0 0,-1-1 0 0 0,-7 1 2022 0 0</inkml:trace>
  <inkml:trace contextRef="#ctx0" brushRef="#br0" timeOffset="26.616">11219 300 6553 0 0,'31'-29'6879'0'0,"-26"26"-6419"0"0,-1 0 1 0 0,1 0-1 0 0,0 0 1 0 0,0 0-1 0 0,0 1 1 0 0,0 0 0 0 0,1 0-1 0 0,-1 1 1 0 0,1-1-1 0 0,-1 1-460 0 0,11-2 538 0 0,0 0-1 0 0,-1 0 1 0 0,1 2-1 0 0,1 0 1 0 0,-1 1 0 0 0,0 1-1 0 0,10 1-537 0 0,-21-1 19 0 0,-1 0 0 0 0,1 0-1 0 0,-1 0 1 0 0,0 0 0 0 0,0 1 0 0 0,0 0 0 0 0,0 0-1 0 0,0 0 1 0 0,0 0 0 0 0,0 1 0 0 0,-1-1 0 0 0,1 1-1 0 0,-1 0 1 0 0,1 0 0 0 0,-1 0 0 0 0,0 1-1 0 0,-1-1 1 0 0,1 1 0 0 0,0 0 0 0 0,-1-1 0 0 0,0 1-1 0 0,0 0 1 0 0,0 0 0 0 0,0 1 0 0 0,-1-1-1 0 0,0 0 1 0 0,0 0 0 0 0,0 1 0 0 0,0 1-19 0 0,2 14-432 0 0,-1 0 0 0 0,-1 0 1 0 0,-1 0-1 0 0,-1 0 0 0 0,0 0 1 0 0,-2 0-1 0 0,0-1 0 0 0,-4 13 432 0 0,1-10-2350 0 0,-2 0 0 0 0,0-1-1 0 0,-1 0 1 0 0,-7 11 2350 0 0,14-27-1189 0 0,-1 1 1 0 0,1 0-1 0 0,0 0 0 0 0,0 1 0 0 0,0 4 1189 0 0,-3 8-2192 0 0,4-17 2057 0 0,0 0 0 0 0,0 0 1 0 0,0 0-1 0 0,0 0 1 0 0,-1-1-1 0 0,1 1 1 0 0,0 0-1 0 0,-1-1 1 0 0,1 1-1 0 0,-1 0 135 0 0</inkml:trace>
  <inkml:trace contextRef="#ctx0" brushRef="#br0" timeOffset="27.616">11328 485 5881 0 0,'-6'9'2449'0'0,"0"-1"-593"0"0,0 10-576 0 0,0-4-359 0 0,0 4-305 0 0,8 0-240 0 0,-2 0-168 0 0,0 1-128 0 0,2-3-248 0 0,-2 6-112 0 0,4-8-336 0 0,-2 0-457 0 0,2 6-383 0 0,-8-4-544 0 0,4 2-441 0 0,-6-1-383 0 0,-12-7 23 0 0</inkml:trace>
  <inkml:trace contextRef="#ctx0" brushRef="#br0" timeOffset="28.616">11082 721 4641 0 0,'32'10'9364'0'0,"-18"-6"-9042"0"0,1-2 0 0 0,0 1 0 0 0,0-2 0 0 0,0 0 0 0 0,1-1 0 0 0,11-1-322 0 0,78-18-57 0 0,-50 9-3988 0 0,24-2 4045 0 0,-49 8-1960 0 0,-22 2 1042 0 0,-1 1 0 0 0,1 0 0 0 0,-1 1 0 0 0,1-1 1 0 0,-1 1-1 0 0,5 1 918 0 0,18 4-3045 0 0,-7-7 1730 0 0</inkml:trace>
  <inkml:trace contextRef="#ctx0" brushRef="#br0" timeOffset="29.616">11816 175 2336 0 0,'5'-13'1392'0'0,"1"0"-1"0"0,1 1 1 0 0,0-1-1 0 0,0 1 0 0 0,1 1 1 0 0,1 0-1 0 0,3-4-1391 0 0,-12 15 62 0 0,0 0 0 0 0,1 0 1 0 0,-1 0-1 0 0,0 0 0 0 0,0 0 0 0 0,0 0 0 0 0,0 0 1 0 0,1 0-1 0 0,-1 0 0 0 0,0 0 0 0 0,0 0 0 0 0,0 0 1 0 0,0 0-1 0 0,1 0 0 0 0,-1 0 0 0 0,0 0 0 0 0,0 0 1 0 0,0 0-1 0 0,0 1 0 0 0,0-1 0 0 0,1 0 0 0 0,-1 0 1 0 0,0 0-1 0 0,0 0 0 0 0,0 0 0 0 0,0 0 1 0 0,0 1-1 0 0,0-1 0 0 0,0 0 0 0 0,0 0 0 0 0,0 0 1 0 0,1 0-1 0 0,-1 0 0 0 0,0 1 0 0 0,0-1 0 0 0,0 0 1 0 0,0 0-1 0 0,0 0 0 0 0,0 0 0 0 0,0 1 0 0 0,0-1 1 0 0,0 0-1 0 0,0 0 0 0 0,0 0 0 0 0,0 0 0 0 0,0 1 1 0 0,0-1-63 0 0,1 11 1293 0 0,-20 221 2912 0 0,4-41-4525 0 0,14-178 286 0 0,-1 18-207 0 0,-1 0 0 0 0,-1 0 0 0 0,-2-1 0 0 0,-1 1 0 0 0,-7 17 241 0 0,13-46-110 0 0,0 0-1 0 0,0 1 1 0 0,0-1 0 0 0,0 0 0 0 0,-1-1-1 0 0,1 1 1 0 0,-1 0 0 0 0,0 0 0 0 0,1-1 0 0 0,-1 1-1 0 0,0-1 1 0 0,0 1 0 0 0,0-1 0 0 0,0 0 0 0 0,-1 1 110 0 0,-6 4-1417 0 0,9-6 1351 0 0,-1 0 1 0 0,1 0-1 0 0,0 0 1 0 0,0 0-1 0 0,-1 1 1 0 0,1-1-1 0 0,0 0 1 0 0,-1-1-1 0 0,1 1 1 0 0,0 0-1 0 0,0 0 1 0 0,-1 0-1 0 0,1 0 1 0 0,0 0 0 0 0,0 0-1 0 0,-1 0 1 0 0,1 0-1 0 0,0 0 1 0 0,0 0-1 0 0,-1-1 1 0 0,1 1-1 0 0,0 0 1 0 0,0 0-1 0 0,0 0 1 0 0,-1 0-1 0 0,1-1 1 0 0,0 1-1 0 0,0 0 1 0 0,0 0-1 0 0,0-1 1 0 0,-1 1-1 0 0,1 0 1 0 0,0 0-1 0 0,0-1 1 0 0,0 1-1 0 0,0 0 1 0 0,0 0-1 0 0,0-1 1 0 0,0 1 0 0 0,0 0-1 0 0,0 0 1 0 0,0-1-1 0 0,0 1 1 0 0,0 0-1 0 0,0-1 1 0 0,0 1-1 0 0,0 0 1 0 0,0 0-1 0 0,0-1 66 0 0,0-17-531 0 0,2 9 543 0 0,1 1 0 0 0,0-1 0 0 0,1 1-1 0 0,0 0 1 0 0,0 0 0 0 0,0 0 0 0 0,1 1-1 0 0,1 0 1 0 0,-1-1 0 0 0,3 0-12 0 0,-5 5 13 0 0,0 0 0 0 0,1 0 0 0 0,-1 1 1 0 0,1 0-1 0 0,-1 0 0 0 0,1 0 0 0 0,0 0 0 0 0,0 0 0 0 0,0 1 0 0 0,0-1 1 0 0,0 1-1 0 0,1 0 0 0 0,-1 1 0 0 0,0-1 0 0 0,0 1 0 0 0,1-1 0 0 0,-1 1 1 0 0,0 1-1 0 0,1-1 0 0 0,-1 1 0 0 0,0-1 0 0 0,0 1 0 0 0,1 1-13 0 0,30 7-2132 0 0,13 10-5990 0 0,-46-19 7850 0 0,6 3-1743 0 0</inkml:trace>
  <inkml:trace contextRef="#ctx0" brushRef="#br0" timeOffset="30.616">11334 808 1984 0 0,'-12'14'1571'0'0,"1"-1"-152"0"0,1 1-1 0 0,0 0 1 0 0,1 0 0 0 0,0 1 0 0 0,-6 15-1419 0 0,14-26 236 0 0,0 0 1 0 0,0 0-1 0 0,1 1 0 0 0,-1-1 1 0 0,1 0-1 0 0,0 1 0 0 0,0-1 0 0 0,1 0 1 0 0,-1 1-1 0 0,1-1 0 0 0,0 0 1 0 0,0 0-1 0 0,1 0 0 0 0,-1 0 1 0 0,1 0-1 0 0,0 0 0 0 0,0 0 1 0 0,0 0-1 0 0,0 0 0 0 0,1 0-236 0 0,4 6 353 0 0,0-1 1 0 0,0 0-1 0 0,1 0 0 0 0,0-1 0 0 0,1 0 0 0 0,7 6-353 0 0,5 2 274 0 0,1 0 1 0 0,1-2-1 0 0,6 3-274 0 0,-18-11-21 0 0,1-1 0 0 0,0-1 0 0 0,1 0 0 0 0,-1 0 0 0 0,1-1 0 0 0,-1 0 1 0 0,14 0 20 0 0,25 0-1060 0 0,1-3 1 0 0,0-2 0 0 0,8-2 1059 0 0,85-13-5099 0 0,-132 15 4467 0 0,-2 1-305 0 0,0 1-1 0 0,0 0 1 0 0,0 1-1 0 0,1 0 1 0 0,-1 0-1 0 0,0 1 938 0 0,13 2-1699 0 0,-17-4 1313 0 0,0 1 0 0 0,1-1 0 0 0,-1-1 0 0 0,0 0 0 0 0,2 0 386 0 0</inkml:trace>
  <inkml:trace contextRef="#ctx0" brushRef="#br0" timeOffset="31.616">12736 328 8034 0 0,'4'-2'5751'0'0,"8"3"-3669"0"0,-2 0-1276 0 0,109-25 861 0 0,-109 22-1630 0 0,0-1 0 0 0,0 0 0 0 0,0-1 1 0 0,0 0-1 0 0,-1 0 0 0 0,0-1 0 0 0,0 0 0 0 0,0-1 1 0 0,6-4-38 0 0,-15 10 2 0 0,1-1 0 0 0,-1 1 0 0 0,0 0 1 0 0,1 0-1 0 0,-1-1 0 0 0,1 1 0 0 0,-1 0 0 0 0,0-1 1 0 0,1 1-1 0 0,-1 0 0 0 0,1-1 0 0 0,-1 1 1 0 0,0-1-1 0 0,0 1 0 0 0,1-1 0 0 0,-1 1 1 0 0,0 0-1 0 0,0-1 0 0 0,0 1 0 0 0,1-1 0 0 0,-1 1 1 0 0,0-1-1 0 0,0 1 0 0 0,0-1 0 0 0,0 1 1 0 0,0-1-1 0 0,0 1 0 0 0,0-1 0 0 0,0 1-2 0 0,-1-1 8 0 0,1 0 0 0 0,0 1 0 0 0,-1-1 0 0 0,0 1 0 0 0,1-1 1 0 0,-1 1-1 0 0,1-1 0 0 0,-1 1 0 0 0,0-1 0 0 0,1 1 0 0 0,-1 0 0 0 0,0-1 0 0 0,1 1 0 0 0,-1 0 0 0 0,0 0 0 0 0,0-1 0 0 0,0 1-8 0 0,-38-5 311 0 0,33 5-257 0 0,-8-1 5 0 0,0 1-1 0 0,0 0 0 0 0,0 2 0 0 0,0 0 0 0 0,0 0 0 0 0,0 1 0 0 0,0 1 0 0 0,1 0 0 0 0,-11 5-58 0 0,-8 5-41 0 0,2 1 1 0 0,0 1-1 0 0,-14 11 41 0 0,26-14 28 0 0,0 0 0 0 0,1 1 1 0 0,0 1-1 0 0,1 0 0 0 0,1 1 1 0 0,0 1-1 0 0,1 0 0 0 0,1 1 1 0 0,1 0-1 0 0,0 1 0 0 0,2 1 1 0 0,0 1-29 0 0,9-20 25 0 0,0 1 0 0 0,0 0 1 0 0,1 0-1 0 0,-1 0 0 0 0,1 0 1 0 0,-1 0-1 0 0,1 0 0 0 0,0-1 1 0 0,0 1-1 0 0,0 0 0 0 0,0 0 1 0 0,0 0-1 0 0,0 0 1 0 0,0 0-1 0 0,1 0 0 0 0,-1 0 1 0 0,1 0-1 0 0,-1 0 0 0 0,1 0 1 0 0,0-1-1 0 0,0 1 0 0 0,0 0 1 0 0,0-1-1 0 0,0 1 0 0 0,0 0 1 0 0,0-1-1 0 0,0 1 0 0 0,1-1 1 0 0,-1 0-1 0 0,1 1 1 0 0,-1-1-1 0 0,1 0 0 0 0,-1 0 1 0 0,1 0-1 0 0,0 0 0 0 0,0 0 1 0 0,-1 0-1 0 0,1-1 0 0 0,0 1 1 0 0,2 0-26 0 0,6 2 30 0 0,0 0 0 0 0,0-1 0 0 0,1 0 0 0 0,-1 0 0 0 0,1-1 0 0 0,0-1 0 0 0,1 0-30 0 0,50-3-87 0 0,20-1 163 0 0,-73 4-64 0 0,-1 0-1 0 0,1 1 1 0 0,0 1-1 0 0,-1-1 1 0 0,1 1-1 0 0,-1 1 1 0 0,0-1-1 0 0,1 2-11 0 0,-8-4-6 0 0,1 1 0 0 0,-1 0 0 0 0,0-1 0 0 0,0 1 0 0 0,1 0 0 0 0,-1 0-1 0 0,0 0 1 0 0,0 0 0 0 0,0 0 0 0 0,0 0 0 0 0,0 0 0 0 0,-1 0 0 0 0,1 0 0 0 0,0 0-1 0 0,0 0 1 0 0,-1 1 0 0 0,1-1 0 0 0,-1 0 0 0 0,1 0 0 0 0,-1 1 0 0 0,1-1 0 0 0,-1 0 0 0 0,0 1-1 0 0,0-1 1 0 0,1 1 0 0 0,-1-1 0 0 0,0 0 0 0 0,0 1 0 0 0,-1-1 0 0 0,1 1 0 0 0,0-1 0 0 0,0 0-1 0 0,-1 1 1 0 0,1-1 0 0 0,-1 0 0 0 0,1 1 0 0 0,-1 0 6 0 0,-1 2-48 0 0,0 1 1 0 0,-1-1-1 0 0,1 0 1 0 0,-1 0-1 0 0,0 0 1 0 0,0 0-1 0 0,0 0 1 0 0,0-1-1 0 0,-1 1 1 0 0,-1 1 47 0 0,-32 20-583 0 0,-1 0 1 0 0,-1-3 0 0 0,-1-1 0 0 0,0-2-1 0 0,-22 6 583 0 0,19-10 93 0 0,-1-2-1 0 0,0-2 0 0 0,-15 1-92 0 0,37-7-24 0 0,15-4 46 0 0,0 1 0 0 0,1-2 1 0 0,-1 1-1 0 0,0-1 1 0 0,0 0-1 0 0,-2-1-22 0 0,7 1 27 0 0,0 0-1 0 0,1 0 0 0 0,-1 0 1 0 0,1-1-1 0 0,-1 1 0 0 0,1 0 0 0 0,-1-1 1 0 0,1 0-1 0 0,-1 1 0 0 0,1-1 1 0 0,-1 0-1 0 0,1 0 0 0 0,0 0 0 0 0,-1 0 1 0 0,1 0-1 0 0,0 0 0 0 0,0 0 1 0 0,0 0-1 0 0,0 0 0 0 0,0 0 0 0 0,0-1 1 0 0,0 1-1 0 0,0 0 0 0 0,1-1 0 0 0,-1 1 1 0 0,0-1-1 0 0,1 1 0 0 0,-1-1-26 0 0,2 2 32 0 0,-1-1-1 0 0,0 1 1 0 0,1 0 0 0 0,-1-1-1 0 0,1 1 1 0 0,-1 0-1 0 0,1-1 1 0 0,-1 1-1 0 0,1 0 1 0 0,-1 0-1 0 0,1-1 1 0 0,0 1 0 0 0,-1 0-1 0 0,1 0 1 0 0,-1 0-1 0 0,1 0 1 0 0,-1 0-1 0 0,1 0 1 0 0,0 0-1 0 0,-1 0 1 0 0,1 0-1 0 0,-1 0 1 0 0,1 0 0 0 0,-1 0-1 0 0,1 0 1 0 0,0 1-1 0 0,-1-1 1 0 0,1 0-1 0 0,-1 0 1 0 0,1 1-32 0 0,8-1 126 0 0,16-2 205 0 0,1 0 1 0 0,0 2 0 0 0,18 2-332 0 0,-12 0 130 0 0,-1-2 0 0 0,11-2-130 0 0,68-4 350 0 0,3 5-350 0 0,-13 0-413 0 0,-11-4-733 0 0,-45 2-2583 0 0,1 1-1 0 0,11 3 3730 0 0,-1 1-7551 0 0,-31-5 2925 0 0</inkml:trace>
  <inkml:trace contextRef="#ctx0" brushRef="#br0" timeOffset="32.616">10467 239 4705 0 0,'-23'24'7886'0'0,"-26"20"-7886"0"0,-28 18 2511 0 0,36-30-2096 0 0,0 2-1 0 0,-17 21-414 0 0,-5 12-254 0 0,-43 31 254 0 0,49-42-218 0 0,80-88 636 0 0,-12 20-381 0 0,1 1-1 0 0,0 0 1 0 0,1 0 0 0 0,0 1 0 0 0,0 1 0 0 0,15-8-37 0 0,-21 14-18 0 0,0-1 0 0 0,1 1 0 0 0,-1 0 0 0 0,1 1 0 0 0,0 0 1 0 0,0 0-1 0 0,0 1 0 0 0,0 0 0 0 0,0 0 0 0 0,0 1 0 0 0,0 0 1 0 0,0 0-1 0 0,0 1 0 0 0,0 0 0 0 0,3 1 18 0 0,-4 0-265 0 0,-1 0 0 0 0,1 0 0 0 0,-1 0 0 0 0,0 1 0 0 0,0 0-1 0 0,0 0 1 0 0,0 1 0 0 0,0 0 0 0 0,-1 0 0 0 0,0 0 0 0 0,0 1 0 0 0,0-1 0 0 0,0 1 0 0 0,-1 0-1 0 0,1 1 1 0 0,-1-1 0 0 0,-1 1 0 0 0,1 0 0 0 0,1 4 265 0 0,-1-4-1089 0 0,1 1 0 0 0,0-1 0 0 0,0 0-1 0 0,0 0 1 0 0,1 0 0 0 0,0-1 0 0 0,0 0 0 0 0,1 0 0 0 0,1 0 1089 0 0,6 0-983 0 0</inkml:trace>
  <inkml:trace contextRef="#ctx0" brushRef="#br0" timeOffset="33.616">10552 205 944 0 0,'-2'-14'1793'0'0,"-5"-39"1333"0"0,7 49-2782 0 0,0 0 1 0 0,0 0 0 0 0,0 0 0 0 0,1 0 0 0 0,-1 0 0 0 0,1 1 0 0 0,0-1 0 0 0,0 0 0 0 0,0 0 0 0 0,1 0 0 0 0,-1 0-345 0 0,-1 4 43 0 0,0 0 1 0 0,0 0-1 0 0,0 0 1 0 0,0 0 0 0 0,1 0-1 0 0,-1 0 1 0 0,0 0-1 0 0,0 0 1 0 0,0-1-1 0 0,0 1 1 0 0,0 0-1 0 0,0 0 1 0 0,0 0-1 0 0,0 0 1 0 0,0 0 0 0 0,0 0-1 0 0,0 0 1 0 0,1 0-1 0 0,-1 0 1 0 0,0 0-1 0 0,0 0 1 0 0,0 0-1 0 0,0 0 1 0 0,0 0 0 0 0,0 0-1 0 0,0 0 1 0 0,0 0-1 0 0,1 0 1 0 0,-1 0-1 0 0,0 0 1 0 0,0 0-1 0 0,0 0 1 0 0,0 0 0 0 0,0 0-1 0 0,0 0 1 0 0,0 0-1 0 0,0 0 1 0 0,1 0-1 0 0,-1 0 1 0 0,0 0-1 0 0,0 0 1 0 0,0 0 0 0 0,0 0-1 0 0,0 0 1 0 0,0 0-1 0 0,0 0 1 0 0,0 0-1 0 0,0 0 1 0 0,0 0-1 0 0,1 1 1 0 0,-1-1 0 0 0,0 0-1 0 0,0 0 1 0 0,0 0-1 0 0,0 0-43 0 0,5 10 1821 0 0,1 12 99 0 0,-6-9-1466 0 0,0-1 0 0 0,-1 1 0 0 0,0-1 0 0 0,0 0 0 0 0,-2 0 0 0 0,0 1-454 0 0,-2 16 383 0 0,-45 352 1052 0 0,45-347-1796 0 0,-2-1 0 0 0,-1 0 0 0 0,-1-1 0 0 0,-10 19 361 0 0,18-48-734 0 0,2-9 25 0 0,4-10 310 0 0,4-5 240 0 0,1 0 0 0 0,5-9 159 0 0,-12 24-85 0 0,1 0 1 0 0,0 1 0 0 0,0-1-1 0 0,0 1 1 0 0,1 0 0 0 0,-1 0-1 0 0,1 1 1 0 0,0-1 0 0 0,1 1-1 0 0,3-3 85 0 0,-6 6-103 0 0,0 0-1 0 0,0 0 0 0 0,1 0 1 0 0,-1 1-1 0 0,0-1 0 0 0,1 1 1 0 0,-1-1-1 0 0,0 1 0 0 0,1 0 1 0 0,-1 1-1 0 0,0-1 0 0 0,1 0 1 0 0,-1 1-1 0 0,0 0 1 0 0,0 0-1 0 0,0 0 0 0 0,1 0 1 0 0,1 1 103 0 0,4 2-729 0 0,0 0 1 0 0,0 1-1 0 0,-1 0 1 0 0,1 0 0 0 0,4 5 728 0 0,18 22-3708 0 0,-25-26 2623 0 0,-1 0 1 0 0,1 0-1 0 0,0-1 1 0 0,0 1 0 0 0,2-1 1084 0 0,1 0-1242 0 0</inkml:trace>
  <inkml:trace contextRef="#ctx0" brushRef="#br0" timeOffset="34.616">10225 941 80 0 0,'-14'15'1109'0'0,"0"1"-1"0"0,1 0 1 0 0,1 1-1 0 0,1 0 1 0 0,0 1-1 0 0,-2 7-1108 0 0,10-19 237 0 0,1-1 0 0 0,0 1 0 0 0,0-1-1 0 0,0 1 1 0 0,1 0 0 0 0,-1 0 0 0 0,1 0 0 0 0,1 0-1 0 0,-1 0 1 0 0,1-1 0 0 0,0 1 0 0 0,0 0 0 0 0,1 0 0 0 0,0 0-1 0 0,0 0 1 0 0,0 0 0 0 0,1 0 0 0 0,0-1 0 0 0,0 1-1 0 0,0 0 1 0 0,1-1 0 0 0,0 0 0 0 0,0 0 0 0 0,1 2-237 0 0,0-3 109 0 0,0 0 0 0 0,0 0 0 0 0,0 0 0 0 0,1 0 0 0 0,-1-1 0 0 0,1 0 0 0 0,0 0 0 0 0,0 0 0 0 0,0 0 0 0 0,0-1 0 0 0,1 0 0 0 0,-1 0 0 0 0,1 0 0 0 0,-1-1 0 0 0,1 0 0 0 0,-1 0 0 0 0,1 0 0 0 0,0-1 0 0 0,0 0 0 0 0,-1 0 0 0 0,1 0 0 0 0,3-1-109 0 0,16-2 319 0 0,0-1 0 0 0,0-1 0 0 0,-1-2 0 0 0,13-4-319 0 0,-24 6 130 0 0,-1 0 0 0 0,0 0 0 0 0,-1-1 1 0 0,1 0-1 0 0,-1-1 0 0 0,7-6-130 0 0,-13 9 37 0 0,1 0-1 0 0,-1-1 1 0 0,0 1 0 0 0,0-1-1 0 0,-1-1 1 0 0,1 1 0 0 0,-1 0-1 0 0,0-1 1 0 0,-1 0-1 0 0,1 0 1 0 0,-1 0 0 0 0,0 0-1 0 0,1-5-36 0 0,-4 9 17 0 0,0 0-1 0 0,1-1 1 0 0,-1 1 0 0 0,0 0-1 0 0,0-1 1 0 0,0 1-1 0 0,-1 0 1 0 0,1 0-1 0 0,0-1 1 0 0,-1 1-1 0 0,1 0 1 0 0,-1 0-1 0 0,0-1 1 0 0,0 1-1 0 0,0 0 1 0 0,0 0 0 0 0,0 0-1 0 0,-1 0 1 0 0,1 1-1 0 0,0-1 1 0 0,-1 0-1 0 0,1 0 1 0 0,-1 1-1 0 0,0-1 1 0 0,-1 0-17 0 0,-6-5 84 0 0,-1 0 0 0 0,0 0 1 0 0,0 1-1 0 0,-7-2-84 0 0,12 5-74 0 0,-18-8-385 0 0,0 0 1 0 0,-1 2 0 0 0,0 1-1 0 0,0 0 1 0 0,-1 2 0 0 0,-2 1 458 0 0,22 4-348 0 0,0 0 0 0 0,0 1 0 0 0,0 0 0 0 0,0 0 0 0 0,1 1 0 0 0,-1-1 0 0 0,0 1 0 0 0,0 0 1 0 0,0 0-1 0 0,-2 2 348 0 0,2-1-727 0 0,0 0 1 0 0,1 0-1 0 0,-1 1 1 0 0,1 0-1 0 0,0 0 1 0 0,-1 0-1 0 0,1 0 1 0 0,1 1-1 0 0,-1-1 1 0 0,0 1-1 0 0,1 0 1 0 0,0 0-1 0 0,0 0 1 0 0,-2 4 726 0 0,-7 12-1615 0 0</inkml:trace>
  <inkml:trace contextRef="#ctx0" brushRef="#br0" timeOffset="42.616">4907 310 1288 0 0,'-1'1'461'0'0,"1"-1"-1"0"0,0 1 1 0 0,0-1-1 0 0,-1 1 0 0 0,1 0 1 0 0,0-1-1 0 0,0 1 1 0 0,0 0-1 0 0,0-1 1 0 0,0 1-1 0 0,0 0 0 0 0,0-1 1 0 0,0 1-1 0 0,0-1 1 0 0,0 1-1 0 0,1 0 0 0 0,-1-1 1 0 0,0 1-1 0 0,0 0 1 0 0,1-1-461 0 0,9 12 4197 0 0,-8-10-3899 0 0,1 0-1 0 0,-1 0 1 0 0,1 0-1 0 0,0-1 1 0 0,0 1-1 0 0,0-1 1 0 0,0 0-1 0 0,0 0-297 0 0,14 3 723 0 0,-5 0-417 0 0,0-2 1 0 0,-1 1-1 0 0,1-1 0 0 0,0-1 0 0 0,0 0 1 0 0,0-1-1 0 0,0 0 0 0 0,0-1 1 0 0,1 0-307 0 0,5-2 100 0 0,-1 2 0 0 0,1 0 1 0 0,-1 1-1 0 0,1 1 0 0 0,6 1-100 0 0,-23-2 19 0 0,1 0 0 0 0,0 0-1 0 0,0 1 1 0 0,0-1 0 0 0,0 1-1 0 0,-1-1 1 0 0,1 1 0 0 0,0 0 0 0 0,0 0-1 0 0,-1 0 1 0 0,1 0 0 0 0,-1 0-1 0 0,1 0 1 0 0,-1 0 0 0 0,1 0-1 0 0,-1 1 1 0 0,1-1 0 0 0,-1 0 0 0 0,0 1-1 0 0,0-1 1 0 0,0 1 0 0 0,1 1-19 0 0,-1 0 35 0 0,0 0 0 0 0,0-1 0 0 0,-1 1 0 0 0,1 0 0 0 0,-1 0 0 0 0,0 0 0 0 0,0 0 0 0 0,0 0 0 0 0,0 0 0 0 0,0 0 0 0 0,-1 0 0 0 0,1 0 0 0 0,-1 1-35 0 0,-2 8 102 0 0,-1-1-1 0 0,0 0 0 0 0,-1-1 1 0 0,0 1-1 0 0,0-1 0 0 0,-7 8-101 0 0,-88 116 81 0 0,24-35-371 0 0,50-66-1339 0 0,0-2 0 0 0,-30 28 1629 0 0,20-31-3960 0 0,12-16-3445 0 0,24-14 3189 0 0,0-5 742 0 0</inkml:trace>
  <inkml:trace contextRef="#ctx0" brushRef="#br0" timeOffset="43.616">5371 201 6633 0 0,'2'1'350'0'0,"0"0"0"0"0,0 0-1 0 0,1 0 1 0 0,-1 0 0 0 0,0 1-1 0 0,0-1 1 0 0,0 1-1 0 0,-1-1 1 0 0,1 1 0 0 0,0 0-1 0 0,0-1 1 0 0,-1 1 0 0 0,0 0-1 0 0,1 0 1 0 0,-1 0-1 0 0,0 1 1 0 0,0-1 0 0 0,0 0-1 0 0,0 0 1 0 0,0 1 0 0 0,0-1-1 0 0,-1 0 1 0 0,1 1-1 0 0,-1-1 1 0 0,1 3-350 0 0,0 9 483 0 0,1 1 0 0 0,-2-1 0 0 0,-1 15-483 0 0,1-20 322 0 0,-6 90 1172 0 0,-7 13-1494 0 0,-5 75 668 0 0,7-29-539 0 0,6-128-137 0 0,3-28-452 0 0,6-17-96 0 0,5-31 103 0 0,-2 11 537 0 0,9-24-84 0 0,-13 49 211 0 0,1 0 0 0 0,0 0 0 0 0,1 0-1 0 0,0 0 1 0 0,0 1 0 0 0,1 0 0 0 0,5-6-211 0 0,-9 12 78 0 0,1 1 0 0 0,-1 0 0 0 0,1-1 0 0 0,-1 1 0 0 0,1 0 0 0 0,0 1 0 0 0,0-1 0 0 0,0 0 0 0 0,0 1 0 0 0,0 0 0 0 0,0 0 0 0 0,0 0 0 0 0,0 0 0 0 0,0 0 0 0 0,1 0 0 0 0,-1 1 0 0 0,0 0 0 0 0,1 0 0 0 0,0 0-78 0 0,9 0-219 0 0,1 1-1 0 0,0 1 0 0 0,-1 0 0 0 0,4 2 220 0 0,2 0-726 0 0,10 0-5292 0 0,1-1 0 0 0,18 0 6018 0 0,-11 1-6312 0 0</inkml:trace>
  <inkml:trace contextRef="#ctx0" brushRef="#br0" timeOffset="-85966.092">6973 219 2336 0 0,'4'36'4481'0'0,"-3"-30"-3918"0"0,0 0 0 0 0,0 0 0 0 0,-1 1-1 0 0,1-1 1 0 0,-2 0 0 0 0,1 0 0 0 0,0 1 0 0 0,-1-1 0 0 0,-1 0-563 0 0,1 1 224 0 0,0-1 1 0 0,0 0 0 0 0,1 1-1 0 0,-1-1 1 0 0,1 1 0 0 0,1-1 0 0 0,-1 0-1 0 0,1 1 1 0 0,1 1-225 0 0,10 35 517 0 0,-9-39-447 0 0,0 1 1 0 0,0-1-1 0 0,1 0 1 0 0,-1 0-1 0 0,1 0 1 0 0,0 0-1 0 0,0-1 1 0 0,0 1-1 0 0,0-1 1 0 0,1 0-1 0 0,1 1-70 0 0,-2-2 69 0 0,0 0-1 0 0,0 1 1 0 0,0-2-1 0 0,0 1 0 0 0,0 0 1 0 0,0-1-1 0 0,0 1 1 0 0,1-1-1 0 0,-1-1 1 0 0,0 1-1 0 0,1 0 1 0 0,-1-1-1 0 0,4 0-68 0 0,2-1 92 0 0,-1-1 0 0 0,0 0 0 0 0,0 0 0 0 0,-1-1-1 0 0,1 0 1 0 0,-1-1 0 0 0,1 1 0 0 0,-1-2-1 0 0,0 1 1 0 0,0-1 0 0 0,-1 0 0 0 0,1-1-1 0 0,-1 0 1 0 0,0 0 0 0 0,-1-1 0 0 0,1 0-92 0 0,-1-1 56 0 0,42-50 411 0 0,-43 52-394 0 0,0-1 0 0 0,-1-1 0 0 0,0 1 0 0 0,0 0 0 0 0,-1-1 1 0 0,0 0-1 0 0,1-4-73 0 0,0-1 143 0 0,-2 5-53 0 0,0 0 1 0 0,0 0-1 0 0,-1-1 0 0 0,0 1 1 0 0,0-4-91 0 0,-1 10 13 0 0,0 0 0 0 0,-1-1 1 0 0,1 1-1 0 0,-1 0 0 0 0,1-1 1 0 0,-1 1-1 0 0,0 0 0 0 0,1 0 1 0 0,-1 0-1 0 0,0 0 0 0 0,0 0 0 0 0,-1 0 1 0 0,1 0-1 0 0,0 0 0 0 0,-1 0 1 0 0,1 0-1 0 0,-1 1 0 0 0,0-1 1 0 0,1 1-1 0 0,-3-2-13 0 0,0 0-47 0 0,-1 1 0 0 0,1-1 0 0 0,-1 1 0 0 0,1 0 0 0 0,-1 0 0 0 0,0 1 0 0 0,0-1 0 0 0,0 1 0 0 0,0 0 0 0 0,0 0 0 0 0,0 1-1 0 0,0 0 1 0 0,0 0 0 0 0,0 0 0 0 0,0 0 0 0 0,-1 1 0 0 0,1 0 0 0 0,0 0 0 0 0,1 0 0 0 0,-1 1 0 0 0,0-1 0 0 0,-3 3 47 0 0,-9 3-1394 0 0,0 1-1 0 0,0 1 1 0 0,1 1-1 0 0,0 0 1 0 0,-7 7 1394 0 0,0 5-4354 0 0,9 0-1673 0 0</inkml:trace>
  <inkml:trace contextRef="#ctx0" brushRef="#br0" timeOffset="-85606.806">6622 849 9034 0 0,'14'1'1142'0'0,"-1"-1"0"0"0,1 0-1 0 0,-1-1 1 0 0,6-1-1142 0 0,15-5 1316 0 0,0-1-1 0 0,3-2-1315 0 0,30-8 945 0 0,92-21-307 0 0,75-16-812 0 0,-75 28-5706 0 0,-155 27 5081 0 0,1 0 0 0 0,-1 0 0 0 0,0 0 0 0 0,1 0 0 0 0,-1 1 0 0 0,1-1 0 0 0,-1 1 0 0 0,0 1-1 0 0,0-1 1 0 0,1 0 0 0 0,0 2 799 0 0,4 2-2963 0 0</inkml:trace>
  <inkml:trace contextRef="#ctx0" brushRef="#br0" timeOffset="-85260.686">6860 1001 8482 0 0,'2'15'1704'0'0,"0"0"-1"0"0,1-1 1 0 0,0 1 0 0 0,3 4-1704 0 0,-3-11 362 0 0,0 0 1 0 0,1 0 0 0 0,0 0 0 0 0,0-1-1 0 0,1 1 1 0 0,-1-1 0 0 0,7 6-363 0 0,12 13 403 0 0,-5-3-298 0 0,2-2-1 0 0,0-1 1 0 0,4 2-105 0 0,70 65-4434 0 0,-93-86 3949 0 0,1 1 0 0 0,-1-1 1 0 0,1 0-1 0 0,-1 0 0 0 0,1 1 0 0 0,-1-1 0 0 0,0 1 0 0 0,0 0 0 0 0,1-1 1 0 0,-1 1-1 0 0,0 0 0 0 0,-1 0 0 0 0,1-1 0 0 0,0 1 0 0 0,0 0 1 0 0,-1 0-1 0 0,1 0 0 0 0,-1 0 0 0 0,0 0 0 0 0,0 1 485 0 0,0 1-4334 0 0</inkml:trace>
  <inkml:trace contextRef="#ctx0" brushRef="#br0" timeOffset="-84917.018">6907 1064 3281 0 0,'7'-6'7292'0'0,"24"-6"-6791"0"0,-14 5 7 0 0,27-8-379 0 0,1 1 0 0 0,0 2-1 0 0,0 3 1 0 0,1 1-1 0 0,33 0-128 0 0,-68 7 46 0 0,0 0 0 0 0,0 1-1 0 0,1 0 1 0 0,3 2-46 0 0,-12-2 56 0 0,1 1 1 0 0,-1-1-1 0 0,0 1 1 0 0,1 0-1 0 0,-1 0 1 0 0,0 0-1 0 0,0 0 0 0 0,0 1 1 0 0,0-1-1 0 0,0 1 1 0 0,0 0-1 0 0,0 0 1 0 0,-1 0-1 0 0,1 0 0 0 0,-1 0 1 0 0,3 3-57 0 0,-3-2 79 0 0,0 0 0 0 0,1 1 1 0 0,-1-1-1 0 0,-1 1 0 0 0,1-1 1 0 0,-1 1-1 0 0,1 0 0 0 0,-1 0 0 0 0,0 0 1 0 0,0-1-1 0 0,-1 1 0 0 0,1 0 1 0 0,-1 0-1 0 0,0 2-79 0 0,0 0 78 0 0,-1 0-1 0 0,0 0 1 0 0,0 0 0 0 0,0 1 0 0 0,-1-2-1 0 0,0 1 1 0 0,0 0 0 0 0,-1 0 0 0 0,-1 2-78 0 0,-13 25-106 0 0,-1-1 0 0 0,-2 0 0 0 0,-1-2 1 0 0,-1 0-1 0 0,-2-2 0 0 0,-1 0 1 0 0,-1-2-1 0 0,-9 6 106 0 0,11-10-4586 0 0,-16 20 4586 0 0,31-32-1165 0 0,7-7 525 0 0,-1-1 0 0 0,0 1 0 0 0,0 0 0 0 0,0-1 0 0 0,-1 0 0 0 0,1 0 0 0 0,0 0 0 0 0,-1 0 0 0 0,1 0 0 0 0,-1-1 640 0 0,-10-1-2116 0 0</inkml:trace>
  <inkml:trace contextRef="#ctx0" brushRef="#br0" timeOffset="-84557.726">7995 363 2080 0 0,'-5'21'5821'0'0,"-7"-4"-3919"0"0,10-14-1833 0 0,0-1-1 0 0,0 1 1 0 0,0 0-1 0 0,0 0 1 0 0,0 0-1 0 0,1 0 1 0 0,-1 1-1 0 0,1-1 1 0 0,0 2-69 0 0,-1 5 93 0 0,0 0 0 0 0,1 0 1 0 0,1 0-1 0 0,-1 0 0 0 0,2 1 1 0 0,-1-1-1 0 0,2 0 0 0 0,-1 0 1 0 0,1 0-1 0 0,1 0 0 0 0,0 0-93 0 0,-2-8 58 0 0,0 0 0 0 0,0 0 0 0 0,0 0 0 0 0,0 0 0 0 0,0 0-1 0 0,1 0 1 0 0,-1 0 0 0 0,1 0 0 0 0,-1-1 0 0 0,1 1 0 0 0,0 0-1 0 0,0-1 1 0 0,0 0 0 0 0,0 1 0 0 0,0-1 0 0 0,0 0-1 0 0,0 0 1 0 0,0 0 0 0 0,0 0 0 0 0,1-1 0 0 0,-1 1 0 0 0,0 0-1 0 0,0-1 1 0 0,1 0 0 0 0,-1 1 0 0 0,0-1 0 0 0,2 0-58 0 0,0-1 38 0 0,1 1 0 0 0,-1-1 0 0 0,0 0 0 0 0,0 0 0 0 0,0 0 0 0 0,0-1 0 0 0,0 1 0 0 0,-1-1 0 0 0,1 0 1 0 0,0 0-1 0 0,-1 0 0 0 0,1 0 0 0 0,-1-1 0 0 0,0 0 0 0 0,1 0-38 0 0,7-7-83 0 0,0-1-1 0 0,-1-1 1 0 0,0 1-1 0 0,-1-2 1 0 0,0 1-1 0 0,-1-1 1 0 0,-1-1 0 0 0,0 1-1 0 0,0-1 1 0 0,-2 0-1 0 0,4-12 84 0 0,-8 22-184 0 0,0-1 1 0 0,-1 1-1 0 0,1-1 0 0 0,-1 1 0 0 0,0-1 0 0 0,0 1 0 0 0,0-1 0 0 0,-1 0 0 0 0,0 1 0 0 0,0-1 0 0 0,0 1 0 0 0,0 0 0 0 0,-1-1 184 0 0,1 3-201 0 0,0 0-1 0 0,0 1 0 0 0,1-1 0 0 0,-1 0 0 0 0,-1 1 0 0 0,1-1 0 0 0,0 1 1 0 0,0-1-1 0 0,-1 1 0 0 0,1 0 0 0 0,0-1 0 0 0,-1 1 0 0 0,0 0 0 0 0,1 0 1 0 0,-1 0-1 0 0,0 0 0 0 0,1 0 0 0 0,-1 1 0 0 0,0-1 0 0 0,0 0 0 0 0,0 1 1 0 0,1-1-1 0 0,-1 1 0 0 0,0 0 0 0 0,0 0 0 0 0,0 0 0 0 0,0 0 0 0 0,0 0 1 0 0,0 0-1 0 0,0 0 0 0 0,0 1 202 0 0,-18 4-2127 0 0,-8 5 249 0 0</inkml:trace>
  <inkml:trace contextRef="#ctx0" brushRef="#br0" timeOffset="-84556.726">7664 738 1984 0 0,'-1'3'331'0'0,"0"-1"-1"0"0,0 0 1 0 0,1 0-1 0 0,-1 0 1 0 0,1 1-1 0 0,-1-1 1 0 0,1 0-1 0 0,0 1 1 0 0,0-1-1 0 0,0 0 1 0 0,0 1-1 0 0,0-1 1 0 0,1 0-1 0 0,-1 0 1 0 0,1 1-1 0 0,-1-1 0 0 0,1 0 1 0 0,0 0-1 0 0,0 0 1 0 0,0 0-1 0 0,0 1 1 0 0,0-2-1 0 0,1 1 1 0 0,-1 0-1 0 0,0 0 1 0 0,2 1-331 0 0,0-1 247 0 0,0 0 1 0 0,0 0-1 0 0,0 0 0 0 0,0-1 1 0 0,0 1-1 0 0,1-1 1 0 0,-1 1-1 0 0,1-1 1 0 0,-1 0-1 0 0,1-1 1 0 0,-1 1-1 0 0,1-1 0 0 0,-1 1 1 0 0,1-1-1 0 0,0 0 1 0 0,-1 0-1 0 0,1-1-247 0 0,33-3 539 0 0,0-3 0 0 0,-1 0 1 0 0,0-3-1 0 0,0-1 0 0 0,-1-1-539 0 0,51-15 321 0 0,137-39-1802 0 0,-209 63 524 0 0,0 1 0 0 0,0 0-1 0 0,1 1 1 0 0,12 1 957 0 0,26 3-7442 0 0,-47-2 2890 0 0</inkml:trace>
  <inkml:trace contextRef="#ctx0" brushRef="#br0" timeOffset="-84135.864">8509 73 7001 0 0,'0'10'1609'0'0,"0"1"-1"0"0,0 0 0 0 0,1-1 0 0 0,0 1 1 0 0,1 0-1 0 0,3 8-1608 0 0,-2-6 752 0 0,0 0 1 0 0,-1 0 0 0 0,-1 1 0 0 0,0-1-753 0 0,7 244 3649 0 0,2-131-3483 0 0,5 0 1 0 0,8 3-167 0 0,3 39-1403 0 0,-6 7 1403 0 0,15 101-8182 0 0,-24-210 2892 0 0,-7-8-2399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04:22.4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5441 0 0,'5'0'740'0'0,"0"1"-1"0"0,0-1 1 0 0,0 1-1 0 0,0 0 1 0 0,-1 0-1 0 0,1 1 0 0 0,0 0 1 0 0,1 0-740 0 0,-5-1 170 0 0,1 0-1 0 0,0-1 1 0 0,-1 1-1 0 0,1 0 1 0 0,-1 0-1 0 0,1 0 1 0 0,-1 0-1 0 0,1 1 1 0 0,-1-1-1 0 0,1 0 1 0 0,-1 0 0 0 0,0 1-1 0 0,0-1 1 0 0,0 1-1 0 0,0-1 1 0 0,0 1-1 0 0,0 0 1 0 0,0-1-1 0 0,-1 1 1 0 0,1 0-1 0 0,0 0 1 0 0,-1-1 0 0 0,1 2-170 0 0,-3 115 3842 0 0,3-75-2926 0 0,-2-1 1 0 0,-5 33-917 0 0,-2 36 477 0 0,-8 189 169 0 0,3-112-804 0 0,11-128-949 0 0,2 0 1 0 0,3 1-1 0 0,3-1 0 0 0,7 29 1107 0 0,-9-71-1696 0 0,1 0-1 0 0,0 0 0 0 0,4 7 1697 0 0,15 22-6516 0 0,-5-20 852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4:02:40.29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75 8506 0 0,'1'-3'485'0'0,"0"1"1"0"0,1 0 0 0 0,-1 0-1 0 0,1 0 1 0 0,-1-1-1 0 0,1 2 1 0 0,0-1 0 0 0,-1 0-1 0 0,1 0 1 0 0,0 1-1 0 0,0-1 1 0 0,0 1 0 0 0,0 0-1 0 0,2-1-485 0 0,4-2 1226 0 0,1 1 0 0 0,-1 0 0 0 0,7-1-1226 0 0,3-2 445 0 0,3-1-49 0 0,1 1 0 0 0,0 1 1 0 0,0 2-1 0 0,8-1-396 0 0,-16 3 4 0 0,-1 0 1 0 0,1 2-1 0 0,0-1 0 0 0,0 1 0 0 0,-1 1 1 0 0,0 1-1 0 0,9 2-4 0 0,-20-5-4 0 0,0 1-1 0 0,-1-1 1 0 0,0 1 0 0 0,1-1 0 0 0,0 1-1 0 0,0 0 1 0 0,-1 0 0 0 0,0-1 0 0 0,1 1-1 0 0,-1 0 1 0 0,0 0 0 0 0,1 0 0 0 0,-1 0-1 0 0,0 1 1 0 0,0-1 0 0 0,1 0 0 0 0,-2 0-1 0 0,1 1 1 0 0,0-1 0 0 0,0 1 0 0 0,0-1-1 0 0,0 1 1 0 0,-1-1 0 0 0,1 1 0 0 0,-1-1-1 0 0,1 1 1 0 0,-1 0 0 0 0,1-1 0 0 0,-1 1-1 0 0,0 0 1 0 0,0-1 0 0 0,0 1 0 0 0,0 0-1 0 0,0-1 1 0 0,0 1 0 0 0,-1 0 0 0 0,1-1-1 0 0,-1 1 1 0 0,0-1 0 0 0,1 1 4 0 0,-3 6-178 0 0,0 1 1 0 0,-1-1-1 0 0,0 0 1 0 0,0-1-1 0 0,-2 0 1 0 0,-4 8 177 0 0,1-2-310 0 0,-1-1 0 0 0,-1 0 1 0 0,-1-1-1 0 0,0 1 310 0 0,7-7-182 0 0,-1-1-1 0 0,0 1 1 0 0,1-2 0 0 0,-2 1-1 0 0,1-1 1 0 0,-1 0 0 0 0,1 0 0 0 0,-1 0-1 0 0,1-1 1 0 0,-3 1 182 0 0,0 0-75 0 0,8-3 85 0 0,0 1 0 0 0,0 0-1 0 0,1-1 1 0 0,-2 0 0 0 0,1 0 0 0 0,0 1-1 0 0,0-1 1 0 0,1 0 0 0 0,-2 1 0 0 0,1-1-1 0 0,0 0 1 0 0,0 0 0 0 0,1 0 0 0 0,-2 0-1 0 0,1 0 1 0 0,0 0 0 0 0,0-1 0 0 0,0 1-1 0 0,0 0 1 0 0,0-1 0 0 0,0 1 0 0 0,0 0-1 0 0,0-1-9 0 0,1 1 7 0 0,0 0 1 0 0,0 0-1 0 0,0 0 0 0 0,0-1 0 0 0,-1 1 0 0 0,1 0 1 0 0,0 0-1 0 0,0 0 0 0 0,0-1 0 0 0,0 1 0 0 0,0 0 1 0 0,0 0-1 0 0,0 0 0 0 0,0 0 0 0 0,0 0 0 0 0,0 0 1 0 0,0 0-1 0 0,0 0 0 0 0,0-1 0 0 0,0 1 0 0 0,0 0 1 0 0,0 0-1 0 0,0-1 0 0 0,0 1 0 0 0,0 0 0 0 0,0 0 0 0 0,0 0 1 0 0,0 0-1 0 0,0 0 0 0 0,0 0 0 0 0,0 0 0 0 0,0 0 1 0 0,0-1-1 0 0,1 1 0 0 0,-1 0 0 0 0,0 0 0 0 0,0 0 1 0 0,0-1-1 0 0,0 1 0 0 0,0 0 0 0 0,0 0 0 0 0,0 0 1 0 0,0 0-1 0 0,0 0-7 0 0,11-7 399 0 0,11-3 144 0 0,-7 7-494 0 0,0 0-1 0 0,1 0 1 0 0,-1 2-1 0 0,1 0 1 0 0,0 0 0 0 0,10 3-49 0 0,-19-2-22 0 0,-1 1 0 0 0,2 0 1 0 0,-2 0-1 0 0,1 1 0 0 0,-1 0 1 0 0,1 0-1 0 0,-1 1 1 0 0,0 0-1 0 0,0 0 0 0 0,0 0 1 0 0,0 0-1 0 0,0 2 0 0 0,-1-2 1 0 0,1 1-1 0 0,-1 2 1 0 0,0-1 21 0 0,1 2 23 0 0,-3-1 1 0 0,1 2-1 0 0,-1-2 1 0 0,1 1 0 0 0,-1 1-1 0 0,-1-1 1 0 0,0 1 0 0 0,0-1-1 0 0,0 1 1 0 0,-1-1 0 0 0,1 8-24 0 0,-2-8 121 0 0,0-1 1 0 0,0 1-1 0 0,-1-1 1 0 0,0 1-1 0 0,1-1 1 0 0,-2 0-1 0 0,0 1 1 0 0,1-2-1 0 0,-2 2 1 0 0,0-1-1 0 0,1 0 0 0 0,-3 3-121 0 0,-1 0 165 0 0,1 0-1 0 0,-2 0 1 0 0,1-1-1 0 0,-2 0 0 0 0,1 0 1 0 0,-1 0-1 0 0,0-1-164 0 0,3-4 59 0 0,-1 1 0 0 0,1 0-1 0 0,0-1 1 0 0,-1 0 0 0 0,0-1-1 0 0,0 1 1 0 0,0-1 0 0 0,0 0-1 0 0,-1 0 1 0 0,-1-1-59 0 0,-10 3 237 0 0,-1-2 1 0 0,-15 1-238 0 0,22-3-664 0 0,-1 0 1 0 0,1-1-1 0 0,-8-1 664 0 0,10 0-1024 0 0,-1 0-1 0 0,1-1 0 0 0,0 0 1 0 0,0-1-1 0 0,0 0 0 0 0,0 0 1 0 0,1-1-1 0 0,0 0 1 0 0,0-1-1 0 0,0 0 0 0 0,-3-3 1025 0 0,-18-19-7855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04:23.9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208 142 9234 0 0,'68'-35'3471'0'0,"-14"6"-1316"0"0,2 3 1 0 0,16-4-2156 0 0,-58 25 59 0 0,1 1 1 0 0,0 0 0 0 0,0 1 0 0 0,0 0 0 0 0,0 2 0 0 0,1 0-1 0 0,-1 0 1 0 0,0 1 0 0 0,0 1 0 0 0,1 1 0 0 0,-1 0 0 0 0,0 1-1 0 0,0 1 1 0 0,-1 0 0 0 0,1 1 0 0 0,-1 0 0 0 0,0 1-1 0 0,0 1 1 0 0,0 0 0 0 0,-1 1 0 0 0,1 2-60 0 0,-9-6 2 0 0,1 1 0 0 0,-1-1 0 0 0,0 1 0 0 0,0 1 0 0 0,0-1 1 0 0,-1 1-1 0 0,0 0 0 0 0,0 0 0 0 0,0 0 0 0 0,-1 0 0 0 0,0 1 0 0 0,0-1 0 0 0,-1 1 0 0 0,0 0 1 0 0,1 4-3 0 0,-1 0-47 0 0,-1 0 0 0 0,0-1 0 0 0,-1 1 0 0 0,0 0 0 0 0,0 0 0 0 0,-1 0 0 0 0,-1-1 0 0 0,0 1 0 0 0,-3 9 47 0 0,-4 6-147 0 0,-1 1 1 0 0,-1-1-1 0 0,-2-1 0 0 0,0-1 1 0 0,-2 1-1 0 0,0-2 0 0 0,-13 14 147 0 0,-33 35-162 0 0,-2-2 0 0 0,-3-4 0 0 0,-3-2-1 0 0,-3-3 1 0 0,-3-4 0 0 0,-30 16 162 0 0,89-63 118 0 0,0 0 0 0 0,0-1 0 0 0,-1-1 0 0 0,-4 1-118 0 0,12-6 98 0 0,0 0-1 0 0,0 0 1 0 0,-1-1-1 0 0,1 0 0 0 0,-1-1 1 0 0,1 0-1 0 0,-1-1 1 0 0,1 0-1 0 0,-2 0-97 0 0,-9 1 333 0 0,9 0 268 0 0,21-6 83 0 0,0 2-586 0 0,-1 1-1 0 0,0 1 0 0 0,0-1 1 0 0,1 1-1 0 0,-1 1 1 0 0,0 0-1 0 0,1 0 1 0 0,6 1-98 0 0,-1 0 45 0 0,-1 0 1 0 0,1-2-1 0 0,1 0-45 0 0,278-27-342 0 0,-95 21-4286 0 0,-119 14-57 0 0,-41-3 1297 0 0,19-2-2877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04:25.3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227 275 5321 0 0,'16'-24'1865'0'0,"1"1"0"0"0,1 1-1 0 0,0 0 1 0 0,7-4-1865 0 0,-10 12 436 0 0,2 0-1 0 0,0 0 1 0 0,1 2-1 0 0,0 0 1 0 0,0 1-1 0 0,1 1 1 0 0,1 0-1 0 0,0 2 1 0 0,4-1-436 0 0,2-1 146 0 0,0 2 0 0 0,0 1 0 0 0,1 1 1 0 0,0 1-1 0 0,-1 1 0 0 0,10 1-146 0 0,-32 3-14 0 0,0 0 1 0 0,0 0-1 0 0,0 0 0 0 0,0 0 1 0 0,-1 1-1 0 0,1 0 0 0 0,0 0 1 0 0,0 0-1 0 0,-1 0 0 0 0,1 0 1 0 0,0 1-1 0 0,-1 0 0 0 0,1 0 1 0 0,-1 0-1 0 0,0 0 0 0 0,0 0 1 0 0,0 0-1 0 0,0 1 0 0 0,0 0 1 0 0,0 0-1 0 0,-1-1 0 0 0,1 2 1 0 0,-1-1-1 0 0,0 0 0 0 0,0 0 1 0 0,0 1-1 0 0,0-1 0 0 0,-1 1 1 0 0,1-1-1 0 0,-1 1 0 0 0,0 0 1 0 0,0-1-1 0 0,0 1 0 0 0,-1 0 1 0 0,1 0-1 0 0,-1 0 0 0 0,0 0 1 0 0,0 0-1 0 0,0 0 0 0 0,-1-1 1 0 0,1 1-1 0 0,-1 0 0 0 0,0 0 1 0 0,0 0-1 0 0,0-1 0 0 0,-1 1 1 0 0,1-1-1 0 0,-3 3 14 0 0,-5 14-177 0 0,-2-1 1 0 0,-1-1-1 0 0,0 0 1 0 0,-1-1-1 0 0,-7 6 177 0 0,-79 80-1113 0 0,67-71 768 0 0,-68 63-693 0 0,78-77 712 0 0,0-1 0 0 0,-1-1 0 0 0,-22 12 326 0 0,29-19-113 0 0,-7 3-246 0 0,-1 0 0 0 0,-7 1 359 0 0,31-12 1 0 0,-1-1 0 0 0,1 0 0 0 0,0 0 0 0 0,-1 0 0 0 0,1 0 0 0 0,0 0 0 0 0,-1 1 0 0 0,1-1 0 0 0,-1 0 0 0 0,1 0 0 0 0,-1 0 0 0 0,1 0 0 0 0,0 0 0 0 0,-1 0 0 0 0,1-1 0 0 0,-1 1 0 0 0,1 0 0 0 0,0 0 0 0 0,-1 0 0 0 0,1 0 0 0 0,0 0 0 0 0,-1 0 0 0 0,1-1 0 0 0,-1 1 0 0 0,1 0 0 0 0,0 0 0 0 0,-1-1-1 0 0,1 1 5 0 0,0-1 1 0 0,0 1-1 0 0,0 0 1 0 0,0-1 0 0 0,0 1-1 0 0,0-1 1 0 0,0 1-1 0 0,0 0 1 0 0,0-1 0 0 0,0 1-1 0 0,0 0 1 0 0,1-1 0 0 0,-1 1-1 0 0,0 0 1 0 0,0-1-1 0 0,0 1 1 0 0,0 0 0 0 0,1-1-1 0 0,-1 1 1 0 0,0 0-1 0 0,0 0 1 0 0,1-1 0 0 0,-1 1-1 0 0,0 0 1 0 0,0 0-1 0 0,1-1 1 0 0,-1 1 0 0 0,0 0-1 0 0,1 0 1 0 0,-1 0-1 0 0,0-1 1 0 0,1 1 0 0 0,-1 0-1 0 0,0 0 1 0 0,1 0-6 0 0,14-5 152 0 0,0 0 1 0 0,0 1-1 0 0,1 1 1 0 0,-1 0-1 0 0,1 1 1 0 0,6 0-153 0 0,-20 2-2 0 0,12-2 33 0 0,0 1 0 0 0,0 0 0 0 0,0 1 0 0 0,1 0 0 0 0,-1 2 0 0 0,0-1 0 0 0,0 2 0 0 0,0 0 0 0 0,0 0 0 0 0,12 6-31 0 0,-3 0 58 0 0,0 1-1 0 0,-1 1 1 0 0,0 1 0 0 0,-1 1 0 0 0,0 1 0 0 0,18 16-58 0 0,-32-24 114 0 0,-1 1 1 0 0,1 0-1 0 0,-1 0 1 0 0,0 0-1 0 0,-1 1 1 0 0,0 0-1 0 0,0 0 1 0 0,-1 0-1 0 0,1 3-114 0 0,-2-5 143 0 0,-1 0-1 0 0,-1 1 1 0 0,1-1 0 0 0,-1 0-1 0 0,0 1 1 0 0,0-1-1 0 0,-1 1 1 0 0,0-1 0 0 0,0 1-1 0 0,-1-1 1 0 0,1 1 0 0 0,-1-1-1 0 0,-1 0 1 0 0,0 2-143 0 0,-1 2 237 0 0,-1-1 1 0 0,0 0-1 0 0,-1 0 1 0 0,0 0 0 0 0,0 0-1 0 0,-1-1 1 0 0,0 0-1 0 0,0 0 1 0 0,-1 0-1 0 0,-6 5-237 0 0,-1 0 339 0 0,-1-1 1 0 0,0 0-1 0 0,0-1 0 0 0,-1-1 0 0 0,-6 2-339 0 0,-11 5 128 0 0,-1-3-1 0 0,-1 0 1 0 0,0-2-1 0 0,-12 1-127 0 0,-32 5-1228 0 0,-34 2 1228 0 0,80-15-831 0 0,-43 6-2259 0 0,0-6-3402 0 0,16-8-1801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04:25.80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25 8594 0 0,'16'0'3217'0'0,"3"-2"-1809"0"0,4-1-536 0 0,1-3-160 0 0,-24 4-232 0 0,9 2-216 0 0,-1-3-328 0 0,0 0-320 0 0,1 0-208 0 0,-1 3-584 0 0,3 0-553 0 0,-3-3-575 0 0,3 3-681 0 0,0 0-407 0 0,-5 0 479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04:26.1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56 8890 0 0,'3'-6'2352'0'0,"3"0"-1295"0"0,-1 1-329 0 0,3 2-120 0 0,1 3-224 0 0,4-3-224 0 0,-2 1-328 0 0,3 7-128 0 0,3-8-416 0 0,-9 6-424 0 0,6 0-633 0 0,-3-3-575 0 0,3 3-497 0 0,0 2-320 0 0,-3 4 1417 0 0</inkml:trace>
  <inkml:trace contextRef="#ctx0" brushRef="#br0" timeOffset="1">619 17 10498 0 0,'5'-3'2625'0'0,"-2"6"-1465"0"0,6-3-280 0 0,2 0-232 0 0,-3 3-136 0 0,6-9-407 0 0,-1 1-210 0 0,-1 5-359 0 0,-1-6-448 0 0,0 6-648 0 0,5-3-1169 0 0,-2 9-1432 0 0,-8-9-1896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04:24.2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616 222 5057 0 0,'11'-2'6687'0'0,"-15"10"-3206"0"0,-15 12-1302 0 0,8-9-1926 0 0,1 0 1 0 0,0 1-1 0 0,0 0 0 0 0,1 1 1 0 0,1-1-1 0 0,0 2 1 0 0,-2 4-254 0 0,-15 25 243 0 0,-253 448-61 0 0,214-371-752 0 0,-26 53-1563 0 0,32-59-2126 0 0,56-110 3760 0 0,0 0 0 0 0,0 0 0 0 0,1 0 0 0 0,-1 1 0 0 0,1-1 0 0 0,0 0-1 0 0,0 1 1 0 0,1-1 0 0 0,-1 1 0 0 0,1-1 0 0 0,0 3 499 0 0,0-6-200 0 0,0 0 1 0 0,1 0-1 0 0,-1 0 1 0 0,0 0-1 0 0,0 0 1 0 0,0 0-1 0 0,1 0 1 0 0,-1-1-1 0 0,0 1 1 0 0,1 0-1 0 0,-1 0 1 0 0,0 0-1 0 0,1 0 1 0 0,0-1-1 0 0,-1 1 1 0 0,1 0-1 0 0,-1-1 200 0 0,22 18-3559 0 0</inkml:trace>
  <inkml:trace contextRef="#ctx0" brushRef="#br0" timeOffset="360.626">641 131 4033 0 0,'91'-111'6493'0'0,"-89"109"-6273"0"0,-1 0 0 0 0,1 1 1 0 0,-1-1-1 0 0,1 1 0 0 0,-1-1 0 0 0,1 1 0 0 0,0-1 0 0 0,0 1 0 0 0,0 0 0 0 0,0 0 0 0 0,0 0 0 0 0,0 0 0 0 0,0 0 1 0 0,1 0-221 0 0,-3 1 93 0 0,0 0 0 0 0,1 0 0 0 0,-1 0 0 0 0,1 0 0 0 0,-1 0 0 0 0,0 0 0 0 0,1 1 0 0 0,-1-1 0 0 0,1 0 0 0 0,-1 0 1 0 0,0 0-1 0 0,1 1 0 0 0,-1-1 0 0 0,0 0 0 0 0,1 0 0 0 0,-1 1 0 0 0,0-1 0 0 0,1 0 0 0 0,-1 0 0 0 0,0 1 1 0 0,0-1-1 0 0,1 0 0 0 0,-1 1 0 0 0,0-1 0 0 0,0 1-93 0 0,5 19 1501 0 0,-3 21-510 0 0,-1 1 0 0 0,-3-1-1 0 0,-5 26-990 0 0,1 1 340 0 0,6-60-314 0 0,-10 113 360 0 0,6 0 0 0 0,8 54-386 0 0,8 1-221 0 0,16 163-3522 0 0,-20-252-874 0 0,-6-51-184 0 0,-1-23 1021 0 0,-8-11-396 0 0</inkml:trace>
  <inkml:trace contextRef="#ctx0" brushRef="#br0" timeOffset="704.294">284 857 8122 0 0,'-18'-5'3671'0'0,"13"4"-1076"0"0,15 1-1738 0 0,3 1-695 0 0,-1-2 1 0 0,1 0 0 0 0,0 0 0 0 0,0-1 0 0 0,-1-1 0 0 0,1 0 0 0 0,2-2-163 0 0,36-7-9 0 0,91-4-1509 0 0,-31 5-1898 0 0,-83 8 1062 0 0,0 2-1 0 0,0 0 0 0 0,0 2 0 0 0,8 2 2355 0 0,-4 0-2015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04:22.8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576 208 5345 0 0,'13'-6'2454'0'0,"19"-5"908"0"0,-22 10-1878 0 0,-9 1-1451 0 0,-1 0 1 0 0,0 0-1 0 0,0 0 1 0 0,0 0-1 0 0,0 0 0 0 0,0 0 1 0 0,0 1-1 0 0,0-1 1 0 0,1 0-1 0 0,-1 0 1 0 0,0 0-1 0 0,0 0 0 0 0,0 0 1 0 0,0 0-1 0 0,0 0 1 0 0,0 0-1 0 0,0 1 1 0 0,0-1-1 0 0,0 0 1 0 0,0 0-1 0 0,1 0 0 0 0,-1 0 1 0 0,0 0-1 0 0,0 1 1 0 0,0-1-1 0 0,0 0 1 0 0,0 0-1 0 0,0 0 0 0 0,0 0 1 0 0,0 0-1 0 0,0 0 1 0 0,0 1-1 0 0,0-1 1 0 0,0 0-1 0 0,0 0 1 0 0,0 0-1 0 0,-1 0 0 0 0,1 0 1 0 0,0 1-1 0 0,0-1 1 0 0,0 0-1 0 0,0 0 1 0 0,0 0-1 0 0,0 0 0 0 0,0 0 1 0 0,0 0-1 0 0,0 0 1 0 0,0 1-34 0 0,-34 67 2447 0 0,-36 71-900 0 0,-40 78-792 0 0,40-74-615 0 0,17-31-91 0 0,-123 202-157 0 0,145-258-930 0 0,-13 32 1038 0 0,3 12-3550 0 0,38-86 1740 0 0,6-10-2355 0 0,-2-5 3694 0 0,1 0 1 0 0,-1 0-1 0 0,1 0 1 0 0,-1 0-1 0 0,0 0 1 0 0,0 0-1 0 0,1 0 1 0 0,-1 0-1 0 0,0 0 1 0 0,0-1 0 0 0,0 1-1 0 0,0-1 1 0 0,0 0 470 0 0,13-23-2393 0 0</inkml:trace>
  <inkml:trace contextRef="#ctx0" brushRef="#br0" timeOffset="343.665">651 0 4473 0 0,'5'5'773'0'0,"0"0"1"0"0,0 1-1 0 0,0-1 0 0 0,-1 1 1 0 0,1 0-1 0 0,-1 0 0 0 0,-1 0 1 0 0,1 0-1 0 0,-1 1 1 0 0,0-1-1 0 0,0 1 0 0 0,-1 0 1 0 0,0 0-1 0 0,0 4-773 0 0,3 15 896 0 0,-1 0 1 0 0,-2 0-1 0 0,-1 11-896 0 0,1 0 650 0 0,2 102 275 0 0,-4-75-689 0 0,3 0 0 0 0,3 0 0 0 0,3 3-236 0 0,65 390-2307 0 0,-56-355 102 0 0,-8-55-5387 0 0,1 34 7592 0 0,-6-47-3770 0 0,7 5-380 0 0</inkml:trace>
  <inkml:trace contextRef="#ctx0" brushRef="#br0" timeOffset="707.026">112 1138 4065 0 0,'-17'-2'2784'0'0,"4"-7"-1279"0"0,10 4-241 0 0,8-1-280 0 0,15 3-200 0 0,7 1-215 0 0,4-4-409 0 0,13-2-112 0 0,-3-6 24 0 0,17 3-120 0 0,-5-8-384 0 0,-1 8-345 0 0,9 0-607 0 0,-9 2-832 0 0,6 7-849 0 0,-16-12-1160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04:21.3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646 104 6841 0 0,'-8'20'5892'0'0,"7"-15"-5716"0"0,0-1-1 0 0,-1 0 1 0 0,0 1 0 0 0,0-1-1 0 0,0 0 1 0 0,-1 1-176 0 0,-15 24 655 0 0,-18 28 351 0 0,3 1 0 0 0,-3 11-1006 0 0,-47 103 700 0 0,-30 68-356 0 0,-124 297-92 0 0,206-485-862 0 0,24-43-58 0 0,0 1 0 0 0,1 1 0 0 0,0-1 0 0 0,1 1 0 0 0,0 1 668 0 0,4-4-3764 0 0,7-15 256 0 0,8-18-331 0 0,-2-11 1158 0 0</inkml:trace>
  <inkml:trace contextRef="#ctx0" brushRef="#br0" timeOffset="359.325">555 5 632 0 0,'3'-1'784'0'0,"1"0"1"0"0,-1 0-1 0 0,1 0 0 0 0,0 1 1 0 0,-1-1-1 0 0,1 1 0 0 0,0 0 1 0 0,-1 0-1 0 0,1 1 0 0 0,0-1 0 0 0,-1 1 1 0 0,1-1-1 0 0,-1 1 0 0 0,1 0 1 0 0,1 1-785 0 0,0 1 448 0 0,0-1 1 0 0,0 1-1 0 0,0 0 1 0 0,0 0-1 0 0,-1 1 1 0 0,1-1-1 0 0,-1 1 1 0 0,0 0-1 0 0,2 3-448 0 0,3 3 324 0 0,-1 2-1 0 0,0-1 0 0 0,-1 1 0 0 0,0 0 1 0 0,-1 1-1 0 0,0-1 0 0 0,3 13-323 0 0,37 114 715 0 0,-5 2 1 0 0,8 75-716 0 0,-14 29-1094 0 0,-23-81-2742 0 0,-6-113 672 0 0,-3-39 1140 0 0,-2 1-1 0 0,0-1 1 0 0,0 1 0 0 0,-1 0 2024 0 0,-6 0-3808 0 0</inkml:trace>
  <inkml:trace contextRef="#ctx0" brushRef="#br0" timeOffset="702.93">375 869 6289 0 0,'-76'16'5061'0'0,"138"-28"-907"0"0,84-8-2822 0 0,-99 15-1240 0 0,160-20-1849 0 0,-138 15-1437 0 0,3 6-4714 0 0,-46 4 3855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6:54:01.44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1144 715 5529 0 0,'0'-1'400'0'0,"-1"0"0"0"0,1 1 0 0 0,0-1-1 0 0,-1 0 1 0 0,1 0 0 0 0,-1 0 0 0 0,0 1-1 0 0,1-1 1 0 0,-1 0 0 0 0,1 1 0 0 0,-1-1 0 0 0,-1 0-400 0 0,2 1 91 0 0,-1 0 0 0 0,1-1 0 0 0,-1 1 0 0 0,0 0 0 0 0,1 0 0 0 0,-1 0 0 0 0,1 0 0 0 0,-1 0 0 0 0,0 0 0 0 0,1 1 0 0 0,-1-1 0 0 0,0 0 0 0 0,1 0 0 0 0,-1 0 0 0 0,1 1 0 0 0,-1-1 0 0 0,1 0 0 0 0,-1 0 0 0 0,0 1-91 0 0,-8 4 397 0 0,0 1 0 0 0,1 0 1 0 0,-1 0-1 0 0,1 0 0 0 0,1 1 0 0 0,-1 1 1 0 0,1-1-1 0 0,0 1 0 0 0,1 0-397 0 0,-15 21 407 0 0,2 1-1 0 0,0 0-406 0 0,10-14 189 0 0,-59 91 368 0 0,24-40-307 0 0,44-67-235 0 0,-4 8-55 0 0,5-6 18 0 0,4-5 101 0 0,-1 0-93 0 0,0 0 0 0 0,0-1 1 0 0,0 1-1 0 0,0-1 1 0 0,-1 0-1 0 0,1 0 0 0 0,-1-1 1 0 0,0 1-1 0 0,1-3 14 0 0,4-5-4 0 0,53-79-101 0 0,4-4 103 0 0,-40 61 210 0 0,22-22-208 0 0,-44 52-4 0 0,11-11 126 0 0,-13 13-75 0 0,-2 3 0 0 0,-9 8 29 0 0,-9 10 14 0 0,1 2-1 0 0,1 1 1 0 0,-8 13-90 0 0,11-15 10 0 0,-67 103-153 0 0,20-29 197 0 0,-183 265 103 0 0,194-277-184 0 0,39-61 2 0 0,69-132-678 0 0,-30 55 690 0 0,73-141-160 0 0,10 6 27 0 0,-13 48-223 0 0,-94 138 377 0 0,-3 3 8 0 0,0 0-1 0 0,0 1 0 0 0,0-1 0 0 0,0 0 0 0 0,1 1 0 0 0,-1-1 0 0 0,1 1 1 0 0,-1 0-1 0 0,1-1 0 0 0,1 0-15 0 0,-11 17 119 0 0,-24 37 21 0 0,-10 26-140 0 0,-4 6 204 0 0,-100 158 41 0 0,134-224-208 0 0,0 0-1 0 0,-1-1 0 0 0,-14 13-36 0 0,32-48-520 0 0,36-81 449 0 0,-12 30 78 0 0,-6 14-10 0 0,2 0-1 0 0,3 2 1 0 0,2 1-1 0 0,2 1 1 0 0,9-5 3 0 0,-40 53 9 0 0,5-4 59 0 0,-6 5-36 0 0,-4 5-18 0 0,-1 2-3 0 0,0 0-1 0 0,0 1 1 0 0,0 0 0 0 0,1 0 0 0 0,-1 0 0 0 0,1 2-11 0 0,-5 5 23 0 0,-110 164 6 0 0,76-114 48 0 0,-21 22-77 0 0,55-76-64 0 0,9-9 63 0 0,0 0 0 0 0,0 0 0 0 0,0 0 0 0 0,-1 0 0 0 0,1 1 0 0 0,0-1 0 0 0,0 0 0 0 0,0 0 0 0 0,0 0 0 0 0,0 0 0 0 0,0 0 0 0 0,0 0 0 0 0,0 0 0 0 0,0 0 0 0 0,0 0 0 0 0,0 0 0 0 0,0 0 0 0 0,0 0 1 0 0,0 0-1 0 0,0 0 0 0 0,0 0 0 0 0,0 0 0 0 0,0 0 0 0 0,-1 0 0 0 0,1 0 0 0 0,0 0 0 0 0,0 0 0 0 0,0 0 0 0 0,0 0 0 0 0,0 0 0 0 0,0 0 0 0 0,0 0 0 0 0,0 0 0 0 0,0 0 0 0 0,0 0 0 0 0,0 0 0 0 0,0 0 0 0 0,0-1 0 0 0,0 1 0 0 0,0 0 0 0 0,0 0 0 0 0,0 0 0 0 0,0 0 0 0 0,0 0 0 0 0,0 0 0 0 0,0 0 0 0 0,0 0 0 0 0,0 0 0 0 0,0 0 0 0 0,-1 0 0 0 0,1 0 0 0 0,0 0 0 0 0,0 0 0 0 0,0 0 1 0 0,2-7-41 0 0,2 0-24 0 0,-1 0-1 0 0,1 0 1 0 0,0 1 65 0 0,8-14-135 0 0,30-57-32 0 0,2 2-1 0 0,21-24 168 0 0,-64 99 1 0 0,2-5-5 0 0,1 0 0 0 0,0 0 1 0 0,0 0-1 0 0,0 0 1 0 0,0 1-1 0 0,1 0 0 0 0,0 0 1 0 0,0 0-1 0 0,4-2 4 0 0,-17 20 414 0 0,-35 59-200 0 0,14-31-268 0 0,-15 22 262 0 0,18-24-338 0 0,26-40 130 0 0,0 0-1 0 0,0 0 1 0 0,0 0-1 0 0,0 0 0 0 0,0 0 1 0 0,0 0-1 0 0,0 0 1 0 0,0 0-1 0 0,0 0 0 0 0,0 0 1 0 0,0 1-1 0 0,0-1 1 0 0,0 0-1 0 0,0 0 0 0 0,0 0 1 0 0,0 0-1 0 0,0 0 0 0 0,0 0 1 0 0,0 0-1 0 0,0 0 1 0 0,0 0-1 0 0,0 0 0 0 0,0 0 1 0 0,0 0-1 0 0,0 0 1 0 0,0 0-1 0 0,0 0 0 0 0,0 0 1 0 0,0 0-1 0 0,0 0 1 0 0,0 0-1 0 0,0 0 0 0 0,0 0 1 0 0,-1 0-1 0 0,1 0 1 0 0,0 0-1 0 0,0 0 0 0 0,0 0 1 0 0,0 0-1 0 0,0 0 1 0 0,0 0-1 0 0,0 0 0 0 0,0 0 1 0 0,0 0-1 0 0,0 0 1 0 0,0 0-1 0 0,0 0 0 0 0,0 0 1 0 0,0 0-1 0 0,0 0 1 0 0,0 0-1 0 0,0 0 0 0 0,0 0 1 0 0,0 0-1 0 0,0 0 1 0 0,0 0-1 0 0,0 0 0 0 0,0 0 1 0 0,0 0-1 0 0,0 0 1 0 0,0 0-1 0 0,0-1 1 0 0,-1-2-70 0 0,2-5-104 0 0,2 0 114 0 0,0 0-1 0 0,0 0 1 0 0,0 1-1 0 0,1-1 1 0 0,0 1 0 0 0,6-6 60 0 0,9-20-113 0 0,-16 27 164 0 0,1 1-1 0 0,0 0 0 0 0,0-1 1 0 0,1 0-51 0 0,8-11-72 0 0,-9 12 59 0 0,-3 5 18 0 0,-1 0 0 0 0,1-1 0 0 0,-1 1 1 0 0,1-1-1 0 0,-1 1 0 0 0,0 0 0 0 0,1-1 0 0 0,-1 1 1 0 0,0-1-1 0 0,0 1 0 0 0,1-1 0 0 0,-1 0 1 0 0,0 1-1 0 0,0-1 0 0 0,0 1 0 0 0,1-1 1 0 0,-1 1-1 0 0,0-1-5 0 0,-2 1 28 0 0,1 1 0 0 0,0-1-1 0 0,0 1 1 0 0,-1 0 0 0 0,1 0 0 0 0,0 0 0 0 0,0-1 0 0 0,0 1 0 0 0,0 0 0 0 0,0 0-28 0 0,-44 62-195 0 0,9-14 429 0 0,10-15-233 0 0,24-31 30 0 0,-4 4-207 0 0,5-8-20 0 0,2-5 4 0 0,5-6 175 0 0,-4 3-22 0 0,-3 10 7 0 0,1 0-1 0 0,0 0 0 0 0,-1-1 1 0 0,1 1-1 0 0,-1 0 0 0 0,1 0 1 0 0,-1-1-1 0 0,0 1 0 0 0,1 0 0 0 0,-1-1 1 0 0,0 1-1 0 0,1-1 0 0 0,-1 1 1 0 0,-1 0 32 0 0,-4 4-183 0 0,-35 51 71 0 0,14-19 254 0 0,20-27-207 0 0,6-7 47 0 0,-1-1-1 0 0,0 1 1 0 0,0-1 0 0 0,0 0 0 0 0,0 0 0 0 0,0 0 0 0 0,-1 1 18 0 0,1 0-33 0 0,2-3 33 0 0,0 0-1 0 0,0 0 0 0 0,0 0 0 0 0,0 0 1 0 0,0 0-1 0 0,0 0 0 0 0,0 0 1 0 0,0 1-1 0 0,0-1 0 0 0,-1 0 0 0 0,1 0 1 0 0,0 0-1 0 0,0 0 0 0 0,0 0 0 0 0,0 0 1 0 0,0 0-1 0 0,0 0 0 0 0,0 0 1 0 0,0 0-1 0 0,0 0 0 0 0,0 0 0 0 0,0 0 1 0 0,0 0-1 0 0,0 0 0 0 0,0 0 1 0 0,0 0-1 0 0,0 0 0 0 0,0 0 0 0 0,-1 0 1 0 0,1 0-1 0 0,0 0 0 0 0,0 0 0 0 0,0 1 1 0 0,0-1-1 0 0,0 0 0 0 0,0 0 1 0 0,0 0-1 0 0,0-1 0 0 0,0 1 0 0 0,0 0 1 0 0,0 0-1 0 0,0 0 0 0 0,-1 0 0 0 0,1 0 1 0 0,0 0-1 0 0,0 0 0 0 0,0 0 1 0 0,0 0-1 0 0,0 0 0 0 0,0 0 0 0 0,0 0 1 0 0,0 0-1 0 0,0 0 1 0 0,4-7-125 0 0,14-21 270 0 0,-12 17-92 0 0,-5 9-44 0 0,1 0-1 0 0,-1 0 1 0 0,0 0 0 0 0,-1 0-1 0 0,1 0 1 0 0,0 0-1 0 0,0-1-8 0 0,7-18 68 0 0,-4 15-50 0 0,-3 6-27 0 0,-1-1 0 0 0,1 1 1 0 0,-1-1-1 0 0,0 1 0 0 0,1-1 1 0 0,-1 1-1 0 0,1-1 0 0 0,-1 0 1 0 0,0 1-1 0 0,0-1 0 0 0,1 1 1 0 0,-1-1 8 0 0,0-1 22 0 0,1 0 1 0 0,0 0 0 0 0,-1 1 0 0 0,1-1 0 0 0,0 0 0 0 0,0 1-1 0 0,0-1 1 0 0,0 1 0 0 0,1-2-23 0 0,0 1-3 0 0,0 0-1 0 0,-1 0 0 0 0,1-1 1 0 0,-1 1-1 0 0,0-1 1 0 0,0 1 3 0 0,3-6-10 0 0,-1 1 1 0 0,1 0 0 0 0,2-2 9 0 0,2-5 50 0 0,-2 3-50 0 0,0 1 0 0 0,0 0 0 0 0,1 0 0 0 0,1 1 0 0 0,4-5 0 0 0,-6 5 88 0 0,-5 8-92 0 0,-1 0 1 0 0,1 0 0 0 0,0 0 0 0 0,-1 0 0 0 0,1 0 0 0 0,0 0 0 0 0,0 0 0 0 0,-1 1 0 0 0,1-1-1 0 0,0 0 1 0 0,0 0 0 0 0,0 1 0 0 0,0-1 3 0 0,0 1 3 0 0,-1 0 1 0 0,0 0-1 0 0,1-1 0 0 0,-1 1 1 0 0,0 0-1 0 0,1 0 1 0 0,-1-1-1 0 0,0 1 0 0 0,1 0 1 0 0,-1 0-1 0 0,0-1 0 0 0,1 1 1 0 0,-1 0-1 0 0,0-1 0 0 0,0 1 1 0 0,1 0-1 0 0,-1-1 0 0 0,0 1 1 0 0,0-1-1 0 0,0 1 1 0 0,0 0-1 0 0,1-1 0 0 0,-1 1 1 0 0,0-1-1 0 0,0 1 0 0 0,0 0 1 0 0,0-1-4 0 0,1-2-3 0 0,0 1-1 0 0,0-1 1 0 0,0 1 0 0 0,0-1 0 0 0,1 1 0 0 0,0-2 3 0 0,2-1 85 0 0,-3 3-82 0 0,0 0 0 0 0,1 0 0 0 0,-1 1 0 0 0,0-1 0 0 0,1 1 0 0 0,1-2-3 0 0,-2 2 10 0 0,1 0 1 0 0,-1-1-1 0 0,1 1 0 0 0,-1-1 1 0 0,1 1-1 0 0,-1-1 0 0 0,0 0 0 0 0,1-1-10 0 0,-1 0 3 0 0,1 0-1 0 0,-1 0 0 0 0,1 0 0 0 0,0 0 0 0 0,0 1 0 0 0,0-1 0 0 0,0 1 1 0 0,0 0-1 0 0,1-1 0 0 0,1 0-2 0 0,0 0 33 0 0,0-1 1 0 0,0 0 0 0 0,-1 1 0 0 0,3-4-34 0 0,-3 3 51 0 0,0 1 0 0 0,0-1 1 0 0,0 1-1 0 0,1 0 0 0 0,-1 0 1 0 0,4-2-52 0 0,5-3-39 0 0,0 0 1 0 0,7-7 38 0 0,-10 7 67 0 0,-5 5 17 0 0,12-8-85 0 0,-14 10 9 0 0,-1 0-45 0 0,-2 1 86 0 0,1-1-44 0 0,0 1 0 0 0,0 0 0 0 0,0 0 0 0 0,0 0 0 0 0,0 0 1 0 0,0 0-1 0 0,0 0 0 0 0,0 0 0 0 0,0 0 0 0 0,0 0 0 0 0,0 0 0 0 0,0 0 0 0 0,0 0 0 0 0,0-1 0 0 0,0 1 1 0 0,0 0-1 0 0,0 0 0 0 0,0 0 0 0 0,0 0 0 0 0,0 0 0 0 0,0 0 0 0 0,0 0 0 0 0,0 0 0 0 0,0 0 1 0 0,0 0-1 0 0,0 0 0 0 0,0 0 0 0 0,0 0 0 0 0,0-1 0 0 0,0 1 0 0 0,0 0 0 0 0,0 0 0 0 0,1 0 1 0 0,-1 0-1 0 0,0 0 0 0 0,0 0 0 0 0,0 0 0 0 0,0 0 0 0 0,0 0 0 0 0,0 0 0 0 0,0 0 0 0 0,0 0 0 0 0,0 0 1 0 0,0 0-1 0 0,0 0 0 0 0,0 0 0 0 0,1 0-5 0 0,-4 0-65 0 0,2-2 72 0 0,0 0 0 0 0,1 1 0 0 0,-1-1 0 0 0,1 0 1 0 0,0 0-1 0 0,-1 0 0 0 0,1 0 0 0 0,0 1 1 0 0,0-2-8 0 0,0-1 4 0 0,0 3-8 0 0,-1 1 0 0 0,1 0 0 0 0,0-1 0 0 0,0 1 0 0 0,-1 0 0 0 0,1 0 0 0 0,0-1-1 0 0,0 1 1 0 0,-1 0 0 0 0,1 0 0 0 0,0-1 0 0 0,-1 1 0 0 0,1 0 0 0 0,0 0 0 0 0,-1 0 0 0 0,1 0 0 0 0,0-1 0 0 0,-1 1 0 0 0,1 0 0 0 0,-1 0 0 0 0,1 0 0 0 0,0 0 0 0 0,-1 0 0 0 0,1 0-1 0 0,-1 0 1 0 0,1 0 0 0 0,0 0 0 0 0,-1 0 4 0 0,0 0 14 0 0,0 0-1 0 0,0 1 1 0 0,-1-1-1 0 0,1 0 1 0 0,0 1-1 0 0,0-1 1 0 0,0 0-1 0 0,0 1 1 0 0,0-1-1 0 0,-1 1-13 0 0,0 1-33 0 0,2-2 35 0 0,-1 1-1 0 0,0 0 1 0 0,0-1 0 0 0,0 1 0 0 0,0-1 0 0 0,0 1 0 0 0,0-1 0 0 0,0 1-1 0 0,0-1 1 0 0,0 0 0 0 0,0 1 0 0 0,-1-1 0 0 0,1 0 0 0 0,0 0-1 0 0,0 0 1 0 0,0 0-2 0 0,1 0 0 0 0,0 0 0 0 0,-1 0 0 0 0,1 0-1 0 0,0 0 1 0 0,0 0 0 0 0,0-1 0 0 0,-1 1-1 0 0,1 0 1 0 0,0 0 0 0 0,0 0 0 0 0,0 0-1 0 0,0-1 1 0 0,0 1 0 0 0,0 0 0 0 0,-1 0-1 0 0,1 0 1 0 0,0-1 0 0 0,0 1 0 0 0,0 0-1 0 0,0 0 1 0 0,0 0 0 0 0,0-1 0 0 0,0 1 0 0 0,0 0-1 0 0,0 0 1 0 0,0-1 0 0 0,0 1 0 0 0,0 0-1 0 0,0 0 1 0 0,0 0 0 0 0,0-1 0 0 0,1-5 26 0 0,-2 6-27 0 0,1-1 1 0 0,0 1-1 0 0,0-1 1 0 0,0 1-1 0 0,-1-1 1 0 0,1 1-1 0 0,0-1 1 0 0,0 1-1 0 0,0-1 1 0 0,0 1-1 0 0,0-1 1 0 0,0 1-1 0 0,0-1 1 0 0,0 0 0 0 0,0-7 55 0 0,-1 5-56 0 0,1 0 1 0 0,0 1-1 0 0,0-1 0 0 0,1 1 1 0 0,-1-1-1 0 0,0 0 1 0 0,1-10-77 0 0,-1 13 82 0 0,0 0 1 0 0,0-1-1 0 0,0 1 1 0 0,0 0-1 0 0,0-1 1 0 0,0 1 0 0 0,-1 0-1 0 0,1-1 1 0 0,0 1-1 0 0,0 0 1 0 0,0 0-1 0 0,-1-1 1 0 0,1 1 0 0 0,0 0-1 0 0,0 0 1 0 0,-1-1-1 0 0,1 1 1 0 0,0 0-1 0 0,-1 0 1 0 0,1 0-1 0 0,0 0 1 0 0,0-1 0 0 0,-1 1-1 0 0,1 0 1 0 0,0 0-1 0 0,-1 0 1 0 0,1 0-1 0 0,-1 0 1 0 0,1 0 0 0 0,-1 0-6 0 0,-2-2 11 0 0,1-2 41 0 0,2 4-55 0 0,0 0 0 0 0,0 0 1 0 0,0-1-1 0 0,0 1 0 0 0,0 0 0 0 0,0 0 0 0 0,-1 0 1 0 0,1 0-1 0 0,0-1 0 0 0,0 1 0 0 0,0 0 0 0 0,0 0 0 0 0,0 0 1 0 0,0 0-1 0 0,0 0 0 0 0,-1 0 0 0 0,1-1 0 0 0,0 1 1 0 0,0 0-1 0 0,0 0 0 0 0,0 0 0 0 0,-1 0 0 0 0,1 0 0 0 0,0 0 1 0 0,0 0 2 0 0,0 0 1 0 0,-1 0 1 0 0,1 0 0 0 0,0-1 0 0 0,0 1 0 0 0,0 0 0 0 0,0 0-1 0 0,0 0 1 0 0,0 0 0 0 0,-1 0 0 0 0,1 0 0 0 0,0 0-1 0 0,0 0 1 0 0,0-1 0 0 0,0 1 0 0 0,0 0 0 0 0,0 0-1 0 0,0 0 1 0 0,0 0 0 0 0,0 0 0 0 0,0-1 0 0 0,0 1 0 0 0,0 0-1 0 0,0 0 1 0 0,0 0 0 0 0,0 0 0 0 0,0-1 0 0 0,0 1-1 0 0,0 0 1 0 0,0 0 0 0 0,0 0 0 0 0,0 0 0 0 0,0 0 0 0 0,0-1-2 0 0,2-8-24 0 0,-2 9 20 0 0,0-5-35 0 0,0 5 44 0 0,0 0 0 0 0,0 0 1 0 0,0-1-1 0 0,0 1 0 0 0,-1 0 1 0 0,1 0-1 0 0,0 0 0 0 0,0-1 0 0 0,0 1 1 0 0,0 0-1 0 0,0 0 0 0 0,0 0 1 0 0,0-1-1 0 0,0 1 0 0 0,0 0 0 0 0,0 0 1 0 0,0 0-1 0 0,1-1 0 0 0,-1 1 1 0 0,0 0-1 0 0,0 0 0 0 0,0 0 0 0 0,0-1 1 0 0,0 1-6 0 0,0-1 0 0 0,0 1 0 0 0,0-1 0 0 0,0 0 0 0 0,0 0 0 0 0,0 1 0 0 0,-1-1 0 0 0,1 0 0 0 0,0 0 0 0 0,0 1 0 0 0,-1-1 0 0 0,1 0 0 0 0,0 1 0 0 0,-1-1 0 0 0,1 1 0 0 0,-1-1 0 0 0,1 0 0 0 0,-1 1 0 0 0,1-1 0 0 0,-1 1 0 0 0,0-1 0 0 0,-2-2-18 0 0,1 0 1 0 0,-1-1 0 0 0,1 1-1 0 0,0 0 1 0 0,-1-2 17 0 0,-10-12-1 0 0,13 16 6 0 0,0 1 1 0 0,-1-1 0 0 0,1 0 0 0 0,0 0-1 0 0,-1 1 1 0 0,1-1 0 0 0,-1 1-1 0 0,1-1 1 0 0,-1 0 0 0 0,1 1 0 0 0,-1-1-1 0 0,0 1 1 0 0,1-1 0 0 0,-1 1 0 0 0,1-1-1 0 0,-1 1 1 0 0,0 0-6 0 0,-3-3 0 0 0,0 1 1 0 0,0-1-1 0 0,1 1 0 0 0,-2-2 0 0 0,3 3 4 0 0,1-1-1 0 0,0 1 1 0 0,-1 0 0 0 0,1-1-1 0 0,0 1 1 0 0,0-1 0 0 0,-1 1-1 0 0,1-1 1 0 0,1 0 0 0 0,-1 1-1 0 0,-1-3-3 0 0,2 4-3 0 0,0-1-1 0 0,0 0 1 0 0,-1 0 0 0 0,1 0-1 0 0,0 1 1 0 0,-1-1-1 0 0,1 0 1 0 0,-1 1 0 0 0,1-1-1 0 0,-1 0 1 0 0,1 1-1 0 0,-1-1 1 0 0,0 0-1 0 0,1 1 1 0 0,-1-1 3 0 0,0 1 4 0 0,1-1 1 0 0,-1 1-1 0 0,1 0 1 0 0,-1-1-1 0 0,1 1 0 0 0,0-1 1 0 0,-1 1-1 0 0,1-1 1 0 0,0 1-1 0 0,-1-1 0 0 0,1 1 1 0 0,0-1-1 0 0,0 1 1 0 0,-1-1-1 0 0,1 1-4 0 0,0-1-5 0 0,0 0 0 0 0,-1 0 0 0 0,1 0 0 0 0,-1 0 0 0 0,1 0 0 0 0,-1 0 0 0 0,1 1-1 0 0,-1-1 1 0 0,1 0 0 0 0,-1 0 0 0 0,0 1 0 0 0,1-1 0 0 0,-1 0 0 0 0,0 1 0 0 0,0-1 5 0 0,1 1 1 0 0,-1 0 0 0 0,1-1 0 0 0,0 1 0 0 0,0 0-1 0 0,0-1 1 0 0,-1 1 0 0 0,1 0 0 0 0,0-1 0 0 0,0 1 0 0 0,0-1 0 0 0,0 1 0 0 0,0 0 0 0 0,-1-1-1 0 0,1 1 1 0 0,0-1 0 0 0,0 1 0 0 0,0 0 0 0 0,0-1 0 0 0,0 1 0 0 0,0-1 0 0 0,0 1 0 0 0,1-1-1 0 0,-2-4-9 0 0,1 4 10 0 0,-1 1 0 0 0,0-1 0 0 0,0 0 1 0 0,1 0-1 0 0,-1 0 0 0 0,0 0 0 0 0,0 0 1 0 0,0 1-1 0 0,0-1 0 0 0,-1 0-1 0 0,-6-5 108 0 0,8 6-107 0 0,0 0 1 0 0,0 0 0 0 0,0 0-1 0 0,0 0 1 0 0,0 0-1 0 0,0-1 1 0 0,0 1 0 0 0,0 0-1 0 0,0 0 1 0 0,0 0 0 0 0,0 0-1 0 0,0 0 1 0 0,0 0-1 0 0,0 0 1 0 0,0 0 0 0 0,0 0-1 0 0,0 0 1 0 0,0 0-1 0 0,0 0 1 0 0,0 0 0 0 0,0 0-1 0 0,0 0 1 0 0,0 0 0 0 0,0 0-1 0 0,0-1 1 0 0,0 1-1 0 0,0 0 1 0 0,0 0 0 0 0,0 0-1 0 0,0 0 1 0 0,0 0 0 0 0,0 0-1 0 0,0 0 1 0 0,0 0-1 0 0,0 0 1 0 0,0 0 0 0 0,0 0-1 0 0,0 0 1 0 0,0 0-1 0 0,0 0 1 0 0,0 0 0 0 0,0 0-1 0 0,0 0 1 0 0,0 0 0 0 0,0 0-1 0 0,0 0 1 0 0,0-1-1 0 0,0 1 1 0 0,1 0 0 0 0,-1 0-2 0 0,-2 0-9 0 0,1-1 4 0 0,1 1 0 0 0,-1-1-1 0 0,0 0 1 0 0,1 0 0 0 0,-1 1 0 0 0,0-1 0 0 0,1 0 0 0 0,-1 0 0 0 0,1 0 0 0 0,0 0 0 0 0,-1 0 0 0 0,1 1 0 0 0,0-1 0 0 0,-1 0 0 0 0,1-1 5 0 0,0 2-3 0 0,0-1 1 0 0,-1 1 0 0 0,1-1-1 0 0,0 1 1 0 0,-1 0-1 0 0,1-1 1 0 0,0 1 0 0 0,-1-1-1 0 0,1 1 1 0 0,0 0 0 0 0,-1-1-1 0 0,1 1 1 0 0,-1 0 0 0 0,1-1-1 0 0,-1 1 1 0 0,1 0-1 0 0,-1 0 1 0 0,1 0 0 0 0,-1-1-1 0 0,1 1 1 0 0,-1 0 0 0 0,1 0-1 0 0,-1 0 1 0 0,1 0 0 0 0,-1 0-1 0 0,1 0 1 0 0,-1 0-1 0 0,1 0 1 0 0,-1 0 0 0 0,1 0-1 0 0,-1 0 3 0 0,-1-1 4 0 0,2 1-1 0 0,0 0-1 0 0,0 0 1 0 0,0-1 0 0 0,-1 1 0 0 0,1 0-1 0 0,0 0 1 0 0,0 0 0 0 0,0 0-1 0 0,0-1 1 0 0,0 1 0 0 0,-1 0 0 0 0,1 0-1 0 0,0 0 1 0 0,0 0 0 0 0,0 0-1 0 0,-1 0 1 0 0,1 0 0 0 0,0-1 0 0 0,0 1-1 0 0,-1 0 1 0 0,1 0 0 0 0,0 0-1 0 0,0 0 1 0 0,0 0 0 0 0,-1 0 0 0 0,1 0-1 0 0,0 0 1 0 0,0 0 0 0 0,-1 0-1 0 0,1 0 1 0 0,0 0 0 0 0,0 0 0 0 0,0 0-1 0 0,-1 1 1 0 0,1-1 0 0 0,0 0-3 0 0,-3 2 76 0 0,2-2-90 0 0,1 1 0 0 0,-1 0-1 0 0,0-1 1 0 0,1 1 0 0 0,-1-1-1 0 0,0 1 1 0 0,1 0 0 0 0,-1 0-1 0 0,1-1 1 0 0,-1 1 0 0 0,1 0-1 0 0,-1 0 1 0 0,1 0 0 0 0,0 0 14 0 0,-6 11-32 0 0,3-9-13 0 0,2-4 42 0 0,-6 2 199 0 0,7-1-199 0 0,0 0 0 0 0,-1 0 0 0 0,1-1 0 0 0,0 1 0 0 0,0 0 0 0 0,-1 0 0 0 0,1-1 0 0 0,0 1 0 0 0,0 0 1 0 0,0 0-1 0 0,0-1 0 0 0,-1 1 0 0 0,1 0 0 0 0,0-1 0 0 0,0 1 0 0 0,0 0 0 0 0,0-1 0 0 0,0 1 3 0 0,-1-2-46 0 0,1 4-83 0 0,0-2 127 0 0,0 0 1 0 0,0 0 0 0 0,0 0-1 0 0,0 0 1 0 0,0 0 0 0 0,0 0-1 0 0,1 0 1 0 0,-1 0 0 0 0,0 0 0 0 0,0 0-1 0 0,0 0 1 0 0,0 0 0 0 0,0 0-1 0 0,0 0 1 0 0,0 0 0 0 0,0 0-1 0 0,0 0 1 0 0,0 0 0 0 0,0 0-1 0 0,1 0 1 0 0,-1 0 0 0 0,0 0 0 0 0,0 0-1 0 0,0 0 1 0 0,0 0 0 0 0,0 0-1 0 0,0 0 1 0 0,0 0 0 0 0,0 0-1 0 0,0 0 1 0 0,0 0 0 0 0,0 0-1 0 0,0 0 1 0 0,1 0 0 0 0,-1 0-1 0 0,0 0 1 0 0,0 0 0 0 0,0 0 0 0 0,0 1-1 0 0,0-1 1 0 0,0 0 0 0 0,0 0-1 0 0,0 0 1 0 0,0 0 0 0 0,0 0-1 0 0,0 0 1 0 0,0 0 0 0 0,0 0-1 0 0,0 0 2 0 0,5 8 142 0 0,0 1-326 0 0,11 1 195 0 0,-12-7 99 0 0,-3-3-108 0 0,-1 1-1 0 0,1-1 1 0 0,-1 0 0 0 0,0 1-1 0 0,1-1 1 0 0,-1 0 0 0 0,1 1-1 0 0,-1-1 1 0 0,1 0 0 0 0,-1 0-1 0 0,1 1 1 0 0,-1-1 0 0 0,1 0-2 0 0,-1 0 0 0 0,0 0 0 0 0,0 0 0 0 0,0 0 1 0 0,0 0-1 0 0,0 0 0 0 0,0 0 0 0 0,0 0 1 0 0,0 1-1 0 0,0-1 0 0 0,0 0 0 0 0,0 0 0 0 0,0 0 1 0 0,0 0-1 0 0,0 0 0 0 0,0 0 0 0 0,0 0 1 0 0,0 0-1 0 0,0 0 0 0 0,0 0 0 0 0,0 0 1 0 0,0 0-1 0 0,0 0 0 0 0,0 0 0 0 0,0 0 1 0 0,0 0-1 0 0,0 0 0 0 0,0 1 0 0 0,0-1 0 0 0,1 0 1 0 0,-1 0-1 0 0,0 0 0 0 0,0 0 0 0 0,0 0 1 0 0,0 0-1 0 0,0 0 0 0 0,0 0 0 0 0,0 0 1 0 0,0 0-1 0 0,0 0 0 0 0,0 0 0 0 0,0 0 0 0 0,0 0 1 0 0,0 0-1 0 0,0 0 0 0 0,0 0 0 0 0,0 0 1 0 0,0 0-1 0 0,0 0 0 0 0,1 0 0 0 0,-1 0 1 0 0,0 0-1 0 0,0 0 0 0 0,0 0 0 0 0,0 0 1 0 0,0 0-1 0 0,0 0 0 0 0,0 0 0 0 0,0 0 0 0 0,0 0 1 0 0,0 0-1 0 0,0 0 0 0 0,0 0 0 0 0,0 0 1 0 0,0 0-1 0 0,0 0 0 0 0,0 0 0 0 0,0 0 1 0 0,0-1-1 0 0,1 1 0 0 0,-1 0 0 0 0,0 1 0 0 0,-1-1 0 0 0,1 0 0 0 0,1 1 0 0 0,-1-1-1 0 0,0 0 1 0 0,0 1 0 0 0,0-1 0 0 0,0 0 0 0 0,0 0 0 0 0,0 1 0 0 0,0-1 0 0 0,0 0 0 0 0,0 1 0 0 0,0-1-1 0 0,1 0 1 0 0,-1 0 0 0 0,0 1 0 0 0,0-1 0 0 0,0 0 0 0 0,1 0 0 0 0,-1 0 0 0 0,0 1 0 0 0,0-1-1 0 0,1 0 1 0 0,-1 0 0 0 0,0 0 0 0 0,0 1 0 0 0,1-1 0 0 0,0 1 6 0 0,0 0-1 0 0,1 0 1 0 0,-1 1 0 0 0,0-1-1 0 0,0 1 1 0 0,0-1 0 0 0,0 1-1 0 0,0-1 1 0 0,0 1 0 0 0,-1 0-1 0 0,1-1 1 0 0,-1 1-6 0 0,12 8-9 0 0,-11-10-1 0 0,-1 0 0 0 0,0 1 0 0 0,0-1 0 0 0,1 1 0 0 0,-1-1 0 0 0,0 0 0 0 0,1 1 0 0 0,-1-1 0 0 0,0 0 0 0 0,1 1 0 0 0,-1-1 0 0 0,0 0 0 0 0,1 0 0 0 0,-1 1 0 0 0,1-1 0 0 0,-1 0 1 0 0,1 0-1 0 0,-1 0 0 0 0,1 1 0 0 0,-1-1 0 0 0,1 0 10 0 0,1 1 291 0 0,-1-1-300 0 0,-1 0-1 0 0,0 1 0 0 0,1-1 0 0 0,-1 0 0 0 0,0 1 0 0 0,0-1 0 0 0,0 1 1 0 0,1-1-1 0 0,-1 1 0 0 0,0-1 0 0 0,0 0 0 0 0,0 1 0 0 0,0-1 0 0 0,0 1 1 0 0,0-1-1 0 0,0 1 0 0 0,0-1 10 0 0,1 4 363 0 0,4 3-725 0 0,-5-6 363 0 0,1 0-1 0 0,-1 0 1 0 0,0-1-1 0 0,1 1 1 0 0,-1 0-1 0 0,1 0 1 0 0,-1-1 0 0 0,1 1-1 0 0,-1-1 1 0 0,1 1-1 0 0,-1 0 0 0 0,1-1-3 0 0,0 1 0 0 0,0 0 0 0 0,0-1 0 0 0,0 1 0 0 0,0 0 0 0 0,0 0 0 0 0,0 0 0 0 0,0-1 0 0 0,0 1 0 0 0,-1 0 0 0 0,1 0 0 0 0,0 0 0 0 0,-1 0 0 0 0,1 1 0 0 0,-1-1 0 0 0,1 0 0 0 0,-1 0 0 0 0,0 0 0 0 0,1 0 0 0 0,-1 0 0 0 0,0 1 0 0 0,0-1 0 0 0,0 1 3 0 0,2 2 2 0 0,-2-3-5 0 0,0 0-1 0 0,1-1 0 0 0,-1 1 1 0 0,0 0-1 0 0,0-1 0 0 0,1 1 1 0 0,-1 0-1 0 0,0 0 1 0 0,0-1-1 0 0,0 1 0 0 0,0 0 1 0 0,0 0 3 0 0,0 0 5 0 0,0 0-1 0 0,1 0 1 0 0,-1-1 0 0 0,0 1 0 0 0,1 0 0 0 0,-1 0 0 0 0,1 0 0 0 0,-1 0 0 0 0,1-1 0 0 0,0 1-5 0 0,0 2 28 0 0,1 0-41 0 0,-1 1 0 0 0,0-1 0 0 0,0 1 1 0 0,-1 0-1 0 0,1-1 0 0 0,-1 5 13 0 0,1 3-154 0 0,2 15 276 0 0,-3-8-53 0 0,-1 11-382 0 0,0-8 377 0 0,1-21-63 0 0,0 0 0 0 0,0 0 0 0 0,0 0 0 0 0,0 0 0 0 0,0 0 0 0 0,1 0 0 0 0,-1 0 0 0 0,0 0 1 0 0,0 0-1 0 0,0 0 0 0 0,0 0 0 0 0,0-1 0 0 0,1 1 0 0 0,-1 0 0 0 0,0 0 0 0 0,0 0 0 0 0,0 0 0 0 0,0 0 1 0 0,0 0-1 0 0,0 0 0 0 0,1 0 0 0 0,-1 0 0 0 0,0 0 0 0 0,0 0 0 0 0,0-1 0 0 0,0 1 0 0 0,0 0 1 0 0,0 0-1 0 0,0 0 0 0 0,0 0 0 0 0,0 0 0 0 0,0 0 0 0 0,0-1 0 0 0,0 1 0 0 0,1 0-1 0 0,-1-3-26 0 0,1 1-1 0 0,0-1 1 0 0,0 1-1 0 0,0-1 1 0 0,0 1-1 0 0,0 0 0 0 0,1-1 1 0 0,-1 1 26 0 0,2-2-9 0 0,7-11 105 0 0,-7 11-133 0 0,-1-1 0 0 0,1 1 0 0 0,2-5 37 0 0,0-4 108 0 0,1-2-85 0 0,0 0-1 0 0,-1 0 1 0 0,1-7-23 0 0,-4 9 20 0 0,0 0 0 0 0,-1 0 0 0 0,-1 0 0 0 0,-1-5-20 0 0,1-5-21 0 0,0 20 14 0 0,-1 0-1 0 0,1 0 1 0 0,-1 0 0 0 0,0 1 0 0 0,1-1-1 0 0,-2-1 8 0 0,-2-12 131 0 0,3 14-132 0 0,1 1 0 0 0,0 0 0 0 0,-1 0 0 0 0,1 0 0 0 0,-1 0 0 0 0,0-1 0 0 0,1 1 0 0 0,-1 0 0 0 0,0 0 0 0 0,0 0 0 0 0,0 0 1 0 0,1 1-1 0 0,-2-2 1 0 0,1 1 4 0 0,0 0 1 0 0,0 0-1 0 0,0 0 1 0 0,0 0-1 0 0,0 0 0 0 0,1 0 1 0 0,-1 0-1 0 0,0 0 1 0 0,1-1-1 0 0,-1 1 1 0 0,1 0-1 0 0,-1 0 1 0 0,1-1-1 0 0,-1 0-4 0 0,1 2 0 0 0,0-1 0 0 0,0 0-1 0 0,0 1 1 0 0,0-1 0 0 0,0 0-1 0 0,0 1 1 0 0,0-1 0 0 0,-1 0-1 0 0,1 1 1 0 0,0-1 0 0 0,-1 1-1 0 0,1-1 1 0 0,0 0 0 0 0,-1 1-1 0 0,1-1 1 0 0,-1 1-1 0 0,1-1 1 0 0,0 1 0 0 0,-1-1-1 0 0,1 1 1 0 0,-1-1 0 0 0,0 1-1 0 0,1 0 1 0 0,-1-1 0 0 0,1 1-1 0 0,-1 0 1 0 0,0-1 0 0 0,1 1-1 0 0,-1 0 1 0 0,0 0 0 0 0,1 0-1 0 0,-1 0 1 0 0,0 0 0 0 0,1-1-1 0 0,-1 1 1 0 0,0 0 0 0 0,1 0-1 0 0,-1 1 1 0 0,0-1 0 0 0,1 0-1 0 0,-1 0 1 0 0,0 0 0 0 0,1 0 0 0 0,-7 1 73 0 0,5-1-84 0 0,1 0 1 0 0,0 0-1 0 0,-1 0 1 0 0,1 0-1 0 0,0 1 1 0 0,0-1-1 0 0,-1 0 1 0 0,1 1 10 0 0,-9 1-31 0 0,8-1 35 0 0,1-1 0 0 0,-1 0-1 0 0,1 0 1 0 0,0 1 0 0 0,-1-1 0 0 0,1 1 0 0 0,0-1 0 0 0,-1 1 0 0 0,1 0 0 0 0,-1 0-4 0 0,2-1-5 0 0,-1 0 0 0 0,1 1 1 0 0,0-1-1 0 0,-1 0 0 0 0,1 0 0 0 0,-1 1 0 0 0,1-1 1 0 0,-1 0-1 0 0,1 0 0 0 0,0 0 0 0 0,-1 0 1 0 0,1 1-1 0 0,-1-1 0 0 0,1 0 0 0 0,-1 0 0 0 0,1 0 1 0 0,-1 0-1 0 0,1 0 0 0 0,-1 0 0 0 0,1 0 0 0 0,-1-1 1 0 0,1 1-1 0 0,-1 0 0 0 0,1 0 0 0 0,-1 0 5 0 0,-8-8-71 0 0,-6 0-17 0 0,11 6 398 0 0,4 1-326 0 0,-1 1 0 0 0,0 0 0 0 0,0-1-1 0 0,1 1 1 0 0,-1-1 0 0 0,0 1 0 0 0,1-1 0 0 0,-1 1 0 0 0,1-1-1 0 0,-1 1 1 0 0,0-1 16 0 0,-2-4 70 0 0,3 4-75 0 0,-1 0-1 0 0,1 1 1 0 0,-1-1 0 0 0,1 0 0 0 0,-1 1-1 0 0,1-1 1 0 0,-1 0 0 0 0,1 1 0 0 0,-1-1-1 0 0,0 1 1 0 0,1-1 0 0 0,-1 1 5 0 0,1 0 4 0 0,-1-1 1 0 0,1 1-1 0 0,0 0 1 0 0,0 0-1 0 0,-1 0 1 0 0,1-1-1 0 0,0 1 1 0 0,0 0-1 0 0,0 0 1 0 0,-1-1-1 0 0,1 1 1 0 0,0 0-1 0 0,0-1 1 0 0,0 1-1 0 0,0 0 1 0 0,-1-1-1 0 0,1 1 0 0 0,0 0 1 0 0,0-1-1 0 0,0 1 1 0 0,0 0-1 0 0,0-1 1 0 0,0 1-5 0 0,-2-5 85 0 0,2 4-91 0 0,0 1 0 0 0,0 0 0 0 0,0-1-1 0 0,0 1 1 0 0,0 0 0 0 0,0-1 0 0 0,0 1 0 0 0,0 0 0 0 0,1 0 0 0 0,-1-1 0 0 0,0 1 0 0 0,0 0-1 0 0,0-1 1 0 0,0 1 0 0 0,0 0 0 0 0,1-1 0 0 0,-1 1 0 0 0,0 0 0 0 0,0 0 0 0 0,0-1 0 0 0,1 1 6 0 0,1-4 161 0 0,-1 3-142 0 0,-1-1-1 0 0,1 1 1 0 0,0 0 0 0 0,0-1-1 0 0,0 1 1 0 0,0 0-1 0 0,0 0 1 0 0,0-1-1 0 0,1 1 1 0 0,-1 0 0 0 0,0 0-1 0 0,0 0 1 0 0,1 0-19 0 0,1 2-28 0 0,-3-1 26 0 0,0 0 0 0 0,0 0 1 0 0,0 0-1 0 0,0 0 1 0 0,0 0-1 0 0,0 0 0 0 0,0 0 1 0 0,0 0-1 0 0,1 0 0 0 0,-1 0 1 0 0,0 0-1 0 0,0 1 0 0 0,0-1 1 0 0,0 0-1 0 0,0 0 0 0 0,0 0 1 0 0,0 0-1 0 0,0 0 0 0 0,0 0 1 0 0,0 0-1 0 0,1 0 0 0 0,-1 0 1 0 0,0 0-1 0 0,0 0 0 0 0,0 0 1 0 0,0 0-1 0 0,0 0 1 0 0,0 0-1 0 0,0 0 0 0 0,0 0 1 0 0,0-1-1 0 0,0 1 0 0 0,0 0 1 0 0,1 0-1 0 0,-1 0 0 0 0,0 0 1 0 0,0 0-1 0 0,0 0 0 0 0,0 0 1 0 0,0 0-1 0 0,0 0 0 0 0,0 0 1 0 0,0 0-1 0 0,0 0 0 0 0,0 0 1 0 0,0 0-1 0 0,0 0 0 0 0,0-1 1 0 0,0 1-1 0 0,0 0 1 0 0,0 0-1 0 0,0 0 0 0 0,0 0 1 0 0,0 0-1 0 0,0 0 0 0 0,0 0 1 0 0,0 0-1 0 0,0 0 0 0 0,0 0 2 0 0,1-1 11 0 0,-1 0 0 0 0,0 1-1 0 0,0-1 1 0 0,1 0-1 0 0,-1 1 1 0 0,0-1 0 0 0,1 1-1 0 0,-1-1 1 0 0,1 1 0 0 0,-1-1-1 0 0,0 1 1 0 0,1-1 0 0 0,-1 1-1 0 0,1-1 1 0 0,0 1-1 0 0,-1 0 1 0 0,1-1 0 0 0,-1 1-1 0 0,1 0-10 0 0,4-4 5 0 0,0 0 86 0 0,-4 3-99 0 0,0 0 1 0 0,0 0-1 0 0,0 1 0 0 0,0-1 0 0 0,0 0 1 0 0,0 1-1 0 0,0-1 0 0 0,0 0 0 0 0,0 1 1 0 0,0 0-1 0 0,0-1 0 0 0,0 1 0 0 0,0 0 0 0 0,0-1 1 0 0,1 1 7 0 0,-1 0 23 0 0,-1-1 1 0 0,1 1 0 0 0,0-1 0 0 0,0 1-1 0 0,-1-1 1 0 0,1 0 0 0 0,0 1 0 0 0,-1-1-1 0 0,1 0 1 0 0,-1 1 0 0 0,1-2-24 0 0,2-1 48 0 0,13-5-171 0 0,-13 5 126 0 0,1 1 0 0 0,0-1 0 0 0,0 1 0 0 0,0 0 0 0 0,0 0 0 0 0,0 0 0 0 0,0 1 0 0 0,4-1-3 0 0,5-1-28 0 0,-10 2 33 0 0,0 1 0 0 0,0-1 0 0 0,0 0 0 0 0,0 0 0 0 0,0 0 0 0 0,0 0 0 0 0,0-1 0 0 0,0 1 0 0 0,0-1 0 0 0,-1 1 0 0 0,2-2-5 0 0,-2 2 5 0 0,0 0-1 0 0,0 0 1 0 0,-1 0-1 0 0,1 0 1 0 0,0 1-1 0 0,0-1 1 0 0,0 1-1 0 0,2-1-4 0 0,-3 1 4 0 0,1 0 0 0 0,0-1 1 0 0,-1 1-1 0 0,1-1 0 0 0,-1 1 0 0 0,1-1 0 0 0,-1 0 0 0 0,1 1 0 0 0,-1-1 0 0 0,2-1-4 0 0,-3 2 1 0 0,1-1-1 0 0,0 0 0 0 0,0 0 0 0 0,-1 1 0 0 0,1-1 0 0 0,0 1 0 0 0,0-1 0 0 0,0 1 0 0 0,0-1 0 0 0,0 1 0 0 0,0 0 1 0 0,0-1-1 0 0,0 1 0 0 0,0 0 0 0 0,2-2-36 0 0,0 0 21 0 0,-1 2 19 0 0,0 0 0 0 0,0-1 0 0 0,-1 1 0 0 0,1-1 0 0 0,0 1-1 0 0,0-1 1 0 0,-1 0 0 0 0,2 0-4 0 0,9-4-10 0 0,-3 2-54 0 0,-8 2 65 0 0,0 0-1 0 0,0 1 1 0 0,0-1 0 0 0,0 1 0 0 0,1-1 0 0 0,-1 1-1 0 0,0 0 1 0 0,0 0 0 0 0,1-1-1 0 0,0 1 7 0 0,-1 0 0 0 0,0 0 0 0 0,0 0 0 0 0,1-1 0 0 0,-1 1-1 0 0,0 0 1 0 0,0-1 0 0 0,1 1 0 0 0,-1-1 0 0 0,0 1 0 0 0,0-1 0 0 0,0 1 0 0 0,0-1 0 0 0,0 0-1 0 0,0 0 1 0 0,0 0 0 0 0,0 0 0 0 0,1 0-7 0 0,8-6 15 0 0,-8 6-1 0 0,0-1 0 0 0,-1 1 0 0 0,1 0-1 0 0,0 0 1 0 0,0-1 0 0 0,2 1-14 0 0,8-6-43 0 0,-11 6 47 0 0,0 1 0 0 0,0-1 0 0 0,0 0 0 0 0,1 1 0 0 0,-1-1 0 0 0,0 1 1 0 0,0-1-1 0 0,1 1 0 0 0,-1 0 0 0 0,0-1 0 0 0,1 1 0 0 0,-1 0-4 0 0,2-2-16 0 0,0 0 0 0 0,-1-1-1 0 0,1 1 1 0 0,-1-1 0 0 0,0 1 0 0 0,1-2 16 0 0,4-1 106 0 0,-1 2-43 0 0,-1 1-137 0 0,-4 2 75 0 0,-1 0 0 0 0,0 0 0 0 0,0 0-1 0 0,0 0 1 0 0,1 0 0 0 0,-1 0 0 0 0,0 0 0 0 0,0 0 0 0 0,1 0 0 0 0,-1 0 0 0 0,0 0-1 0 0,0 0 1 0 0,0-1 0 0 0,1 1 0 0 0,-1 0 0 0 0,0 0 0 0 0,0 0 0 0 0,0 0 0 0 0,0 0-1 0 0,1 0 1 0 0,-1-1 0 0 0,0 1 0 0 0,0 0 0 0 0,0 0 0 0 0,0 0 0 0 0,0 0 0 0 0,1-1-1 0 0,-1 1 1 0 0,0 0 0 0 0,0 0 0 0 0,0-1 0 0 0,0 1 0 0 0,0 0-1 0 0,1-3-48 0 0,-1 4-3 0 0,-3 5 90 0 0,2-5-37 0 0,0-1 0 0 0,0 1 0 0 0,0-1 0 0 0,0 1 0 0 0,0-1 0 0 0,0 1 0 0 0,0-1 0 0 0,0 1 0 0 0,0-1-2 0 0,-9 5 19 0 0,2 1-163 0 0,-4 3 126 0 0,0 0-1 0 0,0 0 0 0 0,-1-1 0 0 0,0-1 1 0 0,-3 1 18 0 0,15-7 1 0 0,-3 0-43 0 0,0 1-1 0 0,1-1 1 0 0,-1 1-1 0 0,1 0 1 0 0,0 0-1 0 0,-2 2 43 0 0,4-3-12 0 0,0-1-1 0 0,1 0 1 0 0,-1 1 0 0 0,0-1-1 0 0,1 0 1 0 0,-1 1-1 0 0,0-1 1 0 0,1 0-1 0 0,-1 0 1 0 0,0 0-1 0 0,0 1 1 0 0,1-1-1 0 0,-2 0 13 0 0,-4 1-16 0 0,3 0-91 0 0,2-1 103 0 0,1 0 0 0 0,0-1 0 0 0,0 1 0 0 0,0 0 0 0 0,0 0 1 0 0,0 0-1 0 0,0 0 0 0 0,0 0 0 0 0,0 0 0 0 0,-1 0 0 0 0,1 0 0 0 0,0 0 1 0 0,0 0-1 0 0,0 0 0 0 0,0 0 0 0 0,0 0 0 0 0,0 0 0 0 0,0 0 1 0 0,0 1-1 0 0,0-1 0 0 0,-1 0 0 0 0,1 0 0 0 0,0 0 0 0 0,0 0 0 0 0,0 0 1 0 0,0 0-1 0 0,0 0 0 0 0,0 0 0 0 0,0 0 0 0 0,0 0 0 0 0,0 0 0 0 0,0 0 1 0 0,0 0-1 0 0,-1 1 0 0 0,1-1 0 0 0,0 0 0 0 0,0 0 4 0 0,1-1 2 0 0,2-2 18 0 0,1 0 0 0 0,-1-1 0 0 0,0 1 0 0 0,1-3-20 0 0,0 1-12 0 0,1 0 1 0 0,0 0 0 0 0,0 0 0 0 0,0 1-1 0 0,1-1 1 0 0,0 1 0 0 0,2-1 11 0 0,-7 4 1 0 0,0 1 6 0 0,0-1 0 0 0,0 1-1 0 0,0-1 1 0 0,0 0 0 0 0,0 1-1 0 0,0-1 1 0 0,0 0 0 0 0,0 0-1 0 0,-1 0 1 0 0,1 1 0 0 0,0-1-1 0 0,0 0 1 0 0,-1 0 0 0 0,1 0-1 0 0,-1 0 1 0 0,1-1 0 0 0,-1 1-1 0 0,1 0-6 0 0,-5 2 37 0 0,0 0 0 0 0,1 1-1 0 0,-1-1 1 0 0,-1 2-37 0 0,-54 37-421 0 0,39-26 366 0 0,5-4-95 0 0,-11 5 150 0 0,16-10-23 0 0,1 0 0 0 0,-1 1 0 0 0,1 1 1 0 0,0 0-1 0 0,-5 5 23 0 0,11-9-70 0 0,5-4-83 0 0,4 0 120 0 0,-2-1 45 0 0,-1 1 0 0 0,1-1 0 0 0,-1 0 0 0 0,1 0 0 0 0,-1 0 0 0 0,0 0 0 0 0,0 0 0 0 0,1-1 0 0 0,0-1-12 0 0,15-11 165 0 0,8-2 1 0 0,-12 6-54 0 0,0 2 0 0 0,13-7-112 0 0,-14 8-24 0 0,-12 6-7 0 0,1 1 0 0 0,-1-1-1 0 0,1 1 1 0 0,-1-1 0 0 0,1 1 0 0 0,1 0 31 0 0,-3 0 8 0 0,0 1 0 0 0,0-1 0 0 0,0 1 0 0 0,0-1 1 0 0,0 0-1 0 0,0 1 0 0 0,0-1 0 0 0,0 0 0 0 0,1 0-8 0 0,-2 0-7 0 0,1 1 0 0 0,-1-1 1 0 0,1 1-1 0 0,-1 0 0 0 0,1-1 0 0 0,0 1 0 0 0,-1-1 0 0 0,1 1 1 0 0,-1 0-1 0 0,1-1 0 0 0,0 1 0 0 0,0 0 0 0 0,-1 0 1 0 0,1 0-1 0 0,0-1 0 0 0,0 1 7 0 0,0 0 13 0 0,-1 0 0 0 0,1 0 0 0 0,0 0 0 0 0,0-1 0 0 0,-1 1 0 0 0,1 0 1 0 0,0-1-1 0 0,0 1 0 0 0,-1 0 0 0 0,1-1 0 0 0,0 1 0 0 0,-1-1 0 0 0,1 1 0 0 0,-1-1 0 0 0,1 0 0 0 0,-1 1 1 0 0,1-1-14 0 0,0 0-6 0 0,-1 1 1 0 0,0-1 0 0 0,1 1 0 0 0,-1 0 0 0 0,0-1 0 0 0,1 1 0 0 0,-1-1 0 0 0,1 1 0 0 0,-1 0 0 0 0,1-1-1 0 0,-1 1 1 0 0,1 0 0 0 0,-1 0 0 0 0,1-1 0 0 0,-1 1 0 0 0,1 0 0 0 0,-1 0 0 0 0,1 0 0 0 0,-1 0 0 0 0,1 0-1 0 0,-1 0 1 0 0,1 0 0 0 0,0 0 5 0 0,0 0 3 0 0,-1 0 1 0 0,1-1-1 0 0,-1 1 0 0 0,0 0 1 0 0,1 0-1 0 0,-1 0 0 0 0,1 0 0 0 0,-1 0 1 0 0,1-1-1 0 0,-1 1 0 0 0,1 0 1 0 0,-1 0-1 0 0,0-1 0 0 0,1 1 0 0 0,-1 0 1 0 0,0-1-1 0 0,1 1 0 0 0,-1 0 0 0 0,0-1 1 0 0,1 1-1 0 0,-1-1 0 0 0,0 1 1 0 0,0-1-4 0 0,1 1 5 0 0,-1-1 1 0 0,1 0-1 0 0,0 1 1 0 0,-1-1-1 0 0,1 1 1 0 0,-1-1-1 0 0,1 1 1 0 0,0-1-1 0 0,0 1 1 0 0,0-1-6 0 0,6-3-85 0 0,-7 4 95 0 0,1-1 0 0 0,0 1 0 0 0,-1 0 1 0 0,1-1-1 0 0,0 1 0 0 0,-1 0 0 0 0,1-1 0 0 0,0 1 0 0 0,-1 0 0 0 0,1 0 1 0 0,0 0-1 0 0,0-1 0 0 0,-1 1 0 0 0,1 0 0 0 0,0 0 0 0 0,0 0 1 0 0,-1 0-1 0 0,1 0 0 0 0,0 1-10 0 0,5-6-48 0 0,-1 1-79 0 0,-1 0 220 0 0,0-1-165 0 0,-4 5 73 0 0,0 1-1 0 0,0-1 0 0 0,0 0 0 0 0,0 0 0 0 0,0 0 0 0 0,0 0 0 0 0,0 0 0 0 0,0 0 0 0 0,0 0 0 0 0,0 0 0 0 0,0 0 0 0 0,0 0 0 0 0,0 0 0 0 0,0 0 0 0 0,0 0 0 0 0,0 0 0 0 0,0 0 1 0 0,0 0-1 0 0,0 0 0 0 0,0 0 0 0 0,0 0 0 0 0,0 0 0 0 0,0 0 0 0 0,0 0 0 0 0,0 1 0 0 0,0-1 0 0 0,0 0 0 0 0,0 0 0 0 0,0 0 0 0 0,0 0 0 0 0,0 0 0 0 0,0 0 0 0 0,0 0 0 0 0,0 0 1 0 0,1 0-1 0 0,-1 0 0 0 0,0 0 0 0 0,0 0 0 0 0,0 0 0 0 0,0 0 0 0 0,0 0 0 0 0,0 0 0 0 0,0 0 0 0 0,0 0 0 0 0,0 0 0 0 0,0 0 0 0 0,0 0 0 0 0,0 0 0 0 0,0 0 0 0 0,0 0 0 0 0,0 0 1 0 0,0 0-1 0 0,0 0 0 0 0,0 0 0 0 0,0 0 0 0 0,0 0 0 0 0,0 0 0 0 0,1 0 0 0 0,-1 0 0 0 0,0 0 0 0 0,0 0 0 0 0,0 0 0 0 0,0 0 0 0 0,0 0 0 0 0,0 0 0 0 0,0-1 0 0 0,0 1 0 0 0,0 0 1 0 0,0 0-1 0 0,0 0 2 0 0,0 0 1 0 0,0 0-1 0 0,0 0 1 0 0,0 0 0 0 0,0 0-1 0 0,0 0 1 0 0,0 0-1 0 0,0 0 1 0 0,0 0-1 0 0,0 0 1 0 0,0 0 0 0 0,0 0-1 0 0,0 0 1 0 0,0 0-1 0 0,0 0 1 0 0,0 0 0 0 0,-1 0-1 0 0,1 0 1 0 0,0 0-1 0 0,0 0 1 0 0,0 0-1 0 0,0 0 1 0 0,0 0 0 0 0,0 0-1 0 0,0 0 1 0 0,0 0-1 0 0,0 0 1 0 0,0 0 0 0 0,0 0-1 0 0,0 0 1 0 0,0 0-1 0 0,0 0 1 0 0,0 0-1 0 0,0 0 1 0 0,0 0 0 0 0,0 0-1 0 0,0 0 1 0 0,0 0-1 0 0,0 0 1 0 0,0 0 0 0 0,0 0-1 0 0,0 0 1 0 0,0 0-1 0 0,0 0 1 0 0,0 0 0 0 0,0 0-1 0 0,-1 0 1 0 0,1 0-1 0 0,0 0 1 0 0,0 0-1 0 0,0 0 1 0 0,0 0 0 0 0,0 0-1 0 0,0 0 1 0 0,0 0-1 0 0,0 0 1 0 0,0 0 0 0 0,0 0-1 0 0,0 0 1 0 0,0 0-1 0 0,0 0 1 0 0,0 0-1 0 0,0 0 1 0 0,0 0 0 0 0,0 0-3 0 0,0 1 8 0 0,1-2-39 0 0,-2-1 33 0 0,1 2-1 0 0,0 0-1 0 0,0 0 0 0 0,0 0 1 0 0,0 0-1 0 0,0 0 1 0 0,0 0-1 0 0,0 0 1 0 0,0 0-1 0 0,0 0 0 0 0,0 0 1 0 0,0 0-1 0 0,0 0 1 0 0,0 0-1 0 0,0 0 1 0 0,0 0-1 0 0,0 0 0 0 0,0 0 1 0 0,0 0-1 0 0,0 0 1 0 0,0 0-1 0 0,0 0 1 0 0,0 0-1 0 0,0 0 0 0 0,0 0 1 0 0,0 0-1 0 0,0 0 1 0 0,0 0-1 0 0,0 0 1 0 0,0 0-1 0 0,0 0 0 0 0,0 0 1 0 0,0 0-1 0 0,0 0 1 0 0,0 0-1 0 0,0 0 1 0 0,0 0-1 0 0,0-1 0 0 0,0 1 1 0 0,0 0-1 0 0,0 0 1 0 0,0 0-1 0 0,0 0 1 0 0,0 0-1 0 0,0 0 0 0 0,0 0 1 0 0,0 0-1 0 0,0 0 1 0 0,0 0-1 0 0,0 0 1 0 0,0 0-1 0 0,0 0 0 0 0,0 0-7 0 0,1 0-1 0 0,-1 0 1 0 0,0 0 0 0 0,1 0 0 0 0,-1 0-1 0 0,0-1 1 0 0,1 1 0 0 0,-1 0 0 0 0,0 0-1 0 0,1 0 1 0 0,-1-1 0 0 0,0 1 0 0 0,0 0-1 0 0,1-1 1 0 0,-1 1 0 0 0,0 0 0 0 0,0 0-1 0 0,0-1 1 0 0,1 1 0 0 0,-1 0-1 0 0,0-1 8 0 0,0 1 4 0 0,0 0-1 0 0,0-1 0 0 0,0 1 0 0 0,0 0 0 0 0,1 0 0 0 0,-1-1 0 0 0,0 1 0 0 0,0 0 0 0 0,0 0 0 0 0,0-1 0 0 0,0 1 0 0 0,1 0 0 0 0,-1 0 0 0 0,0 0 0 0 0,0 0 0 0 0,1-1 0 0 0,-1 1 0 0 0,0 0 0 0 0,0 0 0 0 0,0 0 0 0 0,1 0 0 0 0,-1 0 1 0 0,0 0-1 0 0,0-1 0 0 0,1 1 0 0 0,-1 0 0 0 0,0 0 0 0 0,1 0 0 0 0,-1 0 0 0 0,0 0 0 0 0,0 0 0 0 0,1 0 0 0 0,-1 0 0 0 0,0 0 0 0 0,0 0 0 0 0,1 0 0 0 0,-1 1 0 0 0,0-1 0 0 0,1 0 0 0 0,-1 0 0 0 0,0 0 0 0 0,0 0 0 0 0,0 0 0 0 0,1 0 1 0 0,-1 1-1 0 0,0-1 0 0 0,0 0-3 0 0,0 0-3 0 0,0 0 1 0 0,0 0 0 0 0,0 0 0 0 0,0 0 0 0 0,0 0-1 0 0,0 0 1 0 0,0-1 0 0 0,0 1 0 0 0,0 0 0 0 0,1 0 0 0 0,-1 0-1 0 0,0 0 1 0 0,0 0 0 0 0,0 0 0 0 0,0 0 0 0 0,0 0-1 0 0,0 0 1 0 0,0 0 0 0 0,0 0 0 0 0,0 0 0 0 0,0 0-1 0 0,0 0 1 0 0,0 0 0 0 0,0 0 0 0 0,0 0 0 0 0,0-1-1 0 0,0 1 1 0 0,0 0 0 0 0,0 0 0 0 0,0 0 0 0 0,0 0-1 0 0,0 0 1 0 0,1 0 0 0 0,-1 0 0 0 0,0 0 0 0 0,0 0 0 0 0,0 0-1 0 0,0 0 1 0 0,0 0 0 0 0,0 0 0 0 0,0 0 0 0 0,0 0-1 0 0,0 0 1 0 0,0 0 0 0 0,0 0 0 0 0,0 0 0 0 0,0 0-1 0 0,0 0 1 0 0,1 0 0 0 0,-1 0 0 0 0,0 0 0 0 0,0 0-1 0 0,0 0 1 0 0,0 1 0 0 0,0-1 0 0 0,0 0 0 0 0,0 0 0 0 0,0 0-1 0 0,0 0 3 0 0,0-2-25 0 0,1 2-21 0 0,-1 0 49 0 0,0 0-1 0 0,0 0 1 0 0,0 0 0 0 0,0 0-1 0 0,0 0 1 0 0,0 0 0 0 0,0 0-1 0 0,0 0 1 0 0,0 0-1 0 0,0 0 1 0 0,0 0 0 0 0,0 0-1 0 0,0 0 1 0 0,0 0 0 0 0,1 0-1 0 0,-1-1 1 0 0,0 1 0 0 0,0 0-1 0 0,0 0 1 0 0,0 0-1 0 0,0 0 1 0 0,0 0 0 0 0,0 0-1 0 0,0 0 1 0 0,0 0 0 0 0,0 0-1 0 0,0 0 1 0 0,1 0 0 0 0,-1 0-1 0 0,0 0 1 0 0,0 0-1 0 0,0 0 1 0 0,0 0 0 0 0,0 0-1 0 0,0 1 1 0 0,0-1 0 0 0,0 0-1 0 0,0 0 1 0 0,0 0 0 0 0,0 0-1 0 0,0 0 1 0 0,0 0-1 0 0,1 0 1 0 0,-1 0 0 0 0,0 0-1 0 0,0 0 1 0 0,0 0 0 0 0,0 0-1 0 0,0 0 1 0 0,0 0-1 0 0,0 0 1 0 0,0 0 0 0 0,0 1-1 0 0,0-1 1 0 0,0 0 0 0 0,0 0-1 0 0,0 0 1 0 0,0 0 0 0 0,0 0-1 0 0,0 0 1 0 0,0 0-1 0 0,0 0 1 0 0,0 0 0 0 0,0 0-1 0 0,0 0 1 0 0,0 1 0 0 0,0-1-3 0 0,5-5-79 0 0,1 2 146 0 0,-6 3-65 0 0,0 0 0 0 0,0 0 0 0 0,0 0 0 0 0,0 0 0 0 0,1 0-1 0 0,-1 0 1 0 0,0 0 0 0 0,0 0 0 0 0,0 0 0 0 0,0 0 0 0 0,0 0-1 0 0,0 0 1 0 0,0 0 0 0 0,0 0 0 0 0,0 0 0 0 0,1-1 0 0 0,-1 1-1 0 0,0 0 1 0 0,0 0 0 0 0,0 0 0 0 0,0 0 0 0 0,0 0-1 0 0,0 0 1 0 0,0 0 0 0 0,0 0 0 0 0,0 0 0 0 0,0 0 0 0 0,0 0-1 0 0,0 0 1 0 0,0 0 0 0 0,0 0 0 0 0,0 0 0 0 0,1-1 0 0 0,-1 1-1 0 0,0 0 1 0 0,0 0 0 0 0,0 0 0 0 0,0 0 0 0 0,0 0 0 0 0,0 0-1 0 0,0 0 1 0 0,0 0 0 0 0,0 0 0 0 0,0-1-2 0 0,-1 1 52 0 0,2 2-68 0 0,-1-2 14 0 0,0 0 1 0 0,0 0-1 0 0,0 0 0 0 0,0 0 1 0 0,0 0-1 0 0,0 0 1 0 0,0 0-1 0 0,0 0 1 0 0,0 0-1 0 0,0 0 1 0 0,0 0-1 0 0,0 0 0 0 0,0 0 1 0 0,0 0-1 0 0,0 0 1 0 0,0-1-1 0 0,0 1 1 0 0,1 0-1 0 0,-1 0 0 0 0,0 0 1 0 0,0 0-1 0 0,0 0 1 0 0,0 0-1 0 0,0 0 1 0 0,0 0-1 0 0,0 0 1 0 0,0 0-1 0 0,0 0 0 0 0,0 0 1 0 0,0 0-1 0 0,0 0 1 0 0,0 0-1 0 0,0 0 1 0 0,0 0-1 0 0,0 0 0 0 0,0 0 1 0 0,0 0-1 0 0,0 0 1 0 0,0 0-1 0 0,1 0 1 0 0,-1 0-1 0 0,0 0 0 0 0,0 0 1 0 0,0 0-1 0 0,0 0 1 0 0,0 0-1 0 0,0 0 1 0 0,0 0-1 0 0,0 0 1 0 0,0 1-1 0 0,0-1 0 0 0,0 0 1 0 0,0 0-1 0 0,0 0 1 0 0,0 0-1 0 0,0 0 1 0 0,0 0 1 0 0,8 1 6 0 0,-2-5 5 0 0,-5 4-10 0 0,-1 0 0 0 0,1-1 0 0 0,-1 1-1 0 0,0 0 1 0 0,1 0 0 0 0,-1-1 0 0 0,1 1-1 0 0,-1 0 1 0 0,0-1 0 0 0,1 1 0 0 0,-1 0 0 0 0,0-1-1 0 0,1 1 1 0 0,-1-1 0 0 0,0 1 0 0 0,0 0-1 0 0,1-1 0 0 0,-1 1 2 0 0,0 0-1 0 0,0-1 0 0 0,0 1 1 0 0,0 0-1 0 0,0 0 0 0 0,0 0 1 0 0,0 0-1 0 0,0 0 0 0 0,0-1 1 0 0,0 1-1 0 0,0 0 0 0 0,0 0 1 0 0,0 0-1 0 0,0 0 0 0 0,0 0 1 0 0,0 0-1 0 0,1 0 0 0 0,-1-1 1 0 0,0 1-1 0 0,0 0 0 0 0,0 0 1 0 0,0 0-1 0 0,0 0 0 0 0,0 0 1 0 0,0 0-1 0 0,0 0 1 0 0,1 0-1 0 0,-1 0 0 0 0,0 0 1 0 0,0 0-1 0 0,0 0 0 0 0,0 0 1 0 0,0 0-1 0 0,0 0 0 0 0,1 0 1 0 0,-1 0-1 0 0,0 0 0 0 0,0 0 1 0 0,0 0-1 0 0,0 0 0 0 0,0 0 1 0 0,1 0-1 0 0,-1 0-1 0 0,0 2 56 0 0,1-1-41 0 0,0 0 0 0 0,-1 0 0 0 0,1 0 0 0 0,-1 0 0 0 0,1 1 0 0 0,-1-1 0 0 0,1 0 1 0 0,-1 0-1 0 0,0 0 0 0 0,0 1 0 0 0,1-1 0 0 0,-1 0 0 0 0,0 1 0 0 0,0-1 0 0 0,0 0 0 0 0,-1 0 1 0 0,1 1-1 0 0,0 0-15 0 0,-1 0 10 0 0,1 0 0 0 0,-1-1 0 0 0,1 1 0 0 0,0 0-1 0 0,0 0 1 0 0,0 0 0 0 0,0 0 0 0 0,0 0 0 0 0,0 0 0 0 0,1 0 0 0 0,-1 0 0 0 0,1 0 0 0 0,-1-1 0 0 0,1 1 0 0 0,0 1-10 0 0,2 3-140 0 0,-3-5 144 0 0,1 0-1 0 0,-1 0 0 0 0,1 0 0 0 0,-1 0 0 0 0,0 0 0 0 0,1 0 1 0 0,-1-1-1 0 0,1 1 0 0 0,0 0 0 0 0,0 0-3 0 0,0 0 3 0 0,-1 0 0 0 0,1 1 0 0 0,0-1 0 0 0,0 0 0 0 0,-1 0 0 0 0,1 1 0 0 0,-1-1 0 0 0,1 0 0 0 0,-1 1 0 0 0,0-1-1 0 0,1 1 1 0 0,-1-1 0 0 0,0 2-3 0 0,0-1 1 0 0,1 0-1 0 0,-1 0 1 0 0,1 0-1 0 0,-1 0 1 0 0,1 0-1 0 0,0 0 0 0 0,2 3 92 0 0,-3-5-88 0 0,1 1 0 0 0,-1 0 0 0 0,0-1 0 0 0,1 1-1 0 0,-1-1 1 0 0,0 1 0 0 0,1-1 0 0 0,-1 1 0 0 0,0 0-1 0 0,0-1 1 0 0,0 1 0 0 0,1-1 0 0 0,-1 1 0 0 0,0 0-1 0 0,0-1 1 0 0,0 1 0 0 0,0 0 0 0 0,0-1 0 0 0,0 1-1 0 0,0 0-3 0 0,0 0 9 0 0,0 0 0 0 0,0 1 0 0 0,0-1-1 0 0,0 0 1 0 0,0 0 0 0 0,1 1 0 0 0,-1-1-1 0 0,0 0 1 0 0,1 0 0 0 0,-1 0 0 0 0,1 0-1 0 0,0 0 1 0 0,-1 1-9 0 0,1-1 8 0 0,0 1-1 0 0,0 0 0 0 0,-1-1 0 0 0,1 1 1 0 0,-1-1-1 0 0,1 1 0 0 0,-1 0 0 0 0,1 0-7 0 0,-1 4 9 0 0,1 0 0 0 0,0 0 0 0 0,0 0 0 0 0,0 0 0 0 0,1 1-9 0 0,4 16 23 0 0,-5-22-14 0 0,-1 0 0 0 0,1 0 0 0 0,0 1-1 0 0,-1-1 1 0 0,1 0 0 0 0,0 0 0 0 0,0 0-1 0 0,0-1 1 0 0,0 1 0 0 0,0 0-1 0 0,0 0 1 0 0,0 0 0 0 0,0-1-9 0 0,1 1-121 0 0,-1-1 155 0 0,0 3 112 0 0,-11-28-168 0 0,9 20 15 0 0,-1 1 0 0 0,0 0 1 0 0,0 0-1 0 0,-1 0 0 0 0,1 0 0 0 0,-1 0 0 0 0,0 0 0 0 0,-2-2 7 0 0,4 5 14 0 0,0 1-1 0 0,0-1 1 0 0,0 0-1 0 0,0 1 1 0 0,-1-1-1 0 0,1 1 1 0 0,0-1-1 0 0,0 1 1 0 0,0-1-14 0 0,-10-4 3 0 0,10 4-3 0 0,0 0 1 0 0,-1 1 0 0 0,1-1 0 0 0,-1 0-1 0 0,1 1 1 0 0,-1-1 0 0 0,1 1-1 0 0,-1-1 1 0 0,1 1 0 0 0,-1 0 0 0 0,0-1-1 0 0,1 1 1 0 0,-1 0 0 0 0,1 0 0 0 0,-2 0-1 0 0,-5 1 14 0 0,1 0-1 0 0,-1 0 1 0 0,1 1-14 0 0,0 0 52 0 0,2-1-60 0 0,0 0 0 0 0,0 1 1 0 0,0 0-1 0 0,0 0 0 0 0,0 0 1 0 0,0 1-1 0 0,1-1 1 0 0,-1 1-1 0 0,-3 3 8 0 0,1 0 36 0 0,1 0-1 0 0,0 0 1 0 0,0 1-1 0 0,1-1 1 0 0,-4 7-36 0 0,5-7 0 0 0,0 1 0 0 0,1-1 0 0 0,-1 1 1 0 0,1-1-1 0 0,1 1 0 0 0,-1 0 0 0 0,1 0 0 0 0,0 6 0 0 0,1-12 5 0 0,1 2-9 0 0,-1-1 1 0 0,1 0-1 0 0,0 1 1 0 0,-1-1-1 0 0,1 1 1 0 0,0-1-1 0 0,1 2 4 0 0,-1-4 2 0 0,0 1 0 0 0,0 0 0 0 0,0-1 0 0 0,1 1 0 0 0,-1 0-1 0 0,0-1 1 0 0,1 1 0 0 0,-1 0 0 0 0,1-1 0 0 0,-1 1 0 0 0,0-1 0 0 0,1 1 0 0 0,-1-1-1 0 0,1 1 1 0 0,0-1 0 0 0,-1 1 0 0 0,1-1 0 0 0,-1 0 0 0 0,1 1 0 0 0,0-1 0 0 0,-1 0 0 0 0,1 1-1 0 0,0-1 1 0 0,-1 0 0 0 0,1 0 0 0 0,0 1 0 0 0,0-1-2 0 0,0 0-1 0 0,0 0 1 0 0,0 0-1 0 0,0 0 0 0 0,0 0 0 0 0,0 0 1 0 0,0 0-1 0 0,0 0 0 0 0,0 0 1 0 0,0-1-1 0 0,0 1 0 0 0,0 0 1 0 0,0-1-1 0 0,0 1 0 0 0,0 0 1 0 0,0-1-1 0 0,-1 1 0 0 0,1-1 1 0 0,0 0-1 0 0,0 1 0 0 0,0-1 1 0 0,-1 1-1 0 0,1-1 0 0 0,0 0 1 0 0,0 0-1 0 0,-1 0 0 0 0,1 1 1 0 0,-1-1-1 0 0,1 0 0 0 0,-1 0 1 0 0,1 0-1 0 0,2-5-4 0 0,0 0-1 0 0,-1 0 0 0 0,1 0 1 0 0,-1-4 5 0 0,1 2 3 0 0,0 2 0 0 0,-1-1 0 0 0,0 1 0 0 0,-1-1 0 0 0,0 1 0 0 0,0-1-1 0 0,0 0 1 0 0,-1 0 0 0 0,0 1 0 0 0,0-1 0 0 0,-1-5-3 0 0,1 12 3 0 0,0-1 0 0 0,0 0 0 0 0,0 1 0 0 0,0-1 0 0 0,0 1 0 0 0,-1-1 0 0 0,1 1 0 0 0,0-1-1 0 0,0 1 1 0 0,-1-1 0 0 0,1 1 0 0 0,0-1 0 0 0,-1 1 0 0 0,1-1 0 0 0,0 1 0 0 0,-1-1 0 0 0,1 1 0 0 0,-1 0 0 0 0,1-1 0 0 0,0 1-1 0 0,-1-1 1 0 0,0 1-3 0 0,1 0 5 0 0,-1 0-1 0 0,1 0 1 0 0,-1 0-1 0 0,1 0 1 0 0,-1 0-1 0 0,1 0 1 0 0,-1 0-1 0 0,1 0 0 0 0,-1 0 1 0 0,1 0-1 0 0,-1 0 1 0 0,1 0-1 0 0,-1 1 1 0 0,1-1-1 0 0,-1 0 1 0 0,1 0-1 0 0,-1 1 1 0 0,1-1-1 0 0,-1 0-4 0 0,-2 3-3 0 0,0-1 1 0 0,0 0-1 0 0,1 1 1 0 0,-1 0-1 0 0,1 0 1 0 0,-2 1 2 0 0,-1 4-34 0 0,0 0 1 0 0,0 0 0 0 0,0 1-1 0 0,-1 6 34 0 0,-13 37-57 0 0,9-23 41 0 0,-4 9 145 0 0,1 7-129 0 0,10-32 20 0 0,0 0 0 0 0,1 0 0 0 0,0 0 0 0 0,1 1 0 0 0,1 6-20 0 0,0-16-7 0 0,0 0-1 0 0,1 0 1 0 0,-1-1-1 0 0,1 1 1 0 0,0 0-1 0 0,0 0 1 0 0,1 1 7 0 0,-1-4-1 0 0,-1 1-1 0 0,1-1 1 0 0,0 0 0 0 0,-1 0 0 0 0,1 0 0 0 0,0 0 0 0 0,-1 0 0 0 0,1 0-1 0 0,0 0 1 0 0,0 0 0 0 0,0 0 0 0 0,0-1 0 0 0,0 1 0 0 0,0 0 0 0 0,0-1-1 0 0,0 1 1 0 0,0 0 0 0 0,0-1 0 0 0,1 1 0 0 0,-1-1 0 0 0,0 0 0 0 0,0 1-1 0 0,0-1 1 0 0,1 0 1 0 0,0 0 6 0 0,-1 0 0 0 0,0 0-1 0 0,0 0 1 0 0,0 0 0 0 0,0-1 0 0 0,0 1 0 0 0,0 0-1 0 0,0-1 1 0 0,1 1 0 0 0,-1-1 0 0 0,0 1-1 0 0,0-1 1 0 0,0 1 0 0 0,-1-1 0 0 0,1 0-1 0 0,0 0 1 0 0,0 1 0 0 0,0-1 0 0 0,0 0-1 0 0,0-1-5 0 0,2-2-3 0 0,1-1 1 0 0,-1 0-1 0 0,2-3 3 0 0,0 0-1 0 0,11-20 25 0 0,-1 0 0 0 0,5-15-24 0 0,21-61 62 0 0,-27 66-59 0 0,1-5 17 0 0,2-16-20 0 0,-16 58 2 0 0,-1 1 1 0 0,0 0-1 0 0,0 0 1 0 0,0 0-1 0 0,0 0 1 0 0,0 0-1 0 0,0 0 1 0 0,0 0-1 0 0,0 0 1 0 0,0 0-1 0 0,0 0 0 0 0,0 0 1 0 0,0 0-1 0 0,0 0 1 0 0,0-1-1 0 0,0 1 1 0 0,0 0-1 0 0,0 0 1 0 0,0 0-1 0 0,0 0 1 0 0,0 0-1 0 0,0 0 1 0 0,0 0-1 0 0,0 0 0 0 0,0 0 1 0 0,0 0-1 0 0,0-1 1 0 0,0 1-1 0 0,0 0 1 0 0,0 0-1 0 0,0 0 1 0 0,0 0-1 0 0,0 0 1 0 0,0 0-1 0 0,0 0 1 0 0,0 0-1 0 0,0 0 0 0 0,-1 0 1 0 0,1 0-1 0 0,0 0 1 0 0,0 0-1 0 0,0 0 1 0 0,0 0-1 0 0,0-1 1 0 0,0 1-1 0 0,0 0 1 0 0,0 0-1 0 0,0 0 1 0 0,0 0-3 0 0,-5 3 1 0 0,-4 5-36 0 0,-1 4 40 0 0,1 0 0 0 0,0 1 0 0 0,1 0 0 0 0,-2 4-5 0 0,-25 57-23 0 0,29-62 10 0 0,-10 26 29 0 0,0 0 1 0 0,3 1-1 0 0,1 1 1 0 0,2 0-1 0 0,0 8-16 0 0,10-47 5 0 0,-4 36 47 0 0,4-33-46 0 0,-1 0 0 0 0,2 0-1 0 0,-1 0 1 0 0,0 0-1 0 0,1 1 1 0 0,0-1-1 0 0,1 2-5 0 0,-2-5 1 0 0,0 0 0 0 0,1 0 0 0 0,-1 0-1 0 0,0 0 1 0 0,1 0 0 0 0,-1-1 0 0 0,1 1-1 0 0,0 0 1 0 0,-1 0 0 0 0,1 0 0 0 0,0-1 0 0 0,0 2-1 0 0,0-2-1 0 0,-1 0 1 0 0,0 0 0 0 0,1 1-1 0 0,-1-1 1 0 0,1 0 0 0 0,-1 0-1 0 0,1 0 1 0 0,-1 0 0 0 0,1 1 0 0 0,-1-1-1 0 0,1 0 1 0 0,-1 0 0 0 0,1 0-1 0 0,-1 0 1 0 0,1 0 0 0 0,-1 0-1 0 0,1 0 1 0 0,0-1 0 0 0,0 1-6 0 0,0-1 0 0 0,1 1 0 0 0,-1-1-1 0 0,1 0 1 0 0,-1 1 0 0 0,0-1 0 0 0,0 0 0 0 0,1 0 0 0 0,-1 0-1 0 0,0 0 1 0 0,0 0 0 0 0,0 0 0 0 0,0-1 0 0 0,0 1 6 0 0,8-12 6 0 0,0 0 0 0 0,-1-1 1 0 0,-1 0-1 0 0,2-5-6 0 0,21-59 140 0 0,-26 69-108 0 0,20-65-180 0 0,3-23 148 0 0,-26 93 4 0 0,0 1 0 0 0,0 1-1 0 0,-1 0 0 0 0,1 0 1 0 0,-1-1-1 0 0,1 1 1 0 0,-1 0-1 0 0,0-1 0 0 0,0 1 1 0 0,0 0-1 0 0,0-1 0 0 0,-1 1 1 0 0,1 0-1 0 0,-1-1-3 0 0,1 2-2 0 0,0 1-1 0 0,0 0 1 0 0,0 0 0 0 0,0-1 0 0 0,0 1-1 0 0,-1 0 1 0 0,1 0 0 0 0,0 0-1 0 0,0-1 1 0 0,0 1 0 0 0,0 0-1 0 0,-1 0 1 0 0,1 0 0 0 0,0 0-1 0 0,0-1 1 0 0,0 1 0 0 0,-1 0 0 0 0,1 0-1 0 0,0 0 1 0 0,0 0 0 0 0,-1 0-1 0 0,1 0 1 0 0,0 0 0 0 0,0 0-1 0 0,-1 0 1 0 0,1 0 0 0 0,0 0 0 0 0,0 0-1 0 0,-1 0 1 0 0,1 0 0 0 0,0 0-1 0 0,0 0 1 0 0,-1 0 0 0 0,1 0-1 0 0,0 0 1 0 0,0 0 0 0 0,-1 0 0 0 0,1 0-1 0 0,0 0 1 0 0,0 0 0 0 0,0 1-1 0 0,-1-1 1 0 0,1 0 2 0 0,-10 8-81 0 0,2 2 78 0 0,0 0 1 0 0,0 1-1 0 0,1-1 1 0 0,-1 4 2 0 0,-22 46-18 0 0,11-22 14 0 0,12-23 32 0 0,0 0 0 0 0,1 1-1 0 0,0 0 1 0 0,1 0 0 0 0,1 0 0 0 0,-1 13-28 0 0,4-28-6 0 0,1 1-1 0 0,0-1 1 0 0,0 1 0 0 0,0-1 0 0 0,0 1 0 0 0,0-1 0 0 0,0 1 0 0 0,0 0 0 0 0,0-1 0 0 0,0 1 0 0 0,1-1 0 0 0,-1 1-1 0 0,1-1 1 0 0,0 2 6 0 0,-1-3 1 0 0,0 0 0 0 0,0 0 0 0 0,1 0-1 0 0,-1 0 1 0 0,0 1 0 0 0,0-1-1 0 0,0 0 1 0 0,1 0 0 0 0,-1 0 0 0 0,0 0-1 0 0,0 0 1 0 0,0 0 0 0 0,0 0 0 0 0,1 0-1 0 0,-1 0 1 0 0,0 0 0 0 0,0 0-1 0 0,0 0 1 0 0,1 0 0 0 0,-1 0 0 0 0,0 0-1 0 0,0 0 1 0 0,0 0 0 0 0,1 0 0 0 0,-1 0-1 0 0,0 0 1 0 0,0 0 0 0 0,0-1-1 0 0,1 1 1 0 0,-1 0 0 0 0,0 0 0 0 0,0 0-1 0 0,0 0 1 0 0,0 0 0 0 0,1 0 0 0 0,-1-1-1 0 0,0 1 1 0 0,0 0 0 0 0,0 0-1 0 0,0 0 1 0 0,0 0 0 0 0,0-1-1 0 0,8-8 31 0 0,-7 7-31 0 0,5-6-5 0 0,-1 1 1 0 0,-1-1 0 0 0,1 1-1 0 0,-2-1 1 0 0,1 0 0 0 0,0-3 4 0 0,5-16 57 0 0,1-8-57 0 0,-9 31 3 0 0,8-33-46 0 0,-1 0-1 0 0,-2 0 1 0 0,0-31 43 0 0,-7 53 28 0 0,-1 10-35 0 0,2 5 6 0 0,0 0 0 0 0,-1 0 0 0 0,1 0 1 0 0,0 0-1 0 0,0 0 0 0 0,0-1 1 0 0,0 1-1 0 0,0 0 0 0 0,0 0 1 0 0,0 0-1 0 0,0 0 0 0 0,-1 0 1 0 0,1 0-1 0 0,0 0 0 0 0,0 0 1 0 0,0 0-1 0 0,0 0 0 0 0,0 0 0 0 0,0 0 1 0 0,0 0-1 0 0,-1 0 0 0 0,1 0 1 0 0,0 0-1 0 0,0 0 0 0 0,0 0 1 0 0,0 0-1 0 0,0 0 0 0 0,0 1 1 0 0,0-1-1 0 0,-1 0 0 0 0,1 0 1 0 0,0 0-1 0 0,0 0 0 0 0,0 0 0 0 0,0 0 1 0 0,0 0-1 0 0,0 0 0 0 0,0 0 1 0 0,0 0-1 0 0,0 1 1 0 0,-3 2-32 0 0,0 1 0 0 0,0-1 1 0 0,0 1-1 0 0,1 0 0 0 0,-1 0 1 0 0,1 0-1 0 0,-1 3 32 0 0,-10 33 90 0 0,9-28-67 0 0,-9 26-37 0 0,5-17 8 0 0,1 1 1 0 0,1-1-1 0 0,1 1 1 0 0,0 3 5 0 0,5-23-2 0 0,0 0 1 0 0,0 0 0 0 0,0 1 0 0 0,0-1-1 0 0,0 0 1 0 0,0 0 0 0 0,1 0 0 0 0,-1 0-1 0 0,1 1 2 0 0,-1-2-4 0 0,1-1 0 0 0,-1 0 0 0 0,0 1 0 0 0,0-1 0 0 0,0 0 0 0 0,1 1 0 0 0,-1-1 0 0 0,0 0 0 0 0,0 1 0 0 0,1-1 0 0 0,-1 0 0 0 0,0 1 0 0 0,0-1 0 0 0,1 0 0 0 0,-1 0 0 0 0,0 0 0 0 0,1 1 0 0 0,-1-1 0 0 0,1 0 0 0 0,-1 0 0 0 0,1 0 4 0 0,-1 0 1 0 0,1 0 0 0 0,-1 0-1 0 0,1 0 1 0 0,0 0 0 0 0,-1 0-1 0 0,1 0 1 0 0,0 0-1 0 0,-1-1 1 0 0,1 1 0 0 0,0 0-1 0 0,-1 0 1 0 0,1-1-1 0 0,-1 1 1 0 0,1 0 0 0 0,-1-1-1 0 0,1 1 1 0 0,-1-1 0 0 0,1 1-1 0 0,7-7 5 0 0,0-1 1 0 0,3-3-6 0 0,-4 3-4 0 0,1 1-1 0 0,7-7 5 0 0,-5 6-6 0 0,-8 6 9 0 0,1 0 1 0 0,-1 0-1 0 0,1 0 1 0 0,-1 0-1 0 0,1 1 1 0 0,0-1-1 0 0,-1 1 1 0 0,3-1-4 0 0,-2 1 44 0 0,-2 1-55 0 0,0-1-1 0 0,0 1 1 0 0,0 0-1 0 0,0-1 0 0 0,0 1 1 0 0,0 0-1 0 0,0 0 1 0 0,0 0-1 0 0,0 0 1 0 0,1 0 11 0 0,-2 0-4 0 0,0 0-1 0 0,0 0 1 0 0,0 0 0 0 0,0 0 0 0 0,0 0 0 0 0,1 0-1 0 0,-1 1 1 0 0,0-1 0 0 0,0 0 0 0 0,0 0-1 0 0,0 0 1 0 0,0 0 0 0 0,0 0 0 0 0,0 0-1 0 0,0 0 1 0 0,0 1 0 0 0,1-1 0 0 0,-1 0-1 0 0,0 0 1 0 0,0 0 0 0 0,0 0 0 0 0,0 0-1 0 0,0 0 1 0 0,0 1 0 0 0,0-1 0 0 0,0 0-1 0 0,0 0 5 0 0,-2 8 16 0 0,0-2-16 0 0,-1 0 0 0 0,-1 0-1 0 0,1 0 1 0 0,-1 0-1 0 0,0-1 1 0 0,-3 4 0 0 0,-12 18-36 0 0,-5 16 45 0 0,8-14 34 0 0,-13 19-43 0 0,18-31-28 0 0,0 0 0 0 0,2 1 0 0 0,0 0 0 0 0,-3 10 28 0 0,-16 38-113 0 0,-3 8 22 0 0,19-44 19 0 0,6-15 54 0 0,1 0-1 0 0,0 0 1 0 0,0 0-1 0 0,0 14 19 0 0,4-26-38 0 0,1 0 0 0 0,-1 0 0 0 0,0 0 0 0 0,1 0 1 0 0,-1 0-1 0 0,0 0 0 0 0,-1-1 0 0 0,1 1 0 0 0,0 0 0 0 0,-1-1 0 0 0,0 1 0 0 0,1-1 0 0 0,-1 1 0 0 0,-1-1 38 0 0,0 4-19 0 0,-1-1-1 0 0,1 0 0 0 0,-1 1 1 0 0,0 4 19 0 0,-6 8-159 0 0,5-6 111 0 0,4-7-108 0 0,1-5 151 0 0,0 0-1 0 0,0 0 0 0 0,0 0 0 0 0,0 1 1 0 0,0-1-1 0 0,0 0 0 0 0,0 0 0 0 0,0 0 0 0 0,0 0 1 0 0,0 0-1 0 0,0 0 0 0 0,1 0 0 0 0,-1 0 1 0 0,0 0-1 0 0,0 0 0 0 0,0 0 0 0 0,0 0 1 0 0,0 0-1 0 0,0 0 0 0 0,0 0 0 0 0,0 0 1 0 0,0 0-1 0 0,0 0 0 0 0,0 0 0 0 0,0 0 1 0 0,0 0-1 0 0,0 1 0 0 0,0-1 0 0 0,1 0 0 0 0,-1 0 1 0 0,0 0-1 0 0,0 0 0 0 0,0 0 0 0 0,0 0 1 0 0,0 0-1 0 0,0 0 0 0 0,0-1 0 0 0,0 1 1 0 0,0 0-1 0 0,0 0 0 0 0,0 0 0 0 0,0 0 1 0 0,0 0-1 0 0,1 0 0 0 0,-1 0 0 0 0,0 0 1 0 0,0 0-1 0 0,0 0 0 0 0,0 0 0 0 0,0 0 0 0 0,0 0 7 0 0,1-1 3 0 0,0 0 1 0 0,0 0 0 0 0,0 0 0 0 0,-1-1 0 0 0,1 1-1 0 0,0 0 1 0 0,0 0 0 0 0,-1-1 0 0 0,1 1 0 0 0,-1-1-5 0 0,3-5 81 0 0,7-9 55 0 0,1 0 0 0 0,0 1 0 0 0,2-2-136 0 0,11-5 83 0 0,-10 10 114 0 0,-12 10-199 0 0,1 0-1 0 0,-1 0 0 0 0,1-1 0 0 0,1-1 3 0 0,21-20 179 0 0,46-65-199 0 0,-66 83 3 0 0,0 1 0 0 0,1 0 0 0 0,-1 0 0 0 0,1 1 0 0 0,0 0-1 0 0,5-3 18 0 0,-6 2 143 0 0,2-2-9 0 0,-7 7-135 0 0,0 0 1 0 0,0 0 0 0 0,0 0 0 0 0,0 0 0 0 0,0 0 0 0 0,0 0 0 0 0,0 0-1 0 0,1-1 1 0 0,-1 1 0 0 0,0 0 0 0 0,0 0 0 0 0,0 0 0 0 0,0 0 0 0 0,1 0-1 0 0,-1 0 1 0 0,0 0 0 0 0,0 0 0 0 0,0 0 0 0 0,0 0 0 0 0,1 0 0 0 0,-1 0-1 0 0,0 0 1 0 0,0 0 0 0 0,0 0 0 0 0,0 0 0 0 0,1 0 0 0 0,-1 0 0 0 0,0 0-1 0 0,0 0 1 0 0,-2 3-9 0 0,-1 0 0 0 0,1 0-1 0 0,0 0 1 0 0,0 0 0 0 0,-1 1 9 0 0,-5 9-102 0 0,-1 0 0 0 0,-2 1 102 0 0,-14 20 280 0 0,1 7-423 0 0,-4 11 143 0 0,-7 9-268 0 0,31-54 199 0 0,0 0 0 0 0,-4 4 69 0 0,4-5-142 0 0,-1 1 1 0 0,-1 4 141 0 0,0 3-348 0 0,11-27-244 0 0,-1 6 603 0 0,4-10 223 0 0,0 1-1 0 0,6-7-233 0 0,-4 8 195 0 0,1 1-1 0 0,3-3-194 0 0,-4 6 6 0 0,-9 9 14 0 0,0 1 0 0 0,1 0 0 0 0,-1 0 0 0 0,0 0 0 0 0,1 0 1 0 0,-1 0-1 0 0,2 0-20 0 0,-2 0-9 0 0,1 1 0 0 0,-1-1 0 0 0,1 0-1 0 0,-1 0 1 0 0,1-1 0 0 0,-1 1 0 0 0,1-1 9 0 0,28-28 444 0 0,-15 15-394 0 0,-5 6-19 0 0,0 0 0 0 0,0 1 0 0 0,3-1-31 0 0,13-6 35 0 0,-19 12 3 0 0,-1-1-1 0 0,1 1 1 0 0,-1-1-1 0 0,0-1 1 0 0,-1 1-1 0 0,1-1-37 0 0,-2 1-23 0 0,0 0-1 0 0,1 1 1 0 0,-1-1-1 0 0,1 1 1 0 0,4-2 23 0 0,5-3 38 0 0,-1 0 0 0 0,9-7-38 0 0,-6 1 46 0 0,-12 10-45 0 0,1 1 0 0 0,-1-1 0 0 0,0 1 0 0 0,1 0-1 0 0,1-1 0 0 0,-4 3-13 0 0,0 0 0 0 0,0 0 0 0 0,0 0 0 0 0,0 0 0 0 0,-1 0 0 0 0,1-1 0 0 0,0 1 0 0 0,-1-1 13 0 0,0 1 3 0 0,0 1-1 0 0,-1-1 0 0 0,1 1 0 0 0,0 0 0 0 0,0-1 0 0 0,0 1 0 0 0,-1 0 0 0 0,1-1 0 0 0,0 1 1 0 0,0 0-1 0 0,0 0 0 0 0,-1 0 0 0 0,2-1-2 0 0,7-1 119 0 0,4-5-141 0 0,-10 6 12 0 0,1-1-1 0 0,-1 0 1 0 0,1 0 0 0 0,-1 0-1 0 0,0 0 1 0 0,0-1-1 0 0,1 0 11 0 0,-1 1 1 0 0,0-1 0 0 0,0 1 0 0 0,0 0 0 0 0,0 0 0 0 0,1 0-1 0 0,11-7-83 0 0,5 2 420 0 0,-11 2-333 0 0,1 1 0 0 0,-1 0 0 0 0,2 1-4 0 0,1-3-85 0 0,-10 5 75 0 0,0 0 0 0 0,0 0 1 0 0,0 0-1 0 0,1 0 0 0 0,-1 0 1 0 0,0 1-1 0 0,1-1 10 0 0,-1 1 0 0 0,-1-1 0 0 0,1 1 0 0 0,-1-1 0 0 0,1 1 0 0 0,-1-1 1 0 0,1 0-1 0 0,-1 0 0 0 0,1 0 0 0 0,-1 0 0 0 0,1 0 0 0 0,-1 0 0 0 0,1 0-35 0 0,0-1 0 0 0,-1 1 0 0 0,1 0 0 0 0,0 0 0 0 0,-1 0-1 0 0,3 0 36 0 0,-3 1 17 0 0,-1-1-1 0 0,1 1 0 0 0,0 0 0 0 0,0 0 1 0 0,0 0-1 0 0,0 0 0 0 0,0 0 0 0 0,0 0 0 0 0,0 0 1 0 0,1 0-17 0 0,-1 0 1 0 0,-1 0 0 0 0,1 0 1 0 0,0 0-1 0 0,-1 0 0 0 0,1 0 0 0 0,0 0 1 0 0,0 0-1 0 0,-1 0 0 0 0,1 0 1 0 0,0 0-1 0 0,-1 0 0 0 0,1-1 0 0 0,0 1 1 0 0,-1 0-1 0 0,1 0 0 0 0,0-1 1 0 0,-1 1-1 0 0,1-1-1 0 0,1 0 2 0 0,1 0-1 0 0,-1 0 1 0 0,0 0 0 0 0,1 0 0 0 0,-1 0 0 0 0,0 1-1 0 0,1-1 1 0 0,-1 1 0 0 0,2 0-2 0 0,-1-1 1 0 0,0 1 0 0 0,0-1 0 0 0,0 1-1 0 0,0-1 1 0 0,0 0 0 0 0,1-1-1 0 0,6-1 11 0 0,-9 3-4 0 0,0 0 1 0 0,0 0-1 0 0,0 0 0 0 0,0-1 0 0 0,0 1 0 0 0,1-1 0 0 0,-1 1 1 0 0,0-1-1 0 0,0 1 0 0 0,1-1-7 0 0,-2 0 1 0 0,1 1 0 0 0,0 0 0 0 0,0-1 0 0 0,-1 1 0 0 0,1 0-1 0 0,0 0 1 0 0,0 0 0 0 0,0 0 0 0 0,-1 0 0 0 0,1-1 0 0 0,0 1 0 0 0,0 1 0 0 0,0-1 0 0 0,0 0 0 0 0,0 0-1 0 0,0 0-5 0 0,0 0 1 0 0,1 0-1 0 0,-1 1 1 0 0,0-1-1 0 0,0-1 1 0 0,0 1-1 0 0,0 0 0 0 0,1 0 1 0 0,-1 0-1 0 0,0-1 1 0 0,0 1 4 0 0,15-5 55 0 0,-14 5-48 0 0,0 0-1 0 0,0-1 1 0 0,-1 1 0 0 0,1-1-1 0 0,0 0 1 0 0,0 1-1 0 0,0-1 1 0 0,-1 0 0 0 0,1 0-7 0 0,0 0 21 0 0,0 0 0 0 0,-1 0 0 0 0,1 0 0 0 0,0 0 0 0 0,0 1 0 0 0,0-1 0 0 0,0 1 0 0 0,2-1-21 0 0,-2 1 27 0 0,0-1 0 0 0,0 1 0 0 0,0-1 0 0 0,0 0 0 0 0,0 1 0 0 0,-1-1 0 0 0,2-1-27 0 0,0 1 0 0 0,0-1 1 0 0,0 1-1 0 0,0-1 1 0 0,0 1-1 0 0,0 0 1 0 0,0 0-1 0 0,2 0 0 0 0,0 0 117 0 0,19-3 63 0 0,-21 3-179 0 0,1 0 1 0 0,0 0-1 0 0,0-1 0 0 0,0 1 1 0 0,-1-1-1 0 0,1 0 0 0 0,1-1-1 0 0,-4 3 6 0 0,0-1-1 0 0,0 1 1 0 0,0 0-1 0 0,0-1 1 0 0,0 1-1 0 0,0 0 1 0 0,0 0-1 0 0,0 0 1 0 0,0 0-1 0 0,0 0 1 0 0,0 0-1 0 0,0 0 0 0 0,0 0 1 0 0,0 0-1 0 0,0 0 1 0 0,0 1-1 0 0,0-1 1 0 0,0 0-1 0 0,0 1-5 0 0,12-2-84 0 0,-12 1 99 0 0,1 0 0 0 0,-1 0 0 0 0,0 1 0 0 0,0-1 0 0 0,0 0 1 0 0,0 0-1 0 0,1-1 0 0 0,-1 1 0 0 0,0 0 0 0 0,0 0 0 0 0,0-1 0 0 0,0 1 0 0 0,1-1-15 0 0,3 0-25 0 0,11-3 69 0 0,9-2-44 0 0,-24 6 0 0 0,-1 0 1 0 0,1 0-1 0 0,0-1 0 0 0,-1 1 1 0 0,1 0-1 0 0,-1 0 0 0 0,1-1 1 0 0,0 1-1 0 0,-1-1 0 0 0,1 1 1 0 0,-1 0-1 0 0,1-1 0 0 0,-1 1 1 0 0,1-1-1 0 0,-1 1 0 0 0,0 0 1 0 0,1 0-1 0 0,-1-1 0 0 0,0 1 1 0 0,1 0-1 0 0,-1 0 0 0 0,0-1 1 0 0,1 1-1 0 0,-1 0 0 0 0,0 0 1 0 0,1 0-1 0 0,-1 0 0 0 0,1 0 1 0 0,-1 0-1 0 0,0 0 0 0 0,1 0 1 0 0,-1 0-1 0 0,1 0 0 0 0,-1 0 1 0 0,0 0-1 0 0,1 0 0 0 0,-1 0 1 0 0,1 0-1 0 0,-1 0 0 0 0,1 0 0 0 0,0 1 10 0 0,1-1 0 0 0,-1 1 0 0 0,1-1-1 0 0,-1 0 1 0 0,1 0 0 0 0,-1 0 0 0 0,1 0-1 0 0,-1 0 1 0 0,1 0 0 0 0,-1 0 0 0 0,1 0-1 0 0,-1 0 1 0 0,2-1-10 0 0,4-1 21 0 0,4 1 139 0 0,-10 0-150 0 0,1 0 0 0 0,-1 1 0 0 0,1-1 0 0 0,0 1 0 0 0,-1 0 0 0 0,1 0 0 0 0,-1-1 0 0 0,2 1-10 0 0,-1 0 11 0 0,-1 0 0 0 0,1 0 1 0 0,0 0-1 0 0,-1-1 0 0 0,1 1 0 0 0,-1 0 1 0 0,1-1-1 0 0,1 0-11 0 0,5 0 96 0 0,-7 1-99 0 0,-1 0 1 0 0,1 0-1 0 0,-1 0 1 0 0,1 0-1 0 0,-1 0 1 0 0,1 0-1 0 0,0 0 1 0 0,-1 0-1 0 0,1 0 1 0 0,-1 0 0 0 0,1 0-1 0 0,-1 0 1 0 0,1-1-1 0 0,-1 1 1 0 0,1 0-1 0 0,-1 0 1 0 0,1-1-1 0 0,-1 1 1 0 0,1 0-1 0 0,-1-1 1 0 0,1 1 2 0 0,-1 0-1 0 0,0-1-1 0 0,1 1 1 0 0,-1 0 0 0 0,1 0 0 0 0,-1 0 0 0 0,1-1 0 0 0,-1 1-1 0 0,1 0 1 0 0,-1 0 0 0 0,0 0 0 0 0,1 0 0 0 0,-1 0 0 0 0,1 0-1 0 0,-1 0 1 0 0,1 0 0 0 0,-1 0 0 0 0,1 0 0 0 0,-1 0 0 0 0,1 0-1 0 0,-1 0 1 0 0,1 1 1 0 0,8 0 15 0 0,-7-1 27 0 0,0 0 0 0 0,0 0 0 0 0,0 0 0 0 0,0 1 0 0 0,0-1 0 0 0,2 2-42 0 0,-3-2 6 0 0,0 1 1 0 0,0-1-1 0 0,1 0 1 0 0,-1 1-1 0 0,0-1 0 0 0,1 0 1 0 0,-1 0-1 0 0,0 0 1 0 0,1 0-1 0 0,-1 0 0 0 0,0 0 1 0 0,1 0-1 0 0,0-1-6 0 0,1 1 11 0 0,0-1 0 0 0,0 1 0 0 0,1 0 0 0 0,-1 0 0 0 0,0 0 0 0 0,2 0-11 0 0,5 1 137 0 0,-4 0-84 0 0,-5-1-58 0 0,-1 0-1 0 0,1 1 1 0 0,0-1-1 0 0,0 0 1 0 0,-1 0-1 0 0,1 0 1 0 0,0 0-1 0 0,0 0 1 0 0,-1 0-1 0 0,1 0 1 0 0,0 0-1 0 0,0 0 1 0 0,-1 0-1 0 0,1-1 1 0 0,0 1 5 0 0,-1 0-1 0 0,0 0 1 0 0,1 0 0 0 0,-1 0 0 0 0,0 0 0 0 0,0 0-1 0 0,1 0 1 0 0,-1 0 0 0 0,0 0 0 0 0,0 0 0 0 0,1 0-1 0 0,-1 0 1 0 0,0 0 0 0 0,1 0 0 0 0,-1 0 0 0 0,0 0-1 0 0,0 0 1 0 0,0 0 0 0 0,1 0 0 0 0,-1 0 0 0 0,0 0-1 0 0,0 1 1 0 0,1-1 0 0 0,-1 0 0 0 0,0 0 0 0 0,0 0 5 0 0,1 0 0 0 0,-1 1 0 0 0,0-1 0 0 0,0 0 0 0 0,1 0 1 0 0,-1 0-1 0 0,0 0 0 0 0,0 0 0 0 0,1 0 0 0 0,-1 0 0 0 0,0 1 0 0 0,0-1 0 0 0,1 0 1 0 0,-1 0-1 0 0,0 0 0 0 0,0 0 0 0 0,1 0 0 0 0,-1 0 0 0 0,0 0 0 0 0,1 0 1 0 0,-1-1-1 0 0,0 1 0 0 0,0 0 0 0 0,1 0 0 0 0,-1 0 0 0 0,0 0 0 0 0,0 0 0 0 0,1 0 1 0 0,-1 0-6 0 0,0-1 1 0 0,1 1 1 0 0,-1 0 0 0 0,1 0 0 0 0,-1-1-1 0 0,0 1 1 0 0,1 0 0 0 0,-1 0 0 0 0,1 0 0 0 0,-1 0-1 0 0,0 0 1 0 0,1 0 0 0 0,-1 0 0 0 0,1 0-1 0 0,-1 0 1 0 0,1 0 0 0 0,-1 0 0 0 0,1 0-1 0 0,-1 0 1 0 0,0 0 0 0 0,1 0 0 0 0,-1 0 0 0 0,1 1-1 0 0,-1-1 1 0 0,0 0 0 0 0,1 0 0 0 0,-1 0-1 0 0,1 1 1 0 0,-1-1 0 0 0,0 0 0 0 0,1 1-1 0 0,-1-1 1 0 0,0 0 0 0 0,1 0 0 0 0,-1 1-2 0 0,6 3-48 0 0,-6-4 49 0 0,1 0 1 0 0,-1 0 0 0 0,1 0 0 0 0,-1 0 0 0 0,1 0 0 0 0,0 0 0 0 0,-1 0-1 0 0,1 0 1 0 0,-1 0 0 0 0,1-1 0 0 0,-1 1 0 0 0,1 0 0 0 0,-1 0 0 0 0,1-1 0 0 0,0 1-2 0 0,-1 0 3 0 0,1-1 0 0 0,0 1 1 0 0,-1 0-1 0 0,1-1 0 0 0,0 1 1 0 0,-1 0-1 0 0,1 0 1 0 0,0 0-1 0 0,0-1 0 0 0,-1 1 1 0 0,1 0-1 0 0,0 0 1 0 0,0 0-4 0 0,7 0-24 0 0,-8 0 26 0 0,0-1-1 0 0,1 1 0 0 0,-1 0 1 0 0,1 0-1 0 0,-1 0 1 0 0,0 0-1 0 0,1 0 1 0 0,-1 0-1 0 0,1 0 1 0 0,-1 0-1 0 0,0 0 1 0 0,1 0-1 0 0,-1 0 1 0 0,1 0-1 0 0,-1 0 1 0 0,0 0-1 0 0,1 0 1 0 0,-1 1-1 0 0,0-1 1 0 0,1 0-1 0 0,-1 0 1 0 0,0 0-1 0 0,1 1-1 0 0,-1-1 5 0 0,1 0 1 0 0,-1 0-1 0 0,0 1 0 0 0,1-1 0 0 0,-1 0 0 0 0,1 0 1 0 0,-1 0-1 0 0,0 1 0 0 0,1-1 0 0 0,-1 0 0 0 0,1 0 0 0 0,-1 0 1 0 0,1 0-1 0 0,-1 0 0 0 0,0 0 0 0 0,1 0-5 0 0,6 2 56 0 0,-6-1-66 0 0,0-1 0 0 0,0 1 0 0 0,0-1 0 0 0,0 0-1 0 0,0 1 1 0 0,0-1 0 0 0,0 0 0 0 0,0 0 0 0 0,0 1 0 0 0,0-1 0 0 0,0 0 0 0 0,0 0 0 0 0,1 0 10 0 0,-1 0 8 0 0,0 0 1 0 0,1 0-1 0 0,-1 0 1 0 0,0 0-1 0 0,1 0 1 0 0,-1 1-1 0 0,0-1 1 0 0,0 0-1 0 0,1 1-8 0 0,-1-1 2 0 0,0 1 0 0 0,-1-1 0 0 0,1 0 1 0 0,0 0-1 0 0,0 0 0 0 0,0 1 0 0 0,-1-1 0 0 0,1 0 0 0 0,0 0 0 0 0,0 0 0 0 0,0 0 0 0 0,-1-1 0 0 0,1 1 0 0 0,0 0 0 0 0,0 0 0 0 0,-1 0 0 0 0,1-1 0 0 0,0 1 0 0 0,0 0 0 0 0,0-1-2 0 0,0 1-2 0 0,0-1 0 0 0,0 1 0 0 0,0 0 0 0 0,0-1 0 0 0,0 1 1 0 0,0 0-1 0 0,0 0 0 0 0,0 0 0 0 0,0 0 0 0 0,0 0 0 0 0,0 0 0 0 0,1 0 2 0 0,9 4 76 0 0,-9-3-72 0 0,0 0 0 0 0,-1-1 0 0 0,1 1 0 0 0,0 0 0 0 0,-1-1 0 0 0,1 0 0 0 0,0 1 0 0 0,0-1 0 0 0,-1 0 0 0 0,1 0 0 0 0,0 0-4 0 0,-1 0 1 0 0,0 0 0 0 0,0 0 0 0 0,0 0 0 0 0,0 0 0 0 0,0 0 0 0 0,0 0 0 0 0,0 0 0 0 0,0 1 0 0 0,0-1 0 0 0,0 0 0 0 0,0 1 0 0 0,0-1 0 0 0,0 0 0 0 0,0 1 0 0 0,0-1-1 0 0,7 3-123 0 0,-4-2 167 0 0,-3-1-42 0 0,0 1 1 0 0,0-1-1 0 0,0 0 0 0 0,1 0 0 0 0,-1 0 0 0 0,0 0 1 0 0,0 0-1 0 0,0 0 0 0 0,0 0 0 0 0,0-1-2 0 0,0 1-10 0 0,-1 0-1 0 0,0 1 0 0 0,1-1 0 0 0,-1 0 1 0 0,1 0-1 0 0,-1 0 0 0 0,1 0 0 0 0,-1 0 1 0 0,0 0-1 0 0,1 1 0 0 0,-1-1 0 0 0,1 0 1 0 0,-1 0-1 0 0,0 1 0 0 0,1-1 0 0 0,-1 1 11 0 0,7 2 138 0 0,-6-3-120 0 0,0 1 0 0 0,0-1 1 0 0,0 1-1 0 0,1-1 0 0 0,-1 1 0 0 0,0-1 1 0 0,0 1-1 0 0,0 0 0 0 0,0 0-18 0 0,8 4-79 0 0,12 6 104 0 0,-16-8-2 0 0,0 0 1 0 0,1 0 0 0 0,4 1-24 0 0,-4-3 90 0 0,-5-1-76 0 0,-1 0-1 0 0,1 0 0 0 0,-1 0 0 0 0,1 0 1 0 0,0 1-1 0 0,-1-1 0 0 0,1 0 0 0 0,-1 0 1 0 0,1 0-1 0 0,0 1 0 0 0,-1-1 1 0 0,1 0-1 0 0,-1 1 0 0 0,1-1-13 0 0,23 14-109 0 0,-14-7-64 0 0,1 1 234 0 0,-4-3-89 0 0,5 4 29 0 0,-12-8 3 0 0,0-1-1 0 0,1 1 1 0 0,-1-1-1 0 0,1 1 1 0 0,0-1-1 0 0,-1 1 1 0 0,1-1-1 0 0,-1 1 1 0 0,1-1-1 0 0,0 1 1 0 0,-1-1-1 0 0,1 0 1 0 0,0 0-1 0 0,-1 1 1 0 0,1-1-1 0 0,0 0 1 0 0,-1 0-1 0 0,1 0 1 0 0,0 1-1 0 0,0-1-3 0 0,1 0-18 0 0,-1 0 28 0 0,0 1-1 0 0,0-1 0 0 0,0 1 1 0 0,1-1-1 0 0,-1 1 1 0 0,0-1-1 0 0,0 1 1 0 0,0 0-1 0 0,-1-1 1 0 0,1 1-1 0 0,0 0-9 0 0,1 0 1 0 0,-1 0 0 0 0,0 0 0 0 0,0 0 0 0 0,1 0 0 0 0,-1 0 0 0 0,0 0 0 0 0,2 0-1 0 0,-2-1-18 0 0,1 1 0 0 0,0 0 0 0 0,-1 0 0 0 0,1 0-1 0 0,-1 0 1 0 0,1 0 0 0 0,-1 0 0 0 0,1 1 18 0 0,8 6-75 0 0,-1-4 346 0 0,-8-4-277 0 0,1 1 1 0 0,-1 0 0 0 0,1 0-1 0 0,-1-1 1 0 0,1 1 0 0 0,-1 0-1 0 0,0 0 1 0 0,1 0-1 0 0,-1 0 1 0 0,1 2 5 0 0,-1-3 13 0 0,-1 1-1 0 0,1-1 1 0 0,-1 1 0 0 0,1-1-1 0 0,0 0 1 0 0,0 1-1 0 0,-1-1 1 0 0,1 0 0 0 0,0 1-1 0 0,-1-1 1 0 0,1 0 0 0 0,0 0-1 0 0,0 0 1 0 0,0 0-13 0 0,0 0-3 0 0,0 1 0 0 0,0-1 1 0 0,0 0-1 0 0,0 0 0 0 0,0 1 0 0 0,0-1 1 0 0,-1 0-1 0 0,1 1 0 0 0,0-1 0 0 0,0 1 3 0 0,25 14 51 0 0,-24-14-59 0 0,0 1 0 0 0,0-1 0 0 0,0 0 0 0 0,0 0 0 0 0,1 0 0 0 0,-1-1 0 0 0,1 1 8 0 0,11 5 292 0 0,-4 3-373 0 0,-9-8 65 0 0,1 0-1 0 0,-1 0 0 0 0,0 1 0 0 0,0-1 0 0 0,1 0 0 0 0,-1-1 0 0 0,1 1 0 0 0,0 0 17 0 0,-1 0-7 0 0,1 0-1 0 0,-1 0 0 0 0,1 0 1 0 0,-1 0-1 0 0,0 0 1 0 0,1 0-1 0 0,-1 0 0 0 0,0 1 8 0 0,9 6-98 0 0,2-3 356 0 0,-10-4-282 0 0,0-1-1 0 0,0 1 0 0 0,0 0 1 0 0,0 0-1 0 0,0 0 0 0 0,0 0 1 0 0,1 1 24 0 0,18 15 228 0 0,-13-13-243 0 0,-7-4 15 0 0,0 1 0 0 0,0-1 0 0 0,0 0 0 0 0,-1 1 0 0 0,1-1-1 0 0,0 1 1 0 0,0-1 0 0 0,-1 1 0 0 0,1-1 0 0 0,0 1 0 0 0,-1 0-1 0 0,1-1 1 0 0,-1 1 0 0 0,1 0 0 0 0,-1-1 0 0 0,1 1-1 0 0,-1 0 1 0 0,2 2 1 0 0,0-1-1 0 0,0 0 1 0 0,0 1-1 0 0,0-1 0 0 0,0 0 1 0 0,0 0-1 0 0,1 0 1 0 0,-1 0-1 0 0,1 0 0 0 0,25 14 90 0 0,-26-15-139 0 0,0 1 1 0 0,1-1-1 0 0,-1 1 1 0 0,0 0-1 0 0,0 0 1 0 0,2 2 48 0 0,4 4 180 0 0,-2-5-146 0 0,-5-2-30 0 0,0-1 1 0 0,0 0-1 0 0,-1 0 0 0 0,1 1 0 0 0,0-1 1 0 0,-1 1-1 0 0,1-1 0 0 0,-1 0 1 0 0,1 1-1 0 0,0-1 0 0 0,-1 1 1 0 0,1 0-5 0 0,1 1-4 0 0,1 1 1 0 0,-1-1 0 0 0,1 1 0 0 0,0-1 0 0 0,0 0-1 0 0,0 0 1 0 0,0 0 0 0 0,0 0 0 0 0,0-1-1 0 0,3 2 4 0 0,-3-2-4 0 0,-1 0 0 0 0,1 1-1 0 0,0-1 1 0 0,-1 1 0 0 0,0 0-1 0 0,1 0 1 0 0,-1 0-1 0 0,1 1 5 0 0,6 5 254 0 0,-4-4-266 0 0,0 1 0 0 0,0-1 0 0 0,3 5 12 0 0,10 12-114 0 0,-10-12 234 0 0,-7-8-134 0 0,0 0-1 0 0,0 0 1 0 0,0 0-1 0 0,-1 0 1 0 0,1 0-1 0 0,0 0 1 0 0,0 0-1 0 0,-1 0 1 0 0,1 0-1 0 0,0 0 1 0 0,-1 0-1 0 0,1 1 15 0 0,-1-1 14 0 0,1 0 0 0 0,-1 1 0 0 0,1-1-1 0 0,0 0 1 0 0,0 1 0 0 0,0-1 0 0 0,1 1-14 0 0,5 8 37 0 0,2 3-5 0 0,-7-11-13 0 0,0 0-1 0 0,-1 0 0 0 0,1 0 1 0 0,-1 1-1 0 0,0-1 0 0 0,1 1-18 0 0,-1-2-5 0 0,-1 0-1 0 0,1 0 1 0 0,-1 0-1 0 0,1 0 1 0 0,0 0 0 0 0,-1 0-1 0 0,1-1 1 0 0,0 1-1 0 0,0 0 1 0 0,0 0-1 0 0,-1-1 1 0 0,2 1 5 0 0,-1 0-3 0 0,0 0 0 0 0,0-1 0 0 0,0 1 1 0 0,0 0-1 0 0,0 0 0 0 0,-1 0 0 0 0,1-1 1 0 0,0 1-1 0 0,-1 0 0 0 0,1 0 0 0 0,0 0 1 0 0,-1 1 2 0 0,5 14 17 0 0,-5-14-7 0 0,1 1 0 0 0,-1-1 0 0 0,1 1 0 0 0,0-1-1 0 0,0 1 1 0 0,0-1 0 0 0,0 0 0 0 0,0 1 0 0 0,1-1 0 0 0,-1 0 0 0 0,1 0-10 0 0,-2-1-2 0 0,1 0 0 0 0,-1 0 0 0 0,1 0 0 0 0,-1 0 0 0 0,1 0-1 0 0,-1 0 1 0 0,1-1 0 0 0,-1 1 0 0 0,0 1 2 0 0,1 0-7 0 0,-1-1-1 0 0,0 0 1 0 0,1 0-1 0 0,-1 0 1 0 0,1 0 0 0 0,-1 0-1 0 0,1 0 1 0 0,-1 0-1 0 0,1 0 1 0 0,0 1 7 0 0,1-1-8 0 0,-1 0 1 0 0,0 0 0 0 0,0 0-1 0 0,0 1 1 0 0,0-1-1 0 0,0 0 1 0 0,0 1-1 0 0,-1-1 1 0 0,1 1 0 0 0,0-1-1 0 0,-1 1 1 0 0,1-1-1 0 0,-1 1 1 0 0,1 0 7 0 0,-1 0 13 0 0,1 0 0 0 0,-1 0-1 0 0,0-1 1 0 0,1 1 0 0 0,0 0 0 0 0,-1 0 0 0 0,1-1 0 0 0,0 1-1 0 0,0-1 1 0 0,0 1-13 0 0,0 0 24 0 0,1 1-1 0 0,-1-1 0 0 0,0 1 1 0 0,0-1-1 0 0,0 2-23 0 0,-1-1-14 0 0,1-1 0 0 0,0 1 0 0 0,0 0 0 0 0,0-1 0 0 0,0 1 0 0 0,1 0-1 0 0,-1-1 1 0 0,1 0 0 0 0,-1 1 0 0 0,1-1 0 0 0,0 0 0 0 0,0 1 14 0 0,-1-3 1 0 0,-1 1 0 0 0,1 0 0 0 0,-1 0 0 0 0,0-1 1 0 0,1 1-1 0 0,-1 0 0 0 0,1 0 0 0 0,-1 0 0 0 0,0 0 0 0 0,0-1 0 0 0,0 1 0 0 0,1 0 1 0 0,-1 0-1 0 0,0 0 0 0 0,0 0 0 0 0,0 0-1 0 0,0 0 1 0 0,0 0 0 0 0,0 0-1 0 0,0 0 1 0 0,0 0 0 0 0,0-1 0 0 0,0 1 0 0 0,0 0 0 0 0,1 0 0 0 0,-1 0 0 0 0,0 0-1 0 0,1 0 1 0 0,-1-1 0 0 0,1 1 0 0 0,-1 0 0 0 0,1 0 0 0 0,-1 0-1 0 0,2 1 2 0 0,0 1 0 0 0,-1 0 0 0 0,0 0 0 0 0,0 0-1 0 0,1 0 1 0 0,-2 0 0 0 0,2 2-2 0 0,-1 0 6 0 0,0-2-17 0 0,-1-3 12 0 0,0 1-1 0 0,0-1 1 0 0,0 1 0 0 0,0-1-1 0 0,0 1 1 0 0,1-1 0 0 0,-1 0-1 0 0,0 1 1 0 0,0-1 0 0 0,0 1-1 0 0,1-1 1 0 0,-1 0-1 0 0,0 1 1 0 0,0-1 0 0 0,1 1-1 0 0,-1-1 1 0 0,0 0 0 0 0,1 1-1 0 0,-1-1 1 0 0,0 0 0 0 0,1 0-1 0 0,-1 1 1 0 0,1-1-1 0 0,-1 0 1 0 0,0 0 0 0 0,1 0-1 0 0,-1 0 1 0 0,1 1 0 0 0,0-1-1 0 0,-1 0 2 0 0,1 0 0 0 0,0 1 0 0 0,-1-1 0 0 0,1 0 1 0 0,0 1-1 0 0,-1-1 0 0 0,1 0 0 0 0,0 1 0 0 0,-1-1 1 0 0,1 1-1 0 0,-1-1 0 0 0,1 1 0 0 0,-1-1 0 0 0,1 1 1 0 0,-1 0-1 0 0,1-1 0 0 0,-1 1 0 0 0,0 0 0 0 0,1-1-2 0 0,4 16 39 0 0,-4-13-40 0 0,-1-1 0 0 0,1 0 0 0 0,0 0-1 0 0,-1 0 1 0 0,1 0 0 0 0,0 0 0 0 0,1 2 1 0 0,7 6-161 0 0,-6-8 168 0 0,-1 1 1 0 0,0-1-1 0 0,0 1 0 0 0,0 0 1 0 0,0 0-1 0 0,0 0 0 0 0,0 0 1 0 0,-1 0-1 0 0,0 1-7 0 0,10 32 211 0 0,-4-16-285 0 0,-1 20-44 0 0,-6-34 96 0 0,-1-5 25 0 0,1-1 0 0 0,0 1 1 0 0,0-1-1 0 0,0 1 0 0 0,0-1 0 0 0,0 1 0 0 0,0-1 0 0 0,0 0 0 0 0,0 1 0 0 0,0-1 0 0 0,0 1 0 0 0,0-1 0 0 0,0 1 0 0 0,0-1 1 0 0,1 0-1 0 0,-1 1 0 0 0,0-1 0 0 0,0 1 0 0 0,0-1-3 0 0,1 2 0 0 0,-1 0-1 0 0,1 1 1 0 0,-1-1-1 0 0,0 0 1 0 0,0 0 0 0 0,0 0-1 0 0,0 0 1 0 0,0 1 0 0 0,0-1-1 0 0,-1 0 1 0 0,0 1 0 0 0,0 9 27 0 0,0 53-179 0 0,1-61 241 0 0,0 0-93 0 0,0-1-1 0 0,0 1 1 0 0,0 0 0 0 0,1 0 0 0 0,-1-1 0 0 0,1 1 0 0 0,0-1 0 0 0,1 2 4 0 0,-2-3 0 0 0,0-1 1 0 0,0 0-1 0 0,1 1 1 0 0,-1-1 0 0 0,0 0-1 0 0,0 1 1 0 0,0-1 0 0 0,0 0-1 0 0,0 1 1 0 0,-1-1-1 0 0,1 8 10 0 0,2 38 19 0 0,8-6 19 0 0,-9-36-59 0 0,0-1 0 0 0,-1 1 0 0 0,0 0-1 0 0,0-1 1 0 0,0 1 0 0 0,0 3 11 0 0,0 9-84 0 0,1-7 207 0 0,-1-2-101 0 0,-1 6-13 0 0,0 7 65 0 0,1-16-82 0 0,0 0 1 0 0,-1 0-1 0 0,0 0 1 0 0,0 4 7 0 0,-4 11 18 0 0,0 8-18 0 0,4-22-24 0 0,-1 7-225 0 0,2-9 318 0 0,0 0 0 0 0,-1 1 0 0 0,0-1 0 0 0,-1 4-69 0 0,-1 0-4 0 0,1 1-1 0 0,0 0 1 0 0,0 3 4 0 0,-3 13-59 0 0,-1 1 34 0 0,2-7-7 0 0,4-15 21 0 0,-1 1-1 0 0,0-1 1 0 0,0-1-1 0 0,0 1 1 0 0,-1 0 0 0 0,0 0 11 0 0,1 0 24 0 0,-1 1 1 0 0,1-1-1 0 0,0 0 0 0 0,0 1 1 0 0,-1 3-25 0 0,2-3 20 0 0,-1 0 0 0 0,0 0 0 0 0,-1-1 0 0 0,-1 5-20 0 0,-1 3-22 0 0,-1 0 0 0 0,1 2 22 0 0,1-3 2 0 0,-1 0-1 0 0,0 0 0 0 0,-1 2-1 0 0,-31 64-30 0 0,33-69 68 0 0,2-5-33 0 0,0-1 0 0 0,0 1 1 0 0,0-1-1 0 0,0 1 1 0 0,-2 1-6 0 0,-4 7 40 0 0,-9 12-572 0 0,-1 3 521 0 0,5-8 187 0 0,-18 23-166 0 0,-2 5-147 0 0,20-33 224 0 0,-22 29-170 0 0,33-40 93 0 0,-1 0 0 0 0,0 0 0 0 0,0 0 0 0 0,0 0 0 0 0,0 0 0 0 0,-1 0-10 0 0,-6 5-20 0 0,-11 19-170 0 0,3-8 222 0 0,1 0-174 0 0,8-10 150 0 0,0 0 0 0 0,0 0 0 0 0,-3 1-8 0 0,3 0 4 0 0,8-9 3 0 0,0 1-1 0 0,-1 0 1 0 0,1-1 0 0 0,0 1-1 0 0,-1-1 1 0 0,1 1-1 0 0,-1-1 1 0 0,1 1 0 0 0,-1-1-1 0 0,1 0 1 0 0,-1 1 0 0 0,1-1-1 0 0,-1 1 1 0 0,1-1-1 0 0,-1 0 1 0 0,1 0 0 0 0,-1 1-1 0 0,1-1 1 0 0,-1 0 0 0 0,0 0-1 0 0,1 0 1 0 0,-1 1 0 0 0,0-1-1 0 0,1 0 1 0 0,-1 0-7 0 0,0 0-5 0 0,0 0 0 0 0,0 0 0 0 0,1 1 1 0 0,-1-1-1 0 0,0 0 0 0 0,0 1 0 0 0,1-1 0 0 0,-1 0 1 0 0,0 1-1 0 0,0-1 0 0 0,1 1 0 0 0,-1 0 1 0 0,0-1-1 0 0,1 1 0 0 0,-1-1 0 0 0,1 1 0 0 0,-1 0 1 0 0,1-1-1 0 0,-1 1 0 0 0,1 0 0 0 0,0 0 0 0 0,-1 0 1 0 0,1 0 4 0 0,-1 0-2 0 0,1 0 0 0 0,-1 0 0 0 0,0 0 0 0 0,1 0 0 0 0,-1 0 0 0 0,0 0 1 0 0,0 0-1 0 0,1-1 0 0 0,-1 1 0 0 0,0 0 0 0 0,-1 0 2 0 0,1 0-9 0 0,-1 0-1 0 0,0 0 0 0 0,1 0 1 0 0,-1 1-1 0 0,1-1 1 0 0,-1 0-1 0 0,1 1 0 0 0,-1-1 1 0 0,1 1-1 0 0,0 0 1 0 0,-1 0 9 0 0,1 0 8 0 0,0-1 0 0 0,0 1 0 0 0,0-1 0 0 0,-1 0-1 0 0,1 0 1 0 0,-1 1 0 0 0,1-1 0 0 0,-1 0 0 0 0,1 0-8 0 0,-10 7-3 0 0,-25 23-187 0 0,4-5 328 0 0,29-23-183 0 0,-1 0 1 0 0,0-1 0 0 0,0 1-1 0 0,-3 0 45 0 0,-12 9-229 0 0,10-6 173 0 0,-1 0 1 0 0,-1 0 55 0 0,-5 3 94 0 0,12-6-117 0 0,0-1-14 0 0,-1 1 0 0 0,1 0 0 0 0,-1-1 0 0 0,0 0 1 0 0,0 0-1 0 0,-5 1 37 0 0,-17 7 118 0 0,24-9-90 0 0,0 0-1 0 0,0 0 1 0 0,0 1 0 0 0,0-1-1 0 0,0 0 1 0 0,1 1-1 0 0,-1 0 1 0 0,0 0-28 0 0,0 0-45 0 0,0 1 1 0 0,-1-2-1 0 0,1 1 0 0 0,0 0 1 0 0,-3 0 44 0 0,-8 5 68 0 0,0 0 34 0 0,7-6-194 0 0,6 0 92 0 0,0-1 0 0 0,0 0 0 0 0,0 0 0 0 0,0 1 0 0 0,0-1-1 0 0,0 0 1 0 0,0 1 0 0 0,0-1 0 0 0,0 1 0 0 0,0 0 0 0 0,-2 0-14 0 0,1 0 1 0 0,0 0-1 0 0,-1 1 0 0 0,1-1 0 0 0,-1-1 1 0 0,1 1-1 0 0,-3 0 14 0 0,3 0 19 0 0,0-1 0 0 0,0 1 0 0 0,0-1 1 0 0,0 1-1 0 0,0 0 0 0 0,0 0 0 0 0,0 0 0 0 0,0 0 0 0 0,-1 1-19 0 0,1 0-10 0 0,0-1 0 0 0,1 0 0 0 0,-1 0 0 0 0,0-1 0 0 0,0 1 0 0 0,0 0 0 0 0,0-1-1 0 0,1 1 1 0 0,-1-1 0 0 0,-1 1 10 0 0,1-1 25 0 0,-1 1 0 0 0,1-1-1 0 0,-1 1 1 0 0,1 0 0 0 0,-2 1-25 0 0,3-2-4 0 0,0 1 0 0 0,-1-1 0 0 0,1 1 0 0 0,0-1 0 0 0,-1 1 0 0 0,1-1 0 0 0,0 0 0 0 0,-1 0 0 0 0,1 0 4 0 0,-10 2 10 0 0,-15 5 14 0 0,20-5 3 0 0,0-1-1 0 0,1 1 0 0 0,-1 0 0 0 0,0 0 0 0 0,1 0 1 0 0,-2 2-27 0 0,6-3-18 0 0,-1-1-1 0 0,1 1 1 0 0,0-1 0 0 0,-1 1 0 0 0,1-1 0 0 0,-1 0-1 0 0,1 1 1 0 0,-1-1 0 0 0,1 0 0 0 0,-1 0 0 0 0,1 0-1 0 0,-1 0 19 0 0,-7 1 60 0 0,8-1-43 0 0,-1 0 1 0 0,0 1-1 0 0,1-1 0 0 0,-1 1 1 0 0,1 0-1 0 0,-1-1 0 0 0,0 2-17 0 0,1-2 2 0 0,0 1-1 0 0,-1 0 1 0 0,1-1-1 0 0,0 1 1 0 0,-1-1-1 0 0,1 1 1 0 0,0-1-1 0 0,-1 0 1 0 0,1 1-1 0 0,-1-1-1 0 0,-2 0-16 0 0,0 1 0 0 0,1-1 0 0 0,-1 1 0 0 0,0 0 0 0 0,1 0 1 0 0,0 1-1 0 0,-1-1 0 0 0,1 1 0 0 0,-1 0 16 0 0,-17 7 184 0 0,12-7-290 0 0,0 0-1 0 0,-5 1 107 0 0,-28 7 20 0 0,29-7-79 0 0,11-2 64 0 0,0 0 0 0 0,0-1 1 0 0,0 1-1 0 0,-1-1 0 0 0,1 1 0 0 0,0-1 0 0 0,0 0-5 0 0,0 0-13 0 0,-1 1 0 0 0,1-1-1 0 0,-1 1 1 0 0,1-1 0 0 0,0 1-1 0 0,-2 1 14 0 0,-9 2-18 0 0,7-3 99 0 0,-1 1 0 0 0,1 0 0 0 0,-3 1-81 0 0,3 0 2 0 0,0-1 0 0 0,-1-1 0 0 0,-1 1-2 0 0,-9 2-27 0 0,12-3 7 0 0,0 0 0 0 0,0 0-1 0 0,-1 0 1 0 0,1-1 0 0 0,0 0 0 0 0,-2 0 20 0 0,-40 1 180 0 0,2-2-196 0 0,25 2-18 0 0,16 0 51 0 0,0-1-1 0 0,0 1 1 0 0,1-1-1 0 0,-1 0 1 0 0,0 0-1 0 0,0-1 1 0 0,0 1 0 0 0,0-1-1 0 0,0 0 1 0 0,1 0-1 0 0,-2 0-16 0 0,1-1-20 0 0,-1 1 0 0 0,1 0 0 0 0,-1 1 0 0 0,1-1 0 0 0,-1 1-1 0 0,1 0 1 0 0,-1 0 0 0 0,-2 1 20 0 0,-6-1 20 0 0,-23-5-68 0 0,-18 1 232 0 0,39 3-234 0 0,1 0 0 0 0,-9-3 50 0 0,17 3-2 0 0,-49-8 48 0 0,49 8-6 0 0,-4 0-73 0 0,1-1 0 0 0,0 0 1 0 0,0 0-1 0 0,-6-3 33 0 0,-41-11 93 0 0,-8-12-139 0 0,11 6 52 0 0,48 19-7 0 0,-1 0 0 0 0,1 0 0 0 0,0 0 0 0 0,0 0 0 0 0,0-1 0 0 0,-1 0 1 0 0,0-1 8 0 0,0 0-1 0 0,-1 1 0 0 0,-2-1-7 0 0,-41-26-25 0 0,16 16 148 0 0,21 6-183 0 0,10 7 58 0 0,-1 0 0 0 0,1-1 0 0 0,0 1 0 0 0,0-1 0 0 0,0 0 0 0 0,1 0 0 0 0,-1 0 0 0 0,1-1 0 0 0,-1 1 0 0 0,1-1 2 0 0,0 2 0 0 0,1-1 0 0 0,-1 0 0 0 0,0 1 0 0 0,1 0 0 0 0,-1-1 0 0 0,-1 1 0 0 0,1 0 0 0 0,0 0 0 0 0,0 0 1 0 0,-1 0-1 0 0,1 0 0 0 0,-1 1 0 0 0,1-1 0 0 0,-1 1 0 0 0,0 0 0 0 0,0 0 0 0 0,0-1 0 0 0,1 2-2 0 0,0-1 0 0 0,0 0-1 0 0,1 0 1 0 0,-1 0 0 0 0,0-1 0 0 0,1 1 0 0 0,-1 0-1 0 0,1-1 1 0 0,-1 1 0 0 0,1-1 0 0 0,-1 0 2 0 0,-3-4 12 0 0,-7-4-131 0 0,-6-6 17 0 0,8 6 87 0 0,9 8 8 0 0,0 1-1 0 0,0 0 1 0 0,0 0-1 0 0,-1 0 1 0 0,1 0-1 0 0,0 0 1 0 0,0 0-1 0 0,-1 0 1 0 0,1 0-1 0 0,0 0 1 0 0,-1 0-1 0 0,1 1 1 0 0,-1-1-1 0 0,1 1 0 0 0,-1-1 1 0 0,0 1 7 0 0,1-1 9 0 0,0 0 1 0 0,0 0-1 0 0,-1 0 0 0 0,1 0 0 0 0,0 0 1 0 0,0 0-1 0 0,0-1 0 0 0,0 1 0 0 0,0 0 1 0 0,1 0-1 0 0,-1-1 0 0 0,0 1 1 0 0,0-1-10 0 0,0 0 74 0 0,-1-1-76 0 0,0 1 1 0 0,0 0 0 0 0,0-1 0 0 0,0 1 0 0 0,-1 0 1 0 0,-9-11-182 0 0,-10-12 262 0 0,20 23-62 0 0,0 0-36 0 0,1 0 0 0 0,-1 0-1 0 0,1 1 1 0 0,0-1-1 0 0,0 0 1 0 0,-1 0 0 0 0,1 0-1 0 0,1-1 1 0 0,-2 0 18 0 0,2 1 14 0 0,-1 1 1 0 0,0-1-1 0 0,0 0 0 0 0,0 1 0 0 0,-1-1 1 0 0,1 0-1 0 0,0 1 0 0 0,-1 0 0 0 0,1-1 1 0 0,-2 0-15 0 0,1 0 14 0 0,0 1 1 0 0,1-1 0 0 0,-1 0-1 0 0,1 0 1 0 0,-1 0 0 0 0,1 0-1 0 0,-1-1-14 0 0,1 1-39 0 0,-1 0 0 0 0,1 0 0 0 0,-1 0-1 0 0,1 0 1 0 0,-2-1 39 0 0,1 2 20 0 0,1-1 1 0 0,-1 0-1 0 0,0 0 0 0 0,1 0 0 0 0,0 0 0 0 0,0 0 1 0 0,-1 0-21 0 0,-3-9 26 0 0,2 6 1 0 0,1 1 0 0 0,0-1 0 0 0,0 0 0 0 0,0 0-27 0 0,0-1-1 0 0,0 0 0 0 0,-1 1 0 0 0,1 0 0 0 0,-1-1 1 0 0,-5-9 66 0 0,-1-10-327 0 0,7 19 286 0 0,0 1 0 0 0,0-1 0 0 0,0 0 1 0 0,-4-5-26 0 0,5 9-17 0 0,0 0 0 0 0,0 0 0 0 0,0-1 0 0 0,1 1 0 0 0,-1 0 0 0 0,0-2 17 0 0,-4-12 59 0 0,3 12-44 0 0,0-1 0 0 0,1 1-1 0 0,0 0 1 0 0,0-1 0 0 0,-1-2-15 0 0,-3-13 81 0 0,-3-1 19 0 0,3 8 73 0 0,-4-12-173 0 0,-3-10-128 0 0,5 13 43 0 0,2 5 175 0 0,1 1 1 0 0,0-1 0 0 0,1 0-1 0 0,1-9-90 0 0,-4-22-225 0 0,6-1 96 0 0,2-27 129 0 0,0 55-22 0 0,-2 3 141 0 0,-2-16-119 0 0,0 16 38 0 0,2 0 0 0 0,0-1-38 0 0,1-18-51 0 0,-1 18-29 0 0,3-16 80 0 0,5-73 211 0 0,-5 60-178 0 0,4-51 119 0 0,-5 86-205 0 0,-2 9 40 0 0,1-1 0 0 0,-1 0 1 0 0,0 1-1 0 0,0-1 0 0 0,0 0 13 0 0,1-9-72 0 0,1 4 104 0 0,-2 5-47 0 0,1 0 0 0 0,-1 0 1 0 0,1 1-1 0 0,1-1 0 0 0,-1 1 0 0 0,2-5 15 0 0,3-8 60 0 0,3-7-2 0 0,-6 16-22 0 0,0 0-1 0 0,1-5-35 0 0,5-17-138 0 0,-6 20 142 0 0,0 0 0 0 0,0-1 1 0 0,-1-2-5 0 0,-1 10-10 0 0,-1 0 1 0 0,1 0-1 0 0,0 0 1 0 0,0 1-1 0 0,1-1 1 0 0,-1 0-1 0 0,1 0 10 0 0,3-7 19 0 0,3-3-28 0 0,1-2-62 0 0,14-32-203 0 0,-22 41 243 0 0,-1 5 28 0 0,0 1-1 0 0,0-1 0 0 0,0 0 1 0 0,0 1-1 0 0,0-1 1 0 0,0 1-1 0 0,1-1 0 0 0,-1 0 1 0 0,0 1-1 0 0,0-1 1 0 0,1 1-1 0 0,-1-1 0 0 0,0 0 1 0 0,1 1-1 0 0,-1-1 1 0 0,0 1-1 0 0,1-1 0 0 0,-1 1 4 0 0,13-19-282 0 0,-11 20 232 0 0,-2-1 78 0 0,0-6 168 0 0,-1 5-230 0 0,1 2-40 0 0,2-1 104 0 0,-1-1-72 0 0,5 0 44 0 0,-5-1 123 0 0,-1 2-128 0 0,0-1 0 0 0,0 1 0 0 0,0 0 0 0 0,0 0-1 0 0,0 0 1 0 0,0 0 0 0 0,1 0 0 0 0,-1 0-1 0 0,0 0 1 0 0,0 0 0 0 0,0 0 0 0 0,0 0 0 0 0,0 0-1 0 0,0 0 1 0 0,0 0 0 0 0,0 0 0 0 0,0 0-1 0 0,0 0 1 0 0,0 0 0 0 0,0-1 0 0 0,0 1 0 0 0,0 0-1 0 0,0 0 1 0 0,0 0 0 0 0,0 0 0 0 0,0 0-1 0 0,1 0 1 0 0,-1 0 0 0 0,0 0 0 0 0,0 0 0 0 0,0 0-1 0 0,0 0 1 0 0,0 0 0 0 0,0 0 0 0 0,0 0-1 0 0,0 0 1 0 0,0 0 0 0 0,0 0 0 0 0,0 0-1 0 0,0 0 1 0 0,0 0 0 0 0,0 0 0 0 0,1 0 0 0 0,-1 1-1 0 0,0-1 1 0 0,0 0 0 0 0,0 0 0 0 0,0 0-1 0 0,0 0 1 0 0,0 0 0 0 0,0 0 0 0 0,0 0 0 0 0,0 0-1 0 0,0 0 1 0 0,0 0 0 0 0,0 0 0 0 0,0 0-1 0 0,0 0 1 0 0,0 0 0 0 0,0 0 0 0 0,0 0 0 0 0,0 0 3 0 0,1 1-49 0 0,0-1-8 0 0,-1-3-194 0 0,0 3 249 0 0,0 0-1 0 0,0 0 0 0 0,0 0 1 0 0,0 0-1 0 0,0 0 1 0 0,0 0-1 0 0,0 0 0 0 0,0 0 1 0 0,1 0-1 0 0,-1 0 1 0 0,0 0-1 0 0,0 0 0 0 0,0 0 1 0 0,0 0-1 0 0,0-1 1 0 0,0 1-1 0 0,0 0 0 0 0,0 0 1 0 0,0 0-1 0 0,0 0 1 0 0,0 0-1 0 0,0 0 0 0 0,-1 0 1 0 0,1 0-1 0 0,0 0 0 0 0,0 0 1 0 0,0 0-1 0 0,0 0 1 0 0,0 0-1 0 0,0 0 0 0 0,0 0 1 0 0,0 0-1 0 0,0 0 1 0 0,0 0-1 0 0,0 0 0 0 0,0-1 1 0 0,0 1-1 0 0,0 0 1 0 0,0 0-1 0 0,0 0 0 0 0,0 0 1 0 0,0 0-1 0 0,0 0 1 0 0,0 0-1 0 0,0 0 0 0 0,0 0 1 0 0,0 0-1 0 0,-1 0 1 0 0,1 0-1 0 0,0 0 0 0 0,0 0 1 0 0,0 0-1 0 0,0 0 0 0 0,0 0 1 0 0,0 0-1 0 0,0 0 1 0 0,0 0-1 0 0,0 0 0 0 0,0 0 1 0 0,0 0 2 0 0,0 5 1 0 0,0-4 10 0 0,1-4-6 0 0,8 5 253 0 0,-8 2-179 0 0,0-3-141 0 0,0-3-22 0 0,-1 2 84 0 0,0 0 1 0 0,0 1-1 0 0,0-1 1 0 0,0 0-1 0 0,0 0 1 0 0,0 0-1 0 0,-1 0 1 0 0,1 0-1 0 0,0 0 1 0 0,0 0-1 0 0,0 0 1 0 0,0 0-1 0 0,0 0 1 0 0,0 1-1 0 0,0-1 1 0 0,0 0-1 0 0,0 0 1 0 0,0 0-1 0 0,-1 0 1 0 0,1 0-1 0 0,0 0 1 0 0,0 0-1 0 0,0 1 1 0 0,0-1-1 0 0,0 0 1 0 0,0 0-1 0 0,0 0 1 0 0,0 0-1 0 0,0 0 1 0 0,0 1-1 0 0,0-1 1 0 0,0 0-1 0 0,0 0 1 0 0,0 0-1 0 0,0 0 1 0 0,0 0-1 0 0,0 0 1 0 0,0 1-1 0 0,0-1 1 0 0,1 0-1 0 0,-1 0 1 0 0,0 0-1 0 0,0 0 1 0 0,0 0-1 0 0,0 0 1 0 0,0 1-1 0 0,0-1 1 0 0,0 0-1 0 0,0 0 1 0 0,0 0-1 0 0,0 0 1 0 0,1 0-1 0 0,-1 0 1 0 0,0 0-1 0 0,0 0 1 0 0,0 0-1 0 0,0 0 1 0 0,0 0-1 0 0,0 0 1 0 0,1 0-1 0 0,-1 1 1 0 0,0-1-1 0 0,0 0 1 0 0,0 0-1 0 0,0 0 1 0 0,0 0-1 0 0,1 0 0 0 0,-2 0 2 0 0,1 0 0 0 0,0 0 0 0 0,0 1-1 0 0,-1-1 1 0 0,1 1 0 0 0,0-1 0 0 0,0 0-1 0 0,-1 1 1 0 0,1-1 0 0 0,0 0 0 0 0,0 1-1 0 0,0-1 1 0 0,0 1 0 0 0,0-1 0 0 0,0 1 0 0 0,0-1-1 0 0,0 0 1 0 0,0 1 0 0 0,0-1 0 0 0,0 1-1 0 0,0-1 1 0 0,0 1-2 0 0,0 2 92 0 0,-9 17 39 0 0,4 9 69 0 0,-4-12-170 0 0,0 9 63 0 0,5-18-74 0 0,2 3-72 0 0,2-10 75 0 0,0 1-1 0 0,0-1 0 0 0,0 0 1 0 0,-1 0-1 0 0,1 0 0 0 0,0 0 0 0 0,-1 1 1 0 0,1-1-1 0 0,-1 1-21 0 0,0-1 7 0 0,1 0 0 0 0,-1 0-1 0 0,1 1 1 0 0,0-1 0 0 0,-1 1 0 0 0,1-1-1 0 0,0 0 1 0 0,0 1 0 0 0,0-1 0 0 0,0 1-1 0 0,0 0-6 0 0,-1 12-119 0 0,-2-3 131 0 0,3-8 4 0 0,-1-1-1 0 0,1 1 0 0 0,-1-1 1 0 0,0 1-1 0 0,0-1 0 0 0,0 0 0 0 0,0 1 1 0 0,0-1-1 0 0,0 0 0 0 0,-1 0 0 0 0,1 0 1 0 0,-2 2-16 0 0,2-3-1 0 0,1 1 0 0 0,-1-1 0 0 0,0 1 0 0 0,0-1 0 0 0,1 1 0 0 0,-1 0 0 0 0,1-1 0 0 0,0 1 0 0 0,0 0 0 0 0,-1-1 1 0 0,0 5 215 0 0,-1 4-476 0 0,2-8 283 0 0,0 0 0 0 0,-1 0 0 0 0,1 0 0 0 0,-1 0 0 0 0,1 0 0 0 0,-1-1 0 0 0,-1 3-22 0 0,0-1 0 0 0,1 1 0 0 0,0-1-1 0 0,0 1 1 0 0,0-1 0 0 0,-1 3 0 0 0,-3 14 24 0 0,1-9-8 0 0,1 1-1 0 0,-3 12-15 0 0,1-2-66 0 0,5-20 89 0 0,0 0 0 0 0,-1 0 0 0 0,1 0-1 0 0,0 0 1 0 0,0 0 0 0 0,0 0 0 0 0,1 1-23 0 0,-1 10-110 0 0,-2-7 120 0 0,2-6 29 0 0,3-3 8 0 0,-2 2-51 0 0,0 0 0 0 0,-1-1 0 0 0,1 1 0 0 0,-1-1 0 0 0,1 1 0 0 0,-1 0 0 0 0,1-1 0 0 0,-1 0 4 0 0,3-8 25 0 0,2 0-61 0 0,-1 0 0 0 0,0-1 0 0 0,-1 0-1 0 0,3-10 37 0 0,-1 1-26 0 0,10-40-104 0 0,-2-7 130 0 0,-10 59-6 0 0,-1 0 0 0 0,1 0 0 0 0,1 0 0 0 0,-1 1 1 0 0,5-7 5 0 0,1-3 30 0 0,1 1-151 0 0,-8 13 125 0 0,0 0-1 0 0,0 0 1 0 0,0 0-1 0 0,1-3-3 0 0,-2 4-5 0 0,0 1-1 0 0,0 0 0 0 0,0 0 1 0 0,0-1-1 0 0,-1 1 0 0 0,2 0 0 0 0,-1 0 1 0 0,0 0 5 0 0,0 0-21 0 0,0 1-1 0 0,-1-1 1 0 0,1 0 0 0 0,0 1 0 0 0,-1-1 0 0 0,1 0 0 0 0,-1 1-1 0 0,1-1 1 0 0,-1 0 0 0 0,1 0 0 0 0,-1 1 0 0 0,1-1 0 0 0,-1 0-1 0 0,0 0 1 0 0,0 0 0 0 0,1 0 0 0 0,-1 1 21 0 0,0-1-8 0 0,0 1 0 0 0,0 0 0 0 0,0 0 0 0 0,0 0 0 0 0,0 0 0 0 0,0-1 0 0 0,0 1 0 0 0,0 0 1 0 0,0 0-1 0 0,0 0 0 0 0,0 0 0 0 0,0 0 0 0 0,0-1 0 0 0,0 1 0 0 0,0 0 0 0 0,0 0 0 0 0,0 0 0 0 0,0 0 0 0 0,0 0 0 0 0,0-1 0 0 0,0 1 0 0 0,0 0 0 0 0,0 0 0 0 0,0 0 1 0 0,1 0-1 0 0,-1 0 0 0 0,0 0 0 0 0,0-1 0 0 0,0 1 0 0 0,0 0 0 0 0,0 0 0 0 0,0 0 0 0 0,1 0 0 0 0,-1 0 0 0 0,0 0 0 0 0,0 0 0 0 0,0 0 0 0 0,0 0 0 0 0,0 0 0 0 0,1 0 1 0 0,-1 0 7 0 0,0-1 0 0 0,0 1 0 0 0,0 0 1 0 0,0-1-1 0 0,0 1 1 0 0,0 0-1 0 0,0 0 0 0 0,0-1 1 0 0,0 1-1 0 0,0 0 1 0 0,1-1-1 0 0,-1 1 0 0 0,0 0 1 0 0,0 0-1 0 0,0-1 1 0 0,0 1-1 0 0,1 0 0 0 0,-1 0 1 0 0,0-1-1 0 0,0 1-2 0 0,0 0 0 0 0,0 0 0 0 0,0 0 0 0 0,1 0 0 0 0,-1 0 0 0 0,0 0 0 0 0,0 0 0 0 0,0 0 0 0 0,0 0 0 0 0,0 0 0 0 0,0 0 0 0 0,0 0 0 0 0,0 0 0 0 0,0 0 0 0 0,0 0 0 0 0,0 0 0 0 0,1 0 0 0 0,-1 0 0 0 0,0 0 1 0 0,0 0-1 0 0,0 0 0 0 0,0 0 0 0 0,0 0 0 0 0,0 0 0 0 0,0 0 0 0 0,0 0 0 0 0,0 1 0 0 0,0-1 0 0 0,0 0 0 0 0,0 0 0 0 0,0 0 0 0 0,0 0 0 0 0,1 0 0 0 0,-1 0 0 0 0,0 0 0 0 0,0 0 0 0 0,0 0 0 0 0,0 0 0 0 0,0 0 0 0 0,0 0 0 0 0,0 0 0 0 0,0 1 0 0 0,0-1 0 0 0,0 0 0 0 0,0 0 0 0 0,0 0 0 0 0,0 0 0 0 0,0 0 0 0 0,0 0 1 0 0,0 0-1 0 0,0 0 0 0 0,0 0 0 0 0,0 0 0 0 0,0 0 0 0 0,0 1 0 0 0,0-1 0 0 0,0 0 0 0 0,0 0 0 0 0,0 0 0 0 0,0 0 0 0 0,0 0 0 0 0,-1 0 2 0 0,2 3-61 0 0,-6 4 230 0 0,-4 16-100 0 0,4-9-205 0 0,3-9 183 0 0,2-5-44 0 0,0 0 0 0 0,0 1 0 0 0,0-1 0 0 0,-1 0 1 0 0,1 0-1 0 0,0 0 0 0 0,0 0 0 0 0,0 0 1 0 0,0 1-1 0 0,0-1 0 0 0,0 0 0 0 0,0 0 1 0 0,0 0-1 0 0,0 1 0 0 0,0-1 0 0 0,0 0 0 0 0,0 0 1 0 0,0 0-1 0 0,0 0 0 0 0,0 1 0 0 0,0-1 1 0 0,0 0-1 0 0,0 0 0 0 0,0 0 0 0 0,0 0 1 0 0,0 1-1 0 0,1-1 0 0 0,-1 0 0 0 0,0 0-3 0 0,0 1 2 0 0,0-1 0 0 0,0 1 0 0 0,0-1 0 0 0,0 1 1 0 0,0-1-1 0 0,0 1 0 0 0,0-1 0 0 0,0 1 0 0 0,0-1 0 0 0,0 0 0 0 0,0 1 0 0 0,-1-1 0 0 0,1 1 0 0 0,0-1 0 0 0,0 1 0 0 0,0-1 0 0 0,-1 1 0 0 0,1-1 0 0 0,0 0 0 0 0,-1 1-2 0 0,1 0 20 0 0,0-1 0 0 0,-1 1 0 0 0,1-1 0 0 0,0 1 1 0 0,0-1-1 0 0,-1 1 0 0 0,1 0 0 0 0,0-1 0 0 0,0 1 0 0 0,0-1 0 0 0,0 1 0 0 0,0 0 0 0 0,0-1 0 0 0,0 1 0 0 0,0 0-20 0 0,-1 2-27 0 0,1-1 1 0 0,0 1-1 0 0,-1 0 1 0 0,1 0-1 0 0,-1-1 1 0 0,0 1-1 0 0,0 0 1 0 0,0-1-1 0 0,0 1 1 0 0,-1 1 26 0 0,-2 7 209 0 0,-4 7-195 0 0,6-15-19 0 0,0 1 1 0 0,1 0-1 0 0,-1-1 1 0 0,1 1-1 0 0,0 0 1 0 0,0 0-1 0 0,0 1 5 0 0,0-2-17 0 0,1 0-1 0 0,-1 0 0 0 0,0-1 1 0 0,0 1-1 0 0,-1 2 18 0 0,-4 8 94 0 0,3-1-66 0 0,-3 7 278 0 0,0 7-306 0 0,3-9-146 0 0,3-12 139 0 0,-1-1 0 0 0,0 1 0 0 0,0 0 0 0 0,-1 3 7 0 0,-1 1 69 0 0,1 0 1 0 0,0 0-1 0 0,0 2-69 0 0,-3 13-87 0 0,4-20 90 0 0,1 0 1 0 0,-1 0-1 0 0,1 0 0 0 0,0 0 1 0 0,0 0-1 0 0,1-1 1 0 0,-1 2-4 0 0,1 11 99 0 0,-1-8-79 0 0,-1 0 0 0 0,1 0 0 0 0,-2 0 0 0 0,1 1-20 0 0,0-8 2 0 0,1 0 0 0 0,0 0 0 0 0,0 0 0 0 0,0 0 0 0 0,0 0 0 0 0,0 0 0 0 0,1 0 0 0 0,-1 0 0 0 0,0 0 0 0 0,0 0 0 0 0,1 0 0 0 0,-1 0-2 0 0,0 0 5 0 0,1 0 0 0 0,-1 0 1 0 0,0 0-1 0 0,1 1 0 0 0,-1-1 0 0 0,0 0 0 0 0,0 0 0 0 0,0 0 1 0 0,0 0-1 0 0,0 0-5 0 0,-1 3-61 0 0,0 4 78 0 0,0 0 0 0 0,0 0 0 0 0,1 0-17 0 0,0 16-93 0 0,0-13 157 0 0,0-10-58 0 0,0 0-1 0 0,0 1 0 0 0,0-1 0 0 0,0 0 0 0 0,0 1 0 0 0,1-1 0 0 0,-1 0 1 0 0,0 1-1 0 0,1 0-5 0 0,0 0 14 0 0,-1 0 0 0 0,0 0 0 0 0,1 0 0 0 0,-1 0 0 0 0,0 0 0 0 0,0 1 0 0 0,0 0-14 0 0,0 7 98 0 0,0-2-71 0 0,0-7-34 0 0,0 0 1 0 0,0-1-1 0 0,0 1 1 0 0,0 0-1 0 0,1 0 1 0 0,-1 0-1 0 0,0-1 1 0 0,0 1 0 0 0,0 0-1 0 0,1 0 1 0 0,-1-1-1 0 0,0 1 7 0 0,1 0-5 0 0,-1 0 0 0 0,0 0 1 0 0,0 0-1 0 0,0 1 0 0 0,0-1 0 0 0,0 0 0 0 0,0 0 1 0 0,0 0-1 0 0,0 0 0 0 0,-1 0 5 0 0,1 10-73 0 0,0-5 158 0 0,2 4-68 0 0,-2-7-13 0 0,1 0-1 0 0,0 0 0 0 0,-1 0 0 0 0,1 0 0 0 0,-1 1-3 0 0,1 5-126 0 0,-1 9 352 0 0,6 13-395 0 0,-6-29 186 0 0,1 1-1 0 0,0 0 1 0 0,-1 0 0 0 0,0-1-1 0 0,0 1 1 0 0,0 3-17 0 0,0-3 13 0 0,1 0 0 0 0,-1 0 0 0 0,0-1 0 0 0,1 1 0 0 0,-1 0-1 0 0,2 2-12 0 0,-2-4-21 0 0,1 1 0 0 0,-1-1-1 0 0,0 0 1 0 0,1 0-1 0 0,-1 0 1 0 0,0 1-1 0 0,0-1 1 0 0,0 0-1 0 0,0 0 1 0 0,0 1-1 0 0,0-1 22 0 0,1 7 14 0 0,-1-7 6 0 0,0-1 0 0 0,0 1 0 0 0,0 0 0 0 0,1 0 0 0 0,-1 0 0 0 0,0-1 0 0 0,0 1 0 0 0,0 0 0 0 0,0 0 0 0 0,0 0 0 0 0,0-1 0 0 0,-1 1 0 0 0,1 0 0 0 0,0 0 0 0 0,0 0-20 0 0,-1 0-14 0 0,1 1 1 0 0,0-1-1 0 0,0 1 1 0 0,0-1-1 0 0,0 1 1 0 0,0 0-1 0 0,1 0 14 0 0,-1 3 45 0 0,1 7-41 0 0,-1 1-1 0 0,3 10-3 0 0,-1 4 2 0 0,-2-20-45 0 0,0-1-1 0 0,1 0 0 0 0,-1 0 1 0 0,1 1-1 0 0,1-1 44 0 0,-1 4 122 0 0,-1-9-115 0 0,0 0 0 0 0,0 0 0 0 0,1-1 0 0 0,-1 1 0 0 0,0 0 0 0 0,0 0 0 0 0,1 0 0 0 0,-1 0 0 0 0,0 0 0 0 0,1 0-1 0 0,-1 0 1 0 0,1 0-7 0 0,3 9-3 0 0,0 1 5 0 0,-4-10-14 0 0,1 1 0 0 0,-1-1 0 0 0,1 1 0 0 0,-1-1 0 0 0,0 1 0 0 0,0-1 0 0 0,0 1 0 0 0,0 0 0 0 0,0 0 12 0 0,2 13 25 0 0,0-1 59 0 0,-2-12-79 0 0,1 1-1 0 0,-1-1 1 0 0,1 1-1 0 0,-1-1 1 0 0,1 1-1 0 0,0-1-4 0 0,4 13-118 0 0,-4-11 171 0 0,1 1-1 0 0,0-1 1 0 0,2 4-53 0 0,-3-5-10 0 0,1 0 0 0 0,-1 1 1 0 0,0-1-1 0 0,0 0 0 0 0,0 1 0 0 0,0-1 0 0 0,0 1 0 0 0,-1-1 0 0 0,0 1 0 0 0,0 1 10 0 0,1-4 1 0 0,-1 1 0 0 0,0-1 0 0 0,1 1 0 0 0,-1-1-1 0 0,1 1 1 0 0,0-1 0 0 0,-1 0 0 0 0,1 1-1 0 0,0 0 0 0 0,4 7-93 0 0,-4-2 207 0 0,0-6-122 0 0,-1 0 0 0 0,0 1 0 0 0,0-1 1 0 0,1 1-1 0 0,-1-1 0 0 0,1 1 0 0 0,-1-1 1 0 0,1 0-1 0 0,0 1 0 0 0,0-1 1 0 0,-1 0-1 0 0,1 0 0 0 0,1 1 8 0 0,-1-1 14 0 0,-1 0-1 0 0,0 0 1 0 0,1-1-1 0 0,-1 1 1 0 0,1 0-1 0 0,-1 0 1 0 0,0 0-1 0 0,0 0 1 0 0,1-1-1 0 0,-1 1 1 0 0,0 0-1 0 0,0 0 1 0 0,0 0-1 0 0,0 1-13 0 0,3 9-121 0 0,13 11 42 0 0,-9-13-218 0 0,-7-9 295 0 0,1 1 1 0 0,0 0-1 0 0,0 0 0 0 0,0 0 1 0 0,-1 0-1 0 0,1 1 1 0 0,0-1-1 0 0,-1 0 0 0 0,1 0 1 0 0,-1 0-1 0 0,0 0 0 0 0,1 1 1 0 0,-1-1 1 0 0,1 4 22 0 0,1-1-1 0 0,-1 1 1 0 0,1 0 0 0 0,0-1 0 0 0,1 0 0 0 0,-1 1 0 0 0,1-1-1 0 0,0 1-21 0 0,3 3-50 0 0,9 12-55 0 0,-7-10 398 0 0,-5-6-264 0 0,-1 1 0 0 0,1-1 1 0 0,-1 1-1 0 0,2 4-29 0 0,-3-7-2 0 0,0-1-1 0 0,0 0 1 0 0,-1 0 0 0 0,1 0-1 0 0,0 0 1 0 0,0 1-1 0 0,0-1 1 0 0,1 0 2 0 0,5 7-108 0 0,-6-6 121 0 0,0-1 1 0 0,0 1-1 0 0,0 0 0 0 0,1 0 0 0 0,-1 0 0 0 0,0-1 0 0 0,1 1 0 0 0,0-1 0 0 0,-1 1 0 0 0,1-1 0 0 0,0 1 0 0 0,0-1 0 0 0,0 0 0 0 0,0 0-13 0 0,0 0-2 0 0,-1 0 0 0 0,1 0-1 0 0,-1 0 1 0 0,0 0 0 0 0,1 0-1 0 0,-1 0 1 0 0,0 0 0 0 0,0 1 0 0 0,0-1-1 0 0,0 0 1 0 0,0 1 0 0 0,0-1-1 0 0,0 1 1 0 0,-1-1 2 0 0,1 0 1 0 0,0 0 0 0 0,-1 0 0 0 0,1 0 0 0 0,0-1 0 0 0,0 1 0 0 0,-1 0 0 0 0,1-1 0 0 0,0 1-1 0 0,0 0 1 0 0,0-1 0 0 0,0 1 0 0 0,0-1 0 0 0,0 0 0 0 0,0 1-1 0 0,3 1 75 0 0,-4-2-71 0 0,1 0 0 0 0,-1 1-1 0 0,1-1 1 0 0,-1 0 0 0 0,0 1-1 0 0,1-1 1 0 0,-1 0 0 0 0,0 1-1 0 0,1-1 1 0 0,-1 1 0 0 0,0-1-1 0 0,1 1 1 0 0,-1-1 0 0 0,0 1-1 0 0,0-1 1 0 0,0 1 0 0 0,1 0-4 0 0,-1-1 2 0 0,0 0-1 0 0,0 0 1 0 0,0 1 0 0 0,0-1 0 0 0,0 0-1 0 0,0 1 1 0 0,0-1 0 0 0,0 0 0 0 0,0 0 0 0 0,1 1-1 0 0,-1-1 1 0 0,0 0 0 0 0,0 0 0 0 0,0 1-1 0 0,1-1 1 0 0,-1 0 0 0 0,0 0 0 0 0,0 0 0 0 0,1 1-1 0 0,-1-1 1 0 0,0 0 0 0 0,0 0 0 0 0,1 0 0 0 0,-1 0-1 0 0,0 0 1 0 0,0 1 0 0 0,1-1 0 0 0,-1 0-1 0 0,0 0 1 0 0,1 0-2 0 0,0 0-3 0 0,-1 0 1 0 0,1 0-1 0 0,0 1 0 0 0,0-1 1 0 0,-1 0-1 0 0,1 0 0 0 0,0 1 1 0 0,-1-1-1 0 0,1 1 0 0 0,0-1 1 0 0,-1 1-1 0 0,1-1 0 0 0,-1 1 1 0 0,1-1-1 0 0,-1 1 0 0 0,1-1 0 0 0,-1 1 1 0 0,1 0-1 0 0,-1-1 0 0 0,1 1 1 0 0,-1 0-1 0 0,0-1 0 0 0,0 1 1 0 0,1 0-1 0 0,-1 0 0 0 0,0 0 3 0 0,1 0-4 0 0,-1 0 1 0 0,1 0-1 0 0,0 1 0 0 0,-1-1 0 0 0,1 0 0 0 0,0 0 0 0 0,0 0 1 0 0,0 0-1 0 0,-1 0 0 0 0,1 0 0 0 0,0 0 0 0 0,1 0 4 0 0,3 3 71 0 0,-5-4-69 0 0,1 1 0 0 0,0-1 0 0 0,-1 1 0 0 0,1 0 0 0 0,0-1 0 0 0,0 0 0 0 0,0 1 0 0 0,-1-1-1 0 0,1 1 1 0 0,0-1 0 0 0,0 0-2 0 0,0 0-2 0 0,-1 1 0 0 0,0-1 1 0 0,1 0-1 0 0,-1 0 0 0 0,1 0 0 0 0,-1 0 0 0 0,0 1 0 0 0,1-1 0 0 0,-1 0 1 0 0,0 1-1 0 0,1-1 0 0 0,-1 0 0 0 0,0 0 0 0 0,1 1 0 0 0,-1-1 0 0 0,0 1 2 0 0,1-1 4 0 0,-1 1-1 0 0,0-1 1 0 0,1 0-1 0 0,-1 1 0 0 0,1-1 1 0 0,-1 1-1 0 0,0-1 0 0 0,1 0 1 0 0,-1 1-1 0 0,1-1 0 0 0,-1 0 1 0 0,1 0-1 0 0,-1 1 0 0 0,1-1-2 0 0,0 0-9 0 0,0 1 1 0 0,0 0 0 0 0,0 0 0 0 0,0-1 0 0 0,0 1 0 0 0,0 0-1 0 0,0 0 1 0 0,-1 0 0 0 0,1 0 0 0 0,0 0 0 0 0,-1 0 0 0 0,1 0 0 0 0,-1 0-1 0 0,1 0 1 0 0,-1 0 0 0 0,1 0 0 0 0,-1 1 7 0 0,2 3 56 0 0,10 6-168 0 0,-12-10 117 0 0,1 0-1 0 0,0 0 1 0 0,0 0 0 0 0,0-1 0 0 0,-1 1-1 0 0,1 0 1 0 0,0-1 0 0 0,0 1-1 0 0,0 0 1 0 0,0-1 0 0 0,0 1-1 0 0,1-1-4 0 0,4 4-4 0 0,0-2 10 0 0,-5-1-3 0 0,-1-1-1 0 0,1 0 1 0 0,0 0-1 0 0,-1 0 0 0 0,1 1 1 0 0,-1-1-1 0 0,1 0 1 0 0,-1 1-1 0 0,1-1 1 0 0,-1 1-1 0 0,1-1 1 0 0,-1 1-1 0 0,0-1 1 0 0,1 1-1 0 0,-1-1 0 0 0,0 1-2 0 0,1-1 1 0 0,-1 1-1 0 0,1-1 0 0 0,-1 0 0 0 0,0 1 0 0 0,1-1 1 0 0,-1 0-1 0 0,1 1 0 0 0,-1-1 0 0 0,1 0 0 0 0,-1 1 0 0 0,1-1 1 0 0,-1 0-1 0 0,1 0 0 0 0,0 0 0 0 0,-1 1 0 0 0,1-1 0 0 0,0 0 0 0 0,-1 0 0 0 0,1 0-1 0 0,-1 0 0 0 0,1 0 0 0 0,-1 0 0 0 0,0 0 0 0 0,1 0 1 0 0,-1 1-1 0 0,1-1 0 0 0,-1 0 0 0 0,0 0 0 0 0,1 0 1 0 0,-1 1-1 0 0,1-1 0 0 0,-1 0 0 0 0,0 0 0 0 0,1 1 0 0 0,-1-1 1 0 0,0 0-1 0 0,0 1 0 0 0,1-1 0 0 0,-1 0 0 0 0,0 1 1 0 0,1 0-1 0 0,-1 0 0 0 0,1 0-1 0 0,0 0 0 0 0,-1 0 0 0 0,1 1 0 0 0,0-1 0 0 0,0 0 0 0 0,0 0 0 0 0,0 0 0 0 0,0 0 0 0 0,0 0 0 0 0,0 0 0 0 0,0-1 0 0 0,1 1 0 0 0,0 0 2 0 0,6 4 81 0 0,-8-4-74 0 0,1 0 0 0 0,0-1 0 0 0,0 1 0 0 0,-1 0 0 0 0,1 0 1 0 0,-1 0-1 0 0,1 0 0 0 0,-1 0 0 0 0,1 0-7 0 0,-1-1 0 0 0,0 1-1 0 0,1-1 1 0 0,-1 1-1 0 0,0-1 1 0 0,0 0-1 0 0,1 1 1 0 0,-1-1-1 0 0,0 1 1 0 0,1-1-1 0 0,-1 0 1 0 0,0 1 0 0 0,1-1-1 0 0,-1 1 1 0 0,0-1-1 0 0,1 0 1 0 0,-1 0-1 0 0,1 1 1 0 0,-1-1-1 0 0,1 0 1 0 0,-1 0 0 0 0,1 0-1 0 0,-1 1 1 0 0,1-1-1 0 0,-1 0 1 0 0,1 0-1 0 0,-1 0 1 0 0,1 0 0 0 0,1 0-2 0 0,-1 1 0 0 0,1 0 1 0 0,-1-1-1 0 0,1 1 0 0 0,-1 0 1 0 0,0 0-1 0 0,1-1 0 0 0,-1 1 1 0 0,0 0-1 0 0,0 0 0 0 0,0 0 1 0 0,0 1-1 0 0,0-1 0 0 0,0 0 0 0 0,0 0 1 0 0,1 1 1 0 0,10 11-77 0 0,9 7 202 0 0,-6-11 110 0 0,-14-8-237 0 0,0 0 1 0 0,-1-1-1 0 0,1 1 1 0 0,0 0-1 0 0,-1 0 1 0 0,1-1-1 0 0,-1 1 1 0 0,1 0-1 0 0,-1 0 1 0 0,1 0-1 0 0,-1 0 2 0 0,1 1 4 0 0,-1-1-1 0 0,1 0 1 0 0,0 0-1 0 0,-1 0 0 0 0,1 0 1 0 0,0 0-1 0 0,0 0 1 0 0,0 1-4 0 0,14 11 37 0 0,-9-10-65 0 0,-5-3 31 0 0,-1 0 1 0 0,1 0 0 0 0,-1 0 0 0 0,1 0-1 0 0,-1 0 1 0 0,1 1 0 0 0,-1-1 0 0 0,1 0 0 0 0,-1 1-1 0 0,1-1 1 0 0,-1 0 0 0 0,1 1 0 0 0,-1-1 0 0 0,1 0-1 0 0,-1 1 1 0 0,1-1 0 0 0,-1 1-4 0 0,0-1-4 0 0,1 1 1 0 0,-1-1 0 0 0,1 1-1 0 0,-1-1 1 0 0,0 0-1 0 0,1 1 1 0 0,-1-1-1 0 0,1 0 1 0 0,-1 0 0 0 0,1 1-1 0 0,-1-1 1 0 0,1 0-1 0 0,0 0 1 0 0,-1 0-1 0 0,1 0 1 0 0,-1 0 0 0 0,1 0-1 0 0,-1 0 1 0 0,1 0-1 0 0,-1 0 1 0 0,1 0 3 0 0,0 0-3 0 0,-1 0 1 0 0,1 0-1 0 0,0 0 1 0 0,-1 0-1 0 0,1 1 1 0 0,-1-1-1 0 0,1 0 1 0 0,-1 0-1 0 0,1 0 1 0 0,-1 0 0 0 0,1 0-1 0 0,-1 1 1 0 0,1-1-1 0 0,-1 0 1 0 0,1 1 2 0 0,6 3-30 0 0,3 4 178 0 0,-9-7-148 0 0,1 0-1 0 0,0 0 1 0 0,-1 0-1 0 0,1 0 1 0 0,0 0-1 0 0,0 0 1 0 0,0 0-1 0 0,-1-1 1 0 0,1 1-1 0 0,0-1 1 0 0,10 5-112 0 0,0-2 135 0 0,-11-3-20 0 0,0 1 1 0 0,1-1-1 0 0,-1 0 0 0 0,0 1 0 0 0,1-1 0 0 0,-1 1 0 0 0,0-1 1 0 0,1 1-1 0 0,-1 0 0 0 0,0-1 0 0 0,0 1 0 0 0,1 1-3 0 0,-1-2-1 0 0,-1 1-1 0 0,1-1 1 0 0,0 1 0 0 0,0-1-1 0 0,-1 1 1 0 0,1-1-1 0 0,0 0 1 0 0,0 1-1 0 0,0-1 1 0 0,0 0 0 0 0,0 0-1 0 0,-1 1 1 0 0,1-1-1 0 0,0 0 1 0 0,0 0-1 0 0,0 0 2 0 0,10 2 131 0 0,8 4-157 0 0,-12-5-49 0 0,-5-1 77 0 0,0 0 1 0 0,-1 0 0 0 0,1 0-1 0 0,0 1 1 0 0,0-1 0 0 0,-1 0-1 0 0,1 1 1 0 0,-1-1 0 0 0,1 1 0 0 0,0 0-1 0 0,0 0-2 0 0,-1 0-7 0 0,0 0 0 0 0,0-1 0 0 0,0 1 1 0 0,0-1-1 0 0,0 1 0 0 0,1-1 0 0 0,-1 1 0 0 0,0-1 0 0 0,0 0 0 0 0,0 0 0 0 0,0 1 0 0 0,1-1 0 0 0,-1 0 0 0 0,1 0 7 0 0,10 2 397 0 0,-2-1-400 0 0,-9-1-21 0 0,0 0 0 0 0,0 0 1 0 0,0 0-1 0 0,0 0 0 0 0,0 0 0 0 0,0 0 1 0 0,0 1-1 0 0,0-1 0 0 0,0 0 1 0 0,0 1-1 0 0,0-1 0 0 0,1 1 24 0 0,0 0 37 0 0,0 0 0 0 0,1 1 0 0 0,0-1-1 0 0,-1-1 1 0 0,1 1 0 0 0,1 0-37 0 0,-2 0 2 0 0,0-1 0 0 0,0 1-1 0 0,0 0 1 0 0,0-1 0 0 0,0 1 0 0 0,0 0-1 0 0,0 0 1 0 0,1 1-2 0 0,0 0-9 0 0,-1-1-1 0 0,0 0 1 0 0,1 0 0 0 0,-1 0-1 0 0,1 0 1 0 0,-1 0 0 0 0,1-1-1 0 0,-1 1 1 0 0,3 0 9 0 0,-2-1-9 0 0,0 1 1 0 0,0 0 0 0 0,0 0-1 0 0,0 1 1 0 0,0-1 8 0 0,0 0-12 0 0,-1 0 0 0 0,0 0 0 0 0,0 0 1 0 0,1 0-1 0 0,-1 0 0 0 0,0-1 0 0 0,1 1 1 0 0,-1-1-1 0 0,1 0 12 0 0,-2 0 0 0 0,0 1 1 0 0,0-1 0 0 0,0 0-1 0 0,0 0 1 0 0,0 0-1 0 0,0 1 1 0 0,-1-1 0 0 0,1 1-1 0 0,0-1 1 0 0,0 1-1 0 0,0-1 0 0 0,0 1 3 0 0,0 0 1 0 0,0-1-1 0 0,0 0 0 0 0,0 1 0 0 0,0-1 0 0 0,0 1 1 0 0,0-1-1 0 0,0 0 0 0 0,0 0 0 0 0,0 1 0 0 0,1-1-3 0 0,-1 0 7 0 0,0 0 0 0 0,-1 0 0 0 0,1 0 0 0 0,0 0 0 0 0,0 1-1 0 0,-1-1 1 0 0,1 0 0 0 0,0 0 0 0 0,-1 1 0 0 0,1-1 0 0 0,0 1 0 0 0,-1-1 0 0 0,1 0-1 0 0,-1 1 1 0 0,1-1 0 0 0,-1 1 0 0 0,1 0-7 0 0,0 0 0 0 0,0-1 0 0 0,-1 1 1 0 0,1 0-1 0 0,0-1 0 0 0,0 1 0 0 0,-1-1 0 0 0,1 1 0 0 0,0-1 0 0 0,0 0 1 0 0,0 1-1 0 0,0-1 0 0 0,0 0 0 0 0,0 1 0 0 0,2-1-4 0 0,1 1 1 0 0,-1 0-1 0 0,1-1 1 0 0,0 0-1 0 0,-1 0 1 0 0,1 0-1 0 0,0 0 0 0 0,-1-1 1 0 0,4 0 3 0 0,-4 0-12 0 0,0 1-1 0 0,0 0 1 0 0,0-1 0 0 0,0 1 0 0 0,0 0-1 0 0,0 1 1 0 0,1-1 12 0 0,15 1-57 0 0,4 0 12 0 0,-1-4 74 0 0,0-1 1 0 0,17-5-30 0 0,-6 4-190 0 0,-32 5 200 0 0,-1 0-1 0 0,1 0 1 0 0,-1 0-1 0 0,0 0 1 0 0,1 0-1 0 0,-1 0 1 0 0,1 0-1 0 0,-1 0 1 0 0,1 0-1 0 0,-1 0 1 0 0,1 1-1 0 0,-1-1 1 0 0,0 0-1 0 0,1 0 1 0 0,-1 0-1 0 0,1 1 1 0 0,-1-1-1 0 0,0 0 1 0 0,1 0-1 0 0,-1 1 1 0 0,0-1-1 0 0,1 0 1 0 0,-1 1-1 0 0,0-1-9 0 0,1 0-6 0 0,-1 1 0 0 0,0-1-1 0 0,1 0 1 0 0,-1 1 0 0 0,0-1-1 0 0,1 0 1 0 0,-1 0 0 0 0,0 1-1 0 0,1-1 1 0 0,-1 0 0 0 0,0 0-1 0 0,1 0 1 0 0,-1 0 0 0 0,1 0-1 0 0,-1 1 1 0 0,0-1 0 0 0,1 0 0 0 0,-1 0-1 0 0,1 0 7 0 0,4-1-8 0 0,0 0-1 0 0,0 1 1 0 0,0-1-1 0 0,0 1 1 0 0,2 1 8 0 0,3-2-100 0 0,-4 0 42 0 0,5 4 50 0 0,-10-2 8 0 0,0-1-1 0 0,-1 0 1 0 0,1 1 0 0 0,0-1 0 0 0,0 0 0 0 0,0 0-1 0 0,0 1 1 0 0,0-1 0 0 0,0 0 0 0 0,-1 0-1 0 0,1 0 1 0 0,0 0 0 0 0,0 0 0 0 0,0 0-1 0 0,0-1 1 0 0,1 1 0 0 0,15-4 408 0 0,-4 8-661 0 0,-4-3 175 0 0,-9 0 70 0 0,1-1 0 0 0,-1 0 0 0 0,1 0 0 0 0,0 0 0 0 0,-1 0 0 0 0,1 0 0 0 0,0 0 0 0 0,-1 0-1 0 0,1 0 1 0 0,0 0 0 0 0,-1 0 0 0 0,1 0 0 0 0,0 0 0 0 0,-1 0 0 0 0,1-1 0 0 0,0 1 0 0 0,-1 0 0 0 0,1 0 0 0 0,-1-1 0 0 0,1 1 0 0 0,0-1 8 0 0,0 1-17 0 0,-1-1 0 0 0,1 1 0 0 0,0 0 0 0 0,0 0 1 0 0,0 0-1 0 0,0 0 0 0 0,-1-1 0 0 0,1 1 0 0 0,0 0 0 0 0,0 0 17 0 0,7 0-183 0 0,-7-1 168 0 0,0 1-1 0 0,-1 0 1 0 0,1 0-1 0 0,0 0 1 0 0,0 0-1 0 0,-1 0 1 0 0,1 0-1 0 0,0 0 1 0 0,0 0-1 0 0,-1 0 1 0 0,1 0 0 0 0,0 0-1 0 0,0 1 1 0 0,-1-1-1 0 0,1 0 1 0 0,0 1 15 0 0,0-1-7 0 0,0 0 0 0 0,-1 0 1 0 0,1 1-1 0 0,0-1 1 0 0,-1 0-1 0 0,1 0 0 0 0,0 0 1 0 0,-1 0-1 0 0,1 0 1 0 0,0 0-1 0 0,-1 0 0 0 0,2 0 7 0 0,2 0 112 0 0,-4 0-113 0 0,0 0 1 0 0,0 0-1 0 0,0 0 0 0 0,1 0 1 0 0,-1 0-1 0 0,0 0 0 0 0,0 0 1 0 0,0 0-1 0 0,1 0 0 0 0,-1 0 1 0 0,0 0-1 0 0,0 0 0 0 0,0 0 1 0 0,0 0-1 0 0,1 0 1 0 0,-1 0-1 0 0,0 0 0 0 0,0 0 1 0 0,0-1-1 0 0,0 1 0 0 0,0 0 1 0 0,1 0-1 0 0,-1 0 0 0 0,0 0 1 0 0,0 0-9 0 0,0 0 0 0 0,1 0-1 0 0,-1 0 1 0 0,0 0 0 0 0,0 0 0 0 0,0 0-1 0 0,1 0 1 0 0,-1 0 0 0 0,0 0-1 0 0,0 0 1 0 0,0 0 0 0 0,1 0-1 0 0,-1 0 1 0 0,0 0 0 0 0,0 0-1 0 0,0 0 1 0 0,1 0 0 0 0,-1 0-1 0 0,0 0 1 0 0,0 0 0 0 0,0 1 0 0 0,1-1-1 0 0,-1 0 1 0 0,0 0 0 0 0,0 0-1 0 0,0 0 1 0 0,0 0 0 0 0,0 1-1 0 0,1-1 1 0 0,-1 0 0 0 0,0 0-1 0 0,0 0 1 0 0,0 1 0 0 0,0-1 0 0 0,0 0-1 0 0,0 0 1 0 0,0 0 0 0 0,0 1-1 0 0,0-1 1 0 0,0 0 0 0 0,0 0-1 0 0,0 0 1 0 0,0 1 0 0 0,0-1-1 0 0,0 0 1 0 0,0 0 0 0 0,0 0-1 0 0,0 1 1 0 0,0-1 0 0 0,0 0 0 0 0,0 0-1 0 0,0 0 1 0 0,0 1 9 0 0,-4 6 11 0 0,3-7-5 0 0,1 1 0 0 0,0 0 0 0 0,-1 0 0 0 0,1 0 0 0 0,-1-1 0 0 0,1 1 0 0 0,-1 0 0 0 0,1-1 0 0 0,-1 1 0 0 0,0 0 0 0 0,1-1 0 0 0,-1 1 0 0 0,0-1 0 0 0,0 1-6 0 0,1-1-2 0 0,0 0 1 0 0,0 0 0 0 0,-1 0 0 0 0,1 1-1 0 0,0-1 1 0 0,0 0 0 0 0,0 0 0 0 0,-1 0 0 0 0,1 0-1 0 0,0 0 1 0 0,0 1 0 0 0,0-1 0 0 0,0 0-1 0 0,-1 0 1 0 0,1 0 0 0 0,0 0 0 0 0,0 1-1 0 0,0-1 1 0 0,0 0 0 0 0,0 0 0 0 0,0 0 0 0 0,0 1-1 0 0,0-1 1 0 0,0 0 0 0 0,-1 0 0 0 0,1 0-1 0 0,0 1 1 0 0,0-1 1 0 0,0 0 7 0 0,0 1-1 0 0,0-1 0 0 0,0 0 1 0 0,0 1-1 0 0,0-1 1 0 0,0 0-1 0 0,0 1 0 0 0,0-1 1 0 0,0 0-1 0 0,0 1 0 0 0,-1-1 1 0 0,1 0-1 0 0,0 1 1 0 0,0-1-1 0 0,0 0 0 0 0,-1 0 1 0 0,1 1-1 0 0,0-1 1 0 0,0 0-1 0 0,-1 0-6 0 0,3 0-179 0 0,-1 0 188 0 0,-1 0 0 0 0,1-1 0 0 0,-1 1 0 0 0,1 0 0 0 0,0 0 0 0 0,-1 0 0 0 0,1 0 0 0 0,-1 0 0 0 0,1 0 0 0 0,0 0 0 0 0,-1 0 1 0 0,1 0-1 0 0,0 0-9 0 0,0 0 2 0 0,0 0 1 0 0,0-1-1 0 0,0 1 0 0 0,0 0 1 0 0,0-1-1 0 0,0 1 1 0 0,0-1-1 0 0,0 1 1 0 0,0-1-1 0 0,0 1 0 0 0,0-1-2 0 0,6-3-85 0 0,20-2-37 0 0,-19 4 223 0 0,-1 1-1 0 0,0-1 1 0 0,1-1-101 0 0,2-2-152 0 0,-8 4 156 0 0,-1 1 0 0 0,0-1 0 0 0,0 0 0 0 0,1 1 0 0 0,-1-1 0 0 0,0 1 0 0 0,1 0 0 0 0,-1-1 0 0 0,0 1 0 0 0,1 0 0 0 0,-1 0 0 0 0,1 0 0 0 0,-1 0 0 0 0,0 0 0 0 0,1 0 0 0 0,-1 0 0 0 0,2 1-4 0 0,-2-1-11 0 0,-1 0 1 0 0,1 0 0 0 0,0 0-1 0 0,0 0 1 0 0,-1 0-1 0 0,1-1 1 0 0,0 1-1 0 0,0 0 1 0 0,-1 0-1 0 0,1 0 1 0 0,0-1-1 0 0,0 1 1 0 0,-1 0-1 0 0,1-1 11 0 0,0 1 4 0 0,0-1 0 0 0,-1 1 0 0 0,1 0 0 0 0,0-1 0 0 0,-1 1 0 0 0,1 0 0 0 0,0 0 0 0 0,-1 0 0 0 0,1-1 0 0 0,0 1-1 0 0,0 0 1 0 0,-1 0 0 0 0,1 0 0 0 0,0 0 0 0 0,0 0 0 0 0,-1 0 0 0 0,2 1-4 0 0,0-1 8 0 0,1 1-1 0 0,-1-1 1 0 0,1 0-1 0 0,0 0 1 0 0,-1 0-1 0 0,1 0 1 0 0,0 0 0 0 0,-1 0-1 0 0,1-1 1 0 0,1 0-8 0 0,0 0-22 0 0,-1 1 1 0 0,0-1 0 0 0,0 1 0 0 0,0 0-1 0 0,1 0 1 0 0,-1 0 0 0 0,1 0 21 0 0,-2 0-9 0 0,0 0 1 0 0,0 0 0 0 0,1 0 0 0 0,-1-1 0 0 0,0 1-1 0 0,1-1 1 0 0,-1 1 0 0 0,2-2 8 0 0,10-2-37 0 0,-12 4 14 0 0,2 0 24 0 0,0-1 0 0 0,0 0 0 0 0,0 1 1 0 0,0-1-1 0 0,0-1 0 0 0,0 1 0 0 0,3-2-1 0 0,-5 2-19 0 0,0 0 0 0 0,0 0 0 0 0,0 0 0 0 0,1 1 0 0 0,-1-1 0 0 0,1 1 19 0 0,0-1 21 0 0,-1 0 0 0 0,0 1 1 0 0,1-1-1 0 0,-1 0 0 0 0,2 0-21 0 0,0-2 15 0 0,1 2-1 0 0,0-1 1 0 0,-1 1-1 0 0,1-1 1 0 0,0 1-1 0 0,0 1 1 0 0,0-1-1 0 0,0 1 1 0 0,4 0-15 0 0,-7-1 18 0 0,0 1 0 0 0,-1 0 0 0 0,1-1 0 0 0,0 1-1 0 0,-1-1 1 0 0,1 0 0 0 0,-1 1 0 0 0,1-1 0 0 0,-1 0 0 0 0,1-1-18 0 0,0 1-33 0 0,0 0 0 0 0,0 0-1 0 0,1 0 1 0 0,-1 0 0 0 0,0 0 0 0 0,1 0 33 0 0,6-1-55 0 0,-1 0-1 0 0,1-1 1 0 0,0-1 0 0 0,2-1 55 0 0,5 0 359 0 0,-13 5-408 0 0,-1 0-1 0 0,1-1 1 0 0,0 0 0 0 0,-1 0 0 0 0,2-1 49 0 0,49-20-778 0 0,-50 20 732 0 0,-1 0-1 0 0,1 0 1 0 0,0 0-1 0 0,2-2 47 0 0,11-7-40 0 0,-7 4 15 0 0,-8 6 15 0 0,0 0 0 0 0,0 1 1 0 0,0-1-1 0 0,0 0 0 0 0,0 0 0 0 0,0 1 0 0 0,0-1 0 0 0,0 0 0 0 0,0 1 0 0 0,1-1 0 0 0,-1 1 10 0 0,14-10-182 0 0,-10 8 182 0 0,1-1 0 0 0,-1 0 0 0 0,-1 0 0 0 0,4-3 0 0 0,0 0 19 0 0,-6 5-9 0 0,0 0 0 0 0,0-1 0 0 0,0 1 0 0 0,0-1-1 0 0,-1 1 1 0 0,1-1 0 0 0,-1 0 0 0 0,1 0 0 0 0,0-1-10 0 0,0 1-3 0 0,0 0 1 0 0,-1 0 0 0 0,1 0-1 0 0,0 0 1 0 0,0 1 0 0 0,0-1-1 0 0,0 1 1 0 0,1-1 0 0 0,0 0 2 0 0,14-10 175 0 0,0-2-100 0 0,-12 10 21 0 0,0 0-1 0 0,-1-1 1 0 0,4-3-96 0 0,5-5-14 0 0,-9 10-87 0 0,-1 0 0 0 0,0-1-1 0 0,3-2 102 0 0,7-6 240 0 0,-6 6-117 0 0,12-15-213 0 0,-11 12-221 0 0,9-8 311 0 0,-7 4 61 0 0,-9 12-52 0 0,0-1-1 0 0,0 1 0 0 0,0 0 1 0 0,0-1-1 0 0,0 1 0 0 0,0 0 1 0 0,0 0-1 0 0,1-1 0 0 0,-1 1 0 0 0,0 0 1 0 0,1 0-1 0 0,0 0-8 0 0,0 0 18 0 0,0 0 0 0 0,0-1 1 0 0,0 1-1 0 0,-1 0 0 0 0,1-1 0 0 0,0 0 1 0 0,-1 1-1 0 0,1-1 0 0 0,-1 0 0 0 0,1 0 0 0 0,-1 0 1 0 0,0 0-1 0 0,0 0-18 0 0,11-14 196 0 0,31-31-268 0 0,-40 43 92 0 0,0 0 0 0 0,0 0 0 0 0,0 0 0 0 0,2-4-20 0 0,-3 4 21 0 0,1 0 1 0 0,0-1-1 0 0,0 1 1 0 0,3-2-22 0 0,8-10 163 0 0,5-7-163 0 0,-10 13-24 0 0,34-43 460 0 0,-38 47-361 0 0,1-1 0 0 0,5-4-75 0 0,1-1 91 0 0,-2 0-160 0 0,-1-1 0 0 0,0 1 0 0 0,6-13 69 0 0,-3 6 38 0 0,3-5-38 0 0,7-10-72 0 0,-4 5 170 0 0,-5 8-89 0 0,-1-1 0 0 0,7-18-9 0 0,-18 37 2 0 0,5-11 3 0 0,-1-1 0 0 0,0 0 0 0 0,1-9-5 0 0,8-47 1 0 0,-12 58 65 0 0,3-10-7 0 0,2-6-59 0 0,5-20-3 0 0,-6 14 222 0 0,-2-2-219 0 0,-2 23-35 0 0,-2 1 0 0 0,0-1 1 0 0,-1 0-1 0 0,0-3 35 0 0,0 9 7 0 0,1-1 0 0 0,0 0 1 0 0,0-5-8 0 0,1-7 11 0 0,0-4 9 0 0,-1 8 13 0 0,0 1-1 0 0,-1 0 0 0 0,-2-10-32 0 0,-5-37 32 0 0,5 44-37 0 0,2 13 19 0 0,-1-1 0 0 0,1 1 0 0 0,-2 0-1 0 0,1 0 1 0 0,-1 0 0 0 0,0 0 0 0 0,0 0-14 0 0,-10-22-48 0 0,6-4 131 0 0,6 30-94 0 0,0 0 0 0 0,1 0 1 0 0,0 0-1 0 0,0-1 0 0 0,-1 1 0 0 0,1 0 11 0 0,0 0 3 0 0,0 1 0 0 0,0-1 0 0 0,0 0 0 0 0,0 1 0 0 0,0-1 0 0 0,-1 1 0 0 0,1-1 0 0 0,-1 1 0 0 0,1-1 0 0 0,-1 1 0 0 0,0-1-3 0 0,-2-3 46 0 0,2 4-32 0 0,0-1-1 0 0,0 1 1 0 0,0-1 0 0 0,0 1 0 0 0,1-1 0 0 0,-1 0 0 0 0,0 1 0 0 0,1-1 0 0 0,-1-1-14 0 0,-2-8-23 0 0,-1-1 1 0 0,0 1-1 0 0,-6-11 23 0 0,6 12-28 0 0,-1 1 52 0 0,0-1 1 0 0,-1 1-1 0 0,-5-7-24 0 0,7 12 54 0 0,0-1-1 0 0,-1 1 1 0 0,1 0 0 0 0,-3-1-54 0 0,-2-2 51 0 0,-21-19-113 0 0,24 21 81 0 0,0 0 0 0 0,0 0 0 0 0,1-1-19 0 0,-15-13 11 0 0,1 7 55 0 0,4 4-5 0 0,3-2-157 0 0,-1 0 0 0 0,1 0 96 0 0,-19-17-26 0 0,26 24 38 0 0,-1-1 13 0 0,1 0 1 0 0,-1 0 0 0 0,0 0-1 0 0,0 1 1 0 0,0 0 0 0 0,-2 0-26 0 0,5 1-7 0 0,-1 1 0 0 0,1-1 1 0 0,-1 0-1 0 0,1 0 0 0 0,0-1 0 0 0,0 1 1 0 0,0-1-1 0 0,-1-1 7 0 0,0 1-12 0 0,1 0 1 0 0,-1 0-1 0 0,0 0 0 0 0,0 1 1 0 0,-3-3 11 0 0,-17-7-27 0 0,1-1-1 0 0,-2-3 28 0 0,0 0-361 0 0,18 12 500 0 0,0 1 0 0 0,-6-3-139 0 0,8 4-4 0 0,0 0 0 0 0,1 0 0 0 0,-1 0 0 0 0,1-1 0 0 0,-1 1 0 0 0,1-1 0 0 0,-1-1 4 0 0,-50-41-145 0 0,31 26 133 0 0,15 12 7 0 0,1 0-1 0 0,-3-3 6 0 0,9 8 3 0 0,0 1 0 0 0,0-1-1 0 0,0 0 1 0 0,0 1 0 0 0,-1-1-1 0 0,1 1 1 0 0,-1-1 0 0 0,1 1-1 0 0,-1 0 1 0 0,0 0 0 0 0,0 0-3 0 0,0 0-6 0 0,1-1 0 0 0,-1 1 0 0 0,0-1 0 0 0,1 0 1 0 0,-1 1-1 0 0,1-1 0 0 0,-1-1 0 0 0,1 1 0 0 0,0 0 1 0 0,-1-2 5 0 0,-1 1 11 0 0,1-1 0 0 0,-1 1 0 0 0,0-1 0 0 0,-1 0-11 0 0,-12-8-35 0 0,-13-7-115 0 0,2 1 238 0 0,24 15-82 0 0,0 0 0 0 0,0 0-1 0 0,0 0 1 0 0,1 0 0 0 0,-1-1 0 0 0,-2-3-6 0 0,-10-8-115 0 0,0 3 113 0 0,13 11 4 0 0,1-1-1 0 0,-1 0 0 0 0,1 1 0 0 0,-1-1 0 0 0,1 0 1 0 0,-1-1-1 0 0,1 1 0 0 0,0 0 0 0 0,0-1-1 0 0,-2-2 7 0 0,0 1-1 0 0,0 0 0 0 0,0 0 0 0 0,-1 0 1 0 0,1 0-1 0 0,-1 0 0 0 0,-5-2-6 0 0,-13-10-69 0 0,-7-6-171 0 0,19 13 265 0 0,0-1 0 0 0,-2-2-25 0 0,-10-11 18 0 0,22 22-5 0 0,-1 0 0 0 0,1 0 0 0 0,-1 0 0 0 0,0 0-1 0 0,1 1 1 0 0,-1-1 0 0 0,0 0 0 0 0,0 1 0 0 0,0-1 0 0 0,-1 1-13 0 0,-12-6 90 0 0,8 3-82 0 0,1 0 1 0 0,0 1-1 0 0,-1 0 0 0 0,0 0 1 0 0,-3 0-9 0 0,-36-5 51 0 0,27 4-54 0 0,6 2-4 0 0,0 1 1 0 0,0 0-1 0 0,0 1 0 0 0,-13 3 7 0 0,5-2-85 0 0,-46 9 30 0 0,37-5 76 0 0,-16 0-21 0 0,1 0 20 0 0,-1 3 1 0 0,-29 9-21 0 0,29-7-75 0 0,-8 5 44 0 0,-40 16 31 0 0,40-12 2 0 0,-68 20-61 0 0,83-27 335 0 0,-20 3-276 0 0,44-12-77 0 0,58-28-110 0 0,8-6 187 0 0,-36 20-17 0 0,4 0-14 0 0,0 0-1 0 0,10-3 32 0 0,14-6 23 0 0,-27 11-23 0 0,119-63-373 0 0,-89 45 390 0 0,-46 26-12 0 0,0 0 1 0 0,1 0-1 0 0,-1 0 0 0 0,0 0 0 0 0,0 0 1 0 0,1 0-1 0 0,-1 0 0 0 0,0-1 0 0 0,0 1 1 0 0,0 0-1 0 0,1 0 0 0 0,-1 0 1 0 0,0 0-1 0 0,0-1 0 0 0,0 1 0 0 0,0 0 1 0 0,0 0-1 0 0,1 0 0 0 0,-1-1 1 0 0,0 1-1 0 0,0 0 0 0 0,0 0 0 0 0,0 0 1 0 0,0-1-1 0 0,0 1 0 0 0,0 0 1 0 0,0 0-6 0 0,-6-1 102 0 0,-13 4 83 0 0,17-2-130 0 0,-68 12 63 0 0,61-12-107 0 0,-1 0 0 0 0,1-1 0 0 0,-1 0 1 0 0,-8-1-12 0 0,-17 0 20 0 0,6 2 6 0 0,-44 1-64 0 0,-5-4 38 0 0,68 2-25 0 0,0 0 0 0 0,1 1 0 0 0,-1 0 0 0 0,0 0 0 0 0,-2 2 25 0 0,9-3 80 0 0,6-1 34 0 0,15-4-99 0 0,-7 0 49 0 0,1 1 0 0 0,-1 1 0 0 0,1 0 0 0 0,-1 0 0 0 0,9 0-64 0 0,12-3 95 0 0,-12 3-182 0 0,-1 0 0 0 0,1 1 0 0 0,-1 1 0 0 0,1 0 0 0 0,0 2 0 0 0,-1 0 0 0 0,1 2 0 0 0,6 1 87 0 0,-14 0-102 0 0,-11-3 91 0 0,1-1 0 0 0,-1 1 0 0 0,1 0 1 0 0,0-1-1 0 0,-1 1 0 0 0,1-1 0 0 0,-1 0 0 0 0,1 0 0 0 0,0 0 1 0 0,-1 1-1 0 0,1-1 0 0 0,0-1 0 0 0,-1 1 0 0 0,1 0 11 0 0,0-1-57 0 0,-5 0 13 0 0,-10 0-2 0 0,-8 0 61 0 0,-54-10-76 0 0,17 4 100 0 0,45 5 132 0 0,-11 1-171 0 0,14 1-10 0 0,1 0-1 0 0,-1-1 1 0 0,1 0-1 0 0,-1-1 11 0 0,-4 1-37 0 0,11 0 145 0 0,9 0 106 0 0,91-23 317 0 0,-74 19-578 0 0,1 0 1 0 0,-1 2-1 0 0,1 1 0 0 0,16 1 47 0 0,-31 1-28 0 0,-1 0-54 0 0,0 0 0 0 0,0 0 1 0 0,0 1-1 0 0,0 1 0 0 0,-1-1 1 0 0,3 2 81 0 0,2 3-383 0 0,-11-5 309 0 0,0 0 1 0 0,1 0 0 0 0,-1-1 0 0 0,0 1 0 0 0,1 0 0 0 0,-1-1 0 0 0,1 1 0 0 0,-1-1 0 0 0,0 1 0 0 0,1-1-1 0 0,-1 0 1 0 0,1 0 73 0 0,-21-10-744 0 0,14 9 665 0 0,-1-1 0 0 0,1 2-1 0 0,0-1 1 0 0,0 0 0 0 0,0 1-1 0 0,-1 0 1 0 0,1 0 0 0 0,0 1 0 0 0,0 0-1 0 0,-4 0 80 0 0,-10 4-317 0 0,0 0-1 0 0,-4 3 318 0 0,2-1 133 0 0,10-5-49 0 0,11-1-79 0 0,0-1-1 0 0,0 0 1 0 0,0 0 0 0 0,0 0-1 0 0,0 0 1 0 0,-1 0-1 0 0,1 0 1 0 0,0 0 0 0 0,0 0-1 0 0,0 0 1 0 0,0 0-1 0 0,-1 0 1 0 0,1 0 0 0 0,0 0-1 0 0,0 0 1 0 0,0 0-1 0 0,0 0 1 0 0,-1 0 0 0 0,1 0-1 0 0,0 0 1 0 0,0 0-1 0 0,0 0 1 0 0,0 0 0 0 0,0 0-1 0 0,-1 0 1 0 0,1 0-1 0 0,0 0 1 0 0,0 0 0 0 0,0 0-1 0 0,0-1 1 0 0,0 1-1 0 0,-1 0 1 0 0,1 0-1 0 0,0 0 1 0 0,0 0 0 0 0,0 0-5 0 0,12-3 52 0 0,19-10 241 0 0,1 0 0 0 0,3 2-293 0 0,-18 5 79 0 0,29-8 36 0 0,9 0-115 0 0,-35 9 35 0 0,9-1-8 0 0,-14 3 6 0 0,0 0 0 0 0,0-2 0 0 0,12-5-33 0 0,-17 7-59 0 0,-8 3 39 0 0,0 0 1 0 0,0-1-1 0 0,-1 1 0 0 0,1-1 1 0 0,0 0-1 0 0,0 0 0 0 0,-1 1 1 0 0,1-1-1 0 0,0-1 20 0 0,-2 2 3 0 0,0 0-1 0 0,0 0 1 0 0,0-1-1 0 0,0 1 1 0 0,0 0 0 0 0,0 0-1 0 0,0 0 1 0 0,0 0-1 0 0,0 0 1 0 0,0-1-1 0 0,0 1 1 0 0,0 0-1 0 0,0 0 1 0 0,0 0 0 0 0,0 0-1 0 0,0 0 1 0 0,0 0-1 0 0,0-1 1 0 0,0 1-1 0 0,0 0 1 0 0,-1 0-1 0 0,1 0 1 0 0,0 0 0 0 0,0 0-1 0 0,0 0 1 0 0,0 0-1 0 0,0 0 1 0 0,0-1-1 0 0,0 1 1 0 0,0 0-1 0 0,-1 0 1 0 0,1 0 0 0 0,0 0-1 0 0,0 0 1 0 0,0 0-1 0 0,0 0 1 0 0,0 0-1 0 0,-1 0 1 0 0,1 0-1 0 0,0 0 1 0 0,0 0 0 0 0,0 0-1 0 0,0 0 1 0 0,-1 0-3 0 0,-7-2 165 0 0,7 2-163 0 0,-1 1 0 0 0,0-1 1 0 0,0 0-1 0 0,0 1 0 0 0,1-1 0 0 0,-1 1 1 0 0,0 0-3 0 0,-9 2 41 0 0,-1 0-112 0 0,0 0 1 0 0,-1 1-1 0 0,2 0 0 0 0,-12 6 71 0 0,0 0 77 0 0,8-3-222 0 0,-13 7 145 0 0,28-14-4 0 0,0 0-1 0 0,0 0 0 0 0,0 0 1 0 0,0 0-1 0 0,-1 0 0 0 0,1 0 1 0 0,0 1-1 0 0,0-1 0 0 0,0 0 1 0 0,0 0-1 0 0,0 0 0 0 0,0 0 1 0 0,0 0-1 0 0,-1 0 0 0 0,1 0 1 0 0,0 0-1 0 0,0 0 0 0 0,0 0 1 0 0,0 0-1 0 0,0 1 0 0 0,0-1 1 0 0,0 0-1 0 0,0 0 1 0 0,0 0-1 0 0,0 0 0 0 0,0 0 1 0 0,0 0-1 0 0,0 0 0 0 0,-1 1 1 0 0,1-1-1 0 0,0 0 0 0 0,0 0 1 0 0,0 0-1 0 0,0 0 0 0 0,0 0 1 0 0,0 1-1 0 0,0-1 5 0 0,5 0-178 0 0,8-1-67 0 0,61-20 623 0 0,-37 10-9 0 0,15-2-369 0 0,4 2 196 0 0,-50 9-164 0 0,-5 2-24 0 0,0 0-1 0 0,-1-1 1 0 0,1 1-1 0 0,-1 0 1 0 0,1 0 0 0 0,0-1-1 0 0,-1 1 1 0 0,1 0-1 0 0,0 0 1 0 0,-1 0-1 0 0,1 0 1 0 0,0 0-8 0 0,-6 1 55 0 0,1 1-1 0 0,0-1 1 0 0,0 1 0 0 0,0 0-1 0 0,-1 0-54 0 0,-14 7 89 0 0,-9 2-89 0 0,9-4 41 0 0,-13 7-41 0 0,-24 13 8 0 0,-21 6-8 0 0,29-14 128 0 0,1 2 0 0 0,-42 26-128 0 0,31-7-300 0 0,50-34 193 0 0,1-1 38 0 0,7-5 67 0 0,0 0 0 0 0,0 0-1 0 0,0 0 1 0 0,0 0 0 0 0,0 0 0 0 0,-1 0-1 0 0,1 0 1 0 0,0 0 0 0 0,0 0 0 0 0,0 0-1 0 0,0 0 1 0 0,0 0 0 0 0,0 0 0 0 0,0 0-1 0 0,0 0 1 0 0,0 0 0 0 0,0 0 0 0 0,0 0-1 0 0,-1 0 1 0 0,1 0 0 0 0,0 0 0 0 0,0 0-1 0 0,0 0 1 0 0,0 0 0 0 0,0 0 0 0 0,0 0-1 0 0,0 0 1 0 0,0 0 0 0 0,0 0 0 0 0,0 0-1 0 0,0 0 1 0 0,0 0 0 0 0,-1 0 0 0 0,1 0-1 0 0,0 0 1 0 0,0 0 0 0 0,0 0 0 0 0,0 0-1 0 0,0 0 1 0 0,0 0 0 0 0,0 0 0 0 0,0 0-1 0 0,0 0 1 0 0,0-1 0 0 0,0 1-1 0 0,0 0 1 0 0,0 0 0 0 0,0 0 0 0 0,0 0-1 0 0,0 0 1 0 0,0 0 0 0 0,0 0 0 0 0,0 0-1 0 0,0 0 1 0 0,0 0 0 0 0,0-1 0 0 0,0 1-1 0 0,0 0 1 0 0,0 0 0 0 0,0 0 2 0 0,0-3-61 0 0,0 1 0 0 0,1-1 0 0 0,0 0 0 0 0,-1 1 0 0 0,1-1 0 0 0,0 0 0 0 0,1-1 61 0 0,-1 2-14 0 0,0 0 0 0 0,0 0 1 0 0,0 0-1 0 0,-1 0 1 0 0,1 0-1 0 0,-1 0 0 0 0,1 0 1 0 0,-1 0-1 0 0,0 0 0 0 0,0 0 1 0 0,0 0-1 0 0,0 0 0 0 0,0 0 1 0 0,0 0-1 0 0,0-1 0 0 0,-1 1 14 0 0,1 2 8 0 0,-1-1-1 0 0,1 1 0 0 0,0 0 0 0 0,0-1 0 0 0,-1 1 1 0 0,1 0-1 0 0,0 0 0 0 0,-1-1 0 0 0,1 1 0 0 0,0 0 1 0 0,-1 0-1 0 0,1 0 0 0 0,0-1 0 0 0,-1 1 0 0 0,1 0 1 0 0,0 0-1 0 0,-1 0 0 0 0,1 0 0 0 0,-1 0 0 0 0,1 0 1 0 0,0 0-1 0 0,-1 0 0 0 0,1 0 0 0 0,-1 0 0 0 0,1 0 1 0 0,0 0-1 0 0,-1 0 0 0 0,1 0 0 0 0,-1 0 0 0 0,1 0 1 0 0,0 1-1 0 0,-1-1 0 0 0,1 0 0 0 0,-1 0-7 0 0,-14 7 34 0 0,-2 3 29 0 0,1 2 0 0 0,0-1 0 0 0,1 2 0 0 0,-1 1-63 0 0,0 0 30 0 0,-28 24 107 0 0,1 0 251 0 0,-3-1-388 0 0,23-20 180 0 0,0 2 0 0 0,1 0 0 0 0,-2 4-180 0 0,24-23 13 0 0,-1 1-1 0 0,1 0 1 0 0,-1-1-1 0 0,1 1 1 0 0,-1 0-1 0 0,1-1 1 0 0,0 1-1 0 0,-1 0 1 0 0,1 0-1 0 0,0 0 1 0 0,-1-1-1 0 0,1 1-12 0 0,0-1 0 0 0,0 1 0 0 0,0-1 0 0 0,0 0 0 0 0,0 0 0 0 0,0 0 0 0 0,0 0 0 0 0,0 0 0 0 0,0 0 0 0 0,0 0 0 0 0,0 0 0 0 0,0 0 0 0 0,0 0 0 0 0,0 0 0 0 0,0 0 0 0 0,0 0 0 0 0,0 1 0 0 0,0-1 0 0 0,0 0 0 0 0,0 0 0 0 0,0 0 0 0 0,0 0 0 0 0,1 0 0 0 0,-1 0 0 0 0,0 0 0 0 0,0 0 0 0 0,0 0 0 0 0,0 0 0 0 0,0 0-1 0 0,0 0 1 0 0,0 0 0 0 0,0 0 0 0 0,0 0 0 0 0,0 0 0 0 0,0 0 0 0 0,0 0 0 0 0,0 0 0 0 0,0 0 0 0 0,0 0 0 0 0,1 0 0 0 0,-1 0 0 0 0,5-2-83 0 0,47-38-204 0 0,-37 27 222 0 0,-1 0 1 0 0,0-1 0 0 0,0-1-1 0 0,8-13 65 0 0,-5 5-28 0 0,1-5 28 0 0,-8 13 23 0 0,1-1 0 0 0,0 2-1 0 0,11-12-22 0 0,-19 23 214 0 0,-8 8-89 0 0,-14 14-178 0 0,0 5 129 0 0,1 0 1 0 0,-6 11-77 0 0,-2 2 55 0 0,0 4-261 0 0,6-8 285 0 0,14-23-72 0 0,5-9-13 0 0,1-1-1 0 0,0 1 1 0 0,0-1-1 0 0,-1 1 1 0 0,1-1 0 0 0,0 1-1 0 0,0-1 1 0 0,0 1 0 0 0,-1 0-1 0 0,1-1 1 0 0,0 1 0 0 0,0-1-1 0 0,0 1 1 0 0,0 0 0 0 0,0-1-1 0 0,0 1 7 0 0,1-1-17 0 0,0-1 0 0 0,-1 1 0 0 0,1-1 0 0 0,-1 1 0 0 0,1-1 0 0 0,-1 0 0 0 0,1 1 0 0 0,-1-1 0 0 0,1 0 0 0 0,-1 1 0 0 0,0-1 0 0 0,1 0 17 0 0,5-10-66 0 0,0-1-1 0 0,-1-1 0 0 0,0 1 1 0 0,1-6 66 0 0,-3 8-4 0 0,-1 1-1 0 0,-1 0 1 0 0,1 0 0 0 0,-1-1 0 0 0,-1 1 0 0 0,0-1 0 0 0,0 1 0 0 0,-1-1 0 0 0,0 1-1 0 0,0 0 1 0 0,-3-6 4 0 0,-2-6 216 0 0,-6-15-216 0 0,11 33 15 0 0,0 0 0 0 0,0 0-1 0 0,0 1 1 0 0,0-1 0 0 0,1 0-1 0 0,-1 0 1 0 0,1 0 0 0 0,0 0-1 0 0,0 1 1 0 0,0-1 0 0 0,0 0-1 0 0,0 0 1 0 0,1 0 0 0 0,-1 0-1 0 0,2-2-14 0 0,-2 1-7 0 0,1 1-1 0 0,-1-1 1 0 0,0 0-1 0 0,0 0 1 0 0,0 0-1 0 0,0 1 0 0 0,-1-1 1 0 0,0 0-1 0 0,0 0 1 0 0,0-2 7 0 0,-4-15 57 0 0,4 7-44 0 0,-5-13-13 0 0,3 16 23 0 0,1 0 1 0 0,0-1 0 0 0,1 0-24 0 0,0 0 26 0 0,0 9-16 0 0,0 0 0 0 0,1 0-1 0 0,0 0 1 0 0,0 0 0 0 0,0 0 0 0 0,0 0-1 0 0,1-2-9 0 0,-1 4 6 0 0,0 1 0 0 0,0-1 0 0 0,0 0 0 0 0,0 1 0 0 0,0-1 0 0 0,0 0 0 0 0,0 0 0 0 0,0 1 0 0 0,0-1 0 0 0,0 0 0 0 0,0 1 0 0 0,-1-1 0 0 0,1 0 0 0 0,0 1 0 0 0,0-1 0 0 0,-1 1 0 0 0,1-1 0 0 0,0 0 0 0 0,-1 0-6 0 0,1 1 3 0 0,0 0 1 0 0,0 0-1 0 0,0 0 1 0 0,0-1-1 0 0,-1 1 1 0 0,1 0-1 0 0,0 0 1 0 0,0 0-1 0 0,0-1 1 0 0,0 1-1 0 0,0 0 1 0 0,0 0-1 0 0,0-1 1 0 0,0 1-1 0 0,0 0 1 0 0,0 0-1 0 0,0 0 1 0 0,0-1-1 0 0,0 1 1 0 0,0 0-1 0 0,0 0 1 0 0,0-1-1 0 0,0 1 1 0 0,0 0-1 0 0,1 0 1 0 0,-1 0-1 0 0,0-1 1 0 0,0 1-1 0 0,0 0 1 0 0,0 0-1 0 0,0 0 1 0 0,1-1-1 0 0,-1 1 1 0 0,0 0-4 0 0,8-6 113 0 0,-3 3-269 0 0,1-3 199 0 0,0 1-1 0 0,3-6-42 0 0,-2 2 50 0 0,-4 4 77 0 0,-2 16-22 0 0,-1-4-70 0 0,1 0 1 0 0,-1 1 0 0 0,1-1 0 0 0,1 0 0 0 0,0 1-36 0 0,-1-4-1 0 0,0 0 0 0 0,0 0 0 0 0,1 0-1 0 0,0 0 1 0 0,0-1 0 0 0,0 1 0 0 0,0-1 0 0 0,1 1 0 0 0,1 2 1 0 0,14 17-59 0 0,-14-17 87 0 0,0-1-1 0 0,0 0 1 0 0,0 0 0 0 0,5 4-28 0 0,-9-9-32 0 0,1 1 0 0 0,-1-1 0 0 0,1 1 0 0 0,-1 0 0 0 0,1-1 0 0 0,-1 1 0 0 0,1 0 0 0 0,-1-1 0 0 0,1 1 0 0 0,-1 0 0 0 0,0-1 0 0 0,1 1 0 0 0,-1 0 0 0 0,0 0 0 0 0,0 0 0 0 0,0-1 0 0 0,0 1 0 0 0,1 0 0 0 0,-1 0-1 0 0,0 0 1 0 0,0-1 0 0 0,-1 1 0 0 0,1 0 0 0 0,0 0 32 0 0,0 4-70 0 0,0-1-243 0 0,0-2 315 0 0,0-1 0 0 0,0 0 0 0 0,0 1 0 0 0,0-1 0 0 0,1 0 1 0 0,-1 0-1 0 0,0 1 0 0 0,1-1 0 0 0,-1 0 0 0 0,1 0 0 0 0,-1 1 0 0 0,1-1 0 0 0,-1 0 1 0 0,1 0-1 0 0,0 0 0 0 0,0 0 0 0 0,-1 0 0 0 0,1 0 0 0 0,0 0 0 0 0,0 0 0 0 0,0 0-2 0 0,6 7 18 0 0,-7-8-32 0 0,1 1 0 0 0,-1-1 0 0 0,1 1 0 0 0,-1-1-1 0 0,1 0 1 0 0,-1 1 0 0 0,1-1 0 0 0,0 0-1 0 0,-1 0 1 0 0,1 1 0 0 0,-1-1 0 0 0,1 0 0 0 0,0 0-1 0 0,-1 0 1 0 0,1 0 0 0 0,0 0 0 0 0,-1 0-1 0 0,1 0 1 0 0,0 0 0 0 0,0 0 14 0 0,15-2 4 0 0,9-5 138 0 0,-8 3-116 0 0,-14 3-48 0 0,0 0 0 0 0,1 0 0 0 0,-1 0 0 0 0,2 0 22 0 0,5 0 4 0 0,-1-1 0 0 0,5-1-4 0 0,-6 1 1 0 0,0 0 1 0 0,0 1-1 0 0,0 0 1 0 0,3 0-2 0 0,-4 1 13 0 0,-1-1 1 0 0,1 0 0 0 0,5-1-14 0 0,-5 0 3 0 0,0 1 1 0 0,0 0 0 0 0,5 0-4 0 0,5 0-3 0 0,0 0 0 0 0,0-2 0 0 0,5-1 3 0 0,-1 0 62 0 0,14 0-62 0 0,1-1 257 0 0,-21 3-177 0 0,9-1-80 0 0,19 1 5 0 0,-13 0 78 0 0,28 1-83 0 0,-36 4 74 0 0,8 0-93 0 0,-10-1 79 0 0,-16-1-70 0 0,0-1 0 0 0,-1 1 0 0 0,1-1 0 0 0,0 0-1 0 0,2 0 12 0 0,12-1 40 0 0,-12 1-60 0 0,1-1 1 0 0,-1 1-1 0 0,5-2 19 0 0,6-5-123 0 0,-5 5 172 0 0,-12 2-57 0 0,0 0 1 0 0,0 0-1 0 0,1 0 0 0 0,-1 0 0 0 0,0 0 0 0 0,0 0 0 0 0,0 0 0 0 0,0 0 1 0 0,1 0-1 0 0,-1 0 0 0 0,0 0 0 0 0,0 0 0 0 0,0 0 0 0 0,0 0 1 0 0,1 0-1 0 0,-1 0 0 0 0,0 0 0 0 0,0 0 0 0 0,0 0 0 0 0,0-1 1 0 0,1 1-1 0 0,-1 0 0 0 0,0 0 0 0 0,0 0 0 0 0,0 0 0 0 0,0 0 1 0 0,0 0-1 0 0,1-1 0 0 0,-1 1 0 0 0,0 0 0 0 0,0 0 0 0 0,0 0 1 0 0,0 0-1 0 0,0-1 0 0 0,0 1 0 0 0,0 0 0 0 0,0 0 0 0 0,0 0 1 0 0,0 0-1 0 0,0-1 0 0 0,0 1 0 0 0,0 0 0 0 0,0 0 0 0 0,0 0 1 0 0,0-1-1 0 0,0 1 0 0 0,0 0 0 0 0,0 0 0 0 0,0 0 0 0 0,0 0 8 0 0,0-1-153 0 0,0 0-58 0 0,2 1 210 0 0,-3 0-1 0 0,1 0-1 0 0,0 0 1 0 0,0 0-1 0 0,0 0 1 0 0,0 0-1 0 0,0 0 0 0 0,0 0 1 0 0,0 0-1 0 0,0 0 0 0 0,0 0 1 0 0,0 0-1 0 0,0 0 1 0 0,0 0-1 0 0,0 0 0 0 0,0 0 1 0 0,0 0-1 0 0,0 0 1 0 0,0 0-1 0 0,0 0 0 0 0,0 0 1 0 0,0 0-1 0 0,0 0 0 0 0,0 0 1 0 0,0 0-1 0 0,0 0 1 0 0,0 0-1 0 0,0 0 0 0 0,0 0 1 0 0,0 0-1 0 0,0-1 1 0 0,0 1-1 0 0,0 0 0 0 0,0 0 1 0 0,0 0-1 0 0,0 0 1 0 0,0 0-1 0 0,0 0 0 0 0,-1 0 1 0 0,1 0-1 0 0,0 0 0 0 0,0 0 1 0 0,0 0-1 0 0,0 0 1 0 0,0 0-1 0 0,0 0 0 0 0,0 0 1 0 0,0 0-1 0 0,0 0 1 0 0,0 0-1 0 0,0 0 0 0 0,0 0 1 0 0,0 0-1 0 0,0 0 1 0 0,0 0-1 0 0,0 0 0 0 0,0 0 1 0 0,0 0-1 0 0,0 0 0 0 0,0 0 1 0 0,0 0-1 0 0,0 0 1 0 0,0 0 2 0 0,-2 4-422 0 0,2-5 413 0 0,2-3-345 0 0,7-19 348 0 0,0 1 307 0 0,-7 16-349 0 0,1 0 0 0 0,-1 0 0 0 0,1 1 0 0 0,1-3 48 0 0,3-4 33 0 0,-4 7 29 0 0,-1 1-1 0 0,1-1 1 0 0,3-2-62 0 0,-5 4-16 0 0,1 1 1 0 0,-1-1-1 0 0,1 0 1 0 0,-1 0-1 0 0,0 1 1 0 0,0-1-1 0 0,-1 0 1 0 0,1 0-1 0 0,0-1 16 0 0,1-5 150 0 0,-1 2-198 0 0,0 1 0 0 0,0 0 0 0 0,-1 0 1 0 0,1-1-1 0 0,-2-4 48 0 0,1 0 106 0 0,0 5-85 0 0,-1 6-22 0 0,1-1 0 0 0,0 1 0 0 0,0-1-1 0 0,0 1 1 0 0,0-1 0 0 0,0 1 0 0 0,0-1-1 0 0,0 1 1 0 0,0-1 0 0 0,0 1 0 0 0,1-1-1 0 0,-1 1 1 0 0,0-1 1 0 0,1-4 1 0 0,1 0 0 0 0,-1 0 0 0 0,0 0-1 0 0,-1 0 0 0 0,1 0-6 0 0,-1 1-1 0 0,1-1 1 0 0,0 0-1 0 0,2-2 7 0 0,-3 7 1 0 0,0-1-1 0 0,0 1 0 0 0,0 0 0 0 0,0-1 1 0 0,0 1-1 0 0,0-1 0 0 0,0 1 0 0 0,0-1 1 0 0,0 1-1 0 0,0-1 0 0 0,0 1 0 0 0,0-1 1 0 0,0 1-1 0 0,0-1 0 0 0,0 1 0 0 0,0 0 10 0 0,0 0 1 0 0,0 0-1 0 0,0 0 1 0 0,0 0-1 0 0,-1-1 1 0 0,1 1-1 0 0,0 0 1 0 0,0 0-1 0 0,0 0 1 0 0,0 0-1 0 0,0 0 1 0 0,0 0-1 0 0,0 0 0 0 0,0 0 1 0 0,0 0-1 0 0,0-1 1 0 0,0 1-1 0 0,0 0 1 0 0,0 0-1 0 0,0 0 1 0 0,0 0-1 0 0,0 0 1 0 0,0 0-1 0 0,1 0 1 0 0,-1 0-1 0 0,0 0 1 0 0,0-1-1 0 0,0 1 0 0 0,0 0 1 0 0,0 0-1 0 0,0 0 1 0 0,0 0-1 0 0,0 0 1 0 0,0 0-1 0 0,0 0 1 0 0,0 0-1 0 0,0 0 1 0 0,0 0-1 0 0,1 0 1 0 0,-1 0-1 0 0,0 0 1 0 0,0 0-1 0 0,0 0-10 0 0,1-4 54 0 0,1 1 1 0 0,-1-1-1 0 0,0 0 1 0 0,1-2-55 0 0,-1 2 83 0 0,0 2-55 0 0,0-1 1 0 0,-1 0-1 0 0,1 1 0 0 0,-1-1 0 0 0,1 0 0 0 0,-1 0 0 0 0,0 0 0 0 0,0 1 1 0 0,0-1-1 0 0,-1 0-28 0 0,1 3 10 0 0,0 0 0 0 0,0 0 0 0 0,0-1 0 0 0,0 1 0 0 0,0 0 0 0 0,0 0 0 0 0,0 0 0 0 0,0 0 0 0 0,0 0 1 0 0,0 0-1 0 0,0 0 0 0 0,-1 0 0 0 0,1 0 0 0 0,0 0 0 0 0,0 0 0 0 0,0 0 0 0 0,0-1 0 0 0,0 1 0 0 0,0 0 0 0 0,0 0 0 0 0,-1 0 1 0 0,1 0-1 0 0,0 0 0 0 0,0 0 0 0 0,0 0 0 0 0,0 0 0 0 0,0 0 0 0 0,0 0 0 0 0,0 0 0 0 0,-1 0 0 0 0,1 0-10 0 0,0 1 8 0 0,0-1 0 0 0,0 0 0 0 0,0 0-1 0 0,0 0 1 0 0,0 0 0 0 0,-1 0 0 0 0,1 0-1 0 0,0 0 1 0 0,0 0 0 0 0,0 0 0 0 0,0 0-1 0 0,0 0 1 0 0,-1 0 0 0 0,1-1 0 0 0,0 1-1 0 0,0 0 1 0 0,0 0 0 0 0,0 0 0 0 0,0 0-1 0 0,0 0 1 0 0,0 0 0 0 0,-1 0 0 0 0,1 0-1 0 0,0 0 1 0 0,0 0 0 0 0,0 0 0 0 0,0 0-1 0 0,0-1 1 0 0,0 1 0 0 0,0 0-1 0 0,0 0 1 0 0,0 0 0 0 0,0 0 0 0 0,0 0-1 0 0,-1 0 1 0 0,1-1 0 0 0,0 1 0 0 0,0 0-1 0 0,0 0 1 0 0,0 0 0 0 0,0 0 0 0 0,0 0-1 0 0,0 0 1 0 0,0-1-8 0 0,0 4-133 0 0,-1-7 47 0 0,1 4 142 0 0,2-3-84 0 0,-2 1-104 0 0,0 2 144 0 0,0 0-1 0 0,-1 0 0 0 0,1 0 0 0 0,-1 0 1 0 0,1 0-1 0 0,0 0 0 0 0,-1 0 0 0 0,1 0 0 0 0,-1 0 1 0 0,1 0-1 0 0,0 0 0 0 0,-1 1 0 0 0,1-1 0 0 0,0 0 1 0 0,-1 0-1 0 0,1 0 0 0 0,-1 0 0 0 0,1 1 1 0 0,0-1-1 0 0,0 0 0 0 0,-1 0 0 0 0,1 1 0 0 0,0-1-11 0 0,-1 0-19 0 0,0 2 26 0 0,-1-1 1 0 0,1 1-1 0 0,0-1 0 0 0,-1 1 1 0 0,1 0-1 0 0,0 0 0 0 0,0-1 0 0 0,0 1 1 0 0,0 0-1 0 0,0 1-7 0 0,0-1-2 0 0,-5 13 48 0 0,0 0 0 0 0,-2 8-46 0 0,4-6 12 0 0,0 1 0 0 0,1-1 0 0 0,1 1 0 0 0,0-1 0 0 0,2 17-12 0 0,-1-32-26 0 0,2-6-286 0 0,0 2 288 0 0,-1 0-1 0 0,1 0 1 0 0,0 0-1 0 0,-1 0 1 0 0,0 1-1 0 0,1-1 1 0 0,-1-1 24 0 0,3-8 21 0 0,4-15-138 0 0,3-18 117 0 0,-1 3-71 0 0,-3 19 74 0 0,-2 11 50 0 0,-1 0 0 0 0,-1-1 1 0 0,0 1-1 0 0,-1-1 0 0 0,0 0-53 0 0,-1 11 14 0 0,0 1 0 0 0,1 0 0 0 0,-1 0 0 0 0,0-1-1 0 0,0 1 1 0 0,0 0 0 0 0,0-1 0 0 0,0 1 0 0 0,-1 0 0 0 0,1-1-1 0 0,0 1 1 0 0,0 0 0 0 0,0-1 0 0 0,0 1 0 0 0,0 0 0 0 0,0 0 0 0 0,0-1-1 0 0,0 1 1 0 0,-1 0 0 0 0,1 0 0 0 0,0-1 0 0 0,0 1 0 0 0,0 0 0 0 0,-1 0-1 0 0,1-1 1 0 0,0 1 0 0 0,0 0 0 0 0,-1 0-14 0 0,1 0 6 0 0,0 0 0 0 0,-1 0 1 0 0,1 0-1 0 0,-1 0 0 0 0,1 0 0 0 0,0 0 1 0 0,-1 0-1 0 0,1 0 0 0 0,-1 1 0 0 0,1-1 0 0 0,0 0 1 0 0,-1 0-1 0 0,1 0 0 0 0,0 1 0 0 0,-1-1 1 0 0,1 0-1 0 0,0 0 0 0 0,0 1 0 0 0,-1-1-6 0 0,-1 2 6 0 0,1 0 0 0 0,-1-1-1 0 0,0 1 1 0 0,1 1-1 0 0,-1-1 1 0 0,1 0 0 0 0,0 0-6 0 0,-2 5 56 0 0,1 0 0 0 0,0-1 0 0 0,1 1 0 0 0,-1 6-56 0 0,0-4-11 0 0,0 0 0 0 0,-2 6 11 0 0,-20 67-208 0 0,19-64 97 0 0,4-11-8 0 0,-1 1 0 0 0,0-1 0 0 0,-1 1 119 0 0,10-28-737 0 0,2-15 737 0 0,-2 5 53 0 0,5-11-53 0 0,1 13 89 0 0,-9 19 14 0 0,0 1 1 0 0,0-1 0 0 0,-1-1-104 0 0,-3 9 77 0 0,2-5 6 0 0,-2 6-74 0 0,0 0-1 0 0,0 0 1 0 0,0 0 0 0 0,0 0 0 0 0,0 0 0 0 0,0 0-1 0 0,0 0 1 0 0,0 0 0 0 0,0 0 0 0 0,0 0 0 0 0,0 0 0 0 0,0 0-1 0 0,0 0 1 0 0,0-1 0 0 0,0 1 0 0 0,0 0 0 0 0,0 0 0 0 0,0 0-1 0 0,0 0 1 0 0,0 0 0 0 0,1 0 0 0 0,-1 0 0 0 0,0 0 0 0 0,0 0-1 0 0,0 0 1 0 0,0 0 0 0 0,0 0 0 0 0,0 0 0 0 0,0 0 0 0 0,0 0-1 0 0,0 0 1 0 0,0 0 0 0 0,0 0 0 0 0,0 0 0 0 0,0 0 0 0 0,0 0-1 0 0,1 0 1 0 0,-1 0 0 0 0,0 0 0 0 0,0 0 0 0 0,0 0 0 0 0,0 0-1 0 0,0 0 1 0 0,0 0 0 0 0,0 0 0 0 0,0 0 0 0 0,0 0 0 0 0,0 0-1 0 0,0 0 1 0 0,0 0 0 0 0,0 0 0 0 0,1 0-9 0 0,-1 3 84 0 0,0-1-56 0 0,0-2-26 0 0,0 1-1 0 0,0-1 1 0 0,0 1-1 0 0,1 0 1 0 0,-1-1-1 0 0,0 1 1 0 0,0-1-1 0 0,0 1 1 0 0,1-1-1 0 0,-1 1 1 0 0,0-1-1 0 0,1 1 1 0 0,-1-1-1 0 0,0 0 1 0 0,1 1-1 0 0,-1-1 0 0 0,0 1 1 0 0,1-1-1 0 0,-1 0 1 0 0,1 1-1 0 0,-1-1 1 0 0,1 0-1 0 0,-1 1 1 0 0,1-1-1 0 0,0 0-1 0 0,0 0 3 0 0,0 0 0 0 0,0 0-1 0 0,0-1 1 0 0,1 1-1 0 0,-1 0 1 0 0,0-1 0 0 0,0 1-1 0 0,0-1 1 0 0,0 1 0 0 0,0-1-1 0 0,1 0-2 0 0,-1 0 1 0 0,0 1 1 0 0,0-1-1 0 0,0 0 0 0 0,1 1 0 0 0,-1-1 1 0 0,0 1-1 0 0,0 0 0 0 0,1-1 0 0 0,-1 1 1 0 0,0 0-1 0 0,2 0-1 0 0,6 0-6 0 0,1 0 0 0 0,0 1 1 0 0,-1 0-1 0 0,1 1 0 0 0,-1 0 0 0 0,8 3 6 0 0,59 18 146 0 0,-20-2-250 0 0,-48-19-71 0 0,-1 0 1 0 0,7 0 174 0 0,1 0-508 0 0,-15-2 493 0 0,0 0-1 0 0,0 0 1 0 0,0 0-1 0 0,0 1 1 0 0,1-1-1 0 0,-1 0 0 0 0,0 0 1 0 0,0 0-1 0 0,0 0 1 0 0,0 0-1 0 0,0 0 0 0 0,1 0 1 0 0,-1 0-1 0 0,0 0 1 0 0,0 1-1 0 0,0-1 1 0 0,0 0-1 0 0,0 0 0 0 0,0 0 1 0 0,0 0-1 0 0,0 0 1 0 0,1 1-1 0 0,-1-1 1 0 0,0 0-1 0 0,0 0 0 0 0,0 0 1 0 0,0 0-1 0 0,0 1 1 0 0,0-1-1 0 0,0 0 0 0 0,0 0 17 0 0,0 0-9 0 0,0 0 1 0 0,0 1-1 0 0,0-1 1 0 0,0 0 0 0 0,0 0-1 0 0,0 0 1 0 0,0 0-1 0 0,0 0 1 0 0,0 0 0 0 0,0 0-1 0 0,0 0 1 0 0,0 0 0 0 0,0 0-1 0 0,-1 0 1 0 0,1 0-1 0 0,0 0 1 0 0,0 0 0 0 0,0 0-1 0 0,0 1 1 0 0,0-1-1 0 0,0 0 1 0 0,0 0 0 0 0,0 0-1 0 0,0 0 1 0 0,0 0 0 0 0,0 0-1 0 0,0 0 1 0 0,0 0-1 0 0,0 0 1 0 0,-1 0 0 0 0,1 0-1 0 0,0 0 1 0 0,0 0-1 0 0,0 0 1 0 0,0 0 0 0 0,0 0-1 0 0,0 0 1 0 0,0 0 0 0 0,0 0-1 0 0,0 0 1 0 0,0 0-1 0 0,0 0 1 0 0,-1 0 0 0 0,1 0-1 0 0,0 0 1 0 0,0 0-1 0 0,0 0 1 0 0,0 0 0 0 0,0-1-1 0 0,0 1 1 0 0,0 0 0 0 0,0 0-1 0 0,0 0 1 0 0,0 0-1 0 0,0 0 1 0 0,0 0 0 0 0,0 0-1 0 0,0 0 1 0 0,0 0-1 0 0,0 0 1 0 0,0 0 0 0 0,0 0-1 0 0,0 0 1 0 0,0 0 0 0 0,0 0 7 0 0,-3-2-176 0 0,1 0 0 0 0,0 1 0 0 0,-1 0 1 0 0,1 0-1 0 0,-1 0 0 0 0,1 0 1 0 0,-1 0-1 0 0,1 0 0 0 0,-1 0 0 0 0,0 1 1 0 0,-1-1 175 0 0,1 1-85 0 0,-1-1 0 0 0,0 0 0 0 0,1 0 0 0 0,-1 0 0 0 0,-1-2 85 0 0,-17-11-32 0 0,19 11 42 0 0,-1 0 0 0 0,1 0 0 0 0,-1 1 0 0 0,0 0 0 0 0,0 0 0 0 0,0 0 0 0 0,0 0 0 0 0,-2 0-10 0 0,1 0 18 0 0,0 0 0 0 0,0-1 0 0 0,1 1 0 0 0,-1-1 0 0 0,1 0 1 0 0,0 0-1 0 0,0-1 0 0 0,-1 0-18 0 0,4 3 39 0 0,-11-16 488 0 0,9 17-166 0 0,2 1-13 0 0,1-4-19 0 0,1 4-283 0 0,0-1 0 0 0,-1 0-1 0 0,1 0 1 0 0,0 0 0 0 0,-1 1-1 0 0,1-1 1 0 0,0 0-1 0 0,0 0 1 0 0,-1 0 0 0 0,1 0-1 0 0,0 0 1 0 0,0-1-46 0 0,7 2 211 0 0,13 2 14 0 0,-12-3-49 0 0,0 2 0 0 0,0-1-1 0 0,-1 1 1 0 0,1 1-1 0 0,4 1-175 0 0,32 10 167 0 0,-39-12-156 0 0,1 0 0 0 0,-1-1 0 0 0,1 0 0 0 0,3 0-11 0 0,-2 0 26 0 0,0 1 0 0 0,7 1-26 0 0,-10-2 4 0 0,-1 1 0 0 0,1 0 0 0 0,-1 0 1 0 0,1 0-1 0 0,-1 0 0 0 0,0 0 0 0 0,0 1-4 0 0,-1-1-11 0 0,0 0-1 0 0,1-1 1 0 0,-1 1-1 0 0,0-1 1 0 0,1 0-1 0 0,-1 0 1 0 0,3 0 11 0 0,11 5-136 0 0,27 10-481 0 0,-43-16 610 0 0,0 1-1 0 0,0-1 1 0 0,-1 1 0 0 0,1-1 0 0 0,0 1 0 0 0,0 0 0 0 0,-1-1 0 0 0,1 1-1 0 0,0 0 1 0 0,-1 0 7 0 0,1-1-8 0 0,-1 1 0 0 0,1 0 0 0 0,0-1 0 0 0,-1 1 0 0 0,1-1 0 0 0,0 1 0 0 0,-1-1 0 0 0,1 1 0 0 0,0-1 0 0 0,0 1 8 0 0,0 0-11 0 0,0-1 0 0 0,0 0 0 0 0,0 1 0 0 0,0-1-1 0 0,0 0 1 0 0,0 1 0 0 0,0-1 0 0 0,0 0 0 0 0,0 0 0 0 0,0 0 0 0 0,0 0 0 0 0,0 0 0 0 0,0 0 0 0 0,0 0 0 0 0,0 0 0 0 0,0 0 0 0 0,0 0 0 0 0,1-1 11 0 0,2 0-7 0 0,0 1 1 0 0,0 0-1 0 0,0 0 0 0 0,0 0 1 0 0,0 0-1 0 0,0 0 0 0 0,0 1 1 0 0,0 0-1 0 0,2 0 7 0 0,2 1-57 0 0,-7-2 51 0 0,0 0 8 0 0,-1 0 0 0 0,0 0-1 0 0,0 0 1 0 0,0 0-1 0 0,1 0 1 0 0,-1 0 0 0 0,0 1-1 0 0,0-1 1 0 0,1 0 0 0 0,-1 0-1 0 0,0 0 1 0 0,0 0-1 0 0,0 0 1 0 0,1 0 0 0 0,-1 0-1 0 0,0 1 1 0 0,0-1 0 0 0,0 0-1 0 0,0 0 1 0 0,1 0-1 0 0,-1 0 1 0 0,0 1 0 0 0,0-1-1 0 0,0 0 1 0 0,0 0 0 0 0,0 0-1 0 0,0 1 1 0 0,0-1-1 0 0,1 0 1 0 0,-1 0 0 0 0,0 0-1 0 0,0 1-1 0 0,0-1-1 0 0,0 0 0 0 0,0 0 0 0 0,0-1 0 0 0,0 1 0 0 0,0 0 1 0 0,-1 0-1 0 0,1 0 0 0 0,0 0 0 0 0,0 0 0 0 0,0 0 0 0 0,0 0 0 0 0,0 0 0 0 0,0 0 0 0 0,0 0 0 0 0,0 0 0 0 0,0 0 0 0 0,0 0 0 0 0,0 0 0 0 0,0 0 0 0 0,0 0 0 0 0,0 0 0 0 0,0 0 0 0 0,0-1 0 0 0,0 1 0 0 0,1 0 0 0 0,-1 0 0 0 0,0 0 0 0 0,0 0 0 0 0,0 0 1 0 0,0 0-1 0 0,0 0 0 0 0,0 0 0 0 0,0 0 0 0 0,0 0 0 0 0,0 0 0 0 0,0 0 0 0 0,0 0 0 0 0,0 0 0 0 0,0 0 0 0 0,0 0 0 0 0,0 0 0 0 0,0 0 0 0 0,0 0 0 0 0,0 0 0 0 0,0 0 0 0 0,0 0 0 0 0,0 0 0 0 0,0 0 0 0 0,1 0 1 0 0,2 1-160 0 0,3 2 194 0 0,-4-2 32 0 0,-2-1-56 0 0,0 0 0 0 0,0 0-1 0 0,0 0 1 0 0,0 0-1 0 0,0 0 1 0 0,0 0-1 0 0,0 1 1 0 0,1-1-1 0 0,-1 0 1 0 0,0 0-1 0 0,0 0 1 0 0,0 0-1 0 0,0 0 1 0 0,0 0-1 0 0,0 0 1 0 0,0 1-1 0 0,0-1 1 0 0,0 0-1 0 0,0 0 1 0 0,0 0-1 0 0,0 0 1 0 0,0 0-1 0 0,1 0 1 0 0,-1 1-1 0 0,0-1 1 0 0,0 0-1 0 0,0 0 1 0 0,0 0-1 0 0,0 0 1 0 0,0 0-1 0 0,-1 1 1 0 0,1-1-1 0 0,0 0 1 0 0,0 0-1 0 0,0 0 1 0 0,0 0-1 0 0,0 0 1 0 0,0 0-1 0 0,0 1 1 0 0,0-1-1 0 0,0 0 1 0 0,0 0-1 0 0,0 0 1 0 0,0 0-1 0 0,0 0 1 0 0,-1 0-1 0 0,1 0 1 0 0,0 0-1 0 0,0 1 1 0 0,0-1-1 0 0,0 0 1 0 0,0 0-1 0 0,0 0 1 0 0,0 0 0 0 0,-1 0-1 0 0,1 0 1 0 0,0 0-1 0 0,0 0 1 0 0,0 0-1 0 0,0 0 1 0 0,0 0-1 0 0,-1 0-9 0 0,-1 2 16 0 0,1 0 0 0 0,-1 1 0 0 0,0-1 0 0 0,0 0 0 0 0,1 1 0 0 0,0 0 0 0 0,-1-1 0 0 0,1 1-16 0 0,-3 4 21 0 0,-12 22 33 0 0,-11 19 52 0 0,20-34-120 0 0,-20 41-146 0 0,27-53 150 0 0,-3 3 2 0 0,1 1 0 0 0,0-1-1 0 0,0 1 1 0 0,0 0 0 0 0,1 0 0 0 0,0 0 0 0 0,-1 3 8 0 0,19-39-2127 0 0,35-84 1780 0 0,-45 102 775 0 0,-6 11-144 0 0,-1 2-4 0 0,-3 7 123 0 0,-18 28 105 0 0,12-19-307 0 0,0 0 1 0 0,-3 9-202 0 0,7-11-56 0 0,0 0 0 0 0,1 0 1 0 0,1 0-1 0 0,0 1 0 0 0,2 0 0 0 0,-1-1 0 0 0,2 7 56 0 0,-1-18-496 0 0,2-8-465 0 0,-1 2 918 0 0,1 0 0 0 0,0 0 0 0 0,-1 0 1 0 0,0-1-1 0 0,1 1 0 0 0,-1 0 0 0 0,0 0 1 0 0,0 0-1 0 0,0-1 43 0 0,-2-23 134 0 0,1 19-77 0 0,-1-2 33 0 0,0-1-1 0 0,-1 0 1 0 0,0 1-1 0 0,0 0 1 0 0,-1 0-1 0 0,-5-8-89 0 0,5 8 95 0 0,-8-14 249 0 0,-1 1 1 0 0,-9-12-345 0 0,21 31 30 0 0,-1 1 1 0 0,0 0-1 0 0,0 0 1 0 0,0 0-1 0 0,0 0 1 0 0,0 0-1 0 0,0 0 1 0 0,0 0-1 0 0,0 1 1 0 0,-1-1-1 0 0,1 1 1 0 0,-1 0-1 0 0,1 0 0 0 0,-1 0 1 0 0,1 0-1 0 0,-1 0 1 0 0,0 0-1 0 0,1 1 1 0 0,-1-1-1 0 0,0 1 1 0 0,0 0-1 0 0,0-1 1 0 0,1 1-1 0 0,-1 1 1 0 0,0-1-1 0 0,0 0 1 0 0,1 1-1 0 0,-1-1 1 0 0,0 1-1 0 0,0 0 1 0 0,1 0-1 0 0,-1 0 1 0 0,1 0-1 0 0,-1 1 1 0 0,1-1-1 0 0,0 1 1 0 0,-1-1-1 0 0,0 2-30 0 0,-6 5 35 0 0,0 0 0 0 0,0 1-1 0 0,1 0 1 0 0,0 0-1 0 0,0 1 1 0 0,1 1-1 0 0,1-1 1 0 0,0 1-1 0 0,-1 1-34 0 0,3-3 32 0 0,1-1-1 0 0,0 1 1 0 0,0-1-1 0 0,1 1 1 0 0,0 1-32 0 0,1-6 3 0 0,0 1 0 0 0,1-1 0 0 0,0 1 1 0 0,0-1-1 0 0,0 1 0 0 0,0 0 0 0 0,1-1 0 0 0,-1 1 0 0 0,1-1 1 0 0,1 4-4 0 0,-1-6-49 0 0,0-1 1 0 0,0 1 0 0 0,-1 0-1 0 0,1 0 1 0 0,0-1-1 0 0,0 1 1 0 0,1-1 0 0 0,-1 1-1 0 0,0-1 1 0 0,0 1 0 0 0,1-1 48 0 0,-2-1-17 0 0,1 1 0 0 0,-1-1 1 0 0,1 0-1 0 0,-1 1 0 0 0,1-1 0 0 0,-1 0 1 0 0,1 1-1 0 0,0-1 0 0 0,-1 0 1 0 0,1 0-1 0 0,-1 0 0 0 0,1 0 0 0 0,0 0 1 0 0,-1 1-1 0 0,1-1 0 0 0,0 0 1 0 0,-1 0-1 0 0,1 0 0 0 0,-1-1 0 0 0,1 1 1 0 0,0 0-1 0 0,-1 0 0 0 0,1 0 0 0 0,0 0 1 0 0,-1-1-1 0 0,1 1 0 0 0,-1 0 1 0 0,1 0-1 0 0,-1-1 0 0 0,1 1 0 0 0,-1 0 1 0 0,1-1 16 0 0,2-1-19 0 0,-1 0 0 0 0,0-1 0 0 0,0 1 0 0 0,0-1 0 0 0,0 1 0 0 0,0-1 0 0 0,0 0 0 0 0,-1 1 0 0 0,1-1 0 0 0,-1 0 0 0 0,1-2 19 0 0,1-5-109 0 0,0-1-1 0 0,1-8 110 0 0,-1 6-23 0 0,0-3 72 0 0,-1 0 1 0 0,-1 0-1 0 0,0 0 0 0 0,-1-1 1 0 0,-1 1-1 0 0,0-2-49 0 0,1 16 30 0 0,-1-1 1 0 0,1 0-1 0 0,0 0 1 0 0,-1 1-1 0 0,0-1 1 0 0,0 0-1 0 0,1 1 1 0 0,-2-1-1 0 0,1 1 1 0 0,-1-3-31 0 0,1 4 13 0 0,0 0 1 0 0,1 0-1 0 0,-1 1 1 0 0,0-1-1 0 0,0 0 1 0 0,0 0-1 0 0,0 1 1 0 0,0-1-1 0 0,0 1 1 0 0,0-1-1 0 0,0 1 1 0 0,0-1-1 0 0,0 1 1 0 0,0-1-1 0 0,0 1 1 0 0,0 0-1 0 0,0 0 1 0 0,0-1-1 0 0,0 1 1 0 0,0 0-1 0 0,-1 0 1 0 0,1 0-1 0 0,0 0 1 0 0,0 1-1 0 0,0-1 1 0 0,0 0-1 0 0,-1 1-13 0 0,-1-1 32 0 0,1 1-1 0 0,-1 0 1 0 0,0 0-1 0 0,1 0 1 0 0,-1 1-1 0 0,1-1 0 0 0,0 1 1 0 0,-1-1-1 0 0,1 1 1 0 0,0 0-1 0 0,0 0 0 0 0,0 0 1 0 0,0 0-32 0 0,-5 6 27 0 0,0 1-1 0 0,-4 7-26 0 0,3-4-49 0 0,-6 7 34 0 0,2 1 1 0 0,-2 4 14 0 0,10-17 38 0 0,0 1 0 0 0,1-1 0 0 0,0 1 1 0 0,1 0-1 0 0,-1 0 0 0 0,2 0 0 0 0,-2 8-38 0 0,3-14-9 0 0,0 0 0 0 0,0 0-1 0 0,0 0 1 0 0,0 0-1 0 0,0 0 1 0 0,0 0 0 0 0,1 0-1 0 0,-1 0 1 0 0,1-1 0 0 0,-1 1-1 0 0,1 0 1 0 0,0 0 0 0 0,0 0-1 0 0,-1-1 1 0 0,1 1-1 0 0,1 0 10 0 0,-2-1-25 0 0,1-1 0 0 0,0 1-1 0 0,0 0 1 0 0,0 0-1 0 0,0-1 1 0 0,0 1 0 0 0,0-1-1 0 0,0 1 1 0 0,0-1-1 0 0,0 1 1 0 0,0-1-1 0 0,0 1 1 0 0,0-1 0 0 0,0 0-1 0 0,0 0 1 0 0,0 0-1 0 0,0 1 1 0 0,0-1 0 0 0,0 0-1 0 0,0 0 1 0 0,1 0-1 0 0,-1-1 1 0 0,0 1-1 0 0,0 0 1 0 0,0 0 0 0 0,0-1-1 0 0,0 1 1 0 0,0 0-1 0 0,0-1 26 0 0,5-1-45 0 0,-1-1-1 0 0,1 0 1 0 0,-1 0-1 0 0,0 0 1 0 0,0-1-1 0 0,0 0 0 0 0,-1 0 1 0 0,1 0-1 0 0,-1 0 1 0 0,1-3 45 0 0,10-11-102 0 0,0-1 0 0 0,-1-2 102 0 0,-5 7 62 0 0,6-7 137 0 0,0-5-199 0 0,-11 20 8 0 0,-1-1 1 0 0,0 0-1 0 0,0 0 1 0 0,0 0-1 0 0,-1 0 0 0 0,0-3-8 0 0,-2 5 165 0 0,-3 5-6 0 0,-6 6 98 0 0,6-4-200 0 0,-7 5-27 0 0,0 2 1 0 0,0-1 0 0 0,1 1-1 0 0,0 1 1 0 0,1-1 0 0 0,-4 7-31 0 0,2-3 16 0 0,3-4 9 0 0,1-1-1 0 0,-1 2 1 0 0,2-1 0 0 0,-1 1-1 0 0,2-1 1 0 0,-3 7-25 0 0,6-13-75 0 0,-1 1 1 0 0,1 1 0 0 0,-1-1 1 0 0,1 1-1 0 0,0 1 74 0 0,1-5 7 0 0,0 0 0 0 0,0 0 1 0 0,0 1-1 0 0,0-1 0 0 0,0 0 0 0 0,0 0 0 0 0,0 0 1 0 0,0 0-1 0 0,1 0 0 0 0,-1 0 0 0 0,0 0 0 0 0,1 0 1 0 0,-1 0-1 0 0,1 0 0 0 0,-1 0 0 0 0,1 0 0 0 0,-1 0 1 0 0,1 0-1 0 0,-1 0 0 0 0,1-1 0 0 0,1 2-7 0 0,-2-2-34 0 0,1 1-1 0 0,0-1 0 0 0,0 1 1 0 0,0-1-1 0 0,0 0 0 0 0,-1 0 1 0 0,1 1-1 0 0,0-1 0 0 0,0 0 1 0 0,0 0-1 0 0,0 0 1 0 0,0 0-1 0 0,0 0 0 0 0,0 0 1 0 0,0 0-1 0 0,0 0 35 0 0,15-4-446 0 0,-11 2 415 0 0,1-1-1 0 0,0 0 1 0 0,-1 0 0 0 0,0 0 0 0 0,0 0-1 0 0,0-1 1 0 0,0 0 0 0 0,0 0-1 0 0,-1-1 1 0 0,0 1 0 0 0,2-3 31 0 0,6-9-153 0 0,-1 0 1 0 0,8-16 152 0 0,-16 27 25 0 0,1-3-5 0 0,0 0 1 0 0,0 0-1 0 0,-1-1 1 0 0,-1 1-1 0 0,1-1 1 0 0,-1 0-1 0 0,-1 1 1 0 0,1-6-21 0 0,-2 13 17 0 0,1 0 0 0 0,-1 0 0 0 0,0 0 0 0 0,0-1 0 0 0,0 1 1 0 0,0 0-1 0 0,-1 0 0 0 0,1 0 0 0 0,0-1 0 0 0,0 1 0 0 0,-1 0 0 0 0,1 0 1 0 0,0 0-1 0 0,-1 0 0 0 0,1 0 0 0 0,-1 0 0 0 0,0-1-17 0 0,1 2 16 0 0,-1-1 1 0 0,0 1-1 0 0,1-1 1 0 0,-1 1-1 0 0,0-1 1 0 0,0 1-1 0 0,1-1 0 0 0,-1 1 1 0 0,0 0-1 0 0,0 0 1 0 0,1-1-1 0 0,-1 1 0 0 0,0 0 1 0 0,0 0-1 0 0,0 0 1 0 0,0 0-1 0 0,0 0 0 0 0,1 0 1 0 0,-1 0-1 0 0,0 0 1 0 0,0 0-1 0 0,0 0 0 0 0,0 0 1 0 0,1 1-1 0 0,-1-1-16 0 0,-6 2 50 0 0,1 0-1 0 0,0 0 0 0 0,-1 1 1 0 0,1-1-1 0 0,0 2 0 0 0,1-1 1 0 0,-2 2-50 0 0,-12 8 203 0 0,-8 9-203 0 0,7-7 7 0 0,-84 62 191 0 0,97-72-299 0 0,10-8-275 0 0,11-9 85 0 0,-7 7 288 0 0,-1-1 1 0 0,-1 0-1 0 0,1 0 1 0 0,-1 0-1 0 0,0-1 1 0 0,1-1 2 0 0,5-9 109 0 0,8-18-109 0 0,-11 18 6 0 0,-1 0 0 0 0,0 0 0 0 0,-1 0 0 0 0,0-3-6 0 0,-6 18 9 0 0,1 1 0 0 0,-1-1 0 0 0,0 1 0 0 0,0-1 0 0 0,0 1 0 0 0,0-1 0 0 0,0 1 0 0 0,0-1 0 0 0,0 1 0 0 0,-1-1-9 0 0,1 2 5 0 0,0-1 1 0 0,0 1-1 0 0,0 0 0 0 0,0-1 0 0 0,-1 1 1 0 0,1-1-1 0 0,0 1 0 0 0,0 0 1 0 0,0 0-1 0 0,-1-1 0 0 0,1 1 0 0 0,0 0 1 0 0,0-1-1 0 0,-1 1 0 0 0,1 0 0 0 0,0 0 1 0 0,-1 0-1 0 0,1-1 0 0 0,0 1 0 0 0,-1 0 1 0 0,1 0-1 0 0,0 0 0 0 0,-1 0 0 0 0,1 0 1 0 0,-1-1-1 0 0,1 1 0 0 0,0 0 0 0 0,-1 0 1 0 0,1 0-1 0 0,0 0 0 0 0,-1 0 0 0 0,1 0 1 0 0,-1 0-1 0 0,1 1 0 0 0,0-1 0 0 0,-1 0 1 0 0,1 0-1 0 0,0 0 0 0 0,-1 0 0 0 0,1 0-5 0 0,-2 1 9 0 0,0 0 0 0 0,0 0-1 0 0,0 0 1 0 0,0 0 0 0 0,0 0-1 0 0,1 1 1 0 0,-1-1 0 0 0,0 0-1 0 0,0 2-8 0 0,-14 15 68 0 0,11-12-44 0 0,-12 16 83 0 0,2 1 0 0 0,0 1 0 0 0,-1 4-107 0 0,0 1 80 0 0,14-26-74 0 0,-5 9 16 0 0,0 0 1 0 0,0 3-23 0 0,6-12 13 0 0,0 0 0 0 0,0 0 0 0 0,0 0 0 0 0,0 0 0 0 0,0 0 0 0 0,1 0 0 0 0,0 0 0 0 0,-1 1 0 0 0,1-1 0 0 0,0 0 0 0 0,0 0 0 0 0,1 1-13 0 0,-1-4-5 0 0,0 1-1 0 0,0 0 1 0 0,0-1 0 0 0,0 1-1 0 0,1-1 1 0 0,-1 1 0 0 0,0 0-1 0 0,1-1 1 0 0,-1 1 0 0 0,0-1-1 0 0,1 1 1 0 0,-1-1 0 0 0,0 1 0 0 0,1-1-1 0 0,-1 1 1 0 0,1-1 5 0 0,-1 0-15 0 0,0 1-1 0 0,1-1 1 0 0,-1 0 0 0 0,0 0-1 0 0,1 0 1 0 0,-1 0 0 0 0,0 0 0 0 0,1 0-1 0 0,-1 0 1 0 0,1 1 0 0 0,-1-1-1 0 0,0 0 1 0 0,1 0 0 0 0,-1 0 0 0 0,0 0-1 0 0,1 0 1 0 0,-1-1 0 0 0,1 1-1 0 0,-1 0 1 0 0,0 0 15 0 0,2 0-53 0 0,-1-1-1 0 0,0 0 1 0 0,0 1-1 0 0,0-1 0 0 0,1 0 1 0 0,-1 0-1 0 0,0 1 1 0 0,0-1-1 0 0,0 0 1 0 0,0 0-1 0 0,0 0 0 0 0,0-1 54 0 0,27-40-482 0 0,-2-1-1 0 0,-3-1 483 0 0,19-30 1104 0 0,-42 74-1095 0 0,0 0 1 0 0,0 0-1 0 0,0 0 1 0 0,0 0-1 0 0,0 0 1 0 0,0 0-1 0 0,0 0 0 0 0,0 0 1 0 0,0-1-1 0 0,0 1 1 0 0,0 0-1 0 0,0 0 0 0 0,1 0 1 0 0,-1 0-1 0 0,0 0 1 0 0,0 0-1 0 0,0 0 1 0 0,0 0-1 0 0,0 0 0 0 0,0 0 1 0 0,0 0-1 0 0,-1-1 1 0 0,1 1-1 0 0,0 0 0 0 0,0 0 1 0 0,0 0-1 0 0,0 0 1 0 0,0 0-1 0 0,0 0 1 0 0,0 0-1 0 0,0 0 0 0 0,0 0 1 0 0,0 0-1 0 0,0 0 1 0 0,0 0-1 0 0,0 0 0 0 0,0-1 1 0 0,0 1-1 0 0,0 0 1 0 0,0 0-10 0 0,-4-1 204 0 0,-5 2-37 0 0,7 1-161 0 0,0-1 0 0 0,0 0 0 0 0,0 0 0 0 0,1 1 0 0 0,-1-1 0 0 0,1 1 0 0 0,-1 0 0 0 0,1-1 0 0 0,-1 1 0 0 0,1 0 0 0 0,-1 0-6 0 0,1 1 1 0 0,-10 12 68 0 0,2 1 1 0 0,0 0-1 0 0,1 1 1 0 0,0 0 0 0 0,2 0-1 0 0,0 0 1 0 0,-1 6-70 0 0,5-14 48 0 0,0 0 0 0 0,1 1 0 0 0,-1 8-48 0 0,2-13-15 0 0,0 0 0 0 0,0-1 0 0 0,1 1 0 0 0,-1 0 0 0 0,1 0 0 0 0,0 0 0 0 0,0-1 0 0 0,2 3 15 0 0,-2-4-13 0 0,0 0 1 0 0,1-1-1 0 0,0 1 1 0 0,-1-1 0 0 0,1 0-1 0 0,0 1 1 0 0,0-1-1 0 0,0 0 1 0 0,1 0 0 0 0,-1 0-1 0 0,3 1 13 0 0,-4-2-13 0 0,0 0 0 0 0,1 0-1 0 0,0 0 1 0 0,-1 0 0 0 0,1-1 0 0 0,0 1-1 0 0,-1 0 1 0 0,1-1 0 0 0,0 1 0 0 0,-1-1 0 0 0,1 0-1 0 0,0 0 1 0 0,0 1 0 0 0,0-1 0 0 0,-1 0-1 0 0,1-1 1 0 0,0 1 0 0 0,0 0 0 0 0,1-1 13 0 0,6-3-131 0 0,-1 0 0 0 0,1-1 1 0 0,-1 0-1 0 0,0-1 0 0 0,0 0 1 0 0,7-6 130 0 0,0-1-7 0 0,-1 0-70 0 0,1-1 0 0 0,-1 0 1 0 0,3-7 76 0 0,20-20 0 0 0,-37 41 4 0 0,1-1 0 0 0,0 0 1 0 0,1 0-1 0 0,-1 1 0 0 0,0-1 0 0 0,0 0 0 0 0,0 1 0 0 0,0-1 0 0 0,1 1-4 0 0,-2 0 5 0 0,0 0 0 0 0,0 0 0 0 0,0 0 0 0 0,0 0 1 0 0,0 0-1 0 0,0 0 0 0 0,0-1 0 0 0,1 1 0 0 0,-1 0 0 0 0,0 0 0 0 0,0 0 1 0 0,0 0-1 0 0,0 0 0 0 0,0 0 0 0 0,0 1 0 0 0,0-1 0 0 0,1 0 1 0 0,-1 0-1 0 0,0 0 0 0 0,0 0 0 0 0,0 0 0 0 0,0 0 0 0 0,0 0 0 0 0,0 0 1 0 0,0 0-1 0 0,0 0 0 0 0,1 0 0 0 0,-1 0 0 0 0,0 0 0 0 0,0 0 0 0 0,0 0 1 0 0,0 1-1 0 0,0-1-5 0 0,0 0 20 0 0,0 0-1 0 0,0 1 1 0 0,0-1 0 0 0,0 1 0 0 0,0-1-1 0 0,0 1 1 0 0,0-1 0 0 0,0 0 0 0 0,-1 1-1 0 0,1-1 1 0 0,0 1 0 0 0,0-1 0 0 0,0 0-1 0 0,0 1 1 0 0,-1-1-20 0 0,-5 11 82 0 0,-2 3 31 0 0,0 1 0 0 0,1 0 1 0 0,-3 10-114 0 0,8-17 54 0 0,-1 0 1 0 0,1 0-1 0 0,1 0 1 0 0,-1 0 0 0 0,1 5-55 0 0,1-10-32 0 0,0 0 0 0 0,1 0 0 0 0,-1 0-1 0 0,0 1 1 0 0,1-1 0 0 0,0 0 0 0 0,0 0 0 0 0,0 0 0 0 0,0 0 0 0 0,0 0 0 0 0,1 0 0 0 0,-1 0 0 0 0,1-1 0 0 0,0 1 0 0 0,1 1 32 0 0,-2-3-54 0 0,-1 0 0 0 0,1 0 0 0 0,0-1 1 0 0,0 1-1 0 0,0 0 0 0 0,0-1 0 0 0,0 1 1 0 0,0 0-1 0 0,0-1 0 0 0,0 1 1 0 0,0-1-1 0 0,0 0 0 0 0,0 1 0 0 0,0-1 1 0 0,0 0-1 0 0,1 1 0 0 0,-1-1 1 0 0,0 0-1 0 0,0 0 0 0 0,0 0 0 0 0,0 0 1 0 0,0 0-1 0 0,1-1 0 0 0,-1 1 0 0 0,0 0 1 0 0,0 0-1 0 0,0-1 0 0 0,0 1 1 0 0,0-1-1 0 0,0 1 0 0 0,0-1 0 0 0,0 1 1 0 0,0-1-1 0 0,0 1 0 0 0,0-1 1 0 0,0 0-1 0 0,0 0 0 0 0,0 0 0 0 0,0 0 54 0 0,6-7-113 0 0,1-1 0 0 0,-2 1-1 0 0,0-1 1 0 0,0 0 0 0 0,0-1-1 0 0,-1 1 1 0 0,0-1 0 0 0,0-2 113 0 0,6-10 4 0 0,-8 18 90 0 0,-1 0-1 0 0,1 0 1 0 0,-1-1-1 0 0,0 1 0 0 0,-1 0 1 0 0,1-1-1 0 0,0-3-93 0 0,-3 7 362 0 0,0 2-77 0 0,-6 7 92 0 0,-7 10-105 0 0,14-18-266 0 0,-11 17 98 0 0,1 1-1 0 0,0 0 1 0 0,2 0 0 0 0,0 1 0 0 0,-1 5-104 0 0,7-19 2 0 0,1 0 1 0 0,0 0-1 0 0,0-1 1 0 0,0 1 0 0 0,0 0-1 0 0,1 0 1 0 0,0 0-1 0 0,0 0 1 0 0,0 0-1 0 0,0 0 1 0 0,1 0 0 0 0,0-1-1 0 0,0 2-2 0 0,-1-6-15 0 0,0 1 1 0 0,0 0-1 0 0,1-1 0 0 0,-1 1 1 0 0,0 0-1 0 0,0 0 0 0 0,1-1 1 0 0,-1 1-1 0 0,0-1 0 0 0,1 1 0 0 0,-1 0 1 0 0,1-1-1 0 0,-1 1 0 0 0,1-1 1 0 0,-1 1-1 0 0,1-1 0 0 0,-1 1 1 0 0,1-1-1 0 0,0 1 0 0 0,-1-1 0 0 0,1 0 1 0 0,0 1-1 0 0,-1-1 0 0 0,1 0 1 0 0,0 0-1 0 0,-1 1 0 0 0,1-1 1 0 0,0 0-1 0 0,-1 0 0 0 0,1 0 0 0 0,0 0 1 0 0,0 0-1 0 0,-1 0 0 0 0,1 0 1 0 0,0 0-1 0 0,0 0 0 0 0,-1 0 1 0 0,1-1-1 0 0,0 1 0 0 0,-1 0 1 0 0,1 0-1 0 0,0-1 15 0 0,3-1-76 0 0,1 0 0 0 0,-1 0 1 0 0,0-1-1 0 0,0 0 0 0 0,0 0 1 0 0,0-1 75 0 0,3-1 0 0 0,-1 0-6 0 0,0 0 0 0 0,-1 0-1 0 0,1 0 1 0 0,-1-1 0 0 0,-1 1 0 0 0,1-1-1 0 0,-1 0 1 0 0,0-1 0 0 0,0 1 0 0 0,-1-1-1 0 0,0 0 1 0 0,0 0 0 0 0,2-6 6 0 0,0-2 28 0 0,2-10-88 0 0,-6 23 67 0 0,-1-1 1 0 0,0 1-1 0 0,0 0 0 0 0,0 0 1 0 0,0 0-1 0 0,0 0 0 0 0,0-1 1 0 0,-1 1-1 0 0,1 0 0 0 0,-1-1-7 0 0,1 2 13 0 0,0 1 0 0 0,0 0 0 0 0,-1 0-1 0 0,1-1 1 0 0,0 1 0 0 0,0 0 0 0 0,0 0 0 0 0,0-1-1 0 0,-1 1 1 0 0,1 0 0 0 0,0 0 0 0 0,0 0 0 0 0,0-1-1 0 0,-1 1 1 0 0,1 0 0 0 0,0 0 0 0 0,0 0 0 0 0,-1 0-1 0 0,1 0 1 0 0,0-1 0 0 0,0 1 0 0 0,-1 0 0 0 0,1 0-1 0 0,0 0 1 0 0,0 0 0 0 0,-1 0 0 0 0,1 0 0 0 0,0 0-1 0 0,-1 0 1 0 0,1 0 0 0 0,0 0 0 0 0,0 0 0 0 0,-1 0-1 0 0,1 0 1 0 0,0 0 0 0 0,-1 0 0 0 0,1 1 0 0 0,0-1-1 0 0,0 0-12 0 0,-1 0 20 0 0,0 0 0 0 0,1 1 0 0 0,-1-1 0 0 0,0 0-1 0 0,1 1 1 0 0,-1-1 0 0 0,0 1 0 0 0,1-1 0 0 0,-1 1-1 0 0,1-1 1 0 0,-1 1 0 0 0,1-1 0 0 0,-1 1 0 0 0,1-1-1 0 0,-1 1-19 0 0,1 0 43 0 0,0 0-26 0 0,-1 0-1 0 0,1 0 1 0 0,-1 0 0 0 0,1 0 0 0 0,-1 0 0 0 0,1 1-1 0 0,0-1 1 0 0,0 0 0 0 0,0 0 0 0 0,-1 0-1 0 0,1 1 1 0 0,0-1 0 0 0,1 0 0 0 0,-1 0-1 0 0,0 0 1 0 0,0 1-17 0 0,0 4 14 0 0,0 0 0 0 0,0 0-1 0 0,0 0 1 0 0,-1-1 0 0 0,0 1-1 0 0,-1 3-13 0 0,-2 10-19 0 0,4-12-4 0 0,-1 1 0 0 0,1-1 1 0 0,1 1-1 0 0,-1-1 0 0 0,1 0 1 0 0,1 5 22 0 0,-1-6-151 0 0,0-4 103 0 0,-1-1 0 0 0,1 1 0 0 0,-1 0 0 0 0,1-1 0 0 0,0 1 1 0 0,-1-1-1 0 0,2 2 48 0 0,2 4-41 0 0,6-8-526 0 0,-10 1 565 0 0,0 0 0 0 0,0 0 0 0 0,1-1 0 0 0,-1 1 0 0 0,0 0 0 0 0,0 0 0 0 0,0-1 0 0 0,0 1 0 0 0,0 0 0 0 0,1 0 0 0 0,-1 0 0 0 0,0-1 0 0 0,0 1 0 0 0,1 0 0 0 0,-1 0 0 0 0,0 0 0 0 0,0 0 0 0 0,1-1 0 0 0,-1 1 0 0 0,0 0 0 0 0,0 0 0 0 0,1 0 0 0 0,-1 0 2 0 0,2 4 243 0 0,-2-4-241 0 0,0 1 1 0 0,0-1-1 0 0,0 0 0 0 0,0 0 1 0 0,0 1-1 0 0,0-1 0 0 0,0 0 1 0 0,0 0-1 0 0,0 1 1 0 0,0-1-1 0 0,0 0 0 0 0,0 0 1 0 0,0 1-1 0 0,1-1 0 0 0,-1 0 1 0 0,0 0-1 0 0,0 1 0 0 0,0-1 1 0 0,0 0-1 0 0,0 0 0 0 0,1 0 1 0 0,-1 1-1 0 0,0-1 1 0 0,0 0-1 0 0,1 0 0 0 0,-1 0 1 0 0,0 0-1 0 0,0 0 0 0 0,0 1 1 0 0,1-1-1 0 0,-1 0 0 0 0,0 0 1 0 0,0 0-1 0 0,1 0 0 0 0,-1 0 1 0 0,0 0-1 0 0,1 0 1 0 0,-1 0-1 0 0,0 0 0 0 0,0 0 1 0 0,1 0-1 0 0,-1 0 0 0 0,0 0 1 0 0,0 0-1 0 0,1 0 0 0 0,-1 0 1 0 0,0 0-1 0 0,0 0 1 0 0,1-1-1 0 0,-1 1-2 0 0,15-12-53 0 0,-17 14 22 0 0,0-2-140 0 0,3-1-177 0 0,1 1 101 0 0,-1 3 333 0 0,0-2-62 0 0,-1 0-1 0 0,0 0 1 0 0,0-1-1 0 0,1 1 1 0 0,-1 0-1 0 0,1 0 1 0 0,-1 0-1 0 0,1-1 1 0 0,0 2-24 0 0,12 19 261 0 0,-7-17-261 0 0,1 3 96 0 0,-6-6-84 0 0,1 0 0 0 0,-1 0-1 0 0,0 0 1 0 0,1 0 0 0 0,-1 0 0 0 0,1 0 0 0 0,-1 0-1 0 0,2 0-11 0 0,7 4-52 0 0,-9-5 57 0 0,-1 1 0 0 0,1-1 0 0 0,-1 0 0 0 0,1 0 0 0 0,0 0 0 0 0,-1 0 0 0 0,1 0 0 0 0,-1 0 0 0 0,1 0 0 0 0,0 0 0 0 0,-1 0 1 0 0,1 0-1 0 0,0 0 0 0 0,-1 0 0 0 0,1 0 0 0 0,-1 0 0 0 0,1 0-5 0 0,8-1 46 0 0,-5 2 8 0 0,12 4 114 0 0,-15-5-164 0 0,-1 0 1 0 0,1 1-1 0 0,-1-1 1 0 0,1 0-1 0 0,-1 0 1 0 0,0 1-1 0 0,1-1 1 0 0,-1 0-1 0 0,1 1 0 0 0,-1-1 1 0 0,1 0-1 0 0,-1 1 1 0 0,0-1-1 0 0,1 1 1 0 0,-1-1-1 0 0,0 1 0 0 0,1-1 1 0 0,-1 0-1 0 0,0 1 1 0 0,0-1-1 0 0,0 1 1 0 0,1 0-1 0 0,-1-1 1 0 0,0 1-1 0 0,0-1-4 0 0,3 12 50 0 0,-2-10-171 0 0,-3-8-59 0 0,0 1 152 0 0,0 1 1 0 0,-1-1-1 0 0,0 0 0 0 0,0 1 0 0 0,-3-4 28 0 0,-1 0-17 0 0,-1-4 38 0 0,-1 1 1 0 0,-1 0-1 0 0,-2-1-21 0 0,7 7 16 0 0,0 1 0 0 0,0 0 1 0 0,0 0-1 0 0,-1 1 0 0 0,1-1 0 0 0,-1 1 0 0 0,0 0 1 0 0,-1 0-17 0 0,1 0 293 0 0,4 2 37 0 0,5 4-143 0 0,-2-1-120 0 0,1 0-1 0 0,0-1 1 0 0,0 1-1 0 0,0-1 1 0 0,0 0-1 0 0,0 1 1 0 0,0-1-1 0 0,0 0-66 0 0,13 9 290 0 0,-10-7-229 0 0,-1 0-1 0 0,1 0 1 0 0,0 0 0 0 0,0 0-61 0 0,0-1 23 0 0,0 1-1 0 0,0 0 1 0 0,-1 0-1 0 0,5 3-22 0 0,3 4-34 0 0,-9-8-1 0 0,0 0-1 0 0,0 1 1 0 0,0-1 0 0 0,0 1 0 0 0,1 1 35 0 0,8 9 29 0 0,3 5-309 0 0,-9-10 218 0 0,0-1-1 0 0,0 0 1 0 0,1-1 0 0 0,-1 0 0 0 0,2 0-1 0 0,3 3 63 0 0,8 8-4 0 0,-15-13 30 0 0,-1 0 0 0 0,1-1-1 0 0,0 1 1 0 0,1-1 0 0 0,1 1-26 0 0,40 27-79 0 0,-30-23 53 0 0,16 5-150 0 0,-31-13 156 0 0,1 1-1 0 0,-1-1 1 0 0,1 1-1 0 0,-1 0 1 0 0,0 0-1 0 0,1-1 1 0 0,-1 1-1 0 0,0 0 1 0 0,1 0-1 0 0,-1 1 1 0 0,0-1-1 0 0,0 0 1 0 0,0 0-1 0 0,0 0 1 0 0,0 1-1 0 0,0-1 1 0 0,0 0-1 0 0,0 1 1 0 0,-1-1-1 0 0,1 1 1 0 0,-1-1-1 0 0,1 1 1 0 0,-1-1-1 0 0,1 1 1 0 0,-1 0-1 0 0,0-1 1 0 0,0 1-1 0 0,0 0 1 0 0,0-1-1 0 0,0 1 1 0 0,0-1-1 0 0,0 2 21 0 0,-2 6-666 0 0,0-7-9 0 0,0-5-140 0 0,1-3 194 0 0,1 6 590 0 0,0-1-1 0 0,0 0 1 0 0,0 0 0 0 0,0 0 0 0 0,0 0 0 0 0,-1 1 0 0 0,1-1 0 0 0,0 0-1 0 0,0 0 1 0 0,-1 1 0 0 0,1-1 0 0 0,-1 0 31 0 0,-4-7 36 0 0,-1 0 0 0 0,0 1 0 0 0,0 0 0 0 0,0 0 0 0 0,-1 1 0 0 0,0-1 0 0 0,-1 1 0 0 0,1 1 0 0 0,-1 0 0 0 0,0 0 0 0 0,-2-1-36 0 0,-1 1-2 0 0,-1 0 1 0 0,1 1-1 0 0,-1 0 1 0 0,0 0-1 0 0,-6 0 2 0 0,-18-4 93 0 0,16 3 119 0 0,-19-2-212 0 0,34 6 13 0 0,1 0 0 0 0,0 0-1 0 0,0-1 1 0 0,0 1-1 0 0,0-1 1 0 0,0 0-1 0 0,0 0 1 0 0,1 0-1 0 0,-2-1-12 0 0,-12-7 342 0 0,6 2 58 0 0,8 4-105 0 0,3 4-286 0 0,0 0 0 0 0,0 0 0 0 0,0 0 0 0 0,0 0 0 0 0,0 0 0 0 0,0-1 0 0 0,0 1 0 0 0,0 0 1 0 0,0 0-1 0 0,0 0 0 0 0,0 0 0 0 0,0 0 0 0 0,0 0 0 0 0,0 0 0 0 0,0 0 0 0 0,0 0 0 0 0,0 0 0 0 0,0 0 0 0 0,0 0 0 0 0,0 0 0 0 0,0 0 0 0 0,0 0 1 0 0,0 0-1 0 0,0-1 0 0 0,0 1 0 0 0,0 0 0 0 0,0 0 0 0 0,0 0 0 0 0,0 0 0 0 0,0 0 0 0 0,0 0 0 0 0,0 0 0 0 0,0 0 0 0 0,0 0 0 0 0,0 0 0 0 0,0 0 0 0 0,0 0 1 0 0,1 0-1 0 0,-1 0 0 0 0,0 0 0 0 0,0 0 0 0 0,0 0 0 0 0,0 0 0 0 0,0 0 0 0 0,0 0 0 0 0,0 0 0 0 0,0 0 0 0 0,0 0 0 0 0,0 0 0 0 0,0 0 0 0 0,0 0 1 0 0,0 0-1 0 0,0 0 0 0 0,0 0 0 0 0,1 0-9 0 0,7 1 331 0 0,-1 0 1 0 0,1 1-1 0 0,0 0 0 0 0,3 1-331 0 0,-1 1 73 0 0,0 1-1 0 0,0 0 1 0 0,0 0-1 0 0,8 6-72 0 0,-5-2 181 0 0,14 5-181 0 0,-16-8-10 0 0,0 0 1 0 0,0 0-1 0 0,0 1 0 0 0,-1 1 0 0 0,0 0 1 0 0,0 0-1 0 0,-1 1 0 0 0,0 0 0 0 0,7 11 10 0 0,40 50-135 0 0,-14-25-761 0 0,-27-29 341 0 0,-11-12 165 0 0,1 1 0 0 0,-1 0 0 0 0,3 3 390 0 0,-7-8-31 0 0,0 1 0 0 0,0-1 0 0 0,0 0 1 0 0,0 0-1 0 0,0 0 0 0 0,0 0 0 0 0,0 1 1 0 0,0-1-1 0 0,1 0 0 0 0,-1 0 0 0 0,0 0 1 0 0,0 0-1 0 0,0 0 0 0 0,0 0 0 0 0,0 1 1 0 0,1-1-1 0 0,-1 0 0 0 0,0 0 1 0 0,0 0-1 0 0,0 0 0 0 0,0 0 0 0 0,1 0 1 0 0,-1 0-1 0 0,0 0 0 0 0,0 0 0 0 0,0 0 1 0 0,0 0-1 0 0,1 0 0 0 0,-1 0 0 0 0,0 0 1 0 0,0 0-1 0 0,0 0 0 0 0,1 0 0 0 0,-1 0 1 0 0,0 0-1 0 0,0 0 0 0 0,0 0 0 0 0,0 0 1 0 0,1 0-1 0 0,-1 0 0 0 0,0 0 0 0 0,0 0 1 0 0,0 0-1 0 0,0-1 0 0 0,0 1 1 0 0,1 0-1 0 0,-1 0 0 0 0,0 0 0 0 0,0 0 1 0 0,0 0-1 0 0,0 0 0 0 0,0-1 0 0 0,0 1 1 0 0,0 0-1 0 0,1 0 0 0 0,-1 0 0 0 0,0 0 1 0 0,0-1-1 0 0,0 1 0 0 0,0 0 0 0 0,0 0 1 0 0,0 0-1 0 0,0-1 0 0 0,0 1 31 0 0,3-11-1377 0 0,-3 7 1313 0 0,0 0 0 0 0,-1 0 1 0 0,1-1-1 0 0,-1 1 0 0 0,0 0 1 0 0,0 0-1 0 0,0 0 0 0 0,-1 0 0 0 0,0-1 64 0 0,-3-7 210 0 0,0 0 0 0 0,-1 0-1 0 0,-1 1 1 0 0,0 0-1 0 0,-8-10-209 0 0,10 15 46 0 0,0 0-1 0 0,-1 1 1 0 0,1-1-1 0 0,-1 1 0 0 0,-1 0 1 0 0,1 1-1 0 0,-1-1 0 0 0,1 1 1 0 0,-1 1-1 0 0,-4-2-45 0 0,-9-2 186 0 0,-9-4-31 0 0,27 10-54 0 0,-1 0 0 0 0,1-1 1 0 0,-1 1-1 0 0,1-1 0 0 0,-1 0 0 0 0,1 0 1 0 0,0 0-1 0 0,-2-2-101 0 0,1-1 377 0 0,3 4-31 0 0,9 4 433 0 0,-8-2-677 0 0,7 3 235 0 0,0 0 0 0 0,0 1 0 0 0,-1 0 0 0 0,1 1-337 0 0,18 11 278 0 0,-7-5-228 0 0,0 1-1 0 0,-1 1 1 0 0,-1 0 0 0 0,1 3-50 0 0,-7-5-42 0 0,1 0 1 0 0,1 5 41 0 0,-1-2-284 0 0,9 9 284 0 0,-8-11-284 0 0,-10-8 136 0 0,1-1 0 0 0,-1-1 0 0 0,1 1 0 0 0,0 0 0 0 0,0-1 0 0 0,1 0 1 0 0,-1 0-1 0 0,1 0 0 0 0,-1-1 0 0 0,2 1 148 0 0,8 3-578 0 0,-12-4 468 0 0,1-1-1 0 0,0 1 1 0 0,-1-1-1 0 0,1 0 1 0 0,0 0-1 0 0,0 0 1 0 0,0 0-1 0 0,0-1 1 0 0,1 1 110 0 0,5 1-460 0 0,-8-2 431 0 0,-1 0 1 0 0,1 0-1 0 0,0 1 1 0 0,-1-1 0 0 0,1 0-1 0 0,0 0 1 0 0,0 0 0 0 0,-1 0-1 0 0,1 0 1 0 0,0 0 0 0 0,0 0-1 0 0,-1 0 1 0 0,1 0-1 0 0,0 0 1 0 0,0-1 28 0 0,2 0-110 0 0,-1 0-1 0 0,1 0 0 0 0,-1-1 1 0 0,1 1-1 0 0,-1-1 1 0 0,2-1 110 0 0,-3 2-32 0 0,0 0 0 0 0,0 1 0 0 0,0-1 1 0 0,0 0-1 0 0,-1 0 0 0 0,1 0 0 0 0,0 0 0 0 0,-1-1 1 0 0,1 1-1 0 0,-1 0 0 0 0,1 0 0 0 0,-1 0 0 0 0,0 0 0 0 0,1 0 1 0 0,-1-1-1 0 0,0 1 32 0 0,1-1-84 0 0,-1 0 0 0 0,0 0 0 0 0,0 0 1 0 0,0 0-1 0 0,0 0 0 0 0,0 0 0 0 0,-1 0 0 0 0,1-1 84 0 0,-1 2-48 0 0,1 1-1 0 0,0-1 1 0 0,-1 0-1 0 0,1 0 0 0 0,-1 0 1 0 0,0 0-1 0 0,1 1 0 0 0,-1-1 1 0 0,0 0-1 0 0,1 1 1 0 0,-1-1-1 0 0,0 0 0 0 0,0 1 1 0 0,1-1-1 0 0,-1 1 0 0 0,0-1 1 0 0,0 1-1 0 0,0-1 49 0 0,-3 0 13 0 0,0 0-1 0 0,0 0 0 0 0,-1 0 1 0 0,1 0-1 0 0,0 0 1 0 0,-1 1-1 0 0,1 0 1 0 0,0 0-1 0 0,-1 0 1 0 0,1 1-1 0 0,0-1 1 0 0,-4 2-13 0 0,1 1 414 0 0,7-2-393 0 0,0-1 0 0 0,0 0 1 0 0,0 0-1 0 0,0 0 0 0 0,-1 0 0 0 0,1 0 0 0 0,0 0 0 0 0,0 0 0 0 0,0 1 0 0 0,0-1 1 0 0,0 0-1 0 0,0 0 0 0 0,0 0 0 0 0,0 0 0 0 0,0 0 0 0 0,0 0 0 0 0,0 1 0 0 0,0-1 1 0 0,0 0-1 0 0,0 0 0 0 0,0 0 0 0 0,0 0 0 0 0,0 1 0 0 0,0-1 0 0 0,0 0 0 0 0,0 0 1 0 0,0 0-1 0 0,0 0 0 0 0,0 0-21 0 0,1 1 27 0 0,-1-1 0 0 0,0 0-1 0 0,1 1 1 0 0,-1-1 0 0 0,1 0 0 0 0,-1 0 0 0 0,1 1 0 0 0,-1-1 0 0 0,1 0 0 0 0,-1 0-1 0 0,1 0 1 0 0,-1 0 0 0 0,1 1 0 0 0,-1-1 0 0 0,1 0 0 0 0,-1 0 0 0 0,1 0-1 0 0,0 0 1 0 0,-1 0 0 0 0,1-1 0 0 0,-1 1 0 0 0,1 0 0 0 0,-1 0 0 0 0,1 0 0 0 0,-1 0-27 0 0,4-1 45 0 0,0-1 1 0 0,-1 1-1 0 0,1-1 1 0 0,2-1-46 0 0,13-5 31 0 0,-2 3 25 0 0,-1-1 0 0 0,1 0 0 0 0,7-5-56 0 0,-9 3-29 0 0,-2 2 93 0 0,-1-1-1 0 0,0 0 0 0 0,5-5-63 0 0,-4 3-11 0 0,-9 6 27 0 0,0 1 0 0 0,-1-1 0 0 0,1 0 1 0 0,-1 0-1 0 0,2-3-16 0 0,4-3 64 0 0,-16 11 58 0 0,3-1-137 0 0,0 0 0 0 0,1 1 0 0 0,-1-1 1 0 0,0 1-1 0 0,1 0 0 0 0,-1 0 0 0 0,-1 1 15 0 0,-31 22-427 0 0,19-13 415 0 0,0 0 1 0 0,-10 10 11 0 0,22-18-22 0 0,0 0 1 0 0,0 0-1 0 0,-5 1 22 0 0,-1 3-79 0 0,11-8 81 0 0,0 0 1 0 0,-1 0-1 0 0,1 0 1 0 0,0 0-1 0 0,0 0 1 0 0,0 0 0 0 0,0 0-1 0 0,-1 1 1 0 0,1-1-1 0 0,0 0 1 0 0,0 0-1 0 0,0 0 1 0 0,0 0-1 0 0,0 1 1 0 0,-1-1 0 0 0,1 0-1 0 0,0 0 1 0 0,0 0-1 0 0,0 1 1 0 0,0-1-1 0 0,0 0 1 0 0,0 0 0 0 0,0 0-1 0 0,0 1 1 0 0,0-1-1 0 0,0 0 1 0 0,0 0-1 0 0,0 0 1 0 0,0 1-1 0 0,0-1-2 0 0,0 0 0 0 0,0 0 0 0 0,0 0-1 0 0,1 0 1 0 0,-1 0-1 0 0,0 0 1 0 0,0 0-1 0 0,0 0 1 0 0,0 0-1 0 0,0 0 1 0 0,1 0-1 0 0,-1 0 1 0 0,0 0 0 0 0,0 0-1 0 0,0 0 1 0 0,0 0-1 0 0,1 0 1 0 0,-1 0-1 0 0,0 0 1 0 0,0 0-1 0 0,0 0 1 0 0,0 0-1 0 0,1 0 1 0 0,-1 0 0 0 0,0 0-1 0 0,0 0 1 0 0,0 0-1 0 0,0 0 1 0 0,0-1-1 0 0,0 1 1 0 0,1 0-1 0 0,-1 0 1 0 0,0 0-1 0 0,0 0 1 0 0,0 0 0 0 0,0 0-1 0 0,0-1 1 0 0,0 1-1 0 0,0 0 1 0 0,0 0-1 0 0,0 0 1 0 0,12-12-28 0 0,0 1 0 0 0,1 0 0 0 0,9-6 28 0 0,-8 8-6 0 0,0 0-1 0 0,12-5 7 0 0,-9 6 131 0 0,-15 7-103 0 0,0-1 1 0 0,0 1 0 0 0,0-1 0 0 0,0 1 0 0 0,-1-1 0 0 0,1 0-1 0 0,0 0 1 0 0,-1 0 0 0 0,1 0 0 0 0,0-2-29 0 0,-1 4 3 0 0,-1-1 0 0 0,0 1 0 0 0,1-1 0 0 0,-1 1 0 0 0,0 0 0 0 0,0-1 0 0 0,0 1 0 0 0,0-1 0 0 0,1 0 0 0 0,-1 1 0 0 0,0-1 0 0 0,0 1 0 0 0,0-1 0 0 0,0 1 0 0 0,0-1 0 0 0,0 1 0 0 0,0-1 0 0 0,0 1 0 0 0,0-1 0 0 0,0 1 0 0 0,-1-1 0 0 0,1 1 0 0 0,0-1 0 0 0,0 1 0 0 0,0-1 0 0 0,-1 1 0 0 0,1-1 0 0 0,0 1 0 0 0,-1-1 0 0 0,1 1 0 0 0,0 0 0 0 0,-1-1 0 0 0,1 1 0 0 0,0-1 0 0 0,-1 1 0 0 0,1 0 0 0 0,-1 0 0 0 0,1-1 0 0 0,-1 1 0 0 0,1 0 0 0 0,-1 0 0 0 0,1-1 0 0 0,-1 1 0 0 0,1 0 0 0 0,-1 0 0 0 0,1 0 0 0 0,-1 0 0 0 0,1 0 0 0 0,-1 0 0 0 0,0 0-3 0 0,0-1 24 0 0,-1 1 0 0 0,0 0 0 0 0,0 0 0 0 0,0 0 0 0 0,0 0 0 0 0,0 1 0 0 0,1-1 0 0 0,-1 0 0 0 0,0 1 0 0 0,0 0 0 0 0,-1 0-24 0 0,-21 11 57 0 0,15-8-134 0 0,2 0 98 0 0,-1 1 1 0 0,1-1-1 0 0,0 1 0 0 0,0 0 0 0 0,-3 4-21 0 0,7-6 19 0 0,-7 5 41 0 0,10-8-55 0 0,0 0-1 0 0,-1 0 1 0 0,1 1-1 0 0,0-1 1 0 0,0 0-1 0 0,0 0 1 0 0,-1 0-1 0 0,1 0 1 0 0,0 1 0 0 0,0-1-1 0 0,0 0 1 0 0,0 0-1 0 0,0 0 1 0 0,-1 1-1 0 0,1-1 1 0 0,0 0-1 0 0,0 0 1 0 0,0 1-1 0 0,0-1 1 0 0,0 0 0 0 0,0 0-1 0 0,0 1 1 0 0,0-1-1 0 0,0 0 1 0 0,0 0-1 0 0,0 1 1 0 0,0-1-1 0 0,0 0-4 0 0,1 0-10 0 0,-1 0 0 0 0,1 0-1 0 0,0-1 1 0 0,0 1 0 0 0,-1 0-1 0 0,1-1 1 0 0,0 1 0 0 0,-1-1-1 0 0,1 1 1 0 0,0-1 0 0 0,-1 1-1 0 0,1-1 1 0 0,-1 1 0 0 0,1-1 10 0 0,-1 1-5 0 0,41-37-9 0 0,-28 27 12 0 0,-2 0 0 0 0,1-1 0 0 0,-1-1-1 0 0,8-11 3 0 0,-8 10 49 0 0,-10 12-49 0 0,1-1-1 0 0,0 0 1 0 0,-1 1-1 0 0,1-1 1 0 0,-1 0 0 0 0,0 0-1 0 0,1 0 1 0 0,-1-1-1 0 0,0 1 1 0 0,0 0 0 0 0,-1 0-1 0 0,1 0 1 0 0,0-1-1 0 0,-1 1 1 0 0,1-2 0 0 0,-1 4 6 0 0,0 0 0 0 0,0-1-1 0 0,0 1 1 0 0,0 0 0 0 0,0 0-1 0 0,0-1 1 0 0,0 1 0 0 0,0 0-1 0 0,0-1 1 0 0,0 1 0 0 0,-1 0 0 0 0,1 0-1 0 0,0-1 1 0 0,0 1 0 0 0,0 0-1 0 0,0 0 1 0 0,0 0 0 0 0,-1-1 0 0 0,1 1-1 0 0,0 0 1 0 0,0 0 0 0 0,0 0-1 0 0,-1-1 1 0 0,1 1 0 0 0,0 0 0 0 0,0 0-1 0 0,0 0 1 0 0,-1 0 0 0 0,1 0-1 0 0,0 0 1 0 0,0 0 0 0 0,-1-1-1 0 0,1 1 1 0 0,0 0 0 0 0,0 0 0 0 0,-1 0-1 0 0,1 0 1 0 0,0 0 0 0 0,-1 0-1 0 0,1 0 1 0 0,0 0 0 0 0,0 0 0 0 0,-1 0-1 0 0,1 0 1 0 0,0 1 0 0 0,0-1-1 0 0,-1 0 1 0 0,1 0 0 0 0,0 0 0 0 0,0 0-1 0 0,-1 0 1 0 0,1 0 0 0 0,0 1-6 0 0,-14 6 84 0 0,14-7-65 0 0,-5 4-10 0 0,0 0 1 0 0,1 1-1 0 0,-1-1 1 0 0,1 1-1 0 0,0 0 1 0 0,0 1-10 0 0,-8 8-3 0 0,-23 27 202 0 0,30-31-163 0 0,4-9-44 0 0,1-1 0 0 0,0 0 0 0 0,0 1 0 0 0,0-1 0 0 0,0 1 0 0 0,-1-1 0 0 0,1 0 0 0 0,0 1 0 0 0,0-1 0 0 0,0 1 0 0 0,0-1-1 0 0,0 0 1 0 0,0 1 0 0 0,0-1 0 0 0,0 1 0 0 0,0-1 0 0 0,0 1 0 0 0,0-1 0 0 0,0 0 0 0 0,0 1 0 0 0,1-1 0 0 0,-1 1 0 0 0,0-1 8 0 0,1 0-36 0 0,0-1 1 0 0,0 1 0 0 0,-1-1 0 0 0,1 1 0 0 0,0-1 0 0 0,0 1 0 0 0,-1-1 0 0 0,1 0 0 0 0,-1 0-1 0 0,1 1 1 0 0,0-1 0 0 0,-1 0 0 0 0,1 0 35 0 0,3-3 16 0 0,16-18-161 0 0,-16 18 93 0 0,-1 0-1 0 0,1-1 1 0 0,0 2-1 0 0,1-1 1 0 0,-1 0-1 0 0,2 0 53 0 0,-4 2 15 0 0,0 1 0 0 0,0-1 0 0 0,-1 1 0 0 0,1-1 0 0 0,-1 0 0 0 0,1 0 0 0 0,-1 0 0 0 0,1 0 0 0 0,0-2-15 0 0,5-7 107 0 0,-5 8-37 0 0,0 1 72 0 0,-1 4 111 0 0,-13 7 339 0 0,12-8-574 0 0,-1 0 0 0 0,1-1 0 0 0,-1 1 0 0 0,1 0 0 0 0,0-1 0 0 0,-1 1 0 0 0,1 0 1 0 0,0 0-1 0 0,-1 0 0 0 0,1-1 0 0 0,0 1 0 0 0,0 0 0 0 0,0 0 0 0 0,0 0 0 0 0,-1-1 0 0 0,1 1 0 0 0,0 0 0 0 0,1 0 0 0 0,-1 0 0 0 0,0 0 0 0 0,0-1 0 0 0,0 1 0 0 0,0 0 0 0 0,1 0 0 0 0,-1 0 0 0 0,0-1 0 0 0,1 1 0 0 0,-1 0 0 0 0,1 0-18 0 0,-1-1 0 0 0,0 0-1 0 0,1 1 1 0 0,-1-1 0 0 0,0 0 0 0 0,1 0-1 0 0,-1 0 1 0 0,0 0 0 0 0,0 0-1 0 0,1 0 1 0 0,-1 0 0 0 0,0 0 0 0 0,1 0-1 0 0,-1 0 1 0 0,0 0 0 0 0,1 0-1 0 0,-1 0 1 0 0,0 0 0 0 0,1 0-1 0 0,-1 0 1 0 0,0 0 0 0 0,1 0 0 0 0,-1 0-1 0 0,0 0 1 0 0,1 0 0 0 0,-1-1-1 0 0,0 1 1 0 0,0 0 0 0 0,1 0-1 0 0,-1 0 1 0 0,0 0 0 0 0,0-1 0 0 0,1 1-1 0 0,-1 0 1 0 0,0 0 0 0 0,0-1 0 0 0,9-9-71 0 0,-8 9 53 0 0,4-7-59 0 0,-4 6 57 0 0,-1 1 0 0 0,1 0 0 0 0,-1 0 0 0 0,1 0 1 0 0,0 0-1 0 0,0 0 0 0 0,0 0 0 0 0,-1 0 0 0 0,1 0 0 0 0,1 0 20 0 0,-1-1-23 0 0,1 1 0 0 0,0-1 0 0 0,-1 0-1 0 0,1 0 1 0 0,-1 1 0 0 0,0-1 0 0 0,0 0 0 0 0,0 0-1 0 0,0 0 1 0 0,0 0 0 0 0,0 0 0 0 0,0-2 23 0 0,7-12 88 0 0,1 6 74 0 0,-9 8-10 0 0,-2 4 59 0 0,-4 3 17 0 0,6-5-228 0 0,-1 0 1 0 0,1 0-1 0 0,-1 0 1 0 0,1 0-1 0 0,0 0 0 0 0,-1 1 1 0 0,1-1-1 0 0,-1 0 1 0 0,1 0-1 0 0,0 1 0 0 0,-1-1 1 0 0,1 0-1 0 0,0 1 1 0 0,0-1-1 0 0,-1 0 0 0 0,1 1 1 0 0,0-1-1 0 0,-1 0 1 0 0,1 1-1 0 0,0-1 0 0 0,0 1 1 0 0,0-1-1 0 0,0 0 1 0 0,-1 1-1 0 0,1-1 0 0 0,0 1 1 0 0,0 0-1 0 0,1-1 11 0 0,-1 0 1 0 0,1 1 0 0 0,-1-1-1 0 0,1 0 1 0 0,-1 1 0 0 0,1-1-1 0 0,-1 0 1 0 0,1 1 0 0 0,-1-1-1 0 0,1 0 1 0 0,0 0-1 0 0,-1 0 1 0 0,1 0 0 0 0,0 0-1 0 0,-1 0 1 0 0,1 0 0 0 0,-1 0-1 0 0,1 0 1 0 0,0 0 0 0 0,0 0-12 0 0,8 1 139 0 0,-8-1-127 0 0,0-1 0 0 0,0 1 1 0 0,0-1-1 0 0,1 1 0 0 0,-1-1 0 0 0,0 0 1 0 0,0 1-1 0 0,0-1 0 0 0,0 0 0 0 0,0 0 1 0 0,1 0-13 0 0,2-5 142 0 0,-4 6-145 0 0,1-1-1 0 0,-1 0 0 0 0,1 0 0 0 0,-1 1 0 0 0,1-1 0 0 0,-1 0 1 0 0,0 0-1 0 0,1 1 0 0 0,-1-1 0 0 0,0 0 0 0 0,0 0 0 0 0,1 0 0 0 0,-1 0 1 0 0,0 1-1 0 0,0-1 0 0 0,0 0 4 0 0,-1-1-19 0 0,-1 4 32 0 0,0 0 91 0 0,2-3 155 0 0,0 1-259 0 0,0 0 0 0 0,0 0 0 0 0,0 0 0 0 0,0 0 0 0 0,0 0 1 0 0,0 0-1 0 0,0 0 0 0 0,0 0 0 0 0,0 0 0 0 0,0 0 0 0 0,0 0 0 0 0,0 0 0 0 0,0 0 0 0 0,0 0 0 0 0,0 0 0 0 0,0 0 0 0 0,0 0 0 0 0,0 0 0 0 0,0 0 0 0 0,0 0 0 0 0,0 0 0 0 0,0 0 0 0 0,0 0 0 0 0,0 0 0 0 0,1 1 0 0 0,-1-1 0 0 0,0 0 0 0 0,0 0 0 0 0,0 0 0 0 0,0 0 0 0 0,0 0 0 0 0,0-1 0 0 0,0 1 0 0 0,0 0 0 0 0,0 0 0 0 0,0 0 0 0 0,0 0 1 0 0,0 0-1 0 0,0 0 0 0 0,0 0 0 0 0,0 0 0 0 0,0 0 0 0 0,0 0 0 0 0,0 0 0 0 0,0 0 0 0 0,0 0 0 0 0,1 0 0 0 0,-1 0 0 0 0,0 0 0 0 0,0 0 0 0 0,0 0 0 0 0,0 0 0 0 0,0 0 0 0 0,0 0 0 0 0,0 0 0 0 0,0 0 0 0 0,0 0 0 0 0,0 0 0 0 0,0 0 0 0 0,0 0 0 0 0,0-1 0 0 0,0 1 0 0 0,0 0 0 0 0,0 0 0 0 0,0 0 0 0 0,0 0 0 0 0,0 0 0 0 0,0 0 0 0 0,0 0 1 0 0,0 0-2 0 0,6 2 234 0 0,-6-2-218 0 0,0 0 0 0 0,1 0 1 0 0,-1 0-1 0 0,0 0 0 0 0,1 0 0 0 0,-1 0 1 0 0,0 0-1 0 0,1 0 0 0 0,-1 0 0 0 0,1 0 0 0 0,-1 0 1 0 0,0 0-1 0 0,1 0 0 0 0,-1 0 0 0 0,0 0 1 0 0,1 0-1 0 0,-1 1 0 0 0,0-1 0 0 0,1 0 0 0 0,-1 0 1 0 0,0 0-1 0 0,0 1 0 0 0,1-1 0 0 0,-1 0 1 0 0,0 0-1 0 0,0 1 0 0 0,1-1 0 0 0,-1 0 0 0 0,0 1 1 0 0,0-1-1 0 0,0 0 0 0 0,0 1 0 0 0,1-1 1 0 0,-1 0-1 0 0,0 1 0 0 0,0-1 0 0 0,0 0 0 0 0,0 1 1 0 0,0-1-1 0 0,0 0 0 0 0,0 1 0 0 0,0-1-15 0 0,0 1 3 0 0,0-1 0 0 0,0 1 0 0 0,0-1 0 0 0,0 0 0 0 0,0 1 0 0 0,0-1 0 0 0,0 0-1 0 0,0 1 1 0 0,1-1 0 0 0,-1 0 0 0 0,0 1 0 0 0,0-1 0 0 0,0 0 0 0 0,0 0 0 0 0,1 1-1 0 0,-1-1 1 0 0,0 0 0 0 0,0 0 0 0 0,0 1 0 0 0,1-1 0 0 0,-1 0 0 0 0,0 0 0 0 0,1 1-3 0 0,0 5 217 0 0,-1-5-174 0 0,0 0-1 0 0,0 1 1 0 0,0-1 0 0 0,1 1-1 0 0,-1-1 1 0 0,0 0 0 0 0,1 0-1 0 0,-1 1 1 0 0,1-1 0 0 0,-1 0-1 0 0,2 2-42 0 0,1 3 26 0 0,-1-2-57 0 0,6 6 234 0 0,2 20-295 0 0,-7-25 122 0 0,2 2-138 0 0,-4-3 82 0 0,1-1 0 0 0,-1 1 0 0 0,1 0 0 0 0,0-1 0 0 0,2 2 26 0 0,0 2-55 0 0,1 4 166 0 0,-4-8-102 0 0,0-1 0 0 0,1 1 0 0 0,-1 0 0 0 0,2 2-9 0 0,-3-5 1 0 0,2 2-8 0 0,-1-1 1 0 0,0 1-1 0 0,0 0 0 0 0,0-1 0 0 0,0 1 0 0 0,0 0 0 0 0,0 0 0 0 0,0 0 0 0 0,0 0 0 0 0,-1 0 0 0 0,1 0 0 0 0,-1 0 7 0 0,0 0 8 0 0,1-1 0 0 0,-1 1-1 0 0,1-1 1 0 0,0 0-1 0 0,-1 1 1 0 0,1-1 0 0 0,0 1-1 0 0,0 0-7 0 0,6 9-59 0 0,-3-2 67 0 0,2 2 38 0 0,-6-8-77 0 0,1 0-1 0 0,0 0 1 0 0,1 0 0 0 0,-1 0-1 0 0,1 1 32 0 0,-2-3 16 0 0,1 0-1 0 0,0 0 1 0 0,0-1 0 0 0,-1 1-1 0 0,1 0 1 0 0,0 0-1 0 0,0 0 1 0 0,0 0 0 0 0,0-1-1 0 0,0 1 1 0 0,0 0-1 0 0,0-1 1 0 0,0 1 0 0 0,1-1-16 0 0,-2 1-8 0 0,1-1 1 0 0,0 0 0 0 0,-1 1 0 0 0,1-1-1 0 0,-1 0 1 0 0,1 1 0 0 0,-1-1-1 0 0,1 1 1 0 0,-1-1 0 0 0,1 1 0 0 0,-1-1-1 0 0,0 1 1 0 0,1 0 0 0 0,-1-1 0 0 0,0 1-1 0 0,1-1 1 0 0,-1 1 0 0 0,0 0 7 0 0,0-1 25 0 0,1 1 0 0 0,-1 0-1 0 0,0-1 1 0 0,1 1 0 0 0,-1 0 0 0 0,0-1 0 0 0,1 1 0 0 0,-1-1 0 0 0,1 1 0 0 0,-1-1 0 0 0,1 1 0 0 0,-1-1 0 0 0,1 1-1 0 0,-1-1 1 0 0,1 1-25 0 0,0-1-3 0 0,-1 1 0 0 0,1 0-1 0 0,-1 0 1 0 0,0 0-1 0 0,1 0 1 0 0,-1-1-1 0 0,0 1 1 0 0,0 0 0 0 0,0 0-1 0 0,0 0 1 0 0,1 0 3 0 0,-1 4-113 0 0,2-1 99 0 0,0-1 1 0 0,0 0 0 0 0,0 1-1 0 0,0-1 1 0 0,0 0-1 0 0,1 0 1 0 0,0 0 0 0 0,-1-1-1 0 0,2 2 14 0 0,1 0-3 0 0,-4-2 22 0 0,1 0 1 0 0,-1-1-1 0 0,0 1 1 0 0,0 0-1 0 0,0 0 0 0 0,1 1-19 0 0,2 5 181 0 0,-1-6-202 0 0,1 2-206 0 0,4 11 502 0 0,-6-10-461 0 0,-2-5 182 0 0,0 1-1 0 0,0-1 0 0 0,1 0 1 0 0,-1 1-1 0 0,0-1 0 0 0,0 0 0 0 0,0 1 1 0 0,0-1-1 0 0,0 0 0 0 0,1 1 0 0 0,-1-1 1 0 0,0 0-1 0 0,0 0 0 0 0,1 1 1 0 0,-1-1-1 0 0,0 0 0 0 0,0 0 0 0 0,1 1 1 0 0,-1-1-1 0 0,0 0 0 0 0,1 0 1 0 0,-1 0-1 0 0,0 0 0 0 0,1 1 0 0 0,-1-1 1 0 0,1 0 4 0 0,-1 0-1 0 0,1 0 1 0 0,-1 0 0 0 0,1 0-1 0 0,-1 1 1 0 0,1-1 0 0 0,-1 0 0 0 0,0 0-1 0 0,1 1 1 0 0,-1-1 0 0 0,1 0-1 0 0,-1 1 1 0 0,0-1 0 0 0,1 0-1 0 0,-1 1 1 0 0,0-1 0 0 0,1 0 0 0 0,-1 1-1 0 0,0-1 1 0 0,0 1 0 0 0,1-1-1 0 0,-1 1 1 0 0,0-1 0 0 0,0 0-1 0 0,0 1 1 0 0,0-1 0 0 0,0 1 0 0 0,0-1-1 0 0,1 1 1 0 0,2 6-79 0 0,-3-7 86 0 0,1 1 0 0 0,-1-1 1 0 0,0 1-1 0 0,1 0 0 0 0,-1-1 1 0 0,0 1-1 0 0,0 0 1 0 0,1-1-1 0 0,-1 1 0 0 0,0 0 1 0 0,0 0-8 0 0,4 8 93 0 0,-1-3-50 0 0,-3-5-48 0 0,1-1 0 0 0,-1 1 0 0 0,0 0 0 0 0,1-1 0 0 0,-1 1-1 0 0,0-1 1 0 0,1 1 0 0 0,-1-1 0 0 0,1 1 0 0 0,-1-1 0 0 0,1 1-1 0 0,-1-1 1 0 0,1 0 0 0 0,0 1 5 0 0,-1-1 2 0 0,1 1 1 0 0,0 0-1 0 0,-1-1 0 0 0,1 1 1 0 0,0 0-1 0 0,-1-1 0 0 0,1 1 1 0 0,-1 0-1 0 0,1 0 0 0 0,-1 0-2 0 0,1-1-1 0 0,-1 1-1 0 0,0 0 0 0 0,0-1 1 0 0,1 1-1 0 0,-1-1 0 0 0,1 1 1 0 0,-1-1-1 0 0,0 0 1 0 0,1 1-1 0 0,-1-1 0 0 0,1 1 1 0 0,-1-1-1 0 0,1 0 0 0 0,-1 1 1 0 0,1-1-1 0 0,-1 0 1 0 0,1 1-1 0 0,0-1 0 0 0,-1 0 1 0 0,1 0 1 0 0,-1 1 3 0 0,1-1 1 0 0,0 0-1 0 0,-1 1 1 0 0,1-1 0 0 0,-1 1-1 0 0,0-1 1 0 0,1 1-1 0 0,-1-1 1 0 0,1 1-1 0 0,-1 0 1 0 0,0-1-1 0 0,0 1 1 0 0,1-1 0 0 0,-1 1-1 0 0,0 0 1 0 0,0-1-1 0 0,1 1 1 0 0,-1 0-1 0 0,0-1 1 0 0,0 1 0 0 0,0 0-1 0 0,0 0-3 0 0,0 0 6 0 0,0 0 1 0 0,0 0-1 0 0,0 0 0 0 0,1 0 1 0 0,-1 0-1 0 0,0 0 0 0 0,1 0 0 0 0,-1 0 1 0 0,0-1-1 0 0,1 2-6 0 0,2 0-49 0 0,-3-2 40 0 0,1 1-1 0 0,-1-1 1 0 0,0 0-1 0 0,1 1 1 0 0,-1-1-1 0 0,0 0 0 0 0,1 1 1 0 0,-1-1-1 0 0,0 0 1 0 0,0 1-1 0 0,1-1 1 0 0,-1 1-1 0 0,0-1 1 0 0,0 0-1 0 0,0 1 1 0 0,0 0 9 0 0,5 6-205 0 0,-5-6 170 0 0,1 0 0 0 0,0 1-1 0 0,0-1 1 0 0,0 0 0 0 0,-1 0 0 0 0,1 1 0 0 0,-1-1 0 0 0,1 1 0 0 0,-1-1 0 0 0,1 0-1 0 0,-1 1 1 0 0,0-1 0 0 0,0 1 35 0 0,0-1-76 0 0,0 0 1 0 0,1 0-1 0 0,-1-1 0 0 0,0 1 0 0 0,0 0 1 0 0,1 0-1 0 0,-1 0 0 0 0,0 0 0 0 0,1-1 0 0 0,-1 1 1 0 0,1 0-1 0 0,-1 0 0 0 0,1-1 0 0 0,0 1 1 0 0,0 0 75 0 0,4 7-111 0 0,-4-6 106 0 0,0-1 80 0 0,-3-1-125 0 0,1 0 32 0 0,1 0 22 0 0,0 0 1 0 0,0 0 0 0 0,-1 1 0 0 0,1-1 0 0 0,0 0 0 0 0,0 0 0 0 0,-1 0-1 0 0,1 0 1 0 0,0 1 0 0 0,0-1 0 0 0,0 0 0 0 0,-1 0 0 0 0,1 0 0 0 0,0 1-1 0 0,0-1 1 0 0,0 0 0 0 0,0 0 0 0 0,0 1 0 0 0,-1-1 0 0 0,1 0 0 0 0,0 1-5 0 0,-2 2-150 0 0,1-2 153 0 0,0-1 0 0 0,0 1 0 0 0,0 0 0 0 0,0-1 1 0 0,1 1-1 0 0,-1 0 0 0 0,0 0 0 0 0,1-1 0 0 0,-1 1 1 0 0,0 0-1 0 0,1 0 0 0 0,-1 0-3 0 0,-3 5-322 0 0,4-6 294 0 0,0 0 1 0 0,0 0 0 0 0,0-1 0 0 0,0 1 0 0 0,-1 0 0 0 0,1 0-1 0 0,0 0 1 0 0,0 0 0 0 0,0 0 0 0 0,0-1 0 0 0,0 1-1 0 0,0 0 1 0 0,0 0 0 0 0,0 0 0 0 0,0 0 0 0 0,-1 0 0 0 0,1 0-1 0 0,0-1 1 0 0,0 1 0 0 0,0 0 0 0 0,0 0 0 0 0,0 0 0 0 0,0 0-1 0 0,-1 0 1 0 0,1 0 0 0 0,0 0 0 0 0,0 0 0 0 0,0 0 0 0 0,0 0-1 0 0,-1 0 1 0 0,1 0 0 0 0,0 0 0 0 0,0 0 0 0 0,0 0 0 0 0,0 0-1 0 0,-1 0 1 0 0,1 0 0 0 0,0 0 27 0 0,-7-1-189 0 0,6 1 177 0 0,-1 0 0 0 0,1 1 1 0 0,-1-1-1 0 0,1 0 0 0 0,-1 1 1 0 0,1-1-1 0 0,-1 0 0 0 0,1 0 0 0 0,-1 0 1 0 0,1 0-1 0 0,-1-1 0 0 0,0 1 12 0 0,1 0 14 0 0,-1-1-1 0 0,1 1 0 0 0,-1 0 0 0 0,1 0 1 0 0,0 0-1 0 0,-1 0 0 0 0,1 0 1 0 0,-1 1-1 0 0,1-1 0 0 0,-1 0 0 0 0,1 1 1 0 0,0-1-1 0 0,-1 0 0 0 0,0 1-13 0 0,-3 2 65 0 0,0-1 0 0 0,0 1 0 0 0,-1-2 0 0 0,1 1 0 0 0,-1 0-65 0 0,0-1 20 0 0,1 1 0 0 0,-1 0-1 0 0,1 0 1 0 0,0 0 0 0 0,-2 2-20 0 0,-8 5 86 0 0,1 1 0 0 0,0 1 0 0 0,1 0 0 0 0,-6 7-86 0 0,5-7 148 0 0,12-10-131 0 0,0 0 1 0 0,0 1-1 0 0,0-1 1 0 0,0 1-1 0 0,0-1 0 0 0,1 1 1 0 0,-1 0-18 0 0,0 0-1 0 0,0 0 1 0 0,1 0-1 0 0,-1 0 0 0 0,0-1 1 0 0,0 1-1 0 0,-1-1 1 0 0,-6 7 95 0 0,9-9-105 0 0,0 1 0 0 0,-1-1 1 0 0,1 1-1 0 0,0-1 1 0 0,0 1-1 0 0,0-1 1 0 0,0 1-1 0 0,0-1 1 0 0,0 1-1 0 0,-1-1 1 0 0,2 0-1 0 0,-1 1 0 0 0,0-1 10 0 0,3-11-29 0 0,2 0-1 0 0,-1 1 0 0 0,7-11 30 0 0,-2 2-36 0 0,0-1 0 0 0,4-16 36 0 0,-2 5 9 0 0,-5 13 43 0 0,-1 0 0 0 0,-1 0 0 0 0,-1-1-52 0 0,0 4 0 0 0,-3 14 13 0 0,1 0 0 0 0,-1 0-1 0 0,0 0 1 0 0,0 0 0 0 0,0 0-1 0 0,0 0 1 0 0,0 0 0 0 0,-1 0-1 0 0,1 0 1 0 0,0 0 0 0 0,-1 0-1 0 0,0 0 1 0 0,0-2-13 0 0,1 3 13 0 0,-1 0 1 0 0,0 1-1 0 0,1-1 1 0 0,-1 0-1 0 0,0 0 0 0 0,1 0 1 0 0,-1 1-1 0 0,0-1 1 0 0,0 0-1 0 0,0 1 1 0 0,1-1-1 0 0,-1 1 0 0 0,0-1 1 0 0,0 1-1 0 0,0-1 1 0 0,0 1-1 0 0,0 0 0 0 0,0 0 1 0 0,0-1-1 0 0,0 1 1 0 0,0 0-1 0 0,0 0 1 0 0,0 0-1 0 0,-1 0 0 0 0,1 0 1 0 0,0 0-1 0 0,0 0-13 0 0,-13 2 56 0 0,1 0 0 0 0,-1 1 0 0 0,1 1 0 0 0,-1 0-56 0 0,-30 8 74 0 0,24-9-28 0 0,7-1 47 0 0,0 1 0 0 0,0 0 0 0 0,0 0 0 0 0,1 1 0 0 0,-1 1 0 0 0,-5 3-93 0 0,18-8 3 0 0,0 1 0 0 0,-1-1 0 0 0,1 0 0 0 0,0 0 0 0 0,0 0 0 0 0,0 0 0 0 0,0 0 0 0 0,0 0 0 0 0,0 0 0 0 0,0 0 0 0 0,-1 1 0 0 0,1-1 0 0 0,0 0 0 0 0,0 0 0 0 0,0 0 0 0 0,0 0 0 0 0,-1 0 0 0 0,1 0 0 0 0,0 0 0 0 0,0 0 0 0 0,0 0 0 0 0,0 0 0 0 0,0 0 0 0 0,-1 0 0 0 0,1 0 0 0 0,0 0 0 0 0,0 0 0 0 0,0 0 0 0 0,0 0 0 0 0,-1 0 0 0 0,1 0 0 0 0,0 0 0 0 0,0 0 0 0 0,0-1 0 0 0,0 1 0 0 0,0 0 0 0 0,-1 0 0 0 0,1 0 0 0 0,0 0 0 0 0,0 0 0 0 0,0 0 0 0 0,0 0 0 0 0,0 0 0 0 0,0-1 0 0 0,0 1 1 0 0,0 0-1 0 0,-1 0 0 0 0,1 0 0 0 0,0 0 0 0 0,0 0 0 0 0,0-1 0 0 0,0 1 0 0 0,0 0 0 0 0,0 0 0 0 0,0 0 0 0 0,0 0 0 0 0,0-1 0 0 0,0 1 0 0 0,0 0 0 0 0,0 0 0 0 0,0 0 0 0 0,0 0 0 0 0,0 0 0 0 0,0-1-3 0 0,3-14 122 0 0,0 2-120 0 0,-4 9-26 0 0,0 1 1 0 0,0-1-1 0 0,0 1 0 0 0,0-1 0 0 0,-1 1 0 0 0,1 0 0 0 0,-1 0 1 0 0,0 0-1 0 0,-1-2 24 0 0,-5-8 90 0 0,5 7-134 0 0,0 0 0 0 0,-1 1 0 0 0,0 0 0 0 0,-1-1 44 0 0,-8-11 48 0 0,8 11-25 0 0,1 0-1 0 0,-1 0 0 0 0,-2-1-22 0 0,5 5 4 0 0,0 0-1 0 0,0 0 0 0 0,0 0 0 0 0,-1 1 1 0 0,1-1-1 0 0,-1 0 0 0 0,1 1 1 0 0,-1 0-1 0 0,0 0 0 0 0,0 0-3 0 0,-3-1-38 0 0,4 1 49 0 0,-1 0 0 0 0,0 0 1 0 0,1 0-1 0 0,-1 1 0 0 0,1-1 1 0 0,-1 1-1 0 0,0 0 0 0 0,0 0 1 0 0,1 0-1 0 0,-1 0 0 0 0,0 0 1 0 0,0 1-12 0 0,1-1 7 0 0,0 0 1 0 0,0 0-1 0 0,0 1 1 0 0,0-1 0 0 0,0 0-1 0 0,0-1 1 0 0,0 1 0 0 0,0 0-1 0 0,0-1 1 0 0,0 1 0 0 0,0-1-1 0 0,0 1-7 0 0,2-1-4 0 0,-1 1 0 0 0,0 0 1 0 0,1-1-1 0 0,-1 1 0 0 0,1 0 0 0 0,-1-1 0 0 0,1 1 0 0 0,-1-1 0 0 0,1 1 0 0 0,-1-1 0 0 0,1 1 1 0 0,-1-1-1 0 0,1 1 0 0 0,0-1 0 0 0,-1 1 0 0 0,1-1 0 0 0,0 1 0 0 0,-1-1 0 0 0,1 0 1 0 0,0 1-1 0 0,0-1 0 0 0,0 0 0 0 0,-1 1 0 0 0,1-1 0 0 0,0 0 0 0 0,0 1 0 0 0,0-1 0 0 0,0 0 1 0 0,0 1-1 0 0,0-1 0 0 0,1 0 0 0 0,-1 1 0 0 0,0-1 0 0 0,0 0 0 0 0,0 1 0 0 0,1-1 1 0 0,-1 0 3 0 0,0 1 5 0 0,0-1 0 0 0,1 0 0 0 0,-1 1 0 0 0,0-1 0 0 0,1 0 1 0 0,-1 1-1 0 0,0-1 0 0 0,1 0 0 0 0,-1 1 0 0 0,1-1 1 0 0,-1 1-1 0 0,1-1 0 0 0,0 1 0 0 0,-1-1 0 0 0,1 1 0 0 0,-1-1 1 0 0,1 1-1 0 0,0-1 0 0 0,-1 1 0 0 0,1 0 0 0 0,0-1-5 0 0,2 1 36 0 0,-1-1 0 0 0,0 1 0 0 0,1 0 0 0 0,-1 0 0 0 0,0 0 0 0 0,2 0-36 0 0,-3 0 64 0 0,5-1 100 0 0,6 2-179 0 0,-8-1 6 0 0,0 1-1 0 0,0-1 1 0 0,0 0-1 0 0,3-1 10 0 0,5 1-30 0 0,-2-1 145 0 0,-10 1-120 0 0,0 0 0 0 0,1 0 0 0 0,-1-1 0 0 0,0 1 1 0 0,0 0-1 0 0,0 0 0 0 0,0 0 0 0 0,0 0 0 0 0,0 0 0 0 0,1 0 0 0 0,-1 0 0 0 0,0 0 0 0 0,0-1 1 0 0,0 1-1 0 0,0 0 0 0 0,0 0 0 0 0,0 0 0 0 0,0 0 0 0 0,0 0 0 0 0,0 0 0 0 0,0-1 0 0 0,0 1 1 0 0,0 0-1 0 0,0 0 0 0 0,0 0 0 0 0,0 0 0 0 0,0-1 0 0 0,0 1 0 0 0,0 0 0 0 0,0 0 0 0 0,0 0 1 0 0,0 0-1 0 0,0 0 0 0 0,0-1 0 0 0,0 1 0 0 0,0 0 0 0 0,0 0 0 0 0,0 0 0 0 0,0 0 0 0 0,0 0 1 0 0,0 0-1 0 0,0-1 0 0 0,0 1 0 0 0,-1 0 5 0 0,0-3-4 0 0,1 3 7 0 0,0-1 0 0 0,0 1 1 0 0,-1 0-1 0 0,1-1 1 0 0,0 1-1 0 0,0 0 1 0 0,-1-1-1 0 0,1 1 0 0 0,0 0 1 0 0,0-1-1 0 0,-1 1 1 0 0,1 0-1 0 0,0 0 1 0 0,-1-1-1 0 0,1 1 0 0 0,0 0 1 0 0,-1 0-1 0 0,1 0-3 0 0,-8-6-166 0 0,0-1-1 0 0,-4-3 167 0 0,7 5 25 0 0,1 0 0 0 0,-2 1 0 0 0,1 0 0 0 0,0 0 0 0 0,-1 1 0 0 0,0-1 0 0 0,-3 0-25 0 0,9 4 15 0 0,-1-1 1 0 0,0 1 0 0 0,0 0 0 0 0,0 0-1 0 0,0 0 1 0 0,0 0 0 0 0,0 0-1 0 0,0 0 1 0 0,0 0 0 0 0,0 0 0 0 0,0 0-1 0 0,0 0 1 0 0,0 0 0 0 0,0 1 0 0 0,0-1-1 0 0,0 0 1 0 0,1 1 0 0 0,-1-1 0 0 0,0 0-1 0 0,0 1 1 0 0,0-1 0 0 0,0 1 0 0 0,1 0-1 0 0,-1-1 1 0 0,0 1 0 0 0,1 0-1 0 0,-1-1 1 0 0,0 1 0 0 0,1 0 0 0 0,-1 0-16 0 0,1-1-4 0 0,0 0 1 0 0,0 0 0 0 0,0 0 0 0 0,0 0-1 0 0,0 0 1 0 0,0 0 0 0 0,0 1 0 0 0,0-1-1 0 0,0 0 1 0 0,0 0 0 0 0,0 0 0 0 0,0 0-1 0 0,0 0 1 0 0,0 0 0 0 0,0 1 0 0 0,0-1-1 0 0,0 0 1 0 0,0 0 0 0 0,0 0-1 0 0,0 0 1 0 0,0 0 0 0 0,0 0 0 0 0,0 0-1 0 0,0 1 1 0 0,0-1 0 0 0,0 0 0 0 0,0 0-1 0 0,0 0 1 0 0,0 0 0 0 0,0 0 0 0 0,1 0-1 0 0,-1 0 1 0 0,0 0 0 0 0,0 0 0 0 0,0 0-1 0 0,0 1 1 0 0,0-1 0 0 0,0 0 0 0 0,0 0-1 0 0,0 0 1 0 0,0 0 0 0 0,1 0-1 0 0,-1 0 1 0 0,0 0 0 0 0,0 0 0 0 0,0 0-1 0 0,0 0 1 0 0,0 0 0 0 0,0 0 3 0 0,9 0 57 0 0,-5 1 38 0 0,-1 0-96 0 0,0 1 0 0 0,-1-1 0 0 0,0 1 1 0 0,1-1-1 0 0,-1 1 0 0 0,0 0 0 0 0,0 0 1 0 0,0 1-1 0 0,1 0 1 0 0,1 2-40 0 0,-1-1 40 0 0,-1-1 1 0 0,1 1-1 0 0,0-1 0 0 0,0 0 0 0 0,4 2 0 0 0,-7-4-10 0 0,1 0 0 0 0,0-1 0 0 0,0 1 0 0 0,0-1 0 0 0,0 1 0 0 0,-1-1 0 0 0,1 0 0 0 0,0 1 0 0 0,0-1 0 0 0,0 0-1 0 0,0 0 1 0 0,0 1 0 0 0,0-1 0 0 0,0 0 0 0 0,0 0 0 0 0,0 0 0 0 0,0 0 0 0 0,0-1 0 0 0,0 1 0 0 0,0 0 0 0 0,0 0 0 0 0,0 0 0 0 0,0-1 0 0 0,0 1 0 0 0,0 0-1 0 0,-1-1 1 0 0,1 1 0 0 0,0-1 0 0 0,0 0 10 0 0,13-8-92 0 0,18-12-130 0 0,-22 14 225 0 0,-9 6 2 0 0,1 0 0 0 0,-1-1 0 0 0,1 1 1 0 0,-1 0-1 0 0,1 0 0 0 0,0 0-5 0 0,-1 0 263 0 0,-2 6-339 0 0,1-4 49 0 0,1-1 0 0 0,-1 0 0 0 0,1 0 0 0 0,0 0 0 0 0,-1 0 1 0 0,1 0-1 0 0,-1-1 0 0 0,1 1 0 0 0,-1 0 0 0 0,1 0 0 0 0,-1 0 0 0 0,1 0 0 0 0,-1-1 0 0 0,1 1 27 0 0,5-1-58 0 0,-6 1 75 0 0,1 0 0 0 0,-1 0 0 0 0,1 0-1 0 0,-1 0 1 0 0,1 0 0 0 0,-1 0 0 0 0,1 1 0 0 0,-1-1 0 0 0,1 0-1 0 0,-1 0 1 0 0,1 1 0 0 0,-1-1 0 0 0,0 0 0 0 0,1 0-1 0 0,-1 1 1 0 0,0-1 0 0 0,1 0 0 0 0,-1 1 0 0 0,0-1 0 0 0,1 1-1 0 0,-1-1 1 0 0,0 1-17 0 0,1 1 34 0 0,0 0 0 0 0,0 0-1 0 0,0 0 1 0 0,0 0 0 0 0,-1 0-1 0 0,1 1-33 0 0,0 4-24 0 0,0 0-1 0 0,0-1 1 0 0,-1 6 24 0 0,0 0-65 0 0,0-4-57 0 0,0 1-1 0 0,1 5 123 0 0,-1-11-25 0 0,1-1 0 0 0,-1 1-1 0 0,1-1 1 0 0,0 1 0 0 0,0-1-1 0 0,0 1 1 0 0,0-1 0 0 0,0 0-1 0 0,0 1 1 0 0,2 0 25 0 0,-3-2-15 0 0,1-1 0 0 0,-1 1 0 0 0,0-1 0 0 0,1 0 0 0 0,-1 1 0 0 0,1-1 0 0 0,-1 0 0 0 0,0 0 0 0 0,1 1 0 0 0,-1-1 0 0 0,1 0 0 0 0,-1 0 0 0 0,1 0 0 0 0,-1 0 0 0 0,1 1 0 0 0,-1-1 0 0 0,1 0 0 0 0,-1 0 0 0 0,1 0 0 0 0,-1 0 0 0 0,1 0 0 0 0,-1 0 0 0 0,1 0 0 0 0,-1-1 0 0 0,1 1 0 0 0,-1 0 0 0 0,1 0 0 0 0,-1 0 0 0 0,1 0 0 0 0,-1-1 0 0 0,1 1 0 0 0,-1 0 0 0 0,1 0 0 0 0,-1-1 0 0 0,0 1 0 0 0,1 0 0 0 0,-1-1 0 0 0,1 1 15 0 0,2-3-155 0 0,0 0 1 0 0,0 0 0 0 0,0 0 0 0 0,1-1 154 0 0,-1 1-37 0 0,2-4 31 0 0,0 0-1 0 0,0 0 1 0 0,0-1 0 0 0,-1 1-1 0 0,0-1 1 0 0,-1 0 0 0 0,1 0-1 0 0,-1-3 7 0 0,-3 11 11 0 0,1-1-1 0 0,-1 1 0 0 0,0 0 1 0 0,0-1-1 0 0,0 1 1 0 0,0 0-1 0 0,0-1 0 0 0,0 1 1 0 0,0 0-1 0 0,0-1 1 0 0,0 1-1 0 0,0 0 0 0 0,0-1 1 0 0,0 1-1 0 0,0 0 1 0 0,0-1-1 0 0,0 1 1 0 0,0 0-1 0 0,0-1 0 0 0,0 1 1 0 0,0 0-1 0 0,0-1 1 0 0,-1 1-1 0 0,1 0 0 0 0,0-1-10 0 0,0 1 20 0 0,-1 0 0 0 0,1 0-1 0 0,0 0 1 0 0,-1 0-1 0 0,1 0 1 0 0,0 0-1 0 0,-1 0 1 0 0,1 0 0 0 0,0 0-1 0 0,-1 0 1 0 0,1 0-1 0 0,0 0 1 0 0,-1 0 0 0 0,1 0-1 0 0,0 0 1 0 0,-1 0-1 0 0,1 1 1 0 0,0-1 0 0 0,0 0-1 0 0,-1 0-19 0 0,-1 2 76 0 0,-1-1 0 0 0,1 1 0 0 0,-1 0-1 0 0,1 0 1 0 0,-1 1-76 0 0,-9 9 206 0 0,1 2-1 0 0,1-1 1 0 0,0 1 0 0 0,-7 14-206 0 0,12-19 30 0 0,1 1 1 0 0,0-1 0 0 0,0 1-1 0 0,1 0 1 0 0,1-1 0 0 0,-1 1 0 0 0,1 1-1 0 0,0 8-30 0 0,2-18-8 0 0,0 0-1 0 0,0 0 1 0 0,0 0-1 0 0,0 0 0 0 0,0 0 1 0 0,0 0-1 0 0,0 1 1 0 0,0-1-1 0 0,0 0 0 0 0,1 0 1 0 0,-1 0-1 0 0,0 0 1 0 0,1 0-1 0 0,-1 0 0 0 0,1 0 1 0 0,-1 0-1 0 0,1 0 1 0 0,0 0-1 0 0,-1 0 0 0 0,1 0 1 0 0,0 0-1 0 0,0-1 1 0 0,0 1-1 0 0,-1 0 0 0 0,1 0 1 0 0,0-1-1 0 0,0 1 1 0 0,0-1-1 0 0,0 1 0 0 0,0-1 1 0 0,0 1-1 0 0,0-1 1 0 0,0 0-1 0 0,1 1 0 0 0,-1-1 1 0 0,0 0-1 0 0,0 0 1 0 0,0 0 8 0 0,0 1-5 0 0,0-1 0 0 0,0-1 1 0 0,0 1-1 0 0,0 0 0 0 0,0 0 1 0 0,0 0-1 0 0,0 0 0 0 0,1-1 1 0 0,-1 1-1 0 0,0 0 0 0 0,0-1 1 0 0,-1 1-1 0 0,1-1 0 0 0,1 0 5 0 0,12-10-122 0 0,-12 10 90 0 0,1-2-30 0 0,1 0 0 0 0,-1-1 1 0 0,-1 1-1 0 0,1 0 0 0 0,0-2 62 0 0,3-4-81 0 0,1 0-89 0 0,-1-1 0 0 0,-1 0-1 0 0,0 0 1 0 0,4-10 170 0 0,-3 6-86 0 0,6-17 145 0 0,7-12 114 0 0,-34 63 634 0 0,6-10-647 0 0,-1 3-93 0 0,1 0 0 0 0,0 1 0 0 0,1 0 0 0 0,0 0 0 0 0,0 4-67 0 0,-5 14 27 0 0,1 1 1 0 0,-7 33-28 0 0,16-57-30 0 0,2-4 31 0 0,0 1 0 0 0,-1-1 1 0 0,1 3-2 0 0,1-7-35 0 0,0 0 0 0 0,0 0 0 0 0,0 0 0 0 0,0 0 0 0 0,0 0 1 0 0,0 0-1 0 0,0 0 0 0 0,0 0 0 0 0,1 0 0 0 0,-1 0 0 0 0,0 0 1 0 0,1 0-1 0 0,-1 0 0 0 0,0 0 0 0 0,1 0 0 0 0,-1 0 0 0 0,1 0 1 0 0,0 0-1 0 0,-1-1 0 0 0,1 1 0 0 0,0 0 35 0 0,-1-1-61 0 0,1 1-1 0 0,0-1 1 0 0,-1 0-1 0 0,1 0 1 0 0,0 0-1 0 0,-1 1 1 0 0,1-1-1 0 0,0 0 1 0 0,0 0-1 0 0,-1 0 1 0 0,1 0 0 0 0,0 0-1 0 0,0 0 1 0 0,-1 0-1 0 0,1 0 1 0 0,0 0-1 0 0,0-1 62 0 0,12-3-566 0 0,-8 0 461 0 0,0 1 0 0 0,0-1 0 0 0,-1 0 1 0 0,0 0-1 0 0,0-1 0 0 0,3-3 105 0 0,-1 2-36 0 0,1-3 12 0 0,0 0 0 0 0,-1 0 0 0 0,0-1 0 0 0,-1 0 24 0 0,21-41 127 0 0,-17 32 40 0 0,15-38 289 0 0,-27 59 239 0 0,-3 5-439 0 0,-9 14 172 0 0,2 0 0 0 0,0 2 1 0 0,1 0-429 0 0,4-7 136 0 0,6-12-124 0 0,-1 1 1 0 0,1-1-1 0 0,0 1 0 0 0,0 0 0 0 0,1-1 1 0 0,-1 1-1 0 0,1 0 0 0 0,0 0 0 0 0,0 5-12 0 0,1-5-28 0 0,1 10 64 0 0,-1-15-60 0 0,0 1-1 0 0,0 0 1 0 0,0-1 0 0 0,0 1-1 0 0,0-1 1 0 0,1 1 0 0 0,-1-1-1 0 0,0 1 1 0 0,1-1 0 0 0,-1 1-1 0 0,0-1 1 0 0,1 0 0 0 0,-1 1-1 0 0,0-1 1 0 0,1 1 0 0 0,-1-1-1 0 0,1 0 1 0 0,-1 1 0 0 0,1-1-1 0 0,-1 0 1 0 0,1 0 0 0 0,-1 1-1 0 0,1-1 25 0 0,0 0-30 0 0,0 0 0 0 0,0 0 1 0 0,0-1-1 0 0,0 1 0 0 0,0 0 0 0 0,0-1 0 0 0,0 1 0 0 0,0-1 0 0 0,-1 1 1 0 0,1-1-1 0 0,0 1 0 0 0,0-1 0 0 0,0 0 0 0 0,-1 1 0 0 0,1-1 0 0 0,0 0 1 0 0,0 0 29 0 0,1-1-89 0 0,1-1-16 0 0,1 0 1 0 0,-1-1-1 0 0,1 0 1 0 0,-1 1-1 0 0,0-1 1 0 0,-1 0-1 0 0,1-1 105 0 0,7-12-320 0 0,-4 8 251 0 0,0-1 0 0 0,-1-1 0 0 0,-1 1 0 0 0,2-6 69 0 0,-6 16 1 0 0,7-21 312 0 0,1-14-313 0 0,-7 30 126 0 0,0-1 0 0 0,0 0 0 0 0,-1 1 0 0 0,1-1 0 0 0,-2 0 1 0 0,1 1-1 0 0,0-1 0 0 0,-2-5-126 0 0,2 10 25 0 0,-1 1 0 0 0,1-1 1 0 0,0 0-1 0 0,-1 0 0 0 0,1 0 1 0 0,0 1-1 0 0,-1-1 1 0 0,1 0-1 0 0,-1 0 0 0 0,1 1 1 0 0,-1-1-1 0 0,1 0 0 0 0,-1 1 1 0 0,0-1-1 0 0,1 1 0 0 0,-1-1 1 0 0,0 1-1 0 0,1-1 0 0 0,-1 1 1 0 0,0-1-1 0 0,0 1 0 0 0,1-1 1 0 0,-1 1-1 0 0,0 0 1 0 0,0 0-1 0 0,0-1 0 0 0,0 1 1 0 0,0 0-1 0 0,1 0 0 0 0,-1 0 1 0 0,0 0-1 0 0,0 0 0 0 0,0 0 1 0 0,0 0-1 0 0,0 0 0 0 0,1 1 1 0 0,-1-1-1 0 0,0 0-25 0 0,-4 1 96 0 0,0 1 0 0 0,1 0 1 0 0,-1 0-1 0 0,1 0 0 0 0,-5 2-96 0 0,-5 4 322 0 0,0 1 1 0 0,-12 10-323 0 0,21-15-5 0 0,1 0 0 0 0,-1 0 0 0 0,1 1 0 0 0,0 0 1 0 0,0 0-1 0 0,0 0 0 0 0,1 0 0 0 0,-1 1 1 0 0,1 0 3 0 0,1-2 9 0 0,-10 22-3 0 0,-3 10-5 0 0,12-27 27 0 0,0 0-1 0 0,0 0 1 0 0,2 0-1 0 0,-1 0 1 0 0,1 1 0 0 0,0 0-27 0 0,1-9 3 0 0,0 11-79 0 0,0 13 76 0 0,1-22-71 0 0,-1 1 0 0 0,1-1 0 0 0,-1 1 0 0 0,1-1 0 0 0,0 0 0 0 0,0 1 1 0 0,1-1-1 0 0,-1 0 0 0 0,1 1 71 0 0,-1-3-38 0 0,-1 0-1 0 0,1-1 1 0 0,0 1 0 0 0,-1 0 0 0 0,1-1 0 0 0,0 1-1 0 0,0 0 1 0 0,-1-1 0 0 0,1 1 0 0 0,0-1 0 0 0,0 1 0 0 0,0-1-1 0 0,0 0 1 0 0,0 1 0 0 0,-1-1 0 0 0,1 0 0 0 0,0 1 0 0 0,0-1-1 0 0,0 0 1 0 0,0 0 0 0 0,0 0 0 0 0,0 0 0 0 0,0 0 0 0 0,0 0-1 0 0,0 0 1 0 0,0 0 0 0 0,0-1 0 0 0,0 1 0 0 0,0 0-1 0 0,0 0 1 0 0,0-1 0 0 0,0 1 38 0 0,5-3-152 0 0,-1 1 0 0 0,0-1 0 0 0,1 0-1 0 0,3-3 153 0 0,-7 4-23 0 0,4-2-60 0 0,0 0 0 0 0,-1-1 1 0 0,0 0-1 0 0,0 0 0 0 0,0 0 0 0 0,3-5 83 0 0,4-7-90 0 0,6-12 90 0 0,-8 12 54 0 0,-2 0 0 0 0,-1-1 0 0 0,3-7-54 0 0,-6 10 158 0 0,-4 14-145 0 0,0 0 1 0 0,0 0-1 0 0,0 0 1 0 0,0 1-1 0 0,0-1 1 0 0,0 0-1 0 0,-1 0 1 0 0,1 0-1 0 0,0 1 0 0 0,0-1 1 0 0,0 0-1 0 0,-1 0 1 0 0,1 0-1 0 0,0 1 1 0 0,-1-1-1 0 0,0 0-13 0 0,1 1 13 0 0,0 0 1 0 0,0-1-1 0 0,0 1 1 0 0,0 0-1 0 0,0 0 1 0 0,-1 0-1 0 0,1 0 1 0 0,0 0-1 0 0,0 0 1 0 0,0 0-1 0 0,-1 0 0 0 0,1 0 1 0 0,0-1-1 0 0,0 1 1 0 0,0 0-1 0 0,-1 0 1 0 0,1 0-1 0 0,0 0 1 0 0,0 0-1 0 0,0 0 0 0 0,-1 0 1 0 0,1 0-1 0 0,0 0 1 0 0,0 0-1 0 0,0 1 1 0 0,-1-1-1 0 0,1 0 1 0 0,0 0-1 0 0,0 0 1 0 0,0 0-14 0 0,-8 5 259 0 0,-4 8 53 0 0,-8 13 510 0 0,-2 7-822 0 0,16-23 54 0 0,0 1-1 0 0,0 0 1 0 0,1 0-1 0 0,-2 10-53 0 0,5-16-13 0 0,-1 4 37 0 0,0 0 0 0 0,1 0 1 0 0,0 3-25 0 0,2-9-19 0 0,-1-1 1 0 0,1 1-1 0 0,0 0 1 0 0,0-1-1 0 0,0 1 1 0 0,1 0 0 0 0,-1-1-1 0 0,1 1 1 0 0,-1-1-1 0 0,1 1 1 0 0,0-1-1 0 0,0 1 1 0 0,1 1 18 0 0,-2-3-18 0 0,0-1 0 0 0,1 1 0 0 0,-1-1 0 0 0,0 0 0 0 0,0 1 0 0 0,1-1 0 0 0,-1 0 0 0 0,0 1-1 0 0,1-1 1 0 0,-1 0 0 0 0,1 1 0 0 0,-1-1 0 0 0,0 0 0 0 0,1 0 0 0 0,-1 1 0 0 0,1-1 0 0 0,-1 0 0 0 0,0 0 0 0 0,1 0 0 0 0,-1 0 0 0 0,1 0 0 0 0,-1 0 0 0 0,1 1-1 0 0,0-1 19 0 0,0-1-48 0 0,0 1 0 0 0,0 0 0 0 0,0 0 0 0 0,0 0 0 0 0,0-1 0 0 0,0 1 0 0 0,1-1 0 0 0,-1 1 0 0 0,0-1 0 0 0,0 0 48 0 0,3-1-138 0 0,0-1 0 0 0,-1 0-1 0 0,1 0 1 0 0,-1 0-1 0 0,1-1 139 0 0,-1 0-120 0 0,0 1 0 0 0,0-1 1 0 0,0 0-1 0 0,0 0 0 0 0,-1 0 0 0 0,0 0 0 0 0,0 0 0 0 0,0 0 0 0 0,0-1 0 0 0,-1 1 0 0 0,0-1 0 0 0,0 1 0 0 0,0-1 0 0 0,0-4 120 0 0,0 1 28 0 0,0 2 14 0 0,0 0-1 0 0,-1 0 0 0 0,0 0 1 0 0,0 0-1 0 0,0 0 0 0 0,-1 0 1 0 0,0-4-42 0 0,1 10 19 0 0,-1 0 0 0 0,1-1 0 0 0,0 1 0 0 0,0 0 0 0 0,0 0-1 0 0,0-1 1 0 0,0 1 0 0 0,-1 0 0 0 0,1-1 0 0 0,0 1 0 0 0,0 0 0 0 0,0 0 0 0 0,-1-1 0 0 0,1 1 0 0 0,0 0 0 0 0,0 0 0 0 0,-1 0 0 0 0,1-1 0 0 0,0 1 0 0 0,-1 0 0 0 0,1 0 0 0 0,0 0 0 0 0,-1 0 0 0 0,1 0 0 0 0,0 0 0 0 0,-1 0 0 0 0,1-1 0 0 0,0 1-1 0 0,-1 0 1 0 0,1 0 0 0 0,0 0 0 0 0,-1 0 0 0 0,1 0 0 0 0,0 1 0 0 0,-1-1 0 0 0,1 0 0 0 0,0 0 0 0 0,0 0 0 0 0,-1 0 0 0 0,1 0 0 0 0,0 0 0 0 0,-1 0 0 0 0,1 1 0 0 0,0-1-19 0 0,-16 10 557 0 0,14-9-456 0 0,-18 15 312 0 0,10-7-352 0 0,0-2 0 0 0,0 1 0 0 0,-1-2 1 0 0,-1 1-62 0 0,6-4-14 0 0,1 0 0 0 0,-1-1 0 0 0,0 1 0 0 0,0-1 0 0 0,-3 0 14 0 0,8-2-10 0 0,-1 0 0 0 0,0 1 1 0 0,0-1-1 0 0,0 0 0 0 0,1 0 1 0 0,-1 0-1 0 0,0-1 0 0 0,0 1 1 0 0,1 0-1 0 0,-1-1 0 0 0,0 1 0 0 0,0-1 1 0 0,1 1-1 0 0,-1-1 0 0 0,0 0 1 0 0,1 0-1 0 0,-1 0 0 0 0,1 0 1 0 0,-1 0-1 0 0,1 0 0 0 0,0 0 10 0 0,-4-4-30 0 0,1 0 0 0 0,0 0 1 0 0,0 0-1 0 0,0-1 0 0 0,1 1 0 0 0,0-1 0 0 0,-3-5 30 0 0,3 4 13 0 0,0 1 0 0 0,0 0 0 0 0,-1 0 0 0 0,0 0 0 0 0,0 1 0 0 0,-3-3-13 0 0,7 7 18 0 0,0 1 0 0 0,0 0 0 0 0,0 0 0 0 0,-1-1-1 0 0,1 1 1 0 0,0 0 0 0 0,0 0 0 0 0,-1 0 0 0 0,1-1 0 0 0,0 1-1 0 0,0 0 1 0 0,-1 0 0 0 0,1 0 0 0 0,0 0 0 0 0,-1 0-1 0 0,1-1 1 0 0,0 1 0 0 0,-1 0 0 0 0,1 0 0 0 0,0 0-1 0 0,-1 0 1 0 0,1 0 0 0 0,0 0 0 0 0,-1 0 0 0 0,1 0-1 0 0,0 0 1 0 0,0 0 0 0 0,-1 0 0 0 0,1 0 0 0 0,0 1-1 0 0,-1-1 1 0 0,1 0 0 0 0,0 0-18 0 0,-1 0 22 0 0,0 1 1 0 0,1 0-1 0 0,-1-1 1 0 0,1 1-1 0 0,-1 0 0 0 0,1-1 1 0 0,0 1-1 0 0,-1 0 0 0 0,1 0 1 0 0,0-1-1 0 0,-1 1 0 0 0,1 0 1 0 0,0 0-23 0 0,-2 5 57 0 0,1 0 1 0 0,0 1-1 0 0,1 2-57 0 0,-1 3 45 0 0,0 0-1 0 0,1 0 1 0 0,0 0-1 0 0,1 0 1 0 0,1 0-1 0 0,0 2-44 0 0,-2-14-16 0 0,0 0-1 0 0,0 0 1 0 0,0 1-1 0 0,0-1 1 0 0,0 0-1 0 0,0 1 1 0 0,0-1 0 0 0,1 0-1 0 0,-1 0 1 0 0,0 1-1 0 0,0-1 1 0 0,0 0 0 0 0,0 0-1 0 0,1 1 1 0 0,-1-1-1 0 0,0 0 1 0 0,0 0-1 0 0,0 0 1 0 0,1 1 0 0 0,-1-1-1 0 0,0 0 1 0 0,0 0-1 0 0,1 0 1 0 0,-1 0-1 0 0,0 1 1 0 0,0-1 0 0 0,1 0-1 0 0,-1 0 1 0 0,0 0-1 0 0,1 0 1 0 0,-1 0-1 0 0,0 0 17 0 0,1 0-21 0 0,-1 0-1 0 0,0 0 0 0 0,1 0 0 0 0,-1-1 1 0 0,0 1-1 0 0,0 0 0 0 0,1 0 0 0 0,-1 0 1 0 0,0-1-1 0 0,0 1 0 0 0,1 0 0 0 0,-1 0 1 0 0,0-1-1 0 0,0 1 0 0 0,0 0 0 0 0,1 0 1 0 0,-1-1-1 0 0,0 1 0 0 0,0 0 1 0 0,0-1-1 0 0,0 1 0 0 0,0 0 0 0 0,1-1 1 0 0,-1 1-1 0 0,0 0 0 0 0,0-1 0 0 0,0 1 1 0 0,0 0-1 0 0,0-1 22 0 0,0-7-89 0 0,0 0 0 0 0,0 0 0 0 0,-1 0 0 0 0,1 0 0 0 0,-2 0 0 0 0,1 1 0 0 0,-3-7 89 0 0,0 1-23 0 0,-1 1 1 0 0,0-1-1 0 0,0 1 0 0 0,-3-3 23 0 0,5 10 74 0 0,-1-1 0 0 0,1 1 0 0 0,-1 0 0 0 0,-2-1-74 0 0,5 4 11 0 0,0 1 1 0 0,0 0 0 0 0,0 0 0 0 0,0 0 0 0 0,0 0 0 0 0,-1 0 0 0 0,1 0-1 0 0,0 0 1 0 0,-1 1 0 0 0,1-1 0 0 0,0 0 0 0 0,-1 1 0 0 0,1-1-1 0 0,-1 1 1 0 0,1 0 0 0 0,-1-1 0 0 0,1 1 0 0 0,-1 0 0 0 0,1 0-1 0 0,-1 0-11 0 0,1 0 18 0 0,0 0 0 0 0,0 1 0 0 0,0-1-1 0 0,1 0 1 0 0,-1 1 0 0 0,0-1 0 0 0,0 1-1 0 0,1-1 1 0 0,-1 1 0 0 0,0 0-1 0 0,1-1 1 0 0,-1 1 0 0 0,1 0 0 0 0,-1-1-1 0 0,1 1 1 0 0,-1 0 0 0 0,1 0 0 0 0,-1-1-1 0 0,1 1-17 0 0,-1 1 95 0 0,0 1-1 0 0,0-1 1 0 0,0 0 0 0 0,0 0-1 0 0,1 1 1 0 0,-1 0-95 0 0,0 4 85 0 0,0 1 0 0 0,1-1 0 0 0,0 1 0 0 0,0-1 0 0 0,0 1 1 0 0,2 2-86 0 0,-2-8 4 0 0,0 1 1 0 0,1-1 0 0 0,0 1 0 0 0,0-1 0 0 0,0 1 0 0 0,0-1-1 0 0,0 0 1 0 0,0 1 0 0 0,0-1 0 0 0,1 0 0 0 0,0 0 0 0 0,-1 0-1 0 0,1 0 1 0 0,0 0 0 0 0,0 0 0 0 0,0 0 0 0 0,0-1 0 0 0,0 1-1 0 0,2 0-4 0 0,-3-1-15 0 0,0 0-1 0 0,0-1 0 0 0,0 1 1 0 0,1-1-1 0 0,-1 1 0 0 0,0-1 1 0 0,1 0-1 0 0,-1 0 0 0 0,0 1 1 0 0,0-1-1 0 0,1 0 0 0 0,-1 0 1 0 0,0 0-1 0 0,1-1 0 0 0,-1 1 1 0 0,0 0-1 0 0,1 0 0 0 0,0-1 16 0 0,0 0-46 0 0,0 0 0 0 0,0 0-1 0 0,0 0 1 0 0,0 0 0 0 0,0 0-1 0 0,-1-1 1 0 0,1 1 0 0 0,0-1 0 0 0,-1 1-1 0 0,2-2 47 0 0,0-1-14 0 0,0 1 0 0 0,-1-1 0 0 0,1 0 0 0 0,-1 0 0 0 0,0 0 0 0 0,0 0 0 0 0,-1 0 0 0 0,1 0 0 0 0,-1 0 1 0 0,0 0-1 0 0,0-1 14 0 0,0-2 147 0 0,-3 13-40 0 0,-2 11 47 0 0,4-12-98 0 0,0 0 1 0 0,0-1-1 0 0,1 1 1 0 0,0 0-1 0 0,0-1 1 0 0,1 4-57 0 0,2 13 183 0 0,-2-13-131 0 0,0 1 0 0 0,0-1-1 0 0,1 0 1 0 0,0 0 0 0 0,1 0-1 0 0,1 2-51 0 0,4 11-18 0 0,-7-16 24 0 0,2 2-15 0 0,-1 0 0 0 0,-1 0 0 0 0,1 0-1 0 0,-1 1 1 0 0,-1-1 0 0 0,1 1 0 0 0,-1-1-1 0 0,0 2 10 0 0,-2 0 30 0 0,1 0-1 0 0,1 0 0 0 0,0 0 0 0 0,0 0 0 0 0,1-1 0 0 0,0 1 1 0 0,1 2-30 0 0,11 31 1 0 0,-11-33-9 0 0,-1 1 0 0 0,1 3 8 0 0,-2-7 1 0 0,0-1 0 0 0,0 0 0 0 0,0 0 0 0 0,1 0 0 0 0,0 0 0 0 0,0-1 0 0 0,0 1 0 0 0,1 0 0 0 0,-1-1 1 0 0,3 4-2 0 0,-2-5-7 0 0,-1 1 1 0 0,0-1 0 0 0,0 1-1 0 0,-1 0 1 0 0,1-1 0 0 0,-1 1-1 0 0,1 0 1 0 0,-1 0 0 0 0,0 1 6 0 0,4 12 70 0 0,0 2-111 0 0,-5-16 47 0 0,1 0 0 0 0,0 0 1 0 0,0 0-1 0 0,0 0 0 0 0,0 0 0 0 0,0 0 0 0 0,1 0 0 0 0,-1 0 0 0 0,1-1 0 0 0,0 1 1 0 0,0 0-7 0 0,30 31-203 0 0,-28-30 207 0 0,0 1 0 0 0,0 1 0 0 0,0-1 0 0 0,0 2-4 0 0,5 7 38 0 0,-7-11-36 0 0,-1 0-1 0 0,1 0 1 0 0,-1 0-1 0 0,0 0 0 0 0,0 0 1 0 0,0 0-1 0 0,0 0 0 0 0,0 2-1 0 0,3 28-83 0 0,-4-25 129 0 0,2 6-52 0 0,1 0 1 0 0,3 12 5 0 0,-2-12 52 0 0,3 11-120 0 0,-3-9-177 0 0,0-1-1 0 0,2 16 246 0 0,-6-28 0 0 0,1 0 1 0 0,0 0-1 0 0,0 0 0 0 0,0 0 0 0 0,0 0 0 0 0,0 1 0 0 0,1-1-29 0 0,-1 0 1 0 0,0 0-1 0 0,0 0 1 0 0,0 0-1 0 0,0 0 1 0 0,-1 1 28 0 0,8 65-315 0 0,-5-58 262 0 0,-2-11 39 0 0,-1 1 0 0 0,0-1 0 0 0,0 0 0 0 0,0 1 0 0 0,1-1 0 0 0,-1 0 0 0 0,0 1 0 0 0,0-1 0 0 0,1 0 0 0 0,-1 1 0 0 0,0-1 0 0 0,1 0 0 0 0,-1 1 0 0 0,0-1 0 0 0,1 0 0 0 0,-1 0 0 0 0,0 0 0 0 0,1 1 0 0 0,-1-1 0 0 0,1 0 0 0 0,-1 0 0 0 0,0 0 0 0 0,1 0 14 0 0,0 0-30 0 0,-1 0-1 0 0,1 0 1 0 0,0-1-1 0 0,-1 1 1 0 0,1 0 0 0 0,-1-1-1 0 0,1 1 1 0 0,-1-1-1 0 0,1 1 1 0 0,-1-1-1 0 0,1 1 1 0 0,-1-1-1 0 0,1 1 1 0 0,-1-1 0 0 0,0 1-1 0 0,1-1 31 0 0,5-10-124 0 0,0-17 327 0 0,0 0 0 0 0,0-16-203 0 0,-2 8 341 0 0,4-9-341 0 0,2 5 207 0 0,-1 4 234 0 0,2-25-441 0 0,-10 49 42 0 0,-1-1 0 0 0,-1 1-1 0 0,1 0 1 0 0,-2-1 0 0 0,0 1-1 0 0,0 0 1 0 0,-1 0 0 0 0,-4-10-42 0 0,-20-48 144 0 0,26 68-137 0 0,0 0 0 0 0,0 0 1 0 0,-1 0-1 0 0,1 0 0 0 0,0 1 1 0 0,0-1-1 0 0,-1 0 0 0 0,1 1 1 0 0,-1-1-8 0 0,-7-8-38 0 0,8 8 34 0 0,0 0 1 0 0,-1 0 0 0 0,1 0-1 0 0,0 0 1 0 0,1 0 0 0 0,-1 0-1 0 0,0 0 1 0 0,0-1 0 0 0,1 1-1 0 0,0 0 1 0 0,-1 0 0 0 0,1-1-1 0 0,0 1 1 0 0,0-1 3 0 0,0-6-16 0 0,-1 0 0 0 0,-1-4 16 0 0,-1-16-77 0 0,2-23 39 0 0,0 49 41 0 0,0 0 0 0 0,0-1-1 0 0,0 1 1 0 0,0 0 0 0 0,-1 0-1 0 0,1 0 1 0 0,-1 0 0 0 0,-2-3-3 0 0,4 5 14 0 0,0 1 1 0 0,-1-1 0 0 0,1 1 0 0 0,-1-1-1 0 0,1 1 1 0 0,-1-1 0 0 0,1 1-1 0 0,-1-1 1 0 0,1 1 0 0 0,-1-1-1 0 0,1 1 1 0 0,-1-1-15 0 0,-1 3 170 0 0,1 3 33 0 0,0-1-98 0 0,1-3-100 0 0,0-1 0 0 0,0 0-1 0 0,0 0 1 0 0,0 1 0 0 0,0-1 0 0 0,0 0 0 0 0,0 1 0 0 0,0-1 0 0 0,0 0 0 0 0,0 1 0 0 0,0-1 0 0 0,0 0 0 0 0,0 1 0 0 0,0-1 0 0 0,0 0 0 0 0,0 1 0 0 0,0-1 0 0 0,0 0 0 0 0,1 1 0 0 0,-1-1 0 0 0,0 0 0 0 0,0 0-5 0 0,3 6 56 0 0,-1-1 1 0 0,0 1-1 0 0,-1-1 1 0 0,1 1-1 0 0,-1-1 1 0 0,0 1-1 0 0,-1 0 1 0 0,1 0-57 0 0,3 20 160 0 0,13 44 32 0 0,3 13-323 0 0,-17-64 109 0 0,-1 1 0 0 0,-1-1 22 0 0,1 13 57 0 0,0-5-147 0 0,0-1 0 0 0,-3 19 90 0 0,-1 6-20 0 0,1-41-57 0 0,1 1 1 0 0,0-1-1 0 0,2 8 77 0 0,-1-7-96 0 0,0 0 1 0 0,-1 1-1 0 0,0-1 96 0 0,-1-1-33 0 0,1 0 0 0 0,1 0 0 0 0,0-1 0 0 0,1 9 33 0 0,-1-10-18 0 0,-1-1 0 0 0,0 0 0 0 0,-1 1 0 0 0,1-1 0 0 0,-2 6 18 0 0,1-8-14 0 0,-5 24-126 0 0,4-21 113 0 0,1 1 1 0 0,-1 0-1 0 0,1-1 0 0 0,1 1 0 0 0,0 0 1 0 0,0 2 26 0 0,1-5-12 0 0,0 9-232 0 0,1 12 244 0 0,-1-16-2 0 0,-1-10-13 0 0,0-1-1 0 0,0 0 1 0 0,0 0 0 0 0,0 1 0 0 0,0-1-1 0 0,0 0 1 0 0,1 0 0 0 0,-1 1 0 0 0,0-1-1 0 0,0 0 1 0 0,0 0 0 0 0,0 1 0 0 0,0-1-1 0 0,0 0 1 0 0,1 0 0 0 0,-1 0 0 0 0,0 1 0 0 0,0-1-1 0 0,0 0 1 0 0,1 0 0 0 0,-1 0 0 0 0,0 0-1 0 0,0 0 1 0 0,1 1 0 0 0,-1-1 0 0 0,0 0-1 0 0,0 0 16 0 0,4 1-153 0 0,-4-1 149 0 0,0 0 0 0 0,0 0 0 0 0,0 0 0 0 0,0 0 0 0 0,1 0 0 0 0,-1 0 0 0 0,0 0 0 0 0,0 0 0 0 0,0 0 0 0 0,0 0 0 0 0,0 0 0 0 0,1 0 0 0 0,-1 0 0 0 0,0 0 0 0 0,0 0 0 0 0,0 0 0 0 0,0 0 0 0 0,0 0 0 0 0,1 0 0 0 0,-1 0 0 0 0,0 0 0 0 0,0 0 0 0 0,0 0 0 0 0,0 0 0 0 0,0 0-1 0 0,1 0 1 0 0,-1 0 0 0 0,0-1 0 0 0,0 1 0 0 0,0 0 0 0 0,0 0 0 0 0,0 0 0 0 0,0 0 0 0 0,0 0 0 0 0,0 0 0 0 0,0 0 0 0 0,1-1 0 0 0,-1 1 0 0 0,0 0 0 0 0,0 0 0 0 0,0 0 0 0 0,0 0 0 0 0,0 0 0 0 0,0-1 0 0 0,0 1 0 0 0,0 0 0 0 0,0 0 0 0 0,0 0 4 0 0,2-3-28 0 0,0 0 1 0 0,0 1 0 0 0,0 0 0 0 0,0-1 0 0 0,1 1 0 0 0,0-1 27 0 0,11-12-92 0 0,5-13 72 0 0,1-4 20 0 0,-5 7 9 0 0,14-17-9 0 0,-25 37 129 0 0,-4 6 4 0 0,-4 8 100 0 0,0-3-128 0 0,-8 23 115 0 0,-22 53 33 0 0,27-63-231 0 0,1 0 1 0 0,1 0-1 0 0,0 9-22 0 0,2-13-25 0 0,2-11 5 0 0,0 1 1 0 0,0-1 0 0 0,0 1-1 0 0,1 0 1 0 0,0-1 0 0 0,0 1-1 0 0,0 0 1 0 0,0-1-1 0 0,2 4 20 0 0,-2-8-22 0 0,0 1-1 0 0,0-1 0 0 0,0 0 0 0 0,0 1 0 0 0,0-1 1 0 0,0 0-1 0 0,0 0 0 0 0,0 1 0 0 0,0-1 1 0 0,1 0-1 0 0,-1 0 0 0 0,0 1 0 0 0,0-1 0 0 0,0 0 1 0 0,0 0-1 0 0,1 1 0 0 0,-1-1 0 0 0,0 0 0 0 0,0 0 1 0 0,1 0-1 0 0,-1 0 0 0 0,0 0 0 0 0,0 1 0 0 0,1-1 1 0 0,-1 0-1 0 0,0 0 0 0 0,0 0 0 0 0,1 0 0 0 0,-1 0 23 0 0,1 0-31 0 0,0 0 0 0 0,-1 0-1 0 0,1 0 1 0 0,-1 0 0 0 0,1-1-1 0 0,0 1 1 0 0,-1 0 0 0 0,1 0-1 0 0,-1-1 1 0 0,1 1 0 0 0,-1 0-1 0 0,1-1 1 0 0,0 1 31 0 0,1-2-56 0 0,0 0 0 0 0,0-1 0 0 0,0 1 0 0 0,0 0 0 0 0,0 0 0 0 0,0-1 56 0 0,21-38-299 0 0,11-29 299 0 0,-8 16 62 0 0,-24 49-18 0 0,1 0 0 0 0,0 0 1 0 0,0 0-1 0 0,0 0 0 0 0,2 0-44 0 0,-16 31 994 0 0,-13 24-765 0 0,-6 26-229 0 0,17-45 20 0 0,7-17-48 0 0,0 1 0 0 0,1 0 0 0 0,1 0 0 0 0,0 0 28 0 0,3-1-293 0 0,1-13 257 0 0,0-1 0 0 0,0 1 1 0 0,0 0-1 0 0,0-1 1 0 0,0 1-1 0 0,0-1 1 0 0,0 1-1 0 0,0-1 1 0 0,0 1-1 0 0,0-1 1 0 0,1 1-1 0 0,-1-1 1 0 0,0 1-1 0 0,0-1 0 0 0,1 1 1 0 0,-1-1-1 0 0,0 1 1 0 0,0-1-1 0 0,1 1 1 0 0,-1-1-1 0 0,1 1 1 0 0,-1-1-1 0 0,0 1 36 0 0,1-1-22 0 0,-1 0 0 0 0,1 0 0 0 0,-1 0 0 0 0,1 0 0 0 0,-1 0 1 0 0,0-1-1 0 0,1 1 0 0 0,-1 0 0 0 0,1 0 0 0 0,-1 0 0 0 0,0 0 0 0 0,1 0 0 0 0,-1 0 0 0 0,1-1 0 0 0,-1 1 0 0 0,0 0 0 0 0,1 0 1 0 0,-1-1-1 0 0,0 1 0 0 0,1 0 0 0 0,-1-1 0 0 0,0 1 0 0 0,0 0 0 0 0,1-1 0 0 0,-1 1 22 0 0,8-12-138 0 0,-6 9 68 0 0,11-14-79 0 0,-8 10 120 0 0,0 0 0 0 0,0 0 0 0 0,1-4 29 0 0,46-104 552 0 0,-8 18-165 0 0,-42 92-317 0 0,1 1 0 0 0,0-1 0 0 0,1-2-70 0 0,-1 6 176 0 0,-3 4-3 0 0,-3 7 104 0 0,-19 43 404 0 0,-11 38-681 0 0,17-47 40 0 0,8-22-136 0 0,-6 20 96 0 0,13-35-23 0 0,-4 14 37 0 0,5-19-62 0 0,0-1-1 0 0,0 0 1 0 0,0 0 0 0 0,0 0 0 0 0,0 0 0 0 0,0 0 0 0 0,0 0 0 0 0,0 0 0 0 0,0 1 0 0 0,1-1 0 0 0,-1 0 0 0 0,1 0 0 0 0,-1 0 0 0 0,1 0 0 0 0,-1 0 0 0 0,1 1 48 0 0,0-2-26 0 0,-1 0 0 0 0,1 0 1 0 0,-1 0-1 0 0,0 0 0 0 0,1 0 1 0 0,-1 1-1 0 0,1-1 0 0 0,-1 0 1 0 0,0 0-1 0 0,1 0 0 0 0,-1 0 1 0 0,1 0-1 0 0,-1-1 0 0 0,1 1 1 0 0,-1 0-1 0 0,0 0 0 0 0,1 0 1 0 0,-1 0-1 0 0,1 0 0 0 0,-1-1 1 0 0,0 1-1 0 0,1 0 0 0 0,-1 0 1 0 0,0 0-1 0 0,1-1 0 0 0,-1 1 1 0 0,0 0-1 0 0,1-1 0 0 0,-1 1 1 0 0,0 0 25 0 0,13-11-129 0 0,-13 10 98 0 0,8-7-120 0 0,-1-1-1 0 0,0 0 1 0 0,0 0 0 0 0,1-5 151 0 0,22-41-88 0 0,-26 47 134 0 0,16-32-30 0 0,-3 5 72 0 0,10-13-88 0 0,-25 44 12 0 0,-1 2 17 0 0,0 1 0 0 0,0-1-1 0 0,0 1 1 0 0,0-1-1 0 0,0 1 1 0 0,0 0 0 0 0,0-1-1 0 0,0 1 1 0 0,0 0-1 0 0,1 0 1 0 0,-1 0-29 0 0,-1 2 65 0 0,0 0 0 0 0,0-1 1 0 0,0 1-1 0 0,-1 0 0 0 0,1 0 0 0 0,0 0 0 0 0,-1 0 1 0 0,1 0-1 0 0,0-1 0 0 0,-1 2-65 0 0,-15 28 419 0 0,1 0 20 0 0,-7 18-439 0 0,-15 52-15 0 0,28-70-204 0 0,1 1 1 0 0,-1 11 218 0 0,8-40-127 0 0,1 0 0 0 0,0 1 1 0 0,0-1-1 0 0,0 1 0 0 0,0-1 1 0 0,1 2 126 0 0,-1-4-42 0 0,0 0 1 0 0,0 1 0 0 0,0-1 0 0 0,0 0 0 0 0,0 1 0 0 0,0-1-1 0 0,1 0 1 0 0,-1 1 0 0 0,0-1 0 0 0,0 0 0 0 0,0 1 0 0 0,1-1-1 0 0,-1 0 1 0 0,0 1 0 0 0,0-1 0 0 0,0 0 0 0 0,1 0 0 0 0,-1 0-1 0 0,0 1 42 0 0,1-1-29 0 0,-1 0-1 0 0,0 0 0 0 0,1 0 1 0 0,-1 0-1 0 0,0 0 0 0 0,1 0 1 0 0,-1 0-1 0 0,0 0 0 0 0,1 0 0 0 0,-1 0 1 0 0,0-1-1 0 0,1 1 0 0 0,-1 0 1 0 0,0 0-1 0 0,1 0 0 0 0,-1 0 1 0 0,0-1-1 0 0,0 1 0 0 0,1 0 1 0 0,-1 0-1 0 0,0 0 0 0 0,0-1 0 0 0,1 1 1 0 0,-1 0-1 0 0,0-1 30 0 0,6-6-112 0 0,0-1 0 0 0,0 0 0 0 0,-1 0 0 0 0,0 0 0 0 0,-1-1 0 0 0,0 0 0 0 0,0 0 112 0 0,9-18-183 0 0,47-100 269 0 0,-51 106-33 0 0,10-14 130 0 0,-11 21-49 0 0,-4 8 108 0 0,-4 6-233 0 0,0 0 0 0 0,0 0 0 0 0,0 0 0 0 0,0 0 0 0 0,0 0 0 0 0,0 0 0 0 0,0 0 0 0 0,0 0 0 0 0,0 0 0 0 0,0 0 0 0 0,0 0 0 0 0,0 0 1 0 0,1 0-1 0 0,-1 0 0 0 0,0 0 0 0 0,0 0 0 0 0,0 0 0 0 0,0 0 0 0 0,0 0 0 0 0,0 0 0 0 0,0 0 0 0 0,0 0 0 0 0,0 0 0 0 0,0 0 0 0 0,0 0 1 0 0,0 0-1 0 0,0 0 0 0 0,0 0 0 0 0,0 0 0 0 0,0 0 0 0 0,0 0 0 0 0,0 0 0 0 0,0 0 0 0 0,0 0 0 0 0,0 0 0 0 0,0 0 0 0 0,0 0 0 0 0,0 0 0 0 0,0 0 1 0 0,0 0-1 0 0,0 0 0 0 0,0 0 0 0 0,0 0 0 0 0,0 0 0 0 0,0 0 0 0 0,0 0 0 0 0,0 0 0 0 0,0 0 0 0 0,0 0 0 0 0,0 0 0 0 0,0 0 0 0 0,0 0 1 0 0,0 0-1 0 0,1 0 0 0 0,-1 0 0 0 0,0 0 0 0 0,0 0 0 0 0,0 0 0 0 0,0 0 0 0 0,0 0 0 0 0,0 0 0 0 0,0 0 0 0 0,0 0 0 0 0,0 0 0 0 0,0 0-9 0 0,-5 9 668 0 0,-4 9-379 0 0,-1 0-1 0 0,2 0 0 0 0,-2 8-288 0 0,-4 8 209 0 0,5-14-241 0 0,-23 57-82 0 0,27-63-51 0 0,1 0-1 0 0,0 0 1 0 0,2 0 0 0 0,-2 11 165 0 0,4-25-37 0 0,0 0 1 0 0,0 1-1 0 0,0-1 0 0 0,0 1 0 0 0,0-1 1 0 0,0 1-1 0 0,0-1 0 0 0,0 1 0 0 0,0-1 1 0 0,0 1-1 0 0,0-1 0 0 0,0 0 0 0 0,0 1 1 0 0,0-1-1 0 0,0 1 0 0 0,1-1 0 0 0,-1 1 1 0 0,0-1 36 0 0,0 0-33 0 0,0 0 0 0 0,1 0 0 0 0,-1 0 0 0 0,0 0 0 0 0,0 0 0 0 0,0 0 0 0 0,1 0 0 0 0,-1 0 0 0 0,0 0 0 0 0,0 0 0 0 0,0 0 0 0 0,0 0 0 0 0,1 0 0 0 0,-1 0 0 0 0,0 0 0 0 0,0 0 0 0 0,0 0 0 0 0,0 0 0 0 0,1-1 0 0 0,-1 1 0 0 0,0 0 0 0 0,0 0 0 0 0,0 0 0 0 0,0 0 0 0 0,0 0 0 0 0,0 0 0 0 0,1 0 0 0 0,-1-1 0 0 0,0 1 33 0 0,10-14-744 0 0,-4 3 670 0 0,-1 0 0 0 0,4-9 74 0 0,4-11 76 0 0,-3 8-16 0 0,0-2-60 0 0,4-9 39 0 0,-7 22 87 0 0,-5 8 32 0 0,-3 6 238 0 0,-18 40 467 0 0,10-21-813 0 0,0 2 0 0 0,2 0 0 0 0,-3 15-50 0 0,8-31 17 0 0,-8 45 127 0 0,5-27-557 0 0,-1 3 413 0 0,3-16-188 0 0,2-8-237 0 0,0 1 0 0 0,0 0 1 0 0,-2 4 424 0 0,4-7-434 0 0,1 8 337 0 0,0 10 219 0 0,-7-3-280 0 0,-5 23 216 0 0,10-40-59 0 0,0 1 0 0 0,0-1 0 0 0,0 1-1 0 0,0-1 1 0 0,0 1 0 0 0,1-1-1 0 0,-1 0 1 0 0,0 1 0 0 0,0-1 0 0 0,0 1-1 0 0,0-1 1 0 0,0 0 0 0 0,1 1-1 0 0,-1-1 1 0 0,0 0 0 0 0,0 1 0 0 0,1-1-1 0 0,-1 0 1 0 0,0 1 0 0 0,1-1 0 0 0,-1 0-1 0 0,0 1 1 0 0,1-1 0 0 0,-1 0-1 0 0,0 0 1 0 0,1 1 0 0 0,-1-1 0 0 0,0 0-1 0 0,1 0 1 0 0,-1 0 0 0 0,1 0-1 0 0,-1 0 1 0 0,0 1 0 0 0,1-1 0 0 0,-1 0-1 0 0,1 0 1 0 0,-1 0 0 0 0,1 0-1 0 0,-1 0 1 0 0,0 0 0 0 0,1 0 0 0 0,0-1 1 0 0,-1 1 1 0 0,1 0 1 0 0,0 0 0 0 0,0 0-1 0 0,-1 0 1 0 0,1 0-1 0 0,0 0 1 0 0,-1-1 0 0 0,1 1-1 0 0,0 0 1 0 0,0 0-1 0 0,-1-1 1 0 0,1 1 0 0 0,-1-1-1 0 0,1 1 1 0 0,0 0-1 0 0,-1-1 1 0 0,1 1 0 0 0,-1-1-1 0 0,1 0 1 0 0,-1 1 0 0 0,1-1-1 0 0,-1 1 1 0 0,1-1-1 0 0,-1 0 1 0 0,0 1 0 0 0,1-1-1 0 0,-1 0 1 0 0,0 1-1 0 0,0-1 1 0 0,1 0-2 0 0,-1 1 0 0 0,0-1 1 0 0,0 1-1 0 0,0 0 0 0 0,0 0 0 0 0,0 0 1 0 0,0-1-1 0 0,0 1 0 0 0,0 0 0 0 0,0 0 0 0 0,1 0 1 0 0,-1-1-1 0 0,0 1 0 0 0,0 0 0 0 0,0 0 1 0 0,0 0-1 0 0,1 0 0 0 0,-1 0 0 0 0,0-1 1 0 0,0 1-1 0 0,0 0 0 0 0,1 0 0 0 0,-1 0 1 0 0,0 0-1 0 0,0 0 0 0 0,0 0 0 0 0,1 0 1 0 0,-1 0-1 0 0,0 0 0 0 0,0 0 0 0 0,1 0 1 0 0,-1 0-1 0 0,0 0 0 0 0,0 0 1 0 0,1-1-1 0 0,-1 1 1 0 0,0 0-1 0 0,1 0 1 0 0,-1 0-1 0 0,0 0 1 0 0,1 0-1 0 0,-1 0 1 0 0,0 0-1 0 0,1-1 1 0 0,-1 1-1 0 0,0 0 1 0 0,0 0-1 0 0,1 0 1 0 0,-1-1-1 0 0,0 1 1 0 0,0 0-1 0 0,0 0 1 0 0,1-1-1 0 0,-1 1 1 0 0,0 0-1 0 0,7-10-29 0 0,-6 8-65 0 0,1 0 0 0 0,-1-1 1 0 0,1 1-1 0 0,-1 0 0 0 0,1-2 94 0 0,2-8-352 0 0,-1 0 1 0 0,1-9 351 0 0,-1 8 59 0 0,3-9 207 0 0,0 1-1 0 0,2 0 1 0 0,3-5-266 0 0,3-9 131 0 0,-7 14 274 0 0,2-11-405 0 0,5-15 457 0 0,-10 36-294 0 0,4-13 90 0 0,-5 13-315 0 0,-2 6 70 0 0,1 0 1 0 0,-1-1-1 0 0,-1 1 0 0 0,1 0 0 0 0,-1 0 1 0 0,0-1-1 0 0,0-4-8 0 0,0 5 55 0 0,0 0 1 0 0,0 1-1 0 0,0-1 1 0 0,1 0-1 0 0,0 0 1 0 0,-1 1-1 0 0,2-1 1 0 0,-1 0-56 0 0,0 2 69 0 0,5-22 254 0 0,-5 21-257 0 0,0 1 0 0 0,-1-1 0 0 0,0 0 0 0 0,0-1-66 0 0,-2-9 100 0 0,-12-2-30 0 0,12 14-3 0 0,0 0 1 0 0,0 0 0 0 0,1-1 0 0 0,-1 1 0 0 0,0-2-68 0 0,-4-6-158 0 0,5 8 138 0 0,1 2 25 0 0,0 0 0 0 0,0 0 0 0 0,0 0 0 0 0,0 0 0 0 0,0-1 0 0 0,0 1 0 0 0,0 0 0 0 0,-1 0 0 0 0,1 0 0 0 0,0 0 0 0 0,0 0 0 0 0,0 0-1 0 0,0 0 1 0 0,0 0 0 0 0,0 0 0 0 0,0 0 0 0 0,0 0 0 0 0,0 0 0 0 0,0-1 0 0 0,0 1 0 0 0,0 0 0 0 0,0 0 0 0 0,0 0 0 0 0,-1 0 0 0 0,1 0 0 0 0,0 0 0 0 0,0 0 0 0 0,0 0 0 0 0,0 0 0 0 0,0 0 0 0 0,0 0 0 0 0,0 0 0 0 0,0 0 0 0 0,0 0 0 0 0,-1 0 0 0 0,1 0 0 0 0,0 0 0 0 0,0 0 0 0 0,0 0 0 0 0,0 0-1 0 0,0 0 1 0 0,0 0 0 0 0,0 0 0 0 0,0 0 0 0 0,0 0 0 0 0,0 0 0 0 0,-1 1-5 0 0,-1-2 33 0 0,2 0-32 0 0,0 1 0 0 0,0 0 0 0 0,0 0 0 0 0,0 0-1 0 0,0 0 1 0 0,-1-1 0 0 0,1 1 0 0 0,0 0 0 0 0,0 0 0 0 0,0 0 0 0 0,0 0-1 0 0,-1 0 1 0 0,1 0 0 0 0,0 0 0 0 0,0 0 0 0 0,0-1 0 0 0,-1 1-1 0 0,1 0 1 0 0,0 0 0 0 0,0 0 0 0 0,0 0 0 0 0,-1 0 0 0 0,1 0 0 0 0,0 0-1 0 0,0 0 1 0 0,-1 0 0 0 0,1 0 0 0 0,0 0 0 0 0,0 1 0 0 0,0-1-1 0 0,-1 0 1 0 0,1 0-1 0 0,0 0-6 0 0,0 0-1 0 0,0 0 0 0 0,-1 0 1 0 0,1 0-1 0 0,0 0 1 0 0,0 0-1 0 0,0 0 0 0 0,-1 0 1 0 0,1 0-1 0 0,0 0 0 0 0,0 0 1 0 0,0 0-1 0 0,0 0 0 0 0,-1 0 1 0 0,1 0-1 0 0,0 0 1 0 0,0 0-1 0 0,0 0 0 0 0,-1 0 1 0 0,1 0-1 0 0,0 0 0 0 0,0 0 1 0 0,0 0-1 0 0,0 0 0 0 0,-1-1 1 0 0,1 1-1 0 0,0 0 1 0 0,0 0-1 0 0,0 0 0 0 0,0 0 1 0 0,0 0-1 0 0,0 0 0 0 0,-1-1 7 0 0,-1-6-2 0 0,2 7 8 0 0,0 0 0 0 0,0-1 1 0 0,0 1-1 0 0,0-1 0 0 0,0 1 0 0 0,0 0 0 0 0,0-1 0 0 0,0 1 1 0 0,0-1-1 0 0,0 1 0 0 0,0 0 0 0 0,0-1 0 0 0,-1 1 0 0 0,1 0 1 0 0,0-1-1 0 0,0 1 0 0 0,0 0 0 0 0,-1-1 0 0 0,1 1 0 0 0,0 0 1 0 0,-1-1-1 0 0,1 1 0 0 0,0 0 0 0 0,-1 0 0 0 0,1-1 0 0 0,0 1 0 0 0,-1 0 1 0 0,1 0-1 0 0,0 0 0 0 0,-1-1 0 0 0,1 1 0 0 0,0 0-6 0 0,-4-1 188 0 0,3 1-73 0 0,1 0-116 0 0,0 0 1 0 0,0 0-1 0 0,0 0 1 0 0,-1 0-1 0 0,1 0 0 0 0,0 0 1 0 0,0 0-1 0 0,0 0 1 0 0,0 0-1 0 0,0 0 0 0 0,0 0 1 0 0,0 0-1 0 0,0 0 1 0 0,0 0-1 0 0,0 0 0 0 0,0 0 1 0 0,0 0-1 0 0,0 0 1 0 0,0 0-1 0 0,0 0 0 0 0,0 0 1 0 0,0 0-1 0 0,-1 0 0 0 0,1 0 1 0 0,0 0-1 0 0,0 0 1 0 0,0 0-1 0 0,0 0 0 0 0,0 0 1 0 0,0 0-1 0 0,0 0 1 0 0,0 0-1 0 0,0 0 0 0 0,0 0 1 0 0,0 0-1 0 0,0 0 1 0 0,0 0-1 0 0,0 0 0 0 0,0 0 1 0 0,0 0-1 0 0,0 0 1 0 0,0-1-1 0 0,0 1 0 0 0,0 0 1 0 0,0 0-1 0 0,0 0 0 0 0,0 0 1 0 0,0 0-1 0 0,0 0 1 0 0,0 0-1 0 0,0 0 0 0 0,0 0 1 0 0,0 0-1 0 0,0 0 1 0 0,0 0-1 0 0,0 0 0 0 0,0 0 1 0 0,0 0-1 0 0,0 0 1 0 0,0 0-1 0 0,0 0 0 0 0,0-1 1 0 0,0 1-1 0 0,0 0 1 0 0,2-7-33 0 0,0-4 161 0 0,-1 9 50 0 0,-1 5-199 0 0,0-2 92 0 0,-1-3 105 0 0,1 2-178 0 0,0 0 0 0 0,0 0 0 0 0,0 0 0 0 0,0 0 0 0 0,0 1 0 0 0,0-1 0 0 0,0 0 0 0 0,0 0 0 0 0,0 0 0 0 0,0 0 0 0 0,0 0 0 0 0,1 0 0 0 0,-1 1 0 0 0,0-1 0 0 0,0 0 0 0 0,0 0 0 0 0,0 0 0 0 0,0 0-1 0 0,0 0 1 0 0,0 0 0 0 0,0 1 0 0 0,0-1 0 0 0,0 0 0 0 0,1 0 0 0 0,-1 0 0 0 0,0 0 0 0 0,0 0 0 0 0,0 0 0 0 0,0 0 2 0 0,7 1 213 0 0,-8-1-218 0 0,0 0 0 0 0,0-1 0 0 0,-1 1 1 0 0,1 0-1 0 0,0 0 0 0 0,0 1 0 0 0,0-1 1 0 0,0 0-1 0 0,-1 0 0 0 0,1 1 1 0 0,0-1-1 0 0,0 0 0 0 0,-1 1 5 0 0,1-1 5 0 0,1 0-1 0 0,-1 1 0 0 0,1-1 1 0 0,-1 0-1 0 0,1 0 1 0 0,-1 0-1 0 0,1 0 1 0 0,-1-1-1 0 0,0 1 1 0 0,1 0-1 0 0,-1 0 0 0 0,1 0 1 0 0,-1 0-1 0 0,1 0 1 0 0,-1-1-1 0 0,1 1 1 0 0,-1 0-1 0 0,1 0 0 0 0,-1-1-4 0 0,1 1-6 0 0,-1 0-1 0 0,1-1 1 0 0,-1 1-1 0 0,0 0 0 0 0,1-1 1 0 0,-1 1-1 0 0,0 0 1 0 0,1 0-1 0 0,-1 0 1 0 0,0 0-1 0 0,0 0 0 0 0,1 0 1 0 0,-1 0-1 0 0,0 0 7 0 0,0 0-14 0 0,1 0-1 0 0,-1 0 0 0 0,0 0 1 0 0,1 0-1 0 0,-1 0 1 0 0,0 0-1 0 0,0 0 0 0 0,1-1 1 0 0,-1 1-1 0 0,0 0 1 0 0,1 0-1 0 0,-1-1 15 0 0,0 1-2 0 0,1 0 0 0 0,-1 0 0 0 0,1 0 0 0 0,-1-1 0 0 0,1 1 0 0 0,-1 0 0 0 0,0 0 0 0 0,1 0 0 0 0,-1 0 0 0 0,0 0 0 0 0,1 0 0 0 0,-1 0 0 0 0,1 0 0 0 0,-1 0 0 0 0,0 0 0 0 0,1 0 2 0 0,-4 1-28 0 0,1 0 0 0 0,-1 0 0 0 0,1-1 0 0 0,-1 0 0 0 0,0 0 0 0 0,1 0 0 0 0,-1 0-1 0 0,1-1 1 0 0,-1 1 0 0 0,0-1 0 0 0,-2-1 28 0 0,6 2 3 0 0,-1 0 0 0 0,1-1-1 0 0,-1 1 1 0 0,1-1 0 0 0,-1 1 0 0 0,1-1-1 0 0,-1 1 1 0 0,1-1 0 0 0,-1 1 0 0 0,1-1-1 0 0,0 1 1 0 0,-1-1 0 0 0,1 1 0 0 0,0-1-1 0 0,-1 0-2 0 0,-3-6 4 0 0,3 7 1 0 0,1-1 1 0 0,0 1 0 0 0,0 0 0 0 0,0 0-1 0 0,0 0 1 0 0,-1 0 0 0 0,1 0-1 0 0,0 0 1 0 0,0 0 0 0 0,0-1 0 0 0,-1 1-1 0 0,1 0 1 0 0,0 0 0 0 0,0 0 0 0 0,0 0-1 0 0,-1 0 1 0 0,1 0 0 0 0,0 0 0 0 0,0 0-1 0 0,-1 0 1 0 0,1 0 0 0 0,0 0 0 0 0,0 0-1 0 0,0 0 1 0 0,-1 0 0 0 0,1 1-1 0 0,0-1 1 0 0,0 0 0 0 0,0 0 0 0 0,-1 0-1 0 0,1 0 1 0 0,0 0-6 0 0,-1 1 8 0 0,0-1 0 0 0,0 0 0 0 0,0 1 0 0 0,0-1 0 0 0,0 0 0 0 0,0 0-1 0 0,0 1 1 0 0,-1-1 0 0 0,1 0 0 0 0,0 0 0 0 0,0 0 0 0 0,-1-1-8 0 0,1 1 7 0 0,0 0-1 0 0,0 0 1 0 0,0 0-1 0 0,0 0 1 0 0,0 0-1 0 0,-1 0 1 0 0,1 1-1 0 0,0-1 1 0 0,0 0-1 0 0,0 0 1 0 0,0 1-1 0 0,-1 0-6 0 0,0 0-1 0 0,-1 0 0 0 0,1 0-1 0 0,-1 1 1 0 0,1-2-1 0 0,-1 1 1 0 0,0 0-1 0 0,0 0 1 0 0,1-1-1 0 0,-3 1 2 0 0,4-1 0 0 0,0 0 0 0 0,0 0 0 0 0,0 0 0 0 0,-1 0 0 0 0,1 0 0 0 0,0 0 1 0 0,0 0-1 0 0,0 0 0 0 0,0 0 0 0 0,-1-1 0 0 0,1 1 0 0 0,0 0 0 0 0,0-1 0 0 0,0 1 0 0 0,0-1 0 0 0,0 1 0 0 0,0-1 0 0 0,0 0 0 0 0,0 1 0 0 0,0-1 0 0 0,0 0 0 0 0,0 0 0 0 0,0 0 0 0 0,0 1 0 0 0,0 0-1 0 0,0-1 1 0 0,0 1-1 0 0,0 0 1 0 0,0 0-1 0 0,0-1 1 0 0,0 1-1 0 0,0 0 1 0 0,0 0 0 0 0,0 0-1 0 0,0 0 1 0 0,-1 0 0 0 0,-9 0 99 0 0,-2-1-74 0 0,12 1-32 0 0,0 0 1 0 0,0 0 0 0 0,0 0-1 0 0,0 0 1 0 0,0 0-1 0 0,0 0 1 0 0,0 0-1 0 0,0-1 1 0 0,0 1-1 0 0,1 0 1 0 0,-1-1 0 0 0,0 1-1 0 0,0 0 1 0 0,0-1-1 0 0,0 1 1 0 0,0-1-1 0 0,0 1 1 0 0,1-1-1 0 0,-1 0 7 0 0,-3-1 57 0 0,0-2 49 0 0,-15 39 361 0 0,5-10-258 0 0,-5 10 341 0 0,-4 12-550 0 0,8-11 70 0 0,-1 2 29 0 0,-3 1-99 0 0,11-22-2 0 0,-1 1 29 0 0,-1 0 0 0 0,-1 0 1 0 0,0-1-1 0 0,-7 7-27 0 0,-10 10 33 0 0,-16 17-104 0 0,44-51 72 0 0,-17 18-43 0 0,1 1 1 0 0,-6 10 41 0 0,21-26-427 0 0,4-6 233 0 0,5-4 128 0 0,41-52-78 0 0,-30 38 222 0 0,10-8-78 0 0,5-5 89 0 0,-32 31-92 0 0,7-7 58 0 0,1 0 1 0 0,1 0 0 0 0,-1 1 0 0 0,6-3-56 0 0,-15 11 6 0 0,-1 1 0 0 0,1 0 0 0 0,-1-1 0 0 0,0 1 0 0 0,1 0 0 0 0,-1 0 0 0 0,1-1 0 0 0,-1 1 0 0 0,1 0 0 0 0,-1 0 0 0 0,1 0 0 0 0,-1 0 0 0 0,1-1 0 0 0,-1 1 0 0 0,1 0 0 0 0,0 0 0 0 0,-1 0 0 0 0,1 0 0 0 0,-1 0 1 0 0,1 1-1 0 0,-1-1-6 0 0,0 0 6 0 0,1 0 0 0 0,-1 0 1 0 0,0 1-1 0 0,0-1 0 0 0,0 0 1 0 0,1 0-1 0 0,-1 1 1 0 0,0-1-1 0 0,0 0 0 0 0,0 1 1 0 0,0-1-1 0 0,0 0 0 0 0,0 0 1 0 0,0 1-1 0 0,0-1 0 0 0,0 0 1 0 0,1 1-1 0 0,-1-1 1 0 0,0 0-1 0 0,-1 1 0 0 0,1-1 1 0 0,0 0-1 0 0,0 1 0 0 0,0-1 1 0 0,0 0-1 0 0,0 0 1 0 0,0 1-1 0 0,0-1 0 0 0,0 0 1 0 0,0 1-1 0 0,-1-1 0 0 0,1 0-6 0 0,-4 9 68 0 0,0 0 0 0 0,-1-1-1 0 0,-5 8-67 0 0,-3 3 49 0 0,-6 16-104 0 0,1 2 55 0 0,-2 5-50 0 0,10-24-87 0 0,3-6 71 0 0,-4 11 66 0 0,9-18-15 0 0,1-1 0 0 0,0 0 0 0 0,0 1 0 0 0,0-1 0 0 0,0 1 0 0 0,1-1 0 0 0,-1 4 15 0 0,1-8-17 0 0,0 1 0 0 0,0-1 0 0 0,0 0-1 0 0,0 1 1 0 0,0-1 0 0 0,0 0 0 0 0,0 1 0 0 0,0-1-1 0 0,0 0 1 0 0,0 1 0 0 0,0-1 0 0 0,1 0 0 0 0,-1 1 0 0 0,0-1-1 0 0,0 0 1 0 0,0 0 0 0 0,0 1 0 0 0,0-1 0 0 0,1 0 0 0 0,-1 0-1 0 0,0 1 1 0 0,0-1 0 0 0,1 0 0 0 0,-1 0 0 0 0,0 0-1 0 0,0 1 1 0 0,1-1 0 0 0,-1 0 0 0 0,0 0 17 0 0,1 0-21 0 0,-1 0-1 0 0,1 0 1 0 0,0 0 0 0 0,-1 0-1 0 0,1 0 1 0 0,0 0 0 0 0,-1 0-1 0 0,1 0 1 0 0,-1 0 0 0 0,1 0-1 0 0,0 0 1 0 0,-1 0 0 0 0,1-1-1 0 0,0 1 22 0 0,2-2-65 0 0,0 1 0 0 0,0-1 0 0 0,0 0-1 0 0,0 0 1 0 0,0-1 65 0 0,5-4-49 0 0,-1-1-1 0 0,0 0 0 0 0,-1-1 1 0 0,1 1-1 0 0,1-6 50 0 0,-7 12 11 0 0,11-15 67 0 0,3-6-476 0 0,8-16 398 0 0,-28 43 195 0 0,3-3-189 0 0,0 0 0 0 0,1 1 0 0 0,-1-1 0 0 0,0 1 1 0 0,1-1-1 0 0,-2 2-6 0 0,-44 72-334 0 0,39-58 356 0 0,7-7 38 0 0,1-10-53 0 0,0 1 0 0 0,0-1 0 0 0,0 0 0 0 0,1 1 0 0 0,-1-1 0 0 0,0 0-1 0 0,0 0 1 0 0,0 1 0 0 0,0-1 0 0 0,0 0 0 0 0,0 0 0 0 0,1 0-1 0 0,-1 1 1 0 0,0-1 0 0 0,0 0 0 0 0,0 0 0 0 0,1 0 0 0 0,-1 1-1 0 0,0-1 1 0 0,0 0 0 0 0,1 0 0 0 0,-1 0 0 0 0,0 0 0 0 0,0 0-1 0 0,1 1 1 0 0,-1-1 0 0 0,0 0-7 0 0,1-1-6 0 0,0 1 0 0 0,-1 0 0 0 0,1-1 0 0 0,0 1 0 0 0,-1 0 0 0 0,1-1 0 0 0,-1 1 1 0 0,1-1-1 0 0,0 1 0 0 0,-1-1 0 0 0,1 1 0 0 0,-1-1 0 0 0,1 1 0 0 0,-1-1 0 0 0,0 0 0 0 0,1 1 0 0 0,-1-1 6 0 0,3-3-42 0 0,17-17 317 0 0,-9 9-253 0 0,-1 0 1 0 0,1 0-1 0 0,3-8-22 0 0,-9 13-56 0 0,-6 12-19 0 0,-7 12 104 0 0,5-12-71 0 0,1-1 0 0 0,1 1-1 0 0,-1-1 1 0 0,1 1 0 0 0,0-1-1 0 0,0 1 1 0 0,0 0-1 0 0,0 0 1 0 0,1 2 42 0 0,17-2 184 0 0,-16-5-188 0 0,0 0 0 0 0,-1 0 0 0 0,1 0-1 0 0,0 0 1 0 0,-1 0 0 0 0,1 0 0 0 0,-1 0 0 0 0,1 0 0 0 0,0-1-1 0 0,-1 1 1 0 0,1 0 0 0 0,0 0 0 0 0,-1 0 0 0 0,1-1 0 0 0,-1 1-1 0 0,1 0 1 0 0,-1-1 0 0 0,1 1 0 0 0,-1 0 4 0 0,13-11 30 0 0,1 1 424 0 0,0 1 127 0 0,-14 8-573 0 0,0 1 0 0 0,0 0 1 0 0,0 0-1 0 0,0 0 1 0 0,0 0-1 0 0,0 0 1 0 0,0 0-1 0 0,1 0 0 0 0,-1 0 1 0 0,0 0-1 0 0,0 0 1 0 0,0 0-1 0 0,0 0 1 0 0,0 0-1 0 0,0 0 0 0 0,0 0 1 0 0,0 0-1 0 0,0 0 1 0 0,1 0-1 0 0,-1 0 0 0 0,0 0 1 0 0,0 0-1 0 0,0 0 1 0 0,0 0-1 0 0,0 0 1 0 0,0 0-1 0 0,0 0 0 0 0,0 0 1 0 0,0 0-1 0 0,1 0 1 0 0,-1 0-1 0 0,0 0 1 0 0,0 0-1 0 0,0 0 0 0 0,0 0 1 0 0,0 1-1 0 0,0-1 1 0 0,0 0-1 0 0,0 0 1 0 0,0 0-1 0 0,0 0 0 0 0,0 0 1 0 0,0 0-1 0 0,0 0 1 0 0,0 0-1 0 0,1 0 1 0 0,-1 0-1 0 0,0 1 0 0 0,0-1 1 0 0,0 0-1 0 0,0 0 1 0 0,0 0-1 0 0,0 0 0 0 0,0 0 1 0 0,0 0-1 0 0,0 0 1 0 0,0 0-1 0 0,0 1 1 0 0,0-1-1 0 0,0 0 0 0 0,0 0 1 0 0,-1 0-1 0 0,1 0 1 0 0,0 0-1 0 0,0 0 1 0 0,0 0-1 0 0,0 0 0 0 0,0 0-8 0 0,-1 7 146 0 0,0-2-189 0 0,0-1-1 0 0,1 0 0 0 0,-1 0 0 0 0,1 0 1 0 0,0 3 43 0 0,0-7-4 0 0,0 0 0 0 0,0 1 0 0 0,0-1 1 0 0,0 0-1 0 0,0 0 0 0 0,0 1 0 0 0,0-1 1 0 0,0 0-1 0 0,0 0 0 0 0,0 1 0 0 0,0-1 0 0 0,0 0 1 0 0,1 0-1 0 0,-1 0 0 0 0,0 1 0 0 0,0-1 1 0 0,0 0-1 0 0,0 0 0 0 0,0 0 0 0 0,1 1 0 0 0,-1-1 1 0 0,0 0-1 0 0,0 0 0 0 0,0 0 0 0 0,1 0 1 0 0,-1 0-1 0 0,0 1 4 0 0,9-1 11 0 0,-7 0-50 0 0,-1 0 1 0 0,1-1 0 0 0,0 1 0 0 0,0-1 0 0 0,-1 1-1 0 0,1-1 1 0 0,0 0 0 0 0,-1 0 0 0 0,2 0 38 0 0,-3 1-8 0 0,1-1 0 0 0,-1 1 0 0 0,1 0 1 0 0,-1 0-1 0 0,1 0 0 0 0,-1-1 0 0 0,1 1 0 0 0,-1 0 1 0 0,1 0-1 0 0,-1 0 0 0 0,1 0 0 0 0,-1 0 0 0 0,1 0 0 0 0,-1 0 1 0 0,1 0 7 0 0,-1 0-31 0 0,1 0 1 0 0,-1 0-1 0 0,0 1 1 0 0,1-1-1 0 0,-1 0 1 0 0,1-1-1 0 0,-1 1 1 0 0,1 0-1 0 0,-1 0 1 0 0,0 0-1 0 0,1 0 1 0 0,-1 0 0 0 0,1 0-1 0 0,-1 0 1 0 0,0-1-1 0 0,1 1 1 0 0,-1 0-1 0 0,1 0 1 0 0,-1-1 30 0 0,0 1-9 0 0,0 0 1 0 0,0 1-1 0 0,0-1 0 0 0,0 0 1 0 0,0 0-1 0 0,0 0 1 0 0,0 0-1 0 0,0 0 1 0 0,0 0-1 0 0,0 0 0 0 0,0 0 1 0 0,-1 0-1 0 0,1 1 1 0 0,0-1-1 0 0,0 0 0 0 0,0 0 1 0 0,1 0-1 0 0,-1 0 1 0 0,0 0-1 0 0,0 0 1 0 0,0 0-1 0 0,0 0 0 0 0,0 1 1 0 0,0-1-1 0 0,0 0 1 0 0,0 0-1 0 0,0 0 0 0 0,0 0 1 0 0,0 0-1 0 0,0 0 1 0 0,0 0-1 0 0,0 0 0 0 0,0 0 1 0 0,0 0-1 0 0,0 0 1 0 0,0 1-1 0 0,1-1 1 0 0,-1 0-1 0 0,0 0 0 0 0,0 0 1 0 0,0 0-1 0 0,0 0 1 0 0,0 0-1 0 0,0 0 0 0 0,0 0 1 0 0,0 0-1 0 0,0 0 9 0 0,1 0-16 0 0,-1 0 0 0 0,0 0 0 0 0,0 0 1 0 0,1 0-1 0 0,-1 0 0 0 0,0 0 0 0 0,0-1 0 0 0,1 1 0 0 0,-1 0 0 0 0,0 0 0 0 0,0 0 0 0 0,1 0 0 0 0,-1 0 0 0 0,0 0 0 0 0,0-1 0 0 0,0 1 0 0 0,0 0 0 0 0,1 0 0 0 0,-1 0 0 0 0,0-1 0 0 0,0 1 1 0 0,0 0-1 0 0,0 0 0 0 0,0 0 0 0 0,0-1 0 0 0,1 1 0 0 0,-1 0 0 0 0,0 0 0 0 0,0-1 0 0 0,0 1 0 0 0,0 0 0 0 0,0 0 0 0 0,0-1 0 0 0,0 1 0 0 0,0 0 16 0 0,6-31-96 0 0,-5 27 88 0 0,-1 1 0 0 0,0-1 0 0 0,1 0 0 0 0,-2 0 0 0 0,1 1 0 0 0,0-1 0 0 0,-1-2 8 0 0,0 4 20 0 0,0 1-1 0 0,0-1 1 0 0,0 0 0 0 0,0 1-1 0 0,0-1 1 0 0,0 1 0 0 0,0-1-1 0 0,-1 1 1 0 0,1-1 0 0 0,0 1-1 0 0,-1 0 1 0 0,1 0-1 0 0,-1-1 1 0 0,0 1 0 0 0,1 0-1 0 0,-1 1 1 0 0,0-1 0 0 0,1 0-1 0 0,-1 0 1 0 0,0 1-1 0 0,0-1 1 0 0,0 1 0 0 0,0 0-1 0 0,0-1 1 0 0,0 1 0 0 0,0 0-1 0 0,0 0 1 0 0,1 0-1 0 0,-1 0 1 0 0,0 1 0 0 0,0-1-1 0 0,-1 1-19 0 0,2-1 23 0 0,0 1-1 0 0,1-1 0 0 0,-1 1 1 0 0,0-1-1 0 0,1 1 0 0 0,-1 0 1 0 0,0 0-1 0 0,1-1 0 0 0,-1 1 1 0 0,1 0-1 0 0,-1 0 0 0 0,1-1 0 0 0,-1 1 1 0 0,1 0-1 0 0,0 0 0 0 0,-1 0 1 0 0,1 0-23 0 0,-4 17 441 0 0,4-16-420 0 0,-1 0 1 0 0,1 0 0 0 0,0 0 0 0 0,0 0-1 0 0,0 0 1 0 0,0 1 0 0 0,0-1 0 0 0,0 0-1 0 0,1 0 1 0 0,-1 0 0 0 0,1 0 0 0 0,0 0-1 0 0,-1 0 1 0 0,1 0 0 0 0,0 0 0 0 0,0 0-1 0 0,0 0 1 0 0,0 0 0 0 0,1 0-22 0 0,7 10-31 0 0,-9-11 35 0 0,1 0-1 0 0,0 0 0 0 0,-1 0 0 0 0,1 0 0 0 0,0 0 1 0 0,-1 0-1 0 0,1 0 0 0 0,0 0 0 0 0,0 0 0 0 0,0-1 1 0 0,0 1-1 0 0,0 0 0 0 0,0 0 0 0 0,0-1 0 0 0,0 1 1 0 0,0-1-1 0 0,0 1 0 0 0,1-1 0 0 0,-1 1 0 0 0,1-1-3 0 0,11 5-113 0 0,-11-4 76 0 0,-1-1 0 0 0,1 1 0 0 0,-1 0 0 0 0,1-1 0 0 0,-1 1 0 0 0,1-1 0 0 0,0 0 0 0 0,-1 1 0 0 0,2-1 37 0 0,-3 0-22 0 0,1 0 1 0 0,0 0-1 0 0,-1 0 1 0 0,1 0-1 0 0,-1 0 1 0 0,1 0-1 0 0,0 0 0 0 0,-1 0 1 0 0,1 0-1 0 0,-1 0 1 0 0,1 1-1 0 0,0-1 1 0 0,-1 0-1 0 0,1 0 1 0 0,-1 1-1 0 0,1-1 1 0 0,-1 0-1 0 0,1 1 1 0 0,-1-1-1 0 0,1 0 1 0 0,-1 1-1 0 0,1-1 1 0 0,-1 1-1 0 0,0-1 1 0 0,1 1-1 0 0,-1-1 1 0 0,0 1-1 0 0,1-1 1 0 0,-1 1 21 0 0,1 1-38 0 0,-1 0-1 0 0,0 0 1 0 0,0-1 0 0 0,0 1 0 0 0,0 0 0 0 0,0 0 0 0 0,0 0-1 0 0,0 1 39 0 0,-1 6 41 0 0,2-9-72 0 0,-1 0-1 0 0,0 0 1 0 0,0 0 0 0 0,0 0-1 0 0,0 1 1 0 0,1-1-1 0 0,-1 0 1 0 0,0 0-1 0 0,0 0 1 0 0,0 0 0 0 0,1 0-1 0 0,-1 0 1 0 0,0 0-1 0 0,0 1 1 0 0,1-1-1 0 0,-1 0 1 0 0,0 0 0 0 0,0 0-1 0 0,1 0 1 0 0,-1 0-1 0 0,0 0 1 0 0,0 0-1 0 0,1 0 1 0 0,-1 0-1 0 0,0 0 1 0 0,0-1 0 0 0,1 1-1 0 0,-1 0 1 0 0,0 0-1 0 0,0 0 1 0 0,0 0-1 0 0,1 0 1 0 0,-1 0 0 0 0,0 0-1 0 0,0-1 32 0 0,0 1-12 0 0,1 0 0 0 0,-1 0 0 0 0,0-1 0 0 0,1 1 0 0 0,-1 0 0 0 0,0-1 0 0 0,0 1 0 0 0,1 0 0 0 0,-1 0 0 0 0,1 0 0 0 0,-1-1 0 0 0,0 1 0 0 0,1 0 0 0 0,-1 0 0 0 0,0 0 0 0 0,1 0 0 0 0,-1 0 0 0 0,1 0 12 0 0,3 3 327 0 0,-2-1-214 0 0,-2-2-122 0 0,0 0 0 0 0,0 0-1 0 0,0 0 1 0 0,0 0 0 0 0,1 1 0 0 0,-1-1-1 0 0,0 0 1 0 0,0 0 0 0 0,0 0 0 0 0,0 0 0 0 0,0 0-1 0 0,1 0 1 0 0,-1 0 0 0 0,0 1 0 0 0,0-1-1 0 0,0 0 1 0 0,0 0 0 0 0,1 0 0 0 0,-1 0-1 0 0,0 0 1 0 0,0 0 0 0 0,0 0 0 0 0,0 0-1 0 0,1 0 1 0 0,-1 0 0 0 0,0 0 0 0 0,0 0-1 0 0,0 0 1 0 0,0 0 0 0 0,1 0 9 0 0,-1-5-664 0 0,0 5 665 0 0,0 0 0 0 0,0-1-1 0 0,0 1 1 0 0,0 0-1 0 0,0-1 1 0 0,0 1-1 0 0,0 0 1 0 0,0-1 0 0 0,0 1-1 0 0,0 0 1 0 0,-1-1-1 0 0,1 1 1 0 0,0 0-1 0 0,0 0 1 0 0,0-1 0 0 0,-1 1-1 0 0,1 0 1 0 0,0 0-1 0 0,0-1 1 0 0,-1 1-1 0 0,1 0 1 0 0,0 0 0 0 0,0 0-1 0 0,-1-1 1 0 0,1 1-1 0 0,0 0 1 0 0,-1 0-1 0 0,1 0 1 0 0,0 0 0 0 0,-1 0-1 0 0,1 0 1 0 0,0 0-1 0 0,-1 0 1 0 0,1 0-1 0 0,0 0 1 0 0,-1 0-1 0 0,0-1 19 0 0,0 0 1 0 0,0 0-1 0 0,0 0 0 0 0,0 0 1 0 0,0 0-1 0 0,1 0 1 0 0,-1 0-1 0 0,0 0 0 0 0,0 0 1 0 0,1 0-1 0 0,-1 0 1 0 0,1 0-1 0 0,-1-1 0 0 0,1 1 1 0 0,-1-1-20 0 0,1-1 28 0 0,0-1 0 0 0,-1 1 0 0 0,1 0 0 0 0,-1 0 0 0 0,0-1 0 0 0,0 1 0 0 0,0 0 0 0 0,0 0 1 0 0,0 0-29 0 0,-4-6 210 0 0,0 1-1 0 0,-2-4-209 0 0,-5-6 112 0 0,8 13 19 0 0,0 0-1 0 0,0 0 1 0 0,-1 0 0 0 0,1 1-1 0 0,-1 0 1 0 0,0 0 0 0 0,0 0-1 0 0,-1 0 1 0 0,1 1 0 0 0,-6-3-131 0 0,7 5 58 0 0,1-1 1 0 0,-1 1 0 0 0,0 0-1 0 0,0 0 1 0 0,0 0-1 0 0,0 0 1 0 0,0 1 0 0 0,0 0-1 0 0,0 0 1 0 0,0 0-1 0 0,0 0 1 0 0,0 0 0 0 0,0 1-1 0 0,0 0 1 0 0,0 0-1 0 0,-3 1-58 0 0,-9 3 46 0 0,11-4-1 0 0,0 1 0 0 0,0-1 0 0 0,1 1 0 0 0,-1 0-1 0 0,0 1 1 0 0,-1 0-45 0 0,-17 9 185 0 0,18-9-130 0 0,-1-1 0 0 0,1 1 0 0 0,-1 0 1 0 0,0 1-56 0 0,-56 47-189 0 0,30-24 241 0 0,2 3-1 0 0,-4 5-51 0 0,19-19 31 0 0,-41 46-4 0 0,4-3 34 0 0,35-40-138 0 0,1 1 0 0 0,1 0 0 0 0,0 2 77 0 0,10-10 25 0 0,4-10-30 0 0,0 0 0 0 0,0 0 0 0 0,0 0 0 0 0,0 0 1 0 0,0 0-1 0 0,0 0 0 0 0,-1 1 5 0 0,8-18-1164 0 0,6-8 1009 0 0,54-73-257 0 0,-24 36 329 0 0,-35 49 72 0 0,5-7-58 0 0,0 1-1 0 0,2 0 0 0 0,6-6 70 0 0,-15 16 98 0 0,-5 6 85 0 0,-3 5 11 0 0,-38 49 183 0 0,-18 24 85 0 0,15-21-505 0 0,-17 34-6 0 0,21-29 93 0 0,-20 28 42 0 0,58-87-116 0 0,0 1-1 0 0,0 0 0 0 0,0-1 1 0 0,1 1-1 0 0,-1 0 0 0 0,1 0 1 0 0,0-1-1 0 0,0 1 0 0 0,-1 3 31 0 0,8-12-292 0 0,-2-2 303 0 0,1 0-1 0 0,0 1 0 0 0,0-1 1 0 0,0 1-1 0 0,4-3-10 0 0,3-4-60 0 0,-1 0 0 0 0,0-1 0 0 0,5-12 60 0 0,16-20-120 0 0,33-36 205 0 0,12-7-85 0 0,-76 88 1 0 0,0 1 18 0 0,1-1 0 0 0,-1 1 0 0 0,1 0 0 0 0,-1-1 0 0 0,0 1 0 0 0,2-1-19 0 0,-3 2 2 0 0,0 0-1 0 0,0 0 1 0 0,0 1 0 0 0,0-1-1 0 0,0 0 1 0 0,0 0 0 0 0,0 0-1 0 0,0 0 1 0 0,0 0 0 0 0,0 0-1 0 0,0 0 1 0 0,0 0-1 0 0,0 0 1 0 0,0 0 0 0 0,0 0-1 0 0,0 0 1 0 0,0 0 0 0 0,0 0-1 0 0,0 0 1 0 0,0 0 0 0 0,0 0-1 0 0,0 0 1 0 0,0 0-1 0 0,0 0 1 0 0,0 0 0 0 0,0 0-1 0 0,0 0 1 0 0,0 0 0 0 0,0 0-1 0 0,0 0 1 0 0,0 0 0 0 0,0 0-1 0 0,0 0 1 0 0,0 0-1 0 0,0 0 1 0 0,1 0 0 0 0,-1 0-1 0 0,0 0 1 0 0,0 0 0 0 0,0 0-1 0 0,0 0 1 0 0,0 0 0 0 0,0 0-1 0 0,0 0 1 0 0,0 0-1 0 0,0 0 1 0 0,0 0 0 0 0,0 0-1 0 0,0 0 1 0 0,0 0 0 0 0,0 0-1 0 0,0 0 1 0 0,0 0 0 0 0,0 0-1 0 0,0 0 1 0 0,0 0-1 0 0,0 0 1 0 0,0 0 0 0 0,0 0-1 0 0,0 0-1 0 0,-2 4 105 0 0,-4 4-5 0 0,-27 32-31 0 0,2 1-1 0 0,-4 10-68 0 0,-30 55 56 0 0,28-44-78 0 0,25-42-128 0 0,5-10 131 0 0,1 0-1 0 0,0 0 1 0 0,1 0-1 0 0,0 1 1 0 0,-2 6 19 0 0,7-16-506 0 0,1-2 165 0 0,5-6 28 0 0,5-10 258 0 0,31-49-437 0 0,29-34 492 0 0,-41 58 29 0 0,6-3-183 0 0,30-30 154 0 0,-35 41-122 0 0,-4 5 147 0 0,-26 27-54 0 0,-2 4-44 0 0,-3 3 71 0 0,-2 7-6 0 0,-1 0-1 0 0,0-1 1 0 0,-1 1-1 0 0,-3 3 9 0 0,-14 19 133 0 0,-24 42 228 0 0,-39 63-451 0 0,50-78-39 0 0,52-88-738 0 0,-6 10 809 0 0,17-30 48 0 0,3 3-1 0 0,1 0 0 0 0,2 1 1 0 0,2 2-1 0 0,18-15 11 0 0,-31 32-58 0 0,-13 14 182 0 0,0 1-1 0 0,2 0-123 0 0,-9 9 4 0 0,0 0-1 0 0,0 0 0 0 0,0 0 1 0 0,0 0-1 0 0,0 0 0 0 0,0 0 0 0 0,0 0 1 0 0,0-1-1 0 0,0 1 0 0 0,0 0 1 0 0,0 0-1 0 0,0 0 0 0 0,0 0 1 0 0,0 0-1 0 0,0 0 0 0 0,0 0 1 0 0,0 0-1 0 0,0 0 0 0 0,0 0 1 0 0,0 0-1 0 0,1 0 0 0 0,-1 0 0 0 0,0 0 1 0 0,0 0-1 0 0,0 0 0 0 0,0 0 1 0 0,0 0-1 0 0,0 0 0 0 0,0 0 1 0 0,0 0-1 0 0,0 0 0 0 0,0 0 1 0 0,0 0-1 0 0,0 0 0 0 0,1 0 0 0 0,-1 0 1 0 0,0 0-1 0 0,0 0 0 0 0,0 0 1 0 0,0 0-1 0 0,0 0 0 0 0,0 0 1 0 0,0 0-1 0 0,0 0 0 0 0,0 0 1 0 0,0 0-1 0 0,0 0 0 0 0,0 0 0 0 0,1 0 1 0 0,-1 0-1 0 0,0 0 0 0 0,0 0 1 0 0,0 0-1 0 0,0 0 0 0 0,0 0 1 0 0,0 0-4 0 0,-1 7 138 0 0,-3 7-15 0 0,-1-4-42 0 0,-1 0 0 0 0,0-1 0 0 0,-1 1 0 0 0,0-1 0 0 0,-4 4-81 0 0,-10 14 21 0 0,-92 140-53 0 0,112-165 28 0 0,0 0 0 0 0,0-1 0 0 0,0 1 0 0 0,0-1 0 0 0,0 1 1 0 0,-1-1-1 0 0,1 0 0 0 0,-1 1 4 0 0,2-6-361 0 0,3-3 231 0 0,18-34 5 0 0,11-14 125 0 0,-23 40 23 0 0,1 1-1 0 0,1 0 1 0 0,0 1 0 0 0,1 0-1 0 0,4-2-22 0 0,41-42-67 0 0,-51 51 119 0 0,-5 5-71 0 0,-3 3 6 0 0,0 2 20 0 0,-28 38 434 0 0,-21 30-430 0 0,42-58 135 0 0,0 0 0 0 0,-3 7-146 0 0,5-9-3 0 0,0 0-1 0 0,-1 0 0 0 0,0-1 1 0 0,-2 1 3 0 0,4-3-41 0 0,3-5-280 0 0,7-11 117 0 0,28-49 203 0 0,3 2-1 0 0,2 1 1 0 0,23-22 1 0 0,-39 51 155 0 0,-35 34-181 0 0,-59 87 492 0 0,61-81-333 0 0,1 1 0 0 0,-1 3-133 0 0,-9 13 166 0 0,-72 103-77 0 0,91-133-129 0 0,0 0-70 0 0,0 0 0 0 0,0-1-1 0 0,0 1 1 0 0,0-1-1 0 0,-2 3 111 0 0,3-6-400 0 0,1-3-17 0 0,2-2-202 0 0,29-57-214 0 0,34-64 896 0 0,-50 105-38 0 0,-11 17-17 0 0,-1 0-1 0 0,1-1 1 0 0,-1 1-1 0 0,0 0 0 0 0,-1-1 1 0 0,1 0-8 0 0,-3 6 1 0 0,0 0 0 0 0,0 0 0 0 0,0 0 1 0 0,0 0-1 0 0,0 0 0 0 0,0 0 0 0 0,0 0 0 0 0,0 0 1 0 0,0 0-1 0 0,0 0 0 0 0,0 0 0 0 0,0-1 1 0 0,0 1-1 0 0,0 0 0 0 0,0 0 0 0 0,0 0 0 0 0,0 0 1 0 0,0 0-1 0 0,0 0 0 0 0,0 0 0 0 0,0 0 0 0 0,0 0 1 0 0,0 0-1 0 0,0 0 0 0 0,0 0 0 0 0,0 0 0 0 0,0 0 1 0 0,0 0-1 0 0,0 0 0 0 0,0 0 0 0 0,0 0 1 0 0,0 0-1 0 0,0-1 0 0 0,0 1 0 0 0,0 0 0 0 0,0 0 1 0 0,0 0-1 0 0,0 0 0 0 0,0 0 0 0 0,0 0 0 0 0,0 0 1 0 0,0 0-1 0 0,0 0 0 0 0,0 0 0 0 0,0 0 1 0 0,-1 0-1 0 0,1 0 0 0 0,0 0 0 0 0,0 0 0 0 0,0 0 1 0 0,0 0-1 0 0,0 0 0 0 0,0 0 0 0 0,0 0 0 0 0,0 0 1 0 0,0 0-1 0 0,0 0-1 0 0,-5 2 158 0 0,-4 4 136 0 0,-33 35 312 0 0,31-30-537 0 0,0 0-1 0 0,-3 5-68 0 0,2-3 47 0 0,-8 8-47 0 0,1-5 128 0 0,0-1 1 0 0,-1 0 0 0 0,0-1-1 0 0,-7 2-128 0 0,-14 5-25 0 0,-41 15 25 0 0,49-22 44 0 0,9-3 86 0 0,0-2 1 0 0,-1 0-1 0 0,-17 2-130 0 0,21-7 67 0 0,1-1 0 0 0,0 0 1 0 0,-1-2-1 0 0,1 0 0 0 0,-8-2-67 0 0,0 0 28 0 0,1 1 1 0 0,-1 2-1 0 0,1 1 0 0 0,-23 5-28 0 0,25-2 213 0 0,-14 9-70 0 0,38-14-105 0 0,0-1 0 0 0,0 1 0 0 0,0 0-1 0 0,1-1 1 0 0,-1 1 0 0 0,0 0 0 0 0,0-1-1 0 0,0 1 1 0 0,0 0-38 0 0,1 0 6 0 0,0-1 0 0 0,0 0 0 0 0,0 0 1 0 0,0 0-1 0 0,0 0 0 0 0,0 0 0 0 0,0 0 0 0 0,-1 0 0 0 0,1 0 0 0 0,0 0 0 0 0,0 0 0 0 0,0 0 0 0 0,0 0 0 0 0,0 1 0 0 0,0-1 0 0 0,0 0 0 0 0,0 0 1 0 0,0 0-1 0 0,0 0 0 0 0,0 0 0 0 0,0 0 0 0 0,0 0 0 0 0,0 0 0 0 0,0 0 0 0 0,0 1 0 0 0,0-1 0 0 0,0 0 0 0 0,0 0 0 0 0,0 0 0 0 0,0 0 1 0 0,0 0-1 0 0,0 0 0 0 0,1 0 0 0 0,-1 0 0 0 0,0 0 0 0 0,0 1-6 0 0,6-1 58 0 0,18-4 212 0 0,-14 2-270 0 0,0 1 0 0 0,0-2 0 0 0,0 1 0 0 0,0-1 0 0 0,28-10-21 0 0,0 3-1 0 0,0 1 0 0 0,19-1 22 0 0,-44 8-105 0 0,-9 2 53 0 0,-1-1 1 0 0,0 1-1 0 0,0 0 1 0 0,1 0 0 0 0,1 0 51 0 0,-4 0-26 0 0,1 0 1 0 0,-1 0-1 0 0,1 1 1 0 0,-1-1-1 0 0,0 1 1 0 0,0-1-1 0 0,1 1 1 0 0,-1-1-1 0 0,0 1 1 0 0,0 0 0 0 0,0 0-1 0 0,0-1 1 0 0,1 1-1 0 0,-1 1 26 0 0,-1-2-9 0 0,1 1 0 0 0,-1-1 0 0 0,0 1 0 0 0,0-1 1 0 0,0 1-1 0 0,0-1 0 0 0,0 1 0 0 0,0 0 0 0 0,0-1 0 0 0,0 1 0 0 0,0-1 0 0 0,0 1 0 0 0,0-1 0 0 0,0 1 1 0 0,-1-1-1 0 0,1 1 0 0 0,0-1 0 0 0,0 1 0 0 0,0-1 0 0 0,-1 1 0 0 0,1-1 0 0 0,0 1 0 0 0,-1-1 0 0 0,1 0 0 0 0,0 1 1 0 0,-1-1 8 0 0,-9 13-190 0 0,6-10 159 0 0,0 1 0 0 0,-1-1 0 0 0,0 0-1 0 0,0 0 1 0 0,-4 2 31 0 0,-9 5 22 0 0,6-2-26 0 0,4-2 56 0 0,-1-1 0 0 0,1 0 0 0 0,-1 0 0 0 0,-7 2-52 0 0,-12 3-31 0 0,-45 16 144 0 0,-1-3 0 0 0,-8-2-113 0 0,57-16-52 0 0,-32 7 135 0 0,-44 3-83 0 0,80-12 94 0 0,1 1-1 0 0,-9 3-93 0 0,-21 3 418 0 0,40-6-109 0 0,9-2-34 0 0,5 0-19 0 0,5-1-125 0 0,0 0-1 0 0,0 0 0 0 0,0-1 1 0 0,0-1-1 0 0,0 0 0 0 0,0 0 1 0 0,2-1-131 0 0,-9 2 6 0 0,22-3 147 0 0,0 2 0 0 0,10 1-153 0 0,13-1 52 0 0,-12 0-26 0 0,-6 0-154 0 0,0-1 0 0 0,0-1 0 0 0,6-3 128 0 0,-12 0-373 0 0,1 0-1 0 0,3-4 374 0 0,-8 4-335 0 0,-13 5 149 0 0,0-1 1 0 0,0 0-1 0 0,0-1 1 0 0,0 0-1 0 0,2-1 186 0 0,-6 3-109 0 0,6-4-137 0 0,-6 3 98 0 0,-3 1-65 0 0,-12 4 312 0 0,3 0 0 0 0,-26 2 37 0 0,10-1 129 0 0,0 1 0 0 0,0 1 0 0 0,-17 7-265 0 0,-101 49 144 0 0,134-57-133 0 0,0 0 1 0 0,1 1 0 0 0,-1 0 0 0 0,1 1 0 0 0,1-1 0 0 0,-1 2-1 0 0,1-1 1 0 0,-7 9-12 0 0,15-16 7 0 0,0 0-1 0 0,0 0 1 0 0,0 0 0 0 0,0 0-1 0 0,0 1 1 0 0,0-1-1 0 0,-1 0 1 0 0,1 0 0 0 0,0 0-1 0 0,0 0 1 0 0,0 0-1 0 0,0 0 1 0 0,0 0 0 0 0,0 0-1 0 0,0 0 1 0 0,0 0-1 0 0,0 1 1 0 0,0-1 0 0 0,0 0-1 0 0,0 0 1 0 0,0 0-1 0 0,0 0 1 0 0,0 0-1 0 0,0 0 1 0 0,0 0 0 0 0,0 1-1 0 0,0-1 1 0 0,0 0-1 0 0,0 0 1 0 0,0 0 0 0 0,0 0-1 0 0,0 0 1 0 0,0 0-1 0 0,0 0 1 0 0,0 0 0 0 0,0 1-1 0 0,0-1 1 0 0,0 0-1 0 0,0 0 1 0 0,0 0 0 0 0,0 0-1 0 0,0 0 1 0 0,0 0-1 0 0,1 0 1 0 0,-1 0-1 0 0,0 0 1 0 0,0 0 0 0 0,0 1-1 0 0,0-1 1 0 0,0 0-1 0 0,0 0 1 0 0,0 0 0 0 0,0 0-1 0 0,0 0 1 0 0,1 0-1 0 0,-1 0-6 0 0,10 0 212 0 0,12-4 39 0 0,24-9-15 0 0,-20 5-269 0 0,7 0 33 0 0,-7 3-6 0 0,-7 0 53 0 0,2 2 0 0 0,11-1-47 0 0,-3 1 39 0 0,-17 1-228 0 0,0 1 0 0 0,0 1 0 0 0,8 0 189 0 0,-15 0-96 0 0,0 1-126 0 0,-5-1 201 0 0,0 0 1 0 0,0 0-1 0 0,0 0 0 0 0,0 0 0 0 0,0 0 0 0 0,0 0 0 0 0,0 0 0 0 0,0 0 1 0 0,0 0-1 0 0,0 0 0 0 0,0 0 0 0 0,0 0 0 0 0,0 0 0 0 0,0 0 1 0 0,0 0-1 0 0,0 0 0 0 0,0 0 0 0 0,0 0 0 0 0,0 0 0 0 0,0 0 21 0 0,-2 0-116 0 0,0 0 0 0 0,1 0 0 0 0,-1 0 0 0 0,0 0 0 0 0,0 0 0 0 0,-1 1 116 0 0,-1 0-131 0 0,-102 14 407 0 0,89-13-141 0 0,-2 1 94 0 0,0 0 0 0 0,-12 4-229 0 0,-31 14-159 0 0,59-21 896 0 0,10-3-395 0 0,12-3-184 0 0,8-4-79 0 0,-22 8-43 0 0,0 0 1 0 0,0 0-1 0 0,0 1 0 0 0,1-1 0 0 0,-1 1 0 0 0,0 0 0 0 0,1 0 0 0 0,-1 1 0 0 0,0 0 1 0 0,1 0-37 0 0,2 0 11 0 0,0 0 1 0 0,0-1-1 0 0,-1 1 0 0 0,1-2 1 0 0,0 1-1 0 0,-1-1 1 0 0,4-1-12 0 0,25-5-94 0 0,-23 5 72 0 0,-10 2-11 0 0,1 0 0 0 0,-1 1 0 0 0,0-1 0 0 0,1 1 0 0 0,-1-1 0 0 0,1 1 0 0 0,-1 0 0 0 0,1 1 0 0 0,-1-1 0 0 0,1 0 0 0 0,-1 1 33 0 0,3 1 40 0 0,6 1-191 0 0,-12-3 131 0 0,0 0 0 0 0,1 1-1 0 0,-1-1 1 0 0,0 0 0 0 0,0 0 0 0 0,1 0 0 0 0,-1 0 0 0 0,0 1 0 0 0,1-1 0 0 0,-1 0 0 0 0,0 0 0 0 0,0 1 0 0 0,1-1-1 0 0,-1 0 1 0 0,0 0 0 0 0,0 1 0 0 0,0-1 0 0 0,1 0 0 0 0,-1 1 0 0 0,0-1 0 0 0,0 0 0 0 0,0 1 0 0 0,0-1-1 0 0,0 0 1 0 0,0 1 20 0 0,0-1-22 0 0,0 0 0 0 0,0 1-1 0 0,0-1 1 0 0,0 0 0 0 0,-1 0-1 0 0,1 1 1 0 0,0-1 0 0 0,0 0-1 0 0,0 0 1 0 0,-1 0 0 0 0,1 1-1 0 0,0-1 1 0 0,0 0 0 0 0,-1 0-1 0 0,1 0 1 0 0,0 0 0 0 0,-1 0-1 0 0,1 1 1 0 0,0-1 0 0 0,0 0-1 0 0,-1 0 1 0 0,1 0 0 0 0,0 0-1 0 0,-1 0 1 0 0,1 0 0 0 0,0 0-1 0 0,-1 0 1 0 0,1 0 0 0 0,0 0-1 0 0,-1 0 23 0 0,-9-1-437 0 0,1 1 348 0 0,-1 0 0 0 0,0 0 0 0 0,-2 1 89 0 0,-7 1 23 0 0,-25 0 281 0 0,-40 9-304 0 0,78-11 20 0 0,0 1 0 0 0,1 0 0 0 0,0 1 0 0 0,-1-1 0 0 0,1 1 0 0 0,0 0 0 0 0,0 1-1 0 0,0-1 1 0 0,0 1 0 0 0,-4 3-20 0 0,6-4 140 0 0,2-1-122 0 0,1-1-1 0 0,-1 0 0 0 0,1 0 0 0 0,0 0 1 0 0,-1 0-1 0 0,1 0 0 0 0,0 1 0 0 0,0-1 1 0 0,-1 0-1 0 0,1 0 0 0 0,0 0 0 0 0,-1 1 1 0 0,1-1-1 0 0,0 0 0 0 0,0 1 0 0 0,-1-1 1 0 0,1 0-1 0 0,0 0 0 0 0,0 1 0 0 0,0-1 1 0 0,0 0-1 0 0,-1 1 0 0 0,1-1 0 0 0,0 1 1 0 0,0-1-1 0 0,0 0 0 0 0,0 1 0 0 0,0-1 1 0 0,0 0-1 0 0,0 1 0 0 0,0-1 0 0 0,0 1-17 0 0,20-4 518 0 0,-13 4-494 0 0,0-2 0 0 0,0 1 0 0 0,1-1 1 0 0,-1 0-1 0 0,0-1 0 0 0,0 1 0 0 0,4-3-24 0 0,17-3 48 0 0,23-4 18 0 0,-18 3-460 0 0,5 1 394 0 0,-8-2-675 0 0,-20 5 181 0 0,-9 2-25 0 0,-7 3 259 0 0,-10 2 77 0 0,10-3 139 0 0,1 1 0 0 0,-1 0 0 0 0,1 1 0 0 0,0-1 0 0 0,-1 1 0 0 0,1 0 0 0 0,-1 1 44 0 0,-24 12 32 0 0,-36 23 7 0 0,66-38-42 0 0,0 0 1 0 0,-1 1 0 0 0,1-1 0 0 0,0 0 0 0 0,-1 0 0 0 0,1 0 0 0 0,-1 0 0 0 0,1 0 0 0 0,0 0 0 0 0,-1 0-1 0 0,1 0 1 0 0,0 1 0 0 0,-1-1 0 0 0,1 0 0 0 0,0-1 0 0 0,-1 1 0 0 0,1 0 0 0 0,-1 0 2 0 0,1 0 8 0 0,0 0 1 0 0,0 0-1 0 0,0 0 1 0 0,0 0-1 0 0,0 0 1 0 0,-1 0 0 0 0,1-1-1 0 0,0 1 1 0 0,0 0-1 0 0,0 0 1 0 0,0 0-1 0 0,0 0 1 0 0,0 0-1 0 0,0-1 1 0 0,0 1-1 0 0,0 0 1 0 0,0 0 0 0 0,0 0-1 0 0,0 0 1 0 0,0-1-1 0 0,0 1 1 0 0,0 0-1 0 0,0 0 1 0 0,0 0-1 0 0,0 0 1 0 0,0 0-1 0 0,0-1-8 0 0,0 0 39 0 0,0 0-1 0 0,1 0 1 0 0,-1 0-1 0 0,0 0 1 0 0,1 0-1 0 0,-1 0 1 0 0,1 0-1 0 0,-1 0 1 0 0,1 1-1 0 0,0-1 1 0 0,-1 0-1 0 0,1 0-38 0 0,0 0 7 0 0,-1 1 0 0 0,1 0 1 0 0,0-1-1 0 0,-1 1 0 0 0,1 0 0 0 0,0-1 0 0 0,-1 1 0 0 0,1 0 0 0 0,0 0 0 0 0,-1 0 0 0 0,1-1 0 0 0,0 1 0 0 0,-1 0 0 0 0,1 0 0 0 0,0 0-7 0 0,0 0 35 0 0,1 0 0 0 0,-1 0 1 0 0,0 0-1 0 0,0 0 0 0 0,0-1 0 0 0,1 1 0 0 0,-1-1 0 0 0,1 0-35 0 0,1 0 82 0 0,0 0 0 0 0,0 0 0 0 0,-1 0-1 0 0,1 0 1 0 0,0 1 0 0 0,3-1-82 0 0,20-2 128 0 0,-18 2-86 0 0,0 0-1 0 0,0 0 1 0 0,-1 0-1 0 0,1-1 1 0 0,-1 0-1 0 0,1-1 1 0 0,1 0-42 0 0,49-24 8 0 0,-28 15 26 0 0,-1-3 0 0 0,1-1-34 0 0,-18 8-125 0 0,0-1 1 0 0,0-1-1 0 0,6-7 125 0 0,-4 4-281 0 0,14-10 281 0 0,88-54-219 0 0,-62 49-52 0 0,-49 27 346 0 0,-10 3-10 0 0,2-1-47 0 0,0 0 0 0 0,0 0 0 0 0,0 0 0 0 0,0 1 0 0 0,0 0 0 0 0,0 0-1 0 0,0-1 1 0 0,0 2 0 0 0,0 0-18 0 0,-9 5 52 0 0,-24 16 449 0 0,-27 24-501 0 0,43-33 6 0 0,14-11-16 0 0,0 1-1 0 0,-1 0 1 0 0,2 0 0 0 0,-1 1 0 0 0,0-1 0 0 0,1 1 0 0 0,0 1 0 0 0,0-1 10 0 0,4-4 7 0 0,0 0 0 0 0,0 0 0 0 0,0 1 0 0 0,0-1 0 0 0,0 0 0 0 0,1 0-7 0 0,0-2 0 0 0,0 1 1 0 0,0-1-1 0 0,0 0 0 0 0,0 0 1 0 0,0 0-1 0 0,0 0 1 0 0,0 0-1 0 0,0 0 0 0 0,0 0 1 0 0,0 0-1 0 0,0 0 1 0 0,0 0-1 0 0,0 1 0 0 0,0-1 1 0 0,0 0-1 0 0,0 0 0 0 0,0 0 1 0 0,0 0-1 0 0,0 0 1 0 0,0 0-1 0 0,0 0 0 0 0,0 0 1 0 0,0 0-1 0 0,0 0 1 0 0,0 1-1 0 0,0-1 0 0 0,0 0 1 0 0,0 0-1 0 0,0 0 0 0 0,0 0 1 0 0,0 0-1 0 0,0 0 1 0 0,1 0-1 0 0,-1 0 0 0 0,0 0 1 0 0,0 0-1 0 0,0 0 0 0 0,0 0 1 0 0,0 0-1 0 0,0 0 1 0 0,0 0-1 0 0,0 0 0 0 0,0 0 1 0 0,1 0-1 0 0,7-3 7 0 0,7-8 4 0 0,-1 3 42 0 0,0-1 0 0 0,8-3-53 0 0,-6 4-59 0 0,0-2 0 0 0,0 0 0 0 0,10-9 59 0 0,-7 5-42 0 0,38-32 58 0 0,-31 24-220 0 0,18-11 204 0 0,-36 30-103 0 0,-7 3 91 0 0,-4 4 21 0 0,-28 24-49 0 0,15-13 234 0 0,-3 3-194 0 0,-18 20 173 0 0,-49 55 53 0 0,83-91-249 0 0,1 1-1 0 0,0 0 1 0 0,0 0 0 0 0,0 0 0 0 0,0 0-1 0 0,1 0 1 0 0,-1 0 0 0 0,1 0-1 0 0,0 0 1 0 0,0 1 0 0 0,0-1 0 0 0,0 1-1 0 0,1-1 24 0 0,0-3-6 0 0,0 0 1 0 0,0 0-1 0 0,0 1 0 0 0,0-1 0 0 0,0 0 0 0 0,0 0 1 0 0,0 0-1 0 0,0 0 0 0 0,0 0 0 0 0,0 0 0 0 0,0 0 1 0 0,0 0-1 0 0,0 0 0 0 0,0 0 0 0 0,0 1 0 0 0,0-1 1 0 0,0 0-1 0 0,0 0 0 0 0,0 0 0 0 0,0 0 0 0 0,0 0 1 0 0,0 0-1 0 0,0 0 0 0 0,0 0 0 0 0,1 0 0 0 0,-1 0 1 0 0,0 0-1 0 0,0 0 0 0 0,0 0 0 0 0,0 0 0 0 0,0 0 1 0 0,0 0-1 0 0,0 0 0 0 0,0 0 0 0 0,0 0 0 0 0,0 0 0 0 0,1 0 1 0 0,-1 0-1 0 0,0 0 0 0 0,0 0 0 0 0,0 0 0 0 0,0 0 1 0 0,0 0-1 0 0,0 0 0 0 0,0 0 0 0 0,0 0 0 0 0,0 0 6 0 0,7-2-156 0 0,4-7 157 0 0,40-41-248 0 0,8-13 247 0 0,-44 46-93 0 0,-7 10-13 0 0,-14 13 27 0 0,-5 3 270 0 0,0 0 0 0 0,1 1 0 0 0,-7 8-191 0 0,-11 11-269 0 0,23-24 205 0 0,-2 0 59 0 0,1 1 0 0 0,0 0 0 0 0,1 0-1 0 0,0 1 1 0 0,-1 0 0 0 0,-1 4 5 0 0,6-9-180 0 0,2-5 68 0 0,13-30-220 0 0,-13 30 309 0 0,-1 0-1 0 0,1 0 1 0 0,-1-1 0 0 0,0 1-1 0 0,0 0 1 0 0,0 0 0 0 0,0 0-1 0 0,0-1 1 0 0,-1-1 23 0 0,1 3 12 0 0,-1 0 0 0 0,1 1 1 0 0,-1-1-1 0 0,0 0 0 0 0,1 0 1 0 0,-1 1-1 0 0,0-1 0 0 0,0 1 0 0 0,0-1 1 0 0,0 1-1 0 0,0-1 0 0 0,0 1 1 0 0,-1 0-1 0 0,1-1 0 0 0,0 1 0 0 0,-1 0 1 0 0,-1-1-13 0 0,2 1 4 0 0,-1 0 0 0 0,1 0 1 0 0,-1 0-1 0 0,0 0 0 0 0,0 0 1 0 0,1 1-1 0 0,-1-1 0 0 0,0 0 0 0 0,0 1 1 0 0,0-1-1 0 0,1 1 0 0 0,-1 0 1 0 0,0 0-1 0 0,0 0 0 0 0,0 0 1 0 0,0 0-1 0 0,0 0 0 0 0,0 0 1 0 0,0 1-1 0 0,1-1 0 0 0,-3 1-4 0 0,-2 1 9 0 0,-1-1 0 0 0,1 1 0 0 0,0 0-1 0 0,0 1 1 0 0,1 0 0 0 0,-1 0 0 0 0,0 0-1 0 0,1 0 1 0 0,-1 2-9 0 0,-10 5 10 0 0,12-7-10 0 0,1-1 1 0 0,-1 0-1 0 0,-3 4 0 0 0,-44 37-76 0 0,48-41 115 0 0,-1 2-29 0 0,-1 0-1 0 0,1 0 0 0 0,-1 0 1 0 0,0 0-1 0 0,0-1 1 0 0,0 0-1 0 0,-2 0-9 0 0,6-2 9 0 0,1-1-1 0 0,-1 0 1 0 0,0 0-1 0 0,0 1 1 0 0,0-1-1 0 0,1 0 1 0 0,-1 0-1 0 0,0 0 1 0 0,0 0-1 0 0,0 0 1 0 0,1 0-1 0 0,-1-1 1 0 0,-1 1-9 0 0,2 0-2 0 0,0 0 1 0 0,0 0-1 0 0,0 0 0 0 0,0 0 1 0 0,0 0-1 0 0,0 0 0 0 0,0 0 0 0 0,0 0 1 0 0,0 0-1 0 0,0 0 0 0 0,0 0 1 0 0,0 0-1 0 0,0 0 0 0 0,-1 0 1 0 0,1 0-1 0 0,0 0 0 0 0,0 0 1 0 0,0 0-1 0 0,0 0 0 0 0,0 0 0 0 0,0 0 1 0 0,0 0-1 0 0,0 0 0 0 0,0 0 1 0 0,0 0-1 0 0,0 0 0 0 0,0 0 1 0 0,0 0-1 0 0,0 0 0 0 0,0 0 1 0 0,0 0-1 0 0,-1 0 0 0 0,1 0 0 0 0,0 0 1 0 0,0 0-1 0 0,0 0 0 0 0,0 0 1 0 0,0 0-1 0 0,0 0 0 0 0,0 0 1 0 0,0 0-1 0 0,0 0 0 0 0,0 1 1 0 0,0-1-1 0 0,0 0 0 0 0,0 0 0 0 0,0 0 1 0 0,0 0-1 0 0,0 0 0 0 0,0 0 1 0 0,0 0-1 0 0,0 0 0 0 0,0 0 1 0 0,0 0-1 0 0,0 0 0 0 0,0 0 0 0 0,0 0 1 0 0,0 0-1 0 0,0 0 0 0 0,0 0 1 0 0,0 1-1 0 0,0-1 0 0 0,0 0 1 0 0,0 0 1 0 0,1 0 45 0 0,0 0 1 0 0,1 1-1 0 0,-1-1 1 0 0,0 0-1 0 0,0 0 1 0 0,0 0-1 0 0,1 0 1 0 0,-1 0-1 0 0,0 0 1 0 0,0 0-1 0 0,1-1-45 0 0,1 1 83 0 0,0 0-1 0 0,0-1 0 0 0,0 1 1 0 0,0-1-1 0 0,-1 0 1 0 0,3-1-83 0 0,-1 0 10 0 0,1 1 1 0 0,-1-1 0 0 0,0 1 0 0 0,1 0 0 0 0,-1 0 0 0 0,3 0-11 0 0,6-1 8 0 0,-12 2-4 0 0,0 0 0 0 0,0 0 0 0 0,-1 0 0 0 0,1 0 0 0 0,0 0 0 0 0,0 0 0 0 0,0 0 0 0 0,0 0 0 0 0,0 0 0 0 0,0 1 0 0 0,0-1 0 0 0,0 0 0 0 0,0 1 0 0 0,0-1 0 0 0,0 1 0 0 0,0-1 0 0 0,-1 1 1 0 0,1-1-1 0 0,0 1 0 0 0,0 0 0 0 0,-1-1 0 0 0,1 1 0 0 0,0 0 0 0 0,-1 0 0 0 0,1 0 0 0 0,-1-1 0 0 0,1 1 0 0 0,-1 0 0 0 0,1 0 0 0 0,-1 0 0 0 0,0 0 0 0 0,1 0 0 0 0,-1 0 0 0 0,0 0 0 0 0,0 0 0 0 0,0 0 0 0 0,0 0 0 0 0,1 0 0 0 0,-1 0-4 0 0,0-1 2 0 0,0 0 0 0 0,0 0 0 0 0,0 1 0 0 0,0-1 0 0 0,0 0-1 0 0,0 1 1 0 0,0-1 0 0 0,0 0 0 0 0,0 0 0 0 0,0 1 0 0 0,1-1 0 0 0,-1 0-1 0 0,0 0 1 0 0,0 1 0 0 0,0-1 0 0 0,1 0 0 0 0,-1 0 0 0 0,0 0 0 0 0,0 0 0 0 0,0 1-1 0 0,1-1 1 0 0,-1 0 0 0 0,0 0 0 0 0,1 0 0 0 0,-1 0 0 0 0,0 0 0 0 0,0 0-1 0 0,1 1 1 0 0,-1-1 0 0 0,0 0 0 0 0,0 0 0 0 0,1 0 0 0 0,-1 0 0 0 0,0 0-1 0 0,1 0 1 0 0,-1 0 0 0 0,0 0 0 0 0,0 0 0 0 0,1-1 0 0 0,-1 1 0 0 0,0 0 0 0 0,1 0-1 0 0,-1 0 1 0 0,0 0 0 0 0,0 0 0 0 0,1 0-2 0 0,15-6-140 0 0,-12 4 154 0 0,1-1 31 0 0,7-1 78 0 0,-12 4-123 0 0,0 0 0 0 0,1 0 0 0 0,-1 0 0 0 0,0 0 0 0 0,1 0 0 0 0,-1 0 0 0 0,0 0 0 0 0,1 0 0 0 0,-1 0 0 0 0,1 0 0 0 0,-1 0 0 0 0,0 0 0 0 0,1 0 1 0 0,-1 1-1 0 0,0-1 0 0 0,1 0 0 0 0,-1 0 0 0 0,0 0 0 0 0,0 1 0 0 0,1-1 0 0 0,-1 0 0 0 0,0 0 0 0 0,1 1 0 0 0,-1-1 0 0 0,0 0 0 0 0,0 1 0 0 0,0-1 0 0 0,1 0 1 0 0,-1 1-1 0 0,0-1 0 0 0,2 4-17 0 0,-1-3-2 0 0,-1 0 1 0 0,1 0-1 0 0,-1 1 0 0 0,1-1 1 0 0,-1 0-1 0 0,1 0 1 0 0,-1 1-1 0 0,1-1 1 0 0,-1 2 18 0 0,0-3-1 0 0,0 0 1 0 0,0 1 0 0 0,0-1 0 0 0,0 0-1 0 0,0 1 1 0 0,1-1 0 0 0,-1 0 0 0 0,0 1-1 0 0,0-1 1 0 0,0 0 0 0 0,1 1-1 0 0,-1-1 1 0 0,0 0 0 0 0,0 0 0 0 0,1 1-1 0 0,-1-1 1 0 0,0 0 0 0 0,0 0 0 0 0,1 1-1 0 0,-1-1 1 0 0,0 0 0 0 0,1 0 0 0 0,-1 0-1 0 0,0 0 1 0 0,1 0 0 0 0,-1 1 0 0 0,0-1-1 0 0,1 0 0 0 0,-1 0 0 0 0,0 0 0 0 0,1 0 0 0 0,-1 1 0 0 0,0-1 0 0 0,1 0 0 0 0,-1 0 0 0 0,0 0 0 0 0,1 1-1 0 0,-1-1 1 0 0,0 0 0 0 0,0 0 0 0 0,1 1 0 0 0,-1-1 0 0 0,0 0 0 0 0,0 1 0 0 0,0-1 1 0 0,0 0-1 0 0,1 1-1 0 0,-1-1 1 0 0,0 0-1 0 0,0 1 1 0 0,0-1-1 0 0,1 0 1 0 0,-1 0-1 0 0,0 1 1 0 0,0-1-1 0 0,1 0 1 0 0,-1 0-1 0 0,0 1 1 0 0,0-1-1 0 0,1 0 1 0 0,-1 0-1 0 0,0 0 1 0 0,1 1-1 0 0,-1-1 1 0 0,0 0-1 0 0,1 0 1 0 0,-1 0-1 0 0,0 0 1 0 0,1 0-1 0 0,-1 0 1 0 0,1 0 1 0 0,-1 0 9 0 0,0 0 0 0 0,1 0 0 0 0,-1 0 0 0 0,0 0 0 0 0,1 1 0 0 0,-1-1 0 0 0,0 0-1 0 0,1 0 1 0 0,-1 0 0 0 0,0 0 0 0 0,1 0 0 0 0,-1 1 0 0 0,0-1 0 0 0,1 0 0 0 0,-1 0 0 0 0,0 1 0 0 0,0-1 0 0 0,1 0 0 0 0,-1 0 0 0 0,0 1 0 0 0,0-1 0 0 0,0 0-9 0 0,1 1-7 0 0,0 0 0 0 0,-1-1-1 0 0,1 1 1 0 0,0-1 0 0 0,0 0-1 0 0,-1 1 1 0 0,1-1 0 0 0,0 0 0 0 0,0 1-1 0 0,-1-1 1 0 0,1 0 0 0 0,0 0-1 0 0,0 0 1 0 0,0 0 0 0 0,0 1-1 0 0,0-1 8 0 0,2 0-44 0 0,-2 1 58 0 0,0-1 0 0 0,0 1 0 0 0,0-1 0 0 0,-1 1-1 0 0,1-1 1 0 0,0 1 0 0 0,-1-1 0 0 0,1 1 0 0 0,0 0 0 0 0,-1-1 0 0 0,1 1 0 0 0,-1 0 0 0 0,1 0-14 0 0,-1 0-16 0 0,1 0-1 0 0,-1-1 1 0 0,1 1 0 0 0,0 0 0 0 0,-1-1 0 0 0,1 1 0 0 0,-1 0 0 0 0,1-1 0 0 0,0 1 0 0 0,0-1 0 0 0,-1 1 0 0 0,1-1 0 0 0,0 1 0 0 0,0-1 0 0 0,0 1 16 0 0,6 2 35 0 0,-7-3-32 0 0,0 0 0 0 0,0 0 1 0 0,1 0-1 0 0,-1 1 0 0 0,0-1 0 0 0,0 0 1 0 0,0 0-1 0 0,1 0 0 0 0,-1 0 0 0 0,0 0 1 0 0,0 0-1 0 0,1 0 0 0 0,-1 0 0 0 0,0 0 1 0 0,1 1-1 0 0,-1-1 0 0 0,0 0 0 0 0,0 0 1 0 0,1 0-1 0 0,-1-1 0 0 0,0 1 1 0 0,0 0-1 0 0,1 0 0 0 0,-1 0 0 0 0,0 0 1 0 0,0 0-1 0 0,1 0 0 0 0,-1 0 0 0 0,0 0-3 0 0,0 0 1 0 0,1-1 0 0 0,-1 1 0 0 0,0 0 0 0 0,0 0-1 0 0,1 0 1 0 0,-1 0 0 0 0,0 0 0 0 0,0 0 0 0 0,1 0 0 0 0,-1 0-1 0 0,0 0 1 0 0,0 0 0 0 0,1 0 0 0 0,-1 0 0 0 0,0 0 0 0 0,1 0-1 0 0,-1 0 1 0 0,0 0 0 0 0,0 0 0 0 0,1 0 0 0 0,-1 0 0 0 0,0 1-1 0 0,0-1 1 0 0,1 0 0 0 0,-1 0 0 0 0,0 0 0 0 0,0 0 0 0 0,0 1 0 0 0,1-1-1 0 0,-1 0 1 0 0,0 0 0 0 0,0 0 0 0 0,0 1 0 0 0,0-1 0 0 0,1 0-1 0 0,-1 0 1 0 0,0 0 0 0 0,0 1 0 0 0,0-1 0 0 0,0 0 0 0 0,0 0-1 0 0,0 1 1 0 0,0-1 0 0 0,0 0-1 0 0,3 15-48 0 0,-3-11-81 0 0,4-1-76 0 0,-4-2 199 0 0,0-1-1 0 0,1 0 1 0 0,-1 0 0 0 0,0 0 0 0 0,0 0-1 0 0,1 0 1 0 0,-1 1 0 0 0,0-1 0 0 0,0 0 0 0 0,0 0-1 0 0,1 0 1 0 0,-1 1 0 0 0,0-1 0 0 0,0 0-1 0 0,0 0 1 0 0,0 1 0 0 0,1-1 0 0 0,-1 0 0 0 0,0 1-1 0 0,0-1 1 0 0,0 0 6 0 0,1 4 40 0 0,1 0 0 0 0,-1 0 0 0 0,1-1 0 0 0,1 3-40 0 0,2 2-84 0 0,-4-6 43 0 0,-1-1-1 0 0,1 1 1 0 0,0 0 0 0 0,0-1-1 0 0,-1 1 1 0 0,1 0 0 0 0,-1 0 41 0 0,0-2 4 0 0,0 1 0 0 0,0-1 0 0 0,0 1 0 0 0,0-1 0 0 0,0 1 0 0 0,0-1 1 0 0,0 1-1 0 0,0-1 0 0 0,1 0 0 0 0,-1 1 0 0 0,0-1 0 0 0,0 1 0 0 0,0-1 0 0 0,1 1 0 0 0,-1-1 1 0 0,0 0-1 0 0,0 1 0 0 0,1-1 0 0 0,-1 0 0 0 0,0 1-4 0 0,4 4-168 0 0,-3-3 120 0 0,-1-2 48 0 0,0 1 0 0 0,0-1 0 0 0,0 0 0 0 0,0 0 1 0 0,0 0-1 0 0,0 0 0 0 0,0 0 0 0 0,0 0 1 0 0,0 0-1 0 0,0 0 0 0 0,0 0 0 0 0,0 1 1 0 0,0-1-1 0 0,0 0 0 0 0,0 0 0 0 0,0 0 0 0 0,0 0 1 0 0,0 0-1 0 0,0 0 0 0 0,0 0 0 0 0,0 0 1 0 0,0 0-1 0 0,1 0 0 0 0,-1 0 0 0 0,0 0 0 0 0,0 0 1 0 0,0 1-1 0 0,0-1 0 0 0,0 0 0 0 0,0 0 1 0 0,0 0-1 0 0,0 0 0 0 0,0 0 0 0 0,0 0 1 0 0,1 0-1 0 0,-1 0 0 0 0,0 0 0 0 0,0 0 0 0 0,0 0 1 0 0,0 0-1 0 0,0 0 0 0 0,0 0 0 0 0,0 0 1 0 0,0 0-1 0 0,1 0 0 0 0,-1 0-4 0 0,0 0 0 0 0,1 1 0 0 0,-1-1 1 0 0,0 0-1 0 0,1 1 0 0 0,-1-1 0 0 0,0 0 1 0 0,1 1-1 0 0,-1-1 0 0 0,0 1 0 0 0,0-1 0 0 0,0 0 1 0 0,1 1-1 0 0,-1-1 0 0 0,0 1 0 0 0,0-1 1 0 0,0 1-1 0 0,0-1 0 0 0,0 1 0 0 0,0-1 1 0 0,0 1-1 0 0,0-1 0 0 0,0 0 0 0 0,0 1 0 0 0,0-1 1 0 0,0 1-1 0 0,0-1 0 0 0,0 1 0 0 0,0-1 1 0 0,0 1-1 0 0,-1-1 0 0 0,1 1 0 0 0,0-1 1 0 0,0 0-1 0 0,-1 1 4 0 0,1-1-52 0 0,0 2 48 0 0,0-1 1 0 0,-1 0 0 0 0,1 0-1 0 0,0 1 1 0 0,0-1-1 0 0,0 0 1 0 0,0 1 0 0 0,1 0 3 0 0,-1-1-243 0 0,0 1 193 0 0,0 6 0 0 0,0-8 53 0 0,0 0-1 0 0,0 0 1 0 0,0 1 0 0 0,0-1 0 0 0,0 0 0 0 0,0 0 0 0 0,0 0 0 0 0,0 1-1 0 0,1-1 1 0 0,-1 0 0 0 0,0 0 0 0 0,0 0 0 0 0,0 0 0 0 0,0 1 0 0 0,0-1-1 0 0,0 0 1 0 0,1 0 0 0 0,-1 0 0 0 0,0 0 0 0 0,0 0 0 0 0,0 0-1 0 0,0 1 1 0 0,1-1 0 0 0,-1 0 0 0 0,0 0 0 0 0,0 0 0 0 0,0 0 0 0 0,1 0-1 0 0,-1 0 1 0 0,0 0 0 0 0,0 0 0 0 0,0 0-3 0 0,1 1 4 0 0,-1-1 0 0 0,1 0 0 0 0,-1 1 0 0 0,0-1 0 0 0,1 1 0 0 0,-1-1 0 0 0,0 1 0 0 0,0-1 0 0 0,1 1 0 0 0,-1-1 0 0 0,0 1 0 0 0,0 0 0 0 0,0-1 0 0 0,0 1 0 0 0,0-1 0 0 0,1 1 0 0 0,-1-1 0 0 0,0 1 0 0 0,-1 0-4 0 0,2 1 57 0 0,-1-2-59 0 0,0 0 0 0 0,0 1 0 0 0,0-1-1 0 0,0 0 1 0 0,1 1 0 0 0,-1-1 0 0 0,0 0-1 0 0,0 1 1 0 0,0-1 0 0 0,1 0 0 0 0,-1 0 0 0 0,0 1-1 0 0,1-1 1 0 0,-1 0 0 0 0,0 0 0 0 0,0 0-1 0 0,1 0 1 0 0,-1 1 2 0 0,6 3-13 0 0,-6-3 17 0 0,1 0 0 0 0,0 0 0 0 0,0-1 0 0 0,-1 1 1 0 0,1 0-1 0 0,-1 0 0 0 0,1 0 0 0 0,-1 0 0 0 0,1 0 0 0 0,-1 1 0 0 0,0-1 0 0 0,1 0 1 0 0,-1 0-1 0 0,0 0 0 0 0,0 0 0 0 0,0 0 0 0 0,0 0 0 0 0,0 0 0 0 0,0 1 0 0 0,0-1 0 0 0,0 0 1 0 0,0 0-1 0 0,-1 1-4 0 0,1 1-27 0 0,0-1 0 0 0,0 1-1 0 0,0 0 1 0 0,0 0 0 0 0,0 0 0 0 0,1 1 27 0 0,-1-3-3 0 0,0-1 0 0 0,0 1 1 0 0,0-1-1 0 0,0 1 0 0 0,0 0 0 0 0,1-1 0 0 0,-1 1 0 0 0,0 0 0 0 0,0-1 0 0 0,0 1 1 0 0,1-1-1 0 0,-1 1 0 0 0,0-1 0 0 0,1 1 0 0 0,-1-1 0 0 0,1 1 0 0 0,-1-1 1 0 0,0 1-1 0 0,1-1 0 0 0,-1 1 0 0 0,1-1 3 0 0,-1 0 3 0 0,1 0 1 0 0,-1 0-1 0 0,0 1 1 0 0,0-1-1 0 0,0 0 1 0 0,1 0-1 0 0,-1 0 1 0 0,0 0-1 0 0,0 0 1 0 0,0 1-1 0 0,0-1 1 0 0,1 0-1 0 0,-1 0 0 0 0,0 0 1 0 0,0 1-1 0 0,0-1 1 0 0,0 0-1 0 0,0 0 1 0 0,0 0-1 0 0,0 1 1 0 0,1-1-1 0 0,-1 0 1 0 0,0 0-4 0 0,0 1 0 0 0,0-1 0 0 0,0 0 0 0 0,0 0 0 0 0,0 0 0 0 0,0 0 1 0 0,0 0-1 0 0,0 1 0 0 0,0-1 0 0 0,0 0 0 0 0,0 0 0 0 0,0 0 1 0 0,0 0-1 0 0,0 0 0 0 0,0 0 0 0 0,0 1 0 0 0,0-1 0 0 0,0 0 1 0 0,0 0-1 0 0,0 0 0 0 0,1 0 0 0 0,-1 0 0 0 0,0 0 1 0 0,0 0-1 0 0,0 1 0 0 0,0-1 0 0 0,0 0 0 0 0,0 0 0 0 0,0 0 1 0 0,1 0-1 0 0,-1 0 0 0 0,0 0 0 0 0,0 0 0 0 0,0 0 0 0 0,0 0 1 0 0,0 0-1 0 0,1 0 0 0 0,-1 0 0 0 0,0 0 0 0 0,0 0 0 0 0,0 0 1 0 0,0 0-1 0 0,0 0 0 0 0,1 0 0 0 0,-1 0 0 0 0,0 0 0 0 0,0 0 1 0 0,0 0-1 0 0,0 0 0 0 0,0 0 0 0 0,1-1 4 0 0,-1 1 0 0 0,0 0 0 0 0,0 0 0 0 0,1 0 0 0 0,-1-1 0 0 0,0 1 0 0 0,1 0 0 0 0,-1 0-1 0 0,0 0 1 0 0,1 0 0 0 0,-1-1 0 0 0,0 1 0 0 0,1 0 0 0 0,-1 0 0 0 0,0 0 0 0 0,1 0 0 0 0,-1 0-4 0 0,3 4-62 0 0,-1-2 28 0 0,1 0 149 0 0,1 2-24 0 0,-4-4-91 0 0,0 1 0 0 0,1 0-1 0 0,-1-1 1 0 0,1 1 0 0 0,-1-1-1 0 0,1 1 1 0 0,0-1 0 0 0,-1 1-1 0 0,1-1 1 0 0,-1 1 0 0 0,1-1-1 0 0,0 0 1 0 0,-1 1 0 0 0,1-1-1 0 0,0 0 1 0 0,-1 1 0 0 0,1-1-1 0 0,0 0 1 0 0,0 0 0 0 0,-1 0-1 0 0,1 0 1 0 0,0 0 0 0 0,0 0-1 0 0,-1 0 1 0 0,1 0 0 0 0,0 0-1 0 0,0 0 1 0 0,-1 0 0 0 0,1 0-1 0 0,0 0 1 0 0,0-1-1 0 0,-1 1 1 0 0,1 0 0 0 0,0 0-1 0 0,-1-1 1 0 0,1 1 0 0 0,0-1-1 0 0,-1 1 1 0 0,1-1 0 0 0,-1 1-1 0 0,1-1 1 0 0,0 1 0 0 0,-1-1-1 0 0,1 1 1 0 0,-1-1 0 0 0,0 0-1 0 0,1 1 1 0 0,-1 0 1 0 0,0-1-1 0 0,0 1 1 0 0,0 0-1 0 0,1 0 0 0 0,-1 0 1 0 0,0 0-1 0 0,0 0 1 0 0,0 0-1 0 0,1-1 1 0 0,-1 1-1 0 0,0 0 0 0 0,0 0 1 0 0,0 0-1 0 0,1 0 1 0 0,-1 0-1 0 0,0 0 1 0 0,0 0-1 0 0,0 0 0 0 0,1 0 1 0 0,-1 0-1 0 0,0 0 1 0 0,0 0-1 0 0,0 0 0 0 0,1 0 1 0 0,-1 0-1 0 0,0 0 1 0 0,0 0-1 0 0,0 0 1 0 0,1 0-1 0 0,-1 1 0 0 0,0-1 1 0 0,0 0-1 0 0,7 6 106 0 0,-7-6-106 0 0,0 0 0 0 0,0 0 0 0 0,0 0-1 0 0,0 0 1 0 0,1 0 0 0 0,-1 0 0 0 0,0 0 0 0 0,0 0-1 0 0,0 0 1 0 0,0 0 0 0 0,1 0 0 0 0,-1 0-1 0 0,0 0 1 0 0,0 0 0 0 0,0 0 0 0 0,0 0 0 0 0,1 0-1 0 0,-1 0 1 0 0,0 0 0 0 0,0 0 0 0 0,0 0-1 0 0,0 0 1 0 0,1 0 0 0 0,-1 0 0 0 0,0 0 0 0 0,0 0-1 0 0,0 0 1 0 0,0 0 0 0 0,1 0 0 0 0,-1-1-1 0 0,0 1 1 0 0,0 0 0 0 0,0 0 0 0 0,0 0 0 0 0,0 0-1 0 0,0 0 1 0 0,0 0 0 0 0,1-1 0 0 0,-1 1-1 0 0,0 0 1 0 0,0 0 0 0 0,0 0 0 0 0,0 0 0 0 0,0-1-1 0 0,0 1 1 0 0,0 0-1 0 0,0 0 0 0 0,0 0-1 0 0,1-1 1 0 0,-1 1 0 0 0,0 0-1 0 0,0 0 1 0 0,0-1-1 0 0,1 1 1 0 0,-1 0 0 0 0,0 0-1 0 0,0 0 1 0 0,0 0 0 0 0,1 0-1 0 0,-1-1 1 0 0,0 1 0 0 0,0 0-1 0 0,1 0 1 0 0,-1 0 0 0 0,0 0-1 0 0,0 0 1 0 0,1 0-1 0 0,-1 0 1 0 0,0 0 0 0 0,1 0-1 0 0,-1 0 2 0 0,14-10 134 0 0,-4 4-48 0 0,-2 0-27 0 0,-7 5-46 0 0,0 0 1 0 0,0 0 0 0 0,0 0-1 0 0,0 0 1 0 0,0 0 0 0 0,0 1-1 0 0,0-1 1 0 0,1 0 0 0 0,-1 1-1 0 0,0-1 1 0 0,0 1 0 0 0,1-1-1 0 0,-1 1 1 0 0,1-1-14 0 0,0 1 3 0 0,0 0 1 0 0,0-1 0 0 0,1 1-1 0 0,-1-1 1 0 0,0 0-1 0 0,0 0 1 0 0,0 1-1 0 0,0-1 1 0 0,0 0 0 0 0,-1-1-1 0 0,2 1-3 0 0,6-5 34 0 0,3-3-96 0 0,-6 2 105 0 0,-3 5-31 0 0,-1 0 1 0 0,-1 1 0 0 0,1 0 0 0 0,0-1 0 0 0,0 1 0 0 0,0 0 0 0 0,0-1 0 0 0,0 1 0 0 0,0 0-1 0 0,0 1 1 0 0,0-1 0 0 0,1 0 0 0 0,1 0-13 0 0,-3 1-2 0 0,0 0 0 0 0,-1 0 0 0 0,1-1-1 0 0,0 1 1 0 0,0-1 0 0 0,0 1 0 0 0,0 0 0 0 0,0-1 0 0 0,-1 0-1 0 0,1 1 1 0 0,0-1 0 0 0,-1 1 0 0 0,1-1 0 0 0,0 0-1 0 0,-1 1 1 0 0,1-2 2 0 0,7-5 91 0 0,-8 7-96 0 0,1 0 0 0 0,-1 0 0 0 0,0 0 0 0 0,1-1 0 0 0,-1 1 0 0 0,0 0 0 0 0,1 0 0 0 0,-1 0 0 0 0,0 0 0 0 0,1 0 0 0 0,-1 0 0 0 0,0 0 0 0 0,1 0 0 0 0,-1 0 0 0 0,0 0 0 0 0,1 0 0 0 0,-1 0 0 0 0,1 0 0 0 0,-1 0 0 0 0,0 0 0 0 0,1 0 0 0 0,-1 0 0 0 0,1 1 6 0 0,-1-1 2 0 0,1 0 1 0 0,-1 0 0 0 0,1 0 0 0 0,-1 1 0 0 0,1-1-1 0 0,-1 0 1 0 0,1 0 0 0 0,-1 0 0 0 0,1 0 0 0 0,-1 0-1 0 0,1 0 1 0 0,0 0 0 0 0,-1 0 0 0 0,1-1 0 0 0,-1 1 0 0 0,1 0-1 0 0,-1 0 1 0 0,1 0 0 0 0,-1 0 0 0 0,1-1 0 0 0,-1 1-1 0 0,1 0 1 0 0,-1-1 0 0 0,1 1-4 0 0,11-11-96 0 0,0 0 159 0 0,-1 8-60 0 0,-10 2 0 0 0,-1 1 1 0 0,1 0-1 0 0,-1-1 1 0 0,1 1-1 0 0,0 0 1 0 0,-1 0-1 0 0,1 0 0 0 0,0 0 1 0 0,0-1-1 0 0,-1 1 1 0 0,1 0-1 0 0,0 0 1 0 0,0 0-4 0 0,-1 1-1 0 0,1-1 0 0 0,-1 0 0 0 0,1 0 1 0 0,-1 0-1 0 0,1 0 0 0 0,-1 0 0 0 0,1 0 1 0 0,-1-1-1 0 0,1 1 0 0 0,-1 0 0 0 0,1 0 1 0 0,-1 0-1 0 0,1 0 0 0 0,-1-1 0 0 0,0 1 1 0 0,1 0-1 0 0,-1 0 0 0 0,1-1 0 0 0,-1 1 1 0 0,0 0-1 0 0,1-1 0 0 0,-1 1 0 0 0,1 0 1 0 0,-1-1 0 0 0,0 0-1 0 0,1 0 0 0 0,0 0 1 0 0,-1 0-1 0 0,1 0 1 0 0,0 0-1 0 0,0 0 1 0 0,0 1-1 0 0,-1-1 1 0 0,1 0-1 0 0,0 0 1 0 0,0 1-1 0 0,0-1 1 0 0,0 0-1 0 0,0 1 1 0 0,0-1-1 0 0,1 1 1 0 0,-1 0-1 0 0,0-1 1 0 0,0 1-1 0 0,0 0 1 0 0,0 0-1 0 0,0-1 1 0 0,1 1 0 0 0,-2 0 2 0 0,1 0 0 0 0,0 0 0 0 0,-1 0 0 0 0,1 0 0 0 0,0 0 0 0 0,-1 0 0 0 0,1 0 0 0 0,0-1 0 0 0,-1 1 0 0 0,1 0 0 0 0,-1 0 0 0 0,1-1 0 0 0,-1 1 0 0 0,1 0 0 0 0,-1-1 0 0 0,1 1 0 0 0,-1-1 0 0 0,1 1-2 0 0,3-3-22 0 0,6 0 28 0 0,7-6 112 0 0,-7 6-158 0 0,11-10-148 0 0,-4 8 412 0 0,-15 4-136 0 0,3 0-70 0 0,-4 1-23 0 0,0 0 1 0 0,-1 0 0 0 0,1 0-1 0 0,-1-1 1 0 0,1 1 0 0 0,0 0-1 0 0,-1 0 1 0 0,1-1 0 0 0,-1 1-1 0 0,1 0 1 0 0,-1-1 0 0 0,1 1 0 0 0,-1 0-1 0 0,1-1 1 0 0,-1 1 0 0 0,0-1-1 0 0,1 1 1 0 0,-1-1 0 0 0,1 1-1 0 0,-1-1 5 0 0,0 1-1 0 0,0 0-1 0 0,1-1 1 0 0,-1 1-1 0 0,0 0 0 0 0,0-1 1 0 0,1 1-1 0 0,-1 0 1 0 0,0 0-1 0 0,1-1 0 0 0,-1 1 1 0 0,0 0-1 0 0,1 0 1 0 0,-1 0-1 0 0,0-1 0 0 0,1 1 1 0 0,-1 0-1 0 0,1 0 2 0 0,0 0-104 0 0,1-1 97 0 0,-1-3 108 0 0,0 3-101 0 0,10-15 9 0 0,-11 15-18 0 0,1 1-9 0 0,-1-1 0 0 0,0 1 0 0 0,0 0 0 0 0,1-1 0 0 0,-1 1 0 0 0,0-1 0 0 0,0 1-1 0 0,0-1 1 0 0,0 1 0 0 0,0-1 0 0 0,1 1 0 0 0,-1-1 0 0 0,0 1 0 0 0,0-1 0 0 0,0 1 0 0 0,-1-1 0 0 0,1 1 0 0 0,0-1 0 0 0,0 0 0 0 0,0 1 0 0 0,0 0 0 0 0,0-1 0 0 0,-1 1 0 0 0,1-1 0 0 0,0 1 0 0 0,0-1 18 0 0,-2-2-18 0 0,1 1 3 0 0,1 0 0 0 0,-1 0 0 0 0,0-1 0 0 0,1 1-1 0 0,-1 0 1 0 0,1-1 0 0 0,0 1 0 0 0,0-1 15 0 0,0 1 23 0 0,0 0-1 0 0,-1-1 0 0 0,1 1 1 0 0,0 0-1 0 0,-1 0 1 0 0,1-1-1 0 0,-1 1 0 0 0,0 0-22 0 0,-2-7-3 0 0,3 8-3 0 0,0 0 1 0 0,0 0-1 0 0,0 0 0 0 0,0 0 0 0 0,-1 0 1 0 0,1 0-1 0 0,0 0 0 0 0,-1 0 1 0 0,1 1-1 0 0,-1-1 0 0 0,1 0 0 0 0,-1-1 6 0 0,0 2 6 0 0,1-1 0 0 0,0 0 0 0 0,-1 0 0 0 0,1 0 0 0 0,0 1 0 0 0,-1-1-1 0 0,1 0 1 0 0,0 0 0 0 0,0 0 0 0 0,0 0-6 0 0,0 1 5 0 0,0-1 0 0 0,0 1-1 0 0,0-1 1 0 0,0 1 0 0 0,0-1 0 0 0,0 1 0 0 0,-1 0 0 0 0,1-1-1 0 0,0 1 1 0 0,0-1 0 0 0,0 1 0 0 0,0-1 0 0 0,-1 1-1 0 0,1 0 1 0 0,0-1 0 0 0,0 1 0 0 0,-1 0 0 0 0,1-1 0 0 0,0 1-1 0 0,0 0 1 0 0,-1-1 0 0 0,1 1 0 0 0,-1 0-5 0 0,0-12 279 0 0,-2 6-196 0 0,3 6-86 0 0,-1 0 1 0 0,1-1-1 0 0,0 1 0 0 0,0-1 1 0 0,0 1-1 0 0,-1 0 0 0 0,1-1 1 0 0,0 1-1 0 0,0-1 1 0 0,0 1-1 0 0,0-1 0 0 0,0 1 1 0 0,0-1-1 0 0,0 1 1 0 0,0-1 2 0 0,-1-9 133 0 0,0 8-106 0 0,1 0 0 0 0,0 0 0 0 0,0 0 0 0 0,0 0 0 0 0,0 0 1 0 0,0 0-1 0 0,0 0 0 0 0,0 0 0 0 0,1 0-27 0 0,0-3-2 0 0,0 0-1 0 0,0 1 1 0 0,-1-1-1 0 0,0 0 1 0 0,0-5 2 0 0,0 3-5 0 0,0 2 43 0 0,-1 0 0 0 0,0 1 1 0 0,0-1-1 0 0,0 0 1 0 0,-2-1-39 0 0,-4-11 10 0 0,6 14-9 0 0,0 0-1 0 0,-1 0 0 0 0,1 0 0 0 0,-1 0 0 0 0,-1-1 0 0 0,-4-10 93 0 0,0 2-84 0 0,6 10 7 0 0,0 1 0 0 0,0-1-1 0 0,0 0 1 0 0,0 1 0 0 0,0-1 0 0 0,1 0 0 0 0,-1 1 0 0 0,1-1 0 0 0,-1-1-16 0 0,0-3-155 0 0,0 3 170 0 0,1 0 0 0 0,-1 0 0 0 0,1 0 1 0 0,0 0-1 0 0,0 0 0 0 0,0 0 0 0 0,0-1 1 0 0,1 1-1 0 0,-1 0 0 0 0,1-1-15 0 0,0 0-25 0 0,0 0 0 0 0,0 0 0 0 0,-1-1 0 0 0,0 1 1 0 0,0 0-1 0 0,0-2 25 0 0,0 1-90 0 0,0 4 92 0 0,0 1-1 0 0,0 0 0 0 0,0 0 0 0 0,0 0 1 0 0,1 0-1 0 0,-1-1 0 0 0,0 1 0 0 0,0 0 0 0 0,0 0 1 0 0,0 0-1 0 0,0-1 0 0 0,-1 1 0 0 0,1 0 1 0 0,0 0-1 0 0,0 0 0 0 0,0 0 0 0 0,0-1 1 0 0,0 1-1 0 0,0 0 0 0 0,0 0 0 0 0,0 0 1 0 0,0 0-1 0 0,0-1 0 0 0,0 1 0 0 0,-1 0 0 0 0,1 0 1 0 0,0 0-1 0 0,0 0 0 0 0,0 0 0 0 0,0 0 1 0 0,0-1-1 0 0,-1 1 0 0 0,1 0 0 0 0,0 0 1 0 0,0 0-1 0 0,0 0 0 0 0,0 0 0 0 0,-1 0 0 0 0,1 0 1 0 0,0 0-1 0 0,0 0 0 0 0,0 0 0 0 0,0 0 1 0 0,-1 0-1 0 0,1 0 0 0 0,0 0 0 0 0,0 0 1 0 0,0 0-1 0 0,-1 0 0 0 0,1 0 0 0 0,0 0 1 0 0,0 0-1 0 0,0 0 0 0 0,0 0 0 0 0,-1 0 0 0 0,1 0 1 0 0,0 0-1 0 0,0 0 0 0 0,0 1 0 0 0,0-1 1 0 0,0 0-1 0 0,-1 0 0 0 0,1 0 0 0 0,0 0-1 0 0,-10 9 42 0 0,9-8-45 0 0,-21 24 277 0 0,0 0 0 0 0,-15 26-274 0 0,4-6 240 0 0,14-17-222 0 0,-7 14-18 0 0,-5 8-15 0 0,16-26 27 0 0,1 0 0 0 0,-4 11-12 0 0,17-33-18 0 0,0 0 1 0 0,0 0 0 0 0,0 0 0 0 0,1 0-1 0 0,-1 0 1 0 0,1 0 0 0 0,-1 0 0 0 0,1 0-1 0 0,0 0 1 0 0,0 0 0 0 0,-1 0 0 0 0,2 1 0 0 0,-1-1 16 0 0,0-2 1 0 0,0 0 0 0 0,0 0-1 0 0,0 0 1 0 0,0 0 0 0 0,0 0-1 0 0,0 0 1 0 0,0 0-1 0 0,0 0 1 0 0,0 1 0 0 0,0-1-1 0 0,0 0 1 0 0,0 0 0 0 0,0 0-1 0 0,0 0 1 0 0,1 0-1 0 0,-1 0 1 0 0,0 0 0 0 0,0 0-1 0 0,0 0 1 0 0,0 0-1 0 0,0 0 1 0 0,0 0 0 0 0,0 0-1 0 0,0 0 1 0 0,0 0 0 0 0,0 0-1 0 0,1 0 1 0 0,-1 0-1 0 0,0 0 1 0 0,0 0 0 0 0,0 0-1 0 0,0 0 1 0 0,0 0 0 0 0,0 0-1 0 0,0 0 1 0 0,0 0-1 0 0,0 0 1 0 0,0 0 0 0 0,1 0-1 0 0,-1 0 1 0 0,0 0 0 0 0,6-3-1 0 0,4-6-115 0 0,-2-5 27 0 0,4-8 89 0 0,2-4-80 0 0,2-5 108 0 0,-2 0-1 0 0,-1-1 1 0 0,-1-1 0 0 0,6-29-28 0 0,-17 57-6 0 0,5-17-18 0 0,-6 20 45 0 0,0 1-1 0 0,0-1 0 0 0,1 1 0 0 0,-1-1 1 0 0,0 1-1 0 0,0-1 0 0 0,-1 1 0 0 0,1-1 0 0 0,0 1 1 0 0,0-1-1 0 0,-1 1 0 0 0,1-1-20 0 0,-1 2 6 0 0,1 0 1 0 0,0 0-1 0 0,0-1 0 0 0,0 1 0 0 0,0 0 0 0 0,0 0 0 0 0,0 0 1 0 0,0 0-1 0 0,0 0 0 0 0,-1 0 0 0 0,1 0 0 0 0,0-1 1 0 0,0 1-1 0 0,0 0 0 0 0,0 0 0 0 0,0 0 0 0 0,-1 0 0 0 0,1 0 1 0 0,0 0-1 0 0,0 0 0 0 0,0 0 0 0 0,0 0 0 0 0,0 0 0 0 0,-1 0 1 0 0,1 0-1 0 0,0 0 0 0 0,0 0 0 0 0,0 0 0 0 0,0 0 1 0 0,-1 0-1 0 0,1 0 0 0 0,0 0 0 0 0,0 0 0 0 0,0 0-6 0 0,-7 4 123 0 0,-7 10-5 0 0,12-12-97 0 0,-7 9 45 0 0,1 0-1 0 0,0 0 1 0 0,1 1-1 0 0,0 1 1 0 0,-3 8-66 0 0,-6 11-16 0 0,3-7 6 0 0,1 1-1 0 0,0 0 11 0 0,7-11 31 0 0,1-1-1 0 0,0 0 1 0 0,0 1 0 0 0,0 10-31 0 0,3-2 37 0 0,1-21-48 0 0,0-1 0 0 0,1 1 0 0 0,-1-1 0 0 0,0 1 0 0 0,0-1-1 0 0,1 1 1 0 0,-1-1 0 0 0,1 1 0 0 0,0-1 0 0 0,-1 1 0 0 0,1-1-1 0 0,0 0 1 0 0,0 0 0 0 0,0 1 11 0 0,-1-2-14 0 0,1 1 1 0 0,-1-1-1 0 0,1 1 0 0 0,-1-1 1 0 0,1 0-1 0 0,0 0 0 0 0,-1 1 1 0 0,1-1-1 0 0,-1 0 0 0 0,1 0 0 0 0,0 1 1 0 0,-1-1-1 0 0,1 0 0 0 0,0 0 1 0 0,-1 0-1 0 0,1 0 0 0 0,0 0 1 0 0,-1 0-1 0 0,1 0 0 0 0,0 0 1 0 0,-1-1-1 0 0,1 1 0 0 0,0 0 1 0 0,-1 0-1 0 0,1 0 0 0 0,0-1 0 0 0,-1 1 1 0 0,1 0-1 0 0,-1-1 0 0 0,1 1 1 0 0,0 0-1 0 0,-1-1 0 0 0,1 1 14 0 0,1-2-15 0 0,1 0 0 0 0,-1 0 0 0 0,0-1 0 0 0,0 1 1 0 0,1 0-1 0 0,-1-2 15 0 0,6-7-28 0 0,-1 0 0 0 0,-1-1 0 0 0,0 1 0 0 0,-1-1 0 0 0,0-1 0 0 0,-1 1 0 0 0,1-4 28 0 0,1-7 2 0 0,-2 0-1 0 0,0 0 1 0 0,-1-15-2 0 0,-2 33 56 0 0,-1-1 1 0 0,-1 0-1 0 0,1 0 1 0 0,-1 0-57 0 0,1 5 18 0 0,0-1 0 0 0,0 0 0 0 0,-1 1 0 0 0,1-1 0 0 0,-1 1 0 0 0,1-1 0 0 0,-1 1 0 0 0,0-1 1 0 0,0 1-1 0 0,1-1 0 0 0,-1 1 0 0 0,0-1 0 0 0,0 1 0 0 0,0 0 0 0 0,-1-1-18 0 0,1 2 6 0 0,1-1 0 0 0,-1 1 0 0 0,1 0 0 0 0,-1 0 0 0 0,1 0 0 0 0,-1 0 0 0 0,1-1 0 0 0,-1 1 0 0 0,1 0 0 0 0,-1 0 0 0 0,1 0 0 0 0,-1 0 0 0 0,1 0 0 0 0,-1 0 0 0 0,1 1 0 0 0,-1-1 0 0 0,1 0 0 0 0,-1 0 0 0 0,1 0 0 0 0,-1 0-1 0 0,1 1 1 0 0,-1-1 0 0 0,1 0 0 0 0,-1 0 0 0 0,1 1-6 0 0,-12 8 270 0 0,10-8-262 0 0,-7 8-29 0 0,0 0 1 0 0,0 0-1 0 0,1 1 1 0 0,1 0-1 0 0,-4 7 21 0 0,0 0-9 0 0,2 0 0 0 0,0 2-1 0 0,0 1 10 0 0,7-16-9 0 0,1 0 0 0 0,0 0-1 0 0,0 0 1 0 0,1 0-1 0 0,-1 1 1 0 0,1-1-1 0 0,0 0 1 0 0,0 1 9 0 0,0-3-1 0 0,0 0-1 0 0,0 0 1 0 0,0 0 0 0 0,0-1-1 0 0,1 1 1 0 0,-1 0-1 0 0,1 0 1 0 0,-1-1 0 0 0,1 1-1 0 0,0 0 1 0 0,-1-1 0 0 0,1 1-1 0 0,0-1 1 0 0,0 1-1 0 0,0-1 1 0 0,0 1 0 0 0,1-1-1 0 0,-1 0 1 0 0,1 2 1 0 0,0-3-20 0 0,-1 1 0 0 0,0 0 0 0 0,1-1 0 0 0,-1 1 0 0 0,1-1 0 0 0,-1 1 0 0 0,1-1 0 0 0,-1 1 0 0 0,1-1 0 0 0,-1 0-1 0 0,1 0 1 0 0,0 0 0 0 0,-1 0 0 0 0,1 0 0 0 0,-1 0 0 0 0,1-1 0 0 0,-1 1 0 0 0,1 0 0 0 0,1-1 20 0 0,3-1-78 0 0,-1-1 0 0 0,1 1 0 0 0,0-1 0 0 0,1-2 78 0 0,0 2 4 0 0,-3 0-11 0 0,-1 1 1 0 0,1-1 0 0 0,-1 0-1 0 0,1 0 1 0 0,-1 0 0 0 0,0-1-1 0 0,2-2 7 0 0,18-27-71 0 0,-17 24 90 0 0,0-1 7 0 0,1 0-54 0 0,0-1 0 0 0,0-1-1 0 0,-1 1 1 0 0,0-1 0 0 0,-1 0-1 0 0,0-3 29 0 0,-5 14 8 0 0,1 0-1 0 0,-1 0 0 0 0,0 0 1 0 0,0 0-1 0 0,0 0 0 0 0,0 0 1 0 0,0 0-1 0 0,0 0 0 0 0,0 0 1 0 0,0-1-8 0 0,0 2 1 0 0,0 0 0 0 0,0 0 0 0 0,0 0 0 0 0,0 0-1 0 0,0 0 1 0 0,-1 0 0 0 0,1 0 0 0 0,0 0 0 0 0,0 0 0 0 0,0-1 0 0 0,0 1 0 0 0,0 0 0 0 0,0 0 0 0 0,0 0 0 0 0,0 0 0 0 0,0 0 0 0 0,0 0 0 0 0,0 0 0 0 0,0 0 0 0 0,0 0 0 0 0,0 0 0 0 0,-1 0 0 0 0,1 0 0 0 0,0 0 0 0 0,0 0 0 0 0,0 0 0 0 0,0 0 0 0 0,0 0 0 0 0,0 0 0 0 0,0 0 0 0 0,0 0 0 0 0,0 0 0 0 0,0 0 0 0 0,-1 0-1 0 0,1 0 0 0 0,-5 4 4 0 0,1 2-2 0 0,1-1 1 0 0,-1 1-1 0 0,1 1 0 0 0,0-1 0 0 0,-2 5-2 0 0,-9 35 411 0 0,10-33-82 0 0,1-5-339 0 0,1 1 0 0 0,1-1 0 0 0,-1 2 10 0 0,2-7-36 0 0,0 0 0 0 0,0 0 0 0 0,0-1 0 0 0,0 1 0 0 0,0 0 0 0 0,0-1 0 0 0,1 1 0 0 0,0 0 0 0 0,-1-1 1 0 0,1 1-1 0 0,1 2 36 0 0,-2-5-8 0 0,1 1 0 0 0,-1-1 0 0 0,0 0 0 0 0,0 1 0 0 0,0-1 0 0 0,1 0 0 0 0,-1 1 0 0 0,0-1 0 0 0,1 0 0 0 0,-1 1 0 0 0,0-1 0 0 0,1 0 0 0 0,-1 0 0 0 0,1 1 0 0 0,-1-1 1 0 0,0 0-1 0 0,1 0 0 0 0,-1 0 0 0 0,1 1 0 0 0,-1-1 0 0 0,0 0 0 0 0,1 0 0 0 0,-1 0 8 0 0,1 0-33 0 0,0 0 0 0 0,0 0 0 0 0,0 0 0 0 0,0 0 0 0 0,0-1 1 0 0,0 1-1 0 0,0 0 0 0 0,0 0 0 0 0,0-1 0 0 0,1 1 33 0 0,2-3-122 0 0,0 1 1 0 0,0-1-1 0 0,0 1 0 0 0,1-2 122 0 0,-4 3-2 0 0,12-10-256 0 0,-1-1 0 0 0,0 0 1 0 0,-1-1-1 0 0,0 0 0 0 0,0-2 258 0 0,-6 9 40 0 0,-4 6-23 0 0,-1-1 1 0 0,1 1-1 0 0,0-1 1 0 0,-1 1-1 0 0,1-1 1 0 0,-1 1-1 0 0,1-1 1 0 0,-1 1-1 0 0,0-1 1 0 0,1 1-1 0 0,-1-1 1 0 0,0 0-1 0 0,1 1 1 0 0,-1-1-1 0 0,0 0-17 0 0,0 1 2 0 0,0 0 0 0 0,0 0-1 0 0,0 0 1 0 0,0 0-1 0 0,0 0 1 0 0,0-1-1 0 0,0 1 1 0 0,0 0-1 0 0,0 0 1 0 0,0 0-1 0 0,0 0 1 0 0,0 0-1 0 0,-1 0 1 0 0,1 0-1 0 0,0 0 1 0 0,0 0-1 0 0,0 0 1 0 0,0 0 0 0 0,0 0-1 0 0,0 0 1 0 0,0 0-1 0 0,0 0 1 0 0,0 0-1 0 0,0 0 1 0 0,0 0-1 0 0,-1 0 1 0 0,1 0-1 0 0,0 0 1 0 0,0 1-1 0 0,0-1 1 0 0,0 0-1 0 0,0 0 1 0 0,0 0-1 0 0,0 0 1 0 0,0 0 0 0 0,0 0-1 0 0,0 0 1 0 0,0 0-1 0 0,0 0 1 0 0,0 0-1 0 0,0 0 1 0 0,0 0-1 0 0,0 0 1 0 0,-1 0-1 0 0,1 1 1 0 0,0-1-1 0 0,0 0 1 0 0,0 0-1 0 0,0 0 1 0 0,0 0-1 0 0,0 0 1 0 0,0 0 0 0 0,0 0-1 0 0,0 0 1 0 0,0 0-1 0 0,0 0-1 0 0,-2 6 172 0 0,1-5-116 0 0,-2 6 131 0 0,1 0-1 0 0,0 0 0 0 0,-1 4-186 0 0,3-8 10 0 0,0-1 0 0 0,-1 1 1 0 0,1-1-1 0 0,0 1 0 0 0,1-1 1 0 0,-1 1-1 0 0,0-1 0 0 0,1 1 1 0 0,-1-1-1 0 0,1 0 0 0 0,0 1 1 0 0,0 1-11 0 0,0-4-5 0 0,-1 1 1 0 0,0-1-1 0 0,1 1 1 0 0,-1-1-1 0 0,1 1 0 0 0,-1 0 1 0 0,1-1-1 0 0,-1 0 1 0 0,1 1-1 0 0,-1-1 1 0 0,1 1-1 0 0,-1-1 1 0 0,1 0-1 0 0,0 1 1 0 0,-1-1-1 0 0,1 0 0 0 0,0 1 1 0 0,-1-1-1 0 0,1 0 1 0 0,0 0-1 0 0,-1 0 1 0 0,1 0-1 0 0,0 0 1 0 0,-1 0-1 0 0,2 0 5 0 0,0 0 5 0 0,0 0-1 0 0,0 0 0 0 0,1-1 1 0 0,-1 1-1 0 0,0-1 1 0 0,0 1-1 0 0,1-1-4 0 0,2-1-29 0 0,0 0 0 0 0,1-1 0 0 0,-1 0 0 0 0,-1 0 0 0 0,1 0 0 0 0,0 0 0 0 0,-1-1 0 0 0,4-2 29 0 0,-1-1-304 0 0,0-1 0 0 0,3-4 304 0 0,8-8 128 0 0,-28 46 73 0 0,9-25-193 0 0,1 1-1 0 0,0-1 1 0 0,-1 1-1 0 0,1-1 1 0 0,0 1 0 0 0,0-1-1 0 0,0 1 1 0 0,0-1-1 0 0,0 1 1 0 0,0-1-1 0 0,0 1 1 0 0,0-1-8 0 0,0 0 2 0 0,0-1 0 0 0,0 1 0 0 0,1-1 0 0 0,-1 1 0 0 0,0-1 1 0 0,0 0-1 0 0,0 1 0 0 0,0-1 0 0 0,1 0 0 0 0,-1 1 0 0 0,0-1 0 0 0,0 0 0 0 0,1 1 0 0 0,-1-1 1 0 0,0 0-1 0 0,1 1 0 0 0,-1-1 0 0 0,0 0 0 0 0,1 0 0 0 0,-1 1 0 0 0,0-1 0 0 0,1 0 0 0 0,-1 0 1 0 0,0 0-1 0 0,1 0 0 0 0,-1 0 0 0 0,1 1 0 0 0,-1-1 0 0 0,1 0 0 0 0,-1 0 0 0 0,0 0 0 0 0,1 0 1 0 0,-1 0-1 0 0,1 0 0 0 0,-1 0 0 0 0,0 0 0 0 0,1 0 0 0 0,-1-1 0 0 0,1 1 0 0 0,-1 0 0 0 0,0 0 0 0 0,1 0 1 0 0,-1 0-3 0 0,2-1-24 0 0,-1 0 0 0 0,0 0 0 0 0,1 1 0 0 0,-1-1 0 0 0,0 0 0 0 0,1 0 0 0 0,-1 0 0 0 0,0-1 0 0 0,0 1 24 0 0,0 0-23 0 0,0 0 1 0 0,0 0 0 0 0,0 0 0 0 0,1 0-1 0 0,-1 0 1 0 0,0 0 0 0 0,0 0 0 0 0,1 0-1 0 0,-1 1 23 0 0,1-1-35 0 0,2-1-126 0 0,-4 3 158 0 0,0-1 0 0 0,0 0 0 0 0,0 0 0 0 0,0 0 0 0 0,0 0 1 0 0,0 0-1 0 0,0 1 0 0 0,1-1 0 0 0,-1 0 0 0 0,0 0 0 0 0,0 0 0 0 0,0 0 1 0 0,0 1-1 0 0,0-1 0 0 0,0 0 0 0 0,0 0 0 0 0,0 0 0 0 0,0 0 0 0 0,0 0 1 0 0,0 1-1 0 0,0-1 0 0 0,0 0 0 0 0,0 0 0 0 0,-1 0 0 0 0,1 0 0 0 0,0 1 1 0 0,0-1-1 0 0,0 0 0 0 0,0 0 0 0 0,0 0 0 0 0,0 0 3 0 0,0 0-5 0 0,0 1 1 0 0,0-1-1 0 0,0 0 0 0 0,0 0 0 0 0,0 0 1 0 0,0 0-1 0 0,0 0 0 0 0,-1 0 1 0 0,1 1-1 0 0,0-1 0 0 0,0 0 0 0 0,1 0 1 0 0,-1 0-1 0 0,0 0 0 0 0,0 0 1 0 0,0 0-1 0 0,0 1 0 0 0,0-1 0 0 0,0 0 1 0 0,0 0-1 0 0,0 0 0 0 0,0 0 1 0 0,0 0-1 0 0,0 0 0 0 0,0 0 0 0 0,0 1 1 0 0,0-1-1 0 0,0 0 0 0 0,0 0 0 0 0,1 0 1 0 0,-1 0-1 0 0,0 0 0 0 0,0 0 1 0 0,0 0-1 0 0,0 0 0 0 0,0 0 0 0 0,0 0 1 0 0,0 0-1 0 0,1 0 0 0 0,-1 0 1 0 0,0 0-1 0 0,0 0 0 0 0,0 0 0 0 0,0 0 1 0 0,0 0-1 0 0,0 0 0 0 0,1 0 1 0 0,-1 0-1 0 0,0 0 0 0 0,0 0 0 0 0,0 0 1 0 0,0 0-1 0 0,0 0 0 0 0,0 0 0 0 0,1 0 1 0 0,-1 0 4 0 0,7-2-295 0 0,-7 2 327 0 0,1 0-33 0 0,-1 0 1 0 0,0 0-1 0 0,0 0 0 0 0,0 0 0 0 0,0 0 0 0 0,0 0 0 0 0,0 0 0 0 0,0 1 1 0 0,0-1-1 0 0,0 0 0 0 0,0 0 0 0 0,0 0 0 0 0,0 0 0 0 0,0 0 0 0 0,0 0 0 0 0,1 0 1 0 0,-1 0-1 0 0,0 0 0 0 0,0 0 0 0 0,0 0 0 0 0,0 1 0 0 0,0-1 0 0 0,0 0 0 0 0,0 0 1 0 0,0 0-1 0 0,0 0 0 0 0,0 0 0 0 0,0 0 0 0 0,0 0 0 0 0,0 0 0 0 0,0 0 1 0 0,0 0-1 0 0,0 1 0 0 0,0-1 0 0 0,0 0 0 0 0,0 0 0 0 0,-1 0 0 0 0,1 0 0 0 0,0 0 1 0 0,0 0-1 0 0,0 0 0 0 0,0 0 0 0 0,0 0 0 0 0,0 0 0 0 0,0 0 1 0 0,0 1 1 0 0,0-1 0 0 0,0 0 1 0 0,0 0-1 0 0,-1 0 0 0 0,1 1 0 0 0,0-1 0 0 0,0 0 0 0 0,0 0 0 0 0,0 0 1 0 0,0 1-1 0 0,0-1 0 0 0,0 0 0 0 0,0 0 0 0 0,0 1 0 0 0,0-1 0 0 0,0 0 0 0 0,0 0 1 0 0,0 0-1 0 0,0 1 0 0 0,0-1 0 0 0,0 0 0 0 0,0 0 0 0 0,0 0 0 0 0,0 1 1 0 0,0-1-1 0 0,0 0 0 0 0,1 0 0 0 0,-1 0 0 0 0,0 1 0 0 0,0-1 0 0 0,0 0-1 0 0,11-7-242 0 0,-7 2 151 0 0,-3 5 74 0 0,-1 0 1 0 0,0 0-1 0 0,0-1 0 0 0,1 1 1 0 0,-1 0-1 0 0,0 0 0 0 0,0 0 1 0 0,1-1-1 0 0,-1 1 1 0 0,0 0-1 0 0,0 0 0 0 0,0-1 1 0 0,1 1-1 0 0,-1 0 0 0 0,0-1 1 0 0,0 1-1 0 0,0 0 0 0 0,0 0 1 0 0,0-1-1 0 0,1 1 0 0 0,-1 0 1 0 0,0-1-1 0 0,0 1 0 0 0,0 0 1 0 0,0-1-1 0 0,0 1 0 0 0,0-1 17 0 0,0 1-2 0 0,-1-1 62 0 0,1 1 0 0 0,-1-1 0 0 0,1 0 0 0 0,-1-1 0 0 0,1 1 0 0 0,0 0 0 0 0,0 0 0 0 0,-1 0 0 0 0,1 0 0 0 0,0 0 0 0 0,0 0 0 0 0,0 0 0 0 0,0-1-60 0 0,0 0-1 0 0,0 1 1 0 0,0-1-1 0 0,0 0 1 0 0,0 1-1 0 0,-1-1 0 0 0,1 1 1 0 0,-1-1-1 0 0,1 0 1 0 0,-2-6 64 0 0,-2-3 160 0 0,3 10-221 0 0,1 0-1 0 0,-1-1 1 0 0,1 1 0 0 0,-1 0-1 0 0,1 0 1 0 0,0-1 0 0 0,-1 1-1 0 0,1 0 1 0 0,0 0-1 0 0,0-1 1 0 0,0 1 0 0 0,0 0-3 0 0,1-17 37 0 0,-1 17 38 0 0,-6 5 434 0 0,6-3-467 0 0,-1 0-1 0 0,1 0 1 0 0,-1 0 0 0 0,1 0-1 0 0,0 0 1 0 0,0 0-1 0 0,0 1 1 0 0,-1-1-1 0 0,1 0 1 0 0,0 0 0 0 0,1 0-1 0 0,-1 0 1 0 0,0 0-1 0 0,0 1 1 0 0,0-1-1 0 0,1 0 1 0 0,-1 0 0 0 0,0 0-1 0 0,1 0 1 0 0,-1 0-1 0 0,1 0 1 0 0,-1 0 0 0 0,1 0-1 0 0,0 0 1 0 0,-1 0-1 0 0,2 1-41 0 0,-1-1 7 0 0,0 1 0 0 0,0 0 0 0 0,1 0 0 0 0,-2 0 0 0 0,1 0-1 0 0,0 0 1 0 0,0 1 0 0 0,-1-1 0 0 0,1 1-7 0 0,-1-2-16 0 0,0 0 0 0 0,1 0 0 0 0,-1 1 0 0 0,0-1 0 0 0,1 0 0 0 0,-1 0 0 0 0,0 0 0 0 0,1 0-1 0 0,0 1 1 0 0,-1-1 0 0 0,1 0 0 0 0,-1 0 0 0 0,1 0 0 0 0,0 0 0 0 0,0 0 0 0 0,0-1 0 0 0,0 1 0 0 0,0 0 0 0 0,0 0 0 0 0,0 0 0 0 0,1 0 16 0 0,-2-1-5 0 0,0 1 0 0 0,1-1 1 0 0,-1 0-1 0 0,0 1 0 0 0,1-1 1 0 0,-1 1-1 0 0,0-1 0 0 0,1 1 1 0 0,-1-1-1 0 0,0 1 0 0 0,0-1 1 0 0,0 1-1 0 0,0-1 1 0 0,1 1-1 0 0,-1-1 0 0 0,0 1 1 0 0,0-1-1 0 0,0 1 0 0 0,0-1 1 0 0,0 1-1 0 0,0-1 0 0 0,0 1 1 0 0,0-1-1 0 0,0 1 0 0 0,-1 0 1 0 0,1-1-1 0 0,0 1 0 0 0,0-1 1 0 0,0 1 4 0 0,-1 0 32 0 0,2 2-325 0 0,-1-2 241 0 0,0 0 0 0 0,0-1 0 0 0,0 1 0 0 0,0 0-1 0 0,0 0 1 0 0,0-1 0 0 0,0 1 0 0 0,-1 0 0 0 0,1 0-1 0 0,0-1 1 0 0,0 1 0 0 0,-1 1 52 0 0,1 0-299 0 0,0 2 361 0 0,-1 2 67 0 0,0-4-310 0 0,2-4 99 0 0,-1 0 35 0 0,1 0-1 0 0,-1 0 0 0 0,0 0 1 0 0,0 0-1 0 0,1 0 0 0 0,-1 0 0 0 0,-1 0 48 0 0,2-11 17 0 0,0 6 105 0 0,-1 5-95 0 0,0 1 0 0 0,0-1 0 0 0,0 1 0 0 0,0-1 0 0 0,0 1 0 0 0,1-1 0 0 0,-1 1 0 0 0,1 0 0 0 0,-1-1 0 0 0,1 1-1 0 0,-1 0 1 0 0,1-1-27 0 0,3-2-54 0 0,-3 4 35 0 0,-3 1 140 0 0,-2 10-25 0 0,-3 1-44 0 0,4-9-55 0 0,1 1 0 0 0,-1 0 0 0 0,1-1-1 0 0,0 1 1 0 0,1 0 0 0 0,-1 0 0 0 0,1 1-1 0 0,0-1 1 0 0,-1 0 0 0 0,2 0-1 0 0,-1 2 4 0 0,1-6-3 0 0,0 0 0 0 0,0 0 0 0 0,0 0 0 0 0,0 0 0 0 0,0 1-1 0 0,0-1 1 0 0,0 0 0 0 0,0 0 0 0 0,0 0 0 0 0,0 0-1 0 0,0 0 1 0 0,0 0 0 0 0,0 0 0 0 0,0 0 0 0 0,0 0 0 0 0,0 0-1 0 0,0 0 1 0 0,0 0 0 0 0,0 0 0 0 0,0 0 0 0 0,0 0-1 0 0,0 1 1 0 0,0-1 0 0 0,0 0 0 0 0,0 0 0 0 0,0 0 0 0 0,0 0-1 0 0,0 0 1 0 0,0 0 0 0 0,0 0 0 0 0,0 0 0 0 0,0 0-1 0 0,0 0 1 0 0,0 0 0 0 0,0 0 0 0 0,0 0 0 0 0,0 0-1 0 0,0 0 1 0 0,0 0 0 0 0,0 0 0 0 0,0 0 0 0 0,0 0 0 0 0,0 0-1 0 0,1 0 1 0 0,-1 0 0 0 0,0 0 0 0 0,0 0 0 0 0,0 0-1 0 0,0 0 1 0 0,0 0 0 0 0,0 0 0 0 0,0 0 0 0 0,0 0 0 0 0,0 0-1 0 0,0 0 1 0 0,0 0 0 0 0,0 0 0 0 0,0 0 0 0 0,0 0-1 0 0,0 0 1 0 0,0 0 3 0 0,4-4-226 0 0,3-8-187 0 0,-7 11 421 0 0,0-1 1 0 0,0 0-1 0 0,0 0 1 0 0,0 1-1 0 0,0-1 0 0 0,0 0 1 0 0,-1 0-1 0 0,1 1 1 0 0,-1-1-1 0 0,1 0 0 0 0,-1 0 1 0 0,1 1-1 0 0,-1-1 1 0 0,0 1-1 0 0,0-1 0 0 0,0 1 1 0 0,0-1-1 0 0,-1 0-8 0 0,-4-9 272 0 0,5 9-195 0 0,-1 1 1 0 0,1-1 0 0 0,-1 0-1 0 0,1 1 1 0 0,-1-1 0 0 0,0 1-1 0 0,1-1 1 0 0,-1 1 0 0 0,0 0-1 0 0,0 0 1 0 0,-1-1-78 0 0,-9-6 249 0 0,8 5-154 0 0,0 1 0 0 0,0 0 1 0 0,0 0-1 0 0,-1 0 0 0 0,1 0 0 0 0,-1 1 1 0 0,1-1-1 0 0,-1 1 0 0 0,-2 0-95 0 0,1 0 67 0 0,-1-1 0 0 0,1 0-1 0 0,0 0 1 0 0,-3-2-67 0 0,6 3 46 0 0,1-1 0 0 0,0 0 0 0 0,-1 1 0 0 0,1-1 1 0 0,0 0-1 0 0,0 0 0 0 0,0 0 0 0 0,1 0 0 0 0,-1-1 0 0 0,0 1 0 0 0,1 0 1 0 0,-2-3-47 0 0,1-1 39 0 0,-1 1 0 0 0,1-1 1 0 0,0 0-1 0 0,0 0 1 0 0,0-2-40 0 0,1 2 34 0 0,0 1 0 0 0,1-1 0 0 0,-1 1 1 0 0,1-1-1 0 0,0 1 0 0 0,1-1 0 0 0,-1 1 1 0 0,1-1-1 0 0,0-1-34 0 0,2 1 137 0 0,-1 0 0 0 0,1 0 0 0 0,2-5-137 0 0,-2 7-1 0 0,-1 0 0 0 0,0-1 0 0 0,0 0 0 0 0,0 1 0 0 0,-1-1 0 0 0,1-2 1 0 0,-1 3 8 0 0,0 0-1 0 0,1 0 1 0 0,-1 0-1 0 0,1 0 1 0 0,0 0-1 0 0,0 1 1 0 0,0-1-1 0 0,2-2-7 0 0,5-8 215 0 0,1 2-255 0 0,23-40 208 0 0,-31 48-164 0 0,1 0 0 0 0,0 0-1 0 0,-1 1 1 0 0,3-2-4 0 0,8-12 281 0 0,-3 3-305 0 0,-8 12-10 0 0,0-1 1 0 0,0 1 0 0 0,0-1 0 0 0,0 0 0 0 0,-1 0 0 0 0,1 1-1 0 0,-1-1 1 0 0,0 0 0 0 0,0 0 0 0 0,1-2 33 0 0,-1-2-54 0 0,1 0 0 0 0,1 0 0 0 0,-1 0 0 0 0,1 0 0 0 0,1 0 0 0 0,1-2 54 0 0,2-4 60 0 0,0 1-45 0 0,0 1 0 0 0,1-1-1 0 0,4-3-14 0 0,-7 9 4 0 0,2-4-232 0 0,-3 5 179 0 0,0 0-1 0 0,0 0 1 0 0,0 0-1 0 0,1 1 50 0 0,2-3 51 0 0,-1 0 0 0 0,3-4-51 0 0,-2 3 60 0 0,2-8-338 0 0,-2 6 125 0 0,-7 10 133 0 0,0-1 0 0 0,0 1 0 0 0,0-1 0 0 0,0 0 0 0 0,1 1 0 0 0,-1-1 0 0 0,0 1 0 0 0,0-1 0 0 0,0 1-1 0 0,0-1 1 0 0,0 1 0 0 0,0-1 0 0 0,0 1 0 0 0,-1-1 0 0 0,1 0 20 0 0,0 1-9 0 0,0 0-1 0 0,0 0 1 0 0,0 0 0 0 0,0 0-1 0 0,0-1 1 0 0,0 1 0 0 0,0 0-1 0 0,0 0 1 0 0,0 0 0 0 0,-1 0-1 0 0,1-1 1 0 0,0 1 0 0 0,0 0-1 0 0,0 0 1 0 0,0 0 0 0 0,0-1-1 0 0,0 1 1 0 0,0 0 0 0 0,1 0-1 0 0,-1 0 1 0 0,0 0 0 0 0,0-1-1 0 0,0 1 1 0 0,0 0 0 0 0,0 0-1 0 0,0 0 1 0 0,0 0-1 0 0,0 0 1 0 0,0-1 0 0 0,0 1-1 0 0,1 0 1 0 0,-1 0 0 0 0,0 0-1 0 0,0 0 1 0 0,0 0 0 0 0,0 0-1 0 0,0-1 1 0 0,1 1 0 0 0,-1 0-1 0 0,0 0 1 0 0,0 0 0 0 0,0 0-1 0 0,0 0 1 0 0,1 0 0 0 0,-1 0 9 0 0,0 0-24 0 0,1-1 1 0 0,-1 1 0 0 0,1 0 0 0 0,0-1-1 0 0,-1 1 1 0 0,0 0 0 0 0,1-1-1 0 0,-1 1 1 0 0,1-1 0 0 0,-1 1 0 0 0,1-1-1 0 0,-1 1 1 0 0,0-1 0 0 0,1 1 0 0 0,-1-1-1 0 0,0 1 1 0 0,1-1 0 0 0,-1 1 0 0 0,0-1 23 0 0,2-2-49 0 0,1-2-156 0 0,1 0 0 0 0,0 1 1 0 0,3-3 204 0 0,-5 5-9 0 0,8-9 55 0 0,-5 6-48 0 0,0-1 1 0 0,0 1-1 0 0,3-1 2 0 0,-2-1 91 0 0,-5 6-88 0 0,0 0 1 0 0,0 0-1 0 0,0 0 1 0 0,0 0-1 0 0,1 0 1 0 0,-1 0-1 0 0,1-1-3 0 0,-2 2-6 0 0,0 0-1 0 0,0 0 1 0 0,0 0-1 0 0,0 0 1 0 0,0 0 0 0 0,0 0-1 0 0,0 0 1 0 0,1 0-1 0 0,-1 0 1 0 0,0 0-1 0 0,0 0 1 0 0,0 0 0 0 0,0 0-1 0 0,0 0 1 0 0,0 0-1 0 0,0 0 1 0 0,0 0 0 0 0,0 0-1 0 0,0 0 1 0 0,1 0-1 0 0,-1 0 1 0 0,0 1-1 0 0,0-1 1 0 0,0 0 0 0 0,0 0-1 0 0,0 0 1 0 0,0 0-1 0 0,0 0 1 0 0,0 0-1 0 0,0 0 1 0 0,0 0 0 0 0,0 0-1 0 0,0 0 1 0 0,0 0-1 0 0,0 0 1 0 0,0 0 0 0 0,1 1 6 0 0,-1-2 194 0 0,-17 10 270 0 0,13-6-487 0 0,0 0 0 0 0,0-1 0 0 0,0 0 0 0 0,0 0 0 0 0,-2 1 23 0 0,5-3-1 0 0,-16 10 77 0 0,-1 0 1 0 0,1 1-1 0 0,-9 7-76 0 0,-3 3 66 0 0,18-12-26 0 0,0 0-1 0 0,0 1 1 0 0,-1 2-40 0 0,0 0 165 0 0,0-1-1 0 0,-3 2-164 0 0,-32 21 340 0 0,-1-1 0 0 0,-9 1-340 0 0,37-24 223 0 0,-12 4-223 0 0,12-6-144 0 0,-14 9 144 0 0,22-11 2 0 0,1 0 0 0 0,-2-1 0 0 0,1 0 0 0 0,0-1 0 0 0,-1 0 1 0 0,0-1-1 0 0,0-1 0 0 0,0 0 0 0 0,-1 0-2 0 0,2-1 106 0 0,7 0-138 0 0,0-1 0 0 0,1 0 0 0 0,-1 0 0 0 0,0 0 0 0 0,-3-1 32 0 0,3 0 22 0 0,0 1 0 0 0,0 0 0 0 0,0 0 0 0 0,0 0 0 0 0,-1 0 0 0 0,1 1 0 0 0,-1 0-22 0 0,-9 2 129 0 0,-11 5-129 0 0,-12 3-92 0 0,22-8 98 0 0,1 2-1 0 0,-1 0 1 0 0,1 1 0 0 0,-8 5-6 0 0,-33 11 75 0 0,38-15-47 0 0,1 0-1 0 0,-1 1 0 0 0,1 1 0 0 0,-15 10-27 0 0,23-13 72 0 0,-33 24 107 0 0,-27 26-179 0 0,37-30-98 0 0,21-17 199 0 0,0 0 0 0 0,-9 10-101 0 0,18-17-11 0 0,1-1 0 0 0,-1 1 1 0 0,1-1-1 0 0,-1 1 1 0 0,0-1-1 0 0,1 1 1 0 0,-1-1-1 0 0,0 0 0 0 0,0 0 1 0 0,0 0-1 0 0,0 0 1 0 0,0 0-1 0 0,0 0 11 0 0,0-1-28 0 0,2 0 25 0 0,0 0 1 0 0,-1 0-1 0 0,1 0 0 0 0,0 1 1 0 0,0-1-1 0 0,0 0 0 0 0,-1 0 1 0 0,1 0-1 0 0,0 0 0 0 0,0 0 0 0 0,0 0 1 0 0,-1 0-1 0 0,1 0 0 0 0,0 0 1 0 0,0 0-1 0 0,-1 0 0 0 0,1 0 0 0 0,0 0 1 0 0,0 0-1 0 0,0 0 0 0 0,-1 0 1 0 0,1 0-1 0 0,0 0 0 0 0,0 0 1 0 0,0 0-1 0 0,-1-1 0 0 0,1 1 0 0 0,0 0 1 0 0,0 0-1 0 0,0 0 0 0 0,-1 0 1 0 0,1 0-1 0 0,0-1 0 0 0,0 1 0 0 0,0 0 1 0 0,0 0-1 0 0,0 0 0 0 0,-1 0 1 0 0,1-1-1 0 0,0 1 0 0 0,0 0 3 0 0,-3-4 35 0 0,1 3-41 0 0,1-1-1 0 0,-1 1 1 0 0,0-1-1 0 0,-1 1 1 0 0,1 0-1 0 0,0 0 1 0 0,0 0-1 0 0,0 0 1 0 0,-1 1-1 0 0,-1-1 7 0 0,0 0-10 0 0,-7-5-60 0 0,9 5 81 0 0,1 0 0 0 0,0 0 0 0 0,-1 1 1 0 0,1-1-1 0 0,0 1 0 0 0,-1-1 0 0 0,1 1 0 0 0,-1-1 0 0 0,1 1 0 0 0,-1 0 0 0 0,1-1 1 0 0,-1 1-1 0 0,0 0 0 0 0,0 0-11 0 0,-16 2-44 0 0,12-2 16 0 0,-1 0 0 0 0,1 1-1 0 0,0 0 1 0 0,0 0-1 0 0,-2 1 29 0 0,-3 1 94 0 0,-11 5-57 0 0,0-2 0 0 0,-1-1 0 0 0,-9 1-37 0 0,0 0-22 0 0,25-4 17 0 0,0-1 0 0 0,-1 1 0 0 0,1-2 0 0 0,-1 1 0 0 0,1-1-1 0 0,-3 0 6 0 0,-65-11-242 0 0,72 11 240 0 0,-56-4-271 0 0,50 2 254 0 0,7 1 22 0 0,-1 0 0 0 0,1 1 1 0 0,0 0-1 0 0,-1-1 0 0 0,1 1 1 0 0,0 0-1 0 0,-1 0-3 0 0,0 0-16 0 0,1 0 1 0 0,0 0-1 0 0,0 0 0 0 0,0 0 0 0 0,0-1 1 0 0,0 1-1 0 0,0-1 16 0 0,-13-1-105 0 0,-8 1 238 0 0,15 0-160 0 0,1 0 1 0 0,-1 1 0 0 0,-7 1 26 0 0,-5 1-67 0 0,-16 0 67 0 0,31-2 0 0 0,0 0 1 0 0,0-1-1 0 0,0 0 1 0 0,0 1-1 0 0,0-1 0 0 0,0-1 1 0 0,-3 0-1 0 0,4 0 26 0 0,0 1 0 0 0,0 0-1 0 0,-1 0 1 0 0,1 1 0 0 0,0-1 0 0 0,0 1 0 0 0,0 0-26 0 0,-18-2 116 0 0,9-3-104 0 0,11 5-22 0 0,0-1 0 0 0,0 0 0 0 0,-1 0 0 0 0,1 1 0 0 0,0-1 0 0 0,-1 0 10 0 0,1 1 7 0 0,-1-1 0 0 0,1 0 0 0 0,0 0 0 0 0,0 0 0 0 0,0 0 0 0 0,0 0 0 0 0,0 0 0 0 0,0 0 0 0 0,0-1 0 0 0,0 1 0 0 0,0-1-7 0 0,-7-5-57 0 0,5 4-10 0 0,1 1 104 0 0,0 0 0 0 0,0 0-1 0 0,-1 0 1 0 0,1 0-1 0 0,-1 1 1 0 0,0-1-1 0 0,0 1-36 0 0,0-1-5 0 0,-1 0 0 0 0,1 0-1 0 0,-1-1 1 0 0,1 1-1 0 0,-2-2 6 0 0,-3-2-150 0 0,0 0 179 0 0,7 4-12 0 0,0 0 0 0 0,-1 1 0 0 0,1 0 0 0 0,0-1 0 0 0,0 1-1 0 0,-1 0 1 0 0,1 0 0 0 0,-1 0-17 0 0,1 1 13 0 0,0-1 1 0 0,0 0-1 0 0,0 0 0 0 0,0 0 1 0 0,1 0-1 0 0,-1 0 0 0 0,0 0 0 0 0,-1-1-13 0 0,1 0-24 0 0,0 1 0 0 0,0-1-1 0 0,0 1 1 0 0,0 0-1 0 0,0 0 1 0 0,-2-1 24 0 0,-21-7 19 0 0,8 1 55 0 0,15 7-67 0 0,-1 1-1 0 0,0-1 0 0 0,0 1 0 0 0,1-1 0 0 0,-1 1 0 0 0,0 0 0 0 0,0 0-6 0 0,0 2-100 0 0,2-2 47 0 0,1 0 30 0 0,0 1 19 0 0,0-1 1 0 0,0 1-1 0 0,0-1 1 0 0,0 1-1 0 0,0 0 0 0 0,0-1 1 0 0,-1 1-1 0 0,2-1 1 0 0,-1 1-1 0 0,0 0 0 0 0,0-1 1 0 0,0 1-1 0 0,0-1 1 0 0,0 1-1 0 0,0 0 0 0 0,1-1 1 0 0,-1 1-1 0 0,0-1 1 0 0,0 1-1 0 0,1-1 4 0 0,7 14-80 0 0,16 18 337 0 0,-17-22-336 0 0,-4-7 85 0 0,0 1 1 0 0,0 0 0 0 0,0-1-1 0 0,0 0 1 0 0,3 3-7 0 0,-5-5-22 0 0,1 1 0 0 0,0 0 0 0 0,-1-1 1 0 0,1 1-1 0 0,-1 0 0 0 0,0 0 0 0 0,0 0 1 0 0,0 1 21 0 0,8 10-49 0 0,-8-12 37 0 0,0 0 0 0 0,0 1 1 0 0,0-1-1 0 0,0 0 0 0 0,0 1 0 0 0,-1-1 1 0 0,1 0-1 0 0,0 2 12 0 0,-1-3 2 0 0,0 1 1 0 0,0 0-1 0 0,1-1 1 0 0,-1 1-1 0 0,0-1 0 0 0,1 1 1 0 0,-1 0-1 0 0,0-1 1 0 0,1 1-1 0 0,-1-1 1 0 0,1 1-1 0 0,-1-1 1 0 0,1 1-1 0 0,-1-1 0 0 0,1 1 1 0 0,-1-1-1 0 0,1 0 1 0 0,-1 1-1 0 0,1-1 1 0 0,0 1-3 0 0,5 0-130 0 0,-6-1 133 0 0,0 0 0 0 0,0 0 0 0 0,1 0 0 0 0,-1 0 0 0 0,0 0 0 0 0,0 0 0 0 0,0 0 0 0 0,1 0 0 0 0,-1 0 0 0 0,0 0 0 0 0,0 0 0 0 0,0 0 0 0 0,1 1 0 0 0,-1-1 0 0 0,0 0 0 0 0,0 0-1 0 0,0 0 1 0 0,1 0 0 0 0,-1 0 0 0 0,0 1 0 0 0,0-1 0 0 0,0 0 0 0 0,0 0 0 0 0,0 0 0 0 0,1 0 0 0 0,-1 1 0 0 0,0-1 0 0 0,0 0 0 0 0,0 0 0 0 0,0 0 0 0 0,0 1 0 0 0,0-1 0 0 0,0 0 0 0 0,0 0 0 0 0,0 1 0 0 0,0-1 0 0 0,0 0 0 0 0,0 0 0 0 0,0 0 0 0 0,0 1 0 0 0,0-1 0 0 0,0 0 0 0 0,0 0-1 0 0,0 1 1 0 0,0-1 0 0 0,0 0-3 0 0,0 1 4 0 0,0-1 0 0 0,0 1 0 0 0,0-1 0 0 0,0 1 0 0 0,0-1 0 0 0,1 1 0 0 0,-1-1 0 0 0,0 1 0 0 0,0 0-1 0 0,1-1 1 0 0,-1 1 0 0 0,0-1 0 0 0,1 0 0 0 0,-1 1 0 0 0,0-1 0 0 0,1 1 0 0 0,-1-1 0 0 0,1 0 0 0 0,-1 1 0 0 0,1-1-1 0 0,-1 0 1 0 0,1 1 0 0 0,-1-1 0 0 0,1 0 0 0 0,-1 0 0 0 0,1 1-4 0 0,0-1 33 0 0,1 4 18 0 0,-2-4-57 0 0,0 0 0 0 0,0 0 0 0 0,0 0-1 0 0,0 1 1 0 0,0-1 0 0 0,0 0 0 0 0,0 0-1 0 0,0 0 1 0 0,0 0 0 0 0,0 1 0 0 0,1-1-1 0 0,-1 0 1 0 0,0 0 0 0 0,0 0 0 0 0,0 0-1 0 0,0 1 1 0 0,0-1 0 0 0,0 0 0 0 0,0 0 0 0 0,1 0-1 0 0,-1 0 1 0 0,0 0 0 0 0,0 0 0 0 0,0 1-1 0 0,0-1 1 0 0,0 0 0 0 0,1 0 0 0 0,-1 0-1 0 0,0 0 1 0 0,0 0 0 0 0,0 0 0 0 0,0 0-1 0 0,1 0 1 0 0,-1 0 0 0 0,0 0 0 0 0,0 0 0 0 0,0 0-1 0 0,1 0 1 0 0,-1 0 0 0 0,0 0 0 0 0,0 0-1 0 0,0 0 7 0 0,1 0 12 0 0,-1 0 0 0 0,0 0 0 0 0,0 0-1 0 0,0 0 1 0 0,1 0 0 0 0,-1 0-1 0 0,0 0 1 0 0,0 0 0 0 0,0 0 0 0 0,0 0-1 0 0,1 0 1 0 0,-1 0 0 0 0,0 0-1 0 0,0 0 1 0 0,0 0 0 0 0,1 0 0 0 0,-1 0-1 0 0,0 0 1 0 0,0 1 0 0 0,0-1-1 0 0,0 0 1 0 0,0 0 0 0 0,1 0 0 0 0,-1 0-1 0 0,0 0 1 0 0,0 0 0 0 0,0 1 0 0 0,0-1-1 0 0,0 0 1 0 0,0 0 0 0 0,0 0-1 0 0,1 0 1 0 0,-1 1 0 0 0,0-1 0 0 0,0 0-12 0 0,2 2-131 0 0,-2-2 135 0 0,0 1 0 0 0,1-1-1 0 0,-1 0 1 0 0,0 1 0 0 0,0-1 0 0 0,0 0-1 0 0,1 1 1 0 0,-1-1 0 0 0,0 0-1 0 0,0 1 1 0 0,0-1 0 0 0,0 1-1 0 0,0-1 1 0 0,0 0 0 0 0,1 1-1 0 0,-1-1 1 0 0,0 1-4 0 0,0 0-6 0 0,0-1 1 0 0,0 1-1 0 0,0-1 1 0 0,1 1-1 0 0,-1 0 0 0 0,0-1 1 0 0,1 1-1 0 0,-1-1 0 0 0,0 1 1 0 0,1 0-1 0 0,-1-1 0 0 0,1 1 1 0 0,-1-1-1 0 0,1 1 1 0 0,-1-1-1 0 0,1 0 0 0 0,-1 1 1 0 0,1-1-1 0 0,0 0 0 0 0,-1 1 1 0 0,1-1-1 0 0,0 0 6 0 0,-1 1-1 0 0,1-1 0 0 0,-1 1 0 0 0,1-1 0 0 0,-1 1 0 0 0,1-1-1 0 0,-1 1 1 0 0,1-1 0 0 0,-1 1 0 0 0,0-1 0 0 0,1 1 0 0 0,-1 0 0 0 0,0-1 0 0 0,1 1 0 0 0,-1 0 1 0 0,3 4 71 0 0,-2-3-64 0 0,0-1-1 0 0,-1 0 1 0 0,0 0-1 0 0,1 0 1 0 0,-1 1 0 0 0,0-1-1 0 0,1 0 1 0 0,-1 0-1 0 0,0 1 1 0 0,0 0-7 0 0,1 6-85 0 0,0-3 80 0 0,-1-5 9 0 0,0 1 1 0 0,0 0-1 0 0,0-1 1 0 0,1 1-1 0 0,-1-1 1 0 0,0 1 0 0 0,0-1-1 0 0,0 1 1 0 0,1 0-1 0 0,-1-1 1 0 0,0 1 0 0 0,1-1-1 0 0,-1 1 1 0 0,0-1-1 0 0,1 0 1 0 0,-1 1 0 0 0,1-1-1 0 0,-1 1 1 0 0,1-1-5 0 0,-1 0-2 0 0,1 1 0 0 0,-1-1 1 0 0,0 0-1 0 0,0 0 1 0 0,1 0-1 0 0,-1 1 0 0 0,0-1 1 0 0,0 0-1 0 0,1 0 0 0 0,-1 0 1 0 0,0 1-1 0 0,0-1 0 0 0,1 0 1 0 0,-1 1-1 0 0,0-1 1 0 0,0 0-1 0 0,0 1 0 0 0,0-1 1 0 0,0 0-1 0 0,1 1 0 0 0,-1-1 1 0 0,0 0-1 0 0,0 1 0 0 0,0-1 1 0 0,0 0-1 0 0,0 1 1 0 0,0-1-1 0 0,0 0 0 0 0,0 1 1 0 0,0-1-1 0 0,0 0 0 0 0,0 1 1 0 0,-1-1 1 0 0,1 3 122 0 0,1 3-131 0 0,-1-6 9 0 0,1 1 0 0 0,-1 0 0 0 0,0-1 1 0 0,0 1-1 0 0,0 0 0 0 0,0-1 1 0 0,0 1-1 0 0,0 0 0 0 0,0-1 0 0 0,0 1 1 0 0,0-1-1 0 0,0 1 0 0 0,-1 0 0 0 0,1 0 0 0 0,-2 5-46 0 0,-1 4 38 0 0,2-9 6 0 0,1-1 0 0 0,0 0 0 0 0,0 1 0 0 0,0-1 0 0 0,0 0 0 0 0,0 1 0 0 0,0-1 0 0 0,0 1 0 0 0,0-1 0 0 0,0 0 0 0 0,0 1 0 0 0,0-1-1 0 0,0 0 1 0 0,0 1 0 0 0,0-1 0 0 0,1 1 0 0 0,-1-1 0 0 0,0 0 0 0 0,0 1 0 0 0,0-1 0 0 0,0 0 0 0 0,1 1 0 0 0,-1-1 0 0 0,0 0 2 0 0,0 0 2 0 0,0 0 0 0 0,1 1 0 0 0,-1-1 0 0 0,0 0 0 0 0,0 0 0 0 0,0 0 0 0 0,0 0 0 0 0,0 1 0 0 0,0-1 0 0 0,0 0 0 0 0,0 0-1 0 0,0 0 1 0 0,1 1 0 0 0,-1-1 0 0 0,0 0 0 0 0,0 0 0 0 0,0 0 0 0 0,0 1 0 0 0,0-1 0 0 0,0 0 0 0 0,0 0 0 0 0,0 0 0 0 0,-1 1-2 0 0,0 5 48 0 0,1-5-46 0 0,0-1 0 0 0,0 1 0 0 0,0-1 0 0 0,0 1 0 0 0,0 0 0 0 0,0-1 0 0 0,0 1 0 0 0,0-1 0 0 0,-1 1 1 0 0,1-1-1 0 0,0 1 0 0 0,0-1 0 0 0,-1 1 0 0 0,1 0 0 0 0,0-1 0 0 0,-1 1-2 0 0,1-1-3 0 0,0 1 1 0 0,0-1-1 0 0,0 1 0 0 0,0-1 0 0 0,0 1 1 0 0,0-1-1 0 0,0 1 0 0 0,0-1 1 0 0,0 1-1 0 0,0-1 0 0 0,0 1 0 0 0,0-1 1 0 0,0 1-1 0 0,0-1 0 0 0,0 1 3 0 0,1 1 29 0 0,-2 4-4 0 0,1-5-32 0 0,0-1-1 0 0,0 0 0 0 0,0 0 0 0 0,0 1 0 0 0,0-1 0 0 0,-1 0 0 0 0,1 1 0 0 0,0-1 0 0 0,0 0 0 0 0,0 1 1 0 0,0-1-1 0 0,0 0 0 0 0,0 0 0 0 0,1 1 0 0 0,-1-1 0 0 0,0 0 0 0 0,0 1 0 0 0,0-1 0 0 0,0 0 0 0 0,0 0 1 0 0,0 1-1 0 0,0-1 0 0 0,1 0 0 0 0,-1 0 0 0 0,0 1 0 0 0,0-1 8 0 0,0 3 25 0 0,-1 0-1 0 0,1 0 1 0 0,-1 0-1 0 0,1-1 1 0 0,-1 1 0 0 0,0 0-1 0 0,-1 0-24 0 0,1-2-1 0 0,1 0 0 0 0,-1 0 1 0 0,1 0-1 0 0,-1 0 0 0 0,1 0 0 0 0,-1 0 0 0 0,1 0 0 0 0,-1 0 1 0 0,1 0-1 0 0,0 1 0 0 0,0-1 0 0 0,-1 0 0 0 0,1 0 0 0 0,0 0 1 0 0,0 0-1 0 0,0 1 1 0 0,-3 5-5 0 0,3-7-2 0 0,-1 1 0 0 0,1 0 0 0 0,0-1 0 0 0,-1 1 0 0 0,1-1 0 0 0,0 1 0 0 0,-1-1 0 0 0,1 1 1 0 0,0 0-1 0 0,0-1 0 0 0,0 1 0 0 0,0 0 7 0 0,0-1-1 0 0,0 0 0 0 0,0 1 1 0 0,0-1-1 0 0,0 1 0 0 0,-1-1 1 0 0,1 1-1 0 0,0-1 0 0 0,0 0 1 0 0,0 1-1 0 0,0-1 0 0 0,-1 1 1 0 0,1-1-1 0 0,0 0 0 0 0,0 1 1 0 0,-1-1-1 0 0,1 1 0 0 0,0-1 1 0 0,0 0-1 0 0,-1 0 0 0 0,1 1 1 0 0,0-1-1 0 0,-1 0 1 0 0,-1 2 111 0 0,2-1-118 0 0,-1 0 0 0 0,0 0 0 0 0,0 0 0 0 0,1 0 0 0 0,-1 0-1 0 0,1 0 1 0 0,-1 0 0 0 0,1 0 0 0 0,-1 0 0 0 0,1 0 0 0 0,0 0 0 0 0,0 1 0 0 0,-1-1 0 0 0,1 1 7 0 0,-2-2 60 0 0,-2 1-73 0 0,4-1 18 0 0,0 0 0 0 0,-1 1 0 0 0,1-1 0 0 0,0 0 0 0 0,0 1-1 0 0,0-1 1 0 0,-1 0 0 0 0,1 1 0 0 0,0-1 0 0 0,0 0 0 0 0,0 1-1 0 0,0-1 1 0 0,0 1 0 0 0,0-1 0 0 0,0 0 0 0 0,0 1 0 0 0,0-1-1 0 0,0 1 1 0 0,0-1 0 0 0,0 0-5 0 0,-1 4 6 0 0,1-1 1 0 0,-1 1-1 0 0,0-1 0 0 0,0 1 0 0 0,0-1 1 0 0,-1 0-1 0 0,1 1 0 0 0,-1-1 1 0 0,0 0-1 0 0,-1 2-6 0 0,3 7-174 0 0,-1-9 168 0 0,1-3 9 0 0,0 1 0 0 0,0-1 1 0 0,-1 0-1 0 0,1 0 1 0 0,0 1-1 0 0,0-1 1 0 0,0 0-1 0 0,0 1 0 0 0,0-1 1 0 0,0 0-1 0 0,0 1 1 0 0,0-1-1 0 0,0 0 1 0 0,0 0-1 0 0,0 1 0 0 0,0-1 1 0 0,0 0-1 0 0,0 1 1 0 0,0-1-1 0 0,0 0 1 0 0,0 1-1 0 0,1-1 0 0 0,-1 0 1 0 0,0 0-1 0 0,0 1 1 0 0,0-1-1 0 0,0 0 1 0 0,0 0-1 0 0,1 1 0 0 0,-1-1-3 0 0,3 0-92 0 0,-3 1 209 0 0,1 1-86 0 0,0 5-113 0 0,-1-6 85 0 0,0 0 1 0 0,0-1-1 0 0,1 1 0 0 0,-1 0 0 0 0,0 0 0 0 0,0 0 1 0 0,0-1-1 0 0,0 1 0 0 0,0 0 0 0 0,0 0 0 0 0,-1 0 1 0 0,1-1-1 0 0,0 1 0 0 0,0 1-3 0 0,0-2 1 0 0,0 0-1 0 0,0 0 0 0 0,0 0 1 0 0,0 0-1 0 0,0 0 0 0 0,0 0 1 0 0,0 0-1 0 0,0 0 1 0 0,0 0-1 0 0,0 0 0 0 0,0 0 1 0 0,0 0-1 0 0,0 1 1 0 0,0-1-1 0 0,0 0 0 0 0,0 0 1 0 0,0 0-1 0 0,0 0 0 0 0,0 0 1 0 0,0 0-1 0 0,0 0 1 0 0,0 0-1 0 0,0 0 0 0 0,0 0 1 0 0,0 0-1 0 0,0 0 1 0 0,0 0-1 0 0,0 0 0 0 0,0 0 1 0 0,0 0-1 0 0,0 0 0 0 0,0 0 1 0 0,0 0-1 0 0,0 0 1 0 0,0 0-1 0 0,1 0 0 0 0,-1 0 1 0 0,0 0-1 0 0,0 0 1 0 0,0 0-1 0 0,0 0 0 0 0,0 0 1 0 0,0 0-1 0 0,0 0 1 0 0,0 0-1 0 0,0 0 0 0 0,0 0 1 0 0,0 0-1 0 0,0 0 0 0 0,0 0 1 0 0,0 0-1 0 0,0 0 1 0 0,0 0-1 0 0,1 0 0 0 0,-1 0 1 0 0,0 0-1 0 0,0 0 1 0 0,0 0-1 0 0,0 0 0 0 0,0 0 1 0 0,0 0-1 0 0,0 0 0 0 0,0 0 1 0 0,0 0-1 0 0,0 0 1 0 0,0 0-1 0 0,0 0 0 0 0,0 0 1 0 0,0 0-1 0 0,0 0-2 0 0,0 0 0 0 0,0 0 0 0 0,0 0 1 0 0,1 1-1 0 0,-1-1 0 0 0,0 0 0 0 0,0 0 0 0 0,0 0 1 0 0,0 1-1 0 0,1-1 0 0 0,-1 0 0 0 0,0 0 0 0 0,0 0 1 0 0,0 0-1 0 0,1 1 0 0 0,-1-1 0 0 0,0 0 0 0 0,0 0 1 0 0,0 0-1 0 0,1 0 0 0 0,-1 0 0 0 0,0 0 0 0 0,1 0 2 0 0,2-1 30 0 0,-2 1 84 0 0,0 7-70 0 0,-1-3-84 0 0,0 5 145 0 0,0-9-110 0 0,0 0 1 0 0,0 0 0 0 0,0 0 0 0 0,0 1-1 0 0,0-1 1 0 0,0 0 0 0 0,0 0-1 0 0,0 0 1 0 0,0 1 0 0 0,0-1-1 0 0,0 0 1 0 0,0 0 0 0 0,0 0-1 0 0,0 0 1 0 0,0 1 0 0 0,0-1-1 0 0,1 0 1 0 0,-1 0 0 0 0,0 0-1 0 0,0 0 1 0 0,0 0 0 0 0,0 1-1 0 0,0-1 1 0 0,0 0 0 0 0,1 0-1 0 0,-1 0 1 0 0,0 0 0 0 0,0 0-1 0 0,0 0 1 0 0,0 0 4 0 0,1 0 6 0 0,-1 1 1 0 0,0-1-1 0 0,0 0 0 0 0,0 0 1 0 0,1 0-1 0 0,-1 0 0 0 0,0 0 1 0 0,0 0-1 0 0,0 0 0 0 0,0 0 1 0 0,1 0-1 0 0,-1 1 0 0 0,0-1 1 0 0,0 0-1 0 0,0 0 0 0 0,0 0 1 0 0,0 0-1 0 0,1 0 0 0 0,-1 1 0 0 0,0-1 1 0 0,0 0-1 0 0,0 0 0 0 0,0 0 1 0 0,0 1-1 0 0,0-1 0 0 0,0 0 1 0 0,0 0-1 0 0,0 0 0 0 0,0 1 1 0 0,0-1-7 0 0,0 0-2 0 0,0 0 0 0 0,0 0 1 0 0,0 0-1 0 0,0 1 0 0 0,0-1 1 0 0,0 0-1 0 0,0 0 0 0 0,0 0 1 0 0,1 0-1 0 0,-1 0 1 0 0,0 1-1 0 0,0-1 0 0 0,0 0 1 0 0,0 0-1 0 0,0 0 0 0 0,0 0 1 0 0,0 0-1 0 0,0 0 0 0 0,0 0 1 0 0,0 1-1 0 0,0-1 0 0 0,1 0 1 0 0,-1 0-1 0 0,0 0 0 0 0,0 0 1 0 0,0 0-1 0 0,0 0 1 0 0,0 0-1 0 0,0 0 0 0 0,1 0 1 0 0,-1 0-1 0 0,0 0 0 0 0,0 0 1 0 0,0 0-1 0 0,0 0 0 0 0,0 0 1 0 0,0 0-1 0 0,1 0 0 0 0,-1 0 1 0 0,0 0-1 0 0,0 0 0 0 0,0 0 1 0 0,0 0 1 0 0,0 0 5 0 0,1 0 0 0 0,-1 0 0 0 0,0 0 0 0 0,0 1 0 0 0,0-1 1 0 0,1 0-1 0 0,-1 0 0 0 0,0 0 0 0 0,0 0 0 0 0,0 0 0 0 0,0 0 0 0 0,1 0 0 0 0,-1 0 1 0 0,0 1-1 0 0,0-1 0 0 0,0 0 0 0 0,0 0 0 0 0,0 0 0 0 0,0 0 0 0 0,1 0 0 0 0,-1 1 0 0 0,0-1 1 0 0,0 0-1 0 0,0 0 0 0 0,0 0 0 0 0,0 0 0 0 0,0 1 0 0 0,0-1 0 0 0,0 0 0 0 0,0 0 1 0 0,0 1-6 0 0,2 2-65 0 0,-2-3 69 0 0,0 0 0 0 0,0 0 0 0 0,1 1 0 0 0,-1-1 0 0 0,0 0 0 0 0,0 0 0 0 0,0 0 0 0 0,0 0 0 0 0,0 0 0 0 0,0 0 0 0 0,0 0 0 0 0,0 0 0 0 0,0 0 0 0 0,1 0 0 0 0,-1 0 0 0 0,0 0 0 0 0,0 0 0 0 0,0 0 0 0 0,0 0 0 0 0,0 0 0 0 0,0 0 0 0 0,0 0 0 0 0,0 0 0 0 0,0 0 0 0 0,1 0 0 0 0,-1 0 0 0 0,0-1 0 0 0,0 1-1 0 0,0 0 1 0 0,0 0 0 0 0,0 0 0 0 0,0 0 0 0 0,0 0 0 0 0,0 0 0 0 0,0 0 0 0 0,0 0 0 0 0,0 0 0 0 0,0 0 0 0 0,1 0-4 0 0,2 1 86 0 0,-3-1-92 0 0,0 1 0 0 0,0-1-1 0 0,0 0 1 0 0,1 0 0 0 0,-1 0 0 0 0,0 1 0 0 0,0-1 0 0 0,1 0 0 0 0,-1 0-1 0 0,0 0 1 0 0,1 0 0 0 0,-1 0 0 0 0,0 1 0 0 0,0-1 0 0 0,1 0-1 0 0,-1 0 1 0 0,0 0 0 0 0,1 0 0 0 0,-1 0 0 0 0,0 0 0 0 0,1 0 0 0 0,-1 0-1 0 0,0 0 1 0 0,1 0 0 0 0,-1 0 6 0 0,0-1 10 0 0,0 1 0 0 0,1 0-1 0 0,-1 0 1 0 0,0 0 0 0 0,0 0-1 0 0,1-1 1 0 0,-1 1 0 0 0,0 0-1 0 0,1 0 1 0 0,-1 0 0 0 0,0 0-1 0 0,0 0 1 0 0,1 0 0 0 0,-1 0-1 0 0,0 0 1 0 0,1 0 0 0 0,-1 0-1 0 0,0 0 1 0 0,1 0 0 0 0,-1 0-1 0 0,0 0 1 0 0,1 0 0 0 0,-1 0-1 0 0,0 0 1 0 0,0 0 0 0 0,1 0-1 0 0,-1 0 1 0 0,0 0 0 0 0,1 1-1 0 0,-1-1 1 0 0,0 0 0 0 0,0 0-1 0 0,1 0-9 0 0,4 10 47 0 0,0-1 54 0 0,-3-10-191 0 0,-2 1 89 0 0,0 0 1 0 0,0 0-1 0 0,0 0 0 0 0,0 0 0 0 0,1 0 1 0 0,-1 0-1 0 0,0 0 0 0 0,0 0 1 0 0,0 0-1 0 0,0-1 0 0 0,1 1 1 0 0,-1 0-1 0 0,0 0 0 0 0,0 0 0 0 0,0 0 1 0 0,0 0-1 0 0,0 0 0 0 0,1 0 1 0 0,-1 0-1 0 0,0 0 0 0 0,0 1 0 0 0,0-1 1 0 0,0 0-1 0 0,1 0 0 0 0,-1 0 1 0 0,0 0-1 0 0,0 0 0 0 0,0 0 1 0 0,0 0-1 0 0,0 0 0 0 0,1 0 0 0 0,-1 0 1 0 0,0 1-1 0 0,0-1 0 0 0,0 0 1 0 0,0 0-1 0 0,0 0 0 0 0,0 0 1 0 0,0 0-1 0 0,0 0 0 0 0,1 1 0 0 0,-1-1 1 0 0,0 0-1 0 0,0 0 0 0 0,0 0 1 0 0,0 0-1 0 0,0 1 0 0 0,0-1 0 0 0,0 0 1 0 0,0 0-1 0 0,0 0 0 0 0,0 0 1 0 0,0 1-1 0 0,0-1 0 0 0,0 0 1 0 0,0 0 0 0 0,0 0 1 0 0,0 1 1 0 0,0-1-1 0 0,0 0 1 0 0,0 0 0 0 0,0 1-1 0 0,0-1 1 0 0,0 0-1 0 0,1 0 1 0 0,-1 0 0 0 0,0 1-1 0 0,0-1 1 0 0,0 0-1 0 0,0 0 1 0 0,1 0 0 0 0,-1 0-1 0 0,0 0 1 0 0,0 1-1 0 0,0-1 1 0 0,1 0 0 0 0,-1 0-1 0 0,0 0 1 0 0,0 0-1 0 0,0 0 1 0 0,1 0 0 0 0,-1 0-1 0 0,0 0 1 0 0,0 0-1 0 0,1 0 1 0 0,-1 0 0 0 0,0 0-1 0 0,0 0-1 0 0,1 1-9 0 0,0-1-1 0 0,0 0 0 0 0,-1 0 1 0 0,1 0-1 0 0,0 0 1 0 0,-1 0-1 0 0,1-1 0 0 0,0 1 1 0 0,-1 0-1 0 0,1 0 1 0 0,0-1 9 0 0,-1 1 3 0 0,0 0 0 0 0,0 0 0 0 0,0 0 0 0 0,0 0 1 0 0,0 0-1 0 0,0 0 0 0 0,0 0 0 0 0,0 0 0 0 0,0 0 1 0 0,0 0-1 0 0,0 0 0 0 0,0 0 0 0 0,-1 0 0 0 0,1 0 1 0 0,0 0-1 0 0,0 0 0 0 0,0 0 0 0 0,0 0 0 0 0,0 0 1 0 0,0 0-1 0 0,0 0 0 0 0,0 0 0 0 0,0 0 0 0 0,0 0 1 0 0,0 0-1 0 0,0 0 0 0 0,0 0 0 0 0,0-1 0 0 0,0 1 1 0 0,0 0-1 0 0,0 0 0 0 0,0 0 0 0 0,0 0 0 0 0,0 0 1 0 0,0 0-1 0 0,0 0 0 0 0,0 0 0 0 0,0 0 0 0 0,0 0 1 0 0,0 0-1 0 0,0 0 0 0 0,0 0 0 0 0,0-1 0 0 0,0 1 1 0 0,0 0-1 0 0,0 0 0 0 0,0 0 0 0 0,0 0 0 0 0,0 0 1 0 0,0 0-1 0 0,0 0 0 0 0,0 0 0 0 0,0 0 0 0 0,0 0 1 0 0,0 0-1 0 0,0 0 0 0 0,0 0 0 0 0,0 0-3 0 0,-11-1-48 0 0,3 2 38 0 0,8-1 5 0 0,-1 1-1 0 0,1-1 1 0 0,-1 0-1 0 0,1 0 1 0 0,-1 0-1 0 0,1 0 1 0 0,-1 0-1 0 0,1 0 1 0 0,-1 0 0 0 0,1 0-1 0 0,-1 0 1 0 0,1 0-1 0 0,-1 0 1 0 0,1 0-1 0 0,-1 0 1 0 0,1 0-1 0 0,-1 0 1 0 0,1 0-1 0 0,-1-1 1 0 0,1 1 0 0 0,-1 0-1 0 0,1 0 1 0 0,0-1-1 0 0,-1 1 1 0 0,1 0-1 0 0,-1-1 1 0 0,1 1-1 0 0,-1-1 6 0 0,-5-1-54 0 0,5 2 51 0 0,1 0 0 0 0,0 0 0 0 0,-1 0 0 0 0,1 0 0 0 0,-1 0 0 0 0,1 0 0 0 0,0 0 0 0 0,-1 0 0 0 0,1 0 0 0 0,-1-1 0 0 0,1 1 1 0 0,0 0-1 0 0,-1 0 0 0 0,1 0 0 0 0,0-1 0 0 0,-1 1 0 0 0,1 0 0 0 0,0 0 0 0 0,-1-1 0 0 0,1 1 0 0 0,0 0 0 0 0,0 0 0 0 0,-1-1 0 0 0,1 1 0 0 0,0 0 0 0 0,0-1 0 0 0,0 1 0 0 0,0 0 0 0 0,-1-1 1 0 0,1 1 2 0 0,-1-7-20 0 0,1 7 18 0 0,0-1-1 0 0,0 1 0 0 0,0-1 1 0 0,0 0-1 0 0,0 1 0 0 0,0-1 0 0 0,0 0 1 0 0,0 1-1 0 0,-1-1 0 0 0,1 1 1 0 0,0-1-1 0 0,0 1 0 0 0,-1-1 1 0 0,1 0-1 0 0,-1 1 0 0 0,1-1 0 0 0,0 1 1 0 0,-1-1-1 0 0,1 1 0 0 0,-1 0 1 0 0,1-1-1 0 0,-1 1 0 0 0,1-1 1 0 0,-1 1-1 0 0,1 0 0 0 0,-1-1 3 0 0,0 1-8 0 0,1 0 0 0 0,0 0-1 0 0,0-1 1 0 0,-1 1 0 0 0,1 0-1 0 0,0-1 1 0 0,0 1 0 0 0,-1 0-1 0 0,1-1 1 0 0,0 1 0 0 0,0 0 0 0 0,0-1-1 0 0,0 1 1 0 0,-1 0 0 0 0,1-1-1 0 0,0 1 1 0 0,0 0 0 0 0,0-1 8 0 0,0 1-2 0 0,0 0 0 0 0,0 0 0 0 0,0 0 1 0 0,0 0-1 0 0,0 0 0 0 0,0 0 0 0 0,0 0 1 0 0,0 0-1 0 0,0 0 0 0 0,0 0 0 0 0,0 0 1 0 0,0-1-1 0 0,0 1 0 0 0,0 0 0 0 0,0 0 1 0 0,0 0-1 0 0,0 0 0 0 0,0 0 0 0 0,0 0 1 0 0,0 0-1 0 0,0 0 0 0 0,0 0 0 0 0,0 0 1 0 0,0 0-1 0 0,0 0 0 0 0,0 0 0 0 0,0 0 1 0 0,0 0-1 0 0,0-1 0 0 0,0 1 0 0 0,0 0 1 0 0,0 0-1 0 0,0 0 0 0 0,0 0 0 0 0,0 0 1 0 0,0 0-1 0 0,0 0 0 0 0,0 0 0 0 0,-1 0 0 0 0,1 0 1 0 0,0 0-1 0 0,0 0 0 0 0,0 0 0 0 0,0 0 1 0 0,0 0-1 0 0,0 0 0 0 0,0 0 0 0 0,0 0 1 0 0,0 0-1 0 0,0 0 0 0 0,0 0 0 0 0,0 0 1 0 0,0 0-1 0 0,0 0 0 0 0,-1 0 0 0 0,1 0 1 0 0,0 0-1 0 0,0 0 0 0 0,0 0 0 0 0,0 0 1 0 0,0 0-1 0 0,0 0 0 0 0,0 0 2 0 0,0 0 1 0 0,0 0 1 0 0,0 1-1 0 0,0-1 0 0 0,0 0 1 0 0,0 0-1 0 0,0 0 0 0 0,0 0 0 0 0,0 0 1 0 0,0 0-1 0 0,0 0 0 0 0,0 0 1 0 0,-1 0-1 0 0,1 0 0 0 0,0 0 0 0 0,0 0 1 0 0,0 0-1 0 0,0 0 0 0 0,0 0 1 0 0,0 0-1 0 0,0 0 0 0 0,0 0 0 0 0,0 0 1 0 0,0 0-1 0 0,0 0 0 0 0,0 0 0 0 0,0 0 1 0 0,0 0-1 0 0,-1 0 0 0 0,1 0 1 0 0,0 0-1 0 0,0 0 0 0 0,0 0 0 0 0,0 0 1 0 0,0 0-1 0 0,0 0 0 0 0,0 0 1 0 0,0 0-1 0 0,0 0 0 0 0,0 0 0 0 0,0 0 1 0 0,0 0-1 0 0,0 0 0 0 0,-1 0 1 0 0,1 0-2 0 0,0-4-21 0 0,1-2 72 0 0,-1 6-51 0 0,0-1 0 0 0,0 1 0 0 0,1-1 1 0 0,-1 1-1 0 0,0-1 0 0 0,0 1 0 0 0,0-1 0 0 0,0 1 1 0 0,0-1-1 0 0,0 1 0 0 0,0 0 0 0 0,0-1 0 0 0,0 1 1 0 0,0-1-1 0 0,-1 1 0 0 0,1-1 0 0 0,0 1 0 0 0,0 0 1 0 0,0-1-1 0 0,0 1 0 0 0,-1-1 0 0 0,1 1 0 0 0,0 0 1 0 0,-1-1-1 0 0,1 1 0 0 0,0-1 0 0 0,0 1 0 0 0,-1 0 1 0 0,1 0-1 0 0,0-1 0 0 0,-1 1 0 0 0,1 0 0 0 0,-1-1 1 0 0,1 2-12 0 0,-1-1 0 0 0,1 0 0 0 0,-1 0 0 0 0,1 0 0 0 0,-1 0 1 0 0,1 0-1 0 0,-1 0 0 0 0,1 0 0 0 0,-1 1 0 0 0,1-1 1 0 0,0 0-1 0 0,-1 0 0 0 0,1 0 0 0 0,-1 1 0 0 0,1-1 0 0 0,0 0 1 0 0,-1 1-1 0 0,1-1 0 0 0,-1 0 0 0 0,1 1 0 0 0,0-1 1 0 0,-1 1 10 0 0,0 0 15 0 0,1 0 0 0 0,-1 0 1 0 0,0 1-1 0 0,0-1 0 0 0,0 0 1 0 0,1 1-1 0 0,-1-1 0 0 0,1 0 0 0 0,-1 1-15 0 0,0 4-116 0 0,2 0 152 0 0,-1-6-117 0 0,2 1 54 0 0,-2 4 45 0 0,-3-1 60 0 0,3-4-80 0 0,0 0 0 0 0,0 0 1 0 0,0 0-1 0 0,0 0 0 0 0,0 0 0 0 0,0 0 0 0 0,0 0 0 0 0,0 0 0 0 0,0 0 0 0 0,0 0 0 0 0,0 0 0 0 0,0 0 0 0 0,0 1 0 0 0,1-1 1 0 0,-1 0-1 0 0,0 0 0 0 0,0 0 0 0 0,0 0 0 0 0,0 0 0 0 0,0 0 0 0 0,0 0 0 0 0,0 0 0 0 0,0 0 0 0 0,0 0 0 0 0,0 0 0 0 0,0 0 0 0 0,0 0 1 0 0,0 0-1 0 0,0 0 0 0 0,0 0 0 0 0,0 0 0 0 0,0 0 0 0 0,0 0 0 0 0,0 0 0 0 0,0 1 0 0 0,0-1 0 0 0,0 0 0 0 0,0 0 0 0 0,0 0 0 0 0,0 0 1 0 0,0 0-1 0 0,0 0 0 0 0,0 0 0 0 0,0 0 0 0 0,0 0 0 0 0,0 0 0 0 0,0 0 0 0 0,0 0 0 0 0,0 0 0 0 0,0 0 0 0 0,0 0 0 0 0,0 0 2 0 0,1 0 63 0 0,4-2 82 0 0,-5 2-150 0 0,0 0 0 0 0,0 0-1 0 0,0 0 1 0 0,0 0-1 0 0,1 0 1 0 0,-1 0 0 0 0,0 0-1 0 0,0 0 1 0 0,0 0-1 0 0,0 0 1 0 0,0 0 0 0 0,0 0-1 0 0,1 0 1 0 0,-1 1-1 0 0,0-1 1 0 0,0 0 0 0 0,0 0-1 0 0,0 0 1 0 0,0 0-1 0 0,0 0 1 0 0,0 0 0 0 0,0 0-1 0 0,1 0 1 0 0,-1 0 0 0 0,0 0-1 0 0,0 1 1 0 0,0-1-1 0 0,0 0 1 0 0,0 0 0 0 0,0 0-1 0 0,0 0 1 0 0,0 0-1 0 0,0 0 1 0 0,0 0 0 0 0,0 1-1 0 0,0-1 1 0 0,0 0-1 0 0,0 0 1 0 0,0 0 0 0 0,0 0-1 0 0,0 0 1 0 0,0 0-1 0 0,0 1 6 0 0,1-1 42 0 0,0 1 0 0 0,0 0-1 0 0,0 0 1 0 0,0-1-1 0 0,0 1 1 0 0,0 0 0 0 0,0 0-1 0 0,-1 0 1 0 0,1 0 0 0 0,0 1-42 0 0,0-2 0 0 0,-1 1 0 0 0,1 0 1 0 0,-1-1-1 0 0,1 1 0 0 0,0 0 1 0 0,-1-1-1 0 0,1 1 1 0 0,0-1-1 0 0,0 1 0 0 0,-1-1 1 0 0,1 0-1 0 0,0 1 0 0 0,0-1 1 0 0,0 0-1 0 0,0 1 1 0 0,0-1-1 0 0,-1 0 0 0 0,1 0 1 0 0,0 0-1 0 0,0 0 1 0 0,0 0-1 0 0,0 0 0 0 0,0 0 1 0 0,0 0-1 0 0,0 0 0 0 0,-1 0 1 0 0,1 0-1 0 0,0-1 0 0 0,0 1 1 0 0,-1 0 0 0 0,0 0 0 0 0,0 0-1 0 0,0 0 1 0 0,0 0 0 0 0,0 0 0 0 0,1 0-1 0 0,-1 0 1 0 0,0 0 0 0 0,0 0 0 0 0,0 0 0 0 0,0 0-1 0 0,1 0 1 0 0,-1 0 0 0 0,0 0 0 0 0,0 0-1 0 0,0 0 1 0 0,0 0 0 0 0,0 0 0 0 0,1 0-1 0 0,-1 0 1 0 0,0 1 0 0 0,0-1 0 0 0,0 0 0 0 0,0 0-1 0 0,0 0 1 0 0,0 0 0 0 0,0 0 0 0 0,1 0-1 0 0,-1 0 1 0 0,0 0 0 0 0,0 1 0 0 0,0-1-1 0 0,0 0-1 0 0,0 0 0 0 0,0 0 0 0 0,0 0 0 0 0,0 1 0 0 0,0-1 0 0 0,1 0-1 0 0,-1 0 1 0 0,0 0 0 0 0,0 0 0 0 0,0 0 0 0 0,0 0 0 0 0,0 0 0 0 0,1 0 0 0 0,-1 1 0 0 0,0-1 0 0 0,0 0 0 0 0,0 0 0 0 0,0 0 0 0 0,0 0 0 0 0,1 0 0 0 0,-1 0 0 0 0,0 0 0 0 0,0 0 0 0 0,0 0 0 0 0,0 0 0 0 0,1 0 0 0 0,-1 0 1 0 0,3-1-53 0 0,-1 1 74 0 0,0 0 0 0 0,-1-1 0 0 0,1 1 0 0 0,0 0 0 0 0,0 0 1 0 0,0 0-1 0 0,0 0 0 0 0,0 0 0 0 0,1 1-21 0 0,3-1 89 0 0,2 2-189 0 0,0 2 67 0 0,-7-2 19 0 0,1-1 1 0 0,-1 0-1 0 0,1 0 1 0 0,0 0-1 0 0,0 0 1 0 0,0 0-1 0 0,0 0 14 0 0,3-1-58 0 0,-4 0 66 0 0,0 0 1 0 0,0 0 0 0 0,0 1-1 0 0,1-1 1 0 0,-1 0 0 0 0,0 0-1 0 0,0 1 1 0 0,0-1 0 0 0,0 0-1 0 0,0 1 1 0 0,0-1 0 0 0,1 2-9 0 0,0-2-5 0 0,-1 1 1 0 0,0 0 0 0 0,0-1 0 0 0,1 1 0 0 0,-1-1 0 0 0,0 1 0 0 0,1-1 0 0 0,-1 0 0 0 0,1 1 0 0 0,-1-1 0 0 0,1 0 4 0 0,5 1 101 0 0,-6 0-98 0 0,0-1 0 0 0,0 0 0 0 0,0 0 0 0 0,0 0 0 0 0,0 0 0 0 0,0 0 0 0 0,0 0 0 0 0,-1-1 0 0 0,1 1 0 0 0,0 0 0 0 0,1 0-3 0 0,-2-1 0 0 0,1 1-1 0 0,-1 0 0 0 0,1 0 0 0 0,-1 0 1 0 0,1 0-1 0 0,-1-1 0 0 0,1 1 0 0 0,-1 0 1 0 0,1 0-1 0 0,-1 0 0 0 0,1 0 0 0 0,0 0 1 0 0,-1 0-1 0 0,1 1 0 0 0,-1-1 1 0 0,1 0-1 0 0,-1 0 0 0 0,1 0 0 0 0,-1 0 1 0 0,1 1-1 0 0,-1-1 0 0 0,1 0 0 0 0,-1 0 1 0 0,1 1-1 0 0,-1-1 0 0 0,1 1 1 0 0,-1-1 2 0 0,0 0-1 0 0,1 0 1 0 0,-1 0 0 0 0,0 1-1 0 0,1-1 1 0 0,-1 0 0 0 0,1 0-1 0 0,-1 0 1 0 0,0 0-1 0 0,1 0 1 0 0,-1 0 0 0 0,1 0-1 0 0,-1 0 1 0 0,1 0 0 0 0,-1 0-1 0 0,0 0 1 0 0,1 0-2 0 0,-1 0-5 0 0,1 0 1 0 0,0 0 0 0 0,-1 0-1 0 0,1 0 1 0 0,-1 0 0 0 0,1 0-1 0 0,-1 1 1 0 0,1-1 0 0 0,-1 0-1 0 0,1 0 1 0 0,-1 0 0 0 0,1 0-1 0 0,-1 1 1 0 0,1-1 0 0 0,-1 0-1 0 0,1 1 1 0 0,-1-1 0 0 0,1 0 4 0 0,16 14-22 0 0,-17-14 30 0 0,1 0-1 0 0,-1 0 1 0 0,1 0-1 0 0,-1 0 1 0 0,0 0-1 0 0,1 0 1 0 0,-1 0-1 0 0,1 0 1 0 0,-1-1-1 0 0,1 1 1 0 0,-1 0-1 0 0,1 0 1 0 0,-1 0-1 0 0,0 0 1 0 0,1-1-1 0 0,-1 1 1 0 0,1 0-8 0 0,2-2 75 0 0,3 4-77 0 0,-6-2 1 0 0,1 0 0 0 0,-1 1 0 0 0,1-1 0 0 0,-1 0 0 0 0,1 0 0 0 0,-1 0 0 0 0,1 0-1 0 0,-1 0 1 0 0,1 0 0 0 0,-1 0 0 0 0,1 1 0 0 0,-1-1 0 0 0,1-1 0 0 0,0 1 1 0 0,16-2-208 0 0,-17 2 201 0 0,1 0 1 0 0,0 0 0 0 0,0 0 0 0 0,-1 0 0 0 0,1 0 0 0 0,0 0 0 0 0,0 1-1 0 0,0-1 1 0 0,-1 0 0 0 0,1 0 0 0 0,0 1 0 0 0,-1-1 0 0 0,1 1 0 0 0,0-1 6 0 0,11 9-7 0 0,-9-7-20 0 0,1 3 76 0 0,-4-4-54 0 0,0-1 0 0 0,0 0 1 0 0,0 1-1 0 0,1-1 0 0 0,-1 0 1 0 0,0 1-1 0 0,0-1 0 0 0,1 0 0 0 0,-1 1 1 0 0,0-1-1 0 0,0 0 0 0 0,1 0 0 0 0,-1 1 1 0 0,0-1-1 0 0,1 0 0 0 0,-1 0 1 0 0,0 1-1 0 0,1-1 0 0 0,-1 0 0 0 0,1 0 1 0 0,-1 0-1 0 0,0 0 5 0 0,2 0 8 0 0,-1 1 1 0 0,0-1 0 0 0,1 0-1 0 0,-1 0 1 0 0,0 1-1 0 0,0-1 1 0 0,1 1-1 0 0,-1-1 1 0 0,1 1-9 0 0,-2 0-6 0 0,1-1 0 0 0,-1 1 0 0 0,1-1 1 0 0,0 0-1 0 0,0 1 0 0 0,-1-1 0 0 0,1 0 0 0 0,0 0 0 0 0,-1 0 1 0 0,1 1-1 0 0,0-1 0 0 0,0 0 0 0 0,0 0 0 0 0,-1 0 0 0 0,1 0 0 0 0,0 0 1 0 0,0 0-1 0 0,-1 0 0 0 0,1-1 0 0 0,0 1 0 0 0,0 0 0 0 0,-1 0 0 0 0,2-1 6 0 0,0 1 18 0 0,-1 0-1 0 0,1 0 1 0 0,0 1-1 0 0,0-1 1 0 0,0 0-1 0 0,0 1 1 0 0,0-1-1 0 0,0 1 1 0 0,0 0-1 0 0,-1 0 0 0 0,1 0 1 0 0,0 0-18 0 0,7 6 42 0 0,-7-6-38 0 0,-1 1 1 0 0,0-1-1 0 0,0 0 1 0 0,1 0-1 0 0,-1 0 1 0 0,1 0-1 0 0,-1-1 1 0 0,1 1-1 0 0,-1 0 1 0 0,1-1-1 0 0,-1 1 1 0 0,2 0-5 0 0,7 2 93 0 0,-9-3-109 0 0,0 1 0 0 0,0-1-1 0 0,0 1 1 0 0,1-1-1 0 0,-1 0 1 0 0,0 0 0 0 0,0 1-1 0 0,0-1 1 0 0,1 0-1 0 0,-1 0 1 0 0,0 0 0 0 0,0 0-1 0 0,1 0 1 0 0,-1-1 16 0 0,-1 1 0 0 0,1 0 0 0 0,0 0 0 0 0,-1 0 1 0 0,1 0-1 0 0,-1 0 0 0 0,1 1 0 0 0,0-1 0 0 0,-1 0 1 0 0,1 0-1 0 0,-1 0 0 0 0,1 1 0 0 0,-1-1 1 0 0,1 0-1 0 0,-1 0 0 0 0,1 1 0 0 0,6 1-34 0 0,-3-1-7 0 0,-3 0 40 0 0,-1-1 1 0 0,0 0-1 0 0,0 0 1 0 0,0 0-1 0 0,1 0 0 0 0,-1 0 1 0 0,0 0-1 0 0,0 0 1 0 0,1 0-1 0 0,-1 0 1 0 0,0 0-1 0 0,0 0 0 0 0,1 0 1 0 0,-1 0-1 0 0,0 0 1 0 0,0 0-1 0 0,1 0 1 0 0,-1 0-1 0 0,0 0 0 0 0,0 0 1 0 0,1 0-1 0 0,-1 0 1 0 0,0 0-1 0 0,0 0 1 0 0,0 0-1 0 0,1-1 0 0 0,-1 1 1 0 0,0 0 0 0 0,3 0-4 0 0,-1 0 0 0 0,0 0 0 0 0,1 0 0 0 0,-1 1 0 0 0,1-1 0 0 0,-1 1 0 0 0,1-1 0 0 0,-1 1 0 0 0,1 1 4 0 0,0 0-40 0 0,-1-2 90 0 0,8 5-280 0 0,-10-4 221 0 0,0-1-1 0 0,0 0 1 0 0,1 0 0 0 0,-1 0 0 0 0,0 0-1 0 0,1 0 1 0 0,-1 0 0 0 0,0 0 0 0 0,1 0-1 0 0,-1 0 1 0 0,0 0 0 0 0,1 0 0 0 0,-1 0-1 0 0,0 0 1 0 0,1 0 0 0 0,-1 0 0 0 0,0 0-1 0 0,1 0 1 0 0,-1-1 0 0 0,0 1 0 0 0,1 0-1 0 0,-1 0 1 0 0,0 0 0 0 0,0 0 0 0 0,1-1-1 0 0,-1 1 10 0 0,0 0 1 0 0,0 0 0 0 0,1 0-1 0 0,-1-1 1 0 0,0 1 0 0 0,0 0-1 0 0,0 0 1 0 0,0 0 0 0 0,1 0-1 0 0,-1 0 1 0 0,0 0 0 0 0,0 0 0 0 0,0 0-1 0 0,0 0 1 0 0,1 0 0 0 0,-1 0-1 0 0,0 0 1 0 0,0 0 0 0 0,0 0-1 0 0,1 0 1 0 0,-1 0 0 0 0,0 0-1 0 0,0 0 1 0 0,0 0 0 0 0,0 0 0 0 0,1 0-1 0 0,-1 0 1 0 0,0 0 0 0 0,0 0-1 0 0,0 0 1 0 0,0 0 0 0 0,1 0-1 0 0,-1 0 1 0 0,0 1 0 0 0,0-1-1 0 0,0 0 1 0 0,0 0 0 0 0,0 0 0 0 0,1 0-1 0 0,-1 0 1 0 0,0 1 0 0 0,0-1-1 0 0,0 0 1 0 0,0 0 0 0 0,0 0-1 0 0,0 0 0 0 0,4 1-177 0 0,-2 0 204 0 0,-2-1-28 0 0,0 0 0 0 0,0 0 0 0 0,1 0 0 0 0,-1 0 0 0 0,0 0 0 0 0,0 1 0 0 0,1-1 0 0 0,-1 0 0 0 0,0 0 0 0 0,0 0 0 0 0,1 0 0 0 0,-1 0 1 0 0,0 0-1 0 0,0 0 0 0 0,1 0 0 0 0,-1 0 0 0 0,0 0 0 0 0,0 0 0 0 0,1 0 0 0 0,-1 0 0 0 0,0 0 0 0 0,0-1 0 0 0,1 1 0 0 0,-1 0 0 0 0,0 0 0 0 0,0 0 0 0 0,0 0 0 0 0,1 0 1 0 0,-1-1-1 0 0,0 1 0 0 0,0 0 0 0 0,0 0 0 0 0,1 0 0 0 0,-1 0 0 0 0,0-1 0 0 0,0 1 0 0 0,0 0 1 0 0,0 0-5 0 0,1 0 0 0 0,-1-1 0 0 0,0 1-1 0 0,0 0 1 0 0,0 0 0 0 0,1 0 0 0 0,-1 0 0 0 0,0 0 0 0 0,0 0-1 0 0,0 0 1 0 0,1 0 0 0 0,-1 0 0 0 0,0 0 0 0 0,0 0 0 0 0,0-1 0 0 0,1 1-1 0 0,-1 0 1 0 0,0 0 0 0 0,0 1 0 0 0,1-1 0 0 0,-1 0 0 0 0,0 0-1 0 0,0 0 1 0 0,0 0 0 0 0,1 0 0 0 0,-1 0 0 0 0,0 0 0 0 0,0 0 0 0 0,0 0-1 0 0,1 0 6 0 0,-1 1-2 0 0,0-1-1 0 0,1 0 0 0 0,-1 0 1 0 0,0 1-1 0 0,1-1 0 0 0,-1 0 1 0 0,0 0-1 0 0,1 0 0 0 0,-1 0 1 0 0,1 0-1 0 0,-1 1 0 0 0,0-1 1 0 0,1 0-1 0 0,-1 0 0 0 0,1 0 1 0 0,-1 0-1 0 0,1 0 0 0 0,-1 0 1 0 0,0 0-1 0 0,1 0 0 0 0,-1-1 1 0 0,1 1-1 0 0,-1 0 0 0 0,0 0 1 0 0,1 0-1 0 0,-1 0 0 0 0,0 0 1 0 0,1-1-1 0 0,-1 1 0 0 0,1 0 3 0 0,0-1 48 0 0,-1 1-49 0 0,0 0-1 0 0,0 0 1 0 0,1 0-1 0 0,-1 0 1 0 0,0 0 0 0 0,0 0-1 0 0,0 0 1 0 0,0 0-1 0 0,0 0 1 0 0,0 0-1 0 0,1 0 1 0 0,-1 0-1 0 0,0 0 1 0 0,0 0-1 0 0,0 0 1 0 0,0 0 0 0 0,0 0-1 0 0,0 0 1 0 0,0 0-1 0 0,0 0 1 0 0,1 0-1 0 0,-1-1 1 0 0,0 1-1 0 0,0 0 1 0 0,0 0-1 0 0,0 0 1 0 0,0 0-1 0 0,0 0 1 0 0,0 0 0 0 0,0 0-1 0 0,0 0 1 0 0,0-1-1 0 0,0 1 1 0 0,0 0-1 0 0,0 0 1 0 0,0 0-1 0 0,1 0 1 0 0,-1 0-1 0 0,0 0 1 0 0,0 0 0 0 0,0-1-1 0 0,0 1 1 0 0,0 0-1 0 0,0 0 1 0 0,0 0-1 0 0,0 0 1 0 0,-1 0-1 0 0,1 0 1 0 0,0-1-1 0 0,0 1 1 0 0,0 0-1 0 0,0 0 1 0 0,0 0 1 0 0,0-1-155 0 0,2 2 145 0 0,-1-1 14 0 0,-1 0-1 0 0,0 0 1 0 0,0 0 0 0 0,1 1-1 0 0,-1-1 1 0 0,0 0 0 0 0,0 0-1 0 0,1 0 1 0 0,-1 0 0 0 0,0 0-1 0 0,1 0 1 0 0,-1 0 0 0 0,0 0 0 0 0,1 0-1 0 0,-1 0 1 0 0,0 0 0 0 0,0 0-1 0 0,1 0-3 0 0,-1 0 5 0 0,3-2-57 0 0,2-2-44 0 0,-5 4 96 0 0,0 0 0 0 0,0-1 0 0 0,0 1 0 0 0,1 0-1 0 0,-1 0 1 0 0,0 0 0 0 0,0 0 0 0 0,0 0 0 0 0,0 0 0 0 0,0 0-1 0 0,0 0 1 0 0,0 0 0 0 0,0 0 0 0 0,0 0 0 0 0,0 0 0 0 0,0 0-1 0 0,0 0 1 0 0,0 0 0 0 0,0 0 0 0 0,0 0 0 0 0,0 0 0 0 0,0 0-1 0 0,0 0 1 0 0,1 0 0 0 0,-1 0 0 0 0,0 0 0 0 0,0 0 0 0 0,0 0-1 0 0,0 0 1 0 0,0 0 0 0 0,0 0 0 0 0,0 0 0 0 0,0 0 0 0 0,0 0-1 0 0,0 0 1 0 0,0 0 0 0 0,0 0 0 0 0,0 0 0 0 0,0 0 0 0 0,1 0-1 0 0,-1 0 1 0 0,0 0 0 0 0,0 0 0 0 0,0 0 0 0 0,0 0 0 0 0,0 0-1 0 0,0 0 1 0 0,0 0 0 0 0,0 0 0 0 0,0 0 0 0 0,0 0-1 0 0,0 0 1 0 0,0 1 0 0 0,0-1 0 0 0,0 0 0 0 0,0 0 0 0 0,0 0-1 0 0,0 0 1 0 0,0 0 0 0 0,0 0 0 0 0,0 0 0 0 0,12-2 124 0 0,-6 1-197 0 0,-5 1 75 0 0,-1 0 0 0 0,0-1-1 0 0,1 1 1 0 0,-1 0 0 0 0,1 0 0 0 0,-1 0-1 0 0,1 0 1 0 0,-1 0 0 0 0,1 0 0 0 0,-1 0 0 0 0,1 0-1 0 0,-1 0 1 0 0,0 0 0 0 0,1 0 0 0 0,-1 0-1 0 0,1 0 1 0 0,-1 0 0 0 0,1 1 0 0 0,-1-1-1 0 0,0 0 1 0 0,1 0 0 0 0,-1 0 0 0 0,1 1-1 0 0,-1-1 1 0 0,0 0 0 0 0,1 0 0 0 0,-1 1-2 0 0,0-1-7 0 0,0 0 0 0 0,1 0 0 0 0,-1 0 0 0 0,0 0 1 0 0,0 0-1 0 0,0 0 0 0 0,0 0 0 0 0,1 0 0 0 0,-1 0 1 0 0,0 0-1 0 0,0 0 0 0 0,0 0 0 0 0,0 0 0 0 0,0-1 1 0 0,1 1-1 0 0,-1 0 0 0 0,0 0 0 0 0,0 0 0 0 0,0 0 1 0 0,0 0-1 0 0,0 0 0 0 0,0 0 0 0 0,1 0 0 0 0,-1-1 1 0 0,0 1-1 0 0,0 0 0 0 0,0 0 0 0 0,0 0 0 0 0,0 0 1 0 0,0 0-1 0 0,0-1 0 0 0,0 1 0 0 0,0 0 7 0 0,5-10-170 0 0,-3 8 227 0 0,-2 2-54 0 0,0 0-1 0 0,0 0 1 0 0,0 0 0 0 0,0 0-1 0 0,0 0 1 0 0,0 0-1 0 0,0 0 1 0 0,0 0 0 0 0,0 0-1 0 0,0 0 1 0 0,0 0 0 0 0,0 0-1 0 0,0 0 1 0 0,0-1-1 0 0,1 1 1 0 0,-1 0 0 0 0,0 0-1 0 0,0 0 1 0 0,0 0 0 0 0,0 0-1 0 0,0 0 1 0 0,0 0-1 0 0,0 0 1 0 0,0 0 0 0 0,0 0-1 0 0,0 0 1 0 0,0-1-1 0 0,0 1 1 0 0,0 0 0 0 0,0 0-1 0 0,0 0 1 0 0,0 0 0 0 0,0 0-1 0 0,-1 0 1 0 0,1 0-1 0 0,0 0 1 0 0,0 0 0 0 0,0 0-1 0 0,0 0 1 0 0,0 0-1 0 0,0 0 1 0 0,0-1 0 0 0,0 1-1 0 0,0 0 1 0 0,0 0 0 0 0,0 0-1 0 0,0 0 1 0 0,0 0-1 0 0,0 0 1 0 0,0 0 0 0 0,0 0-1 0 0,-1 0 1 0 0,1 0-3 0 0,0 0 1 0 0,0 0 0 0 0,0-1 0 0 0,0 1 0 0 0,0 0 0 0 0,0 0 0 0 0,0 0 1 0 0,0-1-1 0 0,0 1 0 0 0,0 0 0 0 0,0 0 0 0 0,0 0 0 0 0,0 0 0 0 0,0-1 0 0 0,0 1 0 0 0,0 0 0 0 0,1 0 0 0 0,-1 0 1 0 0,0-1-1 0 0,0 1 0 0 0,0 0 0 0 0,0 0 0 0 0,0 0 0 0 0,0 0 0 0 0,0 0 0 0 0,0-1 0 0 0,1 1 0 0 0,-1 0 0 0 0,0 0 0 0 0,0 0 1 0 0,0 0-1 0 0,0 0 0 0 0,1 0 0 0 0,-1 0 0 0 0,0-1 0 0 0,0 1 0 0 0,0 0-1 0 0,0 0-3 0 0,0 0 1 0 0,0 0-1 0 0,0 0 0 0 0,0 0 0 0 0,0 0 0 0 0,0 0 1 0 0,0 0-1 0 0,0 0 0 0 0,0 0 0 0 0,0 0 0 0 0,0 0 1 0 0,0 0-1 0 0,0 0 0 0 0,0 0 0 0 0,0 0 0 0 0,0 0 1 0 0,0 0-1 0 0,0 0 0 0 0,0 0 0 0 0,0 0 0 0 0,0 0 1 0 0,0 0-1 0 0,0 0 0 0 0,0 0 0 0 0,0 0 0 0 0,0 0 1 0 0,0 0-1 0 0,0 0 0 0 0,0 0 0 0 0,0 0 0 0 0,0 0 0 0 0,0 0 1 0 0,0 0-1 0 0,0-1 3 0 0,-1-1-28 0 0,0-1 0 0 0,1 1 0 0 0,-1-1 0 0 0,1 1 0 0 0,0-1 0 0 0,-1 0 28 0 0,1-2 20 0 0,0 0 0 0 0,0 0 0 0 0,-1 0 0 0 0,1 0 0 0 0,-2-1-20 0 0,2 4 6 0 0,-1-1 0 0 0,1 1 0 0 0,0-1 0 0 0,0 0 0 0 0,0 1-1 0 0,0-1 1 0 0,0 1 0 0 0,0-1 0 0 0,1-2-6 0 0,1-15 116 0 0,0 13-96 0 0,0 0 0 0 0,0 0-1 0 0,-1 0 1 0 0,0-1 0 0 0,-1-1-20 0 0,2-7 71 0 0,-1 14-29 0 0,0-1 0 0 0,-1 1 0 0 0,0 0 0 0 0,0-1 0 0 0,0 1 0 0 0,0-1 0 0 0,0-1-42 0 0,0-2 43 0 0,0-1-1 0 0,0 0 1 0 0,1 0-1 0 0,-1 1 1 0 0,1-1-1 0 0,1 0 1 0 0,0 1-1 0 0,2-7-42 0 0,-1 1-31 0 0,0 1 0 0 0,0-3 31 0 0,-2 8 7 0 0,1-1 0 0 0,0 0 0 0 0,1 0-1 0 0,0 1 1 0 0,1-3-7 0 0,10-26-8 0 0,-11 27 30 0 0,7-16-134 0 0,-9 23 179 0 0,-1 2-56 0 0,-1 4-1 0 0,1-3 39 0 0,-8 15-132 0 0,5-10 51 0 0,-11 22 11 0 0,-32 78-254 0 0,38-83 213 0 0,1 0-1 0 0,-1 7 63 0 0,5-17 113 0 0,2-6-81 0 0,1-8-35 0 0,0 0 1 0 0,0 1-1 0 0,0-1 1 0 0,0 0-1 0 0,0 0 1 0 0,0 0-1 0 0,0 0 1 0 0,0 0-1 0 0,0 0 1 0 0,0 0-1 0 0,0 0 0 0 0,0 1 1 0 0,0-1-1 0 0,0 0 1 0 0,0 0-1 0 0,0 0 1 0 0,0 0-1 0 0,0 0 1 0 0,0 0-1 0 0,0 0 1 0 0,0 0-1 0 0,0 1 0 0 0,0-1 1 0 0,0 0-1 0 0,0 0 1 0 0,0 0-1 0 0,0 0 1 0 0,0 0-1 0 0,0 0 1 0 0,0 0-1 0 0,0 0 1 0 0,0 0-1 0 0,1 0 1 0 0,-1 1-1 0 0,0-1 0 0 0,0 0 1 0 0,0 0-1 0 0,0 0 1 0 0,0 0-1 0 0,0 0 1 0 0,0 0-1 0 0,0 0 1 0 0,0 0-1 0 0,1 0 1 0 0,-1 0-1 0 0,0 0 1 0 0,0 0-1 0 0,0 0 0 0 0,0 0 1 0 0,0 0-1 0 0,0 0 1 0 0,0 0-1 0 0,0 0 1 0 0,1 0-1 0 0,-1 0 1 0 0,0 0 2 0 0,0-1 0 0 0,1 1 1 0 0,-1-1 0 0 0,0 1 0 0 0,1-1 0 0 0,-1 1-1 0 0,0-1 1 0 0,1 1 0 0 0,-1-1 0 0 0,0 0-1 0 0,0 1 1 0 0,1-1 0 0 0,-1 0 0 0 0,0 0-1 0 0,1-2-10 0 0,8-24-92 0 0,-5 14 92 0 0,0 1-1 0 0,3-3 11 0 0,20-51 126 0 0,-18 40-188 0 0,34-97 112 0 0,-41 113-4 0 0,1 4-76 0 0,-1-1 1 0 0,-1 0-1 0 0,0 0 1 0 0,1 0-1 0 0,-2-3 30 0 0,1 10 6 0 0,-1-1 0 0 0,0 1 0 0 0,0-1 0 0 0,-1 1 0 0 0,1-1 0 0 0,0 1 0 0 0,0 0 0 0 0,0-1 0 0 0,0 1 0 0 0,0-1 0 0 0,0 1 0 0 0,0-1 0 0 0,-1 1 0 0 0,1 0 0 0 0,0-1 1 0 0,-1 1-7 0 0,1 0 11 0 0,0-1 0 0 0,0 1 1 0 0,0 0-1 0 0,0 0 0 0 0,-1 0 1 0 0,1 0-1 0 0,0 0 1 0 0,0 0-1 0 0,0 0 0 0 0,-1 0 1 0 0,1 0-1 0 0,0 0 1 0 0,0 0-1 0 0,-1 0 0 0 0,1 0 1 0 0,0 0-1 0 0,0 0 1 0 0,0 0-1 0 0,-1 0 0 0 0,1 0 1 0 0,0 0-1 0 0,0 0 1 0 0,-1 0-12 0 0,0 1 52 0 0,-1-1 1 0 0,0 1 0 0 0,1 0 0 0 0,-1 0-1 0 0,1 0 1 0 0,-2 1-53 0 0,2-1-30 0 0,-15 14 129 0 0,0 0-1 0 0,1 1 1 0 0,-13 16-99 0 0,20-22 46 0 0,-46 58-70 0 0,-21 38 24 0 0,69-96-45 0 0,1-3-78 0 0,1-1 0 0 0,-1 1 0 0 0,-4 3 123 0 0,9-10-16 0 0,0 0-1 0 0,0 0 1 0 0,0 0-1 0 0,0 0 1 0 0,0 0-1 0 0,0 0 0 0 0,0 0 1 0 0,0-1-1 0 0,0 1 1 0 0,0 0-1 0 0,0 0 1 0 0,0 0-1 0 0,0 0 1 0 0,0 0-1 0 0,0 0 0 0 0,0 0 1 0 0,0 0-1 0 0,0 0 1 0 0,0 0-1 0 0,0 0 1 0 0,0 0-1 0 0,0 0 1 0 0,-1 0-1 0 0,1 0 0 0 0,0 0 1 0 0,0 0-1 0 0,0 0 1 0 0,0 0-1 0 0,0 0 1 0 0,0 0-1 0 0,0 0 0 0 0,0 0 1 0 0,0 0-1 0 0,0 0 1 0 0,0 0-1 0 0,0 0 1 0 0,0 0-1 0 0,0 0 1 0 0,-1 0-1 0 0,1 0 0 0 0,0 0 1 0 0,0 0 16 0 0,3-6-222 0 0,-2 4 201 0 0,0 0 1 0 0,0 0 0 0 0,0 0-1 0 0,0 0 1 0 0,0 0 0 0 0,0 0-1 0 0,-1 0 1 0 0,1 0-1 0 0,-1 0 1 0 0,1 0 20 0 0,1-23 0 0 0,-1 13 57 0 0,2-11-112 0 0,-1 7 56 0 0,-1-1 0 0 0,0 1 0 0 0,-2-9-1 0 0,0 11 29 0 0,-1 0-1 0 0,-1 0 1 0 0,-1-3-29 0 0,2 9 34 0 0,0 2 1 0 0,0-1-1 0 0,-1 0 0 0 0,0 0 1 0 0,-1 1-1 0 0,1 0 1 0 0,-3-3-35 0 0,5 8 10 0 0,1 0 0 0 0,-1 0 0 0 0,0 0 0 0 0,0 0 0 0 0,0 0 0 0 0,0 0 0 0 0,0 1 0 0 0,0-1 0 0 0,0 0 0 0 0,0 0 0 0 0,0 1 0 0 0,0-1 0 0 0,0 1 0 0 0,0-1 0 0 0,-1 1 0 0 0,1-1 1 0 0,0 1-1 0 0,0 0 0 0 0,0 0 0 0 0,-1-1 0 0 0,1 1 0 0 0,0 0 0 0 0,-1 0 0 0 0,1 0 0 0 0,-1 1-10 0 0,0-1 10 0 0,0 1 0 0 0,0 0-1 0 0,0-1 1 0 0,0 1 0 0 0,0 0 0 0 0,0 0 0 0 0,0 1 0 0 0,0-1 0 0 0,0 0-1 0 0,1 1 1 0 0,-1-1 0 0 0,0 1 0 0 0,1-1 0 0 0,-1 1 0 0 0,1 0-10 0 0,-15 20 89 0 0,0 0 0 0 0,2 2 0 0 0,0 0 0 0 0,2 0 0 0 0,-5 16-89 0 0,10-24 17 0 0,1 1 0 0 0,0-1 0 0 0,1 1 0 0 0,-1 14-17 0 0,5-28-1 0 0,1-1 0 0 0,0 1 0 0 0,0-1-1 0 0,1 1 1 0 0,-1-1 0 0 0,0 0 0 0 0,1 1 1 0 0,-1-3 0 0 0,0 1 0 0 0,0-1-1 0 0,0 0 1 0 0,0 1 0 0 0,0-1 0 0 0,0 1 0 0 0,0-1 0 0 0,0 0-1 0 0,1 1 1 0 0,-1-1 0 0 0,0 0 0 0 0,0 1 0 0 0,0-1 0 0 0,1 0-1 0 0,-1 1 1 0 0,0-1 0 0 0,0 0 0 0 0,1 1 0 0 0,-1-1 0 0 0,0 0-1 0 0,1 0 1 0 0,-1 0 0 0 0,0 1 0 0 0,1-1 0 0 0,-1 0 0 0 0,0 0-1 0 0,1 0 1 0 0,-1 0 0 0 0,0 1 0 0 0,1-1 0 0 0,-1 0 0 0 0,1 0-1 0 0,-1 0 1 0 0,0 0 0 0 0,1 0 0 0 0,-1 0 0 0 0,1 0 0 0 0,-1 0-1 0 0,0 0 1 0 0,1 0 0 0 0,-1 0 0 0 0,1-1 0 0 0,-1 1 0 0 0,0 0-1 0 0,1 0 1 0 0,-1 0 0 0 0,0 0 0 0 0,4-3-26 0 0,0 1 1 0 0,0-1-1 0 0,0 0 0 0 0,-1 0 0 0 0,1 0 1 0 0,-1 0-1 0 0,0 0 0 0 0,1-2 26 0 0,2-3-24 0 0,0-1 1 0 0,0 0-1 0 0,0-1 24 0 0,3-7 13 0 0,-1 0 1 0 0,0-1 0 0 0,-1-1-1 0 0,0-2-13 0 0,-4 8-13 0 0,1-1 0 0 0,-2 1 0 0 0,0-1 0 0 0,0 0 0 0 0,-2 0 0 0 0,0-2 13 0 0,0 11 19 0 0,0 1 1 0 0,0-1-1 0 0,-1 1 1 0 0,0 0-1 0 0,0 0 1 0 0,0-1-1 0 0,-1 1 1 0 0,1 0-1 0 0,-1 0-19 0 0,1 3 4 0 0,1 0 0 0 0,-1 0-1 0 0,1 0 1 0 0,-1 1 0 0 0,0-1 0 0 0,1 0-1 0 0,-1 0 1 0 0,0 1 0 0 0,0-1 0 0 0,1 0-1 0 0,-1 1 1 0 0,0-1 0 0 0,0 1 0 0 0,0-1-1 0 0,0 1 1 0 0,0-1 0 0 0,0 1-4 0 0,0 0-3 0 0,0-1 1 0 0,-1 1-1 0 0,1 0 0 0 0,0 0 1 0 0,0 0-1 0 0,-1 1 0 0 0,1-1 1 0 0,0 0-1 0 0,0 0 1 0 0,0 1-1 0 0,-1-1 0 0 0,1 0 1 0 0,0 1-1 0 0,0-1 1 0 0,0 1-1 0 0,0 0 0 0 0,0-1 1 0 0,0 1 2 0 0,-3 2-4 0 0,1-1 1 0 0,0 1 0 0 0,0 0 0 0 0,0 0-1 0 0,0 0 1 0 0,0 1 0 0 0,-1 2 3 0 0,-4 6 56 0 0,-4 9-56 0 0,12-21 0 0 0,-19 36 189 0 0,-7 21-189 0 0,22-46 7 0 0,0 0 0 0 0,0 0 0 0 0,1 1 0 0 0,1-1 0 0 0,0 1-1 0 0,0 0 1 0 0,1 6-7 0 0,1-17-3 0 0,0 1-1 0 0,0-1 1 0 0,0 0-1 0 0,0 0 1 0 0,1 0-1 0 0,-1 0 0 0 0,0 0 1 0 0,0 0-1 0 0,1 0 1 0 0,-1 0-1 0 0,0 0 1 0 0,1 0-1 0 0,-1 0 0 0 0,1 0 1 0 0,0-1-1 0 0,-1 1 1 0 0,1 0-1 0 0,0 0 1 0 0,-1 0-1 0 0,1-1 0 0 0,0 1 1 0 0,0 0-1 0 0,-1-1 1 0 0,2 2 3 0 0,-1-2-14 0 0,0 0 0 0 0,0 1 0 0 0,0-1 0 0 0,0 0 0 0 0,0 0 0 0 0,0 0 0 0 0,0 0 0 0 0,0 0 0 0 0,0 0 0 0 0,-1 0 0 0 0,1 0 0 0 0,0 0 0 0 0,0 0 1 0 0,0-1-1 0 0,0 1 0 0 0,0 0 0 0 0,0 0 0 0 0,0-1 0 0 0,0 1 0 0 0,-1-1 0 0 0,1 1 0 0 0,0-1 0 0 0,0 1 0 0 0,0-1 0 0 0,-1 0 0 0 0,2 0 14 0 0,3-4-48 0 0,-1 0 0 0 0,1-1-1 0 0,-1 1 1 0 0,0-1 0 0 0,2-3 48 0 0,16-31 20 0 0,-13 21-135 0 0,-1 0 0 0 0,-1-1 0 0 0,4-14 115 0 0,-8 21-41 0 0,0 0 0 0 0,-1 0 1 0 0,0-1-1 0 0,-2 1 0 0 0,1 0 1 0 0,-2-7 40 0 0,1 14-5 0 0,0 1 34 0 0,0 0 1 0 0,-1 1-1 0 0,1-1 1 0 0,-1 1-1 0 0,0-1 0 0 0,0 1 1 0 0,-1 0-1 0 0,1-1 1 0 0,-2 0-30 0 0,3 4 8 0 0,0 1 0 0 0,-1-1 1 0 0,1 1-1 0 0,0-1 0 0 0,0 1 1 0 0,-1-1-1 0 0,1 1 0 0 0,-1-1 1 0 0,1 1-1 0 0,-1 0 1 0 0,1-1-1 0 0,0 1 0 0 0,-1 0 1 0 0,1-1-1 0 0,-1 1 0 0 0,1 0 1 0 0,-1 0-1 0 0,0-1 0 0 0,1 1 1 0 0,-1 0-1 0 0,1 0 1 0 0,-1 0-1 0 0,1 0 0 0 0,-1 0 1 0 0,0 0-1 0 0,1 0 0 0 0,-1 0 1 0 0,1 0-1 0 0,-1 0 0 0 0,1 0 1 0 0,-1 0-1 0 0,0 0 1 0 0,1 0-1 0 0,-1 0 0 0 0,1 1 1 0 0,-1-1-1 0 0,1 0 0 0 0,-1 0 1 0 0,1 1-1 0 0,-1-1 0 0 0,1 1-8 0 0,-3 0 11 0 0,1 1-1 0 0,-1 0 0 0 0,1 0 0 0 0,0 0 0 0 0,0 0 0 0 0,0 0 0 0 0,-1 2-10 0 0,-6 9 54 0 0,0 1-1 0 0,1 0 1 0 0,1 1 0 0 0,-2 4-54 0 0,-21 62 144 0 0,26-71-142 0 0,4-8-2 0 0,-7 16-40 0 0,0 7 40 0 0,6-20 0 0 0,0 0-1 0 0,0 0 1 0 0,0-1-1 0 0,1 1 1 0 0,0 0-1 0 0,0 0 1 0 0,0 0-1 0 0,1 0 1 0 0,-1-5-8 0 0,0 1-1 0 0,0-1 0 0 0,0 0 0 0 0,0 1 0 0 0,0-1 0 0 0,0 0 0 0 0,0 1 0 0 0,1-1 0 0 0,-1 0 1 0 0,0 0-1 0 0,0 1 0 0 0,0-1 0 0 0,0 0 0 0 0,1 0 0 0 0,-1 1 0 0 0,0-1 0 0 0,0 0 0 0 0,1 0 1 0 0,-1 1-1 0 0,0-1 0 0 0,0 0 0 0 0,1 0 0 0 0,-1 0 0 0 0,0 0 0 0 0,0 0 0 0 0,1 1 1 0 0,-1-1-1 0 0,0 0 0 0 0,1 0 9 0 0,0 0-15 0 0,-1 0 0 0 0,1 0 0 0 0,0 0 0 0 0,0 0 0 0 0,0 0 0 0 0,0-1 1 0 0,-1 1-1 0 0,1 0 0 0 0,0 0 0 0 0,0-1 0 0 0,0 1 15 0 0,3-2-39 0 0,-1 0-1 0 0,1 0 1 0 0,-1-1 0 0 0,2-1 39 0 0,0-1-48 0 0,0 0 1 0 0,-1 0 0 0 0,1 0 0 0 0,-1-1 0 0 0,-1 1 0 0 0,1-1-1 0 0,-1 0 1 0 0,0 0 0 0 0,0 0 0 0 0,-1-1 0 0 0,0 0 47 0 0,3-6-307 0 0,-2-1 0 0 0,0 0 0 0 0,-1 0 0 0 0,1-12 307 0 0,-2 16-79 0 0,-1 1-1 0 0,-1 0 1 0 0,1-1 0 0 0,-3-8 79 0 0,2 13 24 0 0,0 1-1 0 0,0-1 0 0 0,-1 1 1 0 0,1 0-1 0 0,-1 0 0 0 0,0-1 0 0 0,0 1 1 0 0,-1 1-1 0 0,1-1 0 0 0,-1 0 1 0 0,0 0-24 0 0,2 3 6 0 0,1 1 1 0 0,0 0-1 0 0,-1-1 1 0 0,1 1 0 0 0,0 0-1 0 0,-1 0 1 0 0,1-1-1 0 0,-1 1 1 0 0,1 0 0 0 0,0 0-1 0 0,-1 0 1 0 0,1-1-1 0 0,-1 1 1 0 0,1 0 0 0 0,-1 0-1 0 0,1 0 1 0 0,-1 0 0 0 0,1 0-1 0 0,-1 0 1 0 0,1 0-1 0 0,0 0 1 0 0,-1 0 0 0 0,0 0-7 0 0,0 0 11 0 0,0 1 1 0 0,0-1 0 0 0,0 0-1 0 0,0 1 1 0 0,0-1 0 0 0,0 1-1 0 0,0 0 1 0 0,0-1 0 0 0,0 1-1 0 0,0 0-11 0 0,-3 2 42 0 0,1 1-1 0 0,0 0 0 0 0,-1-1 1 0 0,0 3-42 0 0,4-6 2 0 0,-8 12 98 0 0,0 1 0 0 0,0 1 0 0 0,1-1 1 0 0,-4 13-101 0 0,0 4 132 0 0,-6 26-132 0 0,12-39 45 0 0,2 1 0 0 0,-2 13-45 0 0,4-25-24 0 0,1 0-1 0 0,0-1 1 0 0,0 1-1 0 0,0 0 0 0 0,1 0 1 0 0,0 0-1 0 0,0-1 0 0 0,0 1 1 0 0,1 0-1 0 0,1 1 25 0 0,-3-6-9 0 0,0-1 1 0 0,1 1-1 0 0,-1 0 0 0 0,1 0 0 0 0,-1-1 1 0 0,0 1-1 0 0,1 0 0 0 0,0-1 0 0 0,-1 1 1 0 0,1-1-1 0 0,-1 1 0 0 0,1-1 0 0 0,0 1 1 0 0,-1-1-1 0 0,1 1 0 0 0,0-1 0 0 0,0 0 1 0 0,-1 1-1 0 0,1-1 0 0 0,0 0 0 0 0,0 0 1 0 0,-1 1-1 0 0,2-1 9 0 0,0 0-33 0 0,0 0 0 0 0,1 0 0 0 0,-1 0 0 0 0,0 0 1 0 0,0-1-1 0 0,0 1 0 0 0,1-1 0 0 0,-1 1 33 0 0,11-5-145 0 0,-1 1-1 0 0,5-4 146 0 0,-7 4 24 0 0,7-5-144 0 0,0 0 1 0 0,0-2-1 0 0,0-1 120 0 0,16-10-4 0 0,5-2-34 0 0,-2-2 0 0 0,2-4 38 0 0,65-59-82 0 0,-102 89 82 0 0,4-4 38 0 0,-4 4-37 0 0,-1 0 1 0 0,0 0-1 0 0,0 0 1 0 0,0 0 0 0 0,0 0-1 0 0,0-1 1 0 0,0 1 0 0 0,0 0-1 0 0,0 0 1 0 0,0 0-1 0 0,0 0 1 0 0,0 0 0 0 0,0 0-1 0 0,0 0 1 0 0,0 0-1 0 0,0 0 1 0 0,0 0 0 0 0,0 0-1 0 0,0 0 1 0 0,0 0 0 0 0,0 1-1 0 0,1-1 1 0 0,-1 0-1 0 0,0 0 1 0 0,0 0 0 0 0,0 0-1 0 0,0 0 1 0 0,0 0 0 0 0,0 0-1 0 0,0 0 1 0 0,0 0-1 0 0,0 0 1 0 0,0 0 0 0 0,0 0-1 0 0,0 0 1 0 0,0 0 0 0 0,0 0-1 0 0,0 0 1 0 0,0 0-1 0 0,0 0 1 0 0,0 0 0 0 0,0 0-1 0 0,0 0 1 0 0,0 0 0 0 0,0 0-1 0 0,0 0 1 0 0,0 0-1 0 0,0 0 1 0 0,0 1 0 0 0,0-1-1 0 0,0 0 1 0 0,0 0-2 0 0,0 0 11 0 0,0 1 0 0 0,0 0 0 0 0,-1 0 0 0 0,1 0 1 0 0,0-1-1 0 0,-1 1 0 0 0,1 0 0 0 0,-1-1 0 0 0,1 1 0 0 0,-1 0 1 0 0,1-1-1 0 0,-1 1-11 0 0,-20 23-282 0 0,-18 26 282 0 0,9-4 299 0 0,-15 32-299 0 0,41-71-16 0 0,0 1-1 0 0,1 0 1 0 0,0-1-1 0 0,0 1 0 0 0,1 1 18 0 0,2-9-9 0 0,0 1 0 0 0,-1-1 0 0 0,1 1 1 0 0,0-1-1 0 0,0 1 0 0 0,0-1 0 0 0,0 1 1 0 0,0-1-1 0 0,0 1 0 0 0,0-1 0 0 0,0 1 1 0 0,0-1-1 0 0,0 1 0 0 0,0-1 1 0 0,0 1-1 0 0,0-1 0 0 0,0 1 0 0 0,1-1 1 0 0,-1 1-1 0 0,0-1 0 0 0,0 1 0 0 0,1-1 1 0 0,-1 0-1 0 0,0 1 0 0 0,0-1 1 0 0,1 1-1 0 0,-1-1 0 0 0,1 0 0 0 0,-1 1 1 0 0,0-1-1 0 0,1 0 0 0 0,-1 1 8 0 0,1-1-5 0 0,0 0-1 0 0,0 0 1 0 0,-1 0-1 0 0,1 0 0 0 0,0 0 1 0 0,-1 0-1 0 0,1 0 1 0 0,0-1-1 0 0,-1 1 1 0 0,1 0-1 0 0,0 0 0 0 0,-1-1 1 0 0,1 1-1 0 0,-1 0 1 0 0,1-1-1 0 0,0 1 1 0 0,-1-1-1 0 0,1 1 1 0 0,-1-1-1 0 0,1 1 0 0 0,-1-1 1 0 0,1 1-1 0 0,-1-1 1 0 0,0 1-1 0 0,1-1 1 0 0,-1 1-1 0 0,0-1 6 0 0,51-62 41 0 0,-41 52-27 0 0,0 0 0 0 0,0 1-14 0 0,0 1 119 0 0,-1-1 0 0 0,4-7-119 0 0,-4 7 4 0 0,-7 7-13 0 0,1-1 0 0 0,-1 1 0 0 0,1-1 0 0 0,-1 1 0 0 0,0-1 0 0 0,0 0 0 0 0,0 0 9 0 0,-8 16 100 0 0,1 0 0 0 0,-7 9-100 0 0,3-4 88 0 0,-6 14-88 0 0,9-17-96 0 0,1 1-1 0 0,1-1 1 0 0,1 1-1 0 0,0 0 1 0 0,1-1-1 0 0,0 1 1 0 0,1 0-1 0 0,1 1 1 0 0,1 2 96 0 0,-2-18-17 0 0,1 1-1 0 0,0-1 1 0 0,0 0 0 0 0,0 1-1 0 0,0-1 1 0 0,0 0-1 0 0,1 1 1 0 0,-1-1 0 0 0,0 0-1 0 0,0 1 1 0 0,0-1 0 0 0,0 0-1 0 0,0 1 1 0 0,0-1 0 0 0,1 0-1 0 0,-1 1 1 0 0,0-1-1 0 0,0 0 1 0 0,0 1 0 0 0,1-1-1 0 0,-1 0 1 0 0,0 0 0 0 0,0 1-1 0 0,1-1 1 0 0,-1 0 0 0 0,0 0-1 0 0,1 0 1 0 0,-1 1-1 0 0,0-1 1 0 0,1 0 0 0 0,-1 0-1 0 0,0 0 18 0 0,1 0-39 0 0,0 0-1 0 0,0 0 0 0 0,0 0 0 0 0,-1 0 0 0 0,1 0 0 0 0,0-1 1 0 0,0 1-1 0 0,0 0 0 0 0,-1-1 0 0 0,1 1 0 0 0,0 0 0 0 0,-1-1 1 0 0,1 1-1 0 0,0-1 40 0 0,2-1-57 0 0,0 0 1 0 0,0-1 0 0 0,-1 1 0 0 0,1-1-1 0 0,-1 0 1 0 0,3-2 56 0 0,5-13 3 0 0,5-14-3 0 0,5-9 16 0 0,-6 14 198 0 0,8-24-214 0 0,-11 24 7 0 0,-8 21 11 0 0,-1 0 0 0 0,0 0 0 0 0,-1 0 0 0 0,1-2-18 0 0,-2 8 0 0 0,0 0 0 0 0,0 0 0 0 0,0 0 0 0 0,0 0 0 0 0,0 0 0 0 0,0 0 0 0 0,0 0 0 0 0,0 0 0 0 0,0-1 0 0 0,0 1 0 0 0,0 0 0 0 0,0 0 0 0 0,0 0 0 0 0,0 0 0 0 0,0 0 0 0 0,0 0 0 0 0,0 0 0 0 0,0 0 0 0 0,0 0 0 0 0,0 0 0 0 0,0 0-1 0 0,0 0 1 0 0,0 0 0 0 0,0 0 0 0 0,0-1 0 0 0,0 1 0 0 0,0 0 0 0 0,0 0 0 0 0,0 0 0 0 0,0 0 0 0 0,0 0 0 0 0,0 0 0 0 0,0 0 0 0 0,0 0 0 0 0,0 0 0 0 0,0 0 0 0 0,0 0 0 0 0,0 0 0 0 0,0 0 0 0 0,0 0 0 0 0,0 0 0 0 0,0 0 0 0 0,-1 0 0 0 0,1 0 0 0 0,0 0 0 0 0,0 0 0 0 0,0 0 0 0 0,0 0 0 0 0,0 0 0 0 0,0 0 0 0 0,0 0 0 0 0,-4 2-7 0 0,-2 5 38 0 0,-17 28 124 0 0,1 2 0 0 0,2 0 0 0 0,-5 17-155 0 0,12-24 35 0 0,6-12 24 0 0,-8 12-59 0 0,10-23-54 0 0,5-7 51 0 0,0 0 0 0 0,0 0-1 0 0,0 0 1 0 0,0 0-1 0 0,0 0 1 0 0,0 0 0 0 0,0 0-1 0 0,-1 0 1 0 0,1-1-1 0 0,0 1 1 0 0,0 0 0 0 0,0 0-1 0 0,0 0 1 0 0,0 0 0 0 0,0 0-1 0 0,0 0 1 0 0,0 0-1 0 0,0-1 1 0 0,0 1 0 0 0,0 0-1 0 0,0 0 1 0 0,0 0-1 0 0,0 0 1 0 0,0 0 0 0 0,0 0-1 0 0,0 0 1 0 0,0-1-1 0 0,0 1 1 0 0,0 0 0 0 0,0 0-1 0 0,0 0 1 0 0,0 0 0 0 0,0 0-1 0 0,0 0 4 0 0,3-18-150 0 0,1 3 169 0 0,-1-2-1 0 0,-1 1 1 0 0,0-14-19 0 0,0 13-19 0 0,-2 16 27 0 0,2-48 45 0 0,-2 40-14 0 0,0 1-1 0 0,-1 0 1 0 0,0 0 0 0 0,0 0 0 0 0,-1-1-39 0 0,2 9 14 0 0,-1-1 1 0 0,1 1-1 0 0,0-1 0 0 0,0 1 0 0 0,0-1 1 0 0,-1 1-1 0 0,1-1 0 0 0,0 1 1 0 0,-1-1-1 0 0,1 1 0 0 0,0-1 1 0 0,-1 1-1 0 0,1-1 0 0 0,-1 1 0 0 0,1 0 1 0 0,0-1-1 0 0,-1 1 0 0 0,1 0 1 0 0,-1-1-1 0 0,1 1 0 0 0,-1 0 1 0 0,0 0-1 0 0,1-1 0 0 0,-1 1 1 0 0,1 0-1 0 0,-1 0 0 0 0,1 0 0 0 0,-1 0 1 0 0,1 0-1 0 0,-1 0 0 0 0,0 0 1 0 0,0 0-15 0 0,-2 0 46 0 0,0 1 0 0 0,-1-1 1 0 0,1 1-1 0 0,0 0 0 0 0,-3 1-46 0 0,-9 2 188 0 0,14-4-167 0 0,0 0-1 0 0,0 0 1 0 0,1 0-1 0 0,-1 0 1 0 0,0 0-1 0 0,0 0 1 0 0,1-1-1 0 0,-1 1 1 0 0,0 0-1 0 0,1 0 1 0 0,-1 0-1 0 0,0-1 1 0 0,1 1-1 0 0,-1 0 1 0 0,0-1-1 0 0,1 1 1 0 0,-1-1-1 0 0,1 1 1 0 0,-1-1-1 0 0,0 1 1 0 0,1-1-1 0 0,-1 1 1 0 0,1-1-1 0 0,0 1 1 0 0,-1-1-1 0 0,1 0 1 0 0,-1 1-1 0 0,1-1 1 0 0,0 0-1 0 0,0 1 1 0 0,-1-1-1 0 0,1 0 1 0 0,0 1-1 0 0,0-1 1 0 0,0 0-1 0 0,0 0 1 0 0,0 1-1 0 0,0-1 1 0 0,0 0-1 0 0,0 0 1 0 0,0 1-1 0 0,0-1 1 0 0,0 0-1 0 0,0 1 1 0 0,0-1-1 0 0,1 0-20 0 0,0-2 1 0 0,0 0 0 0 0,-1 0 0 0 0,1-1 1 0 0,0 1-1 0 0,-1 0 0 0 0,0 0 0 0 0,0 0 0 0 0,0 0 0 0 0,0 0 0 0 0,0-1 0 0 0,-1 1 0 0 0,1 0 0 0 0,-1 0 0 0 0,0 0 0 0 0,0 0 0 0 0,0 0 0 0 0,0 0 0 0 0,-1 0 1 0 0,1 1-1 0 0,-1-1-1 0 0,-3-4 172 0 0,1-1 0 0 0,-2-5-172 0 0,-9-13-46 0 0,13 24 70 0 0,0-1 0 0 0,1 1-1 0 0,-1-1 1 0 0,0 1 0 0 0,0 0 0 0 0,-1 0-1 0 0,1 0 1 0 0,0 1 0 0 0,-1-1-1 0 0,1 0 1 0 0,-1 1 0 0 0,0-1-1 0 0,0 1-23 0 0,-10-6-67 0 0,-11-7 67 0 0,13 8-53 0 0,0-1-1 0 0,-10-3 54 0 0,16 7 5 0 0,0 0-1 0 0,0 0 1 0 0,1 0 0 0 0,-1 0 0 0 0,-1-3-5 0 0,-4-2 72 0 0,7 6-59 0 0,-99-74-24 0 0,80 61 76 0 0,6 5 6 0 0,0-2 0 0 0,-7-7-71 0 0,-11-5 151 0 0,30 21-138 0 0,0 0 0 0 0,0 1 0 0 0,0-1 1 0 0,-2 0-14 0 0,-7-4-5 0 0,-4-1 11 0 0,14 7 1 0 0,1 1 0 0 0,0-1 0 0 0,-1-1 0 0 0,1 1 1 0 0,0 0-1 0 0,-1 0 0 0 0,1-1-7 0 0,-6-5 43 0 0,1 0 1 0 0,0 0-1 0 0,-3-6-43 0 0,4 6 58 0 0,0 0 0 0 0,0 1 0 0 0,0 0 0 0 0,-1 0 0 0 0,-1-1-58 0 0,1 1 36 0 0,0 0 0 0 0,0 0 0 0 0,0-1 1 0 0,0-2-37 0 0,-11-10-112 0 0,-17-19 126 0 0,-3-9-18 0 0,34 43 46 0 0,0 0 0 0 0,-1 0 0 0 0,1 1 1 0 0,-1-1-1 0 0,0 1 0 0 0,0 0 0 0 0,0 0 0 0 0,0 0 1 0 0,-4 0-43 0 0,-41-16-44 0 0,44 16-29 0 0,-1 1 83 0 0,0-1 1 0 0,0 1-1 0 0,0 0 1 0 0,0 0 0 0 0,-1 1-11 0 0,4 1-27 0 0,1-1 0 0 0,-1 0 0 0 0,1 0 0 0 0,-1 0 0 0 0,0-1 27 0 0,-12-3 103 0 0,12 4-76 0 0,-5-1 57 0 0,0-1 0 0 0,0 1 1 0 0,1-1-1 0 0,-4-3-84 0 0,4 4-21 0 0,1-1 1 0 0,0 1 0 0 0,-1 0-1 0 0,-6-1 21 0 0,-3-1-194 0 0,15 3 193 0 0,0 1 1 0 0,1-1-1 0 0,-1 0 1 0 0,0 0-1 0 0,1 0 1 0 0,-1 0-1 0 0,0 0 1 0 0,-7-5 16 0 0,6 5-44 0 0,0 0 1 0 0,0-1-1 0 0,1 0 1 0 0,-1 1-1 0 0,1-1 1 0 0,-3-2 27 0 0,3 2-20 0 0,0 0 0 0 0,-1 0 1 0 0,1 1-1 0 0,0-1 0 0 0,-1 0 1 0 0,0 1-1 0 0,-1-1 20 0 0,-3-1-129 0 0,1 0-1 0 0,-1 0 1 0 0,1 0-1 0 0,0-1 1 0 0,0 0 0 0 0,-1-1 129 0 0,-2-2 78 0 0,-1 1 1 0 0,0 0 0 0 0,-4 0-79 0 0,13 5-4 0 0,0 1-1 0 0,0 0 1 0 0,0 0 0 0 0,0 0 0 0 0,0 0 0 0 0,0 0 0 0 0,0 0-1 0 0,0 0 1 0 0,0 1 0 0 0,0-1 0 0 0,0 0 0 0 0,0 0 0 0 0,0 1-1 0 0,0-1 1 0 0,1 1 0 0 0,-1-1 0 0 0,0 0 0 0 0,0 1 4 0 0,-15 10 3 0 0,-18 18 58 0 0,27-26-178 0 0,6-3 126 0 0,1 0 0 0 0,-1 1-1 0 0,1-1 1 0 0,-1 0 0 0 0,0 0 0 0 0,1 1-1 0 0,-1-1 1 0 0,1 0 0 0 0,-1 1-1 0 0,1-1 1 0 0,-1 1 0 0 0,1-1 0 0 0,-1 1-1 0 0,1-1 1 0 0,-1 1 0 0 0,1 0-9 0 0,-7 5-143 0 0,3-2 310 0 0,4-4-175 0 0,0 0 1 0 0,0 0-1 0 0,0 0 1 0 0,-1 0-1 0 0,1 1 1 0 0,0-1-1 0 0,0 0 1 0 0,0 0-1 0 0,0 0 1 0 0,-1 0-1 0 0,1 0 1 0 0,0 0-1 0 0,0 0 1 0 0,0 0-1 0 0,0 0 1 0 0,-1 0-1 0 0,1 0 0 0 0,0 0 1 0 0,0 0-1 0 0,0 0 1 0 0,-1 0-1 0 0,1 0 1 0 0,0 0-1 0 0,0 0 1 0 0,0 0-1 0 0,-1 0 1 0 0,1 0-1 0 0,0 0 1 0 0,0 0-1 0 0,0 0 1 0 0,0 0-1 0 0,-1 0 1 0 0,1 0-1 0 0,0 0 1 0 0,0 0-1 0 0,0-1 1 0 0,0 1-1 0 0,0 0 1 0 0,-1 0-1 0 0,1 0 1 0 0,0 0-1 0 0,0 0 1 0 0,0-1-1 0 0,0 1 0 0 0,0 0 1 0 0,0 0-1 0 0,0 0 1 0 0,-1 0-1 0 0,1-1 8 0 0,-3-2-3 0 0,2 3-5 0 0,1 0 1 0 0,0-1 0 0 0,0 1-1 0 0,-1 0 1 0 0,1 0 0 0 0,0-1-1 0 0,0 1 1 0 0,0 0-1 0 0,0 0 1 0 0,-1-1 0 0 0,1 1-1 0 0,0 0 1 0 0,0 0 0 0 0,0-1-1 0 0,0 1 1 0 0,0 0 0 0 0,0 0-1 0 0,0-1 1 0 0,0 1-1 0 0,0 0 1 0 0,0-1 0 0 0,0 1 7 0 0,-2-5 92 0 0,-8 1 22 0 0,1 2-133 0 0,-12-5 46 0 0,18 7-37 0 0,0-1 1 0 0,0 1 0 0 0,0 0-1 0 0,0 0 1 0 0,0 1 0 0 0,0-1-1 0 0,0 1 1 0 0,0-1 0 0 0,0 1-1 0 0,-1 0 10 0 0,3 0-3 0 0,1-1 1 0 0,-1 0-1 0 0,1 0 0 0 0,-1 1 0 0 0,1-1 0 0 0,-1 0 0 0 0,1 0 0 0 0,-1 0 0 0 0,1 0 0 0 0,-1 0 0 0 0,0 0 0 0 0,1 1 0 0 0,-1-1 1 0 0,1-1-1 0 0,-1 1 0 0 0,1 0 0 0 0,-1 0 0 0 0,1 0 0 0 0,-1 0 0 0 0,0 0 0 0 0,1 0 0 0 0,-1-1 0 0 0,1 1 0 0 0,-1 0 0 0 0,1 0 0 0 0,-1-1 1 0 0,1 1-1 0 0,-1 0 0 0 0,1-1 0 0 0,0 1 0 0 0,-1-1 0 0 0,1 1 0 0 0,-1 0 0 0 0,1-1 0 0 0,0 1 0 0 0,-1-1 0 0 0,1 1 0 0 0,0-1 0 0 0,0 1 1 0 0,-1-1-1 0 0,1 1 0 0 0,0-1 3 0 0,0 0 3 0 0,-1 1 0 0 0,1 0 1 0 0,-1 0-1 0 0,1 0 0 0 0,-1 0 1 0 0,1 0-1 0 0,-1 0 0 0 0,1 0 1 0 0,0 0-1 0 0,-1 0 0 0 0,1 0 1 0 0,-1 0-1 0 0,1 0 0 0 0,-1 0 1 0 0,1 0-1 0 0,-1 0 0 0 0,1 0 1 0 0,0 1-1 0 0,-1-1-3 0 0,-10 3-68 0 0,10-2 89 0 0,0-1-21 0 0,1 0 0 0 0,-1 0 0 0 0,1 0 0 0 0,-1 0 0 0 0,1 0 0 0 0,0 0 0 0 0,-1-1 0 0 0,1 1 0 0 0,-1 0 0 0 0,1 0 0 0 0,-1 0 0 0 0,1 0 0 0 0,0-1 0 0 0,-1 1 0 0 0,1 0 0 0 0,-1 0 0 0 0,1-1 0 0 0,0 1 0 0 0,-1 0 0 0 0,1-1 0 0 0,0 1 0 0 0,-1 0 0 0 0,1-1 0 0 0,0 1 0 0 0,0-1 0 0 0,-1 1-6 0 0,1 0 1 0 0,0 0-1 0 0,0-1 1 0 0,0 1-1 0 0,0 0 1 0 0,-1 0-1 0 0,1-1 0 0 0,0 1 1 0 0,0 0-1 0 0,0 0 1 0 0,-1 0-1 0 0,1 0 1 0 0,0-1-1 0 0,0 1 1 0 0,-1 0-1 0 0,1 0 1 0 0,0 0-1 0 0,0 0 1 0 0,-1 0-1 0 0,1 0 0 0 0,0 0 1 0 0,-1 0-1 0 0,1 0 1 0 0,0 0-1 0 0,0 0 1 0 0,-1 0-1 0 0,1 0 6 0 0,-9 1-26 0 0,6 0 12 0 0,-2 3 118 0 0,5-4-104 0 0,0 0 0 0 0,0 1 0 0 0,0-1 1 0 0,-1 0-1 0 0,1 0 0 0 0,0 0 0 0 0,0 0 0 0 0,0 0 0 0 0,0 0 0 0 0,0 0 0 0 0,0 0 0 0 0,0 0 0 0 0,0 1 0 0 0,-1-1 0 0 0,1 0 0 0 0,0 0 0 0 0,0 0 0 0 0,0 0 0 0 0,0 0 0 0 0,0 0 0 0 0,0 0 0 0 0,-1 0 0 0 0,1 0 0 0 0,0 0 0 0 0,0 0 0 0 0,0 0 0 0 0,0 0 0 0 0,0 0 0 0 0,-1 0 0 0 0,1 0 0 0 0,0 0 0 0 0,0 0 0 0 0,0 0 0 0 0,0 0-1 0 0,0 0 0 0 0,0 0 0 0 0,-1 0 0 0 0,1 0 0 0 0,0 0 1 0 0,0 0-1 0 0,0 0 0 0 0,0 0 0 0 0,0 0 0 0 0,0 0 0 0 0,-1 0 0 0 0,1 0 0 0 0,0 0 0 0 0,0 0 0 0 0,0 0 0 0 0,0 0 0 0 0,0 0 0 0 0,0 0 0 0 0,-1 0 0 0 0,1 0 0 0 0,0 0 0 0 0,0 0 0 0 0,0 0 0 0 0,0 0 0 0 0,0 0 0 0 0,0 0 0 0 0,0 1 0 0 0,0-1 1 0 0,-3 2 45 0 0,3-2-46 0 0,-1 0 0 0 0,1-1-1 0 0,0 1 1 0 0,-1 0 0 0 0,1 0 0 0 0,0 1 0 0 0,-1-1 0 0 0,1 0-1 0 0,0 0 1 0 0,-1 0 0 0 0,1 0 0 0 0,0 0 0 0 0,-1 0-1 0 0,1 0 1 0 0,0 1 0 0 0,-1-1 0 0 0,1 0 0 0 0,0 0 1 0 0,-5 4 45 0 0,3-2-60 0 0,2-4-106 0 0,0-1 142 0 0,0 3-14 0 0,0 0 1 0 0,0 0-1 0 0,0 0 0 0 0,-1-1 1 0 0,1 1-1 0 0,0 0 1 0 0,0 0-1 0 0,-1 0 1 0 0,1 0-1 0 0,0 0 1 0 0,0 0-1 0 0,-1-1 1 0 0,1 1-1 0 0,0 0 0 0 0,0 0 1 0 0,-1 0-1 0 0,1 0 1 0 0,0 0-1 0 0,0 0 1 0 0,-1 0-1 0 0,1 0 1 0 0,0 0-1 0 0,-1 0-7 0 0,1 0 1 0 0,0 0 1 0 0,-1 0-1 0 0,1 0 0 0 0,0 0 1 0 0,0 0-1 0 0,-1 0 0 0 0,1 0 1 0 0,0 0-1 0 0,0 1 0 0 0,0-1 1 0 0,-1 0-1 0 0,1 0 0 0 0,0 0 1 0 0,0 0-1 0 0,-1 0 0 0 0,1 0 1 0 0,0 0-1 0 0,0 1 0 0 0,0-1 1 0 0,0 0-1 0 0,-1 0 0 0 0,1 0 1 0 0,0 1-1 0 0,0-1 0 0 0,0 0 1 0 0,0 0-1 0 0,0 1-1 0 0,-4 3 91 0 0,4-4-90 0 0,0 0 1 0 0,0 0 0 0 0,0 0-1 0 0,0 0 1 0 0,0 0-1 0 0,0 0 1 0 0,0 0 0 0 0,0 0-1 0 0,0-1 1 0 0,0 1 0 0 0,0 0-1 0 0,0 0 1 0 0,0 0-1 0 0,0 0 1 0 0,0 0 0 0 0,0 0-1 0 0,0 0 1 0 0,0 0 0 0 0,0 0-1 0 0,0-1 1 0 0,0 1-1 0 0,0 0 1 0 0,0 0 0 0 0,0 0-1 0 0,0 0 1 0 0,0 0-1 0 0,0 0 1 0 0,0 0 0 0 0,0 0-1 0 0,0 0 1 0 0,0 0 0 0 0,-1 0-1 0 0,1 0 1 0 0,0-1-1 0 0,0 1 1 0 0,0 0 0 0 0,0 0-1 0 0,0 0 1 0 0,0 0 0 0 0,0 0-1 0 0,0 0 1 0 0,0 0-1 0 0,0 0 1 0 0,0 0 0 0 0,-1 0-1 0 0,1 0 1 0 0,0 0-1 0 0,0 0 1 0 0,0 0 0 0 0,0 0-1 0 0,0 0 1 0 0,0 0 0 0 0,0 0-1 0 0,0 0 1 0 0,0 0-1 0 0,-1 0-1 0 0,-1 4-36 0 0,2-4 39 0 0,0 1 0 0 0,0-1 1 0 0,0 0-1 0 0,0 1 1 0 0,0-1-1 0 0,0 0 1 0 0,0 0-1 0 0,-1 1 1 0 0,1-1-1 0 0,0 0 1 0 0,0 0-1 0 0,0 1 1 0 0,0-1-1 0 0,-1 0 1 0 0,1 0-1 0 0,0 1 1 0 0,0-1-1 0 0,0 0 0 0 0,-1 0 1 0 0,1 0-1 0 0,0 0 1 0 0,0 1-1 0 0,-1-1 1 0 0,1 0-1 0 0,0 0 1 0 0,-1 0-4 0 0,1 0-3 0 0,0 0 0 0 0,0 0 0 0 0,0 0 0 0 0,0 0 0 0 0,0 0 0 0 0,0 0 0 0 0,0 0 0 0 0,0 0 0 0 0,0 0 0 0 0,0 0 0 0 0,0-1 0 0 0,0 1 0 0 0,0 0 1 0 0,0 0-1 0 0,0 0 0 0 0,0 0 0 0 0,0 0 0 0 0,0 0 0 0 0,0 0 0 0 0,0 0 0 0 0,0 0 0 0 0,0 0 0 0 0,0 0 0 0 0,0 0 0 0 0,0-1 0 0 0,0 1 0 0 0,0 0 0 0 0,0 0 0 0 0,0 0 0 0 0,0 0 0 0 0,0 0 1 0 0,0 0-1 0 0,0 0 0 0 0,0 0 0 0 0,0 0 0 0 0,0 0 0 0 0,0 0 0 0 0,0 0 0 0 0,1 0 0 0 0,-1 0 0 0 0,0 0 0 0 0,0 0 0 0 0,0 0 0 0 0,0 0 0 0 0,0-1 0 0 0,0 1 3 0 0,1-1 144 0 0,-1 0-146 0 0,0 1 0 0 0,0 0 0 0 0,0 0 0 0 0,0 0 0 0 0,0 0 0 0 0,0 0 0 0 0,0 0 0 0 0,0 0 0 0 0,0 0 0 0 0,0 0 0 0 0,0 0 0 0 0,0 0 0 0 0,0 0 0 0 0,0 0 0 0 0,0-1 0 0 0,0 1-1 0 0,0 0 1 0 0,0 0 0 0 0,0 0 0 0 0,0 0 0 0 0,0 0 0 0 0,0 0 0 0 0,0 0 0 0 0,0 0 0 0 0,0 0 0 0 0,0 0 0 0 0,0 0 0 0 0,0 0 0 0 0,0-1 0 0 0,0 1 0 0 0,0 0 0 0 0,0 0 0 0 0,0 0 0 0 0,0 0 0 0 0,0 0 0 0 0,0 0 0 0 0,-1 0 0 0 0,1 0 0 0 0,0 0 0 0 0,0 0 0 0 0,0 0 0 0 0,0 0 2 0 0,0 0 5 0 0,0 0 0 0 0,0 0 0 0 0,0 0 0 0 0,0 0 0 0 0,0-1 0 0 0,-1 1 0 0 0,1 0 0 0 0,0 0 0 0 0,0 0 0 0 0,0 0 0 0 0,0 0 0 0 0,0 0 0 0 0,0 0 0 0 0,0 0 0 0 0,-1 0 0 0 0,1 0 0 0 0,0 0 0 0 0,0 0 0 0 0,0 0 0 0 0,0 0 1 0 0,0 0-1 0 0,0 1 0 0 0,0-1 0 0 0,0 0 0 0 0,-1 0 0 0 0,1 0 0 0 0,0 0 0 0 0,0 0 0 0 0,0 0 0 0 0,0 0 0 0 0,0 0 0 0 0,0 0 0 0 0,0 0 0 0 0,0 0 0 0 0,0 0 0 0 0,0 0 0 0 0,0 1 0 0 0,-1-1 0 0 0,1 0 0 0 0,0 0 0 0 0,0 0 0 0 0,0 0 0 0 0,0 0 0 0 0,0 0 0 0 0,0 0 0 0 0,0 1 0 0 0,0-1 0 0 0,0 0 0 0 0,0 0 0 0 0,0 0 0 0 0,0 0 0 0 0,0 0 0 0 0,0 0-5 0 0,0 0-2 0 0,-2 5-207 0 0,2-5 207 0 0,0 0 0 0 0,0 0-1 0 0,0 0 1 0 0,0 0 0 0 0,0 0 0 0 0,0 0-1 0 0,0 0 1 0 0,0 1 0 0 0,0-1-1 0 0,0 0 1 0 0,0 0 0 0 0,0 0 0 0 0,0 0-1 0 0,0 0 1 0 0,0 0 0 0 0,0 0-1 0 0,0 0 1 0 0,0 0 0 0 0,0 0 0 0 0,0 0-1 0 0,0 0 1 0 0,0 0 0 0 0,0 1 0 0 0,0-1-1 0 0,0 0 1 0 0,-1 0 0 0 0,1 0-1 0 0,0 0 1 0 0,0 0 0 0 0,0 0 0 0 0,0 0-1 0 0,0 0 1 0 0,0 0 0 0 0,0 0-1 0 0,0 0 1 0 0,0 0 0 0 0,0 0 0 0 0,0 0-1 0 0,-1 0 1 0 0,1 0 0 0 0,0 0 0 0 0,0 0-1 0 0,0 0 1 0 0,0 0 0 0 0,0 0-1 0 0,0 0 1 0 0,0 0 0 0 0,0 0 0 0 0,0 0-1 0 0,0 0 1 0 0,0 0 0 0 0,-1 0 0 0 0,1 0-1 0 0,0-1 1 0 0,0 1 0 0 0,0 0-1 0 0,0 0 1 0 0,0 0 0 0 0,0 0 0 0 0,0 0-1 0 0,0 0 1 0 0,0 0 2 0 0,0 0-1 0 0,0 0 1 0 0,0-1-1 0 0,0 1 1 0 0,0 0-1 0 0,0 0 0 0 0,0-1 1 0 0,0 1-1 0 0,0 0 1 0 0,0 0-1 0 0,0 0 0 0 0,0-1 1 0 0,0 1-1 0 0,0 0 1 0 0,0 0-1 0 0,0 0 0 0 0,0-1 1 0 0,0 1-1 0 0,0 0 1 0 0,0 0-1 0 0,0 0 0 0 0,0-1 1 0 0,1 1-1 0 0,-1 0 0 0 0,0 0 1 0 0,0 0-1 0 0,0 0 1 0 0,0-1 0 0 0,0 1 0 0 0,0 0 0 0 0,1 0-1 0 0,-1 0 1 0 0,0 0 0 0 0,0 0 0 0 0,0 0 0 0 0,0 0 0 0 0,0 0 0 0 0,0 0 0 0 0,0 0 0 0 0,0 0 0 0 0,0 0 0 0 0,0 0 0 0 0,0 0-1 0 0,0 0 1 0 0,0 0 0 0 0,0-1 0 0 0,0 1 0 0 0,0 0 0 0 0,0 0 0 0 0,0 0 0 0 0,0 0 0 0 0,0 0 0 0 0,0 0 0 0 0,0 0 0 0 0,0 0 0 0 0,0 0-1 0 0,0 0 1 0 0,0 0 0 0 0,0-1 0 0 0,0 1 0 0 0,0 0 0 0 0,0 0 0 0 0,0 0 0 0 0,0 0 0 0 0,0 0 0 0 0,0 0 0 0 0,0 0 0 0 0,0 0-1 0 0,0 0 1 0 0,0 0 0 0 0,0 0 0 0 0,0 0 0 0 0,0-1 0 0 0,0 1 0 0 0,0 0 0 0 0,0 0 0 0 0,0 0 0 0 0,0 0 0 0 0,0 0 0 0 0,0 0 0 0 0,-1 0-1 0 0,1 0 1 0 0,0 0 0 0 0,0 0 0 0 0,0 0 0 0 0,0 0 0 0 0,0 0 0 0 0,0 0 0 0 0,0 0 0 0 0,0 0 0 0 0,0 0 0 0 0,-4-1 32 0 0,4 1-25 0 0,0-1 1 0 0,0 1-1 0 0,0 0 0 0 0,0 0 0 0 0,0 0 1 0 0,-1 0-1 0 0,1 0 0 0 0,0 0 1 0 0,0 0-1 0 0,0 0 0 0 0,0 0 0 0 0,0 0 1 0 0,0 0-1 0 0,-1 0 0 0 0,1 0 0 0 0,0 0 1 0 0,0 0-1 0 0,0 0 0 0 0,0 0 0 0 0,0 0 1 0 0,0 0-1 0 0,-1 0 0 0 0,1 0 1 0 0,0 0-1 0 0,0 0 0 0 0,0 0 0 0 0,0 0 1 0 0,0 0-1 0 0,0 0 0 0 0,-1 0 0 0 0,1 0 1 0 0,0 0-1 0 0,0 0 0 0 0,0 0 1 0 0,0 1-1 0 0,0-1 0 0 0,0 0 0 0 0,0 0 1 0 0,0 0-1 0 0,0 0 0 0 0,-1 0 0 0 0,1 0 1 0 0,0 0-1 0 0,0 1 0 0 0,0-1 0 0 0,0 0 1 0 0,0 0-1 0 0,0 0 0 0 0,0 0 1 0 0,0 0-1 0 0,0 0-7 0 0,-3 5 54 0 0,3-5-57 0 0,0 0 0 0 0,0 0 0 0 0,0 0 0 0 0,0 0 0 0 0,0 0 0 0 0,0 0 1 0 0,0 0-1 0 0,0 1 0 0 0,0-1 0 0 0,0 0 0 0 0,0 0 0 0 0,0 0 0 0 0,0 0 0 0 0,0 0 0 0 0,0 0 0 0 0,-1 0 0 0 0,1 0 0 0 0,0 0 0 0 0,0 0 0 0 0,0 0 0 0 0,0 0 0 0 0,0 0 0 0 0,0 0 0 0 0,0 0 0 0 0,0 0 1 0 0,0 0-1 0 0,0 0 0 0 0,0 0 0 0 0,-1 0 0 0 0,1 0 0 0 0,0 0 0 0 0,0 0 0 0 0,0 0 0 0 0,0 0 0 0 0,0 0 0 0 0,0 0 0 0 0,0 0 0 0 0,0 0 0 0 0,0 0 0 0 0,0 0 0 0 0,0 0 0 0 0,0 0 0 0 0,-1 0 0 0 0,1 0 4 0 0,0 0-1 0 0,0 0 0 0 0,0 0 0 0 0,0-1 0 0 0,0 1 0 0 0,0 0 1 0 0,0 0-1 0 0,0 0 0 0 0,0 0 0 0 0,0 0 0 0 0,0 0 0 0 0,-1 0 1 0 0,1 0-1 0 0,0 0 0 0 0,0 0 0 0 0,0 0 0 0 0,0 0 0 0 0,0 0 1 0 0,0 0-1 0 0,0 0 0 0 0,0 0 0 0 0,0 0 0 0 0,-1 0 0 0 0,1 1 1 0 0,0-1-1 0 0,0 0 0 0 0,0 0 0 0 0,0 0 0 0 0,0 0 1 0 0,0 0-1 0 0,0 0 0 0 0,0 0 0 0 0,0 0 0 0 0,0 0 0 0 0,0 0 1 0 0,0 0-1 0 0,0 0 0 0 0,0 0 0 0 0,-1 0 0 0 0,1 0 0 0 0,0 1 1 0 0,0-1-1 0 0,0 0 0 0 0,0 0 0 0 0,0 0 0 0 0,0 0 0 0 0,0 0 1 0 0,0 0-1 0 0,0 0 0 0 0,0 0 0 0 0,0 0 0 0 0,0 0 0 0 0,0 1 1 0 0,0-1-1 0 0,0 0 0 0 0,0 0 0 0 0,0 0 0 0 0,7-8-193 0 0,-7 8 210 0 0,1-1 1 0 0,-1 1-1 0 0,1 0 1 0 0,-1 0-1 0 0,0-1 0 0 0,1 1 1 0 0,-1 0-1 0 0,1-1 1 0 0,-1 1-1 0 0,1 0 1 0 0,-1-1-1 0 0,0 1 1 0 0,1 0-1 0 0,-1-1 1 0 0,0 1-1 0 0,1-1 0 0 0,-1 1 1 0 0,0-1-1 0 0,0 1 1 0 0,1-1-1 0 0,-1 1 1 0 0,0-1-1 0 0,0 1 1 0 0,0-1-18 0 0,0 1-3 0 0,0 0 1 0 0,0 0-1 0 0,0 0 1 0 0,0 0-1 0 0,0 0 0 0 0,0 0 1 0 0,0 0-1 0 0,0 0 1 0 0,0 0-1 0 0,0-1 1 0 0,0 1-1 0 0,1 0 1 0 0,-1 0-1 0 0,0 0 1 0 0,0 0-1 0 0,0 0 1 0 0,0 0-1 0 0,0 0 1 0 0,0 0-1 0 0,0 0 1 0 0,0 0-1 0 0,0 0 1 0 0,0 0-1 0 0,0 0 1 0 0,0 0-1 0 0,0 0 1 0 0,0 0-1 0 0,0 0 1 0 0,0 0-1 0 0,1 0 1 0 0,-1 0-1 0 0,0 0 1 0 0,0 0-1 0 0,0 0 1 0 0,0 0-1 0 0,0 0 1 0 0,0 0-1 0 0,0 0 1 0 0,0 0-1 0 0,0 0 1 0 0,0 0-1 0 0,0 0 1 0 0,0 0-1 0 0,0 0 1 0 0,0 0-1 0 0,0 0 1 0 0,1 0 2 0 0,-1 0-3 0 0,0 0 0 0 0,0 0 1 0 0,0 1-1 0 0,0-1 0 0 0,0 0 0 0 0,0 0 0 0 0,0 0 1 0 0,0 0-1 0 0,0 0 0 0 0,0 0 0 0 0,1 0 1 0 0,-1 0-1 0 0,0 0 0 0 0,0 0 0 0 0,0 0 1 0 0,0 0-1 0 0,0 0 0 0 0,0 0 0 0 0,0 0 0 0 0,0 0 1 0 0,0 0-1 0 0,1 0 0 0 0,-1 0 0 0 0,0 0 1 0 0,0-1-1 0 0,0 1 0 0 0,0 0 0 0 0,0 0 1 0 0,0 0-1 0 0,0 0 0 0 0,0 0 0 0 0,0 0 1 0 0,0 0-1 0 0,0 0 0 0 0,1 0 0 0 0,-1 0 0 0 0,0 0 1 0 0,0 0-1 0 0,0 0 0 0 0,0-1 0 0 0,0 1 1 0 0,0 0-1 0 0,0 0 0 0 0,0 0 0 0 0,0 0 1 0 0,0 0-1 0 0,0 0 0 0 0,0 0 0 0 0,0 0 1 0 0,0 0-1 0 0,0-1 3 0 0,0 1 1 0 0,0-1-1 0 0,0 1 1 0 0,0-1 0 0 0,0 1 0 0 0,0-1 0 0 0,1 1-1 0 0,-1-1 1 0 0,0 1 0 0 0,0-1 0 0 0,0 1 0 0 0,1-1 0 0 0,-1 1-1 0 0,0-1 1 0 0,1 1-1 0 0,-1-1 1 0 0,0 1 0 0 0,0 0 0 0 0,0 0 0 0 0,1 0 0 0 0,-1 0 0 0 0,0 0 0 0 0,0 0 0 0 0,0-1 0 0 0,0 1 0 0 0,0 0 0 0 0,0 0 0 0 0,1 0 0 0 0,-1 0 0 0 0,0 0 0 0 0,0 0 0 0 0,0 0 0 0 0,0 0 0 0 0,1 0 0 0 0,-1 0 0 0 0,0 0 0 0 0,0 0 0 0 0,0 0 0 0 0,0 0 0 0 0,1 0 0 0 0,-1 0 0 0 0,0 0 0 0 0,0 0 0 0 0,0 0 0 0 0,0 0 0 0 0,1 0 0 0 0,-1 0 0 0 0,0 0 0 0 0,0 0 0 0 0,0 0 0 0 0,0 0 0 0 0,1 0 0 0 0,-1 1 0 0 0,0-1 0 0 0,0 0 0 0 0,0 0-2 0 0,0 0 3 0 0,0 0-1 0 0,0 0 0 0 0,1 1 0 0 0,-1-1 1 0 0,0 0-1 0 0,0 0 0 0 0,0 0 0 0 0,0 0 0 0 0,1 0 1 0 0,-1 1-1 0 0,0-1 0 0 0,0 0 0 0 0,0 0 1 0 0,0 0-1 0 0,1 0 0 0 0,-1 0 0 0 0,0 0 0 0 0,0 0 1 0 0,0 0-1 0 0,1 0 0 0 0,-1 0 0 0 0,0 0 1 0 0,0 0-1 0 0,0 0 0 0 0,1 0 0 0 0,-1 0 0 0 0,0 0 0 0 0,1 3 99 0 0,-1-3-103 0 0,0 0 0 0 0,0 0 0 0 0,0 0 1 0 0,0 0-1 0 0,0 0 0 0 0,0 0 0 0 0,0 0 0 0 0,0 0 1 0 0,0 0-1 0 0,0 1 0 0 0,0-1 0 0 0,0 0 0 0 0,0 0 0 0 0,0 0 1 0 0,0 0-1 0 0,0 0 0 0 0,0 0 0 0 0,0 0 0 0 0,0 0 1 0 0,0 0-1 0 0,0 0 0 0 0,0 0 0 0 0,0 0 0 0 0,0 0 1 0 0,0 0-1 0 0,0 0 0 0 0,0 0 0 0 0,0 0 0 0 0,0 0 0 0 0,0 0 1 0 0,0 0-1 0 0,0 0 0 0 0,1 0 0 0 0,-1 0 0 0 0,0 0 1 0 0,0 0-1 0 0,0 0 0 0 0,0 0 0 0 0,0 0 0 0 0,0 0 1 0 0,0 0-1 0 0,0 0 0 0 0,0 0 0 0 0,0 0 0 0 0,0 0 0 0 0,0 0 1 0 0,0 0-1 0 0,0 0 0 0 0,0 0 0 0 0,0 0 0 0 0,0 0 1 0 0,0 0-1 0 0,1 0 0 0 0,-1 0 0 0 0,0 0 3 0 0,4-2-43 0 0,1-1 62 0 0,-4 3-17 0 0,-1 0 0 0 0,0 0 0 0 0,0 0 0 0 0,0 0 0 0 0,0 0 0 0 0,0 0 0 0 0,0 0-1 0 0,1 0 1 0 0,-1 0 0 0 0,0 0 0 0 0,0 0 0 0 0,0 0 0 0 0,0 0 0 0 0,0 0 0 0 0,0 0 0 0 0,1 0 0 0 0,-1 0 0 0 0,0 0-1 0 0,0 0 1 0 0,0 0 0 0 0,0-1 0 0 0,0 1 0 0 0,0 0 0 0 0,0 0 0 0 0,1 0 0 0 0,-1 0 0 0 0,0 0 0 0 0,0 0 0 0 0,0 0 0 0 0,0 0-1 0 0,0-1 1 0 0,0 1 0 0 0,0 0 0 0 0,0 0-2 0 0,-2 4 81 0 0,2-3-81 0 0,0-1 0 0 0,-1 0 0 0 0,1 0 1 0 0,0 1-1 0 0,0-1 0 0 0,0 0 0 0 0,0 0 1 0 0,-1 1-1 0 0,1-1 0 0 0,0 0 0 0 0,0 0 1 0 0,-1 0-1 0 0,1 0 0 0 0,0 1 1 0 0,0-1-1 0 0,0 0 0 0 0,-1 0 0 0 0,1 0 1 0 0,0 0-1 0 0,-1 0 7 0 0,1 1 1 0 0,-1-1-1 0 0,1 0 1 0 0,-1 0-1 0 0,1 1 1 0 0,0-1-1 0 0,-1 0 1 0 0,1 1-1 0 0,-1-1 1 0 0,1 0-1 0 0,0 1 1 0 0,-1-1-1 0 0,1 0 1 0 0,0 1-1 0 0,0-1 1 0 0,-1 1-8 0 0,0 1-38 0 0,0-1 0 0 0,0 1 0 0 0,0 0-1 0 0,0-1 1 0 0,-1 0 0 0 0,0 2 38 0 0,-4 2 124 0 0,6-5-123 0 0,0 0 0 0 0,0 0 0 0 0,0 0 1 0 0,0 0-1 0 0,0 0 0 0 0,0 0 1 0 0,0 0-1 0 0,0 0 0 0 0,0 0 1 0 0,0 0-1 0 0,0 0 0 0 0,0 0 1 0 0,0 0-1 0 0,0 0 0 0 0,0 0 1 0 0,0 0-1 0 0,1 0 0 0 0,-1 0 1 0 0,0 0-1 0 0,0 0 0 0 0,0 0 1 0 0,0 0-1 0 0,0 0 0 0 0,0 0 1 0 0,0 0-1 0 0,0 0 0 0 0,0 0 0 0 0,0 0 1 0 0,0 0-1 0 0,0 0 0 0 0,0 0 1 0 0,0 0-1 0 0,0 0 0 0 0,0 0 1 0 0,0 0-1 0 0,0 0 0 0 0,0 0 1 0 0,0 1-1 0 0,0-1 0 0 0,0 0 1 0 0,0 0-1 0 0,1 0 0 0 0,-1 0 1 0 0,0 0-1 0 0,0 0 0 0 0,0 0 1 0 0,0 0-1 0 0,0 0 0 0 0,0 0 1 0 0,0 0-1 0 0,0 0 0 0 0,0 0 0 0 0,0 0 1 0 0,0 0-1 0 0,0 0 0 0 0,0 0 1 0 0,0 0-1 0 0,0 1 0 0 0,-1-1 1 0 0,1 0-1 0 0,0 0 0 0 0,0 0 1 0 0,0 0-1 0 0,0 0 0 0 0,0 0 1 0 0,0 0-1 0 0,0 0 0 0 0,0 0-1 0 0,0 1-35 0 0,1-3-42 0 0,-1 3 100 0 0,0 0-1 0 0,0 0 1 0 0,0 1 0 0 0,0-1 0 0 0,0 0-1 0 0,1 0 1 0 0,-1 1 0 0 0,0-1 0 0 0,0 0-1 0 0,1 0 1 0 0,-1 0 0 0 0,1 0 0 0 0,-1 1-1 0 0,1-1 1 0 0,0 0 0 0 0,-1 0 0 0 0,1 0-23 0 0,1 2-59 0 0,-2-2 66 0 0,0-1 1 0 0,0 0 0 0 0,0 0-1 0 0,1 0 1 0 0,-1 0-1 0 0,0 1 1 0 0,0-1 0 0 0,0 0-1 0 0,0 0 1 0 0,0 0 0 0 0,0 1-1 0 0,0-1 1 0 0,0 0 0 0 0,1 0-1 0 0,-1 0 1 0 0,0 0 0 0 0,0 0-1 0 0,0 0 1 0 0,0 1 0 0 0,1-1-1 0 0,-1 0 1 0 0,0 0 0 0 0,0 0-1 0 0,0 0 1 0 0,0 0 0 0 0,1 0-1 0 0,-1 0 1 0 0,0 0 0 0 0,0 0-1 0 0,0 0 1 0 0,1 0 0 0 0,-1 0-1 0 0,0 0 1 0 0,0 0-8 0 0,0 0-3 0 0,1 0-1 0 0,-1 1 1 0 0,0-1-1 0 0,0 0 1 0 0,1 0 0 0 0,-1 0-1 0 0,0 0 1 0 0,0 0-1 0 0,1 0 1 0 0,-1 1 0 0 0,0-1-1 0 0,0 0 1 0 0,0 0 0 0 0,1 0-1 0 0,-1 0 1 0 0,0 1-1 0 0,0-1 1 0 0,0 0 0 0 0,0 0-1 0 0,0 1 1 0 0,1-1-1 0 0,-1 0 1 0 0,0 0 0 0 0,0 1-1 0 0,0-1 1 0 0,0 0-1 0 0,0 0 1 0 0,0 1 0 0 0,0-1-1 0 0,0 0 4 0 0,2 9 254 0 0,2 13-337 0 0,4-12 285 0 0,-5 3-154 0 0,-2-11-61 0 0,0 1 1 0 0,-1 0 0 0 0,1 0 0 0 0,-1-1 0 0 0,1 1-1 0 0,-1 1 13 0 0,9-2-50 0 0,-7 0 97 0 0,-2-2-36 0 0,0 0-1 0 0,0 0 1 0 0,0 0 0 0 0,0 0-1 0 0,1 1 1 0 0,-1-1-1 0 0,0 0 1 0 0,0 0-1 0 0,0 0 1 0 0,0 0 0 0 0,0 0-1 0 0,0 0 1 0 0,0 0-1 0 0,1 0 1 0 0,-1 0-1 0 0,0 0 1 0 0,0 0-1 0 0,0 0 1 0 0,0 0 0 0 0,0 0-1 0 0,0 0 1 0 0,1 0-1 0 0,-1 0 1 0 0,0 0-1 0 0,0 0 1 0 0,0 0 0 0 0,0 0-1 0 0,0 0 1 0 0,0 0-1 0 0,0 0 1 0 0,1 0-1 0 0,-1 0 1 0 0,0 0 0 0 0,0 0-1 0 0,0 0 1 0 0,0 0-1 0 0,0 0 1 0 0,0-1-1 0 0,0 1-10 0 0,1 0-7 0 0,-1 0-2 0 0,1 0 1 0 0,-1 0 0 0 0,0 0-1 0 0,0 0 1 0 0,1 0 0 0 0,-1 0-1 0 0,0 0 1 0 0,0 1-1 0 0,1-1 1 0 0,-1 0 0 0 0,0 0-1 0 0,0 0 1 0 0,0 0 0 0 0,1 0-1 0 0,-1 1 1 0 0,0-1-1 0 0,0 0 1 0 0,0 0 0 0 0,0 0-1 0 0,1 0 1 0 0,-1 1 0 0 0,0-1-1 0 0,0 0 1 0 0,0 0-1 0 0,0 1 1 0 0,0-1 0 0 0,0 0 8 0 0,3 8 238 0 0,-2-9-226 0 0,0 3-32 0 0,2 2-23 0 0,-3-4 47 0 0,0 0 0 0 0,0 0 0 0 0,0 0 0 0 0,0 0 0 0 0,1 0 0 0 0,-1 0 0 0 0,0 0 0 0 0,0-1 0 0 0,0 1 0 0 0,1 0 0 0 0,-1 0 0 0 0,0 0 0 0 0,0 0 0 0 0,0 0 0 0 0,1 0 0 0 0,-1 0 0 0 0,0 0 0 0 0,0 0 0 0 0,0 0 0 0 0,1 0 0 0 0,-1 0 0 0 0,0 0 0 0 0,0 0 0 0 0,0 0 0 0 0,1 1 0 0 0,-1-1 0 0 0,0 0 0 0 0,0 0 0 0 0,0 0 0 0 0,1 0 0 0 0,-1 0 0 0 0,0 0 0 0 0,0 0 0 0 0,0 1 0 0 0,0-1 0 0 0,0 0 0 0 0,1 0 0 0 0,-1 0-1 0 0,0 0 1 0 0,0 1 0 0 0,0-1 0 0 0,0 0 0 0 0,0 0 0 0 0,0 0 0 0 0,0 1 0 0 0,0-1 0 0 0,0 0 0 0 0,0 0-4 0 0,4 6 77 0 0,-2-1-70 0 0,-2-5-10 0 0,0 1 0 0 0,1-1 0 0 0,-1 0 0 0 0,0 0 0 0 0,0 1 0 0 0,0-1 0 0 0,0 0 0 0 0,0 0 0 0 0,0 1 0 0 0,1-1 0 0 0,-1 0 1 0 0,0 0-1 0 0,0 1 0 0 0,0-1 0 0 0,1 0 0 0 0,-1 0 0 0 0,0 0 0 0 0,0 0 0 0 0,1 1 0 0 0,-1-1 0 0 0,0 0 0 0 0,0 0 0 0 0,1 0 0 0 0,-1 0 0 0 0,0 0 3 0 0,5 8 71 0 0,-4-7-44 0 0,0 0 0 0 0,0 0 0 0 0,0 0-1 0 0,0 0 1 0 0,0 1 0 0 0,0-1 0 0 0,0 0 0 0 0,0 1-27 0 0,3 5-192 0 0,-1-3 129 0 0,-2-3 73 0 0,-1 0 0 0 0,1-1 0 0 0,-1 1 0 0 0,1 0 0 0 0,-1-1 0 0 0,0 1 0 0 0,1 0 0 0 0,-1-1 0 0 0,0 1 0 0 0,0 0 0 0 0,1 0-10 0 0,-1 0 2 0 0,0-1 1 0 0,0 1 0 0 0,1-1 0 0 0,-1 1 0 0 0,0-1 0 0 0,1 1 0 0 0,-1-1 0 0 0,1 1 0 0 0,-1-1 0 0 0,0 1 0 0 0,1-1 0 0 0,0 1-3 0 0,4 5 115 0 0,-4-3-207 0 0,-1-2 92 0 0,0 0 0 0 0,1 0 0 0 0,-1 0 0 0 0,0 0 1 0 0,1 0-1 0 0,-1 0 0 0 0,1 0 0 0 0,0 0 0 0 0,-1 0 1 0 0,1 0-1 0 0,0-1 0 0 0,-1 1 0 0 0,1 0 0 0 0,0 0 0 0 0,0-1 1 0 0,0 1-1 0 0,0 0 0 0 0,0-1 4 0 0,-1 1 0 0 0,1 0 0 0 0,0-1 1 0 0,-1 1-1 0 0,1 0 0 0 0,-1 0 0 0 0,1-1 0 0 0,-1 1 1 0 0,1 0-1 0 0,-1 0 0 0 0,1 0 0 0 0,-1 0 0 0 0,0 0 1 0 0,1 0-1 0 0,-1-1 0 0 0,0 1 0 0 0,0 0 0 0 0,0 0 1 0 0,0 0-5 0 0,0 1 18 0 0,1-1 1 0 0,-1 0-1 0 0,0 0 1 0 0,1 1-1 0 0,-1-1 1 0 0,1 0-1 0 0,-1 0 1 0 0,1 1-19 0 0,3 5-102 0 0,-4-6 103 0 0,0-1 1 0 0,0 0 0 0 0,1 1-1 0 0,-1-1 1 0 0,0 0-1 0 0,0 1 1 0 0,0-1-1 0 0,0 0 1 0 0,0 1-1 0 0,0-1 1 0 0,0 0 0 0 0,0 1-1 0 0,0-1 1 0 0,0 0-1 0 0,0 1 1 0 0,0-1-1 0 0,0 0 1 0 0,0 1-1 0 0,0-1 1 0 0,0 1 0 0 0,0-1-2 0 0,7 10-76 0 0,-2 1 5 0 0,-4-10 72 0 0,-1 0 0 0 0,1 0 0 0 0,-1 0 0 0 0,1 1 0 0 0,-1-1 0 0 0,0 0 0 0 0,1 0 0 0 0,-1 0 0 0 0,0 2-1 0 0,3 4-108 0 0,-3-6 113 0 0,0-1 0 0 0,1 1 0 0 0,-1 0 0 0 0,0-1 0 0 0,1 1 0 0 0,-1 0 0 0 0,0-1 1 0 0,0 1-1 0 0,0 0 0 0 0,0 0 0 0 0,0-1 0 0 0,0 1 0 0 0,0 0 0 0 0,0 0-5 0 0,0-1 8 0 0,0 1 0 0 0,0 0 1 0 0,0-1-1 0 0,0 1 0 0 0,0 0 0 0 0,0-1 1 0 0,0 1-1 0 0,0-1 0 0 0,0 1 0 0 0,0 0 1 0 0,1-1-1 0 0,-1 1 0 0 0,0 0-8 0 0,2 6 210 0 0,-2-6-203 0 0,0-1-1 0 0,0 1 0 0 0,0-1 1 0 0,1 0-1 0 0,-1 1 0 0 0,0-1 1 0 0,0 1-1 0 0,1-1 0 0 0,-1 0 1 0 0,0 1-1 0 0,1-1 0 0 0,-1 0 1 0 0,0 1-1 0 0,1-1 0 0 0,-1 0 1 0 0,0 1-1 0 0,1-1 0 0 0,-1 0 1 0 0,1 0-1 0 0,-1 0 0 0 0,1 1-6 0 0,-1-1-21 0 0,1 0-1 0 0,0 1 0 0 0,-1-1 1 0 0,1 0-1 0 0,-1 1 0 0 0,1-1 1 0 0,0 1-1 0 0,-1-1 0 0 0,1 1 1 0 0,-1-1-1 0 0,0 1 1 0 0,1 0 21 0 0,1 5 6 0 0,-2-5 2 0 0,1 1-1 0 0,-1-1 1 0 0,1 1 0 0 0,0-1 0 0 0,-1 1 0 0 0,1-1-1 0 0,0 0 1 0 0,0 1 0 0 0,0-1 0 0 0,0 0 0 0 0,0 1-8 0 0,3 0-54 0 0,1 1 138 0 0,-2 0-56 0 0,0 0-44 0 0,-3-3 15 0 0,0 1 0 0 0,1-1 0 0 0,-1 1 0 0 0,0-1 0 0 0,0 1 0 0 0,1-1 0 0 0,-1 1 0 0 0,0-1 0 0 0,1 0 0 0 0,-1 1 0 0 0,1-1 0 0 0,-1 1 0 0 0,0-1 0 0 0,1 0 0 0 0,-1 1-1 0 0,1-1 2 0 0,-1 0 1 0 0,1 0-4 0 0,-1 1 0 0 0,0-1-1 0 0,0 1 1 0 0,0-1-1 0 0,0 0 1 0 0,0 1 0 0 0,0-1-1 0 0,0 1 1 0 0,0-1 0 0 0,1 0-1 0 0,-1 1 1 0 0,0-1 0 0 0,-1 1-1 0 0,1-1 1 0 0,0 0 0 0 0,0 1-1 0 0,0-1 4 0 0,0 4-44 0 0,4 4 0 0 0,0-2-51 0 0,-4-6 96 0 0,0 1 0 0 0,0-1 0 0 0,0 0-1 0 0,0 0 1 0 0,0 0 0 0 0,0 0 0 0 0,0 0 0 0 0,0 0-1 0 0,0 1 1 0 0,0-1 0 0 0,0 0 0 0 0,0 0 0 0 0,1 0-1 0 0,-1 0 1 0 0,0 0 0 0 0,0 0 0 0 0,0 0 0 0 0,0 0-1 0 0,0 1 1 0 0,0-1 0 0 0,0 0 0 0 0,0 0-1 0 0,0 0 1 0 0,1 0 0 0 0,-1 0 0 0 0,0 0 0 0 0,0 0-1 0 0,0 0 1 0 0,0 0 0 0 0,0 0 0 0 0,0 0 0 0 0,0 0-1 0 0,1 0 1 0 0,-1 0 0 0 0,0 0 0 0 0,0 0 0 0 0,0 0-1 0 0,0 0 1 0 0,0 0 0 0 0,0 0 0 0 0,1 0 0 0 0,-1 0-1 0 0,0 0 1 0 0,0 0 0 0 0,0 0 0 0 0,0 0 0 0 0,0 0-1 0 0,0 0 1 0 0,1 0 0 0 0,-1 0 0 0 0,0 0 0 0 0,0 0-1 0 0,0 0 1 0 0,0 0 0 0 0,0-1 0 0 0,0 1 0 0 0,0 0-1 0 0,5 11-96 0 0,1-5-274 0 0,0 3 554 0 0,-5-8-161 0 0,1 3 53 0 0,-2-4-81 0 0,0 0-1 0 0,0 0 1 0 0,0 0 0 0 0,0 0-1 0 0,0 0 1 0 0,0 0 0 0 0,0 0-1 0 0,0 0 1 0 0,0 0 0 0 0,0 0-1 0 0,1 0 1 0 0,-1 0 0 0 0,0 0 0 0 0,0 0-1 0 0,0 0 1 0 0,0 0 0 0 0,0 0-1 0 0,0 0 1 0 0,0 0 0 0 0,0 0-1 0 0,0 0 1 0 0,0 0 0 0 0,0 0-1 0 0,0 0 1 0 0,0 0 0 0 0,1 0-1 0 0,-1 0 1 0 0,0 0 0 0 0,0 0 0 0 0,0 0-1 0 0,0 0 1 0 0,0 0 0 0 0,0 0-1 0 0,0 0 1 0 0,0 0 0 0 0,0 0-1 0 0,0 0 1 0 0,0 0 0 0 0,0-1-1 0 0,0 1 1 0 0,0 0 0 0 0,0 0-1 0 0,0 0 1 0 0,0 0 0 0 0,0 0 0 0 0,0 0-1 0 0,0 0 1 0 0,0 0 0 0 0,0 0-1 0 0,1 0 1 0 0,-1 0 0 0 0,0 0-1 0 0,0 0 1 0 0,0-1 0 0 0,0 1-1 0 0,0 0 1 0 0,-1 0 0 0 0,1 0-1 0 0,0 0 1 0 0,0 0 5 0 0,6 7 75 0 0,-6-7-82 0 0,0 0 1 0 0,0 0 0 0 0,1 1 0 0 0,-1-1-1 0 0,0 0 1 0 0,0 0 0 0 0,0 1-1 0 0,1-1 1 0 0,-1 0 0 0 0,0 1-1 0 0,0-1 1 0 0,0 0 0 0 0,0 1 0 0 0,0-1-1 0 0,0 0 1 0 0,0 1 0 0 0,0-1-1 0 0,0 0 1 0 0,0 1 0 0 0,0-1 0 0 0,0 0-1 0 0,0 1 1 0 0,0-1 0 0 0,0 1 6 0 0,0-1-3 0 0,0 0 0 0 0,0 0 0 0 0,0 1 0 0 0,0-1 0 0 0,0 0 0 0 0,0 1 0 0 0,0-1 0 0 0,0 0 0 0 0,0 1 0 0 0,0-1 0 0 0,0 0 0 0 0,0 1 0 0 0,0-1 0 0 0,1 0 0 0 0,-1 0 0 0 0,0 1 0 0 0,0-1 0 0 0,0 0 0 0 0,0 1 3 0 0,1-1 49 0 0,-1 0-58 0 0,1 0-1 0 0,-1 0 1 0 0,0 0-1 0 0,1 0 1 0 0,-1 1-1 0 0,0-1 1 0 0,1 0-1 0 0,-1 0 1 0 0,0 0-1 0 0,1 1 1 0 0,-1-1-1 0 0,0 0 1 0 0,0 0-1 0 0,1 1 1 0 0,-1-1-1 0 0,0 0 1 0 0,0 1 0 0 0,0-1-1 0 0,1 0 10 0 0,1 3 107 0 0,-1-2-99 0 0,-1-1-1 0 0,1 1 1 0 0,-1-1 0 0 0,1 1 0 0 0,-1-1 0 0 0,1 1 0 0 0,-1 0 0 0 0,0-1 0 0 0,1 1 0 0 0,-1 0 0 0 0,0-1 0 0 0,0 1 0 0 0,1 0 0 0 0,-1-1-1 0 0,0 1-7 0 0,3 6-336 0 0,-2-7 324 0 0,-1 1 0 0 0,0-1 0 0 0,1 1 0 0 0,-1-1 0 0 0,0 1 0 0 0,0-1 0 0 0,1 1 0 0 0,-1-1 0 0 0,0 1 0 0 0,0-1 0 0 0,0 1 0 0 0,0 0 0 0 0,1-1 0 0 0,-1 1 12 0 0,6 6-114 0 0,-6-7 116 0 0,0 0 0 0 0,0 0 0 0 0,0 0 0 0 0,0 0 1 0 0,0 0-1 0 0,0 1 0 0 0,0-1 0 0 0,0 0 0 0 0,0 0 1 0 0,0 0-1 0 0,0 0 0 0 0,0 0 0 0 0,0 0 1 0 0,0 0-1 0 0,0 0 0 0 0,0 0 0 0 0,0 0 0 0 0,0 0 1 0 0,0 0-1 0 0,0 0 0 0 0,0 0 0 0 0,0 0 0 0 0,0 1 1 0 0,0-1-1 0 0,1 0 0 0 0,-1 0 0 0 0,0 0 0 0 0,0 0 1 0 0,0 0-1 0 0,0 0 0 0 0,0 0 0 0 0,0 0 0 0 0,0 0 1 0 0,0 0-1 0 0,0 0 0 0 0,0 0 0 0 0,0 0 0 0 0,1 0 1 0 0,-1 0-1 0 0,0 0 0 0 0,0 0 0 0 0,0 0 1 0 0,0 0-4 0 0,2 1 29 0 0,-2-1-36 0 0,0 0 0 0 0,0 0 0 0 0,0 1-1 0 0,0-1 1 0 0,0 0 0 0 0,0 0 0 0 0,0 1-1 0 0,0-1 1 0 0,0 0 0 0 0,0 0 0 0 0,1 0 0 0 0,-1 1-1 0 0,0-1 1 0 0,0 0 0 0 0,0 0 0 0 0,0 0-1 0 0,0 0 1 0 0,1 1 0 0 0,-1-1 0 0 0,0 0-1 0 0,0 0 1 0 0,0 0 0 0 0,1 0 0 0 0,-1 0-1 0 0,0 1 1 0 0,0-1 0 0 0,1 0 8 0 0,3-3-397 0 0,-3 2 309 0 0,2-3 40 0 0,0 0-1 0 0,-1 1 1 0 0,1-1-1 0 0,-1 0 1 0 0,2-2 48 0 0,4-2 164 0 0,-6 4-131 0 0,0 0 0 0 0,1 0 0 0 0,-1 1 0 0 0,2-2-33 0 0,1-2 24 0 0,5-1-96 0 0,-6 3 50 0 0,7-11 145 0 0,-9 12-84 0 0,-2 4-10 0 0,1-1-1 0 0,-1 0 1 0 0,0 0-1 0 0,1 0 0 0 0,-1 1 1 0 0,1-1-1 0 0,-1 0 1 0 0,1 0-1 0 0,-1 1 1 0 0,1-1-1 0 0,0 0 1 0 0,-1 1-1 0 0,1-1 1 0 0,0 1-1 0 0,-1-1 0 0 0,1 1 1 0 0,1-1-29 0 0,14-10 121 0 0,-8 4-157 0 0,-4 6 136 0 0,-4 1-108 0 0,1 0 0 0 0,-1-1 0 0 0,1 1 0 0 0,-1 0 0 0 0,0 0 0 0 0,1 0 0 0 0,-1 0 0 0 0,0 0 0 0 0,1 0-1 0 0,-1-1 1 0 0,1 1 0 0 0,-1 0 0 0 0,0 0 0 0 0,1-1 0 0 0,-1 1 0 0 0,0 0 8 0 0,1-1 9 0 0,0 0 1 0 0,0 1-1 0 0,-1-1 1 0 0,1 1-1 0 0,0-1 1 0 0,0 1-1 0 0,0-1 1 0 0,0 1-1 0 0,0 0 0 0 0,0-1-9 0 0,0 1-10 0 0,0 0 0 0 0,0-1 1 0 0,0 1-1 0 0,0 0 0 0 0,0-1 0 0 0,-1 1 0 0 0,1-1 0 0 0,0 1 0 0 0,0-1 0 0 0,0 0 0 0 0,-1 1 0 0 0,2-2 10 0 0,-2 2 7 0 0,1-1 0 0 0,-1 0 1 0 0,1 1-1 0 0,0-1 1 0 0,0 0-1 0 0,-1 1 0 0 0,1-1 1 0 0,0 1-1 0 0,0-1 1 0 0,0 1-1 0 0,0-1 0 0 0,-1 1 1 0 0,1 0-1 0 0,0-1 1 0 0,0 1-1 0 0,0 0 0 0 0,0 0 1 0 0,0 0-1 0 0,0 0 1 0 0,0 0-8 0 0,0 0-3 0 0,1-1 1 0 0,-1 1 0 0 0,0 0-1 0 0,0 0 1 0 0,1-1 0 0 0,-1 1-1 0 0,0-1 1 0 0,1 1 2 0 0,4-3-29 0 0,-4 3 22 0 0,0 0 1 0 0,0-1 0 0 0,0 1 0 0 0,0 0 0 0 0,0 1-1 0 0,1-1 7 0 0,3 0-56 0 0,-6 0 73 0 0,1 0 0 0 0,0 1 0 0 0,0-1 0 0 0,-1 0 0 0 0,1 0-1 0 0,0 0 1 0 0,0 0 0 0 0,-1 1 0 0 0,1-1 0 0 0,0 0 0 0 0,-1 1-1 0 0,1-1-16 0 0,-1 1-5 0 0,1-1 0 0 0,-1 0 0 0 0,1 0 0 0 0,-1 0 0 0 0,0 1 0 0 0,1-1-1 0 0,-1 0 1 0 0,1 0 0 0 0,-1 0 0 0 0,0 0 0 0 0,1 0 0 0 0,-1 0-1 0 0,1 0 1 0 0,-1 1 0 0 0,1-1 0 0 0,-1-1 0 0 0,1 1 0 0 0,-1 0-1 0 0,0 0 1 0 0,1 0 0 0 0,-1 0 0 0 0,1 0 0 0 0,-1 0 0 0 0,0 0-1 0 0,1-1 1 0 0,-1 1 5 0 0,5-2-12 0 0,-1-1 0 0 0,1 1 0 0 0,2-4 12 0 0,-6 6-6 0 0,-1 0 0 0 0,1-1-1 0 0,-1 1 1 0 0,1 0 0 0 0,-1 0 0 0 0,1 0-1 0 0,-1 0 1 0 0,1-1 0 0 0,-1 1 0 0 0,1 0-1 0 0,-1 0 1 0 0,1 0 0 0 0,-1 0-1 0 0,1 0 1 0 0,-1 0 0 0 0,1 0 0 0 0,-1 1-1 0 0,1-1 1 0 0,0 0 6 0 0,-1 0 2 0 0,0 0-1 0 0,1 0 1 0 0,-1 0-1 0 0,0 0 1 0 0,0 0-1 0 0,0 0 1 0 0,1 0-1 0 0,-1 0 1 0 0,0 1-1 0 0,0-1 1 0 0,0 0-1 0 0,0 0 1 0 0,1 0-1 0 0,-1 0 1 0 0,0 0-1 0 0,0 0 1 0 0,0 1-1 0 0,0-1 1 0 0,1 0-1 0 0,-1 0 1 0 0,0 0-1 0 0,0 0 1 0 0,0 1-1 0 0,0-1 1 0 0,0 0-1 0 0,0 0 1 0 0,0 0-1 0 0,0 1 1 0 0,0-1-1 0 0,0 0 1 0 0,1 0 0 0 0,-1 0-1 0 0,0 1 1 0 0,0-1-1 0 0,0 0 1 0 0,0 0-1 0 0,0 0 1 0 0,0 1-1 0 0,-1-1 1 0 0,1 0-2 0 0,0 0-8 0 0,0 0 0 0 0,0 1 0 0 0,0-1 0 0 0,-1 0 1 0 0,1 0-1 0 0,0 0 0 0 0,-1 0 0 0 0,1 0 0 0 0,0 0 0 0 0,0 1 1 0 0,-1-1-1 0 0,1 0 0 0 0,0 0 0 0 0,0 0 0 0 0,-1 0 1 0 0,1 0-1 0 0,0 0 0 0 0,-1 0 0 0 0,1 0 0 0 0,0 0 0 0 0,-1 0 9 0 0,1-1 6 0 0,0 1 0 0 0,-1 0 0 0 0,1 0 1 0 0,-1 0-1 0 0,1 0 0 0 0,-1 0 1 0 0,1 1-1 0 0,-1-1 0 0 0,1 0 0 0 0,0 0 1 0 0,-1 0-1 0 0,1 0 0 0 0,-1 0 1 0 0,1 1-1 0 0,-1-1-7 0 0,0 1-23 0 0,1-1 0 0 0,-1 1 0 0 0,0 0 0 0 0,0-1-1 0 0,0 1 1 0 0,0-1 0 0 0,0 1 0 0 0,0-1 0 0 0,-1 0 0 0 0,0 1 23 0 0,-9 3 10 0 0,4 1-25 0 0,-1-1 0 0 0,0 0 1 0 0,0 0-1 0 0,-1-1 0 0 0,1 0 1 0 0,-1 0-1 0 0,1-1 0 0 0,-2 0 15 0 0,7-1-32 0 0,1-1 31 0 0,1 0 1 0 0,0 0 0 0 0,-1 0-1 0 0,1 1 1 0 0,0-1 0 0 0,-1 0-1 0 0,1 1 1 0 0,0-1 0 0 0,0 1-1 0 0,0 0 1 0 0,-1-1 0 0 0,1 1-1 0 0,0 0 1 0 0,0 0 0 0 0,1-1-2 0 0,0 0 0 0 0,-1 0 0 0 0,1 0 1 0 0,0 1-1 0 0,0-1 0 0 0,0 0 0 0 0,0 0 1 0 0,0 0-1 0 0,0 0 0 0 0,0 0 0 0 0,0 0 0 0 0,0 0 1 0 0,-1 0-1 0 0,1 0 0 0 0,0 0 0 0 0,0 1 0 0 0,0-1 1 0 0,0 0-1 0 0,0 0 0 0 0,0 0 0 0 0,0 0 0 0 0,-1 0 1 0 0,1 0-1 0 0,0 0 0 0 0,0 0 0 0 0,0 0 0 0 0,0 0 1 0 0,0 0-1 0 0,-1 0 0 0 0,1 0 0 0 0,0 0 0 0 0,0 0 1 0 0,0 0-1 0 0,0 0 0 0 0,0 0 0 0 0,0-1 0 0 0,0 1 1 0 0,-1 0-1 0 0,1 0 0 0 0,0 0 0 0 0,0 0 0 0 0,0 0 1 0 0,0 0-1 0 0,0 0 0 0 0,0 0 0 0 0,0 0 0 0 0,-1-1 2 0 0,1 1 5 0 0,0 0-1 0 0,0 0 1 0 0,0 0-1 0 0,0 0 0 0 0,0 0 1 0 0,0-1-1 0 0,0 1 0 0 0,0 0 1 0 0,0 0-1 0 0,1 0 1 0 0,-1 0-1 0 0,0-1 0 0 0,0 1 1 0 0,0 0-1 0 0,0 0 0 0 0,0 0 1 0 0,0 0-1 0 0,0 0 0 0 0,0 0 1 0 0,0-1-1 0 0,0 1 1 0 0,0 0-1 0 0,1 0 0 0 0,-1 0 1 0 0,0 0-1 0 0,0 0 0 0 0,0 0 1 0 0,0 0-1 0 0,0 0 1 0 0,0-1-1 0 0,1 1 0 0 0,-1 0 1 0 0,0 0-1 0 0,0 0 0 0 0,0 0 1 0 0,0 0-1 0 0,1 0 0 0 0,-1 0 1 0 0,0 0-1 0 0,0 0 1 0 0,0 0-5 0 0,2-1 71 0 0,0 0 1 0 0,0 0 0 0 0,0 0 0 0 0,0 0-1 0 0,0 0 1 0 0,-1 0 0 0 0,1-1 0 0 0,0 1-1 0 0,-1-1 1 0 0,1 1-72 0 0,10-9 136 0 0,12-5-36 0 0,-21 14-115 0 0,-1 0 1 0 0,1 0-1 0 0,0 0 0 0 0,-1 0 1 0 0,1 0-1 0 0,0 1 0 0 0,0-1 1 0 0,2 1 14 0 0,0 0 63 0 0,-1 1 0 0 0,1-1 0 0 0,-1 1 0 0 0,2 1-63 0 0,10 1-220 0 0,-7 1 198 0 0,-8-4 21 0 0,-1 1 1 0 0,1-1-1 0 0,0 0 0 0 0,-1 1 0 0 0,1-1 1 0 0,-1 0-1 0 0,1 0 0 0 0,0 1 1 0 0,-1-1-1 0 0,1 0 0 0 0,0 0 0 0 0,-1 0 1 0 0,1 0-1 0 0,0 0 0 0 0,-1 0 1 0 0,1 0-1 0 0,0 0 0 0 0,-1 0 0 0 0,1 0 1 0 0,0 0 0 0 0,-1 0-5 0 0,1 0 0 0 0,-1 0 1 0 0,1 0-1 0 0,-1 0 0 0 0,0 0 0 0 0,1 0 1 0 0,-1 0-1 0 0,1 0 0 0 0,-1 0 0 0 0,1 0 1 0 0,-1 0-1 0 0,0 0 0 0 0,1 0 0 0 0,-1 1 1 0 0,1-1-1 0 0,-1 0 0 0 0,0 0 1 0 0,1 0-1 0 0,-1 1 0 0 0,0-1 0 0 0,1 0 1 0 0,-1 1-1 0 0,0-1 0 0 0,0 0 0 0 0,1 1 1 0 0,-1-1-1 0 0,0 0 0 0 0,0 1 5 0 0,1-1 6 0 0,-1 1-1 0 0,0-1 0 0 0,1 0 1 0 0,-1 1-1 0 0,1-1 0 0 0,-1 1 1 0 0,1-1-1 0 0,-1 0 1 0 0,1 1-1 0 0,-1-1 0 0 0,1 0 1 0 0,-1 0-1 0 0,1 1-5 0 0,6 0-37 0 0,-5-1 42 0 0,0 0-1 0 0,0 1 1 0 0,0-1-1 0 0,0 1 1 0 0,0 0 0 0 0,2 0-5 0 0,3 0-77 0 0,-6-1 81 0 0,-1 0-1 0 0,0 0 1 0 0,1 0-1 0 0,-1 0 1 0 0,1 0-1 0 0,-1 0 1 0 0,0 0-1 0 0,1 0 1 0 0,-1 0-1 0 0,0 0 1 0 0,1 1 0 0 0,-1-1-1 0 0,1 0 1 0 0,-1 0-1 0 0,0 0 1 0 0,1 0-1 0 0,-1 1 1 0 0,0-1-1 0 0,1 0 1 0 0,-1 0 0 0 0,0 1-1 0 0,1-1-3 0 0,-1 0 7 0 0,1 1 0 0 0,0-1 0 0 0,-1 1 0 0 0,1-1 0 0 0,0 0 0 0 0,-1 1 0 0 0,1-1 0 0 0,0 0 0 0 0,-1 0 0 0 0,1 0 0 0 0,0 0 0 0 0,0 0 0 0 0,-1 1 0 0 0,1-1 0 0 0,0 0 0 0 0,0-1 0 0 0,0 1-7 0 0,0 0-5 0 0,0 0 0 0 0,0 0 0 0 0,0 0 0 0 0,1 0 0 0 0,-1 0 0 0 0,0 1 0 0 0,0-1 0 0 0,0 0 0 0 0,0 1 0 0 0,0-1 0 0 0,0 0-1 0 0,0 1 1 0 0,1 0 5 0 0,-2-1 4 0 0,1 0 0 0 0,0 1-1 0 0,0-1 1 0 0,0 0 0 0 0,0 0-1 0 0,-1 0 1 0 0,1 0 0 0 0,0 0-1 0 0,0 0 1 0 0,0 0-1 0 0,0 0 1 0 0,0 0 0 0 0,-1 0-1 0 0,1 0 1 0 0,0 0 0 0 0,0-1-1 0 0,0 1 1 0 0,0 0-4 0 0,9-2-39 0 0,-10 2 44 0 0,1 0 0 0 0,-1 0 0 0 0,1 0 0 0 0,-1 1-1 0 0,0-1 1 0 0,1 0 0 0 0,-1 0 0 0 0,0 0 0 0 0,1 0 0 0 0,-1 1 0 0 0,0-1 0 0 0,1 0 0 0 0,-1 0 0 0 0,0 0-1 0 0,1 1 1 0 0,-1-1 0 0 0,0 0 0 0 0,0 1 0 0 0,1-1 0 0 0,-1 0 0 0 0,0 1 0 0 0,0-1 0 0 0,1 0-1 0 0,-1 1-4 0 0,1 2-26 0 0,0-1 26 0 0,0 0 0 0 0,0 0 0 0 0,1 0 0 0 0,-1 1 0 0 0,1-1 0 0 0,1 1 0 0 0,-2-2-2 0 0,0 0 0 0 0,1 0 0 0 0,-1 0 0 0 0,0 0 0 0 0,1-1 0 0 0,-1 1 0 0 0,1 0 0 0 0,-1-1 0 0 0,2 1 2 0 0,-2-1 0 0 0,0 0 0 0 0,0 1 0 0 0,0-1 0 0 0,0 0 1 0 0,0 1-1 0 0,0-1 0 0 0,0 1 0 0 0,0-1 0 0 0,0 1 1 0 0,0-1-1 0 0,0 1 0 0 0,0 0 0 0 0,-1-1 0 0 0,1 1 1 0 0,0 0-1 0 0,0 0 0 0 0,0 0 0 0 0,2 8 172 0 0,4 3-295 0 0,-7-11 128 0 0,1 0-1 0 0,-1 0 0 0 0,0-1 0 0 0,1 1 0 0 0,-1 0 0 0 0,1-1 0 0 0,-1 1 0 0 0,1 0 0 0 0,0-1 0 0 0,-1 1 0 0 0,1-1 1 0 0,0 1-1 0 0,-1-1 0 0 0,1 1 0 0 0,0-1 0 0 0,-1 0 0 0 0,1 1 0 0 0,0-1 0 0 0,0 0 0 0 0,0 0 0 0 0,-1 1 0 0 0,1-1 1 0 0,0 0-1 0 0,0 0 0 0 0,0 0 0 0 0,-1 0 0 0 0,1 0 0 0 0,0 0 0 0 0,0 0-4 0 0,0 0-9 0 0,-1 0 0 0 0,1 0-1 0 0,0 0 1 0 0,-1 0 0 0 0,1 0 0 0 0,0 0 0 0 0,-1 0-1 0 0,1 1 1 0 0,-1-1 0 0 0,1 0 0 0 0,0 0 0 0 0,-1 1-1 0 0,1-1 1 0 0,-1 0 0 0 0,1 1 0 0 0,-1-1 0 0 0,1 0-1 0 0,-1 1 1 0 0,1-1 0 0 0,-1 1 0 0 0,1 0 9 0 0,6 3 105 0 0,2 2-177 0 0,-9-5 73 0 0,1-1 1 0 0,0 1-1 0 0,-1-1 0 0 0,1 1 0 0 0,0-1 0 0 0,0 1 0 0 0,0-1 0 0 0,-1 1 0 0 0,1-1 0 0 0,0 1 1 0 0,0-1-1 0 0,0 0 0 0 0,0 0-1 0 0,3 0-12 0 0,-1 1 0 0 0,0-1 1 0 0,0 0-1 0 0,1 1 0 0 0,-1 0 12 0 0,1 2-40 0 0,-4-3 37 0 0,1 0 1 0 0,-1 1-1 0 0,1-1 0 0 0,-1 0 1 0 0,0 1-1 0 0,1-1 0 0 0,-1 0 1 0 0,1 1-1 0 0,-1-1 0 0 0,1 0 1 0 0,-1 0-1 0 0,1 0 0 0 0,-1 1 1 0 0,1-1-1 0 0,-1 0 0 0 0,1 0 1 0 0,-1 0-1 0 0,1 0 3 0 0,0 0 4 0 0,-1 0 1 0 0,1 0-1 0 0,0 1 0 0 0,0-1 0 0 0,0 0 0 0 0,-1 0 1 0 0,1 1-1 0 0,0-1 0 0 0,0 0 0 0 0,-1 1 1 0 0,1-1-1 0 0,0 1 0 0 0,-1-1 0 0 0,1 1-4 0 0,-1-1 4 0 0,1 1-1 0 0,-1-1 0 0 0,1 0 1 0 0,0 1-1 0 0,-1-1 0 0 0,1 1 1 0 0,-1-1-1 0 0,1 0 0 0 0,0 0 1 0 0,-1 1-1 0 0,1-1 0 0 0,0 0 1 0 0,-1 0-1 0 0,1 0 0 0 0,0 0 1 0 0,-1 0-1 0 0,1 0 0 0 0,0 0 1 0 0,0 0-4 0 0,0 0-1 0 0,0 0 0 0 0,-1 0 0 0 0,1 0 0 0 0,0 0 0 0 0,0 1 0 0 0,0-1 0 0 0,-1 0-1 0 0,1 0 1 0 0,0 1 0 0 0,0-1 0 0 0,-1 1 0 0 0,1-1 0 0 0,0 0 0 0 0,-1 1 0 0 0,1-1 0 0 0,0 1 0 0 0,-1 0 0 0 0,1-1 0 0 0,-1 1 0 0 0,1-1 0 0 0,-1 1 0 0 0,1 0 0 0 0,-1-1 0 0 0,1 1 1 0 0,1 2-76 0 0,-1 0 0 0 0,1 0 0 0 0,0 1 1 0 0,-1-1-1 0 0,1 1 76 0 0,-2-3-11 0 0,1 0 0 0 0,0 0 0 0 0,-1 0 0 0 0,1-1 1 0 0,0 1-1 0 0,-1 0 0 0 0,1-1 0 0 0,0 1 0 0 0,0 0 1 0 0,-1-1-1 0 0,1 1 0 0 0,0-1 0 0 0,0 1 0 0 0,0-1 0 0 0,0 0 1 0 0,0 1-1 0 0,0-1 0 0 0,1 0 11 0 0,-1 0-34 0 0,0 1-1 0 0,0-1 1 0 0,0-1 0 0 0,0 1-1 0 0,0 0 1 0 0,0 0 0 0 0,0 0 0 0 0,0 0-1 0 0,0-1 1 0 0,0 1 0 0 0,0 0-1 0 0,-1-1 1 0 0,1 1 0 0 0,1-1 34 0 0,-2 0-14 0 0,0 0 1 0 0,0 0-1 0 0,0 0 1 0 0,0 1-1 0 0,0-1 1 0 0,0 0-1 0 0,0 0 1 0 0,0 0-1 0 0,0 0 1 0 0,0 0-1 0 0,-1 0 1 0 0,1 0-1 0 0,0 0 1 0 0,0 0-1 0 0,-1 1 1 0 0,1-1-1 0 0,-1-1 14 0 0,-10-14-314 0 0,5 9 251 0 0,-1-2 99 0 0,-1 0 0 0 0,0 0 1 0 0,-3-1-37 0 0,3 2 43 0 0,0-1 1 0 0,0 0 0 0 0,-1-2-44 0 0,-25-38 386 0 0,-3 2 0 0 0,-16-15-386 0 0,40 48 43 0 0,6 6-10 0 0,0 0 0 0 0,0 1 0 0 0,-1 0-1 0 0,0 0 1 0 0,0 1 0 0 0,0 0 0 0 0,-1 0 0 0 0,-2 0-33 0 0,4 3 18 0 0,0-1 1 0 0,0 1 0 0 0,-1 0-1 0 0,1 1 1 0 0,-1 0 0 0 0,0 0-1 0 0,0 1 1 0 0,0-1 0 0 0,-1 2-19 0 0,-13 1 241 0 0,-15 2-241 0 0,12 0-24 0 0,21-3 19 0 0,-1 0-1 0 0,1 0 1 0 0,0-1 0 0 0,0 1-1 0 0,0-1 1 0 0,-3-1 5 0 0,-16-3 304 0 0,22 5-294 0 0,-1 0 0 0 0,1 1 0 0 0,-1-1-1 0 0,1 0 1 0 0,-1 1 0 0 0,1-1 0 0 0,-1 0 0 0 0,1 1-1 0 0,0 0 1 0 0,-1-1 0 0 0,1 1 0 0 0,0 0-1 0 0,-1 0 1 0 0,1 0 0 0 0,0 0 0 0 0,0 0 0 0 0,0 0-1 0 0,0 0 1 0 0,0 0 0 0 0,0 0 0 0 0,0 0 0 0 0,0 0-1 0 0,1 1 1 0 0,-2 0-10 0 0,0 2 39 0 0,0 1-1 0 0,0-1 0 0 0,0 1 1 0 0,0-1-1 0 0,1 1 1 0 0,-1 3-39 0 0,1-4-11 0 0,0-1 0 0 0,1 1 0 0 0,-1 0 0 0 0,1 0 0 0 0,0-1 0 0 0,0 1 0 0 0,0 0 0 0 0,1-1 0 0 0,-1 1 0 0 0,1 0 0 0 0,0-1 0 0 0,0 1 0 0 0,0-1 0 0 0,0 1 11 0 0,2-19-308 0 0,-4 5 305 0 0,1 0 0 0 0,-2 1-1 0 0,1-1 1 0 0,-1 1 0 0 0,-3-10 3 0 0,-1 2 92 0 0,-1 0 0 0 0,-6-11-92 0 0,13 27 10 0 0,-1 1 0 0 0,1-1-1 0 0,0 0 1 0 0,-1 1 0 0 0,1-1-1 0 0,-1 0 1 0 0,1 1 0 0 0,0-1 0 0 0,-1 1-1 0 0,1-1 1 0 0,-1 1 0 0 0,0-1-1 0 0,1 1 1 0 0,-1-1 0 0 0,1 1 0 0 0,-1 0-1 0 0,0-1 1 0 0,1 1 0 0 0,-1 0-1 0 0,0-1 1 0 0,1 1 0 0 0,-1 0 0 0 0,0 0-10 0 0,0 0-7 0 0,1 0 1 0 0,-1 0-1 0 0,0 0 1 0 0,1 1-1 0 0,-1-1 1 0 0,0 0-1 0 0,0 0 1 0 0,1 1-1 0 0,-1-1 1 0 0,1 1-1 0 0,-1-1 1 0 0,0 0 0 0 0,1 1-1 0 0,-1-1 1 0 0,1 1-1 0 0,-1-1 1 0 0,1 1-1 0 0,-1 0 1 0 0,1-1-1 0 0,-1 1 1 0 0,1-1-1 0 0,0 1 1 0 0,-1 0 6 0 0,-5 10 54 0 0,1 1 0 0 0,0 0 0 0 0,0 0 0 0 0,2 0-1 0 0,-1 1 1 0 0,1-1 0 0 0,0 10-54 0 0,1-4-30 0 0,2-16 25 0 0,0-1 1 0 0,0 0-1 0 0,0 0 0 0 0,0 0 1 0 0,0 0-1 0 0,0 0 1 0 0,1 0-1 0 0,-1 0 1 0 0,0 0-1 0 0,1 0 0 0 0,-1 0 1 0 0,0 0-1 0 0,1 0 1 0 0,0 1 4 0 0,0-2-15 0 0,1 1 1 0 0,-1-1-1 0 0,1 1 1 0 0,-1-1-1 0 0,1 1 1 0 0,-1-1-1 0 0,1 0 1 0 0,-1 0-1 0 0,1 0 15 0 0,2 0 49 0 0,-4 1-46 0 0,1-1-1 0 0,0 0 1 0 0,-1 0-1 0 0,1 0 1 0 0,0 0-1 0 0,-1-1 1 0 0,1 1-1 0 0,0 0 0 0 0,-1 0 1 0 0,1 0-1 0 0,0 0 1 0 0,-1-1-1 0 0,1 1 1 0 0,-1 0-1 0 0,1-1 1 0 0,0 1-1 0 0,-1 0 1 0 0,1-1-1 0 0,-1 1 1 0 0,1-1-3 0 0,0 0-4 0 0,0 0 0 0 0,0 0 0 0 0,0 0 0 0 0,-1-1 0 0 0,1 1 0 0 0,0 0 0 0 0,0-1 0 0 0,-1 1 0 0 0,1-1 4 0 0,1-4 3 0 0,-1 0 0 0 0,1-1 0 0 0,-1 1 0 0 0,0-1-3 0 0,-1 5 24 0 0,3-17-164 0 0,-1 6 57 0 0,-1-1-1 0 0,0 0 1 0 0,0 0-1 0 0,-2-13 84 0 0,0 21 17 0 0,1 1 1 0 0,-1-1-1 0 0,-1 0 1 0 0,1 0-1 0 0,-1 0 0 0 0,0 1 1 0 0,-2-6-18 0 0,3 11 2 0 0,1-1 1 0 0,0 1-1 0 0,0-1 1 0 0,-1 1 0 0 0,1 0-1 0 0,0-1 1 0 0,-1 1 0 0 0,1-1-1 0 0,-1 1 1 0 0,1 0 0 0 0,0-1-1 0 0,-1 1 1 0 0,1 0 0 0 0,-1-1-1 0 0,1 1 1 0 0,-1 0 0 0 0,1 0-1 0 0,-1 0 1 0 0,1-1 0 0 0,-1 1-1 0 0,1 0 1 0 0,-1 0 0 0 0,1 0-1 0 0,-1 0-2 0 0,0 0 8 0 0,0 0 0 0 0,1 0-1 0 0,-1 0 1 0 0,0 1 0 0 0,0-1 0 0 0,0 0-1 0 0,1 1 1 0 0,-1-1 0 0 0,0 0 0 0 0,0 1-1 0 0,1-1 1 0 0,-1 1 0 0 0,0-1 0 0 0,0 1-8 0 0,-2 3 44 0 0,-1-1 1 0 0,1 1-1 0 0,0 0 1 0 0,-2 4-45 0 0,3-5 6 0 0,-2 3-4 0 0,0 0 1 0 0,1 0 0 0 0,-1 1-1 0 0,1-1 1 0 0,1 1 0 0 0,-1 0-1 0 0,1 0 1 0 0,1 0 0 0 0,-1 0-1 0 0,1 0 1 0 0,0 5-3 0 0,1-11 4 0 0,0-1 0 0 0,0 0 0 0 0,0 1 0 0 0,0-1-1 0 0,0 1 1 0 0,0-1 0 0 0,0 1 0 0 0,0-1 0 0 0,0 1 0 0 0,0-1 0 0 0,0 0 0 0 0,0 1 0 0 0,1-1 0 0 0,-1 1 0 0 0,0-1-1 0 0,0 0 1 0 0,0 1 0 0 0,1-1 0 0 0,-1 1 0 0 0,0-1 0 0 0,1 0 0 0 0,-1 1 0 0 0,0-1 0 0 0,1 0 0 0 0,-1 0 0 0 0,0 1 0 0 0,1-1-4 0 0,-1 0-8 0 0,1 0 0 0 0,-1 0 1 0 0,1 0-1 0 0,-1 0 1 0 0,1 0-1 0 0,-1 0 1 0 0,1 0-1 0 0,-1 0 1 0 0,1 0-1 0 0,-1-1 1 0 0,1 1-1 0 0,-1 0 1 0 0,1 0-1 0 0,-1 0 1 0 0,1-1-1 0 0,-1 1 0 0 0,0 0 1 0 0,1-1-1 0 0,-1 1 1 0 0,1 0-1 0 0,-1-1 1 0 0,0 1-1 0 0,1 0 1 0 0,-1-1-1 0 0,0 1 8 0 0,3-4-6 0 0,0 1 0 0 0,-1-1-1 0 0,1 0 1 0 0,-1 0 0 0 0,0 0 0 0 0,0 0-1 0 0,-1 0 1 0 0,1 0 0 0 0,-1-1 0 0 0,1-3 6 0 0,1-3-9 0 0,0 2-41 0 0,-1 0 1 0 0,-1 0-1 0 0,1-7 50 0 0,-1 12-12 0 0,-2 1 0 0 0,1-1-1 0 0,0 1 1 0 0,-1 0 0 0 0,1-1-1 0 0,-1 1 1 0 0,0 0 0 0 0,0 0-1 0 0,0-1 1 0 0,0 1 0 0 0,-1 0-1 0 0,0 0 13 0 0,1 1 5 0 0,0 1-1 0 0,0-1 1 0 0,-1 1-1 0 0,1 0 1 0 0,0 0-1 0 0,-1-1 0 0 0,1 1 1 0 0,-1 0-1 0 0,0 0 1 0 0,1 0-1 0 0,-1 0 1 0 0,0 1-1 0 0,1-1 1 0 0,-1 0-1 0 0,0 1 1 0 0,0 0-1 0 0,0-1 1 0 0,1 1-1 0 0,-1 0 1 0 0,-2 0-5 0 0,2 0 2 0 0,0 1 0 0 0,0 0 1 0 0,1 0-1 0 0,-1 0 1 0 0,0 0-1 0 0,0 0 1 0 0,0 0-1 0 0,0 0 1 0 0,1 1-1 0 0,-1-1 1 0 0,1 1-3 0 0,-1 0-7 0 0,-1-1 1 0 0,1 1-1 0 0,0 0 1 0 0,0-1-1 0 0,-1 0 1 0 0,-1 1 6 0 0,-10 5 28 0 0,12-6-34 0 0,1 0-1 0 0,-1 0 0 0 0,0 0 0 0 0,0 0 0 0 0,0 0 0 0 0,0 0 1 0 0,0-1-1 0 0,0 1 0 0 0,0-1 0 0 0,-1 0 0 0 0,1 1 1 0 0,0-1-1 0 0,0 0 0 0 0,0 0 0 0 0,-2-1 7 0 0,3 1-32 0 0,-1 0-1 0 0,1-1 1 0 0,0 1 0 0 0,-1-1-1 0 0,1 0 1 0 0,0 1-1 0 0,0-1 1 0 0,-1 0 0 0 0,1 0-1 0 0,0 0 1 0 0,0 0 0 0 0,0 0-1 0 0,0 0 1 0 0,0 0-1 0 0,0 0 1 0 0,0 0 0 0 0,1 0-1 0 0,-1-1 1 0 0,0 1-1 0 0,0 0 1 0 0,1-1 32 0 0,-1 1 19 0 0,0-1 0 0 0,1 1 0 0 0,-1 0 0 0 0,0 0 1 0 0,0 0-1 0 0,0 0 0 0 0,0 0 0 0 0,0 0 0 0 0,0 0 0 0 0,0 1 0 0 0,0-1 0 0 0,0 0 1 0 0,-1 0-1 0 0,1 1 0 0 0,-1-1-19 0 0,-3-3 4 0 0,4 3-5 0 0,1 1 0 0 0,0 0-1 0 0,0-1 1 0 0,-1 1 0 0 0,1 0 0 0 0,0 0-1 0 0,0-1 1 0 0,-1 1 0 0 0,1 0 0 0 0,0 0-1 0 0,0 0 1 0 0,-1-1 0 0 0,1 1 0 0 0,0 0 0 0 0,-1 0-1 0 0,1 0 1 0 0,0 0 0 0 0,-1 0 0 0 0,1 0-1 0 0,0-1 1 0 0,-1 1 0 0 0,1 0 0 0 0,-1 0-1 0 0,1 0 1 0 0,-1 0 1 0 0,1 1-3 0 0,0-1 1 0 0,-1 0-1 0 0,1 0 1 0 0,0 0-1 0 0,-1-1 1 0 0,1 1-1 0 0,-1 0 0 0 0,1 0 1 0 0,0 0-1 0 0,-1 0 1 0 0,1 0-1 0 0,0 0 1 0 0,-1 0-1 0 0,1-1 0 0 0,0 1 1 0 0,-1 0-1 0 0,1 0 1 0 0,0 0-1 0 0,-1-1 0 0 0,1 1 1 0 0,0 0 2 0 0,-1-1-5 0 0,1 1 1 0 0,0 0 0 0 0,0 0-1 0 0,-1-1 1 0 0,1 1-1 0 0,0 0 1 0 0,-1 0 0 0 0,1 0-1 0 0,0-1 1 0 0,-1 1 0 0 0,1 0-1 0 0,-1 0 1 0 0,1 0-1 0 0,0 0 1 0 0,-1 0 0 0 0,1 0-1 0 0,0 0 1 0 0,-1 0 4 0 0,-17 2-58 0 0,13 1 297 0 0,4-3-240 0 0,1 0-1 0 0,0 0 0 0 0,0 0 0 0 0,0 0 1 0 0,0 0-1 0 0,0 0 0 0 0,0 0 0 0 0,-1 0 1 0 0,1 0-1 0 0,0 0 0 0 0,0 0 1 0 0,0 0-1 0 0,0 0 0 0 0,0-1 0 0 0,0 1 1 0 0,0 0-1 0 0,-1 0 0 0 0,1 0 0 0 0,0 0 1 0 0,0 0-1 0 0,0 0 0 0 0,0 0 0 0 0,0 0 1 0 0,0 0-1 0 0,0-1 0 0 0,0 1 0 0 0,0 0 1 0 0,0 0-1 0 0,0 0 0 0 0,0 0 0 0 0,0 0 1 0 0,0 0-1 0 0,0-1 0 0 0,0 1 0 0 0,0 0 1 0 0,0 0-1 0 0,0 0 0 0 0,0 0 0 0 0,0 0 1 0 0,0 0-1 0 0,0-1 0 0 0,0 1 0 0 0,0 0 2 0 0,0-1-3 0 0,0 0 1 0 0,0 0-1 0 0,0 0 0 0 0,1 0 0 0 0,-1 0 0 0 0,0 1 0 0 0,1-1 0 0 0,-1 0 0 0 0,1 0 0 0 0,-1 0 3 0 0,3-5 29 0 0,0 1 21 0 0,-1 1 0 0 0,1 0 0 0 0,-1 1 0 0 0,1-1 0 0 0,0 0 0 0 0,0 1 0 0 0,1 0 0 0 0,-1-1-50 0 0,1 1 12 0 0,11-18 149 0 0,2-1-236 0 0,9-5 62 0 0,-22 20-65 0 0,-4 7 84 0 0,1-1-1 0 0,-1 0 0 0 0,0 1 1 0 0,1-1-1 0 0,-1 0 0 0 0,1 1 1 0 0,-1-1-1 0 0,1 0 0 0 0,-1 1 1 0 0,1-1-1 0 0,0 1 0 0 0,-1-1 1 0 0,1 1-1 0 0,0-1 0 0 0,0 1-5 0 0,0-2 39 0 0,0-2-100 0 0,2 0 129 0 0,-3 4-70 0 0,11-11-109 0 0,-11 11 115 0 0,0 0 0 0 0,0 0 0 0 0,0 0 0 0 0,0 0 0 0 0,1-1 0 0 0,-1 1 0 0 0,0 0 0 0 0,0 0 0 0 0,0 0 0 0 0,0 0 0 0 0,0 0 0 0 0,0-1-1 0 0,1 1 1 0 0,-1 0 0 0 0,0 0 0 0 0,0 0 0 0 0,0-1 0 0 0,0 1 0 0 0,0 0 0 0 0,0 0 0 0 0,0 0 0 0 0,0-1 0 0 0,0 1 0 0 0,0 0 0 0 0,0 0 0 0 0,0 0 0 0 0,0-1 0 0 0,0 1-1 0 0,0 0 1 0 0,0 0 0 0 0,0 0 0 0 0,0 0 0 0 0,0-1 0 0 0,0 1 0 0 0,-1 0 0 0 0,1 0 0 0 0,0 0 0 0 0,0-1 0 0 0,0 1 0 0 0,0 0-4 0 0,19-14 284 0 0,-18 14-282 0 0,-1 0 0 0 0,1 0 0 0 0,0-1 0 0 0,-1 1 0 0 0,1 0 0 0 0,-1 0-1 0 0,1-1 1 0 0,0 1 0 0 0,-1-1 0 0 0,1 1 0 0 0,-1 0 0 0 0,1-1 0 0 0,-1 1 0 0 0,1-1 0 0 0,-1 1 0 0 0,1-1 0 0 0,-1 0 0 0 0,0 1 0 0 0,1-1 0 0 0,-1 0-2 0 0,1-1-1 0 0,0 1 1 0 0,0-1 0 0 0,1 1 0 0 0,-1-1 0 0 0,0 1 0 0 0,1-1 0 0 0,-1 1 0 0 0,1 0 0 0 0,-1-1 0 0 0,1 1-1 0 0,-1 0 1 0 0,1 0 0 0 0,0 0 0 0 0,5-7 71 0 0,-7 7-83 0 0,1 0-1 0 0,0 0 1 0 0,0 0 0 0 0,-1 0 0 0 0,1 0-1 0 0,-1 0 1 0 0,1 0 0 0 0,0-2 12 0 0,4-6-82 0 0,-4 4 154 0 0,-1 5-63 0 0,0 0 0 0 0,0 0 0 0 0,0-1 0 0 0,0 1 0 0 0,0 0 0 0 0,0-1 0 0 0,0 1 0 0 0,1 0 0 0 0,-1 0 0 0 0,0-1 0 0 0,0 1 0 0 0,0 0 0 0 0,0 0 1 0 0,0-1-1 0 0,1 1 0 0 0,-1 0 0 0 0,0 0 0 0 0,0-1-9 0 0,1 0 0 0 0,-1 0-1 0 0,0 0 1 0 0,0 0 0 0 0,1 0 0 0 0,-1 0 0 0 0,0 0 0 0 0,0 0 0 0 0,0 0 0 0 0,0-1 0 0 0,0 1-1 0 0,-1 0 1 0 0,1 0 0 0 0,0-4-102 0 0,0 3 99 0 0,0 0 1 0 0,0 0 0 0 0,-1 0-1 0 0,1 0 1 0 0,0 0 0 0 0,-1 0-1 0 0,1 0 1 0 0,-1 0 2 0 0,0-4-59 0 0,-1 4 200 0 0,0 1-86 0 0,1 1-55 0 0,1-1 0 0 0,-1 1 0 0 0,0 0 0 0 0,1-1 0 0 0,-1 1 0 0 0,1-1 0 0 0,-1 0 0 0 0,1 1 0 0 0,-1-1 0 0 0,1 1 0 0 0,-1-1 0 0 0,1 0 0 0 0,0 1 0 0 0,-1-1 0 0 0,1 0-1 0 0,0 1 1 0 0,0-1 0 0 0,-1 0 0 0 0,1 0 0 0 0,0 1 0 0 0,0-1 0 0 0,-2-20 46 0 0,2 9 12 0 0,-1 7-91 0 0,1 1 0 0 0,0-1 0 0 0,1 0 1 0 0,0-3 32 0 0,0-12 71 0 0,-1 2-113 0 0,1 0 0 0 0,2-6 42 0 0,-2 14 22 0 0,-1 1-1 0 0,0-1 1 0 0,0 1 0 0 0,-1-3-22 0 0,-1-20 56 0 0,1 18-53 0 0,1 10-26 0 0,0 0-1 0 0,-1 0 1 0 0,2 0-1 0 0,-1-3 24 0 0,0 6-2 0 0,0 0 1 0 0,0-1-1 0 0,0 1 1 0 0,0 0-1 0 0,-1-1 1 0 0,1 1-1 0 0,-1 0 1 0 0,1-1-1 0 0,-1 1 2 0 0,-1-8-63 0 0,-1-6 126 0 0,1-1 1 0 0,1 1 0 0 0,1-1 0 0 0,0 1-1 0 0,2-11-63 0 0,-2 22-24 0 0,0 1-1 0 0,0-1 1 0 0,-1 0-1 0 0,1 0 1 0 0,-1 1-1 0 0,0-3 25 0 0,-2-8-122 0 0,2 4 112 0 0,0 6 29 0 0,0-1 0 0 0,1 0 0 0 0,0 1 0 0 0,0-1 0 0 0,0-2-19 0 0,0 4-14 0 0,0 0-1 0 0,0 0 1 0 0,0 0-1 0 0,0 0 1 0 0,-1 0-1 0 0,1 1 1 0 0,-1-3 14 0 0,-1 2-23 0 0,1 2 32 0 0,1 1 0 0 0,-1-1 0 0 0,1 0 0 0 0,-1 0 0 0 0,1 1 0 0 0,-1-1 0 0 0,1 0 0 0 0,0 0 0 0 0,0 0 0 0 0,-1 1 0 0 0,1-1 0 0 0,0-1-9 0 0,-1-2-4 0 0,0 1 1 0 0,0-1-1 0 0,0 1 0 0 0,-1-1 0 0 0,0-1 4 0 0,-5-14-67 0 0,7 18 71 0 0,0 1 1 0 0,-1-1-1 0 0,1 1 1 0 0,0-1 0 0 0,0 1-1 0 0,0-1 1 0 0,-1 1-1 0 0,1-1 1 0 0,0 1 0 0 0,0-1-1 0 0,-1 1 1 0 0,1-1-1 0 0,0 1 1 0 0,-1-1 0 0 0,1 1-1 0 0,-1 0 1 0 0,1-1-1 0 0,0 1 1 0 0,-1-1-1 0 0,1 1 1 0 0,-1 0 0 0 0,1 0-1 0 0,-1-1 1 0 0,1 1-1 0 0,-1 0 1 0 0,0 0 0 0 0,0-1-5 0 0,1 2 6 0 0,0 0 1 0 0,-1-1-1 0 0,1 1 1 0 0,-1 0-1 0 0,1 0 1 0 0,0-1 0 0 0,-1 1-1 0 0,1 0 1 0 0,0 0-1 0 0,0-1 1 0 0,0 1-1 0 0,0 0 1 0 0,-1 1-7 0 0,1 7-71 0 0,-1-8 73 0 0,1 1 0 0 0,0-1 0 0 0,0 0 0 0 0,0 0 0 0 0,0 0 1 0 0,0 1-1 0 0,0-1 0 0 0,0 0 0 0 0,0 0 0 0 0,1 0 0 0 0,-1 2-2 0 0,2 2 19 0 0,-1 0 1 0 0,0 1-1 0 0,0-1 0 0 0,-1 0 1 0 0,0 1-1 0 0,0 2-19 0 0,1 12-52 0 0,6 33-45 0 0,-3-21 171 0 0,0 6-74 0 0,-6-8-48 0 0,2-24 37 0 0,-1 0-1 0 0,1 0 1 0 0,0 0 0 0 0,1 0 0 0 0,-1 0-1 0 0,2 5 12 0 0,-1-7 13 0 0,0 1-1 0 0,-1 0 0 0 0,1-1 1 0 0,-1 1-1 0 0,0 0-12 0 0,1 18 26 0 0,0-17-57 0 0,-1-6 26 0 0,0 0-1 0 0,0 0 1 0 0,0 0 0 0 0,0 0 0 0 0,0 0-1 0 0,0 0 1 0 0,0 0 0 0 0,0 0-1 0 0,0 0 1 0 0,0 0 0 0 0,-1 0-1 0 0,1 0 1 0 0,0 0 0 0 0,0 0-1 0 0,0 0 1 0 0,0 0 0 0 0,0 0-1 0 0,0 0 1 0 0,0 0 0 0 0,0 0-1 0 0,0 0 1 0 0,0 0 0 0 0,0 0-1 0 0,0 0 1 0 0,0 0 0 0 0,0 0-1 0 0,0 0 1 0 0,0 0 0 0 0,0 0-1 0 0,0 0 1 0 0,0 0 0 0 0,0 0 0 0 0,0 0-1 0 0,0 0 1 0 0,0 0 0 0 0,0 0-1 0 0,0 0 6 0 0,-2-8-12 0 0,1 1-1 0 0,0-1 1 0 0,1 0 0 0 0,-1 1-1 0 0,1-4 13 0 0,0 11 0 0 0,5-42 14 0 0,-6 53 76 0 0,0 0 0 0 0,-2 3-90 0 0,1-3 33 0 0,1 1 0 0 0,0-1-1 0 0,0 1 1 0 0,1-1-33 0 0,8 78-32 0 0,-8-83-19 0 0,1 1 1 0 0,1-1-1 0 0,-1 0 0 0 0,2 3 51 0 0,1 5-4 0 0,6 8-85 0 0,-10-22 82 0 0,0 0 0 0 0,0 0 0 0 0,0 0 0 0 0,0 0 0 0 0,0 0 1 0 0,0 0-1 0 0,0 1 0 0 0,0-1 0 0 0,0 0 0 0 0,1 0 0 0 0,-1 0 0 0 0,0 0 0 0 0,0 0 0 0 0,0 0 0 0 0,0 0 0 0 0,0 1 1 0 0,0-1-1 0 0,0 0 0 0 0,0 0 0 0 0,0 0 0 0 0,0 0 0 0 0,0 0 0 0 0,1 0 0 0 0,-1 0 0 0 0,0 0 0 0 0,0 0 1 0 0,0 0-1 0 0,0 0 0 0 0,0 0 0 0 0,0 0 0 0 0,1 0 0 0 0,-1 1 0 0 0,0-1 0 0 0,0 0 0 0 0,0 0 0 0 0,0 0 1 0 0,0 0-1 0 0,0 0 7 0 0,4-5-409 0 0,2-7 220 0 0,-5 1 156 0 0,-1 10 22 0 0,0 0-1 0 0,0 0 1 0 0,0 0-1 0 0,1 0 1 0 0,-1 0 0 0 0,0 0-1 0 0,0 1 1 0 0,1-1-1 0 0,-1 0 1 0 0,1-1 11 0 0,-1 4 57 0 0,1 0 1 0 0,-1 0-1 0 0,1 0 0 0 0,-1-1 1 0 0,0 1-1 0 0,0 0 0 0 0,0 1-57 0 0,0 12 36 0 0,1 0-1 0 0,0 0 0 0 0,1 0 0 0 0,1 0 0 0 0,0-1 0 0 0,1 1 0 0 0,4 9-35 0 0,-7-23-9 0 0,-1 0 1 0 0,0 0-1 0 0,1 0 0 0 0,-1 0 1 0 0,1 0-1 0 0,0 0 0 0 0,-1 0 1 0 0,1 0-1 0 0,0-1 0 0 0,-1 1 1 0 0,1 0-1 0 0,0 0 0 0 0,0-1 1 0 0,0 1-1 0 0,0 0 0 0 0,0-1 1 0 0,0 1-1 0 0,0-1 0 0 0,0 1 1 0 0,0-1-1 0 0,0 1 1 0 0,1-1 7 0 0,-1 0-30 0 0,0 0 0 0 0,0 0-1 0 0,0 0 1 0 0,0 0 0 0 0,0 0-1 0 0,0 0 1 0 0,0 0-1 0 0,0-1 1 0 0,0 1 0 0 0,0 0-1 0 0,-1-1 1 0 0,1 1-1 0 0,0-1 1 0 0,0 1 0 0 0,0-1-1 0 0,0 1 1 0 0,0-1 0 0 0,-1 0-1 0 0,1 1 1 0 0,0-1-1 0 0,-1 0 1 0 0,1 0 0 0 0,0 0 31 0 0,0 0-13 0 0,-1 0-1 0 0,1 0 1 0 0,-1 0 0 0 0,1-1 0 0 0,-1 1 0 0 0,0 0 0 0 0,0 0 0 0 0,1 0 0 0 0,-1-1 0 0 0,0 1 0 0 0,0 0 0 0 0,0 0-1 0 0,0-2 14 0 0,0-4-64 0 0,1-10 57 0 0,0 0 1 0 0,-2-3 6 0 0,1-2 332 0 0,-4 35 26 0 0,1-3-230 0 0,0 3-84 0 0,1 0-1 0 0,1 0 0 0 0,0 1 1 0 0,0-1-1 0 0,1 1 1 0 0,1 2-44 0 0,-1-13-5 0 0,1-1 0 0 0,-1 0 0 0 0,1 1 0 0 0,-1-1 0 0 0,1 0 0 0 0,0 1 5 0 0,-1-3-9 0 0,0 0 0 0 0,0 0 0 0 0,0 1 0 0 0,1-1 1 0 0,-1 0-1 0 0,0 0 0 0 0,0 1 0 0 0,0-1 0 0 0,0 0 0 0 0,1 0 1 0 0,-1 0-1 0 0,0 0 0 0 0,0 1 0 0 0,0-1 0 0 0,1 0 0 0 0,-1 0 0 0 0,0 0 1 0 0,0 0-1 0 0,1 0 0 0 0,-1 0 0 0 0,0 0 0 0 0,0 1 9 0 0,1-2-11 0 0,-1 1-1 0 0,1 0 0 0 0,-1 0 1 0 0,1 0-1 0 0,-1 0 0 0 0,1 0 1 0 0,-1 0-1 0 0,0-1 1 0 0,1 1-1 0 0,-1 0 0 0 0,1 0 1 0 0,-1-1-1 0 0,0 1 1 0 0,1 0-1 0 0,-1 0 0 0 0,0-1 1 0 0,1 1-1 0 0,-1-1 12 0 0,1 0-13 0 0,1-1-1 0 0,-1 0 1 0 0,0 0 0 0 0,0 0-1 0 0,0 0 1 0 0,0 0 0 0 0,0 0-1 0 0,0-1 1 0 0,0 0 13 0 0,4-12-60 0 0,-2 9 39 0 0,-1 0 0 0 0,0 0 0 0 0,-1 0 0 0 0,1 0-1 0 0,-1 0 1 0 0,0 0 0 0 0,-1-3 21 0 0,2-3-15 0 0,-1-6 41 0 0,-1 1-1 0 0,0-1 0 0 0,-1 0 1 0 0,-1 1-1 0 0,-2-6-25 0 0,0-5 89 0 0,1-13-89 0 0,2 21 145 0 0,-1 0 0 0 0,-1 0-1 0 0,-1 1 1 0 0,-4-15-145 0 0,6 25 3 0 0,0-1 0 0 0,1 0-1 0 0,0 0 1 0 0,1-5-3 0 0,-3-18 175 0 0,1 4-138 0 0,-1-5 62 0 0,2 19-35 0 0,-1 0 0 0 0,2-9-64 0 0,-1 2 22 0 0,1-13-112 0 0,4 9 112 0 0,-3 18 21 0 0,0 0 0 0 0,0 1 1 0 0,0-3-44 0 0,0-3 65 0 0,-1 10-50 0 0,1 0 1 0 0,-1 0-1 0 0,0 1 1 0 0,0-1-1 0 0,0-1-15 0 0,0 1 26 0 0,0 1-1 0 0,1 0 0 0 0,-1 0 1 0 0,1 0-1 0 0,0 0 0 0 0,0 0 1 0 0,0 0-26 0 0,5-11 5 0 0,0 0 0 0 0,1-6-5 0 0,-6 16 16 0 0,0 1-1 0 0,-1-1 0 0 0,1 0 0 0 0,-1 1 1 0 0,1-1-1 0 0,-1 0 0 0 0,0 1 0 0 0,0-1 1 0 0,-1 0-1 0 0,1 1 0 0 0,0-1 0 0 0,-1 1 1 0 0,1-1-1 0 0,-1 1 0 0 0,0-1 0 0 0,0 0-15 0 0,-3-10-25 0 0,4 11 31 0 0,-1 0 0 0 0,0 0-1 0 0,1 0 1 0 0,-1 0-1 0 0,0 0 1 0 0,0 0 0 0 0,0 0-1 0 0,0-1-5 0 0,-2 0-37 0 0,1 0-1 0 0,0 0 0 0 0,-1 0 1 0 0,0-1 37 0 0,2 3-11 0 0,0 1 0 0 0,0-1 0 0 0,1 0 1 0 0,-1 1-1 0 0,0-1 0 0 0,0 0 0 0 0,0 1 1 0 0,0-1-1 0 0,-1 1 0 0 0,1 0 0 0 0,0-1 1 0 0,0 1-1 0 0,0 0 0 0 0,0 0 0 0 0,0-1 1 0 0,-1 1 10 0 0,0 0-9 0 0,0-1 0 0 0,0 1 0 0 0,0-1 0 0 0,0 1 1 0 0,0-1-1 0 0,0 0 0 0 0,1 0 0 0 0,-1 0 1 0 0,0 0-1 0 0,1-1 0 0 0,-2 0 9 0 0,-8-5 42 0 0,9 6-55 0 0,0 0-1 0 0,0-1 1 0 0,1 1-1 0 0,-1 0 1 0 0,0-1 0 0 0,1 1-1 0 0,-1-1 1 0 0,1 0-1 0 0,0 1 1 0 0,-1-2 13 0 0,-2-2-34 0 0,-12-7 79 0 0,-6-14-402 0 0,16 17 302 0 0,6 8 48 0 0,-1-1 1 0 0,0 1-1 0 0,0-1 0 0 0,1 1 0 0 0,-1 0 0 0 0,0 0 0 0 0,0-1 0 0 0,0 1 0 0 0,-1 0 0 0 0,1 0 0 0 0,0 0 0 0 0,0 0 1 0 0,-1 0-1 0 0,1 0 0 0 0,0 1 0 0 0,-1-1 0 0 0,0 0 7 0 0,1 0 2 0 0,-1 1 1 0 0,1-1 0 0 0,0 1-1 0 0,0-1 1 0 0,0 0-1 0 0,-1 0 1 0 0,1 1 0 0 0,0-1-1 0 0,0 0 1 0 0,0 0-1 0 0,0 0 1 0 0,-1-2-3 0 0,1 2-21 0 0,0-1 0 0 0,-1 1-1 0 0,1 0 1 0 0,-1-1 0 0 0,1 1 0 0 0,-3-1 21 0 0,2 0-37 0 0,-1 1 1 0 0,0-1-1 0 0,1 0 1 0 0,0 0-1 0 0,-1 0 1 0 0,-1-3 36 0 0,2 3-11 0 0,0 0 0 0 0,-1 0-1 0 0,1-1 1 0 0,-1 1 0 0 0,-1 0 11 0 0,-1 0 30 0 0,0-1 39 0 0,-5-3-141 0 0,9 5 72 0 0,0 0 1 0 0,0 1-1 0 0,0-1 0 0 0,-1 0 0 0 0,1 0 1 0 0,0 1-1 0 0,0-1 0 0 0,0 0 0 0 0,0-1 0 0 0,0 1 4 0 0,0 0 0 0 0,0-1 0 0 0,1 1 0 0 0,-1 0 0 0 0,0-1 0 0 0,0 1-1 0 0,1-1 1 0 0,-1 0 0 0 0,1 1 0 0 0,-1-1 0 0 0,1 1 0 0 0,0-1 0 0 0,0 0-1 0 0,0 1 1 0 0,0-1 0 0 0,0 0 0 0 0,0 1 0 0 0,0-1-4 0 0,0 1 0 0 0,0 1 0 0 0,0 0 0 0 0,0 0 0 0 0,0-1-1 0 0,0 1 1 0 0,0 0 0 0 0,-1 0 0 0 0,1-1 0 0 0,0 1 0 0 0,0 0 0 0 0,0 0 0 0 0,0-1 0 0 0,0 1 0 0 0,-1 0 0 0 0,1 0 0 0 0,0-1 0 0 0,0 1 0 0 0,0 0 0 0 0,0 0 0 0 0,-1 0-1 0 0,1 0 1 0 0,0-1 0 0 0,0 1 0 0 0,-1 0 0 0 0,1 0 0 0 0,0 0 4 0 0,-1-1 0 0 0,1 1-1 0 0,-1 0 1 0 0,1 0 0 0 0,0-1-1 0 0,-1 1 1 0 0,1-1 0 0 0,-1 1-1 0 0,1 0 1 0 0,0-1 0 0 0,0 1-1 0 0,-1-1 1 0 0,1 1 0 0 0,0 0-1 0 0,0-1 1 0 0,0 1-1 0 0,-1-1 1 0 0,1 1 0 0 0,0-1-4 0 0,0-1 1 0 0,0-1 1 0 0,-1 1 0 0 0,1 0-1 0 0,-1 0 1 0 0,0 0 0 0 0,0-2-2 0 0,0 2-16 0 0,0 0 1 0 0,0 0-1 0 0,1 0 1 0 0,-1-1-1 0 0,1 1 1 0 0,-1 0-1 0 0,1 0 16 0 0,0 1 2 0 0,0 1 0 0 0,0 0-1 0 0,0 0 1 0 0,0 0 0 0 0,0 0-1 0 0,0 0 1 0 0,0-1 0 0 0,0 1 0 0 0,0 0-1 0 0,0 0 1 0 0,0 0 0 0 0,0 0 0 0 0,0-1-1 0 0,0 1 1 0 0,0 0 0 0 0,0 0-1 0 0,0 0 1 0 0,0 0 0 0 0,0-1 0 0 0,0 1-1 0 0,0 0 1 0 0,-1 0 0 0 0,1 0-1 0 0,0 0 1 0 0,0 0 0 0 0,0 0 0 0 0,0 0-1 0 0,0-1 1 0 0,0 1 0 0 0,-1 0 0 0 0,1 0-1 0 0,0 0 1 0 0,0 0 0 0 0,0 0-1 0 0,0 0 1 0 0,-1 0 0 0 0,1 0 0 0 0,0 0-1 0 0,0 0 1 0 0,0 0 0 0 0,0 0-1 0 0,0 0 1 0 0,-1 0 0 0 0,1 0 0 0 0,0 0-1 0 0,0 0 1 0 0,0 0 0 0 0,0 0 0 0 0,-1 0-1 0 0,1 0 1 0 0,0 0 0 0 0,0 0-1 0 0,0 0 1 0 0,0 0 0 0 0,0 1 0 0 0,-1-1-1 0 0,1 0-1 0 0,0 0-2 0 0,-1 0-1 0 0,1 0 0 0 0,-1 0 0 0 0,1 0 1 0 0,0 0-1 0 0,-1 0 0 0 0,1 0 1 0 0,-1 0-1 0 0,1 0 0 0 0,-1 0 0 0 0,1 0 1 0 0,-1 0-1 0 0,1 0 0 0 0,-1 0 0 0 0,1 0 3 0 0,-1-1 1 0 0,1 0 0 0 0,0 0 0 0 0,-1 1 0 0 0,1-1 0 0 0,0 0 0 0 0,-1 0 0 0 0,1 0 0 0 0,0 0 0 0 0,0 0 0 0 0,0 0 0 0 0,0 1 0 0 0,0-2-1 0 0,0-1-86 0 0,-1 2 83 0 0,1 1 7 0 0,0-1 1 0 0,0 1 0 0 0,0 0 0 0 0,0-1 0 0 0,0 1 0 0 0,0 0 0 0 0,0-1 0 0 0,0 1 0 0 0,0 0 0 0 0,0 0 0 0 0,0-1 0 0 0,-1 1 0 0 0,1 0-1 0 0,0-1 1 0 0,0 1 0 0 0,0 0 0 0 0,-1 0 0 0 0,1 0 0 0 0,0-1 0 0 0,0 1-5 0 0,-2-1 35 0 0,2-3-59 0 0,0 4 24 0 0,0 0 0 0 0,0 0 0 0 0,0 0 1 0 0,0 0-1 0 0,0 0 0 0 0,0 0 0 0 0,0 0 0 0 0,0 0 0 0 0,-1 0 0 0 0,1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0 0 0,0 0 3 0 0,0 0 0 0 0,0 0-1 0 0,0 0 1 0 0,-1 0 0 0 0,1 0-1 0 0,0 0 1 0 0,0 0 0 0 0,0 0-1 0 0,0 0 1 0 0,0 0 0 0 0,0 0-1 0 0,0 0 1 0 0,-1 0-1 0 0,1 0 1 0 0,0 0 0 0 0,0 0-1 0 0,0 0 1 0 0,0 0 0 0 0,0 0-1 0 0,0 0 1 0 0,0 0 0 0 0,0-1-1 0 0,-1 1 1 0 0,1 0-1 0 0,0 0 1 0 0,0 0 0 0 0,0 0-1 0 0,0 0 1 0 0,0 0 0 0 0,0 0-1 0 0,0 0 1 0 0,0 0 0 0 0,0 0-1 0 0,0 0 1 0 0,0-1 0 0 0,0 1-1 0 0,0 0 1 0 0,-1 0-1 0 0,1 0 1 0 0,0 0 0 0 0,0 0-1 0 0,0 0 1 0 0,0 0 0 0 0,0 0-1 0 0,0-1-2 0 0,-2-2-28 0 0,2 0-83 0 0,0 2 106 0 0,0 1 0 0 0,0-1 0 0 0,0 1 0 0 0,-1-1-1 0 0,1 0 1 0 0,0 1 0 0 0,0-1 0 0 0,0 0 0 0 0,0 1-1 0 0,-1-1 1 0 0,1 1 0 0 0,0-1 0 0 0,0 1 0 0 0,-1-1-1 0 0,1 1 1 0 0,0-1 0 0 0,-1 1 0 0 0,1-1 0 0 0,-1 1-1 0 0,1-1 1 0 0,-1 0 5 0 0,-1 0 3 0 0,0-1 1 0 0,0 0-1 0 0,0 0 0 0 0,0 0 0 0 0,-1-2-3 0 0,-4-2-10 0 0,6 6 9 0 0,0-1-1 0 0,0 0 1 0 0,1 1 0 0 0,-1-1-1 0 0,0 0 1 0 0,1 0-1 0 0,-1 1 1 0 0,0-1 0 0 0,1 0-1 0 0,-1 0 1 0 0,1 0 1 0 0,-1 0-14 0 0,1-1 0 0 0,-1 1 0 0 0,1 0 0 0 0,-1-1 0 0 0,1 1 0 0 0,0 0 0 0 0,0-1 0 0 0,-1 1 0 0 0,1 0 0 0 0,0-1 0 0 0,0 1 0 0 0,0-1 14 0 0,1-2 48 0 0,-3 1 18 0 0,2 3-66 0 0,0 0 1 0 0,0 0-1 0 0,0 0 0 0 0,0 0 0 0 0,0-1 0 0 0,0 1 0 0 0,0 0 0 0 0,0 0 0 0 0,0 0 0 0 0,0 0 0 0 0,-1-1 0 0 0,1 1 0 0 0,0 0 0 0 0,0 0 0 0 0,0 0 0 0 0,0 0 0 0 0,0-1 0 0 0,0 1 0 0 0,0 0 0 0 0,0 0 0 0 0,0 0 0 0 0,0 0 0 0 0,-1 0 0 0 0,1 0 1 0 0,0-1-1 0 0,0 1 0 0 0,0 0 0 0 0,0 0 0 0 0,0 0 0 0 0,-1 0 0 0 0,1 0 0 0 0,0 0 0 0 0,0 0 0 0 0,0 0 0 0 0,0 0 0 0 0,-1 0 0 0 0,1 0 0 0 0,0 0 0 0 0,0 0 0 0 0,0 0 0 0 0,0 0 0 0 0,-1 0 0 0 0,1 0 0 0 0,0 0 0 0 0,0 0 0 0 0,0 0 0 0 0,-1 0-7 0 0,1 0 36 0 0,-6-2 50 0 0,6 2-84 0 0,0 0 0 0 0,0 0 1 0 0,0 0-1 0 0,0 0 0 0 0,0 0 0 0 0,0 0 0 0 0,0 0 0 0 0,0 0 0 0 0,0 0 0 0 0,0 0 1 0 0,0 0-1 0 0,0 0 0 0 0,0 0 0 0 0,0 0 0 0 0,0 0 0 0 0,0 1 0 0 0,0-1 1 0 0,0 0-1 0 0,0 0 0 0 0,0 0 0 0 0,0 0 0 0 0,0 0 0 0 0,0 0 0 0 0,0 0 1 0 0,0 0-1 0 0,-1 0 0 0 0,1 0 0 0 0,0 0 0 0 0,0 0 0 0 0,0 0 0 0 0,0 0 0 0 0,0 0 1 0 0,0 0-1 0 0,0 0 0 0 0,0 0 0 0 0,0 0 0 0 0,0 0 5 0 0,-5-1 73 0 0,5 1-70 0 0,-1 0 1 0 0,1 0-1 0 0,0 0 0 0 0,0 0 0 0 0,0 0 0 0 0,-1 0 0 0 0,1 0 0 0 0,0 0 0 0 0,0 0 0 0 0,0 0 1 0 0,0 0-1 0 0,-1 0 0 0 0,1 0 0 0 0,0 0 0 0 0,0 0 0 0 0,0 0 0 0 0,0 0 0 0 0,-1 1 0 0 0,1-1 1 0 0,0 0-1 0 0,0 0 0 0 0,0 0 0 0 0,0 0 0 0 0,0 0 0 0 0,-1 0 0 0 0,1 1 0 0 0,0-1 1 0 0,0 0-1 0 0,0 0 0 0 0,0 0 0 0 0,0 0 0 0 0,0 1 0 0 0,0-1-3 0 0,-2 1 42 0 0,2 1-20 0 0,0-2-15 0 0,-1 2-17 0 0,0-1 17 0 0,0 0 0 0 0,0 0 0 0 0,0 0 0 0 0,1-1 0 0 0,-1 1 0 0 0,0 0 0 0 0,1 0 0 0 0,-1 0 0 0 0,0 1 0 0 0,1-1-7 0 0,-1 0-2 0 0,1 0-1 0 0,0 0 1 0 0,-1 0 0 0 0,1 0-1 0 0,0 0 1 0 0,0-1 0 0 0,0 1-1 0 0,0 0 1 0 0,0 0 0 0 0,0 0 2 0 0,0 0 6 0 0,0 0 1 0 0,0 0-1 0 0,0-1 1 0 0,0 1-1 0 0,0 0 1 0 0,0 0-1 0 0,-1 0 1 0 0,1-1-1 0 0,0 1 1 0 0,0 0-1 0 0,-1 0 1 0 0,1-1-1 0 0,0 1-6 0 0,-1 0 13 0 0,1-1 0 0 0,0 1 0 0 0,0-1 0 0 0,0 1 0 0 0,0-1 0 0 0,-1 1 0 0 0,1-1 0 0 0,0 1 0 0 0,0-1 0 0 0,0 1 0 0 0,0-1 0 0 0,0 1 0 0 0,0 0 0 0 0,0-1 0 0 0,1 1 0 0 0,-1-1 0 0 0,0 1-13 0 0,0 0 142 0 0,0-1-127 0 0,0 1 1 0 0,0 0 0 0 0,0 0-1 0 0,0 0 1 0 0,0 0-1 0 0,0 0 1 0 0,0 0-1 0 0,0 0 1 0 0,0 0-1 0 0,0 0 1 0 0,-1 0-1 0 0,1 0 1 0 0,0 0-1 0 0,-1 0-15 0 0,-1 6-20 0 0,1 0 53 0 0,1-5-36 0 0,0 0 0 0 0,0 0 0 0 0,0-1 0 0 0,-1 1 0 0 0,1 0 0 0 0,0 0 0 0 0,-1 0 0 0 0,0-1 0 0 0,0 2 3 0 0,0-1 14 0 0,0 1 1 0 0,1-1 0 0 0,-1 1-1 0 0,0-1 1 0 0,1 1 0 0 0,0 2-15 0 0,-1-2-18 0 0,1 1 0 0 0,-1-1 0 0 0,0 0 0 0 0,-1 4 18 0 0,-2 2 43 0 0,2-3-3 0 0,-1-1-1 0 0,1 1 0 0 0,1 0 0 0 0,-1-1 1 0 0,0 5-40 0 0,-3 17-58 0 0,5-27 63 0 0,0 1 0 0 0,0-1 0 0 0,0 1 0 0 0,0 0 0 0 0,0-1 0 0 0,-1 1 0 0 0,1 0-1 0 0,0-1 1 0 0,0 1 0 0 0,-1-1 0 0 0,1 1 0 0 0,0-1 0 0 0,-1 1-5 0 0,1-1 5 0 0,-1 1 0 0 0,1 0 0 0 0,0-1 1 0 0,-1 1-1 0 0,1-1 0 0 0,0 1 0 0 0,0-1 0 0 0,-1 1 0 0 0,1 0 1 0 0,0-1-1 0 0,0 1 0 0 0,0 0 0 0 0,0-1-5 0 0,-1 6 19 0 0,1 0 1 0 0,-1-1-1 0 0,-1 1 0 0 0,1-1 1 0 0,-1 1-1 0 0,0-1 0 0 0,0 1 1 0 0,-1 1-20 0 0,1 7 36 0 0,-1 8 34 0 0,-1-8-100 0 0,2-9 43 0 0,1 0 1 0 0,-1-1-1 0 0,0 1 1 0 0,-1 0 0 0 0,1 0-14 0 0,1-3-14 0 0,0-1 0 0 0,0 1 1 0 0,0 0-1 0 0,1 0 0 0 0,-1-1 1 0 0,1 1-1 0 0,0 0 0 0 0,-1 0 1 0 0,1 0 13 0 0,0 1 41 0 0,-2 11 154 0 0,-11 24-375 0 0,11-32 139 0 0,0 0 0 0 0,0-1 0 0 0,-1 1 0 0 0,-1 0 41 0 0,-7 17-209 0 0,9-18 31 0 0,2-8 34 0 0,5-15-32 0 0,-1 5 159 0 0,-2 7 23 0 0,0 0 1 0 0,0 0-1 0 0,0 0 1 0 0,2-1-7 0 0,-1 1 58 0 0,0-1 0 0 0,0 1 0 0 0,0-5-58 0 0,-7 23 70 0 0,-1 0 1 0 0,-4 8-71 0 0,0-2 48 0 0,-3 14-48 0 0,-11 47 91 0 0,21-65-15 0 0,1-13-83 0 0,1 0 0 0 0,0-1 0 0 0,0 1 0 0 0,0 0 0 0 0,0 0 0 0 0,0-1 1 0 0,0 1-1 0 0,0 0 0 0 0,0-1 0 0 0,1 1 0 0 0,-1 0 0 0 0,0-1 0 0 0,0 1 0 0 0,1 0 0 0 0,-1-1 1 0 0,0 1-1 0 0,1 0 7 0 0,-1-1-3 0 0,1 0 0 0 0,-1-1 0 0 0,0 1 0 0 0,1 0 0 0 0,-1 0 0 0 0,1 0 0 0 0,-1 0 0 0 0,1-1 0 0 0,-1 1 0 0 0,0 0 0 0 0,1 0 0 0 0,-1-1 0 0 0,0 1 0 0 0,1 0 0 0 0,-1-1 0 0 0,0 1 0 0 0,1 0 0 0 0,-1-1 0 0 0,0 1 0 0 0,0 0 0 0 0,1-1 0 0 0,-1 1 0 0 0,0-1 3 0 0,0 1 19 0 0,9-13 214 0 0,-1 0 0 0 0,3-7-233 0 0,-10 18-14 0 0,18-30-226 0 0,-10 19 175 0 0,4-10 65 0 0,-10 14-256 0 0,-3 8 97 0 0,-2 6 290 0 0,-13 26-42 0 0,2-5-143 0 0,7-13 83 0 0,4-10-41 0 0,0 0 1 0 0,1-1-1 0 0,0 1 0 0 0,0 0 0 0 0,0 0 1 0 0,0 0-1 0 0,0 0 0 0 0,0 0 1 0 0,1 0-1 0 0,0 0 0 0 0,-1 0 1 0 0,1 0-1 0 0,0 2 12 0 0,0-5 0 0 0,0 1-1 0 0,0-1 1 0 0,0 0 0 0 0,0 0-1 0 0,0 0 1 0 0,0 1-1 0 0,0-1 1 0 0,1 0 0 0 0,-1 0-1 0 0,0 0 1 0 0,0 1 0 0 0,0-1-1 0 0,0 0 1 0 0,0 0 0 0 0,0 0-1 0 0,0 1 1 0 0,0-1 0 0 0,0 0-1 0 0,1 0 1 0 0,-1 0 0 0 0,0 0-1 0 0,0 1 1 0 0,0-1-1 0 0,0 0 1 0 0,1 0 0 0 0,-1 0-1 0 0,0 0 1 0 0,0 0 0 0 0,0 0-1 0 0,0 0 1 0 0,1 0 0 0 0,-1 1-1 0 0,0-1 1 0 0,0 0 0 0 0,0 0-1 0 0,1 0 1 0 0,-1 0-1 0 0,0 0 1 0 0,0 0 0 0 0,1 0-1 0 0,-1 0 1 0 0,0 0 0 0 0,0 0-1 0 0,0 0 1 0 0,1 0 0 0 0,-1-1-1 0 0,0 1 1 0 0,0 0 0 0 0,0 0-1 0 0,1 0 1 0 0,-1 0 0 0 0,0 0-1 0 0,0 0 1 0 0,0 0-1 0 0,0 0 1 0 0,1-1 0 0 0,-1 1-1 0 0,0 0 1 0 0,0 0 0 0 0,0 0 0 0 0,11-12 90 0 0,-9 10-67 0 0,10-16-40 0 0,-3 4 75 0 0,27-36-19 0 0,-35 50-48 0 0,-1-1 0 0 0,1 0 1 0 0,-1 1-1 0 0,0-1 0 0 0,0 1 0 0 0,1-1 0 0 0,-1 1 1 0 0,0-1-1 0 0,0 0 0 0 0,0 1 0 0 0,1-1 0 0 0,-1 0 1 0 0,0 1-1 0 0,0-1 9 0 0,0-1-9 0 0,0 5 17 0 0,0-1 4 0 0,0 0 1 0 0,0 0-1 0 0,-1-1 1 0 0,1 1-1 0 0,-1 0 1 0 0,1-1-1 0 0,-1 1 1 0 0,0 0-1 0 0,1-1 1 0 0,-1 1-1 0 0,0-1 1 0 0,0 1-1 0 0,-1 0-12 0 0,-3 9-11 0 0,0-2-8 0 0,4-8 0 0 0,0 1 0 0 0,1-1 0 0 0,-1 1 0 0 0,0-1 1 0 0,1 1-1 0 0,-1-1 0 0 0,1 1 0 0 0,-1 0 1 0 0,1 0 18 0 0,0-2-2 0 0,0 0 1 0 0,0 0 0 0 0,0 0 0 0 0,0 0 0 0 0,0 0 0 0 0,0 0-1 0 0,0 0 1 0 0,0-1 0 0 0,0 1 0 0 0,1 0 0 0 0,-1 0-1 0 0,0 0 1 0 0,0 0 0 0 0,0 0 0 0 0,0 0 0 0 0,0 0 0 0 0,0 0-1 0 0,0 0 1 0 0,0 0 0 0 0,0 0 0 0 0,0 0 0 0 0,1 0-1 0 0,-1 0 1 0 0,0 0 0 0 0,0 0 0 0 0,0 0 0 0 0,0 0 0 0 0,0 0-1 0 0,0 0 1 0 0,0 0 0 0 0,0 0 0 0 0,0 0 0 0 0,0 0-1 0 0,0 1 1 0 0,0-1 0 0 0,1 0 0 0 0,-1 0 0 0 0,0 0 0 0 0,0 0-1 0 0,0 0 1 0 0,0 0 0 0 0,0 0 0 0 0,0 0 0 0 0,0 0 0 0 0,0 0-1 0 0,0 0 1 0 0,0 0 0 0 0,0 0 0 0 0,0 0 0 0 0,0 1-1 0 0,0-1 1 0 0,0 0 0 0 0,0 0 0 0 0,0 0 0 0 0,0 0 0 0 0,0 0 0 0 0,5-7-82 0 0,-5 6 137 0 0,30-51-200 0 0,-19 22 86 0 0,-19 50 27 0 0,-24 52 174 0 0,31-71-145 0 0,1 0-1 0 0,0-1 1 0 0,-1 1-1 0 0,1 0 1 0 0,0 0-1 0 0,0-1 1 0 0,-1 1-1 0 0,1 0 1 0 0,0 0-1 0 0,0 0 1 0 0,0-1-1 0 0,0 1 1 0 0,0 0-1 0 0,0 0 1 0 0,0 0-1 0 0,0-1 1 0 0,0 1-1 0 0,1 0 1 0 0,-1 0-1 0 0,0-1 1 0 0,0 1-1 0 0,1 0 1 0 0,-1 0-1 0 0,0-1 1 0 0,1 1-1 0 0,-1 0 1 0 0,1-1-1 0 0,-1 1 1 0 0,1 0-1 0 0,-1-1 1 0 0,1 1-1 0 0,0-1 5 0 0,-1 1-1 0 0,0-1-1 0 0,0 0 1 0 0,1 0 0 0 0,-1 0-1 0 0,0 0 1 0 0,0 0-1 0 0,0 0 1 0 0,1 0 0 0 0,-1 0-1 0 0,0 0 1 0 0,0 0 0 0 0,0 0-1 0 0,1 0 1 0 0,-1 0-1 0 0,0 0 1 0 0,0 0 0 0 0,0 0-1 0 0,1 0 1 0 0,-1 0-1 0 0,0 0 1 0 0,0-1 0 0 0,0 1-1 0 0,1 0 1 0 0,-1 0-1 0 0,0 0 1 0 0,0 0 0 0 0,0 0-1 0 0,0 0 1 0 0,1-1 1 0 0,5-5 98 0 0,-6 5-96 0 0,0 1-1 0 0,1-1 0 0 0,-1 1 0 0 0,0-1 0 0 0,1 1 1 0 0,-1 0-1 0 0,0-1 0 0 0,1 1 0 0 0,-1-1 1 0 0,1 1-1 0 0,-1 0 0 0 0,1-1 0 0 0,-1 1 0 0 0,1 0 1 0 0,-1 0-1 0 0,1-1 0 0 0,-1 1 0 0 0,1 0-1 0 0,-1 0-4 0 0,1 0-1 0 0,-1 0 1 0 0,0 0 0 0 0,0 0-1 0 0,0 1 1 0 0,1-1-1 0 0,-1 0 1 0 0,0 0-1 0 0,0 0 1 0 0,0 0 0 0 0,0 0-1 0 0,1 1 1 0 0,-1-1-1 0 0,0 0 1 0 0,0 0 0 0 0,0 0-1 0 0,0 1 1 0 0,0-1-1 0 0,0 0 1 0 0,1 0 0 0 0,-1 0-1 0 0,0 1 1 0 0,0-1-1 0 0,0 0 1 0 0,0 0-1 0 0,0 0 1 0 0,0 1 0 0 0,0-1-1 0 0,0 0 1 0 0,0 0-1 0 0,0 1 1 0 0,0-1 0 0 0,0 0-1 0 0,0 0 1 0 0,0 0-1 0 0,0 1 1 0 0,-1-1 0 0 0,1 0-1 0 0,0 0 1 0 0,0 1-1 0 0,0-1 1 0 0,0 0-1 0 0,0 0 1 0 0,0 0 4 0 0,0 1-7 0 0,-1-1 0 0 0,1 0 1 0 0,0 0-1 0 0,0 1 0 0 0,0-1 0 0 0,0 0 0 0 0,0 0 0 0 0,0 1 0 0 0,0-1 1 0 0,0 0-1 0 0,0 1 0 0 0,0-1 0 0 0,0 0 0 0 0,0 0 0 0 0,0 1 0 0 0,0-1 1 0 0,0 0-1 0 0,0 1 0 0 0,0-1 0 0 0,0 0 0 0 0,0 0 0 0 0,0 1 0 0 0,0-1 1 0 0,0 0-1 0 0,0 0 0 0 0,1 1 0 0 0,-1-1 0 0 0,0 0 0 0 0,0 0 0 0 0,0 1 1 0 0,1-1-1 0 0,-1 0 7 0 0,1 1-134 0 0,2 1-132 0 0,-3-1 260 0 0,-2 4 29 0 0,2-4-21 0 0,0-1-1 0 0,0 0 1 0 0,0 0-1 0 0,0 1 0 0 0,0-1 1 0 0,0 0-1 0 0,0 1 1 0 0,-1-1-1 0 0,1 0 1 0 0,0 0-1 0 0,0 0 1 0 0,0 1-1 0 0,0-1 1 0 0,-1 0-1 0 0,1 0 1 0 0,0 0-1 0 0,0 1 1 0 0,-1-1-1 0 0,1 0 1 0 0,0 0-1 0 0,0 0 1 0 0,-1 0-1 0 0,1 0 1 0 0,0 0-1 0 0,-1 1-1 0 0,-9 2-119 0 0,3-1-104 0 0,-1 1-55 0 0,0 0 0 0 0,-7 1 278 0 0,8 0-146 0 0,7-4 142 0 0,-1 1-1 0 0,1-1 1 0 0,0 1 0 0 0,-1-1-1 0 0,1 0 1 0 0,-1 0-1 0 0,1 1 1 0 0,0-1 0 0 0,-1 0-1 0 0,1 0 1 0 0,-1 1-1 0 0,1-1 1 0 0,-1 0 0 0 0,1 0-1 0 0,-1 0 1 0 0,1 0-1 0 0,-1 0 1 0 0,1 0 0 0 0,-1 0-1 0 0,0 0 5 0 0,-1 0 182 0 0,4 2-225 0 0,-2-2 51 0 0,0 0 1 0 0,0 0 0 0 0,0 0-1 0 0,1 0 1 0 0,-1 0 0 0 0,0 0-1 0 0,0 0 1 0 0,1 0 0 0 0,-1 0 0 0 0,0 0-1 0 0,0 0 1 0 0,0 0 0 0 0,1 0-1 0 0,-1 0 1 0 0,0 0 0 0 0,0 0-1 0 0,1 0 1 0 0,-1 0 0 0 0,0 0-1 0 0,0 0 1 0 0,0-1 0 0 0,1 1 0 0 0,-1 0-1 0 0,0 0 1 0 0,0 0 0 0 0,0 0-1 0 0,0 0 1 0 0,1-1 0 0 0,-1 1-1 0 0,0 0 1 0 0,0 0 0 0 0,0 0-1 0 0,0-1 1 0 0,0 1 0 0 0,0 0 0 0 0,1 0-1 0 0,-1 0-8 0 0,2-2 32 0 0,-1 0 1 0 0,1 1-1 0 0,0 0 0 0 0,1-1 0 0 0,-1 1 0 0 0,0 0 0 0 0,0 0 0 0 0,0 0 1 0 0,3 0-33 0 0,3 0 197 0 0,-8 1-190 0 0,1 0 0 0 0,0 0 0 0 0,-1 0 0 0 0,1 0 0 0 0,-1 0 0 0 0,1 0 0 0 0,-1 0 0 0 0,1 0 1 0 0,-1 0-1 0 0,1 0 0 0 0,-1 0 0 0 0,1-1 0 0 0,-1 1 0 0 0,1 0 0 0 0,-1 0 0 0 0,1-1 0 0 0,-1 1 0 0 0,1 0 0 0 0,-1 0 0 0 0,1-1-7 0 0,-1 1 7 0 0,0 0 0 0 0,0 0 0 0 0,1-1 0 0 0,-1 1-1 0 0,0 0 1 0 0,0 0 0 0 0,0 0 0 0 0,1 0 0 0 0,-1 0 0 0 0,0 0-1 0 0,0 0 1 0 0,1 0 0 0 0,-1 0 0 0 0,0 0 0 0 0,0 0-1 0 0,0 0 1 0 0,1 0 0 0 0,-1 0 0 0 0,0 0 0 0 0,0 0 0 0 0,1 0-1 0 0,-1 0 1 0 0,0 1 0 0 0,0-1 0 0 0,0 0 0 0 0,1 0-1 0 0,-1 0 1 0 0,0 0 0 0 0,0 0-7 0 0,1 1-2 0 0,-1-1 0 0 0,0 0 0 0 0,1 0 0 0 0,-1 0 0 0 0,1 0 0 0 0,-1 1 0 0 0,1-1 0 0 0,-1 0-1 0 0,1 0 1 0 0,-1 0 0 0 0,0 0 0 0 0,1 0 0 0 0,-1 0 0 0 0,1 0 0 0 0,-1 0 2 0 0,2-1 24 0 0,-1 1 0 0 0,1-1 0 0 0,-1 1 1 0 0,1-1-1 0 0,-1 0 0 0 0,1 0 0 0 0,-1 0-24 0 0,5-2 48 0 0,-2 3 38 0 0,-2 1-18 0 0,2 1-83 0 0,-1-1 91 0 0,-2-1-81 0 0,-1 1-1 0 0,1-1 1 0 0,0 0 0 0 0,0 0-1 0 0,0 0 1 0 0,-1 0 0 0 0,1 0-1 0 0,0 0 1 0 0,0 0 0 0 0,0 0-1 0 0,-1 0 1 0 0,1 0-1 0 0,0-1 1 0 0,0 1 0 0 0,0 0-1 0 0,0-1 6 0 0,0 1 3 0 0,-1 0-1 0 0,1-1 0 0 0,0 1 1 0 0,0 0-1 0 0,-1 0 0 0 0,1 0 1 0 0,0 0-1 0 0,0-1 0 0 0,0 1 1 0 0,-1 0-1 0 0,1 1 0 0 0,0-1 1 0 0,0 0-1 0 0,0 0-2 0 0,12 1-54 0 0,-13-1 80 0 0,8 1-77 0 0,-7-1 54 0 0,0 0-1 0 0,0-1 1 0 0,0 1-1 0 0,0 0 0 0 0,0 0 1 0 0,0 0-1 0 0,0 0 1 0 0,0 0-1 0 0,0 0 1 0 0,0 0-1 0 0,0 0 1 0 0,0 0-1 0 0,0 0 1 0 0,0 0-3 0 0,0 1 14 0 0,0-1 0 0 0,0 0 0 0 0,0 0 0 0 0,0 0 0 0 0,0 0 1 0 0,0 0-1 0 0,-1 0 0 0 0,1 0 0 0 0,0 0 0 0 0,1-1-14 0 0,-1 2-9 0 0,1 0 0 0 0,0 0-1 0 0,-1 0 1 0 0,1 0 0 0 0,0 0 0 0 0,-1 0 0 0 0,1 0-1 0 0,-1 1 10 0 0,1 0 41 0 0,0-1-46 0 0,-1-1-1 0 0,1 1 1 0 0,0 0 0 0 0,-1 0-1 0 0,1-1 1 0 0,0 1 0 0 0,0-1 0 0 0,-1 1-1 0 0,3-1 6 0 0,6 3-90 0 0,3 4 20 0 0,-12-7 71 0 0,-1 0 0 0 0,1 1-1 0 0,-1-1 1 0 0,1 1 0 0 0,-1-1 0 0 0,1 1 0 0 0,-1-1 0 0 0,1 1-1 0 0,-1-1 1 0 0,0 1 0 0 0,1-1 0 0 0,-1 1 0 0 0,0-1 0 0 0,1 1-1 0 0,-1 0 1 0 0,0-1 0 0 0,0 1 0 0 0,0 0 0 0 0,0-1-1 0 0,0 1-2 0 0,0-1-1 0 0,0 0 1 0 0,0 0 0 0 0,0 0-1 0 0,0 0 1 0 0,1 1 0 0 0,-1-1 0 0 0,0 0-1 0 0,0 0 1 0 0,0 0 0 0 0,0 0 0 0 0,0 0-1 0 0,0 1 1 0 0,0-1 0 0 0,0 0 0 0 0,0 0-1 0 0,0 0 1 0 0,0 0 0 0 0,0 0 0 0 0,1 0-1 0 0,-1 0 1 0 0,0 1 0 0 0,0-1-1 0 0,0 0 1 0 0,0 0 0 0 0,0 0 0 0 0,0 0-1 0 0,1 0 1 0 0,-1 0 0 0 0,0 0 0 0 0,0 0-1 0 0,0 0 1 0 0,0 0 0 0 0,0 0 0 0 0,1 0-1 0 0,-1 0 1 0 0,0 0 0 0 0,0 0 0 0 0,0 0-1 0 0,0 0 1 0 0,0 0 0 0 0,1 0-1 0 0,-1 0 1 0 0,0 0 0 0 0,0 0 0 0 0,0 0-1 0 0,0 0 1 0 0,0 0 0 0 0,1 0 0 0 0,-1 0-1 0 0,0 0 1 0 0,0 0 0 0 0,0 0 0 0 0,0-1-1 0 0,0 1 1 0 0,0 0 0 0 0,1 0 0 0 0,-1 0-1 0 0,0 0 3 0 0,1-1-17 0 0,-1 1 1 0 0,1 0-1 0 0,-1-1 0 0 0,1 1 0 0 0,0-1 0 0 0,-1 1 1 0 0,1-1-1 0 0,-1 0 0 0 0,1 1 0 0 0,-1-1 0 0 0,0 0 1 0 0,1 1-1 0 0,-1-1 17 0 0,4-12 20 0 0,-1 0 0 0 0,0-1 1 0 0,-1 1-1 0 0,-1-1-20 0 0,1-28-47 0 0,-1 17 82 0 0,1 0 1 0 0,1-1-36 0 0,-2 17 26 0 0,1 0 0 0 0,-2-1 0 0 0,1 1-1 0 0,-1-4-25 0 0,-1 10 12 0 0,1 0-1 0 0,0-1 0 0 0,-1 1 0 0 0,0 0 1 0 0,0 0-1 0 0,0 0 0 0 0,0 0 0 0 0,0 0 1 0 0,-1 0-1 0 0,1 0 0 0 0,-1 0 0 0 0,0 1 0 0 0,-1-3-11 0 0,-1 1-75 0 0,-7-9 145 0 0,11 13-68 0 0,-1 0 0 0 0,1-1 0 0 0,-1 1 0 0 0,1 0 1 0 0,0 0-1 0 0,-1-1 0 0 0,1 1 0 0 0,0 0 0 0 0,-1 0 0 0 0,1 0 1 0 0,-1-1-1 0 0,1 1 0 0 0,-1 0 0 0 0,1 0 0 0 0,0 0 1 0 0,-1 0-1 0 0,1 0 0 0 0,-1 0 0 0 0,1 0 0 0 0,-1 0 0 0 0,1 0 1 0 0,-1 0-1 0 0,1 0 0 0 0,0 1 0 0 0,-1-1 0 0 0,1 0 1 0 0,-1 0-1 0 0,1 0 0 0 0,0 0 0 0 0,-1 1 0 0 0,1-1 0 0 0,-1 0-2 0 0,-9 9-29 0 0,0 1-1 0 0,1 0 1 0 0,0 0-1 0 0,1 1 0 0 0,-1 2 30 0 0,8-12-1 0 0,-9 15-48 0 0,10-16 47 0 0,-1 1-1 0 0,1 0 1 0 0,-1 0 0 0 0,1-1-1 0 0,0 1 1 0 0,0 0-1 0 0,-1 0 1 0 0,1-1 0 0 0,0 1-1 0 0,0 0 1 0 0,0 0 0 0 0,0-1-1 0 0,0 1 1 0 0,0 0 0 0 0,0 0-1 0 0,0 0 1 0 0,0-1-1 0 0,0 1 1 0 0,0 0 0 0 0,0 0-1 0 0,1 0 3 0 0,-1-1-1 0 0,0 0-1 0 0,0 0 0 0 0,0 0 0 0 0,0 0 0 0 0,0 0 0 0 0,1 0 0 0 0,-1 0 1 0 0,0 0-1 0 0,0 0 0 0 0,0 1 0 0 0,0-1 0 0 0,0 0 0 0 0,0 0 1 0 0,1 0-1 0 0,-1 0 0 0 0,0 0 0 0 0,0 0 0 0 0,0 0 0 0 0,0 0 0 0 0,0 0 1 0 0,1 0-1 0 0,-1 0 0 0 0,0 0 0 0 0,0 0 0 0 0,0 0 0 0 0,0 0 1 0 0,1 0-1 0 0,-1 0 0 0 0,0 0 0 0 0,0-1 0 0 0,0 1 0 0 0,0 0 0 0 0,0 0 1 0 0,0 0-1 0 0,1 0 0 0 0,-1 0 0 0 0,0 0 0 0 0,0 0 0 0 0,0 0 1 0 0,0 0-1 0 0,0-1 0 0 0,0 1 0 0 0,0 0 0 0 0,0 0 0 0 0,0 0 0 0 0,1 0 1 0 0,-1 0-1 0 0,0 0 0 0 0,0-1 0 0 0,0 1 0 0 0,0 0 0 0 0,0 0 0 0 0,0 0 3 0 0,5-12-76 0 0,-2 7 34 0 0,2-5 43 0 0,1-1-1 0 0,-2 0 1 0 0,1 0 0 0 0,-2-1-1 0 0,2-7-1 0 0,0 3-5 0 0,2-9 16 0 0,-1 0 1 0 0,-1 0-1 0 0,0-13-11 0 0,-5 38 1 0 0,1-2 5 0 0,-1 0 0 0 0,0 0 1 0 0,0 0-1 0 0,0 0 0 0 0,0 0 1 0 0,0 0-1 0 0,0 0 0 0 0,-1-1 1 0 0,0 0-7 0 0,1 3 2 0 0,0 0 0 0 0,0 0 1 0 0,0 0-1 0 0,0 0 1 0 0,0-1-1 0 0,0 1 0 0 0,0 0 1 0 0,0 0-1 0 0,-1 0 0 0 0,1 0 1 0 0,0 0-1 0 0,0 0 1 0 0,0 0-1 0 0,0 0 0 0 0,0 0 1 0 0,0 0-1 0 0,0 0 0 0 0,-1 0 1 0 0,1 0-1 0 0,0 0 1 0 0,0 0-1 0 0,0 0 0 0 0,0 0 1 0 0,0 0-1 0 0,0 0 0 0 0,-1 0 1 0 0,1 0-1 0 0,0 0 1 0 0,0 0-1 0 0,0 0 0 0 0,0 0 1 0 0,0 0-1 0 0,0 0 0 0 0,-1 0 1 0 0,1 0-1 0 0,0 0 1 0 0,0 0-1 0 0,0 0 0 0 0,0 0 1 0 0,0 0-1 0 0,0 0 0 0 0,0 0 1 0 0,0 1-1 0 0,0-1 1 0 0,-1 0-1 0 0,1 0 0 0 0,0 0 1 0 0,0 0-1 0 0,0 0 0 0 0,0 0 1 0 0,0 0-1 0 0,0 1 1 0 0,0-1-1 0 0,0 0 0 0 0,0 0 1 0 0,0 0-1 0 0,0 0 0 0 0,0 0 1 0 0,0 0-3 0 0,-5 9 64 0 0,5-8-51 0 0,-7 16-5 0 0,1-1 1 0 0,0 1-1 0 0,2 0 0 0 0,0 0 0 0 0,0 0 0 0 0,1 4-8 0 0,3-20 7 0 0,0 0-1 0 0,0 0 0 0 0,0 0 0 0 0,0 0 0 0 0,0 0 0 0 0,0-1 0 0 0,0 1 0 0 0,0 0 0 0 0,0 0 0 0 0,0 0 1 0 0,1 0-1 0 0,-1 0 0 0 0,0 0 0 0 0,1 0-6 0 0,-1-1-9 0 0,0 0 1 0 0,1 0-1 0 0,-1 0 1 0 0,0 0-1 0 0,0 0 1 0 0,1 0-1 0 0,-1-1 1 0 0,0 1-1 0 0,0 0 1 0 0,0 0-1 0 0,1 0 1 0 0,-1 0-1 0 0,0-1 1 0 0,0 1-1 0 0,0 0 1 0 0,1 0 0 0 0,-1 0-1 0 0,0 0 1 0 0,0-1-1 0 0,0 1 1 0 0,0 0-1 0 0,0 0 1 0 0,0-1-1 0 0,0 1 1 0 0,1 0-1 0 0,-1 0 9 0 0,3-7-23 0 0,1-4-66 0 0,0 0 1 0 0,-1 0-1 0 0,0 0 0 0 0,-1 0 1 0 0,0-1-1 0 0,-1 1 1 0 0,0-7 88 0 0,2-8-114 0 0,-1 15 118 0 0,-2 11 0 0 0,0 0 0 0 0,0 0 0 0 0,0-1-1 0 0,0 1 1 0 0,0 0 0 0 0,0 0 0 0 0,0 0 0 0 0,0 0-1 0 0,0 0 1 0 0,0 0 0 0 0,0 0 0 0 0,0 0 0 0 0,0 0-1 0 0,0-1 1 0 0,0 1 0 0 0,0 0 0 0 0,0 0 0 0 0,0 0-1 0 0,0 0 1 0 0,0 0 0 0 0,0 0 0 0 0,0 0 0 0 0,0 0-1 0 0,0 0 1 0 0,0-1 0 0 0,0 1 0 0 0,0 0 0 0 0,0 0-1 0 0,0 0 1 0 0,0 0 0 0 0,-1 0 0 0 0,1 0 0 0 0,0 0-1 0 0,0 0 1 0 0,0 0 0 0 0,0 0 0 0 0,0 0 0 0 0,0 0-1 0 0,0 0 1 0 0,0 0 0 0 0,0 0 0 0 0,0 0 0 0 0,-1 0-1 0 0,1 0 1 0 0,0 0 0 0 0,0 0 0 0 0,0 0-1 0 0,0 0 1 0 0,0 0 0 0 0,0 0 0 0 0,0 0 0 0 0,0 0-1 0 0,0 0 1 0 0,-1 0 0 0 0,1 0 0 0 0,0 0 0 0 0,0 0-1 0 0,0 0 1 0 0,0 0 0 0 0,0 0-4 0 0,-4 3 174 0 0,-6 15-75 0 0,4-7-47 0 0,1 0-1 0 0,-4 11-51 0 0,8-19 4 0 0,3-4-55 0 0,0-6-74 0 0,-1 5 121 0 0,0 0-1 0 0,-1 0 1 0 0,1 0-1 0 0,0 0 1 0 0,0 0-1 0 0,0-1 5 0 0,4-10-67 0 0,3-29-349 0 0,-7 36 427 0 0,-1 1 1 0 0,0 0-1 0 0,0 0 1 0 0,0-1-1 0 0,-1 1 1 0 0,0-3-12 0 0,1 8 3 0 0,0 0 1 0 0,-1-1 0 0 0,1 1-1 0 0,0 0 1 0 0,0-1-1 0 0,-1 1 1 0 0,1 0-1 0 0,0 0 1 0 0,-1 0 0 0 0,1-1-1 0 0,-1 1 1 0 0,1 0-1 0 0,0 0 1 0 0,-1 0-1 0 0,1 0 1 0 0,0 0 0 0 0,-1 0-1 0 0,1 0-3 0 0,-1-1 2 0 0,1 1 0 0 0,0 0 0 0 0,0 0 1 0 0,0 0-1 0 0,0 0 0 0 0,-1 0 0 0 0,1 0 0 0 0,0 0 0 0 0,0 0 0 0 0,0 0 0 0 0,0 0 0 0 0,-1 0 1 0 0,1 0-1 0 0,0 0 0 0 0,0 0 0 0 0,0 0 0 0 0,0 0 0 0 0,-1 0 0 0 0,1 0 0 0 0,0 0 0 0 0,0 0 1 0 0,0 0-1 0 0,0 1 0 0 0,-1-1 0 0 0,1 0 0 0 0,0 0 0 0 0,0 0 0 0 0,0 0 0 0 0,0 0 0 0 0,0 0 1 0 0,-1 0-1 0 0,1 1 0 0 0,0-1 0 0 0,0 0 0 0 0,0 0 0 0 0,0 0 0 0 0,0 0 0 0 0,0 1 0 0 0,0-1 0 0 0,0 0 1 0 0,0 0-3 0 0,0 5 43 0 0,1-7-172 0 0,2-6 20 0 0,-3 8 106 0 0,0 0 0 0 0,0 0-1 0 0,0-1 1 0 0,0 1 0 0 0,0 0 0 0 0,0 0 0 0 0,1 0-1 0 0,-1 0 1 0 0,0-1 0 0 0,0 1 0 0 0,0 0 0 0 0,0 0-1 0 0,0 0 1 0 0,0-1 0 0 0,0 1 0 0 0,0 0 0 0 0,0 0-1 0 0,0 0 1 0 0,0-1 0 0 0,-1 1 0 0 0,1 0 0 0 0,0 0-1 0 0,0 0 1 0 0,0-1 3 0 0,0 1 6 0 0,0 0-1 0 0,0 0 0 0 0,0 0 0 0 0,0 0 1 0 0,0 0-1 0 0,0 0 0 0 0,0-1 1 0 0,0 1-1 0 0,0 0 0 0 0,0 0 1 0 0,0 0-1 0 0,0 0 0 0 0,0 0 1 0 0,0 0-1 0 0,0-1 0 0 0,0 1 1 0 0,0 0-1 0 0,0 0 0 0 0,0 0 0 0 0,0 0 1 0 0,0 0-1 0 0,0 0 0 0 0,0 0 1 0 0,0-1-1 0 0,0 1 0 0 0,0 0 1 0 0,0 0-1 0 0,0 0 0 0 0,0 0 1 0 0,0 0-6 0 0,1-1-3 0 0,-1 1 0 0 0,0 0 0 0 0,0-1 0 0 0,0 1 0 0 0,0 0 1 0 0,0-1-1 0 0,0 1 0 0 0,0 0 0 0 0,0-1 0 0 0,0 1 0 0 0,0 0 1 0 0,0-1-1 0 0,0 1 0 0 0,0 0 0 0 0,0-1 0 0 0,0 1 0 0 0,0 0 1 0 0,0-1 2 0 0,-2-2-73 0 0,1 4 89 0 0,1-1-19 0 0,0 0 1 0 0,0 0 0 0 0,0 0 0 0 0,0 0 0 0 0,0 0 0 0 0,-1 0-1 0 0,1 0 1 0 0,0 0 0 0 0,0 0 0 0 0,0 0 0 0 0,0 0 0 0 0,0 0-1 0 0,0 0 1 0 0,0 0 0 0 0,0 0 0 0 0,0 1 0 0 0,0-1 0 0 0,0 0-1 0 0,0 0 1 0 0,0 0 0 0 0,0 0 0 0 0,0 0 0 0 0,0 0 0 0 0,0 0-1 0 0,0 0 1 0 0,0 0 0 0 0,0 0 0 0 0,0 0 0 0 0,0 0 0 0 0,0 0-1 0 0,0 0 1 0 0,0 1 0 0 0,0-1 0 0 0,0 0 0 0 0,0 0 0 0 0,0 0-1 0 0,1 0 1 0 0,-1 0 0 0 0,0 0 0 0 0,0 0 0 0 0,0 0 0 0 0,0 0-1 0 0,0 0 1 0 0,0 0 0 0 0,0 0 0 0 0,0 0 0 0 0,0 0 0 0 0,0 0-1 0 0,0 0 1 0 0,0 0 0 0 0,0 0 0 0 0,0 0 0 0 0,0 0 0 0 0,0 0-1 0 0,0 0 1 0 0,1 0 2 0 0,-1 1 23 0 0,1-1 0 0 0,0 0 0 0 0,-1 1 0 0 0,1-1 0 0 0,0 1 0 0 0,-1-1 0 0 0,1 1 0 0 0,-1-1 0 0 0,1 1 0 0 0,-1-1 0 0 0,1 1 0 0 0,-1 0 0 0 0,1-1 0 0 0,-1 1 0 0 0,0 0 0 0 0,1-1 0 0 0,-1 2-23 0 0,1-1 5 0 0,0 0 0 0 0,-1 0-1 0 0,1 0 1 0 0,0-1 0 0 0,0 1 0 0 0,-1 0 0 0 0,1 0-1 0 0,0-1 1 0 0,0 1 0 0 0,0 0 0 0 0,0-1 0 0 0,0 1 0 0 0,0-1-1 0 0,0 1 1 0 0,0-1 0 0 0,1 1 0 0 0,-1-1 0 0 0,0 0-1 0 0,0 0 1 0 0,0 1 0 0 0,0-1 0 0 0,0 0 0 0 0,1 0 0 0 0,-1 0-1 0 0,0 0 1 0 0,0 0 0 0 0,0-1 0 0 0,0 1 0 0 0,0 0-1 0 0,1 0 1 0 0,-1-1 0 0 0,0 1 0 0 0,0-1 0 0 0,0 1 0 0 0,0-1-1 0 0,0 0-4 0 0,2 0-22 0 0,0-1-1 0 0,0 1 1 0 0,-1 0 0 0 0,1 0-1 0 0,1 0 23 0 0,7-3 52 0 0,-8 6-31 0 0,-3-2-24 0 0,0 0-1 0 0,1 0 1 0 0,-1 0 0 0 0,0 1-1 0 0,0-1 1 0 0,0 0 0 0 0,1 0 0 0 0,-1 0-1 0 0,0 0 1 0 0,0 0 0 0 0,1 0-1 0 0,-1 0 1 0 0,0 1 0 0 0,0-1-1 0 0,1 0 1 0 0,-1 0 0 0 0,0 0 0 0 0,0 0-1 0 0,1 0 1 0 0,-1 0 3 0 0,3 0-240 0 0,-3 0 240 0 0,0 0 0 0 0,0 0 0 0 0,0 0 0 0 0,0 0-1 0 0,0 0 1 0 0,0 0 0 0 0,0 0 0 0 0,0 0 0 0 0,0 0 0 0 0,0 0 0 0 0,0 0 0 0 0,0 0-1 0 0,0 0 1 0 0,0 0 0 0 0,0 0 0 0 0,0 0 0 0 0,0 0 0 0 0,0 0 0 0 0,0 0 0 0 0,-1 0-1 0 0,1 0 1 0 0,0 0 0 0 0,0 0 0 0 0,0 0 0 0 0,0 0 0 0 0,0 0 0 0 0,0 0 0 0 0,0 0-1 0 0,0 0 1 0 0,0 0 0 0 0,0 0 0 0 0,0 0 0 0 0,0 0 0 0 0,0 0 0 0 0,0 0 0 0 0,0 0 0 0 0,0 0-1 0 0,0 0 1 0 0,0 1 0 0 0,0-1 0 0 0,0 0 0 0 0,0 0 0 0 0,0 0 0 0 0,0 0 0 0 0,0 0-1 0 0,0 0 1 0 0,0 0 0 0 0,0 0 0 0 0,0 0 0 0 0,0 0 0 0 0,0 0 0 0 0,0 0 0 0 0,0 0-1 0 0,0 0 1 0 0,0 0 0 0 0,-2 0-76 0 0,1 0-23 0 0,-3-3 38 0 0,3 1 89 0 0,0 0-73 0 0,0 1 0 0 0,0 0 0 0 0,1 0 0 0 0,-1 0-1 0 0,0 0 1 0 0,0 0 0 0 0,0 1 0 0 0,0-1 0 0 0,0 0 0 0 0,0 0-1 0 0,0 1 1 0 0,0-1 0 0 0,-1 1 0 0 0,1-1 0 0 0,0 0 45 0 0,-11-5-295 0 0,10 5 253 0 0,0 0 1 0 0,1 0-1 0 0,-1 1 1 0 0,0-1-1 0 0,0 0 1 0 0,0 0-1 0 0,0 1 42 0 0,-15-6-208 0 0,-2 1 244 0 0,11 3-116 0 0,3 0 38 0 0,6 3 326 0 0,-1-1-273 0 0,0 0 0 0 0,0-1 0 0 0,0 1 0 0 0,0 0 0 0 0,0 0 1 0 0,0-1-1 0 0,1 1 0 0 0,-1 0 0 0 0,0 0 0 0 0,0-1 0 0 0,0 1 0 0 0,0 0 1 0 0,0 0-1 0 0,1 0 0 0 0,-1-1 0 0 0,0 1 0 0 0,0 0 0 0 0,0 0 0 0 0,1 0 1 0 0,-1-1-1 0 0,0 1 0 0 0,0 0 0 0 0,1 0 0 0 0,-1 0 0 0 0,0 0-11 0 0,2 0 45 0 0,0 0 0 0 0,0 1-1 0 0,0 0 1 0 0,0-1 0 0 0,0 1-1 0 0,0 0 1 0 0,0 0 0 0 0,0 0 0 0 0,-1 0-1 0 0,1 0 1 0 0,0 0 0 0 0,-1 0-1 0 0,1 1 1 0 0,-1-1 0 0 0,1 1-1 0 0,0 0-44 0 0,6 6 183 0 0,-3-4-196 0 0,-4-3 12 0 0,0 0 0 0 0,0 0-1 0 0,0 0 1 0 0,0 0 0 0 0,0 0-1 0 0,0-1 1 0 0,1 1 0 0 0,-1 0 0 0 0,0-1-1 0 0,0 1 1 0 0,1-1 0 0 0,-1 0-1 0 0,0 1 1 0 0,1-1 1 0 0,6 3 61 0 0,-7-3-61 0 0,0 1 0 0 0,-1-1 0 0 0,1 0-1 0 0,0 0 1 0 0,-1 1 0 0 0,1-1-1 0 0,0 0 1 0 0,-1 0 0 0 0,1 0 0 0 0,0 0-1 0 0,0 0 1 0 0,-1 0 0 0 0,1 0 0 0 0,0 0-1 0 0,-1 0 1 0 0,1 0 0 0 0,0 0 0 0 0,0 0-1 0 0,-1-1 1 0 0,2 1 0 0 0,7-4-74 0 0,9-3 126 0 0,-16 7-28 0 0,-2 0 34 0 0,-3 3 1 0 0,1 1-242 0 0,3-8 157 0 0,0 3 31 0 0,0 0 0 0 0,1 0 0 0 0,-1 1 0 0 0,0-1 0 0 0,0 0 0 0 0,0 1 0 0 0,1-1 0 0 0,-1 0 0 0 0,0 1 1 0 0,1 0-1 0 0,-1-1 0 0 0,0 1 0 0 0,1 0 0 0 0,-1 0 0 0 0,1-1 0 0 0,-1 1 0 0 0,1 0-5 0 0,0 1 14 0 0,0-1-1 0 0,0 0 1 0 0,0 0-1 0 0,0 0 1 0 0,-1 0-1 0 0,1 0 1 0 0,0 0-1 0 0,0 0 1 0 0,0-1-1 0 0,0 1 1 0 0,0-1-1 0 0,0 0 1 0 0,-1 1-1 0 0,1-1 1 0 0,1-1-14 0 0,7-3 3 0 0,0 0 1 0 0,-1-1-1 0 0,0 0 1 0 0,0-1-1 0 0,0 0 0 0 0,-1 0 1 0 0,7-9-4 0 0,-11 11 37 0 0,-8 9 11 0 0,-8 8 73 0 0,9-8-104 0 0,0-1 0 0 0,-1 1 0 0 0,1-1 0 0 0,1 1 0 0 0,-3 3-17 0 0,-5 9 70 0 0,-10 15-70 0 0,10-18 0 0 0,1 0-1 0 0,1 0 1 0 0,0 2 0 0 0,4-7 14 0 0,0 0-52 0 0,1-1 0 0 0,0 1 0 0 0,-2 5 38 0 0,5-13-5 0 0,0 0 0 0 0,0 1 0 0 0,0-1 0 0 0,0 0 0 0 0,0 0 0 0 0,0 0 0 0 0,0 0-1 0 0,0 1 1 0 0,0-1 0 0 0,0 0 0 0 0,0 0 0 0 0,0 0 0 0 0,0 0 0 0 0,0 1 0 0 0,0-1 0 0 0,0 0 0 0 0,0 0 0 0 0,0 0 0 0 0,0 1 0 0 0,0-1 0 0 0,0 0 0 0 0,1 0-1 0 0,-1 0 1 0 0,0 0 0 0 0,0 0 0 0 0,0 1 0 0 0,0-1 0 0 0,0 0 0 0 0,0 0 0 0 0,0 0 0 0 0,1 0 0 0 0,-1 0 0 0 0,0 0 5 0 0,7 0-183 0 0,-5 0 154 0 0,0-1 0 0 0,0 0 0 0 0,0 1 1 0 0,-1-1-1 0 0,1 0 0 0 0,1-1 29 0 0,7-7-8 0 0,-2 0-1 0 0,1 0 1 0 0,-2-1 0 0 0,1 0-1 0 0,5-10 9 0 0,11-15-19 0 0,-2 5-17 0 0,-13 16-9 0 0,1 1 0 0 0,1 0 0 0 0,0 0 0 0 0,1 1 45 0 0,-7 9 257 0 0,-5 6-101 0 0,-5 11-14 0 0,4-11-109 0 0,-9 20 92 0 0,-1-1-1 0 0,-7 9-124 0 0,1 0 58 0 0,-12 26 53 0 0,2 1 0 0 0,-4 21-111 0 0,30-75-4 0 0,-3 8 36 0 0,3-12-50 0 0,1 1 0 0 0,0 0 0 0 0,0-1 0 0 0,0 1 0 0 0,0-1 0 0 0,0 1-1 0 0,0 0 1 0 0,0-1 0 0 0,0 1 0 0 0,0-1 0 0 0,0 1 0 0 0,0-1 0 0 0,0 1 0 0 0,0 0 0 0 0,1-1 0 0 0,-1 1 18 0 0,0-1-5 0 0,0 0 0 0 0,0 1 0 0 0,0-1 0 0 0,0 0 0 0 0,0 0 0 0 0,1 0 0 0 0,-1 0 0 0 0,0 0 1 0 0,0 0-1 0 0,0 0 0 0 0,0 0 0 0 0,0 0 0 0 0,0 0 0 0 0,0 0 0 0 0,0 0 0 0 0,0 0 0 0 0,1 0 0 0 0,-1 0 0 0 0,0 0 0 0 0,0 0 0 0 0,0 0 0 0 0,0 0 0 0 0,0 0 1 0 0,0 0-1 0 0,0 0 0 0 0,1 0 0 0 0,-1 0 0 0 0,0 0 0 0 0,0 0 0 0 0,0 0 0 0 0,0 0 0 0 0,0 0 0 0 0,0 0 0 0 0,0 0 0 0 0,0 0 0 0 0,1 0 0 0 0,-1 0 5 0 0,4-4-111 0 0,2-5-28 0 0,0 0 169 0 0,0 0 1 0 0,1-1-31 0 0,-1 1-42 0 0,0 1 0 0 0,2-5 42 0 0,72-133-379 0 0,-78 142 375 0 0,12-19 20 0 0,-12 21-2 0 0,-1 0-1 0 0,1 0 1 0 0,0 1-1 0 0,0-1 1 0 0,-1 0-1 0 0,1 1 1 0 0,0-1-1 0 0,0 1 0 0 0,1-1-12 0 0,-12 23 332 0 0,3-10-243 0 0,-9 16 3 0 0,1 1-1 0 0,-1 5-92 0 0,-33 80 78 0 0,42-101-70 0 0,1 0-1 0 0,0 0 1 0 0,1 0 0 0 0,1 1-1 0 0,0-1 1 0 0,0 3-8 0 0,2-10-23 0 0,-1 7 29 0 0,2-12-15 0 0,0 0 0 0 0,0 0-1 0 0,0 1 1 0 0,0-1-1 0 0,0 0 1 0 0,0 0-1 0 0,0 1 1 0 0,0-1 0 0 0,0 0-1 0 0,0 0 1 0 0,0 1-1 0 0,0-1 1 0 0,0 0 0 0 0,0 0-1 0 0,0 1 1 0 0,0-1-1 0 0,0 0 1 0 0,1 0 0 0 0,-1 0-1 0 0,0 1 1 0 0,0-1-1 0 0,0 0 1 0 0,0 0 0 0 0,0 0-1 0 0,1 0 1 0 0,-1 1-1 0 0,0-1 1 0 0,0 0-1 0 0,0 0 1 0 0,1 0 0 0 0,-1 0-1 0 0,0 0 10 0 0,1 0-13 0 0,-1 0-1 0 0,0 0 1 0 0,1 0-1 0 0,-1 0 0 0 0,0 0 1 0 0,1 0-1 0 0,-1 0 1 0 0,1 0-1 0 0,-1-1 1 0 0,0 1-1 0 0,1 0 1 0 0,-1 0-1 0 0,0 0 1 0 0,1-1-1 0 0,-1 1 0 0 0,0 0 1 0 0,0-1-1 0 0,1 1 1 0 0,-1 0-1 0 0,0 0 1 0 0,0-1-1 0 0,1 1 1 0 0,-1-1-1 0 0,0 1 14 0 0,6-11-101 0 0,-6 9 86 0 0,6-9-94 0 0,0 1 1 0 0,3-4 108 0 0,10-17 15 0 0,8-27-256 0 0,-11 23 73 0 0,1 0-1 0 0,7-6 169 0 0,-21 37 171 0 0,-6 13-11 0 0,-8 13 45 0 0,-13 20 29 0 0,1 2 1 0 0,3 0 0 0 0,0 2-235 0 0,10-21 147 0 0,2-4-47 0 0,-1 3-115 0 0,9-24 12 0 0,0 0 1 0 0,0 0 0 0 0,0 0-1 0 0,0 0 1 0 0,0 1-1 0 0,0-1 1 0 0,0 0-1 0 0,0 0 1 0 0,0 0-1 0 0,0 0 1 0 0,0 0-1 0 0,-1 0 1 0 0,1 0-1 0 0,0 0 1 0 0,0 0-1 0 0,0 0 1 0 0,0 0-1 0 0,0 0 1 0 0,0 1-1 0 0,0-1 1 0 0,0 0-1 0 0,0 0 1 0 0,0 0-1 0 0,0 0 1 0 0,0 0 0 0 0,0 0-1 0 0,1 0 1 0 0,-1 0-1 0 0,0 0 1 0 0,0 0-1 0 0,0 0 1 0 0,0 0-1 0 0,0 1 1 0 0,0-1-1 0 0,0 0 1 0 0,0 0-1 0 0,0 0 1 0 0,0 0-1 0 0,0 0 1 0 0,0 0-1 0 0,0 0 1 0 0,0 0-1 0 0,0 0 1 0 0,0 0-1 0 0,0 0 1 0 0,1 0 2 0 0,-1 0-2 0 0,0 0 1 0 0,0 0-1 0 0,0 0 0 0 0,0 0 1 0 0,0 0-1 0 0,1 0 0 0 0,-1-1 1 0 0,0 1-1 0 0,0 0 1 0 0,0 0-1 0 0,0 0 0 0 0,0 0 1 0 0,0 0-1 0 0,0-1 0 0 0,1 1 1 0 0,-1 0-1 0 0,0 0 0 0 0,0 0 1 0 0,0 0-1 0 0,0 0 0 0 0,0-1 1 0 0,0 1-1 0 0,0 0 1 0 0,0 0-1 0 0,0 0 0 0 0,0 0 1 0 0,0-1-1 0 0,0 1 2 0 0,1-14-120 0 0,-1 1 1 0 0,0-1-1 0 0,-1 0 1 0 0,-3-10 119 0 0,2 1-70 0 0,-1-4 70 0 0,2 0-310 0 0,-4-7 310 0 0,2 9 66 0 0,-2-2 42 0 0,5 24-78 0 0,-1 0 1 0 0,0 0-1 0 0,0 0 1 0 0,0 0-1 0 0,-1 0 1 0 0,1 0-1 0 0,-2-2-30 0 0,2 5 12 0 0,1 0 1 0 0,0 0-1 0 0,-1 0 0 0 0,1-1 0 0 0,0 1 0 0 0,0 0 1 0 0,-1 0-1 0 0,1 0 0 0 0,-1 0 0 0 0,1 0 0 0 0,0 0 1 0 0,-1 0-1 0 0,1 0 0 0 0,0 0 0 0 0,-1 0 1 0 0,1 0-1 0 0,0 0 0 0 0,-1 0 0 0 0,1 0 0 0 0,0 0 1 0 0,-1 0-1 0 0,1 0 0 0 0,0 0 0 0 0,-1 0 0 0 0,1 1 1 0 0,0-1-1 0 0,-1 0 0 0 0,1 0 0 0 0,0 0 0 0 0,-1 1-12 0 0,-6 1 61 0 0,1-4-20 0 0,5 2-27 0 0,0 0 0 0 0,0-1 0 0 0,0 1 0 0 0,-1 0 0 0 0,1 0 0 0 0,0 0 0 0 0,0 0 0 0 0,0 0 0 0 0,0 0 0 0 0,-1 0-14 0 0,1 0-1 0 0,1 0-1 0 0,-1 0 0 0 0,1 0 0 0 0,-1 0 0 0 0,1 0 0 0 0,-1 0 1 0 0,1 0-1 0 0,-1 0 0 0 0,0 0 0 0 0,1 0 0 0 0,-1 0 1 0 0,1 0-1 0 0,-1-1 0 0 0,1 1 0 0 0,-1 0 0 0 0,1 0 1 0 0,-1-1-1 0 0,1 1 0 0 0,-1 0 0 0 0,1 0 0 0 0,0-1 1 0 0,-1 1-1 0 0,1-1 0 0 0,-1 1 0 0 0,1 0 0 0 0,0-1 1 0 0,-1 1 1 0 0,0-3-38 0 0,-1 1 1 0 0,1-1 0 0 0,0 1-1 0 0,0-1 1 0 0,0-1 37 0 0,-6-10 73 0 0,-3-7-143 0 0,4 8-2 0 0,5 12 81 0 0,1 0 0 0 0,-1 0 0 0 0,0 0 0 0 0,1 0 0 0 0,-1 0 0 0 0,0 0 0 0 0,0 0 0 0 0,0 1 0 0 0,1-1 0 0 0,-1 0 0 0 0,0 1 0 0 0,0-1 0 0 0,-1 0-9 0 0,1 1-1 0 0,1 0 0 0 0,0-1 0 0 0,-1 1 0 0 0,1 0 0 0 0,-1 0 0 0 0,1 0 0 0 0,-1 0 0 0 0,1 0 0 0 0,-1-1 0 0 0,1 1 0 0 0,-1 0 0 0 0,1 0 0 0 0,-1 0 0 0 0,1 0 0 0 0,-1 0 0 0 0,1 1 0 0 0,-1-1 0 0 0,1 0 0 0 0,-1 0 0 0 0,1 0 0 0 0,0 0 0 0 0,-1 0 0 0 0,1 1 0 0 0,-1-1 0 0 0,1 0 0 0 0,-1 0 0 0 0,1 1 1 0 0,0-1 1 0 0,0 0 0 0 0,-1 0 0 0 0,1 0-1 0 0,0 0 1 0 0,0 0 0 0 0,-1 0 0 0 0,1 0 0 0 0,0 1 0 0 0,0-1 0 0 0,-1 0 0 0 0,1 0 0 0 0,0 0 0 0 0,0 0 0 0 0,0 0 0 0 0,-1 0 0 0 0,1-1 0 0 0,0 1 0 0 0,0 0 0 0 0,-1 0 0 0 0,1 0 0 0 0,0 0 0 0 0,0 0 0 0 0,-1 0 0 0 0,1 0 0 0 0,0 0 0 0 0,0-1 0 0 0,0 1 0 0 0,-1 0 0 0 0,1 0 0 0 0,0 0 0 0 0,0 0 0 0 0,0-1 0 0 0,0 1 0 0 0,-1 0 0 0 0,1 0 0 0 0,0 0-1 0 0,0-1-5 0 0,-1 1 1 0 0,1-1 0 0 0,-1 1 0 0 0,1-1 0 0 0,0 0 0 0 0,-1 1 0 0 0,1-1-1 0 0,0 1 1 0 0,-1-1 0 0 0,1 0 0 0 0,0 1 0 0 0,0-1 4 0 0,0 1-1 0 0,0-1 1 0 0,0 1-1 0 0,0-1 1 0 0,0 1 0 0 0,0 0-1 0 0,0-1 1 0 0,0 1-1 0 0,0 0 1 0 0,0-1-1 0 0,-1 1 1 0 0,1-1-1 0 0,0 1 1 0 0,0 0-1 0 0,0-1 1 0 0,0 1-1 0 0,0 0 1 0 0,-1-1-1 0 0,1 1 1 0 0,0 0-1 0 0,0-1 1 0 0,-1 1 0 0 0,-5-1 0 0 0,3 2 49 0 0,3-1-48 0 0,0 0 0 0 0,-1 0 0 0 0,1 0 1 0 0,0 0-1 0 0,0 0 0 0 0,0 0 0 0 0,-1 0 0 0 0,1 0 1 0 0,0 0-1 0 0,0 0 0 0 0,-1 0 0 0 0,1 0 1 0 0,0 0-1 0 0,0 0 0 0 0,0 0 0 0 0,-1 0 1 0 0,1-1-1 0 0,0 1 0 0 0,0 0 0 0 0,-1 0 0 0 0,1 0 1 0 0,0 0-1 0 0,0 0 0 0 0,0 0 0 0 0,0-1 1 0 0,-1 1-1 0 0,1 0 0 0 0,0 0 0 0 0,0 0 1 0 0,0-1-1 0 0,0 1 0 0 0,0 0 0 0 0,0 0 0 0 0,-1 0 1 0 0,1-1-1 0 0,0 1 0 0 0,0 0 0 0 0,0 0 1 0 0,0-1-1 0 0,0 1 0 0 0,0 0 0 0 0,0 0 1 0 0,0-1-2 0 0,-1-2-13 0 0,-2 2-103 0 0,3 1 119 0 0,0 0 0 0 0,0 0 0 0 0,0 0 1 0 0,0 0-1 0 0,0 0 0 0 0,0 1 0 0 0,-1-1 0 0 0,1 0 0 0 0,0 0 0 0 0,0 0 1 0 0,0 0-1 0 0,0 0 0 0 0,0 0 0 0 0,0 0 0 0 0,0 0 0 0 0,0 0 1 0 0,0 0-1 0 0,0 0 0 0 0,0 0 0 0 0,0 0 0 0 0,0 0 0 0 0,0 0 1 0 0,0 0-1 0 0,0 1 0 0 0,0-1 0 0 0,0 0 0 0 0,0 0 0 0 0,0 0 1 0 0,0 0-1 0 0,0 0 0 0 0,0 0 0 0 0,0 0 0 0 0,0 0 0 0 0,0 0 1 0 0,0 0-1 0 0,0 0 0 0 0,0 1 0 0 0,0-1 0 0 0,0 0 0 0 0,0 0 1 0 0,0 0-1 0 0,0 0 0 0 0,0 0 0 0 0,0 0 0 0 0,0 0 0 0 0,0 0 0 0 0,0 0 1 0 0,0 0-1 0 0,0 0 0 0 0,0 0 0 0 0,0 0 0 0 0,0 0 0 0 0,0 0 1 0 0,0 0-1 0 0,1 1 0 0 0,-1-1 0 0 0,0 0 0 0 0,0 0 0 0 0,0 0 1 0 0,0 0-1 0 0,0 0 0 0 0,0 0 0 0 0,0 0 0 0 0,0 0-3 0 0,-1-6 12 0 0,0-1-59 0 0,2 6 47 0 0,0 3 35 0 0,-1-2-35 0 0,0 0 0 0 0,0 0 0 0 0,0 0 0 0 0,0 0 0 0 0,0 0 0 0 0,0 0 0 0 0,1 0 0 0 0,-1 0 0 0 0,0 0 0 0 0,0 0 0 0 0,0 0-1 0 0,0 0 1 0 0,0 0 0 0 0,0 0 0 0 0,0 0 0 0 0,0 0 0 0 0,0-1 0 0 0,0 1 0 0 0,1 0 0 0 0,-1 0 0 0 0,0 0 0 0 0,0 0 0 0 0,0 0 0 0 0,0 0 0 0 0,0 0-1 0 0,0 0 1 0 0,0 0 0 0 0,0 0 0 0 0,0 0 0 0 0,0-1 0 0 0,0 1 0 0 0,0 0 0 0 0,0 0 0 0 0,0 0 0 0 0,0 0 0 0 0,0 0 0 0 0,0 0 0 0 0,0 0 0 0 0,0 0-4 0 0,0 0 0 0 0,0 0 1 0 0,0 0-1 0 0,0 0 0 0 0,0 0 1 0 0,0 0-1 0 0,0 0 0 0 0,0 0 1 0 0,0 0-1 0 0,0 0 0 0 0,0 0 1 0 0,-1 0-1 0 0,1 0 0 0 0,0 0 1 0 0,0 0-1 0 0,0 0 0 0 0,0 0 1 0 0,0 0-1 0 0,0 0 0 0 0,0 0 1 0 0,0 0-1 0 0,0 0 0 0 0,0 0 1 0 0,0 0-1 0 0,0-1 0 0 0,0 1 1 0 0,0 0-1 0 0,0 0 1 0 0,0 0-1 0 0,0 0 0 0 0,0 0 1 0 0,0 0-1 0 0,0 0 0 0 0,0 0 1 0 0,0 0-1 0 0,0 0 0 0 0,0 0 1 0 0,0 0-1 0 0,0 0 0 0 0,0 0 1 0 0,0 0-1 0 0,0 0 0 0 0,0 0 4 0 0,0-1 9 0 0,0 1-1 0 0,0-1 0 0 0,0 1 0 0 0,0-1 1 0 0,0 1-1 0 0,0 0 0 0 0,0-1 0 0 0,0 1 1 0 0,0-1-1 0 0,0 1 0 0 0,0-1 0 0 0,0 1 1 0 0,0-1-1 0 0,0 1 0 0 0,0-1 0 0 0,0 1 1 0 0,0-1-1 0 0,-1 1 0 0 0,1 0 0 0 0,0-1 1 0 0,-1 0-9 0 0,1 1-3 0 0,0 0 1 0 0,0 0-1 0 0,0 0 0 0 0,0 0 1 0 0,0 0-1 0 0,0-1 1 0 0,0 1-1 0 0,0 0 1 0 0,0 0-1 0 0,0 0 1 0 0,0 0-1 0 0,0 0 0 0 0,0-1 1 0 0,0 1-1 0 0,0 0 1 0 0,0 0-1 0 0,0 0 1 0 0,0 0-1 0 0,-1 0 1 0 0,1 0-1 0 0,0 0 0 0 0,0 0 1 0 0,0-1-1 0 0,0 1 1 0 0,0 0-1 0 0,0 0 1 0 0,0 0-1 0 0,-1 0 1 0 0,1 0-1 0 0,0 0 0 0 0,0 0 1 0 0,0 0-1 0 0,0 0 1 0 0,0 0-1 0 0,-1 0 1 0 0,1 0-1 0 0,0 0 1 0 0,0 0-1 0 0,0 0 1 0 0,0 0-1 0 0,0 0 0 0 0,0 0 1 0 0,-1 0-1 0 0,1 0 1 0 0,0 0-1 0 0,0 0 1 0 0,0 0-1 0 0,0 0 1 0 0,0 0-1 0 0,-1 0 0 0 0,1 0 1 0 0,0 1-1 0 0,0-1 1 0 0,0 0-1 0 0,0 0 1 0 0,0 0-1 0 0,0 0 1 0 0,0 0-1 0 0,0 0 0 0 0,-1 0 1 0 0,1 1-1 0 0,0-1 1 0 0,0 0-1 0 0,0 0 1 0 0,0 0 2 0 0,0 1 4 0 0,-1-1 1 0 0,1 1-1 0 0,0 0 1 0 0,-1-1-1 0 0,1 1 1 0 0,0 0-1 0 0,0 0 1 0 0,0-1 0 0 0,0 1-1 0 0,-1 0 1 0 0,1 0-1 0 0,0-1 1 0 0,0 1-1 0 0,0 0 1 0 0,0 0-1 0 0,1 0-4 0 0,-1-1-1 0 0,0 0 1 0 0,0 0-1 0 0,0 0 0 0 0,0 0 0 0 0,0 1 0 0 0,0-1 0 0 0,0 0 0 0 0,0 0 0 0 0,0 0 0 0 0,0 1 1 0 0,0-1-1 0 0,0 0 0 0 0,0 0 0 0 0,0 0 0 0 0,0 1 0 0 0,0-1 0 0 0,0 0 0 0 0,0 0 0 0 0,1 0 1 0 0,-1 0-1 0 0,0 0 0 0 0,0 1 0 0 0,0-1 0 0 0,0 0 0 0 0,0 0 0 0 0,1 0 0 0 0,-1 0 1 0 0,0 0-1 0 0,0 0 0 0 0,0 0 0 0 0,0 0 0 0 0,1 1 0 0 0,-1-1 0 0 0,0 0 0 0 0,0 0 0 0 0,0 0 1 0 0,1 0-1 0 0,-1 0 0 0 0,0 0 0 0 0,0 0 0 0 0,0 0 0 0 0,1 0 0 0 0,-1 0 0 0 0,0 0 0 0 0,0 0 1 0 0,0-1 0 0 0,1 1 7 0 0,0 0 0 0 0,-1-1 1 0 0,1 1-1 0 0,-1 0 1 0 0,1-1-1 0 0,-1 1 1 0 0,1-1-1 0 0,-1 1 1 0 0,0-1-1 0 0,1 1 0 0 0,-1-1 1 0 0,1 0-1 0 0,-1 0-7 0 0,1-1 3 0 0,4-8 34 0 0,-4 8-19 0 0,0 4-10 0 0,-1 3 17 0 0,0-4-24 0 0,0-1 0 0 0,0 0 1 0 0,0 0-1 0 0,0 0 0 0 0,0 0 1 0 0,0 0-1 0 0,0 0 0 0 0,0 0 1 0 0,0 0-1 0 0,0 1 0 0 0,0-1 1 0 0,0 0-1 0 0,0 0 0 0 0,0 0 1 0 0,0 0-1 0 0,0 0 0 0 0,0 0 1 0 0,0 0-1 0 0,0 0 0 0 0,0 1 1 0 0,0-1-1 0 0,0 0 0 0 0,0 0 1 0 0,0 0-1 0 0,0 0 0 0 0,0 0 1 0 0,0 0-1 0 0,1 0 0 0 0,-1 0 1 0 0,0 0-1 0 0,0 0 0 0 0,0 0 1 0 0,0 0-1 0 0,0 0 0 0 0,0 0 1 0 0,0 0-1 0 0,0 1 0 0 0,0-1 1 0 0,1 0-1 0 0,-1 0-1 0 0,0 0-1 0 0,3 5-20 0 0,-3-5 21 0 0,0 1-1 0 0,0-1 1 0 0,1 1 0 0 0,-1-1 0 0 0,0 0 0 0 0,0 1-1 0 0,0-1 1 0 0,0 0 0 0 0,1 1 0 0 0,-1-1 0 0 0,0 0-1 0 0,0 1 1 0 0,1-1 0 0 0,-1 0 0 0 0,0 0 0 0 0,1 1-1 0 0,-1-1 1 0 0,0 0 0 0 0,1 0 0 0 0,-1 1 0 0 0,1-1 0 0 0,2 1 11 0 0,0 0 1 0 0,1 1 0 0 0,-1 0-1 0 0,0-1 1 0 0,0 1 0 0 0,0 0-1 0 0,0 0 1 0 0,1 2-12 0 0,3 3 14 0 0,-1-1-1 0 0,3 6-13 0 0,4 4-64 0 0,-7-8 81 0 0,-5-7-16 0 0,-1 0 1 0 0,1 0-1 0 0,0 0 1 0 0,0 0-1 0 0,-1 0 0 0 0,1 0 1 0 0,0 0-1 0 0,0 0 1 0 0,0 0-1 0 0,0 0 1 0 0,0 0-1 0 0,0-1 1 0 0,1 1-2 0 0,0 0 10 0 0,-1 0 1 0 0,0 0-1 0 0,1 0 1 0 0,-1 0-1 0 0,0 0 1 0 0,0 1-1 0 0,0-1 1 0 0,1 0-1 0 0,-1 1 1 0 0,0 0-11 0 0,6 6 5 0 0,-2-5 57 0 0,-4-3-61 0 0,-1 0 1 0 0,0 0 0 0 0,0 0-1 0 0,1 0 1 0 0,-1 0 0 0 0,0 0-1 0 0,0 0 1 0 0,1 0 0 0 0,-1 0-1 0 0,0 0 1 0 0,0 0 0 0 0,1 0-1 0 0,-1 0 1 0 0,0 1 0 0 0,0-1-1 0 0,0 0 1 0 0,1 0 0 0 0,-1 0-1 0 0,0 0 1 0 0,0 1-2 0 0,0-1 0 0 0,0 0 0 0 0,1 0 0 0 0,-1 0 0 0 0,0 0 0 0 0,0 0 0 0 0,0 1 0 0 0,0-1 1 0 0,1 0-1 0 0,-1 0 0 0 0,0 0 0 0 0,0 0 0 0 0,1 0 0 0 0,-1 0 0 0 0,0 0 0 0 0,0 0 0 0 0,0 0 0 0 0,1 0 0 0 0,-1 0 0 0 0,0 0 0 0 0,0 0 0 0 0,0 0 0 0 0,1 0 0 0 0,-1 0 0 0 0,0 0 1 0 0,0 0-1 0 0,0 0 0 0 0,1 0 0 0 0,-1-1 0 0 0,0 1 0 0 0,0 0 0 0 0,0 0 0 0 0,1 0 0 0 0,-1 0 0 0 0,0 0 0 0 0,0 0 0 0 0,0-1 0 0 0,0 1 0 0 0,0 0 0 0 0,1 0 0 0 0,-1 0 1 0 0,0 0-1 0 0,0-1 0 0 0,0 1 0 0 0,0 0 0 0 0,1-1-3 0 0,-1 0 6 0 0,0 1 0 0 0,0-1 0 0 0,0 1 0 0 0,0 0-1 0 0,0-1 1 0 0,1 1 0 0 0,-1 0 0 0 0,0-1 0 0 0,0 1 0 0 0,0 0 0 0 0,1-1 0 0 0,-1 1 0 0 0,0 0-1 0 0,0 0 1 0 0,1-1 0 0 0,-1 1 0 0 0,0 0 0 0 0,1 0 0 0 0,-1-1 0 0 0,0 1 0 0 0,1 0 0 0 0,-1 0 0 0 0,0 0-1 0 0,1 0 1 0 0,-1 0 0 0 0,1 0 0 0 0,-1-1 0 0 0,0 1 0 0 0,1 0 0 0 0,-1 0-3 0 0,2 0-5 0 0,0-1-1 0 0,-1 0 1 0 0,1 0 0 0 0,0 0 0 0 0,-1 0 0 0 0,2-1 5 0 0,4-3 9 0 0,-4 3-16 0 0,0 0 0 0 0,1 0-1 0 0,-1 0 1 0 0,0-1-1 0 0,-1 1 1 0 0,1-1 0 0 0,0 0-1 0 0,-1 0 1 0 0,2-1 7 0 0,2-3 130 0 0,-6 7-129 0 0,0 0 0 0 0,0 0 0 0 0,0 0 1 0 0,0 0-1 0 0,0 0 0 0 0,0 0 0 0 0,0 0 1 0 0,0 0-1 0 0,0 0 0 0 0,0 0 0 0 0,1 0 1 0 0,-1 0-1 0 0,0 0 0 0 0,0 0 0 0 0,0 0 1 0 0,0 0-1 0 0,0 0 0 0 0,0 0 0 0 0,0 0 1 0 0,0 0-1 0 0,0 0 0 0 0,0 0 0 0 0,0 0 1 0 0,0 0-1 0 0,0 0 0 0 0,1 0 0 0 0,-1 0 1 0 0,0 0-1 0 0,0 0 0 0 0,0 0 0 0 0,0 0 1 0 0,0 0-1 0 0,0 0 0 0 0,0 0 0 0 0,0 0 1 0 0,0 0-1 0 0,0 0 0 0 0,0 0 0 0 0,0 0 1 0 0,0 0-1 0 0,0 0 0 0 0,0 0 0 0 0,0 0 1 0 0,0 0-1 0 0,1 1 0 0 0,-1-1-1 0 0,-1 13 13 0 0,0 2 55 0 0,1-15-70 0 0,0 0 0 0 0,1 0 0 0 0,-1 0 0 0 0,0 0 1 0 0,0 0-1 0 0,0 1 0 0 0,0-1 0 0 0,0 0 0 0 0,0 0 1 0 0,0 0-1 0 0,0 0 0 0 0,0 0 0 0 0,0 0 0 0 0,0 1 0 0 0,0-1 1 0 0,1 0-1 0 0,-1 0 0 0 0,0 0 0 0 0,0 0 0 0 0,0 0 0 0 0,0 0 1 0 0,0 0-1 0 0,0 0 0 0 0,1 0 0 0 0,-1 0 0 0 0,0 0 1 0 0,0 0-1 0 0,0 1 0 0 0,0-1 0 0 0,0 0 0 0 0,0 0 0 0 0,1 0 1 0 0,-1 0-1 0 0,0 0 0 0 0,0 0 0 0 0,0 0 0 0 0,0 0 0 0 0,1-1 1 0 0,-1 1-1 0 0,0 0 2 0 0,8-4-80 0 0,9-12-10 0 0,-15 13 101 0 0,26-18 115 0 0,-26 20-125 0 0,-1-1 0 0 0,1 1-1 0 0,0-1 1 0 0,0 1-1 0 0,1 0 1 0 0,-1 0-1 0 0,0 0 1 0 0,1 0-1 0 0,0 0-18 0 0,0 0 0 0 0,-1-1-1 0 0,1 1 1 0 0,-1-1 0 0 0,1 1 0 0 0,-1-1 0 0 0,1 0 18 0 0,15-16-8 0 0,-10 10-7 0 0,1-1 0 0 0,0 2-1 0 0,1-1 16 0 0,-3 2 1 0 0,-1 0-1 0 0,0 0 0 0 0,0-1 0 0 0,0 0 0 0 0,-1 0 1 0 0,1 0-1 0 0,0-2-15 0 0,1 0 1 0 0,1 0 0 0 0,3-2 14 0 0,2-3-17 0 0,1 0 0 0 0,5-9 17 0 0,-7 8 125 0 0,1 0 0 0 0,6-4-125 0 0,-6 6-253 0 0,9-13 253 0 0,-3 5 6 0 0,-10 10 65 0 0,-1 0-1 0 0,0 0 0 0 0,-1-1 1 0 0,2-3-71 0 0,4-3-323 0 0,-11 15 356 0 0,0 0 0 0 0,1 0 0 0 0,-1 0 0 0 0,0 0 1 0 0,-1-1-1 0 0,2-2-33 0 0,6-15-38 0 0,0 1 0 0 0,3-2 38 0 0,-2 1-15 0 0,0 0-1 0 0,-1-1 16 0 0,29-72 252 0 0,-21 63-308 0 0,-15 28 84 0 0,0 1 1 0 0,0-1-1 0 0,0 1 0 0 0,0-1 1 0 0,2 0-29 0 0,7-9-54 0 0,-6 4 51 0 0,0-1 1 0 0,0 0-1 0 0,-1 0 0 0 0,0 0 1 0 0,-1-1-1 0 0,2-6 3 0 0,-1 7-83 0 0,1-2 274 0 0,-5 10-185 0 0,0 1 0 0 0,0 0 0 0 0,0-1 0 0 0,0 1 0 0 0,0-1 0 0 0,0 1 0 0 0,0 0 0 0 0,0-1-1 0 0,0 1 1 0 0,0-1 0 0 0,0 1 0 0 0,0 0 0 0 0,0-1 0 0 0,0 1 0 0 0,0-1 0 0 0,0 1 0 0 0,-1 0 0 0 0,1-1 0 0 0,0 1-1 0 0,0 0 1 0 0,0-1 0 0 0,-1 1 0 0 0,1-1-6 0 0,-14 6-97 0 0,5-1 87 0 0,3-2 0 0 0,1 0-1 0 0,-1-1 0 0 0,0 1 1 0 0,-5 0 10 0 0,9-2-10 0 0,1 0-1 0 0,-1 0 1 0 0,1 0 0 0 0,-1 0-1 0 0,0 0 1 0 0,1 0 0 0 0,0 0 0 0 0,-1-1-1 0 0,1 1 1 0 0,-1-1 0 0 0,1 1-1 0 0,-1-1 1 0 0,1 1 0 0 0,0-1-1 0 0,-1 0 1 0 0,1 0 0 0 0,0 0 0 0 0,0 0-1 0 0,-1 1 1 0 0,1-2 0 0 0,-1 0 10 0 0,0 0 39 0 0,0 0-1 0 0,0 1 1 0 0,-1-1 0 0 0,1 0 0 0 0,-1 1 0 0 0,-1-1-39 0 0,-9-7-4 0 0,11 8 4 0 0,0-1 1 0 0,1 1-1 0 0,-1-1 1 0 0,1 1-1 0 0,0-1 0 0 0,0 0 1 0 0,-1 0-1 0 0,1 1 1 0 0,0-1-1 0 0,0 0 0 0 0,1 0 1 0 0,-1 0-1 0 0,0 0 0 0 0,1 0 0 0 0,-3-9 8 0 0,3 9-7 0 0,-1 0 0 0 0,1 1 0 0 0,-1-1 0 0 0,1 0 0 0 0,-1 1 0 0 0,1-1 0 0 0,-1 0 0 0 0,0 1 0 0 0,0-1 0 0 0,0 0 0 0 0,0 1 0 0 0,0 0 0 0 0,0-1 0 0 0,0 1 0 0 0,-2-2-1 0 0,3 3 2 0 0,0 0-1 0 0,0 0 1 0 0,0 0 0 0 0,0 0-1 0 0,0 0 1 0 0,0 0-1 0 0,0 0 1 0 0,0 0 0 0 0,0 0-1 0 0,0 0 1 0 0,0 0-1 0 0,0 0 1 0 0,-1 0 0 0 0,1 0-1 0 0,0 0 1 0 0,0 0-1 0 0,0 0 1 0 0,0 0 0 0 0,0 0-1 0 0,0 0 1 0 0,0 0-1 0 0,0 0 1 0 0,0 0 0 0 0,0 0-1 0 0,0 0 1 0 0,0 0-1 0 0,-1 0 1 0 0,1 0 0 0 0,0 0-1 0 0,0 0 1 0 0,0 0-1 0 0,0 0 1 0 0,0 0 0 0 0,0 0-1 0 0,0 0 1 0 0,0 0-1 0 0,0 0 1 0 0,0 0 0 0 0,0 0-1 0 0,0 0 1 0 0,0 0-1 0 0,-1 0 1 0 0,1 0 0 0 0,0 0-1 0 0,0 0-1 0 0,0 5 82 0 0,2 2-212 0 0,-1-6 131 0 0,-1-1 0 0 0,0 0-1 0 0,1 0 1 0 0,-1 1 0 0 0,0-1 0 0 0,1 0-1 0 0,-1 0 1 0 0,0 0 0 0 0,1 1-1 0 0,-1-1 1 0 0,1 0 0 0 0,-1 0 0 0 0,0 0-1 0 0,1 0 1 0 0,-1 0 0 0 0,1 0 0 0 0,-1 0-1 0 0,0 0 1 0 0,1 0 0 0 0,-1 0 0 0 0,1 0-1 0 0,-1 0 1 0 0,0 0 0 0 0,1 0-1 0 0,0-1 7 0 0,0 1 0 0 0,0-1 1 0 0,0 1-1 0 0,0-1 1 0 0,0 1-1 0 0,0-1 0 0 0,0 0 1 0 0,0 1-1 0 0,0-2-7 0 0,1 1 13 0 0,-1 0 1 0 0,0-1-1 0 0,1 1 1 0 0,-1-1-1 0 0,0 1 1 0 0,0-1-1 0 0,0 0 1 0 0,0 0-1 0 0,0 1 1 0 0,0-1-1 0 0,0 0-13 0 0,0-3 19 0 0,-1 0 0 0 0,1-1 1 0 0,-1-3-20 0 0,-1 11-122 0 0,0-2 122 0 0,1 0-1 0 0,0 0 0 0 0,0 1 1 0 0,-1-1-1 0 0,1 0 0 0 0,0 0 1 0 0,0 1-1 0 0,0-1 0 0 0,0 0 1 0 0,-1 0-1 0 0,1 1 1 0 0,0-1-1 0 0,0 0 0 0 0,0 1 1 0 0,0-1-1 0 0,0 0 0 0 0,0 1 1 0 0,0-1-1 0 0,0 0 0 0 0,0 1 1 0 0,0-1-1 0 0,0 0 1 0 0,0 1-1 0 0,0 0 1 0 0,0-1-1 0 0,0 1 1 0 0,0 0-1 0 0,0-1 1 0 0,1 1-1 0 0,-1-1 0 0 0,0 1 1 0 0,0 0-1 0 0,1-1 1 0 0,-1 1-1 0 0,0-1 0 0 0,1 1 1 0 0,-1-1-1 0 0,1 1 1 0 0,-1-1-1 0 0,1 1 1 0 0,-1-1-1 0 0,1 1 0 0 0,-1-1 1 0 0,1 1-1 0 0,-1-1 1 0 0,1 0 0 0 0,0 1 0 0 0,0-1 0 0 0,0 0 0 0 0,0 0 0 0 0,0 0 0 0 0,0 1 0 0 0,0-1 0 0 0,0 0 0 0 0,0-1 0 0 0,0 1 0 0 0,0 0 0 0 0,0 0 0 0 0,0 0 0 0 0,0 0 0 0 0,0-1 0 0 0,3 0 17 0 0,0-1 0 0 0,0 0 0 0 0,0 0 0 0 0,-1 0 0 0 0,1 0 0 0 0,2-3-17 0 0,-5 4 32 0 0,2-1-65 0 0,0 0-1 0 0,-1 0 1 0 0,1-1 0 0 0,1-1 33 0 0,-4 3-4 0 0,1 1 1 0 0,-1 0-1 0 0,0-1 1 0 0,1 1-1 0 0,-1 0 1 0 0,0-1-1 0 0,0 1 1 0 0,1-1-1 0 0,-1 1 1 0 0,0 0-1 0 0,0-1 1 0 0,0 1-1 0 0,0-1 1 0 0,0 1 0 0 0,1-1-1 0 0,-1 1 1 0 0,0-1-1 0 0,0 1 1 0 0,0-1-1 0 0,0 1 1 0 0,0-1-1 0 0,-1 1 1 0 0,1-1-1 0 0,0 1 1 0 0,0 0-1 0 0,0-1 1 0 0,0 1-1 0 0,0-1 1 0 0,-1 1-1 0 0,1-1 1 0 0,0 1 0 0 0,0 0-1 0 0,-1-1 1 0 0,1 1-1 0 0,0-1 4 0 0,-1 1 3 0 0,1 0 0 0 0,0 0 0 0 0,0 0-1 0 0,0 0 1 0 0,0 0 0 0 0,-1 0 0 0 0,1 0 0 0 0,0 0-1 0 0,0 0 1 0 0,0 0 0 0 0,-1 0 0 0 0,1 0 0 0 0,0 1-1 0 0,0-1 1 0 0,0 0 0 0 0,0 0 0 0 0,-1 0 0 0 0,1 0 0 0 0,0 0-1 0 0,0 0 1 0 0,0 0 0 0 0,0 0 0 0 0,0 1 0 0 0,0-1-1 0 0,-1 0 1 0 0,1 0 0 0 0,0 0 0 0 0,0 0 0 0 0,0 1-1 0 0,0-1 1 0 0,0 0 0 0 0,0 0 0 0 0,0 0 0 0 0,0 0 0 0 0,0 1-3 0 0,-5 8-40 0 0,3-6 16 0 0,0 0 41 0 0,1-1 0 0 0,0 1 0 0 0,-1-1 1 0 0,1 1-1 0 0,0 0 0 0 0,0 0 0 0 0,1-1 0 0 0,-1 3-17 0 0,1-5 3 0 0,-1 1-1 0 0,1 0 0 0 0,0-1 1 0 0,0 1-1 0 0,0 0 0 0 0,0-1 1 0 0,0 1-1 0 0,1 0 0 0 0,-1-1 1 0 0,0 1-1 0 0,0 0 0 0 0,0-1 1 0 0,1 1-1 0 0,-1-1 0 0 0,0 1 1 0 0,1 0-1 0 0,-1-1 0 0 0,0 1 1 0 0,1-1-1 0 0,-1 1 0 0 0,1-1 1 0 0,-1 1-1 0 0,1-1 1 0 0,-1 1-1 0 0,1-1 0 0 0,-1 1 1 0 0,1-1-1 0 0,-1 0 0 0 0,1 1 1 0 0,-1-1-1 0 0,1 0 0 0 0,0 0 1 0 0,-1 1-1 0 0,1-1 0 0 0,0 0 1 0 0,-1 0-1 0 0,1 0-2 0 0,5 2-19 0 0,-4-2 8 0 0,-1 1-1 0 0,1-1 1 0 0,-1 0-1 0 0,1 1 1 0 0,-1-1-1 0 0,1 0 0 0 0,-1 0 1 0 0,0 0-1 0 0,1 0 1 0 0,-1 0-1 0 0,1 0 1 0 0,-1-1-1 0 0,1 1 1 0 0,1-1 11 0 0,8-3-12 0 0,1 1 0 0 0,0 0 0 0 0,0 0 0 0 0,7 1 12 0 0,-18 1-1 0 0,0 1-21 0 0,1 0 1 0 0,-1 0-1 0 0,1 0 1 0 0,0 0-1 0 0,-1 0 1 0 0,1 0-1 0 0,-1 0 1 0 0,2 1 20 0 0,-3-1 4 0 0,1 0 0 0 0,-1 1-1 0 0,0-1 1 0 0,1 0-1 0 0,-1 0 1 0 0,0 1-1 0 0,1-1 1 0 0,-1 0-1 0 0,0 1 1 0 0,1-1-1 0 0,-1 1 1 0 0,0-1-1 0 0,0 0 1 0 0,0 1-1 0 0,1-1 1 0 0,-1 1 0 0 0,0-1-1 0 0,0 0 1 0 0,0 1-1 0 0,0-1 1 0 0,0 1-1 0 0,0-1 1 0 0,0 1-1 0 0,0-1 1 0 0,0 1-1 0 0,0-1 1 0 0,0 0-1 0 0,0 1 1 0 0,0-1-1 0 0,0 1-2 0 0,-1 7-4 0 0,1 0 0 0 0,0 1 0 0 0,1-1-1 0 0,0 0 1 0 0,1 6 4 0 0,-1-13 11 0 0,-1 0-1 0 0,0 0 1 0 0,1 0-1 0 0,-1 0 1 0 0,1-1 0 0 0,-1 1-1 0 0,1 0 1 0 0,-1 0-1 0 0,1 0 1 0 0,-1-1-1 0 0,1 1 1 0 0,0 0 0 0 0,-1-1-1 0 0,1 1 1 0 0,0 0-1 0 0,0-1-10 0 0,16 9-65 0 0,-14-8 65 0 0,0 0-1 0 0,-1 1 1 0 0,1-1 0 0 0,-1 0-1 0 0,1 1 1 0 0,-1 0-1 0 0,1 0 1 0 0,0 0 4 0 0,-1 0-1 0 0,1 0 0 0 0,0 0 1 0 0,1 0-1 0 0,-1-1 0 0 0,0 1 0 0 0,0-1 1 0 0,1 0-1 0 0,-1 0 0 0 0,1 0 0 0 0,3 0-3 0 0,-5-1 2 0 0,0 0 0 0 0,0 0 0 0 0,0 0-1 0 0,0 0 1 0 0,1 0 0 0 0,-1-1-1 0 0,0 1 1 0 0,0-1 0 0 0,0 0-1 0 0,0 1 1 0 0,2-2-2 0 0,22-13-271 0 0,-17 10 206 0 0,9-7-8 0 0,-14 9 69 0 0,0 0-1 0 0,0 1 1 0 0,1-1 0 0 0,-1 1 0 0 0,1 0-1 0 0,-1 0 1 0 0,1 0 0 0 0,-1 0-1 0 0,1 1 1 0 0,2 0 4 0 0,-7 1 2 0 0,1-1 1 0 0,-1 1-1 0 0,1 0 0 0 0,0 0 0 0 0,-1 0 1 0 0,1 0-1 0 0,-1 0 0 0 0,1 0 0 0 0,-1 0 1 0 0,1 0-1 0 0,0 1 0 0 0,-1-1 0 0 0,1 0 1 0 0,-1 0-1 0 0,1 0 0 0 0,-1 0 1 0 0,1 1-1 0 0,-1-1 0 0 0,1 0 0 0 0,-1 1 1 0 0,1-1-1 0 0,-1 0 0 0 0,1 1 0 0 0,-1-1 1 0 0,1 1-1 0 0,-1-1 0 0 0,0 1 0 0 0,1-1-2 0 0,-1 1 22 0 0,1 1 0 0 0,-1-1 0 0 0,0 1 0 0 0,1-1-1 0 0,-1 1 1 0 0,0-1 0 0 0,0 1 0 0 0,0-1 0 0 0,0 1-22 0 0,0-1-3 0 0,-1 0 1 0 0,1 0 0 0 0,0 1 0 0 0,0-1-1 0 0,0 0 1 0 0,0 0 0 0 0,1 0 0 0 0,-1 0-1 0 0,0 0 1 0 0,0 0 0 0 0,1 0 0 0 0,-1 0-1 0 0,0 0 1 0 0,1 0 0 0 0,-1 0 0 0 0,1 0 0 0 0,-1-1-1 0 0,1 1 1 0 0,0 0 0 0 0,-1 0 0 0 0,1 0-1 0 0,0-1 1 0 0,-1 1 2 0 0,2 0 9 0 0,-1 0 6 0 0,1 0 1 0 0,-1 0-1 0 0,0-1 1 0 0,1 1 0 0 0,-1 0-1 0 0,0-1 1 0 0,1 1 0 0 0,-1-1-1 0 0,1 1 1 0 0,-1-1-1 0 0,1 0 1 0 0,-1 1 0 0 0,1-1-1 0 0,-1 0 1 0 0,1 0 0 0 0,-1 0-1 0 0,1 0 1 0 0,-1-1 0 0 0,1 1-17 0 0,4-1 10 0 0,1-1 0 0 0,-1 1 0 0 0,0-1 0 0 0,0-1 0 0 0,0 1-9 0 0,1-1-1 0 0,1 0 0 0 0,0 1 1 0 0,0 0 0 0 0,13-4-151 0 0,-17 4 175 0 0,-1 1-1 0 0,1 1 0 0 0,-1-1 0 0 0,1 1 0 0 0,-1-1 0 0 0,1 1 0 0 0,0 0 0 0 0,2 0-23 0 0,4 2-93 0 0,1-1-1 0 0,2 2 94 0 0,-3 0 6 0 0,1-2 0 0 0,3 1-6 0 0,-7-2 15 0 0,0 0 0 0 0,0-1 0 0 0,7-1-15 0 0,9-1-89 0 0,-7 2 171 0 0,-11 0-93 0 0,1 0 1 0 0,-1 1 0 0 0,0-1 0 0 0,1 1-1 0 0,4 1 11 0 0,40 4 151 0 0,-33-4-186 0 0,6 1-16 0 0,0-2 0 0 0,14-1 51 0 0,-33 1-2 0 0,0 1 0 0 0,0-1 0 0 0,0 1 0 0 0,0-1 0 0 0,-1 1 0 0 0,1 0 0 0 0,0 1 0 0 0,-1-1 0 0 0,1 1 0 0 0,1 0 2 0 0,-1 0-5 0 0,0 0-1 0 0,0 0 0 0 0,1-1 1 0 0,-1 0-1 0 0,1 0 0 0 0,3 1 6 0 0,-6-2 9 0 0,1 1 0 0 0,-1-1 0 0 0,0 1 0 0 0,0-1 0 0 0,0 1 0 0 0,0 0-1 0 0,1 0-8 0 0,12 4 61 0 0,-10-4-62 0 0,8 2-28 0 0,0 0 0 0 0,2 1 29 0 0,-10-3-21 0 0,1 0-1 0 0,-1 0 0 0 0,1-1 0 0 0,-1 0 0 0 0,1 0 0 0 0,0 0 22 0 0,0 0-45 0 0,-1 0-40 0 0,-3 0 93 0 0,0 0 0 0 0,0 0 0 0 0,-1 0-1 0 0,1 0 1 0 0,0 0 0 0 0,0 1 0 0 0,-1-1 0 0 0,2 1-8 0 0,1 0 36 0 0,0 0 1 0 0,0 0 0 0 0,0 0 0 0 0,1-1-37 0 0,13 3 43 0 0,-16-2-60 0 0,1-1-1 0 0,-1 1 0 0 0,1-1 0 0 0,-1 0 1 0 0,1 0-1 0 0,-1 0 0 0 0,1 0 0 0 0,0-1 0 0 0,1 0 18 0 0,10 0 60 0 0,-12 1-57 0 0,-1 0 0 0 0,1 0 0 0 0,-1 1 0 0 0,1-1 0 0 0,0 1 0 0 0,-1-1 0 0 0,1 1 0 0 0,-1-1 0 0 0,1 1 0 0 0,-1 0 0 0 0,0 0 0 0 0,1 0 0 0 0,-1 0-1 0 0,0 0 1 0 0,1 0 0 0 0,0 1-3 0 0,0 0 6 0 0,-1-1 0 0 0,1 1-1 0 0,-1 1 1 0 0,1-1 0 0 0,-1 0 0 0 0,0 0-1 0 0,1 0 1 0 0,-1 1 0 0 0,0-1-1 0 0,0 1-5 0 0,-1-1 0 0 0,1 0 0 0 0,0-1 0 0 0,-1 1-1 0 0,1 0 1 0 0,0-1 0 0 0,0 1-1 0 0,0-1 1 0 0,0 1 0 0 0,1-1 0 0 0,-1 1-1 0 0,0-1 1 0 0,1 0 0 0 0,-1 0-1 0 0,1 1 1 0 0,1 0-11 0 0,0-1-1 0 0,-1 1 1 0 0,1-1-1 0 0,1 1 0 0 0,-1-1 1 0 0,0 0-1 0 0,3 1 12 0 0,-1-1-9 0 0,0 1 0 0 0,0 0 0 0 0,0 0-1 0 0,0 0 1 0 0,0 1 0 0 0,-1 0 0 0 0,1 0 0 0 0,1 1 9 0 0,-2 1-68 0 0,6 3 127 0 0,-10-7-59 0 0,1-1 0 0 0,-1 0 0 0 0,1 1 0 0 0,-1-1 0 0 0,1 0 0 0 0,-1 1 0 0 0,1-1 0 0 0,-1 0 0 0 0,1 0 0 0 0,0 0 0 0 0,-1 0 0 0 0,1 1 0 0 0,-1-1 0 0 0,1 0 0 0 0,0 0 0 0 0,-1 0-1 0 0,1 0 1 0 0,0 0 0 0 0,2-1-51 0 0,-2 1-157 0 0,-4-5 175 0 0,-33-32-180 0 0,33 34 204 0 0,1 0 0 0 0,0 0-1 0 0,0-1 1 0 0,0 1 0 0 0,0-1 0 0 0,1 1 0 0 0,-1-1 0 0 0,0-2 9 0 0,-1-6 107 0 0,-2-13-107 0 0,0 0 18 0 0,4 17 27 0 0,-1 0 1 0 0,2 0-1 0 0,-1 0 1 0 0,1 0-1 0 0,0-1-45 0 0,1-3 89 0 0,-2 9-75 0 0,0-1 0 0 0,0 1 0 0 0,0 0 0 0 0,0-1 0 0 0,0 1 0 0 0,-1 0 0 0 0,1 0 0 0 0,-1 0 0 0 0,0 0 0 0 0,0 0 0 0 0,0 0-1 0 0,0 0 1 0 0,-3-2-14 0 0,4 4-3 0 0,-1 0-1 0 0,1 0 0 0 0,-1 0 0 0 0,0 0 0 0 0,1 0 0 0 0,-1 1 0 0 0,0-1 0 0 0,0 0 4 0 0,0 0 6 0 0,0 1 0 0 0,0-1 0 0 0,0 0 0 0 0,0 0 0 0 0,0 0-1 0 0,-1-2-5 0 0,2 3-4 0 0,-1-1 0 0 0,1 0 0 0 0,0 1 0 0 0,0-1 0 0 0,0 1 0 0 0,-1-1-1 0 0,1 1 1 0 0,0-1 0 0 0,-1 1 0 0 0,1 0 0 0 0,0 0 0 0 0,-1 0 0 0 0,1 0-1 0 0,-2 0 5 0 0,2 0 10 0 0,0 0 0 0 0,-1 0 0 0 0,1-1 0 0 0,-1 1 0 0 0,1 0-1 0 0,0 0 1 0 0,-1-1 0 0 0,1 1 0 0 0,0-1 0 0 0,0 1 0 0 0,-1-1-1 0 0,1 0-9 0 0,-3-1-10 0 0,0 0-1 0 0,0 0 1 0 0,0 0-1 0 0,0 0 0 0 0,-1 1 1 0 0,1-1-1 0 0,0 1 1 0 0,-1 0-1 0 0,1 0 0 0 0,-1 1 1 0 0,1 0-1 0 0,-2-1 11 0 0,-1 1-8 0 0,1 1-1 0 0,-1-1 1 0 0,0 1-1 0 0,0 0 1 0 0,1 0-1 0 0,-1 1 1 0 0,-5 2 8 0 0,9-3-30 0 0,-1 0 0 0 0,0 1 1 0 0,0-1-1 0 0,-4 0 30 0 0,8-1-4 0 0,0 0-1 0 0,0 0 0 0 0,0 0 1 0 0,0-1-1 0 0,-1 1 1 0 0,1 0-1 0 0,0 0 1 0 0,0 0-1 0 0,0 0 1 0 0,0 0-1 0 0,0 0 1 0 0,0 0-1 0 0,0 0 1 0 0,-1 0-1 0 0,1 0 1 0 0,0-1-1 0 0,0 1 1 0 0,0 0-1 0 0,0 0 1 0 0,0 0-1 0 0,0 0 0 0 0,0 0 1 0 0,0 0-1 0 0,0-1 1 0 0,0 1-1 0 0,0 0 1 0 0,0 0-1 0 0,0 0 1 0 0,0 0-1 0 0,0 0 1 0 0,0-1-1 0 0,0 1 1 0 0,0 0-1 0 0,0 0 1 0 0,0 0-1 0 0,0 0 1 0 0,0 0-1 0 0,0-1 0 0 0,0 1 1 0 0,0 0-1 0 0,0 0 1 0 0,0 0-1 0 0,0 0 1 0 0,0 0-1 0 0,0 0 5 0 0,4-10-95 0 0,-2 4 211 0 0,-2 6-116 0 0,0-1 0 0 0,1 1 1 0 0,-1-1-1 0 0,0 1 0 0 0,-1 0 0 0 0,1-1 0 0 0,0 1 0 0 0,0 0 0 0 0,0-1 0 0 0,0 1 0 0 0,0 0 0 0 0,0-1 0 0 0,0 1 0 0 0,0-1 0 0 0,-1 1 1 0 0,1 0-1 0 0,0 0 0 0 0,0-1 0 0 0,-1 1 0 0 0,1 0 0 0 0,0-1 0 0 0,0 1 0 0 0,-1 0 0 0 0,1-1 0 0 0,-12-5-42 0 0,10 5 59 0 0,0 0-1 0 0,0 1 1 0 0,0-1-1 0 0,0 1 1 0 0,-1 0 0 0 0,1-1-1 0 0,0 1 1 0 0,0 0-1 0 0,-1 0 1 0 0,0 0-17 0 0,3 0-3 0 0,0 1 0 0 0,0-1 0 0 0,-1 0 0 0 0,1 0 0 0 0,0 0 0 0 0,0 0 0 0 0,0 0 0 0 0,-1 0 0 0 0,1 0 0 0 0,0 0 0 0 0,0 0 0 0 0,-1 0 0 0 0,1 0 0 0 0,0 0 0 0 0,0 0 0 0 0,0-1 0 0 0,-1 1 0 0 0,1 0 0 0 0,0 0 0 0 0,0 0 0 0 0,0 0 0 0 0,-1 0 0 0 0,1 0 0 0 0,0 0 0 0 0,0-1 0 0 0,0 1 0 0 0,-1 0 0 0 0,1 0 0 0 0,0 0 3 0 0,-2-7-48 0 0,0-1 55 0 0,0 3-58 0 0,1 2 16 0 0,1 3 73 0 0,-1 0-4 0 0,4 0 45 0 0,-7-4 177 0 0,9-2-414 0 0,-3 3 96 0 0,-1-3 13 0 0,-1 6 48 0 0,0 0-1 0 0,0-1 1 0 0,0 1 0 0 0,0 0-1 0 0,0 0 1 0 0,0-1 0 0 0,0 1-1 0 0,0 0 1 0 0,0-1 0 0 0,0 1-1 0 0,0 0 1 0 0,0 0 0 0 0,0-1-1 0 0,0 1 1 0 0,0 0-1 0 0,1 0 1 0 0,-1-1 0 0 0,0 1-1 0 0,0 0 1 0 0,0 0 0 0 0,0 0-1 0 0,1-1 1 0 0,-1 1 0 0 0,0 0-1 0 0,0 0 2 0 0,1-1 5 0 0,-1 1-1 0 0,0 0 1 0 0,1 0-1 0 0,-1-1 1 0 0,1 1-1 0 0,-1-1 1 0 0,0 1-1 0 0,1 0 1 0 0,-1-1-1 0 0,0 1 1 0 0,0-1-1 0 0,1 1 1 0 0,-1-1-1 0 0,0 1 1 0 0,0-1-1 0 0,0 1 1 0 0,1-1-1 0 0,-1 1 1 0 0,0-1-5 0 0,0 1 0 0 0,0 0 0 0 0,0 0 0 0 0,0-1 0 0 0,0 1 0 0 0,0 0 0 0 0,0 0 0 0 0,0 0 0 0 0,0-1 0 0 0,0 1 0 0 0,0 0 0 0 0,0 0 0 0 0,0 0 0 0 0,1-1 0 0 0,-1 1 0 0 0,0 0 0 0 0,0 0 0 0 0,0 0 0 0 0,0-1 0 0 0,0 1 0 0 0,1 0 0 0 0,-1 0 0 0 0,0 0 0 0 0,0 0 0 0 0,0 0 0 0 0,0 0 0 0 0,1-1 0 0 0,-1 1 0 0 0,0 0 0 0 0,0 0 0 0 0,1 0 0 0 0,-1 0-13 0 0,1-1 1 0 0,-1 1-1 0 0,1 0 1 0 0,-1-1-1 0 0,0 1 0 0 0,1-1 1 0 0,-1 1-1 0 0,0-1 1 0 0,1 1-1 0 0,-1-1 1 0 0,0 1-1 0 0,1-1 1 0 0,-1 0-1 0 0,0 1 0 0 0,0-1 1 0 0,0 1-1 0 0,0-1 1 0 0,1 0-1 0 0,-1 1 1 0 0,0-1-1 0 0,0 1 1 0 0,0-1 12 0 0,-1 0 170 0 0,0-1 48 0 0,1 2-220 0 0,0 0 0 0 0,0 0 0 0 0,0 0 1 0 0,0 0-1 0 0,0 0 0 0 0,0 0 0 0 0,0 0 0 0 0,0 0 0 0 0,0 0 0 0 0,0 0 1 0 0,0 0-1 0 0,0 0 0 0 0,0 0 0 0 0,0 0 0 0 0,0 0 0 0 0,0 0 0 0 0,0 0 0 0 0,0 0 1 0 0,0 0-1 0 0,0 0 0 0 0,0 0 0 0 0,0 0 0 0 0,0 0 0 0 0,0 0 0 0 0,0 0 0 0 0,0 0 1 0 0,0 0-1 0 0,0 0 0 0 0,0 0 0 0 0,0 0 0 0 0,0 0 0 0 0,0 0 0 0 0,0 0 1 0 0,0 0-1 0 0,0 0 0 0 0,0 0 0 0 0,0 0 0 0 0,0 0 0 0 0,0 0 0 0 0,0 0 0 0 0,-1 0 1 0 0,1 0-1 0 0,0 0 0 0 0,0 0 0 0 0,0 0 0 0 0,0 0 0 0 0,0 0 0 0 0,0 0 2 0 0,0 0 2 0 0,0 0 0 0 0,0 0-1 0 0,0 0 1 0 0,0 1 0 0 0,0-1-1 0 0,0 0 1 0 0,-1 0-1 0 0,1 0 1 0 0,0 0 0 0 0,0 0-1 0 0,0 0 1 0 0,0 0 0 0 0,0 0-1 0 0,0 0 1 0 0,-1 0 0 0 0,1 0-1 0 0,0 0 1 0 0,0 0-1 0 0,0 0 1 0 0,0 0 0 0 0,0 0-1 0 0,0 0 1 0 0,-1 0 0 0 0,1 0-1 0 0,0 0 1 0 0,0 0 0 0 0,0 0-1 0 0,0 0 1 0 0,0 0-1 0 0,0 0 1 0 0,0 0 0 0 0,-1 0-1 0 0,1-1 1 0 0,0 1 0 0 0,0 0-1 0 0,0 0 1 0 0,0 0-1 0 0,0 0 1 0 0,0 0 0 0 0,0 0-2 0 0,-1 0-8 0 0,1 0 7 0 0,0-1 0 0 0,0 1 0 0 0,0 0 1 0 0,0 0-1 0 0,0 0 0 0 0,0 0 0 0 0,0 0 0 0 0,0 0 0 0 0,0 0 1 0 0,0 0-1 0 0,-1 0 0 0 0,1 0 0 0 0,0 0 0 0 0,0 0 1 0 0,0 0-1 0 0,0 0 0 0 0,0 0 0 0 0,0 0 0 0 0,0 0 1 0 0,0 0-1 0 0,0 0 0 0 0,0 0 0 0 0,0 0 0 0 0,0 0 1 0 0,-1 0-1 0 0,1 0 0 0 0,0 0 0 0 0,0 0 0 0 0,0 0 1 0 0,0 0-1 0 0,0 0 0 0 0,0 0 0 0 0,0 0 0 0 0,0 0 1 0 0,0 0-1 0 0,0 0 0 0 0,0 0 0 0 0,0 0 0 0 0,0 0 1 0 0,0 1-1 0 0,0-1 0 0 0,0 0 0 0 0,-1 0 0 0 0,1 0 1 0 0,0 0-1 0 0,0 0 0 0 0,0 0 0 0 0,0 0 0 0 0,0 0 0 0 0,0 0 1 0 0,0 0-1 0 0,0 0 0 0 0,0 0 0 0 0,0 0 0 0 0,0 0 1 0 0,0 1-1 0 0,0-1 0 0 0,0 0 1 0 0,0-2-2 0 0,0 1 2 0 0,0 0-1 0 0,0 0 0 0 0,0 0 0 0 0,0 0 0 0 0,0-1 0 0 0,0 1 0 0 0,-1 0 0 0 0,1 0 0 0 0,0 0 1 0 0,0 1-5 0 0,-1-1 0 0 0,1 1 0 0 0,0 0 0 0 0,0-1-1 0 0,-1 1 1 0 0,1 0 0 0 0,0 0 0 0 0,0 0 0 0 0,-1-1 0 0 0,1 1-1 0 0,0 0 1 0 0,-1 0 0 0 0,1 0 0 0 0,0 0 0 0 0,-1-1 0 0 0,1 1-1 0 0,0 0 1 0 0,-1 0 0 0 0,1 0 0 0 0,0 0 0 0 0,-1 0 0 0 0,1 0-1 0 0,0 0 1 0 0,-1 0 0 0 0,1 0 0 0 0,-1 0 0 0 0,1 0 0 0 0,0 0-1 0 0,-1 0 1 0 0,1 0 0 0 0,0 1 0 0 0,-1-1 0 0 0,1 0 0 0 0,0 0-1 0 0,-1 0 6 0 0,1 1 9 0 0,-1-1 0 0 0,0 1-1 0 0,0-1 1 0 0,0 1 0 0 0,1 0 0 0 0,-1-1-1 0 0,0 1 1 0 0,1 0 0 0 0,-1-1-1 0 0,0 1 1 0 0,1 0 0 0 0,-1 0 0 0 0,1-1-1 0 0,0 1 1 0 0,-1 0-9 0 0,-1 3-59 0 0,-2-1 170 0 0,1-2-274 0 0,3-1 153 0 0,-1 0 0 0 0,1-1 0 0 0,-1 1 0 0 0,1 0 0 0 0,0 0 0 0 0,-1 0 0 0 0,1 1 0 0 0,-1-1 0 0 0,1 0-1 0 0,-1 0 1 0 0,1 0 0 0 0,-1 0 0 0 0,1 0 0 0 0,-1 1 0 0 0,1-1 0 0 0,-1 0 0 0 0,1 0 0 0 0,0 1 0 0 0,-1-1 0 0 0,1 0 0 0 0,-1 0 0 0 0,1 1 10 0 0,-1 1-55 0 0,2-3-18 0 0,-1 1 77 0 0,0 0-1 0 0,1-1 1 0 0,-1 1 0 0 0,0 0-1 0 0,0 0 1 0 0,1 0-1 0 0,-1-1 1 0 0,0 1 0 0 0,0 0-1 0 0,1 0 1 0 0,-1 0 0 0 0,0 0-1 0 0,1 0 1 0 0,-1 0 0 0 0,0 0-1 0 0,1 0 1 0 0,-1 0-1 0 0,0 0 1 0 0,1 0 0 0 0,-1 0-1 0 0,0 0 1 0 0,1 0-4 0 0,-1 0 0 0 0,0 0 0 0 0,0 0 0 0 0,0 0 0 0 0,0 0 0 0 0,0 0 0 0 0,0 0 0 0 0,0 0 0 0 0,1 0 0 0 0,-1 0 0 0 0,0 0 0 0 0,0 0 0 0 0,0 0 0 0 0,0 0 0 0 0,0 0 0 0 0,0 0 0 0 0,0 0 1 0 0,0 0-1 0 0,1 0 0 0 0,-1 0 0 0 0,0 0 0 0 0,0 0 0 0 0,0 0 0 0 0,0-1 0 0 0,0 1 0 0 0,0 0 0 0 0,0 0 0 0 0,0 0 0 0 0,0 0 0 0 0,0 0 0 0 0,0 0 0 0 0,0 0 0 0 0,1 0 0 0 0,-1 0 0 0 0,0 0 0 0 0,0 0 0 0 0,0-1 0 0 0,0 1 0 0 0,0 0 0 0 0,0 0 0 0 0,0 0 0 0 0,0 0 0 0 0,0 0 0 0 0,0 0 0 0 0,0 0 0 0 0,0 0 0 0 0,0 0 1 0 0,0-1-1 0 0,0 1 0 0 0,0 0 0 0 0,0 0 0 0 0,0 0-1 0 0,0 0 0 0 0,0 0 1 0 0,0 0-1 0 0,0 0 0 0 0,0 0 0 0 0,0 0 1 0 0,0 0-1 0 0,0-1 0 0 0,0 1 1 0 0,0 0-1 0 0,0 0 0 0 0,0 0 1 0 0,0 0-1 0 0,0 0 0 0 0,0 0 0 0 0,0 0 1 0 0,0 0-1 0 0,0 0 0 0 0,0 0 1 0 0,0 0-1 0 0,0 0 0 0 0,0 0 1 0 0,0-1-1 0 0,0 1 0 0 0,0 0 1 0 0,0 0-1 0 0,-1 0 0 0 0,1 0 0 0 0,0 0 1 0 0,0 0-1 0 0,0 0 0 0 0,0 0 1 0 0,0 0-1 0 0,0 0 0 0 0,0 0 1 0 0,0 0-1 0 0,0 0 0 0 0,0 0 1 0 0,0 0-1 0 0,0 0 0 0 0,0 0 0 0 0,0 0 1 0 0,-1 0-1 0 0,1 0 0 0 0,0 0 1 0 0,0 0-1 0 0,0 0 0 0 0,0 0 1 0 0,0 0-1 0 0,0 0 0 0 0,0 0 0 0 0,0 0 1 0 0,0 0-1 0 0,0 0 0 0 0,0 0 1 0 0,0 0-1 0 0,0 0 0 0 0,-1 0 1 0 0,-1 1-42 0 0,2-1 40 0 0,0 0 0 0 0,-1 0-1 0 0,1 0 1 0 0,0 0 0 0 0,0 0 0 0 0,0 0-1 0 0,0 0 1 0 0,-1 0 0 0 0,1 0-1 0 0,0 0 1 0 0,0 0 0 0 0,0 1-1 0 0,0-1 1 0 0,0 0 0 0 0,-1 0-1 0 0,1 0 1 0 0,0 0 0 0 0,0 0 0 0 0,0 0-1 0 0,0 0 1 0 0,0 1 0 0 0,0-1-1 0 0,0 0 1 0 0,-1 0 0 0 0,1 0-1 0 0,0 0 1 0 0,0 1 0 0 0,0-1-1 0 0,0 0 1 0 0,0 0 0 0 0,0 0 0 0 0,0 0-1 0 0,0 1 1 0 0,0-1 0 0 0,0 0 2 0 0,0 0 2 0 0,0 0 0 0 0,0 0 0 0 0,0 0 1 0 0,0 0-1 0 0,0 0 0 0 0,-1 1 0 0 0,1-1 1 0 0,0 0-1 0 0,0 0 0 0 0,0 0 0 0 0,0 0 1 0 0,0 0-1 0 0,0 0 0 0 0,0 0 1 0 0,0 1-1 0 0,0-1 0 0 0,0 0 0 0 0,0 0 1 0 0,0 0-1 0 0,0 0 0 0 0,0 0 0 0 0,0 0 1 0 0,0 0-1 0 0,0 1 0 0 0,0-1 0 0 0,0 0 1 0 0,0 0-1 0 0,1 0 0 0 0,-1 0 0 0 0,0 0 1 0 0,0 0-1 0 0,0 0 0 0 0,0 0 0 0 0,0 0 1 0 0,0 1-1 0 0,0-1 0 0 0,0 0 1 0 0,0 0-1 0 0,0 0 0 0 0,0 0 0 0 0,1 0 1 0 0,-1 0-1 0 0,0 0 0 0 0,0 0 0 0 0,0 0 1 0 0,0 0-1 0 0,0 0 0 0 0,0 0 0 0 0,0 0 1 0 0,0 0-1 0 0,1 0 0 0 0,-1 0 0 0 0,0 0 1 0 0,0 0-1 0 0,0 0 0 0 0,0 0 0 0 0,0 0-2 0 0,9-3 106 0 0,2-2-258 0 0,-11 5 152 0 0,0 0 1 0 0,1 0-1 0 0,-1 0 0 0 0,0 0 0 0 0,1 0 0 0 0,-1 0 0 0 0,1 0 1 0 0,-1-1-1 0 0,0 1 0 0 0,0 0 0 0 0,1 0 0 0 0,-1 0 0 0 0,0-1 1 0 0,1 1-1 0 0,-1 0 0 0 0,0 0 0 0 0,0-1 0 0 0,1 1 0 0 0,-1 0 0 0 0,0-1 1 0 0,0 1-1 0 0,1 0 0 0 0,-1-1 1 0 0,0 1 0 0 0,0 0 0 0 0,0 0-1 0 0,0-1 1 0 0,1 1 0 0 0,-1 0-1 0 0,0 0 1 0 0,0 0 0 0 0,0-1 0 0 0,1 1-1 0 0,-1 0 1 0 0,0 0 0 0 0,0 0 0 0 0,1 0-1 0 0,-1-1 1 0 0,0 1 0 0 0,0 0-1 0 0,1 0 1 0 0,-1 0 0 0 0,0 0 0 0 0,0 0-1 0 0,1 0 1 0 0,-1 0 0 0 0,0 0 0 0 0,1 0-1 0 0,-1 0 1 0 0,0 0 0 0 0,0 0-1 0 0,1 0 1 0 0,-1 0 0 0 0,0 0-1 0 0,12-12-20 0 0,0-4 78 0 0,-5 6-16 0 0,-1 5-44 0 0,-6 5 0 0 0,1-1 0 0 0,0 1 0 0 0,0-1 0 0 0,0 1 0 0 0,-1-1 0 0 0,1 1 0 0 0,0-1 1 0 0,-1 0-1 0 0,1 1 0 0 0,0-2 2 0 0,3-4 96 0 0,0 0-95 0 0,0 0 0 0 0,-1-1 0 0 0,1 1 0 0 0,-1-1 0 0 0,0 0 0 0 0,0-4-1 0 0,1 2-9 0 0,-3 8 15 0 0,-1-1 0 0 0,1 1-1 0 0,-1 0 1 0 0,1 0 0 0 0,-1 0-1 0 0,0-1 1 0 0,1 1 0 0 0,-1 0-1 0 0,0 0 1 0 0,0-1 0 0 0,0 1-1 0 0,0 0 1 0 0,0-1 0 0 0,0 1-1 0 0,0 0-5 0 0,-1-5 72 0 0,0 4-75 0 0,1 1-1 0 0,-1 0 1 0 0,0-1-1 0 0,1 1 1 0 0,-1 0-1 0 0,0 0 1 0 0,0 0-1 0 0,0 0 1 0 0,0-1-1 0 0,0 2 1 0 0,-1-2 3 0 0,1 1-104 0 0,0 0 81 0 0,1 1 25 0 0,0 0 0 0 0,0 0 0 0 0,0 0 0 0 0,-1 0 0 0 0,1 0 0 0 0,0 0 0 0 0,0 0 0 0 0,0 0 0 0 0,0 0 0 0 0,0 0-1 0 0,0-1 1 0 0,0 1 0 0 0,0 0 0 0 0,0 0 0 0 0,-1 0 0 0 0,1 0 0 0 0,0 0 0 0 0,0 0 0 0 0,0 0 0 0 0,0 0 0 0 0,0 0 0 0 0,0 0 0 0 0,0 0 0 0 0,0-1 0 0 0,0 1 0 0 0,0 0 0 0 0,0 0 0 0 0,0 0 0 0 0,0 0 0 0 0,0 0 0 0 0,0 0 0 0 0,0 0 0 0 0,0 0 0 0 0,0-1 0 0 0,0 1 0 0 0,0 0 0 0 0,0 0 0 0 0,0 0 0 0 0,0 0 0 0 0,0 0 0 0 0,0 0 0 0 0,0 0-2 0 0,1-6 118 0 0,4-12-46 0 0,-6 17-176 0 0,1 1 105 0 0,0-1 0 0 0,0 1 0 0 0,0 0 0 0 0,0 0 1 0 0,0-1-1 0 0,0 1 0 0 0,0 0 0 0 0,0 0 0 0 0,0-1 0 0 0,-1 1 0 0 0,1 0 1 0 0,0 0-1 0 0,0 0 0 0 0,0-1 0 0 0,0 1 0 0 0,-1 0 0 0 0,1 0 0 0 0,0 0 0 0 0,0 0 1 0 0,0-1-1 0 0,-1 1 0 0 0,1 0 0 0 0,0 0 0 0 0,0 0 0 0 0,-1 0-1 0 0,1 0 0 0 0,0 0 0 0 0,0 0-1 0 0,0 0 1 0 0,0 0 0 0 0,-1 0-1 0 0,1 0 1 0 0,0 0 0 0 0,0 0-1 0 0,0 0 1 0 0,0 0 0 0 0,0 0-1 0 0,-1 0 1 0 0,1 0 0 0 0,0 0-1 0 0,0 0 1 0 0,0 0 0 0 0,0 0-1 0 0,-1 0 1 0 0,1 0 0 0 0,0 0-1 0 0,0 0 1 0 0,0 0 0 0 0,0 0-1 0 0,0 0 1 0 0,0 0 0 0 0,-1-1-1 0 0,1 1 1 0 0,0 0 0 0 0,0 0 0 0 0,0 0-1 0 0,0 0 1 0 0,0 0 0 0 0,0 0-1 0 0,0-1 1 0 0,0 1 0 0 0,-1 0-1 0 0,1 0 1 0 0,0 0 0 0 0,0 0-1 0 0,0 0 1 0 0,0-1 0 0 0,0 1-1 0 0,0 0 1 0 0,0 0 0 0 0,0 0 0 0 0,-1-2 105 0 0,0-3-60 0 0,0 3-165 0 0,2 1 122 0 0,-1 0 0 0 0,1 0 0 0 0,-1 0 0 0 0,1 0 0 0 0,-1 0-1 0 0,0 0 1 0 0,0 0 0 0 0,1 1 0 0 0,-1-1 0 0 0,0 0 0 0 0,0 0-1 0 0,0 0 1 0 0,0 0 0 0 0,0 0 0 0 0,0-1-2 0 0,0 0 70 0 0,0 1-68 0 0,0 1 1 0 0,0 0-1 0 0,0 0 1 0 0,0 0-1 0 0,0 0 1 0 0,0-1 0 0 0,0 1-1 0 0,0 0 1 0 0,0 0-1 0 0,0 0 1 0 0,0-1-1 0 0,0 1 1 0 0,0 0-1 0 0,0 0 1 0 0,0 0 0 0 0,0 0-1 0 0,0-1 1 0 0,0 1-1 0 0,0 0 1 0 0,-1 0-1 0 0,1 0 1 0 0,0 0-1 0 0,0-1 1 0 0,0 1 0 0 0,0 0-1 0 0,0 0 1 0 0,0 0-1 0 0,0 0 1 0 0,-1 0-1 0 0,1 0 1 0 0,0-1-1 0 0,0 1 1 0 0,0 0 0 0 0,0 0-1 0 0,-1 0 1 0 0,1 0-1 0 0,0 0 1 0 0,0 0-1 0 0,0 0 1 0 0,0 0-1 0 0,-1 0 1 0 0,1 0 0 0 0,0 0-1 0 0,0 0 1 0 0,0 0-1 0 0,-1 0 1 0 0,1 0-3 0 0,-6-8-54 0 0,4 3 81 0 0,1 1-126 0 0,0 6 14 0 0,1-3 82 0 0,1-6 45 0 0,-1 5 28 0 0,-1 3 45 0 0,-2 1-249 0 0,3-2 138 0 0,-1 0-1 0 0,1 1 1 0 0,0-1-1 0 0,-1 0 1 0 0,1 0-1 0 0,0 0 0 0 0,0 1 1 0 0,-1-1-1 0 0,1 0 1 0 0,0 0-1 0 0,-1 1 1 0 0,1-1-1 0 0,0 0 1 0 0,0 0-1 0 0,0 1 0 0 0,-1-1 1 0 0,1 0-1 0 0,0 1 1 0 0,0-1-1 0 0,0 0 1 0 0,0 1-4 0 0,0-1-42 0 0,2-10 129 0 0,-2 10-183 0 0,0 0 96 0 0,0 0-1 0 0,1 0 0 0 0,-1 0 0 0 0,0 0 1 0 0,0 0-1 0 0,0-1 0 0 0,0 1 1 0 0,0 0-1 0 0,0 0 0 0 0,0 0 0 0 0,0 0 1 0 0,0 0-1 0 0,0 0 0 0 0,0 0 1 0 0,0 0-1 0 0,0 0 0 0 0,0 0 1 0 0,0 0-1 0 0,0 0 0 0 0,0 0 0 0 0,0 0 1 0 0,0 0-1 0 0,1 0 0 0 0,-1 0 1 0 0,0-1-1 0 0,0 1 0 0 0,0 0 0 0 0,0 0 1 0 0,0 0-1 0 0,0 0 0 0 0,0 0 1 0 0,0 0-1 0 0,0 0 0 0 0,0 0 0 0 0,0 0 1 0 0,0 0-1 0 0,0 0 0 0 0,0 0 1 0 0,0 0-1 0 0,-1-1 0 0 0,1 1 0 0 0,0 0 1 0 0,0 0-1 0 0,0 0 0 0 0,0 0 1 0 0,0 0-1 0 0,0 0 0 0 0,0 0 0 0 0,0 0 1 0 0,0 0-1 0 0,0 0 0 0 0,0 0 1 0 0,0 0-1 0 0,0 0 0 0 0,0 0 0 0 0,0 0 1 0 0,0 0-1 0 0,0 0 0 0 0,0 0 1 0 0,0 0-1 0 0,-1 0 0 0 0,1 0 0 0 0,0 0 1 0 0,0-1 0 0 0,0 2-22 0 0,1-1 24 0 0,-1 0 0 0 0,0 0 0 0 0,0 0 0 0 0,0 0 0 0 0,0 0 0 0 0,1 0 0 0 0,-1 0 0 0 0,0 0 0 0 0,0 0 0 0 0,0 0 0 0 0,0 0 0 0 0,1 0 0 0 0,-1 0 0 0 0,0 0 0 0 0,0 0 0 0 0,0 0 0 0 0,0 0 0 0 0,1 0 0 0 0,-1 0 0 0 0,0 0 0 0 0,0 0 0 0 0,0 0-1 0 0,0 0 1 0 0,0 0 0 0 0,1 0 0 0 0,-1 0 0 0 0,0 0 0 0 0,0 0 0 0 0,0 0 0 0 0,0-1 0 0 0,0 1 0 0 0,1 0 0 0 0,-1 0 0 0 0,0 0 0 0 0,0 0 0 0 0,0 0 0 0 0,0 0 0 0 0,0-1 0 0 0,0 1 0 0 0,0 0 0 0 0,0 0 0 0 0,0 0 0 0 0,0 0 0 0 0,0-1 0 0 0,1 1 0 0 0,-1 0 0 0 0,0 0 0 0 0,0 0 0 0 0,0 0 0 0 0,0-1 0 0 0,0 1 0 0 0,0 0 0 0 0,0 0 0 0 0,0 0 0 0 0,-1 0 0 0 0,1-1 0 0 0,0 1 0 0 0,0 0 0 0 0,0 0 0 0 0,0 0-2 0 0,1-2 43 0 0,-1 2-41 0 0,0 0 1 0 0,0 1-1 0 0,0-1 1 0 0,-1 0-1 0 0,1 0 1 0 0,0 0 0 0 0,0 1-1 0 0,0-1 1 0 0,0 0-1 0 0,0 0 1 0 0,0 0-1 0 0,0 0 1 0 0,0 1-1 0 0,-1-1 1 0 0,1 0 0 0 0,0 0-1 0 0,0 0 1 0 0,0 0-1 0 0,0 0 1 0 0,-1 0-1 0 0,1 1 1 0 0,0-1-1 0 0,0 0-2 0 0,-4 5 22 0 0,10-14 34 0 0,-5 6-132 0 0,-1 7-123 0 0,0-4 201 0 0,0 0 1 0 0,0 0-1 0 0,0 0 1 0 0,0 0-1 0 0,0 0 0 0 0,0 0 1 0 0,0 0-1 0 0,0 0 1 0 0,0 0-1 0 0,0 0 0 0 0,0 0 1 0 0,0 0-1 0 0,0 0 1 0 0,0 0-1 0 0,0 1 0 0 0,0-1 1 0 0,0 0-1 0 0,0 0 1 0 0,0 0-1 0 0,1 0 0 0 0,-1 0 1 0 0,0 0-1 0 0,0 0 1 0 0,0 0-1 0 0,0 0 0 0 0,0 0 1 0 0,0 0-1 0 0,0 0 1 0 0,0 0-1 0 0,0 0 0 0 0,0 0 1 0 0,0 0-1 0 0,0 0 1 0 0,0 0-1 0 0,1 0 0 0 0,-1 0 1 0 0,0 0-1 0 0,0 0 0 0 0,0 0 1 0 0,0 0-1 0 0,0 0 1 0 0,0 0-3 0 0,6-6 15 0 0,-5 6-15 0 0,-1 0 0 0 0,0 0 0 0 0,0 0 0 0 0,1 0-1 0 0,-1 0 1 0 0,0 0 0 0 0,0 0 0 0 0,1 0 0 0 0,-1 0 0 0 0,0 0 0 0 0,1 0-1 0 0,-1 0 1 0 0,0 0 0 0 0,0 0 0 0 0,1 0 0 0 0,-1 0 0 0 0,0 0 0 0 0,0 0-1 0 0,1 0 1 0 0,-1 0 0 0 0,0 0 0 0 0,0 0 0 0 0,1 0 0 0 0,-1 1 0 0 0,0-1 0 0 0,0 0-1 0 0,1 0 1 0 0,-1 0 0 0 0,0 1 0 0 0,0-1 0 0 0,0 0 0 0 0,1 0 0 0 0,0 1 117 0 0,0 0-118 0 0,0-1-1 0 0,0 0 0 0 0,0 0 1 0 0,0 1-1 0 0,0-1 0 0 0,0 0 1 0 0,0 0-1 0 0,0 0 0 0 0,0 0 1 0 0,0 0-1 0 0,-1 0 0 0 0,1 0 1 0 0,0-1-1 0 0,0 1 0 0 0,0 0 1 0 0,0-1-1 0 0,1 1 2 0 0,9-2 98 0 0,-5 2-130 0 0,-6 0 35 0 0,1 0-1 0 0,-1 0 1 0 0,1 0 0 0 0,0 0-1 0 0,-1 0 1 0 0,1 0-1 0 0,-1 0 1 0 0,1 1-1 0 0,0-1 1 0 0,-1 0-1 0 0,1 0 1 0 0,-1 0-1 0 0,1 1 1 0 0,-1-1-1 0 0,1 0-2 0 0,1 1-57 0 0,-2 0 58 0 0,1-1 1 0 0,-1 0-1 0 0,1 0 0 0 0,-1 0 1 0 0,0 1-1 0 0,1-1 0 0 0,-1 0 1 0 0,1 0-1 0 0,-1 1 0 0 0,0-1 1 0 0,1 0-1 0 0,-1 1 0 0 0,0-1 1 0 0,0 1-1 0 0,1-1 0 0 0,-1 0 1 0 0,0 1-1 0 0,0-1 0 0 0,0 1 1 0 0,1-1-2 0 0,-1 1 7 0 0,0-1-1 0 0,1 1 1 0 0,-1-1 0 0 0,0 0 0 0 0,1 1 0 0 0,-1-1-1 0 0,0 1 1 0 0,1-1 0 0 0,-1 0 0 0 0,1 1 0 0 0,-1-1-1 0 0,1 0 1 0 0,-1 0 0 0 0,1 1 0 0 0,-1-1 0 0 0,1 0 0 0 0,-1 0-1 0 0,1 0-6 0 0,12 3 116 0 0,-5-1-196 0 0,-8-2 86 0 0,0 0-1 0 0,1 0 0 0 0,0 0 0 0 0,-1 0-1 0 0,1 0 1 0 0,-1 0 0 0 0,1 1-1 0 0,-1-1 1 0 0,1 0 0 0 0,-1 0 0 0 0,1 1-1 0 0,-1-1 1 0 0,1 0 0 0 0,-1 1 0 0 0,1-1-1 0 0,-1 1 1 0 0,1-1 0 0 0,-1 0-1 0 0,0 1 1 0 0,1-1 0 0 0,-1 1 0 0 0,0-1-1 0 0,1 1 1 0 0,-1-1 0 0 0,0 1 0 0 0,0 0-6 0 0,1-1 0 0 0,-1 0 0 0 0,0 1 0 0 0,0-1 0 0 0,1 0-1 0 0,-1 0 1 0 0,0 0 0 0 0,1 1 0 0 0,-1-1-1 0 0,0 0 1 0 0,1 0 0 0 0,-1 0 0 0 0,1 0 0 0 0,-1 1-1 0 0,0-1 1 0 0,1 0 0 0 0,-1 0 0 0 0,1 0-1 0 0,-1 0 1 0 0,0 0 0 0 0,1 0 0 0 0,-1 0 0 0 0,0 0-1 0 0,1 0 1 0 0,-1 0 1 0 0,16-1-37 0 0,-10 1-3 0 0,-2-4 314 0 0,-2 2-196 0 0,-1 4-198 0 0,-1-2 107 0 0,0 0 1 0 0,1 0 0 0 0,-1 1-1 0 0,1-1 1 0 0,-1 0 0 0 0,0 0-1 0 0,1 0 1 0 0,-1 1-1 0 0,1-1 1 0 0,-1 0 0 0 0,1 0-1 0 0,-1 0 1 0 0,1 0-1 0 0,-1 0 1 0 0,1 0 0 0 0,-1 0-1 0 0,1 0 1 0 0,-1 0 0 0 0,0 0-1 0 0,1 0 1 0 0,-1 0 12 0 0,2 0 110 0 0,-2 0-122 0 0,1 1-1 0 0,-1-1 0 0 0,1 0 0 0 0,-1 1 0 0 0,1-1 1 0 0,-1 0-1 0 0,1 0 0 0 0,-1 1 0 0 0,1-1 0 0 0,-1 0 1 0 0,1 0-1 0 0,-1 0 0 0 0,1 0 13 0 0,1-1-175 0 0,-3-4 191 0 0,-4 5 32 0 0,1-2-372 0 0,3 1 325 0 0,-1 0 1 0 0,1 1-1 0 0,0-1 1 0 0,0 0 0 0 0,-1 1-1 0 0,1 0 1 0 0,0-1-1 0 0,-1 1 1 0 0,1 0 0 0 0,0-1-1 0 0,-1 1-1 0 0,-23-2-180 0 0,19 2 194 0 0,1-1 0 0 0,-1 1 0 0 0,1 0-1 0 0,-1 0 1 0 0,1 0 0 0 0,-3 1-14 0 0,8-1-3 0 0,-1 0 1 0 0,0 1-1 0 0,0-1 0 0 0,0 0 1 0 0,1 0-1 0 0,-1 0 0 0 0,0 1 1 0 0,0-1-1 0 0,1 0 0 0 0,-1 1 1 0 0,0-1-1 0 0,1 1 0 0 0,-1-1 1 0 0,0 1 2 0 0,1 1-54 0 0,0-2 67 0 0,1-1-1 0 0,0 1 0 0 0,-1 0 0 0 0,1 0 1 0 0,-1 0-1 0 0,1-1 0 0 0,0 1 0 0 0,-1 0 1 0 0,1 0-1 0 0,0 0 0 0 0,-1 0 0 0 0,1 0 1 0 0,0 0-1 0 0,-1 0 0 0 0,1 0 1 0 0,0 0-1 0 0,-1 1 0 0 0,1-1 0 0 0,-1 0 1 0 0,1 0-13 0 0,17 5 69 0 0,-12-4 33 0 0,0 0 0 0 0,0 0 0 0 0,1 0 0 0 0,-1-1-102 0 0,1 1 101 0 0,1 0 0 0 0,5 1-101 0 0,51 13 133 0 0,-50-13 100 0 0,-10-2-281 0 0,1 1 0 0 0,-1 0-1 0 0,0 0 1 0 0,3 1 48 0 0,-3-1-5 0 0,1 0 1 0 0,-1 0-1 0 0,1 0 1 0 0,-1 0-1 0 0,1-1 1 0 0,-1 0-1 0 0,1 0 1 0 0,0 0 4 0 0,15 1-136 0 0,-18-1 129 0 0,4 0 57 0 0,1 1 0 0 0,0-1 0 0 0,-1 1 0 0 0,1 1 0 0 0,-1 0 0 0 0,1 0 0 0 0,-1 0 0 0 0,2 1-50 0 0,23 14-38 0 0,-30-17 39 0 0,-1 1 1 0 0,1-1-1 0 0,0 0 1 0 0,-1 1-1 0 0,1-1 1 0 0,-1 0-1 0 0,1 1 1 0 0,-1-1-1 0 0,1 1 1 0 0,-1-1-1 0 0,0 1 1 0 0,1-1-1 0 0,-1 1 1 0 0,1-1-1 0 0,-1 1 1 0 0,0 0-2 0 0,9 1-63 0 0,-9-1 62 0 0,1 1-1 0 0,0-1 1 0 0,-1 0-1 0 0,1 0 1 0 0,0 0-1 0 0,0 0 1 0 0,0 0 0 0 0,0 0-1 0 0,0 0 1 0 0,0-1-1 0 0,0 1 1 0 0,1 0 0 0 0,-1-1-1 0 0,0 1 1 0 0,0 0-1 0 0,1-1 1 0 0,-1 0 0 0 0,0 1-1 0 0,1-1 2 0 0,0 0-8 0 0,0 1 0 0 0,-1-1 0 0 0,1 0 0 0 0,0 1-1 0 0,-1-1 1 0 0,1 1 0 0 0,0-1 0 0 0,0 1 8 0 0,4 2 41 0 0,-5-1 42 0 0,-1-2-83 0 0,0 0 1 0 0,0 1-1 0 0,0-1 1 0 0,0 1-1 0 0,0-1 0 0 0,0 0 1 0 0,0 1-1 0 0,0-1 1 0 0,1 1-1 0 0,-1-1 1 0 0,0 0-1 0 0,0 1 0 0 0,0-1 1 0 0,1 0-1 0 0,-1 1 1 0 0,0-1-1 0 0,0 0 1 0 0,1 1-1 0 0,-1-1 0 0 0,0 0 1 0 0,1 1-1 0 0,-1-1 0 0 0,3 1-156 0 0,-3-1 159 0 0,1 0 1 0 0,-1 0 0 0 0,0 1-1 0 0,1-1 1 0 0,-1 0-1 0 0,0 0 1 0 0,1 0 0 0 0,-1 0-1 0 0,0 0 1 0 0,0 1 0 0 0,1-1-1 0 0,-1 0 1 0 0,0 0 0 0 0,1 1-1 0 0,-1-1 1 0 0,0 0 0 0 0,0 0-1 0 0,0 1 1 0 0,1-1-1 0 0,-1 0 1 0 0,0 1 0 0 0,0-1-1 0 0,0 0 1 0 0,0 1 0 0 0,1-1-1 0 0,-1 0 1 0 0,0 1 0 0 0,0-1-4 0 0,2 42-4 0 0,-1-25-14 0 0,1-6 93 0 0,-3-2-131 0 0,1-1 1 0 0,-1 0-1 0 0,1 2 56 0 0,0-6-13 0 0,1-3 24 0 0,-1 0 0 0 0,0 1-1 0 0,1-1 1 0 0,-1 0 0 0 0,1 1 0 0 0,-1-1 0 0 0,1 0-1 0 0,0 0 1 0 0,0 1 0 0 0,-1-1 0 0 0,1 0 0 0 0,1 1-11 0 0,3 5 54 0 0,-1-2-109 0 0,-4-5 60 0 0,1 0 0 0 0,-1 0-1 0 0,0 1 1 0 0,0-1 0 0 0,0 0 0 0 0,1 0-1 0 0,-1 0 1 0 0,0 1 0 0 0,0-1 0 0 0,0 0-1 0 0,0 0 1 0 0,1 1 0 0 0,-1-1 0 0 0,0 0-1 0 0,0 1 1 0 0,0-1 0 0 0,0 0 0 0 0,0 1-1 0 0,0-1 1 0 0,0 0 0 0 0,0 0 0 0 0,0 1-1 0 0,0-1 1 0 0,0 0 0 0 0,0 1 0 0 0,0-1-1 0 0,0 0 1 0 0,0 1 0 0 0,0-1 0 0 0,0 0 0 0 0,0 0-1 0 0,-1 1-4 0 0,1 2 5 0 0,0 0-1 0 0,0 0 1 0 0,0-1-1 0 0,1 1 1 0 0,-1 0-1 0 0,1 0 1 0 0,-1 0-1 0 0,1 0 1 0 0,0 0-1 0 0,0-1 1 0 0,0 1-5 0 0,3 2-37 0 0,-4-5 33 0 0,0 0-1 0 0,1 0 0 0 0,-1 1 0 0 0,0-1 1 0 0,0 0-1 0 0,1 1 0 0 0,-1-1 0 0 0,0 0 0 0 0,0 1 1 0 0,0-1-1 0 0,0 0 0 0 0,1 1 0 0 0,-1-1 1 0 0,0 0-1 0 0,0 1 0 0 0,0-1 0 0 0,0 1 5 0 0,1 4 13 0 0,0 0 0 0 0,0-1 0 0 0,0 1 0 0 0,2 3-13 0 0,-3-7-4 0 0,1 0 0 0 0,-1 0-1 0 0,0 0 1 0 0,0 0-1 0 0,0 0 1 0 0,0 0 0 0 0,0 0-1 0 0,0 0 1 0 0,0 0 0 0 0,0 0-1 0 0,0 0 1 0 0,-1 0 0 0 0,1 0-1 0 0,0 0 1 0 0,-1 0 0 0 0,1 0 4 0 0,-1 0-1 0 0,1 0 1 0 0,0 0-1 0 0,-1 0 1 0 0,1-1 0 0 0,0 1-1 0 0,0 0 1 0 0,0 0 0 0 0,-1 0-1 0 0,1 0 1 0 0,0 0 0 0 0,0 0-1 0 0,1 0 1 0 0,-1 0 0 0 0,0 1 0 0 0,1 1 58 0 0,-1-3-62 0 0,1 0 0 0 0,-1 1 0 0 0,0-1 0 0 0,0 1 0 0 0,0-1 0 0 0,0 0 0 0 0,1 1 0 0 0,-1-1 0 0 0,0 0 0 0 0,0 1 0 0 0,0-1 0 0 0,0 1 0 0 0,0-1 0 0 0,0 0 0 0 0,0 1 0 0 0,0-1 0 0 0,0 1 0 0 0,-1-1 0 0 0,1 1 4 0 0,0-1 4 0 0,0 1 1 0 0,0 0-1 0 0,0 0 0 0 0,0 0 0 0 0,1 0 1 0 0,-1 0-1 0 0,0-1 0 0 0,0 1 0 0 0,0 0 1 0 0,1 0-1 0 0,-1 0 0 0 0,1-1 0 0 0,-1 1 1 0 0,0 0-1 0 0,1 0 0 0 0,-1-1 0 0 0,1 1 0 0 0,0 0 1 0 0,-1-1-1 0 0,1 1 0 0 0,0-1-4 0 0,5 9-113 0 0,-6-8 113 0 0,1 0 0 0 0,-1 0 0 0 0,1 0 0 0 0,-1 0 0 0 0,1 0 0 0 0,-1-1 0 0 0,1 1 0 0 0,0 0-1 0 0,0 0 1 0 0,-1-1 0 0 0,1 1 0 0 0,0-1 0 0 0,0 1 0 0 0,0 0 0 0 0,1-1 0 0 0,4 5-564 0 0,-6-4 274 0 0,0-1 1 0 0,0 0-1 0 0,0 0 1 0 0,0 0-1 0 0,0 1 1 0 0,0-1-1 0 0,0 0 1 0 0,0 0-1 0 0,0 1 1 0 0,0-1-1 0 0,0 0 1 0 0,0 0-1 0 0,0 1 1 0 0,0-1-1 0 0,0 0 1 0 0,0 0-1 0 0,0 0 1 0 0,0 1-1 0 0,-1-1 1 0 0,1 0-1 0 0,0 0 1 0 0,0 0-1 0 0,0 0 1 0 0,0 1-1 0 0,-1-1 1 0 0,1 0-1 0 0,0 0 1 0 0,0 0-1 0 0,0 0 1 0 0,-1 0-1 0 0,1 1 1 0 0,0-1 289 0 0,-11 6-8456 0 0,-1-3 5298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6:54:01.44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0 148 3481 0 0,'4'0'1117'0'0,"0"-1"1"0"0,-1 1-1 0 0,1-1 1 0 0,-1 0 0 0 0,1 0-1 0 0,-1 0 1 0 0,3-2-1118 0 0,40-21 3122 0 0,-36 18-2630 0 0,50-27 2469 0 0,3 1-2961 0 0,-44 23 334 0 0,0 1 0 0 0,0 2 0 0 0,1-1-1 0 0,0 2 1 0 0,13-1-334 0 0,-25 4 28 0 0,-1 2-1 0 0,0-1 1 0 0,1 1-1 0 0,-1 0 1 0 0,1 0-1 0 0,-1 1 1 0 0,0 0-1 0 0,1 0 1 0 0,-1 1 0 0 0,0 0-1 0 0,0 0 1 0 0,0 1-1 0 0,0 0 1 0 0,-1 0-1 0 0,1 1 1 0 0,-1-1-1 0 0,1 1 1 0 0,-1 1-1 0 0,-1-1 1 0 0,1 1-1 0 0,-1 0 1 0 0,1 0-1 0 0,-2 1 1 0 0,1 0-1 0 0,0 0 1 0 0,-1 0 0 0 0,0 0-1 0 0,-1 0 1 0 0,1 1-1 0 0,-1 0 1 0 0,2 5-28 0 0,-1 3-22 0 0,0 0 1 0 0,-1-1-1 0 0,0 1 0 0 0,-1 1 1 0 0,-1-1-1 0 0,0 0 1 0 0,-1 0-1 0 0,-1 0 1 0 0,0 0-1 0 0,-2 3 22 0 0,1-7-35 0 0,-1 0 0 0 0,0 0 0 0 0,0 0 1 0 0,-1 0-1 0 0,-1-1 0 0 0,0 0 0 0 0,0 0 0 0 0,-1 0 0 0 0,-1-1 0 0 0,1 0 0 0 0,-1 0 0 0 0,-1-1 0 0 0,0 1 1 0 0,-1-1 34 0 0,-19 18-184 0 0,-1-1 0 0 0,-2-2 0 0 0,0-1 0 0 0,-1-2 0 0 0,-1-1 0 0 0,-1-1 1 0 0,-20 6 183 0 0,42-20-24 0 0,-1-1 0 0 0,0 0 1 0 0,0-1-1 0 0,0 0 1 0 0,0-1-1 0 0,-3 0 24 0 0,-8 0 130 0 0,8-2 301 0 0,16 1-385 0 0,1-1 0 0 0,-1 0 0 0 0,1 1 0 0 0,-1-1 0 0 0,1 1 0 0 0,-1-1 1 0 0,1 1-1 0 0,0 0 0 0 0,-1-1 0 0 0,1 1 0 0 0,0 0 0 0 0,-1-1 0 0 0,1 1 0 0 0,0 0 1 0 0,-1 0-1 0 0,1 0 0 0 0,0-1 0 0 0,0 1 0 0 0,-1 0 0 0 0,1 0-46 0 0,12-3 210 0 0,-1 1 0 0 0,1 1 0 0 0,0-1 0 0 0,0 2 0 0 0,0 0 0 0 0,0 0-1 0 0,-1 2 1 0 0,5 0-210 0 0,31 6 716 0 0,26 10-716 0 0,-39-10 272 0 0,29 7-58 0 0,5 0-270 0 0,15 9 56 0 0,-37-11-1780 0 0,26 5 1780 0 0,-32-11-4527 0 0,-1-1-5216 0 0,-27-4 3472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6:54:25.566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674 182 6977 0 0,'5'-2'518'0'0,"0"1"-1"0"0,0-1 1 0 0,0 1-1 0 0,0 0 0 0 0,0 0 1 0 0,0 0-1 0 0,0 1 0 0 0,0 0 1 0 0,2 0-518 0 0,-5 0 155 0 0,1 0 0 0 0,-1 0 0 0 0,0 1 0 0 0,0-1 1 0 0,1 1-1 0 0,-1-1 0 0 0,0 1 0 0 0,0 0 0 0 0,0 0 0 0 0,0 0 1 0 0,0 0-1 0 0,0 0 0 0 0,0 0 0 0 0,0 1 0 0 0,0-1 0 0 0,-1 0 0 0 0,1 1 1 0 0,-1 0-1 0 0,1-1 0 0 0,-1 1 0 0 0,1 0 0 0 0,0 1-155 0 0,0 4 288 0 0,0 0-1 0 0,-1 1 1 0 0,1-1-1 0 0,-1 0 1 0 0,-1 1-1 0 0,1-1 1 0 0,-1 1-1 0 0,-1-1 1 0 0,1 1-1 0 0,-2 5-287 0 0,-1 32 805 0 0,1 143 700 0 0,-2-99-1994 0 0,5-1 1 0 0,6 36 488 0 0,14 8-2935 0 0,-2-46-3750 0 0,-9-58 2298 0 0,-1-16-701 0 0</inkml:trace>
  <inkml:trace contextRef="#ctx0" brushRef="#br0" timeOffset="359.289">1412 44 6713 0 0,'3'-5'536'0'0,"0"0"-1"0"0,0 0 0 0 0,0 0 0 0 0,1 0 0 0 0,0 1 0 0 0,0 0-535 0 0,-3 3 149 0 0,0-1-1 0 0,0 1 1 0 0,0 1-1 0 0,0-1 1 0 0,1 0-1 0 0,-1 0 1 0 0,0 0-1 0 0,0 1 1 0 0,1-1-1 0 0,-1 0 1 0 0,1 1-1 0 0,0-1-148 0 0,-1 1 66 0 0,-1 0-1 0 0,1 0 1 0 0,0 0-1 0 0,-1 0 1 0 0,1 0 0 0 0,-1 1-1 0 0,1-1 1 0 0,0 0-1 0 0,-1 0 1 0 0,1 0-1 0 0,-1 1 1 0 0,1-1 0 0 0,-1 0-1 0 0,1 0 1 0 0,-1 1-1 0 0,1-1 1 0 0,-1 1 0 0 0,1-1-1 0 0,-1 0 1 0 0,1 1-1 0 0,-1-1 1 0 0,0 1-1 0 0,1-1 1 0 0,-1 1 0 0 0,0-1-1 0 0,1 1 1 0 0,-1-1-1 0 0,0 1 1 0 0,0 0 0 0 0,1-1-66 0 0,0 5 192 0 0,0-1 0 0 0,-1 0 0 0 0,1 0 0 0 0,-1 1 0 0 0,0-1 0 0 0,0 0 0 0 0,0 1 0 0 0,-1-1 0 0 0,1 0 0 0 0,-1 3-192 0 0,-2 14 471 0 0,-17 218 1180 0 0,-3 40-1392 0 0,23-138-165 0 0,2-97-86 0 0,-2 1 1 0 0,-2-1-1 0 0,-2 0 1 0 0,-4 9-9 0 0,3-21-137 0 0,2-16 24 0 0,0 0-1 0 0,-1 0 0 0 0,-4 12 114 0 0,6-24-62 0 0,0 0 0 0 0,0 0 0 0 0,0 0 1 0 0,0 0-1 0 0,-1 0 0 0 0,1-1 0 0 0,-1 1 0 0 0,0-1 0 0 0,0 1 0 0 0,0-1 0 0 0,-1 0 1 0 0,1 0-1 0 0,-1-1 0 0 0,0 1 0 0 0,-1 1 62 0 0,2-3-49 0 0,0 0 0 0 0,0-1-1 0 0,-1 1 1 0 0,1 0 0 0 0,0-1 0 0 0,0 0 0 0 0,0 0-1 0 0,0 0 1 0 0,0 0 0 0 0,-1 0 0 0 0,1 0 0 0 0,0-1 0 0 0,0 0-1 0 0,0 1 1 0 0,0-1 0 0 0,0-1 0 0 0,0 1 0 0 0,0 0 0 0 0,-1-1 49 0 0,-3-2-59 0 0,0 1 1 0 0,1-1 0 0 0,-1-1 0 0 0,1 1 0 0 0,0-1-1 0 0,0 0 1 0 0,-2-2 58 0 0,-2-6 12 0 0,1 0-1 0 0,0 0 0 0 0,1-1 1 0 0,0 0-1 0 0,-4-12-11 0 0,-6-9 71 0 0,4 8 162 0 0,2 0 1 0 0,1-1-1 0 0,-2-9-233 0 0,8 24 110 0 0,2-1-1 0 0,0 0 1 0 0,0 1 0 0 0,1-1 0 0 0,1-1-1 0 0,0 1 1 0 0,1 0 0 0 0,1-1-110 0 0,0 10 42 0 0,-1 1 0 0 0,1 0-1 0 0,0-1 1 0 0,1 1 0 0 0,-1 0 0 0 0,1-1 0 0 0,0 1 0 0 0,0 0-1 0 0,0 0 1 0 0,0 0 0 0 0,1 1 0 0 0,0-1 0 0 0,-1 1 0 0 0,1-1-1 0 0,2-1-41 0 0,1 1 34 0 0,0-1-1 0 0,-1 1 0 0 0,2 0 0 0 0,-1 0 0 0 0,0 1 1 0 0,1 0-1 0 0,-1 0 0 0 0,1 0 0 0 0,2 0-33 0 0,11-1-84 0 0,-1 0-1 0 0,1 1 0 0 0,-1 0 1 0 0,1 2-1 0 0,0 0 1 0 0,12 2 84 0 0,-7 0-444 0 0,48 4-2139 0 0,-1 6-3384 0 0,-71-11 5826 0 0,7 2-1370 0 0,0 0-1 0 0,0 0 1 0 0,0 1-1 0 0,3 1 1512 0 0,0 5-2291 0 0</inkml:trace>
  <inkml:trace contextRef="#ctx0" brushRef="#br0" timeOffset="703.021">0 1431 7506 0 0,'26'-2'4852'0'0,"7"-2"-2552"0"0,20-2-824 0 0,49-5 17 0 0,-1-5-1 0 0,-1-3 1 0 0,18-10-1493 0 0,5 0 442 0 0,318-64 21 0 0,-233 51-758 0 0,31 3-1945 0 0,-81 23-3387 0 0,-92 15 448 0 0,-5 9-2141 0 0</inkml:trace>
  <inkml:trace contextRef="#ctx0" brushRef="#br0" timeOffset="1031.006">1500 1245 4001 0 0,'0'1'415'0'0,"-1"-1"0"0"0,0 0 1 0 0,0 0-1 0 0,1 1 0 0 0,-1-1 0 0 0,0 0 1 0 0,1 1-1 0 0,-1-1 0 0 0,0 1 0 0 0,1-1 1 0 0,-1 1-1 0 0,1-1 0 0 0,-1 1 1 0 0,1-1-1 0 0,-1 1 0 0 0,1-1 0 0 0,-1 1 1 0 0,1 0-1 0 0,-1-1 0 0 0,1 1 0 0 0,0 0-415 0 0,-11 25 2543 0 0,-3 33-1778 0 0,-13 62 220 0 0,14-67-844 0 0,2 0 0 0 0,2 0 0 0 0,2 13-141 0 0,5-16-940 0 0,2-1 0 0 0,5 40 940 0 0,5-28-4055 0 0,6-1-4224 0 0,-15-58 5064 0 0</inkml:trace>
  <inkml:trace contextRef="#ctx0" brushRef="#br0" timeOffset="1385.36">503 1861 5841 0 0,'-4'9'553'0'0,"1"0"0"0"0,0 0 0 0 0,0 1 1 0 0,1-1-1 0 0,0 0 0 0 0,1 1 0 0 0,0-1 0 0 0,1 1 0 0 0,-1 0 0 0 0,2-1 0 0 0,-1 1 0 0 0,2-1 0 0 0,-1 1 0 0 0,1-1 0 0 0,0 1 0 0 0,1-1 0 0 0,2 4-553 0 0,1 2 376 0 0,2 0-1 0 0,-1-1 0 0 0,1 0 0 0 0,1-1 1 0 0,1 0-1 0 0,0 0 0 0 0,0-1 1 0 0,2 0-1 0 0,-1 0 0 0 0,4 1-375 0 0,17 13 392 0 0,1-2 0 0 0,1-1 0 0 0,1-1 0 0 0,1-2 0 0 0,0-2 0 0 0,2-1 0 0 0,0-2 0 0 0,1-1 0 0 0,39 8-392 0 0,-19-10 25 0 0,1-2-1 0 0,0-3 0 0 0,0-2 1 0 0,0-3-1 0 0,0-3 0 0 0,34-5-24 0 0,66-13-2789 0 0,34-12 2789 0 0,40-22-7076 0 0,-214 48 5456 0 0,1 0 0 0 0,0 2-1 0 0,4 0 1621 0 0,7 2-6632 0 0,31 3 6632 0 0</inkml:trace>
  <inkml:trace contextRef="#ctx0" brushRef="#br0" timeOffset="1386.36">3727 19 3537 0 0,'24'-11'5103'0'0,"-13"12"-3104"0"0,-11-1-1896 0 0,0 1 0 0 0,1-1 0 0 0,-1 1 0 0 0,0-1 0 0 0,0 1 1 0 0,0 0-1 0 0,0-1 0 0 0,1 1 0 0 0,-1-1 0 0 0,0 1 0 0 0,0-1 0 0 0,0 1 0 0 0,0 0 0 0 0,0-1 1 0 0,0 1-1 0 0,-1-1 0 0 0,1 1 0 0 0,0-1 0 0 0,0 1 0 0 0,0-1 0 0 0,0 1 0 0 0,-1-1 0 0 0,1 1 0 0 0,0 0-103 0 0,-9 16 947 0 0,1 0 0 0 0,-2 0-1 0 0,0-1 1 0 0,-6 6-947 0 0,-17 28 1040 0 0,-50 84 1047 0 0,-6-4 0 0 0,-27 24-2087 0 0,-184 203 1386 0 0,250-298-1328 0 0,-167 182-597 0 0,132-149-1186 0 0,71-77 779 0 0,-22 23-1434 0 0,12-18-2721 0 0,27-21-2359 0 0,11-7 3407 0 0,-2-12 2707 0 0</inkml:trace>
  <inkml:trace contextRef="#ctx0" brushRef="#br0" timeOffset="1713.351">3089 900 6009 0 0,'12'4'2133'0'0,"1"1"0"0"0,-1 0 0 0 0,6 4-2133 0 0,33 20 3115 0 0,-31-17-2154 0 0,1 0 0 0 0,0-1-1 0 0,6 0-960 0 0,183 63 2194 0 0,-66-26-2151 0 0,-28-12-2871 0 0,-47-16-6380 0 0,-54-14 4348 0 0,-10-6 1122 0 0</inkml:trace>
  <inkml:trace contextRef="#ctx0" brushRef="#br0" timeOffset="1714.351">3743 781 5217 0 0,'0'0'158'0'0,"0"-1"0"0"0,0 1-1 0 0,0-1 1 0 0,-1 0 0 0 0,1 0 0 0 0,0 1-1 0 0,0-1 1 0 0,0 0 0 0 0,0 1-1 0 0,1-1 1 0 0,-1 0 0 0 0,0 1 0 0 0,0-1-1 0 0,0 1 1 0 0,0-1 0 0 0,1 0 0 0 0,-1 1-1 0 0,0-1 1 0 0,1 0 0 0 0,-1 1 0 0 0,0-1-1 0 0,1 1 1 0 0,-1-1 0 0 0,1 1 0 0 0,-1-1-1 0 0,1 1 1 0 0,-1-1 0 0 0,1 1-1 0 0,-1 0 1 0 0,1-1 0 0 0,0 1 0 0 0,-1 0-1 0 0,1-1 1 0 0,-1 1 0 0 0,1 0 0 0 0,0 0-158 0 0,27-11 1597 0 0,49-7 462 0 0,42-8-937 0 0,-46 11-773 0 0,-38 10-186 0 0,0 1-1 0 0,28 0-162 0 0,16-1 126 0 0,-20-1-547 0 0,0-2 1 0 0,29-10 420 0 0,-46 10-2175 0 0,30-3 2175 0 0,-43 8-2332 0 0,0-2 1 0 0,-1-1-1 0 0,1-1 1 0 0,9-4 2331 0 0,-6-3-4092 0 0</inkml:trace>
  <inkml:trace contextRef="#ctx0" brushRef="#br0" timeOffset="2048.868">4787 94 4217 0 0,'-1'0'108'0'0,"0"0"-1"0"0,1 0 1 0 0,-1 0-1 0 0,0 0 1 0 0,0 0 0 0 0,0 0-1 0 0,0 0 1 0 0,0 0 0 0 0,0 1-1 0 0,1-1 1 0 0,-1 0 0 0 0,0 1-1 0 0,0-1 1 0 0,0 1 0 0 0,1-1-1 0 0,-1 1 1 0 0,0-1-1 0 0,1 1 1 0 0,-1-1 0 0 0,0 1-1 0 0,1 0 1 0 0,-1-1 0 0 0,1 1-1 0 0,-1 0 1 0 0,1-1 0 0 0,-1 1-1 0 0,1 0 1 0 0,-1 0 0 0 0,1 0-1 0 0,0-1 1 0 0,-1 1-1 0 0,1 0 1 0 0,0 0 0 0 0,0 0-1 0 0,0 0-107 0 0,-10 39 1687 0 0,8-31-1185 0 0,-19 119 5784 0 0,-4 122-6286 0 0,9-74 282 0 0,-14 44-3398 0 0,-2-75-4529 0 0,14-88 3541 0 0,-7-12 2236 0 0</inkml:trace>
  <inkml:trace contextRef="#ctx0" brushRef="#br0" timeOffset="2376.908">3928 1635 4121 0 0,'-4'2'639'0'0,"2"-1"-231"0"0,-1 1 1 0 0,1-1 0 0 0,0 1 0 0 0,0-1-1 0 0,0 1 1 0 0,-1 0 0 0 0,2 0-1 0 0,-1-1 1 0 0,0 2 0 0 0,0-1-1 0 0,0 1-408 0 0,2-3 47 0 0,0 0-1 0 0,0 0 1 0 0,0 1-1 0 0,0-1 1 0 0,0 0-1 0 0,0 0 1 0 0,0 0-1 0 0,0 0 1 0 0,0 0-1 0 0,1 0 1 0 0,-1 1 0 0 0,0-1-1 0 0,0 0 1 0 0,0 0-1 0 0,0 0 1 0 0,0 0-1 0 0,0 0 1 0 0,1 0-1 0 0,-1 0 1 0 0,0 0-1 0 0,0 1 1 0 0,0-1-1 0 0,0 0 1 0 0,0 0-1 0 0,1 0 1 0 0,-1 0-1 0 0,0 0 1 0 0,0 0-1 0 0,0 0 1 0 0,0 0-1 0 0,1 0 1 0 0,-1 0-1 0 0,0 0 1 0 0,0 0-1 0 0,0 0 1 0 0,0 0-1 0 0,1 0 1 0 0,-1 0 0 0 0,0 0-1 0 0,0-1 1 0 0,0 1-1 0 0,0 0 1 0 0,0 0-1 0 0,1 0 1 0 0,-1 0-1 0 0,0 0-46 0 0,11-2 676 0 0,13-5 806 0 0,0-2 0 0 0,10-5-1482 0 0,-8 3 815 0 0,0 2 0 0 0,9-2-815 0 0,141-30 4291 0 0,81-4-4291 0 0,-214 41 259 0 0,1 1 0 0 0,0 2 0 0 0,0 1 0 0 0,-1 3 0 0 0,6 3-259 0 0,39 7 376 0 0,-1 5-1 0 0,2 4-375 0 0,-69-17 95 0 0,-1 1-1 0 0,1 0 1 0 0,-1 2-1 0 0,-1 0 1 0 0,1 1-1 0 0,-1 1-94 0 0,-12-6 30 0 0,0 0 0 0 0,0 1-1 0 0,0-1 1 0 0,0 1 0 0 0,-1 1 0 0 0,0-1 0 0 0,0 1-1 0 0,0 0 1 0 0,-1 0 0 0 0,0 0 0 0 0,0 0-1 0 0,0 1 1 0 0,-1 0 0 0 0,0 0 0 0 0,0 0 0 0 0,-1 0-1 0 0,0 0 1 0 0,0 1-30 0 0,1 10 37 0 0,-1 0 0 0 0,-1 0-1 0 0,0 0 1 0 0,-2 1 0 0 0,-1 11-37 0 0,-6 31 95 0 0,-2 1-95 0 0,9-55 9 0 0,-11 47 94 0 0,-2-1 0 0 0,-2-1-1 0 0,-3 0 1 0 0,-22 45-103 0 0,-114 193 75 0 0,37-75-842 0 0,105-189 511 0 0,-72 147-2676 0 0,66-127-2577 0 0,-7 25 5509 0 0,21-52-2798 0 0,1 0 0 0 0,0 1-1 0 0,1 5 2799 0 0,0-6-2166 0 0,-6 24-2680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4:06:33.3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151 276 8466 0 0,'15'-12'1677'0'0,"1"1"1"0"0,0 1-1 0 0,1 0 1 0 0,0 1-1678 0 0,1 1 600 0 0,0 0 0 0 0,0 2 0 0 0,1 0 0 0 0,0 1 0 0 0,0 1 0 0 0,7 0-600 0 0,18-3 368 0 0,-17 2-106 0 0,0 1 0 0 0,11 1-262 0 0,2 1 198 0 0,-20 1-17 0 0,0 0 0 0 0,0 1 1 0 0,6 2-182 0 0,-21-1 5 0 0,1 0 0 0 0,0 0 0 0 0,0 0 0 0 0,-1 1 0 0 0,1 0 0 0 0,-1 0 0 0 0,0 0 0 0 0,1 1 0 0 0,-1 0 0 0 0,0 0 0 0 0,0 0 0 0 0,-1 1 0 0 0,2 0-5 0 0,-5-3 2 0 0,1 1 0 0 0,-1-1 1 0 0,0 1-1 0 0,1 0 0 0 0,-1-1 0 0 0,0 1 0 0 0,0 0 0 0 0,0 0 1 0 0,0 0-1 0 0,0-1 0 0 0,0 1 0 0 0,-1 0 0 0 0,1 0 1 0 0,-1 0-1 0 0,1 1 0 0 0,-1-1 0 0 0,0 0 0 0 0,0 1-2 0 0,0 1 20 0 0,0 1-1 0 0,-1-1 0 0 0,0 0 1 0 0,1 1-1 0 0,-2-1 1 0 0,1 0-1 0 0,0 0 0 0 0,-1 0 1 0 0,0 1-20 0 0,-7 10 146 0 0,0 1 0 0 0,-1-2 1 0 0,0 1-1 0 0,-5 3-146 0 0,9-10 93 0 0,-34 39 306 0 0,-3-1-1 0 0,-1-2 0 0 0,-18 12-398 0 0,-150 111 379 0 0,93-70-190 0 0,15-11-2693 0 0,84-72 459 0 0,11-9-7190 0 0,14-15 4369 0 0,2-8 410 0 0</inkml:trace>
  <inkml:trace contextRef="#ctx0" brushRef="#br0" timeOffset="1">345 659 5353 0 0,'18'10'3161'0'0,"-2"4"-713"0"0,4 1-359 0 0,-4 1-97 0 0,-1 2-343 0 0,-3-4-769 0 0,0 2-144 0 0,0-4-472 0 0,-2 0-208 0 0,4 2 152 0 0,-4-5-568 0 0,4 5-544 0 0,-4-2-409 0 0,0-6-1167 0 0,-2 4-1049 0 0,-2-8-1416 0 0,-3-2-232 0 0</inkml:trace>
  <inkml:trace contextRef="#ctx0" brushRef="#br0" timeOffset="343.82">637 589 4697 0 0,'-4'2'4481'0'0,"2"-2"-2489"0"0,2-4-447 0 0,10 4-113 0 0,6 0-152 0 0,7-8-456 0 0,5 6-359 0 0,0-6-73 0 0,10 1-176 0 0,-5 10-112 0 0,1-3-216 0 0,6 6-384 0 0,-8-2-537 0 0,-1-8-751 0 0,-3 4-1025 0 0,0-6-1408 0 0,9-5-2176 0 0</inkml:trace>
  <inkml:trace contextRef="#ctx0" brushRef="#br0" timeOffset="344.82">1170 36 5281 0 0,'1'0'258'0'0,"-1"-1"0"0"0,0 1 0 0 0,0 0 0 0 0,0 0 0 0 0,1-1 0 0 0,-1 1 0 0 0,0 0 0 0 0,0 0 0 0 0,0 0 0 0 0,1-1 0 0 0,-1 1 0 0 0,0 0 0 0 0,0 0 0 0 0,1 0 0 0 0,-1 0 0 0 0,0 0 0 0 0,1 0 0 0 0,-1 0 0 0 0,0-1 0 0 0,0 1 0 0 0,1 0 0 0 0,-1 0 0 0 0,0 0 0 0 0,1 0 0 0 0,-1 0 0 0 0,0 0 0 0 0,1 0 0 0 0,-1 1 0 0 0,0-1 0 0 0,0 0 0 0 0,1 0 0 0 0,-1 0 0 0 0,0 0 0 0 0,1 0-258 0 0,4 12 3668 0 0,-1 24-2614 0 0,-3-28-173 0 0,0 3-686 0 0,28 358 3360 0 0,-16 3-6735 0 0,-15-305 651 0 0,0-37-966 0 0,1 1-1 0 0,1-1 1 0 0,3 2 3495 0 0,4 23-5113 0 0,-7-50 4764 0 0,0-1 1 0 0,0 1 0 0 0,0 0 0 0 0,-1 0-1 0 0,0-1 1 0 0,-1 5 348 0 0</inkml:trace>
  <inkml:trace contextRef="#ctx0" brushRef="#br0" timeOffset="671.993">532 1141 5817 0 0,'-5'5'623'0'0,"1"0"1"0"0,0 0-1 0 0,0 0 0 0 0,1 1 0 0 0,-1-1 0 0 0,1 1 0 0 0,0 0 1 0 0,1 0-1 0 0,-1 1 0 0 0,1-1 0 0 0,1 0 0 0 0,-2 6-623 0 0,3-7 270 0 0,0 0-1 0 0,0 0 1 0 0,0 1-1 0 0,0-1 1 0 0,1 0-1 0 0,0 0 1 0 0,0 0-1 0 0,0 0 1 0 0,1 0 0 0 0,0 0-1 0 0,0 0 1 0 0,0 0-1 0 0,0-1 1 0 0,1 1-1 0 0,0-1 1 0 0,0 1-270 0 0,9 11 499 0 0,1-1 0 0 0,0 0 0 0 0,1-2 0 0 0,0 1-1 0 0,1-2 1 0 0,0 0 0 0 0,1 0 0 0 0,1-2 0 0 0,0 1-499 0 0,26 11 592 0 0,1-1-1 0 0,0-2 1 0 0,4-1-592 0 0,-8-5 5 0 0,1-1 1 0 0,0-2-1 0 0,1-3 0 0 0,0-1 0 0 0,0-2 1 0 0,0-1-1 0 0,31-4-5 0 0,30-5-3923 0 0,-1-5 1 0 0,60-16 3922 0 0,-28 9-6322 0 0,-30 5 857 0 0,-71 7 3330 0 0,0-3 0 0 0,16-6 2135 0 0</inkml:trace>
  <inkml:trace contextRef="#ctx0" brushRef="#br0" timeOffset="999.915">2269 183 6641 0 0,'18'-8'10181'0'0,"52"-5"-6805"0"0,-52 10-2789 0 0,-4 1-103 0 0,-1 1 0 0 0,1 0-1 0 0,10 1-483 0 0,-21 0 35 0 0,0 0 0 0 0,0 0-1 0 0,0 0 1 0 0,0 1 0 0 0,-1-1-1 0 0,1 1 1 0 0,0 0 0 0 0,0 0 0 0 0,-1 0-1 0 0,1 0 1 0 0,-1 1 0 0 0,1-1-1 0 0,-1 1 1 0 0,1-1 0 0 0,-1 1-1 0 0,0 0 1 0 0,0 0 0 0 0,0 0 0 0 0,0 0-1 0 0,0 0-34 0 0,1 3 28 0 0,-1-1 0 0 0,0 0 0 0 0,-1 1 0 0 0,1-1 0 0 0,-1 1-1 0 0,0 0 1 0 0,0 0 0 0 0,0-1 0 0 0,0 1 0 0 0,-1 0 0 0 0,0 0 0 0 0,0 0 0 0 0,0 0-1 0 0,-1-1 1 0 0,0 1 0 0 0,0 0 0 0 0,0 0 0 0 0,0-1 0 0 0,-1 1 0 0 0,-1 2-28 0 0,-6 16 112 0 0,-1-1 0 0 0,-1 0 0 0 0,-10 14-112 0 0,7-12 4 0 0,-28 44-239 0 0,-2-1-1 0 0,-3-3 1 0 0,-34 34 235 0 0,-34 38-1629 0 0,46-54-1127 0 0,-1-1-4799 0 0,51-59-421 0 0,13-23 4778 0 0</inkml:trace>
  <inkml:trace contextRef="#ctx0" brushRef="#br0" timeOffset="1343.581">2587 325 9818 0 0,'14'-17'3193'0'0,"6"9"-1217"0"0,3-4-183 0 0,-5 4-241 0 0,0 6-400 0 0,-2-8-456 0 0,-6 6-344 0 0,10 2-48 0 0,-6 6-184 0 0,5-2-248 0 0,-1 8-296 0 0,-2 0-560 0 0,2 4-816 0 0,-6 0-801 0 0,4-1-1104 0 0,-2 5-1424 0 0,-8-10-792 0 0</inkml:trace>
  <inkml:trace contextRef="#ctx0" brushRef="#br0" timeOffset="1344.581">2513 589 4305 0 0,'-19'4'5169'0'0,"3"0"-3377"0"0,-2-2-511 0 0,10 2-129 0 0,10 0-96 0 0,10 0-232 0 0,8-2-592 0 0,9-8-72 0 0,9 2-8 0 0,4-6-344 0 0,7 0-104 0 0,-1 6-648 0 0,4-6-824 0 0,-7 8-1169 0 0,3-3-1464 0 0,-15-1-984 0 0</inkml:trace>
  <inkml:trace contextRef="#ctx0" brushRef="#br0" timeOffset="1671.629">2930 167 3465 0 0,'3'0'7751'0'0,"-3"0"-7666"0"0,0 0 0 0 0,0 0 0 0 0,1-1 1 0 0,-1 1-1 0 0,0 0 0 0 0,0 0 0 0 0,1 0 0 0 0,-1 0 0 0 0,0 0 0 0 0,1 0 1 0 0,-1 0-1 0 0,0 0 0 0 0,0 0 0 0 0,1 0 0 0 0,-1 0 0 0 0,0 0 0 0 0,0 0 0 0 0,1 0 1 0 0,-1 1-1 0 0,0-1 0 0 0,0 0 0 0 0,1 0 0 0 0,-1 0 0 0 0,0 0 0 0 0,0 0 0 0 0,1 0 1 0 0,-1 1-1 0 0,0-1 0 0 0,0 0 0 0 0,0 0 0 0 0,1 0 0 0 0,-1 1 0 0 0,0-1 1 0 0,0 0-1 0 0,0 0 0 0 0,0 1 0 0 0,0-1 0 0 0,0 0 0 0 0,1 0 0 0 0,-1 1 0 0 0,0-1 1 0 0,0 0-1 0 0,0 0 0 0 0,0 1-85 0 0,-8 40 3504 0 0,0-2-2199 0 0,-2 61-1030 0 0,4 1 1 0 0,5-1-1 0 0,4 1 0 0 0,4 0-275 0 0,-1-60-2207 0 0,1 0 0 0 0,4 8 2207 0 0,10 14-5214 0 0,-16-50 2307 0 0,2 1 1 0 0,0-1 0 0 0,1 2 2906 0 0,0-3-2517 0 0</inkml:trace>
  <inkml:trace contextRef="#ctx0" brushRef="#br0" timeOffset="1999.678">3249 0 6505 0 0,'-3'5'5569'0'0,"1"18"-2904"0"0,3 127 3380 0 0,5 73-4347 0 0,-5 284-672 0 0,-1-92-3524 0 0,1-375 181 0 0,5 25 2317 0 0,4-12-2910 0 0,-7-43 1344 0 0,0-1 0 0 0,1 1-1 0 0,0-1 1 0 0,0 1 1566 0 0,6 3-4546 0 0,2-6-322 0 0</inkml:trace>
  <inkml:trace contextRef="#ctx0" brushRef="#br0" timeOffset="2000.678">4049 133 8082 0 0,'4'4'3432'0'0,"2"-2"-1215"0"0,0 2-545 0 0,2-6-151 0 0,-6 8-249 0 0,2 4-512 0 0,2-2-272 0 0,1-6-304 0 0,5 4-240 0 0,-2 0-328 0 0,4 0-472 0 0,-2 6-616 0 0,2-5-1193 0 0,4 5-1376 0 0,0-2-1864 0 0,-6-6 1664 0 0</inkml:trace>
  <inkml:trace contextRef="#ctx0" brushRef="#br0" timeOffset="2579.281">4172 216 6649 0 0,'-16'4'1610'0'0,"11"-4"-1135"0"0,1 1 0 0 0,-1 0 0 0 0,1 0 0 0 0,-1 0 0 0 0,1 0 0 0 0,0 1 0 0 0,-1 0 0 0 0,1 0 0 0 0,0 0 0 0 0,-1 1-475 0 0,5-3 74 0 0,0 1 0 0 0,0-1 0 0 0,0 1-1 0 0,0 0 1 0 0,0-1 0 0 0,0 1-1 0 0,0-1 1 0 0,0 1 0 0 0,0-1-1 0 0,0 1 1 0 0,0-1 0 0 0,0 1 0 0 0,0-1-1 0 0,0 1 1 0 0,0 0 0 0 0,1-1-1 0 0,-1 1 1 0 0,0-1 0 0 0,0 1-1 0 0,1-1 1 0 0,-1 0 0 0 0,0 1 0 0 0,1-1-1 0 0,-1 1 1 0 0,0-1 0 0 0,1 1-1 0 0,-1-1 1 0 0,1 0 0 0 0,-1 1 0 0 0,1-1-1 0 0,-1 0 1 0 0,1 0 0 0 0,-1 1-74 0 0,17 11 691 0 0,-13-10-644 0 0,0 1 0 0 0,1-1 0 0 0,-1 0-1 0 0,1 0 1 0 0,-1-1 0 0 0,1 1 0 0 0,0-1 0 0 0,0 0 0 0 0,0 0 0 0 0,-1-1 0 0 0,1 0 0 0 0,0 1 0 0 0,0-2 0 0 0,0 1-1 0 0,0 0 1 0 0,0-1 0 0 0,3-1-47 0 0,-6 2 10 0 0,-1 0 0 0 0,1-1-1 0 0,-1 1 1 0 0,1 0 0 0 0,-1 0 0 0 0,1 0-1 0 0,-1 0 1 0 0,1 0 0 0 0,-1 1 0 0 0,1-1-1 0 0,-1 0 1 0 0,1 1 0 0 0,-1-1-1 0 0,0 1 1 0 0,1-1 0 0 0,-1 1 0 0 0,1 0-1 0 0,-1 0 1 0 0,0-1 0 0 0,0 1-1 0 0,0 0 1 0 0,1 1-10 0 0,13 7 58 0 0,-11-7-175 0 0,0 0-1 0 0,-1 1 1 0 0,1-1-1 0 0,-1 1 1 0 0,0 0-1 0 0,0-1 1 0 0,0 2-1 0 0,0-1 1 0 0,1 1 117 0 0,-47 21 293 0 0,29-13-152 0 0,-2-2-1 0 0,0 0 1 0 0,0 0-1 0 0,-4 0-140 0 0,-38 23 488 0 0,42-24-433 0 0,13-9-52 0 0,1 1 0 0 0,0 0 0 0 0,-1 1 0 0 0,1-1 0 0 0,0 0 0 0 0,0 1 0 0 0,-1-1 0 0 0,1 1 0 0 0,0 0 0 0 0,1-1 0 0 0,-1 1 0 0 0,0 0 0 0 0,0 0 0 0 0,1 1 0 0 0,-1-1-3 0 0,2-2 7 0 0,0 1 0 0 0,0-1 0 0 0,0 1 1 0 0,0 0-1 0 0,0-1 0 0 0,0 1 0 0 0,0-1 1 0 0,0 1-1 0 0,0-1 0 0 0,1 1 0 0 0,-1-1 0 0 0,0 1 1 0 0,0-1-1 0 0,0 1 0 0 0,0-1 0 0 0,1 0 1 0 0,-1 1-1 0 0,0-1 0 0 0,1 1 0 0 0,-1-1 0 0 0,0 1 1 0 0,1-1-1 0 0,-1 0 0 0 0,0 1 0 0 0,1-1 0 0 0,-1 0 1 0 0,1 1-1 0 0,-1-1 0 0 0,1 0 0 0 0,-1 0 1 0 0,1 0-1 0 0,-1 1 0 0 0,1-1 0 0 0,-1 0 0 0 0,1 0 1 0 0,-1 0-1 0 0,1 0 0 0 0,-1 0 0 0 0,1 0 1 0 0,-1 0-1 0 0,1 0 0 0 0,-1 0 0 0 0,1 0 0 0 0,-1 0-7 0 0,25 0 247 0 0,-8-4-128 0 0,0 1 1 0 0,-1 0-1 0 0,12 1-119 0 0,-1 0 146 0 0,-22 1-141 0 0,0 1-1 0 0,-1 0 1 0 0,1 0-1 0 0,0 0 1 0 0,-1 1-1 0 0,1-1 1 0 0,-1 1-1 0 0,1 0 1 0 0,-1 1 0 0 0,1-1-1 0 0,-1 1 1 0 0,4 1-5 0 0,-6-2-9 0 0,0 1 0 0 0,-1-1 1 0 0,1 0-1 0 0,-1 0 0 0 0,1 1 1 0 0,-1-1-1 0 0,0 0 0 0 0,0 1 1 0 0,1 0-1 0 0,-1-1 1 0 0,0 1-1 0 0,0 0 0 0 0,-1-1 1 0 0,1 1-1 0 0,0 0 0 0 0,0 0 1 0 0,-1 0-1 0 0,1 0 0 0 0,-1-1 1 0 0,0 1-1 0 0,1 0 0 0 0,-1 0 1 0 0,0 0-1 0 0,0 0 0 0 0,0 0 1 0 0,-1 0-1 0 0,1 0 0 0 0,0 0 1 0 0,-1 0-1 0 0,1 0 1 0 0,-1 0-1 0 0,0-1 0 0 0,0 2 9 0 0,-1 3-10 0 0,-1-1 1 0 0,1 1-1 0 0,-1-1 0 0 0,-1 0 0 0 0,1 1 0 0 0,-1-2 1 0 0,0 1-1 0 0,0 0 0 0 0,0-1 0 0 0,0 0 0 0 0,-1 1 1 0 0,0-2-1 0 0,0 1 0 0 0,0-1 0 0 0,0 0 0 0 0,-1 0 1 0 0,0 1 9 0 0,-17 5 4 0 0,1 0 0 0 0,-1-1 0 0 0,-20 4-4 0 0,10-3-3 0 0,-62 12-96 0 0,72-16 219 0 0,-1-1 0 0 0,0-1 0 0 0,-20 0-120 0 0,-41 5 247 0 0,42-7 1141 0 0,50-1-1241 0 0,-1 0 0 0 0,1 0 1 0 0,0 0-1 0 0,-1 1 0 0 0,1 0 0 0 0,0 1 0 0 0,2 0-147 0 0,30 5 520 0 0,46-5-637 0 0,1-3 1 0 0,-1-3-1 0 0,0-5 0 0 0,47-11 117 0 0,-47 9-2749 0 0,-17 3-1835 0 0,-1-6-4741 0 0,-44 6 4776 0 0</inkml:trace>
  <inkml:trace contextRef="#ctx0" brushRef="#br0" timeOffset="2923.074">4696 85 9594 0 0,'-1'-16'3509'0'0,"2"9"-1103"0"0,2 7 498 0 0,-5 21-246 0 0,0-10-2116 0 0,2-9-501 0 0,-4 69 1260 0 0,2 0 1 0 0,9 63-1302 0 0,19 64-518 0 0,-1-64-3838 0 0,-17-84-233 0 0,-7-2-3329 0 0,-6-23 1418 0 0</inkml:trace>
  <inkml:trace contextRef="#ctx0" brushRef="#br0" timeOffset="3250.999">4350 998 6369 0 0,'-51'10'7562'0'0,"51"-10"-7500"0"0,0 0 0 0 0,0 0 0 0 0,0 0 0 0 0,0 0 1 0 0,0 0-1 0 0,0 0 0 0 0,0 0 0 0 0,0 0 0 0 0,0 0 0 0 0,1 0 0 0 0,-1 0 0 0 0,0 0 1 0 0,0 0-1 0 0,0 0 0 0 0,0 0 0 0 0,0 0 0 0 0,0 0 0 0 0,0 0 0 0 0,0 0 0 0 0,0 0 1 0 0,0 0-1 0 0,0 0 0 0 0,1 0 0 0 0,-1 0 0 0 0,0 0 0 0 0,0 0 0 0 0,0 0 0 0 0,0 0 0 0 0,0 0 1 0 0,0 0-1 0 0,0 0 0 0 0,0 0 0 0 0,0 0 0 0 0,0 0 0 0 0,0 0 0 0 0,0 0 0 0 0,0 0 1 0 0,0 0-1 0 0,0 1 0 0 0,0-1 0 0 0,0 0 0 0 0,0 0 0 0 0,0 0 0 0 0,0 0 0 0 0,1 0 1 0 0,-1 0-1 0 0,0 0 0 0 0,0 0 0 0 0,0 0 0 0 0,0 0 0 0 0,0 0 0 0 0,0 0 0 0 0,0 1 1 0 0,-1-1-1 0 0,1 0 0 0 0,0 0 0 0 0,0 0 0 0 0,0 0 0 0 0,0 0 0 0 0,0 0 0 0 0,0 0 0 0 0,0 0-62 0 0,14 2 1417 0 0,18-1-482 0 0,53-13 713 0 0,-31 4-796 0 0,0 2-1 0 0,9 2-851 0 0,161-8 1242 0 0,-212 12-1244 0 0,0 0 1 0 0,-1 1 0 0 0,1 0 0 0 0,0 1 0 0 0,-1 0 0 0 0,0 0 0 0 0,1 1 0 0 0,-1 1-1 0 0,0 0 1 0 0,-1 1 0 0 0,1 0 0 0 0,-1 0 0 0 0,0 1 0 0 0,2 2 1 0 0,-5-3-1 0 0,0 1 1 0 0,-1 0-1 0 0,1 0 0 0 0,-1 0 1 0 0,0 1-1 0 0,-1 0 1 0 0,0 0-1 0 0,0 1 0 0 0,0-1 1 0 0,-1 1-1 0 0,0 0 1 0 0,-1 0-1 0 0,0 1 0 0 0,0-1 1 0 0,-1 1-1 0 0,0-1 1 0 0,0 1-1 0 0,0 8 1 0 0,-1 3-151 0 0,0 1-1 0 0,-2-1 1 0 0,-1 1-1 0 0,0-1 1 0 0,-1 0-1 0 0,-2 4 152 0 0,-12 39-1729 0 0,-8 18 1729 0 0,10-33-965 0 0,-33 85-2532 0 0,23-68-586 0 0,3 0-5098 0 0,16-49 4869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6:54:15.688"/>
    </inkml:context>
    <inkml:brush xml:id="br0">
      <inkml:brushProperty name="width" value="0.2" units="cm"/>
      <inkml:brushProperty name="height" value="0.2" units="cm"/>
    </inkml:brush>
    <inkml:brush xml:id="br1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1568 577 2905 0 0,'-25'20'6028'0'0,"-6"19"-2986"0"0,19-23-1966 0 0,-107 137 2574 0 0,-23 35-43 0 0,-65 60-3607 0 0,-175 160 1734 0 0,240-256-1484 0 0,-67 65-159 0 0,159-163-385 0 0,14-12-965 0 0,30-38 282 0 0,4-5-30 0 0,7-10-635 0 0,27-28-1915 0 0,26-33-2340 0 0,-5-5 133 0 0,-23 40 3786 0 0</inkml:trace>
  <inkml:trace contextRef="#ctx0" brushRef="#br0" timeOffset="328.049">695 1585 8 0 0,'12'-5'822'0'0,"0"-1"-1"0"0,0 1 1 0 0,1 1 0 0 0,-1 0-1 0 0,1 1 1 0 0,0 0 0 0 0,0 1-1 0 0,11 0-821 0 0,-14 2 681 0 0,-1 0 0 0 0,1 1 0 0 0,-1 0 0 0 0,1 1 0 0 0,-1-1 0 0 0,1 2 0 0 0,-1 0 0 0 0,0 0 0 0 0,0 0 0 0 0,0 1 0 0 0,-1 1-1 0 0,5 2-680 0 0,86 61 4147 0 0,-71-49-3578 0 0,-1 1 0 0 0,-1 0-1 0 0,19 22-568 0 0,-13-13 221 0 0,11 15-299 0 0,-31-30-384 0 0,0-1 0 0 0,1 0 1 0 0,8 5 461 0 0,-16-14-809 0 0,0-1 0 0 0,0 0 0 0 0,1 0 0 0 0,-1 0 0 0 0,3 0 809 0 0,-4-1-1134 0 0,1-1 0 0 0,-1 0 1 0 0,1 0-1 0 0,-1 0 0 0 0,1 0 0 0 0,0-1 1 0 0,2 0 1133 0 0,7-2-4293 0 0,0-6 1212 0 0</inkml:trace>
  <inkml:trace contextRef="#ctx0" brushRef="#br1" timeOffset="5493.792">1214 409 2401 0 0,'22'-16'2145'0'0,"-1"-1"1"0"0,-1 0 0 0 0,6-9-2146 0 0,-21 20 1501 0 0,-8 9 157 0 0,-7 11 667 0 0,-3 14-1215 0 0,-2 0 1 0 0,-1-2-1 0 0,-19 25-1110 0 0,2-1 631 0 0,-24 33 308 0 0,-3-3 0 0 0,-6 0-939 0 0,-136 146 835 0 0,107-123-563 0 0,-116 121-8 0 0,-41 20-264 0 0,195-191-334 0 0,-48 42-957 0 0,32-35-2934 0 0,73-60 4135 0 0,0 0-1 0 0,0 0 1 0 0,0 0-1 0 0,-1 0 0 0 0,1 0 1 0 0,0 0-1 0 0,0-1 1 0 0,0 1-1 0 0,0 0 0 0 0,0 0 1 0 0,0 0-1 0 0,0 0 1 0 0,0 0-1 0 0,0 0 1 0 0,0 0-1 0 0,0 0 0 0 0,0 0 1 0 0,0 0-1 0 0,0 0 1 0 0,0 0-1 0 0,0 0 0 0 0,-1 0 1 0 0,1 0-1 0 0,0 0 1 0 0,0 0-1 0 0,0-1 0 0 0,0 1 1 0 0,0 0-1 0 0,0 0 1 0 0,0 0-1 0 0,0 0 0 0 0,0 0 1 0 0,-1 0-1 0 0,1 0 1 0 0,0 0-1 0 0,0 0 1 0 0,0 0-1 0 0,0 1 0 0 0,0-1 1 0 0,0 0-1 0 0,0 0 1 0 0,0 0-1 0 0,0 0 0 0 0,0 0 1 0 0,0 0-1 0 0,-1 0 1 0 0,1 0-1 0 0,0 0 0 0 0,0 0 1 0 0,0 0-1 0 0,0 0 1 0 0,0 0-1 0 0,0 0 0 0 0,0 0 1 0 0,0 0-1 0 0,0 0 1 0 0,0 1-1 0 0,0-1 1 0 0,0 0-1 0 0,0 0 0 0 0,0 0 1 0 0,0 0-1 0 0,0 0 91 0 0,5-11-3542 0 0,17-25 230 0 0,-13 22 2030 0 0,11-26-550 0 0</inkml:trace>
  <inkml:trace contextRef="#ctx0" brushRef="#br1" timeOffset="5831.415">554 1110 304 0 0,'14'12'2968'0'0,"-2"0"0"0"0,0 1 0 0 0,2 3-2968 0 0,24 24 4330 0 0,-22-23-3450 0 0,-1 0 0 0 0,-1 0 1 0 0,0 2-1 0 0,-1-1 1 0 0,-1 2-1 0 0,4 10-880 0 0,14 32 1248 0 0,10 32-1248 0 0,-24-59 192 0 0,2 0 0 0 0,6 8-192 0 0,10 19-504 0 0,-26-49-193 0 0,0 0 0 0 0,1 0 0 0 0,9 10 697 0 0,-12-16-1323 0 0,0 0-1 0 0,1-1 1 0 0,0 1 0 0 0,5 2 1323 0 0,-6-6-1575 0 0,0 0 1 0 0,0 0-1 0 0,1-1 1 0 0,-1 1-1 0 0,1-2 0 0 0,-1 1 1 0 0,4 0 1574 0 0,-9-2-103 0 0,0 0 1 0 0,1-1 0 0 0,-1 1 0 0 0,0 0-1 0 0,0 0 1 0 0,0-1 0 0 0,0 1 0 0 0,0-1-1 0 0,0 1 1 0 0,0-1 0 0 0,-1 1 0 0 0,1-1-1 0 0,0 0 1 0 0,0 0 0 0 0,0 1 102 0 0</inkml:trace>
  <inkml:trace contextRef="#ctx0" brushRef="#br1" timeOffset="6173.118">1725 182 6017 0 0,'4'-9'1062'0'0,"-1"-1"-1"0"0,1 1 1 0 0,1 0 0 0 0,2-4-1062 0 0,-6 10 219 0 0,1 0 0 0 0,0 1 1 0 0,-1-1-1 0 0,1 0 0 0 0,0 1 1 0 0,0 0-1 0 0,1 0 0 0 0,-1-1 1 0 0,0 1-1 0 0,1 1 0 0 0,-1-1 1 0 0,1 0-1 0 0,0 0 0 0 0,-1 1 1 0 0,2-1-220 0 0,-3 2 89 0 0,0 0 0 0 0,0 0 0 0 0,0 0 0 0 0,0 0 0 0 0,0 1 0 0 0,-1-1 0 0 0,1 0 0 0 0,0 0 0 0 0,0 1 0 0 0,0-1 0 0 0,0 0 0 0 0,-1 1 0 0 0,1-1 0 0 0,0 1 0 0 0,-1-1 0 0 0,1 1 0 0 0,0-1 1 0 0,-1 1-1 0 0,1 0 0 0 0,0-1 0 0 0,-1 1 0 0 0,1 0 0 0 0,-1-1 0 0 0,1 1 0 0 0,-1 0 0 0 0,0 0 0 0 0,1 0 0 0 0,-1 0-89 0 0,11 23 892 0 0,-11-23-830 0 0,7 21 331 0 0,-2-1-1 0 0,0 1 1 0 0,-1 0-1 0 0,-2 0 1 0 0,1 21-393 0 0,-3 29 730 0 0,-5 12-730 0 0,1 0 373 0 0,-3 95 104 0 0,-17 66-477 0 0,-12 86-15 0 0,11-89-703 0 0,21-207-35 0 0,-1 0 1 0 0,-2 0-1 0 0,-1 0 1 0 0,-10 22 752 0 0,16-52-356 0 0,0 1-1 0 0,1-1 1 0 0,0 0 0 0 0,0 1 0 0 0,0-1-1 0 0,0 0 1 0 0,1 1 0 0 0,0 0 356 0 0,1 1-1757 0 0,2-7 464 0 0,5-12-455 0 0,-2-13 662 0 0,-1-1-1 0 0,0 0 1 0 0,-1-16 1086 0 0,4-22-162 0 0,0 15 852 0 0,2 1-1 0 0,3-1 1 0 0,1 2 0 0 0,2 0-1 0 0,3 1 1 0 0,12-20-690 0 0,-27 58 313 0 0,1 0 0 0 0,0 0 0 0 0,0 1-1 0 0,1-1 1 0 0,0 1 0 0 0,0 1 0 0 0,1-1 0 0 0,0 1-1 0 0,0 0 1 0 0,1 1 0 0 0,-1 0 0 0 0,3-1-313 0 0,0 1 272 0 0,0 0 0 0 0,1 1 0 0 0,-1 0 0 0 0,1 1 0 0 0,0 0 0 0 0,0 1 0 0 0,0 0-1 0 0,0 1 1 0 0,11 0-272 0 0,-2 0 178 0 0,-4 0-8 0 0,1 0 1 0 0,-1 1-1 0 0,0 1 0 0 0,13 3-170 0 0,4 5-578 0 0,-1 1 0 0 0,-1 2 0 0 0,1 1-1 0 0,23 15 579 0 0,14 5-4356 0 0,-59-28 2583 0 0,0 0 1 0 0,-1 0 0 0 0,1 1-1 0 0,5 6 1773 0 0,3 5-3163 0 0</inkml:trace>
  <inkml:trace contextRef="#ctx0" brushRef="#br1" timeOffset="6532.472">853 2353 1984 0 0,'-43'41'3757'0'0,"-31"38"-3757"0"0,62-65 504 0 0,1 1 0 0 0,0 1-1 0 0,1 0 1 0 0,1 0 0 0 0,0 1 0 0 0,1 0-1 0 0,-3 13-503 0 0,5-11 575 0 0,0 0-1 0 0,2 0 1 0 0,1 1 0 0 0,0-1-1 0 0,1 1 1 0 0,1 0-1 0 0,1 6-574 0 0,1-13 237 0 0,1 0 0 0 0,-1 0 0 0 0,2-1 0 0 0,0 1 0 0 0,1-1 0 0 0,0 0 0 0 0,0 0 0 0 0,1 0 0 0 0,1 0-1 0 0,0-1 1 0 0,6 8-237 0 0,-3-7 75 0 0,2 1-1 0 0,-1-2 0 0 0,1 1 0 0 0,1-1 1 0 0,0-1-1 0 0,0 0 0 0 0,1-1 0 0 0,1 0 1 0 0,-1-1-1 0 0,1-1 0 0 0,1 0 0 0 0,-1-1 0 0 0,1 0 1 0 0,0-1-1 0 0,0-1 0 0 0,1-1 0 0 0,0 0 1 0 0,-1-1-1 0 0,1 0 0 0 0,0-1 0 0 0,0-1 1 0 0,0-1-1 0 0,-1 0 0 0 0,1-1 0 0 0,0 0 1 0 0,-1-2-1 0 0,12-3-74 0 0,-1-2 23 0 0,-1-1 0 0 0,0-1 0 0 0,-1-1-1 0 0,0-2 1 0 0,-1 0 0 0 0,5-5-23 0 0,16-14-156 0 0,-2-2 0 0 0,22-24 156 0 0,-45 39-7 0 0,-1 0 1 0 0,0-1-1 0 0,-2-1 0 0 0,0-1 0 0 0,-2 0 0 0 0,0-1 1 0 0,-2-1-1 0 0,0 0 0 0 0,-2-1 0 0 0,-1 0 1 0 0,-1 0-1 0 0,0-4 7 0 0,-6 20 13 0 0,0 1-1 0 0,-1 0 1 0 0,-1 0 0 0 0,1 0 0 0 0,-1-1-1 0 0,-1 1 1 0 0,0 0 0 0 0,0 0 0 0 0,-1-1 0 0 0,0 1-1 0 0,0 1 1 0 0,-1-1 0 0 0,0 0 0 0 0,-1 0 0 0 0,0 1-1 0 0,0 0 1 0 0,-1-1-13 0 0,-4-4 48 0 0,1 1-1 0 0,-2 1 1 0 0,0-1-1 0 0,0 2 1 0 0,-1-1 0 0 0,0 1-1 0 0,-10-6-47 0 0,11 10 24 0 0,1 0-1 0 0,-1 1 0 0 0,-1 0 1 0 0,1 1-1 0 0,-1 0 0 0 0,1 0 1 0 0,-1 1-1 0 0,0 0 1 0 0,-1 1-1 0 0,-10-1-23 0 0,-1 3-83 0 0,0 0 0 0 0,0 1 0 0 0,1 1 0 0 0,-1 1 0 0 0,0 1 0 0 0,1 1 1 0 0,0 1-1 0 0,0 1 0 0 0,-5 3 83 0 0,-3 2-816 0 0,1 1 0 0 0,1 2 0 0 0,0 1 0 0 0,1 1 1 0 0,1 1-1 0 0,-10 10 816 0 0,16-11-1861 0 0,0 1 0 0 0,2 1 1 0 0,0 0-1 0 0,1 1 1 0 0,1 1-1 0 0,-12 22 1861 0 0,10-9-1615 0 0</inkml:trace>
  <inkml:trace contextRef="#ctx0" brushRef="#br1" timeOffset="6860.456">3129 638 5753 0 0,'9'-17'1629'0'0,"2"0"-1"0"0,0 1 1 0 0,1 0-1 0 0,1 1 1 0 0,9-8-1629 0 0,6-4 2387 0 0,2 2-1 0 0,12-8-2386 0 0,-15 16 530 0 0,1 1-1 0 0,0 1 1 0 0,1 2-1 0 0,0 1 1 0 0,14-4-530 0 0,-16 9 241 0 0,0 0 0 0 0,1 2 0 0 0,0 1 1 0 0,14 0-242 0 0,-33 3 24 0 0,3 0 8 0 0,0 1 1 0 0,-1 0-1 0 0,1 1 0 0 0,0 0 0 0 0,-1 0 1 0 0,1 2-1 0 0,-1-1 0 0 0,0 1 0 0 0,0 1 1 0 0,0 0-1 0 0,0 0 0 0 0,0 1 0 0 0,-1 1 1 0 0,0 0-1 0 0,0 0 0 0 0,-1 1 0 0 0,0 0 1 0 0,0 1-1 0 0,0 0 0 0 0,-1 0 0 0 0,0 0 0 0 0,-1 1 1 0 0,0 1-1 0 0,0-1 0 0 0,-1 1 0 0 0,0 0 1 0 0,-1 1-1 0 0,4 9-32 0 0,5 20 20 0 0,-2 0 1 0 0,-1 1-1 0 0,-3 0 0 0 0,-1 0 1 0 0,-2 1-1 0 0,-1 0 0 0 0,-3 0 1 0 0,-3 31-21 0 0,-1-30-242 0 0,-3 0-1 0 0,-1-1 1 0 0,-2 1 0 0 0,-2-2 0 0 0,-10 25 242 0 0,1-13-3640 0 0,-15 25 3640 0 0,-34 51-8124 0 0,45-88 3518 0 0,1 1-937 0 0</inkml:trace>
  <inkml:trace contextRef="#ctx0" brushRef="#br1" timeOffset="7188.504">3372 1226 4593 0 0,'-17'14'2521'0'0,"6"8"-705"0"0,0 6-320 0 0,3 2-272 0 0,-1-2-527 0 0,9-3-289 0 0,-2 8-224 0 0,10-3-80 0 0,0 9 112 0 0,-8 0-328 0 0,6-1-192 0 0,-12 1-288 0 0,6-3-545 0 0,-3 0-543 0 0,-8-6-576 0 0,3 6-729 0 0,0 11-616 0 0,-11-19 3017 0 0</inkml:trace>
  <inkml:trace contextRef="#ctx0" brushRef="#br1" timeOffset="7189.504">2631 1961 4705 0 0,'-28'2'3741'0'0,"1"0"-961"0"0,22-3-1095 0 0,8-2 535 0 0,25-6-1270 0 0,-1 0 0 0 0,1 2 0 0 0,5 1-950 0 0,17-5 704 0 0,50-15 333 0 0,110-23 12 0 0,27 3-619 0 0,153-26-868 0 0,-360 67 194 0 0,147-22-2840 0 0,-62 13-2448 0 0,-61 13 581 0 0,5 10-1209 0 0</inkml:trace>
  <inkml:trace contextRef="#ctx0" brushRef="#br1" timeOffset="7563.415">4496 323 4913 0 0,'2'-7'655'0'0,"-1"3"-85"0"0,0 0 1 0 0,1-1 0 0 0,-1 1 0 0 0,1 0 0 0 0,0 0 0 0 0,0 0 0 0 0,0 0 0 0 0,1 1 0 0 0,0-1 0 0 0,1-1-571 0 0,-4 5 55 0 0,0-1 0 0 0,0 1 0 0 0,1 0-1 0 0,-1 0 1 0 0,0 0 0 0 0,0 0 0 0 0,0 0 0 0 0,1-1 0 0 0,-1 1-1 0 0,0 0 1 0 0,0 0 0 0 0,1 0 0 0 0,-1 0 0 0 0,0 0 0 0 0,0 0-1 0 0,1 0 1 0 0,-1 0 0 0 0,0 0 0 0 0,0 0 0 0 0,1 0 0 0 0,-1 0-1 0 0,0 0 1 0 0,0 0 0 0 0,1 0 0 0 0,-1 0 0 0 0,0 0 0 0 0,0 1 0 0 0,0-1-1 0 0,1 0 1 0 0,-1 0 0 0 0,0 0 0 0 0,0 0 0 0 0,0 0 0 0 0,1 0-1 0 0,-1 1 1 0 0,0-1-55 0 0,6 11 1197 0 0,-3 20 392 0 0,-8 21 1016 0 0,-8 35-2605 0 0,-2 19 870 0 0,-19 185 564 0 0,-9 91-938 0 0,7-35-902 0 0,22-236-291 0 0,13-100 464 0 0,0 0 0 0 0,0 0 0 0 0,1 0-1 0 0,0 0 1 0 0,1 0 0 0 0,1 3 233 0 0,0-1-1213 0 0,-1-36 62 0 0,12-51 938 0 0,4 1 0 0 0,3 1 0 0 0,10-17 213 0 0,-25 75 72 0 0,1 0 0 0 0,0 1 0 0 0,1 0 1 0 0,1 0-1 0 0,0 1 0 0 0,7-8-72 0 0,-11 14 43 0 0,1 1 1 0 0,-1 1-1 0 0,1-1 1 0 0,0 0-1 0 0,0 1 1 0 0,1 0-1 0 0,-1 0 1 0 0,1 1-1 0 0,0-1 1 0 0,0 1-1 0 0,0 1 1 0 0,0-1-1 0 0,0 1 1 0 0,1 0-1 0 0,6-1-43 0 0,16-1 129 0 0,1 2-1 0 0,0 0 0 0 0,0 2 0 0 0,0 1 1 0 0,-1 2-1 0 0,17 3-128 0 0,-1 4-642 0 0,0 1 0 0 0,-2 2 1 0 0,35 15 641 0 0,-11 3-4415 0 0,-6 5-3891 0 0,-43-24 5168 0 0</inkml:trace>
  <inkml:trace contextRef="#ctx0" brushRef="#br1" timeOffset="7893.116">3292 2276 7282 0 0,'-6'18'1084'0'0,"2"1"1"0"0,0-1-1 0 0,2 1 0 0 0,0 0 1 0 0,1 0-1 0 0,1 0 1 0 0,1 8-1085 0 0,0-15 382 0 0,1 0 0 0 0,0 0 0 0 0,1 0 0 0 0,1 0 0 0 0,0 0 0 0 0,0-1-1 0 0,1 0 1 0 0,1 0 0 0 0,0 0 0 0 0,0-1 0 0 0,1 0 0 0 0,2 2-382 0 0,12 13 218 0 0,2 0-1 0 0,0-2 1 0 0,1-1-1 0 0,1 0 1 0 0,2-2-1 0 0,0-1 1 0 0,0-2 0 0 0,2 0-1 0 0,0-2 1 0 0,1-1-1 0 0,1-1 1 0 0,0-2-1 0 0,0-1 1 0 0,1-2-1 0 0,0-1 1 0 0,31 3-218 0 0,-2-1-272 0 0,0-4 0 0 0,1-2 0 0 0,0-2 0 0 0,0-4 0 0 0,0-2 0 0 0,12-4 272 0 0,140-35-4108 0 0,-1-11-4890 0 0,-95 14 1495 0 0</inkml:trace>
  <inkml:trace contextRef="#ctx0" brushRef="#br1" timeOffset="8533.599">6722 254 1936 0 0,'27'-37'6530'0'0,"-14"23"-3888"0"0,-10 12-582 0 0,-3 4 821 0 0,-19 26-655 0 0,-49 80 1026 0 0,-81 97-3252 0 0,-96 93-78 0 0,183-226 144 0 0,-283 320 78 0 0,199-229-1040 0 0,79-88-1638 0 0,59-70 1625 0 0,7-7-240 0 0,11-12-751 0 0,101-103-3326 0 0,60-58 3611 0 0,-160 166 1774 0 0,-1 0 1 0 0,1 1 0 0 0,1 1 0 0 0,-1-1 0 0 0,1 2 0 0 0,1 0-1 0 0,-1 0 1 0 0,1 1 0 0 0,0 1 0 0 0,0 0 0 0 0,9-1-160 0 0,-15 4 108 0 0,-1 0 0 0 0,1 0 0 0 0,-1 0 0 0 0,1 1 0 0 0,0 0 0 0 0,-1 1 0 0 0,1-1 0 0 0,-1 1 0 0 0,1 0 0 0 0,-1 1 0 0 0,1 0 0 0 0,-1 0 0 0 0,0 0 0 0 0,0 1 1 0 0,0 0-1 0 0,0 0 0 0 0,0 0 0 0 0,-1 1 0 0 0,1-1 0 0 0,-1 2 0 0 0,0-1 0 0 0,0 0 0 0 0,-1 1 0 0 0,1 0 0 0 0,-1 1-108 0 0,21 29 529 0 0,-3 1-1 0 0,8 17-528 0 0,-4-6 129 0 0,8 8-129 0 0,3 6-416 0 0,1 2-2261 0 0,-7-23-3027 0 0,-10-17 1754 0 0</inkml:trace>
  <inkml:trace contextRef="#ctx0" brushRef="#br1" timeOffset="8861.639">6631 1028 4665 0 0,'20'-13'2300'0'0,"-1"0"-1070"0"0,2 0 0 0 0,-1 2 0 0 0,1 0 0 0 0,1 2 0 0 0,0 0-1 0 0,18-4-1229 0 0,259-50 2422 0 0,1 25-5128 0 0,-239 31 579 0 0,-35 4-110 0 0,0 0 1 0 0,-1 2 0 0 0,12 1 2236 0 0,12 3-3857 0 0,-10-9 2498 0 0</inkml:trace>
  <inkml:trace contextRef="#ctx0" brushRef="#br1" timeOffset="9189.686">7694 47 4777 0 0,'0'-5'988'0'0,"-1"-1"-1"0"0,0 1 1 0 0,1 0-1 0 0,0-1 0 0 0,1 1 1 0 0,-1-2-988 0 0,0 7 95 0 0,0-1 1 0 0,0 1-1 0 0,0 0 0 0 0,0-1 1 0 0,0 1-1 0 0,1 0 0 0 0,-1 0 1 0 0,0-1-1 0 0,0 1 0 0 0,0 0 1 0 0,0 0-1 0 0,0-1 0 0 0,0 1 1 0 0,0 0-1 0 0,1 0 0 0 0,-1-1 1 0 0,0 1-1 0 0,0 0 0 0 0,0 0 1 0 0,0 0-1 0 0,1-1 0 0 0,-1 1 1 0 0,0 0-1 0 0,0 0 0 0 0,1 0 1 0 0,-1 0-1 0 0,0-1 0 0 0,0 1 1 0 0,1 0-1 0 0,-1 0 0 0 0,0 0 1 0 0,0 0-1 0 0,1 0 0 0 0,-1 0 1 0 0,0 0-96 0 0,2 0 132 0 0,-1 1 1 0 0,0 0-1 0 0,0-1 1 0 0,0 1-1 0 0,-1 0 0 0 0,1 0 1 0 0,0 0-1 0 0,0-1 1 0 0,0 1-1 0 0,0 0 0 0 0,-1 0 1 0 0,1 0-1 0 0,-1 0 1 0 0,1 1-133 0 0,3 5 301 0 0,0 0 0 0 0,-1 0 0 0 0,0 1 1 0 0,0-1-1 0 0,-1 1 0 0 0,0 0 1 0 0,0-1-1 0 0,0 4-301 0 0,4 64 1143 0 0,-6-59-855 0 0,1 146 1984 0 0,-8 13-2272 0 0,4-89 189 0 0,-21 235 222 0 0,1-4-1159 0 0,3 38-6107 0 0,14-142-4371 0 0,6-158 7457 0 0</inkml:trace>
  <inkml:trace contextRef="#ctx0" brushRef="#br1" timeOffset="9533.354">6775 2014 1744 0 0,'-35'41'2064'0'0,"2"1"0"0"0,-21 35-2064 0 0,45-60 511 0 0,0-1 0 0 0,1 1-1 0 0,1 0 1 0 0,0 0 0 0 0,2 1 0 0 0,0 0-1 0 0,1 0 1 0 0,0 0 0 0 0,0 17-511 0 0,3-16 363 0 0,2 0 0 0 0,0 0-1 0 0,0 0 1 0 0,2 0 0 0 0,1 0 0 0 0,0 0 0 0 0,1-1 0 0 0,1 0-1 0 0,1 0 1 0 0,0 0 0 0 0,1-1 0 0 0,1 0 0 0 0,1-1-1 0 0,1 1 1 0 0,0-2 0 0 0,3 3-363 0 0,-4-7 180 0 0,0 0 0 0 0,1 0 0 0 0,0-1 0 0 0,1-1 0 0 0,0 0 0 0 0,1 0 0 0 0,0-1 0 0 0,0-1 0 0 0,1 0 0 0 0,0-1 0 0 0,8 2-180 0 0,-5-2 71 0 0,0-1 0 0 0,0-1 0 0 0,0 0 0 0 0,1-1 0 0 0,-1-1-1 0 0,1-1 1 0 0,-1 0 0 0 0,1-2 0 0 0,13-1-71 0 0,6-4 32 0 0,-1-2 0 0 0,0-2 0 0 0,0-1 0 0 0,-1-2-1 0 0,-1-1 1 0 0,0-1 0 0 0,31-20-32 0 0,-9-1-108 0 0,0-2 0 0 0,-3-2 0 0 0,-1-2 0 0 0,-2-3 108 0 0,-34 30 18 0 0,-2-1 1 0 0,1 0 0 0 0,-2-1 0 0 0,0 0 0 0 0,-1-1-1 0 0,-1 0 1 0 0,0-1 0 0 0,-2-1 0 0 0,0 1 0 0 0,-1-2 0 0 0,-1 1-1 0 0,3-16-18 0 0,-8 24 43 0 0,0 1 0 0 0,0-1-1 0 0,-1 0 1 0 0,0 1 0 0 0,-1-1 0 0 0,0 0-1 0 0,-1 1 1 0 0,-1-1 0 0 0,0 0 0 0 0,0 1-1 0 0,-1-1 1 0 0,0 1 0 0 0,-1 0-1 0 0,0 0 1 0 0,-1 0 0 0 0,-1 1 0 0 0,1 0-1 0 0,-2 0 1 0 0,1 0 0 0 0,-1 1-1 0 0,-1 0 1 0 0,0 0 0 0 0,-7-7-43 0 0,0 4 39 0 0,-1 0 0 0 0,0 1 0 0 0,-1 1 0 0 0,0 1 1 0 0,0 0-1 0 0,-1 1 0 0 0,0 1 0 0 0,0 1 0 0 0,-1 0 0 0 0,0 1 0 0 0,0 1 0 0 0,0 1 1 0 0,0 1-1 0 0,-4 1-39 0 0,-28-1 5 0 0,0 2 1 0 0,0 3-1 0 0,1 2 0 0 0,-44 10-5 0 0,55-7-494 0 0,0 1-1 0 0,0 3 1 0 0,1 1-1 0 0,1 1 1 0 0,0 3-1 0 0,1 0 0 0 0,-31 23 495 0 0,32-17-2437 0 0,1 2 0 0 0,1 1 0 0 0,2 1 0 0 0,-21 25 2437 0 0,-12 17-6658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5T17:23:26.586"/>
    </inkml:context>
    <inkml:brush xml:id="br0">
      <inkml:brushProperty name="width" value="0.35" units="cm"/>
      <inkml:brushProperty name="height" value="0.35" units="cm"/>
      <inkml:brushProperty name="color" value="#FF0066"/>
      <inkml:brushProperty name="ignorePressure" value="1"/>
    </inkml:brush>
  </inkml:definitions>
  <inkml:trace contextRef="#ctx0" brushRef="#br0">1 0,'0'0,"0"0,0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7:09.238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18 132 1216 0 0,'17'-8'4298'0'0,"-17"8"-4235"0"0,1 0-1 0 0,-1 0 1 0 0,0 0-1 0 0,1 0 1 0 0,-1 0-1 0 0,1-1 0 0 0,-1 1 1 0 0,0 0-1 0 0,1 0 1 0 0,-1 0-1 0 0,0-1 1 0 0,1 1-1 0 0,-1 0 0 0 0,0-1 1 0 0,0 1-1 0 0,1 0 1 0 0,-1-1-1 0 0,0 1 1 0 0,0 0-1 0 0,0-1 0 0 0,1 1 1 0 0,-1 0-1 0 0,0-1 1 0 0,0 1-1 0 0,0-1 1 0 0,0 1-1 0 0,0 0 0 0 0,0-1 1 0 0,0 1-1 0 0,0-1 1 0 0,0 1-1 0 0,0 0 1 0 0,0-1-1 0 0,0 1 0 0 0,0-1 1 0 0,0 1-1 0 0,0-1-62 0 0,23 21 7107 0 0,-12-7-5540 0 0,-10-12-1400 0 0,0 1 1 0 0,0 0-1 0 0,1-1 0 0 0,-1 1 1 0 0,0-1-1 0 0,1 1 1 0 0,-1-1-1 0 0,1 0 0 0 0,0 0 1 0 0,-1 1-1 0 0,1-1 1 0 0,0 0-168 0 0,0 0 619 0 0,0-1 302 0 0,-1-12-669 0 0,-1 9-211 0 0,0 0 1 0 0,-1-1-1 0 0,1 1 0 0 0,-1 0 1 0 0,0 0-1 0 0,1 0 0 0 0,-2 0 1 0 0,1 0-1 0 0,0 0 0 0 0,-1 0-41 0 0,2 2 4 0 0,-1 0 0 0 0,1 0 0 0 0,-1 0 0 0 0,0 0 0 0 0,0 0 0 0 0,1 0 0 0 0,-1 0-1 0 0,0 0 1 0 0,0 0 0 0 0,0 1 0 0 0,0-1 0 0 0,0 0 0 0 0,0 1 0 0 0,0-1 0 0 0,0 0 0 0 0,-1 1 0 0 0,1-1 0 0 0,0 1 0 0 0,0 0-1 0 0,0-1 1 0 0,0 1 0 0 0,-1 0 0 0 0,1 0 0 0 0,0 0 0 0 0,0 0 0 0 0,-1 0 0 0 0,1 0 0 0 0,-1 0-4 0 0,0 1 9 0 0,0 0-1 0 0,-1 0 1 0 0,1 0 0 0 0,0 0 0 0 0,0 0-1 0 0,0 0 1 0 0,0 1 0 0 0,0-1 0 0 0,0 1-1 0 0,1-1 1 0 0,-1 1 0 0 0,0 0 0 0 0,1-1-1 0 0,-2 3-8 0 0,-19 30-126 0 0,17-27 190 0 0,4-6-60 0 0,1-1 0 0 0,0 1 0 0 0,-1 0 0 0 0,1-1 0 0 0,0 1 0 0 0,0-1 1 0 0,-1 1-1 0 0,1 0 0 0 0,0-1 0 0 0,0 1 0 0 0,0-1 0 0 0,0 1 0 0 0,0 0 0 0 0,0-1 0 0 0,0 1 1 0 0,0 0-1 0 0,0-1 0 0 0,0 1 0 0 0,0 0 0 0 0,0-1 0 0 0,0 1 0 0 0,1 0 0 0 0,-1-1 1 0 0,0 1-1 0 0,0-1 0 0 0,1 1 0 0 0,-1-1 0 0 0,0 1 0 0 0,1 0 0 0 0,-1-1 0 0 0,1 1 0 0 0,-1-1 1 0 0,1 0-1 0 0,-1 1 0 0 0,1-1 0 0 0,-1 1 0 0 0,1-1 0 0 0,-1 0 0 0 0,1 1 0 0 0,-1-1 0 0 0,1 0-4 0 0,0 1 3 0 0,1-1 0 0 0,-1 1 0 0 0,0-1 0 0 0,1 1 0 0 0,-1-1 0 0 0,1 0 0 0 0,-1 0-1 0 0,0 0 1 0 0,1 0 0 0 0,-1 0 0 0 0,1 0 0 0 0,-1 0 0 0 0,1 0 0 0 0,-1 0 0 0 0,0-1 0 0 0,1 1-1 0 0,-1-1 1 0 0,0 1 0 0 0,1-1 0 0 0,-1 1 0 0 0,0-1 0 0 0,1 0-3 0 0,9-6 41 0 0,0 0 1 0 0,-1-1 0 0 0,0 0-1 0 0,0-1 1 0 0,0 0-1 0 0,6-8-41 0 0,-14 14 1 0 0,0 0 0 0 0,1 0 0 0 0,-1-1 0 0 0,0 1 0 0 0,-1-1 0 0 0,1 1 0 0 0,-1-1 0 0 0,1 1 0 0 0,-1-1 0 0 0,0 0 0 0 0,0 1 0 0 0,-1-1 0 0 0,1 0 0 0 0,-1 0 1 0 0,0 0-1 0 0,0 0 0 0 0,0 0 0 0 0,0 1 0 0 0,-1-1 0 0 0,0 0 0 0 0,1 0 0 0 0,-1 1 0 0 0,-1-1 0 0 0,1 0 0 0 0,-1-1-1 0 0,1 3 0 0 0,1 1 0 0 0,-1 0 0 0 0,1-1 0 0 0,-1 1 0 0 0,0 0 0 0 0,1 0 0 0 0,-1-1 0 0 0,0 1 0 0 0,0 0 0 0 0,0 0 0 0 0,0 0 0 0 0,0 0 0 0 0,0 0 0 0 0,0 0 0 0 0,0 0 0 0 0,0 1 0 0 0,-1-1 0 0 0,1 0 0 0 0,0 0 0 0 0,-1 1 0 0 0,1-1 0 0 0,0 1 0 0 0,-1 0 0 0 0,1-1 0 0 0,0 1 0 0 0,-2 0 0 0 0,1 0 0 0 0,0 0 1 0 0,0 1 0 0 0,-1-1-1 0 0,1 1 1 0 0,0 0 0 0 0,0 0 0 0 0,0 0-1 0 0,0 0 1 0 0,0 0 0 0 0,0 0-1 0 0,0 1 1 0 0,0-1 0 0 0,0 0 0 0 0,1 1-1 0 0,-2 0 0 0 0,-4 6 3 0 0,1-1 0 0 0,0 1-1 0 0,0 0 1 0 0,0 0 0 0 0,1 1-1 0 0,0 0 1 0 0,-2 5-3 0 0,7-13 3 0 0,-1 0-1 0 0,1 1 1 0 0,0-1 0 0 0,-1 0-1 0 0,1 1 1 0 0,0-1-1 0 0,0 0 1 0 0,0 1 0 0 0,-1-1-1 0 0,2 0 1 0 0,-1 1 0 0 0,0-1-1 0 0,0 0 1 0 0,0 1 0 0 0,1-1-1 0 0,-1 0 1 0 0,0 0 0 0 0,1 1-1 0 0,-1-1 1 0 0,1 0 0 0 0,0 0-1 0 0,-1 1-2 0 0,1-2 2 0 0,0 1 0 0 0,-1-1 0 0 0,1 0 0 0 0,0 1 0 0 0,-1-1 0 0 0,1 1 0 0 0,0-1 0 0 0,0 0 0 0 0,0 0 0 0 0,-1 1 0 0 0,1-1 0 0 0,0 0 0 0 0,0 0 0 0 0,0 0 0 0 0,-1 0 0 0 0,1 0 0 0 0,0 0 0 0 0,0 0 0 0 0,0 0 0 0 0,-1 0 0 0 0,1 0 0 0 0,0 0 0 0 0,0-1 0 0 0,0 1 1 0 0,-1 0-1 0 0,1-1 0 0 0,0 1 0 0 0,0 0 0 0 0,-1-1 0 0 0,1 1 0 0 0,0-1 0 0 0,-1 1 0 0 0,1-1 0 0 0,-1 0 0 0 0,1 1 0 0 0,-1-1 0 0 0,1 1 0 0 0,0-2-2 0 0,10-6-38 0 0,-10 7 38 0 0,1 0 0 0 0,0 0 0 0 0,-1 0 0 0 0,1-1 1 0 0,0 1-1 0 0,-1 0 0 0 0,1-1 0 0 0,-1 1 0 0 0,0-1 1 0 0,0 1-1 0 0,1-1 0 0 0,-1 1 0 0 0,0-1 0 0 0,0 0 1 0 0,0 0-1 0 0,-1 0 0 0 0,1 0 0 0 0,0 1 0 0 0,-1-1 1 0 0,1 0-1 0 0,-1 0 0 0 0,0 0 0 0 0,0-1 0 0 0,0 1 64 0 0,-3-13-2184 0 0,3 15 1990 0 0,0 0 0 0 0,0-1 0 0 0,0 1 0 0 0,0 0 0 0 0,-1-1 0 0 0,1 1-1 0 0,0 0 1 0 0,0 0 0 0 0,0-1 0 0 0,-1 1 0 0 0,1 0 0 0 0,0 0 0 0 0,0 0 0 0 0,-1-1 0 0 0,1 1 0 0 0,0 0-1 0 0,-1 0 1 0 0,1 0 0 0 0,0 0 0 0 0,-1 0 0 0 0,1-1 0 0 0,0 1 0 0 0,-1 0 0 0 0,1 0 0 0 0,0 0-1 0 0,-1 0 1 0 0,1 0 0 0 0,0 0 0 0 0,-1 0 0 0 0,1 0 0 0 0,0 0 0 0 0,-1 0 0 0 0,1 0 0 0 0,0 0 0 0 0,0 1-1 0 0,-1-1 1 0 0,1 0 0 0 0,0 0 0 0 0,-1 0 0 0 0,1 0 130 0 0,-1 1-360 0 0,0-1 0 0 0,1 1 0 0 0,-1 0 0 0 0,0-1 0 0 0,1 1 0 0 0,-1 0 0 0 0,1 0-1 0 0,-1-1 1 0 0,1 1 0 0 0,-1 0 0 0 0,1 0 0 0 0,0 0 0 0 0,-1 0 0 0 0,1-1 0 0 0,0 1 0 0 0,0 0 0 0 0,-1 0 0 0 0,1 0 0 0 0,0 0-1 0 0,0 0 1 0 0,0 1 360 0 0,-2 5-2451 0 0,2-6 2098 0 0,-1 0 0 0 0,0 0 0 0 0,0 0-1 0 0,0 0 1 0 0,0 0 0 0 0,0 0 0 0 0,0 0 0 0 0,0-1 0 0 0,0 1-1 0 0,0 0 1 0 0,0-1 0 0 0,-1 1 353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7:09.909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98 1 4209 0 0,'-5'1'498'0'0,"0"1"0"0"0,0-1 0 0 0,0 1 1 0 0,0 1-1 0 0,0-1 0 0 0,1 1 0 0 0,-1 0 0 0 0,1 0 0 0 0,0 0 1 0 0,0 0-1 0 0,0 1 0 0 0,-3 3-498 0 0,3-2 154 0 0,0 0 0 0 0,0 1 1 0 0,1-1-1 0 0,0 1 0 0 0,0 0 1 0 0,0 0-1 0 0,1 0 0 0 0,0 0 1 0 0,0 0-1 0 0,0 1 0 0 0,1-1 0 0 0,0 0 1 0 0,0 1-1 0 0,1-1 0 0 0,0 4-154 0 0,0-8 28 0 0,0-1 0 0 0,0 1 0 0 0,1 0 0 0 0,-1-1-1 0 0,1 1 1 0 0,-1-1 0 0 0,1 1 0 0 0,0-1 0 0 0,0 1 0 0 0,0-1-1 0 0,-1 1 1 0 0,1-1 0 0 0,1 0 0 0 0,-1 1 0 0 0,0-1-1 0 0,0 0 1 0 0,0 0 0 0 0,1 0 0 0 0,-1 0 0 0 0,0 0 0 0 0,1 0-1 0 0,-1 0 1 0 0,1 0 0 0 0,-1-1 0 0 0,1 1 0 0 0,-1-1-1 0 0,1 1 1 0 0,0-1 0 0 0,-1 1 0 0 0,1-1 0 0 0,0 0 0 0 0,-1 0-1 0 0,1 0 1 0 0,0 0 0 0 0,-1 0 0 0 0,3 0-28 0 0,3-2 231 0 0,0-1 0 0 0,0 1 0 0 0,0-1-1 0 0,0 0 1 0 0,-1-1 0 0 0,1 0 0 0 0,3-2-231 0 0,-8 3 63 0 0,1 1 0 0 0,-1 0 0 0 0,1-1 0 0 0,-1 1 0 0 0,0-1 0 0 0,0 0 0 0 0,0 0 0 0 0,0 0-1 0 0,-1 0 1 0 0,1 0 0 0 0,-1 0 0 0 0,0 0 0 0 0,1 0 0 0 0,-2-1 0 0 0,1 1 0 0 0,0 0 0 0 0,0-3-63 0 0,-1 0 26 0 0,1 0 51 0 0,0 0 0 0 0,0 0 0 0 0,-1 1 0 0 0,0-1 0 0 0,0 0 0 0 0,-2-4-77 0 0,2 9 14 0 0,0 0 1 0 0,0 0-1 0 0,0 0 1 0 0,-1 0-1 0 0,1 0 1 0 0,-1 1-1 0 0,1-1 1 0 0,-1 0 0 0 0,1 0-1 0 0,-1 0 1 0 0,1 0-1 0 0,-1 1 1 0 0,0-1-1 0 0,1 0 1 0 0,-1 1-1 0 0,0-1 1 0 0,1 0 0 0 0,-1 1-1 0 0,0-1 1 0 0,0 1-1 0 0,0-1 1 0 0,0 1-1 0 0,0 0 1 0 0,0-1-1 0 0,1 1 1 0 0,-1 0 0 0 0,0-1-1 0 0,0 1 1 0 0,0 0-1 0 0,0 0 1 0 0,0 0-1 0 0,0 0 1 0 0,0 0-1 0 0,0 0 1 0 0,0 0 0 0 0,0 0-1 0 0,0 1 1 0 0,0-1-1 0 0,0 0 1 0 0,0 0-1 0 0,0 1 1 0 0,0-1-1 0 0,0 1 1 0 0,0 0-15 0 0,-2 0 27 0 0,0 0-1 0 0,0 1 1 0 0,0 0-1 0 0,0-1 1 0 0,1 1-1 0 0,-1 0 1 0 0,1 1-1 0 0,-1-1 1 0 0,1 0-1 0 0,0 1 1 0 0,0-1-1 0 0,0 1 1 0 0,0 0-1 0 0,0-1 1 0 0,1 1-1 0 0,-1 1-26 0 0,-4 8 355 0 0,0 1 0 0 0,1 1 0 0 0,0 2-355 0 0,2-8 285 0 0,3-7-266 0 0,-1-1 0 0 0,1 1 0 0 0,0 0 1 0 0,0-1-1 0 0,-1 1 0 0 0,1-1 0 0 0,0 1 1 0 0,0-1-1 0 0,0 1 0 0 0,0 0 0 0 0,-1-1 1 0 0,1 1-1 0 0,0-1 0 0 0,0 1 0 0 0,0 0 0 0 0,0-1 1 0 0,1 1-1 0 0,-1 0 0 0 0,0-1 0 0 0,0 1 1 0 0,0-1-1 0 0,0 1 0 0 0,1-1 0 0 0,-1 1 0 0 0,0 0 1 0 0,0-1-1 0 0,1 1 0 0 0,-1-1 0 0 0,0 1 1 0 0,1-1-1 0 0,-1 0 0 0 0,1 1-19 0 0,0-1 31 0 0,0 1 0 0 0,0-1 0 0 0,1 0 0 0 0,-1 0 0 0 0,0 0 0 0 0,0 0 0 0 0,0 0 0 0 0,0 0 0 0 0,0-1 0 0 0,1 1 0 0 0,-1 0 0 0 0,0-1 0 0 0,0 1-1 0 0,0 0 1 0 0,1-1-31 0 0,5-3 145 0 0,0 1-1 0 0,0-1 0 0 0,0-1 0 0 0,5-3-144 0 0,-8 5 64 0 0,31-31 867 0 0,-34 33-883 0 0,0 0 0 0 0,1 0-1 0 0,-1 0 1 0 0,0-1-1 0 0,0 1 1 0 0,0 0-1 0 0,-1-1 1 0 0,1 1-1 0 0,0-1 1 0 0,0 1-1 0 0,-1-1 1 0 0,1 1 0 0 0,-1-1-1 0 0,1 1 1 0 0,-1-1-1 0 0,0 0 1 0 0,0 1-1 0 0,0-1 1 0 0,0 0-1 0 0,0 1 1 0 0,0-1-1 0 0,0 0 1 0 0,0 1 0 0 0,-1-2-48 0 0,1 2 15 0 0,-1 1 1 0 0,1-1 0 0 0,-1 1-1 0 0,1-1 1 0 0,-1 1 0 0 0,1-1 0 0 0,-1 1-1 0 0,1-1 1 0 0,-1 1 0 0 0,0-1-1 0 0,1 1 1 0 0,-1 0 0 0 0,0-1 0 0 0,1 1-1 0 0,-1 0 1 0 0,0 0 0 0 0,1-1-1 0 0,-1 1 1 0 0,0 0 0 0 0,0 0-1 0 0,1 0 1 0 0,-1 0 0 0 0,0 0 0 0 0,1 0-1 0 0,-1 0 1 0 0,0 0 0 0 0,0 0-1 0 0,1 1 1 0 0,-2-1-16 0 0,-25 9-603 0 0,11-4-715 0 0,14-5 823 0 0,0 1 1 0 0,-1-1-1 0 0,1 1 1 0 0,0-1-1 0 0,0 1 1 0 0,0 0-1 0 0,0 0 1 0 0,0 0-1 0 0,-2 1 495 0 0,-9 4-8364 0 0,0-8 833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7:10.473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43 0 6241 0 0,'-4'4'1969'0'0,"2"-2"-1498"0"0,0-1 0 0 0,0 1 0 0 0,1 0 0 0 0,-1 0 0 0 0,0 0 0 0 0,1 0 0 0 0,0 0 0 0 0,-1 0 1 0 0,1 1-1 0 0,0-1 0 0 0,0 0 0 0 0,0 1 0 0 0,0 0-471 0 0,-4 14 864 0 0,1 0 0 0 0,1-1 1 0 0,0 2-1 0 0,0 5-864 0 0,3-18 82 0 0,0 0 0 0 0,0 0 1 0 0,0 0-1 0 0,1 0 1 0 0,0 0-1 0 0,0 0 0 0 0,0-1 1 0 0,0 1-1 0 0,1 0 0 0 0,0 0 1 0 0,0-1-1 0 0,0 1 0 0 0,0-1 1 0 0,1 0-1 0 0,-1 0 0 0 0,1 0 1 0 0,1 1-83 0 0,-2-3 38 0 0,0-1-1 0 0,0 1 1 0 0,0-1 0 0 0,0 1 0 0 0,1-1-1 0 0,-1 0 1 0 0,0 0 0 0 0,1 0 0 0 0,-1 0-1 0 0,1 0 1 0 0,-1-1 0 0 0,1 1 0 0 0,-1-1 0 0 0,1 0-1 0 0,-1 1 1 0 0,1-1 0 0 0,-1 0 0 0 0,1 0-1 0 0,-1-1 1 0 0,1 1 0 0 0,-1-1 0 0 0,1 1-1 0 0,-1-1 1 0 0,3 0-38 0 0,-1-1 61 0 0,0 1 0 0 0,-1 0 0 0 0,1-1 0 0 0,0 0 0 0 0,-1 0 0 0 0,1 0 0 0 0,-1 0 0 0 0,1 0 0 0 0,-1-1 0 0 0,0 1 0 0 0,0-1 0 0 0,0 0 0 0 0,-1 0 0 0 0,1 0 0 0 0,0-2-61 0 0,1-2 95 0 0,-1-1 0 0 0,0 1 0 0 0,0-1 0 0 0,-1 1 0 0 0,0-1 0 0 0,-1 0 0 0 0,0 0 0 0 0,0 1 0 0 0,0-5-95 0 0,-1 9 9 0 0,0-1-1 0 0,1 0 0 0 0,-2 0 1 0 0,1 1-1 0 0,0-1 1 0 0,-1 0-1 0 0,0 0 0 0 0,0 1 1 0 0,0-1-1 0 0,0 1 1 0 0,-1-1-1 0 0,1 1 1 0 0,-1-1-1 0 0,0 1 0 0 0,0 0 1 0 0,0 0-1 0 0,0 0 1 0 0,-1 0-1 0 0,1 0 0 0 0,-1 0-8 0 0,2 2 6 0 0,-1 0-1 0 0,1 0 1 0 0,-1 0-1 0 0,0 1 0 0 0,1-1 1 0 0,-1 0-1 0 0,0 1 1 0 0,1 0-1 0 0,-1-1 0 0 0,0 1 1 0 0,0 0-1 0 0,1-1 1 0 0,-1 1-1 0 0,0 0 0 0 0,0 1 1 0 0,1-1-1 0 0,-1 0 1 0 0,0 0-1 0 0,0 1 0 0 0,1-1 1 0 0,-1 1-1 0 0,0-1 1 0 0,1 1-1 0 0,-1 0 0 0 0,0 0 1 0 0,1 0-1 0 0,-1 0 1 0 0,1 0-1 0 0,0 0 0 0 0,-1 0 1 0 0,0 1-6 0 0,-6 5 76 0 0,0 0 0 0 0,1 1 0 0 0,0 0 1 0 0,-5 8-77 0 0,8-10 78 0 0,-1 1 22 0 0,0 0 1 0 0,0 0-1 0 0,1 0 0 0 0,-3 8-100 0 0,6-12 47 0 0,0 0 0 0 0,0 0 0 0 0,0 0 0 0 0,0 0-1 0 0,0 0 1 0 0,1 0 0 0 0,-1 1 0 0 0,1-1-1 0 0,0 0 1 0 0,0 0 0 0 0,0 0 0 0 0,1 0 0 0 0,-1 1-1 0 0,1 1-46 0 0,0-4 4 0 0,-1-1-1 0 0,1 1 0 0 0,-1-1 0 0 0,1 1 0 0 0,0-1 0 0 0,-1 1 0 0 0,1-1 1 0 0,-1 1-1 0 0,1-1 0 0 0,0 0 0 0 0,0 1 0 0 0,-1-1 0 0 0,1 0 0 0 0,0 0 1 0 0,0 1-1 0 0,-1-1 0 0 0,1 0 0 0 0,0 0 0 0 0,0 0 0 0 0,-1 0 0 0 0,1 0 1 0 0,0 0-1 0 0,0 0 0 0 0,0 0 0 0 0,-1 0 0 0 0,1-1 0 0 0,0 1 0 0 0,0 0 1 0 0,-1 0-1 0 0,1-1 0 0 0,0 1 0 0 0,-1 0 0 0 0,1-1 0 0 0,0 0-3 0 0,26-14 164 0 0,-25 14-197 0 0,-1-1 0 0 0,1 0-1 0 0,-1 0 1 0 0,1 0 0 0 0,-1 0-1 0 0,0 0 1 0 0,0 0 0 0 0,1 0 0 0 0,-1 0-1 0 0,-1-1 1 0 0,1 1 0 0 0,0 0-1 0 0,-1-1 1 0 0,1 1 0 0 0,0-3 33 0 0,-2 4-291 0 0,1 0 0 0 0,0 0 1 0 0,0-1-1 0 0,0 1 0 0 0,0 0 0 0 0,-1 0 1 0 0,1-1-1 0 0,-1 1 0 0 0,1 0 0 0 0,-1 0 1 0 0,1 0-1 0 0,-1 0 0 0 0,0 0 0 0 0,0 0 1 0 0,1 0-1 0 0,-1 0 0 0 0,0 0 0 0 0,0 0 0 0 0,0 0 1 0 0,0 0-1 0 0,0 0 0 0 0,0 1 0 0 0,0-1 1 0 0,0 1-1 0 0,0-1 0 0 0,-1 0 0 0 0,1 1 1 0 0,0 0-1 0 0,0-1 0 0 0,-1 1 291 0 0,0-1-855 0 0,1 1 627 0 0,1 0 0 0 0,0 0 1 0 0,0 0-1 0 0,-1 0 0 0 0,1 0 1 0 0,0 0-1 0 0,-1 0 0 0 0,1 0 0 0 0,0-1 1 0 0,-1 1-1 0 0,1 0 0 0 0,0 0 1 0 0,0 0-1 0 0,-1 0 0 0 0,1-1 1 0 0,0 1-1 0 0,0 0 0 0 0,-1 0 1 0 0,1 0-1 0 0,0-1 0 0 0,0 1 1 0 0,0 0-1 0 0,0 0 0 0 0,-1-1 0 0 0,1 1 1 0 0,0 0-1 0 0,0-1 0 0 0,0 1 1 0 0,0 0-1 0 0,0-1 0 0 0,0 1 1 0 0,0 0-1 0 0,0 0 0 0 0,0-1 1 0 0,0 1 227 0 0,0-4-5603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7:10.879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69 2 5065 0 0,'-8'6'1287'0'0,"1"0"0"0"0,0 1 0 0 0,0-1 0 0 0,1 1 0 0 0,0 1 0 0 0,0-1 0 0 0,-1 3-1287 0 0,5-7 101 0 0,1 0 1 0 0,-1-1-1 0 0,1 1 0 0 0,-1 0 0 0 0,1-1 0 0 0,0 1 0 0 0,0 0 0 0 0,0 0 1 0 0,1 0-1 0 0,-1 0 0 0 0,0 0 0 0 0,1 0 0 0 0,0 0 0 0 0,0 0 1 0 0,0 1-1 0 0,0-1 0 0 0,1 0 0 0 0,-1 0 0 0 0,1 0 0 0 0,-1 0 1 0 0,1 0-1 0 0,0 0 0 0 0,1 1-101 0 0,0-2 36 0 0,0 1 0 0 0,0-1 0 0 0,1 1 0 0 0,-1-1 0 0 0,1 0 0 0 0,-1 0 0 0 0,1 0 0 0 0,0 0 0 0 0,-1 0 0 0 0,1-1 0 0 0,0 1 0 0 0,0-1 1 0 0,1 0-1 0 0,-1 0 0 0 0,0 0 0 0 0,0 0 0 0 0,0 0 0 0 0,1-1 0 0 0,-1 0 0 0 0,0 1 0 0 0,1-1 0 0 0,-1 0 0 0 0,3-1-36 0 0,0 1 103 0 0,1-1-1 0 0,-1 1 1 0 0,0-1 0 0 0,0-1 0 0 0,0 1-1 0 0,0-1 1 0 0,0 0 0 0 0,0 0-1 0 0,-1-1 1 0 0,1 0 0 0 0,-1 0 0 0 0,4-2-103 0 0,-6 2 90 0 0,1-1 1 0 0,0 1 0 0 0,-1-1-1 0 0,0 0 1 0 0,0 0 0 0 0,0-1 0 0 0,0 1-1 0 0,0 0 1 0 0,-1-1 0 0 0,0 0-1 0 0,0 1 1 0 0,0-4-91 0 0,-1 5 41 0 0,0 0 0 0 0,0 0 0 0 0,0 0 0 0 0,-1-1 0 0 0,0 1 0 0 0,0 0 0 0 0,0 0 0 0 0,0 0 0 0 0,0-1-1 0 0,0 1 1 0 0,-1 0 0 0 0,0 0 0 0 0,0 0 0 0 0,0 0 0 0 0,0 0 0 0 0,0 0 0 0 0,0 0 0 0 0,-1 0 0 0 0,1 0 0 0 0,-2-2-41 0 0,2 4 18 0 0,0 0 1 0 0,0 0 0 0 0,0 0-1 0 0,1 1 1 0 0,-1-1 0 0 0,0 0-1 0 0,0 0 1 0 0,0 0 0 0 0,0 1-1 0 0,-1-1 1 0 0,1 1 0 0 0,0-1-1 0 0,0 1 1 0 0,0-1 0 0 0,0 1-1 0 0,-1-1 1 0 0,1 1 0 0 0,0 0 0 0 0,0 0-1 0 0,-1 0 1 0 0,1 0 0 0 0,0 0-1 0 0,0 0 1 0 0,-1 0-19 0 0,-1 0 42 0 0,0 1 1 0 0,0 0 0 0 0,0 0-1 0 0,0 0 1 0 0,0 0-1 0 0,1 1 1 0 0,-1-1-1 0 0,0 1 1 0 0,1-1-1 0 0,-2 2-42 0 0,-5 5 38 0 0,-1 0-1 0 0,1 0 0 0 0,1 1 1 0 0,-5 6-38 0 0,4-6-255 0 0,-5 8-2801 0 0,13-17 2698 0 0,1 1 0 0 0,0 0 0 0 0,-1 0-1 0 0,1 0 1 0 0,0 0 0 0 0,0 0 0 0 0,0 0-1 0 0,0 0 1 0 0,0 0 0 0 0,0 0 0 0 0,0 0-1 0 0,1 0 1 0 0,-1 0 0 0 0,0 0 0 0 0,0 0 0 0 0,1 0-1 0 0,-1 0 1 0 0,1 0 0 0 0,-1 0 0 0 0,1 0-1 0 0,-1-1 1 0 0,1 1 0 0 0,-1 0 0 0 0,1 0 358 0 0,20 27-6220 0 0,-15-15 2963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7:11.519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37 213 5305 0 0,'-7'7'2330'0'0,"1"2"2326"0"0,17-11-2539 0 0,-1-3-1990 0 0,-1 0-1 0 0,0 0 0 0 0,0-1 1 0 0,-1-1-1 0 0,1 1 0 0 0,-1-1 1 0 0,-1 0-1 0 0,0-1 0 0 0,0 0 1 0 0,0 0-1 0 0,2-4-126 0 0,-6 6 52 0 0,1 0 0 0 0,-1-1 0 0 0,-1 1-1 0 0,1-1 1 0 0,-1 1 0 0 0,0-1 0 0 0,0 0 0 0 0,-1 0 0 0 0,0 0-1 0 0,0-2-51 0 0,1-4 121 0 0,-2 11-91 0 0,1 0 0 0 0,-1 0 0 0 0,0 1 0 0 0,0-1 1 0 0,0 0-1 0 0,0 0 0 0 0,0 0 0 0 0,0 0 0 0 0,-1 0 0 0 0,1 1 1 0 0,0-1-1 0 0,-1 0 0 0 0,1 0 0 0 0,-1 1 0 0 0,0-1 0 0 0,0 0 1 0 0,0 1-1 0 0,0-1 0 0 0,0 1 0 0 0,0-1 0 0 0,0 1 0 0 0,0-1 1 0 0,0 1-1 0 0,-1 0 0 0 0,1-1 0 0 0,-1 1 0 0 0,1 0 0 0 0,-1 0 0 0 0,1 0 1 0 0,-1 0-1 0 0,1 1 0 0 0,-3-2-30 0 0,1 1 25 0 0,1 1 1 0 0,-1-1-1 0 0,0 0 0 0 0,0 1 1 0 0,0 0-1 0 0,0-1 0 0 0,0 1 1 0 0,0 1-1 0 0,0-1 1 0 0,0 0-1 0 0,0 1 0 0 0,0-1 1 0 0,0 1-1 0 0,0 0 0 0 0,1 0 1 0 0,-1 0-1 0 0,0 0 0 0 0,0 1 1 0 0,1-1-1 0 0,-1 1-25 0 0,-1 1 31 0 0,0 1 0 0 0,-1-1 0 0 0,2 1-1 0 0,-1 0 1 0 0,0 1 0 0 0,1-1 0 0 0,0 0 0 0 0,0 1-1 0 0,0 0 1 0 0,0 0 0 0 0,1 1-31 0 0,-22 59 378 0 0,20-51-377 0 0,3-12 7 0 0,0 0 0 0 0,1-1 0 0 0,-1 1 0 0 0,1 0 1 0 0,0 0-1 0 0,0 0 0 0 0,-1 0 0 0 0,1 0 0 0 0,1-1 0 0 0,-1 1 1 0 0,0 0-1 0 0,0 0 0 0 0,1 0 0 0 0,-1 0 0 0 0,0-1 0 0 0,1 1 1 0 0,0 0-1 0 0,0 0-8 0 0,1 1 101 0 0,-1-1-1 0 0,1 1 1 0 0,0-1 0 0 0,1 0 0 0 0,-1 0-1 0 0,0 0 1 0 0,0 0 0 0 0,1 0 0 0 0,-1-1 0 0 0,3 2-101 0 0,-4-3 44 0 0,1 1 1 0 0,-1-1 0 0 0,0 0 0 0 0,1 0 0 0 0,-1 0 0 0 0,1 1 0 0 0,-1-2-1 0 0,0 1 1 0 0,1 0 0 0 0,-1 0 0 0 0,0 0 0 0 0,1 0 0 0 0,-1-1 0 0 0,0 1 0 0 0,1-1-1 0 0,-1 1 1 0 0,0-1 0 0 0,0 0 0 0 0,1 1 0 0 0,-1-1-45 0 0,29-19 368 0 0,-24 16-286 0 0,-1 1-33 0 0,-1-1 1 0 0,1 0 0 0 0,-1 1 0 0 0,0-2 0 0 0,-1 1 0 0 0,1 0 0 0 0,-1-1 0 0 0,0 0 0 0 0,1 0-50 0 0,-3 2 13 0 0,1 1 0 0 0,-1-1 0 0 0,0 1 1 0 0,0-1-1 0 0,0 0 0 0 0,0 1 1 0 0,-1-1-1 0 0,1 0 0 0 0,-1 1 0 0 0,1-1 1 0 0,-1 0-1 0 0,0 0 0 0 0,0 0 1 0 0,0 0-1 0 0,-1 1 0 0 0,1-1 0 0 0,-1 0 1 0 0,0-2-14 0 0,0 4-21 0 0,1 0 0 0 0,-1 0 0 0 0,0 1 0 0 0,1-1 0 0 0,-1 0 0 0 0,0 0 0 0 0,0 1 0 0 0,0-1 0 0 0,0 1 0 0 0,0-1 1 0 0,1 1-1 0 0,-1-1 0 0 0,0 1 0 0 0,0-1 0 0 0,0 1 0 0 0,0 0 0 0 0,0-1 0 0 0,-1 1 0 0 0,1 0 0 0 0,0 0 0 0 0,0 0 0 0 0,0 0 0 0 0,0 0 21 0 0,-29 0-1301 0 0,25 1 938 0 0,-34 3-4139 0 0,14 4-3175 0 0,12-4 1209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7:11.910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41 104 5841 0 0,'-6'10'1160'0'0,"0"0"0"0"0,0 1-1 0 0,1-1 1 0 0,0 1 0 0 0,1 1-1 0 0,0-1 1 0 0,0 3-1160 0 0,4-14 17 0 0,0 0 1 0 0,0 1-1 0 0,0-1 1 0 0,0 0-1 0 0,0 0 1 0 0,0 1-1 0 0,0-1 1 0 0,0 0-1 0 0,0 0 1 0 0,0 1-1 0 0,0-1 1 0 0,0 0-1 0 0,0 0 1 0 0,0 0-1 0 0,1 1 0 0 0,-1-1 1 0 0,0 0-1 0 0,0 0 1 0 0,0 0-1 0 0,0 1 1 0 0,1-1-1 0 0,-1 0 1 0 0,0 0-1 0 0,0 0 1 0 0,0 0-1 0 0,1 0 1 0 0,-1 1-1 0 0,0-1 1 0 0,0 0-1 0 0,0 0 1 0 0,1 0-1 0 0,-1 0 0 0 0,0 0 1 0 0,0 0-1 0 0,1 0 1 0 0,-1 0-1 0 0,0 0-17 0 0,15 0 361 0 0,12-5 78 0 0,-13 0-137 0 0,-1 0 1 0 0,0-1-1 0 0,-1 0 0 0 0,1-1 1 0 0,-1 0-1 0 0,0-1 1 0 0,-1 0-1 0 0,0-1 1 0 0,0-1-1 0 0,5-6-302 0 0,-14 14 104 0 0,0-1 1 0 0,-1 0-1 0 0,1 1 0 0 0,-1-1 0 0 0,0 0 1 0 0,1 0-1 0 0,-1 0 0 0 0,0 0 0 0 0,-1 0 0 0 0,1 0 1 0 0,-1-1-1 0 0,1 1 0 0 0,-1 0 0 0 0,0 0 0 0 0,0 0 1 0 0,0 0-1 0 0,0-1 0 0 0,-1 1 0 0 0,0-1-104 0 0,1 2 46 0 0,-1 0 0 0 0,1-1 0 0 0,-1 1 0 0 0,0 0 0 0 0,0 0 0 0 0,0 0 0 0 0,0 0 0 0 0,0 0 0 0 0,0 0 0 0 0,-1 0 0 0 0,1 0 0 0 0,-1 0 0 0 0,1 1 0 0 0,-1-1 0 0 0,0 1 0 0 0,0-1-1 0 0,1 1 1 0 0,-1-1 0 0 0,0 1 0 0 0,0 0 0 0 0,0 0 0 0 0,-1 0 0 0 0,1 0 0 0 0,0 0 0 0 0,0 1 0 0 0,0-1 0 0 0,-2 1-46 0 0,0-1 21 0 0,0 0-1 0 0,0 1 1 0 0,0-1-1 0 0,0 1 1 0 0,0 0-1 0 0,0 0 1 0 0,-1 1-1 0 0,1-1 1 0 0,0 1 0 0 0,0 0-1 0 0,1 0 1 0 0,-1 0-1 0 0,0 1 1 0 0,0-1-1 0 0,0 1 1 0 0,1 0-1 0 0,-1 0 1 0 0,1 0 0 0 0,0 1-1 0 0,-1-1 1 0 0,1 1-1 0 0,0 0 1 0 0,0-1-1 0 0,0 2-20 0 0,-4 4-21 0 0,1-1-719 0 0,-1 0-1 0 0,1 0 0 0 0,0 1 1 0 0,1 0-1 0 0,-4 7 741 0 0,8-13-535 0 0,0 0 0 0 0,0 1 0 0 0,1-1 0 0 0,-1 0-1 0 0,0 1 1 0 0,1-1 0 0 0,0 1 0 0 0,-1-1 0 0 0,1 1 0 0 0,0 1 535 0 0,1-2-665 0 0,-1 1 0 0 0,0-1 0 0 0,1 0 0 0 0,0 0 0 0 0,-1 0 0 0 0,1 0 0 0 0,0 0 0 0 0,0 0 0 0 0,0 0 0 0 0,0 0 0 0 0,1 0 1 0 0,-1 0-1 0 0,1 0 665 0 0,9 9-4408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7:12.425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53 139 3689 0 0,'-7'10'3066'0'0,"-23"34"2864"0"0,29-44-5906 0 0,1 0-1 0 0,0 0 0 0 0,0 0 0 0 0,0 0 0 0 0,0 0 1 0 0,0 0-1 0 0,0 1 0 0 0,0-1 0 0 0,0 0 0 0 0,0 0 0 0 0,0 0 1 0 0,0 0-1 0 0,0 0 0 0 0,0 0 0 0 0,-1 1 0 0 0,1-1 1 0 0,0 0-1 0 0,0 0 0 0 0,0 0 0 0 0,0 0 0 0 0,0 0 1 0 0,0 1-1 0 0,0-1 0 0 0,1 0 0 0 0,-1 0 0 0 0,0 0 1 0 0,0 0-1 0 0,0 0 0 0 0,0 0 0 0 0,0 1 0 0 0,0-1 0 0 0,0 0 1 0 0,0 0-1 0 0,0 0 0 0 0,0 0 0 0 0,0 0 0 0 0,0 0 1 0 0,0 1-1 0 0,1-1 0 0 0,-1 0 0 0 0,0 0 0 0 0,0 0 1 0 0,0 0-1 0 0,0 0 0 0 0,0 0 0 0 0,0 0 0 0 0,1 0 1 0 0,-1 0-1 0 0,0 0 0 0 0,0 0-23 0 0,11 3 257 0 0,11-3-259 0 0,-15-1 54 0 0,0 0-1 0 0,-1 0 0 0 0,1 0 1 0 0,0 0-1 0 0,-1-1 0 0 0,1 0 0 0 0,-1-1 1 0 0,1 0-1 0 0,-1 0 0 0 0,0 0 1 0 0,0 0-1 0 0,-1-1 0 0 0,1 0 0 0 0,-1 0 1 0 0,0-1-1 0 0,4-4-51 0 0,-6 6 106 0 0,0-1 0 0 0,0 1-1 0 0,-1-1 1 0 0,0 0 0 0 0,0 0 0 0 0,0 0-1 0 0,0 0 1 0 0,0 0 0 0 0,-1-1 0 0 0,0 1-1 0 0,0 0 1 0 0,0-1 0 0 0,0 1 0 0 0,-1-1-1 0 0,0 1 1 0 0,0-1 0 0 0,0 1-1 0 0,0-1 1 0 0,-1 1 0 0 0,0 0 0 0 0,0-1-1 0 0,0 1 1 0 0,0 0 0 0 0,-1-1 0 0 0,1 1-1 0 0,-2-1-105 0 0,2 3 69 0 0,0-1 0 0 0,0 1 0 0 0,0 0 0 0 0,0 0 0 0 0,-1 0 0 0 0,1 0 0 0 0,-1 0 0 0 0,1 0 0 0 0,-1 1 0 0 0,0-1 0 0 0,0 0 0 0 0,1 1 0 0 0,-1-1 0 0 0,0 1 0 0 0,-1 0 0 0 0,1-1 0 0 0,0 1 0 0 0,0 0 0 0 0,0 1 0 0 0,-1-1 0 0 0,1 0 0 0 0,-2 0-69 0 0,0 1 62 0 0,0 0 1 0 0,0 0-1 0 0,0 0 0 0 0,0 0 1 0 0,0 0-1 0 0,0 1 0 0 0,0 0 1 0 0,0 0-1 0 0,0 0 0 0 0,0 0 1 0 0,1 1-1 0 0,-1-1 0 0 0,-1 2-62 0 0,0-1 16 0 0,0 1 0 0 0,0-1-1 0 0,0 1 1 0 0,1 1 0 0 0,-1-1 0 0 0,1 1-1 0 0,-1 0 1 0 0,1 0 0 0 0,0 0-1 0 0,1 0 1 0 0,-1 1 0 0 0,1-1-1 0 0,0 1 1 0 0,0 0 0 0 0,0 0-1 0 0,1 0 1 0 0,0 0 0 0 0,0 1-1 0 0,-1 3-15 0 0,3-8-41 0 0,0-1-1 0 0,-1 1 0 0 0,1-1 0 0 0,0 0 0 0 0,0 1 0 0 0,0-1 1 0 0,0 1-1 0 0,0-1 0 0 0,1 0 0 0 0,-1 1 0 0 0,0-1 0 0 0,0 1 1 0 0,0-1-1 0 0,0 0 0 0 0,0 1 0 0 0,0-1 0 0 0,1 0 0 0 0,-1 1 1 0 0,0-1-1 0 0,0 0 0 0 0,1 1 0 0 0,-1-1 0 0 0,0 0 0 0 0,0 0 1 0 0,1 1-1 0 0,-1-1 0 0 0,0 0 0 0 0,1 0 0 0 0,-1 1 0 0 0,0-1 1 0 0,1 0-1 0 0,-1 0 0 0 0,0 0 0 0 0,1 0 0 0 0,-1 0 42 0 0,19-1-1984 0 0,17-14-3145 0 0,14-11-2788 0 0,-20 5 4123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7:12.879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147 1 7954 0 0,'-45'21'4866'0'0,"33"-15"-4179"0"0,1 1 0 0 0,1 0-1 0 0,-1 1 1 0 0,1 0 0 0 0,0 1 0 0 0,1 0 0 0 0,0 1 0 0 0,-3 3-687 0 0,11-11 40 0 0,0 0 0 0 0,0 0-1 0 0,1 0 1 0 0,-1-1 0 0 0,0 1 0 0 0,1 0 0 0 0,-1 0 0 0 0,1 0 0 0 0,-1 0 0 0 0,1 0 0 0 0,0 0 0 0 0,0 0 0 0 0,0 0 0 0 0,0 0 0 0 0,0 2-40 0 0,0-2 0 0 0,1-1 0 0 0,-1 0 0 0 0,0 0 1 0 0,0 0-1 0 0,1 0 0 0 0,-1 0 0 0 0,0 0 0 0 0,1 1 0 0 0,-1-1 0 0 0,1 0 0 0 0,0 0 1 0 0,-1 0-1 0 0,1-1 0 0 0,0 1 0 0 0,0 0 0 0 0,-1 0 0 0 0,1 0 0 0 0,0 0 0 0 0,0-1 1 0 0,0 1-1 0 0,0 0 0 0 0,0-1 0 0 0,0 1 0 0 0,0-1 0 0 0,0 1 0 0 0,1-1 0 0 0,16 5 46 0 0,-14-3 9 0 0,1 0 1 0 0,-1-1-1 0 0,0 0 1 0 0,1 0-1 0 0,-1 0 0 0 0,1-1 1 0 0,-1 1-1 0 0,1-1 1 0 0,-1 0-1 0 0,1-1 1 0 0,-1 1-1 0 0,1-1 1 0 0,-1 1-1 0 0,0-1 1 0 0,1-1-1 0 0,-1 1 1 0 0,2-1-56 0 0,17-8 128 0 0,-16 8 65 0 0,0-1 1 0 0,-1 0-1 0 0,1-1 0 0 0,-1 1 0 0 0,5-5-193 0 0,-9 7 57 0 0,0-1 0 0 0,-1 1 0 0 0,1-1 0 0 0,-1 0-1 0 0,1 0 1 0 0,-1 1 0 0 0,0-1 0 0 0,1 0 0 0 0,-1 0 0 0 0,0 0-1 0 0,0-1 1 0 0,-1 1 0 0 0,1 0 0 0 0,0 0 0 0 0,-1 0-1 0 0,1-1 1 0 0,-1 1 0 0 0,0 0 0 0 0,0 0 0 0 0,0-2-57 0 0,0 2 14 0 0,0-1 0 0 0,0 1 1 0 0,0 0-1 0 0,0 0 0 0 0,-1-1 1 0 0,1 1-1 0 0,-1 0 0 0 0,1 0 0 0 0,-1 0 1 0 0,0 0-1 0 0,0 0 0 0 0,0 0 1 0 0,0 0-1 0 0,0 0 0 0 0,-1 0 1 0 0,1 0-1 0 0,0 0 0 0 0,-1 1 1 0 0,0-1-1 0 0,1 0 0 0 0,-1 1 0 0 0,0 0 1 0 0,0-1-1 0 0,0 1 0 0 0,1 0 1 0 0,-1 0-1 0 0,-1 0 0 0 0,1 0 1 0 0,-1 0-15 0 0,-1 0-2 0 0,0 0 1 0 0,1 0 0 0 0,-1 1 0 0 0,0 0 0 0 0,0 0 0 0 0,1 0 0 0 0,-1 0 0 0 0,0 0 0 0 0,0 1-1 0 0,1-1 1 0 0,-1 1 0 0 0,0 0 0 0 0,1 0 0 0 0,-1 1 0 0 0,1-1 0 0 0,-1 1 0 0 0,1 0-1 0 0,0 0 2 0 0,-4 1-117 0 0,1 1 0 0 0,0 0 0 0 0,0 0 0 0 0,0 1 0 0 0,0 0 0 0 0,1 0-1 0 0,0 0 1 0 0,0 1 0 0 0,0 0 0 0 0,1 0 0 0 0,0 0 0 0 0,0 0-1 0 0,-2 7 118 0 0,59-34-16332 0 0,-34 11 11720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4:06:31.9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160 300 2937 0 0,'0'0'221'0'0,"0"1"0"0"0,0-1 0 0 0,0 0 0 0 0,0 1 0 0 0,0-1 0 0 0,0 0 0 0 0,0 0 0 0 0,0 1 0 0 0,0-1-1 0 0,0 0 1 0 0,0 1 0 0 0,0-1 0 0 0,0 0 0 0 0,0 1 0 0 0,1-1 0 0 0,-1 0 0 0 0,0 0 0 0 0,0 1 0 0 0,0-1 0 0 0,1 0 0 0 0,-1 0 0 0 0,0 0 0 0 0,0 1 0 0 0,0-1 0 0 0,1 0 0 0 0,-1 0 0 0 0,0 0 0 0 0,1 1 0 0 0,-1-1 0 0 0,0 0 0 0 0,0 0 0 0 0,1 0 0 0 0,-1 0 0 0 0,0 0 0 0 0,1 0 0 0 0,-1 0 0 0 0,0 0 0 0 0,1 0 0 0 0,-1 0 0 0 0,0 0-221 0 0,23 0 3767 0 0,32-12-2579 0 0,-45 9-549 0 0,92-29 748 0 0,31-2-723 0 0,-43 10-616 0 0,-55 13 12 0 0,0 2-1 0 0,3 1-59 0 0,-28 7 18 0 0,1-1-1 0 0,0 1 0 0 0,-1 1 1 0 0,1 0-1 0 0,0 1 0 0 0,-1 0 1 0 0,1 0-1 0 0,-1 1 0 0 0,2 1-17 0 0,-11-3 7 0 0,0 0 0 0 0,0 1-1 0 0,0-1 1 0 0,0 0 0 0 0,0 1 0 0 0,0-1-1 0 0,0 1 1 0 0,0-1 0 0 0,0 1 0 0 0,0-1-1 0 0,0 1 1 0 0,-1 0 0 0 0,1-1 0 0 0,0 1-1 0 0,0 0 1 0 0,-1 0 0 0 0,1 0 0 0 0,-1-1-1 0 0,1 1 1 0 0,0 0 0 0 0,-1 0 0 0 0,0 0-1 0 0,1 0 1 0 0,-1 1-7 0 0,1 0 18 0 0,-1-1-1 0 0,0 1 1 0 0,0 0-1 0 0,0 0 1 0 0,0-1-1 0 0,-1 1 1 0 0,1 0-1 0 0,0-1 1 0 0,-1 1-1 0 0,1 0 1 0 0,-1-1-1 0 0,0 1 1 0 0,0 1-18 0 0,-3 4 72 0 0,-1 1 1 0 0,1-1-1 0 0,-1-1 1 0 0,-1 1-1 0 0,-4 4-72 0 0,-79 72 812 0 0,40-39-342 0 0,-68 59 1115 0 0,-45 25-1585 0 0,-130 83-554 0 0,280-203-447 0 0,0 0 0 0 0,0-1 0 0 0,-1 0 0 0 0,-2 0 1001 0 0,12-8-2787 0 0,6-2 809 0 0,7-7-1093 0 0,-10 10 2883 0 0,12-13-2658 0 0,12-11-1347 0 0,8 2 1371 0 0,-1-8 1910 0 0</inkml:trace>
  <inkml:trace contextRef="#ctx0" brushRef="#br0" timeOffset="328.047">390 621 768 0 0,'10'0'1359'0'0,"1"0"1"0"0,-1 1-1 0 0,0 0 0 0 0,1 1 1 0 0,-1 0-1 0 0,0 0 0 0 0,0 1 1 0 0,0 0-1 0 0,9 5-1359 0 0,17 9 5862 0 0,33 21-5862 0 0,-53-29-76 0 0,40 28 505 0 0,-12-7-2136 0 0,-12-12-2935 0 0,-7-4-4060 0 0,-17-12 4544 0 0</inkml:trace>
  <inkml:trace contextRef="#ctx0" brushRef="#br0" timeOffset="672.711">1029 28 6193 0 0,'0'-3'784'0'0,"0"1"-1"0"0,1-1 0 0 0,0 0 1 0 0,0 1-1 0 0,0-1 1 0 0,0 1-1 0 0,0-1 0 0 0,0 1 1 0 0,1-1-784 0 0,-2 3 54 0 0,0 0 1 0 0,0 0-1 0 0,0-1 1 0 0,0 1-1 0 0,0 0 1 0 0,0 0-1 0 0,1 0 1 0 0,-1 0-1 0 0,0 0 1 0 0,0 0-1 0 0,0 0 1 0 0,0 0-1 0 0,0 0 1 0 0,0 0-1 0 0,0 0 1 0 0,0-1-1 0 0,1 1 1 0 0,-1 0-1 0 0,0 0 1 0 0,0 0-1 0 0,0 0 1 0 0,0 0 0 0 0,0 0-1 0 0,0 0 1 0 0,0 0-1 0 0,1 0 1 0 0,-1 0-1 0 0,0 0 1 0 0,0 0-1 0 0,0 0 1 0 0,0 0-1 0 0,0 0 1 0 0,0 0-1 0 0,1 1 1 0 0,-1-1-1 0 0,0 0 1 0 0,0 0-1 0 0,0 0 1 0 0,0 0-1 0 0,0 0 1 0 0,0 0-1 0 0,0 0 1 0 0,0 0-1 0 0,0 0 1 0 0,1 0-1 0 0,-1 0 1 0 0,0 0-1 0 0,0 1 1 0 0,0-1-1 0 0,0 0 1 0 0,0 0-1 0 0,0 0 1 0 0,0 0-1 0 0,0 0-54 0 0,3 18 1753 0 0,2 131 1279 0 0,-9 43-3032 0 0,3-161 9 0 0,-7 293-878 0 0,8-294 161 0 0,3 49-2423 0 0,6-31-3577 0 0,-6-38 2436 0 0,2-2-757 0 0</inkml:trace>
  <inkml:trace contextRef="#ctx0" brushRef="#br0" timeOffset="673.711">1114 548 1992 0 0,'2'-12'2617'0'0,"0"-2"-609"0"0,2 2-47 0 0,2 4-73 0 0,4 8-223 0 0,2 0-377 0 0,3 8-288 0 0,3-2-232 0 0,0-10-288 0 0,6 8-64 0 0,-2-12-320 0 0,2 4-320 0 0,1 6-328 0 0,-3 0-808 0 0,2 10-792 0 0,-6-2-1001 0 0,-2-4-1136 0 0,-6 0-112 0 0</inkml:trace>
  <inkml:trace contextRef="#ctx0" brushRef="#br0" timeOffset="1016.419">461 1107 9074 0 0,'-9'11'2366'0'0,"9"-6"68"0"0,22-7 893 0 0,-12 0-3134 0 0,43-10 3197 0 0,41-15-3390 0 0,-42 11 768 0 0,0 2 1 0 0,4 2-769 0 0,-18 6 262 0 0,1 1 0 0 0,0 2 0 0 0,28 2-262 0 0,-54 1 28 0 0,0 1-1 0 0,0 0 1 0 0,0 1 0 0 0,0 1 0 0 0,0 0 0 0 0,0 1 0 0 0,-1 0 0 0 0,1 1-1 0 0,-1 0 1 0 0,0 1 0 0 0,-1 1 0 0 0,10 6-28 0 0,-17-10-23 0 0,1 2-1 0 0,-1-1 1 0 0,0 0-1 0 0,0 1 1 0 0,-1 0-1 0 0,1 0 1 0 0,-1 0-1 0 0,0 0 1 0 0,-1 1-1 0 0,1-1 1 0 0,-1 1 0 0 0,0-1-1 0 0,0 1 1 0 0,-1 0-1 0 0,0 0 1 0 0,1 4 23 0 0,0 11-189 0 0,0 0 0 0 0,-2 0 0 0 0,0 0 0 0 0,-1 1 189 0 0,-4 15-1032 0 0,-1-1 0 0 0,-1 1 0 0 0,-3-2-1 0 0,-5 15 1033 0 0,0 1-7067 0 0,-5 33 7067 0 0,8-19-7448 0 0,8-42 3790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7:13.316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58 136 7218 0 0,'-36'7'4912'0'0,"19"1"-3085"0"0,17-7-1774 0 0,0-1 1 0 0,-1 0 0 0 0,1 1-1 0 0,-1-1 1 0 0,1 0-1 0 0,0 1 1 0 0,0-1-1 0 0,-1 0 1 0 0,1 1 0 0 0,0-1-1 0 0,0 0 1 0 0,-1 1-1 0 0,1-1 1 0 0,0 1-1 0 0,0-1 1 0 0,0 1-1 0 0,0-1 1 0 0,-1 0 0 0 0,1 1-1 0 0,0-1 1 0 0,0 1-1 0 0,0-1 1 0 0,0 1-1 0 0,0-1 1 0 0,0 1 0 0 0,0-1-1 0 0,0 1 1 0 0,1-1-54 0 0,-1 1 26 0 0,1 0 0 0 0,0 0-1 0 0,0 0 1 0 0,0 0 0 0 0,0-1 0 0 0,1 1 0 0 0,-1 0 0 0 0,0-1 0 0 0,0 1 0 0 0,0-1 0 0 0,0 1 0 0 0,1-1 0 0 0,-1 0 0 0 0,0 1 0 0 0,1-1 0 0 0,-1 0 0 0 0,0 0 0 0 0,0 0 0 0 0,1 0 0 0 0,-1 0 0 0 0,0 0 0 0 0,2 0-26 0 0,3 0 59 0 0,4 0 9 0 0,-1 0 0 0 0,1 0-1 0 0,0-1 1 0 0,0 0 0 0 0,-1-1-1 0 0,1 0 1 0 0,8-3-68 0 0,-11 3 121 0 0,1 0 0 0 0,-1-1 0 0 0,0 0-1 0 0,0-1 1 0 0,-1 1 0 0 0,1-1 0 0 0,-1 0 0 0 0,0-1-1 0 0,0 0 1 0 0,2-1-121 0 0,-6 3 50 0 0,0 1 0 0 0,0-1 0 0 0,-1 1-1 0 0,1-1 1 0 0,-1 0 0 0 0,1 1 0 0 0,-1-1 0 0 0,0 0 0 0 0,0 0 0 0 0,0 0-1 0 0,0 0 1 0 0,0 0 0 0 0,-1 0 0 0 0,1 0 0 0 0,-1 0 0 0 0,0 0-1 0 0,0-1 1 0 0,0 1 0 0 0,-1 0 0 0 0,1 0 0 0 0,-1 0 0 0 0,1 0-1 0 0,-1 0 1 0 0,0 0 0 0 0,0 0 0 0 0,-1 0 0 0 0,1 1 0 0 0,0-1-1 0 0,-1 0 1 0 0,0 1 0 0 0,0-1 0 0 0,1 1 0 0 0,-2-1 0 0 0,1 1 0 0 0,0 0-1 0 0,0 0 1 0 0,-1 0 0 0 0,1 0 0 0 0,-1 0 0 0 0,1 0 0 0 0,-1 1-1 0 0,0 0 1 0 0,0-1 0 0 0,0 1 0 0 0,1 0 0 0 0,-1 0 0 0 0,0 0-1 0 0,-1 1 1 0 0,1-1 0 0 0,0 1 0 0 0,0 0 0 0 0,0 0 0 0 0,0 0-1 0 0,0 0 1 0 0,0 0 0 0 0,0 1 0 0 0,0-1 0 0 0,0 1 0 0 0,-1 0-50 0 0,-2 2 13 0 0,0 0 0 0 0,0 1 0 0 0,0 0 0 0 0,0 0 0 0 0,1 0 0 0 0,-1 1 0 0 0,1 0 0 0 0,0 0 0 0 0,1 0 0 0 0,-1 0 1 0 0,1 1-1 0 0,0 0 0 0 0,1 0 0 0 0,-1 0 0 0 0,0 3-13 0 0,4-8-114 0 0,-1 0 1 0 0,0 0-1 0 0,1 0 0 0 0,-1 0 1 0 0,1 0-1 0 0,0 0 1 0 0,-1 0-1 0 0,1 0 0 0 0,0 0 1 0 0,0 0-1 0 0,-1 1 1 0 0,1-1-1 0 0,0 0 0 0 0,0 0 1 0 0,0 0-1 0 0,0 1 1 0 0,1-1-1 0 0,-1 0 0 0 0,0 0 1 0 0,0 0-1 0 0,1 0 1 0 0,-1 0-1 0 0,1 0 0 0 0,-1 0 1 0 0,1 1-1 0 0,-1-1 1 0 0,1 0-1 0 0,0-1 0 0 0,0 2 114 0 0,0-1-249 0 0,0 0 0 0 0,1 0 0 0 0,-1-1 0 0 0,1 1 0 0 0,-1 0 0 0 0,1 0 0 0 0,0-1 0 0 0,-1 1 0 0 0,1-1 0 0 0,0 0 0 0 0,-1 1 0 0 0,1-1 0 0 0,0 0 0 0 0,0 0 0 0 0,-1 0 0 0 0,1 0 0 0 0,0 0 0 0 0,-1 0 0 0 0,1-1 0 0 0,0 1 249 0 0,30-8-8869 0 0,-19 1 5115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7:13.728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172 161 8338 0 0,'-11'21'6445'0'0,"8"-17"-4434"0"0,6-13-809 0 0,0 0-1001 0 0,-1 3-127 0 0,1 0 1 0 0,-1 0 0 0 0,0 0-1 0 0,-1-1 1 0 0,0 1-1 0 0,0-1 1 0 0,0 1-1 0 0,-1-3-74 0 0,1 4 47 0 0,-2 0 0 0 0,1-1 0 0 0,-1 1 0 0 0,1 0-1 0 0,-2-1 1 0 0,1 1 0 0 0,0 0 0 0 0,-1 0 0 0 0,0 0-1 0 0,0 0 1 0 0,-1 0 0 0 0,-1-1-47 0 0,3 3 27 0 0,-1 1 0 0 0,0-1 1 0 0,0 1-1 0 0,0 0 0 0 0,-1 0 1 0 0,1 0-1 0 0,0 0 0 0 0,-1 0 0 0 0,1 1 1 0 0,-1-1-1 0 0,0 1 0 0 0,0 0 0 0 0,1 0 1 0 0,-1 0-1 0 0,0 0 0 0 0,0 0 1 0 0,0 0-1 0 0,0 1 0 0 0,0-1 0 0 0,0 1 1 0 0,0 0-1 0 0,-2 0-27 0 0,0 1 70 0 0,0-1 1 0 0,-1 1-1 0 0,1 1 1 0 0,0-1-1 0 0,0 1 1 0 0,0 0-1 0 0,0 0 1 0 0,0 0-1 0 0,0 1 0 0 0,0-1 1 0 0,1 1-1 0 0,0 0 1 0 0,-1 1-1 0 0,1 0-70 0 0,2-3 29 0 0,0 1 0 0 0,0-1 0 0 0,0 1 0 0 0,0 0 0 0 0,1-1 0 0 0,-1 1 0 0 0,1 0 0 0 0,-1 0 0 0 0,1 0 0 0 0,0 0 0 0 0,0 0 0 0 0,0 1-1 0 0,0-1 1 0 0,0 0 0 0 0,0 1 0 0 0,1-1 0 0 0,-1 0 0 0 0,1 1 0 0 0,-1-1 0 0 0,1 0 0 0 0,0 1 0 0 0,0-1 0 0 0,0 1 0 0 0,1-1 0 0 0,-1 1 0 0 0,0-1 0 0 0,1 0 0 0 0,-1 1 0 0 0,1-1-1 0 0,0 0 1 0 0,0 0 0 0 0,0 1-29 0 0,0-2 4 0 0,0 0-1 0 0,-1 0 0 0 0,1 0 1 0 0,0 0-1 0 0,0-1 0 0 0,0 1 1 0 0,0 0-1 0 0,0 0 0 0 0,0-1 1 0 0,0 1-1 0 0,0 0 0 0 0,0-1 1 0 0,0 1-1 0 0,1-1 0 0 0,-1 0 1 0 0,0 1-1 0 0,0-1 0 0 0,0 0 1 0 0,1 0-1 0 0,-1 0 0 0 0,0 0 1 0 0,0 0-1 0 0,1 0 0 0 0,-1 0 1 0 0,0 0-1 0 0,0 0 0 0 0,0 0 1 0 0,2-1-4 0 0,0 0-124 0 0,1 0 1 0 0,-1 0-1 0 0,0 0 1 0 0,1 0-1 0 0,-1-1 1 0 0,0 0-1 0 0,0 0 0 0 0,3-1 124 0 0,3-4-1210 0 0,-1 0 0 0 0,0-1-1 0 0,-1 0 1 0 0,1-1 1210 0 0,-5 5-1427 0 0,1-1 0 0 0,-1 0 0 0 0,1 0 0 0 0,-2 0 0 0 0,1-1 0 0 0,-1 1-1 0 0,1-1 1 0 0,-1-1 1427 0 0,1-16-4658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7:14.353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260 168 2753 0 0,'-27'8'2674'0'0,"23"-8"-2413"0"0,0 1 1 0 0,0 0 0 0 0,0 0 0 0 0,1 0 0 0 0,-1 0 0 0 0,0 0 0 0 0,1 1 0 0 0,-1 0 0 0 0,1 0-1 0 0,-1 0 1 0 0,1 0 0 0 0,0 0 0 0 0,0 1 0 0 0,0-1 0 0 0,0 1 0 0 0,0 0-262 0 0,22-16 2355 0 0,-5 5-1720 0 0,0-1 1 0 0,-1-1 0 0 0,0 0-636 0 0,-9 5 172 0 0,1 0-1 0 0,-1 0 1 0 0,0 0-1 0 0,0 0 1 0 0,0 0 0 0 0,-1-1-1 0 0,0 0 1 0 0,0 0 0 0 0,0 0-1 0 0,-1 0 1 0 0,0 0-1 0 0,0 0 1 0 0,0-1 0 0 0,-1 1-1 0 0,0 0 1 0 0,0-1-1 0 0,-1 1 1 0 0,0-1 0 0 0,0-5-172 0 0,-1 10 30 0 0,1 1 1 0 0,-1-1 0 0 0,1 1-1 0 0,-1-1 1 0 0,1 1 0 0 0,-1-1-1 0 0,0 1 1 0 0,0-1 0 0 0,0 1-1 0 0,0 0 1 0 0,0-1 0 0 0,0 1-1 0 0,0 0 1 0 0,0 0 0 0 0,0 0-1 0 0,-1 0 1 0 0,1 0-1 0 0,0 0 1 0 0,-1 0 0 0 0,1 0-1 0 0,-1 0 1 0 0,1 1 0 0 0,-1-1-1 0 0,1 1 1 0 0,-1-1 0 0 0,1 1-1 0 0,-1 0 1 0 0,0-1 0 0 0,1 1-1 0 0,-1 0 1 0 0,1 0 0 0 0,-2 0-31 0 0,-1 0 27 0 0,-1 0-1 0 0,1 0 1 0 0,-1 0 0 0 0,1 1 0 0 0,-1 0 0 0 0,1 0 0 0 0,-1 0-1 0 0,1 0 1 0 0,0 1 0 0 0,0 0 0 0 0,-2 1-27 0 0,4-2 4 0 0,-7 3 59 0 0,1 1 1 0 0,0 0-1 0 0,0 0 0 0 0,0 1 0 0 0,1 0 0 0 0,-1 0 0 0 0,1 0 0 0 0,1 1 0 0 0,-6 8-63 0 0,-16 18 772 0 0,19-27-320 0 0,9-6-447 0 0,0 0 0 0 0,0-1 0 0 0,0 1 0 0 0,-1 0 0 0 0,1-1 1 0 0,0 1-1 0 0,0 0 0 0 0,0-1 0 0 0,0 1 0 0 0,0 0 0 0 0,0-1 0 0 0,0 1 1 0 0,0 0-1 0 0,0-1 0 0 0,0 1 0 0 0,0 0 0 0 0,0 0 0 0 0,0-1 0 0 0,0 1 0 0 0,0 0 1 0 0,0-1-1 0 0,0 1 0 0 0,1 0 0 0 0,-1-1 0 0 0,0 1 0 0 0,0 0 0 0 0,0-1 1 0 0,0 1-1 0 0,1 0 0 0 0,-1 0 0 0 0,0-1-5 0 0,2-4-21 0 0,-1 0-1 0 0,1-1 1 0 0,-1 1-1 0 0,-1 0 1 0 0,1-1-1 0 0,-1-3 22 0 0,1 7 12 0 0,-1 1 0 0 0,0-1 0 0 0,0 0 0 0 0,0 1 0 0 0,0-1 0 0 0,-1 1 0 0 0,1-1 0 0 0,0 0 0 0 0,-1 1 0 0 0,1-1 0 0 0,-1 1 0 0 0,1-1 0 0 0,-1 1 0 0 0,0 0 0 0 0,1-1 0 0 0,-1 1 0 0 0,0-1 0 0 0,0 1 0 0 0,0 0 0 0 0,0 0 0 0 0,0 0 0 0 0,-1-1 0 0 0,1 1 0 0 0,0 0 0 0 0,-1 0-12 0 0,0 1 3 0 0,1-1 1 0 0,-1 1 0 0 0,0 0-1 0 0,1 0 1 0 0,-1 0 0 0 0,1 0-1 0 0,-1 1 1 0 0,0-1 0 0 0,1 0-1 0 0,-1 1 1 0 0,1-1-1 0 0,-1 1 1 0 0,1-1 0 0 0,-1 1-1 0 0,1 0 1 0 0,0 0 0 0 0,-1-1-1 0 0,1 1 1 0 0,0 0 0 0 0,-1 0-4 0 0,-22 22-43 0 0,22-20-270 0 0,0 0 0 0 0,0 0 0 0 0,0 0 0 0 0,1 0 0 0 0,-1 0 0 0 0,1 0 0 0 0,0 0 0 0 0,0 0 0 0 0,0 1 0 0 0,0 1 313 0 0,1-4-376 0 0,0 0 0 0 0,0 0 0 0 0,0 0 0 0 0,0 0 0 0 0,0 0 0 0 0,0 0 0 0 0,1 0 0 0 0,-1 0 0 0 0,0 1 0 0 0,0-1 0 0 0,1 0 0 0 0,-1 0 0 0 0,1 0 0 0 0,-1 0 0 0 0,1 0 0 0 0,0 0 0 0 0,-1-1 0 0 0,1 1 0 0 0,0 0 0 0 0,-1 0 0 0 0,1 0 0 0 0,0-1 0 0 0,0 1 0 0 0,0 0 0 0 0,0-1 0 0 0,0 1 0 0 0,0 0 0 0 0,0-1 0 0 0,0 0 0 0 0,0 1 0 0 0,0-1 0 0 0,1 1 376 0 0,13 4-5226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7:14.978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41 23 4841 0 0,'-1'0'320'0'0,"-1"0"0"0"0,0 0 0 0 0,0 0 0 0 0,0 1 0 0 0,0-1 0 0 0,0 0 0 0 0,1 1 0 0 0,-1-1 0 0 0,0 1 0 0 0,0 0 0 0 0,1-1 0 0 0,-1 1 0 0 0,0 0 0 0 0,1 0 0 0 0,-1 0 0 0 0,0 1-320 0 0,1-1 166 0 0,0 1 0 0 0,0-1 0 0 0,0 1 0 0 0,0 0 0 0 0,0-1 0 0 0,0 1 0 0 0,0 0 0 0 0,1 0 0 0 0,-1-1 0 0 0,1 1 0 0 0,-1 0 1 0 0,1 0-1 0 0,0 0 0 0 0,0 0 0 0 0,0 0 0 0 0,0-1 0 0 0,0 1 0 0 0,0 0 0 0 0,0 0 0 0 0,0 0 0 0 0,1 0-166 0 0,0 5 367 0 0,1 0 0 0 0,0-1 0 0 0,1 1 1 0 0,-1 0-1 0 0,1-1 0 0 0,0 0 0 0 0,1 0 0 0 0,0 0 0 0 0,0 0 1 0 0,1 0-368 0 0,-4-5 107 0 0,1 1 1 0 0,0-1 0 0 0,0 0-1 0 0,-1-1 1 0 0,1 1 0 0 0,0 0 0 0 0,0 0-1 0 0,0-1 1 0 0,0 1 0 0 0,0-1-1 0 0,0 0 1 0 0,0 0 0 0 0,0 0-1 0 0,0 0 1 0 0,0 0 0 0 0,0 0-1 0 0,1 0 1 0 0,-1 0 0 0 0,0-1-108 0 0,39-8 606 0 0,-39 8-565 0 0,1 0 0 0 0,-1-1 0 0 0,0 1 0 0 0,0-1 0 0 0,0 1 0 0 0,0-1 0 0 0,0 0 0 0 0,0 0 0 0 0,0 0 0 0 0,-1 0 0 0 0,1 0 0 0 0,-1 0 0 0 0,1 0 0 0 0,-1-1 0 0 0,0 1 0 0 0,0 0 0 0 0,1-3-41 0 0,0 0 44 0 0,0-1-1 0 0,0 1 1 0 0,-1 0-1 0 0,0-1 1 0 0,0 1-1 0 0,0-1 1 0 0,-1-1-44 0 0,0 5 3 0 0,1-1 0 0 0,-1 0 0 0 0,0 1 0 0 0,-1-1 0 0 0,1 0 0 0 0,0 1 0 0 0,-1-1 1 0 0,1 1-1 0 0,-1-1 0 0 0,0 1 0 0 0,0-1 0 0 0,0 1 0 0 0,0-1 0 0 0,-1 1 0 0 0,1 0 0 0 0,0 0 0 0 0,-1-1 1 0 0,0 1-1 0 0,-1-1-3 0 0,1 1 8 0 0,-1 1 0 0 0,0 0 0 0 0,1 0 0 0 0,-1 0 0 0 0,0 0 0 0 0,1 0 0 0 0,-1 1 0 0 0,0-1 0 0 0,0 1 0 0 0,1-1 0 0 0,-1 1 0 0 0,0 0 0 0 0,0 0-1 0 0,0 1 1 0 0,0-1 0 0 0,1 0 0 0 0,-4 2-8 0 0,4-2 12 0 0,0 1 0 0 0,0 0 0 0 0,-1 0-1 0 0,1 0 1 0 0,0 0 0 0 0,0 0-1 0 0,0 0 1 0 0,0 1 0 0 0,0-1-1 0 0,0 1 1 0 0,1-1 0 0 0,-1 1-1 0 0,0 0 1 0 0,1-1 0 0 0,-1 1-1 0 0,1 0 1 0 0,0 0 0 0 0,-1 0-1 0 0,1 0 1 0 0,0 2-12 0 0,-4 6 31 0 0,1 0 0 0 0,0 1 0 0 0,-1 9-31 0 0,2-11-145 0 0,3-8-24 0 0,0-1 0 0 0,0 1 0 0 0,0 0 0 0 0,0 0 0 0 0,0 0 1 0 0,0-1-1 0 0,0 1 0 0 0,0 0 0 0 0,0 0 0 0 0,1-1 0 0 0,-1 1 0 0 0,0 0 0 0 0,0-1 1 0 0,1 1-1 0 0,-1 0 0 0 0,0-1 0 0 0,1 1 0 0 0,-1 0 0 0 0,1-1 169 0 0,16 17-9705 0 0,-9-11 2365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7:15.697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28 139 2176 0 0,'1'2'536'0'0,"0"1"-1"0"0,-1-1 1 0 0,1 1-1 0 0,0-1 1 0 0,0 0-1 0 0,0 1 0 0 0,1-1 1 0 0,-1 0-1 0 0,1 0 1 0 0,0 2-536 0 0,-1-4 85 0 0,-1 1 1 0 0,0-1 0 0 0,1 0 0 0 0,-1 0-1 0 0,0 0 1 0 0,1 1 0 0 0,-1-1-1 0 0,0 0 1 0 0,1 0 0 0 0,-1 0 0 0 0,0 0-1 0 0,1 1 1 0 0,-1-1 0 0 0,1 0-1 0 0,-1 0 1 0 0,0 0 0 0 0,1 0 0 0 0,-1 0-1 0 0,1 0 1 0 0,-1 0 0 0 0,0 0-1 0 0,1 0 1 0 0,-1 0 0 0 0,1 0 0 0 0,-1-1-1 0 0,0 1-85 0 0,2 0 50 0 0,-1-1 0 0 0,0 0 0 0 0,0 0-1 0 0,-1 1 1 0 0,1-1 0 0 0,0 0 0 0 0,0 0-1 0 0,0 0 1 0 0,0 0 0 0 0,-1 0 0 0 0,1 0-1 0 0,0 0 1 0 0,-1-1-50 0 0,5-6 75 0 0,-1 1-1 0 0,-1-2 0 0 0,1 1 1 0 0,-1 0-1 0 0,-1-1 0 0 0,0 1 1 0 0,0-1-1 0 0,-1 0 0 0 0,0 1 0 0 0,0-1 1 0 0,-1 0-1 0 0,0 0 0 0 0,0 0 1 0 0,-1 0-1 0 0,-1-3-74 0 0,2 12 32 0 0,0-1 1 0 0,0 0-1 0 0,-1 0 0 0 0,1 1 1 0 0,0-1-1 0 0,-1 0 0 0 0,1 1 1 0 0,0-1-1 0 0,-1 0 0 0 0,1 1 1 0 0,-1-1-1 0 0,1 0 0 0 0,0 1 1 0 0,-1-1-1 0 0,0 1 0 0 0,1-1 1 0 0,-1 1-1 0 0,1-1 0 0 0,-1 1 1 0 0,0 0-1 0 0,1-1 0 0 0,-1 1 1 0 0,0 0-1 0 0,1-1 0 0 0,-1 1 1 0 0,0 0-1 0 0,0 0-32 0 0,0 0 80 0 0,0 0 1 0 0,0 0-1 0 0,-1 0 0 0 0,1 0 1 0 0,0 1-1 0 0,0-1 0 0 0,-1 0 1 0 0,1 1-1 0 0,0-1 0 0 0,0 1 1 0 0,0 0-1 0 0,0-1 0 0 0,0 1 1 0 0,0 0-1 0 0,-1 0-80 0 0,-1 2 197 0 0,-1 0 0 0 0,0 1 0 0 0,1 0 0 0 0,-1 0 0 0 0,1 0 0 0 0,0 0 0 0 0,0 0 0 0 0,0 1-197 0 0,-1 5 164 0 0,-1 0 1 0 0,1 0-1 0 0,0 1 0 0 0,0 5-164 0 0,3-13 41 0 0,0-1 0 0 0,1 1 0 0 0,-1 0 0 0 0,1-1 0 0 0,0 1 0 0 0,-1 0 0 0 0,1-1 0 0 0,1 1 0 0 0,-1 0 0 0 0,0-1 0 0 0,1 1 0 0 0,-1-1 0 0 0,1 1 0 0 0,0 0 0 0 0,0-1 0 0 0,0 0 0 0 0,0 1 0 0 0,0-1 0 0 0,1 1 0 0 0,-1-1 0 0 0,1 0 0 0 0,0 0-41 0 0,5 6 195 0 0,-7-7-165 0 0,1 1 0 0 0,0-1 1 0 0,0 0-1 0 0,0 1 1 0 0,1-1-1 0 0,-1 0 0 0 0,0 0 1 0 0,0 0-1 0 0,1 0 1 0 0,-1 0-1 0 0,1 0 0 0 0,-1 0 1 0 0,0-1-1 0 0,1 1 1 0 0,0 0-1 0 0,-1-1 1 0 0,1 0-1 0 0,-1 1 0 0 0,1-1 1 0 0,0 0-1 0 0,-1 1 1 0 0,1-1-1 0 0,-1 0 0 0 0,1 0 1 0 0,0 0-1 0 0,-1-1 1 0 0,1 1-1 0 0,0 0 0 0 0,1-1-30 0 0,1 0 128 0 0,0 0 0 0 0,1 0-1 0 0,-1-1 1 0 0,0 1-1 0 0,0-1 1 0 0,0 0-1 0 0,0 0 1 0 0,-1 0-1 0 0,1-1 1 0 0,0 0-1 0 0,-1 1 1 0 0,0-1-1 0 0,0 0 1 0 0,0 0 0 0 0,0-1-1 0 0,0 1 1 0 0,0-1-1 0 0,-1 1 1 0 0,2-4-128 0 0,-4 5 25 0 0,1 1 1 0 0,-1-1 0 0 0,1 0 0 0 0,-1 1 0 0 0,0-1 0 0 0,0 0-1 0 0,1 0 1 0 0,-1 1 0 0 0,-1-1 0 0 0,1 0 0 0 0,0 0-1 0 0,0 1 1 0 0,-1-1 0 0 0,1 0 0 0 0,-1-1-26 0 0,0 2-105 0 0,1-1-1 0 0,-1 1 1 0 0,1-1-1 0 0,-1 1 1 0 0,0-1 0 0 0,0 1-1 0 0,1 0 1 0 0,-1-1 0 0 0,0 1-1 0 0,0 0 1 0 0,0 0-1 0 0,-1 0 1 0 0,1 0 0 0 0,0 0-1 0 0,0 0 1 0 0,-1 0 0 0 0,1 0-1 0 0,0 0 1 0 0,-1 1-1 0 0,1-1 1 0 0,-1 0 0 0 0,1 1-1 0 0,-1-1 1 0 0,1 1 0 0 0,-1 0-1 0 0,-1-1 106 0 0,-21 3-3679 0 0,8 0-2647 0 0,3-2-726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7:16.337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185 61 6873 0 0,'-4'-2'576'0'0,"1"0"-1"0"0,0 0 1 0 0,0 0-1 0 0,0-1 0 0 0,1 1 1 0 0,-1-1-1 0 0,-1-2-575 0 0,1 2-39 0 0,1 1-1 0 0,0-1 0 0 0,0 0 0 0 0,0 0 1 0 0,1 1-1 0 0,-1-1 0 0 0,1 0 1 0 0,-1-1-1 0 0,1 1 0 0 0,0 0 1 0 0,0 0-1 0 0,1-1 40 0 0,-34 61 2199 0 0,27-46-1386 0 0,-8 19 1774 0 0,15-29-2495 0 0,-1 0 0 0 0,1 1 0 0 0,-1-1 0 0 0,1 0-1 0 0,0 1 1 0 0,0-1 0 0 0,0 1 0 0 0,0-1-1 0 0,0 1 1 0 0,0-1 0 0 0,0 0 0 0 0,0 1 0 0 0,1-1-1 0 0,-1 1 1 0 0,0-1 0 0 0,1 0 0 0 0,-1 1-1 0 0,1-1 1 0 0,-1 0 0 0 0,1 0 0 0 0,0 1-92 0 0,0-2 24 0 0,-1 1 0 0 0,0-1 0 0 0,1 0 0 0 0,0 0 1 0 0,-1 1-1 0 0,1-1 0 0 0,-1 0 0 0 0,1 0 0 0 0,-1 0 0 0 0,1 1 0 0 0,-1-1 1 0 0,1 0-1 0 0,0 0 0 0 0,-1 0 0 0 0,1 0 0 0 0,-1 0 0 0 0,1 0 1 0 0,-1 0-1 0 0,1 0 0 0 0,0 0 0 0 0,-1-1 0 0 0,1 1 0 0 0,-1 0 0 0 0,1 0 1 0 0,-1 0-1 0 0,1-1 0 0 0,-1 1 0 0 0,1 0 0 0 0,-1-1 0 0 0,1 1-24 0 0,24-14 215 0 0,-4 1-77 0 0,-17 12-111 0 0,0-1-1 0 0,1 0 0 0 0,-1-1 0 0 0,0 1 0 0 0,0-1 0 0 0,0 1 0 0 0,-1-1 1 0 0,1-1-1 0 0,-1 1 0 0 0,1 0 0 0 0,-1-1 0 0 0,0 1 0 0 0,0-1 0 0 0,-1 0 0 0 0,1 0 1 0 0,-1 0-1 0 0,0-1 0 0 0,0 1 0 0 0,0 0 0 0 0,0-2-26 0 0,-2 6 7 0 0,0-1-1 0 0,0 1 0 0 0,-1-1 1 0 0,1 0-1 0 0,0 1 0 0 0,0-1 1 0 0,0 1-1 0 0,0-1 0 0 0,-1 1 1 0 0,1-1-1 0 0,0 1 0 0 0,0-1 1 0 0,-1 1-1 0 0,1-1 1 0 0,0 1-1 0 0,-1-1 0 0 0,1 1 1 0 0,-1 0-1 0 0,1-1 0 0 0,-1 1 1 0 0,1-1-1 0 0,-1 1 0 0 0,1 0 1 0 0,-1 0-1 0 0,1-1 1 0 0,-1 1-1 0 0,1 0 0 0 0,-1 0 1 0 0,1-1-1 0 0,-1 1 0 0 0,1 0 1 0 0,-1 0-1 0 0,1 0 0 0 0,-1 0 1 0 0,0 0-1 0 0,1 0 0 0 0,-1 0 1 0 0,1 0-1 0 0,-1 0 1 0 0,0 0-7 0 0,-25 2 309 0 0,18 1-304 0 0,0 0-1 0 0,0 0 0 0 0,1 1 1 0 0,-1 0-1 0 0,1 1 0 0 0,0-1 1 0 0,0 1-1 0 0,1 1 0 0 0,-1-1 1 0 0,1 1-1 0 0,-1 2-4 0 0,-1 0-824 0 0,1-1 0 0 0,-2 0 0 0 0,1-1 0 0 0,-1 0-1 0 0,0 0 1 0 0,-6 3 824 0 0,14-9-580 0 0,-12 4-3415 0 0,9-7-1389 0 0,-1-9 332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7:16.840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68 39 6473 0 0,'-3'4'1488'0'0,"-15"21"1823"0"0,18-24-3249 0 0,-1-1 1 0 0,1 1-1 0 0,-1 0 0 0 0,1 0 1 0 0,0 0-1 0 0,-1 0 0 0 0,1 0 0 0 0,0 0 1 0 0,0 0-1 0 0,-1 0 0 0 0,1 0 1 0 0,0 0-1 0 0,0 0 0 0 0,0 0 1 0 0,0 0-1 0 0,0 0 0 0 0,0 0 1 0 0,1 0-1 0 0,-1-1 0 0 0,0 1 1 0 0,0 0-1 0 0,1 0 0 0 0,-1 0 0 0 0,0 0 1 0 0,1 0-1 0 0,0 0-62 0 0,2 2 118 0 0,0-1 0 0 0,0 1 0 0 0,1-1 0 0 0,-1 0-1 0 0,1 0 1 0 0,-1 0 0 0 0,1-1 0 0 0,0 1 0 0 0,-1-1 0 0 0,1 0 0 0 0,0 0 0 0 0,0 0-1 0 0,0-1 1 0 0,1 0-118 0 0,-3 1 70 0 0,0-1 0 0 0,1 1 1 0 0,-1-1-1 0 0,1 0 0 0 0,-1 0 0 0 0,0 0 0 0 0,1 0 0 0 0,-1-1 0 0 0,1 1 0 0 0,-1-1 0 0 0,0 1 0 0 0,1-1 0 0 0,-1 0 0 0 0,0 0 0 0 0,0 0 0 0 0,1 0 0 0 0,-1 0 0 0 0,0-1 0 0 0,0 1 0 0 0,0-1 0 0 0,-1 1 0 0 0,1-1 0 0 0,0 0 0 0 0,1-1-70 0 0,-3 2 60 0 0,1-1-1 0 0,-1 1 0 0 0,1-1 0 0 0,-1 0 0 0 0,1 0 0 0 0,-1 1 0 0 0,0-1 0 0 0,0 0 0 0 0,0 1 0 0 0,0-1 0 0 0,0 0 0 0 0,0 0 1 0 0,-1 1-1 0 0,1-1 0 0 0,0 0 0 0 0,-1 1 0 0 0,1-1 0 0 0,-1 1 0 0 0,0-1 0 0 0,0 0 0 0 0,1 1 0 0 0,-1-1 0 0 0,0 1 1 0 0,-1-1-60 0 0,-27-32 220 0 0,29 33-217 0 0,-3-1 14 0 0,1 0 1 0 0,0 0-1 0 0,0 1 0 0 0,-1-1 1 0 0,1 0-1 0 0,-1 1 0 0 0,1 0 1 0 0,-1-1-1 0 0,1 1 0 0 0,-1 0 0 0 0,0 0 1 0 0,0 1-1 0 0,0-1 0 0 0,0 0 1 0 0,1 1-1 0 0,-1 0 0 0 0,0 0 1 0 0,0 0-1 0 0,0 0 0 0 0,0 0 0 0 0,0 0 1 0 0,0 1-1 0 0,0-1 0 0 0,1 1 1 0 0,-1 0-1 0 0,0 0 0 0 0,0 0 1 0 0,1 0-1 0 0,-1 1 0 0 0,1-1 1 0 0,-1 1-1 0 0,1-1 0 0 0,0 1 0 0 0,-1 0 1 0 0,1 0-1 0 0,0 0 0 0 0,0 0 1 0 0,0 0-1 0 0,0 1-17 0 0,1-1 7 0 0,-1-1 0 0 0,0 1 0 0 0,0 0 0 0 0,1 0 0 0 0,0 0 0 0 0,-1 0 0 0 0,1 0 0 0 0,0 0 0 0 0,0 0 0 0 0,0 0 0 0 0,0 1 1 0 0,0-1-1 0 0,0 0 0 0 0,1 1 0 0 0,-1-1 0 0 0,1 0 0 0 0,0 1 0 0 0,0-1 0 0 0,0 1 0 0 0,0-1 0 0 0,0 1 0 0 0,0-1 0 0 0,0 0 0 0 0,1 1 0 0 0,-1-1 0 0 0,1 0 0 0 0,0 1 0 0 0,0 0-7 0 0,-1-3-57 0 0,0 0-1 0 0,0 1 0 0 0,1-1 0 0 0,-1 0 0 0 0,0 0 1 0 0,0 1-1 0 0,0-1 0 0 0,0 0 0 0 0,1 0 0 0 0,-1 1 1 0 0,0-1-1 0 0,0 0 0 0 0,0 0 0 0 0,1 1 0 0 0,-1-1 1 0 0,0 0-1 0 0,0 0 0 0 0,1 0 0 0 0,-1 0 0 0 0,0 1 1 0 0,1-1-1 0 0,-1 0 0 0 0,0 0 0 0 0,0 0 0 0 0,1 0 1 0 0,-1 0-1 0 0,0 0 0 0 0,1 0 0 0 0,-1 0 0 0 0,0 0 1 0 0,1 0-1 0 0,-1 0 0 0 0,0 0 0 0 0,1 0 0 0 0,-1 0 1 0 0,0 0 57 0 0,14-8-3036 0 0,11-20-5179 0 0,-12 11 3073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7:17.480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38 96 4081 0 0,'-28'10'2732'0'0,"19"-6"-1427"0"0,18-7-446 0 0,-5 1-756 0 0,1-1 0 0 0,-1 1 0 0 0,0-1 0 0 0,0 0 1 0 0,0-1-1 0 0,1 0-103 0 0,9-8 375 0 0,5 2 444 0 0,16-11 1849 0 0,-35 20-2563 0 0,1 0 0 0 0,0 1-1 0 0,0-1 1 0 0,0 0-1 0 0,0 0 1 0 0,-1 0-1 0 0,1 0 1 0 0,0 0 0 0 0,-1 0-1 0 0,1 0 1 0 0,-1 0-1 0 0,1 0 1 0 0,-1 0 0 0 0,0 0-1 0 0,1 0 1 0 0,-1 0-1 0 0,0 0 1 0 0,0 0 0 0 0,1-1-1 0 0,-1 1 1 0 0,0 0-1 0 0,0 0 1 0 0,-1 0 0 0 0,1 0-1 0 0,0 0 1 0 0,0-1-1 0 0,0 1 1 0 0,-1 0 0 0 0,1 0-105 0 0,-1 0 47 0 0,1 0 0 0 0,0 1 1 0 0,-1-1-1 0 0,0 0 0 0 0,1 0 1 0 0,-1 1-1 0 0,1-1 0 0 0,-1 1 1 0 0,0-1-1 0 0,1 0 0 0 0,-1 1 1 0 0,0-1-1 0 0,0 1 1 0 0,0 0-1 0 0,1-1 0 0 0,-1 1 1 0 0,0 0-1 0 0,0-1 0 0 0,0 1 1 0 0,0 0-1 0 0,1 0 0 0 0,-1 0 1 0 0,0 0-1 0 0,0-1 0 0 0,0 1 1 0 0,0 1-1 0 0,0-1 0 0 0,0 0 1 0 0,0 0-1 0 0,1 0 1 0 0,-1 0-1 0 0,0 1 0 0 0,0-1 1 0 0,0 0-1 0 0,0 1 0 0 0,1-1 1 0 0,-1 0-1 0 0,0 1-47 0 0,-3 1 110 0 0,1-1-1 0 0,-1 1 0 0 0,1 0 1 0 0,0 0-1 0 0,-1 1 1 0 0,1-1-1 0 0,0 1 1 0 0,-1 0-110 0 0,-2 4 89 0 0,1 1 1 0 0,0-1-1 0 0,0 1 1 0 0,1 0 0 0 0,0 0-1 0 0,1 0 1 0 0,-1 0-1 0 0,-1 8-89 0 0,4-11-9 0 0,-1 1-1 0 0,1-1 1 0 0,0 1-1 0 0,0 0 1 0 0,0-1-1 0 0,1 1 0 0 0,0 0 1 0 0,0-1-1 0 0,1 1 1 0 0,-1 0-1 0 0,1-1 1 0 0,0 1-1 0 0,1 0 1 0 0,0 1 9 0 0,-1-6-67 0 0,-1 0 1 0 0,1 0-1 0 0,0 0 1 0 0,-1-1-1 0 0,1 1 1 0 0,0 0 0 0 0,0 0-1 0 0,0 0 1 0 0,0-1-1 0 0,0 1 1 0 0,0 0 0 0 0,0-1-1 0 0,0 1 1 0 0,0-1-1 0 0,0 0 1 0 0,0 1 0 0 0,0-1-1 0 0,0 0 1 0 0,0 1-1 0 0,1-1 1 0 0,-1 0-1 0 0,0 0 1 0 0,0 0 0 0 0,0 0-1 0 0,0 0 1 0 0,1 0-1 0 0,-1 0 1 0 0,0-1 0 0 0,0 1-1 0 0,0 0 1 0 0,0-1-1 0 0,0 1 1 0 0,1-1 66 0 0,33-14-5210 0 0,-17 2 649 0 0,-2-9-2370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7:23.204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55 1 6153 0 0,'-1'0'275'0'0,"-1"0"0"0"0,1 0-1 0 0,0 1 1 0 0,-1-1 0 0 0,1 1-1 0 0,0-1 1 0 0,-1 1 0 0 0,1-1-1 0 0,0 1 1 0 0,0 0-1 0 0,0 0 1 0 0,-1 0 0 0 0,1-1-1 0 0,0 1 1 0 0,0 0 0 0 0,0 0-1 0 0,1 0 1 0 0,-1 1 0 0 0,0-1-1 0 0,0 0 1 0 0,1 0 0 0 0,-1 0-1 0 0,0 1 1 0 0,1-1 0 0 0,-1 0-1 0 0,1 1 1 0 0,0-1-1 0 0,-1 0 1 0 0,1 1 0 0 0,0-1-1 0 0,0 0 1 0 0,0 2-275 0 0,0-1 87 0 0,0-1 0 0 0,1 1-1 0 0,-1 0 1 0 0,1-1 0 0 0,-1 1 0 0 0,1-1 0 0 0,0 1-1 0 0,0-1 1 0 0,0 1 0 0 0,-1-1 0 0 0,2 0-1 0 0,-1 1 1 0 0,0-1 0 0 0,0 0 0 0 0,0 0 0 0 0,0 0-1 0 0,1 1 1 0 0,-1-2 0 0 0,1 1 0 0 0,-1 0-1 0 0,0 0 1 0 0,1 0 0 0 0,0-1 0 0 0,-1 1 0 0 0,1 0-1 0 0,1-1-86 0 0,3 2 84 0 0,0-1-1 0 0,0 0 1 0 0,0 0-1 0 0,0-1 1 0 0,0 0-1 0 0,0 0 1 0 0,0 0-1 0 0,0-1 0 0 0,0 0 1 0 0,1 0-84 0 0,-3 0 52 0 0,-1 0-1 0 0,1 0 1 0 0,0 0 0 0 0,-1-1-1 0 0,1 1 1 0 0,-1-1 0 0 0,1 0-1 0 0,-1 0 1 0 0,0 0 0 0 0,0-1 0 0 0,0 1-1 0 0,0-1 1 0 0,0 1 0 0 0,-1-1-1 0 0,1 0 1 0 0,0-1-52 0 0,-3 4 21 0 0,0 0-1 0 0,1-1 1 0 0,-1 1-1 0 0,0-1 1 0 0,0 1 0 0 0,0 0-1 0 0,1-1 1 0 0,-1 1 0 0 0,0-1-1 0 0,0 1 1 0 0,0-1-1 0 0,0 1 1 0 0,0-1 0 0 0,0 1-1 0 0,0-1 1 0 0,0 1-1 0 0,0 0 1 0 0,0-1 0 0 0,0 1-1 0 0,0-1 1 0 0,0 1 0 0 0,0-1-1 0 0,0 1 1 0 0,0-1-1 0 0,0 1 1 0 0,-1-1 0 0 0,1 1-1 0 0,0 0 1 0 0,0-1-1 0 0,-1 1 1 0 0,1-1 0 0 0,0 1-1 0 0,-1 0 1 0 0,1-1-1 0 0,0 1 1 0 0,-1 0 0 0 0,1-1-1 0 0,0 1 1 0 0,-1 0 0 0 0,1 0-1 0 0,-1-1 1 0 0,1 1-1 0 0,0 0 1 0 0,-1 0 0 0 0,1 0-1 0 0,-1 0 1 0 0,1-1-1 0 0,-1 1 1 0 0,1 0 0 0 0,-1 0-1 0 0,1 0 1 0 0,-1 0-1 0 0,1 0 1 0 0,-1 0-21 0 0,-26-1 511 0 0,22 2-454 0 0,-1 1 0 0 0,1 0 0 0 0,-1 0 0 0 0,1 0 0 0 0,0 0 0 0 0,0 1-1 0 0,0 0 1 0 0,0 0 0 0 0,1 0 0 0 0,-1 0 0 0 0,0 1-57 0 0,-45 45 389 0 0,29-23-260 0 0,20-25-113 0 0,0 0 0 0 0,0 0 1 0 0,0 0-1 0 0,1 1 1 0 0,-1-1-1 0 0,0 0 0 0 0,1 1 1 0 0,-1-1-1 0 0,1 1 1 0 0,-1-1-1 0 0,1 1 1 0 0,0-1-1 0 0,-1 1 0 0 0,1-1 1 0 0,0 1-1 0 0,0-1 1 0 0,0 1-1 0 0,0-1 0 0 0,0 2-16 0 0,2-2 54 0 0,0 0-1 0 0,-1 1 0 0 0,1-1 0 0 0,0 0 1 0 0,0 0-1 0 0,0 0 0 0 0,0 0 1 0 0,0 0-1 0 0,0-1 0 0 0,0 1 0 0 0,0-1 1 0 0,0 1-1 0 0,0-1 0 0 0,0 0 0 0 0,0 0 1 0 0,1 0-1 0 0,-1 0 0 0 0,1 0-53 0 0,3-2 88 0 0,-1 0-1 0 0,0 0 1 0 0,1 0 0 0 0,-1-1-1 0 0,0 1 1 0 0,0-2 0 0 0,0 1-1 0 0,-1 0 1 0 0,1-1 0 0 0,-1 0-1 0 0,3-2-87 0 0,7-6 68 0 0,-11 9-74 0 0,0-1 0 0 0,0 1-1 0 0,-1 0 1 0 0,1-1-1 0 0,-1 0 1 0 0,0 0 0 0 0,0 1-1 0 0,0-1 1 0 0,1-4 6 0 0,-3 7-136 0 0,1-1-1 0 0,-1 1 1 0 0,1-1-1 0 0,-1 1 1 0 0,0-1 0 0 0,0 1-1 0 0,0-1 1 0 0,0 0 0 0 0,0 1-1 0 0,0-1 1 0 0,0 1-1 0 0,0-2 137 0 0,-1 2-184 0 0,1 0 0 0 0,0 0 0 0 0,-1 1 0 0 0,1-1 0 0 0,0 1 0 0 0,-1-1 0 0 0,1 0-1 0 0,-1 1 1 0 0,1-1 0 0 0,-1 1 0 0 0,1-1 0 0 0,-1 1 0 0 0,0-1 0 0 0,1 1 0 0 0,-1 0-1 0 0,1-1 1 0 0,-1 1 0 0 0,0 0 0 0 0,1-1 0 0 0,-1 1 0 0 0,0 0 0 0 0,1 0 0 0 0,-1 0-1 0 0,0-1 1 0 0,0 1 0 0 0,1 0 0 0 0,-2 0 184 0 0,1 0-462 0 0,0 0 0 0 0,-1 1-1 0 0,1-1 1 0 0,0 0 0 0 0,0 0 0 0 0,-1 1 0 0 0,1-1-1 0 0,0 1 1 0 0,0-1 0 0 0,-1 1 0 0 0,1 0-1 0 0,0-1 1 0 0,0 1 0 0 0,0 0 0 0 0,0 0 0 0 0,0 0 462 0 0,-4 2-1830 0 0,-15 10-5450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7:23.766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68 112 2553 0 0,'5'-9'745'0'0,"0"1"0"0"0,1 1 0 0 0,-1-1 0 0 0,2 1 0 0 0,-1 0 0 0 0,1 1 0 0 0,0-1 0 0 0,1 2 0 0 0,2-3-745 0 0,-8 7 155 0 0,-1 0 0 0 0,0 0 0 0 0,1 0 0 0 0,-1 0 1 0 0,0-1-1 0 0,0 1 0 0 0,0 0 0 0 0,0-1 0 0 0,0 1 0 0 0,0 0 0 0 0,0-1 0 0 0,0 1 0 0 0,-1-1 1 0 0,1 1-1 0 0,0-1 0 0 0,-1 0 0 0 0,1 1 0 0 0,-1-1 0 0 0,0 0 0 0 0,0 0-155 0 0,0 2 77 0 0,0-1-1 0 0,0 1 1 0 0,0-1 0 0 0,0 1-1 0 0,0 0 1 0 0,0-1-1 0 0,0 1 1 0 0,0-1-1 0 0,-1 1 1 0 0,1 0 0 0 0,0-1-1 0 0,0 1 1 0 0,0 0-1 0 0,-1-1 1 0 0,1 1 0 0 0,0 0-1 0 0,-1-1 1 0 0,1 1-1 0 0,0 0 1 0 0,-1-1-1 0 0,1 1 1 0 0,0 0 0 0 0,-1 0-1 0 0,1-1 1 0 0,0 1-1 0 0,-1 0 1 0 0,1 0-77 0 0,-2 0 74 0 0,1-1-1 0 0,0 1 1 0 0,-1 0 0 0 0,1 0 0 0 0,-1 0-1 0 0,1 0 1 0 0,0 0 0 0 0,-1 1 0 0 0,1-1 0 0 0,0 0-1 0 0,-1 1 1 0 0,1-1 0 0 0,0 1 0 0 0,0-1-74 0 0,-6 4 96 0 0,0-1 0 0 0,0 2-1 0 0,1-1 1 0 0,0 1 0 0 0,0 0 0 0 0,0 0 0 0 0,0 0 0 0 0,1 1 0 0 0,0 0 0 0 0,0 0 0 0 0,-3 6-96 0 0,-12 13 44 0 0,16-20-49 0 0,0 0 0 0 0,0 1 1 0 0,0 0-1 0 0,1-1 1 0 0,0 1-1 0 0,-1 3 5 0 0,3-7 13 0 0,0 0 0 0 0,0 0 0 0 0,1-1 0 0 0,-1 1 0 0 0,1 0 0 0 0,-1 0 0 0 0,1 0-1 0 0,0 0 1 0 0,-1 0 0 0 0,1 0 0 0 0,0 0 0 0 0,0 0 0 0 0,1 0 0 0 0,-1 0 0 0 0,0 0 0 0 0,1 0 0 0 0,-1 0 0 0 0,1 0 0 0 0,0-1 0 0 0,-1 1-1 0 0,1 0 1 0 0,0 0 0 0 0,0-1 0 0 0,0 1-13 0 0,1-1 34 0 0,-1 0-1 0 0,1 0 0 0 0,0 0 1 0 0,-1-1-1 0 0,1 1 1 0 0,0 0-1 0 0,-1-1 0 0 0,1 0 1 0 0,0 1-1 0 0,-1-1 1 0 0,1 0-1 0 0,0 0 0 0 0,0 0 1 0 0,0 0-1 0 0,-1 0 0 0 0,1 0 1 0 0,0 0-1 0 0,0-1 1 0 0,-1 1-1 0 0,1-1 0 0 0,0 1 1 0 0,-1-1-1 0 0,1 0 1 0 0,0 0-1 0 0,-1 0-33 0 0,5-1 183 0 0,0-1 0 0 0,0 1 0 0 0,0-2 1 0 0,-1 1-1 0 0,1-1 0 0 0,3-3-183 0 0,-1 0 271 0 0,-1-1 1 0 0,1 0-1 0 0,-2 0 1 0 0,6-8-272 0 0,-11 14 103 0 0,1-1 1 0 0,0 0-1 0 0,-1 1 1 0 0,1-1-1 0 0,-1 0 1 0 0,0 0 0 0 0,0 0-1 0 0,0 0 1 0 0,-1 0-1 0 0,1-1 1 0 0,-1 1-1 0 0,1 0 1 0 0,-1 0 0 0 0,0 0-1 0 0,0 0 1 0 0,-1-1-1 0 0,1 1 1 0 0,-1-1-104 0 0,1 3 32 0 0,0 1-1 0 0,0-1 1 0 0,-1 1-1 0 0,1-1 1 0 0,0 1-1 0 0,-1-1 1 0 0,1 1 0 0 0,0-1-1 0 0,-1 1 1 0 0,1 0-1 0 0,0-1 1 0 0,-1 1-1 0 0,1-1 1 0 0,-1 1 0 0 0,1 0-1 0 0,-1 0 1 0 0,1-1-1 0 0,-1 1 1 0 0,1 0 0 0 0,-1 0-1 0 0,1-1 1 0 0,-1 1-1 0 0,1 0 1 0 0,-1 0-1 0 0,1 0 1 0 0,-1 0 0 0 0,1 0-1 0 0,-1 0 1 0 0,0 0-1 0 0,1 0 1 0 0,-1 0-32 0 0,-24 7 282 0 0,-20 17-862 0 0,31-11 448 0 0,-1 3-3387 0 0,11-7-2959 0 0,19-17-2531 0 0,-4-2 5748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9:34:41.05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3522 204 5217 0 0,'31'-2'4740'0'0,"-30"2"-4639"0"0,0 0 0 0 0,-1 0 0 0 0,1 0-1 0 0,0 0 1 0 0,0 0 0 0 0,-1 1 0 0 0,1-1 0 0 0,0 0 0 0 0,-1 0 0 0 0,1 1 0 0 0,-1-1 0 0 0,1 1-1 0 0,0-1 1 0 0,-1 0 0 0 0,1 1 0 0 0,-1-1 0 0 0,1 1 0 0 0,-1-1 0 0 0,1 1 0 0 0,-1 0 0 0 0,0-1 0 0 0,1 1-1 0 0,-1-1 1 0 0,1 1 0 0 0,-1 0 0 0 0,0-1 0 0 0,0 1 0 0 0,1 0 0 0 0,-1-1 0 0 0,0 1 0 0 0,0 0 0 0 0,0 0-1 0 0,0-1 1 0 0,0 1 0 0 0,0 0-101 0 0,1 18 286 0 0,1-1-1 0 0,1 1 0 0 0,1 5-285 0 0,6 43-986 0 0,-3-24-2688 0 0,-2-20-2257 0 0,-5-20 2314 0 0</inkml:trace>
  <inkml:trace contextRef="#ctx0" brushRef="#br0" timeOffset="328.114">3752 84 6121 0 0,'0'0'108'0'0,"0"0"0"0"0,0-1 0 0 0,0 1-1 0 0,0 0 1 0 0,0 0 0 0 0,0 0 0 0 0,0 0-1 0 0,0-1 1 0 0,0 1 0 0 0,0 0 0 0 0,0 0-1 0 0,0 0 1 0 0,0 0 0 0 0,1 0 0 0 0,-1-1-1 0 0,0 1 1 0 0,0 0 0 0 0,0 0 0 0 0,0 0-1 0 0,0 0 1 0 0,0 0 0 0 0,1 0 0 0 0,-1 0-1 0 0,0-1 1 0 0,0 1 0 0 0,0 0 0 0 0,0 0-1 0 0,0 0 1 0 0,1 0 0 0 0,-1 0 0 0 0,0 0-1 0 0,0 0 1 0 0,0 0 0 0 0,0 0 0 0 0,1 0-1 0 0,-1 0 1 0 0,0 0 0 0 0,0 0 0 0 0,0 0-1 0 0,0 0 1 0 0,1 0 0 0 0,-1 0 0 0 0,0 0-1 0 0,0 0 1 0 0,0 0 0 0 0,0 0 0 0 0,0 0-1 0 0,1 1 1 0 0,-1-1 0 0 0,0 0 0 0 0,0 0-1 0 0,0 0 1 0 0,0 0 0 0 0,0 0-108 0 0,6 13 1864 0 0,1 20-1242 0 0,-2 10-791 0 0,-3 0 1 0 0,-2 0 0 0 0,-1 0-1 0 0,-5 23 169 0 0,5-58-222 0 0,0 0 0 0 0,-1-1 1 0 0,1 1-1 0 0,-2-1 0 0 0,1 1 0 0 0,-1-1 0 0 0,0 0 0 0 0,-1 0 0 0 0,-4 6 222 0 0,7-10-139 0 0,-1 0-1 0 0,0-1 1 0 0,0 1 0 0 0,0-1-1 0 0,0 0 1 0 0,0 0 0 0 0,0 0-1 0 0,-1 0 1 0 0,1 0 0 0 0,-1 0-1 0 0,1 0 1 0 0,-1-1 0 0 0,0 1-1 0 0,1-1 1 0 0,-1 0 0 0 0,0 0-1 0 0,0 0 1 0 0,0 0 0 0 0,0-1-1 0 0,0 1 1 0 0,0-1 0 0 0,0 0-1 0 0,0 1 1 0 0,0-1 0 0 0,-1-1-1 0 0,1 1 140 0 0,0-1-43 0 0,-1 0-1 0 0,1-1 0 0 0,-1 1 0 0 0,1-1 0 0 0,0 0 1 0 0,0 0-1 0 0,0 0 0 0 0,0 0 0 0 0,0 0 1 0 0,1-1-1 0 0,-1 1 0 0 0,1-1 0 0 0,-1 0 0 0 0,1 0 1 0 0,0 0-1 0 0,0 0 0 0 0,0 0 0 0 0,0-1 44 0 0,-5-10 213 0 0,0 0 0 0 0,0 0 0 0 0,-1-10-213 0 0,6 21 93 0 0,1 0 0 0 0,0-1 0 0 0,0 1-1 0 0,1-1 1 0 0,-1 1 0 0 0,1 0 0 0 0,0-1 0 0 0,0 1 0 0 0,0-1-1 0 0,0 1 1 0 0,0-1 0 0 0,1 1 0 0 0,0-1 0 0 0,0 0-93 0 0,0 2 48 0 0,-1 1 1 0 0,1-1-1 0 0,0 1 0 0 0,0 0 1 0 0,0-1-1 0 0,0 1 0 0 0,0 0 1 0 0,0 0-1 0 0,0-1 1 0 0,0 1-1 0 0,0 0 0 0 0,1 0 1 0 0,-1 0-1 0 0,0 1 0 0 0,1-1 1 0 0,-1 0-1 0 0,1 0 0 0 0,-1 1 1 0 0,1-1-1 0 0,-1 1 1 0 0,1-1-1 0 0,0 1 0 0 0,-1 0 1 0 0,1 0-1 0 0,-1 0 0 0 0,1 0 1 0 0,0 0-1 0 0,-1 0 1 0 0,1 0-1 0 0,-1 0 0 0 0,2 1-48 0 0,-2-1 20 0 0,6 0-291 0 0,0 0 1 0 0,-1 1-1 0 0,1 0 1 0 0,0 1-1 0 0,-1 0 0 0 0,1 0 1 0 0,-1 0-1 0 0,0 0 1 0 0,1 1-1 0 0,1 2 271 0 0,21 10-6290 0 0,-25-12 4492 0 0</inkml:trace>
  <inkml:trace contextRef="#ctx0" brushRef="#br0" timeOffset="656.094">3356 580 6657 0 0,'8'0'2265'0'0,"1"0"-721"0"0,9 2-119 0 0,5-2-89 0 0,2 0-256 0 0,6-4-344 0 0,0-2-200 0 0,5 3-112 0 0,-3-5-216 0 0,6 6-31 0 0,-2 0-161 0 0,-3 0-305 0 0,-1 0-295 0 0,-6-2-672 0 0,-4 2-800 0 0,-1 4-961 0 0,-5-2-1240 0 0,-5 2-584 0 0</inkml:trace>
  <inkml:trace contextRef="#ctx0" brushRef="#br0" timeOffset="999.791">3767 621 7442 0 0,'-13'9'2088'0'0,"3"3"-1080"0"0,-1 1-136 0 0,3 1-159 0 0,6-4-217 0 0,-2-1-256 0 0,4 7-344 0 0,4 1-384 0 0,-2-1-265 0 0,0 1-431 0 0,0-5-536 0 0,0 3-577 0 0,-2-3-623 0 0,-2-5-457 0 0</inkml:trace>
  <inkml:trace contextRef="#ctx0" brushRef="#br0" timeOffset="1000.791">3408 767 6633 0 0,'-1'2'229'0'0,"1"0"0"0"0,-1 0 0 0 0,0-1 0 0 0,1 1 0 0 0,-1 0 0 0 0,1 0 0 0 0,0 0 0 0 0,-1 0 0 0 0,1-1 0 0 0,0 1 0 0 0,0 0 0 0 0,0 0-1 0 0,0 0 1 0 0,1 0 0 0 0,-1 0 0 0 0,1-1 0 0 0,-1 1 0 0 0,1 0 0 0 0,-1 0 0 0 0,1 0-229 0 0,1 1 291 0 0,0 1 1 0 0,0 0-1 0 0,1-1 0 0 0,-1 0 1 0 0,1 1-1 0 0,0-1 0 0 0,0 0 1 0 0,0-1-1 0 0,2 2-291 0 0,9 7 642 0 0,1-1 0 0 0,1-1 0 0 0,0 0 0 0 0,3 0-642 0 0,-11-5 350 0 0,12 5-66 0 0,-1-2 0 0 0,1 0 0 0 0,1-1 0 0 0,-1 0 0 0 0,1-2 0 0 0,0-1 0 0 0,0 0 0 0 0,0-2 0 0 0,0 0 0 0 0,1-2 0 0 0,1 0-284 0 0,11-2-811 0 0,0-2 1 0 0,27-7 810 0 0,-17 1-6587 0 0,34-15 6587 0 0,-42 12-4804 0 0,-6-6-1564 0 0</inkml:trace>
  <inkml:trace contextRef="#ctx0" brushRef="#br0" timeOffset="1327.811">4434 132 4993 0 0,'-1'0'290'0'0,"1"0"1"0"0,0-1-1 0 0,-1 1 1 0 0,1 0-1 0 0,0 0 0 0 0,-1 0 1 0 0,1 0-1 0 0,0-1 0 0 0,-1 1 1 0 0,1 0-1 0 0,0 0 0 0 0,-1 0 1 0 0,1 0-1 0 0,0 0 1 0 0,-1 0-1 0 0,1 0 0 0 0,-1 0 1 0 0,1 0-1 0 0,0 0 0 0 0,-1 0 1 0 0,1 0-1 0 0,0 0 1 0 0,-1 0-1 0 0,1 0 0 0 0,-1 1-290 0 0,-10 6 3061 0 0,-10 14-1963 0 0,18-18-509 0 0,-19 24 341 0 0,0 1 1 0 0,-1 6-931 0 0,8-13 271 0 0,0 0 0 0 0,-1 0 0 0 0,-1-2 1 0 0,-14 13-272 0 0,-13 5-56 0 0,-27 17 56 0 0,71-54-26 0 0,-1 1 1 0 0,0 0 0 0 0,0-1 0 0 0,0 1-1 0 0,1-1 1 0 0,-1 1 0 0 0,0-1 0 0 0,0 0 0 0 0,0 1-1 0 0,0-1 1 0 0,0 0 0 0 0,0 1 0 0 0,0-1-1 0 0,0 0 1 0 0,0 0 0 0 0,1 0 0 0 0,-1 0 25 0 0,0 0-22 0 0,1 0 1 0 0,0-1-1 0 0,0 1 1 0 0,-1 0-1 0 0,1 0 1 0 0,0-1-1 0 0,0 1 0 0 0,0 0 1 0 0,0 0-1 0 0,0-1 1 0 0,0 1-1 0 0,-1 0 1 0 0,1-1-1 0 0,0 1 1 0 0,0 0-1 0 0,0-1 1 0 0,0 1-1 0 0,0 0 1 0 0,0 0-1 0 0,0-1 1 0 0,0 1-1 0 0,0 0 1 0 0,0-1-1 0 0,0 1 1 0 0,1 0-1 0 0,-1-1 0 0 0,0 1 1 0 0,0 0-1 0 0,0 0 1 0 0,0-1-1 0 0,0 1 22 0 0,2-4-86 0 0,-1 0-1 0 0,1 0 0 0 0,0 0 1 0 0,0 1-1 0 0,1-1 0 0 0,1-2 87 0 0,3-2-31 0 0,-1 1-1 0 0,2 0 0 0 0,-1 0 1 0 0,1 1-1 0 0,0 0 0 0 0,0 0 0 0 0,1 0 1 0 0,9-3 31 0 0,-15 7 9 0 0,1 0-1 0 0,0 1 1 0 0,0 0 0 0 0,1-1 0 0 0,-1 1 0 0 0,0 1-1 0 0,0-1 1 0 0,0 1 0 0 0,1-1 0 0 0,-1 1 0 0 0,0 0-1 0 0,0 1 1 0 0,1-1 0 0 0,-1 1 0 0 0,0 0-1 0 0,0 0 1 0 0,0 0 0 0 0,0 1 0 0 0,0-1 0 0 0,0 1-1 0 0,0 0 1 0 0,1 1-9 0 0,1 1 18 0 0,0 0 0 0 0,0 1-1 0 0,0 0 1 0 0,-1 0 0 0 0,0 1-1 0 0,0 0 1 0 0,0-1 0 0 0,0 2-1 0 0,-1-1 1 0 0,0 0 0 0 0,-1 1 0 0 0,0 0-1 0 0,0 0 1 0 0,0 0 0 0 0,1 3-18 0 0,8 26-619 0 0,9 20-2469 0 0,-19-52 1669 0 0,0 1 0 0 0,1-1-1 0 0,-1 0 1 0 0,1 0-1 0 0,0 0 1 0 0,2 1 1419 0 0,0-1-3630 0 0,-2-3 1012 0 0</inkml:trace>
  <inkml:trace contextRef="#ctx0" brushRef="#br0" timeOffset="1702.749">4383 335 6121 0 0,'5'-5'6901'0'0,"5"0"-4017"0"0,18 0-2970 0 0,-16 3 525 0 0,62-10-371 0 0,-53 9-1235 0 0,0 0 0 0 0,0-1 1 0 0,11-5 1166 0 0,61-18-11471 0 0,-76 15 10123 0 0</inkml:trace>
  <inkml:trace contextRef="#ctx0" brushRef="#br0" timeOffset="1703.749">4756 45 3161 0 0,'-5'5'1266'0'0,"0"-1"1"0"0,0 1 0 0 0,0 0 0 0 0,1 1-1 0 0,0-1 1 0 0,0 1 0 0 0,-2 4-1267 0 0,0 1 785 0 0,1-1 0 0 0,1 0 0 0 0,0 1 0 0 0,-1 5-785 0 0,-2 16 188 0 0,1 1-1 0 0,-1 27-187 0 0,6-51 194 0 0,-1 28-1768 0 0,2-1-1 0 0,2 23 1575 0 0,1 43-9701 0 0,-6-76 6822 0 0</inkml:trace>
  <inkml:trace contextRef="#ctx0" brushRef="#br0" timeOffset="2030.9">4547 640 3121 0 0,'0'0'154'0'0,"0"0"0"0"0,0 0 1 0 0,0 0-1 0 0,0 0 0 0 0,0-1 1 0 0,-1 1-1 0 0,1 0 0 0 0,0 0 1 0 0,0 0-1 0 0,0 0 0 0 0,0 0 1 0 0,0 0-1 0 0,0-1 0 0 0,0 1 1 0 0,0 0-1 0 0,0 0 0 0 0,0 0 1 0 0,-1 0-1 0 0,1-1 0 0 0,0 1 1 0 0,0 0-1 0 0,0 0 0 0 0,0 0 1 0 0,0 0-1 0 0,0-1 0 0 0,0 1 1 0 0,0 0-1 0 0,0 0 0 0 0,0 0 1 0 0,0 0-1 0 0,1-1 0 0 0,-1 1 1 0 0,0 0-1 0 0,0 0 0 0 0,0 0 1 0 0,0 0-1 0 0,0-1 0 0 0,0 1 1 0 0,0 0-1 0 0,0 0 0 0 0,0 0 1 0 0,0 0-1 0 0,1 0 0 0 0,-1 0 1 0 0,0-1-1 0 0,0 1 0 0 0,0 0 1 0 0,0 0-1 0 0,0 0 0 0 0,1 0 1 0 0,-1 0-1 0 0,0 0-154 0 0,15-10 2755 0 0,-10 8-2371 0 0,1-1 0 0 0,0 1 0 0 0,-1 0 0 0 0,1 0 0 0 0,3 0-384 0 0,0 2 355 0 0,0 0 0 0 0,0 0 1 0 0,0 1-1 0 0,0 1 0 0 0,0-1 1 0 0,0 1-1 0 0,5 2-355 0 0,17 4 896 0 0,-21-6-599 0 0,-1 0 0 0 0,1 1 0 0 0,-1 0 0 0 0,0 1 1 0 0,0 0-1 0 0,0 0 0 0 0,-1 1 0 0 0,1 0 0 0 0,5 5-297 0 0,-8-6 86 0 0,-1 1-1 0 0,1 1 1 0 0,-1-1-1 0 0,-1 1 1 0 0,1 0-1 0 0,-1 0 1 0 0,1 0-1 0 0,-2 0 1 0 0,1 1 0 0 0,-1 0-1 0 0,0 0 1 0 0,0 0-1 0 0,0 2-85 0 0,-1 0-128 0 0,0 1 0 0 0,0 0-1 0 0,-1 0 1 0 0,-1 0 0 0 0,1 0 0 0 0,-1 0-1 0 0,-1 0 1 0 0,0-1 0 0 0,0 1-1 0 0,-2 5 129 0 0,-13 41-4248 0 0,-6-3-4895 0 0,9-31 1627 0 0</inkml:trace>
  <inkml:trace contextRef="#ctx0" brushRef="#br0" timeOffset="-3723.274">417 159 3393 0 0,'-10'11'5550'0'0,"-9"4"-3003"0"0,7-5-1548 0 0,-45 42 561 0 0,3 2-1 0 0,-15 23-1559 0 0,-39 40 451 0 0,72-77-295 0 0,26-27-247 0 0,-1-1-1 0 0,-1 0 1 0 0,-7 6 91 0 0,27-33-1405 0 0,12-14 887 0 0,-8 13 532 0 0,1 0 0 0 0,0 0 0 0 0,1 2 1 0 0,1 0-1 0 0,1 0 0 0 0,0 1 0 0 0,0 1 0 0 0,1 1 1 0 0,10-5-15 0 0,-21 13 86 0 0,-1 1 0 0 0,1-1 0 0 0,0 1 0 0 0,0 0 0 0 0,0 0 0 0 0,0 1 0 0 0,0 0 0 0 0,0 0 0 0 0,0 0 0 0 0,0 1 0 0 0,0 0 0 0 0,0 0 0 0 0,0 1 0 0 0,1 0 0 0 0,3 0-86 0 0,-3 2 52 0 0,1-1-1 0 0,-1 1 0 0 0,0 0 1 0 0,0 0-1 0 0,0 1 0 0 0,0 0 1 0 0,-1 0-1 0 0,1 1 0 0 0,-1 0 0 0 0,0 0 1 0 0,4 5-52 0 0,12 7-542 0 0,-19-15 192 0 0,-1-1 0 0 0,0 0-1 0 0,0 1 1 0 0,0-1-1 0 0,0 1 1 0 0,-1-1 0 0 0,1 1-1 0 0,0 0 1 0 0,-1 0 0 0 0,1 0-1 0 0,-1 0 1 0 0,1 0-1 0 0,-1 0 1 0 0,0 0 0 0 0,0 1-1 0 0,0-1 1 0 0,0 0 0 0 0,0 1 350 0 0,4 12-6163 0 0,-4-12 3181 0 0</inkml:trace>
  <inkml:trace contextRef="#ctx0" brushRef="#br0" timeOffset="-3363.864">537 7 5465 0 0,'0'-1'186'0'0,"0"1"-1"0"0,1-1 0 0 0,-1 1 1 0 0,0 0-1 0 0,1-1 1 0 0,-1 1-1 0 0,0-1 1 0 0,1 1-1 0 0,-1 0 0 0 0,1 0 1 0 0,-1-1-1 0 0,1 1 1 0 0,-1 0-1 0 0,1 0 1 0 0,-1-1-1 0 0,1 1 0 0 0,-1 0 1 0 0,1 0-1 0 0,-1 0 1 0 0,1 0-1 0 0,-1 0 1 0 0,1 0-1 0 0,-1 0 1 0 0,1 0-1 0 0,-1 0 0 0 0,1 0 1 0 0,-1 0-1 0 0,1 0 1 0 0,-1 0-1 0 0,1 0 1 0 0,-1 0-1 0 0,1 1-185 0 0,0 0 187 0 0,0 0-1 0 0,0 0 1 0 0,0 0 0 0 0,0 0 0 0 0,-1 0-1 0 0,1 0 1 0 0,-1 0 0 0 0,1 0 0 0 0,0 0-1 0 0,-1 0 1 0 0,0 1 0 0 0,1-1 0 0 0,-1 0-1 0 0,0 0-186 0 0,5 43 1405 0 0,-14 139 165 0 0,3-94-961 0 0,4 45-609 0 0,6-30-1588 0 0,-4-131-74 0 0,1 1 1 0 0,2 0-1 0 0,2-9 1662 0 0,-3 23 125 0 0,1 1-1 0 0,0 0 1 0 0,0 1 0 0 0,1-1 0 0 0,1 1-1 0 0,0-1 1 0 0,0 1 0 0 0,1 1 0 0 0,1-3-125 0 0,-6 11 29 0 0,0 0 1 0 0,-1 0-1 0 0,1 0 0 0 0,0 0 1 0 0,0 0-1 0 0,0 1 1 0 0,-1-1-1 0 0,1 0 1 0 0,0 0-1 0 0,0 1 1 0 0,0-1-1 0 0,0 1 1 0 0,0-1-1 0 0,0 1 1 0 0,1-1-1 0 0,-1 1 1 0 0,0 0-1 0 0,0-1 1 0 0,0 1-1 0 0,0 0 1 0 0,0 0-1 0 0,0 0 0 0 0,1 0 1 0 0,-1 0-1 0 0,0 0 1 0 0,0 0-1 0 0,0 0 1 0 0,0 0-1 0 0,1 0 1 0 0,-1 1-1 0 0,0-1 1 0 0,0 1-1 0 0,0-1 1 0 0,0 1-1 0 0,0-1 1 0 0,0 1-1 0 0,0-1 1 0 0,0 1-1 0 0,0 0-29 0 0,5 4-150 0 0,0 0 0 0 0,0 1 0 0 0,0 0 1 0 0,-1 0-1 0 0,4 5 150 0 0,5 6-1674 0 0,-7-10-388 0 0,-1 1 0 0 0,0 1 1 0 0,0-1-1 0 0,-1 1 0 0 0,4 9 2062 0 0,-7-9-556 0 0</inkml:trace>
  <inkml:trace contextRef="#ctx0" brushRef="#br0" timeOffset="-3035.856">272 715 4097 0 0,'-8'12'684'0'0,"0"0"0"0"0,1 1 0 0 0,1 0 1 0 0,0 0-1 0 0,0 0 0 0 0,2 1 0 0 0,-2 6-684 0 0,4-14 136 0 0,1 0-1 0 0,1-1 1 0 0,-1 1 0 0 0,1 0-1 0 0,0 0 1 0 0,0-1-1 0 0,1 1 1 0 0,-1 0 0 0 0,1-1-1 0 0,1 1 1 0 0,-1 0-1 0 0,1-1 1 0 0,0 1-1 0 0,0-1 1 0 0,0 0 0 0 0,1 0-1 0 0,0 0 1 0 0,0 0-1 0 0,3 4-135 0 0,1-2 164 0 0,0 1 0 0 0,0-1-1 0 0,0 0 1 0 0,1 0-1 0 0,0-1 1 0 0,0 0-1 0 0,1-1 1 0 0,0 0-1 0 0,0 0 1 0 0,0-1-1 0 0,0 0 1 0 0,1 0-1 0 0,-1-1 1 0 0,6 1-164 0 0,-7-3 84 0 0,-1 1 0 0 0,0-1 0 0 0,1 0 0 0 0,-1-1 0 0 0,1 0 0 0 0,-1 0 0 0 0,1-1 0 0 0,-1 0 0 0 0,1 0 0 0 0,-1 0 0 0 0,0-1 0 0 0,0 0-1 0 0,0-1 1 0 0,0 1 0 0 0,0-2 0 0 0,0 1 0 0 0,-1-1 0 0 0,1 1 0 0 0,4-6-84 0 0,-6 6 27 0 0,-1-1-1 0 0,0 0 0 0 0,0-1 0 0 0,0 1 1 0 0,0-1-1 0 0,-1 0 0 0 0,1 0 0 0 0,-1 0 0 0 0,-1 0 1 0 0,1-1-1 0 0,-1 1 0 0 0,0-1 0 0 0,0 1 1 0 0,0-1-1 0 0,-1 0 0 0 0,0 0 0 0 0,0 0 1 0 0,0 0-1 0 0,-1 0 0 0 0,0 0 0 0 0,0 0 1 0 0,-1 1-1 0 0,0-1 0 0 0,0 0 0 0 0,0 0 1 0 0,0 0-1 0 0,-3-4-26 0 0,1 1 21 0 0,0 0 0 0 0,-1 1 0 0 0,0-1 0 0 0,-1 1 0 0 0,0 0 0 0 0,0 0 0 0 0,-1 1 0 0 0,0 0 0 0 0,0 0 0 0 0,-1 0 0 0 0,1 0 0 0 0,-2 1 0 0 0,1 0 0 0 0,-1 1 0 0 0,0 0 0 0 0,0 0 0 0 0,-3-1-21 0 0,5 3-18 0 0,0 0 0 0 0,0 1 0 0 0,-1 0 0 0 0,0 0 0 0 0,1 0 0 0 0,-1 1 0 0 0,0 0 0 0 0,0 0 0 0 0,1 1 0 0 0,-1 0 0 0 0,0 0 0 0 0,0 0 0 0 0,0 1 0 0 0,0 0 0 0 0,1 0 0 0 0,-1 1 0 0 0,0 0 0 0 0,1 0 0 0 0,-1 1 0 0 0,1 0 0 0 0,0 0 0 0 0,-5 3 18 0 0,-10 5-1086 0 0,1 2 0 0 0,-17 13 1086 0 0,29-20-1006 0 0,0 1 1 0 0,0 0 0 0 0,1 1 0 0 0,0 0 0 0 0,1 0-1 0 0,0 0 1 0 0,-4 8 1005 0 0,-1 1-3214 0 0,0-6-348 0 0</inkml:trace>
  <inkml:trace contextRef="#ctx0" brushRef="#br0" timeOffset="-2707.894">1064 292 4449 0 0,'42'-4'9063'0'0,"3"-1"-6269"0"0,-22 4-1922 0 0,-12 1-514 0 0,0 0 1 0 0,0 0-1 0 0,0 1 0 0 0,-1 0 1 0 0,8 3-359 0 0,-15-3 35 0 0,1 0 0 0 0,0 0 0 0 0,0 1 0 0 0,-1 0 0 0 0,1 0 0 0 0,-1 0 0 0 0,0 0 0 0 0,0 0 0 0 0,1 1 0 0 0,-1-1 0 0 0,-1 1 0 0 0,1 0 0 0 0,0 0 0 0 0,-1 0 0 0 0,1 0 0 0 0,-1 1 1 0 0,1 2-36 0 0,1 1-15 0 0,-1 1 1 0 0,0 0 0 0 0,0 0 0 0 0,-1 0 0 0 0,0 0 0 0 0,0 0 0 0 0,-1 0 0 0 0,0 1 0 0 0,0-1 0 0 0,-1 0 0 0 0,0 1 0 0 0,-1-1 0 0 0,-1 8 14 0 0,-1 1-861 0 0,0-1 0 0 0,-2 0 0 0 0,0 1 0 0 0,0-2 1 0 0,-1 1-1 0 0,-4 5 861 0 0,-34 65-10953 0 0,28-65 7696 0 0</inkml:trace>
  <inkml:trace contextRef="#ctx0" brushRef="#br0" timeOffset="-2364.224">1108 478 1496 0 0,'-13'6'5762'0'0,"1"1"-3586"0"0,1 1-672 0 0,1 0-303 0 0,14-2-273 0 0,-4 3-408 0 0,6 7-336 0 0,-1-3-248 0 0,-1 5-288 0 0,0 1-328 0 0,-2-2-497 0 0,2 3-495 0 0,-4-5-544 0 0,0 2-561 0 0,-2-5-280 0 0,-6 0 1289 0 0</inkml:trace>
  <inkml:trace contextRef="#ctx0" brushRef="#br0" timeOffset="-2363.224">917 654 4169 0 0,'3'-1'1048'0'0,"0"0"1"0"0,0 1-1 0 0,0-1 1 0 0,0 1-1 0 0,0 0 0 0 0,-1 0 1 0 0,1 0-1 0 0,3 1-1048 0 0,26 5 3749 0 0,-6-1-2346 0 0,-5-4-678 0 0,1-1 0 0 0,-1-1 0 0 0,15-2-725 0 0,25-2 493 0 0,2 1-2280 0 0,41-10 1787 0 0,-41 5-5085 0 0,-3 2-4901 0 0,-40 3 6476 0 0</inkml:trace>
  <inkml:trace contextRef="#ctx0" brushRef="#br0" timeOffset="-2036.17">1500 134 4785 0 0,'0'0'156'0'0,"1"0"0"0"0,-1 0 0 0 0,0-1 1 0 0,0 1-1 0 0,0 0 0 0 0,0 0 0 0 0,1 0 0 0 0,-1 0 0 0 0,0 0 0 0 0,0 0 1 0 0,0 0-1 0 0,1 0 0 0 0,-1 0 0 0 0,0-1 0 0 0,0 1 0 0 0,0 0 0 0 0,1 0 0 0 0,-1 0 1 0 0,0 0-1 0 0,0 0 0 0 0,1 0 0 0 0,-1 0 0 0 0,0 1 0 0 0,0-1 0 0 0,0 0 1 0 0,1 0-1 0 0,-1 0 0 0 0,0 0 0 0 0,0 0 0 0 0,0 0 0 0 0,1 0 0 0 0,-1 0 1 0 0,0 0-1 0 0,0 1 0 0 0,0-1 0 0 0,1 0 0 0 0,-1 0 0 0 0,0 0 0 0 0,0 0 0 0 0,0 1 1 0 0,0-1-1 0 0,0 0 0 0 0,0 0 0 0 0,1 0 0 0 0,-1 0 0 0 0,0 1 0 0 0,0-1 1 0 0,0 0-1 0 0,0 0-156 0 0,7 19 2756 0 0,-1 23-1440 0 0,-5-3-442 0 0,-1-1 0 0 0,-3 11-874 0 0,0 49 468 0 0,6-27-216 0 0,8 34-252 0 0,7 11-2568 0 0,-13-103 548 0 0,-1-21 719 0 0,1-25 690 0 0,-5 24 619 0 0,-1-4 1 0 0,1 0 0 0 0,1 1 0 0 0,0-1 0 0 0,1 0 1 0 0,3-9-10 0 0,-5 20 13 0 0,0 0 1 0 0,1 0 0 0 0,0 0 0 0 0,-1 0-1 0 0,1 1 1 0 0,0-1 0 0 0,0 0-1 0 0,0 1 1 0 0,0-1 0 0 0,0 1-1 0 0,0-1 1 0 0,0 1 0 0 0,0-1 0 0 0,1 1-1 0 0,-1 0 1 0 0,1-1 0 0 0,-1 1-1 0 0,1 0 1 0 0,-1 0 0 0 0,1 0 0 0 0,-1 0-1 0 0,1 1 1 0 0,0-1 0 0 0,0 0-1 0 0,0 1 1 0 0,-1-1 0 0 0,1 1 0 0 0,0 0-1 0 0,0-1 1 0 0,0 1 0 0 0,0 0-1 0 0,0 0 1 0 0,-1 0 0 0 0,1 0 0 0 0,0 1-1 0 0,0-1 1 0 0,0 0 0 0 0,0 1-1 0 0,0-1 1 0 0,-1 1 0 0 0,1 0-1 0 0,0 0-13 0 0,18 6-291 0 0,-1 2 0 0 0,17 9 291 0 0,10 11-4160 0 0,-18-14-1034 0 0,-3 3 2161 0 0</inkml:trace>
  <inkml:trace contextRef="#ctx0" brushRef="#br0" timeOffset="-1708.123">1224 767 4881 0 0,'-1'6'462'0'0,"1"-1"0"0"0,0 0 0 0 0,0 1 0 0 0,0-1 0 0 0,0 0 0 0 0,1 1 0 0 0,0-1 0 0 0,0 0 1 0 0,0 0-1 0 0,1 0 0 0 0,0 0 0 0 0,0 0 0 0 0,0 0 0 0 0,1 0 0 0 0,-1-1 0 0 0,1 1 0 0 0,0-1 0 0 0,0 1 0 0 0,1-1-462 0 0,4 4 514 0 0,0-1-1 0 0,0 0 0 0 0,1 0 1 0 0,0 0-1 0 0,0-1 1 0 0,1-1-1 0 0,0 0 1 0 0,8 4-514 0 0,0-1 314 0 0,0 0-1 0 0,0 0 1 0 0,0-2 0 0 0,1 0-1 0 0,0-2 1 0 0,0 0 0 0 0,0-1 0 0 0,2 0-314 0 0,17-3-644 0 0,0-1 1 0 0,0-2 0 0 0,0-2 0 0 0,25-7 643 0 0,6-7-4755 0 0,-2-8-4010 0 0,-39 11 4588 0 0</inkml:trace>
  <inkml:trace contextRef="#ctx0" brushRef="#br0" timeOffset="-1364.377">2358 275 6649 0 0,'-19'2'3040'0'0,"16"-2"-2593"0"0,-1 0 1 0 0,0 1-1 0 0,1-1 1 0 0,-1 1-1 0 0,1 0 1 0 0,-1 0-1 0 0,1 0 1 0 0,-1 0-1 0 0,1 1 1 0 0,0 0-1 0 0,-1-1 0 0 0,1 1 1 0 0,0 0-1 0 0,0 0 1 0 0,-2 3-448 0 0,-20 18 683 0 0,1 1 1 0 0,-1 4-684 0 0,-30 31 665 0 0,17-20-140 0 0,3 1 0 0 0,-12 20-525 0 0,45-57-18 0 0,20-21-688 0 0,0 1-1 0 0,2 1 0 0 0,0 0 0 0 0,18-9 707 0 0,-37 24-26 0 0,1 1 1 0 0,0-1-1 0 0,0 0 0 0 0,0 1 0 0 0,0-1 1 0 0,0 1-1 0 0,0 0 0 0 0,0-1 0 0 0,0 1 1 0 0,0 0-1 0 0,0 0 0 0 0,0 1 0 0 0,0-1 0 0 0,1 0 1 0 0,-1 1-1 0 0,0-1 0 0 0,-1 1 0 0 0,1 0 1 0 0,0-1-1 0 0,0 1 0 0 0,0 0 0 0 0,0 0 0 0 0,0 0 1 0 0,-1 0-1 0 0,1 1 0 0 0,-1-1 0 0 0,1 0 1 0 0,-1 1-1 0 0,1-1 0 0 0,-1 1 0 0 0,0 0 1 0 0,1-1-1 0 0,-1 1 0 0 0,0 0 26 0 0,5 9-750 0 0,1 0 0 0 0,-2 1 0 0 0,0-1-1 0 0,0 1 1 0 0,1 5 750 0 0,0 2-1671 0 0,21 49-7662 0 0,-26-61 8334 0 0</inkml:trace>
  <inkml:trace contextRef="#ctx0" brushRef="#br0" timeOffset="-1025.434">2307 507 2977 0 0,'1'-2'337'0'0,"-1"1"1"0"0,1-1-1 0 0,-1 1 1 0 0,1-1-1 0 0,-1 1 1 0 0,1-1-1 0 0,0 1 1 0 0,0 0-1 0 0,0-1 1 0 0,0 1-1 0 0,0 0 1 0 0,0 0-1 0 0,0 0 1 0 0,0-1-1 0 0,0 1 1 0 0,1 0-1 0 0,-1 1 1 0 0,0-1-1 0 0,1 0 1 0 0,-1 0-1 0 0,1 1 1 0 0,-1-1-1 0 0,1 0 1 0 0,-1 1-1 0 0,1-1 1 0 0,-1 1-1 0 0,1 0 1 0 0,-1 0-1 0 0,1 0 1 0 0,-1-1-1 0 0,1 1-337 0 0,7 1 562 0 0,1-1 0 0 0,-1 1 0 0 0,0 1 0 0 0,0 0 0 0 0,4 1-562 0 0,21 4 328 0 0,-16-6-896 0 0,0 0 1 0 0,-1-2 0 0 0,1 0-1 0 0,13-2 568 0 0,-20 1-2052 0 0,0-1 0 0 0,-1 0 0 0 0,1 0-1 0 0,-1-1 1 0 0,2-1 2052 0 0,4-3-4022 0 0</inkml:trace>
  <inkml:trace contextRef="#ctx0" brushRef="#br0" timeOffset="-1024.434">2701 136 5785 0 0,'-1'-19'4841'0'0,"-2"24"-1624"0"0,-4 30-1346 0 0,1 10-1367 0 0,3 0 0 0 0,1 0 0 0 0,2 1 0 0 0,3-1 0 0 0,2 5-504 0 0,3 13-3472 0 0,15 53 3472 0 0,-18-98-1518 0 0,8 45-6952 0 0,-11-39 3784 0 0</inkml:trace>
  <inkml:trace contextRef="#ctx0" brushRef="#br0" timeOffset="-681.845">2456 833 1944 0 0,'-11'11'917'0'0,"0"0"-1"0"0,1 1 1 0 0,0 1-1 0 0,1-1 0 0 0,0 1 1 0 0,1 1-1 0 0,-1 2-916 0 0,7-11 181 0 0,0-1 0 0 0,0 0 0 0 0,1 1 0 0 0,0-1 0 0 0,-1 1 0 0 0,2 0 0 0 0,-1-1 0 0 0,0 1 0 0 0,1 0 0 0 0,0-1 0 0 0,0 1 0 0 0,1 0 0 0 0,-1-1 0 0 0,1 1 0 0 0,0-1 0 0 0,0 1 0 0 0,0-1 0 0 0,1 1 0 0 0,0-1 0 0 0,0 1 0 0 0,0-1 0 0 0,0 0 0 0 0,1 0 0 0 0,-1 0 0 0 0,1-1 0 0 0,1 2-181 0 0,1 1 202 0 0,0-1 1 0 0,1 0-1 0 0,-1 0 0 0 0,1 0 0 0 0,0-1 0 0 0,1 1 0 0 0,-1-2 0 0 0,1 1 0 0 0,0-1 0 0 0,0 0 0 0 0,0 0 0 0 0,0 0 0 0 0,1-1 0 0 0,2 0-202 0 0,2 0 216 0 0,1 0 0 0 0,0-1 0 0 0,-1 0 0 0 0,1-1 0 0 0,-1-1 0 0 0,1 0 0 0 0,0 0 0 0 0,2-2-216 0 0,6-1 144 0 0,-4 2 101 0 0,1-2 0 0 0,-1 0 0 0 0,0 0 0 0 0,-1-2 0 0 0,9-4-245 0 0,-22 9 45 0 0,0 0-1 0 0,0-1 1 0 0,0 1 0 0 0,-1-1-1 0 0,1 0 1 0 0,0 0 0 0 0,-1 0 0 0 0,0 0-1 0 0,1 0 1 0 0,-1 0 0 0 0,0-1-1 0 0,0 1 1 0 0,0-1 0 0 0,0 1 0 0 0,-1-1-1 0 0,1 0 1 0 0,-1 0 0 0 0,1 0-1 0 0,-1 0 1 0 0,0 0 0 0 0,0 0 0 0 0,-1 0-1 0 0,1 0 1 0 0,-1 0 0 0 0,1 0-1 0 0,-1 0 1 0 0,0-1 0 0 0,0 1 0 0 0,0 0-1 0 0,-1 0 1 0 0,1 0 0 0 0,-1-2-45 0 0,-2-5-11 0 0,0 0 1 0 0,-1-1 0 0 0,0 2 0 0 0,-1-1-1 0 0,0 0 1 0 0,0 1 0 0 0,-1 0 0 0 0,0 0-1 0 0,-1 1 1 0 0,0 0 0 0 0,0 0 0 0 0,-1 0-1 0 0,-3-1 11 0 0,5 3-194 0 0,-1 1-1 0 0,1 0 1 0 0,-1 0-1 0 0,0 1 1 0 0,-1 0-1 0 0,1 0 1 0 0,-1 0-1 0 0,0 1 0 0 0,0 0 1 0 0,0 1-1 0 0,0 0 1 0 0,0 0-1 0 0,-1 1 1 0 0,1 0-1 0 0,-1 0 1 0 0,-8 1 194 0 0,-2 3-1938 0 0,0 1 1 0 0,1 0-1 0 0,-1 2 1 0 0,1 0-1 0 0,-3 2 1938 0 0,2-1-2976 0 0,-12 6-1512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7:24.157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100 9 4377 0 0,'-20'18'3274'0'0,"10"-9"-2069"0"0,0 1 1 0 0,0 0 0 0 0,1 1 0 0 0,-6 8-1206 0 0,13-17 144 0 0,0 1 1 0 0,1 0 0 0 0,-1-1 0 0 0,1 1 0 0 0,0 0-1 0 0,0 0 1 0 0,0 0 0 0 0,0 0 0 0 0,0 0 0 0 0,0 0-1 0 0,1 0 1 0 0,0 0 0 0 0,0 1 0 0 0,0-1 0 0 0,0 0 0 0 0,0 0-1 0 0,0 0 1 0 0,1 0 0 0 0,-1 0 0 0 0,1 0 0 0 0,0 0-1 0 0,1 3-144 0 0,-1-4 54 0 0,0-1-1 0 0,-1 0 0 0 0,1 0 1 0 0,0 1-1 0 0,0-1 1 0 0,0 0-1 0 0,0 0 0 0 0,0 0 1 0 0,1 0-1 0 0,-1 0 1 0 0,0 0-1 0 0,0 0 0 0 0,1 0 1 0 0,-1 0-1 0 0,0-1 0 0 0,1 1 1 0 0,-1-1-1 0 0,1 1 1 0 0,-1-1-1 0 0,1 1 0 0 0,-1-1 1 0 0,1 0-1 0 0,-1 0 0 0 0,1 0 1 0 0,0 1-1 0 0,-1-2 1 0 0,1 1-1 0 0,-1 0 0 0 0,1 0 1 0 0,-1 0-1 0 0,1-1 0 0 0,-1 1 1 0 0,1-1-1 0 0,-1 1 1 0 0,1-1-1 0 0,-1 0 0 0 0,0 1 1 0 0,1-1-1 0 0,-1 0-53 0 0,4-1 141 0 0,-1-1-1 0 0,1 0 1 0 0,-1 1 0 0 0,0-1-1 0 0,0-1 1 0 0,0 1 0 0 0,0 0-1 0 0,0-1 1 0 0,-1 0-1 0 0,0 0 1 0 0,2-3-141 0 0,-1 0 160 0 0,0 0-1 0 0,-1-1 1 0 0,0 1 0 0 0,-1-1-1 0 0,1 0 1 0 0,-1 0-1 0 0,-1-2-159 0 0,0 7 51 0 0,-1 0 0 0 0,1 0 0 0 0,-1 0 0 0 0,0 0 0 0 0,0 0 0 0 0,0 0 0 0 0,-1 0 0 0 0,1 0 0 0 0,-1 0 0 0 0,0 0 0 0 0,1 0 0 0 0,-1 0 0 0 0,-1 0 0 0 0,1 0 0 0 0,0 1 0 0 0,-1-1 0 0 0,1 1 0 0 0,-1-1 0 0 0,0 1 0 0 0,0-2-51 0 0,0 4 7 0 0,1-1 0 0 0,0 0 1 0 0,-1 1-1 0 0,1-1 0 0 0,0 1 1 0 0,-1-1-1 0 0,1 1 0 0 0,-1 0 1 0 0,1-1-1 0 0,-1 1 0 0 0,1 0 1 0 0,-1 0-1 0 0,1 0 0 0 0,-1 0 1 0 0,1 0-1 0 0,-1 1 0 0 0,1-1 1 0 0,0 0-1 0 0,-1 1 0 0 0,1-1 1 0 0,-1 1-1 0 0,1 0-7 0 0,-32 14 103 0 0,26-10-271 0 0,0 1 0 0 0,0-1 0 0 0,0 1 0 0 0,0 1 0 0 0,-1 2 168 0 0,-6 15-2755 0 0,13-22 2140 0 0,1 0 0 0 0,-1 1 1 0 0,1-1-1 0 0,-1 0 1 0 0,1 1-1 0 0,0-1 1 0 0,0 0-1 0 0,0 1 0 0 0,0-1 1 0 0,1 3 614 0 0,2 11-5019 0 0,0 1-1382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7:24.613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45 121 8306 0 0,'-4'2'786'0'0,"0"0"0"0"0,0 0 1 0 0,0 1-1 0 0,0-1 0 0 0,0 1 1 0 0,0 1-787 0 0,2-3 156 0 0,1 0 1 0 0,0 1-1 0 0,-1-1 1 0 0,1 0-1 0 0,0 1 1 0 0,0-1-1 0 0,0 1 1 0 0,0-1-1 0 0,0 1 1 0 0,0 0 0 0 0,0-1-1 0 0,1 1 1 0 0,-1 0-1 0 0,1 0 1 0 0,-1 0-1 0 0,1-1 1 0 0,-1 2-157 0 0,2-1 80 0 0,-1-1 0 0 0,1 0 0 0 0,0 1 0 0 0,0-1 0 0 0,-1 0 1 0 0,1 0-1 0 0,0 0 0 0 0,0 0 0 0 0,0 1 0 0 0,0-1 0 0 0,0-1 1 0 0,0 1-1 0 0,0 0 0 0 0,0 0 0 0 0,1 0 0 0 0,-1 0 0 0 0,0-1 1 0 0,0 1-1 0 0,1-1 0 0 0,-1 1 0 0 0,1-1 0 0 0,-1 1-80 0 0,35 9 100 0 0,-33-10-67 0 0,0-1 0 0 0,0 1 1 0 0,0 0-1 0 0,0-1 0 0 0,0 1 0 0 0,0-1 1 0 0,0 0-1 0 0,0 0 0 0 0,0 0 0 0 0,-1-1 1 0 0,1 1-1 0 0,0-1 0 0 0,-1 1 0 0 0,1-1 1 0 0,-1 0-1 0 0,0 0 0 0 0,1 0 0 0 0,-1 0 1 0 0,0 0-1 0 0,0-1 0 0 0,0 1 0 0 0,-1-1 1 0 0,1 1-34 0 0,2-4 42 0 0,-1 0 1 0 0,1 0 0 0 0,-1 0 0 0 0,-1 0-1 0 0,1 0 1 0 0,-1 0 0 0 0,0-1 0 0 0,-1 1-1 0 0,1-1 1 0 0,-1 0-43 0 0,0-5 85 0 0,3-33 259 0 0,-4 43-308 0 0,0-1-1 0 0,0 1 1 0 0,0-1 0 0 0,0 1 0 0 0,-1 0-1 0 0,1-1 1 0 0,-1 1 0 0 0,1 0 0 0 0,-1-1 0 0 0,0 1-1 0 0,0 0 1 0 0,0 0 0 0 0,0 0 0 0 0,0 0 0 0 0,-2-2-36 0 0,2 4 6 0 0,0-1 1 0 0,1 1 0 0 0,-1 0 0 0 0,0 0 0 0 0,0 0 0 0 0,0-1 0 0 0,0 1 0 0 0,1 0-1 0 0,-1 0 1 0 0,0 0 0 0 0,0 0 0 0 0,0 0 0 0 0,0 1 0 0 0,1-1 0 0 0,-1 0-1 0 0,0 0 1 0 0,0 0 0 0 0,0 1 0 0 0,1-1 0 0 0,-1 0 0 0 0,0 1 0 0 0,0-1-7 0 0,-24 12 332 0 0,14-6 113 0 0,10-5-445 0 0,0-1 1 0 0,0 1 0 0 0,0 0-1 0 0,0 0 1 0 0,0-1 0 0 0,0 1-1 0 0,1 0 1 0 0,-1 0-1 0 0,0 0 1 0 0,0 0 0 0 0,1 0-1 0 0,-1 0 1 0 0,0 0 0 0 0,1 0-1 0 0,-1 1 1 0 0,1-1-1 0 0,-1 0 1 0 0,1 0 0 0 0,0 0-1 0 0,0 1 1 0 0,-1-1 0 0 0,1 0-1 0 0,0 0 1 0 0,0 1-1 0 0,0-1 1 0 0,0 0 0 0 0,0 0-1 0 0,1 0 1 0 0,-1 1 0 0 0,0-1-1 0 0,1 0 1 0 0,-1 0-1 0 0,0 0 1 0 0,1 1 0 0 0,0-1-1 0 0,-1 0 1 0 0,1 0 0 0 0,0 0-1 0 0,-1 0 1 0 0,1 0-1 0 0,0 0 1 0 0,0 0 0 0 0,0 0-1 0 0,0-1 1 0 0,0 1 0 0 0,0 0-1 0 0,0 0 0 0 0,2-1-359 0 0,1 1 1 0 0,-1 0-1 0 0,1-1 0 0 0,-1 0 0 0 0,1 0 0 0 0,0 0 1 0 0,-1 0-1 0 0,1 0 0 0 0,-1-1 0 0 0,1 1 1 0 0,-1-1-1 0 0,1 0 0 0 0,-1 0 0 0 0,1-1 0 0 0,-1 1 1 0 0,2-2 358 0 0,-1 2-745 0 0,0-1 0 0 0,0 1 0 0 0,0-1 0 0 0,0 1-1 0 0,0 0 1 0 0,0 0 0 0 0,1 1 0 0 0,-1 0 0 0 0,0-1 0 0 0,1 1 745 0 0,22 8-5262 0 0,-25-8 5017 0 0,1 0 1 0 0,-1-1-1 0 0,0 1 0 0 0,1 0 1 0 0,-1-1-1 0 0,1 1 0 0 0,-1-1 1 0 0,0 0-1 0 0,3-1 245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7:24.957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80 1 1344 0 0,'-22'28'3715'0'0,"11"-14"-2534"0"0,0 1-1 0 0,0 1 0 0 0,2 0-1180 0 0,6-12 191 0 0,1 0-1 0 0,0 0 0 0 0,0 1 1 0 0,1-1-1 0 0,-1 0 0 0 0,1 1 1 0 0,0 0-1 0 0,0-1 0 0 0,1 1 1 0 0,-1-1-1 0 0,1 1 0 0 0,0 0 1 0 0,0-1-1 0 0,1 1-190 0 0,-1-3 119 0 0,0 1 0 0 0,1-1-1 0 0,-1 0 1 0 0,1 0 0 0 0,-1 0-1 0 0,1 1 1 0 0,0-1 0 0 0,0 0 0 0 0,0 0-1 0 0,0 0 1 0 0,0 0 0 0 0,0-1-1 0 0,1 1 1 0 0,-1 0 0 0 0,1 0 0 0 0,-1-1-1 0 0,1 1 1 0 0,0-1 0 0 0,0 1-1 0 0,-1-1 1 0 0,1 0 0 0 0,0 0 0 0 0,0 0-1 0 0,0 0 1 0 0,0 0 0 0 0,0 0-1 0 0,1 0 1 0 0,-1-1 0 0 0,0 1 0 0 0,0-1-1 0 0,0 0 1 0 0,1 1 0 0 0,-1-1-1 0 0,0 0 1 0 0,0 0 0 0 0,1-1 0 0 0,-1 1-1 0 0,0 0 1 0 0,2-1-119 0 0,2 0 259 0 0,0-1 0 0 0,0 0 0 0 0,0 0 0 0 0,0 0 0 0 0,0 0 0 0 0,-1-1 0 0 0,1 0 0 0 0,-1 0 0 0 0,0-1 0 0 0,0 1 0 0 0,0-1 0 0 0,0 0 0 0 0,-1 0 1 0 0,1-2-260 0 0,-1 2 212 0 0,-1 0 0 0 0,0-1 0 0 0,-1 1 1 0 0,1-1-1 0 0,-1 0 0 0 0,0 0 0 0 0,0 0 1 0 0,1-5-213 0 0,-2 9 10 0 0,-1 0 1 0 0,0 0-1 0 0,1 0 1 0 0,-1 0-1 0 0,0 0 1 0 0,0 0-1 0 0,0-1 1 0 0,0 1-1 0 0,0 0 1 0 0,0 0-1 0 0,0 0 1 0 0,-1 0-1 0 0,1 0 1 0 0,0 0-1 0 0,-1 0 1 0 0,1 0-1 0 0,0 0 1 0 0,-1 0-1 0 0,1 0 1 0 0,-1 0-1 0 0,0 0 1 0 0,1 0-1 0 0,-1 0 1 0 0,0 0-1 0 0,0 0 1 0 0,1 0-1 0 0,-1 1 1 0 0,0-1-1 0 0,0 0 1 0 0,0 1-1 0 0,0-1 1 0 0,0 1-1 0 0,0-1 1 0 0,0 1-1 0 0,0-1 1 0 0,0 1-1 0 0,0 0 1 0 0,0-1-1 0 0,0 1 1 0 0,0 0-1 0 0,0 0 1 0 0,-1 0-1 0 0,1 0 1 0 0,0 0-11 0 0,-3 0-327 0 0,1-1-1 0 0,-1 1 1 0 0,1 1-1 0 0,-1-1 1 0 0,1 0-1 0 0,-1 1 1 0 0,1 0 0 0 0,-1 0-1 0 0,1 0 1 0 0,-1 0-1 0 0,1 0 1 0 0,0 1-1 0 0,-1 0 328 0 0,-37 28-10026 0 0,41-30 10006 0 0,-20 16-6751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7:25.597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85 56 3025 0 0,'-1'1'261'0'0,"1"-1"1"0"0,-1 1 0 0 0,1-1-1 0 0,-1 1 1 0 0,1-1 0 0 0,0 1-1 0 0,-1-1 1 0 0,1 1-1 0 0,0-1 1 0 0,-1 1 0 0 0,1-1-1 0 0,0 1 1 0 0,0-1 0 0 0,-1 1-1 0 0,1 0 1 0 0,0-1 0 0 0,0 1-1 0 0,0-1 1 0 0,0 1 0 0 0,0 0-1 0 0,0-1 1 0 0,0 1 0 0 0,0 0-1 0 0,0-1 1 0 0,0 1-1 0 0,0-1 1 0 0,0 1 0 0 0,0 0-1 0 0,1-1 1 0 0,-1 1 0 0 0,0-1-1 0 0,0 1 1 0 0,1 0-262 0 0,0 0 160 0 0,0-1-1 0 0,1 0 1 0 0,-1 0-1 0 0,0 1 1 0 0,1-1-1 0 0,-1 0 1 0 0,0 0-1 0 0,1 0 1 0 0,-1 0-1 0 0,0 0 1 0 0,1-1 0 0 0,-1 1-1 0 0,0 0 1 0 0,1-1-1 0 0,-1 1-159 0 0,51-19 636 0 0,-51 18-512 0 0,0 1-37 0 0,0 0 0 0 0,0 0 0 0 0,0-1 0 0 0,0 1 0 0 0,0 0 0 0 0,0-1-1 0 0,0 1 1 0 0,1-1 0 0 0,-1 1 0 0 0,-1-1 0 0 0,1 0 0 0 0,0 1-1 0 0,0-1 1 0 0,0 0 0 0 0,0 0 0 0 0,0 0 0 0 0,-1 0 0 0 0,1 0 0 0 0,0 0-1 0 0,-1 0 1 0 0,1 0 0 0 0,-1 0 0 0 0,1 0 0 0 0,-1 0 0 0 0,1 0-1 0 0,-1 0 1 0 0,0 0 0 0 0,1 0 0 0 0,-1 0 0 0 0,0-1 0 0 0,0 1-1 0 0,0 0 1 0 0,0 0 0 0 0,0 0 0 0 0,0 0 0 0 0,0-1 0 0 0,-1 1 0 0 0,1 0-1 0 0,0 0 1 0 0,-1 0 0 0 0,1 0 0 0 0,-1-1-87 0 0,1 1 51 0 0,-1 0 0 0 0,0 0 1 0 0,1 0-1 0 0,-1 0 0 0 0,0 0 0 0 0,0-1 0 0 0,0 2 1 0 0,0-1-1 0 0,0 0 0 0 0,0 0 0 0 0,0 0 0 0 0,0 0 1 0 0,0 1-1 0 0,-1-1 0 0 0,1 0 0 0 0,0 1 0 0 0,0-1 1 0 0,-1 1-1 0 0,1-1 0 0 0,0 1 0 0 0,-1 0 0 0 0,1 0 1 0 0,0-1-1 0 0,-1 1 0 0 0,1 0 0 0 0,0 0 0 0 0,-1 0 1 0 0,1 1-1 0 0,0-1 0 0 0,-1 0 0 0 0,1 0 0 0 0,0 1 1 0 0,-1-1-52 0 0,-4 1 44 0 0,1 1 0 0 0,0-1 1 0 0,-1 1-1 0 0,1 0 1 0 0,0 0-1 0 0,0 0 0 0 0,-4 3-44 0 0,1 2 1 0 0,0 0-1 0 0,1 1 1 0 0,0 0-1 0 0,0 0 1 0 0,1 1-1 0 0,0 0 1 0 0,-2 3-1 0 0,-3 5 91 0 0,8-12-35 0 0,0-1-1 0 0,1 0 0 0 0,0 1 1 0 0,0-1-1 0 0,0 1 1 0 0,0 0-1 0 0,1-1 1 0 0,-1 1-1 0 0,1 0 1 0 0,1 0-1 0 0,-1 0 1 0 0,1 5-56 0 0,0-9 18 0 0,0-1 1 0 0,1 1 0 0 0,-1 0-1 0 0,0-1 1 0 0,1 1 0 0 0,-1 0-1 0 0,1-1 1 0 0,-1 1 0 0 0,1 0 0 0 0,0-1-1 0 0,-1 1 1 0 0,1-1 0 0 0,-1 1-1 0 0,1-1 1 0 0,0 0 0 0 0,0 1 0 0 0,-1-1-1 0 0,1 0 1 0 0,0 1 0 0 0,0-1-1 0 0,-1 0 1 0 0,1 0 0 0 0,0 1 0 0 0,0-1-1 0 0,0 0 1 0 0,-1 0 0 0 0,1 0-1 0 0,0 0 1 0 0,0 0 0 0 0,0 0-1 0 0,-1-1 1 0 0,1 1 0 0 0,0 0 0 0 0,0 0-19 0 0,26-7 162 0 0,-15 1-196 0 0,-1 0-1 0 0,1-1 0 0 0,6-6 35 0 0,15-13-6656 0 0,-30 24 5536 0 0,-3 2 879 0 0,1 0 0 0 0,-1-1 0 0 0,0 1-1 0 0,0 0 1 0 0,0 0 0 0 0,1 0 0 0 0,-1 0 0 0 0,0-1 0 0 0,1 1-1 0 0,-1 0 1 0 0,0 0 0 0 0,0 0 0 0 0,1 0 0 0 0,-1 0 0 0 0,0 0 0 0 0,1 0-1 0 0,-1 0 1 0 0,0 0 0 0 0,1 0 0 0 0,-1 0 0 0 0,0 0 0 0 0,0 0-1 0 0,1 0 1 0 0,-1 0 0 0 0,0 0 0 0 0,1 0 0 0 0,-1 1 0 0 0,0-1 0 0 0,0 0-1 0 0,1 0 1 0 0,-1 0 0 0 0,0 0 0 0 0,0 1 0 0 0,1-1 0 0 0,-1 0 0 0 0,0 0-1 0 0,0 0 242 0 0,1 1-707 0 0,0 0-3794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7:26.300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34 25 2865 0 0,'-3'3'748'0'0,"0"-1"0"0"0,0 1 1 0 0,0 0-1 0 0,1 0 1 0 0,-1 0-1 0 0,1 0 0 0 0,0 1 1 0 0,0-1-1 0 0,0 1 1 0 0,0-1-1 0 0,1 1 1 0 0,0 0-1 0 0,-1-1 0 0 0,1 1 1 0 0,0 1-749 0 0,1-4 123 0 0,0 0 0 0 0,0 0 0 0 0,0 0 0 0 0,0 0 0 0 0,0 0 0 0 0,0 0 0 0 0,0 0 1 0 0,0 0-1 0 0,1 0 0 0 0,-1 0 0 0 0,0 0 0 0 0,1 0 0 0 0,-1 0 0 0 0,0 0 0 0 0,1 0 0 0 0,-1 0 0 0 0,1 0 0 0 0,0 0 1 0 0,-1 0-1 0 0,1-1 0 0 0,0 1 0 0 0,0 0-123 0 0,0 0 51 0 0,1 0 0 0 0,-1 0 0 0 0,1 0 0 0 0,0-1 0 0 0,0 1 0 0 0,-1-1 0 0 0,1 1 0 0 0,0-1 0 0 0,0 0 0 0 0,-1 1 0 0 0,1-1 0 0 0,0 0 0 0 0,0 0 0 0 0,0 0 0 0 0,0-1 0 0 0,-1 1 0 0 0,3-1-51 0 0,2 0 143 0 0,1 0 0 0 0,0-1 0 0 0,0 0 0 0 0,-1 0 0 0 0,1-1-1 0 0,-1 0 1 0 0,0 0 0 0 0,0-1 0 0 0,0 1 0 0 0,2-3-143 0 0,-6 5 41 0 0,-1 0-1 0 0,0 0 1 0 0,1 0 0 0 0,-1 0 0 0 0,0 0 0 0 0,0-1-1 0 0,0 1 1 0 0,0 0 0 0 0,0-1 0 0 0,0 1 0 0 0,0-1-1 0 0,-1 1 1 0 0,1-1 0 0 0,0 1 0 0 0,-1-1 0 0 0,1 1-1 0 0,-1-1 1 0 0,1 0 0 0 0,-1 1 0 0 0,0-1 0 0 0,0 0-1 0 0,0 1 1 0 0,0-1 0 0 0,0 0 0 0 0,0 1-1 0 0,0-1 1 0 0,-1 0 0 0 0,1 1 0 0 0,-1-1 0 0 0,1 1-1 0 0,-1-1 1 0 0,1 0 0 0 0,-1 1 0 0 0,0-1 0 0 0,0 1-1 0 0,0 0 1 0 0,0-1 0 0 0,0 1 0 0 0,0 0 0 0 0,0-1-1 0 0,0 1 1 0 0,0 0 0 0 0,-1 0 0 0 0,1 0-41 0 0,0 0 34 0 0,-1 0-1 0 0,1 0 1 0 0,0 0 0 0 0,-1 0 0 0 0,1 0 0 0 0,-1 0 0 0 0,1 0-1 0 0,-1 0 1 0 0,1 1 0 0 0,-1-1 0 0 0,0 1 0 0 0,1-1 0 0 0,-1 1-1 0 0,0 0 1 0 0,0-1 0 0 0,1 1 0 0 0,-1 0 0 0 0,0 0 0 0 0,1 0-1 0 0,-2 1-33 0 0,-1-1 40 0 0,1 1 0 0 0,0 0 0 0 0,-1 0 0 0 0,1 0 0 0 0,0 1-1 0 0,0-1 1 0 0,0 1 0 0 0,0-1 0 0 0,0 1 0 0 0,-2 2-40 0 0,2-2 62 0 0,-1 1 1 0 0,1 0 0 0 0,0 0 0 0 0,0 0-1 0 0,0 0 1 0 0,0 0 0 0 0,1 1-1 0 0,0-1 1 0 0,-1 1 0 0 0,1 0-1 0 0,0 0 1 0 0,1-1 0 0 0,-1 1-1 0 0,1 0 1 0 0,-1 1 0 0 0,1-1-1 0 0,1 0 1 0 0,-1 0-63 0 0,1-3-24 0 0,0 0 0 0 0,0-1 0 0 0,0 1 0 0 0,1 0 0 0 0,-1-1 0 0 0,0 1 0 0 0,1 0 0 0 0,-1-1 0 0 0,0 1 0 0 0,1-1 0 0 0,-1 1 0 0 0,0 0 0 0 0,1-1 0 0 0,-1 1 0 0 0,1-1 0 0 0,-1 1 0 0 0,1-1 0 0 0,0 0 0 0 0,-1 1 0 0 0,1-1 0 0 0,-1 0 0 0 0,1 1 0 0 0,0-1 0 0 0,-1 0 0 0 0,1 1 0 0 0,0-1 0 0 0,-1 0 0 0 0,1 0 0 0 0,0 0 0 0 0,-1 0 0 0 0,1 0 0 0 0,0 0 0 0 0,0 0 0 0 0,-1 0 0 0 0,1 0 0 0 0,0 0 0 0 0,-1 0 0 0 0,1 0 0 0 0,0 0 0 0 0,-1-1 0 0 0,1 1 0 0 0,0 0 0 0 0,0-1 24 0 0,18-5-5410 0 0,-6-1-5260 0 0,-10-1 4801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7:36.215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0 45 1160 0 0,'14'-9'1967'0'0,"0"0"0"0"0,0 1-1 0 0,14-6-1966 0 0,-27 13 303 0 0,0 0 0 0 0,0 1-1 0 0,1-1 1 0 0,-1 1 0 0 0,0 0 0 0 0,0-1-1 0 0,1 1 1 0 0,-1 0 0 0 0,1 0 0 0 0,-1 0-1 0 0,0 0 1 0 0,1 0 0 0 0,-1 0 0 0 0,0 0-1 0 0,1 1 1 0 0,-1-1 0 0 0,0 0 0 0 0,1 1-1 0 0,-1-1 1 0 0,0 1-303 0 0,0-1 59 0 0,-1 1 0 0 0,1-1 0 0 0,-1 1 0 0 0,1-1-1 0 0,-1 1 1 0 0,0 0 0 0 0,1-1 0 0 0,-1 1 0 0 0,0 0 0 0 0,1-1 0 0 0,-1 1 0 0 0,0 0-1 0 0,0 0 1 0 0,0-1 0 0 0,0 1 0 0 0,0 0 0 0 0,0-1 0 0 0,0 1 0 0 0,0 0 0 0 0,0 0 0 0 0,0-1-1 0 0,0 1 1 0 0,0 0 0 0 0,0 0 0 0 0,0-1 0 0 0,-1 1 0 0 0,1 0 0 0 0,0-1 0 0 0,-1 1-1 0 0,1 0 1 0 0,0-1 0 0 0,-1 1 0 0 0,1-1 0 0 0,-1 1 0 0 0,1 0 0 0 0,-1-1 0 0 0,1 1-1 0 0,-1-1 1 0 0,0 1-59 0 0,-6 8 390 0 0,-12 13-222 0 0,19-21-151 0 0,-1-1 0 0 0,1 1 0 0 0,-1-1 0 0 0,1 1 0 0 0,-1-1 0 0 0,1 1 0 0 0,0-1 0 0 0,-1 1 0 0 0,1 0-1 0 0,0-1 1 0 0,0 1 0 0 0,0 0 0 0 0,-1-1 0 0 0,1 1 0 0 0,0 0 0 0 0,0-1 0 0 0,0 1 0 0 0,0 0 0 0 0,0 0 0 0 0,0-1 0 0 0,0 1 0 0 0,0 0 0 0 0,1-1 0 0 0,-1 1 0 0 0,0 0 0 0 0,0-1 0 0 0,0 1 0 0 0,1 0 0 0 0,-1 0-17 0 0,32-21 884 0 0,-29 18-785 0 0,0-1 1 0 0,0 1-1 0 0,-1-1 0 0 0,1 1 1 0 0,0-1-1 0 0,-1 0 0 0 0,2-2-99 0 0,6-7 585 0 0,-6-3 89 0 0,-4 15-641 0 0,0 0 0 0 0,0 0 1 0 0,0 0-1 0 0,0-1 0 0 0,0 1 1 0 0,0 0-1 0 0,0 0 1 0 0,0 0-1 0 0,0-1 0 0 0,0 1 1 0 0,0 0-1 0 0,0 0 0 0 0,0 0 1 0 0,0-1-1 0 0,0 1 0 0 0,0 0 1 0 0,0 0-1 0 0,0 0 1 0 0,0-1-1 0 0,0 1 0 0 0,0 0 1 0 0,0 0-1 0 0,0 0 0 0 0,0-1 1 0 0,0 1-1 0 0,0 0 0 0 0,-1 0 1 0 0,1 0-1 0 0,0 0 1 0 0,0-1-1 0 0,0 1 0 0 0,0 0 1 0 0,-1 0-1 0 0,1 0 0 0 0,0 0 1 0 0,0 0-1 0 0,0 0 0 0 0,0-1 1 0 0,-1 1-1 0 0,1 0 1 0 0,0 0-1 0 0,0 0 0 0 0,0 0 1 0 0,-1 0-1 0 0,1 0 0 0 0,0 0 1 0 0,0 0-1 0 0,-1 0 0 0 0,1 0 1 0 0,0 0-1 0 0,0 0 1 0 0,0 0-1 0 0,-1 0 0 0 0,1 0 1 0 0,0 0-1 0 0,0 0 0 0 0,0 0 1 0 0,-1 1-1 0 0,1-1 0 0 0,0 0 1 0 0,0 0-1 0 0,0 0 0 0 0,0 0 1 0 0,-1 0-1 0 0,1 0 1 0 0,0 1-1 0 0,0-1 0 0 0,0 0-33 0 0,-2 0 77 0 0,1 1 0 0 0,-1-1 0 0 0,0 0 0 0 0,1 1 0 0 0,-1-1 0 0 0,1 0 1 0 0,-1 0-1 0 0,0 0 0 0 0,1-1 0 0 0,-1 1 0 0 0,0 0 0 0 0,1 0 0 0 0,-1-1 0 0 0,1 1 0 0 0,-1-1 0 0 0,1 0 0 0 0,-1 1-77 0 0,2 0 8 0 0,0 0 1 0 0,0 0-1 0 0,-1 0 1 0 0,1 0-1 0 0,0 0 0 0 0,0 0 1 0 0,0 0-1 0 0,0 0 1 0 0,0 0-1 0 0,-1 0 0 0 0,1 0 1 0 0,0 0-1 0 0,0 0 1 0 0,0 0-1 0 0,0 0 0 0 0,0 0 1 0 0,0 1-1 0 0,-1-1 1 0 0,1 0-1 0 0,0 0 0 0 0,0 0 1 0 0,0 0-1 0 0,0 0 1 0 0,0 0-1 0 0,0 1 0 0 0,0-1 1 0 0,0 0-1 0 0,0 0 1 0 0,0 0-1 0 0,0 0 0 0 0,0 0 1 0 0,0 1-1 0 0,0-1 1 0 0,0 0-1 0 0,0 0 0 0 0,0 0 1 0 0,0 0-1 0 0,0 1 1 0 0,0-1-1 0 0,0 0 0 0 0,0 0 1 0 0,0 0-1 0 0,0 0 1 0 0,0 0-1 0 0,0 1 0 0 0,0-1 1 0 0,0 0-1 0 0,0 0 1 0 0,0 0-1 0 0,0 0 0 0 0,0 0-7 0 0,2 10 93 0 0,-1-5-428 0 0,4 12-16979 0 0,-2-13 11728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7:37.293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1 123 3793 0 0,'0'-2'5389'0'0,"5"-4"-3444"0"0,7-4-1192 0 0,-7 8-617 0 0,0-1 0 0 0,-1 0 0 0 0,0-1-1 0 0,0 1 1 0 0,0-1 0 0 0,0 1 0 0 0,0-1 0 0 0,-1 0 0 0 0,1-1 0 0 0,-1 1 0 0 0,0-1 0 0 0,-1 1 0 0 0,1-1-1 0 0,-1 0 1 0 0,0 0 0 0 0,0 0 0 0 0,-1 0 0 0 0,1 0 0 0 0,-1 0 0 0 0,0-1 0 0 0,0-1-136 0 0,-1 7 12 0 0,0 0 1 0 0,-1 1 0 0 0,1-1-1 0 0,0 0 1 0 0,0 0 0 0 0,-1 0-1 0 0,1 1 1 0 0,0-1-1 0 0,-1 0 1 0 0,1 0 0 0 0,0 0-1 0 0,-1 0 1 0 0,1 0 0 0 0,0 1-1 0 0,-1-1 1 0 0,1 0-1 0 0,0 0 1 0 0,-1 0 0 0 0,1 0-1 0 0,0 0 1 0 0,-1 0 0 0 0,1 0-1 0 0,0 0 1 0 0,-1 0 0 0 0,1 0-1 0 0,0 0 1 0 0,-1 0-1 0 0,1-1 1 0 0,0 1 0 0 0,0 0-1 0 0,-1 0 1 0 0,1 0 0 0 0,0 0-1 0 0,-1-1 1 0 0,1 1-1 0 0,0 0 1 0 0,0 0 0 0 0,-1 0-1 0 0,1-1 1 0 0,0 1 0 0 0,0 0-1 0 0,-1 0 1 0 0,1-1-1 0 0,0 1 1 0 0,0 0 0 0 0,0-1-1 0 0,0 1 1 0 0,-1 0 0 0 0,1-1-1 0 0,0 1 1 0 0,0 0-1 0 0,0-1 1 0 0,0 1 0 0 0,0 0-1 0 0,0-1 1 0 0,0 1 0 0 0,0 0-1 0 0,0-1 1 0 0,0 1-1 0 0,0 0 1 0 0,0-1 0 0 0,0 1-1 0 0,0 0 1 0 0,0-1 0 0 0,1 1-1 0 0,-1 0 1 0 0,0-1-13 0 0,-25 23 530 0 0,21-19-397 0 0,0 1-12 0 0,0 1 0 0 0,0-1-1 0 0,1 1 1 0 0,0 0-1 0 0,-3 5-120 0 0,5-9 38 0 0,0 1 0 0 0,0-1 0 0 0,0 1-1 0 0,0 0 1 0 0,1-1 0 0 0,-1 1-1 0 0,0 0 1 0 0,1 0 0 0 0,-1-1 0 0 0,1 1-1 0 0,0 0 1 0 0,0 0 0 0 0,0 0 0 0 0,0-1-1 0 0,0 1 1 0 0,0 0 0 0 0,0 0 0 0 0,0 0-1 0 0,1 0 1 0 0,0 1-38 0 0,0-2 16 0 0,0 0 0 0 0,0-1 1 0 0,0 1-1 0 0,0-1 0 0 0,0 1 0 0 0,0 0 0 0 0,0-1 0 0 0,1 0 1 0 0,-1 1-1 0 0,0-1 0 0 0,0 0 0 0 0,1 0 0 0 0,-1 1 0 0 0,0-1 1 0 0,0 0-1 0 0,1 0 0 0 0,-1-1 0 0 0,0 1 0 0 0,1 0-16 0 0,28-4 345 0 0,-26 3-218 0 0,1 0 26 0 0,0 0 1 0 0,0-1-1 0 0,0 0 1 0 0,0 0-1 0 0,0 0 0 0 0,0-1 1 0 0,-1 0-1 0 0,1 0 1 0 0,-1 0-1 0 0,4-3-153 0 0,-6 5 51 0 0,-1-1-1 0 0,1 1 1 0 0,0-1-1 0 0,-1 1 1 0 0,1-1-1 0 0,-1 0 1 0 0,1 0-1 0 0,-1 0 1 0 0,0 0-1 0 0,1 0 1 0 0,-1 0-1 0 0,0 0 1 0 0,-1 0-1 0 0,1 0 1 0 0,0-1-1 0 0,-1 1 1 0 0,1 0-1 0 0,-1-1 1 0 0,0 1-1 0 0,1 0 1 0 0,-1-1-1 0 0,0 1 1 0 0,-1 0-1 0 0,1-1 1 0 0,0 1-51 0 0,-1 1-24 0 0,1 0 0 0 0,0 0 0 0 0,-1 0 1 0 0,1 1-1 0 0,-1-1 0 0 0,1 0 1 0 0,-1 0-1 0 0,1 1 0 0 0,-1-1 1 0 0,0 1-1 0 0,1-1 0 0 0,-1 0 1 0 0,0 1-1 0 0,0-1 0 0 0,1 1 0 0 0,-1-1 1 0 0,0 1-1 0 0,0 0 0 0 0,0-1 1 0 0,1 1-1 0 0,-1 0 0 0 0,0 0 1 0 0,0-1-1 0 0,0 1 0 0 0,0 0 1 0 0,0 0-1 0 0,0 0 0 0 0,0 0 0 0 0,1 0 1 0 0,-1 0-1 0 0,0 0 0 0 0,0 1 1 0 0,0-1-1 0 0,0 0 24 0 0,-37 11-6724 0 0,27-8 1772 0 0,-4 0-2271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7:19.170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1794 27 2841 0 0,'-10'25'6644'0'0,"9"-22"-6234"0"0,-1 1 0 0 0,1-1 0 0 0,-1 1 1 0 0,0-1-1 0 0,0 0 0 0 0,-1 0 0 0 0,1 0 1 0 0,-2 1-411 0 0,4-4 53 0 0,-1 1 0 0 0,1-1 1 0 0,0 0-1 0 0,-1 0 0 0 0,1 1 1 0 0,-1-1-1 0 0,1 1 0 0 0,-1-1 1 0 0,1 0-1 0 0,0 1 1 0 0,-1-1-1 0 0,1 1 0 0 0,0-1 1 0 0,0 1-1 0 0,-1-1 0 0 0,1 1 1 0 0,0-1-1 0 0,0 1 0 0 0,0-1 1 0 0,-1 1-1 0 0,1-1 0 0 0,0 1 1 0 0,0-1-1 0 0,0 1 0 0 0,0-1 1 0 0,0 1-1 0 0,0 0 0 0 0,0-1 1 0 0,0 1-1 0 0,0-1 0 0 0,1 1 1 0 0,-1-1-1 0 0,0 1 0 0 0,0-1 1 0 0,0 1-1 0 0,1-1 0 0 0,-1 1 1 0 0,0-1-1 0 0,0 1 1 0 0,1-1-1 0 0,-1 0 0 0 0,0 1 1 0 0,1-1-1 0 0,-1 1 0 0 0,1-1 1 0 0,-1 0-1 0 0,0 1 0 0 0,1-1 1 0 0,-1 0-1 0 0,1 1 0 0 0,-1-1 1 0 0,1 0-1 0 0,-1 0 0 0 0,1 0 1 0 0,-1 1-54 0 0,3 0 92 0 0,0 0 1 0 0,0 0 0 0 0,-1 0-1 0 0,1 0 1 0 0,0-1-1 0 0,0 1 1 0 0,0-1 0 0 0,0 1-1 0 0,2-1-92 0 0,2-1 74 0 0,0-1-1 0 0,0 1 1 0 0,1-1-1 0 0,-1 0 1 0 0,-1-1-1 0 0,1 0 1 0 0,0 0-1 0 0,-1 0 1 0 0,1-1-1 0 0,-1 0 1 0 0,0 0-1 0 0,0-1 1 0 0,-1 0-1 0 0,1 0 1 0 0,-1 0-1 0 0,0 0 1 0 0,-1-1-1 0 0,1 0 1 0 0,-1-1-74 0 0,-3 6 16 0 0,-1 0 1 0 0,1 1 0 0 0,-1-1-1 0 0,0 0 1 0 0,1 0 0 0 0,-1 0 0 0 0,0 0-1 0 0,0 0 1 0 0,0 0 0 0 0,0 0-1 0 0,1 0 1 0 0,-1 0 0 0 0,-1 0 0 0 0,1 0-1 0 0,0 1 1 0 0,0-1 0 0 0,0 0-1 0 0,0 0 1 0 0,-1 0 0 0 0,1 0 0 0 0,0 0-1 0 0,-1 0 1 0 0,1 0 0 0 0,-1 1-1 0 0,1-1 1 0 0,-1 0 0 0 0,1 0 0 0 0,-1 1-1 0 0,0-1 1 0 0,1 0 0 0 0,-1 1-1 0 0,0-1 1 0 0,1 0 0 0 0,-1 1 0 0 0,0-1-1 0 0,0 1 1 0 0,0 0 0 0 0,0-1 0 0 0,1 1-1 0 0,-1-1 1 0 0,0 1 0 0 0,0 0-1 0 0,-1 0-16 0 0,-1-1 14 0 0,0 0 0 0 0,0 0-1 0 0,0 0 1 0 0,0 1 0 0 0,0 0-1 0 0,0-1 1 0 0,0 1 0 0 0,0 0-1 0 0,-1 1 1 0 0,1-1 0 0 0,0 0-1 0 0,0 1-13 0 0,-2 1 16 0 0,1 0-1 0 0,0 1 1 0 0,-1-1-1 0 0,1 1 1 0 0,0 0-1 0 0,1 0 1 0 0,-1 0-1 0 0,0 0 1 0 0,1 1-1 0 0,-3 3-15 0 0,-27 40 155 0 0,32-44-130 0 0,-3 5 86 0 0,0 0-1 0 0,1 0 1 0 0,1 1-1 0 0,-1-1 1 0 0,1 1-1 0 0,1 0 1 0 0,0 0 0 0 0,0 0-1 0 0,0 0 1 0 0,1 5-111 0 0,0-12 23 0 0,0-1 1 0 0,0 1 0 0 0,0 0 0 0 0,0-1-1 0 0,0 1 1 0 0,1 0 0 0 0,-1-1 0 0 0,0 1-1 0 0,1-1 1 0 0,-1 1 0 0 0,1 0 0 0 0,0-1 0 0 0,-1 1-1 0 0,1-1 1 0 0,0 0 0 0 0,0 1 0 0 0,0-1-1 0 0,0 1 1 0 0,0-1 0 0 0,0 0 0 0 0,0 0-1 0 0,1 0 1 0 0,-1 0 0 0 0,0 0 0 0 0,1 0-1 0 0,-1 0 1 0 0,1 0 0 0 0,-1 0 0 0 0,1-1-1 0 0,-1 1 1 0 0,1-1 0 0 0,-1 1 0 0 0,1-1-1 0 0,0 1 1 0 0,-1-1 0 0 0,1 0 0 0 0,0 0 0 0 0,-1 0-1 0 0,1 0 1 0 0,0 0 0 0 0,-1 0 0 0 0,1 0-1 0 0,0-1 1 0 0,-1 1 0 0 0,1 0 0 0 0,-1-1-1 0 0,1 0 1 0 0,0 1 0 0 0,-1-1 0 0 0,1 0-1 0 0,-1 0 1 0 0,0 0 0 0 0,1 0 0 0 0,0 0-24 0 0,9-7 99 0 0,0-1 1 0 0,-1 0-1 0 0,0 0 1 0 0,0-1-1 0 0,-1 0 1 0 0,-1 0 0 0 0,1-1-1 0 0,-2 0 1 0 0,1-1-1 0 0,-2 0 1 0 0,1 0 0 0 0,2-10-100 0 0,-8 21 14 0 0,-1-1 0 0 0,1 0 0 0 0,0 0 0 0 0,-1 0 0 0 0,0 0 1 0 0,1 1-1 0 0,-1-1 0 0 0,0 0 0 0 0,0 0 0 0 0,0 0 1 0 0,0 0-1 0 0,-1 0 0 0 0,1 0 0 0 0,0 0 0 0 0,-1 0 1 0 0,1 1-1 0 0,-1-1 0 0 0,0 0 0 0 0,1 0 0 0 0,-2 0-14 0 0,0-1 41 0 0,0 0 0 0 0,0 1-1 0 0,0-1 1 0 0,0 1 0 0 0,0-1-1 0 0,-1 1 1 0 0,1 0-1 0 0,-1 0 1 0 0,0 0 0 0 0,0 1-1 0 0,0-1-40 0 0,1 1 7 0 0,1 1 0 0 0,-1 0 0 0 0,1-1 0 0 0,-1 1 0 0 0,1 0 0 0 0,-1 0 0 0 0,1 0 0 0 0,-1 0 0 0 0,1 0 0 0 0,-1 0 0 0 0,1 0 0 0 0,0 1 0 0 0,-1-1 0 0 0,1 1 0 0 0,-1-1 0 0 0,1 1 0 0 0,0-1 0 0 0,-1 1 0 0 0,1 0 0 0 0,0 0 0 0 0,-1-1 0 0 0,1 1 0 0 0,0 1-7 0 0,-32 26-16 0 0,23-19 18 0 0,-3 1-140 0 0,1 1 1 0 0,1 0-1 0 0,-3 4 138 0 0,-10 22-4073 0 0,22-27 863 0 0,9 3-5779 0 0,-7-12 8790 0 0,6 8-6158 0 0</inkml:trace>
  <inkml:trace contextRef="#ctx0" brushRef="#br0" timeOffset="624.891">4357 1225 2841 0 0,'-6'9'1249'0'0,"-3"2"26"0"0,2 1-1 0 0,0 1 1 0 0,0 0 0 0 0,1 0-1275 0 0,4-9 201 0 0,1 0 0 0 0,0 0 1 0 0,-1-1-1 0 0,2 1 0 0 0,-1 0 0 0 0,0 0 1 0 0,1 0-1 0 0,0 0 0 0 0,0 0 1 0 0,0 0-1 0 0,1 0 0 0 0,-1 0 0 0 0,1 0 1 0 0,0-1-1 0 0,0 1 0 0 0,1 3-201 0 0,-1-6 74 0 0,0 1-1 0 0,1 0 0 0 0,-1-1 0 0 0,1 0 1 0 0,-1 1-1 0 0,1-1 0 0 0,-1 0 1 0 0,1 0-1 0 0,0 0 0 0 0,-1 0 1 0 0,1 0-1 0 0,0 0 0 0 0,0 0 0 0 0,0-1 1 0 0,0 1-1 0 0,0-1 0 0 0,0 1 1 0 0,0-1-1 0 0,0 0 0 0 0,0 0 0 0 0,0 0 1 0 0,0 0-1 0 0,0 0 0 0 0,0 0-73 0 0,7 0 420 0 0,1 0 0 0 0,-1-1 0 0 0,0 0-1 0 0,7-3-419 0 0,-10 3 303 0 0,0-1-1 0 0,-1 0 0 0 0,1 0 0 0 0,0 0 0 0 0,-1-1 0 0 0,0 0 0 0 0,0 0 0 0 0,0 0 0 0 0,4-4-302 0 0,-6 5 141 0 0,-1-1 0 0 0,1 1-1 0 0,-1-1 1 0 0,0 1-1 0 0,0-1 1 0 0,0 0 0 0 0,0 0-1 0 0,-1 0 1 0 0,1 0-1 0 0,-1-1 1 0 0,0 1 0 0 0,0 0-1 0 0,0-1 1 0 0,0 1-1 0 0,0 0 1 0 0,-1-1-1 0 0,1-2-140 0 0,-1 1 103 0 0,0 0-1 0 0,0 0 0 0 0,-1 0 0 0 0,1 0 0 0 0,-1 0 0 0 0,0 0 0 0 0,0 0 0 0 0,-1 1 0 0 0,0-1 1 0 0,1 0-1 0 0,-2 1 0 0 0,0-3-102 0 0,2 5 14 0 0,0 1 0 0 0,0-1 0 0 0,0 1 0 0 0,-1 0 0 0 0,1-1 0 0 0,0 1 0 0 0,-1 0 0 0 0,1 0 0 0 0,0 0 0 0 0,-1 0 0 0 0,0 0 0 0 0,1 0 0 0 0,-1 0 0 0 0,1 0 0 0 0,-1 1 0 0 0,0-1 0 0 0,0 1 0 0 0,1-1 0 0 0,-1 1 0 0 0,0 0 0 0 0,0 0 0 0 0,1 0 0 0 0,-1 0 0 0 0,0 0 0 0 0,0 0 0 0 0,0 0 0 0 0,1 0 0 0 0,-1 1 0 0 0,0-1 0 0 0,0 1 0 0 0,1-1 0 0 0,-1 1 0 0 0,0 0 0 0 0,1 0 0 0 0,-1-1 0 0 0,1 1 0 0 0,-2 1-14 0 0,-3 3 24 0 0,-1-1 1 0 0,1 1 0 0 0,-1 1 0 0 0,1-1 0 0 0,1 1 0 0 0,-1 0-1 0 0,1 0 1 0 0,0 1 0 0 0,1 0 0 0 0,-1 0 0 0 0,1 0 0 0 0,1 0 0 0 0,-1 0-1 0 0,1 1 1 0 0,1 0 0 0 0,-1-1 0 0 0,1 1 0 0 0,1 0 0 0 0,-1 1-25 0 0,2-8-11 0 0,1-1 1 0 0,-1 1-1 0 0,0-1 1 0 0,0 1-1 0 0,0-1 1 0 0,0 1-1 0 0,1-1 0 0 0,-1 1 1 0 0,0-1-1 0 0,0 1 1 0 0,1-1-1 0 0,-1 0 1 0 0,1 1-1 0 0,-1-1 1 0 0,0 1-1 0 0,1-1 1 0 0,-1 0-1 0 0,1 1 1 0 0,-1-1-1 0 0,0 0 1 0 0,1 0-1 0 0,-1 1 1 0 0,1-1-1 0 0,-1 0 1 0 0,1 0-1 0 0,0 0 1 0 0,-1 1-1 0 0,1-1 1 0 0,-1 0-1 0 0,1 0 1 0 0,-1 0-1 0 0,1 0 1 0 0,-1 0-1 0 0,1 0 1 0 0,-1 0-1 0 0,1 0 0 0 0,-1 0 1 0 0,1-1-1 0 0,0 1 11 0 0,26-4-2257 0 0,15-17-3683 0 0,-15 3-2040 0 0,-14 6 1772 0 0</inkml:trace>
  <inkml:trace contextRef="#ctx0" brushRef="#br0" timeOffset="1298.056">36 3349 3185 0 0,'-11'9'2777'0'0,"-7"7"9"0"0,17-15-2708 0 0,1-1 0 0 0,-1 1 0 0 0,1-1 0 0 0,0 1 0 0 0,-1-1 0 0 0,1 1 0 0 0,0-1 0 0 0,0 1 0 0 0,-1-1 0 0 0,1 1 0 0 0,0 0 0 0 0,0-1 0 0 0,0 1 0 0 0,0-1 0 0 0,0 1 0 0 0,0-1 0 0 0,0 1 0 0 0,0 0 0 0 0,0-1 0 0 0,0 1 0 0 0,0-1 0 0 0,0 1 0 0 0,0 0 0 0 0,0-1 0 0 0,0 1 0 0 0,1-1 0 0 0,-1 1 0 0 0,0-1 0 0 0,0 1 0 0 0,1-1 0 0 0,-1 1 0 0 0,0-1 0 0 0,1 1-78 0 0,1 1 137 0 0,0 1 0 0 0,1-1-1 0 0,-1 0 1 0 0,1 0-1 0 0,-1-1 1 0 0,1 1 0 0 0,0-1-1 0 0,-1 1 1 0 0,1-1-1 0 0,0 0 1 0 0,0 0 0 0 0,0 0-1 0 0,0 0 1 0 0,0 0-1 0 0,0-1 1 0 0,0 1-1 0 0,0-1 1 0 0,0 0 0 0 0,0 0-1 0 0,1 0 1 0 0,-1 0-1 0 0,0-1 1 0 0,0 1 0 0 0,0-1-1 0 0,0 0 1 0 0,0 0-1 0 0,0 0 1 0 0,-1 0 0 0 0,1 0-1 0 0,0-1 1 0 0,0 1-1 0 0,0-1-136 0 0,0 0 74 0 0,1-1 0 0 0,0 1-1 0 0,0-1 1 0 0,-1 0-1 0 0,0 0 1 0 0,1 0 0 0 0,-1 0-1 0 0,0 0 1 0 0,-1-1 0 0 0,1 1-1 0 0,0-1 1 0 0,-1 0-1 0 0,0 0 1 0 0,0 0 0 0 0,0 0-1 0 0,-1 0 1 0 0,1 0 0 0 0,-1 0-1 0 0,0-1 1 0 0,0 1-1 0 0,0 0 1 0 0,-1-2-74 0 0,0 3 29 0 0,0 0-1 0 0,0 0 1 0 0,0 1-1 0 0,-1-1 1 0 0,1 0 0 0 0,-1 0-1 0 0,0 0 1 0 0,0 1 0 0 0,0-1-1 0 0,0 0 1 0 0,-1 1-1 0 0,1-1 1 0 0,-1 1 0 0 0,1-1-1 0 0,-1 1 1 0 0,0 0-1 0 0,0 0 1 0 0,0 0 0 0 0,0 0-1 0 0,0 0 1 0 0,0 0-1 0 0,-3-1-28 0 0,3 2 14 0 0,0 0 0 0 0,0 0 0 0 0,1 0-1 0 0,-1 1 1 0 0,0-1 0 0 0,0 1 0 0 0,-1 0 0 0 0,1-1-1 0 0,0 1 1 0 0,0 0 0 0 0,0 0 0 0 0,0 0-1 0 0,0 0 1 0 0,0 1 0 0 0,0-1 0 0 0,0 0-1 0 0,0 1 1 0 0,0-1 0 0 0,0 1 0 0 0,0 0 0 0 0,0 0-1 0 0,0 0 1 0 0,1 0 0 0 0,-1 0 0 0 0,0 0-1 0 0,0 0 1 0 0,1 1 0 0 0,-1-1 0 0 0,1 1-1 0 0,-1-1 1 0 0,0 2-14 0 0,-3 4 129 0 0,-1 1 0 0 0,1 0 0 0 0,1 0 0 0 0,-1 1 0 0 0,-1 6-129 0 0,-8 14 355 0 0,11-24-276 0 0,1-1 0 0 0,0 1 0 0 0,0 0 0 0 0,0 0 0 0 0,1 0 0 0 0,-1 0-1 0 0,1 0 1 0 0,1 0 0 0 0,-1 1 0 0 0,1 2-79 0 0,0-6-44 0 0,0-1-1 0 0,0 1 1 0 0,0-1 0 0 0,0 0 0 0 0,1 1-1 0 0,-1-1 1 0 0,0 0 0 0 0,1 1 0 0 0,-1-1 0 0 0,1 0-1 0 0,0 0 1 0 0,-1 0 0 0 0,1 1 0 0 0,0-1-1 0 0,0 0 1 0 0,0 0 0 0 0,0 0 0 0 0,0 0-1 0 0,0 0 1 0 0,0 0 0 0 0,0-1 0 0 0,0 1-1 0 0,0 0 1 0 0,0 0 0 0 0,0-1 0 0 0,1 1-1 0 0,-1-1 1 0 0,0 1 0 0 0,1-1 0 0 0,-1 1 0 0 0,0-1-1 0 0,1 0 1 0 0,-1 0 0 0 0,0 0 0 0 0,1 0-1 0 0,-1 0 1 0 0,1 0 0 0 0,-1 0 0 0 0,0 0-1 0 0,1 0 1 0 0,-1-1 0 0 0,1 1 44 0 0,5-1-1958 0 0,1 1 0 0 0,-1-2 0 0 0,1 1 0 0 0,-1-1 0 0 0,1-1 1958 0 0,10-6-7510 0 0</inkml:trace>
  <inkml:trace contextRef="#ctx0" brushRef="#br0" timeOffset="2094.833">4416 5083 4953 0 0,'0'-1'231'0'0,"-1"0"0"0"0,1 0 1 0 0,-1 1-1 0 0,1-1 0 0 0,-1 0 0 0 0,1 0 0 0 0,-1 1 1 0 0,1-1-1 0 0,-1 0 0 0 0,0 1 0 0 0,1-1 0 0 0,-1 1 0 0 0,0-1 1 0 0,0 1-1 0 0,0-1 0 0 0,1 1 0 0 0,-1-1 0 0 0,0 1 1 0 0,0 0-1 0 0,0-1 0 0 0,0 1 0 0 0,0 0 0 0 0,1 0 1 0 0,-1 0-1 0 0,0 0 0 0 0,0 0 0 0 0,0 0 0 0 0,0 0 0 0 0,0 0 1 0 0,0 0-1 0 0,0 0 0 0 0,0 0-231 0 0,0 1 63 0 0,0 0 1 0 0,0 0-1 0 0,1 0 1 0 0,-1 0-1 0 0,0 1 1 0 0,0-1-1 0 0,1 0 1 0 0,-1 0-1 0 0,1 0 1 0 0,-1 1-1 0 0,1-1 1 0 0,0 0-1 0 0,-1 0 1 0 0,1 1-1 0 0,0-1 1 0 0,0 0-1 0 0,0 1 1 0 0,0-1-1 0 0,0 0 1 0 0,0 1-1 0 0,0-1 0 0 0,0 0 1 0 0,1 1-64 0 0,-1 0 84 0 0,1 1 0 0 0,-1-1 0 0 0,1 0 0 0 0,0 0-1 0 0,0 0 1 0 0,0 1 0 0 0,0-1 0 0 0,1 0 0 0 0,-1 0 0 0 0,0-1 0 0 0,1 1 0 0 0,-1 0-1 0 0,1 0 1 0 0,0-1 0 0 0,0 1 0 0 0,-1-1 0 0 0,1 1 0 0 0,0-1 0 0 0,0 0 0 0 0,0 0 0 0 0,1 0-1 0 0,-1 0 1 0 0,0 0 0 0 0,0 0 0 0 0,0-1 0 0 0,1 1 0 0 0,-1-1 0 0 0,0 1 0 0 0,1-1 0 0 0,-1 0-1 0 0,0 0 1 0 0,1 0 0 0 0,-1 0 0 0 0,1-1 0 0 0,-1 1 0 0 0,0-1 0 0 0,0 1 0 0 0,1-1 0 0 0,-1 0-1 0 0,0 0 1 0 0,0 0-84 0 0,17-11 756 0 0,-15 10-699 0 0,-1 0 0 0 0,1 0 0 0 0,-1 0 0 0 0,0 0 0 0 0,1-1 0 0 0,-1 1 0 0 0,0-1 0 0 0,-1 0 0 0 0,1 0 0 0 0,0 0 0 0 0,-1 0 1 0 0,0-1-1 0 0,1 1 0 0 0,-1-1 0 0 0,-1 1 0 0 0,2-4-57 0 0,-1 2 13 0 0,2-10 96 0 0,-1 1 1 0 0,0 0-1 0 0,-1-2-109 0 0,-2 13 14 0 0,1 1 0 0 0,-1-1 0 0 0,0 1 1 0 0,0-1-1 0 0,0 0 0 0 0,0 1 0 0 0,-1-1 0 0 0,1 1 0 0 0,-1-1 0 0 0,1 0 1 0 0,-1 1-1 0 0,0-1 0 0 0,0 1 0 0 0,0 0 0 0 0,0-1 0 0 0,-1 1 0 0 0,1 0 1 0 0,0 0-1 0 0,-1 0 0 0 0,0-1-14 0 0,1 2 29 0 0,0 1 1 0 0,0-1 0 0 0,-1 0-1 0 0,1 1 1 0 0,0-1 0 0 0,0 1-1 0 0,0 0 1 0 0,-1-1 0 0 0,1 1-1 0 0,0 0 1 0 0,0 0-1 0 0,-1 0 1 0 0,1 0 0 0 0,0 0-1 0 0,0 0 1 0 0,-1 0 0 0 0,1 0-1 0 0,0 0 1 0 0,0 1-1 0 0,-1-1 1 0 0,1 0 0 0 0,0 1-1 0 0,0-1 1 0 0,0 1 0 0 0,0 0-1 0 0,0-1 1 0 0,0 1-1 0 0,0 0 1 0 0,0 0 0 0 0,0-1-1 0 0,0 1 1 0 0,0 0 0 0 0,0 0-1 0 0,0 0 1 0 0,0 1-30 0 0,-5 5 190 0 0,-1 1 1 0 0,2-1-1 0 0,-1 1 0 0 0,-1 3-190 0 0,5-7 62 0 0,1-2-81 0 0,-1 0 0 0 0,1 1 0 0 0,0-1 0 0 0,0 0 0 0 0,0 0 0 0 0,1 1-1 0 0,-1-1 1 0 0,0 1 0 0 0,1-1 0 0 0,0 1 0 0 0,-1-1 0 0 0,1 3 19 0 0,0-5-105 0 0,1 0-1 0 0,-1 1 1 0 0,0-1 0 0 0,1 1 0 0 0,-1-1 0 0 0,1 0-1 0 0,-1 1 1 0 0,1-1 0 0 0,-1 0 0 0 0,1 0 0 0 0,-1 1-1 0 0,0-1 1 0 0,1 0 0 0 0,-1 0 0 0 0,1 1 0 0 0,0-1-1 0 0,-1 0 1 0 0,1 0 0 0 0,-1 0 0 0 0,1 0 0 0 0,-1 0-1 0 0,1 0 1 0 0,-1 0 0 0 0,1 0 0 0 0,-1 0 0 0 0,1 0-1 0 0,-1 0 1 0 0,1-1 0 0 0,-1 1 0 0 0,1 0 0 0 0,0 0-1 0 0,-1 0 1 0 0,0-1 0 0 0,1 1 105 0 0,24-9-4957 0 0,-19 7 2946 0 0,12-6-3082 0 0,1-2-283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7:28.29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5295 3 6529 0 0,'0'-1'150'0'0,"0"1"0"0"0,0 0 0 0 0,0 0 0 0 0,0 0-1 0 0,-1 0 1 0 0,1 0 0 0 0,0 0 0 0 0,0-1 0 0 0,0 1-1 0 0,0 0 1 0 0,0 0 0 0 0,-1 0 0 0 0,1 0-1 0 0,0 0 1 0 0,0 0 0 0 0,0 0 0 0 0,-1 0 0 0 0,1 0-1 0 0,0 0 1 0 0,0 0 0 0 0,0 0 0 0 0,0 0 0 0 0,-1 0-1 0 0,1 0 1 0 0,0 0 0 0 0,0 0 0 0 0,0 0 0 0 0,0 0-1 0 0,-1 0 1 0 0,1 0 0 0 0,0 0 0 0 0,0 0-1 0 0,0 0 1 0 0,0 0 0 0 0,-1 1 0 0 0,1-1 0 0 0,0 0-1 0 0,0 0 1 0 0,0 0 0 0 0,0 0 0 0 0,0 0 0 0 0,0 0-1 0 0,-1 1-149 0 0,-3 9 2721 0 0,4-8-2628 0 0,-1 0 0 0 0,1 0 0 0 0,0 0 1 0 0,0 0-1 0 0,0 0 0 0 0,0 0 0 0 0,0 0 0 0 0,0 0 1 0 0,1 0-1 0 0,-1 0 0 0 0,1-1 0 0 0,-1 1 0 0 0,1 0 1 0 0,0 0-94 0 0,1 0 19 0 0,-1 0 1 0 0,1 0-1 0 0,0-1 1 0 0,0 1 0 0 0,1 0-1 0 0,-1-1 1 0 0,0 0-1 0 0,0 1 1 0 0,1-1 0 0 0,-1 0-1 0 0,1 0 1 0 0,-1-1-1 0 0,1 1 1 0 0,-1 0 0 0 0,1-1-1 0 0,-1 0 1 0 0,1 1-1 0 0,0-1 1 0 0,-1 0 0 0 0,1 0-1 0 0,-1 0 1 0 0,1-1-1 0 0,2 0-19 0 0,-2 1 31 0 0,1 0 0 0 0,-1-1-1 0 0,0 0 1 0 0,1 1-1 0 0,-1-1 1 0 0,0-1-1 0 0,0 1 1 0 0,0 0-1 0 0,0-1 1 0 0,0 1-1 0 0,0-1 1 0 0,0 0-1 0 0,0 0 1 0 0,0 0-1 0 0,-1-1 1 0 0,1 1-1 0 0,1-3-30 0 0,-4 5 5 0 0,0-1 0 0 0,1 1 0 0 0,-1 0 0 0 0,0-1 1 0 0,0 1-1 0 0,0-1 0 0 0,0 1 0 0 0,0-1 0 0 0,0 1 0 0 0,0-1 0 0 0,0 1 0 0 0,0-1 0 0 0,0 1 0 0 0,0-1 0 0 0,0 1 0 0 0,0-1 0 0 0,0 1 0 0 0,0 0 1 0 0,0-1-1 0 0,-1 1 0 0 0,1-1 0 0 0,0 1 0 0 0,0-1 0 0 0,-1 1 0 0 0,1 0 0 0 0,0-1 0 0 0,0 1 0 0 0,-1-1 0 0 0,1 1 0 0 0,0 0 0 0 0,-1 0 0 0 0,1-1 0 0 0,-1 1 1 0 0,1 0-1 0 0,0-1 0 0 0,-1 1 0 0 0,1 0 0 0 0,-1 0 0 0 0,1 0 0 0 0,-1 0 0 0 0,1-1 0 0 0,0 1 0 0 0,-1 0 0 0 0,1 0 0 0 0,-1 0 0 0 0,1 0 0 0 0,-1 0 1 0 0,1 0-1 0 0,-1 0 0 0 0,1 0 0 0 0,-1 0 0 0 0,1 0-5 0 0,-27 0 286 0 0,19 2-290 0 0,1 0 1 0 0,0 1 0 0 0,0 0-1 0 0,0 0 1 0 0,0 1-1 0 0,1 0 1 0 0,-1 0 0 0 0,-5 5 3 0 0,-9 5 40 0 0,18-12 2 0 0,1 0-1 0 0,-1 0 1 0 0,1 1-1 0 0,0-1 1 0 0,0 0 0 0 0,0 1-1 0 0,0-1 1 0 0,0 1 0 0 0,0 0-1 0 0,1 0 1 0 0,-1 0-1 0 0,1 0 1 0 0,0-1 0 0 0,0 2-1 0 0,0-1 1 0 0,0 0-42 0 0,0 2 82 0 0,0 0-1 0 0,0 1 1 0 0,0-1 0 0 0,1 0 0 0 0,0 0-1 0 0,0 1 1 0 0,0-1 0 0 0,1 0 0 0 0,0 3-82 0 0,0-7 25 0 0,-1 0 1 0 0,0 0 0 0 0,1-1 0 0 0,-1 1-1 0 0,1 0 1 0 0,-1 0 0 0 0,1 0 0 0 0,0-1-1 0 0,-1 1 1 0 0,1 0 0 0 0,0-1-1 0 0,-1 1 1 0 0,1 0 0 0 0,0-1 0 0 0,0 1-1 0 0,0-1 1 0 0,-1 1 0 0 0,1-1 0 0 0,0 1-1 0 0,0-1 1 0 0,0 0 0 0 0,0 0 0 0 0,0 1-1 0 0,0-1 1 0 0,0 0 0 0 0,0 0 0 0 0,0 0-1 0 0,0 0 1 0 0,0 0 0 0 0,0 0 0 0 0,0 0-1 0 0,0 0-25 0 0,37-7 447 0 0,-29 5-281 0 0,-4 1-214 0 0,-1-1 0 0 0,1 0 1 0 0,0 0-1 0 0,-1 0 0 0 0,1 0 0 0 0,-1-1 0 0 0,0 1 1 0 0,0-1-1 0 0,0 0 0 0 0,0 0 0 0 0,-1-1 0 0 0,1 1 1 0 0,-1-1-1 0 0,0 0 0 0 0,0 0 0 0 0,0 0 1 0 0,0 0-1 0 0,1-3 48 0 0,-4 6-154 0 0,0 0 0 0 0,1 1 0 0 0,-1-1 0 0 0,0 1 0 0 0,0-1 0 0 0,0 0 1 0 0,0 1-1 0 0,0-1 0 0 0,1 0 0 0 0,-1 1 0 0 0,0-1 0 0 0,0 0 0 0 0,-1 1 0 0 0,1-1 1 0 0,0 0-1 0 0,0 1 0 0 0,0-1 0 0 0,0 0 0 0 0,0 1 0 0 0,-1-1 0 0 0,1 0 0 0 0,0 1 154 0 0,-1-1-485 0 0,0 0-1 0 0,1 0 0 0 0,-1 0 0 0 0,0 1 0 0 0,1-1 0 0 0,-1 0 0 0 0,0 1 0 0 0,0-1 0 0 0,0 0 1 0 0,0 1-1 0 0,0-1 0 0 0,0 1 0 0 0,0 0 0 0 0,1-1 0 0 0,-1 1 0 0 0,0 0 0 0 0,0-1 0 0 0,-1 1 0 0 0,1 0 1 0 0,0 0-1 0 0,0 0 0 0 0,0 0 486 0 0,-14 0-6111 0 0</inkml:trace>
  <inkml:trace contextRef="#ctx0" brushRef="#br0" timeOffset="727.464">14 774 1048 0 0,'-2'6'1638'0'0,"-9"25"3260"0"0,11-31-4823 0 0,0 1 0 0 0,0-1 0 0 0,0 1 0 0 0,0-1 0 0 0,0 1 0 0 0,0-1 0 0 0,0 0 0 0 0,0 1 0 0 0,0-1 0 0 0,0 1 0 0 0,0-1 0 0 0,0 0 0 0 0,1 1 0 0 0,-1-1 0 0 0,0 1 0 0 0,0-1 0 0 0,0 0 0 0 0,1 1 0 0 0,-1-1 0 0 0,0 0 0 0 0,0 1 0 0 0,1-1 0 0 0,-1 0 0 0 0,0 1-75 0 0,1-1 74 0 0,0 0 1 0 0,0 1-1 0 0,0-1 1 0 0,-1 0-1 0 0,1 0 0 0 0,0 0 1 0 0,0 0-1 0 0,0 0 1 0 0,0 0-1 0 0,-1 0 1 0 0,1 0-1 0 0,0 0 0 0 0,0-1 1 0 0,0 1-1 0 0,-1 0 1 0 0,1 0-1 0 0,0-1 1 0 0,0 1-75 0 0,4-3 140 0 0,1 0 1 0 0,-1 0-1 0 0,0 0 0 0 0,0-1 1 0 0,-1 1-1 0 0,1-1 1 0 0,-1 0-1 0 0,0-1 1 0 0,0 1-1 0 0,0-1 1 0 0,0 0-1 0 0,-1 0 0 0 0,0 0 1 0 0,0 0-1 0 0,0 0 1 0 0,-1-1-1 0 0,0 1 1 0 0,0-1-1 0 0,1-4-140 0 0,-3 10 22 0 0,0-1 1 0 0,1 0-1 0 0,-1 1 0 0 0,0-1 0 0 0,0 0 0 0 0,0 0 1 0 0,0 1-1 0 0,0-1 0 0 0,0 0 0 0 0,0 1 0 0 0,0-1 1 0 0,0 0-1 0 0,-1 1 0 0 0,1-1 0 0 0,0 0 0 0 0,0 1 1 0 0,-1-1-1 0 0,1 1 0 0 0,0-1 0 0 0,-1 0 0 0 0,1 1 1 0 0,0-1-1 0 0,-1 0-22 0 0,0 1 19 0 0,1 0 0 0 0,-1 0 0 0 0,0 0 0 0 0,1-1 0 0 0,-1 1 1 0 0,1 0-1 0 0,-1 0 0 0 0,1 0 0 0 0,-1 0 0 0 0,0 0 0 0 0,1 0 0 0 0,-1 1 1 0 0,1-1-1 0 0,-1 0 0 0 0,0 0 0 0 0,1 0 0 0 0,-1 0 0 0 0,1 1 0 0 0,-1-1 1 0 0,1 0-1 0 0,-1 1-19 0 0,-3 1 70 0 0,1 0 1 0 0,-1 1 0 0 0,1-1-1 0 0,0 1 1 0 0,-1 0 0 0 0,1 0-1 0 0,0 1-70 0 0,-3 3 124 0 0,-1 2 46 0 0,-1 0 0 0 0,1 1 0 0 0,1 0 0 0 0,0 1-170 0 0,4-9 72 0 0,1 0 0 0 0,0 1 1 0 0,0-1-1 0 0,0 0 0 0 0,0 1 1 0 0,0-1-1 0 0,1 1 0 0 0,-1-1 1 0 0,1 1-1 0 0,0 0 0 0 0,-1-1 1 0 0,1 1-1 0 0,1-1 0 0 0,-1 1 0 0 0,0 0 1 0 0,0-1-1 0 0,1 1 0 0 0,0-1 1 0 0,-1 1-1 0 0,2 2-72 0 0,-1-4 31 0 0,0-1 0 0 0,-1 1 0 0 0,1 0 0 0 0,0 0 0 0 0,0 0 0 0 0,0-1 0 0 0,0 1-1 0 0,0-1 1 0 0,0 1 0 0 0,0 0 0 0 0,0-1 0 0 0,0 0 0 0 0,0 1 0 0 0,1-1 0 0 0,-1 0 0 0 0,0 1 0 0 0,0-1 0 0 0,0 0 0 0 0,0 0 0 0 0,1 0 0 0 0,-1 0 0 0 0,0 0-1 0 0,0 0 1 0 0,0 0 0 0 0,0-1 0 0 0,0 1 0 0 0,1 0 0 0 0,-1-1 0 0 0,0 1 0 0 0,0-1 0 0 0,0 1 0 0 0,0-1 0 0 0,0 0-31 0 0,5-1 159 0 0,-1 0 1 0 0,0-1-1 0 0,0 1 1 0 0,-1-1-1 0 0,1-1 1 0 0,4-2-160 0 0,-3 0 246 0 0,1-1 0 0 0,-1 1 1 0 0,0-1-1 0 0,-1 0 0 0 0,2-3-246 0 0,-5 7 62 0 0,0 0 0 0 0,-1 1 0 0 0,0-1-1 0 0,1 0 1 0 0,-1 0 0 0 0,0 0 0 0 0,-1 0 0 0 0,1 0-1 0 0,0 0 1 0 0,-1 0 0 0 0,0 0 0 0 0,0-1-1 0 0,0 1 1 0 0,0 0 0 0 0,0 0 0 0 0,-1 0 0 0 0,1 0-62 0 0,-1 2 9 0 0,1 0 1 0 0,-1 0-1 0 0,1 0 1 0 0,-1 1-1 0 0,0-1 1 0 0,1 0-1 0 0,-1 1 1 0 0,0-1-1 0 0,1 1 1 0 0,-1-1 0 0 0,0 1-1 0 0,0-1 1 0 0,0 1-1 0 0,0-1 1 0 0,1 1-1 0 0,-1 0 1 0 0,0 0-1 0 0,0-1 1 0 0,0 1-1 0 0,0 0 1 0 0,0 0 0 0 0,0 0-10 0 0,-29-4-592 0 0,21 4-89 0 0,7-1 407 0 0,0 1 1 0 0,0 0 0 0 0,0 0-1 0 0,0 0 1 0 0,-1 0-1 0 0,1 0 1 0 0,0 1 0 0 0,0-1-1 0 0,1 1 1 0 0,-1-1-1 0 0,0 1 1 0 0,0 0 0 0 0,0-1-1 0 0,0 1 1 0 0,0 0 0 0 0,1 0-1 0 0,-2 1 274 0 0,0 0-971 0 0,1 0-1 0 0,0 1 0 0 0,0-1 1 0 0,0 0-1 0 0,0 1 0 0 0,0 0 1 0 0,1-1-1 0 0,-1 1 1 0 0,1 0-1 0 0,0-1 0 0 0,-1 2 972 0 0,-4 10-4854 0 0</inkml:trace>
  <inkml:trace contextRef="#ctx0" brushRef="#br0" timeOffset="1523.075">4414 6491 3905 0 0,'0'0'63'0'0,"0"0"-1"0"0,0 0 1 0 0,0 0 0 0 0,-1 0-1 0 0,1 0 1 0 0,0 0 0 0 0,0 0 0 0 0,0 1-1 0 0,-1-1 1 0 0,1 0 0 0 0,0 0 0 0 0,0 0-1 0 0,0 0 1 0 0,0 0 0 0 0,-1 0-1 0 0,1 0 1 0 0,0 1 0 0 0,0-1 0 0 0,0 0-1 0 0,0 0 1 0 0,0 0 0 0 0,0 0-1 0 0,0 1 1 0 0,-1-1 0 0 0,1 0 0 0 0,0 0-1 0 0,0 0 1 0 0,0 1 0 0 0,0-1 0 0 0,0 0-1 0 0,0 0 1 0 0,0 0 0 0 0,0 1-1 0 0,0-1 1 0 0,0 0 0 0 0,0 0 0 0 0,0 0-1 0 0,0 1 1 0 0,0-1 0 0 0,0 0 0 0 0,0 0-1 0 0,0 0 1 0 0,0 1 0 0 0,1-1-1 0 0,-1 0 1 0 0,0 0 0 0 0,0 0 0 0 0,0 0-1 0 0,0 1 1 0 0,0-1 0 0 0,0 0-1 0 0,1 0 1 0 0,-1 0-63 0 0,14-2 800 0 0,18-10-901 0 0,-22 7 53 0 0,0 0 192 0 0,0 0-1 0 0,-1-1 1 0 0,0 0 0 0 0,0 0-1 0 0,3-4-143 0 0,-10 8 170 0 0,0 0 0 0 0,-1 0 0 0 0,1 0 0 0 0,0 0 0 0 0,-1 0 0 0 0,1 0 0 0 0,-1-1 0 0 0,1 1 0 0 0,-1-1 0 0 0,0 1 0 0 0,0-1 0 0 0,0 1 0 0 0,-1-1 0 0 0,1 0 0 0 0,0 1 0 0 0,-1-1 0 0 0,0 0 0 0 0,0 1 0 0 0,0-1 0 0 0,0 0 0 0 0,0 0 0 0 0,0 1 0 0 0,-1-2-170 0 0,1 3 50 0 0,-1 1 1 0 0,1 0-1 0 0,0-1 1 0 0,-1 1-1 0 0,1 0 1 0 0,-1-1-1 0 0,1 1 1 0 0,0 0-1 0 0,-1-1 1 0 0,1 1-1 0 0,-1 0 0 0 0,1 0 1 0 0,-1 0-1 0 0,1 0 1 0 0,-1-1-1 0 0,1 1 1 0 0,-1 0-1 0 0,1 0 1 0 0,-1 0-1 0 0,1 0 0 0 0,-1 0 1 0 0,1 0-1 0 0,-1 0 1 0 0,1 0-1 0 0,-1 1 1 0 0,1-1-1 0 0,-1 0 1 0 0,1 0-1 0 0,-1 0 1 0 0,1 0-1 0 0,0 1 0 0 0,-1-1 1 0 0,1 0-1 0 0,-1 0 1 0 0,1 1-1 0 0,0-1 1 0 0,-1 0-1 0 0,1 1 1 0 0,-1-1-1 0 0,1 0-50 0 0,-18 13 931 0 0,8-4-546 0 0,2-1 3 0 0,-1 1-1 0 0,1 0 1 0 0,-5 7-388 0 0,11-13 121 0 0,1-1 0 0 0,-1 1 0 0 0,0 0 0 0 0,1 0 0 0 0,0 0 0 0 0,-1 0 0 0 0,1 1-1 0 0,0-1 1 0 0,1 0 0 0 0,-1 0 0 0 0,1 1 0 0 0,-1-1 0 0 0,1 0 0 0 0,0 1 0 0 0,0 2-121 0 0,1-5 22 0 0,-1-1 1 0 0,0 1-1 0 0,0 0 1 0 0,1 0-1 0 0,-1-1 1 0 0,1 1-1 0 0,-1 0 1 0 0,1 0-1 0 0,-1-1 1 0 0,1 1-1 0 0,-1 0 1 0 0,1-1-1 0 0,-1 1 1 0 0,1-1-1 0 0,0 1 1 0 0,-1-1-1 0 0,1 1 1 0 0,0-1-1 0 0,0 1 1 0 0,-1-1-1 0 0,1 0 1 0 0,0 1-1 0 0,0-1 1 0 0,0 0-1 0 0,-1 0 1 0 0,1 1-1 0 0,0-1 1 0 0,0 0-1 0 0,0 0 0 0 0,0 0 1 0 0,0 0-1 0 0,-1 0 1 0 0,1 0-1 0 0,0 0 1 0 0,0-1-1 0 0,0 1-22 0 0,30-7 410 0 0,-23 3-297 0 0,-1 1 0 0 0,1-1 1 0 0,-1-1-1 0 0,0 0 1 0 0,0 0-1 0 0,-1 0 0 0 0,0-1 1 0 0,0 1-1 0 0,0-2 0 0 0,0 1 1 0 0,2-5-114 0 0,-6 8 16 0 0,0 0 1 0 0,0 0 0 0 0,0-1-1 0 0,0 1 1 0 0,-1-1 0 0 0,0 0-1 0 0,1 1 1 0 0,-1-1 0 0 0,0 0-1 0 0,-1 0 1 0 0,1 0 0 0 0,-1 0-17 0 0,0 2-31 0 0,0-1 1 0 0,0 1 0 0 0,-1-1-1 0 0,1 1 1 0 0,0 0 0 0 0,-1-1-1 0 0,0 1 1 0 0,0-1 0 0 0,0 1-1 0 0,0 0 1 0 0,0 0 0 0 0,0 0-1 0 0,-1-1 1 0 0,1 1 0 0 0,-1 0-1 0 0,1 1 1 0 0,-1-1 0 0 0,0 0-1 0 0,-1-1 31 0 0,0 2-530 0 0,0-1 0 0 0,0 1 0 0 0,-1-1 0 0 0,1 1 0 0 0,0 0 0 0 0,-1 0-1 0 0,1 1 1 0 0,-1-1 0 0 0,1 1 0 0 0,-1 0 0 0 0,1-1 0 0 0,-1 2-1 0 0,0-1 1 0 0,1 0 0 0 0,-4 1 530 0 0,-3 3-4856 0 0,8 8-1956 0 0</inkml:trace>
  <inkml:trace contextRef="#ctx0" brushRef="#br0" timeOffset="2241.682">5837 2738 1232 0 0,'-1'0'323'0'0,"0"0"0"0"0,-1 0-1 0 0,1 0 1 0 0,0 0-1 0 0,0 0 1 0 0,0 0 0 0 0,0 0-1 0 0,0 0 1 0 0,0 1 0 0 0,0-1-1 0 0,0 0 1 0 0,0 1-1 0 0,0-1 1 0 0,0 1 0 0 0,0-1-1 0 0,0 1 1 0 0,0-1 0 0 0,0 1-1 0 0,0 0 1 0 0,0-1-1 0 0,1 1 1 0 0,-1 0 0 0 0,0 0-1 0 0,0 0 1 0 0,1 0 0 0 0,-1-1-1 0 0,1 1 1 0 0,-1 0-1 0 0,1 0 1 0 0,-1 0 0 0 0,1 0-1 0 0,-1 0 1 0 0,1 1 0 0 0,0-1-1 0 0,0 0 1 0 0,-1 0-1 0 0,1 1-322 0 0,1 0 149 0 0,0 0-1 0 0,1 0 0 0 0,-1 0 0 0 0,0 0 0 0 0,1-1 1 0 0,-1 1-1 0 0,1 0 0 0 0,0-1 0 0 0,-1 1 0 0 0,1-1 0 0 0,0 0 1 0 0,0 1-1 0 0,0-1 0 0 0,0 0 0 0 0,0 0 0 0 0,0 0 0 0 0,1 0 1 0 0,-1-1-1 0 0,1 1-148 0 0,2-2 64 0 0,0-1 0 0 0,-1 0 1 0 0,1 0-1 0 0,-1-1 0 0 0,1 1 0 0 0,-1-1 1 0 0,0 0-1 0 0,0 0 0 0 0,0 0 1 0 0,3-4-65 0 0,3-1 144 0 0,-7 5-108 0 0,-1 0 1 0 0,1 0 0 0 0,-1 0 0 0 0,1 0 0 0 0,-1-1 0 0 0,0 1 0 0 0,0-1-1 0 0,0-1-36 0 0,-1 3 17 0 0,0 1 0 0 0,-1-1-1 0 0,1 0 1 0 0,0 0-1 0 0,-1 0 1 0 0,1 1-1 0 0,-1-1 1 0 0,1 0-1 0 0,-1 0 1 0 0,0 0-1 0 0,0 0 1 0 0,0 0 0 0 0,0 0-1 0 0,0 1 1 0 0,0-1-1 0 0,-1 0 1 0 0,1-2-17 0 0,-1 4 11 0 0,0-1 0 0 0,1 0 1 0 0,-1 1-1 0 0,0-1 1 0 0,0 0-1 0 0,1 1 0 0 0,-1-1 1 0 0,0 1-1 0 0,0 0 0 0 0,0-1 1 0 0,0 1-1 0 0,0-1 1 0 0,0 1-1 0 0,0 0 0 0 0,0 0 1 0 0,0 0-1 0 0,0 0 0 0 0,1-1 1 0 0,-1 1-1 0 0,0 0 1 0 0,0 1-1 0 0,0-1 0 0 0,0 0 1 0 0,0 0-1 0 0,0 0 0 0 0,0 0 1 0 0,0 1-1 0 0,0-1 1 0 0,0 0-1 0 0,0 1 0 0 0,0-1 1 0 0,1 1-1 0 0,-1-1 0 0 0,0 1 1 0 0,0 0-1 0 0,0 0-11 0 0,-29 21 203 0 0,30-21-206 0 0,-6 5 111 0 0,-1 1-1 0 0,1-1 1 0 0,1 1-1 0 0,0 1 1 0 0,-1 1-108 0 0,4-7 44 0 0,1-1 0 0 0,0 1 0 0 0,0 0 0 0 0,0 0 0 0 0,0 0 0 0 0,0 0 0 0 0,0 0 1 0 0,0 0-1 0 0,1 0 0 0 0,-1 1 0 0 0,1-1 0 0 0,0 0 0 0 0,-1 0 0 0 0,1 0 1 0 0,0 0-1 0 0,0 1 0 0 0,1-1 0 0 0,-1 0 0 0 0,0 0 0 0 0,1 0 0 0 0,-1 1 0 0 0,1-1 1 0 0,0 0-45 0 0,0 0 58 0 0,1-1 1 0 0,-1 1-1 0 0,1-1 1 0 0,-1 1-1 0 0,1-1 1 0 0,0 0-1 0 0,0 0 1 0 0,0 1-1 0 0,-1-1 1 0 0,1-1-1 0 0,0 1 1 0 0,0 0-1 0 0,0 0 1 0 0,1-1-1 0 0,-1 1 1 0 0,0-1-1 0 0,0 0 1 0 0,0 1-1 0 0,0-1 1 0 0,0 0-1 0 0,0 0 1 0 0,1-1-1 0 0,-1 1 1 0 0,1-1-59 0 0,5 0 216 0 0,1 0 1 0 0,-1-1-1 0 0,0 0 1 0 0,0-1 0 0 0,4-1-217 0 0,-9 2 69 0 0,1 0 0 0 0,0 0 0 0 0,-1 0 0 0 0,1 0-1 0 0,-1-1 1 0 0,0 0 0 0 0,1 1 0 0 0,-1-1 0 0 0,-1 0 0 0 0,1 0 0 0 0,0-1 0 0 0,-1 1 0 0 0,0-1 0 0 0,1 1 0 0 0,-1-1 0 0 0,-1 0 0 0 0,1 1 0 0 0,0-1 0 0 0,-1 0 0 0 0,0-1-69 0 0,0 2-19 0 0,0 0 1 0 0,-1 0 0 0 0,0 1-1 0 0,1-1 1 0 0,-1 0-1 0 0,0 0 1 0 0,-1 0-1 0 0,1 0 1 0 0,0 0-1 0 0,-1 0 1 0 0,1 0 0 0 0,-1 1-1 0 0,0-1 1 0 0,0 0-1 0 0,0 0 1 0 0,-1 1-1 0 0,1-1 1 0 0,0 1-1 0 0,-1-1 1 0 0,0 1 0 0 0,1 0-1 0 0,-1 0 1 0 0,0-1-1 0 0,0 1 1 0 0,-1 0-1 0 0,1 1 1 0 0,0-1 0 0 0,-2-1 18 0 0,0 0-484 0 0,-1 0 0 0 0,1 1 1 0 0,-1-1-1 0 0,0 1 0 0 0,0 0 1 0 0,0 0-1 0 0,0 1 0 0 0,0-1 1 0 0,-2 1 483 0 0,4 1-1206 0 0,0-1 1 0 0,-1 1 0 0 0,1 0 0 0 0,0 1 0 0 0,0-1-1 0 0,0 1 1 0 0,0-1 0 0 0,0 1 0 0 0,0 0 0 0 0,-3 1 1205 0 0,-14 5-6239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7:39.829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108 1301 3657 0 0,'6'-21'4448'0'0,"-2"17"-2982"0"0,-4 11 340 0 0,-1-6-1710 0 0,1 0 0 0 0,0 1 0 0 0,0-1 0 0 0,0 0 0 0 0,0 0 0 0 0,0 0-1 0 0,0 0 1 0 0,0 0 0 0 0,1 0 0 0 0,-1 1 0 0 0,0-1 0 0 0,1 0 0 0 0,-1 0 0 0 0,1 0 0 0 0,-1 0 0 0 0,1 0 0 0 0,-1 0-1 0 0,1 0 1 0 0,0 0 0 0 0,-1-1 0 0 0,1 1 0 0 0,0 0 0 0 0,0 0 0 0 0,0 0 0 0 0,0 0-96 0 0,0-1 34 0 0,-1 0 0 0 0,1 1 1 0 0,0-1-1 0 0,-1 0 0 0 0,1 1 1 0 0,0-1-1 0 0,-1 0 0 0 0,1 0 1 0 0,0 0-1 0 0,0 1 0 0 0,-1-1 1 0 0,1 0-1 0 0,0 0 0 0 0,0 0 1 0 0,-1 0-1 0 0,1-1 0 0 0,0 1 1 0 0,-1 0-1 0 0,1 0 0 0 0,0 0 1 0 0,0 0-1 0 0,-1-1 0 0 0,1 1 1 0 0,0 0-1 0 0,-1-1 0 0 0,1 1 1 0 0,0-1-1 0 0,-1 1 0 0 0,1-1 1 0 0,-1 1-1 0 0,1-1 0 0 0,-1 1 1 0 0,1-1-1 0 0,-1 1 0 0 0,1-1 1 0 0,-1 1-1 0 0,0-1 0 0 0,1 0-34 0 0,-1 1 12 0 0,0 0 0 0 0,0 0 0 0 0,0 0 0 0 0,0 0 0 0 0,0-1 0 0 0,0 1 0 0 0,0 0 0 0 0,0 0 0 0 0,0 0 0 0 0,0 0 0 0 0,0 0 0 0 0,0 0 0 0 0,0 0 0 0 0,0-1 0 0 0,0 1 0 0 0,0 0-1 0 0,0 0 1 0 0,0 0 0 0 0,0 0 0 0 0,0 0 0 0 0,0 0 0 0 0,0 0 0 0 0,0-1 0 0 0,0 1 0 0 0,0 0 0 0 0,0 0 0 0 0,0 0 0 0 0,0 0 0 0 0,0 0 0 0 0,0 0 0 0 0,0 0 0 0 0,0 0 0 0 0,0-1 0 0 0,0 1 0 0 0,0 0 0 0 0,-1 0 0 0 0,1 0 0 0 0,0 0-1 0 0,0 0 1 0 0,0 0 0 0 0,0 0 0 0 0,0 0 0 0 0,0 0 0 0 0,0 0 0 0 0,0 0 0 0 0,-1 0 0 0 0,1 0 0 0 0,0 0-12 0 0,-9-2 345 0 0,-10 3-8 0 0,14 1-305 0 0,-1-1 0 0 0,1 1 0 0 0,-1 1 0 0 0,1-1 0 0 0,0 1 0 0 0,0 0 0 0 0,0 0-1 0 0,0 0 1 0 0,1 1 0 0 0,-1 0 0 0 0,1 0-32 0 0,-10 9 109 0 0,0 1 1 0 0,-8 11-110 0 0,20-22 29 0 0,1-1 0 0 0,-1 0 0 0 0,1 1 1 0 0,0-1-1 0 0,0 0 0 0 0,0 1 0 0 0,0 0 0 0 0,0-1 0 0 0,1 1 1 0 0,-1 0-1 0 0,1 0-29 0 0,0-3 12 0 0,-1 1 0 0 0,1 0 0 0 0,0-1 0 0 0,0 1-1 0 0,0-1 1 0 0,1 1 0 0 0,-1-1 0 0 0,0 1 0 0 0,0 0 0 0 0,0-1 0 0 0,0 1 0 0 0,0-1 0 0 0,1 1 0 0 0,-1-1 0 0 0,0 1 0 0 0,0-1 0 0 0,1 1 0 0 0,-1-1-1 0 0,1 1 1 0 0,-1-1 0 0 0,0 0 0 0 0,1 1-12 0 0,0-1 23 0 0,0 1-1 0 0,-1-1 1 0 0,1 0-1 0 0,0 1 0 0 0,0-1 1 0 0,0 0-1 0 0,0 0 1 0 0,0 0-1 0 0,0 0 1 0 0,0 0-1 0 0,0 0 0 0 0,0 0 1 0 0,0 0-1 0 0,-1 0 1 0 0,1 0-1 0 0,0-1 1 0 0,0 1-1 0 0,0 0 1 0 0,0-1-23 0 0,21-5 442 0 0,-15 5-199 0 0,0-1-1 0 0,0 0 0 0 0,0 0 0 0 0,0 0 0 0 0,-1-1 1 0 0,1 0-1 0 0,-1-1 0 0 0,1 0 0 0 0,-1 0 0 0 0,0 0 1 0 0,-1 0-1 0 0,1-1 0 0 0,1-2-242 0 0,-6 6 58 0 0,0-1 1 0 0,1 1-1 0 0,-1-1 0 0 0,0 1 1 0 0,0-1-1 0 0,-1 0 0 0 0,1 1 0 0 0,0-1 1 0 0,0 0-1 0 0,-1 1 0 0 0,1-1 1 0 0,-1 0-1 0 0,0 0 0 0 0,1 0 1 0 0,-1 0-1 0 0,0 1 0 0 0,0-1 1 0 0,0-2-59 0 0,-1 3 3 0 0,1 0 0 0 0,0 0 1 0 0,-1 1-1 0 0,1-1 1 0 0,-1 0-1 0 0,1 0 1 0 0,-1 0-1 0 0,1 0 0 0 0,-1 1 1 0 0,1-1-1 0 0,-1 0 1 0 0,0 0-1 0 0,1 1 1 0 0,-1-1-1 0 0,0 1 0 0 0,0-1 1 0 0,0 1-1 0 0,1-1 1 0 0,-1 1-1 0 0,0-1 1 0 0,0 1-1 0 0,0-1 0 0 0,0 1 1 0 0,0 0-1 0 0,0 0 1 0 0,0 0-1 0 0,0-1 1 0 0,0 1-1 0 0,0 0 0 0 0,0 0 1 0 0,0 0-1 0 0,0 0 1 0 0,0 1-1 0 0,0-1 1 0 0,0 0-4 0 0,-35 5-1783 0 0,13 1-3417 0 0,18-4-1115 0 0,10-2 534 0 0,2-3 2192 0 0</inkml:trace>
  <inkml:trace contextRef="#ctx0" brushRef="#br0" timeOffset="546.744">2110 43 2737 0 0,'-3'-15'3724'0'0,"-2"-7"-202"0"0,5 22-3426 0 0,0-1 0 0 0,0 1 0 0 0,0 0 0 0 0,-1-1 0 0 0,1 1 0 0 0,0 0 1 0 0,0 0-1 0 0,0-1 0 0 0,-1 1 0 0 0,1 0 0 0 0,0-1 0 0 0,0 1 0 0 0,-1 0 0 0 0,1 0 0 0 0,0-1 0 0 0,-1 1 0 0 0,1 0 1 0 0,0 0-1 0 0,-1 0 0 0 0,1 0 0 0 0,0-1 0 0 0,-1 1 0 0 0,1 0 0 0 0,0 0 0 0 0,-1 0 0 0 0,1 0 0 0 0,-1 0 0 0 0,1 0 1 0 0,0 0-1 0 0,-1 0 0 0 0,1 0 0 0 0,0 0 0 0 0,-1 0 0 0 0,1 0 0 0 0,-1 0 0 0 0,1 1 0 0 0,0-1 0 0 0,-1 0 1 0 0,1 0-1 0 0,0 0 0 0 0,-1 0 0 0 0,1 1 0 0 0,0-1 0 0 0,-1 0 0 0 0,1 0-96 0 0,-1 1 48 0 0,1 0-1 0 0,-1 0 1 0 0,0 0 0 0 0,1 0-1 0 0,-1 0 1 0 0,1 0-1 0 0,-1 0 1 0 0,1 0 0 0 0,-1 0-1 0 0,1 0 1 0 0,0 0-1 0 0,0 0 1 0 0,-1 0 0 0 0,1 0-1 0 0,0 0 1 0 0,0 0-1 0 0,0 0 1 0 0,0 0 0 0 0,0 0-1 0 0,0 0 1 0 0,1 1 0 0 0,-1-1-1 0 0,0 0 1 0 0,0 0-1 0 0,1 0 1 0 0,-1 0 0 0 0,1 0-1 0 0,-1 0 1 0 0,1 0-1 0 0,-1 0 1 0 0,1-1 0 0 0,0 2-48 0 0,0 0 48 0 0,0 0 1 0 0,0 0 0 0 0,0 0-1 0 0,1 0 1 0 0,-1 0-1 0 0,1 0 1 0 0,-1 0 0 0 0,1 0-1 0 0,0-1 1 0 0,-1 1 0 0 0,1-1-1 0 0,0 1 1 0 0,0-1 0 0 0,1 1-49 0 0,10 1 205 0 0,-9-1-5 0 0,0-1 0 0 0,0 0 0 0 0,0 0-1 0 0,1-1 1 0 0,-1 1 0 0 0,0-1 0 0 0,0 0 0 0 0,3 0-200 0 0,-6 0 50 0 0,1-1 1 0 0,-1 1-1 0 0,0-1 1 0 0,0 1-1 0 0,1-1 1 0 0,-1 0-1 0 0,0 1 1 0 0,0-1-1 0 0,0 0 1 0 0,1 0 0 0 0,-1 0-1 0 0,0 0 1 0 0,0 0-1 0 0,0 0 1 0 0,-1 0-1 0 0,1 0 1 0 0,0 0-1 0 0,0-1 1 0 0,-1 1-1 0 0,1 0 1 0 0,0-1 0 0 0,-1 1-1 0 0,1 0 1 0 0,-1-1-1 0 0,0 1 1 0 0,0 0-1 0 0,1-1 1 0 0,-1 0-51 0 0,0 1 16 0 0,1 0 0 0 0,-1 0 1 0 0,0 0-1 0 0,0 0 0 0 0,1 1 1 0 0,-1-1-1 0 0,0 0 0 0 0,0 0 0 0 0,0 0 1 0 0,0 0-1 0 0,0 0 0 0 0,0 0 0 0 0,-1 0 1 0 0,1 0-1 0 0,0 0 0 0 0,0 0 1 0 0,-1 0-1 0 0,1 0 0 0 0,0 0 0 0 0,-1 0 1 0 0,1 1-1 0 0,-1-1 0 0 0,1 0 0 0 0,-1 0 1 0 0,1 0-1 0 0,-1 1 0 0 0,0-1 1 0 0,0 0-1 0 0,1 1 0 0 0,-1-1 0 0 0,0 1 1 0 0,0-1-1 0 0,1 0 0 0 0,-1 1 1 0 0,0 0-1 0 0,0-1 0 0 0,0 1 0 0 0,0 0 1 0 0,0-1-1 0 0,0 1 0 0 0,0 0 0 0 0,0 0-16 0 0,-3-1 13 0 0,1 1 0 0 0,0 0-1 0 0,-1 0 1 0 0,1 1 0 0 0,-1-1-1 0 0,1 1 1 0 0,-1 0 0 0 0,1-1-1 0 0,0 1 1 0 0,0 1 0 0 0,-2 0-13 0 0,1-1 39 0 0,0 1 0 0 0,1 0 0 0 0,-1 1 1 0 0,1-1-1 0 0,-1 0 0 0 0,1 1 0 0 0,0 0 0 0 0,0 0 1 0 0,0 0-1 0 0,0 0 0 0 0,1 0 0 0 0,-1 1 0 0 0,1-1 1 0 0,0 1-1 0 0,-2 3-39 0 0,-1 7 376 0 0,5-9-251 0 0,6-9 53 0 0,-5 2-162 0 0,0 1 1 0 0,-1-1 0 0 0,1 1 0 0 0,0-1 0 0 0,-1 0 0 0 0,1 1-1 0 0,-1-1 1 0 0,1 0 0 0 0,-1 1 0 0 0,0-1 0 0 0,0 0-1 0 0,0 1 1 0 0,0-1 0 0 0,0 0 0 0 0,0 1 0 0 0,0-1 0 0 0,0 0-1 0 0,-1 0-16 0 0,1-2-502 0 0,-1 0 0 0 0,0 1 0 0 0,0-1 0 0 0,0 0 0 0 0,-1 1 0 0 0,1-1 0 0 0,-1 1 0 0 0,0-1 502 0 0,2 4-112 0 0,0 0 1 0 0,0 0-1 0 0,0 0 1 0 0,0 0-1 0 0,0 0 1 0 0,0 0-1 0 0,0 0 1 0 0,-1 0-1 0 0,1 0 1 0 0,0 0-1 0 0,0 0 1 0 0,0 0-1 0 0,0 0 1 0 0,0 0-1 0 0,0 0 1 0 0,0 1-1 0 0,0-1 1 0 0,0 0-1 0 0,0 0 1 0 0,0 0-1 0 0,0 0 1 0 0,0 0-1 0 0,-1 0 1 0 0,1 0-1 0 0,0 0 1 0 0,0 0-1 0 0,0 0 1 0 0,0 0-1 0 0,0 0 1 0 0,0 0-1 0 0,0 0 1 0 0,0 0-1 0 0,0 0 1 0 0,0 0-1 0 0,0 0 1 0 0,0 0-1 0 0,-1 0 1 0 0,1 0-1 0 0,0-1 1 0 0,0 1 0 0 0,0 0-1 0 0,0 0 1 0 0,0 0-1 0 0,0 0 1 0 0,0 0-1 0 0,0 0 1 0 0,0 0-1 0 0,0 0 1 0 0,0 0-1 0 0,0 0 1 0 0,0 0-1 0 0,0 0 1 0 0,0 0-1 0 0,0 0 1 0 0,0 0-1 0 0,0 0 1 0 0,0-1-1 0 0,0 1 1 0 0,0 0 111 0 0,0 9-4371 0 0,0-5 1585 0 0,-3 5-1570 0 0</inkml:trace>
  <inkml:trace contextRef="#ctx0" brushRef="#br0" timeOffset="1265.447">1046 3251 1096 0 0,'1'-1'1893'0'0,"15"-9"3662"0"0,-16 10-5439 0 0,1-1 1 0 0,-1 1-1 0 0,1 0 1 0 0,-1 0-1 0 0,1 0 1 0 0,-1 0-1 0 0,1 0 0 0 0,0 0 1 0 0,-1 0-1 0 0,1 0 1 0 0,-1 0-1 0 0,1 0 1 0 0,-1 0-1 0 0,1 0 1 0 0,0 0-1 0 0,-1 0 1 0 0,1 0-1 0 0,-1 1 0 0 0,1-1 1 0 0,-1 0-1 0 0,1 0 1 0 0,-1 1-1 0 0,1-1 1 0 0,-1 0-1 0 0,1 1 1 0 0,-1-1-1 0 0,1 0 0 0 0,-1 1 1 0 0,0-1-1 0 0,1 1 1 0 0,-1-1-1 0 0,0 1 1 0 0,1-1-1 0 0,-1 1 1 0 0,0-1-1 0 0,1 1 1 0 0,-1-1-1 0 0,0 1 0 0 0,0 0-116 0 0,1 0 124 0 0,0 0 0 0 0,0 0 0 0 0,0 0 0 0 0,1 0-1 0 0,-1 0 1 0 0,0-1 0 0 0,0 1 0 0 0,1 0-1 0 0,-1-1 1 0 0,0 1 0 0 0,1-1 0 0 0,-1 1-1 0 0,0-1 1 0 0,1 0 0 0 0,-1 1 0 0 0,1-1-1 0 0,-1 0 1 0 0,1 0 0 0 0,-1 0 0 0 0,0 0 0 0 0,1 0-1 0 0,-1-1 1 0 0,1 1 0 0 0,-1 0 0 0 0,1-1-1 0 0,-1 1 1 0 0,0-1 0 0 0,1 1 0 0 0,-1-1-1 0 0,0 1 1 0 0,0-1 0 0 0,1 0 0 0 0,-1 0 0 0 0,0 0-1 0 0,0 0 1 0 0,0 0-124 0 0,0 0 13 0 0,-1 0-1 0 0,0 0 0 0 0,1 0 1 0 0,-1 0-1 0 0,0 0 1 0 0,1 0-1 0 0,-1 0 1 0 0,0 0-1 0 0,0 0 1 0 0,0 0-1 0 0,0 0 1 0 0,0 0-1 0 0,0-1 0 0 0,-1 1 1 0 0,1 0-1 0 0,0 0 1 0 0,0 0-1 0 0,-1 0 1 0 0,1 0-1 0 0,-1 0 1 0 0,1 0-1 0 0,-1 0 1 0 0,1 0-1 0 0,-1 0 0 0 0,0 1 1 0 0,1-1-1 0 0,-1 0 1 0 0,0 0-1 0 0,0 0 1 0 0,1 1-1 0 0,-1-1 1 0 0,0 0-1 0 0,0 1 1 0 0,0-1-1 0 0,0 1 1 0 0,0-1-1 0 0,0 1 0 0 0,0 0 1 0 0,0-1-1 0 0,0 1 1 0 0,0 0-1 0 0,0 0 1 0 0,0-1-1 0 0,0 1 1 0 0,0 0-1 0 0,0 0 1 0 0,-1 0-13 0 0,-7 5 32 0 0,-1 0 0 0 0,1 0 0 0 0,0 1 1 0 0,0 0-1 0 0,0 1 0 0 0,1 0 1 0 0,0 0-1 0 0,1 1 0 0 0,-3 3-32 0 0,9-9 16 0 0,0-1-1 0 0,0 0 0 0 0,0 0 1 0 0,0 1-1 0 0,0-1 0 0 0,0 1 1 0 0,1-1-1 0 0,-1 1 1 0 0,0-1-1 0 0,1 1 0 0 0,0-1 1 0 0,-1 1-1 0 0,1 0 0 0 0,0-1 1 0 0,0 1-1 0 0,-1-1 0 0 0,2 1 1 0 0,-1 0-1 0 0,0-1 1 0 0,0 1-1 0 0,0 0 0 0 0,1-1 1 0 0,-1 1-1 0 0,1-1 0 0 0,-1 1 1 0 0,1-1-1 0 0,-1 1 0 0 0,2 0-15 0 0,-1-1 21 0 0,0 0 0 0 0,0 0-1 0 0,0 1 1 0 0,0-2-1 0 0,1 1 1 0 0,-1 0 0 0 0,0 0-1 0 0,1 0 1 0 0,-1 0-1 0 0,1-1 1 0 0,-1 1 0 0 0,1-1-1 0 0,-1 1 1 0 0,1-1-1 0 0,-1 0 1 0 0,1 1 0 0 0,0-1-1 0 0,-1 0 1 0 0,1 0-1 0 0,-1 0 1 0 0,1 0 0 0 0,-1 0-1 0 0,1-1 1 0 0,0 1-1 0 0,-1 0 1 0 0,1-1 0 0 0,-1 1-1 0 0,1-1 1 0 0,-1 0 0 0 0,1 1-22 0 0,21-9 349 0 0,-6 4 302 0 0,1-2 0 0 0,11-6-650 0 0,-25 11 111 0 0,0 0 0 0 0,0-1 0 0 0,-1 1 0 0 0,1-1 0 0 0,0 0 0 0 0,-1 0 0 0 0,0 0 1 0 0,1-1-1 0 0,-1 1 0 0 0,0-1 0 0 0,-1 0 0 0 0,1 1 0 0 0,-1-2-111 0 0,-2 4-27 0 0,0 0 0 0 0,0 0-1 0 0,0 0 1 0 0,0 1 0 0 0,0-1 0 0 0,-1 0 0 0 0,1 0 0 0 0,0 0 0 0 0,-1 0 0 0 0,1 0 0 0 0,-1 1-1 0 0,1-1 1 0 0,-1 0 0 0 0,1 0 0 0 0,-1 0 0 0 0,0 1 0 0 0,1-1 0 0 0,-1 0 0 0 0,0 1-1 0 0,1-1 1 0 0,-1 1 0 0 0,-1-1 27 0 0,1 0-250 0 0,0 0-1 0 0,0 0 1 0 0,0 0-1 0 0,0 1 1 0 0,0-1 0 0 0,0 0-1 0 0,0 1 1 0 0,0-1-1 0 0,0 1 1 0 0,-1-1-1 0 0,1 1 1 0 0,0-1-1 0 0,0 1 1 0 0,-1 0-1 0 0,1 0 1 0 0,0 0-1 0 0,-2-1 251 0 0,3 1-305 0 0,-1 1 0 0 0,1-1-1 0 0,-1 0 1 0 0,1 0-1 0 0,-1 0 1 0 0,1 0-1 0 0,-1 0 1 0 0,1 1-1 0 0,-1-1 1 0 0,1 0-1 0 0,-1 1 1 0 0,1-1 0 0 0,-1 0-1 0 0,1 1 1 0 0,0-1-1 0 0,-1 0 1 0 0,1 1-1 0 0,0-1 1 0 0,-1 0-1 0 0,1 1 1 0 0,0-1 0 0 0,-1 1-1 0 0,1-1 1 0 0,0 1-1 0 0,0-1 1 0 0,0 1-1 0 0,-1-1 1 0 0,1 1-1 0 0,0-1 1 0 0,0 1 0 0 0,0-1-1 0 0,0 1 1 0 0,0-1-1 0 0,0 1 1 0 0,0 0-1 0 0,0-1 1 0 0,0 1-1 0 0,0-1 1 0 0,0 1-1 0 0,0-1 1 0 0,1 1 305 0 0,-1 4-1665 0 0,-2 5-1841 0 0</inkml:trace>
  <inkml:trace contextRef="#ctx0" brushRef="#br0" timeOffset="1877.328">4046 3871 1208 0 0,'1'-1'360'0'0,"0"0"0"0"0,0 0-1 0 0,0 0 1 0 0,-1-1 0 0 0,1 1 0 0 0,0-1-1 0 0,0 1 1 0 0,-1 0 0 0 0,1-1 0 0 0,-1 1-1 0 0,1-1 1 0 0,-1 1 0 0 0,0-1 0 0 0,0 0-1 0 0,0 0-359 0 0,-6 0 3322 0 0,-9 7-1371 0 0,7-1-826 0 0,0 1-1 0 0,1 0 0 0 0,0 0 1 0 0,-6 5-1125 0 0,12-9 163 0 0,-1 0 0 0 0,0 1 0 0 0,1-1 0 0 0,-1 0 0 0 0,1 1 0 0 0,0-1 0 0 0,0 1 0 0 0,-1 0 0 0 0,1-1 0 0 0,0 1 0 0 0,0 0 0 0 0,1 0 1 0 0,-1 0-1 0 0,0-1 0 0 0,0 1 0 0 0,1 0 0 0 0,0 0 0 0 0,-1 0 0 0 0,1 0 0 0 0,0 0 0 0 0,0 0 0 0 0,0 0 0 0 0,0 0 0 0 0,0 0-163 0 0,1 0 66 0 0,-1-1 0 0 0,1 1 0 0 0,0-1 0 0 0,0 0 0 0 0,0 1 0 0 0,0-1 0 0 0,0 0 0 0 0,1 0 0 0 0,-1 0 0 0 0,0 1 0 0 0,0-1 0 0 0,1-1 0 0 0,-1 1 0 0 0,1 0 0 0 0,-1 0 0 0 0,1 0 0 0 0,-1-1 0 0 0,1 1-1 0 0,-1-1 1 0 0,1 1 0 0 0,-1-1 0 0 0,1 0 0 0 0,0 0-66 0 0,42 5 299 0 0,-38-4-258 0 0,3-1 24 0 0,-1 1 1 0 0,1-2 0 0 0,-1 1-1 0 0,1-1 1 0 0,-1 0-1 0 0,1 0 1 0 0,-1-1 0 0 0,1-1-1 0 0,-1 1 1 0 0,3-3-66 0 0,-7 4 98 0 0,-2-1-49 0 0,1 1 0 0 0,0-1 0 0 0,-1 1 0 0 0,0-1 1 0 0,1 0-1 0 0,-1 1 0 0 0,0-1 0 0 0,0-1 0 0 0,0 1-49 0 0,-1 1 6 0 0,-1 0 0 0 0,1 0 1 0 0,-1 0-1 0 0,1 0 0 0 0,-1 0 0 0 0,0 0 0 0 0,1 0 1 0 0,-1 0-1 0 0,0 0 0 0 0,0 0 0 0 0,0 0 1 0 0,0 0-1 0 0,0 0 0 0 0,0 0 0 0 0,0 0 0 0 0,0 0 1 0 0,-1 0-1 0 0,1 0 0 0 0,0 0 0 0 0,0 0 0 0 0,-1 0 1 0 0,1 0-1 0 0,-1 0 0 0 0,1 0 0 0 0,-1 1 0 0 0,1-1 1 0 0,-1 0-1 0 0,0 0 0 0 0,1 0 0 0 0,-1 1 0 0 0,0-1 1 0 0,0 0-7 0 0,-1-2 20 0 0,-1 1 0 0 0,1 0-1 0 0,-1-1 1 0 0,1 1 0 0 0,-1 0 0 0 0,0 0 0 0 0,0 1 0 0 0,0-1 0 0 0,0 1 0 0 0,0-1 0 0 0,0 1 0 0 0,0 0 0 0 0,0 0 0 0 0,-1 0 0 0 0,1 1 0 0 0,0-1-1 0 0,-1 1 1 0 0,1 0 0 0 0,-1 0 0 0 0,1 0 0 0 0,-3 1-20 0 0,-6 0 314 0 0,1 2 0 0 0,0-1 0 0 0,0 2 0 0 0,1-1 0 0 0,-7 4-314 0 0,16-7 20 0 0,1 1 0 0 0,-1-1 0 0 0,1 0 0 0 0,-1 1 0 0 0,1-1 0 0 0,-1 0 0 0 0,1 1 0 0 0,-1-1 0 0 0,1 1 0 0 0,-1-1 0 0 0,1 1 0 0 0,0-1 0 0 0,-1 1 0 0 0,1-1 0 0 0,0 1 0 0 0,0-1 0 0 0,-1 1 0 0 0,1-1-1 0 0,0 1 1 0 0,0 0 0 0 0,0-1 0 0 0,0 1 0 0 0,-1-1 0 0 0,1 1 0 0 0,0 0 0 0 0,0-1 0 0 0,0 1 0 0 0,0 0 0 0 0,1-1 0 0 0,-1 1 0 0 0,0-1 0 0 0,0 1 0 0 0,0 0 0 0 0,0-1 0 0 0,1 1 0 0 0,-1-1 0 0 0,0 1 0 0 0,0-1 0 0 0,1 1 0 0 0,-1-1 0 0 0,0 1 0 0 0,1-1 0 0 0,-1 1-20 0 0,1 1 26 0 0,0-1 1 0 0,0 1 0 0 0,1-1-1 0 0,-1 1 1 0 0,0-1 0 0 0,1 1 0 0 0,-1-1-1 0 0,1 1 1 0 0,-1-1 0 0 0,1 0-1 0 0,-1 0 1 0 0,1 0 0 0 0,0 0-27 0 0,4 0 13 0 0,1-1 1 0 0,-1 0-1 0 0,1 0 1 0 0,-1 0-1 0 0,1-1 0 0 0,-1 0 1 0 0,0 0-1 0 0,1 0 1 0 0,-1-1-1 0 0,0 0 1 0 0,5-2-14 0 0,-10 3-107 0 0,0 0 0 0 0,0 0 0 0 0,0 0 0 0 0,0 0 1 0 0,0 0-1 0 0,0 0 0 0 0,0 0 0 0 0,-1 0 0 0 0,1 0 0 0 0,0 0 1 0 0,-1 0-1 0 0,1 0 0 0 0,-1-1 0 0 0,1 1 0 0 0,-1 0 0 0 0,1 0 1 0 0,-1-1-1 0 0,0 1 0 0 0,0 0 0 0 0,0-1 0 0 0,0 1 1 0 0,0 0-1 0 0,0-1 0 0 0,0 1 0 0 0,0 0 0 0 0,0 0 0 0 0,0-1 1 0 0,-1 1-1 0 0,1 0 0 0 0,-1 0 0 0 0,1-1 107 0 0,-8-22-4496 0 0,-2 5-4843 0 0,10 18 8975 0 0,-9-14-8095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9:36:09.0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427 35 8 0 0,'-8'-7'3808'0'0,"15"7"987"0"0,-4 1-4116 0 0,1 0 0 0 0,-1 0 1 0 0,0 0-1 0 0,0 1 0 0 0,0 0 0 0 0,0-1 1 0 0,2 3-680 0 0,13 14 1289 0 0,0 1 0 0 0,-1 0 0 0 0,4 9-1289 0 0,-4-6 561 0 0,0-2 1 0 0,20 19-562 0 0,-6-10 385 0 0,-2 1 1 0 0,-1 2-1 0 0,16 24-385 0 0,-16-13 187 0 0,-20-29-71 0 0,1-1-1 0 0,0 0 1 0 0,6 7-116 0 0,-5-8-4 0 0,0 1 0 0 0,-2 0 0 0 0,1 1 0 0 0,-2 0 0 0 0,0 0 4 0 0,20 35 69 0 0,-12-22-23 0 0,-11-20-14 0 0,-1 0 0 0 0,1 0 0 0 0,0-1 0 0 0,1 0 1 0 0,0 0-1 0 0,1 2-32 0 0,0 0-144 0 0,-8-6 327 0 0,-3 3-50 0 0,10-6-160 0 0,-5 1-23 0 0,0 0 0 0 0,0-1 0 0 0,0 1 1 0 0,0-1-1 0 0,0 1 0 0 0,0-1 0 0 0,0 1 0 0 0,0 0 0 0 0,0-1 0 0 0,0 1 0 0 0,0-1 0 0 0,0 1 0 0 0,0-1 0 0 0,0 1 1 0 0,0 0-1 0 0,-1-1 0 0 0,1 1 0 0 0,0-1 0 0 0,0 1 0 0 0,0 0 0 0 0,-1-1 0 0 0,1 1 0 0 0,0 0 0 0 0,0-1 0 0 0,-1 1 1 0 0,1 0-1 0 0,0 0 0 0 0,-1-1 0 0 0,1 1 0 0 0,0 0 0 0 0,-1 0 50 0 0,-1 1-2302 0 0,-12 8-10370 0 0,6-9 8722 0 0</inkml:trace>
  <inkml:trace contextRef="#ctx0" brushRef="#br0" timeOffset="1">23 749 8 0 0,'-21'-15'4925'0'0,"48"19"1978"0"0,6-7-3413 0 0,41-11-1842 0 0,-18 2-146 0 0,9-2-321 0 0,-26 6 389 0 0,32-3-1570 0 0,-15 4 359 0 0,-34 3-278 0 0,0 1-1 0 0,-1 2 0 0 0,1 0 0 0 0,0 1 0 0 0,2 2-80 0 0,46 2 169 0 0,-48-3-168 0 0,1 0 1 0 0,-1 1 0 0 0,21 6-2 0 0,-20-4-156 0 0,0 0 0 0 0,5-1 156 0 0,39 7-2814 0 0,-53-6-2087 0 0,-14-4-1001 0 0,-1 0 4139 0 0,-10-8-4074 0 0</inkml:trace>
  <inkml:trace contextRef="#ctx0" brushRef="#br0" timeOffset="2">17 755 8 0 0,'-14'-15'3186'0'0,"14"17"-2977"0"0,1-1 0 0 0,0 0 0 0 0,0 0 0 0 0,-1 1 0 0 0,1-1 0 0 0,0 0 0 0 0,-1 1 0 0 0,1-1 0 0 0,-1 1 0 0 0,0-1 0 0 0,0 1 0 0 0,1-1 0 0 0,-1 1 0 0 0,0-1 0 0 0,0 1 0 0 0,0-1 0 0 0,-1 2-209 0 0,-4 30 2668 0 0,2-15-1522 0 0,2-12-816 0 0,1 1 1 0 0,1-1-1 0 0,-1 1 0 0 0,1 0 0 0 0,0-1 1 0 0,2 3-331 0 0,3 33 1211 0 0,-6-25-937 0 0,-1 40 440 0 0,3 0 1 0 0,3 0-1 0 0,2 6-714 0 0,1-4 574 0 0,-4 0 0 0 0,-2 0 0 0 0,-2 13-574 0 0,0 40 507 0 0,3 134-16 0 0,7-114-354 0 0,-4 5-8 0 0,-4-13-70 0 0,-1-24 37 0 0,-4-66-88 0 0,2-30-4 0 0,0 0 0 0 0,1 0 1 0 0,-1 1-1 0 0,1-1 0 0 0,0 0 1 0 0,0 0-1 0 0,0 1 0 0 0,1-1 1 0 0,0 3-5 0 0,0-1-3 0 0,0 0-1 0 0,0 0 1 0 0,-1-1 0 0 0,1 1 0 0 0,-2 0 0 0 0,1 0 0 0 0,-1 1 3 0 0,1-2 12 0 0,-1 1 1 0 0,1-1-1 0 0,0 1 1 0 0,1-1 0 0 0,-1 1-1 0 0,2 3-12 0 0,-1 0-15 0 0,1 1 1 0 0,-2-1-1 0 0,1 1 0 0 0,-1 0 1 0 0,-1 0 14 0 0,1 6 5 0 0,-7 62 118 0 0,5-52-122 0 0,1 12-110 0 0,1-31 127 0 0,1 1 0 0 0,-1-1 0 0 0,-1 1 0 0 0,0-1 0 0 0,-1 7-18 0 0,1-4 19 0 0,1-10-14 0 0,0 1-1 0 0,0-1 0 0 0,0 1 1 0 0,0-1-1 0 0,0 1 0 0 0,0 0 1 0 0,0-1-1 0 0,1 1 1 0 0,-1-1-1 0 0,0 1 0 0 0,0-1 1 0 0,1 1-1 0 0,-1-1 0 0 0,0 1 1 0 0,1-1-1 0 0,-1 1 1 0 0,0-1-1 0 0,1 1 0 0 0,-1-1 1 0 0,1 0-1 0 0,-1 1-4 0 0,1-1-3 0 0,-1 1-1 0 0,1-1 1 0 0,-1 0 0 0 0,1 1-1 0 0,-1-1 1 0 0,0 1-1 0 0,1-1 1 0 0,-1 1 0 0 0,0-1-1 0 0,1 1 1 0 0,-1-1-1 0 0,0 1 1 0 0,0-1 0 0 0,0 1-1 0 0,1-1 1 0 0,-1 1-1 0 0,0-1 1 0 0,0 1 0 0 0,0 0-1 0 0,0-1 1 0 0,0 1-1 0 0,0-1 1 0 0,0 1 0 0 0,0 0-1 0 0,0-1 1 0 0,0 1 0 0 0,0-1-1 0 0,0 1 1 0 0,-1-1-1 0 0,1 1 1 0 0,0-1 0 0 0,0 1-1 0 0,-1 0 4 0 0,1-1-1 0 0,0 0 1 0 0,0 1-1 0 0,-1-1 0 0 0,1 0 0 0 0,0 0 1 0 0,0 1-1 0 0,0-1 0 0 0,0 0 0 0 0,-1 1 1 0 0,1-1-1 0 0,0 0 0 0 0,0 1 0 0 0,0-1 1 0 0,0 0-1 0 0,0 1 0 0 0,0-1 0 0 0,0 0 0 0 0,0 1 1 0 0,0-1-1 0 0,0 0 0 0 0,0 1 0 0 0,0-1 1 0 0,0 0-1 0 0,0 1 0 0 0,0-1 0 0 0,1 0 1 0 0,-1 1-1 0 0,0-1 0 0 0,0 0 0 0 0,0 1 1 0 0,0-1-1 0 0,1 0 0 0 0,-1 0 0 0 0,0 1 1 0 0,0-1-1 0 0,1 0 0 0 0,-1 0 0 0 0,0 1 1 0 0,0-1-1 0 0,1 0 0 0 0,-1 0 1 0 0,8 10 182 0 0,-8 0-175 0 0,0-3-40 0 0,13-5-9 0 0,-10-2 50 0 0,0 0 1 0 0,0 0 0 0 0,0 1-1 0 0,1-1 1 0 0,-1 1 0 0 0,0 0-1 0 0,0 0 1 0 0,1 0-9 0 0,16 4-73 0 0,-2-1 192 0 0,-16-3-126 0 0,0-1 0 0 0,-1 1-1 0 0,1 0 1 0 0,0-1 0 0 0,0 1 0 0 0,0-1 0 0 0,0 0-1 0 0,0 1 1 0 0,-1-1 0 0 0,1 0 0 0 0,1 0 7 0 0,143-9 160 0 0,-82 6-121 0 0,51 5-39 0 0,23 9-92 0 0,-107-7 179 0 0,0-2 0 0 0,0-2 0 0 0,30-2-87 0 0,-12 0 45 0 0,13 3-45 0 0,-13-1-61 0 0,125-6 278 0 0,-155 6-216 0 0,-1 0 0 0 0,1 1 0 0 0,7 2-1 0 0,37 1-87 0 0,-16-2 114 0 0,0 3 1 0 0,14 3-28 0 0,52 6 15 0 0,119 9 46 0 0,-162-19-379 0 0,-46-4-218 0 0,0 1 0 0 0,0 2 0 0 0,20 4 536 0 0,7 0-1729 0 0,-41-7 453 0 0,1 1 1 0 0,-1 1-1 0 0,0 0 1 0 0,0 0-1 0 0,5 2 1276 0 0,-8-1-1140 0 0,-1 0 0 0 0,1 0 0 0 0,-1 0 0 0 0,0 1 1 0 0,0 0-1 0 0,2 2 1140 0 0,-2-2-817 0 0,7 7-1669 0 0</inkml:trace>
  <inkml:trace contextRef="#ctx0" brushRef="#br0" timeOffset="3">1906 678 48 0 0,'0'-1'124'0'0,"0"0"1"0"0,0-1-1 0 0,0 1 1 0 0,0 0-1 0 0,0 0 1 0 0,0 0-1 0 0,1 0 1 0 0,-1 0-1 0 0,0 0 1 0 0,1-1-1 0 0,-1 1 1 0 0,1 0-1 0 0,-1 0 1 0 0,1 0-1 0 0,-1 0 1 0 0,1 0-1 0 0,0 0 0 0 0,-1 1 1 0 0,1-1-1 0 0,0 0 1 0 0,0 0-1 0 0,0 0 1 0 0,0 1-1 0 0,0-1 1 0 0,0 0-1 0 0,0 1 1 0 0,0-1-125 0 0,26-24 4715 0 0,-23 23-4034 0 0,0 0-1 0 0,-1 0 0 0 0,1-1 0 0 0,-1 0 0 0 0,0 0 0 0 0,0 0 0 0 0,0 0 1 0 0,3-3-681 0 0,0-2 752 0 0,1 1-148 0 0,1 0 0 0 0,-1 1 0 0 0,1 0 0 0 0,3-2-604 0 0,26-21 903 0 0,-4-3-273 0 0,-8 8-190 0 0,0-2 0 0 0,7-11-440 0 0,137-156 1214 0 0,-160 183-1153 0 0,140-144 562 0 0,-143 148-626 0 0,0 0 0 0 0,-1-1 0 0 0,0 0 1 0 0,0 0-1 0 0,-1 0 0 0 0,1-2 3 0 0,-5 9-102 0 0,0 0-1 0 0,0 0 0 0 0,0 0 0 0 0,0 0 0 0 0,0 0 1 0 0,0 0-1 0 0,-1 0 0 0 0,1 0 0 0 0,0 0 0 0 0,0 0 1 0 0,0 0-1 0 0,0 0 0 0 0,0 0 0 0 0,0 0 0 0 0,0 0 0 0 0,0 0 1 0 0,0 0-1 0 0,-1 0 0 0 0,1 0 0 0 0,0 0 0 0 0,0 0 1 0 0,0 0-1 0 0,0 0 0 0 0,0 0 0 0 0,0 0 0 0 0,0 0 0 0 0,0 0 1 0 0,0-1-1 0 0,0 1 0 0 0,0 0 0 0 0,-1 0 0 0 0,1 0 1 0 0,0 0-1 0 0,0 0 0 0 0,0 0 0 0 0,0 0 0 0 0,0 0 0 0 0,0 0 1 0 0,0-1-1 0 0,0 1 0 0 0,0 0 0 0 0,0 0 0 0 0,0 0 1 0 0,0 0-1 0 0,0 0 0 0 0,0 0 103 0 0,-1 1-509 0 0,1 0 1 0 0,-1-1-1 0 0,1 1 1 0 0,-1 0-1 0 0,1 0 1 0 0,-1 0-1 0 0,1 0 1 0 0,-1 0-1 0 0,1 0 1 0 0,0 0-1 0 0,0 1 1 0 0,-1-1-1 0 0,1 0 1 0 0,0 0-1 0 0,0 1 509 0 0,0 15-5013 0 0,-4-4 1363 0 0</inkml:trace>
  <inkml:trace contextRef="#ctx0" brushRef="#br0" timeOffset="4">1964 670 688 0 0,'0'0'163'0'0,"0"-1"0"0"0,0 1-1 0 0,0 0 1 0 0,0-1 0 0 0,0 1 0 0 0,0-1-1 0 0,0 1 1 0 0,0-1 0 0 0,0 1 0 0 0,0 0-1 0 0,0-1 1 0 0,0 1 0 0 0,0-1 0 0 0,0 1-1 0 0,1-1 1 0 0,-1 1 0 0 0,0 0 0 0 0,0-1-1 0 0,0 1 1 0 0,1 0 0 0 0,-1-1 0 0 0,0 1-1 0 0,1 0 1 0 0,-1-1 0 0 0,0 1 0 0 0,1 0-1 0 0,-1 0 1 0 0,0-1 0 0 0,1 1 0 0 0,-1 0-1 0 0,1 0-162 0 0,13 1 1456 0 0,6 2-247 0 0,-3-4-312 0 0,-1 1 1 0 0,1 0-1 0 0,0 2 1 0 0,0 0-1 0 0,3 1-897 0 0,0 0 910 0 0,1-1 0 0 0,0 0 0 0 0,8-2-910 0 0,54-1 1390 0 0,-32 1-283 0 0,47-7-1107 0 0,-49 3 452 0 0,1 2 0 0 0,28 3-452 0 0,-6 0 288 0 0,-54-1-209 0 0,12 0 112 0 0,1 1-1 0 0,17 4-190 0 0,76 7 609 0 0,67-3-609 0 0,-171-9 82 0 0,67 4 368 0 0,-11 0-256 0 0,13-3-194 0 0,175-5 142 0 0,-246 4-156 0 0,61 2 173 0 0,-30 0-135 0 0,40-4-24 0 0,-66 1-63 0 0,-1 1 1 0 0,7 2 62 0 0,21 0-68 0 0,-16-2 92 0 0,0-2 0 0 0,-1-1 0 0 0,1-2 0 0 0,21-5-24 0 0,-39 7-10 0 0,0 1 0 0 0,0 0 0 0 0,0 1 0 0 0,1 1 1 0 0,-1 1-1 0 0,0 0 0 0 0,2 2 10 0 0,6-1 54 0 0,1-1 1 0 0,12 0-55 0 0,1-3-122 0 0,-18 2 140 0 0,0-2-1 0 0,0 0 0 0 0,0-1 1 0 0,14-4-18 0 0,-12 3 19 0 0,1 0 0 0 0,-1 1 0 0 0,1 2 1 0 0,0 0-1 0 0,0 1 0 0 0,0 1 0 0 0,22 5-19 0 0,58 6-120 0 0,-51-11-18 0 0,-40-1 92 0 0,0 0 1 0 0,-1 0-1 0 0,1 1 0 0 0,0 1 0 0 0,5 1 46 0 0,65 13 82 0 0,-64-14-72 0 0,-12-1-58 0 0,-1-1 0 0 0,1 0 0 0 0,-1 0 0 0 0,1-1 0 0 0,-1 1 0 0 0,4-2 48 0 0,-5 1 1 0 0,0 0 0 0 0,0 0 0 0 0,1 1 1 0 0,-1 0-1 0 0,0 0 0 0 0,1 0 0 0 0,-1 0 0 0 0,0 1 0 0 0,1-1 0 0 0,-1 1 0 0 0,2 1-1 0 0,26 5-137 0 0,-26-6 162 0 0,-1 0 1 0 0,1 0 0 0 0,0 1-1 0 0,-1-1 1 0 0,3 2-26 0 0,10 4-207 0 0,-15-6 174 0 0,-1-1-1 0 0,0 1 0 0 0,0-1 0 0 0,1 1 1 0 0,-1-1-1 0 0,0 0 0 0 0,1 0 0 0 0,-1 0 0 0 0,0 0 1 0 0,1 0-1 0 0,-1 0 0 0 0,0-1 0 0 0,1 1 1 0 0,-1-1-1 0 0,1 0 34 0 0,0 0-1 0 0,0 1 0 0 0,0-1 0 0 0,0 1 1 0 0,1-1-1 0 0,-1 1 0 0 0,0 0 0 0 0,0 0 1 0 0,0 0-1 0 0,4 1 1 0 0,0 1 77 0 0,-6-2-71 0 0,0 0 0 0 0,0 0 1 0 0,0 0-1 0 0,0 0 1 0 0,0 0-1 0 0,0 1 1 0 0,0-1-1 0 0,0 0 0 0 0,0 1 1 0 0,0-1-1 0 0,0 1 1 0 0,0-1-1 0 0,0 1 1 0 0,0-1-1 0 0,0 1 0 0 0,-1 0 1 0 0,1-1-1 0 0,0 1 1 0 0,0 0-7 0 0,-1 0 6 0 0,0-1 1 0 0,0 1-1 0 0,0-1 0 0 0,1 1 1 0 0,-1-1-1 0 0,0 1 1 0 0,0-1-1 0 0,0 1 1 0 0,1-1-1 0 0,-1 0 1 0 0,0 1-1 0 0,1-1 0 0 0,-1 1 1 0 0,0-1-1 0 0,1 0 1 0 0,-1 1-1 0 0,0-1 1 0 0,1 0-1 0 0,-1 1 0 0 0,1-1 1 0 0,-1 0-1 0 0,1 0 1 0 0,-1 1-1 0 0,1-1 1 0 0,-1 0-1 0 0,1 0 1 0 0,-1 0-1 0 0,1 0 0 0 0,-1 0 1 0 0,1 0-1 0 0,-1 0 1 0 0,1 0-1 0 0,-1 0 1 0 0,1 0-1 0 0,-1 0 1 0 0,1 0-1 0 0,-1 0 0 0 0,1 0 1 0 0,-1 0-1 0 0,1 0 1 0 0,-1 0-1 0 0,1-1 1 0 0,-1 1-1 0 0,0 0 1 0 0,1 0-1 0 0,-1-1 0 0 0,1 1-6 0 0,0 0 25 0 0,-1 0-19 0 0,1 0 1 0 0,0 0-1 0 0,0 0 1 0 0,-1 0-1 0 0,1 0 1 0 0,0 0 0 0 0,0 0-1 0 0,-1 0 1 0 0,1 0-1 0 0,0 0 1 0 0,-1 1-1 0 0,1-1 1 0 0,0 0-1 0 0,-1 0 1 0 0,1 1-1 0 0,0-1 1 0 0,-1 1-1 0 0,1-1 1 0 0,0 0-1 0 0,-1 1 1 0 0,1-1-1 0 0,-1 1 1 0 0,1 0 0 0 0,-1-1-1 0 0,1 1 1 0 0,-1-1-1 0 0,0 1 1 0 0,1 0-1 0 0,-1-1 1 0 0,0 1-1 0 0,1 0 1 0 0,-1 0-7 0 0,7 4 409 0 0,2 12-393 0 0,-7-8 28 0 0,-1-1-1 0 0,0 1 1 0 0,0 0 0 0 0,-1-1-1 0 0,-1 1-43 0 0,2 22-324 0 0,-1 39 704 0 0,-1 16-292 0 0,2-7-83 0 0,-1-46 76 0 0,-5 108-213 0 0,0-43 95 0 0,2-51 208 0 0,2 25-171 0 0,-1 111 245 0 0,2-141-288 0 0,0 41 43 0 0,1-50 91 0 0,-1 0-1 0 0,-4 18-90 0 0,1 2 10 0 0,-3 16-101 0 0,0 26 73 0 0,4-32 27 0 0,-5 11-9 0 0,-1 29-119 0 0,1-61 108 0 0,6-34 14 0 0,-1 0 0 0 0,1 0 0 0 0,0 0-1 0 0,0 0 1 0 0,1 0 0 0 0,0 3-3 0 0,-1 97 46 0 0,3-81-7 0 0,-2 0 0 0 0,-1 0-1 0 0,-2 1-38 0 0,0 42-221 0 0,2-60 141 0 0,0 1-1 0 0,-1-1 1 0 0,0 0 0 0 0,0 2 80 0 0,-1-4-470 0 0,2 0 1 0 0,-1 0-1 0 0,1 0 0 0 0,0 0 1 0 0,1 0-1 0 0,0 0 0 0 0,0 1 470 0 0,-3 10-4009 0 0,-7-2-5002 0 0,3-13 4034 0 0</inkml:trace>
  <inkml:trace contextRef="#ctx0" brushRef="#br0" timeOffset="5">1807 2906 8 0 0,'-25'14'2296'0'0,"22"-17"-406"0"0,7-3-570 0 0,10-4 1484 0 0,9 3 680 0 0,-19 6-3047 0 0,0-1 0 0 0,1 1 0 0 0,-1 0-1 0 0,0 0 1 0 0,0 0 0 0 0,1 1 0 0 0,-1-1 0 0 0,0 1 0 0 0,1 0 0 0 0,-1 0 0 0 0,4 1-437 0 0,20 3 1220 0 0,0-1 1 0 0,24-1-1221 0 0,31 3 867 0 0,20 0-199 0 0,-34-3-330 0 0,-56-2-309 0 0,-1-1 0 0 0,1 0 0 0 0,-1-1 0 0 0,10-2-29 0 0,-11 2 10 0 0,0-1 0 0 0,1 2 0 0 0,-1 0 0 0 0,0 0 0 0 0,1 1 0 0 0,1 1-10 0 0,33 1 49 0 0,-33-2-21 0 0,0 1 1 0 0,0 0-1 0 0,0 1 0 0 0,0 0 1 0 0,2 1-29 0 0,20 7 45 0 0,0-3 1 0 0,1-1 0 0 0,0-1 0 0 0,0-2-1 0 0,0-2 1 0 0,15-1-46 0 0,80-2 74 0 0,-113 3-18 0 0,1 0 0 0 0,12 4-56 0 0,-17-3 29 0 0,0 0 0 0 0,0 0 1 0 0,0-2-1 0 0,12 0-29 0 0,33-3 56 0 0,0 3 1 0 0,0 2-1 0 0,19 5-56 0 0,64 2-198 0 0,-78-4 258 0 0,-29-2-16 0 0,0 0 0 0 0,3 3-44 0 0,-7-1-115 0 0,0-2 1 0 0,0-1 0 0 0,12-2 114 0 0,-35-1-3931 0 0,-9 1 3714 0 0,1 1 0 0 0,0-1 1 0 0,0 0-1 0 0,0 0 0 0 0,0 0 0 0 0,-1 1 0 0 0,1-1 0 0 0,0 0 0 0 0,0 0 0 0 0,0 1 0 0 0,0-1 0 0 0,0 0 0 0 0,0 0 1 0 0,0 1-1 0 0,-1-1 0 0 0,1 0 0 0 0,0 1 0 0 0,0-1 0 0 0,0 0 0 0 0,0 0 0 0 0,0 1 0 0 0,0-1 0 0 0,0 0 0 0 0,1 1 1 0 0,-1-1-1 0 0,0 0 0 0 0,0 0 0 0 0,0 1 0 0 0,0-1 0 0 0,0 0 0 0 0,0 0 0 0 0,0 1 0 0 0,1-1 0 0 0,-1 0 0 0 0,0 0 1 0 0,0 1-1 0 0,0-1 0 0 0,1 0 217 0 0,5 11-5696 0 0,-6-11 5574 0 0,0 0 1 0 0,0 1-1 0 0,0-1 1 0 0,0 0 0 0 0,0 0-1 0 0,-1 1 1 0 0,1-1-1 0 0,0 0 1 0 0,0 0-1 0 0,0 1 1 0 0,0-1-1 0 0,0 0 1 0 0,0 0 0 0 0,0 0-1 0 0,-1 0 1 0 0,1 1-1 0 0,0-1 1 0 0,0 0-1 0 0,0 0 1 0 0,0 0-1 0 0,-1 0 1 0 0,1 1 0 0 0,0-1-1 0 0,0 0 1 0 0,0 0-1 0 0,-1 0 1 0 0,1 0-1 0 0,0 0 1 0 0,0 0-1 0 0,0 0 1 0 0,-1 0 121 0 0</inkml:trace>
  <inkml:trace contextRef="#ctx0" brushRef="#br0" timeOffset="6">3547 2972 128 0 0,'9'-3'4258'0'0,"-8"3"-4149"0"0,0 0-1 0 0,0 0 1 0 0,0 0-1 0 0,0 0 1 0 0,0-1-1 0 0,0 1 1 0 0,0 0-1 0 0,0-1 1 0 0,0 1-1 0 0,-1-1 1 0 0,1 1-1 0 0,0-1 0 0 0,0 0 1 0 0,0 1-1 0 0,0-1-108 0 0,-1 0 85 0 0,1 1 0 0 0,0-1 0 0 0,-1 0 0 0 0,1 1-1 0 0,0-1 1 0 0,0 1 0 0 0,-1 0 0 0 0,1-1 0 0 0,0 1 0 0 0,0 0-1 0 0,0-1 1 0 0,0 1 0 0 0,0 0 0 0 0,0 0 0 0 0,0 0-85 0 0,18-3 2200 0 0,-17 3-1935 0 0,-1-1-1 0 0,0 1 1 0 0,1 0-1 0 0,-1 0 0 0 0,0-1 1 0 0,1 1-1 0 0,-1 0 1 0 0,0 0-1 0 0,1 0 0 0 0,-1 1 1 0 0,0-1-1 0 0,1 0 1 0 0,-1 0-1 0 0,1 1 1 0 0,-1-1-1 0 0,0 1 0 0 0,0-1 1 0 0,1 1-1 0 0,-1-1 1 0 0,0 1-1 0 0,0 0 1 0 0,0 0-1 0 0,0-1 0 0 0,0 1 1 0 0,1 0-265 0 0,28 9 3191 0 0,-25-9-3153 0 0,0 0 1 0 0,0-1-1 0 0,0 0 1 0 0,0 0-1 0 0,0 0 0 0 0,0 0 1 0 0,0-1-1 0 0,0 0 0 0 0,0 0 1 0 0,0 0-1 0 0,1-1-38 0 0,0 0 37 0 0,-1 0-1 0 0,1 1 0 0 0,0 0 1 0 0,0 1-1 0 0,-1-1 1 0 0,1 1-1 0 0,0 0 1 0 0,4 0-37 0 0,40 6 251 0 0,-36-6-125 0 0,1 2 0 0 0,-1 0 0 0 0,0 0-1 0 0,8 4-125 0 0,-8-3 39 0 0,0-1-1 0 0,-1 0 0 0 0,1-1 0 0 0,0-1 0 0 0,0 0 0 0 0,0-1 0 0 0,0 0 0 0 0,4-2-38 0 0,-5 2 10 0 0,10-5-6 0 0,-22 6-3 0 0,1-1 0 0 0,0 0-1 0 0,0 1 1 0 0,0-1-1 0 0,-1 1 1 0 0,1-1-1 0 0,0 1 1 0 0,0 0 0 0 0,0 0-1 0 0,0 0 1 0 0,0 0-1 0 0,0 0 1 0 0,-1 0-1 0 0,1 0 1 0 0,0 1 0 0 0,1 0-1 0 0,0 0 17 0 0,0 0 0 0 0,0 0 0 0 0,0 0 0 0 0,0-1 0 0 0,1 1 0 0 0,-1-1 0 0 0,0 0 0 0 0,0 1 0 0 0,0-1 0 0 0,2-1-17 0 0,4 1-25 0 0,1-2-19 0 0,-8 1 48 0 0,-1 0-1 0 0,0 1 0 0 0,0 0 0 0 0,0-1 0 0 0,0 1 0 0 0,0 0 0 0 0,1 0 0 0 0,-1-1 0 0 0,0 1 1 0 0,0 0-1 0 0,0 0 0 0 0,1 0 0 0 0,-1 1 0 0 0,0-1 0 0 0,0 0 0 0 0,0 0 0 0 0,2 1-3 0 0,-3-1 3 0 0,1 0-1 0 0,-1 1 0 0 0,1-1 1 0 0,-1 0-1 0 0,1 0 0 0 0,0 0 1 0 0,-1 0-1 0 0,1 0 0 0 0,0 0 1 0 0,-1 0-1 0 0,1 0 0 0 0,-1 0 1 0 0,1 0-1 0 0,0 0 0 0 0,-1 0 1 0 0,1-1-1 0 0,-1 1 0 0 0,1 0 1 0 0,0 0-1 0 0,-1-1 0 0 0,1 1 1 0 0,-1 0-3 0 0,6-1 44 0 0,-7 12-46 0 0,1-11 1 0 0,0 0 1 0 0,0 0 0 0 0,0-1-1 0 0,0 1 1 0 0,0 0 0 0 0,0 0 0 0 0,0-1-1 0 0,0 1 1 0 0,0 0 0 0 0,0 0-1 0 0,0 0 1 0 0,1-1 0 0 0,-1 1 0 0 0,0 0-1 0 0,0 0 1 0 0,0 0 0 0 0,0 0-1 0 0,1-1 1 0 0,-1 1 0 0 0,0 0 0 0 0,0 0-1 0 0,0 0 1 0 0,1 0 0 0 0,-1 0-1 0 0,0 0 1 0 0,0 0 0 0 0,1-1 0 0 0,-1 1-1 0 0,0 0 1 0 0,0 0 0 0 0,0 0-1 0 0,1 0 1 0 0,-1 0 0 0 0,0 0 0 0 0,0 0-1 0 0,3 1-70 0 0,-10 14 453 0 0,3-14-352 0 0,4-1-31 0 0,-1 0 0 0 0,1 0 0 0 0,0 0 0 0 0,0 0 0 0 0,0 0 0 0 0,0 0 0 0 0,0 0 0 0 0,-1 0-1 0 0,1 0 1 0 0,0 0 0 0 0,0 0 0 0 0,0 0 0 0 0,0 0 0 0 0,-1 0 0 0 0,1 0 0 0 0,0 1 0 0 0,0-1 0 0 0,0 0 0 0 0,0 0 0 0 0,0 0-1 0 0,0 0 1 0 0,-1 0 0 0 0,1 0 0 0 0,0 0 0 0 0,0 0 0 0 0,0 0 0 0 0,0 1 0 0 0,0-1 0 0 0,0 0 0 0 0,0 0 0 0 0,0 0 0 0 0,0 0 0 0 0,0 0-1 0 0,-1 1 1 0 0,1-1 0 0 0,0 0 0 0 0,0 0 0 0 0,0 0 0 0 0,0 0 0 0 0,0 0 0 0 0,0 1 0 0 0,0-1 0 0 0,0 0 0 0 0,0 0 0 0 0,0 0-1 0 0,0 0 1 0 0,0 0 0 0 0,0 1 0 0 0,1-1 0 0 0,-1 0 0 0 0,0 0 0 0 0,0 0 0 0 0,0 0 1 0 0,0 2 13 0 0,-1 0-1 0 0,1-1 1 0 0,-1 1-1 0 0,1-1 1 0 0,-1 1-1 0 0,0 0 1 0 0,1-1 0 0 0,-1 0-1 0 0,0 1 1 0 0,0-1-1 0 0,0 1 1 0 0,0-1 0 0 0,0 0-1 0 0,0 0 1 0 0,-1 1-13 0 0,-24 21 204 0 0,5-3 132 0 0,-18 23-147 0 0,-2 2 588 0 0,-30 26-777 0 0,42-44 51 0 0,1 2 1 0 0,1 2-1 0 0,-13 20-51 0 0,-66 103 141 0 0,70-101 45 0 0,14-22-154 0 0,15-22-45 0 0,0-1 0 0 0,1 1 1 0 0,0 0-1 0 0,1 0 0 0 0,0 1 0 0 0,0 1 13 0 0,-1-1-1063 0 0,3-8-294 0 0,4-4-93 0 0,5-3-13716 0 0,-4-1 10529 0 0</inkml:trace>
  <inkml:trace contextRef="#ctx0" brushRef="#br0" timeOffset="7">4669 2995 8 0 0,'-1'0'331'0'0,"0"0"0"0"0,0 0 1 0 0,0 0-1 0 0,0 0 0 0 0,0 0 0 0 0,0 0 0 0 0,1 0 1 0 0,-1 1-1 0 0,0-1 0 0 0,0 0 0 0 0,0 1 0 0 0,0-1 1 0 0,0 0-1 0 0,0 1 0 0 0,0-1 0 0 0,0 1-331 0 0,1 0 137 0 0,0-1 1 0 0,0 0-1 0 0,-1 1 0 0 0,1-1 1 0 0,0 0-1 0 0,0 0 0 0 0,0 1 1 0 0,0-1-1 0 0,1 0 0 0 0,-1 1 1 0 0,0-1-1 0 0,0 0 0 0 0,0 1 1 0 0,0-1-1 0 0,0 0 0 0 0,0 0 0 0 0,0 1 1 0 0,0-1-1 0 0,1 0 0 0 0,-1 0 1 0 0,0 1-1 0 0,0-1 0 0 0,0 0 1 0 0,1 0-1 0 0,-1 1 0 0 0,0-1 1 0 0,0 0-1 0 0,0 0 0 0 0,1 0 1 0 0,-1 0-1 0 0,0 1 0 0 0,1-1 0 0 0,-1 0 1 0 0,0 0-1 0 0,0 0 0 0 0,1 0 1 0 0,-1 0-1 0 0,0 0 0 0 0,1 0 1 0 0,-1 0-138 0 0,8 9 3616 0 0,21 18 192 0 0,-15-14-2877 0 0,-1-1 0 0 0,0 2-1 0 0,10 14-930 0 0,-10-13 234 0 0,1 1-1 0 0,1-2 1 0 0,0 0-1 0 0,1-1 0 0 0,7 4-233 0 0,17 16 126 0 0,-4-3-65 0 0,8 7 62 0 0,-1 1 0 0 0,-3 2 1 0 0,27 34-124 0 0,-5-1-157 0 0,33 27 157 0 0,6 7-3952 0 0,-87-93 2868 0 0,3 3-1783 0 0,-16-16 2520 0 0,-1 0 0 0 0,1 0 0 0 0,-1 0 0 0 0,0 0 0 0 0,1 0 0 0 0,-1 0 0 0 0,0 0 0 0 0,0 0-1 0 0,0 0 1 0 0,0 0 0 0 0,0 0 0 0 0,0 0 0 0 0,0 0 0 0 0,0 0 0 0 0,0 0 0 0 0,0 0 0 0 0,0-1 0 0 0,-1 1 0 0 0,1 0 0 0 0,0 0 0 0 0,-1 0-1 0 0,1 0 1 0 0,-1 0 347 0 0,-2 2-3414 0 0,-3-1 139 0 0</inkml:trace>
  <inkml:trace contextRef="#ctx0" brushRef="#br0" timeOffset="8">4750 2993 8 0 0,'1'0'3766'0'0,"25"-3"3686"0"0,-18 2-5869 0 0,-1 0-1 0 0,1 0 1 0 0,0 1 0 0 0,6 0-1583 0 0,12-1 1737 0 0,-22 0-1593 0 0,-1 1 0 0 0,1-1 0 0 0,-1 1 0 0 0,1 0 0 0 0,-1 0 0 0 0,1 0 0 0 0,-1 1 0 0 0,1-1 0 0 0,2 2-144 0 0,1-1 79 0 0,0 0 0 0 0,-1-1 1 0 0,1 0-1 0 0,0 0 0 0 0,0-1 1 0 0,0 1-1 0 0,0-1 0 0 0,-1-1 1 0 0,1 1-1 0 0,4-3-79 0 0,0 1 104 0 0,0 1 0 0 0,0 0 0 0 0,0 1 0 0 0,2 0-104 0 0,98 11 544 0 0,-104-9-505 0 0,-1 0 0 0 0,0 0 0 0 0,0 1 0 0 0,0-1 0 0 0,0 1 0 0 0,0 1-39 0 0,-2-2 35 0 0,0 1-1 0 0,0-1 1 0 0,0 0 0 0 0,0 0-1 0 0,0 0 1 0 0,0 0 0 0 0,1-1-1 0 0,-1 0 1 0 0,0 0 0 0 0,0 0-1 0 0,4 0-34 0 0,21-4-23 0 0,-21 4 60 0 0,-1-1-1 0 0,1 0 1 0 0,0-1-1 0 0,6-1-36 0 0,-9 1 670 0 0,7-1-5110 0 0,-19 16-8418 0 0,1-7 6733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28:55.418"/>
    </inkml:context>
    <inkml:brush xml:id="br0">
      <inkml:brushProperty name="width" value="0.1" units="cm"/>
      <inkml:brushProperty name="height" value="0.1" units="cm"/>
      <inkml:brushProperty name="color" value="#FFFFFF"/>
    </inkml:brush>
    <inkml:brush xml:id="br1">
      <inkml:brushProperty name="width" value="0.35" units="cm"/>
      <inkml:brushProperty name="height" value="0.35" units="cm"/>
      <inkml:brushProperty name="color" value="#33CCFF"/>
    </inkml:brush>
    <inkml:brush xml:id="br2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1578 419 2729 0 0,'2'13'4961'0'0,"-1"-12"-4838"0"0,-1 0 1 0 0,0-1 0 0 0,1 1-1 0 0,-1 0 1 0 0,0 0 0 0 0,0 0 0 0 0,0 0-1 0 0,0 0 1 0 0,0-1 0 0 0,0 1 0 0 0,0 0-1 0 0,0 0 1 0 0,0 0 0 0 0,0 0-1 0 0,-1 0 1 0 0,1-1 0 0 0,0 1 0 0 0,0 0-1 0 0,-1 0 1 0 0,1 0 0 0 0,-1-1 0 0 0,1 1-124 0 0,-2 4 218 0 0,0 0 0 0 0,0 0 1 0 0,0 0-1 0 0,1 0 1 0 0,0 1-1 0 0,0-1 1 0 0,0 0-1 0 0,1 0 0 0 0,-1 1 1 0 0,1-1-1 0 0,1 0 1 0 0,-1 1-1 0 0,1-1 0 0 0,0 0 1 0 0,0 0-1 0 0,0 1-218 0 0,1-2 137 0 0,-1 0-1 0 0,1 0 0 0 0,0-1 1 0 0,0 1-1 0 0,1 0 0 0 0,-1-1 1 0 0,1 1-1 0 0,-1-1 0 0 0,1 0 1 0 0,0 0-1 0 0,0 0 0 0 0,1 0 1 0 0,-1-1-1 0 0,1 1 0 0 0,-1-1 1 0 0,1 0-1 0 0,0 0 1 0 0,0 0-1 0 0,3 1-136 0 0,-5-2 81 0 0,1 0 1 0 0,0 0 0 0 0,0 0-1 0 0,0-1 1 0 0,0 1-1 0 0,0-1 1 0 0,0 1 0 0 0,0-1-1 0 0,0 0 1 0 0,0 0-1 0 0,0-1 1 0 0,0 1 0 0 0,0-1-1 0 0,1 0-81 0 0,3-1 169 0 0,-1-1-1 0 0,0 0 0 0 0,0 0 1 0 0,0-1-1 0 0,5-3-168 0 0,-1 0 129 0 0,0 0-1 0 0,0 0 0 0 0,-1-1 1 0 0,0 0-1 0 0,-1-1 0 0 0,3-3-128 0 0,-6 5 72 0 0,-1 1 0 0 0,0-1-1 0 0,0 0 1 0 0,0 0 0 0 0,-1-1-1 0 0,0 1 1 0 0,-1-1 0 0 0,0 1 0 0 0,0-1-1 0 0,1-4-71 0 0,-3 6 38 0 0,1-1-1 0 0,-1 1 0 0 0,0-1 0 0 0,-1 1 1 0 0,0 0-1 0 0,0-1 0 0 0,0 1 1 0 0,0 0-1 0 0,-1-1 0 0 0,0 1 1 0 0,-1 0-1 0 0,1 0 0 0 0,-1 1 0 0 0,-2-4-37 0 0,2 4 9 0 0,1 1 0 0 0,-1-1 0 0 0,-1 1 0 0 0,1 0 0 0 0,-1 0-1 0 0,1 0 1 0 0,-1 0 0 0 0,0 1 0 0 0,-1-1 0 0 0,1 1-1 0 0,0 0 1 0 0,-1 0 0 0 0,0 1 0 0 0,0 0 0 0 0,0-1 0 0 0,0 1-1 0 0,-4-1-8 0 0,3 3 28 0 0,1 0-1 0 0,0 0 0 0 0,0 0 0 0 0,0 1 0 0 0,0-1 0 0 0,0 1 1 0 0,-1 1-1 0 0,1-1 0 0 0,1 1 0 0 0,-1-1 0 0 0,0 1 0 0 0,0 1 0 0 0,1-1 1 0 0,-1 1-1 0 0,1 0 0 0 0,0 0 0 0 0,0 0 0 0 0,0 0 0 0 0,0 1 1 0 0,-3 2-28 0 0,1 0 48 0 0,0 1 0 0 0,1-1 0 0 0,-1 1-1 0 0,1 0 1 0 0,1 0 0 0 0,-1 0 0 0 0,1 1 0 0 0,0-1 0 0 0,1 1 0 0 0,0 0 0 0 0,0 0 0 0 0,0 4-48 0 0,2-8-9 0 0,0 0-1 0 0,0 0 0 0 0,1 1 0 0 0,0-1 1 0 0,0 0-1 0 0,0 1 0 0 0,0-1 0 0 0,0 0 0 0 0,1 0 1 0 0,0 1 9 0 0,0-3 20 0 0,0 0 0 0 0,0 0 0 0 0,0 0 0 0 0,1 0 0 0 0,-1 0 0 0 0,0-1 0 0 0,1 1 0 0 0,-1-1 0 0 0,1 1 0 0 0,0-1 0 0 0,-1 1 0 0 0,1-1 0 0 0,0 0 0 0 0,0 0 0 0 0,0 0 0 0 0,0 0 0 0 0,0 0 0 0 0,0 0 0 0 0,0 0 0 0 0,2-1-20 0 0,8 4-55 0 0,0-1 1 0 0,0-1-1 0 0,6 1 55 0 0,-7-1 68 0 0,1 0-1 0 0,-1 0 1 0 0,10 4-68 0 0,-18-4-1 0 0,0-1 0 0 0,0 0 1 0 0,0 1-1 0 0,-1-1 0 0 0,1 1 1 0 0,0 0-1 0 0,-1 0 0 0 0,1 0 1 0 0,-1 0-1 0 0,1 0 0 0 0,-1 1 1 0 0,0-1-1 0 0,0 1 0 0 0,0-1 1 0 0,-1 1-1 0 0,1 0 0 0 0,0 0 1 0 0,-1 0-1 0 0,0 0 0 0 0,0 0 1 0 0,0 0-1 0 0,0 0 0 0 0,0 0 1 0 0,-1 0-1 0 0,1 1 0 0 0,-1-1 1 0 0,0 2 0 0 0,0 1 17 0 0,0-1 0 0 0,-1 1 0 0 0,1-1 0 0 0,-2 0 0 0 0,1 1 0 0 0,0-1 0 0 0,-1 0 0 0 0,0 0 0 0 0,0 0 0 0 0,-1 0 0 0 0,1 0 0 0 0,-1 0 0 0 0,0-1 0 0 0,0 1 0 0 0,-1-1 0 0 0,0 1-17 0 0,-9 9-11 0 0,-1 0 0 0 0,0-1-1 0 0,-1-1 1 0 0,0 0 0 0 0,-1-1-1 0 0,0-1 1 0 0,-1 0 0 0 0,0-2-1 0 0,-1 0 1 0 0,-10 3 11 0 0,15-6-117 0 0,-11 3 35 0 0,-1-1-1 0 0,1-1 0 0 0,-1-1 0 0 0,-1-1 1 0 0,1-1-1 0 0,0-1 0 0 0,-3-2 83 0 0,10 0 104 0 0,0 0 1 0 0,0 1-1 0 0,-15 3-104 0 0,25-3 101 0 0,10-1 123 0 0,16-3 150 0 0,-4 1-273 0 0,1 0 0 0 0,0 1 0 0 0,0 1 0 0 0,-1 0 0 0 0,5 1-101 0 0,0 0 26 0 0,217-2 1056 0 0,-2 0-1272 0 0,-223 2-5 0 0,0 1 0 0 0,0-1-1 0 0,0 2 1 0 0,1 0 195 0 0,-4-1-648 0 0,-1 0 1 0 0,1 0-1 0 0,0-1 1 0 0,0 0-1 0 0,0 0 0 0 0,0-1 1 0 0,1 0 647 0 0,-9 0-20 0 0,2 0-805 0 0,1 0 1 0 0,-1 0-1 0 0,0-1 1 0 0,0 1 0 0 0,0 0-1 0 0,0-1 1 0 0,0 1 0 0 0,0-1-1 0 0,0 0 1 0 0,0 0-1 0 0,0 0 1 0 0,0 0 0 0 0,0 0-1 0 0,0 0 1 0 0,0 0-1 0 0,0-1 1 0 0,-1 1 0 0 0,1 0-1 0 0,0-1 825 0 0,4-13-2975 0 0</inkml:trace>
  <inkml:trace contextRef="#ctx0" brushRef="#br0" timeOffset="1">2111 169 5665 0 0,'1'-3'651'0'0,"0"0"0"0"0,-1 0-1 0 0,1 0 1 0 0,0 0 0 0 0,0 0 0 0 0,1 1 0 0 0,-1-1-1 0 0,1 0 1 0 0,-1 0 0 0 0,1 1 0 0 0,0-1-1 0 0,0 1 1 0 0,0 0 0 0 0,2-2-651 0 0,-3 3 154 0 0,-1 1 0 0 0,1-1 0 0 0,-1 1 0 0 0,1 0 0 0 0,-1-1 0 0 0,1 1 0 0 0,0 0 0 0 0,-1-1 0 0 0,1 1 0 0 0,-1 0 0 0 0,1 0 0 0 0,0 0 0 0 0,-1-1 0 0 0,1 1 0 0 0,0 0 0 0 0,-1 0 0 0 0,1 0 0 0 0,0 0 0 0 0,-1 0 0 0 0,1 0 0 0 0,0 1 0 0 0,-1-1 0 0 0,1 0 0 0 0,0 0 0 0 0,0 0-154 0 0,0 1 151 0 0,0 0 0 0 0,0 0 0 0 0,0 0-1 0 0,0 0 1 0 0,0 1 0 0 0,0-1 0 0 0,0 0 0 0 0,0 0-1 0 0,0 0 1 0 0,-1 1 0 0 0,1-1 0 0 0,0 0 0 0 0,-1 1-1 0 0,1-1 1 0 0,-1 1 0 0 0,0-1 0 0 0,1 1-151 0 0,2 14 449 0 0,-1 0 0 0 0,0 0 0 0 0,-1 0 0 0 0,-1 0 1 0 0,0 2-450 0 0,0 14 270 0 0,-9 287 693 0 0,2-147-792 0 0,8 23-171 0 0,0-146-605 0 0,-3 0 0 0 0,-3 17 605 0 0,5-66-11 0 0,0 0 0 0 0,0 0 1 0 0,0 0-1 0 0,0 0 0 0 0,0 0 0 0 0,0 0 0 0 0,0 0 0 0 0,-1 0 0 0 0,1 0 0 0 0,0 0 0 0 0,0 0 0 0 0,0 0 0 0 0,0 0 0 0 0,0 0 0 0 0,0 0 0 0 0,0 0 0 0 0,0 0 0 0 0,0 0 0 0 0,-1 0 0 0 0,1 0 0 0 0,0 0 0 0 0,0 0 1 0 0,0 0-1 0 0,0 0 0 0 0,0 0 0 0 0,0 0 0 0 0,0 0 0 0 0,0 0 0 0 0,0 0 0 0 0,0 0 0 0 0,-1 0 0 0 0,1 0 0 0 0,0 0 0 0 0,0 0 0 0 0,0 0 0 0 0,0 0 0 0 0,0 1 0 0 0,0-1 0 0 0,0 0 0 0 0,0 0 0 0 0,0 0 0 0 0,0 0 1 0 0,0 0-1 0 0,0 0 0 0 0,0 0 0 0 0,0 0 0 0 0,0 0 0 0 0,0 0 0 0 0,0 1 0 0 0,0-1 0 0 0,0 0 0 0 0,0 0 0 0 0,0 0 0 0 0,0 0 0 0 0,0 0 0 0 0,0 0 0 0 0,0 0 0 0 0,0 0 0 0 0,0 0 0 0 0,0 1 0 0 0,0-1 0 0 0,0 0 0 0 0,0 0 1 0 0,0 0-1 0 0,0 0 0 0 0,0 0 0 0 0,0 0 11 0 0,-6-10-664 0 0,-2-15 44 0 0,-2-9 607 0 0,3 0 0 0 0,0-1 1 0 0,2 0-1 0 0,2 0 0 0 0,1 0 1 0 0,2 0-1 0 0,2 0 0 0 0,3-23 13 0 0,-3 48 41 0 0,0 0 0 0 0,0 0 0 0 0,1 0 0 0 0,2-5-41 0 0,-3 11 88 0 0,-1 0 1 0 0,1 0 0 0 0,0 1-1 0 0,0-1 1 0 0,0 0-1 0 0,1 1 1 0 0,-1-1 0 0 0,1 1-1 0 0,0 0 1 0 0,0 0 0 0 0,0 0-1 0 0,0 0-88 0 0,2 2 94 0 0,-1 0 1 0 0,1 1-1 0 0,-1-1 0 0 0,1 1 1 0 0,-1 0-1 0 0,1 0 0 0 0,0 0 0 0 0,-1 1 1 0 0,1 0-1 0 0,-1 0 0 0 0,0 0 0 0 0,4 1-94 0 0,7 1-4 0 0,38 3-1 0 0,-38-6-174 0 0,0 2 0 0 0,0 0 0 0 0,0 1 0 0 0,0 0 0 0 0,3 2 179 0 0,-5-1-1619 0 0,1-1 1 0 0,0 0-1 0 0,9 1 1619 0 0,20 0-7874 0 0,-36-3 5962 0 0,13-2-5603 0 0</inkml:trace>
  <inkml:trace contextRef="#ctx0" brushRef="#br1" timeOffset="2">3691 582 4537 0 0,'-1'0'364'0'0,"0"0"1"0"0,1 1-1 0 0,-1-1 0 0 0,1 0 0 0 0,-1 1 1 0 0,1-1-1 0 0,-1 0 0 0 0,1 1 0 0 0,-1-1 1 0 0,1 1-1 0 0,-1-1 0 0 0,1 1 1 0 0,0-1-1 0 0,-1 1 0 0 0,1-1 0 0 0,0 1 1 0 0,-1-1-1 0 0,1 1 0 0 0,0-1 1 0 0,0 1-1 0 0,0-1 0 0 0,-1 1-364 0 0,1 0 44 0 0,0-1 0 0 0,1 0 0 0 0,-1 1 0 0 0,0-1 1 0 0,0 0-1 0 0,0 1 0 0 0,0-1 0 0 0,0 0 0 0 0,1 1 0 0 0,-1-1 0 0 0,0 0 0 0 0,0 0 0 0 0,1 1 0 0 0,-1-1 0 0 0,0 0 0 0 0,0 0 0 0 0,1 0 0 0 0,-1 1 0 0 0,0-1 1 0 0,1 0-1 0 0,-1 0 0 0 0,0 0 0 0 0,1 0 0 0 0,-1 0 0 0 0,0 1 0 0 0,0-1 0 0 0,1 0 0 0 0,-1 0 0 0 0,1 0 0 0 0,-1 0 0 0 0,0 0 0 0 0,1 0 0 0 0,-1 0 1 0 0,0 0-1 0 0,1 0 0 0 0,-1-1-44 0 0,7 2 44 0 0,0-2 1 0 0,0 1 0 0 0,0-1 0 0 0,-1 0-1 0 0,1-1 1 0 0,0 0 0 0 0,-1 0 0 0 0,1 0-1 0 0,-1 0 1 0 0,0-1 0 0 0,4-3-45 0 0,-9 5 17 0 0,0 0 1 0 0,0 0-1 0 0,-1-1 0 0 0,1 1 1 0 0,0 0-1 0 0,-1-1 1 0 0,1 1-1 0 0,-1 0 0 0 0,0-1 1 0 0,1 1-1 0 0,-1-1 0 0 0,0 1 1 0 0,0-1-1 0 0,0 1 1 0 0,0 0-1 0 0,0-1 0 0 0,0 1 1 0 0,0-2-18 0 0,-6-26 411 0 0,4 24-342 0 0,0 0 0 0 0,0 0-1 0 0,0 1 1 0 0,-1-1 0 0 0,1 1 0 0 0,-1 0 0 0 0,0-1-1 0 0,-1 1 1 0 0,1 1 0 0 0,-1-1 0 0 0,0 0 0 0 0,0 1-1 0 0,0 0 1 0 0,0 0 0 0 0,0 0 0 0 0,-1 0 0 0 0,1 1-1 0 0,-1 0 1 0 0,0 0 0 0 0,0 0 0 0 0,0 0 0 0 0,-4 0-69 0 0,6 2 72 0 0,0 0 1 0 0,-1 0 0 0 0,1 1 0 0 0,0-1 0 0 0,0 1 0 0 0,0 0-1 0 0,0 0 1 0 0,0 0 0 0 0,0 0 0 0 0,0 1 0 0 0,1-1 0 0 0,-1 1-1 0 0,0 0 1 0 0,1 0 0 0 0,-1 0 0 0 0,1 0 0 0 0,-2 2-73 0 0,-6 5 233 0 0,1 0 0 0 0,1 1 0 0 0,-6 8-233 0 0,7-9 176 0 0,1 1-1 0 0,1 0 0 0 0,0 0 0 0 0,0 1 0 0 0,1-1 0 0 0,0 1 0 0 0,1 0 1 0 0,0 0-1 0 0,1 0 0 0 0,0 0 0 0 0,1 1 0 0 0,0-1 0 0 0,1 0 0 0 0,0 1 1 0 0,1-1-1 0 0,0 1 0 0 0,1-1 0 0 0,1 4-175 0 0,-2-13 16 0 0,-1 1 1 0 0,1-1-1 0 0,0 0 1 0 0,0 0-1 0 0,0 0 1 0 0,1 0-1 0 0,-1 0 0 0 0,0 0 1 0 0,1 0-1 0 0,-1-1 1 0 0,1 1-1 0 0,-1 0 1 0 0,1-1-1 0 0,0 1 0 0 0,0-1 1 0 0,0 0-1 0 0,0 0 1 0 0,0 1-1 0 0,0-1 1 0 0,0 0-1 0 0,0-1 0 0 0,0 1 1 0 0,1 0-1 0 0,-1-1 1 0 0,2 1-17 0 0,1 0 7 0 0,-1-1 1 0 0,0 0 0 0 0,0 1-1 0 0,1-2 1 0 0,-1 1 0 0 0,0 0 0 0 0,0-1-1 0 0,1 0 1 0 0,-1 0 0 0 0,0 0-1 0 0,0 0 1 0 0,0-1 0 0 0,0 0-8 0 0,29-12 1 0 0,-25 12 0 0 0,0-1 0 0 0,-1 0 1 0 0,0-1-1 0 0,0 0 0 0 0,2-1-1 0 0,-7 3-4 0 0,1 0 0 0 0,-1 0 1 0 0,1 0-1 0 0,-1-1 0 0 0,0 1 1 0 0,0-1-1 0 0,0 1 0 0 0,0-1 1 0 0,-1 0-1 0 0,1 0 0 0 0,-1 0 1 0 0,0 0-1 0 0,1 0 0 0 0,-1 0 1 0 0,0-1 3 0 0,2-9 92 0 0,2-5-17 0 0,0 0-1 0 0,-2-1 1 0 0,0 0 0 0 0,0-6-75 0 0,-3 20 16 0 0,0 1 1 0 0,0 0 0 0 0,0 0-1 0 0,0-1 1 0 0,-1 1 0 0 0,0 0-1 0 0,0 0 1 0 0,0 0 0 0 0,0 0 0 0 0,-1 0-1 0 0,1 0 1 0 0,-1 0 0 0 0,0 0-1 0 0,0 0 1 0 0,-1 1 0 0 0,1-1-1 0 0,-1 1 1 0 0,1 0 0 0 0,-1 0 0 0 0,0 0-1 0 0,-3-2-16 0 0,-1 2 2 0 0,-1 0-1 0 0,1 1 1 0 0,-1 0-1 0 0,0 0 1 0 0,0 1-1 0 0,0 0 1 0 0,-7 0-2 0 0,11 2 26 0 0,-1 0 0 0 0,0 0 0 0 0,1 1 0 0 0,-1-1 0 0 0,1 1 0 0 0,0 0 0 0 0,-1 0 0 0 0,1 1 0 0 0,0-1 0 0 0,0 1 0 0 0,0 0 0 0 0,0 0-26 0 0,-42 40-59 0 0,40-36 75 0 0,0 0-1 0 0,1-1 0 0 0,0 2 1 0 0,0-1-1 0 0,1 1 1 0 0,0-1-1 0 0,0 1 0 0 0,1 0 1 0 0,-2 6-16 0 0,4-10 8 0 0,0 0-1 0 0,0 0 1 0 0,1 0 0 0 0,-1 0 0 0 0,1 0 0 0 0,-1 0 0 0 0,1 0-1 0 0,1-1 1 0 0,-1 1 0 0 0,0 0 0 0 0,1 0 0 0 0,0 0 0 0 0,0 0-1 0 0,0 0 1 0 0,0 0 0 0 0,1-1 0 0 0,-1 1 0 0 0,1-1 0 0 0,0 1-1 0 0,0-1 1 0 0,1 1 0 0 0,-1-1-8 0 0,4 4 29 0 0,0-1 0 0 0,0 1-1 0 0,0-1 1 0 0,1 0 0 0 0,0 0 0 0 0,4 2-29 0 0,-8-7 3 0 0,0 1 1 0 0,0-1-1 0 0,1 1 1 0 0,-1-1-1 0 0,0 0 1 0 0,1 0-1 0 0,-1 0 1 0 0,1-1-1 0 0,-1 1 1 0 0,1-1-1 0 0,-1 0 1 0 0,1 0 0 0 0,-1 0-1 0 0,1 0 1 0 0,-1-1-1 0 0,1 1 1 0 0,-1-1-1 0 0,2 0-3 0 0,8-3 15 0 0,1-1 0 0 0,-1 0 0 0 0,0-1 0 0 0,-1 0 0 0 0,0-1 0 0 0,0 0 0 0 0,8-6-15 0 0,-18 10 18 0 0,1 0 0 0 0,0 0 0 0 0,-1 0-1 0 0,0 0 1 0 0,1-1 0 0 0,-1 1-1 0 0,0-1 1 0 0,-1 1 0 0 0,1-1 0 0 0,-1 0-1 0 0,0 0 1 0 0,0 1 0 0 0,0-1-1 0 0,0 0 1 0 0,0 0 0 0 0,-1-3-18 0 0,0 1 23 0 0,0-1 0 0 0,0 1 0 0 0,-1 0 0 0 0,1-1 0 0 0,-2 1 0 0 0,1 0 0 0 0,-1 0 0 0 0,0 0 0 0 0,0 0 0 0 0,0 0-23 0 0,1 4-5 0 0,-1 0-1 0 0,1 0 1 0 0,0 0 0 0 0,-1 1 0 0 0,1-1-1 0 0,-1 0 1 0 0,1 1 0 0 0,-1-1 0 0 0,0 1-1 0 0,1-1 1 0 0,-1 1 0 0 0,0 0-1 0 0,0 0 1 0 0,0 0 0 0 0,0 0 0 0 0,-1 0-1 0 0,1 0 1 0 0,0 0 0 0 0,0 1 0 0 0,0-1-1 0 0,-1 1 1 0 0,1 0 0 0 0,0 0 0 0 0,0 0-1 0 0,-1 0 1 0 0,0 0 5 0 0,0 0-7 0 0,0 0 0 0 0,0 0 0 0 0,1 1 0 0 0,-1-1 0 0 0,0 1 0 0 0,1 0 0 0 0,-1-1-1 0 0,1 1 1 0 0,-1 0 0 0 0,1 1 0 0 0,-1-1 0 0 0,1 0 0 0 0,0 1 0 0 0,0-1 0 0 0,-1 1 0 0 0,1 0 0 0 0,0 0 0 0 0,1 0 0 0 0,-1 0 0 0 0,0 0 0 0 0,-1 1 7 0 0,-1 5-53 0 0,-17 36 358 0 0,20-42-313 0 0,0 1 0 0 0,1 0 0 0 0,-1-1-1 0 0,1 1 1 0 0,-1 0 0 0 0,1-1-1 0 0,0 1 1 0 0,0 0 0 0 0,0-1-1 0 0,0 1 1 0 0,0 0 0 0 0,1-1-1 0 0,-1 1 1 0 0,1 0 0 0 0,0-1 0 0 0,0 2 8 0 0,0-1-23 0 0,0-1-1 0 0,1 1 1 0 0,-1 0 0 0 0,1-1 0 0 0,0 1 0 0 0,-1 0 0 0 0,1-1 0 0 0,0 0 0 0 0,0 1 0 0 0,2 0 23 0 0,-3-3 17 0 0,1 1 0 0 0,-1 0 1 0 0,1-1-1 0 0,-1 1 0 0 0,1 0 0 0 0,-1-1 0 0 0,1 0 1 0 0,0 0-1 0 0,-1 1 0 0 0,1-1 0 0 0,0 0 0 0 0,-1 0 1 0 0,1 0-1 0 0,0 0 0 0 0,-1-1 0 0 0,1 1 0 0 0,0 0 1 0 0,-1-1-1 0 0,1 1 0 0 0,1-2-17 0 0,3 1 17 0 0,0-1 0 0 0,0 0 0 0 0,0-1 0 0 0,0 0-1 0 0,0 0 1 0 0,-1 0 0 0 0,1 0 0 0 0,1-2-17 0 0,-6 4-98 0 0,0-1 0 0 0,0 1-1 0 0,1 0 1 0 0,-1-1 0 0 0,0 1-1 0 0,0-1 1 0 0,0 1 0 0 0,-1-1-1 0 0,1 1 1 0 0,0-1 0 0 0,0 0-1 0 0,-1 0 1 0 0,1 1 0 0 0,-1-1-1 0 0,0 0 1 0 0,1 0 0 0 0,-1 1-1 0 0,0-1 1 0 0,0 0 0 0 0,0 0-1 0 0,0 1 1 0 0,0-1 0 0 0,-1 0-1 0 0,1 0 1 0 0,-1 1 0 0 0,1-1-1 0 0,-1 0 1 0 0,1 0 0 0 0,-1 1-1 0 0,0-1 1 0 0,0 1 0 0 0,0-2 98 0 0,-1 1-1202 0 0,0-1 1 0 0,-1 1-1 0 0,1-1 1 0 0,-1 1-1 0 0,1 0 1 0 0,-1 0-1 0 0,0 0 1 0 0,-2-1 1201 0 0,-6-5-6186 0 0,3 1 631 0 0</inkml:trace>
  <inkml:trace contextRef="#ctx0" brushRef="#br2" timeOffset="3">187 534 5817 0 0,'3'19'5233'0'0,"-3"-17"-5059"0"0,1-1 0 0 0,-1 1 0 0 0,1 0 1 0 0,-1-1-1 0 0,0 1 0 0 0,0 0 0 0 0,0-1 0 0 0,1 1 1 0 0,-2 0-1 0 0,1 0 0 0 0,0-1 0 0 0,0 1-174 0 0,-2 6 171 0 0,0-1 0 0 0,1 0 0 0 0,0 1-1 0 0,0-1 1 0 0,1 1 0 0 0,0-1 0 0 0,0 1 0 0 0,0-1 0 0 0,1 0-1 0 0,1 1 1 0 0,-1-1 0 0 0,1 0 0 0 0,0 1 0 0 0,1-1 0 0 0,-1 0-1 0 0,2-1 1 0 0,-1 1 0 0 0,1 0 0 0 0,0-1 0 0 0,0 0-1 0 0,0 0 1 0 0,3 2-171 0 0,-5-6 65 0 0,-1-1 0 0 0,1 1 0 0 0,0-1 0 0 0,0 1-1 0 0,0-1 1 0 0,0 0 0 0 0,0 0 0 0 0,1 1 0 0 0,-1-2-1 0 0,0 1 1 0 0,0 0 0 0 0,1 0 0 0 0,-1-1 0 0 0,0 1-1 0 0,1-1 1 0 0,-1 0 0 0 0,1 0 0 0 0,-1 0 0 0 0,0 0-1 0 0,1 0 1 0 0,-1 0 0 0 0,1-1 0 0 0,-1 1 0 0 0,0-1-1 0 0,1 1 1 0 0,-1-1 0 0 0,0 0 0 0 0,0 0 0 0 0,0 0-1 0 0,1-1-64 0 0,4-2 110 0 0,0 0 0 0 0,-1-1 0 0 0,0 0 0 0 0,0 0 0 0 0,0 0 0 0 0,-1-1 0 0 0,1 0 0 0 0,3-6-110 0 0,-7 10 18 0 0,-1-1 1 0 0,1 0 0 0 0,-1 1 0 0 0,1-1 0 0 0,-1 0 0 0 0,0 0 0 0 0,0 0 0 0 0,0 0 0 0 0,0 0-1 0 0,-1 0 1 0 0,1 0 0 0 0,-1 0 0 0 0,0 0 0 0 0,0-1 0 0 0,0 1 0 0 0,0 0 0 0 0,-1 0-1 0 0,1 0 1 0 0,-1 0 0 0 0,0 0 0 0 0,0 0 0 0 0,0 0 0 0 0,0 0 0 0 0,0 0 0 0 0,-1 0-19 0 0,-2 0 22 0 0,0 1 0 0 0,0-1-1 0 0,0 1 1 0 0,-1 0 0 0 0,1 0 0 0 0,-1 0 0 0 0,1 1 0 0 0,-1 0 0 0 0,0-1 0 0 0,0 2 0 0 0,-4-1-22 0 0,5 1 34 0 0,0 0 1 0 0,0 0-1 0 0,0 1 1 0 0,-1 0-1 0 0,1 0 0 0 0,0 0 1 0 0,0 1-1 0 0,1-1 0 0 0,-1 1 1 0 0,0 0-1 0 0,0 0 0 0 0,1 0 1 0 0,-1 1-1 0 0,1-1 1 0 0,0 1-1 0 0,0 0 0 0 0,0 0 1 0 0,-2 2-35 0 0,-2 3 10 0 0,-1 0-1 0 0,2 1 1 0 0,-1 0 0 0 0,1 0 0 0 0,1 1 0 0 0,-3 4-10 0 0,6-10 13 0 0,1-1 0 0 0,-1 1 1 0 0,1 0-1 0 0,-1 0 1 0 0,1-1-1 0 0,0 1 1 0 0,1 0-1 0 0,-1 0 1 0 0,1 0-1 0 0,-1 0 1 0 0,1 0-1 0 0,0 0 1 0 0,1 0-1 0 0,-1 0 0 0 0,1 0 1 0 0,0 0-1 0 0,0-1 1 0 0,0 1-1 0 0,0 0 1 0 0,1 0-1 0 0,-1-1 1 0 0,1 1-1 0 0,0-1 1 0 0,0 1-1 0 0,0-1 1 0 0,1 0-1 0 0,-1 0 1 0 0,1 0-1 0 0,-1 0 0 0 0,1 0 1 0 0,3 1-14 0 0,-5-3-4 0 0,0 0 0 0 0,1-1-1 0 0,-1 1 1 0 0,1-1 0 0 0,-1 1 0 0 0,0-1 0 0 0,1 1 0 0 0,-1-1 0 0 0,1 0-1 0 0,-1 0 1 0 0,1 0 0 0 0,-1 0 0 0 0,1 0 0 0 0,-1 0 0 0 0,1 0 0 0 0,-1-1-1 0 0,1 1 1 0 0,-1 0 0 0 0,1-1 4 0 0,26-13-97 0 0,-13 7 177 0 0,-2 0-11 0 0,0-1-1 0 0,-1 1 1 0 0,0-2-1 0 0,0 0 1 0 0,-1 0-1 0 0,0-1 1 0 0,4-6-69 0 0,-12 12 2 0 0,1 0 0 0 0,-1 0 0 0 0,0-1 0 0 0,-1 1 1 0 0,1-1-1 0 0,-1 0 0 0 0,0 0 0 0 0,0 0 0 0 0,0 0 0 0 0,-1 0 0 0 0,1 0 0 0 0,-1-3-2 0 0,0-1-32 0 0,0-1-1 0 0,0 1 0 0 0,-1 0 1 0 0,0-1-1 0 0,0 1 0 0 0,-3-8 33 0 0,3 14 19 0 0,-1-1-1 0 0,0 1 1 0 0,0 0-1 0 0,0 1 0 0 0,0-1 1 0 0,-1 0-1 0 0,1 0 1 0 0,-1 0-1 0 0,1 1 0 0 0,-1-1 1 0 0,0 1-1 0 0,0-1 0 0 0,0 1 1 0 0,-1 0-1 0 0,1 0 1 0 0,0 0-1 0 0,-1 0 0 0 0,-2-1-18 0 0,3 2-2 0 0,0 0 0 0 0,0 0 0 0 0,0 0 0 0 0,0 0-1 0 0,0 1 1 0 0,0-1 0 0 0,0 1 0 0 0,0 0 0 0 0,0-1-1 0 0,0 1 1 0 0,0 0 0 0 0,0 0 0 0 0,0 0 0 0 0,0 1-1 0 0,0-1 1 0 0,0 0 0 0 0,0 1 0 0 0,0-1 0 0 0,0 1-1 0 0,0 0 1 0 0,0 0 0 0 0,0 0 0 0 0,0 0 0 0 0,0 0-1 0 0,0 0 1 0 0,1 0 0 0 0,-1 0 0 0 0,0 1 2 0 0,-6 6 23 0 0,1 0 0 0 0,0 0 0 0 0,0 1 0 0 0,1 0 1 0 0,0 0-1 0 0,1 1 0 0 0,0-1 0 0 0,0 1 0 0 0,1 0 0 0 0,1 0 1 0 0,-1 1-1 0 0,2-1 0 0 0,-1 1 0 0 0,2 0 0 0 0,-1-1 0 0 0,1 4-23 0 0,1-12 0 0 0,0 1 0 0 0,-1-1 0 0 0,1 0 0 0 0,0 1 0 0 0,1-1 0 0 0,-1 1-1 0 0,0-1 1 0 0,1 0 0 0 0,-1 1 0 0 0,1-1 0 0 0,0 0 0 0 0,0 0-1 0 0,0 1 1 0 0,0-1 0 0 0,0 0 0 0 0,0 0 0 0 0,1 0 0 0 0,0 1 0 0 0,0-2 11 0 0,-1 0 1 0 0,0 0-1 0 0,1 0 1 0 0,-1 0-1 0 0,1 0 0 0 0,0 0 1 0 0,-1-1-1 0 0,1 1 1 0 0,0-1-1 0 0,-1 1 1 0 0,1-1-1 0 0,0 0 1 0 0,-1 0-1 0 0,1 1 1 0 0,0-1-1 0 0,0 0 1 0 0,-1 0-1 0 0,1-1 1 0 0,1 1-12 0 0,4-2 10 0 0,0 1 1 0 0,-1-1-1 0 0,0-1 1 0 0,1 1-1 0 0,-1-1 1 0 0,0 0-1 0 0,0-1 1 0 0,-1 1-1 0 0,1-1 1 0 0,-1-1-1 0 0,0 1 1 0 0,2-3-11 0 0,-3 3 12 0 0,0 0 1 0 0,-1-1-1 0 0,0 0 1 0 0,0 1-1 0 0,0-1 1 0 0,-1-1-1 0 0,1 1 1 0 0,-1 0-1 0 0,-1-1 0 0 0,1 1 1 0 0,-1-1-1 0 0,0 1 1 0 0,0-1-1 0 0,0 1 1 0 0,-1-1-1 0 0,0-2-12 0 0,0 3-7 0 0,0 1 0 0 0,0-1 1 0 0,0 1-1 0 0,-1-1 0 0 0,0 1 0 0 0,0-1 0 0 0,0 1 1 0 0,-1 0-1 0 0,1 0 0 0 0,-1-1 0 0 0,0 1 0 0 0,0 0 0 0 0,-1 1 1 0 0,1-1-1 0 0,-1 0 0 0 0,1 1 0 0 0,-1-1 0 0 0,0 1 0 0 0,-1 0 1 0 0,-2-2 6 0 0,2 2-274 0 0,0 0 1 0 0,0 0 0 0 0,0 0 0 0 0,-1 1-1 0 0,1 0 1 0 0,-1 0 0 0 0,0 0-1 0 0,-3-1 274 0 0,6 3-412 0 0,-1 0-1 0 0,1 0 1 0 0,0 0-1 0 0,0 0 1 0 0,0 1-1 0 0,0-1 1 0 0,0 0-1 0 0,0 1 1 0 0,0 0-1 0 0,0-1 1 0 0,0 1-1 0 0,0 0 1 0 0,0 0-1 0 0,0 0 1 0 0,0 0-1 0 0,1 1 1 0 0,-1-1-1 0 0,0 0 1 0 0,1 1-1 0 0,-1-1 1 0 0,1 1-1 0 0,-1 0 413 0 0,-7 7-5337 0 0,-1-1-596 0 0</inkml:trace>
  <inkml:trace contextRef="#ctx0" brushRef="#br2" timeOffset="4">157 588 5129 0 0,'-4'3'860'0'0,"0"1"1"0"0,-1 0-1 0 0,1 0 0 0 0,0 1 0 0 0,1-1 0 0 0,-1 1 1 0 0,1-1-1 0 0,-3 6-860 0 0,4-6 189 0 0,1 1-1 0 0,-1 0 1 0 0,0 1 0 0 0,1-1-1 0 0,0 0 1 0 0,0 0 0 0 0,1 0-1 0 0,0 1 1 0 0,0-1 0 0 0,0 0-1 0 0,0 1 1 0 0,1-1 0 0 0,0 0-1 0 0,0 1-188 0 0,0-1 55 0 0,0 0 0 0 0,0 0 0 0 0,0 0 0 0 0,1-1 0 0 0,0 1 0 0 0,0 0 0 0 0,0-1 0 0 0,1 0 0 0 0,-1 1 0 0 0,1-1 0 0 0,0 0 0 0 0,1 0 0 0 0,-1 0 0 0 0,0-1 0 0 0,1 1 0 0 0,1-1-55 0 0,-3-1 39 0 0,1 0 1 0 0,0 0-1 0 0,0 0 1 0 0,0-1 0 0 0,1 1-1 0 0,-1-1 1 0 0,0 0-1 0 0,0 0 1 0 0,1 0-1 0 0,-1-1 1 0 0,0 1-1 0 0,1-1 1 0 0,-1 0-1 0 0,1 0 1 0 0,-1 0 0 0 0,1 0-1 0 0,-1-1 1 0 0,0 1-1 0 0,1-1 1 0 0,-1 0-1 0 0,0 0 1 0 0,1 0-1 0 0,-1 0 1 0 0,1-1-40 0 0,6-2 12 0 0,-1 0 0 0 0,-1-1 0 0 0,1 0 0 0 0,-1 0 1 0 0,0-1-1 0 0,0 0 0 0 0,0-1 0 0 0,-1 1 0 0 0,0-1 0 0 0,0-1 0 0 0,-1 1 0 0 0,0-1 1 0 0,0 0-1 0 0,-1-1 0 0 0,0 1 0 0 0,-1-1 0 0 0,1 0 0 0 0,-2 0 0 0 0,1-1 1 0 0,1-8-13 0 0,-2 6 24 0 0,-2-1 0 0 0,1 1 0 0 0,-1-1 0 0 0,-1 1 1 0 0,0-1-1 0 0,-1 1 0 0 0,0-1 0 0 0,-1 1 0 0 0,-3-12-24 0 0,2 14 24 0 0,0 1-1 0 0,0-1 0 0 0,-1 0 1 0 0,0 1-1 0 0,-1-1 0 0 0,0 1 1 0 0,-1 1-1 0 0,1-1 0 0 0,-2 1 0 0 0,1 0 1 0 0,-1 0-1 0 0,-1 0-23 0 0,6 6 19 0 0,0 0-1 0 0,-1 0 1 0 0,1 0-1 0 0,-1 0 1 0 0,0 1-1 0 0,0-1 1 0 0,1 1-1 0 0,-1 0 1 0 0,0-1 0 0 0,0 1-1 0 0,0 1 1 0 0,0-1-1 0 0,-1 0 1 0 0,1 1-1 0 0,0-1 1 0 0,0 1-1 0 0,-3 0-18 0 0,1 1 46 0 0,0-1 0 0 0,1 1-1 0 0,-1 1 1 0 0,0-1-1 0 0,1 0 1 0 0,-1 1-1 0 0,1 0 1 0 0,0 0-1 0 0,-1 1 1 0 0,1-1 0 0 0,0 1-46 0 0,-8 6 136 0 0,0 1-1 0 0,1 0 1 0 0,0 1 0 0 0,1 0 0 0 0,0 0 0 0 0,1 1 0 0 0,-1 3-136 0 0,0 2 25 0 0,0 1-1 0 0,2 1 0 0 0,0-1 0 0 0,1 2 1 0 0,0 3-25 0 0,-1-1 25 0 0,5-13 15 0 0,1 1 0 0 0,-1-1-1 0 0,2 1 1 0 0,-1 0 0 0 0,1-1 0 0 0,1 1-1 0 0,0 0 1 0 0,0 0 0 0 0,1 0 0 0 0,0-1-1 0 0,0 1 1 0 0,2 0 0 0 0,0 3-40 0 0,-2-9 16 0 0,1 0-1 0 0,0 1 1 0 0,-1-1-1 0 0,2 0 1 0 0,-1 0-1 0 0,0 0 1 0 0,1-1-1 0 0,0 1 1 0 0,-1-1-1 0 0,2 1 1 0 0,-1-1-1 0 0,0 0 1 0 0,1 0-1 0 0,-1 0 1 0 0,1 0-1 0 0,0-1 1 0 0,0 0-1 0 0,0 0 1 0 0,0 0-1 0 0,0 0 1 0 0,0 0-1 0 0,1-1 1 0 0,-1 0-1 0 0,0 0 1 0 0,1 0-1 0 0,-1 0 1 0 0,1-1-1 0 0,0 0 1 0 0,3 0-16 0 0,2 0 13 0 0,0-1 0 0 0,0 0-1 0 0,0 0 1 0 0,0-1 0 0 0,-1-1 0 0 0,1 0-1 0 0,0 0 1 0 0,-1-1 0 0 0,0 0 0 0 0,0 0-1 0 0,0-1 1 0 0,6-5-13 0 0,4-4 97 0 0,-1-1-1 0 0,0 0 0 0 0,-1-2 1 0 0,13-16-97 0 0,-27 29 0 0 0,0 0-1 0 0,-1 0 1 0 0,1-1 0 0 0,-1 1 0 0 0,0-1-1 0 0,0 1 1 0 0,-1-1 0 0 0,0 0 0 0 0,1 0-1 0 0,-1 0 1 0 0,-1 0 0 0 0,1 0 0 0 0,-1-2 0 0 0,1-3 21 0 0,-1 0 0 0 0,-1 0 0 0 0,0-1 0 0 0,0 1-1 0 0,-1 0 1 0 0,0-2-21 0 0,0 6-17 0 0,0 0-1 0 0,0 0 0 0 0,-1 0 0 0 0,0 1 0 0 0,0-1 0 0 0,0 1 0 0 0,-1 0 0 0 0,1-1 0 0 0,-1 2 0 0 0,-1-1 1 0 0,1 0-1 0 0,-1 1 0 0 0,1 0 0 0 0,-1 0 0 0 0,0 0 0 0 0,-1 1 0 0 0,1-1 0 0 0,-1 1 0 0 0,1 1 0 0 0,-6-3 18 0 0,4 3 2 0 0,0-1-1 0 0,0 2 0 0 0,0-1 1 0 0,-1 1-1 0 0,1 0 0 0 0,0 0 0 0 0,-1 1 1 0 0,1 0-1 0 0,0 0 0 0 0,-1 1 1 0 0,1 0-1 0 0,0 0 0 0 0,0 0 1 0 0,0 1-1 0 0,0 1 0 0 0,0-1 0 0 0,-6 4-1 0 0,0 1 46 0 0,1 0 0 0 0,1 1 0 0 0,-1 1 0 0 0,1 0 0 0 0,1 1 0 0 0,0 0 0 0 0,0 0 0 0 0,1 1 0 0 0,0 0 0 0 0,1 1 0 0 0,-5 8-46 0 0,5-6 59 0 0,1 0-1 0 0,0 1 0 0 0,0 0 1 0 0,2 0-1 0 0,-1 0 0 0 0,2 1 1 0 0,0 0-1 0 0,1 0 1 0 0,1 0-1 0 0,0 3-58 0 0,3-15-7 0 0,-1 0 1 0 0,0 0-1 0 0,1 0 1 0 0,0 0-1 0 0,0 0 1 0 0,0 0-1 0 0,1 0 1 0 0,-1 0-1 0 0,1-1 1 0 0,0 1-1 0 0,0 0 1 0 0,0-1-1 0 0,1 1 1 0 0,-1-1-1 0 0,1 0 0 0 0,0 0 1 0 0,-1 0-1 0 0,2 0 1 0 0,-1-1-1 0 0,0 1 1 0 0,0-1-1 0 0,1 1 1 0 0,-1-1-1 0 0,1 0 1 0 0,0-1-1 0 0,0 1 1 0 0,-1-1-1 0 0,1 1 1 0 0,0-1-1 0 0,0 0 1 0 0,0-1-1 0 0,1 1 1 0 0,-1-1-1 0 0,0 0 0 0 0,0 0 1 0 0,0 0-1 0 0,0 0 1 0 0,1-1 6 0 0,11-2-24 0 0,1-1 0 0 0,-1 0 0 0 0,0-2 0 0 0,-1 1 0 0 0,1-2 0 0 0,-1 0 0 0 0,0-1 0 0 0,-1-1 0 0 0,9-7 24 0 0,8-7 168 0 0,-1-2-1 0 0,-2-1 1 0 0,16-19-168 0 0,-39 40-35 0 0,0-1 0 0 0,0 0 0 0 0,0-1 0 0 0,-1 1 0 0 0,0-1 1 0 0,-1 0-1 0 0,1 0 0 0 0,-1 0 0 0 0,0-4 35 0 0,-1 7 8 0 0,-1-1 0 0 0,0 0 0 0 0,0 0 1 0 0,0 0-1 0 0,-1 0 0 0 0,0 0 0 0 0,0 0 0 0 0,0 0 0 0 0,0 0 0 0 0,-1 0 0 0 0,0 0 0 0 0,0 0 0 0 0,0 0 1 0 0,-3-4-9 0 0,1 0 29 0 0,-1 0 1 0 0,-1-1 0 0 0,0 2-1 0 0,0-1 1 0 0,-1 0 0 0 0,0 1-1 0 0,0 0 1 0 0,-1 1-1 0 0,0-1 1 0 0,-6-4-30 0 0,8 9 10 0 0,1 0-1 0 0,0 0 1 0 0,-1 1 0 0 0,0-1-1 0 0,0 1 1 0 0,1 0-1 0 0,-1 0 1 0 0,-1 1 0 0 0,1 0-1 0 0,0-1 1 0 0,0 2 0 0 0,0-1-1 0 0,-1 1 1 0 0,1-1-1 0 0,0 1 1 0 0,-1 1 0 0 0,1-1-1 0 0,0 1 1 0 0,0 0-1 0 0,0 0 1 0 0,-1 1 0 0 0,0 0-10 0 0,-3 2 15 0 0,0 0 0 0 0,0 1 0 0 0,1 0 0 0 0,-1 1 0 0 0,2 0 0 0 0,-1 0 0 0 0,0 0 0 0 0,1 1 1 0 0,0 0-1 0 0,1 1 0 0 0,0-1 0 0 0,0 1 0 0 0,0 1 0 0 0,1-1 0 0 0,1 1 0 0 0,-1 0 0 0 0,1 0 0 0 0,1 0 0 0 0,0 0 1 0 0,0 1-1 0 0,0-1 0 0 0,1 4-15 0 0,2-8 33 0 0,-2 8-16 0 0,0 0-1 0 0,1 0 0 0 0,1 0 1 0 0,0 0-1 0 0,1 0 0 0 0,2 5-16 0 0,-3-14-10 0 0,1-1-1 0 0,0 0 0 0 0,0 0 1 0 0,0 0-1 0 0,1 0 1 0 0,-1 0-1 0 0,1 0 1 0 0,-1 0-1 0 0,1 0 1 0 0,0-1-1 0 0,0 1 1 0 0,0-1-1 0 0,1 1 0 0 0,-1-1 1 0 0,1 0-1 0 0,-1 0 1 0 0,1 0-1 0 0,0 0 1 0 0,-1 0-1 0 0,1-1 1 0 0,0 1-1 0 0,0-1 1 0 0,0 0-1 0 0,1 0 0 0 0,-1 0 1 0 0,0 0-1 0 0,3 0 11 0 0,3 0 9 0 0,-1 0 0 0 0,0-1-1 0 0,1-1 1 0 0,-1 1 0 0 0,0-1 0 0 0,1 0-1 0 0,-1-1 1 0 0,0 0 0 0 0,0 0-1 0 0,0-1 1 0 0,0 0 0 0 0,-1-1-1 0 0,3 0-8 0 0,6-5 22 0 0,1 0-1 0 0,-1-1 1 0 0,-1-1-1 0 0,0 0 0 0 0,6-6-21 0 0,-17 12-138 0 0,1 1 0 0 0,-1-1 0 0 0,0 1-1 0 0,0-1 1 0 0,0-1 0 0 0,-1 1 0 0 0,0 0 0 0 0,0-1-1 0 0,0 1 1 0 0,0-1 0 0 0,-1 0 0 0 0,0 0-1 0 0,0-1 139 0 0,-2 4-113 0 0,1-1 0 0 0,-1 1 0 0 0,1-1 0 0 0,-1 1 0 0 0,0-1 0 0 0,0 0-1 0 0,-1 1 1 0 0,1-1 0 0 0,-1 1 0 0 0,0-1 0 0 0,0 1 0 0 0,0-1-1 0 0,0 1 1 0 0,0 0 0 0 0,-1-1 0 0 0,0 1 0 0 0,0 0 0 0 0,1 0 0 0 0,-2 0-1 0 0,1 0 1 0 0,0 1 0 0 0,-3-3 113 0 0,0 0-699 0 0,0 0 1 0 0,0 1-1 0 0,-1-1 0 0 0,0 1 0 0 0,0 0 1 0 0,0 1-1 0 0,-5-3 699 0 0,-31-6-8185 0 0,13 6 3332 0 0</inkml:trace>
  <inkml:trace contextRef="#ctx0" brushRef="#br0" timeOffset="29">4907 221 1288 0 0,'-1'1'461'0'0,"1"-1"-1"0"0,0 1 1 0 0,0-1-1 0 0,-1 1 0 0 0,1 0 1 0 0,0-1-1 0 0,0 1 1 0 0,0 0-1 0 0,0-1 1 0 0,0 1-1 0 0,0 0 0 0 0,0-1 1 0 0,0 1-1 0 0,0-1 1 0 0,0 1-1 0 0,1 0 0 0 0,-1-1 1 0 0,0 1-1 0 0,0 0 1 0 0,1-1-461 0 0,9 12 4197 0 0,-8-10-3899 0 0,1 0-1 0 0,-1 0 1 0 0,1 0-1 0 0,0-1 1 0 0,0 1-1 0 0,0-1 1 0 0,0 0-1 0 0,0 0-297 0 0,14 3 723 0 0,-5 0-417 0 0,0-2 1 0 0,-1 1-1 0 0,1-1 0 0 0,0-1 0 0 0,0 0 1 0 0,0-1-1 0 0,0 0 0 0 0,0-1 1 0 0,1 0-307 0 0,5-2 100 0 0,-1 2 0 0 0,1 0 1 0 0,-1 1-1 0 0,1 1 0 0 0,6 1-100 0 0,-23-2 19 0 0,1 0 0 0 0,0 0-1 0 0,0 1 1 0 0,0-1 0 0 0,0 1-1 0 0,-1-1 1 0 0,1 1 0 0 0,0 0 0 0 0,0 0-1 0 0,-1 0 1 0 0,1 0 0 0 0,-1 0-1 0 0,1 0 1 0 0,-1 0 0 0 0,1 0-1 0 0,-1 1 1 0 0,1-1 0 0 0,-1 0 0 0 0,0 1-1 0 0,0-1 1 0 0,0 1 0 0 0,1 1-19 0 0,-1 0 35 0 0,0 0 0 0 0,0-1 0 0 0,-1 1 0 0 0,1 0 0 0 0,-1 0 0 0 0,0 0 0 0 0,0 0 0 0 0,0 0 0 0 0,0 0 0 0 0,0 0 0 0 0,-1 0 0 0 0,1 0 0 0 0,-1 1-35 0 0,-2 8 102 0 0,-1-1-1 0 0,0 0 0 0 0,-1-1 1 0 0,0 1-1 0 0,0-1 0 0 0,-7 8-101 0 0,-88 116 81 0 0,24-35-371 0 0,50-66-1339 0 0,0-2 0 0 0,-30 28 1629 0 0,20-31-3960 0 0,12-16-3445 0 0,24-14 3189 0 0,0-5 742 0 0</inkml:trace>
  <inkml:trace contextRef="#ctx0" brushRef="#br0" timeOffset="30">5371 112 6633 0 0,'2'1'350'0'0,"0"0"0"0"0,0 0-1 0 0,1 0 1 0 0,-1 0 0 0 0,0 1-1 0 0,0-1 1 0 0,0 1-1 0 0,-1-1 1 0 0,1 1 0 0 0,0 0-1 0 0,0-1 1 0 0,-1 1 0 0 0,0 0-1 0 0,1 0 1 0 0,-1 0-1 0 0,0 1 1 0 0,0-1 0 0 0,0 0-1 0 0,0 0 1 0 0,0 1 0 0 0,0-1-1 0 0,-1 0 1 0 0,1 1-1 0 0,-1-1 1 0 0,1 3-350 0 0,0 9 483 0 0,1 1 0 0 0,-2-1 0 0 0,-1 15-483 0 0,1-20 322 0 0,-6 90 1172 0 0,-7 13-1494 0 0,-5 75 668 0 0,7-29-539 0 0,6-128-137 0 0,3-28-452 0 0,6-17-96 0 0,5-31 103 0 0,-2 11 537 0 0,9-24-84 0 0,-13 49 211 0 0,1 0 0 0 0,0 0 0 0 0,1 0-1 0 0,0 0 1 0 0,0 1 0 0 0,1 0 0 0 0,5-6-211 0 0,-9 12 78 0 0,1 1 0 0 0,-1 0 0 0 0,1-1 0 0 0,-1 1 0 0 0,1 0 0 0 0,0 1 0 0 0,0-1 0 0 0,0 0 0 0 0,0 1 0 0 0,0 0 0 0 0,0 0 0 0 0,0 0 0 0 0,0 0 0 0 0,0 0 0 0 0,1 0 0 0 0,-1 1 0 0 0,0 0 0 0 0,1 0 0 0 0,0 0-78 0 0,9 0-219 0 0,1 1-1 0 0,0 1 0 0 0,-1 0 0 0 0,4 2 220 0 0,2 0-726 0 0,10 0-5292 0 0,1-1 0 0 0,18 0 6018 0 0,-11 1-6312 0 0</inkml:trace>
  <inkml:trace contextRef="#ctx0" brushRef="#br0" timeOffset="17097.785">10630 330 6289 0 0,'-14'2'544'0'0,"0"0"-1"0"0,0 1 1 0 0,0 1-1 0 0,0 0 1 0 0,1 1-1 0 0,0 0 1 0 0,0 1-1 0 0,0 0 1 0 0,1 1-1 0 0,-1 1-543 0 0,8-5 36 0 0,1 1-1 0 0,0-1 0 0 0,-1 1 1 0 0,1 0-1 0 0,0 0 1 0 0,1 0-1 0 0,-1 0 0 0 0,1 0 1 0 0,0 1-1 0 0,0 0 0 0 0,0 0 1 0 0,1 0-1 0 0,-1 0 1 0 0,1 0-1 0 0,1 0 0 0 0,-1 0 1 0 0,1 1-1 0 0,0-1 0 0 0,0 1 1 0 0,0-1-1 0 0,1 1 1 0 0,-1-1-1 0 0,1 1 0 0 0,1-1 1 0 0,-1 1-1 0 0,2 4-35 0 0,-1-4 102 0 0,1 0 0 0 0,-1 1 0 0 0,1-1-1 0 0,1 0 1 0 0,-1 0 0 0 0,1 0 0 0 0,0-1 0 0 0,0 1-1 0 0,1 0 1 0 0,0-1 0 0 0,0 1-102 0 0,-2-4 73 0 0,0 0 0 0 0,0 0 0 0 0,0-1 0 0 0,0 1 0 0 0,0 0 0 0 0,0-1 0 0 0,1 0 0 0 0,-1 1 0 0 0,0-1 0 0 0,1 0 0 0 0,-1 0 0 0 0,1 0 0 0 0,-1-1 0 0 0,1 1 0 0 0,0 0-1 0 0,-1-1 1 0 0,1 0 0 0 0,-1 0 0 0 0,1 0 0 0 0,0 0 0 0 0,-1 0 0 0 0,1 0 0 0 0,0-1 0 0 0,-1 1 0 0 0,1-1 0 0 0,-1 1 0 0 0,3-2-73 0 0,4-1 39 0 0,-1 0-1 0 0,0-1 1 0 0,1 0 0 0 0,-2 0-1 0 0,1-1 1 0 0,0 0-1 0 0,4-4-38 0 0,-9 6-1 0 0,0 0 0 0 0,0 0 0 0 0,0-1 0 0 0,0 1 0 0 0,0-1 0 0 0,-1 0-1 0 0,0 1 1 0 0,0-1 0 0 0,0-1 0 0 0,0 1 0 0 0,-1 0 0 0 0,1 0 0 0 0,-1-1 0 0 0,0 1-1 0 0,0-4 2 0 0,0 2-57 0 0,0 0 0 0 0,-1 1 0 0 0,0-1 1 0 0,0 0-1 0 0,-1 1 0 0 0,0-1 0 0 0,0 1 0 0 0,0-1 0 0 0,0 1 0 0 0,-1-1 0 0 0,0 1 0 0 0,0 0 0 0 0,-1 0 0 0 0,1 0 0 0 0,-3-3 57 0 0,1 2-635 0 0,0 0-1 0 0,-1 1 1 0 0,1-1 0 0 0,-1 1 0 0 0,-3-2 635 0 0,1 1-2262 0 0,-1 0 0 0 0,0 1 1 0 0,0 0-1 0 0,-1 0 2262 0 0,-5-3-2902 0 0</inkml:trace>
  <inkml:trace contextRef="#ctx0" brushRef="#br0" timeOffset="17441.454">10927 31 8338 0 0,'13'4'3379'0'0,"-9"-2"-2675"0"0,0-1 0 0 0,0 1 0 0 0,-1-1 0 0 0,1 1 0 0 0,0 0 0 0 0,-1 1 0 0 0,1-1 0 0 0,0 1-704 0 0,-3-2 149 0 0,0 1 0 0 0,1 0 1 0 0,-1 0-1 0 0,0-1 1 0 0,0 1-1 0 0,0 0 0 0 0,0 0 1 0 0,0 0-1 0 0,0 0 0 0 0,-1 0 1 0 0,1 1-1 0 0,-1-1 1 0 0,0 0-1 0 0,1 0 0 0 0,-1 0 1 0 0,0 0-1 0 0,0 1 1 0 0,0 0-150 0 0,0 27 857 0 0,0 8-493 0 0,-1-1 0 0 0,-1 0 0 0 0,-4 7-364 0 0,-14 97-18 0 0,-8 41-800 0 0,7-73-1397 0 0,-1 64 2215 0 0,19-124-3982 0 0,3 45 3982 0 0,2-59-3504 0 0,2 0-1 0 0,2 0 1 0 0,1 2 3504 0 0,1 0-4425 0 0</inkml:trace>
  <inkml:trace contextRef="#ctx0" brushRef="#br0" timeOffset="20039.406">14665 286 5433 0 0,'4'-3'471'0'0,"1"-1"1"0"0,-1 0-1 0 0,1 1 0 0 0,1 0 1 0 0,-1 0-1 0 0,0 1 0 0 0,1-1 1 0 0,-1 1-1 0 0,1 0 0 0 0,-1 1 1 0 0,1-1-1 0 0,0 1 0 0 0,5 0-471 0 0,12-1 798 0 0,1 1 1 0 0,21 1-799 0 0,-13 1 387 0 0,-31-1-381 0 0,1 0-1 0 0,-1-1 0 0 0,1 1 1 0 0,-1 0-1 0 0,1 0 1 0 0,-1 0-1 0 0,0 1 0 0 0,1-1 1 0 0,-1 0-1 0 0,1 0 1 0 0,-1 1-1 0 0,0-1 0 0 0,1 1 1 0 0,-1-1-1 0 0,0 1 0 0 0,1 0 1 0 0,-1-1-1 0 0,0 1 1 0 0,0 0-1 0 0,0 0 0 0 0,1 0 1 0 0,-1 0-1 0 0,0 0 1 0 0,0 0-1 0 0,-1 0 0 0 0,1 0 1 0 0,0 1-1 0 0,0-1 1 0 0,0 0-1 0 0,-1 0 0 0 0,1 1 1 0 0,-1-1-1 0 0,1 0 0 0 0,-1 1 1 0 0,1-1-1 0 0,-1 1 1 0 0,0-1-1 0 0,0 0 0 0 0,0 1 1 0 0,0-1-1 0 0,0 1 1 0 0,0 0-6 0 0,-1 3-15 0 0,1 0 1 0 0,-2 0-1 0 0,1 0 1 0 0,-1 0-1 0 0,1 0 0 0 0,-1 0 1 0 0,-1 0-1 0 0,1-1 1 0 0,-1 1-1 0 0,0-1 1 0 0,-2 3 14 0 0,-18 21 0 0 0,-1 0-1 0 0,-1-1 1 0 0,-2-2 0 0 0,-10 7 0 0 0,-27 17 302 0 0,-29 16-302 0 0,92-64 9 0 0,0 0-1 0 0,0 0 0 0 0,-1 0 1 0 0,1 0-1 0 0,0-1 0 0 0,-1 1 1 0 0,1 0-1 0 0,-1-1 1 0 0,1 1-1 0 0,0-1 0 0 0,-1 0 1 0 0,1 0-1 0 0,-1 1-8 0 0,2-1 3 0 0,-1-1 0 0 0,1 1-1 0 0,0 0 1 0 0,0 0 0 0 0,-1 0 0 0 0,1 0 0 0 0,0 0-1 0 0,0 0 1 0 0,-1-1 0 0 0,1 1 0 0 0,0 0-1 0 0,0 0 1 0 0,0 0 0 0 0,0 0 0 0 0,-1-1 0 0 0,1 1-1 0 0,0 0 1 0 0,0 0 0 0 0,0-1 0 0 0,0 1 0 0 0,0 0-1 0 0,-1 0 1 0 0,1-1 0 0 0,0 1 0 0 0,0 0 0 0 0,0 0-1 0 0,0-1 1 0 0,0 1 0 0 0,0 0 0 0 0,0 0 0 0 0,0-1-1 0 0,0 1 1 0 0,0 0 0 0 0,0 0 0 0 0,0-1 0 0 0,0 1-1 0 0,0 0 1 0 0,1-1-3 0 0,-1-2-3 0 0,1 0 0 0 0,0 0 0 0 0,1 0 0 0 0,-1 0 0 0 0,0 0-1 0 0,1 0 1 0 0,0 0 0 0 0,0 0 0 0 0,1-2 3 0 0,5-5 104 0 0,1 0 0 0 0,0 0-1 0 0,0 1 1 0 0,1 0 0 0 0,0 1 0 0 0,1 0 0 0 0,0 1-1 0 0,7-4-103 0 0,-14 9 70 0 0,0 0-1 0 0,-1 0 0 0 0,1 1 1 0 0,0-1-1 0 0,0 1 0 0 0,0 0 1 0 0,0 0-1 0 0,0 1 0 0 0,0-1 1 0 0,0 1-1 0 0,1 0 0 0 0,-1 0 1 0 0,0 0-1 0 0,0 1 0 0 0,0-1 0 0 0,0 1 1 0 0,0 0-1 0 0,0 0 0 0 0,0 1 1 0 0,0-1-1 0 0,-1 1 0 0 0,1 0 1 0 0,0 0-1 0 0,-1 0 0 0 0,1 0 1 0 0,-1 0-1 0 0,0 1 0 0 0,3 3-69 0 0,7 7-14 0 0,0 1-1 0 0,-1 1 1 0 0,-1 0-1 0 0,3 5 15 0 0,15 21-513 0 0,-25-36 211 0 0,-1-1-1 0 0,1 0 0 0 0,-1-1 0 0 0,1 1 0 0 0,0-1 0 0 0,0 1 0 0 0,1-1 0 0 0,-1-1 0 0 0,1 1 0 0 0,-1 0 0 0 0,5 0 303 0 0,-6-1-443 0 0,0-2 0 0 0,0 1-1 0 0,0 0 1 0 0,0-1 0 0 0,0 1 0 0 0,0-1 0 0 0,0 0 0 0 0,1 0 0 0 0,-1 0 0 0 0,0 0 0 0 0,0-1 0 0 0,0 0 0 0 0,1 1 443 0 0,12-5-3278 0 0,10 4-579 0 0</inkml:trace>
  <inkml:trace contextRef="#ctx0" brushRef="#br0" timeOffset="20367.332">15232 94 6233 0 0,'-2'0'264'0'0,"1"1"0"0"0,-1-1 0 0 0,1 0 0 0 0,0 1 0 0 0,-1-1 0 0 0,1 1 0 0 0,0 0 0 0 0,-1-1 0 0 0,1 1 0 0 0,0 0 0 0 0,-1 0 0 0 0,1 0 0 0 0,0 0 0 0 0,0 0 0 0 0,0 0 0 0 0,0 0 0 0 0,0 0 0 0 0,0 1 0 0 0,0-1 0 0 0,1 0 0 0 0,-1 0 1 0 0,0 1-1 0 0,1-1 0 0 0,-1 1 0 0 0,1-1 0 0 0,-1 2-264 0 0,-9 40 1938 0 0,9-40-1712 0 0,-4 46 539 0 0,3 0 0 0 0,1 1 0 0 0,3-1 1 0 0,3 18-766 0 0,2 69-2212 0 0,-7-104-212 0 0,-1-1 1 0 0,-2 1 0 0 0,-2 9 2423 0 0,-2 15-7078 0 0,-5-33 5323 0 0</inkml:trace>
  <inkml:trace contextRef="#ctx0" brushRef="#br0" timeOffset="20695.509">14784 812 3649 0 0,'-9'7'2216'0'0,"1"-1"-1032"0"0,1 0-1 0 0,-1 1 1 0 0,2 0 0 0 0,-1 0-1 0 0,-1 2-1183 0 0,7-7 137 0 0,-1 0 0 0 0,1 0 0 0 0,0 0 1 0 0,0 1-1 0 0,0-1 0 0 0,0 0 0 0 0,0 0 0 0 0,0 1 0 0 0,0-1 0 0 0,1 1 0 0 0,0-1 0 0 0,-1 1 0 0 0,1-1 0 0 0,0 0 1 0 0,0 1-1 0 0,0-1 0 0 0,0 1 0 0 0,1-1 0 0 0,-1 1 0 0 0,1-1 0 0 0,-1 0 0 0 0,2 3-137 0 0,26 54 940 0 0,-20-45-1259 0 0,-1 0 0 0 0,-1 0 0 0 0,0 1 0 0 0,1 7 319 0 0,-6-20-170 0 0,-1 0 0 0 0,0 0 0 0 0,0 0 0 0 0,0 0 0 0 0,0 0 0 0 0,-1 0 0 0 0,1 0 0 0 0,0 0 0 0 0,-1 0 0 0 0,1 0 0 0 0,-1-1 0 0 0,0 1 0 0 0,1 0 0 0 0,-1 0 0 0 0,0 0-1 0 0,0-1 1 0 0,0 1 0 0 0,0-1 0 0 0,-1 1 0 0 0,0 0 170 0 0,-3 5-1052 0 0,5-7 996 0 0,0 0 1 0 0,0 1-1 0 0,0-1 0 0 0,0 0 0 0 0,0 0 0 0 0,0 0 1 0 0,0 0-1 0 0,0 1 0 0 0,0-1 0 0 0,0 0 1 0 0,-1 0-1 0 0,1 0 0 0 0,0 0 0 0 0,0 0 1 0 0,0 0-1 0 0,0 1 0 0 0,0-1 0 0 0,0 0 0 0 0,-1 0 1 0 0,1 0-1 0 0,0 0 0 0 0,0 0 0 0 0,0 0 1 0 0,0 0-1 0 0,-1 0 0 0 0,1 0 0 0 0,0 0 0 0 0,0 0 1 0 0,0 0-1 0 0,0 0 0 0 0,-1 0 0 0 0,1 0 1 0 0,0 0-1 0 0,0 0 0 0 0,0 0 0 0 0,-1 0 0 0 0,1 0 1 0 0,0 0-1 0 0,0 0 0 0 0,0 0 0 0 0,0 0 1 0 0,-1 0-1 0 0,1 0 0 0 0,0 0 0 0 0,0 0 0 0 0,0 0 1 0 0,0-1 55 0 0,-5-9-1760 0 0,2-16 77 0 0,3 0 1062 0 0,2 0 1 0 0,4-18 620 0 0,-3 25 514 0 0,1 0 1 0 0,1 1 0 0 0,1-1 0 0 0,0 1-1 0 0,1 1 1 0 0,7-12-515 0 0,-12 26 159 0 0,0 0-1 0 0,0 0 0 0 0,0 0 1 0 0,0 0-1 0 0,0 0 0 0 0,1 1 1 0 0,-1-1-1 0 0,1 1 0 0 0,0 0 1 0 0,0-1-1 0 0,0 1 0 0 0,0 1 1 0 0,0-1-1 0 0,0 0 0 0 0,0 1 1 0 0,1-1-1 0 0,-1 1 0 0 0,1 0 1 0 0,-1 0-1 0 0,3 0-158 0 0,7 0 785 0 0,-1 0 0 0 0,0 1 0 0 0,1 1 0 0 0,-1 0 0 0 0,6 1-785 0 0,32 2 1853 0 0,-38-3-1509 0 0,0 1-1 0 0,0 0 1 0 0,-1 1 0 0 0,1 0 0 0 0,-1 1 0 0 0,1 0-1 0 0,-1 1 1 0 0,0 0 0 0 0,-1 1 0 0 0,5 3-344 0 0,-13-9 79 0 0,1 1-1 0 0,-1 0 1 0 0,0 0-1 0 0,0 1 1 0 0,0-1 0 0 0,0 0-1 0 0,0 1 1 0 0,-1-1 0 0 0,1 1-1 0 0,0-1 1 0 0,-1 1-1 0 0,1 0 1 0 0,-1 0 0 0 0,1 0-1 0 0,-1 0 1 0 0,0 0 0 0 0,0 0-1 0 0,0 0 1 0 0,0 0-1 0 0,0 1 1 0 0,0-1 0 0 0,-1 0-1 0 0,1 0 1 0 0,-1 1-1 0 0,0-1 1 0 0,1 1 0 0 0,-1-1-1 0 0,0 0 1 0 0,0 1 0 0 0,-1-1-1 0 0,1 0 1 0 0,0 1-1 0 0,-1-1 1 0 0,0 0 0 0 0,1 1-1 0 0,-1-1 1 0 0,0 0 0 0 0,-1 2-79 0 0,-2 3 95 0 0,0-1 1 0 0,0 1-1 0 0,-1-1 1 0 0,0 1 0 0 0,-1-2-1 0 0,1 1 1 0 0,-1 0 0 0 0,0-1-1 0 0,0 0 1 0 0,-1-1-1 0 0,-1 2-95 0 0,-30 15-534 0 0,-1-2-1 0 0,-1-2 0 0 0,-1-1 1 0 0,-15 3 534 0 0,-3 1-3723 0 0,24-8-2003 0 0,-2-5-3430 0 0</inkml:trace>
  <inkml:trace contextRef="#ctx0" brushRef="#br0" timeOffset="18020.257">12437 148 6217 0 0,'-1'1'374'0'0,"-1"0"-1"0"0,1 0 1 0 0,0 0-1 0 0,0 1 0 0 0,0-1 1 0 0,1 1-1 0 0,-1-1 1 0 0,0 1-1 0 0,0-1 0 0 0,1 1 1 0 0,-1-1-1 0 0,1 1 1 0 0,0-1-1 0 0,-1 1 1 0 0,1 0-1 0 0,0-1 0 0 0,0 1 1 0 0,0 0-1 0 0,0-1 1 0 0,0 1-1 0 0,0 0 0 0 0,0-1 1 0 0,1 1-1 0 0,-1 0-373 0 0,1 0 238 0 0,1 0-1 0 0,-1 0 0 0 0,0 0 1 0 0,1-1-1 0 0,-1 1 0 0 0,1 0 0 0 0,-1-1 1 0 0,1 1-1 0 0,0-1 0 0 0,0 0 1 0 0,0 0-1 0 0,0 0 0 0 0,-1 0 1 0 0,2 0-1 0 0,-1 0 0 0 0,0 0-237 0 0,8 3 236 0 0,1-1-1 0 0,-1-1 1 0 0,0 1-1 0 0,1-2 1 0 0,0 0-1 0 0,0 0 0 0 0,0 0-235 0 0,40-1 304 0 0,0-2 0 0 0,-1-2-1 0 0,18-5-303 0 0,-29 3 44 0 0,-24 5-151 0 0,-1-2 0 0 0,0 0 0 0 0,1 0 0 0 0,3-2 107 0 0,-18 5-3 0 0,1 0-1 0 0,-1 0 1 0 0,0 0 0 0 0,0 0-1 0 0,0 0 1 0 0,1 0-1 0 0,-1 0 1 0 0,0 0-1 0 0,0 0 1 0 0,0 0 0 0 0,0 0-1 0 0,1 0 1 0 0,-1 0-1 0 0,0 0 1 0 0,0 0 0 0 0,0 0-1 0 0,1-1 1 0 0,-1 1-1 0 0,0 0 1 0 0,0 0 0 0 0,0 0-1 0 0,0 0 1 0 0,0 0-1 0 0,1 0 1 0 0,-1 0-1 0 0,0 0 1 0 0,0-1 0 0 0,0 1-1 0 0,0 0 1 0 0,0 0-1 0 0,0 0 1 0 0,1 0 0 0 0,-1-1-1 0 0,0 1 1 0 0,0 0-1 0 0,0 0 1 0 0,0 0-1 0 0,0 0 1 0 0,0-1 0 0 0,0 1-1 0 0,0 0 1 0 0,0 0-1 0 0,0 0 1 0 0,0-1 0 0 0,0 1-1 0 0,0 0 1 0 0,0 0-1 0 0,0 0 1 0 0,0-1-1 0 0,0 1 1 0 0,0 0 0 0 0,0 0-1 0 0,0 0 1 0 0,0 0-1 0 0,0-1 1 0 0,0 1 0 0 0,-1 0-1 0 0,1 0 1 0 0,0 0-1 0 0,0 0 1 0 0,0 0 0 0 0,0-1-1 0 0,0 1 1 0 0,0 0-1 0 0,-1 0 1 0 0,1 0-1 0 0,0 0 1 0 0,0 0 3 0 0,-1-1-4 0 0,0 1 1 0 0,0 0-1 0 0,0-1 0 0 0,0 1 1 0 0,0 0-1 0 0,0 0 0 0 0,0 0 0 0 0,0 0 1 0 0,0 0-1 0 0,0 0 0 0 0,0 0 1 0 0,0 0-1 0 0,0 0 0 0 0,-1 0 4 0 0,-29 7-266 0 0,-1-1-1 0 0,-10-1 267 0 0,-34 6-158 0 0,66-9 134 0 0,-10 1-39 0 0,1 1 0 0 0,0 0 0 0 0,0 2-1 0 0,0 0 1 0 0,0 2 0 0 0,1 0 0 0 0,-11 7 63 0 0,5-1 9 0 0,-9 6 82 0 0,1 2 1 0 0,-2 2-92 0 0,29-20 30 0 0,1 0 1 0 0,-1 1 0 0 0,1-1 0 0 0,0 1 0 0 0,0-1-1 0 0,1 1 1 0 0,-1 1 0 0 0,1-1 0 0 0,0 0-1 0 0,1 1 1 0 0,-1-1 0 0 0,1 1 0 0 0,0 0 0 0 0,0 0-1 0 0,1 0 1 0 0,0 0 0 0 0,0 1-31 0 0,0-2 31 0 0,1-1 0 0 0,0 1 0 0 0,1 0 0 0 0,-1-1 0 0 0,1 1 0 0 0,0 0 0 0 0,0-1 0 0 0,0 1 0 0 0,1-1 0 0 0,0 1 0 0 0,-1-1 0 0 0,2 0 0 0 0,-1 0 0 0 0,0 0 0 0 0,1 0 0 0 0,0 0 0 0 0,0 0 0 0 0,0-1 0 0 0,0 1 0 0 0,0-1 0 0 0,1 0 0 0 0,1 1-31 0 0,7 4 47 0 0,0 0-1 0 0,1 0 0 0 0,1-1 1 0 0,-1-1-1 0 0,1 0 0 0 0,0-1 1 0 0,0 0-1 0 0,1-1 1 0 0,13 2-47 0 0,-5-2-64 0 0,0-2 0 0 0,0 0 0 0 0,0-1 0 0 0,0-1 0 0 0,0-2 0 0 0,4-1 64 0 0,67-11-2239 0 0,-32 1-4164 0 0,-31 5-4856 0 0,-32 0 10027 0 0</inkml:trace>
  <inkml:trace contextRef="#ctx0" brushRef="#br0" timeOffset="18348.304">12719 175 5041 0 0,'-4'2'427'0'0,"0"0"1"0"0,0 0-1 0 0,1 1 0 0 0,-1-1 1 0 0,1 1-1 0 0,0 0 0 0 0,0-1 1 0 0,0 1-1 0 0,0 1 1 0 0,0-1-1 0 0,1 0 0 0 0,-1 1 1 0 0,1-1-1 0 0,0 1 0 0 0,0 0 1 0 0,1 0-1 0 0,-1 0 0 0 0,1 0 1 0 0,-1 0-1 0 0,1 0 0 0 0,0 1-427 0 0,-2 13 392 0 0,0 0 0 0 0,1 0-1 0 0,1 1 1 0 0,1 4-392 0 0,-1-5 132 0 0,0 3-213 0 0,1 1 0 0 0,1-1 1 0 0,3 19 80 0 0,-2-33-460 0 0,0 1 1 0 0,0-1-1 0 0,0 1 1 0 0,1-1-1 0 0,2 3 460 0 0,-2-4-883 0 0,0-1 0 0 0,0 0 0 0 0,1 0 0 0 0,0 0 0 0 0,0 0 0 0 0,0-1 0 0 0,2 2 883 0 0,4 2-3391 0 0,-2-7-203 0 0</inkml:trace>
  <inkml:trace contextRef="#ctx0" brushRef="#br0" timeOffset="18691.975">12838 356 2385 0 0,'0'1'474'0'0,"0"-1"1"0"0,0 1 0 0 0,0 0 0 0 0,0 0 0 0 0,0 0 0 0 0,0-1 0 0 0,1 1 0 0 0,-1 0 0 0 0,0 0 0 0 0,0-1 0 0 0,1 1 0 0 0,-1 0 0 0 0,1-1 0 0 0,-1 1 0 0 0,1 0 0 0 0,-1-1 0 0 0,1 1 0 0 0,-1 0 0 0 0,1-1-475 0 0,16 8 3145 0 0,26-2-3531 0 0,-31-6 916 0 0,12 1-1304 0 0,1-2 1 0 0,0-1-1 0 0,15-3 774 0 0,-9 1-8460 0 0,29 0 8460 0 0,-41 2-2475 0 0,-2-1 1041 0 0</inkml:trace>
  <inkml:trace contextRef="#ctx0" brushRef="#br0" timeOffset="18692.975">13207 84 4585 0 0,'-4'1'520'0'0,"1"1"0"0"0,0 0 0 0 0,0 0-1 0 0,0 0 1 0 0,0 0 0 0 0,1 0 0 0 0,-1 0 0 0 0,1 1 0 0 0,-1-1-1 0 0,1 1 1 0 0,0 0 0 0 0,-1 1-520 0 0,-1 2 484 0 0,0 0 0 0 0,1 1 0 0 0,0-1 0 0 0,0 1 0 0 0,1-1-1 0 0,-1 2-483 0 0,-2 14 633 0 0,1 1 0 0 0,0-1-1 0 0,1 12-632 0 0,3-32 65 0 0,-4 42-732 0 0,2 0-1 0 0,2 0 1 0 0,2 0 0 0 0,4 15 667 0 0,-1-19-5836 0 0,-2 0-1 0 0,-2 40 5837 0 0,-4-57-1339 0 0</inkml:trace>
  <inkml:trace contextRef="#ctx0" brushRef="#br0" timeOffset="19020.128">12859 757 5897 0 0,'-3'-4'976'0'0,"1"3"-628"0"0,1 0 0 0 0,0 0 0 0 0,-1-1 0 0 0,1 1-1 0 0,0 0 1 0 0,0 0 0 0 0,0-1 0 0 0,0 1 0 0 0,0-1 0 0 0,1 1 0 0 0,-1-1 0 0 0,0 1 0 0 0,0-1-348 0 0,2 1 70 0 0,-1-1 1 0 0,1 1-1 0 0,-1 0 1 0 0,1 0-1 0 0,-1 0 0 0 0,1 1 1 0 0,-1-1-1 0 0,1 0 1 0 0,0 0-1 0 0,-1 0 1 0 0,1 0-1 0 0,0 0 1 0 0,0 1-1 0 0,0-1 1 0 0,0 0-1 0 0,0 1 0 0 0,0-1 1 0 0,-1 1-1 0 0,1-1 1 0 0,1 1-1 0 0,-1-1 1 0 0,0 1-1 0 0,1 0-70 0 0,16-9 104 0 0,1 1 0 0 0,0 1 0 0 0,0 0 0 0 0,1 2 0 0 0,0 0 0 0 0,0 2 0 0 0,0 0 0 0 0,0 1 0 0 0,5 1-104 0 0,-21 1-128 0 0,1 0 0 0 0,-1 0 0 0 0,0 1 0 0 0,0 0 0 0 0,0-1 0 0 0,0 1 0 0 0,0 1 0 0 0,0-1-1 0 0,-1 1 1 0 0,1-1 0 0 0,0 1 0 0 0,-1 0 0 0 0,1 0 0 0 0,-1 1 0 0 0,1-1 0 0 0,-1 1 0 0 0,0 0 0 0 0,0 0 128 0 0,-1-1-143 0 0,0 1 1 0 0,0-1-1 0 0,-1 1 1 0 0,1-1-1 0 0,-1 1 1 0 0,0-1-1 0 0,0 1 1 0 0,0 0-1 0 0,0 0 1 0 0,0-1-1 0 0,-1 1 1 0 0,1 0-1 0 0,-1 0 1 0 0,0 0-1 0 0,1 0 1 0 0,-1 0-1 0 0,-1 0 1 0 0,1-1-1 0 0,0 1 1 0 0,-1 0-1 0 0,1 0 1 0 0,-1 0-1 0 0,0 0 1 0 0,0-1-1 0 0,0 1 1 0 0,-1 0 142 0 0,-2 6-294 0 0,-1 1 1 0 0,-1-1 0 0 0,1 0-1 0 0,-2 0 1 0 0,1-1 0 0 0,-1 0 0 0 0,0 0-1 0 0,-1-1 1 0 0,0 1 0 0 0,0-2-1 0 0,-2 2 294 0 0,-3 1-168 0 0,-2 0 0 0 0,1-1 0 0 0,-1 0 0 0 0,0-1 0 0 0,-1-1 0 0 0,-11 3 168 0 0,16-4 276 0 0,-1 0-1 0 0,1 0 1 0 0,0 1 0 0 0,-2 2-276 0 0,4-2 587 0 0,-1-1 0 0 0,0 0 0 0 0,1 0 0 0 0,-2-1 1 0 0,-3 1-588 0 0,14-5 63 0 0,-1 0-1 0 0,0 1 1 0 0,0-1 0 0 0,1 0 0 0 0,-1 1 0 0 0,1-1 0 0 0,-1 1 0 0 0,0-1-1 0 0,1 1 1 0 0,-1 0 0 0 0,1-1 0 0 0,-1 1 0 0 0,1-1 0 0 0,-1 1 0 0 0,1 0-1 0 0,0-1 1 0 0,-1 1 0 0 0,1 0 0 0 0,0 0 0 0 0,0-1 0 0 0,-1 1 0 0 0,1 0-1 0 0,0 0 1 0 0,0 0 0 0 0,0-1 0 0 0,0 1 0 0 0,0 0 0 0 0,0 0-1 0 0,0-1 1 0 0,0 1 0 0 0,0 0 0 0 0,0 0 0 0 0,1 0 0 0 0,-1-1 0 0 0,0 1-1 0 0,0 0 1 0 0,1-1 0 0 0,-1 1-63 0 0,13 29 1302 0 0,-7-22-1124 0 0,1-1 0 0 0,0 0-1 0 0,0 0 1 0 0,0 0 0 0 0,1-1 0 0 0,0 0 0 0 0,0-1 0 0 0,0 0 0 0 0,1 0 0 0 0,7 3-178 0 0,-5-3 46 0 0,0-1 1 0 0,0 0 0 0 0,1 0 0 0 0,-1-1-1 0 0,1 0 1 0 0,0-1 0 0 0,0-1-1 0 0,0 0 1 0 0,0 0 0 0 0,0-1-1 0 0,0 0 1 0 0,0-2 0 0 0,5 0-47 0 0,6-2-122 0 0,16-1-1322 0 0,-1-2 0 0 0,1-2-1 0 0,-1-1 1 0 0,31-14 1444 0 0,-58 20-926 0 0,1 0-1 0 0,-1 0 1 0 0,1 1 0 0 0,0 1-1 0 0,0 0 1 0 0,0 1 926 0 0,10-2-1198 0 0,-15 1 908 0 0,1 0 0 0 0,0 0 1 0 0,-1-1-1 0 0,7-3 290 0 0</inkml:trace>
  <inkml:trace contextRef="#ctx0" brushRef="#br0" timeOffset="19348.09">13845 278 7090 0 0,'-3'-4'422'0'0,"0"0"0"0"0,-1-1 0 0 0,0 1 0 0 0,0 0 0 0 0,0 1 0 0 0,0-1 0 0 0,-1 1 0 0 0,1 0 0 0 0,-1 0 0 0 0,-2-1-422 0 0,4 3 134 0 0,1 0 0 0 0,-1 0 0 0 0,0 1 0 0 0,-1-1 0 0 0,1 1 0 0 0,0-1 0 0 0,0 1 0 0 0,0 0 0 0 0,0 0 0 0 0,0 0 0 0 0,0 1 0 0 0,0-1 0 0 0,0 1 0 0 0,0 0 0 0 0,0 0 0 0 0,0 0 0 0 0,0 0 0 0 0,0 0 0 0 0,0 0-134 0 0,-3 3 160 0 0,-1 0-1 0 0,1 0 0 0 0,0 0 1 0 0,0 1-1 0 0,0 0 0 0 0,1 0 0 0 0,0 0 1 0 0,0 0-1 0 0,0 1 0 0 0,1 0 1 0 0,0 0-1 0 0,0 0 0 0 0,0 1 1 0 0,1 0-1 0 0,-1-1 0 0 0,1 2-159 0 0,-5 15 607 0 0,1-1 0 0 0,0 1-1 0 0,2 1 1 0 0,-1 11-607 0 0,5-28 232 0 0,0 0 0 0 0,1 0 0 0 0,0 0 0 0 0,0 0 0 0 0,0 0-1 0 0,2 3-231 0 0,-2-7 44 0 0,1 0-1 0 0,-1-1 0 0 0,1 1 0 0 0,0 0 1 0 0,0 0-1 0 0,0 0 0 0 0,0 0 0 0 0,1-1 0 0 0,-1 1 1 0 0,1-1-1 0 0,0 1 0 0 0,-1-1 0 0 0,1 1 1 0 0,0-1-1 0 0,0 0 0 0 0,1 0-43 0 0,-1-1-4 0 0,-1 0 0 0 0,1-1-1 0 0,0 1 1 0 0,-1-1 0 0 0,1 0 0 0 0,0 1-1 0 0,-1-1 1 0 0,1 0 0 0 0,0 0-1 0 0,0 0 1 0 0,-1 0 0 0 0,1 0 0 0 0,0-1-1 0 0,0 1 1 0 0,-1 0 0 0 0,1-1 0 0 0,0 1-1 0 0,-1-1 1 0 0,1 0 0 0 0,1 0 4 0 0,31-18-674 0 0,-29 16 544 0 0,0-2 0 0 0,0 1 0 0 0,0 0 0 0 0,-1-1-1 0 0,0 0 1 0 0,0 0 0 0 0,0 0 0 0 0,0 0 0 0 0,-1-1 0 0 0,0 0-1 0 0,0 1 1 0 0,0-1 0 0 0,1-5 130 0 0,1-7-2 0 0,-1 0 0 0 0,-1-1 0 0 0,0 1 0 0 0,-1-1 2 0 0,9-55 753 0 0,-11 72-724 0 0,1 0-1 0 0,-1 0 0 0 0,1 0 0 0 0,-1 0 0 0 0,1 0 0 0 0,0 0 1 0 0,-1 0-1 0 0,1 0 0 0 0,0 1 0 0 0,0-1 0 0 0,0 0 0 0 0,0 0 1 0 0,1 1-1 0 0,-1-1 0 0 0,0 1 0 0 0,1-1 0 0 0,-1 1 0 0 0,1 0 1 0 0,0-1-1 0 0,-1 1 0 0 0,1 0 0 0 0,0 0 0 0 0,0 0 0 0 0,0 0 1 0 0,-1 0-1 0 0,1 1 0 0 0,0-1 0 0 0,0 1 0 0 0,0-1 1 0 0,0 1-1 0 0,0 0 0 0 0,0 0 0 0 0,1-1 0 0 0,0 2-28 0 0,6 0 73 0 0,1 1 0 0 0,-1 0 0 0 0,0 1 0 0 0,0 0 0 0 0,0 1 0 0 0,-1 0-1 0 0,2 1-72 0 0,0-1-125 0 0,-1 0-1 0 0,1 0 0 0 0,9 2 126 0 0,29 6-1637 0 0,2 1-2761 0 0,-42-11 2338 0 0,0-1 0 0 0,0 0 0 0 0,0-1 0 0 0,0 0 0 0 0,2 0 2060 0 0,2-3-3949 0 0</inkml:trace>
  <inkml:trace contextRef="#ctx0" brushRef="#br0" timeOffset="19691.743">14216 1 3049 0 0,'-1'2'5388'0'0,"-3"14"-3085"0"0,-3 40 2132 0 0,2-24-2826 0 0,1 25-1609 0 0,13 570 1850 0 0,-7-573-1873 0 0,7 92-1767 0 0,4-51-3854 0 0,-1-61-1519 0 0,-6-27 3165 0 0</inkml:trace>
  <inkml:trace contextRef="#ctx0" brushRef="#br0" timeOffset="16098.147">9898 82 4785 0 0,'-54'49'8741'0'0,"2"2"-5443"0"0,6-5-2073 0 0,-17 10-1225 0 0,-37 37 585 0 0,-4 2-127 0 0,29-24-1045 0 0,84-77 575 0 0,-1 1-1 0 0,1 0 0 0 0,0 0 0 0 0,0 1 1 0 0,9-3 12 0 0,-11 4-8 0 0,1 1 1 0 0,0-1-1 0 0,0 1 1 0 0,0 1-1 0 0,1-1 1 0 0,-1 1-1 0 0,0 1 1 0 0,1 0 0 0 0,3 0 7 0 0,-3 2 10 0 0,1-1 1 0 0,-1 2 0 0 0,0 0 0 0 0,-1 0 0 0 0,1 0 0 0 0,0 1-1 0 0,-1 0 1 0 0,0 1 0 0 0,0 0 0 0 0,0 0 0 0 0,-1 1-1 0 0,7 6-10 0 0,-2-1-1007 0 0,0 1-1 0 0,9 12 1008 0 0,18 31-7186 0 0,-25-40 648 0 0,-14-12 3781 0 0</inkml:trace>
  <inkml:trace contextRef="#ctx0" brushRef="#br0" timeOffset="16441.697">9729 435 9378 0 0,'-2'-4'2409'0'0,"4"4"-1033"0"0,2 2-120 0 0,6 0-280 0 0,2 4-504 0 0,8-4-72 0 0,-1-2-400 0 0,-3 4 0 0 0,10-2 121 0 0,-4 0-298 0 0,8 0-223 0 0,-1-4-368 0 0,-1 4-440 0 0,-4 0-616 0 0,-6 0-329 0 0,-2 2-543 0 0,-2-6-585 0 0,9 12-336 0 0</inkml:trace>
  <inkml:trace contextRef="#ctx0" brushRef="#br0" timeOffset="16769.764">10118 68 6577 0 0,'-2'0'3738'0'0,"0"2"-160"0"0,1 4-2899 0 0,-1 10 244 0 0,1 0-1 0 0,0-1 0 0 0,1 6-922 0 0,-1 24 513 0 0,-4 46-1023 0 0,5 27 510 0 0,-1 43-5117 0 0,-3-51-4266 0 0,0-80 6549 0 0</inkml:trace>
  <inkml:trace contextRef="#ctx0" brushRef="#br0" timeOffset="16770.764">9662 840 3977 0 0,'-5'8'608'0'0,"1"1"0"0"0,1-1 0 0 0,-1 1 0 0 0,1 0 0 0 0,1 0 0 0 0,0 0 0 0 0,0 0 0 0 0,1 1 0 0 0,0 7-608 0 0,1-11 128 0 0,0-1 0 0 0,1 1 0 0 0,0 0 1 0 0,0-1-1 0 0,1 1 0 0 0,-1-1 0 0 0,1 0 0 0 0,0 0 1 0 0,1 0-1 0 0,-1 0 0 0 0,1 0 0 0 0,0 0 0 0 0,1 0 0 0 0,-1-1 1 0 0,1 0-1 0 0,2 4-128 0 0,1-2 81 0 0,0 1 0 0 0,1-1 0 0 0,-1-1 0 0 0,1 0 0 0 0,0 0 0 0 0,1 0 0 0 0,-1-1-1 0 0,1 0 1 0 0,0 0 0 0 0,0-1 0 0 0,0-1 0 0 0,0 1 0 0 0,1-1 0 0 0,-1-1 0 0 0,0 0 0 0 0,1 0 0 0 0,-1-1 0 0 0,10-1-81 0 0,-9 1 73 0 0,1-1-1 0 0,-1-1 0 0 0,0 0 1 0 0,0-1-1 0 0,1 0 1 0 0,-2 0-1 0 0,1-1 1 0 0,0 0-1 0 0,-1-1 1 0 0,0 0-1 0 0,0 0 1 0 0,0-1-1 0 0,0 0 0 0 0,-1-1 1 0 0,0 1-1 0 0,6-9-72 0 0,-12 11 27 0 0,1 1-1 0 0,-1-1 1 0 0,0 0 0 0 0,0 0-1 0 0,-1 0 1 0 0,1 0-1 0 0,-1 0 1 0 0,0-1-1 0 0,0 1 1 0 0,-1 0 0 0 0,1-1-1 0 0,-1 1 1 0 0,0 0-1 0 0,0-1 1 0 0,0 1-1 0 0,-1 0 1 0 0,1-1 0 0 0,-1 1-1 0 0,0 0 1 0 0,0 0-1 0 0,-1 0 1 0 0,1-1-1 0 0,-1 1 1 0 0,0 1 0 0 0,0-1-1 0 0,-2-3-26 0 0,-4-2-73 0 0,0 1-1 0 0,-1 0 0 0 0,1 0 1 0 0,-1 1-1 0 0,-1 0 0 0 0,1 1 1 0 0,-1 0-1 0 0,-1 0 1 0 0,1 1-1 0 0,-1 0 0 0 0,0 1 1 0 0,0 0-1 0 0,0 1 1 0 0,0 0-1 0 0,-7 0 74 0 0,11 3-573 0 0,0-1 1 0 0,0 1-1 0 0,0 1 0 0 0,1-1 1 0 0,-1 1-1 0 0,0 0 0 0 0,1 1 1 0 0,-1 0-1 0 0,1 0 1 0 0,-1 0-1 0 0,1 1 0 0 0,0 0 1 0 0,0 0-1 0 0,0 0 0 0 0,0 1 1 0 0,1 0-1 0 0,-1 0 0 0 0,-1 2 573 0 0,-12 9-3387 0 0</inkml:trace>
  <inkml:trace contextRef="#ctx0" brushRef="#br0" timeOffset="13627.182">7485 209 5345 0 0,'-4'8'4402'0'0,"-5"10"1251"0"0,5-11-5100 0 0,0 0 0 0 0,0-1 0 0 0,-1 1 0 0 0,-5 5-553 0 0,-8 8 495 0 0,-73 81 1158 0 0,-18 9-1653 0 0,73-75 88 0 0,20-19-52 0 0,-1 0-1 0 0,0-1 1 0 0,-1 0-1 0 0,0-2 1 0 0,-5 2-36 0 0,20-13-11 0 0,-1 0-1 0 0,1 0 1 0 0,0 0 0 0 0,-1-1 0 0 0,0 1 0 0 0,1-1 0 0 0,-1 0 0 0 0,0 0 0 0 0,0-1 0 0 0,-3 1 11 0 0,7-1 10 0 0,-1-1 1 0 0,1 1-1 0 0,0-1 0 0 0,-1 1 1 0 0,1-1-1 0 0,0 0 1 0 0,-1 1-1 0 0,1-1 0 0 0,0 1 1 0 0,0-1-1 0 0,-1 0 1 0 0,1 1-1 0 0,0-1 0 0 0,0 0 1 0 0,0 1-1 0 0,0-1 1 0 0,0 0-1 0 0,0 1 0 0 0,0-1 1 0 0,0 0-1 0 0,0 1 0 0 0,0-1 1 0 0,0 0-1 0 0,0 1 1 0 0,1-1-1 0 0,-1 0 0 0 0,0 1 1 0 0,0-1-1 0 0,1 1 1 0 0,-1-1-1 0 0,0 1 0 0 0,1-1 1 0 0,-1 0-11 0 0,11-23 176 0 0,-6 19-179 0 0,0-1 0 0 0,0 0 1 0 0,0 1-1 0 0,1 0 0 0 0,0 0 0 0 0,0 1 1 0 0,0 0-1 0 0,0 0 0 0 0,1 0 1 0 0,6-2 2 0 0,18-12 44 0 0,-29 16-33 0 0,0 1 0 0 0,1 0 0 0 0,-1 0 1 0 0,0 0-1 0 0,1 1 0 0 0,-1-1 0 0 0,1 0 0 0 0,-1 1 0 0 0,1 0 0 0 0,-1 0 1 0 0,1-1-1 0 0,-1 1 0 0 0,1 1 0 0 0,-1-1 0 0 0,1 0 0 0 0,-1 1 0 0 0,2-1-11 0 0,45 16 112 0 0,-24-7-237 0 0,-19-7 122 0 0,0 1-1 0 0,-1-1 0 0 0,1 1 1 0 0,-1 0-1 0 0,0 1 1 0 0,0-1-1 0 0,0 1 1 0 0,-1 0-1 0 0,1 0 0 0 0,2 3 4 0 0,24 19-1468 0 0,-28-24 1037 0 0,0-1 1 0 0,0 1-1 0 0,0-1 0 0 0,0 0 0 0 0,0 0 0 0 0,0 0 1 0 0,0 0-1 0 0,0-1 0 0 0,1 1 0 0 0,-1-1 0 0 0,0 0 1 0 0,0 0 430 0 0,32 2-10283 0 0,-23-2 6620 0 0</inkml:trace>
  <inkml:trace contextRef="#ctx0" brushRef="#br0" timeOffset="13970.849">7652 31 2553 0 0,'1'10'8061'0'0,"2"2"-5297"0"0,1 12-1120 0 0,-1 179 1728 0 0,-3-143-3229 0 0,0-55-124 0 0,0 78 38 0 0,-3 1 1 0 0,-11 55-58 0 0,12-139-949 0 0,-3-6 288 0 0,-3-10 64 0 0,7-1 322 0 0,1 1 0 0 0,1-1 1 0 0,0 1-1 0 0,3-15 275 0 0,-3 24 7 0 0,1 0-1 0 0,-1 0 1 0 0,1 1-1 0 0,1-1 1 0 0,-1 0-1 0 0,1 1 1 0 0,1-1-1 0 0,-1 1 1 0 0,1 0-1 0 0,0 0 1 0 0,0 0-1 0 0,2-1-6 0 0,-5 6-6 0 0,0 1-1 0 0,0-1 1 0 0,0 1 0 0 0,-1-1-1 0 0,1 1 1 0 0,0-1-1 0 0,0 1 1 0 0,0 0 0 0 0,0-1-1 0 0,0 1 1 0 0,0 0-1 0 0,0 0 1 0 0,0 0 0 0 0,0 0-1 0 0,0 0 1 0 0,0 0-1 0 0,0 0 1 0 0,0 0 0 0 0,0 0-1 0 0,0 0 1 0 0,0 0-1 0 0,0 1 1 0 0,0-1 0 0 0,0 0-1 0 0,0 1 1 0 0,0-1-1 0 0,0 1 7 0 0,30 17-149 0 0,-17-8-188 0 0,-9-7-89 0 0,1 1-1 0 0,-2 0 0 0 0,1 1 0 0 0,0-1 0 0 0,-1 1 0 0 0,0 0 0 0 0,2 2 427 0 0,-2-1-978 0 0,1 0 0 0 0,-1-1 1 0 0,1 0-1 0 0,0 0 0 0 0,1-1 0 0 0,-1 1 1 0 0,2 0 977 0 0,8 5-2577 0 0,1 3 226 0 0</inkml:trace>
  <inkml:trace contextRef="#ctx0" brushRef="#br0" timeOffset="14314.522">7224 848 2425 0 0,'-1'2'118'0'0,"-12"22"1379"0"0,2 1 0 0 0,0 1 1 0 0,2 0-1498 0 0,8-22 172 0 0,1 1 1 0 0,-1-1-1 0 0,1 1 0 0 0,0-1 1 0 0,0 1-1 0 0,1-1 0 0 0,-1 0 1 0 0,1 1-1 0 0,0-1 0 0 0,0 0 1 0 0,1 1-1 0 0,-1-1 0 0 0,1 0 1 0 0,0 0-1 0 0,0 0 0 0 0,0 0 1 0 0,1 0-1 0 0,-1-1 0 0 0,1 1 1 0 0,0-1-1 0 0,0 0 0 0 0,2 2-172 0 0,2 3 267 0 0,1-1 0 0 0,0 0-1 0 0,1 0 1 0 0,-1-1-1 0 0,1 0 1 0 0,0-1-1 0 0,1 0 1 0 0,9 4-267 0 0,5-2 323 0 0,1-2 1 0 0,0 0-1 0 0,1-2 0 0 0,-1-1 1 0 0,1-1-1 0 0,16-1-323 0 0,-37 0 75 0 0,1 0-1 0 0,-1 0 1 0 0,1-1-1 0 0,-1 1 1 0 0,0-1-1 0 0,0-1 1 0 0,1 1 0 0 0,-1-1-1 0 0,0 1 1 0 0,0-1-1 0 0,0-1 1 0 0,-1 1-1 0 0,1-1 1 0 0,0 0-1 0 0,-1 0 1 0 0,0 0-1 0 0,0-1 1 0 0,0 1-1 0 0,0-1 1 0 0,0 0 0 0 0,-1 0-1 0 0,0-1 1 0 0,0 1-1 0 0,0 0 1 0 0,0-1-1 0 0,-1 0 1 0 0,1 0-1 0 0,-1 0 1 0 0,0 0-1 0 0,-1 0 1 0 0,1 0 0 0 0,0-6-75 0 0,-2 5 64 0 0,1 0 0 0 0,-1 0 0 0 0,0 0 0 0 0,-1-1 0 0 0,1 1 0 0 0,-2-6-64 0 0,1 6 42 0 0,-1-1 1 0 0,0 0-1 0 0,0 0 0 0 0,0 1 0 0 0,-1-1 1 0 0,1 1-1 0 0,-2 0 0 0 0,1 0 0 0 0,-1 0 1 0 0,0 0-1 0 0,0 0 0 0 0,0 1 0 0 0,-1 0 1 0 0,0 0-1 0 0,0 0 0 0 0,-6-4-42 0 0,1 1 54 0 0,-1 0 0 0 0,-1 1 0 0 0,1 0 0 0 0,-1 1 0 0 0,0 0 0 0 0,-1 1 0 0 0,0 0 0 0 0,0 1 0 0 0,0 1 0 0 0,-11-2-54 0 0,17 4-209 0 0,-1 0 1 0 0,1 1-1 0 0,-1 0 0 0 0,1 1 1 0 0,-1-1-1 0 0,1 2 0 0 0,-1-1 1 0 0,1 1-1 0 0,0 0 0 0 0,0 0 0 0 0,-1 1 1 0 0,2 0-1 0 0,-1 0 0 0 0,0 1 1 0 0,1-1-1 0 0,-1 2 0 0 0,1-1 1 0 0,0 1-1 0 0,0 0 0 0 0,-1 1 209 0 0,-1 3-1128 0 0,0 0 0 0 0,0 0 0 0 0,1 1 0 0 0,1 0 0 0 0,-1 0 0 0 0,2 0 0 0 0,-1 1 0 0 0,1 0 0 0 0,1 0 0 0 0,-2 5 1128 0 0,3 10-3423 0 0</inkml:trace>
  <inkml:trace contextRef="#ctx0" brushRef="#br0" timeOffset="14658.189">8285 181 10650 0 0,'11'2'1534'0'0,"0"-1"-1"0"0,0 0 0 0 0,0 0 1 0 0,4-2-1534 0 0,43-3 2301 0 0,-44 1-2205 0 0,0 2 0 0 0,0 0 0 0 0,0 0 0 0 0,0 2 0 0 0,1 0 0 0 0,-1 0 0 0 0,0 1 1 0 0,1 1-97 0 0,-11-1 14 0 0,1 0 0 0 0,-1 0 0 0 0,1 0 0 0 0,-1 0 0 0 0,0 1 0 0 0,0 0 1 0 0,0 0-1 0 0,0 0 0 0 0,0 0 0 0 0,-1 1 0 0 0,1-1 0 0 0,-1 1 0 0 0,0 0 1 0 0,0 0-1 0 0,0 0 0 0 0,-1 0 0 0 0,1 1 0 0 0,-1-1 0 0 0,0 1 0 0 0,0-1 0 0 0,-1 1 1 0 0,1 0-1 0 0,-1 0 0 0 0,0-1 0 0 0,-1 3-14 0 0,2 6-123 0 0,0 0-1 0 0,-1 1 1 0 0,-1-1 0 0 0,0 0-1 0 0,-1 1 1 0 0,-1-1-1 0 0,0 0 1 0 0,-3 11 123 0 0,-6 14-1970 0 0,-2 0 0 0 0,-7 14 1970 0 0,8-26-3482 0 0,-1 0-1 0 0,-3 1 3483 0 0,-1-3-4001 0 0,-6-7-265 0 0</inkml:trace>
  <inkml:trace contextRef="#ctx0" brushRef="#br0" timeOffset="14986.362">8368 372 4425 0 0,'-8'4'2184'0'0,"-2"0"-687"0"0,-2 2-305 0 0,2 5-304 0 0,7-1-344 0 0,-1 4-304 0 0,6 2-440 0 0,0 2-72 0 0,3 2-568 0 0,-3 2-400 0 0,2 7-337 0 0,-6-7-623 0 0,0 4 8 0 0,4 2-121 0 0,-11-12 2185 0 0</inkml:trace>
  <inkml:trace contextRef="#ctx0" brushRef="#br0" timeOffset="14987.362">8088 653 9394 0 0,'1'2'404'0'0,"0"-1"0"0"0,0 0 0 0 0,0 0-1 0 0,0 0 1 0 0,0 0 0 0 0,0 0 0 0 0,0 0 0 0 0,0 0 0 0 0,0 0 0 0 0,0-1-1 0 0,0 1 1 0 0,0 0 0 0 0,1 0 0 0 0,-1-1 0 0 0,0 1 0 0 0,1-1-404 0 0,27 10 1719 0 0,-12-4-858 0 0,-3-1-683 0 0,1-1 1 0 0,-1-1 0 0 0,1 0-1 0 0,0-1 1 0 0,0-1-1 0 0,0 0 1 0 0,0-1-1 0 0,1-1 1 0 0,4-1-179 0 0,9 1 41 0 0,22-2-1542 0 0,27-7 1501 0 0,7 0-3997 0 0,-60 8-319 0 0,0 1-1 0 0,11 2 4317 0 0,-5 0-3954 0 0,-8-7 1963 0 0</inkml:trace>
  <inkml:trace contextRef="#ctx0" brushRef="#br0" timeOffset="15314.284">8872 50 6337 0 0,'3'26'9631'0'0,"-4"45"-8578"0"0,0-33-425 0 0,3 82-283 0 0,1-47-504 0 0,-3 0 1 0 0,-4 0-1 0 0,-7 27 159 0 0,11-95-359 0 0,-1-1-1 0 0,0 0 1 0 0,0 0-1 0 0,0 0 1 0 0,0 0-1 0 0,-1 0 1 0 0,0 0-1 0 0,1 0 1 0 0,-2 0-1 0 0,1-1 1 0 0,0 1-1 0 0,-1-1 1 0 0,1 1-1 0 0,-2-1 360 0 0,0-29-3471 0 0,4 18 3527 0 0,0 0 0 0 0,1 0 0 0 0,0 1 0 0 0,0-1 0 0 0,2-4-56 0 0,2-16 461 0 0,-4 23-310 0 0,-1 0 0 0 0,1 0-1 0 0,0 0 1 0 0,1 1 0 0 0,-1-1-1 0 0,1 0-150 0 0,-1 3 59 0 0,-1 1 0 0 0,1 0-1 0 0,-1 0 1 0 0,1 0-1 0 0,0 0 1 0 0,-1 0-1 0 0,1 0 1 0 0,0 0 0 0 0,0 0-1 0 0,0 0 1 0 0,0 0-1 0 0,0 0 1 0 0,0 0-1 0 0,0 1 1 0 0,0-1 0 0 0,0 0-1 0 0,1 1 1 0 0,-1-1-1 0 0,0 1 1 0 0,0 0 0 0 0,0-1-1 0 0,1 1 1 0 0,-1 0-1 0 0,0-1-58 0 0,13-2 395 0 0,-12 3-404 0 0,-1-1 1 0 0,1 1-1 0 0,0 0 1 0 0,-1-1-1 0 0,1 1 1 0 0,0 0-1 0 0,-1 0 1 0 0,1 0-1 0 0,0 0 1 0 0,-1 0-1 0 0,1 0 0 0 0,-1 0 1 0 0,1 1-1 0 0,0-1 1 0 0,-1 1-1 0 0,1-1 1 0 0,-1 1-1 0 0,1 0 1 0 0,-1-1-1 0 0,1 1 9 0 0,44 26-3499 0 0,-4 5-3885 0 0,-33-22 5986 0 0</inkml:trace>
  <inkml:trace contextRef="#ctx0" brushRef="#br0" timeOffset="15657.954">8354 870 2921 0 0,'-7'17'2857'0'0,"-1"-1"-1133"0"0,2 0 1 0 0,0 0-1 0 0,-1 11-1724 0 0,6-23 219 0 0,0 0 0 0 0,0 0 1 0 0,0 0-1 0 0,1 0 0 0 0,0 1 0 0 0,0-1 1 0 0,0 0-1 0 0,1 0 0 0 0,-1 0 0 0 0,1 0 0 0 0,0 1 1 0 0,0-1-1 0 0,0 0 0 0 0,1 0 0 0 0,-1-1 1 0 0,1 1-1 0 0,0 0-219 0 0,4 5 217 0 0,1-1 1 0 0,0 0 0 0 0,0-1-1 0 0,0 0 1 0 0,1 0-1 0 0,0 0 1 0 0,0-1 0 0 0,1 0-1 0 0,0-1 1 0 0,0 0-1 0 0,0 0 1 0 0,1-1 0 0 0,-1 0-1 0 0,1-1 1 0 0,2 0-218 0 0,18 5 60 0 0,-1-1 0 0 0,1-2-1 0 0,0-1 1 0 0,20-1-60 0 0,-23-2-569 0 0,0-2-1 0 0,0-1 1 0 0,0-1-1 0 0,14-4 570 0 0,57-14-4465 0 0,-61 12 1752 0 0,5-1-1742 0 0,-5-6 201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04:41.5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53 200 7058 0 0,'21'-20'4032'0'0,"1"0"0"0"0,25-15-4032 0 0,-22 18 1898 0 0,2 1 0 0 0,22-10-1898 0 0,-23 14 144 0 0,0 1 0 0 0,1 2 0 0 0,0 0 0 0 0,0 2 0 0 0,1 1 0 0 0,0 1 0 0 0,0 2 0 0 0,0 0 0 0 0,0 2 0 0 0,0 1 0 0 0,10 2-144 0 0,-32-1 9 0 0,0-1 0 0 0,0 1 0 0 0,0 0 1 0 0,-1 1-1 0 0,1-1 0 0 0,-1 1 1 0 0,1 0-1 0 0,-1 1 0 0 0,1-1 0 0 0,-1 1 1 0 0,0 0-1 0 0,0 0 0 0 0,-1 1 0 0 0,1-1 1 0 0,-1 1-1 0 0,1 0 0 0 0,-1 0 0 0 0,2 4-9 0 0,-2-2-45 0 0,0 0 0 0 0,-1 1 0 0 0,0-1 0 0 0,0 1 0 0 0,-1 0 0 0 0,0-1 0 0 0,0 1 0 0 0,0 0 0 0 0,-1 1 0 0 0,0-1 0 0 0,-1 0 0 0 0,1 0 0 0 0,-1 0 0 0 0,-1 7 45 0 0,-1 2-132 0 0,0 1 1 0 0,-1-1-1 0 0,-1 0 1 0 0,0 0-1 0 0,-1-1 1 0 0,-1 1-1 0 0,-5 9 132 0 0,-12 20-909 0 0,-25 34 909 0 0,37-60-127 0 0,-22 31-206 0 0,-2-2-1 0 0,-3 0 0 0 0,-1-3 1 0 0,-2-1-1 0 0,-3-2 1 0 0,-1-3-1 0 0,-7 4 334 0 0,35-30 27 0 0,-1 0-1 0 0,0-1 1 0 0,-1 0 0 0 0,0-2-1 0 0,-1 0 1 0 0,0-2 0 0 0,-1 0-1 0 0,0-1 1 0 0,-14 3-27 0 0,33-10 54 0 0,0 0-1 0 0,0 0 1 0 0,0 0 0 0 0,-1 0 0 0 0,1 0-1 0 0,0 0 1 0 0,0 0 0 0 0,0-1-1 0 0,0 1 1 0 0,0-1 0 0 0,0 0-1 0 0,0 0 1 0 0,0 1 0 0 0,0-1-1 0 0,1 0 1 0 0,-1 0 0 0 0,0-1-1 0 0,0 1 1 0 0,1 0 0 0 0,-1-1 0 0 0,1 1-1 0 0,-1-1 1 0 0,1 1 0 0 0,0-1-1 0 0,-1 0 1 0 0,1 1 0 0 0,0-1-1 0 0,0 0 1 0 0,0 0 0 0 0,1 0-1 0 0,-1 0 1 0 0,0 0 0 0 0,1 0-1 0 0,-1 0 1 0 0,1 0-54 0 0,0 1 48 0 0,0 0-1 0 0,0 0 1 0 0,0 0-1 0 0,0 0 0 0 0,0 0 1 0 0,1 0-1 0 0,-1 0 1 0 0,0 0-1 0 0,1 0 1 0 0,-1 1-1 0 0,1-1 1 0 0,-1 0-1 0 0,1 0 1 0 0,-1 0-1 0 0,1 1 0 0 0,0-1 1 0 0,-1 0-1 0 0,1 1 1 0 0,0-1-1 0 0,-1 0 1 0 0,1 1-1 0 0,0-1 1 0 0,0 1-1 0 0,0-1 1 0 0,-1 1-1 0 0,1 0 1 0 0,0-1-1 0 0,0 1 0 0 0,0 0 1 0 0,0-1-1 0 0,0 1 1 0 0,0 0-1 0 0,0 0 1 0 0,0 0-48 0 0,42-7 874 0 0,-38 6-761 0 0,43-2 292 0 0,-1 2 0 0 0,36 4-405 0 0,34 0-45 0 0,-57-3-1150 0 0,1 3 0 0 0,11 3 1195 0 0,-15 2-6054 0 0,14 5 6054 0 0,-57-9-1305 0 0,-1 1 1 0 0,0-1 0 0 0,0 2-1 0 0,0 0 1 0 0,0 1-1 0 0,8 6 1305 0 0,8 3-2123 0 0,-21-12 1557 0 0,1 0 0 0 0,-1-1 0 0 0,1 0 1 0 0,-1-1-1 0 0,3 1 566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04:43.0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307 203 9154 0 0,'35'-29'1510'0'0,"2"2"0"0"0,1 2 0 0 0,1 1-1 0 0,1 2 1 0 0,1 1 0 0 0,31-9-1510 0 0,-53 24 124 0 0,0 1 1 0 0,1 0-1 0 0,0 2 0 0 0,-1 0 0 0 0,1 2 0 0 0,0 0 0 0 0,0 1 0 0 0,0 1 1 0 0,0 1-1 0 0,0 0 0 0 0,16 6-124 0 0,-29-7-39 0 0,1 2 1 0 0,-1-1-1 0 0,1 1 1 0 0,-1 0-1 0 0,0 1 1 0 0,0 0-1 0 0,0 0 1 0 0,-1 0-1 0 0,6 5 39 0 0,-10-7-31 0 0,0 0-1 0 0,0 0 1 0 0,0 0-1 0 0,0 0 0 0 0,0 0 1 0 0,0 0-1 0 0,-1 1 1 0 0,1-1-1 0 0,-1 1 1 0 0,0-1-1 0 0,0 1 1 0 0,0-1-1 0 0,0 1 0 0 0,0 0 1 0 0,0-1-1 0 0,-1 1 1 0 0,0 0-1 0 0,1 0 1 0 0,-1-1-1 0 0,0 1 1 0 0,0 0-1 0 0,0 0 1 0 0,-1 0-1 0 0,1-1 0 0 0,-1 1 1 0 0,1 0-1 0 0,-1-1 1 0 0,0 1-1 0 0,0 0 32 0 0,-5 10-407 0 0,-1-1 0 0 0,0 0 0 0 0,0 0 0 0 0,-1 0 0 0 0,-1-1 0 0 0,-6 7 407 0 0,-20 19-2371 0 0,-9 4 2371 0 0,41-38-88 0 0,-71 60-3463 0 0,-74 49 3551 0 0,72-57-300 0 0,48-36 379 0 0,0 0 0 0 0,-1-2 0 0 0,-17 6-79 0 0,45-23 53 0 0,0 0 0 0 0,0 1 0 0 0,0-1-1 0 0,0 1 1 0 0,0-1 0 0 0,0 1 0 0 0,0 0 0 0 0,0-1 0 0 0,0 1 0 0 0,0 0-1 0 0,1 0 1 0 0,-1 0 0 0 0,0-1 0 0 0,0 1 0 0 0,1 0 0 0 0,-1 0-1 0 0,0 0 1 0 0,1 0 0 0 0,-1 0 0 0 0,0 2-53 0 0,7 0 834 0 0,9-6-459 0 0,14-8-159 0 0,1 2-1 0 0,0 0 1 0 0,0 2 0 0 0,1 2 0 0 0,18-2-216 0 0,0 4 32 0 0,0 2 0 0 0,0 2 0 0 0,9 4-32 0 0,-44-4 96 0 0,0 1 1 0 0,-1 0 0 0 0,1 1-1 0 0,-1 1 1 0 0,0 0-1 0 0,0 1 1 0 0,0 0-1 0 0,-1 1 1 0 0,9 5-97 0 0,-17-8 109 0 0,0-1-1 0 0,0 1 1 0 0,0 0 0 0 0,-1 0-1 0 0,1 0 1 0 0,0 1-1 0 0,-1-1 1 0 0,0 1 0 0 0,0 0-1 0 0,0 0 1 0 0,-1 0 0 0 0,1 0-1 0 0,-1 1 1 0 0,0-1 0 0 0,0 1-1 0 0,0-1 1 0 0,-1 1 0 0 0,0 0-1 0 0,0-1 1 0 0,0 1 0 0 0,0 0-1 0 0,-1 0 1 0 0,0 0 0 0 0,0 0-1 0 0,0-1 1 0 0,0 1 0 0 0,-1 0-1 0 0,0 3-108 0 0,-3 4 228 0 0,0 0-1 0 0,-1 1 0 0 0,0-2 1 0 0,0 1-1 0 0,-2-1 1 0 0,1 1-1 0 0,-1-2 0 0 0,-1 1 1 0 0,0-1-1 0 0,0 0 1 0 0,-3 1-228 0 0,-15 15 519 0 0,-1-2 0 0 0,0-1 1 0 0,-16 9-520 0 0,-3-1 210 0 0,-1-2 1 0 0,-2-2-1 0 0,0-2 1 0 0,-2-3-1 0 0,-39 12-210 0 0,28-14-1883 0 0,-57 9 1883 0 0,54-17-7219 0 0,-52 2 7219 0 0,70-13-6299 0 0,0-14-246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04:43.5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22 11811 0 0,'7'-4'4426'0'0,"15"-2"-2479"0"0,-10 3-136 0 0,22-1-1175 0 0,-11 0-240 0 0,0 6-4057 0 0,23 13-7819 0 0,-19-6 7134 0 0,-26-9 4244 0 0,0 0 0 0 0,0 0 0 0 0,0 0 0 0 0,0 0 0 0 0,0 0-1 0 0,0 0 1 0 0,0 0 0 0 0,0 0 0 0 0,0 0 0 0 0,0 0 0 0 0,0-1-1 0 0,0 1 1 0 0,0 0 0 0 0,0-1 0 0 0,0 1 102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04:43.9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9322 0 0,'2'3'3409'0'0,"1"-3"-1833"0"0,0 0-480 0 0,0 0-111 0 0,2 3-185 0 0,4-1-208 0 0,4-4-376 0 0,-2 2-160 0 0,3 0-192 0 0,-6 0-176 0 0,1-3-416 0 0,-1 6-449 0 0,-5-1-399 0 0,5-2-488 0 0,-5 9-393 0 0,5-7-312 0 0,0 7-455 0 0,-13-12-321 0 0</inkml:trace>
  <inkml:trace contextRef="#ctx0" brushRef="#br0" timeOffset="1">525 19 8666 0 0,'17'-5'5489'0'0,"-3"2"-3385"0"0,2 0-759 0 0,4 1-489 0 0,-12 7-32 0 0,6-5-176 0 0,0-3-512 0 0,-3 6-176 0 0,0-8-384 0 0,0 5-368 0 0,-3 2-680 0 0,0-2-889 0 0,1 6-1232 0 0,-1-3-1720 0 0,-5-1-528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04:41.9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624 9 8354 0 0,'7'-6'6704'0'0,"-11"14"-3766"0"0,-17 24-1930 0 0,16-25-389 0 0,-32 52 872 0 0,-15 36-1491 0 0,0 0 245 0 0,-70 117-151 0 0,-22 72-94 0 0,-14 58-2052 0 0,150-325 795 0 0,1 0-1 0 0,0 0 0 0 0,2 1 0 0 0,-3 12 1258 0 0,8-30-122 0 0,0 0 0 0 0,0 1 0 0 0,0-1-1 0 0,-1 0 1 0 0,1 0 0 0 0,0 1 0 0 0,0-1 0 0 0,0 0 0 0 0,0 1 0 0 0,0-1 0 0 0,0 0 0 0 0,0 1 0 0 0,0-1 0 0 0,0 0 0 0 0,0 0 0 0 0,0 1 0 0 0,0-1-1 0 0,0 0 1 0 0,0 1 0 0 0,1-1 0 0 0,-1 0 0 0 0,0 0 0 0 0,0 1 0 0 0,0-1 0 0 0,0 0 0 0 0,0 0 0 0 0,1 1 0 0 0,-1-1 0 0 0,0 0 0 0 0,0 0 0 0 0,0 1-1 0 0,1-1 123 0 0,7-4-3053 0 0,8-12-688 0 0,0-10 80 0 0</inkml:trace>
  <inkml:trace contextRef="#ctx0" brushRef="#br0" timeOffset="343.702">662 0 8714 0 0,'11'37'5098'0'0,"-1"1"1"0"0,1 18-5099 0 0,12 145 3400 0 0,0 1-2858 0 0,15 67-481 0 0,-32-191-1504 0 0,-3 2 0 0 0,-4 33 1443 0 0,-4-53-1634 0 0,-1 40-5222 0 0,7-93 5626 0 0,-1-1-1 0 0,1 1 1 0 0,0-1 0 0 0,1 1-1 0 0,-1-1 1 0 0,3 5 1230 0 0,0 1-1633 0 0,-4 4-882 0 0</inkml:trace>
  <inkml:trace contextRef="#ctx0" brushRef="#br0" timeOffset="703.07">195 787 8554 0 0,'0'-2'2680'0'0,"6"-1"-999"0"0,2 0-353 0 0,3 0-160 0 0,-2 1-216 0 0,15 4-407 0 0,7-2-265 0 0,13-2-104 0 0,6 7-120 0 0,2-5-224 0 0,1 0-280 0 0,-9-3-401 0 0,8-2-383 0 0,-7-3-728 0 0,-1 8-617 0 0,0 0-896 0 0,6 5-1072 0 0,-20-2 2385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04:40.5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590 1 4305 0 0,'3'1'413'0'0,"-1"0"1"0"0,0 0-1 0 0,0 0 0 0 0,0 0 0 0 0,0 1 1 0 0,0-1-1 0 0,0 1 0 0 0,0-1 1 0 0,0 1-1 0 0,0 0 0 0 0,-1-1 0 0 0,1 1 1 0 0,-1 0-1 0 0,1 0 0 0 0,-1 0 1 0 0,1 3-414 0 0,-1-2 329 0 0,1 0 1 0 0,-1 1 0 0 0,0-1 0 0 0,-1 1-1 0 0,1-1 1 0 0,-1 1 0 0 0,0 0 0 0 0,1-1-1 0 0,-2 1 1 0 0,1 2-330 0 0,-2 6 489 0 0,0 1 0 0 0,-1-1-1 0 0,-1-1 1 0 0,0 1 0 0 0,0-1 0 0 0,-3 4-489 0 0,-178 362 3497 0 0,119-249-3073 0 0,-31 51-386 0 0,52-91-273 0 0,-33 71-677 0 0,73-149 759 0 0,-60 133-1650 0 0,15-49-3314 0 0,48-91 4556 0 0,1-2 217 0 0,0 0-1 0 0,0 0 1 0 0,0 1-1 0 0,1-1 1 0 0,-1 0 0 0 0,0 0-1 0 0,1 1 1 0 0,-1-1-1 0 0,1 1 1 0 0,-1-1-1 0 0,1 0 1 0 0,0 1-1 0 0,-1-1 1 0 0,1 1 0 0 0,0-1-1 0 0,0 1 1 0 0,0 1 344 0 0,0-3-63 0 0,0 0 1 0 0,0 0-1 0 0,1 0 0 0 0,-1 0 1 0 0,0 0-1 0 0,0 0 1 0 0,0 0-1 0 0,0 0 0 0 0,0 0 1 0 0,0 0-1 0 0,0 0 1 0 0,0 1-1 0 0,0-1 1 0 0,0 0-1 0 0,1 0 0 0 0,-1 0 1 0 0,0 0-1 0 0,0 0 1 0 0,0 0-1 0 0,0 0 0 0 0,0 0 1 0 0,0 0-1 0 0,0 0 1 0 0,0 0-1 0 0,1 0 1 0 0,-1 0-1 0 0,0 0 0 0 0,0 0 1 0 0,0 0-1 0 0,0 0 1 0 0,0 0-1 0 0,0 0 0 0 0,0 0 1 0 0,1 0-1 0 0,-1 0 1 0 0,0-1-1 0 0,0 1 0 0 0,0 0 1 0 0,0 0-1 0 0,0 0 1 0 0,0 0-1 0 0,0 0 1 0 0,0 0-1 0 0,0 0 0 0 0,0 0 1 0 0,0 0-1 0 0,1 0 1 0 0,-1 0-1 0 0,0-1 0 0 0,0 1 1 0 0,0 0-1 0 0,0 0 1 0 0,0 0-1 0 0,0 0 1 0 0,0 0-1 0 0,0 0 63 0 0,5-14-2958 0 0</inkml:trace>
  <inkml:trace contextRef="#ctx0" brushRef="#br0" timeOffset="374.909">602 4 4489 0 0,'13'20'6705'0'0,"-5"6"-3710"0"0,0 27-436 0 0,-8-51-2447 0 0,37 430 4515 0 0,-20-326-4829 0 0,4 0 0 0 0,11 22 202 0 0,12 55-3185 0 0,-30-126 1057 0 0,2 6-1779 0 0,-14-49 1366 0 0,0-1 0 0 0,0 1 0 0 0,-1 7 2541 0 0,-3 0-4208 0 0</inkml:trace>
  <inkml:trace contextRef="#ctx0" brushRef="#br0" timeOffset="718.579">198 946 4489 0 0,'0'-12'2857'0'0,"9"1"-1225"0"0,-1-5-440 0 0,11 13-56 0 0,0-2-271 0 0,9 2-265 0 0,11 0-552 0 0,-1-8-48 0 0,15 0 40 0 0,-3 0-304 0 0,5 0-216 0 0,0 0-481 0 0,-2 3-727 0 0,2 13-568 0 0,-5-8-841 0 0,-6 3-840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04:39.0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557 75 8978 0 0,'0'0'115'0'0,"0"-1"0"0"0,0 1 0 0 0,-1 0 0 0 0,1 0 0 0 0,0 0 0 0 0,-1 0 0 0 0,1 0 0 0 0,0 0 0 0 0,0 0 0 0 0,-1 0 0 0 0,1 0 0 0 0,0 0 0 0 0,0 0 0 0 0,-1 0 0 0 0,1 0 0 0 0,0 0 0 0 0,-1 0 0 0 0,1 0 0 0 0,0 1 0 0 0,0-1 0 0 0,-1 0 0 0 0,1 0 0 0 0,0 0 0 0 0,0 0 0 0 0,0 0 0 0 0,-1 1 0 0 0,1-1 0 0 0,0 0 0 0 0,0 0 0 0 0,0 0 0 0 0,-1 1 0 0 0,1-1 0 0 0,0 0 0 0 0,0 0 0 0 0,0 1 0 0 0,0-1 0 0 0,0 0 0 0 0,0 0 0 0 0,-1 1 0 0 0,1-1 0 0 0,0 0 0 0 0,0 0 0 0 0,0 1 0 0 0,0-1 0 0 0,0 1-115 0 0,-10 17 1186 0 0,-20 63 1466 0 0,6-30-1778 0 0,-115 260 1061 0 0,-61 267-1887 0 0,118-353-1015 0 0,22-79-3864 0 0,57-133 2351 0 0,3-13 2404 0 0,0 0 0 0 0,0 0 0 0 0,0 1 0 0 0,0-1 0 0 0,0 0 0 0 0,0 0 0 0 0,0 0 0 0 0,1 0 0 0 0,-1 0 0 0 0,0 0-1 0 0,0 0 1 0 0,0 0 0 0 0,0 1 0 0 0,0-1 0 0 0,0 0 0 0 0,0 0 0 0 0,0 0 0 0 0,0 0 0 0 0,0 0 0 0 0,1 0-1 0 0,-1 0 1 0 0,0 0 0 0 0,0 0 0 0 0,0 0 0 0 0,0 0 0 0 0,0 0 0 0 0,0 0 0 0 0,0 0 0 0 0,1 0 0 0 0,-1 0 0 0 0,0 0-1 0 0,0 0 1 0 0,0 0 0 0 0,0 0 0 0 0,0 0 0 0 0,0 0 0 0 0,0 0 0 0 0,1 0 0 0 0,-1 0 0 0 0,0 0 0 0 0,0 0 0 0 0,0 0-1 0 0,0 0 1 0 0,0 0 0 0 0,0 0 0 0 0,0 0 0 0 0,0 0 0 0 0,1-1 0 0 0,-1 1 0 0 0,0 0 0 0 0,0 0 76 0 0,2-1-522 0 0,-1-1 1 0 0,1 1-1 0 0,-1-1 0 0 0,1 1 1 0 0,-1-1-1 0 0,0 0 1 0 0,1 0-1 0 0,-1 0 1 0 0,0 0-1 0 0,0 0 1 0 0,0-2 521 0 0,10-31-2945 0 0</inkml:trace>
  <inkml:trace contextRef="#ctx0" brushRef="#br0" timeOffset="343.67">555 130 5825 0 0,'7'0'865'0'0,"1"0"0"0"0,0 1-1 0 0,0 0 1 0 0,-1 0 0 0 0,1 1 0 0 0,0-1-1 0 0,-1 2 1 0 0,2 0-865 0 0,-5-1 237 0 0,0-1 0 0 0,-1 1 0 0 0,0 0 0 0 0,1 1 0 0 0,-1-1 0 0 0,0 1-1 0 0,0-1 1 0 0,0 1 0 0 0,0 0 0 0 0,-1 0 0 0 0,1 0 0 0 0,-1 0 0 0 0,0 0 0 0 0,1 1-1 0 0,-2-1 1 0 0,1 1 0 0 0,0 0-237 0 0,21 62 1387 0 0,-3 1 0 0 0,-3 0 0 0 0,3 31-1387 0 0,8 33 346 0 0,47 204-80 0 0,-30-126-1099 0 0,-25-93-990 0 0,-10-49-998 0 0,3-3-3927 0 0,-11-52 2342 0 0,-9-5-394 0 0</inkml:trace>
  <inkml:trace contextRef="#ctx0" brushRef="#br0" timeOffset="690.131">162 889 7202 0 0,'-5'2'1171'0'0,"-1"-1"1"0"0,0 0 0 0 0,1 1-1 0 0,0 0 1 0 0,-5 2-1172 0 0,8 0 1337 0 0,10-3-526 0 0,15-5-48 0 0,69-21 6 0 0,-53 13-705 0 0,0 2 1 0 0,2 1-65 0 0,7 0-291 0 0,26-3-2767 0 0,13 1 3058 0 0,-58 9-4458 0 0,0 2 0 0 0,23 2 4458 0 0,-21-1-4492 0 0</inkml:trace>
  <inkml:trace contextRef="#ctx0" brushRef="#br0" timeOffset="691.131">1519 0 8482 0 0,'18'23'9963'0'0,"-16"-20"-9754"0"0,-1 0-1 0 0,1 1 1 0 0,-1-1-1 0 0,0 0 1 0 0,0 0-1 0 0,0 1 1 0 0,-1-1-1 0 0,1 0 1 0 0,-1 1-1 0 0,0-1 1 0 0,0 1-1 0 0,0-1 1 0 0,0 0-1 0 0,-1 1 1 0 0,1-1-1 0 0,-1 1 1 0 0,0-1-1 0 0,0 0-208 0 0,-9 37 767 0 0,3 0 0 0 0,1 1 0 0 0,1 12-767 0 0,2 34 185 0 0,5 1 1 0 0,3 0 0 0 0,7 21-186 0 0,24 235-812 0 0,0-7-5292 0 0,-30-304 588 0 0,8 25 5516 0 0,-4-22-3554 0 0,0 16-4468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36:33.151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1144 715 5529 0 0,'0'-1'400'0'0,"-1"0"0"0"0,1 1 0 0 0,0-1-1 0 0,-1 0 1 0 0,1 0 0 0 0,-1 0 0 0 0,0 1-1 0 0,1-1 1 0 0,-1 0 0 0 0,1 1 0 0 0,-1-1 0 0 0,-1 0-400 0 0,2 1 91 0 0,-1 0 0 0 0,1-1 0 0 0,-1 1 0 0 0,0 0 0 0 0,1 0 0 0 0,-1 0 0 0 0,1 0 0 0 0,-1 0 0 0 0,0 0 0 0 0,1 1 0 0 0,-1-1 0 0 0,0 0 0 0 0,1 0 0 0 0,-1 0 0 0 0,1 1 0 0 0,-1-1 0 0 0,1 0 0 0 0,-1 0 0 0 0,0 1-91 0 0,-8 4 397 0 0,0 1 0 0 0,1 0 1 0 0,-1 0-1 0 0,1 0 0 0 0,1 1 0 0 0,-1 1 1 0 0,1-1-1 0 0,0 1 0 0 0,1 0-397 0 0,-15 21 407 0 0,2 1-1 0 0,0 0-406 0 0,10-14 189 0 0,-59 91 368 0 0,24-40-307 0 0,44-67-235 0 0,-4 8-55 0 0,5-6 18 0 0,4-5 101 0 0,-1 0-93 0 0,0 0 0 0 0,0-1 1 0 0,0 1-1 0 0,0-1 1 0 0,-1 0-1 0 0,1 0 0 0 0,-1-1 1 0 0,0 1-1 0 0,1-3 14 0 0,4-5-4 0 0,53-79-101 0 0,4-4 103 0 0,-40 61 210 0 0,22-22-208 0 0,-44 52-4 0 0,11-11 126 0 0,-13 13-75 0 0,-2 3 0 0 0,-9 8 29 0 0,-9 10 14 0 0,1 2-1 0 0,1 1 1 0 0,-8 13-90 0 0,11-15 10 0 0,-67 103-153 0 0,20-29 197 0 0,-183 265 103 0 0,194-277-184 0 0,39-61 2 0 0,69-132-678 0 0,-30 55 690 0 0,73-141-160 0 0,10 6 27 0 0,-13 48-223 0 0,-94 138 377 0 0,-3 3 8 0 0,0 0-1 0 0,0 1 0 0 0,0-1 0 0 0,0 0 0 0 0,1 1 0 0 0,-1-1 0 0 0,1 1 1 0 0,-1 0-1 0 0,1-1 0 0 0,1 0-15 0 0,-11 17 119 0 0,-24 37 21 0 0,-10 26-140 0 0,-4 6 204 0 0,-100 158 41 0 0,134-224-208 0 0,0 0-1 0 0,-1-1 0 0 0,-14 13-36 0 0,32-48-520 0 0,36-81 449 0 0,-12 30 78 0 0,-6 14-10 0 0,2 0-1 0 0,3 2 1 0 0,2 1-1 0 0,2 1 1 0 0,9-5 3 0 0,-40 53 9 0 0,5-4 59 0 0,-6 5-36 0 0,-4 5-18 0 0,-1 2-3 0 0,0 0-1 0 0,0 1 1 0 0,0 0 0 0 0,1 0 0 0 0,-1 0 0 0 0,1 2-11 0 0,-5 5 23 0 0,-110 164 6 0 0,76-114 48 0 0,-21 22-77 0 0,55-76-64 0 0,9-9 63 0 0,0 0 0 0 0,0 0 0 0 0,0 0 0 0 0,-1 0 0 0 0,1 1 0 0 0,0-1 0 0 0,0 0 0 0 0,0 0 0 0 0,0 0 0 0 0,0 0 0 0 0,0 0 0 0 0,0 0 0 0 0,0 0 0 0 0,0 0 0 0 0,0 0 0 0 0,0 0 0 0 0,0 0 0 0 0,0 0 1 0 0,0 0-1 0 0,0 0 0 0 0,0 0 0 0 0,0 0 0 0 0,0 0 0 0 0,-1 0 0 0 0,1 0 0 0 0,0 0 0 0 0,0 0 0 0 0,0 0 0 0 0,0 0 0 0 0,0 0 0 0 0,0 0 0 0 0,0 0 0 0 0,0 0 0 0 0,0 0 0 0 0,0 0 0 0 0,0 0 0 0 0,0 0 0 0 0,0-1 0 0 0,0 1 0 0 0,0 0 0 0 0,0 0 0 0 0,0 0 0 0 0,0 0 0 0 0,0 0 0 0 0,0 0 0 0 0,0 0 0 0 0,0 0 0 0 0,0 0 0 0 0,0 0 0 0 0,-1 0 0 0 0,1 0 0 0 0,0 0 0 0 0,0 0 0 0 0,0 0 1 0 0,2-7-41 0 0,2 0-24 0 0,-1 0-1 0 0,1 0 1 0 0,0 1 65 0 0,8-14-135 0 0,30-57-32 0 0,2 2-1 0 0,21-24 168 0 0,-64 99 1 0 0,2-5-5 0 0,1 0 0 0 0,0 0 1 0 0,0 0-1 0 0,0 0 1 0 0,0 1-1 0 0,1 0 0 0 0,0 0 1 0 0,0 0-1 0 0,4-2 4 0 0,-17 20 414 0 0,-35 59-200 0 0,14-31-268 0 0,-15 22 262 0 0,18-24-338 0 0,26-40 130 0 0,0 0-1 0 0,0 0 1 0 0,0 0-1 0 0,0 0 0 0 0,0 0 1 0 0,0 0-1 0 0,0 0 1 0 0,0 0-1 0 0,0 0 0 0 0,0 0 1 0 0,0 1-1 0 0,0-1 1 0 0,0 0-1 0 0,0 0 0 0 0,0 0 1 0 0,0 0-1 0 0,0 0 0 0 0,0 0 1 0 0,0 0-1 0 0,0 0 1 0 0,0 0-1 0 0,0 0 0 0 0,0 0 1 0 0,0 0-1 0 0,0 0 1 0 0,0 0-1 0 0,0 0 0 0 0,0 0 1 0 0,0 0-1 0 0,0 0 1 0 0,0 0-1 0 0,0 0 0 0 0,0 0 1 0 0,-1 0-1 0 0,1 0 1 0 0,0 0-1 0 0,0 0 0 0 0,0 0 1 0 0,0 0-1 0 0,0 0 1 0 0,0 0-1 0 0,0 0 0 0 0,0 0 1 0 0,0 0-1 0 0,0 0 1 0 0,0 0-1 0 0,0 0 0 0 0,0 0 1 0 0,0 0-1 0 0,0 0 1 0 0,0 0-1 0 0,0 0 0 0 0,0 0 1 0 0,0 0-1 0 0,0 0 1 0 0,0 0-1 0 0,0 0 0 0 0,0 0 1 0 0,0 0-1 0 0,0 0 1 0 0,0 0-1 0 0,0-1 1 0 0,-1-2-70 0 0,2-5-104 0 0,2 0 114 0 0,0 0-1 0 0,0 0 1 0 0,0 1-1 0 0,1-1 1 0 0,0 1 0 0 0,6-6 60 0 0,9-20-113 0 0,-16 27 164 0 0,1 1-1 0 0,0 0 0 0 0,0-1 1 0 0,1 0-51 0 0,8-11-72 0 0,-9 12 59 0 0,-3 5 18 0 0,-1 0 0 0 0,1-1 0 0 0,-1 1 1 0 0,1-1-1 0 0,-1 1 0 0 0,0 0 0 0 0,1-1 0 0 0,-1 1 1 0 0,0-1-1 0 0,0 1 0 0 0,1-1 0 0 0,-1 0 1 0 0,0 1-1 0 0,0-1 0 0 0,0 1 0 0 0,1-1 1 0 0,-1 1-1 0 0,0-1-5 0 0,-2 1 28 0 0,1 1 0 0 0,0-1-1 0 0,0 1 1 0 0,-1 0 0 0 0,1 0 0 0 0,0 0 0 0 0,0-1 0 0 0,0 1 0 0 0,0 0 0 0 0,0 0-28 0 0,-44 62-195 0 0,9-14 429 0 0,10-15-233 0 0,24-31 30 0 0,-4 4-207 0 0,5-8-20 0 0,2-5 4 0 0,5-6 175 0 0,-4 3-22 0 0,-3 10 7 0 0,1 0-1 0 0,0 0 0 0 0,-1-1 1 0 0,1 1-1 0 0,-1 0 0 0 0,1 0 1 0 0,-1-1-1 0 0,0 1 0 0 0,1 0 0 0 0,-1-1 1 0 0,0 1-1 0 0,1-1 0 0 0,-1 1 1 0 0,-1 0 32 0 0,-4 4-183 0 0,-35 51 71 0 0,14-19 254 0 0,20-27-207 0 0,6-7 47 0 0,-1-1-1 0 0,0 1 1 0 0,0-1 0 0 0,0 0 0 0 0,0 0 0 0 0,0 0 0 0 0,-1 1 18 0 0,1 0-33 0 0,2-3 33 0 0,0 0-1 0 0,0 0 0 0 0,0 0 0 0 0,0 0 1 0 0,0 0-1 0 0,0 0 0 0 0,0 0 1 0 0,0 1-1 0 0,0-1 0 0 0,-1 0 0 0 0,1 0 1 0 0,0 0-1 0 0,0 0 0 0 0,0 0 0 0 0,0 0 1 0 0,0 0-1 0 0,0 0 0 0 0,0 0 1 0 0,0 0-1 0 0,0 0 0 0 0,0 0 0 0 0,0 0 1 0 0,0 0-1 0 0,0 0 0 0 0,0 0 1 0 0,0 0-1 0 0,0 0 0 0 0,0 0 0 0 0,-1 0 1 0 0,1 0-1 0 0,0 0 0 0 0,0 0 0 0 0,0 1 1 0 0,0-1-1 0 0,0 0 0 0 0,0 0 1 0 0,0 0-1 0 0,0-1 0 0 0,0 1 0 0 0,0 0 1 0 0,0 0-1 0 0,0 0 0 0 0,-1 0 0 0 0,1 0 1 0 0,0 0-1 0 0,0 0 0 0 0,0 0 1 0 0,0 0-1 0 0,0 0 0 0 0,0 0 0 0 0,0 0 1 0 0,0 0-1 0 0,0 0 1 0 0,4-7-125 0 0,14-21 270 0 0,-12 17-92 0 0,-5 9-44 0 0,1 0-1 0 0,-1 0 1 0 0,0 0 0 0 0,-1 0-1 0 0,1 0 1 0 0,0 0-1 0 0,0-1-8 0 0,7-18 68 0 0,-4 15-50 0 0,-3 6-27 0 0,-1-1 0 0 0,1 1 1 0 0,-1-1-1 0 0,0 1 0 0 0,1-1 1 0 0,-1 1-1 0 0,1-1 0 0 0,-1 0 1 0 0,0 1-1 0 0,0-1 0 0 0,1 1 1 0 0,-1-1 8 0 0,0-1 22 0 0,1 0 1 0 0,0 0 0 0 0,-1 1 0 0 0,1-1 0 0 0,0 0 0 0 0,0 1-1 0 0,0-1 1 0 0,0 1 0 0 0,1-2-23 0 0,0 1-3 0 0,0 0-1 0 0,-1 0 0 0 0,1-1 1 0 0,-1 1-1 0 0,0-1 1 0 0,0 1 3 0 0,3-6-10 0 0,-1 1 1 0 0,1 0 0 0 0,2-2 9 0 0,2-5 50 0 0,-2 3-50 0 0,0 1 0 0 0,0 0 0 0 0,1 0 0 0 0,1 1 0 0 0,4-5 0 0 0,-6 5 88 0 0,-5 8-92 0 0,-1 0 1 0 0,1 0 0 0 0,0 0 0 0 0,-1 0 0 0 0,1 0 0 0 0,0 0 0 0 0,0 0 0 0 0,-1 1 0 0 0,1-1-1 0 0,0 0 1 0 0,0 0 0 0 0,0 1 0 0 0,0-1 3 0 0,0 1 3 0 0,-1 0 1 0 0,0 0-1 0 0,1-1 0 0 0,-1 1 1 0 0,0 0-1 0 0,1 0 1 0 0,-1-1-1 0 0,0 1 0 0 0,1 0 1 0 0,-1 0-1 0 0,0-1 0 0 0,1 1 1 0 0,-1 0-1 0 0,0-1 0 0 0,0 1 1 0 0,1 0-1 0 0,-1-1 0 0 0,0 1 1 0 0,0-1-1 0 0,0 1 1 0 0,0 0-1 0 0,1-1 0 0 0,-1 1 1 0 0,0-1-1 0 0,0 1 0 0 0,0 0 1 0 0,0-1-4 0 0,1-2-3 0 0,0 1-1 0 0,0-1 1 0 0,0 1 0 0 0,0-1 0 0 0,1 1 0 0 0,0-2 3 0 0,2-1 85 0 0,-3 3-82 0 0,0 0 0 0 0,1 0 0 0 0,-1 1 0 0 0,0-1 0 0 0,1 1 0 0 0,1-2-3 0 0,-2 2 10 0 0,1 0 1 0 0,-1-1-1 0 0,1 1 0 0 0,-1-1 1 0 0,1 1-1 0 0,-1-1 0 0 0,0 0 0 0 0,1-1-10 0 0,-1 0 3 0 0,1 0-1 0 0,-1 0 0 0 0,1 0 0 0 0,0 0 0 0 0,0 1 0 0 0,0-1 0 0 0,0 1 1 0 0,0 0-1 0 0,1-1 0 0 0,1 0-2 0 0,0 0 33 0 0,0-1 1 0 0,0 0 0 0 0,-1 1 0 0 0,3-4-34 0 0,-3 3 51 0 0,0 1 0 0 0,0-1 1 0 0,0 1-1 0 0,1 0 0 0 0,-1 0 1 0 0,4-2-52 0 0,5-3-39 0 0,0 0 1 0 0,7-7 38 0 0,-10 7 67 0 0,-5 5 17 0 0,12-8-85 0 0,-14 10 9 0 0,-1 0-45 0 0,-2 1 86 0 0,1-1-44 0 0,0 1 0 0 0,0 0 0 0 0,0 0 0 0 0,0 0 0 0 0,0 0 1 0 0,0 0-1 0 0,0 0 0 0 0,0 0 0 0 0,0 0 0 0 0,0 0 0 0 0,0 0 0 0 0,0 0 0 0 0,0 0 0 0 0,0-1 0 0 0,0 1 1 0 0,0 0-1 0 0,0 0 0 0 0,0 0 0 0 0,0 0 0 0 0,0 0 0 0 0,0 0 0 0 0,0 0 0 0 0,0 0 0 0 0,0 0 1 0 0,0 0-1 0 0,0 0 0 0 0,0 0 0 0 0,0 0 0 0 0,0-1 0 0 0,0 1 0 0 0,0 0 0 0 0,0 0 0 0 0,1 0 1 0 0,-1 0-1 0 0,0 0 0 0 0,0 0 0 0 0,0 0 0 0 0,0 0 0 0 0,0 0 0 0 0,0 0 0 0 0,0 0 0 0 0,0 0 0 0 0,0 0 1 0 0,0 0-1 0 0,0 0 0 0 0,0 0 0 0 0,1 0-5 0 0,-4 0-65 0 0,2-2 72 0 0,0 0 0 0 0,1 1 0 0 0,-1-1 0 0 0,1 0 1 0 0,0 0-1 0 0,-1 0 0 0 0,1 0 0 0 0,0 1 1 0 0,0-2-8 0 0,0-1 4 0 0,0 3-8 0 0,-1 1 0 0 0,1 0 0 0 0,0-1 0 0 0,0 1 0 0 0,-1 0 0 0 0,1 0 0 0 0,0-1-1 0 0,0 1 1 0 0,-1 0 0 0 0,1 0 0 0 0,0-1 0 0 0,-1 1 0 0 0,1 0 0 0 0,0 0 0 0 0,-1 0 0 0 0,1 0 0 0 0,0-1 0 0 0,-1 1 0 0 0,1 0 0 0 0,-1 0 0 0 0,1 0 0 0 0,0 0 0 0 0,-1 0 0 0 0,1 0-1 0 0,-1 0 1 0 0,1 0 0 0 0,0 0 0 0 0,-1 0 4 0 0,0 0 14 0 0,0 0-1 0 0,0 1 1 0 0,-1-1-1 0 0,1 0 1 0 0,0 1-1 0 0,0-1 1 0 0,0 0-1 0 0,0 1 1 0 0,0-1-1 0 0,-1 1-13 0 0,0 1-33 0 0,2-2 35 0 0,-1 1-1 0 0,0 0 1 0 0,0-1 0 0 0,0 1 0 0 0,0-1 0 0 0,0 1 0 0 0,0-1 0 0 0,0 1-1 0 0,0-1 1 0 0,0 0 0 0 0,0 1 0 0 0,-1-1 0 0 0,1 0 0 0 0,0 0-1 0 0,0 0 1 0 0,0 0-2 0 0,1 0 0 0 0,0 0 0 0 0,-1 0 0 0 0,1 0-1 0 0,0 0 1 0 0,0 0 0 0 0,0-1 0 0 0,-1 1-1 0 0,1 0 1 0 0,0 0 0 0 0,0 0 0 0 0,0 0-1 0 0,0-1 1 0 0,0 1 0 0 0,0 0 0 0 0,-1 0-1 0 0,1 0 1 0 0,0-1 0 0 0,0 1 0 0 0,0 0-1 0 0,0 0 1 0 0,0 0 0 0 0,0-1 0 0 0,0 1 0 0 0,0 0-1 0 0,0 0 1 0 0,0-1 0 0 0,0 1 0 0 0,0 0-1 0 0,0 0 1 0 0,0 0 0 0 0,0-1 0 0 0,1-5 26 0 0,-2 6-27 0 0,1-1 1 0 0,0 1-1 0 0,0-1 1 0 0,0 1-1 0 0,-1-1 1 0 0,1 1-1 0 0,0-1 1 0 0,0 1-1 0 0,0-1 1 0 0,0 1-1 0 0,0-1 1 0 0,0 1-1 0 0,0-1 1 0 0,0 0 0 0 0,0-7 55 0 0,-1 5-56 0 0,1 0 1 0 0,0 1-1 0 0,0-1 0 0 0,1 1 1 0 0,-1-1-1 0 0,0 0 1 0 0,1-10-77 0 0,-1 13 82 0 0,0 0 1 0 0,0-1-1 0 0,0 1 1 0 0,0 0-1 0 0,0-1 1 0 0,0 1 0 0 0,-1 0-1 0 0,1-1 1 0 0,0 1-1 0 0,0 0 1 0 0,0 0-1 0 0,-1-1 1 0 0,1 1 0 0 0,0 0-1 0 0,0 0 1 0 0,-1-1-1 0 0,1 1 1 0 0,0 0-1 0 0,-1 0 1 0 0,1 0-1 0 0,0 0 1 0 0,0-1 0 0 0,-1 1-1 0 0,1 0 1 0 0,0 0-1 0 0,-1 0 1 0 0,1 0-1 0 0,-1 0 1 0 0,1 0 0 0 0,-1 0-6 0 0,-2-2 11 0 0,1-2 41 0 0,2 4-55 0 0,0 0 0 0 0,0 0 1 0 0,0-1-1 0 0,0 1 0 0 0,0 0 0 0 0,0 0 0 0 0,-1 0 1 0 0,1 0-1 0 0,0-1 0 0 0,0 1 0 0 0,0 0 0 0 0,0 0 0 0 0,0 0 1 0 0,0 0-1 0 0,0 0 0 0 0,-1 0 0 0 0,1-1 0 0 0,0 1 1 0 0,0 0-1 0 0,0 0 0 0 0,0 0 0 0 0,-1 0 0 0 0,1 0 0 0 0,0 0 1 0 0,0 0 2 0 0,0 0 1 0 0,-1 0 1 0 0,1 0 0 0 0,0-1 0 0 0,0 1 0 0 0,0 0 0 0 0,0 0-1 0 0,0 0 1 0 0,0 0 0 0 0,-1 0 0 0 0,1 0 0 0 0,0 0-1 0 0,0 0 1 0 0,0-1 0 0 0,0 1 0 0 0,0 0 0 0 0,0 0-1 0 0,0 0 1 0 0,0 0 0 0 0,0 0 0 0 0,0-1 0 0 0,0 1 0 0 0,0 0-1 0 0,0 0 1 0 0,0 0 0 0 0,0 0 0 0 0,0-1 0 0 0,0 1-1 0 0,0 0 1 0 0,0 0 0 0 0,0 0 0 0 0,0 0 0 0 0,0 0 0 0 0,0-1-2 0 0,2-8-24 0 0,-2 9 20 0 0,0-5-35 0 0,0 5 44 0 0,0 0 0 0 0,0 0 1 0 0,0-1-1 0 0,0 1 0 0 0,-1 0 1 0 0,1 0-1 0 0,0 0 0 0 0,0-1 0 0 0,0 1 1 0 0,0 0-1 0 0,0 0 0 0 0,0 0 1 0 0,0-1-1 0 0,0 1 0 0 0,0 0 0 0 0,0 0 1 0 0,0 0-1 0 0,1-1 0 0 0,-1 1 1 0 0,0 0-1 0 0,0 0 0 0 0,0 0 0 0 0,0-1 1 0 0,0 1-6 0 0,0-1 0 0 0,0 1 0 0 0,0-1 0 0 0,0 0 0 0 0,0 0 0 0 0,0 1 0 0 0,-1-1 0 0 0,1 0 0 0 0,0 0 0 0 0,0 1 0 0 0,-1-1 0 0 0,1 0 0 0 0,0 1 0 0 0,-1-1 0 0 0,1 1 0 0 0,-1-1 0 0 0,1 0 0 0 0,-1 1 0 0 0,1-1 0 0 0,-1 1 0 0 0,0-1 0 0 0,-2-2-18 0 0,1 0 1 0 0,-1-1 0 0 0,1 1-1 0 0,0 0 1 0 0,-1-2 17 0 0,-10-12-1 0 0,13 16 6 0 0,0 1 1 0 0,-1-1 0 0 0,1 0 0 0 0,0 0-1 0 0,-1 1 1 0 0,1-1 0 0 0,-1 1-1 0 0,1-1 1 0 0,-1 0 0 0 0,1 1 0 0 0,-1-1-1 0 0,0 1 1 0 0,1-1 0 0 0,-1 1 0 0 0,1-1-1 0 0,-1 1 1 0 0,0 0-6 0 0,-3-3 0 0 0,0 1 1 0 0,0-1-1 0 0,1 1 0 0 0,-2-2 0 0 0,3 3 4 0 0,1-1-1 0 0,0 1 1 0 0,-1 0 0 0 0,1-1-1 0 0,0 1 1 0 0,0-1 0 0 0,-1 1-1 0 0,1-1 1 0 0,1 0 0 0 0,-1 1-1 0 0,-1-3-3 0 0,2 4-3 0 0,0-1-1 0 0,0 0 1 0 0,-1 0 0 0 0,1 0-1 0 0,0 1 1 0 0,-1-1-1 0 0,1 0 1 0 0,-1 1 0 0 0,1-1-1 0 0,-1 0 1 0 0,1 1-1 0 0,-1-1 1 0 0,0 0-1 0 0,1 1 1 0 0,-1-1 3 0 0,0 1 4 0 0,1-1 1 0 0,-1 1-1 0 0,1 0 1 0 0,-1-1-1 0 0,1 1 0 0 0,0-1 1 0 0,-1 1-1 0 0,1-1 1 0 0,0 1-1 0 0,-1-1 0 0 0,1 1 1 0 0,0-1-1 0 0,0 1 1 0 0,-1-1-1 0 0,1 1-4 0 0,0-1-5 0 0,0 0 0 0 0,-1 0 0 0 0,1 0 0 0 0,-1 0 0 0 0,1 0 0 0 0,-1 0 0 0 0,1 1-1 0 0,-1-1 1 0 0,1 0 0 0 0,-1 0 0 0 0,0 1 0 0 0,1-1 0 0 0,-1 0 0 0 0,0 1 0 0 0,0-1 5 0 0,1 1 1 0 0,-1 0 0 0 0,1-1 0 0 0,0 1 0 0 0,0 0-1 0 0,0-1 1 0 0,-1 1 0 0 0,1 0 0 0 0,0-1 0 0 0,0 1 0 0 0,0-1 0 0 0,0 1 0 0 0,0 0 0 0 0,-1-1-1 0 0,1 1 1 0 0,0-1 0 0 0,0 1 0 0 0,0 0 0 0 0,0-1 0 0 0,0 1 0 0 0,0-1 0 0 0,0 1 0 0 0,1-1-1 0 0,-2-4-9 0 0,1 4 10 0 0,-1 1 0 0 0,0-1 0 0 0,0 0 1 0 0,1 0-1 0 0,-1 0 0 0 0,0 0 0 0 0,0 0 1 0 0,0 1-1 0 0,0-1 0 0 0,-1 0-1 0 0,-6-5 108 0 0,8 6-107 0 0,0 0 1 0 0,0 0 0 0 0,0 0-1 0 0,0 0 1 0 0,0 0-1 0 0,0-1 1 0 0,0 1 0 0 0,0 0-1 0 0,0 0 1 0 0,0 0 0 0 0,0 0-1 0 0,0 0 1 0 0,0 0-1 0 0,0 0 1 0 0,0 0 0 0 0,0 0-1 0 0,0 0 1 0 0,0 0-1 0 0,0 0 1 0 0,0 0 0 0 0,0 0-1 0 0,0 0 1 0 0,0 0 0 0 0,0 0-1 0 0,0-1 1 0 0,0 1-1 0 0,0 0 1 0 0,0 0 0 0 0,0 0-1 0 0,0 0 1 0 0,0 0 0 0 0,0 0-1 0 0,0 0 1 0 0,0 0-1 0 0,0 0 1 0 0,0 0 0 0 0,0 0-1 0 0,0 0 1 0 0,0 0-1 0 0,0 0 1 0 0,0 0 0 0 0,0 0-1 0 0,0 0 1 0 0,0 0 0 0 0,0 0-1 0 0,0 0 1 0 0,0-1-1 0 0,0 1 1 0 0,1 0 0 0 0,-1 0-2 0 0,-2 0-9 0 0,1-1 4 0 0,1 1 0 0 0,-1-1-1 0 0,0 0 1 0 0,1 0 0 0 0,-1 1 0 0 0,0-1 0 0 0,1 0 0 0 0,-1 0 0 0 0,1 0 0 0 0,0 0 0 0 0,-1 0 0 0 0,1 1 0 0 0,0-1 0 0 0,-1 0 0 0 0,1-1 5 0 0,0 2-3 0 0,0-1 1 0 0,-1 1 0 0 0,1-1-1 0 0,0 1 1 0 0,-1 0-1 0 0,1-1 1 0 0,0 1 0 0 0,-1-1-1 0 0,1 1 1 0 0,0 0 0 0 0,-1-1-1 0 0,1 1 1 0 0,-1 0 0 0 0,1-1-1 0 0,-1 1 1 0 0,1 0-1 0 0,-1 0 1 0 0,1 0 0 0 0,-1-1-1 0 0,1 1 1 0 0,-1 0 0 0 0,1 0-1 0 0,-1 0 1 0 0,1 0 0 0 0,-1 0-1 0 0,1 0 1 0 0,-1 0-1 0 0,1 0 1 0 0,-1 0 0 0 0,1 0-1 0 0,-1 0 3 0 0,-1-1 4 0 0,2 1-1 0 0,0 0-1 0 0,0 0 1 0 0,0-1 0 0 0,-1 1 0 0 0,1 0-1 0 0,0 0 1 0 0,0 0 0 0 0,0 0-1 0 0,0-1 1 0 0,0 1 0 0 0,-1 0 0 0 0,1 0-1 0 0,0 0 1 0 0,0 0 0 0 0,0 0-1 0 0,-1 0 1 0 0,1 0 0 0 0,0-1 0 0 0,0 1-1 0 0,-1 0 1 0 0,1 0 0 0 0,0 0-1 0 0,0 0 1 0 0,0 0 0 0 0,-1 0 0 0 0,1 0-1 0 0,0 0 1 0 0,0 0 0 0 0,-1 0-1 0 0,1 0 1 0 0,0 0 0 0 0,0 0 0 0 0,0 0-1 0 0,-1 1 1 0 0,1-1 0 0 0,0 0-3 0 0,-3 2 76 0 0,2-2-90 0 0,1 1 0 0 0,-1 0-1 0 0,0-1 1 0 0,1 1 0 0 0,-1-1-1 0 0,0 1 1 0 0,1 0 0 0 0,-1 0-1 0 0,1-1 1 0 0,-1 1 0 0 0,1 0-1 0 0,-1 0 1 0 0,1 0 0 0 0,0 0 14 0 0,-6 11-32 0 0,3-9-13 0 0,2-4 42 0 0,-6 2 199 0 0,7-1-199 0 0,0 0 0 0 0,-1 0 0 0 0,1-1 0 0 0,0 1 0 0 0,0 0 0 0 0,-1 0 0 0 0,1-1 0 0 0,0 1 0 0 0,0 0 1 0 0,0 0-1 0 0,0-1 0 0 0,-1 1 0 0 0,1 0 0 0 0,0-1 0 0 0,0 1 0 0 0,0 0 0 0 0,0-1 0 0 0,0 1 3 0 0,-1-2-46 0 0,1 4-83 0 0,0-2 127 0 0,0 0 1 0 0,0 0 0 0 0,0 0-1 0 0,0 0 1 0 0,0 0 0 0 0,0 0-1 0 0,1 0 1 0 0,-1 0 0 0 0,0 0 0 0 0,0 0-1 0 0,0 0 1 0 0,0 0 0 0 0,0 0-1 0 0,0 0 1 0 0,0 0 0 0 0,0 0-1 0 0,0 0 1 0 0,0 0 0 0 0,0 0-1 0 0,1 0 1 0 0,-1 0 0 0 0,0 0 0 0 0,0 0-1 0 0,0 0 1 0 0,0 0 0 0 0,0 0-1 0 0,0 0 1 0 0,0 0 0 0 0,0 0-1 0 0,0 0 1 0 0,0 0 0 0 0,0 0-1 0 0,0 0 1 0 0,1 0 0 0 0,-1 0-1 0 0,0 0 1 0 0,0 0 0 0 0,0 0 0 0 0,0 1-1 0 0,0-1 1 0 0,0 0 0 0 0,0 0-1 0 0,0 0 1 0 0,0 0 0 0 0,0 0-1 0 0,0 0 1 0 0,0 0 0 0 0,0 0-1 0 0,0 0 2 0 0,5 8 142 0 0,0 1-326 0 0,11 1 195 0 0,-12-7 99 0 0,-3-3-108 0 0,-1 1-1 0 0,1-1 1 0 0,-1 0 0 0 0,0 1-1 0 0,1-1 1 0 0,-1 0 0 0 0,1 1-1 0 0,-1-1 1 0 0,1 0 0 0 0,-1 0-1 0 0,1 1 1 0 0,-1-1 0 0 0,1 0-2 0 0,-1 0 0 0 0,0 0 0 0 0,0 0 0 0 0,0 0 1 0 0,0 0-1 0 0,0 0 0 0 0,0 0 0 0 0,0 0 1 0 0,0 1-1 0 0,0-1 0 0 0,0 0 0 0 0,0 0 0 0 0,0 0 1 0 0,0 0-1 0 0,0 0 0 0 0,0 0 0 0 0,0 0 1 0 0,0 0-1 0 0,0 0 0 0 0,0 0 0 0 0,0 0 1 0 0,0 0-1 0 0,0 0 0 0 0,0 0 0 0 0,0 0 1 0 0,0 0-1 0 0,0 0 0 0 0,0 1 0 0 0,0-1 0 0 0,1 0 1 0 0,-1 0-1 0 0,0 0 0 0 0,0 0 0 0 0,0 0 1 0 0,0 0-1 0 0,0 0 0 0 0,0 0 0 0 0,0 0 1 0 0,0 0-1 0 0,0 0 0 0 0,0 0 0 0 0,0 0 0 0 0,0 0 1 0 0,0 0-1 0 0,0 0 0 0 0,0 0 0 0 0,0 0 1 0 0,0 0-1 0 0,0 0 0 0 0,1 0 0 0 0,-1 0 1 0 0,0 0-1 0 0,0 0 0 0 0,0 0 0 0 0,0 0 1 0 0,0 0-1 0 0,0 0 0 0 0,0 0 0 0 0,0 0 0 0 0,0 0 1 0 0,0 0-1 0 0,0 0 0 0 0,0 0 0 0 0,0 0 1 0 0,0 0-1 0 0,0 0 0 0 0,0 0 0 0 0,0 0 1 0 0,0-1-1 0 0,1 1 0 0 0,-1 0 0 0 0,0 1 0 0 0,-1-1 0 0 0,1 0 0 0 0,1 1 0 0 0,-1-1-1 0 0,0 0 1 0 0,0 1 0 0 0,0-1 0 0 0,0 0 0 0 0,0 0 0 0 0,0 1 0 0 0,0-1 0 0 0,0 0 0 0 0,0 1 0 0 0,0-1-1 0 0,1 0 1 0 0,-1 0 0 0 0,0 1 0 0 0,0-1 0 0 0,0 0 0 0 0,1 0 0 0 0,-1 0 0 0 0,0 1 0 0 0,0-1-1 0 0,1 0 1 0 0,-1 0 0 0 0,0 0 0 0 0,0 1 0 0 0,1-1 0 0 0,0 1 6 0 0,0 0-1 0 0,1 0 1 0 0,-1 1 0 0 0,0-1-1 0 0,0 1 1 0 0,0-1 0 0 0,0 1-1 0 0,0-1 1 0 0,0 1 0 0 0,-1 0-1 0 0,1-1 1 0 0,-1 1-6 0 0,12 8-9 0 0,-11-10-1 0 0,-1 0 0 0 0,0 1 0 0 0,0-1 0 0 0,1 1 0 0 0,-1-1 0 0 0,0 0 0 0 0,1 1 0 0 0,-1-1 0 0 0,0 0 0 0 0,1 1 0 0 0,-1-1 0 0 0,0 0 0 0 0,1 0 0 0 0,-1 1 0 0 0,1-1 0 0 0,-1 0 1 0 0,1 0-1 0 0,-1 0 0 0 0,1 1 0 0 0,-1-1 0 0 0,1 0 10 0 0,1 1 291 0 0,-1-1-300 0 0,-1 0-1 0 0,0 1 0 0 0,1-1 0 0 0,-1 0 0 0 0,0 1 0 0 0,0-1 0 0 0,0 1 1 0 0,1-1-1 0 0,-1 1 0 0 0,0-1 0 0 0,0 0 0 0 0,0 1 0 0 0,0-1 0 0 0,0 1 1 0 0,0-1-1 0 0,0 1 0 0 0,0-1 10 0 0,1 4 363 0 0,4 3-725 0 0,-5-6 363 0 0,1 0-1 0 0,-1 0 1 0 0,0-1-1 0 0,1 1 1 0 0,-1 0-1 0 0,1 0 1 0 0,-1-1 0 0 0,1 1-1 0 0,-1-1 1 0 0,1 1-1 0 0,-1 0 0 0 0,1-1-3 0 0,0 1 0 0 0,0 0 0 0 0,0-1 0 0 0,0 1 0 0 0,0 0 0 0 0,0 0 0 0 0,0 0 0 0 0,0-1 0 0 0,0 1 0 0 0,-1 0 0 0 0,1 0 0 0 0,0 0 0 0 0,-1 0 0 0 0,1 1 0 0 0,-1-1 0 0 0,1 0 0 0 0,-1 0 0 0 0,0 0 0 0 0,1 0 0 0 0,-1 0 0 0 0,0 1 0 0 0,0-1 0 0 0,0 1 3 0 0,2 2 2 0 0,-2-3-5 0 0,0 0-1 0 0,1-1 0 0 0,-1 1 1 0 0,0 0-1 0 0,0-1 0 0 0,1 1 1 0 0,-1 0-1 0 0,0 0 1 0 0,0-1-1 0 0,0 1 0 0 0,0 0 1 0 0,0 0 3 0 0,0 0 5 0 0,0 0-1 0 0,1 0 1 0 0,-1-1 0 0 0,0 1 0 0 0,1 0 0 0 0,-1 0 0 0 0,1 0 0 0 0,-1 0 0 0 0,1-1 0 0 0,0 1-5 0 0,0 2 28 0 0,1 0-41 0 0,-1 1 0 0 0,0-1 0 0 0,0 1 1 0 0,-1 0-1 0 0,1-1 0 0 0,-1 5 13 0 0,1 3-154 0 0,2 15 276 0 0,-3-8-53 0 0,-1 11-382 0 0,0-8 377 0 0,1-21-63 0 0,0 0 0 0 0,0 0 0 0 0,0 0 0 0 0,0 0 0 0 0,0 0 0 0 0,1 0 0 0 0,-1 0 0 0 0,0 0 1 0 0,0 0-1 0 0,0 0 0 0 0,0 0 0 0 0,0-1 0 0 0,1 1 0 0 0,-1 0 0 0 0,0 0 0 0 0,0 0 0 0 0,0 0 0 0 0,0 0 1 0 0,0 0-1 0 0,0 0 0 0 0,1 0 0 0 0,-1 0 0 0 0,0 0 0 0 0,0 0 0 0 0,0-1 0 0 0,0 1 0 0 0,0 0 1 0 0,0 0-1 0 0,0 0 0 0 0,0 0 0 0 0,0 0 0 0 0,0 0 0 0 0,0-1 0 0 0,0 1 0 0 0,1 0-1 0 0,-1-3-26 0 0,1 1-1 0 0,0-1 1 0 0,0 1-1 0 0,0-1 1 0 0,0 1-1 0 0,0 0 0 0 0,1-1 1 0 0,-1 1 26 0 0,2-2-9 0 0,7-11 105 0 0,-7 11-133 0 0,-1-1 0 0 0,1 1 0 0 0,2-5 37 0 0,0-4 108 0 0,1-2-85 0 0,0 0-1 0 0,-1 0 1 0 0,1-7-23 0 0,-4 9 20 0 0,0 0 0 0 0,-1 0 0 0 0,-1 0 0 0 0,-1-5-20 0 0,1-5-21 0 0,0 20 14 0 0,-1 0-1 0 0,1 0 1 0 0,-1 0 0 0 0,0 1 0 0 0,1-1-1 0 0,-2-1 8 0 0,-2-12 131 0 0,3 14-132 0 0,1 1 0 0 0,0 0 0 0 0,-1 0 0 0 0,1 0 0 0 0,-1 0 0 0 0,0-1 0 0 0,1 1 0 0 0,-1 0 0 0 0,0 0 0 0 0,0 0 0 0 0,0 0 1 0 0,1 1-1 0 0,-2-2 1 0 0,1 1 4 0 0,0 0 1 0 0,0 0-1 0 0,0 0 1 0 0,0 0-1 0 0,0 0 0 0 0,1 0 1 0 0,-1 0-1 0 0,0 0 1 0 0,1-1-1 0 0,-1 1 1 0 0,1 0-1 0 0,-1 0 1 0 0,1-1-1 0 0,-1 0-4 0 0,1 2 0 0 0,0-1 0 0 0,0 0-1 0 0,0 1 1 0 0,0-1 0 0 0,0 0-1 0 0,0 1 1 0 0,0-1 0 0 0,-1 0-1 0 0,1 1 1 0 0,0-1 0 0 0,-1 1-1 0 0,1-1 1 0 0,0 0 0 0 0,-1 1-1 0 0,1-1 1 0 0,-1 1-1 0 0,1-1 1 0 0,0 1 0 0 0,-1-1-1 0 0,1 1 1 0 0,-1-1 0 0 0,0 1-1 0 0,1 0 1 0 0,-1-1 0 0 0,1 1-1 0 0,-1 0 1 0 0,0-1 0 0 0,1 1-1 0 0,-1 0 1 0 0,0 0 0 0 0,1 0-1 0 0,-1 0 1 0 0,0 0 0 0 0,1-1-1 0 0,-1 1 1 0 0,0 0 0 0 0,1 0-1 0 0,-1 1 1 0 0,0-1 0 0 0,1 0-1 0 0,-1 0 1 0 0,0 0 0 0 0,1 0 0 0 0,-7 1 73 0 0,5-1-84 0 0,1 0 1 0 0,0 0-1 0 0,-1 0 1 0 0,1 0-1 0 0,0 1 1 0 0,0-1-1 0 0,-1 0 1 0 0,1 1 10 0 0,-9 1-31 0 0,8-1 35 0 0,1-1 0 0 0,-1 0-1 0 0,1 0 1 0 0,0 1 0 0 0,-1-1 0 0 0,1 1 0 0 0,0-1 0 0 0,-1 1 0 0 0,1 0 0 0 0,-1 0-4 0 0,2-1-5 0 0,-1 0 0 0 0,1 1 1 0 0,0-1-1 0 0,-1 0 0 0 0,1 0 0 0 0,-1 1 0 0 0,1-1 1 0 0,-1 0-1 0 0,1 0 0 0 0,0 0 0 0 0,-1 0 1 0 0,1 1-1 0 0,-1-1 0 0 0,1 0 0 0 0,-1 0 0 0 0,1 0 1 0 0,-1 0-1 0 0,1 0 0 0 0,-1 0 0 0 0,1 0 0 0 0,-1-1 1 0 0,1 1-1 0 0,-1 0 0 0 0,1 0 0 0 0,-1 0 5 0 0,-8-8-71 0 0,-6 0-17 0 0,11 6 398 0 0,4 1-326 0 0,-1 1 0 0 0,0 0 0 0 0,0-1-1 0 0,1 1 1 0 0,-1-1 0 0 0,0 1 0 0 0,1-1 0 0 0,-1 1 0 0 0,1-1-1 0 0,-1 1 1 0 0,0-1 16 0 0,-2-4 70 0 0,3 4-75 0 0,-1 0-1 0 0,1 1 1 0 0,-1-1 0 0 0,1 0 0 0 0,-1 1-1 0 0,1-1 1 0 0,-1 0 0 0 0,1 1 0 0 0,-1-1-1 0 0,0 1 1 0 0,1-1 0 0 0,-1 1 5 0 0,1 0 4 0 0,-1-1 1 0 0,1 1-1 0 0,0 0 1 0 0,0 0-1 0 0,-1 0 1 0 0,1-1-1 0 0,0 1 1 0 0,0 0-1 0 0,0 0 1 0 0,-1-1-1 0 0,1 1 1 0 0,0 0-1 0 0,0-1 1 0 0,0 1-1 0 0,0 0 1 0 0,-1-1-1 0 0,1 1 0 0 0,0 0 1 0 0,0-1-1 0 0,0 1 1 0 0,0 0-1 0 0,0-1 1 0 0,0 1-5 0 0,-2-5 85 0 0,2 4-91 0 0,0 1 0 0 0,0 0 0 0 0,0-1-1 0 0,0 1 1 0 0,0 0 0 0 0,0-1 0 0 0,0 1 0 0 0,0 0 0 0 0,1 0 0 0 0,-1-1 0 0 0,0 1 0 0 0,0 0-1 0 0,0-1 1 0 0,0 1 0 0 0,0 0 0 0 0,1-1 0 0 0,-1 1 0 0 0,0 0 0 0 0,0 0 0 0 0,0-1 0 0 0,1 1 6 0 0,1-4 161 0 0,-1 3-142 0 0,-1-1-1 0 0,1 1 1 0 0,0 0 0 0 0,0-1-1 0 0,0 1 1 0 0,0 0-1 0 0,0 0 1 0 0,0-1-1 0 0,1 1 1 0 0,-1 0 0 0 0,0 0-1 0 0,0 0 1 0 0,1 0-19 0 0,1 2-28 0 0,-3-1 26 0 0,0 0 0 0 0,0 0 1 0 0,0 0-1 0 0,0 0 1 0 0,0 0-1 0 0,0 0 0 0 0,0 0 1 0 0,0 0-1 0 0,1 0 0 0 0,-1 0 1 0 0,0 0-1 0 0,0 1 0 0 0,0-1 1 0 0,0 0-1 0 0,0 0 0 0 0,0 0 1 0 0,0 0-1 0 0,0 0 0 0 0,0 0 1 0 0,0 0-1 0 0,1 0 0 0 0,-1 0 1 0 0,0 0-1 0 0,0 0 0 0 0,0 0 1 0 0,0 0-1 0 0,0 0 1 0 0,0 0-1 0 0,0 0 0 0 0,0 0 1 0 0,0-1-1 0 0,0 1 0 0 0,0 0 1 0 0,1 0-1 0 0,-1 0 0 0 0,0 0 1 0 0,0 0-1 0 0,0 0 0 0 0,0 0 1 0 0,0 0-1 0 0,0 0 0 0 0,0 0 1 0 0,0 0-1 0 0,0 0 0 0 0,0 0 1 0 0,0 0-1 0 0,0 0 0 0 0,0-1 1 0 0,0 1-1 0 0,0 0 1 0 0,0 0-1 0 0,0 0 0 0 0,0 0 1 0 0,0 0-1 0 0,0 0 0 0 0,0 0 1 0 0,0 0-1 0 0,0 0 0 0 0,0 0 2 0 0,1-1 11 0 0,-1 0 0 0 0,0 1-1 0 0,0-1 1 0 0,1 0-1 0 0,-1 1 1 0 0,0-1 0 0 0,1 1-1 0 0,-1-1 1 0 0,1 1 0 0 0,-1-1-1 0 0,0 1 1 0 0,1-1 0 0 0,-1 1-1 0 0,1-1 1 0 0,0 1-1 0 0,-1 0 1 0 0,1-1 0 0 0,-1 1-1 0 0,1 0-10 0 0,4-4 5 0 0,0 0 86 0 0,-4 3-99 0 0,0 0 1 0 0,0 0-1 0 0,0 1 0 0 0,0-1 0 0 0,0 0 1 0 0,0 1-1 0 0,0-1 0 0 0,0 0 0 0 0,0 1 1 0 0,0 0-1 0 0,0-1 0 0 0,0 1 0 0 0,0 0 0 0 0,0-1 1 0 0,1 1 7 0 0,-1 0 23 0 0,-1-1 1 0 0,1 1 0 0 0,0-1 0 0 0,0 1-1 0 0,-1-1 1 0 0,1 0 0 0 0,0 1 0 0 0,-1-1-1 0 0,1 0 1 0 0,-1 1 0 0 0,1-2-24 0 0,2-1 48 0 0,13-5-171 0 0,-13 5 126 0 0,1 1 0 0 0,0-1 0 0 0,0 1 0 0 0,0 0 0 0 0,0 0 0 0 0,0 0 0 0 0,0 1 0 0 0,4-1-3 0 0,5-1-28 0 0,-10 2 33 0 0,0 1 0 0 0,0-1 0 0 0,0 0 0 0 0,0 0 0 0 0,0 0 0 0 0,0 0 0 0 0,0-1 0 0 0,0 1 0 0 0,0-1 0 0 0,-1 1 0 0 0,2-2-5 0 0,-2 2 5 0 0,0 0-1 0 0,0 0 1 0 0,-1 0-1 0 0,1 0 1 0 0,0 1-1 0 0,0-1 1 0 0,0 1-1 0 0,2-1-4 0 0,-3 1 4 0 0,1 0 0 0 0,0-1 1 0 0,-1 1-1 0 0,1-1 0 0 0,-1 1 0 0 0,1-1 0 0 0,-1 0 0 0 0,1 1 0 0 0,-1-1 0 0 0,2-1-4 0 0,-3 2 1 0 0,1-1-1 0 0,0 0 0 0 0,0 0 0 0 0,-1 1 0 0 0,1-1 0 0 0,0 1 0 0 0,0-1 0 0 0,0 1 0 0 0,0-1 0 0 0,0 1 0 0 0,0 0 1 0 0,0-1-1 0 0,0 1 0 0 0,0 0 0 0 0,2-2-36 0 0,0 0 21 0 0,-1 2 19 0 0,0 0 0 0 0,0-1 0 0 0,-1 1 0 0 0,1-1 0 0 0,0 1-1 0 0,0-1 1 0 0,-1 0 0 0 0,2 0-4 0 0,9-4-10 0 0,-3 2-54 0 0,-8 2 65 0 0,0 0-1 0 0,0 1 1 0 0,0-1 0 0 0,0 1 0 0 0,1-1 0 0 0,-1 1-1 0 0,0 0 1 0 0,0 0 0 0 0,1-1-1 0 0,0 1 7 0 0,-1 0 0 0 0,0 0 0 0 0,0 0 0 0 0,1-1 0 0 0,-1 1-1 0 0,0 0 1 0 0,0-1 0 0 0,1 1 0 0 0,-1-1 0 0 0,0 1 0 0 0,0-1 0 0 0,0 1 0 0 0,0-1 0 0 0,0 0-1 0 0,0 0 1 0 0,0 0 0 0 0,0 0 0 0 0,1 0-7 0 0,8-6 15 0 0,-8 6-1 0 0,0-1 0 0 0,-1 1 0 0 0,1 0-1 0 0,0 0 1 0 0,0-1 0 0 0,2 1-14 0 0,8-6-43 0 0,-11 6 47 0 0,0 1 0 0 0,0-1 0 0 0,0 0 0 0 0,1 1 0 0 0,-1-1 0 0 0,0 1 1 0 0,0-1-1 0 0,1 1 0 0 0,-1 0 0 0 0,0-1 0 0 0,1 1 0 0 0,-1 0-4 0 0,2-2-16 0 0,0 0 0 0 0,-1-1-1 0 0,1 1 1 0 0,-1-1 0 0 0,0 1 0 0 0,1-2 16 0 0,4-1 106 0 0,-1 2-43 0 0,-1 1-137 0 0,-4 2 75 0 0,-1 0 0 0 0,0 0 0 0 0,0 0-1 0 0,0 0 1 0 0,1 0 0 0 0,-1 0 0 0 0,0 0 0 0 0,0 0 0 0 0,1 0 0 0 0,-1 0 0 0 0,0 0-1 0 0,0 0 1 0 0,0-1 0 0 0,1 1 0 0 0,-1 0 0 0 0,0 0 0 0 0,0 0 0 0 0,0 0 0 0 0,0 0-1 0 0,1 0 1 0 0,-1-1 0 0 0,0 1 0 0 0,0 0 0 0 0,0 0 0 0 0,0 0 0 0 0,0 0 0 0 0,1-1-1 0 0,-1 1 1 0 0,0 0 0 0 0,0 0 0 0 0,0-1 0 0 0,0 1 0 0 0,0 0-1 0 0,1-3-48 0 0,-1 4-3 0 0,-3 5 90 0 0,2-5-37 0 0,0-1 0 0 0,0 1 0 0 0,0-1 0 0 0,0 1 0 0 0,0-1 0 0 0,0 1 0 0 0,0-1 0 0 0,0 1 0 0 0,0-1-2 0 0,-9 5 19 0 0,2 1-163 0 0,-4 3 126 0 0,0 0-1 0 0,0 0 0 0 0,-1-1 0 0 0,0-1 1 0 0,-3 1 18 0 0,15-7 1 0 0,-3 0-43 0 0,0 1-1 0 0,1-1 1 0 0,-1 1-1 0 0,1 0 1 0 0,0 0-1 0 0,-2 2 43 0 0,4-3-12 0 0,0-1-1 0 0,1 0 1 0 0,-1 1 0 0 0,0-1-1 0 0,1 0 1 0 0,-1 1-1 0 0,0-1 1 0 0,1 0-1 0 0,-1 0 1 0 0,0 0-1 0 0,0 1 1 0 0,1-1-1 0 0,-2 0 13 0 0,-4 1-16 0 0,3 0-91 0 0,2-1 103 0 0,1 0 0 0 0,0-1 0 0 0,0 1 0 0 0,0 0 0 0 0,0 0 1 0 0,0 0-1 0 0,0 0 0 0 0,0 0 0 0 0,0 0 0 0 0,-1 0 0 0 0,1 0 0 0 0,0 0 1 0 0,0 0-1 0 0,0 0 0 0 0,0 0 0 0 0,0 0 0 0 0,0 0 0 0 0,0 0 1 0 0,0 1-1 0 0,0-1 0 0 0,-1 0 0 0 0,1 0 0 0 0,0 0 0 0 0,0 0 0 0 0,0 0 1 0 0,0 0-1 0 0,0 0 0 0 0,0 0 0 0 0,0 0 0 0 0,0 0 0 0 0,0 0 0 0 0,0 0 1 0 0,0 0-1 0 0,-1 1 0 0 0,1-1 0 0 0,0 0 0 0 0,0 0 4 0 0,1-1 2 0 0,2-2 18 0 0,1 0 0 0 0,-1-1 0 0 0,0 1 0 0 0,1-3-20 0 0,0 1-12 0 0,1 0 1 0 0,0 0 0 0 0,0 0 0 0 0,0 1-1 0 0,1-1 1 0 0,0 1 0 0 0,2-1 11 0 0,-7 4 1 0 0,0 1 6 0 0,0-1 0 0 0,0 1-1 0 0,0-1 1 0 0,0 0 0 0 0,0 1-1 0 0,0-1 1 0 0,0 0 0 0 0,0 0-1 0 0,-1 0 1 0 0,1 1 0 0 0,0-1-1 0 0,0 0 1 0 0,-1 0 0 0 0,1 0-1 0 0,-1 0 1 0 0,1-1 0 0 0,-1 1-1 0 0,1 0-6 0 0,-5 2 37 0 0,0 0 0 0 0,1 1-1 0 0,-1-1 1 0 0,-1 2-37 0 0,-54 37-421 0 0,39-26 366 0 0,5-4-95 0 0,-11 5 150 0 0,16-10-23 0 0,1 0 0 0 0,-1 1 0 0 0,1 1 1 0 0,0 0-1 0 0,-5 5 23 0 0,11-9-70 0 0,5-4-83 0 0,4 0 120 0 0,-2-1 45 0 0,-1 1 0 0 0,1-1 0 0 0,-1 0 0 0 0,1 0 0 0 0,-1 0 0 0 0,0 0 0 0 0,0 0 0 0 0,1-1 0 0 0,0-1-12 0 0,15-11 165 0 0,8-2 1 0 0,-12 6-54 0 0,0 2 0 0 0,13-7-112 0 0,-14 8-24 0 0,-12 6-7 0 0,1 1 0 0 0,-1-1-1 0 0,1 1 1 0 0,-1-1 0 0 0,1 1 0 0 0,1 0 31 0 0,-3 0 8 0 0,0 1 0 0 0,0-1 0 0 0,0 1 0 0 0,0-1 1 0 0,0 0-1 0 0,0 1 0 0 0,0-1 0 0 0,0 0 0 0 0,1 0-8 0 0,-2 0-7 0 0,1 1 0 0 0,-1-1 1 0 0,1 1-1 0 0,-1 0 0 0 0,1-1 0 0 0,0 1 0 0 0,-1-1 0 0 0,1 1 1 0 0,-1 0-1 0 0,1-1 0 0 0,0 1 0 0 0,0 0 0 0 0,-1 0 1 0 0,1 0-1 0 0,0-1 0 0 0,0 1 7 0 0,0 0 13 0 0,-1 0 0 0 0,1 0 0 0 0,0 0 0 0 0,0-1 0 0 0,-1 1 0 0 0,1 0 1 0 0,0-1-1 0 0,0 1 0 0 0,-1 0 0 0 0,1-1 0 0 0,0 1 0 0 0,-1-1 0 0 0,1 1 0 0 0,-1-1 0 0 0,1 0 0 0 0,-1 1 1 0 0,1-1-14 0 0,0 0-6 0 0,-1 1 1 0 0,0-1 0 0 0,1 1 0 0 0,-1 0 0 0 0,0-1 0 0 0,1 1 0 0 0,-1-1 0 0 0,1 1 0 0 0,-1 0 0 0 0,1-1-1 0 0,-1 1 1 0 0,1 0 0 0 0,-1 0 0 0 0,1-1 0 0 0,-1 1 0 0 0,1 0 0 0 0,-1 0 0 0 0,1 0 0 0 0,-1 0 0 0 0,1 0-1 0 0,-1 0 1 0 0,1 0 0 0 0,0 0 5 0 0,0 0 3 0 0,-1 0 1 0 0,1-1-1 0 0,-1 1 0 0 0,0 0 1 0 0,1 0-1 0 0,-1 0 0 0 0,1 0 0 0 0,-1 0 1 0 0,1-1-1 0 0,-1 1 0 0 0,1 0 1 0 0,-1 0-1 0 0,0-1 0 0 0,1 1 0 0 0,-1 0 1 0 0,0-1-1 0 0,1 1 0 0 0,-1 0 0 0 0,0-1 1 0 0,1 1-1 0 0,-1-1 0 0 0,0 1 1 0 0,0-1-4 0 0,1 1 5 0 0,-1-1 1 0 0,1 0-1 0 0,0 1 1 0 0,-1-1-1 0 0,1 1 1 0 0,-1-1-1 0 0,1 1 1 0 0,0-1-1 0 0,0 1 1 0 0,0-1-6 0 0,6-3-85 0 0,-7 4 95 0 0,1-1 0 0 0,0 1 0 0 0,-1 0 1 0 0,1-1-1 0 0,0 1 0 0 0,-1 0 0 0 0,1-1 0 0 0,0 1 0 0 0,-1 0 0 0 0,1 0 1 0 0,0 0-1 0 0,0-1 0 0 0,-1 1 0 0 0,1 0 0 0 0,0 0 0 0 0,0 0 1 0 0,-1 0-1 0 0,1 0 0 0 0,0 1-10 0 0,5-6-48 0 0,-1 1-79 0 0,-1 0 220 0 0,0-1-165 0 0,-4 5 73 0 0,0 1-1 0 0,0-1 0 0 0,0 0 0 0 0,0 0 0 0 0,0 0 0 0 0,0 0 0 0 0,0 0 0 0 0,0 0 0 0 0,0 0 0 0 0,0 0 0 0 0,0 0 0 0 0,0 0 0 0 0,0 0 0 0 0,0 0 0 0 0,0 0 0 0 0,0 0 0 0 0,0 0 1 0 0,0 0-1 0 0,0 0 0 0 0,0 0 0 0 0,0 0 0 0 0,0 0 0 0 0,0 0 0 0 0,0 0 0 0 0,0 1 0 0 0,0-1 0 0 0,0 0 0 0 0,0 0 0 0 0,0 0 0 0 0,0 0 0 0 0,0 0 0 0 0,0 0 0 0 0,0 0 0 0 0,0 0 1 0 0,1 0-1 0 0,-1 0 0 0 0,0 0 0 0 0,0 0 0 0 0,0 0 0 0 0,0 0 0 0 0,0 0 0 0 0,0 0 0 0 0,0 0 0 0 0,0 0 0 0 0,0 0 0 0 0,0 0 0 0 0,0 0 0 0 0,0 0 0 0 0,0 0 0 0 0,0 0 0 0 0,0 0 1 0 0,0 0-1 0 0,0 0 0 0 0,0 0 0 0 0,0 0 0 0 0,0 0 0 0 0,0 0 0 0 0,1 0 0 0 0,-1 0 0 0 0,0 0 0 0 0,0 0 0 0 0,0 0 0 0 0,0 0 0 0 0,0 0 0 0 0,0 0 0 0 0,0-1 0 0 0,0 1 0 0 0,0 0 1 0 0,0 0-1 0 0,0 0 2 0 0,0 0 1 0 0,0 0-1 0 0,0 0 1 0 0,0 0 0 0 0,0 0-1 0 0,0 0 1 0 0,0 0-1 0 0,0 0 1 0 0,0 0-1 0 0,0 0 1 0 0,0 0 0 0 0,0 0-1 0 0,0 0 1 0 0,0 0-1 0 0,0 0 1 0 0,0 0 0 0 0,-1 0-1 0 0,1 0 1 0 0,0 0-1 0 0,0 0 1 0 0,0 0-1 0 0,0 0 1 0 0,0 0 0 0 0,0 0-1 0 0,0 0 1 0 0,0 0-1 0 0,0 0 1 0 0,0 0 0 0 0,0 0-1 0 0,0 0 1 0 0,0 0-1 0 0,0 0 1 0 0,0 0-1 0 0,0 0 1 0 0,0 0 0 0 0,0 0-1 0 0,0 0 1 0 0,0 0-1 0 0,0 0 1 0 0,0 0 0 0 0,0 0-1 0 0,0 0 1 0 0,0 0-1 0 0,0 0 1 0 0,0 0 0 0 0,0 0-1 0 0,-1 0 1 0 0,1 0-1 0 0,0 0 1 0 0,0 0-1 0 0,0 0 1 0 0,0 0 0 0 0,0 0-1 0 0,0 0 1 0 0,0 0-1 0 0,0 0 1 0 0,0 0 0 0 0,0 0-1 0 0,0 0 1 0 0,0 0-1 0 0,0 0 1 0 0,0 0-1 0 0,0 0 1 0 0,0 0 0 0 0,0 0-3 0 0,0 1 8 0 0,1-2-39 0 0,-2-1 33 0 0,1 2-1 0 0,0 0-1 0 0,0 0 0 0 0,0 0 1 0 0,0 0-1 0 0,0 0 1 0 0,0 0-1 0 0,0 0 1 0 0,0 0-1 0 0,0 0 0 0 0,0 0 1 0 0,0 0-1 0 0,0 0 1 0 0,0 0-1 0 0,0 0 1 0 0,0 0-1 0 0,0 0 0 0 0,0 0 1 0 0,0 0-1 0 0,0 0 1 0 0,0 0-1 0 0,0 0 1 0 0,0 0-1 0 0,0 0 0 0 0,0 0 1 0 0,0 0-1 0 0,0 0 1 0 0,0 0-1 0 0,0 0 1 0 0,0 0-1 0 0,0 0 0 0 0,0 0 1 0 0,0 0-1 0 0,0 0 1 0 0,0 0-1 0 0,0 0 1 0 0,0 0-1 0 0,0-1 0 0 0,0 1 1 0 0,0 0-1 0 0,0 0 1 0 0,0 0-1 0 0,0 0 1 0 0,0 0-1 0 0,0 0 0 0 0,0 0 1 0 0,0 0-1 0 0,0 0 1 0 0,0 0-1 0 0,0 0 1 0 0,0 0-1 0 0,0 0 0 0 0,0 0-7 0 0,1 0-1 0 0,-1 0 1 0 0,0 0 0 0 0,1 0 0 0 0,-1 0-1 0 0,0-1 1 0 0,1 1 0 0 0,-1 0 0 0 0,0 0-1 0 0,1 0 1 0 0,-1-1 0 0 0,0 1 0 0 0,0 0-1 0 0,1-1 1 0 0,-1 1 0 0 0,0 0 0 0 0,0 0-1 0 0,0-1 1 0 0,1 1 0 0 0,-1 0-1 0 0,0-1 8 0 0,0 1 4 0 0,0 0-1 0 0,0-1 0 0 0,0 1 0 0 0,0 0 0 0 0,1 0 0 0 0,-1-1 0 0 0,0 1 0 0 0,0 0 0 0 0,0 0 0 0 0,0-1 0 0 0,0 1 0 0 0,1 0 0 0 0,-1 0 0 0 0,0 0 0 0 0,0 0 0 0 0,1-1 0 0 0,-1 1 0 0 0,0 0 0 0 0,0 0 0 0 0,0 0 0 0 0,1 0 0 0 0,-1 0 1 0 0,0 0-1 0 0,0-1 0 0 0,1 1 0 0 0,-1 0 0 0 0,0 0 0 0 0,1 0 0 0 0,-1 0 0 0 0,0 0 0 0 0,0 0 0 0 0,1 0 0 0 0,-1 0 0 0 0,0 0 0 0 0,0 0 0 0 0,1 0 0 0 0,-1 1 0 0 0,0-1 0 0 0,1 0 0 0 0,-1 0 0 0 0,0 0 0 0 0,0 0 0 0 0,0 0 0 0 0,1 0 1 0 0,-1 1-1 0 0,0-1 0 0 0,0 0-3 0 0,0 0-3 0 0,0 0 1 0 0,0 0 0 0 0,0 0 0 0 0,0 0 0 0 0,0 0-1 0 0,0 0 1 0 0,0-1 0 0 0,0 1 0 0 0,0 0 0 0 0,1 0 0 0 0,-1 0-1 0 0,0 0 1 0 0,0 0 0 0 0,0 0 0 0 0,0 0 0 0 0,0 0-1 0 0,0 0 1 0 0,0 0 0 0 0,0 0 0 0 0,0 0 0 0 0,0 0-1 0 0,0 0 1 0 0,0 0 0 0 0,0 0 0 0 0,0 0 0 0 0,0-1-1 0 0,0 1 1 0 0,0 0 0 0 0,0 0 0 0 0,0 0 0 0 0,0 0-1 0 0,0 0 1 0 0,1 0 0 0 0,-1 0 0 0 0,0 0 0 0 0,0 0 0 0 0,0 0-1 0 0,0 0 1 0 0,0 0 0 0 0,0 0 0 0 0,0 0 0 0 0,0 0-1 0 0,0 0 1 0 0,0 0 0 0 0,0 0 0 0 0,0 0 0 0 0,0 0-1 0 0,0 0 1 0 0,1 0 0 0 0,-1 0 0 0 0,0 0 0 0 0,0 0-1 0 0,0 0 1 0 0,0 1 0 0 0,0-1 0 0 0,0 0 0 0 0,0 0 0 0 0,0 0-1 0 0,0 0 3 0 0,0-2-25 0 0,1 2-21 0 0,-1 0 49 0 0,0 0-1 0 0,0 0 1 0 0,0 0 0 0 0,0 0-1 0 0,0 0 1 0 0,0 0 0 0 0,0 0-1 0 0,0 0 1 0 0,0 0-1 0 0,0 0 1 0 0,0 0 0 0 0,0 0-1 0 0,0 0 1 0 0,0 0 0 0 0,1 0-1 0 0,-1-1 1 0 0,0 1 0 0 0,0 0-1 0 0,0 0 1 0 0,0 0-1 0 0,0 0 1 0 0,0 0 0 0 0,0 0-1 0 0,0 0 1 0 0,0 0 0 0 0,0 0-1 0 0,0 0 1 0 0,1 0 0 0 0,-1 0-1 0 0,0 0 1 0 0,0 0-1 0 0,0 0 1 0 0,0 0 0 0 0,0 0-1 0 0,0 1 1 0 0,0-1 0 0 0,0 0-1 0 0,0 0 1 0 0,0 0 0 0 0,0 0-1 0 0,0 0 1 0 0,0 0-1 0 0,1 0 1 0 0,-1 0 0 0 0,0 0-1 0 0,0 0 1 0 0,0 0 0 0 0,0 0-1 0 0,0 0 1 0 0,0 0-1 0 0,0 0 1 0 0,0 0 0 0 0,0 1-1 0 0,0-1 1 0 0,0 0 0 0 0,0 0-1 0 0,0 0 1 0 0,0 0 0 0 0,0 0-1 0 0,0 0 1 0 0,0 0-1 0 0,0 0 1 0 0,0 0 0 0 0,0 0-1 0 0,0 0 1 0 0,0 1 0 0 0,0-1-3 0 0,5-5-79 0 0,1 2 146 0 0,-6 3-65 0 0,0 0 0 0 0,0 0 0 0 0,0 0 0 0 0,0 0 0 0 0,1 0-1 0 0,-1 0 1 0 0,0 0 0 0 0,0 0 0 0 0,0 0 0 0 0,0 0 0 0 0,0 0-1 0 0,0 0 1 0 0,0 0 0 0 0,0 0 0 0 0,0 0 0 0 0,1-1 0 0 0,-1 1-1 0 0,0 0 1 0 0,0 0 0 0 0,0 0 0 0 0,0 0 0 0 0,0 0-1 0 0,0 0 1 0 0,0 0 0 0 0,0 0 0 0 0,0 0 0 0 0,0 0 0 0 0,0 0-1 0 0,0 0 1 0 0,0 0 0 0 0,0 0 0 0 0,0 0 0 0 0,1-1 0 0 0,-1 1-1 0 0,0 0 1 0 0,0 0 0 0 0,0 0 0 0 0,0 0 0 0 0,0 0 0 0 0,0 0-1 0 0,0 0 1 0 0,0 0 0 0 0,0 0 0 0 0,0-1-2 0 0,-1 1 52 0 0,2 2-68 0 0,-1-2 14 0 0,0 0 1 0 0,0 0-1 0 0,0 0 0 0 0,0 0 1 0 0,0 0-1 0 0,0 0 1 0 0,0 0-1 0 0,0 0 1 0 0,0 0-1 0 0,0 0 1 0 0,0 0-1 0 0,0 0 0 0 0,0 0 1 0 0,0 0-1 0 0,0 0 1 0 0,0-1-1 0 0,0 1 1 0 0,1 0-1 0 0,-1 0 0 0 0,0 0 1 0 0,0 0-1 0 0,0 0 1 0 0,0 0-1 0 0,0 0 1 0 0,0 0-1 0 0,0 0 1 0 0,0 0-1 0 0,0 0 0 0 0,0 0 1 0 0,0 0-1 0 0,0 0 1 0 0,0 0-1 0 0,0 0 1 0 0,0 0-1 0 0,0 0 0 0 0,0 0 1 0 0,0 0-1 0 0,0 0 1 0 0,0 0-1 0 0,1 0 1 0 0,-1 0-1 0 0,0 0 0 0 0,0 0 1 0 0,0 0-1 0 0,0 0 1 0 0,0 0-1 0 0,0 0 1 0 0,0 0-1 0 0,0 0 1 0 0,0 1-1 0 0,0-1 0 0 0,0 0 1 0 0,0 0-1 0 0,0 0 1 0 0,0 0-1 0 0,0 0 1 0 0,0 0 1 0 0,8 1 6 0 0,-2-5 5 0 0,-5 4-10 0 0,-1 0 0 0 0,1-1 0 0 0,-1 1-1 0 0,0 0 1 0 0,1 0 0 0 0,-1-1 0 0 0,1 1-1 0 0,-1 0 1 0 0,0-1 0 0 0,1 1 0 0 0,-1 0 0 0 0,0-1-1 0 0,1 1 1 0 0,-1-1 0 0 0,0 1 0 0 0,0 0-1 0 0,1-1 0 0 0,-1 1 2 0 0,0 0-1 0 0,0-1 0 0 0,0 1 1 0 0,0 0-1 0 0,0 0 0 0 0,0 0 1 0 0,0 0-1 0 0,0 0 0 0 0,0-1 1 0 0,0 1-1 0 0,0 0 0 0 0,0 0 1 0 0,0 0-1 0 0,0 0 0 0 0,0 0 1 0 0,0 0-1 0 0,1 0 0 0 0,-1-1 1 0 0,0 1-1 0 0,0 0 0 0 0,0 0 1 0 0,0 0-1 0 0,0 0 0 0 0,0 0 1 0 0,0 0-1 0 0,0 0 1 0 0,1 0-1 0 0,-1 0 0 0 0,0 0 1 0 0,0 0-1 0 0,0 0 0 0 0,0 0 1 0 0,0 0-1 0 0,0 0 0 0 0,1 0 1 0 0,-1 0-1 0 0,0 0 0 0 0,0 0 1 0 0,0 0-1 0 0,0 0 0 0 0,0 0 1 0 0,1 0-1 0 0,-1 0-1 0 0,0 2 56 0 0,1-1-41 0 0,0 0 0 0 0,-1 0 0 0 0,1 0 0 0 0,-1 0 0 0 0,1 1 0 0 0,-1-1 0 0 0,1 0 1 0 0,-1 0-1 0 0,0 0 0 0 0,0 1 0 0 0,1-1 0 0 0,-1 0 0 0 0,0 1 0 0 0,0-1 0 0 0,0 0 0 0 0,-1 0 1 0 0,1 1-1 0 0,0 0-15 0 0,-1 0 10 0 0,1 0 0 0 0,-1-1 0 0 0,1 1 0 0 0,0 0-1 0 0,0 0 1 0 0,0 0 0 0 0,0 0 0 0 0,0 0 0 0 0,0 0 0 0 0,1 0 0 0 0,-1 0 0 0 0,1 0 0 0 0,-1-1 0 0 0,1 1 0 0 0,0 1-10 0 0,2 3-140 0 0,-3-5 144 0 0,1 0-1 0 0,-1 0 0 0 0,1 0 0 0 0,-1 0 0 0 0,0 0 0 0 0,1 0 1 0 0,-1-1-1 0 0,1 1 0 0 0,0 0 0 0 0,0 0-3 0 0,0 0 3 0 0,-1 0 0 0 0,1 1 0 0 0,0-1 0 0 0,0 0 0 0 0,-1 0 0 0 0,1 1 0 0 0,-1-1 0 0 0,1 0 0 0 0,-1 1 0 0 0,0-1-1 0 0,1 1 1 0 0,-1-1 0 0 0,0 2-3 0 0,0-1 1 0 0,1 0-1 0 0,-1 0 1 0 0,1 0-1 0 0,-1 0 1 0 0,1 0-1 0 0,0 0 0 0 0,2 3 92 0 0,-3-5-88 0 0,1 1 0 0 0,-1 0 0 0 0,0-1 0 0 0,1 1-1 0 0,-1-1 1 0 0,0 1 0 0 0,1-1 0 0 0,-1 1 0 0 0,0 0-1 0 0,0-1 1 0 0,0 1 0 0 0,1-1 0 0 0,-1 1 0 0 0,0 0-1 0 0,0-1 1 0 0,0 1 0 0 0,0 0 0 0 0,0-1 0 0 0,0 1-1 0 0,0 0-3 0 0,0 0 9 0 0,0 0 0 0 0,0 1 0 0 0,0-1-1 0 0,0 0 1 0 0,0 0 0 0 0,1 1 0 0 0,-1-1-1 0 0,0 0 1 0 0,1 0 0 0 0,-1 0 0 0 0,1 0-1 0 0,0 0 1 0 0,-1 1-9 0 0,1-1 8 0 0,0 1-1 0 0,0 0 0 0 0,-1-1 0 0 0,1 1 1 0 0,-1-1-1 0 0,1 1 0 0 0,-1 0 0 0 0,1 0-7 0 0,-1 4 9 0 0,1 0 0 0 0,0 0 0 0 0,0 0 0 0 0,0 0 0 0 0,1 1-9 0 0,4 16 23 0 0,-5-22-14 0 0,-1 0 0 0 0,1 0 0 0 0,0 1-1 0 0,-1-1 1 0 0,1 0 0 0 0,0 0 0 0 0,0 0-1 0 0,0-1 1 0 0,0 1 0 0 0,0 0-1 0 0,0 0 1 0 0,0 0 0 0 0,0-1-9 0 0,1 1-121 0 0,-1-1 155 0 0,0 3 112 0 0,-11-28-168 0 0,9 20 15 0 0,-1 1 0 0 0,0 0 1 0 0,0 0-1 0 0,-1 0 0 0 0,1 0 0 0 0,-1 0 0 0 0,0 0 0 0 0,-2-2 7 0 0,4 5 14 0 0,0 1-1 0 0,0-1 1 0 0,0 0-1 0 0,0 1 1 0 0,-1-1-1 0 0,1 1 1 0 0,0-1-1 0 0,0 1 1 0 0,0-1-14 0 0,-10-4 3 0 0,10 4-3 0 0,0 0 1 0 0,-1 1 0 0 0,1-1 0 0 0,-1 0-1 0 0,1 1 1 0 0,-1-1 0 0 0,1 1-1 0 0,-1-1 1 0 0,1 1 0 0 0,-1 0 0 0 0,0-1-1 0 0,1 1 1 0 0,-1 0 0 0 0,1 0 0 0 0,-2 0-1 0 0,-5 1 14 0 0,1 0-1 0 0,-1 0 1 0 0,1 1-14 0 0,0 0 52 0 0,2-1-60 0 0,0 0 0 0 0,0 1 1 0 0,0 0-1 0 0,0 0 0 0 0,0 0 1 0 0,0 1-1 0 0,1-1 1 0 0,-1 1-1 0 0,-3 3 8 0 0,1 0 36 0 0,1 0-1 0 0,0 0 1 0 0,0 1-1 0 0,1-1 1 0 0,-4 7-36 0 0,5-7 0 0 0,0 1 0 0 0,1-1 0 0 0,-1 1 1 0 0,1-1-1 0 0,1 1 0 0 0,-1 0 0 0 0,1 0 0 0 0,0 6 0 0 0,1-12 5 0 0,1 2-9 0 0,-1-1 1 0 0,1 0-1 0 0,0 1 1 0 0,-1-1-1 0 0,1 1 1 0 0,0-1-1 0 0,1 2 4 0 0,-1-4 2 0 0,0 1 0 0 0,0 0 0 0 0,0-1 0 0 0,1 1 0 0 0,-1 0-1 0 0,0-1 1 0 0,1 1 0 0 0,-1 0 0 0 0,1-1 0 0 0,-1 1 0 0 0,0-1 0 0 0,1 1 0 0 0,-1-1-1 0 0,1 1 1 0 0,0-1 0 0 0,-1 1 0 0 0,1-1 0 0 0,-1 0 0 0 0,1 1 0 0 0,0-1 0 0 0,-1 0 0 0 0,1 1-1 0 0,0-1 1 0 0,-1 0 0 0 0,1 0 0 0 0,0 1 0 0 0,0-1-2 0 0,0 0-1 0 0,0 0 1 0 0,0 0-1 0 0,0 0 0 0 0,0 0 0 0 0,0 0 1 0 0,0 0-1 0 0,0 0 0 0 0,0 0 1 0 0,0-1-1 0 0,0 1 0 0 0,0 0 1 0 0,0-1-1 0 0,0 1 0 0 0,0 0 1 0 0,0-1-1 0 0,-1 1 0 0 0,1-1 1 0 0,0 0-1 0 0,0 1 0 0 0,0-1 1 0 0,-1 1-1 0 0,1-1 0 0 0,0 0 1 0 0,0 0-1 0 0,-1 0 0 0 0,1 1 1 0 0,-1-1-1 0 0,1 0 0 0 0,-1 0 1 0 0,1 0-1 0 0,2-5-4 0 0,0 0-1 0 0,-1 0 0 0 0,1 0 1 0 0,-1-4 5 0 0,1 2 3 0 0,0 2 0 0 0,-1-1 0 0 0,0 1 0 0 0,-1-1 0 0 0,0 1 0 0 0,0-1-1 0 0,0 0 1 0 0,-1 0 0 0 0,0 1 0 0 0,0-1 0 0 0,-1-5-3 0 0,1 12 3 0 0,0-1 0 0 0,0 0 0 0 0,0 1 0 0 0,0-1 0 0 0,0 1 0 0 0,-1-1 0 0 0,1 1 0 0 0,0-1-1 0 0,0 1 1 0 0,-1-1 0 0 0,1 1 0 0 0,0-1 0 0 0,-1 1 0 0 0,1-1 0 0 0,0 1 0 0 0,-1-1 0 0 0,1 1 0 0 0,-1 0 0 0 0,1-1 0 0 0,0 1-1 0 0,-1-1 1 0 0,0 1-3 0 0,1 0 5 0 0,-1 0-1 0 0,1 0 1 0 0,-1 0-1 0 0,1 0 1 0 0,-1 0-1 0 0,1 0 1 0 0,-1 0-1 0 0,1 0 0 0 0,-1 0 1 0 0,1 0-1 0 0,-1 0 1 0 0,1 0-1 0 0,-1 1 1 0 0,1-1-1 0 0,-1 0 1 0 0,1 0-1 0 0,-1 1 1 0 0,1-1-1 0 0,-1 0-4 0 0,-2 3-3 0 0,0-1 1 0 0,0 0-1 0 0,1 1 1 0 0,-1 0-1 0 0,1 0 1 0 0,-2 1 2 0 0,-1 4-34 0 0,0 0 1 0 0,0 0 0 0 0,0 1-1 0 0,-1 6 34 0 0,-13 37-57 0 0,9-23 41 0 0,-4 9 145 0 0,1 7-129 0 0,10-32 20 0 0,0 0 0 0 0,1 0 0 0 0,0 0 0 0 0,1 1 0 0 0,1 6-20 0 0,0-16-7 0 0,0 0-1 0 0,1 0 1 0 0,-1-1-1 0 0,1 1 1 0 0,0 0-1 0 0,0 0 1 0 0,1 1 7 0 0,-1-4-1 0 0,-1 1-1 0 0,1-1 1 0 0,0 0 0 0 0,-1 0 0 0 0,1 0 0 0 0,0 0 0 0 0,-1 0 0 0 0,1 0-1 0 0,0 0 1 0 0,0 0 0 0 0,0 0 0 0 0,0-1 0 0 0,0 1 0 0 0,0 0 0 0 0,0-1-1 0 0,0 1 1 0 0,0 0 0 0 0,0-1 0 0 0,1 1 0 0 0,-1-1 0 0 0,0 0 0 0 0,0 1-1 0 0,0-1 1 0 0,1 0 1 0 0,0 0 6 0 0,-1 0 0 0 0,0 0-1 0 0,0 0 1 0 0,0 0 0 0 0,0-1 0 0 0,0 1 0 0 0,0 0-1 0 0,0-1 1 0 0,1 1 0 0 0,-1-1 0 0 0,0 1-1 0 0,0-1 1 0 0,0 1 0 0 0,-1-1 0 0 0,1 0-1 0 0,0 0 1 0 0,0 1 0 0 0,0-1 0 0 0,0 0-1 0 0,0-1-5 0 0,2-2-3 0 0,1-1 1 0 0,-1 0-1 0 0,2-3 3 0 0,0 0-1 0 0,11-20 25 0 0,-1 0 0 0 0,5-15-24 0 0,21-61 62 0 0,-27 66-59 0 0,1-5 17 0 0,2-16-20 0 0,-16 58 2 0 0,-1 1 1 0 0,0 0-1 0 0,0 0 1 0 0,0 0-1 0 0,0 0 1 0 0,0 0-1 0 0,0 0 1 0 0,0 0-1 0 0,0 0 1 0 0,0 0-1 0 0,0 0 0 0 0,0 0 1 0 0,0 0-1 0 0,0 0 1 0 0,0-1-1 0 0,0 1 1 0 0,0 0-1 0 0,0 0 1 0 0,0 0-1 0 0,0 0 1 0 0,0 0-1 0 0,0 0 1 0 0,0 0-1 0 0,0 0 0 0 0,0 0 1 0 0,0 0-1 0 0,0-1 1 0 0,0 1-1 0 0,0 0 1 0 0,0 0-1 0 0,0 0 1 0 0,0 0-1 0 0,0 0 1 0 0,0 0-1 0 0,0 0 1 0 0,0 0-1 0 0,0 0 0 0 0,-1 0 1 0 0,1 0-1 0 0,0 0 1 0 0,0 0-1 0 0,0 0 1 0 0,0 0-1 0 0,0-1 1 0 0,0 1-1 0 0,0 0 1 0 0,0 0-1 0 0,0 0 1 0 0,0 0-3 0 0,-5 3 1 0 0,-4 5-36 0 0,-1 4 40 0 0,1 0 0 0 0,0 1 0 0 0,1 0 0 0 0,-2 4-5 0 0,-25 57-23 0 0,29-62 10 0 0,-10 26 29 0 0,0 0 1 0 0,3 1-1 0 0,1 1 1 0 0,2 0-1 0 0,0 8-16 0 0,10-47 5 0 0,-4 36 47 0 0,4-33-46 0 0,-1 0 0 0 0,2 0-1 0 0,-1 0 1 0 0,0 0-1 0 0,1 1 1 0 0,0-1-1 0 0,1 2-5 0 0,-2-5 1 0 0,0 0 0 0 0,1 0 0 0 0,-1 0-1 0 0,0 0 1 0 0,1 0 0 0 0,-1-1 0 0 0,1 1-1 0 0,0 0 1 0 0,-1 0 0 0 0,1 0 0 0 0,0-1 0 0 0,0 2-1 0 0,0-2-1 0 0,-1 0 1 0 0,0 0 0 0 0,1 1-1 0 0,-1-1 1 0 0,1 0 0 0 0,-1 0-1 0 0,1 0 1 0 0,-1 0 0 0 0,1 1 0 0 0,-1-1-1 0 0,1 0 1 0 0,-1 0 0 0 0,1 0-1 0 0,-1 0 1 0 0,1 0 0 0 0,-1 0-1 0 0,1 0 1 0 0,0-1 0 0 0,0 1-6 0 0,0-1 0 0 0,1 1 0 0 0,-1-1-1 0 0,1 0 1 0 0,-1 1 0 0 0,0-1 0 0 0,0 0 0 0 0,1 0 0 0 0,-1 0-1 0 0,0 0 1 0 0,0 0 0 0 0,0 0 0 0 0,0-1 0 0 0,0 1 6 0 0,8-12 6 0 0,0 0 0 0 0,-1-1 1 0 0,-1 0-1 0 0,2-5-6 0 0,21-59 140 0 0,-26 69-108 0 0,20-65-180 0 0,3-23 148 0 0,-26 93 4 0 0,0 1 0 0 0,0 1-1 0 0,-1 0 0 0 0,1 0 1 0 0,-1-1-1 0 0,1 1 1 0 0,-1 0-1 0 0,0-1 0 0 0,0 1 1 0 0,0 0-1 0 0,0-1 0 0 0,-1 1 1 0 0,1 0-1 0 0,-1-1-3 0 0,1 2-2 0 0,0 1-1 0 0,0 0 1 0 0,0 0 0 0 0,0-1 0 0 0,0 1-1 0 0,-1 0 1 0 0,1 0 0 0 0,0 0-1 0 0,0-1 1 0 0,0 1 0 0 0,0 0-1 0 0,-1 0 1 0 0,1 0 0 0 0,0 0-1 0 0,0-1 1 0 0,0 1 0 0 0,-1 0 0 0 0,1 0-1 0 0,0 0 1 0 0,0 0 0 0 0,-1 0-1 0 0,1 0 1 0 0,0 0 0 0 0,0 0-1 0 0,-1 0 1 0 0,1 0 0 0 0,0 0 0 0 0,0 0-1 0 0,-1 0 1 0 0,1 0 0 0 0,0 0-1 0 0,0 0 1 0 0,-1 0 0 0 0,1 0-1 0 0,0 0 1 0 0,0 0 0 0 0,-1 0 0 0 0,1 0-1 0 0,0 0 1 0 0,0 0 0 0 0,0 1-1 0 0,-1-1 1 0 0,1 0 2 0 0,-10 8-81 0 0,2 2 78 0 0,0 0 1 0 0,0 1-1 0 0,1-1 1 0 0,-1 4 2 0 0,-22 46-18 0 0,11-22 14 0 0,12-23 32 0 0,0 0 0 0 0,1 1-1 0 0,0 0 1 0 0,1 0 0 0 0,1 0 0 0 0,-1 13-28 0 0,4-28-6 0 0,1 1-1 0 0,0-1 1 0 0,0 1 0 0 0,0-1 0 0 0,0 1 0 0 0,0-1 0 0 0,0 1 0 0 0,0 0 0 0 0,0-1 0 0 0,0 1 0 0 0,1-1 0 0 0,-1 1-1 0 0,1-1 1 0 0,0 2 6 0 0,-1-3 1 0 0,0 0 0 0 0,0 0 0 0 0,1 0-1 0 0,-1 0 1 0 0,0 1 0 0 0,0-1-1 0 0,0 0 1 0 0,1 0 0 0 0,-1 0 0 0 0,0 0-1 0 0,0 0 1 0 0,0 0 0 0 0,0 0 0 0 0,1 0-1 0 0,-1 0 1 0 0,0 0 0 0 0,0 0-1 0 0,0 0 1 0 0,1 0 0 0 0,-1 0 0 0 0,0 0-1 0 0,0 0 1 0 0,0 0 0 0 0,1 0 0 0 0,-1 0-1 0 0,0 0 1 0 0,0 0 0 0 0,0-1-1 0 0,1 1 1 0 0,-1 0 0 0 0,0 0 0 0 0,0 0-1 0 0,0 0 1 0 0,0 0 0 0 0,1 0 0 0 0,-1-1-1 0 0,0 1 1 0 0,0 0 0 0 0,0 0-1 0 0,0 0 1 0 0,0 0 0 0 0,0-1-1 0 0,8-8 31 0 0,-7 7-31 0 0,5-6-5 0 0,-1 1 1 0 0,-1-1 0 0 0,1 1-1 0 0,-2-1 1 0 0,1 0 0 0 0,0-3 4 0 0,5-16 57 0 0,1-8-57 0 0,-9 31 3 0 0,8-33-46 0 0,-1 0-1 0 0,-2 0 1 0 0,0-31 43 0 0,-7 53 28 0 0,-1 10-35 0 0,2 5 6 0 0,0 0 0 0 0,-1 0 0 0 0,1 0 1 0 0,0 0-1 0 0,0 0 0 0 0,0-1 1 0 0,0 1-1 0 0,0 0 0 0 0,0 0 1 0 0,0 0-1 0 0,0 0 0 0 0,-1 0 1 0 0,1 0-1 0 0,0 0 0 0 0,0 0 1 0 0,0 0-1 0 0,0 0 0 0 0,0 0 0 0 0,0 0 1 0 0,0 0-1 0 0,-1 0 0 0 0,1 0 1 0 0,0 0-1 0 0,0 0 0 0 0,0 0 1 0 0,0 0-1 0 0,0 0 0 0 0,0 1 1 0 0,0-1-1 0 0,-1 0 0 0 0,1 0 1 0 0,0 0-1 0 0,0 0 0 0 0,0 0 0 0 0,0 0 1 0 0,0 0-1 0 0,0 0 0 0 0,0 0 1 0 0,0 0-1 0 0,0 1 1 0 0,-3 2-32 0 0,0 1 0 0 0,0-1 1 0 0,0 1-1 0 0,1 0 0 0 0,-1 0 1 0 0,1 0-1 0 0,-1 3 32 0 0,-10 33 90 0 0,9-28-67 0 0,-9 26-37 0 0,5-17 8 0 0,1 1 1 0 0,1-1-1 0 0,1 1 1 0 0,0 3 5 0 0,5-23-2 0 0,0 0 1 0 0,0 0 0 0 0,0 1 0 0 0,0-1-1 0 0,0 0 1 0 0,0 0 0 0 0,1 0 0 0 0,-1 0-1 0 0,1 1 2 0 0,-1-2-4 0 0,1-1 0 0 0,-1 0 0 0 0,0 1 0 0 0,0-1 0 0 0,0 0 0 0 0,1 1 0 0 0,-1-1 0 0 0,0 0 0 0 0,0 1 0 0 0,1-1 0 0 0,-1 0 0 0 0,0 1 0 0 0,0-1 0 0 0,1 0 0 0 0,-1 0 0 0 0,0 0 0 0 0,1 1 0 0 0,-1-1 0 0 0,1 0 0 0 0,-1 0 0 0 0,1 0 4 0 0,-1 0 1 0 0,1 0 0 0 0,-1 0-1 0 0,1 0 1 0 0,0 0 0 0 0,-1 0-1 0 0,1 0 1 0 0,0 0-1 0 0,-1-1 1 0 0,1 1 0 0 0,0 0-1 0 0,-1 0 1 0 0,1-1-1 0 0,-1 1 1 0 0,1 0 0 0 0,-1-1-1 0 0,1 1 1 0 0,-1-1 0 0 0,1 1-1 0 0,7-7 5 0 0,0-1 1 0 0,3-3-6 0 0,-4 3-4 0 0,1 1-1 0 0,7-7 5 0 0,-5 6-6 0 0,-8 6 9 0 0,1 0 1 0 0,-1 0-1 0 0,1 0 1 0 0,-1 0-1 0 0,1 1 1 0 0,0-1-1 0 0,-1 1 1 0 0,3-1-4 0 0,-2 1 44 0 0,-2 1-55 0 0,0-1-1 0 0,0 1 1 0 0,0 0-1 0 0,0-1 0 0 0,0 1 1 0 0,0 0-1 0 0,0 0 1 0 0,0 0-1 0 0,0 0 1 0 0,1 0 11 0 0,-2 0-4 0 0,0 0-1 0 0,0 0 1 0 0,0 0 0 0 0,0 0 0 0 0,0 0 0 0 0,1 0-1 0 0,-1 1 1 0 0,0-1 0 0 0,0 0 0 0 0,0 0-1 0 0,0 0 1 0 0,0 0 0 0 0,0 0 0 0 0,0 0-1 0 0,0 0 1 0 0,0 1 0 0 0,1-1 0 0 0,-1 0-1 0 0,0 0 1 0 0,0 0 0 0 0,0 0 0 0 0,0 0-1 0 0,0 0 1 0 0,0 1 0 0 0,0-1 0 0 0,0 0-1 0 0,0 0 5 0 0,-2 8 16 0 0,0-2-16 0 0,-1 0 0 0 0,-1 0-1 0 0,1 0 1 0 0,-1 0-1 0 0,0-1 1 0 0,-3 4 0 0 0,-12 18-36 0 0,-5 16 45 0 0,8-14 34 0 0,-13 19-43 0 0,18-31-28 0 0,0 0 0 0 0,2 1 0 0 0,0 0 0 0 0,-3 10 28 0 0,-16 38-113 0 0,-3 8 22 0 0,19-44 19 0 0,6-15 54 0 0,1 0-1 0 0,0 0 1 0 0,0 0-1 0 0,0 14 19 0 0,4-26-38 0 0,1 0 0 0 0,-1 0 0 0 0,0 0 0 0 0,1 0 1 0 0,-1 0-1 0 0,0 0 0 0 0,-1-1 0 0 0,1 1 0 0 0,0 0 0 0 0,-1-1 0 0 0,0 1 0 0 0,1-1 0 0 0,-1 1 0 0 0,-1-1 38 0 0,0 4-19 0 0,-1-1-1 0 0,1 0 0 0 0,-1 1 1 0 0,0 4 19 0 0,-6 8-159 0 0,5-6 111 0 0,4-7-108 0 0,1-5 151 0 0,0 0-1 0 0,0 0 0 0 0,0 0 0 0 0,0 1 1 0 0,0-1-1 0 0,0 0 0 0 0,0 0 0 0 0,0 0 0 0 0,0 0 1 0 0,0 0-1 0 0,0 0 0 0 0,1 0 0 0 0,-1 0 1 0 0,0 0-1 0 0,0 0 0 0 0,0 0 0 0 0,0 0 1 0 0,0 0-1 0 0,0 0 0 0 0,0 0 0 0 0,0 0 1 0 0,0 0-1 0 0,0 0 0 0 0,0 0 0 0 0,0 0 1 0 0,0 0-1 0 0,0 1 0 0 0,0-1 0 0 0,1 0 0 0 0,-1 0 1 0 0,0 0-1 0 0,0 0 0 0 0,0 0 0 0 0,0 0 1 0 0,0 0-1 0 0,0 0 0 0 0,0-1 0 0 0,0 1 1 0 0,0 0-1 0 0,0 0 0 0 0,0 0 0 0 0,0 0 1 0 0,0 0-1 0 0,1 0 0 0 0,-1 0 0 0 0,0 0 1 0 0,0 0-1 0 0,0 0 0 0 0,0 0 0 0 0,0 0 0 0 0,0 0 7 0 0,1-1 3 0 0,0 0 1 0 0,0 0 0 0 0,0 0 0 0 0,-1-1 0 0 0,1 1-1 0 0,0 0 1 0 0,0 0 0 0 0,-1-1 0 0 0,1 1 0 0 0,-1-1-5 0 0,3-5 81 0 0,7-9 55 0 0,1 0 0 0 0,0 1 0 0 0,2-2-136 0 0,11-5 83 0 0,-10 10 114 0 0,-12 10-199 0 0,1 0-1 0 0,-1 0 0 0 0,1-1 0 0 0,1-1 3 0 0,21-20 179 0 0,46-65-199 0 0,-66 83 3 0 0,0 1 0 0 0,1 0 0 0 0,-1 0 0 0 0,1 1 0 0 0,0 0-1 0 0,5-3 18 0 0,-6 2 143 0 0,2-2-9 0 0,-7 7-135 0 0,0 0 1 0 0,0 0 0 0 0,0 0 0 0 0,0 0 0 0 0,0 0 0 0 0,0 0 0 0 0,0 0-1 0 0,1-1 1 0 0,-1 1 0 0 0,0 0 0 0 0,0 0 0 0 0,0 0 0 0 0,0 0 0 0 0,1 0-1 0 0,-1 0 1 0 0,0 0 0 0 0,0 0 0 0 0,0 0 0 0 0,0 0 0 0 0,1 0 0 0 0,-1 0-1 0 0,0 0 1 0 0,0 0 0 0 0,0 0 0 0 0,0 0 0 0 0,1 0 0 0 0,-1 0 0 0 0,0 0-1 0 0,0 0 1 0 0,-2 3-9 0 0,-1 0 0 0 0,1 0-1 0 0,0 0 1 0 0,0 0 0 0 0,-1 1 9 0 0,-5 9-102 0 0,-1 0 0 0 0,-2 1 102 0 0,-14 20 280 0 0,1 7-423 0 0,-4 11 143 0 0,-7 9-268 0 0,31-54 199 0 0,0 0 0 0 0,-4 4 69 0 0,4-5-142 0 0,-1 1 1 0 0,-1 4 141 0 0,0 3-348 0 0,11-27-244 0 0,-1 6 603 0 0,4-10 223 0 0,0 1-1 0 0,6-7-233 0 0,-4 8 195 0 0,1 1-1 0 0,3-3-194 0 0,-4 6 6 0 0,-9 9 14 0 0,0 1 0 0 0,1 0 0 0 0,-1 0 0 0 0,0 0 0 0 0,1 0 1 0 0,-1 0-1 0 0,2 0-20 0 0,-2 0-9 0 0,1 1 0 0 0,-1-1 0 0 0,1 0-1 0 0,-1 0 1 0 0,1-1 0 0 0,-1 1 0 0 0,1-1 9 0 0,28-28 444 0 0,-15 15-394 0 0,-5 6-19 0 0,0 0 0 0 0,0 1 0 0 0,3-1-31 0 0,13-6 35 0 0,-19 12 3 0 0,-1-1-1 0 0,1 1 1 0 0,-1-1-1 0 0,0-1 1 0 0,-1 1-1 0 0,1-1-37 0 0,-2 1-23 0 0,0 0-1 0 0,1 1 1 0 0,-1-1-1 0 0,1 1 1 0 0,4-2 23 0 0,5-3 38 0 0,-1 0 0 0 0,9-7-38 0 0,-6 1 46 0 0,-12 10-45 0 0,1 1 0 0 0,-1-1 0 0 0,0 1 0 0 0,1 0-1 0 0,1-1 0 0 0,-4 3-13 0 0,0 0 0 0 0,0 0 0 0 0,0 0 0 0 0,0 0 0 0 0,-1 0 0 0 0,1-1 0 0 0,0 1 0 0 0,-1-1 13 0 0,0 1 3 0 0,0 1-1 0 0,-1-1 0 0 0,1 1 0 0 0,0 0 0 0 0,0-1 0 0 0,0 1 0 0 0,-1 0 0 0 0,1-1 0 0 0,0 1 1 0 0,0 0-1 0 0,0 0 0 0 0,-1 0 0 0 0,2-1-2 0 0,7-1 119 0 0,4-5-141 0 0,-10 6 12 0 0,1-1-1 0 0,-1 0 1 0 0,1 0 0 0 0,-1 0-1 0 0,0 0 1 0 0,0-1-1 0 0,1 0 11 0 0,-1 1 1 0 0,0-1 0 0 0,0 1 0 0 0,0 0 0 0 0,0 0 0 0 0,1 0-1 0 0,11-7-83 0 0,5 2 420 0 0,-11 2-333 0 0,1 1 0 0 0,-1 0 0 0 0,2 1-4 0 0,1-3-85 0 0,-10 5 75 0 0,0 0 0 0 0,0 0 1 0 0,0 0-1 0 0,1 0 0 0 0,-1 0 1 0 0,0 1-1 0 0,1-1 10 0 0,-1 1 0 0 0,-1-1 0 0 0,1 1 0 0 0,-1-1 0 0 0,1 1 0 0 0,-1-1 1 0 0,1 0-1 0 0,-1 0 0 0 0,1 0 0 0 0,-1 0 0 0 0,1 0 0 0 0,-1 0 0 0 0,1 0-35 0 0,0-1 0 0 0,-1 1 0 0 0,1 0 0 0 0,0 0 0 0 0,-1 0-1 0 0,3 0 36 0 0,-3 1 17 0 0,-1-1-1 0 0,1 1 0 0 0,0 0 0 0 0,0 0 1 0 0,0 0-1 0 0,0 0 0 0 0,0 0 0 0 0,0 0 0 0 0,0 0 1 0 0,1 0-17 0 0,-1 0 1 0 0,-1 0 0 0 0,1 0 1 0 0,0 0-1 0 0,-1 0 0 0 0,1 0 0 0 0,0 0 1 0 0,0 0-1 0 0,-1 0 0 0 0,1 0 1 0 0,0 0-1 0 0,-1 0 0 0 0,1-1 0 0 0,0 1 1 0 0,-1 0-1 0 0,1 0 0 0 0,0-1 1 0 0,-1 1-1 0 0,1-1-1 0 0,1 0 2 0 0,1 0-1 0 0,-1 0 1 0 0,0 0 0 0 0,1 0 0 0 0,-1 0 0 0 0,0 1-1 0 0,1-1 1 0 0,-1 1 0 0 0,2 0-2 0 0,-1-1 1 0 0,0 1 0 0 0,0-1 0 0 0,0 1-1 0 0,0-1 1 0 0,0 0 0 0 0,1-1-1 0 0,6-1 11 0 0,-9 3-4 0 0,0 0 1 0 0,0 0-1 0 0,0 0 0 0 0,0-1 0 0 0,0 1 0 0 0,1-1 0 0 0,-1 1 1 0 0,0-1-1 0 0,0 1 0 0 0,1-1-7 0 0,-2 0 1 0 0,1 1 0 0 0,0 0 0 0 0,0-1 0 0 0,-1 1 0 0 0,1 0-1 0 0,0 0 1 0 0,0 0 0 0 0,0 0 0 0 0,-1 0 0 0 0,1-1 0 0 0,0 1 0 0 0,0 1 0 0 0,0-1 0 0 0,0 0 0 0 0,0 0-1 0 0,0 0-5 0 0,0 0 1 0 0,1 0-1 0 0,-1 1 1 0 0,0-1-1 0 0,0-1 1 0 0,0 1-1 0 0,0 0 0 0 0,1 0 1 0 0,-1 0-1 0 0,0-1 1 0 0,0 1 4 0 0,15-5 55 0 0,-14 5-48 0 0,0 0-1 0 0,0-1 1 0 0,-1 1 0 0 0,1-1-1 0 0,0 0 1 0 0,0 1-1 0 0,0-1 1 0 0,-1 0 0 0 0,1 0-7 0 0,0 0 21 0 0,0 0 0 0 0,-1 0 0 0 0,1 0 0 0 0,0 0 0 0 0,0 1 0 0 0,0-1 0 0 0,0 1 0 0 0,2-1-21 0 0,-2 1 27 0 0,0-1 0 0 0,0 1 0 0 0,0-1 0 0 0,0 0 0 0 0,0 1 0 0 0,-1-1 0 0 0,2-1-27 0 0,0 1 0 0 0,0-1 1 0 0,0 1-1 0 0,0-1 1 0 0,0 1-1 0 0,0 0 1 0 0,0 0-1 0 0,2 0 0 0 0,0 0 117 0 0,19-3 63 0 0,-21 3-179 0 0,1 0 1 0 0,0 0-1 0 0,0-1 0 0 0,0 1 1 0 0,-1-1-1 0 0,1 0 0 0 0,1-1-1 0 0,-4 3 6 0 0,0-1-1 0 0,0 1 1 0 0,0 0-1 0 0,0-1 1 0 0,0 1-1 0 0,0 0 1 0 0,0 0-1 0 0,0 0 1 0 0,0 0-1 0 0,0 0 1 0 0,0 0-1 0 0,0 0 0 0 0,0 0 1 0 0,0 0-1 0 0,0 0 1 0 0,0 1-1 0 0,0-1 1 0 0,0 0-1 0 0,0 1-5 0 0,12-2-84 0 0,-12 1 99 0 0,1 0 0 0 0,-1 0 0 0 0,0 1 0 0 0,0-1 0 0 0,0 0 1 0 0,0 0-1 0 0,1-1 0 0 0,-1 1 0 0 0,0 0 0 0 0,0 0 0 0 0,0-1 0 0 0,0 1 0 0 0,1-1-15 0 0,3 0-25 0 0,11-3 69 0 0,9-2-44 0 0,-24 6 0 0 0,-1 0 1 0 0,1 0-1 0 0,0-1 0 0 0,-1 1 1 0 0,1 0-1 0 0,-1 0 0 0 0,1-1 1 0 0,0 1-1 0 0,-1-1 0 0 0,1 1 1 0 0,-1 0-1 0 0,1-1 0 0 0,-1 1 1 0 0,1-1-1 0 0,-1 1 0 0 0,0 0 1 0 0,1 0-1 0 0,-1-1 0 0 0,0 1 1 0 0,1 0-1 0 0,-1 0 0 0 0,0-1 1 0 0,1 1-1 0 0,-1 0 0 0 0,0 0 1 0 0,1 0-1 0 0,-1 0 0 0 0,1 0 1 0 0,-1 0-1 0 0,0 0 0 0 0,1 0 1 0 0,-1 0-1 0 0,1 0 0 0 0,-1 0 1 0 0,0 0-1 0 0,1 0 0 0 0,-1 0 1 0 0,1 0-1 0 0,-1 0 0 0 0,1 0 0 0 0,0 1 10 0 0,1-1 0 0 0,-1 1 0 0 0,1-1-1 0 0,-1 0 1 0 0,1 0 0 0 0,-1 0 0 0 0,1 0-1 0 0,-1 0 1 0 0,1 0 0 0 0,-1 0 0 0 0,1 0-1 0 0,-1 0 1 0 0,2-1-10 0 0,4-1 21 0 0,4 1 139 0 0,-10 0-150 0 0,1 0 0 0 0,-1 1 0 0 0,1-1 0 0 0,0 1 0 0 0,-1 0 0 0 0,1 0 0 0 0,-1-1 0 0 0,2 1-10 0 0,-1 0 11 0 0,-1 0 0 0 0,1 0 1 0 0,0 0-1 0 0,-1-1 0 0 0,1 1 0 0 0,-1 0 1 0 0,1-1-1 0 0,1 0-11 0 0,5 0 96 0 0,-7 1-99 0 0,-1 0 1 0 0,1 0-1 0 0,-1 0 1 0 0,1 0-1 0 0,-1 0 1 0 0,1 0-1 0 0,0 0 1 0 0,-1 0-1 0 0,1 0 1 0 0,-1 0 0 0 0,1 0-1 0 0,-1 0 1 0 0,1-1-1 0 0,-1 1 1 0 0,1 0-1 0 0,-1 0 1 0 0,1-1-1 0 0,-1 1 1 0 0,1 0-1 0 0,-1-1 1 0 0,1 1 2 0 0,-1 0-1 0 0,0-1-1 0 0,1 1 1 0 0,-1 0 0 0 0,1 0 0 0 0,-1 0 0 0 0,1-1 0 0 0,-1 1-1 0 0,1 0 1 0 0,-1 0 0 0 0,0 0 0 0 0,1 0 0 0 0,-1 0 0 0 0,1 0-1 0 0,-1 0 1 0 0,1 0 0 0 0,-1 0 0 0 0,1 0 0 0 0,-1 0 0 0 0,1 0-1 0 0,-1 0 1 0 0,1 1 1 0 0,8 0 15 0 0,-7-1 27 0 0,0 0 0 0 0,0 0 0 0 0,0 0 0 0 0,0 1 0 0 0,0-1 0 0 0,2 2-42 0 0,-3-2 6 0 0,0 1 1 0 0,0-1-1 0 0,1 0 1 0 0,-1 1-1 0 0,0-1 0 0 0,1 0 1 0 0,-1 0-1 0 0,0 0 1 0 0,1 0-1 0 0,-1 0 0 0 0,0 0 1 0 0,1 0-1 0 0,0-1-6 0 0,1 1 11 0 0,0-1 0 0 0,0 1 0 0 0,1 0 0 0 0,-1 0 0 0 0,0 0 0 0 0,2 0-11 0 0,5 1 137 0 0,-4 0-84 0 0,-5-1-58 0 0,-1 0-1 0 0,1 1 1 0 0,0-1-1 0 0,0 0 1 0 0,-1 0-1 0 0,1 0 1 0 0,0 0-1 0 0,0 0 1 0 0,-1 0-1 0 0,1 0 1 0 0,0 0-1 0 0,0 0 1 0 0,-1 0-1 0 0,1-1 1 0 0,0 1 5 0 0,-1 0-1 0 0,0 0 1 0 0,1 0 0 0 0,-1 0 0 0 0,0 0 0 0 0,0 0-1 0 0,1 0 1 0 0,-1 0 0 0 0,0 0 0 0 0,0 0 0 0 0,1 0-1 0 0,-1 0 1 0 0,0 0 0 0 0,1 0 0 0 0,-1 0 0 0 0,0 0-1 0 0,0 0 1 0 0,0 0 0 0 0,1 0 0 0 0,-1 0 0 0 0,0 0-1 0 0,0 1 1 0 0,1-1 0 0 0,-1 0 0 0 0,0 0 0 0 0,0 0 5 0 0,1 0 0 0 0,-1 1 0 0 0,0-1 0 0 0,0 0 0 0 0,1 0 1 0 0,-1 0-1 0 0,0 0 0 0 0,0 0 0 0 0,1 0 0 0 0,-1 0 0 0 0,0 1 0 0 0,0-1 0 0 0,1 0 1 0 0,-1 0-1 0 0,0 0 0 0 0,0 0 0 0 0,1 0 0 0 0,-1 0 0 0 0,0 0 0 0 0,1 0 1 0 0,-1-1-1 0 0,0 1 0 0 0,0 0 0 0 0,1 0 0 0 0,-1 0 0 0 0,0 0 0 0 0,0 0 0 0 0,1 0 1 0 0,-1 0-6 0 0,0-1 1 0 0,1 1 1 0 0,-1 0 0 0 0,1 0 0 0 0,-1-1-1 0 0,0 1 1 0 0,1 0 0 0 0,-1 0 0 0 0,1 0 0 0 0,-1 0-1 0 0,0 0 1 0 0,1 0 0 0 0,-1 0 0 0 0,1 0-1 0 0,-1 0 1 0 0,1 0 0 0 0,-1 0 0 0 0,1 0-1 0 0,-1 0 1 0 0,0 0 0 0 0,1 0 0 0 0,-1 0 0 0 0,1 1-1 0 0,-1-1 1 0 0,0 0 0 0 0,1 0 0 0 0,-1 0-1 0 0,1 1 1 0 0,-1-1 0 0 0,0 0 0 0 0,1 1-1 0 0,-1-1 1 0 0,0 0 0 0 0,1 0 0 0 0,-1 1-2 0 0,6 3-48 0 0,-6-4 49 0 0,1 0 1 0 0,-1 0 0 0 0,1 0 0 0 0,-1 0 0 0 0,1 0 0 0 0,0 0 0 0 0,-1 0-1 0 0,1 0 1 0 0,-1 0 0 0 0,1-1 0 0 0,-1 1 0 0 0,1 0 0 0 0,-1 0 0 0 0,1-1 0 0 0,0 1-2 0 0,-1 0 3 0 0,1-1 0 0 0,0 1 1 0 0,-1 0-1 0 0,1-1 0 0 0,0 1 1 0 0,-1 0-1 0 0,1 0 1 0 0,0 0-1 0 0,0-1 0 0 0,-1 1 1 0 0,1 0-1 0 0,0 0 1 0 0,0 0-4 0 0,7 0-24 0 0,-8 0 26 0 0,0-1-1 0 0,1 1 0 0 0,-1 0 1 0 0,1 0-1 0 0,-1 0 1 0 0,0 0-1 0 0,1 0 1 0 0,-1 0-1 0 0,1 0 1 0 0,-1 0-1 0 0,0 0 1 0 0,1 0-1 0 0,-1 0 1 0 0,1 0-1 0 0,-1 0 1 0 0,0 0-1 0 0,1 0 1 0 0,-1 1-1 0 0,0-1 1 0 0,1 0-1 0 0,-1 0 1 0 0,0 0-1 0 0,1 1-1 0 0,-1-1 5 0 0,1 0 1 0 0,-1 0-1 0 0,0 1 0 0 0,1-1 0 0 0,-1 0 0 0 0,1 0 1 0 0,-1 0-1 0 0,0 1 0 0 0,1-1 0 0 0,-1 0 0 0 0,1 0 0 0 0,-1 0 1 0 0,1 0-1 0 0,-1 0 0 0 0,0 0 0 0 0,1 0-5 0 0,6 2 56 0 0,-6-1-66 0 0,0-1 0 0 0,0 1 0 0 0,0-1 0 0 0,0 0-1 0 0,0 1 1 0 0,0-1 0 0 0,0 0 0 0 0,0 0 0 0 0,0 1 0 0 0,0-1 0 0 0,0 0 0 0 0,0 0 0 0 0,1 0 10 0 0,-1 0 8 0 0,0 0 1 0 0,1 0-1 0 0,-1 0 1 0 0,0 0-1 0 0,1 0 1 0 0,-1 1-1 0 0,0-1 1 0 0,0 0-1 0 0,1 1-8 0 0,-1-1 2 0 0,0 1 0 0 0,-1-1 0 0 0,1 0 1 0 0,0 0-1 0 0,0 0 0 0 0,0 1 0 0 0,-1-1 0 0 0,1 0 0 0 0,0 0 0 0 0,0 0 0 0 0,0 0 0 0 0,-1-1 0 0 0,1 1 0 0 0,0 0 0 0 0,0 0 0 0 0,-1 0 0 0 0,1-1 0 0 0,0 1 0 0 0,0 0 0 0 0,0-1-2 0 0,0 1-2 0 0,0-1 0 0 0,0 1 0 0 0,0 0 0 0 0,0-1 0 0 0,0 1 1 0 0,0 0-1 0 0,0 0 0 0 0,0 0 0 0 0,0 0 0 0 0,0 0 0 0 0,0 0 0 0 0,1 0 2 0 0,9 4 76 0 0,-9-3-72 0 0,0 0 0 0 0,-1-1 0 0 0,1 1 0 0 0,0 0 0 0 0,-1-1 0 0 0,1 0 0 0 0,0 1 0 0 0,0-1 0 0 0,-1 0 0 0 0,1 0 0 0 0,0 0-4 0 0,-1 0 1 0 0,0 0 0 0 0,0 0 0 0 0,0 0 0 0 0,0 0 0 0 0,0 0 0 0 0,0 0 0 0 0,0 0 0 0 0,0 1 0 0 0,0-1 0 0 0,0 0 0 0 0,0 1 0 0 0,0-1 0 0 0,0 0 0 0 0,0 1 0 0 0,0-1-1 0 0,7 3-123 0 0,-4-2 167 0 0,-3-1-42 0 0,0 1 1 0 0,0-1-1 0 0,0 0 0 0 0,1 0 0 0 0,-1 0 0 0 0,0 0 1 0 0,0 0-1 0 0,0 0 0 0 0,0 0 0 0 0,0-1-2 0 0,0 1-10 0 0,-1 0-1 0 0,0 1 0 0 0,1-1 0 0 0,-1 0 1 0 0,1 0-1 0 0,-1 0 0 0 0,1 0 0 0 0,-1 0 1 0 0,0 0-1 0 0,1 1 0 0 0,-1-1 0 0 0,1 0 1 0 0,-1 0-1 0 0,0 1 0 0 0,1-1 0 0 0,-1 1 11 0 0,7 2 138 0 0,-6-3-120 0 0,0 1 0 0 0,0-1 1 0 0,0 1-1 0 0,1-1 0 0 0,-1 1 0 0 0,0-1 1 0 0,0 1-1 0 0,0 0 0 0 0,0 0-18 0 0,8 4-79 0 0,12 6 104 0 0,-16-8-2 0 0,0 0 1 0 0,1 0 0 0 0,4 1-24 0 0,-4-3 90 0 0,-5-1-76 0 0,-1 0-1 0 0,1 0 0 0 0,-1 0 0 0 0,1 0 1 0 0,0 1-1 0 0,-1-1 0 0 0,1 0 0 0 0,-1 0 1 0 0,1 0-1 0 0,0 1 0 0 0,-1-1 1 0 0,1 0-1 0 0,-1 1 0 0 0,1-1-13 0 0,23 14-109 0 0,-14-7-64 0 0,1 1 234 0 0,-4-3-89 0 0,5 4 29 0 0,-12-8 3 0 0,0-1-1 0 0,1 1 1 0 0,-1-1-1 0 0,1 1 1 0 0,0-1-1 0 0,-1 1 1 0 0,1-1-1 0 0,-1 1 1 0 0,1-1-1 0 0,0 1 1 0 0,-1-1-1 0 0,1 0 1 0 0,0 0-1 0 0,-1 1 1 0 0,1-1-1 0 0,0 0 1 0 0,-1 0-1 0 0,1 0 1 0 0,0 1-1 0 0,0-1-3 0 0,1 0-18 0 0,-1 0 28 0 0,0 1-1 0 0,0-1 0 0 0,0 1 1 0 0,1-1-1 0 0,-1 1 1 0 0,0-1-1 0 0,0 1 1 0 0,0 0-1 0 0,-1-1 1 0 0,1 1-1 0 0,0 0-9 0 0,1 0 1 0 0,-1 0 0 0 0,0 0 0 0 0,0 0 0 0 0,1 0 0 0 0,-1 0 0 0 0,0 0 0 0 0,2 0-1 0 0,-2-1-18 0 0,1 1 0 0 0,0 0 0 0 0,-1 0 0 0 0,1 0-1 0 0,-1 0 1 0 0,1 0 0 0 0,-1 0 0 0 0,1 1 18 0 0,8 6-75 0 0,-1-4 346 0 0,-8-4-277 0 0,1 1 1 0 0,-1 0 0 0 0,1 0-1 0 0,-1-1 1 0 0,1 1 0 0 0,-1 0-1 0 0,0 0 1 0 0,1 0-1 0 0,-1 0 1 0 0,1 2 5 0 0,-1-3 13 0 0,-1 1-1 0 0,1-1 1 0 0,-1 1 0 0 0,1-1-1 0 0,0 0 1 0 0,0 1-1 0 0,-1-1 1 0 0,1 0 0 0 0,0 1-1 0 0,-1-1 1 0 0,1 0 0 0 0,0 0-1 0 0,0 0 1 0 0,0 0-13 0 0,0 0-3 0 0,0 1 0 0 0,0-1 1 0 0,0 0-1 0 0,0 0 0 0 0,0 1 0 0 0,0-1 1 0 0,-1 0-1 0 0,1 1 0 0 0,0-1 0 0 0,0 1 3 0 0,25 14 51 0 0,-24-14-59 0 0,0 1 0 0 0,0-1 0 0 0,0 0 0 0 0,0 0 0 0 0,1 0 0 0 0,-1-1 0 0 0,1 1 8 0 0,11 5 292 0 0,-4 3-373 0 0,-9-8 65 0 0,1 0-1 0 0,-1 0 0 0 0,0 1 0 0 0,0-1 0 0 0,1 0 0 0 0,-1-1 0 0 0,1 1 0 0 0,0 0 17 0 0,-1 0-7 0 0,1 0-1 0 0,-1 0 0 0 0,1 0 1 0 0,-1 0-1 0 0,0 0 1 0 0,1 0-1 0 0,-1 0 0 0 0,0 1 8 0 0,9 6-98 0 0,2-3 356 0 0,-10-4-282 0 0,0-1-1 0 0,0 1 0 0 0,0 0 1 0 0,0 0-1 0 0,0 0 0 0 0,0 0 1 0 0,1 1 24 0 0,18 15 228 0 0,-13-13-243 0 0,-7-4 15 0 0,0 1 0 0 0,0-1 0 0 0,0 0 0 0 0,-1 1 0 0 0,1-1-1 0 0,0 1 1 0 0,0-1 0 0 0,-1 1 0 0 0,1-1 0 0 0,0 1 0 0 0,-1 0-1 0 0,1-1 1 0 0,-1 1 0 0 0,1 0 0 0 0,-1-1 0 0 0,1 1-1 0 0,-1 0 1 0 0,2 2 1 0 0,0-1-1 0 0,0 0 1 0 0,0 1-1 0 0,0-1 0 0 0,0 0 1 0 0,0 0-1 0 0,1 0 1 0 0,-1 0-1 0 0,1 0 0 0 0,25 14 90 0 0,-26-15-139 0 0,0 1 1 0 0,1-1-1 0 0,-1 1 1 0 0,0 0-1 0 0,0 0 1 0 0,2 2 48 0 0,4 4 180 0 0,-2-5-146 0 0,-5-2-30 0 0,0-1 1 0 0,0 0-1 0 0,-1 0 0 0 0,1 1 0 0 0,0-1 1 0 0,-1 1-1 0 0,1-1 0 0 0,-1 0 1 0 0,1 1-1 0 0,0-1 0 0 0,-1 1 1 0 0,1 0-5 0 0,1 1-4 0 0,1 1 1 0 0,-1-1 0 0 0,1 1 0 0 0,0-1 0 0 0,0 0-1 0 0,0 0 1 0 0,0 0 0 0 0,0 0 0 0 0,0-1-1 0 0,3 2 4 0 0,-3-2-4 0 0,-1 0 0 0 0,1 1-1 0 0,0-1 1 0 0,-1 1 0 0 0,0 0-1 0 0,1 0 1 0 0,-1 0-1 0 0,1 1 5 0 0,6 5 254 0 0,-4-4-266 0 0,0 1 0 0 0,0-1 0 0 0,3 5 12 0 0,10 12-114 0 0,-10-12 234 0 0,-7-8-134 0 0,0 0-1 0 0,0 0 1 0 0,0 0-1 0 0,-1 0 1 0 0,1 0-1 0 0,0 0 1 0 0,0 0-1 0 0,-1 0 1 0 0,1 0-1 0 0,0 0 1 0 0,-1 0-1 0 0,1 1 15 0 0,-1-1 14 0 0,1 0 0 0 0,-1 1 0 0 0,1-1-1 0 0,0 0 1 0 0,0 1 0 0 0,0-1 0 0 0,1 1-14 0 0,5 8 37 0 0,2 3-5 0 0,-7-11-13 0 0,0 0-1 0 0,-1 0 0 0 0,1 0 1 0 0,-1 1-1 0 0,0-1 0 0 0,1 1-18 0 0,-1-2-5 0 0,-1 0-1 0 0,1 0 1 0 0,-1 0-1 0 0,1 0 1 0 0,0 0 0 0 0,-1 0-1 0 0,1-1 1 0 0,0 1-1 0 0,0 0 1 0 0,0 0-1 0 0,-1-1 1 0 0,2 1 5 0 0,-1 0-3 0 0,0 0 0 0 0,0-1 0 0 0,0 1 1 0 0,0 0-1 0 0,0 0 0 0 0,-1 0 0 0 0,1-1 1 0 0,0 1-1 0 0,-1 0 0 0 0,1 0 0 0 0,0 0 1 0 0,-1 1 2 0 0,5 14 17 0 0,-5-14-7 0 0,1 1 0 0 0,-1-1 0 0 0,1 1 0 0 0,0-1-1 0 0,0 1 1 0 0,0-1 0 0 0,0 0 0 0 0,0 1 0 0 0,1-1 0 0 0,-1 0 0 0 0,1 0-10 0 0,-2-1-2 0 0,1 0 0 0 0,-1 0 0 0 0,1 0 0 0 0,-1 0 0 0 0,1 0-1 0 0,-1 0 1 0 0,1-1 0 0 0,-1 1 0 0 0,0 1 2 0 0,1 0-7 0 0,-1-1-1 0 0,0 0 1 0 0,1 0-1 0 0,-1 0 1 0 0,1 0 0 0 0,-1 0-1 0 0,1 0 1 0 0,-1 0-1 0 0,1 0 1 0 0,0 1 7 0 0,1-1-8 0 0,-1 0 1 0 0,0 0 0 0 0,0 0-1 0 0,0 1 1 0 0,0-1-1 0 0,0 0 1 0 0,0 1-1 0 0,-1-1 1 0 0,1 1 0 0 0,0-1-1 0 0,-1 1 1 0 0,1-1-1 0 0,-1 1 1 0 0,1 0 7 0 0,-1 0 13 0 0,1 0 0 0 0,-1 0-1 0 0,0-1 1 0 0,1 1 0 0 0,0 0 0 0 0,-1 0 0 0 0,1-1 0 0 0,0 1-1 0 0,0-1 1 0 0,0 1-13 0 0,0 0 24 0 0,1 1-1 0 0,-1-1 0 0 0,0 1 1 0 0,0-1-1 0 0,0 2-23 0 0,-1-1-14 0 0,1-1 0 0 0,0 1 0 0 0,0 0 0 0 0,0-1 0 0 0,0 1 0 0 0,1 0-1 0 0,-1-1 1 0 0,1 0 0 0 0,-1 1 0 0 0,1-1 0 0 0,0 0 0 0 0,0 1 14 0 0,-1-3 1 0 0,-1 1 0 0 0,1 0 0 0 0,-1 0 0 0 0,0-1 1 0 0,1 1-1 0 0,-1 0 0 0 0,1 0 0 0 0,-1 0 0 0 0,0 0 0 0 0,0-1 0 0 0,0 1 0 0 0,1 0 1 0 0,-1 0-1 0 0,0 0 0 0 0,0 0 0 0 0,0 0-1 0 0,0 0 1 0 0,0 0 0 0 0,0 0-1 0 0,0 0 1 0 0,0 0 0 0 0,0-1 0 0 0,0 1 0 0 0,0 0 0 0 0,1 0 0 0 0,-1 0 0 0 0,0 0-1 0 0,1 0 1 0 0,-1-1 0 0 0,1 1 0 0 0,-1 0 0 0 0,1 0 0 0 0,-1 0-1 0 0,2 1 2 0 0,0 1 0 0 0,-1 0 0 0 0,0 0 0 0 0,0 0-1 0 0,1 0 1 0 0,-2 0 0 0 0,2 2-2 0 0,-1 0 6 0 0,0-2-17 0 0,-1-3 12 0 0,0 1-1 0 0,0-1 1 0 0,0 1 0 0 0,0-1-1 0 0,0 1 1 0 0,1-1 0 0 0,-1 0-1 0 0,0 1 1 0 0,0-1 0 0 0,0 1-1 0 0,1-1 1 0 0,-1 0-1 0 0,0 1 1 0 0,0-1 0 0 0,1 1-1 0 0,-1-1 1 0 0,0 0 0 0 0,1 1-1 0 0,-1-1 1 0 0,0 0 0 0 0,1 0-1 0 0,-1 1 1 0 0,1-1-1 0 0,-1 0 1 0 0,0 0 0 0 0,1 0-1 0 0,-1 0 1 0 0,1 1 0 0 0,0-1-1 0 0,-1 0 2 0 0,1 0 0 0 0,0 1 0 0 0,-1-1 0 0 0,1 0 1 0 0,0 1-1 0 0,-1-1 0 0 0,1 0 0 0 0,0 1 0 0 0,-1-1 1 0 0,1 1-1 0 0,-1-1 0 0 0,1 1 0 0 0,-1-1 0 0 0,1 1 1 0 0,-1 0-1 0 0,1-1 0 0 0,-1 1 0 0 0,0 0 0 0 0,1-1-2 0 0,4 16 39 0 0,-4-13-40 0 0,-1-1 0 0 0,1 0 0 0 0,0 0-1 0 0,-1 0 1 0 0,1 0 0 0 0,0 0 0 0 0,1 2 1 0 0,7 6-161 0 0,-6-8 168 0 0,-1 1 1 0 0,0-1-1 0 0,0 1 0 0 0,0 0 1 0 0,0 0-1 0 0,0 0 0 0 0,0 0 1 0 0,-1 0-1 0 0,0 1-7 0 0,10 32 211 0 0,-4-16-285 0 0,-1 20-44 0 0,-6-34 96 0 0,-1-5 25 0 0,1-1 0 0 0,0 1 1 0 0,0-1-1 0 0,0 1 0 0 0,0-1 0 0 0,0 1 0 0 0,0-1 0 0 0,0 0 0 0 0,0 1 0 0 0,0-1 0 0 0,0 1 0 0 0,0-1 0 0 0,0 1 0 0 0,0-1 1 0 0,1 0-1 0 0,-1 1 0 0 0,0-1 0 0 0,0 1 0 0 0,0-1-3 0 0,1 2 0 0 0,-1 0-1 0 0,1 1 1 0 0,-1-1-1 0 0,0 0 1 0 0,0 0 0 0 0,0 0-1 0 0,0 0 1 0 0,0 1 0 0 0,0-1-1 0 0,-1 0 1 0 0,0 1 0 0 0,0 9 27 0 0,0 53-179 0 0,1-61 241 0 0,0 0-93 0 0,0-1-1 0 0,0 1 1 0 0,0 0 0 0 0,1 0 0 0 0,-1-1 0 0 0,1 1 0 0 0,0-1 0 0 0,1 2 4 0 0,-2-3 0 0 0,0-1 1 0 0,0 0-1 0 0,1 1 1 0 0,-1-1 0 0 0,0 0-1 0 0,0 1 1 0 0,0-1 0 0 0,0 0-1 0 0,0 1 1 0 0,-1-1-1 0 0,1 8 10 0 0,2 38 19 0 0,8-6 19 0 0,-9-36-59 0 0,0-1 0 0 0,-1 1 0 0 0,0 0-1 0 0,0-1 1 0 0,0 1 0 0 0,0 3 11 0 0,0 9-84 0 0,1-7 207 0 0,-1-2-101 0 0,-1 6-13 0 0,0 7 65 0 0,1-16-82 0 0,0 0 1 0 0,-1 0-1 0 0,0 0 1 0 0,0 4 7 0 0,-4 11 18 0 0,0 8-18 0 0,4-22-24 0 0,-1 7-225 0 0,2-9 318 0 0,0 0 0 0 0,-1 1 0 0 0,0-1 0 0 0,-1 4-69 0 0,-1 0-4 0 0,1 1-1 0 0,0 0 1 0 0,0 3 4 0 0,-3 13-59 0 0,-1 1 34 0 0,2-7-7 0 0,4-15 21 0 0,-1 1-1 0 0,0-1 1 0 0,0-1-1 0 0,0 1 1 0 0,-1 0 0 0 0,0 0 11 0 0,1 0 24 0 0,-1 1 1 0 0,1-1-1 0 0,0 0 0 0 0,0 1 1 0 0,-1 3-25 0 0,2-3 20 0 0,-1 0 0 0 0,0 0 0 0 0,-1-1 0 0 0,-1 5-20 0 0,-1 3-22 0 0,-1 0 0 0 0,1 2 22 0 0,1-3 2 0 0,-1 0-1 0 0,0 0 0 0 0,-1 2-1 0 0,-31 64-30 0 0,33-69 68 0 0,2-5-33 0 0,0-1 0 0 0,0 1 1 0 0,0-1-1 0 0,0 1 1 0 0,-2 1-6 0 0,-4 7 40 0 0,-9 12-572 0 0,-1 3 521 0 0,5-8 187 0 0,-18 23-166 0 0,-2 5-147 0 0,20-33 224 0 0,-22 29-170 0 0,33-40 93 0 0,-1 0 0 0 0,0 0 0 0 0,0 0 0 0 0,0 0 0 0 0,0 0 0 0 0,-1 0-10 0 0,-6 5-20 0 0,-11 19-170 0 0,3-8 222 0 0,1 0-174 0 0,8-10 150 0 0,0 0 0 0 0,0 0 0 0 0,-3 1-8 0 0,3 0 4 0 0,8-9 3 0 0,0 1-1 0 0,-1 0 1 0 0,1-1 0 0 0,0 1-1 0 0,-1-1 1 0 0,1 1-1 0 0,-1-1 1 0 0,1 1 0 0 0,-1-1-1 0 0,1 0 1 0 0,-1 1 0 0 0,1-1-1 0 0,-1 1 1 0 0,1-1-1 0 0,-1 0 1 0 0,1 0 0 0 0,-1 1-1 0 0,1-1 1 0 0,-1 0 0 0 0,0 0-1 0 0,1 0 1 0 0,-1 1 0 0 0,0-1-1 0 0,1 0 1 0 0,-1 0-7 0 0,0 0-5 0 0,0 0 0 0 0,0 0 0 0 0,1 1 1 0 0,-1-1-1 0 0,0 0 0 0 0,0 1 0 0 0,1-1 0 0 0,-1 0 1 0 0,0 1-1 0 0,0-1 0 0 0,1 1 0 0 0,-1 0 1 0 0,0-1-1 0 0,1 1 0 0 0,-1-1 0 0 0,1 1 0 0 0,-1 0 1 0 0,1-1-1 0 0,-1 1 0 0 0,1 0 0 0 0,0 0 0 0 0,-1 0 1 0 0,1 0 4 0 0,-1 0-2 0 0,1 0 0 0 0,-1 0 0 0 0,0 0 0 0 0,1 0 0 0 0,-1 0 0 0 0,0 0 1 0 0,0 0-1 0 0,1-1 0 0 0,-1 1 0 0 0,0 0 0 0 0,-1 0 2 0 0,1 0-9 0 0,-1 0-1 0 0,0 0 0 0 0,1 0 1 0 0,-1 1-1 0 0,1-1 1 0 0,-1 0-1 0 0,1 1 0 0 0,-1-1 1 0 0,1 1-1 0 0,0 0 1 0 0,-1 0 9 0 0,1 0 8 0 0,0-1 0 0 0,0 1 0 0 0,0-1 0 0 0,-1 0-1 0 0,1 0 1 0 0,-1 1 0 0 0,1-1 0 0 0,-1 0 0 0 0,1 0-8 0 0,-10 7-3 0 0,-25 23-187 0 0,4-5 328 0 0,29-23-183 0 0,-1 0 1 0 0,0-1 0 0 0,0 1-1 0 0,-3 0 45 0 0,-12 9-229 0 0,10-6 173 0 0,-1 0 1 0 0,-1 0 55 0 0,-5 3 94 0 0,12-6-117 0 0,0-1-14 0 0,-1 1 0 0 0,1 0 0 0 0,-1-1 0 0 0,0 0 1 0 0,0 0-1 0 0,-5 1 37 0 0,-17 7 118 0 0,24-9-90 0 0,0 0-1 0 0,0 0 1 0 0,0 1 0 0 0,0-1-1 0 0,0 0 1 0 0,1 1-1 0 0,-1 0 1 0 0,0 0-28 0 0,0 0-45 0 0,0 1 1 0 0,-1-2-1 0 0,1 1 0 0 0,0 0 1 0 0,-3 0 44 0 0,-8 5 68 0 0,0 0 34 0 0,7-6-194 0 0,6 0 92 0 0,0-1 0 0 0,0 0 0 0 0,0 0 0 0 0,0 1 0 0 0,0-1-1 0 0,0 0 1 0 0,0 1 0 0 0,0-1 0 0 0,0 1 0 0 0,0 0 0 0 0,-2 0-14 0 0,1 0 1 0 0,0 0-1 0 0,-1 1 0 0 0,1-1 0 0 0,-1-1 1 0 0,1 1-1 0 0,-3 0 14 0 0,3 0 19 0 0,0-1 0 0 0,0 1 0 0 0,0-1 1 0 0,0 1-1 0 0,0 0 0 0 0,0 0 0 0 0,0 0 0 0 0,0 0 0 0 0,-1 1-19 0 0,1 0-10 0 0,0-1 0 0 0,1 0 0 0 0,-1 0 0 0 0,0-1 0 0 0,0 1 0 0 0,0 0 0 0 0,0-1-1 0 0,1 1 1 0 0,-1-1 0 0 0,-1 1 10 0 0,1-1 25 0 0,-1 1 0 0 0,1-1-1 0 0,-1 1 1 0 0,1 0 0 0 0,-2 1-25 0 0,3-2-4 0 0,0 1 0 0 0,-1-1 0 0 0,1 1 0 0 0,0-1 0 0 0,-1 1 0 0 0,1-1 0 0 0,0 0 0 0 0,-1 0 0 0 0,1 0 4 0 0,-10 2 10 0 0,-15 5 14 0 0,20-5 3 0 0,0-1-1 0 0,1 1 0 0 0,-1 0 0 0 0,0 0 0 0 0,1 0 1 0 0,-2 2-27 0 0,6-3-18 0 0,-1-1-1 0 0,1 1 1 0 0,0-1 0 0 0,-1 1 0 0 0,1-1 0 0 0,-1 0-1 0 0,1 1 1 0 0,-1-1 0 0 0,1 0 0 0 0,-1 0 0 0 0,1 0-1 0 0,-1 0 19 0 0,-7 1 60 0 0,8-1-43 0 0,-1 0 1 0 0,0 1-1 0 0,1-1 0 0 0,-1 1 1 0 0,1 0-1 0 0,-1-1 0 0 0,0 2-17 0 0,1-2 2 0 0,0 1-1 0 0,-1 0 1 0 0,1-1-1 0 0,0 1 1 0 0,-1-1-1 0 0,1 1 1 0 0,0-1-1 0 0,-1 0 1 0 0,1 1-1 0 0,-1-1-1 0 0,-2 0-16 0 0,0 1 0 0 0,1-1 0 0 0,-1 1 0 0 0,0 0 0 0 0,1 0 1 0 0,0 1-1 0 0,-1-1 0 0 0,1 1 0 0 0,-1 0 16 0 0,-17 7 184 0 0,12-7-290 0 0,0 0-1 0 0,-5 1 107 0 0,-28 7 20 0 0,29-7-79 0 0,11-2 64 0 0,0 0 0 0 0,0-1 1 0 0,0 1-1 0 0,-1-1 0 0 0,1 1 0 0 0,0-1 0 0 0,0 0-5 0 0,0 0-13 0 0,-1 1 0 0 0,1-1-1 0 0,-1 1 1 0 0,1-1 0 0 0,0 1-1 0 0,-2 1 14 0 0,-9 2-18 0 0,7-3 99 0 0,-1 1 0 0 0,1 0 0 0 0,-3 1-81 0 0,3 0 2 0 0,0-1 0 0 0,-1-1 0 0 0,-1 1-2 0 0,-9 2-27 0 0,12-3 7 0 0,0 0 0 0 0,0 0-1 0 0,-1 0 1 0 0,1-1 0 0 0,0 0 0 0 0,-2 0 20 0 0,-40 1 180 0 0,2-2-196 0 0,25 2-18 0 0,16 0 51 0 0,0-1-1 0 0,0 1 1 0 0,1-1-1 0 0,-1 0 1 0 0,0 0-1 0 0,0-1 1 0 0,0 1 0 0 0,0-1-1 0 0,0 0 1 0 0,1 0-1 0 0,-2 0-16 0 0,1-1-20 0 0,-1 1 0 0 0,1 0 0 0 0,-1 1 0 0 0,1-1 0 0 0,-1 1-1 0 0,1 0 1 0 0,-1 0 0 0 0,-2 1 20 0 0,-6-1 20 0 0,-23-5-68 0 0,-18 1 232 0 0,39 3-234 0 0,1 0 0 0 0,-9-3 50 0 0,17 3-2 0 0,-49-8 48 0 0,49 8-6 0 0,-4 0-73 0 0,1-1 0 0 0,0 0 1 0 0,0 0-1 0 0,-6-3 33 0 0,-41-11 93 0 0,-8-12-139 0 0,11 6 52 0 0,48 19-7 0 0,-1 0 0 0 0,1 0 0 0 0,0 0 0 0 0,0 0 0 0 0,0-1 0 0 0,-1 0 1 0 0,0-1 8 0 0,0 0-1 0 0,-1 1 0 0 0,-2-1-7 0 0,-41-26-25 0 0,16 16 148 0 0,21 6-183 0 0,10 7 58 0 0,-1 0 0 0 0,1-1 0 0 0,0 1 0 0 0,0-1 0 0 0,0 0 0 0 0,1 0 0 0 0,-1 0 0 0 0,1-1 0 0 0,-1 1 0 0 0,1-1 2 0 0,0 2 0 0 0,1-1 0 0 0,-1 0 0 0 0,0 1 0 0 0,1 0 0 0 0,-1-1 0 0 0,-1 1 0 0 0,1 0 0 0 0,0 0 0 0 0,0 0 1 0 0,-1 0-1 0 0,1 0 0 0 0,-1 1 0 0 0,1-1 0 0 0,-1 1 0 0 0,0 0 0 0 0,0 0 0 0 0,0-1 0 0 0,1 2-2 0 0,0-1 0 0 0,0 0-1 0 0,1 0 1 0 0,-1 0 0 0 0,0-1 0 0 0,1 1 0 0 0,-1 0-1 0 0,1-1 1 0 0,-1 1 0 0 0,1-1 0 0 0,-1 0 2 0 0,-3-4 12 0 0,-7-4-131 0 0,-6-6 17 0 0,8 6 87 0 0,9 8 8 0 0,0 1-1 0 0,0 0 1 0 0,0 0-1 0 0,-1 0 1 0 0,1 0-1 0 0,0 0 1 0 0,0 0-1 0 0,-1 0 1 0 0,1 0-1 0 0,0 0 1 0 0,-1 0-1 0 0,1 1 1 0 0,-1-1-1 0 0,1 1 0 0 0,-1-1 1 0 0,0 1 7 0 0,1-1 9 0 0,0 0 1 0 0,0 0-1 0 0,-1 0 0 0 0,1 0 0 0 0,0 0 1 0 0,0 0-1 0 0,0-1 0 0 0,0 1 0 0 0,0 0 1 0 0,1 0-1 0 0,-1-1 0 0 0,0 1 1 0 0,0-1-10 0 0,0 0 74 0 0,-1-1-76 0 0,0 1 1 0 0,0 0 0 0 0,0-1 0 0 0,0 1 0 0 0,-1 0 1 0 0,-9-11-182 0 0,-10-12 262 0 0,20 23-62 0 0,0 0-36 0 0,1 0 0 0 0,-1 0-1 0 0,1 1 1 0 0,0-1-1 0 0,0 0 1 0 0,-1 0 0 0 0,1 0-1 0 0,1-1 1 0 0,-2 0 18 0 0,2 1 14 0 0,-1 1 1 0 0,0-1-1 0 0,0 0 0 0 0,0 1 0 0 0,-1-1 1 0 0,1 0-1 0 0,0 1 0 0 0,-1 0 0 0 0,1-1 1 0 0,-2 0-15 0 0,1 0 14 0 0,0 1 1 0 0,1-1 0 0 0,-1 0-1 0 0,1 0 1 0 0,-1 0 0 0 0,1 0-1 0 0,-1-1-14 0 0,1 1-39 0 0,-1 0 0 0 0,1 0 0 0 0,-1 0-1 0 0,1 0 1 0 0,-2-1 39 0 0,1 2 20 0 0,1-1 1 0 0,-1 0-1 0 0,0 0 0 0 0,1 0 0 0 0,0 0 0 0 0,0 0 1 0 0,-1 0-21 0 0,-3-9 26 0 0,2 6 1 0 0,1 1 0 0 0,0-1 0 0 0,0 0 0 0 0,0 0-27 0 0,0-1-1 0 0,0 0 0 0 0,-1 1 0 0 0,1 0 0 0 0,-1-1 1 0 0,-5-9 66 0 0,-1-10-327 0 0,7 19 286 0 0,0 1 0 0 0,0-1 0 0 0,0 0 1 0 0,-4-5-26 0 0,5 9-17 0 0,0 0 0 0 0,0 0 0 0 0,0-1 0 0 0,1 1 0 0 0,-1 0 0 0 0,0-2 17 0 0,-4-12 59 0 0,3 12-44 0 0,0-1 0 0 0,1 1-1 0 0,0 0 1 0 0,0-1 0 0 0,-1-2-15 0 0,-3-13 81 0 0,-3-1 19 0 0,3 8 73 0 0,-4-12-173 0 0,-3-10-128 0 0,5 13 43 0 0,2 5 175 0 0,1 1 1 0 0,0-1 0 0 0,1 0-1 0 0,1-9-90 0 0,-4-22-225 0 0,6-1 96 0 0,2-27 129 0 0,0 55-22 0 0,-2 3 141 0 0,-2-16-119 0 0,0 16 38 0 0,2 0 0 0 0,0-1-38 0 0,1-18-51 0 0,-1 18-29 0 0,3-16 80 0 0,5-73 211 0 0,-5 60-178 0 0,4-51 119 0 0,-5 86-205 0 0,-2 9 40 0 0,1-1 0 0 0,-1 0 1 0 0,0 1-1 0 0,0-1 0 0 0,0 0 13 0 0,1-9-72 0 0,1 4 104 0 0,-2 5-47 0 0,1 0 0 0 0,-1 0 1 0 0,1 1-1 0 0,1-1 0 0 0,-1 1 0 0 0,2-5 15 0 0,3-8 60 0 0,3-7-2 0 0,-6 16-22 0 0,0 0-1 0 0,1-5-35 0 0,5-17-138 0 0,-6 20 142 0 0,0 0 0 0 0,0-1 1 0 0,-1-2-5 0 0,-1 10-10 0 0,-1 0 1 0 0,1 0-1 0 0,0 0 1 0 0,0 1-1 0 0,1-1 1 0 0,-1 0-1 0 0,1 0 10 0 0,3-7 19 0 0,3-3-28 0 0,1-2-62 0 0,14-32-203 0 0,-22 41 243 0 0,-1 5 28 0 0,0 1-1 0 0,0-1 0 0 0,0 0 1 0 0,0 1-1 0 0,0-1 1 0 0,0 1-1 0 0,1-1 0 0 0,-1 0 1 0 0,0 1-1 0 0,0-1 1 0 0,1 1-1 0 0,-1-1 0 0 0,0 0 1 0 0,1 1-1 0 0,-1-1 1 0 0,0 1-1 0 0,1-1 0 0 0,-1 1 4 0 0,13-19-282 0 0,-11 20 232 0 0,-2-1 78 0 0,0-6 168 0 0,-1 5-230 0 0,1 2-40 0 0,2-1 104 0 0,-1-1-72 0 0,5 0 44 0 0,-5-1 123 0 0,-1 2-128 0 0,0-1 0 0 0,0 1 0 0 0,0 0 0 0 0,0 0-1 0 0,0 0 1 0 0,0 0 0 0 0,1 0 0 0 0,-1 0-1 0 0,0 0 1 0 0,0 0 0 0 0,0 0 0 0 0,0 0 0 0 0,0 0-1 0 0,0 0 1 0 0,0 0 0 0 0,0 0 0 0 0,0 0-1 0 0,0 0 1 0 0,0 0 0 0 0,0-1 0 0 0,0 1 0 0 0,0 0-1 0 0,0 0 1 0 0,0 0 0 0 0,0 0 0 0 0,0 0-1 0 0,1 0 1 0 0,-1 0 0 0 0,0 0 0 0 0,0 0 0 0 0,0 0-1 0 0,0 0 1 0 0,0 0 0 0 0,0 0 0 0 0,0 0-1 0 0,0 0 1 0 0,0 0 0 0 0,0 0 0 0 0,0 0-1 0 0,0 0 1 0 0,0 0 0 0 0,0 0 0 0 0,1 0 0 0 0,-1 1-1 0 0,0-1 1 0 0,0 0 0 0 0,0 0 0 0 0,0 0-1 0 0,0 0 1 0 0,0 0 0 0 0,0 0 0 0 0,0 0 0 0 0,0 0-1 0 0,0 0 1 0 0,0 0 0 0 0,0 0 0 0 0,0 0-1 0 0,0 0 1 0 0,0 0 0 0 0,0 0 0 0 0,0 0 0 0 0,0 0 3 0 0,1 1-49 0 0,0-1-8 0 0,-1-3-194 0 0,0 3 249 0 0,0 0-1 0 0,0 0 0 0 0,0 0 1 0 0,0 0-1 0 0,0 0 1 0 0,0 0-1 0 0,0 0 0 0 0,0 0 1 0 0,1 0-1 0 0,-1 0 1 0 0,0 0-1 0 0,0 0 0 0 0,0 0 1 0 0,0 0-1 0 0,0-1 1 0 0,0 1-1 0 0,0 0 0 0 0,0 0 1 0 0,0 0-1 0 0,0 0 1 0 0,0 0-1 0 0,0 0 0 0 0,-1 0 1 0 0,1 0-1 0 0,0 0 0 0 0,0 0 1 0 0,0 0-1 0 0,0 0 1 0 0,0 0-1 0 0,0 0 0 0 0,0 0 1 0 0,0 0-1 0 0,0 0 1 0 0,0 0-1 0 0,0 0 0 0 0,0-1 1 0 0,0 1-1 0 0,0 0 1 0 0,0 0-1 0 0,0 0 0 0 0,0 0 1 0 0,0 0-1 0 0,0 0 1 0 0,0 0-1 0 0,0 0 0 0 0,0 0 1 0 0,0 0-1 0 0,-1 0 1 0 0,1 0-1 0 0,0 0 0 0 0,0 0 1 0 0,0 0-1 0 0,0 0 0 0 0,0 0 1 0 0,0 0-1 0 0,0 0 1 0 0,0 0-1 0 0,0 0 0 0 0,0 0 1 0 0,0 0 2 0 0,0 5 1 0 0,0-4 10 0 0,1-4-6 0 0,8 5 253 0 0,-8 2-179 0 0,0-3-141 0 0,0-3-22 0 0,-1 2 84 0 0,0 0 1 0 0,0 1-1 0 0,0-1 1 0 0,0 0-1 0 0,0 0 1 0 0,0 0-1 0 0,-1 0 1 0 0,1 0-1 0 0,0 0 1 0 0,0 0-1 0 0,0 0 1 0 0,0 0-1 0 0,0 0 1 0 0,0 1-1 0 0,0-1 1 0 0,0 0-1 0 0,0 0 1 0 0,0 0-1 0 0,-1 0 1 0 0,1 0-1 0 0,0 0 1 0 0,0 0-1 0 0,0 1 1 0 0,0-1-1 0 0,0 0 1 0 0,0 0-1 0 0,0 0 1 0 0,0 0-1 0 0,0 0 1 0 0,0 1-1 0 0,0-1 1 0 0,0 0-1 0 0,0 0 1 0 0,0 0-1 0 0,0 0 1 0 0,0 0-1 0 0,0 0 1 0 0,0 1-1 0 0,0-1 1 0 0,1 0-1 0 0,-1 0 1 0 0,0 0-1 0 0,0 0 1 0 0,0 0-1 0 0,0 0 1 0 0,0 1-1 0 0,0-1 1 0 0,0 0-1 0 0,0 0 1 0 0,0 0-1 0 0,0 0 1 0 0,1 0-1 0 0,-1 0 1 0 0,0 0-1 0 0,0 0 1 0 0,0 0-1 0 0,0 0 1 0 0,0 0-1 0 0,0 0 1 0 0,1 0-1 0 0,-1 1 1 0 0,0-1-1 0 0,0 0 1 0 0,0 0-1 0 0,0 0 1 0 0,0 0-1 0 0,1 0 0 0 0,-2 0 2 0 0,1 0 0 0 0,0 0 0 0 0,0 1-1 0 0,-1-1 1 0 0,1 1 0 0 0,0-1 0 0 0,0 0-1 0 0,-1 1 1 0 0,1-1 0 0 0,0 0 0 0 0,0 1-1 0 0,0-1 1 0 0,0 1 0 0 0,0-1 0 0 0,0 1 0 0 0,0-1-1 0 0,0 0 1 0 0,0 1 0 0 0,0-1 0 0 0,0 1-1 0 0,0-1 1 0 0,0 1-2 0 0,0 2 92 0 0,-9 17 39 0 0,4 9 69 0 0,-4-12-170 0 0,0 9 63 0 0,5-18-74 0 0,2 3-72 0 0,2-10 75 0 0,0 1-1 0 0,0-1 0 0 0,0 0 1 0 0,-1 0-1 0 0,1 0 0 0 0,0 0 0 0 0,-1 1 1 0 0,1-1-1 0 0,-1 1-21 0 0,0-1 7 0 0,1 0 0 0 0,-1 0-1 0 0,1 1 1 0 0,0-1 0 0 0,-1 1 0 0 0,1-1-1 0 0,0 0 1 0 0,0 1 0 0 0,0-1 0 0 0,0 1-1 0 0,0 0-6 0 0,-1 12-119 0 0,-2-3 131 0 0,3-8 4 0 0,-1-1-1 0 0,1 1 0 0 0,-1-1 1 0 0,0 1-1 0 0,0-1 0 0 0,0 0 0 0 0,0 1 1 0 0,0-1-1 0 0,0 0 0 0 0,-1 0 0 0 0,1 0 1 0 0,-2 2-16 0 0,2-3-1 0 0,1 1 0 0 0,-1-1 0 0 0,0 1 0 0 0,0-1 0 0 0,1 1 0 0 0,-1 0 0 0 0,1-1 0 0 0,0 1 0 0 0,0 0 0 0 0,-1-1 1 0 0,0 5 215 0 0,-1 4-476 0 0,2-8 283 0 0,0 0 0 0 0,-1 0 0 0 0,1 0 0 0 0,-1 0 0 0 0,1 0 0 0 0,-1-1 0 0 0,-1 3-22 0 0,0-1 0 0 0,1 1 0 0 0,0-1-1 0 0,0 1 1 0 0,0-1 0 0 0,-1 3 0 0 0,-3 14 24 0 0,1-9-8 0 0,1 1-1 0 0,-3 12-15 0 0,1-2-66 0 0,5-20 89 0 0,0 0 0 0 0,-1 0 0 0 0,1 0-1 0 0,0 0 1 0 0,0 0 0 0 0,0 0 0 0 0,1 1-23 0 0,-1 10-110 0 0,-2-7 120 0 0,2-6 29 0 0,3-3 8 0 0,-2 2-51 0 0,0 0 0 0 0,-1-1 0 0 0,1 1 0 0 0,-1-1 0 0 0,1 1 0 0 0,-1 0 0 0 0,1-1 0 0 0,-1 0 4 0 0,3-8 25 0 0,2 0-61 0 0,-1 0 0 0 0,0-1 0 0 0,-1 0-1 0 0,3-10 37 0 0,-1 1-26 0 0,10-40-104 0 0,-2-7 130 0 0,-10 59-6 0 0,-1 0 0 0 0,1 0 0 0 0,1 0 0 0 0,-1 1 1 0 0,5-7 5 0 0,1-3 30 0 0,1 1-151 0 0,-8 13 125 0 0,0 0-1 0 0,0 0 1 0 0,0 0-1 0 0,1-3-3 0 0,-2 4-5 0 0,0 1-1 0 0,0 0 0 0 0,0 0 1 0 0,0-1-1 0 0,-1 1 0 0 0,2 0 0 0 0,-1 0 1 0 0,0 0 5 0 0,0 0-21 0 0,0 1-1 0 0,-1-1 1 0 0,1 0 0 0 0,0 1 0 0 0,-1-1 0 0 0,1 0 0 0 0,-1 1-1 0 0,1-1 1 0 0,-1 0 0 0 0,1 0 0 0 0,-1 1 0 0 0,1-1 0 0 0,-1 0-1 0 0,0 0 1 0 0,0 0 0 0 0,1 0 0 0 0,-1 1 21 0 0,0-1-8 0 0,0 1 0 0 0,0 0 0 0 0,0 0 0 0 0,0 0 0 0 0,0 0 0 0 0,0-1 0 0 0,0 1 0 0 0,0 0 1 0 0,0 0-1 0 0,0 0 0 0 0,0 0 0 0 0,0 0 0 0 0,0-1 0 0 0,0 1 0 0 0,0 0 0 0 0,0 0 0 0 0,0 0 0 0 0,0 0 0 0 0,0 0 0 0 0,0-1 0 0 0,0 1 0 0 0,0 0 0 0 0,0 0 0 0 0,0 0 1 0 0,1 0-1 0 0,-1 0 0 0 0,0 0 0 0 0,0-1 0 0 0,0 1 0 0 0,0 0 0 0 0,0 0 0 0 0,0 0 0 0 0,1 0 0 0 0,-1 0 0 0 0,0 0 0 0 0,0 0 0 0 0,0 0 0 0 0,0 0 0 0 0,0 0 0 0 0,1 0 1 0 0,-1 0 7 0 0,0-1 0 0 0,0 1 0 0 0,0 0 1 0 0,0-1-1 0 0,0 1 1 0 0,0 0-1 0 0,0 0 0 0 0,0-1 1 0 0,0 1-1 0 0,0 0 1 0 0,1-1-1 0 0,-1 1 0 0 0,0 0 1 0 0,0 0-1 0 0,0-1 1 0 0,0 1-1 0 0,1 0 0 0 0,-1 0 1 0 0,0-1-1 0 0,0 1-2 0 0,0 0 0 0 0,0 0 0 0 0,0 0 0 0 0,1 0 0 0 0,-1 0 0 0 0,0 0 0 0 0,0 0 0 0 0,0 0 0 0 0,0 0 0 0 0,0 0 0 0 0,0 0 0 0 0,0 0 0 0 0,0 0 0 0 0,0 0 0 0 0,0 0 0 0 0,0 0 0 0 0,1 0 0 0 0,-1 0 0 0 0,0 0 1 0 0,0 0-1 0 0,0 0 0 0 0,0 0 0 0 0,0 0 0 0 0,0 0 0 0 0,0 0 0 0 0,0 0 0 0 0,0 1 0 0 0,0-1 0 0 0,0 0 0 0 0,0 0 0 0 0,0 0 0 0 0,0 0 0 0 0,1 0 0 0 0,-1 0 0 0 0,0 0 0 0 0,0 0 0 0 0,0 0 0 0 0,0 0 0 0 0,0 0 0 0 0,0 0 0 0 0,0 0 0 0 0,0 1 0 0 0,0-1 0 0 0,0 0 0 0 0,0 0 0 0 0,0 0 0 0 0,0 0 0 0 0,0 0 0 0 0,0 0 1 0 0,0 0-1 0 0,0 0 0 0 0,0 0 0 0 0,0 0 0 0 0,0 0 0 0 0,0 1 0 0 0,0-1 0 0 0,0 0 0 0 0,0 0 0 0 0,0 0 0 0 0,0 0 0 0 0,0 0 0 0 0,-1 0 2 0 0,2 3-61 0 0,-6 4 230 0 0,-4 16-100 0 0,4-9-205 0 0,3-9 183 0 0,2-5-44 0 0,0 0 0 0 0,0 1 0 0 0,0-1 0 0 0,-1 0 1 0 0,1 0-1 0 0,0 0 0 0 0,0 0 0 0 0,0 0 1 0 0,0 1-1 0 0,0-1 0 0 0,0 0 0 0 0,0 0 1 0 0,0 0-1 0 0,0 1 0 0 0,0-1 0 0 0,0 0 0 0 0,0 0 1 0 0,0 0-1 0 0,0 0 0 0 0,0 1 0 0 0,0-1 1 0 0,0 0-1 0 0,0 0 0 0 0,0 0 0 0 0,0 0 1 0 0,0 1-1 0 0,1-1 0 0 0,-1 0 0 0 0,0 0-3 0 0,0 1 2 0 0,0-1 0 0 0,0 1 0 0 0,0-1 0 0 0,0 1 1 0 0,0-1-1 0 0,0 1 0 0 0,0-1 0 0 0,0 1 0 0 0,0-1 0 0 0,0 0 0 0 0,0 1 0 0 0,-1-1 0 0 0,1 1 0 0 0,0-1 0 0 0,0 1 0 0 0,0-1 0 0 0,-1 1 0 0 0,1-1 0 0 0,0 0 0 0 0,-1 1-2 0 0,1 0 20 0 0,0-1 0 0 0,-1 1 0 0 0,1-1 0 0 0,0 1 1 0 0,0-1-1 0 0,-1 1 0 0 0,1 0 0 0 0,0-1 0 0 0,0 1 0 0 0,0-1 0 0 0,0 1 0 0 0,0 0 0 0 0,0-1 0 0 0,0 1 0 0 0,0 0-20 0 0,-1 2-27 0 0,1-1 1 0 0,0 1-1 0 0,-1 0 1 0 0,1 0-1 0 0,-1-1 1 0 0,0 1-1 0 0,0 0 1 0 0,0-1-1 0 0,0 1 1 0 0,-1 1 26 0 0,-2 7 209 0 0,-4 7-195 0 0,6-15-19 0 0,0 1 1 0 0,1 0-1 0 0,-1-1 1 0 0,1 1-1 0 0,0 0 1 0 0,0 0-1 0 0,0 1 5 0 0,0-2-17 0 0,1 0-1 0 0,-1 0 0 0 0,0-1 1 0 0,0 1-1 0 0,-1 2 18 0 0,-4 8 94 0 0,3-1-66 0 0,-3 7 278 0 0,0 7-306 0 0,3-9-146 0 0,3-12 139 0 0,-1-1 0 0 0,0 1 0 0 0,0 0 0 0 0,-1 3 7 0 0,-1 1 69 0 0,1 0 1 0 0,0 0-1 0 0,0 2-69 0 0,-3 13-87 0 0,4-20 90 0 0,1 0 1 0 0,-1 0-1 0 0,1 0 0 0 0,0 0 1 0 0,0 0-1 0 0,1-1 1 0 0,-1 2-4 0 0,1 11 99 0 0,-1-8-79 0 0,-1 0 0 0 0,1 0 0 0 0,-2 0 0 0 0,1 1-20 0 0,0-8 2 0 0,1 0 0 0 0,0 0 0 0 0,0 0 0 0 0,0 0 0 0 0,0 0 0 0 0,0 0 0 0 0,1 0 0 0 0,-1 0 0 0 0,0 0 0 0 0,0 0 0 0 0,1 0 0 0 0,-1 0-2 0 0,0 0 5 0 0,1 0 0 0 0,-1 0 1 0 0,0 0-1 0 0,1 1 0 0 0,-1-1 0 0 0,0 0 0 0 0,0 0 0 0 0,0 0 1 0 0,0 0-1 0 0,0 0-5 0 0,-1 3-61 0 0,0 4 78 0 0,0 0 0 0 0,0 0 0 0 0,1 0-17 0 0,0 16-93 0 0,0-13 157 0 0,0-10-58 0 0,0 0-1 0 0,0 1 0 0 0,0-1 0 0 0,0 0 0 0 0,0 1 0 0 0,1-1 0 0 0,-1 0 1 0 0,0 1-1 0 0,1 0-5 0 0,0 0 14 0 0,-1 0 0 0 0,0 0 0 0 0,1 0 0 0 0,-1 0 0 0 0,0 0 0 0 0,0 1 0 0 0,0 0-14 0 0,0 7 98 0 0,0-2-71 0 0,0-7-34 0 0,0 0 1 0 0,0-1-1 0 0,0 1 1 0 0,0 0-1 0 0,1 0 1 0 0,-1 0-1 0 0,0-1 1 0 0,0 1 0 0 0,0 0-1 0 0,1 0 1 0 0,-1-1-1 0 0,0 1 7 0 0,1 0-5 0 0,-1 0 0 0 0,0 0 1 0 0,0 0-1 0 0,0 1 0 0 0,0-1 0 0 0,0 0 0 0 0,0 0 1 0 0,0 0-1 0 0,0 0 0 0 0,-1 0 5 0 0,1 10-73 0 0,0-5 158 0 0,2 4-68 0 0,-2-7-13 0 0,1 0-1 0 0,0 0 0 0 0,-1 0 0 0 0,1 0 0 0 0,-1 1-3 0 0,1 5-126 0 0,-1 9 352 0 0,6 13-395 0 0,-6-29 186 0 0,1 1-1 0 0,0 0 1 0 0,-1 0 0 0 0,0-1-1 0 0,0 1 1 0 0,0 3-17 0 0,0-3 13 0 0,1 0 0 0 0,-1 0 0 0 0,0-1 0 0 0,1 1 0 0 0,-1 0-1 0 0,2 2-12 0 0,-2-4-21 0 0,1 1 0 0 0,-1-1-1 0 0,0 0 1 0 0,1 0-1 0 0,-1 0 1 0 0,0 1-1 0 0,0-1 1 0 0,0 0-1 0 0,0 0 1 0 0,0 1-1 0 0,0-1 22 0 0,1 7 14 0 0,-1-7 6 0 0,0-1 0 0 0,0 1 0 0 0,0 0 0 0 0,1 0 0 0 0,-1 0 0 0 0,0-1 0 0 0,0 1 0 0 0,0 0 0 0 0,0 0 0 0 0,0 0 0 0 0,0-1 0 0 0,-1 1 0 0 0,1 0 0 0 0,0 0 0 0 0,0 0-20 0 0,-1 0-14 0 0,1 1 1 0 0,0-1-1 0 0,0 1 1 0 0,0-1-1 0 0,0 1 1 0 0,0 0-1 0 0,1 0 14 0 0,-1 3 45 0 0,1 7-41 0 0,-1 1-1 0 0,3 10-3 0 0,-1 4 2 0 0,-2-20-45 0 0,0-1-1 0 0,1 0 0 0 0,-1 0 1 0 0,1 1-1 0 0,1-1 44 0 0,-1 4 122 0 0,-1-9-115 0 0,0 0 0 0 0,0 0 0 0 0,1-1 0 0 0,-1 1 0 0 0,0 0 0 0 0,0 0 0 0 0,1 0 0 0 0,-1 0 0 0 0,0 0 0 0 0,1 0-1 0 0,-1 0 1 0 0,1 0-7 0 0,3 9-3 0 0,0 1 5 0 0,-4-10-14 0 0,1 1 0 0 0,-1-1 0 0 0,1 1 0 0 0,-1-1 0 0 0,0 1 0 0 0,0-1 0 0 0,0 1 0 0 0,0 0 0 0 0,0 0 12 0 0,2 13 25 0 0,0-1 59 0 0,-2-12-79 0 0,1 1-1 0 0,-1-1 1 0 0,1 1-1 0 0,-1-1 1 0 0,1 1-1 0 0,0-1-4 0 0,4 13-118 0 0,-4-11 171 0 0,1 1-1 0 0,0-1 1 0 0,2 4-53 0 0,-3-5-10 0 0,1 0 0 0 0,-1 1 1 0 0,0-1-1 0 0,0 0 0 0 0,0 1 0 0 0,0-1 0 0 0,0 1 0 0 0,-1-1 0 0 0,0 1 0 0 0,0 1 10 0 0,1-4 1 0 0,-1 1 0 0 0,0-1 0 0 0,1 1 0 0 0,-1-1-1 0 0,1 1 1 0 0,0-1 0 0 0,-1 0 0 0 0,1 1-1 0 0,0 0 0 0 0,4 7-93 0 0,-4-2 207 0 0,0-6-122 0 0,-1 0 0 0 0,0 1 0 0 0,0-1 1 0 0,1 1-1 0 0,-1-1 0 0 0,1 1 0 0 0,-1-1 1 0 0,1 0-1 0 0,0 1 0 0 0,0-1 1 0 0,-1 0-1 0 0,1 0 0 0 0,1 1 8 0 0,-1-1 14 0 0,-1 0-1 0 0,0 0 1 0 0,1-1-1 0 0,-1 1 1 0 0,1 0-1 0 0,-1 0 1 0 0,0 0-1 0 0,0 0 1 0 0,1-1-1 0 0,-1 1 1 0 0,0 0-1 0 0,0 0 1 0 0,0 0-1 0 0,0 1-13 0 0,3 9-121 0 0,13 11 42 0 0,-9-13-218 0 0,-7-9 295 0 0,1 1 1 0 0,0 0-1 0 0,0 0 0 0 0,0 0 1 0 0,-1 0-1 0 0,1 1 1 0 0,0-1-1 0 0,-1 0 0 0 0,1 0 1 0 0,-1 0-1 0 0,0 0 0 0 0,1 1 1 0 0,-1-1 1 0 0,1 4 22 0 0,1-1-1 0 0,-1 1 1 0 0,1 0 0 0 0,0-1 0 0 0,1 0 0 0 0,-1 1 0 0 0,1-1-1 0 0,0 1-21 0 0,3 3-50 0 0,9 12-55 0 0,-7-10 398 0 0,-5-6-264 0 0,-1 1 0 0 0,1-1 1 0 0,-1 1-1 0 0,2 4-29 0 0,-3-7-2 0 0,0-1-1 0 0,0 0 1 0 0,-1 0 0 0 0,1 0-1 0 0,0 0 1 0 0,0 1-1 0 0,0-1 1 0 0,1 0 2 0 0,5 7-108 0 0,-6-6 121 0 0,0-1 1 0 0,0 1-1 0 0,0 0 0 0 0,1 0 0 0 0,-1 0 0 0 0,0-1 0 0 0,1 1 0 0 0,0-1 0 0 0,-1 1 0 0 0,1-1 0 0 0,0 1 0 0 0,0-1 0 0 0,0 0 0 0 0,0 0-13 0 0,0 0-2 0 0,-1 0 0 0 0,1 0-1 0 0,-1 0 1 0 0,0 0 0 0 0,1 0-1 0 0,-1 0 1 0 0,0 0 0 0 0,0 1 0 0 0,0-1-1 0 0,0 0 1 0 0,0 1 0 0 0,0-1-1 0 0,0 1 1 0 0,-1-1 2 0 0,1 0 1 0 0,0 0 0 0 0,-1 0 0 0 0,1 0 0 0 0,0-1 0 0 0,0 1 0 0 0,-1 0 0 0 0,1-1 0 0 0,0 1-1 0 0,0 0 1 0 0,0-1 0 0 0,0 1 0 0 0,0-1 0 0 0,0 0 0 0 0,0 1-1 0 0,3 1 75 0 0,-4-2-71 0 0,1 0 0 0 0,-1 1-1 0 0,1-1 1 0 0,-1 0 0 0 0,0 1-1 0 0,1-1 1 0 0,-1 0 0 0 0,0 1-1 0 0,1-1 1 0 0,-1 1 0 0 0,0-1-1 0 0,1 1 1 0 0,-1-1 0 0 0,0 1-1 0 0,0-1 1 0 0,0 1 0 0 0,1 0-4 0 0,-1-1 2 0 0,0 0-1 0 0,0 0 1 0 0,0 1 0 0 0,0-1 0 0 0,0 0-1 0 0,0 1 1 0 0,0-1 0 0 0,0 0 0 0 0,0 0 0 0 0,1 1-1 0 0,-1-1 1 0 0,0 0 0 0 0,0 0 0 0 0,0 1-1 0 0,1-1 1 0 0,-1 0 0 0 0,0 0 0 0 0,0 0 0 0 0,1 1-1 0 0,-1-1 1 0 0,0 0 0 0 0,0 0 0 0 0,1 0 0 0 0,-1 0-1 0 0,0 0 1 0 0,0 1 0 0 0,1-1 0 0 0,-1 0-1 0 0,0 0 1 0 0,1 0-2 0 0,0 0-3 0 0,-1 0 1 0 0,1 0-1 0 0,0 1 0 0 0,0-1 1 0 0,-1 0-1 0 0,1 0 0 0 0,0 1 1 0 0,-1-1-1 0 0,1 1 0 0 0,0-1 1 0 0,-1 1-1 0 0,1-1 0 0 0,-1 1 1 0 0,1-1-1 0 0,-1 1 0 0 0,1-1 0 0 0,-1 1 1 0 0,1 0-1 0 0,-1-1 0 0 0,1 1 1 0 0,-1 0-1 0 0,0-1 0 0 0,0 1 1 0 0,1 0-1 0 0,-1 0 0 0 0,0 0 3 0 0,1 0-4 0 0,-1 0 1 0 0,1 0-1 0 0,0 1 0 0 0,-1-1 0 0 0,1 0 0 0 0,0 0 0 0 0,0 0 1 0 0,0 0-1 0 0,-1 0 0 0 0,1 0 0 0 0,0 0 0 0 0,1 0 4 0 0,3 3 71 0 0,-5-4-69 0 0,1 1 0 0 0,0-1 0 0 0,-1 1 0 0 0,1 0 0 0 0,0-1 0 0 0,0 0 0 0 0,0 1 0 0 0,-1-1-1 0 0,1 1 1 0 0,0-1 0 0 0,0 0-2 0 0,0 0-2 0 0,-1 1 0 0 0,0-1 1 0 0,1 0-1 0 0,-1 0 0 0 0,1 0 0 0 0,-1 0 0 0 0,0 1 0 0 0,1-1 0 0 0,-1 0 1 0 0,0 1-1 0 0,1-1 0 0 0,-1 0 0 0 0,0 0 0 0 0,1 1 0 0 0,-1-1 0 0 0,0 1 2 0 0,1-1 4 0 0,-1 1-1 0 0,0-1 1 0 0,1 0-1 0 0,-1 1 0 0 0,1-1 1 0 0,-1 1-1 0 0,0-1 0 0 0,1 0 1 0 0,-1 1-1 0 0,1-1 0 0 0,-1 0 1 0 0,1 0-1 0 0,-1 1 0 0 0,1-1-2 0 0,0 0-9 0 0,0 1 1 0 0,0 0 0 0 0,0 0 0 0 0,0-1 0 0 0,0 1 0 0 0,0 0-1 0 0,0 0 1 0 0,-1 0 0 0 0,1 0 0 0 0,0 0 0 0 0,-1 0 0 0 0,1 0 0 0 0,-1 0-1 0 0,1 0 1 0 0,-1 0 0 0 0,1 0 0 0 0,-1 1 7 0 0,2 3 56 0 0,10 6-168 0 0,-12-10 117 0 0,1 0-1 0 0,0 0 1 0 0,0 0 0 0 0,0-1 0 0 0,-1 1-1 0 0,1 0 1 0 0,0-1 0 0 0,0 1-1 0 0,0 0 1 0 0,0-1 0 0 0,0 1-1 0 0,1-1-4 0 0,4 4-4 0 0,0-2 10 0 0,-5-1-3 0 0,-1-1-1 0 0,1 0 1 0 0,0 0-1 0 0,-1 0 0 0 0,1 1 1 0 0,-1-1-1 0 0,1 0 1 0 0,-1 1-1 0 0,1-1 1 0 0,-1 1-1 0 0,1-1 1 0 0,-1 1-1 0 0,0-1 1 0 0,1 1-1 0 0,-1-1 0 0 0,0 1-2 0 0,1-1 1 0 0,-1 1-1 0 0,1-1 0 0 0,-1 0 0 0 0,0 1 0 0 0,1-1 1 0 0,-1 0-1 0 0,1 1 0 0 0,-1-1 0 0 0,1 0 0 0 0,-1 1 0 0 0,1-1 1 0 0,-1 0-1 0 0,1 0 0 0 0,0 0 0 0 0,-1 1 0 0 0,1-1 0 0 0,0 0 0 0 0,-1 0 0 0 0,1 0-1 0 0,-1 0 0 0 0,1 0 0 0 0,-1 0 0 0 0,0 0 0 0 0,1 0 1 0 0,-1 1-1 0 0,1-1 0 0 0,-1 0 0 0 0,0 0 0 0 0,1 0 1 0 0,-1 1-1 0 0,1-1 0 0 0,-1 0 0 0 0,0 0 0 0 0,1 1 0 0 0,-1-1 1 0 0,0 0-1 0 0,0 1 0 0 0,1-1 0 0 0,-1 0 0 0 0,0 1 1 0 0,1 0-1 0 0,-1 0 0 0 0,1 0-1 0 0,0 0 0 0 0,-1 0 0 0 0,1 1 0 0 0,0-1 0 0 0,0 0 0 0 0,0 0 0 0 0,0 0 0 0 0,0 0 0 0 0,0 0 0 0 0,0 0 0 0 0,0-1 0 0 0,1 1 0 0 0,0 0 2 0 0,6 4 81 0 0,-8-4-74 0 0,1 0 0 0 0,0-1 0 0 0,0 1 0 0 0,-1 0 0 0 0,1 0 1 0 0,-1 0-1 0 0,1 0 0 0 0,-1 0 0 0 0,1 0-7 0 0,-1-1 0 0 0,0 1-1 0 0,1-1 1 0 0,-1 1-1 0 0,0-1 1 0 0,0 0-1 0 0,1 1 1 0 0,-1-1-1 0 0,0 1 1 0 0,1-1-1 0 0,-1 0 1 0 0,0 1 0 0 0,1-1-1 0 0,-1 1 1 0 0,0-1-1 0 0,1 0 1 0 0,-1 0-1 0 0,1 1 1 0 0,-1-1-1 0 0,1 0 1 0 0,-1 0 0 0 0,1 0-1 0 0,-1 1 1 0 0,1-1-1 0 0,-1 0 1 0 0,1 0-1 0 0,-1 0 1 0 0,1 0 0 0 0,1 0-2 0 0,-1 1 0 0 0,1 0 1 0 0,-1-1-1 0 0,1 1 0 0 0,-1 0 1 0 0,0 0-1 0 0,1-1 0 0 0,-1 1 1 0 0,0 0-1 0 0,0 0 0 0 0,0 0 1 0 0,0 1-1 0 0,0-1 0 0 0,0 0 0 0 0,0 0 1 0 0,1 1 1 0 0,10 11-77 0 0,9 7 202 0 0,-6-11 110 0 0,-14-8-237 0 0,0 0 1 0 0,-1-1-1 0 0,1 1 1 0 0,0 0-1 0 0,-1 0 1 0 0,1-1-1 0 0,-1 1 1 0 0,1 0-1 0 0,-1 0 1 0 0,1 0-1 0 0,-1 0 2 0 0,1 1 4 0 0,-1-1-1 0 0,1 0 1 0 0,0 0-1 0 0,-1 0 0 0 0,1 0 1 0 0,0 0-1 0 0,0 0 1 0 0,0 1-4 0 0,14 11 37 0 0,-9-10-65 0 0,-5-3 31 0 0,-1 0 1 0 0,1 0 0 0 0,-1 0 0 0 0,1 0-1 0 0,-1 0 1 0 0,1 1 0 0 0,-1-1 0 0 0,1 0 0 0 0,-1 1-1 0 0,1-1 1 0 0,-1 0 0 0 0,1 1 0 0 0,-1-1 0 0 0,1 0-1 0 0,-1 1 1 0 0,1-1 0 0 0,-1 1-4 0 0,0-1-4 0 0,1 1 1 0 0,-1-1 0 0 0,1 1-1 0 0,-1-1 1 0 0,0 0-1 0 0,1 1 1 0 0,-1-1-1 0 0,1 0 1 0 0,-1 0 0 0 0,1 1-1 0 0,-1-1 1 0 0,1 0-1 0 0,0 0 1 0 0,-1 0-1 0 0,1 0 1 0 0,-1 0 0 0 0,1 0-1 0 0,-1 0 1 0 0,1 0-1 0 0,-1 0 1 0 0,1 0 3 0 0,0 0-3 0 0,-1 0 1 0 0,1 0-1 0 0,0 0 1 0 0,-1 0-1 0 0,1 1 1 0 0,-1-1-1 0 0,1 0 1 0 0,-1 0-1 0 0,1 0 1 0 0,-1 0 0 0 0,1 0-1 0 0,-1 1 1 0 0,1-1-1 0 0,-1 0 1 0 0,1 1 2 0 0,6 3-30 0 0,3 4 178 0 0,-9-7-148 0 0,1 0-1 0 0,0 0 1 0 0,-1 0-1 0 0,1 0 1 0 0,0 0-1 0 0,0 0 1 0 0,0 0-1 0 0,-1-1 1 0 0,1 1-1 0 0,0-1 1 0 0,10 5-112 0 0,0-2 135 0 0,-11-3-20 0 0,0 1 1 0 0,1-1-1 0 0,-1 0 0 0 0,0 1 0 0 0,1-1 0 0 0,-1 1 0 0 0,0-1 1 0 0,1 1-1 0 0,-1 0 0 0 0,0-1 0 0 0,0 1 0 0 0,1 1-3 0 0,-1-2-1 0 0,-1 1-1 0 0,1-1 1 0 0,0 1 0 0 0,0-1-1 0 0,-1 1 1 0 0,1-1-1 0 0,0 0 1 0 0,0 1-1 0 0,0-1 1 0 0,0 0 0 0 0,0 0-1 0 0,-1 1 1 0 0,1-1-1 0 0,0 0 1 0 0,0 0-1 0 0,0 0 2 0 0,10 2 131 0 0,8 4-157 0 0,-12-5-49 0 0,-5-1 77 0 0,0 0 1 0 0,-1 0 0 0 0,1 0-1 0 0,0 1 1 0 0,0-1 0 0 0,-1 0-1 0 0,1 1 1 0 0,-1-1 0 0 0,1 1 0 0 0,0 0-1 0 0,0 0-2 0 0,-1 0-7 0 0,0 0 0 0 0,0-1 0 0 0,0 1 1 0 0,0-1-1 0 0,0 1 0 0 0,1-1 0 0 0,-1 1 0 0 0,0-1 0 0 0,0 0 0 0 0,0 0 0 0 0,0 1 0 0 0,1-1 0 0 0,-1 0 0 0 0,1 0 7 0 0,10 2 397 0 0,-2-1-400 0 0,-9-1-21 0 0,0 0 0 0 0,0 0 1 0 0,0 0-1 0 0,0 0 0 0 0,0 0 0 0 0,0 0 1 0 0,0 1-1 0 0,0-1 0 0 0,0 0 1 0 0,0 1-1 0 0,0-1 0 0 0,1 1 24 0 0,0 0 37 0 0,0 0 0 0 0,1 1 0 0 0,0-1-1 0 0,-1-1 1 0 0,1 1 0 0 0,1 0-37 0 0,-2 0 2 0 0,0-1 0 0 0,0 1-1 0 0,0 0 1 0 0,0-1 0 0 0,0 1 0 0 0,0 0-1 0 0,0 0 1 0 0,1 1-2 0 0,0 0-9 0 0,-1-1-1 0 0,0 0 1 0 0,1 0 0 0 0,-1 0-1 0 0,1 0 1 0 0,-1 0 0 0 0,1-1-1 0 0,-1 1 1 0 0,3 0 9 0 0,-2-1-9 0 0,0 1 1 0 0,0 0 0 0 0,0 0-1 0 0,0 1 1 0 0,0-1 8 0 0,0 0-12 0 0,-1 0 0 0 0,0 0 0 0 0,0 0 1 0 0,1 0-1 0 0,-1 0 0 0 0,0-1 0 0 0,1 1 1 0 0,-1-1-1 0 0,1 0 12 0 0,-2 0 0 0 0,0 1 1 0 0,0-1 0 0 0,0 0-1 0 0,0 0 1 0 0,0 0-1 0 0,0 1 1 0 0,-1-1 0 0 0,1 1-1 0 0,0-1 1 0 0,0 1-1 0 0,0-1 0 0 0,0 1 3 0 0,0 0 1 0 0,0-1-1 0 0,0 0 0 0 0,0 1 0 0 0,0-1 0 0 0,0 1 1 0 0,0-1-1 0 0,0 0 0 0 0,0 0 0 0 0,0 1 0 0 0,1-1-3 0 0,-1 0 7 0 0,0 0 0 0 0,-1 0 0 0 0,1 0 0 0 0,0 0 0 0 0,0 1-1 0 0,-1-1 1 0 0,1 0 0 0 0,0 0 0 0 0,-1 1 0 0 0,1-1 0 0 0,0 1 0 0 0,-1-1 0 0 0,1 0-1 0 0,-1 1 1 0 0,1-1 0 0 0,-1 1 0 0 0,1 0-7 0 0,0 0 0 0 0,0-1 0 0 0,-1 1 1 0 0,1 0-1 0 0,0-1 0 0 0,0 1 0 0 0,-1-1 0 0 0,1 1 0 0 0,0-1 0 0 0,0 0 1 0 0,0 1-1 0 0,0-1 0 0 0,0 0 0 0 0,0 1 0 0 0,2-1-4 0 0,1 1 1 0 0,-1 0-1 0 0,1-1 1 0 0,0 0-1 0 0,-1 0 1 0 0,1 0-1 0 0,0 0 0 0 0,-1-1 1 0 0,4 0 3 0 0,-4 0-12 0 0,0 1-1 0 0,0 0 1 0 0,0-1 0 0 0,0 1 0 0 0,0 0-1 0 0,0 1 1 0 0,1-1 12 0 0,15 1-57 0 0,4 0 12 0 0,-1-4 74 0 0,0-1 1 0 0,17-5-30 0 0,-6 4-190 0 0,-32 5 200 0 0,-1 0-1 0 0,1 0 1 0 0,-1 0-1 0 0,0 0 1 0 0,1 0-1 0 0,-1 0 1 0 0,1 0-1 0 0,-1 0 1 0 0,1 0-1 0 0,-1 0 1 0 0,1 1-1 0 0,-1-1 1 0 0,0 0-1 0 0,1 0 1 0 0,-1 0-1 0 0,1 1 1 0 0,-1-1-1 0 0,0 0 1 0 0,1 0-1 0 0,-1 1 1 0 0,0-1-1 0 0,1 0 1 0 0,-1 1-1 0 0,0-1-9 0 0,1 0-6 0 0,-1 1 0 0 0,0-1-1 0 0,1 0 1 0 0,-1 1 0 0 0,0-1-1 0 0,1 0 1 0 0,-1 0 0 0 0,0 1-1 0 0,1-1 1 0 0,-1 0 0 0 0,0 0-1 0 0,1 0 1 0 0,-1 0 0 0 0,1 0-1 0 0,-1 1 1 0 0,0-1 0 0 0,1 0 0 0 0,-1 0-1 0 0,1 0 7 0 0,4-1-8 0 0,0 0-1 0 0,0 1 1 0 0,0-1-1 0 0,0 1 1 0 0,2 1 8 0 0,3-2-100 0 0,-4 0 42 0 0,5 4 50 0 0,-10-2 8 0 0,0-1-1 0 0,-1 0 1 0 0,1 1 0 0 0,0-1 0 0 0,0 0 0 0 0,0 0-1 0 0,0 1 1 0 0,0-1 0 0 0,0 0 0 0 0,-1 0-1 0 0,1 0 1 0 0,0 0 0 0 0,0 0 0 0 0,0 0-1 0 0,0-1 1 0 0,1 1 0 0 0,15-4 408 0 0,-4 8-661 0 0,-4-3 175 0 0,-9 0 70 0 0,1-1 0 0 0,-1 0 0 0 0,1 0 0 0 0,0 0 0 0 0,-1 0 0 0 0,1 0 0 0 0,0 0 0 0 0,-1 0-1 0 0,1 0 1 0 0,0 0 0 0 0,-1 0 0 0 0,1 0 0 0 0,0 0 0 0 0,-1 0 0 0 0,1-1 0 0 0,0 1 0 0 0,-1 0 0 0 0,1 0 0 0 0,-1-1 0 0 0,1 1 0 0 0,0-1 8 0 0,0 1-17 0 0,-1-1 0 0 0,1 1 0 0 0,0 0 0 0 0,0 0 1 0 0,0 0-1 0 0,0 0 0 0 0,-1-1 0 0 0,1 1 0 0 0,0 0 0 0 0,0 0 17 0 0,7 0-183 0 0,-7-1 168 0 0,0 1-1 0 0,-1 0 1 0 0,1 0-1 0 0,0 0 1 0 0,0 0-1 0 0,-1 0 1 0 0,1 0-1 0 0,0 0 1 0 0,0 0-1 0 0,-1 0 1 0 0,1 0 0 0 0,0 0-1 0 0,0 1 1 0 0,-1-1-1 0 0,1 0 1 0 0,0 1 15 0 0,0-1-7 0 0,0 0 0 0 0,-1 0 1 0 0,1 1-1 0 0,0-1 1 0 0,-1 0-1 0 0,1 0 0 0 0,0 0 1 0 0,-1 0-1 0 0,1 0 1 0 0,0 0-1 0 0,-1 0 0 0 0,2 0 7 0 0,2 0 112 0 0,-4 0-113 0 0,0 0 1 0 0,0 0-1 0 0,0 0 0 0 0,1 0 1 0 0,-1 0-1 0 0,0 0 0 0 0,0 0 1 0 0,0 0-1 0 0,1 0 0 0 0,-1 0 1 0 0,0 0-1 0 0,0 0 0 0 0,0 0 1 0 0,0 0-1 0 0,1 0 1 0 0,-1 0-1 0 0,0 0 0 0 0,0 0 1 0 0,0-1-1 0 0,0 1 0 0 0,0 0 1 0 0,1 0-1 0 0,-1 0 0 0 0,0 0 1 0 0,0 0-9 0 0,0 0 0 0 0,1 0-1 0 0,-1 0 1 0 0,0 0 0 0 0,0 0 0 0 0,0 0-1 0 0,1 0 1 0 0,-1 0 0 0 0,0 0-1 0 0,0 0 1 0 0,0 0 0 0 0,1 0-1 0 0,-1 0 1 0 0,0 0 0 0 0,0 0-1 0 0,0 0 1 0 0,1 0 0 0 0,-1 0-1 0 0,0 0 1 0 0,0 0 0 0 0,0 1 0 0 0,1-1-1 0 0,-1 0 1 0 0,0 0 0 0 0,0 0-1 0 0,0 0 1 0 0,0 0 0 0 0,0 1-1 0 0,1-1 1 0 0,-1 0 0 0 0,0 0-1 0 0,0 0 1 0 0,0 1 0 0 0,0-1 0 0 0,0 0-1 0 0,0 0 1 0 0,0 0 0 0 0,0 1-1 0 0,0-1 1 0 0,0 0 0 0 0,0 0-1 0 0,0 0 1 0 0,0 1 0 0 0,0-1-1 0 0,0 0 1 0 0,0 0 0 0 0,0 0-1 0 0,0 1 1 0 0,0-1 0 0 0,0 0 0 0 0,0 0-1 0 0,0 0 1 0 0,0 1 9 0 0,-4 6 11 0 0,3-7-5 0 0,1 1 0 0 0,0 0 0 0 0,-1 0 0 0 0,1 0 0 0 0,-1-1 0 0 0,1 1 0 0 0,-1 0 0 0 0,1-1 0 0 0,-1 1 0 0 0,0 0 0 0 0,1-1 0 0 0,-1 1 0 0 0,0-1 0 0 0,0 1-6 0 0,1-1-2 0 0,0 0 1 0 0,0 0 0 0 0,-1 0 0 0 0,1 1-1 0 0,0-1 1 0 0,0 0 0 0 0,0 0 0 0 0,-1 0 0 0 0,1 0-1 0 0,0 0 1 0 0,0 1 0 0 0,0-1 0 0 0,0 0-1 0 0,-1 0 1 0 0,1 0 0 0 0,0 0 0 0 0,0 1-1 0 0,0-1 1 0 0,0 0 0 0 0,0 0 0 0 0,0 0 0 0 0,0 1-1 0 0,0-1 1 0 0,0 0 0 0 0,-1 0 0 0 0,1 0-1 0 0,0 1 1 0 0,0-1 1 0 0,0 0 7 0 0,0 1-1 0 0,0-1 0 0 0,0 0 1 0 0,0 1-1 0 0,0-1 1 0 0,0 0-1 0 0,0 1 0 0 0,0-1 1 0 0,0 0-1 0 0,0 1 0 0 0,-1-1 1 0 0,1 0-1 0 0,0 1 1 0 0,0-1-1 0 0,0 0 0 0 0,-1 0 1 0 0,1 1-1 0 0,0-1 1 0 0,0 0-1 0 0,-1 0-6 0 0,3 0-179 0 0,-1 0 188 0 0,-1 0 0 0 0,1-1 0 0 0,-1 1 0 0 0,1 0 0 0 0,0 0 0 0 0,-1 0 0 0 0,1 0 0 0 0,-1 0 0 0 0,1 0 0 0 0,0 0 0 0 0,-1 0 1 0 0,1 0-1 0 0,0 0-9 0 0,0 0 2 0 0,0 0 1 0 0,0-1-1 0 0,0 1 0 0 0,0 0 1 0 0,0-1-1 0 0,0 1 1 0 0,0-1-1 0 0,0 1 1 0 0,0-1-1 0 0,0 1 0 0 0,0-1-2 0 0,6-3-85 0 0,20-2-37 0 0,-19 4 223 0 0,-1 1-1 0 0,0-1 1 0 0,1-1-101 0 0,2-2-152 0 0,-8 4 156 0 0,-1 1 0 0 0,0-1 0 0 0,0 0 0 0 0,1 1 0 0 0,-1-1 0 0 0,0 1 0 0 0,1 0 0 0 0,-1-1 0 0 0,0 1 0 0 0,1 0 0 0 0,-1 0 0 0 0,1 0 0 0 0,-1 0 0 0 0,0 0 0 0 0,1 0 0 0 0,-1 0 0 0 0,2 1-4 0 0,-2-1-11 0 0,-1 0 1 0 0,1 0 0 0 0,0 0-1 0 0,0 0 1 0 0,-1 0-1 0 0,1-1 1 0 0,0 1-1 0 0,0 0 1 0 0,-1 0-1 0 0,1 0 1 0 0,0-1-1 0 0,0 1 1 0 0,-1 0-1 0 0,1-1 11 0 0,0 1 4 0 0,0-1 0 0 0,-1 1 0 0 0,1 0 0 0 0,0-1 0 0 0,-1 1 0 0 0,1 0 0 0 0,0 0 0 0 0,-1 0 0 0 0,1-1 0 0 0,0 1-1 0 0,0 0 1 0 0,-1 0 0 0 0,1 0 0 0 0,0 0 0 0 0,0 0 0 0 0,-1 0 0 0 0,2 1-4 0 0,0-1 8 0 0,1 1-1 0 0,-1-1 1 0 0,1 0-1 0 0,0 0 1 0 0,-1 0-1 0 0,1 0 1 0 0,0 0 0 0 0,-1 0-1 0 0,1-1 1 0 0,1 0-8 0 0,0 0-22 0 0,-1 1 1 0 0,0-1 0 0 0,0 1 0 0 0,0 0-1 0 0,1 0 1 0 0,-1 0 0 0 0,1 0 21 0 0,-2 0-9 0 0,0 0 1 0 0,0 0 0 0 0,1 0 0 0 0,-1-1 0 0 0,0 1-1 0 0,1-1 1 0 0,-1 1 0 0 0,2-2 8 0 0,10-2-37 0 0,-12 4 14 0 0,2 0 24 0 0,0-1 0 0 0,0 0 0 0 0,0 1 1 0 0,0-1-1 0 0,0-1 0 0 0,0 1 0 0 0,3-2-1 0 0,-5 2-19 0 0,0 0 0 0 0,0 0 0 0 0,0 0 0 0 0,1 1 0 0 0,-1-1 0 0 0,1 1 19 0 0,0-1 21 0 0,-1 0 0 0 0,0 1 1 0 0,1-1-1 0 0,-1 0 0 0 0,2 0-21 0 0,0-2 15 0 0,1 2-1 0 0,0-1 1 0 0,-1 1-1 0 0,1-1 1 0 0,0 1-1 0 0,0 1 1 0 0,0-1-1 0 0,0 1 1 0 0,4 0-15 0 0,-7-1 18 0 0,0 1 0 0 0,-1 0 0 0 0,1-1 0 0 0,0 1-1 0 0,-1-1 1 0 0,1 0 0 0 0,-1 1 0 0 0,1-1 0 0 0,-1 0 0 0 0,1-1-18 0 0,0 1-33 0 0,0 0 0 0 0,0 0-1 0 0,1 0 1 0 0,-1 0 0 0 0,0 0 0 0 0,1 0 33 0 0,6-1-55 0 0,-1 0-1 0 0,1-1 1 0 0,0-1 0 0 0,2-1 55 0 0,5 0 359 0 0,-13 5-408 0 0,-1 0-1 0 0,1-1 1 0 0,0 0 0 0 0,-1 0 0 0 0,2-1 49 0 0,49-20-778 0 0,-50 20 732 0 0,-1 0-1 0 0,1 0 1 0 0,0 0-1 0 0,2-2 47 0 0,11-7-40 0 0,-7 4 15 0 0,-8 6 15 0 0,0 0 0 0 0,0 1 1 0 0,0-1-1 0 0,0 0 0 0 0,0 0 0 0 0,0 1 0 0 0,0-1 0 0 0,0 0 0 0 0,0 1 0 0 0,1-1 0 0 0,-1 1 10 0 0,14-10-182 0 0,-10 8 182 0 0,1-1 0 0 0,-1 0 0 0 0,-1 0 0 0 0,4-3 0 0 0,0 0 19 0 0,-6 5-9 0 0,0 0 0 0 0,0-1 0 0 0,0 1 0 0 0,0-1-1 0 0,-1 1 1 0 0,1-1 0 0 0,-1 0 0 0 0,1 0 0 0 0,0-1-10 0 0,0 1-3 0 0,0 0 1 0 0,-1 0 0 0 0,1 0-1 0 0,0 0 1 0 0,0 1 0 0 0,0-1-1 0 0,0 1 1 0 0,1-1 0 0 0,0 0 2 0 0,14-10 175 0 0,0-2-100 0 0,-12 10 21 0 0,0 0-1 0 0,-1-1 1 0 0,4-3-96 0 0,5-5-14 0 0,-9 10-87 0 0,-1 0 0 0 0,0-1-1 0 0,3-2 102 0 0,7-6 240 0 0,-6 6-117 0 0,12-15-213 0 0,-11 12-221 0 0,9-8 311 0 0,-7 4 61 0 0,-9 12-52 0 0,0-1-1 0 0,0 1 0 0 0,0 0 1 0 0,0-1-1 0 0,0 1 0 0 0,0 0 1 0 0,0 0-1 0 0,1-1 0 0 0,-1 1 0 0 0,0 0 1 0 0,1 0-1 0 0,0 0-8 0 0,0 0 18 0 0,0 0 0 0 0,0-1 1 0 0,0 1-1 0 0,-1 0 0 0 0,1-1 0 0 0,0 0 1 0 0,-1 1-1 0 0,1-1 0 0 0,-1 0 0 0 0,1 0 0 0 0,-1 0 1 0 0,0 0-1 0 0,0 0-18 0 0,11-14 196 0 0,31-31-268 0 0,-40 43 92 0 0,0 0 0 0 0,0 0 0 0 0,0 0 0 0 0,2-4-20 0 0,-3 4 21 0 0,1 0 1 0 0,0-1-1 0 0,0 1 1 0 0,3-2-22 0 0,8-10 163 0 0,5-7-163 0 0,-10 13-24 0 0,34-43 460 0 0,-38 47-361 0 0,1-1 0 0 0,5-4-75 0 0,1-1 91 0 0,-2 0-160 0 0,-1-1 0 0 0,0 1 0 0 0,6-13 69 0 0,-3 6 38 0 0,3-5-38 0 0,7-10-72 0 0,-4 5 170 0 0,-5 8-89 0 0,-1-1 0 0 0,7-18-9 0 0,-18 37 2 0 0,5-11 3 0 0,-1-1 0 0 0,0 0 0 0 0,1-9-5 0 0,8-47 1 0 0,-12 58 65 0 0,3-10-7 0 0,2-6-59 0 0,5-20-3 0 0,-6 14 222 0 0,-2-2-219 0 0,-2 23-35 0 0,-2 1 0 0 0,0-1 1 0 0,-1 0-1 0 0,0-3 35 0 0,0 9 7 0 0,1-1 0 0 0,0 0 1 0 0,0-5-8 0 0,1-7 11 0 0,0-4 9 0 0,-1 8 13 0 0,0 1-1 0 0,-1 0 0 0 0,-2-10-32 0 0,-5-37 32 0 0,5 44-37 0 0,2 13 19 0 0,-1-1 0 0 0,1 1 0 0 0,-2 0-1 0 0,1 0 1 0 0,-1 0 0 0 0,0 0 0 0 0,0 0-14 0 0,-10-22-48 0 0,6-4 131 0 0,6 30-94 0 0,0 0 0 0 0,1 0 1 0 0,0 0-1 0 0,0-1 0 0 0,-1 1 0 0 0,1 0 11 0 0,0 0 3 0 0,0 1 0 0 0,0-1 0 0 0,0 0 0 0 0,0 1 0 0 0,0-1 0 0 0,-1 1 0 0 0,1-1 0 0 0,-1 1 0 0 0,1-1 0 0 0,-1 1 0 0 0,0-1-3 0 0,-2-3 46 0 0,2 4-32 0 0,0-1-1 0 0,0 1 1 0 0,0-1 0 0 0,0 1 0 0 0,1-1 0 0 0,-1 0 0 0 0,0 1 0 0 0,1-1 0 0 0,-1-1-14 0 0,-2-8-23 0 0,-1-1 1 0 0,0 1-1 0 0,-6-11 23 0 0,6 12-28 0 0,-1 1 52 0 0,0-1 1 0 0,-1 1-1 0 0,-5-7-24 0 0,7 12 54 0 0,0-1-1 0 0,-1 1 1 0 0,1 0 0 0 0,-3-1-54 0 0,-2-2 51 0 0,-21-19-113 0 0,24 21 81 0 0,0 0 0 0 0,0 0 0 0 0,1-1-19 0 0,-15-13 11 0 0,1 7 55 0 0,4 4-5 0 0,3-2-157 0 0,-1 0 0 0 0,1 0 96 0 0,-19-17-26 0 0,26 24 38 0 0,-1-1 13 0 0,1 0 1 0 0,-1 0 0 0 0,0 0-1 0 0,0 1 1 0 0,0 0 0 0 0,-2 0-26 0 0,5 1-7 0 0,-1 1 0 0 0,1-1 1 0 0,-1 0-1 0 0,1 0 0 0 0,0-1 0 0 0,0 1 1 0 0,0-1-1 0 0,-1-1 7 0 0,0 1-12 0 0,1 0 1 0 0,-1 0-1 0 0,0 0 0 0 0,0 1 1 0 0,-3-3 11 0 0,-17-7-27 0 0,1-1-1 0 0,-2-3 28 0 0,0 0-361 0 0,18 12 500 0 0,0 1 0 0 0,-6-3-139 0 0,8 4-4 0 0,0 0 0 0 0,1 0 0 0 0,-1 0 0 0 0,1-1 0 0 0,-1 1 0 0 0,1-1 0 0 0,-1-1 4 0 0,-50-41-145 0 0,31 26 133 0 0,15 12 7 0 0,1 0-1 0 0,-3-3 6 0 0,9 8 3 0 0,0 1 0 0 0,0-1-1 0 0,0 0 1 0 0,0 1 0 0 0,-1-1-1 0 0,1 1 1 0 0,-1-1 0 0 0,1 1-1 0 0,-1 0 1 0 0,0 0 0 0 0,0 0-3 0 0,0 0-6 0 0,1-1 0 0 0,-1 1 0 0 0,0-1 0 0 0,1 0 1 0 0,-1 1-1 0 0,1-1 0 0 0,-1-1 0 0 0,1 1 0 0 0,0 0 1 0 0,-1-2 5 0 0,-1 1 11 0 0,1-1 0 0 0,-1 1 0 0 0,0-1 0 0 0,-1 0-11 0 0,-12-8-35 0 0,-13-7-115 0 0,2 1 238 0 0,24 15-82 0 0,0 0 0 0 0,0 0-1 0 0,0 0 1 0 0,1 0 0 0 0,-1-1 0 0 0,-2-3-6 0 0,-10-8-115 0 0,0 3 113 0 0,13 11 4 0 0,1-1-1 0 0,-1 0 0 0 0,1 1 0 0 0,-1-1 0 0 0,1 0 1 0 0,-1-1-1 0 0,1 1 0 0 0,0 0 0 0 0,0-1-1 0 0,-2-2 7 0 0,0 1-1 0 0,0 0 0 0 0,0 0 0 0 0,-1 0 1 0 0,1 0-1 0 0,-1 0 0 0 0,-5-2-6 0 0,-13-10-69 0 0,-7-6-171 0 0,19 13 265 0 0,0-1 0 0 0,-2-2-25 0 0,-10-11 18 0 0,22 22-5 0 0,-1 0 0 0 0,1 0 0 0 0,-1 0 0 0 0,0 0-1 0 0,1 1 1 0 0,-1-1 0 0 0,0 0 0 0 0,0 1 0 0 0,0-1 0 0 0,-1 1-13 0 0,-12-6 90 0 0,8 3-82 0 0,1 0 1 0 0,0 1-1 0 0,-1 0 0 0 0,0 0 1 0 0,-3 0-9 0 0,-36-5 51 0 0,27 4-54 0 0,6 2-4 0 0,0 1 1 0 0,0 0-1 0 0,0 1 0 0 0,-13 3 7 0 0,5-2-85 0 0,-46 9 30 0 0,37-5 76 0 0,-16 0-21 0 0,1 0 20 0 0,-1 3 1 0 0,-29 9-21 0 0,29-7-75 0 0,-8 5 44 0 0,-40 16 31 0 0,40-12 2 0 0,-68 20-61 0 0,83-27 335 0 0,-20 3-276 0 0,44-12-77 0 0,58-28-110 0 0,8-6 187 0 0,-36 20-17 0 0,4 0-14 0 0,0 0-1 0 0,10-3 32 0 0,14-6 23 0 0,-27 11-23 0 0,119-63-373 0 0,-89 45 390 0 0,-46 26-12 0 0,0 0 1 0 0,1 0-1 0 0,-1 0 0 0 0,0 0 0 0 0,0 0 1 0 0,1 0-1 0 0,-1 0 0 0 0,0-1 0 0 0,0 1 1 0 0,0 0-1 0 0,1 0 0 0 0,-1 0 1 0 0,0 0-1 0 0,0-1 0 0 0,0 1 0 0 0,0 0 1 0 0,0 0-1 0 0,1 0 0 0 0,-1-1 1 0 0,0 1-1 0 0,0 0 0 0 0,0 0 0 0 0,0 0 1 0 0,0-1-1 0 0,0 1 0 0 0,0 0 1 0 0,0 0-6 0 0,-6-1 102 0 0,-13 4 83 0 0,17-2-130 0 0,-68 12 63 0 0,61-12-107 0 0,-1 0 0 0 0,1-1 0 0 0,-1 0 1 0 0,-8-1-12 0 0,-17 0 20 0 0,6 2 6 0 0,-44 1-64 0 0,-5-4 38 0 0,68 2-25 0 0,0 0 0 0 0,1 1 0 0 0,-1 0 0 0 0,0 0 0 0 0,-2 2 25 0 0,9-3 80 0 0,6-1 34 0 0,15-4-99 0 0,-7 0 49 0 0,1 1 0 0 0,-1 1 0 0 0,1 0 0 0 0,-1 0 0 0 0,9 0-64 0 0,12-3 95 0 0,-12 3-182 0 0,-1 0 0 0 0,1 1 0 0 0,-1 1 0 0 0,1 0 0 0 0,0 2 0 0 0,-1 0 0 0 0,1 2 0 0 0,6 1 87 0 0,-14 0-102 0 0,-11-3 91 0 0,1-1 0 0 0,-1 1 0 0 0,1 0 1 0 0,0-1-1 0 0,-1 1 0 0 0,1-1 0 0 0,-1 0 0 0 0,1 0 0 0 0,0 0 1 0 0,-1 1-1 0 0,1-1 0 0 0,0-1 0 0 0,-1 1 0 0 0,1 0 11 0 0,0-1-57 0 0,-5 0 13 0 0,-10 0-2 0 0,-8 0 61 0 0,-54-10-76 0 0,17 4 100 0 0,45 5 132 0 0,-11 1-171 0 0,14 1-10 0 0,1 0-1 0 0,-1-1 1 0 0,1 0-1 0 0,-1-1 11 0 0,-4 1-37 0 0,11 0 145 0 0,9 0 106 0 0,91-23 317 0 0,-74 19-578 0 0,1 0 1 0 0,-1 2-1 0 0,1 1 0 0 0,16 1 47 0 0,-31 1-28 0 0,-1 0-54 0 0,0 0 0 0 0,0 0 1 0 0,0 1-1 0 0,0 1 0 0 0,-1-1 1 0 0,3 2 81 0 0,2 3-383 0 0,-11-5 309 0 0,0 0 1 0 0,1 0 0 0 0,-1-1 0 0 0,0 1 0 0 0,1 0 0 0 0,-1-1 0 0 0,1 1 0 0 0,-1-1 0 0 0,0 1 0 0 0,1-1-1 0 0,-1 0 1 0 0,1 0 73 0 0,-21-10-744 0 0,14 9 665 0 0,-1-1 0 0 0,1 2-1 0 0,0-1 1 0 0,0 0 0 0 0,0 1-1 0 0,-1 0 1 0 0,1 0 0 0 0,0 1 0 0 0,0 0-1 0 0,-4 0 80 0 0,-10 4-317 0 0,0 0-1 0 0,-4 3 318 0 0,2-1 133 0 0,10-5-49 0 0,11-1-79 0 0,0-1-1 0 0,0 0 1 0 0,0 0 0 0 0,0 0-1 0 0,0 0 1 0 0,-1 0-1 0 0,1 0 1 0 0,0 0 0 0 0,0 0-1 0 0,0 0 1 0 0,0 0-1 0 0,-1 0 1 0 0,1 0 0 0 0,0 0-1 0 0,0 0 1 0 0,0 0-1 0 0,0 0 1 0 0,-1 0 0 0 0,1 0-1 0 0,0 0 1 0 0,0 0-1 0 0,0 0 1 0 0,0 0 0 0 0,0 0-1 0 0,-1 0 1 0 0,1 0-1 0 0,0 0 1 0 0,0 0 0 0 0,0 0-1 0 0,0-1 1 0 0,0 1-1 0 0,-1 0 1 0 0,1 0-1 0 0,0 0 1 0 0,0 0 0 0 0,0 0-5 0 0,12-3 52 0 0,19-10 241 0 0,1 0 0 0 0,3 2-293 0 0,-18 5 79 0 0,29-8 36 0 0,9 0-115 0 0,-35 9 35 0 0,9-1-8 0 0,-14 3 6 0 0,0 0 0 0 0,0-2 0 0 0,12-5-33 0 0,-17 7-59 0 0,-8 3 39 0 0,0 0 1 0 0,0-1-1 0 0,-1 1 0 0 0,1-1 1 0 0,0 0-1 0 0,0 0 0 0 0,-1 1 1 0 0,1-1-1 0 0,0-1 20 0 0,-2 2 3 0 0,0 0-1 0 0,0 0 1 0 0,0-1-1 0 0,0 1 1 0 0,0 0 0 0 0,0 0-1 0 0,0 0 1 0 0,0 0-1 0 0,0 0 1 0 0,0-1-1 0 0,0 1 1 0 0,0 0-1 0 0,0 0 1 0 0,0 0 0 0 0,0 0-1 0 0,0 0 1 0 0,0 0-1 0 0,0-1 1 0 0,0 1-1 0 0,0 0 1 0 0,-1 0-1 0 0,1 0 1 0 0,0 0 0 0 0,0 0-1 0 0,0 0 1 0 0,0 0-1 0 0,0 0 1 0 0,0-1-1 0 0,0 1 1 0 0,0 0-1 0 0,-1 0 1 0 0,1 0 0 0 0,0 0-1 0 0,0 0 1 0 0,0 0-1 0 0,0 0 1 0 0,0 0-1 0 0,-1 0 1 0 0,1 0-1 0 0,0 0 1 0 0,0 0 0 0 0,0 0-1 0 0,0 0 1 0 0,-1 0-3 0 0,-7-2 165 0 0,7 2-163 0 0,-1 1 0 0 0,0-1 1 0 0,0 0-1 0 0,0 1 0 0 0,1-1 0 0 0,-1 1 1 0 0,0 0-3 0 0,-9 2 41 0 0,-1 0-112 0 0,0 0 1 0 0,-1 1-1 0 0,2 0 0 0 0,-12 6 71 0 0,0 0 77 0 0,8-3-222 0 0,-13 7 145 0 0,28-14-4 0 0,0 0-1 0 0,0 0 0 0 0,0 0 1 0 0,0 0-1 0 0,-1 0 0 0 0,1 0 1 0 0,0 1-1 0 0,0-1 0 0 0,0 0 1 0 0,0 0-1 0 0,0 0 0 0 0,0 0 1 0 0,0 0-1 0 0,-1 0 0 0 0,1 0 1 0 0,0 0-1 0 0,0 0 0 0 0,0 0 1 0 0,0 0-1 0 0,0 1 0 0 0,0-1 1 0 0,0 0-1 0 0,0 0 1 0 0,0 0-1 0 0,0 0 0 0 0,0 0 1 0 0,0 0-1 0 0,0 0 0 0 0,-1 1 1 0 0,1-1-1 0 0,0 0 0 0 0,0 0 1 0 0,0 0-1 0 0,0 0 0 0 0,0 0 1 0 0,0 1-1 0 0,0-1 5 0 0,5 0-178 0 0,8-1-67 0 0,61-20 623 0 0,-37 10-9 0 0,15-2-369 0 0,4 2 196 0 0,-50 9-164 0 0,-5 2-24 0 0,0 0-1 0 0,-1-1 1 0 0,1 1-1 0 0,-1 0 1 0 0,1 0 0 0 0,0-1-1 0 0,-1 1 1 0 0,1 0-1 0 0,0 0 1 0 0,-1 0-1 0 0,1 0 1 0 0,0 0-8 0 0,-6 1 55 0 0,1 1-1 0 0,0-1 1 0 0,0 1 0 0 0,0 0-1 0 0,-1 0-54 0 0,-14 7 89 0 0,-9 2-89 0 0,9-4 41 0 0,-13 7-41 0 0,-24 13 8 0 0,-21 6-8 0 0,29-14 128 0 0,1 2 0 0 0,-42 26-128 0 0,31-7-300 0 0,50-34 193 0 0,1-1 38 0 0,7-5 67 0 0,0 0 0 0 0,0 0-1 0 0,0 0 1 0 0,0 0 0 0 0,0 0 0 0 0,-1 0-1 0 0,1 0 1 0 0,0 0 0 0 0,0 0 0 0 0,0 0-1 0 0,0 0 1 0 0,0 0 0 0 0,0 0 0 0 0,0 0-1 0 0,0 0 1 0 0,0 0 0 0 0,0 0 0 0 0,0 0-1 0 0,-1 0 1 0 0,1 0 0 0 0,0 0 0 0 0,0 0-1 0 0,0 0 1 0 0,0 0 0 0 0,0 0 0 0 0,0 0-1 0 0,0 0 1 0 0,0 0 0 0 0,0 0 0 0 0,0 0-1 0 0,0 0 1 0 0,0 0 0 0 0,-1 0 0 0 0,1 0-1 0 0,0 0 1 0 0,0 0 0 0 0,0 0 0 0 0,0 0-1 0 0,0 0 1 0 0,0 0 0 0 0,0 0 0 0 0,0 0-1 0 0,0 0 1 0 0,0-1 0 0 0,0 1-1 0 0,0 0 1 0 0,0 0 0 0 0,0 0 0 0 0,0 0-1 0 0,0 0 1 0 0,0 0 0 0 0,0 0 0 0 0,0 0-1 0 0,0 0 1 0 0,0 0 0 0 0,0-1 0 0 0,0 1-1 0 0,0 0 1 0 0,0 0 0 0 0,0 0 2 0 0,0-3-61 0 0,0 1 0 0 0,1-1 0 0 0,0 0 0 0 0,-1 1 0 0 0,1-1 0 0 0,0 0 0 0 0,1-1 61 0 0,-1 2-14 0 0,0 0 0 0 0,0 0 1 0 0,0 0-1 0 0,-1 0 1 0 0,1 0-1 0 0,-1 0 0 0 0,1 0 1 0 0,-1 0-1 0 0,0 0 0 0 0,0 0 1 0 0,0 0-1 0 0,0 0 0 0 0,0 0 1 0 0,0 0-1 0 0,0-1 0 0 0,-1 1 14 0 0,1 2 8 0 0,-1-1-1 0 0,1 1 0 0 0,0 0 0 0 0,0-1 0 0 0,-1 1 1 0 0,1 0-1 0 0,0 0 0 0 0,-1-1 0 0 0,1 1 0 0 0,0 0 1 0 0,-1 0-1 0 0,1 0 0 0 0,0-1 0 0 0,-1 1 0 0 0,1 0 1 0 0,0 0-1 0 0,-1 0 0 0 0,1 0 0 0 0,-1 0 0 0 0,1 0 1 0 0,0 0-1 0 0,-1 0 0 0 0,1 0 0 0 0,-1 0 0 0 0,1 0 1 0 0,0 0-1 0 0,-1 0 0 0 0,1 0 0 0 0,-1 0 0 0 0,1 0 1 0 0,0 1-1 0 0,-1-1 0 0 0,1 0 0 0 0,-1 0-7 0 0,-14 7 34 0 0,-2 3 29 0 0,1 2 0 0 0,0-1 0 0 0,1 2 0 0 0,-1 1-63 0 0,0 0 30 0 0,-28 24 107 0 0,1 0 251 0 0,-3-1-388 0 0,23-20 180 0 0,0 2 0 0 0,1 0 0 0 0,-2 4-180 0 0,24-23 13 0 0,-1 1-1 0 0,1 0 1 0 0,-1-1-1 0 0,1 1 1 0 0,-1 0-1 0 0,1-1 1 0 0,0 1-1 0 0,-1 0 1 0 0,1 0-1 0 0,0 0 1 0 0,-1-1-1 0 0,1 1-12 0 0,0-1 0 0 0,0 1 0 0 0,0-1 0 0 0,0 0 0 0 0,0 0 0 0 0,0 0 0 0 0,0 0 0 0 0,0 0 0 0 0,0 0 0 0 0,0 0 0 0 0,0 0 0 0 0,0 0 0 0 0,0 0 0 0 0,0 0 0 0 0,0 0 0 0 0,0 0 0 0 0,0 1 0 0 0,0-1 0 0 0,0 0 0 0 0,0 0 0 0 0,0 0 0 0 0,0 0 0 0 0,1 0 0 0 0,-1 0 0 0 0,0 0 0 0 0,0 0 0 0 0,0 0 0 0 0,0 0 0 0 0,0 0-1 0 0,0 0 1 0 0,0 0 0 0 0,0 0 0 0 0,0 0 0 0 0,0 0 0 0 0,0 0 0 0 0,0 0 0 0 0,0 0 0 0 0,0 0 0 0 0,0 0 0 0 0,1 0 0 0 0,-1 0 0 0 0,5-2-83 0 0,47-38-204 0 0,-37 27 222 0 0,-1 0 1 0 0,0-1 0 0 0,0-1-1 0 0,8-13 65 0 0,-5 5-28 0 0,1-5 28 0 0,-8 13 23 0 0,1-1 0 0 0,0 2-1 0 0,11-12-22 0 0,-19 23 214 0 0,-8 8-89 0 0,-14 14-178 0 0,0 5 129 0 0,1 0 1 0 0,-6 11-77 0 0,-2 2 55 0 0,0 4-261 0 0,6-8 285 0 0,14-23-72 0 0,5-9-13 0 0,1-1-1 0 0,0 1 1 0 0,0-1-1 0 0,-1 1 1 0 0,1-1 0 0 0,0 1-1 0 0,0-1 1 0 0,0 1 0 0 0,-1 0-1 0 0,1-1 1 0 0,0 1 0 0 0,0-1-1 0 0,0 1 1 0 0,0 0 0 0 0,0-1-1 0 0,0 1 7 0 0,1-1-17 0 0,0-1 0 0 0,-1 1 0 0 0,1-1 0 0 0,-1 1 0 0 0,1-1 0 0 0,-1 0 0 0 0,1 1 0 0 0,-1-1 0 0 0,1 0 0 0 0,-1 1 0 0 0,0-1 0 0 0,1 0 17 0 0,5-10-66 0 0,0-1-1 0 0,-1-1 0 0 0,0 1 1 0 0,1-6 66 0 0,-3 8-4 0 0,-1 1-1 0 0,-1 0 1 0 0,1 0 0 0 0,-1-1 0 0 0,-1 1 0 0 0,0-1 0 0 0,0 1 0 0 0,-1-1 0 0 0,0 1-1 0 0,0 0 1 0 0,-3-6 4 0 0,-2-6 216 0 0,-6-15-216 0 0,11 33 15 0 0,0 0 0 0 0,0 0-1 0 0,0 1 1 0 0,0-1 0 0 0,1 0-1 0 0,-1 0 1 0 0,1 0 0 0 0,0 0-1 0 0,0 1 1 0 0,0-1 0 0 0,0 0-1 0 0,0 0 1 0 0,1 0 0 0 0,-1 0-1 0 0,2-2-14 0 0,-2 1-7 0 0,1 1-1 0 0,-1-1 1 0 0,0 0-1 0 0,0 0 1 0 0,0 0-1 0 0,0 1 0 0 0,-1-1 1 0 0,0 0-1 0 0,0 0 1 0 0,0-2 7 0 0,-4-15 57 0 0,4 7-44 0 0,-5-13-13 0 0,3 16 23 0 0,1 0 1 0 0,0-1 0 0 0,1 0-24 0 0,0 0 26 0 0,0 9-16 0 0,0 0 0 0 0,1 0-1 0 0,0 0 1 0 0,0 0 0 0 0,0 0 0 0 0,0 0-1 0 0,1-2-9 0 0,-1 4 6 0 0,0 1 0 0 0,0-1 0 0 0,0 0 0 0 0,0 1 0 0 0,0-1 0 0 0,0 0 0 0 0,0 0 0 0 0,0 1 0 0 0,0-1 0 0 0,0 0 0 0 0,0 1 0 0 0,-1-1 0 0 0,1 0 0 0 0,0 1 0 0 0,0-1 0 0 0,-1 1 0 0 0,1-1 0 0 0,0 0 0 0 0,-1 0-6 0 0,1 1 3 0 0,0 0 1 0 0,0 0-1 0 0,0 0 1 0 0,0-1-1 0 0,-1 1 1 0 0,1 0-1 0 0,0 0 1 0 0,0 0-1 0 0,0-1 1 0 0,0 1-1 0 0,0 0 1 0 0,0 0-1 0 0,0-1 1 0 0,0 1-1 0 0,0 0 1 0 0,0 0-1 0 0,0 0 1 0 0,0-1-1 0 0,0 1 1 0 0,0 0-1 0 0,0 0 1 0 0,0-1-1 0 0,0 1 1 0 0,0 0-1 0 0,1 0 1 0 0,-1 0-1 0 0,0-1 1 0 0,0 1-1 0 0,0 0 1 0 0,0 0-1 0 0,0 0 1 0 0,1-1-1 0 0,-1 1 1 0 0,0 0-4 0 0,8-6 113 0 0,-3 3-269 0 0,1-3 199 0 0,0 1-1 0 0,3-6-42 0 0,-2 2 50 0 0,-4 4 77 0 0,-2 16-22 0 0,-1-4-70 0 0,1 0 1 0 0,-1 1 0 0 0,1-1 0 0 0,1 0 0 0 0,0 1-36 0 0,-1-4-1 0 0,0 0 0 0 0,0 0 0 0 0,1 0-1 0 0,0 0 1 0 0,0-1 0 0 0,0 1 0 0 0,0-1 0 0 0,1 1 0 0 0,1 2 1 0 0,14 17-59 0 0,-14-17 87 0 0,0-1-1 0 0,0 0 1 0 0,0 0 0 0 0,5 4-28 0 0,-9-9-32 0 0,1 1 0 0 0,-1-1 0 0 0,1 1 0 0 0,-1 0 0 0 0,1-1 0 0 0,-1 1 0 0 0,1 0 0 0 0,-1-1 0 0 0,1 1 0 0 0,-1 0 0 0 0,0-1 0 0 0,1 1 0 0 0,-1 0 0 0 0,0 0 0 0 0,0 0 0 0 0,0-1 0 0 0,0 1 0 0 0,1 0 0 0 0,-1 0-1 0 0,0 0 1 0 0,0-1 0 0 0,-1 1 0 0 0,1 0 0 0 0,0 0 32 0 0,0 4-70 0 0,0-1-243 0 0,0-2 315 0 0,0-1 0 0 0,0 0 0 0 0,0 1 0 0 0,0-1 0 0 0,1 0 1 0 0,-1 0-1 0 0,0 1 0 0 0,1-1 0 0 0,-1 0 0 0 0,1 0 0 0 0,-1 1 0 0 0,1-1 0 0 0,-1 0 1 0 0,1 0-1 0 0,0 0 0 0 0,0 0 0 0 0,-1 0 0 0 0,1 0 0 0 0,0 0 0 0 0,0 0 0 0 0,0 0-2 0 0,6 7 18 0 0,-7-8-32 0 0,1 1 0 0 0,-1-1 0 0 0,1 1 0 0 0,-1-1-1 0 0,1 0 1 0 0,-1 1 0 0 0,1-1 0 0 0,0 0-1 0 0,-1 0 1 0 0,1 1 0 0 0,-1-1 0 0 0,1 0 0 0 0,0 0-1 0 0,-1 0 1 0 0,1 0 0 0 0,0 0 0 0 0,-1 0-1 0 0,1 0 1 0 0,0 0 0 0 0,0 0 14 0 0,15-2 4 0 0,9-5 138 0 0,-8 3-116 0 0,-14 3-48 0 0,0 0 0 0 0,1 0 0 0 0,-1 0 0 0 0,2 0 22 0 0,5 0 4 0 0,-1-1 0 0 0,5-1-4 0 0,-6 1 1 0 0,0 0 1 0 0,0 1-1 0 0,0 0 1 0 0,3 0-2 0 0,-4 1 13 0 0,-1-1 1 0 0,1 0 0 0 0,5-1-14 0 0,-5 0 3 0 0,0 1 1 0 0,0 0 0 0 0,5 0-4 0 0,5 0-3 0 0,0 0 0 0 0,0-2 0 0 0,5-1 3 0 0,-1 0 62 0 0,14 0-62 0 0,1-1 257 0 0,-21 3-177 0 0,9-1-80 0 0,19 1 5 0 0,-13 0 78 0 0,28 1-83 0 0,-36 4 74 0 0,8 0-93 0 0,-10-1 79 0 0,-16-1-70 0 0,0-1 0 0 0,-1 1 0 0 0,1-1 0 0 0,0 0-1 0 0,2 0 12 0 0,12-1 40 0 0,-12 1-60 0 0,1-1 1 0 0,-1 1-1 0 0,5-2 19 0 0,6-5-123 0 0,-5 5 172 0 0,-12 2-57 0 0,0 0 1 0 0,0 0-1 0 0,1 0 0 0 0,-1 0 0 0 0,0 0 0 0 0,0 0 0 0 0,0 0 0 0 0,0 0 1 0 0,1 0-1 0 0,-1 0 0 0 0,0 0 0 0 0,0 0 0 0 0,0 0 0 0 0,0 0 1 0 0,1 0-1 0 0,-1 0 0 0 0,0 0 0 0 0,0 0 0 0 0,0 0 0 0 0,0-1 1 0 0,1 1-1 0 0,-1 0 0 0 0,0 0 0 0 0,0 0 0 0 0,0 0 0 0 0,0 0 1 0 0,0 0-1 0 0,1-1 0 0 0,-1 1 0 0 0,0 0 0 0 0,0 0 0 0 0,0 0 1 0 0,0 0-1 0 0,0-1 0 0 0,0 1 0 0 0,0 0 0 0 0,0 0 0 0 0,0 0 1 0 0,0 0-1 0 0,0-1 0 0 0,0 1 0 0 0,0 0 0 0 0,0 0 0 0 0,0 0 1 0 0,0-1-1 0 0,0 1 0 0 0,0 0 0 0 0,0 0 0 0 0,0 0 0 0 0,0 0 8 0 0,0-1-153 0 0,0 0-58 0 0,2 1 210 0 0,-3 0-1 0 0,1 0-1 0 0,0 0 1 0 0,0 0-1 0 0,0 0 1 0 0,0 0-1 0 0,0 0 0 0 0,0 0 1 0 0,0 0-1 0 0,0 0 0 0 0,0 0 1 0 0,0 0-1 0 0,0 0 1 0 0,0 0-1 0 0,0 0 0 0 0,0 0 1 0 0,0 0-1 0 0,0 0 1 0 0,0 0-1 0 0,0 0 0 0 0,0 0 1 0 0,0 0-1 0 0,0 0 0 0 0,0 0 1 0 0,0 0-1 0 0,0 0 1 0 0,0 0-1 0 0,0 0 0 0 0,0 0 1 0 0,0 0-1 0 0,0-1 1 0 0,0 1-1 0 0,0 0 0 0 0,0 0 1 0 0,0 0-1 0 0,0 0 1 0 0,0 0-1 0 0,0 0 0 0 0,-1 0 1 0 0,1 0-1 0 0,0 0 0 0 0,0 0 1 0 0,0 0-1 0 0,0 0 1 0 0,0 0-1 0 0,0 0 0 0 0,0 0 1 0 0,0 0-1 0 0,0 0 1 0 0,0 0-1 0 0,0 0 0 0 0,0 0 1 0 0,0 0-1 0 0,0 0 1 0 0,0 0-1 0 0,0 0 0 0 0,0 0 1 0 0,0 0-1 0 0,0 0 0 0 0,0 0 1 0 0,0 0-1 0 0,0 0 1 0 0,0 0 2 0 0,-2 4-422 0 0,2-5 413 0 0,2-3-345 0 0,7-19 348 0 0,0 1 307 0 0,-7 16-349 0 0,1 0 0 0 0,-1 0 0 0 0,1 1 0 0 0,1-3 48 0 0,3-4 33 0 0,-4 7 29 0 0,-1 1-1 0 0,1-1 1 0 0,3-2-62 0 0,-5 4-16 0 0,1 1 1 0 0,-1-1-1 0 0,1 0 1 0 0,-1 0-1 0 0,0 1 1 0 0,0-1-1 0 0,-1 0 1 0 0,1 0-1 0 0,0-1 16 0 0,1-5 150 0 0,-1 2-198 0 0,0 1 0 0 0,0 0 0 0 0,-1 0 1 0 0,1-1-1 0 0,-2-4 48 0 0,1 0 106 0 0,0 5-85 0 0,-1 6-22 0 0,1-1 0 0 0,0 1 0 0 0,0-1-1 0 0,0 1 1 0 0,0-1 0 0 0,0 1 0 0 0,0-1-1 0 0,0 1 1 0 0,0-1 0 0 0,0 1 0 0 0,1-1-1 0 0,-1 1 1 0 0,0-1 1 0 0,1-4 1 0 0,1 0 0 0 0,-1 0 0 0 0,0 0-1 0 0,-1 0 0 0 0,1 0-6 0 0,-1 1-1 0 0,1-1 1 0 0,0 0-1 0 0,2-2 7 0 0,-3 7 1 0 0,0-1-1 0 0,0 1 0 0 0,0 0 0 0 0,0-1 1 0 0,0 1-1 0 0,0-1 0 0 0,0 1 0 0 0,0-1 1 0 0,0 1-1 0 0,0-1 0 0 0,0 1 0 0 0,0-1 1 0 0,0 1-1 0 0,0-1 0 0 0,0 1 0 0 0,0 0 10 0 0,0 0 1 0 0,0 0-1 0 0,0 0 1 0 0,0 0-1 0 0,-1-1 1 0 0,1 1-1 0 0,0 0 1 0 0,0 0-1 0 0,0 0 1 0 0,0 0-1 0 0,0 0 1 0 0,0 0-1 0 0,0 0 0 0 0,0 0 1 0 0,0 0-1 0 0,0-1 1 0 0,0 1-1 0 0,0 0 1 0 0,0 0-1 0 0,0 0 1 0 0,0 0-1 0 0,0 0 1 0 0,0 0-1 0 0,1 0 1 0 0,-1 0-1 0 0,0 0 1 0 0,0-1-1 0 0,0 1 0 0 0,0 0 1 0 0,0 0-1 0 0,0 0 1 0 0,0 0-1 0 0,0 0 1 0 0,0 0-1 0 0,0 0 1 0 0,0 0-1 0 0,0 0 1 0 0,0 0-1 0 0,1 0 1 0 0,-1 0-1 0 0,0 0 1 0 0,0 0-1 0 0,0 0-10 0 0,1-4 54 0 0,1 1 1 0 0,-1-1-1 0 0,0 0 1 0 0,1-2-55 0 0,-1 2 83 0 0,0 2-55 0 0,0-1 1 0 0,-1 0-1 0 0,1 1 0 0 0,-1-1 0 0 0,1 0 0 0 0,-1 0 0 0 0,0 0 0 0 0,0 1 1 0 0,0-1-1 0 0,-1 0-28 0 0,1 3 10 0 0,0 0 0 0 0,0 0 0 0 0,0-1 0 0 0,0 1 0 0 0,0 0 0 0 0,0 0 0 0 0,0 0 0 0 0,0 0 0 0 0,0 0 1 0 0,0 0-1 0 0,0 0 0 0 0,-1 0 0 0 0,1 0 0 0 0,0 0 0 0 0,0 0 0 0 0,0 0 0 0 0,0-1 0 0 0,0 1 0 0 0,0 0 0 0 0,0 0 0 0 0,-1 0 1 0 0,1 0-1 0 0,0 0 0 0 0,0 0 0 0 0,0 0 0 0 0,0 0 0 0 0,0 0 0 0 0,0 0 0 0 0,0 0 0 0 0,-1 0 0 0 0,1 0-10 0 0,0 1 8 0 0,0-1 0 0 0,0 0 0 0 0,0 0-1 0 0,0 0 1 0 0,0 0 0 0 0,-1 0 0 0 0,1 0-1 0 0,0 0 1 0 0,0 0 0 0 0,0 0 0 0 0,0 0-1 0 0,0 0 1 0 0,-1 0 0 0 0,1-1 0 0 0,0 1-1 0 0,0 0 1 0 0,0 0 0 0 0,0 0 0 0 0,0 0-1 0 0,0 0 1 0 0,0 0 0 0 0,-1 0 0 0 0,1 0-1 0 0,0 0 1 0 0,0 0 0 0 0,0 0 0 0 0,0 0-1 0 0,0-1 1 0 0,0 1 0 0 0,0 0-1 0 0,0 0 1 0 0,0 0 0 0 0,0 0 0 0 0,0 0-1 0 0,-1 0 1 0 0,1-1 0 0 0,0 1 0 0 0,0 0-1 0 0,0 0 1 0 0,0 0 0 0 0,0 0 0 0 0,0 0-1 0 0,0 0 1 0 0,0-1-8 0 0,0 4-133 0 0,-1-7 47 0 0,1 4 142 0 0,2-3-84 0 0,-2 1-104 0 0,0 2 144 0 0,0 0-1 0 0,-1 0 0 0 0,1 0 0 0 0,-1 0 1 0 0,1 0-1 0 0,0 0 0 0 0,-1 0 0 0 0,1 0 0 0 0,-1 0 1 0 0,1 0-1 0 0,0 0 0 0 0,-1 1 0 0 0,1-1 0 0 0,0 0 1 0 0,-1 0-1 0 0,1 0 0 0 0,-1 0 0 0 0,1 1 1 0 0,0-1-1 0 0,0 0 0 0 0,-1 0 0 0 0,1 1 0 0 0,0-1-11 0 0,-1 0-19 0 0,0 2 26 0 0,-1-1 1 0 0,1 1-1 0 0,0-1 0 0 0,-1 1 1 0 0,1 0-1 0 0,0 0 0 0 0,0-1 0 0 0,0 1 1 0 0,0 0-1 0 0,0 1-7 0 0,0-1-2 0 0,-5 13 48 0 0,0 0 0 0 0,-2 8-46 0 0,4-6 12 0 0,0 1 0 0 0,1-1 0 0 0,1 1 0 0 0,0-1 0 0 0,2 17-12 0 0,-1-32-26 0 0,2-6-286 0 0,0 2 288 0 0,-1 0-1 0 0,1 0 1 0 0,0 0-1 0 0,-1 0 1 0 0,0 1-1 0 0,1-1 1 0 0,-1-1 24 0 0,3-8 21 0 0,4-15-138 0 0,3-18 117 0 0,-1 3-71 0 0,-3 19 74 0 0,-2 11 50 0 0,-1 0 0 0 0,-1-1 1 0 0,0 1-1 0 0,-1-1 0 0 0,0 0-53 0 0,-1 11 14 0 0,0 1 0 0 0,1 0 0 0 0,-1 0 0 0 0,0-1-1 0 0,0 1 1 0 0,0 0 0 0 0,0-1 0 0 0,0 1 0 0 0,-1 0 0 0 0,1-1-1 0 0,0 1 1 0 0,0 0 0 0 0,0-1 0 0 0,0 1 0 0 0,0 0 0 0 0,0 0 0 0 0,0-1-1 0 0,0 1 1 0 0,-1 0 0 0 0,1 0 0 0 0,0-1 0 0 0,0 1 0 0 0,0 0 0 0 0,-1 0-1 0 0,1-1 1 0 0,0 1 0 0 0,0 0 0 0 0,-1 0-14 0 0,1 0 6 0 0,0 0 0 0 0,-1 0 1 0 0,1 0-1 0 0,-1 0 0 0 0,1 0 0 0 0,0 0 1 0 0,-1 0-1 0 0,1 0 0 0 0,-1 1 0 0 0,1-1 0 0 0,0 0 1 0 0,-1 0-1 0 0,1 0 0 0 0,0 1 0 0 0,-1-1 1 0 0,1 0-1 0 0,0 0 0 0 0,0 1 0 0 0,-1-1-6 0 0,-1 2 6 0 0,1 0 0 0 0,-1-1-1 0 0,0 1 1 0 0,1 1-1 0 0,-1-1 1 0 0,1 0 0 0 0,0 0-6 0 0,-2 5 56 0 0,1 0 0 0 0,0-1 0 0 0,1 1 0 0 0,-1 6-56 0 0,0-4-11 0 0,0 0 0 0 0,-2 6 11 0 0,-20 67-208 0 0,19-64 97 0 0,4-11-8 0 0,-1 1 0 0 0,0-1 0 0 0,-1 1 119 0 0,10-28-737 0 0,2-15 737 0 0,-2 5 53 0 0,5-11-53 0 0,1 13 89 0 0,-9 19 14 0 0,0 1 1 0 0,0-1 0 0 0,-1-1-104 0 0,-3 9 77 0 0,2-5 6 0 0,-2 6-74 0 0,0 0-1 0 0,0 0 1 0 0,0 0 0 0 0,0 0 0 0 0,0 0 0 0 0,0 0-1 0 0,0 0 1 0 0,0 0 0 0 0,0 0 0 0 0,0 0 0 0 0,0 0 0 0 0,0 0-1 0 0,0 0 1 0 0,0-1 0 0 0,0 1 0 0 0,0 0 0 0 0,0 0 0 0 0,0 0-1 0 0,0 0 1 0 0,0 0 0 0 0,1 0 0 0 0,-1 0 0 0 0,0 0 0 0 0,0 0-1 0 0,0 0 1 0 0,0 0 0 0 0,0 0 0 0 0,0 0 0 0 0,0 0 0 0 0,0 0-1 0 0,0 0 1 0 0,0 0 0 0 0,0 0 0 0 0,0 0 0 0 0,0 0 0 0 0,0 0-1 0 0,1 0 1 0 0,-1 0 0 0 0,0 0 0 0 0,0 0 0 0 0,0 0 0 0 0,0 0-1 0 0,0 0 1 0 0,0 0 0 0 0,0 0 0 0 0,0 0 0 0 0,0 0 0 0 0,0 0-1 0 0,0 0 1 0 0,0 0 0 0 0,0 0 0 0 0,1 0-9 0 0,-1 3 84 0 0,0-1-56 0 0,0-2-26 0 0,0 1-1 0 0,0-1 1 0 0,0 1-1 0 0,1 0 1 0 0,-1-1-1 0 0,0 1 1 0 0,0-1-1 0 0,0 1 1 0 0,1-1-1 0 0,-1 1 1 0 0,0-1-1 0 0,1 1 1 0 0,-1-1-1 0 0,0 0 1 0 0,1 1-1 0 0,-1-1 0 0 0,0 1 1 0 0,1-1-1 0 0,-1 0 1 0 0,1 1-1 0 0,-1-1 1 0 0,1 0-1 0 0,-1 1 1 0 0,1-1-1 0 0,0 0-1 0 0,0 0 3 0 0,0 0 0 0 0,0 0-1 0 0,0-1 1 0 0,1 1-1 0 0,-1 0 1 0 0,0-1 0 0 0,0 1-1 0 0,0-1 1 0 0,0 1 0 0 0,0-1-1 0 0,1 0-2 0 0,-1 0 1 0 0,0 1 1 0 0,0-1-1 0 0,0 0 0 0 0,1 1 0 0 0,-1-1 1 0 0,0 1-1 0 0,0 0 0 0 0,1-1 0 0 0,-1 1 1 0 0,0 0-1 0 0,2 0-1 0 0,6 0-6 0 0,1 0 0 0 0,0 1 1 0 0,-1 0-1 0 0,1 1 0 0 0,-1 0 0 0 0,8 3 6 0 0,59 18 146 0 0,-20-2-250 0 0,-48-19-71 0 0,-1 0 1 0 0,7 0 174 0 0,1 0-508 0 0,-15-2 493 0 0,0 0-1 0 0,0 0 1 0 0,0 0-1 0 0,0 1 1 0 0,1-1-1 0 0,-1 0 0 0 0,0 0 1 0 0,0 0-1 0 0,0 0 1 0 0,0 0-1 0 0,0 0 0 0 0,1 0 1 0 0,-1 0-1 0 0,0 0 1 0 0,0 1-1 0 0,0-1 1 0 0,0 0-1 0 0,0 0 0 0 0,0 0 1 0 0,0 0-1 0 0,0 0 1 0 0,1 1-1 0 0,-1-1 1 0 0,0 0-1 0 0,0 0 0 0 0,0 0 1 0 0,0 0-1 0 0,0 1 1 0 0,0-1-1 0 0,0 0 0 0 0,0 0 17 0 0,0 0-9 0 0,0 0 1 0 0,0 1-1 0 0,0-1 1 0 0,0 0 0 0 0,0 0-1 0 0,0 0 1 0 0,0 0-1 0 0,0 0 1 0 0,0 0 0 0 0,0 0-1 0 0,0 0 1 0 0,0 0 0 0 0,0 0-1 0 0,-1 0 1 0 0,1 0-1 0 0,0 0 1 0 0,0 0 0 0 0,0 0-1 0 0,0 1 1 0 0,0-1-1 0 0,0 0 1 0 0,0 0 0 0 0,0 0-1 0 0,0 0 1 0 0,0 0 0 0 0,0 0-1 0 0,0 0 1 0 0,0 0-1 0 0,0 0 1 0 0,-1 0 0 0 0,1 0-1 0 0,0 0 1 0 0,0 0-1 0 0,0 0 1 0 0,0 0 0 0 0,0 0-1 0 0,0 0 1 0 0,0 0 0 0 0,0 0-1 0 0,0 0 1 0 0,0 0-1 0 0,0 0 1 0 0,-1 0 0 0 0,1 0-1 0 0,0 0 1 0 0,0 0-1 0 0,0 0 1 0 0,0 0 0 0 0,0-1-1 0 0,0 1 1 0 0,0 0 0 0 0,0 0-1 0 0,0 0 1 0 0,0 0-1 0 0,0 0 1 0 0,0 0 0 0 0,0 0-1 0 0,0 0 1 0 0,0 0-1 0 0,0 0 1 0 0,0 0 0 0 0,0 0-1 0 0,0 0 1 0 0,0 0 0 0 0,0 0 7 0 0,-3-2-176 0 0,1 0 0 0 0,0 1 0 0 0,-1 0 1 0 0,1 0-1 0 0,-1 0 0 0 0,1 0 1 0 0,-1 0-1 0 0,1 0 0 0 0,-1 0 0 0 0,0 1 1 0 0,-1-1 175 0 0,1 1-85 0 0,-1-1 0 0 0,0 0 0 0 0,1 0 0 0 0,-1 0 0 0 0,-1-2 85 0 0,-17-11-32 0 0,19 11 42 0 0,-1 0 0 0 0,1 0 0 0 0,-1 1 0 0 0,0 0 0 0 0,0 0 0 0 0,0 0 0 0 0,0 0 0 0 0,-2 0-10 0 0,1 0 18 0 0,0 0 0 0 0,0-1 0 0 0,1 1 0 0 0,-1-1 0 0 0,1 0 1 0 0,0 0-1 0 0,0-1 0 0 0,-1 0-18 0 0,4 3 39 0 0,-11-16 488 0 0,9 17-166 0 0,2 1-13 0 0,1-4-19 0 0,1 4-283 0 0,0-1 0 0 0,-1 0-1 0 0,1 0 1 0 0,0 0 0 0 0,-1 1-1 0 0,1-1 1 0 0,0 0-1 0 0,0 0 1 0 0,-1 0 0 0 0,1 0-1 0 0,0 0 1 0 0,0-1-46 0 0,7 2 211 0 0,13 2 14 0 0,-12-3-49 0 0,0 2 0 0 0,0-1-1 0 0,-1 1 1 0 0,1 1-1 0 0,4 1-175 0 0,32 10 167 0 0,-39-12-156 0 0,1 0 0 0 0,-1-1 0 0 0,1 0 0 0 0,3 0-11 0 0,-2 0 26 0 0,0 1 0 0 0,7 1-26 0 0,-10-2 4 0 0,-1 1 0 0 0,1 0 0 0 0,-1 0 1 0 0,1 0-1 0 0,-1 0 0 0 0,0 0 0 0 0,0 1-4 0 0,-1-1-11 0 0,0 0-1 0 0,1-1 1 0 0,-1 1-1 0 0,0-1 1 0 0,1 0-1 0 0,-1 0 1 0 0,3 0 11 0 0,11 5-136 0 0,27 10-481 0 0,-43-16 610 0 0,0 1-1 0 0,0-1 1 0 0,-1 1 0 0 0,1-1 0 0 0,0 1 0 0 0,0 0 0 0 0,-1-1 0 0 0,1 1-1 0 0,0 0 1 0 0,-1 0 7 0 0,1-1-8 0 0,-1 1 0 0 0,1 0 0 0 0,0-1 0 0 0,-1 1 0 0 0,1-1 0 0 0,0 1 0 0 0,-1-1 0 0 0,1 1 0 0 0,0-1 0 0 0,0 1 8 0 0,0 0-11 0 0,0-1 0 0 0,0 0 0 0 0,0 1 0 0 0,0-1-1 0 0,0 0 1 0 0,0 1 0 0 0,0-1 0 0 0,0 0 0 0 0,0 0 0 0 0,0 0 0 0 0,0 0 0 0 0,0 0 0 0 0,0 0 0 0 0,0 0 0 0 0,0 0 0 0 0,0 0 0 0 0,0 0 0 0 0,1-1 11 0 0,2 0-7 0 0,0 1 1 0 0,0 0-1 0 0,0 0 0 0 0,0 0 1 0 0,0 0-1 0 0,0 0 0 0 0,0 1 1 0 0,0 0-1 0 0,2 0 7 0 0,2 1-57 0 0,-7-2 51 0 0,0 0 8 0 0,-1 0 0 0 0,0 0-1 0 0,0 0 1 0 0,0 0-1 0 0,1 0 1 0 0,-1 0 0 0 0,0 1-1 0 0,0-1 1 0 0,1 0 0 0 0,-1 0-1 0 0,0 0 1 0 0,0 0-1 0 0,0 0 1 0 0,1 0 0 0 0,-1 0-1 0 0,0 1 1 0 0,0-1 0 0 0,0 0-1 0 0,0 0 1 0 0,1 0-1 0 0,-1 0 1 0 0,0 1 0 0 0,0-1-1 0 0,0 0 1 0 0,0 0 0 0 0,0 0-1 0 0,0 1 1 0 0,0-1-1 0 0,1 0 1 0 0,-1 0 0 0 0,0 0-1 0 0,0 1-1 0 0,0-1-1 0 0,0 0 0 0 0,0 0 0 0 0,0-1 0 0 0,0 1 0 0 0,0 0 1 0 0,-1 0-1 0 0,1 0 0 0 0,0 0 0 0 0,0 0 0 0 0,0 0 0 0 0,0 0 0 0 0,0 0 0 0 0,0 0 0 0 0,0 0 0 0 0,0 0 0 0 0,0 0 0 0 0,0 0 0 0 0,0 0 0 0 0,0 0 0 0 0,0 0 0 0 0,0 0 0 0 0,0 0 0 0 0,0-1 0 0 0,0 1 0 0 0,1 0 0 0 0,-1 0 0 0 0,0 0 0 0 0,0 0 0 0 0,0 0 1 0 0,0 0-1 0 0,0 0 0 0 0,0 0 0 0 0,0 0 0 0 0,0 0 0 0 0,0 0 0 0 0,0 0 0 0 0,0 0 0 0 0,0 0 0 0 0,0 0 0 0 0,0 0 0 0 0,0 0 0 0 0,0 0 0 0 0,0 0 0 0 0,0 0 0 0 0,0 0 0 0 0,0 0 0 0 0,0 0 0 0 0,0 0 0 0 0,1 0 1 0 0,2 1-160 0 0,3 2 194 0 0,-4-2 32 0 0,-2-1-56 0 0,0 0 0 0 0,0 0-1 0 0,0 0 1 0 0,0 0-1 0 0,0 0 1 0 0,0 0-1 0 0,0 1 1 0 0,1-1-1 0 0,-1 0 1 0 0,0 0-1 0 0,0 0 1 0 0,0 0-1 0 0,0 0 1 0 0,0 0-1 0 0,0 0 1 0 0,0 1-1 0 0,0-1 1 0 0,0 0-1 0 0,0 0 1 0 0,0 0-1 0 0,0 0 1 0 0,0 0-1 0 0,1 0 1 0 0,-1 1-1 0 0,0-1 1 0 0,0 0-1 0 0,0 0 1 0 0,0 0-1 0 0,0 0 1 0 0,0 0-1 0 0,-1 1 1 0 0,1-1-1 0 0,0 0 1 0 0,0 0-1 0 0,0 0 1 0 0,0 0-1 0 0,0 0 1 0 0,0 0-1 0 0,0 1 1 0 0,0-1-1 0 0,0 0 1 0 0,0 0-1 0 0,0 0 1 0 0,0 0-1 0 0,0 0 1 0 0,-1 0-1 0 0,1 0 1 0 0,0 0-1 0 0,0 1 1 0 0,0-1-1 0 0,0 0 1 0 0,0 0-1 0 0,0 0 1 0 0,0 0 0 0 0,-1 0-1 0 0,1 0 1 0 0,0 0-1 0 0,0 0 1 0 0,0 0-1 0 0,0 0 1 0 0,0 0-1 0 0,-1 0-9 0 0,-1 2 16 0 0,1 0 0 0 0,-1 1 0 0 0,0-1 0 0 0,0 0 0 0 0,1 1 0 0 0,0 0 0 0 0,-1-1 0 0 0,1 1-16 0 0,-3 4 21 0 0,-12 22 33 0 0,-11 19 52 0 0,20-34-120 0 0,-20 41-146 0 0,27-53 150 0 0,-3 3 2 0 0,1 1 0 0 0,0-1-1 0 0,0 1 1 0 0,0 0 0 0 0,1 0 0 0 0,0 0 0 0 0,-1 3 8 0 0,19-39-2127 0 0,35-84 1780 0 0,-45 102 775 0 0,-6 11-144 0 0,-1 2-4 0 0,-3 7 123 0 0,-18 28 105 0 0,12-19-307 0 0,0 0 1 0 0,-3 9-202 0 0,7-11-56 0 0,0 0 0 0 0,1 0 1 0 0,1 0-1 0 0,0 1 0 0 0,2 0 0 0 0,-1-1 0 0 0,2 7 56 0 0,-1-18-496 0 0,2-8-465 0 0,-1 2 918 0 0,1 0 0 0 0,0 0 0 0 0,-1 0 1 0 0,0-1-1 0 0,1 1 0 0 0,-1 0 0 0 0,0 0 1 0 0,0 0-1 0 0,0-1 43 0 0,-2-23 134 0 0,1 19-77 0 0,-1-2 33 0 0,0-1-1 0 0,-1 0 1 0 0,0 1-1 0 0,0 0 1 0 0,-1 0-1 0 0,-5-8-89 0 0,5 8 95 0 0,-8-14 249 0 0,-1 1 1 0 0,-9-12-345 0 0,21 31 30 0 0,-1 1 1 0 0,0 0-1 0 0,0 0 1 0 0,0 0-1 0 0,0 0 1 0 0,0 0-1 0 0,0 0 1 0 0,0 0-1 0 0,0 1 1 0 0,-1-1-1 0 0,1 1 1 0 0,-1 0-1 0 0,1 0 0 0 0,-1 0 1 0 0,1 0-1 0 0,-1 0 1 0 0,0 0-1 0 0,1 1 1 0 0,-1-1-1 0 0,0 1 1 0 0,0 0-1 0 0,0-1 1 0 0,1 1-1 0 0,-1 1 1 0 0,0-1-1 0 0,0 0 1 0 0,1 1-1 0 0,-1-1 1 0 0,0 1-1 0 0,0 0 1 0 0,1 0-1 0 0,-1 0 1 0 0,1 0-1 0 0,-1 1 1 0 0,1-1-1 0 0,0 1 1 0 0,-1-1-1 0 0,0 2-30 0 0,-6 5 35 0 0,0 0 0 0 0,0 1-1 0 0,1 0 1 0 0,0 0-1 0 0,0 1 1 0 0,1 1-1 0 0,1-1 1 0 0,0 1-1 0 0,-1 1-34 0 0,3-3 32 0 0,1-1-1 0 0,0 1 1 0 0,0-1-1 0 0,1 1 1 0 0,0 1-32 0 0,1-6 3 0 0,0 1 0 0 0,1-1 0 0 0,0 1 1 0 0,0-1-1 0 0,0 1 0 0 0,0 0 0 0 0,1-1 0 0 0,-1 1 0 0 0,1-1 1 0 0,1 4-4 0 0,-1-6-49 0 0,0-1 1 0 0,0 1 0 0 0,-1 0-1 0 0,1 0 1 0 0,0-1-1 0 0,0 1 1 0 0,1-1 0 0 0,-1 1-1 0 0,0-1 1 0 0,0 1 0 0 0,1-1 48 0 0,-2-1-17 0 0,1 1 0 0 0,-1-1 1 0 0,1 0-1 0 0,-1 1 0 0 0,1-1 0 0 0,-1 0 1 0 0,1 1-1 0 0,0-1 0 0 0,-1 0 1 0 0,1 0-1 0 0,-1 0 0 0 0,1 0 0 0 0,0 0 1 0 0,-1 1-1 0 0,1-1 0 0 0,0 0 1 0 0,-1 0-1 0 0,1 0 0 0 0,-1-1 0 0 0,1 1 1 0 0,0 0-1 0 0,-1 0 0 0 0,1 0 0 0 0,0 0 1 0 0,-1-1-1 0 0,1 1 0 0 0,-1 0 1 0 0,1 0-1 0 0,-1-1 0 0 0,1 1 0 0 0,-1 0 1 0 0,1-1 16 0 0,2-1-19 0 0,-1 0 0 0 0,0-1 0 0 0,0 1 0 0 0,0-1 0 0 0,0 1 0 0 0,0-1 0 0 0,0 0 0 0 0,-1 1 0 0 0,1-1 0 0 0,-1 0 0 0 0,1-2 19 0 0,1-5-109 0 0,0-1-1 0 0,1-8 110 0 0,-1 6-23 0 0,0-3 72 0 0,-1 0 1 0 0,-1 0-1 0 0,0 0 0 0 0,-1-1 1 0 0,-1 1-1 0 0,0-2-49 0 0,1 16 30 0 0,-1-1 1 0 0,1 0-1 0 0,0 0 1 0 0,-1 1-1 0 0,0-1 1 0 0,0 0-1 0 0,1 1 1 0 0,-2-1-1 0 0,1 1 1 0 0,-1-3-31 0 0,1 4 13 0 0,0 0 1 0 0,1 0-1 0 0,-1 1 1 0 0,0-1-1 0 0,0 0 1 0 0,0 0-1 0 0,0 1 1 0 0,0-1-1 0 0,0 1 1 0 0,0-1-1 0 0,0 1 1 0 0,0-1-1 0 0,0 1 1 0 0,0-1-1 0 0,0 1 1 0 0,0 0-1 0 0,0 0 1 0 0,0-1-1 0 0,0 1 1 0 0,0 0-1 0 0,-1 0 1 0 0,1 0-1 0 0,0 0 1 0 0,0 1-1 0 0,0-1 1 0 0,0 0-1 0 0,-1 1-13 0 0,-1-1 32 0 0,1 1-1 0 0,-1 0 1 0 0,0 0-1 0 0,1 0 1 0 0,-1 1-1 0 0,1-1 0 0 0,0 1 1 0 0,-1-1-1 0 0,1 1 1 0 0,0 0-1 0 0,0 0 0 0 0,0 0 1 0 0,0 0-32 0 0,-5 6 27 0 0,0 1-1 0 0,-4 7-26 0 0,3-4-49 0 0,-6 7 34 0 0,2 1 1 0 0,-2 4 14 0 0,10-17 38 0 0,0 1 0 0 0,1-1 0 0 0,0 1 1 0 0,1 0-1 0 0,-1 0 0 0 0,2 0 0 0 0,-2 8-38 0 0,3-14-9 0 0,0 0 0 0 0,0 0-1 0 0,0 0 1 0 0,0 0-1 0 0,0 0 1 0 0,0 0 0 0 0,1 0-1 0 0,-1 0 1 0 0,1-1 0 0 0,-1 1-1 0 0,1 0 1 0 0,0 0 0 0 0,0 0-1 0 0,-1-1 1 0 0,1 1-1 0 0,1 0 10 0 0,-2-1-25 0 0,1-1 0 0 0,0 1-1 0 0,0 0 1 0 0,0 0-1 0 0,0-1 1 0 0,0 1 0 0 0,0-1-1 0 0,0 1 1 0 0,0-1-1 0 0,0 1 1 0 0,0-1-1 0 0,0 1 1 0 0,0-1 0 0 0,0 0-1 0 0,0 0 1 0 0,0 0-1 0 0,0 1 1 0 0,0-1 0 0 0,0 0-1 0 0,0 0 1 0 0,1 0-1 0 0,-1-1 1 0 0,0 1-1 0 0,0 0 1 0 0,0 0 0 0 0,0-1-1 0 0,0 1 1 0 0,0 0-1 0 0,0-1 26 0 0,5-1-45 0 0,-1-1-1 0 0,1 0 1 0 0,-1 0-1 0 0,0 0 1 0 0,0-1-1 0 0,0 0 0 0 0,-1 0 1 0 0,1 0-1 0 0,-1 0 1 0 0,1-3 45 0 0,10-11-102 0 0,0-1 0 0 0,-1-2 102 0 0,-5 7 62 0 0,6-7 137 0 0,0-5-199 0 0,-11 20 8 0 0,-1-1 1 0 0,0 0-1 0 0,0 0 1 0 0,0 0-1 0 0,-1 0 0 0 0,0-3-8 0 0,-2 5 165 0 0,-3 5-6 0 0,-6 6 98 0 0,6-4-200 0 0,-7 5-27 0 0,0 2 1 0 0,0-1 0 0 0,1 1-1 0 0,0 1 1 0 0,1-1 0 0 0,-4 7-31 0 0,2-3 16 0 0,3-4 9 0 0,1-1-1 0 0,-1 2 1 0 0,2-1 0 0 0,-1 1-1 0 0,2-1 1 0 0,-3 7-25 0 0,6-13-75 0 0,-1 1 1 0 0,1 1 0 0 0,-1-1 1 0 0,1 1-1 0 0,0 1 74 0 0,1-5 7 0 0,0 0 0 0 0,0 0 1 0 0,0 1-1 0 0,0-1 0 0 0,0 0 0 0 0,0 0 0 0 0,0 0 1 0 0,0 0-1 0 0,1 0 0 0 0,-1 0 0 0 0,0 0 0 0 0,1 0 1 0 0,-1 0-1 0 0,1 0 0 0 0,-1 0 0 0 0,1 0 0 0 0,-1 0 1 0 0,1 0-1 0 0,-1 0 0 0 0,1-1 0 0 0,1 2-7 0 0,-2-2-34 0 0,1 1-1 0 0,0-1 0 0 0,0 1 1 0 0,0-1-1 0 0,0 0 0 0 0,-1 0 1 0 0,1 1-1 0 0,0-1 0 0 0,0 0 1 0 0,0 0-1 0 0,0 0 1 0 0,0 0-1 0 0,0 0 0 0 0,0 0 1 0 0,0 0-1 0 0,0 0 35 0 0,15-4-446 0 0,-11 2 415 0 0,1-1-1 0 0,0 0 1 0 0,-1 0 0 0 0,0 0 0 0 0,0 0-1 0 0,0-1 1 0 0,0 0 0 0 0,0 0-1 0 0,-1-1 1 0 0,0 1 0 0 0,2-3 31 0 0,6-9-153 0 0,-1 0 1 0 0,8-16 152 0 0,-16 27 25 0 0,1-3-5 0 0,0 0 1 0 0,0 0-1 0 0,-1-1 1 0 0,-1 1-1 0 0,1-1 1 0 0,-1 0-1 0 0,-1 1 1 0 0,1-6-21 0 0,-2 13 17 0 0,1 0 0 0 0,-1 0 0 0 0,0 0 0 0 0,0-1 0 0 0,0 1 1 0 0,0 0-1 0 0,-1 0 0 0 0,1 0 0 0 0,0-1 0 0 0,0 1 0 0 0,-1 0 0 0 0,1 0 1 0 0,0 0-1 0 0,-1 0 0 0 0,1 0 0 0 0,-1 0 0 0 0,0-1-17 0 0,1 2 16 0 0,-1-1 1 0 0,0 1-1 0 0,1-1 1 0 0,-1 1-1 0 0,0-1 1 0 0,0 1-1 0 0,1-1 0 0 0,-1 1 1 0 0,0 0-1 0 0,0 0 1 0 0,1-1-1 0 0,-1 1 0 0 0,0 0 1 0 0,0 0-1 0 0,0 0 1 0 0,0 0-1 0 0,0 0 0 0 0,1 0 1 0 0,-1 0-1 0 0,0 0 1 0 0,0 0-1 0 0,0 0 0 0 0,0 0 1 0 0,1 1-1 0 0,-1-1-16 0 0,-6 2 50 0 0,1 0-1 0 0,0 0 0 0 0,-1 1 1 0 0,1-1-1 0 0,0 2 0 0 0,1-1 1 0 0,-2 2-50 0 0,-12 8 203 0 0,-8 9-203 0 0,7-7 7 0 0,-84 62 191 0 0,97-72-299 0 0,10-8-275 0 0,11-9 85 0 0,-7 7 288 0 0,-1-1 1 0 0,-1 0-1 0 0,1 0 1 0 0,-1 0-1 0 0,0-1 1 0 0,1-1 2 0 0,5-9 109 0 0,8-18-109 0 0,-11 18 6 0 0,-1 0 0 0 0,0 0 0 0 0,-1 0 0 0 0,0-3-6 0 0,-6 18 9 0 0,1 1 0 0 0,-1-1 0 0 0,0 1 0 0 0,0-1 0 0 0,0 1 0 0 0,0-1 0 0 0,0 1 0 0 0,0-1 0 0 0,0 1 0 0 0,-1-1-9 0 0,1 2 5 0 0,0-1 1 0 0,0 1-1 0 0,0 0 0 0 0,0-1 0 0 0,-1 1 1 0 0,1-1-1 0 0,0 1 0 0 0,0 0 1 0 0,0 0-1 0 0,-1-1 0 0 0,1 1 0 0 0,0 0 1 0 0,0-1-1 0 0,-1 1 0 0 0,1 0 0 0 0,0 0 1 0 0,-1 0-1 0 0,1-1 0 0 0,0 1 0 0 0,-1 0 1 0 0,1 0-1 0 0,0 0 0 0 0,-1 0 0 0 0,1 0 1 0 0,-1-1-1 0 0,1 1 0 0 0,0 0 0 0 0,-1 0 1 0 0,1 0-1 0 0,0 0 0 0 0,-1 0 0 0 0,1 0 1 0 0,-1 0-1 0 0,1 1 0 0 0,0-1 0 0 0,-1 0 1 0 0,1 0-1 0 0,0 0 0 0 0,-1 0 0 0 0,1 0-5 0 0,-2 1 9 0 0,0 0 0 0 0,0 0-1 0 0,0 0 1 0 0,0 0 0 0 0,0 0-1 0 0,1 1 1 0 0,-1-1 0 0 0,0 0-1 0 0,0 2-8 0 0,-14 15 68 0 0,11-12-44 0 0,-12 16 83 0 0,2 1 0 0 0,0 1 0 0 0,-1 4-107 0 0,0 1 80 0 0,14-26-74 0 0,-5 9 16 0 0,0 0 1 0 0,0 3-23 0 0,6-12 13 0 0,0 0 0 0 0,0 0 0 0 0,0 0 0 0 0,0 0 0 0 0,0 0 0 0 0,1 0 0 0 0,0 0 0 0 0,-1 1 0 0 0,1-1 0 0 0,0 0 0 0 0,0 0 0 0 0,1 1-13 0 0,-1-4-5 0 0,0 1-1 0 0,0 0 1 0 0,0-1 0 0 0,0 1-1 0 0,1-1 1 0 0,-1 1 0 0 0,0 0-1 0 0,1-1 1 0 0,-1 1 0 0 0,0-1-1 0 0,1 1 1 0 0,-1-1 0 0 0,0 1 0 0 0,1-1-1 0 0,-1 1 1 0 0,1-1 5 0 0,-1 0-15 0 0,0 1-1 0 0,1-1 1 0 0,-1 0 0 0 0,0 0-1 0 0,1 0 1 0 0,-1 0 0 0 0,0 0 0 0 0,1 0-1 0 0,-1 0 1 0 0,1 1 0 0 0,-1-1-1 0 0,0 0 1 0 0,1 0 0 0 0,-1 0 0 0 0,0 0-1 0 0,1 0 1 0 0,-1-1 0 0 0,1 1-1 0 0,-1 0 1 0 0,0 0 15 0 0,2 0-53 0 0,-1-1-1 0 0,0 0 1 0 0,0 1-1 0 0,0-1 0 0 0,1 0 1 0 0,-1 0-1 0 0,0 1 1 0 0,0-1-1 0 0,0 0 1 0 0,0 0-1 0 0,0 0 0 0 0,0-1 54 0 0,27-40-482 0 0,-2-1-1 0 0,-3-1 483 0 0,19-30 1104 0 0,-42 74-1095 0 0,0 0 1 0 0,0 0-1 0 0,0 0 1 0 0,0 0-1 0 0,0 0 1 0 0,0 0-1 0 0,0 0 0 0 0,0 0 1 0 0,0-1-1 0 0,0 1 1 0 0,0 0-1 0 0,0 0 0 0 0,1 0 1 0 0,-1 0-1 0 0,0 0 1 0 0,0 0-1 0 0,0 0 1 0 0,0 0-1 0 0,0 0 0 0 0,0 0 1 0 0,0 0-1 0 0,-1-1 1 0 0,1 1-1 0 0,0 0 0 0 0,0 0 1 0 0,0 0-1 0 0,0 0 1 0 0,0 0-1 0 0,0 0 1 0 0,0 0-1 0 0,0 0 0 0 0,0 0 1 0 0,0 0-1 0 0,0 0 1 0 0,0 0-1 0 0,0 0 0 0 0,0-1 1 0 0,0 1-1 0 0,0 0 1 0 0,0 0-10 0 0,-4-1 204 0 0,-5 2-37 0 0,7 1-161 0 0,0-1 0 0 0,0 0 0 0 0,0 0 0 0 0,1 1 0 0 0,-1-1 0 0 0,1 1 0 0 0,-1 0 0 0 0,1-1 0 0 0,-1 1 0 0 0,1 0 0 0 0,-1 0-6 0 0,1 1 1 0 0,-10 12 68 0 0,2 1 1 0 0,0 0-1 0 0,1 1 1 0 0,0 0 0 0 0,2 0-1 0 0,0 0 1 0 0,-1 6-70 0 0,5-14 48 0 0,0 0 0 0 0,1 1 0 0 0,-1 8-48 0 0,2-13-15 0 0,0 0 0 0 0,0-1 0 0 0,1 1 0 0 0,-1 0 0 0 0,1 0 0 0 0,0 0 0 0 0,0-1 0 0 0,2 3 15 0 0,-2-4-13 0 0,0 0 1 0 0,1-1-1 0 0,0 1 1 0 0,-1-1 0 0 0,1 0-1 0 0,0 1 1 0 0,0-1-1 0 0,0 0 1 0 0,1 0 0 0 0,-1 0-1 0 0,3 1 13 0 0,-4-2-13 0 0,0 0 0 0 0,1 0-1 0 0,0 0 1 0 0,-1 0 0 0 0,1-1 0 0 0,0 1-1 0 0,-1 0 1 0 0,1-1 0 0 0,0 1 0 0 0,-1-1 0 0 0,1 0-1 0 0,0 0 1 0 0,0 1 0 0 0,0-1 0 0 0,-1 0-1 0 0,1-1 1 0 0,0 1 0 0 0,0 0 0 0 0,1-1 13 0 0,6-3-131 0 0,-1 0 0 0 0,1-1 1 0 0,-1 0-1 0 0,0-1 0 0 0,0 0 1 0 0,7-6 130 0 0,0-1-7 0 0,-1 0-70 0 0,1-1 0 0 0,-1 0 1 0 0,3-7 76 0 0,20-20 0 0 0,-37 41 4 0 0,1-1 0 0 0,0 0 1 0 0,1 0-1 0 0,-1 1 0 0 0,0-1 0 0 0,0 0 0 0 0,0 1 0 0 0,0-1 0 0 0,1 1-4 0 0,-2 0 5 0 0,0 0 0 0 0,0 0 0 0 0,0 0 0 0 0,0 0 1 0 0,0 0-1 0 0,0 0 0 0 0,0-1 0 0 0,1 1 0 0 0,-1 0 0 0 0,0 0 0 0 0,0 0 1 0 0,0 0-1 0 0,0 0 0 0 0,0 0 0 0 0,0 1 0 0 0,0-1 0 0 0,1 0 1 0 0,-1 0-1 0 0,0 0 0 0 0,0 0 0 0 0,0 0 0 0 0,0 0 0 0 0,0 0 0 0 0,0 0 1 0 0,0 0-1 0 0,0 0 0 0 0,1 0 0 0 0,-1 0 0 0 0,0 0 0 0 0,0 0 0 0 0,0 0 1 0 0,0 1-1 0 0,0-1-5 0 0,0 0 20 0 0,0 0-1 0 0,0 1 1 0 0,0-1 0 0 0,0 1 0 0 0,0-1-1 0 0,0 1 1 0 0,0-1 0 0 0,0 0 0 0 0,-1 1-1 0 0,1-1 1 0 0,0 1 0 0 0,0-1 0 0 0,0 0-1 0 0,0 1 1 0 0,-1-1-20 0 0,-5 11 82 0 0,-2 3 31 0 0,0 1 0 0 0,1 0 1 0 0,-3 10-114 0 0,8-17 54 0 0,-1 0 1 0 0,1 0-1 0 0,1 0 1 0 0,-1 0 0 0 0,1 5-55 0 0,1-10-32 0 0,0 0 0 0 0,1 0 0 0 0,-1 0-1 0 0,0 1 1 0 0,1-1 0 0 0,0 0 0 0 0,0 0 0 0 0,0 0 0 0 0,0 0 0 0 0,0 0 0 0 0,1 0 0 0 0,-1 0 0 0 0,1-1 0 0 0,0 1 0 0 0,1 1 32 0 0,-2-3-54 0 0,-1 0 0 0 0,1 0 0 0 0,0-1 1 0 0,0 1-1 0 0,0 0 0 0 0,0-1 0 0 0,0 1 1 0 0,0 0-1 0 0,0-1 0 0 0,0 1 1 0 0,0-1-1 0 0,0 0 0 0 0,0 1 0 0 0,0-1 1 0 0,0 0-1 0 0,1 1 0 0 0,-1-1 1 0 0,0 0-1 0 0,0 0 0 0 0,0 0 0 0 0,0 0 1 0 0,0 0-1 0 0,1-1 0 0 0,-1 1 0 0 0,0 0 1 0 0,0 0-1 0 0,0-1 0 0 0,0 1 1 0 0,0-1-1 0 0,0 1 0 0 0,0-1 0 0 0,0 1 1 0 0,0-1-1 0 0,0 1 0 0 0,0-1 1 0 0,0 0-1 0 0,0 0 0 0 0,0 0 0 0 0,0 0 54 0 0,6-7-113 0 0,1-1 0 0 0,-2 1-1 0 0,0-1 1 0 0,0 0 0 0 0,0-1-1 0 0,-1 1 1 0 0,0-1 0 0 0,0-2 113 0 0,6-10 4 0 0,-8 18 90 0 0,-1 0-1 0 0,1 0 1 0 0,-1-1-1 0 0,0 1 0 0 0,-1 0 1 0 0,1-1-1 0 0,0-3-93 0 0,-3 7 362 0 0,0 2-77 0 0,-6 7 92 0 0,-7 10-105 0 0,14-18-266 0 0,-11 17 98 0 0,1 1-1 0 0,0 0 1 0 0,2 0 0 0 0,0 1 0 0 0,-1 5-104 0 0,7-19 2 0 0,1 0 1 0 0,0 0-1 0 0,0-1 1 0 0,0 1 0 0 0,0 0-1 0 0,1 0 1 0 0,0 0-1 0 0,0 0 1 0 0,0 0-1 0 0,0 0 1 0 0,1 0 0 0 0,0-1-1 0 0,0 2-2 0 0,-1-6-15 0 0,0 1 1 0 0,0 0-1 0 0,1-1 0 0 0,-1 1 1 0 0,0 0-1 0 0,0 0 0 0 0,1-1 1 0 0,-1 1-1 0 0,0-1 0 0 0,1 1 0 0 0,-1 0 1 0 0,1-1-1 0 0,-1 1 0 0 0,1-1 1 0 0,-1 1-1 0 0,1-1 0 0 0,-1 1 1 0 0,1-1-1 0 0,0 1 0 0 0,-1-1 0 0 0,1 0 1 0 0,0 1-1 0 0,-1-1 0 0 0,1 0 1 0 0,0 0-1 0 0,-1 1 0 0 0,1-1 1 0 0,0 0-1 0 0,-1 0 0 0 0,1 0 0 0 0,0 0 1 0 0,0 0-1 0 0,-1 0 0 0 0,1 0 1 0 0,0 0-1 0 0,0 0 0 0 0,-1 0 1 0 0,1-1-1 0 0,0 1 0 0 0,-1 0 1 0 0,1 0-1 0 0,0-1 15 0 0,3-1-76 0 0,1 0 0 0 0,-1 0 1 0 0,0-1-1 0 0,0 0 0 0 0,0 0 1 0 0,0-1 75 0 0,3-1 0 0 0,-1 0-6 0 0,0 0 0 0 0,-1 0-1 0 0,1 0 1 0 0,-1-1 0 0 0,-1 1 0 0 0,1-1-1 0 0,-1 0 1 0 0,0-1 0 0 0,0 1 0 0 0,-1-1-1 0 0,0 0 1 0 0,0 0 0 0 0,2-6 6 0 0,0-2 28 0 0,2-10-88 0 0,-6 23 67 0 0,-1-1 1 0 0,0 1-1 0 0,0 0 0 0 0,0 0 1 0 0,0 0-1 0 0,0 0 0 0 0,0-1 1 0 0,-1 1-1 0 0,1 0 0 0 0,-1-1-7 0 0,1 2 13 0 0,0 1 0 0 0,0 0 0 0 0,-1 0-1 0 0,1-1 1 0 0,0 1 0 0 0,0 0 0 0 0,0 0 0 0 0,0-1-1 0 0,-1 1 1 0 0,1 0 0 0 0,0 0 0 0 0,0 0 0 0 0,0-1-1 0 0,-1 1 1 0 0,1 0 0 0 0,0 0 0 0 0,0 0 0 0 0,-1 0-1 0 0,1 0 1 0 0,0-1 0 0 0,0 1 0 0 0,-1 0 0 0 0,1 0-1 0 0,0 0 1 0 0,0 0 0 0 0,-1 0 0 0 0,1 0 0 0 0,0 0-1 0 0,-1 0 1 0 0,1 0 0 0 0,0 0 0 0 0,0 0 0 0 0,-1 0-1 0 0,1 0 1 0 0,0 0 0 0 0,-1 0 0 0 0,1 1 0 0 0,0-1-1 0 0,0 0-12 0 0,-1 0 20 0 0,0 0 0 0 0,1 1 0 0 0,-1-1 0 0 0,0 0-1 0 0,1 1 1 0 0,-1-1 0 0 0,0 1 0 0 0,1-1 0 0 0,-1 1-1 0 0,1-1 1 0 0,-1 1 0 0 0,1-1 0 0 0,-1 1 0 0 0,1-1-1 0 0,-1 1-19 0 0,1 0 43 0 0,0 0-26 0 0,-1 0-1 0 0,1 0 1 0 0,-1 0 0 0 0,1 0 0 0 0,-1 0 0 0 0,1 1-1 0 0,0-1 1 0 0,0 0 0 0 0,0 0 0 0 0,-1 0-1 0 0,1 1 1 0 0,0-1 0 0 0,1 0 0 0 0,-1 0-1 0 0,0 0 1 0 0,0 1-17 0 0,0 4 14 0 0,0 0 0 0 0,0 0-1 0 0,0 0 1 0 0,-1-1 0 0 0,0 1-1 0 0,-1 3-13 0 0,-2 10-19 0 0,4-12-4 0 0,-1 1 0 0 0,1-1 1 0 0,1 1-1 0 0,-1-1 0 0 0,1 0 1 0 0,1 5 22 0 0,-1-6-151 0 0,0-4 103 0 0,-1-1 0 0 0,1 1 0 0 0,-1 0 0 0 0,1-1 0 0 0,0 1 1 0 0,-1-1-1 0 0,2 2 48 0 0,2 4-41 0 0,6-8-526 0 0,-10 1 565 0 0,0 0 0 0 0,0 0 0 0 0,1-1 0 0 0,-1 1 0 0 0,0 0 0 0 0,0 0 0 0 0,0-1 0 0 0,0 1 0 0 0,0 0 0 0 0,1 0 0 0 0,-1 0 0 0 0,0-1 0 0 0,0 1 0 0 0,1 0 0 0 0,-1 0 0 0 0,0 0 0 0 0,0 0 0 0 0,1-1 0 0 0,-1 1 0 0 0,0 0 0 0 0,0 0 0 0 0,1 0 0 0 0,-1 0 2 0 0,2 4 243 0 0,-2-4-241 0 0,0 1 1 0 0,0-1-1 0 0,0 0 0 0 0,0 0 1 0 0,0 1-1 0 0,0-1 0 0 0,0 0 1 0 0,0 0-1 0 0,0 1 1 0 0,0-1-1 0 0,0 0 0 0 0,0 0 1 0 0,0 1-1 0 0,1-1 0 0 0,-1 0 1 0 0,0 0-1 0 0,0 1 0 0 0,0-1 1 0 0,0 0-1 0 0,0 0 0 0 0,1 0 1 0 0,-1 1-1 0 0,0-1 1 0 0,0 0-1 0 0,1 0 0 0 0,-1 0 1 0 0,0 0-1 0 0,0 0 0 0 0,0 1 1 0 0,1-1-1 0 0,-1 0 0 0 0,0 0 1 0 0,0 0-1 0 0,1 0 0 0 0,-1 0 1 0 0,0 0-1 0 0,1 0 1 0 0,-1 0-1 0 0,0 0 0 0 0,0 0 1 0 0,1 0-1 0 0,-1 0 0 0 0,0 0 1 0 0,0 0-1 0 0,1 0 0 0 0,-1 0 1 0 0,0 0-1 0 0,0 0 1 0 0,1-1-1 0 0,-1 1-2 0 0,15-12-53 0 0,-17 14 22 0 0,0-2-140 0 0,3-1-177 0 0,1 1 101 0 0,-1 3 333 0 0,0-2-62 0 0,-1 0-1 0 0,0 0 1 0 0,0-1-1 0 0,1 1 1 0 0,-1 0-1 0 0,1 0 1 0 0,-1 0-1 0 0,1-1 1 0 0,0 2-24 0 0,12 19 261 0 0,-7-17-261 0 0,1 3 96 0 0,-6-6-84 0 0,1 0 0 0 0,-1 0-1 0 0,0 0 1 0 0,1 0 0 0 0,-1 0 0 0 0,1 0 0 0 0,-1 0-1 0 0,2 0-11 0 0,7 4-52 0 0,-9-5 57 0 0,-1 1 0 0 0,1-1 0 0 0,-1 0 0 0 0,1 0 0 0 0,0 0 0 0 0,-1 0 0 0 0,1 0 0 0 0,-1 0 0 0 0,1 0 0 0 0,0 0 0 0 0,-1 0 1 0 0,1 0-1 0 0,0 0 0 0 0,-1 0 0 0 0,1 0 0 0 0,-1 0 0 0 0,1 0-5 0 0,8-1 46 0 0,-5 2 8 0 0,12 4 114 0 0,-15-5-164 0 0,-1 0 1 0 0,1 1-1 0 0,-1-1 1 0 0,1 0-1 0 0,-1 0 1 0 0,0 1-1 0 0,1-1 1 0 0,-1 0-1 0 0,1 1 0 0 0,-1-1 1 0 0,1 0-1 0 0,-1 1 1 0 0,0-1-1 0 0,1 1 1 0 0,-1-1-1 0 0,0 1 0 0 0,1-1 1 0 0,-1 0-1 0 0,0 1 1 0 0,0-1-1 0 0,0 1 1 0 0,1 0-1 0 0,-1-1 1 0 0,0 1-1 0 0,0-1-4 0 0,3 12 50 0 0,-2-10-171 0 0,-3-8-59 0 0,0 1 152 0 0,0 1 1 0 0,-1-1-1 0 0,0 0 0 0 0,0 1 0 0 0,-3-4 28 0 0,-1 0-17 0 0,-1-4 38 0 0,-1 1 1 0 0,-1 0-1 0 0,-2-1-21 0 0,7 7 16 0 0,0 1 0 0 0,0 0 1 0 0,0 0-1 0 0,-1 1 0 0 0,1-1 0 0 0,-1 1 0 0 0,0 0 1 0 0,-1 0-17 0 0,1 0 293 0 0,4 2 37 0 0,5 4-143 0 0,-2-1-120 0 0,1 0-1 0 0,0-1 1 0 0,0 1-1 0 0,0-1 1 0 0,0 0-1 0 0,0 1 1 0 0,0-1-1 0 0,0 0-66 0 0,13 9 290 0 0,-10-7-229 0 0,-1 0-1 0 0,1 0 1 0 0,0 0 0 0 0,0 0-61 0 0,0-1 23 0 0,0 1-1 0 0,0 0 1 0 0,-1 0-1 0 0,5 3-22 0 0,3 4-34 0 0,-9-8-1 0 0,0 0-1 0 0,0 1 1 0 0,0-1 0 0 0,0 1 0 0 0,1 1 35 0 0,8 9 29 0 0,3 5-309 0 0,-9-10 218 0 0,0-1-1 0 0,0 0 1 0 0,1-1 0 0 0,-1 0 0 0 0,2 0-1 0 0,3 3 63 0 0,8 8-4 0 0,-15-13 30 0 0,-1 0 0 0 0,1-1-1 0 0,0 1 1 0 0,1-1 0 0 0,1 1-26 0 0,40 27-79 0 0,-30-23 53 0 0,16 5-150 0 0,-31-13 156 0 0,1 1-1 0 0,-1-1 1 0 0,1 1-1 0 0,-1 0 1 0 0,0 0-1 0 0,1-1 1 0 0,-1 1-1 0 0,0 0 1 0 0,1 0-1 0 0,-1 1 1 0 0,0-1-1 0 0,0 0 1 0 0,0 0-1 0 0,0 0 1 0 0,0 1-1 0 0,0-1 1 0 0,0 0-1 0 0,0 1 1 0 0,-1-1-1 0 0,1 1 1 0 0,-1-1-1 0 0,1 1 1 0 0,-1-1-1 0 0,1 1 1 0 0,-1 0-1 0 0,0-1 1 0 0,0 1-1 0 0,0 0 1 0 0,0-1-1 0 0,0 1 1 0 0,0-1-1 0 0,0 2 21 0 0,-2 6-666 0 0,0-7-9 0 0,0-5-140 0 0,1-3 194 0 0,1 6 590 0 0,0-1-1 0 0,0 0 1 0 0,0 0 0 0 0,0 0 0 0 0,0 0 0 0 0,-1 1 0 0 0,1-1 0 0 0,0 0-1 0 0,0 0 1 0 0,-1 1 0 0 0,1-1 0 0 0,-1 0 31 0 0,-4-7 36 0 0,-1 0 0 0 0,0 1 0 0 0,0 0 0 0 0,0 0 0 0 0,-1 1 0 0 0,0-1 0 0 0,-1 1 0 0 0,1 1 0 0 0,-1 0 0 0 0,0 0 0 0 0,-2-1-36 0 0,-1 1-2 0 0,-1 0 1 0 0,1 1-1 0 0,-1 0 1 0 0,0 0-1 0 0,-6 0 2 0 0,-18-4 93 0 0,16 3 119 0 0,-19-2-212 0 0,34 6 13 0 0,1 0 0 0 0,0 0-1 0 0,0-1 1 0 0,0 1-1 0 0,0-1 1 0 0,0 0-1 0 0,0 0 1 0 0,1 0-1 0 0,-2-1-12 0 0,-12-7 342 0 0,6 2 58 0 0,8 4-105 0 0,3 4-286 0 0,0 0 0 0 0,0 0 0 0 0,0 0 0 0 0,0 0 0 0 0,0 0 0 0 0,0-1 0 0 0,0 1 0 0 0,0 0 1 0 0,0 0-1 0 0,0 0 0 0 0,0 0 0 0 0,0 0 0 0 0,0 0 0 0 0,0 0 0 0 0,0 0 0 0 0,0 0 0 0 0,0 0 0 0 0,0 0 0 0 0,0 0 0 0 0,0 0 0 0 0,0 0 0 0 0,0 0 1 0 0,0 0-1 0 0,0-1 0 0 0,0 1 0 0 0,0 0 0 0 0,0 0 0 0 0,0 0 0 0 0,0 0 0 0 0,0 0 0 0 0,0 0 0 0 0,0 0 0 0 0,0 0 0 0 0,0 0 0 0 0,0 0 0 0 0,0 0 0 0 0,0 0 1 0 0,1 0-1 0 0,-1 0 0 0 0,0 0 0 0 0,0 0 0 0 0,0 0 0 0 0,0 0 0 0 0,0 0 0 0 0,0 0 0 0 0,0 0 0 0 0,0 0 0 0 0,0 0 0 0 0,0 0 0 0 0,0 0 0 0 0,0 0 1 0 0,0 0-1 0 0,0 0 0 0 0,0 0 0 0 0,1 0-9 0 0,7 1 331 0 0,-1 0 1 0 0,1 1-1 0 0,0 0 0 0 0,3 1-331 0 0,-1 1 73 0 0,0 1-1 0 0,0 0 1 0 0,0 0-1 0 0,8 6-72 0 0,-5-2 181 0 0,14 5-181 0 0,-16-8-10 0 0,0 0 1 0 0,0 0-1 0 0,0 1 0 0 0,-1 1 0 0 0,0 0 1 0 0,0 0-1 0 0,-1 1 0 0 0,0 0 0 0 0,7 11 10 0 0,40 50-135 0 0,-14-25-761 0 0,-27-29 341 0 0,-11-12 165 0 0,1 1 0 0 0,-1 0 0 0 0,3 3 390 0 0,-7-8-31 0 0,0 1 0 0 0,0-1 0 0 0,0 0 1 0 0,0 0-1 0 0,0 0 0 0 0,0 0 0 0 0,0 1 1 0 0,0-1-1 0 0,1 0 0 0 0,-1 0 0 0 0,0 0 1 0 0,0 0-1 0 0,0 0 0 0 0,0 0 0 0 0,0 1 1 0 0,1-1-1 0 0,-1 0 0 0 0,0 0 1 0 0,0 0-1 0 0,0 0 0 0 0,0 0 0 0 0,1 0 1 0 0,-1 0-1 0 0,0 0 0 0 0,0 0 0 0 0,0 0 1 0 0,0 0-1 0 0,1 0 0 0 0,-1 0 0 0 0,0 0 1 0 0,0 0-1 0 0,0 0 0 0 0,1 0 0 0 0,-1 0 1 0 0,0 0-1 0 0,0 0 0 0 0,0 0 0 0 0,0 0 1 0 0,1 0-1 0 0,-1 0 0 0 0,0 0 0 0 0,0 0 1 0 0,0 0-1 0 0,0-1 0 0 0,0 1 1 0 0,1 0-1 0 0,-1 0 0 0 0,0 0 0 0 0,0 0 1 0 0,0 0-1 0 0,0 0 0 0 0,0-1 0 0 0,0 1 1 0 0,0 0-1 0 0,1 0 0 0 0,-1 0 0 0 0,0 0 1 0 0,0-1-1 0 0,0 1 0 0 0,0 0 0 0 0,0 0 1 0 0,0 0-1 0 0,0-1 0 0 0,0 1 31 0 0,3-11-1377 0 0,-3 7 1313 0 0,0 0 0 0 0,-1 0 1 0 0,1-1-1 0 0,-1 1 0 0 0,0 0 1 0 0,0 0-1 0 0,0 0 0 0 0,-1 0 0 0 0,0-1 64 0 0,-3-7 210 0 0,0 0 0 0 0,-1 0-1 0 0,-1 1 1 0 0,0 0-1 0 0,-8-10-209 0 0,10 15 46 0 0,0 0-1 0 0,-1 1 1 0 0,1-1-1 0 0,-1 1 0 0 0,-1 0 1 0 0,1 1-1 0 0,-1-1 0 0 0,1 1 1 0 0,-1 1-1 0 0,-4-2-45 0 0,-9-2 186 0 0,-9-4-31 0 0,27 10-54 0 0,-1 0 0 0 0,1-1 1 0 0,-1 1-1 0 0,1-1 0 0 0,-1 0 0 0 0,1 0 1 0 0,0 0-1 0 0,-2-2-101 0 0,1-1 377 0 0,3 4-31 0 0,9 4 433 0 0,-8-2-677 0 0,7 3 235 0 0,0 0 0 0 0,0 1 0 0 0,-1 0 0 0 0,1 1-337 0 0,18 11 278 0 0,-7-5-228 0 0,0 1-1 0 0,-1 1 1 0 0,-1 0 0 0 0,1 3-50 0 0,-7-5-42 0 0,1 0 1 0 0,1 5 41 0 0,-1-2-284 0 0,9 9 284 0 0,-8-11-284 0 0,-10-8 136 0 0,1-1 0 0 0,-1-1 0 0 0,1 1 0 0 0,0 0 0 0 0,0-1 0 0 0,1 0 1 0 0,-1 0-1 0 0,1 0 0 0 0,-1-1 0 0 0,2 1 148 0 0,8 3-578 0 0,-12-4 468 0 0,1-1-1 0 0,0 1 1 0 0,-1-1-1 0 0,1 0 1 0 0,0 0-1 0 0,0 0 1 0 0,0 0-1 0 0,0-1 1 0 0,1 1 110 0 0,5 1-460 0 0,-8-2 431 0 0,-1 0 1 0 0,1 0-1 0 0,0 1 1 0 0,-1-1 0 0 0,1 0-1 0 0,0 0 1 0 0,0 0 0 0 0,-1 0-1 0 0,1 0 1 0 0,0 0 0 0 0,0 0-1 0 0,-1 0 1 0 0,1 0-1 0 0,0 0 1 0 0,0-1 28 0 0,2 0-110 0 0,-1 0-1 0 0,1 0 0 0 0,-1-1 1 0 0,1 1-1 0 0,-1-1 1 0 0,2-1 110 0 0,-3 2-32 0 0,0 0 0 0 0,0 1 0 0 0,0-1 1 0 0,0 0-1 0 0,-1 0 0 0 0,1 0 0 0 0,0 0 0 0 0,-1-1 1 0 0,1 1-1 0 0,-1 0 0 0 0,1 0 0 0 0,-1 0 0 0 0,0 0 0 0 0,1 0 1 0 0,-1-1-1 0 0,0 1 32 0 0,1-1-84 0 0,-1 0 0 0 0,0 0 0 0 0,0 0 1 0 0,0 0-1 0 0,0 0 0 0 0,0 0 0 0 0,-1 0 0 0 0,1-1 84 0 0,-1 2-48 0 0,1 1-1 0 0,0-1 1 0 0,-1 0-1 0 0,1 0 0 0 0,-1 0 1 0 0,0 0-1 0 0,1 1 0 0 0,-1-1 1 0 0,0 0-1 0 0,1 1 1 0 0,-1-1-1 0 0,0 0 0 0 0,0 1 1 0 0,1-1-1 0 0,-1 1 0 0 0,0-1 1 0 0,0 1-1 0 0,0-1 49 0 0,-3 0 13 0 0,0 0-1 0 0,0 0 0 0 0,-1 0 1 0 0,1 0-1 0 0,0 0 1 0 0,-1 1-1 0 0,1 0 1 0 0,0 0-1 0 0,-1 0 1 0 0,1 1-1 0 0,0-1 1 0 0,-4 2-13 0 0,1 1 414 0 0,7-2-393 0 0,0-1 0 0 0,0 0 1 0 0,0 0-1 0 0,0 0 0 0 0,-1 0 0 0 0,1 0 0 0 0,0 0 0 0 0,0 0 0 0 0,0 1 0 0 0,0-1 1 0 0,0 0-1 0 0,0 0 0 0 0,0 0 0 0 0,0 0 0 0 0,0 0 0 0 0,0 0 0 0 0,0 1 0 0 0,0-1 1 0 0,0 0-1 0 0,0 0 0 0 0,0 0 0 0 0,0 0 0 0 0,0 1 0 0 0,0-1 0 0 0,0 0 0 0 0,0 0 1 0 0,0 0-1 0 0,0 0 0 0 0,0 0-21 0 0,1 1 27 0 0,-1-1 0 0 0,0 0-1 0 0,1 1 1 0 0,-1-1 0 0 0,1 0 0 0 0,-1 0 0 0 0,1 1 0 0 0,-1-1 0 0 0,1 0 0 0 0,-1 0-1 0 0,1 0 1 0 0,-1 0 0 0 0,1 1 0 0 0,-1-1 0 0 0,1 0 0 0 0,-1 0 0 0 0,1 0-1 0 0,0 0 1 0 0,-1 0 0 0 0,1-1 0 0 0,-1 1 0 0 0,1 0 0 0 0,-1 0 0 0 0,1 0 0 0 0,-1 0-27 0 0,4-1 45 0 0,0-1 1 0 0,-1 1-1 0 0,1-1 1 0 0,2-1-46 0 0,13-5 31 0 0,-2 3 25 0 0,-1-1 0 0 0,1 0 0 0 0,7-5-56 0 0,-9 3-29 0 0,-2 2 93 0 0,-1-1-1 0 0,0 0 0 0 0,5-5-63 0 0,-4 3-11 0 0,-9 6 27 0 0,0 1 0 0 0,-1-1 0 0 0,1 0 1 0 0,-1 0-1 0 0,2-3-16 0 0,4-3 64 0 0,-16 11 58 0 0,3-1-137 0 0,0 0 0 0 0,1 1 0 0 0,-1-1 1 0 0,0 1-1 0 0,1 0 0 0 0,-1 0 0 0 0,-1 1 15 0 0,-31 22-427 0 0,19-13 415 0 0,0 0 1 0 0,-10 10 11 0 0,22-18-22 0 0,0 0 1 0 0,0 0-1 0 0,-5 1 22 0 0,-1 3-79 0 0,11-8 81 0 0,0 0 1 0 0,-1 0-1 0 0,1 0 1 0 0,0 0-1 0 0,0 0 1 0 0,0 0 0 0 0,0 0-1 0 0,-1 1 1 0 0,1-1-1 0 0,0 0 1 0 0,0 0-1 0 0,0 0 1 0 0,0 0-1 0 0,0 1 1 0 0,-1-1 0 0 0,1 0-1 0 0,0 0 1 0 0,0 0-1 0 0,0 1 1 0 0,0-1-1 0 0,0 0 1 0 0,0 0 0 0 0,0 0-1 0 0,0 1 1 0 0,0-1-1 0 0,0 0 1 0 0,0 0-1 0 0,0 0 1 0 0,0 1-1 0 0,0-1-2 0 0,0 0 0 0 0,0 0 0 0 0,0 0-1 0 0,1 0 1 0 0,-1 0-1 0 0,0 0 1 0 0,0 0-1 0 0,0 0 1 0 0,0 0-1 0 0,0 0 1 0 0,1 0-1 0 0,-1 0 1 0 0,0 0 0 0 0,0 0-1 0 0,0 0 1 0 0,0 0-1 0 0,1 0 1 0 0,-1 0-1 0 0,0 0 1 0 0,0 0-1 0 0,0 0 1 0 0,0 0-1 0 0,1 0 1 0 0,-1 0 0 0 0,0 0-1 0 0,0 0 1 0 0,0 0-1 0 0,0 0 1 0 0,0-1-1 0 0,0 1 1 0 0,1 0-1 0 0,-1 0 1 0 0,0 0-1 0 0,0 0 1 0 0,0 0 0 0 0,0 0-1 0 0,0-1 1 0 0,0 1-1 0 0,0 0 1 0 0,0 0-1 0 0,0 0 1 0 0,12-12-28 0 0,0 1 0 0 0,1 0 0 0 0,9-6 28 0 0,-8 8-6 0 0,0 0-1 0 0,12-5 7 0 0,-9 6 131 0 0,-15 7-103 0 0,0-1 1 0 0,0 1 0 0 0,0-1 0 0 0,0 1 0 0 0,-1-1 0 0 0,1 0-1 0 0,0 0 1 0 0,-1 0 0 0 0,1 0 0 0 0,0-2-29 0 0,-1 4 3 0 0,-1-1 0 0 0,0 1 0 0 0,1-1 0 0 0,-1 1 0 0 0,0 0 0 0 0,0-1 0 0 0,0 1 0 0 0,0-1 0 0 0,1 0 0 0 0,-1 1 0 0 0,0-1 0 0 0,0 1 0 0 0,0-1 0 0 0,0 1 0 0 0,0-1 0 0 0,0 1 0 0 0,0-1 0 0 0,0 1 0 0 0,0-1 0 0 0,0 1 0 0 0,-1-1 0 0 0,1 1 0 0 0,0-1 0 0 0,0 1 0 0 0,0-1 0 0 0,-1 1 0 0 0,1-1 0 0 0,0 1 0 0 0,-1-1 0 0 0,1 1 0 0 0,0 0 0 0 0,-1-1 0 0 0,1 1 0 0 0,0-1 0 0 0,-1 1 0 0 0,1 0 0 0 0,-1 0 0 0 0,1-1 0 0 0,-1 1 0 0 0,1 0 0 0 0,-1 0 0 0 0,1-1 0 0 0,-1 1 0 0 0,1 0 0 0 0,-1 0 0 0 0,1 0 0 0 0,-1 0 0 0 0,1 0 0 0 0,-1 0 0 0 0,0 0-3 0 0,0-1 24 0 0,-1 1 0 0 0,0 0 0 0 0,0 0 0 0 0,0 0 0 0 0,0 0 0 0 0,0 1 0 0 0,1-1 0 0 0,-1 0 0 0 0,0 1 0 0 0,0 0 0 0 0,-1 0-24 0 0,-21 11 57 0 0,15-8-134 0 0,2 0 98 0 0,-1 1 1 0 0,1-1-1 0 0,0 1 0 0 0,0 0 0 0 0,-3 4-21 0 0,7-6 19 0 0,-7 5 41 0 0,10-8-55 0 0,0 0-1 0 0,-1 0 1 0 0,1 1-1 0 0,0-1 1 0 0,0 0-1 0 0,0 0 1 0 0,-1 0-1 0 0,1 0 1 0 0,0 1 0 0 0,0-1-1 0 0,0 0 1 0 0,0 0-1 0 0,0 0 1 0 0,-1 1-1 0 0,1-1 1 0 0,0 0-1 0 0,0 0 1 0 0,0 1-1 0 0,0-1 1 0 0,0 0 0 0 0,0 0-1 0 0,0 1 1 0 0,0-1-1 0 0,0 0 1 0 0,0 0-1 0 0,0 1 1 0 0,0-1-1 0 0,0 0-4 0 0,1 0-10 0 0,-1 0 0 0 0,1 0-1 0 0,0-1 1 0 0,0 1 0 0 0,-1 0-1 0 0,1-1 1 0 0,0 1 0 0 0,-1-1-1 0 0,1 1 1 0 0,0-1 0 0 0,-1 1-1 0 0,1-1 1 0 0,-1 1 0 0 0,1-1 10 0 0,-1 1-5 0 0,41-37-9 0 0,-28 27 12 0 0,-2 0 0 0 0,1-1 0 0 0,-1-1-1 0 0,8-11 3 0 0,-8 10 49 0 0,-10 12-49 0 0,1-1-1 0 0,0 0 1 0 0,-1 1-1 0 0,1-1 1 0 0,-1 0 0 0 0,0 0-1 0 0,1 0 1 0 0,-1-1-1 0 0,0 1 1 0 0,0 0 0 0 0,-1 0-1 0 0,1 0 1 0 0,0-1-1 0 0,-1 1 1 0 0,1-2 0 0 0,-1 4 6 0 0,0 0 0 0 0,0-1-1 0 0,0 1 1 0 0,0 0 0 0 0,0 0-1 0 0,0-1 1 0 0,0 1 0 0 0,0 0-1 0 0,0-1 1 0 0,0 1 0 0 0,-1 0 0 0 0,1 0-1 0 0,0-1 1 0 0,0 1 0 0 0,0 0-1 0 0,0 0 1 0 0,0 0 0 0 0,-1-1 0 0 0,1 1-1 0 0,0 0 1 0 0,0 0 0 0 0,0 0-1 0 0,-1-1 1 0 0,1 1 0 0 0,0 0 0 0 0,0 0-1 0 0,0 0 1 0 0,-1 0 0 0 0,1 0-1 0 0,0 0 1 0 0,0 0 0 0 0,-1-1-1 0 0,1 1 1 0 0,0 0 0 0 0,0 0 0 0 0,-1 0-1 0 0,1 0 1 0 0,0 0 0 0 0,-1 0-1 0 0,1 0 1 0 0,0 0 0 0 0,0 0 0 0 0,-1 0-1 0 0,1 0 1 0 0,0 1 0 0 0,0-1-1 0 0,-1 0 1 0 0,1 0 0 0 0,0 0 0 0 0,0 0-1 0 0,-1 0 1 0 0,1 0 0 0 0,0 1-6 0 0,-14 6 84 0 0,14-7-65 0 0,-5 4-10 0 0,0 0 1 0 0,1 1-1 0 0,-1-1 1 0 0,1 1-1 0 0,0 0 1 0 0,0 1-10 0 0,-8 8-3 0 0,-23 27 202 0 0,30-31-163 0 0,4-9-44 0 0,1-1 0 0 0,0 0 0 0 0,0 1 0 0 0,0-1 0 0 0,0 1 0 0 0,-1-1 0 0 0,1 0 0 0 0,0 1 0 0 0,0-1 0 0 0,0 1 0 0 0,0-1-1 0 0,0 0 1 0 0,0 1 0 0 0,0-1 0 0 0,0 1 0 0 0,0-1 0 0 0,0 1 0 0 0,0-1 0 0 0,0 0 0 0 0,0 1 0 0 0,1-1 0 0 0,-1 1 0 0 0,0-1 8 0 0,1 0-36 0 0,0-1 1 0 0,0 1 0 0 0,-1-1 0 0 0,1 1 0 0 0,0-1 0 0 0,0 1 0 0 0,-1-1 0 0 0,1 0 0 0 0,-1 0-1 0 0,1 1 1 0 0,0-1 0 0 0,-1 0 0 0 0,1 0 35 0 0,3-3 16 0 0,16-18-161 0 0,-16 18 93 0 0,-1 0-1 0 0,1-1 1 0 0,0 2-1 0 0,1-1 1 0 0,-1 0-1 0 0,2 0 53 0 0,-4 2 15 0 0,0 1 0 0 0,0-1 0 0 0,-1 1 0 0 0,1-1 0 0 0,-1 0 0 0 0,1 0 0 0 0,-1 0 0 0 0,1 0 0 0 0,0-2-15 0 0,5-7 107 0 0,-5 8-37 0 0,0 1 72 0 0,-1 4 111 0 0,-13 7 339 0 0,12-8-574 0 0,-1 0 0 0 0,1-1 0 0 0,-1 1 0 0 0,1 0 0 0 0,0-1 0 0 0,-1 1 0 0 0,1 0 1 0 0,0 0-1 0 0,-1 0 0 0 0,1-1 0 0 0,0 1 0 0 0,0 0 0 0 0,0 0 0 0 0,0 0 0 0 0,-1-1 0 0 0,1 1 0 0 0,0 0 0 0 0,1 0 0 0 0,-1 0 0 0 0,0 0 0 0 0,0-1 0 0 0,0 1 0 0 0,0 0 0 0 0,1 0 0 0 0,-1 0 0 0 0,0-1 0 0 0,1 1 0 0 0,-1 0 0 0 0,1 0-18 0 0,-1-1 0 0 0,0 0-1 0 0,1 1 1 0 0,-1-1 0 0 0,0 0 0 0 0,1 0-1 0 0,-1 0 1 0 0,0 0 0 0 0,0 0-1 0 0,1 0 1 0 0,-1 0 0 0 0,0 0 0 0 0,1 0-1 0 0,-1 0 1 0 0,0 0 0 0 0,1 0-1 0 0,-1 0 1 0 0,0 0 0 0 0,1 0-1 0 0,-1 0 1 0 0,0 0 0 0 0,1 0 0 0 0,-1 0-1 0 0,0 0 1 0 0,1 0 0 0 0,-1-1-1 0 0,0 1 1 0 0,0 0 0 0 0,1 0-1 0 0,-1 0 1 0 0,0 0 0 0 0,0-1 0 0 0,1 1-1 0 0,-1 0 1 0 0,0 0 0 0 0,0-1 0 0 0,9-9-71 0 0,-8 9 53 0 0,4-7-59 0 0,-4 6 57 0 0,-1 1 0 0 0,1 0 0 0 0,-1 0 0 0 0,1 0 1 0 0,0 0-1 0 0,0 0 0 0 0,0 0 0 0 0,-1 0 0 0 0,1 0 0 0 0,1 0 20 0 0,-1-1-23 0 0,1 1 0 0 0,0-1 0 0 0,-1 0-1 0 0,1 0 1 0 0,-1 1 0 0 0,0-1 0 0 0,0 0 0 0 0,0 0-1 0 0,0 0 1 0 0,0 0 0 0 0,0 0 0 0 0,0-2 23 0 0,7-12 88 0 0,1 6 74 0 0,-9 8-10 0 0,-2 4 59 0 0,-4 3 17 0 0,6-5-228 0 0,-1 0 1 0 0,1 0-1 0 0,-1 0 1 0 0,1 0-1 0 0,0 0 0 0 0,-1 1 1 0 0,1-1-1 0 0,-1 0 1 0 0,1 0-1 0 0,0 1 0 0 0,-1-1 1 0 0,1 0-1 0 0,0 1 1 0 0,0-1-1 0 0,-1 0 0 0 0,1 1 1 0 0,0-1-1 0 0,-1 0 1 0 0,1 1-1 0 0,0-1 0 0 0,0 1 1 0 0,0-1-1 0 0,0 0 1 0 0,-1 1-1 0 0,1-1 0 0 0,0 1 1 0 0,0 0-1 0 0,1-1 11 0 0,-1 0 1 0 0,1 1 0 0 0,-1-1-1 0 0,1 0 1 0 0,-1 1 0 0 0,1-1-1 0 0,-1 0 1 0 0,1 1 0 0 0,-1-1-1 0 0,1 0 1 0 0,0 0-1 0 0,-1 0 1 0 0,1 0 0 0 0,0 0-1 0 0,-1 0 1 0 0,1 0 0 0 0,-1 0-1 0 0,1 0 1 0 0,0 0 0 0 0,0 0-12 0 0,8 1 139 0 0,-8-1-127 0 0,0-1 0 0 0,0 1 1 0 0,0-1-1 0 0,1 1 0 0 0,-1-1 0 0 0,0 0 1 0 0,0 1-1 0 0,0-1 0 0 0,0 0 0 0 0,0 0 1 0 0,1 0-13 0 0,2-5 142 0 0,-4 6-145 0 0,1-1-1 0 0,-1 0 0 0 0,1 0 0 0 0,-1 1 0 0 0,1-1 0 0 0,-1 0 1 0 0,0 0-1 0 0,1 1 0 0 0,-1-1 0 0 0,0 0 0 0 0,0 0 0 0 0,1 0 0 0 0,-1 0 1 0 0,0 1-1 0 0,0-1 0 0 0,0 0 4 0 0,-1-1-19 0 0,-1 4 32 0 0,0 0 91 0 0,2-3 155 0 0,0 1-259 0 0,0 0 0 0 0,0 0 0 0 0,0 0 0 0 0,0 0 0 0 0,0 0 1 0 0,0 0-1 0 0,0 0 0 0 0,0 0 0 0 0,0 0 0 0 0,0 0 0 0 0,0 0 0 0 0,0 0 0 0 0,0 0 0 0 0,0 0 0 0 0,0 0 0 0 0,0 0 0 0 0,0 0 0 0 0,0 0 0 0 0,0 0 0 0 0,0 0 0 0 0,0 0 0 0 0,0 0 0 0 0,0 0 0 0 0,0 0 0 0 0,1 1 0 0 0,-1-1 0 0 0,0 0 0 0 0,0 0 0 0 0,0 0 0 0 0,0 0 0 0 0,0 0 0 0 0,0-1 0 0 0,0 1 0 0 0,0 0 0 0 0,0 0 0 0 0,0 0 0 0 0,0 0 1 0 0,0 0-1 0 0,0 0 0 0 0,0 0 0 0 0,0 0 0 0 0,0 0 0 0 0,0 0 0 0 0,0 0 0 0 0,0 0 0 0 0,0 0 0 0 0,1 0 0 0 0,-1 0 0 0 0,0 0 0 0 0,0 0 0 0 0,0 0 0 0 0,0 0 0 0 0,0 0 0 0 0,0 0 0 0 0,0 0 0 0 0,0 0 0 0 0,0 0 0 0 0,0 0 0 0 0,0 0 0 0 0,0 0 0 0 0,0-1 0 0 0,0 1 0 0 0,0 0 0 0 0,0 0 0 0 0,0 0 0 0 0,0 0 0 0 0,0 0 0 0 0,0 0 0 0 0,0 0 1 0 0,0 0-2 0 0,6 2 234 0 0,-6-2-218 0 0,0 0 0 0 0,1 0 1 0 0,-1 0-1 0 0,0 0 0 0 0,1 0 0 0 0,-1 0 1 0 0,0 0-1 0 0,1 0 0 0 0,-1 0 0 0 0,1 0 0 0 0,-1 0 1 0 0,0 0-1 0 0,1 0 0 0 0,-1 0 0 0 0,0 0 1 0 0,1 0-1 0 0,-1 1 0 0 0,0-1 0 0 0,1 0 0 0 0,-1 0 1 0 0,0 0-1 0 0,0 1 0 0 0,1-1 0 0 0,-1 0 1 0 0,0 0-1 0 0,0 1 0 0 0,1-1 0 0 0,-1 0 0 0 0,0 1 1 0 0,0-1-1 0 0,0 0 0 0 0,0 1 0 0 0,1-1 1 0 0,-1 0-1 0 0,0 1 0 0 0,0-1 0 0 0,0 0 0 0 0,0 1 1 0 0,0-1-1 0 0,0 0 0 0 0,0 1 0 0 0,0-1-15 0 0,0 1 3 0 0,0-1 0 0 0,0 1 0 0 0,0-1 0 0 0,0 0 0 0 0,0 1 0 0 0,0-1 0 0 0,0 0-1 0 0,0 1 1 0 0,1-1 0 0 0,-1 0 0 0 0,0 1 0 0 0,0-1 0 0 0,0 0 0 0 0,0 0 0 0 0,1 1-1 0 0,-1-1 1 0 0,0 0 0 0 0,0 0 0 0 0,0 1 0 0 0,1-1 0 0 0,-1 0 0 0 0,0 0 0 0 0,1 1-3 0 0,0 5 217 0 0,-1-5-174 0 0,0 0-1 0 0,0 1 1 0 0,0-1 0 0 0,1 1-1 0 0,-1-1 1 0 0,0 0 0 0 0,1 0-1 0 0,-1 1 1 0 0,1-1 0 0 0,-1 0-1 0 0,2 2-42 0 0,1 3 26 0 0,-1-2-57 0 0,6 6 234 0 0,2 20-295 0 0,-7-25 122 0 0,2 2-138 0 0,-4-3 82 0 0,1-1 0 0 0,-1 1 0 0 0,1 0 0 0 0,0-1 0 0 0,2 2 26 0 0,0 2-55 0 0,1 4 166 0 0,-4-8-102 0 0,0-1 0 0 0,1 1 0 0 0,-1 0 0 0 0,2 2-9 0 0,-3-5 1 0 0,2 2-8 0 0,-1-1 1 0 0,0 1-1 0 0,0 0 0 0 0,0-1 0 0 0,0 1 0 0 0,0 0 0 0 0,0 0 0 0 0,0 0 0 0 0,0 0 0 0 0,-1 0 0 0 0,1 0 0 0 0,-1 0 7 0 0,0 0 8 0 0,1-1 0 0 0,-1 1-1 0 0,1-1 1 0 0,0 0-1 0 0,-1 1 1 0 0,1-1 0 0 0,0 1-1 0 0,0 0-7 0 0,6 9-59 0 0,-3-2 67 0 0,2 2 38 0 0,-6-8-77 0 0,1 0-1 0 0,0 0 1 0 0,1 0 0 0 0,-1 0-1 0 0,1 1 32 0 0,-2-3 16 0 0,1 0-1 0 0,0 0 1 0 0,0-1 0 0 0,-1 1-1 0 0,1 0 1 0 0,0 0-1 0 0,0 0 1 0 0,0 0 0 0 0,0-1-1 0 0,0 1 1 0 0,0 0-1 0 0,0-1 1 0 0,0 1 0 0 0,1-1-16 0 0,-2 1-8 0 0,1-1 1 0 0,0 0 0 0 0,-1 1 0 0 0,1-1-1 0 0,-1 0 1 0 0,1 1 0 0 0,-1-1-1 0 0,1 1 1 0 0,-1-1 0 0 0,1 1 0 0 0,-1-1-1 0 0,0 1 1 0 0,1 0 0 0 0,-1-1 0 0 0,0 1-1 0 0,1-1 1 0 0,-1 1 0 0 0,0 0 7 0 0,0-1 25 0 0,1 1 0 0 0,-1 0-1 0 0,0-1 1 0 0,1 1 0 0 0,-1 0 0 0 0,0-1 0 0 0,1 1 0 0 0,-1-1 0 0 0,1 1 0 0 0,-1-1 0 0 0,1 1 0 0 0,-1-1 0 0 0,1 1-1 0 0,-1-1 1 0 0,1 1-25 0 0,0-1-3 0 0,-1 1 0 0 0,1 0-1 0 0,-1 0 1 0 0,0 0-1 0 0,1 0 1 0 0,-1-1-1 0 0,0 1 1 0 0,0 0 0 0 0,0 0-1 0 0,0 0 1 0 0,1 0 3 0 0,-1 4-113 0 0,2-1 99 0 0,0-1 1 0 0,0 0 0 0 0,0 1-1 0 0,0-1 1 0 0,0 0-1 0 0,1 0 1 0 0,0 0 0 0 0,-1-1-1 0 0,2 2 14 0 0,1 0-3 0 0,-4-2 22 0 0,1 0 1 0 0,-1-1-1 0 0,0 1 1 0 0,0 0-1 0 0,0 0 0 0 0,1 1-19 0 0,2 5 181 0 0,-1-6-202 0 0,1 2-206 0 0,4 11 502 0 0,-6-10-461 0 0,-2-5 182 0 0,0 1-1 0 0,0-1 0 0 0,1 0 1 0 0,-1 1-1 0 0,0-1 0 0 0,0 0 0 0 0,0 1 1 0 0,0-1-1 0 0,0 0 0 0 0,1 1 0 0 0,-1-1 1 0 0,0 0-1 0 0,0 0 0 0 0,1 1 1 0 0,-1-1-1 0 0,0 0 0 0 0,0 0 0 0 0,1 1 1 0 0,-1-1-1 0 0,0 0 0 0 0,1 0 1 0 0,-1 0-1 0 0,0 0 0 0 0,1 1 0 0 0,-1-1 1 0 0,1 0 4 0 0,-1 0-1 0 0,1 0 1 0 0,-1 0 0 0 0,1 0-1 0 0,-1 1 1 0 0,1-1 0 0 0,-1 0 0 0 0,0 0-1 0 0,1 1 1 0 0,-1-1 0 0 0,1 0-1 0 0,-1 1 1 0 0,0-1 0 0 0,1 0-1 0 0,-1 1 1 0 0,0-1 0 0 0,1 0 0 0 0,-1 1-1 0 0,0-1 1 0 0,0 1 0 0 0,1-1-1 0 0,-1 1 1 0 0,0-1 0 0 0,0 0-1 0 0,0 1 1 0 0,0-1 0 0 0,0 1 0 0 0,0-1-1 0 0,1 1 1 0 0,2 6-79 0 0,-3-7 86 0 0,1 1 0 0 0,-1-1 1 0 0,0 1-1 0 0,1 0 0 0 0,-1-1 1 0 0,0 1-1 0 0,0 0 1 0 0,1-1-1 0 0,-1 1 0 0 0,0 0 1 0 0,0 0-8 0 0,4 8 93 0 0,-1-3-50 0 0,-3-5-48 0 0,1-1 0 0 0,-1 1 0 0 0,0 0 0 0 0,1-1 0 0 0,-1 1-1 0 0,0-1 1 0 0,1 1 0 0 0,-1-1 0 0 0,1 1 0 0 0,-1-1 0 0 0,1 1-1 0 0,-1-1 1 0 0,1 0 0 0 0,0 1 5 0 0,-1-1 2 0 0,1 1 1 0 0,0 0-1 0 0,-1-1 0 0 0,1 1 1 0 0,0 0-1 0 0,-1-1 0 0 0,1 1 1 0 0,-1 0-1 0 0,1 0 0 0 0,-1 0-2 0 0,1-1-1 0 0,-1 1-1 0 0,0 0 0 0 0,0-1 1 0 0,1 1-1 0 0,-1-1 0 0 0,1 1 1 0 0,-1-1-1 0 0,0 0 1 0 0,1 1-1 0 0,-1-1 0 0 0,1 1 1 0 0,-1-1-1 0 0,1 0 0 0 0,-1 1 1 0 0,1-1-1 0 0,-1 0 1 0 0,1 1-1 0 0,0-1 0 0 0,-1 0 1 0 0,1 0 1 0 0,-1 1 3 0 0,1-1 1 0 0,0 0-1 0 0,-1 1 1 0 0,1-1 0 0 0,-1 1-1 0 0,0-1 1 0 0,1 1-1 0 0,-1-1 1 0 0,1 1-1 0 0,-1 0 1 0 0,0-1-1 0 0,0 1 1 0 0,1-1 0 0 0,-1 1-1 0 0,0 0 1 0 0,0-1-1 0 0,1 1 1 0 0,-1 0-1 0 0,0-1 1 0 0,0 1 0 0 0,0 0-1 0 0,0 0-3 0 0,0 0 6 0 0,0 0 1 0 0,0 0-1 0 0,0 0 0 0 0,1 0 1 0 0,-1 0-1 0 0,0 0 0 0 0,1 0 0 0 0,-1 0 1 0 0,0-1-1 0 0,1 2-6 0 0,2 0-49 0 0,-3-2 40 0 0,1 1-1 0 0,-1-1 1 0 0,0 0-1 0 0,1 1 1 0 0,-1-1-1 0 0,0 0 0 0 0,1 1 1 0 0,-1-1-1 0 0,0 0 1 0 0,0 1-1 0 0,1-1 1 0 0,-1 1-1 0 0,0-1 1 0 0,0 0-1 0 0,0 1 1 0 0,0 0 9 0 0,5 6-205 0 0,-5-6 170 0 0,1 0 0 0 0,0 1-1 0 0,0-1 1 0 0,0 0 0 0 0,-1 0 0 0 0,1 1 0 0 0,-1-1 0 0 0,1 1 0 0 0,-1-1 0 0 0,1 0-1 0 0,-1 1 1 0 0,0-1 0 0 0,0 1 35 0 0,0-1-76 0 0,0 0 1 0 0,1 0-1 0 0,-1-1 0 0 0,0 1 0 0 0,0 0 1 0 0,1 0-1 0 0,-1 0 0 0 0,0 0 0 0 0,1-1 0 0 0,-1 1 1 0 0,1 0-1 0 0,-1 0 0 0 0,1-1 0 0 0,0 1 1 0 0,0 0 75 0 0,4 7-111 0 0,-4-6 106 0 0,0-1 80 0 0,-3-1-125 0 0,1 0 32 0 0,1 0 22 0 0,0 0 1 0 0,0 0 0 0 0,-1 1 0 0 0,1-1 0 0 0,0 0 0 0 0,0 0 0 0 0,-1 0-1 0 0,1 0 1 0 0,0 1 0 0 0,0-1 0 0 0,0 0 0 0 0,-1 0 0 0 0,1 0 0 0 0,0 1-1 0 0,0-1 1 0 0,0 0 0 0 0,0 0 0 0 0,0 1 0 0 0,-1-1 0 0 0,1 0 0 0 0,0 1-5 0 0,-2 2-150 0 0,1-2 153 0 0,0-1 0 0 0,0 1 0 0 0,0 0 0 0 0,0-1 1 0 0,1 1-1 0 0,-1 0 0 0 0,0 0 0 0 0,1-1 0 0 0,-1 1 1 0 0,0 0-1 0 0,1 0 0 0 0,-1 0-3 0 0,-3 5-322 0 0,4-6 294 0 0,0 0 1 0 0,0 0 0 0 0,0-1 0 0 0,0 1 0 0 0,-1 0 0 0 0,1 0-1 0 0,0 0 1 0 0,0 0 0 0 0,0 0 0 0 0,0-1 0 0 0,0 1-1 0 0,0 0 1 0 0,0 0 0 0 0,0 0 0 0 0,0 0 0 0 0,-1 0 0 0 0,1 0-1 0 0,0-1 1 0 0,0 1 0 0 0,0 0 0 0 0,0 0 0 0 0,0 0 0 0 0,0 0-1 0 0,-1 0 1 0 0,1 0 0 0 0,0 0 0 0 0,0 0 0 0 0,0 0 0 0 0,0 0-1 0 0,-1 0 1 0 0,1 0 0 0 0,0 0 0 0 0,0 0 0 0 0,0 0 0 0 0,0 0-1 0 0,-1 0 1 0 0,1 0 0 0 0,0 0 27 0 0,-7-1-189 0 0,6 1 177 0 0,-1 0 0 0 0,1 1 1 0 0,-1-1-1 0 0,1 0 0 0 0,-1 1 1 0 0,1-1-1 0 0,-1 0 0 0 0,1 0 0 0 0,-1 0 1 0 0,1 0-1 0 0,-1-1 0 0 0,0 1 12 0 0,1 0 14 0 0,-1-1-1 0 0,1 1 0 0 0,-1 0 0 0 0,1 0 1 0 0,0 0-1 0 0,-1 0 0 0 0,1 0 1 0 0,-1 1-1 0 0,1-1 0 0 0,-1 0 0 0 0,1 1 1 0 0,0-1-1 0 0,-1 0 0 0 0,0 1-13 0 0,-3 2 65 0 0,0-1 0 0 0,0 1 0 0 0,-1-2 0 0 0,1 1 0 0 0,-1 0-65 0 0,0-1 20 0 0,1 1 0 0 0,-1 0-1 0 0,1 0 1 0 0,0 0 0 0 0,-2 2-20 0 0,-8 5 86 0 0,1 1 0 0 0,0 1 0 0 0,1 0 0 0 0,-6 7-86 0 0,5-7 148 0 0,12-10-131 0 0,0 0 1 0 0,0 1-1 0 0,0-1 1 0 0,0 1-1 0 0,0-1 0 0 0,1 1 1 0 0,-1 0-18 0 0,0 0-1 0 0,0 0 1 0 0,1 0-1 0 0,-1 0 0 0 0,0-1 1 0 0,0 1-1 0 0,-1-1 1 0 0,-6 7 95 0 0,9-9-105 0 0,0 1 0 0 0,-1-1 1 0 0,1 1-1 0 0,0-1 1 0 0,0 1-1 0 0,0-1 1 0 0,0 1-1 0 0,0-1 1 0 0,0 1-1 0 0,-1-1 1 0 0,2 0-1 0 0,-1 1 0 0 0,0-1 10 0 0,3-11-29 0 0,2 0-1 0 0,-1 1 0 0 0,7-11 30 0 0,-2 2-36 0 0,0-1 0 0 0,4-16 36 0 0,-2 5 9 0 0,-5 13 43 0 0,-1 0 0 0 0,-1 0 0 0 0,-1-1-52 0 0,0 4 0 0 0,-3 14 13 0 0,1 0 0 0 0,-1 0-1 0 0,0 0 1 0 0,0 0 0 0 0,0 0-1 0 0,0 0 1 0 0,0 0 0 0 0,-1 0-1 0 0,1 0 1 0 0,0 0 0 0 0,-1 0-1 0 0,0 0 1 0 0,0-2-13 0 0,1 3 13 0 0,-1 0 1 0 0,0 1-1 0 0,1-1 1 0 0,-1 0-1 0 0,0 0 0 0 0,1 0 1 0 0,-1 1-1 0 0,0-1 1 0 0,0 0-1 0 0,0 1 1 0 0,1-1-1 0 0,-1 1 0 0 0,0-1 1 0 0,0 1-1 0 0,0-1 1 0 0,0 1-1 0 0,0 0 0 0 0,0 0 1 0 0,0-1-1 0 0,0 1 1 0 0,0 0-1 0 0,0 0 1 0 0,0 0-1 0 0,-1 0 0 0 0,1 0 1 0 0,0 0-1 0 0,0 0-13 0 0,-13 2 56 0 0,1 0 0 0 0,-1 1 0 0 0,1 1 0 0 0,-1 0-56 0 0,-30 8 74 0 0,24-9-28 0 0,7-1 47 0 0,0 1 0 0 0,0 0 0 0 0,0 0 0 0 0,1 1 0 0 0,-1 1 0 0 0,-5 3-93 0 0,18-8 3 0 0,0 1 0 0 0,-1-1 0 0 0,1 0 0 0 0,0 0 0 0 0,0 0 0 0 0,0 0 0 0 0,0 0 0 0 0,0 0 0 0 0,0 0 0 0 0,0 0 0 0 0,-1 1 0 0 0,1-1 0 0 0,0 0 0 0 0,0 0 0 0 0,0 0 0 0 0,0 0 0 0 0,-1 0 0 0 0,1 0 0 0 0,0 0 0 0 0,0 0 0 0 0,0 0 0 0 0,0 0 0 0 0,0 0 0 0 0,-1 0 0 0 0,1 0 0 0 0,0 0 0 0 0,0 0 0 0 0,0 0 0 0 0,0 0 0 0 0,-1 0 0 0 0,1 0 0 0 0,0 0 0 0 0,0 0 0 0 0,0-1 0 0 0,0 1 0 0 0,0 0 0 0 0,-1 0 0 0 0,1 0 0 0 0,0 0 0 0 0,0 0 0 0 0,0 0 0 0 0,0 0 0 0 0,0 0 0 0 0,0-1 0 0 0,0 1 1 0 0,0 0-1 0 0,-1 0 0 0 0,1 0 0 0 0,0 0 0 0 0,0 0 0 0 0,0-1 0 0 0,0 1 0 0 0,0 0 0 0 0,0 0 0 0 0,0 0 0 0 0,0 0 0 0 0,0-1 0 0 0,0 1 0 0 0,0 0 0 0 0,0 0 0 0 0,0 0 0 0 0,0 0 0 0 0,0 0 0 0 0,0-1-3 0 0,3-14 122 0 0,0 2-120 0 0,-4 9-26 0 0,0 1 1 0 0,0-1-1 0 0,0 1 0 0 0,0-1 0 0 0,-1 1 0 0 0,1 0 0 0 0,-1 0 1 0 0,0 0-1 0 0,-1-2 24 0 0,-5-8 90 0 0,5 7-134 0 0,0 0 0 0 0,-1 1 0 0 0,0 0 0 0 0,-1-1 44 0 0,-8-11 48 0 0,8 11-25 0 0,1 0-1 0 0,-1 0 0 0 0,-2-1-22 0 0,5 5 4 0 0,0 0-1 0 0,0 0 0 0 0,0 0 0 0 0,-1 1 1 0 0,1-1-1 0 0,-1 0 0 0 0,1 1 1 0 0,-1 0-1 0 0,0 0 0 0 0,0 0-3 0 0,-3-1-38 0 0,4 1 49 0 0,-1 0 0 0 0,0 0 1 0 0,1 0-1 0 0,-1 1 0 0 0,1-1 1 0 0,-1 1-1 0 0,0 0 0 0 0,0 0 1 0 0,1 0-1 0 0,-1 0 0 0 0,0 0 1 0 0,0 1-12 0 0,1-1 7 0 0,0 0 1 0 0,0 0-1 0 0,0 1 1 0 0,0-1 0 0 0,0 0-1 0 0,0-1 1 0 0,0 1 0 0 0,0 0-1 0 0,0-1 1 0 0,0 1 0 0 0,0-1-1 0 0,0 1-7 0 0,2-1-4 0 0,-1 1 0 0 0,0 0 1 0 0,1-1-1 0 0,-1 1 0 0 0,1 0 0 0 0,-1-1 0 0 0,1 1 0 0 0,-1-1 0 0 0,1 1 0 0 0,-1-1 0 0 0,1 1 1 0 0,-1-1-1 0 0,1 1 0 0 0,0-1 0 0 0,-1 1 0 0 0,1-1 0 0 0,0 1 0 0 0,-1-1 0 0 0,1 0 1 0 0,0 1-1 0 0,0-1 0 0 0,0 0 0 0 0,-1 1 0 0 0,1-1 0 0 0,0 0 0 0 0,0 1 0 0 0,0-1 0 0 0,0 0 1 0 0,0 1-1 0 0,0-1 0 0 0,1 0 0 0 0,-1 1 0 0 0,0-1 0 0 0,0 0 0 0 0,0 1 0 0 0,1-1 1 0 0,-1 0 3 0 0,0 1 5 0 0,0-1 0 0 0,1 0 0 0 0,-1 1 0 0 0,0-1 0 0 0,1 0 1 0 0,-1 1-1 0 0,0-1 0 0 0,1 0 0 0 0,-1 1 0 0 0,1-1 1 0 0,-1 1-1 0 0,1-1 0 0 0,0 1 0 0 0,-1-1 0 0 0,1 1 0 0 0,-1-1 1 0 0,1 1-1 0 0,0-1 0 0 0,-1 1 0 0 0,1 0 0 0 0,0-1-5 0 0,2 1 36 0 0,-1-1 0 0 0,0 1 0 0 0,1 0 0 0 0,-1 0 0 0 0,0 0 0 0 0,2 0-36 0 0,-3 0 64 0 0,5-1 100 0 0,6 2-179 0 0,-8-1 6 0 0,0 1-1 0 0,0-1 1 0 0,0 0-1 0 0,3-1 10 0 0,5 1-30 0 0,-2-1 145 0 0,-10 1-120 0 0,0 0 0 0 0,1 0 0 0 0,-1-1 0 0 0,0 1 1 0 0,0 0-1 0 0,0 0 0 0 0,0 0 0 0 0,0 0 0 0 0,0 0 0 0 0,1 0 0 0 0,-1 0 0 0 0,0 0 0 0 0,0-1 1 0 0,0 1-1 0 0,0 0 0 0 0,0 0 0 0 0,0 0 0 0 0,0 0 0 0 0,0 0 0 0 0,0 0 0 0 0,0-1 0 0 0,0 1 1 0 0,0 0-1 0 0,0 0 0 0 0,0 0 0 0 0,0 0 0 0 0,0-1 0 0 0,0 1 0 0 0,0 0 0 0 0,0 0 0 0 0,0 0 1 0 0,0 0-1 0 0,0 0 0 0 0,0-1 0 0 0,0 1 0 0 0,0 0 0 0 0,0 0 0 0 0,0 0 0 0 0,0 0 0 0 0,0 0 1 0 0,0 0-1 0 0,0-1 0 0 0,0 1 0 0 0,-1 0 5 0 0,0-3-4 0 0,1 3 7 0 0,0-1 0 0 0,0 1 1 0 0,-1 0-1 0 0,1-1 1 0 0,0 1-1 0 0,0 0 1 0 0,-1-1-1 0 0,1 1 0 0 0,0 0 1 0 0,0-1-1 0 0,-1 1 1 0 0,1 0-1 0 0,0 0 1 0 0,-1-1-1 0 0,1 1 0 0 0,0 0 1 0 0,-1 0-1 0 0,1 0-3 0 0,-8-6-166 0 0,0-1-1 0 0,-4-3 167 0 0,7 5 25 0 0,1 0 0 0 0,-2 1 0 0 0,1 0 0 0 0,0 0 0 0 0,-1 1 0 0 0,0-1 0 0 0,-3 0-25 0 0,9 4 15 0 0,-1-1 1 0 0,0 1 0 0 0,0 0 0 0 0,0 0-1 0 0,0 0 1 0 0,0 0 0 0 0,0 0-1 0 0,0 0 1 0 0,0 0 0 0 0,0 0 0 0 0,0 0-1 0 0,0 0 1 0 0,0 0 0 0 0,0 1 0 0 0,0-1-1 0 0,0 0 1 0 0,1 1 0 0 0,-1-1 0 0 0,0 0-1 0 0,0 1 1 0 0,0-1 0 0 0,0 1 0 0 0,1 0-1 0 0,-1-1 1 0 0,0 1 0 0 0,1 0-1 0 0,-1-1 1 0 0,0 1 0 0 0,1 0 0 0 0,-1 0-16 0 0,1-1-4 0 0,0 0 1 0 0,0 0 0 0 0,0 0 0 0 0,0 0-1 0 0,0 0 1 0 0,0 0 0 0 0,0 1 0 0 0,0-1-1 0 0,0 0 1 0 0,0 0 0 0 0,0 0 0 0 0,0 0-1 0 0,0 0 1 0 0,0 0 0 0 0,0 1 0 0 0,0-1-1 0 0,0 0 1 0 0,0 0 0 0 0,0 0-1 0 0,0 0 1 0 0,0 0 0 0 0,0 0 0 0 0,0 0-1 0 0,0 1 1 0 0,0-1 0 0 0,0 0 0 0 0,0 0-1 0 0,0 0 1 0 0,0 0 0 0 0,0 0 0 0 0,1 0-1 0 0,-1 0 1 0 0,0 0 0 0 0,0 0 0 0 0,0 0-1 0 0,0 1 1 0 0,0-1 0 0 0,0 0 0 0 0,0 0-1 0 0,0 0 1 0 0,0 0 0 0 0,1 0-1 0 0,-1 0 1 0 0,0 0 0 0 0,0 0 0 0 0,0 0-1 0 0,0 0 1 0 0,0 0 0 0 0,0 0 3 0 0,9 0 57 0 0,-5 1 38 0 0,-1 0-96 0 0,0 1 0 0 0,-1-1 0 0 0,0 1 1 0 0,1-1-1 0 0,-1 1 0 0 0,0 0 0 0 0,0 0 1 0 0,0 1-1 0 0,1 0 1 0 0,1 2-40 0 0,-1-1 40 0 0,-1-1 1 0 0,1 1-1 0 0,0-1 0 0 0,0 0 0 0 0,4 2 0 0 0,-7-4-10 0 0,1 0 0 0 0,0-1 0 0 0,0 1 0 0 0,0-1 0 0 0,0 1 0 0 0,-1-1 0 0 0,1 0 0 0 0,0 1 0 0 0,0-1 0 0 0,0 0-1 0 0,0 0 1 0 0,0 1 0 0 0,0-1 0 0 0,0 0 0 0 0,0 0 0 0 0,0 0 0 0 0,0 0 0 0 0,0-1 0 0 0,0 1 0 0 0,0 0 0 0 0,0 0 0 0 0,0 0 0 0 0,0-1 0 0 0,0 1 0 0 0,0 0-1 0 0,-1-1 1 0 0,1 1 0 0 0,0-1 0 0 0,0 0 10 0 0,13-8-92 0 0,18-12-130 0 0,-22 14 225 0 0,-9 6 2 0 0,1 0 0 0 0,-1-1 0 0 0,1 1 1 0 0,-1 0-1 0 0,1 0 0 0 0,0 0-5 0 0,-1 0 263 0 0,-2 6-339 0 0,1-4 49 0 0,1-1 0 0 0,-1 0 0 0 0,1 0 0 0 0,0 0 0 0 0,-1 0 1 0 0,1 0-1 0 0,-1-1 0 0 0,1 1 0 0 0,-1 0 0 0 0,1 0 0 0 0,-1 0 0 0 0,1 0 0 0 0,-1-1 0 0 0,1 1 27 0 0,5-1-58 0 0,-6 1 75 0 0,1 0 0 0 0,-1 0 0 0 0,1 0-1 0 0,-1 0 1 0 0,1 0 0 0 0,-1 0 0 0 0,1 1 0 0 0,-1-1 0 0 0,1 0-1 0 0,-1 0 1 0 0,1 1 0 0 0,-1-1 0 0 0,0 0 0 0 0,1 0-1 0 0,-1 1 1 0 0,0-1 0 0 0,1 0 0 0 0,-1 1 0 0 0,0-1 0 0 0,1 1-1 0 0,-1-1 1 0 0,0 1-17 0 0,1 1 34 0 0,0 0 0 0 0,0 0-1 0 0,0 0 1 0 0,0 0 0 0 0,-1 0-1 0 0,1 1-33 0 0,0 4-24 0 0,0 0-1 0 0,0-1 1 0 0,-1 6 24 0 0,0 0-65 0 0,0-4-57 0 0,0 1-1 0 0,1 5 123 0 0,-1-11-25 0 0,1-1 0 0 0,-1 1-1 0 0,1-1 1 0 0,0 1 0 0 0,0-1-1 0 0,0 1 1 0 0,0-1 0 0 0,0 0-1 0 0,0 1 1 0 0,2 0 25 0 0,-3-2-15 0 0,1-1 0 0 0,-1 1 0 0 0,0-1 0 0 0,1 0 0 0 0,-1 1 0 0 0,1-1 0 0 0,-1 0 0 0 0,0 0 0 0 0,1 1 0 0 0,-1-1 0 0 0,1 0 0 0 0,-1 0 0 0 0,1 0 0 0 0,-1 0 0 0 0,1 1 0 0 0,-1-1 0 0 0,1 0 0 0 0,-1 0 0 0 0,1 0 0 0 0,-1 0 0 0 0,1 0 0 0 0,-1 0 0 0 0,1 0 0 0 0,-1-1 0 0 0,1 1 0 0 0,-1 0 0 0 0,1 0 0 0 0,-1 0 0 0 0,1 0 0 0 0,-1-1 0 0 0,1 1 0 0 0,-1 0 0 0 0,1 0 0 0 0,-1-1 0 0 0,0 1 0 0 0,1 0 0 0 0,-1-1 0 0 0,1 1 15 0 0,2-3-155 0 0,0 0 1 0 0,0 0 0 0 0,0 0 0 0 0,1-1 154 0 0,-1 1-37 0 0,2-4 31 0 0,0 0-1 0 0,0 0 1 0 0,0-1 0 0 0,-1 1-1 0 0,0-1 1 0 0,-1 0 0 0 0,1 0-1 0 0,-1-3 7 0 0,-3 11 11 0 0,1-1-1 0 0,-1 1 0 0 0,0 0 1 0 0,0-1-1 0 0,0 1 1 0 0,0 0-1 0 0,0-1 0 0 0,0 1 1 0 0,0 0-1 0 0,0-1 1 0 0,0 1-1 0 0,0 0 0 0 0,0-1 1 0 0,0 1-1 0 0,0 0 1 0 0,0-1-1 0 0,0 1 1 0 0,0 0-1 0 0,0-1 0 0 0,0 1 1 0 0,0 0-1 0 0,0-1 1 0 0,-1 1-1 0 0,1 0 0 0 0,0-1-10 0 0,0 1 20 0 0,-1 0 0 0 0,1 0-1 0 0,0 0 1 0 0,-1 0-1 0 0,1 0 1 0 0,0 0-1 0 0,-1 0 1 0 0,1 0 0 0 0,0 0-1 0 0,-1 0 1 0 0,1 0-1 0 0,0 0 1 0 0,-1 0 0 0 0,1 0-1 0 0,0 0 1 0 0,-1 0-1 0 0,1 1 1 0 0,0-1 0 0 0,0 0-1 0 0,-1 0-19 0 0,-1 2 76 0 0,-1-1 0 0 0,1 1 0 0 0,-1 0-1 0 0,1 0 1 0 0,-1 1-76 0 0,-9 9 206 0 0,1 2-1 0 0,1-1 1 0 0,0 1 0 0 0,-7 14-206 0 0,12-19 30 0 0,1 1 1 0 0,0-1 0 0 0,0 1-1 0 0,1 0 1 0 0,1-1 0 0 0,-1 1 0 0 0,1 1-1 0 0,0 8-30 0 0,2-18-8 0 0,0 0-1 0 0,0 0 1 0 0,0 0-1 0 0,0 0 0 0 0,0 0 1 0 0,0 0-1 0 0,0 1 1 0 0,0-1-1 0 0,0 0 0 0 0,1 0 1 0 0,-1 0-1 0 0,0 0 1 0 0,1 0-1 0 0,-1 0 0 0 0,1 0 1 0 0,-1 0-1 0 0,1 0 1 0 0,0 0-1 0 0,-1 0 0 0 0,1 0 1 0 0,0 0-1 0 0,0-1 1 0 0,0 1-1 0 0,-1 0 0 0 0,1 0 1 0 0,0-1-1 0 0,0 1 1 0 0,0-1-1 0 0,0 1 0 0 0,0-1 1 0 0,0 1-1 0 0,0-1 1 0 0,0 0-1 0 0,1 1 0 0 0,-1-1 1 0 0,0 0-1 0 0,0 0 1 0 0,0 0 8 0 0,0 1-5 0 0,0-1 0 0 0,0-1 1 0 0,0 1-1 0 0,0 0 0 0 0,0 0 1 0 0,0 0-1 0 0,0 0 0 0 0,1-1 1 0 0,-1 1-1 0 0,0 0 0 0 0,0-1 1 0 0,-1 1-1 0 0,1-1 0 0 0,1 0 5 0 0,12-10-122 0 0,-12 10 90 0 0,1-2-30 0 0,1 0 0 0 0,-1-1 1 0 0,-1 1-1 0 0,1 0 0 0 0,0-2 62 0 0,3-4-81 0 0,1 0-89 0 0,-1-1 0 0 0,-1 0-1 0 0,0 0 1 0 0,4-10 170 0 0,-3 6-86 0 0,6-17 145 0 0,7-12 114 0 0,-34 63 634 0 0,6-10-647 0 0,-1 3-93 0 0,1 0 0 0 0,0 1 0 0 0,1 0 0 0 0,0 0 0 0 0,0 4-67 0 0,-5 14 27 0 0,1 1 1 0 0,-7 33-28 0 0,16-57-30 0 0,2-4 31 0 0,0 1 0 0 0,-1-1 1 0 0,1 3-2 0 0,1-7-35 0 0,0 0 0 0 0,0 0 0 0 0,0 0 0 0 0,0 0 0 0 0,0 0 1 0 0,0 0-1 0 0,0 0 0 0 0,0 0 0 0 0,1 0 0 0 0,-1 0 0 0 0,0 0 1 0 0,1 0-1 0 0,-1 0 0 0 0,0 0 0 0 0,1 0 0 0 0,-1 0 0 0 0,1 0 1 0 0,0 0-1 0 0,-1-1 0 0 0,1 1 0 0 0,0 0 35 0 0,-1-1-61 0 0,1 1-1 0 0,0-1 1 0 0,-1 0-1 0 0,1 0 1 0 0,0 0-1 0 0,-1 1 1 0 0,1-1-1 0 0,0 0 1 0 0,0 0-1 0 0,-1 0 1 0 0,1 0 0 0 0,0 0-1 0 0,0 0 1 0 0,-1 0-1 0 0,1 0 1 0 0,0 0-1 0 0,0-1 62 0 0,12-3-566 0 0,-8 0 461 0 0,0 1 0 0 0,0-1 0 0 0,-1 0 1 0 0,0 0-1 0 0,0-1 0 0 0,3-3 105 0 0,-1 2-36 0 0,1-3 12 0 0,0 0 0 0 0,-1 0 0 0 0,0-1 0 0 0,-1 0 24 0 0,21-41 127 0 0,-17 32 40 0 0,15-38 289 0 0,-27 59 239 0 0,-3 5-439 0 0,-9 14 172 0 0,2 0 0 0 0,0 2 1 0 0,1 0-429 0 0,4-7 136 0 0,6-12-124 0 0,-1 1 1 0 0,1-1-1 0 0,0 1 0 0 0,0 0 0 0 0,1-1 1 0 0,-1 1-1 0 0,1 0 0 0 0,0 0 0 0 0,0 5-12 0 0,1-5-28 0 0,1 10 64 0 0,-1-15-60 0 0,0 1-1 0 0,0 0 1 0 0,0-1 0 0 0,0 1-1 0 0,0-1 1 0 0,1 1 0 0 0,-1-1-1 0 0,0 1 1 0 0,1-1 0 0 0,-1 1-1 0 0,0-1 1 0 0,1 0 0 0 0,-1 1-1 0 0,0-1 1 0 0,1 1 0 0 0,-1-1-1 0 0,1 0 1 0 0,-1 1 0 0 0,1-1-1 0 0,-1 0 1 0 0,1 0 0 0 0,-1 1-1 0 0,1-1 25 0 0,0 0-30 0 0,0 0 0 0 0,0 0 1 0 0,0-1-1 0 0,0 1 0 0 0,0 0 0 0 0,0-1 0 0 0,0 1 0 0 0,0-1 0 0 0,-1 1 1 0 0,1-1-1 0 0,0 1 0 0 0,0-1 0 0 0,0 0 0 0 0,-1 1 0 0 0,1-1 0 0 0,0 0 1 0 0,0 0 29 0 0,1-1-89 0 0,1-1-16 0 0,1 0 1 0 0,-1-1-1 0 0,1 0 1 0 0,-1 1-1 0 0,0-1 1 0 0,-1 0-1 0 0,1-1 105 0 0,7-12-320 0 0,-4 8 251 0 0,0-1 0 0 0,-1-1 0 0 0,-1 1 0 0 0,2-6 69 0 0,-6 16 1 0 0,7-21 312 0 0,1-14-313 0 0,-7 30 126 0 0,0-1 0 0 0,0 0 0 0 0,-1 1 0 0 0,1-1 0 0 0,-2 0 1 0 0,1 1-1 0 0,0-1 0 0 0,-2-5-126 0 0,2 10 25 0 0,-1 1 0 0 0,1-1 1 0 0,0 0-1 0 0,-1 0 0 0 0,1 0 1 0 0,0 1-1 0 0,-1-1 1 0 0,1 0-1 0 0,-1 0 0 0 0,1 1 1 0 0,-1-1-1 0 0,1 0 0 0 0,-1 1 1 0 0,0-1-1 0 0,1 1 0 0 0,-1-1 1 0 0,0 1-1 0 0,1-1 0 0 0,-1 1 1 0 0,0-1-1 0 0,0 1 0 0 0,1-1 1 0 0,-1 1-1 0 0,0 0 1 0 0,0 0-1 0 0,0-1 0 0 0,0 1 1 0 0,0 0-1 0 0,1 0 0 0 0,-1 0 1 0 0,0 0-1 0 0,0 0 0 0 0,0 0 1 0 0,0 0-1 0 0,0 0 0 0 0,1 1 1 0 0,-1-1-1 0 0,0 0-25 0 0,-4 1 96 0 0,0 1 0 0 0,1 0 1 0 0,-1 0-1 0 0,1 0 0 0 0,-5 2-96 0 0,-5 4 322 0 0,0 1 1 0 0,-12 10-323 0 0,21-15-5 0 0,1 0 0 0 0,-1 0 0 0 0,1 1 0 0 0,0 0 1 0 0,0 0-1 0 0,0 0 0 0 0,1 0 0 0 0,-1 1 1 0 0,1 0 3 0 0,1-2 9 0 0,-10 22-3 0 0,-3 10-5 0 0,12-27 27 0 0,0 0-1 0 0,0 0 1 0 0,2 0-1 0 0,-1 0 1 0 0,1 1 0 0 0,0 0-27 0 0,1-9 3 0 0,0 11-79 0 0,0 13 76 0 0,1-22-71 0 0,-1 1 0 0 0,1-1 0 0 0,-1 1 0 0 0,1-1 0 0 0,0 0 0 0 0,0 1 1 0 0,1-1-1 0 0,-1 0 0 0 0,1 1 71 0 0,-1-3-38 0 0,-1 0-1 0 0,1-1 1 0 0,0 1 0 0 0,-1 0 0 0 0,1-1 0 0 0,0 1-1 0 0,0 0 1 0 0,-1-1 0 0 0,1 1 0 0 0,0-1 0 0 0,0 1 0 0 0,0-1-1 0 0,0 0 1 0 0,0 1 0 0 0,-1-1 0 0 0,1 0 0 0 0,0 1 0 0 0,0-1-1 0 0,0 0 1 0 0,0 0 0 0 0,0 0 0 0 0,0 0 0 0 0,0 0 0 0 0,0 0-1 0 0,0 0 1 0 0,0 0 0 0 0,0-1 0 0 0,0 1 0 0 0,0 0-1 0 0,0 0 1 0 0,0-1 0 0 0,0 1 38 0 0,5-3-152 0 0,-1 1 0 0 0,0-1 0 0 0,1 0-1 0 0,3-3 153 0 0,-7 4-23 0 0,4-2-60 0 0,0 0 0 0 0,-1-1 1 0 0,0 0-1 0 0,0 0 0 0 0,0 0 0 0 0,3-5 83 0 0,4-7-90 0 0,6-12 90 0 0,-8 12 54 0 0,-2 0 0 0 0,-1-1 0 0 0,3-7-54 0 0,-6 10 158 0 0,-4 14-145 0 0,0 0 1 0 0,0 0-1 0 0,0 0 1 0 0,0 1-1 0 0,0-1 1 0 0,0 0-1 0 0,-1 0 1 0 0,1 0-1 0 0,0 1 0 0 0,0-1 1 0 0,0 0-1 0 0,-1 0 1 0 0,1 0-1 0 0,0 1 1 0 0,-1-1-1 0 0,0 0-13 0 0,1 1 13 0 0,0 0 1 0 0,0-1-1 0 0,0 1 1 0 0,0 0-1 0 0,0 0 1 0 0,-1 0-1 0 0,1 0 1 0 0,0 0-1 0 0,0 0 1 0 0,0 0-1 0 0,-1 0 0 0 0,1 0 1 0 0,0-1-1 0 0,0 1 1 0 0,0 0-1 0 0,-1 0 1 0 0,1 0-1 0 0,0 0 1 0 0,0 0-1 0 0,0 0 0 0 0,-1 0 1 0 0,1 0-1 0 0,0 0 1 0 0,0 0-1 0 0,0 1 1 0 0,-1-1-1 0 0,1 0 1 0 0,0 0-1 0 0,0 0 1 0 0,0 0-14 0 0,-8 5 259 0 0,-4 8 53 0 0,-8 13 510 0 0,-2 7-822 0 0,16-23 54 0 0,0 1-1 0 0,0 0 1 0 0,1 0-1 0 0,-2 10-53 0 0,5-16-13 0 0,-1 4 37 0 0,0 0 0 0 0,1 0 1 0 0,0 3-25 0 0,2-9-19 0 0,-1-1 1 0 0,1 1-1 0 0,0 0 1 0 0,0-1-1 0 0,0 1 1 0 0,1 0 0 0 0,-1-1-1 0 0,1 1 1 0 0,-1-1-1 0 0,1 1 1 0 0,0-1-1 0 0,0 1 1 0 0,1 1 18 0 0,-2-3-18 0 0,0-1 0 0 0,1 1 0 0 0,-1-1 0 0 0,0 0 0 0 0,0 1 0 0 0,1-1 0 0 0,-1 0 0 0 0,0 1-1 0 0,1-1 1 0 0,-1 0 0 0 0,1 1 0 0 0,-1-1 0 0 0,0 0 0 0 0,1 0 0 0 0,-1 1 0 0 0,1-1 0 0 0,-1 0 0 0 0,0 0 0 0 0,1 0 0 0 0,-1 0 0 0 0,1 0 0 0 0,-1 0 0 0 0,1 1-1 0 0,0-1 19 0 0,0-1-48 0 0,0 1 0 0 0,0 0 0 0 0,0 0 0 0 0,0 0 0 0 0,0-1 0 0 0,0 1 0 0 0,1-1 0 0 0,-1 1 0 0 0,0-1 0 0 0,0 0 48 0 0,3-1-138 0 0,0-1 0 0 0,-1 0-1 0 0,1 0 1 0 0,-1 0-1 0 0,1-1 139 0 0,-1 0-120 0 0,0 1 0 0 0,0-1 1 0 0,0 0-1 0 0,0 0 0 0 0,-1 0 0 0 0,0 0 0 0 0,0 0 0 0 0,0 0 0 0 0,0-1 0 0 0,-1 1 0 0 0,0-1 0 0 0,0 1 0 0 0,0-1 0 0 0,0-4 120 0 0,0 1 28 0 0,0 2 14 0 0,0 0-1 0 0,-1 0 0 0 0,0 0 1 0 0,0 0-1 0 0,0 0 0 0 0,-1 0 1 0 0,0-4-42 0 0,1 10 19 0 0,-1 0 0 0 0,1-1 0 0 0,0 1 0 0 0,0 0 0 0 0,0 0-1 0 0,0-1 1 0 0,0 1 0 0 0,-1 0 0 0 0,1-1 0 0 0,0 1 0 0 0,0 0 0 0 0,0 0 0 0 0,-1-1 0 0 0,1 1 0 0 0,0 0 0 0 0,0 0 0 0 0,-1 0 0 0 0,1-1 0 0 0,0 1 0 0 0,-1 0 0 0 0,1 0 0 0 0,0 0 0 0 0,-1 0 0 0 0,1 0 0 0 0,0 0 0 0 0,-1 0 0 0 0,1-1 0 0 0,0 1-1 0 0,-1 0 1 0 0,1 0 0 0 0,0 0 0 0 0,-1 0 0 0 0,1 0 0 0 0,0 1 0 0 0,-1-1 0 0 0,1 0 0 0 0,0 0 0 0 0,0 0 0 0 0,-1 0 0 0 0,1 0 0 0 0,0 0 0 0 0,-1 0 0 0 0,1 1 0 0 0,0-1-19 0 0,-16 10 557 0 0,14-9-456 0 0,-18 15 312 0 0,10-7-352 0 0,0-2 0 0 0,0 1 0 0 0,-1-2 1 0 0,-1 1-62 0 0,6-4-14 0 0,1 0 0 0 0,-1-1 0 0 0,0 1 0 0 0,0-1 0 0 0,-3 0 14 0 0,8-2-10 0 0,-1 0 0 0 0,0 1 1 0 0,0-1-1 0 0,0 0 0 0 0,1 0 1 0 0,-1 0-1 0 0,0-1 0 0 0,0 1 1 0 0,1 0-1 0 0,-1-1 0 0 0,0 1 0 0 0,0-1 1 0 0,1 1-1 0 0,-1-1 0 0 0,0 0 1 0 0,1 0-1 0 0,-1 0 0 0 0,1 0 1 0 0,-1 0-1 0 0,1 0 0 0 0,0 0 10 0 0,-4-4-30 0 0,1 0 0 0 0,0 0 1 0 0,0 0-1 0 0,0-1 0 0 0,1 1 0 0 0,0-1 0 0 0,-3-5 30 0 0,3 4 13 0 0,0 1 0 0 0,0 0 0 0 0,-1 0 0 0 0,0 0 0 0 0,0 1 0 0 0,-3-3-13 0 0,7 7 18 0 0,0 1 0 0 0,0 0 0 0 0,0 0 0 0 0,-1-1-1 0 0,1 1 1 0 0,0 0 0 0 0,0 0 0 0 0,-1 0 0 0 0,1-1 0 0 0,0 1-1 0 0,0 0 1 0 0,-1 0 0 0 0,1 0 0 0 0,0 0 0 0 0,-1 0-1 0 0,1-1 1 0 0,0 1 0 0 0,-1 0 0 0 0,1 0 0 0 0,0 0-1 0 0,-1 0 1 0 0,1 0 0 0 0,0 0 0 0 0,-1 0 0 0 0,1 0-1 0 0,0 0 1 0 0,0 0 0 0 0,-1 0 0 0 0,1 0 0 0 0,0 1-1 0 0,-1-1 1 0 0,1 0 0 0 0,0 0-18 0 0,-1 0 22 0 0,0 1 1 0 0,1 0-1 0 0,-1-1 1 0 0,1 1-1 0 0,-1 0 0 0 0,1-1 1 0 0,0 1-1 0 0,-1 0 0 0 0,1 0 1 0 0,0-1-1 0 0,-1 1 0 0 0,1 0 1 0 0,0 0-23 0 0,-2 5 57 0 0,1 0 1 0 0,0 1-1 0 0,1 2-57 0 0,-1 3 45 0 0,0 0-1 0 0,1 0 1 0 0,0 0-1 0 0,1 0 1 0 0,1 0-1 0 0,0 2-44 0 0,-2-14-16 0 0,0 0-1 0 0,0 0 1 0 0,0 1-1 0 0,0-1 1 0 0,0 0-1 0 0,0 1 1 0 0,0-1 0 0 0,1 0-1 0 0,-1 0 1 0 0,0 1-1 0 0,0-1 1 0 0,0 0 0 0 0,0 0-1 0 0,1 1 1 0 0,-1-1-1 0 0,0 0 1 0 0,0 0-1 0 0,0 0 1 0 0,1 1 0 0 0,-1-1-1 0 0,0 0 1 0 0,0 0-1 0 0,1 0 1 0 0,-1 0-1 0 0,0 1 1 0 0,0-1 0 0 0,1 0-1 0 0,-1 0 1 0 0,0 0-1 0 0,1 0 1 0 0,-1 0-1 0 0,0 0 17 0 0,1 0-21 0 0,-1 0-1 0 0,0 0 0 0 0,1 0 0 0 0,-1-1 1 0 0,0 1-1 0 0,0 0 0 0 0,1 0 0 0 0,-1 0 1 0 0,0-1-1 0 0,0 1 0 0 0,1 0 0 0 0,-1 0 1 0 0,0-1-1 0 0,0 1 0 0 0,0 0 0 0 0,1 0 1 0 0,-1-1-1 0 0,0 1 0 0 0,0 0 1 0 0,0-1-1 0 0,0 1 0 0 0,0 0 0 0 0,1-1 1 0 0,-1 1-1 0 0,0 0 0 0 0,0-1 0 0 0,0 1 1 0 0,0 0-1 0 0,0-1 22 0 0,0-7-89 0 0,0 0 0 0 0,0 0 0 0 0,-1 0 0 0 0,1 0 0 0 0,-2 0 0 0 0,1 1 0 0 0,-3-7 89 0 0,0 1-23 0 0,-1 1 1 0 0,0-1-1 0 0,0 1 0 0 0,-3-3 23 0 0,5 10 74 0 0,-1-1 0 0 0,1 1 0 0 0,-1 0 0 0 0,-2-1-74 0 0,5 4 11 0 0,0 1 1 0 0,0 0 0 0 0,0 0 0 0 0,0 0 0 0 0,0 0 0 0 0,-1 0 0 0 0,1 0-1 0 0,0 0 1 0 0,-1 1 0 0 0,1-1 0 0 0,0 0 0 0 0,-1 1 0 0 0,1-1-1 0 0,-1 1 1 0 0,1 0 0 0 0,-1-1 0 0 0,1 1 0 0 0,-1 0 0 0 0,1 0-1 0 0,-1 0-11 0 0,1 0 18 0 0,0 0 0 0 0,0 1 0 0 0,0-1-1 0 0,1 0 1 0 0,-1 1 0 0 0,0-1 0 0 0,0 1-1 0 0,1-1 1 0 0,-1 1 0 0 0,0 0-1 0 0,1-1 1 0 0,-1 1 0 0 0,1 0 0 0 0,-1-1-1 0 0,1 1 1 0 0,-1 0 0 0 0,1 0 0 0 0,-1-1-1 0 0,1 1-17 0 0,-1 1 95 0 0,0 1-1 0 0,0-1 1 0 0,0 0 0 0 0,0 0-1 0 0,1 1 1 0 0,-1 0-95 0 0,0 4 85 0 0,0 1 0 0 0,1-1 0 0 0,0 1 0 0 0,0-1 0 0 0,0 1 1 0 0,2 2-86 0 0,-2-8 4 0 0,0 1 1 0 0,1-1 0 0 0,0 1 0 0 0,0-1 0 0 0,0 1 0 0 0,0-1-1 0 0,0 0 1 0 0,0 1 0 0 0,0-1 0 0 0,1 0 0 0 0,0 0 0 0 0,-1 0-1 0 0,1 0 1 0 0,0 0 0 0 0,0 0 0 0 0,0 0 0 0 0,0-1 0 0 0,0 1-1 0 0,2 0-4 0 0,-3-1-15 0 0,0 0-1 0 0,0-1 0 0 0,0 1 1 0 0,1-1-1 0 0,-1 1 0 0 0,0-1 1 0 0,1 0-1 0 0,-1 0 0 0 0,0 1 1 0 0,0-1-1 0 0,1 0 0 0 0,-1 0 1 0 0,0 0-1 0 0,1-1 0 0 0,-1 1 1 0 0,0 0-1 0 0,1 0 0 0 0,0-1 16 0 0,0 0-46 0 0,0 0 0 0 0,0 0-1 0 0,0 0 1 0 0,0 0 0 0 0,0 0-1 0 0,-1-1 1 0 0,1 1 0 0 0,0-1 0 0 0,-1 1-1 0 0,2-2 47 0 0,0-1-14 0 0,0 1 0 0 0,-1-1 0 0 0,1 0 0 0 0,-1 0 0 0 0,0 0 0 0 0,0 0 0 0 0,-1 0 0 0 0,1 0 0 0 0,-1 0 1 0 0,0 0-1 0 0,0-1 14 0 0,0-2 147 0 0,-3 13-40 0 0,-2 11 47 0 0,4-12-98 0 0,0 0 1 0 0,0-1-1 0 0,1 1 1 0 0,0 0-1 0 0,0-1 1 0 0,1 4-57 0 0,2 13 183 0 0,-2-13-131 0 0,0 1 0 0 0,0-1-1 0 0,1 0 1 0 0,0 0 0 0 0,1 0-1 0 0,1 2-51 0 0,4 11-18 0 0,-7-16 24 0 0,2 2-15 0 0,-1 0 0 0 0,-1 0 0 0 0,1 0-1 0 0,-1 1 1 0 0,-1-1 0 0 0,1 1 0 0 0,-1-1-1 0 0,0 2 10 0 0,-2 0 30 0 0,1 0-1 0 0,1 0 0 0 0,0 0 0 0 0,0 0 0 0 0,1-1 0 0 0,0 1 1 0 0,1 2-30 0 0,11 31 1 0 0,-11-33-9 0 0,-1 1 0 0 0,1 3 8 0 0,-2-7 1 0 0,0-1 0 0 0,0 0 0 0 0,0 0 0 0 0,1 0 0 0 0,0 0 0 0 0,0-1 0 0 0,0 1 0 0 0,1 0 0 0 0,-1-1 1 0 0,3 4-2 0 0,-2-5-7 0 0,-1 1 1 0 0,0-1 0 0 0,0 1-1 0 0,-1 0 1 0 0,1-1 0 0 0,-1 1-1 0 0,1 0 1 0 0,-1 0 0 0 0,0 1 6 0 0,4 12 70 0 0,0 2-111 0 0,-5-16 47 0 0,1 0 0 0 0,0 0 1 0 0,0 0-1 0 0,0 0 0 0 0,0 0 0 0 0,0 0 0 0 0,1 0 0 0 0,-1 0 0 0 0,1-1 0 0 0,0 1 1 0 0,0 0-7 0 0,30 31-203 0 0,-28-30 207 0 0,0 1 0 0 0,0 1 0 0 0,0-1 0 0 0,0 2-4 0 0,5 7 38 0 0,-7-11-36 0 0,-1 0-1 0 0,1 0 1 0 0,-1 0-1 0 0,0 0 0 0 0,0 0 1 0 0,0 0-1 0 0,0 0 0 0 0,0 2-1 0 0,3 28-83 0 0,-4-25 129 0 0,2 6-52 0 0,1 0 1 0 0,3 12 5 0 0,-2-12 52 0 0,3 11-120 0 0,-3-9-177 0 0,0-1-1 0 0,2 16 246 0 0,-6-28 0 0 0,1 0 1 0 0,0 0-1 0 0,0 0 0 0 0,0 0 0 0 0,0 0 0 0 0,0 1 0 0 0,1-1-29 0 0,-1 0 1 0 0,0 0-1 0 0,0 0 1 0 0,0 0-1 0 0,0 0 1 0 0,-1 1 28 0 0,8 65-315 0 0,-5-58 262 0 0,-2-11 39 0 0,-1 1 0 0 0,0-1 0 0 0,0 0 0 0 0,0 1 0 0 0,1-1 0 0 0,-1 0 0 0 0,0 1 0 0 0,0-1 0 0 0,1 0 0 0 0,-1 1 0 0 0,0-1 0 0 0,1 0 0 0 0,-1 1 0 0 0,0-1 0 0 0,1 0 0 0 0,-1 0 0 0 0,0 0 0 0 0,1 1 0 0 0,-1-1 0 0 0,1 0 0 0 0,-1 0 0 0 0,0 0 0 0 0,1 0 14 0 0,0 0-30 0 0,-1 0-1 0 0,1 0 1 0 0,0-1-1 0 0,-1 1 1 0 0,1 0 0 0 0,-1-1-1 0 0,1 1 1 0 0,-1-1-1 0 0,1 1 1 0 0,-1-1-1 0 0,1 1 1 0 0,-1-1-1 0 0,1 1 1 0 0,-1-1 0 0 0,0 1-1 0 0,1-1 31 0 0,5-10-124 0 0,0-17 327 0 0,0 0 0 0 0,0-16-203 0 0,-2 8 341 0 0,4-9-341 0 0,2 5 207 0 0,-1 4 234 0 0,2-25-441 0 0,-10 49 42 0 0,-1-1 0 0 0,-1 1-1 0 0,1 0 1 0 0,-2-1 0 0 0,0 1-1 0 0,0 0 1 0 0,-1 0 0 0 0,-4-10-42 0 0,-20-48 144 0 0,26 68-137 0 0,0 0 0 0 0,0 0 1 0 0,-1 0-1 0 0,1 0 0 0 0,0 1 1 0 0,0-1-1 0 0,-1 0 0 0 0,1 1 1 0 0,-1-1-8 0 0,-7-8-38 0 0,8 8 34 0 0,0 0 1 0 0,-1 0 0 0 0,1 0-1 0 0,0 0 1 0 0,1 0 0 0 0,-1 0-1 0 0,0 0 1 0 0,0-1 0 0 0,1 1-1 0 0,0 0 1 0 0,-1 0 0 0 0,1-1-1 0 0,0 1 1 0 0,0-1 3 0 0,0-6-16 0 0,-1 0 0 0 0,-1-4 16 0 0,-1-16-77 0 0,2-23 39 0 0,0 49 41 0 0,0 0 0 0 0,0-1-1 0 0,0 1 1 0 0,0 0 0 0 0,-1 0-1 0 0,1 0 1 0 0,-1 0 0 0 0,-2-3-3 0 0,4 5 14 0 0,0 1 1 0 0,-1-1 0 0 0,1 1 0 0 0,-1-1-1 0 0,1 1 1 0 0,-1-1 0 0 0,1 1-1 0 0,-1-1 1 0 0,1 1 0 0 0,-1-1-1 0 0,1 1 1 0 0,-1-1-15 0 0,-1 3 170 0 0,1 3 33 0 0,0-1-98 0 0,1-3-100 0 0,0-1 0 0 0,0 0-1 0 0,0 0 1 0 0,0 1 0 0 0,0-1 0 0 0,0 0 0 0 0,0 1 0 0 0,0-1 0 0 0,0 0 0 0 0,0 1 0 0 0,0-1 0 0 0,0 0 0 0 0,0 1 0 0 0,0-1 0 0 0,0 0 0 0 0,0 1 0 0 0,0-1 0 0 0,0 0 0 0 0,1 1 0 0 0,-1-1 0 0 0,0 0 0 0 0,0 0-5 0 0,3 6 56 0 0,-1-1 1 0 0,0 1-1 0 0,-1-1 1 0 0,1 1-1 0 0,-1-1 1 0 0,0 1-1 0 0,-1 0 1 0 0,1 0-57 0 0,3 20 160 0 0,13 44 32 0 0,3 13-323 0 0,-17-64 109 0 0,-1 1 0 0 0,-1-1 22 0 0,1 13 57 0 0,0-5-147 0 0,0-1 0 0 0,-3 19 90 0 0,-1 6-20 0 0,1-41-57 0 0,1 1 1 0 0,0-1-1 0 0,2 8 77 0 0,-1-7-96 0 0,0 0 1 0 0,-1 1-1 0 0,0-1 96 0 0,-1-1-33 0 0,1 0 0 0 0,1 0 0 0 0,0-1 0 0 0,1 9 33 0 0,-1-10-18 0 0,-1-1 0 0 0,0 0 0 0 0,-1 1 0 0 0,1-1 0 0 0,-2 6 18 0 0,1-8-14 0 0,-5 24-126 0 0,4-21 113 0 0,1 1 1 0 0,-1 0-1 0 0,1-1 0 0 0,1 1 0 0 0,0 0 1 0 0,0 2 26 0 0,1-5-12 0 0,0 9-232 0 0,1 12 244 0 0,-1-16-2 0 0,-1-10-13 0 0,0-1-1 0 0,0 0 1 0 0,0 0 0 0 0,0 1 0 0 0,0-1-1 0 0,0 0 1 0 0,1 0 0 0 0,-1 1 0 0 0,0-1-1 0 0,0 0 1 0 0,0 0 0 0 0,0 1 0 0 0,0-1-1 0 0,0 0 1 0 0,1 0 0 0 0,-1 0 0 0 0,0 1 0 0 0,0-1-1 0 0,0 0 1 0 0,1 0 0 0 0,-1 0 0 0 0,0 0-1 0 0,0 0 1 0 0,1 1 0 0 0,-1-1 0 0 0,0 0-1 0 0,0 0 16 0 0,4 1-153 0 0,-4-1 149 0 0,0 0 0 0 0,0 0 0 0 0,0 0 0 0 0,0 0 0 0 0,1 0 0 0 0,-1 0 0 0 0,0 0 0 0 0,0 0 0 0 0,0 0 0 0 0,0 0 0 0 0,0 0 0 0 0,1 0 0 0 0,-1 0 0 0 0,0 0 0 0 0,0 0 0 0 0,0 0 0 0 0,0 0 0 0 0,0 0 0 0 0,1 0 0 0 0,-1 0 0 0 0,0 0 0 0 0,0 0 0 0 0,0 0 0 0 0,0 0 0 0 0,0 0-1 0 0,1 0 1 0 0,-1 0 0 0 0,0-1 0 0 0,0 1 0 0 0,0 0 0 0 0,0 0 0 0 0,0 0 0 0 0,0 0 0 0 0,0 0 0 0 0,0 0 0 0 0,0 0 0 0 0,1-1 0 0 0,-1 1 0 0 0,0 0 0 0 0,0 0 0 0 0,0 0 0 0 0,0 0 0 0 0,0 0 0 0 0,0-1 0 0 0,0 1 0 0 0,0 0 0 0 0,0 0 0 0 0,0 0 4 0 0,2-3-28 0 0,0 0 1 0 0,0 1 0 0 0,0 0 0 0 0,0-1 0 0 0,1 1 0 0 0,0-1 27 0 0,11-12-92 0 0,5-13 72 0 0,1-4 20 0 0,-5 7 9 0 0,14-17-9 0 0,-25 37 129 0 0,-4 6 4 0 0,-4 8 100 0 0,0-3-128 0 0,-8 23 115 0 0,-22 53 33 0 0,27-63-231 0 0,1 0 1 0 0,1 0-1 0 0,0 9-22 0 0,2-13-25 0 0,2-11 5 0 0,0 1 1 0 0,0-1 0 0 0,0 1-1 0 0,1 0 1 0 0,0-1 0 0 0,0 1-1 0 0,0 0 1 0 0,0-1-1 0 0,2 4 20 0 0,-2-8-22 0 0,0 1-1 0 0,0-1 0 0 0,0 0 0 0 0,0 1 0 0 0,0-1 1 0 0,0 0-1 0 0,0 0 0 0 0,0 1 0 0 0,0-1 1 0 0,1 0-1 0 0,-1 0 0 0 0,0 1 0 0 0,0-1 0 0 0,0 0 1 0 0,0 0-1 0 0,1 1 0 0 0,-1-1 0 0 0,0 0 0 0 0,0 0 1 0 0,1 0-1 0 0,-1 0 0 0 0,0 0 0 0 0,0 1 0 0 0,1-1 1 0 0,-1 0-1 0 0,0 0 0 0 0,0 0 0 0 0,1 0 0 0 0,-1 0 23 0 0,1 0-31 0 0,0 0 0 0 0,-1 0-1 0 0,1 0 1 0 0,-1 0 0 0 0,1-1-1 0 0,0 1 1 0 0,-1 0 0 0 0,1 0-1 0 0,-1-1 1 0 0,1 1 0 0 0,-1 0-1 0 0,1-1 1 0 0,0 1 31 0 0,1-2-56 0 0,0 0 0 0 0,0-1 0 0 0,0 1 0 0 0,0 0 0 0 0,0 0 0 0 0,0-1 56 0 0,21-38-299 0 0,11-29 299 0 0,-8 16 62 0 0,-24 49-18 0 0,1 0 0 0 0,0 0 1 0 0,0 0-1 0 0,0 0 0 0 0,2 0-44 0 0,-16 31 994 0 0,-13 24-765 0 0,-6 26-229 0 0,17-45 20 0 0,7-17-48 0 0,0 1 0 0 0,1 0 0 0 0,1 0 0 0 0,0 0 28 0 0,3-1-293 0 0,1-13 257 0 0,0-1 0 0 0,0 1 1 0 0,0 0-1 0 0,0-1 1 0 0,0 1-1 0 0,0-1 1 0 0,0 1-1 0 0,0-1 1 0 0,0 1-1 0 0,0-1 1 0 0,1 1-1 0 0,-1-1 1 0 0,0 1-1 0 0,0-1 0 0 0,1 1 1 0 0,-1-1-1 0 0,0 1 1 0 0,0-1-1 0 0,1 1 1 0 0,-1-1-1 0 0,1 1 1 0 0,-1-1-1 0 0,0 1 36 0 0,1-1-22 0 0,-1 0 0 0 0,1 0 0 0 0,-1 0 0 0 0,1 0 0 0 0,-1 0 1 0 0,0-1-1 0 0,1 1 0 0 0,-1 0 0 0 0,1 0 0 0 0,-1 0 0 0 0,0 0 0 0 0,1 0 0 0 0,-1 0 0 0 0,1-1 0 0 0,-1 1 0 0 0,0 0 0 0 0,1 0 1 0 0,-1-1-1 0 0,0 1 0 0 0,1 0 0 0 0,-1-1 0 0 0,0 1 0 0 0,0 0 0 0 0,1-1 0 0 0,-1 1 22 0 0,8-12-138 0 0,-6 9 68 0 0,11-14-79 0 0,-8 10 120 0 0,0 0 0 0 0,0 0 0 0 0,1-4 29 0 0,46-104 552 0 0,-8 18-165 0 0,-42 92-317 0 0,1 1 0 0 0,0-1 0 0 0,1-2-70 0 0,-1 6 176 0 0,-3 4-3 0 0,-3 7 104 0 0,-19 43 404 0 0,-11 38-681 0 0,17-47 40 0 0,8-22-136 0 0,-6 20 96 0 0,13-35-23 0 0,-4 14 37 0 0,5-19-62 0 0,0-1-1 0 0,0 0 1 0 0,0 0 0 0 0,0 0 0 0 0,0 0 0 0 0,0 0 0 0 0,0 0 0 0 0,0 0 0 0 0,0 1 0 0 0,1-1 0 0 0,-1 0 0 0 0,1 0 0 0 0,-1 0 0 0 0,1 0 0 0 0,-1 0 0 0 0,1 1 48 0 0,0-2-26 0 0,-1 0 0 0 0,1 0 1 0 0,-1 0-1 0 0,0 0 0 0 0,1 0 1 0 0,-1 1-1 0 0,1-1 0 0 0,-1 0 1 0 0,0 0-1 0 0,1 0 0 0 0,-1 0 1 0 0,1 0-1 0 0,-1-1 0 0 0,1 1 1 0 0,-1 0-1 0 0,0 0 0 0 0,1 0 1 0 0,-1 0-1 0 0,1 0 0 0 0,-1-1 1 0 0,0 1-1 0 0,1 0 0 0 0,-1 0 1 0 0,0 0-1 0 0,1-1 0 0 0,-1 1 1 0 0,0 0-1 0 0,1-1 0 0 0,-1 1 1 0 0,0 0 25 0 0,13-11-129 0 0,-13 10 98 0 0,8-7-120 0 0,-1-1-1 0 0,0 0 1 0 0,0 0 0 0 0,1-5 151 0 0,22-41-88 0 0,-26 47 134 0 0,16-32-30 0 0,-3 5 72 0 0,10-13-88 0 0,-25 44 12 0 0,-1 2 17 0 0,0 1 0 0 0,0-1-1 0 0,0 1 1 0 0,0-1-1 0 0,0 1 1 0 0,0 0 0 0 0,0-1-1 0 0,0 1 1 0 0,0 0-1 0 0,1 0 1 0 0,-1 0-29 0 0,-1 2 65 0 0,0 0 0 0 0,0-1 1 0 0,0 1-1 0 0,-1 0 0 0 0,1 0 0 0 0,0 0 0 0 0,-1 0 1 0 0,1 0-1 0 0,0-1 0 0 0,-1 2-65 0 0,-15 28 419 0 0,1 0 20 0 0,-7 18-439 0 0,-15 52-15 0 0,28-70-204 0 0,1 1 1 0 0,-1 11 218 0 0,8-40-127 0 0,1 0 0 0 0,0 1 1 0 0,0-1-1 0 0,0 1 0 0 0,0-1 1 0 0,1 2 126 0 0,-1-4-42 0 0,0 0 1 0 0,0 1 0 0 0,0-1 0 0 0,0 0 0 0 0,0 1 0 0 0,0-1-1 0 0,1 0 1 0 0,-1 1 0 0 0,0-1 0 0 0,0 0 0 0 0,0 1 0 0 0,1-1-1 0 0,-1 0 1 0 0,0 1 0 0 0,0-1 0 0 0,0 0 0 0 0,1 0 0 0 0,-1 0-1 0 0,0 1 42 0 0,1-1-29 0 0,-1 0-1 0 0,0 0 0 0 0,1 0 1 0 0,-1 0-1 0 0,0 0 0 0 0,1 0 1 0 0,-1 0-1 0 0,0 0 0 0 0,1 0 0 0 0,-1 0 1 0 0,0-1-1 0 0,1 1 0 0 0,-1 0 1 0 0,0 0-1 0 0,1 0 0 0 0,-1 0 1 0 0,0-1-1 0 0,0 1 0 0 0,1 0 1 0 0,-1 0-1 0 0,0 0 0 0 0,0-1 0 0 0,1 1 1 0 0,-1 0-1 0 0,0-1 30 0 0,6-6-112 0 0,0-1 0 0 0,0 0 0 0 0,-1 0 0 0 0,0 0 0 0 0,-1-1 0 0 0,0 0 0 0 0,0 0 112 0 0,9-18-183 0 0,47-100 269 0 0,-51 106-33 0 0,10-14 130 0 0,-11 21-49 0 0,-4 8 108 0 0,-4 6-233 0 0,0 0 0 0 0,0 0 0 0 0,0 0 0 0 0,0 0 0 0 0,0 0 0 0 0,0 0 0 0 0,0 0 0 0 0,0 0 0 0 0,0 0 0 0 0,0 0 0 0 0,0 0 0 0 0,0 0 1 0 0,1 0-1 0 0,-1 0 0 0 0,0 0 0 0 0,0 0 0 0 0,0 0 0 0 0,0 0 0 0 0,0 0 0 0 0,0 0 0 0 0,0 0 0 0 0,0 0 0 0 0,0 0 0 0 0,0 0 0 0 0,0 0 1 0 0,0 0-1 0 0,0 0 0 0 0,0 0 0 0 0,0 0 0 0 0,0 0 0 0 0,0 0 0 0 0,0 0 0 0 0,0 0 0 0 0,0 0 0 0 0,0 0 0 0 0,0 0 0 0 0,0 0 0 0 0,0 0 0 0 0,0 0 1 0 0,0 0-1 0 0,0 0 0 0 0,0 0 0 0 0,0 0 0 0 0,0 0 0 0 0,0 0 0 0 0,0 0 0 0 0,0 0 0 0 0,0 0 0 0 0,0 0 0 0 0,0 0 0 0 0,0 0 0 0 0,0 0 1 0 0,0 0-1 0 0,1 0 0 0 0,-1 0 0 0 0,0 0 0 0 0,0 0 0 0 0,0 0 0 0 0,0 0 0 0 0,0 0 0 0 0,0 0 0 0 0,0 0 0 0 0,0 0 0 0 0,0 0 0 0 0,0 0-9 0 0,-5 9 668 0 0,-4 9-379 0 0,-1 0-1 0 0,2 0 0 0 0,-2 8-288 0 0,-4 8 209 0 0,5-14-241 0 0,-23 57-82 0 0,27-63-51 0 0,1 0-1 0 0,0 0 1 0 0,2 0 0 0 0,-2 11 165 0 0,4-25-37 0 0,0 0 1 0 0,0 1-1 0 0,0-1 0 0 0,0 1 0 0 0,0-1 1 0 0,0 1-1 0 0,0-1 0 0 0,0 1 0 0 0,0-1 1 0 0,0 1-1 0 0,0-1 0 0 0,0 0 0 0 0,0 1 1 0 0,0-1-1 0 0,0 1 0 0 0,1-1 0 0 0,-1 1 1 0 0,0-1 36 0 0,0 0-33 0 0,0 0 0 0 0,1 0 0 0 0,-1 0 0 0 0,0 0 0 0 0,0 0 0 0 0,0 0 0 0 0,1 0 0 0 0,-1 0 0 0 0,0 0 0 0 0,0 0 0 0 0,0 0 0 0 0,0 0 0 0 0,1 0 0 0 0,-1 0 0 0 0,0 0 0 0 0,0 0 0 0 0,0 0 0 0 0,0 0 0 0 0,1-1 0 0 0,-1 1 0 0 0,0 0 0 0 0,0 0 0 0 0,0 0 0 0 0,0 0 0 0 0,0 0 0 0 0,0 0 0 0 0,1 0 0 0 0,-1-1 0 0 0,0 1 33 0 0,10-14-744 0 0,-4 3 670 0 0,-1 0 0 0 0,4-9 74 0 0,4-11 76 0 0,-3 8-16 0 0,0-2-60 0 0,4-9 39 0 0,-7 22 87 0 0,-5 8 32 0 0,-3 6 238 0 0,-18 40 467 0 0,10-21-813 0 0,0 2 0 0 0,2 0 0 0 0,-3 15-50 0 0,8-31 17 0 0,-8 45 127 0 0,5-27-557 0 0,-1 3 413 0 0,3-16-188 0 0,2-8-237 0 0,0 1 0 0 0,0 0 1 0 0,-2 4 424 0 0,4-7-434 0 0,1 8 337 0 0,0 10 219 0 0,-7-3-280 0 0,-5 23 216 0 0,10-40-59 0 0,0 1 0 0 0,0-1 0 0 0,0 1-1 0 0,0-1 1 0 0,0 1 0 0 0,1-1-1 0 0,-1 0 1 0 0,0 1 0 0 0,0-1 0 0 0,0 1-1 0 0,0-1 1 0 0,0 0 0 0 0,1 1-1 0 0,-1-1 1 0 0,0 0 0 0 0,0 1 0 0 0,1-1-1 0 0,-1 0 1 0 0,0 1 0 0 0,1-1 0 0 0,-1 0-1 0 0,0 1 1 0 0,1-1 0 0 0,-1 0-1 0 0,0 0 1 0 0,1 1 0 0 0,-1-1 0 0 0,0 0-1 0 0,1 0 1 0 0,-1 0 0 0 0,1 0-1 0 0,-1 0 1 0 0,0 1 0 0 0,1-1 0 0 0,-1 0-1 0 0,1 0 1 0 0,-1 0 0 0 0,1 0-1 0 0,-1 0 1 0 0,0 0 0 0 0,1 0 0 0 0,0-1 1 0 0,-1 1 1 0 0,1 0 1 0 0,0 0 0 0 0,0 0-1 0 0,-1 0 1 0 0,1 0-1 0 0,0 0 1 0 0,-1-1 0 0 0,1 1-1 0 0,0 0 1 0 0,0 0-1 0 0,-1-1 1 0 0,1 1 0 0 0,-1-1-1 0 0,1 1 1 0 0,0 0-1 0 0,-1-1 1 0 0,1 1 0 0 0,-1-1-1 0 0,1 0 1 0 0,-1 1 0 0 0,1-1-1 0 0,-1 1 1 0 0,1-1-1 0 0,-1 0 1 0 0,0 1 0 0 0,1-1-1 0 0,-1 0 1 0 0,0 1-1 0 0,0-1 1 0 0,1 0-2 0 0,-1 1 0 0 0,0-1 1 0 0,0 1-1 0 0,0 0 0 0 0,0 0 0 0 0,0 0 1 0 0,0-1-1 0 0,0 1 0 0 0,0 0 0 0 0,0 0 0 0 0,1 0 1 0 0,-1-1-1 0 0,0 1 0 0 0,0 0 0 0 0,0 0 1 0 0,0 0-1 0 0,1 0 0 0 0,-1 0 0 0 0,0-1 1 0 0,0 1-1 0 0,0 0 0 0 0,1 0 0 0 0,-1 0 1 0 0,0 0-1 0 0,0 0 0 0 0,0 0 0 0 0,1 0 1 0 0,-1 0-1 0 0,0 0 0 0 0,0 0 0 0 0,1 0 1 0 0,-1 0-1 0 0,0 0 0 0 0,0 0 1 0 0,1-1-1 0 0,-1 1 1 0 0,0 0-1 0 0,1 0 1 0 0,-1 0-1 0 0,0 0 1 0 0,1 0-1 0 0,-1 0 1 0 0,0 0-1 0 0,1-1 1 0 0,-1 1-1 0 0,0 0 1 0 0,0 0-1 0 0,1 0 1 0 0,-1-1-1 0 0,0 1 1 0 0,0 0-1 0 0,0 0 1 0 0,1-1-1 0 0,-1 1 1 0 0,0 0-1 0 0,7-10-29 0 0,-6 8-65 0 0,1 0 0 0 0,-1-1 1 0 0,1 1-1 0 0,-1 0 0 0 0,1-2 94 0 0,2-8-352 0 0,-1 0 1 0 0,1-9 351 0 0,-1 8 59 0 0,3-9 207 0 0,0 1-1 0 0,2 0 1 0 0,3-5-266 0 0,3-9 131 0 0,-7 14 274 0 0,2-11-405 0 0,5-15 457 0 0,-10 36-294 0 0,4-13 90 0 0,-5 13-315 0 0,-2 6 70 0 0,1 0 1 0 0,-1-1-1 0 0,-1 1 0 0 0,1 0 0 0 0,-1 0 1 0 0,0-1-1 0 0,0-4-8 0 0,0 5 55 0 0,0 0 1 0 0,0 1-1 0 0,0-1 1 0 0,1 0-1 0 0,0 0 1 0 0,-1 1-1 0 0,2-1 1 0 0,-1 0-56 0 0,0 2 69 0 0,5-22 254 0 0,-5 21-257 0 0,0 1 0 0 0,-1-1 0 0 0,0 0 0 0 0,0-1-66 0 0,-2-9 100 0 0,-12-2-30 0 0,12 14-3 0 0,0 0 1 0 0,0 0 0 0 0,1-1 0 0 0,-1 1 0 0 0,0-2-68 0 0,-4-6-158 0 0,5 8 138 0 0,1 2 25 0 0,0 0 0 0 0,0 0 0 0 0,0 0 0 0 0,0 0 0 0 0,0-1 0 0 0,0 1 0 0 0,0 0 0 0 0,-1 0 0 0 0,1 0 0 0 0,0 0 0 0 0,0 0 0 0 0,0 0-1 0 0,0 0 1 0 0,0 0 0 0 0,0 0 0 0 0,0 0 0 0 0,0 0 0 0 0,0 0 0 0 0,0-1 0 0 0,0 1 0 0 0,0 0 0 0 0,0 0 0 0 0,0 0 0 0 0,-1 0 0 0 0,1 0 0 0 0,0 0 0 0 0,0 0 0 0 0,0 0 0 0 0,0 0 0 0 0,0 0 0 0 0,0 0 0 0 0,0 0 0 0 0,0 0 0 0 0,0 0 0 0 0,-1 0 0 0 0,1 0 0 0 0,0 0 0 0 0,0 0 0 0 0,0 0 0 0 0,0 0-1 0 0,0 0 1 0 0,0 0 0 0 0,0 0 0 0 0,0 0 0 0 0,0 0 0 0 0,0 0 0 0 0,-1 1-5 0 0,-1-2 33 0 0,2 0-32 0 0,0 1 0 0 0,0 0 0 0 0,0 0 0 0 0,0 0-1 0 0,0 0 1 0 0,-1-1 0 0 0,1 1 0 0 0,0 0 0 0 0,0 0 0 0 0,0 0 0 0 0,0 0-1 0 0,-1 0 1 0 0,1 0 0 0 0,0 0 0 0 0,0 0 0 0 0,0-1 0 0 0,-1 1-1 0 0,1 0 1 0 0,0 0 0 0 0,0 0 0 0 0,0 0 0 0 0,-1 0 0 0 0,1 0 0 0 0,0 0-1 0 0,0 0 1 0 0,-1 0 0 0 0,1 0 0 0 0,0 0 0 0 0,0 1 0 0 0,0-1-1 0 0,-1 0 1 0 0,1 0-1 0 0,0 0-6 0 0,0 0-1 0 0,0 0 0 0 0,-1 0 1 0 0,1 0-1 0 0,0 0 1 0 0,0 0-1 0 0,0 0 0 0 0,-1 0 1 0 0,1 0-1 0 0,0 0 0 0 0,0 0 1 0 0,0 0-1 0 0,0 0 0 0 0,-1 0 1 0 0,1 0-1 0 0,0 0 1 0 0,0 0-1 0 0,0 0 0 0 0,-1 0 1 0 0,1 0-1 0 0,0 0 0 0 0,0 0 1 0 0,0 0-1 0 0,0 0 0 0 0,-1-1 1 0 0,1 1-1 0 0,0 0 1 0 0,0 0-1 0 0,0 0 0 0 0,0 0 1 0 0,0 0-1 0 0,0 0 0 0 0,-1-1 7 0 0,-1-6-2 0 0,2 7 8 0 0,0 0 0 0 0,0-1 1 0 0,0 1-1 0 0,0-1 0 0 0,0 1 0 0 0,0 0 0 0 0,0-1 0 0 0,0 1 1 0 0,0-1-1 0 0,0 1 0 0 0,0 0 0 0 0,0-1 0 0 0,-1 1 0 0 0,1 0 1 0 0,0-1-1 0 0,0 1 0 0 0,0 0 0 0 0,-1-1 0 0 0,1 1 0 0 0,0 0 1 0 0,-1-1-1 0 0,1 1 0 0 0,0 0 0 0 0,-1 0 0 0 0,1-1 0 0 0,0 1 0 0 0,-1 0 1 0 0,1 0-1 0 0,0 0 0 0 0,-1-1 0 0 0,1 1 0 0 0,0 0-6 0 0,-4-1 188 0 0,3 1-73 0 0,1 0-116 0 0,0 0 1 0 0,0 0-1 0 0,0 0 1 0 0,-1 0-1 0 0,1 0 0 0 0,0 0 1 0 0,0 0-1 0 0,0 0 1 0 0,0 0-1 0 0,0 0 0 0 0,0 0 1 0 0,0 0-1 0 0,0 0 1 0 0,0 0-1 0 0,0 0 0 0 0,0 0 1 0 0,0 0-1 0 0,0 0 1 0 0,0 0-1 0 0,0 0 0 0 0,0 0 1 0 0,0 0-1 0 0,-1 0 0 0 0,1 0 1 0 0,0 0-1 0 0,0 0 1 0 0,0 0-1 0 0,0 0 0 0 0,0 0 1 0 0,0 0-1 0 0,0 0 1 0 0,0 0-1 0 0,0 0 0 0 0,0 0 1 0 0,0 0-1 0 0,0 0 1 0 0,0 0-1 0 0,0 0 0 0 0,0 0 1 0 0,0 0-1 0 0,0 0 1 0 0,0-1-1 0 0,0 1 0 0 0,0 0 1 0 0,0 0-1 0 0,0 0 0 0 0,0 0 1 0 0,0 0-1 0 0,0 0 1 0 0,0 0-1 0 0,0 0 0 0 0,0 0 1 0 0,0 0-1 0 0,0 0 1 0 0,0 0-1 0 0,0 0 0 0 0,0 0 1 0 0,0 0-1 0 0,0 0 1 0 0,0 0-1 0 0,0 0 0 0 0,0-1 1 0 0,0 1-1 0 0,0 0 1 0 0,2-7-33 0 0,0-4 161 0 0,-1 9 50 0 0,-1 5-199 0 0,0-2 92 0 0,-1-3 105 0 0,1 2-178 0 0,0 0 0 0 0,0 0 0 0 0,0 0 0 0 0,0 0 0 0 0,0 1 0 0 0,0-1 0 0 0,0 0 0 0 0,0 0 0 0 0,0 0 0 0 0,0 0 0 0 0,0 0 0 0 0,1 0 0 0 0,-1 1 0 0 0,0-1 0 0 0,0 0 0 0 0,0 0 0 0 0,0 0 0 0 0,0 0-1 0 0,0 0 1 0 0,0 0 0 0 0,0 1 0 0 0,0-1 0 0 0,0 0 0 0 0,1 0 0 0 0,-1 0 0 0 0,0 0 0 0 0,0 0 0 0 0,0 0 0 0 0,0 0 2 0 0,7 1 213 0 0,-8-1-218 0 0,0 0 0 0 0,0-1 0 0 0,-1 1 1 0 0,1 0-1 0 0,0 0 0 0 0,0 1 0 0 0,0-1 1 0 0,0 0-1 0 0,-1 0 0 0 0,1 1 1 0 0,0-1-1 0 0,0 0 0 0 0,-1 1 5 0 0,1-1 5 0 0,1 0-1 0 0,-1 1 0 0 0,1-1 1 0 0,-1 0-1 0 0,1 0 1 0 0,-1 0-1 0 0,1 0 1 0 0,-1-1-1 0 0,0 1 1 0 0,1 0-1 0 0,-1 0 0 0 0,1 0 1 0 0,-1 0-1 0 0,1 0 1 0 0,-1-1-1 0 0,1 1 1 0 0,-1 0-1 0 0,1 0 0 0 0,-1-1-4 0 0,1 1-6 0 0,-1 0-1 0 0,1-1 1 0 0,-1 1-1 0 0,0 0 0 0 0,1-1 1 0 0,-1 1-1 0 0,0 0 1 0 0,1 0-1 0 0,-1 0 1 0 0,0 0-1 0 0,0 0 0 0 0,1 0 1 0 0,-1 0-1 0 0,0 0 7 0 0,0 0-14 0 0,1 0-1 0 0,-1 0 0 0 0,0 0 1 0 0,1 0-1 0 0,-1 0 1 0 0,0 0-1 0 0,0 0 0 0 0,1-1 1 0 0,-1 1-1 0 0,0 0 1 0 0,1 0-1 0 0,-1-1 15 0 0,0 1-2 0 0,1 0 0 0 0,-1 0 0 0 0,1 0 0 0 0,-1-1 0 0 0,1 1 0 0 0,-1 0 0 0 0,0 0 0 0 0,1 0 0 0 0,-1 0 0 0 0,0 0 0 0 0,1 0 0 0 0,-1 0 0 0 0,1 0 0 0 0,-1 0 0 0 0,0 0 0 0 0,1 0 2 0 0,-4 1-28 0 0,1 0 0 0 0,-1 0 0 0 0,1-1 0 0 0,-1 0 0 0 0,0 0 0 0 0,1 0 0 0 0,-1 0-1 0 0,1-1 1 0 0,-1 1 0 0 0,0-1 0 0 0,-2-1 28 0 0,6 2 3 0 0,-1 0 0 0 0,1-1-1 0 0,-1 1 1 0 0,1-1 0 0 0,-1 1 0 0 0,1-1-1 0 0,-1 1 1 0 0,1-1 0 0 0,-1 1 0 0 0,1-1-1 0 0,0 1 1 0 0,-1-1 0 0 0,1 1 0 0 0,0-1-1 0 0,-1 0-2 0 0,-3-6 4 0 0,3 7 1 0 0,1-1 1 0 0,0 1 0 0 0,0 0 0 0 0,0 0-1 0 0,0 0 1 0 0,-1 0 0 0 0,1 0-1 0 0,0 0 1 0 0,0 0 0 0 0,0-1 0 0 0,-1 1-1 0 0,1 0 1 0 0,0 0 0 0 0,0 0 0 0 0,0 0-1 0 0,-1 0 1 0 0,1 0 0 0 0,0 0 0 0 0,0 0-1 0 0,-1 0 1 0 0,1 0 0 0 0,0 0 0 0 0,0 0-1 0 0,0 0 1 0 0,-1 0 0 0 0,1 1-1 0 0,0-1 1 0 0,0 0 0 0 0,0 0 0 0 0,-1 0-1 0 0,1 0 1 0 0,0 0-6 0 0,-1 1 8 0 0,0-1 0 0 0,0 0 0 0 0,0 1 0 0 0,0-1 0 0 0,0 0 0 0 0,0 0-1 0 0,0 1 1 0 0,-1-1 0 0 0,1 0 0 0 0,0 0 0 0 0,0 0 0 0 0,-1-1-8 0 0,1 1 7 0 0,0 0-1 0 0,0 0 1 0 0,0 0-1 0 0,0 0 1 0 0,0 0-1 0 0,-1 0 1 0 0,1 1-1 0 0,0-1 1 0 0,0 0-1 0 0,0 0 1 0 0,0 1-1 0 0,-1 0-6 0 0,0 0-1 0 0,-1 0 0 0 0,1 0-1 0 0,-1 1 1 0 0,1-2-1 0 0,-1 1 1 0 0,0 0-1 0 0,0 0 1 0 0,1-1-1 0 0,-3 1 2 0 0,4-1 0 0 0,0 0 0 0 0,0 0 0 0 0,0 0 0 0 0,-1 0 0 0 0,1 0 0 0 0,0 0 1 0 0,0 0-1 0 0,0 0 0 0 0,0 0 0 0 0,-1-1 0 0 0,1 1 0 0 0,0 0 0 0 0,0-1 0 0 0,0 1 0 0 0,0-1 0 0 0,0 1 0 0 0,0-1 0 0 0,0 0 0 0 0,0 1 0 0 0,0-1 0 0 0,0 0 0 0 0,0 0 0 0 0,0 0 0 0 0,0 1 0 0 0,0 0-1 0 0,0-1 1 0 0,0 1-1 0 0,0 0 1 0 0,0 0-1 0 0,0-1 1 0 0,0 1-1 0 0,0 0 1 0 0,0 0 0 0 0,0 0-1 0 0,0 0 1 0 0,-1 0 0 0 0,-9 0 99 0 0,-2-1-74 0 0,12 1-32 0 0,0 0 1 0 0,0 0 0 0 0,0 0-1 0 0,0 0 1 0 0,0 0-1 0 0,0 0 1 0 0,0 0-1 0 0,0-1 1 0 0,0 1-1 0 0,1 0 1 0 0,-1-1 0 0 0,0 1-1 0 0,0 0 1 0 0,0-1-1 0 0,0 1 1 0 0,0-1-1 0 0,0 1 1 0 0,1-1-1 0 0,-1 0 7 0 0,-3-1 57 0 0,0-2 49 0 0,-15 39 361 0 0,5-10-258 0 0,-5 10 341 0 0,-4 12-550 0 0,8-11 70 0 0,-1 2 29 0 0,-3 1-99 0 0,11-22-2 0 0,-1 1 29 0 0,-1 0 0 0 0,-1 0 1 0 0,0-1-1 0 0,-7 7-27 0 0,-10 10 33 0 0,-16 17-104 0 0,44-51 72 0 0,-17 18-43 0 0,1 1 1 0 0,-6 10 41 0 0,21-26-427 0 0,4-6 233 0 0,5-4 128 0 0,41-52-78 0 0,-30 38 222 0 0,10-8-78 0 0,5-5 89 0 0,-32 31-92 0 0,7-7 58 0 0,1 0 1 0 0,1 0 0 0 0,-1 1 0 0 0,6-3-56 0 0,-15 11 6 0 0,-1 1 0 0 0,1 0 0 0 0,-1-1 0 0 0,0 1 0 0 0,1 0 0 0 0,-1 0 0 0 0,1-1 0 0 0,-1 1 0 0 0,1 0 0 0 0,-1 0 0 0 0,1 0 0 0 0,-1 0 0 0 0,1-1 0 0 0,-1 1 0 0 0,1 0 0 0 0,0 0 0 0 0,-1 0 0 0 0,1 0 0 0 0,-1 0 1 0 0,1 1-1 0 0,-1-1-6 0 0,0 0 6 0 0,1 0 0 0 0,-1 0 1 0 0,0 1-1 0 0,0-1 0 0 0,0 0 1 0 0,1 0-1 0 0,-1 1 1 0 0,0-1-1 0 0,0 0 0 0 0,0 1 1 0 0,0-1-1 0 0,0 0 0 0 0,0 0 1 0 0,0 1-1 0 0,0-1 0 0 0,0 0 1 0 0,1 1-1 0 0,-1-1 1 0 0,0 0-1 0 0,-1 1 0 0 0,1-1 1 0 0,0 0-1 0 0,0 1 0 0 0,0-1 1 0 0,0 0-1 0 0,0 0 1 0 0,0 1-1 0 0,0-1 0 0 0,0 0 1 0 0,0 1-1 0 0,-1-1 0 0 0,1 0-6 0 0,-4 9 68 0 0,0 0 0 0 0,-1-1-1 0 0,-5 8-67 0 0,-3 3 49 0 0,-6 16-104 0 0,1 2 55 0 0,-2 5-50 0 0,10-24-87 0 0,3-6 71 0 0,-4 11 66 0 0,9-18-15 0 0,1-1 0 0 0,0 0 0 0 0,0 1 0 0 0,0-1 0 0 0,0 1 0 0 0,1-1 0 0 0,-1 4 15 0 0,1-8-17 0 0,0 1 0 0 0,0-1 0 0 0,0 0-1 0 0,0 1 1 0 0,0-1 0 0 0,0 0 0 0 0,0 1 0 0 0,0-1-1 0 0,0 0 1 0 0,0 1 0 0 0,0-1 0 0 0,1 0 0 0 0,-1 1 0 0 0,0-1-1 0 0,0 0 1 0 0,0 0 0 0 0,0 1 0 0 0,0-1 0 0 0,1 0 0 0 0,-1 0-1 0 0,0 1 1 0 0,0-1 0 0 0,1 0 0 0 0,-1 0 0 0 0,0 0-1 0 0,0 1 1 0 0,1-1 0 0 0,-1 0 0 0 0,0 0 17 0 0,1 0-21 0 0,-1 0-1 0 0,1 0 1 0 0,0 0 0 0 0,-1 0-1 0 0,1 0 1 0 0,0 0 0 0 0,-1 0-1 0 0,1 0 1 0 0,-1 0 0 0 0,1 0-1 0 0,0 0 1 0 0,-1 0 0 0 0,1-1-1 0 0,0 1 22 0 0,2-2-65 0 0,0 1 0 0 0,0-1 0 0 0,0 0-1 0 0,0 0 1 0 0,0-1 65 0 0,5-4-49 0 0,-1-1-1 0 0,0 0 0 0 0,-1-1 1 0 0,1 1-1 0 0,1-6 50 0 0,-7 12 11 0 0,11-15 67 0 0,3-6-476 0 0,8-16 398 0 0,-28 43 195 0 0,3-3-189 0 0,0 0 0 0 0,1 1 0 0 0,-1-1 0 0 0,0 1 1 0 0,1-1-1 0 0,-2 2-6 0 0,-44 72-334 0 0,39-58 356 0 0,7-7 38 0 0,1-10-53 0 0,0 1 0 0 0,0-1 0 0 0,0 0 0 0 0,1 1 0 0 0,-1-1 0 0 0,0 0-1 0 0,0 0 1 0 0,0 1 0 0 0,0-1 0 0 0,0 0 0 0 0,0 0 0 0 0,1 0-1 0 0,-1 1 1 0 0,0-1 0 0 0,0 0 0 0 0,0 0 0 0 0,1 0 0 0 0,-1 1-1 0 0,0-1 1 0 0,0 0 0 0 0,1 0 0 0 0,-1 0 0 0 0,0 0 0 0 0,0 0-1 0 0,1 1 1 0 0,-1-1 0 0 0,0 0-7 0 0,1-1-6 0 0,0 1 0 0 0,-1 0 0 0 0,1-1 0 0 0,0 1 0 0 0,-1 0 0 0 0,1-1 0 0 0,-1 1 1 0 0,1-1-1 0 0,0 1 0 0 0,-1-1 0 0 0,1 1 0 0 0,-1-1 0 0 0,1 1 0 0 0,-1-1 0 0 0,0 0 0 0 0,1 1 0 0 0,-1-1 6 0 0,3-3-42 0 0,17-17 317 0 0,-9 9-253 0 0,-1 0 1 0 0,1 0-1 0 0,3-8-22 0 0,-9 13-56 0 0,-6 12-19 0 0,-7 12 104 0 0,5-12-71 0 0,1-1 0 0 0,1 1-1 0 0,-1-1 1 0 0,1 1 0 0 0,0-1-1 0 0,0 1 1 0 0,0 0-1 0 0,0 0 1 0 0,1 2 42 0 0,17-2 184 0 0,-16-5-188 0 0,0 0 0 0 0,-1 0 0 0 0,1 0-1 0 0,0 0 1 0 0,-1 0 0 0 0,1 0 0 0 0,-1 0 0 0 0,1 0 0 0 0,0-1-1 0 0,-1 1 1 0 0,1 0 0 0 0,0 0 0 0 0,-1 0 0 0 0,1-1 0 0 0,-1 1-1 0 0,1 0 1 0 0,-1-1 0 0 0,1 1 0 0 0,-1 0 4 0 0,13-11 30 0 0,1 1 424 0 0,0 1 127 0 0,-14 8-573 0 0,0 1 0 0 0,0 0 1 0 0,0 0-1 0 0,0 0 1 0 0,0 0-1 0 0,0 0 1 0 0,0 0-1 0 0,1 0 0 0 0,-1 0 1 0 0,0 0-1 0 0,0 0 1 0 0,0 0-1 0 0,0 0 1 0 0,0 0-1 0 0,0 0 0 0 0,0 0 1 0 0,0 0-1 0 0,0 0 1 0 0,1 0-1 0 0,-1 0 0 0 0,0 0 1 0 0,0 0-1 0 0,0 0 1 0 0,0 0-1 0 0,0 0 1 0 0,0 0-1 0 0,0 0 0 0 0,0 0 1 0 0,0 0-1 0 0,1 0 1 0 0,-1 0-1 0 0,0 0 1 0 0,0 0-1 0 0,0 0 0 0 0,0 0 1 0 0,0 1-1 0 0,0-1 1 0 0,0 0-1 0 0,0 0 1 0 0,0 0-1 0 0,0 0 0 0 0,0 0 1 0 0,0 0-1 0 0,0 0 1 0 0,0 0-1 0 0,1 0 1 0 0,-1 0-1 0 0,0 1 0 0 0,0-1 1 0 0,0 0-1 0 0,0 0 1 0 0,0 0-1 0 0,0 0 0 0 0,0 0 1 0 0,0 0-1 0 0,0 0 1 0 0,0 0-1 0 0,0 1 1 0 0,0-1-1 0 0,0 0 0 0 0,0 0 1 0 0,-1 0-1 0 0,1 0 1 0 0,0 0-1 0 0,0 0 1 0 0,0 0-1 0 0,0 0 0 0 0,0 0-8 0 0,-1 7 146 0 0,0-2-189 0 0,0-1-1 0 0,1 0 0 0 0,-1 0 0 0 0,1 0 1 0 0,0 3 43 0 0,0-7-4 0 0,0 0 0 0 0,0 1 0 0 0,0-1 1 0 0,0 0-1 0 0,0 0 0 0 0,0 1 0 0 0,0-1 1 0 0,0 0-1 0 0,0 0 0 0 0,0 1 0 0 0,0-1 0 0 0,0 0 1 0 0,1 0-1 0 0,-1 0 0 0 0,0 1 0 0 0,0-1 1 0 0,0 0-1 0 0,0 0 0 0 0,0 0 0 0 0,1 1 0 0 0,-1-1 1 0 0,0 0-1 0 0,0 0 0 0 0,0 0 0 0 0,1 0 1 0 0,-1 0-1 0 0,0 1 4 0 0,9-1 11 0 0,-7 0-50 0 0,-1 0 1 0 0,1-1 0 0 0,0 1 0 0 0,0-1 0 0 0,-1 1-1 0 0,1-1 1 0 0,0 0 0 0 0,-1 0 0 0 0,2 0 38 0 0,-3 1-8 0 0,1-1 0 0 0,-1 1 0 0 0,1 0 1 0 0,-1 0-1 0 0,1 0 0 0 0,-1-1 0 0 0,1 1 0 0 0,-1 0 1 0 0,1 0-1 0 0,-1 0 0 0 0,1 0 0 0 0,-1 0 0 0 0,1 0 0 0 0,-1 0 1 0 0,1 0 7 0 0,-1 0-31 0 0,1 0 1 0 0,-1 0-1 0 0,0 1 1 0 0,1-1-1 0 0,-1 0 1 0 0,1-1-1 0 0,-1 1 1 0 0,1 0-1 0 0,-1 0 1 0 0,0 0-1 0 0,1 0 1 0 0,-1 0 0 0 0,1 0-1 0 0,-1 0 1 0 0,0-1-1 0 0,1 1 1 0 0,-1 0-1 0 0,1 0 1 0 0,-1-1 30 0 0,0 1-9 0 0,0 0 1 0 0,0 1-1 0 0,0-1 0 0 0,0 0 1 0 0,0 0-1 0 0,0 0 1 0 0,0 0-1 0 0,0 0 1 0 0,0 0-1 0 0,0 0 0 0 0,0 0 1 0 0,-1 0-1 0 0,1 1 1 0 0,0-1-1 0 0,0 0 0 0 0,0 0 1 0 0,1 0-1 0 0,-1 0 1 0 0,0 0-1 0 0,0 0 1 0 0,0 0-1 0 0,0 0 0 0 0,0 1 1 0 0,0-1-1 0 0,0 0 1 0 0,0 0-1 0 0,0 0 0 0 0,0 0 1 0 0,0 0-1 0 0,0 0 1 0 0,0 0-1 0 0,0 0 0 0 0,0 0 1 0 0,0 0-1 0 0,0 0 1 0 0,0 1-1 0 0,1-1 1 0 0,-1 0-1 0 0,0 0 0 0 0,0 0 1 0 0,0 0-1 0 0,0 0 1 0 0,0 0-1 0 0,0 0 0 0 0,0 0 1 0 0,0 0-1 0 0,0 0 9 0 0,1 0-16 0 0,-1 0 0 0 0,0 0 0 0 0,0 0 1 0 0,1 0-1 0 0,-1 0 0 0 0,0 0 0 0 0,0-1 0 0 0,1 1 0 0 0,-1 0 0 0 0,0 0 0 0 0,0 0 0 0 0,1 0 0 0 0,-1 0 0 0 0,0 0 0 0 0,0-1 0 0 0,0 1 0 0 0,0 0 0 0 0,1 0 0 0 0,-1 0 0 0 0,0-1 0 0 0,0 1 1 0 0,0 0-1 0 0,0 0 0 0 0,0 0 0 0 0,0-1 0 0 0,1 1 0 0 0,-1 0 0 0 0,0 0 0 0 0,0-1 0 0 0,0 1 0 0 0,0 0 0 0 0,0 0 0 0 0,0-1 0 0 0,0 1 0 0 0,0 0 16 0 0,6-31-96 0 0,-5 27 88 0 0,-1 1 0 0 0,0-1 0 0 0,1 0 0 0 0,-2 0 0 0 0,1 1 0 0 0,0-1 0 0 0,-1-2 8 0 0,0 4 20 0 0,0 1-1 0 0,0-1 1 0 0,0 0 0 0 0,0 1-1 0 0,0-1 1 0 0,0 1 0 0 0,0-1-1 0 0,-1 1 1 0 0,1-1 0 0 0,0 1-1 0 0,-1 0 1 0 0,1 0-1 0 0,-1-1 1 0 0,0 1 0 0 0,1 0-1 0 0,-1 1 1 0 0,0-1 0 0 0,1 0-1 0 0,-1 0 1 0 0,0 1-1 0 0,0-1 1 0 0,0 1 0 0 0,0 0-1 0 0,0-1 1 0 0,0 1 0 0 0,0 0-1 0 0,0 0 1 0 0,1 0-1 0 0,-1 0 1 0 0,0 1 0 0 0,0-1-1 0 0,-1 1-19 0 0,2-1 23 0 0,0 1-1 0 0,1-1 0 0 0,-1 1 1 0 0,0-1-1 0 0,1 1 0 0 0,-1 0 1 0 0,0 0-1 0 0,1-1 0 0 0,-1 1 1 0 0,1 0-1 0 0,-1 0 0 0 0,1-1 0 0 0,-1 1 1 0 0,1 0-1 0 0,0 0 0 0 0,-1 0 1 0 0,1 0-23 0 0,-4 17 441 0 0,4-16-420 0 0,-1 0 1 0 0,1 0 0 0 0,0 0 0 0 0,0 0-1 0 0,0 0 1 0 0,0 1 0 0 0,0-1 0 0 0,0 0-1 0 0,1 0 1 0 0,-1 0 0 0 0,1 0 0 0 0,0 0-1 0 0,-1 0 1 0 0,1 0 0 0 0,0 0 0 0 0,0 0-1 0 0,0 0 1 0 0,0 0 0 0 0,1 0-22 0 0,7 10-31 0 0,-9-11 35 0 0,1 0-1 0 0,0 0 0 0 0,-1 0 0 0 0,1 0 0 0 0,0 0 1 0 0,-1 0-1 0 0,1 0 0 0 0,0 0 0 0 0,0 0 0 0 0,0-1 1 0 0,0 1-1 0 0,0 0 0 0 0,0 0 0 0 0,0-1 0 0 0,0 1 1 0 0,0-1-1 0 0,0 1 0 0 0,1-1 0 0 0,-1 1 0 0 0,1-1-3 0 0,11 5-113 0 0,-11-4 76 0 0,-1-1 0 0 0,1 1 0 0 0,-1 0 0 0 0,1-1 0 0 0,-1 1 0 0 0,1-1 0 0 0,0 0 0 0 0,-1 1 0 0 0,2-1 37 0 0,-3 0-22 0 0,1 0 1 0 0,0 0-1 0 0,-1 0 1 0 0,1 0-1 0 0,-1 0 1 0 0,1 0-1 0 0,0 0 0 0 0,-1 0 1 0 0,1 0-1 0 0,-1 0 1 0 0,1 1-1 0 0,0-1 1 0 0,-1 0-1 0 0,1 0 1 0 0,-1 1-1 0 0,1-1 1 0 0,-1 0-1 0 0,1 1 1 0 0,-1-1-1 0 0,1 0 1 0 0,-1 1-1 0 0,1-1 1 0 0,-1 1-1 0 0,0-1 1 0 0,1 1-1 0 0,-1-1 1 0 0,0 1-1 0 0,1-1 1 0 0,-1 1 21 0 0,1 1-38 0 0,-1 0-1 0 0,0 0 1 0 0,0-1 0 0 0,0 1 0 0 0,0 0 0 0 0,0 0 0 0 0,0 0-1 0 0,0 1 39 0 0,-1 6 41 0 0,2-9-72 0 0,-1 0-1 0 0,0 0 1 0 0,0 0 0 0 0,0 0-1 0 0,0 1 1 0 0,1-1-1 0 0,-1 0 1 0 0,0 0-1 0 0,0 0 1 0 0,0 0 0 0 0,1 0-1 0 0,-1 0 1 0 0,0 0-1 0 0,0 1 1 0 0,1-1-1 0 0,-1 0 1 0 0,0 0 0 0 0,0 0-1 0 0,1 0 1 0 0,-1 0-1 0 0,0 0 1 0 0,0 0-1 0 0,1 0 1 0 0,-1 0-1 0 0,0 0 1 0 0,0-1 0 0 0,1 1-1 0 0,-1 0 1 0 0,0 0-1 0 0,0 0 1 0 0,0 0-1 0 0,1 0 1 0 0,-1 0 0 0 0,0 0-1 0 0,0-1 32 0 0,0 1-12 0 0,1 0 0 0 0,-1 0 0 0 0,0-1 0 0 0,1 1 0 0 0,-1 0 0 0 0,0-1 0 0 0,0 1 0 0 0,1 0 0 0 0,-1 0 0 0 0,1 0 0 0 0,-1-1 0 0 0,0 1 0 0 0,1 0 0 0 0,-1 0 0 0 0,0 0 0 0 0,1 0 0 0 0,-1 0 0 0 0,1 0 12 0 0,3 3 327 0 0,-2-1-214 0 0,-2-2-122 0 0,0 0 0 0 0,0 0-1 0 0,0 0 1 0 0,0 0 0 0 0,1 1 0 0 0,-1-1-1 0 0,0 0 1 0 0,0 0 0 0 0,0 0 0 0 0,0 0 0 0 0,0 0-1 0 0,1 0 1 0 0,-1 0 0 0 0,0 1 0 0 0,0-1-1 0 0,0 0 1 0 0,0 0 0 0 0,1 0 0 0 0,-1 0-1 0 0,0 0 1 0 0,0 0 0 0 0,0 0 0 0 0,0 0-1 0 0,1 0 1 0 0,-1 0 0 0 0,0 0 0 0 0,0 0-1 0 0,0 0 1 0 0,0 0 0 0 0,1 0 9 0 0,-1-5-664 0 0,0 5 665 0 0,0 0 0 0 0,0-1-1 0 0,0 1 1 0 0,0 0-1 0 0,0-1 1 0 0,0 1-1 0 0,0 0 1 0 0,0-1 0 0 0,0 1-1 0 0,0 0 1 0 0,-1-1-1 0 0,1 1 1 0 0,0 0-1 0 0,0 0 1 0 0,0-1 0 0 0,-1 1-1 0 0,1 0 1 0 0,0 0-1 0 0,0-1 1 0 0,-1 1-1 0 0,1 0 1 0 0,0 0 0 0 0,0 0-1 0 0,-1-1 1 0 0,1 1-1 0 0,0 0 1 0 0,-1 0-1 0 0,1 0 1 0 0,0 0 0 0 0,-1 0-1 0 0,1 0 1 0 0,0 0-1 0 0,-1 0 1 0 0,1 0-1 0 0,0 0 1 0 0,-1 0-1 0 0,0-1 19 0 0,0 0 1 0 0,0 0-1 0 0,0 0 0 0 0,0 0 1 0 0,0 0-1 0 0,1 0 1 0 0,-1 0-1 0 0,0 0 0 0 0,0 0 1 0 0,1 0-1 0 0,-1 0 1 0 0,1 0-1 0 0,-1-1 0 0 0,1 1 1 0 0,-1-1-20 0 0,1-1 28 0 0,0-1 0 0 0,-1 1 0 0 0,1 0 0 0 0,-1 0 0 0 0,0-1 0 0 0,0 1 0 0 0,0 0 0 0 0,0 0 1 0 0,0 0-29 0 0,-4-6 210 0 0,0 1-1 0 0,-2-4-209 0 0,-5-6 112 0 0,8 13 19 0 0,0 0-1 0 0,0 0 1 0 0,-1 0 0 0 0,1 1-1 0 0,-1 0 1 0 0,0 0 0 0 0,0 0-1 0 0,-1 0 1 0 0,1 1 0 0 0,-6-3-131 0 0,7 5 58 0 0,1-1 1 0 0,-1 1 0 0 0,0 0-1 0 0,0 0 1 0 0,0 0-1 0 0,0 0 1 0 0,0 1 0 0 0,0 0-1 0 0,0 0 1 0 0,0 0-1 0 0,0 0 1 0 0,0 0 0 0 0,0 1-1 0 0,0 0 1 0 0,0 0-1 0 0,-3 1-58 0 0,-9 3 46 0 0,11-4-1 0 0,0 1 0 0 0,0-1 0 0 0,1 1 0 0 0,-1 0-1 0 0,0 1 1 0 0,-1 0-45 0 0,-17 9 185 0 0,18-9-130 0 0,-1-1 0 0 0,1 1 0 0 0,-1 0 1 0 0,0 1-56 0 0,-56 47-189 0 0,30-24 241 0 0,2 3-1 0 0,-4 5-51 0 0,19-19 31 0 0,-41 46-4 0 0,4-3 34 0 0,35-40-138 0 0,1 1 0 0 0,1 0 0 0 0,0 2 77 0 0,10-10 25 0 0,4-10-30 0 0,0 0 0 0 0,0 0 0 0 0,0 0 0 0 0,0 0 1 0 0,0 0-1 0 0,0 0 0 0 0,-1 1 5 0 0,8-18-1164 0 0,6-8 1009 0 0,54-73-257 0 0,-24 36 329 0 0,-35 49 72 0 0,5-7-58 0 0,0 1-1 0 0,2 0 0 0 0,6-6 70 0 0,-15 16 98 0 0,-5 6 85 0 0,-3 5 11 0 0,-38 49 183 0 0,-18 24 85 0 0,15-21-505 0 0,-17 34-6 0 0,21-29 93 0 0,-20 28 42 0 0,58-87-116 0 0,0 1-1 0 0,0 0 0 0 0,0-1 1 0 0,1 1-1 0 0,-1 0 0 0 0,1 0 1 0 0,0-1-1 0 0,0 1 0 0 0,-1 3 31 0 0,8-12-292 0 0,-2-2 303 0 0,1 0-1 0 0,0 1 0 0 0,0-1 1 0 0,0 1-1 0 0,4-3-10 0 0,3-4-60 0 0,-1 0 0 0 0,0-1 0 0 0,5-12 60 0 0,16-20-120 0 0,33-36 205 0 0,12-7-85 0 0,-76 88 1 0 0,0 1 18 0 0,1-1 0 0 0,-1 1 0 0 0,1 0 0 0 0,-1-1 0 0 0,0 1 0 0 0,2-1-19 0 0,-3 2 2 0 0,0 0-1 0 0,0 0 1 0 0,0 1 0 0 0,0-1-1 0 0,0 0 1 0 0,0 0 0 0 0,0 0-1 0 0,0 0 1 0 0,0 0 0 0 0,0 0-1 0 0,0 0 1 0 0,0 0-1 0 0,0 0 1 0 0,0 0 0 0 0,0 0-1 0 0,0 0 1 0 0,0 0 0 0 0,0 0-1 0 0,0 0 1 0 0,0 0 0 0 0,0 0-1 0 0,0 0 1 0 0,0 0-1 0 0,0 0 1 0 0,0 0 0 0 0,0 0-1 0 0,0 0 1 0 0,0 0 0 0 0,0 0-1 0 0,0 0 1 0 0,0 0 0 0 0,0 0-1 0 0,0 0 1 0 0,0 0-1 0 0,0 0 1 0 0,1 0 0 0 0,-1 0-1 0 0,0 0 1 0 0,0 0 0 0 0,0 0-1 0 0,0 0 1 0 0,0 0 0 0 0,0 0-1 0 0,0 0 1 0 0,0 0-1 0 0,0 0 1 0 0,0 0 0 0 0,0 0-1 0 0,0 0 1 0 0,0 0 0 0 0,0 0-1 0 0,0 0 1 0 0,0 0 0 0 0,0 0-1 0 0,0 0 1 0 0,0 0-1 0 0,0 0 1 0 0,0 0 0 0 0,0 0-1 0 0,0 0-1 0 0,-2 4 105 0 0,-4 4-5 0 0,-27 32-31 0 0,2 1-1 0 0,-4 10-68 0 0,-30 55 56 0 0,28-44-78 0 0,25-42-128 0 0,5-10 131 0 0,1 0-1 0 0,0 0 1 0 0,1 0-1 0 0,0 1 1 0 0,-2 6 19 0 0,7-16-506 0 0,1-2 165 0 0,5-6 28 0 0,5-10 258 0 0,31-49-437 0 0,29-34 492 0 0,-41 58 29 0 0,6-3-183 0 0,30-30 154 0 0,-35 41-122 0 0,-4 5 147 0 0,-26 27-54 0 0,-2 4-44 0 0,-3 3 71 0 0,-2 7-6 0 0,-1 0-1 0 0,0-1 1 0 0,-1 1-1 0 0,-3 3 9 0 0,-14 19 133 0 0,-24 42 228 0 0,-39 63-451 0 0,50-78-39 0 0,52-88-738 0 0,-6 10 809 0 0,17-30 48 0 0,3 3-1 0 0,1 0 0 0 0,2 1 1 0 0,2 2-1 0 0,18-15 11 0 0,-31 32-58 0 0,-13 14 182 0 0,0 1-1 0 0,2 0-123 0 0,-9 9 4 0 0,0 0-1 0 0,0 0 0 0 0,0 0 1 0 0,0 0-1 0 0,0 0 0 0 0,0 0 0 0 0,0 0 1 0 0,0-1-1 0 0,0 1 0 0 0,0 0 1 0 0,0 0-1 0 0,0 0 0 0 0,0 0 1 0 0,0 0-1 0 0,0 0 0 0 0,0 0 1 0 0,0 0-1 0 0,0 0 0 0 0,0 0 1 0 0,0 0-1 0 0,1 0 0 0 0,-1 0 0 0 0,0 0 1 0 0,0 0-1 0 0,0 0 0 0 0,0 0 1 0 0,0 0-1 0 0,0 0 0 0 0,0 0 1 0 0,0 0-1 0 0,0 0 0 0 0,0 0 1 0 0,0 0-1 0 0,0 0 0 0 0,1 0 0 0 0,-1 0 1 0 0,0 0-1 0 0,0 0 0 0 0,0 0 1 0 0,0 0-1 0 0,0 0 0 0 0,0 0 1 0 0,0 0-1 0 0,0 0 0 0 0,0 0 1 0 0,0 0-1 0 0,0 0 0 0 0,0 0 0 0 0,1 0 1 0 0,-1 0-1 0 0,0 0 0 0 0,0 0 1 0 0,0 0-1 0 0,0 0 0 0 0,0 0 1 0 0,0 0-4 0 0,-1 7 138 0 0,-3 7-15 0 0,-1-4-42 0 0,-1 0 0 0 0,0-1 0 0 0,-1 1 0 0 0,0-1 0 0 0,-4 4-81 0 0,-10 14 21 0 0,-92 140-53 0 0,112-165 28 0 0,0 0 0 0 0,0-1 0 0 0,0 1 0 0 0,0-1 0 0 0,0 1 1 0 0,-1-1-1 0 0,1 0 0 0 0,-1 1 4 0 0,2-6-361 0 0,3-3 231 0 0,18-34 5 0 0,11-14 125 0 0,-23 40 23 0 0,1 1-1 0 0,1 0 1 0 0,0 1 0 0 0,1 0-1 0 0,4-2-22 0 0,41-42-67 0 0,-51 51 119 0 0,-5 5-71 0 0,-3 3 6 0 0,0 2 20 0 0,-28 38 434 0 0,-21 30-430 0 0,42-58 135 0 0,0 0 0 0 0,-3 7-146 0 0,5-9-3 0 0,0 0-1 0 0,-1 0 0 0 0,0-1 1 0 0,-2 1 3 0 0,4-3-41 0 0,3-5-280 0 0,7-11 117 0 0,28-49 203 0 0,3 2-1 0 0,2 1 1 0 0,23-22 1 0 0,-39 51 155 0 0,-35 34-181 0 0,-59 87 492 0 0,61-81-333 0 0,1 1 0 0 0,-1 3-133 0 0,-9 13 166 0 0,-72 103-77 0 0,91-133-129 0 0,0 0-70 0 0,0 0 0 0 0,0-1-1 0 0,0 1 1 0 0,0-1-1 0 0,-2 3 111 0 0,3-6-400 0 0,1-3-17 0 0,2-2-202 0 0,29-57-214 0 0,34-64 896 0 0,-50 105-38 0 0,-11 17-17 0 0,-1 0-1 0 0,1-1 1 0 0,-1 1-1 0 0,0 0 0 0 0,-1-1 1 0 0,1 0-8 0 0,-3 6 1 0 0,0 0 0 0 0,0 0 0 0 0,0 0 1 0 0,0 0-1 0 0,0 0 0 0 0,0 0 0 0 0,0 0 0 0 0,0 0 1 0 0,0 0-1 0 0,0 0 0 0 0,0 0 0 0 0,0-1 1 0 0,0 1-1 0 0,0 0 0 0 0,0 0 0 0 0,0 0 0 0 0,0 0 1 0 0,0 0-1 0 0,0 0 0 0 0,0 0 0 0 0,0 0 0 0 0,0 0 1 0 0,0 0-1 0 0,0 0 0 0 0,0 0 0 0 0,0 0 0 0 0,0 0 1 0 0,0 0-1 0 0,0 0 0 0 0,0 0 0 0 0,0 0 1 0 0,0 0-1 0 0,0-1 0 0 0,0 1 0 0 0,0 0 0 0 0,0 0 1 0 0,0 0-1 0 0,0 0 0 0 0,0 0 0 0 0,0 0 0 0 0,0 0 1 0 0,0 0-1 0 0,0 0 0 0 0,0 0 0 0 0,0 0 1 0 0,-1 0-1 0 0,1 0 0 0 0,0 0 0 0 0,0 0 0 0 0,0 0 1 0 0,0 0-1 0 0,0 0 0 0 0,0 0 0 0 0,0 0 0 0 0,0 0 1 0 0,0 0-1 0 0,0 0-1 0 0,-5 2 158 0 0,-4 4 136 0 0,-33 35 312 0 0,31-30-537 0 0,0 0-1 0 0,-3 5-68 0 0,2-3 47 0 0,-8 8-47 0 0,1-5 128 0 0,0-1 1 0 0,-1 0 0 0 0,0-1-1 0 0,-7 2-128 0 0,-14 5-25 0 0,-41 15 25 0 0,49-22 44 0 0,9-3 86 0 0,0-2 1 0 0,-1 0-1 0 0,-17 2-130 0 0,21-7 67 0 0,1-1 0 0 0,0 0 1 0 0,-1-2-1 0 0,1 0 0 0 0,-8-2-67 0 0,0 0 28 0 0,1 1 1 0 0,-1 2-1 0 0,1 1 0 0 0,-23 5-28 0 0,25-2 213 0 0,-14 9-70 0 0,38-14-105 0 0,0-1 0 0 0,0 1 0 0 0,0 0-1 0 0,1-1 1 0 0,-1 1 0 0 0,0 0 0 0 0,0-1-1 0 0,0 1 1 0 0,0 0-38 0 0,1 0 6 0 0,0-1 0 0 0,0 0 0 0 0,0 0 1 0 0,0 0-1 0 0,0 0 0 0 0,0 0 0 0 0,0 0 0 0 0,-1 0 0 0 0,1 0 0 0 0,0 0 0 0 0,0 0 0 0 0,0 0 0 0 0,0 0 0 0 0,0 1 0 0 0,0-1 0 0 0,0 0 0 0 0,0 0 1 0 0,0 0-1 0 0,0 0 0 0 0,0 0 0 0 0,0 0 0 0 0,0 0 0 0 0,0 0 0 0 0,0 0 0 0 0,0 1 0 0 0,0-1 0 0 0,0 0 0 0 0,0 0 0 0 0,0 0 0 0 0,0 0 1 0 0,0 0-1 0 0,0 0 0 0 0,1 0 0 0 0,-1 0 0 0 0,0 0 0 0 0,0 1-6 0 0,6-1 58 0 0,18-4 212 0 0,-14 2-270 0 0,0 1 0 0 0,0-2 0 0 0,0 1 0 0 0,0-1 0 0 0,28-10-21 0 0,0 3-1 0 0,0 1 0 0 0,19-1 22 0 0,-44 8-105 0 0,-9 2 53 0 0,-1-1 1 0 0,0 1-1 0 0,0 0 1 0 0,1 0 0 0 0,1 0 51 0 0,-4 0-26 0 0,1 0 1 0 0,-1 0-1 0 0,1 1 1 0 0,-1-1-1 0 0,0 1 1 0 0,0-1-1 0 0,1 1 1 0 0,-1-1-1 0 0,0 1 1 0 0,0 0 0 0 0,0 0-1 0 0,0-1 1 0 0,1 1-1 0 0,-1 1 26 0 0,-1-2-9 0 0,1 1 0 0 0,-1-1 0 0 0,0 1 0 0 0,0-1 1 0 0,0 1-1 0 0,0-1 0 0 0,0 1 0 0 0,0 0 0 0 0,0-1 0 0 0,0 1 0 0 0,0-1 0 0 0,0 1 0 0 0,0-1 0 0 0,0 1 1 0 0,-1-1-1 0 0,1 1 0 0 0,0-1 0 0 0,0 1 0 0 0,0-1 0 0 0,-1 1 0 0 0,1-1 0 0 0,0 1 0 0 0,-1-1 0 0 0,1 0 0 0 0,0 1 1 0 0,-1-1 8 0 0,-9 13-190 0 0,6-10 159 0 0,0 1 0 0 0,-1-1 0 0 0,0 0-1 0 0,0 0 1 0 0,-4 2 31 0 0,-9 5 22 0 0,6-2-26 0 0,4-2 56 0 0,-1-1 0 0 0,1 0 0 0 0,-1 0 0 0 0,-7 2-52 0 0,-12 3-31 0 0,-45 16 144 0 0,-1-3 0 0 0,-8-2-113 0 0,57-16-52 0 0,-32 7 135 0 0,-44 3-83 0 0,80-12 94 0 0,1 1-1 0 0,-9 3-93 0 0,-21 3 418 0 0,40-6-109 0 0,9-2-34 0 0,5 0-19 0 0,5-1-125 0 0,0 0-1 0 0,0 0 0 0 0,0-1 1 0 0,0-1-1 0 0,0 0 0 0 0,0 0 1 0 0,2-1-131 0 0,-9 2 6 0 0,22-3 147 0 0,0 2 0 0 0,10 1-153 0 0,13-1 52 0 0,-12 0-26 0 0,-6 0-154 0 0,0-1 0 0 0,0-1 0 0 0,6-3 128 0 0,-12 0-373 0 0,1 0-1 0 0,3-4 374 0 0,-8 4-335 0 0,-13 5 149 0 0,0-1 1 0 0,0 0-1 0 0,0-1 1 0 0,0 0-1 0 0,2-1 186 0 0,-6 3-109 0 0,6-4-137 0 0,-6 3 98 0 0,-3 1-65 0 0,-12 4 312 0 0,3 0 0 0 0,-26 2 37 0 0,10-1 129 0 0,0 1 0 0 0,0 1 0 0 0,-17 7-265 0 0,-101 49 144 0 0,134-57-133 0 0,0 0 1 0 0,1 1 0 0 0,-1 0 0 0 0,1 1 0 0 0,1-1 0 0 0,-1 2-1 0 0,1-1 1 0 0,-7 9-12 0 0,15-16 7 0 0,0 0-1 0 0,0 0 1 0 0,0 0 0 0 0,0 0-1 0 0,0 1 1 0 0,0-1-1 0 0,-1 0 1 0 0,1 0 0 0 0,0 0-1 0 0,0 0 1 0 0,0 0-1 0 0,0 0 1 0 0,0 0 0 0 0,0 0-1 0 0,0 0 1 0 0,0 0-1 0 0,0 1 1 0 0,0-1 0 0 0,0 0-1 0 0,0 0 1 0 0,0 0-1 0 0,0 0 1 0 0,0 0-1 0 0,0 0 1 0 0,0 0 0 0 0,0 1-1 0 0,0-1 1 0 0,0 0-1 0 0,0 0 1 0 0,0 0 0 0 0,0 0-1 0 0,0 0 1 0 0,0 0-1 0 0,0 0 1 0 0,0 0 0 0 0,0 1-1 0 0,0-1 1 0 0,0 0-1 0 0,0 0 1 0 0,0 0 0 0 0,0 0-1 0 0,0 0 1 0 0,0 0-1 0 0,1 0 1 0 0,-1 0-1 0 0,0 0 1 0 0,0 0 0 0 0,0 1-1 0 0,0-1 1 0 0,0 0-1 0 0,0 0 1 0 0,0 0 0 0 0,0 0-1 0 0,0 0 1 0 0,1 0-1 0 0,-1 0-6 0 0,10 0 212 0 0,12-4 39 0 0,24-9-15 0 0,-20 5-269 0 0,7 0 33 0 0,-7 3-6 0 0,-7 0 53 0 0,2 2 0 0 0,11-1-47 0 0,-3 1 39 0 0,-17 1-228 0 0,0 1 0 0 0,0 1 0 0 0,8 0 189 0 0,-15 0-96 0 0,0 1-126 0 0,-5-1 201 0 0,0 0 1 0 0,0 0-1 0 0,0 0 0 0 0,0 0 0 0 0,0 0 0 0 0,0 0 0 0 0,0 0 0 0 0,0 0 1 0 0,0 0-1 0 0,0 0 0 0 0,0 0 0 0 0,0 0 0 0 0,0 0 0 0 0,0 0 1 0 0,0 0-1 0 0,0 0 0 0 0,0 0 0 0 0,0 0 0 0 0,0 0 0 0 0,0 0 21 0 0,-2 0-116 0 0,0 0 0 0 0,1 0 0 0 0,-1 0 0 0 0,0 0 0 0 0,0 0 0 0 0,-1 1 116 0 0,-1 0-131 0 0,-102 14 407 0 0,89-13-141 0 0,-2 1 94 0 0,0 0 0 0 0,-12 4-229 0 0,-31 14-159 0 0,59-21 896 0 0,10-3-395 0 0,12-3-184 0 0,8-4-79 0 0,-22 8-43 0 0,0 0 1 0 0,0 0-1 0 0,0 1 0 0 0,1-1 0 0 0,-1 1 0 0 0,0 0 0 0 0,1 0 0 0 0,-1 1 0 0 0,0 0 1 0 0,1 0-37 0 0,2 0 11 0 0,0 0 1 0 0,0-1-1 0 0,-1 1 0 0 0,1-2 1 0 0,0 1-1 0 0,-1-1 1 0 0,4-1-12 0 0,25-5-94 0 0,-23 5 72 0 0,-10 2-11 0 0,1 0 0 0 0,-1 1 0 0 0,0-1 0 0 0,1 1 0 0 0,-1-1 0 0 0,1 1 0 0 0,-1 0 0 0 0,1 1 0 0 0,-1-1 0 0 0,1 0 0 0 0,-1 1 33 0 0,3 1 40 0 0,6 1-191 0 0,-12-3 131 0 0,0 0 0 0 0,1 1-1 0 0,-1-1 1 0 0,0 0 0 0 0,0 0 0 0 0,1 0 0 0 0,-1 0 0 0 0,0 1 0 0 0,1-1 0 0 0,-1 0 0 0 0,0 0 0 0 0,0 1 0 0 0,1-1-1 0 0,-1 0 1 0 0,0 0 0 0 0,0 1 0 0 0,0-1 0 0 0,1 0 0 0 0,-1 1 0 0 0,0-1 0 0 0,0 0 0 0 0,0 1 0 0 0,0-1-1 0 0,0 0 1 0 0,0 1 20 0 0,0-1-22 0 0,0 0 0 0 0,0 1-1 0 0,0-1 1 0 0,0 0 0 0 0,-1 0-1 0 0,1 1 1 0 0,0-1 0 0 0,0 0-1 0 0,0 0 1 0 0,-1 0 0 0 0,1 1-1 0 0,0-1 1 0 0,0 0 0 0 0,-1 0-1 0 0,1 0 1 0 0,0 0 0 0 0,-1 0-1 0 0,1 1 1 0 0,0-1 0 0 0,0 0-1 0 0,-1 0 1 0 0,1 0 0 0 0,0 0-1 0 0,-1 0 1 0 0,1 0 0 0 0,0 0-1 0 0,-1 0 1 0 0,1 0 0 0 0,0 0-1 0 0,-1 0 23 0 0,-9-1-437 0 0,1 1 348 0 0,-1 0 0 0 0,0 0 0 0 0,-2 1 89 0 0,-7 1 23 0 0,-25 0 281 0 0,-40 9-304 0 0,78-11 20 0 0,0 1 0 0 0,1 0 0 0 0,0 1 0 0 0,-1-1 0 0 0,1 1 0 0 0,0 0 0 0 0,0 1-1 0 0,0-1 1 0 0,0 1 0 0 0,-4 3-20 0 0,6-4 140 0 0,2-1-122 0 0,1-1-1 0 0,-1 0 0 0 0,1 0 0 0 0,0 0 1 0 0,-1 0-1 0 0,1 0 0 0 0,0 1 0 0 0,0-1 1 0 0,-1 0-1 0 0,1 0 0 0 0,0 0 0 0 0,-1 1 1 0 0,1-1-1 0 0,0 0 0 0 0,0 1 0 0 0,-1-1 1 0 0,1 0-1 0 0,0 0 0 0 0,0 1 0 0 0,0-1 1 0 0,0 0-1 0 0,-1 1 0 0 0,1-1 0 0 0,0 1 1 0 0,0-1-1 0 0,0 0 0 0 0,0 1 0 0 0,0-1 1 0 0,0 0-1 0 0,0 1 0 0 0,0-1 0 0 0,0 1-17 0 0,20-4 518 0 0,-13 4-494 0 0,0-2 0 0 0,0 1 0 0 0,1-1 1 0 0,-1 0-1 0 0,0-1 0 0 0,0 1 0 0 0,4-3-24 0 0,17-3 48 0 0,23-4 18 0 0,-18 3-460 0 0,5 1 394 0 0,-8-2-675 0 0,-20 5 181 0 0,-9 2-25 0 0,-7 3 259 0 0,-10 2 77 0 0,10-3 139 0 0,1 1 0 0 0,-1 0 0 0 0,1 1 0 0 0,0-1 0 0 0,-1 1 0 0 0,1 0 0 0 0,-1 1 44 0 0,-24 12 32 0 0,-36 23 7 0 0,66-38-42 0 0,0 0 1 0 0,-1 1 0 0 0,1-1 0 0 0,0 0 0 0 0,-1 0 0 0 0,1 0 0 0 0,-1 0 0 0 0,1 0 0 0 0,0 0 0 0 0,-1 0-1 0 0,1 0 1 0 0,0 1 0 0 0,-1-1 0 0 0,1 0 0 0 0,0-1 0 0 0,-1 1 0 0 0,1 0 0 0 0,-1 0 2 0 0,1 0 8 0 0,0 0 1 0 0,0 0-1 0 0,0 0 1 0 0,0 0-1 0 0,0 0 1 0 0,-1 0 0 0 0,1-1-1 0 0,0 1 1 0 0,0 0-1 0 0,0 0 1 0 0,0 0-1 0 0,0 0 1 0 0,0 0-1 0 0,0-1 1 0 0,0 1-1 0 0,0 0 1 0 0,0 0 0 0 0,0 0-1 0 0,0 0 1 0 0,0-1-1 0 0,0 1 1 0 0,0 0-1 0 0,0 0 1 0 0,0 0-1 0 0,0 0 1 0 0,0 0-1 0 0,0-1-8 0 0,0 0 39 0 0,0 0-1 0 0,1 0 1 0 0,-1 0-1 0 0,0 0 1 0 0,1 0-1 0 0,-1 0 1 0 0,1 0-1 0 0,-1 0 1 0 0,1 1-1 0 0,0-1 1 0 0,-1 0-1 0 0,1 0-38 0 0,0 0 7 0 0,-1 1 0 0 0,1 0 1 0 0,0-1-1 0 0,-1 1 0 0 0,1 0 0 0 0,0-1 0 0 0,-1 1 0 0 0,1 0 0 0 0,0 0 0 0 0,-1 0 0 0 0,1-1 0 0 0,0 1 0 0 0,-1 0 0 0 0,1 0 0 0 0,0 0-7 0 0,0 0 35 0 0,1 0 0 0 0,-1 0 1 0 0,0 0-1 0 0,0 0 0 0 0,0-1 0 0 0,1 1 0 0 0,-1-1 0 0 0,1 0-35 0 0,1 0 82 0 0,0 0 0 0 0,0 0 0 0 0,-1 0-1 0 0,1 0 1 0 0,0 1 0 0 0,3-1-82 0 0,20-2 128 0 0,-18 2-86 0 0,0 0-1 0 0,0 0 1 0 0,-1 0-1 0 0,1-1 1 0 0,-1 0-1 0 0,1-1 1 0 0,1 0-42 0 0,49-24 8 0 0,-28 15 26 0 0,-1-3 0 0 0,1-1-34 0 0,-18 8-125 0 0,0-1 1 0 0,0-1-1 0 0,6-7 125 0 0,-4 4-281 0 0,14-10 281 0 0,88-54-219 0 0,-62 49-52 0 0,-49 27 346 0 0,-10 3-10 0 0,2-1-47 0 0,0 0 0 0 0,0 0 0 0 0,0 0 0 0 0,0 1 0 0 0,0 0 0 0 0,0 0-1 0 0,0-1 1 0 0,0 2 0 0 0,0 0-18 0 0,-9 5 52 0 0,-24 16 449 0 0,-27 24-501 0 0,43-33 6 0 0,14-11-16 0 0,0 1-1 0 0,-1 0 1 0 0,2 0 0 0 0,-1 1 0 0 0,0-1 0 0 0,1 1 0 0 0,0 1 0 0 0,0-1 10 0 0,4-4 7 0 0,0 0 0 0 0,0 0 0 0 0,0 1 0 0 0,0-1 0 0 0,0 0 0 0 0,1 0-7 0 0,0-2 0 0 0,0 1 1 0 0,0-1-1 0 0,0 0 0 0 0,0 0 1 0 0,0 0-1 0 0,0 0 1 0 0,0 0-1 0 0,0 0 0 0 0,0 0 1 0 0,0 0-1 0 0,0 0 1 0 0,0 0-1 0 0,0 1 0 0 0,0-1 1 0 0,0 0-1 0 0,0 0 0 0 0,0 0 1 0 0,0 0-1 0 0,0 0 1 0 0,0 0-1 0 0,0 0 0 0 0,0 0 1 0 0,0 0-1 0 0,0 0 1 0 0,0 1-1 0 0,0-1 0 0 0,0 0 1 0 0,0 0-1 0 0,0 0 0 0 0,0 0 1 0 0,0 0-1 0 0,0 0 1 0 0,1 0-1 0 0,-1 0 0 0 0,0 0 1 0 0,0 0-1 0 0,0 0 0 0 0,0 0 1 0 0,0 0-1 0 0,0 0 1 0 0,0 0-1 0 0,0 0 0 0 0,0 0 1 0 0,1 0-1 0 0,7-3 7 0 0,7-8 4 0 0,-1 3 42 0 0,0-1 0 0 0,8-3-53 0 0,-6 4-59 0 0,0-2 0 0 0,0 0 0 0 0,10-9 59 0 0,-7 5-42 0 0,38-32 58 0 0,-31 24-220 0 0,18-11 204 0 0,-36 30-103 0 0,-7 3 91 0 0,-4 4 21 0 0,-28 24-49 0 0,15-13 234 0 0,-3 3-194 0 0,-18 20 173 0 0,-49 55 53 0 0,83-91-249 0 0,1 1-1 0 0,0 0 1 0 0,0 0 0 0 0,0 0 0 0 0,0 0-1 0 0,1 0 1 0 0,-1 0 0 0 0,1 0-1 0 0,0 0 1 0 0,0 1 0 0 0,0-1 0 0 0,0 1-1 0 0,1-1 24 0 0,0-3-6 0 0,0 0 1 0 0,0 0-1 0 0,0 1 0 0 0,0-1 0 0 0,0 0 0 0 0,0 0 1 0 0,0 0-1 0 0,0 0 0 0 0,0 0 0 0 0,0 0 0 0 0,0 0 1 0 0,0 0-1 0 0,0 0 0 0 0,0 0 0 0 0,0 1 0 0 0,0-1 1 0 0,0 0-1 0 0,0 0 0 0 0,0 0 0 0 0,0 0 0 0 0,0 0 1 0 0,0 0-1 0 0,0 0 0 0 0,0 0 0 0 0,1 0 0 0 0,-1 0 1 0 0,0 0-1 0 0,0 0 0 0 0,0 0 0 0 0,0 0 0 0 0,0 0 1 0 0,0 0-1 0 0,0 0 0 0 0,0 0 0 0 0,0 0 0 0 0,0 0 0 0 0,1 0 1 0 0,-1 0-1 0 0,0 0 0 0 0,0 0 0 0 0,0 0 0 0 0,0 0 1 0 0,0 0-1 0 0,0 0 0 0 0,0 0 0 0 0,0 0 0 0 0,0 0 6 0 0,7-2-156 0 0,4-7 157 0 0,40-41-248 0 0,8-13 247 0 0,-44 46-93 0 0,-7 10-13 0 0,-14 13 27 0 0,-5 3 270 0 0,0 0 0 0 0,1 1 0 0 0,-7 8-191 0 0,-11 11-269 0 0,23-24 205 0 0,-2 0 59 0 0,1 1 0 0 0,0 0 0 0 0,1 0-1 0 0,0 1 1 0 0,-1 0 0 0 0,-1 4 5 0 0,6-9-180 0 0,2-5 68 0 0,13-30-220 0 0,-13 30 309 0 0,-1 0-1 0 0,1 0 1 0 0,-1-1 0 0 0,0 1-1 0 0,0 0 1 0 0,0 0 0 0 0,0 0-1 0 0,0-1 1 0 0,-1-1 23 0 0,1 3 12 0 0,-1 0 0 0 0,1 1 1 0 0,-1-1-1 0 0,0 0 0 0 0,1 0 1 0 0,-1 1-1 0 0,0-1 0 0 0,0 1 0 0 0,0-1 1 0 0,0 1-1 0 0,0-1 0 0 0,0 1 1 0 0,-1 0-1 0 0,1-1 0 0 0,0 1 0 0 0,-1 0 1 0 0,-1-1-13 0 0,2 1 4 0 0,-1 0 0 0 0,1 0 1 0 0,-1 0-1 0 0,0 0 0 0 0,0 0 1 0 0,1 1-1 0 0,-1-1 0 0 0,0 0 0 0 0,0 1 1 0 0,0-1-1 0 0,1 1 0 0 0,-1 0 1 0 0,0 0-1 0 0,0 0 0 0 0,0 0 1 0 0,0 0-1 0 0,0 0 0 0 0,0 0 1 0 0,0 1-1 0 0,1-1 0 0 0,-3 1-4 0 0,-2 1 9 0 0,-1-1 0 0 0,1 1 0 0 0,0 0-1 0 0,0 1 1 0 0,1 0 0 0 0,-1 0 0 0 0,0 0-1 0 0,1 0 1 0 0,-1 2-9 0 0,-10 5 10 0 0,12-7-10 0 0,1-1 1 0 0,-1 0-1 0 0,-3 4 0 0 0,-44 37-76 0 0,48-41 115 0 0,-1 2-29 0 0,-1 0-1 0 0,1 0 0 0 0,-1 0 1 0 0,0 0-1 0 0,0-1 1 0 0,0 0-1 0 0,-2 0-9 0 0,6-2 9 0 0,1-1-1 0 0,-1 0 1 0 0,0 0-1 0 0,0 1 1 0 0,0-1-1 0 0,1 0 1 0 0,-1 0-1 0 0,0 0 1 0 0,0 0-1 0 0,0 0 1 0 0,1 0-1 0 0,-1-1 1 0 0,-1 1-9 0 0,2 0-2 0 0,0 0 1 0 0,0 0-1 0 0,0 0 0 0 0,0 0 1 0 0,0 0-1 0 0,0 0 0 0 0,0 0 0 0 0,0 0 1 0 0,0 0-1 0 0,0 0 0 0 0,0 0 1 0 0,0 0-1 0 0,0 0 0 0 0,-1 0 1 0 0,1 0-1 0 0,0 0 0 0 0,0 0 1 0 0,0 0-1 0 0,0 0 0 0 0,0 0 0 0 0,0 0 1 0 0,0 0-1 0 0,0 0 0 0 0,0 0 1 0 0,0 0-1 0 0,0 0 0 0 0,0 0 1 0 0,0 0-1 0 0,0 0 0 0 0,0 0 1 0 0,0 0-1 0 0,-1 0 0 0 0,1 0 0 0 0,0 0 1 0 0,0 0-1 0 0,0 0 0 0 0,0 0 1 0 0,0 0-1 0 0,0 0 0 0 0,0 0 1 0 0,0 0-1 0 0,0 0 0 0 0,0 1 1 0 0,0-1-1 0 0,0 0 0 0 0,0 0 0 0 0,0 0 1 0 0,0 0-1 0 0,0 0 0 0 0,0 0 1 0 0,0 0-1 0 0,0 0 0 0 0,0 0 1 0 0,0 0-1 0 0,0 0 0 0 0,0 0 0 0 0,0 0 1 0 0,0 0-1 0 0,0 0 0 0 0,0 0 1 0 0,0 1-1 0 0,0-1 0 0 0,0 0 1 0 0,0 0 1 0 0,1 0 45 0 0,0 0 1 0 0,1 1-1 0 0,-1-1 1 0 0,0 0-1 0 0,0 0 1 0 0,0 0-1 0 0,1 0 1 0 0,-1 0-1 0 0,0 0 1 0 0,0 0-1 0 0,1-1-45 0 0,1 1 83 0 0,0 0-1 0 0,0-1 0 0 0,0 1 1 0 0,0-1-1 0 0,-1 0 1 0 0,3-1-83 0 0,-1 0 10 0 0,1 1 1 0 0,-1-1 0 0 0,0 1 0 0 0,1 0 0 0 0,-1 0 0 0 0,3 0-11 0 0,6-1 8 0 0,-12 2-4 0 0,0 0 0 0 0,0 0 0 0 0,-1 0 0 0 0,1 0 0 0 0,0 0 0 0 0,0 0 0 0 0,0 0 0 0 0,0 0 0 0 0,0 0 0 0 0,0 1 0 0 0,0-1 0 0 0,0 0 0 0 0,0 1 0 0 0,0-1 0 0 0,0 1 0 0 0,0-1 0 0 0,-1 1 1 0 0,1-1-1 0 0,0 1 0 0 0,0 0 0 0 0,-1-1 0 0 0,1 1 0 0 0,0 0 0 0 0,-1 0 0 0 0,1 0 0 0 0,-1-1 0 0 0,1 1 0 0 0,-1 0 0 0 0,1 0 0 0 0,-1 0 0 0 0,0 0 0 0 0,1 0 0 0 0,-1 0 0 0 0,0 0 0 0 0,0 0 0 0 0,0 0 0 0 0,0 0 0 0 0,1 0 0 0 0,-1 0-4 0 0,0-1 2 0 0,0 0 0 0 0,0 0 0 0 0,0 1 0 0 0,0-1 0 0 0,0 0-1 0 0,0 1 1 0 0,0-1 0 0 0,0 0 0 0 0,0 0 0 0 0,0 1 0 0 0,1-1 0 0 0,-1 0-1 0 0,0 0 1 0 0,0 1 0 0 0,0-1 0 0 0,1 0 0 0 0,-1 0 0 0 0,0 0 0 0 0,0 0 0 0 0,0 1-1 0 0,1-1 1 0 0,-1 0 0 0 0,0 0 0 0 0,1 0 0 0 0,-1 0 0 0 0,0 0 0 0 0,0 0-1 0 0,1 1 1 0 0,-1-1 0 0 0,0 0 0 0 0,0 0 0 0 0,1 0 0 0 0,-1 0 0 0 0,0 0-1 0 0,1 0 1 0 0,-1 0 0 0 0,0 0 0 0 0,0 0 0 0 0,1-1 0 0 0,-1 1 0 0 0,0 0 0 0 0,1 0-1 0 0,-1 0 1 0 0,0 0 0 0 0,0 0 0 0 0,1 0-2 0 0,15-6-140 0 0,-12 4 154 0 0,1-1 31 0 0,7-1 78 0 0,-12 4-123 0 0,0 0 0 0 0,1 0 0 0 0,-1 0 0 0 0,0 0 0 0 0,1 0 0 0 0,-1 0 0 0 0,0 0 0 0 0,1 0 0 0 0,-1 0 0 0 0,1 0 0 0 0,-1 0 0 0 0,0 0 0 0 0,1 0 1 0 0,-1 1-1 0 0,0-1 0 0 0,1 0 0 0 0,-1 0 0 0 0,0 0 0 0 0,0 1 0 0 0,1-1 0 0 0,-1 0 0 0 0,0 0 0 0 0,1 1 0 0 0,-1-1 0 0 0,0 0 0 0 0,0 1 0 0 0,0-1 0 0 0,1 0 1 0 0,-1 1-1 0 0,0-1 0 0 0,2 4-17 0 0,-1-3-2 0 0,-1 0 1 0 0,1 0-1 0 0,-1 1 0 0 0,1-1 1 0 0,-1 0-1 0 0,1 0 1 0 0,-1 1-1 0 0,1-1 1 0 0,-1 2 18 0 0,0-3-1 0 0,0 0 1 0 0,0 1 0 0 0,0-1 0 0 0,0 0-1 0 0,0 1 1 0 0,1-1 0 0 0,-1 0 0 0 0,0 1-1 0 0,0-1 1 0 0,0 0 0 0 0,1 1-1 0 0,-1-1 1 0 0,0 0 0 0 0,0 0 0 0 0,1 1-1 0 0,-1-1 1 0 0,0 0 0 0 0,0 0 0 0 0,1 1-1 0 0,-1-1 1 0 0,0 0 0 0 0,1 0 0 0 0,-1 0-1 0 0,0 0 1 0 0,1 0 0 0 0,-1 1 0 0 0,0-1-1 0 0,1 0 0 0 0,-1 0 0 0 0,0 0 0 0 0,1 0 0 0 0,-1 1 0 0 0,0-1 0 0 0,1 0 0 0 0,-1 0 0 0 0,0 0 0 0 0,1 1-1 0 0,-1-1 1 0 0,0 0 0 0 0,0 0 0 0 0,1 1 0 0 0,-1-1 0 0 0,0 0 0 0 0,0 1 0 0 0,0-1 1 0 0,0 0-1 0 0,1 1-1 0 0,-1-1 1 0 0,0 0-1 0 0,0 1 1 0 0,0-1-1 0 0,1 0 1 0 0,-1 0-1 0 0,0 1 1 0 0,0-1-1 0 0,1 0 1 0 0,-1 0-1 0 0,0 1 1 0 0,0-1-1 0 0,1 0 1 0 0,-1 0-1 0 0,0 0 1 0 0,1 1-1 0 0,-1-1 1 0 0,0 0-1 0 0,1 0 1 0 0,-1 0-1 0 0,0 0 1 0 0,1 0-1 0 0,-1 0 1 0 0,1 0 1 0 0,-1 0 9 0 0,0 0 0 0 0,1 0 0 0 0,-1 0 0 0 0,0 0 0 0 0,1 1 0 0 0,-1-1 0 0 0,0 0-1 0 0,1 0 1 0 0,-1 0 0 0 0,0 0 0 0 0,1 0 0 0 0,-1 1 0 0 0,0-1 0 0 0,1 0 0 0 0,-1 0 0 0 0,0 1 0 0 0,0-1 0 0 0,1 0 0 0 0,-1 0 0 0 0,0 1 0 0 0,0-1 0 0 0,0 0-9 0 0,1 1-7 0 0,0 0 0 0 0,-1-1-1 0 0,1 1 1 0 0,0-1 0 0 0,0 0-1 0 0,-1 1 1 0 0,1-1 0 0 0,0 0 0 0 0,0 1-1 0 0,-1-1 1 0 0,1 0 0 0 0,0 0-1 0 0,0 0 1 0 0,0 0 0 0 0,0 1-1 0 0,0-1 8 0 0,2 0-44 0 0,-2 1 58 0 0,0-1 0 0 0,0 1 0 0 0,0-1 0 0 0,-1 1-1 0 0,1-1 1 0 0,0 1 0 0 0,-1-1 0 0 0,1 1 0 0 0,0 0 0 0 0,-1-1 0 0 0,1 1 0 0 0,-1 0 0 0 0,1 0-14 0 0,-1 0-16 0 0,1 0-1 0 0,-1-1 1 0 0,1 1 0 0 0,0 0 0 0 0,-1-1 0 0 0,1 1 0 0 0,-1 0 0 0 0,1-1 0 0 0,0 1 0 0 0,0-1 0 0 0,-1 1 0 0 0,1-1 0 0 0,0 1 0 0 0,0-1 0 0 0,0 1 16 0 0,6 2 35 0 0,-7-3-32 0 0,0 0 0 0 0,0 0 1 0 0,1 0-1 0 0,-1 1 0 0 0,0-1 0 0 0,0 0 1 0 0,0 0-1 0 0,1 0 0 0 0,-1 0 0 0 0,0 0 1 0 0,0 0-1 0 0,1 0 0 0 0,-1 0 0 0 0,0 0 1 0 0,1 1-1 0 0,-1-1 0 0 0,0 0 0 0 0,0 0 1 0 0,1 0-1 0 0,-1-1 0 0 0,0 1 1 0 0,0 0-1 0 0,1 0 0 0 0,-1 0 0 0 0,0 0 1 0 0,0 0-1 0 0,1 0 0 0 0,-1 0 0 0 0,0 0-3 0 0,0 0 1 0 0,1-1 0 0 0,-1 1 0 0 0,0 0 0 0 0,0 0-1 0 0,1 0 1 0 0,-1 0 0 0 0,0 0 0 0 0,0 0 0 0 0,1 0 0 0 0,-1 0-1 0 0,0 0 1 0 0,0 0 0 0 0,1 0 0 0 0,-1 0 0 0 0,0 0 0 0 0,1 0-1 0 0,-1 0 1 0 0,0 0 0 0 0,0 0 0 0 0,1 0 0 0 0,-1 0 0 0 0,0 1-1 0 0,0-1 1 0 0,1 0 0 0 0,-1 0 0 0 0,0 0 0 0 0,0 0 0 0 0,0 1 0 0 0,1-1-1 0 0,-1 0 1 0 0,0 0 0 0 0,0 0 0 0 0,0 1 0 0 0,0-1 0 0 0,1 0-1 0 0,-1 0 1 0 0,0 0 0 0 0,0 1 0 0 0,0-1 0 0 0,0 0 0 0 0,0 0-1 0 0,0 1 1 0 0,0-1 0 0 0,0 0-1 0 0,3 15-48 0 0,-3-11-81 0 0,4-1-76 0 0,-4-2 199 0 0,0-1-1 0 0,1 0 1 0 0,-1 0 0 0 0,0 0 0 0 0,0 0-1 0 0,1 0 1 0 0,-1 1 0 0 0,0-1 0 0 0,0 0 0 0 0,0 0-1 0 0,1 0 1 0 0,-1 1 0 0 0,0-1 0 0 0,0 0-1 0 0,0 0 1 0 0,0 1 0 0 0,1-1 0 0 0,-1 0 0 0 0,0 1-1 0 0,0-1 1 0 0,0 0 6 0 0,1 4 40 0 0,1 0 0 0 0,-1 0 0 0 0,1-1 0 0 0,1 3-40 0 0,2 2-84 0 0,-4-6 43 0 0,-1-1-1 0 0,1 1 1 0 0,0 0 0 0 0,0-1-1 0 0,-1 1 1 0 0,1 0 0 0 0,-1 0 41 0 0,0-2 4 0 0,0 1 0 0 0,0-1 0 0 0,0 1 0 0 0,0-1 0 0 0,0 1 0 0 0,0-1 1 0 0,0 1-1 0 0,0-1 0 0 0,1 0 0 0 0,-1 1 0 0 0,0-1 0 0 0,0 1 0 0 0,0-1 0 0 0,1 1 0 0 0,-1-1 1 0 0,0 0-1 0 0,0 1 0 0 0,1-1 0 0 0,-1 0 0 0 0,0 1-4 0 0,4 4-168 0 0,-3-3 120 0 0,-1-2 48 0 0,0 1 0 0 0,0-1 0 0 0,0 0 0 0 0,0 0 1 0 0,0 0-1 0 0,0 0 0 0 0,0 0 0 0 0,0 0 1 0 0,0 0-1 0 0,0 0 0 0 0,0 0 0 0 0,0 1 1 0 0,0-1-1 0 0,0 0 0 0 0,0 0 0 0 0,0 0 0 0 0,0 0 1 0 0,0 0-1 0 0,0 0 0 0 0,0 0 0 0 0,0 0 1 0 0,0 0-1 0 0,1 0 0 0 0,-1 0 0 0 0,0 0 0 0 0,0 0 1 0 0,0 1-1 0 0,0-1 0 0 0,0 0 0 0 0,0 0 1 0 0,0 0-1 0 0,0 0 0 0 0,0 0 0 0 0,0 0 1 0 0,1 0-1 0 0,-1 0 0 0 0,0 0 0 0 0,0 0 0 0 0,0 0 1 0 0,0 0-1 0 0,0 0 0 0 0,0 0 0 0 0,0 0 1 0 0,0 0-1 0 0,1 0 0 0 0,-1 0-4 0 0,0 0 0 0 0,1 1 0 0 0,-1-1 1 0 0,0 0-1 0 0,1 1 0 0 0,-1-1 0 0 0,0 0 1 0 0,1 1-1 0 0,-1-1 0 0 0,0 1 0 0 0,0-1 0 0 0,0 0 1 0 0,1 1-1 0 0,-1-1 0 0 0,0 1 0 0 0,0-1 1 0 0,0 1-1 0 0,0-1 0 0 0,0 1 0 0 0,0-1 1 0 0,0 1-1 0 0,0-1 0 0 0,0 0 0 0 0,0 1 0 0 0,0-1 1 0 0,0 1-1 0 0,0-1 0 0 0,0 1 0 0 0,0-1 1 0 0,0 1-1 0 0,-1-1 0 0 0,1 1 0 0 0,0-1 1 0 0,0 0-1 0 0,-1 1 4 0 0,1-1-52 0 0,0 2 48 0 0,0-1 1 0 0,-1 0 0 0 0,1 0-1 0 0,0 1 1 0 0,0-1-1 0 0,0 0 1 0 0,0 1 0 0 0,1 0 3 0 0,-1-1-243 0 0,0 1 193 0 0,0 6 0 0 0,0-8 53 0 0,0 0-1 0 0,0 0 1 0 0,0 1 0 0 0,0-1 0 0 0,0 0 0 0 0,0 0 0 0 0,0 0 0 0 0,0 1-1 0 0,1-1 1 0 0,-1 0 0 0 0,0 0 0 0 0,0 0 0 0 0,0 0 0 0 0,0 1 0 0 0,0-1-1 0 0,0 0 1 0 0,1 0 0 0 0,-1 0 0 0 0,0 0 0 0 0,0 0 0 0 0,0 0-1 0 0,0 1 1 0 0,1-1 0 0 0,-1 0 0 0 0,0 0 0 0 0,0 0 0 0 0,0 0 0 0 0,1 0-1 0 0,-1 0 1 0 0,0 0 0 0 0,0 0 0 0 0,0 0-3 0 0,1 1 4 0 0,-1-1 0 0 0,1 0 0 0 0,-1 1 0 0 0,0-1 0 0 0,1 1 0 0 0,-1-1 0 0 0,0 1 0 0 0,0-1 0 0 0,1 1 0 0 0,-1-1 0 0 0,0 1 0 0 0,0 0 0 0 0,0-1 0 0 0,0 1 0 0 0,0-1 0 0 0,1 1 0 0 0,-1-1 0 0 0,0 1 0 0 0,-1 0-4 0 0,2 1 57 0 0,-1-2-59 0 0,0 0 0 0 0,0 1 0 0 0,0-1-1 0 0,0 0 1 0 0,1 1 0 0 0,-1-1 0 0 0,0 0-1 0 0,0 1 1 0 0,0-1 0 0 0,1 0 0 0 0,-1 0 0 0 0,0 1-1 0 0,1-1 1 0 0,-1 0 0 0 0,0 0 0 0 0,0 0-1 0 0,1 0 1 0 0,-1 1 2 0 0,6 3-13 0 0,-6-3 17 0 0,1 0 0 0 0,0 0 0 0 0,0-1 0 0 0,-1 1 1 0 0,1 0-1 0 0,-1 0 0 0 0,1 0 0 0 0,-1 0 0 0 0,1 0 0 0 0,-1 1 0 0 0,0-1 0 0 0,1 0 1 0 0,-1 0-1 0 0,0 0 0 0 0,0 0 0 0 0,0 0 0 0 0,0 0 0 0 0,0 0 0 0 0,0 1 0 0 0,0-1 0 0 0,0 0 1 0 0,0 0-1 0 0,-1 1-4 0 0,1 1-27 0 0,0-1 0 0 0,0 1-1 0 0,0 0 1 0 0,0 0 0 0 0,0 0 0 0 0,1 1 27 0 0,-1-3-3 0 0,0-1 0 0 0,0 1 1 0 0,0-1-1 0 0,0 1 0 0 0,0 0 0 0 0,1-1 0 0 0,-1 1 0 0 0,0 0 0 0 0,0-1 0 0 0,0 1 1 0 0,1-1-1 0 0,-1 1 0 0 0,0-1 0 0 0,1 1 0 0 0,-1-1 0 0 0,1 1 0 0 0,-1-1 1 0 0,0 1-1 0 0,1-1 0 0 0,-1 1 0 0 0,1-1 3 0 0,-1 0 3 0 0,1 0 1 0 0,-1 0-1 0 0,0 1 1 0 0,0-1-1 0 0,0 0 1 0 0,1 0-1 0 0,-1 0 1 0 0,0 0-1 0 0,0 0 1 0 0,0 1-1 0 0,0-1 1 0 0,1 0-1 0 0,-1 0 0 0 0,0 0 1 0 0,0 1-1 0 0,0-1 1 0 0,0 0-1 0 0,0 0 1 0 0,0 0-1 0 0,0 1 1 0 0,1-1-1 0 0,-1 0 1 0 0,0 0-4 0 0,0 1 0 0 0,0-1 0 0 0,0 0 0 0 0,0 0 0 0 0,0 0 0 0 0,0 0 1 0 0,0 0-1 0 0,0 1 0 0 0,0-1 0 0 0,0 0 0 0 0,0 0 0 0 0,0 0 1 0 0,0 0-1 0 0,0 0 0 0 0,0 0 0 0 0,0 1 0 0 0,0-1 0 0 0,0 0 1 0 0,0 0-1 0 0,0 0 0 0 0,1 0 0 0 0,-1 0 0 0 0,0 0 1 0 0,0 0-1 0 0,0 1 0 0 0,0-1 0 0 0,0 0 0 0 0,0 0 0 0 0,0 0 1 0 0,1 0-1 0 0,-1 0 0 0 0,0 0 0 0 0,0 0 0 0 0,0 0 0 0 0,0 0 1 0 0,0 0-1 0 0,1 0 0 0 0,-1 0 0 0 0,0 0 0 0 0,0 0 0 0 0,0 0 1 0 0,0 0-1 0 0,0 0 0 0 0,1 0 0 0 0,-1 0 0 0 0,0 0 0 0 0,0 0 1 0 0,0 0-1 0 0,0 0 0 0 0,0 0 0 0 0,1-1 4 0 0,-1 1 0 0 0,0 0 0 0 0,0 0 0 0 0,1 0 0 0 0,-1-1 0 0 0,0 1 0 0 0,1 0 0 0 0,-1 0-1 0 0,0 0 1 0 0,1 0 0 0 0,-1-1 0 0 0,0 1 0 0 0,1 0 0 0 0,-1 0 0 0 0,0 0 0 0 0,1 0 0 0 0,-1 0-4 0 0,3 4-62 0 0,-1-2 28 0 0,1 0 149 0 0,1 2-24 0 0,-4-4-91 0 0,0 1 0 0 0,1 0-1 0 0,-1-1 1 0 0,1 1 0 0 0,-1-1-1 0 0,1 1 1 0 0,0-1 0 0 0,-1 1-1 0 0,1-1 1 0 0,-1 1 0 0 0,1-1-1 0 0,0 0 1 0 0,-1 1 0 0 0,1-1-1 0 0,0 0 1 0 0,-1 1 0 0 0,1-1-1 0 0,0 0 1 0 0,0 0 0 0 0,-1 0-1 0 0,1 0 1 0 0,0 0 0 0 0,0 0-1 0 0,-1 0 1 0 0,1 0 0 0 0,0 0-1 0 0,0 0 1 0 0,-1 0 0 0 0,1 0-1 0 0,0 0 1 0 0,0-1-1 0 0,-1 1 1 0 0,1 0 0 0 0,0 0-1 0 0,-1-1 1 0 0,1 1 0 0 0,0-1-1 0 0,-1 1 1 0 0,1-1 0 0 0,-1 1-1 0 0,1-1 1 0 0,0 1 0 0 0,-1-1-1 0 0,1 1 1 0 0,-1-1 0 0 0,0 0-1 0 0,1 1 1 0 0,-1 0 1 0 0,0-1-1 0 0,0 1 1 0 0,0 0-1 0 0,1 0 0 0 0,-1 0 1 0 0,0 0-1 0 0,0 0 1 0 0,0 0-1 0 0,1-1 1 0 0,-1 1-1 0 0,0 0 0 0 0,0 0 1 0 0,0 0-1 0 0,1 0 1 0 0,-1 0-1 0 0,0 0 1 0 0,0 0-1 0 0,0 0 0 0 0,1 0 1 0 0,-1 0-1 0 0,0 0 1 0 0,0 0-1 0 0,0 0 0 0 0,1 0 1 0 0,-1 0-1 0 0,0 0 1 0 0,0 0-1 0 0,0 0 1 0 0,1 0-1 0 0,-1 1 0 0 0,0-1 1 0 0,0 0-1 0 0,7 6 106 0 0,-7-6-106 0 0,0 0 0 0 0,0 0 0 0 0,0 0-1 0 0,0 0 1 0 0,1 0 0 0 0,-1 0 0 0 0,0 0 0 0 0,0 0-1 0 0,0 0 1 0 0,0 0 0 0 0,1 0 0 0 0,-1 0-1 0 0,0 0 1 0 0,0 0 0 0 0,0 0 0 0 0,0 0 0 0 0,1 0-1 0 0,-1 0 1 0 0,0 0 0 0 0,0 0 0 0 0,0 0-1 0 0,0 0 1 0 0,1 0 0 0 0,-1 0 0 0 0,0 0 0 0 0,0 0-1 0 0,0 0 1 0 0,0 0 0 0 0,1 0 0 0 0,-1-1-1 0 0,0 1 1 0 0,0 0 0 0 0,0 0 0 0 0,0 0 0 0 0,0 0-1 0 0,0 0 1 0 0,0 0 0 0 0,1-1 0 0 0,-1 1-1 0 0,0 0 1 0 0,0 0 0 0 0,0 0 0 0 0,0 0 0 0 0,0-1-1 0 0,0 1 1 0 0,0 0-1 0 0,0 0 0 0 0,0 0-1 0 0,1-1 1 0 0,-1 1 0 0 0,0 0-1 0 0,0 0 1 0 0,0-1-1 0 0,1 1 1 0 0,-1 0 0 0 0,0 0-1 0 0,0 0 1 0 0,0 0 0 0 0,1 0-1 0 0,-1-1 1 0 0,0 1 0 0 0,0 0-1 0 0,1 0 1 0 0,-1 0 0 0 0,0 0-1 0 0,0 0 1 0 0,1 0-1 0 0,-1 0 1 0 0,0 0 0 0 0,1 0-1 0 0,-1 0 2 0 0,14-10 134 0 0,-4 4-48 0 0,-2 0-27 0 0,-7 5-46 0 0,0 0 1 0 0,0 0 0 0 0,0 0-1 0 0,0 0 1 0 0,0 0 0 0 0,0 1-1 0 0,0-1 1 0 0,1 0 0 0 0,-1 1-1 0 0,0-1 1 0 0,0 1 0 0 0,1-1-1 0 0,-1 1 1 0 0,1-1-14 0 0,0 1 3 0 0,0 0 1 0 0,0-1 0 0 0,1 1-1 0 0,-1-1 1 0 0,0 0-1 0 0,0 0 1 0 0,0 1-1 0 0,0-1 1 0 0,0 0 0 0 0,-1-1-1 0 0,2 1-3 0 0,6-5 34 0 0,3-3-96 0 0,-6 2 105 0 0,-3 5-31 0 0,-1 0 1 0 0,-1 1 0 0 0,1 0 0 0 0,0-1 0 0 0,0 1 0 0 0,0 0 0 0 0,0-1 0 0 0,0 1 0 0 0,0 0-1 0 0,0 1 1 0 0,0-1 0 0 0,1 0 0 0 0,1 0-13 0 0,-3 1-2 0 0,0 0 0 0 0,-1 0 0 0 0,1-1-1 0 0,0 1 1 0 0,0-1 0 0 0,0 1 0 0 0,0 0 0 0 0,0-1 0 0 0,-1 0-1 0 0,1 1 1 0 0,0-1 0 0 0,-1 1 0 0 0,1-1 0 0 0,0 0-1 0 0,-1 1 1 0 0,1-2 2 0 0,7-5 91 0 0,-8 7-96 0 0,1 0 0 0 0,-1 0 0 0 0,0 0 0 0 0,1-1 0 0 0,-1 1 0 0 0,0 0 0 0 0,1 0 0 0 0,-1 0 0 0 0,0 0 0 0 0,1 0 0 0 0,-1 0 0 0 0,0 0 0 0 0,1 0 0 0 0,-1 0 0 0 0,0 0 0 0 0,1 0 0 0 0,-1 0 0 0 0,1 0 0 0 0,-1 0 0 0 0,0 0 0 0 0,1 0 0 0 0,-1 0 0 0 0,1 1 6 0 0,-1-1 2 0 0,1 0 1 0 0,-1 0 0 0 0,1 0 0 0 0,-1 1 0 0 0,1-1-1 0 0,-1 0 1 0 0,1 0 0 0 0,-1 0 0 0 0,1 0 0 0 0,-1 0-1 0 0,1 0 1 0 0,0 0 0 0 0,-1 0 0 0 0,1-1 0 0 0,-1 1 0 0 0,1 0-1 0 0,-1 0 1 0 0,1 0 0 0 0,-1 0 0 0 0,1-1 0 0 0,-1 1-1 0 0,1 0 1 0 0,-1-1 0 0 0,1 1-4 0 0,11-11-96 0 0,0 0 159 0 0,-1 8-60 0 0,-10 2 0 0 0,-1 1 1 0 0,1 0-1 0 0,-1-1 1 0 0,1 1-1 0 0,0 0 1 0 0,-1 0-1 0 0,1 0 0 0 0,0 0 1 0 0,0-1-1 0 0,-1 1 1 0 0,1 0-1 0 0,0 0 1 0 0,0 0-4 0 0,-1 1-1 0 0,1-1 0 0 0,-1 0 0 0 0,1 0 1 0 0,-1 0-1 0 0,1 0 0 0 0,-1 0 0 0 0,1 0 1 0 0,-1-1-1 0 0,1 1 0 0 0,-1 0 0 0 0,1 0 1 0 0,-1 0-1 0 0,1 0 0 0 0,-1-1 0 0 0,0 1 1 0 0,1 0-1 0 0,-1 0 0 0 0,1-1 0 0 0,-1 1 1 0 0,0 0-1 0 0,1-1 0 0 0,-1 1 0 0 0,1 0 1 0 0,-1-1 0 0 0,0 0-1 0 0,1 0 0 0 0,0 0 1 0 0,-1 0-1 0 0,1 0 1 0 0,0 0-1 0 0,0 0 1 0 0,0 1-1 0 0,-1-1 1 0 0,1 0-1 0 0,0 0 1 0 0,0 1-1 0 0,0-1 1 0 0,0 0-1 0 0,0 1 1 0 0,0-1-1 0 0,1 1 1 0 0,-1 0-1 0 0,0-1 1 0 0,0 1-1 0 0,0 0 1 0 0,0 0-1 0 0,0-1 1 0 0,1 1 0 0 0,-2 0 2 0 0,1 0 0 0 0,0 0 0 0 0,-1 0 0 0 0,1 0 0 0 0,0 0 0 0 0,-1 0 0 0 0,1 0 0 0 0,0-1 0 0 0,-1 1 0 0 0,1 0 0 0 0,-1 0 0 0 0,1-1 0 0 0,-1 1 0 0 0,1 0 0 0 0,-1-1 0 0 0,1 1 0 0 0,-1-1 0 0 0,1 1-2 0 0,3-3-22 0 0,6 0 28 0 0,7-6 112 0 0,-7 6-158 0 0,11-10-148 0 0,-4 8 412 0 0,-15 4-136 0 0,3 0-70 0 0,-4 1-23 0 0,0 0 1 0 0,-1 0 0 0 0,1 0-1 0 0,-1-1 1 0 0,1 1 0 0 0,0 0-1 0 0,-1 0 1 0 0,1-1 0 0 0,-1 1-1 0 0,1 0 1 0 0,-1-1 0 0 0,1 1 0 0 0,-1 0-1 0 0,1-1 1 0 0,-1 1 0 0 0,0-1-1 0 0,1 1 1 0 0,-1-1 0 0 0,1 1-1 0 0,-1-1 5 0 0,0 1-1 0 0,0 0-1 0 0,1-1 1 0 0,-1 1-1 0 0,0 0 0 0 0,0-1 1 0 0,1 1-1 0 0,-1 0 1 0 0,0 0-1 0 0,1-1 0 0 0,-1 1 1 0 0,0 0-1 0 0,1 0 1 0 0,-1 0-1 0 0,0-1 0 0 0,1 1 1 0 0,-1 0-1 0 0,1 0 2 0 0,0 0-104 0 0,1-1 97 0 0,-1-3 108 0 0,0 3-101 0 0,10-15 9 0 0,-11 15-18 0 0,1 1-9 0 0,-1-1 0 0 0,0 1 0 0 0,0 0 0 0 0,1-1 0 0 0,-1 1 0 0 0,0-1 0 0 0,0 1-1 0 0,0-1 1 0 0,0 1 0 0 0,0-1 0 0 0,1 1 0 0 0,-1-1 0 0 0,0 1 0 0 0,0-1 0 0 0,0 1 0 0 0,-1-1 0 0 0,1 1 0 0 0,0-1 0 0 0,0 0 0 0 0,0 1 0 0 0,0 0 0 0 0,0-1 0 0 0,-1 1 0 0 0,1-1 0 0 0,0 1 0 0 0,0-1 18 0 0,-2-2-18 0 0,1 1 3 0 0,1 0 0 0 0,-1 0 0 0 0,0-1 0 0 0,1 1-1 0 0,-1 0 1 0 0,1-1 0 0 0,0 1 0 0 0,0-1 15 0 0,0 1 23 0 0,0 0-1 0 0,-1-1 0 0 0,1 1 1 0 0,0 0-1 0 0,-1 0 1 0 0,1-1-1 0 0,-1 1 0 0 0,0 0-22 0 0,-2-7-3 0 0,3 8-3 0 0,0 0 1 0 0,0 0-1 0 0,0 0 0 0 0,0 0 0 0 0,-1 0 1 0 0,1 0-1 0 0,0 0 0 0 0,-1 0 1 0 0,1 1-1 0 0,-1-1 0 0 0,1 0 0 0 0,-1-1 6 0 0,0 2 6 0 0,1-1 0 0 0,0 0 0 0 0,-1 0 0 0 0,1 0 0 0 0,0 1 0 0 0,-1-1-1 0 0,1 0 1 0 0,0 0 0 0 0,0 0 0 0 0,0 0-6 0 0,0 1 5 0 0,0-1 0 0 0,0 1-1 0 0,0-1 1 0 0,0 1 0 0 0,0-1 0 0 0,0 1 0 0 0,-1 0 0 0 0,1-1-1 0 0,0 1 1 0 0,0-1 0 0 0,0 1 0 0 0,0-1 0 0 0,-1 1-1 0 0,1 0 1 0 0,0-1 0 0 0,0 1 0 0 0,-1 0 0 0 0,1-1 0 0 0,0 1-1 0 0,0 0 1 0 0,-1-1 0 0 0,1 1 0 0 0,-1 0-5 0 0,0-12 279 0 0,-2 6-196 0 0,3 6-86 0 0,-1 0 1 0 0,1-1-1 0 0,0 1 0 0 0,0-1 1 0 0,0 1-1 0 0,-1 0 0 0 0,1-1 1 0 0,0 1-1 0 0,0-1 1 0 0,0 1-1 0 0,0-1 0 0 0,0 1 1 0 0,0-1-1 0 0,0 1 1 0 0,0-1 2 0 0,-1-9 133 0 0,0 8-106 0 0,1 0 0 0 0,0 0 0 0 0,0 0 0 0 0,0 0 0 0 0,0 0 1 0 0,0 0-1 0 0,0 0 0 0 0,0 0 0 0 0,1 0-27 0 0,0-3-2 0 0,0 0-1 0 0,0 1 1 0 0,-1-1-1 0 0,0 0 1 0 0,0-5 2 0 0,0 3-5 0 0,0 2 43 0 0,-1 0 0 0 0,0 1 1 0 0,0-1-1 0 0,0 0 1 0 0,-2-1-39 0 0,-4-11 10 0 0,6 14-9 0 0,0 0-1 0 0,-1 0 0 0 0,1 0 0 0 0,-1 0 0 0 0,-1-1 0 0 0,-4-10 93 0 0,0 2-84 0 0,6 10 7 0 0,0 1 0 0 0,0-1-1 0 0,0 0 1 0 0,0 1 0 0 0,0-1 0 0 0,1 0 0 0 0,-1 1 0 0 0,1-1 0 0 0,-1-1-16 0 0,0-3-155 0 0,0 3 170 0 0,1 0 0 0 0,-1 0 0 0 0,1 0 1 0 0,0 0-1 0 0,0 0 0 0 0,0 0 0 0 0,0-1 1 0 0,1 1-1 0 0,-1 0 0 0 0,1-1-15 0 0,0 0-25 0 0,0 0 0 0 0,0 0 0 0 0,-1-1 0 0 0,0 1 1 0 0,0 0-1 0 0,0-2 25 0 0,0 1-90 0 0,0 4 92 0 0,0 1-1 0 0,0 0 0 0 0,0 0 0 0 0,0 0 1 0 0,1 0-1 0 0,-1-1 0 0 0,0 1 0 0 0,0 0 0 0 0,0 0 1 0 0,0 0-1 0 0,0-1 0 0 0,-1 1 0 0 0,1 0 1 0 0,0 0-1 0 0,0 0 0 0 0,0 0 0 0 0,0-1 1 0 0,0 1-1 0 0,0 0 0 0 0,0 0 0 0 0,0 0 1 0 0,0 0-1 0 0,0-1 0 0 0,0 1 0 0 0,-1 0 0 0 0,1 0 1 0 0,0 0-1 0 0,0 0 0 0 0,0 0 0 0 0,0 0 1 0 0,0-1-1 0 0,-1 1 0 0 0,1 0 0 0 0,0 0 1 0 0,0 0-1 0 0,0 0 0 0 0,0 0 0 0 0,-1 0 0 0 0,1 0 1 0 0,0 0-1 0 0,0 0 0 0 0,0 0 0 0 0,0 0 1 0 0,-1 0-1 0 0,1 0 0 0 0,0 0 0 0 0,0 0 1 0 0,0 0-1 0 0,-1 0 0 0 0,1 0 0 0 0,0 0 1 0 0,0 0-1 0 0,0 0 0 0 0,0 0 0 0 0,-1 0 0 0 0,1 0 1 0 0,0 0-1 0 0,0 0 0 0 0,0 1 0 0 0,0-1 1 0 0,0 0-1 0 0,-1 0 0 0 0,1 0 0 0 0,0 0-1 0 0,-10 9 42 0 0,9-8-45 0 0,-21 24 277 0 0,0 0 0 0 0,-15 26-274 0 0,4-6 240 0 0,14-17-222 0 0,-7 14-18 0 0,-5 8-15 0 0,16-26 27 0 0,1 0 0 0 0,-4 11-12 0 0,17-33-18 0 0,0 0 1 0 0,0 0 0 0 0,0 0 0 0 0,1 0-1 0 0,-1 0 1 0 0,1 0 0 0 0,-1 0 0 0 0,1 0-1 0 0,0 0 1 0 0,0 0 0 0 0,-1 0 0 0 0,2 1 0 0 0,-1-1 16 0 0,0-2 1 0 0,0 0 0 0 0,0 0-1 0 0,0 0 1 0 0,0 0 0 0 0,0 0-1 0 0,0 0 1 0 0,0 0-1 0 0,0 0 1 0 0,0 1 0 0 0,0-1-1 0 0,0 0 1 0 0,0 0 0 0 0,0 0-1 0 0,0 0 1 0 0,1 0-1 0 0,-1 0 1 0 0,0 0 0 0 0,0 0-1 0 0,0 0 1 0 0,0 0-1 0 0,0 0 1 0 0,0 0 0 0 0,0 0-1 0 0,0 0 1 0 0,0 0 0 0 0,0 0-1 0 0,1 0 1 0 0,-1 0-1 0 0,0 0 1 0 0,0 0 0 0 0,0 0-1 0 0,0 0 1 0 0,0 0 0 0 0,0 0-1 0 0,0 0 1 0 0,0 0-1 0 0,0 0 1 0 0,0 0 0 0 0,1 0-1 0 0,-1 0 1 0 0,0 0 0 0 0,6-3-1 0 0,4-6-115 0 0,-2-5 27 0 0,4-8 89 0 0,2-4-80 0 0,2-5 108 0 0,-2 0-1 0 0,-1-1 1 0 0,-1-1 0 0 0,6-29-28 0 0,-17 57-6 0 0,5-17-18 0 0,-6 20 45 0 0,0 1-1 0 0,0-1 0 0 0,1 1 0 0 0,-1-1 1 0 0,0 1-1 0 0,0-1 0 0 0,-1 1 0 0 0,1-1 0 0 0,0 1 1 0 0,0-1-1 0 0,-1 1 0 0 0,1-1-20 0 0,-1 2 6 0 0,1 0 1 0 0,0 0-1 0 0,0-1 0 0 0,0 1 0 0 0,0 0 0 0 0,0 0 0 0 0,0 0 1 0 0,0 0-1 0 0,0 0 0 0 0,-1 0 0 0 0,1 0 0 0 0,0-1 1 0 0,0 1-1 0 0,0 0 0 0 0,0 0 0 0 0,0 0 0 0 0,-1 0 0 0 0,1 0 1 0 0,0 0-1 0 0,0 0 0 0 0,0 0 0 0 0,0 0 0 0 0,0 0 0 0 0,-1 0 1 0 0,1 0-1 0 0,0 0 0 0 0,0 0 0 0 0,0 0 0 0 0,0 0 1 0 0,-1 0-1 0 0,1 0 0 0 0,0 0 0 0 0,0 0 0 0 0,0 0-6 0 0,-7 4 123 0 0,-7 10-5 0 0,12-12-97 0 0,-7 9 45 0 0,1 0-1 0 0,0 0 1 0 0,1 1-1 0 0,0 1 1 0 0,-3 8-66 0 0,-6 11-16 0 0,3-7 6 0 0,1 1-1 0 0,0 0 11 0 0,7-11 31 0 0,1-1-1 0 0,0 0 1 0 0,0 1 0 0 0,0 10-31 0 0,3-2 37 0 0,1-21-48 0 0,0-1 0 0 0,1 1 0 0 0,-1-1 0 0 0,0 1 0 0 0,0-1-1 0 0,1 1 1 0 0,-1-1 0 0 0,1 1 0 0 0,0-1 0 0 0,-1 1 0 0 0,1-1-1 0 0,0 0 1 0 0,0 0 0 0 0,0 1 11 0 0,-1-2-14 0 0,1 1 1 0 0,-1-1-1 0 0,1 1 0 0 0,-1-1 1 0 0,1 0-1 0 0,0 0 0 0 0,-1 1 1 0 0,1-1-1 0 0,-1 0 0 0 0,1 0 0 0 0,0 1 1 0 0,-1-1-1 0 0,1 0 0 0 0,0 0 1 0 0,-1 0-1 0 0,1 0 0 0 0,0 0 1 0 0,-1 0-1 0 0,1 0 0 0 0,0 0 1 0 0,-1-1-1 0 0,1 1 0 0 0,0 0 1 0 0,-1 0-1 0 0,1 0 0 0 0,0-1 0 0 0,-1 1 1 0 0,1 0-1 0 0,-1-1 0 0 0,1 1 1 0 0,0 0-1 0 0,-1-1 0 0 0,1 1 14 0 0,1-2-15 0 0,1 0 0 0 0,-1 0 0 0 0,0-1 0 0 0,0 1 1 0 0,1 0-1 0 0,-1-2 15 0 0,6-7-28 0 0,-1 0 0 0 0,-1-1 0 0 0,0 1 0 0 0,-1-1 0 0 0,0-1 0 0 0,-1 1 0 0 0,1-4 28 0 0,1-7 2 0 0,-2 0-1 0 0,0 0 1 0 0,-1-15-2 0 0,-2 33 56 0 0,-1-1 1 0 0,-1 0-1 0 0,1 0 1 0 0,-1 0-57 0 0,1 5 18 0 0,0-1 0 0 0,0 0 0 0 0,-1 1 0 0 0,1-1 0 0 0,-1 1 0 0 0,1-1 0 0 0,-1 1 0 0 0,0-1 1 0 0,0 1-1 0 0,1-1 0 0 0,-1 1 0 0 0,0-1 0 0 0,0 1 0 0 0,0 0 0 0 0,-1-1-18 0 0,1 2 6 0 0,1-1 0 0 0,-1 1 0 0 0,1 0 0 0 0,-1 0 0 0 0,1 0 0 0 0,-1 0 0 0 0,1-1 0 0 0,-1 1 0 0 0,1 0 0 0 0,-1 0 0 0 0,1 0 0 0 0,-1 0 0 0 0,1 0 0 0 0,-1 0 0 0 0,1 1 0 0 0,-1-1 0 0 0,1 0 0 0 0,-1 0 0 0 0,1 0 0 0 0,-1 0-1 0 0,1 1 1 0 0,-1-1 0 0 0,1 0 0 0 0,-1 0 0 0 0,1 1-6 0 0,-12 8 270 0 0,10-8-262 0 0,-7 8-29 0 0,0 0 1 0 0,0 0-1 0 0,1 1 1 0 0,1 0-1 0 0,-4 7 21 0 0,0 0-9 0 0,2 0 0 0 0,0 2-1 0 0,0 1 10 0 0,7-16-9 0 0,1 0 0 0 0,0 0-1 0 0,0 0 1 0 0,1 0-1 0 0,-1 1 1 0 0,1-1-1 0 0,0 0 1 0 0,0 1 9 0 0,0-3-1 0 0,0 0-1 0 0,0 0 1 0 0,0 0 0 0 0,0-1-1 0 0,1 1 1 0 0,-1 0-1 0 0,1 0 1 0 0,-1-1 0 0 0,1 1-1 0 0,0 0 1 0 0,-1-1 0 0 0,1 1-1 0 0,0-1 1 0 0,0 1-1 0 0,0-1 1 0 0,0 1 0 0 0,1-1-1 0 0,-1 0 1 0 0,1 2 1 0 0,0-3-20 0 0,-1 1 0 0 0,0 0 0 0 0,1-1 0 0 0,-1 1 0 0 0,1-1 0 0 0,-1 1 0 0 0,1-1 0 0 0,-1 1 0 0 0,1-1 0 0 0,-1 0-1 0 0,1 0 1 0 0,0 0 0 0 0,-1 0 0 0 0,1 0 0 0 0,-1 0 0 0 0,1-1 0 0 0,-1 1 0 0 0,1 0 0 0 0,1-1 20 0 0,3-1-78 0 0,-1-1 0 0 0,1 1 0 0 0,0-1 0 0 0,1-2 78 0 0,0 2 4 0 0,-3 0-11 0 0,-1 1 1 0 0,1-1 0 0 0,-1 0-1 0 0,1 0 1 0 0,-1 0 0 0 0,0-1-1 0 0,2-2 7 0 0,18-27-71 0 0,-17 24 90 0 0,0-1 7 0 0,1 0-54 0 0,0-1 0 0 0,0-1-1 0 0,-1 1 1 0 0,0-1 0 0 0,-1 0-1 0 0,0-3 29 0 0,-5 14 8 0 0,1 0-1 0 0,-1 0 0 0 0,0 0 1 0 0,0 0-1 0 0,0 0 0 0 0,0 0 1 0 0,0 0-1 0 0,0 0 0 0 0,0 0 1 0 0,0-1-8 0 0,0 2 1 0 0,0 0 0 0 0,0 0 0 0 0,0 0 0 0 0,0 0-1 0 0,0 0 1 0 0,-1 0 0 0 0,1 0 0 0 0,0 0 0 0 0,0 0 0 0 0,0-1 0 0 0,0 1 0 0 0,0 0 0 0 0,0 0 0 0 0,0 0 0 0 0,0 0 0 0 0,0 0 0 0 0,0 0 0 0 0,0 0 0 0 0,0 0 0 0 0,0 0 0 0 0,0 0 0 0 0,-1 0 0 0 0,1 0 0 0 0,0 0 0 0 0,0 0 0 0 0,0 0 0 0 0,0 0 0 0 0,0 0 0 0 0,0 0 0 0 0,0 0 0 0 0,0 0 0 0 0,0 0 0 0 0,0 0 0 0 0,-1 0-1 0 0,1 0 0 0 0,-5 4 4 0 0,1 2-2 0 0,1-1 1 0 0,-1 1-1 0 0,1 1 0 0 0,0-1 0 0 0,-2 5-2 0 0,-9 35 411 0 0,10-33-82 0 0,1-5-339 0 0,1 1 0 0 0,1-1 0 0 0,-1 2 10 0 0,2-7-36 0 0,0 0 0 0 0,0 0 0 0 0,0-1 0 0 0,0 1 0 0 0,0 0 0 0 0,0-1 0 0 0,1 1 0 0 0,0 0 0 0 0,-1-1 1 0 0,1 1-1 0 0,1 2 36 0 0,-2-5-8 0 0,1 1 0 0 0,-1-1 0 0 0,0 0 0 0 0,0 1 0 0 0,0-1 0 0 0,1 0 0 0 0,-1 1 0 0 0,0-1 0 0 0,1 0 0 0 0,-1 1 0 0 0,0-1 0 0 0,1 0 0 0 0,-1 0 0 0 0,1 1 0 0 0,-1-1 1 0 0,0 0-1 0 0,1 0 0 0 0,-1 0 0 0 0,1 1 0 0 0,-1-1 0 0 0,0 0 0 0 0,1 0 0 0 0,-1 0 8 0 0,1 0-33 0 0,0 0 0 0 0,0 0 0 0 0,0 0 0 0 0,0 0 0 0 0,0-1 1 0 0,0 1-1 0 0,0 0 0 0 0,0 0 0 0 0,0-1 0 0 0,1 1 33 0 0,2-3-122 0 0,0 1 1 0 0,0-1-1 0 0,0 1 0 0 0,1-2 122 0 0,-4 3-2 0 0,12-10-256 0 0,-1-1 0 0 0,0 0 1 0 0,-1-1-1 0 0,0 0 0 0 0,0-2 258 0 0,-6 9 40 0 0,-4 6-23 0 0,-1-1 1 0 0,1 1-1 0 0,0-1 1 0 0,-1 1-1 0 0,1-1 1 0 0,-1 1-1 0 0,1-1 1 0 0,-1 1-1 0 0,0-1 1 0 0,1 1-1 0 0,-1-1 1 0 0,0 0-1 0 0,1 1 1 0 0,-1-1-1 0 0,0 0-17 0 0,0 1 2 0 0,0 0 0 0 0,0 0-1 0 0,0 0 1 0 0,0 0-1 0 0,0 0 1 0 0,0-1-1 0 0,0 1 1 0 0,0 0-1 0 0,0 0 1 0 0,0 0-1 0 0,0 0 1 0 0,0 0-1 0 0,-1 0 1 0 0,1 0-1 0 0,0 0 1 0 0,0 0-1 0 0,0 0 1 0 0,0 0 0 0 0,0 0-1 0 0,0 0 1 0 0,0 0-1 0 0,0 0 1 0 0,0 0-1 0 0,0 0 1 0 0,0 0-1 0 0,-1 0 1 0 0,1 0-1 0 0,0 0 1 0 0,0 1-1 0 0,0-1 1 0 0,0 0-1 0 0,0 0 1 0 0,0 0-1 0 0,0 0 1 0 0,0 0 0 0 0,0 0-1 0 0,0 0 1 0 0,0 0-1 0 0,0 0 1 0 0,0 0-1 0 0,0 0 1 0 0,0 0-1 0 0,0 0 1 0 0,-1 0-1 0 0,1 1 1 0 0,0-1-1 0 0,0 0 1 0 0,0 0-1 0 0,0 0 1 0 0,0 0-1 0 0,0 0 1 0 0,0 0 0 0 0,0 0-1 0 0,0 0 1 0 0,0 0-1 0 0,0 0-1 0 0,-2 6 172 0 0,1-5-116 0 0,-2 6 131 0 0,1 0-1 0 0,0 0 0 0 0,-1 4-186 0 0,3-8 10 0 0,0-1 0 0 0,-1 1 1 0 0,1-1-1 0 0,0 1 0 0 0,1-1 1 0 0,-1 1-1 0 0,0-1 0 0 0,1 1 1 0 0,-1-1-1 0 0,1 0 0 0 0,0 1 1 0 0,0 1-11 0 0,0-4-5 0 0,-1 1 1 0 0,0-1-1 0 0,1 1 1 0 0,-1-1-1 0 0,1 1 0 0 0,-1 0 1 0 0,1-1-1 0 0,-1 0 1 0 0,1 1-1 0 0,-1-1 1 0 0,1 1-1 0 0,-1-1 1 0 0,1 0-1 0 0,0 1 1 0 0,-1-1-1 0 0,1 0 0 0 0,0 1 1 0 0,-1-1-1 0 0,1 0 1 0 0,0 0-1 0 0,-1 0 1 0 0,1 0-1 0 0,0 0 1 0 0,-1 0-1 0 0,2 0 5 0 0,0 0 5 0 0,0 0-1 0 0,0 0 0 0 0,1-1 1 0 0,-1 1-1 0 0,0-1 1 0 0,0 1-1 0 0,1-1-4 0 0,2-1-29 0 0,0 0 0 0 0,1-1 0 0 0,-1 0 0 0 0,-1 0 0 0 0,1 0 0 0 0,0 0 0 0 0,-1-1 0 0 0,4-2 29 0 0,-1-1-304 0 0,0-1 0 0 0,3-4 304 0 0,8-8 128 0 0,-28 46 73 0 0,9-25-193 0 0,1 1-1 0 0,0-1 1 0 0,-1 1-1 0 0,1-1 1 0 0,0 1 0 0 0,0-1-1 0 0,0 1 1 0 0,0-1-1 0 0,0 1 1 0 0,0-1-1 0 0,0 1 1 0 0,0-1-8 0 0,0 0 2 0 0,0-1 0 0 0,0 1 0 0 0,1-1 0 0 0,-1 1 0 0 0,0-1 1 0 0,0 0-1 0 0,0 1 0 0 0,0-1 0 0 0,1 0 0 0 0,-1 1 0 0 0,0-1 0 0 0,0 0 0 0 0,1 1 0 0 0,-1-1 1 0 0,0 0-1 0 0,1 1 0 0 0,-1-1 0 0 0,0 0 0 0 0,1 0 0 0 0,-1 1 0 0 0,0-1 0 0 0,1 0 0 0 0,-1 0 1 0 0,0 0-1 0 0,1 0 0 0 0,-1 0 0 0 0,1 1 0 0 0,-1-1 0 0 0,1 0 0 0 0,-1 0 0 0 0,0 0 0 0 0,1 0 1 0 0,-1 0-1 0 0,1 0 0 0 0,-1 0 0 0 0,0 0 0 0 0,1 0 0 0 0,-1-1 0 0 0,1 1 0 0 0,-1 0 0 0 0,0 0 0 0 0,1 0 1 0 0,-1 0-3 0 0,2-1-24 0 0,-1 0 0 0 0,0 0 0 0 0,1 1 0 0 0,-1-1 0 0 0,0 0 0 0 0,1 0 0 0 0,-1 0 0 0 0,0-1 0 0 0,0 1 24 0 0,0 0-23 0 0,0 0 1 0 0,0 0 0 0 0,0 0 0 0 0,1 0-1 0 0,-1 0 1 0 0,0 0 0 0 0,0 0 0 0 0,1 0-1 0 0,-1 1 23 0 0,1-1-35 0 0,2-1-126 0 0,-4 3 158 0 0,0-1 0 0 0,0 0 0 0 0,0 0 0 0 0,0 0 0 0 0,0 0 1 0 0,0 0-1 0 0,0 1 0 0 0,1-1 0 0 0,-1 0 0 0 0,0 0 0 0 0,0 0 0 0 0,0 0 1 0 0,0 1-1 0 0,0-1 0 0 0,0 0 0 0 0,0 0 0 0 0,0 0 0 0 0,0 0 0 0 0,0 0 1 0 0,0 1-1 0 0,0-1 0 0 0,0 0 0 0 0,0 0 0 0 0,-1 0 0 0 0,1 0 0 0 0,0 1 1 0 0,0-1-1 0 0,0 0 0 0 0,0 0 0 0 0,0 0 0 0 0,0 0 3 0 0,0 0-5 0 0,0 1 1 0 0,0-1-1 0 0,0 0 0 0 0,0 0 0 0 0,0 0 1 0 0,0 0-1 0 0,0 0 0 0 0,-1 0 1 0 0,1 1-1 0 0,0-1 0 0 0,0 0 0 0 0,1 0 1 0 0,-1 0-1 0 0,0 0 0 0 0,0 0 1 0 0,0 0-1 0 0,0 1 0 0 0,0-1 0 0 0,0 0 1 0 0,0 0-1 0 0,0 0 0 0 0,0 0 1 0 0,0 0-1 0 0,0 0 0 0 0,0 0 0 0 0,0 1 1 0 0,0-1-1 0 0,0 0 0 0 0,0 0 0 0 0,1 0 1 0 0,-1 0-1 0 0,0 0 0 0 0,0 0 1 0 0,0 0-1 0 0,0 0 0 0 0,0 0 0 0 0,0 0 1 0 0,0 0-1 0 0,1 0 0 0 0,-1 0 1 0 0,0 0-1 0 0,0 0 0 0 0,0 0 0 0 0,0 0 1 0 0,0 0-1 0 0,0 0 0 0 0,1 0 1 0 0,-1 0-1 0 0,0 0 0 0 0,0 0 0 0 0,0 0 1 0 0,0 0-1 0 0,0 0 0 0 0,0 0 0 0 0,1 0 1 0 0,-1 0 4 0 0,7-2-295 0 0,-7 2 327 0 0,1 0-33 0 0,-1 0 1 0 0,0 0-1 0 0,0 0 0 0 0,0 0 0 0 0,0 0 0 0 0,0 0 0 0 0,0 0 0 0 0,0 1 1 0 0,0-1-1 0 0,0 0 0 0 0,0 0 0 0 0,0 0 0 0 0,0 0 0 0 0,0 0 0 0 0,0 0 0 0 0,1 0 1 0 0,-1 0-1 0 0,0 0 0 0 0,0 0 0 0 0,0 0 0 0 0,0 1 0 0 0,0-1 0 0 0,0 0 0 0 0,0 0 1 0 0,0 0-1 0 0,0 0 0 0 0,0 0 0 0 0,0 0 0 0 0,0 0 0 0 0,0 0 0 0 0,0 0 1 0 0,0 0-1 0 0,0 1 0 0 0,0-1 0 0 0,0 0 0 0 0,0 0 0 0 0,-1 0 0 0 0,1 0 0 0 0,0 0 1 0 0,0 0-1 0 0,0 0 0 0 0,0 0 0 0 0,0 0 0 0 0,0 0 0 0 0,0 0 1 0 0,0 1 1 0 0,0-1 0 0 0,0 0 1 0 0,0 0-1 0 0,-1 0 0 0 0,1 1 0 0 0,0-1 0 0 0,0 0 0 0 0,0 0 0 0 0,0 0 1 0 0,0 1-1 0 0,0-1 0 0 0,0 0 0 0 0,0 0 0 0 0,0 1 0 0 0,0-1 0 0 0,0 0 0 0 0,0 0 1 0 0,0 0-1 0 0,0 1 0 0 0,0-1 0 0 0,0 0 0 0 0,0 0 0 0 0,0 0 0 0 0,0 1 1 0 0,0-1-1 0 0,0 0 0 0 0,1 0 0 0 0,-1 0 0 0 0,0 1 0 0 0,0-1 0 0 0,0 0-1 0 0,11-7-242 0 0,-7 2 151 0 0,-3 5 74 0 0,-1 0 1 0 0,0 0-1 0 0,0-1 0 0 0,1 1 1 0 0,-1 0-1 0 0,0 0 0 0 0,0 0 1 0 0,1-1-1 0 0,-1 1 1 0 0,0 0-1 0 0,0 0 0 0 0,0-1 1 0 0,1 1-1 0 0,-1 0 0 0 0,0-1 1 0 0,0 1-1 0 0,0 0 0 0 0,0 0 1 0 0,0-1-1 0 0,1 1 0 0 0,-1 0 1 0 0,0-1-1 0 0,0 1 0 0 0,0 0 1 0 0,0-1-1 0 0,0 1 0 0 0,0-1 17 0 0,0 1-2 0 0,-1-1 62 0 0,1 1 0 0 0,-1-1 0 0 0,1 0 0 0 0,-1-1 0 0 0,1 1 0 0 0,0 0 0 0 0,0 0 0 0 0,-1 0 0 0 0,1 0 0 0 0,0 0 0 0 0,0 0 0 0 0,0 0 0 0 0,0-1-60 0 0,0 0-1 0 0,0 1 1 0 0,0-1-1 0 0,0 0 1 0 0,0 1-1 0 0,-1-1 0 0 0,1 1 1 0 0,-1-1-1 0 0,1 0 1 0 0,-2-6 64 0 0,-2-3 160 0 0,3 10-221 0 0,1 0-1 0 0,-1-1 1 0 0,1 1 0 0 0,-1 0-1 0 0,1 0 1 0 0,0-1 0 0 0,-1 1-1 0 0,1 0 1 0 0,0 0-1 0 0,0-1 1 0 0,0 1 0 0 0,0 0-3 0 0,1-17 37 0 0,-1 17 38 0 0,-6 5 434 0 0,6-3-467 0 0,-1 0-1 0 0,1 0 1 0 0,-1 0 0 0 0,1 0-1 0 0,0 0 1 0 0,0 0-1 0 0,0 1 1 0 0,-1-1-1 0 0,1 0 1 0 0,0 0 0 0 0,1 0-1 0 0,-1 0 1 0 0,0 0-1 0 0,0 1 1 0 0,0-1-1 0 0,1 0 1 0 0,-1 0 0 0 0,0 0-1 0 0,1 0 1 0 0,-1 0-1 0 0,1 0 1 0 0,-1 0 0 0 0,1 0-1 0 0,0 0 1 0 0,-1 0-1 0 0,2 1-41 0 0,-1-1 7 0 0,0 1 0 0 0,0 0 0 0 0,1 0 0 0 0,-2 0 0 0 0,1 0-1 0 0,0 0 1 0 0,0 1 0 0 0,-1-1 0 0 0,1 1-7 0 0,-1-2-16 0 0,0 0 0 0 0,1 0 0 0 0,-1 1 0 0 0,0-1 0 0 0,1 0 0 0 0,-1 0 0 0 0,0 0 0 0 0,1 0-1 0 0,0 1 1 0 0,-1-1 0 0 0,1 0 0 0 0,-1 0 0 0 0,1 0 0 0 0,0 0 0 0 0,0 0 0 0 0,0-1 0 0 0,0 1 0 0 0,0 0 0 0 0,0 0 0 0 0,0 0 0 0 0,1 0 16 0 0,-2-1-5 0 0,0 1 0 0 0,1-1 1 0 0,-1 0-1 0 0,0 1 0 0 0,1-1 1 0 0,-1 1-1 0 0,0-1 0 0 0,1 1 1 0 0,-1-1-1 0 0,0 1 0 0 0,0-1 1 0 0,0 1-1 0 0,0-1 1 0 0,1 1-1 0 0,-1-1 0 0 0,0 1 1 0 0,0-1-1 0 0,0 1 0 0 0,0-1 1 0 0,0 1-1 0 0,0-1 0 0 0,0 1 1 0 0,0-1-1 0 0,0 1 0 0 0,-1 0 1 0 0,1-1-1 0 0,0 1 0 0 0,0-1 1 0 0,0 1 4 0 0,-1 0 32 0 0,2 2-325 0 0,-1-2 241 0 0,0 0 0 0 0,0-1 0 0 0,0 1 0 0 0,0 0-1 0 0,0 0 1 0 0,0-1 0 0 0,0 1 0 0 0,-1 0 0 0 0,1 0-1 0 0,0-1 1 0 0,0 1 0 0 0,-1 1 52 0 0,1 0-299 0 0,0 2 361 0 0,-1 2 67 0 0,0-4-310 0 0,2-4 99 0 0,-1 0 35 0 0,1 0-1 0 0,-1 0 0 0 0,0 0 1 0 0,0 0-1 0 0,1 0 0 0 0,-1 0 0 0 0,-1 0 48 0 0,2-11 17 0 0,0 6 105 0 0,-1 5-95 0 0,0 1 0 0 0,0-1 0 0 0,0 1 0 0 0,0-1 0 0 0,0 1 0 0 0,1-1 0 0 0,-1 1 0 0 0,1 0 0 0 0,-1-1 0 0 0,1 1-1 0 0,-1 0 1 0 0,1-1-27 0 0,3-2-54 0 0,-3 4 35 0 0,-3 1 140 0 0,-2 10-25 0 0,-3 1-44 0 0,4-9-55 0 0,1 1 0 0 0,-1 0 0 0 0,1-1-1 0 0,0 1 1 0 0,1 0 0 0 0,-1 0 0 0 0,1 1-1 0 0,0-1 1 0 0,-1 0 0 0 0,2 0-1 0 0,-1 2 4 0 0,1-6-3 0 0,0 0 0 0 0,0 0 0 0 0,0 0 0 0 0,0 0 0 0 0,0 1-1 0 0,0-1 1 0 0,0 0 0 0 0,0 0 0 0 0,0 0 0 0 0,0 0-1 0 0,0 0 1 0 0,0 0 0 0 0,0 0 0 0 0,0 0 0 0 0,0 0 0 0 0,0 0-1 0 0,0 0 1 0 0,0 0 0 0 0,0 0 0 0 0,0 0 0 0 0,0 0-1 0 0,0 1 1 0 0,0-1 0 0 0,0 0 0 0 0,0 0 0 0 0,0 0 0 0 0,0 0-1 0 0,0 0 1 0 0,0 0 0 0 0,0 0 0 0 0,0 0 0 0 0,0 0-1 0 0,0 0 1 0 0,0 0 0 0 0,0 0 0 0 0,0 0 0 0 0,0 0-1 0 0,0 0 1 0 0,0 0 0 0 0,0 0 0 0 0,0 0 0 0 0,0 0 0 0 0,0 0-1 0 0,1 0 1 0 0,-1 0 0 0 0,0 0 0 0 0,0 0 0 0 0,0 0-1 0 0,0 0 1 0 0,0 0 0 0 0,0 0 0 0 0,0 0 0 0 0,0 0 0 0 0,0 0-1 0 0,0 0 1 0 0,0 0 0 0 0,0 0 0 0 0,0 0 0 0 0,0 0-1 0 0,0 0 1 0 0,0 0 3 0 0,4-4-226 0 0,3-8-187 0 0,-7 11 421 0 0,0-1 1 0 0,0 0-1 0 0,0 0 1 0 0,0 1-1 0 0,0-1 0 0 0,0 0 1 0 0,-1 0-1 0 0,1 1 1 0 0,-1-1-1 0 0,1 0 0 0 0,-1 0 1 0 0,1 1-1 0 0,-1-1 1 0 0,0 1-1 0 0,0-1 0 0 0,0 1 1 0 0,0-1-1 0 0,-1 0-8 0 0,-4-9 272 0 0,5 9-195 0 0,-1 1 1 0 0,1-1 0 0 0,-1 0-1 0 0,1 1 1 0 0,-1-1 0 0 0,0 1-1 0 0,1-1 1 0 0,-1 1 0 0 0,0 0-1 0 0,0 0 1 0 0,-1-1-78 0 0,-9-6 249 0 0,8 5-154 0 0,0 1 0 0 0,0 0 1 0 0,0 0-1 0 0,-1 0 0 0 0,1 0 0 0 0,-1 1 1 0 0,1-1-1 0 0,-1 1 0 0 0,-2 0-95 0 0,1 0 67 0 0,-1-1 0 0 0,1 0-1 0 0,0 0 1 0 0,-3-2-67 0 0,6 3 46 0 0,1-1 0 0 0,0 0 0 0 0,-1 1 0 0 0,1-1 1 0 0,0 0-1 0 0,0 0 0 0 0,0 0 0 0 0,1 0 0 0 0,-1-1 0 0 0,0 1 0 0 0,1 0 1 0 0,-2-3-47 0 0,1-1 39 0 0,-1 1 0 0 0,1-1 1 0 0,0 0-1 0 0,0 0 1 0 0,0-2-40 0 0,1 2 34 0 0,0 1 0 0 0,1-1 0 0 0,-1 1 1 0 0,1-1-1 0 0,0 1 0 0 0,1-1 0 0 0,-1 1 1 0 0,1-1-1 0 0,0-1-34 0 0,2 1 137 0 0,-1 0 0 0 0,1 0 0 0 0,2-5-137 0 0,-2 7-1 0 0,-1 0 0 0 0,0-1 0 0 0,0 0 0 0 0,0 1 0 0 0,-1-1 0 0 0,1-2 1 0 0,-1 3 8 0 0,0 0-1 0 0,1 0 1 0 0,-1 0-1 0 0,1 0 1 0 0,0 0-1 0 0,0 1 1 0 0,0-1-1 0 0,2-2-7 0 0,5-8 215 0 0,1 2-255 0 0,23-40 208 0 0,-31 48-164 0 0,1 0 0 0 0,0 0-1 0 0,-1 1 1 0 0,3-2-4 0 0,8-12 281 0 0,-3 3-305 0 0,-8 12-10 0 0,0-1 1 0 0,0 1 0 0 0,0-1 0 0 0,0 0 0 0 0,-1 0 0 0 0,1 1-1 0 0,-1-1 1 0 0,0 0 0 0 0,0 0 0 0 0,1-2 33 0 0,-1-2-54 0 0,1 0 0 0 0,1 0 0 0 0,-1 0 0 0 0,1 0 0 0 0,1 0 0 0 0,1-2 54 0 0,2-4 60 0 0,0 1-45 0 0,0 1 0 0 0,1-1-1 0 0,4-3-14 0 0,-7 9 4 0 0,2-4-232 0 0,-3 5 179 0 0,0 0-1 0 0,0 0 1 0 0,0 0-1 0 0,1 1 50 0 0,2-3 51 0 0,-1 0 0 0 0,3-4-51 0 0,-2 3 60 0 0,2-8-338 0 0,-2 6 125 0 0,-7 10 133 0 0,0-1 0 0 0,0 1 0 0 0,0-1 0 0 0,0 0 0 0 0,1 1 0 0 0,-1-1 0 0 0,0 1 0 0 0,0-1 0 0 0,0 1-1 0 0,0-1 1 0 0,0 1 0 0 0,0-1 0 0 0,0 1 0 0 0,-1-1 0 0 0,1 0 20 0 0,0 1-9 0 0,0 0-1 0 0,0 0 1 0 0,0 0 0 0 0,0 0-1 0 0,0-1 1 0 0,0 1 0 0 0,0 0-1 0 0,0 0 1 0 0,0 0 0 0 0,-1 0-1 0 0,1-1 1 0 0,0 1 0 0 0,0 0-1 0 0,0 0 1 0 0,0 0 0 0 0,0-1-1 0 0,0 1 1 0 0,0 0 0 0 0,1 0-1 0 0,-1 0 1 0 0,0 0 0 0 0,0-1-1 0 0,0 1 1 0 0,0 0 0 0 0,0 0-1 0 0,0 0 1 0 0,0 0-1 0 0,0 0 1 0 0,0-1 0 0 0,0 1-1 0 0,1 0 1 0 0,-1 0 0 0 0,0 0-1 0 0,0 0 1 0 0,0 0 0 0 0,0 0-1 0 0,0-1 1 0 0,1 1 0 0 0,-1 0-1 0 0,0 0 1 0 0,0 0 0 0 0,0 0-1 0 0,0 0 1 0 0,1 0 0 0 0,-1 0 9 0 0,0 0-24 0 0,1-1 1 0 0,-1 1 0 0 0,1 0 0 0 0,0-1-1 0 0,-1 1 1 0 0,0 0 0 0 0,1-1-1 0 0,-1 1 1 0 0,1-1 0 0 0,-1 1 0 0 0,1-1-1 0 0,-1 1 1 0 0,0-1 0 0 0,1 1 0 0 0,-1-1-1 0 0,0 1 1 0 0,1-1 0 0 0,-1 1 0 0 0,0-1 23 0 0,2-2-49 0 0,1-2-156 0 0,1 0 0 0 0,0 1 1 0 0,3-3 204 0 0,-5 5-9 0 0,8-9 55 0 0,-5 6-48 0 0,0-1 1 0 0,0 1-1 0 0,3-1 2 0 0,-2-1 91 0 0,-5 6-88 0 0,0 0 1 0 0,0 0-1 0 0,0 0 1 0 0,0 0-1 0 0,1 0 1 0 0,-1 0-1 0 0,1-1-3 0 0,-2 2-6 0 0,0 0-1 0 0,0 0 1 0 0,0 0-1 0 0,0 0 1 0 0,0 0 0 0 0,0 0-1 0 0,0 0 1 0 0,1 0-1 0 0,-1 0 1 0 0,0 0-1 0 0,0 0 1 0 0,0 0 0 0 0,0 0-1 0 0,0 0 1 0 0,0 0-1 0 0,0 0 1 0 0,0 0 0 0 0,0 0-1 0 0,0 0 1 0 0,1 0-1 0 0,-1 0 1 0 0,0 1-1 0 0,0-1 1 0 0,0 0 0 0 0,0 0-1 0 0,0 0 1 0 0,0 0-1 0 0,0 0 1 0 0,0 0-1 0 0,0 0 1 0 0,0 0 0 0 0,0 0-1 0 0,0 0 1 0 0,0 0-1 0 0,0 0 1 0 0,0 0 0 0 0,1 1 6 0 0,-1-2 194 0 0,-17 10 270 0 0,13-6-487 0 0,0 0 0 0 0,0-1 0 0 0,0 0 0 0 0,0 0 0 0 0,-2 1 23 0 0,5-3-1 0 0,-16 10 77 0 0,-1 0 1 0 0,1 1-1 0 0,-9 7-76 0 0,-3 3 66 0 0,18-12-26 0 0,0 0-1 0 0,0 1 1 0 0,-1 2-40 0 0,0 0 165 0 0,0-1-1 0 0,-3 2-164 0 0,-32 21 340 0 0,-1-1 0 0 0,-9 1-340 0 0,37-24 223 0 0,-12 4-223 0 0,12-6-144 0 0,-14 9 144 0 0,22-11 2 0 0,1 0 0 0 0,-2-1 0 0 0,1 0 0 0 0,0-1 0 0 0,-1 0 1 0 0,0-1-1 0 0,0-1 0 0 0,0 0 0 0 0,-1 0-2 0 0,2-1 106 0 0,7 0-138 0 0,0-1 0 0 0,1 0 0 0 0,-1 0 0 0 0,0 0 0 0 0,-3-1 32 0 0,3 0 22 0 0,0 1 0 0 0,0 0 0 0 0,0 0 0 0 0,0 0 0 0 0,-1 0 0 0 0,1 1 0 0 0,-1 0-22 0 0,-9 2 129 0 0,-11 5-129 0 0,-12 3-92 0 0,22-8 98 0 0,1 2-1 0 0,-1 0 1 0 0,1 1 0 0 0,-8 5-6 0 0,-33 11 75 0 0,38-15-47 0 0,1 0-1 0 0,-1 1 0 0 0,1 1 0 0 0,-15 10-27 0 0,23-13 72 0 0,-33 24 107 0 0,-27 26-179 0 0,37-30-98 0 0,21-17 199 0 0,0 0 0 0 0,-9 10-101 0 0,18-17-11 0 0,1-1 0 0 0,-1 1 1 0 0,1-1-1 0 0,-1 1 1 0 0,0-1-1 0 0,1 1 1 0 0,-1-1-1 0 0,0 0 0 0 0,0 0 1 0 0,0 0-1 0 0,0 0 1 0 0,0 0-1 0 0,0 0 11 0 0,0-1-28 0 0,2 0 25 0 0,0 0 1 0 0,-1 0-1 0 0,1 0 0 0 0,0 1 1 0 0,0-1-1 0 0,0 0 0 0 0,-1 0 1 0 0,1 0-1 0 0,0 0 0 0 0,0 0 0 0 0,0 0 1 0 0,-1 0-1 0 0,1 0 0 0 0,0 0 1 0 0,0 0-1 0 0,-1 0 0 0 0,1 0 0 0 0,0 0 1 0 0,0 0-1 0 0,0 0 0 0 0,-1 0 1 0 0,1 0-1 0 0,0 0 0 0 0,0 0 1 0 0,0 0-1 0 0,-1-1 0 0 0,1 1 0 0 0,0 0 1 0 0,0 0-1 0 0,0 0 0 0 0,-1 0 1 0 0,1 0-1 0 0,0-1 0 0 0,0 1 0 0 0,0 0 1 0 0,0 0-1 0 0,0 0 0 0 0,-1 0 1 0 0,1-1-1 0 0,0 1 0 0 0,0 0 3 0 0,-3-4 35 0 0,1 3-41 0 0,1-1-1 0 0,-1 1 1 0 0,0-1-1 0 0,-1 1 1 0 0,1 0-1 0 0,0 0 1 0 0,0 0-1 0 0,0 0 1 0 0,-1 1-1 0 0,-1-1 7 0 0,0 0-10 0 0,-7-5-60 0 0,9 5 81 0 0,1 0 0 0 0,0 0 0 0 0,-1 1 1 0 0,1-1-1 0 0,0 1 0 0 0,-1-1 0 0 0,1 1 0 0 0,-1-1 0 0 0,1 1 0 0 0,-1 0 0 0 0,1-1 1 0 0,-1 1-1 0 0,0 0 0 0 0,0 0-11 0 0,-16 2-44 0 0,12-2 16 0 0,-1 0 0 0 0,1 1-1 0 0,0 0 1 0 0,0 0-1 0 0,-2 1 29 0 0,-3 1 94 0 0,-11 5-57 0 0,0-2 0 0 0,-1-1 0 0 0,-9 1-37 0 0,0 0-22 0 0,25-4 17 0 0,0-1 0 0 0,-1 1 0 0 0,1-2 0 0 0,-1 1 0 0 0,1-1-1 0 0,-3 0 6 0 0,-65-11-242 0 0,72 11 240 0 0,-56-4-271 0 0,50 2 254 0 0,7 1 22 0 0,-1 0 0 0 0,1 1 1 0 0,0 0-1 0 0,-1-1 0 0 0,1 1 1 0 0,0 0-1 0 0,-1 0-3 0 0,0 0-16 0 0,1 0 1 0 0,0 0-1 0 0,0 0 0 0 0,0 0 0 0 0,0-1 1 0 0,0 1-1 0 0,0-1 16 0 0,-13-1-105 0 0,-8 1 238 0 0,15 0-160 0 0,1 0 1 0 0,-1 1 0 0 0,-7 1 26 0 0,-5 1-67 0 0,-16 0 67 0 0,31-2 0 0 0,0 0 1 0 0,0-1-1 0 0,0 0 1 0 0,0 1-1 0 0,0-1 0 0 0,0-1 1 0 0,-3 0-1 0 0,4 0 26 0 0,0 1 0 0 0,0 0-1 0 0,-1 0 1 0 0,1 1 0 0 0,0-1 0 0 0,0 1 0 0 0,0 0-26 0 0,-18-2 116 0 0,9-3-104 0 0,11 5-22 0 0,0-1 0 0 0,0 0 0 0 0,-1 0 0 0 0,1 1 0 0 0,0-1 0 0 0,-1 0 10 0 0,1 1 7 0 0,-1-1 0 0 0,1 0 0 0 0,0 0 0 0 0,0 0 0 0 0,0 0 0 0 0,0 0 0 0 0,0 0 0 0 0,0 0 0 0 0,0-1 0 0 0,0 1 0 0 0,0-1-7 0 0,-7-5-57 0 0,5 4-10 0 0,1 1 104 0 0,0 0 0 0 0,0 0-1 0 0,-1 0 1 0 0,1 0-1 0 0,-1 1 1 0 0,0-1-1 0 0,0 1-36 0 0,0-1-5 0 0,-1 0 0 0 0,1 0-1 0 0,-1-1 1 0 0,1 1-1 0 0,-2-2 6 0 0,-3-2-150 0 0,0 0 179 0 0,7 4-12 0 0,0 0 0 0 0,-1 1 0 0 0,1 0 0 0 0,0-1 0 0 0,0 1-1 0 0,-1 0 1 0 0,1 0 0 0 0,-1 0-17 0 0,1 1 13 0 0,0-1 1 0 0,0 0-1 0 0,0 0 0 0 0,0 0 1 0 0,1 0-1 0 0,-1 0 0 0 0,0 0 0 0 0,-1-1-13 0 0,1 0-24 0 0,0 1 0 0 0,0-1-1 0 0,0 1 1 0 0,0 0-1 0 0,0 0 1 0 0,-2-1 24 0 0,-21-7 19 0 0,8 1 55 0 0,15 7-67 0 0,-1 1-1 0 0,0-1 0 0 0,0 1 0 0 0,1-1 0 0 0,-1 1 0 0 0,0 0 0 0 0,0 0-6 0 0,0 2-100 0 0,2-2 47 0 0,1 0 30 0 0,0 1 19 0 0,0-1 1 0 0,0 1-1 0 0,0-1 1 0 0,0 1-1 0 0,0 0 0 0 0,0-1 1 0 0,-1 1-1 0 0,2-1 1 0 0,-1 1-1 0 0,0 0 0 0 0,0-1 1 0 0,0 1-1 0 0,0-1 1 0 0,0 1-1 0 0,0 0 0 0 0,1-1 1 0 0,-1 1-1 0 0,0-1 1 0 0,0 1-1 0 0,1-1 4 0 0,7 14-80 0 0,16 18 337 0 0,-17-22-336 0 0,-4-7 85 0 0,0 1 1 0 0,0 0 0 0 0,0-1-1 0 0,0 0 1 0 0,3 3-7 0 0,-5-5-22 0 0,1 1 0 0 0,0 0 0 0 0,-1-1 1 0 0,1 1-1 0 0,-1 0 0 0 0,0 0 0 0 0,0 0 1 0 0,0 1 21 0 0,8 10-49 0 0,-8-12 37 0 0,0 0 0 0 0,0 1 1 0 0,0-1-1 0 0,0 0 0 0 0,0 1 0 0 0,-1-1 1 0 0,1 0-1 0 0,0 2 12 0 0,-1-3 2 0 0,0 1 1 0 0,0 0-1 0 0,1-1 1 0 0,-1 1-1 0 0,0-1 0 0 0,1 1 1 0 0,-1 0-1 0 0,0-1 1 0 0,1 1-1 0 0,-1-1 1 0 0,1 1-1 0 0,-1-1 1 0 0,1 1-1 0 0,-1-1 0 0 0,1 1 1 0 0,-1-1-1 0 0,1 0 1 0 0,-1 1-1 0 0,1-1 1 0 0,0 1-3 0 0,5 0-130 0 0,-6-1 133 0 0,0 0 0 0 0,0 0 0 0 0,1 0 0 0 0,-1 0 0 0 0,0 0 0 0 0,0 0 0 0 0,0 0 0 0 0,1 0 0 0 0,-1 0 0 0 0,0 0 0 0 0,0 0 0 0 0,0 0 0 0 0,1 1 0 0 0,-1-1 0 0 0,0 0 0 0 0,0 0-1 0 0,0 0 1 0 0,1 0 0 0 0,-1 0 0 0 0,0 1 0 0 0,0-1 0 0 0,0 0 0 0 0,0 0 0 0 0,0 0 0 0 0,1 0 0 0 0,-1 1 0 0 0,0-1 0 0 0,0 0 0 0 0,0 0 0 0 0,0 0 0 0 0,0 1 0 0 0,0-1 0 0 0,0 0 0 0 0,0 0 0 0 0,0 1 0 0 0,0-1 0 0 0,0 0 0 0 0,0 0 0 0 0,0 0 0 0 0,0 1 0 0 0,0-1 0 0 0,0 0 0 0 0,0 0-1 0 0,0 1 1 0 0,0-1 0 0 0,0 0-3 0 0,0 1 4 0 0,0-1 0 0 0,0 1 0 0 0,0-1 0 0 0,0 1 0 0 0,0-1 0 0 0,1 1 0 0 0,-1-1 0 0 0,0 1 0 0 0,0 0-1 0 0,1-1 1 0 0,-1 1 0 0 0,0-1 0 0 0,1 0 0 0 0,-1 1 0 0 0,0-1 0 0 0,1 1 0 0 0,-1-1 0 0 0,1 0 0 0 0,-1 1 0 0 0,1-1-1 0 0,-1 0 1 0 0,1 1 0 0 0,-1-1 0 0 0,1 0 0 0 0,-1 0 0 0 0,1 1-4 0 0,0-1 33 0 0,1 4 18 0 0,-2-4-57 0 0,0 0 0 0 0,0 0 0 0 0,0 0-1 0 0,0 1 1 0 0,0-1 0 0 0,0 0 0 0 0,0 0-1 0 0,0 0 1 0 0,0 0 0 0 0,0 1 0 0 0,1-1-1 0 0,-1 0 1 0 0,0 0 0 0 0,0 0 0 0 0,0 0-1 0 0,0 1 1 0 0,0-1 0 0 0,0 0 0 0 0,0 0 0 0 0,1 0-1 0 0,-1 0 1 0 0,0 0 0 0 0,0 0 0 0 0,0 1-1 0 0,0-1 1 0 0,0 0 0 0 0,1 0 0 0 0,-1 0-1 0 0,0 0 1 0 0,0 0 0 0 0,0 0 0 0 0,0 0-1 0 0,1 0 1 0 0,-1 0 0 0 0,0 0 0 0 0,0 0 0 0 0,0 0-1 0 0,1 0 1 0 0,-1 0 0 0 0,0 0 0 0 0,0 0-1 0 0,0 0 7 0 0,1 0 12 0 0,-1 0 0 0 0,0 0 0 0 0,0 0-1 0 0,0 0 1 0 0,1 0 0 0 0,-1 0-1 0 0,0 0 1 0 0,0 0 0 0 0,0 0 0 0 0,0 0-1 0 0,1 0 1 0 0,-1 0 0 0 0,0 0-1 0 0,0 0 1 0 0,0 0 0 0 0,1 0 0 0 0,-1 0-1 0 0,0 0 1 0 0,0 1 0 0 0,0-1-1 0 0,0 0 1 0 0,0 0 0 0 0,1 0 0 0 0,-1 0-1 0 0,0 0 1 0 0,0 0 0 0 0,0 1 0 0 0,0-1-1 0 0,0 0 1 0 0,0 0 0 0 0,0 0-1 0 0,1 0 1 0 0,-1 1 0 0 0,0-1 0 0 0,0 0-12 0 0,2 2-131 0 0,-2-2 135 0 0,0 1 0 0 0,1-1-1 0 0,-1 0 1 0 0,0 1 0 0 0,0-1 0 0 0,0 0-1 0 0,1 1 1 0 0,-1-1 0 0 0,0 0-1 0 0,0 1 1 0 0,0-1 0 0 0,0 1-1 0 0,0-1 1 0 0,0 0 0 0 0,1 1-1 0 0,-1-1 1 0 0,0 1-4 0 0,0 0-6 0 0,0-1 1 0 0,0 1-1 0 0,0-1 1 0 0,1 1-1 0 0,-1 0 0 0 0,0-1 1 0 0,1 1-1 0 0,-1-1 0 0 0,0 1 1 0 0,1 0-1 0 0,-1-1 0 0 0,1 1 1 0 0,-1-1-1 0 0,1 1 1 0 0,-1-1-1 0 0,1 0 0 0 0,-1 1 1 0 0,1-1-1 0 0,0 0 0 0 0,-1 1 1 0 0,1-1-1 0 0,0 0 6 0 0,-1 1-1 0 0,1-1 0 0 0,-1 1 0 0 0,1-1 0 0 0,-1 1 0 0 0,1-1-1 0 0,-1 1 1 0 0,1-1 0 0 0,-1 1 0 0 0,0-1 0 0 0,1 1 0 0 0,-1 0 0 0 0,0-1 0 0 0,1 1 0 0 0,-1 0 1 0 0,3 4 71 0 0,-2-3-64 0 0,0-1-1 0 0,-1 0 1 0 0,0 0-1 0 0,1 0 1 0 0,-1 1 0 0 0,0-1-1 0 0,1 0 1 0 0,-1 0-1 0 0,0 1 1 0 0,0 0-7 0 0,1 6-85 0 0,0-3 80 0 0,-1-5 9 0 0,0 1 1 0 0,0 0-1 0 0,0-1 1 0 0,1 1-1 0 0,-1-1 1 0 0,0 1 0 0 0,0-1-1 0 0,0 1 1 0 0,1 0-1 0 0,-1-1 1 0 0,0 1 0 0 0,1-1-1 0 0,-1 1 1 0 0,0-1-1 0 0,1 0 1 0 0,-1 1 0 0 0,1-1-1 0 0,-1 1 1 0 0,1-1-5 0 0,-1 0-2 0 0,1 1 0 0 0,-1-1 1 0 0,0 0-1 0 0,0 0 1 0 0,1 0-1 0 0,-1 1 0 0 0,0-1 1 0 0,0 0-1 0 0,1 0 0 0 0,-1 0 1 0 0,0 1-1 0 0,0-1 0 0 0,1 0 1 0 0,-1 1-1 0 0,0-1 1 0 0,0 0-1 0 0,0 1 0 0 0,0-1 1 0 0,0 0-1 0 0,1 1 0 0 0,-1-1 1 0 0,0 0-1 0 0,0 1 0 0 0,0-1 1 0 0,0 0-1 0 0,0 1 1 0 0,0-1-1 0 0,0 0 0 0 0,0 1 1 0 0,0-1-1 0 0,0 0 0 0 0,0 1 1 0 0,-1-1 1 0 0,1 3 122 0 0,1 3-131 0 0,-1-6 9 0 0,1 1 0 0 0,-1 0 0 0 0,0-1 1 0 0,0 1-1 0 0,0 0 0 0 0,0-1 1 0 0,0 1-1 0 0,0 0 0 0 0,0-1 0 0 0,0 1 1 0 0,0-1-1 0 0,0 1 0 0 0,-1 0 0 0 0,1 0 0 0 0,-2 5-46 0 0,-1 4 38 0 0,2-9 6 0 0,1-1 0 0 0,0 0 0 0 0,0 1 0 0 0,0-1 0 0 0,0 0 0 0 0,0 1 0 0 0,0-1 0 0 0,0 1 0 0 0,0-1 0 0 0,0 0 0 0 0,0 1 0 0 0,0-1-1 0 0,0 0 1 0 0,0 1 0 0 0,0-1 0 0 0,1 1 0 0 0,-1-1 0 0 0,0 0 0 0 0,0 1 0 0 0,0-1 0 0 0,0 0 0 0 0,1 1 0 0 0,-1-1 0 0 0,0 0 2 0 0,0 0 2 0 0,0 0 0 0 0,1 1 0 0 0,-1-1 0 0 0,0 0 0 0 0,0 0 0 0 0,0 0 0 0 0,0 0 0 0 0,0 1 0 0 0,0-1 0 0 0,0 0 0 0 0,0 0-1 0 0,0 0 1 0 0,1 1 0 0 0,-1-1 0 0 0,0 0 0 0 0,0 0 0 0 0,0 0 0 0 0,0 1 0 0 0,0-1 0 0 0,0 0 0 0 0,0 0 0 0 0,0 0 0 0 0,-1 1-2 0 0,0 5 48 0 0,1-5-46 0 0,0-1 0 0 0,0 1 0 0 0,0-1 0 0 0,0 1 0 0 0,0 0 0 0 0,0-1 0 0 0,0 1 0 0 0,0-1 0 0 0,-1 1 1 0 0,1-1-1 0 0,0 1 0 0 0,0-1 0 0 0,-1 1 0 0 0,1 0 0 0 0,0-1 0 0 0,-1 1-2 0 0,1-1-3 0 0,0 1 1 0 0,0-1-1 0 0,0 1 0 0 0,0-1 0 0 0,0 1 1 0 0,0-1-1 0 0,0 1 0 0 0,0-1 1 0 0,0 1-1 0 0,0-1 0 0 0,0 1 0 0 0,0-1 1 0 0,0 1-1 0 0,0-1 0 0 0,0 1 3 0 0,1 1 29 0 0,-2 4-4 0 0,1-5-32 0 0,0-1-1 0 0,0 0 0 0 0,0 0 0 0 0,0 1 0 0 0,0-1 0 0 0,-1 0 0 0 0,1 1 0 0 0,0-1 0 0 0,0 0 0 0 0,0 1 1 0 0,0-1-1 0 0,0 0 0 0 0,0 0 0 0 0,1 1 0 0 0,-1-1 0 0 0,0 0 0 0 0,0 1 0 0 0,0-1 0 0 0,0 0 0 0 0,0 0 1 0 0,0 1-1 0 0,0-1 0 0 0,1 0 0 0 0,-1 0 0 0 0,0 1 0 0 0,0-1 8 0 0,0 3 25 0 0,-1 0-1 0 0,1 0 1 0 0,-1 0-1 0 0,1-1 1 0 0,-1 1 0 0 0,0 0-1 0 0,-1 0-24 0 0,1-2-1 0 0,1 0 0 0 0,-1 0 1 0 0,1 0-1 0 0,-1 0 0 0 0,1 0 0 0 0,-1 0 0 0 0,1 0 0 0 0,-1 0 1 0 0,1 0-1 0 0,0 1 0 0 0,0-1 0 0 0,-1 0 0 0 0,1 0 0 0 0,0 0 1 0 0,0 0-1 0 0,0 1 1 0 0,-3 5-5 0 0,3-7-2 0 0,-1 1 0 0 0,1 0 0 0 0,0-1 0 0 0,-1 1 0 0 0,1-1 0 0 0,0 1 0 0 0,-1-1 0 0 0,1 1 1 0 0,0 0-1 0 0,0-1 0 0 0,0 1 0 0 0,0 0 7 0 0,0-1-1 0 0,0 0 0 0 0,0 1 1 0 0,0-1-1 0 0,0 1 0 0 0,-1-1 1 0 0,1 1-1 0 0,0-1 0 0 0,0 0 1 0 0,0 1-1 0 0,0-1 0 0 0,-1 1 1 0 0,1-1-1 0 0,0 0 0 0 0,0 1 1 0 0,-1-1-1 0 0,1 1 0 0 0,0-1 1 0 0,0 0-1 0 0,-1 0 0 0 0,1 1 1 0 0,0-1-1 0 0,-1 0 1 0 0,-1 2 111 0 0,2-1-118 0 0,-1 0 0 0 0,0 0 0 0 0,0 0 0 0 0,1 0 0 0 0,-1 0-1 0 0,1 0 1 0 0,-1 0 0 0 0,1 0 0 0 0,-1 0 0 0 0,1 0 0 0 0,0 0 0 0 0,0 1 0 0 0,-1-1 0 0 0,1 1 7 0 0,-2-2 60 0 0,-2 1-73 0 0,4-1 18 0 0,0 0 0 0 0,-1 1 0 0 0,1-1 0 0 0,0 0 0 0 0,0 1-1 0 0,0-1 1 0 0,-1 0 0 0 0,1 1 0 0 0,0-1 0 0 0,0 0 0 0 0,0 1-1 0 0,0-1 1 0 0,0 1 0 0 0,0-1 0 0 0,0 0 0 0 0,0 1 0 0 0,0-1-1 0 0,0 1 1 0 0,0-1 0 0 0,0 0-5 0 0,-1 4 6 0 0,1-1 1 0 0,-1 1-1 0 0,0-1 0 0 0,0 1 0 0 0,0-1 1 0 0,-1 0-1 0 0,1 1 0 0 0,-1-1 1 0 0,0 0-1 0 0,-1 2-6 0 0,3 7-174 0 0,-1-9 168 0 0,1-3 9 0 0,0 1 0 0 0,0-1 1 0 0,-1 0-1 0 0,1 0 1 0 0,0 1-1 0 0,0-1 1 0 0,0 0-1 0 0,0 1 0 0 0,0-1 1 0 0,0 0-1 0 0,0 1 1 0 0,0-1-1 0 0,0 0 1 0 0,0 0-1 0 0,0 1 0 0 0,0-1 1 0 0,0 0-1 0 0,0 1 1 0 0,0-1-1 0 0,0 0 1 0 0,0 1-1 0 0,1-1 0 0 0,-1 0 1 0 0,0 0-1 0 0,0 1 1 0 0,0-1-1 0 0,0 0 1 0 0,0 0-1 0 0,1 1 0 0 0,-1-1-3 0 0,3 0-92 0 0,-3 1 209 0 0,1 1-86 0 0,0 5-113 0 0,-1-6 85 0 0,0 0 1 0 0,0-1-1 0 0,1 1 0 0 0,-1 0 0 0 0,0 0 0 0 0,0 0 1 0 0,0-1-1 0 0,0 1 0 0 0,0 0 0 0 0,0 0 0 0 0,-1 0 1 0 0,1-1-1 0 0,0 1 0 0 0,0 1-3 0 0,0-2 1 0 0,0 0-1 0 0,0 0 0 0 0,0 0 1 0 0,0 0-1 0 0,0 0 0 0 0,0 0 1 0 0,0 0-1 0 0,0 0 1 0 0,0 0-1 0 0,0 0 0 0 0,0 0 1 0 0,0 0-1 0 0,0 1 1 0 0,0-1-1 0 0,0 0 0 0 0,0 0 1 0 0,0 0-1 0 0,0 0 0 0 0,0 0 1 0 0,0 0-1 0 0,0 0 1 0 0,0 0-1 0 0,0 0 0 0 0,0 0 1 0 0,0 0-1 0 0,0 0 1 0 0,0 0-1 0 0,0 0 0 0 0,0 0 1 0 0,0 0-1 0 0,0 0 0 0 0,0 0 1 0 0,0 0-1 0 0,0 0 1 0 0,0 0-1 0 0,1 0 0 0 0,-1 0 1 0 0,0 0-1 0 0,0 0 1 0 0,0 0-1 0 0,0 0 0 0 0,0 0 1 0 0,0 0-1 0 0,0 0 1 0 0,0 0-1 0 0,0 0 0 0 0,0 0 1 0 0,0 0-1 0 0,0 0 0 0 0,0 0 1 0 0,0 0-1 0 0,0 0 1 0 0,0 0-1 0 0,1 0 0 0 0,-1 0 1 0 0,0 0-1 0 0,0 0 1 0 0,0 0-1 0 0,0 0 0 0 0,0 0 1 0 0,0 0-1 0 0,0 0 0 0 0,0 0 1 0 0,0 0-1 0 0,0 0 1 0 0,0 0-1 0 0,0 0 0 0 0,0 0 1 0 0,0 0-1 0 0,0 0-2 0 0,0 0 0 0 0,0 0 0 0 0,0 0 1 0 0,1 1-1 0 0,-1-1 0 0 0,0 0 0 0 0,0 0 0 0 0,0 0 1 0 0,0 1-1 0 0,1-1 0 0 0,-1 0 0 0 0,0 0 0 0 0,0 0 1 0 0,0 0-1 0 0,1 1 0 0 0,-1-1 0 0 0,0 0 0 0 0,0 0 1 0 0,0 0-1 0 0,1 0 0 0 0,-1 0 0 0 0,0 0 0 0 0,1 0 2 0 0,2-1 30 0 0,-2 1 84 0 0,0 7-70 0 0,-1-3-84 0 0,0 5 145 0 0,0-9-110 0 0,0 0 1 0 0,0 0 0 0 0,0 0 0 0 0,0 1-1 0 0,0-1 1 0 0,0 0 0 0 0,0 0-1 0 0,0 0 1 0 0,0 1 0 0 0,0-1-1 0 0,0 0 1 0 0,0 0 0 0 0,0 0-1 0 0,0 0 1 0 0,0 1 0 0 0,0-1-1 0 0,1 0 1 0 0,-1 0 0 0 0,0 0-1 0 0,0 0 1 0 0,0 0 0 0 0,0 1-1 0 0,0-1 1 0 0,0 0 0 0 0,1 0-1 0 0,-1 0 1 0 0,0 0 0 0 0,0 0-1 0 0,0 0 1 0 0,0 0 4 0 0,1 0 6 0 0,-1 1 1 0 0,0-1-1 0 0,0 0 0 0 0,0 0 1 0 0,1 0-1 0 0,-1 0 0 0 0,0 0 1 0 0,0 0-1 0 0,0 0 0 0 0,0 0 1 0 0,1 0-1 0 0,-1 1 0 0 0,0-1 1 0 0,0 0-1 0 0,0 0 0 0 0,0 0 1 0 0,0 0-1 0 0,1 0 0 0 0,-1 1 0 0 0,0-1 1 0 0,0 0-1 0 0,0 0 0 0 0,0 0 1 0 0,0 1-1 0 0,0-1 0 0 0,0 0 1 0 0,0 0-1 0 0,0 0 0 0 0,0 1 1 0 0,0-1-7 0 0,0 0-2 0 0,0 0 0 0 0,0 0 1 0 0,0 0-1 0 0,0 1 0 0 0,0-1 1 0 0,0 0-1 0 0,0 0 0 0 0,0 0 1 0 0,1 0-1 0 0,-1 0 1 0 0,0 1-1 0 0,0-1 0 0 0,0 0 1 0 0,0 0-1 0 0,0 0 0 0 0,0 0 1 0 0,0 0-1 0 0,0 0 0 0 0,0 0 1 0 0,0 1-1 0 0,0-1 0 0 0,1 0 1 0 0,-1 0-1 0 0,0 0 0 0 0,0 0 1 0 0,0 0-1 0 0,0 0 1 0 0,0 0-1 0 0,0 0 0 0 0,1 0 1 0 0,-1 0-1 0 0,0 0 0 0 0,0 0 1 0 0,0 0-1 0 0,0 0 0 0 0,0 0 1 0 0,0 0-1 0 0,1 0 0 0 0,-1 0 1 0 0,0 0-1 0 0,0 0 0 0 0,0 0 1 0 0,0 0 1 0 0,0 0 5 0 0,1 0 0 0 0,-1 0 0 0 0,0 0 0 0 0,0 1 0 0 0,0-1 1 0 0,1 0-1 0 0,-1 0 0 0 0,0 0 0 0 0,0 0 0 0 0,0 0 0 0 0,0 0 0 0 0,1 0 0 0 0,-1 0 1 0 0,0 1-1 0 0,0-1 0 0 0,0 0 0 0 0,0 0 0 0 0,0 0 0 0 0,0 0 0 0 0,1 0 0 0 0,-1 1 0 0 0,0-1 1 0 0,0 0-1 0 0,0 0 0 0 0,0 0 0 0 0,0 0 0 0 0,0 1 0 0 0,0-1 0 0 0,0 0 0 0 0,0 0 1 0 0,0 1-6 0 0,2 2-65 0 0,-2-3 69 0 0,0 0 0 0 0,0 0 0 0 0,1 1 0 0 0,-1-1 0 0 0,0 0 0 0 0,0 0 0 0 0,0 0 0 0 0,0 0 0 0 0,0 0 0 0 0,0 0 0 0 0,0 0 0 0 0,0 0 0 0 0,0 0 0 0 0,1 0 0 0 0,-1 0 0 0 0,0 0 0 0 0,0 0 0 0 0,0 0 0 0 0,0 0 0 0 0,0 0 0 0 0,0 0 0 0 0,0 0 0 0 0,0 0 0 0 0,0 0 0 0 0,1 0 0 0 0,-1 0 0 0 0,0-1 0 0 0,0 1-1 0 0,0 0 1 0 0,0 0 0 0 0,0 0 0 0 0,0 0 0 0 0,0 0 0 0 0,0 0 0 0 0,0 0 0 0 0,0 0 0 0 0,0 0 0 0 0,0 0 0 0 0,1 0-4 0 0,2 1 86 0 0,-3-1-92 0 0,0 1 0 0 0,0-1-1 0 0,0 0 1 0 0,1 0 0 0 0,-1 0 0 0 0,0 1 0 0 0,0-1 0 0 0,1 0 0 0 0,-1 0-1 0 0,0 0 1 0 0,1 0 0 0 0,-1 0 0 0 0,0 1 0 0 0,0-1 0 0 0,1 0-1 0 0,-1 0 1 0 0,0 0 0 0 0,1 0 0 0 0,-1 0 0 0 0,0 0 0 0 0,1 0 0 0 0,-1 0-1 0 0,0 0 1 0 0,1 0 0 0 0,-1 0 6 0 0,0-1 10 0 0,0 1 0 0 0,1 0-1 0 0,-1 0 1 0 0,0 0 0 0 0,0 0-1 0 0,1-1 1 0 0,-1 1 0 0 0,0 0-1 0 0,1 0 1 0 0,-1 0 0 0 0,0 0-1 0 0,0 0 1 0 0,1 0 0 0 0,-1 0-1 0 0,0 0 1 0 0,1 0 0 0 0,-1 0-1 0 0,0 0 1 0 0,1 0 0 0 0,-1 0-1 0 0,0 0 1 0 0,1 0 0 0 0,-1 0-1 0 0,0 0 1 0 0,0 0 0 0 0,1 0-1 0 0,-1 0 1 0 0,0 0 0 0 0,1 1-1 0 0,-1-1 1 0 0,0 0 0 0 0,0 0-1 0 0,1 0-9 0 0,4 10 47 0 0,0-1 54 0 0,-3-10-191 0 0,-2 1 89 0 0,0 0 1 0 0,0 0-1 0 0,0 0 0 0 0,0 0 0 0 0,1 0 1 0 0,-1 0-1 0 0,0 0 0 0 0,0 0 1 0 0,0 0-1 0 0,0-1 0 0 0,1 1 1 0 0,-1 0-1 0 0,0 0 0 0 0,0 0 0 0 0,0 0 1 0 0,0 0-1 0 0,0 0 0 0 0,1 0 1 0 0,-1 0-1 0 0,0 0 0 0 0,0 1 0 0 0,0-1 1 0 0,0 0-1 0 0,1 0 0 0 0,-1 0 1 0 0,0 0-1 0 0,0 0 0 0 0,0 0 1 0 0,0 0-1 0 0,0 0 0 0 0,1 0 0 0 0,-1 0 1 0 0,0 1-1 0 0,0-1 0 0 0,0 0 1 0 0,0 0-1 0 0,0 0 0 0 0,0 0 1 0 0,0 0-1 0 0,0 0 0 0 0,1 1 0 0 0,-1-1 1 0 0,0 0-1 0 0,0 0 0 0 0,0 0 1 0 0,0 0-1 0 0,0 1 0 0 0,0-1 0 0 0,0 0 1 0 0,0 0-1 0 0,0 0 0 0 0,0 0 1 0 0,0 1-1 0 0,0-1 0 0 0,0 0 1 0 0,0 0 0 0 0,0 0 1 0 0,0 1 1 0 0,0-1-1 0 0,0 0 1 0 0,0 0 0 0 0,0 1-1 0 0,0-1 1 0 0,0 0-1 0 0,1 0 1 0 0,-1 0 0 0 0,0 1-1 0 0,0-1 1 0 0,0 0-1 0 0,0 0 1 0 0,1 0 0 0 0,-1 0-1 0 0,0 0 1 0 0,0 1-1 0 0,0-1 1 0 0,1 0 0 0 0,-1 0-1 0 0,0 0 1 0 0,0 0-1 0 0,0 0 1 0 0,1 0 0 0 0,-1 0-1 0 0,0 0 1 0 0,0 0-1 0 0,1 0 1 0 0,-1 0 0 0 0,0 0-1 0 0,0 0-1 0 0,1 1-9 0 0,0-1-1 0 0,0 0 0 0 0,-1 0 1 0 0,1 0-1 0 0,0 0 1 0 0,-1 0-1 0 0,1-1 0 0 0,0 1 1 0 0,-1 0-1 0 0,1 0 1 0 0,0-1 9 0 0,-1 1 3 0 0,0 0 0 0 0,0 0 0 0 0,0 0 0 0 0,0 0 1 0 0,0 0-1 0 0,0 0 0 0 0,0 0 0 0 0,0 0 0 0 0,0 0 1 0 0,0 0-1 0 0,0 0 0 0 0,0 0 0 0 0,-1 0 0 0 0,1 0 1 0 0,0 0-1 0 0,0 0 0 0 0,0 0 0 0 0,0 0 0 0 0,0 0 1 0 0,0 0-1 0 0,0 0 0 0 0,0 0 0 0 0,0 0 0 0 0,0 0 1 0 0,0 0-1 0 0,0 0 0 0 0,0 0 0 0 0,0-1 0 0 0,0 1 1 0 0,0 0-1 0 0,0 0 0 0 0,0 0 0 0 0,0 0 0 0 0,0 0 1 0 0,0 0-1 0 0,0 0 0 0 0,0 0 0 0 0,0 0 0 0 0,0 0 1 0 0,0 0-1 0 0,0 0 0 0 0,0 0 0 0 0,0-1 0 0 0,0 1 1 0 0,0 0-1 0 0,0 0 0 0 0,0 0 0 0 0,0 0 0 0 0,0 0 1 0 0,0 0-1 0 0,0 0 0 0 0,0 0 0 0 0,0 0 0 0 0,0 0 1 0 0,0 0-1 0 0,0 0 0 0 0,0 0 0 0 0,0 0-3 0 0,-11-1-48 0 0,3 2 38 0 0,8-1 5 0 0,-1 1-1 0 0,1-1 1 0 0,-1 0-1 0 0,1 0 1 0 0,-1 0-1 0 0,1 0 1 0 0,-1 0-1 0 0,1 0 1 0 0,-1 0 0 0 0,1 0-1 0 0,-1 0 1 0 0,1 0-1 0 0,-1 0 1 0 0,1 0-1 0 0,-1 0 1 0 0,1 0-1 0 0,-1 0 1 0 0,1 0-1 0 0,-1-1 1 0 0,1 1 0 0 0,-1 0-1 0 0,1 0 1 0 0,0-1-1 0 0,-1 1 1 0 0,1 0-1 0 0,-1-1 1 0 0,1 1-1 0 0,-1-1 6 0 0,-5-1-54 0 0,5 2 51 0 0,1 0 0 0 0,0 0 0 0 0,-1 0 0 0 0,1 0 0 0 0,-1 0 0 0 0,1 0 0 0 0,0 0 0 0 0,-1 0 0 0 0,1 0 0 0 0,-1-1 0 0 0,1 1 1 0 0,0 0-1 0 0,-1 0 0 0 0,1 0 0 0 0,0-1 0 0 0,-1 1 0 0 0,1 0 0 0 0,0 0 0 0 0,-1-1 0 0 0,1 1 0 0 0,0 0 0 0 0,0 0 0 0 0,-1-1 0 0 0,1 1 0 0 0,0 0 0 0 0,0-1 0 0 0,0 1 0 0 0,0 0 0 0 0,-1-1 1 0 0,1 1 2 0 0,-1-7-20 0 0,1 7 18 0 0,0-1-1 0 0,0 1 0 0 0,0-1 1 0 0,0 0-1 0 0,0 1 0 0 0,0-1 0 0 0,0 0 1 0 0,0 1-1 0 0,-1-1 0 0 0,1 1 1 0 0,0-1-1 0 0,0 1 0 0 0,-1-1 1 0 0,1 0-1 0 0,-1 1 0 0 0,1-1 0 0 0,0 1 1 0 0,-1-1-1 0 0,1 1 0 0 0,-1 0 1 0 0,1-1-1 0 0,-1 1 0 0 0,1-1 1 0 0,-1 1-1 0 0,1 0 0 0 0,-1-1 3 0 0,0 1-8 0 0,1 0 0 0 0,0 0-1 0 0,0-1 1 0 0,-1 1 0 0 0,1 0-1 0 0,0-1 1 0 0,0 1 0 0 0,-1 0-1 0 0,1-1 1 0 0,0 1 0 0 0,0 0 0 0 0,0-1-1 0 0,0 1 1 0 0,-1 0 0 0 0,1-1-1 0 0,0 1 1 0 0,0 0 0 0 0,0-1 8 0 0,0 1-2 0 0,0 0 0 0 0,0 0 0 0 0,0 0 1 0 0,0 0-1 0 0,0 0 0 0 0,0 0 0 0 0,0 0 1 0 0,0 0-1 0 0,0 0 0 0 0,0 0 0 0 0,0 0 1 0 0,0-1-1 0 0,0 1 0 0 0,0 0 0 0 0,0 0 1 0 0,0 0-1 0 0,0 0 0 0 0,0 0 0 0 0,0 0 1 0 0,0 0-1 0 0,0 0 0 0 0,0 0 0 0 0,0 0 1 0 0,0 0-1 0 0,0 0 0 0 0,0 0 0 0 0,0 0 1 0 0,0 0-1 0 0,0-1 0 0 0,0 1 0 0 0,0 0 1 0 0,0 0-1 0 0,0 0 0 0 0,0 0 0 0 0,0 0 1 0 0,0 0-1 0 0,0 0 0 0 0,0 0 0 0 0,-1 0 0 0 0,1 0 1 0 0,0 0-1 0 0,0 0 0 0 0,0 0 0 0 0,0 0 1 0 0,0 0-1 0 0,0 0 0 0 0,0 0 0 0 0,0 0 1 0 0,0 0-1 0 0,0 0 0 0 0,0 0 0 0 0,0 0 1 0 0,0 0-1 0 0,0 0 0 0 0,-1 0 0 0 0,1 0 1 0 0,0 0-1 0 0,0 0 0 0 0,0 0 0 0 0,0 0 1 0 0,0 0-1 0 0,0 0 0 0 0,0 0 2 0 0,0 0 1 0 0,0 0 1 0 0,0 1-1 0 0,0-1 0 0 0,0 0 1 0 0,0 0-1 0 0,0 0 0 0 0,0 0 0 0 0,0 0 1 0 0,0 0-1 0 0,0 0 0 0 0,0 0 1 0 0,-1 0-1 0 0,1 0 0 0 0,0 0 0 0 0,0 0 1 0 0,0 0-1 0 0,0 0 0 0 0,0 0 1 0 0,0 0-1 0 0,0 0 0 0 0,0 0 0 0 0,0 0 1 0 0,0 0-1 0 0,0 0 0 0 0,0 0 0 0 0,0 0 1 0 0,0 0-1 0 0,-1 0 0 0 0,1 0 1 0 0,0 0-1 0 0,0 0 0 0 0,0 0 0 0 0,0 0 1 0 0,0 0-1 0 0,0 0 0 0 0,0 0 1 0 0,0 0-1 0 0,0 0 0 0 0,0 0 0 0 0,0 0 1 0 0,0 0-1 0 0,0 0 0 0 0,-1 0 1 0 0,1 0-2 0 0,0-4-21 0 0,1-2 72 0 0,-1 6-51 0 0,0-1 0 0 0,0 1 0 0 0,1-1 1 0 0,-1 1-1 0 0,0-1 0 0 0,0 1 0 0 0,0-1 0 0 0,0 1 1 0 0,0-1-1 0 0,0 1 0 0 0,0 0 0 0 0,0-1 0 0 0,0 1 1 0 0,0-1-1 0 0,-1 1 0 0 0,1-1 0 0 0,0 1 0 0 0,0 0 1 0 0,0-1-1 0 0,0 1 0 0 0,-1-1 0 0 0,1 1 0 0 0,0 0 1 0 0,-1-1-1 0 0,1 1 0 0 0,0-1 0 0 0,0 1 0 0 0,-1 0 1 0 0,1 0-1 0 0,0-1 0 0 0,-1 1 0 0 0,1 0 0 0 0,-1-1 1 0 0,1 2-12 0 0,-1-1 0 0 0,1 0 0 0 0,-1 0 0 0 0,1 0 0 0 0,-1 0 1 0 0,1 0-1 0 0,-1 0 0 0 0,1 0 0 0 0,-1 1 0 0 0,1-1 1 0 0,0 0-1 0 0,-1 0 0 0 0,1 0 0 0 0,-1 1 0 0 0,1-1 0 0 0,0 0 1 0 0,-1 1-1 0 0,1-1 0 0 0,-1 0 0 0 0,1 1 0 0 0,0-1 1 0 0,-1 1 10 0 0,0 0 15 0 0,1 0 0 0 0,-1 0 1 0 0,0 1-1 0 0,0-1 0 0 0,0 0 1 0 0,1 1-1 0 0,-1-1 0 0 0,1 0 0 0 0,-1 1-15 0 0,0 4-116 0 0,2 0 152 0 0,-1-6-117 0 0,2 1 54 0 0,-2 4 45 0 0,-3-1 60 0 0,3-4-80 0 0,0 0 0 0 0,0 0 1 0 0,0 0-1 0 0,0 0 0 0 0,0 0 0 0 0,0 0 0 0 0,0 0 0 0 0,0 0 0 0 0,0 0 0 0 0,0 0 0 0 0,0 0 0 0 0,0 0 0 0 0,0 1 0 0 0,1-1 1 0 0,-1 0-1 0 0,0 0 0 0 0,0 0 0 0 0,0 0 0 0 0,0 0 0 0 0,0 0 0 0 0,0 0 0 0 0,0 0 0 0 0,0 0 0 0 0,0 0 0 0 0,0 0 0 0 0,0 0 0 0 0,0 0 1 0 0,0 0-1 0 0,0 0 0 0 0,0 0 0 0 0,0 0 0 0 0,0 0 0 0 0,0 0 0 0 0,0 0 0 0 0,0 1 0 0 0,0-1 0 0 0,0 0 0 0 0,0 0 0 0 0,0 0 0 0 0,0 0 1 0 0,0 0-1 0 0,0 0 0 0 0,0 0 0 0 0,0 0 0 0 0,0 0 0 0 0,0 0 0 0 0,0 0 0 0 0,0 0 0 0 0,0 0 0 0 0,0 0 0 0 0,0 0 0 0 0,0 0 2 0 0,1 0 63 0 0,4-2 82 0 0,-5 2-150 0 0,0 0 0 0 0,0 0-1 0 0,0 0 1 0 0,0 0-1 0 0,1 0 1 0 0,-1 0 0 0 0,0 0-1 0 0,0 0 1 0 0,0 0-1 0 0,0 0 1 0 0,0 0 0 0 0,0 0-1 0 0,1 0 1 0 0,-1 1-1 0 0,0-1 1 0 0,0 0 0 0 0,0 0-1 0 0,0 0 1 0 0,0 0-1 0 0,0 0 1 0 0,0 0 0 0 0,0 0-1 0 0,1 0 1 0 0,-1 0 0 0 0,0 0-1 0 0,0 1 1 0 0,0-1-1 0 0,0 0 1 0 0,0 0 0 0 0,0 0-1 0 0,0 0 1 0 0,0 0-1 0 0,0 0 1 0 0,0 0 0 0 0,0 1-1 0 0,0-1 1 0 0,0 0-1 0 0,0 0 1 0 0,0 0 0 0 0,0 0-1 0 0,0 0 1 0 0,0 0-1 0 0,0 1 6 0 0,1-1 42 0 0,0 1 0 0 0,0 0-1 0 0,0 0 1 0 0,0-1-1 0 0,0 1 1 0 0,0 0 0 0 0,0 0-1 0 0,-1 0 1 0 0,1 0 0 0 0,0 1-42 0 0,0-2 0 0 0,-1 1 0 0 0,1 0 1 0 0,-1-1-1 0 0,1 1 0 0 0,0 0 1 0 0,-1-1-1 0 0,1 1 1 0 0,0-1-1 0 0,0 1 0 0 0,-1-1 1 0 0,1 0-1 0 0,0 1 0 0 0,0-1 1 0 0,0 0-1 0 0,0 1 1 0 0,0-1-1 0 0,-1 0 0 0 0,1 0 1 0 0,0 0-1 0 0,0 0 1 0 0,0 0-1 0 0,0 0 0 0 0,0 0 1 0 0,0 0-1 0 0,0 0 0 0 0,-1 0 1 0 0,1 0-1 0 0,0-1 0 0 0,0 1 1 0 0,-1 0 0 0 0,0 0 0 0 0,0 0-1 0 0,0 0 1 0 0,0 0 0 0 0,0 0 0 0 0,1 0-1 0 0,-1 0 1 0 0,0 0 0 0 0,0 0 0 0 0,0 0 0 0 0,0 0-1 0 0,1 0 1 0 0,-1 0 0 0 0,0 0 0 0 0,0 0-1 0 0,0 0 1 0 0,0 0 0 0 0,0 0 0 0 0,1 0-1 0 0,-1 0 1 0 0,0 1 0 0 0,0-1 0 0 0,0 0 0 0 0,0 0-1 0 0,0 0 1 0 0,0 0 0 0 0,0 0 0 0 0,1 0-1 0 0,-1 0 1 0 0,0 0 0 0 0,0 1 0 0 0,0-1-1 0 0,0 0-1 0 0,0 0 0 0 0,0 0 0 0 0,0 0 0 0 0,0 1 0 0 0,0-1 0 0 0,1 0-1 0 0,-1 0 1 0 0,0 0 0 0 0,0 0 0 0 0,0 0 0 0 0,0 0 0 0 0,0 0 0 0 0,1 0 0 0 0,-1 1 0 0 0,0-1 0 0 0,0 0 0 0 0,0 0 0 0 0,0 0 0 0 0,0 0 0 0 0,1 0 0 0 0,-1 0 0 0 0,0 0 0 0 0,0 0 0 0 0,0 0 0 0 0,0 0 0 0 0,1 0 0 0 0,-1 0 1 0 0,3-1-53 0 0,-1 1 74 0 0,0 0 0 0 0,-1-1 0 0 0,1 1 0 0 0,0 0 0 0 0,0 0 1 0 0,0 0-1 0 0,0 0 0 0 0,0 0 0 0 0,1 1-21 0 0,3-1 89 0 0,2 2-189 0 0,0 2 67 0 0,-7-2 19 0 0,1-1 1 0 0,-1 0-1 0 0,1 0 1 0 0,0 0-1 0 0,0 0 1 0 0,0 0-1 0 0,0 0 14 0 0,3-1-58 0 0,-4 0 66 0 0,0 0 1 0 0,0 0 0 0 0,0 1-1 0 0,1-1 1 0 0,-1 0 0 0 0,0 0-1 0 0,0 1 1 0 0,0-1 0 0 0,0 0-1 0 0,0 1 1 0 0,0-1 0 0 0,1 2-9 0 0,0-2-5 0 0,-1 1 1 0 0,0 0 0 0 0,0-1 0 0 0,1 1 0 0 0,-1-1 0 0 0,0 1 0 0 0,1-1 0 0 0,-1 0 0 0 0,1 1 0 0 0,-1-1 0 0 0,1 0 4 0 0,5 1 101 0 0,-6 0-98 0 0,0-1 0 0 0,0 0 0 0 0,0 0 0 0 0,0 0 0 0 0,0 0 0 0 0,0 0 0 0 0,0 0 0 0 0,-1-1 0 0 0,1 1 0 0 0,0 0 0 0 0,1 0-3 0 0,-2-1 0 0 0,1 1-1 0 0,-1 0 0 0 0,1 0 0 0 0,-1 0 1 0 0,1 0-1 0 0,-1-1 0 0 0,1 1 0 0 0,-1 0 1 0 0,1 0-1 0 0,-1 0 0 0 0,1 0 0 0 0,0 0 1 0 0,-1 0-1 0 0,1 1 0 0 0,-1-1 1 0 0,1 0-1 0 0,-1 0 0 0 0,1 0 0 0 0,-1 0 1 0 0,1 1-1 0 0,-1-1 0 0 0,1 0 0 0 0,-1 0 1 0 0,1 1-1 0 0,-1-1 0 0 0,1 1 1 0 0,-1-1 2 0 0,0 0-1 0 0,1 0 1 0 0,-1 0 0 0 0,0 1-1 0 0,1-1 1 0 0,-1 0 0 0 0,1 0-1 0 0,-1 0 1 0 0,0 0-1 0 0,1 0 1 0 0,-1 0 0 0 0,1 0-1 0 0,-1 0 1 0 0,1 0 0 0 0,-1 0-1 0 0,0 0 1 0 0,1 0-2 0 0,-1 0-5 0 0,1 0 1 0 0,0 0 0 0 0,-1 0-1 0 0,1 0 1 0 0,-1 0 0 0 0,1 0-1 0 0,-1 1 1 0 0,1-1 0 0 0,-1 0-1 0 0,1 0 1 0 0,-1 0 0 0 0,1 0-1 0 0,-1 1 1 0 0,1-1 0 0 0,-1 0-1 0 0,1 1 1 0 0,-1-1 0 0 0,1 0 4 0 0,16 14-22 0 0,-17-14 30 0 0,1 0-1 0 0,-1 0 1 0 0,1 0-1 0 0,-1 0 1 0 0,0 0-1 0 0,1 0 1 0 0,-1 0-1 0 0,1 0 1 0 0,-1-1-1 0 0,1 1 1 0 0,-1 0-1 0 0,1 0 1 0 0,-1 0-1 0 0,0 0 1 0 0,1-1-1 0 0,-1 1 1 0 0,1 0-8 0 0,2-2 75 0 0,3 4-77 0 0,-6-2 1 0 0,1 0 0 0 0,-1 1 0 0 0,1-1 0 0 0,-1 0 0 0 0,1 0 0 0 0,-1 0 0 0 0,1 0-1 0 0,-1 0 1 0 0,1 0 0 0 0,-1 0 0 0 0,1 1 0 0 0,-1-1 0 0 0,1-1 0 0 0,0 1 1 0 0,16-2-208 0 0,-17 2 201 0 0,1 0 1 0 0,0 0 0 0 0,0 0 0 0 0,-1 0 0 0 0,1 0 0 0 0,0 0 0 0 0,0 1-1 0 0,0-1 1 0 0,-1 0 0 0 0,1 0 0 0 0,0 1 0 0 0,-1-1 0 0 0,1 1 0 0 0,0-1 6 0 0,11 9-7 0 0,-9-7-20 0 0,1 3 76 0 0,-4-4-54 0 0,0-1 0 0 0,0 0 1 0 0,0 1-1 0 0,1-1 0 0 0,-1 0 1 0 0,0 1-1 0 0,0-1 0 0 0,1 0 0 0 0,-1 1 1 0 0,0-1-1 0 0,0 0 0 0 0,1 0 0 0 0,-1 1 1 0 0,0-1-1 0 0,1 0 0 0 0,-1 0 1 0 0,0 1-1 0 0,1-1 0 0 0,-1 0 0 0 0,1 0 1 0 0,-1 0-1 0 0,0 0 5 0 0,2 0 8 0 0,-1 1 1 0 0,0-1 0 0 0,1 0-1 0 0,-1 0 1 0 0,0 1-1 0 0,0-1 1 0 0,1 1-1 0 0,-1-1 1 0 0,1 1-9 0 0,-2 0-6 0 0,1-1 0 0 0,-1 1 0 0 0,1-1 1 0 0,0 0-1 0 0,0 1 0 0 0,-1-1 0 0 0,1 0 0 0 0,0 0 0 0 0,-1 0 1 0 0,1 1-1 0 0,0-1 0 0 0,0 0 0 0 0,0 0 0 0 0,-1 0 0 0 0,1 0 0 0 0,0 0 1 0 0,0 0-1 0 0,-1 0 0 0 0,1-1 0 0 0,0 1 0 0 0,0 0 0 0 0,-1 0 0 0 0,2-1 6 0 0,0 1 18 0 0,-1 0-1 0 0,1 0 1 0 0,0 1-1 0 0,0-1 1 0 0,0 0-1 0 0,0 1 1 0 0,0-1-1 0 0,0 1 1 0 0,0 0-1 0 0,-1 0 0 0 0,1 0 1 0 0,0 0-18 0 0,7 6 42 0 0,-7-6-38 0 0,-1 1 1 0 0,0-1-1 0 0,0 0 1 0 0,1 0-1 0 0,-1 0 1 0 0,1 0-1 0 0,-1-1 1 0 0,1 1-1 0 0,-1 0 1 0 0,1-1-1 0 0,-1 1 1 0 0,2 0-5 0 0,7 2 93 0 0,-9-3-109 0 0,0 1 0 0 0,0-1-1 0 0,0 1 1 0 0,1-1-1 0 0,-1 0 1 0 0,0 0 0 0 0,0 1-1 0 0,0-1 1 0 0,1 0-1 0 0,-1 0 1 0 0,0 0 0 0 0,0 0-1 0 0,1 0 1 0 0,-1-1 16 0 0,-1 1 0 0 0,1 0 0 0 0,0 0 0 0 0,-1 0 1 0 0,1 0-1 0 0,-1 0 0 0 0,1 1 0 0 0,0-1 0 0 0,-1 0 1 0 0,1 0-1 0 0,-1 0 0 0 0,1 1 0 0 0,-1-1 1 0 0,1 0-1 0 0,-1 0 0 0 0,1 1 0 0 0,6 1-34 0 0,-3-1-7 0 0,-3 0 40 0 0,-1-1 1 0 0,0 0-1 0 0,0 0 1 0 0,0 0-1 0 0,1 0 0 0 0,-1 0 1 0 0,0 0-1 0 0,0 0 1 0 0,1 0-1 0 0,-1 0 1 0 0,0 0-1 0 0,0 0 0 0 0,1 0 1 0 0,-1 0-1 0 0,0 0 1 0 0,0 0-1 0 0,1 0 1 0 0,-1 0-1 0 0,0 0 0 0 0,0 0 1 0 0,1 0-1 0 0,-1 0 1 0 0,0 0-1 0 0,0 0 1 0 0,0 0-1 0 0,1-1 0 0 0,-1 1 1 0 0,0 0 0 0 0,3 0-4 0 0,-1 0 0 0 0,0 0 0 0 0,1 0 0 0 0,-1 1 0 0 0,1-1 0 0 0,-1 1 0 0 0,1-1 0 0 0,-1 1 0 0 0,1 1 4 0 0,0 0-40 0 0,-1-2 90 0 0,8 5-280 0 0,-10-4 221 0 0,0-1-1 0 0,0 0 1 0 0,1 0 0 0 0,-1 0 0 0 0,0 0-1 0 0,1 0 1 0 0,-1 0 0 0 0,0 0 0 0 0,1 0-1 0 0,-1 0 1 0 0,0 0 0 0 0,1 0 0 0 0,-1 0-1 0 0,0 0 1 0 0,1 0 0 0 0,-1 0 0 0 0,0 0-1 0 0,1 0 1 0 0,-1-1 0 0 0,0 1 0 0 0,1 0-1 0 0,-1 0 1 0 0,0 0 0 0 0,0 0 0 0 0,1-1-1 0 0,-1 1 10 0 0,0 0 1 0 0,0 0 0 0 0,1 0-1 0 0,-1-1 1 0 0,0 1 0 0 0,0 0-1 0 0,0 0 1 0 0,0 0 0 0 0,1 0-1 0 0,-1 0 1 0 0,0 0 0 0 0,0 0 0 0 0,0 0-1 0 0,0 0 1 0 0,1 0 0 0 0,-1 0-1 0 0,0 0 1 0 0,0 0 0 0 0,0 0-1 0 0,1 0 1 0 0,-1 0 0 0 0,0 0-1 0 0,0 0 1 0 0,0 0 0 0 0,0 0 0 0 0,1 0-1 0 0,-1 0 1 0 0,0 0 0 0 0,0 0-1 0 0,0 0 1 0 0,0 0 0 0 0,1 0-1 0 0,-1 0 1 0 0,0 1 0 0 0,0-1-1 0 0,0 0 1 0 0,0 0 0 0 0,0 0 0 0 0,1 0-1 0 0,-1 0 1 0 0,0 1 0 0 0,0-1-1 0 0,0 0 1 0 0,0 0 0 0 0,0 0-1 0 0,0 0 0 0 0,4 1-177 0 0,-2 0 204 0 0,-2-1-28 0 0,0 0 0 0 0,0 0 0 0 0,1 0 0 0 0,-1 0 0 0 0,0 0 0 0 0,0 1 0 0 0,1-1 0 0 0,-1 0 0 0 0,0 0 0 0 0,0 0 0 0 0,1 0 0 0 0,-1 0 1 0 0,0 0-1 0 0,0 0 0 0 0,1 0 0 0 0,-1 0 0 0 0,0 0 0 0 0,0 0 0 0 0,1 0 0 0 0,-1 0 0 0 0,0 0 0 0 0,0-1 0 0 0,1 1 0 0 0,-1 0 0 0 0,0 0 0 0 0,0 0 0 0 0,0 0 0 0 0,1 0 1 0 0,-1-1-1 0 0,0 1 0 0 0,0 0 0 0 0,0 0 0 0 0,1 0 0 0 0,-1 0 0 0 0,0-1 0 0 0,0 1 0 0 0,0 0 1 0 0,0 0-5 0 0,1 0 0 0 0,-1-1 0 0 0,0 1-1 0 0,0 0 1 0 0,0 0 0 0 0,1 0 0 0 0,-1 0 0 0 0,0 0 0 0 0,0 0-1 0 0,0 0 1 0 0,1 0 0 0 0,-1 0 0 0 0,0 0 0 0 0,0 0 0 0 0,0-1 0 0 0,1 1-1 0 0,-1 0 1 0 0,0 0 0 0 0,0 1 0 0 0,1-1 0 0 0,-1 0 0 0 0,0 0-1 0 0,0 0 1 0 0,0 0 0 0 0,1 0 0 0 0,-1 0 0 0 0,0 0 0 0 0,0 0 0 0 0,0 0-1 0 0,1 0 6 0 0,-1 1-2 0 0,0-1-1 0 0,1 0 0 0 0,-1 0 1 0 0,0 1-1 0 0,1-1 0 0 0,-1 0 1 0 0,0 0-1 0 0,1 0 0 0 0,-1 0 1 0 0,1 0-1 0 0,-1 1 0 0 0,0-1 1 0 0,1 0-1 0 0,-1 0 0 0 0,1 0 1 0 0,-1 0-1 0 0,1 0 0 0 0,-1 0 1 0 0,0 0-1 0 0,1 0 0 0 0,-1-1 1 0 0,1 1-1 0 0,-1 0 0 0 0,0 0 1 0 0,1 0-1 0 0,-1 0 0 0 0,0 0 1 0 0,1-1-1 0 0,-1 1 0 0 0,1 0 3 0 0,0-1 48 0 0,-1 1-49 0 0,0 0-1 0 0,0 0 1 0 0,1 0-1 0 0,-1 0 1 0 0,0 0 0 0 0,0 0-1 0 0,0 0 1 0 0,0 0-1 0 0,0 0 1 0 0,0 0-1 0 0,1 0 1 0 0,-1 0-1 0 0,0 0 1 0 0,0 0-1 0 0,0 0 1 0 0,0 0 0 0 0,0 0-1 0 0,0 0 1 0 0,0 0-1 0 0,0 0 1 0 0,1 0-1 0 0,-1-1 1 0 0,0 1-1 0 0,0 0 1 0 0,0 0-1 0 0,0 0 1 0 0,0 0-1 0 0,0 0 1 0 0,0 0 0 0 0,0 0-1 0 0,0 0 1 0 0,0-1-1 0 0,0 1 1 0 0,0 0-1 0 0,0 0 1 0 0,0 0-1 0 0,1 0 1 0 0,-1 0-1 0 0,0 0 1 0 0,0 0 0 0 0,0-1-1 0 0,0 1 1 0 0,0 0-1 0 0,0 0 1 0 0,0 0-1 0 0,0 0 1 0 0,-1 0-1 0 0,1 0 1 0 0,0-1-1 0 0,0 1 1 0 0,0 0-1 0 0,0 0 1 0 0,0 0 1 0 0,0-1-155 0 0,2 2 145 0 0,-1-1 14 0 0,-1 0-1 0 0,0 0 1 0 0,0 0 0 0 0,1 1-1 0 0,-1-1 1 0 0,0 0 0 0 0,0 0-1 0 0,1 0 1 0 0,-1 0 0 0 0,0 0-1 0 0,1 0 1 0 0,-1 0 0 0 0,0 0 0 0 0,1 0-1 0 0,-1 0 1 0 0,0 0 0 0 0,0 0-1 0 0,1 0-3 0 0,-1 0 5 0 0,3-2-57 0 0,2-2-44 0 0,-5 4 96 0 0,0 0 0 0 0,0-1 0 0 0,0 1 0 0 0,1 0-1 0 0,-1 0 1 0 0,0 0 0 0 0,0 0 0 0 0,0 0 0 0 0,0 0 0 0 0,0 0-1 0 0,0 0 1 0 0,0 0 0 0 0,0 0 0 0 0,0 0 0 0 0,0 0 0 0 0,0 0-1 0 0,0 0 1 0 0,0 0 0 0 0,0 0 0 0 0,0 0 0 0 0,0 0 0 0 0,0 0-1 0 0,0 0 1 0 0,1 0 0 0 0,-1 0 0 0 0,0 0 0 0 0,0 0 0 0 0,0 0-1 0 0,0 0 1 0 0,0 0 0 0 0,0 0 0 0 0,0 0 0 0 0,0 0 0 0 0,0 0-1 0 0,0 0 1 0 0,0 0 0 0 0,0 0 0 0 0,0 0 0 0 0,0 0 0 0 0,1 0-1 0 0,-1 0 1 0 0,0 0 0 0 0,0 0 0 0 0,0 0 0 0 0,0 0 0 0 0,0 0-1 0 0,0 0 1 0 0,0 0 0 0 0,0 0 0 0 0,0 0 0 0 0,0 0-1 0 0,0 0 1 0 0,0 1 0 0 0,0-1 0 0 0,0 0 0 0 0,0 0 0 0 0,0 0-1 0 0,0 0 1 0 0,0 0 0 0 0,0 0 0 0 0,0 0 0 0 0,12-2 124 0 0,-6 1-197 0 0,-5 1 75 0 0,-1 0 0 0 0,0-1-1 0 0,1 1 1 0 0,-1 0 0 0 0,1 0 0 0 0,-1 0-1 0 0,1 0 1 0 0,-1 0 0 0 0,1 0 0 0 0,-1 0 0 0 0,1 0-1 0 0,-1 0 1 0 0,0 0 0 0 0,1 0 0 0 0,-1 0-1 0 0,1 0 1 0 0,-1 0 0 0 0,1 1 0 0 0,-1-1-1 0 0,0 0 1 0 0,1 0 0 0 0,-1 0 0 0 0,1 1-1 0 0,-1-1 1 0 0,0 0 0 0 0,1 0 0 0 0,-1 1-2 0 0,0-1-7 0 0,0 0 0 0 0,1 0 0 0 0,-1 0 0 0 0,0 0 1 0 0,0 0-1 0 0,0 0 0 0 0,0 0 0 0 0,1 0 0 0 0,-1 0 1 0 0,0 0-1 0 0,0 0 0 0 0,0 0 0 0 0,0 0 0 0 0,0-1 1 0 0,1 1-1 0 0,-1 0 0 0 0,0 0 0 0 0,0 0 0 0 0,0 0 1 0 0,0 0-1 0 0,0 0 0 0 0,0 0 0 0 0,1 0 0 0 0,-1-1 1 0 0,0 1-1 0 0,0 0 0 0 0,0 0 0 0 0,0 0 0 0 0,0 0 1 0 0,0 0-1 0 0,0-1 0 0 0,0 1 0 0 0,0 0 7 0 0,5-10-170 0 0,-3 8 227 0 0,-2 2-54 0 0,0 0-1 0 0,0 0 1 0 0,0 0 0 0 0,0 0-1 0 0,0 0 1 0 0,0 0-1 0 0,0 0 1 0 0,0 0 0 0 0,0 0-1 0 0,0 0 1 0 0,0 0 0 0 0,0 0-1 0 0,0 0 1 0 0,0-1-1 0 0,1 1 1 0 0,-1 0 0 0 0,0 0-1 0 0,0 0 1 0 0,0 0 0 0 0,0 0-1 0 0,0 0 1 0 0,0 0-1 0 0,0 0 1 0 0,0 0 0 0 0,0 0-1 0 0,0 0 1 0 0,0-1-1 0 0,0 1 1 0 0,0 0 0 0 0,0 0-1 0 0,0 0 1 0 0,0 0 0 0 0,0 0-1 0 0,-1 0 1 0 0,1 0-1 0 0,0 0 1 0 0,0 0 0 0 0,0 0-1 0 0,0 0 1 0 0,0 0-1 0 0,0 0 1 0 0,0-1 0 0 0,0 1-1 0 0,0 0 1 0 0,0 0 0 0 0,0 0-1 0 0,0 0 1 0 0,0 0-1 0 0,0 0 1 0 0,0 0 0 0 0,0 0-1 0 0,-1 0 1 0 0,1 0-3 0 0,0 0 1 0 0,0 0 0 0 0,0-1 0 0 0,0 1 0 0 0,0 0 0 0 0,0 0 0 0 0,0 0 1 0 0,0-1-1 0 0,0 1 0 0 0,0 0 0 0 0,0 0 0 0 0,0 0 0 0 0,0 0 0 0 0,0-1 0 0 0,0 1 0 0 0,0 0 0 0 0,1 0 0 0 0,-1 0 1 0 0,0-1-1 0 0,0 1 0 0 0,0 0 0 0 0,0 0 0 0 0,0 0 0 0 0,0 0 0 0 0,0 0 0 0 0,0-1 0 0 0,1 1 0 0 0,-1 0 0 0 0,0 0 0 0 0,0 0 1 0 0,0 0-1 0 0,0 0 0 0 0,1 0 0 0 0,-1 0 0 0 0,0-1 0 0 0,0 1 0 0 0,0 0-1 0 0,0 0-3 0 0,0 0 1 0 0,0 0-1 0 0,0 0 0 0 0,0 0 0 0 0,0 0 0 0 0,0 0 1 0 0,0 0-1 0 0,0 0 0 0 0,0 0 0 0 0,0 0 0 0 0,0 0 1 0 0,0 0-1 0 0,0 0 0 0 0,0 0 0 0 0,0 0 0 0 0,0 0 1 0 0,0 0-1 0 0,0 0 0 0 0,0 0 0 0 0,0 0 0 0 0,0 0 1 0 0,0 0-1 0 0,0 0 0 0 0,0 0 0 0 0,0 0 0 0 0,0 0 1 0 0,0 0-1 0 0,0 0 0 0 0,0 0 0 0 0,0 0 0 0 0,0 0 0 0 0,0 0 1 0 0,0 0-1 0 0,0-1 3 0 0,-1-1-28 0 0,0-1 0 0 0,1 1 0 0 0,-1-1 0 0 0,1 1 0 0 0,0-1 0 0 0,-1 0 28 0 0,1-2 20 0 0,0 0 0 0 0,0 0 0 0 0,-1 0 0 0 0,1 0 0 0 0,-2-1-20 0 0,2 4 6 0 0,-1-1 0 0 0,1 1 0 0 0,0-1 0 0 0,0 0 0 0 0,0 1-1 0 0,0-1 1 0 0,0 1 0 0 0,0-1 0 0 0,1-2-6 0 0,1-15 116 0 0,0 13-96 0 0,0 0 0 0 0,0 0-1 0 0,-1 0 1 0 0,0-1 0 0 0,-1-1-20 0 0,2-7 71 0 0,-1 14-29 0 0,0-1 0 0 0,-1 1 0 0 0,0 0 0 0 0,0-1 0 0 0,0 1 0 0 0,0-1 0 0 0,0-1-42 0 0,0-2 43 0 0,0-1-1 0 0,0 0 1 0 0,1 0-1 0 0,-1 1 1 0 0,1-1-1 0 0,1 0 1 0 0,0 1-1 0 0,2-7-42 0 0,-1 1-31 0 0,0 1 0 0 0,0-3 31 0 0,-2 8 7 0 0,1-1 0 0 0,0 0 0 0 0,1 0-1 0 0,0 1 1 0 0,1-3-7 0 0,10-26-8 0 0,-11 27 30 0 0,7-16-134 0 0,-9 23 179 0 0,-1 2-56 0 0,-1 4-1 0 0,1-3 39 0 0,-8 15-132 0 0,5-10 51 0 0,-11 22 11 0 0,-32 78-254 0 0,38-83 213 0 0,1 0-1 0 0,-1 7 63 0 0,5-17 113 0 0,2-6-81 0 0,1-8-35 0 0,0 0 1 0 0,0 1-1 0 0,0-1 1 0 0,0 0-1 0 0,0 0 1 0 0,0 0-1 0 0,0 0 1 0 0,0 0-1 0 0,0 0 1 0 0,0 0-1 0 0,0 0 0 0 0,0 1 1 0 0,0-1-1 0 0,0 0 1 0 0,0 0-1 0 0,0 0 1 0 0,0 0-1 0 0,0 0 1 0 0,0 0-1 0 0,0 0 1 0 0,0 0-1 0 0,0 1 0 0 0,0-1 1 0 0,0 0-1 0 0,0 0 1 0 0,0 0-1 0 0,0 0 1 0 0,0 0-1 0 0,0 0 1 0 0,0 0-1 0 0,0 0 1 0 0,0 0-1 0 0,1 0 1 0 0,-1 1-1 0 0,0-1 0 0 0,0 0 1 0 0,0 0-1 0 0,0 0 1 0 0,0 0-1 0 0,0 0 1 0 0,0 0-1 0 0,0 0 1 0 0,0 0-1 0 0,1 0 1 0 0,-1 0-1 0 0,0 0 1 0 0,0 0-1 0 0,0 0 0 0 0,0 0 1 0 0,0 0-1 0 0,0 0 1 0 0,0 0-1 0 0,0 0 1 0 0,1 0-1 0 0,-1 0 1 0 0,0 0 2 0 0,0-1 0 0 0,1 1 1 0 0,-1-1 0 0 0,0 1 0 0 0,1-1 0 0 0,-1 1-1 0 0,0-1 1 0 0,1 1 0 0 0,-1-1 0 0 0,0 0-1 0 0,0 1 1 0 0,1-1 0 0 0,-1 0 0 0 0,0 0-1 0 0,1-2-10 0 0,8-24-92 0 0,-5 14 92 0 0,0 1-1 0 0,3-3 11 0 0,20-51 126 0 0,-18 40-188 0 0,34-97 112 0 0,-41 113-4 0 0,1 4-76 0 0,-1-1 1 0 0,-1 0-1 0 0,0 0 1 0 0,1 0-1 0 0,-2-3 30 0 0,1 10 6 0 0,-1-1 0 0 0,0 1 0 0 0,0-1 0 0 0,-1 1 0 0 0,1-1 0 0 0,0 1 0 0 0,0 0 0 0 0,0-1 0 0 0,0 1 0 0 0,0-1 0 0 0,0 1 0 0 0,0-1 0 0 0,-1 1 0 0 0,1 0 0 0 0,0-1 1 0 0,-1 1-7 0 0,1 0 11 0 0,0-1 0 0 0,0 1 1 0 0,0 0-1 0 0,0 0 0 0 0,-1 0 1 0 0,1 0-1 0 0,0 0 1 0 0,0 0-1 0 0,0 0 0 0 0,-1 0 1 0 0,1 0-1 0 0,0 0 1 0 0,0 0-1 0 0,-1 0 0 0 0,1 0 1 0 0,0 0-1 0 0,0 0 1 0 0,0 0-1 0 0,-1 0 0 0 0,1 0 1 0 0,0 0-1 0 0,0 0 1 0 0,-1 0-12 0 0,0 1 52 0 0,-1-1 1 0 0,0 1 0 0 0,1 0 0 0 0,-1 0-1 0 0,1 0 1 0 0,-2 1-53 0 0,2-1-30 0 0,-15 14 129 0 0,0 0-1 0 0,1 1 1 0 0,-13 16-99 0 0,20-22 46 0 0,-46 58-70 0 0,-21 38 24 0 0,69-96-45 0 0,1-3-78 0 0,1-1 0 0 0,-1 1 0 0 0,-4 3 123 0 0,9-10-16 0 0,0 0-1 0 0,0 0 1 0 0,0 0-1 0 0,0 0 1 0 0,0 0-1 0 0,0 0 0 0 0,0 0 1 0 0,0-1-1 0 0,0 1 1 0 0,0 0-1 0 0,0 0 1 0 0,0 0-1 0 0,0 0 1 0 0,0 0-1 0 0,0 0 0 0 0,0 0 1 0 0,0 0-1 0 0,0 0 1 0 0,0 0-1 0 0,0 0 1 0 0,0 0-1 0 0,0 0 1 0 0,-1 0-1 0 0,1 0 0 0 0,0 0 1 0 0,0 0-1 0 0,0 0 1 0 0,0 0-1 0 0,0 0 1 0 0,0 0-1 0 0,0 0 0 0 0,0 0 1 0 0,0 0-1 0 0,0 0 1 0 0,0 0-1 0 0,0 0 1 0 0,0 0-1 0 0,0 0 1 0 0,-1 0-1 0 0,1 0 0 0 0,0 0 1 0 0,0 0 16 0 0,3-6-222 0 0,-2 4 201 0 0,0 0 1 0 0,0 0 0 0 0,0 0-1 0 0,0 0 1 0 0,0 0 0 0 0,0 0-1 0 0,-1 0 1 0 0,1 0-1 0 0,-1 0 1 0 0,1 0 20 0 0,1-23 0 0 0,-1 13 57 0 0,2-11-112 0 0,-1 7 56 0 0,-1-1 0 0 0,0 1 0 0 0,-2-9-1 0 0,0 11 29 0 0,-1 0-1 0 0,-1 0 1 0 0,-1-3-29 0 0,2 9 34 0 0,0 2 1 0 0,0-1-1 0 0,-1 0 0 0 0,0 0 1 0 0,-1 1-1 0 0,1 0 1 0 0,-3-3-35 0 0,5 8 10 0 0,1 0 0 0 0,-1 0 0 0 0,0 0 0 0 0,0 0 0 0 0,0 0 0 0 0,0 0 0 0 0,0 1 0 0 0,0-1 0 0 0,0 0 0 0 0,0 0 0 0 0,0 1 0 0 0,0-1 0 0 0,0 1 0 0 0,0-1 0 0 0,-1 1 0 0 0,1-1 1 0 0,0 1-1 0 0,0 0 0 0 0,0 0 0 0 0,-1-1 0 0 0,1 1 0 0 0,0 0 0 0 0,-1 0 0 0 0,1 0 0 0 0,-1 1-10 0 0,0-1 10 0 0,0 1 0 0 0,0 0-1 0 0,0-1 1 0 0,0 1 0 0 0,0 0 0 0 0,0 0 0 0 0,0 1 0 0 0,0-1 0 0 0,0 0-1 0 0,1 1 1 0 0,-1-1 0 0 0,0 1 0 0 0,1-1 0 0 0,-1 1 0 0 0,1 0-10 0 0,-15 20 89 0 0,0 0 0 0 0,2 2 0 0 0,0 0 0 0 0,2 0 0 0 0,-5 16-89 0 0,10-24 17 0 0,1 1 0 0 0,0-1 0 0 0,1 1 0 0 0,-1 14-17 0 0,5-28-1 0 0,1-1 0 0 0,0 1 0 0 0,0-1-1 0 0,1 1 1 0 0,-1-1 0 0 0,0 0 0 0 0,1 1 1 0 0,-1-3 0 0 0,0 1 0 0 0,0-1-1 0 0,0 0 1 0 0,0 1 0 0 0,0-1 0 0 0,0 1 0 0 0,0-1 0 0 0,0 0-1 0 0,1 1 1 0 0,-1-1 0 0 0,0 0 0 0 0,0 1 0 0 0,0-1 0 0 0,1 0-1 0 0,-1 1 1 0 0,0-1 0 0 0,0 0 0 0 0,1 1 0 0 0,-1-1 0 0 0,0 0-1 0 0,1 0 1 0 0,-1 0 0 0 0,0 1 0 0 0,1-1 0 0 0,-1 0 0 0 0,0 0-1 0 0,1 0 1 0 0,-1 0 0 0 0,0 1 0 0 0,1-1 0 0 0,-1 0 0 0 0,1 0-1 0 0,-1 0 1 0 0,0 0 0 0 0,1 0 0 0 0,-1 0 0 0 0,1 0 0 0 0,-1 0-1 0 0,0 0 1 0 0,1 0 0 0 0,-1 0 0 0 0,1-1 0 0 0,-1 1 0 0 0,0 0-1 0 0,1 0 1 0 0,-1 0 0 0 0,0 0 0 0 0,4-3-26 0 0,0 1 1 0 0,0-1-1 0 0,0 0 0 0 0,-1 0 0 0 0,1 0 1 0 0,-1 0-1 0 0,0 0 0 0 0,1-2 26 0 0,2-3-24 0 0,0-1 1 0 0,0 0-1 0 0,0-1 24 0 0,3-7 13 0 0,-1 0 1 0 0,0-1 0 0 0,-1-1-1 0 0,0-2-13 0 0,-4 8-13 0 0,1-1 0 0 0,-2 1 0 0 0,0-1 0 0 0,0 0 0 0 0,-2 0 0 0 0,0-2 13 0 0,0 11 19 0 0,0 1 1 0 0,0-1-1 0 0,-1 1 1 0 0,0 0-1 0 0,0 0 1 0 0,0-1-1 0 0,-1 1 1 0 0,1 0-1 0 0,-1 0-19 0 0,1 3 4 0 0,1 0 0 0 0,-1 0-1 0 0,1 0 1 0 0,-1 1 0 0 0,0-1 0 0 0,1 0-1 0 0,-1 0 1 0 0,0 1 0 0 0,0-1 0 0 0,1 0-1 0 0,-1 1 1 0 0,0-1 0 0 0,0 1 0 0 0,0-1-1 0 0,0 1 1 0 0,0-1 0 0 0,0 1-4 0 0,0 0-3 0 0,0-1 1 0 0,-1 1-1 0 0,1 0 0 0 0,0 0 1 0 0,0 0-1 0 0,-1 1 0 0 0,1-1 1 0 0,0 0-1 0 0,0 0 1 0 0,0 1-1 0 0,-1-1 0 0 0,1 0 1 0 0,0 1-1 0 0,0-1 1 0 0,0 1-1 0 0,0 0 0 0 0,0-1 1 0 0,0 1 2 0 0,-3 2-4 0 0,1-1 1 0 0,0 1 0 0 0,0 0 0 0 0,0 0-1 0 0,0 0 1 0 0,0 1 0 0 0,-1 2 3 0 0,-4 6 56 0 0,-4 9-56 0 0,12-21 0 0 0,-19 36 189 0 0,-7 21-189 0 0,22-46 7 0 0,0 0 0 0 0,0 0 0 0 0,1 1 0 0 0,1-1 0 0 0,0 1-1 0 0,0 0 1 0 0,1 6-7 0 0,1-17-3 0 0,0 1-1 0 0,0-1 1 0 0,0 0-1 0 0,0 0 1 0 0,1 0-1 0 0,-1 0 0 0 0,0 0 1 0 0,0 0-1 0 0,1 0 1 0 0,-1 0-1 0 0,0 0 1 0 0,1 0-1 0 0,-1 0 0 0 0,1 0 1 0 0,0-1-1 0 0,-1 1 1 0 0,1 0-1 0 0,0 0 1 0 0,-1 0-1 0 0,1-1 0 0 0,0 1 1 0 0,0 0-1 0 0,-1-1 1 0 0,2 2 3 0 0,-1-2-14 0 0,0 0 0 0 0,0 1 0 0 0,0-1 0 0 0,0 0 0 0 0,0 0 0 0 0,0 0 0 0 0,0 0 0 0 0,0 0 0 0 0,0 0 0 0 0,-1 0 0 0 0,1 0 0 0 0,0 0 0 0 0,0 0 1 0 0,0-1-1 0 0,0 1 0 0 0,0 0 0 0 0,0 0 0 0 0,0-1 0 0 0,0 1 0 0 0,-1-1 0 0 0,1 1 0 0 0,0-1 0 0 0,0 1 0 0 0,0-1 0 0 0,-1 0 0 0 0,2 0 14 0 0,3-4-48 0 0,-1 0 0 0 0,1-1-1 0 0,-1 1 1 0 0,0-1 0 0 0,2-3 48 0 0,16-31 20 0 0,-13 21-135 0 0,-1 0 0 0 0,-1-1 0 0 0,4-14 115 0 0,-8 21-41 0 0,0 0 0 0 0,-1 0 1 0 0,0-1-1 0 0,-2 1 0 0 0,1 0 1 0 0,-2-7 40 0 0,1 14-5 0 0,0 1 34 0 0,0 0 1 0 0,-1 1-1 0 0,1-1 1 0 0,-1 1-1 0 0,0-1 0 0 0,0 1 1 0 0,-1 0-1 0 0,1-1 1 0 0,-2 0-30 0 0,3 4 8 0 0,0 1 0 0 0,-1-1 1 0 0,1 1-1 0 0,0-1 0 0 0,0 1 1 0 0,-1-1-1 0 0,1 1 0 0 0,-1-1 1 0 0,1 1-1 0 0,-1 0 1 0 0,1-1-1 0 0,0 1 0 0 0,-1 0 1 0 0,1-1-1 0 0,-1 1 0 0 0,1 0 1 0 0,-1 0-1 0 0,0-1 0 0 0,1 1 1 0 0,-1 0-1 0 0,1 0 1 0 0,-1 0-1 0 0,1 0 0 0 0,-1 0 1 0 0,0 0-1 0 0,1 0 0 0 0,-1 0 1 0 0,1 0-1 0 0,-1 0 0 0 0,1 0 1 0 0,-1 0-1 0 0,0 0 1 0 0,1 0-1 0 0,-1 0 0 0 0,1 1 1 0 0,-1-1-1 0 0,1 0 0 0 0,-1 0 1 0 0,1 1-1 0 0,-1-1 0 0 0,1 1-8 0 0,-3 0 11 0 0,1 1-1 0 0,-1 0 0 0 0,1 0 0 0 0,0 0 0 0 0,0 0 0 0 0,0 0 0 0 0,-1 2-10 0 0,-6 9 54 0 0,0 1-1 0 0,1 0 1 0 0,1 1 0 0 0,-2 4-54 0 0,-21 62 144 0 0,26-71-142 0 0,4-8-2 0 0,-7 16-40 0 0,0 7 40 0 0,6-20 0 0 0,0 0-1 0 0,0 0 1 0 0,0-1-1 0 0,1 1 1 0 0,0 0-1 0 0,0 0 1 0 0,0 0-1 0 0,1 0 1 0 0,-1-5-8 0 0,0 1-1 0 0,0-1 0 0 0,0 0 0 0 0,0 1 0 0 0,0-1 0 0 0,0 0 0 0 0,0 1 0 0 0,1-1 0 0 0,-1 0 1 0 0,0 0-1 0 0,0 1 0 0 0,0-1 0 0 0,0 0 0 0 0,1 0 0 0 0,-1 1 0 0 0,0-1 0 0 0,0 0 0 0 0,1 0 1 0 0,-1 1-1 0 0,0-1 0 0 0,0 0 0 0 0,1 0 0 0 0,-1 0 0 0 0,0 0 0 0 0,0 0 0 0 0,1 1 1 0 0,-1-1-1 0 0,0 0 0 0 0,1 0 9 0 0,0 0-15 0 0,-1 0 0 0 0,1 0 0 0 0,0 0 0 0 0,0 0 0 0 0,0 0 0 0 0,0-1 1 0 0,-1 1-1 0 0,1 0 0 0 0,0 0 0 0 0,0-1 0 0 0,0 1 15 0 0,3-2-39 0 0,-1 0-1 0 0,1 0 1 0 0,-1-1 0 0 0,2-1 39 0 0,0-1-48 0 0,0 0 1 0 0,-1 0 0 0 0,1 0 0 0 0,-1-1 0 0 0,-1 1 0 0 0,1-1-1 0 0,-1 0 1 0 0,0 0 0 0 0,0 0 0 0 0,-1-1 0 0 0,0 0 47 0 0,3-6-307 0 0,-2-1 0 0 0,0 0 0 0 0,-1 0 0 0 0,1-12 307 0 0,-2 16-79 0 0,-1 1-1 0 0,-1 0 1 0 0,1-1 0 0 0,-3-8 79 0 0,2 13 24 0 0,0 1-1 0 0,0-1 0 0 0,-1 1 1 0 0,1 0-1 0 0,-1 0 0 0 0,0-1 0 0 0,0 1 1 0 0,-1 1-1 0 0,1-1 0 0 0,-1 0 1 0 0,0 0-24 0 0,2 3 6 0 0,1 1 1 0 0,0 0-1 0 0,-1-1 1 0 0,1 1 0 0 0,0 0-1 0 0,-1 0 1 0 0,1-1-1 0 0,-1 1 1 0 0,1 0 0 0 0,0 0-1 0 0,-1 0 1 0 0,1-1-1 0 0,-1 1 1 0 0,1 0 0 0 0,-1 0-1 0 0,1 0 1 0 0,-1 0 0 0 0,1 0-1 0 0,-1 0 1 0 0,1 0-1 0 0,0 0 1 0 0,-1 0 0 0 0,0 0-7 0 0,0 0 11 0 0,0 1 1 0 0,0-1 0 0 0,0 0-1 0 0,0 1 1 0 0,0-1 0 0 0,0 1-1 0 0,0 0 1 0 0,0-1 0 0 0,0 1-1 0 0,0 0-11 0 0,-3 2 42 0 0,1 1-1 0 0,0 0 0 0 0,-1-1 1 0 0,0 3-42 0 0,4-6 2 0 0,-8 12 98 0 0,0 1 0 0 0,0 1 0 0 0,1-1 1 0 0,-4 13-101 0 0,0 4 132 0 0,-6 26-132 0 0,12-39 45 0 0,2 1 0 0 0,-2 13-45 0 0,4-25-24 0 0,1 0-1 0 0,0-1 1 0 0,0 1-1 0 0,0 0 0 0 0,1 0 1 0 0,0 0-1 0 0,0-1 0 0 0,0 1 1 0 0,1 0-1 0 0,1 1 25 0 0,-3-6-9 0 0,0-1 1 0 0,1 1-1 0 0,-1 0 0 0 0,1 0 0 0 0,-1-1 1 0 0,0 1-1 0 0,1 0 0 0 0,0-1 0 0 0,-1 1 1 0 0,1-1-1 0 0,-1 1 0 0 0,1-1 0 0 0,0 1 1 0 0,-1-1-1 0 0,1 1 0 0 0,0-1 0 0 0,0 0 1 0 0,-1 1-1 0 0,1-1 0 0 0,0 0 0 0 0,0 0 1 0 0,-1 1-1 0 0,2-1 9 0 0,0 0-33 0 0,0 0 0 0 0,1 0 0 0 0,-1 0 0 0 0,0 0 1 0 0,0-1-1 0 0,0 1 0 0 0,1-1 0 0 0,-1 1 33 0 0,11-5-145 0 0,-1 1-1 0 0,5-4 146 0 0,-7 4 24 0 0,7-5-144 0 0,0 0 1 0 0,0-2-1 0 0,0-1 120 0 0,16-10-4 0 0,5-2-34 0 0,-2-2 0 0 0,2-4 38 0 0,65-59-82 0 0,-102 89 82 0 0,4-4 38 0 0,-4 4-37 0 0,-1 0 1 0 0,0 0-1 0 0,0 0 1 0 0,0 0 0 0 0,0 0-1 0 0,0-1 1 0 0,0 1 0 0 0,0 0-1 0 0,0 0 1 0 0,0 0-1 0 0,0 0 1 0 0,0 0 0 0 0,0 0-1 0 0,0 0 1 0 0,0 0-1 0 0,0 0 1 0 0,0 0 0 0 0,0 0-1 0 0,0 0 1 0 0,0 0 0 0 0,0 1-1 0 0,1-1 1 0 0,-1 0-1 0 0,0 0 1 0 0,0 0 0 0 0,0 0-1 0 0,0 0 1 0 0,0 0 0 0 0,0 0-1 0 0,0 0 1 0 0,0 0-1 0 0,0 0 1 0 0,0 0 0 0 0,0 0-1 0 0,0 0 1 0 0,0 0 0 0 0,0 0-1 0 0,0 0 1 0 0,0 0-1 0 0,0 0 1 0 0,0 0 0 0 0,0 0-1 0 0,0 0 1 0 0,0 0 0 0 0,0 0-1 0 0,0 0 1 0 0,0 0-1 0 0,0 0 1 0 0,0 1 0 0 0,0-1-1 0 0,0 0 1 0 0,0 0-2 0 0,0 0 11 0 0,0 1 0 0 0,0 0 0 0 0,-1 0 0 0 0,1 0 1 0 0,0-1-1 0 0,-1 1 0 0 0,1 0 0 0 0,-1-1 0 0 0,1 1 0 0 0,-1 0 1 0 0,1-1-1 0 0,-1 1-11 0 0,-20 23-282 0 0,-18 26 282 0 0,9-4 299 0 0,-15 32-299 0 0,41-71-16 0 0,0 1-1 0 0,1 0 1 0 0,0-1-1 0 0,0 1 0 0 0,1 1 18 0 0,2-9-9 0 0,0 1 0 0 0,-1-1 0 0 0,1 1 1 0 0,0-1-1 0 0,0 1 0 0 0,0-1 0 0 0,0 1 1 0 0,0-1-1 0 0,0 1 0 0 0,0-1 0 0 0,0 1 1 0 0,0-1-1 0 0,0 1 0 0 0,0-1 1 0 0,0 1-1 0 0,0-1 0 0 0,0 1 0 0 0,1-1 1 0 0,-1 1-1 0 0,0-1 0 0 0,0 1 0 0 0,1-1 1 0 0,-1 0-1 0 0,0 1 0 0 0,0-1 1 0 0,1 1-1 0 0,-1-1 0 0 0,1 0 0 0 0,-1 1 1 0 0,0-1-1 0 0,1 0 0 0 0,-1 1 8 0 0,1-1-5 0 0,0 0-1 0 0,0 0 1 0 0,-1 0-1 0 0,1 0 0 0 0,0 0 1 0 0,-1 0-1 0 0,1 0 1 0 0,0-1-1 0 0,-1 1 1 0 0,1 0-1 0 0,0 0 0 0 0,-1-1 1 0 0,1 1-1 0 0,-1 0 1 0 0,1-1-1 0 0,0 1 1 0 0,-1-1-1 0 0,1 1 1 0 0,-1-1-1 0 0,1 1 0 0 0,-1-1 1 0 0,1 1-1 0 0,-1-1 1 0 0,0 1-1 0 0,1-1 1 0 0,-1 1-1 0 0,0-1 6 0 0,51-62 41 0 0,-41 52-27 0 0,0 0 0 0 0,0 1-14 0 0,0 1 119 0 0,-1-1 0 0 0,4-7-119 0 0,-4 7 4 0 0,-7 7-13 0 0,1-1 0 0 0,-1 1 0 0 0,1-1 0 0 0,-1 1 0 0 0,0-1 0 0 0,0 0 0 0 0,0 0 9 0 0,-8 16 100 0 0,1 0 0 0 0,-7 9-100 0 0,3-4 88 0 0,-6 14-88 0 0,9-17-96 0 0,1 1-1 0 0,1-1 1 0 0,1 1-1 0 0,0 0 1 0 0,1-1-1 0 0,0 1 1 0 0,1 0-1 0 0,1 1 1 0 0,1 2 96 0 0,-2-18-17 0 0,1 1-1 0 0,0-1 1 0 0,0 0 0 0 0,0 1-1 0 0,0-1 1 0 0,0 0-1 0 0,1 1 1 0 0,-1-1 0 0 0,0 0-1 0 0,0 1 1 0 0,0-1 0 0 0,0 0-1 0 0,0 1 1 0 0,0-1 0 0 0,1 0-1 0 0,-1 1 1 0 0,0-1-1 0 0,0 0 1 0 0,0 1 0 0 0,1-1-1 0 0,-1 0 1 0 0,0 0 0 0 0,0 1-1 0 0,1-1 1 0 0,-1 0 0 0 0,0 0-1 0 0,1 0 1 0 0,-1 1-1 0 0,0-1 1 0 0,1 0 0 0 0,-1 0-1 0 0,0 0 18 0 0,1 0-39 0 0,0 0-1 0 0,0 0 0 0 0,0 0 0 0 0,-1 0 0 0 0,1 0 0 0 0,0-1 1 0 0,0 1-1 0 0,0 0 0 0 0,-1-1 0 0 0,1 1 0 0 0,0 0 0 0 0,-1-1 1 0 0,1 1-1 0 0,0-1 40 0 0,2-1-57 0 0,0 0 1 0 0,0-1 0 0 0,-1 1 0 0 0,1-1-1 0 0,-1 0 1 0 0,3-2 56 0 0,5-13 3 0 0,5-14-3 0 0,5-9 16 0 0,-6 14 198 0 0,8-24-214 0 0,-11 24 7 0 0,-8 21 11 0 0,-1 0 0 0 0,0 0 0 0 0,-1 0 0 0 0,1-2-18 0 0,-2 8 0 0 0,0 0 0 0 0,0 0 0 0 0,0 0 0 0 0,0 0 0 0 0,0 0 0 0 0,0 0 0 0 0,0 0 0 0 0,0 0 0 0 0,0-1 0 0 0,0 1 0 0 0,0 0 0 0 0,0 0 0 0 0,0 0 0 0 0,0 0 0 0 0,0 0 0 0 0,0 0 0 0 0,0 0 0 0 0,0 0 0 0 0,0 0 0 0 0,0 0 0 0 0,0 0-1 0 0,0 0 1 0 0,0 0 0 0 0,0 0 0 0 0,0-1 0 0 0,0 1 0 0 0,0 0 0 0 0,0 0 0 0 0,0 0 0 0 0,0 0 0 0 0,0 0 0 0 0,0 0 0 0 0,0 0 0 0 0,0 0 0 0 0,0 0 0 0 0,0 0 0 0 0,0 0 0 0 0,0 0 0 0 0,0 0 0 0 0,0 0 0 0 0,0 0 0 0 0,0 0 0 0 0,-1 0 0 0 0,1 0 0 0 0,0 0 0 0 0,0 0 0 0 0,0 0 0 0 0,0 0 0 0 0,0 0 0 0 0,0 0 0 0 0,0 0 0 0 0,-4 2-7 0 0,-2 5 38 0 0,-17 28 124 0 0,1 2 0 0 0,2 0 0 0 0,-5 17-155 0 0,12-24 35 0 0,6-12 24 0 0,-8 12-59 0 0,10-23-54 0 0,5-7 51 0 0,0 0 0 0 0,0 0-1 0 0,0 0 1 0 0,0 0-1 0 0,0 0 1 0 0,0 0 0 0 0,0 0-1 0 0,-1 0 1 0 0,1-1-1 0 0,0 1 1 0 0,0 0 0 0 0,0 0-1 0 0,0 0 1 0 0,0 0 0 0 0,0 0-1 0 0,0 0 1 0 0,0 0-1 0 0,0-1 1 0 0,0 1 0 0 0,0 0-1 0 0,0 0 1 0 0,0 0-1 0 0,0 0 1 0 0,0 0 0 0 0,0 0-1 0 0,0 0 1 0 0,0-1-1 0 0,0 1 1 0 0,0 0 0 0 0,0 0-1 0 0,0 0 1 0 0,0 0 0 0 0,0 0-1 0 0,0 0 4 0 0,3-18-150 0 0,1 3 169 0 0,-1-2-1 0 0,-1 1 1 0 0,0-14-19 0 0,0 13-19 0 0,-2 16 27 0 0,2-48 45 0 0,-2 40-14 0 0,0 1-1 0 0,-1 0 1 0 0,0 0 0 0 0,0 0 0 0 0,-1-1-39 0 0,2 9 14 0 0,-1-1 1 0 0,1 1-1 0 0,0-1 0 0 0,0 1 0 0 0,0-1 1 0 0,-1 1-1 0 0,1-1 0 0 0,0 1 1 0 0,-1-1-1 0 0,1 1 0 0 0,0-1 1 0 0,-1 1-1 0 0,1-1 0 0 0,-1 1 0 0 0,1 0 1 0 0,0-1-1 0 0,-1 1 0 0 0,1 0 1 0 0,-1-1-1 0 0,1 1 0 0 0,-1 0 1 0 0,0 0-1 0 0,1-1 0 0 0,-1 1 1 0 0,1 0-1 0 0,-1 0 0 0 0,1 0 0 0 0,-1 0 1 0 0,1 0-1 0 0,-1 0 0 0 0,0 0 1 0 0,0 0-15 0 0,-2 0 46 0 0,0 1 0 0 0,-1-1 1 0 0,1 1-1 0 0,0 0 0 0 0,-3 1-46 0 0,-9 2 188 0 0,14-4-167 0 0,0 0-1 0 0,0 0 1 0 0,1 0-1 0 0,-1 0 1 0 0,0 0-1 0 0,0 0 1 0 0,1-1-1 0 0,-1 1 1 0 0,0 0-1 0 0,1 0 1 0 0,-1 0-1 0 0,0-1 1 0 0,1 1-1 0 0,-1 0 1 0 0,0-1-1 0 0,1 1 1 0 0,-1-1-1 0 0,1 1 1 0 0,-1-1-1 0 0,0 1 1 0 0,1-1-1 0 0,-1 1 1 0 0,1-1-1 0 0,0 1 1 0 0,-1-1-1 0 0,1 0 1 0 0,-1 1-1 0 0,1-1 1 0 0,0 0-1 0 0,0 1 1 0 0,-1-1-1 0 0,1 0 1 0 0,0 1-1 0 0,0-1 1 0 0,0 0-1 0 0,0 0 1 0 0,0 1-1 0 0,0-1 1 0 0,0 0-1 0 0,0 0 1 0 0,0 1-1 0 0,0-1 1 0 0,0 0-1 0 0,0 1 1 0 0,0-1-1 0 0,1 0-20 0 0,0-2 1 0 0,0 0 0 0 0,-1 0 0 0 0,1-1 1 0 0,0 1-1 0 0,-1 0 0 0 0,0 0 0 0 0,0 0 0 0 0,0 0 0 0 0,0 0 0 0 0,0-1 0 0 0,-1 1 0 0 0,1 0 0 0 0,-1 0 0 0 0,0 0 0 0 0,0 0 0 0 0,0 0 0 0 0,0 0 0 0 0,-1 0 1 0 0,1 1-1 0 0,-1-1-1 0 0,-3-4 172 0 0,1-1 0 0 0,-2-5-172 0 0,-9-13-46 0 0,13 24 70 0 0,0-1 0 0 0,1 1-1 0 0,-1-1 1 0 0,0 1 0 0 0,0 0 0 0 0,-1 0-1 0 0,1 0 1 0 0,0 1 0 0 0,-1-1-1 0 0,1 0 1 0 0,-1 1 0 0 0,0-1-1 0 0,0 1-23 0 0,-10-6-67 0 0,-11-7 67 0 0,13 8-53 0 0,0-1-1 0 0,-10-3 54 0 0,16 7 5 0 0,0 0-1 0 0,0 0 1 0 0,1 0 0 0 0,-1 0 0 0 0,-1-3-5 0 0,-4-2 72 0 0,7 6-59 0 0,-99-74-24 0 0,80 61 76 0 0,6 5 6 0 0,0-2 0 0 0,-7-7-71 0 0,-11-5 151 0 0,30 21-138 0 0,0 0 0 0 0,0 1 0 0 0,0-1 1 0 0,-2 0-14 0 0,-7-4-5 0 0,-4-1 11 0 0,14 7 1 0 0,1 1 0 0 0,0-1 0 0 0,-1-1 0 0 0,1 1 1 0 0,0 0-1 0 0,-1 0 0 0 0,1-1-7 0 0,-6-5 43 0 0,1 0 1 0 0,0 0-1 0 0,-3-6-43 0 0,4 6 58 0 0,0 0 0 0 0,0 1 0 0 0,0 0 0 0 0,-1 0 0 0 0,-1-1-58 0 0,1 1 36 0 0,0 0 0 0 0,0 0 0 0 0,0-1 1 0 0,0-2-37 0 0,-11-10-112 0 0,-17-19 126 0 0,-3-9-18 0 0,34 43 46 0 0,0 0 0 0 0,-1 0 0 0 0,1 1 1 0 0,-1-1-1 0 0,0 1 0 0 0,0 0 0 0 0,0 0 0 0 0,0 0 1 0 0,-4 0-43 0 0,-41-16-44 0 0,44 16-29 0 0,-1 1 83 0 0,0-1 1 0 0,0 1-1 0 0,0 0 1 0 0,0 0 0 0 0,-1 1-11 0 0,4 1-27 0 0,1-1 0 0 0,-1 0 0 0 0,1 0 0 0 0,-1 0 0 0 0,0-1 27 0 0,-12-3 103 0 0,12 4-76 0 0,-5-1 57 0 0,0-1 0 0 0,0 1 1 0 0,1-1-1 0 0,-4-3-84 0 0,4 4-21 0 0,1-1 1 0 0,0 1 0 0 0,-1 0-1 0 0,-6-1 21 0 0,-3-1-194 0 0,15 3 193 0 0,0 1 1 0 0,1-1-1 0 0,-1 0 1 0 0,0 0-1 0 0,1 0 1 0 0,-1 0-1 0 0,0 0 1 0 0,-7-5 16 0 0,6 5-44 0 0,0 0 1 0 0,0-1-1 0 0,1 0 1 0 0,-1 1-1 0 0,1-1 1 0 0,-3-2 27 0 0,3 2-20 0 0,0 0 0 0 0,-1 0 1 0 0,1 1-1 0 0,0-1 0 0 0,-1 0 1 0 0,0 1-1 0 0,-1-1 20 0 0,-3-1-129 0 0,1 0-1 0 0,-1 0 1 0 0,1 0-1 0 0,0-1 1 0 0,0 0 0 0 0,-1-1 129 0 0,-2-2 78 0 0,-1 1 1 0 0,0 0 0 0 0,-4 0-79 0 0,13 5-4 0 0,0 1-1 0 0,0 0 1 0 0,0 0 0 0 0,0 0 0 0 0,0 0 0 0 0,0 0 0 0 0,0 0-1 0 0,0 0 1 0 0,0 1 0 0 0,0-1 0 0 0,0 0 0 0 0,0 0 0 0 0,0 1-1 0 0,0-1 1 0 0,1 1 0 0 0,-1-1 0 0 0,0 0 0 0 0,0 1 4 0 0,-15 10 3 0 0,-18 18 58 0 0,27-26-178 0 0,6-3 126 0 0,1 0 0 0 0,-1 1-1 0 0,1-1 1 0 0,-1 0 0 0 0,0 0 0 0 0,1 1-1 0 0,-1-1 1 0 0,1 0 0 0 0,-1 1-1 0 0,1-1 1 0 0,-1 1 0 0 0,1-1 0 0 0,-1 1-1 0 0,1-1 1 0 0,-1 1 0 0 0,1 0-9 0 0,-7 5-143 0 0,3-2 310 0 0,4-4-175 0 0,0 0 1 0 0,0 0-1 0 0,0 0 1 0 0,-1 0-1 0 0,1 1 1 0 0,0-1-1 0 0,0 0 1 0 0,0 0-1 0 0,0 0 1 0 0,-1 0-1 0 0,1 0 1 0 0,0 0-1 0 0,0 0 1 0 0,0 0-1 0 0,0 0 1 0 0,-1 0-1 0 0,1 0 0 0 0,0 0 1 0 0,0 0-1 0 0,0 0 1 0 0,-1 0-1 0 0,1 0 1 0 0,0 0-1 0 0,0 0 1 0 0,0 0-1 0 0,-1 0 1 0 0,1 0-1 0 0,0 0 1 0 0,0 0-1 0 0,0 0 1 0 0,0 0-1 0 0,-1 0 1 0 0,1 0-1 0 0,0 0 1 0 0,0 0-1 0 0,0-1 1 0 0,0 1-1 0 0,0 0 1 0 0,-1 0-1 0 0,1 0 1 0 0,0 0-1 0 0,0 0 1 0 0,0-1-1 0 0,0 1 0 0 0,0 0 1 0 0,0 0-1 0 0,0 0 1 0 0,-1 0-1 0 0,1-1 8 0 0,-3-2-3 0 0,2 3-5 0 0,1 0 1 0 0,0-1 0 0 0,0 1-1 0 0,-1 0 1 0 0,1 0 0 0 0,0-1-1 0 0,0 1 1 0 0,0 0-1 0 0,0 0 1 0 0,-1-1 0 0 0,1 1-1 0 0,0 0 1 0 0,0 0 0 0 0,0-1-1 0 0,0 1 1 0 0,0 0 0 0 0,0 0-1 0 0,0-1 1 0 0,0 1-1 0 0,0 0 1 0 0,0-1 0 0 0,0 1 7 0 0,-2-5 92 0 0,-8 1 22 0 0,1 2-133 0 0,-12-5 46 0 0,18 7-37 0 0,0-1 1 0 0,0 1 0 0 0,0 0-1 0 0,0 0 1 0 0,0 1 0 0 0,0-1-1 0 0,0 1 1 0 0,0-1 0 0 0,0 1-1 0 0,-1 0 10 0 0,3 0-3 0 0,1-1 1 0 0,-1 0-1 0 0,1 0 0 0 0,-1 1 0 0 0,1-1 0 0 0,-1 0 0 0 0,1 0 0 0 0,-1 0 0 0 0,1 0 0 0 0,-1 0 0 0 0,0 0 0 0 0,1 1 0 0 0,-1-1 1 0 0,1-1-1 0 0,-1 1 0 0 0,1 0 0 0 0,-1 0 0 0 0,1 0 0 0 0,-1 0 0 0 0,0 0 0 0 0,1 0 0 0 0,-1-1 0 0 0,1 1 0 0 0,-1 0 0 0 0,1 0 0 0 0,-1-1 1 0 0,1 1-1 0 0,-1 0 0 0 0,1-1 0 0 0,0 1 0 0 0,-1-1 0 0 0,1 1 0 0 0,-1 0 0 0 0,1-1 0 0 0,0 1 0 0 0,-1-1 0 0 0,1 1 0 0 0,0-1 0 0 0,0 1 1 0 0,-1-1-1 0 0,1 1 0 0 0,0-1 3 0 0,0 0 3 0 0,-1 1 0 0 0,1 0 1 0 0,-1 0-1 0 0,1 0 0 0 0,-1 0 1 0 0,1 0-1 0 0,-1 0 0 0 0,1 0 1 0 0,0 0-1 0 0,-1 0 0 0 0,1 0 1 0 0,-1 0-1 0 0,1 0 0 0 0,-1 0 1 0 0,1 0-1 0 0,-1 0 0 0 0,1 0 1 0 0,0 1-1 0 0,-1-1-3 0 0,-10 3-68 0 0,10-2 89 0 0,0-1-21 0 0,1 0 0 0 0,-1 0 0 0 0,1 0 0 0 0,-1 0 0 0 0,1 0 0 0 0,0 0 0 0 0,-1-1 0 0 0,1 1 0 0 0,-1 0 0 0 0,1 0 0 0 0,-1 0 0 0 0,1 0 0 0 0,0-1 0 0 0,-1 1 0 0 0,1 0 0 0 0,-1 0 0 0 0,1-1 0 0 0,0 1 0 0 0,-1 0 0 0 0,1-1 0 0 0,0 1 0 0 0,-1 0 0 0 0,1-1 0 0 0,0 1 0 0 0,0-1 0 0 0,-1 1-6 0 0,1 0 1 0 0,0 0-1 0 0,0-1 1 0 0,0 1-1 0 0,0 0 1 0 0,-1 0-1 0 0,1-1 0 0 0,0 1 1 0 0,0 0-1 0 0,0 0 1 0 0,-1 0-1 0 0,1 0 1 0 0,0-1-1 0 0,0 1 1 0 0,-1 0-1 0 0,1 0 1 0 0,0 0-1 0 0,0 0 1 0 0,-1 0-1 0 0,1 0 0 0 0,0 0 1 0 0,-1 0-1 0 0,1 0 1 0 0,0 0-1 0 0,0 0 1 0 0,-1 0-1 0 0,1 0 6 0 0,-9 1-26 0 0,6 0 12 0 0,-2 3 118 0 0,5-4-104 0 0,0 0 0 0 0,0 1 0 0 0,0-1 1 0 0,-1 0-1 0 0,1 0 0 0 0,0 0 0 0 0,0 0 0 0 0,0 0 0 0 0,0 0 0 0 0,0 0 0 0 0,0 0 0 0 0,0 0 0 0 0,0 1 0 0 0,-1-1 0 0 0,1 0 0 0 0,0 0 0 0 0,0 0 0 0 0,0 0 0 0 0,0 0 0 0 0,0 0 0 0 0,0 0 0 0 0,-1 0 0 0 0,1 0 0 0 0,0 0 0 0 0,0 0 0 0 0,0 0 0 0 0,0 0 0 0 0,0 0 0 0 0,-1 0 0 0 0,1 0 0 0 0,0 0 0 0 0,0 0 0 0 0,0 0 0 0 0,0 0-1 0 0,0 0 0 0 0,0 0 0 0 0,-1 0 0 0 0,1 0 0 0 0,0 0 1 0 0,0 0-1 0 0,0 0 0 0 0,0 0 0 0 0,0 0 0 0 0,0 0 0 0 0,-1 0 0 0 0,1 0 0 0 0,0 0 0 0 0,0 0 0 0 0,0 0 0 0 0,0 0 0 0 0,0 0 0 0 0,0 0 0 0 0,-1 0 0 0 0,1 0 0 0 0,0 0 0 0 0,0 0 0 0 0,0 0 0 0 0,0 0 0 0 0,0 0 0 0 0,0 0 0 0 0,0 1 0 0 0,0-1 1 0 0,-3 2 45 0 0,3-2-46 0 0,-1 0 0 0 0,1-1-1 0 0,0 1 1 0 0,-1 0 0 0 0,1 0 0 0 0,0 1 0 0 0,-1-1 0 0 0,1 0-1 0 0,0 0 1 0 0,-1 0 0 0 0,1 0 0 0 0,0 0 0 0 0,-1 0-1 0 0,1 0 1 0 0,0 1 0 0 0,-1-1 0 0 0,1 0 0 0 0,0 0 1 0 0,-5 4 45 0 0,3-2-60 0 0,2-4-106 0 0,0-1 142 0 0,0 3-14 0 0,0 0 1 0 0,0 0-1 0 0,0 0 0 0 0,-1-1 1 0 0,1 1-1 0 0,0 0 1 0 0,0 0-1 0 0,-1 0 1 0 0,1 0-1 0 0,0 0 1 0 0,0 0-1 0 0,-1-1 1 0 0,1 1-1 0 0,0 0 0 0 0,0 0 1 0 0,-1 0-1 0 0,1 0 1 0 0,0 0-1 0 0,0 0 1 0 0,-1 0-1 0 0,1 0 1 0 0,0 0-1 0 0,-1 0-7 0 0,1 0 1 0 0,0 0 1 0 0,-1 0-1 0 0,1 0 0 0 0,0 0 1 0 0,0 0-1 0 0,-1 0 0 0 0,1 0 1 0 0,0 0-1 0 0,0 1 0 0 0,0-1 1 0 0,-1 0-1 0 0,1 0 0 0 0,0 0 1 0 0,0 0-1 0 0,-1 0 0 0 0,1 0 1 0 0,0 0-1 0 0,0 1 0 0 0,0-1 1 0 0,0 0-1 0 0,-1 0 0 0 0,1 0 1 0 0,0 1-1 0 0,0-1 0 0 0,0 0 1 0 0,0 0-1 0 0,0 1-1 0 0,-4 3 91 0 0,4-4-90 0 0,0 0 1 0 0,0 0 0 0 0,0 0-1 0 0,0 0 1 0 0,0 0-1 0 0,0 0 1 0 0,0 0 0 0 0,0 0-1 0 0,0-1 1 0 0,0 1 0 0 0,0 0-1 0 0,0 0 1 0 0,0 0-1 0 0,0 0 1 0 0,0 0 0 0 0,0 0-1 0 0,0 0 1 0 0,0 0 0 0 0,0 0-1 0 0,0-1 1 0 0,0 1-1 0 0,0 0 1 0 0,0 0 0 0 0,0 0-1 0 0,0 0 1 0 0,0 0-1 0 0,0 0 1 0 0,0 0 0 0 0,0 0-1 0 0,0 0 1 0 0,0 0 0 0 0,-1 0-1 0 0,1 0 1 0 0,0-1-1 0 0,0 1 1 0 0,0 0 0 0 0,0 0-1 0 0,0 0 1 0 0,0 0 0 0 0,0 0-1 0 0,0 0 1 0 0,0 0-1 0 0,0 0 1 0 0,0 0 0 0 0,-1 0-1 0 0,1 0 1 0 0,0 0-1 0 0,0 0 1 0 0,0 0 0 0 0,0 0-1 0 0,0 0 1 0 0,0 0 0 0 0,0 0-1 0 0,0 0 1 0 0,0 0-1 0 0,-1 0-1 0 0,-1 4-36 0 0,2-4 39 0 0,0 1 0 0 0,0-1 1 0 0,0 0-1 0 0,0 1 1 0 0,0-1-1 0 0,0 0 1 0 0,0 0-1 0 0,-1 1 1 0 0,1-1-1 0 0,0 0 1 0 0,0 0-1 0 0,0 1 1 0 0,0-1-1 0 0,-1 0 1 0 0,1 0-1 0 0,0 1 1 0 0,0-1-1 0 0,0 0 0 0 0,-1 0 1 0 0,1 0-1 0 0,0 0 1 0 0,0 1-1 0 0,-1-1 1 0 0,1 0-1 0 0,0 0 1 0 0,-1 0-4 0 0,1 0-3 0 0,0 0 0 0 0,0 0 0 0 0,0 0 0 0 0,0 0 0 0 0,0 0 0 0 0,0 0 0 0 0,0 0 0 0 0,0 0 0 0 0,0 0 0 0 0,0 0 0 0 0,0-1 0 0 0,0 1 0 0 0,0 0 1 0 0,0 0-1 0 0,0 0 0 0 0,0 0 0 0 0,0 0 0 0 0,0 0 0 0 0,0 0 0 0 0,0 0 0 0 0,0 0 0 0 0,0 0 0 0 0,0 0 0 0 0,0 0 0 0 0,0-1 0 0 0,0 1 0 0 0,0 0 0 0 0,0 0 0 0 0,0 0 0 0 0,0 0 0 0 0,0 0 1 0 0,0 0-1 0 0,0 0 0 0 0,0 0 0 0 0,0 0 0 0 0,0 0 0 0 0,0 0 0 0 0,0 0 0 0 0,1 0 0 0 0,-1 0 0 0 0,0 0 0 0 0,0 0 0 0 0,0 0 0 0 0,0 0 0 0 0,0-1 0 0 0,0 1 3 0 0,1-1 144 0 0,-1 0-146 0 0,0 1 0 0 0,0 0 0 0 0,0 0 0 0 0,0 0 0 0 0,0 0 0 0 0,0 0 0 0 0,0 0 0 0 0,0 0 0 0 0,0 0 0 0 0,0 0 0 0 0,0 0 0 0 0,0 0 0 0 0,0 0 0 0 0,0 0 0 0 0,0-1 0 0 0,0 1-1 0 0,0 0 1 0 0,0 0 0 0 0,0 0 0 0 0,0 0 0 0 0,0 0 0 0 0,0 0 0 0 0,0 0 0 0 0,0 0 0 0 0,0 0 0 0 0,0 0 0 0 0,0 0 0 0 0,0 0 0 0 0,0-1 0 0 0,0 1 0 0 0,0 0 0 0 0,0 0 0 0 0,0 0 0 0 0,0 0 0 0 0,0 0 0 0 0,0 0 0 0 0,-1 0 0 0 0,1 0 0 0 0,0 0 0 0 0,0 0 0 0 0,0 0 0 0 0,0 0 2 0 0,0 0 5 0 0,0 0 0 0 0,0 0 0 0 0,0 0 0 0 0,0 0 0 0 0,0-1 0 0 0,-1 1 0 0 0,1 0 0 0 0,0 0 0 0 0,0 0 0 0 0,0 0 0 0 0,0 0 0 0 0,0 0 0 0 0,0 0 0 0 0,0 0 0 0 0,-1 0 0 0 0,1 0 0 0 0,0 0 0 0 0,0 0 0 0 0,0 0 0 0 0,0 0 1 0 0,0 0-1 0 0,0 1 0 0 0,0-1 0 0 0,0 0 0 0 0,-1 0 0 0 0,1 0 0 0 0,0 0 0 0 0,0 0 0 0 0,0 0 0 0 0,0 0 0 0 0,0 0 0 0 0,0 0 0 0 0,0 0 0 0 0,0 0 0 0 0,0 0 0 0 0,0 0 0 0 0,0 1 0 0 0,-1-1 0 0 0,1 0 0 0 0,0 0 0 0 0,0 0 0 0 0,0 0 0 0 0,0 0 0 0 0,0 0 0 0 0,0 0 0 0 0,0 1 0 0 0,0-1 0 0 0,0 0 0 0 0,0 0 0 0 0,0 0 0 0 0,0 0 0 0 0,0 0 0 0 0,0 0-5 0 0,0 0-2 0 0,-2 5-207 0 0,2-5 207 0 0,0 0 0 0 0,0 0-1 0 0,0 0 1 0 0,0 0 0 0 0,0 0 0 0 0,0 0-1 0 0,0 0 1 0 0,0 1 0 0 0,0-1-1 0 0,0 0 1 0 0,0 0 0 0 0,0 0 0 0 0,0 0-1 0 0,0 0 1 0 0,0 0 0 0 0,0 0-1 0 0,0 0 1 0 0,0 0 0 0 0,0 0 0 0 0,0 0-1 0 0,0 0 1 0 0,0 0 0 0 0,0 1 0 0 0,0-1-1 0 0,0 0 1 0 0,-1 0 0 0 0,1 0-1 0 0,0 0 1 0 0,0 0 0 0 0,0 0 0 0 0,0 0-1 0 0,0 0 1 0 0,0 0 0 0 0,0 0-1 0 0,0 0 1 0 0,0 0 0 0 0,0 0 0 0 0,0 0-1 0 0,-1 0 1 0 0,1 0 0 0 0,0 0 0 0 0,0 0-1 0 0,0 0 1 0 0,0 0 0 0 0,0 0-1 0 0,0 0 1 0 0,0 0 0 0 0,0 0 0 0 0,0 0-1 0 0,0 0 1 0 0,0 0 0 0 0,-1 0 0 0 0,1 0-1 0 0,0-1 1 0 0,0 1 0 0 0,0 0-1 0 0,0 0 1 0 0,0 0 0 0 0,0 0 0 0 0,0 0-1 0 0,0 0 1 0 0,0 0 2 0 0,0 0-1 0 0,0 0 1 0 0,0-1-1 0 0,0 1 1 0 0,0 0-1 0 0,0 0 0 0 0,0-1 1 0 0,0 1-1 0 0,0 0 1 0 0,0 0-1 0 0,0 0 0 0 0,0-1 1 0 0,0 1-1 0 0,0 0 1 0 0,0 0-1 0 0,0 0 0 0 0,0-1 1 0 0,0 1-1 0 0,0 0 1 0 0,0 0-1 0 0,0 0 0 0 0,0-1 1 0 0,1 1-1 0 0,-1 0 0 0 0,0 0 1 0 0,0 0-1 0 0,0 0 1 0 0,0-1 0 0 0,0 1 0 0 0,0 0 0 0 0,1 0-1 0 0,-1 0 1 0 0,0 0 0 0 0,0 0 0 0 0,0 0 0 0 0,0 0 0 0 0,0 0 0 0 0,0 0 0 0 0,0 0 0 0 0,0 0 0 0 0,0 0 0 0 0,0 0 0 0 0,0 0-1 0 0,0 0 1 0 0,0 0 0 0 0,0-1 0 0 0,0 1 0 0 0,0 0 0 0 0,0 0 0 0 0,0 0 0 0 0,0 0 0 0 0,0 0 0 0 0,0 0 0 0 0,0 0 0 0 0,0 0 0 0 0,0 0-1 0 0,0 0 1 0 0,0 0 0 0 0,0-1 0 0 0,0 1 0 0 0,0 0 0 0 0,0 0 0 0 0,0 0 0 0 0,0 0 0 0 0,0 0 0 0 0,0 0 0 0 0,0 0 0 0 0,0 0-1 0 0,0 0 1 0 0,0 0 0 0 0,0 0 0 0 0,0 0 0 0 0,0-1 0 0 0,0 1 0 0 0,0 0 0 0 0,0 0 0 0 0,0 0 0 0 0,0 0 0 0 0,0 0 0 0 0,0 0 0 0 0,-1 0-1 0 0,1 0 1 0 0,0 0 0 0 0,0 0 0 0 0,0 0 0 0 0,0 0 0 0 0,0 0 0 0 0,0 0 0 0 0,0 0 0 0 0,0 0 0 0 0,0 0 0 0 0,-4-1 32 0 0,4 1-25 0 0,0-1 1 0 0,0 1-1 0 0,0 0 0 0 0,0 0 0 0 0,0 0 1 0 0,-1 0-1 0 0,1 0 0 0 0,0 0 1 0 0,0 0-1 0 0,0 0 0 0 0,0 0 0 0 0,0 0 1 0 0,0 0-1 0 0,-1 0 0 0 0,1 0 0 0 0,0 0 1 0 0,0 0-1 0 0,0 0 0 0 0,0 0 0 0 0,0 0 1 0 0,0 0-1 0 0,-1 0 0 0 0,1 0 1 0 0,0 0-1 0 0,0 0 0 0 0,0 0 0 0 0,0 0 1 0 0,0 0-1 0 0,0 0 0 0 0,-1 0 0 0 0,1 0 1 0 0,0 0-1 0 0,0 0 0 0 0,0 0 1 0 0,0 1-1 0 0,0-1 0 0 0,0 0 0 0 0,0 0 1 0 0,0 0-1 0 0,0 0 0 0 0,-1 0 0 0 0,1 0 1 0 0,0 0-1 0 0,0 1 0 0 0,0-1 0 0 0,0 0 1 0 0,0 0-1 0 0,0 0 0 0 0,0 0 1 0 0,0 0-1 0 0,0 0-7 0 0,-3 5 54 0 0,3-5-57 0 0,0 0 0 0 0,0 0 0 0 0,0 0 0 0 0,0 0 0 0 0,0 0 0 0 0,0 0 1 0 0,0 0-1 0 0,0 1 0 0 0,0-1 0 0 0,0 0 0 0 0,0 0 0 0 0,0 0 0 0 0,0 0 0 0 0,0 0 0 0 0,0 0 0 0 0,-1 0 0 0 0,1 0 0 0 0,0 0 0 0 0,0 0 0 0 0,0 0 0 0 0,0 0 0 0 0,0 0 0 0 0,0 0 0 0 0,0 0 0 0 0,0 0 1 0 0,0 0-1 0 0,0 0 0 0 0,0 0 0 0 0,-1 0 0 0 0,1 0 0 0 0,0 0 0 0 0,0 0 0 0 0,0 0 0 0 0,0 0 0 0 0,0 0 0 0 0,0 0 0 0 0,0 0 0 0 0,0 0 0 0 0,0 0 0 0 0,0 0 0 0 0,0 0 0 0 0,0 0 0 0 0,-1 0 0 0 0,1 0 4 0 0,0 0-1 0 0,0 0 0 0 0,0 0 0 0 0,0-1 0 0 0,0 1 0 0 0,0 0 1 0 0,0 0-1 0 0,0 0 0 0 0,0 0 0 0 0,0 0 0 0 0,0 0 0 0 0,-1 0 1 0 0,1 0-1 0 0,0 0 0 0 0,0 0 0 0 0,0 0 0 0 0,0 0 0 0 0,0 0 1 0 0,0 0-1 0 0,0 0 0 0 0,0 0 0 0 0,0 0 0 0 0,-1 0 0 0 0,1 1 1 0 0,0-1-1 0 0,0 0 0 0 0,0 0 0 0 0,0 0 0 0 0,0 0 1 0 0,0 0-1 0 0,0 0 0 0 0,0 0 0 0 0,0 0 0 0 0,0 0 0 0 0,0 0 1 0 0,0 0-1 0 0,0 0 0 0 0,0 0 0 0 0,-1 0 0 0 0,1 0 0 0 0,0 1 1 0 0,0-1-1 0 0,0 0 0 0 0,0 0 0 0 0,0 0 0 0 0,0 0 0 0 0,0 0 1 0 0,0 0-1 0 0,0 0 0 0 0,0 0 0 0 0,0 0 0 0 0,0 0 0 0 0,0 1 1 0 0,0-1-1 0 0,0 0 0 0 0,0 0 0 0 0,0 0 0 0 0,7-8-193 0 0,-7 8 210 0 0,1-1 1 0 0,-1 1-1 0 0,1 0 1 0 0,-1 0-1 0 0,0-1 0 0 0,1 1 1 0 0,-1 0-1 0 0,1-1 1 0 0,-1 1-1 0 0,1 0 1 0 0,-1-1-1 0 0,0 1 1 0 0,1 0-1 0 0,-1-1 1 0 0,0 1-1 0 0,1-1 0 0 0,-1 1 1 0 0,0-1-1 0 0,0 1 1 0 0,1-1-1 0 0,-1 1 1 0 0,0-1-1 0 0,0 1 1 0 0,0-1-18 0 0,0 1-3 0 0,0 0 1 0 0,0 0-1 0 0,0 0 1 0 0,0 0-1 0 0,0 0 0 0 0,0 0 1 0 0,0 0-1 0 0,0 0 1 0 0,0 0-1 0 0,0-1 1 0 0,0 1-1 0 0,1 0 1 0 0,-1 0-1 0 0,0 0 1 0 0,0 0-1 0 0,0 0 1 0 0,0 0-1 0 0,0 0 1 0 0,0 0-1 0 0,0 0 1 0 0,0 0-1 0 0,0 0 1 0 0,0 0-1 0 0,0 0 1 0 0,0 0-1 0 0,0 0 1 0 0,0 0-1 0 0,0 0 1 0 0,0 0-1 0 0,1 0 1 0 0,-1 0-1 0 0,0 0 1 0 0,0 0-1 0 0,0 0 1 0 0,0 0-1 0 0,0 0 1 0 0,0 0-1 0 0,0 0 1 0 0,0 0-1 0 0,0 0 1 0 0,0 0-1 0 0,0 0 1 0 0,0 0-1 0 0,0 0 1 0 0,0 0-1 0 0,0 0 1 0 0,1 0 2 0 0,-1 0-3 0 0,0 0 0 0 0,0 0 1 0 0,0 1-1 0 0,0-1 0 0 0,0 0 0 0 0,0 0 0 0 0,0 0 1 0 0,0 0-1 0 0,0 0 0 0 0,0 0 0 0 0,1 0 1 0 0,-1 0-1 0 0,0 0 0 0 0,0 0 0 0 0,0 0 1 0 0,0 0-1 0 0,0 0 0 0 0,0 0 0 0 0,0 0 0 0 0,0 0 1 0 0,0 0-1 0 0,1 0 0 0 0,-1 0 0 0 0,0 0 1 0 0,0-1-1 0 0,0 1 0 0 0,0 0 0 0 0,0 0 1 0 0,0 0-1 0 0,0 0 0 0 0,0 0 0 0 0,0 0 1 0 0,0 0-1 0 0,0 0 0 0 0,1 0 0 0 0,-1 0 0 0 0,0 0 1 0 0,0 0-1 0 0,0 0 0 0 0,0-1 0 0 0,0 1 1 0 0,0 0-1 0 0,0 0 0 0 0,0 0 0 0 0,0 0 1 0 0,0 0-1 0 0,0 0 0 0 0,0 0 0 0 0,0 0 1 0 0,0 0-1 0 0,0-1 3 0 0,0 1 1 0 0,0-1-1 0 0,0 1 1 0 0,0-1 0 0 0,0 1 0 0 0,0-1 0 0 0,1 1-1 0 0,-1-1 1 0 0,0 1 0 0 0,0-1 0 0 0,0 1 0 0 0,1-1 0 0 0,-1 1-1 0 0,0-1 1 0 0,1 1-1 0 0,-1-1 1 0 0,0 1 0 0 0,0 0 0 0 0,0 0 0 0 0,1 0 0 0 0,-1 0 0 0 0,0 0 0 0 0,0 0 0 0 0,0-1 0 0 0,0 1 0 0 0,0 0 0 0 0,0 0 0 0 0,1 0 0 0 0,-1 0 0 0 0,0 0 0 0 0,0 0 0 0 0,0 0 0 0 0,0 0 0 0 0,1 0 0 0 0,-1 0 0 0 0,0 0 0 0 0,0 0 0 0 0,0 0 0 0 0,0 0 0 0 0,1 0 0 0 0,-1 0 0 0 0,0 0 0 0 0,0 0 0 0 0,0 0 0 0 0,0 0 0 0 0,1 0 0 0 0,-1 0 0 0 0,0 0 0 0 0,0 0 0 0 0,0 0 0 0 0,0 0 0 0 0,1 0 0 0 0,-1 1 0 0 0,0-1 0 0 0,0 0 0 0 0,0 0-2 0 0,0 0 3 0 0,0 0-1 0 0,0 0 0 0 0,1 1 0 0 0,-1-1 1 0 0,0 0-1 0 0,0 0 0 0 0,0 0 0 0 0,0 0 0 0 0,1 0 1 0 0,-1 1-1 0 0,0-1 0 0 0,0 0 0 0 0,0 0 1 0 0,0 0-1 0 0,1 0 0 0 0,-1 0 0 0 0,0 0 0 0 0,0 0 1 0 0,0 0-1 0 0,1 0 0 0 0,-1 0 0 0 0,0 0 1 0 0,0 0-1 0 0,0 0 0 0 0,1 0 0 0 0,-1 0 0 0 0,0 0 0 0 0,1 3 99 0 0,-1-3-103 0 0,0 0 0 0 0,0 0 0 0 0,0 0 1 0 0,0 0-1 0 0,0 0 0 0 0,0 0 0 0 0,0 0 0 0 0,0 0 1 0 0,0 0-1 0 0,0 1 0 0 0,0-1 0 0 0,0 0 0 0 0,0 0 0 0 0,0 0 1 0 0,0 0-1 0 0,0 0 0 0 0,0 0 0 0 0,0 0 0 0 0,0 0 1 0 0,0 0-1 0 0,0 0 0 0 0,0 0 0 0 0,0 0 0 0 0,0 0 1 0 0,0 0-1 0 0,0 0 0 0 0,0 0 0 0 0,0 0 0 0 0,0 0 0 0 0,0 0 1 0 0,0 0-1 0 0,0 0 0 0 0,1 0 0 0 0,-1 0 0 0 0,0 0 1 0 0,0 0-1 0 0,0 0 0 0 0,0 0 0 0 0,0 0 0 0 0,0 0 1 0 0,0 0-1 0 0,0 0 0 0 0,0 0 0 0 0,0 0 0 0 0,0 0 0 0 0,0 0 1 0 0,0 0-1 0 0,0 0 0 0 0,0 0 0 0 0,0 0 0 0 0,0 0 1 0 0,0 0-1 0 0,1 0 0 0 0,-1 0 0 0 0,0 0 3 0 0,4-2-43 0 0,1-1 62 0 0,-4 3-17 0 0,-1 0 0 0 0,0 0 0 0 0,0 0 0 0 0,0 0 0 0 0,0 0 0 0 0,0 0 0 0 0,0 0-1 0 0,1 0 1 0 0,-1 0 0 0 0,0 0 0 0 0,0 0 0 0 0,0 0 0 0 0,0 0 0 0 0,0 0 0 0 0,0 0 0 0 0,1 0 0 0 0,-1 0 0 0 0,0 0-1 0 0,0 0 1 0 0,0 0 0 0 0,0-1 0 0 0,0 1 0 0 0,0 0 0 0 0,0 0 0 0 0,1 0 0 0 0,-1 0 0 0 0,0 0 0 0 0,0 0 0 0 0,0 0 0 0 0,0 0-1 0 0,0-1 1 0 0,0 1 0 0 0,0 0 0 0 0,0 0-2 0 0,-2 4 81 0 0,2-3-81 0 0,0-1 0 0 0,-1 0 0 0 0,1 0 1 0 0,0 1-1 0 0,0-1 0 0 0,0 0 0 0 0,0 0 1 0 0,-1 1-1 0 0,1-1 0 0 0,0 0 0 0 0,0 0 1 0 0,-1 0-1 0 0,1 0 0 0 0,0 1 1 0 0,0-1-1 0 0,0 0 0 0 0,-1 0 0 0 0,1 0 1 0 0,0 0-1 0 0,-1 0 7 0 0,1 1 1 0 0,-1-1-1 0 0,1 0 1 0 0,-1 0-1 0 0,1 1 1 0 0,0-1-1 0 0,-1 0 1 0 0,1 1-1 0 0,-1-1 1 0 0,1 0-1 0 0,0 1 1 0 0,-1-1-1 0 0,1 0 1 0 0,0 1-1 0 0,0-1 1 0 0,-1 1-8 0 0,0 1-38 0 0,0-1 0 0 0,0 1 0 0 0,0 0-1 0 0,0-1 1 0 0,-1 0 0 0 0,0 2 38 0 0,-4 2 124 0 0,6-5-123 0 0,0 0 0 0 0,0 0 0 0 0,0 0 1 0 0,0 0-1 0 0,0 0 0 0 0,0 0 1 0 0,0 0-1 0 0,0 0 0 0 0,0 0 1 0 0,0 0-1 0 0,0 0 0 0 0,0 0 1 0 0,0 0-1 0 0,0 0 0 0 0,0 0 1 0 0,0 0-1 0 0,1 0 0 0 0,-1 0 1 0 0,0 0-1 0 0,0 0 0 0 0,0 0 1 0 0,0 0-1 0 0,0 0 0 0 0,0 0 1 0 0,0 0-1 0 0,0 0 0 0 0,0 0 0 0 0,0 0 1 0 0,0 0-1 0 0,0 0 0 0 0,0 0 1 0 0,0 0-1 0 0,0 0 0 0 0,0 0 1 0 0,0 0-1 0 0,0 0 0 0 0,0 0 1 0 0,0 1-1 0 0,0-1 0 0 0,0 0 1 0 0,0 0-1 0 0,1 0 0 0 0,-1 0 1 0 0,0 0-1 0 0,0 0 0 0 0,0 0 1 0 0,0 0-1 0 0,0 0 0 0 0,0 0 1 0 0,0 0-1 0 0,0 0 0 0 0,0 0 0 0 0,0 0 1 0 0,0 0-1 0 0,0 0 0 0 0,0 0 1 0 0,0 0-1 0 0,0 1 0 0 0,-1-1 1 0 0,1 0-1 0 0,0 0 0 0 0,0 0 1 0 0,0 0-1 0 0,0 0 0 0 0,0 0 1 0 0,0 0-1 0 0,0 0 0 0 0,0 0-1 0 0,0 1-35 0 0,1-3-42 0 0,-1 3 100 0 0,0 0-1 0 0,0 0 1 0 0,0 1 0 0 0,0-1 0 0 0,0 0-1 0 0,1 0 1 0 0,-1 1 0 0 0,0-1 0 0 0,0 0-1 0 0,1 0 1 0 0,-1 0 0 0 0,1 0 0 0 0,-1 1-1 0 0,1-1 1 0 0,0 0 0 0 0,-1 0 0 0 0,1 0-23 0 0,1 2-59 0 0,-2-2 66 0 0,0-1 1 0 0,0 0 0 0 0,0 0-1 0 0,1 0 1 0 0,-1 0-1 0 0,0 1 1 0 0,0-1 0 0 0,0 0-1 0 0,0 0 1 0 0,0 0 0 0 0,0 1-1 0 0,0-1 1 0 0,0 0 0 0 0,1 0-1 0 0,-1 0 1 0 0,0 0 0 0 0,0 0-1 0 0,0 0 1 0 0,0 1 0 0 0,1-1-1 0 0,-1 0 1 0 0,0 0 0 0 0,0 0-1 0 0,0 0 1 0 0,0 0 0 0 0,1 0-1 0 0,-1 0 1 0 0,0 0 0 0 0,0 0-1 0 0,0 0 1 0 0,1 0 0 0 0,-1 0-1 0 0,0 0 1 0 0,0 0-8 0 0,0 0-3 0 0,1 0-1 0 0,-1 1 1 0 0,0-1-1 0 0,0 0 1 0 0,1 0 0 0 0,-1 0-1 0 0,0 0 1 0 0,0 0-1 0 0,1 0 1 0 0,-1 1 0 0 0,0-1-1 0 0,0 0 1 0 0,0 0 0 0 0,1 0-1 0 0,-1 0 1 0 0,0 1-1 0 0,0-1 1 0 0,0 0 0 0 0,0 0-1 0 0,0 1 1 0 0,1-1-1 0 0,-1 0 1 0 0,0 0 0 0 0,0 1-1 0 0,0-1 1 0 0,0 0-1 0 0,0 0 1 0 0,0 1 0 0 0,0-1-1 0 0,0 0 4 0 0,2 9 254 0 0,2 13-337 0 0,4-12 285 0 0,-5 3-154 0 0,-2-11-61 0 0,0 1 1 0 0,-1 0 0 0 0,1 0 0 0 0,-1-1 0 0 0,1 1-1 0 0,-1 1 13 0 0,9-2-50 0 0,-7 0 97 0 0,-2-2-36 0 0,0 0-1 0 0,0 0 1 0 0,0 0 0 0 0,0 0-1 0 0,1 1 1 0 0,-1-1-1 0 0,0 0 1 0 0,0 0-1 0 0,0 0 1 0 0,0 0 0 0 0,0 0-1 0 0,0 0 1 0 0,0 0-1 0 0,1 0 1 0 0,-1 0-1 0 0,0 0 1 0 0,0 0-1 0 0,0 0 1 0 0,0 0 0 0 0,0 0-1 0 0,0 0 1 0 0,1 0-1 0 0,-1 0 1 0 0,0 0-1 0 0,0 0 1 0 0,0 0 0 0 0,0 0-1 0 0,0 0 1 0 0,0 0-1 0 0,0 0 1 0 0,1 0-1 0 0,-1 0 1 0 0,0 0 0 0 0,0 0-1 0 0,0 0 1 0 0,0 0-1 0 0,0 0 1 0 0,0-1-1 0 0,0 1-10 0 0,1 0-7 0 0,-1 0-2 0 0,1 0 1 0 0,-1 0 0 0 0,0 0-1 0 0,0 0 1 0 0,1 0 0 0 0,-1 0-1 0 0,0 0 1 0 0,0 1-1 0 0,1-1 1 0 0,-1 0 0 0 0,0 0-1 0 0,0 0 1 0 0,0 0 0 0 0,1 0-1 0 0,-1 1 1 0 0,0-1-1 0 0,0 0 1 0 0,0 0 0 0 0,0 0-1 0 0,1 0 1 0 0,-1 1 0 0 0,0-1-1 0 0,0 0 1 0 0,0 0-1 0 0,0 1 1 0 0,0-1 0 0 0,0 0 8 0 0,3 8 238 0 0,-2-9-226 0 0,0 3-32 0 0,2 2-23 0 0,-3-4 47 0 0,0 0 0 0 0,0 0 0 0 0,0 0 0 0 0,0 0 0 0 0,1 0 0 0 0,-1 0 0 0 0,0 0 0 0 0,0-1 0 0 0,0 1 0 0 0,1 0 0 0 0,-1 0 0 0 0,0 0 0 0 0,0 0 0 0 0,0 0 0 0 0,1 0 0 0 0,-1 0 0 0 0,0 0 0 0 0,0 0 0 0 0,0 0 0 0 0,1 0 0 0 0,-1 0 0 0 0,0 0 0 0 0,0 0 0 0 0,0 0 0 0 0,1 1 0 0 0,-1-1 0 0 0,0 0 0 0 0,0 0 0 0 0,0 0 0 0 0,1 0 0 0 0,-1 0 0 0 0,0 0 0 0 0,0 0 0 0 0,0 1 0 0 0,0-1 0 0 0,0 0 0 0 0,1 0 0 0 0,-1 0-1 0 0,0 0 1 0 0,0 1 0 0 0,0-1 0 0 0,0 0 0 0 0,0 0 0 0 0,0 0 0 0 0,0 1 0 0 0,0-1 0 0 0,0 0 0 0 0,0 0-4 0 0,4 6 77 0 0,-2-1-70 0 0,-2-5-10 0 0,0 1 0 0 0,1-1 0 0 0,-1 0 0 0 0,0 0 0 0 0,0 1 0 0 0,0-1 0 0 0,0 0 0 0 0,0 0 0 0 0,0 1 0 0 0,1-1 0 0 0,-1 0 1 0 0,0 0-1 0 0,0 1 0 0 0,0-1 0 0 0,1 0 0 0 0,-1 0 0 0 0,0 0 0 0 0,0 0 0 0 0,1 1 0 0 0,-1-1 0 0 0,0 0 0 0 0,0 0 0 0 0,1 0 0 0 0,-1 0 0 0 0,0 0 3 0 0,5 8 71 0 0,-4-7-44 0 0,0 0 0 0 0,0 0 0 0 0,0 0-1 0 0,0 0 1 0 0,0 1 0 0 0,0-1 0 0 0,0 0 0 0 0,0 1-27 0 0,3 5-192 0 0,-1-3 129 0 0,-2-3 73 0 0,-1 0 0 0 0,1-1 0 0 0,-1 1 0 0 0,1 0 0 0 0,-1-1 0 0 0,0 1 0 0 0,1 0 0 0 0,-1-1 0 0 0,0 1 0 0 0,0 0 0 0 0,1 0-10 0 0,-1 0 2 0 0,0-1 1 0 0,0 1 0 0 0,1-1 0 0 0,-1 1 0 0 0,0-1 0 0 0,1 1 0 0 0,-1-1 0 0 0,1 1 0 0 0,-1-1 0 0 0,0 1 0 0 0,1-1 0 0 0,0 1-3 0 0,4 5 115 0 0,-4-3-207 0 0,-1-2 92 0 0,0 0 0 0 0,1 0 0 0 0,-1 0 0 0 0,0 0 1 0 0,1 0-1 0 0,-1 0 0 0 0,1 0 0 0 0,0 0 0 0 0,-1 0 1 0 0,1 0-1 0 0,0-1 0 0 0,-1 1 0 0 0,1 0 0 0 0,0 0 0 0 0,0-1 1 0 0,0 1-1 0 0,0 0 0 0 0,0-1 4 0 0,-1 1 0 0 0,1 0 0 0 0,0-1 1 0 0,-1 1-1 0 0,1 0 0 0 0,-1 0 0 0 0,1-1 0 0 0,-1 1 1 0 0,1 0-1 0 0,-1 0 0 0 0,1 0 0 0 0,-1 0 0 0 0,0 0 1 0 0,1 0-1 0 0,-1-1 0 0 0,0 1 0 0 0,0 0 0 0 0,0 0 1 0 0,0 0-5 0 0,0 1 18 0 0,1-1 1 0 0,-1 0-1 0 0,0 0 1 0 0,1 1-1 0 0,-1-1 1 0 0,1 0-1 0 0,-1 0 1 0 0,1 1-19 0 0,3 5-102 0 0,-4-6 103 0 0,0-1 1 0 0,0 0 0 0 0,1 1-1 0 0,-1-1 1 0 0,0 0-1 0 0,0 1 1 0 0,0-1-1 0 0,0 0 1 0 0,0 1-1 0 0,0-1 1 0 0,0 0 0 0 0,0 1-1 0 0,0-1 1 0 0,0 0-1 0 0,0 1 1 0 0,0-1-1 0 0,0 0 1 0 0,0 1-1 0 0,0-1 1 0 0,0 1 0 0 0,0-1-2 0 0,7 10-76 0 0,-2 1 5 0 0,-4-10 72 0 0,-1 0 0 0 0,1 0 0 0 0,-1 0 0 0 0,1 1 0 0 0,-1-1 0 0 0,0 0 0 0 0,1 0 0 0 0,-1 0 0 0 0,0 2-1 0 0,3 4-108 0 0,-3-6 113 0 0,0-1 0 0 0,1 1 0 0 0,-1 0 0 0 0,0-1 0 0 0,1 1 0 0 0,-1 0 0 0 0,0-1 1 0 0,0 1-1 0 0,0 0 0 0 0,0 0 0 0 0,0-1 0 0 0,0 1 0 0 0,0 0 0 0 0,0 0-5 0 0,0-1 8 0 0,0 1 0 0 0,0 0 1 0 0,0-1-1 0 0,0 1 0 0 0,0 0 0 0 0,0-1 1 0 0,0 1-1 0 0,0-1 0 0 0,0 1 0 0 0,0 0 1 0 0,1-1-1 0 0,-1 1 0 0 0,0 0-8 0 0,2 6 210 0 0,-2-6-203 0 0,0-1-1 0 0,0 1 0 0 0,0-1 1 0 0,1 0-1 0 0,-1 1 0 0 0,0-1 1 0 0,0 1-1 0 0,1-1 0 0 0,-1 0 1 0 0,0 1-1 0 0,1-1 0 0 0,-1 0 1 0 0,0 1-1 0 0,1-1 0 0 0,-1 0 1 0 0,0 1-1 0 0,1-1 0 0 0,-1 0 1 0 0,1 0-1 0 0,-1 0 0 0 0,1 1-6 0 0,-1-1-21 0 0,1 0-1 0 0,0 1 0 0 0,-1-1 1 0 0,1 0-1 0 0,-1 1 0 0 0,1-1 1 0 0,0 1-1 0 0,-1-1 0 0 0,1 1 1 0 0,-1-1-1 0 0,0 1 1 0 0,1 0 21 0 0,1 5 6 0 0,-2-5 2 0 0,1 1-1 0 0,-1-1 1 0 0,1 1 0 0 0,0-1 0 0 0,-1 1 0 0 0,1-1-1 0 0,0 0 1 0 0,0 1 0 0 0,0-1 0 0 0,0 0 0 0 0,0 1-8 0 0,3 0-54 0 0,1 1 138 0 0,-2 0-56 0 0,0 0-44 0 0,-3-3 15 0 0,0 1 0 0 0,1-1 0 0 0,-1 1 0 0 0,0-1 0 0 0,0 1 0 0 0,1-1 0 0 0,-1 1 0 0 0,0-1 0 0 0,1 0 0 0 0,-1 1 0 0 0,1-1 0 0 0,-1 1 0 0 0,0-1 0 0 0,1 0 0 0 0,-1 1-1 0 0,1-1 2 0 0,-1 0 1 0 0,1 0-4 0 0,-1 1 0 0 0,0-1-1 0 0,0 1 1 0 0,0-1-1 0 0,0 0 1 0 0,0 1 0 0 0,0-1-1 0 0,0 1 1 0 0,0-1 0 0 0,1 0-1 0 0,-1 1 1 0 0,0-1 0 0 0,-1 1-1 0 0,1-1 1 0 0,0 0 0 0 0,0 1-1 0 0,0-1 4 0 0,0 4-44 0 0,4 4 0 0 0,0-2-51 0 0,-4-6 96 0 0,0 1 0 0 0,0-1 0 0 0,0 0-1 0 0,0 0 1 0 0,0 0 0 0 0,0 0 0 0 0,0 0 0 0 0,0 0-1 0 0,0 1 1 0 0,0-1 0 0 0,0 0 0 0 0,0 0 0 0 0,1 0-1 0 0,-1 0 1 0 0,0 0 0 0 0,0 0 0 0 0,0 0 0 0 0,0 0-1 0 0,0 1 1 0 0,0-1 0 0 0,0 0 0 0 0,0 0-1 0 0,0 0 1 0 0,1 0 0 0 0,-1 0 0 0 0,0 0 0 0 0,0 0-1 0 0,0 0 1 0 0,0 0 0 0 0,0 0 0 0 0,0 0 0 0 0,0 0-1 0 0,1 0 1 0 0,-1 0 0 0 0,0 0 0 0 0,0 0 0 0 0,0 0-1 0 0,0 0 1 0 0,0 0 0 0 0,0 0 0 0 0,1 0 0 0 0,-1 0-1 0 0,0 0 1 0 0,0 0 0 0 0,0 0 0 0 0,0 0 0 0 0,0 0-1 0 0,0 0 1 0 0,1 0 0 0 0,-1 0 0 0 0,0 0 0 0 0,0 0-1 0 0,0 0 1 0 0,0 0 0 0 0,0-1 0 0 0,0 1 0 0 0,0 0-1 0 0,5 11-96 0 0,1-5-274 0 0,0 3 554 0 0,-5-8-161 0 0,1 3 53 0 0,-2-4-81 0 0,0 0-1 0 0,0 0 1 0 0,0 0 0 0 0,0 0-1 0 0,0 0 1 0 0,0 0 0 0 0,0 0-1 0 0,0 0 1 0 0,0 0 0 0 0,0 0-1 0 0,1 0 1 0 0,-1 0 0 0 0,0 0 0 0 0,0 0-1 0 0,0 0 1 0 0,0 0 0 0 0,0 0-1 0 0,0 0 1 0 0,0 0 0 0 0,0 0-1 0 0,0 0 1 0 0,0 0 0 0 0,0 0-1 0 0,0 0 1 0 0,0 0 0 0 0,1 0-1 0 0,-1 0 1 0 0,0 0 0 0 0,0 0 0 0 0,0 0-1 0 0,0 0 1 0 0,0 0 0 0 0,0 0-1 0 0,0 0 1 0 0,0 0 0 0 0,0 0-1 0 0,0 0 1 0 0,0 0 0 0 0,0-1-1 0 0,0 1 1 0 0,0 0 0 0 0,0 0-1 0 0,0 0 1 0 0,0 0 0 0 0,0 0 0 0 0,0 0-1 0 0,0 0 1 0 0,0 0 0 0 0,0 0-1 0 0,1 0 1 0 0,-1 0 0 0 0,0 0-1 0 0,0 0 1 0 0,0-1 0 0 0,0 1-1 0 0,0 0 1 0 0,-1 0 0 0 0,1 0-1 0 0,0 0 1 0 0,0 0 5 0 0,6 7 75 0 0,-6-7-82 0 0,0 0 1 0 0,0 0 0 0 0,1 1 0 0 0,-1-1-1 0 0,0 0 1 0 0,0 0 0 0 0,0 1-1 0 0,1-1 1 0 0,-1 0 0 0 0,0 1-1 0 0,0-1 1 0 0,0 0 0 0 0,0 1 0 0 0,0-1-1 0 0,0 0 1 0 0,0 1 0 0 0,0-1-1 0 0,0 0 1 0 0,0 1 0 0 0,0-1 0 0 0,0 0-1 0 0,0 1 1 0 0,0-1 0 0 0,0 1 6 0 0,0-1-3 0 0,0 0 0 0 0,0 0 0 0 0,0 1 0 0 0,0-1 0 0 0,0 0 0 0 0,0 1 0 0 0,0-1 0 0 0,0 0 0 0 0,0 1 0 0 0,0-1 0 0 0,0 0 0 0 0,0 1 0 0 0,0-1 0 0 0,1 0 0 0 0,-1 0 0 0 0,0 1 0 0 0,0-1 0 0 0,0 0 0 0 0,0 1 3 0 0,1-1 49 0 0,-1 0-58 0 0,1 0-1 0 0,-1 0 1 0 0,0 0-1 0 0,1 0 1 0 0,-1 1-1 0 0,0-1 1 0 0,1 0-1 0 0,-1 0 1 0 0,0 0-1 0 0,1 1 1 0 0,-1-1-1 0 0,0 0 1 0 0,0 0-1 0 0,1 1 1 0 0,-1-1-1 0 0,0 0 1 0 0,0 1 0 0 0,0-1-1 0 0,1 0 10 0 0,1 3 107 0 0,-1-2-99 0 0,-1-1-1 0 0,1 1 1 0 0,-1-1 0 0 0,1 1 0 0 0,-1-1 0 0 0,1 1 0 0 0,-1 0 0 0 0,0-1 0 0 0,1 1 0 0 0,-1 0 0 0 0,0-1 0 0 0,0 1 0 0 0,1 0 0 0 0,-1-1-1 0 0,0 1-7 0 0,3 6-336 0 0,-2-7 324 0 0,-1 1 0 0 0,0-1 0 0 0,1 1 0 0 0,-1-1 0 0 0,0 1 0 0 0,0-1 0 0 0,1 1 0 0 0,-1-1 0 0 0,0 1 0 0 0,0-1 0 0 0,0 1 0 0 0,0 0 0 0 0,1-1 0 0 0,-1 1 12 0 0,6 6-114 0 0,-6-7 116 0 0,0 0 0 0 0,0 0 0 0 0,0 0 0 0 0,0 0 1 0 0,0 0-1 0 0,0 1 0 0 0,0-1 0 0 0,0 0 0 0 0,0 0 1 0 0,0 0-1 0 0,0 0 0 0 0,0 0 0 0 0,0 0 1 0 0,0 0-1 0 0,0 0 0 0 0,0 0 0 0 0,0 0 0 0 0,0 0 1 0 0,0 0-1 0 0,0 0 0 0 0,0 0 0 0 0,0 0 0 0 0,0 1 1 0 0,0-1-1 0 0,1 0 0 0 0,-1 0 0 0 0,0 0 0 0 0,0 0 1 0 0,0 0-1 0 0,0 0 0 0 0,0 0 0 0 0,0 0 0 0 0,0 0 1 0 0,0 0-1 0 0,0 0 0 0 0,0 0 0 0 0,0 0 0 0 0,1 0 1 0 0,-1 0-1 0 0,0 0 0 0 0,0 0 0 0 0,0 0 1 0 0,0 0-4 0 0,2 1 29 0 0,-2-1-36 0 0,0 0 0 0 0,0 0 0 0 0,0 1-1 0 0,0-1 1 0 0,0 0 0 0 0,0 0 0 0 0,0 1-1 0 0,0-1 1 0 0,0 0 0 0 0,0 0 0 0 0,1 0 0 0 0,-1 1-1 0 0,0-1 1 0 0,0 0 0 0 0,0 0 0 0 0,0 0-1 0 0,0 0 1 0 0,1 1 0 0 0,-1-1 0 0 0,0 0-1 0 0,0 0 1 0 0,0 0 0 0 0,1 0 0 0 0,-1 0-1 0 0,0 1 1 0 0,0-1 0 0 0,1 0 8 0 0,3-3-397 0 0,-3 2 309 0 0,2-3 40 0 0,0 0-1 0 0,-1 1 1 0 0,1-1-1 0 0,-1 0 1 0 0,2-2 48 0 0,4-2 164 0 0,-6 4-131 0 0,0 0 0 0 0,1 0 0 0 0,-1 1 0 0 0,2-2-33 0 0,1-2 24 0 0,5-1-96 0 0,-6 3 50 0 0,7-11 145 0 0,-9 12-84 0 0,-2 4-10 0 0,1-1-1 0 0,-1 0 1 0 0,0 0-1 0 0,1 0 0 0 0,-1 1 1 0 0,1-1-1 0 0,-1 0 1 0 0,1 0-1 0 0,-1 1 1 0 0,1-1-1 0 0,0 0 1 0 0,-1 1-1 0 0,1-1 1 0 0,0 1-1 0 0,-1-1 0 0 0,1 1 1 0 0,1-1-29 0 0,14-10 121 0 0,-8 4-157 0 0,-4 6 136 0 0,-4 1-108 0 0,1 0 0 0 0,-1-1 0 0 0,1 1 0 0 0,-1 0 0 0 0,0 0 0 0 0,1 0 0 0 0,-1 0 0 0 0,0 0 0 0 0,1 0-1 0 0,-1-1 1 0 0,1 1 0 0 0,-1 0 0 0 0,0 0 0 0 0,1-1 0 0 0,-1 1 0 0 0,0 0 8 0 0,1-1 9 0 0,0 0 1 0 0,0 1-1 0 0,-1-1 1 0 0,1 1-1 0 0,0-1 1 0 0,0 1-1 0 0,0-1 1 0 0,0 1-1 0 0,0 0 0 0 0,0-1-9 0 0,0 1-10 0 0,0 0 0 0 0,0-1 1 0 0,0 1-1 0 0,0 0 0 0 0,0-1 0 0 0,-1 1 0 0 0,1-1 0 0 0,0 1 0 0 0,0-1 0 0 0,0 0 0 0 0,-1 1 0 0 0,2-2 10 0 0,-2 2 7 0 0,1-1 0 0 0,-1 0 1 0 0,1 1-1 0 0,0-1 1 0 0,0 0-1 0 0,-1 1 0 0 0,1-1 1 0 0,0 1-1 0 0,0-1 1 0 0,0 1-1 0 0,0-1 0 0 0,-1 1 1 0 0,1 0-1 0 0,0-1 1 0 0,0 1-1 0 0,0 0 0 0 0,0 0 1 0 0,0 0-1 0 0,0 0 1 0 0,0 0-8 0 0,0 0-3 0 0,1-1 1 0 0,-1 1 0 0 0,0 0-1 0 0,0 0 1 0 0,1-1 0 0 0,-1 1-1 0 0,0-1 1 0 0,1 1 2 0 0,4-3-29 0 0,-4 3 22 0 0,0 0 1 0 0,0-1 0 0 0,0 1 0 0 0,0 0 0 0 0,0 1-1 0 0,1-1 7 0 0,3 0-56 0 0,-6 0 73 0 0,1 0 0 0 0,0 1 0 0 0,0-1 0 0 0,-1 0 0 0 0,1 0-1 0 0,0 0 1 0 0,0 0 0 0 0,-1 1 0 0 0,1-1 0 0 0,0 0 0 0 0,-1 1-1 0 0,1-1-16 0 0,-1 1-5 0 0,1-1 0 0 0,-1 0 0 0 0,1 0 0 0 0,-1 0 0 0 0,0 1 0 0 0,1-1-1 0 0,-1 0 1 0 0,1 0 0 0 0,-1 0 0 0 0,0 0 0 0 0,1 0 0 0 0,-1 0-1 0 0,1 0 1 0 0,-1 1 0 0 0,1-1 0 0 0,-1-1 0 0 0,1 1 0 0 0,-1 0-1 0 0,0 0 1 0 0,1 0 0 0 0,-1 0 0 0 0,1 0 0 0 0,-1 0 0 0 0,0 0-1 0 0,1-1 1 0 0,-1 1 5 0 0,5-2-12 0 0,-1-1 0 0 0,1 1 0 0 0,2-4 12 0 0,-6 6-6 0 0,-1 0 0 0 0,1-1-1 0 0,-1 1 1 0 0,1 0 0 0 0,-1 0 0 0 0,1 0-1 0 0,-1 0 1 0 0,1-1 0 0 0,-1 1 0 0 0,1 0-1 0 0,-1 0 1 0 0,1 0 0 0 0,-1 0-1 0 0,1 0 1 0 0,-1 0 0 0 0,1 0 0 0 0,-1 1-1 0 0,1-1 1 0 0,0 0 6 0 0,-1 0 2 0 0,0 0-1 0 0,1 0 1 0 0,-1 0-1 0 0,0 0 1 0 0,0 0-1 0 0,0 0 1 0 0,1 0-1 0 0,-1 0 1 0 0,0 1-1 0 0,0-1 1 0 0,0 0-1 0 0,0 0 1 0 0,1 0-1 0 0,-1 0 1 0 0,0 0-1 0 0,0 0 1 0 0,0 1-1 0 0,0-1 1 0 0,1 0-1 0 0,-1 0 1 0 0,0 0-1 0 0,0 0 1 0 0,0 1-1 0 0,0-1 1 0 0,0 0-1 0 0,0 0 1 0 0,0 0-1 0 0,0 1 1 0 0,0-1-1 0 0,0 0 1 0 0,1 0 0 0 0,-1 0-1 0 0,0 1 1 0 0,0-1-1 0 0,0 0 1 0 0,0 0-1 0 0,0 0 1 0 0,0 1-1 0 0,-1-1 1 0 0,1 0-2 0 0,0 0-8 0 0,0 0 0 0 0,0 1 0 0 0,0-1 0 0 0,-1 0 1 0 0,1 0-1 0 0,0 0 0 0 0,-1 0 0 0 0,1 0 0 0 0,0 0 0 0 0,0 1 1 0 0,-1-1-1 0 0,1 0 0 0 0,0 0 0 0 0,0 0 0 0 0,-1 0 1 0 0,1 0-1 0 0,0 0 0 0 0,-1 0 0 0 0,1 0 0 0 0,0 0 0 0 0,-1 0 9 0 0,1-1 6 0 0,0 1 0 0 0,-1 0 0 0 0,1 0 1 0 0,-1 0-1 0 0,1 0 0 0 0,-1 0 1 0 0,1 1-1 0 0,-1-1 0 0 0,1 0 0 0 0,0 0 1 0 0,-1 0-1 0 0,1 0 0 0 0,-1 0 1 0 0,1 1-1 0 0,-1-1-7 0 0,0 1-23 0 0,1-1 0 0 0,-1 1 0 0 0,0 0 0 0 0,0-1-1 0 0,0 1 1 0 0,0-1 0 0 0,0 1 0 0 0,0-1 0 0 0,-1 0 0 0 0,0 1 23 0 0,-9 3 10 0 0,4 1-25 0 0,-1-1 0 0 0,0 0 1 0 0,0 0-1 0 0,-1-1 0 0 0,1 0 1 0 0,-1 0-1 0 0,1-1 0 0 0,-2 0 15 0 0,7-1-32 0 0,1-1 31 0 0,1 0 1 0 0,0 0 0 0 0,-1 0-1 0 0,1 1 1 0 0,0-1 0 0 0,-1 0-1 0 0,1 1 1 0 0,0-1 0 0 0,0 1-1 0 0,0 0 1 0 0,-1-1 0 0 0,1 1-1 0 0,0 0 1 0 0,0 0 0 0 0,1-1-2 0 0,0 0 0 0 0,-1 0 0 0 0,1 0 1 0 0,0 1-1 0 0,0-1 0 0 0,0 0 0 0 0,0 0 1 0 0,0 0-1 0 0,0 0 0 0 0,0 0 0 0 0,0 0 0 0 0,0 0 1 0 0,-1 0-1 0 0,1 0 0 0 0,0 0 0 0 0,0 1 0 0 0,0-1 1 0 0,0 0-1 0 0,0 0 0 0 0,0 0 0 0 0,0 0 0 0 0,-1 0 1 0 0,1 0-1 0 0,0 0 0 0 0,0 0 0 0 0,0 0 0 0 0,0 0 1 0 0,0 0-1 0 0,-1 0 0 0 0,1 0 0 0 0,0 0 0 0 0,0 0 1 0 0,0 0-1 0 0,0 0 0 0 0,0 0 0 0 0,0-1 0 0 0,0 1 1 0 0,-1 0-1 0 0,1 0 0 0 0,0 0 0 0 0,0 0 0 0 0,0 0 1 0 0,0 0-1 0 0,0 0 0 0 0,0 0 0 0 0,0 0 0 0 0,-1-1 2 0 0,1 1 5 0 0,0 0-1 0 0,0 0 1 0 0,0 0-1 0 0,0 0 0 0 0,0 0 1 0 0,0-1-1 0 0,0 1 0 0 0,0 0 1 0 0,0 0-1 0 0,1 0 1 0 0,-1 0-1 0 0,0-1 0 0 0,0 1 1 0 0,0 0-1 0 0,0 0 0 0 0,0 0 1 0 0,0 0-1 0 0,0 0 0 0 0,0 0 1 0 0,0-1-1 0 0,0 1 1 0 0,0 0-1 0 0,1 0 0 0 0,-1 0 1 0 0,0 0-1 0 0,0 0 0 0 0,0 0 1 0 0,0 0-1 0 0,0 0 1 0 0,0-1-1 0 0,1 1 0 0 0,-1 0 1 0 0,0 0-1 0 0,0 0 0 0 0,0 0 1 0 0,0 0-1 0 0,1 0 0 0 0,-1 0 1 0 0,0 0-1 0 0,0 0 1 0 0,0 0-5 0 0,2-1 71 0 0,0 0 1 0 0,0 0 0 0 0,0 0 0 0 0,0 0-1 0 0,0 0 1 0 0,-1 0 0 0 0,1-1 0 0 0,0 1-1 0 0,-1-1 1 0 0,1 1-72 0 0,10-9 136 0 0,12-5-36 0 0,-21 14-115 0 0,-1 0 1 0 0,1 0-1 0 0,0 0 0 0 0,-1 0 1 0 0,1 0-1 0 0,0 1 0 0 0,0-1 1 0 0,2 1 14 0 0,0 0 63 0 0,-1 1 0 0 0,1-1 0 0 0,-1 1 0 0 0,2 1-63 0 0,10 1-220 0 0,-7 1 198 0 0,-8-4 21 0 0,-1 1 1 0 0,1-1-1 0 0,0 0 0 0 0,-1 1 0 0 0,1-1 1 0 0,-1 0-1 0 0,1 0 0 0 0,0 1 1 0 0,-1-1-1 0 0,1 0 0 0 0,0 0 0 0 0,-1 0 1 0 0,1 0-1 0 0,0 0 0 0 0,-1 0 1 0 0,1 0-1 0 0,0 0 0 0 0,-1 0 0 0 0,1 0 1 0 0,0 0 0 0 0,-1 0-5 0 0,1 0 0 0 0,-1 0 1 0 0,1 0-1 0 0,-1 0 0 0 0,0 0 0 0 0,1 0 1 0 0,-1 0-1 0 0,1 0 0 0 0,-1 0 0 0 0,1 0 1 0 0,-1 0-1 0 0,0 0 0 0 0,1 0 0 0 0,-1 1 1 0 0,1-1-1 0 0,-1 0 0 0 0,0 0 1 0 0,1 0-1 0 0,-1 1 0 0 0,0-1 0 0 0,1 0 1 0 0,-1 1-1 0 0,0-1 0 0 0,0 0 0 0 0,1 1 1 0 0,-1-1-1 0 0,0 0 0 0 0,0 1 5 0 0,1-1 6 0 0,-1 1-1 0 0,0-1 0 0 0,1 0 1 0 0,-1 1-1 0 0,1-1 0 0 0,-1 1 1 0 0,1-1-1 0 0,-1 0 1 0 0,1 1-1 0 0,-1-1 0 0 0,1 0 1 0 0,-1 0-1 0 0,1 1-5 0 0,6 0-37 0 0,-5-1 42 0 0,0 0-1 0 0,0 1 1 0 0,0-1-1 0 0,0 1 1 0 0,0 0 0 0 0,2 0-5 0 0,3 0-77 0 0,-6-1 81 0 0,-1 0-1 0 0,0 0 1 0 0,1 0-1 0 0,-1 0 1 0 0,1 0-1 0 0,-1 0 1 0 0,0 0-1 0 0,1 0 1 0 0,-1 0-1 0 0,0 0 1 0 0,1 1 0 0 0,-1-1-1 0 0,1 0 1 0 0,-1 0-1 0 0,0 0 1 0 0,1 0-1 0 0,-1 1 1 0 0,0-1-1 0 0,1 0 1 0 0,-1 0 0 0 0,0 1-1 0 0,1-1-3 0 0,-1 0 7 0 0,1 1 0 0 0,0-1 0 0 0,-1 1 0 0 0,1-1 0 0 0,0 0 0 0 0,-1 1 0 0 0,1-1 0 0 0,0 0 0 0 0,-1 0 0 0 0,1 0 0 0 0,0 0 0 0 0,0 0 0 0 0,-1 1 0 0 0,1-1 0 0 0,0 0 0 0 0,0-1 0 0 0,0 1-7 0 0,0 0-5 0 0,0 0 0 0 0,0 0 0 0 0,0 0 0 0 0,1 0 0 0 0,-1 0 0 0 0,0 1 0 0 0,0-1 0 0 0,0 0 0 0 0,0 1 0 0 0,0-1 0 0 0,0 0-1 0 0,0 1 1 0 0,1 0 5 0 0,-2-1 4 0 0,1 0 0 0 0,0 1-1 0 0,0-1 1 0 0,0 0 0 0 0,0 0-1 0 0,-1 0 1 0 0,1 0 0 0 0,0 0-1 0 0,0 0 1 0 0,0 0-1 0 0,0 0 1 0 0,0 0 0 0 0,-1 0-1 0 0,1 0 1 0 0,0 0 0 0 0,0-1-1 0 0,0 1 1 0 0,0 0-4 0 0,9-2-39 0 0,-10 2 44 0 0,1 0 0 0 0,-1 0 0 0 0,1 0 0 0 0,-1 1-1 0 0,0-1 1 0 0,1 0 0 0 0,-1 0 0 0 0,0 0 0 0 0,1 0 0 0 0,-1 1 0 0 0,0-1 0 0 0,1 0 0 0 0,-1 0 0 0 0,0 0-1 0 0,1 1 1 0 0,-1-1 0 0 0,0 0 0 0 0,0 1 0 0 0,1-1 0 0 0,-1 0 0 0 0,0 1 0 0 0,0-1 0 0 0,1 0-1 0 0,-1 1-4 0 0,1 2-26 0 0,0-1 26 0 0,0 0 0 0 0,0 0 0 0 0,1 0 0 0 0,-1 1 0 0 0,1-1 0 0 0,1 1 0 0 0,-2-2-2 0 0,0 0 0 0 0,1 0 0 0 0,-1 0 0 0 0,0 0 0 0 0,1-1 0 0 0,-1 1 0 0 0,1 0 0 0 0,-1-1 0 0 0,2 1 2 0 0,-2-1 0 0 0,0 0 0 0 0,0 1 0 0 0,0-1 0 0 0,0 0 1 0 0,0 1-1 0 0,0-1 0 0 0,0 1 0 0 0,0-1 0 0 0,0 1 1 0 0,0-1-1 0 0,0 1 0 0 0,0 0 0 0 0,-1-1 0 0 0,1 1 1 0 0,0 0-1 0 0,0 0 0 0 0,0 0 0 0 0,2 8 172 0 0,4 3-295 0 0,-7-11 128 0 0,1 0-1 0 0,-1 0 0 0 0,0-1 0 0 0,1 1 0 0 0,-1 0 0 0 0,1-1 0 0 0,-1 1 0 0 0,1 0 0 0 0,0-1 0 0 0,-1 1 0 0 0,1-1 1 0 0,0 1-1 0 0,-1-1 0 0 0,1 1 0 0 0,0-1 0 0 0,-1 0 0 0 0,1 1 0 0 0,0-1 0 0 0,0 0 0 0 0,0 0 0 0 0,-1 1 0 0 0,1-1 1 0 0,0 0-1 0 0,0 0 0 0 0,0 0 0 0 0,-1 0 0 0 0,1 0 0 0 0,0 0 0 0 0,0 0-4 0 0,0 0-9 0 0,-1 0 0 0 0,1 0-1 0 0,0 0 1 0 0,-1 0 0 0 0,1 0 0 0 0,0 0 0 0 0,-1 0-1 0 0,1 1 1 0 0,-1-1 0 0 0,1 0 0 0 0,0 0 0 0 0,-1 1-1 0 0,1-1 1 0 0,-1 0 0 0 0,1 1 0 0 0,-1-1 0 0 0,1 0-1 0 0,-1 1 1 0 0,1-1 0 0 0,-1 1 0 0 0,1 0 9 0 0,6 3 105 0 0,2 2-177 0 0,-9-5 73 0 0,1-1 1 0 0,0 1-1 0 0,-1-1 0 0 0,1 1 0 0 0,0-1 0 0 0,0 1 0 0 0,0-1 0 0 0,-1 1 0 0 0,1-1 0 0 0,0 1 1 0 0,0-1-1 0 0,0 0 0 0 0,0 0-1 0 0,3 0-12 0 0,-1 1 0 0 0,0-1 1 0 0,0 0-1 0 0,1 1 0 0 0,-1 0 12 0 0,1 2-40 0 0,-4-3 37 0 0,1 0 1 0 0,-1 1-1 0 0,1-1 0 0 0,-1 0 1 0 0,0 1-1 0 0,1-1 0 0 0,-1 0 1 0 0,1 1-1 0 0,-1-1 0 0 0,1 0 1 0 0,-1 0-1 0 0,1 0 0 0 0,-1 1 1 0 0,1-1-1 0 0,-1 0 0 0 0,1 0 1 0 0,-1 0-1 0 0,1 0 3 0 0,0 0 4 0 0,-1 0 1 0 0,1 0-1 0 0,0 1 0 0 0,0-1 0 0 0,0 0 0 0 0,-1 0 1 0 0,1 1-1 0 0,0-1 0 0 0,0 0 0 0 0,-1 1 1 0 0,1-1-1 0 0,0 1 0 0 0,-1-1 0 0 0,1 1-4 0 0,-1-1 4 0 0,1 1-1 0 0,-1-1 0 0 0,1 0 1 0 0,0 1-1 0 0,-1-1 0 0 0,1 1 1 0 0,-1-1-1 0 0,1 0 0 0 0,0 0 1 0 0,-1 1-1 0 0,1-1 0 0 0,0 0 1 0 0,-1 0-1 0 0,1 0 0 0 0,0 0 1 0 0,-1 0-1 0 0,1 0 0 0 0,0 0 1 0 0,0 0-4 0 0,0 0-1 0 0,0 0 0 0 0,-1 0 0 0 0,1 0 0 0 0,0 0 0 0 0,0 1 0 0 0,0-1 0 0 0,-1 0-1 0 0,1 0 1 0 0,0 1 0 0 0,0-1 0 0 0,-1 1 0 0 0,1-1 0 0 0,0 0 0 0 0,-1 1 0 0 0,1-1 0 0 0,0 1 0 0 0,-1 0 0 0 0,1-1 0 0 0,-1 1 0 0 0,1-1 0 0 0,-1 1 0 0 0,1 0 0 0 0,-1-1 0 0 0,1 1 1 0 0,1 2-76 0 0,-1 0 0 0 0,1 0 0 0 0,0 1 1 0 0,-1-1-1 0 0,1 1 76 0 0,-2-3-11 0 0,1 0 0 0 0,0 0 0 0 0,-1 0 0 0 0,1-1 1 0 0,0 1-1 0 0,-1 0 0 0 0,1-1 0 0 0,0 1 0 0 0,0 0 1 0 0,-1-1-1 0 0,1 1 0 0 0,0-1 0 0 0,0 1 0 0 0,0-1 0 0 0,0 0 1 0 0,0 1-1 0 0,0-1 0 0 0,1 0 11 0 0,-1 0-34 0 0,0 1-1 0 0,0-1 1 0 0,0-1 0 0 0,0 1-1 0 0,0 0 1 0 0,0 0 0 0 0,0 0 0 0 0,0 0-1 0 0,0-1 1 0 0,0 1 0 0 0,0 0-1 0 0,-1-1 1 0 0,1 1 0 0 0,1-1 34 0 0,-2 0-14 0 0,0 0 1 0 0,0 0-1 0 0,0 0 1 0 0,0 1-1 0 0,0-1 1 0 0,0 0-1 0 0,0 0 1 0 0,0 0-1 0 0,0 0 1 0 0,0 0-1 0 0,-1 0 1 0 0,1 0-1 0 0,0 0 1 0 0,0 0-1 0 0,-1 1 1 0 0,1-1-1 0 0,-1-1 14 0 0,-10-14-314 0 0,5 9 251 0 0,-1-2 99 0 0,-1 0 0 0 0,0 0 1 0 0,-3-1-37 0 0,3 2 43 0 0,0-1 1 0 0,0 0 0 0 0,-1-2-44 0 0,-25-38 386 0 0,-3 2 0 0 0,-16-15-386 0 0,40 48 43 0 0,6 6-10 0 0,0 0 0 0 0,0 1 0 0 0,-1 0-1 0 0,0 0 1 0 0,0 1 0 0 0,0 0 0 0 0,-1 0 0 0 0,-2 0-33 0 0,4 3 18 0 0,0-1 1 0 0,0 1 0 0 0,-1 0-1 0 0,1 1 1 0 0,-1 0 0 0 0,0 0-1 0 0,0 1 1 0 0,0-1 0 0 0,-1 2-19 0 0,-13 1 241 0 0,-15 2-241 0 0,12 0-24 0 0,21-3 19 0 0,-1 0-1 0 0,1 0 1 0 0,0-1 0 0 0,0 1-1 0 0,0-1 1 0 0,-3-1 5 0 0,-16-3 304 0 0,22 5-294 0 0,-1 0 0 0 0,1 1 0 0 0,-1-1-1 0 0,1 0 1 0 0,-1 1 0 0 0,1-1 0 0 0,-1 0 0 0 0,1 1-1 0 0,0 0 1 0 0,-1-1 0 0 0,1 1 0 0 0,0 0-1 0 0,-1 0 1 0 0,1 0 0 0 0,0 0 0 0 0,0 0 0 0 0,0 0-1 0 0,0 0 1 0 0,0 0 0 0 0,0 0 0 0 0,0 0 0 0 0,0 0-1 0 0,1 1 1 0 0,-2 0-10 0 0,0 2 39 0 0,0 1-1 0 0,0-1 0 0 0,0 1 1 0 0,0-1-1 0 0,1 1 1 0 0,-1 3-39 0 0,1-4-11 0 0,0-1 0 0 0,1 1 0 0 0,-1 0 0 0 0,1 0 0 0 0,0-1 0 0 0,0 1 0 0 0,0 0 0 0 0,1-1 0 0 0,-1 1 0 0 0,1 0 0 0 0,0-1 0 0 0,0 1 0 0 0,0-1 0 0 0,0 1 11 0 0,2-19-308 0 0,-4 5 305 0 0,1 0 0 0 0,-2 1-1 0 0,1-1 1 0 0,-1 1 0 0 0,-3-10 3 0 0,-1 2 92 0 0,-1 0 0 0 0,-6-11-92 0 0,13 27 10 0 0,-1 1 0 0 0,1-1-1 0 0,0 0 1 0 0,-1 1 0 0 0,1-1-1 0 0,-1 0 1 0 0,1 1 0 0 0,0-1 0 0 0,-1 1-1 0 0,1-1 1 0 0,-1 1 0 0 0,0-1-1 0 0,1 1 1 0 0,-1-1 0 0 0,1 1 0 0 0,-1 0-1 0 0,0-1 1 0 0,1 1 0 0 0,-1 0-1 0 0,0-1 1 0 0,1 1 0 0 0,-1 0 0 0 0,0 0-10 0 0,0 0-7 0 0,1 0 1 0 0,-1 0-1 0 0,0 0 1 0 0,1 1-1 0 0,-1-1 1 0 0,0 0-1 0 0,0 0 1 0 0,1 1-1 0 0,-1-1 1 0 0,1 1-1 0 0,-1-1 1 0 0,0 0 0 0 0,1 1-1 0 0,-1-1 1 0 0,1 1-1 0 0,-1-1 1 0 0,1 1-1 0 0,-1 0 1 0 0,1-1-1 0 0,-1 1 1 0 0,1-1-1 0 0,0 1 1 0 0,-1 0 6 0 0,-5 10 54 0 0,1 1 0 0 0,0 0 0 0 0,0 0 0 0 0,2 0-1 0 0,-1 1 1 0 0,1-1 0 0 0,0 10-54 0 0,1-4-30 0 0,2-16 25 0 0,0-1 1 0 0,0 0-1 0 0,0 0 0 0 0,0 0 1 0 0,0 0-1 0 0,0 0 1 0 0,1 0-1 0 0,-1 0 1 0 0,0 0-1 0 0,1 0 0 0 0,-1 0 1 0 0,0 0-1 0 0,1 0 1 0 0,0 1 4 0 0,0-2-15 0 0,1 1 1 0 0,-1-1-1 0 0,1 1 1 0 0,-1-1-1 0 0,1 1 1 0 0,-1-1-1 0 0,1 0 1 0 0,-1 0-1 0 0,1 0 15 0 0,2 0 49 0 0,-4 1-46 0 0,1-1-1 0 0,0 0 1 0 0,-1 0-1 0 0,1 0 1 0 0,0 0-1 0 0,-1-1 1 0 0,1 1-1 0 0,0 0 0 0 0,-1 0 1 0 0,1 0-1 0 0,0 0 1 0 0,-1-1-1 0 0,1 1 1 0 0,-1 0-1 0 0,1-1 1 0 0,0 1-1 0 0,-1 0 1 0 0,1-1-1 0 0,-1 1 1 0 0,1-1-3 0 0,0 0-4 0 0,0 0 0 0 0,0 0 0 0 0,0 0 0 0 0,-1-1 0 0 0,1 1 0 0 0,0 0 0 0 0,0-1 0 0 0,-1 1 0 0 0,1-1 4 0 0,1-4 3 0 0,-1 0 0 0 0,1-1 0 0 0,-1 1 0 0 0,0-1-3 0 0,-1 5 24 0 0,3-17-164 0 0,-1 6 57 0 0,-1-1-1 0 0,0 0 1 0 0,0 0-1 0 0,-2-13 84 0 0,0 21 17 0 0,1 1 1 0 0,-1-1-1 0 0,-1 0 1 0 0,1 0-1 0 0,-1 0 0 0 0,0 1 1 0 0,-2-6-18 0 0,3 11 2 0 0,1-1 1 0 0,0 1-1 0 0,0-1 1 0 0,-1 1 0 0 0,1 0-1 0 0,0-1 1 0 0,-1 1 0 0 0,1-1-1 0 0,-1 1 1 0 0,1 0 0 0 0,0-1-1 0 0,-1 1 1 0 0,1 0 0 0 0,-1-1-1 0 0,1 1 1 0 0,-1 0 0 0 0,1 0-1 0 0,-1 0 1 0 0,1-1 0 0 0,-1 1-1 0 0,1 0 1 0 0,-1 0 0 0 0,1 0-1 0 0,-1 0-2 0 0,0 0 8 0 0,0 0 0 0 0,1 0-1 0 0,-1 0 1 0 0,0 1 0 0 0,0-1 0 0 0,0 0-1 0 0,1 1 1 0 0,-1-1 0 0 0,0 0 0 0 0,0 1-1 0 0,1-1 1 0 0,-1 1 0 0 0,0-1 0 0 0,0 1-8 0 0,-2 3 44 0 0,-1-1 1 0 0,1 1-1 0 0,0 0 1 0 0,-2 4-45 0 0,3-5 6 0 0,-2 3-4 0 0,0 0 1 0 0,1 0 0 0 0,-1 1-1 0 0,1-1 1 0 0,1 1 0 0 0,-1 0-1 0 0,1 0 1 0 0,1 0 0 0 0,-1 0-1 0 0,1 0 1 0 0,0 5-3 0 0,1-11 4 0 0,0-1 0 0 0,0 0 0 0 0,0 1 0 0 0,0-1-1 0 0,0 1 1 0 0,0-1 0 0 0,0 1 0 0 0,0-1 0 0 0,0 1 0 0 0,0-1 0 0 0,0 0 0 0 0,0 1 0 0 0,1-1 0 0 0,-1 1 0 0 0,0-1-1 0 0,0 0 1 0 0,0 1 0 0 0,1-1 0 0 0,-1 1 0 0 0,0-1 0 0 0,1 0 0 0 0,-1 1 0 0 0,0-1 0 0 0,1 0 0 0 0,-1 0 0 0 0,0 1 0 0 0,1-1-4 0 0,-1 0-8 0 0,1 0 0 0 0,-1 0 1 0 0,1 0-1 0 0,-1 0 1 0 0,1 0-1 0 0,-1 0 1 0 0,1 0-1 0 0,-1 0 1 0 0,1 0-1 0 0,-1-1 1 0 0,1 1-1 0 0,-1 0 1 0 0,1 0-1 0 0,-1 0 1 0 0,1-1-1 0 0,-1 1 0 0 0,0 0 1 0 0,1-1-1 0 0,-1 1 1 0 0,1 0-1 0 0,-1-1 1 0 0,0 1-1 0 0,1 0 1 0 0,-1-1-1 0 0,0 1 8 0 0,3-4-6 0 0,0 1 0 0 0,-1-1-1 0 0,1 0 1 0 0,-1 0 0 0 0,0 0 0 0 0,0 0-1 0 0,-1 0 1 0 0,1 0 0 0 0,-1-1 0 0 0,1-3 6 0 0,1-3-9 0 0,0 2-41 0 0,-1 0 1 0 0,-1 0-1 0 0,1-7 50 0 0,-1 12-12 0 0,-2 1 0 0 0,1-1-1 0 0,0 1 1 0 0,-1 0 0 0 0,1-1-1 0 0,-1 1 1 0 0,0 0 0 0 0,0 0-1 0 0,0-1 1 0 0,0 1 0 0 0,-1 0-1 0 0,0 0 13 0 0,1 1 5 0 0,0 1-1 0 0,0-1 1 0 0,-1 1-1 0 0,1 0 1 0 0,0 0-1 0 0,-1-1 0 0 0,1 1 1 0 0,-1 0-1 0 0,0 0 1 0 0,1 0-1 0 0,-1 0 1 0 0,0 1-1 0 0,1-1 1 0 0,-1 0-1 0 0,0 1 1 0 0,0 0-1 0 0,0-1 1 0 0,1 1-1 0 0,-1 0 1 0 0,-2 0-5 0 0,2 0 2 0 0,0 1 0 0 0,0 0 1 0 0,1 0-1 0 0,-1 0 1 0 0,0 0-1 0 0,0 0 1 0 0,0 0-1 0 0,0 0 1 0 0,1 1-1 0 0,-1-1 1 0 0,1 1-3 0 0,-1 0-7 0 0,-1-1 1 0 0,1 1-1 0 0,0 0 1 0 0,0-1-1 0 0,-1 0 1 0 0,-1 1 6 0 0,-10 5 28 0 0,12-6-34 0 0,1 0-1 0 0,-1 0 0 0 0,0 0 0 0 0,0 0 0 0 0,0 0 0 0 0,0 0 1 0 0,0-1-1 0 0,0 1 0 0 0,0-1 0 0 0,-1 0 0 0 0,1 1 1 0 0,0-1-1 0 0,0 0 0 0 0,0 0 0 0 0,-2-1 7 0 0,3 1-32 0 0,-1 0-1 0 0,1-1 1 0 0,0 1 0 0 0,-1-1-1 0 0,1 0 1 0 0,0 1-1 0 0,0-1 1 0 0,-1 0 0 0 0,1 0-1 0 0,0 0 1 0 0,0 0 0 0 0,0 0-1 0 0,0 0 1 0 0,0 0-1 0 0,0 0 1 0 0,0 0 0 0 0,1 0-1 0 0,-1-1 1 0 0,0 1-1 0 0,0 0 1 0 0,1-1 32 0 0,-1 1 19 0 0,0-1 0 0 0,1 1 0 0 0,-1 0 0 0 0,0 0 1 0 0,0 0-1 0 0,0 0 0 0 0,0 0 0 0 0,0 0 0 0 0,0 0 0 0 0,0 1 0 0 0,0-1 0 0 0,0 0 1 0 0,-1 0-1 0 0,1 1 0 0 0,-1-1-19 0 0,-3-3 4 0 0,4 3-5 0 0,1 1 0 0 0,0 0-1 0 0,0-1 1 0 0,-1 1 0 0 0,1 0 0 0 0,0 0-1 0 0,0-1 1 0 0,-1 1 0 0 0,1 0 0 0 0,0 0-1 0 0,0 0 1 0 0,-1-1 0 0 0,1 1 0 0 0,0 0 0 0 0,-1 0-1 0 0,1 0 1 0 0,0 0 0 0 0,-1 0 0 0 0,1 0-1 0 0,0-1 1 0 0,-1 1 0 0 0,1 0 0 0 0,-1 0-1 0 0,1 0 1 0 0,-1 0 1 0 0,1 1-3 0 0,0-1 1 0 0,-1 0-1 0 0,1 0 1 0 0,0 0-1 0 0,-1-1 1 0 0,1 1-1 0 0,-1 0 0 0 0,1 0 1 0 0,0 0-1 0 0,-1 0 1 0 0,1 0-1 0 0,0 0 1 0 0,-1 0-1 0 0,1-1 0 0 0,0 1 1 0 0,-1 0-1 0 0,1 0 1 0 0,0 0-1 0 0,-1-1 0 0 0,1 1 1 0 0,0 0 2 0 0,-1-1-5 0 0,1 1 1 0 0,0 0 0 0 0,0 0-1 0 0,-1-1 1 0 0,1 1-1 0 0,0 0 1 0 0,-1 0 0 0 0,1 0-1 0 0,0-1 1 0 0,-1 1 0 0 0,1 0-1 0 0,-1 0 1 0 0,1 0-1 0 0,0 0 1 0 0,-1 0 0 0 0,1 0-1 0 0,0 0 1 0 0,-1 0 4 0 0,-17 2-58 0 0,13 1 297 0 0,4-3-240 0 0,1 0-1 0 0,0 0 0 0 0,0 0 0 0 0,0 0 1 0 0,0 0-1 0 0,0 0 0 0 0,0 0 0 0 0,-1 0 1 0 0,1 0-1 0 0,0 0 0 0 0,0 0 1 0 0,0 0-1 0 0,0 0 0 0 0,0-1 0 0 0,0 1 1 0 0,0 0-1 0 0,-1 0 0 0 0,1 0 0 0 0,0 0 1 0 0,0 0-1 0 0,0 0 0 0 0,0 0 0 0 0,0 0 1 0 0,0 0-1 0 0,0-1 0 0 0,0 1 0 0 0,0 0 1 0 0,0 0-1 0 0,0 0 0 0 0,0 0 0 0 0,0 0 1 0 0,0 0-1 0 0,0-1 0 0 0,0 1 0 0 0,0 0 1 0 0,0 0-1 0 0,0 0 0 0 0,0 0 0 0 0,0 0 1 0 0,0 0-1 0 0,0-1 0 0 0,0 1 0 0 0,0 0 2 0 0,0-1-3 0 0,0 0 1 0 0,0 0-1 0 0,0 0 0 0 0,1 0 0 0 0,-1 0 0 0 0,0 1 0 0 0,1-1 0 0 0,-1 0 0 0 0,1 0 0 0 0,-1 0 3 0 0,3-5 29 0 0,0 1 21 0 0,-1 1 0 0 0,1 0 0 0 0,-1 1 0 0 0,1-1 0 0 0,0 0 0 0 0,0 1 0 0 0,1 0 0 0 0,-1-1-50 0 0,1 1 12 0 0,11-18 149 0 0,2-1-236 0 0,9-5 62 0 0,-22 20-65 0 0,-4 7 84 0 0,1-1-1 0 0,-1 0 0 0 0,0 1 1 0 0,1-1-1 0 0,-1 0 0 0 0,1 1 1 0 0,-1-1-1 0 0,1 0 0 0 0,-1 1 1 0 0,1-1-1 0 0,0 1 0 0 0,-1-1 1 0 0,1 1-1 0 0,0-1 0 0 0,0 1-5 0 0,0-2 39 0 0,0-2-100 0 0,2 0 129 0 0,-3 4-70 0 0,11-11-109 0 0,-11 11 115 0 0,0 0 0 0 0,0 0 0 0 0,0 0 0 0 0,0 0 0 0 0,1-1 0 0 0,-1 1 0 0 0,0 0 0 0 0,0 0 0 0 0,0 0 0 0 0,0 0 0 0 0,0 0 0 0 0,0-1-1 0 0,1 1 1 0 0,-1 0 0 0 0,0 0 0 0 0,0 0 0 0 0,0-1 0 0 0,0 1 0 0 0,0 0 0 0 0,0 0 0 0 0,0 0 0 0 0,0-1 0 0 0,0 1 0 0 0,0 0 0 0 0,0 0 0 0 0,0 0 0 0 0,0-1 0 0 0,0 1-1 0 0,0 0 1 0 0,0 0 0 0 0,0 0 0 0 0,0 0 0 0 0,0-1 0 0 0,0 1 0 0 0,-1 0 0 0 0,1 0 0 0 0,0 0 0 0 0,0-1 0 0 0,0 1 0 0 0,0 0-4 0 0,19-14 284 0 0,-18 14-282 0 0,-1 0 0 0 0,1 0 0 0 0,0-1 0 0 0,-1 1 0 0 0,1 0 0 0 0,-1 0-1 0 0,1-1 1 0 0,0 1 0 0 0,-1-1 0 0 0,1 1 0 0 0,-1 0 0 0 0,1-1 0 0 0,-1 1 0 0 0,1-1 0 0 0,-1 1 0 0 0,1-1 0 0 0,-1 0 0 0 0,0 1 0 0 0,1-1 0 0 0,-1 0-2 0 0,1-1-1 0 0,0 1 1 0 0,0-1 0 0 0,1 1 0 0 0,-1-1 0 0 0,0 1 0 0 0,1-1 0 0 0,-1 1 0 0 0,1 0 0 0 0,-1-1 0 0 0,1 1-1 0 0,-1 0 1 0 0,1 0 0 0 0,0 0 0 0 0,5-7 71 0 0,-7 7-83 0 0,1 0-1 0 0,0 0 1 0 0,0 0 0 0 0,-1 0 0 0 0,1 0-1 0 0,-1 0 1 0 0,1 0 0 0 0,0-2 12 0 0,4-6-82 0 0,-4 4 154 0 0,-1 5-63 0 0,0 0 0 0 0,0 0 0 0 0,0-1 0 0 0,0 1 0 0 0,0 0 0 0 0,0-1 0 0 0,0 1 0 0 0,1 0 0 0 0,-1 0 0 0 0,0-1 0 0 0,0 1 0 0 0,0 0 0 0 0,0 0 1 0 0,0-1-1 0 0,1 1 0 0 0,-1 0 0 0 0,0 0 0 0 0,0-1-9 0 0,1 0 0 0 0,-1 0-1 0 0,0 0 1 0 0,0 0 0 0 0,1 0 0 0 0,-1 0 0 0 0,0 0 0 0 0,0 0 0 0 0,0 0 0 0 0,0-1 0 0 0,0 1-1 0 0,-1 0 1 0 0,1 0 0 0 0,0-4-102 0 0,0 3 99 0 0,0 0 1 0 0,0 0 0 0 0,-1 0-1 0 0,1 0 1 0 0,0 0 0 0 0,-1 0-1 0 0,1 0 1 0 0,-1 0 2 0 0,0-4-59 0 0,-1 4 200 0 0,0 1-86 0 0,1 1-55 0 0,1-1 0 0 0,-1 1 0 0 0,0 0 0 0 0,1-1 0 0 0,-1 1 0 0 0,1-1 0 0 0,-1 0 0 0 0,1 1 0 0 0,-1-1 0 0 0,1 1 0 0 0,-1-1 0 0 0,1 0 0 0 0,0 1 0 0 0,-1-1 0 0 0,1 0-1 0 0,0 1 1 0 0,0-1 0 0 0,-1 0 0 0 0,1 0 0 0 0,0 1 0 0 0,0-1 0 0 0,-2-20 46 0 0,2 9 12 0 0,-1 7-91 0 0,1 1 0 0 0,0-1 0 0 0,1 0 1 0 0,0-3 32 0 0,0-12 71 0 0,-1 2-113 0 0,1 0 0 0 0,2-6 42 0 0,-2 14 22 0 0,-1 1-1 0 0,0-1 1 0 0,0 1 0 0 0,-1-3-22 0 0,-1-20 56 0 0,1 18-53 0 0,1 10-26 0 0,0 0-1 0 0,-1 0 1 0 0,2 0-1 0 0,-1-3 24 0 0,0 6-2 0 0,0 0 1 0 0,0-1-1 0 0,0 1 1 0 0,0 0-1 0 0,-1-1 1 0 0,1 1-1 0 0,-1 0 1 0 0,1-1-1 0 0,-1 1 2 0 0,-1-8-63 0 0,-1-6 126 0 0,1-1 1 0 0,1 1 0 0 0,1-1 0 0 0,0 1-1 0 0,2-11-63 0 0,-2 22-24 0 0,0 1-1 0 0,0-1 1 0 0,-1 0-1 0 0,1 0 1 0 0,-1 1-1 0 0,0-3 25 0 0,-2-8-122 0 0,2 4 112 0 0,0 6 29 0 0,0-1 0 0 0,1 0 0 0 0,0 1 0 0 0,0-1 0 0 0,0-2-19 0 0,0 4-14 0 0,0 0-1 0 0,0 0 1 0 0,0 0-1 0 0,0 0 1 0 0,-1 0-1 0 0,1 1 1 0 0,-1-3 14 0 0,-1 2-23 0 0,1 2 32 0 0,1 1 0 0 0,-1-1 0 0 0,1 0 0 0 0,-1 0 0 0 0,1 1 0 0 0,-1-1 0 0 0,1 0 0 0 0,0 0 0 0 0,0 0 0 0 0,-1 1 0 0 0,1-1 0 0 0,0-1-9 0 0,-1-2-4 0 0,0 1 1 0 0,0-1-1 0 0,0 1 0 0 0,-1-1 0 0 0,0-1 4 0 0,-5-14-67 0 0,7 18 71 0 0,0 1 1 0 0,-1-1-1 0 0,1 1 1 0 0,0-1 0 0 0,0 1-1 0 0,0-1 1 0 0,-1 1-1 0 0,1-1 1 0 0,0 1 0 0 0,0-1-1 0 0,-1 1 1 0 0,1-1-1 0 0,0 1 1 0 0,-1-1 0 0 0,1 1-1 0 0,-1 0 1 0 0,1-1-1 0 0,0 1 1 0 0,-1-1-1 0 0,1 1 1 0 0,-1 0 0 0 0,1 0-1 0 0,-1-1 1 0 0,1 1-1 0 0,-1 0 1 0 0,0 0 0 0 0,0-1-5 0 0,1 2 6 0 0,0 0 1 0 0,-1-1-1 0 0,1 1 1 0 0,-1 0-1 0 0,1 0 1 0 0,0-1 0 0 0,-1 1-1 0 0,1 0 1 0 0,0 0-1 0 0,0-1 1 0 0,0 1-1 0 0,0 0 1 0 0,-1 1-7 0 0,1 7-71 0 0,-1-8 73 0 0,1 1 0 0 0,0-1 0 0 0,0 0 0 0 0,0 0 0 0 0,0 0 1 0 0,0 1-1 0 0,0-1 0 0 0,0 0 0 0 0,0 0 0 0 0,1 0 0 0 0,-1 2-2 0 0,2 2 19 0 0,-1 0 1 0 0,0 1-1 0 0,0-1 0 0 0,-1 0 1 0 0,0 1-1 0 0,0 2-19 0 0,1 12-52 0 0,6 33-45 0 0,-3-21 171 0 0,0 6-74 0 0,-6-8-48 0 0,2-24 37 0 0,-1 0-1 0 0,1 0 1 0 0,0 0 0 0 0,1 0 0 0 0,-1 0-1 0 0,2 5 12 0 0,-1-7 13 0 0,0 1-1 0 0,-1 0 0 0 0,1-1 1 0 0,-1 1-1 0 0,0 0-12 0 0,1 18 26 0 0,0-17-57 0 0,-1-6 26 0 0,0 0-1 0 0,0 0 1 0 0,0 0 0 0 0,0 0 0 0 0,0 0-1 0 0,0 0 1 0 0,0 0 0 0 0,0 0-1 0 0,0 0 1 0 0,0 0 0 0 0,-1 0-1 0 0,1 0 1 0 0,0 0 0 0 0,0 0-1 0 0,0 0 1 0 0,0 0 0 0 0,0 0-1 0 0,0 0 1 0 0,0 0 0 0 0,0 0-1 0 0,0 0 1 0 0,0 0 0 0 0,0 0-1 0 0,0 0 1 0 0,0 0 0 0 0,0 0-1 0 0,0 0 1 0 0,0 0 0 0 0,0 0-1 0 0,0 0 1 0 0,0 0 0 0 0,0 0 0 0 0,0 0-1 0 0,0 0 1 0 0,0 0 0 0 0,0 0-1 0 0,0 0 6 0 0,-2-8-12 0 0,1 1-1 0 0,0-1 1 0 0,1 0 0 0 0,-1 1-1 0 0,1-4 13 0 0,0 11 0 0 0,5-42 14 0 0,-6 53 76 0 0,0 0 0 0 0,-2 3-90 0 0,1-3 33 0 0,1 1 0 0 0,0-1-1 0 0,0 1 1 0 0,1-1-33 0 0,8 78-32 0 0,-8-83-19 0 0,1 1 1 0 0,1-1-1 0 0,-1 0 0 0 0,2 3 51 0 0,1 5-4 0 0,6 8-85 0 0,-10-22 82 0 0,0 0 0 0 0,0 0 0 0 0,0 0 0 0 0,0 0 0 0 0,0 0 1 0 0,0 0-1 0 0,0 1 0 0 0,0-1 0 0 0,0 0 0 0 0,1 0 0 0 0,-1 0 0 0 0,0 0 0 0 0,0 0 0 0 0,0 0 0 0 0,0 0 0 0 0,0 1 1 0 0,0-1-1 0 0,0 0 0 0 0,0 0 0 0 0,0 0 0 0 0,0 0 0 0 0,0 0 0 0 0,1 0 0 0 0,-1 0 0 0 0,0 0 0 0 0,0 0 1 0 0,0 0-1 0 0,0 0 0 0 0,0 0 0 0 0,0 0 0 0 0,1 0 0 0 0,-1 1 0 0 0,0-1 0 0 0,0 0 0 0 0,0 0 0 0 0,0 0 1 0 0,0 0-1 0 0,0 0 7 0 0,4-5-409 0 0,2-7 220 0 0,-5 1 156 0 0,-1 10 22 0 0,0 0-1 0 0,0 0 1 0 0,0 0-1 0 0,1 0 1 0 0,-1 0 0 0 0,0 0-1 0 0,0 1 1 0 0,1-1-1 0 0,-1 0 1 0 0,1-1 11 0 0,-1 4 57 0 0,1 0 1 0 0,-1 0-1 0 0,1 0 0 0 0,-1-1 1 0 0,0 1-1 0 0,0 0 0 0 0,0 1-57 0 0,0 12 36 0 0,1 0-1 0 0,0 0 0 0 0,1 0 0 0 0,1 0 0 0 0,0-1 0 0 0,1 1 0 0 0,4 9-35 0 0,-7-23-9 0 0,-1 0 1 0 0,0 0-1 0 0,1 0 0 0 0,-1 0 1 0 0,1 0-1 0 0,0 0 0 0 0,-1 0 1 0 0,1 0-1 0 0,0-1 0 0 0,-1 1 1 0 0,1 0-1 0 0,0 0 0 0 0,0-1 1 0 0,0 1-1 0 0,0 0 0 0 0,0-1 1 0 0,0 1-1 0 0,0-1 0 0 0,0 1 1 0 0,0-1-1 0 0,0 1 1 0 0,1-1 7 0 0,-1 0-30 0 0,0 0 0 0 0,0 0-1 0 0,0 0 1 0 0,0 0 0 0 0,0 0-1 0 0,0 0 1 0 0,0 0-1 0 0,0-1 1 0 0,0 1 0 0 0,0 0-1 0 0,-1-1 1 0 0,1 1-1 0 0,0-1 1 0 0,0 1 0 0 0,0-1-1 0 0,0 1 1 0 0,0-1 0 0 0,-1 0-1 0 0,1 1 1 0 0,0-1-1 0 0,-1 0 1 0 0,1 0 0 0 0,0 0 31 0 0,0 0-13 0 0,-1 0-1 0 0,1 0 1 0 0,-1 0 0 0 0,1-1 0 0 0,-1 1 0 0 0,0 0 0 0 0,0 0 0 0 0,1 0 0 0 0,-1-1 0 0 0,0 1 0 0 0,0 0 0 0 0,0 0-1 0 0,0-2 14 0 0,0-4-64 0 0,1-10 57 0 0,0 0 1 0 0,-2-3 6 0 0,1-2 332 0 0,-4 35 26 0 0,1-3-230 0 0,0 3-84 0 0,1 0-1 0 0,1 0 0 0 0,0 1 1 0 0,0-1-1 0 0,1 1 1 0 0,1 2-44 0 0,-1-13-5 0 0,1-1 0 0 0,-1 0 0 0 0,1 1 0 0 0,-1-1 0 0 0,1 0 0 0 0,0 1 5 0 0,-1-3-9 0 0,0 0 0 0 0,0 0 0 0 0,0 1 0 0 0,1-1 1 0 0,-1 0-1 0 0,0 0 0 0 0,0 1 0 0 0,0-1 0 0 0,0 0 0 0 0,1 0 1 0 0,-1 0-1 0 0,0 0 0 0 0,0 1 0 0 0,0-1 0 0 0,1 0 0 0 0,-1 0 0 0 0,0 0 1 0 0,0 0-1 0 0,1 0 0 0 0,-1 0 0 0 0,0 0 0 0 0,0 1 9 0 0,1-2-11 0 0,-1 1-1 0 0,1 0 0 0 0,-1 0 1 0 0,1 0-1 0 0,-1 0 0 0 0,1 0 1 0 0,-1 0-1 0 0,0-1 1 0 0,1 1-1 0 0,-1 0 0 0 0,1 0 1 0 0,-1-1-1 0 0,0 1 1 0 0,1 0-1 0 0,-1 0 0 0 0,0-1 1 0 0,1 1-1 0 0,-1-1 12 0 0,1 0-13 0 0,1-1-1 0 0,-1 0 1 0 0,0 0 0 0 0,0 0-1 0 0,0 0 1 0 0,0 0 0 0 0,0 0-1 0 0,0-1 1 0 0,0 0 13 0 0,4-12-60 0 0,-2 9 39 0 0,-1 0 0 0 0,0 0 0 0 0,-1 0 0 0 0,1 0-1 0 0,-1 0 1 0 0,0 0 0 0 0,-1-3 21 0 0,2-3-15 0 0,-1-6 41 0 0,-1 1-1 0 0,0-1 0 0 0,-1 0 1 0 0,-1 1-1 0 0,-2-6-25 0 0,0-5 89 0 0,1-13-89 0 0,2 21 145 0 0,-1 0 0 0 0,-1 0-1 0 0,-1 1 1 0 0,-4-15-145 0 0,6 25 3 0 0,0-1 0 0 0,1 0-1 0 0,0 0 1 0 0,1-5-3 0 0,-3-18 175 0 0,1 4-138 0 0,-1-5 62 0 0,2 19-35 0 0,-1 0 0 0 0,2-9-64 0 0,-1 2 22 0 0,1-13-112 0 0,4 9 112 0 0,-3 18 21 0 0,0 0 0 0 0,0 1 1 0 0,0-3-44 0 0,0-3 65 0 0,-1 10-50 0 0,1 0 1 0 0,-1 0-1 0 0,0 1 1 0 0,0-1-1 0 0,0-1-15 0 0,0 1 26 0 0,0 1-1 0 0,1 0 0 0 0,-1 0 1 0 0,1 0-1 0 0,0 0 0 0 0,0 0 1 0 0,0 0-26 0 0,5-11 5 0 0,0 0 0 0 0,1-6-5 0 0,-6 16 16 0 0,0 1-1 0 0,-1-1 0 0 0,1 0 0 0 0,-1 1 1 0 0,1-1-1 0 0,-1 0 0 0 0,0 1 0 0 0,0-1 1 0 0,-1 0-1 0 0,1 1 0 0 0,0-1 0 0 0,-1 1 1 0 0,1-1-1 0 0,-1 1 0 0 0,0-1 0 0 0,0 0-15 0 0,-3-10-25 0 0,4 11 31 0 0,-1 0 0 0 0,0 0-1 0 0,1 0 1 0 0,-1 0-1 0 0,0 0 1 0 0,0 0 0 0 0,0 0-1 0 0,0-1-5 0 0,-2 0-37 0 0,1 0-1 0 0,0 0 0 0 0,-1 0 1 0 0,0-1 37 0 0,2 3-11 0 0,0 1 0 0 0,0-1 0 0 0,1 0 1 0 0,-1 1-1 0 0,0-1 0 0 0,0 0 0 0 0,0 1 1 0 0,0-1-1 0 0,-1 1 0 0 0,1 0 0 0 0,0-1 1 0 0,0 1-1 0 0,0 0 0 0 0,0 0 0 0 0,0-1 1 0 0,-1 1 10 0 0,0 0-9 0 0,0-1 0 0 0,0 1 0 0 0,0-1 0 0 0,0 1 1 0 0,0-1-1 0 0,0 0 0 0 0,1 0 0 0 0,-1 0 1 0 0,0 0-1 0 0,1-1 0 0 0,-2 0 9 0 0,-8-5 42 0 0,9 6-55 0 0,0 0-1 0 0,0-1 1 0 0,1 1-1 0 0,-1 0 1 0 0,0-1 0 0 0,1 1-1 0 0,-1-1 1 0 0,1 0-1 0 0,0 1 1 0 0,-1-2 13 0 0,-2-2-34 0 0,-12-7 79 0 0,-6-14-402 0 0,16 17 302 0 0,6 8 48 0 0,-1-1 1 0 0,0 1-1 0 0,0-1 0 0 0,1 1 0 0 0,-1 0 0 0 0,0 0 0 0 0,0-1 0 0 0,0 1 0 0 0,-1 0 0 0 0,1 0 0 0 0,0 0 0 0 0,0 0 1 0 0,-1 0-1 0 0,1 0 0 0 0,0 1 0 0 0,-1-1 0 0 0,0 0 7 0 0,1 0 2 0 0,-1 1 1 0 0,1-1 0 0 0,0 1-1 0 0,0-1 1 0 0,0 0-1 0 0,-1 0 1 0 0,1 1 0 0 0,0-1-1 0 0,0 0 1 0 0,0 0-1 0 0,0 0 1 0 0,-1-2-3 0 0,1 2-21 0 0,0-1 0 0 0,-1 1-1 0 0,1 0 1 0 0,-1-1 0 0 0,1 1 0 0 0,-3-1 21 0 0,2 0-37 0 0,-1 1 1 0 0,0-1-1 0 0,1 0 1 0 0,0 0-1 0 0,-1 0 1 0 0,-1-3 36 0 0,2 3-11 0 0,0 0 0 0 0,-1 0-1 0 0,1-1 1 0 0,-1 1 0 0 0,-1 0 11 0 0,-1 0 30 0 0,0-1 39 0 0,-5-3-141 0 0,9 5 72 0 0,0 0 1 0 0,0 1-1 0 0,0-1 0 0 0,-1 0 0 0 0,1 0 1 0 0,0 1-1 0 0,0-1 0 0 0,0 0 0 0 0,0-1 0 0 0,0 1 4 0 0,0 0 0 0 0,0-1 0 0 0,1 1 0 0 0,-1 0 0 0 0,0-1 0 0 0,0 1-1 0 0,1-1 1 0 0,-1 0 0 0 0,1 1 0 0 0,-1-1 0 0 0,1 1 0 0 0,0-1 0 0 0,0 0-1 0 0,0 1 1 0 0,0-1 0 0 0,0 0 0 0 0,0 1 0 0 0,0-1-4 0 0,0 1 0 0 0,0 1 0 0 0,0 0 0 0 0,0 0 0 0 0,0-1-1 0 0,0 1 1 0 0,0 0 0 0 0,-1 0 0 0 0,1-1 0 0 0,0 1 0 0 0,0 0 0 0 0,0 0 0 0 0,0-1 0 0 0,0 1 0 0 0,-1 0 0 0 0,1 0 0 0 0,0-1 0 0 0,0 1 0 0 0,0 0 0 0 0,0 0 0 0 0,-1 0-1 0 0,1 0 1 0 0,0-1 0 0 0,0 1 0 0 0,-1 0 0 0 0,1 0 0 0 0,0 0 4 0 0,-1-1 0 0 0,1 1-1 0 0,-1 0 1 0 0,1 0 0 0 0,0-1-1 0 0,-1 1 1 0 0,1-1 0 0 0,-1 1-1 0 0,1 0 1 0 0,0-1 0 0 0,0 1-1 0 0,-1-1 1 0 0,1 1 0 0 0,0 0-1 0 0,0-1 1 0 0,0 1-1 0 0,-1-1 1 0 0,1 1 0 0 0,0-1-4 0 0,0-1 1 0 0,0-1 1 0 0,-1 1 0 0 0,1 0-1 0 0,-1 0 1 0 0,0 0 0 0 0,0-2-2 0 0,0 2-16 0 0,0 0 1 0 0,0 0-1 0 0,1 0 1 0 0,-1-1-1 0 0,1 1 1 0 0,-1 0-1 0 0,1 0 16 0 0,0 1 2 0 0,0 1 0 0 0,0 0-1 0 0,0 0 1 0 0,0 0 0 0 0,0 0-1 0 0,0 0 1 0 0,0-1 0 0 0,0 1 0 0 0,0 0-1 0 0,0 0 1 0 0,0 0 0 0 0,0 0 0 0 0,0-1-1 0 0,0 1 1 0 0,0 0 0 0 0,0 0-1 0 0,0 0 1 0 0,0 0 0 0 0,0-1 0 0 0,0 1-1 0 0,0 0 1 0 0,-1 0 0 0 0,1 0-1 0 0,0 0 1 0 0,0 0 0 0 0,0 0 0 0 0,0 0-1 0 0,0-1 1 0 0,0 1 0 0 0,-1 0 0 0 0,1 0-1 0 0,0 0 1 0 0,0 0 0 0 0,0 0-1 0 0,0 0 1 0 0,-1 0 0 0 0,1 0 0 0 0,0 0-1 0 0,0 0 1 0 0,0 0 0 0 0,0 0-1 0 0,0 0 1 0 0,-1 0 0 0 0,1 0 0 0 0,0 0-1 0 0,0 0 1 0 0,0 0 0 0 0,0 0 0 0 0,-1 0-1 0 0,1 0 1 0 0,0 0 0 0 0,0 0-1 0 0,0 0 1 0 0,0 0 0 0 0,0 1 0 0 0,-1-1-1 0 0,1 0-1 0 0,0 0-2 0 0,-1 0-1 0 0,1 0 0 0 0,-1 0 0 0 0,1 0 1 0 0,0 0-1 0 0,-1 0 0 0 0,1 0 1 0 0,-1 0-1 0 0,1 0 0 0 0,-1 0 0 0 0,1 0 1 0 0,-1 0-1 0 0,1 0 0 0 0,-1 0 0 0 0,1 0 3 0 0,-1-1 1 0 0,1 0 0 0 0,0 0 0 0 0,-1 1 0 0 0,1-1 0 0 0,0 0 0 0 0,-1 0 0 0 0,1 0 0 0 0,0 0 0 0 0,0 0 0 0 0,0 0 0 0 0,0 1 0 0 0,0-2-1 0 0,0-1-86 0 0,-1 2 83 0 0,1 1 7 0 0,0-1 1 0 0,0 1 0 0 0,0 0 0 0 0,0-1 0 0 0,0 1 0 0 0,0 0 0 0 0,0-1 0 0 0,0 1 0 0 0,0 0 0 0 0,0 0 0 0 0,0-1 0 0 0,-1 1 0 0 0,1 0-1 0 0,0-1 1 0 0,0 1 0 0 0,0 0 0 0 0,-1 0 0 0 0,1 0 0 0 0,0-1 0 0 0,0 1-5 0 0,-2-1 35 0 0,2-3-59 0 0,0 4 24 0 0,0 0 0 0 0,0 0 0 0 0,0 0 1 0 0,0 0-1 0 0,0 0 0 0 0,0 0 0 0 0,0 0 0 0 0,0 0 0 0 0,-1 0 0 0 0,1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0 0 0,0 0 3 0 0,0 0 0 0 0,0 0-1 0 0,0 0 1 0 0,-1 0 0 0 0,1 0-1 0 0,0 0 1 0 0,0 0 0 0 0,0 0-1 0 0,0 0 1 0 0,0 0 0 0 0,0 0-1 0 0,0 0 1 0 0,-1 0-1 0 0,1 0 1 0 0,0 0 0 0 0,0 0-1 0 0,0 0 1 0 0,0 0 0 0 0,0 0-1 0 0,0 0 1 0 0,0 0 0 0 0,0-1-1 0 0,-1 1 1 0 0,1 0-1 0 0,0 0 1 0 0,0 0 0 0 0,0 0-1 0 0,0 0 1 0 0,0 0 0 0 0,0 0-1 0 0,0 0 1 0 0,0 0 0 0 0,0 0-1 0 0,0 0 1 0 0,0-1 0 0 0,0 1-1 0 0,0 0 1 0 0,-1 0-1 0 0,1 0 1 0 0,0 0 0 0 0,0 0-1 0 0,0 0 1 0 0,0 0 0 0 0,0 0-1 0 0,0-1-2 0 0,-2-2-28 0 0,2 0-83 0 0,0 2 106 0 0,0 1 0 0 0,0-1 0 0 0,0 1 0 0 0,-1-1-1 0 0,1 0 1 0 0,0 1 0 0 0,0-1 0 0 0,0 0 0 0 0,0 1-1 0 0,-1-1 1 0 0,1 1 0 0 0,0-1 0 0 0,0 1 0 0 0,-1-1-1 0 0,1 1 1 0 0,0-1 0 0 0,-1 1 0 0 0,1-1 0 0 0,-1 1-1 0 0,1-1 1 0 0,-1 0 5 0 0,-1 0 3 0 0,0-1 1 0 0,0 0-1 0 0,0 0 0 0 0,0 0 0 0 0,-1-2-3 0 0,-4-2-10 0 0,6 6 9 0 0,0-1-1 0 0,0 0 1 0 0,1 1 0 0 0,-1-1-1 0 0,0 0 1 0 0,1 0-1 0 0,-1 1 1 0 0,0-1 0 0 0,1 0-1 0 0,-1 0 1 0 0,1 0 1 0 0,-1 0-14 0 0,1-1 0 0 0,-1 1 0 0 0,1 0 0 0 0,-1-1 0 0 0,1 1 0 0 0,0 0 0 0 0,0-1 0 0 0,-1 1 0 0 0,1 0 0 0 0,0-1 0 0 0,0 1 0 0 0,0-1 14 0 0,1-2 48 0 0,-3 1 18 0 0,2 3-66 0 0,0 0 1 0 0,0 0-1 0 0,0 0 0 0 0,0 0 0 0 0,0-1 0 0 0,0 1 0 0 0,0 0 0 0 0,0 0 0 0 0,0 0 0 0 0,0 0 0 0 0,-1-1 0 0 0,1 1 0 0 0,0 0 0 0 0,0 0 0 0 0,0 0 0 0 0,0 0 0 0 0,0-1 0 0 0,0 1 0 0 0,0 0 0 0 0,0 0 0 0 0,0 0 0 0 0,0 0 0 0 0,-1 0 0 0 0,1 0 1 0 0,0-1-1 0 0,0 1 0 0 0,0 0 0 0 0,0 0 0 0 0,0 0 0 0 0,-1 0 0 0 0,1 0 0 0 0,0 0 0 0 0,0 0 0 0 0,0 0 0 0 0,0 0 0 0 0,-1 0 0 0 0,1 0 0 0 0,0 0 0 0 0,0 0 0 0 0,0 0 0 0 0,0 0 0 0 0,-1 0 0 0 0,1 0 0 0 0,0 0 0 0 0,0 0 0 0 0,0 0 0 0 0,-1 0-7 0 0,1 0 36 0 0,-6-2 50 0 0,6 2-84 0 0,0 0 0 0 0,0 0 1 0 0,0 0-1 0 0,0 0 0 0 0,0 0 0 0 0,0 0 0 0 0,0 0 0 0 0,0 0 0 0 0,0 0 0 0 0,0 0 1 0 0,0 0-1 0 0,0 0 0 0 0,0 0 0 0 0,0 0 0 0 0,0 0 0 0 0,0 1 0 0 0,0-1 1 0 0,0 0-1 0 0,0 0 0 0 0,0 0 0 0 0,0 0 0 0 0,0 0 0 0 0,0 0 0 0 0,0 0 1 0 0,0 0-1 0 0,-1 0 0 0 0,1 0 0 0 0,0 0 0 0 0,0 0 0 0 0,0 0 0 0 0,0 0 0 0 0,0 0 1 0 0,0 0-1 0 0,0 0 0 0 0,0 0 0 0 0,0 0 0 0 0,0 0 5 0 0,-5-1 73 0 0,5 1-70 0 0,-1 0 1 0 0,1 0-1 0 0,0 0 0 0 0,0 0 0 0 0,0 0 0 0 0,-1 0 0 0 0,1 0 0 0 0,0 0 0 0 0,0 0 0 0 0,0 0 1 0 0,0 0-1 0 0,-1 0 0 0 0,1 0 0 0 0,0 0 0 0 0,0 0 0 0 0,0 0 0 0 0,0 0 0 0 0,-1 1 0 0 0,1-1 1 0 0,0 0-1 0 0,0 0 0 0 0,0 0 0 0 0,0 0 0 0 0,0 0 0 0 0,-1 0 0 0 0,1 1 0 0 0,0-1 1 0 0,0 0-1 0 0,0 0 0 0 0,0 0 0 0 0,0 0 0 0 0,0 1 0 0 0,0-1-3 0 0,-2 1 42 0 0,2 1-20 0 0,0-2-15 0 0,-1 2-17 0 0,0-1 17 0 0,0 0 0 0 0,0 0 0 0 0,0 0 0 0 0,1-1 0 0 0,-1 1 0 0 0,0 0 0 0 0,1 0 0 0 0,-1 0 0 0 0,0 1 0 0 0,1-1-7 0 0,-1 0-2 0 0,1 0-1 0 0,0 0 1 0 0,-1 0 0 0 0,1 0-1 0 0,0 0 1 0 0,0-1 0 0 0,0 1-1 0 0,0 0 1 0 0,0 0 0 0 0,0 0 2 0 0,0 0 6 0 0,0 0 1 0 0,0 0-1 0 0,0-1 1 0 0,0 1-1 0 0,0 0 1 0 0,0 0-1 0 0,-1 0 1 0 0,1-1-1 0 0,0 1 1 0 0,0 0-1 0 0,-1 0 1 0 0,1-1-1 0 0,0 1-6 0 0,-1 0 13 0 0,1-1 0 0 0,0 1 0 0 0,0-1 0 0 0,0 1 0 0 0,0-1 0 0 0,-1 1 0 0 0,1-1 0 0 0,0 1 0 0 0,0-1 0 0 0,0 1 0 0 0,0-1 0 0 0,0 1 0 0 0,0 0 0 0 0,0-1 0 0 0,1 1 0 0 0,-1-1 0 0 0,0 1-13 0 0,0 0 142 0 0,0-1-127 0 0,0 1 1 0 0,0 0 0 0 0,0 0-1 0 0,0 0 1 0 0,0 0-1 0 0,0 0 1 0 0,0 0-1 0 0,0 0 1 0 0,0 0-1 0 0,0 0 1 0 0,-1 0-1 0 0,1 0 1 0 0,0 0-1 0 0,-1 0-15 0 0,-1 6-20 0 0,1 0 53 0 0,1-5-36 0 0,0 0 0 0 0,0 0 0 0 0,0-1 0 0 0,-1 1 0 0 0,1 0 0 0 0,0 0 0 0 0,-1 0 0 0 0,0-1 0 0 0,0 2 3 0 0,0-1 14 0 0,0 1 1 0 0,1-1 0 0 0,-1 1-1 0 0,0-1 1 0 0,1 1 0 0 0,0 2-15 0 0,-1-2-18 0 0,1 1 0 0 0,-1-1 0 0 0,0 0 0 0 0,-1 4 18 0 0,-2 2 43 0 0,2-3-3 0 0,-1-1-1 0 0,1 1 0 0 0,1 0 0 0 0,-1-1 1 0 0,0 5-40 0 0,-3 17-58 0 0,5-27 63 0 0,0 1 0 0 0,0-1 0 0 0,0 1 0 0 0,0 0 0 0 0,0-1 0 0 0,-1 1 0 0 0,1 0-1 0 0,0-1 1 0 0,0 1 0 0 0,-1-1 0 0 0,1 1 0 0 0,0-1 0 0 0,-1 1-5 0 0,1-1 5 0 0,-1 1 0 0 0,1 0 0 0 0,0-1 1 0 0,-1 1-1 0 0,1-1 0 0 0,0 1 0 0 0,0-1 0 0 0,-1 1 0 0 0,1 0 1 0 0,0-1-1 0 0,0 1 0 0 0,0 0 0 0 0,0-1-5 0 0,-1 6 19 0 0,1 0 1 0 0,-1-1-1 0 0,-1 1 0 0 0,1-1 1 0 0,-1 1-1 0 0,0-1 0 0 0,0 1 1 0 0,-1 1-20 0 0,1 7 36 0 0,-1 8 34 0 0,-1-8-100 0 0,2-9 43 0 0,1 0 1 0 0,-1-1-1 0 0,0 1 1 0 0,-1 0 0 0 0,1 0-14 0 0,1-3-14 0 0,0-1 0 0 0,0 1 1 0 0,0 0-1 0 0,1 0 0 0 0,-1-1 1 0 0,1 1-1 0 0,0 0 0 0 0,-1 0 1 0 0,1 0 13 0 0,0 1 41 0 0,-2 11 154 0 0,-11 24-375 0 0,11-32 139 0 0,0 0 0 0 0,0-1 0 0 0,-1 1 0 0 0,-1 0 41 0 0,-7 17-209 0 0,9-18 31 0 0,2-8 34 0 0,5-15-32 0 0,-1 5 159 0 0,-2 7 23 0 0,0 0 1 0 0,0 0-1 0 0,0 0 1 0 0,2-1-7 0 0,-1 1 58 0 0,0-1 0 0 0,0 1 0 0 0,0-5-58 0 0,-7 23 70 0 0,-1 0 1 0 0,-4 8-71 0 0,0-2 48 0 0,-3 14-48 0 0,-11 47 91 0 0,21-65-15 0 0,1-13-83 0 0,1 0 0 0 0,0-1 0 0 0,0 1 0 0 0,0 0 0 0 0,0 0 0 0 0,0-1 1 0 0,0 1-1 0 0,0 0 0 0 0,0-1 0 0 0,1 1 0 0 0,-1 0 0 0 0,0-1 0 0 0,0 1 0 0 0,1 0 0 0 0,-1-1 1 0 0,0 1-1 0 0,1 0 7 0 0,-1-1-3 0 0,1 0 0 0 0,-1-1 0 0 0,0 1 0 0 0,1 0 0 0 0,-1 0 0 0 0,1 0 0 0 0,-1 0 0 0 0,1-1 0 0 0,-1 1 0 0 0,0 0 0 0 0,1 0 0 0 0,-1-1 0 0 0,0 1 0 0 0,1 0 0 0 0,-1-1 0 0 0,0 1 0 0 0,1 0 0 0 0,-1-1 0 0 0,0 1 0 0 0,0 0 0 0 0,1-1 0 0 0,-1 1 0 0 0,0-1 3 0 0,0 1 19 0 0,9-13 214 0 0,-1 0 0 0 0,3-7-233 0 0,-10 18-14 0 0,18-30-226 0 0,-10 19 175 0 0,4-10 65 0 0,-10 14-256 0 0,-3 8 97 0 0,-2 6 290 0 0,-13 26-42 0 0,2-5-143 0 0,7-13 83 0 0,4-10-41 0 0,0 0 1 0 0,1-1-1 0 0,0 1 0 0 0,0 0 0 0 0,0 0 1 0 0,0 0-1 0 0,0 0 0 0 0,0 0 1 0 0,1 0-1 0 0,0 0 0 0 0,-1 0 1 0 0,1 0-1 0 0,0 2 12 0 0,0-5 0 0 0,0 1-1 0 0,0-1 1 0 0,0 0 0 0 0,0 0-1 0 0,0 0 1 0 0,0 1-1 0 0,0-1 1 0 0,1 0 0 0 0,-1 0-1 0 0,0 0 1 0 0,0 1 0 0 0,0-1-1 0 0,0 0 1 0 0,0 0 0 0 0,0 0-1 0 0,0 1 1 0 0,0-1 0 0 0,0 0-1 0 0,1 0 1 0 0,-1 0 0 0 0,0 0-1 0 0,0 1 1 0 0,0-1-1 0 0,0 0 1 0 0,1 0 0 0 0,-1 0-1 0 0,0 0 1 0 0,0 0 0 0 0,0 0-1 0 0,0 0 1 0 0,1 0 0 0 0,-1 1-1 0 0,0-1 1 0 0,0 0 0 0 0,0 0-1 0 0,1 0 1 0 0,-1 0-1 0 0,0 0 1 0 0,0 0 0 0 0,1 0-1 0 0,-1 0 1 0 0,0 0 0 0 0,0 0-1 0 0,0 0 1 0 0,1 0 0 0 0,-1-1-1 0 0,0 1 1 0 0,0 0 0 0 0,0 0-1 0 0,1 0 1 0 0,-1 0 0 0 0,0 0-1 0 0,0 0 1 0 0,0 0-1 0 0,0 0 1 0 0,1-1 0 0 0,-1 1-1 0 0,0 0 1 0 0,0 0 0 0 0,0 0 0 0 0,11-12 90 0 0,-9 10-67 0 0,10-16-40 0 0,-3 4 75 0 0,27-36-19 0 0,-35 50-48 0 0,-1-1 0 0 0,1 0 1 0 0,-1 1-1 0 0,0-1 0 0 0,0 1 0 0 0,1-1 0 0 0,-1 1 1 0 0,0-1-1 0 0,0 0 0 0 0,0 1 0 0 0,1-1 0 0 0,-1 0 1 0 0,0 1-1 0 0,0-1 9 0 0,0-1-9 0 0,0 5 17 0 0,0-1 4 0 0,0 0 1 0 0,0 0-1 0 0,-1-1 1 0 0,1 1-1 0 0,-1 0 1 0 0,1-1-1 0 0,-1 1 1 0 0,0 0-1 0 0,1-1 1 0 0,-1 1-1 0 0,0-1 1 0 0,0 1-1 0 0,-1 0-12 0 0,-3 9-11 0 0,0-2-8 0 0,4-8 0 0 0,0 1 0 0 0,1-1 0 0 0,-1 1 0 0 0,0-1 1 0 0,1 1-1 0 0,-1-1 0 0 0,1 1 0 0 0,-1 0 1 0 0,1 0 18 0 0,0-2-2 0 0,0 0 1 0 0,0 0 0 0 0,0 0 0 0 0,0 0 0 0 0,0 0 0 0 0,0 0-1 0 0,0 0 1 0 0,0-1 0 0 0,0 1 0 0 0,1 0 0 0 0,-1 0-1 0 0,0 0 1 0 0,0 0 0 0 0,0 0 0 0 0,0 0 0 0 0,0 0 0 0 0,0 0-1 0 0,0 0 1 0 0,0 0 0 0 0,0 0 0 0 0,0 0 0 0 0,1 0-1 0 0,-1 0 1 0 0,0 0 0 0 0,0 0 0 0 0,0 0 0 0 0,0 0 0 0 0,0 0-1 0 0,0 0 1 0 0,0 0 0 0 0,0 0 0 0 0,0 0 0 0 0,0 0-1 0 0,0 1 1 0 0,0-1 0 0 0,1 0 0 0 0,-1 0 0 0 0,0 0 0 0 0,0 0-1 0 0,0 0 1 0 0,0 0 0 0 0,0 0 0 0 0,0 0 0 0 0,0 0 0 0 0,0 0-1 0 0,0 0 1 0 0,0 0 0 0 0,0 0 0 0 0,0 0 0 0 0,0 1-1 0 0,0-1 1 0 0,0 0 0 0 0,0 0 0 0 0,0 0 0 0 0,0 0 0 0 0,0 0 0 0 0,5-7-82 0 0,-5 6 137 0 0,30-51-200 0 0,-19 22 86 0 0,-19 50 27 0 0,-24 52 174 0 0,31-71-145 0 0,1 0-1 0 0,0-1 1 0 0,-1 1-1 0 0,1 0 1 0 0,0 0-1 0 0,0-1 1 0 0,-1 1-1 0 0,1 0 1 0 0,0 0-1 0 0,0 0 1 0 0,0-1-1 0 0,0 1 1 0 0,0 0-1 0 0,0 0 1 0 0,0 0-1 0 0,0-1 1 0 0,0 1-1 0 0,1 0 1 0 0,-1 0-1 0 0,0-1 1 0 0,0 1-1 0 0,1 0 1 0 0,-1 0-1 0 0,0-1 1 0 0,1 1-1 0 0,-1 0 1 0 0,1-1-1 0 0,-1 1 1 0 0,1 0-1 0 0,-1-1 1 0 0,1 1-1 0 0,0-1 5 0 0,-1 1-1 0 0,0-1-1 0 0,0 0 1 0 0,1 0 0 0 0,-1 0-1 0 0,0 0 1 0 0,0 0-1 0 0,0 0 1 0 0,1 0 0 0 0,-1 0-1 0 0,0 0 1 0 0,0 0 0 0 0,0 0-1 0 0,1 0 1 0 0,-1 0-1 0 0,0 0 1 0 0,0 0 0 0 0,0 0-1 0 0,1 0 1 0 0,-1 0-1 0 0,0 0 1 0 0,0-1 0 0 0,0 1-1 0 0,1 0 1 0 0,-1 0-1 0 0,0 0 1 0 0,0 0 0 0 0,0 0-1 0 0,0 0 1 0 0,1-1 1 0 0,5-5 98 0 0,-6 5-96 0 0,0 1-1 0 0,1-1 0 0 0,-1 1 0 0 0,0-1 0 0 0,1 1 1 0 0,-1 0-1 0 0,0-1 0 0 0,1 1 0 0 0,-1-1 1 0 0,1 1-1 0 0,-1 0 0 0 0,1-1 0 0 0,-1 1 0 0 0,1 0 1 0 0,-1 0-1 0 0,1-1 0 0 0,-1 1 0 0 0,1 0-1 0 0,-1 0-4 0 0,1 0-1 0 0,-1 0 1 0 0,0 0 0 0 0,0 0-1 0 0,0 1 1 0 0,1-1-1 0 0,-1 0 1 0 0,0 0-1 0 0,0 0 1 0 0,0 0 0 0 0,0 0-1 0 0,1 1 1 0 0,-1-1-1 0 0,0 0 1 0 0,0 0 0 0 0,0 0-1 0 0,0 1 1 0 0,0-1-1 0 0,0 0 1 0 0,1 0 0 0 0,-1 0-1 0 0,0 1 1 0 0,0-1-1 0 0,0 0 1 0 0,0 0-1 0 0,0 0 1 0 0,0 1 0 0 0,0-1-1 0 0,0 0 1 0 0,0 0-1 0 0,0 1 1 0 0,0-1 0 0 0,0 0-1 0 0,0 0 1 0 0,0 0-1 0 0,0 1 1 0 0,-1-1 0 0 0,1 0-1 0 0,0 0 1 0 0,0 1-1 0 0,0-1 1 0 0,0 0-1 0 0,0 0 1 0 0,0 0 4 0 0,0 1-7 0 0,-1-1 0 0 0,1 0 1 0 0,0 0-1 0 0,0 1 0 0 0,0-1 0 0 0,0 0 0 0 0,0 0 0 0 0,0 1 0 0 0,0-1 1 0 0,0 0-1 0 0,0 1 0 0 0,0-1 0 0 0,0 0 0 0 0,0 0 0 0 0,0 1 0 0 0,0-1 1 0 0,0 0-1 0 0,0 1 0 0 0,0-1 0 0 0,0 0 0 0 0,0 0 0 0 0,0 1 0 0 0,0-1 1 0 0,0 0-1 0 0,0 0 0 0 0,1 1 0 0 0,-1-1 0 0 0,0 0 0 0 0,0 0 0 0 0,0 1 1 0 0,1-1-1 0 0,-1 0 7 0 0,1 1-134 0 0,2 1-132 0 0,-3-1 260 0 0,-2 4 29 0 0,2-4-21 0 0,0-1-1 0 0,0 0 1 0 0,0 0-1 0 0,0 1 0 0 0,0-1 1 0 0,0 0-1 0 0,0 1 1 0 0,-1-1-1 0 0,1 0 1 0 0,0 0-1 0 0,0 0 1 0 0,0 1-1 0 0,0-1 1 0 0,-1 0-1 0 0,1 0 1 0 0,0 0-1 0 0,0 1 1 0 0,-1-1-1 0 0,1 0 1 0 0,0 0-1 0 0,0 0 1 0 0,-1 0-1 0 0,1 0 1 0 0,0 0-1 0 0,-1 1-1 0 0,-9 2-119 0 0,3-1-104 0 0,-1 1-55 0 0,0 0 0 0 0,-7 1 278 0 0,8 0-146 0 0,7-4 142 0 0,-1 1-1 0 0,1-1 1 0 0,0 1 0 0 0,-1-1-1 0 0,1 0 1 0 0,-1 0-1 0 0,1 1 1 0 0,0-1 0 0 0,-1 0-1 0 0,1 0 1 0 0,-1 1-1 0 0,1-1 1 0 0,-1 0 0 0 0,1 0-1 0 0,-1 0 1 0 0,1 0-1 0 0,-1 0 1 0 0,1 0 0 0 0,-1 0-1 0 0,0 0 5 0 0,-1 0 182 0 0,4 2-225 0 0,-2-2 51 0 0,0 0 1 0 0,0 0 0 0 0,0 0-1 0 0,1 0 1 0 0,-1 0 0 0 0,0 0-1 0 0,0 0 1 0 0,1 0 0 0 0,-1 0 0 0 0,0 0-1 0 0,0 0 1 0 0,0 0 0 0 0,1 0-1 0 0,-1 0 1 0 0,0 0 0 0 0,0 0-1 0 0,1 0 1 0 0,-1 0 0 0 0,0 0-1 0 0,0 0 1 0 0,0-1 0 0 0,1 1 0 0 0,-1 0-1 0 0,0 0 1 0 0,0 0 0 0 0,0 0-1 0 0,0 0 1 0 0,1-1 0 0 0,-1 1-1 0 0,0 0 1 0 0,0 0 0 0 0,0 0-1 0 0,0-1 1 0 0,0 1 0 0 0,0 0 0 0 0,1 0-1 0 0,-1 0-8 0 0,2-2 32 0 0,-1 0 1 0 0,1 1-1 0 0,0 0 0 0 0,1-1 0 0 0,-1 1 0 0 0,0 0 0 0 0,0 0 0 0 0,0 0 1 0 0,3 0-33 0 0,3 0 197 0 0,-8 1-190 0 0,1 0 0 0 0,0 0 0 0 0,-1 0 0 0 0,1 0 0 0 0,-1 0 0 0 0,1 0 0 0 0,-1 0 0 0 0,1 0 1 0 0,-1 0-1 0 0,1 0 0 0 0,-1 0 0 0 0,1-1 0 0 0,-1 1 0 0 0,1 0 0 0 0,-1 0 0 0 0,1-1 0 0 0,-1 1 0 0 0,1 0 0 0 0,-1 0 0 0 0,1-1-7 0 0,-1 1 7 0 0,0 0 0 0 0,0 0 0 0 0,1-1 0 0 0,-1 1-1 0 0,0 0 1 0 0,0 0 0 0 0,0 0 0 0 0,1 0 0 0 0,-1 0 0 0 0,0 0-1 0 0,0 0 1 0 0,1 0 0 0 0,-1 0 0 0 0,0 0 0 0 0,0 0-1 0 0,0 0 1 0 0,1 0 0 0 0,-1 0 0 0 0,0 0 0 0 0,0 0 0 0 0,1 0-1 0 0,-1 0 1 0 0,0 1 0 0 0,0-1 0 0 0,0 0 0 0 0,1 0-1 0 0,-1 0 1 0 0,0 0 0 0 0,0 0-7 0 0,1 1-2 0 0,-1-1 0 0 0,0 0 0 0 0,1 0 0 0 0,-1 0 0 0 0,1 0 0 0 0,-1 1 0 0 0,1-1 0 0 0,-1 0-1 0 0,1 0 1 0 0,-1 0 0 0 0,0 0 0 0 0,1 0 0 0 0,-1 0 0 0 0,1 0 0 0 0,-1 0 2 0 0,2-1 24 0 0,-1 1 0 0 0,1-1 0 0 0,-1 1 1 0 0,1-1-1 0 0,-1 0 0 0 0,1 0 0 0 0,-1 0-24 0 0,5-2 48 0 0,-2 3 38 0 0,-2 1-18 0 0,2 1-83 0 0,-1-1 91 0 0,-2-1-81 0 0,-1 1-1 0 0,1-1 1 0 0,0 0 0 0 0,0 0-1 0 0,0 0 1 0 0,-1 0 0 0 0,1 0-1 0 0,0 0 1 0 0,0 0 0 0 0,0 0-1 0 0,-1 0 1 0 0,1 0-1 0 0,0-1 1 0 0,0 1 0 0 0,0 0-1 0 0,0-1 6 0 0,0 1 3 0 0,-1 0-1 0 0,1-1 0 0 0,0 1 1 0 0,0 0-1 0 0,-1 0 0 0 0,1 0 1 0 0,0 0-1 0 0,0-1 0 0 0,0 1 1 0 0,-1 0-1 0 0,1 1 0 0 0,0-1 1 0 0,0 0-1 0 0,0 0-2 0 0,12 1-54 0 0,-13-1 80 0 0,8 1-77 0 0,-7-1 54 0 0,0 0-1 0 0,0-1 1 0 0,0 1-1 0 0,0 0 0 0 0,0 0 1 0 0,0 0-1 0 0,0 0 1 0 0,0 0-1 0 0,0 0 1 0 0,0 0-1 0 0,0 0 1 0 0,0 0-1 0 0,0 0 1 0 0,0 0-3 0 0,0 1 14 0 0,0-1 0 0 0,0 0 0 0 0,0 0 0 0 0,0 0 0 0 0,0 0 1 0 0,0 0-1 0 0,-1 0 0 0 0,1 0 0 0 0,0 0 0 0 0,1-1-14 0 0,-1 2-9 0 0,1 0 0 0 0,0 0-1 0 0,-1 0 1 0 0,1 0 0 0 0,0 0 0 0 0,-1 0 0 0 0,1 0-1 0 0,-1 1 10 0 0,1 0 41 0 0,0-1-46 0 0,-1-1-1 0 0,1 1 1 0 0,0 0 0 0 0,-1 0-1 0 0,1-1 1 0 0,0 1 0 0 0,0-1 0 0 0,-1 1-1 0 0,3-1 6 0 0,6 3-90 0 0,3 4 20 0 0,-12-7 71 0 0,-1 0 0 0 0,1 1-1 0 0,-1-1 1 0 0,1 1 0 0 0,-1-1 0 0 0,1 1 0 0 0,-1-1 0 0 0,1 1-1 0 0,-1-1 1 0 0,0 1 0 0 0,1-1 0 0 0,-1 1 0 0 0,0-1 0 0 0,1 1-1 0 0,-1 0 1 0 0,0-1 0 0 0,0 1 0 0 0,0 0 0 0 0,0-1-1 0 0,0 1-2 0 0,0-1-1 0 0,0 0 1 0 0,0 0 0 0 0,0 0-1 0 0,0 0 1 0 0,1 1 0 0 0,-1-1 0 0 0,0 0-1 0 0,0 0 1 0 0,0 0 0 0 0,0 0 0 0 0,0 0-1 0 0,0 1 1 0 0,0-1 0 0 0,0 0 0 0 0,0 0-1 0 0,0 0 1 0 0,0 0 0 0 0,0 0 0 0 0,1 0-1 0 0,-1 0 1 0 0,0 1 0 0 0,0-1-1 0 0,0 0 1 0 0,0 0 0 0 0,0 0 0 0 0,0 0-1 0 0,1 0 1 0 0,-1 0 0 0 0,0 0 0 0 0,0 0-1 0 0,0 0 1 0 0,0 0 0 0 0,0 0 0 0 0,1 0-1 0 0,-1 0 1 0 0,0 0 0 0 0,0 0 0 0 0,0 0-1 0 0,0 0 1 0 0,0 0 0 0 0,1 0-1 0 0,-1 0 1 0 0,0 0 0 0 0,0 0 0 0 0,0 0-1 0 0,0 0 1 0 0,0 0 0 0 0,1 0 0 0 0,-1 0-1 0 0,0 0 1 0 0,0 0 0 0 0,0 0 0 0 0,0-1-1 0 0,0 1 1 0 0,0 0 0 0 0,1 0 0 0 0,-1 0-1 0 0,0 0 3 0 0,1-1-17 0 0,-1 1 1 0 0,1 0-1 0 0,-1-1 0 0 0,1 1 0 0 0,0-1 0 0 0,-1 1 1 0 0,1-1-1 0 0,-1 0 0 0 0,1 1 0 0 0,-1-1 0 0 0,0 0 1 0 0,1 1-1 0 0,-1-1 17 0 0,4-12 20 0 0,-1 0 0 0 0,0-1 1 0 0,-1 1-1 0 0,-1-1-20 0 0,1-28-47 0 0,-1 17 82 0 0,1 0 1 0 0,1-1-36 0 0,-2 17 26 0 0,1 0 0 0 0,-2-1 0 0 0,1 1-1 0 0,-1-4-25 0 0,-1 10 12 0 0,1 0-1 0 0,0-1 0 0 0,-1 1 0 0 0,0 0 1 0 0,0 0-1 0 0,0 0 0 0 0,0 0 0 0 0,0 0 1 0 0,-1 0-1 0 0,1 0 0 0 0,-1 0 0 0 0,0 1 0 0 0,-1-3-11 0 0,-1 1-75 0 0,-7-9 145 0 0,11 13-68 0 0,-1 0 0 0 0,1-1 0 0 0,-1 1 0 0 0,1 0 1 0 0,0 0-1 0 0,-1-1 0 0 0,1 1 0 0 0,0 0 0 0 0,-1 0 0 0 0,1 0 1 0 0,-1-1-1 0 0,1 1 0 0 0,-1 0 0 0 0,1 0 0 0 0,0 0 1 0 0,-1 0-1 0 0,1 0 0 0 0,-1 0 0 0 0,1 0 0 0 0,-1 0 0 0 0,1 0 1 0 0,-1 0-1 0 0,1 0 0 0 0,0 1 0 0 0,-1-1 0 0 0,1 0 1 0 0,-1 0-1 0 0,1 0 0 0 0,0 0 0 0 0,-1 1 0 0 0,1-1 0 0 0,-1 0-2 0 0,-9 9-29 0 0,0 1-1 0 0,1 0 1 0 0,0 0-1 0 0,1 1 0 0 0,-1 2 30 0 0,8-12-1 0 0,-9 15-48 0 0,10-16 47 0 0,-1 1-1 0 0,1 0 1 0 0,-1 0 0 0 0,1-1-1 0 0,0 1 1 0 0,0 0-1 0 0,-1 0 1 0 0,1-1 0 0 0,0 1-1 0 0,0 0 1 0 0,0 0 0 0 0,0-1-1 0 0,0 1 1 0 0,0 0 0 0 0,0 0-1 0 0,0 0 1 0 0,0-1-1 0 0,0 1 1 0 0,0 0 0 0 0,0 0-1 0 0,1 0 3 0 0,-1-1-1 0 0,0 0-1 0 0,0 0 0 0 0,0 0 0 0 0,0 0 0 0 0,0 0 0 0 0,1 0 0 0 0,-1 0 1 0 0,0 0-1 0 0,0 0 0 0 0,0 1 0 0 0,0-1 0 0 0,0 0 0 0 0,0 0 1 0 0,1 0-1 0 0,-1 0 0 0 0,0 0 0 0 0,0 0 0 0 0,0 0 0 0 0,0 0 0 0 0,0 0 1 0 0,1 0-1 0 0,-1 0 0 0 0,0 0 0 0 0,0 0 0 0 0,0 0 0 0 0,0 0 1 0 0,1 0-1 0 0,-1 0 0 0 0,0 0 0 0 0,0-1 0 0 0,0 1 0 0 0,0 0 0 0 0,0 0 1 0 0,0 0-1 0 0,1 0 0 0 0,-1 0 0 0 0,0 0 0 0 0,0 0 0 0 0,0 0 1 0 0,0 0-1 0 0,0-1 0 0 0,0 1 0 0 0,0 0 0 0 0,0 0 0 0 0,0 0 0 0 0,1 0 1 0 0,-1 0-1 0 0,0 0 0 0 0,0-1 0 0 0,0 1 0 0 0,0 0 0 0 0,0 0 0 0 0,0 0 3 0 0,5-12-76 0 0,-2 7 34 0 0,2-5 43 0 0,1-1-1 0 0,-2 0 1 0 0,1 0 0 0 0,-2-1-1 0 0,2-7-1 0 0,0 3-5 0 0,2-9 16 0 0,-1 0 1 0 0,-1 0-1 0 0,0-13-11 0 0,-5 38 1 0 0,1-2 5 0 0,-1 0 0 0 0,0 0 1 0 0,0 0-1 0 0,0 0 0 0 0,0 0 1 0 0,0 0-1 0 0,0 0 0 0 0,-1-1 1 0 0,0 0-7 0 0,1 3 2 0 0,0 0 0 0 0,0 0 1 0 0,0 0-1 0 0,0 0 1 0 0,0-1-1 0 0,0 1 0 0 0,0 0 1 0 0,0 0-1 0 0,-1 0 0 0 0,1 0 1 0 0,0 0-1 0 0,0 0 1 0 0,0 0-1 0 0,0 0 0 0 0,0 0 1 0 0,0 0-1 0 0,0 0 0 0 0,-1 0 1 0 0,1 0-1 0 0,0 0 1 0 0,0 0-1 0 0,0 0 0 0 0,0 0 1 0 0,0 0-1 0 0,0 0 0 0 0,-1 0 1 0 0,1 0-1 0 0,0 0 1 0 0,0 0-1 0 0,0 0 0 0 0,0 0 1 0 0,0 0-1 0 0,0 0 0 0 0,-1 0 1 0 0,1 0-1 0 0,0 0 1 0 0,0 0-1 0 0,0 0 0 0 0,0 0 1 0 0,0 0-1 0 0,0 0 0 0 0,0 0 1 0 0,0 1-1 0 0,0-1 1 0 0,-1 0-1 0 0,1 0 0 0 0,0 0 1 0 0,0 0-1 0 0,0 0 0 0 0,0 0 1 0 0,0 0-1 0 0,0 1 1 0 0,0-1-1 0 0,0 0 0 0 0,0 0 1 0 0,0 0-1 0 0,0 0 0 0 0,0 0 1 0 0,0 0-3 0 0,-5 9 64 0 0,5-8-51 0 0,-7 16-5 0 0,1-1 1 0 0,0 1-1 0 0,2 0 0 0 0,0 0 0 0 0,0 0 0 0 0,1 4-8 0 0,3-20 7 0 0,0 0-1 0 0,0 0 0 0 0,0 0 0 0 0,0 0 0 0 0,0 0 0 0 0,0-1 0 0 0,0 1 0 0 0,0 0 0 0 0,0 0 0 0 0,0 0 1 0 0,1 0-1 0 0,-1 0 0 0 0,0 0 0 0 0,1 0-6 0 0,-1-1-9 0 0,0 0 1 0 0,1 0-1 0 0,-1 0 1 0 0,0 0-1 0 0,0 0 1 0 0,1 0-1 0 0,-1-1 1 0 0,0 1-1 0 0,0 0 1 0 0,0 0-1 0 0,1 0 1 0 0,-1 0-1 0 0,0-1 1 0 0,0 1-1 0 0,0 0 1 0 0,1 0 0 0 0,-1 0-1 0 0,0 0 1 0 0,0-1-1 0 0,0 1 1 0 0,0 0-1 0 0,0 0 1 0 0,0-1-1 0 0,0 1 1 0 0,1 0-1 0 0,-1 0 9 0 0,3-7-23 0 0,1-4-66 0 0,0 0 1 0 0,-1 0-1 0 0,0 0 0 0 0,-1 0 1 0 0,0-1-1 0 0,-1 1 1 0 0,0-7 88 0 0,2-8-114 0 0,-1 15 118 0 0,-2 11 0 0 0,0 0 0 0 0,0 0 0 0 0,0-1-1 0 0,0 1 1 0 0,0 0 0 0 0,0 0 0 0 0,0 0 0 0 0,0 0-1 0 0,0 0 1 0 0,0 0 0 0 0,0 0 0 0 0,0 0 0 0 0,0 0-1 0 0,0-1 1 0 0,0 1 0 0 0,0 0 0 0 0,0 0 0 0 0,0 0-1 0 0,0 0 1 0 0,0 0 0 0 0,0 0 0 0 0,0 0 0 0 0,0 0-1 0 0,0 0 1 0 0,0-1 0 0 0,0 1 0 0 0,0 0 0 0 0,0 0-1 0 0,0 0 1 0 0,0 0 0 0 0,-1 0 0 0 0,1 0 0 0 0,0 0-1 0 0,0 0 1 0 0,0 0 0 0 0,0 0 0 0 0,0 0 0 0 0,0 0-1 0 0,0 0 1 0 0,0 0 0 0 0,0 0 0 0 0,0 0 0 0 0,-1 0-1 0 0,1 0 1 0 0,0 0 0 0 0,0 0 0 0 0,0 0-1 0 0,0 0 1 0 0,0 0 0 0 0,0 0 0 0 0,0 0 0 0 0,0 0-1 0 0,0 0 1 0 0,-1 0 0 0 0,1 0 0 0 0,0 0 0 0 0,0 0-1 0 0,0 0 1 0 0,0 0 0 0 0,0 0-4 0 0,-4 3 174 0 0,-6 15-75 0 0,4-7-47 0 0,1 0-1 0 0,-4 11-51 0 0,8-19 4 0 0,3-4-55 0 0,0-6-74 0 0,-1 5 121 0 0,0 0-1 0 0,-1 0 1 0 0,1 0-1 0 0,0 0 1 0 0,0 0-1 0 0,0-1 5 0 0,4-10-67 0 0,3-29-349 0 0,-7 36 427 0 0,-1 1 1 0 0,0 0-1 0 0,0 0 1 0 0,0-1-1 0 0,-1 1 1 0 0,0-3-12 0 0,1 8 3 0 0,0 0 1 0 0,-1-1 0 0 0,1 1-1 0 0,0 0 1 0 0,0-1-1 0 0,-1 1 1 0 0,1 0-1 0 0,0 0 1 0 0,-1 0 0 0 0,1-1-1 0 0,-1 1 1 0 0,1 0-1 0 0,0 0 1 0 0,-1 0-1 0 0,1 0 1 0 0,0 0 0 0 0,-1 0-1 0 0,1 0-3 0 0,-1-1 2 0 0,1 1 0 0 0,0 0 0 0 0,0 0 1 0 0,0 0-1 0 0,0 0 0 0 0,-1 0 0 0 0,1 0 0 0 0,0 0 0 0 0,0 0 0 0 0,0 0 0 0 0,0 0 0 0 0,-1 0 1 0 0,1 0-1 0 0,0 0 0 0 0,0 0 0 0 0,0 0 0 0 0,0 0 0 0 0,-1 0 0 0 0,1 0 0 0 0,0 0 0 0 0,0 0 1 0 0,0 0-1 0 0,0 1 0 0 0,-1-1 0 0 0,1 0 0 0 0,0 0 0 0 0,0 0 0 0 0,0 0 0 0 0,0 0 0 0 0,0 0 1 0 0,-1 0-1 0 0,1 1 0 0 0,0-1 0 0 0,0 0 0 0 0,0 0 0 0 0,0 0 0 0 0,0 0 0 0 0,0 1 0 0 0,0-1 0 0 0,0 0 1 0 0,0 0-3 0 0,0 5 43 0 0,1-7-172 0 0,2-6 20 0 0,-3 8 106 0 0,0 0 0 0 0,0 0-1 0 0,0-1 1 0 0,0 1 0 0 0,0 0 0 0 0,0 0 0 0 0,1 0-1 0 0,-1 0 1 0 0,0-1 0 0 0,0 1 0 0 0,0 0 0 0 0,0 0-1 0 0,0 0 1 0 0,0-1 0 0 0,0 1 0 0 0,0 0 0 0 0,0 0-1 0 0,0 0 1 0 0,0-1 0 0 0,-1 1 0 0 0,1 0 0 0 0,0 0-1 0 0,0 0 1 0 0,0-1 3 0 0,0 1 6 0 0,0 0-1 0 0,0 0 0 0 0,0 0 0 0 0,0 0 1 0 0,0 0-1 0 0,0 0 0 0 0,0-1 1 0 0,0 1-1 0 0,0 0 0 0 0,0 0 1 0 0,0 0-1 0 0,0 0 0 0 0,0 0 1 0 0,0 0-1 0 0,0-1 0 0 0,0 1 1 0 0,0 0-1 0 0,0 0 0 0 0,0 0 0 0 0,0 0 1 0 0,0 0-1 0 0,0 0 0 0 0,0 0 1 0 0,0-1-1 0 0,0 1 0 0 0,0 0 1 0 0,0 0-1 0 0,0 0 0 0 0,0 0 1 0 0,0 0-6 0 0,1-1-3 0 0,-1 1 0 0 0,0 0 0 0 0,0-1 0 0 0,0 1 0 0 0,0 0 1 0 0,0-1-1 0 0,0 1 0 0 0,0 0 0 0 0,0-1 0 0 0,0 1 0 0 0,0 0 1 0 0,0-1-1 0 0,0 1 0 0 0,0 0 0 0 0,0-1 0 0 0,0 1 0 0 0,0 0 1 0 0,0-1 2 0 0,-2-2-73 0 0,1 4 89 0 0,1-1-19 0 0,0 0 1 0 0,0 0 0 0 0,0 0 0 0 0,0 0 0 0 0,0 0 0 0 0,-1 0-1 0 0,1 0 1 0 0,0 0 0 0 0,0 0 0 0 0,0 0 0 0 0,0 0 0 0 0,0 0-1 0 0,0 0 1 0 0,0 0 0 0 0,0 0 0 0 0,0 1 0 0 0,0-1 0 0 0,0 0-1 0 0,0 0 1 0 0,0 0 0 0 0,0 0 0 0 0,0 0 0 0 0,0 0 0 0 0,0 0-1 0 0,0 0 1 0 0,0 0 0 0 0,0 0 0 0 0,0 0 0 0 0,0 0 0 0 0,0 0-1 0 0,0 0 1 0 0,0 1 0 0 0,0-1 0 0 0,0 0 0 0 0,0 0 0 0 0,0 0-1 0 0,1 0 1 0 0,-1 0 0 0 0,0 0 0 0 0,0 0 0 0 0,0 0 0 0 0,0 0-1 0 0,0 0 1 0 0,0 0 0 0 0,0 0 0 0 0,0 0 0 0 0,0 0 0 0 0,0 0-1 0 0,0 0 1 0 0,0 0 0 0 0,0 0 0 0 0,0 0 0 0 0,0 0 0 0 0,0 0-1 0 0,0 0 1 0 0,1 0 2 0 0,-1 1 23 0 0,1-1 0 0 0,0 0 0 0 0,-1 1 0 0 0,1-1 0 0 0,0 1 0 0 0,-1-1 0 0 0,1 1 0 0 0,-1-1 0 0 0,1 1 0 0 0,-1-1 0 0 0,1 1 0 0 0,-1 0 0 0 0,1-1 0 0 0,-1 1 0 0 0,0 0 0 0 0,1-1 0 0 0,-1 2-23 0 0,1-1 5 0 0,0 0 0 0 0,-1 0-1 0 0,1 0 1 0 0,0-1 0 0 0,0 1 0 0 0,-1 0 0 0 0,1 0-1 0 0,0-1 1 0 0,0 1 0 0 0,0 0 0 0 0,0-1 0 0 0,0 1 0 0 0,0-1-1 0 0,0 1 1 0 0,0-1 0 0 0,1 1 0 0 0,-1-1 0 0 0,0 0-1 0 0,0 0 1 0 0,0 1 0 0 0,0-1 0 0 0,0 0 0 0 0,1 0 0 0 0,-1 0-1 0 0,0 0 1 0 0,0 0 0 0 0,0-1 0 0 0,0 1 0 0 0,0 0-1 0 0,1 0 1 0 0,-1-1 0 0 0,0 1 0 0 0,0-1 0 0 0,0 1 0 0 0,0-1-1 0 0,0 0-4 0 0,2 0-22 0 0,0-1-1 0 0,0 1 1 0 0,-1 0 0 0 0,1 0-1 0 0,1 0 23 0 0,7-3 52 0 0,-8 6-31 0 0,-3-2-24 0 0,0 0-1 0 0,1 0 1 0 0,-1 0 0 0 0,0 1-1 0 0,0-1 1 0 0,0 0 0 0 0,1 0 0 0 0,-1 0-1 0 0,0 0 1 0 0,0 0 0 0 0,1 0-1 0 0,-1 0 1 0 0,0 1 0 0 0,0-1-1 0 0,1 0 1 0 0,-1 0 0 0 0,0 0 0 0 0,0 0-1 0 0,1 0 1 0 0,-1 0 3 0 0,3 0-240 0 0,-3 0 240 0 0,0 0 0 0 0,0 0 0 0 0,0 0 0 0 0,0 0-1 0 0,0 0 1 0 0,0 0 0 0 0,0 0 0 0 0,0 0 0 0 0,0 0 0 0 0,0 0 0 0 0,0 0 0 0 0,0 0-1 0 0,0 0 1 0 0,0 0 0 0 0,0 0 0 0 0,0 0 0 0 0,0 0 0 0 0,0 0 0 0 0,0 0 0 0 0,-1 0-1 0 0,1 0 1 0 0,0 0 0 0 0,0 0 0 0 0,0 0 0 0 0,0 0 0 0 0,0 0 0 0 0,0 0 0 0 0,0 0-1 0 0,0 0 1 0 0,0 0 0 0 0,0 0 0 0 0,0 0 0 0 0,0 0 0 0 0,0 0 0 0 0,0 0 0 0 0,0 0 0 0 0,0 0-1 0 0,0 0 1 0 0,0 1 0 0 0,0-1 0 0 0,0 0 0 0 0,0 0 0 0 0,0 0 0 0 0,0 0 0 0 0,0 0-1 0 0,0 0 1 0 0,0 0 0 0 0,0 0 0 0 0,0 0 0 0 0,0 0 0 0 0,0 0 0 0 0,0 0 0 0 0,0 0-1 0 0,0 0 1 0 0,0 0 0 0 0,-2 0-76 0 0,1 0-23 0 0,-3-3 38 0 0,3 1 89 0 0,0 0-73 0 0,0 1 0 0 0,0 0 0 0 0,1 0 0 0 0,-1 0-1 0 0,0 0 1 0 0,0 0 0 0 0,0 1 0 0 0,0-1 0 0 0,0 0 0 0 0,0 0-1 0 0,0 1 1 0 0,0-1 0 0 0,-1 1 0 0 0,1-1 0 0 0,0 0 45 0 0,-11-5-295 0 0,10 5 253 0 0,0 0 1 0 0,1 0-1 0 0,-1 1 1 0 0,0-1-1 0 0,0 0 1 0 0,0 0-1 0 0,0 1 42 0 0,-15-6-208 0 0,-2 1 244 0 0,11 3-116 0 0,3 0 38 0 0,6 3 326 0 0,-1-1-273 0 0,0 0 0 0 0,0-1 0 0 0,0 1 0 0 0,0 0 0 0 0,0 0 1 0 0,0-1-1 0 0,1 1 0 0 0,-1 0 0 0 0,0 0 0 0 0,0-1 0 0 0,0 1 0 0 0,0 0 1 0 0,0 0-1 0 0,1 0 0 0 0,-1-1 0 0 0,0 1 0 0 0,0 0 0 0 0,0 0 0 0 0,1 0 1 0 0,-1-1-1 0 0,0 1 0 0 0,0 0 0 0 0,1 0 0 0 0,-1 0 0 0 0,0 0-11 0 0,2 0 45 0 0,0 0 0 0 0,0 1-1 0 0,0 0 1 0 0,0-1 0 0 0,0 1-1 0 0,0 0 1 0 0,0 0 0 0 0,0 0 0 0 0,-1 0-1 0 0,1 0 1 0 0,0 0 0 0 0,-1 0-1 0 0,1 1 1 0 0,-1-1 0 0 0,1 1-1 0 0,0 0-44 0 0,6 6 183 0 0,-3-4-196 0 0,-4-3 12 0 0,0 0 0 0 0,0 0-1 0 0,0 0 1 0 0,0 0 0 0 0,0 0-1 0 0,0-1 1 0 0,1 1 0 0 0,-1 0 0 0 0,0-1-1 0 0,0 1 1 0 0,1-1 0 0 0,-1 0-1 0 0,0 1 1 0 0,1-1 1 0 0,6 3 61 0 0,-7-3-61 0 0,0 1 0 0 0,-1-1 0 0 0,1 0-1 0 0,0 0 1 0 0,-1 1 0 0 0,1-1-1 0 0,0 0 1 0 0,-1 0 0 0 0,1 0 0 0 0,0 0-1 0 0,0 0 1 0 0,-1 0 0 0 0,1 0 0 0 0,0 0-1 0 0,-1 0 1 0 0,1 0 0 0 0,0 0 0 0 0,0 0-1 0 0,-1-1 1 0 0,2 1 0 0 0,7-4-74 0 0,9-3 126 0 0,-16 7-28 0 0,-2 0 34 0 0,-3 3 1 0 0,1 1-242 0 0,3-8 157 0 0,0 3 31 0 0,0 0 0 0 0,1 0 0 0 0,-1 1 0 0 0,0-1 0 0 0,0 0 0 0 0,0 1 0 0 0,1-1 0 0 0,-1 0 0 0 0,0 1 1 0 0,1 0-1 0 0,-1-1 0 0 0,0 1 0 0 0,1 0 0 0 0,-1 0 0 0 0,1-1 0 0 0,-1 1 0 0 0,1 0-5 0 0,0 1 14 0 0,0-1-1 0 0,0 0 1 0 0,0 0-1 0 0,0 0 1 0 0,-1 0-1 0 0,1 0 1 0 0,0 0-1 0 0,0 0 1 0 0,0-1-1 0 0,0 1 1 0 0,0-1-1 0 0,0 0 1 0 0,-1 1-1 0 0,1-1 1 0 0,1-1-14 0 0,7-3 3 0 0,0 0 1 0 0,-1-1-1 0 0,0 0 1 0 0,0-1-1 0 0,0 0 0 0 0,-1 0 1 0 0,7-9-4 0 0,-11 11 37 0 0,-8 9 11 0 0,-8 8 73 0 0,9-8-104 0 0,0-1 0 0 0,-1 1 0 0 0,1-1 0 0 0,1 1 0 0 0,-3 3-17 0 0,-5 9 70 0 0,-10 15-70 0 0,10-18 0 0 0,1 0-1 0 0,1 0 1 0 0,0 2 0 0 0,4-7 14 0 0,0 0-52 0 0,1-1 0 0 0,0 1 0 0 0,-2 5 38 0 0,5-13-5 0 0,0 0 0 0 0,0 1 0 0 0,0-1 0 0 0,0 0 0 0 0,0 0 0 0 0,0 0 0 0 0,0 0-1 0 0,0 1 1 0 0,0-1 0 0 0,0 0 0 0 0,0 0 0 0 0,0 0 0 0 0,0 0 0 0 0,0 1 0 0 0,0-1 0 0 0,0 0 0 0 0,0 0 0 0 0,0 0 0 0 0,0 1 0 0 0,0-1 0 0 0,0 0 0 0 0,1 0-1 0 0,-1 0 1 0 0,0 0 0 0 0,0 0 0 0 0,0 1 0 0 0,0-1 0 0 0,0 0 0 0 0,0 0 0 0 0,0 0 0 0 0,1 0 0 0 0,-1 0 0 0 0,0 0 5 0 0,7 0-183 0 0,-5 0 154 0 0,0-1 0 0 0,0 0 0 0 0,0 1 1 0 0,-1-1-1 0 0,1 0 0 0 0,1-1 29 0 0,7-7-8 0 0,-2 0-1 0 0,1 0 1 0 0,-2-1 0 0 0,1 0-1 0 0,5-10 9 0 0,11-15-19 0 0,-2 5-17 0 0,-13 16-9 0 0,1 1 0 0 0,1 0 0 0 0,0 0 0 0 0,1 1 45 0 0,-7 9 257 0 0,-5 6-101 0 0,-5 11-14 0 0,4-11-109 0 0,-9 20 92 0 0,-1-1-1 0 0,-7 9-124 0 0,1 0 58 0 0,-12 26 53 0 0,2 1 0 0 0,-4 21-111 0 0,30-75-4 0 0,-3 8 36 0 0,3-12-50 0 0,1 1 0 0 0,0 0 0 0 0,0-1 0 0 0,0 1 0 0 0,0-1 0 0 0,0 1-1 0 0,0 0 1 0 0,0-1 0 0 0,0 1 0 0 0,0-1 0 0 0,0 1 0 0 0,0-1 0 0 0,0 1 0 0 0,0 0 0 0 0,1-1 0 0 0,-1 1 18 0 0,0-1-5 0 0,0 0 0 0 0,0 1 0 0 0,0-1 0 0 0,0 0 0 0 0,0 0 0 0 0,1 0 0 0 0,-1 0 0 0 0,0 0 1 0 0,0 0-1 0 0,0 0 0 0 0,0 0 0 0 0,0 0 0 0 0,0 0 0 0 0,0 0 0 0 0,0 0 0 0 0,0 0 0 0 0,1 0 0 0 0,-1 0 0 0 0,0 0 0 0 0,0 0 0 0 0,0 0 0 0 0,0 0 0 0 0,0 0 1 0 0,0 0-1 0 0,0 0 0 0 0,1 0 0 0 0,-1 0 0 0 0,0 0 0 0 0,0 0 0 0 0,0 0 0 0 0,0 0 0 0 0,0 0 0 0 0,0 0 0 0 0,0 0 0 0 0,0 0 0 0 0,1 0 0 0 0,-1 0 5 0 0,4-4-111 0 0,2-5-28 0 0,0 0 169 0 0,0 0 1 0 0,1-1-31 0 0,-1 1-42 0 0,0 1 0 0 0,2-5 42 0 0,72-133-379 0 0,-78 142 375 0 0,12-19 20 0 0,-12 21-2 0 0,-1 0-1 0 0,1 0 1 0 0,0 1-1 0 0,0-1 1 0 0,-1 0-1 0 0,1 1 1 0 0,0-1-1 0 0,0 1 0 0 0,1-1-12 0 0,-12 23 332 0 0,3-10-243 0 0,-9 16 3 0 0,1 1-1 0 0,-1 5-92 0 0,-33 80 78 0 0,42-101-70 0 0,1 0-1 0 0,0 0 1 0 0,1 0 0 0 0,1 1-1 0 0,0-1 1 0 0,0 3-8 0 0,2-10-23 0 0,-1 7 29 0 0,2-12-15 0 0,0 0 0 0 0,0 0-1 0 0,0 1 1 0 0,0-1-1 0 0,0 0 1 0 0,0 0-1 0 0,0 1 1 0 0,0-1 0 0 0,0 0-1 0 0,0 0 1 0 0,0 1-1 0 0,0-1 1 0 0,0 0 0 0 0,0 0-1 0 0,0 1 1 0 0,0-1-1 0 0,0 0 1 0 0,1 0 0 0 0,-1 0-1 0 0,0 1 1 0 0,0-1-1 0 0,0 0 1 0 0,0 0 0 0 0,0 0-1 0 0,1 0 1 0 0,-1 1-1 0 0,0-1 1 0 0,0 0-1 0 0,0 0 1 0 0,1 0 0 0 0,-1 0-1 0 0,0 0 10 0 0,1 0-13 0 0,-1 0-1 0 0,0 0 1 0 0,1 0-1 0 0,-1 0 0 0 0,0 0 1 0 0,1 0-1 0 0,-1 0 1 0 0,1 0-1 0 0,-1-1 1 0 0,0 1-1 0 0,1 0 1 0 0,-1 0-1 0 0,0 0 1 0 0,1-1-1 0 0,-1 1 0 0 0,0 0 1 0 0,0-1-1 0 0,1 1 1 0 0,-1 0-1 0 0,0 0 1 0 0,0-1-1 0 0,1 1 1 0 0,-1-1-1 0 0,0 1 14 0 0,6-11-101 0 0,-6 9 86 0 0,6-9-94 0 0,0 1 1 0 0,3-4 108 0 0,10-17 15 0 0,8-27-256 0 0,-11 23 73 0 0,1 0-1 0 0,7-6 169 0 0,-21 37 171 0 0,-6 13-11 0 0,-8 13 45 0 0,-13 20 29 0 0,1 2 1 0 0,3 0 0 0 0,0 2-235 0 0,10-21 147 0 0,2-4-47 0 0,-1 3-115 0 0,9-24 12 0 0,0 0 1 0 0,0 0 0 0 0,0 0-1 0 0,0 0 1 0 0,0 1-1 0 0,0-1 1 0 0,0 0-1 0 0,0 0 1 0 0,0 0-1 0 0,0 0 1 0 0,0 0-1 0 0,-1 0 1 0 0,1 0-1 0 0,0 0 1 0 0,0 0-1 0 0,0 0 1 0 0,0 0-1 0 0,0 0 1 0 0,0 1-1 0 0,0-1 1 0 0,0 0-1 0 0,0 0 1 0 0,0 0-1 0 0,0 0 1 0 0,0 0 0 0 0,0 0-1 0 0,1 0 1 0 0,-1 0-1 0 0,0 0 1 0 0,0 0-1 0 0,0 0 1 0 0,0 0-1 0 0,0 1 1 0 0,0-1-1 0 0,0 0 1 0 0,0 0-1 0 0,0 0 1 0 0,0 0-1 0 0,0 0 1 0 0,0 0-1 0 0,0 0 1 0 0,0 0-1 0 0,0 0 1 0 0,0 0-1 0 0,0 0 1 0 0,1 0 2 0 0,-1 0-2 0 0,0 0 1 0 0,0 0-1 0 0,0 0 0 0 0,0 0 1 0 0,0 0-1 0 0,1 0 0 0 0,-1-1 1 0 0,0 1-1 0 0,0 0 1 0 0,0 0-1 0 0,0 0 0 0 0,0 0 1 0 0,0 0-1 0 0,0-1 0 0 0,1 1 1 0 0,-1 0-1 0 0,0 0 0 0 0,0 0 1 0 0,0 0-1 0 0,0 0 0 0 0,0-1 1 0 0,0 1-1 0 0,0 0 1 0 0,0 0-1 0 0,0 0 0 0 0,0 0 1 0 0,0-1-1 0 0,0 1 2 0 0,1-14-120 0 0,-1 1 1 0 0,0-1-1 0 0,-1 0 1 0 0,-3-10 119 0 0,2 1-70 0 0,-1-4 70 0 0,2 0-310 0 0,-4-7 310 0 0,2 9 66 0 0,-2-2 42 0 0,5 24-78 0 0,-1 0 1 0 0,0 0-1 0 0,0 0 1 0 0,0 0-1 0 0,-1 0 1 0 0,1 0-1 0 0,-2-2-30 0 0,2 5 12 0 0,1 0 1 0 0,0 0-1 0 0,-1 0 0 0 0,1-1 0 0 0,0 1 0 0 0,0 0 1 0 0,-1 0-1 0 0,1 0 0 0 0,-1 0 0 0 0,1 0 0 0 0,0 0 1 0 0,-1 0-1 0 0,1 0 0 0 0,0 0 0 0 0,-1 0 1 0 0,1 0-1 0 0,0 0 0 0 0,-1 0 0 0 0,1 0 0 0 0,0 0 1 0 0,-1 0-1 0 0,1 0 0 0 0,0 0 0 0 0,-1 0 0 0 0,1 1 1 0 0,0-1-1 0 0,-1 0 0 0 0,1 0 0 0 0,0 0 0 0 0,-1 1-12 0 0,-6 1 61 0 0,1-4-20 0 0,5 2-27 0 0,0 0 0 0 0,0-1 0 0 0,0 1 0 0 0,-1 0 0 0 0,1 0 0 0 0,0 0 0 0 0,0 0 0 0 0,0 0 0 0 0,0 0 0 0 0,-1 0-14 0 0,1 0-1 0 0,1 0-1 0 0,-1 0 0 0 0,1 0 0 0 0,-1 0 0 0 0,1 0 0 0 0,-1 0 1 0 0,1 0-1 0 0,-1 0 0 0 0,0 0 0 0 0,1 0 0 0 0,-1 0 1 0 0,1 0-1 0 0,-1-1 0 0 0,1 1 0 0 0,-1 0 0 0 0,1 0 1 0 0,-1-1-1 0 0,1 1 0 0 0,-1 0 0 0 0,1 0 0 0 0,0-1 1 0 0,-1 1-1 0 0,1-1 0 0 0,-1 1 0 0 0,1 0 0 0 0,0-1 1 0 0,-1 1 1 0 0,0-3-38 0 0,-1 1 1 0 0,1-1 0 0 0,0 1-1 0 0,0-1 1 0 0,0-1 37 0 0,-6-10 73 0 0,-3-7-143 0 0,4 8-2 0 0,5 12 81 0 0,1 0 0 0 0,-1 0 0 0 0,0 0 0 0 0,1 0 0 0 0,-1 0 0 0 0,0 0 0 0 0,0 0 0 0 0,0 1 0 0 0,1-1 0 0 0,-1 0 0 0 0,0 1 0 0 0,0-1 0 0 0,-1 0-9 0 0,1 1-1 0 0,1 0 0 0 0,0-1 0 0 0,-1 1 0 0 0,1 0 0 0 0,-1 0 0 0 0,1 0 0 0 0,-1 0 0 0 0,1 0 0 0 0,-1-1 0 0 0,1 1 0 0 0,-1 0 0 0 0,1 0 0 0 0,-1 0 0 0 0,1 0 0 0 0,-1 0 0 0 0,1 1 0 0 0,-1-1 0 0 0,1 0 0 0 0,-1 0 0 0 0,1 0 0 0 0,0 0 0 0 0,-1 0 0 0 0,1 1 0 0 0,-1-1 0 0 0,1 0 0 0 0,-1 0 0 0 0,1 1 1 0 0,0-1 1 0 0,0 0 0 0 0,-1 0 0 0 0,1 0-1 0 0,0 0 1 0 0,0 0 0 0 0,-1 0 0 0 0,1 0 0 0 0,0 1 0 0 0,0-1 0 0 0,-1 0 0 0 0,1 0 0 0 0,0 0 0 0 0,0 0 0 0 0,0 0 0 0 0,-1 0 0 0 0,1-1 0 0 0,0 1 0 0 0,0 0 0 0 0,-1 0 0 0 0,1 0 0 0 0,0 0 0 0 0,0 0 0 0 0,-1 0 0 0 0,1 0 0 0 0,0 0 0 0 0,0-1 0 0 0,0 1 0 0 0,-1 0 0 0 0,1 0 0 0 0,0 0 0 0 0,0 0 0 0 0,0-1 0 0 0,0 1 0 0 0,-1 0 0 0 0,1 0 0 0 0,0 0-1 0 0,0-1-5 0 0,-1 1 1 0 0,1-1 0 0 0,-1 1 0 0 0,1-1 0 0 0,0 0 0 0 0,-1 1 0 0 0,1-1-1 0 0,0 1 1 0 0,-1-1 0 0 0,1 0 0 0 0,0 1 0 0 0,0-1 4 0 0,0 1-1 0 0,0-1 1 0 0,0 1-1 0 0,0-1 1 0 0,0 1 0 0 0,0 0-1 0 0,0-1 1 0 0,0 1-1 0 0,0 0 1 0 0,0-1-1 0 0,-1 1 1 0 0,1-1-1 0 0,0 1 1 0 0,0 0-1 0 0,0-1 1 0 0,0 1-1 0 0,0 0 1 0 0,-1-1-1 0 0,1 1 1 0 0,0 0-1 0 0,0-1 1 0 0,-1 1 0 0 0,-5-1 0 0 0,3 2 49 0 0,3-1-48 0 0,0 0 0 0 0,-1 0 0 0 0,1 0 1 0 0,0 0-1 0 0,0 0 0 0 0,0 0 0 0 0,-1 0 0 0 0,1 0 1 0 0,0 0-1 0 0,0 0 0 0 0,-1 0 0 0 0,1 0 1 0 0,0 0-1 0 0,0 0 0 0 0,0 0 0 0 0,-1 0 1 0 0,1-1-1 0 0,0 1 0 0 0,0 0 0 0 0,-1 0 0 0 0,1 0 1 0 0,0 0-1 0 0,0 0 0 0 0,0 0 0 0 0,0-1 1 0 0,-1 1-1 0 0,1 0 0 0 0,0 0 0 0 0,0 0 1 0 0,0-1-1 0 0,0 1 0 0 0,0 0 0 0 0,0 0 0 0 0,-1 0 1 0 0,1-1-1 0 0,0 1 0 0 0,0 0 0 0 0,0 0 1 0 0,0-1-1 0 0,0 1 0 0 0,0 0 0 0 0,0 0 1 0 0,0-1-2 0 0,-1-2-13 0 0,-2 2-103 0 0,3 1 119 0 0,0 0 0 0 0,0 0 0 0 0,0 0 1 0 0,0 0-1 0 0,0 0 0 0 0,0 1 0 0 0,-1-1 0 0 0,1 0 0 0 0,0 0 0 0 0,0 0 1 0 0,0 0-1 0 0,0 0 0 0 0,0 0 0 0 0,0 0 0 0 0,0 0 0 0 0,0 0 1 0 0,0 0-1 0 0,0 0 0 0 0,0 0 0 0 0,0 0 0 0 0,0 0 0 0 0,0 0 1 0 0,0 0-1 0 0,0 1 0 0 0,0-1 0 0 0,0 0 0 0 0,0 0 0 0 0,0 0 1 0 0,0 0-1 0 0,0 0 0 0 0,0 0 0 0 0,0 0 0 0 0,0 0 0 0 0,0 0 1 0 0,0 0-1 0 0,0 0 0 0 0,0 1 0 0 0,0-1 0 0 0,0 0 0 0 0,0 0 1 0 0,0 0-1 0 0,0 0 0 0 0,0 0 0 0 0,0 0 0 0 0,0 0 0 0 0,0 0 0 0 0,0 0 1 0 0,0 0-1 0 0,0 0 0 0 0,0 0 0 0 0,0 0 0 0 0,0 0 0 0 0,0 0 1 0 0,0 0-1 0 0,1 1 0 0 0,-1-1 0 0 0,0 0 0 0 0,0 0 0 0 0,0 0 1 0 0,0 0-1 0 0,0 0 0 0 0,0 0 0 0 0,0 0 0 0 0,0 0-3 0 0,-1-6 12 0 0,0-1-59 0 0,2 6 47 0 0,0 3 35 0 0,-1-2-35 0 0,0 0 0 0 0,0 0 0 0 0,0 0 0 0 0,0 0 0 0 0,0 0 0 0 0,0 0 0 0 0,1 0 0 0 0,-1 0 0 0 0,0 0 0 0 0,0 0 0 0 0,0 0-1 0 0,0 0 1 0 0,0 0 0 0 0,0 0 0 0 0,0 0 0 0 0,0 0 0 0 0,0-1 0 0 0,0 1 0 0 0,1 0 0 0 0,-1 0 0 0 0,0 0 0 0 0,0 0 0 0 0,0 0 0 0 0,0 0 0 0 0,0 0-1 0 0,0 0 1 0 0,0 0 0 0 0,0 0 0 0 0,0 0 0 0 0,0-1 0 0 0,0 1 0 0 0,0 0 0 0 0,0 0 0 0 0,0 0 0 0 0,0 0 0 0 0,0 0 0 0 0,0 0 0 0 0,0 0 0 0 0,0 0-4 0 0,0 0 0 0 0,0 0 1 0 0,0 0-1 0 0,0 0 0 0 0,0 0 1 0 0,0 0-1 0 0,0 0 0 0 0,0 0 1 0 0,0 0-1 0 0,0 0 0 0 0,0 0 1 0 0,-1 0-1 0 0,1 0 0 0 0,0 0 1 0 0,0 0-1 0 0,0 0 0 0 0,0 0 1 0 0,0 0-1 0 0,0 0 0 0 0,0 0 1 0 0,0 0-1 0 0,0 0 0 0 0,0 0 1 0 0,0 0-1 0 0,0-1 0 0 0,0 1 1 0 0,0 0-1 0 0,0 0 1 0 0,0 0-1 0 0,0 0 0 0 0,0 0 1 0 0,0 0-1 0 0,0 0 0 0 0,0 0 1 0 0,0 0-1 0 0,0 0 0 0 0,0 0 1 0 0,0 0-1 0 0,0 0 0 0 0,0 0 1 0 0,0 0-1 0 0,0 0 0 0 0,0 0 4 0 0,0-1 9 0 0,0 1-1 0 0,0-1 0 0 0,0 1 0 0 0,0-1 1 0 0,0 1-1 0 0,0 0 0 0 0,0-1 0 0 0,0 1 1 0 0,0-1-1 0 0,0 1 0 0 0,0-1 0 0 0,0 1 1 0 0,0-1-1 0 0,0 1 0 0 0,0-1 0 0 0,0 1 1 0 0,0-1-1 0 0,-1 1 0 0 0,1 0 0 0 0,0-1 1 0 0,-1 0-9 0 0,1 1-3 0 0,0 0 1 0 0,0 0-1 0 0,0 0 0 0 0,0 0 1 0 0,0 0-1 0 0,0-1 1 0 0,0 1-1 0 0,0 0 1 0 0,0 0-1 0 0,0 0 1 0 0,0 0-1 0 0,0 0 0 0 0,0-1 1 0 0,0 1-1 0 0,0 0 1 0 0,0 0-1 0 0,0 0 1 0 0,0 0-1 0 0,-1 0 1 0 0,1 0-1 0 0,0 0 0 0 0,0 0 1 0 0,0-1-1 0 0,0 1 1 0 0,0 0-1 0 0,0 0 1 0 0,0 0-1 0 0,-1 0 1 0 0,1 0-1 0 0,0 0 0 0 0,0 0 1 0 0,0 0-1 0 0,0 0 1 0 0,0 0-1 0 0,-1 0 1 0 0,1 0-1 0 0,0 0 1 0 0,0 0-1 0 0,0 0 1 0 0,0 0-1 0 0,0 0 0 0 0,0 0 1 0 0,-1 0-1 0 0,1 0 1 0 0,0 0-1 0 0,0 0 1 0 0,0 0-1 0 0,0 0 1 0 0,0 0-1 0 0,-1 0 0 0 0,1 0 1 0 0,0 1-1 0 0,0-1 1 0 0,0 0-1 0 0,0 0 1 0 0,0 0-1 0 0,0 0 1 0 0,0 0-1 0 0,0 0 0 0 0,-1 0 1 0 0,1 1-1 0 0,0-1 1 0 0,0 0-1 0 0,0 0 1 0 0,0 0 2 0 0,0 1 4 0 0,-1-1 1 0 0,1 1-1 0 0,0 0 1 0 0,-1-1-1 0 0,1 1 1 0 0,0 0-1 0 0,0 0 1 0 0,0-1 0 0 0,0 1-1 0 0,-1 0 1 0 0,1 0-1 0 0,0-1 1 0 0,0 1-1 0 0,0 0 1 0 0,0 0-1 0 0,1 0-4 0 0,-1-1-1 0 0,0 0 1 0 0,0 0-1 0 0,0 0 0 0 0,0 0 0 0 0,0 1 0 0 0,0-1 0 0 0,0 0 0 0 0,0 0 0 0 0,0 0 0 0 0,0 1 1 0 0,0-1-1 0 0,0 0 0 0 0,0 0 0 0 0,0 0 0 0 0,0 1 0 0 0,0-1 0 0 0,0 0 0 0 0,0 0 0 0 0,1 0 1 0 0,-1 0-1 0 0,0 0 0 0 0,0 1 0 0 0,0-1 0 0 0,0 0 0 0 0,0 0 0 0 0,1 0 0 0 0,-1 0 1 0 0,0 0-1 0 0,0 0 0 0 0,0 0 0 0 0,0 0 0 0 0,1 1 0 0 0,-1-1 0 0 0,0 0 0 0 0,0 0 0 0 0,0 0 1 0 0,1 0-1 0 0,-1 0 0 0 0,0 0 0 0 0,0 0 0 0 0,0 0 0 0 0,1 0 0 0 0,-1 0 0 0 0,0 0 0 0 0,0 0 1 0 0,0-1 0 0 0,1 1 7 0 0,0 0 0 0 0,-1-1 1 0 0,1 1-1 0 0,-1 0 1 0 0,1-1-1 0 0,-1 1 1 0 0,1-1-1 0 0,-1 1 1 0 0,0-1-1 0 0,1 1 0 0 0,-1-1 1 0 0,1 0-1 0 0,-1 0-7 0 0,1-1 3 0 0,4-8 34 0 0,-4 8-19 0 0,0 4-10 0 0,-1 3 17 0 0,0-4-24 0 0,0-1 0 0 0,0 0 1 0 0,0 0-1 0 0,0 0 0 0 0,0 0 1 0 0,0 0-1 0 0,0 0 0 0 0,0 0 1 0 0,0 0-1 0 0,0 1 0 0 0,0-1 1 0 0,0 0-1 0 0,0 0 0 0 0,0 0 1 0 0,0 0-1 0 0,0 0 0 0 0,0 0 1 0 0,0 0-1 0 0,0 0 0 0 0,0 1 1 0 0,0-1-1 0 0,0 0 0 0 0,0 0 1 0 0,0 0-1 0 0,0 0 0 0 0,0 0 1 0 0,0 0-1 0 0,1 0 0 0 0,-1 0 1 0 0,0 0-1 0 0,0 0 0 0 0,0 0 1 0 0,0 0-1 0 0,0 0 0 0 0,0 0 1 0 0,0 0-1 0 0,0 1 0 0 0,0-1 1 0 0,1 0-1 0 0,-1 0-1 0 0,0 0-1 0 0,3 5-20 0 0,-3-5 21 0 0,0 1-1 0 0,0-1 1 0 0,1 1 0 0 0,-1-1 0 0 0,0 0 0 0 0,0 1-1 0 0,0-1 1 0 0,0 0 0 0 0,1 1 0 0 0,-1-1 0 0 0,0 0-1 0 0,0 1 1 0 0,1-1 0 0 0,-1 0 0 0 0,0 0 0 0 0,1 1-1 0 0,-1-1 1 0 0,0 0 0 0 0,1 0 0 0 0,-1 1 0 0 0,1-1 0 0 0,2 1 11 0 0,0 0 1 0 0,1 1 0 0 0,-1 0-1 0 0,0-1 1 0 0,0 1 0 0 0,0 0-1 0 0,0 0 1 0 0,1 2-12 0 0,3 3 14 0 0,-1-1-1 0 0,3 6-13 0 0,4 4-64 0 0,-7-8 81 0 0,-5-7-16 0 0,-1 0 1 0 0,1 0-1 0 0,0 0 1 0 0,0 0-1 0 0,-1 0 0 0 0,1 0 1 0 0,0 0-1 0 0,0 0 1 0 0,0 0-1 0 0,0 0 1 0 0,0 0-1 0 0,0-1 1 0 0,1 1-2 0 0,0 0 10 0 0,-1 0 1 0 0,0 0-1 0 0,1 0 1 0 0,-1 0-1 0 0,0 0 1 0 0,0 1-1 0 0,0-1 1 0 0,1 0-1 0 0,-1 1 1 0 0,0 0-11 0 0,6 6 5 0 0,-2-5 57 0 0,-4-3-61 0 0,-1 0 1 0 0,0 0 0 0 0,0 0-1 0 0,1 0 1 0 0,-1 0 0 0 0,0 0-1 0 0,0 0 1 0 0,1 0 0 0 0,-1 0-1 0 0,0 0 1 0 0,0 0 0 0 0,1 0-1 0 0,-1 0 1 0 0,0 1 0 0 0,0-1-1 0 0,0 0 1 0 0,1 0 0 0 0,-1 0-1 0 0,0 0 1 0 0,0 1-2 0 0,0-1 0 0 0,0 0 0 0 0,1 0 0 0 0,-1 0 0 0 0,0 0 0 0 0,0 0 0 0 0,0 1 0 0 0,0-1 1 0 0,1 0-1 0 0,-1 0 0 0 0,0 0 0 0 0,0 0 0 0 0,1 0 0 0 0,-1 0 0 0 0,0 0 0 0 0,0 0 0 0 0,0 0 0 0 0,1 0 0 0 0,-1 0 0 0 0,0 0 0 0 0,0 0 0 0 0,0 0 0 0 0,1 0 0 0 0,-1 0 0 0 0,0 0 1 0 0,0 0-1 0 0,0 0 0 0 0,1 0 0 0 0,-1-1 0 0 0,0 1 0 0 0,0 0 0 0 0,0 0 0 0 0,1 0 0 0 0,-1 0 0 0 0,0 0 0 0 0,0 0 0 0 0,0-1 0 0 0,0 1 0 0 0,0 0 0 0 0,1 0 0 0 0,-1 0 1 0 0,0 0-1 0 0,0-1 0 0 0,0 1 0 0 0,0 0 0 0 0,1-1-3 0 0,-1 0 6 0 0,0 1 0 0 0,0-1 0 0 0,0 1 0 0 0,0 0-1 0 0,0-1 1 0 0,1 1 0 0 0,-1 0 0 0 0,0-1 0 0 0,0 1 0 0 0,0 0 0 0 0,1-1 0 0 0,-1 1 0 0 0,0 0-1 0 0,0 0 1 0 0,1-1 0 0 0,-1 1 0 0 0,0 0 0 0 0,1 0 0 0 0,-1-1 0 0 0,0 1 0 0 0,1 0 0 0 0,-1 0 0 0 0,0 0-1 0 0,1 0 1 0 0,-1 0 0 0 0,1 0 0 0 0,-1-1 0 0 0,0 1 0 0 0,1 0 0 0 0,-1 0-3 0 0,2 0-5 0 0,0-1-1 0 0,-1 0 1 0 0,1 0 0 0 0,0 0 0 0 0,-1 0 0 0 0,2-1 5 0 0,4-3 9 0 0,-4 3-16 0 0,0 0 0 0 0,1 0-1 0 0,-1 0 1 0 0,0-1-1 0 0,-1 1 1 0 0,1-1 0 0 0,0 0-1 0 0,-1 0 1 0 0,2-1 7 0 0,2-3 130 0 0,-6 7-129 0 0,0 0 0 0 0,0 0 0 0 0,0 0 1 0 0,0 0-1 0 0,0 0 0 0 0,0 0 0 0 0,0 0 1 0 0,0 0-1 0 0,0 0 0 0 0,0 0 0 0 0,1 0 1 0 0,-1 0-1 0 0,0 0 0 0 0,0 0 0 0 0,0 0 1 0 0,0 0-1 0 0,0 0 0 0 0,0 0 0 0 0,0 0 1 0 0,0 0-1 0 0,0 0 0 0 0,0 0 0 0 0,0 0 1 0 0,0 0-1 0 0,0 0 0 0 0,1 0 0 0 0,-1 0 1 0 0,0 0-1 0 0,0 0 0 0 0,0 0 0 0 0,0 0 1 0 0,0 0-1 0 0,0 0 0 0 0,0 0 0 0 0,0 0 1 0 0,0 0-1 0 0,0 0 0 0 0,0 0 0 0 0,0 0 1 0 0,0 0-1 0 0,0 0 0 0 0,0 0 0 0 0,0 0 1 0 0,0 0-1 0 0,1 1 0 0 0,-1-1-1 0 0,-1 13 13 0 0,0 2 55 0 0,1-15-70 0 0,0 0 0 0 0,1 0 0 0 0,-1 0 0 0 0,0 0 1 0 0,0 0-1 0 0,0 1 0 0 0,0-1 0 0 0,0 0 0 0 0,0 0 1 0 0,0 0-1 0 0,0 0 0 0 0,0 0 0 0 0,0 0 0 0 0,0 1 0 0 0,0-1 1 0 0,1 0-1 0 0,-1 0 0 0 0,0 0 0 0 0,0 0 0 0 0,0 0 0 0 0,0 0 1 0 0,0 0-1 0 0,0 0 0 0 0,1 0 0 0 0,-1 0 0 0 0,0 0 1 0 0,0 0-1 0 0,0 1 0 0 0,0-1 0 0 0,0 0 0 0 0,0 0 0 0 0,1 0 1 0 0,-1 0-1 0 0,0 0 0 0 0,0 0 0 0 0,0 0 0 0 0,0 0 0 0 0,1-1 1 0 0,-1 1-1 0 0,0 0 2 0 0,8-4-80 0 0,9-12-10 0 0,-15 13 101 0 0,26-18 115 0 0,-26 20-125 0 0,-1-1 0 0 0,1 1-1 0 0,0-1 1 0 0,0 1-1 0 0,1 0 1 0 0,-1 0-1 0 0,0 0 1 0 0,1 0-1 0 0,0 0-18 0 0,0 0 0 0 0,-1-1-1 0 0,1 1 1 0 0,-1-1 0 0 0,1 1 0 0 0,-1-1 0 0 0,1 0 18 0 0,15-16-8 0 0,-10 10-7 0 0,1-1 0 0 0,0 2-1 0 0,1-1 16 0 0,-3 2 1 0 0,-1 0-1 0 0,0 0 0 0 0,0-1 0 0 0,0 0 0 0 0,-1 0 1 0 0,1 0-1 0 0,0-2-15 0 0,1 0 1 0 0,1 0 0 0 0,3-2 14 0 0,2-3-17 0 0,1 0 0 0 0,5-9 17 0 0,-7 8 125 0 0,1 0 0 0 0,6-4-125 0 0,-6 6-253 0 0,9-13 253 0 0,-3 5 6 0 0,-10 10 65 0 0,-1 0-1 0 0,0 0 0 0 0,-1-1 1 0 0,2-3-71 0 0,4-3-323 0 0,-11 15 356 0 0,0 0 0 0 0,1 0 0 0 0,-1 0 0 0 0,0 0 1 0 0,-1-1-1 0 0,2-2-33 0 0,6-15-38 0 0,0 1 0 0 0,3-2 38 0 0,-2 1-15 0 0,0 0-1 0 0,-1-1 16 0 0,29-72 252 0 0,-21 63-308 0 0,-15 28 84 0 0,0 1 1 0 0,0-1-1 0 0,0 1 0 0 0,0-1 1 0 0,2 0-29 0 0,7-9-54 0 0,-6 4 51 0 0,0-1 1 0 0,0 0-1 0 0,-1 0 0 0 0,0 0 1 0 0,-1-1-1 0 0,2-6 3 0 0,-1 7-83 0 0,1-2 274 0 0,-5 10-185 0 0,0 1 0 0 0,0 0 0 0 0,0-1 0 0 0,0 1 0 0 0,0-1 0 0 0,0 1 0 0 0,0 0 0 0 0,0-1-1 0 0,0 1 1 0 0,0-1 0 0 0,0 1 0 0 0,0 0 0 0 0,0-1 0 0 0,0 1 0 0 0,0-1 0 0 0,0 1 0 0 0,-1 0 0 0 0,1-1 0 0 0,0 1-1 0 0,0 0 1 0 0,0-1 0 0 0,-1 1 0 0 0,1-1-6 0 0,-14 6-97 0 0,5-1 87 0 0,3-2 0 0 0,1 0-1 0 0,-1-1 0 0 0,0 1 1 0 0,-5 0 10 0 0,9-2-10 0 0,1 0-1 0 0,-1 0 1 0 0,1 0 0 0 0,-1 0-1 0 0,0 0 1 0 0,1 0 0 0 0,0 0 0 0 0,-1-1-1 0 0,1 1 1 0 0,-1-1 0 0 0,1 1-1 0 0,-1-1 1 0 0,1 1 0 0 0,0-1-1 0 0,-1 0 1 0 0,1 0 0 0 0,0 0 0 0 0,0 0-1 0 0,-1 1 1 0 0,1-2 0 0 0,-1 0 10 0 0,0 0 39 0 0,0 0-1 0 0,0 1 1 0 0,-1-1 0 0 0,1 0 0 0 0,-1 1 0 0 0,-1-1-39 0 0,-9-7-4 0 0,11 8 4 0 0,0-1 1 0 0,1 1-1 0 0,-1-1 1 0 0,1 1-1 0 0,0-1 0 0 0,0 0 1 0 0,-1 0-1 0 0,1 1 1 0 0,0-1-1 0 0,0 0 0 0 0,1 0 1 0 0,-1 0-1 0 0,0 0 0 0 0,1 0 0 0 0,-3-9 8 0 0,3 9-7 0 0,-1 0 0 0 0,1 1 0 0 0,-1-1 0 0 0,1 0 0 0 0,-1 1 0 0 0,1-1 0 0 0,-1 0 0 0 0,0 1 0 0 0,0-1 0 0 0,0 0 0 0 0,0 1 0 0 0,0 0 0 0 0,0-1 0 0 0,0 1 0 0 0,-2-2-1 0 0,3 3 2 0 0,0 0-1 0 0,0 0 1 0 0,0 0 0 0 0,0 0-1 0 0,0 0 1 0 0,0 0-1 0 0,0 0 1 0 0,0 0 0 0 0,0 0-1 0 0,0 0 1 0 0,0 0-1 0 0,0 0 1 0 0,-1 0 0 0 0,1 0-1 0 0,0 0 1 0 0,0 0-1 0 0,0 0 1 0 0,0 0 0 0 0,0 0-1 0 0,0 0 1 0 0,0 0-1 0 0,0 0 1 0 0,0 0 0 0 0,0 0-1 0 0,0 0 1 0 0,0 0-1 0 0,-1 0 1 0 0,1 0 0 0 0,0 0-1 0 0,0 0 1 0 0,0 0-1 0 0,0 0 1 0 0,0 0 0 0 0,0 0-1 0 0,0 0 1 0 0,0 0-1 0 0,0 0 1 0 0,0 0 0 0 0,0 0-1 0 0,0 0 1 0 0,0 0-1 0 0,-1 0 1 0 0,1 0 0 0 0,0 0-1 0 0,0 0-1 0 0,0 5 82 0 0,2 2-212 0 0,-1-6 131 0 0,-1-1 0 0 0,0 0-1 0 0,1 0 1 0 0,-1 1 0 0 0,0-1 0 0 0,1 0-1 0 0,-1 0 1 0 0,0 0 0 0 0,1 1-1 0 0,-1-1 1 0 0,1 0 0 0 0,-1 0 0 0 0,0 0-1 0 0,1 0 1 0 0,-1 0 0 0 0,1 0 0 0 0,-1 0-1 0 0,0 0 1 0 0,1 0 0 0 0,-1 0 0 0 0,1 0-1 0 0,-1 0 1 0 0,0 0 0 0 0,1 0-1 0 0,0-1 7 0 0,0 1 0 0 0,0-1 1 0 0,0 1-1 0 0,0-1 1 0 0,0 1-1 0 0,0-1 0 0 0,0 0 1 0 0,0 1-1 0 0,0-2-7 0 0,1 1 13 0 0,-1 0 1 0 0,0-1-1 0 0,1 1 1 0 0,-1-1-1 0 0,0 1 1 0 0,0-1-1 0 0,0 0 1 0 0,0 0-1 0 0,0 1 1 0 0,0-1-1 0 0,0 0-13 0 0,0-3 19 0 0,-1 0 0 0 0,1-1 1 0 0,-1-3-20 0 0,-1 11-122 0 0,0-2 122 0 0,1 0-1 0 0,0 0 0 0 0,0 1 1 0 0,-1-1-1 0 0,1 0 0 0 0,0 0 1 0 0,0 1-1 0 0,0-1 0 0 0,0 0 1 0 0,-1 0-1 0 0,1 1 1 0 0,0-1-1 0 0,0 0 0 0 0,0 1 1 0 0,0-1-1 0 0,0 0 0 0 0,0 1 1 0 0,0-1-1 0 0,0 0 0 0 0,0 1 1 0 0,0-1-1 0 0,0 0 1 0 0,0 1-1 0 0,0 0 1 0 0,0-1-1 0 0,0 1 1 0 0,0 0-1 0 0,0-1 1 0 0,1 1-1 0 0,-1-1 0 0 0,0 1 1 0 0,0 0-1 0 0,1-1 1 0 0,-1 1-1 0 0,0-1 0 0 0,1 1 1 0 0,-1-1-1 0 0,1 1 1 0 0,-1-1-1 0 0,1 1 1 0 0,-1-1-1 0 0,1 1 0 0 0,-1-1 1 0 0,1 1-1 0 0,-1-1 1 0 0,1 0 0 0 0,0 1 0 0 0,0-1 0 0 0,0 0 0 0 0,0 0 0 0 0,0 0 0 0 0,0 1 0 0 0,0-1 0 0 0,0 0 0 0 0,0-1 0 0 0,0 1 0 0 0,0 0 0 0 0,0 0 0 0 0,0 0 0 0 0,0 0 0 0 0,0-1 0 0 0,3 0 17 0 0,0-1 0 0 0,0 0 0 0 0,0 0 0 0 0,-1 0 0 0 0,1 0 0 0 0,2-3-17 0 0,-5 4 32 0 0,2-1-65 0 0,0 0-1 0 0,-1 0 1 0 0,1-1 0 0 0,1-1 33 0 0,-4 3-4 0 0,1 1 1 0 0,-1 0-1 0 0,0-1 1 0 0,1 1-1 0 0,-1 0 1 0 0,0-1-1 0 0,0 1 1 0 0,1-1-1 0 0,-1 1 1 0 0,0 0-1 0 0,0-1 1 0 0,0 1-1 0 0,0-1 1 0 0,0 1 0 0 0,1-1-1 0 0,-1 1 1 0 0,0-1-1 0 0,0 1 1 0 0,0-1-1 0 0,0 1 1 0 0,0-1-1 0 0,-1 1 1 0 0,1-1-1 0 0,0 1 1 0 0,0 0-1 0 0,0-1 1 0 0,0 1-1 0 0,0-1 1 0 0,-1 1-1 0 0,1-1 1 0 0,0 1 0 0 0,0 0-1 0 0,-1-1 1 0 0,1 1-1 0 0,0-1 4 0 0,-1 1 3 0 0,1 0 0 0 0,0 0 0 0 0,0 0-1 0 0,0 0 1 0 0,0 0 0 0 0,-1 0 0 0 0,1 0 0 0 0,0 0-1 0 0,0 0 1 0 0,0 0 0 0 0,-1 0 0 0 0,1 0 0 0 0,0 1-1 0 0,0-1 1 0 0,0 0 0 0 0,0 0 0 0 0,-1 0 0 0 0,1 0 0 0 0,0 0-1 0 0,0 0 1 0 0,0 0 0 0 0,0 0 0 0 0,0 1 0 0 0,0-1-1 0 0,-1 0 1 0 0,1 0 0 0 0,0 0 0 0 0,0 0 0 0 0,0 1-1 0 0,0-1 1 0 0,0 0 0 0 0,0 0 0 0 0,0 0 0 0 0,0 0 0 0 0,0 1-3 0 0,-5 8-40 0 0,3-6 16 0 0,0 0 41 0 0,1-1 0 0 0,0 1 0 0 0,-1-1 1 0 0,1 1-1 0 0,0 0 0 0 0,0 0 0 0 0,1-1 0 0 0,-1 3-17 0 0,1-5 3 0 0,-1 1-1 0 0,1 0 0 0 0,0-1 1 0 0,0 1-1 0 0,0 0 0 0 0,0-1 1 0 0,0 1-1 0 0,1 0 0 0 0,-1-1 1 0 0,0 1-1 0 0,0 0 0 0 0,0-1 1 0 0,1 1-1 0 0,-1-1 0 0 0,0 1 1 0 0,1 0-1 0 0,-1-1 0 0 0,0 1 1 0 0,1-1-1 0 0,-1 1 0 0 0,1-1 1 0 0,-1 1-1 0 0,1-1 1 0 0,-1 1-1 0 0,1-1 0 0 0,-1 1 1 0 0,1-1-1 0 0,-1 0 0 0 0,1 1 1 0 0,-1-1-1 0 0,1 0 0 0 0,0 0 1 0 0,-1 1-1 0 0,1-1 0 0 0,0 0 1 0 0,-1 0-1 0 0,1 0-2 0 0,5 2-19 0 0,-4-2 8 0 0,-1 1-1 0 0,1-1 1 0 0,-1 0-1 0 0,1 1 1 0 0,-1-1-1 0 0,1 0 0 0 0,-1 0 1 0 0,0 0-1 0 0,1 0 1 0 0,-1 0-1 0 0,1 0 1 0 0,-1-1-1 0 0,1 1 1 0 0,1-1 11 0 0,8-3-12 0 0,1 1 0 0 0,0 0 0 0 0,0 0 0 0 0,7 1 12 0 0,-18 1-1 0 0,0 1-21 0 0,1 0 1 0 0,-1 0-1 0 0,1 0 1 0 0,0 0-1 0 0,-1 0 1 0 0,1 0-1 0 0,-1 0 1 0 0,2 1 20 0 0,-3-1 4 0 0,1 0 0 0 0,-1 1-1 0 0,0-1 1 0 0,1 0-1 0 0,-1 0 1 0 0,0 1-1 0 0,1-1 1 0 0,-1 0-1 0 0,0 1 1 0 0,1-1-1 0 0,-1 1 1 0 0,0-1-1 0 0,0 0 1 0 0,0 1-1 0 0,1-1 1 0 0,-1 1 0 0 0,0-1-1 0 0,0 0 1 0 0,0 1-1 0 0,0-1 1 0 0,0 1-1 0 0,0-1 1 0 0,0 1-1 0 0,0-1 1 0 0,0 1-1 0 0,0-1 1 0 0,0 0-1 0 0,0 1 1 0 0,0-1-1 0 0,0 1-2 0 0,-1 7-4 0 0,1 0 0 0 0,0 1 0 0 0,1-1-1 0 0,0 0 1 0 0,1 6 4 0 0,-1-13 11 0 0,-1 0-1 0 0,0 0 1 0 0,1 0-1 0 0,-1 0 1 0 0,1-1 0 0 0,-1 1-1 0 0,1 0 1 0 0,-1 0-1 0 0,1 0 1 0 0,-1-1-1 0 0,1 1 1 0 0,0 0 0 0 0,-1-1-1 0 0,1 1 1 0 0,0 0-1 0 0,0-1-10 0 0,16 9-65 0 0,-14-8 65 0 0,0 0-1 0 0,-1 1 1 0 0,1-1 0 0 0,-1 0-1 0 0,1 1 1 0 0,-1 0-1 0 0,1 0 1 0 0,0 0 4 0 0,-1 0-1 0 0,1 0 0 0 0,0 0 1 0 0,1 0-1 0 0,-1-1 0 0 0,0 1 0 0 0,0-1 1 0 0,1 0-1 0 0,-1 0 0 0 0,1 0 0 0 0,3 0-3 0 0,-5-1 2 0 0,0 0 0 0 0,0 0 0 0 0,0 0-1 0 0,0 0 1 0 0,1 0 0 0 0,-1-1-1 0 0,0 1 1 0 0,0-1 0 0 0,0 0-1 0 0,0 1 1 0 0,2-2-2 0 0,22-13-271 0 0,-17 10 206 0 0,9-7-8 0 0,-14 9 69 0 0,0 0-1 0 0,0 1 1 0 0,1-1 0 0 0,-1 1 0 0 0,1 0-1 0 0,-1 0 1 0 0,1 0 0 0 0,-1 0-1 0 0,1 1 1 0 0,2 0 4 0 0,-7 1 2 0 0,1-1 1 0 0,-1 1-1 0 0,1 0 0 0 0,0 0 0 0 0,-1 0 1 0 0,1 0-1 0 0,-1 0 0 0 0,1 0 0 0 0,-1 0 1 0 0,1 0-1 0 0,0 1 0 0 0,-1-1 0 0 0,1 0 1 0 0,-1 0-1 0 0,1 0 0 0 0,-1 0 1 0 0,1 1-1 0 0,-1-1 0 0 0,1 0 0 0 0,-1 1 1 0 0,1-1-1 0 0,-1 0 0 0 0,1 1 0 0 0,-1-1 1 0 0,1 1-1 0 0,-1-1 0 0 0,0 1 0 0 0,1-1-2 0 0,-1 1 22 0 0,1 1 0 0 0,-1-1 0 0 0,0 1 0 0 0,1-1-1 0 0,-1 1 1 0 0,0-1 0 0 0,0 1 0 0 0,0-1 0 0 0,0 1-22 0 0,0-1-3 0 0,-1 0 1 0 0,1 0 0 0 0,0 1 0 0 0,0-1-1 0 0,0 0 1 0 0,0 0 0 0 0,1 0 0 0 0,-1 0-1 0 0,0 0 1 0 0,0 0 0 0 0,1 0 0 0 0,-1 0-1 0 0,0 0 1 0 0,1 0 0 0 0,-1 0 0 0 0,1 0 0 0 0,-1-1-1 0 0,1 1 1 0 0,0 0 0 0 0,-1 0 0 0 0,1 0-1 0 0,0-1 1 0 0,-1 1 2 0 0,2 0 9 0 0,-1 0 6 0 0,1 0 1 0 0,-1 0-1 0 0,0-1 1 0 0,1 1 0 0 0,-1 0-1 0 0,0-1 1 0 0,1 1 0 0 0,-1-1-1 0 0,1 1 1 0 0,-1-1-1 0 0,1 0 1 0 0,-1 1 0 0 0,1-1-1 0 0,-1 0 1 0 0,1 0 0 0 0,-1 0-1 0 0,1 0 1 0 0,-1-1 0 0 0,1 1-17 0 0,4-1 10 0 0,1-1 0 0 0,-1 1 0 0 0,0-1 0 0 0,0-1 0 0 0,0 1-9 0 0,1-1-1 0 0,1 0 0 0 0,0 1 1 0 0,0 0 0 0 0,13-4-151 0 0,-17 4 175 0 0,-1 1-1 0 0,1 1 0 0 0,-1-1 0 0 0,1 1 0 0 0,-1-1 0 0 0,1 1 0 0 0,0 0 0 0 0,2 0-23 0 0,4 2-93 0 0,1-1-1 0 0,2 2 94 0 0,-3 0 6 0 0,1-2 0 0 0,3 1-6 0 0,-7-2 15 0 0,0 0 0 0 0,0-1 0 0 0,7-1-15 0 0,9-1-89 0 0,-7 2 171 0 0,-11 0-93 0 0,1 0 1 0 0,-1 1 0 0 0,0-1 0 0 0,1 1-1 0 0,4 1 11 0 0,40 4 151 0 0,-33-4-186 0 0,6 1-16 0 0,0-2 0 0 0,14-1 51 0 0,-33 1-2 0 0,0 1 0 0 0,0-1 0 0 0,0 1 0 0 0,0-1 0 0 0,-1 1 0 0 0,1 0 0 0 0,0 1 0 0 0,-1-1 0 0 0,1 1 0 0 0,1 0 2 0 0,-1 0-5 0 0,0 0-1 0 0,0 0 0 0 0,1-1 1 0 0,-1 0-1 0 0,1 0 0 0 0,3 1 6 0 0,-6-2 9 0 0,1 1 0 0 0,-1-1 0 0 0,0 1 0 0 0,0-1 0 0 0,0 1 0 0 0,0 0-1 0 0,1 0-8 0 0,12 4 61 0 0,-10-4-62 0 0,8 2-28 0 0,0 0 0 0 0,2 1 29 0 0,-10-3-21 0 0,1 0-1 0 0,-1 0 0 0 0,1-1 0 0 0,-1 0 0 0 0,1 0 0 0 0,0 0 22 0 0,0 0-45 0 0,-1 0-40 0 0,-3 0 93 0 0,0 0 0 0 0,0 0 0 0 0,-1 0-1 0 0,1 0 1 0 0,0 0 0 0 0,0 1 0 0 0,-1-1 0 0 0,2 1-8 0 0,1 0 36 0 0,0 0 1 0 0,0 0 0 0 0,0 0 0 0 0,1-1-37 0 0,13 3 43 0 0,-16-2-60 0 0,1-1-1 0 0,-1 1 0 0 0,1-1 0 0 0,-1 0 1 0 0,1 0-1 0 0,-1 0 0 0 0,1 0 0 0 0,0-1 0 0 0,1 0 18 0 0,10 0 60 0 0,-12 1-57 0 0,-1 0 0 0 0,1 0 0 0 0,-1 1 0 0 0,1-1 0 0 0,0 1 0 0 0,-1-1 0 0 0,1 1 0 0 0,-1-1 0 0 0,1 1 0 0 0,-1 0 0 0 0,0 0 0 0 0,1 0 0 0 0,-1 0-1 0 0,0 0 1 0 0,1 0 0 0 0,0 1-3 0 0,0 0 6 0 0,-1-1 0 0 0,1 1-1 0 0,-1 1 1 0 0,1-1 0 0 0,-1 0 0 0 0,0 0-1 0 0,1 0 1 0 0,-1 1 0 0 0,0-1-1 0 0,0 1-5 0 0,-1-1 0 0 0,1 0 0 0 0,0-1 0 0 0,-1 1-1 0 0,1 0 1 0 0,0-1 0 0 0,0 1-1 0 0,0-1 1 0 0,0 1 0 0 0,1-1 0 0 0,-1 1-1 0 0,0-1 1 0 0,1 0 0 0 0,-1 0-1 0 0,1 1 1 0 0,1 0-11 0 0,0-1-1 0 0,-1 1 1 0 0,1-1-1 0 0,1 1 0 0 0,-1-1 1 0 0,0 0-1 0 0,3 1 12 0 0,-1-1-9 0 0,0 1 0 0 0,0 0 0 0 0,0 0-1 0 0,0 0 1 0 0,0 1 0 0 0,-1 0 0 0 0,1 0 0 0 0,1 1 9 0 0,-2 1-68 0 0,6 3 127 0 0,-10-7-59 0 0,1-1 0 0 0,-1 0 0 0 0,1 1 0 0 0,-1-1 0 0 0,1 0 0 0 0,-1 1 0 0 0,1-1 0 0 0,-1 0 0 0 0,1 0 0 0 0,0 0 0 0 0,-1 0 0 0 0,1 1 0 0 0,-1-1 0 0 0,1 0 0 0 0,0 0 0 0 0,-1 0-1 0 0,1 0 1 0 0,0 0 0 0 0,2-1-51 0 0,-2 1-157 0 0,-4-5 175 0 0,-33-32-180 0 0,33 34 204 0 0,1 0 0 0 0,0 0-1 0 0,0-1 1 0 0,0 1 0 0 0,0-1 0 0 0,1 1 0 0 0,-1-1 0 0 0,0-2 9 0 0,-1-6 107 0 0,-2-13-107 0 0,0 0 18 0 0,4 17 27 0 0,-1 0 1 0 0,2 0-1 0 0,-1 0 1 0 0,1 0-1 0 0,0-1-45 0 0,1-3 89 0 0,-2 9-75 0 0,0-1 0 0 0,0 1 0 0 0,0 0 0 0 0,0-1 0 0 0,0 1 0 0 0,-1 0 0 0 0,1 0 0 0 0,-1 0 0 0 0,0 0 0 0 0,0 0 0 0 0,0 0-1 0 0,0 0 1 0 0,-3-2-14 0 0,4 4-3 0 0,-1 0-1 0 0,1 0 0 0 0,-1 0 0 0 0,0 0 0 0 0,1 0 0 0 0,-1 1 0 0 0,0-1 0 0 0,0 0 4 0 0,0 0 6 0 0,0 1 0 0 0,0-1 0 0 0,0 0 0 0 0,0 0 0 0 0,0 0-1 0 0,-1-2-5 0 0,2 3-4 0 0,-1-1 0 0 0,1 0 0 0 0,0 1 0 0 0,0-1 0 0 0,0 1 0 0 0,-1-1-1 0 0,1 1 1 0 0,0-1 0 0 0,-1 1 0 0 0,1 0 0 0 0,0 0 0 0 0,-1 0 0 0 0,1 0-1 0 0,-2 0 5 0 0,2 0 10 0 0,0 0 0 0 0,-1 0 0 0 0,1-1 0 0 0,-1 1 0 0 0,1 0-1 0 0,0 0 1 0 0,-1-1 0 0 0,1 1 0 0 0,0-1 0 0 0,0 1 0 0 0,-1-1-1 0 0,1 0-9 0 0,-3-1-10 0 0,0 0-1 0 0,0 0 1 0 0,0 0-1 0 0,0 0 0 0 0,-1 1 1 0 0,1-1-1 0 0,0 1 1 0 0,-1 0-1 0 0,1 0 0 0 0,-1 1 1 0 0,1 0-1 0 0,-2-1 11 0 0,-1 1-8 0 0,1 1-1 0 0,-1-1 1 0 0,0 1-1 0 0,0 0 1 0 0,1 0-1 0 0,-1 1 1 0 0,-5 2 8 0 0,9-3-30 0 0,-1 0 0 0 0,0 1 1 0 0,0-1-1 0 0,-4 0 30 0 0,8-1-4 0 0,0 0-1 0 0,0 0 0 0 0,0 0 1 0 0,0-1-1 0 0,-1 1 1 0 0,1 0-1 0 0,0 0 1 0 0,0 0-1 0 0,0 0 1 0 0,0 0-1 0 0,0 0 1 0 0,0 0-1 0 0,0 0 1 0 0,-1 0-1 0 0,1 0 1 0 0,0-1-1 0 0,0 1 1 0 0,0 0-1 0 0,0 0 1 0 0,0 0-1 0 0,0 0 0 0 0,0 0 1 0 0,0 0-1 0 0,0-1 1 0 0,0 1-1 0 0,0 0 1 0 0,0 0-1 0 0,0 0 1 0 0,0 0-1 0 0,0 0 1 0 0,0-1-1 0 0,0 1 1 0 0,0 0-1 0 0,0 0 1 0 0,0 0-1 0 0,0 0 1 0 0,0 0-1 0 0,0-1 0 0 0,0 1 1 0 0,0 0-1 0 0,0 0 1 0 0,0 0-1 0 0,0 0 1 0 0,0 0-1 0 0,0 0 5 0 0,4-10-95 0 0,-2 4 211 0 0,-2 6-116 0 0,0-1 0 0 0,1 1 1 0 0,-1-1-1 0 0,0 1 0 0 0,-1 0 0 0 0,1-1 0 0 0,0 1 0 0 0,0 0 0 0 0,0-1 0 0 0,0 1 0 0 0,0 0 0 0 0,0-1 0 0 0,0 1 0 0 0,0-1 0 0 0,-1 1 1 0 0,1 0-1 0 0,0 0 0 0 0,0-1 0 0 0,-1 1 0 0 0,1 0 0 0 0,0-1 0 0 0,0 1 0 0 0,-1 0 0 0 0,1-1 0 0 0,-12-5-42 0 0,10 5 59 0 0,0 0-1 0 0,0 1 1 0 0,0-1-1 0 0,0 1 1 0 0,-1 0 0 0 0,1-1-1 0 0,0 1 1 0 0,0 0-1 0 0,-1 0 1 0 0,0 0-17 0 0,3 0-3 0 0,0 1 0 0 0,0-1 0 0 0,-1 0 0 0 0,1 0 0 0 0,0 0 0 0 0,0 0 0 0 0,0 0 0 0 0,-1 0 0 0 0,1 0 0 0 0,0 0 0 0 0,0 0 0 0 0,-1 0 0 0 0,1 0 0 0 0,0 0 0 0 0,0 0 0 0 0,0-1 0 0 0,-1 1 0 0 0,1 0 0 0 0,0 0 0 0 0,0 0 0 0 0,0 0 0 0 0,-1 0 0 0 0,1 0 0 0 0,0 0 0 0 0,0-1 0 0 0,0 1 0 0 0,-1 0 0 0 0,1 0 0 0 0,0 0 3 0 0,-2-7-48 0 0,0-1 55 0 0,0 3-58 0 0,1 2 16 0 0,1 3 73 0 0,-1 0-4 0 0,4 0 45 0 0,-7-4 177 0 0,9-2-414 0 0,-3 3 96 0 0,-1-3 13 0 0,-1 6 48 0 0,0 0-1 0 0,0-1 1 0 0,0 1 0 0 0,0 0-1 0 0,0 0 1 0 0,0-1 0 0 0,0 1-1 0 0,0 0 1 0 0,0-1 0 0 0,0 1-1 0 0,0 0 1 0 0,0 0 0 0 0,0-1-1 0 0,0 1 1 0 0,0 0-1 0 0,1 0 1 0 0,-1-1 0 0 0,0 1-1 0 0,0 0 1 0 0,0 0 0 0 0,0 0-1 0 0,1-1 1 0 0,-1 1 0 0 0,0 0-1 0 0,0 0 2 0 0,1-1 5 0 0,-1 1-1 0 0,0 0 1 0 0,1 0-1 0 0,-1-1 1 0 0,1 1-1 0 0,-1-1 1 0 0,0 1-1 0 0,1 0 1 0 0,-1-1-1 0 0,0 1 1 0 0,0-1-1 0 0,1 1 1 0 0,-1-1-1 0 0,0 1 1 0 0,0-1-1 0 0,0 1 1 0 0,1-1-1 0 0,-1 1 1 0 0,0-1-5 0 0,0 1 0 0 0,0 0 0 0 0,0 0 0 0 0,0-1 0 0 0,0 1 0 0 0,0 0 0 0 0,0 0 0 0 0,0 0 0 0 0,0-1 0 0 0,0 1 0 0 0,0 0 0 0 0,0 0 0 0 0,0 0 0 0 0,1-1 0 0 0,-1 1 0 0 0,0 0 0 0 0,0 0 0 0 0,0 0 0 0 0,0-1 0 0 0,0 1 0 0 0,1 0 0 0 0,-1 0 0 0 0,0 0 0 0 0,0 0 0 0 0,0 0 0 0 0,0 0 0 0 0,1-1 0 0 0,-1 1 0 0 0,0 0 0 0 0,0 0 0 0 0,1 0 0 0 0,-1 0-13 0 0,1-1 1 0 0,-1 1-1 0 0,1 0 1 0 0,-1-1-1 0 0,0 1 0 0 0,1-1 1 0 0,-1 1-1 0 0,0-1 1 0 0,1 1-1 0 0,-1-1 1 0 0,0 1-1 0 0,1-1 1 0 0,-1 0-1 0 0,0 1 0 0 0,0-1 1 0 0,0 1-1 0 0,0-1 1 0 0,1 0-1 0 0,-1 1 1 0 0,0-1-1 0 0,0 1 1 0 0,0-1 12 0 0,-1 0 170 0 0,0-1 48 0 0,1 2-220 0 0,0 0 0 0 0,0 0 0 0 0,0 0 1 0 0,0 0-1 0 0,0 0 0 0 0,0 0 0 0 0,0 0 0 0 0,0 0 0 0 0,0 0 0 0 0,0 0 1 0 0,0 0-1 0 0,0 0 0 0 0,0 0 0 0 0,0 0 0 0 0,0 0 0 0 0,0 0 0 0 0,0 0 0 0 0,0 0 1 0 0,0 0-1 0 0,0 0 0 0 0,0 0 0 0 0,0 0 0 0 0,0 0 0 0 0,0 0 0 0 0,0 0 0 0 0,0 0 1 0 0,0 0-1 0 0,0 0 0 0 0,0 0 0 0 0,0 0 0 0 0,0 0 0 0 0,0 0 0 0 0,0 0 1 0 0,0 0-1 0 0,0 0 0 0 0,0 0 0 0 0,0 0 0 0 0,0 0 0 0 0,0 0 0 0 0,0 0 0 0 0,-1 0 1 0 0,1 0-1 0 0,0 0 0 0 0,0 0 0 0 0,0 0 0 0 0,0 0 0 0 0,0 0 0 0 0,0 0 2 0 0,0 0 2 0 0,0 0 0 0 0,0 0-1 0 0,0 0 1 0 0,0 1 0 0 0,0-1-1 0 0,0 0 1 0 0,-1 0-1 0 0,1 0 1 0 0,0 0 0 0 0,0 0-1 0 0,0 0 1 0 0,0 0 0 0 0,0 0-1 0 0,0 0 1 0 0,-1 0 0 0 0,1 0-1 0 0,0 0 1 0 0,0 0-1 0 0,0 0 1 0 0,0 0 0 0 0,0 0-1 0 0,0 0 1 0 0,-1 0 0 0 0,1 0-1 0 0,0 0 1 0 0,0 0 0 0 0,0 0-1 0 0,0 0 1 0 0,0 0-1 0 0,0 0 1 0 0,0 0 0 0 0,-1 0-1 0 0,1-1 1 0 0,0 1 0 0 0,0 0-1 0 0,0 0 1 0 0,0 0-1 0 0,0 0 1 0 0,0 0 0 0 0,0 0-2 0 0,-1 0-8 0 0,1 0 7 0 0,0-1 0 0 0,0 1 0 0 0,0 0 1 0 0,0 0-1 0 0,0 0 0 0 0,0 0 0 0 0,0 0 0 0 0,0 0 0 0 0,0 0 1 0 0,0 0-1 0 0,-1 0 0 0 0,1 0 0 0 0,0 0 0 0 0,0 0 1 0 0,0 0-1 0 0,0 0 0 0 0,0 0 0 0 0,0 0 0 0 0,0 0 1 0 0,0 0-1 0 0,0 0 0 0 0,0 0 0 0 0,0 0 0 0 0,0 0 1 0 0,-1 0-1 0 0,1 0 0 0 0,0 0 0 0 0,0 0 0 0 0,0 0 1 0 0,0 0-1 0 0,0 0 0 0 0,0 0 0 0 0,0 0 0 0 0,0 0 1 0 0,0 0-1 0 0,0 0 0 0 0,0 0 0 0 0,0 0 0 0 0,0 0 1 0 0,0 1-1 0 0,0-1 0 0 0,0 0 0 0 0,-1 0 0 0 0,1 0 1 0 0,0 0-1 0 0,0 0 0 0 0,0 0 0 0 0,0 0 0 0 0,0 0 0 0 0,0 0 1 0 0,0 0-1 0 0,0 0 0 0 0,0 0 0 0 0,0 0 0 0 0,0 0 1 0 0,0 1-1 0 0,0-1 0 0 0,0 0 1 0 0,0-2-2 0 0,0 1 2 0 0,0 0-1 0 0,0 0 0 0 0,0 0 0 0 0,0 0 0 0 0,0-1 0 0 0,0 1 0 0 0,-1 0 0 0 0,1 0 0 0 0,0 0 1 0 0,0 1-5 0 0,-1-1 0 0 0,1 1 0 0 0,0 0 0 0 0,0-1-1 0 0,-1 1 1 0 0,1 0 0 0 0,0 0 0 0 0,0 0 0 0 0,-1-1 0 0 0,1 1-1 0 0,0 0 1 0 0,-1 0 0 0 0,1 0 0 0 0,0 0 0 0 0,-1-1 0 0 0,1 1-1 0 0,0 0 1 0 0,-1 0 0 0 0,1 0 0 0 0,0 0 0 0 0,-1 0 0 0 0,1 0-1 0 0,0 0 1 0 0,-1 0 0 0 0,1 0 0 0 0,-1 0 0 0 0,1 0 0 0 0,0 0-1 0 0,-1 0 1 0 0,1 0 0 0 0,0 1 0 0 0,-1-1 0 0 0,1 0 0 0 0,0 0-1 0 0,-1 0 6 0 0,1 1 9 0 0,-1-1 0 0 0,0 1-1 0 0,0-1 1 0 0,0 1 0 0 0,1 0 0 0 0,-1-1-1 0 0,0 1 1 0 0,1 0 0 0 0,-1-1-1 0 0,0 1 1 0 0,1 0 0 0 0,-1 0 0 0 0,1-1-1 0 0,0 1 1 0 0,-1 0-9 0 0,-1 3-59 0 0,-2-1 170 0 0,1-2-274 0 0,3-1 153 0 0,-1 0 0 0 0,1-1 0 0 0,-1 1 0 0 0,1 0 0 0 0,0 0 0 0 0,-1 0 0 0 0,1 1 0 0 0,-1-1 0 0 0,1 0-1 0 0,-1 0 1 0 0,1 0 0 0 0,-1 0 0 0 0,1 0 0 0 0,-1 1 0 0 0,1-1 0 0 0,-1 0 0 0 0,1 0 0 0 0,0 1 0 0 0,-1-1 0 0 0,1 0 0 0 0,-1 0 0 0 0,1 1 10 0 0,-1 1-55 0 0,2-3-18 0 0,-1 1 77 0 0,0 0-1 0 0,1-1 1 0 0,-1 1 0 0 0,0 0-1 0 0,0 0 1 0 0,1 0-1 0 0,-1-1 1 0 0,0 1 0 0 0,0 0-1 0 0,1 0 1 0 0,-1 0 0 0 0,0 0-1 0 0,1 0 1 0 0,-1 0 0 0 0,0 0-1 0 0,1 0 1 0 0,-1 0-1 0 0,0 0 1 0 0,1 0 0 0 0,-1 0-1 0 0,0 0 1 0 0,1 0-4 0 0,-1 0 0 0 0,0 0 0 0 0,0 0 0 0 0,0 0 0 0 0,0 0 0 0 0,0 0 0 0 0,0 0 0 0 0,0 0 0 0 0,1 0 0 0 0,-1 0 0 0 0,0 0 0 0 0,0 0 0 0 0,0 0 0 0 0,0 0 0 0 0,0 0 0 0 0,0 0 0 0 0,0 0 1 0 0,0 0-1 0 0,1 0 0 0 0,-1 0 0 0 0,0 0 0 0 0,0 0 0 0 0,0 0 0 0 0,0-1 0 0 0,0 1 0 0 0,0 0 0 0 0,0 0 0 0 0,0 0 0 0 0,0 0 0 0 0,0 0 0 0 0,0 0 0 0 0,0 0 0 0 0,1 0 0 0 0,-1 0 0 0 0,0 0 0 0 0,0 0 0 0 0,0-1 0 0 0,0 1 0 0 0,0 0 0 0 0,0 0 0 0 0,0 0 0 0 0,0 0 0 0 0,0 0 0 0 0,0 0 0 0 0,0 0 0 0 0,0 0 0 0 0,0 0 1 0 0,0-1-1 0 0,0 1 0 0 0,0 0 0 0 0,0 0 0 0 0,0 0-1 0 0,0 0 0 0 0,0 0 1 0 0,0 0-1 0 0,0 0 0 0 0,0 0 0 0 0,0 0 1 0 0,0 0-1 0 0,0-1 0 0 0,0 1 1 0 0,0 0-1 0 0,0 0 0 0 0,0 0 1 0 0,0 0-1 0 0,0 0 0 0 0,0 0 0 0 0,0 0 1 0 0,0 0-1 0 0,0 0 0 0 0,0 0 1 0 0,0 0-1 0 0,0 0 0 0 0,0 0 1 0 0,0-1-1 0 0,0 1 0 0 0,0 0 1 0 0,0 0-1 0 0,-1 0 0 0 0,1 0 0 0 0,0 0 1 0 0,0 0-1 0 0,0 0 0 0 0,0 0 1 0 0,0 0-1 0 0,0 0 0 0 0,0 0 1 0 0,0 0-1 0 0,0 0 0 0 0,0 0 1 0 0,0 0-1 0 0,0 0 0 0 0,0 0 0 0 0,0 0 1 0 0,-1 0-1 0 0,1 0 0 0 0,0 0 1 0 0,0 0-1 0 0,0 0 0 0 0,0 0 1 0 0,0 0-1 0 0,0 0 0 0 0,0 0 0 0 0,0 0 1 0 0,0 0-1 0 0,0 0 0 0 0,0 0 1 0 0,0 0-1 0 0,0 0 0 0 0,-1 0 1 0 0,-1 1-42 0 0,2-1 40 0 0,0 0 0 0 0,-1 0-1 0 0,1 0 1 0 0,0 0 0 0 0,0 0 0 0 0,0 0-1 0 0,0 0 1 0 0,-1 0 0 0 0,1 0-1 0 0,0 0 1 0 0,0 0 0 0 0,0 1-1 0 0,0-1 1 0 0,0 0 0 0 0,-1 0-1 0 0,1 0 1 0 0,0 0 0 0 0,0 0 0 0 0,0 0-1 0 0,0 0 1 0 0,0 1 0 0 0,0-1-1 0 0,0 0 1 0 0,-1 0 0 0 0,1 0-1 0 0,0 0 1 0 0,0 1 0 0 0,0-1-1 0 0,0 0 1 0 0,0 0 0 0 0,0 0 0 0 0,0 0-1 0 0,0 1 1 0 0,0-1 0 0 0,0 0 2 0 0,0 0 2 0 0,0 0 0 0 0,0 0 0 0 0,0 0 1 0 0,0 0-1 0 0,0 0 0 0 0,-1 1 0 0 0,1-1 1 0 0,0 0-1 0 0,0 0 0 0 0,0 0 0 0 0,0 0 1 0 0,0 0-1 0 0,0 0 0 0 0,0 0 1 0 0,0 1-1 0 0,0-1 0 0 0,0 0 0 0 0,0 0 1 0 0,0 0-1 0 0,0 0 0 0 0,0 0 0 0 0,0 0 1 0 0,0 0-1 0 0,0 1 0 0 0,0-1 0 0 0,0 0 1 0 0,0 0-1 0 0,1 0 0 0 0,-1 0 0 0 0,0 0 1 0 0,0 0-1 0 0,0 0 0 0 0,0 0 0 0 0,0 0 1 0 0,0 1-1 0 0,0-1 0 0 0,0 0 1 0 0,0 0-1 0 0,0 0 0 0 0,0 0 0 0 0,1 0 1 0 0,-1 0-1 0 0,0 0 0 0 0,0 0 0 0 0,0 0 1 0 0,0 0-1 0 0,0 0 0 0 0,0 0 0 0 0,0 0 1 0 0,0 0-1 0 0,1 0 0 0 0,-1 0 0 0 0,0 0 1 0 0,0 0-1 0 0,0 0 0 0 0,0 0 0 0 0,0 0-2 0 0,9-3 106 0 0,2-2-258 0 0,-11 5 152 0 0,0 0 1 0 0,1 0-1 0 0,-1 0 0 0 0,0 0 0 0 0,1 0 0 0 0,-1 0 0 0 0,1 0 1 0 0,-1-1-1 0 0,0 1 0 0 0,0 0 0 0 0,1 0 0 0 0,-1 0 0 0 0,0-1 1 0 0,1 1-1 0 0,-1 0 0 0 0,0 0 0 0 0,0-1 0 0 0,1 1 0 0 0,-1 0 0 0 0,0-1 1 0 0,0 1-1 0 0,1 0 0 0 0,-1-1 1 0 0,0 1 0 0 0,0 0 0 0 0,0 0-1 0 0,0-1 1 0 0,1 1 0 0 0,-1 0-1 0 0,0 0 1 0 0,0 0 0 0 0,0-1 0 0 0,1 1-1 0 0,-1 0 1 0 0,0 0 0 0 0,0 0 0 0 0,1 0-1 0 0,-1-1 1 0 0,0 1 0 0 0,0 0-1 0 0,1 0 1 0 0,-1 0 0 0 0,0 0 0 0 0,0 0-1 0 0,1 0 1 0 0,-1 0 0 0 0,0 0 0 0 0,1 0-1 0 0,-1 0 1 0 0,0 0 0 0 0,0 0-1 0 0,1 0 1 0 0,-1 0 0 0 0,0 0-1 0 0,12-12-20 0 0,0-4 78 0 0,-5 6-16 0 0,-1 5-44 0 0,-6 5 0 0 0,1-1 0 0 0,0 1 0 0 0,0-1 0 0 0,0 1 0 0 0,-1-1 0 0 0,1 1 0 0 0,0-1 1 0 0,-1 0-1 0 0,1 1 0 0 0,0-2 2 0 0,3-4 96 0 0,0 0-95 0 0,0 0 0 0 0,-1-1 0 0 0,1 1 0 0 0,-1-1 0 0 0,0 0 0 0 0,0-4-1 0 0,1 2-9 0 0,-3 8 15 0 0,-1-1 0 0 0,1 1-1 0 0,-1 0 1 0 0,1 0 0 0 0,-1 0-1 0 0,0-1 1 0 0,1 1 0 0 0,-1 0-1 0 0,0 0 1 0 0,0-1 0 0 0,0 1-1 0 0,0 0 1 0 0,0-1 0 0 0,0 1-1 0 0,0 0-5 0 0,-1-5 72 0 0,0 4-75 0 0,1 1-1 0 0,-1 0 1 0 0,0-1-1 0 0,1 1 1 0 0,-1 0-1 0 0,0 0 1 0 0,0 0-1 0 0,0 0 1 0 0,0-1-1 0 0,0 2 1 0 0,-1-2 3 0 0,1 1-104 0 0,0 0 81 0 0,1 1 25 0 0,0 0 0 0 0,0 0 0 0 0,0 0 0 0 0,-1 0 0 0 0,1 0 0 0 0,0 0 0 0 0,0 0 0 0 0,0 0 0 0 0,0 0 0 0 0,0 0-1 0 0,0-1 1 0 0,0 1 0 0 0,0 0 0 0 0,0 0 0 0 0,-1 0 0 0 0,1 0 0 0 0,0 0 0 0 0,0 0 0 0 0,0 0 0 0 0,0 0 0 0 0,0 0 0 0 0,0 0 0 0 0,0 0 0 0 0,0-1 0 0 0,0 1 0 0 0,0 0 0 0 0,0 0 0 0 0,0 0 0 0 0,0 0 0 0 0,0 0 0 0 0,0 0 0 0 0,0 0 0 0 0,0 0 0 0 0,0-1 0 0 0,0 1 0 0 0,0 0 0 0 0,0 0 0 0 0,0 0 0 0 0,0 0 0 0 0,0 0 0 0 0,0 0 0 0 0,0 0-2 0 0,1-6 118 0 0,4-12-46 0 0,-6 17-176 0 0,1 1 105 0 0,0-1 0 0 0,0 1 0 0 0,0 0 0 0 0,0 0 1 0 0,0-1-1 0 0,0 1 0 0 0,0 0 0 0 0,0 0 0 0 0,0-1 0 0 0,-1 1 0 0 0,1 0 1 0 0,0 0-1 0 0,0 0 0 0 0,0-1 0 0 0,0 1 0 0 0,-1 0 0 0 0,1 0 0 0 0,0 0 0 0 0,0 0 1 0 0,0-1-1 0 0,-1 1 0 0 0,1 0 0 0 0,0 0 0 0 0,0 0 0 0 0,-1 0-1 0 0,1 0 0 0 0,0 0 0 0 0,0 0-1 0 0,0 0 1 0 0,0 0 0 0 0,-1 0-1 0 0,1 0 1 0 0,0 0 0 0 0,0 0-1 0 0,0 0 1 0 0,0 0 0 0 0,0 0-1 0 0,-1 0 1 0 0,1 0 0 0 0,0 0-1 0 0,0 0 1 0 0,0 0 0 0 0,0 0-1 0 0,-1 0 1 0 0,1 0 0 0 0,0 0-1 0 0,0 0 1 0 0,0 0 0 0 0,0 0-1 0 0,0 0 1 0 0,0 0 0 0 0,-1-1-1 0 0,1 1 1 0 0,0 0 0 0 0,0 0 0 0 0,0 0-1 0 0,0 0 1 0 0,0 0 0 0 0,0 0-1 0 0,0-1 1 0 0,0 1 0 0 0,-1 0-1 0 0,1 0 1 0 0,0 0 0 0 0,0 0-1 0 0,0 0 1 0 0,0-1 0 0 0,0 1-1 0 0,0 0 1 0 0,0 0 0 0 0,0 0 0 0 0,-1-2 105 0 0,0-3-60 0 0,0 3-165 0 0,2 1 122 0 0,-1 0 0 0 0,1 0 0 0 0,-1 0 0 0 0,1 0 0 0 0,-1 0-1 0 0,0 0 1 0 0,0 0 0 0 0,1 1 0 0 0,-1-1 0 0 0,0 0 0 0 0,0 0-1 0 0,0 0 1 0 0,0 0 0 0 0,0 0 0 0 0,0-1-2 0 0,0 0 70 0 0,0 1-68 0 0,0 1 1 0 0,0 0-1 0 0,0 0 1 0 0,0 0-1 0 0,0 0 1 0 0,0-1 0 0 0,0 1-1 0 0,0 0 1 0 0,0 0-1 0 0,0 0 1 0 0,0-1-1 0 0,0 1 1 0 0,0 0-1 0 0,0 0 1 0 0,0 0 0 0 0,0 0-1 0 0,0-1 1 0 0,0 1-1 0 0,0 0 1 0 0,-1 0-1 0 0,1 0 1 0 0,0 0-1 0 0,0-1 1 0 0,0 1 0 0 0,0 0-1 0 0,0 0 1 0 0,0 0-1 0 0,0 0 1 0 0,-1 0-1 0 0,1 0 1 0 0,0-1-1 0 0,0 1 1 0 0,0 0 0 0 0,0 0-1 0 0,-1 0 1 0 0,1 0-1 0 0,0 0 1 0 0,0 0-1 0 0,0 0 1 0 0,0 0-1 0 0,-1 0 1 0 0,1 0 0 0 0,0 0-1 0 0,0 0 1 0 0,0 0-1 0 0,-1 0 1 0 0,1 0-3 0 0,-6-8-54 0 0,4 3 81 0 0,1 1-126 0 0,0 6 14 0 0,1-3 82 0 0,1-6 45 0 0,-1 5 28 0 0,-1 3 45 0 0,-2 1-249 0 0,3-2 138 0 0,-1 0-1 0 0,1 1 1 0 0,0-1-1 0 0,-1 0 1 0 0,1 0-1 0 0,0 0 0 0 0,0 1 1 0 0,-1-1-1 0 0,1 0 1 0 0,0 0-1 0 0,-1 1 1 0 0,1-1-1 0 0,0 0 1 0 0,0 0-1 0 0,0 1 0 0 0,-1-1 1 0 0,1 0-1 0 0,0 1 1 0 0,0-1-1 0 0,0 0 1 0 0,0 1-4 0 0,0-1-42 0 0,2-10 129 0 0,-2 10-183 0 0,0 0 96 0 0,0 0-1 0 0,1 0 0 0 0,-1 0 0 0 0,0 0 1 0 0,0 0-1 0 0,0-1 0 0 0,0 1 1 0 0,0 0-1 0 0,0 0 0 0 0,0 0 0 0 0,0 0 1 0 0,0 0-1 0 0,0 0 0 0 0,0 0 1 0 0,0 0-1 0 0,0 0 0 0 0,0 0 1 0 0,0 0-1 0 0,0 0 0 0 0,0 0 0 0 0,0 0 1 0 0,0 0-1 0 0,1 0 0 0 0,-1 0 1 0 0,0-1-1 0 0,0 1 0 0 0,0 0 0 0 0,0 0 1 0 0,0 0-1 0 0,0 0 0 0 0,0 0 1 0 0,0 0-1 0 0,0 0 0 0 0,0 0 0 0 0,0 0 1 0 0,0 0-1 0 0,0 0 0 0 0,0 0 1 0 0,0 0-1 0 0,-1-1 0 0 0,1 1 0 0 0,0 0 1 0 0,0 0-1 0 0,0 0 0 0 0,0 0 1 0 0,0 0-1 0 0,0 0 0 0 0,0 0 0 0 0,0 0 1 0 0,0 0-1 0 0,0 0 0 0 0,0 0 1 0 0,0 0-1 0 0,0 0 0 0 0,0 0 0 0 0,0 0 1 0 0,0 0-1 0 0,0 0 0 0 0,0 0 1 0 0,0 0-1 0 0,-1 0 0 0 0,1 0 0 0 0,0 0 1 0 0,0-1 0 0 0,0 2-22 0 0,1-1 24 0 0,-1 0 0 0 0,0 0 0 0 0,0 0 0 0 0,0 0 0 0 0,0 0 0 0 0,1 0 0 0 0,-1 0 0 0 0,0 0 0 0 0,0 0 0 0 0,0 0 0 0 0,0 0 0 0 0,1 0 0 0 0,-1 0 0 0 0,0 0 0 0 0,0 0 0 0 0,0 0 0 0 0,0 0 0 0 0,1 0 0 0 0,-1 0 0 0 0,0 0 0 0 0,0 0 0 0 0,0 0-1 0 0,0 0 1 0 0,0 0 0 0 0,1 0 0 0 0,-1 0 0 0 0,0 0 0 0 0,0 0 0 0 0,0 0 0 0 0,0-1 0 0 0,0 1 0 0 0,1 0 0 0 0,-1 0 0 0 0,0 0 0 0 0,0 0 0 0 0,0 0 0 0 0,0 0 0 0 0,0-1 0 0 0,0 1 0 0 0,0 0 0 0 0,0 0 0 0 0,0 0 0 0 0,0 0 0 0 0,0-1 0 0 0,1 1 0 0 0,-1 0 0 0 0,0 0 0 0 0,0 0 0 0 0,0 0 0 0 0,0-1 0 0 0,0 1 0 0 0,0 0 0 0 0,0 0 0 0 0,0 0 0 0 0,-1 0 0 0 0,1-1 0 0 0,0 1 0 0 0,0 0 0 0 0,0 0 0 0 0,0 0-2 0 0,1-2 43 0 0,-1 2-41 0 0,0 0 1 0 0,0 1-1 0 0,0-1 1 0 0,-1 0-1 0 0,1 0 1 0 0,0 0 0 0 0,0 1-1 0 0,0-1 1 0 0,0 0-1 0 0,0 0 1 0 0,0 0-1 0 0,0 0 1 0 0,0 1-1 0 0,-1-1 1 0 0,1 0 0 0 0,0 0-1 0 0,0 0 1 0 0,0 0-1 0 0,0 0 1 0 0,-1 0-1 0 0,1 1 1 0 0,0-1-1 0 0,0 0-2 0 0,-4 5 22 0 0,10-14 34 0 0,-5 6-132 0 0,-1 7-123 0 0,0-4 201 0 0,0 0 1 0 0,0 0-1 0 0,0 0 1 0 0,0 0-1 0 0,0 0 0 0 0,0 0 1 0 0,0 0-1 0 0,0 0 1 0 0,0 0-1 0 0,0 0 0 0 0,0 0 1 0 0,0 0-1 0 0,0 0 1 0 0,0 0-1 0 0,0 1 0 0 0,0-1 1 0 0,0 0-1 0 0,0 0 1 0 0,0 0-1 0 0,1 0 0 0 0,-1 0 1 0 0,0 0-1 0 0,0 0 1 0 0,0 0-1 0 0,0 0 0 0 0,0 0 1 0 0,0 0-1 0 0,0 0 1 0 0,0 0-1 0 0,0 0 0 0 0,0 0 1 0 0,0 0-1 0 0,0 0 1 0 0,0 0-1 0 0,1 0 0 0 0,-1 0 1 0 0,0 0-1 0 0,0 0 0 0 0,0 0 1 0 0,0 0-1 0 0,0 0 1 0 0,0 0-3 0 0,6-6 15 0 0,-5 6-15 0 0,-1 0 0 0 0,0 0 0 0 0,0 0 0 0 0,1 0-1 0 0,-1 0 1 0 0,0 0 0 0 0,0 0 0 0 0,1 0 0 0 0,-1 0 0 0 0,0 0 0 0 0,1 0-1 0 0,-1 0 1 0 0,0 0 0 0 0,0 0 0 0 0,1 0 0 0 0,-1 0 0 0 0,0 0 0 0 0,0 0-1 0 0,1 0 1 0 0,-1 0 0 0 0,0 0 0 0 0,0 0 0 0 0,1 0 0 0 0,-1 1 0 0 0,0-1 0 0 0,0 0-1 0 0,1 0 1 0 0,-1 0 0 0 0,0 1 0 0 0,0-1 0 0 0,0 0 0 0 0,1 0 0 0 0,0 1 117 0 0,0 0-118 0 0,0-1-1 0 0,0 0 0 0 0,0 0 1 0 0,0 1-1 0 0,0-1 0 0 0,0 0 1 0 0,0 0-1 0 0,0 0 0 0 0,0 0 1 0 0,0 0-1 0 0,-1 0 0 0 0,1 0 1 0 0,0-1-1 0 0,0 1 0 0 0,0 0 1 0 0,0-1-1 0 0,1 1 2 0 0,9-2 98 0 0,-5 2-130 0 0,-6 0 35 0 0,1 0-1 0 0,-1 0 1 0 0,1 0 0 0 0,0 0-1 0 0,-1 0 1 0 0,1 0-1 0 0,-1 0 1 0 0,1 1-1 0 0,0-1 1 0 0,-1 0-1 0 0,1 0 1 0 0,-1 0-1 0 0,1 1 1 0 0,-1-1-1 0 0,1 0-2 0 0,1 1-57 0 0,-2 0 58 0 0,1-1 1 0 0,-1 0-1 0 0,1 0 0 0 0,-1 0 1 0 0,0 1-1 0 0,1-1 0 0 0,-1 0 1 0 0,1 0-1 0 0,-1 1 0 0 0,0-1 1 0 0,1 0-1 0 0,-1 1 0 0 0,0-1 1 0 0,0 1-1 0 0,1-1 0 0 0,-1 0 1 0 0,0 1-1 0 0,0-1 0 0 0,0 1 1 0 0,1-1-2 0 0,-1 1 7 0 0,0-1-1 0 0,1 1 1 0 0,-1-1 0 0 0,0 0 0 0 0,1 1 0 0 0,-1-1-1 0 0,0 1 1 0 0,1-1 0 0 0,-1 0 0 0 0,1 1 0 0 0,-1-1-1 0 0,1 0 1 0 0,-1 0 0 0 0,1 1 0 0 0,-1-1 0 0 0,1 0 0 0 0,-1 0-1 0 0,1 0-6 0 0,12 3 116 0 0,-5-1-196 0 0,-8-2 86 0 0,0 0-1 0 0,1 0 0 0 0,0 0 0 0 0,-1 0-1 0 0,1 0 1 0 0,-1 0 0 0 0,1 1-1 0 0,-1-1 1 0 0,1 0 0 0 0,-1 0 0 0 0,1 1-1 0 0,-1-1 1 0 0,1 0 0 0 0,-1 1 0 0 0,1-1-1 0 0,-1 1 1 0 0,1-1 0 0 0,-1 0-1 0 0,0 1 1 0 0,1-1 0 0 0,-1 1 0 0 0,0-1-1 0 0,1 1 1 0 0,-1-1 0 0 0,0 1 0 0 0,0 0-6 0 0,1-1 0 0 0,-1 0 0 0 0,0 1 0 0 0,0-1 0 0 0,1 0-1 0 0,-1 0 1 0 0,0 0 0 0 0,1 1 0 0 0,-1-1-1 0 0,0 0 1 0 0,1 0 0 0 0,-1 0 0 0 0,1 0 0 0 0,-1 1-1 0 0,0-1 1 0 0,1 0 0 0 0,-1 0 0 0 0,1 0-1 0 0,-1 0 1 0 0,0 0 0 0 0,1 0 0 0 0,-1 0 0 0 0,0 0-1 0 0,1 0 1 0 0,-1 0 1 0 0,16-1-37 0 0,-10 1-3 0 0,-2-4 314 0 0,-2 2-196 0 0,-1 4-198 0 0,-1-2 107 0 0,0 0 1 0 0,1 0 0 0 0,-1 1-1 0 0,1-1 1 0 0,-1 0 0 0 0,0 0-1 0 0,1 0 1 0 0,-1 1-1 0 0,1-1 1 0 0,-1 0 0 0 0,1 0-1 0 0,-1 0 1 0 0,1 0-1 0 0,-1 0 1 0 0,1 0 0 0 0,-1 0-1 0 0,1 0 1 0 0,-1 0 0 0 0,0 0-1 0 0,1 0 1 0 0,-1 0 12 0 0,2 0 110 0 0,-2 0-122 0 0,1 1-1 0 0,-1-1 0 0 0,1 0 0 0 0,-1 1 0 0 0,1-1 1 0 0,-1 0-1 0 0,1 0 0 0 0,-1 1 0 0 0,1-1 0 0 0,-1 0 1 0 0,1 0-1 0 0,-1 0 0 0 0,1 0 13 0 0,1-1-175 0 0,-3-4 191 0 0,-4 5 32 0 0,1-2-372 0 0,3 1 325 0 0,-1 0 1 0 0,1 1-1 0 0,0-1 1 0 0,0 0 0 0 0,-1 1-1 0 0,1 0 1 0 0,0-1-1 0 0,-1 1 1 0 0,1 0 0 0 0,0-1-1 0 0,-1 1-1 0 0,-23-2-180 0 0,19 2 194 0 0,1-1 0 0 0,-1 1 0 0 0,1 0-1 0 0,-1 0 1 0 0,1 0 0 0 0,-3 1-14 0 0,8-1-3 0 0,-1 0 1 0 0,0 1-1 0 0,0-1 0 0 0,0 0 1 0 0,1 0-1 0 0,-1 0 0 0 0,0 1 1 0 0,0-1-1 0 0,1 0 0 0 0,-1 1 1 0 0,0-1-1 0 0,1 1 0 0 0,-1-1 1 0 0,0 1 2 0 0,1 1-54 0 0,0-2 67 0 0,1-1-1 0 0,0 1 0 0 0,-1 0 0 0 0,1 0 1 0 0,-1 0-1 0 0,1-1 0 0 0,0 1 0 0 0,-1 0 1 0 0,1 0-1 0 0,0 0 0 0 0,-1 0 0 0 0,1 0 1 0 0,0 0-1 0 0,-1 0 0 0 0,1 0 1 0 0,0 0-1 0 0,-1 1 0 0 0,1-1 0 0 0,-1 0 1 0 0,1 0-13 0 0,17 5 69 0 0,-12-4 33 0 0,0 0 0 0 0,0 0 0 0 0,1 0 0 0 0,-1-1-102 0 0,1 1 101 0 0,1 0 0 0 0,5 1-101 0 0,51 13 133 0 0,-50-13 100 0 0,-10-2-281 0 0,1 1 0 0 0,-1 0-1 0 0,0 0 1 0 0,3 1 48 0 0,-3-1-5 0 0,1 0 1 0 0,-1 0-1 0 0,1 0 1 0 0,-1 0-1 0 0,1-1 1 0 0,-1 0-1 0 0,1 0 1 0 0,0 0 4 0 0,15 1-136 0 0,-18-1 129 0 0,4 0 57 0 0,1 1 0 0 0,0-1 0 0 0,-1 1 0 0 0,1 1 0 0 0,-1 0 0 0 0,1 0 0 0 0,-1 0 0 0 0,2 1-50 0 0,23 14-38 0 0,-30-17 39 0 0,-1 1 1 0 0,1-1-1 0 0,0 0 1 0 0,-1 1-1 0 0,1-1 1 0 0,-1 0-1 0 0,1 1 1 0 0,-1-1-1 0 0,1 1 1 0 0,-1-1-1 0 0,0 1 1 0 0,1-1-1 0 0,-1 1 1 0 0,1-1-1 0 0,-1 1 1 0 0,0 0-2 0 0,9 1-63 0 0,-9-1 62 0 0,1 1-1 0 0,0-1 1 0 0,-1 0-1 0 0,1 0 1 0 0,0 0-1 0 0,0 0 1 0 0,0 0 0 0 0,0 0-1 0 0,0 0 1 0 0,0-1-1 0 0,0 1 1 0 0,1 0 0 0 0,-1-1-1 0 0,0 1 1 0 0,0 0-1 0 0,1-1 1 0 0,-1 0 0 0 0,0 1-1 0 0,1-1 2 0 0,0 0-8 0 0,0 1 0 0 0,-1-1 0 0 0,1 0 0 0 0,0 1-1 0 0,-1-1 1 0 0,1 1 0 0 0,0-1 0 0 0,0 1 8 0 0,4 2 41 0 0,-5-1 42 0 0,-1-2-83 0 0,0 0 1 0 0,0 1-1 0 0,0-1 1 0 0,0 1-1 0 0,0-1 0 0 0,0 0 1 0 0,0 1-1 0 0,0-1 1 0 0,1 1-1 0 0,-1-1 1 0 0,0 0-1 0 0,0 1 0 0 0,0-1 1 0 0,1 0-1 0 0,-1 1 1 0 0,0-1-1 0 0,0 0 1 0 0,1 1-1 0 0,-1-1 0 0 0,0 0 1 0 0,1 1-1 0 0,-1-1 0 0 0,3 1-156 0 0,-3-1 159 0 0,1 0 1 0 0,-1 0 0 0 0,0 1-1 0 0,1-1 1 0 0,-1 0-1 0 0,0 0 1 0 0,1 0 0 0 0,-1 0-1 0 0,0 0 1 0 0,0 1 0 0 0,1-1-1 0 0,-1 0 1 0 0,0 0 0 0 0,1 1-1 0 0,-1-1 1 0 0,0 0 0 0 0,0 0-1 0 0,0 1 1 0 0,1-1-1 0 0,-1 0 1 0 0,0 1 0 0 0,0-1-1 0 0,0 0 1 0 0,0 1 0 0 0,1-1-1 0 0,-1 0 1 0 0,0 1 0 0 0,0-1-4 0 0,2 42-4 0 0,-1-25-14 0 0,1-6 93 0 0,-3-2-131 0 0,1-1 1 0 0,-1 0-1 0 0,1 2 56 0 0,0-6-13 0 0,1-3 24 0 0,-1 0 0 0 0,0 1-1 0 0,1-1 1 0 0,-1 0 0 0 0,1 1 0 0 0,-1-1 0 0 0,1 0-1 0 0,0 0 1 0 0,0 1 0 0 0,-1-1 0 0 0,1 0 0 0 0,1 1-11 0 0,3 5 54 0 0,-1-2-109 0 0,-4-5 60 0 0,1 0 0 0 0,-1 0-1 0 0,0 1 1 0 0,0-1 0 0 0,0 0 0 0 0,1 0-1 0 0,-1 0 1 0 0,0 1 0 0 0,0-1 0 0 0,0 0-1 0 0,0 0 1 0 0,1 1 0 0 0,-1-1 0 0 0,0 0-1 0 0,0 1 1 0 0,0-1 0 0 0,0 0 0 0 0,0 1-1 0 0,0-1 1 0 0,0 0 0 0 0,0 0 0 0 0,0 1-1 0 0,0-1 1 0 0,0 0 0 0 0,0 1 0 0 0,0-1-1 0 0,0 0 1 0 0,0 1 0 0 0,0-1 0 0 0,0 0 0 0 0,0 0-1 0 0,-1 1-4 0 0,1 2 5 0 0,0 0-1 0 0,0 0 1 0 0,0-1-1 0 0,1 1 1 0 0,-1 0-1 0 0,1 0 1 0 0,-1 0-1 0 0,1 0 1 0 0,0 0-1 0 0,0-1 1 0 0,0 1-5 0 0,3 2-37 0 0,-4-5 33 0 0,0 0-1 0 0,1 0 0 0 0,-1 1 0 0 0,0-1 1 0 0,0 0-1 0 0,1 1 0 0 0,-1-1 0 0 0,0 0 0 0 0,0 1 1 0 0,0-1-1 0 0,0 0 0 0 0,1 1 0 0 0,-1-1 1 0 0,0 0-1 0 0,0 1 0 0 0,0-1 0 0 0,0 1 5 0 0,1 4 13 0 0,0 0 0 0 0,0-1 0 0 0,0 1 0 0 0,2 3-13 0 0,-3-7-4 0 0,1 0 0 0 0,-1 0-1 0 0,0 0 1 0 0,0 0-1 0 0,0 0 1 0 0,0 0 0 0 0,0 0-1 0 0,0 0 1 0 0,0 0 0 0 0,0 0-1 0 0,0 0 1 0 0,-1 0 0 0 0,1 0-1 0 0,0 0 1 0 0,-1 0 0 0 0,1 0 4 0 0,-1 0-1 0 0,1 0 1 0 0,0 0-1 0 0,-1 0 1 0 0,1-1 0 0 0,0 1-1 0 0,0 0 1 0 0,0 0 0 0 0,-1 0-1 0 0,1 0 1 0 0,0 0 0 0 0,0 0-1 0 0,1 0 1 0 0,-1 0 0 0 0,0 1 0 0 0,1 1 58 0 0,-1-3-62 0 0,1 0 0 0 0,-1 1 0 0 0,0-1 0 0 0,0 1 0 0 0,0-1 0 0 0,0 0 0 0 0,1 1 0 0 0,-1-1 0 0 0,0 0 0 0 0,0 1 0 0 0,0-1 0 0 0,0 1 0 0 0,0-1 0 0 0,0 0 0 0 0,0 1 0 0 0,0-1 0 0 0,0 1 0 0 0,-1-1 0 0 0,1 1 4 0 0,0-1 4 0 0,0 1 1 0 0,0 0-1 0 0,0 0 0 0 0,0 0 0 0 0,1 0 1 0 0,-1 0-1 0 0,0-1 0 0 0,0 1 0 0 0,0 0 1 0 0,1 0-1 0 0,-1 0 0 0 0,1-1 0 0 0,-1 1 1 0 0,0 0-1 0 0,1 0 0 0 0,-1-1 0 0 0,1 1 0 0 0,0 0 1 0 0,-1-1-1 0 0,1 1 0 0 0,0-1-4 0 0,5 9-113 0 0,-6-8 113 0 0,1 0 0 0 0,-1 0 0 0 0,1 0 0 0 0,-1 0 0 0 0,1 0 0 0 0,-1-1 0 0 0,1 1 0 0 0,0 0-1 0 0,0 0 1 0 0,-1-1 0 0 0,1 1 0 0 0,0-1 0 0 0,0 1 0 0 0,0 0 0 0 0,1-1 0 0 0,4 5-564 0 0,-6-4 274 0 0,0-1 1 0 0,0 0-1 0 0,0 0 1 0 0,0 0-1 0 0,0 1 1 0 0,0-1-1 0 0,0 0 1 0 0,0 0-1 0 0,0 1 1 0 0,0-1-1 0 0,0 0 1 0 0,0 0-1 0 0,0 1 1 0 0,0-1-1 0 0,0 0 1 0 0,0 0-1 0 0,0 0 1 0 0,0 1-1 0 0,-1-1 1 0 0,1 0-1 0 0,0 0 1 0 0,0 0-1 0 0,0 0 1 0 0,0 1-1 0 0,-1-1 1 0 0,1 0-1 0 0,0 0 1 0 0,0 0-1 0 0,0 0 1 0 0,-1 0-1 0 0,1 1 1 0 0,0-1 289 0 0,-11 6-8456 0 0,-1-3 5298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36:33.15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0 148 3481 0 0,'4'0'1117'0'0,"0"-1"1"0"0,-1 1-1 0 0,1-1 1 0 0,-1 0 0 0 0,1 0-1 0 0,-1 0 1 0 0,3-2-1118 0 0,40-21 3122 0 0,-36 18-2630 0 0,50-27 2469 0 0,3 1-2961 0 0,-44 23 334 0 0,0 1 0 0 0,0 2 0 0 0,1-1-1 0 0,0 2 1 0 0,13-1-334 0 0,-25 4 28 0 0,-1 2-1 0 0,0-1 1 0 0,1 1-1 0 0,-1 0 1 0 0,1 0-1 0 0,-1 1 1 0 0,0 0-1 0 0,1 0 1 0 0,-1 1 0 0 0,0 0-1 0 0,0 0 1 0 0,0 1-1 0 0,0 0 1 0 0,-1 0-1 0 0,1 1 1 0 0,-1-1-1 0 0,1 1 1 0 0,-1 1-1 0 0,-1-1 1 0 0,1 1-1 0 0,-1 0 1 0 0,1 0-1 0 0,-2 1 1 0 0,1 0-1 0 0,0 0 1 0 0,-1 0 0 0 0,0 0-1 0 0,-1 0 1 0 0,1 1-1 0 0,-1 0 1 0 0,2 5-28 0 0,-1 3-22 0 0,0 0 1 0 0,-1-1-1 0 0,0 1 0 0 0,-1 1 1 0 0,-1-1-1 0 0,0 0 1 0 0,-1 0-1 0 0,-1 0 1 0 0,0 0-1 0 0,-2 3 22 0 0,1-7-35 0 0,-1 0 0 0 0,0 0 0 0 0,0 0 1 0 0,-1 0-1 0 0,-1-1 0 0 0,0 0 0 0 0,0 0 0 0 0,-1 0 0 0 0,-1-1 0 0 0,1 0 0 0 0,-1 0 0 0 0,-1-1 0 0 0,0 1 1 0 0,-1-1 34 0 0,-19 18-184 0 0,-1-1 0 0 0,-2-2 0 0 0,0-1 0 0 0,-1-2 0 0 0,-1-1 0 0 0,-1-1 1 0 0,-20 6 183 0 0,42-20-24 0 0,-1-1 0 0 0,0 0 1 0 0,0-1-1 0 0,0 0 1 0 0,0-1-1 0 0,-3 0 24 0 0,-8 0 130 0 0,8-2 301 0 0,16 1-385 0 0,1-1 0 0 0,-1 0 0 0 0,1 1 0 0 0,-1-1 0 0 0,1 1 0 0 0,-1-1 1 0 0,1 1-1 0 0,0 0 0 0 0,-1-1 0 0 0,1 1 0 0 0,0 0 0 0 0,-1-1 0 0 0,1 1 0 0 0,0 0 1 0 0,-1 0-1 0 0,1 0 0 0 0,0-1 0 0 0,0 1 0 0 0,-1 0 0 0 0,1 0-46 0 0,12-3 210 0 0,-1 1 0 0 0,1 1 0 0 0,0-1 0 0 0,0 2 0 0 0,0 0 0 0 0,0 0-1 0 0,-1 2 1 0 0,5 0-210 0 0,31 6 716 0 0,26 10-716 0 0,-39-10 272 0 0,29 7-58 0 0,5 0-270 0 0,15 9 56 0 0,-37-11-1780 0 0,26 5 1780 0 0,-32-11-4527 0 0,-1-1-5216 0 0,-27-4 3472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9:37:34.3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 0 5841 0 0,'6'4'5409'0'0,"1"2"-3240"0"0,3-1-737 0 0,4 3-312 0 0,-11-2 49 0 0,9 0-305 0 0,-2-4-368 0 0,1 4-112 0 0,5-3-496 0 0,-7 3-256 0 0,7-2-392 0 0,-6 2-593 0 0,1-2-599 0 0,3-2-937 0 0,-5 7-1071 0 0,26 20-1466 0 0,-31-25 3370 0 0</inkml:trace>
  <inkml:trace contextRef="#ctx0" brushRef="#br0" timeOffset="359.37">43 127 3737 0 0,'-2'2'649'0'0,"-1"0"0"0"0,2 0 0 0 0,-1 0 0 0 0,0 1 0 0 0,0-1-1 0 0,1 0 1 0 0,-1 1 0 0 0,1-1 0 0 0,-1 1 0 0 0,1-1-649 0 0,1-1 76 0 0,0-1 1 0 0,0 0-1 0 0,0 0 0 0 0,0 1 0 0 0,0-1 1 0 0,0 0-1 0 0,0 0 0 0 0,0 1 0 0 0,0-1 0 0 0,0 0 1 0 0,0 1-1 0 0,0-1 0 0 0,0 0 0 0 0,1 0 0 0 0,-1 1 1 0 0,0-1-1 0 0,0 0 0 0 0,0 0 0 0 0,0 0 0 0 0,0 1 1 0 0,0-1-1 0 0,1 0 0 0 0,-1 0 0 0 0,0 0 0 0 0,0 1 1 0 0,0-1-1 0 0,1 0 0 0 0,-1 0 0 0 0,0 0 0 0 0,0 0 1 0 0,1 0-1 0 0,-1 1-76 0 0,17 0 765 0 0,90-15-282 0 0,-11 1-800 0 0,-86 12 597 0 0,-15 4-107 0 0,-10 5-91 0 0,-8 8-215 0 0,1 1-1 0 0,0 1 1 0 0,1 0 0 0 0,1 2 0 0 0,0 1-1 0 0,-8 12 134 0 0,18-19 29 0 0,0 0 0 0 0,1 1 0 0 0,0 0 1 0 0,1 1-1 0 0,1-1 0 0 0,1 1 0 0 0,0 1 0 0 0,1-1 0 0 0,0 1 0 0 0,2 0 0 0 0,-1 6-29 0 0,4-20-11 0 0,0 0 1 0 0,1 0-1 0 0,-1 0 0 0 0,0 1 1 0 0,1-1-1 0 0,0 0 1 0 0,0 0-1 0 0,0 0 0 0 0,0 0 1 0 0,0 0-1 0 0,1-1 0 0 0,-1 1 1 0 0,1 0-1 0 0,0 0 0 0 0,0-1 1 0 0,0 1-1 0 0,0-1 1 0 0,0 0-1 0 0,1 0 0 0 0,-1 0 1 0 0,1 0-1 0 0,-1 0 0 0 0,1 0 1 0 0,0-1-1 0 0,-1 1 1 0 0,1-1-1 0 0,0 1 0 0 0,0-1 1 0 0,0 0-1 0 0,0 0 0 0 0,0-1 1 0 0,0 1-1 0 0,3-1 11 0 0,1 0-269 0 0,-1-2 0 0 0,1 1 1 0 0,-1-1-1 0 0,1 0 0 0 0,-1 0 0 0 0,0 0 0 0 0,0-1 0 0 0,0 0 0 0 0,0-1 0 0 0,-1 1 0 0 0,1-1 0 0 0,-1 0 1 0 0,0 0-1 0 0,0-1 0 0 0,0 1 0 0 0,1-3 269 0 0,-3 4-219 0 0,0-1 1 0 0,0 1-1 0 0,-1-1 0 0 0,0 0 0 0 0,1 0 1 0 0,-1 0-1 0 0,0 0 0 0 0,-1 0 1 0 0,1 0-1 0 0,-1 0 0 0 0,0 0 0 0 0,0-1 1 0 0,0 1-1 0 0,-1-1 0 0 0,1 1 1 0 0,-1-1-1 0 0,0 1 0 0 0,0 0 0 0 0,-1-1 1 0 0,1 1-1 0 0,-1-1 0 0 0,0 1 1 0 0,0 0-1 0 0,-1-1 0 0 0,0-2 219 0 0,-4-4 549 0 0,0 0-1 0 0,-1 1 1 0 0,0-1-1 0 0,-2-1-548 0 0,-3-3 1928 0 0,11 13-1709 0 0,0 0-1 0 0,0 1 0 0 0,0-1 1 0 0,1 0-1 0 0,-1 0 0 0 0,0 0 1 0 0,1 0-1 0 0,-1 0 0 0 0,1 1 1 0 0,0-3-219 0 0,0 4 114 0 0,0-1 1 0 0,-1 1-1 0 0,1-1 1 0 0,0 0-1 0 0,0 1 1 0 0,0-1-1 0 0,0 1 1 0 0,0-1-1 0 0,0 1 1 0 0,1-1-1 0 0,-1 1 1 0 0,0-1-1 0 0,0 1 1 0 0,0-1 0 0 0,0 1-1 0 0,1-1 1 0 0,-1 1-1 0 0,0-1 1 0 0,0 1-1 0 0,1-1 1 0 0,-1 1-1 0 0,0 0 1 0 0,1-1-1 0 0,-1 1 1 0 0,0 0-1 0 0,1-1 1 0 0,-1 1-1 0 0,1 0 1 0 0,-1-1-1 0 0,1 1 1 0 0,-1 0-1 0 0,1 0 1 0 0,0-1-115 0 0,20-3 2301 0 0,-12 2-1678 0 0,-1 0 0 0 0,1 1 1 0 0,0 0-1 0 0,0 0 0 0 0,-1 1 1 0 0,1 0-1 0 0,4 1-623 0 0,2 2 28 0 0,1-1 0 0 0,-1-1-1 0 0,1 0 1 0 0,-1-1 0 0 0,1-1 0 0 0,12-2-28 0 0,-21 1-324 0 0,0 1 1 0 0,0 1-1 0 0,-1-1 1 0 0,1 1 0 0 0,0 0-1 0 0,0 1 1 0 0,0-1-1 0 0,3 2 324 0 0,17-4-2519 0 0,-6 0-1518 0 0,-11 4-3971 0 0,-11 6 4722 0 0</inkml:trace>
  <inkml:trace contextRef="#ctx0" brushRef="#br0" timeOffset="687.339">182 481 3905 0 0,'4'6'3096'0'0,"-1"-4"-1055"0"0,3 5-297 0 0,4-7-359 0 0,-2 2-369 0 0,7 0-280 0 0,4-4-344 0 0,1 2-192 0 0,5 0-144 0 0,-2-6-128 0 0,8 1-216 0 0,-2-7-224 0 0,2-3-392 0 0,2 3-657 0 0,-6 2-599 0 0,3-1-793 0 0,-2 3-984 0 0,-7-7 1761 0 0</inkml:trace>
  <inkml:trace contextRef="#ctx0" brushRef="#br0" timeOffset="688.339">558 110 5129 0 0,'-1'0'269'0'0,"0"-1"1"0"0,-1 1-1 0 0,1 0 0 0 0,0-1 0 0 0,0 1 1 0 0,-1 0-1 0 0,1 0 0 0 0,0 0 1 0 0,-1 0-1 0 0,1 0 0 0 0,0 0 0 0 0,-1 1 1 0 0,1-1-1 0 0,0 0 0 0 0,0 1 0 0 0,-1-1 1 0 0,1 1-1 0 0,0-1 0 0 0,0 1 1 0 0,0 0-1 0 0,0-1 0 0 0,-1 1 0 0 0,1 0 1 0 0,0 0-1 0 0,0 0 0 0 0,1 0 1 0 0,-1 0-1 0 0,0 0 0 0 0,0 0 0 0 0,0 0-269 0 0,-1 4 437 0 0,0-1-1 0 0,1 0 1 0 0,0 1-1 0 0,0-1 0 0 0,0 1 1 0 0,0 0-1 0 0,1 4-436 0 0,-2 7 203 0 0,-12 63 734 0 0,5-27-496 0 0,1-1 0 0 0,3 1 0 0 0,2 9-441 0 0,3-38-819 0 0,1 0-1 0 0,3 16 820 0 0,-2-28-1579 0 0,1 0-1 0 0,-1-1 1 0 0,2 0 0 0 0,1 4 1579 0 0,1 6-6381 0 0,-9-18 2249 0 0</inkml:trace>
  <inkml:trace contextRef="#ctx0" brushRef="#br0" timeOffset="1026.887">56 695 3089 0 0,'-8'13'1191'0'0,"1"0"0"0"0,1 1 0 0 0,0 0 0 0 0,0 0 1 0 0,-2 13-1192 0 0,6-22 291 0 0,1 0 0 0 0,0 0 1 0 0,1 0-1 0 0,-1 1 1 0 0,1-1-1 0 0,0 0 0 0 0,0 0 1 0 0,0 1-1 0 0,1-1 1 0 0,0 0-1 0 0,0 0 0 0 0,0 0 1 0 0,1 0-1 0 0,0 0 1 0 0,0 0-1 0 0,0 0 0 0 0,0-1 1 0 0,3 4-292 0 0,2 2 351 0 0,1 0 0 0 0,0 0-1 0 0,1-1 1 0 0,0 0 0 0 0,0 0 0 0 0,1-1 0 0 0,0 0 0 0 0,1-1 0 0 0,7 4-351 0 0,-3-4 172 0 0,-1 0-1 0 0,2-1 1 0 0,-1-1-1 0 0,1 0 1 0 0,-1-1 0 0 0,1-1-1 0 0,9 1-171 0 0,14 0-192 0 0,0-2-1 0 0,1-1 1 0 0,28-4 192 0 0,123-19-3768 0 0,-93 9-147 0 0,14-2-1740 0 0,7-8 929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36:40.42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589 338 2665 0 0,'-1'-3'515'0'0,"0"0"0"0"0,1 0 0 0 0,0 0 1 0 0,0 1-1 0 0,0-1 0 0 0,0 0 1 0 0,0 0-1 0 0,0 0 0 0 0,1 0 1 0 0,-1 1-1 0 0,1-1 0 0 0,0 0 0 0 0,0 0 1 0 0,0 1-1 0 0,0-1 0 0 0,0 1 1 0 0,1-1-1 0 0,0-1-515 0 0,1 3 2555 0 0,-3 6-1560 0 0,0 5-15 0 0,-1 3-174 0 0,1 1 0 0 0,1 0 0 0 0,0 0 0 0 0,3 8-806 0 0,1 30 973 0 0,-6 66-210 0 0,-1-60-331 0 0,4 35-432 0 0,20 121 21 0 0,2 18-1600 0 0,-19-192 553 0 0,0 18-1649 0 0,-5-54 1946 0 0,0 0 1 0 0,-1 0 0 0 0,0 0 0 0 0,0 0 0 0 0,0 0-1 0 0,0 0 1 0 0,-1 2 728 0 0,0 5-6143 0 0,2-7 4371 0 0,-2-3-1810 0 0</inkml:trace>
  <inkml:trace contextRef="#ctx0" brushRef="#br0" timeOffset="393.126">354 119 2585 0 0,'-44'12'2119'0'0,"20"-6"-1003"0"0,0 0-1 0 0,1 2 1 0 0,-7 4-1116 0 0,23-9 266 0 0,-1 1 0 0 0,1 0 1 0 0,0 1-1 0 0,0 0 0 0 0,1 0 0 0 0,-1 0 1 0 0,1 0-1 0 0,0 1 0 0 0,1 0 0 0 0,0 1 1 0 0,-5 5-267 0 0,-5 11 567 0 0,1 0 1 0 0,0 0-1 0 0,2 2 0 0 0,1-1 1 0 0,1 2-1 0 0,1-1 1 0 0,1 1-1 0 0,-1 15-567 0 0,-2 28 474 0 0,3 0 0 0 0,3 1-1 0 0,3 0 1 0 0,3-1-1 0 0,4 1 1 0 0,2-1 0 0 0,8 26-474 0 0,7 10 426 0 0,4-1 1 0 0,5 1-427 0 0,-25-88 19 0 0,1 1 0 0 0,1-2 0 0 0,1 1 0 0 0,0-1 0 0 0,1 0 0 0 0,1-1 0 0 0,0 0 0 0 0,1-1 0 0 0,0 0 0 0 0,1-1 0 0 0,1 0 0 0 0,0-1-1 0 0,1-1 1 0 0,0 0 0 0 0,1-1 0 0 0,15 7-19 0 0,-11-7-18 0 0,1-2-1 0 0,0 0 1 0 0,0-1-1 0 0,1-1 1 0 0,0-1-1 0 0,0-2 1 0 0,0 0-1 0 0,0-1 1 0 0,1 0-1 0 0,-1-2 1 0 0,1-1-1 0 0,-1-1 1 0 0,21-5 18 0 0,-5-1-47 0 0,1-3 1 0 0,-2-1-1 0 0,0-1 0 0 0,0-3 0 0 0,-1-1 1 0 0,3-4 46 0 0,32-20-250 0 0,-3-2 0 0 0,31-30 250 0 0,-65 46-39 0 0,-1-2 1 0 0,-2-1 0 0 0,-1-1 0 0 0,-1-2-1 0 0,-2-1 1 0 0,-2-1 0 0 0,-1-1-1 0 0,-1-2 1 0 0,-3 0 0 0 0,0-1-1 0 0,3-16 39 0 0,-7 11 147 0 0,-1 0-1 0 0,-2-2 1 0 0,-3 0 0 0 0,-1 0-1 0 0,-2 0 1 0 0,-3-1-1 0 0,-1 0 1 0 0,-3 0-1 0 0,-1 0 1 0 0,-5-20-147 0 0,4 48 86 0 0,-1-1 0 0 0,-1 0 0 0 0,-1 1 0 0 0,-1 0 0 0 0,0 0 0 0 0,-1 0 1 0 0,-2 1-1 0 0,1 0 0 0 0,-2 0 0 0 0,0 1 0 0 0,-2 0 0 0 0,1 1 0 0 0,-2 1 0 0 0,0 0 0 0 0,-1 0 0 0 0,-1 2 0 0 0,0-1 0 0 0,0 2 1 0 0,-1 0-1 0 0,-6-2-86 0 0,0 0 43 0 0,-1 2 0 0 0,0 0-1 0 0,0 2 1 0 0,-1 0 0 0 0,0 2 0 0 0,-1 0 0 0 0,1 2 0 0 0,-1 1 0 0 0,-1 1 0 0 0,-4 1-43 0 0,-15 1 85 0 0,0 3 0 0 0,0 2-1 0 0,0 2 1 0 0,0 2 0 0 0,-14 5-85 0 0,-20 9-490 0 0,1 3 0 0 0,-39 19 490 0 0,73-25-885 0 0,1 2 0 0 0,1 2 0 0 0,1 1 0 0 0,-4 7 885 0 0,17-11-1921 0 0,2 2 1 0 0,1 0-1 0 0,-21 23 1921 0 0,-15 27-5125 0 0,2-3-1482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36:48.67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641 444 6753 0 0,'4'1'5194'0'0,"3"1"-3433"0"0,7 4-394 0 0,-10-6-1136 0 0,-1 1 0 0 0,0-1 0 0 0,0 0-1 0 0,1-1 1 0 0,-1 1 0 0 0,0 0 0 0 0,0-1-1 0 0,1 0 1 0 0,-1 1 0 0 0,0-1 0 0 0,0 0 0 0 0,0-1-231 0 0,31-6 1175 0 0,-16 6-758 0 0,-6 1-218 0 0,-1 0-1 0 0,1 0 1 0 0,-1 1-1 0 0,1 0 1 0 0,0 1-1 0 0,9 3-198 0 0,-9-2 90 0 0,0 1 0 0 0,0 1 0 0 0,-1 0 0 0 0,1 1 0 0 0,-1 0 0 0 0,3 2-90 0 0,-10-4 22 0 0,-1-1 0 0 0,1 1-1 0 0,0 0 1 0 0,-1 0 0 0 0,0 0 0 0 0,1 1 0 0 0,-1-1-1 0 0,-1 1 1 0 0,1 0 0 0 0,0 0 0 0 0,-1 0 0 0 0,0 0 0 0 0,0 0-1 0 0,0 0 1 0 0,0 0 0 0 0,-1 1 0 0 0,0-1 0 0 0,1 4-22 0 0,-1 2 42 0 0,0 0 1 0 0,-1 0-1 0 0,0 0 1 0 0,0 0-1 0 0,-1 0 1 0 0,0 0 0 0 0,-1 0-1 0 0,0 0 1 0 0,-1 0-1 0 0,0-1 1 0 0,0 1-1 0 0,-1-1 1 0 0,-1 1-43 0 0,-10 20 77 0 0,-2-1 1 0 0,0 0-1 0 0,-9 7-77 0 0,-81 105 80 0 0,-21 10-80 0 0,31-38-1347 0 0,-6-5 0 0 0,-3-5 0 0 0,-56 38 1347 0 0,116-104-4065 0 0,-10 13 4065 0 0,39-33-3083 0 0,1 0 0 0 0,-8 12 3083 0 0,8-8-4050 0 0,6-11-14 0 0</inkml:trace>
  <inkml:trace contextRef="#ctx0" brushRef="#br0" timeOffset="328.042">721 949 5881 0 0,'64'-50'2177'0'0,"-4"1"-545"0"0,23-7-168 0 0,-5 7 41 0 0,-15 16-353 0 0,6-1-360 0 0,-11 7-312 0 0,3 2-432 0 0,-6 8 128 0 0,-8 9-88 0 0,0 5-472 0 0,-11 1-208 0 0,0 10-360 0 0,-14-3-600 0 0,-3 9-761 0 0,-2 8-848 0 0,-9 14-1104 0 0,-13-5 2097 0 0</inkml:trace>
  <inkml:trace contextRef="#ctx0" brushRef="#br0" timeOffset="329.042">856 1209 5305 0 0,'-19'-6'5640'0'0,"16"2"-3886"0"0,13 0-953 0 0,60-13-610 0 0,-1-3-1 0 0,-1-3 1 0 0,-2-2 0 0 0,11-9-191 0 0,-64 29-75 0 0,134-53-2472 0 0,-119 49 528 0 0,0 2-1 0 0,1 1 1 0 0,0 0-1 0 0,13 1 2020 0 0,-5 4-3371 0 0</inkml:trace>
  <inkml:trace contextRef="#ctx0" brushRef="#br0" timeOffset="671.766">1577 488 1840 0 0,'4'-11'1256'0'0,"1"1"0"0"0,0 0-1 0 0,0 0 1 0 0,1 0 0 0 0,0 1 0 0 0,0 0-1 0 0,3-2-1255 0 0,-9 11 82 0 0,0-1 0 0 0,0 1 0 0 0,1 0 0 0 0,-1 0 0 0 0,0 0 0 0 0,0 0-1 0 0,0-1 1 0 0,0 1 0 0 0,1 0 0 0 0,-1 0 0 0 0,0 0 0 0 0,0 0 0 0 0,1 0 0 0 0,-1 0 0 0 0,0 0-1 0 0,0 0 1 0 0,0 0 0 0 0,1-1 0 0 0,-1 1 0 0 0,0 0 0 0 0,0 0 0 0 0,1 0 0 0 0,-1 0-1 0 0,0 0 1 0 0,0 1 0 0 0,1-1 0 0 0,-1 0 0 0 0,0 0 0 0 0,0 0 0 0 0,0 0 0 0 0,1 0 0 0 0,-1 0-1 0 0,0 0 1 0 0,0 0 0 0 0,0 0 0 0 0,1 1 0 0 0,-1-1 0 0 0,0 0-82 0 0,8 10 1703 0 0,2 14-164 0 0,-5-5-968 0 0,-1 1 0 0 0,-1-1 1 0 0,0 0-1 0 0,-2 1 0 0 0,0 7-571 0 0,-6 100 826 0 0,4-104-713 0 0,-34 504-41 0 0,32-406-6619 0 0,12 113 6547 0 0,3-159-7278 0 0,-12-74 6999 0 0,1 1 1 0 0,-1-1 0 0 0,0 1 0 0 0,1-1 0 0 0,-1 1 0 0 0,1-1 0 0 0,-1 1 0 0 0,1-1 0 0 0,0 1 0 0 0,-1-1 0 0 0,1 0 0 0 0,0 1 0 0 0,0-1 0 0 0,0 0-1 0 0,0 0 1 0 0,0 0 0 0 0,0 0 0 0 0,1 0 0 0 0,-1 0 0 0 0,0 0 278 0 0,2 2-609 0 0,1-2-238 0 0</inkml:trace>
  <inkml:trace contextRef="#ctx0" brushRef="#br0" timeOffset="1000.191">1992 228 4817 0 0,'2'8'3988'0'0,"14"170"3148"0"0,-5 91-4629 0 0,-7-124-1447 0 0,-2-97-873 0 0,6 193 862 0 0,-14 82-1049 0 0,-59 449-3608 0 0,61-730 1514 0 0,2 1 1 0 0,2 3 2093 0 0,0-27-2659 0 0,2-1-1 0 0,1 1 0 0 0,2 9 2660 0 0,-1-3-4826 0 0</inkml:trace>
  <inkml:trace contextRef="#ctx0" brushRef="#br0" timeOffset="1328.24">3875 7 6065 0 0,'3'-1'565'0'0,"18"-4"2202"0"0,-14 7-1079 0 0,-10 10 476 0 0,-30 32-802 0 0,-1-2-1 0 0,-1 0 0 0 0,-5-1-1361 0 0,-34 40 864 0 0,-109 136 441 0 0,-132 149-168 0 0,278-325-1086 0 0,2 1 1 0 0,-27 43-52 0 0,33-49-182 0 0,29-36 168 0 0,0 0 0 0 0,0 0 0 0 0,0 0 0 0 0,0 0 0 0 0,0 0 0 0 0,0 0 0 0 0,0 0 0 0 0,0 0 0 0 0,0 0-1 0 0,0 1 1 0 0,0-1 0 0 0,0 0 0 0 0,0 0 0 0 0,0 0 0 0 0,0 0 0 0 0,0 0 0 0 0,0 0 0 0 0,-1 0 0 0 0,1 0-1 0 0,0 0 1 0 0,0 0 0 0 0,0 0 0 0 0,0 0 0 0 0,0 0 0 0 0,0 0 0 0 0,0 0 0 0 0,0 0 0 0 0,0 0 0 0 0,0 0-1 0 0,0 0 1 0 0,0 0 0 0 0,-1 0 0 0 0,1 0 0 0 0,0 0 0 0 0,0 0 0 0 0,0 0 0 0 0,0 0 0 0 0,0 0 0 0 0,0 0 0 0 0,0 0-1 0 0,0 0 1 0 0,0 0 0 0 0,0 0 0 0 0,0 0 0 0 0,-1 0 0 0 0,1 0 0 0 0,0 0 0 0 0,0 0 0 0 0,0 0 0 0 0,0 0-1 0 0,0 0 1 0 0,0 0 0 0 0,0 0 0 0 0,0 0 0 0 0,0 0 0 0 0,0 0 0 0 0,0-1 0 0 0,0 1 0 0 0,0 0 0 0 0,0 0-1 0 0,0 0 1 0 0,0 0 0 0 0,0 0 0 0 0,0 0 0 0 0,0 0 0 0 0,0 0 0 0 0,0 0 0 0 0,0 0 14 0 0,5-8-623 0 0,10-2 315 0 0,-2-2 0 0 0,0 0-1 0 0,0-1 1 0 0,-1 0 0 0 0,-1 0 0 0 0,7-11 308 0 0,8-8-154 0 0,35-45 70 0 0,-32 38 126 0 0,3 1 0 0 0,0 1 0 0 0,3 2 0 0 0,16-12-42 0 0,-43 41 51 0 0,0 0 1 0 0,0 1-1 0 0,0 0 1 0 0,0 1-1 0 0,1 0 1 0 0,0 0-1 0 0,0 1 0 0 0,0 0 1 0 0,2 0-52 0 0,-7 2 38 0 0,0 0 1 0 0,0 1-1 0 0,0-1 1 0 0,0 1-1 0 0,0 0 1 0 0,0 0-1 0 0,0 0 1 0 0,0 1-1 0 0,0-1 1 0 0,0 1-1 0 0,0 0 1 0 0,0 0-1 0 0,-1 1 1 0 0,1-1-1 0 0,0 1 1 0 0,-1-1-1 0 0,1 1 1 0 0,-1 1-1 0 0,1-1 1 0 0,-1 0-1 0 0,0 1 0 0 0,0-1 1 0 0,2 3-39 0 0,9 13 94 0 0,0 2-1 0 0,-1-1 1 0 0,-1 1 0 0 0,7 16-95 0 0,5 9 128 0 0,33 61-731 0 0,-48-87-1525 0 0,-1 1-1 0 0,3 14 2130 0 0,-10-32-352 0 0,-1 1 1 0 0,1-1-1 0 0,-1 0 1 0 0,0 1-1 0 0,0-1 1 0 0,0 0-1 0 0,0 1 1 0 0,0-1-1 0 0,-1 0 1 0 0,1 2 351 0 0,-1-2-524 0 0,1 1 1 0 0,-1-1 0 0 0,1 1 0 0 0,0-1 0 0 0,0 0-1 0 0,0 1 1 0 0,0-1 0 0 0,0 1 0 0 0,1-1-1 0 0,0 3 524 0 0,12 23-4706 0 0</inkml:trace>
  <inkml:trace contextRef="#ctx0" brushRef="#br0" timeOffset="1671.783">2500 1363 7226 0 0,'-21'11'3966'0'0,"20"-10"-3920"0"0,1-1 0 0 0,0 0 0 0 0,0 0 0 0 0,0 0 0 0 0,0 0 0 0 0,0 0 0 0 0,0 0 0 0 0,0 0 0 0 0,0 1-1 0 0,-1-1 1 0 0,1 0 0 0 0,0 0 0 0 0,0 0 0 0 0,0 0 0 0 0,0 0 0 0 0,0 1 0 0 0,0-1 0 0 0,0 0 0 0 0,0 0-1 0 0,0 0 1 0 0,0 0 0 0 0,0 1 0 0 0,0-1 0 0 0,0 0 0 0 0,0 0 0 0 0,0 0 0 0 0,0 0 0 0 0,0 0 0 0 0,0 1-1 0 0,0-1 1 0 0,0 0 0 0 0,0 0 0 0 0,1 0 0 0 0,-1 0 0 0 0,0 0 0 0 0,0 1 0 0 0,0-1 0 0 0,0 0 0 0 0,0 0 0 0 0,0 0-1 0 0,0 0 1 0 0,0 0 0 0 0,1 0-46 0 0,14 5 1052 0 0,27-4 874 0 0,-1 0 0 0 0,32-6-1926 0 0,-29 2 581 0 0,110-11 1621 0 0,81-21-2202 0 0,17-3 461 0 0,249-11-1053 0 0,-370 41-2923 0 0,27 5 3515 0 0,-62 7-3998 0 0,-2 3-3320 0 0,-61-5 1771 0 0</inkml:trace>
  <inkml:trace contextRef="#ctx0" brushRef="#br0" timeOffset="1672.783">3494 1427 6073 0 0,'-2'3'462'0'0,"0"1"-1"0"0,-1-1 1 0 0,1 1-1 0 0,1 0 1 0 0,-1-1-1 0 0,0 1 1 0 0,1 0-1 0 0,0 0 1 0 0,0 0-1 0 0,0 0 1 0 0,0 1-1 0 0,1-1 1 0 0,0 1-462 0 0,0 1 654 0 0,1 0 1 0 0,0 0-1 0 0,1 0 1 0 0,-1 0-1 0 0,1-1 1 0 0,0 1 0 0 0,1 0-1 0 0,2 4-654 0 0,6 17 817 0 0,-1 1 0 0 0,-1 1 0 0 0,-2-1 0 0 0,0 1-1 0 0,-2 1 1 0 0,-1-1 0 0 0,-1 25-817 0 0,-2 41 851 0 0,-9 74-851 0 0,-8 20 281 0 0,-7 160-411 0 0,21-260-357 0 0,1 118-874 0 0,3-158-3408 0 0,8 38 4769 0 0,-7-73-2268 0 0,0 0 1 0 0,1-1-1 0 0,1 0 1 0 0,4 10 2267 0 0,3 4-7462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36:46.21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1119 511 784 0 0,'-31'36'6892'0'0,"-21"16"-3269"0"0,1-3-1627 0 0,-42 42 320 0 0,-36 35 843 0 0,-38 22-3159 0 0,7-6 374 0 0,154-137-368 0 0,-195 172 331 0 0,151-138-387 0 0,-1-2 0 0 0,-1-2 0 0 0,-13 3 50 0 0,57-35-444 0 0,6-6 109 0 0,8-14-83 0 0,21-22 107 0 0,25-11 82 0 0,43-31 229 0 0,-61 53 2 0 0,-16 13 21 0 0,1 2 0 0 0,0 0 0 0 0,1 1 0 0 0,0 1-1 0 0,1 0 1 0 0,1 2 0 0 0,-1 0 0 0 0,1 2 0 0 0,1 0-1 0 0,0 2-22 0 0,-15 3 15 0 0,-1 2-1 0 0,1-1 0 0 0,0 1 0 0 0,0 0 0 0 0,-1 0 0 0 0,1 1 0 0 0,0 0 0 0 0,-1 1 1 0 0,1-1-1 0 0,-1 1 0 0 0,6 3-14 0 0,5 3 77 0 0,-1 0 1 0 0,0 1 0 0 0,14 10-78 0 0,-18-9-35 0 0,0 1 1 0 0,-1 0-1 0 0,0 0 1 0 0,-1 1-1 0 0,0 1 1 0 0,-1 0-1 0 0,7 11 35 0 0,27 34-961 0 0,-14-21-380 0 0,-17-20-936 0 0,0-1-1 0 0,8 7 2278 0 0,-17-19-772 0 0,0 0 1 0 0,1 0 0 0 0,-1-1-1 0 0,1 0 1 0 0,-1 0-1 0 0,1 0 1 0 0,0 0-1 0 0,0-1 1 0 0,0 0-1 0 0,0 0 1 0 0,3 1 771 0 0,8-2-2626 0 0</inkml:trace>
  <inkml:trace contextRef="#ctx0" brushRef="#br0" timeOffset="389.409">1241 160 1776 0 0,'31'-68'4333'0'0,"-22"51"-3146"0"0,0 1 0 0 0,1 0 0 0 0,1 1 0 0 0,9-10-1187 0 0,-20 25 59 0 0,0 0-1 0 0,0 0 1 0 0,0 0-1 0 0,0-1 1 0 0,0 1 0 0 0,0 0-1 0 0,1 0 1 0 0,-1 0-1 0 0,0 0 1 0 0,0 0 0 0 0,0-1-1 0 0,0 1 1 0 0,0 0-1 0 0,1 0 1 0 0,-1 0 0 0 0,0 0-1 0 0,0 0 1 0 0,0 0-1 0 0,1 0 1 0 0,-1 0 0 0 0,0 0-1 0 0,0 0 1 0 0,0 0-1 0 0,1 0 1 0 0,-1 0 0 0 0,0 0-1 0 0,0 0 1 0 0,0 0-1 0 0,1 0 1 0 0,-1 0 0 0 0,0 0-1 0 0,0 0 1 0 0,0 0-1 0 0,1 0 1 0 0,-1 0 0 0 0,0 0-1 0 0,0 0 1 0 0,0 0-1 0 0,0 0 1 0 0,1 1 0 0 0,-1-1-1 0 0,0 0 1 0 0,0 0 0 0 0,0 0-1 0 0,0 0 1 0 0,0 0-1 0 0,1 1 1 0 0,-1-1 0 0 0,0 0-1 0 0,0 0 1 0 0,0 0-1 0 0,0 0 1 0 0,0 1 0 0 0,0-1-1 0 0,0 0 1 0 0,0 0-1 0 0,0 0 1 0 0,0 1 0 0 0,0-1-59 0 0,4 15 1043 0 0,-3-11-650 0 0,1 24 248 0 0,0 0-1 0 0,-1 0 0 0 0,-2 1 1 0 0,-1-1-1 0 0,-1 0 1 0 0,-2 5-641 0 0,-6 58 806 0 0,-14 495 792 0 0,28-335-1566 0 0,2-66-92 0 0,5 102-1150 0 0,-15-306-1006 0 0,-1-21 1737 0 0,4-12 338 0 0,2 0 1 0 0,3-1-1 0 0,2 1 0 0 0,5-16 141 0 0,-5 43 7 0 0,1 0-1 0 0,1 1 0 0 0,1-1 0 0 0,1 2 0 0 0,1-1 1 0 0,1 1-1 0 0,1 1 0 0 0,1 0 0 0 0,15-18-6 0 0,-25 35 20 0 0,1 1 0 0 0,0 0 0 0 0,0 0 0 0 0,1 0 0 0 0,-1 1-1 0 0,1-1 1 0 0,-1 1 0 0 0,1 0 0 0 0,0 0 0 0 0,0 1 0 0 0,1 0 0 0 0,-1 0-1 0 0,0 0 1 0 0,1 0 0 0 0,-1 1 0 0 0,1 0 0 0 0,0 0 0 0 0,-1 0-1 0 0,1 1 1 0 0,0 0 0 0 0,-1 0 0 0 0,1 0 0 0 0,0 1 0 0 0,-1 0 0 0 0,1 0-1 0 0,2 1-19 0 0,16 5-92 0 0,-1 1 0 0 0,0 1 0 0 0,0 1 0 0 0,-1 1 0 0 0,10 8 92 0 0,-8-6-252 0 0,29 16-2316 0 0,-3 3 0 0 0,0 1 0 0 0,2 6 2568 0 0,-36-24-2858 0 0,0 0-1 0 0,0 1 1 0 0,12 18 2858 0 0,-15-9-1075 0 0</inkml:trace>
  <inkml:trace contextRef="#ctx0" brushRef="#br0" timeOffset="733.071">390 2184 2897 0 0,'-18'41'2085'0'0,"2"1"1"0"0,1 0 0 0 0,-6 34-2086 0 0,20-70 134 0 0,-1-1 1 0 0,1 1-1 0 0,1 0 1 0 0,-1 0-1 0 0,1 0 1 0 0,0-1-1 0 0,0 1 0 0 0,1 0 1 0 0,0 0-1 0 0,0 0 1 0 0,0-1-1 0 0,1 1 1 0 0,0 0-1 0 0,0-1 1 0 0,0 0-1 0 0,0 1 0 0 0,1-1 1 0 0,0 0-1 0 0,0 0 1 0 0,1-1-1 0 0,-1 1 1 0 0,1 0-1 0 0,0-1 0 0 0,0 0 1 0 0,1 0-1 0 0,-1-1 1 0 0,1 1-1 0 0,0-1 1 0 0,-1 0-1 0 0,2 0 1 0 0,0 0-135 0 0,13 6 226 0 0,1 0 0 0 0,-1-2 0 0 0,2-1 0 0 0,-1 0 0 0 0,1-2 0 0 0,-1 0 0 0 0,1-1 0 0 0,0-1 0 0 0,0-2 0 0 0,1 0 0 0 0,-1 0 0 0 0,15-4-226 0 0,13-3 339 0 0,-1-3 0 0 0,-1-1-1 0 0,0-3 1 0 0,43-18-339 0 0,-74 26 63 0 0,1-1 1 0 0,-1 0-1 0 0,0-2 0 0 0,-1 0 1 0 0,0 0-1 0 0,0-2 0 0 0,-1 0 1 0 0,0 0-1 0 0,-1-2 1 0 0,0 1-1 0 0,-1-1 0 0 0,-1-1 1 0 0,0-1-1 0 0,-1 1 0 0 0,0-1 1 0 0,7-17-64 0 0,-14 26 26 0 0,-1-1 0 0 0,1 0 0 0 0,-1-1 1 0 0,0 1-1 0 0,-1 0 0 0 0,0-1 0 0 0,0 1 1 0 0,0 0-1 0 0,-1-1 0 0 0,0 1 0 0 0,-1-1 1 0 0,0 1-1 0 0,0-1 0 0 0,0 1 1 0 0,-3-5-27 0 0,1 2 92 0 0,0 1 1 0 0,-1 0 0 0 0,-1 1 0 0 0,0-1-1 0 0,0 1 1 0 0,0 0 0 0 0,-1 0 0 0 0,0 0-1 0 0,-1 1 1 0 0,0 0 0 0 0,0 1 0 0 0,0-1-93 0 0,-11-6 103 0 0,0 0 1 0 0,0 1 0 0 0,-1 1 0 0 0,-1 1 0 0 0,1 0 0 0 0,-2 2 0 0 0,1 0-1 0 0,-1 1 1 0 0,0 2 0 0 0,-1 0 0 0 0,1 1 0 0 0,-1 1 0 0 0,0 1 0 0 0,0 0 0 0 0,-14 3-104 0 0,10 0-55 0 0,0 1 0 0 0,0 1 0 0 0,0 1 0 0 0,1 2 1 0 0,-1 0-1 0 0,1 2 0 0 0,0 1 0 0 0,1 1 0 0 0,0 1 1 0 0,1 1-1 0 0,0 1 0 0 0,1 0 0 0 0,-1 4 55 0 0,-7 5-685 0 0,1 1 0 0 0,1 1 0 0 0,2 2 0 0 0,0 1 1 0 0,2 1-1 0 0,1 1 0 0 0,-18 29 685 0 0,37-51-426 0 0,1 0 1 0 0,-1 0 0 0 0,1 1 0 0 0,0-1 0 0 0,1 1-1 0 0,0 0 1 0 0,0 0 0 0 0,0 4 425 0 0,1-9-238 0 0,1-1 0 0 0,0 0 0 0 0,0 0 0 0 0,0 1 0 0 0,0-1 0 0 0,0 0 0 0 0,1 1 1 0 0,-1-1-1 0 0,1 0 0 0 0,-1 0 0 0 0,1 0 0 0 0,0 1 0 0 0,0-1 0 0 0,0 0 0 0 0,0 0 0 0 0,0 0 0 0 0,0 0 0 0 0,0-1 1 0 0,1 1-1 0 0,-1 0 0 0 0,1 0 0 0 0,0-1 0 0 0,-1 1 0 0 0,1-1 0 0 0,0 1 0 0 0,0-1 0 0 0,0 0 0 0 0,0 0 1 0 0,0 0-1 0 0,0 0 0 0 0,1 0 238 0 0,0 0-378 0 0,1 0 0 0 0,-1 0 0 0 0,1 0-1 0 0,-1-1 1 0 0,1 0 0 0 0,0 1 0 0 0,-1-1 0 0 0,1-1 378 0 0,34-3-2151 0 0</inkml:trace>
  <inkml:trace contextRef="#ctx0" brushRef="#br0" timeOffset="1076.744">2440 671 4521 0 0,'0'-5'650'0'0,"0"-1"-1"0"0,1 1 1 0 0,-1 0 0 0 0,1 0 0 0 0,0 0-1 0 0,1 0 1 0 0,-1 0 0 0 0,1 1 0 0 0,0-1-1 0 0,1 0 1 0 0,-1 1 0 0 0,1-1 0 0 0,2-2-650 0 0,0 0 470 0 0,0 1 1 0 0,1 1 0 0 0,-1-1 0 0 0,1 1 0 0 0,1 0 0 0 0,-1 0 0 0 0,1 1 0 0 0,4-3-471 0 0,6-1 436 0 0,1 0 0 0 0,-1 1 0 0 0,2 1 1 0 0,-1 0-1 0 0,1 1 0 0 0,-1 2 0 0 0,4-1-436 0 0,-2 1 258 0 0,0 2-1 0 0,0 0 1 0 0,0 1-1 0 0,0 0 1 0 0,1 2-1 0 0,-2 1 1 0 0,1 0-1 0 0,0 1 1 0 0,-1 1-1 0 0,5 3-257 0 0,-13-4 52 0 0,0 1 0 0 0,0 0 0 0 0,-1 0 0 0 0,1 1 0 0 0,-1 0 0 0 0,-1 1 0 0 0,1 1 0 0 0,-1-1 1 0 0,0 1-1 0 0,-1 1 0 0 0,0-1 0 0 0,0 1 0 0 0,-1 1 0 0 0,0 0 0 0 0,-1 0 0 0 0,0 0 0 0 0,0 0 0 0 0,-1 3-52 0 0,2 5 60 0 0,-2 0 1 0 0,0 0 0 0 0,-1 1 0 0 0,0-1-1 0 0,-2 1 1 0 0,0 0 0 0 0,-2 0 0 0 0,-1 18-61 0 0,-3 19 115 0 0,-2-1 0 0 0,-8 21-115 0 0,1-12-505 0 0,-3-1 0 0 0,-4 0 1 0 0,-1-2-1 0 0,-16 27 505 0 0,6-23-2628 0 0,-3-2 0 0 0,-13 17 2628 0 0,-3-9-4786 0 0,41-58 2745 0 0,0-2 1 0 0,-1 0-1 0 0,-1 0 1 0 0,-7 5 2040 0 0,-6-4-3769 0 0</inkml:trace>
  <inkml:trace contextRef="#ctx0" brushRef="#br0" timeOffset="1423.841">2561 1248 448 0 0,'-9'-43'5440'0'0,"6"62"-431"0"0,-6 12-3843 0 0,-6 28-1072 0 0,7-10-526 0 0,-3-1-1 0 0,-11 29 433 0 0,10-40-2032 0 0,-3 0-1 0 0,-1-1 0 0 0,-11 17 2033 0 0,-2-9-2637 0 0,-8-10 88 0 0</inkml:trace>
  <inkml:trace contextRef="#ctx0" brushRef="#br0" timeOffset="1424.841">1937 1878 1176 0 0,'-2'-2'294'0'0,"1"0"1"0"0,-1 0-1 0 0,1 0 0 0 0,-1 0 0 0 0,1-1 0 0 0,0 1 1 0 0,0 0-1 0 0,0 0 0 0 0,0-1 0 0 0,0 1 0 0 0,1-1 1 0 0,-1 1-1 0 0,1-1 0 0 0,-1 1 0 0 0,1-1 0 0 0,0 1 1 0 0,0-1-1 0 0,0 1 0 0 0,0-1 0 0 0,1 1 0 0 0,-1-1 1 0 0,1 1-1 0 0,-1-1 0 0 0,1 1 0 0 0,0-1 0 0 0,0 0-294 0 0,1 0 292 0 0,0 0-1 0 0,1 0 1 0 0,-1 0-1 0 0,0 0 1 0 0,1 1-1 0 0,0-1 1 0 0,-1 1-1 0 0,1-1 1 0 0,0 1-1 0 0,0 0 1 0 0,0 0-1 0 0,1 0 1 0 0,-1 1-1 0 0,0-1 1 0 0,1 1-1 0 0,-1-1 1 0 0,1 1-1 0 0,1 0-291 0 0,33-7 1796 0 0,1 2 1 0 0,15 0-1797 0 0,19-3 818 0 0,208-38 204 0 0,38-6-1238 0 0,-180 30-953 0 0,52-6-3001 0 0,-131 23-2633 0 0,8 2 6803 0 0,-19-1-4054 0 0,-8-3 969 0 0</inkml:trace>
  <inkml:trace contextRef="#ctx0" brushRef="#br0" timeOffset="1751.901">3426 671 1088 0 0,'50'-149'3220'0'0,"-38"119"-1261"0"0,2 0 1 0 0,0 1-1 0 0,17-23-1959 0 0,-30 50 179 0 0,1 0 0 0 0,-1 1-1 0 0,1-1 1 0 0,-1 0 0 0 0,1 1 0 0 0,-1-1 0 0 0,1 1-1 0 0,0-1 1 0 0,0 1 0 0 0,0 0 0 0 0,0 0-1 0 0,0 0 1 0 0,0 0 0 0 0,0 0 0 0 0,0 0-179 0 0,-1 1 92 0 0,0-1 1 0 0,0 1-1 0 0,0 0 1 0 0,0 0-1 0 0,1 0 1 0 0,-1 0-1 0 0,0 0 1 0 0,0 1-1 0 0,0-1 1 0 0,0 0-1 0 0,0 0 1 0 0,0 1-1 0 0,0-1 1 0 0,0 1-1 0 0,0-1 1 0 0,0 1-1 0 0,0-1 1 0 0,0 1-1 0 0,0-1 1 0 0,0 1-1 0 0,-1 0 1 0 0,1 0-1 0 0,0-1 1 0 0,0 1-1 0 0,-1 0 1 0 0,1 0-1 0 0,0 0 1 0 0,-1 0-1 0 0,1 0 1 0 0,-1 0-1 0 0,1 0-92 0 0,2 5 245 0 0,-1 0 0 0 0,0 0 0 0 0,0 0 0 0 0,0 0 0 0 0,-1 0 0 0 0,0 0 0 0 0,0 1 0 0 0,0-1 0 0 0,-1 5-245 0 0,-4 61 1130 0 0,3-55-952 0 0,-32 289 1253 0 0,2-22-871 0 0,2-70-705 0 0,13-114-353 0 0,16-95 457 0 0,-4 18-273 0 0,0 0 0 0 0,-5 15 314 0 0,7-32-94 0 0,1-1 0 0 0,-1 0 0 0 0,0-1 1 0 0,0 1-1 0 0,0 0 0 0 0,-1-1 1 0 0,0 1-1 0 0,0-1 0 0 0,0 0 0 0 0,0 1 1 0 0,-1-2-1 0 0,1 1 0 0 0,-1 0 1 0 0,-4 2 93 0 0,7-5-51 0 0,0-1 1 0 0,0 1-1 0 0,0 0 1 0 0,0-1-1 0 0,0 1 1 0 0,-1-1-1 0 0,1 1 1 0 0,0-1-1 0 0,0 0 1 0 0,-1 1-1 0 0,1-1 1 0 0,0 0-1 0 0,0 0 1 0 0,-1 0-1 0 0,1 0 1 0 0,0 0-1 0 0,-1 0 1 0 0,1-1-1 0 0,0 1 1 0 0,0 0-1 0 0,-1 0 1 0 0,1-1-1 0 0,0 1 51 0 0,-1-1-68 0 0,0-1 0 0 0,1 1-1 0 0,-1 0 1 0 0,0 0-1 0 0,1-1 1 0 0,-1 1-1 0 0,1-1 1 0 0,0 1 0 0 0,-1-1-1 0 0,1 0 1 0 0,0 0-1 0 0,0 1 1 0 0,0-3 68 0 0,-2-1-78 0 0,1-1 0 0 0,-1 0-1 0 0,2 0 1 0 0,-1-1 0 0 0,1 1 0 0 0,0 0 0 0 0,0-1 0 0 0,0 1 0 0 0,1-5 78 0 0,1-6-19 0 0,1-1 1 0 0,1 1-1 0 0,0-1 1 0 0,2 1 0 0 0,0-1 18 0 0,-1 7-14 0 0,-1 1-1 0 0,2 0 1 0 0,0 0 0 0 0,0 0 0 0 0,0 1 0 0 0,1 0 0 0 0,1 0-1 0 0,6-7 15 0 0,-9 12 33 0 0,1 0-1 0 0,1 0 1 0 0,-1 1-1 0 0,0-1 1 0 0,1 1-1 0 0,0 0 1 0 0,0 1-1 0 0,-1 0 1 0 0,2-1-1 0 0,-1 2 1 0 0,0-1-1 0 0,0 1 1 0 0,1 0-1 0 0,-1 0 1 0 0,0 1 0 0 0,1 0-1 0 0,-1 0-32 0 0,19 0 32 0 0,-1 2 0 0 0,0 0-1 0 0,18 5-31 0 0,18 6-310 0 0,-1 2-1 0 0,54 21 311 0 0,-72-22-867 0 0,-9-3-1509 0 0,-1 1 1 0 0,0 1-1 0 0,20 13 2376 0 0,5 6-5636 0 0,-38-21 3592 0 0</inkml:trace>
  <inkml:trace contextRef="#ctx0" brushRef="#br0" timeOffset="2095.567">2418 2046 6465 0 0,'-33'41'1847'0'0,"2"0"0"0"0,2 2-1 0 0,-12 27-1846 0 0,37-63 245 0 0,-1 2 0 0 0,2-1-1 0 0,-1 0 1 0 0,1 1 0 0 0,1 0-1 0 0,0 0 1 0 0,-1 4-245 0 0,3-9 140 0 0,0 1 0 0 0,0 0 0 0 0,0 0 0 0 0,0-1 0 0 0,1 1 0 0 0,0 0 0 0 0,0-1 0 0 0,0 1 0 0 0,1-1 0 0 0,0 1 0 0 0,0-1 0 0 0,0 0 0 0 0,0 1 0 0 0,0-1 0 0 0,2 1-140 0 0,4 7 252 0 0,2 0-1 0 0,0 0 1 0 0,0-1 0 0 0,1 0 0 0 0,1-1-1 0 0,-1 0 1 0 0,2-1 0 0 0,-1-1-1 0 0,1 1 1 0 0,1-2 0 0 0,-1 0 0 0 0,13 4-252 0 0,4 1 200 0 0,0-3 0 0 0,0 0 1 0 0,1-2-1 0 0,0-1 0 0 0,24 1-200 0 0,29-1-67 0 0,0-4 0 0 0,0-3-1 0 0,-1-4 1 0 0,1-3 0 0 0,-1-4-1 0 0,37-12 68 0 0,274-67-5437 0 0,-358 82 3195 0 0,1 3-1 0 0,32-2 2243 0 0,-4 6-2574 0 0,25-2-835 0 0,-60-1 2235 0 0,-1-1-1 0 0,0-2 1 0 0,19-7 1174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36:44.91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1249 57 5345 0 0,'7'-7'897'0'0,"2"-2"244"0"0,1 1 1 0 0,0 0 0 0 0,0 1 0 0 0,1 0 0 0 0,0 0-1142 0 0,-10 6 70 0 0,-1 1 1 0 0,0 0 0 0 0,1 0 0 0 0,-1-1 0 0 0,1 1 0 0 0,-1 0 0 0 0,0 0 0 0 0,1-1 0 0 0,-1 1 0 0 0,1 0 0 0 0,-1 0 0 0 0,1 0 0 0 0,-1 0 0 0 0,1 0-1 0 0,-1 0 1 0 0,1-1 0 0 0,-1 1 0 0 0,1 0 0 0 0,-1 0 0 0 0,1 1 0 0 0,-1-1 0 0 0,1 0 0 0 0,-1 0 0 0 0,1 0 0 0 0,-1 0 0 0 0,0 0 0 0 0,1 0-1 0 0,-1 1 1 0 0,1-1 0 0 0,-1 0 0 0 0,1 0 0 0 0,-1 1-71 0 0,1 0 147 0 0,-1 0-1 0 0,0 0 1 0 0,0 0-1 0 0,0 0 0 0 0,0 0 1 0 0,0 0-1 0 0,0 0 1 0 0,-1 0-1 0 0,1-1 1 0 0,0 1-1 0 0,0 0 0 0 0,-1 0 1 0 0,1 0-1 0 0,0 0 1 0 0,-1 1-147 0 0,-22 37 2399 0 0,-230 290 2452 0 0,75-104-4114 0 0,89-109-733 0 0,-95 129 175 0 0,156-202-70 0 0,-8 20-109 0 0,13-22-92 0 0,-10 11 92 0 0,-10 18-356 0 0,28-44-54 0 0,8-10-405 0 0,7-16 792 0 0,0 0-1 0 0,0 0 0 0 0,0 0 0 0 0,0 0 0 0 0,0 1 0 0 0,0-1 0 0 0,0 0 1 0 0,0 0-1 0 0,0 0 0 0 0,0 0 0 0 0,0 0 0 0 0,0 0 0 0 0,0 0 1 0 0,0 0-1 0 0,0 0 0 0 0,0 0 0 0 0,0 0 0 0 0,0 0 0 0 0,1 1 0 0 0,-1-1 1 0 0,0 0-1 0 0,0 0 0 0 0,0 0 0 0 0,0 0 0 0 0,0 0 0 0 0,0 0 1 0 0,0 0-1 0 0,0 0 0 0 0,0 0 0 0 0,0 0 0 0 0,1 0 0 0 0,-1 0 0 0 0,0 0 1 0 0,0 0-1 0 0,0 0 0 0 0,0 0 0 0 0,0 0 0 0 0,0 0 0 0 0,0 0 1 0 0,0 0-1 0 0,0 0 0 0 0,0 0 0 0 0,1 0 0 0 0,-1 0 0 0 0,0 0 1 0 0,0 0-1 0 0,0 0 0 0 0,0 0 0 0 0,0-1 0 0 0,0 1 0 0 0,0 0 0 0 0,0 0 1 0 0,0 0-1 0 0,0 0 0 0 0,0 0 0 0 0,0 0 0 0 0,0 0 0 0 0,1 0 1 0 0,-1 0-1 0 0,0 0 0 0 0,0 0 0 0 0,0 0 0 0 0,0-1 0 0 0,0 1 0 0 0,0 0 1 0 0,0 0-1 0 0,0 0 24 0 0,21-21-2203 0 0,35-51-4160 0 0,26-47 6363 0 0,33-43-1607 0 0,-85 124 1625 0 0,1 2-1 0 0,25-22-17 0 0,-44 48 237 0 0,0-1-1 0 0,0 2 0 0 0,1 0 0 0 0,0 0 1 0 0,0 1-1 0 0,1 1 0 0 0,0 0 0 0 0,1 1 1 0 0,0 0-1 0 0,3 1-236 0 0,-12 3 188 0 0,1 1 0 0 0,0 1 0 0 0,-1-1 0 0 0,1 1 0 0 0,0 0 1 0 0,-1 1-1 0 0,1 0 0 0 0,-1 0 0 0 0,1 0 0 0 0,-1 1 0 0 0,1 0 0 0 0,-1 0 0 0 0,0 0 0 0 0,0 1 0 0 0,0 0 1 0 0,0 0-1 0 0,0 1 0 0 0,-1 0 0 0 0,1 0 0 0 0,-1 0 0 0 0,2 3-188 0 0,5 4 195 0 0,-1 0 0 0 0,0 1 1 0 0,-1 0-1 0 0,-1 0 0 0 0,0 1 0 0 0,0 1 1 0 0,-1 0-1 0 0,3 8-195 0 0,4 15-501 0 0,-1 1 0 0 0,-2 0 0 0 0,-1 0 1 0 0,3 33 500 0 0,-13-66-649 0 0,-1 0 0 0 0,0 0 0 0 0,0 0 1 0 0,-1 1-1 0 0,0-1 0 0 0,0 4 649 0 0,0-4-1069 0 0,0 1 0 0 0,0-1 0 0 0,1 1-1 0 0,-1-1 1 0 0,2 1 0 0 0,-1 0 1069 0 0,6 24-4345 0 0,-6-29 4207 0 0,0 1-1 0 0,-1-1 0 0 0,1 0 0 0 0,-1 0 1 0 0,1 0-1 0 0,-1 1 0 0 0,1-1 1 0 0,-1 0-1 0 0,0 0 0 0 0,1 0 1 0 0,-1 0-1 0 0,0 0 0 0 0,0 0 1 0 0,0 0-1 0 0,0 0 0 0 0,0-1 1 0 0,0 1-1 0 0,0 0 139 0 0,1-1-3 0 0</inkml:trace>
  <inkml:trace contextRef="#ctx0" brushRef="#br0" timeOffset="343.695">0 1755 6001 0 0,'124'-35'9201'0'0,"2"7"-5801"0"0,47-13-1742 0 0,-115 25-1375 0 0,143-38-48 0 0,155-21-235 0 0,-264 61-855 0 0,92-13-2325 0 0,-135 23-2331 0 0,23 1 5511 0 0,-28 4-4611 0 0,-17-3-1394 0 0</inkml:trace>
  <inkml:trace contextRef="#ctx0" brushRef="#br0" timeOffset="689.222">392 1949 4313 0 0,'-10'13'1173'0'0,"1"0"0"0"0,0 1 0 0 0,1 1 0 0 0,0 0 0 0 0,2 0 1 0 0,-1 0-1 0 0,-1 10-1173 0 0,5-16 276 0 0,1 0 1 0 0,1 0-1 0 0,0 1 1 0 0,0-1-1 0 0,1 0 1 0 0,0 0-1 0 0,0 1 1 0 0,1-1-1 0 0,0 0 1 0 0,1 0-1 0 0,0 0 1 0 0,1 0-1 0 0,-1 0 1 0 0,2 2-277 0 0,0-3 158 0 0,0-1 1 0 0,1 1 0 0 0,0-1 0 0 0,0 1-1 0 0,1-1 1 0 0,-1-1 0 0 0,1 1 0 0 0,1-1 0 0 0,-1 0-1 0 0,6 3-158 0 0,13 10 521 0 0,1-2 0 0 0,8 4-521 0 0,-12-10 132 0 0,0 0-1 0 0,1-1 0 0 0,0-2 1 0 0,0 0-1 0 0,0-2 0 0 0,1 0 1 0 0,0-2-1 0 0,0 0 0 0 0,1-2 1 0 0,15 0-132 0 0,41-3-127 0 0,0-4 1 0 0,45-9 126 0 0,-74 7-136 0 0,642-74-4867 0 0,-195 21-4958 0 0,-328 32 5111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36:44.23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292 608 6417 0 0,'-30'-95'4049'0'0,"29"93"-3945"0"0,1-1 0 0 0,-1 1 0 0 0,0 0 0 0 0,0 0-1 0 0,0 0 1 0 0,0 0 0 0 0,0 0 0 0 0,-1 0 0 0 0,1 0 0 0 0,-1 0 0 0 0,1 0-1 0 0,-1 1 1 0 0,1-1 0 0 0,-1 1 0 0 0,0-1 0 0 0,0 1 0 0 0,0-1-1 0 0,0 1 1 0 0,0 0 0 0 0,0 0 0 0 0,0 0 0 0 0,0 0 0 0 0,-1 1 0 0 0,0-1-105 0 0,1 1 83 0 0,-1-1 0 0 0,0 2 0 0 0,0-1 0 0 0,0 0 0 0 0,0 0-1 0 0,0 1 1 0 0,1 0 0 0 0,-1-1 0 0 0,0 1 0 0 0,0 0 0 0 0,1 0-1 0 0,-1 1 1 0 0,1-1 0 0 0,-1 0 0 0 0,1 1 0 0 0,-1 0 0 0 0,1-1-1 0 0,0 1 1 0 0,0 0 0 0 0,-1 1-82 0 0,-6 6 246 0 0,1 1-1 0 0,0 0 0 0 0,1 0 1 0 0,0 1-1 0 0,0 0 1 0 0,1 0-1 0 0,-3 9-245 0 0,-9 22 1216 0 0,-4 21-1216 0 0,6-14 643 0 0,2-1-1 0 0,2 1 1 0 0,3 1-1 0 0,1 0 1 0 0,1 28-643 0 0,7-65 51 0 0,0 0-1 0 0,1 0 1 0 0,0-1 0 0 0,1 1 0 0 0,1 0-1 0 0,0 0 1 0 0,0-1 0 0 0,4 7-51 0 0,-5-14-16 0 0,0 0 1 0 0,0 0-1 0 0,1 0 0 0 0,0-1 1 0 0,0 1-1 0 0,0-1 0 0 0,1 0 1 0 0,-1 0-1 0 0,1 0 0 0 0,0 0 1 0 0,0 0-1 0 0,1-1 0 0 0,-1 0 1 0 0,0 0-1 0 0,1 0 0 0 0,0-1 1 0 0,0 1-1 0 0,0-1 0 0 0,0 0 0 0 0,0 0 1 0 0,0-1-1 0 0,1 0 16 0 0,1 1-86 0 0,0-1 0 0 0,0 0-1 0 0,0 0 1 0 0,0-1 0 0 0,0 0 0 0 0,1 0-1 0 0,-1-1 1 0 0,0 0 0 0 0,0 0 0 0 0,-1-1 0 0 0,1 0-1 0 0,0 0 1 0 0,0 0 0 0 0,-1-1 0 0 0,1 0-1 0 0,-1-1 87 0 0,1 0-131 0 0,0-1-1 0 0,-1 0 1 0 0,0 0-1 0 0,0-1 1 0 0,0 1-1 0 0,-1-1 1 0 0,1-1-1 0 0,-2 1 1 0 0,1-1-1 0 0,-1 0 1 0 0,0 0-1 0 0,0 0 1 0 0,-1-1-1 0 0,1-1 132 0 0,0-1-117 0 0,-1 0-1 0 0,0-1 0 0 0,-1 1 0 0 0,0-1 0 0 0,0 1 0 0 0,-1-1 0 0 0,-1 0 0 0 0,0-9 118 0 0,-3-14-223 0 0,-2 1 0 0 0,-2-7 223 0 0,0-3 1 0 0,-8-30 406 0 0,-10-23-407 0 0,1 2 765 0 0,18 73-641 0 0,4 17 54 0 0,1 0 1 0 0,0 0-1 0 0,0 0 0 0 0,0 0 1 0 0,1 0-1 0 0,-1-1 1 0 0,1 1-1 0 0,0-2-178 0 0,0 4 76 0 0,1 1-1 0 0,-1-1 0 0 0,1 1 0 0 0,-1-1 1 0 0,1 1-1 0 0,0-1 0 0 0,0 1 0 0 0,0 0 1 0 0,0-1-1 0 0,0 1 0 0 0,0 0 0 0 0,0 0 0 0 0,0 0 1 0 0,0-1-1 0 0,0 1 0 0 0,1 0 0 0 0,-1 1 1 0 0,0-1-1 0 0,1 0 0 0 0,-1 0 0 0 0,1 1 1 0 0,-1-1-1 0 0,1 0 0 0 0,0 1-75 0 0,15-5 323 0 0,-1 1 0 0 0,0 0-1 0 0,1 2 1 0 0,0 0 0 0 0,15 0-323 0 0,18-2-11 0 0,396-36-610 0 0,-389 38-1305 0 0,0 3 1 0 0,13 3 1925 0 0,51 10-8871 0 0,-96-12 4588 0 0,-4-4-313 0 0</inkml:trace>
  <inkml:trace contextRef="#ctx0" brushRef="#br0" timeOffset="349.275">1118 0 4425 0 0,'0'1'118'0'0,"0"-1"1"0"0,0 0 0 0 0,-1 0-1 0 0,1 0 1 0 0,0 1-1 0 0,0-1 1 0 0,0 0-1 0 0,0 0 1 0 0,0 0-1 0 0,0 0 1 0 0,0 1-1 0 0,-1-1 1 0 0,1 0-1 0 0,0 0 1 0 0,0 0-1 0 0,0 0 1 0 0,0 0 0 0 0,0 1-1 0 0,-1-1 1 0 0,1 0-1 0 0,0 0 1 0 0,0 0-1 0 0,0 0 1 0 0,-1 0-1 0 0,1 0 1 0 0,0 0-1 0 0,0 0 1 0 0,0 0-1 0 0,-1 0 1 0 0,1 0-1 0 0,0 0 1 0 0,0 0-1 0 0,0 0 1 0 0,-1 0 0 0 0,1 0-1 0 0,0 0 1 0 0,0 0-1 0 0,0 0 1 0 0,-1 0-1 0 0,1 0 1 0 0,0 0-1 0 0,0-1 1 0 0,0 1-1 0 0,0 0 1 0 0,-1 0-1 0 0,1 0 1 0 0,0 0-1 0 0,0 0 1 0 0,0 0 0 0 0,0-1-1 0 0,0 1 1 0 0,-1 0-1 0 0,1 0 1 0 0,0 0-1 0 0,0 0 1 0 0,0-1-1 0 0,0 1 1 0 0,0 0-1 0 0,0 0 1 0 0,0 0-119 0 0,-1 20 3146 0 0,10 28-772 0 0,-2-17-1316 0 0,-2 0 0 0 0,1 22-1058 0 0,29 371 2526 0 0,1 48-2112 0 0,-31-371-412 0 0,4 131-839 0 0,-12 39 837 0 0,3-258-110 0 0,-8 228-1551 0 0,9-184-961 0 0,2 0 1 0 0,3 0-1 0 0,5 10 2622 0 0,-10-60-1072 0 0,1 0 0 0 0,1 0-1 0 0,-1 0 1 0 0,1 0-1 0 0,0-1 1 0 0,1 1 0 0 0,1 1 1072 0 0,6 12-4104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36:42.87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389 528 6033 0 0,'9'-1'4576'0'0,"10"4"-2307"0"0,-6 0-992 0 0,24-2 1738 0 0,1-1-1 0 0,10-3-3014 0 0,135-22 1480 0 0,-84 10-1014 0 0,-47 6-226 0 0,43-15-240 0 0,4-1 89 0 0,-45 14-247 0 0,0 2 0 0 0,1 3-1 0 0,0 2 1 0 0,1 2 158 0 0,-21 0-1654 0 0,22-3 1654 0 0,-7-1-2376 0 0,-50 6 2242 0 0,1 0 0 0 0,0 0 1 0 0,0 0-1 0 0,-1 0 0 0 0,1 0 0 0 0,0 0 1 0 0,0 0-1 0 0,-1 0 0 0 0,1 0 0 0 0,0 0 0 0 0,0 0 1 0 0,-1 0-1 0 0,1 0 0 0 0,0 1 0 0 0,-1-1 1 0 0,1 0-1 0 0,0 0 0 0 0,-1 1 0 0 0,1-1 1 0 0,0 1-1 0 0,-1-1 0 0 0,1 0 0 0 0,-1 1 1 0 0,1-1-1 0 0,-1 1 0 0 0,1 0 0 0 0,-1-1 134 0 0,1 1-199 0 0,-1 0 1 0 0,0 0-1 0 0,0 0 0 0 0,0 0 0 0 0,0 0 0 0 0,0-1 0 0 0,0 1 0 0 0,0 0 0 0 0,-1 0 0 0 0,1 0 0 0 0,0 0 0 0 0,0 0 0 0 0,-1-1 0 0 0,1 1 0 0 0,-1 0 0 0 0,1 0 1 0 0,0 0-1 0 0,-1 0 199 0 0,-26 32-6306 0 0,5-10 2280 0 0</inkml:trace>
  <inkml:trace contextRef="#ctx0" brushRef="#br0" timeOffset="343.673">789 730 3001 0 0,'-14'22'2457'0'0,"2"1"-1"0"0,0 0 1 0 0,-7 21-2457 0 0,12-23 728 0 0,0 1-1 0 0,2 0 0 0 0,0 0 0 0 0,2 0 0 0 0,0 0 1 0 0,1 1-1 0 0,2 7-727 0 0,3 16 609 0 0,2-1 0 0 0,2 1-1 0 0,2-2 1 0 0,10 27-609 0 0,-2-1 7 0 0,-10-45-234 0 0,1 0 1 0 0,2-1-1 0 0,0 0 227 0 0,1 1-2485 0 0,-1 1 1 0 0,4 18 2484 0 0,-12-34-1216 0 0,-2-8 752 0 0,1 1 0 0 0,-1-1 0 0 0,1 0 0 0 0,0 1 0 0 0,0-1 0 0 0,0 0 0 0 0,0 1 0 0 0,0-1 0 0 0,0 0 0 0 0,0 0-1 0 0,1 0 1 0 0,-1 0 0 0 0,1 0 0 0 0,0 0 0 0 0,-1-1 0 0 0,3 2 464 0 0,18 17-3422 0 0</inkml:trace>
  <inkml:trace contextRef="#ctx0" brushRef="#br0" timeOffset="671.595">1168 603 4745 0 0,'0'-1'145'0'0,"1"1"0"0"0,-1 0-1 0 0,1 0 1 0 0,0 0 0 0 0,-1 0 0 0 0,1 1-1 0 0,-1-1 1 0 0,1 0 0 0 0,0 0 0 0 0,-1 0 0 0 0,1 0-1 0 0,-1 1 1 0 0,1-1 0 0 0,-1 0 0 0 0,1 0-1 0 0,-1 1 1 0 0,1-1 0 0 0,-1 1 0 0 0,1-1 0 0 0,-1 0-1 0 0,1 1 1 0 0,-1-1 0 0 0,1 1 0 0 0,-1-1-1 0 0,0 1 1 0 0,1-1 0 0 0,-1 1 0 0 0,0-1 0 0 0,0 1-1 0 0,1-1 1 0 0,-1 1 0 0 0,0 0 0 0 0,0-1-1 0 0,0 1 1 0 0,0-1 0 0 0,1 2-145 0 0,6 25 1770 0 0,-7-7-1132 0 0,0-1 0 0 0,-2 1 0 0 0,0-1 1 0 0,-3 13-639 0 0,-2 17 498 0 0,-40 409-1042 0 0,40-401-3057 0 0,-10 42 3601 0 0,10-69-1955 0 0,-2-1 0 0 0,0 0 1 0 0,-2-1-1 0 0,-4 6 1955 0 0,-9 11-2806 0 0</inkml:trace>
  <inkml:trace contextRef="#ctx0" brushRef="#br0" timeOffset="672.595">21 1851 6129 0 0,'-1'0'157'0'0,"1"0"0"0"0,-1 1 0 0 0,0-1 0 0 0,0 0 0 0 0,0 0 0 0 0,0 0 0 0 0,0 0 0 0 0,1 0 0 0 0,-1 0 0 0 0,0 0 0 0 0,0-1 0 0 0,0 1 0 0 0,0 0 0 0 0,1 0 0 0 0,-1-1 0 0 0,0 1 0 0 0,0 0 0 0 0,0-1 0 0 0,1 1 0 0 0,-1-1 0 0 0,0 1 0 0 0,1-1 0 0 0,-1 1 0 0 0,0-1 0 0 0,0 0-157 0 0,2 0 119 0 0,0-1-1 0 0,0 1 1 0 0,0 0-1 0 0,0 0 1 0 0,0-1 0 0 0,0 1-1 0 0,0 0 1 0 0,0 0 0 0 0,0 0-1 0 0,0 0 1 0 0,1 1-1 0 0,-1-1 1 0 0,0 0 0 0 0,1 0-1 0 0,-1 1 1 0 0,1-1 0 0 0,0 0-119 0 0,30-13 1185 0 0,2 1 1 0 0,0 1 0 0 0,32-6-1186 0 0,40-13 1229 0 0,41-17-224 0 0,-54 22-362 0 0,40-4-643 0 0,387-57-325 0 0,-444 74-433 0 0,-38 5-704 0 0,1 3 0 0 0,27-1 1462 0 0,-26 4-1448 0 0,-30 1 622 0 0,0 0-1 0 0,0 0 0 0 0,0 1 0 0 0,1 0 0 0 0,-1 1 1 0 0,0 1-1 0 0,0-1 0 0 0,0 1 0 0 0,6 3 827 0 0,18 15-4977 0 0</inkml:trace>
  <inkml:trace contextRef="#ctx0" brushRef="#br0" timeOffset="1015.265">1971 0 4929 0 0,'1'0'325'0'0,"0"1"-1"0"0,-1-1 1 0 0,1 0 0 0 0,0 0 0 0 0,-1 0-1 0 0,1 0 1 0 0,0 1 0 0 0,-1-1 0 0 0,1 0-1 0 0,0 1 1 0 0,-1-1 0 0 0,1 0-1 0 0,-1 1 1 0 0,1-1 0 0 0,-1 1 0 0 0,1-1-1 0 0,-1 1 1 0 0,1-1-325 0 0,7 14 2182 0 0,1 16-535 0 0,-6-10-771 0 0,-1 0 0 0 0,-1 0 0 0 0,-1 0-1 0 0,-2 10-875 0 0,1 18 842 0 0,-6 139 1624 0 0,1-75-1002 0 0,5 19-1464 0 0,11 66 520 0 0,2 87-118 0 0,3 111-158 0 0,2 44-1727 0 0,-6-169-3101 0 0,-3-97-7449 0 0,-7-138 6433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37: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2396 1968 0 0,'-3'7'2857'0'0,"-5"13"1716"0"0,8-20-4462 0 0,0 0 0 0 0,0 0 0 0 0,0 1 0 0 0,0-1 0 0 0,-1 0 0 0 0,1 0 0 0 0,0 0 0 0 0,0 1 0 0 0,0-1 0 0 0,0 0 0 0 0,0 0 0 0 0,0 1 0 0 0,0-1 0 0 0,0 0 0 0 0,0 0 1 0 0,0 0-1 0 0,0 1 0 0 0,0-1 0 0 0,0 0 0 0 0,0 0 0 0 0,0 1 0 0 0,0-1 0 0 0,0 0 0 0 0,0 0 0 0 0,0 0 0 0 0,1 1 0 0 0,-1-1 0 0 0,0 0 0 0 0,0 0 0 0 0,0 0 0 0 0,0 1 0 0 0,0-1 0 0 0,1 0 0 0 0,-1 0 1 0 0,0 0-1 0 0,0 0 0 0 0,0 1 0 0 0,0-1 0 0 0,1 0 0 0 0,-1 0 0 0 0,0 0 0 0 0,0 0 0 0 0,0 0 0 0 0,1 0 0 0 0,-1 0 0 0 0,0 0 0 0 0,0 0 0 0 0,1 1 0 0 0,-1-1 0 0 0,0 0 0 0 0,0 0 0 0 0,1 0 1 0 0,-1 0-1 0 0,0 0 0 0 0,0-1 0 0 0,1 1-111 0 0,31-3 3650 0 0,-24 3-3199 0 0,-1 0 0 0 0,0-1 0 0 0,0 0 0 0 0,7-2-451 0 0,88-30 2015 0 0,-61 19-1873 0 0,1 1 1 0 0,0 2-1 0 0,21-2-142 0 0,89-12 151 0 0,-139 23-571 0 0,-1 1 1 0 0,1 0 0 0 0,-1 1-1 0 0,1 0 1 0 0,-1 1 0 0 0,1 1-1 0 0,-1 0 1 0 0,1 0 0 0 0,6 3 419 0 0,22 17-8182 0 0,-4-4 1053 0 0,-18-7 4629 0 0,2-7 429 0 0</inkml:trace>
  <inkml:trace contextRef="#ctx0" brushRef="#br0" timeOffset="343.669">1222 2007 4441 0 0,'1'20'10862'0'0,"3"31"-7060"0"0,-3-41-3450 0 0,-1 0 0 0 0,-1-1 0 0 0,1 1 0 0 0,-2 0-1 0 0,1-1 1 0 0,-1 1 0 0 0,0-1 0 0 0,-2 3-352 0 0,-8 47 690 0 0,3 22-307 0 0,4-37-298 0 0,1 1 0 0 0,2 0 0 0 0,3 7-85 0 0,1 160-1521 0 0,-3-127-2083 0 0,2-78 2478 0 0,-1 0 0 0 0,1-1 0 0 0,0 1 0 0 0,0 0 0 0 0,1-1 0 0 0,0 1 0 0 0,0-1 0 0 0,1 0 0 0 0,-1 1 0 0 0,1-1 0 0 0,2 1 1126 0 0,6 9-5569 0 0</inkml:trace>
  <inkml:trace contextRef="#ctx0" brushRef="#br0" timeOffset="3376.625">16271 1904 10066 0 0,'10'2'3012'0'0,"27"6"1841"0"0,-36-8-4771 0 0,0 0-1 0 0,0 1 1 0 0,-1-1 0 0 0,1 0 0 0 0,0 1 0 0 0,0-1 0 0 0,-1 1 0 0 0,1-1 0 0 0,0 1-1 0 0,-1-1 1 0 0,1 1 0 0 0,0 0 0 0 0,-1-1 0 0 0,1 1 0 0 0,-1 0 0 0 0,1-1 0 0 0,-1 1 0 0 0,1 0-1 0 0,-1 0 1 0 0,0-1 0 0 0,1 1 0 0 0,-1 0 0 0 0,0 0 0 0 0,0 0 0 0 0,1-1 0 0 0,-1 1-1 0 0,0 0 1 0 0,0 0 0 0 0,0 0 0 0 0,0 0 0 0 0,0 0 0 0 0,0 0 0 0 0,0-1 0 0 0,-1 1-1 0 0,1 1-81 0 0,-7 28 974 0 0,1 0 0 0 0,1 0 0 0 0,1 7-974 0 0,1 19-291 0 0,3 0 1 0 0,4 26 290 0 0,-2-39-631 0 0,-2-1 0 0 0,-2 0 0 0 0,-2 4 631 0 0,-4 11-4551 0 0,-1 0-5465 0 0,6-45 3699 0 0</inkml:trace>
  <inkml:trace contextRef="#ctx0" brushRef="#br0" timeOffset="-804.347">1231 308 8 0 0,'-1'-3'327'0'0,"1"1"-1"0"0,0-1 1 0 0,0 1-1 0 0,0-1 1 0 0,1 0-1 0 0,-1 1 1 0 0,0-1-1 0 0,1 1 1 0 0,0-1 0 0 0,0 1-1 0 0,-1-1 1 0 0,1 1-1 0 0,1 0 1 0 0,-1 0-1 0 0,0-1 1 0 0,1 1-1 0 0,-1 0 1 0 0,1 0 0 0 0,-1 0-1 0 0,1 0 1 0 0,0 0-1 0 0,2-1-326 0 0,-4 3 267 0 0,1-1-1 0 0,-1 1 1 0 0,1 0-1 0 0,0-1 1 0 0,-1 1 0 0 0,1 0-1 0 0,-1 0 1 0 0,1-1-1 0 0,0 1 1 0 0,-1 0-1 0 0,1 0 1 0 0,0 0-1 0 0,-1 0 1 0 0,1 0-1 0 0,0 0 1 0 0,-1 0 0 0 0,1 0-1 0 0,0 0 1 0 0,-1 0-1 0 0,1 0 1 0 0,0 1-1 0 0,-1-1 1 0 0,1 0-267 0 0,1 4 468 0 0,-1 0 0 0 0,-1-1 0 0 0,1 1 0 0 0,-1 0 0 0 0,1 0 0 0 0,-1-1 0 0 0,0 1 0 0 0,0 0 0 0 0,-1 4-468 0 0,0 5 869 0 0,-1 19 226 0 0,-2 0-1 0 0,-1 0 1 0 0,-1-1 0 0 0,-6 17-1095 0 0,-10 48 810 0 0,-19 236 150 0 0,35-278-845 0 0,2 15-200 0 0,2 6 85 0 0,2-22-168 0 0,0 63-253 0 0,-3 60-1519 0 0,3-112-1813 0 0,5-50 60 0 0,-2-12-3736 0 0,-2-8 810 0 0</inkml:trace>
  <inkml:trace contextRef="#ctx0" brushRef="#br0" timeOffset="2423.808">1192 791 2176 0 0,'64'-2'8069'0'0,"-47"1"-7119"0"0,1-2-1 0 0,0 0 1 0 0,-1-1-1 0 0,6-2-949 0 0,23-6 1456 0 0,-1 2 0 0 0,7 1-1456 0 0,46-10 1532 0 0,-66 13-1086 0 0,0 1 1 0 0,20 1-447 0 0,0 0 286 0 0,-33 3-122 0 0,1 1 1 0 0,0 1-1 0 0,6 1-164 0 0,41 1 164 0 0,121-1 25 0 0,-125-2 9 0 0,7-4-198 0 0,27 1 198 0 0,-51 3-31 0 0,32-1-454 0 0,66 10 287 0 0,-100-6 133 0 0,0-2 0 0 0,1-2-1 0 0,25-5-132 0 0,-12 2 27 0 0,42 2-27 0 0,-63 2 39 0 0,-1-2 1 0 0,16-3-40 0 0,-7 0 183 0 0,24 1-183 0 0,29-2-105 0 0,-28-1 70 0 0,-53 4 55 0 0,118-24 3 0 0,112-8 13 0 0,-195 29 32 0 0,-22 3-55 0 0,28-7-13 0 0,-35 6-29 0 0,1 1 0 0 0,-1 1 0 0 0,1 1 0 0 0,-1 1 0 0 0,13 2 29 0 0,26 0 23 0 0,237-7-197 0 0,-252 3 139 0 0,18-1 4 0 0,3 3 31 0 0,7 0 111 0 0,-1-2 0 0 0,72-13-111 0 0,-114 13-56 0 0,-1 1 1 0 0,1 1-1 0 0,31 5 56 0 0,-26-2-34 0 0,-1-1 1 0 0,18-3 33 0 0,444-40-545 0 0,-150 15 553 0 0,-154 16 52 0 0,12-1 23 0 0,-17 4-93 0 0,-97 7 12 0 0,17-7-2 0 0,45-1 314 0 0,67 7-314 0 0,-107 2 126 0 0,551 26-291 0 0,-167-2 186 0 0,-291-18 11 0 0,166-2 174 0 0,98 6-416 0 0,178 6 225 0 0,-260-11-187 0 0,-120-4 394 0 0,118 5-147 0 0,111 4-260 0 0,-120-5 397 0 0,-122-6-171 0 0,-52-1 19 0 0,383-4-88 0 0,-423-3-24 0 0,111-3 94 0 0,-72 8-60 0 0,226 7-76 0 0,-373-2 119 0 0,21-4-25 0 0,-34 0 79 0 0,35-4 41 0 0,-48 2-131 0 0,28 1 11 0 0,-14 3-12 0 0,8-1 44 0 0,11 4-32 0 0,81 0 95 0 0,-51-3-158 0 0,-30 2 90 0 0,257 5-107 0 0,-201-12 139 0 0,-61 2 88 0 0,52 4-147 0 0,91 6 51 0 0,-82-13 6 0 0,-66 2-31 0 0,43 2-26 0 0,-85 3-14 0 0,0-1 0 0 0,0-1 0 0 0,0 0 0 0 0,0-1 0 0 0,0 0 1 0 0,6-2 13 0 0,6-2 4 0 0,-9 5 4 0 0,0-1 0 0 0,0 2 1 0 0,0 0-1 0 0,9 2-8 0 0,15-1-845 0 0,-38-1 697 0 0,1 0 0 0 0,0 0 0 0 0,-1 0-1 0 0,1 1 1 0 0,0-1 0 0 0,-1 0 0 0 0,1 0 0 0 0,0 0 0 0 0,-1 0 0 0 0,1 1 0 0 0,-1-1 0 0 0,1 0 0 0 0,0 1-1 0 0,-1-1 1 0 0,1 0 0 0 0,-1 1 0 0 0,1-1 0 0 0,-1 1 0 0 0,0-1 0 0 0,1 1 0 0 0,-1-1 0 0 0,1 1 0 0 0,-1-1 0 0 0,0 1-1 0 0,1 0 1 0 0,-1-1 148 0 0,1-1-3609 0 0,-1-4 1508 0 0,6 9-4987 0 0,-5-3 2963 0 0</inkml:trace>
  <inkml:trace contextRef="#ctx0" brushRef="#br0" timeOffset="2939.229">16494 40 904 0 0,'15'7'1786'0'0,"-14"-7"-1545"0"0,-1 0 1 0 0,1 1-1 0 0,0-1 1 0 0,0 0-1 0 0,-1 0 0 0 0,1 1 1 0 0,0-1-1 0 0,0 1 1 0 0,-1-1-1 0 0,1 1 0 0 0,0-1 1 0 0,-1 1-1 0 0,1-1 0 0 0,-1 1 1 0 0,1-1-1 0 0,-1 1 1 0 0,1 0-1 0 0,-1-1 0 0 0,1 1 1 0 0,-1 0-1 0 0,0-1 0 0 0,1 1 1 0 0,-1 0-1 0 0,0 0 1 0 0,1-1-1 0 0,-1 1 0 0 0,0 0 1 0 0,0 0-1 0 0,0-1 0 0 0,0 1 1 0 0,0 0-1 0 0,0 0 1 0 0,0 0-1 0 0,0 0 0 0 0,0 0-241 0 0,-2 27 1967 0 0,-2 0-1 0 0,0 1 0 0 0,-2-1 1 0 0,-1-1-1 0 0,-3 4-1966 0 0,-5 27 1188 0 0,-8 32-577 0 0,4 2 0 0 0,5 0-1 0 0,3 0 1 0 0,3 60-611 0 0,7-53-25 0 0,5 230-2293 0 0,4-244-2660 0 0,3-31-6325 0 0,-9-46 5590 0 0</inkml:trace>
  <inkml:trace contextRef="#ctx0" brushRef="#br0" timeOffset="4346.491">9255 7 1040 0 0,'4'-2'565'0'0,"0"1"0"0"0,1 0 0 0 0,-1 0 0 0 0,1 0 0 0 0,-1 1 0 0 0,1-1 0 0 0,-1 1 0 0 0,1 0 0 0 0,-1 0 0 0 0,1 1-565 0 0,8-1 2172 0 0,-12 0-1953 0 0,0 1 1 0 0,-1-1 0 0 0,1 0-1 0 0,-1 0 1 0 0,1 1 0 0 0,-1-1-1 0 0,1 0 1 0 0,-1 1-1 0 0,0-1 1 0 0,1 0 0 0 0,-1 1-1 0 0,1-1 1 0 0,-1 1-1 0 0,1-1 1 0 0,-1 0 0 0 0,0 1-1 0 0,0-1 1 0 0,1 1-1 0 0,-1-1 1 0 0,0 1 0 0 0,0 0-1 0 0,1-1 1 0 0,-1 1-1 0 0,0-1 1 0 0,0 1 0 0 0,0-1-1 0 0,0 1 1 0 0,0 0-1 0 0,0 0-219 0 0,3 23 1486 0 0,-3-19-886 0 0,0 19 198 0 0,-2-1 0 0 0,0 0 1 0 0,-1 1-1 0 0,-2-1 0 0 0,-1 4-798 0 0,-10 58 939 0 0,4 5-508 0 0,-2 6-982 0 0,5 0 0 0 0,3 23 551 0 0,4-41-1564 0 0,0-39-2765 0 0,1 0 0 0 0,6 36 4329 0 0,-2-34-4856 0 0,-6-8-1233 0 0</inkml:trace>
  <inkml:trace contextRef="#ctx0" brushRef="#br0" timeOffset="4940.101">8912 1612 1520 0 0,'-37'44'3716'0'0,"11"-15"849"0"0,-16 26-4565 0 0,34-43 405 0 0,1 0 0 0 0,0 1 1 0 0,0 0-1 0 0,1 1 1 0 0,1 0-1 0 0,-2 7-405 0 0,2-4 138 0 0,1 0 1 0 0,0 0-1 0 0,2 0 0 0 0,0 0 0 0 0,1 1 0 0 0,0-1 0 0 0,1 0 1 0 0,2 0-1 0 0,-1 1 0 0 0,5 16-138 0 0,-2-17 63 0 0,1 0 0 0 0,1-1 0 0 0,0 1 0 0 0,6 8-63 0 0,-9-19 35 0 0,1 0 0 0 0,-1 0 1 0 0,2-1-1 0 0,-1 0 0 0 0,1 1 0 0 0,-1-2 0 0 0,1 1 0 0 0,1 0 1 0 0,-1-1-1 0 0,1 0 0 0 0,-1-1 0 0 0,1 1 0 0 0,3 0-35 0 0,2 1-21 0 0,0-1-1 0 0,0 0 1 0 0,1-1-1 0 0,-1 0 0 0 0,0-1 1 0 0,1 0-1 0 0,0-1 0 0 0,-1 0 1 0 0,1-1-1 0 0,0 0 1 0 0,0-1-1 0 0,-1-1 0 0 0,12-2 22 0 0,8-3 4 0 0,0-2 0 0 0,-1-1-1 0 0,0-1 1 0 0,17-10-4 0 0,-28 12 85 0 0,-1-1 0 0 0,0 0 0 0 0,-1-1 0 0 0,0-1 0 0 0,0-1 0 0 0,-2 0 0 0 0,1-1 0 0 0,12-16-85 0 0,-23 22 147 0 0,0 1-1 0 0,0-1 1 0 0,-1-1 0 0 0,0 1 0 0 0,0-1-1 0 0,-1 1 1 0 0,0-1 0 0 0,-1 0-1 0 0,0 0 1 0 0,1-7-147 0 0,0-8 644 0 0,-1-1 0 0 0,-2 1 0 0 0,-1-12-644 0 0,0 24 216 0 0,0 1 0 0 0,-1 0-1 0 0,0 0 1 0 0,-1 0 0 0 0,-1 0-1 0 0,0 1 1 0 0,0-1 0 0 0,-1 1 0 0 0,0 0-1 0 0,-1 0 1 0 0,-2-2-216 0 0,-6-8 388 0 0,0 1 1 0 0,-2 1-1 0 0,0 0 0 0 0,-15-11-388 0 0,23 23 33 0 0,0 0 0 0 0,0 0 1 0 0,0 1-1 0 0,-1 0 0 0 0,1 1 0 0 0,-1 0 0 0 0,-1 1 0 0 0,1-1 0 0 0,0 2 0 0 0,-1-1 0 0 0,1 1 0 0 0,-1 1 0 0 0,0 0 0 0 0,1 0 0 0 0,-1 1 0 0 0,0 0 0 0 0,0 1 0 0 0,-8 1-33 0 0,0 1-274 0 0,0 0 0 0 0,0 2 0 0 0,0 0 0 0 0,0 1 0 0 0,1 1 0 0 0,0 0 0 0 0,1 1 0 0 0,-1 1 0 0 0,-7 7 274 0 0,-5 3-3490 0 0,-17 17 3490 0 0,38-30-839 0 0,1 1-1 0 0,0 0 0 0 0,0 0 1 0 0,1 1-1 0 0,0 0 0 0 0,0 0 0 0 0,1 0 1 0 0,-2 4 839 0 0,-15 48-6634 0 0,18-50 5810 0 0,-2-1-1 0 0,1 0 0 0 0,-1 0 1 0 0,-4 4 824 0 0,9-12-45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37:00.4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791 1083 4609 0 0,'-62'6'6776'0'0,"69"-6"-6326"0"0,0-1 0 0 0,1 0 0 0 0,-1 0 0 0 0,0-1 0 0 0,0 0 0 0 0,0 0 0 0 0,-1-1 0 0 0,3 0-450 0 0,57-32 599 0 0,-8 4-250 0 0,-25 16-242 0 0,2 2 0 0 0,0 1 1 0 0,0 1-1 0 0,9 1-107 0 0,1-3 193 0 0,-37 10-131 0 0,-1 0-1 0 0,1 1 1 0 0,-1 0 0 0 0,1 1 0 0 0,0 0-1 0 0,0 0 1 0 0,0 0 0 0 0,5 1-62 0 0,-12 0 20 0 0,1 1 0 0 0,-1-1-1 0 0,1 0 1 0 0,-1 1 0 0 0,0-1 0 0 0,1 1 0 0 0,-1-1-1 0 0,1 1 1 0 0,-1 0 0 0 0,0 0 0 0 0,0-1 0 0 0,1 1-1 0 0,-1 0 1 0 0,0 0 0 0 0,0 0 0 0 0,0 0 0 0 0,0 1 0 0 0,0-1-1 0 0,0 0 1 0 0,0 0 0 0 0,0 0 0 0 0,-1 1 0 0 0,1-1-1 0 0,0 1 1 0 0,-1-1 0 0 0,1 0 0 0 0,-1 1 0 0 0,0-1-1 0 0,1 1 1 0 0,-1-1 0 0 0,0 1 0 0 0,0-1 0 0 0,0 1-1 0 0,0 0-19 0 0,0 3 75 0 0,0 0 0 0 0,0 0 0 0 0,-1 0 0 0 0,1-1-1 0 0,-1 1 1 0 0,-1 0 0 0 0,1 0 0 0 0,-1-1 0 0 0,1 1-1 0 0,-1-1 1 0 0,-1 2-75 0 0,-33 53 401 0 0,-3-2 1 0 0,-44 50-402 0 0,-20 28 128 0 0,69-87-142 0 0,-2 0 0 0 0,-2-3 0 0 0,-3-1 0 0 0,-1-2-1 0 0,-28 20 15 0 0,-24 17-845 0 0,-20 15-3516 0 0,109-90 3741 0 0,4-3 312 0 0,0 0 1 0 0,0 0-1 0 0,0-1 0 0 0,0 1 0 0 0,0 0 1 0 0,0 0-1 0 0,-1 0 0 0 0,1-1 1 0 0,0 1-1 0 0,-1-1 0 0 0,1 1 0 0 0,0-1 1 0 0,-1 1-1 0 0,1-1 0 0 0,-2 0 308 0 0,3 0-193 0 0,0-1-1 0 0,0 1 0 0 0,0-1 1 0 0,1 1-1 0 0,-1-1 1 0 0,0 1-1 0 0,0-1 0 0 0,0 1 1 0 0,0-1-1 0 0,1 1 1 0 0,-1-1-1 0 0,0 1 0 0 0,1 0 1 0 0,-1-1-1 0 0,0 1 1 0 0,1 0-1 0 0,-1-1 0 0 0,0 1 1 0 0,1 0-1 0 0,-1-1 0 0 0,1 1 1 0 0,-1 0-1 0 0,1-1 1 0 0,-1 1-1 0 0,0 0 0 0 0,1 0 1 0 0,-1 0-1 0 0,1 0 1 0 0,-1-1 193 0 0,5-2-1213 0 0,8-17-915 0 0</inkml:trace>
  <inkml:trace contextRef="#ctx0" brushRef="#br0" timeOffset="344.914">970 1403 1776 0 0,'30'14'9646'0'0,"26"14"-9646"0"0,-46-23 569 0 0,1 0-1 0 0,0-1 0 0 0,0 0 0 0 0,11 2-568 0 0,15 5 419 0 0,17 5-285 0 0,-18-7-1435 0 0,-5 4-3947 0 0,-23-10 1841 0 0,-2-8-741 0 0</inkml:trace>
  <inkml:trace contextRef="#ctx0" brushRef="#br0" timeOffset="672.934">1511 550 4633 0 0,'1'-1'266'0'0,"0"0"0"0"0,0 0 0 0 0,-1 1 0 0 0,1-1 0 0 0,0 0 0 0 0,0 0 1 0 0,0 1-1 0 0,-1-1 0 0 0,1 1 0 0 0,0-1 0 0 0,0 1 0 0 0,0-1 0 0 0,0 1 0 0 0,0 0 0 0 0,0-1 0 0 0,0 1 0 0 0,0 0 0 0 0,0 0 0 0 0,1 0 1 0 0,-1 0-1 0 0,0 0 0 0 0,0 0 0 0 0,0 0-266 0 0,0 0 127 0 0,0 1 0 0 0,0-1-1 0 0,0 1 1 0 0,0-1 0 0 0,0 1 0 0 0,-1-1 0 0 0,1 1 0 0 0,0 0 0 0 0,0 0-1 0 0,-1-1 1 0 0,1 1 0 0 0,0 0 0 0 0,-1 0 0 0 0,1 0 0 0 0,0 0 0 0 0,-1 0-1 0 0,0 0 1 0 0,1 0-127 0 0,2 7 333 0 0,-1-1-1 0 0,0 0 1 0 0,0 1 0 0 0,-1-1-1 0 0,1 5-332 0 0,11 62 1574 0 0,-8-1-603 0 0,2 18 206 0 0,-5 35-1177 0 0,0-3 234 0 0,-1-55-694 0 0,-4 35 460 0 0,4-20-1862 0 0,-1-82 1827 0 0,0-1 0 0 0,0 0-1 0 0,0 1 1 0 0,0-1 0 0 0,0 0 0 0 0,0 1 0 0 0,0-1 0 0 0,0 0 0 0 0,0 1 0 0 0,0-1 0 0 0,0 0-1 0 0,0 1 1 0 0,0-1 0 0 0,0 0 0 0 0,0 1 0 0 0,0-1 0 0 0,0 0 0 0 0,0 1 0 0 0,-1-1 0 0 0,1 0-1 0 0,0 1 1 0 0,0-1 0 0 0,0 0 0 0 0,-1 0 0 0 0,1 1 0 0 0,0-1 0 0 0,0 0 0 0 0,-1 0-1 0 0,1 1 1 0 0,0-1 0 0 0,-1 0 0 0 0,1 0 0 0 0,0 0 0 0 0,0 1 0 0 0,-1-1 0 0 0,1 0 0 0 0,-1 0 35 0 0,1 0-43 0 0,0-1 1 0 0,-1 1 0 0 0,1 0 0 0 0,-1 0 0 0 0,1-1 0 0 0,-1 1 0 0 0,1 0 0 0 0,0-1 0 0 0,-1 1 0 0 0,1 0 0 0 0,0-1 0 0 0,-1 1 0 0 0,1-1-1 0 0,0 1 1 0 0,-1 0 0 0 0,1-1 0 0 0,0 1 0 0 0,0-1 0 0 0,0 1 0 0 0,-1-1 0 0 0,1 1 0 0 0,0-1 0 0 0,0 1 0 0 0,0-1 0 0 0,0 1 42 0 0,-1-10-252 0 0,0 0 0 0 0,1 1 1 0 0,0-1-1 0 0,1 0 1 0 0,0 0-1 0 0,0 1 0 0 0,1-4 252 0 0,4-30-179 0 0,-5 19 79 0 0,2 0 1 0 0,0 0-1 0 0,2 0 100 0 0,-3 14-5 0 0,0 1 1 0 0,1 0 0 0 0,0 0-1 0 0,1 0 1 0 0,0 0-1 0 0,0 1 1 0 0,1 0 0 0 0,5-8 4 0 0,-8 13 42 0 0,0 1 0 0 0,1-1 0 0 0,-1 1 0 0 0,1 0 0 0 0,-1-1 0 0 0,1 1 0 0 0,0 0 1 0 0,0 1-1 0 0,0-1 0 0 0,0 0 0 0 0,0 1 0 0 0,0 0 0 0 0,0-1 0 0 0,1 1 1 0 0,-1 0-1 0 0,0 1 0 0 0,1-1 0 0 0,-1 1 0 0 0,1-1 0 0 0,-1 1 0 0 0,1 0 0 0 0,-1 1 1 0 0,0-1-1 0 0,1 0 0 0 0,-1 1 0 0 0,3 0-42 0 0,1 2 91 0 0,1-1 1 0 0,-1 1-1 0 0,0 0 1 0 0,0 1-1 0 0,0 0 1 0 0,0 0-1 0 0,-1 0 1 0 0,0 1-1 0 0,0 0 1 0 0,0 0-1 0 0,0 1-91 0 0,58 49-1271 0 0,-46-42-1255 0 0,-2 1-1 0 0,0 0 1 0 0,0 1-1 0 0,3 6 2527 0 0,-7-6-2423 0 0</inkml:trace>
  <inkml:trace contextRef="#ctx0" brushRef="#br0" timeOffset="1016.48">1141 1666 2833 0 0,'-24'21'1083'0'0,"0"1"1"0"0,1 1 0 0 0,-13 17-1084 0 0,30-32 226 0 0,0 0 0 0 0,1 0 0 0 0,0 1 0 0 0,0 0 0 0 0,1-1 0 0 0,0 1 0 0 0,1 1 0 0 0,0-1 0 0 0,0 1 0 0 0,1-1 0 0 0,0 1 1 0 0,1 0-1 0 0,0-1 0 0 0,0 4-226 0 0,1-2 242 0 0,0 0 1 0 0,1 0 0 0 0,1 0 0 0 0,0 0-1 0 0,0 0 1 0 0,1-1 0 0 0,0 1 0 0 0,1-1-1 0 0,0 0 1 0 0,0 0 0 0 0,1 0 0 0 0,1-1-1 0 0,0 0 1 0 0,2 4-243 0 0,-2-7 139 0 0,0 1 1 0 0,0-1-1 0 0,0 0 0 0 0,1 0 0 0 0,0-1 0 0 0,0 0 1 0 0,1 0-1 0 0,-1-1 0 0 0,1 0 0 0 0,0 0 0 0 0,0-1 0 0 0,1 0 1 0 0,-1 0-1 0 0,1-1 0 0 0,-1 0 0 0 0,1-1 0 0 0,0 1 1 0 0,1-2-140 0 0,0 2 48 0 0,-1-2 1 0 0,1 1 0 0 0,0-2 0 0 0,0 1 0 0 0,-1-1 0 0 0,1-1 0 0 0,-1 1 0 0 0,1-2 0 0 0,2 0-49 0 0,10-5 38 0 0,0-1 1 0 0,-1-1 0 0 0,0-1-1 0 0,0 0 1 0 0,-1-2 0 0 0,9-8-39 0 0,-21 15 13 0 0,1-1 0 0 0,-2-1 0 0 0,1 0 1 0 0,-1 0-1 0 0,0 0 0 0 0,-1-1 0 0 0,0 0 1 0 0,0 0-1 0 0,-1 0 0 0 0,0-1 0 0 0,-1 0 1 0 0,0 0-1 0 0,0 0 0 0 0,-1 0 0 0 0,0-4-13 0 0,-1 4 13 0 0,0 0-1 0 0,-1 0 0 0 0,-1 0 0 0 0,0 0 1 0 0,0 0-1 0 0,0 0 0 0 0,-2 0 0 0 0,1 0 0 0 0,-1 1 1 0 0,-1-1-1 0 0,-1-6-12 0 0,1 10 37 0 0,0-1 0 0 0,0 1 0 0 0,0 0 0 0 0,-1 0 0 0 0,0 0 0 0 0,0 0 0 0 0,0 1 0 0 0,-1-1 0 0 0,0 1 0 0 0,0 0 0 0 0,0 1 0 0 0,-1-1 0 0 0,1 1 0 0 0,-1 0 0 0 0,0 1 0 0 0,-6-4-37 0 0,2 3 41 0 0,0 1-1 0 0,0 0 0 0 0,-1 0 1 0 0,1 1-1 0 0,-1 0 0 0 0,1 1 1 0 0,-1 0-1 0 0,1 1 0 0 0,-1 0 1 0 0,1 1-1 0 0,-1 0 0 0 0,1 0 1 0 0,-1 1-1 0 0,1 1 0 0 0,0 0 1 0 0,-4 1-41 0 0,-13 6-302 0 0,0 1 0 0 0,1 2 1 0 0,0 0-1 0 0,1 1 0 0 0,-9 9 302 0 0,24-17-599 0 0,0 0 0 0 0,1 1-1 0 0,0 1 1 0 0,0 0 0 0 0,1 0 0 0 0,0 0-1 0 0,0 1 1 0 0,1 1 0 0 0,0-1-1 0 0,1 1 1 0 0,0 0 0 0 0,0 0-1 0 0,-3 10 600 0 0,8-16-382 0 0,0 0 0 0 0,0 0-1 0 0,0 0 1 0 0,0 0 0 0 0,1 0-1 0 0,0 0 1 0 0,-1 0 0 0 0,1 0-1 0 0,1 1 1 0 0,-1-1 0 0 0,1 0-1 0 0,0 0 1 0 0,0 0 0 0 0,0 0-1 0 0,0 0 1 0 0,2 3 382 0 0,-1-1-427 0 0,3 19-1117 0 0</inkml:trace>
  <inkml:trace contextRef="#ctx0" brushRef="#br0" timeOffset="1375.772">2108 843 3953 0 0,'9'-5'6722'0'0,"12"0"-3257"0"0,-4 1-715 0 0,26-9-1221 0 0,-24 7-1021 0 0,-1 0 0 0 0,11-5-508 0 0,14-9 191 0 0,0 3 0 0 0,2 1 0 0 0,-1 2 0 0 0,33-5-191 0 0,-45 10 97 0 0,-22 6-84 0 0,-1 0-1 0 0,1 0 0 0 0,0 1 0 0 0,0 0 0 0 0,0 1 1 0 0,9 0-13 0 0,-18 1-3 0 0,0 0-1 0 0,-1 0 1 0 0,1 0 0 0 0,0 0 0 0 0,-1 0 0 0 0,1 1 0 0 0,0-1 0 0 0,-1 0 0 0 0,1 0 0 0 0,0 1 0 0 0,-1-1 0 0 0,1 0-1 0 0,-1 1 1 0 0,1-1 0 0 0,-1 1 0 0 0,1-1 0 0 0,-1 0 0 0 0,1 1 0 0 0,-1-1 0 0 0,0 1 0 0 0,1 0 0 0 0,-1-1-1 0 0,1 1 1 0 0,-1-1 0 0 0,0 1 0 0 0,0-1 0 0 0,1 2 3 0 0,-1-1-1 0 0,1 1 1 0 0,-1 0-1 0 0,0 0 0 0 0,0 0 1 0 0,0 0-1 0 0,0 0 0 0 0,0 0 1 0 0,0 0-1 0 0,-1 0 0 0 0,1 1 1 0 0,-17 41 51 0 0,17-43-51 0 0,-10 20 35 0 0,-2-1 1 0 0,0 0 0 0 0,-2-1 0 0 0,0 0 0 0 0,-15 15-36 0 0,-24 21 49 0 0,-13 7-49 0 0,14-13-42 0 0,-16 21 42 0 0,-67 67 102 0 0,27-29-130 0 0,98-96-48 0 0,-40 38-166 0 0,46-46 49 0 0,-1 0 0 0 0,1-1 1 0 0,-1 0-1 0 0,0 1 0 0 0,0-2 0 0 0,0 1 0 0 0,0 0 1 0 0,-1-1-1 0 0,1 0 0 0 0,-2 0 193 0 0,6-2-37 0 0,1 0 1 0 0,0 0 0 0 0,0 0-1 0 0,0 0 1 0 0,0 0-1 0 0,0 0 1 0 0,0 0-1 0 0,-1 0 1 0 0,1 0-1 0 0,0 0 1 0 0,0 0-1 0 0,0 0 1 0 0,0 0-1 0 0,0 0 1 0 0,0 0 0 0 0,0 0-1 0 0,-1 0 1 0 0,1 0-1 0 0,0 0 1 0 0,0 0-1 0 0,0 0 1 0 0,0 0-1 0 0,0 0 1 0 0,0 0-1 0 0,0 0 1 0 0,-1 0-1 0 0,1 0 1 0 0,0-1 0 0 0,0 1-1 0 0,0 0 1 0 0,0 0-1 0 0,0 0 1 0 0,0 0-1 0 0,0 0 1 0 0,0 0-1 0 0,0 0 1 0 0,0 0-1 0 0,0-1 1 0 0,0 1-1 0 0,0 0 1 0 0,0 0 0 0 0,0 0-1 0 0,0 0 1 0 0,0 0-1 0 0,0 0 1 0 0,0-1-1 0 0,0 1 1 0 0,0 0-1 0 0,0 0 1 0 0,0 0-1 0 0,0 0 1 0 0,0 0-1 0 0,0 0 1 0 0,0-1 0 0 0,0 1 35 0 0,4-11-833 0 0,11-10 38 0 0,30-21 278 0 0,1 1 0 0 0,28-17 518 0 0,-69 54 100 0 0,0 1-1 0 0,0-1 0 0 0,1 1 0 0 0,0 0 1 0 0,0 1-1 0 0,0-1 0 0 0,0 1 0 0 0,0 0 1 0 0,0 1-1 0 0,6-1-99 0 0,-9 1 64 0 0,0 1 0 0 0,-1 0 0 0 0,1 0 0 0 0,0 1 0 0 0,0-1 0 0 0,0 1 0 0 0,0-1 0 0 0,0 1 0 0 0,-1 0 0 0 0,1 0 0 0 0,0 0 0 0 0,-1 0 0 0 0,1 0 0 0 0,0 1 0 0 0,-1-1 0 0 0,0 1 0 0 0,1 0 0 0 0,-1 0 0 0 0,0 0 0 0 0,0 0 0 0 0,0 0 0 0 0,0 0 0 0 0,0 0 0 0 0,0 2-64 0 0,5 8 97 0 0,-1 1 1 0 0,0-1-1 0 0,-1 1 0 0 0,0 1 1 0 0,-1-1-1 0 0,-1 1 0 0 0,0-1 1 0 0,-1 2-98 0 0,4 12-54 0 0,1 9-194 0 0,-3-17-1055 0 0,0 0 1 0 0,7 18 1302 0 0,-8-32-935 0 0,-1 1 0 0 0,1 0 0 0 0,0-1 0 0 0,0 0 0 0 0,0 0 0 0 0,1 0 0 0 0,-1 0 1 0 0,1 0-1 0 0,1-1 0 0 0,-1 0 0 0 0,3 2 935 0 0,-3-4-3733 0 0</inkml:trace>
  <inkml:trace contextRef="#ctx0" brushRef="#br0" timeOffset="1703.944">2406 1243 5937 0 0,'1'-1'256'0'0,"-1"0"0"0"0,0 0 0 0 0,0-1-1 0 0,0 1 1 0 0,1 0 0 0 0,-1 0 0 0 0,1 0-1 0 0,-1 0 1 0 0,1 0 0 0 0,-1 0 0 0 0,1 0 0 0 0,0 0-1 0 0,-1 0 1 0 0,1 0 0 0 0,0 0 0 0 0,0 1-1 0 0,0-1 1 0 0,0 0 0 0 0,-1 0 0 0 0,1 1 0 0 0,0-1-1 0 0,0 1 1 0 0,0-1 0 0 0,1 0 0 0 0,-1 1-1 0 0,0 0 1 0 0,0-1 0 0 0,1 1-256 0 0,37-8 2631 0 0,-24 6-2319 0 0,139-26 436 0 0,-85 17-6089 0 0,43-13 5341 0 0,-103 22-1017 0 0,0 0 0 0 0,1 1 0 0 0,-1 0 0 0 0,6 0 1017 0 0,25-2-4672 0 0,-18 0 1971 0 0</inkml:trace>
  <inkml:trace contextRef="#ctx0" brushRef="#br0" timeOffset="2031.994">3031 597 5209 0 0,'-6'9'5670'0'0,"4"15"-3837"0"0,2-14-686 0 0,-13 89 1721 0 0,6-55-1371 0 0,1 23-1497 0 0,5 36 727 0 0,4 0 0 0 0,6-1 1 0 0,4 4-728 0 0,-8-58-1216 0 0,-2 29 1216 0 0,-6 6-4563 0 0,2-75 3171 0 0,0-1 1 0 0,0 1-1 0 0,-1 0 1 0 0,0 0-1 0 0,0-1 0 0 0,-1 0 1 0 0,0 1-1 0 0,-3 4 1392 0 0,-7 4-3486 0 0</inkml:trace>
  <inkml:trace contextRef="#ctx0" brushRef="#br0" timeOffset="2032.994">2415 1641 5225 0 0,'-3'3'402'0'0,"1"1"1"0"0,0-1-1 0 0,0 1 0 0 0,0-1 0 0 0,0 1 0 0 0,0 0 1 0 0,1 0-1 0 0,0 0 0 0 0,0 0 0 0 0,0 0 0 0 0,0 0 1 0 0,1 1-1 0 0,-1-1 0 0 0,1 0 0 0 0,0 0 0 0 0,0 0 1 0 0,1 0-1 0 0,0 2-402 0 0,0 0 163 0 0,0 0 0 0 0,1 0 0 0 0,0-1 0 0 0,0 1 0 0 0,0-1 0 0 0,1 1 0 0 0,0-1 0 0 0,0 0 0 0 0,0 0-1 0 0,0 0 1 0 0,1 0 0 0 0,1 1-163 0 0,17 17 321 0 0,-13-12-243 0 0,1 0 1 0 0,1 0 0 0 0,-1-2-1 0 0,8 6-78 0 0,57 47-2198 0 0,-71-59 1321 0 0,-1-1 0 0 0,1 1-1 0 0,0-1 1 0 0,0 0 0 0 0,0-1-1 0 0,3 2 878 0 0,2 1-2552 0 0,-1-2-379 0 0,-4-4 829 0 0</inkml:trace>
  <inkml:trace contextRef="#ctx0" brushRef="#br0" timeOffset="2391.281">2487 1632 4945 0 0,'2'-1'796'0'0,"0"-1"0"0"0,0 0 0 0 0,1 1 0 0 0,-1-1-1 0 0,1 1 1 0 0,-1 0 0 0 0,1 0 0 0 0,-1 0 0 0 0,3-1-796 0 0,44-8 1564 0 0,-31 8-822 0 0,15-3-183 0 0,0 3-1 0 0,0 0 1 0 0,0 2 0 0 0,0 2 0 0 0,-1 1-1 0 0,1 1 1 0 0,6 3-559 0 0,-27-5 204 0 0,-1 1-1 0 0,0 0 0 0 0,0 0 1 0 0,-1 1-1 0 0,1 1 0 0 0,-1-1 1 0 0,7 6-204 0 0,-13-8 73 0 0,-1 0 0 0 0,1 1-1 0 0,-1 0 1 0 0,0 0 0 0 0,0 0 0 0 0,0 0 0 0 0,-1 0 0 0 0,1 0 0 0 0,-1 1 0 0 0,0-1 0 0 0,0 1 0 0 0,0 0 0 0 0,0 0 0 0 0,0 0 0 0 0,-1-1 0 0 0,0 2 0 0 0,0-1 0 0 0,0 0 0 0 0,0 0 0 0 0,-1 0 0 0 0,1 4-73 0 0,-2 2 45 0 0,1-1 1 0 0,-2 1-1 0 0,1-1 1 0 0,-1 0 0 0 0,-1 1-1 0 0,1-1 1 0 0,-2 0 0 0 0,1 0-1 0 0,-1-1 1 0 0,-1 1 0 0 0,1-1-1 0 0,-2 0 1 0 0,0 2-46 0 0,-10 11-108 0 0,0 0 0 0 0,-2-1 0 0 0,0-1 0 0 0,-6 3 108 0 0,20-18-15 0 0,-11 10-359 0 0,0 0-1 0 0,-1-1 1 0 0,-1-1-1 0 0,0 0 1 0 0,-5 1 374 0 0,2-3-1565 0 0,1-2 1 0 0,-1 0-1 0 0,-14 3 1565 0 0,14-6-3164 0 0,-1-1 0 0 0,0 0 0 0 0,-16 0 3164 0 0,-7-3-5161 0 0</inkml:trace>
  <inkml:trace contextRef="#ctx0" brushRef="#br0" timeOffset="3363.412">1735 91 2809 0 0,'-64'-11'3466'0'0,"43"6"-1888"0"0,-1 1-1 0 0,-20 0-1577 0 0,8 3 1621 0 0,0 1 0 0 0,-31 5-1621 0 0,49-3 399 0 0,-1 1 0 0 0,1 1-1 0 0,-1 1 1 0 0,1 0 0 0 0,1 1 0 0 0,-15 7-399 0 0,-53 31 1136 0 0,-60 30 81 0 0,65-33-593 0 0,1 4-1 0 0,-15 15-623 0 0,-15 9 286 0 0,52-35-195 0 0,0 2 0 0 0,3 3 0 0 0,1 1 1 0 0,2 3-1 0 0,-5 10-91 0 0,-9 19 66 0 0,3 2 0 0 0,4 3 1 0 0,0 7-67 0 0,32-44 59 0 0,3 2 0 0 0,1 0 0 0 0,-4 15-59 0 0,-40 130 278 0 0,56-162-251 0 0,-1 6-9 0 0,1 1 0 0 0,2 1-1 0 0,1-1 1 0 0,2 1-1 0 0,1 0 1 0 0,2 0 0 0 0,1 0-1 0 0,1 0 1 0 0,2-1-1 0 0,7 29-17 0 0,1-7 151 0 0,2-1-1 0 0,2-1 1 0 0,14 27-151 0 0,-17-50 20 0 0,2 0-1 0 0,1-1 1 0 0,1 0 0 0 0,1-1-1 0 0,1-1 1 0 0,18 17-20 0 0,-10-16 56 0 0,0-2 0 0 0,2-1 0 0 0,1-1 0 0 0,0-1 0 0 0,2-2-1 0 0,0-1 1 0 0,2-1 0 0 0,26 9-56 0 0,-3-5 62 0 0,1-2-1 0 0,1-3 1 0 0,1-2-1 0 0,57 5-61 0 0,-34-10 25 0 0,-1-4 0 0 0,44-5-25 0 0,46-5-68 0 0,-1-8 1 0 0,-1-7-1 0 0,24-12 68 0 0,17-13-519 0 0,-3-9-1 0 0,63-31 520 0 0,-77 12-1270 0 0,107-61 1270 0 0,-244 106-380 0 0,39-27 380 0 0,-72 39-47 0 0,-1-1 1 0 0,-1-1 0 0 0,-1-1 0 0 0,0-1-1 0 0,3-6 47 0 0,6-7-5 0 0,89-104-29 0 0,-96 107 27 0 0,-1-2 0 0 0,-1 0 0 0 0,13-30 7 0 0,-16 25 12 0 0,-1 4 41 0 0,-1-1-1 0 0,-2-1-52 0 0,-10 23 14 0 0,0-1 0 0 0,-1 1 0 0 0,0 0 0 0 0,-1-1 0 0 0,-1 0 0 0 0,0 1-1 0 0,0-1 1 0 0,-1-4-14 0 0,-1 11 10 0 0,-12-153 593 0 0,9 131-441 0 0,-1 1 0 0 0,-1 0 1 0 0,-1 1-1 0 0,-2-1 1 0 0,-1 0-163 0 0,-14-28 241 0 0,-3 2 1 0 0,-3 1-1 0 0,-1 1 1 0 0,-3 2-1 0 0,-1 1 1 0 0,-3 1-1 0 0,-2 3 1 0 0,-15-12-242 0 0,11 16 125 0 0,-1 1-1 0 0,-2 3 1 0 0,-1 2 0 0 0,-2 1-1 0 0,-47-20-124 0 0,16 14-5 0 0,-3 4 0 0 0,0 3 0 0 0,-47-9 5 0 0,52 21 68 0 0,-1 4-1 0 0,-1 2 1 0 0,0 5 0 0 0,-51 1-68 0 0,-5 9-416 0 0,-1 5 0 0 0,-45 11 416 0 0,42 4-2091 0 0,2 5 0 0 0,-98 35 2091 0 0,-96 51-10351 0 0,211-68 3475 0 0</inkml:trace>
  <inkml:trace contextRef="#ctx0" brushRef="#br0" timeOffset="24111.714">14485 370 1800 0 0,'1'1'236'0'0,"-1"-1"0"0"0,1 1-1 0 0,-1 0 1 0 0,1-1-1 0 0,-1 1 1 0 0,1 0 0 0 0,-1 0-1 0 0,0-1 1 0 0,1 1-1 0 0,-1 0 1 0 0,0 0 0 0 0,0 0-1 0 0,0-1 1 0 0,0 1-1 0 0,0 0 1 0 0,0 0 0 0 0,0 0-1 0 0,0-1 1 0 0,0 1-1 0 0,0 0 1 0 0,0 0 0 0 0,0 0-1 0 0,0-1 1 0 0,-1 1-1 0 0,1 0 1 0 0,0 0-1 0 0,-1-1 1 0 0,1 1 0 0 0,0 0-1 0 0,-1 0 1 0 0,1-1-1 0 0,-1 1 1 0 0,1-1 0 0 0,-1 1-236 0 0,-24 24 1013 0 0,14-15-92 0 0,-33 33 3649 0 0,-38 29-4570 0 0,-13 10 1693 0 0,-1 11-701 0 0,29-26-616 0 0,-3-3 1 0 0,-2-3 0 0 0,-17 6-377 0 0,58-45 77 0 0,0 1 0 0 0,2 1 0 0 0,0 2 0 0 0,-2 5-77 0 0,7-10-138 0 0,16-15-161 0 0,17-12-203 0 0,34-29-168 0 0,8-10 670 0 0,-7 5 16 0 0,6-1-16 0 0,-33 29-13 0 0,24-20 174 0 0,13-5-161 0 0,-40 29 64 0 0,0 0 0 0 0,0 1 1 0 0,1 0-1 0 0,0 1 0 0 0,0 1 1 0 0,3 0-65 0 0,-15 4 7 0 0,0 1 0 0 0,1-1 0 0 0,-1 1 0 0 0,0 0 0 0 0,1 0 0 0 0,-1 0 0 0 0,0 0-1 0 0,1 1 1 0 0,-1-1 0 0 0,0 1 0 0 0,1 0 0 0 0,-1 0 0 0 0,0 0 0 0 0,0 1 0 0 0,0-1 0 0 0,0 1 0 0 0,0-1 0 0 0,0 1 0 0 0,0 0 0 0 0,-1 0 0 0 0,1 1 0 0 0,1 0-7 0 0,7 9-189 0 0,-1-1 0 0 0,0 2 0 0 0,-1-1 0 0 0,5 9 189 0 0,22 27-1963 0 0,0-14-1737 0 0,-28-28 2089 0 0,-1-1 0 0 0,1 0 1 0 0,0 0-1 0 0,0-1 0 0 0,1 0 1 0 0,6 2 1610 0 0,3-2-3441 0 0</inkml:trace>
  <inkml:trace contextRef="#ctx0" brushRef="#br0" timeOffset="24455.282">14535 124 3361 0 0,'1'-11'829'0'0,"5"-45"2276"0"0,-5 51-2721 0 0,0 0 0 0 0,0 0 0 0 0,0 0 0 0 0,1 1 0 0 0,0-1 0 0 0,0 0-1 0 0,0 1 1 0 0,0-1 0 0 0,2-1-384 0 0,-3 5 95 0 0,-1 1-1 0 0,0 0 1 0 0,0-1 0 0 0,0 1-1 0 0,1-1 1 0 0,-1 1-1 0 0,0 0 1 0 0,1-1-1 0 0,-1 1 1 0 0,0-1-1 0 0,1 1 1 0 0,-1 0 0 0 0,0 0-1 0 0,1-1 1 0 0,-1 1-1 0 0,1 0 1 0 0,-1 0-1 0 0,0-1 1 0 0,1 1-1 0 0,-1 0 1 0 0,1 0 0 0 0,-1 0-1 0 0,1 0 1 0 0,-1-1-1 0 0,1 1 1 0 0,-1 0-1 0 0,1 0 1 0 0,-1 0-1 0 0,1 0 1 0 0,-1 0 0 0 0,1 0-1 0 0,-1 1 1 0 0,1-1-95 0 0,-1 0 115 0 0,1 1 0 0 0,-1 0 0 0 0,1 0 0 0 0,-1 0 1 0 0,1-1-1 0 0,-1 1 0 0 0,1 0 0 0 0,-1 0 0 0 0,1 0 0 0 0,-1 0 1 0 0,0 0-1 0 0,0 0 0 0 0,0 0 0 0 0,1 0 0 0 0,-1 0-115 0 0,1 43 1662 0 0,-1-43-1565 0 0,-4 35 703 0 0,-1 0 0 0 0,-2 0-1 0 0,-7 23-799 0 0,-10 49 652 0 0,19-81-540 0 0,-18 114 207 0 0,6 1 0 0 0,4 33-319 0 0,13-79-146 0 0,-4 80-1381 0 0,4-155 1043 0 0,0-17-447 0 0,-5-19 363 0 0,3 6 510 0 0,0 0 0 0 0,1-1 0 0 0,0 1 0 0 0,1-1 0 0 0,-1 1 0 0 0,2-1 0 0 0,0 1 0 0 0,0 0 0 0 0,0-1 0 0 0,1 1 0 0 0,1 0 0 0 0,-1 0 0 0 0,5-9 58 0 0,-1 3 2 0 0,1 0 0 0 0,1 0 0 0 0,0 1 0 0 0,1 0 0 0 0,1 1 0 0 0,0 0 0 0 0,7-7-2 0 0,-14 17-3 0 0,0-1 1 0 0,1 1-1 0 0,0 0 0 0 0,0 0 0 0 0,0 0 1 0 0,0 0-1 0 0,0 1 0 0 0,0 0 0 0 0,1 0 0 0 0,-1 0 1 0 0,1 0-1 0 0,0 1 0 0 0,-1-1 0 0 0,1 1 1 0 0,0 0-1 0 0,0 1 0 0 0,0-1 0 0 0,-1 1 0 0 0,1 0 1 0 0,0 0 2 0 0,10 2-287 0 0,-1 1 1 0 0,0 0 0 0 0,0 0-1 0 0,0 2 1 0 0,11 4 286 0 0,3 1-1048 0 0,1 1-1088 0 0,-1 0 0 0 0,0 2-1 0 0,-1 1 1 0 0,0 2 0 0 0,-1 0 0 0 0,3 4 2136 0 0,-4-1-1402 0 0</inkml:trace>
  <inkml:trace contextRef="#ctx0" brushRef="#br0" timeOffset="24783.331">13985 1381 2080 0 0,'-10'24'1426'0'0,"0"0"-1"0"0,2 0 0 0 0,1 1 0 0 0,0 0 0 0 0,-2 25-1425 0 0,8-40 277 0 0,0-1-1 0 0,1 1 1 0 0,0 0-1 0 0,1-1 1 0 0,0 1 0 0 0,0-1-1 0 0,1 1 1 0 0,0-1-1 0 0,0 0 1 0 0,1 0 0 0 0,1 0-1 0 0,-1 0 1 0 0,1 0-1 0 0,1-1 1 0 0,0 0 0 0 0,0 0-1 0 0,4 5-276 0 0,-2-4 144 0 0,1-1 0 0 0,0 0 0 0 0,1 0 0 0 0,-1-1 0 0 0,1 0 0 0 0,1-1 0 0 0,-1 1 0 0 0,1-2 0 0 0,0 1 0 0 0,1-2 0 0 0,-1 1 0 0 0,1-1 0 0 0,0-1-1 0 0,0 0 1 0 0,5 0-144 0 0,-1-1 51 0 0,-1 0 0 0 0,1-1-1 0 0,0-1 1 0 0,-1-1-1 0 0,1 0 1 0 0,-1-1-1 0 0,1 0 1 0 0,-1-1-1 0 0,1-1 1 0 0,-1 0 0 0 0,10-5-51 0 0,30-14 180 0 0,12-8-180 0 0,-48 22-33 0 0,-1-1 1 0 0,0-1-1 0 0,-1 0 0 0 0,0-1 1 0 0,5-6 32 0 0,-15 11-11 0 0,0 1 0 0 0,0-1 0 0 0,-1-1 1 0 0,0 1-1 0 0,-1-1 0 0 0,0 0 0 0 0,0 0 0 0 0,0 0 0 0 0,-1-1 1 0 0,0 1-1 0 0,-1-1 0 0 0,0 1 0 0 0,0-2 11 0 0,-1 4 24 0 0,0 0 0 0 0,0 0 0 0 0,-1-1 1 0 0,0 1-1 0 0,0 0 0 0 0,0 0 0 0 0,-1 0 0 0 0,0 0 0 0 0,0 0 0 0 0,0 0 0 0 0,-1 0 0 0 0,0 0 1 0 0,0 0-1 0 0,-1 1 0 0 0,1-1 0 0 0,-1 1 0 0 0,-1-1 0 0 0,1 1 0 0 0,-2-2-24 0 0,-8-6 70 0 0,1 0-1 0 0,-2 1 1 0 0,0 1 0 0 0,0 0-1 0 0,-1 1 1 0 0,0 0-1 0 0,-1 1 1 0 0,0 1-1 0 0,0 0 1 0 0,-1 1-1 0 0,0 1 1 0 0,0 1 0 0 0,-8-1-70 0 0,10 3-131 0 0,-1 0-1 0 0,0 2 1 0 0,1 0 0 0 0,-1 0 0 0 0,0 1 0 0 0,0 1 0 0 0,1 1 0 0 0,-1 0 0 0 0,1 1 0 0 0,-1 1 0 0 0,1 0 0 0 0,0 1 0 0 0,0 1 0 0 0,1 0 0 0 0,-5 4 131 0 0,3-2-908 0 0,1 1 0 0 0,0 1 0 0 0,0 1 0 0 0,1 0 0 0 0,1 0 0 0 0,0 1 0 0 0,0 1 1 0 0,1 0-1 0 0,1 1 908 0 0,9-11-457 0 0,0 0 1 0 0,0 1 0 0 0,0-1 0 0 0,0 0 0 0 0,1 1-1 0 0,-1-1 1 0 0,1 1 0 0 0,0-1 0 0 0,0 1 0 0 0,0 0-1 0 0,1-1 1 0 0,-1 1 0 0 0,1 2 456 0 0,-2 13-1787 0 0</inkml:trace>
  <inkml:trace contextRef="#ctx0" brushRef="#br0" timeOffset="25142.747">15480 431 8378 0 0,'27'-25'2376'0'0,"-4"3"1949"0"0,24-18-4325 0 0,-38 34 446 0 0,-1 0 1 0 0,1 1-1 0 0,-1 0 0 0 0,2 1 0 0 0,-1 0 1 0 0,0 0-1 0 0,1 1 0 0 0,2-1-446 0 0,3 1 567 0 0,-1 0 0 0 0,1 1-1 0 0,0 1 1 0 0,0 0-1 0 0,7 1-566 0 0,-18 0 69 0 0,1 0 0 0 0,-1 0 0 0 0,0 1 0 0 0,0 0 0 0 0,0-1 0 0 0,0 2 0 0 0,1-1 0 0 0,-1 0 0 0 0,-1 1 0 0 0,1 0 0 0 0,0 0 0 0 0,0 0 0 0 0,-1 0 0 0 0,1 0 0 0 0,-1 1 0 0 0,0 0-1 0 0,1 0 1 0 0,-1 0 0 0 0,-1 0 0 0 0,1 0 0 0 0,2 3-69 0 0,0 5 29 0 0,0 0 1 0 0,0 0-1 0 0,-1 0 0 0 0,0 0 1 0 0,-1 1-1 0 0,-1 0 0 0 0,0-1 0 0 0,0 1 1 0 0,-1 0-1 0 0,-1 0 0 0 0,0 7-29 0 0,-2 24-384 0 0,-3 1 0 0 0,-5 22 384 0 0,5-36-254 0 0,-3 15-1056 0 0,-2-1 0 0 0,-2 0-1 0 0,-16 38 1311 0 0,8-33-7834 0 0,-22 38 7834 0 0,35-74-1183 0 0,-28 46-5185 0 0,11-32 3462 0 0</inkml:trace>
  <inkml:trace contextRef="#ctx0" brushRef="#br0" timeOffset="25470.667">15496 837 4537 0 0,'-6'-13'1611'0'0,"-6"-13"1221"0"0,8 21-700 0 0,5 12 902 0 0,2 15-3140 0 0,0 1 1 0 0,-2-1 0 0 0,-1 1 0 0 0,-1-1-1 0 0,0 1 1 0 0,-5 15 105 0 0,3-1-1015 0 0,-1-19-330 0 0,0 1-1 0 0,-1-1 1 0 0,-1 0 0 0 0,-1 0 0 0 0,0 0 0 0 0,-1-1 0 0 0,-1 0 0 0 0,-3 3 1345 0 0,-11 11-1730 0 0</inkml:trace>
  <inkml:trace contextRef="#ctx0" brushRef="#br0" timeOffset="25471.667">15085 1196 1280 0 0,'-1'-1'456'0'0,"0"0"0"0"0,0 0 1 0 0,0 0-1 0 0,0 0 0 0 0,0 0 0 0 0,0 0 0 0 0,1 0 0 0 0,-1 0 0 0 0,0 0 0 0 0,1 0 0 0 0,-1-1 1 0 0,1 1-1 0 0,0 0 0 0 0,-1 0 0 0 0,1-1 0 0 0,0 1 0 0 0,-1 0 0 0 0,1-1 0 0 0,0 1 0 0 0,0 0 1 0 0,0-1-1 0 0,0 1 0 0 0,1-1-456 0 0,-1 0 132 0 0,1 1 1 0 0,0 0 0 0 0,0 0-1 0 0,0-1 1 0 0,0 1-1 0 0,0 0 1 0 0,0 0 0 0 0,0 0-1 0 0,0 0 1 0 0,0 0-1 0 0,0 0 1 0 0,1 0 0 0 0,-1 0-1 0 0,0 1 1 0 0,1-1-1 0 0,-1 0 1 0 0,0 1 0 0 0,1-1-1 0 0,-1 1 1 0 0,1 0-1 0 0,-1-1 1 0 0,1 1-1 0 0,1 0-132 0 0,190-29 2963 0 0,-44 8-2917 0 0,-27-1-553 0 0,57-9-3967 0 0,-83 22-2826 0 0,-56 4 2016 0 0</inkml:trace>
  <inkml:trace contextRef="#ctx0" brushRef="#br0" timeOffset="25798.714">16162 171 4633 0 0,'11'-16'1180'0'0,"-6"7"-463"0"0,1 0 0 0 0,1 1 1 0 0,-1-1-1 0 0,1 1 1 0 0,1 0-1 0 0,-1 1 0 0 0,1 0 1 0 0,5-3-718 0 0,-13 10 54 0 0,0-1-1 0 0,1 1 1 0 0,-1 0 0 0 0,0 0-1 0 0,1 0 1 0 0,-1 0 0 0 0,0 0 0 0 0,1 0-1 0 0,-1 0 1 0 0,0 0 0 0 0,1 0 0 0 0,-1 0-1 0 0,0 0 1 0 0,0 0 0 0 0,1 0 0 0 0,-1 0-1 0 0,0 0 1 0 0,1 0 0 0 0,-1 0 0 0 0,0 0-1 0 0,1 0 1 0 0,-1 1 0 0 0,0-1-1 0 0,0 0 1 0 0,1 0 0 0 0,-1 0 0 0 0,0 0-1 0 0,1 1 1 0 0,-1-1 0 0 0,0 0 0 0 0,0 0-1 0 0,0 1 1 0 0,1-1 0 0 0,-1 0 0 0 0,0 0-1 0 0,0 1 1 0 0,0-1 0 0 0,0 0 0 0 0,0 1-1 0 0,1-1 1 0 0,-1 0 0 0 0,0 0-1 0 0,0 1 1 0 0,0-1 0 0 0,0 0 0 0 0,0 1-1 0 0,0-1 1 0 0,0 0 0 0 0,0 1 0 0 0,0-1-1 0 0,0 1-53 0 0,1 21 842 0 0,-1-17-471 0 0,-1 43 1155 0 0,-2 0 0 0 0,-1-1 1 0 0,-12 47-1527 0 0,1 2 519 0 0,3-7-385 0 0,-8 74-816 0 0,6 34 682 0 0,12-158-445 0 0,0-21-66 0 0,1 0 0 0 0,1 1-1 0 0,1-1 1 0 0,2 7 511 0 0,-3-23-102 0 0,0 0 0 0 0,1-1 1 0 0,-1 1-1 0 0,0-1 0 0 0,0 1 0 0 0,0-1 0 0 0,0 1 0 0 0,0 0 0 0 0,0-1 1 0 0,0 1-1 0 0,-1-1 0 0 0,1 1 0 0 0,-1-1 0 0 0,1 1 0 0 0,-1 0 102 0 0,-2-4-819 0 0,3-14 333 0 0,1 8 385 0 0,0 1 0 0 0,1-1 0 0 0,0 1-1 0 0,1 0 1 0 0,-1 0 0 0 0,2 0 0 0 0,-1 0-1 0 0,1 0 1 0 0,0 1 0 0 0,1-3 101 0 0,10-11 93 0 0,1 1 0 0 0,10-9-93 0 0,-13 14-160 0 0,-9 10 119 0 0,0 0 0 0 0,-1 1 0 0 0,1 0 0 0 0,0 0 0 0 0,1 0 1 0 0,-1 0-1 0 0,0 1 0 0 0,1-1 0 0 0,0 1 0 0 0,-1 0 0 0 0,1 1 1 0 0,0-1-1 0 0,0 1 0 0 0,0 0 0 0 0,0 0 0 0 0,0 0 0 0 0,0 1 1 0 0,0 0-1 0 0,1 0 0 0 0,-1 0 0 0 0,3 1 41 0 0,46 4-1882 0 0,-43-4 1066 0 0,1-1 0 0 0,-1 1-1 0 0,0 1 1 0 0,0 0 0 0 0,0 1-1 0 0,-1 0 1 0 0,1 0 0 0 0,-1 1-1 0 0,2 1 817 0 0,21 13-2595 0 0,-4-5 1539 0 0</inkml:trace>
  <inkml:trace contextRef="#ctx0" brushRef="#br0" timeOffset="26160.461">15485 1268 5657 0 0,'-7'10'791'0'0,"-1"1"0"0"0,1 1 0 0 0,1-1 0 0 0,0 1 0 0 0,1 0 0 0 0,0 0 0 0 0,1 0 0 0 0,0 1 0 0 0,-1 10-791 0 0,4-16 241 0 0,0 0-1 0 0,0 0 1 0 0,1 0-1 0 0,0 0 0 0 0,0 0 1 0 0,1 0-1 0 0,0 0 0 0 0,0 0 1 0 0,1-1-1 0 0,-1 1 1 0 0,1 0-1 0 0,1-1 0 0 0,0 1 1 0 0,-1-1-1 0 0,2 0 1 0 0,-1 0-1 0 0,1 0 0 0 0,0 0 1 0 0,2 1-241 0 0,3 3 289 0 0,0-1 0 0 0,1 0 0 0 0,0-1 1 0 0,1 0-1 0 0,0-1 0 0 0,0 0 0 0 0,12 5-289 0 0,5 1 432 0 0,1-1-1 0 0,24 6-431 0 0,-26-10 51 0 0,0-2 1 0 0,1-1-1 0 0,0-1 0 0 0,0-1 1 0 0,0-1-1 0 0,17-2-51 0 0,20-5-328 0 0,0-2 0 0 0,19-7 328 0 0,47-5-1175 0 0,-58 10-1445 0 0,-2-3 0 0 0,46-15 2620 0 0,-57 11-2187 0 0,29-9-2711 0 0,-29-3-933 0 0</inkml:trace>
  <inkml:trace contextRef="#ctx0" brushRef="#br0" timeOffset="26488.52">17446 329 6889 0 0,'20'-12'2104'0'0,"-10"6"-1121"0"0,1-1 1 0 0,0 2-1 0 0,1 0 1 0 0,2-1-984 0 0,-9 4 324 0 0,-1 1 0 0 0,0 0 0 0 0,1 0 0 0 0,-1 1 0 0 0,1-1 0 0 0,-1 1 0 0 0,1 0 0 0 0,-1 0 0 0 0,0 1 0 0 0,1-1 0 0 0,-1 1 1 0 0,1 0-1 0 0,-1 0 0 0 0,1 1-324 0 0,7 2 397 0 0,1 1 0 0 0,-1 1 0 0 0,0 0 0 0 0,0 1 0 0 0,-1 0 0 0 0,1 1 0 0 0,-2 0 1 0 0,1 1-1 0 0,-1 0 0 0 0,-1 0 0 0 0,1 1 0 0 0,-2 0 0 0 0,1 1 0 0 0,4 9-397 0 0,-5-7 26 0 0,0 1 0 0 0,-2 0 0 0 0,1 0 0 0 0,-2 1 0 0 0,0-1 0 0 0,-1 1 0 0 0,0 1 0 0 0,-1-1 1 0 0,-1 0-1 0 0,0 1 0 0 0,-1-1 0 0 0,-1 11-26 0 0,-2 8-387 0 0,0 1 0 0 0,-3-1 0 0 0,-2 8 387 0 0,3-23-826 0 0,-2 0 1 0 0,0 0-1 0 0,0-1 0 0 0,-2 0 0 0 0,0 0 0 0 0,-6 7 826 0 0,9-16-693 0 0,-1 2-699 0 0,-1 0-1 0 0,1 0 1 0 0,-2-1 0 0 0,1 0 0 0 0,-2 0 0 0 0,1-1-1 0 0,-1 0 1 0 0,-4 2 1392 0 0,-20 10-5213 0 0</inkml:trace>
  <inkml:trace contextRef="#ctx0" brushRef="#br0" timeOffset="26489.52">17419 641 5633 0 0,'-17'3'1977'0'0,"1"2"-665"0"0,-1 3-96 0 0,3 6-56 0 0,14-3-399 0 0,6 6-377 0 0,-1-1-264 0 0,1 1-208 0 0,-6 5-216 0 0,3 3-601 0 0,-6 3-559 0 0,-5 2-632 0 0,5 3-593 0 0,-14 0-240 0 0,-2-2 849 0 0</inkml:trace>
  <inkml:trace contextRef="#ctx0" brushRef="#br0" timeOffset="26840.332">16941 1102 3921 0 0,'-1'0'358'0'0,"1"-1"0"0"0,-1 1 0 0 0,1-1 0 0 0,-1 1 0 0 0,1-1 0 0 0,-1 1 0 0 0,1-1 0 0 0,0 1 0 0 0,-1-1 0 0 0,1 1 0 0 0,-1-1-1 0 0,1 0 1 0 0,0 1 0 0 0,0-1 0 0 0,-1 0 0 0 0,1 1 0 0 0,0-1 0 0 0,0 0 0 0 0,0 1 0 0 0,0-1 0 0 0,0 0 0 0 0,0 1 0 0 0,0-2-358 0 0,0 2 191 0 0,1-1-1 0 0,-1 1 0 0 0,0-1 1 0 0,1 1-1 0 0,-1-1 0 0 0,1 1 1 0 0,-1 0-1 0 0,1-1 1 0 0,-1 1-1 0 0,1-1 0 0 0,-1 1 1 0 0,1 0-1 0 0,-1-1 1 0 0,1 1-1 0 0,0 0 0 0 0,-1 0 1 0 0,1 0-1 0 0,-1-1 1 0 0,1 1-1 0 0,0 0-190 0 0,42-2 1430 0 0,-30 2-786 0 0,330-26 776 0 0,-115-4-4777 0 0,-80 8-6546 0 0,-112 16 4115 0 0</inkml:trace>
  <inkml:trace contextRef="#ctx0" brushRef="#br0" timeOffset="27168.374">18054 171 6545 0 0,'3'-2'522'0'0,"0"0"0"0"0,1 0 0 0 0,-1 0 0 0 0,0 0 0 0 0,1 1 0 0 0,-1-1 0 0 0,1 1-1 0 0,-1 0 1 0 0,1 0 0 0 0,0 0 0 0 0,0 0 0 0 0,-1 1 0 0 0,2-1-522 0 0,-3 1 155 0 0,-1 0-1 0 0,1 1 1 0 0,-1-1 0 0 0,1 0-1 0 0,-1 0 1 0 0,1 1 0 0 0,0-1-1 0 0,-1 1 1 0 0,1 0 0 0 0,-1-1-1 0 0,0 1 1 0 0,1 0 0 0 0,-1 0 0 0 0,0 0-1 0 0,1 0 1 0 0,-1 0 0 0 0,0 0-1 0 0,0 0 1 0 0,0 0 0 0 0,0 0-1 0 0,0 1 1 0 0,0-1 0 0 0,0 0-1 0 0,0 1 1 0 0,-1-1 0 0 0,1 1-1 0 0,0-1 1 0 0,-1 1 0 0 0,1-1 0 0 0,-1 1-1 0 0,0-1 1 0 0,1 1-155 0 0,6 31 608 0 0,-2 0 1 0 0,0 0-1 0 0,-3 1 0 0 0,0-1 1 0 0,-2 1-1 0 0,-2-1 0 0 0,-2 7-608 0 0,-53 380-1675 0 0,52-391 1170 0 0,2-7-693 0 0,-1 0 0 0 0,-2 1 0 0 0,0-2 0 0 0,-4 9 1198 0 0,8-27-2393 0 0,2-8 983 0 0,6-20 639 0 0,13-38 1121 0 0,-15 51-298 0 0,1 2 0 0 0,0-1-1 0 0,1 0 1 0 0,1 1 0 0 0,-1 0-1 0 0,1 1 1 0 0,1-1-1 0 0,0 1 1 0 0,0 1 0 0 0,1-1-1 0 0,2 0-51 0 0,-5 4 73 0 0,1 1-1 0 0,-1-1 1 0 0,1 1-1 0 0,0 1 1 0 0,1-1-1 0 0,-1 1 1 0 0,0 1-1 0 0,1-1 1 0 0,0 1-1 0 0,0 0 1 0 0,-1 1-1 0 0,1 0 1 0 0,0 0-1 0 0,0 1 1 0 0,0 0-1 0 0,0 0 1 0 0,3 1-73 0 0,17 3-557 0 0,1 1 1 0 0,3 2 556 0 0,-18-3-1025 0 0,1 1 0 0 0,-1 0-1 0 0,0 1 1 0 0,-1 0 0 0 0,1 1 1025 0 0,12 7-3218 0 0,-8-9-428 0 0</inkml:trace>
  <inkml:trace contextRef="#ctx0" brushRef="#br0" timeOffset="27511.921">17330 1268 6337 0 0,'-3'4'577'0'0,"0"0"0"0"0,-1 0-1 0 0,1 1 1 0 0,1-1 0 0 0,-1 1-1 0 0,1-1 1 0 0,-1 1-1 0 0,1 0 1 0 0,1 0 0 0 0,-1 1-577 0 0,1-4 153 0 0,1 1 1 0 0,0 0 0 0 0,-1 0 0 0 0,1 0 0 0 0,0 0-1 0 0,0-1 1 0 0,1 1 0 0 0,-1 0 0 0 0,0 0-1 0 0,1 0 1 0 0,0-1 0 0 0,0 1 0 0 0,0 0 0 0 0,0-1-1 0 0,0 1 1 0 0,0 0 0 0 0,1-1 0 0 0,-1 0-1 0 0,1 1 1 0 0,0-1-154 0 0,6 7 396 0 0,0 0 0 0 0,1-1 0 0 0,0 0 0 0 0,0 0 0 0 0,1-1 0 0 0,0-1 0 0 0,4 3-396 0 0,78 38 1530 0 0,-88-45-1459 0 0,25 11 255 0 0,1-2 1 0 0,0-1-1 0 0,1-2 0 0 0,-1 0 0 0 0,16 0-326 0 0,53 4 345 0 0,6-3-345 0 0,-51-5-126 0 0,-6-2-837 0 0,1-1 0 0 0,0-3 0 0 0,-1-2 0 0 0,1-2 1 0 0,7-3 962 0 0,-2 1-2563 0 0,-36 6 682 0 0,0 0 1 0 0,0-2-1 0 0,0 0 1 0 0,9-4 1880 0 0,-19 4-1454 0 0,-1 1 0 0 0,0-1 1 0 0,0 0-1 0 0,3-3 1454 0 0</inkml:trace>
  <inkml:trace contextRef="#ctx0" brushRef="#br0" timeOffset="27512.921">19115 334 4057 0 0,'6'-3'401'0'0,"-1"-1"1"0"0,1 1-1 0 0,1 1 0 0 0,-1-1 1 0 0,0 1-1 0 0,1 0 1 0 0,-1 0-1 0 0,1 1 1 0 0,0 0-1 0 0,-1 0 0 0 0,1 0 1 0 0,0 1-1 0 0,0 0 1 0 0,0 1-1 0 0,-1-1 0 0 0,1 1 1 0 0,0 0-1 0 0,-1 1 1 0 0,4 1-402 0 0,17 5 789 0 0,-1 1 0 0 0,0 1 0 0 0,-1 2 1 0 0,1 1-790 0 0,-17-9 155 0 0,-1 1 0 0 0,0 0 1 0 0,0 0-1 0 0,0 1 0 0 0,-1-1 1 0 0,0 2-1 0 0,0-1 1 0 0,0 1-1 0 0,-1 0 0 0 0,2 3-155 0 0,-5-6 80 0 0,0 1-1 0 0,-1-1 1 0 0,1 1-1 0 0,-1 0 0 0 0,0 0 1 0 0,0 0-1 0 0,-1 1 0 0 0,0-1 1 0 0,0 0-1 0 0,0 1 1 0 0,0-1-1 0 0,-1 0 0 0 0,0 1 1 0 0,0-1-1 0 0,0 1 0 0 0,-1-1 1 0 0,1 0-1 0 0,-2 1 1 0 0,1 0-81 0 0,-4 10 142 0 0,0-1-1 0 0,-1 1 0 0 0,-1-1 1 0 0,0 0-1 0 0,-2-1 0 0 0,1 0 1 0 0,-1 0-1 0 0,-10 9-140 0 0,-19 22 225 0 0,-38 33-225 0 0,36-38-6 0 0,-11 13 13 0 0,-22 22-586 0 0,-20 12 579 0 0,24-25-3554 0 0,-17 24 3554 0 0,61-63-1865 0 0,2-4-2996 0 0,16-14 1123 0 0,3-6-620 0 0</inkml:trace>
  <inkml:trace contextRef="#ctx0" brushRef="#br0" timeOffset="27840.097">19466 611 2745 0 0,'22'-9'3560'0'0,"3"-2"-1663"0"0,5 6-481 0 0,-2-9-192 0 0,2 11-295 0 0,3 0-401 0 0,0-2-408 0 0,0 5-280 0 0,6 0-376 0 0,-9-3-721 0 0,1 0-591 0 0,-6 9-969 0 0,-6 5-944 0 0,-11-6 1729 0 0</inkml:trace>
  <inkml:trace contextRef="#ctx0" brushRef="#br0" timeOffset="27841.097">19330 807 8954 0 0,'-3'8'2440'0'0,"1"-8"-1023"0"0,10 3-225 0 0,9-12-360 0 0,10 4-392 0 0,9-1-312 0 0,0-2-160 0 0,11 0-152 0 0,-6-3-328 0 0,9-3-160 0 0,0 8-592 0 0,-3-5-513 0 0,5 3-351 0 0,-5 3-865 0 0,-3-9-688 0 0,-10 3 1529 0 0</inkml:trace>
  <inkml:trace contextRef="#ctx0" brushRef="#br0" timeOffset="28170.452">19966 392 1576 0 0,'1'0'410'0'0,"0"0"0"0"0,0 0 0 0 0,0 0 0 0 0,0 0 0 0 0,0 1 0 0 0,0-1 0 0 0,0 0 0 0 0,0 0-1 0 0,0 1 1 0 0,0-1 0 0 0,0 0 0 0 0,-1 1 0 0 0,1-1 0 0 0,0 1 0 0 0,0-1 0 0 0,0 1 0 0 0,0 0 0 0 0,0-1 0 0 0,0 2-410 0 0,0-1 261 0 0,-1 0 1 0 0,1 0 0 0 0,0 0 0 0 0,-1 0 0 0 0,1 0 0 0 0,-1 1 0 0 0,0-1 0 0 0,1 0-1 0 0,-1 0 1 0 0,0 1 0 0 0,0-1 0 0 0,0 0 0 0 0,0 0 0 0 0,0 1-262 0 0,0 6 376 0 0,-1-1 0 0 0,0 1 1 0 0,-1-1-1 0 0,0 0 0 0 0,-1 4-376 0 0,-1 5 706 0 0,-9 61 1425 0 0,2 29-2131 0 0,0-1 227 0 0,-4 76-3672 0 0,18-123-3621 0 0,-2-48 4553 0 0,-2 4-2127 0 0</inkml:trace>
  <inkml:trace contextRef="#ctx0" brushRef="#br0" timeOffset="28498.498">20410 58 5401 0 0,'1'-1'237'0'0,"-1"0"0"0"0,1 1 0 0 0,-1-1 0 0 0,1 0 0 0 0,-1 0 0 0 0,1 0 0 0 0,-1 1 0 0 0,1-1 0 0 0,0 0 0 0 0,-1 1 0 0 0,1-1 0 0 0,0 1 1 0 0,0-1-1 0 0,0 1 0 0 0,-1-1 0 0 0,1 1 0 0 0,0-1 0 0 0,0 1 0 0 0,0 0 0 0 0,0 0 0 0 0,0-1 0 0 0,0 1-237 0 0,0 0 108 0 0,0 1-1 0 0,-1-1 1 0 0,1 0 0 0 0,-1 1 0 0 0,1-1 0 0 0,-1 1 0 0 0,1-1 0 0 0,-1 1-1 0 0,1-1 1 0 0,-1 1 0 0 0,1-1 0 0 0,-1 1 0 0 0,0 0 0 0 0,1-1 0 0 0,-1 1-1 0 0,0-1 1 0 0,1 1 0 0 0,-1 0 0 0 0,0-1 0 0 0,0 1 0 0 0,0 0 0 0 0,1-1-1 0 0,-1 1 1 0 0,0 0 0 0 0,0 0 0 0 0,0-1 0 0 0,0 1 0 0 0,0 0 0 0 0,-1-1-1 0 0,1 1 1 0 0,0 0 0 0 0,0-1 0 0 0,0 1-108 0 0,-3 18 937 0 0,0 0 0 0 0,-1-1 0 0 0,-1 1-1 0 0,-4 9-936 0 0,-11 44 1449 0 0,-2 73 742 0 0,6 0 0 0 0,5 43-2191 0 0,0-12 607 0 0,-7 27-570 0 0,-6 112-1872 0 0,17-107-4750 0 0,7-194 5843 0 0,0-3-217 0 0,0 0 0 0 0,0 1 0 0 0,1-1 1 0 0,1 0-1 0 0,0 0 0 0 0,0 0 0 0 0,1 0 0 0 0,1 3 959 0 0,29 58-5230 0 0,-19-28 2904 0 0</inkml:trace>
  <inkml:trace contextRef="#ctx0" brushRef="#br0" timeOffset="19934.902">5992 757 1784 0 0,'-2'-7'1621'0'0,"-1"1"0"0"0,1 0 0 0 0,-1-1 0 0 0,-1 1-1 0 0,1 0 1 0 0,-1 0-1621 0 0,2 4 145 0 0,0 1 0 0 0,0-1 0 0 0,0 1 0 0 0,-1 0 0 0 0,1 0 0 0 0,0-1 0 0 0,-1 1 0 0 0,1 1 0 0 0,0-1 0 0 0,-1 0 0 0 0,1 1 0 0 0,-1-1 0 0 0,1 1 0 0 0,-1 0 0 0 0,0-1 0 0 0,1 1 0 0 0,-1 0 0 0 0,1 1 0 0 0,-1-1 0 0 0,1 0 0 0 0,-1 1 0 0 0,1 0 0 0 0,-1-1 0 0 0,1 1 0 0 0,-1 0 0 0 0,1 0 0 0 0,-1 1-145 0 0,-4 1 94 0 0,1 0-1 0 0,-1 1 0 0 0,0 0 1 0 0,1 1-1 0 0,0 0 1 0 0,0-1-1 0 0,0 2 0 0 0,-3 4-93 0 0,-45 54 1369 0 0,-5 16-1369 0 0,34-46 353 0 0,19-25-239 0 0,0 0 0 0 0,1 0-1 0 0,0 1 1 0 0,0 0 0 0 0,1 0-1 0 0,0 0 1 0 0,-1 7-114 0 0,3-10 72 0 0,1 0 1 0 0,0 0-1 0 0,0 0 0 0 0,0 0 1 0 0,1 0-1 0 0,0 0 1 0 0,0 0-1 0 0,1 0 0 0 0,0 0 1 0 0,0 0-1 0 0,1-1 1 0 0,0 4-73 0 0,0-7 13 0 0,-1 1 0 0 0,1-1 0 0 0,0 0 0 0 0,0 1 0 0 0,1-1 0 0 0,-1 0 0 0 0,1 0 1 0 0,-1-1-1 0 0,1 1 0 0 0,0 0 0 0 0,0-1 0 0 0,0 0 0 0 0,0 0 0 0 0,0 0 0 0 0,1 0 1 0 0,-1 0-1 0 0,1-1 0 0 0,-1 1 0 0 0,1-1 0 0 0,-1 0 0 0 0,1 0 0 0 0,0 0 1 0 0,0-1-1 0 0,-1 1 0 0 0,1-1 0 0 0,0 0 0 0 0,2 0-13 0 0,14 0 60 0 0,-1-1 0 0 0,1-1 1 0 0,0-1-1 0 0,14-4-60 0 0,-22 5 13 0 0,3-1-2 0 0,0-1 1 0 0,1 0 0 0 0,-2-1-1 0 0,1-1 1 0 0,0 0 0 0 0,-1-1 0 0 0,2-2-12 0 0,-8 4 9 0 0,0-1 0 0 0,0 0 0 0 0,-1 0 0 0 0,0-1 0 0 0,0 0 0 0 0,0 0 0 0 0,-1-1 0 0 0,0 1 0 0 0,0-2 0 0 0,-1 1 0 0 0,0 0 0 0 0,-1-2-9 0 0,-1 5 36 0 0,-1-1 1 0 0,0 1-1 0 0,-1-1 0 0 0,0 0 0 0 0,0 0 0 0 0,0 0 0 0 0,0 0 0 0 0,-1 1 0 0 0,0-1 0 0 0,0 0 0 0 0,-1 0 0 0 0,0 0 0 0 0,0 0 1 0 0,0 0-1 0 0,0 1 0 0 0,-1-1 0 0 0,0 0 0 0 0,-1 1 0 0 0,1-1 0 0 0,-1 1 0 0 0,0 0 0 0 0,0 0 0 0 0,0 0 0 0 0,-1 0 0 0 0,0 1 1 0 0,0-1-1 0 0,0 1 0 0 0,0 0 0 0 0,-1 0 0 0 0,0 1 0 0 0,1-1 0 0 0,-1 1 0 0 0,-1 0 0 0 0,1 0 0 0 0,-1 0-36 0 0,-9-3-122 0 0,0 0 0 0 0,0 1-1 0 0,0 1 1 0 0,-1 0 0 0 0,1 1-1 0 0,-1 1 1 0 0,0 0 0 0 0,0 1-1 0 0,1 1 1 0 0,-1 1 0 0 0,0 0-1 0 0,0 0 1 0 0,0 2 0 0 0,1 0-1 0 0,-1 1 123 0 0,-29 5-1831 0 0,26-6-735 0 0,1 0 0 0 0,-14 6 2566 0 0,26-7-1625 0 0,0 0 0 0 0,1 1-1 0 0,-1 0 1 0 0,1 0 0 0 0,-1 0 0 0 0,0 1 1625 0 0,2 0-3062 0 0</inkml:trace>
  <inkml:trace contextRef="#ctx0" brushRef="#br0" timeOffset="20372.175">6312 315 2497 0 0,'28'-14'5526'0'0,"-23"12"-5023"0"0,0 0 0 0 0,0 1-1 0 0,0-1 1 0 0,0 1 0 0 0,0 0 0 0 0,1 1-1 0 0,0-1-502 0 0,-5 1 114 0 0,0 0-1 0 0,0 1 1 0 0,0-1-1 0 0,0 0 1 0 0,0 1-1 0 0,0-1 1 0 0,-1 1-1 0 0,1-1 1 0 0,0 1-1 0 0,0-1 1 0 0,0 1-1 0 0,-1 0 1 0 0,1-1-1 0 0,0 1 1 0 0,-1 0-1 0 0,1 0 1 0 0,-1-1-1 0 0,1 1 1 0 0,0 0-1 0 0,-1 0 1 0 0,0 0-1 0 0,1 0 1 0 0,-1 0-1 0 0,0-1 0 0 0,1 2-113 0 0,7 25 1219 0 0,-7-24-1039 0 0,4 25 519 0 0,0-1-1 0 0,-2 1 1 0 0,-2 0-1 0 0,0 0 1 0 0,-2 15-699 0 0,-4 201 1580 0 0,-6 131-1284 0 0,11-349-304 0 0,9 150-1191 0 0,-8-170 959 0 0,2 12-87 0 0,-3-18 269 0 0,0 0 0 0 0,1 1 0 0 0,-1-1 1 0 0,0 0-1 0 0,0 1 0 0 0,0-1 0 0 0,0 0 1 0 0,0 1-1 0 0,0-1 0 0 0,0 0 0 0 0,0 1 0 0 0,0-1 1 0 0,-1 0-1 0 0,1 0 0 0 0,0 1 0 0 0,0-1 0 0 0,0 0 1 0 0,0 1-1 0 0,0-1 0 0 0,0 0 0 0 0,-1 1 1 0 0,1-1-1 0 0,0 0 0 0 0,0 0 0 0 0,0 1 0 0 0,-1-1 1 0 0,1 0-1 0 0,0 0 0 0 0,0 0 0 0 0,-1 1 0 0 0,1-1 1 0 0,0 0-1 0 0,-1 0 0 0 0,1 0 0 0 0,0 0 1 0 0,-1 0-1 0 0,1 1 0 0 0,0-1 58 0 0,-1-2-376 0 0,1 0 0 0 0,-1 0 0 0 0,1 1 0 0 0,0-1 0 0 0,-1 0 0 0 0,1 0 0 0 0,0 0 0 0 0,0 0 0 0 0,0 1 0 0 0,0-1 0 0 0,1-1 376 0 0,-1-1-732 0 0,-3-71-7789 0 0,4-7 8521 0 0,0 16-901 0 0,-2-127 2396 0 0,1 185-1054 0 0,0 0-1 0 0,0 0 1 0 0,1 0-1 0 0,0 1 1 0 0,0-1-1 0 0,1 0 0 0 0,0 1 1 0 0,0-1-1 0 0,1 1 1 0 0,0 0-1 0 0,0-1 1 0 0,1 2-1 0 0,0-1 1 0 0,0 0-1 0 0,3-3-440 0 0,-5 9 278 0 0,0-1 0 0 0,0 1 0 0 0,0 0 0 0 0,0 0 0 0 0,0 0 0 0 0,0 0 0 0 0,0 0 0 0 0,0 0 0 0 0,0 0 0 0 0,0 1 0 0 0,0-1 0 0 0,0 1 0 0 0,1 0 0 0 0,-1-1 0 0 0,1 1-278 0 0,37-1 2884 0 0,-35 1-2660 0 0,14-1 236 0 0,1 1 1 0 0,0-2 0 0 0,0-1 0 0 0,17-4-461 0 0,-22 4 31 0 0,0 1 0 0 0,0 0 0 0 0,0 1 1 0 0,9 1-32 0 0,26-2-428 0 0,-33 0-110 0 0,30-1-1574 0 0,-17 7-3058 0 0,-30-4 4882 0 0,1 0 0 0 0,0 0 0 0 0,-1 0 0 0 0,1 1 0 0 0,-1-1 0 0 0,1 0 0 0 0,0 1-1 0 0,-1-1 1 0 0,1 0 0 0 0,-1 1 0 0 0,1-1 0 0 0,-1 1 0 0 0,1-1 0 0 0,-1 1 0 0 0,1-1 0 0 0,-1 1 0 0 0,1-1 0 0 0,-1 1 0 0 0,0-1 0 0 0,1 1 0 0 0,-1-1 0 0 0,0 1 0 0 0,0 0 0 0 0,1-1 0 0 0,-1 2 288 0 0,-2 1-4650 0 0</inkml:trace>
  <inkml:trace contextRef="#ctx0" brushRef="#br0" timeOffset="20700.22">6367 1097 8914 0 0,'0'0'238'0'0,"0"1"1"0"0,0 0-1 0 0,-1 0 1 0 0,1 0-1 0 0,0 0 0 0 0,0 0 1 0 0,0-1-1 0 0,0 1 1 0 0,0 0-1 0 0,0 0 1 0 0,1 0-1 0 0,-1 0 0 0 0,0 0 1 0 0,0-1-1 0 0,0 1 1 0 0,1 0-1 0 0,-1 0 0 0 0,0 0 1 0 0,1-1-1 0 0,-1 1 1 0 0,1 0-1 0 0,-1 0 1 0 0,1-1-1 0 0,-1 1 0 0 0,1 0 1 0 0,0-1-1 0 0,-1 1 1 0 0,1-1-1 0 0,0 1-238 0 0,1 0 236 0 0,0 0 0 0 0,1 0 0 0 0,-1 0 1 0 0,1 0-1 0 0,-1 0 0 0 0,0-1 0 0 0,1 1 0 0 0,-1-1 0 0 0,1 1 0 0 0,2-1-236 0 0,5 0 217 0 0,1 0 0 0 0,0-1 0 0 0,0 0 0 0 0,6-2-217 0 0,66-20 298 0 0,-58 15-464 0 0,0 1 0 0 0,0 1 0 0 0,25-3 166 0 0,51 6-1831 0 0,-32 5-3366 0 0,-64-1 4089 0 0,0-1 0 0 0,0 1 0 0 0,-1 0 0 0 0,1 0 0 0 0,0 0 0 0 0,0 0 0 0 0,1 2 1108 0 0,4 5-4057 0 0</inkml:trace>
  <inkml:trace contextRef="#ctx0" brushRef="#br0" timeOffset="21062.334">5887 1481 1616 0 0,'-21'14'746'0'0,"1"1"0"0"0,1 1 0 0 0,0 0 0 0 0,1 2 0 0 0,1 0 0 0 0,1 1 0 0 0,1 1 0 0 0,0 0 0 0 0,-10 21-746 0 0,16-23 556 0 0,2 1 1 0 0,0 0-1 0 0,2 1 0 0 0,0-1 1 0 0,1 1-1 0 0,0 0 1 0 0,2 0-1 0 0,0 7-556 0 0,-1 5 554 0 0,1-20-334 0 0,1-1 0 0 0,1 1 0 0 0,0-1 0 0 0,0 1 0 0 0,1-1 0 0 0,1 1 0 0 0,0-1 0 0 0,1 4-220 0 0,-1-10 59 0 0,0 0 0 0 0,-1 0 0 0 0,2-1 0 0 0,-1 1 0 0 0,0-1 0 0 0,1 0 0 0 0,0 1 0 0 0,0-1 0 0 0,0 0 0 0 0,0-1 0 0 0,1 1 0 0 0,0-1 0 0 0,-1 1 0 0 0,1-1 0 0 0,1 0 0 0 0,-1-1 0 0 0,0 1 0 0 0,1-1 0 0 0,-1 1 0 0 0,4 0-59 0 0,8 2 29 0 0,1 0 0 0 0,0 0 0 0 0,1-2-1 0 0,-1 0 1 0 0,1-1 0 0 0,-1-1-1 0 0,1 0 1 0 0,-1-1 0 0 0,1-2 0 0 0,-1 1-1 0 0,1-2 1 0 0,-1 0 0 0 0,0-1-1 0 0,0-1 1 0 0,0-1 0 0 0,0 0 0 0 0,-1-1-29 0 0,8-4 14 0 0,0-2 0 0 0,-1 0 0 0 0,0-1 0 0 0,-1-2 0 0 0,-1 0 0 0 0,-1-1 1 0 0,0-1-1 0 0,-1-1 0 0 0,-1-1 0 0 0,13-17-14 0 0,-19 20 59 0 0,0 0 0 0 0,0-1 0 0 0,-2-1 0 0 0,0 0-1 0 0,5-14-58 0 0,-13 27 44 0 0,0 1 0 0 0,0-1 0 0 0,0 0 0 0 0,-1 1 0 0 0,0-1 0 0 0,0 0 0 0 0,-1 0 0 0 0,1 0 0 0 0,-1 0-1 0 0,0 0 1 0 0,-1 0 0 0 0,0 1 0 0 0,0-1 0 0 0,0 0 0 0 0,0 0 0 0 0,-1 1 0 0 0,0-1 0 0 0,0 0 0 0 0,-1 1-1 0 0,1 0 1 0 0,-1 0 0 0 0,-3-5-44 0 0,-5-2 96 0 0,0-1-1 0 0,0 2 1 0 0,-1 0-1 0 0,-1 0 1 0 0,0 1-1 0 0,0 1 1 0 0,-1 0-1 0 0,0 0 1 0 0,0 2-1 0 0,-1 0 1 0 0,0 0-1 0 0,0 2 1 0 0,-1 0-1 0 0,-15-3-95 0 0,10 4-275 0 0,1 1-1 0 0,0 1 0 0 0,-1 1 1 0 0,1 0-1 0 0,-1 2 0 0 0,1 1 1 0 0,0 0-1 0 0,-1 1 1 0 0,1 1-1 0 0,0 1 0 0 0,-16 7 276 0 0,27-9-355 0 0,-21 8-2009 0 0,1 1 0 0 0,-2 3 2364 0 0,21-10-1810 0 0,1 0 0 0 0,0 1 0 0 0,0 1 1 0 0,-7 6 1809 0 0,-1 1-4076 0 0</inkml:trace>
  <inkml:trace contextRef="#ctx0" brushRef="#br0" timeOffset="21390.327">8083 351 3921 0 0,'11'-7'4474'0'0,"-11"7"-4405"0"0,1 0 0 0 0,-1 0 0 0 0,0-1 0 0 0,0 1 0 0 0,0 0 0 0 0,0 0 0 0 0,0 0 0 0 0,1 0 0 0 0,-1 0 0 0 0,0 0 0 0 0,0 0 0 0 0,0-1 0 0 0,0 1 0 0 0,1 0 0 0 0,-1 0 0 0 0,0 0 0 0 0,0 0 0 0 0,0 0 0 0 0,0 0 0 0 0,1 0 0 0 0,-1 0 0 0 0,0 0 0 0 0,0 0 0 0 0,0 0 0 0 0,1 0 0 0 0,-1 0 0 0 0,0 0 0 0 0,0 0 0 0 0,0 0 0 0 0,1 0 0 0 0,-1 1 0 0 0,0-1 0 0 0,0 0 0 0 0,0 0 0 0 0,0 0 0 0 0,1 0 0 0 0,-1 0 0 0 0,0 0 0 0 0,0 0 0 0 0,0 0 0 0 0,0 1 0 0 0,0-1 0 0 0,0 0 0 0 0,1 0 0 0 0,-1 0 0 0 0,0 0 0 0 0,0 1 0 0 0,0-1 0 0 0,0 0 0 0 0,0 0 0 0 0,0 0 0 0 0,0 0 0 0 0,0 1 0 0 0,0-1 0 0 0,0 0 0 0 0,0 0 0 0 0,0 0 0 0 0,0 1 0 0 0,0-1 0 0 0,0 0 0 0 0,0 0 0 0 0,0 0 0 0 0,0 1 0 0 0,0-1 0 0 0,0 0-69 0 0,-5 11 710 0 0,-1 1-1 0 0,0-2 1 0 0,-1 1 0 0 0,0-1-1 0 0,0 0 1 0 0,-1 0 0 0 0,-7 5-710 0 0,-21 31 1056 0 0,1 1 1 0 0,3 1-1 0 0,-6 15-1056 0 0,-18 26 618 0 0,-31 43 91 0 0,-113 177 364 0 0,117-177-924 0 0,-27 42-18 0 0,-6 31-131 0 0,-63 125-887 0 0,159-289-82 0 0,3 2 1 0 0,-2 11 968 0 0,-13 30-5911 0 0,29-68 2291 0 0,3-15 3495 0 0,0-1 0 0 0,0 0 0 0 0,0 0 1 0 0,0 1-1 0 0,0-1 0 0 0,0 0 0 0 0,0 0 1 0 0,0 1-1 0 0,0-1 0 0 0,0 0 0 0 0,0 0 0 0 0,1 1 1 0 0,-1-1-1 0 0,0 0 0 0 0,0 0 0 0 0,0 1 0 0 0,0-1 1 0 0,0 0-1 0 0,0 0 0 0 0,1 0 0 0 0,-1 1 1 0 0,0-1-1 0 0,0 0 0 0 0,0 0 0 0 0,0 0 0 0 0,1 0 1 0 0,-1 1-1 0 0,0-1 0 0 0,0 0 0 0 0,1 0 0 0 0,-1 0 1 0 0,0 0-1 0 0,0 0 0 0 0,1 0 0 0 0,-1 0 1 0 0,0 0-1 0 0,0 0 0 0 0,1 0 0 0 0,-1 0 0 0 0,0 0 1 0 0,0 0-1 0 0,1 0 0 0 0,-1 0 0 0 0,0 0 1 0 0,0 0-1 0 0,1 0 0 0 0,-1 0 0 0 0,0 0 0 0 0,0 0 1 0 0,0 0-1 0 0,1 0 0 0 0,-1 0 0 0 0,0-1 0 0 0,0 1 1 0 0,1 0-1 0 0,-1 0 0 0 0,0 0 0 0 0,0 0 1 0 0,0-1 124 0 0,6-6-3964 0 0</inkml:trace>
  <inkml:trace contextRef="#ctx0" brushRef="#br0" timeOffset="21843.274">8914 547 832 0 0,'-38'42'8231'0'0,"30"-31"-7713"0"0,1 0-1 0 0,0 0 1 0 0,1 0-1 0 0,0 1 0 0 0,-1 4-517 0 0,0-1 706 0 0,2 0 0 0 0,-1 0 0 0 0,0 8-706 0 0,5-18 188 0 0,0 0 0 0 0,1 1 0 0 0,-1-1 0 0 0,1 0-1 0 0,0 0 1 0 0,1 0 0 0 0,-1 0 0 0 0,1 1 0 0 0,0-1-1 0 0,0 0 1 0 0,1 0 0 0 0,0 2-188 0 0,-1-5 88 0 0,-1 0-1 0 0,1 1 0 0 0,0-1 1 0 0,0 0-1 0 0,0 0 1 0 0,0 0-1 0 0,0 0 1 0 0,1 0-1 0 0,-1 0 0 0 0,1 0 1 0 0,-1 0-1 0 0,1-1 1 0 0,0 1-1 0 0,-1-1 1 0 0,1 1-1 0 0,0-1 0 0 0,0 1 1 0 0,0-1-1 0 0,0 0 1 0 0,0 0-1 0 0,1 0 1 0 0,-1 0-1 0 0,0-1 0 0 0,0 1 1 0 0,2 0-88 0 0,2 0 119 0 0,0 1 1 0 0,0-2-1 0 0,0 1 1 0 0,0 0-1 0 0,0-1 0 0 0,1 0 1 0 0,-1-1-1 0 0,0 1 1 0 0,0-1-1 0 0,0 0 0 0 0,0-1 1 0 0,3-1-120 0 0,2-1 55 0 0,0-1 0 0 0,0 0 1 0 0,-1-1-1 0 0,0 0 0 0 0,0 0 0 0 0,1-2-55 0 0,6-4 58 0 0,-2-1 0 0 0,1 0 1 0 0,-2-1-1 0 0,0-1 0 0 0,7-9-58 0 0,-16 18-25 0 0,0-1 1 0 0,0-1 0 0 0,-1 1 0 0 0,0-1-1 0 0,0 1 1 0 0,-1-1 0 0 0,0 0 0 0 0,0 0-1 0 0,-1-1 1 0 0,0 1 0 0 0,0 0-1 0 0,-1-1 1 0 0,0 1 0 0 0,-1-2 24 0 0,0 4-83 0 0,0-1 1 0 0,0 1-1 0 0,0-1 1 0 0,-1 1-1 0 0,-1-1 0 0 0,1 1 1 0 0,-1 0-1 0 0,0 0 1 0 0,0 0-1 0 0,0 0 1 0 0,-1 0-1 0 0,0 0 0 0 0,-2-2 83 0 0,2 5-208 0 0,0-1 0 0 0,0 1-1 0 0,-1 0 1 0 0,1 0-1 0 0,-1 0 1 0 0,0 0 0 0 0,0 0-1 0 0,0 1 1 0 0,0 0-1 0 0,0 0 1 0 0,0 0 0 0 0,-1 1-1 0 0,1-1 1 0 0,-1 1-1 0 0,1 0 1 0 0,-1 0 0 0 0,0 0-1 0 0,1 1 1 0 0,-3 0 208 0 0,1-1-592 0 0,-1 1 1 0 0,0 1-1 0 0,0-1 1 0 0,1 1-1 0 0,-1 0 1 0 0,0 0-1 0 0,1 1 1 0 0,-1 0-1 0 0,-5 2 592 0 0,-7 6-2965 0 0,-1 0-1 0 0,-9 7 2966 0 0,17-10-894 0 0,-41 22-1839 0 0</inkml:trace>
  <inkml:trace contextRef="#ctx0" brushRef="#br0" timeOffset="22187.883">8171 1160 1744 0 0,'0'2'429'0'0,"1"0"0"0"0,-1 0 0 0 0,0 0-1 0 0,1 0 1 0 0,-1 0 0 0 0,1 0 0 0 0,0-1-1 0 0,0 1 1 0 0,0 0 0 0 0,0 0 0 0 0,0-1-1 0 0,0 1 1 0 0,0 0 0 0 0,0-1 0 0 0,1 1-1 0 0,-1-1 1 0 0,1 0 0 0 0,-1 1 0 0 0,1-1-1 0 0,-1 0-428 0 0,4 1 514 0 0,0-1-1 0 0,-1 1 0 0 0,1-1 0 0 0,0 0 1 0 0,0-1-1 0 0,-1 1 0 0 0,6-1-513 0 0,18 2 1359 0 0,0-2-1 0 0,0-1 0 0 0,19-3-1358 0 0,90-18 2114 0 0,-48 7-1361 0 0,96-17-119 0 0,40-5-998 0 0,-75 24-3144 0 0,-146 12 2926 0 0,0 1 1 0 0,0 0 0 0 0,0 0-1 0 0,0 1 1 0 0,0-1 0 0 0,0 1-1 0 0,0 0 1 0 0,0 0 0 0 0,3 1 581 0 0,6 7-5543 0 0,-13-7-746 0 0</inkml:trace>
  <inkml:trace contextRef="#ctx0" brushRef="#br0" timeOffset="22515.921">8403 1541 6953 0 0,'3'11'2073'0'0,"11"3"-865"0"0,-3 6-320 0 0,8 4-263 0 0,3-4-233 0 0,-3-1-240 0 0,9 3 24 0 0,-3 0-216 0 0,-6 3-248 0 0,3 0-385 0 0,-11 3-559 0 0,6-4-536 0 0,-6 4-625 0 0,0 2-615 0 0,-5-7-49 0 0</inkml:trace>
  <inkml:trace contextRef="#ctx0" brushRef="#br0" timeOffset="22516.921">8480 1583 3545 0 0,'0'-2'283'0'0,"0"0"0"0"0,0 0 0 0 0,0 0 0 0 0,0 0 0 0 0,0 0 1 0 0,0 0-1 0 0,1 0 0 0 0,-1 0 0 0 0,1 0 0 0 0,-1 1 0 0 0,1-1 0 0 0,0 0 0 0 0,0 0 1 0 0,0 0-1 0 0,-1 1 0 0 0,2-1 0 0 0,-1 1 0 0 0,0-1 0 0 0,0 0 0 0 0,0 1 1 0 0,1 0-1 0 0,-1-1 0 0 0,1 1 0 0 0,-1 0 0 0 0,1 0 0 0 0,0-1-283 0 0,8-4 337 0 0,0 1 1 0 0,0 0-1 0 0,0 0 0 0 0,5-1-337 0 0,-4 1 533 0 0,43-17 366 0 0,0 2 0 0 0,1 2 1 0 0,1 3-1 0 0,39-5-899 0 0,-89 19 44 0 0,97-13 739 0 0,-87 13-680 0 0,0 0 0 0 0,0 1 0 0 0,0 1 1 0 0,0 1-1 0 0,10 2-103 0 0,-22-3 6 0 0,-1 0 0 0 0,1 0 1 0 0,-1 0-1 0 0,0 0 0 0 0,0 1 0 0 0,0 0 1 0 0,0-1-1 0 0,0 1 0 0 0,0 0 0 0 0,0 1 1 0 0,0-1-1 0 0,-1 0 0 0 0,1 1 1 0 0,-1-1-1 0 0,0 1 0 0 0,0 0 0 0 0,0 0 1 0 0,0 0-1 0 0,0 0 0 0 0,0 0 0 0 0,-1 0 1 0 0,0 1-1 0 0,1-1 0 0 0,-1 0 1 0 0,0 1-1 0 0,-1-1 0 0 0,1 1 0 0 0,-1-1 1 0 0,1 3-7 0 0,-1 1 0 0 0,0 1 1 0 0,0-1 0 0 0,-1 1 0 0 0,0-1 0 0 0,0 1-1 0 0,0-1 1 0 0,-1 0 0 0 0,-1 1 0 0 0,1-1-1 0 0,-1 0 1 0 0,0 0 0 0 0,0-1 0 0 0,-4 6-1 0 0,-21 25-19 0 0,-1-2 1 0 0,-2-1-1 0 0,-1-1 1 0 0,-1-2-1 0 0,-12 7 19 0 0,23-19-19 0 0,-42 34-1100 0 0,-63 40 1119 0 0,-7-9-4134 0 0,74-54-931 0 0,43-25 1589 0 0,1-11-442 0 0</inkml:trace>
  <inkml:trace contextRef="#ctx0" brushRef="#br0" timeOffset="22875.335">10317 710 2537 0 0,'0'0'71'0'0,"1"0"0"0"0,-1 0 0 0 0,0 0 1 0 0,0 0-1 0 0,0-1 0 0 0,1 1 0 0 0,-1 0 1 0 0,0 0-1 0 0,0 0 0 0 0,0 0 1 0 0,0 0-1 0 0,0 0 0 0 0,1-1 0 0 0,-1 1 1 0 0,0 0-1 0 0,0 0 0 0 0,0 0 0 0 0,0-1 1 0 0,0 1-1 0 0,0 0 0 0 0,0 0 1 0 0,0 0-1 0 0,0 0 0 0 0,0-1 0 0 0,0 1 1 0 0,0 0-1 0 0,0 0 0 0 0,0 0 1 0 0,0-1-1 0 0,0 1 0 0 0,0 0 0 0 0,0 0 1 0 0,0 0-1 0 0,0-1 0 0 0,0 1 0 0 0,0 0 1 0 0,0 0-1 0 0,0 0 0 0 0,0-1 1 0 0,0 1-1 0 0,0 0 0 0 0,0 0 0 0 0,-1 0 1 0 0,1 0-1 0 0,0-1 0 0 0,0 1 0 0 0,0 0 1 0 0,0 0-1 0 0,0 0 0 0 0,-1 0 1 0 0,1 0-1 0 0,0 0 0 0 0,0 0 0 0 0,0-1 1 0 0,0 1-1 0 0,-1 0 0 0 0,1 0 0 0 0,0 0 1 0 0,0 0-1 0 0,0 0 0 0 0,-1 0 1 0 0,1 0-1 0 0,0 0 0 0 0,0 0 0 0 0,0 0-71 0 0,-17 2 2277 0 0,10 2-1653 0 0,0 0 1 0 0,0 0-1 0 0,0 1 1 0 0,1 0-1 0 0,0 0 1 0 0,0 0-1 0 0,-5 6-624 0 0,8-8 210 0 0,0 0 0 0 0,1 1-1 0 0,-1-1 1 0 0,0 1 0 0 0,1 0-1 0 0,0-1 1 0 0,0 1 0 0 0,0 0-1 0 0,0 0 1 0 0,1 1 0 0 0,0-1-1 0 0,0 0 1 0 0,0 0 0 0 0,0 1-1 0 0,0 0-209 0 0,1 1 252 0 0,0-1-1 0 0,1 0 0 0 0,-1 1 1 0 0,1-1-1 0 0,0 0 0 0 0,0 0 1 0 0,0 0-1 0 0,1 0 0 0 0,0 0 1 0 0,0 0-1 0 0,2 3-251 0 0,-2-6 56 0 0,-1 1 1 0 0,1-1-1 0 0,0 0 0 0 0,0 0 0 0 0,0 0 0 0 0,1 0 0 0 0,-1 0 1 0 0,0-1-1 0 0,1 1 0 0 0,-1-1 0 0 0,1 1 0 0 0,0-1 0 0 0,-1 0 1 0 0,1 0-1 0 0,0 0 0 0 0,0 0 0 0 0,0-1 0 0 0,-1 1 0 0 0,1-1 1 0 0,0 0-1 0 0,0 1 0 0 0,0-1 0 0 0,1-1-56 0 0,14 1 45 0 0,1 1-131 0 0,-1-2 1 0 0,0 0-1 0 0,9-2 86 0 0,-20 1-26 0 0,1 0 0 0 0,-1 0 0 0 0,0 0 0 0 0,1-1 0 0 0,-1 0-1 0 0,-1-1 1 0 0,1 0 0 0 0,0 0 0 0 0,-1 0 0 0 0,1-1 26 0 0,-4 2-44 0 0,0 1 0 0 0,-1-1 0 0 0,1 1 0 0 0,-1-1 0 0 0,0 0 0 0 0,0 0 0 0 0,0 0 0 0 0,0 0 0 0 0,0 0 0 0 0,-1 0 0 0 0,1-1 0 0 0,-1 1 0 0 0,0-1 0 0 0,0 1 0 0 0,0-1 0 0 0,0 1 1 0 0,-1-1-1 0 0,1 1 0 0 0,-1-1 0 0 0,0 0 0 0 0,0 1 0 0 0,-1-1 0 0 0,1 1 0 0 0,-1-1 0 0 0,1 1 0 0 0,-1-1 0 0 0,0 1 0 0 0,-1-1 0 0 0,1 1 0 0 0,0 0 0 0 0,-1-1 0 0 0,0 1 0 0 0,0 0 0 0 0,0 0 0 0 0,0 0 0 0 0,0 0 0 0 0,-1 1 0 0 0,1-1 1 0 0,-1 1-1 0 0,0-1 0 0 0,1 1 0 0 0,-1 0 0 0 0,0 0 0 0 0,-1 0 0 0 0,1 0 0 0 0,0 1 0 0 0,0-1 0 0 0,-4 0 44 0 0,-5-1-515 0 0,0 1 0 0 0,0 1 1 0 0,0-1-1 0 0,-1 2 0 0 0,1 0 0 0 0,0 0 0 0 0,-1 1 1 0 0,1 1-1 0 0,0 0 0 0 0,0 1 0 0 0,0 0 0 0 0,-7 3 515 0 0,-14 6-2483 0 0,0 2 0 0 0,1 1 0 0 0,-22 15 2483 0 0,41-23-881 0 0,0 1-1 0 0,0 1 0 0 0,-6 5 882 0 0,7-2-718 0 0,0 1-1 0 0,1-1 0 0 0,-1 3 719 0 0</inkml:trace>
  <inkml:trace contextRef="#ctx0" brushRef="#br0" timeOffset="23203.078">9679 1130 472 0 0,'-16'21'1214'0'0,"-11"19"840"0"0,25-38-1864 0 0,1-1 1 0 0,0 1 0 0 0,0 0 0 0 0,0 0 0 0 0,1 0 0 0 0,-1 0 0 0 0,0 0-1 0 0,1 0 1 0 0,-1 0 0 0 0,1 0 0 0 0,0 1 0 0 0,0-1 0 0 0,-1 0 0 0 0,1 0-1 0 0,1 0 1 0 0,-1 0 0 0 0,0 1-191 0 0,1-2 135 0 0,-1 0 0 0 0,1 0 1 0 0,0 0-1 0 0,-1 0 0 0 0,1 1 0 0 0,0-1 0 0 0,0 0 0 0 0,0-1 0 0 0,0 1 1 0 0,0 0-1 0 0,0 0 0 0 0,0 0 0 0 0,0 0 0 0 0,0-1 0 0 0,0 1 0 0 0,0-1 0 0 0,0 1 1 0 0,0-1-1 0 0,1 1 0 0 0,0-1-135 0 0,28 6 1193 0 0,-22-5-704 0 0,17 1 389 0 0,0-2 1 0 0,1 0-1 0 0,-1-2 1 0 0,6-1-879 0 0,10-1 696 0 0,161-19 2364 0 0,50-18-3060 0 0,13-2-1606 0 0,-202 33 179 0 0,49-5-3829 0 0,-70 8 967 0 0,-11-8-1260 0 0</inkml:trace>
  <inkml:trace contextRef="#ctx0" brushRef="#br0" timeOffset="23531.128">11055 367 5881 0 0,'0'1'93'0'0,"0"-1"1"0"0,0 0-1 0 0,0 0 0 0 0,0 0 0 0 0,0 0 0 0 0,0 0 1 0 0,0 0-1 0 0,0 0 0 0 0,1 0 0 0 0,-1 0 0 0 0,0 0 1 0 0,0 0-1 0 0,0 0 0 0 0,0 0 0 0 0,0 0 0 0 0,0 0 1 0 0,0 0-1 0 0,0 0 0 0 0,0 0 0 0 0,1 0 0 0 0,-1 0 0 0 0,0 0 1 0 0,0 0-1 0 0,0 0 0 0 0,0 0 0 0 0,0 0 0 0 0,0 0 1 0 0,0 0-1 0 0,0 0 0 0 0,0 0 0 0 0,1 0 0 0 0,-1 0 1 0 0,0 0-1 0 0,0 0 0 0 0,0 0 0 0 0,0 0 0 0 0,0 0 1 0 0,0-1-1 0 0,0 1 0 0 0,0 0 0 0 0,0 0 0 0 0,0 0 0 0 0,0 0 1 0 0,0 0-1 0 0,0 0 0 0 0,1 0 0 0 0,-1 0 0 0 0,0 0 1 0 0,0 0-1 0 0,0-1 0 0 0,0 1 0 0 0,0 0 0 0 0,0 0 1 0 0,0 0-1 0 0,0 0 0 0 0,0 0 0 0 0,0 0 0 0 0,0 0 1 0 0,0 0-1 0 0,0 0 0 0 0,0-1 0 0 0,0 1 0 0 0,0 0 1 0 0,0 0-94 0 0,2 13 2092 0 0,0 19-705 0 0,-5 22 695 0 0,-5 238 2736 0 0,9-185-3806 0 0,12 77-1012 0 0,15 264-1487 0 0,-28-435 1354 0 0,4 51-1756 0 0,2 0 1 0 0,13 50 1888 0 0,-8-66-4956 0 0,9 22 4956 0 0,-8-34-4637 0 0,2-1 0 0 0,3 4 4637 0 0,1-3-3602 0 0</inkml:trace>
  <inkml:trace contextRef="#ctx0" brushRef="#br0" timeOffset="32782.074">26437 591 5729 0 0,'0'0'136'0'0,"-1"-1"1"0"0,0 0-1 0 0,1 0 0 0 0,-1 1 0 0 0,1-1 0 0 0,-1 0 1 0 0,1 0-1 0 0,-1 0 0 0 0,1 0 0 0 0,0 1 0 0 0,-1-1 1 0 0,1 0-1 0 0,0 0 0 0 0,0 0 0 0 0,0 0 1 0 0,-1 0-1 0 0,1 0 0 0 0,0 0 0 0 0,0 0 0 0 0,0 0 1 0 0,1 0-1 0 0,-1 0 0 0 0,0 0 0 0 0,0 1 0 0 0,0-1 1 0 0,1 0-1 0 0,-1 0 0 0 0,0 0 0 0 0,1 0 0 0 0,-1 0 1 0 0,1 1-1 0 0,-1-1 0 0 0,1 0 0 0 0,0 0 0 0 0,-1 1 1 0 0,1-1-1 0 0,0 0 0 0 0,-1 1 0 0 0,1-1 0 0 0,0 0 1 0 0,0 1-1 0 0,-1-1 0 0 0,1 1 0 0 0,0-1-136 0 0,6-3 471 0 0,0 0 0 0 0,0 0 0 0 0,1 0 0 0 0,5-2-471 0 0,9-2 486 0 0,-1 0 1 0 0,1 1 0 0 0,1 2-1 0 0,-1 0 1 0 0,1 1-1 0 0,0 2 1 0 0,20-1-487 0 0,-28 3 161 0 0,0 1 0 0 0,1 0 0 0 0,-1 1 1 0 0,0 1-1 0 0,-1 0 0 0 0,1 1 0 0 0,0 0 0 0 0,-1 2 0 0 0,0-1 0 0 0,0 2 0 0 0,-1 0 0 0 0,6 4-161 0 0,-15-9 38 0 0,0 1 0 0 0,0 0 0 0 0,0 0 0 0 0,-1 1 0 0 0,1-1-1 0 0,-1 1 1 0 0,0-1 0 0 0,0 1 0 0 0,0 0 0 0 0,0 0 0 0 0,-1 1-1 0 0,0-1 1 0 0,1 0 0 0 0,-2 1 0 0 0,1-1 0 0 0,0 1 0 0 0,-1 0-1 0 0,0 0 1 0 0,0-1 0 0 0,0 1 0 0 0,-1 0 0 0 0,0 0-1 0 0,0 0 1 0 0,0 0 0 0 0,0 0 0 0 0,-1 0 0 0 0,0 0 0 0 0,0-1-1 0 0,0 1 1 0 0,-2 3-38 0 0,-3 11 96 0 0,-2-1 0 0 0,0 1 0 0 0,-1-1 0 0 0,-1-1 0 0 0,0 0 0 0 0,-1 0 0 0 0,-7 6-96 0 0,-13 15 70 0 0,-2-2 0 0 0,-19 16-70 0 0,-16 8-450 0 0,-26 14 450 0 0,34-27-516 0 0,-33 22-939 0 0,-21 17-5915 0 0,79-50-930 0 0,19-31 5507 0 0</inkml:trace>
  <inkml:trace contextRef="#ctx0" brushRef="#br0" timeOffset="33143.044">27296 254 10546 0 0,'5'4'758'0'0,"0"1"0"0"0,0-1 0 0 0,0 1 0 0 0,-1 0 0 0 0,0 0 0 0 0,0 1-1 0 0,0-1 1 0 0,2 5-758 0 0,-4-5 268 0 0,1 1 0 0 0,-1 0 0 0 0,0 0 0 0 0,-1 0 0 0 0,1 1 0 0 0,-1-1 0 0 0,0 0 0 0 0,-1 0 0 0 0,0 1 0 0 0,0-1-1 0 0,0 0 1 0 0,0 1 0 0 0,-2 2-268 0 0,-37 213 2386 0 0,-4 21-1964 0 0,20-87-1495 0 0,-12 17 1073 0 0,-20 43-6608 0 0,43-191 2734 0 0,12-25 3799 0 0,0 0 0 0 0,0 0 0 0 0,0 0 0 0 0,0 0 0 0 0,0 0 0 0 0,0 0 0 0 0,0 0 0 0 0,0 1 0 0 0,0-1 0 0 0,0 0 0 0 0,0 0 0 0 0,0 0 0 0 0,0 0 0 0 0,0 0 0 0 0,0 0 0 0 0,-1 0 0 0 0,1 0 0 0 0,0 0 0 0 0,0 0 0 0 0,0 1 0 0 0,0-1 0 0 0,0 0 0 0 0,0 0 0 0 0,0 0 0 0 0,0 0 0 0 0,-1 0 0 0 0,1 0 0 0 0,0 0 0 0 0,0 0 0 0 0,0 0 0 0 0,0 0 0 0 0,0 0 0 0 0,0 0 0 0 0,-1 0 0 0 0,1 0 0 0 0,0 0-1 0 0,0 0 1 0 0,0 0 0 0 0,0 0 0 0 0,0 0 0 0 0,0 0 0 0 0,0 0 0 0 0,-1 0 0 0 0,1 0 0 0 0,0 0 0 0 0,0-1 0 0 0,0 1 0 0 0,0 0 0 0 0,0 0 0 0 0,0 0 75 0 0,1-15-2589 0 0,6-14 1571 0 0,11-27 1018 0 0,-5 14 661 0 0,-2 15 137 0 0,0 1 1 0 0,1-1 0 0 0,2 2 0 0 0,1 0 0 0 0,0 1 0 0 0,2 0 0 0 0,1 1-1 0 0,1 1 1 0 0,14-12-799 0 0,-25 26 471 0 0,1 0 0 0 0,0 0 1 0 0,1 1-1 0 0,0 0 0 0 0,7-3-471 0 0,-12 7 159 0 0,0 1-1 0 0,0-1 1 0 0,0 1 0 0 0,1 0 0 0 0,-1 1-1 0 0,0-1 1 0 0,1 1 0 0 0,0 0 0 0 0,-1 1 0 0 0,1-1-1 0 0,0 1 1 0 0,1 1-159 0 0,4 0 7 0 0,0 1-1 0 0,0 0 1 0 0,0 1 0 0 0,-1 1-1 0 0,9 3-6 0 0,31 9-1832 0 0,-35-14 41 0 0,0 0-1 0 0,-1-2 1 0 0,1 1-1 0 0,0-2 1 0 0,0 0-1 0 0,2-1 1792 0 0,9-1-3542 0 0</inkml:trace>
  <inkml:trace contextRef="#ctx0" brushRef="#br0" timeOffset="33471.189">28335 340 5281 0 0,'-9'9'2528'0'0,"1"1"-1"0"0,0 0 1 0 0,-4 7-2528 0 0,-18 36 3122 0 0,15-18-1999 0 0,1 0 0 0 0,1 5-1123 0 0,4-8 1637 0 0,-4 27-1637 0 0,10-47 233 0 0,2-6-151 0 0,0 1 1 0 0,1-1-1 0 0,-1 0 1 0 0,1 1-1 0 0,0-1 0 0 0,1 0 1 0 0,-1 1-1 0 0,1-1 1 0 0,1 0-1 0 0,-1 1 1 0 0,1-1-1 0 0,1 2-82 0 0,-1-4 18 0 0,-1-1 1 0 0,1 0-1 0 0,0 1 0 0 0,0-1 0 0 0,0 0 0 0 0,0 0 0 0 0,1 0 1 0 0,-1 0-1 0 0,1-1 0 0 0,0 1 0 0 0,0-1 0 0 0,0 1 0 0 0,0-1 0 0 0,0 0 1 0 0,0 0-1 0 0,1-1 0 0 0,-1 1 0 0 0,1-1 0 0 0,-1 1 0 0 0,1-1 1 0 0,1 0-19 0 0,14 3-65 0 0,0-2 1 0 0,1 0-1 0 0,-1-1 1 0 0,1-1-1 0 0,-1-1 1 0 0,0 0 0 0 0,9-3 64 0 0,39-8-2570 0 0,29-11 2570 0 0,-73 17-612 0 0,109-34-5234 0 0,-47 9-2084 0 0,-59 22 3914 0 0</inkml:trace>
  <inkml:trace contextRef="#ctx0" brushRef="#br0" timeOffset="33799.116">28172 925 2705 0 0,'-1'2'703'0'0,"-1"0"1"0"0,1 0-1 0 0,0 0 1 0 0,0 0-1 0 0,1 1 1 0 0,-1-1-1 0 0,0 0 1 0 0,1 0 0 0 0,-1 1-1 0 0,1-1 1 0 0,0 0-1 0 0,-1 0 1 0 0,1 3-704 0 0,0-5 81 0 0,0 1 0 0 0,0-1 0 0 0,0 1 0 0 0,1 0 0 0 0,-1-1 0 0 0,0 1 0 0 0,0-1 1 0 0,0 1-1 0 0,0 0 0 0 0,0-1 0 0 0,1 1 0 0 0,-1-1 0 0 0,0 1 0 0 0,1-1 0 0 0,-1 1 0 0 0,0-1 0 0 0,1 1 0 0 0,-1-1 1 0 0,1 0-1 0 0,-1 1 0 0 0,0-1 0 0 0,1 1 0 0 0,-1-1 0 0 0,1 0 0 0 0,-1 1 0 0 0,1-1 0 0 0,-1 0 0 0 0,1 0 1 0 0,0 1-1 0 0,-1-1 0 0 0,1 0 0 0 0,-1 0 0 0 0,1 0 0 0 0,-1 0 0 0 0,1 0 0 0 0,0 0 0 0 0,-1 0 0 0 0,1 0 0 0 0,-1 0 1 0 0,1 0-1 0 0,0 0 0 0 0,-1 0 0 0 0,1 0 0 0 0,-1 0 0 0 0,1-1 0 0 0,-1 1 0 0 0,1 0 0 0 0,-1 0 0 0 0,1-1 1 0 0,0 1-1 0 0,-1 0 0 0 0,0-1 0 0 0,1 1-81 0 0,13-6 115 0 0,1 1 0 0 0,-1 1 0 0 0,1 0 0 0 0,0 1 0 0 0,-1 0 1 0 0,1 1-1 0 0,1 1 0 0 0,-1 1 0 0 0,5 0-115 0 0,48-3-1232 0 0,10-3 1232 0 0,-17 0-4799 0 0,44 3 4799 0 0,-2 7-6217 0 0,-60-8 1704 0 0</inkml:trace>
  <inkml:trace contextRef="#ctx0" brushRef="#br0" timeOffset="34158.498">28200 1318 6593 0 0,'-20'16'1083'0'0,"2"0"-1"0"0,0 2 1 0 0,1 0-1 0 0,1 1 1 0 0,1 1-1 0 0,1 0 1 0 0,0 1-1 0 0,-2 7-1082 0 0,10-15 276 0 0,0-1-1 0 0,0 1 1 0 0,2 0-1 0 0,0 1 0 0 0,0-1 1 0 0,1 1-1 0 0,1 0 1 0 0,0-1-1 0 0,1 1 1 0 0,0 0-1 0 0,1 0 1 0 0,1 0-1 0 0,0 0 1 0 0,1 0-1 0 0,1 6-275 0 0,-1-14 51 0 0,0 1 0 0 0,0 0 0 0 0,0-1 0 0 0,1 0 0 0 0,0 1 0 0 0,0-1 0 0 0,1 0-1 0 0,-1 0 1 0 0,1-1 0 0 0,1 1 0 0 0,-1-1 0 0 0,1 0 0 0 0,0 0 0 0 0,0-1-1 0 0,0 1 1 0 0,0-1 0 0 0,1 0 0 0 0,0 0 0 0 0,0-1 0 0 0,4 2-51 0 0,2 0-87 0 0,0-1 0 0 0,0-1 0 0 0,0 0 1 0 0,1 0-1 0 0,-1-1 0 0 0,1-1 0 0 0,0 0 0 0 0,-1-1 1 0 0,1 0-1 0 0,9-2 87 0 0,33-3-360 0 0,1-3 1 0 0,-1-2-1 0 0,0-3 1 0 0,-1-2-1 0 0,-1-3 0 0 0,-1-1 1 0 0,0-3-1 0 0,3-5 360 0 0,-48 23 90 0 0,1-1-1 0 0,-1 0 0 0 0,0 0 1 0 0,-1-1-1 0 0,1 0 1 0 0,-1 0-1 0 0,0 0 1 0 0,0-1-1 0 0,-1 0 0 0 0,0 0 1 0 0,0 0-1 0 0,-1-1 1 0 0,0 0-1 0 0,0-1-89 0 0,-1 2 104 0 0,0 0-1 0 0,-1 0 1 0 0,0 0-1 0 0,0 0 1 0 0,-1 0-1 0 0,0 0 1 0 0,0-1-1 0 0,-1 1 1 0 0,0 0-1 0 0,0-1 1 0 0,-1 1-1 0 0,1 0 1 0 0,-2 0-1 0 0,1-1 1 0 0,-1 1-1 0 0,0 0 1 0 0,-2-2-104 0 0,-3-8 203 0 0,-1 1 1 0 0,0 0 0 0 0,-1 0 0 0 0,-1 1 0 0 0,-1 0 0 0 0,-11-12-204 0 0,15 19 40 0 0,-1 0-1 0 0,0 1 1 0 0,-1-1 0 0 0,1 2 0 0 0,-2-1-1 0 0,1 1 1 0 0,-1 1 0 0 0,1-1 0 0 0,-2 2-1 0 0,1-1 1 0 0,0 1 0 0 0,-2 1-40 0 0,-8-2-88 0 0,-1 1-1 0 0,0 1 1 0 0,0 1 0 0 0,0 1-1 0 0,0 1 1 0 0,0 0-1 0 0,0 2 1 0 0,-20 4 88 0 0,1 1-2710 0 0,-23 9 2710 0 0,-41 17-6811 0 0,29-9-2091 0 0</inkml:trace>
  <inkml:trace contextRef="#ctx0" brushRef="#br0" timeOffset="30405.394">22877 290 3569 0 0,'1'0'517'0'0,"1"-1"1"0"0,-1 1 0 0 0,0-1-1 0 0,1 1 1 0 0,-1 0 0 0 0,1-1-1 0 0,-1 1 1 0 0,1 0 0 0 0,-1 0-1 0 0,1 0 1 0 0,-1 1 0 0 0,1-1-1 0 0,-1 0 1 0 0,1 0 0 0 0,-1 1-1 0 0,1-1-517 0 0,-1 1 241 0 0,-1-1-1 0 0,1 1 0 0 0,0-1 1 0 0,0 1-1 0 0,0 0 1 0 0,-1-1-1 0 0,1 1 1 0 0,0 0-1 0 0,-1 0 0 0 0,1-1 1 0 0,0 1-1 0 0,-1 0 1 0 0,1 0-1 0 0,-1 0 0 0 0,1 0 1 0 0,-1 0-1 0 0,0 0 1 0 0,1 0-241 0 0,0 6 369 0 0,0-1 1 0 0,0 1 0 0 0,-1 0-1 0 0,1 0 1 0 0,-2 0 0 0 0,1 4-370 0 0,-1 17 462 0 0,3-9-338 0 0,1 12 4 0 0,-1 1 0 0 0,-2 27-128 0 0,-2 56-994 0 0,2-11-4674 0 0,0-92 3112 0 0,0 1 0 0 0,1-1 0 0 0,1 1 0 0 0,1 6 2556 0 0,2-6-2345 0 0</inkml:trace>
  <inkml:trace contextRef="#ctx0" brushRef="#br0" timeOffset="30764.562">23451 50 7922 0 0,'6'1'1114'0'0,"-3"0"-629"0"0,0-1 1 0 0,-1 1-1 0 0,1 0 1 0 0,0 0-1 0 0,-1 0 1 0 0,1 0-1 0 0,-1 0 1 0 0,1 0-1 0 0,-1 1 1 0 0,1 0-486 0 0,-2-1 97 0 0,0 0 1 0 0,0 1-1 0 0,0-1 0 0 0,-1 0 1 0 0,1 1-1 0 0,0-1 1 0 0,-1 1-1 0 0,1-1 1 0 0,-1 1-1 0 0,0-1 0 0 0,1 1 1 0 0,-1-1-1 0 0,0 1 1 0 0,0-1-1 0 0,0 1 1 0 0,0-1-1 0 0,0 1 0 0 0,0-1 1 0 0,-1 1-1 0 0,1-1 1 0 0,0 1-1 0 0,-1 0-97 0 0,-15 88 1304 0 0,-85 396 202 0 0,97-469-1571 0 0,-1 1 0 0 0,-1-1 0 0 0,-1-1 0 0 0,0 1 0 0 0,-1-1 0 0 0,-1-1 0 0 0,-1 2 65 0 0,6-11-142 0 0,-1 0 0 0 0,0-1-1 0 0,0 1 1 0 0,0-1-1 0 0,-1 0 1 0 0,0 0 0 0 0,0 0-1 0 0,0-1 1 0 0,0 0-1 0 0,-1 0 1 0 0,0-1 0 0 0,0 0-1 0 0,0 0 1 0 0,0-1 0 0 0,0 1-1 0 0,0-2 1 0 0,-6 2 142 0 0,6-2-57 0 0,-1 0 0 0 0,1-1 0 0 0,-1 0 0 0 0,1 0 0 0 0,0-1 0 0 0,-1 0 0 0 0,1 0 0 0 0,-1-1 0 0 0,1 0 0 0 0,0 0 0 0 0,0 0 0 0 0,0-1 0 0 0,-1-1 57 0 0,-14-7 32 0 0,1-2 1 0 0,0 0-1 0 0,-6-6-32 0 0,-32-21 242 0 0,37 28-89 0 0,-25-15 400 0 0,43 24-479 0 0,1 1-1 0 0,0-1 1 0 0,0 0 0 0 0,0 1-1 0 0,0-1 1 0 0,0-1-1 0 0,1 1 1 0 0,-1 0-1 0 0,1-1 1 0 0,-2-3-74 0 0,2 4 53 0 0,1-1 1 0 0,0 1-1 0 0,0-1 0 0 0,0 0 0 0 0,1 1 1 0 0,-1-1-1 0 0,1 0 0 0 0,0 0 0 0 0,0 1 1 0 0,0-3-54 0 0,0 5 22 0 0,0 0 1 0 0,0 0-1 0 0,1 0 1 0 0,-1-1-1 0 0,0 1 1 0 0,0 0-1 0 0,1 0 1 0 0,-1 0-1 0 0,0 0 1 0 0,1 0-1 0 0,-1 0 0 0 0,1 0 1 0 0,0 0-1 0 0,-1 0 1 0 0,1 0-1 0 0,0 0 1 0 0,-1 0-1 0 0,1 0 1 0 0,0 1-1 0 0,0-1 1 0 0,0 0-1 0 0,0 0 1 0 0,0 1-1 0 0,0-1 1 0 0,0 1-1 0 0,0-1 1 0 0,0 1-1 0 0,0-1 1 0 0,0 1-1 0 0,0-1 1 0 0,1 1-23 0 0,18-2 73 0 0,0-2 0 0 0,0 0 0 0 0,0-1 0 0 0,16-6-73 0 0,-19 5-159 0 0,0 1 1 0 0,0 1-1 0 0,2 0 159 0 0,5-1-330 0 0,-7 2-417 0 0,-1 1 1 0 0,0 0-1 0 0,0 2 0 0 0,9 0 747 0 0,-12 0-1386 0 0,0 1-1 0 0,-1 0 1 0 0,1 1 0 0 0,-1 1 0 0 0,1 0 0 0 0,-1 0-1 0 0,0 2 1 0 0,0-1 0 0 0,4 4 1386 0 0,3 2-2254 0 0</inkml:trace>
  <inkml:trace contextRef="#ctx0" brushRef="#br0" timeOffset="31126.337">22297 1121 10170 0 0,'-15'1'4167'0'0,"21"1"-1829"0"0,27 1-708 0 0,-1-1-1022 0 0,35 1 456 0 0,0-2 0 0 0,43-7-1064 0 0,9-6 326 0 0,177-24-1031 0 0,-226 23-206 0 0,71-11-3284 0 0,-110 21-3593 0 0,27 0 7788 0 0,-29 3-6696 0 0</inkml:trace>
  <inkml:trace contextRef="#ctx0" brushRef="#br0" timeOffset="31454.259">23159 1050 8090 0 0,'-9'-17'3320'0'0,"4"12"-2351"0"0,-4 7-377 0 0,1 12 48 0 0,5 8 32 0 0,1 9-216 0 0,7-4-208 0 0,-8 9-152 0 0,9-3-136 0 0,-6 0-216 0 0,0 1-280 0 0,3-4-192 0 0,-3 3-456 0 0,2-3-433 0 0,-7-2-559 0 0,5 2-737 0 0,0-2-504 0 0,-8-6 1209 0 0</inkml:trace>
  <inkml:trace contextRef="#ctx0" brushRef="#br0" timeOffset="31455.259">22479 1312 6601 0 0,'-2'2'255'0'0,"0"1"0"0"0,0-1 0 0 0,1 1-1 0 0,-1-1 1 0 0,1 1 0 0 0,0 0 0 0 0,-1 0 0 0 0,1 0-1 0 0,0-1 1 0 0,1 1 0 0 0,-1 0 0 0 0,0 0-1 0 0,1 0 1 0 0,0 0 0 0 0,-1 0 0 0 0,1 0-1 0 0,1 0 1 0 0,-1 0 0 0 0,0 1-255 0 0,1 1 232 0 0,1-1 1 0 0,-1 1-1 0 0,1-1 0 0 0,0 1 1 0 0,0-1-1 0 0,0 0 0 0 0,1 0 1 0 0,0 0-1 0 0,-1 0 0 0 0,1 0 0 0 0,2 1-232 0 0,11 10 512 0 0,-1-1 0 0 0,2-1-1 0 0,-1 0 1 0 0,2-2 0 0 0,3 2-512 0 0,-20-12 25 0 0,36 20 386 0 0,2-1 0 0 0,-1-2 0 0 0,2-2 0 0 0,0-2 0 0 0,1-1 0 0 0,1-2 0 0 0,0-2 0 0 0,37 3-411 0 0,-9-5-555 0 0,-1-3 0 0 0,7-3 555 0 0,25-4-4705 0 0,11-5 4705 0 0,27-5-8378 0 0,-75 3 2926 0 0</inkml:trace>
  <inkml:trace contextRef="#ctx0" brushRef="#br0" timeOffset="31782.413">24570 298 7602 0 0,'0'0'64'0'0,"0"0"0"0"0,0 0 0 0 0,0 0 0 0 0,0 0 0 0 0,1 0 0 0 0,-1-1 0 0 0,0 1 0 0 0,0 0 0 0 0,0 0 0 0 0,0 0 0 0 0,0 0 0 0 0,0 0 0 0 0,0-1 0 0 0,0 1 1 0 0,0 0-1 0 0,0 0 0 0 0,0 0 0 0 0,0 0 0 0 0,0-1 0 0 0,0 1 0 0 0,0 0 0 0 0,0 0 0 0 0,0 0 0 0 0,0 0 0 0 0,0 0 0 0 0,-1-1 0 0 0,1 1 0 0 0,0 0 0 0 0,0 0 0 0 0,0 0 0 0 0,0 0 1 0 0,0 0-1 0 0,0 0 0 0 0,0-1 0 0 0,0 1 0 0 0,-1 0 0 0 0,1 0 0 0 0,0 0 0 0 0,0 0 0 0 0,0 0 0 0 0,0 0 0 0 0,0 0 0 0 0,-1 0 0 0 0,1 0 0 0 0,0 0 0 0 0,0 0 0 0 0,0 0 0 0 0,0 0 1 0 0,0 0-1 0 0,-1 0 0 0 0,1 0 0 0 0,0 0 0 0 0,0 0 0 0 0,0 0 0 0 0,0 0 0 0 0,-1 0 0 0 0,1 0 0 0 0,0 0 0 0 0,0 0 0 0 0,0 0 0 0 0,0 0 0 0 0,0 0 0 0 0,-1 0 0 0 0,1 0 0 0 0,0 0 1 0 0,0 0-1 0 0,0 0 0 0 0,0 0 0 0 0,0 1-64 0 0,-12 11 974 0 0,6-5-328 0 0,-244 248 5316 0 0,161-169-5002 0 0,23-19-454 0 0,-2-4-1 0 0,-4-3 1 0 0,-16 7-506 0 0,34-26 46 0 0,30-23-214 0 0,0-1 0 0 0,-2 0 168 0 0,16-12-713 0 0,7-6 66 0 0,12-12-448 0 0,24-18-268 0 0,145-113 200 0 0,-165 133 1167 0 0,2 1-1 0 0,-1 0 0 0 0,1 0 1 0 0,9-3-4 0 0,-17 10 14 0 0,-1 0 0 0 0,1 0 0 0 0,0 1 0 0 0,0 0 0 0 0,0 0 0 0 0,0 1 0 0 0,0-1 0 0 0,0 2 1 0 0,0-1-1 0 0,0 1 0 0 0,1 0 0 0 0,3 1-14 0 0,-9-1-22 0 0,0 1 0 0 0,1 0 1 0 0,-1-1-1 0 0,0 1 0 0 0,1 1 0 0 0,-1-1 0 0 0,0 0 1 0 0,0 0-1 0 0,0 1 0 0 0,0-1 0 0 0,0 1 0 0 0,0 0 1 0 0,0-1-1 0 0,-1 1 0 0 0,1 1 22 0 0,23 33-1007 0 0,-13-17 31 0 0,35 69-6820 0 0,-35-68 4543 0 0,-8-5-293 0 0</inkml:trace>
  <inkml:trace contextRef="#ctx0" brushRef="#br0" timeOffset="32125.976">24283 798 4897 0 0,'-11'-11'1888'0'0,"2"0"-799"0"0,4 0-89 0 0,8 3 96 0 0,16 2-64 0 0,6 1-464 0 0,5 2-143 0 0,-2-5-113 0 0,11 8-88 0 0,-4 0 24 0 0,7 0-408 0 0,-1 3-144 0 0,-8-6-417 0 0,1 6-471 0 0,-7-3-568 0 0,6 5-793 0 0,-2-2-807 0 0,-6 0 639 0 0</inkml:trace>
  <inkml:trace contextRef="#ctx0" brushRef="#br0" timeOffset="32126.976">24868 290 3665 0 0,'1'-1'426'0'0,"0"-2"-7"0"0,0 1 0 0 0,0-1 1 0 0,0 1-1 0 0,0 0 0 0 0,1-1 0 0 0,-1 1 0 0 0,1 0 0 0 0,0 0 0 0 0,-1 0 0 0 0,1 0 0 0 0,0 0 1 0 0,0 1-1 0 0,0-1 0 0 0,0 0 0 0 0,0 1 0 0 0,2-1-419 0 0,-4 2 37 0 0,1 0 0 0 0,-1 0-1 0 0,0 0 1 0 0,0 0 0 0 0,1 0 0 0 0,-1 0 0 0 0,0 0-1 0 0,0 0 1 0 0,0 0 0 0 0,1 0 0 0 0,-1 0-1 0 0,0 0 1 0 0,0 0 0 0 0,0 0 0 0 0,1 0 0 0 0,-1 0-1 0 0,0 0 1 0 0,0 0 0 0 0,0 1 0 0 0,0-1 0 0 0,1 0-1 0 0,-1 0 1 0 0,0 0 0 0 0,0 0 0 0 0,0 0 0 0 0,0 1-1 0 0,0-1 1 0 0,0 0 0 0 0,1 0 0 0 0,-1 0 0 0 0,0 1-1 0 0,0-1 1 0 0,0 0 0 0 0,0 0 0 0 0,0 0 0 0 0,0 1-1 0 0,0-1 1 0 0,0 0 0 0 0,0 0 0 0 0,0 0 0 0 0,0 1-1 0 0,0-1 1 0 0,0 0 0 0 0,0 0 0 0 0,0 0-1 0 0,0 1 1 0 0,0-1 0 0 0,0 0 0 0 0,0 0 0 0 0,0 0-1 0 0,0 1 1 0 0,0-1-37 0 0,-5 14 815 0 0,3-9-425 0 0,-3 11 294 0 0,1 1 0 0 0,1-1-1 0 0,1 1 1 0 0,0 0 0 0 0,0 13-684 0 0,3 28 1282 0 0,3 2-1282 0 0,0 34 235 0 0,-4-78-253 0 0,-2 106-1923 0 0,0-84-1820 0 0,-2 0 1 0 0,-3 8 3760 0 0,-4-3-4550 0 0,-5-1-175 0 0</inkml:trace>
  <inkml:trace contextRef="#ctx0" brushRef="#br0" timeOffset="32454.025">24327 1257 4457 0 0,'15'-4'7185'0'0,"6"-10"-6330"0"0,-15 9-73 0 0,10-4-382 0 0,0 0 0 0 0,1 2 0 0 0,0 0 1 0 0,0 0-1 0 0,0 2 0 0 0,1 0 0 0 0,0 1 0 0 0,3 0-400 0 0,39-11 516 0 0,-28 7-140 0 0,-1 0 0 0 0,1 2 0 0 0,0 2 1 0 0,11 0-377 0 0,-32 3 195 0 0,1 1 0 0 0,-1 0 1 0 0,0 1-1 0 0,0 0 0 0 0,1 1 1 0 0,-1 0-1 0 0,0 1 1 0 0,-1 0-1 0 0,1 0 0 0 0,0 2 1 0 0,-1-1-1 0 0,0 1 1 0 0,9 6-196 0 0,-15-8 67 0 0,0 0 0 0 0,-1 0 1 0 0,1 1-1 0 0,-1-1 0 0 0,0 1 1 0 0,0 0-1 0 0,0 0 1 0 0,-1 0-1 0 0,1 0 0 0 0,-1 0 1 0 0,0 1-1 0 0,0-1 1 0 0,0 1-1 0 0,-1-1 0 0 0,0 1 1 0 0,0 0-1 0 0,0-1 1 0 0,0 1-1 0 0,-1 0 0 0 0,1 0 1 0 0,-1 0-1 0 0,-1 1-67 0 0,0 8 37 0 0,0 0 0 0 0,-1-1-1 0 0,-1 1 1 0 0,-1-1 0 0 0,0 1 0 0 0,-5 10-37 0 0,-17 37-986 0 0,-4-2 0 0 0,-2 0 1 0 0,-31 41 985 0 0,57-91-380 0 0,-13 21-2253 0 0,1 1 1 0 0,1 1 2632 0 0,12-21-1837 0 0,0 0 0 0 0,1 0 1 0 0,1 0-1 0 0,-3 12 1837 0 0,2 13-5971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39:00.87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340 760 7202 0 0,'2'1'641'0'0,"-1"-1"0"0"0,1 1 0 0 0,0 0 0 0 0,0 0 0 0 0,0-1 0 0 0,-1 1 0 0 0,1-1 1 0 0,0 0-1 0 0,0 0 0 0 0,1 1-641 0 0,35-4 4247 0 0,-29 2-3467 0 0,5-1-412 0 0,-1-1 0 0 0,0 0-1 0 0,5-2-367 0 0,20-5 377 0 0,78-11 1014 0 0,0 5 0 0 0,103 0-1391 0 0,-156 11 210 0 0,-19 2 284 0 0,20 2-494 0 0,-52 1-55 0 0,0 1-1 0 0,0 0 0 0 0,0 1 0 0 0,0 0 0 0 0,0 1 0 0 0,-1 0 1 0 0,7 4 55 0 0,-2-3-1071 0 0,-9-3-2698 0 0,-16 3-2592 0 0,-4 3-366 0 0,12-6 6400 0 0,0 0 1 0 0,0 0 0 0 0,-1 0 0 0 0,1-1 0 0 0,0 1-1 0 0,-1 0 1 0 0,1-1 0 0 0,0 1 0 0 0,-1-1 0 0 0,1 1-1 0 0,-1-1 1 0 0,1 0 0 0 0,-1 1 326 0 0,-16-1-1039 0 0</inkml:trace>
  <inkml:trace contextRef="#ctx0" brushRef="#br0" timeOffset="328.046">757 271 2825 0 0,'-14'-17'2412'0'0,"7"11"-746"0"0,4 6 1244 0 0,12 24 2220 0 0,-9-13-4537 0 0,-1-1 0 0 0,0 0 0 0 0,-1 1 0 0 0,0-1 0 0 0,0 0 0 0 0,-1 1-593 0 0,-4 14 735 0 0,-14 69 1141 0 0,6-27-1117 0 0,2 0-1 0 0,-4 65-758 0 0,13-76-86 0 0,1-19-381 0 0,1 1 0 0 0,1-1 0 0 0,3 0 0 0 0,1 0 0 0 0,3 8 467 0 0,-1-6-1623 0 0,4 13-2843 0 0,2-20-2796 0 0,-10-25 2029 0 0,-3-13 3617 0 0</inkml:trace>
  <inkml:trace contextRef="#ctx0" brushRef="#br0" timeOffset="938.98">550 100 640 0 0,'-10'-5'1177'0'0,"0"2"0"0"0,0-1 0 0 0,-1 1-1 0 0,-7-1-1176 0 0,13 4 248 0 0,1 0 0 0 0,0 0-1 0 0,-1 0 1 0 0,1 0-1 0 0,0 1 1 0 0,-1-1-1 0 0,1 1 1 0 0,0 0 0 0 0,0 0-1 0 0,0 1 1 0 0,-1-1-1 0 0,2 1 1 0 0,-2 0-248 0 0,-23 12 822 0 0,1 2 0 0 0,1 0 0 0 0,0 2 0 0 0,1 0 0 0 0,1 2 0 0 0,1 1 1 0 0,0 0-1 0 0,2 2 0 0 0,-6 9-822 0 0,7-7 354 0 0,1 1 0 0 0,1 1 0 0 0,1 0 0 0 0,1 2-1 0 0,2 0 1 0 0,1 0 0 0 0,1 2 0 0 0,2-1 0 0 0,1 1 0 0 0,0 5-354 0 0,1 9 123 0 0,1 1 0 0 0,2 0 0 0 0,2 0 0 0 0,3 5-123 0 0,1-29 15 0 0,1 0 0 0 0,1 0-1 0 0,1-1 1 0 0,1 1-1 0 0,1-1 1 0 0,1 0 0 0 0,0 0-1 0 0,9 13-14 0 0,-10-21 17 0 0,1 1 0 0 0,1-2 0 0 0,1 1 0 0 0,-1-1 0 0 0,2-1-1 0 0,0 1 1 0 0,0-2 0 0 0,1 1 0 0 0,0-2 0 0 0,1 1 0 0 0,0-1-1 0 0,0-1 1 0 0,4 1-17 0 0,10 4-38 0 0,2-1 0 0 0,0-1 0 0 0,0-1 0 0 0,1-1-1 0 0,0-2 1 0 0,0-1 0 0 0,1-1 0 0 0,-1-2 0 0 0,1-1-1 0 0,0-1 1 0 0,0-2 0 0 0,0-1 0 0 0,0-1-1 0 0,-1-1 1 0 0,1-2 0 0 0,-1-1 0 0 0,27-10 38 0 0,-22 5-225 0 0,151-55-434 0 0,-141 48 350 0 0,0-1 0 0 0,-1-3 0 0 0,1-3 309 0 0,-29 16-134 0 0,0-1-1 0 0,-1-1 1 0 0,0-1 0 0 0,-1 0-1 0 0,0 0 1 0 0,8-12 134 0 0,14-24-498 0 0,12-23 498 0 0,-5 7 37 0 0,-32 49 97 0 0,-1 0-1 0 0,-1-1 1 0 0,0 0 0 0 0,-1-1 0 0 0,-1 1 0 0 0,-1-1 0 0 0,-1 0-1 0 0,0-1 1 0 0,-1 1 0 0 0,-1-1 0 0 0,-1 0 0 0 0,0 1-1 0 0,-2-1 1 0 0,0 0 0 0 0,-1 1 0 0 0,-1-1 0 0 0,0 1-1 0 0,-2 0 1 0 0,0 0 0 0 0,-1 0 0 0 0,-3-6-134 0 0,-2 0 207 0 0,-1 1-1 0 0,0 0 1 0 0,-2 1 0 0 0,-1 0-1 0 0,0 1 1 0 0,-2 1 0 0 0,0 0 0 0 0,-1 1-1 0 0,-1 1 1 0 0,-1 1 0 0 0,-1 1-1 0 0,-19-12-206 0 0,7 8 155 0 0,0 1 0 0 0,-1 1 0 0 0,-1 3 0 0 0,-2 0-155 0 0,16 8-10 0 0,-1 0 1 0 0,0 2-1 0 0,0 1 0 0 0,-1 0 1 0 0,1 2-1 0 0,-1 0 0 0 0,-9 2 10 0 0,-13 2-689 0 0,1 2 0 0 0,-1 2 0 0 0,1 1 0 0 0,0 3-1 0 0,1 2 1 0 0,-38 15 689 0 0,46-13-1679 0 0,1 2-1 0 0,1 1 0 0 0,0 2 1 0 0,1 0-1 0 0,-6 8 1680 0 0,-31 30-5057 0 0,-2 1 256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39:02.92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206 774 3449 0 0,'9'6'1372'0'0,"0"-1"-1"0"0,1 0 1 0 0,0-1 0 0 0,0 0 0 0 0,0-1 0 0 0,1 0 0 0 0,-1 0-1 0 0,1-1 1 0 0,8 0-1372 0 0,11 0 2213 0 0,0-2 0 0 0,27-3-2213 0 0,-27 1 565 0 0,43-6 364 0 0,30-8-929 0 0,-28 4 615 0 0,31 1-615 0 0,-47 5-330 0 0,28-2-834 0 0,-77 8 1008 0 0,-1 0 0 0 0,1 1 0 0 0,-1 0-1 0 0,1 1 1 0 0,-1 0 0 0 0,0 0 0 0 0,8 4 156 0 0,-13-5-893 0 0,-1 2 0 0 0,0-1 0 0 0,1 0 0 0 0,-1 1 0 0 0,0-1-1 0 0,0 1 1 0 0,2 2 893 0 0,-5-4-659 0 0,1 0-1 0 0,0-1 0 0 0,-1 1 0 0 0,1 0 0 0 0,0 0 0 0 0,-1 0 1 0 0,1 0-1 0 0,-1 0 0 0 0,1-1 0 0 0,-1 1 0 0 0,1 0 1 0 0,-1 0-1 0 0,0 0 0 0 0,0 0 0 0 0,1 0 660 0 0,-4 5-3586 0 0</inkml:trace>
  <inkml:trace contextRef="#ctx0" brushRef="#br0" timeOffset="597.018">598 131 376 0 0,'-16'0'891'0'0,"1"1"0"0"0,0 1 0 0 0,-1 0 0 0 0,1 1 0 0 0,0 1 0 0 0,0 0 1 0 0,0 1-1 0 0,1 0 0 0 0,0 2 0 0 0,-6 2-891 0 0,4 1 438 0 0,1 0 0 0 0,0 0 0 0 0,0 1 0 0 0,1 1 1 0 0,1 0-1 0 0,0 1 0 0 0,0 1 0 0 0,-6 9-438 0 0,-7 11 661 0 0,-2 0-18 0 0,1 2-1 0 0,2 1 0 0 0,1 1 1 0 0,2 1-1 0 0,-4 14-642 0 0,1 4 378 0 0,3 2-1 0 0,2 1 1 0 0,3 0 0 0 0,3 1-1 0 0,-2 28-377 0 0,14-69 48 0 0,2 0 0 0 0,0 0 0 0 0,1 0 0 0 0,0 0-1 0 0,2 0 1 0 0,1-1 0 0 0,0 1 0 0 0,1-1 0 0 0,1 0-1 0 0,1 0 1 0 0,1-1 0 0 0,6 11-48 0 0,-6-14 38 0 0,1 0 0 0 0,0-1 0 0 0,1 0 0 0 0,1-1 0 0 0,0 0 0 0 0,1 0 1 0 0,0-1-1 0 0,1-1 0 0 0,0 0 0 0 0,1-1 0 0 0,0 0 0 0 0,1-1 0 0 0,0-1 0 0 0,14 6-38 0 0,6 1 55 0 0,2-2 0 0 0,0-2 0 0 0,0-2 0 0 0,12 1-55 0 0,-24-6-5 0 0,-1-1-1 0 0,1-2 0 0 0,0 0 0 0 0,-1-2 1 0 0,1-1-1 0 0,0-1 0 0 0,9-2 6 0 0,39-11-796 0 0,18-8 796 0 0,-66 16-192 0 0,0-1 0 0 0,-1-1-1 0 0,0-1 1 0 0,-1-2 0 0 0,10-6 192 0 0,39-25-275 0 0,-49 32 193 0 0,-1-1 1 0 0,0-1-1 0 0,-1 0 1 0 0,-1-2-1 0 0,0-1 1 0 0,-1 0-1 0 0,0-3 82 0 0,3-6 31 0 0,-4 7-15 0 0,-2 0-1 0 0,-1-2 1 0 0,0 0-1 0 0,7-14-15 0 0,10-27 86 0 0,11-36-86 0 0,-34 75 71 0 0,-2 0-1 0 0,0-1 0 0 0,-1 0 0 0 0,-1-1 0 0 0,-2 1 0 0 0,0-4-70 0 0,0-14 227 0 0,-3 0-1 0 0,-1 0 0 0 0,-2 0 1 0 0,-2 1-1 0 0,-5-15-226 0 0,3 27 216 0 0,0 0 0 0 0,-3 1 0 0 0,0 0 0 0 0,-9-16-216 0 0,11 28 104 0 0,-1 1-1 0 0,0-1 0 0 0,-1 2 1 0 0,-1 0-1 0 0,0 0 1 0 0,-1 1-1 0 0,-1 0 0 0 0,-3-2-103 0 0,-8-5 285 0 0,0 1 0 0 0,-2 1 0 0 0,0 1 0 0 0,-14-5-285 0 0,25 14 50 0 0,-1 1 1 0 0,0 0-1 0 0,-1 2 1 0 0,1 0-1 0 0,-1 0 0 0 0,0 2 1 0 0,0 0-1 0 0,-14 0-50 0 0,-19 1-330 0 0,1 3-1 0 0,-1 2 0 0 0,-27 6 331 0 0,49-4-724 0 0,-1 0 0 0 0,1 3 0 0 0,0 0 0 0 0,1 2 0 0 0,0 0 1 0 0,-22 13 723 0 0,-2 8-5376 0 0,-8 8 5376 0 0,22-14-2711 0 0,-43 25-4630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9:37:31.8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27 116 5945 0 0,'-5'14'2772'0'0,"1"0"-1"0"0,1 0 0 0 0,-1 11-2771 0 0,-1 19 2265 0 0,1 17-2265 0 0,3-39 538 0 0,0 116 76 0 0,2-76-529 0 0,1-22-437 0 0,1 0-1 0 0,6 21 353 0 0,-1-7-2585 0 0,-2 0-3301 0 0,-4-37 2317 0 0,10 5-903 0 0</inkml:trace>
  <inkml:trace contextRef="#ctx0" brushRef="#br0" timeOffset="421.742">19 230 5785 0 0,'4'-5'894'0'0,"0"-1"1"0"0,0 1-1 0 0,0 0 0 0 0,0 1 0 0 0,1-1 0 0 0,0 1 0 0 0,0 0 1 0 0,0 0-1 0 0,1 0 0 0 0,3-1-894 0 0,14-7 1378 0 0,-1 1 0 0 0,6-1-1378 0 0,2-1 1180 0 0,19-7-567 0 0,1 3 1 0 0,1 1 0 0 0,0 3 0 0 0,42-5-614 0 0,-81 16-24 0 0,-1 1 0 0 0,1 0-1 0 0,0 0 1 0 0,-1 2 0 0 0,1-1 24 0 0,-8 0-57 0 0,-1 1-1 0 0,1-1 1 0 0,-1 1 0 0 0,0-1 0 0 0,1 1-1 0 0,-1 0 1 0 0,0 0 0 0 0,0 1-1 0 0,1-1 1 0 0,-1 1 0 0 0,0-1-1 0 0,0 1 1 0 0,-1 0 0 0 0,1 0 0 0 0,0 0-1 0 0,-1 1 1 0 0,1-1 0 0 0,0 1 57 0 0,-2-1-36 0 0,0-1 1 0 0,-1 1-1 0 0,1 0 1 0 0,-1-1 0 0 0,1 1-1 0 0,-1 0 1 0 0,1-1-1 0 0,-1 1 1 0 0,0 0 0 0 0,0-1-1 0 0,0 1 1 0 0,0 0-1 0 0,0-1 1 0 0,0 1-1 0 0,-1 0 1 0 0,1-1 0 0 0,0 1-1 0 0,-1 0 1 0 0,1-1-1 0 0,-1 1 1 0 0,0 0 0 0 0,1-1-1 0 0,-1 1 1 0 0,0-1-1 0 0,0 0 1 0 0,0 1 0 0 0,-1 0 35 0 0,-4 6-189 0 0,0-1 1 0 0,0 1-1 0 0,-1-1 1 0 0,-2 1 188 0 0,6-5-96 0 0,-43 37-2926 0 0,-37 25 3022 0 0,-1 0-1524 0 0,73-55 1418 0 0,0-1 0 0 0,-1 0 1 0 0,0-1-1 0 0,0-1 1 0 0,-1 0-1 0 0,0 0 1 0 0,-2-1 105 0 0,6-5 168 0 0,21-5 160 0 0,35 1 1202 0 0,45 2-1530 0 0,-71 2 41 0 0,-1 1-1 0 0,1 1 1 0 0,0 1 0 0 0,-1 1 0 0 0,14 5-41 0 0,-26-7 37 0 0,1 0 1 0 0,-1 1 0 0 0,0 0 0 0 0,0 0-1 0 0,0 1 1 0 0,-1 0 0 0 0,0 1 0 0 0,6 5-38 0 0,-9-8 51 0 0,-1 1 0 0 0,0-1 0 0 0,0 1 0 0 0,-1-1 0 0 0,1 1 0 0 0,-1 0 0 0 0,1 0 0 0 0,-1 0 0 0 0,0 0 1 0 0,-1 0-1 0 0,1 1 0 0 0,-1-1 0 0 0,0 1 0 0 0,0-1 0 0 0,0 1 0 0 0,-1-1 0 0 0,1 1 0 0 0,-1 3-51 0 0,-1-1 112 0 0,0 0 0 0 0,-1-1 0 0 0,1 1-1 0 0,-1-1 1 0 0,-1 1 0 0 0,1-1 0 0 0,-1 0-1 0 0,0 0 1 0 0,0 0 0 0 0,-1 0 0 0 0,0 0 0 0 0,0-1-1 0 0,0 0 1 0 0,0 0 0 0 0,-1 0 0 0 0,0 0-1 0 0,-1 0-111 0 0,-6 5 142 0 0,0-1-1 0 0,-1 0 0 0 0,-1 0 0 0 0,1-1 0 0 0,-1-1 0 0 0,-13 5-141 0 0,3-3 6 0 0,0-1-1 0 0,0-1 1 0 0,-22 3-6 0 0,34-8-250 0 0,0 0 0 0 0,0-1-1 0 0,-1 0 1 0 0,1-1 0 0 0,0-1 0 0 0,0 0 0 0 0,0 0-1 0 0,0-1 1 0 0,-1-1 250 0 0,6 0-624 0 0,0 1 0 0 0,0-1 0 0 0,1 0-1 0 0,-1 0 1 0 0,1-1 0 0 0,-1-1 624 0 0,3 3-636 0 0,1-1 0 0 0,0 1 0 0 0,0-1-1 0 0,0 0 1 0 0,0 0 0 0 0,1 0 0 0 0,-1 0 0 0 0,1 0 0 0 0,0-1 0 0 0,0 1 0 0 0,0-1 0 0 0,0-1 636 0 0,-4-24-4908 0 0</inkml:trace>
  <inkml:trace contextRef="#ctx0" brushRef="#br0" timeOffset="781.034">904 106 6457 0 0,'-6'2'520'0'0,"1"0"0"0"0,-1-1 0 0 0,1 2 0 0 0,0-1 0 0 0,0 0 0 0 0,0 1 0 0 0,0 0-1 0 0,0 1 1 0 0,1-1 0 0 0,-1 1 0 0 0,1-1 0 0 0,0 1 0 0 0,0 1 0 0 0,0-1 0 0 0,1 0-1 0 0,-3 5-519 0 0,-6 8 460 0 0,2 0 1 0 0,-1 1-1 0 0,2 0 0 0 0,0 1-460 0 0,-2 4 219 0 0,2 1 1 0 0,0 0 0 0 0,2 1-1 0 0,0 0 1 0 0,-2 21-220 0 0,8-38 35 0 0,0 0-1 0 0,0 0 0 0 0,1 1 1 0 0,1-1-1 0 0,-1 0 1 0 0,1 0-1 0 0,0 0 0 0 0,1 1 1 0 0,0-1-1 0 0,0-1 1 0 0,1 1-1 0 0,0 0 1 0 0,0 0-1 0 0,1-1 0 0 0,0 0 1 0 0,0 0-1 0 0,1 0 1 0 0,0 0-1 0 0,4 4-34 0 0,-6-8-6 0 0,0 0-1 0 0,0-1 1 0 0,0 1-1 0 0,0-1 1 0 0,1 0 0 0 0,-1 0-1 0 0,0 0 1 0 0,1 0-1 0 0,0 0 1 0 0,-1-1 0 0 0,1 0-1 0 0,0 0 1 0 0,0 0-1 0 0,0 0 1 0 0,2 0 6 0 0,1-1-4 0 0,-1 0-1 0 0,0 0 1 0 0,1 0 0 0 0,-1-1-1 0 0,0 0 1 0 0,1 0 0 0 0,-1-1-1 0 0,0 0 1 0 0,3-1 4 0 0,6-4-80 0 0,1 0-1 0 0,-1-1 1 0 0,-1-1 0 0 0,1 0-1 0 0,-2-1 1 0 0,1-1-1 0 0,0-2 81 0 0,-6 6-14 0 0,-1-1-1 0 0,-1 0 0 0 0,1-1 1 0 0,-1 1-1 0 0,-1-1 0 0 0,1 0 1 0 0,-2-1-1 0 0,1 0 0 0 0,-1 1 1 0 0,-1-1-1 0 0,1 0 0 0 0,-2-1 1 0 0,0 1-1 0 0,0-1 0 0 0,-1 1 1 0 0,0-1-1 0 0,0 1 0 0 0,-1-1 1 0 0,-2-8 14 0 0,1 2-56 0 0,-1 1 0 0 0,-1 0 1 0 0,0 0-1 0 0,-1 0 0 0 0,-1 0 1 0 0,-1 1-1 0 0,0 0 0 0 0,-1 0 1 0 0,0 0-1 0 0,-1 1 0 0 0,-1 0 1 0 0,-7-9 55 0 0,12 18-379 0 0,0 1 0 0 0,0 0 0 0 0,0 0 1 0 0,0 1-1 0 0,0-1 0 0 0,-1 1 1 0 0,0 0-1 0 0,1 0 0 0 0,-2 0 379 0 0,0 1-1078 0 0,1-1-1 0 0,-1 1 1 0 0,0 1-1 0 0,1-1 1 0 0,-1 1 0 0 0,0 0-1 0 0,0 0 1 0 0,-3 1 1078 0 0,-9-3-4360 0 0</inkml:trace>
  <inkml:trace contextRef="#ctx0" brushRef="#br0" timeOffset="1109.086">1290 0 5153 0 0,'14'9'1428'0'0,"0"1"0"0"0,-1 0 0 0 0,0 1 0 0 0,0 0-1 0 0,-1 1 1 0 0,-1 1 0 0 0,0 0 0 0 0,4 6-1428 0 0,14 25 1226 0 0,-1 1 0 0 0,-1 4-1226 0 0,-6-9-76 0 0,2-1 0 0 0,2-1 0 0 0,4 2 76 0 0,78 85-1887 0 0,-32-47-3468 0 0,-71-74 4250 0 0,-2-2 421 0 0,-1 0 0 0 0,1 0 0 0 0,0 0-1 0 0,0-1 1 0 0,0 1 0 0 0,0 0 0 0 0,0-1 0 0 0,0 0 0 0 0,0 0-1 0 0,1 1 685 0 0,-7-6-3579 0 0</inkml:trace>
  <inkml:trace contextRef="#ctx0" brushRef="#br0" timeOffset="1452.889">1898 64 8898 0 0,'-10'1'1769'0'0,"0"1"1"0"0,0 1 0 0 0,0 0-1 0 0,0 0 1 0 0,-4 2-1770 0 0,2 1 1434 0 0,1 0 1 0 0,-1 1 0 0 0,-9 6-1435 0 0,-6 9 819 0 0,0 1 0 0 0,-17 20-819 0 0,6-7 420 0 0,0 3-645 0 0,2 2 1 0 0,1 0 0 0 0,3 3-1 0 0,-23 39 225 0 0,13-8-1669 0 0,22-37-3111 0 0,-13 18 4780 0 0,26-47-2160 0 0,2 1 0 0 0,-1 1 0 0 0,1-1-1 0 0,-2 7 2161 0 0,-1 2-7312 0 0</inkml:trace>
  <inkml:trace contextRef="#ctx0" brushRef="#br0" timeOffset="1780.797">2281 74 3097 0 0,'20'-13'7760'0'0,"18"-2"-5509"0"0,-32 13-1472 0 0,15-4 388 0 0,-1 0 1 0 0,1 1-1 0 0,0 2 0 0 0,9-1-1167 0 0,8 2 623 0 0,0 1 0 0 0,0 2-1 0 0,19 3-622 0 0,-52-3-2 0 0,1 0 0 0 0,0 0-1 0 0,0 1 1 0 0,0-1-1 0 0,-1 1 1 0 0,1 0-1 0 0,0 1 1 0 0,-1 0 0 0 0,0-1-1 0 0,0 2 1 0 0,0-1-1 0 0,0 0 1 0 0,0 1-1 0 0,-1 0 1 0 0,0 0 0 0 0,1 1-1 0 0,-1-1 1 0 0,-1 1-1 0 0,2 2 3 0 0,-2-3-111 0 0,-1 0-1 0 0,0 0 0 0 0,0 0 1 0 0,0 1-1 0 0,0-1 0 0 0,-1 1 1 0 0,0-1-1 0 0,0 1 0 0 0,0 0 1 0 0,-1-1-1 0 0,1 1 0 0 0,-1 0 1 0 0,0-1-1 0 0,0 1 0 0 0,-1 0 0 0 0,0-1 1 0 0,1 1-1 0 0,-2 0 0 0 0,1-1 1 0 0,0 1-1 0 0,-1-1 0 0 0,0 0 1 0 0,0 1-1 0 0,0-1 0 0 0,-1 1 112 0 0,-8 10-1682 0 0,0 1 0 0 0,0-2 0 0 0,-2 1-1 0 0,0-2 1 0 0,0 0 0 0 0,-1 0 0 0 0,-11 6 1682 0 0,-15 19-5100 0 0,37-35 4999 0 0,0-2 1 0 0,0 1 0 0 0,-1 0-1 0 0,1-1 1 0 0,0 1-1 0 0,-1-1 1 0 0,0 0 100 0 0</inkml:trace>
  <inkml:trace contextRef="#ctx0" brushRef="#br0" timeOffset="2108.845">2228 373 1072 0 0,'-1'1'396'0'0,"-1"0"0"0"0,1 0 0 0 0,0 0-1 0 0,-1 0 1 0 0,1 0 0 0 0,0 0 0 0 0,0 1 0 0 0,-1-1-1 0 0,1 0 1 0 0,0 1 0 0 0,0-1 0 0 0,0 1-396 0 0,15-1 6503 0 0,10-1-5228 0 0,-6 1-706 0 0,1 0-1 0 0,-1-1 0 0 0,1-1 0 0 0,-1-1 1 0 0,1 0-1 0 0,-1-1 0 0 0,0-1 1 0 0,4-2-569 0 0,10-4 436 0 0,1 3 0 0 0,-1 1 1 0 0,1 1-1 0 0,21 0-436 0 0,-24 2-120 0 0,0-2 0 0 0,0-1 0 0 0,16-6 120 0 0,21-5-1816 0 0,-64 16 1388 0 0,0 1 0 0 0,0-1 0 0 0,0 0 0 0 0,0 1 0 0 0,0 0 0 0 0,1 0 0 0 0,-1 0 0 0 0,0 0 0 0 0,0 0 0 0 0,0 1 1 0 0,0-1-1 0 0,0 1 0 0 0,1 0 0 0 0,-1 0 0 0 0,0 0 0 0 0,-1 0 0 0 0,3 1 428 0 0,0 2-4492 0 0,-7-8-1145 0 0</inkml:trace>
  <inkml:trace contextRef="#ctx0" brushRef="#br0" timeOffset="2109.845">2690 365 6305 0 0,'-6'3'1263'0'0,"0"1"-1"0"0,0 0 1 0 0,1 0-1 0 0,-1 0 0 0 0,-3 4-1262 0 0,7-5 304 0 0,0-1 0 0 0,0 0-1 0 0,1 0 1 0 0,-1 1 0 0 0,1-1 0 0 0,0 1-1 0 0,-1 0 1 0 0,1-1 0 0 0,0 1-1 0 0,1 0 1 0 0,-1-1 0 0 0,0 1 0 0 0,1 0-1 0 0,0 0 1 0 0,-1 2-304 0 0,0 28 1169 0 0,-3 50 1339 0 0,4 27-2508 0 0,1-87 13 0 0,9 117 413 0 0,-6-112-1760 0 0,1 0 0 0 0,1 0 1 0 0,10 26 1333 0 0,-6-36-2276 0 0,-9-16 1782 0 0,0-1 0 0 0,0 0 0 0 0,0 1 0 0 0,0-1 0 0 0,1 0 0 0 0,-1 0 0 0 0,0 0 0 0 0,0 0 0 0 0,1 0 0 0 0,-1 0 0 0 0,1 0 0 0 0,-1-1 0 0 0,1 1 0 0 0,-1 0-1 0 0,1-1 1 0 0,-1 0 0 0 0,1 1 0 0 0,-1-1 0 0 0,2 1 494 0 0,7-5-5089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39:12.1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163 266 1896 0 0,'0'0'176'0'0,"-1"0"0"0"0,0 0 0 0 0,1 1-1 0 0,-1-1 1 0 0,1 0 0 0 0,-1 1 0 0 0,1-1 0 0 0,-1 0-1 0 0,1 1 1 0 0,-1-1 0 0 0,1 1 0 0 0,-1-1-1 0 0,1 1 1 0 0,-1-1 0 0 0,1 1 0 0 0,0-1 0 0 0,-1 1-1 0 0,1 0 1 0 0,0-1 0 0 0,-1 1 0 0 0,1-1-1 0 0,0 1 1 0 0,0 0 0 0 0,0-1 0 0 0,-1 1-1 0 0,1 0 1 0 0,0-1 0 0 0,0 1 0 0 0,0 0 0 0 0,0-1-1 0 0,0 1 1 0 0,0 0 0 0 0,0-1 0 0 0,1 1-1 0 0,-1 0 1 0 0,0-1 0 0 0,0 1 0 0 0,0-1 0 0 0,1 1-1 0 0,-1 0 1 0 0,0-1 0 0 0,1 1 0 0 0,-1-1-1 0 0,1 1 1 0 0,-1-1 0 0 0,0 1 0 0 0,1-1-1 0 0,-1 1 1 0 0,1-1 0 0 0,-1 1 0 0 0,1-1 0 0 0,-1 0-1 0 0,1 1-175 0 0,2 0 266 0 0,-1 1 0 0 0,1-1 0 0 0,0 1-1 0 0,-1-1 1 0 0,1 0 0 0 0,0 0 0 0 0,0 0 0 0 0,0 0-1 0 0,0-1 1 0 0,0 1 0 0 0,0-1 0 0 0,0 0-266 0 0,26-2 332 0 0,-1-1 1 0 0,0-1 0 0 0,0-2 0 0 0,20-7-333 0 0,29-5 160 0 0,410-83 937 0 0,-473 98-1012 0 0,0 2 0 0 0,0-1-1 0 0,0 2 1 0 0,0 0 0 0 0,0 0-1 0 0,8 3-84 0 0,-20-3 6 0 0,1 1-1 0 0,-1-1 0 0 0,0 1 1 0 0,1 0-1 0 0,-1 0 0 0 0,0 0 1 0 0,0 0-1 0 0,0 0 0 0 0,1 0 1 0 0,-1 1-1 0 0,-1-1 0 0 0,1 1 1 0 0,0-1-1 0 0,0 1 0 0 0,0 0 0 0 0,-1 0 1 0 0,1 0-1 0 0,-1 0 0 0 0,0 0 1 0 0,1 0-1 0 0,-1 0 0 0 0,0 0 1 0 0,0 1-1 0 0,0-1 0 0 0,-1 0 1 0 0,1 1-1 0 0,0 1-5 0 0,1 8 42 0 0,0 0-1 0 0,-1 0 1 0 0,0 0 0 0 0,0 0 0 0 0,-2 0-42 0 0,1-7-29 0 0,0 4 42 0 0,-2-1 0 0 0,1 0-1 0 0,-1 1 1 0 0,0-1-1 0 0,-1 0 1 0 0,-3 7-13 0 0,-5 19 127 0 0,0 0-165 0 0,0 0-1 0 0,-3-1 0 0 0,0 0 0 0 0,-3-1 1 0 0,0-1-1 0 0,-3 1 39 0 0,14-22-10 0 0,1 1-1 0 0,0-1 0 0 0,1 1 1 0 0,-3 10 10 0 0,-10 25-89 0 0,13-37 138 0 0,3-5-49 0 0,-1-1 0 0 0,0 1 0 0 0,0 0 0 0 0,0-1 1 0 0,0 1-1 0 0,-1-1 0 0 0,1 0 0 0 0,-2 2 0 0 0,3-3 14 0 0,0-1 1 0 0,0 0 0 0 0,0 1-1 0 0,0-1 1 0 0,1 1 0 0 0,-1-1-1 0 0,1 1 1 0 0,-1 0 0 0 0,1-1-1 0 0,0 1 1 0 0,-1-1 0 0 0,1 1-15 0 0,-6 17-9 0 0,5-18 12 0 0,1-1 1 0 0,-1 1 0 0 0,0-1-1 0 0,0 0 1 0 0,1 1 0 0 0,-1-1 0 0 0,0 0-1 0 0,0 1 1 0 0,1-1 0 0 0,-1 0-1 0 0,0 0 1 0 0,0 1 0 0 0,1-1-1 0 0,-1 0 1 0 0,0 0 0 0 0,0 0 0 0 0,0 0-1 0 0,0 0 1 0 0,1 0 0 0 0,-1-1-1 0 0,0 1 1 0 0,0 0 0 0 0,0 0-1 0 0,1-1 1 0 0,-1 1 0 0 0,0 0 0 0 0,0-1-4 0 0,-21 7 83 0 0,9-1-136 0 0,6-4 68 0 0,0-1-1 0 0,0 0 0 0 0,0 0 0 0 0,0 0 1 0 0,0-1-1 0 0,1 0 0 0 0,-1-1 1 0 0,0 0-1 0 0,1 0 0 0 0,-1 0 1 0 0,0-1-15 0 0,-41-10-4 0 0,7 8 13 0 0,0 1 1 0 0,0 1 0 0 0,-1 3 0 0 0,1 2-1 0 0,0 1 1 0 0,0 2 0 0 0,0 2 0 0 0,1 1 0 0 0,-5 4-10 0 0,-10 1-1565 0 0,-55 6 1565 0 0,65-8-1454 0 0,3 1-3209 0 0,32-16-3101 0 0,5-9 4967 0 0</inkml:trace>
  <inkml:trace contextRef="#ctx0" brushRef="#br0" timeOffset="343.647">224 594 2561 0 0,'2'1'657'0'0,"-1"1"0"0"0,1-1 0 0 0,-1 0 0 0 0,1-1 0 0 0,-1 1 0 0 0,1 0 0 0 0,0 0 0 0 0,-1-1 0 0 0,1 1 0 0 0,0-1 0 0 0,0 0 0 0 0,-1 1 0 0 0,2-1-657 0 0,32 0 2920 0 0,34-12-1584 0 0,-34 4-697 0 0,1 3 0 0 0,6 0-639 0 0,-13 2 221 0 0,0-1-1 0 0,0-1 0 0 0,28-9-220 0 0,-25 5-8 0 0,1 2-1 0 0,0 1 1 0 0,0 2 0 0 0,17 0 8 0 0,-25 2-367 0 0,-3-3-350 0 0,9-2-634 0 0,-29 7 1058 0 0,-1 0 1 0 0,1 0 0 0 0,-1 0 0 0 0,1 0 0 0 0,-1 0-1 0 0,1 0 1 0 0,-1 1 0 0 0,1-1 0 0 0,-1 0 0 0 0,0 1-1 0 0,1-1 1 0 0,-1 1 0 0 0,0 0 0 0 0,1-1-1 0 0,-1 1 1 0 0,0 0 0 0 0,0 0 0 0 0,1 0 0 0 0,-1 0 292 0 0,3 6-3847 0 0,-11-10-1151 0 0</inkml:trace>
  <inkml:trace contextRef="#ctx0" brushRef="#br0" timeOffset="906.029">741 1 24 0 0,'-6'5'1120'0'0,"5"-5"-856"0"0,1 1 0 0 0,-1-1 0 0 0,0 1 0 0 0,0-1 1 0 0,1 1-1 0 0,-1-1 0 0 0,1 1 0 0 0,-1 0 0 0 0,0-1 0 0 0,1 1 0 0 0,-1 0 0 0 0,1 0 0 0 0,0-1 0 0 0,-1 1 0 0 0,1 0 0 0 0,-1 0 0 0 0,1 0 0 0 0,0-1 0 0 0,0 1 0 0 0,0 0-264 0 0,0 1 248 0 0,1 0 0 0 0,0-1 0 0 0,0 1 0 0 0,0 0 0 0 0,-1-1 0 0 0,1 1 0 0 0,-1 0 0 0 0,0 0 0 0 0,1 0 0 0 0,-1 0 0 0 0,0-1 0 0 0,0 1 0 0 0,0 0 0 0 0,0 0 0 0 0,0 0 0 0 0,-1 0 0 0 0,1-1 0 0 0,-1 1-1 0 0,1 0 1 0 0,-1 0 0 0 0,0 0-248 0 0,-16 44 2611 0 0,14-38-2252 0 0,-6 12 219 0 0,-1 0 1 0 0,0-1-1 0 0,-1 0 1 0 0,-12 14-579 0 0,-1 2 264 0 0,1 1 1 0 0,1 2 0 0 0,3 0 0 0 0,-8 22-265 0 0,-34 65 200 0 0,-10 17-145 0 0,35-66 48 0 0,-5 3-103 0 0,24-47-11 0 0,-10 29 11 0 0,14-29-147 0 0,-1-1 0 0 0,-5 4 147 0 0,14-27-92 0 0,2-3-28 0 0,-1 0 0 0 0,2 0 1 0 0,-1 0-1 0 0,0 1 0 0 0,1-1 0 0 0,0 0 1 0 0,0 1-1 0 0,1 0 0 0 0,0-1 0 0 0,0 2 120 0 0,-3 8-993 0 0,1-4-4536 0 0,3-11 5414 0 0,0 0 0 0 0,0 0 0 0 0,1 0 0 0 0,-1 0-1 0 0,0 0 1 0 0,0 0 0 0 0,0 0 0 0 0,0 0 0 0 0,0 1 0 0 0,1-1 0 0 0,-1 0 0 0 0,0 0 0 0 0,0 0 0 0 0,0 0 0 0 0,0 0 0 0 0,1 0 0 0 0,-1 0 0 0 0,0 0 0 0 0,0 0 0 0 0,0 0-1 0 0,0-1 1 0 0,1 1 0 0 0,-1 0 0 0 0,0 0 0 0 0,0 0 0 0 0,0 0 0 0 0,0 0 0 0 0,0 0 0 0 0,1 0 0 0 0,-1 0 0 0 0,0 0 0 0 0,0 0 0 0 0,0-1 0 0 0,0 1 0 0 0,0 0 0 0 0,0 0-1 0 0,1 0 1 0 0,-1 0 0 0 0,0 0 0 0 0,0 0 0 0 0,0-1 0 0 0,0 1 0 0 0,0 0 0 0 0,0 0 0 0 0,0 0 0 0 0,0 0 0 0 0,0-1 0 0 0,0 1 0 0 0,0 0 0 0 0,0 0 0 0 0,0 0 115 0 0,2-6-4260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40:39.0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701 1273 3577 0 0,'7'1'1512'0'0,"-1"0"0"0"0,1 0 0 0 0,0 0 1 0 0,-1-1-1 0 0,4 0-1512 0 0,36-6 3370 0 0,-11-3-2613 0 0,23-9-757 0 0,-10 2 605 0 0,140-27 577 0 0,-169 37-1001 0 0,0 1 0 0 0,0 2 0 0 0,1 0 0 0 0,0 1 0 0 0,10 0-181 0 0,-1 0 434 0 0,-18 0-59 0 0,-11 2-365 0 0,0 0-1 0 0,0 0 0 0 0,0 0 0 0 0,0 0 0 0 0,0 0 0 0 0,0 0 1 0 0,0 0-1 0 0,0 0 0 0 0,0 0 0 0 0,0 0 0 0 0,0 0 1 0 0,-1 0-1 0 0,1 0 0 0 0,0 0 0 0 0,0 0 0 0 0,0 0 0 0 0,0 0 1 0 0,0 0-1 0 0,0 0 0 0 0,0 0 0 0 0,0-1 0 0 0,0 1 1 0 0,0 0-1 0 0,0 0 0 0 0,0 0 0 0 0,0 0 0 0 0,0 0 0 0 0,0 0 1 0 0,0 0-1 0 0,0 0 0 0 0,0 0 0 0 0,0 0 0 0 0,0 0 1 0 0,0 0-1 0 0,0 0 0 0 0,0 0 0 0 0,0-1 0 0 0,0 1 0 0 0,0 0 1 0 0,0 0-1 0 0,0 0 0 0 0,0 0 0 0 0,0 0 0 0 0,0 0 1 0 0,0 0-1 0 0,0 0 0 0 0,0 0 0 0 0,0 0 0 0 0,0 0 0 0 0,0 0 1 0 0,0-1-1 0 0,0 1 0 0 0,0 0 0 0 0,0 0 0 0 0,0 0 1 0 0,0 0-1 0 0,0 0 0 0 0,0 0 0 0 0,0 0-9 0 0,-3 0 63 0 0,-1 0-1 0 0,1 1 0 0 0,-1-1 1 0 0,1 1-1 0 0,0 0 1 0 0,-1 0-1 0 0,1 0 1 0 0,0 0-1 0 0,0 1 0 0 0,0-1 1 0 0,0 1-1 0 0,-3 1-62 0 0,-17 8 107 0 0,-4-3-38 0 0,1 2 0 0 0,0 1 0 0 0,1 1-1 0 0,0 1 1 0 0,-16 12-69 0 0,-33 26 142 0 0,-5 9-142 0 0,35-26 45 0 0,7-5 23 0 0,1 1 0 0 0,2 2 0 0 0,-16 20-68 0 0,34-34 25 0 0,1 0-1 0 0,1 1 1 0 0,0 1-1 0 0,2 1 1 0 0,0 0 0 0 0,2 0-1 0 0,-6 18-24 0 0,14-36 8 0 0,1 0 0 0 0,0 1 0 0 0,0-1 0 0 0,1 0-1 0 0,-1 1 1 0 0,1-1 0 0 0,0 1 0 0 0,0-1 0 0 0,0 1 0 0 0,0-1 0 0 0,0 1 0 0 0,1-1-1 0 0,0 1 1 0 0,0-1 0 0 0,0 1 0 0 0,0-1 0 0 0,0 0 0 0 0,0 0 0 0 0,1 1-1 0 0,0-1 1 0 0,0 0 0 0 0,0 0 0 0 0,0-1 0 0 0,0 1 0 0 0,0 0 0 0 0,1-1-1 0 0,-1 1 1 0 0,1-1 0 0 0,0 0 0 0 0,-1 0 0 0 0,1 0 0 0 0,0 0 0 0 0,1 0-1 0 0,-1-1 1 0 0,0 1 0 0 0,0-1 0 0 0,1 0 0 0 0,0 0-8 0 0,16 4 57 0 0,1-2 1 0 0,-1 0-1 0 0,0-2 1 0 0,1 0-1 0 0,0-1 1 0 0,-1-1-1 0 0,1-1 1 0 0,9-3-58 0 0,9-2-44 0 0,91-14 99 0 0,-106 18-486 0 0,0 2-1 0 0,0 1 1 0 0,0 1 0 0 0,13 2 431 0 0,4 1-2183 0 0,13 2-3189 0 0,-15 3-2655 0 0,-12-1 4565 0 0,-26-8 3406 0 0,0 0 0 0 0,0 0 0 0 0,-1 0 0 0 0,1 0 0 0 0,0 0 0 0 0,0 0 0 0 0,0 0 0 0 0,-1 0 0 0 0,1-1 0 0 0,0 1 0 0 0,0 0 0 0 0,-1 0 0 0 0,1-1 0 0 0,0 1 0 0 0,0-1 0 0 0,-1 1 0 0 0,1 0 0 0 0,0-1 0 0 0,-1 0 56 0 0</inkml:trace>
  <inkml:trace contextRef="#ctx0" brushRef="#br0" timeOffset="359.287">1524 958 2921 0 0,'2'-22'2294'0'0,"-1"19"-1854"0"0,0-1-1 0 0,-1 1 1 0 0,0 0 0 0 0,0 0 0 0 0,0-1-1 0 0,0 1 1 0 0,0 0 0 0 0,0 0-1 0 0,-1 0 1 0 0,0-1 0 0 0,1 1 0 0 0,-2-2-440 0 0,2 5 48 0 0,0 0 0 0 0,0 0 0 0 0,0 0 0 0 0,0 0 0 0 0,0-1 0 0 0,0 1 0 0 0,0 0 0 0 0,-1 0 0 0 0,1 0 0 0 0,0 0 0 0 0,0 0 0 0 0,0 0 0 0 0,0-1 0 0 0,0 1 0 0 0,0 0 0 0 0,0 0 0 0 0,-1 0 0 0 0,1 0 0 0 0,0 0 0 0 0,0 0 0 0 0,0 0 0 0 0,0 0 0 0 0,-1 0 0 0 0,1 0 0 0 0,0 0 0 0 0,0 0 0 0 0,0 0 0 0 0,0 0 0 0 0,0 0 0 0 0,-1 0-1 0 0,1 0 1 0 0,0 0 0 0 0,0 0 0 0 0,0 0 0 0 0,0 0 0 0 0,-1 0 0 0 0,1 0 0 0 0,0 0 0 0 0,0 0 0 0 0,0 0 0 0 0,0 0 0 0 0,0 0 0 0 0,-1 0 0 0 0,1 0 0 0 0,0 0 0 0 0,0 1 0 0 0,0-1 0 0 0,0 0 0 0 0,0 0 0 0 0,0 0 0 0 0,-1 0 0 0 0,1 0 0 0 0,0 0 0 0 0,0 1 0 0 0,0-1 0 0 0,0 0 0 0 0,0 0-48 0 0,-3 13 1475 0 0,5 15-302 0 0,1 4-170 0 0,-1 0-1 0 0,-2 14-1002 0 0,-6 30 758 0 0,0-10 71 0 0,4 5-829 0 0,-1 67 418 0 0,0-33-87 0 0,8 61-331 0 0,-1-110-244 0 0,-2 0-1 0 0,-5 41 245 0 0,-6-74-452 0 0,4-19-100 0 0,3-15 148 0 0,2-10 369 0 0,2 0 0 0 0,1 0 0 0 0,0 0 0 0 0,1 0 0 0 0,1 0 0 0 0,2 1 0 0 0,0 0 0 0 0,1 0 0 0 0,0 1 0 0 0,6-8 35 0 0,-11 22 22 0 0,0 0 0 0 0,1 0-1 0 0,0 1 1 0 0,0-1 0 0 0,0 1-1 0 0,0 0 1 0 0,1 0 0 0 0,-1 1 0 0 0,1-1-1 0 0,0 1 1 0 0,0 0 0 0 0,0 0 0 0 0,0 1-1 0 0,1 0 1 0 0,-1 0 0 0 0,1 0-1 0 0,0 0-21 0 0,6-1-17 0 0,0 1 0 0 0,0 1-1 0 0,0 0 1 0 0,1 0 0 0 0,-1 2 0 0 0,0-1-1 0 0,6 2 18 0 0,-11 0-202 0 0,0-1 0 0 0,-1 1 0 0 0,1 0 0 0 0,-1 1 1 0 0,0 0-1 0 0,1 0 0 0 0,-1 0 0 0 0,4 4 202 0 0,-4-3-349 0 0,0-1 1 0 0,0 1 0 0 0,0-1 0 0 0,1-1 0 0 0,-1 1-1 0 0,1-1 349 0 0,3 0-502 0 0,-2 0-196 0 0,-1-1-1 0 0,0 1 1 0 0,0 1 0 0 0,0-1 0 0 0,1 1 698 0 0,-6-1-387 0 0,1-1 1 0 0,-1 1-1 0 0,0-1 1 0 0,0 1-1 0 0,0 0 1 0 0,0 0-1 0 0,0 0 1 0 0,0 0-1 0 0,0 0 1 0 0,-1 0-1 0 0,1 0 1 0 0,-1 1-1 0 0,1-1 1 0 0,-1 0-1 0 0,1 3 387 0 0,7 15-2450 0 0,13 12 195 0 0</inkml:trace>
  <inkml:trace contextRef="#ctx0" brushRef="#br0" timeOffset="702.954">914 2085 4897 0 0,'-5'11'673'0'0,"0"2"0"0"0,1-1-1 0 0,1 0 1 0 0,0 1 0 0 0,0-1-1 0 0,2 1 1 0 0,-1 0 0 0 0,2 0 0 0 0,0-1-1 0 0,1 13-672 0 0,0-17 197 0 0,0 0 1 0 0,1 0-1 0 0,0-1 0 0 0,1 1 0 0 0,-1-1 0 0 0,1 1 0 0 0,1-1 0 0 0,-1 0 0 0 0,1 0 1 0 0,0-1-1 0 0,1 1 0 0 0,0-1 0 0 0,0 0 0 0 0,0 0 0 0 0,1 0 0 0 0,0-1 0 0 0,0 0 1 0 0,4 3-198 0 0,11 5 83 0 0,-1-1 1 0 0,2 0 0 0 0,0-2 0 0 0,0 0-1 0 0,1-2 1 0 0,0 0 0 0 0,1-2 0 0 0,-1-1 0 0 0,1 0-1 0 0,0-2 1 0 0,0-1 0 0 0,1-1 0 0 0,-1 0-1 0 0,0-2 1 0 0,0-1 0 0 0,0-1 0 0 0,0-1 0 0 0,0-1-1 0 0,-1-2 1 0 0,1 0 0 0 0,-1-1 0 0 0,11-6-84 0 0,33-15-568 0 0,-30 14-572 0 0,-1-1 0 0 0,10-8 1140 0 0,-18 8-2614 0 0,-1-2-1 0 0,-1 0 1 0 0,0-2-1 0 0,11-13 2615 0 0,-6-3-3702 0 0</inkml:trace>
  <inkml:trace contextRef="#ctx0" brushRef="#br0" timeOffset="1062.249">2115 1148 7818 0 0,'-1'-1'187'0'0,"0"0"0"0"0,0-1 0 0 0,0 1 0 0 0,0-1 0 0 0,0 1 1 0 0,0-1-1 0 0,1 1 0 0 0,-1-1 0 0 0,1 0 0 0 0,-1 1 0 0 0,1-1 1 0 0,-1 0-1 0 0,1 1 0 0 0,0-1 0 0 0,0 0 0 0 0,0 1 0 0 0,0-1 1 0 0,0 0-1 0 0,0 0 0 0 0,0 1 0 0 0,1-1 0 0 0,-1 0 0 0 0,1 0-187 0 0,0-2 197 0 0,1 1 0 0 0,0 0 1 0 0,0 0-1 0 0,0 0 0 0 0,0 0 0 0 0,0 0 0 0 0,0 1 0 0 0,1-1 0 0 0,0 0 0 0 0,-1 1 0 0 0,3-1-197 0 0,9-7 359 0 0,0 1 0 0 0,1 0 0 0 0,1 1 0 0 0,9-3-359 0 0,-3 2 80 0 0,1 1-1 0 0,1 1 1 0 0,-1 1-1 0 0,1 1 1 0 0,0 1-1 0 0,1 1 1 0 0,-1 1 0 0 0,0 2-1 0 0,13 0-79 0 0,-32 1 26 0 0,0-1 1 0 0,1 1-1 0 0,-1-1 0 0 0,0 2 0 0 0,0-1 0 0 0,0 0 1 0 0,1 1-1 0 0,-2 0 0 0 0,1 0 0 0 0,0 1 1 0 0,0-1-1 0 0,-1 1 0 0 0,1 0 0 0 0,-1 0 0 0 0,1 1-26 0 0,-3-1 34 0 0,1-1-1 0 0,-2 1 0 0 0,1 0 0 0 0,0-1 0 0 0,0 1 0 0 0,-1 0 0 0 0,0 0 0 0 0,1 0 1 0 0,-1 0-1 0 0,-1 0 0 0 0,1 0 0 0 0,0 0 0 0 0,-1 1 0 0 0,1-1 0 0 0,-1 0 0 0 0,0 0 1 0 0,0 1-1 0 0,0-1 0 0 0,0 0 0 0 0,-1 0 0 0 0,1 0 0 0 0,-1 0 0 0 0,0 1 0 0 0,0-1-33 0 0,-6 20 143 0 0,0-1-1 0 0,-1 0 1 0 0,-1-1-1 0 0,-2 1 1 0 0,0-2-1 0 0,-7 11-142 0 0,-45 59 158 0 0,-4-3 0 0 0,-3-4 0 0 0,-20 15-158 0 0,24-33-87 0 0,53-50-105 0 0,0 1 0 0 0,-1-2 0 0 0,-1 1 0 0 0,-4 1 192 0 0,8-10-899 0 0,11-12-38 0 0,16-19-106 0 0,4 3 896 0 0,-8 8 164 0 0,0 0-1 0 0,2 0 0 0 0,-1 1 1 0 0,2 1-1 0 0,7-6-16 0 0,-18 16 42 0 0,0-1 1 0 0,0 1-1 0 0,0 0 0 0 0,1 0 0 0 0,-1 0 1 0 0,0 1-1 0 0,1-1 0 0 0,-1 1 0 0 0,1 0 1 0 0,-1 0-1 0 0,1 1 0 0 0,0-1 0 0 0,-1 1 1 0 0,1 0-1 0 0,0 0 0 0 0,-1 1 0 0 0,1-1 1 0 0,0 1-1 0 0,-1 0 0 0 0,1 0 0 0 0,-1 1 1 0 0,1-1-1 0 0,-1 1 0 0 0,4 2-42 0 0,-4-2 34 0 0,0 1 0 0 0,0-1-1 0 0,0 1 1 0 0,0 0 0 0 0,0 1-1 0 0,-1-1 1 0 0,1 0 0 0 0,-1 1-1 0 0,0 0 1 0 0,0 0 0 0 0,0 0-1 0 0,0 0 1 0 0,-1 0 0 0 0,0 1-1 0 0,0-1 1 0 0,0 1 0 0 0,0-1 0 0 0,-1 1-1 0 0,1 1-33 0 0,23 108-1323 0 0,-15-37-5042 0 0,-5-52 498 0 0,2-16 2672 0 0</inkml:trace>
  <inkml:trace contextRef="#ctx0" brushRef="#br0" timeOffset="1408.629">2416 1541 1592 0 0,'3'-4'1035'0'0,"0"0"-1"0"0,0 0 0 0 0,0 1 0 0 0,1 0 1 0 0,-1 0-1 0 0,1 0 0 0 0,0 0 0 0 0,0 0 1 0 0,2 0-1035 0 0,1-1 652 0 0,0 0 0 0 0,0 1 1 0 0,1 0-1 0 0,-1 1 1 0 0,7-2-653 0 0,-4 2 64 0 0,0 1 0 0 0,0-1 0 0 0,0 2 0 0 0,0-1 0 0 0,0 1 0 0 0,0 1 0 0 0,0 0 0 0 0,0 0 0 0 0,6 2-64 0 0,2 1-638 0 0,0-1-1 0 0,0-1 1 0 0,10-1 638 0 0,-8 0-3682 0 0,1 1 0 0 0,17 4 3682 0 0,-22-5-2837 0 0,-15-1 2718 0 0,-1-1 0 0 0,1 1 1 0 0,-1 0-1 0 0,0-1 0 0 0,1 1 0 0 0,-1 0 0 0 0,0 0 0 0 0,1-1 0 0 0,-1 1 0 0 0,0-1 1 0 0,0 1-1 0 0,1 0 0 0 0,-1-1 0 0 0,0 1 0 0 0,0-1 0 0 0,0 1 0 0 0,1-1 0 0 0,-1 1 1 0 0,0 0-1 0 0,0-1 0 0 0,0 1 0 0 0,0-1 119 0 0</inkml:trace>
  <inkml:trace contextRef="#ctx0" brushRef="#br0" timeOffset="1409.629">2911 1082 2809 0 0,'-1'-4'951'0'0,"-3"-18"1868"0"0,4 21-2678 0 0,0 1-1 0 0,0-1 1 0 0,0 1 0 0 0,0-1 0 0 0,0 1-1 0 0,0-1 1 0 0,0 1 0 0 0,0-1-1 0 0,0 1 1 0 0,0-1 0 0 0,-1 1 0 0 0,1 0-1 0 0,0-1 1 0 0,0 1 0 0 0,0-1 0 0 0,-1 1-1 0 0,1 0 1 0 0,0-1 0 0 0,-1 1 0 0 0,1 0-1 0 0,0-1 1 0 0,-1 1 0 0 0,1 0 0 0 0,0-1-1 0 0,-1 1 1 0 0,1 0 0 0 0,-1 0 0 0 0,1-1-141 0 0,-1 2 186 0 0,0 0 0 0 0,1 0-1 0 0,-1-1 1 0 0,1 1 0 0 0,-1 0 0 0 0,1 0 0 0 0,-1 0 0 0 0,1 0 0 0 0,-1 0 0 0 0,1 0 0 0 0,0 0 0 0 0,0 0 0 0 0,-1 0 0 0 0,1 0 0 0 0,0 0 0 0 0,0 0 0 0 0,0 0 0 0 0,0 0 0 0 0,0 0 0 0 0,0 1-186 0 0,4 23 1518 0 0,-2-13-1127 0 0,-1-1 0 0 0,0 0 1 0 0,-1 1-1 0 0,0-1 1 0 0,-1 0-1 0 0,0 1 0 0 0,-2 8-391 0 0,-3 35 783 0 0,6 5-247 0 0,-1 33-310 0 0,4-1 0 0 0,14 86-226 0 0,-12-147-1493 0 0,-2 0-1 0 0,0 31 1494 0 0,-8 24-6722 0 0,1-32-617 0 0,-5-34 4128 0 0</inkml:trace>
  <inkml:trace contextRef="#ctx0" brushRef="#br0" timeOffset="1752.303">2411 2024 5209 0 0,'-3'5'367'0'0,"0"0"0"0"0,0 0 0 0 0,1 1 0 0 0,0-1 0 0 0,0 1 1 0 0,0 0-1 0 0,0-1 0 0 0,1 1 0 0 0,0 0 0 0 0,1 0 0 0 0,-1 0 0 0 0,1 0 0 0 0,0 0 0 0 0,0-1 0 0 0,1 1 0 0 0,0 0 0 0 0,0 0 0 0 0,0 0 0 0 0,2 2-367 0 0,4 11 288 0 0,1-1 0 0 0,1 0-1 0 0,0-1 1 0 0,1 0-1 0 0,3 3-287 0 0,-8-13 70 0 0,23 31-187 0 0,6 9-671 0 0,-32-43 346 0 0,0 0 0 0 0,0 1 0 0 0,0-1-1 0 0,0 0 1 0 0,-1 1 0 0 0,0 0 0 0 0,0-1 0 0 0,0 1 0 0 0,0 0-1 0 0,-1 4 443 0 0,-4-16-7620 0 0,1-4 6884 0 0</inkml:trace>
  <inkml:trace contextRef="#ctx0" brushRef="#br0" timeOffset="2096.096">2499 2096 8 0 0,'32'-28'1208'0'0,"-6"5"1232"0"0,0 1 1 0 0,2 1 0 0 0,12-6-2441 0 0,-30 22 550 0 0,1 0 0 0 0,0 1 1 0 0,-1 0-1 0 0,1 1 0 0 0,1 0 0 0 0,-1 1 0 0 0,6 0-550 0 0,6-1 610 0 0,1 1 0 0 0,-1 2 0 0 0,3 0-610 0 0,-21 1 156 0 0,0-1 1 0 0,0 1-1 0 0,0 0 1 0 0,0 0-1 0 0,0 0 0 0 0,0 1 1 0 0,0-1-1 0 0,0 1 0 0 0,-1 0 1 0 0,1 1-1 0 0,-1-1 1 0 0,0 1-1 0 0,1 0 0 0 0,-1 0 1 0 0,0 0-1 0 0,-1 1 1 0 0,1-1-1 0 0,-1 1 0 0 0,1 0 1 0 0,-1 0-1 0 0,0 0 0 0 0,-1 0 1 0 0,1 1-1 0 0,-1-1 1 0 0,0 1-1 0 0,0 0 0 0 0,0-1 1 0 0,0 1-1 0 0,-1 0 0 0 0,0 0 1 0 0,0 1-157 0 0,1 5 200 0 0,0 1 1 0 0,-1-1-1 0 0,-1 0 1 0 0,0 0-1 0 0,0 0 1 0 0,-1 1-1 0 0,-1-1 0 0 0,0 0 1 0 0,0 0-1 0 0,-1 0 1 0 0,0-1-1 0 0,-1 1 1 0 0,-4 6-201 0 0,-5 8-1 0 0,-1 0 0 0 0,-1-1 1 0 0,-2-1-1 0 0,0-1 0 0 0,-1 0 1 0 0,-1-1-1 0 0,-1-1 0 0 0,-19 14 1 0 0,15-16-1157 0 0,0-1-1 0 0,-20 11 1158 0 0,23-15-815 0 0,14-9 383 0 0,0 0 0 0 0,0 0 1 0 0,0 0-1 0 0,-1-1 0 0 0,0 0 432 0 0,5-2-120 0 0,-15 5-2344 0 0,-1-1-1 0 0,-11 2 2465 0 0,-3-2-4098 0 0,16 8-668 0 0,14-13 4493 0 0,1 0 0 0 0,-1 0 0 0 0,0 0 0 0 0,0-1 0 0 0,1 1 0 0 0,-1-1 0 0 0,0 1 0 0 0,1-1 0 0 0,-3-1 273 0 0</inkml:trace>
  <inkml:trace contextRef="#ctx0" brushRef="#br0" timeOffset="2859.465">1825 513 496 0 0,'-5'-11'757'0'0,"-2"1"0"0"0,1 0 0 0 0,-1 1 0 0 0,-1-1 0 0 0,1 1 0 0 0,-5-3-757 0 0,7 8 221 0 0,1 1 0 0 0,0 0 0 0 0,-1 0 0 0 0,1 0 0 0 0,-1 1 1 0 0,0 0-1 0 0,0 0 0 0 0,0 0 0 0 0,0 0 0 0 0,0 1 0 0 0,0 0 0 0 0,-1 0 0 0 0,1 0 0 0 0,0 1 0 0 0,-1-1-221 0 0,-23 1 922 0 0,1 0 1 0 0,0 2 0 0 0,0 1-1 0 0,0 1 1 0 0,-24 7-923 0 0,-7 7 1107 0 0,0 2 0 0 0,-5 5-1107 0 0,-38 14 833 0 0,34-15-381 0 0,0 4 0 0 0,2 3 0 0 0,-13 11-452 0 0,0 8 288 0 0,3 3 0 0 0,-48 45-288 0 0,8 4 373 0 0,-21 32-373 0 0,86-80 202 0 0,4 1 1 0 0,1 3 0 0 0,4 2-1 0 0,2 1 1 0 0,2 2 0 0 0,4 2 0 0 0,2 1-1 0 0,-1 10-202 0 0,24-49 67 0 0,1 1 0 0 0,1 0 0 0 0,1 0 0 0 0,2 1 0 0 0,1-1 0 0 0,0 13-67 0 0,3 21 152 0 0,2 1 0 0 0,5 24-152 0 0,-4-60 49 0 0,2 0 0 0 0,0 1 1 0 0,2-2-1 0 0,1 1 0 0 0,1-1 1 0 0,2 0-1 0 0,0-1 0 0 0,2 0 1 0 0,0-1-1 0 0,2 0 1 0 0,1-2-1 0 0,0 1 0 0 0,2-2 1 0 0,12 12-50 0 0,13 11 18 0 0,3-1 0 0 0,1-2 0 0 0,2-2 0 0 0,2-3 0 0 0,1-1 0 0 0,1-3 0 0 0,2-2 0 0 0,2-3 0 0 0,47 16-18 0 0,-6-12-68 0 0,1-3-1 0 0,52 4 69 0 0,202 23 34 0 0,-318-50 25 0 0,92 10-207 0 0,1-5-1 0 0,29-6 149 0 0,-67-5-218 0 0,1-5 0 0 0,0-4 0 0 0,44-12 218 0 0,43-23-295 0 0,-25 5 172 0 0,-131 35 103 0 0,217-50-206 0 0,24-18 226 0 0,-217 57-152 0 0,-1-3 0 0 0,0-1 1 0 0,-2-2-1 0 0,0-2 0 0 0,-2-1 0 0 0,0-3 0 0 0,-2-1 0 0 0,-1-2 0 0 0,-2-2 0 0 0,-1-1 0 0 0,14-19 152 0 0,-26 25-3 0 0,-2-2 0 0 0,-1 0 0 0 0,-1-1-1 0 0,6-17 4 0 0,13-35 151 0 0,1-15-151 0 0,-27 66 119 0 0,-2-1 0 0 0,-2 0 1 0 0,4-31-120 0 0,8-106 612 0 0,-13 95-298 0 0,-5 36-120 0 0,-1 0 1 0 0,-2 0-1 0 0,-3-14-194 0 0,-19-119 582 0 0,14 122-435 0 0,-2 1-1 0 0,-3 1 1 0 0,-1 0-1 0 0,-3 1 1 0 0,-1 1-1 0 0,-14-20-146 0 0,17 37 117 0 0,-2 1 0 0 0,-1 0 0 0 0,-2 2-1 0 0,0 0 1 0 0,-3 0-117 0 0,-17-14 452 0 0,-1 2 1 0 0,-24-17-453 0 0,37 34 54 0 0,-1 2 0 0 0,-1 0 0 0 0,0 2 0 0 0,-1 2 1 0 0,-1 0-1 0 0,0 2 0 0 0,-1 2 0 0 0,-3 1-54 0 0,-47-10-71 0 0,-2 4 1 0 0,-65-3 70 0 0,53 12-287 0 0,0 5 1 0 0,0 3-1 0 0,0 5 1 0 0,-91 17 286 0 0,-161 44-3403 0 0,121-4-1633 0 0,207-56 4021 0 0,1 0-1 0 0,0 2 1 0 0,1 0-1 0 0,0 1 1 0 0,-5 5 1015 0 0,8-2-1469 0 0,2 0 0 0 0,-1 1 0 0 0,2 1-1 0 0,0 0 1 0 0,-2 5 1469 0 0</inkml:trace>
  <inkml:trace contextRef="#ctx0" brushRef="#br0" timeOffset="14982.902">26497 121 9682 0 0,'-42'7'5113'0'0,"1"1"-2043"0"0,40-7-2965 0 0,0 0 0 0 0,0 1-1 0 0,0-1 1 0 0,0 0 0 0 0,1 0 0 0 0,-1 0 0 0 0,0 0-1 0 0,0 1 1 0 0,1-1 0 0 0,-1 0 0 0 0,1 1-1 0 0,-1-1 1 0 0,1 1 0 0 0,-1-1 0 0 0,1 0-1 0 0,0 2-104 0 0,-4 24 741 0 0,4-4-447 0 0,1 0 0 0 0,2-1 1 0 0,0 1-1 0 0,4 10-294 0 0,5 40-249 0 0,-7-28-2362 0 0,2 0 0 0 0,13 38 2611 0 0,-13-60-4331 0 0,1 0 0 0 0,1-1 0 0 0,9 17 4331 0 0,-9-23-2987 0 0</inkml:trace>
  <inkml:trace contextRef="#ctx0" brushRef="#br0" timeOffset="15326.692">27000 16 5465 0 0,'-12'12'1049'0'0,"0"1"0"0"0,1 0 1 0 0,1 1-1 0 0,1 1 0 0 0,0-1 0 0 0,-1 4-1049 0 0,2-1 442 0 0,0 1 1 0 0,1 0-1 0 0,1 1 0 0 0,1-1 0 0 0,0 2-442 0 0,-1 18 111 0 0,2 0 0 0 0,1-1-1 0 0,2 1 1 0 0,2 0-1 0 0,2 14-110 0 0,-1-24-80 0 0,0-10-124 0 0,-1 0 0 0 0,-1 1 0 0 0,0 0 204 0 0,-1-12-92 0 0,0 0 0 0 0,0 0 1 0 0,-1 0-1 0 0,0 0 0 0 0,0-1 1 0 0,0 1-1 0 0,-1-1 0 0 0,0 0 0 0 0,0 1 1 0 0,-1-1 91 0 0,1-1-73 0 0,-1 1 1 0 0,0-1-1 0 0,1 0 0 0 0,-1 0 1 0 0,-1-1-1 0 0,1 1 0 0 0,-1-1 1 0 0,0 0-1 0 0,0 0 1 0 0,0-1-1 0 0,0 1 0 0 0,-1-1 1 0 0,1-1-1 0 0,-1 1 1 0 0,0-1-1 0 0,0 1 0 0 0,0-2 1 0 0,0 1-1 0 0,0-1 0 0 0,0 0 1 0 0,0 0-1 0 0,-1 0 1 0 0,1-1-1 0 0,0 0 0 0 0,0 0 1 0 0,-1-1-1 0 0,1 0 1 0 0,0 0-1 0 0,-5-2 73 0 0,0 1 19 0 0,1-1-1 0 0,0 0 1 0 0,1 0 0 0 0,-1-1 0 0 0,-7-4-19 0 0,13 5 29 0 0,0 1 0 0 0,0-1 0 0 0,0 0 1 0 0,1 0-1 0 0,0-1 0 0 0,-1 1 0 0 0,1-1 0 0 0,1 1 1 0 0,-1-1-1 0 0,0 0 0 0 0,1 0 0 0 0,0 0 1 0 0,0 0-1 0 0,0-1-29 0 0,-1 0 85 0 0,1 0-1 0 0,1 0 1 0 0,-1-1 0 0 0,1 1 0 0 0,0 0 0 0 0,0-1 0 0 0,0 1 0 0 0,1-1 0 0 0,-1 1-1 0 0,2-1 1 0 0,-1 1 0 0 0,0 0 0 0 0,1-1 0 0 0,1-3-85 0 0,-1 5 58 0 0,1 0 1 0 0,0 0-1 0 0,-1 0 1 0 0,2 0-1 0 0,-1 0 1 0 0,0 1-1 0 0,1-1 0 0 0,-1 1 1 0 0,1-1-1 0 0,0 1 1 0 0,1 0-1 0 0,-1 0 1 0 0,0 0-1 0 0,1 0 1 0 0,-1 1-1 0 0,1 0 1 0 0,3-2-59 0 0,4-2 69 0 0,-6 3-56 0 0,-1 0-1 0 0,1 0 1 0 0,1 1-1 0 0,-1 0 1 0 0,0 0 0 0 0,0 0-1 0 0,1 1 1 0 0,-1 0-1 0 0,6-1-12 0 0,12 1-341 0 0,0 1-1 0 0,-1 0 1 0 0,21 4 341 0 0,-33-2-861 0 0,1 0 0 0 0,-1 1 0 0 0,0 0 0 0 0,-1 0 0 0 0,1 1 1 0 0,-1 0-1 0 0,1 1 0 0 0,-1 0 0 0 0,6 5 861 0 0,1 2-2509 0 0,-10-8 122 0 0</inkml:trace>
  <inkml:trace contextRef="#ctx0" brushRef="#br0" timeOffset="15967.164">26019 938 7378 0 0,'-1'0'209'0'0,"1"-1"0"0"0,-1 1 0 0 0,1-1 0 0 0,-1 1 0 0 0,1-1 1 0 0,-1 0-1 0 0,1 1 0 0 0,0-1 0 0 0,-1 0 0 0 0,1 1 0 0 0,0-1 1 0 0,-1 0-1 0 0,1 1 0 0 0,0-1 0 0 0,0 0 0 0 0,0 0 0 0 0,0 1 1 0 0,0-1-1 0 0,0 0-209 0 0,1 0 109 0 0,0 0 1 0 0,0 0-1 0 0,0 0 1 0 0,0 1-1 0 0,0-1 0 0 0,0 0 1 0 0,0 1-1 0 0,1-1 1 0 0,-1 1-1 0 0,0-1 1 0 0,0 1-1 0 0,1 0 1 0 0,-1 0-1 0 0,0-1 0 0 0,1 1-109 0 0,60-17 1870 0 0,-27 6-11 0 0,35-5-1859 0 0,257-28 2134 0 0,-294 41-2058 0 0,0 0-1 0 0,-1 3 1 0 0,19 1-76 0 0,-42 0 21 0 0,1 0 0 0 0,0 0 0 0 0,-1 1 0 0 0,1 1 0 0 0,-1-1 0 0 0,0 1 1 0 0,0 1-1 0 0,0 0 0 0 0,0 0 0 0 0,0 1 0 0 0,-1 0 0 0 0,0 1 0 0 0,6 4-21 0 0,-12-7-32 0 0,0-1-1 0 0,0 1 1 0 0,-1-1-1 0 0,1 1 0 0 0,-1 0 1 0 0,0-1-1 0 0,0 1 0 0 0,0 0 1 0 0,0 0-1 0 0,0 0 0 0 0,0 0 1 0 0,-1 0-1 0 0,1 0 0 0 0,-1 0 1 0 0,0 0-1 0 0,0 0 0 0 0,0 0 1 0 0,-1 0-1 0 0,1 0 0 0 0,-1 0 1 0 0,1 0-1 0 0,-1 0 0 0 0,0 1 33 0 0,-2 5-40 0 0,0 1-1 0 0,0 0 1 0 0,-1-1-1 0 0,-1 0 1 0 0,-4 9 40 0 0,-1-1-79 0 0,-1 0 1 0 0,-1-1-1 0 0,0 0 0 0 0,-1-1 1 0 0,-1-1-1 0 0,0 0 0 0 0,-1 0 0 0 0,0-1 1 0 0,-3 0 78 0 0,-57 44 47 0 0,41-30-341 0 0,-21 13 294 0 0,42-33-76 0 0,1-1-1 0 0,-1 0 1 0 0,0 0-1 0 0,0-1 1 0 0,-1-1-1 0 0,-9 2 77 0 0,20-7-260 0 0,10-4 173 0 0,14-7 56 0 0,22-12-50 0 0,-30 16 73 0 0,0 1 0 0 0,0 0 0 0 0,1 1 0 0 0,-1 0-1 0 0,1 1 1 0 0,0 1 0 0 0,14-3 8 0 0,63-2 192 0 0,-80 8-245 0 0,-1 1 1 0 0,1 1 0 0 0,0 0-1 0 0,-1 0 1 0 0,1 1 0 0 0,-1 1-1 0 0,3 0 53 0 0,-9-2-17 0 0,-1 0 0 0 0,0 1-1 0 0,0-1 1 0 0,1 1-1 0 0,-1 0 1 0 0,0 0-1 0 0,-1 0 1 0 0,1 0 0 0 0,0 0-1 0 0,-1 1 1 0 0,1-1-1 0 0,-1 1 1 0 0,0-1-1 0 0,1 1 1 0 0,-2 0 0 0 0,1 0-1 0 0,0 0 1 0 0,0 0-1 0 0,-1 1 1 0 0,0-1-1 0 0,1 0 1 0 0,-1 4 17 0 0,0-2-29 0 0,0 0 1 0 0,-1 0-1 0 0,1 0 0 0 0,-1 0 0 0 0,-1 0 0 0 0,1 0 1 0 0,-1 0-1 0 0,0 0 0 0 0,0 0 0 0 0,0 0 1 0 0,-1 0-1 0 0,0 0 0 0 0,0 0 0 0 0,0-1 1 0 0,-1 3 28 0 0,-4 4-75 0 0,-1 0 1 0 0,0 0 0 0 0,0-1 0 0 0,-1 0-1 0 0,0 0 1 0 0,-1-1 0 0 0,0-1-1 0 0,-1 1 1 0 0,0-2 0 0 0,-11 8 74 0 0,14-11 8 0 0,0-1 1 0 0,0 1 0 0 0,0-1-1 0 0,-1-1 1 0 0,1 0-1 0 0,-8 2-8 0 0,6-3 3 0 0,1 1 0 0 0,0 1 0 0 0,-1 0-1 0 0,2 0 1 0 0,-9 5-3 0 0,-12 8 82 0 0,0-1 1 0 0,-1-1-1 0 0,-30 8-82 0 0,42-17 57 0 0,0 1 0 0 0,1 0 0 0 0,0 2 0 0 0,0-1 0 0 0,1 2 0 0 0,0 1 0 0 0,1 0 0 0 0,-11 8-57 0 0,15-9 76 0 0,6-5-35 0 0,0 0-1 0 0,0 0 0 0 0,1 0 1 0 0,-1 1-1 0 0,1 0 0 0 0,-1 1-40 0 0,4-5 23 0 0,0 1 1 0 0,0 0-1 0 0,1-1 0 0 0,-1 1 0 0 0,0 0 1 0 0,1-1-1 0 0,-1 1 0 0 0,1 0 0 0 0,-1 0 0 0 0,1 0 1 0 0,0 0-1 0 0,0-1 0 0 0,0 1 0 0 0,0 0 0 0 0,0 0 1 0 0,0 0-1 0 0,0 0 0 0 0,1-1 0 0 0,-1 1 1 0 0,1 0-1 0 0,-1 0 0 0 0,1-1 0 0 0,0 2-23 0 0,1-2 45 0 0,-1 1-1 0 0,1-1 0 0 0,0 1 1 0 0,-1-1-1 0 0,1 1 0 0 0,0-1 1 0 0,0 0-1 0 0,0 0 0 0 0,0 0 1 0 0,0 0-1 0 0,0 0 0 0 0,0-1 1 0 0,0 1-1 0 0,0-1 0 0 0,1 1 1 0 0,-1-1-1 0 0,0 0 0 0 0,0 0 1 0 0,1 0-45 0 0,8 2 140 0 0,16 4-63 0 0,1-1 0 0 0,-1-1 0 0 0,1-2 0 0 0,-1 0 0 0 0,1-2 0 0 0,0-2 0 0 0,-1 0 0 0 0,26-6-77 0 0,104-15-217 0 0,-42 8-105 0 0,318-57-5340 0 0,-271 45-765 0 0,-107 17 3165 0 0,-7-8 1199 0 0</inkml:trace>
  <inkml:trace contextRef="#ctx0" brushRef="#br0" timeOffset="16326.454">27969 571 2753 0 0,'-3'-8'767'0'0,"1"0"1"0"0,0 0-1 0 0,0 0 1 0 0,1 0 0 0 0,0-1-1 0 0,0 1 1 0 0,1 0 0 0 0,0-1-1 0 0,1 1 1 0 0,0-6-768 0 0,1 10 171 0 0,-1 0 1 0 0,0 0 0 0 0,1 0-1 0 0,0 1 1 0 0,0-1 0 0 0,0 0-1 0 0,1 1 1 0 0,-1-1 0 0 0,1 1-1 0 0,-1 0 1 0 0,1 0 0 0 0,0 0-1 0 0,1 0 1 0 0,-1 1 0 0 0,0-1-1 0 0,1 1 1 0 0,-1 0 0 0 0,1-1-1 0 0,0 2 1 0 0,0-1 0 0 0,3-1-172 0 0,4-1 319 0 0,1 1 0 0 0,-1 0 0 0 0,0 0 1 0 0,1 1-1 0 0,0 1 0 0 0,-1 0 0 0 0,10 0-319 0 0,20 2 1507 0 0,24 5-1507 0 0,-1 0 504 0 0,-53-6-416 0 0,1 1-1 0 0,0 1 1 0 0,0 0 0 0 0,-1 0 0 0 0,1 1 0 0 0,-1 1 0 0 0,7 2-88 0 0,-14-4 25 0 0,0 0 0 0 0,0 0 1 0 0,-1 1-1 0 0,1-1 0 0 0,0 1 0 0 0,-1 0 0 0 0,1 0 0 0 0,-1 0 0 0 0,0 0 0 0 0,0 1 0 0 0,0-1 1 0 0,-1 1-1 0 0,1 0 0 0 0,-1-1 0 0 0,0 1 0 0 0,0 0 0 0 0,0 0 0 0 0,0 1 0 0 0,-1-1 0 0 0,0 0 0 0 0,0 1-25 0 0,1 6 25 0 0,-1-1-1 0 0,0 1 1 0 0,-1 0-1 0 0,0-1 1 0 0,0 1-1 0 0,-2 0 1 0 0,1-1-1 0 0,-1 1 1 0 0,-1-1-1 0 0,0 0 1 0 0,0 0-1 0 0,-1 0 1 0 0,0 0-1 0 0,-1 0 1 0 0,0-1-1 0 0,0 0 1 0 0,-6 6-25 0 0,-13 18-69 0 0,-2-2 1 0 0,-1-1 0 0 0,-1-1 0 0 0,-3 0 68 0 0,10-8-148 0 0,-154 138-2731 0 0,117-112-3262 0 0,-7 1 6141 0 0,52-39-1984 0 0,0-1 0 0 0,-1-1 0 0 0,0 0 0 0 0,-5 1 1984 0 0,2-3-2453 0 0</inkml:trace>
  <inkml:trace contextRef="#ctx0" brushRef="#br0" timeOffset="16672.022">28704 110 4033 0 0,'20'-28'2726'0'0,"2"1"1"0"0,17-17-2727 0 0,-38 43 122 0 0,-1 0 0 0 0,1 0 0 0 0,0 1 0 0 0,0-1 0 0 0,-1 0 0 0 0,1 1 0 0 0,0-1 0 0 0,0 0 0 0 0,0 1 0 0 0,0-1 0 0 0,0 1 0 0 0,0 0 0 0 0,0-1 0 0 0,0 1 0 0 0,0 0 0 0 0,0-1 0 0 0,0 1 0 0 0,0 0 0 0 0,0 0 0 0 0,1 0-122 0 0,-2 0 92 0 0,1 1-1 0 0,0-1 1 0 0,-1 0 0 0 0,1 1-1 0 0,-1-1 1 0 0,1 0 0 0 0,-1 1-1 0 0,1-1 1 0 0,-1 1 0 0 0,1-1-1 0 0,-1 1 1 0 0,1-1 0 0 0,-1 1-1 0 0,0 0 1 0 0,1-1 0 0 0,-1 1-1 0 0,0-1 1 0 0,0 1 0 0 0,1 0-1 0 0,-1-1 1 0 0,0 1-1 0 0,0 0 1 0 0,0 0-92 0 0,1 7 493 0 0,0-1 0 0 0,0 1-1 0 0,-1 0 1 0 0,0 0 0 0 0,-1 0-493 0 0,1-2 103 0 0,-4 37 1059 0 0,-1-1 0 0 0,-6 13-1162 0 0,-2 26 729 0 0,-8 95-85 0 0,8 0 1 0 0,8 0-1 0 0,16 147-644 0 0,-3-233-1028 0 0,12 45 1028 0 0,-19-97-570 0 0,-3-24 22 0 0,0-13 116 0 0,-1-7-138 0 0,-3-11 566 0 0,0-1 0 0 0,2 1 1 0 0,0-1-1 0 0,1 0 1 0 0,1 0-1 0 0,1-1 1 0 0,0 1-1 0 0,1 0 0 0 0,1 0 1 0 0,1-1-1 0 0,1 1 1 0 0,1-3 3 0 0,-1 5 27 0 0,1 0 0 0 0,1 1 0 0 0,0-1 1 0 0,1 1-1 0 0,1 0 0 0 0,1 0 0 0 0,0 1 0 0 0,0 0 1 0 0,1 1-1 0 0,1-1 0 0 0,1 2 0 0 0,0 0 0 0 0,7-7-27 0 0,-12 14 40 0 0,1 0 0 0 0,0 0 0 0 0,-1 1 1 0 0,1 0-1 0 0,1 0 0 0 0,-1 1 0 0 0,0-1 0 0 0,1 2 0 0 0,0-1 0 0 0,0 1 0 0 0,0 0 0 0 0,1 1-40 0 0,3-1 51 0 0,1 2 0 0 0,-1-1-1 0 0,1 1 1 0 0,-1 1 0 0 0,1 1 0 0 0,-1-1 0 0 0,6 3-51 0 0,47 12-2794 0 0,3 4 2794 0 0,-27-6-5070 0 0,-1 1 1 0 0,-1 2 0 0 0,27 16 5069 0 0,-34-14-1576 0 0</inkml:trace>
  <inkml:trace contextRef="#ctx0" brushRef="#br0" timeOffset="12054.454">21624 378 7914 0 0,'2'0'415'0'0,"-1"1"0"0"0,0-1 0 0 0,0 0 0 0 0,1 0 0 0 0,-1 1 0 0 0,0-1 0 0 0,1 0 0 0 0,-1 0 0 0 0,0 0 0 0 0,1 0 0 0 0,-1-1 0 0 0,0 1 0 0 0,1 0 0 0 0,-1-1 0 0 0,0 1 0 0 0,1-1-415 0 0,0 1 212 0 0,-1-1 0 0 0,1 1 0 0 0,-1 0 0 0 0,1-1 0 0 0,-1 1-1 0 0,1 0 1 0 0,-1 0 0 0 0,1 0 0 0 0,0 0 0 0 0,-1 0 0 0 0,1 0 0 0 0,-1 1 0 0 0,2-1-212 0 0,5 3 262 0 0,0-1 1 0 0,0-1-1 0 0,0 1 0 0 0,0-1 0 0 0,0 0 1 0 0,0-1-1 0 0,0 0 0 0 0,5-1-262 0 0,69-11 648 0 0,-16 2-155 0 0,295-14-586 0 0,-192 14-2123 0 0,-96 6-1816 0 0,-49 4-325 0 0,-24 0 4184 0 0,1 0-1 0 0,-1 0 1 0 0,1 0-1 0 0,-1 1 1 0 0,1-1-1 0 0,-1 0 1 0 0,1 0-1 0 0,-1 0 1 0 0,1 0-1 0 0,-1 0 1 0 0,1 1-1 0 0,-1-1 1 0 0,0 0-1 0 0,1 0 1 0 0,-1 0-1 0 0,1 1 0 0 0,-1-1 1 0 0,0 0-1 0 0,1 1 1 0 0,-1-1-1 0 0,0 0 1 0 0,1 1-1 0 0,-1-1 1 0 0,0 1-1 0 0,0-1 1 0 0,1 0-1 0 0,-1 1 1 0 0,0-1-1 0 0,0 1 1 0 0,0-1-1 0 0,0 1 1 0 0,0-1-1 0 0,1 1 1 0 0,-1-1-1 0 0,0 1 1 0 0,0-1-1 0 0,0 0 1 0 0,0 1-1 0 0,0 0 174 0 0,-6 3-3075 0 0</inkml:trace>
  <inkml:trace contextRef="#ctx0" brushRef="#br0" timeOffset="12419.271">22025 436 5601 0 0,'-8'12'1729'0'0,"0"0"-1"0"0,2 1 0 0 0,-4 6-1728 0 0,-24 73 2820 0 0,26-67-2031 0 0,-5 11-126 0 0,3 1 0 0 0,1 1-1 0 0,-4 32-662 0 0,11-54-146 0 0,1 0 0 0 0,0 1 0 0 0,1-1 0 0 0,1 0 0 0 0,1 0 0 0 0,0 0 0 0 0,1 0 0 0 0,0 0 0 0 0,2 0 0 0 0,1 3 146 0 0,-2-10-646 0 0,0 0 0 0 0,1 0 0 0 0,0-1-1 0 0,0 0 1 0 0,1 0 0 0 0,0 0 0 0 0,5 5 646 0 0,-8-10-504 0 0,0 0 0 0 0,0 0-1 0 0,0 0 1 0 0,0 0 0 0 0,1-1 0 0 0,-1 0 0 0 0,1 0 0 0 0,-1 0 0 0 0,1 0 0 0 0,0 0-1 0 0,0-1 1 0 0,-1 1 0 0 0,1-1 0 0 0,0 0 0 0 0,1 0 0 0 0,-1-1 0 0 0,0 1 0 0 0,3-1 504 0 0,-6 0-102 0 0,0 0 1 0 0,1-1 0 0 0,-1 1-1 0 0,0 0 1 0 0,0-1-1 0 0,0 1 1 0 0,0-1 0 0 0,0 1-1 0 0,0-1 1 0 0,0 0 0 0 0,0 0-1 0 0,0 1 1 0 0,1-2 101 0 0</inkml:trace>
  <inkml:trace contextRef="#ctx0" brushRef="#br0" timeOffset="12778.686">22279 466 176 0 0,'31'-32'5949'0'0,"-29"31"-4160"0"0,-2 4-1277 0 0,0 0 0 0 0,-1 0 0 0 0,1 0 0 0 0,-1-1 0 0 0,0 1 1 0 0,0 0-1 0 0,0 0 0 0 0,-1 2-512 0 0,0-2 452 0 0,-62 168 1691 0 0,63-167-2127 0 0,-20 61-362 0 0,-2-1 1 0 0,-4-2 0 0 0,-7 10 345 0 0,23-52-417 0 0,-1-1 1 0 0,-1 0-1 0 0,-1 0 0 0 0,0-1 1 0 0,-2-1-1 0 0,0 0 1 0 0,0-1-1 0 0,-2-1 0 0 0,0-1 1 0 0,0 0-1 0 0,-9 3 417 0 0,-3-1-403 0 0,-1 0-1 0 0,0-3 1 0 0,-1 0-1 0 0,-1-2 1 0 0,1-1-1 0 0,-2-2 1 0 0,1-2-1 0 0,-1 0 1 0 0,-28-1 403 0 0,59-4-7 0 0,-43 2-174 0 0,-20-2 181 0 0,51-2 105 0 0,0 0 1 0 0,0 0-1 0 0,1-2 0 0 0,-1 0 1 0 0,1 0-1 0 0,-9-5-105 0 0,10 4 194 0 0,9 3-14 0 0,-1 0 0 0 0,1-1 1 0 0,-1 0-1 0 0,1 1 0 0 0,0-1 1 0 0,0 0-1 0 0,0-1 0 0 0,0 1 0 0 0,0-1 1 0 0,0 0-1 0 0,1 0 0 0 0,0 0 1 0 0,-1 0-1 0 0,1-1-180 0 0,3 3 66 0 0,-1 0-1 0 0,1 1 1 0 0,0-1 0 0 0,0 0-1 0 0,0 0 1 0 0,0 1 0 0 0,0-1 0 0 0,0 0-1 0 0,0 1 1 0 0,1-1 0 0 0,-1 0 0 0 0,0 1-1 0 0,0-1 1 0 0,0 0 0 0 0,1 1-1 0 0,-1-1 1 0 0,0 0 0 0 0,1 1 0 0 0,-1-1-1 0 0,1 1 1 0 0,-1-1 0 0 0,0 1 0 0 0,1-1-1 0 0,-1 1 1 0 0,1-1 0 0 0,0 1-1 0 0,-1-1 1 0 0,1 1 0 0 0,-1 0 0 0 0,1-1-1 0 0,0 1 1 0 0,-1 0-66 0 0,22-11 1270 0 0,1 3-530 0 0,1 2 0 0 0,-1 1 1 0 0,1 1-1 0 0,13-1-740 0 0,99-2 1403 0 0,-66 5-650 0 0,4-3-753 0 0,137-25 284 0 0,-56 7-2817 0 0,7 6 2533 0 0,-34 8-4537 0 0,-45 2-1532 0 0,-43 2 1980 0 0</inkml:trace>
  <inkml:trace contextRef="#ctx0" brushRef="#br0" timeOffset="13122.229">22666 85 5257 0 0,'1'-11'1793'0'0,"0"1"-1"0"0,1-1 1 0 0,1 1-1 0 0,0 0 1 0 0,0 0-1793 0 0,-2 9 622 0 0,-2 7-217 0 0,0 0 0 0 0,0 0 0 0 0,1 1 0 0 0,0-1 0 0 0,0 0 0 0 0,1 0 0 0 0,0 0 0 0 0,1 4-405 0 0,1 16 690 0 0,-1 22-114 0 0,-3 1 0 0 0,-2-1 1 0 0,-4 14-577 0 0,-4 79 413 0 0,5 9-563 0 0,-1 41-496 0 0,6-157 230 0 0,-1-1 1 0 0,-5 26 415 0 0,-11 20-1292 0 0,17-78 1207 0 0,1 1 0 0 0,-1-1 0 0 0,1 0 0 0 0,-1 0 0 0 0,0 1 0 0 0,1-1 0 0 0,-1 0 1 0 0,0 0-1 0 0,0 0 0 0 0,0 0 0 0 0,0 0 0 0 0,0 0 0 0 0,0 0 0 0 0,0 0 0 0 0,0 0 85 0 0,1-1-23 0 0,-1 0 0 0 0,1 0 0 0 0,0 0 0 0 0,0 0-1 0 0,0 0 1 0 0,0 0 0 0 0,0 0 0 0 0,0 0 0 0 0,0 0-1 0 0,-1 0 1 0 0,1 0 0 0 0,0 0 0 0 0,0 0 0 0 0,0 0-1 0 0,0 1 1 0 0,0-2 0 0 0,-1 1 0 0 0,1 0 0 0 0,0 0-1 0 0,0 0 1 0 0,0 0 0 0 0,0 0 0 0 0,0 0 0 0 0,0 0-1 0 0,-1 0 1 0 0,1 0 0 0 0,0 0 0 0 0,0 0 0 0 0,0 0-1 0 0,0 0 1 0 0,0 0 0 0 0,0 0 0 0 0,-1 0 0 0 0,1 0 0 0 0,0-1-1 0 0,0 1 1 0 0,0 0 0 0 0,0 0 0 0 0,0 0 0 0 0,0 0-1 0 0,0 0 1 0 0,0 0 0 0 0,0-1 23 0 0,1-12-573 0 0,2 3 518 0 0,0-1 0 0 0,1 1 1 0 0,0 1-1 0 0,0-1 0 0 0,1 1 0 0 0,0 0 0 0 0,1 0 0 0 0,0 0 0 0 0,1 1 0 0 0,-1-1 1 0 0,1 2-1 0 0,1-1 0 0 0,7-5 55 0 0,-1 3-388 0 0,0 1 1 0 0,0 1 0 0 0,1 1 0 0 0,0 0-1 0 0,0 1 1 0 0,1 0 0 0 0,0 1 0 0 0,0 1-1 0 0,3 0 388 0 0,4 0-772 0 0,-1 1 0 0 0,1 1 0 0 0,0 1-1 0 0,0 1 1 0 0,-1 1 0 0 0,10 2 772 0 0,25 8-4701 0 0,-34-3 3091 0 0</inkml:trace>
  <inkml:trace contextRef="#ctx0" brushRef="#br0" timeOffset="13481.643">21862 1231 5305 0 0,'-5'5'435'0'0,"0"1"0"0"0,0-1-1 0 0,1 1 1 0 0,0 0 0 0 0,0 0 0 0 0,1 0-1 0 0,-1 1 1 0 0,1-1 0 0 0,1 1 0 0 0,-1 0-1 0 0,1-1 1 0 0,0 1 0 0 0,1 0 0 0 0,-1 1 0 0 0,2-1-1 0 0,-1 0 1 0 0,1 7-435 0 0,1-4 357 0 0,1 0-1 0 0,1 0 1 0 0,0 0 0 0 0,0 0-1 0 0,1 0 1 0 0,0 0 0 0 0,0-1-1 0 0,1 0 1 0 0,1 0 0 0 0,2 3-357 0 0,2 1 320 0 0,0-1 0 0 0,0 0 0 0 0,1-1 0 0 0,1 0 0 0 0,0-1 1 0 0,8 5-321 0 0,16 7 378 0 0,0-1 0 0 0,1-1 0 0 0,1-3 0 0 0,33 11-378 0 0,-43-19 17 0 0,1 0 0 0 0,-1-3 0 0 0,1 0 0 0 0,0-2 0 0 0,1-1 0 0 0,-1-1 0 0 0,28-2-17 0 0,37-6-3208 0 0,77-17 3208 0 0,-45 6-4400 0 0,-104 14 1939 0 0,-1 0 1 0 0,0-1-1 0 0,18-6 2461 0 0,3-8-4705 0 0</inkml:trace>
  <inkml:trace contextRef="#ctx0" brushRef="#br0" timeOffset="13482.643">23489 394 6689 0 0,'2'-3'503'0'0,"-1"0"-1"0"0,1 0 0 0 0,1 0 0 0 0,-1 1 0 0 0,0-1 0 0 0,1 1 0 0 0,-1-1 0 0 0,1 1 0 0 0,1-1-502 0 0,-4 2 99 0 0,1 1 0 0 0,0-1-1 0 0,0 1 1 0 0,0 0 0 0 0,0-1 0 0 0,0 1-1 0 0,0 0 1 0 0,0 0 0 0 0,0-1-1 0 0,0 1 1 0 0,0 0 0 0 0,0 0 0 0 0,0 0-1 0 0,0 0 1 0 0,0 0 0 0 0,-1 0-1 0 0,1 1 1 0 0,0-1 0 0 0,0 0-1 0 0,0 0 1 0 0,0 1 0 0 0,0-1 0 0 0,0 0-1 0 0,0 1 1 0 0,0-1 0 0 0,0 1-1 0 0,-1-1 1 0 0,1 1 0 0 0,0 0 0 0 0,0-1-1 0 0,-1 1 1 0 0,1 0 0 0 0,0 0-99 0 0,2 1 203 0 0,0 1 0 0 0,0 0 0 0 0,-1 0 1 0 0,1 0-1 0 0,-1 0 0 0 0,1 1 0 0 0,-1-1 0 0 0,0 1 0 0 0,0-1 1 0 0,-1 1-1 0 0,1 0 0 0 0,-1-1 0 0 0,0 1 0 0 0,0 1-203 0 0,11 44 313 0 0,-2 1-1 0 0,-3 0 1 0 0,-2 0-1 0 0,-2 27-312 0 0,4 97-1895 0 0,-6-161 884 0 0,0-1 1 0 0,0 0-1 0 0,1 0 1 0 0,1 0 0 0 0,3 11 1010 0 0,-5-20-540 0 0,1 1 0 0 0,-1 0 0 0 0,1-1 0 0 0,0 1 1 0 0,0-1-1 0 0,0 0 0 0 0,0 1 0 0 0,1-1 0 0 0,-1 0 1 0 0,1-1-1 0 0,-1 1 0 0 0,1 0 0 0 0,0-1 0 0 0,1 1 1 0 0,-1-1-1 0 0,0 0 0 0 0,0 0 0 0 0,1 0 0 0 0,0-1 540 0 0,9 2-1348 0 0</inkml:trace>
  <inkml:trace contextRef="#ctx0" brushRef="#br0" timeOffset="13840.813">23953 237 3145 0 0,'1'-24'1581'0'0,"6"-11"1661"0"0,-7 35-3208 0 0,0 0-1 0 0,0 0 1 0 0,0 0-1 0 0,0 0 1 0 0,0-1-1 0 0,0 1 1 0 0,0 0-1 0 0,0 0 0 0 0,0 0 1 0 0,0 0-1 0 0,0 0 1 0 0,0 0-1 0 0,0 0 1 0 0,0 0-1 0 0,0 0 1 0 0,0 0-1 0 0,0 0 1 0 0,0 0-1 0 0,0 0 0 0 0,1 0 1 0 0,-1 0-1 0 0,0 0 1 0 0,0 0-1 0 0,0 0 1 0 0,0 0-1 0 0,0 0 1 0 0,0 0-1 0 0,0-1 0 0 0,0 1 1 0 0,0 0-1 0 0,0 0 1 0 0,0 0-1 0 0,0 0 1 0 0,1 0-1 0 0,-1 0 1 0 0,0 0-1 0 0,0 1 1 0 0,0-1-1 0 0,0 0 0 0 0,0 0 1 0 0,0 0-1 0 0,0 0 1 0 0,0 0-1 0 0,0 0 1 0 0,0 0-1 0 0,0 0 1 0 0,0 0-1 0 0,0 0 1 0 0,1 0-1 0 0,-1 0 0 0 0,0 0 1 0 0,0 0-1 0 0,0 0 1 0 0,0 0-1 0 0,0 0 1 0 0,0 0-1 0 0,0 0 1 0 0,0 0-1 0 0,0 1 0 0 0,0-1 1 0 0,0 0-1 0 0,0 0 1 0 0,0 0-1 0 0,0 0 1 0 0,0 0-1 0 0,0 0-33 0 0,5 10 1468 0 0,4 19 261 0 0,-6-19-1071 0 0,9 26-22 0 0,-2 1 0 0 0,-1 0-1 0 0,-2 0 1 0 0,-2 1 0 0 0,-1 0 0 0 0,-2 0-1 0 0,-3 27-635 0 0,-3 9 24 0 0,-13 62-24 0 0,12-107-243 0 0,-2 0 1 0 0,-1 0-1 0 0,-1 0 0 0 0,-2-1 1 0 0,-12 25 242 0 0,18-45-56 0 0,1 0 0 0 0,-1-1 0 0 0,0 0 0 0 0,-1 0 0 0 0,1 0 0 0 0,-1 0 0 0 0,-1-1 0 0 0,1 0 0 0 0,-1 0 1 0 0,0-1-1 0 0,-1 0 0 0 0,1 0 0 0 0,-1-1 0 0 0,-5 3 56 0 0,-10 4-44 0 0,13-6-54 0 0,-1 0 0 0 0,0-1 0 0 0,-7 2 98 0 0,13-4-25 0 0,0-2 1 0 0,1 1 0 0 0,-1 0-1 0 0,0-1 1 0 0,0 0-1 0 0,1 0 1 0 0,-1 0-1 0 0,0-1 1 0 0,0 0-1 0 0,1 0 1 0 0,-1 0 24 0 0,-1 0 12 0 0,0-1 0 0 0,1 0 1 0 0,-1-1-1 0 0,1 1 0 0 0,0-1 0 0 0,0 0 0 0 0,0 0 0 0 0,0-1 1 0 0,0 1-1 0 0,1-1 0 0 0,-1 0 0 0 0,1 0 0 0 0,0-1 0 0 0,0 1 1 0 0,1-1-1 0 0,-1 0 0 0 0,0-2-12 0 0,0 0 60 0 0,1 0 0 0 0,0 0-1 0 0,0-1 1 0 0,1 0 0 0 0,-1 1 0 0 0,2-1-1 0 0,-1 0 1 0 0,1 0 0 0 0,0 0 0 0 0,1 0-1 0 0,0 0 1 0 0,1-7-60 0 0,1-9 117 0 0,1 1-1 0 0,1 0 0 0 0,2 0 0 0 0,0 0 0 0 0,2 0 1 0 0,0 1-1 0 0,1 0 0 0 0,1 1 0 0 0,1 0 1 0 0,1 1-1 0 0,1 0-116 0 0,-2 5 108 0 0,-1 1-1 0 0,2 0 1 0 0,0 1-1 0 0,0 1 1 0 0,1 0-1 0 0,1 0 1 0 0,0 2 0 0 0,0-1-1 0 0,1 2 1 0 0,1 0-1 0 0,-1 1 1 0 0,1 0 0 0 0,1 1-1 0 0,-1 1 1 0 0,4 0-108 0 0,53-13 289 0 0,1 3 1 0 0,25 1-290 0 0,-57 10-334 0 0,0 2 1 0 0,0 2-1 0 0,1 2 0 0 0,-1 2 0 0 0,0 1 334 0 0,-37-3-308 0 0,0 0-1 0 0,0 0 0 0 0,0 0 0 0 0,0 1 0 0 0,0 0 0 0 0,0 0 1 0 0,0 0-1 0 0,-1 0 0 0 0,2 1 309 0 0,-5-2-243 0 0,0 0 0 0 0,0 0-1 0 0,0 0 1 0 0,0 0 0 0 0,0 0 0 0 0,0 0 0 0 0,0 0-1 0 0,0 0 1 0 0,0 0 0 0 0,0 1 0 0 0,-1-1 0 0 0,1 0-1 0 0,0 0 1 0 0,-1 1 0 0 0,1-1 0 0 0,-1 1 0 0 0,0-1-1 0 0,1 0 1 0 0,-1 1 0 0 0,0-1 0 0 0,0 1 0 0 0,0-1-1 0 0,0 1 1 0 0,0-1 0 0 0,0 1 0 0 0,0-1 0 0 0,0 0-1 0 0,-1 1 1 0 0,1-1 0 0 0,-1 1 0 0 0,1-1 0 0 0,-1 0-1 0 0,0 2 244 0 0,0 0-479 0 0,0 0 0 0 0,-1 1-1 0 0,1-1 1 0 0,-1 0 0 0 0,0 0-1 0 0,0 0 1 0 0,0 0 0 0 0,0-1-1 0 0,-1 1 1 0 0,1 0 0 0 0,-1-1-1 0 0,-1 1 480 0 0,-26 10-2064 0 0</inkml:trace>
  <inkml:trace contextRef="#ctx0" brushRef="#br0" timeOffset="14231.342">24022 759 2497 0 0,'28'-4'8681'0'0,"21"-11"-5997"0"0,7-2-2303 0 0,1 8-131 0 0,21 0-250 0 0,-19 2-1169 0 0,11-4 1169 0 0,7-7-1978 0 0,-46 9-704 0 0,-1 2 0 0 0,1 1 1 0 0,9 1 2681 0 0,-2 6-3173 0 0</inkml:trace>
  <inkml:trace contextRef="#ctx0" brushRef="#br0" timeOffset="14232.342">24602 234 3665 0 0,'-1'-8'1415'0'0,"1"0"1"0"0,0 1-1 0 0,0-1 1 0 0,1 0 0 0 0,0-1-1416 0 0,1 4 1877 0 0,-1 6-207 0 0,1 29 549 0 0,-1 33-1069 0 0,3 1 0 0 0,8 34-1150 0 0,-4-58 82 0 0,-2-10-165 0 0,1 29 83 0 0,-2 7-346 0 0,3 99-2801 0 0,-9-146 1763 0 0,0 0 0 0 0,-2 0 1 0 0,0-1-1 0 0,-1 1 0 0 0,-1-1 0 0 0,-1 0 0 0 0,-4 9 1384 0 0,-3 10-2902 0 0,10 10 184 0 0</inkml:trace>
  <inkml:trace contextRef="#ctx0" brushRef="#br0" timeOffset="14576.745">24116 1223 4201 0 0,'-45'-22'9502'0'0,"99"2"-7837"0"0,-25 9-1583 0 0,0 1 1 0 0,1 1-1 0 0,16-2-82 0 0,-17 6-367 0 0,0 2 0 0 0,0 0 0 0 0,0 2 0 0 0,0 1 0 0 0,0 1 0 0 0,0 1-1 0 0,26 7 368 0 0,-53-9-56 0 0,-1 0-1 0 0,1 1 1 0 0,-1 0-1 0 0,1-1 1 0 0,-1 1-1 0 0,0 0 1 0 0,1 0-1 0 0,-1 0 1 0 0,0 0-1 0 0,0 0 1 0 0,0 0-1 0 0,0 0 1 0 0,0 0-1 0 0,0 0 1 0 0,0 0-1 0 0,0 1 1 0 0,0-1-1 0 0,0 0 1 0 0,-1 1-1 0 0,1-1 1 0 0,0 0-1 0 0,-1 1 1 0 0,1-1-1 0 0,-1 1 1 0 0,0-1-1 0 0,1 1 1 0 0,-1-1-1 0 0,0 1 1 0 0,0 0-1 0 0,0-1 1 0 0,0 1-1 0 0,0-1 1 0 0,-1 1-1 0 0,1-1 1 0 0,0 1-1 0 0,-1 0 57 0 0,0 3-36 0 0,0-1 0 0 0,0 0 0 0 0,0 0 1 0 0,-1 0-1 0 0,0 0 0 0 0,0-1 0 0 0,0 1 0 0 0,0 0 0 0 0,0-1 0 0 0,-1 1 1 0 0,1-1-1 0 0,-1 0 0 0 0,-1 1 36 0 0,-10 6-53 0 0,-1 0 0 0 0,0-1 0 0 0,-6 3 53 0 0,-24 14 78 0 0,-9 7 837 0 0,-2-2 1 0 0,-27 10-916 0 0,-3 2 1164 0 0,47-25-540 0 0,20-9 15 0 0,0 1 0 0 0,-15 10-639 0 0,18-10 293 0 0,7-4-36 0 0,0 0-1 0 0,1 0 1 0 0,-1 1-1 0 0,1 0 1 0 0,1 0-1 0 0,-2 3-256 0 0,-2 2 345 0 0,6-7-47 0 0,1-1 0 0 0,0 2 1 0 0,0-1-1 0 0,0 0 0 0 0,0 1 0 0 0,0 1-298 0 0,4-6 43 0 0,-1 0-1 0 0,1 0 0 0 0,0 0 1 0 0,-1 0-1 0 0,1 0 0 0 0,0 0 1 0 0,0 0-1 0 0,0 0 0 0 0,-1 0 0 0 0,1 1 1 0 0,0-1-1 0 0,0 0 0 0 0,1 0 1 0 0,-1 0-1 0 0,0 0 0 0 0,0 0 1 0 0,0 0-1 0 0,1 0 0 0 0,-1 0 1 0 0,1 0-1 0 0,-1 0 0 0 0,1 0 0 0 0,-1 0 1 0 0,1 0-1 0 0,-1 0 0 0 0,1 0 1 0 0,0 0-1 0 0,-1 0 0 0 0,1-1 1 0 0,0 1-1 0 0,0 0 0 0 0,0-1 1 0 0,0 1-1 0 0,0 0 0 0 0,0-1 1 0 0,0 1-1 0 0,0-1 0 0 0,0 1-42 0 0,8 3 72 0 0,1 1 0 0 0,0-2 0 0 0,0 1 0 0 0,1-1 1 0 0,-1-1-1 0 0,1 0 0 0 0,-1 0 0 0 0,1-1 0 0 0,-1 0 0 0 0,2-1-72 0 0,24-1-125 0 0,0-2 0 0 0,12-3 125 0 0,5 0-163 0 0,108-15-2891 0 0,0-7 3054 0 0,127-18-6735 0 0,-166 30 1913 0 0,-5-10-1378 0 0</inkml:trace>
  <inkml:trace contextRef="#ctx0" brushRef="#br0" timeOffset="9349.241">15727 488 1736 0 0,'15'-3'7614'0'0,"-14"6"-5353"0"0,-9 2-887 0 0,-5 3-841 0 0,0 0 0 0 0,0 1-1 0 0,1 1 1 0 0,0 0 0 0 0,-5 5-533 0 0,-58 63 479 0 0,49-49-281 0 0,-81 84 112 0 0,-3-5-1 0 0,-49 31-309 0 0,101-95 12 0 0,25-21-110 0 0,2 2 0 0 0,-15 15 98 0 0,34-30-696 0 0,26-29-108 0 0,10-6 760 0 0,2 2 1 0 0,1 0-1 0 0,23-15 44 0 0,93-55 176 0 0,-135 88-175 0 0,6-5 41 0 0,1 2 0 0 0,1 0 0 0 0,-1 0 0 0 0,1 2 0 0 0,0 0 0 0 0,1 1 0 0 0,10-2-42 0 0,-20 5-34 0 0,-1 1-1 0 0,0 1 1 0 0,1-1 0 0 0,-1 1-1 0 0,0 0 1 0 0,1 1-1 0 0,-1-1 1 0 0,0 1 0 0 0,1 1-1 0 0,-1-1 1 0 0,0 1-1 0 0,0 0 1 0 0,0 0 0 0 0,0 1-1 0 0,-1 0 1 0 0,1 0-1 0 0,0 0 1 0 0,-1 1 0 0 0,0-1-1 0 0,0 1 1 0 0,0 1 0 0 0,-1-1 34 0 0,18 20-1675 0 0,-1 0 0 0 0,0 2 1675 0 0,33 51-7897 0 0,-42-63 4371 0 0</inkml:trace>
  <inkml:trace contextRef="#ctx0" brushRef="#br0" timeOffset="9711.953">16092 298 2208 0 0,'-2'-5'1365'0'0,"-1"0"-1"0"0,2-1 0 0 0,-1 1 1 0 0,1 0-1 0 0,-1-5-1364 0 0,1 6 3061 0 0,-1 14-987 0 0,0 3-1611 0 0,-15 91 4084 0 0,-3 93-4547 0 0,16 26-930 0 0,16 118 930 0 0,-8-125-7204 0 0,-4-176 4245 0 0,10 40-3915 0 0,-10-78 6741 0 0,0 1 0 0 0,0-1-1 0 0,-1 1 1 0 0,1 0-1 0 0,-1-1 1 0 0,1 1 0 0 0,-1-1-1 0 0,0 1 1 0 0,0-1 133 0 0</inkml:trace>
  <inkml:trace contextRef="#ctx0" brushRef="#br0" timeOffset="10055.623">15305 1413 5329 0 0,'-11'8'894'0'0,"1"-2"-63"0"0,1 2-1 0 0,-1-1 1 0 0,1 1 0 0 0,-4 6-831 0 0,11-13 130 0 0,1 1 0 0 0,-1-1 0 0 0,1 1 0 0 0,0 0 0 0 0,0 0 0 0 0,-1 0 0 0 0,1 0 0 0 0,0-1 0 0 0,0 2 0 0 0,1-1 0 0 0,-1 0 0 0 0,0 0 0 0 0,1 0 0 0 0,-1 0 0 0 0,1 0 0 0 0,0 0 0 0 0,0 1 0 0 0,0-1 0 0 0,0 0 0 0 0,0 0 0 0 0,0 0 0 0 0,0 1 0 0 0,1-1-1 0 0,-1 0 1 0 0,1 0 0 0 0,0 2-130 0 0,4 5 318 0 0,0-1 0 0 0,0 0 0 0 0,1 0 0 0 0,-1 0 0 0 0,2 0 0 0 0,-1-1 0 0 0,1 0 0 0 0,0 0 0 0 0,1-1 0 0 0,0 0 0 0 0,0 0 0 0 0,8 4-318 0 0,13 5 609 0 0,0-1-1 0 0,1-2 0 0 0,10 3-608 0 0,18 7 657 0 0,-31-12-550 0 0,1 0 0 0 0,-1-2 1 0 0,1-1-1 0 0,1-2 0 0 0,-1 0 0 0 0,1-2 1 0 0,0-1-1 0 0,0-1 0 0 0,23-3-107 0 0,240-32-2797 0 0,-100-4-5703 0 0,-140 23 4250 0 0,-2-3-319 0 0</inkml:trace>
  <inkml:trace contextRef="#ctx0" brushRef="#br0" timeOffset="10414.913">17105 397 6289 0 0,'38'-26'6107'0'0,"-32"23"-5680"0"0,0 0 0 0 0,0 1 0 0 0,0-1 0 0 0,1 1 0 0 0,-1 0 0 0 0,0 1 0 0 0,1-1-1 0 0,5 1-426 0 0,21-2 509 0 0,-1 1-1 0 0,1 1 1 0 0,0 2-1 0 0,-1 1 0 0 0,24 6-508 0 0,-51-7-2 0 0,0 0 0 0 0,-1 1 0 0 0,1-1 0 0 0,0 1-1 0 0,0 0 1 0 0,-1 1 0 0 0,1-1 0 0 0,-1 1 0 0 0,0 0-1 0 0,0 0 1 0 0,0 0 0 0 0,0 1 0 0 0,1 1 2 0 0,-3-3-14 0 0,0 1-1 0 0,0-1 1 0 0,0 1 0 0 0,0 0 0 0 0,0 0 0 0 0,0-1-1 0 0,-1 1 1 0 0,0 0 0 0 0,1 0 0 0 0,-1 0 0 0 0,0 1-1 0 0,-1-1 1 0 0,1 0 0 0 0,0 0 0 0 0,-1 1 0 0 0,0-1-1 0 0,0 0 1 0 0,0 0 0 0 0,0 1 0 0 0,0-1 0 0 0,-1 3 14 0 0,-2 4-46 0 0,0 0 0 0 0,0 0 1 0 0,-1 0-1 0 0,-1 0 1 0 0,0-1-1 0 0,0 1 0 0 0,-3 3 46 0 0,-8 9-165 0 0,-2-1 0 0 0,-4 4 165 0 0,-2 2-141 0 0,15-17 117 0 0,3-4-4 0 0,0 0 1 0 0,1 0-1 0 0,0 1 0 0 0,0 0 0 0 0,0 0 1 0 0,1 0-1 0 0,0 1 0 0 0,1-1 0 0 0,-2 4 28 0 0,5-11-8 0 0,0 1 0 0 0,0-1 0 0 0,0 1 0 0 0,0 0 0 0 0,0-1 0 0 0,0 1 0 0 0,0-1-1 0 0,1 1 1 0 0,-1-1 0 0 0,0 1 0 0 0,0-1 0 0 0,0 1 0 0 0,1-1 0 0 0,-1 1 0 0 0,0-1 0 0 0,0 1-1 0 0,1-1 1 0 0,-1 1 0 0 0,0-1 0 0 0,1 1 0 0 0,-1-1 0 0 0,1 0 0 0 0,-1 1 0 0 0,1-1 0 0 0,-1 0-1 0 0,0 1 1 0 0,1-1 0 0 0,-1 0 0 0 0,1 0 0 0 0,0 1 0 0 0,-1-1 0 0 0,1 0 0 0 0,-1 0 0 0 0,1 0-1 0 0,-1 0 1 0 0,1 0 0 0 0,-1 0 0 0 0,1 0 0 0 0,-1 0 0 0 0,1 0 0 0 0,0 0 0 0 0,-1 0 0 0 0,1 0-1 0 0,-1 0 1 0 0,1 0 0 0 0,-1 0 0 0 0,1-1 0 0 0,0 1 8 0 0,29-7-277 0 0,-29 7 271 0 0,74-14-77 0 0,-72 14 94 0 0,-1-1-1 0 0,1 0 1 0 0,-1 1-1 0 0,1 0 1 0 0,0 0-1 0 0,-1-1 0 0 0,1 1 1 0 0,-1 1-1 0 0,1-1 1 0 0,0 0-1 0 0,-1 1 0 0 0,1-1-10 0 0,-2 1-6 0 0,1-1-1 0 0,-1 1 0 0 0,0-1 1 0 0,0 1-1 0 0,0 0 0 0 0,0-1 1 0 0,0 1-1 0 0,0 0 0 0 0,0 0 1 0 0,0 0-1 0 0,0 0 0 0 0,0 0 1 0 0,0 0-1 0 0,0 0 0 0 0,0 0 1 0 0,-1 0-1 0 0,1 0 0 0 0,-1 0 7 0 0,1 2-12 0 0,0-1-1 0 0,-1 1 0 0 0,1-1 1 0 0,-1 0-1 0 0,0 1 0 0 0,0 0 0 0 0,0-1 1 0 0,0 1-1 0 0,0-1 0 0 0,0 0 1 0 0,-1 1-1 0 0,1-1 0 0 0,-1 1 0 0 0,0-1 1 0 0,0 1-1 0 0,1-1 0 0 0,-2 0 1 0 0,1 0-1 0 0,0 1 0 0 0,0-1 0 0 0,-1 0 1 0 0,-1 1 12 0 0,-12 14-36 0 0,0-1 0 0 0,-2 0 0 0 0,0-1 1 0 0,0-1-1 0 0,-2-1 0 0 0,-9 5 36 0 0,-12 5 205 0 0,-1-1 0 0 0,-1-2 0 0 0,-1-2 0 0 0,0-2 0 0 0,-1-2 0 0 0,-1-2 0 0 0,-5 0-205 0 0,-192 41 968 0 0,120-20 243 0 0,104-29-656 0 0,25-4-15 0 0,26-5-212 0 0,83-9 94 0 0,111-25-305 0 0,-87 16-165 0 0,-35 7-723 0 0,1 5 0 0 0,36 3 771 0 0,97 10-5505 0 0,-228-1 4323 0 0,0 1 1 0 0,-1 0-1 0 0,1 0 0 0 0,-1 1 1 0 0,0 1-1 0 0,5 2 1182 0 0,12 3-4251 0 0,-14-5 1401 0 0</inkml:trace>
  <inkml:trace contextRef="#ctx0" brushRef="#br0" timeOffset="10758.583">18003 137 7074 0 0,'1'-16'3488'0'0,"-1"16"-3441"0"0,0 0 0 0 0,0 0 0 0 0,0 0 0 0 0,0 0 0 0 0,0 0 0 0 0,0 0 0 0 0,0 0 0 0 0,0 0 0 0 0,0 0 0 0 0,0 0 0 0 0,0 1 0 0 0,0-1 0 0 0,0 0 0 0 0,0 0 0 0 0,0 0 0 0 0,0 0 0 0 0,1 0 0 0 0,-1 0 0 0 0,0 0 0 0 0,0 0 0 0 0,0 0 0 0 0,0 0 0 0 0,0 0 0 0 0,0 0 0 0 0,0 0 0 0 0,0 0 0 0 0,0 0 0 0 0,0 1 0 0 0,0-1 0 0 0,0 0 0 0 0,0 0 0 0 0,0 0-1 0 0,0 0 1 0 0,0 0 0 0 0,0 0 0 0 0,1 0 0 0 0,-1 0 0 0 0,0 0 0 0 0,0 0 0 0 0,0 0 0 0 0,0 0 0 0 0,0 0 0 0 0,0 0 0 0 0,0 0 0 0 0,0 0 0 0 0,0 0 0 0 0,0 0 0 0 0,0 0 0 0 0,0 0 0 0 0,0 0 0 0 0,1 0 0 0 0,-1 0 0 0 0,0 0 0 0 0,0 0 0 0 0,0 0 0 0 0,0 0 0 0 0,0 0 0 0 0,0-1 0 0 0,0 1 0 0 0,0 0 0 0 0,0 0 0 0 0,0 0 0 0 0,0 0-47 0 0,5 31 2057 0 0,5 83 953 0 0,4-1 0 0 0,17 51-3010 0 0,6 45 971 0 0,-16-61-827 0 0,-5 1 0 0 0,-5 109-144 0 0,-14 227-5022 0 0,3-480 4807 0 0,2 61-4330 0 0,-1-61 3590 0 0,0 0-1 0 0,0 1 1 0 0,0-1-1 0 0,0 0 1 0 0,1 0 0 0 0,0 0-1 0 0,0-1 1 0 0,0 1-1 0 0,0 0 1 0 0,3 2 955 0 0,1-4-3514 0 0</inkml:trace>
  <inkml:trace contextRef="#ctx0" brushRef="#br0" timeOffset="11305.327">19050 549 4377 0 0,'5'-9'598'0'0,"1"1"0"0"0,0 0 0 0 0,1 0 0 0 0,0 0 0 0 0,0 1 0 0 0,0 0-1 0 0,1 0 1 0 0,0 1 0 0 0,0 0 0 0 0,1 0 0 0 0,0 1 0 0 0,5-2-598 0 0,8-3 615 0 0,0 2 0 0 0,0 1-1 0 0,1 1 1 0 0,0 1 0 0 0,0 0-615 0 0,92-22 811 0 0,-46 9-542 0 0,6 2-269 0 0,-53 13 45 0 0,-1 0 0 0 0,1 2 0 0 0,0 0 0 0 0,0 1 0 0 0,14 3-45 0 0,-35-2-118 0 0,-5 2 43 0 0,-13 7 44 0 0,-25 8 345 0 0,-41 5-70 0 0,54-16-202 0 0,1 1 0 0 0,-1 1 1 0 0,-8 6-43 0 0,-36 17 129 0 0,22-11 270 0 0,2 2-1 0 0,1 3 1 0 0,-35 23-399 0 0,40-19 236 0 0,-59 46 516 0 0,85-62-496 0 0,1 0-1 0 0,1 2 1 0 0,0 0 0 0 0,-10 14-256 0 0,22-25 76 0 0,0-1 0 0 0,0 1 0 0 0,0 0-1 0 0,1 0 1 0 0,-1 1 0 0 0,1-1 0 0 0,0 0-1 0 0,1 1 1 0 0,-1-1 0 0 0,1 1 0 0 0,1 0-1 0 0,-1 1-75 0 0,1-4 32 0 0,0-1 0 0 0,0 0 0 0 0,0 0 0 0 0,0 1 1 0 0,1-1-1 0 0,-1 0 0 0 0,1 1 0 0 0,0-1 0 0 0,-1 0 0 0 0,1 0 0 0 0,0 0 0 0 0,0 0 0 0 0,0 0 0 0 0,1 0 0 0 0,-1 0 0 0 0,0 0 0 0 0,1 0 0 0 0,0 0 0 0 0,-1-1 0 0 0,1 1 0 0 0,0-1 0 0 0,0 1 0 0 0,-1-1 0 0 0,1 0 0 0 0,0 0 0 0 0,0 0 0 0 0,1 0 0 0 0,-1 0 0 0 0,0 0 0 0 0,0 0-32 0 0,11 2 36 0 0,1-1 0 0 0,-1 0 0 0 0,0-1 0 0 0,1 0 0 0 0,-1-1 0 0 0,1-1 0 0 0,-1 0 0 0 0,8-2-36 0 0,5 0 175 0 0,167-13-66 0 0,-181 15-133 0 0,1 1-1 0 0,-1 0 1 0 0,7 1 24 0 0,24 0-95 0 0,-33-2 39 0 0,-1 1 0 0 0,0 1-1 0 0,0-1 1 0 0,1 1 0 0 0,-1 1 0 0 0,0 0-1 0 0,0 0 1 0 0,2 1 56 0 0,-8-2-45 0 0,-1 0 0 0 0,1 0-1 0 0,0 1 1 0 0,-1-1 0 0 0,0 1-1 0 0,1-1 1 0 0,-1 1 0 0 0,0 0-1 0 0,1 0 1 0 0,-1 0 0 0 0,0 0-1 0 0,0 0 1 0 0,-1 0 0 0 0,1 1-1 0 0,0-1 1 0 0,-1 1 0 0 0,0-1-1 0 0,1 1 1 0 0,-1-1 0 0 0,0 1-1 0 0,0 0 1 0 0,0 0 0 0 0,-1-1-1 0 0,1 1 1 0 0,-1 0 0 0 0,0 0-1 0 0,1 0 1 0 0,-1 2 45 0 0,-1 0-62 0 0,0 1 0 0 0,0-2 0 0 0,-1 1 0 0 0,1 0 0 0 0,-1 0 0 0 0,0 0 0 0 0,0-1 0 0 0,-1 1 0 0 0,1-1 0 0 0,-1 0 0 0 0,0 1 0 0 0,0-1 0 0 0,-1-1 0 0 0,1 1 0 0 0,-3 2 62 0 0,-10 9-198 0 0,-1 0 0 0 0,-15 11 198 0 0,0-5 13 0 0,0-1 1 0 0,-33 14-14 0 0,18-10-7 0 0,-45 25 329 0 0,-54 17-322 0 0,77-37 136 0 0,-91 34 307 0 0,129-52-11 0 0,-2-2 1 0 0,1-2 0 0 0,-1-1 0 0 0,-7 0-433 0 0,39-6 30 0 0,0 0 0 0 0,0 0 0 0 0,-1 0 0 0 0,1 0 0 0 0,0 0 0 0 0,0 0 0 0 0,-1 0 0 0 0,1 0 0 0 0,0 0 0 0 0,0-1 0 0 0,-1 1 0 0 0,1 0 0 0 0,0-1 0 0 0,0 1 0 0 0,0-1 0 0 0,0 0 0 0 0,-1 0-30 0 0,2 1 17 0 0,-1-1 1 0 0,1 1-1 0 0,-1-1 1 0 0,1 1-1 0 0,0-1 1 0 0,-1 1-1 0 0,1-1 1 0 0,0 1-1 0 0,0-1 1 0 0,-1 0 0 0 0,1 1-1 0 0,0-1 1 0 0,0 1-1 0 0,0-1 1 0 0,0 0-1 0 0,0 1 1 0 0,0-1-1 0 0,0 0 1 0 0,0 1-1 0 0,0-1 1 0 0,0 0-1 0 0,0 1 1 0 0,0-1-18 0 0,1-2 18 0 0,0 0 0 0 0,0 1 1 0 0,1-1-1 0 0,-1 1 0 0 0,0-1 1 0 0,1 1-1 0 0,0-1 0 0 0,-1 1 0 0 0,1 0 1 0 0,0 0-1 0 0,0 0 0 0 0,0 0 1 0 0,2-1-19 0 0,27-13 76 0 0,-4 3 130 0 0,-5 0-132 0 0,2 2 0 0 0,-1 0 0 0 0,2 1 0 0 0,-1 2 0 0 0,1 0 0 0 0,0 2 0 0 0,1 0 0 0 0,0 2-74 0 0,60-7-38 0 0,65 2 38 0 0,-119 7 18 0 0,98-4-377 0 0,0 5 0 0 0,0 6 0 0 0,34 10 359 0 0,-81-3-519 0 0,159 18-3155 0 0,-104-14-1440 0 0,-5 9-4365 0 0,-82-15 5736 0 0</inkml:trace>
  <inkml:trace contextRef="#ctx0" brushRef="#br0" timeOffset="8427.708">12421 803 3785 0 0,'1'-5'1615'0'0,"0"3"-1082"0"0,0-1-1 0 0,0 0 1 0 0,-1 0 0 0 0,1 0 0 0 0,-1 0-1 0 0,0 0 1 0 0,0 0 0 0 0,0 0 0 0 0,0 0 0 0 0,0-1-533 0 0,0 4 101 0 0,-1 1 0 0 0,1-1 0 0 0,0 0 0 0 0,-1 0 0 0 0,1 0 0 0 0,0 0 0 0 0,-1 1 1 0 0,1-1-1 0 0,0 0 0 0 0,0 0 0 0 0,-1 1 0 0 0,1-1 0 0 0,0 0 0 0 0,0 0 0 0 0,-1 1 1 0 0,1-1-1 0 0,0 0 0 0 0,0 1 0 0 0,0-1 0 0 0,0 0 0 0 0,-1 1 0 0 0,1-1 0 0 0,0 0 1 0 0,0 1-1 0 0,0-1 0 0 0,0 0 0 0 0,0 1 0 0 0,0-1 0 0 0,0 0 0 0 0,0 1 0 0 0,0-1-101 0 0,0 19 1285 0 0,-1-3-739 0 0,-4 4-167 0 0,1-1 0 0 0,1 1 0 0 0,0 0 0 0 0,2 0 0 0 0,0 0 0 0 0,2 15-379 0 0,-1-30 18 0 0,1 1 0 0 0,-1-1 0 0 0,1 0 0 0 0,0 1 0 0 0,1-1 0 0 0,-1 0 0 0 0,1 0 0 0 0,0 0 0 0 0,0 0 0 0 0,1 0 0 0 0,0 0 0 0 0,-1-1 0 0 0,2 1 0 0 0,-1-1 0 0 0,0 0 0 0 0,1 0 0 0 0,0 0 1 0 0,0 0-1 0 0,0-1 0 0 0,0 1 0 0 0,1-1 0 0 0,-1 0 0 0 0,1 0 0 0 0,0-1 0 0 0,0 0 0 0 0,4 2-18 0 0,-5-2-134 0 0,0-1 0 0 0,0-1 0 0 0,0 1 0 0 0,0 0 0 0 0,0-1 0 0 0,0 0 0 0 0,0 0 0 0 0,0 0 0 0 0,0-1 0 0 0,0 1 0 0 0,0-1 0 0 0,0 0 0 0 0,0 0 1 0 0,0 0-1 0 0,0-1 0 0 0,0 1 0 0 0,-1-1 0 0 0,1 0 0 0 0,-1 0 0 0 0,1 0 0 0 0,-1-1 0 0 0,0 1 0 0 0,0-1 0 0 0,0 0 0 0 0,0 1 0 0 0,0-1 0 0 0,-1-1 0 0 0,2 0 134 0 0,-1 0-319 0 0,-1 1 0 0 0,1-1 0 0 0,-1 0 0 0 0,0 0 0 0 0,0 0 0 0 0,0 0 0 0 0,-1 0 0 0 0,1-1 0 0 0,-1 1 0 0 0,0 0 0 0 0,0-1 0 0 0,-1 1 0 0 0,1-1 0 0 0,-1 1 0 0 0,0-1 0 0 0,0 1 0 0 0,-1 0 0 0 0,1-1 0 0 0,-1 1 0 0 0,0-1 0 0 0,0 1 0 0 0,0 0 0 0 0,-1-1 0 0 0,-1-2 320 0 0,1 5-237 0 0,0-1 1 0 0,1 1-1 0 0,-1-1 1 0 0,-1 1-1 0 0,1 0 1 0 0,0-1-1 0 0,-1 1 1 0 0,1 0-1 0 0,-1 1 1 0 0,1-1 0 0 0,-1 0-1 0 0,0 1 1 0 0,0 0-1 0 0,0-1 1 0 0,0 1-1 0 0,0 0 1 0 0,0 1-1 0 0,0-1 1 0 0,0 0 0 0 0,0 1-1 0 0,0 0 1 0 0,0 0-1 0 0,-3 0 236 0 0,-9 0-392 0 0,0 1 0 0 0,0 0 0 0 0,0 2 0 0 0,-6 1 392 0 0,14-3 5 0 0,-38 9-27 0 0,0 1 0 0 0,1 2 1 0 0,-1 2 21 0 0,22-5 41 0 0,0 0 0 0 0,1 1 0 0 0,0 1 0 0 0,0 2 0 0 0,2 0 0 0 0,-10 8-41 0 0,-30 29 6765 0 0,-35 38-6765 0 0,80-72 2543 0 0,1 1 0 0 0,-8 14-2543 0 0,13-18 1038 0 0,7-12-872 0 0,0 1-1 0 0,1-1 1 0 0,-1 1-1 0 0,1 0 1 0 0,0 0-1 0 0,0 0 1 0 0,0 0-1 0 0,0 0 1 0 0,0 0-1 0 0,1 0 1 0 0,-1 0-1 0 0,1 0 0 0 0,0 0 1 0 0,0 0-1 0 0,0 1 1 0 0,0-1-1 0 0,1 0 1 0 0,-1 0-1 0 0,1 0 1 0 0,0 0-1 0 0,0 0 1 0 0,0 0-1 0 0,0 0 1 0 0,0-1-1 0 0,1 1 0 0 0,-1 0 1 0 0,1-1-1 0 0,0 1 1 0 0,0-1-1 0 0,1 2-165 0 0,1 0 140 0 0,0 1-1 0 0,1-1 0 0 0,0 1 0 0 0,0-1 0 0 0,0-1 1 0 0,0 1-1 0 0,0-1 0 0 0,1 0 0 0 0,0 0 1 0 0,0 0-1 0 0,0-1 0 0 0,0 0 0 0 0,0 0 0 0 0,0-1 1 0 0,0 1-140 0 0,29 2 90 0 0,0-1 1 0 0,0-2-1 0 0,0-1 1 0 0,22-3-91 0 0,138-23-1122 0 0,-165 21 848 0 0,23-1-1875 0 0,41 0 2149 0 0,-46 4-4631 0 0,47-7 4631 0 0,19-5-9742 0 0,-85 8 7132 0 0</inkml:trace>
  <inkml:trace contextRef="#ctx0" brushRef="#br0" timeOffset="8771.252">12951 560 5057 0 0,'0'5'5823'0'0,"5"20"-2505"0"0,2 14-1530 0 0,-5-20-1212 0 0,70 501 4871 0 0,-53-416-5322 0 0,-5 0 0 0 0,-2 48-125 0 0,-8 66-519 0 0,6 140-4479 0 0,-2-279 1664 0 0,-5-64 1928 0 0,0-1-1 0 0,1 0 0 0 0,1 0 0 0 0,0 0 1 0 0,1 0 1406 0 0,26 45-4523 0 0,-14-22 2679 0 0</inkml:trace>
  <inkml:trace contextRef="#ctx0" brushRef="#br0" timeOffset="7724.854">11120 571 4889 0 0,'3'-4'609'0'0,"25"-25"3067"0"0,-27 27-3463 0 0,1 1-1 0 0,0-1 1 0 0,0 1-1 0 0,0 0 1 0 0,0-1-1 0 0,0 1 1 0 0,0 0-1 0 0,0 1 1 0 0,0-1-1 0 0,0 0 0 0 0,0 1 1 0 0,1-1-1 0 0,-1 1 1 0 0,0-1-1 0 0,1 1-212 0 0,-3 0 76 0 0,1 0 0 0 0,0 0-1 0 0,-1 1 1 0 0,1-1 0 0 0,0 0 0 0 0,-1 0-1 0 0,1 0 1 0 0,-1 1 0 0 0,1-1 0 0 0,0 0-1 0 0,-1 1 1 0 0,1-1 0 0 0,-1 0 0 0 0,1 1-1 0 0,-1-1 1 0 0,1 1 0 0 0,-1-1-1 0 0,0 1 1 0 0,1-1 0 0 0,-1 1 0 0 0,0-1-1 0 0,1 1 1 0 0,-1-1 0 0 0,0 1 0 0 0,1-1-1 0 0,-1 1 1 0 0,0 0 0 0 0,0-1-1 0 0,0 1 1 0 0,0-1 0 0 0,1 1 0 0 0,-1 0-1 0 0,0-1 1 0 0,0 1-76 0 0,-2 22 1181 0 0,-5 1-587 0 0,-1 0 0 0 0,-1-1 0 0 0,-1 0 0 0 0,-1-1 1 0 0,-4 4-595 0 0,-70 106 1020 0 0,73-114-876 0 0,-55 79 486 0 0,-4-3-1 0 0,-4-3 1 0 0,-24 18-630 0 0,92-102 6 0 0,-2 1-29 0 0,0 0-1 0 0,1 1 1 0 0,0 0 0 0 0,1 0-1 0 0,0 1 1 0 0,1 0-1 0 0,-5 9 24 0 0,11-19-14 0 0,-1 0 0 0 0,1 1 0 0 0,0-1 1 0 0,0 0-1 0 0,0 1 0 0 0,0-1 0 0 0,0 0 0 0 0,-1 1 0 0 0,1-1 0 0 0,0 0 0 0 0,0 1 0 0 0,0-1 0 0 0,0 0 0 0 0,0 1 0 0 0,0-1 0 0 0,0 0 0 0 0,0 1 0 0 0,0-1 0 0 0,0 0 0 0 0,0 1 0 0 0,0-1 0 0 0,0 0 0 0 0,1 1 0 0 0,-1-1 0 0 0,0 0 1 0 0,0 1-1 0 0,0-1 0 0 0,0 0 0 0 0,0 0 0 0 0,1 1 0 0 0,-1-1 0 0 0,0 0 0 0 0,0 1 14 0 0,11-4-716 0 0,14-14-391 0 0,-15 8 772 0 0,248-239-2220 0 0,-252 241 2579 0 0,0 0-1 0 0,1 1 1 0 0,0 0-1 0 0,0 0 1 0 0,1 1-1 0 0,-1 0 1 0 0,2 0-24 0 0,-6 3 5 0 0,0 1 1 0 0,0 0 0 0 0,0 0-1 0 0,0 0 1 0 0,1 0-1 0 0,-1 1 1 0 0,0 0-1 0 0,1-1 1 0 0,-1 1 0 0 0,0 0-1 0 0,1 0 1 0 0,-1 1-1 0 0,0-1 1 0 0,1 1-1 0 0,-1 0 1 0 0,0-1 0 0 0,0 1-1 0 0,1 1 1 0 0,-1-1-1 0 0,1 1-5 0 0,2 0-115 0 0,0 1-1 0 0,-1-1 0 0 0,0 1 1 0 0,1 0-1 0 0,-1 0 0 0 0,0 1 0 0 0,-1-1 1 0 0,1 1-1 0 0,-1 0 0 0 0,1 0 1 0 0,-1 1-1 0 0,0-1 0 0 0,-1 1 1 0 0,1 0-1 0 0,-1 0 0 0 0,3 5 116 0 0,-3-2-811 0 0,-1 0 0 0 0,1-1 0 0 0,-1 1 0 0 0,-1 0 0 0 0,1 0 0 0 0,-1 0 0 0 0,-1 0 0 0 0,0 1 0 0 0,0-1 1 0 0,0 0-1 0 0,-2 5 811 0 0,1 3-1667 0 0,0 11-1391 0 0,1-25 2900 0 0,-1 0-1 0 0,0 0 1 0 0,0 0 0 0 0,0 0 0 0 0,0-1 0 0 0,0 1 0 0 0,0 0-1 0 0,0-1 1 0 0,0 1 0 0 0,-1-1 158 0 0</inkml:trace>
  <inkml:trace contextRef="#ctx0" brushRef="#br0" timeOffset="7725.854">10333 1546 6217 0 0,'-1'1'414'0'0,"0"0"0"0"0,0 0-1 0 0,0 0 1 0 0,0 1 0 0 0,1-1-1 0 0,-1 0 1 0 0,1 0 0 0 0,-1 1-1 0 0,1-1 1 0 0,-1 0 0 0 0,1 1-1 0 0,0-1 1 0 0,-1 2-414 0 0,1-3 64 0 0,0 1-1 0 0,0-1 1 0 0,0 1 0 0 0,0-1 0 0 0,0 1-1 0 0,0-1 1 0 0,0 1 0 0 0,1-1 0 0 0,-1 1-1 0 0,0-1 1 0 0,0 1 0 0 0,0-1 0 0 0,0 1-1 0 0,1-1 1 0 0,-1 0 0 0 0,0 1 0 0 0,1-1-1 0 0,-1 1 1 0 0,0-1 0 0 0,1 0 0 0 0,-1 1-1 0 0,0-1 1 0 0,1 0 0 0 0,-1 1 0 0 0,1-1-1 0 0,-1 0 1 0 0,1 0 0 0 0,-1 1 0 0 0,0-1-1 0 0,1 0 1 0 0,-1 0 0 0 0,1 0 0 0 0,-1 0-1 0 0,1 0 1 0 0,-1 1 0 0 0,1-1 0 0 0,-1 0-1 0 0,1 0 1 0 0,-1 0 0 0 0,1 0 0 0 0,-1-1-1 0 0,1 1-63 0 0,15-1 345 0 0,-1-1-1 0 0,1 0 0 0 0,-1-2 1 0 0,1 1-1 0 0,-1-2-344 0 0,57-12 487 0 0,211-15 630 0 0,128-21-1745 0 0,-365 47-193 0 0,-27 3-779 0 0,1 0 1 0 0,0 2-1 0 0,0 0 0 0 0,12 2 1600 0 0,-27 0-637 0 0,-1 0 0 0 0,0 0-1 0 0,0 0 1 0 0,0 1 0 0 0,0-1 0 0 0,0 1 0 0 0,0 0-1 0 0,0 0 1 0 0,0 1 0 0 0,-1-1 0 0 0,3 3 637 0 0,1 0-925 0 0,6 2-883 0 0</inkml:trace>
  <inkml:trace contextRef="#ctx0" brushRef="#br0" timeOffset="8084.242">11065 1543 3625 0 0,'-12'4'1476'0'0,"0"1"1"0"0,0 0 0 0 0,1 0 0 0 0,-6 5-1477 0 0,15-9 136 0 0,-1 0 0 0 0,1 0 1 0 0,0 1-1 0 0,0-1 0 0 0,0 1 1 0 0,1-1-1 0 0,-1 1 1 0 0,0 0-1 0 0,1-1 0 0 0,-1 1 1 0 0,1 0-1 0 0,-1 0 1 0 0,1 0-1 0 0,0 0 0 0 0,0 1 1 0 0,0-1-1 0 0,0 0 0 0 0,0 0 1 0 0,0 1-1 0 0,1-1 1 0 0,-1 0-1 0 0,1 1 0 0 0,0-1 1 0 0,-1 1-1 0 0,1-1 0 0 0,0 2-136 0 0,18 60 1638 0 0,-11-34-1217 0 0,2 7 746 0 0,4 35-1167 0 0,5 57 919 0 0,-6-49-567 0 0,-2 25-352 0 0,-5-50-271 0 0,-2-24-1852 0 0,-1 1-1 0 0,-2 18 2124 0 0,1-23-3166 0 0,7-11-2698 0 0,-1-12 1878 0 0</inkml:trace>
  <inkml:trace contextRef="#ctx0" brushRef="#br0" timeOffset="4175.491">5828 886 4881 0 0,'-7'8'8733'0'0,"-20"16"-8404"0"0,15-14 506 0 0,-37 40-57 0 0,1 2 1 0 0,3 2 0 0 0,-7 15-779 0 0,-40 48 586 0 0,-22 10 37 0 0,-14 2-623 0 0,90-91 62 0 0,14-19-36 0 0,23-19-31 0 0,1 0 0 0 0,0 0 1 0 0,0 0-1 0 0,-1 0 0 0 0,1 0 0 0 0,0 0 1 0 0,-1 0-1 0 0,1 0 0 0 0,0 0 1 0 0,-1 0-1 0 0,1 0 0 0 0,0-1 1 0 0,-1 1-1 0 0,1 0 0 0 0,0 0 1 0 0,0 0-1 0 0,-1 0 0 0 0,1 0 1 0 0,0-1-1 0 0,0 1 0 0 0,-1 0 0 0 0,1 0 1 0 0,0-1-1 0 0,0 1 0 0 0,0 0 1 0 0,-1 0-1 0 0,1-1 0 0 0,0 1 1 0 0,0 0-1 0 0,0 0 0 0 0,0-1 1 0 0,0 1-1 0 0,-1 0 0 0 0,1-1 1 0 0,0 1-1 0 0,0 0 0 0 0,0-1 0 0 0,0 1 1 0 0,0 0-1 0 0,0-1 0 0 0,0 1 1 0 0,0 0-1 0 0,0 0 0 0 0,0-1 1 0 0,0 1-1 0 0,1 0 0 0 0,-1-1 1 0 0,0 1-1 0 0,0 0 0 0 0,0-1 1 0 0,0 1-1 0 0,0 0 0 0 0,0 0 0 0 0,1-1 1 0 0,-1 1-1 0 0,0 0 0 0 0,0 0 1 0 0,1-1-1 0 0,-1 1 0 0 0,0 0 1 0 0,0 0-1 0 0,0 0 0 0 0,1-1 1 0 0,-1 1-1 0 0,0 0 0 0 0,1 0 5 0 0,55-60-265 0 0,-31 31 288 0 0,2 1 1 0 0,1 2 0 0 0,1 1-1 0 0,5-3-23 0 0,-28 25 17 0 0,0-1-1 0 0,0 1 0 0 0,0 0 0 0 0,0 0 1 0 0,0 1-1 0 0,1-1 0 0 0,-1 1 0 0 0,1 1 1 0 0,0 0-1 0 0,0 0 0 0 0,-1 0 0 0 0,1 0 1 0 0,0 1-1 0 0,0 0 0 0 0,0 1 0 0 0,0 0 0 0 0,-1 0 1 0 0,1 0-1 0 0,0 1 0 0 0,-1 0 0 0 0,1 0 1 0 0,-1 0-1 0 0,0 1 0 0 0,0 0 0 0 0,0 0 1 0 0,0 1-1 0 0,0 0 0 0 0,-1 0 0 0 0,3 2-16 0 0,48 55-1166 0 0,19 29 1166 0 0,-3-3-4699 0 0,-70-84 4101 0 0,1 0-1 0 0,0 0 1 0 0,0 0-1 0 0,0 0 1 0 0,0-1-1 0 0,1 1 1 0 0,-1-1 0 0 0,1 0-1 0 0,-1 0 1 0 0,1 0-1 0 0,0 0 1 0 0,-1-1-1 0 0,1 0 1 0 0,0 1-1 0 0,2-1 599 0 0,10-4-3543 0 0</inkml:trace>
  <inkml:trace contextRef="#ctx0" brushRef="#br0" timeOffset="4519.161">6137 560 5929 0 0,'1'0'216'0'0,"0"0"-1"0"0,0 1 0 0 0,0-1 0 0 0,-1 0 0 0 0,1 1 1 0 0,0-1-1 0 0,0 0 0 0 0,0 1 0 0 0,-1-1 1 0 0,1 1-1 0 0,0-1 0 0 0,0 1 0 0 0,-1 0 1 0 0,1-1-1 0 0,0 1 0 0 0,-1 0 0 0 0,1-1 1 0 0,-1 1-1 0 0,1 0 0 0 0,-1 0 0 0 0,1 0 1 0 0,-1-1-1 0 0,0 1 0 0 0,1 0 0 0 0,-1 0 0 0 0,0 0 1 0 0,0 0-1 0 0,1 0 0 0 0,-1 0 0 0 0,0 0 1 0 0,0 0-1 0 0,0-1 0 0 0,0 1 0 0 0,0 1-215 0 0,-2 37 1574 0 0,-2 2-878 0 0,2 1 0 0 0,2 0 0 0 0,2-1 0 0 0,2 0 0 0 0,2 5-696 0 0,6 89 688 0 0,-11-2-283 0 0,-2-60 36 0 0,8 62-441 0 0,-3-105-35 0 0,-1 0 1 0 0,-1 1-1 0 0,-2-1 1 0 0,-1 1-1 0 0,-1-1 1 0 0,-1 1 0 0 0,-3 3 34 0 0,1-13-108 0 0,5-16 33 0 0,-1-1 0 0 0,0 1 1 0 0,0 0-1 0 0,0-1 1 0 0,0 0-1 0 0,-1 1 1 0 0,0-1-1 0 0,0 0 0 0 0,0 0 1 0 0,-1 0-1 0 0,1 0 1 0 0,-2 2 74 0 0,3-6-18 0 0,1 1 1 0 0,0-1 0 0 0,0 0 0 0 0,0 0 0 0 0,-1 1 0 0 0,1-1-1 0 0,0 0 1 0 0,0 0 0 0 0,0 0 0 0 0,-1 1 0 0 0,1-1-1 0 0,0 0 1 0 0,-1 0 0 0 0,1 0 0 0 0,0 0 0 0 0,0 0-1 0 0,-1 0 1 0 0,1 1 0 0 0,0-1 0 0 0,-1 0 0 0 0,1 0 0 0 0,0 0-1 0 0,0 0 1 0 0,-1 0 0 0 0,1 0 0 0 0,0 0 0 0 0,-1 0-1 0 0,1 0 1 0 0,0 0 0 0 0,-1-1 0 0 0,1 1 0 0 0,0 0 17 0 0,-5-10-496 0 0,4-21-223 0 0,1 22 573 0 0,-1-15 58 0 0,2 0 0 0 0,0 0 0 0 0,1 0 0 0 0,2 0 0 0 0,1 0 0 0 0,4-13 88 0 0,-4 21 10 0 0,0 1-1 0 0,0 0 1 0 0,2 0-1 0 0,0 0 0 0 0,1 1 1 0 0,0 0-1 0 0,1 0 0 0 0,1 1 1 0 0,0 0-1 0 0,3-2-9 0 0,-9 11 1 0 0,-1 1 0 0 0,0 0 0 0 0,1 0 0 0 0,0 0 0 0 0,-1 1 0 0 0,1-1-1 0 0,0 1 1 0 0,1 0 0 0 0,-1 0 0 0 0,0 0 0 0 0,0 1 0 0 0,1-1 0 0 0,-1 1 0 0 0,1 0 0 0 0,-1 0-1 0 0,1 1 1 0 0,0 0 0 0 0,-1-1 0 0 0,1 1 0 0 0,0 1 0 0 0,-1-1 0 0 0,1 1 0 0 0,-1 0 0 0 0,5 1-1 0 0,7 4-392 0 0,0 0 1 0 0,-1 2 0 0 0,1-1-1 0 0,-1 2 1 0 0,-1 0 0 0 0,2 2 391 0 0,39 23-3503 0 0,-34-23 715 0 0,0 1 0 0 0,-1 1 1 0 0,9 8 2787 0 0,-8-1-2046 0 0</inkml:trace>
  <inkml:trace contextRef="#ctx0" brushRef="#br0" timeOffset="4878.449">5515 2071 2833 0 0,'-10'18'849'0'0,"0"1"-1"0"0,1 0 1 0 0,0 1 0 0 0,2-1 0 0 0,0 2 0 0 0,2-1 0 0 0,0 2-849 0 0,3-17 141 0 0,1 1-1 0 0,1-1 1 0 0,-1 0-1 0 0,1 1 1 0 0,0-1-1 0 0,0 1 1 0 0,1-1-1 0 0,0 1 1 0 0,0-1-1 0 0,0 1 1 0 0,0-1 0 0 0,1 0-1 0 0,0 0 1 0 0,0 0-1 0 0,0 0 1 0 0,1 0-1 0 0,-1 0 1 0 0,1-1-1 0 0,1 1 1 0 0,-1-1-1 0 0,0 0 1 0 0,1 0-1 0 0,0 0 1 0 0,0 0 0 0 0,0 0-1 0 0,1-1 1 0 0,-1 0-1 0 0,1 0 1 0 0,2 1-141 0 0,8 3 215 0 0,0-1 1 0 0,1 0-1 0 0,-1-1 0 0 0,1 0 1 0 0,0-2-1 0 0,0 0 0 0 0,0-1 1 0 0,1 0-1 0 0,-1-1 1 0 0,0-1-1 0 0,1-1 0 0 0,8-1-215 0 0,5-2 215 0 0,0-1 0 0 0,0-2 0 0 0,-1 0 0 0 0,0-2 0 0 0,-1-2 0 0 0,16-7-215 0 0,-24 8 36 0 0,-1-1-1 0 0,0-1 1 0 0,-1-1 0 0 0,0 0 0 0 0,-1-1-1 0 0,-1-1 1 0 0,0-1 0 0 0,-1 0 0 0 0,-1-1-1 0 0,1-2-35 0 0,-12 14 11 0 0,1 0-1 0 0,-2 0 0 0 0,1 0 1 0 0,0 0-1 0 0,-1-1 1 0 0,0 1-1 0 0,-1-1 0 0 0,1 0 1 0 0,-1 0-1 0 0,0 1 1 0 0,0-1-1 0 0,-1 0 0 0 0,0 0 1 0 0,0 0-1 0 0,0 0 1 0 0,0 1-1 0 0,-1-1 0 0 0,0 0 1 0 0,-1 0-1 0 0,1 1 1 0 0,-1-1-1 0 0,-2-4-10 0 0,0 1 22 0 0,0 1 0 0 0,-1 0 0 0 0,0 0 0 0 0,0 0 0 0 0,-1 0 0 0 0,0 1 0 0 0,0 0 0 0 0,-1 0 0 0 0,0 1 0 0 0,0 0 0 0 0,0 0 0 0 0,-1 0-1 0 0,0 1 1 0 0,-3-1-22 0 0,-11-6 70 0 0,0 2-1 0 0,0 0 1 0 0,-1 2-1 0 0,-24-6-69 0 0,33 10-101 0 0,0 1 0 0 0,-1 1 0 0 0,1 1 0 0 0,-1 0 0 0 0,1 0 0 0 0,-1 2-1 0 0,1 0 1 0 0,-1 0 0 0 0,-3 2 101 0 0,-1 1-437 0 0,0 2-1 0 0,1 0 1 0 0,-1 0-1 0 0,1 2 1 0 0,1 0-1 0 0,0 1 1 0 0,0 1-1 0 0,0 0 0 0 0,-5 6 438 0 0,10-6-1032 0 0,0 1 0 0 0,0 0 0 0 0,1 1-1 0 0,1 0 1 0 0,0 0 0 0 0,0 1 0 0 0,-1 5 1032 0 0,10-17-215 0 0,0 1 1 0 0,0 0 0 0 0,0 0 0 0 0,0-1 0 0 0,0 1-1 0 0,1 0 1 0 0,-1 0 0 0 0,1 0 0 0 0,-1 0-1 0 0,1 0 1 0 0,0 0 0 0 0,0 0 0 0 0,0 0 0 0 0,0 0-1 0 0,0 0 1 0 0,0 0 0 0 0,0 0 0 0 0,1 0 0 0 0,-1 0-1 0 0,1 0 1 0 0,0 1 214 0 0,1 6-525 0 0,0 10-266 0 0</inkml:trace>
  <inkml:trace contextRef="#ctx0" brushRef="#br0" timeOffset="5222.174">7104 908 7898 0 0,'49'-35'3958'0'0,"-36"26"-3446"0"0,1 1 1 0 0,0 0-1 0 0,0 1 0 0 0,1 0 0 0 0,-1 2 1 0 0,2-1-1 0 0,7 0-512 0 0,-22 6 19 0 0,31-9 525 0 0,1 2 1 0 0,0 2-1 0 0,0 1 0 0 0,14 0-544 0 0,-38 4 32 0 0,1 0 0 0 0,0 1 0 0 0,-1 0 0 0 0,1 1 0 0 0,-1-1 0 0 0,1 2 0 0 0,-1-1 0 0 0,0 2 0 0 0,0-1 1 0 0,0 1-1 0 0,0 0 0 0 0,-1 1 0 0 0,0 0 0 0 0,0 0 0 0 0,0 1 0 0 0,0 0 0 0 0,3 5-32 0 0,-6-6 1 0 0,-1 1 1 0 0,0-1 0 0 0,0 1-1 0 0,-1 0 1 0 0,1 0 0 0 0,-1 0 0 0 0,-1 1-1 0 0,1-1 1 0 0,-1 1 0 0 0,0-1 0 0 0,-1 1-1 0 0,1 2-1 0 0,1 14 35 0 0,0 1 0 0 0,-1 20-35 0 0,-3-8-182 0 0,-1 1 1 0 0,-1-1-1 0 0,-2 0 0 0 0,-2-1 0 0 0,-3 8 182 0 0,-13 38-5448 0 0,-24 51 5448 0 0,34-98-4422 0 0,-2-2-1 0 0,-10 17 4423 0 0,4-20-3063 0 0</inkml:trace>
  <inkml:trace contextRef="#ctx0" brushRef="#br0" timeOffset="5583.941">7300 1223 6001 0 0,'-8'-6'2049'0'0,"2"6"-481"0"0,3 3-288 0 0,3 3-319 0 0,0 5-353 0 0,6 0-280 0 0,-3 5-272 0 0,5 6-248 0 0,0 9-256 0 0,0 2-457 0 0,-5 3-495 0 0,-8 3-520 0 0,5-9-529 0 0,-14 6-383 0 0,-8-9 135 0 0</inkml:trace>
  <inkml:trace contextRef="#ctx0" brushRef="#br0" timeOffset="5584.941">6839 1648 3561 0 0,'-15'0'6358'0'0,"26"0"-3344"0"0,271-59 28 0 0,-213 46-2932 0 0,1 3-1 0 0,3 3-109 0 0,70-11-445 0 0,-107 14-326 0 0,1 0-1 0 0,-1 3 1 0 0,19 1 771 0 0,54 8-5112 0 0,-93-6 3545 0 0,-1 1-1 0 0,1 1 0 0 0,-1 1 1 0 0,5 1 1567 0 0,-7-2-815 0 0,21 3-415 0 0</inkml:trace>
  <inkml:trace contextRef="#ctx0" brushRef="#br0" timeOffset="5927.61">8021 554 3929 0 0,'-6'-13'5502'0'0,"14"35"-2266"0"0,-1 45-714 0 0,-3-36-1451 0 0,-1 0 1 0 0,-2 22-1072 0 0,0 3 649 0 0,3 159 870 0 0,-9 52-749 0 0,0-48-834 0 0,5-218 59 0 0,0 23-408 0 0,0-1 0 0 0,-2 1 0 0 0,0-1 0 0 0,-5 15 413 0 0,7-37-43 0 0,0-1 0 0 0,0 1 0 0 0,0-1 0 0 0,0 1 0 0 0,0 0 0 0 0,0-1 0 0 0,0 1 0 0 0,-1-1 0 0 0,1 1 0 0 0,0-1 0 0 0,0 1 0 0 0,0-1 0 0 0,-1 0 0 0 0,1 1 0 0 0,0-1 0 0 0,-1 1 0 0 0,1-1 0 0 0,0 1 0 0 0,-1-1 0 0 0,1 0 0 0 0,-1 1 0 0 0,1-1 1 0 0,0 0-1 0 0,-1 1 0 0 0,1-1 0 0 0,-1 0 0 0 0,1 0 0 0 0,-1 0 0 0 0,1 1 0 0 0,-1-1 0 0 0,1 0 0 0 0,-1 0 0 0 0,0 0 43 0 0,0 0-68 0 0,0-1 0 0 0,0 0 1 0 0,0 1-1 0 0,1-1 1 0 0,-1 0-1 0 0,0 1 1 0 0,0-1-1 0 0,0 0 1 0 0,1 0-1 0 0,-1 0 0 0 0,0 1 1 0 0,1-1-1 0 0,-1 0 1 0 0,1 0-1 0 0,-1-1 68 0 0,-2-4-171 0 0,-1-1 0 0 0,2 0 0 0 0,-1 0 0 0 0,-1-6 171 0 0,2-2 2 0 0,0 0 1 0 0,1-1 0 0 0,0 1-1 0 0,1 0 1 0 0,1-1 0 0 0,1 1-1 0 0,0 0 1 0 0,1 0 0 0 0,0 0-1 0 0,1 0 1 0 0,1 1 0 0 0,5-12-3 0 0,-7 20 22 0 0,1 1 1 0 0,-1-1 0 0 0,1 1-1 0 0,1 0 1 0 0,-1 0 0 0 0,1 0-1 0 0,0 1 1 0 0,0 0 0 0 0,0-1-1 0 0,0 2 1 0 0,1-1 0 0 0,-1 1-1 0 0,1 0 1 0 0,0 0 0 0 0,0 0-1 0 0,1 1 1 0 0,1-1-23 0 0,0 0-85 0 0,1 1 0 0 0,0 0 0 0 0,-1 0-1 0 0,1 1 1 0 0,0 0 0 0 0,0 1 0 0 0,0 0 0 0 0,0 0 0 0 0,0 1 0 0 0,0 0 0 0 0,-1 0 0 0 0,6 2 85 0 0,14 6-902 0 0,39 12-2697 0 0,-56-16 2223 0 0,-1 0 1 0 0,0 0-1 0 0,0 1 1 0 0,-1 0-1 0 0,7 6 1376 0 0,12 12-2592 0 0,-14-10 1742 0 0</inkml:trace>
  <inkml:trace contextRef="#ctx0" brushRef="#br0" timeOffset="6287.02">7247 1773 4945 0 0,'-7'11'1003'0'0,"0"2"0"0"0,1-1 0 0 0,1 1 0 0 0,0 0 0 0 0,0 0 0 0 0,2 0 0 0 0,-2 8-1003 0 0,4-15 239 0 0,0 0-1 0 0,1 0 1 0 0,0 0-1 0 0,0 1 1 0 0,0-1 0 0 0,1 0-1 0 0,0 0 1 0 0,0 0-1 0 0,1 0 1 0 0,0 0 0 0 0,0 0-1 0 0,0 0 1 0 0,0-1-1 0 0,1 1 1 0 0,0-1-1 0 0,1 1 1 0 0,3 4-239 0 0,11 11 559 0 0,2 1-1 0 0,1-2 1 0 0,0-1-1 0 0,1-1 1 0 0,2 0 0 0 0,-1-2-1 0 0,13 6-558 0 0,-17-12 97 0 0,1-1 0 0 0,-1-1-1 0 0,2-1 1 0 0,-1 0-1 0 0,1-2 1 0 0,0 0 0 0 0,1-2-1 0 0,8 1-96 0 0,35 1 55 0 0,1-3 0 0 0,7-3-55 0 0,-45 0-201 0 0,1-2 0 0 0,-1-1 0 0 0,0-1 0 0 0,20-7 201 0 0,107-40-3526 0 0,-49 14-2353 0 0,-97 36 4721 0 0,0 0 0 0 0,1 0 0 0 0,0 1 0 0 0,-1 0 0 0 0,8 1 1158 0 0,19-3-2977 0 0,-32 2 2794 0 0,-1 0 0 0 0,1-1 0 0 0,-1 1 0 0 0,0-1 0 0 0,1 1-1 0 0,-1-1 1 0 0,0 0 0 0 0,0 0 0 0 0,0-1 0 0 0,2-2 183 0 0</inkml:trace>
  <inkml:trace contextRef="#ctx0" brushRef="#br0" timeOffset="6663.825">8896 836 6793 0 0,'13'-2'936'0'0,"0"1"1"0"0,0 0-1 0 0,0 0 0 0 0,0 1 0 0 0,0 1 0 0 0,0 0 0 0 0,0 1 0 0 0,-1 1 0 0 0,1 0 0 0 0,3 1-936 0 0,-7-1 175 0 0,0 1 0 0 0,0 0 0 0 0,0 1 0 0 0,-1 0-1 0 0,1 0 1 0 0,-1 1 0 0 0,-1 0 0 0 0,1 0 0 0 0,-1 0 0 0 0,0 1 0 0 0,0 1 0 0 0,-1-1 0 0 0,5 8-175 0 0,-5-6 81 0 0,0 1-1 0 0,-1 0 1 0 0,0 0 0 0 0,0 1-1 0 0,-1-1 1 0 0,-1 1 0 0 0,0 0-1 0 0,0 0 1 0 0,-1 0 0 0 0,0 7-81 0 0,-1-1 92 0 0,0 1 1 0 0,-1-1 0 0 0,-2 0 0 0 0,1 0 0 0 0,-2 0 0 0 0,-4 13-93 0 0,-2 2 37 0 0,-1-2 1 0 0,-2 1 0 0 0,-1-1 0 0 0,-1-1 0 0 0,-2-1-1 0 0,-1 0 1 0 0,-6 7-38 0 0,-159 202-1785 0 0,147-193-780 0 0,-19 18 2565 0 0,5-6-3223 0 0,3 3-3556 0 0,33-43 3358 0 0,-1-7 1146 0 0</inkml:trace>
  <inkml:trace contextRef="#ctx0" brushRef="#br0" timeOffset="6664.825">9134 1248 904 0 0,'47'-31'2057'0'0,"8"1"-769"0"0,6-3-352 0 0,2 2-120 0 0,-16 15-192 0 0,0 2-240 0 0,3 0-223 0 0,-11-2-217 0 0,-1 7-393 0 0,-5 4-487 0 0,-10 8-568 0 0,1 5-625 0 0,-15-5 41 0 0</inkml:trace>
  <inkml:trace contextRef="#ctx0" brushRef="#br0" timeOffset="6665.825">9242 1295 2745 0 0,'-1'-1'168'0'0,"1"1"1"0"0,0 0-1 0 0,0 0 1 0 0,0 0-1 0 0,-1 0 1 0 0,1-1 0 0 0,0 1-1 0 0,0 0 1 0 0,0 0-1 0 0,-1 0 1 0 0,1 0-1 0 0,0 0 1 0 0,0 0 0 0 0,-1-1-1 0 0,1 1 1 0 0,0 0-1 0 0,-1 0 1 0 0,1 0-1 0 0,0 0 1 0 0,0 0 0 0 0,-1 0-1 0 0,1 0 1 0 0,0 0-1 0 0,0 0 1 0 0,-1 0-1 0 0,1 0 1 0 0,0 1-1 0 0,-1-1 1 0 0,1 0 0 0 0,0 0-1 0 0,0 0 1 0 0,0 0-1 0 0,-1 0 1 0 0,1 0-1 0 0,0 1 1 0 0,0-1 0 0 0,-1 0-1 0 0,1 0 1 0 0,0 0-1 0 0,0 0 1 0 0,0 1-1 0 0,0-1 1 0 0,-1 0 0 0 0,1 0-1 0 0,0 1 1 0 0,0-1-1 0 0,0 0 1 0 0,0 0-169 0 0,0 1 62 0 0,1-1 0 0 0,-1 1 0 0 0,0-1 0 0 0,1 1 0 0 0,-1-1 0 0 0,1 1 0 0 0,-1-1 0 0 0,1 0 0 0 0,-1 1 0 0 0,1-1 0 0 0,-1 0 0 0 0,1 1 0 0 0,0-1 0 0 0,-1 0 0 0 0,1 0 0 0 0,-1 0 0 0 0,1 0 0 0 0,0 0 0 0 0,-1 1 0 0 0,1-1-1 0 0,0 0 1 0 0,-1 0 0 0 0,1 0 0 0 0,-1 0 0 0 0,1-1 0 0 0,0 1 0 0 0,-1 0 0 0 0,1 0 0 0 0,0 0-62 0 0,131-18-916 0 0,0-6-6926 0 0,-106 15 5439 0 0,-8 0 939 0 0</inkml:trace>
  <inkml:trace contextRef="#ctx0" brushRef="#br0" timeOffset="7007.418">9675 726 4305 0 0,'-1'0'303'0'0,"-1"1"-1"0"0,0-1 1 0 0,1 1 0 0 0,-1-1 0 0 0,0 1-1 0 0,1 0 1 0 0,-1 0 0 0 0,1 0 0 0 0,-1 0-1 0 0,1 0 1 0 0,0 0 0 0 0,-1 0-1 0 0,1 1 1 0 0,0-1 0 0 0,0 0 0 0 0,0 1-1 0 0,0-1 1 0 0,0 1 0 0 0,0-1 0 0 0,0 1-1 0 0,1-1 1 0 0,-1 1 0 0 0,0 0-1 0 0,1-1 1 0 0,-1 1 0 0 0,1 0 0 0 0,0 1-303 0 0,-1 5 591 0 0,0 0 1 0 0,1 0-1 0 0,1 0 1 0 0,-1 0-1 0 0,3 6-591 0 0,-1 4 486 0 0,3 110 296 0 0,-5 2-1 0 0,-6-2 1 0 0,-6 11-782 0 0,6-32-573 0 0,4-54-987 0 0,-2 1 0 0 0,-3 2 1560 0 0,4-37-2117 0 0,2 1 0 0 0,0 0 0 0 0,1 0 1 0 0,2 17 2116 0 0,-2-33-504 0 0,1 0 1 0 0,0 0 0 0 0,-1 0-1 0 0,1 0 1 0 0,0-1-1 0 0,1 1 1 0 0,-1 0 0 0 0,1-1-1 0 0,-1 1 1 0 0,3 1 503 0 0,-1 0-437 0 0,-2 3-191 0 0</inkml:trace>
  <inkml:trace contextRef="#ctx0" brushRef="#br0" timeOffset="7366.786">9910 665 1584 0 0,'0'0'220'0'0,"-1"1"-1"0"0,0-1 0 0 0,1 0 0 0 0,-1 1 0 0 0,1-1 0 0 0,0 0 1 0 0,-1 1-1 0 0,1-1 0 0 0,-1 1 0 0 0,1-1 0 0 0,0 1 0 0 0,-1-1 1 0 0,1 1-1 0 0,0-1 0 0 0,0 1 0 0 0,-1 0 0 0 0,1-1 0 0 0,0 1 1 0 0,0-1-1 0 0,0 1 0 0 0,0-1 0 0 0,-1 1 0 0 0,1 0 0 0 0,0-1 1 0 0,0 1-1 0 0,0 0 0 0 0,0-1 0 0 0,1 1 0 0 0,-1-1 0 0 0,0 1-219 0 0,6 25 2196 0 0,-3-14-1245 0 0,2 22 714 0 0,-1 1 0 0 0,-2 35-1665 0 0,0-27 538 0 0,8 148 1216 0 0,4 105-220 0 0,-14-190-867 0 0,-11 88-667 0 0,-57 278-1645 0 0,51-333-402 0 0,7-48-1301 0 0,9-87 2838 0 0,1 1-1 0 0,-1-1 1 0 0,1 1-1 0 0,0-1 1 0 0,0 1-1 0 0,1-1 1 0 0,-1 1-1 0 0,1-1 0 0 0,0 0 1 0 0,0 1-1 0 0,1-1 1 0 0,-1 0-1 0 0,1 0 1 0 0,0 0-1 0 0,0 0 1 0 0,0 0-1 0 0,0 0 1 0 0,1 0-1 0 0,0-1 1 0 0,0 1-1 0 0,0-1 1 0 0,0 1 510 0 0,-2-4-32 0 0,-1 0 1 0 0,0 1-1 0 0,1-1 1 0 0,-1 0-1 0 0,0 1 1 0 0,1-1-1 0 0,-1 0 1 0 0,0 0-1 0 0,1 1 1 0 0,-1-1-1 0 0,1 0 1 0 0,-1 0-1 0 0,1 0 1 0 0,-1 0 0 0 0,1 0-1 0 0,-1 0 1 0 0,0 1-1 0 0,1-1 1 0 0,-1 0-1 0 0,1 0 1 0 0,-1 0-1 0 0,1-1 1 0 0,-1 1-1 0 0,1 0 1 0 0,-1 0-1 0 0,1 0 1 0 0,-1 0 31 0 0</inkml:trace>
  <inkml:trace contextRef="#ctx0" brushRef="#br0" timeOffset="17796.883">29836 1538 6801 0 0,'11'8'5737'0'0,"6"5"-3022"0"0,-17-13-2613 0 0,1 0-1 0 0,-1 1 0 0 0,1-1 0 0 0,-1 0 0 0 0,1 0 1 0 0,-1 0-1 0 0,1 0 0 0 0,0 1 0 0 0,-1-1 0 0 0,1 0 0 0 0,-1 0 1 0 0,1 0-1 0 0,0 0 0 0 0,-1 0 0 0 0,1-1 0 0 0,-1 1 1 0 0,1 0-1 0 0,0 0 0 0 0,-1 0 0 0 0,1 0 0 0 0,-1-1 1 0 0,1 1-1 0 0,-1 0 0 0 0,1-1 0 0 0,-1 1 0 0 0,1 0 1 0 0,-1-1-1 0 0,1 1 0 0 0,0-1-101 0 0,3-2 144 0 0,0 1 0 0 0,1-1 0 0 0,-1 1 0 0 0,1 0 0 0 0,0 0 0 0 0,0 1 0 0 0,0-1 0 0 0,0 1 0 0 0,0 0 0 0 0,0 0 0 0 0,0 1 0 0 0,5-1-144 0 0,24-4 243 0 0,-32 4-223 0 0,1 0 1 0 0,-1 0-1 0 0,0 1 1 0 0,0-1-1 0 0,1 1 1 0 0,-1 0-1 0 0,0-1 1 0 0,1 1-1 0 0,-1 0 0 0 0,0 0 1 0 0,1 0-1 0 0,-1 1 1 0 0,0-1-1 0 0,1 1 1 0 0,-1-1-1 0 0,0 1 1 0 0,0 0-1 0 0,1 0-20 0 0,-3-1-40 0 0,1 0 0 0 0,-1 0 0 0 0,0 0 0 0 0,0 1 0 0 0,0-1 0 0 0,0 0 0 0 0,0 0 0 0 0,0 0 0 0 0,0 0 0 0 0,0 1 0 0 0,0-1 0 0 0,0 0 0 0 0,0 0 0 0 0,0 0 0 0 0,0 0 0 0 0,0 0 0 0 0,0 1 0 0 0,0-1 0 0 0,-1 0 0 0 0,1 0 0 0 0,0 0 0 0 0,0 0 0 0 0,0 0 0 0 0,0 0 0 0 0,0 1 0 0 0,0-1 0 0 0,0 0 0 0 0,0 0 0 0 0,0 0 0 0 0,-1 0 0 0 0,1 0 0 0 0,0 0 0 0 0,0 0 0 0 0,0 0 1 0 0,0 1-1 0 0,0-1 0 0 0,0 0 0 0 0,-1 0 0 0 0,1 0 0 0 0,0 0 0 0 0,0 0 0 0 0,0 0 0 0 0,0 0 0 0 0,0 0 0 0 0,-1 0 0 0 0,1 0 0 0 0,0 0 0 0 0,0 0 0 0 0,0 0 0 0 0,0 0 0 0 0,0 0 0 0 0,-1 0 0 0 0,1 0 0 0 0,0 0 0 0 0,0 0 0 0 0,0 0 0 0 0,0-1 40 0 0,3 8-4538 0 0,3-8-4107 0 0,-7-1 3764 0 0</inkml:trace>
  <inkml:trace contextRef="#ctx0" brushRef="#br0" timeOffset="18140.424">30513 1488 7538 0 0,'-7'-2'8224'0'0,"15"-4"-5404"0"0,17-3-2245 0 0,-16 7-606 0 0,-1 1-1 0 0,1 1 0 0 0,-1-1 1 0 0,4 2 31 0 0,29-3-482 0 0,-40 2 438 0 0,0 1 0 0 0,0-1 0 0 0,0 0 0 0 0,0 0 0 0 0,0 0 0 0 0,0 1 0 0 0,0-1-1 0 0,1 1 1 0 0,-1-1 0 0 0,-1 1 0 0 0,1-1 0 0 0,0 1 0 0 0,1 0 44 0 0,2 1-3309 0 0,-4-2 3194 0 0,0-1 0 0 0,1 1 0 0 0,-1 0 0 0 0,0 0 0 0 0,0 0 0 0 0,0-1-1 0 0,0 1 1 0 0,0 0 0 0 0,1 0 0 0 0,-1 0 0 0 0,0 0 0 0 0,0-1 0 0 0,1 1 0 0 0,-1 0 0 0 0,0 0 0 0 0,0 0-1 0 0,0 0 1 0 0,1 0 0 0 0,-1 0 0 0 0,0 0 0 0 0,0 0 0 0 0,1 0 0 0 0,-1 0 0 0 0,0 0 0 0 0,0 0-1 0 0,1 0 1 0 0,-1 0 0 0 0,0 0 0 0 0,0 0 0 0 0,1 0 0 0 0,-1 0 0 0 0,0 0 0 0 0,0 0 0 0 0,0 0 0 0 0,1 0-1 0 0,-1 0 1 0 0,0 0 0 0 0,0 1 0 0 0,1-1 115 0 0,12 7-4359 0 0,-8-4 1970 0 0,2 0-1033 0 0</inkml:trace>
  <inkml:trace contextRef="#ctx0" brushRef="#br0" timeOffset="18501.444">31215 1441 8602 0 0,'4'0'984'0'0,"0"-1"1"0"0,1 1-1 0 0,-1 0 1 0 0,0 0 0 0 0,0 1-1 0 0,1-1 1 0 0,-1 1-1 0 0,0 0 1 0 0,0 0-1 0 0,0 1 1 0 0,0-1-1 0 0,1 1-984 0 0,-3-1 91 0 0,0-1-1 0 0,-1 1 0 0 0,1-1 1 0 0,0 0-1 0 0,0 0 0 0 0,-1 0 1 0 0,1 0-1 0 0,0 0 1 0 0,0 0-1 0 0,-1 0 0 0 0,1-1 1 0 0,1 0-91 0 0,19 0-911 0 0,-10 3 134 0 0,-9-2-267 0 0,0 1-1 0 0,0-1 1 0 0,0 1-1 0 0,0 0 1 0 0,0 0 0 0 0,0 0-1 0 0,0 1 1 0 0,-1-1-1 0 0,1 0 1 0 0,0 1 0 0 0,-1 0-1 0 0,2 0 1045 0 0,21 15-5160 0 0,-16-11 3048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5T17:54:36.642"/>
    </inkml:context>
    <inkml:brush xml:id="br0">
      <inkml:brushProperty name="width" value="0.1" units="cm"/>
      <inkml:brushProperty name="height" value="0.1" units="cm"/>
      <inkml:brushProperty name="color" value="#FFC114"/>
      <inkml:brushProperty name="ignorePressure" value="1"/>
    </inkml:brush>
  </inkml:definitions>
  <inkml:trace contextRef="#ctx0" brushRef="#br0">0 1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2:55:25.511"/>
    </inkml:context>
    <inkml:brush xml:id="br0">
      <inkml:brushProperty name="width" value="0.1" units="cm"/>
      <inkml:brushProperty name="height" value="0.1" units="cm"/>
      <inkml:brushProperty name="color" value="#FFFFFF"/>
    </inkml:brush>
    <inkml:brush xml:id="br1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143 45 88 0 0,'1'-3'266'0'0,"0"0"-1"0"0,0-1 0 0 0,0 1 1 0 0,0 0-1 0 0,1 0 1 0 0,-1 0-1 0 0,1-1 1 0 0,-1 2-1 0 0,1-1 1 0 0,0 0-1 0 0,1 0 1 0 0,-1 1-1 0 0,2-3-265 0 0,-4 5 125 0 0,1 0 1 0 0,-1 0-1 0 0,1 0 0 0 0,-1 0 0 0 0,1-1 0 0 0,-1 1 0 0 0,0 0 0 0 0,1 0 0 0 0,-1 0 0 0 0,1 0 0 0 0,-1 0 0 0 0,1 0 0 0 0,-1 1 0 0 0,0-1 0 0 0,1 0 0 0 0,-1 0 1 0 0,1 0-1 0 0,-1 0 0 0 0,0 0 0 0 0,1 1 0 0 0,-1-1 0 0 0,1 0 0 0 0,-1 0 0 0 0,0 0 0 0 0,1 1 0 0 0,-1-1 0 0 0,0 0 0 0 0,0 1 0 0 0,1-1 0 0 0,-1 0 0 0 0,0 1 1 0 0,1-1-1 0 0,-1 0 0 0 0,0 1 0 0 0,0-1 0 0 0,0 1 0 0 0,0-1 0 0 0,1 0 0 0 0,-1 1 0 0 0,0-1 0 0 0,0 1 0 0 0,0-1 0 0 0,0 0 0 0 0,0 1 0 0 0,0-1 0 0 0,0 1 0 0 0,0-1 1 0 0,0 1-1 0 0,0-1-125 0 0,1 27 2363 0 0,-1-23-2249 0 0,-16 339 5259 0 0,2-95-4400 0 0,-10 167-184 0 0,9-119-433 0 0,13-193-178 0 0,-1 71-363 0 0,-10 169 31 0 0,0-121 297 0 0,8-89-122 0 0,-6 102 93 0 0,-7 93-39 0 0,3-155-291 0 0,-4 46 215 0 0,18-148-27 0 0,1-36-172 0 0,-2 1 0 0 0,-3 17 200 0 0,1-11-69 0 0,2 0 0 0 0,2 0-1 0 0,2 0 1 0 0,2 1 69 0 0,-4-32-35 0 0,3 26-200 0 0,1 1 0 0 0,5 13 235 0 0,-7-37 35 0 0,-1 0-1 0 0,0 1 0 0 0,-1-1 1 0 0,-2 6-35 0 0,2 9-56 0 0,-4 64-80 0 0,-2-7-12 0 0,-2 16 76 0 0,6-65 56 0 0,0-29-11 0 0,2 1 0 0 0,-1-1 0 0 0,1 1 0 0 0,0-1 0 0 0,1 1 0 0 0,0-1 0 0 0,0 1-1 0 0,1 1 28 0 0,0-8-42 0 0,-1 0 0 0 0,0 0 0 0 0,1 0 0 0 0,-1 0-1 0 0,1 0 1 0 0,0 0 0 0 0,0 0 0 0 0,-1-1 0 0 0,1 1-1 0 0,0-1 1 0 0,0 1 0 0 0,1-1 0 0 0,-1 0 0 0 0,1 1 42 0 0,-3-2 3 0 0,1 0 0 0 0,-1 0 0 0 0,0 0 0 0 0,0 0 0 0 0,1 0 1 0 0,-1 0-1 0 0,0 0 0 0 0,0 0 0 0 0,1 0 0 0 0,-1 0 0 0 0,0 0 0 0 0,0 0 1 0 0,1 0-1 0 0,-1 0 0 0 0,0 0 0 0 0,0 0 0 0 0,1 0 0 0 0,-1 0 0 0 0,0 0 1 0 0,0 0-1 0 0,1-1 0 0 0,-1 1 0 0 0,0 0 0 0 0,0 0 0 0 0,1 0 1 0 0,-1 0-1 0 0,0-1 0 0 0,0 1 0 0 0,0 0 0 0 0,0 0 0 0 0,1 0 0 0 0,-1-1 1 0 0,0 1-4 0 0,0 0 2 0 0,0 0 1 0 0,0-1-1 0 0,0 1 1 0 0,1 0-1 0 0,-1 0 1 0 0,0 0 0 0 0,0 0-1 0 0,0 0 1 0 0,0-1-1 0 0,1 1 1 0 0,-1 0 0 0 0,0 0-1 0 0,0 0 1 0 0,0 0-1 0 0,0 0 1 0 0,1 0 0 0 0,-1 0-1 0 0,0 0 1 0 0,0 0-1 0 0,0 0 1 0 0,1 0 0 0 0,-1 0-1 0 0,0 0 1 0 0,0 0-1 0 0,1 0 1 0 0,-1 0 0 0 0,0 0-1 0 0,0 0 1 0 0,0 0-1 0 0,1 0 1 0 0,-1 0 0 0 0,0 0-1 0 0,0 0 1 0 0,0 0-1 0 0,0 0 1 0 0,1 0 0 0 0,-1 0-1 0 0,0 0 1 0 0,0 1-1 0 0,0-1 1 0 0,1 0 0 0 0,-1 0-1 0 0,0 0 1 0 0,0 0-1 0 0,0 1 1 0 0,0-1 0 0 0,0 0-1 0 0,0 0 1 0 0,0 0-1 0 0,1 0 1 0 0,-1 1 0 0 0,0-1-1 0 0,0 0 1 0 0,0 0-3 0 0,30 2 301 0 0,-10-1-328 0 0,-12-1 67 0 0,-1 0 0 0 0,1 0 1 0 0,-1 0-1 0 0,1-1 0 0 0,-1 0 1 0 0,5-1-41 0 0,4-1 56 0 0,0 0-1 0 0,0 1 1 0 0,1 1 0 0 0,-1 0 0 0 0,1 1 0 0 0,0 1-56 0 0,15 0 101 0 0,0 0 43 0 0,27 5-144 0 0,-22-1 61 0 0,-8-4-65 0 0,0 0-1 0 0,0-2 1 0 0,21-3 4 0 0,-40 3 5 0 0,28-1 473 0 0,21 2-478 0 0,14 0 164 0 0,9 0-132 0 0,71 10-32 0 0,-75-3-18 0 0,-1-4 0 0 0,15-3 18 0 0,17 1 105 0 0,-69 0-57 0 0,-1-1 0 0 0,22-3-48 0 0,-24 0 45 0 0,-1 2 0 0 0,29 3-45 0 0,-18 0 56 0 0,15-2-56 0 0,32 0 86 0 0,-54 1 20 0 0,32-3-106 0 0,-34 1 47 0 0,0 1 0 0 0,27 4-47 0 0,32 1 288 0 0,1-1-401 0 0,-53-1 159 0 0,0-3 0 0 0,22-2-46 0 0,-43 1-107 0 0,0 1 0 0 0,14 2 107 0 0,41 0 247 0 0,-1-4-138 0 0,15 3-109 0 0,-29 1 34 0 0,0-3-1 0 0,13-3-33 0 0,-20 0 125 0 0,33 2-125 0 0,-41 3 267 0 0,0-3-1 0 0,25-5-266 0 0,-43 2 5 0 0,-18 2-40 0 0,1 0 1 0 0,-1 2 0 0 0,1-1 0 0 0,0 2 0 0 0,0 0 0 0 0,1 1 34 0 0,4 0 85 0 0,0 0 0 0 0,0-2 0 0 0,0 0-85 0 0,42 0 61 0 0,-40 1-72 0 0,1-1 0 0 0,7-1 11 0 0,-7 0 141 0 0,-1 0-1 0 0,9 2-140 0 0,106 0-60 0 0,-55-1 54 0 0,-38-2 49 0 0,-28 2-14 0 0,1 1 0 0 0,0 0 0 0 0,6 1-29 0 0,-7-1-13 0 0,0 0 1 0 0,0-1 0 0 0,0-1 0 0 0,-1 0 0 0 0,1-1-1 0 0,-1-1 1 0 0,4-1 12 0 0,-13 3 0 0 0,6 0 40 0 0,-1 1 0 0 0,1-1 0 0 0,0 2 1 0 0,-1 0-1 0 0,3 0-40 0 0,-3 1-62 0 0,1-1 0 0 0,-1-1 1 0 0,0 0-1 0 0,0 0 0 0 0,6-2 62 0 0,-11 2 34 0 0,-1 0 0 0 0,1 1-1 0 0,0-1 1 0 0,0 1 0 0 0,0 0-1 0 0,0 1 1 0 0,0-1 0 0 0,-1 1-1 0 0,4 1-33 0 0,-2-1-50 0 0,0 0 0 0 0,0-1 0 0 0,1 1-1 0 0,-1-1 1 0 0,3 0 50 0 0,2-1-5 0 0,1 1 0 0 0,-1 1-1 0 0,0 0 1 0 0,1 1-1 0 0,-1 0 1 0 0,9 3 5 0 0,5 0 136 0 0,46 4-2244 0 0,-54-2 2189 0 0,-15-6-117 0 0,0 1 0 0 0,1-2 0 0 0,-1 1 0 0 0,0 0 0 0 0,0 0 0 0 0,0-1-1 0 0,1 1 1 0 0,-1-1 0 0 0,0 1 0 0 0,0-1 0 0 0,1 0 0 0 0,-1 0 0 0 0,1 0 36 0 0,6-1-603 0 0,0 1 0 0 0,-1 0 0 0 0,1 0 1 0 0,0 1-1 0 0,0 0 0 0 0,6 2 603 0 0,-15-3-164 0 0,0 1 0 0 0,1-1 0 0 0,-1 0 0 0 0,0 0-1 0 0,0 0 1 0 0,1 0 0 0 0,-1 0 0 0 0,0 1 0 0 0,0-1 0 0 0,1 0 0 0 0,-1 0 0 0 0,0 0 0 0 0,0 0 0 0 0,0 1 0 0 0,1-1-1 0 0,-1 0 1 0 0,0 0 0 0 0,0 1 0 0 0,0-1 0 0 0,0 0 0 0 0,0 0 0 0 0,0 1 0 0 0,1-1 0 0 0,-1 0 0 0 0,0 1-1 0 0,0-1 1 0 0,0 0 0 0 0,0 0 0 0 0,0 1 0 0 0,0-1 164 0 0,4 11-4642 0 0,9 8 433 0 0,-10-13 2601 0 0</inkml:trace>
  <inkml:trace contextRef="#ctx0" brushRef="#br1" timeOffset="9986.916">814 3391 6841 0 0,'9'-13'3945'0'0,"10"-6"-2718"0"0,-3 2-1180 0 0,10-4-463 0 0,-15 18-1290 0 0,-11 3 1562 0 0,0 0 1 0 0,1 0 0 0 0,-1 1-1 0 0,0-1 1 0 0,0 0-1 0 0,0 0 1 0 0,1 1-1 0 0,-1-1 1 0 0,0 0 0 0 0,0 1-1 0 0,0-1 1 0 0,0 0-1 0 0,0 1 1 0 0,0-1-1 0 0,0 0 1 0 0,0 1 0 0 0,0-1-1 0 0,0 0 1 0 0,0 1-1 0 0,0-1 1 0 0,0 0-1 0 0,0 0 1 0 0,0 1-1 0 0,0-1 1 0 0,0 0 0 0 0,0 1-1 0 0,0-1 1 0 0,-1 0-1 0 0,1 1 1 0 0,0-1-1 0 0,0 0 1 0 0,0 0 0 0 0,-1 1-1 0 0,1-1 144 0 0,-3 12-4189 0 0,-4-5 3325 0 0</inkml:trace>
  <inkml:trace contextRef="#ctx0" brushRef="#br1" timeOffset="10471.172">695 3916 7426 0 0,'-14'17'8296'0'0,"9"-11"-6250"0"0,6-7-417 0 0,1-1-1625 0 0,-1 1-1 0 0,1 0 1 0 0,0 1-1 0 0,0-1 0 0 0,0 0 1 0 0,0 0-1 0 0,-1 1 0 0 0,1-1 1 0 0,0 1-1 0 0,0-1 0 0 0,0 1 1 0 0,0 0-1 0 0,0 0 0 0 0,0 0 1 0 0,1 0-1 0 0,-1 0 0 0 0,0 1-3 0 0,1-1-547 0 0,-3 0 408 0 0,1 0 1 0 0,-1 0-1 0 0,0 0 1 0 0,0 0 0 0 0,0 0-1 0 0,0 0 1 0 0,1 0-1 0 0,-1 0 1 0 0,0 1 0 0 0,0-1-1 0 0,0 0 1 0 0,0 0-1 0 0,0 0 1 0 0,1 0-1 0 0,-1 0 1 0 0,0 0 0 0 0,0 1-1 0 0,0-1 1 0 0,0 0-1 0 0,0 0 1 0 0,0 0-1 0 0,0 0 1 0 0,0 1 0 0 0,0-1-1 0 0,1 0 1 0 0,-1 0-1 0 0,0 0 1 0 0,0 0 0 0 0,0 1-1 0 0,0-1 1 0 0,0 0-1 0 0,0 0 1 0 0,0 0-1 0 0,0 1 1 0 0,0-1 0 0 0,0 0-1 0 0,0 0 1 0 0,-1 0-1 0 0,1 0 1 0 0,0 1 0 0 0,0-1 138 0 0,-3 10-9343 0 0,1-9 5470 0 0</inkml:trace>
  <inkml:trace contextRef="#ctx0" brushRef="#br1" timeOffset="10846.09">1517 3739 10138 0 0,'1'0'201'0'0,"-1"0"-1"0"0,1 0 1 0 0,0 0-1 0 0,-1 0 1 0 0,1 1-1 0 0,-1-1 1 0 0,1 0-1 0 0,-1 1 1 0 0,1-1-1 0 0,-1 0 1 0 0,0 1 0 0 0,1-1-1 0 0,-1 1 1 0 0,1-1-1 0 0,-1 0 1 0 0,0 1-1 0 0,1-1 1 0 0,-1 1-1 0 0,0-1 1 0 0,1 1-1 0 0,-1-1 1 0 0,0 1-1 0 0,0-1 1 0 0,0 1-1 0 0,0 0 1 0 0,1-1-1 0 0,-1 1 1 0 0,0-1 0 0 0,0 1-1 0 0,0-1 1 0 0,0 1-1 0 0,0 0 1 0 0,0-1-1 0 0,0 1-200 0 0,-1 2 497 0 0,5-2-213 0 0,6 4-2486 0 0,-13-9-8924 0 0,15 14 7005 0 0</inkml:trace>
  <inkml:trace contextRef="#ctx0" brushRef="#br1" timeOffset="11239.05">1222 3462 11995 0 0,'-9'6'1870'0'0,"7"-4"-1509"0"0,0-1 0 0 0,0 1-1 0 0,0-1 1 0 0,0 1 0 0 0,-1-1-1 0 0,1 0 1 0 0,0 0 0 0 0,0 0-1 0 0,-1 0 1 0 0,1 0 0 0 0,-1-1 0 0 0,1 1-1 0 0,-1-1 1 0 0,1 1 0 0 0,-1-1-1 0 0,1 0 1 0 0,-1 0 0 0 0,-2 0-361 0 0,5 0 26 0 0,0 0 0 0 0,0 0 0 0 0,0-1 0 0 0,0 1 1 0 0,0 0-1 0 0,-1 0 0 0 0,1 0 0 0 0,0 0 0 0 0,0 0 0 0 0,0 0 1 0 0,0 0-1 0 0,0 0 0 0 0,-1-1 0 0 0,1 1 0 0 0,0 0 1 0 0,0 0-1 0 0,0 0 0 0 0,0 0 0 0 0,0 0 0 0 0,0-1 0 0 0,0 1 1 0 0,0 0-1 0 0,0 0 0 0 0,0 0 0 0 0,0 0 0 0 0,0 0 1 0 0,0-1-1 0 0,0 1 0 0 0,-1 0 0 0 0,1 0 0 0 0,0 0 0 0 0,1-1 1 0 0,-1 1-1 0 0,0 0 0 0 0,0 0 0 0 0,0 0 0 0 0,0 0 0 0 0,0-1 1 0 0,0 1-1 0 0,0 0 0 0 0,0 0 0 0 0,0 0 0 0 0,0 0 1 0 0,0 0-1 0 0,0-1 0 0 0,0 1-26 0 0,9-11 289 0 0,12-7-2356 0 0,-17 13-172 0 0,3-8-11744 0 0,-8 6 10429 0 0</inkml:trace>
  <inkml:trace contextRef="#ctx0" brushRef="#br1" timeOffset="11569.374">1651 2551 7634 0 0,'4'6'10080'0'0,"-3"-6"-8685"0"0,8-12-760 0 0,31-23-357 0 0,-35 28-728 0 0,-7 6-2653 0 0,-11 7-7782 0 0,7-2 5589 0 0</inkml:trace>
  <inkml:trace contextRef="#ctx0" brushRef="#br1" timeOffset="11913.039">2216 3003 14947 0 0,'2'2'2697'0'0,"3"-2"-1553"0"0,-3 4-176 0 0,6-6-128 0 0,-14 6 33 0 0,6-4-401 0 0,2-2-280 0 0,2-2-280 0 0,6-2-320 0 0,2 0-297 0 0,0-6-399 0 0,4 6-384 0 0,-2-2-529 0 0,0 0-559 0 0,-1 6-433 0 0,1-2-1056 0 0,0 6-672 0 0,-8-4 2809 0 0</inkml:trace>
  <inkml:trace contextRef="#ctx0" brushRef="#br1" timeOffset="12272.324">1592 3106 4689 0 0,'0'0'218'0'0,"0"0"-1"0"0,0 0 1 0 0,-1 0 0 0 0,1 0-1 0 0,0 0 1 0 0,0 0 0 0 0,0 0-1 0 0,-1 0 1 0 0,1 0 0 0 0,0 0-1 0 0,0 0 1 0 0,0 0 0 0 0,-1 0-1 0 0,1 0 1 0 0,0 0 0 0 0,0 0 0 0 0,0 0-1 0 0,-1 0 1 0 0,1 0 0 0 0,0 0-1 0 0,0 0 1 0 0,0 0 0 0 0,0-1-1 0 0,-1 1 1 0 0,1 0 0 0 0,0 0-1 0 0,0 0 1 0 0,0 0 0 0 0,0-1-1 0 0,0 1 1 0 0,0 0 0 0 0,-1 0-1 0 0,1 0 1 0 0,0 0 0 0 0,0-1-1 0 0,0 1 1 0 0,0 0 0 0 0,0 0-1 0 0,0 0 1 0 0,0-1 0 0 0,0 1-1 0 0,0 0 1 0 0,0 0 0 0 0,0 0-1 0 0,0-1 1 0 0,0 1 0 0 0,0 0-1 0 0,0 0 1 0 0,0 0 0 0 0,0-1 0 0 0,0 1-1 0 0,0 0 1 0 0,0 0 0 0 0,1 0-218 0 0,9-15 2466 0 0,-7 11-2937 0 0,0 1 1 0 0,1 0-1 0 0,-1 0 0 0 0,1 0 1 0 0,0 1-1 0 0,0-1 0 0 0,0 0 471 0 0,-3 3-130 0 0,-1 0-1 0 0,0 0 0 0 0,1 0 0 0 0,-1 1 1 0 0,0-1-1 0 0,0 0 0 0 0,1 0 0 0 0,-1 0 0 0 0,0 0 1 0 0,0 0-1 0 0,1 0 0 0 0,-1 0 0 0 0,0 0 1 0 0,0 1-1 0 0,1-1 0 0 0,-1 0 0 0 0,0 0 1 0 0,0 0-1 0 0,1 1 0 0 0,-1-1 0 0 0,0 0 1 0 0,0 0-1 0 0,0 1 0 0 0,0-1 0 0 0,0 0 0 0 0,1 0 1 0 0,-1 1-1 0 0,0-1 0 0 0,0 0 0 0 0,0 0 1 0 0,0 1-1 0 0,0-1 0 0 0,0 0 0 0 0,0 0 1 0 0,0 1-1 0 0,0-1 0 0 0,0 0 0 0 0,0 1 1 0 0,0-1-1 0 0,0 0 0 0 0,0 0 0 0 0,0 1 0 0 0,0-1 1 0 0,0 0-1 0 0,0 0 0 0 0,-1 1 131 0 0,2 4-4779 0 0,1 7 174 0 0</inkml:trace>
  <inkml:trace contextRef="#ctx0" brushRef="#br1" timeOffset="12600.374">2190 2543 8642 0 0,'-2'0'4089'0'0,"4"-5"-2537"0"0,0 3-472 0 0,2-2 65 0 0,-4 0-225 0 0,4 2-400 0 0,-2 0-272 0 0,4-2-376 0 0,0 2-136 0 0,1-2-88 0 0,3 0-480 0 0,-2 0-425 0 0,0 0-591 0 0,2 0-665 0 0,-2 4-639 0 0,-4-4-537 0 0,-4 4-408 0 0</inkml:trace>
  <inkml:trace contextRef="#ctx0" brushRef="#br1" timeOffset="12959.666">2940 2106 8218 0 0,'-4'0'3176'0'0,"2"2"-1999"0"0,2-6-249 0 0,0 6-16 0 0,2-4-8 0 0,2-4-400 0 0,0 4-568 0 0,6-6-328 0 0,-2 2-328 0 0,2 2-400 0 0,-2 0-592 0 0,0 2-713 0 0,4 0-848 0 0,-4 0-199 0 0,-1-2 839 0 0</inkml:trace>
  <inkml:trace contextRef="#ctx0" brushRef="#br1" timeOffset="13287.78">3075 2609 7754 0 0,'-2'0'2408'0'0,"4"2"-1344"0"0,0 2-175 0 0,2-2-9 0 0,-2 2-104 0 0,4-6-544 0 0,0 0-352 0 0,4-6-136 0 0,1 2-224 0 0,-3 4-184 0 0,0-2-209 0 0,0 2-359 0 0,-2 2-376 0 0,0-2-337 0 0,-4-2-407 0 0,0 4-129 0 0,-4-4 497 0 0</inkml:trace>
  <inkml:trace contextRef="#ctx0" brushRef="#br1" timeOffset="13617.426">2590 2361 7970 0 0,'13'4'7680'0'0,"3"-6"-5761"0"0,14-12-2876 0 0,-30 14 874 0 0,0 0 0 0 0,0-1 1 0 0,0 1-1 0 0,1 0 1 0 0,-1 0-1 0 0,0 0 1 0 0,0 0-1 0 0,1 0 1 0 0,-1-1-1 0 0,0 1 0 0 0,1 0 1 0 0,-1 0-1 0 0,0 0 1 0 0,0 0-1 0 0,1 0 1 0 0,-1 0-1 0 0,0 0 1 0 0,1 0-1 0 0,-1 0 0 0 0,0 0 1 0 0,0 0-1 0 0,1 0 1 0 0,-1 0-1 0 0,0 1 1 0 0,1-1-1 0 0,-1 0 0 0 0,0 0 1 0 0,0 0-1 0 0,1 0 1 0 0,-1 0-1 0 0,0 1 1 0 0,0-1-1 0 0,0 0 1 0 0,1 0-1 0 0,-1 0 83 0 0,0 5-10359 0 0,-5-8 7004 0 0</inkml:trace>
  <inkml:trace contextRef="#ctx0" brushRef="#br1" timeOffset="13961.109">2453 1726 6361 0 0,'-11'-6'9387'0'0,"14"4"-5937"0"0,-1 2-2438 0 0,11-6-1091 0 0,-1-1 0 0 0,0 0 0 0 0,5-5 79 0 0,-11 8-489 0 0,4-5-2423 0 0,-11 6-1862 0 0,-6 5-2190 0 0,1 0 2322 0 0</inkml:trace>
  <inkml:trace contextRef="#ctx0" brushRef="#br1" timeOffset="14300.364">3312 1427 7434 0 0,'-4'-4'3960'0'0,"-1"4"-2303"0"0,1-2-257 0 0,2-2-296 0 0,0 6 9 0 0,4-2-513 0 0,2-4-448 0 0,3 4-40 0 0,3-4-304 0 0,0 2-80 0 0,0 2-408 0 0,0-4-433 0 0,-2 0-607 0 0,-2 6-521 0 0,2-2-711 0 0,-2 2-801 0 0,-4 0-736 0 0</inkml:trace>
  <inkml:trace contextRef="#ctx0" brushRef="#br1" timeOffset="14643.079">3461 1920 5337 0 0,'0'14'5185'0'0,"2"-2"-3352"0"0,-2-5-377 0 0,2 1-32 0 0,-4-2-215 0 0,2-6-457 0 0,2 4-424 0 0,2-4-208 0 0,2-8-96 0 0,0 6-416 0 0,2-4-40 0 0,0 0-521 0 0,-1 3-455 0 0,-1-1-160 0 0,0 2-721 0 0,0 0-719 0 0,-2-4-681 0 0,-2-2-208 0 0</inkml:trace>
  <inkml:trace contextRef="#ctx0" brushRef="#br1" timeOffset="15000.798">3796 892 9554 0 0,'0'-5'499'0'0,"1"0"0"0"0,-1-1 0 0 0,1 1 0 0 0,0 0 0 0 0,0 0 0 0 0,0 0 1 0 0,1 1-1 0 0,-1-1 0 0 0,1 0 0 0 0,1 0 0 0 0,-1 1 0 0 0,1-1 0 0 0,-1 1 0 0 0,1 0 0 0 0,0 0 0 0 0,1 0 0 0 0,-1 0 0 0 0,1 0-499 0 0,26-19-1680 0 0,-25 22-3521 0 0,-20 16-2598 0 0,5-7 3982 0 0</inkml:trace>
  <inkml:trace contextRef="#ctx0" brushRef="#br1" timeOffset="15001.798">4215 843 4649 0 0,'18'5'6116'0'0,"-14"-5"-5492"0"0,0 2-1 0 0,1-1 0 0 0,-1 0 1 0 0,-1 1-1 0 0,1-1 0 0 0,0 1 1 0 0,0 0-1 0 0,-1 1 0 0 0,4 2-623 0 0,-3-5 182 0 0,0 1-1 0 0,0-1 1 0 0,0 0-1 0 0,0 0 0 0 0,0-1 1 0 0,0 1-1 0 0,3-1-181 0 0,-4 0-314 0 0,20-3-1996 0 0,-12 5-1822 0 0,-4 4-3964 0 0,-7-4 5311 0 0</inkml:trace>
  <inkml:trace contextRef="#ctx0" brushRef="#br1" timeOffset="15344.47">3803 1498 6297 0 0,'-17'3'4999'0'0,"5"-1"-3218"0"0,13-2-1598 0 0,-1 0 0 0 0,0 0-1 0 0,0 0 1 0 0,0 0 0 0 0,0 0-1 0 0,0 0 1 0 0,0 0 0 0 0,0 1-1 0 0,0-1 1 0 0,0 0-1 0 0,0 0 1 0 0,0 0 0 0 0,0 0-1 0 0,0 0 1 0 0,0 0 0 0 0,0 0-1 0 0,0 0 1 0 0,0 0-183 0 0,6 2-134 0 0,-5-2 59 0 0,-1 1 0 0 0,1-1 0 0 0,-1 0 0 0 0,1 0 0 0 0,-1 1 0 0 0,1-1 0 0 0,-1 0 0 0 0,1 0 0 0 0,-1 0 0 0 0,1 0 0 0 0,-1 0 0 0 0,1 0 0 0 0,-1 0 0 0 0,1 0 0 0 0,-1 0 0 0 0,1 0 0 0 0,0 0 0 0 0,-1 0 0 0 0,1 0 0 0 0,-1 0 0 0 0,1 0 0 0 0,-1 0 0 0 0,1-1 0 0 0,-1 1 0 0 0,1 0 0 0 0,-1 0 0 0 0,1-1 0 0 0,-1 1 0 0 0,0 0 75 0 0,6-2-2728 0 0,-4 3-5405 0 0,-5-2 4946 0 0</inkml:trace>
  <inkml:trace contextRef="#ctx0" brushRef="#br1" timeOffset="15681.889">3675 1189 8626 0 0,'0'-3'461'0'0,"1"1"1"0"0,-1-1-1 0 0,1 0 1 0 0,0 1-1 0 0,-1-1 1 0 0,1 1-1 0 0,0-1 1 0 0,0 1-1 0 0,1 0 1 0 0,-1-1-1 0 0,0 1 1 0 0,1 0-1 0 0,-1 0 1 0 0,2-1-462 0 0,-1 0 84 0 0,0 1 0 0 0,0 0 0 0 0,0-1 0 0 0,1 1 0 0 0,0 0 0 0 0,-1 0 0 0 0,1 0 0 0 0,0 0 0 0 0,0 1 0 0 0,0-1 0 0 0,0 1 0 0 0,0 0 0 0 0,0 0 0 0 0,0 0 0 0 0,0 0 0 0 0,1 0 1 0 0,2 0-85 0 0,-8 1-54 0 0,0 0-224 0 0,1 0 1 0 0,-1 0-1 0 0,1 0 1 0 0,-1 1-1 0 0,1-1 1 0 0,0 0 0 0 0,-1 0-1 0 0,1 1 1 0 0,-1-1-1 0 0,1 1 1 0 0,0 0-1 0 0,-1-1 1 0 0,1 1-1 0 0,0 0 1 0 0,0 0 0 0 0,-1 0 277 0 0,-11 5-7114 0 0,5-6 2341 0 0</inkml:trace>
  <inkml:trace contextRef="#ctx0" brushRef="#br1" timeOffset="16017.75">2780 1187 11594 0 0,'-8'6'3838'0'0,"3"-2"209"0"0,6-7-2196 0 0,2 0-1843 0 0,-1 1-1 0 0,1-1 1 0 0,0 1 0 0 0,-1 0-1 0 0,1 0 1 0 0,0 0 0 0 0,1 0-1 0 0,1-1-7 0 0,5-3-3144 0 0,-2 0-4163 0 0,-6 7 2915 0 0,3 8-1556 0 0</inkml:trace>
  <inkml:trace contextRef="#ctx0" brushRef="#br1" timeOffset="16397.128">2893 1773 7570 0 0,'4'-4'4265'0'0,"2"0"-2745"0"0,0-2-560 0 0,3 0-88 0 0,-3-1-216 0 0,0 3-152 0 0,0 0-343 0 0,2-8-129 0 0,-4 8-8 0 0,2-6-265 0 0,-2 4-295 0 0,0 6-584 0 0,-2-2-624 0 0,-2 6-857 0 0,0-2-1232 0 0,0 20-2056 0 0</inkml:trace>
  <inkml:trace contextRef="#ctx0" brushRef="#br1" timeOffset="16803.291">2188 2043 7338 0 0,'16'2'4569'0'0,"-6"-6"-2233"0"0,-1 6-480 0 0,-5 0-103 0 0,-6-4-393 0 0,4 4-480 0 0,0-8-480 0 0,0 8-256 0 0,0-8-16 0 0,2 6 8 0 0,-2-2-400 0 0,2-4-208 0 0,-2 6-456 0 0,2-6-816 0 0,-4 4-609 0 0,4 0-1160 0 0,-2 2-1432 0 0,-6 4-1328 0 0</inkml:trace>
  <inkml:trace contextRef="#ctx0" brushRef="#br1" timeOffset="17413.378">4102 459 6913 0 0,'14'-14'1665'0'0,"0"2"-161"0"0,2 4 40 0 0,0-2-191 0 0,-14 14-345 0 0,2-4-584 0 0,0-2-136 0 0,0 6-120 0 0,0-8-144 0 0,0 4-88 0 0,-2 0-280 0 0,-2 0-256 0 0,0 4-432 0 0,0-4-481 0 0,-2 4-679 0 0,0 2-849 0 0,0 4-695 0 0,-4-6 1375 0 0</inkml:trace>
  <inkml:trace contextRef="#ctx0" brushRef="#br1" timeOffset="17913.148">4502 476 11114 0 0,'-2'-2'2201'0'0,"2"0"-729"0"0,2 0-248 0 0,2 6-127 0 0,0-4-473 0 0,0-2-256 0 0,0-2-136 0 0,4-5-344 0 0,0 1-456 0 0,0 2-600 0 0,2 2-961 0 0,-2-2-1648 0 0,4 14-3040 0 0,-8-14 3064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2:55:49.899"/>
    </inkml:context>
    <inkml:brush xml:id="br0">
      <inkml:brushProperty name="width" value="0.1" units="cm"/>
      <inkml:brushProperty name="height" value="0.1" units="cm"/>
      <inkml:brushProperty name="color" value="#FFFFFF"/>
    </inkml:brush>
    <inkml:brush xml:id="br1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21 120 0 0,'1'-2'186'0'0,"0"1"0"0"0,-1 0-1 0 0,1-1 1 0 0,0 1 0 0 0,0 0 0 0 0,0 0-1 0 0,0 0 1 0 0,0 0 0 0 0,0 0 0 0 0,0 0-1 0 0,0 0 1 0 0,0 0 0 0 0,0 0 0 0 0,0 1-1 0 0,1-1 1 0 0,-1 0 0 0 0,0 1 0 0 0,1-1-1 0 0,-1 1 1 0 0,1-1 0 0 0,-1 1 0 0 0,0 0-1 0 0,1-1 1 0 0,-1 1 0 0 0,1 0 0 0 0,-1 0-1 0 0,1 0 1 0 0,-1 0 0 0 0,0 1 0 0 0,1-1 0 0 0,-1 0-1 0 0,1 0 1 0 0,-1 1 0 0 0,0-1 0 0 0,1 1-1 0 0,-1-1 1 0 0,0 1 0 0 0,1 0 0 0 0,-1 0-1 0 0,0-1 1 0 0,0 1 0 0 0,0 0 0 0 0,1 0-1 0 0,-1 0 1 0 0,0 1-186 0 0,7 5 1092 0 0,-7-7-996 0 0,0 1 0 0 0,0-1 1 0 0,0 1-1 0 0,0-1 0 0 0,-1 1 1 0 0,1 0-1 0 0,0 0 1 0 0,0-1-1 0 0,-1 1 0 0 0,1 0 1 0 0,-1 0-1 0 0,1 0 0 0 0,-1 0 1 0 0,1-1-1 0 0,-1 1 1 0 0,1 0-1 0 0,-1 0 0 0 0,0 0 1 0 0,1 0-1 0 0,-1 0 0 0 0,0 0 1 0 0,0 0-1 0 0,0 0 1 0 0,0 0-1 0 0,0 1-96 0 0,0 5 365 0 0,-1 0-1 0 0,1-1 1 0 0,1 1 0 0 0,-1 0-1 0 0,2 5-364 0 0,-1-5 192 0 0,0 0 1 0 0,-1 1-1 0 0,1-1 0 0 0,-1 0 0 0 0,-2 8-192 0 0,1 3 249 0 0,0 0-1 0 0,1-1 0 0 0,2 19-248 0 0,0-15 25 0 0,8 52 276 0 0,-9-66-270 0 0,0 0-1 0 0,-1 0 0 0 0,0 0 0 0 0,0-1 0 0 0,-1 6-30 0 0,0 17 76 0 0,1-16-92 0 0,0-1-1 0 0,-1 1 1 0 0,-2 6 16 0 0,2-8 38 0 0,-1-1 0 0 0,2 0-1 0 0,-1 1 1 0 0,1-1 0 0 0,1 2-38 0 0,4 43-54 0 0,-1 21 54 0 0,-2-10 71 0 0,0-35-50 0 0,1 16 86 0 0,-3 35-107 0 0,3-6-52 0 0,0-15 71 0 0,0-16 31 0 0,-2-31-98 0 0,0 0 0 0 0,-1-1 0 0 0,0 1-1 0 0,-1 2 49 0 0,-1 9-49 0 0,1 1 0 0 0,2-1-1 0 0,0 1 1 0 0,4 13 49 0 0,0 20-68 0 0,6 28 111 0 0,-6-62-28 0 0,-2-1-1 0 0,-1 0 1 0 0,0 25-15 0 0,-1 39 39 0 0,1-24-73 0 0,4 28-128 0 0,0-26 71 0 0,-1 152 343 0 0,-2-76-519 0 0,-6 57 46 0 0,5-74 15 0 0,-9 210-395 0 0,6-153 616 0 0,3-89-309 0 0,-10 36-117 0 0,8-126 422 0 0,-5 81-174 0 0,6 53 163 0 0,1 31-344 0 0,-3-95 563 0 0,2 31-190 0 0,4 71-119 0 0,-5-104 151 0 0,-2-48-30 0 0,2 0 1 0 0,1 0 0 0 0,1 4-32 0 0,0-8-28 0 0,-1 1 0 0 0,-1-1 0 0 0,-2 10 28 0 0,2 38 10 0 0,0-38 0 0 0,0 1-1 0 0,-4 18-9 0 0,3-33 28 0 0,1-4 16 0 0,0 1 0 0 0,1-1 0 0 0,0 1 0 0 0,1-1 0 0 0,0 1 0 0 0,4 8-44 0 0,-5-17 21 0 0,0 0 0 0 0,1 0 0 0 0,0 0 0 0 0,0-1 0 0 0,0 1 1 0 0,0 0-1 0 0,0-1 0 0 0,0 1 0 0 0,1-1 0 0 0,-1 0 0 0 0,1 0 0 0 0,0 0 0 0 0,-1 0 0 0 0,1 0 0 0 0,0 0 0 0 0,3 0-21 0 0,-3-1 21 0 0,0 1 0 0 0,0-1 0 0 0,0 0 0 0 0,-1 1 0 0 0,1-1 0 0 0,0 1 0 0 0,-1 0 0 0 0,1 1-21 0 0,-1-2 11 0 0,-1 0 0 0 0,1 1 1 0 0,0-1-1 0 0,0 0 0 0 0,-1 0 0 0 0,1 0 1 0 0,0 0-1 0 0,0 0 0 0 0,0 0 0 0 0,0-1 1 0 0,0 1-1 0 0,0 0 0 0 0,1-1 0 0 0,-1 0 1 0 0,0 0-1 0 0,0 1 0 0 0,2-1-11 0 0,0-1 5 0 0,0 2-1 0 0,0-1 1 0 0,0 0 0 0 0,0 1-1 0 0,0-1 1 0 0,0 1 0 0 0,0 1-1 0 0,0-1-4 0 0,0 0 7 0 0,0 0 0 0 0,0 0 0 0 0,0 0 0 0 0,0 0 0 0 0,1-1 0 0 0,-1 0 0 0 0,0 0-7 0 0,11 0 1 0 0,-1 0 0 0 0,1 1 1 0 0,0 1-1 0 0,0 0-1 0 0,0 0 2 0 0,0 0 0 0 0,1-1-1 0 0,7-1-1 0 0,18 2 91 0 0,-33-1-64 0 0,0 0 0 0 0,0 0 0 0 0,0-1 0 0 0,5-1-27 0 0,4 0 35 0 0,0 1 0 0 0,15 1-35 0 0,-19 0-5 0 0,0 0 0 0 0,0-2 1 0 0,0 1-1 0 0,0-1 1 0 0,12-3 4 0 0,-2-1 11 0 0,1 2 0 0 0,1 0 1 0 0,-1 2-1 0 0,3 0-11 0 0,62-4 132 0 0,-59 2-119 0 0,-1 2 1 0 0,18 1-14 0 0,28 0-84 0 0,-12 2 129 0 0,-44-1-38 0 0,1-1 1 0 0,14-1-8 0 0,5-1-39 0 0,1 2 1 0 0,0 1 0 0 0,33 7 38 0 0,-37-4-16 0 0,-21-4 1 0 0,0 0 0 0 0,0 0 0 0 0,0-2 1 0 0,6-1 14 0 0,-6 1 33 0 0,0 1 0 0 0,0 0 0 0 0,-1 0 0 0 0,6 2-33 0 0,2 0-15 0 0,0-1 0 0 0,14-1 15 0 0,30-1 113 0 0,-32 2-70 0 0,34-4-43 0 0,-34 1-4 0 0,0 1 0 0 0,2 3 4 0 0,13-1-183 0 0,44-6 183 0 0,-41 6 94 0 0,-38 1-53 0 0,-1-1 0 0 0,1 0 0 0 0,4-2-41 0 0,-2 1-6 0 0,-1 0 0 0 0,1 0 0 0 0,-1 2-1 0 0,1 0 1 0 0,8 2 6 0 0,13 1-10 0 0,-14-3 40 0 0,1-1-1 0 0,4-1-29 0 0,39-1-48 0 0,-24 3 18 0 0,0-3 1 0 0,6-2 29 0 0,62-2 8 0 0,5 4 39 0 0,42-8-47 0 0,-43 2 17 0 0,-69 9 26 0 0,-38 0-55 0 0,0 0 1 0 0,1-1-1 0 0,-1 0 1 0 0,1-1-1 0 0,2 0 12 0 0,0 0 11 0 0,0 0-1 0 0,0 1 0 0 0,0 0 1 0 0,0 1-1 0 0,8 2-10 0 0,30 0 15 0 0,2-5-22 0 0,10-3 7 0 0,-28 1 7 0 0,-1 1 1 0 0,1 2-1 0 0,0 2 1 0 0,12 2-8 0 0,-27-2-1 0 0,-1 0 1 0 0,1-1 0 0 0,-1-1-1 0 0,6-1 1 0 0,7 0-22 0 0,5-5-4 0 0,-28 5 18 0 0,0 0 1 0 0,0 1-1 0 0,0 0 0 0 0,0 0 1 0 0,2 0 7 0 0,3 1 11 0 0,-1-2 0 0 0,0 1 0 0 0,0-2 0 0 0,0 1 0 0 0,-1-1 0 0 0,2-1-11 0 0,-2 0-2 0 0,-2 3 10 0 0,0-1 0 0 0,0 1 0 0 0,0 0 0 0 0,1 1 0 0 0,3 0-8 0 0,30-4-14 0 0,-24 1 25 0 0,0 1 0 0 0,0 1 0 0 0,17 1-11 0 0,23-2-54 0 0,-49 1 55 0 0,0 0 0 0 0,0 1 0 0 0,0 0 0 0 0,0 1 0 0 0,0-1 0 0 0,0 2-1 0 0,0-1 1 0 0,-1 1 0 0 0,1 1 0 0 0,7 2-1 0 0,17 9-805 0 0,0 0-3283 0 0,2-5-3733 0 0,-24-10 5116 0 0</inkml:trace>
  <inkml:trace contextRef="#ctx0" brushRef="#br1" timeOffset="2763.705">720 954 10002 0 0,'2'9'2457'0'0,"6"12"366"0"0,-8-21-2778 0 0,0 1-1 0 0,0-1 0 0 0,1 1 1 0 0,-1-1-1 0 0,0 1 0 0 0,1-1 1 0 0,-1 0-1 0 0,0 1 0 0 0,1-1 1 0 0,-1 1-1 0 0,1-1 1 0 0,-1 0-1 0 0,1 0 0 0 0,-1 1 1 0 0,0-1-1 0 0,1 0 0 0 0,-1 0 1 0 0,1 1-1 0 0,-1-1 0 0 0,1 0 1 0 0,0 0-1 0 0,-1 0 1 0 0,1 0-1 0 0,-1 0 0 0 0,1 0 1 0 0,-1 0-1 0 0,1 0 0 0 0,-1 0 1 0 0,1 0-1 0 0,-1 0 1 0 0,1 0-1 0 0,-1 0 0 0 0,1-1-44 0 0,3 0-396 0 0,1-1 0 0 0,-1 1-1 0 0,0 0 1 0 0,0 0-1 0 0,1 1 1 0 0,3-1 396 0 0,-7 1-346 0 0,0 0-1 0 0,0 0 1 0 0,-1 0 0 0 0,1 1-1 0 0,0-1 1 0 0,0 0 0 0 0,0 0-1 0 0,0 1 1 0 0,-1-1 0 0 0,1 0-1 0 0,0 1 1 0 0,0-1 0 0 0,-1 1 0 0 0,1-1-1 0 0,0 1 1 0 0,-1-1 0 0 0,1 1-1 0 0,-1-1 1 0 0,1 1 0 0 0,0 0-1 0 0,-1-1 1 0 0,1 1 0 0 0,-1 0-1 0 0,0 0 1 0 0,1-1 0 0 0,-1 1-1 0 0,0 0 1 0 0,1 0 0 0 0,-1 0-1 0 0,0-1 1 0 0,0 1 0 0 0,1 0-1 0 0,-1 0 1 0 0,0 0 0 0 0,0 0-1 0 0,0-1 347 0 0,-3 8-1892 0 0</inkml:trace>
  <inkml:trace contextRef="#ctx0" brushRef="#br1" timeOffset="3142.234">665 1940 6529 0 0,'0'0'86'0'0,"0"0"0"0"0,0 0 0 0 0,0 0 0 0 0,0 0 0 0 0,0 0 0 0 0,0 0 0 0 0,-1 0 0 0 0,1 0 0 0 0,0 0-1 0 0,0 1 1 0 0,0-1 0 0 0,0 0 0 0 0,0 0 0 0 0,0 0 0 0 0,0 0 0 0 0,0 0 0 0 0,0 0 0 0 0,0 0 0 0 0,0 0-1 0 0,0 0 1 0 0,0 0 0 0 0,0 0 0 0 0,0 1 0 0 0,0-1 0 0 0,0 0 0 0 0,0 0 0 0 0,0 0 0 0 0,0 0 0 0 0,0 0 0 0 0,0 0-1 0 0,0 0 1 0 0,0 0 0 0 0,0 0 0 0 0,0 1 0 0 0,0-1 0 0 0,0 0 0 0 0,0 0 0 0 0,0 0 0 0 0,0 0 0 0 0,0 0 0 0 0,0 0-1 0 0,0 0 1 0 0,0 0 0 0 0,1 0 0 0 0,-1 0 0 0 0,0 0 0 0 0,0 0 0 0 0,0 0 0 0 0,0 0 0 0 0,0 1 0 0 0,0-1-1 0 0,0 0 1 0 0,0 0 0 0 0,0 0 0 0 0,0 0 0 0 0,0 0 0 0 0,0 0 0 0 0,1 0 0 0 0,-1 0 0 0 0,0 0 0 0 0,0 0 0 0 0,0 0-1 0 0,0 0 1 0 0,0 0-86 0 0,1 0 113 0 0,-1 0 1 0 0,0 0-1 0 0,1 0 0 0 0,-1 1 0 0 0,1-1 0 0 0,-1 0 0 0 0,0 0 0 0 0,1 0 0 0 0,-1 0 1 0 0,1 0-1 0 0,-1 0 0 0 0,1 0 0 0 0,-1 0 0 0 0,1 0 0 0 0,-1 0 0 0 0,0 0 0 0 0,1 0 1 0 0,-1-1-1 0 0,1 1 0 0 0,-1 0 0 0 0,1 0 0 0 0,-1 0 0 0 0,0-1 0 0 0,1 1 0 0 0,-1 0 1 0 0,0 0-114 0 0,4-2 111 0 0,-1 0 0 0 0,0 0 1 0 0,1 0-1 0 0,-1 1 0 0 0,0-1 1 0 0,1 1-1 0 0,0 0 0 0 0,-1 0 1 0 0,2 0-112 0 0,9 3-9490 0 0,-3 2 3577 0 0</inkml:trace>
  <inkml:trace contextRef="#ctx0" brushRef="#br1" timeOffset="3517.141">1904 2013 8402 0 0,'0'0'36'0'0,"12"20"4918"0"0,-11-20-4875 0 0,-1 0 0 0 0,1 0 0 0 0,0 0 0 0 0,-1-1-1 0 0,1 1 1 0 0,-1 0 0 0 0,1 0 0 0 0,-1 0 0 0 0,1-1 0 0 0,-1 1 0 0 0,1 0 0 0 0,-1-1 0 0 0,1 1 0 0 0,-1 0 0 0 0,0-1-1 0 0,1 1 1 0 0,-1-1 0 0 0,0 1 0 0 0,1 0 0 0 0,-1-1 0 0 0,0 1 0 0 0,1-1 0 0 0,-1 1 0 0 0,0-1 0 0 0,0 1 0 0 0,1-1-1 0 0,-1 0 1 0 0,0 1 0 0 0,0-1 0 0 0,0 1 0 0 0,0-1-79 0 0,2-3 2 0 0,0 1 1 0 0,0 0-1 0 0,0 0 0 0 0,1 0 1 0 0,-1 0-1 0 0,1 1 0 0 0,1-2-2 0 0,9-2-1744 0 0,-13 6 1518 0 0,1 0 0 0 0,-1 0 0 0 0,1 0 0 0 0,-1 0 0 0 0,1 0 0 0 0,-1 0 0 0 0,1 0 0 0 0,-1 1 0 0 0,1-1 0 0 0,-1 0 0 0 0,1 0 0 0 0,-1 1 0 0 0,1-1 0 0 0,-1 0 0 0 0,1 1 0 0 0,-1-1 0 0 0,0 0 0 0 0,1 1 0 0 0,-1-1 0 0 0,0 0 0 0 0,1 1 0 0 0,-1-1 0 0 0,0 1 0 0 0,1-1 0 0 0,-1 1 226 0 0,10 14-5042 0 0,-3-5 3019 0 0,-7-9 1963 0 0,0-1-1 0 0,0 1 1 0 0,0-1 0 0 0,1 0-1 0 0,-1 1 1 0 0,0-1 0 0 0,0 1 0 0 0,0-1-1 0 0,0 1 1 0 0,0-1 0 0 0,0 1-1 0 0,0-1 1 0 0,0 0 0 0 0,0 1-1 0 0,0-1 1 0 0,0 1 0 0 0,0-1 0 0 0,0 1-1 0 0,-1-1 1 0 0,1 0 0 0 0,0 1-1 0 0,0-1 1 0 0,-1 1 60 0 0</inkml:trace>
  <inkml:trace contextRef="#ctx0" brushRef="#br1" timeOffset="3923.296">1677 3146 5585 0 0,'6'2'1729'0'0,"2"2"-865"0"0,-2 0-272 0 0,9-2-88 0 0,-17 0-200 0 0,6-2-104 0 0,0 0-240 0 0,0-2-296 0 0,2 2-352 0 0,0-4-416 0 0,2 4-457 0 0,-4 0-567 0 0,6 0-321 0 0,-6 0 985 0 0</inkml:trace>
  <inkml:trace contextRef="#ctx0" brushRef="#br1" timeOffset="4329.446">2768 4045 4489 0 0,'11'4'1813'0'0,"13"3"1012"0"0,-24-7-2780 0 0,1 1 0 0 0,0-1 1 0 0,0 0-1 0 0,0 0 0 0 0,-1 0 0 0 0,1 0 0 0 0,0 0 1 0 0,0 0-1 0 0,0-1 0 0 0,-1 1 0 0 0,1 0 0 0 0,0 0 1 0 0,0-1-1 0 0,-1 1 0 0 0,1 0 0 0 0,0-1 0 0 0,0 1 0 0 0,-1 0 1 0 0,1-1-1 0 0,0 1 0 0 0,-1-1 0 0 0,1 1 0 0 0,-1-1 1 0 0,1 0-46 0 0,0 1 2 0 0,0-1 1 0 0,0 1-1 0 0,-1 0 1 0 0,1 0-1 0 0,0 0 1 0 0,0 0 0 0 0,0 0-1 0 0,0-1 1 0 0,0 2-1 0 0,0-1 1 0 0,-1 0-1 0 0,1 0 1 0 0,0 0 0 0 0,0 0-1 0 0,0 1 1 0 0,0-1-1 0 0,-1 0 1 0 0,1 0-1 0 0,0 1 1 0 0,0-1-1 0 0,-1 1 1 0 0,1-1 0 0 0,0 1-1 0 0,0-1-2 0 0,11 8-1574 0 0,-5-1-3759 0 0,-3 0 2007 0 0</inkml:trace>
  <inkml:trace contextRef="#ctx0" brushRef="#br1" timeOffset="4691.698">3358 4144 7970 0 0,'2'0'1784'0'0,"2"2"-776"0"0,2 2-240 0 0,3-2-175 0 0,-9 2-185 0 0,2 0-64 0 0,4-8-240 0 0,4 0-144 0 0,-2-2-216 0 0,4 2-464 0 0,-4 2-553 0 0,-2 2-775 0 0,4 0-961 0 0,0 0-992 0 0,-4-6 2377 0 0</inkml:trace>
  <inkml:trace contextRef="#ctx0" brushRef="#br1" timeOffset="5097.729">3354 3506 9274 0 0,'-10'2'2288'0'0,"-2"-2"-1127"0"0,4 0-225 0 0,2-2-192 0 0,0 0-72 0 0,8 0-312 0 0,-6 0-128 0 0,10 0-112 0 0,-2-4-216 0 0,0 0-96 0 0,6 4-480 0 0,-12-3-776 0 0,8 1-849 0 0,-2 4-1159 0 0,0 0-1049 0 0,-2-2 1392 0 0</inkml:trace>
  <inkml:trace contextRef="#ctx0" brushRef="#br1" timeOffset="5472.636">2655 3514 5969 0 0,'4'2'2521'0'0,"2"0"-1065"0"0,-4 0-368 0 0,2-2-119 0 0,-8 2-409 0 0,-4-2-152 0 0,10-2-232 0 0,-6-2-328 0 0,2-6-144 0 0,4 2-560 0 0,-4 0-561 0 0,8-3-983 0 0,-6 1-1113 0 0,-2-2-888 0 0</inkml:trace>
  <inkml:trace contextRef="#ctx0" brushRef="#br1" timeOffset="5863.17">2669 2550 5465 0 0,'-4'-2'1192'0'0,"4"4"-727"0"0,0-2-225 0 0,2-4-96 0 0,0 4-136 0 0,0-6-304 0 0,4 0-585 0 0,-2 6-783 0 0,5 0-608 0 0,-9 0-121 0 0</inkml:trace>
  <inkml:trace contextRef="#ctx0" brushRef="#br1" timeOffset="6304.072">2146 2849 5993 0 0,'-2'4'2937'0'0,"0"-4"-1641"0"0,-4 0-448 0 0,4 2-224 0 0,-2-4-199 0 0,2 4-145 0 0,2-4-176 0 0,-4-2-168 0 0,6 0-536 0 0,-4 0-529 0 0,4 0-1191 0 0,0 0-1385 0 0,-4-4-848 0 0</inkml:trace>
  <inkml:trace contextRef="#ctx0" brushRef="#br1" timeOffset="6710.276">1283 2374 5753 0 0,'-14'-2'1913'0'0,"6"4"-1265"0"0,-2 4-448 0 0,6-8-8 0 0,6 2-40 0 0,-4-2-232 0 0,6-6-288 0 0,-2 4-576 0 0,4-2-809 0 0,2-2-663 0 0,-6 0-857 0 0</inkml:trace>
  <inkml:trace contextRef="#ctx0" brushRef="#br1" timeOffset="7085.144">1471 1419 10242 0 0,'-12'8'3169'0'0,"2"-6"-1777"0"0,-2 4-472 0 0,6-6-159 0 0,0-4-385 0 0,6 2-24 0 0,0-4-184 0 0,4 0-176 0 0,-2 0 40 0 0,-2 4-304 0 0,2 0-360 0 0,0-5-465 0 0,4 3-631 0 0,-2-2-801 0 0,-2 4-927 0 0,2 2-777 0 0,-2-2 784 0 0</inkml:trace>
  <inkml:trace contextRef="#ctx0" brushRef="#br1" timeOffset="7522.542">1497 1912 2993 0 0,'0'0'535'0'0,"-16"21"7767"0"0,13-14-5460 0 0,10-10-1769 0 0,-3 0-1031 0 0,9-10-873 0 0,-12 0-2865 0 0,1 6-3060 0 0,-6 4 2348 0 0</inkml:trace>
  <inkml:trace contextRef="#ctx0" brushRef="#br1" timeOffset="7881.826">962 1592 9882 0 0,'-2'2'783'0'0,"0"-1"1"0"0,-1 0-1 0 0,1-1 0 0 0,-1 1 1 0 0,1 0-1 0 0,0-1 0 0 0,-1 1 1 0 0,1-1-1 0 0,-2 0-783 0 0,4 0 21 0 0,0 0 0 0 0,0 0 0 0 0,0 0 0 0 0,0 0 0 0 0,0 0 0 0 0,0 0 0 0 0,-1 0-1 0 0,1 0 1 0 0,0 0 0 0 0,0 0 0 0 0,0 0 0 0 0,0 0 0 0 0,0 0 0 0 0,0 0 0 0 0,0 0 0 0 0,0 0 0 0 0,0 0 0 0 0,0 0 0 0 0,0 0 0 0 0,0 0 0 0 0,-1 0 0 0 0,1 0 0 0 0,0 0 0 0 0,0 0 0 0 0,0 0 0 0 0,0 0 0 0 0,0 0 0 0 0,0 0 0 0 0,0 0-1 0 0,0 0 1 0 0,0 0 0 0 0,0-1 0 0 0,0 1 0 0 0,0 0 0 0 0,0 0 0 0 0,0 0 0 0 0,0 0 0 0 0,0 0 0 0 0,0 0 0 0 0,0 0 0 0 0,0 0 0 0 0,0 0 0 0 0,0 0 0 0 0,0 0 0 0 0,0-1 0 0 0,0 1 0 0 0,0 0 0 0 0,0 0 0 0 0,0 0 0 0 0,0 0 0 0 0,0 0-1 0 0,0 0 1 0 0,0 0 0 0 0,0 0 0 0 0,0 0 0 0 0,0 0 0 0 0,0 0 0 0 0,0 0 0 0 0,0 0 0 0 0,0 0 0 0 0,0-1 0 0 0,0 1 0 0 0,0 0 0 0 0,1 0 0 0 0,-1 0 0 0 0,0 0 0 0 0,0 0 0 0 0,0 0-21 0 0,13-8-692 0 0,-9 6 530 0 0,14-6-13271 0 0,-17 2 9395 0 0</inkml:trace>
  <inkml:trace contextRef="#ctx0" brushRef="#br1" timeOffset="8212.151">1348 813 12219 0 0,'-6'12'3120'0'0,"4"-2"-1423"0"0,-4 0-305 0 0,2-4-336 0 0,-2-4-256 0 0,0 0-192 0 0,6-2-391 0 0,-4-2-25 0 0,6 4-128 0 0,-2-4-152 0 0,2 2-56 0 0,0 0-457 0 0,2-4-495 0 0,6 2-632 0 0,-4-4-825 0 0,6 2-887 0 0,-2 4-1314 0 0,-2-4-1711 0 0</inkml:trace>
  <inkml:trace contextRef="#ctx0" brushRef="#br1" timeOffset="8852.674">2778 3017 6761 0 0,'-1'4'3309'0'0,"-2"5"1933"0"0,-3 4-1747 0 0,5-8-2733 0 0,7-12 636 0 0,2-3-3469 0 0,-5 4-7578 0 0,-1 9 4942 0 0,-6-4 207 0 0</inkml:trace>
  <inkml:trace contextRef="#ctx0" brushRef="#br1" timeOffset="9274.382">2213 2621 4529 0 0,'-19'10'7702'0'0,"-8"5"-2157"0"0,27-17-5458 0 0,0 0 1 0 0,-1-1 0 0 0,1 1-1 0 0,0 0 1 0 0,1-1 0 0 0,-1 1-1 0 0,0 0 1 0 0,1-1 0 0 0,-1 1-1 0 0,1 0 1 0 0,0-2-88 0 0,0 1-706 0 0,0 0 0 0 0,0-1 1 0 0,0 1-1 0 0,0 0 0 0 0,1 0 0 0 0,-1 1 0 0 0,1-1 0 0 0,1-2 706 0 0,0 2-1352 0 0,5-7-5309 0 0,-7 1 1717 0 0</inkml:trace>
  <inkml:trace contextRef="#ctx0" brushRef="#br1" timeOffset="9914.853">3906 3880 4889 0 0,'3'13'8450'0'0,"-5"0"-4196"0"0,2-4-2346 0 0,14-17-1315 0 0,-12 6-638 0 0,15-8-2616 0 0,-3 7-3715 0 0,-13 3 6035 0 0,-1 1 1 0 0,1-1-1 0 0,-1 0 1 0 0,1 0-1 0 0,-1 1 1 0 0,0-1-1 0 0,1 0 1 0 0,-1 1 0 0 0,0-1-1 0 0,1 0 1 0 0,-1 1-1 0 0,0-1 1 0 0,1 1-1 0 0,-1-1 1 0 0,0 0-1 0 0,0 1 1 0 0,1-1-1 0 0,-1 1 1 0 0,0-1-1 0 0,0 1 1 0 0,0-1 0 0 0,0 1-1 0 0,0-1 1 0 0,0 1 340 0 0,-1 1-2833 0 0</inkml:trace>
  <inkml:trace contextRef="#ctx0" brushRef="#br1" timeOffset="10385.394">3314 3793 11522 0 0,'-6'8'9069'0'0,"8"-12"-8830"0"0,4-8-3115 0 0,-2 5-10221 0 0,-4 3 8296 0 0</inkml:trace>
  <inkml:trace contextRef="#ctx0" brushRef="#br1" timeOffset="10885.244">3096 2772 11386 0 0,'-4'2'3033'0'0,"0"2"-1113"0"0,4-4-487 0 0,-2 0-257 0 0,-2 6-240 0 0,6-8-400 0 0,-9 4-152 0 0,14 3-160 0 0,-7-12-256 0 0,-2 7 40 0 0,6-6-120 0 0,-6 0-440 0 0,4 2-328 0 0,-4-2-752 0 0,0 4-665 0 0,-1-4-959 0 0,6 0-1561 0 0,-6 0-2033 0 0</inkml:trace>
  <inkml:trace contextRef="#ctx0" brushRef="#br1" timeOffset="11346.524">2746 1796 5217 0 0,'-13'9'7031'0'0,"2"-3"-1905"0"0,14-5-7915 0 0,-3-1 2423 0 0,0-1 0 0 0,0 1 1 0 0,0 0-1 0 0,0 0 0 0 0,0 0 0 0 0,0 0 0 0 0,0 0 0 0 0,0 0 1 0 0,0 0-1 0 0,0 0 0 0 0,0 0 0 0 0,0 0 0 0 0,0 0 0 0 0,0 0 1 0 0,0 0-1 0 0,0 0 0 0 0,0 0 0 0 0,0 0 0 0 0,0 0 0 0 0,0 0 1 0 0,0 0-1 0 0,0 0 0 0 0,0 0 0 0 0,0 0 0 0 0,0 0 1 0 0,0 0-1 0 0,0 0 366 0 0,-3-4-4564 0 0</inkml:trace>
  <inkml:trace contextRef="#ctx0" brushRef="#br1" timeOffset="11740.329">2298 2132 9786 0 0,'2'6'3507'0'0,"-1"-6"-3224"0"0,-1 1 1 0 0,1 0-1 0 0,-1-1 0 0 0,0 1 0 0 0,1 0 1 0 0,-1-1-1 0 0,0 1 0 0 0,1 0 1 0 0,-1-1-1 0 0,0 1 0 0 0,0 0 1 0 0,0 0-1 0 0,0-1 0 0 0,0 1 0 0 0,0 0 1 0 0,0 0-1 0 0,0-1 0 0 0,0 1 1 0 0,0 0-1 0 0,0-1 0 0 0,0 1 0 0 0,-1 0-283 0 0,2 4 1481 0 0,-1-11-1033 0 0,-1 6-462 0 0,1 0 1 0 0,0-1-1 0 0,0 1 0 0 0,0 0 1 0 0,0-1-1 0 0,0 1 1 0 0,0 0-1 0 0,0-1 0 0 0,0 1 1 0 0,0 0-1 0 0,0-1 1 0 0,0 1-1 0 0,0 0 0 0 0,0-1 1 0 0,0 1-1 0 0,0 0 0 0 0,1-1 1 0 0,-1 1-1 0 0,0 0 1 0 0,0-1-1 0 0,0 1 0 0 0,0 0 1 0 0,1 0-1 0 0,-1-1 1 0 0,0 1-1 0 0,0 0 0 0 0,0 0 1 0 0,1-1-1 0 0,-1 1 0 0 0,0 0 1 0 0,1 0 13 0 0,-1-1-54 0 0,0 1 1 0 0,1 0-1 0 0,-1 0 0 0 0,0-1 1 0 0,0 1-1 0 0,1 0 0 0 0,-1-1 1 0 0,0 1-1 0 0,0 0 0 0 0,0-1 1 0 0,1 1-1 0 0,-1 0 0 0 0,0-1 1 0 0,0 1-1 0 0,0 0 1 0 0,0-1-1 0 0,0 1 0 0 0,0-1 1 0 0,1 1-1 0 0,-1 0 0 0 0,0-1 1 0 0,0 1-1 0 0,0-1 0 0 0,0 1 1 0 0,-1 0-1 0 0,1-1 0 0 0,0 1 1 0 0,0 0-1 0 0,0-1 0 0 0,0 1 1 0 0,0-1-1 0 0,0 1 1 0 0,-1 0-1 0 0,1-1 0 0 0,0 1 1 0 0,0 0-1 0 0,0-1 0 0 0,-1 1 1 0 0,1 0-1 0 0,0 0 0 0 0,0-1 1 0 0,-1 1 53 0 0,1-1-118 0 0,-9-12-4047 0 0,9 13 4005 0 0,0 0 1 0 0,0-1 0 0 0,0 1 0 0 0,0 0 0 0 0,-1-1 0 0 0,1 1 0 0 0,0 0-1 0 0,0-1 1 0 0,1 1 0 0 0,-1 0 0 0 0,0-1 0 0 0,0 1 0 0 0,0 0-1 0 0,0 0 1 0 0,0-1 0 0 0,0 1 0 0 0,0 0 0 0 0,0-1 0 0 0,1 1-1 0 0,-1 0 1 0 0,0 0 0 0 0,0-1 0 0 0,0 1 0 0 0,1 0 0 0 0,-1 0-1 0 0,0-1 1 0 0,0 1 0 0 0,1 0 0 0 0,-1 0 0 0 0,0 0 0 0 0,0-1-1 0 0,1 1 1 0 0,-1 0 0 0 0,0 0 0 0 0,1 0 0 0 0,-1 0 0 0 0,0 0-1 0 0,0 0 1 0 0,1 0 0 0 0,-1 0 0 0 0,0 0 0 0 0,1 0 0 0 0,-1 0-1 0 0,0 0 1 0 0,1 0 0 0 0,-1 0 0 0 0,0 0 0 0 0,1 0 0 0 0,-1 0-1 0 0,0 0 160 0 0,17 0-5913 0 0</inkml:trace>
  <inkml:trace contextRef="#ctx0" brushRef="#br1" timeOffset="12068.384">2243 1431 8642 0 0,'-2'0'4929'0'0,"4"4"-2585"0"0,-10-2-711 0 0,2 2-369 0 0,0 0-320 0 0,-4-2-296 0 0,12 2-288 0 0,-8-6-120 0 0,8 0-216 0 0,0-4-280 0 0,-4 2-288 0 0,10-4-728 0 0,-2 0-984 0 0,4 2-1505 0 0,-2-2-2393 0 0,-2-3-279 0 0</inkml:trace>
  <inkml:trace contextRef="#ctx0" brushRef="#br1" timeOffset="15357.713">1762 2364 8658 0 0,'-4'13'9838'0'0,"4"-13"-9780"0"0,0 0 0 0 0,0 0 0 0 0,0 0 0 0 0,0 0 1 0 0,0 0-1 0 0,0 0 0 0 0,0-1 0 0 0,0 1 0 0 0,0 0 0 0 0,0 0 1 0 0,0 0-1 0 0,1 0 0 0 0,-1 0 0 0 0,0 0 0 0 0,0 0 1 0 0,0 0-1 0 0,0 0 0 0 0,0-1 0 0 0,0 1 0 0 0,0 0 1 0 0,1 0-1 0 0,-1 0 0 0 0,0 0 0 0 0,0 0 0 0 0,0 0 0 0 0,0 0 1 0 0,0 0-1 0 0,1 0 0 0 0,-1 0 0 0 0,0 0 0 0 0,0 0 1 0 0,0 0-1 0 0,0 0 0 0 0,0 0 0 0 0,1 0 0 0 0,-1 0 1 0 0,0 0-1 0 0,0 0 0 0 0,0 0 0 0 0,0 1 0 0 0,0-1 0 0 0,0 0 1 0 0,1 0-1 0 0,-1 0 0 0 0,0 0 0 0 0,0 0 0 0 0,0 0 1 0 0,0 0-1 0 0,0 0 0 0 0,0 0 0 0 0,0 1 0 0 0,0-1 1 0 0,0 0-1 0 0,1 0 0 0 0,-1 0 0 0 0,0 0 0 0 0,0 0 0 0 0,0 0 1 0 0,0 1-59 0 0,2-4 101 0 0,0 0 1 0 0,1 1 0 0 0,-1-1 0 0 0,1 1 0 0 0,0 0-1 0 0,0 0 1 0 0,0 0 0 0 0,0-1-102 0 0,4 1-2307 0 0,-4 2-3837 0 0,2 8 871 0 0,9 14-2458 0 0</inkml:trace>
  <inkml:trace contextRef="#ctx0" brushRef="#br1" timeOffset="15743.184">1671 2791 9106 0 0,'-2'6'3945'0'0,"-2"6"-1689"0"0,6-4-447 0 0,-2 0-441 0 0,-2-2-416 0 0,8-6-232 0 0,-8 2-392 0 0,10-2-128 0 0,-4-4 80 0 0,0 6-135 0 0,10-8-105 0 0,-14 4-80 0 0,13 2-521 0 0,-9-2-655 0 0,2 0-944 0 0,2 0-1625 0 0,-6-2-2432 0 0,0 0-529 0 0</inkml:trace>
  <inkml:trace contextRef="#ctx0" brushRef="#br1" timeOffset="16340.484">2168 3271 8418 0 0,'2'-2'4377'0'0,"-2"4"-1801"0"0,4-2-607 0 0,-2 2-609 0 0,-6 0-240 0 0,6-2-352 0 0,-6 2-231 0 0,6-2-137 0 0,-2-2-224 0 0,2 2-72 0 0,4-2-112 0 0,-6 2-384 0 0,4 0-393 0 0,-6-2-599 0 0,2 4-888 0 0,0 0-1377 0 0,0 2-2632 0 0,-2-6-353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43:25.41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1144 715 5529 0 0,'0'-1'400'0'0,"-1"0"0"0"0,1 1 0 0 0,0-1-1 0 0,-1 0 1 0 0,1 0 0 0 0,-1 0 0 0 0,0 1-1 0 0,1-1 1 0 0,-1 0 0 0 0,1 1 0 0 0,-1-1 0 0 0,-1 0-400 0 0,2 1 91 0 0,-1 0 0 0 0,1-1 0 0 0,-1 1 0 0 0,0 0 0 0 0,1 0 0 0 0,-1 0 0 0 0,1 0 0 0 0,-1 0 0 0 0,0 0 0 0 0,1 1 0 0 0,-1-1 0 0 0,0 0 0 0 0,1 0 0 0 0,-1 0 0 0 0,1 1 0 0 0,-1-1 0 0 0,1 0 0 0 0,-1 0 0 0 0,0 1-91 0 0,-8 4 397 0 0,0 1 0 0 0,1 0 1 0 0,-1 0-1 0 0,1 0 0 0 0,1 1 0 0 0,-1 1 1 0 0,1-1-1 0 0,0 1 0 0 0,1 0-397 0 0,-15 21 407 0 0,2 1-1 0 0,0 0-406 0 0,10-14 189 0 0,-59 91 368 0 0,24-40-307 0 0,44-67-235 0 0,-4 8-55 0 0,5-6 18 0 0,4-5 101 0 0,-1 0-93 0 0,0 0 0 0 0,0-1 1 0 0,0 1-1 0 0,0-1 1 0 0,-1 0-1 0 0,1 0 0 0 0,-1-1 1 0 0,0 1-1 0 0,1-3 14 0 0,4-5-4 0 0,53-79-101 0 0,4-4 103 0 0,-40 61 210 0 0,22-22-208 0 0,-44 52-4 0 0,11-11 126 0 0,-13 13-75 0 0,-2 3 0 0 0,-9 8 29 0 0,-9 10 14 0 0,1 2-1 0 0,1 1 1 0 0,-8 13-90 0 0,11-15 10 0 0,-67 103-153 0 0,20-29 197 0 0,-183 265 103 0 0,194-277-184 0 0,39-61 2 0 0,69-132-678 0 0,-30 55 690 0 0,73-141-160 0 0,10 6 27 0 0,-13 48-223 0 0,-94 138 377 0 0,-3 3 8 0 0,0 0-1 0 0,0 1 0 0 0,0-1 0 0 0,0 0 0 0 0,1 1 0 0 0,-1-1 0 0 0,1 1 1 0 0,-1 0-1 0 0,1-1 0 0 0,1 0-15 0 0,-11 17 119 0 0,-24 37 21 0 0,-10 26-140 0 0,-4 6 204 0 0,-100 158 41 0 0,134-224-208 0 0,0 0-1 0 0,-1-1 0 0 0,-14 13-36 0 0,32-48-520 0 0,36-81 449 0 0,-12 30 78 0 0,-6 14-10 0 0,2 0-1 0 0,3 2 1 0 0,2 1-1 0 0,2 1 1 0 0,9-5 3 0 0,-40 53 9 0 0,5-4 59 0 0,-6 5-36 0 0,-4 5-18 0 0,-1 2-3 0 0,0 0-1 0 0,0 1 1 0 0,0 0 0 0 0,1 0 0 0 0,-1 0 0 0 0,1 2-11 0 0,-5 5 23 0 0,-110 164 6 0 0,76-114 48 0 0,-21 22-77 0 0,55-76-64 0 0,9-9 63 0 0,0 0 0 0 0,0 0 0 0 0,0 0 0 0 0,-1 0 0 0 0,1 1 0 0 0,0-1 0 0 0,0 0 0 0 0,0 0 0 0 0,0 0 0 0 0,0 0 0 0 0,0 0 0 0 0,0 0 0 0 0,0 0 0 0 0,0 0 0 0 0,0 0 0 0 0,0 0 0 0 0,0 0 0 0 0,0 0 1 0 0,0 0-1 0 0,0 0 0 0 0,0 0 0 0 0,0 0 0 0 0,0 0 0 0 0,-1 0 0 0 0,1 0 0 0 0,0 0 0 0 0,0 0 0 0 0,0 0 0 0 0,0 0 0 0 0,0 0 0 0 0,0 0 0 0 0,0 0 0 0 0,0 0 0 0 0,0 0 0 0 0,0 0 0 0 0,0 0 0 0 0,0 0 0 0 0,0-1 0 0 0,0 1 0 0 0,0 0 0 0 0,0 0 0 0 0,0 0 0 0 0,0 0 0 0 0,0 0 0 0 0,0 0 0 0 0,0 0 0 0 0,0 0 0 0 0,0 0 0 0 0,0 0 0 0 0,-1 0 0 0 0,1 0 0 0 0,0 0 0 0 0,0 0 0 0 0,0 0 1 0 0,2-7-41 0 0,2 0-24 0 0,-1 0-1 0 0,1 0 1 0 0,0 1 65 0 0,8-14-135 0 0,30-57-32 0 0,2 2-1 0 0,21-24 168 0 0,-64 99 1 0 0,2-5-5 0 0,1 0 0 0 0,0 0 1 0 0,0 0-1 0 0,0 0 1 0 0,0 1-1 0 0,1 0 0 0 0,0 0 1 0 0,0 0-1 0 0,4-2 4 0 0,-17 20 414 0 0,-35 59-200 0 0,14-31-268 0 0,-15 22 262 0 0,18-24-338 0 0,26-40 130 0 0,0 0-1 0 0,0 0 1 0 0,0 0-1 0 0,0 0 0 0 0,0 0 1 0 0,0 0-1 0 0,0 0 1 0 0,0 0-1 0 0,0 0 0 0 0,0 0 1 0 0,0 1-1 0 0,0-1 1 0 0,0 0-1 0 0,0 0 0 0 0,0 0 1 0 0,0 0-1 0 0,0 0 0 0 0,0 0 1 0 0,0 0-1 0 0,0 0 1 0 0,0 0-1 0 0,0 0 0 0 0,0 0 1 0 0,0 0-1 0 0,0 0 1 0 0,0 0-1 0 0,0 0 0 0 0,0 0 1 0 0,0 0-1 0 0,0 0 1 0 0,0 0-1 0 0,0 0 0 0 0,0 0 1 0 0,-1 0-1 0 0,1 0 1 0 0,0 0-1 0 0,0 0 0 0 0,0 0 1 0 0,0 0-1 0 0,0 0 1 0 0,0 0-1 0 0,0 0 0 0 0,0 0 1 0 0,0 0-1 0 0,0 0 1 0 0,0 0-1 0 0,0 0 0 0 0,0 0 1 0 0,0 0-1 0 0,0 0 1 0 0,0 0-1 0 0,0 0 0 0 0,0 0 1 0 0,0 0-1 0 0,0 0 1 0 0,0 0-1 0 0,0 0 0 0 0,0 0 1 0 0,0 0-1 0 0,0 0 1 0 0,0 0-1 0 0,0-1 1 0 0,-1-2-70 0 0,2-5-104 0 0,2 0 114 0 0,0 0-1 0 0,0 0 1 0 0,0 1-1 0 0,1-1 1 0 0,0 1 0 0 0,6-6 60 0 0,9-20-113 0 0,-16 27 164 0 0,1 1-1 0 0,0 0 0 0 0,0-1 1 0 0,1 0-51 0 0,8-11-72 0 0,-9 12 59 0 0,-3 5 18 0 0,-1 0 0 0 0,1-1 0 0 0,-1 1 1 0 0,1-1-1 0 0,-1 1 0 0 0,0 0 0 0 0,1-1 0 0 0,-1 1 1 0 0,0-1-1 0 0,0 1 0 0 0,1-1 0 0 0,-1 0 1 0 0,0 1-1 0 0,0-1 0 0 0,0 1 0 0 0,1-1 1 0 0,-1 1-1 0 0,0-1-5 0 0,-2 1 28 0 0,1 1 0 0 0,0-1-1 0 0,0 1 1 0 0,-1 0 0 0 0,1 0 0 0 0,0 0 0 0 0,0-1 0 0 0,0 1 0 0 0,0 0 0 0 0,0 0-28 0 0,-44 62-195 0 0,9-14 429 0 0,10-15-233 0 0,24-31 30 0 0,-4 4-207 0 0,5-8-20 0 0,2-5 4 0 0,5-6 175 0 0,-4 3-22 0 0,-3 10 7 0 0,1 0-1 0 0,0 0 0 0 0,-1-1 1 0 0,1 1-1 0 0,-1 0 0 0 0,1 0 1 0 0,-1-1-1 0 0,0 1 0 0 0,1 0 0 0 0,-1-1 1 0 0,0 1-1 0 0,1-1 0 0 0,-1 1 1 0 0,-1 0 32 0 0,-4 4-183 0 0,-35 51 71 0 0,14-19 254 0 0,20-27-207 0 0,6-7 47 0 0,-1-1-1 0 0,0 1 1 0 0,0-1 0 0 0,0 0 0 0 0,0 0 0 0 0,0 0 0 0 0,-1 1 18 0 0,1 0-33 0 0,2-3 33 0 0,0 0-1 0 0,0 0 0 0 0,0 0 0 0 0,0 0 1 0 0,0 0-1 0 0,0 0 0 0 0,0 0 1 0 0,0 1-1 0 0,0-1 0 0 0,-1 0 0 0 0,1 0 1 0 0,0 0-1 0 0,0 0 0 0 0,0 0 0 0 0,0 0 1 0 0,0 0-1 0 0,0 0 0 0 0,0 0 1 0 0,0 0-1 0 0,0 0 0 0 0,0 0 0 0 0,0 0 1 0 0,0 0-1 0 0,0 0 0 0 0,0 0 1 0 0,0 0-1 0 0,0 0 0 0 0,0 0 0 0 0,-1 0 1 0 0,1 0-1 0 0,0 0 0 0 0,0 0 0 0 0,0 1 1 0 0,0-1-1 0 0,0 0 0 0 0,0 0 1 0 0,0 0-1 0 0,0-1 0 0 0,0 1 0 0 0,0 0 1 0 0,0 0-1 0 0,0 0 0 0 0,-1 0 0 0 0,1 0 1 0 0,0 0-1 0 0,0 0 0 0 0,0 0 1 0 0,0 0-1 0 0,0 0 0 0 0,0 0 0 0 0,0 0 1 0 0,0 0-1 0 0,0 0 1 0 0,4-7-125 0 0,14-21 270 0 0,-12 17-92 0 0,-5 9-44 0 0,1 0-1 0 0,-1 0 1 0 0,0 0 0 0 0,-1 0-1 0 0,1 0 1 0 0,0 0-1 0 0,0-1-8 0 0,7-18 68 0 0,-4 15-50 0 0,-3 6-27 0 0,-1-1 0 0 0,1 1 1 0 0,-1-1-1 0 0,0 1 0 0 0,1-1 1 0 0,-1 1-1 0 0,1-1 0 0 0,-1 0 1 0 0,0 1-1 0 0,0-1 0 0 0,1 1 1 0 0,-1-1 8 0 0,0-1 22 0 0,1 0 1 0 0,0 0 0 0 0,-1 1 0 0 0,1-1 0 0 0,0 0 0 0 0,0 1-1 0 0,0-1 1 0 0,0 1 0 0 0,1-2-23 0 0,0 1-3 0 0,0 0-1 0 0,-1 0 0 0 0,1-1 1 0 0,-1 1-1 0 0,0-1 1 0 0,0 1 3 0 0,3-6-10 0 0,-1 1 1 0 0,1 0 0 0 0,2-2 9 0 0,2-5 50 0 0,-2 3-50 0 0,0 1 0 0 0,0 0 0 0 0,1 0 0 0 0,1 1 0 0 0,4-5 0 0 0,-6 5 88 0 0,-5 8-92 0 0,-1 0 1 0 0,1 0 0 0 0,0 0 0 0 0,-1 0 0 0 0,1 0 0 0 0,0 0 0 0 0,0 0 0 0 0,-1 1 0 0 0,1-1-1 0 0,0 0 1 0 0,0 0 0 0 0,0 1 0 0 0,0-1 3 0 0,0 1 3 0 0,-1 0 1 0 0,0 0-1 0 0,1-1 0 0 0,-1 1 1 0 0,0 0-1 0 0,1 0 1 0 0,-1-1-1 0 0,0 1 0 0 0,1 0 1 0 0,-1 0-1 0 0,0-1 0 0 0,1 1 1 0 0,-1 0-1 0 0,0-1 0 0 0,0 1 1 0 0,1 0-1 0 0,-1-1 0 0 0,0 1 1 0 0,0-1-1 0 0,0 1 1 0 0,0 0-1 0 0,1-1 0 0 0,-1 1 1 0 0,0-1-1 0 0,0 1 0 0 0,0 0 1 0 0,0-1-4 0 0,1-2-3 0 0,0 1-1 0 0,0-1 1 0 0,0 1 0 0 0,0-1 0 0 0,1 1 0 0 0,0-2 3 0 0,2-1 85 0 0,-3 3-82 0 0,0 0 0 0 0,1 0 0 0 0,-1 1 0 0 0,0-1 0 0 0,1 1 0 0 0,1-2-3 0 0,-2 2 10 0 0,1 0 1 0 0,-1-1-1 0 0,1 1 0 0 0,-1-1 1 0 0,1 1-1 0 0,-1-1 0 0 0,0 0 0 0 0,1-1-10 0 0,-1 0 3 0 0,1 0-1 0 0,-1 0 0 0 0,1 0 0 0 0,0 0 0 0 0,0 1 0 0 0,0-1 0 0 0,0 1 1 0 0,0 0-1 0 0,1-1 0 0 0,1 0-2 0 0,0 0 33 0 0,0-1 1 0 0,0 0 0 0 0,-1 1 0 0 0,3-4-34 0 0,-3 3 51 0 0,0 1 0 0 0,0-1 1 0 0,0 1-1 0 0,1 0 0 0 0,-1 0 1 0 0,4-2-52 0 0,5-3-39 0 0,0 0 1 0 0,7-7 38 0 0,-10 7 67 0 0,-5 5 17 0 0,12-8-85 0 0,-14 10 9 0 0,-1 0-45 0 0,-2 1 86 0 0,1-1-44 0 0,0 1 0 0 0,0 0 0 0 0,0 0 0 0 0,0 0 0 0 0,0 0 1 0 0,0 0-1 0 0,0 0 0 0 0,0 0 0 0 0,0 0 0 0 0,0 0 0 0 0,0 0 0 0 0,0 0 0 0 0,0 0 0 0 0,0-1 0 0 0,0 1 1 0 0,0 0-1 0 0,0 0 0 0 0,0 0 0 0 0,0 0 0 0 0,0 0 0 0 0,0 0 0 0 0,0 0 0 0 0,0 0 0 0 0,0 0 1 0 0,0 0-1 0 0,0 0 0 0 0,0 0 0 0 0,0 0 0 0 0,0-1 0 0 0,0 1 0 0 0,0 0 0 0 0,0 0 0 0 0,1 0 1 0 0,-1 0-1 0 0,0 0 0 0 0,0 0 0 0 0,0 0 0 0 0,0 0 0 0 0,0 0 0 0 0,0 0 0 0 0,0 0 0 0 0,0 0 0 0 0,0 0 1 0 0,0 0-1 0 0,0 0 0 0 0,0 0 0 0 0,1 0-5 0 0,-4 0-65 0 0,2-2 72 0 0,0 0 0 0 0,1 1 0 0 0,-1-1 0 0 0,1 0 1 0 0,0 0-1 0 0,-1 0 0 0 0,1 0 0 0 0,0 1 1 0 0,0-2-8 0 0,0-1 4 0 0,0 3-8 0 0,-1 1 0 0 0,1 0 0 0 0,0-1 0 0 0,0 1 0 0 0,-1 0 0 0 0,1 0 0 0 0,0-1-1 0 0,0 1 1 0 0,-1 0 0 0 0,1 0 0 0 0,0-1 0 0 0,-1 1 0 0 0,1 0 0 0 0,0 0 0 0 0,-1 0 0 0 0,1 0 0 0 0,0-1 0 0 0,-1 1 0 0 0,1 0 0 0 0,-1 0 0 0 0,1 0 0 0 0,0 0 0 0 0,-1 0 0 0 0,1 0-1 0 0,-1 0 1 0 0,1 0 0 0 0,0 0 0 0 0,-1 0 4 0 0,0 0 14 0 0,0 0-1 0 0,0 1 1 0 0,-1-1-1 0 0,1 0 1 0 0,0 1-1 0 0,0-1 1 0 0,0 0-1 0 0,0 1 1 0 0,0-1-1 0 0,-1 1-13 0 0,0 1-33 0 0,2-2 35 0 0,-1 1-1 0 0,0 0 1 0 0,0-1 0 0 0,0 1 0 0 0,0-1 0 0 0,0 1 0 0 0,0-1 0 0 0,0 1-1 0 0,0-1 1 0 0,0 0 0 0 0,0 1 0 0 0,-1-1 0 0 0,1 0 0 0 0,0 0-1 0 0,0 0 1 0 0,0 0-2 0 0,1 0 0 0 0,0 0 0 0 0,-1 0 0 0 0,1 0-1 0 0,0 0 1 0 0,0 0 0 0 0,0-1 0 0 0,-1 1-1 0 0,1 0 1 0 0,0 0 0 0 0,0 0 0 0 0,0 0-1 0 0,0-1 1 0 0,0 1 0 0 0,0 0 0 0 0,-1 0-1 0 0,1 0 1 0 0,0-1 0 0 0,0 1 0 0 0,0 0-1 0 0,0 0 1 0 0,0 0 0 0 0,0-1 0 0 0,0 1 0 0 0,0 0-1 0 0,0 0 1 0 0,0-1 0 0 0,0 1 0 0 0,0 0-1 0 0,0 0 1 0 0,0 0 0 0 0,0-1 0 0 0,1-5 26 0 0,-2 6-27 0 0,1-1 1 0 0,0 1-1 0 0,0-1 1 0 0,0 1-1 0 0,-1-1 1 0 0,1 1-1 0 0,0-1 1 0 0,0 1-1 0 0,0-1 1 0 0,0 1-1 0 0,0-1 1 0 0,0 1-1 0 0,0-1 1 0 0,0 0 0 0 0,0-7 55 0 0,-1 5-56 0 0,1 0 1 0 0,0 1-1 0 0,0-1 0 0 0,1 1 1 0 0,-1-1-1 0 0,0 0 1 0 0,1-10-77 0 0,-1 13 82 0 0,0 0 1 0 0,0-1-1 0 0,0 1 1 0 0,0 0-1 0 0,0-1 1 0 0,0 1 0 0 0,-1 0-1 0 0,1-1 1 0 0,0 1-1 0 0,0 0 1 0 0,0 0-1 0 0,-1-1 1 0 0,1 1 0 0 0,0 0-1 0 0,0 0 1 0 0,-1-1-1 0 0,1 1 1 0 0,0 0-1 0 0,-1 0 1 0 0,1 0-1 0 0,0 0 1 0 0,0-1 0 0 0,-1 1-1 0 0,1 0 1 0 0,0 0-1 0 0,-1 0 1 0 0,1 0-1 0 0,-1 0 1 0 0,1 0 0 0 0,-1 0-6 0 0,-2-2 11 0 0,1-2 41 0 0,2 4-55 0 0,0 0 0 0 0,0 0 1 0 0,0-1-1 0 0,0 1 0 0 0,0 0 0 0 0,0 0 0 0 0,-1 0 1 0 0,1 0-1 0 0,0-1 0 0 0,0 1 0 0 0,0 0 0 0 0,0 0 0 0 0,0 0 1 0 0,0 0-1 0 0,0 0 0 0 0,-1 0 0 0 0,1-1 0 0 0,0 1 1 0 0,0 0-1 0 0,0 0 0 0 0,0 0 0 0 0,-1 0 0 0 0,1 0 0 0 0,0 0 1 0 0,0 0 2 0 0,0 0 1 0 0,-1 0 1 0 0,1 0 0 0 0,0-1 0 0 0,0 1 0 0 0,0 0 0 0 0,0 0-1 0 0,0 0 1 0 0,0 0 0 0 0,-1 0 0 0 0,1 0 0 0 0,0 0-1 0 0,0 0 1 0 0,0-1 0 0 0,0 1 0 0 0,0 0 0 0 0,0 0-1 0 0,0 0 1 0 0,0 0 0 0 0,0 0 0 0 0,0-1 0 0 0,0 1 0 0 0,0 0-1 0 0,0 0 1 0 0,0 0 0 0 0,0 0 0 0 0,0-1 0 0 0,0 1-1 0 0,0 0 1 0 0,0 0 0 0 0,0 0 0 0 0,0 0 0 0 0,0 0 0 0 0,0-1-2 0 0,2-8-24 0 0,-2 9 20 0 0,0-5-35 0 0,0 5 44 0 0,0 0 0 0 0,0 0 1 0 0,0-1-1 0 0,0 1 0 0 0,-1 0 1 0 0,1 0-1 0 0,0 0 0 0 0,0-1 0 0 0,0 1 1 0 0,0 0-1 0 0,0 0 0 0 0,0 0 1 0 0,0-1-1 0 0,0 1 0 0 0,0 0 0 0 0,0 0 1 0 0,0 0-1 0 0,1-1 0 0 0,-1 1 1 0 0,0 0-1 0 0,0 0 0 0 0,0 0 0 0 0,0-1 1 0 0,0 1-6 0 0,0-1 0 0 0,0 1 0 0 0,0-1 0 0 0,0 0 0 0 0,0 0 0 0 0,0 1 0 0 0,-1-1 0 0 0,1 0 0 0 0,0 0 0 0 0,0 1 0 0 0,-1-1 0 0 0,1 0 0 0 0,0 1 0 0 0,-1-1 0 0 0,1 1 0 0 0,-1-1 0 0 0,1 0 0 0 0,-1 1 0 0 0,1-1 0 0 0,-1 1 0 0 0,0-1 0 0 0,-2-2-18 0 0,1 0 1 0 0,-1-1 0 0 0,1 1-1 0 0,0 0 1 0 0,-1-2 17 0 0,-10-12-1 0 0,13 16 6 0 0,0 1 1 0 0,-1-1 0 0 0,1 0 0 0 0,0 0-1 0 0,-1 1 1 0 0,1-1 0 0 0,-1 1-1 0 0,1-1 1 0 0,-1 0 0 0 0,1 1 0 0 0,-1-1-1 0 0,0 1 1 0 0,1-1 0 0 0,-1 1 0 0 0,1-1-1 0 0,-1 1 1 0 0,0 0-6 0 0,-3-3 0 0 0,0 1 1 0 0,0-1-1 0 0,1 1 0 0 0,-2-2 0 0 0,3 3 4 0 0,1-1-1 0 0,0 1 1 0 0,-1 0 0 0 0,1-1-1 0 0,0 1 1 0 0,0-1 0 0 0,-1 1-1 0 0,1-1 1 0 0,1 0 0 0 0,-1 1-1 0 0,-1-3-3 0 0,2 4-3 0 0,0-1-1 0 0,0 0 1 0 0,-1 0 0 0 0,1 0-1 0 0,0 1 1 0 0,-1-1-1 0 0,1 0 1 0 0,-1 1 0 0 0,1-1-1 0 0,-1 0 1 0 0,1 1-1 0 0,-1-1 1 0 0,0 0-1 0 0,1 1 1 0 0,-1-1 3 0 0,0 1 4 0 0,1-1 1 0 0,-1 1-1 0 0,1 0 1 0 0,-1-1-1 0 0,1 1 0 0 0,0-1 1 0 0,-1 1-1 0 0,1-1 1 0 0,0 1-1 0 0,-1-1 0 0 0,1 1 1 0 0,0-1-1 0 0,0 1 1 0 0,-1-1-1 0 0,1 1-4 0 0,0-1-5 0 0,0 0 0 0 0,-1 0 0 0 0,1 0 0 0 0,-1 0 0 0 0,1 0 0 0 0,-1 0 0 0 0,1 1-1 0 0,-1-1 1 0 0,1 0 0 0 0,-1 0 0 0 0,0 1 0 0 0,1-1 0 0 0,-1 0 0 0 0,0 1 0 0 0,0-1 5 0 0,1 1 1 0 0,-1 0 0 0 0,1-1 0 0 0,0 1 0 0 0,0 0-1 0 0,0-1 1 0 0,-1 1 0 0 0,1 0 0 0 0,0-1 0 0 0,0 1 0 0 0,0-1 0 0 0,0 1 0 0 0,0 0 0 0 0,-1-1-1 0 0,1 1 1 0 0,0-1 0 0 0,0 1 0 0 0,0 0 0 0 0,0-1 0 0 0,0 1 0 0 0,0-1 0 0 0,0 1 0 0 0,1-1-1 0 0,-2-4-9 0 0,1 4 10 0 0,-1 1 0 0 0,0-1 0 0 0,0 0 1 0 0,1 0-1 0 0,-1 0 0 0 0,0 0 0 0 0,0 0 1 0 0,0 1-1 0 0,0-1 0 0 0,-1 0-1 0 0,-6-5 108 0 0,8 6-107 0 0,0 0 1 0 0,0 0 0 0 0,0 0-1 0 0,0 0 1 0 0,0 0-1 0 0,0-1 1 0 0,0 1 0 0 0,0 0-1 0 0,0 0 1 0 0,0 0 0 0 0,0 0-1 0 0,0 0 1 0 0,0 0-1 0 0,0 0 1 0 0,0 0 0 0 0,0 0-1 0 0,0 0 1 0 0,0 0-1 0 0,0 0 1 0 0,0 0 0 0 0,0 0-1 0 0,0 0 1 0 0,0 0 0 0 0,0 0-1 0 0,0-1 1 0 0,0 1-1 0 0,0 0 1 0 0,0 0 0 0 0,0 0-1 0 0,0 0 1 0 0,0 0 0 0 0,0 0-1 0 0,0 0 1 0 0,0 0-1 0 0,0 0 1 0 0,0 0 0 0 0,0 0-1 0 0,0 0 1 0 0,0 0-1 0 0,0 0 1 0 0,0 0 0 0 0,0 0-1 0 0,0 0 1 0 0,0 0 0 0 0,0 0-1 0 0,0 0 1 0 0,0-1-1 0 0,0 1 1 0 0,1 0 0 0 0,-1 0-2 0 0,-2 0-9 0 0,1-1 4 0 0,1 1 0 0 0,-1-1-1 0 0,0 0 1 0 0,1 0 0 0 0,-1 1 0 0 0,0-1 0 0 0,1 0 0 0 0,-1 0 0 0 0,1 0 0 0 0,0 0 0 0 0,-1 0 0 0 0,1 1 0 0 0,0-1 0 0 0,-1 0 0 0 0,1-1 5 0 0,0 2-3 0 0,0-1 1 0 0,-1 1 0 0 0,1-1-1 0 0,0 1 1 0 0,-1 0-1 0 0,1-1 1 0 0,0 1 0 0 0,-1-1-1 0 0,1 1 1 0 0,0 0 0 0 0,-1-1-1 0 0,1 1 1 0 0,-1 0 0 0 0,1-1-1 0 0,-1 1 1 0 0,1 0-1 0 0,-1 0 1 0 0,1 0 0 0 0,-1-1-1 0 0,1 1 1 0 0,-1 0 0 0 0,1 0-1 0 0,-1 0 1 0 0,1 0 0 0 0,-1 0-1 0 0,1 0 1 0 0,-1 0-1 0 0,1 0 1 0 0,-1 0 0 0 0,1 0-1 0 0,-1 0 3 0 0,-1-1 4 0 0,2 1-1 0 0,0 0-1 0 0,0 0 1 0 0,0-1 0 0 0,-1 1 0 0 0,1 0-1 0 0,0 0 1 0 0,0 0 0 0 0,0 0-1 0 0,0-1 1 0 0,0 1 0 0 0,-1 0 0 0 0,1 0-1 0 0,0 0 1 0 0,0 0 0 0 0,0 0-1 0 0,-1 0 1 0 0,1 0 0 0 0,0-1 0 0 0,0 1-1 0 0,-1 0 1 0 0,1 0 0 0 0,0 0-1 0 0,0 0 1 0 0,0 0 0 0 0,-1 0 0 0 0,1 0-1 0 0,0 0 1 0 0,0 0 0 0 0,-1 0-1 0 0,1 0 1 0 0,0 0 0 0 0,0 0 0 0 0,0 0-1 0 0,-1 1 1 0 0,1-1 0 0 0,0 0-3 0 0,-3 2 76 0 0,2-2-90 0 0,1 1 0 0 0,-1 0-1 0 0,0-1 1 0 0,1 1 0 0 0,-1-1-1 0 0,0 1 1 0 0,1 0 0 0 0,-1 0-1 0 0,1-1 1 0 0,-1 1 0 0 0,1 0-1 0 0,-1 0 1 0 0,1 0 0 0 0,0 0 14 0 0,-6 11-32 0 0,3-9-13 0 0,2-4 42 0 0,-6 2 199 0 0,7-1-199 0 0,0 0 0 0 0,-1 0 0 0 0,1-1 0 0 0,0 1 0 0 0,0 0 0 0 0,-1 0 0 0 0,1-1 0 0 0,0 1 0 0 0,0 0 1 0 0,0 0-1 0 0,0-1 0 0 0,-1 1 0 0 0,1 0 0 0 0,0-1 0 0 0,0 1 0 0 0,0 0 0 0 0,0-1 0 0 0,0 1 3 0 0,-1-2-46 0 0,1 4-83 0 0,0-2 127 0 0,0 0 1 0 0,0 0 0 0 0,0 0-1 0 0,0 0 1 0 0,0 0 0 0 0,0 0-1 0 0,1 0 1 0 0,-1 0 0 0 0,0 0 0 0 0,0 0-1 0 0,0 0 1 0 0,0 0 0 0 0,0 0-1 0 0,0 0 1 0 0,0 0 0 0 0,0 0-1 0 0,0 0 1 0 0,0 0 0 0 0,0 0-1 0 0,1 0 1 0 0,-1 0 0 0 0,0 0 0 0 0,0 0-1 0 0,0 0 1 0 0,0 0 0 0 0,0 0-1 0 0,0 0 1 0 0,0 0 0 0 0,0 0-1 0 0,0 0 1 0 0,0 0 0 0 0,0 0-1 0 0,0 0 1 0 0,1 0 0 0 0,-1 0-1 0 0,0 0 1 0 0,0 0 0 0 0,0 0 0 0 0,0 1-1 0 0,0-1 1 0 0,0 0 0 0 0,0 0-1 0 0,0 0 1 0 0,0 0 0 0 0,0 0-1 0 0,0 0 1 0 0,0 0 0 0 0,0 0-1 0 0,0 0 2 0 0,5 8 142 0 0,0 1-326 0 0,11 1 195 0 0,-12-7 99 0 0,-3-3-108 0 0,-1 1-1 0 0,1-1 1 0 0,-1 0 0 0 0,0 1-1 0 0,1-1 1 0 0,-1 0 0 0 0,1 1-1 0 0,-1-1 1 0 0,1 0 0 0 0,-1 0-1 0 0,1 1 1 0 0,-1-1 0 0 0,1 0-2 0 0,-1 0 0 0 0,0 0 0 0 0,0 0 0 0 0,0 0 1 0 0,0 0-1 0 0,0 0 0 0 0,0 0 0 0 0,0 0 1 0 0,0 1-1 0 0,0-1 0 0 0,0 0 0 0 0,0 0 0 0 0,0 0 1 0 0,0 0-1 0 0,0 0 0 0 0,0 0 0 0 0,0 0 1 0 0,0 0-1 0 0,0 0 0 0 0,0 0 0 0 0,0 0 1 0 0,0 0-1 0 0,0 0 0 0 0,0 0 0 0 0,0 0 1 0 0,0 0-1 0 0,0 0 0 0 0,0 1 0 0 0,0-1 0 0 0,1 0 1 0 0,-1 0-1 0 0,0 0 0 0 0,0 0 0 0 0,0 0 1 0 0,0 0-1 0 0,0 0 0 0 0,0 0 0 0 0,0 0 1 0 0,0 0-1 0 0,0 0 0 0 0,0 0 0 0 0,0 0 0 0 0,0 0 1 0 0,0 0-1 0 0,0 0 0 0 0,0 0 0 0 0,0 0 1 0 0,0 0-1 0 0,0 0 0 0 0,1 0 0 0 0,-1 0 1 0 0,0 0-1 0 0,0 0 0 0 0,0 0 0 0 0,0 0 1 0 0,0 0-1 0 0,0 0 0 0 0,0 0 0 0 0,0 0 0 0 0,0 0 1 0 0,0 0-1 0 0,0 0 0 0 0,0 0 0 0 0,0 0 1 0 0,0 0-1 0 0,0 0 0 0 0,0 0 0 0 0,0 0 1 0 0,0-1-1 0 0,1 1 0 0 0,-1 0 0 0 0,0 1 0 0 0,-1-1 0 0 0,1 0 0 0 0,1 1 0 0 0,-1-1-1 0 0,0 0 1 0 0,0 1 0 0 0,0-1 0 0 0,0 0 0 0 0,0 0 0 0 0,0 1 0 0 0,0-1 0 0 0,0 0 0 0 0,0 1 0 0 0,0-1-1 0 0,1 0 1 0 0,-1 0 0 0 0,0 1 0 0 0,0-1 0 0 0,0 0 0 0 0,1 0 0 0 0,-1 0 0 0 0,0 1 0 0 0,0-1-1 0 0,1 0 1 0 0,-1 0 0 0 0,0 0 0 0 0,0 1 0 0 0,1-1 0 0 0,0 1 6 0 0,0 0-1 0 0,1 0 1 0 0,-1 1 0 0 0,0-1-1 0 0,0 1 1 0 0,0-1 0 0 0,0 1-1 0 0,0-1 1 0 0,0 1 0 0 0,-1 0-1 0 0,1-1 1 0 0,-1 1-6 0 0,12 8-9 0 0,-11-10-1 0 0,-1 0 0 0 0,0 1 0 0 0,0-1 0 0 0,1 1 0 0 0,-1-1 0 0 0,0 0 0 0 0,1 1 0 0 0,-1-1 0 0 0,0 0 0 0 0,1 1 0 0 0,-1-1 0 0 0,0 0 0 0 0,1 0 0 0 0,-1 1 0 0 0,1-1 0 0 0,-1 0 1 0 0,1 0-1 0 0,-1 0 0 0 0,1 1 0 0 0,-1-1 0 0 0,1 0 10 0 0,1 1 291 0 0,-1-1-300 0 0,-1 0-1 0 0,0 1 0 0 0,1-1 0 0 0,-1 0 0 0 0,0 1 0 0 0,0-1 0 0 0,0 1 1 0 0,1-1-1 0 0,-1 1 0 0 0,0-1 0 0 0,0 0 0 0 0,0 1 0 0 0,0-1 0 0 0,0 1 1 0 0,0-1-1 0 0,0 1 0 0 0,0-1 10 0 0,1 4 363 0 0,4 3-725 0 0,-5-6 363 0 0,1 0-1 0 0,-1 0 1 0 0,0-1-1 0 0,1 1 1 0 0,-1 0-1 0 0,1 0 1 0 0,-1-1 0 0 0,1 1-1 0 0,-1-1 1 0 0,1 1-1 0 0,-1 0 0 0 0,1-1-3 0 0,0 1 0 0 0,0 0 0 0 0,0-1 0 0 0,0 1 0 0 0,0 0 0 0 0,0 0 0 0 0,0 0 0 0 0,0-1 0 0 0,0 1 0 0 0,-1 0 0 0 0,1 0 0 0 0,0 0 0 0 0,-1 0 0 0 0,1 1 0 0 0,-1-1 0 0 0,1 0 0 0 0,-1 0 0 0 0,0 0 0 0 0,1 0 0 0 0,-1 0 0 0 0,0 1 0 0 0,0-1 0 0 0,0 1 3 0 0,2 2 2 0 0,-2-3-5 0 0,0 0-1 0 0,1-1 0 0 0,-1 1 1 0 0,0 0-1 0 0,0-1 0 0 0,1 1 1 0 0,-1 0-1 0 0,0 0 1 0 0,0-1-1 0 0,0 1 0 0 0,0 0 1 0 0,0 0 3 0 0,0 0 5 0 0,0 0-1 0 0,1 0 1 0 0,-1-1 0 0 0,0 1 0 0 0,1 0 0 0 0,-1 0 0 0 0,1 0 0 0 0,-1 0 0 0 0,1-1 0 0 0,0 1-5 0 0,0 2 28 0 0,1 0-41 0 0,-1 1 0 0 0,0-1 0 0 0,0 1 1 0 0,-1 0-1 0 0,1-1 0 0 0,-1 5 13 0 0,1 3-154 0 0,2 15 276 0 0,-3-8-53 0 0,-1 11-382 0 0,0-8 377 0 0,1-21-63 0 0,0 0 0 0 0,0 0 0 0 0,0 0 0 0 0,0 0 0 0 0,0 0 0 0 0,1 0 0 0 0,-1 0 0 0 0,0 0 1 0 0,0 0-1 0 0,0 0 0 0 0,0 0 0 0 0,0-1 0 0 0,1 1 0 0 0,-1 0 0 0 0,0 0 0 0 0,0 0 0 0 0,0 0 0 0 0,0 0 1 0 0,0 0-1 0 0,0 0 0 0 0,1 0 0 0 0,-1 0 0 0 0,0 0 0 0 0,0 0 0 0 0,0-1 0 0 0,0 1 0 0 0,0 0 1 0 0,0 0-1 0 0,0 0 0 0 0,0 0 0 0 0,0 0 0 0 0,0 0 0 0 0,0-1 0 0 0,0 1 0 0 0,1 0-1 0 0,-1-3-26 0 0,1 1-1 0 0,0-1 1 0 0,0 1-1 0 0,0-1 1 0 0,0 1-1 0 0,0 0 0 0 0,1-1 1 0 0,-1 1 26 0 0,2-2-9 0 0,7-11 105 0 0,-7 11-133 0 0,-1-1 0 0 0,1 1 0 0 0,2-5 37 0 0,0-4 108 0 0,1-2-85 0 0,0 0-1 0 0,-1 0 1 0 0,1-7-23 0 0,-4 9 20 0 0,0 0 0 0 0,-1 0 0 0 0,-1 0 0 0 0,-1-5-20 0 0,1-5-21 0 0,0 20 14 0 0,-1 0-1 0 0,1 0 1 0 0,-1 0 0 0 0,0 1 0 0 0,1-1-1 0 0,-2-1 8 0 0,-2-12 131 0 0,3 14-132 0 0,1 1 0 0 0,0 0 0 0 0,-1 0 0 0 0,1 0 0 0 0,-1 0 0 0 0,0-1 0 0 0,1 1 0 0 0,-1 0 0 0 0,0 0 0 0 0,0 0 0 0 0,0 0 1 0 0,1 1-1 0 0,-2-2 1 0 0,1 1 4 0 0,0 0 1 0 0,0 0-1 0 0,0 0 1 0 0,0 0-1 0 0,0 0 0 0 0,1 0 1 0 0,-1 0-1 0 0,0 0 1 0 0,1-1-1 0 0,-1 1 1 0 0,1 0-1 0 0,-1 0 1 0 0,1-1-1 0 0,-1 0-4 0 0,1 2 0 0 0,0-1 0 0 0,0 0-1 0 0,0 1 1 0 0,0-1 0 0 0,0 0-1 0 0,0 1 1 0 0,0-1 0 0 0,-1 0-1 0 0,1 1 1 0 0,0-1 0 0 0,-1 1-1 0 0,1-1 1 0 0,0 0 0 0 0,-1 1-1 0 0,1-1 1 0 0,-1 1-1 0 0,1-1 1 0 0,0 1 0 0 0,-1-1-1 0 0,1 1 1 0 0,-1-1 0 0 0,0 1-1 0 0,1 0 1 0 0,-1-1 0 0 0,1 1-1 0 0,-1 0 1 0 0,0-1 0 0 0,1 1-1 0 0,-1 0 1 0 0,0 0 0 0 0,1 0-1 0 0,-1 0 1 0 0,0 0 0 0 0,1-1-1 0 0,-1 1 1 0 0,0 0 0 0 0,1 0-1 0 0,-1 1 1 0 0,0-1 0 0 0,1 0-1 0 0,-1 0 1 0 0,0 0 0 0 0,1 0 0 0 0,-7 1 73 0 0,5-1-84 0 0,1 0 1 0 0,0 0-1 0 0,-1 0 1 0 0,1 0-1 0 0,0 1 1 0 0,0-1-1 0 0,-1 0 1 0 0,1 1 10 0 0,-9 1-31 0 0,8-1 35 0 0,1-1 0 0 0,-1 0-1 0 0,1 0 1 0 0,0 1 0 0 0,-1-1 0 0 0,1 1 0 0 0,0-1 0 0 0,-1 1 0 0 0,1 0 0 0 0,-1 0-4 0 0,2-1-5 0 0,-1 0 0 0 0,1 1 1 0 0,0-1-1 0 0,-1 0 0 0 0,1 0 0 0 0,-1 1 0 0 0,1-1 1 0 0,-1 0-1 0 0,1 0 0 0 0,0 0 0 0 0,-1 0 1 0 0,1 1-1 0 0,-1-1 0 0 0,1 0 0 0 0,-1 0 0 0 0,1 0 1 0 0,-1 0-1 0 0,1 0 0 0 0,-1 0 0 0 0,1 0 0 0 0,-1-1 1 0 0,1 1-1 0 0,-1 0 0 0 0,1 0 0 0 0,-1 0 5 0 0,-8-8-71 0 0,-6 0-17 0 0,11 6 398 0 0,4 1-326 0 0,-1 1 0 0 0,0 0 0 0 0,0-1-1 0 0,1 1 1 0 0,-1-1 0 0 0,0 1 0 0 0,1-1 0 0 0,-1 1 0 0 0,1-1-1 0 0,-1 1 1 0 0,0-1 16 0 0,-2-4 70 0 0,3 4-75 0 0,-1 0-1 0 0,1 1 1 0 0,-1-1 0 0 0,1 0 0 0 0,-1 1-1 0 0,1-1 1 0 0,-1 0 0 0 0,1 1 0 0 0,-1-1-1 0 0,0 1 1 0 0,1-1 0 0 0,-1 1 5 0 0,1 0 4 0 0,-1-1 1 0 0,1 1-1 0 0,0 0 1 0 0,0 0-1 0 0,-1 0 1 0 0,1-1-1 0 0,0 1 1 0 0,0 0-1 0 0,0 0 1 0 0,-1-1-1 0 0,1 1 1 0 0,0 0-1 0 0,0-1 1 0 0,0 1-1 0 0,0 0 1 0 0,-1-1-1 0 0,1 1 0 0 0,0 0 1 0 0,0-1-1 0 0,0 1 1 0 0,0 0-1 0 0,0-1 1 0 0,0 1-5 0 0,-2-5 85 0 0,2 4-91 0 0,0 1 0 0 0,0 0 0 0 0,0-1-1 0 0,0 1 1 0 0,0 0 0 0 0,0-1 0 0 0,0 1 0 0 0,0 0 0 0 0,1 0 0 0 0,-1-1 0 0 0,0 1 0 0 0,0 0-1 0 0,0-1 1 0 0,0 1 0 0 0,0 0 0 0 0,1-1 0 0 0,-1 1 0 0 0,0 0 0 0 0,0 0 0 0 0,0-1 0 0 0,1 1 6 0 0,1-4 161 0 0,-1 3-142 0 0,-1-1-1 0 0,1 1 1 0 0,0 0 0 0 0,0-1-1 0 0,0 1 1 0 0,0 0-1 0 0,0 0 1 0 0,0-1-1 0 0,1 1 1 0 0,-1 0 0 0 0,0 0-1 0 0,0 0 1 0 0,1 0-19 0 0,1 2-28 0 0,-3-1 26 0 0,0 0 0 0 0,0 0 1 0 0,0 0-1 0 0,0 0 1 0 0,0 0-1 0 0,0 0 0 0 0,0 0 1 0 0,0 0-1 0 0,1 0 0 0 0,-1 0 1 0 0,0 0-1 0 0,0 1 0 0 0,0-1 1 0 0,0 0-1 0 0,0 0 0 0 0,0 0 1 0 0,0 0-1 0 0,0 0 0 0 0,0 0 1 0 0,0 0-1 0 0,1 0 0 0 0,-1 0 1 0 0,0 0-1 0 0,0 0 0 0 0,0 0 1 0 0,0 0-1 0 0,0 0 1 0 0,0 0-1 0 0,0 0 0 0 0,0 0 1 0 0,0-1-1 0 0,0 1 0 0 0,0 0 1 0 0,1 0-1 0 0,-1 0 0 0 0,0 0 1 0 0,0 0-1 0 0,0 0 0 0 0,0 0 1 0 0,0 0-1 0 0,0 0 0 0 0,0 0 1 0 0,0 0-1 0 0,0 0 0 0 0,0 0 1 0 0,0 0-1 0 0,0 0 0 0 0,0-1 1 0 0,0 1-1 0 0,0 0 1 0 0,0 0-1 0 0,0 0 0 0 0,0 0 1 0 0,0 0-1 0 0,0 0 0 0 0,0 0 1 0 0,0 0-1 0 0,0 0 0 0 0,0 0 2 0 0,1-1 11 0 0,-1 0 0 0 0,0 1-1 0 0,0-1 1 0 0,1 0-1 0 0,-1 1 1 0 0,0-1 0 0 0,1 1-1 0 0,-1-1 1 0 0,1 1 0 0 0,-1-1-1 0 0,0 1 1 0 0,1-1 0 0 0,-1 1-1 0 0,1-1 1 0 0,0 1-1 0 0,-1 0 1 0 0,1-1 0 0 0,-1 1-1 0 0,1 0-10 0 0,4-4 5 0 0,0 0 86 0 0,-4 3-99 0 0,0 0 1 0 0,0 0-1 0 0,0 1 0 0 0,0-1 0 0 0,0 0 1 0 0,0 1-1 0 0,0-1 0 0 0,0 0 0 0 0,0 1 1 0 0,0 0-1 0 0,0-1 0 0 0,0 1 0 0 0,0 0 0 0 0,0-1 1 0 0,1 1 7 0 0,-1 0 23 0 0,-1-1 1 0 0,1 1 0 0 0,0-1 0 0 0,0 1-1 0 0,-1-1 1 0 0,1 0 0 0 0,0 1 0 0 0,-1-1-1 0 0,1 0 1 0 0,-1 1 0 0 0,1-2-24 0 0,2-1 48 0 0,13-5-171 0 0,-13 5 126 0 0,1 1 0 0 0,0-1 0 0 0,0 1 0 0 0,0 0 0 0 0,0 0 0 0 0,0 0 0 0 0,0 1 0 0 0,4-1-3 0 0,5-1-28 0 0,-10 2 33 0 0,0 1 0 0 0,0-1 0 0 0,0 0 0 0 0,0 0 0 0 0,0 0 0 0 0,0 0 0 0 0,0-1 0 0 0,0 1 0 0 0,0-1 0 0 0,-1 1 0 0 0,2-2-5 0 0,-2 2 5 0 0,0 0-1 0 0,0 0 1 0 0,-1 0-1 0 0,1 0 1 0 0,0 1-1 0 0,0-1 1 0 0,0 1-1 0 0,2-1-4 0 0,-3 1 4 0 0,1 0 0 0 0,0-1 1 0 0,-1 1-1 0 0,1-1 0 0 0,-1 1 0 0 0,1-1 0 0 0,-1 0 0 0 0,1 1 0 0 0,-1-1 0 0 0,2-1-4 0 0,-3 2 1 0 0,1-1-1 0 0,0 0 0 0 0,0 0 0 0 0,-1 1 0 0 0,1-1 0 0 0,0 1 0 0 0,0-1 0 0 0,0 1 0 0 0,0-1 0 0 0,0 1 0 0 0,0 0 1 0 0,0-1-1 0 0,0 1 0 0 0,0 0 0 0 0,2-2-36 0 0,0 0 21 0 0,-1 2 19 0 0,0 0 0 0 0,0-1 0 0 0,-1 1 0 0 0,1-1 0 0 0,0 1-1 0 0,0-1 1 0 0,-1 0 0 0 0,2 0-4 0 0,9-4-10 0 0,-3 2-54 0 0,-8 2 65 0 0,0 0-1 0 0,0 1 1 0 0,0-1 0 0 0,0 1 0 0 0,1-1 0 0 0,-1 1-1 0 0,0 0 1 0 0,0 0 0 0 0,1-1-1 0 0,0 1 7 0 0,-1 0 0 0 0,0 0 0 0 0,0 0 0 0 0,1-1 0 0 0,-1 1-1 0 0,0 0 1 0 0,0-1 0 0 0,1 1 0 0 0,-1-1 0 0 0,0 1 0 0 0,0-1 0 0 0,0 1 0 0 0,0-1 0 0 0,0 0-1 0 0,0 0 1 0 0,0 0 0 0 0,0 0 0 0 0,1 0-7 0 0,8-6 15 0 0,-8 6-1 0 0,0-1 0 0 0,-1 1 0 0 0,1 0-1 0 0,0 0 1 0 0,0-1 0 0 0,2 1-14 0 0,8-6-43 0 0,-11 6 47 0 0,0 1 0 0 0,0-1 0 0 0,0 0 0 0 0,1 1 0 0 0,-1-1 0 0 0,0 1 1 0 0,0-1-1 0 0,1 1 0 0 0,-1 0 0 0 0,0-1 0 0 0,1 1 0 0 0,-1 0-4 0 0,2-2-16 0 0,0 0 0 0 0,-1-1-1 0 0,1 1 1 0 0,-1-1 0 0 0,0 1 0 0 0,1-2 16 0 0,4-1 106 0 0,-1 2-43 0 0,-1 1-137 0 0,-4 2 75 0 0,-1 0 0 0 0,0 0 0 0 0,0 0-1 0 0,0 0 1 0 0,1 0 0 0 0,-1 0 0 0 0,0 0 0 0 0,0 0 0 0 0,1 0 0 0 0,-1 0 0 0 0,0 0-1 0 0,0 0 1 0 0,0-1 0 0 0,1 1 0 0 0,-1 0 0 0 0,0 0 0 0 0,0 0 0 0 0,0 0 0 0 0,0 0-1 0 0,1 0 1 0 0,-1-1 0 0 0,0 1 0 0 0,0 0 0 0 0,0 0 0 0 0,0 0 0 0 0,0 0 0 0 0,1-1-1 0 0,-1 1 1 0 0,0 0 0 0 0,0 0 0 0 0,0-1 0 0 0,0 1 0 0 0,0 0-1 0 0,1-3-48 0 0,-1 4-3 0 0,-3 5 90 0 0,2-5-37 0 0,0-1 0 0 0,0 1 0 0 0,0-1 0 0 0,0 1 0 0 0,0-1 0 0 0,0 1 0 0 0,0-1 0 0 0,0 1 0 0 0,0-1-2 0 0,-9 5 19 0 0,2 1-163 0 0,-4 3 126 0 0,0 0-1 0 0,0 0 0 0 0,-1-1 0 0 0,0-1 1 0 0,-3 1 18 0 0,15-7 1 0 0,-3 0-43 0 0,0 1-1 0 0,1-1 1 0 0,-1 1-1 0 0,1 0 1 0 0,0 0-1 0 0,-2 2 43 0 0,4-3-12 0 0,0-1-1 0 0,1 0 1 0 0,-1 1 0 0 0,0-1-1 0 0,1 0 1 0 0,-1 1-1 0 0,0-1 1 0 0,1 0-1 0 0,-1 0 1 0 0,0 0-1 0 0,0 1 1 0 0,1-1-1 0 0,-2 0 13 0 0,-4 1-16 0 0,3 0-91 0 0,2-1 103 0 0,1 0 0 0 0,0-1 0 0 0,0 1 0 0 0,0 0 0 0 0,0 0 1 0 0,0 0-1 0 0,0 0 0 0 0,0 0 0 0 0,0 0 0 0 0,-1 0 0 0 0,1 0 0 0 0,0 0 1 0 0,0 0-1 0 0,0 0 0 0 0,0 0 0 0 0,0 0 0 0 0,0 0 0 0 0,0 0 1 0 0,0 1-1 0 0,0-1 0 0 0,-1 0 0 0 0,1 0 0 0 0,0 0 0 0 0,0 0 0 0 0,0 0 1 0 0,0 0-1 0 0,0 0 0 0 0,0 0 0 0 0,0 0 0 0 0,0 0 0 0 0,0 0 0 0 0,0 0 1 0 0,0 0-1 0 0,-1 1 0 0 0,1-1 0 0 0,0 0 0 0 0,0 0 4 0 0,1-1 2 0 0,2-2 18 0 0,1 0 0 0 0,-1-1 0 0 0,0 1 0 0 0,1-3-20 0 0,0 1-12 0 0,1 0 1 0 0,0 0 0 0 0,0 0 0 0 0,0 1-1 0 0,1-1 1 0 0,0 1 0 0 0,2-1 11 0 0,-7 4 1 0 0,0 1 6 0 0,0-1 0 0 0,0 1-1 0 0,0-1 1 0 0,0 0 0 0 0,0 1-1 0 0,0-1 1 0 0,0 0 0 0 0,0 0-1 0 0,-1 0 1 0 0,1 1 0 0 0,0-1-1 0 0,0 0 1 0 0,-1 0 0 0 0,1 0-1 0 0,-1 0 1 0 0,1-1 0 0 0,-1 1-1 0 0,1 0-6 0 0,-5 2 37 0 0,0 0 0 0 0,1 1-1 0 0,-1-1 1 0 0,-1 2-37 0 0,-54 37-421 0 0,39-26 366 0 0,5-4-95 0 0,-11 5 150 0 0,16-10-23 0 0,1 0 0 0 0,-1 1 0 0 0,1 1 1 0 0,0 0-1 0 0,-5 5 23 0 0,11-9-70 0 0,5-4-83 0 0,4 0 120 0 0,-2-1 45 0 0,-1 1 0 0 0,1-1 0 0 0,-1 0 0 0 0,1 0 0 0 0,-1 0 0 0 0,0 0 0 0 0,0 0 0 0 0,1-1 0 0 0,0-1-12 0 0,15-11 165 0 0,8-2 1 0 0,-12 6-54 0 0,0 2 0 0 0,13-7-112 0 0,-14 8-24 0 0,-12 6-7 0 0,1 1 0 0 0,-1-1-1 0 0,1 1 1 0 0,-1-1 0 0 0,1 1 0 0 0,1 0 31 0 0,-3 0 8 0 0,0 1 0 0 0,0-1 0 0 0,0 1 0 0 0,0-1 1 0 0,0 0-1 0 0,0 1 0 0 0,0-1 0 0 0,0 0 0 0 0,1 0-8 0 0,-2 0-7 0 0,1 1 0 0 0,-1-1 1 0 0,1 1-1 0 0,-1 0 0 0 0,1-1 0 0 0,0 1 0 0 0,-1-1 0 0 0,1 1 1 0 0,-1 0-1 0 0,1-1 0 0 0,0 1 0 0 0,0 0 0 0 0,-1 0 1 0 0,1 0-1 0 0,0-1 0 0 0,0 1 7 0 0,0 0 13 0 0,-1 0 0 0 0,1 0 0 0 0,0 0 0 0 0,0-1 0 0 0,-1 1 0 0 0,1 0 1 0 0,0-1-1 0 0,0 1 0 0 0,-1 0 0 0 0,1-1 0 0 0,0 1 0 0 0,-1-1 0 0 0,1 1 0 0 0,-1-1 0 0 0,1 0 0 0 0,-1 1 1 0 0,1-1-14 0 0,0 0-6 0 0,-1 1 1 0 0,0-1 0 0 0,1 1 0 0 0,-1 0 0 0 0,0-1 0 0 0,1 1 0 0 0,-1-1 0 0 0,1 1 0 0 0,-1 0 0 0 0,1-1-1 0 0,-1 1 1 0 0,1 0 0 0 0,-1 0 0 0 0,1-1 0 0 0,-1 1 0 0 0,1 0 0 0 0,-1 0 0 0 0,1 0 0 0 0,-1 0 0 0 0,1 0-1 0 0,-1 0 1 0 0,1 0 0 0 0,0 0 5 0 0,0 0 3 0 0,-1 0 1 0 0,1-1-1 0 0,-1 1 0 0 0,0 0 1 0 0,1 0-1 0 0,-1 0 0 0 0,1 0 0 0 0,-1 0 1 0 0,1-1-1 0 0,-1 1 0 0 0,1 0 1 0 0,-1 0-1 0 0,0-1 0 0 0,1 1 0 0 0,-1 0 1 0 0,0-1-1 0 0,1 1 0 0 0,-1 0 0 0 0,0-1 1 0 0,1 1-1 0 0,-1-1 0 0 0,0 1 1 0 0,0-1-4 0 0,1 1 5 0 0,-1-1 1 0 0,1 0-1 0 0,0 1 1 0 0,-1-1-1 0 0,1 1 1 0 0,-1-1-1 0 0,1 1 1 0 0,0-1-1 0 0,0 1 1 0 0,0-1-6 0 0,6-3-85 0 0,-7 4 95 0 0,1-1 0 0 0,0 1 0 0 0,-1 0 1 0 0,1-1-1 0 0,0 1 0 0 0,-1 0 0 0 0,1-1 0 0 0,0 1 0 0 0,-1 0 0 0 0,1 0 1 0 0,0 0-1 0 0,0-1 0 0 0,-1 1 0 0 0,1 0 0 0 0,0 0 0 0 0,0 0 1 0 0,-1 0-1 0 0,1 0 0 0 0,0 1-10 0 0,5-6-48 0 0,-1 1-79 0 0,-1 0 220 0 0,0-1-165 0 0,-4 5 73 0 0,0 1-1 0 0,0-1 0 0 0,0 0 0 0 0,0 0 0 0 0,0 0 0 0 0,0 0 0 0 0,0 0 0 0 0,0 0 0 0 0,0 0 0 0 0,0 0 0 0 0,0 0 0 0 0,0 0 0 0 0,0 0 0 0 0,0 0 0 0 0,0 0 0 0 0,0 0 0 0 0,0 0 1 0 0,0 0-1 0 0,0 0 0 0 0,0 0 0 0 0,0 0 0 0 0,0 0 0 0 0,0 0 0 0 0,0 0 0 0 0,0 1 0 0 0,0-1 0 0 0,0 0 0 0 0,0 0 0 0 0,0 0 0 0 0,0 0 0 0 0,0 0 0 0 0,0 0 0 0 0,0 0 0 0 0,0 0 1 0 0,1 0-1 0 0,-1 0 0 0 0,0 0 0 0 0,0 0 0 0 0,0 0 0 0 0,0 0 0 0 0,0 0 0 0 0,0 0 0 0 0,0 0 0 0 0,0 0 0 0 0,0 0 0 0 0,0 0 0 0 0,0 0 0 0 0,0 0 0 0 0,0 0 0 0 0,0 0 0 0 0,0 0 1 0 0,0 0-1 0 0,0 0 0 0 0,0 0 0 0 0,0 0 0 0 0,0 0 0 0 0,0 0 0 0 0,1 0 0 0 0,-1 0 0 0 0,0 0 0 0 0,0 0 0 0 0,0 0 0 0 0,0 0 0 0 0,0 0 0 0 0,0 0 0 0 0,0-1 0 0 0,0 1 0 0 0,0 0 1 0 0,0 0-1 0 0,0 0 2 0 0,0 0 1 0 0,0 0-1 0 0,0 0 1 0 0,0 0 0 0 0,0 0-1 0 0,0 0 1 0 0,0 0-1 0 0,0 0 1 0 0,0 0-1 0 0,0 0 1 0 0,0 0 0 0 0,0 0-1 0 0,0 0 1 0 0,0 0-1 0 0,0 0 1 0 0,0 0 0 0 0,-1 0-1 0 0,1 0 1 0 0,0 0-1 0 0,0 0 1 0 0,0 0-1 0 0,0 0 1 0 0,0 0 0 0 0,0 0-1 0 0,0 0 1 0 0,0 0-1 0 0,0 0 1 0 0,0 0 0 0 0,0 0-1 0 0,0 0 1 0 0,0 0-1 0 0,0 0 1 0 0,0 0-1 0 0,0 0 1 0 0,0 0 0 0 0,0 0-1 0 0,0 0 1 0 0,0 0-1 0 0,0 0 1 0 0,0 0 0 0 0,0 0-1 0 0,0 0 1 0 0,0 0-1 0 0,0 0 1 0 0,0 0 0 0 0,0 0-1 0 0,-1 0 1 0 0,1 0-1 0 0,0 0 1 0 0,0 0-1 0 0,0 0 1 0 0,0 0 0 0 0,0 0-1 0 0,0 0 1 0 0,0 0-1 0 0,0 0 1 0 0,0 0 0 0 0,0 0-1 0 0,0 0 1 0 0,0 0-1 0 0,0 0 1 0 0,0 0-1 0 0,0 0 1 0 0,0 0 0 0 0,0 0-3 0 0,0 1 8 0 0,1-2-39 0 0,-2-1 33 0 0,1 2-1 0 0,0 0-1 0 0,0 0 0 0 0,0 0 1 0 0,0 0-1 0 0,0 0 1 0 0,0 0-1 0 0,0 0 1 0 0,0 0-1 0 0,0 0 0 0 0,0 0 1 0 0,0 0-1 0 0,0 0 1 0 0,0 0-1 0 0,0 0 1 0 0,0 0-1 0 0,0 0 0 0 0,0 0 1 0 0,0 0-1 0 0,0 0 1 0 0,0 0-1 0 0,0 0 1 0 0,0 0-1 0 0,0 0 0 0 0,0 0 1 0 0,0 0-1 0 0,0 0 1 0 0,0 0-1 0 0,0 0 1 0 0,0 0-1 0 0,0 0 0 0 0,0 0 1 0 0,0 0-1 0 0,0 0 1 0 0,0 0-1 0 0,0 0 1 0 0,0 0-1 0 0,0-1 0 0 0,0 1 1 0 0,0 0-1 0 0,0 0 1 0 0,0 0-1 0 0,0 0 1 0 0,0 0-1 0 0,0 0 0 0 0,0 0 1 0 0,0 0-1 0 0,0 0 1 0 0,0 0-1 0 0,0 0 1 0 0,0 0-1 0 0,0 0 0 0 0,0 0-7 0 0,1 0-1 0 0,-1 0 1 0 0,0 0 0 0 0,1 0 0 0 0,-1 0-1 0 0,0-1 1 0 0,1 1 0 0 0,-1 0 0 0 0,0 0-1 0 0,1 0 1 0 0,-1-1 0 0 0,0 1 0 0 0,0 0-1 0 0,1-1 1 0 0,-1 1 0 0 0,0 0 0 0 0,0 0-1 0 0,0-1 1 0 0,1 1 0 0 0,-1 0-1 0 0,0-1 8 0 0,0 1 4 0 0,0 0-1 0 0,0-1 0 0 0,0 1 0 0 0,0 0 0 0 0,1 0 0 0 0,-1-1 0 0 0,0 1 0 0 0,0 0 0 0 0,0 0 0 0 0,0-1 0 0 0,0 1 0 0 0,1 0 0 0 0,-1 0 0 0 0,0 0 0 0 0,0 0 0 0 0,1-1 0 0 0,-1 1 0 0 0,0 0 0 0 0,0 0 0 0 0,0 0 0 0 0,1 0 0 0 0,-1 0 1 0 0,0 0-1 0 0,0-1 0 0 0,1 1 0 0 0,-1 0 0 0 0,0 0 0 0 0,1 0 0 0 0,-1 0 0 0 0,0 0 0 0 0,0 0 0 0 0,1 0 0 0 0,-1 0 0 0 0,0 0 0 0 0,0 0 0 0 0,1 0 0 0 0,-1 1 0 0 0,0-1 0 0 0,1 0 0 0 0,-1 0 0 0 0,0 0 0 0 0,0 0 0 0 0,0 0 0 0 0,1 0 1 0 0,-1 1-1 0 0,0-1 0 0 0,0 0-3 0 0,0 0-3 0 0,0 0 1 0 0,0 0 0 0 0,0 0 0 0 0,0 0 0 0 0,0 0-1 0 0,0 0 1 0 0,0-1 0 0 0,0 1 0 0 0,0 0 0 0 0,1 0 0 0 0,-1 0-1 0 0,0 0 1 0 0,0 0 0 0 0,0 0 0 0 0,0 0 0 0 0,0 0-1 0 0,0 0 1 0 0,0 0 0 0 0,0 0 0 0 0,0 0 0 0 0,0 0-1 0 0,0 0 1 0 0,0 0 0 0 0,0 0 0 0 0,0 0 0 0 0,0-1-1 0 0,0 1 1 0 0,0 0 0 0 0,0 0 0 0 0,0 0 0 0 0,0 0-1 0 0,0 0 1 0 0,1 0 0 0 0,-1 0 0 0 0,0 0 0 0 0,0 0 0 0 0,0 0-1 0 0,0 0 1 0 0,0 0 0 0 0,0 0 0 0 0,0 0 0 0 0,0 0-1 0 0,0 0 1 0 0,0 0 0 0 0,0 0 0 0 0,0 0 0 0 0,0 0-1 0 0,0 0 1 0 0,1 0 0 0 0,-1 0 0 0 0,0 0 0 0 0,0 0-1 0 0,0 0 1 0 0,0 1 0 0 0,0-1 0 0 0,0 0 0 0 0,0 0 0 0 0,0 0-1 0 0,0 0 3 0 0,0-2-25 0 0,1 2-21 0 0,-1 0 49 0 0,0 0-1 0 0,0 0 1 0 0,0 0 0 0 0,0 0-1 0 0,0 0 1 0 0,0 0 0 0 0,0 0-1 0 0,0 0 1 0 0,0 0-1 0 0,0 0 1 0 0,0 0 0 0 0,0 0-1 0 0,0 0 1 0 0,0 0 0 0 0,1 0-1 0 0,-1-1 1 0 0,0 1 0 0 0,0 0-1 0 0,0 0 1 0 0,0 0-1 0 0,0 0 1 0 0,0 0 0 0 0,0 0-1 0 0,0 0 1 0 0,0 0 0 0 0,0 0-1 0 0,0 0 1 0 0,1 0 0 0 0,-1 0-1 0 0,0 0 1 0 0,0 0-1 0 0,0 0 1 0 0,0 0 0 0 0,0 0-1 0 0,0 1 1 0 0,0-1 0 0 0,0 0-1 0 0,0 0 1 0 0,0 0 0 0 0,0 0-1 0 0,0 0 1 0 0,0 0-1 0 0,1 0 1 0 0,-1 0 0 0 0,0 0-1 0 0,0 0 1 0 0,0 0 0 0 0,0 0-1 0 0,0 0 1 0 0,0 0-1 0 0,0 0 1 0 0,0 0 0 0 0,0 1-1 0 0,0-1 1 0 0,0 0 0 0 0,0 0-1 0 0,0 0 1 0 0,0 0 0 0 0,0 0-1 0 0,0 0 1 0 0,0 0-1 0 0,0 0 1 0 0,0 0 0 0 0,0 0-1 0 0,0 0 1 0 0,0 1 0 0 0,0-1-3 0 0,5-5-79 0 0,1 2 146 0 0,-6 3-65 0 0,0 0 0 0 0,0 0 0 0 0,0 0 0 0 0,0 0 0 0 0,1 0-1 0 0,-1 0 1 0 0,0 0 0 0 0,0 0 0 0 0,0 0 0 0 0,0 0 0 0 0,0 0-1 0 0,0 0 1 0 0,0 0 0 0 0,0 0 0 0 0,0 0 0 0 0,1-1 0 0 0,-1 1-1 0 0,0 0 1 0 0,0 0 0 0 0,0 0 0 0 0,0 0 0 0 0,0 0-1 0 0,0 0 1 0 0,0 0 0 0 0,0 0 0 0 0,0 0 0 0 0,0 0 0 0 0,0 0-1 0 0,0 0 1 0 0,0 0 0 0 0,0 0 0 0 0,0 0 0 0 0,1-1 0 0 0,-1 1-1 0 0,0 0 1 0 0,0 0 0 0 0,0 0 0 0 0,0 0 0 0 0,0 0 0 0 0,0 0-1 0 0,0 0 1 0 0,0 0 0 0 0,0 0 0 0 0,0-1-2 0 0,-1 1 52 0 0,2 2-68 0 0,-1-2 14 0 0,0 0 1 0 0,0 0-1 0 0,0 0 0 0 0,0 0 1 0 0,0 0-1 0 0,0 0 1 0 0,0 0-1 0 0,0 0 1 0 0,0 0-1 0 0,0 0 1 0 0,0 0-1 0 0,0 0 0 0 0,0 0 1 0 0,0 0-1 0 0,0 0 1 0 0,0-1-1 0 0,0 1 1 0 0,1 0-1 0 0,-1 0 0 0 0,0 0 1 0 0,0 0-1 0 0,0 0 1 0 0,0 0-1 0 0,0 0 1 0 0,0 0-1 0 0,0 0 1 0 0,0 0-1 0 0,0 0 0 0 0,0 0 1 0 0,0 0-1 0 0,0 0 1 0 0,0 0-1 0 0,0 0 1 0 0,0 0-1 0 0,0 0 0 0 0,0 0 1 0 0,0 0-1 0 0,0 0 1 0 0,0 0-1 0 0,1 0 1 0 0,-1 0-1 0 0,0 0 0 0 0,0 0 1 0 0,0 0-1 0 0,0 0 1 0 0,0 0-1 0 0,0 0 1 0 0,0 0-1 0 0,0 0 1 0 0,0 1-1 0 0,0-1 0 0 0,0 0 1 0 0,0 0-1 0 0,0 0 1 0 0,0 0-1 0 0,0 0 1 0 0,0 0 1 0 0,8 1 6 0 0,-2-5 5 0 0,-5 4-10 0 0,-1 0 0 0 0,1-1 0 0 0,-1 1-1 0 0,0 0 1 0 0,1 0 0 0 0,-1-1 0 0 0,1 1-1 0 0,-1 0 1 0 0,0-1 0 0 0,1 1 0 0 0,-1 0 0 0 0,0-1-1 0 0,1 1 1 0 0,-1-1 0 0 0,0 1 0 0 0,0 0-1 0 0,1-1 0 0 0,-1 1 2 0 0,0 0-1 0 0,0-1 0 0 0,0 1 1 0 0,0 0-1 0 0,0 0 0 0 0,0 0 1 0 0,0 0-1 0 0,0 0 0 0 0,0-1 1 0 0,0 1-1 0 0,0 0 0 0 0,0 0 1 0 0,0 0-1 0 0,0 0 0 0 0,0 0 1 0 0,0 0-1 0 0,1 0 0 0 0,-1-1 1 0 0,0 1-1 0 0,0 0 0 0 0,0 0 1 0 0,0 0-1 0 0,0 0 0 0 0,0 0 1 0 0,0 0-1 0 0,0 0 1 0 0,1 0-1 0 0,-1 0 0 0 0,0 0 1 0 0,0 0-1 0 0,0 0 0 0 0,0 0 1 0 0,0 0-1 0 0,0 0 0 0 0,1 0 1 0 0,-1 0-1 0 0,0 0 0 0 0,0 0 1 0 0,0 0-1 0 0,0 0 0 0 0,0 0 1 0 0,1 0-1 0 0,-1 0-1 0 0,0 2 56 0 0,1-1-41 0 0,0 0 0 0 0,-1 0 0 0 0,1 0 0 0 0,-1 0 0 0 0,1 1 0 0 0,-1-1 0 0 0,1 0 1 0 0,-1 0-1 0 0,0 0 0 0 0,0 1 0 0 0,1-1 0 0 0,-1 0 0 0 0,0 1 0 0 0,0-1 0 0 0,0 0 0 0 0,-1 0 1 0 0,1 1-1 0 0,0 0-15 0 0,-1 0 10 0 0,1 0 0 0 0,-1-1 0 0 0,1 1 0 0 0,0 0-1 0 0,0 0 1 0 0,0 0 0 0 0,0 0 0 0 0,0 0 0 0 0,0 0 0 0 0,1 0 0 0 0,-1 0 0 0 0,1 0 0 0 0,-1-1 0 0 0,1 1 0 0 0,0 1-10 0 0,2 3-140 0 0,-3-5 144 0 0,1 0-1 0 0,-1 0 0 0 0,1 0 0 0 0,-1 0 0 0 0,0 0 0 0 0,1 0 1 0 0,-1-1-1 0 0,1 1 0 0 0,0 0 0 0 0,0 0-3 0 0,0 0 3 0 0,-1 0 0 0 0,1 1 0 0 0,0-1 0 0 0,0 0 0 0 0,-1 0 0 0 0,1 1 0 0 0,-1-1 0 0 0,1 0 0 0 0,-1 1 0 0 0,0-1-1 0 0,1 1 1 0 0,-1-1 0 0 0,0 2-3 0 0,0-1 1 0 0,1 0-1 0 0,-1 0 1 0 0,1 0-1 0 0,-1 0 1 0 0,1 0-1 0 0,0 0 0 0 0,2 3 92 0 0,-3-5-88 0 0,1 1 0 0 0,-1 0 0 0 0,0-1 0 0 0,1 1-1 0 0,-1-1 1 0 0,0 1 0 0 0,1-1 0 0 0,-1 1 0 0 0,0 0-1 0 0,0-1 1 0 0,0 1 0 0 0,1-1 0 0 0,-1 1 0 0 0,0 0-1 0 0,0-1 1 0 0,0 1 0 0 0,0 0 0 0 0,0-1 0 0 0,0 1-1 0 0,0 0-3 0 0,0 0 9 0 0,0 0 0 0 0,0 1 0 0 0,0-1-1 0 0,0 0 1 0 0,0 0 0 0 0,1 1 0 0 0,-1-1-1 0 0,0 0 1 0 0,1 0 0 0 0,-1 0 0 0 0,1 0-1 0 0,0 0 1 0 0,-1 1-9 0 0,1-1 8 0 0,0 1-1 0 0,0 0 0 0 0,-1-1 0 0 0,1 1 1 0 0,-1-1-1 0 0,1 1 0 0 0,-1 0 0 0 0,1 0-7 0 0,-1 4 9 0 0,1 0 0 0 0,0 0 0 0 0,0 0 0 0 0,0 0 0 0 0,1 1-9 0 0,4 16 23 0 0,-5-22-14 0 0,-1 0 0 0 0,1 0 0 0 0,0 1-1 0 0,-1-1 1 0 0,1 0 0 0 0,0 0 0 0 0,0 0-1 0 0,0-1 1 0 0,0 1 0 0 0,0 0-1 0 0,0 0 1 0 0,0 0 0 0 0,0-1-9 0 0,1 1-121 0 0,-1-1 155 0 0,0 3 112 0 0,-11-28-168 0 0,9 20 15 0 0,-1 1 0 0 0,0 0 1 0 0,0 0-1 0 0,-1 0 0 0 0,1 0 0 0 0,-1 0 0 0 0,0 0 0 0 0,-2-2 7 0 0,4 5 14 0 0,0 1-1 0 0,0-1 1 0 0,0 0-1 0 0,0 1 1 0 0,-1-1-1 0 0,1 1 1 0 0,0-1-1 0 0,0 1 1 0 0,0-1-14 0 0,-10-4 3 0 0,10 4-3 0 0,0 0 1 0 0,-1 1 0 0 0,1-1 0 0 0,-1 0-1 0 0,1 1 1 0 0,-1-1 0 0 0,1 1-1 0 0,-1-1 1 0 0,1 1 0 0 0,-1 0 0 0 0,0-1-1 0 0,1 1 1 0 0,-1 0 0 0 0,1 0 0 0 0,-2 0-1 0 0,-5 1 14 0 0,1 0-1 0 0,-1 0 1 0 0,1 1-14 0 0,0 0 52 0 0,2-1-60 0 0,0 0 0 0 0,0 1 1 0 0,0 0-1 0 0,0 0 0 0 0,0 0 1 0 0,0 1-1 0 0,1-1 1 0 0,-1 1-1 0 0,-3 3 8 0 0,1 0 36 0 0,1 0-1 0 0,0 0 1 0 0,0 1-1 0 0,1-1 1 0 0,-4 7-36 0 0,5-7 0 0 0,0 1 0 0 0,1-1 0 0 0,-1 1 1 0 0,1-1-1 0 0,1 1 0 0 0,-1 0 0 0 0,1 0 0 0 0,0 6 0 0 0,1-12 5 0 0,1 2-9 0 0,-1-1 1 0 0,1 0-1 0 0,0 1 1 0 0,-1-1-1 0 0,1 1 1 0 0,0-1-1 0 0,1 2 4 0 0,-1-4 2 0 0,0 1 0 0 0,0 0 0 0 0,0-1 0 0 0,1 1 0 0 0,-1 0-1 0 0,0-1 1 0 0,1 1 0 0 0,-1 0 0 0 0,1-1 0 0 0,-1 1 0 0 0,0-1 0 0 0,1 1 0 0 0,-1-1-1 0 0,1 1 1 0 0,0-1 0 0 0,-1 1 0 0 0,1-1 0 0 0,-1 0 0 0 0,1 1 0 0 0,0-1 0 0 0,-1 0 0 0 0,1 1-1 0 0,0-1 1 0 0,-1 0 0 0 0,1 0 0 0 0,0 1 0 0 0,0-1-2 0 0,0 0-1 0 0,0 0 1 0 0,0 0-1 0 0,0 0 0 0 0,0 0 0 0 0,0 0 1 0 0,0 0-1 0 0,0 0 0 0 0,0 0 1 0 0,0-1-1 0 0,0 1 0 0 0,0 0 1 0 0,0-1-1 0 0,0 1 0 0 0,0 0 1 0 0,0-1-1 0 0,-1 1 0 0 0,1-1 1 0 0,0 0-1 0 0,0 1 0 0 0,0-1 1 0 0,-1 1-1 0 0,1-1 0 0 0,0 0 1 0 0,0 0-1 0 0,-1 0 0 0 0,1 1 1 0 0,-1-1-1 0 0,1 0 0 0 0,-1 0 1 0 0,1 0-1 0 0,2-5-4 0 0,0 0-1 0 0,-1 0 0 0 0,1 0 1 0 0,-1-4 5 0 0,1 2 3 0 0,0 2 0 0 0,-1-1 0 0 0,0 1 0 0 0,-1-1 0 0 0,0 1 0 0 0,0-1-1 0 0,0 0 1 0 0,-1 0 0 0 0,0 1 0 0 0,0-1 0 0 0,-1-5-3 0 0,1 12 3 0 0,0-1 0 0 0,0 0 0 0 0,0 1 0 0 0,0-1 0 0 0,0 1 0 0 0,-1-1 0 0 0,1 1 0 0 0,0-1-1 0 0,0 1 1 0 0,-1-1 0 0 0,1 1 0 0 0,0-1 0 0 0,-1 1 0 0 0,1-1 0 0 0,0 1 0 0 0,-1-1 0 0 0,1 1 0 0 0,-1 0 0 0 0,1-1 0 0 0,0 1-1 0 0,-1-1 1 0 0,0 1-3 0 0,1 0 5 0 0,-1 0-1 0 0,1 0 1 0 0,-1 0-1 0 0,1 0 1 0 0,-1 0-1 0 0,1 0 1 0 0,-1 0-1 0 0,1 0 0 0 0,-1 0 1 0 0,1 0-1 0 0,-1 0 1 0 0,1 0-1 0 0,-1 1 1 0 0,1-1-1 0 0,-1 0 1 0 0,1 0-1 0 0,-1 1 1 0 0,1-1-1 0 0,-1 0-4 0 0,-2 3-3 0 0,0-1 1 0 0,0 0-1 0 0,1 1 1 0 0,-1 0-1 0 0,1 0 1 0 0,-2 1 2 0 0,-1 4-34 0 0,0 0 1 0 0,0 0 0 0 0,0 1-1 0 0,-1 6 34 0 0,-13 37-57 0 0,9-23 41 0 0,-4 9 145 0 0,1 7-129 0 0,10-32 20 0 0,0 0 0 0 0,1 0 0 0 0,0 0 0 0 0,1 1 0 0 0,1 6-20 0 0,0-16-7 0 0,0 0-1 0 0,1 0 1 0 0,-1-1-1 0 0,1 1 1 0 0,0 0-1 0 0,0 0 1 0 0,1 1 7 0 0,-1-4-1 0 0,-1 1-1 0 0,1-1 1 0 0,0 0 0 0 0,-1 0 0 0 0,1 0 0 0 0,0 0 0 0 0,-1 0 0 0 0,1 0-1 0 0,0 0 1 0 0,0 0 0 0 0,0 0 0 0 0,0-1 0 0 0,0 1 0 0 0,0 0 0 0 0,0-1-1 0 0,0 1 1 0 0,0 0 0 0 0,0-1 0 0 0,1 1 0 0 0,-1-1 0 0 0,0 0 0 0 0,0 1-1 0 0,0-1 1 0 0,1 0 1 0 0,0 0 6 0 0,-1 0 0 0 0,0 0-1 0 0,0 0 1 0 0,0 0 0 0 0,0-1 0 0 0,0 1 0 0 0,0 0-1 0 0,0-1 1 0 0,1 1 0 0 0,-1-1 0 0 0,0 1-1 0 0,0-1 1 0 0,0 1 0 0 0,-1-1 0 0 0,1 0-1 0 0,0 0 1 0 0,0 1 0 0 0,0-1 0 0 0,0 0-1 0 0,0-1-5 0 0,2-2-3 0 0,1-1 1 0 0,-1 0-1 0 0,2-3 3 0 0,0 0-1 0 0,11-20 25 0 0,-1 0 0 0 0,5-15-24 0 0,21-61 62 0 0,-27 66-59 0 0,1-5 17 0 0,2-16-20 0 0,-16 58 2 0 0,-1 1 1 0 0,0 0-1 0 0,0 0 1 0 0,0 0-1 0 0,0 0 1 0 0,0 0-1 0 0,0 0 1 0 0,0 0-1 0 0,0 0 1 0 0,0 0-1 0 0,0 0 0 0 0,0 0 1 0 0,0 0-1 0 0,0 0 1 0 0,0-1-1 0 0,0 1 1 0 0,0 0-1 0 0,0 0 1 0 0,0 0-1 0 0,0 0 1 0 0,0 0-1 0 0,0 0 1 0 0,0 0-1 0 0,0 0 0 0 0,0 0 1 0 0,0 0-1 0 0,0-1 1 0 0,0 1-1 0 0,0 0 1 0 0,0 0-1 0 0,0 0 1 0 0,0 0-1 0 0,0 0 1 0 0,0 0-1 0 0,0 0 1 0 0,0 0-1 0 0,0 0 0 0 0,-1 0 1 0 0,1 0-1 0 0,0 0 1 0 0,0 0-1 0 0,0 0 1 0 0,0 0-1 0 0,0-1 1 0 0,0 1-1 0 0,0 0 1 0 0,0 0-1 0 0,0 0 1 0 0,0 0-3 0 0,-5 3 1 0 0,-4 5-36 0 0,-1 4 40 0 0,1 0 0 0 0,0 1 0 0 0,1 0 0 0 0,-2 4-5 0 0,-25 57-23 0 0,29-62 10 0 0,-10 26 29 0 0,0 0 1 0 0,3 1-1 0 0,1 1 1 0 0,2 0-1 0 0,0 8-16 0 0,10-47 5 0 0,-4 36 47 0 0,4-33-46 0 0,-1 0 0 0 0,2 0-1 0 0,-1 0 1 0 0,0 0-1 0 0,1 1 1 0 0,0-1-1 0 0,1 2-5 0 0,-2-5 1 0 0,0 0 0 0 0,1 0 0 0 0,-1 0-1 0 0,0 0 1 0 0,1 0 0 0 0,-1-1 0 0 0,1 1-1 0 0,0 0 1 0 0,-1 0 0 0 0,1 0 0 0 0,0-1 0 0 0,0 2-1 0 0,0-2-1 0 0,-1 0 1 0 0,0 0 0 0 0,1 1-1 0 0,-1-1 1 0 0,1 0 0 0 0,-1 0-1 0 0,1 0 1 0 0,-1 0 0 0 0,1 1 0 0 0,-1-1-1 0 0,1 0 1 0 0,-1 0 0 0 0,1 0-1 0 0,-1 0 1 0 0,1 0 0 0 0,-1 0-1 0 0,1 0 1 0 0,0-1 0 0 0,0 1-6 0 0,0-1 0 0 0,1 1 0 0 0,-1-1-1 0 0,1 0 1 0 0,-1 1 0 0 0,0-1 0 0 0,0 0 0 0 0,1 0 0 0 0,-1 0-1 0 0,0 0 1 0 0,0 0 0 0 0,0 0 0 0 0,0-1 0 0 0,0 1 6 0 0,8-12 6 0 0,0 0 0 0 0,-1-1 1 0 0,-1 0-1 0 0,2-5-6 0 0,21-59 140 0 0,-26 69-108 0 0,20-65-180 0 0,3-23 148 0 0,-26 93 4 0 0,0 1 0 0 0,0 1-1 0 0,-1 0 0 0 0,1 0 1 0 0,-1-1-1 0 0,1 1 1 0 0,-1 0-1 0 0,0-1 0 0 0,0 1 1 0 0,0 0-1 0 0,0-1 0 0 0,-1 1 1 0 0,1 0-1 0 0,-1-1-3 0 0,1 2-2 0 0,0 1-1 0 0,0 0 1 0 0,0 0 0 0 0,0-1 0 0 0,0 1-1 0 0,-1 0 1 0 0,1 0 0 0 0,0 0-1 0 0,0-1 1 0 0,0 1 0 0 0,0 0-1 0 0,-1 0 1 0 0,1 0 0 0 0,0 0-1 0 0,0-1 1 0 0,0 1 0 0 0,-1 0 0 0 0,1 0-1 0 0,0 0 1 0 0,0 0 0 0 0,-1 0-1 0 0,1 0 1 0 0,0 0 0 0 0,0 0-1 0 0,-1 0 1 0 0,1 0 0 0 0,0 0 0 0 0,0 0-1 0 0,-1 0 1 0 0,1 0 0 0 0,0 0-1 0 0,0 0 1 0 0,-1 0 0 0 0,1 0-1 0 0,0 0 1 0 0,0 0 0 0 0,-1 0 0 0 0,1 0-1 0 0,0 0 1 0 0,0 0 0 0 0,0 1-1 0 0,-1-1 1 0 0,1 0 2 0 0,-10 8-81 0 0,2 2 78 0 0,0 0 1 0 0,0 1-1 0 0,1-1 1 0 0,-1 4 2 0 0,-22 46-18 0 0,11-22 14 0 0,12-23 32 0 0,0 0 0 0 0,1 1-1 0 0,0 0 1 0 0,1 0 0 0 0,1 0 0 0 0,-1 13-28 0 0,4-28-6 0 0,1 1-1 0 0,0-1 1 0 0,0 1 0 0 0,0-1 0 0 0,0 1 0 0 0,0-1 0 0 0,0 1 0 0 0,0 0 0 0 0,0-1 0 0 0,0 1 0 0 0,1-1 0 0 0,-1 1-1 0 0,1-1 1 0 0,0 2 6 0 0,-1-3 1 0 0,0 0 0 0 0,0 0 0 0 0,1 0-1 0 0,-1 0 1 0 0,0 1 0 0 0,0-1-1 0 0,0 0 1 0 0,1 0 0 0 0,-1 0 0 0 0,0 0-1 0 0,0 0 1 0 0,0 0 0 0 0,0 0 0 0 0,1 0-1 0 0,-1 0 1 0 0,0 0 0 0 0,0 0-1 0 0,0 0 1 0 0,1 0 0 0 0,-1 0 0 0 0,0 0-1 0 0,0 0 1 0 0,0 0 0 0 0,1 0 0 0 0,-1 0-1 0 0,0 0 1 0 0,0 0 0 0 0,0-1-1 0 0,1 1 1 0 0,-1 0 0 0 0,0 0 0 0 0,0 0-1 0 0,0 0 1 0 0,0 0 0 0 0,1 0 0 0 0,-1-1-1 0 0,0 1 1 0 0,0 0 0 0 0,0 0-1 0 0,0 0 1 0 0,0 0 0 0 0,0-1-1 0 0,8-8 31 0 0,-7 7-31 0 0,5-6-5 0 0,-1 1 1 0 0,-1-1 0 0 0,1 1-1 0 0,-2-1 1 0 0,1 0 0 0 0,0-3 4 0 0,5-16 57 0 0,1-8-57 0 0,-9 31 3 0 0,8-33-46 0 0,-1 0-1 0 0,-2 0 1 0 0,0-31 43 0 0,-7 53 28 0 0,-1 10-35 0 0,2 5 6 0 0,0 0 0 0 0,-1 0 0 0 0,1 0 1 0 0,0 0-1 0 0,0 0 0 0 0,0-1 1 0 0,0 1-1 0 0,0 0 0 0 0,0 0 1 0 0,0 0-1 0 0,0 0 0 0 0,-1 0 1 0 0,1 0-1 0 0,0 0 0 0 0,0 0 1 0 0,0 0-1 0 0,0 0 0 0 0,0 0 0 0 0,0 0 1 0 0,0 0-1 0 0,-1 0 0 0 0,1 0 1 0 0,0 0-1 0 0,0 0 0 0 0,0 0 1 0 0,0 0-1 0 0,0 0 0 0 0,0 1 1 0 0,0-1-1 0 0,-1 0 0 0 0,1 0 1 0 0,0 0-1 0 0,0 0 0 0 0,0 0 0 0 0,0 0 1 0 0,0 0-1 0 0,0 0 0 0 0,0 0 1 0 0,0 0-1 0 0,0 1 1 0 0,-3 2-32 0 0,0 1 0 0 0,0-1 1 0 0,0 1-1 0 0,1 0 0 0 0,-1 0 1 0 0,1 0-1 0 0,-1 3 32 0 0,-10 33 90 0 0,9-28-67 0 0,-9 26-37 0 0,5-17 8 0 0,1 1 1 0 0,1-1-1 0 0,1 1 1 0 0,0 3 5 0 0,5-23-2 0 0,0 0 1 0 0,0 0 0 0 0,0 1 0 0 0,0-1-1 0 0,0 0 1 0 0,0 0 0 0 0,1 0 0 0 0,-1 0-1 0 0,1 1 2 0 0,-1-2-4 0 0,1-1 0 0 0,-1 0 0 0 0,0 1 0 0 0,0-1 0 0 0,0 0 0 0 0,1 1 0 0 0,-1-1 0 0 0,0 0 0 0 0,0 1 0 0 0,1-1 0 0 0,-1 0 0 0 0,0 1 0 0 0,0-1 0 0 0,1 0 0 0 0,-1 0 0 0 0,0 0 0 0 0,1 1 0 0 0,-1-1 0 0 0,1 0 0 0 0,-1 0 0 0 0,1 0 4 0 0,-1 0 1 0 0,1 0 0 0 0,-1 0-1 0 0,1 0 1 0 0,0 0 0 0 0,-1 0-1 0 0,1 0 1 0 0,0 0-1 0 0,-1-1 1 0 0,1 1 0 0 0,0 0-1 0 0,-1 0 1 0 0,1-1-1 0 0,-1 1 1 0 0,1 0 0 0 0,-1-1-1 0 0,1 1 1 0 0,-1-1 0 0 0,1 1-1 0 0,7-7 5 0 0,0-1 1 0 0,3-3-6 0 0,-4 3-4 0 0,1 1-1 0 0,7-7 5 0 0,-5 6-6 0 0,-8 6 9 0 0,1 0 1 0 0,-1 0-1 0 0,1 0 1 0 0,-1 0-1 0 0,1 1 1 0 0,0-1-1 0 0,-1 1 1 0 0,3-1-4 0 0,-2 1 44 0 0,-2 1-55 0 0,0-1-1 0 0,0 1 1 0 0,0 0-1 0 0,0-1 0 0 0,0 1 1 0 0,0 0-1 0 0,0 0 1 0 0,0 0-1 0 0,0 0 1 0 0,1 0 11 0 0,-2 0-4 0 0,0 0-1 0 0,0 0 1 0 0,0 0 0 0 0,0 0 0 0 0,0 0 0 0 0,1 0-1 0 0,-1 1 1 0 0,0-1 0 0 0,0 0 0 0 0,0 0-1 0 0,0 0 1 0 0,0 0 0 0 0,0 0 0 0 0,0 0-1 0 0,0 0 1 0 0,0 1 0 0 0,1-1 0 0 0,-1 0-1 0 0,0 0 1 0 0,0 0 0 0 0,0 0 0 0 0,0 0-1 0 0,0 0 1 0 0,0 1 0 0 0,0-1 0 0 0,0 0-1 0 0,0 0 5 0 0,-2 8 16 0 0,0-2-16 0 0,-1 0 0 0 0,-1 0-1 0 0,1 0 1 0 0,-1 0-1 0 0,0-1 1 0 0,-3 4 0 0 0,-12 18-36 0 0,-5 16 45 0 0,8-14 34 0 0,-13 19-43 0 0,18-31-28 0 0,0 0 0 0 0,2 1 0 0 0,0 0 0 0 0,-3 10 28 0 0,-16 38-113 0 0,-3 8 22 0 0,19-44 19 0 0,6-15 54 0 0,1 0-1 0 0,0 0 1 0 0,0 0-1 0 0,0 14 19 0 0,4-26-38 0 0,1 0 0 0 0,-1 0 0 0 0,0 0 0 0 0,1 0 1 0 0,-1 0-1 0 0,0 0 0 0 0,-1-1 0 0 0,1 1 0 0 0,0 0 0 0 0,-1-1 0 0 0,0 1 0 0 0,1-1 0 0 0,-1 1 0 0 0,-1-1 38 0 0,0 4-19 0 0,-1-1-1 0 0,1 0 0 0 0,-1 1 1 0 0,0 4 19 0 0,-6 8-159 0 0,5-6 111 0 0,4-7-108 0 0,1-5 151 0 0,0 0-1 0 0,0 0 0 0 0,0 0 0 0 0,0 1 1 0 0,0-1-1 0 0,0 0 0 0 0,0 0 0 0 0,0 0 0 0 0,0 0 1 0 0,0 0-1 0 0,0 0 0 0 0,1 0 0 0 0,-1 0 1 0 0,0 0-1 0 0,0 0 0 0 0,0 0 0 0 0,0 0 1 0 0,0 0-1 0 0,0 0 0 0 0,0 0 0 0 0,0 0 1 0 0,0 0-1 0 0,0 0 0 0 0,0 0 0 0 0,0 0 1 0 0,0 0-1 0 0,0 1 0 0 0,0-1 0 0 0,1 0 0 0 0,-1 0 1 0 0,0 0-1 0 0,0 0 0 0 0,0 0 0 0 0,0 0 1 0 0,0 0-1 0 0,0 0 0 0 0,0-1 0 0 0,0 1 1 0 0,0 0-1 0 0,0 0 0 0 0,0 0 0 0 0,0 0 1 0 0,0 0-1 0 0,1 0 0 0 0,-1 0 0 0 0,0 0 1 0 0,0 0-1 0 0,0 0 0 0 0,0 0 0 0 0,0 0 0 0 0,0 0 7 0 0,1-1 3 0 0,0 0 1 0 0,0 0 0 0 0,0 0 0 0 0,-1-1 0 0 0,1 1-1 0 0,0 0 1 0 0,0 0 0 0 0,-1-1 0 0 0,1 1 0 0 0,-1-1-5 0 0,3-5 81 0 0,7-9 55 0 0,1 0 0 0 0,0 1 0 0 0,2-2-136 0 0,11-5 83 0 0,-10 10 114 0 0,-12 10-199 0 0,1 0-1 0 0,-1 0 0 0 0,1-1 0 0 0,1-1 3 0 0,21-20 179 0 0,46-65-199 0 0,-66 83 3 0 0,0 1 0 0 0,1 0 0 0 0,-1 0 0 0 0,1 1 0 0 0,0 0-1 0 0,5-3 18 0 0,-6 2 143 0 0,2-2-9 0 0,-7 7-135 0 0,0 0 1 0 0,0 0 0 0 0,0 0 0 0 0,0 0 0 0 0,0 0 0 0 0,0 0 0 0 0,0 0-1 0 0,1-1 1 0 0,-1 1 0 0 0,0 0 0 0 0,0 0 0 0 0,0 0 0 0 0,0 0 0 0 0,1 0-1 0 0,-1 0 1 0 0,0 0 0 0 0,0 0 0 0 0,0 0 0 0 0,0 0 0 0 0,1 0 0 0 0,-1 0-1 0 0,0 0 1 0 0,0 0 0 0 0,0 0 0 0 0,0 0 0 0 0,1 0 0 0 0,-1 0 0 0 0,0 0-1 0 0,0 0 1 0 0,-2 3-9 0 0,-1 0 0 0 0,1 0-1 0 0,0 0 1 0 0,0 0 0 0 0,-1 1 9 0 0,-5 9-102 0 0,-1 0 0 0 0,-2 1 102 0 0,-14 20 280 0 0,1 7-423 0 0,-4 11 143 0 0,-7 9-268 0 0,31-54 199 0 0,0 0 0 0 0,-4 4 69 0 0,4-5-142 0 0,-1 1 1 0 0,-1 4 141 0 0,0 3-348 0 0,11-27-244 0 0,-1 6 603 0 0,4-10 223 0 0,0 1-1 0 0,6-7-233 0 0,-4 8 195 0 0,1 1-1 0 0,3-3-194 0 0,-4 6 6 0 0,-9 9 14 0 0,0 1 0 0 0,1 0 0 0 0,-1 0 0 0 0,0 0 0 0 0,1 0 1 0 0,-1 0-1 0 0,2 0-20 0 0,-2 0-9 0 0,1 1 0 0 0,-1-1 0 0 0,1 0-1 0 0,-1 0 1 0 0,1-1 0 0 0,-1 1 0 0 0,1-1 9 0 0,28-28 444 0 0,-15 15-394 0 0,-5 6-19 0 0,0 0 0 0 0,0 1 0 0 0,3-1-31 0 0,13-6 35 0 0,-19 12 3 0 0,-1-1-1 0 0,1 1 1 0 0,-1-1-1 0 0,0-1 1 0 0,-1 1-1 0 0,1-1-37 0 0,-2 1-23 0 0,0 0-1 0 0,1 1 1 0 0,-1-1-1 0 0,1 1 1 0 0,4-2 23 0 0,5-3 38 0 0,-1 0 0 0 0,9-7-38 0 0,-6 1 46 0 0,-12 10-45 0 0,1 1 0 0 0,-1-1 0 0 0,0 1 0 0 0,1 0-1 0 0,1-1 0 0 0,-4 3-13 0 0,0 0 0 0 0,0 0 0 0 0,0 0 0 0 0,0 0 0 0 0,-1 0 0 0 0,1-1 0 0 0,0 1 0 0 0,-1-1 13 0 0,0 1 3 0 0,0 1-1 0 0,-1-1 0 0 0,1 1 0 0 0,0 0 0 0 0,0-1 0 0 0,0 1 0 0 0,-1 0 0 0 0,1-1 0 0 0,0 1 1 0 0,0 0-1 0 0,0 0 0 0 0,-1 0 0 0 0,2-1-2 0 0,7-1 119 0 0,4-5-141 0 0,-10 6 12 0 0,1-1-1 0 0,-1 0 1 0 0,1 0 0 0 0,-1 0-1 0 0,0 0 1 0 0,0-1-1 0 0,1 0 11 0 0,-1 1 1 0 0,0-1 0 0 0,0 1 0 0 0,0 0 0 0 0,0 0 0 0 0,1 0-1 0 0,11-7-83 0 0,5 2 420 0 0,-11 2-333 0 0,1 1 0 0 0,-1 0 0 0 0,2 1-4 0 0,1-3-85 0 0,-10 5 75 0 0,0 0 0 0 0,0 0 1 0 0,0 0-1 0 0,1 0 0 0 0,-1 0 1 0 0,0 1-1 0 0,1-1 10 0 0,-1 1 0 0 0,-1-1 0 0 0,1 1 0 0 0,-1-1 0 0 0,1 1 0 0 0,-1-1 1 0 0,1 0-1 0 0,-1 0 0 0 0,1 0 0 0 0,-1 0 0 0 0,1 0 0 0 0,-1 0 0 0 0,1 0-35 0 0,0-1 0 0 0,-1 1 0 0 0,1 0 0 0 0,0 0 0 0 0,-1 0-1 0 0,3 0 36 0 0,-3 1 17 0 0,-1-1-1 0 0,1 1 0 0 0,0 0 0 0 0,0 0 1 0 0,0 0-1 0 0,0 0 0 0 0,0 0 0 0 0,0 0 0 0 0,0 0 1 0 0,1 0-17 0 0,-1 0 1 0 0,-1 0 0 0 0,1 0 1 0 0,0 0-1 0 0,-1 0 0 0 0,1 0 0 0 0,0 0 1 0 0,0 0-1 0 0,-1 0 0 0 0,1 0 1 0 0,0 0-1 0 0,-1 0 0 0 0,1-1 0 0 0,0 1 1 0 0,-1 0-1 0 0,1 0 0 0 0,0-1 1 0 0,-1 1-1 0 0,1-1-1 0 0,1 0 2 0 0,1 0-1 0 0,-1 0 1 0 0,0 0 0 0 0,1 0 0 0 0,-1 0 0 0 0,0 1-1 0 0,1-1 1 0 0,-1 1 0 0 0,2 0-2 0 0,-1-1 1 0 0,0 1 0 0 0,0-1 0 0 0,0 1-1 0 0,0-1 1 0 0,0 0 0 0 0,1-1-1 0 0,6-1 11 0 0,-9 3-4 0 0,0 0 1 0 0,0 0-1 0 0,0 0 0 0 0,0-1 0 0 0,0 1 0 0 0,1-1 0 0 0,-1 1 1 0 0,0-1-1 0 0,0 1 0 0 0,1-1-7 0 0,-2 0 1 0 0,1 1 0 0 0,0 0 0 0 0,0-1 0 0 0,-1 1 0 0 0,1 0-1 0 0,0 0 1 0 0,0 0 0 0 0,0 0 0 0 0,-1 0 0 0 0,1-1 0 0 0,0 1 0 0 0,0 1 0 0 0,0-1 0 0 0,0 0 0 0 0,0 0-1 0 0,0 0-5 0 0,0 0 1 0 0,1 0-1 0 0,-1 1 1 0 0,0-1-1 0 0,0-1 1 0 0,0 1-1 0 0,0 0 0 0 0,1 0 1 0 0,-1 0-1 0 0,0-1 1 0 0,0 1 4 0 0,15-5 55 0 0,-14 5-48 0 0,0 0-1 0 0,0-1 1 0 0,-1 1 0 0 0,1-1-1 0 0,0 0 1 0 0,0 1-1 0 0,0-1 1 0 0,-1 0 0 0 0,1 0-7 0 0,0 0 21 0 0,0 0 0 0 0,-1 0 0 0 0,1 0 0 0 0,0 0 0 0 0,0 1 0 0 0,0-1 0 0 0,0 1 0 0 0,2-1-21 0 0,-2 1 27 0 0,0-1 0 0 0,0 1 0 0 0,0-1 0 0 0,0 0 0 0 0,0 1 0 0 0,-1-1 0 0 0,2-1-27 0 0,0 1 0 0 0,0-1 1 0 0,0 1-1 0 0,0-1 1 0 0,0 1-1 0 0,0 0 1 0 0,0 0-1 0 0,2 0 0 0 0,0 0 117 0 0,19-3 63 0 0,-21 3-179 0 0,1 0 1 0 0,0 0-1 0 0,0-1 0 0 0,0 1 1 0 0,-1-1-1 0 0,1 0 0 0 0,1-1-1 0 0,-4 3 6 0 0,0-1-1 0 0,0 1 1 0 0,0 0-1 0 0,0-1 1 0 0,0 1-1 0 0,0 0 1 0 0,0 0-1 0 0,0 0 1 0 0,0 0-1 0 0,0 0 1 0 0,0 0-1 0 0,0 0 0 0 0,0 0 1 0 0,0 0-1 0 0,0 0 1 0 0,0 1-1 0 0,0-1 1 0 0,0 0-1 0 0,0 1-5 0 0,12-2-84 0 0,-12 1 99 0 0,1 0 0 0 0,-1 0 0 0 0,0 1 0 0 0,0-1 0 0 0,0 0 1 0 0,0 0-1 0 0,1-1 0 0 0,-1 1 0 0 0,0 0 0 0 0,0 0 0 0 0,0-1 0 0 0,0 1 0 0 0,1-1-15 0 0,3 0-25 0 0,11-3 69 0 0,9-2-44 0 0,-24 6 0 0 0,-1 0 1 0 0,1 0-1 0 0,0-1 0 0 0,-1 1 1 0 0,1 0-1 0 0,-1 0 0 0 0,1-1 1 0 0,0 1-1 0 0,-1-1 0 0 0,1 1 1 0 0,-1 0-1 0 0,1-1 0 0 0,-1 1 1 0 0,1-1-1 0 0,-1 1 0 0 0,0 0 1 0 0,1 0-1 0 0,-1-1 0 0 0,0 1 1 0 0,1 0-1 0 0,-1 0 0 0 0,0-1 1 0 0,1 1-1 0 0,-1 0 0 0 0,0 0 1 0 0,1 0-1 0 0,-1 0 0 0 0,1 0 1 0 0,-1 0-1 0 0,0 0 0 0 0,1 0 1 0 0,-1 0-1 0 0,1 0 0 0 0,-1 0 1 0 0,0 0-1 0 0,1 0 0 0 0,-1 0 1 0 0,1 0-1 0 0,-1 0 0 0 0,1 0 0 0 0,0 1 10 0 0,1-1 0 0 0,-1 1 0 0 0,1-1-1 0 0,-1 0 1 0 0,1 0 0 0 0,-1 0 0 0 0,1 0-1 0 0,-1 0 1 0 0,1 0 0 0 0,-1 0 0 0 0,1 0-1 0 0,-1 0 1 0 0,2-1-10 0 0,4-1 21 0 0,4 1 139 0 0,-10 0-150 0 0,1 0 0 0 0,-1 1 0 0 0,1-1 0 0 0,0 1 0 0 0,-1 0 0 0 0,1 0 0 0 0,-1-1 0 0 0,2 1-10 0 0,-1 0 11 0 0,-1 0 0 0 0,1 0 1 0 0,0 0-1 0 0,-1-1 0 0 0,1 1 0 0 0,-1 0 1 0 0,1-1-1 0 0,1 0-11 0 0,5 0 96 0 0,-7 1-99 0 0,-1 0 1 0 0,1 0-1 0 0,-1 0 1 0 0,1 0-1 0 0,-1 0 1 0 0,1 0-1 0 0,0 0 1 0 0,-1 0-1 0 0,1 0 1 0 0,-1 0 0 0 0,1 0-1 0 0,-1 0 1 0 0,1-1-1 0 0,-1 1 1 0 0,1 0-1 0 0,-1 0 1 0 0,1-1-1 0 0,-1 1 1 0 0,1 0-1 0 0,-1-1 1 0 0,1 1 2 0 0,-1 0-1 0 0,0-1-1 0 0,1 1 1 0 0,-1 0 0 0 0,1 0 0 0 0,-1 0 0 0 0,1-1 0 0 0,-1 1-1 0 0,1 0 1 0 0,-1 0 0 0 0,0 0 0 0 0,1 0 0 0 0,-1 0 0 0 0,1 0-1 0 0,-1 0 1 0 0,1 0 0 0 0,-1 0 0 0 0,1 0 0 0 0,-1 0 0 0 0,1 0-1 0 0,-1 0 1 0 0,1 1 1 0 0,8 0 15 0 0,-7-1 27 0 0,0 0 0 0 0,0 0 0 0 0,0 0 0 0 0,0 1 0 0 0,0-1 0 0 0,2 2-42 0 0,-3-2 6 0 0,0 1 1 0 0,0-1-1 0 0,1 0 1 0 0,-1 1-1 0 0,0-1 0 0 0,1 0 1 0 0,-1 0-1 0 0,0 0 1 0 0,1 0-1 0 0,-1 0 0 0 0,0 0 1 0 0,1 0-1 0 0,0-1-6 0 0,1 1 11 0 0,0-1 0 0 0,0 1 0 0 0,1 0 0 0 0,-1 0 0 0 0,0 0 0 0 0,2 0-11 0 0,5 1 137 0 0,-4 0-84 0 0,-5-1-58 0 0,-1 0-1 0 0,1 1 1 0 0,0-1-1 0 0,0 0 1 0 0,-1 0-1 0 0,1 0 1 0 0,0 0-1 0 0,0 0 1 0 0,-1 0-1 0 0,1 0 1 0 0,0 0-1 0 0,0 0 1 0 0,-1 0-1 0 0,1-1 1 0 0,0 1 5 0 0,-1 0-1 0 0,0 0 1 0 0,1 0 0 0 0,-1 0 0 0 0,0 0 0 0 0,0 0-1 0 0,1 0 1 0 0,-1 0 0 0 0,0 0 0 0 0,0 0 0 0 0,1 0-1 0 0,-1 0 1 0 0,0 0 0 0 0,1 0 0 0 0,-1 0 0 0 0,0 0-1 0 0,0 0 1 0 0,0 0 0 0 0,1 0 0 0 0,-1 0 0 0 0,0 0-1 0 0,0 1 1 0 0,1-1 0 0 0,-1 0 0 0 0,0 0 0 0 0,0 0 5 0 0,1 0 0 0 0,-1 1 0 0 0,0-1 0 0 0,0 0 0 0 0,1 0 1 0 0,-1 0-1 0 0,0 0 0 0 0,0 0 0 0 0,1 0 0 0 0,-1 0 0 0 0,0 1 0 0 0,0-1 0 0 0,1 0 1 0 0,-1 0-1 0 0,0 0 0 0 0,0 0 0 0 0,1 0 0 0 0,-1 0 0 0 0,0 0 0 0 0,1 0 1 0 0,-1-1-1 0 0,0 1 0 0 0,0 0 0 0 0,1 0 0 0 0,-1 0 0 0 0,0 0 0 0 0,0 0 0 0 0,1 0 1 0 0,-1 0-6 0 0,0-1 1 0 0,1 1 1 0 0,-1 0 0 0 0,1 0 0 0 0,-1-1-1 0 0,0 1 1 0 0,1 0 0 0 0,-1 0 0 0 0,1 0 0 0 0,-1 0-1 0 0,0 0 1 0 0,1 0 0 0 0,-1 0 0 0 0,1 0-1 0 0,-1 0 1 0 0,1 0 0 0 0,-1 0 0 0 0,1 0-1 0 0,-1 0 1 0 0,0 0 0 0 0,1 0 0 0 0,-1 0 0 0 0,1 1-1 0 0,-1-1 1 0 0,0 0 0 0 0,1 0 0 0 0,-1 0-1 0 0,1 1 1 0 0,-1-1 0 0 0,0 0 0 0 0,1 1-1 0 0,-1-1 1 0 0,0 0 0 0 0,1 0 0 0 0,-1 1-2 0 0,6 3-48 0 0,-6-4 49 0 0,1 0 1 0 0,-1 0 0 0 0,1 0 0 0 0,-1 0 0 0 0,1 0 0 0 0,0 0 0 0 0,-1 0-1 0 0,1 0 1 0 0,-1 0 0 0 0,1-1 0 0 0,-1 1 0 0 0,1 0 0 0 0,-1 0 0 0 0,1-1 0 0 0,0 1-2 0 0,-1 0 3 0 0,1-1 0 0 0,0 1 1 0 0,-1 0-1 0 0,1-1 0 0 0,0 1 1 0 0,-1 0-1 0 0,1 0 1 0 0,0 0-1 0 0,0-1 0 0 0,-1 1 1 0 0,1 0-1 0 0,0 0 1 0 0,0 0-4 0 0,7 0-24 0 0,-8 0 26 0 0,0-1-1 0 0,1 1 0 0 0,-1 0 1 0 0,1 0-1 0 0,-1 0 1 0 0,0 0-1 0 0,1 0 1 0 0,-1 0-1 0 0,1 0 1 0 0,-1 0-1 0 0,0 0 1 0 0,1 0-1 0 0,-1 0 1 0 0,1 0-1 0 0,-1 0 1 0 0,0 0-1 0 0,1 0 1 0 0,-1 1-1 0 0,0-1 1 0 0,1 0-1 0 0,-1 0 1 0 0,0 0-1 0 0,1 1-1 0 0,-1-1 5 0 0,1 0 1 0 0,-1 0-1 0 0,0 1 0 0 0,1-1 0 0 0,-1 0 0 0 0,1 0 1 0 0,-1 0-1 0 0,0 1 0 0 0,1-1 0 0 0,-1 0 0 0 0,1 0 0 0 0,-1 0 1 0 0,1 0-1 0 0,-1 0 0 0 0,0 0 0 0 0,1 0-5 0 0,6 2 56 0 0,-6-1-66 0 0,0-1 0 0 0,0 1 0 0 0,0-1 0 0 0,0 0-1 0 0,0 1 1 0 0,0-1 0 0 0,0 0 0 0 0,0 0 0 0 0,0 1 0 0 0,0-1 0 0 0,0 0 0 0 0,0 0 0 0 0,1 0 10 0 0,-1 0 8 0 0,0 0 1 0 0,1 0-1 0 0,-1 0 1 0 0,0 0-1 0 0,1 0 1 0 0,-1 1-1 0 0,0-1 1 0 0,0 0-1 0 0,1 1-8 0 0,-1-1 2 0 0,0 1 0 0 0,-1-1 0 0 0,1 0 1 0 0,0 0-1 0 0,0 0 0 0 0,0 1 0 0 0,-1-1 0 0 0,1 0 0 0 0,0 0 0 0 0,0 0 0 0 0,0 0 0 0 0,-1-1 0 0 0,1 1 0 0 0,0 0 0 0 0,0 0 0 0 0,-1 0 0 0 0,1-1 0 0 0,0 1 0 0 0,0 0 0 0 0,0-1-2 0 0,0 1-2 0 0,0-1 0 0 0,0 1 0 0 0,0 0 0 0 0,0-1 0 0 0,0 1 1 0 0,0 0-1 0 0,0 0 0 0 0,0 0 0 0 0,0 0 0 0 0,0 0 0 0 0,0 0 0 0 0,1 0 2 0 0,9 4 76 0 0,-9-3-72 0 0,0 0 0 0 0,-1-1 0 0 0,1 1 0 0 0,0 0 0 0 0,-1-1 0 0 0,1 0 0 0 0,0 1 0 0 0,0-1 0 0 0,-1 0 0 0 0,1 0 0 0 0,0 0-4 0 0,-1 0 1 0 0,0 0 0 0 0,0 0 0 0 0,0 0 0 0 0,0 0 0 0 0,0 0 0 0 0,0 0 0 0 0,0 0 0 0 0,0 1 0 0 0,0-1 0 0 0,0 0 0 0 0,0 1 0 0 0,0-1 0 0 0,0 0 0 0 0,0 1 0 0 0,0-1-1 0 0,7 3-123 0 0,-4-2 167 0 0,-3-1-42 0 0,0 1 1 0 0,0-1-1 0 0,0 0 0 0 0,1 0 0 0 0,-1 0 0 0 0,0 0 1 0 0,0 0-1 0 0,0 0 0 0 0,0 0 0 0 0,0-1-2 0 0,0 1-10 0 0,-1 0-1 0 0,0 1 0 0 0,1-1 0 0 0,-1 0 1 0 0,1 0-1 0 0,-1 0 0 0 0,1 0 0 0 0,-1 0 1 0 0,0 0-1 0 0,1 1 0 0 0,-1-1 0 0 0,1 0 1 0 0,-1 0-1 0 0,0 1 0 0 0,1-1 0 0 0,-1 1 11 0 0,7 2 138 0 0,-6-3-120 0 0,0 1 0 0 0,0-1 1 0 0,0 1-1 0 0,1-1 0 0 0,-1 1 0 0 0,0-1 1 0 0,0 1-1 0 0,0 0 0 0 0,0 0-18 0 0,8 4-79 0 0,12 6 104 0 0,-16-8-2 0 0,0 0 1 0 0,1 0 0 0 0,4 1-24 0 0,-4-3 90 0 0,-5-1-76 0 0,-1 0-1 0 0,1 0 0 0 0,-1 0 0 0 0,1 0 1 0 0,0 1-1 0 0,-1-1 0 0 0,1 0 0 0 0,-1 0 1 0 0,1 0-1 0 0,0 1 0 0 0,-1-1 1 0 0,1 0-1 0 0,-1 1 0 0 0,1-1-13 0 0,23 14-109 0 0,-14-7-64 0 0,1 1 234 0 0,-4-3-89 0 0,5 4 29 0 0,-12-8 3 0 0,0-1-1 0 0,1 1 1 0 0,-1-1-1 0 0,1 1 1 0 0,0-1-1 0 0,-1 1 1 0 0,1-1-1 0 0,-1 1 1 0 0,1-1-1 0 0,0 1 1 0 0,-1-1-1 0 0,1 0 1 0 0,0 0-1 0 0,-1 1 1 0 0,1-1-1 0 0,0 0 1 0 0,-1 0-1 0 0,1 0 1 0 0,0 1-1 0 0,0-1-3 0 0,1 0-18 0 0,-1 0 28 0 0,0 1-1 0 0,0-1 0 0 0,0 1 1 0 0,1-1-1 0 0,-1 1 1 0 0,0-1-1 0 0,0 1 1 0 0,0 0-1 0 0,-1-1 1 0 0,1 1-1 0 0,0 0-9 0 0,1 0 1 0 0,-1 0 0 0 0,0 0 0 0 0,0 0 0 0 0,1 0 0 0 0,-1 0 0 0 0,0 0 0 0 0,2 0-1 0 0,-2-1-18 0 0,1 1 0 0 0,0 0 0 0 0,-1 0 0 0 0,1 0-1 0 0,-1 0 1 0 0,1 0 0 0 0,-1 0 0 0 0,1 1 18 0 0,8 6-75 0 0,-1-4 346 0 0,-8-4-277 0 0,1 1 1 0 0,-1 0 0 0 0,1 0-1 0 0,-1-1 1 0 0,1 1 0 0 0,-1 0-1 0 0,0 0 1 0 0,1 0-1 0 0,-1 0 1 0 0,1 2 5 0 0,-1-3 13 0 0,-1 1-1 0 0,1-1 1 0 0,-1 1 0 0 0,1-1-1 0 0,0 0 1 0 0,0 1-1 0 0,-1-1 1 0 0,1 0 0 0 0,0 1-1 0 0,-1-1 1 0 0,1 0 0 0 0,0 0-1 0 0,0 0 1 0 0,0 0-13 0 0,0 0-3 0 0,0 1 0 0 0,0-1 1 0 0,0 0-1 0 0,0 0 0 0 0,0 1 0 0 0,0-1 1 0 0,-1 0-1 0 0,1 1 0 0 0,0-1 0 0 0,0 1 3 0 0,25 14 51 0 0,-24-14-59 0 0,0 1 0 0 0,0-1 0 0 0,0 0 0 0 0,0 0 0 0 0,1 0 0 0 0,-1-1 0 0 0,1 1 8 0 0,11 5 292 0 0,-4 3-373 0 0,-9-8 65 0 0,1 0-1 0 0,-1 0 0 0 0,0 1 0 0 0,0-1 0 0 0,1 0 0 0 0,-1-1 0 0 0,1 1 0 0 0,0 0 17 0 0,-1 0-7 0 0,1 0-1 0 0,-1 0 0 0 0,1 0 1 0 0,-1 0-1 0 0,0 0 1 0 0,1 0-1 0 0,-1 0 0 0 0,0 1 8 0 0,9 6-98 0 0,2-3 356 0 0,-10-4-282 0 0,0-1-1 0 0,0 1 0 0 0,0 0 1 0 0,0 0-1 0 0,0 0 0 0 0,0 0 1 0 0,1 1 24 0 0,18 15 228 0 0,-13-13-243 0 0,-7-4 15 0 0,0 1 0 0 0,0-1 0 0 0,0 0 0 0 0,-1 1 0 0 0,1-1-1 0 0,0 1 1 0 0,0-1 0 0 0,-1 1 0 0 0,1-1 0 0 0,0 1 0 0 0,-1 0-1 0 0,1-1 1 0 0,-1 1 0 0 0,1 0 0 0 0,-1-1 0 0 0,1 1-1 0 0,-1 0 1 0 0,2 2 1 0 0,0-1-1 0 0,0 0 1 0 0,0 1-1 0 0,0-1 0 0 0,0 0 1 0 0,0 0-1 0 0,1 0 1 0 0,-1 0-1 0 0,1 0 0 0 0,25 14 90 0 0,-26-15-139 0 0,0 1 1 0 0,1-1-1 0 0,-1 1 1 0 0,0 0-1 0 0,0 0 1 0 0,2 2 48 0 0,4 4 180 0 0,-2-5-146 0 0,-5-2-30 0 0,0-1 1 0 0,0 0-1 0 0,-1 0 0 0 0,1 1 0 0 0,0-1 1 0 0,-1 1-1 0 0,1-1 0 0 0,-1 0 1 0 0,1 1-1 0 0,0-1 0 0 0,-1 1 1 0 0,1 0-5 0 0,1 1-4 0 0,1 1 1 0 0,-1-1 0 0 0,1 1 0 0 0,0-1 0 0 0,0 0-1 0 0,0 0 1 0 0,0 0 0 0 0,0 0 0 0 0,0-1-1 0 0,3 2 4 0 0,-3-2-4 0 0,-1 0 0 0 0,1 1-1 0 0,0-1 1 0 0,-1 1 0 0 0,0 0-1 0 0,1 0 1 0 0,-1 0-1 0 0,1 1 5 0 0,6 5 254 0 0,-4-4-266 0 0,0 1 0 0 0,0-1 0 0 0,3 5 12 0 0,10 12-114 0 0,-10-12 234 0 0,-7-8-134 0 0,0 0-1 0 0,0 0 1 0 0,0 0-1 0 0,-1 0 1 0 0,1 0-1 0 0,0 0 1 0 0,0 0-1 0 0,-1 0 1 0 0,1 0-1 0 0,0 0 1 0 0,-1 0-1 0 0,1 1 15 0 0,-1-1 14 0 0,1 0 0 0 0,-1 1 0 0 0,1-1-1 0 0,0 0 1 0 0,0 1 0 0 0,0-1 0 0 0,1 1-14 0 0,5 8 37 0 0,2 3-5 0 0,-7-11-13 0 0,0 0-1 0 0,-1 0 0 0 0,1 0 1 0 0,-1 1-1 0 0,0-1 0 0 0,1 1-18 0 0,-1-2-5 0 0,-1 0-1 0 0,1 0 1 0 0,-1 0-1 0 0,1 0 1 0 0,0 0 0 0 0,-1 0-1 0 0,1-1 1 0 0,0 1-1 0 0,0 0 1 0 0,0 0-1 0 0,-1-1 1 0 0,2 1 5 0 0,-1 0-3 0 0,0 0 0 0 0,0-1 0 0 0,0 1 1 0 0,0 0-1 0 0,0 0 0 0 0,-1 0 0 0 0,1-1 1 0 0,0 1-1 0 0,-1 0 0 0 0,1 0 0 0 0,0 0 1 0 0,-1 1 2 0 0,5 14 17 0 0,-5-14-7 0 0,1 1 0 0 0,-1-1 0 0 0,1 1 0 0 0,0-1-1 0 0,0 1 1 0 0,0-1 0 0 0,0 0 0 0 0,0 1 0 0 0,1-1 0 0 0,-1 0 0 0 0,1 0-10 0 0,-2-1-2 0 0,1 0 0 0 0,-1 0 0 0 0,1 0 0 0 0,-1 0 0 0 0,1 0-1 0 0,-1 0 1 0 0,1-1 0 0 0,-1 1 0 0 0,0 1 2 0 0,1 0-7 0 0,-1-1-1 0 0,0 0 1 0 0,1 0-1 0 0,-1 0 1 0 0,1 0 0 0 0,-1 0-1 0 0,1 0 1 0 0,-1 0-1 0 0,1 0 1 0 0,0 1 7 0 0,1-1-8 0 0,-1 0 1 0 0,0 0 0 0 0,0 0-1 0 0,0 1 1 0 0,0-1-1 0 0,0 0 1 0 0,0 1-1 0 0,-1-1 1 0 0,1 1 0 0 0,0-1-1 0 0,-1 1 1 0 0,1-1-1 0 0,-1 1 1 0 0,1 0 7 0 0,-1 0 13 0 0,1 0 0 0 0,-1 0-1 0 0,0-1 1 0 0,1 1 0 0 0,0 0 0 0 0,-1 0 0 0 0,1-1 0 0 0,0 1-1 0 0,0-1 1 0 0,0 1-13 0 0,0 0 24 0 0,1 1-1 0 0,-1-1 0 0 0,0 1 1 0 0,0-1-1 0 0,0 2-23 0 0,-1-1-14 0 0,1-1 0 0 0,0 1 0 0 0,0 0 0 0 0,0-1 0 0 0,0 1 0 0 0,1 0-1 0 0,-1-1 1 0 0,1 0 0 0 0,-1 1 0 0 0,1-1 0 0 0,0 0 0 0 0,0 1 14 0 0,-1-3 1 0 0,-1 1 0 0 0,1 0 0 0 0,-1 0 0 0 0,0-1 1 0 0,1 1-1 0 0,-1 0 0 0 0,1 0 0 0 0,-1 0 0 0 0,0 0 0 0 0,0-1 0 0 0,0 1 0 0 0,1 0 1 0 0,-1 0-1 0 0,0 0 0 0 0,0 0 0 0 0,0 0-1 0 0,0 0 1 0 0,0 0 0 0 0,0 0-1 0 0,0 0 1 0 0,0 0 0 0 0,0-1 0 0 0,0 1 0 0 0,0 0 0 0 0,1 0 0 0 0,-1 0 0 0 0,0 0-1 0 0,1 0 1 0 0,-1-1 0 0 0,1 1 0 0 0,-1 0 0 0 0,1 0 0 0 0,-1 0-1 0 0,2 1 2 0 0,0 1 0 0 0,-1 0 0 0 0,0 0 0 0 0,0 0-1 0 0,1 0 1 0 0,-2 0 0 0 0,2 2-2 0 0,-1 0 6 0 0,0-2-17 0 0,-1-3 12 0 0,0 1-1 0 0,0-1 1 0 0,0 1 0 0 0,0-1-1 0 0,0 1 1 0 0,1-1 0 0 0,-1 0-1 0 0,0 1 1 0 0,0-1 0 0 0,0 1-1 0 0,1-1 1 0 0,-1 0-1 0 0,0 1 1 0 0,0-1 0 0 0,1 1-1 0 0,-1-1 1 0 0,0 0 0 0 0,1 1-1 0 0,-1-1 1 0 0,0 0 0 0 0,1 0-1 0 0,-1 1 1 0 0,1-1-1 0 0,-1 0 1 0 0,0 0 0 0 0,1 0-1 0 0,-1 0 1 0 0,1 1 0 0 0,0-1-1 0 0,-1 0 2 0 0,1 0 0 0 0,0 1 0 0 0,-1-1 0 0 0,1 0 1 0 0,0 1-1 0 0,-1-1 0 0 0,1 0 0 0 0,0 1 0 0 0,-1-1 1 0 0,1 1-1 0 0,-1-1 0 0 0,1 1 0 0 0,-1-1 0 0 0,1 1 1 0 0,-1 0-1 0 0,1-1 0 0 0,-1 1 0 0 0,0 0 0 0 0,1-1-2 0 0,4 16 39 0 0,-4-13-40 0 0,-1-1 0 0 0,1 0 0 0 0,0 0-1 0 0,-1 0 1 0 0,1 0 0 0 0,0 0 0 0 0,1 2 1 0 0,7 6-161 0 0,-6-8 168 0 0,-1 1 1 0 0,0-1-1 0 0,0 1 0 0 0,0 0 1 0 0,0 0-1 0 0,0 0 0 0 0,0 0 1 0 0,-1 0-1 0 0,0 1-7 0 0,10 32 211 0 0,-4-16-285 0 0,-1 20-44 0 0,-6-34 96 0 0,-1-5 25 0 0,1-1 0 0 0,0 1 1 0 0,0-1-1 0 0,0 1 0 0 0,0-1 0 0 0,0 1 0 0 0,0-1 0 0 0,0 0 0 0 0,0 1 0 0 0,0-1 0 0 0,0 1 0 0 0,0-1 0 0 0,0 1 0 0 0,0-1 1 0 0,1 0-1 0 0,-1 1 0 0 0,0-1 0 0 0,0 1 0 0 0,0-1-3 0 0,1 2 0 0 0,-1 0-1 0 0,1 1 1 0 0,-1-1-1 0 0,0 0 1 0 0,0 0 0 0 0,0 0-1 0 0,0 0 1 0 0,0 1 0 0 0,0-1-1 0 0,-1 0 1 0 0,0 1 0 0 0,0 9 27 0 0,0 53-179 0 0,1-61 241 0 0,0 0-93 0 0,0-1-1 0 0,0 1 1 0 0,0 0 0 0 0,1 0 0 0 0,-1-1 0 0 0,1 1 0 0 0,0-1 0 0 0,1 2 4 0 0,-2-3 0 0 0,0-1 1 0 0,0 0-1 0 0,1 1 1 0 0,-1-1 0 0 0,0 0-1 0 0,0 1 1 0 0,0-1 0 0 0,0 0-1 0 0,0 1 1 0 0,-1-1-1 0 0,1 8 10 0 0,2 38 19 0 0,8-6 19 0 0,-9-36-59 0 0,0-1 0 0 0,-1 1 0 0 0,0 0-1 0 0,0-1 1 0 0,0 1 0 0 0,0 3 11 0 0,0 9-84 0 0,1-7 207 0 0,-1-2-101 0 0,-1 6-13 0 0,0 7 65 0 0,1-16-82 0 0,0 0 1 0 0,-1 0-1 0 0,0 0 1 0 0,0 4 7 0 0,-4 11 18 0 0,0 8-18 0 0,4-22-24 0 0,-1 7-225 0 0,2-9 318 0 0,0 0 0 0 0,-1 1 0 0 0,0-1 0 0 0,-1 4-69 0 0,-1 0-4 0 0,1 1-1 0 0,0 0 1 0 0,0 3 4 0 0,-3 13-59 0 0,-1 1 34 0 0,2-7-7 0 0,4-15 21 0 0,-1 1-1 0 0,0-1 1 0 0,0-1-1 0 0,0 1 1 0 0,-1 0 0 0 0,0 0 11 0 0,1 0 24 0 0,-1 1 1 0 0,1-1-1 0 0,0 0 0 0 0,0 1 1 0 0,-1 3-25 0 0,2-3 20 0 0,-1 0 0 0 0,0 0 0 0 0,-1-1 0 0 0,-1 5-20 0 0,-1 3-22 0 0,-1 0 0 0 0,1 2 22 0 0,1-3 2 0 0,-1 0-1 0 0,0 0 0 0 0,-1 2-1 0 0,-31 64-30 0 0,33-69 68 0 0,2-5-33 0 0,0-1 0 0 0,0 1 1 0 0,0-1-1 0 0,0 1 1 0 0,-2 1-6 0 0,-4 7 40 0 0,-9 12-572 0 0,-1 3 521 0 0,5-8 187 0 0,-18 23-166 0 0,-2 5-147 0 0,20-33 224 0 0,-22 29-170 0 0,33-40 93 0 0,-1 0 0 0 0,0 0 0 0 0,0 0 0 0 0,0 0 0 0 0,0 0 0 0 0,-1 0-10 0 0,-6 5-20 0 0,-11 19-170 0 0,3-8 222 0 0,1 0-174 0 0,8-10 150 0 0,0 0 0 0 0,0 0 0 0 0,-3 1-8 0 0,3 0 4 0 0,8-9 3 0 0,0 1-1 0 0,-1 0 1 0 0,1-1 0 0 0,0 1-1 0 0,-1-1 1 0 0,1 1-1 0 0,-1-1 1 0 0,1 1 0 0 0,-1-1-1 0 0,1 0 1 0 0,-1 1 0 0 0,1-1-1 0 0,-1 1 1 0 0,1-1-1 0 0,-1 0 1 0 0,1 0 0 0 0,-1 1-1 0 0,1-1 1 0 0,-1 0 0 0 0,0 0-1 0 0,1 0 1 0 0,-1 1 0 0 0,0-1-1 0 0,1 0 1 0 0,-1 0-7 0 0,0 0-5 0 0,0 0 0 0 0,0 0 0 0 0,1 1 1 0 0,-1-1-1 0 0,0 0 0 0 0,0 1 0 0 0,1-1 0 0 0,-1 0 1 0 0,0 1-1 0 0,0-1 0 0 0,1 1 0 0 0,-1 0 1 0 0,0-1-1 0 0,1 1 0 0 0,-1-1 0 0 0,1 1 0 0 0,-1 0 1 0 0,1-1-1 0 0,-1 1 0 0 0,1 0 0 0 0,0 0 0 0 0,-1 0 1 0 0,1 0 4 0 0,-1 0-2 0 0,1 0 0 0 0,-1 0 0 0 0,0 0 0 0 0,1 0 0 0 0,-1 0 0 0 0,0 0 1 0 0,0 0-1 0 0,1-1 0 0 0,-1 1 0 0 0,0 0 0 0 0,-1 0 2 0 0,1 0-9 0 0,-1 0-1 0 0,0 0 0 0 0,1 0 1 0 0,-1 1-1 0 0,1-1 1 0 0,-1 0-1 0 0,1 1 0 0 0,-1-1 1 0 0,1 1-1 0 0,0 0 1 0 0,-1 0 9 0 0,1 0 8 0 0,0-1 0 0 0,0 1 0 0 0,0-1 0 0 0,-1 0-1 0 0,1 0 1 0 0,-1 1 0 0 0,1-1 0 0 0,-1 0 0 0 0,1 0-8 0 0,-10 7-3 0 0,-25 23-187 0 0,4-5 328 0 0,29-23-183 0 0,-1 0 1 0 0,0-1 0 0 0,0 1-1 0 0,-3 0 45 0 0,-12 9-229 0 0,10-6 173 0 0,-1 0 1 0 0,-1 0 55 0 0,-5 3 94 0 0,12-6-117 0 0,0-1-14 0 0,-1 1 0 0 0,1 0 0 0 0,-1-1 0 0 0,0 0 1 0 0,0 0-1 0 0,-5 1 37 0 0,-17 7 118 0 0,24-9-90 0 0,0 0-1 0 0,0 0 1 0 0,0 1 0 0 0,0-1-1 0 0,0 0 1 0 0,1 1-1 0 0,-1 0 1 0 0,0 0-28 0 0,0 0-45 0 0,0 1 1 0 0,-1-2-1 0 0,1 1 0 0 0,0 0 1 0 0,-3 0 44 0 0,-8 5 68 0 0,0 0 34 0 0,7-6-194 0 0,6 0 92 0 0,0-1 0 0 0,0 0 0 0 0,0 0 0 0 0,0 1 0 0 0,0-1-1 0 0,0 0 1 0 0,0 1 0 0 0,0-1 0 0 0,0 1 0 0 0,0 0 0 0 0,-2 0-14 0 0,1 0 1 0 0,0 0-1 0 0,-1 1 0 0 0,1-1 0 0 0,-1-1 1 0 0,1 1-1 0 0,-3 0 14 0 0,3 0 19 0 0,0-1 0 0 0,0 1 0 0 0,0-1 1 0 0,0 1-1 0 0,0 0 0 0 0,0 0 0 0 0,0 0 0 0 0,0 0 0 0 0,-1 1-19 0 0,1 0-10 0 0,0-1 0 0 0,1 0 0 0 0,-1 0 0 0 0,0-1 0 0 0,0 1 0 0 0,0 0 0 0 0,0-1-1 0 0,1 1 1 0 0,-1-1 0 0 0,-1 1 10 0 0,1-1 25 0 0,-1 1 0 0 0,1-1-1 0 0,-1 1 1 0 0,1 0 0 0 0,-2 1-25 0 0,3-2-4 0 0,0 1 0 0 0,-1-1 0 0 0,1 1 0 0 0,0-1 0 0 0,-1 1 0 0 0,1-1 0 0 0,0 0 0 0 0,-1 0 0 0 0,1 0 4 0 0,-10 2 10 0 0,-15 5 14 0 0,20-5 3 0 0,0-1-1 0 0,1 1 0 0 0,-1 0 0 0 0,0 0 0 0 0,1 0 1 0 0,-2 2-27 0 0,6-3-18 0 0,-1-1-1 0 0,1 1 1 0 0,0-1 0 0 0,-1 1 0 0 0,1-1 0 0 0,-1 0-1 0 0,1 1 1 0 0,-1-1 0 0 0,1 0 0 0 0,-1 0 0 0 0,1 0-1 0 0,-1 0 19 0 0,-7 1 60 0 0,8-1-43 0 0,-1 0 1 0 0,0 1-1 0 0,1-1 0 0 0,-1 1 1 0 0,1 0-1 0 0,-1-1 0 0 0,0 2-17 0 0,1-2 2 0 0,0 1-1 0 0,-1 0 1 0 0,1-1-1 0 0,0 1 1 0 0,-1-1-1 0 0,1 1 1 0 0,0-1-1 0 0,-1 0 1 0 0,1 1-1 0 0,-1-1-1 0 0,-2 0-16 0 0,0 1 0 0 0,1-1 0 0 0,-1 1 0 0 0,0 0 0 0 0,1 0 1 0 0,0 1-1 0 0,-1-1 0 0 0,1 1 0 0 0,-1 0 16 0 0,-17 7 184 0 0,12-7-290 0 0,0 0-1 0 0,-5 1 107 0 0,-28 7 20 0 0,29-7-79 0 0,11-2 64 0 0,0 0 0 0 0,0-1 1 0 0,0 1-1 0 0,-1-1 0 0 0,1 1 0 0 0,0-1 0 0 0,0 0-5 0 0,0 0-13 0 0,-1 1 0 0 0,1-1-1 0 0,-1 1 1 0 0,1-1 0 0 0,0 1-1 0 0,-2 1 14 0 0,-9 2-18 0 0,7-3 99 0 0,-1 1 0 0 0,1 0 0 0 0,-3 1-81 0 0,3 0 2 0 0,0-1 0 0 0,-1-1 0 0 0,-1 1-2 0 0,-9 2-27 0 0,12-3 7 0 0,0 0 0 0 0,0 0-1 0 0,-1 0 1 0 0,1-1 0 0 0,0 0 0 0 0,-2 0 20 0 0,-40 1 180 0 0,2-2-196 0 0,25 2-18 0 0,16 0 51 0 0,0-1-1 0 0,0 1 1 0 0,1-1-1 0 0,-1 0 1 0 0,0 0-1 0 0,0-1 1 0 0,0 1 0 0 0,0-1-1 0 0,0 0 1 0 0,1 0-1 0 0,-2 0-16 0 0,1-1-20 0 0,-1 1 0 0 0,1 0 0 0 0,-1 1 0 0 0,1-1 0 0 0,-1 1-1 0 0,1 0 1 0 0,-1 0 0 0 0,-2 1 20 0 0,-6-1 20 0 0,-23-5-68 0 0,-18 1 232 0 0,39 3-234 0 0,1 0 0 0 0,-9-3 50 0 0,17 3-2 0 0,-49-8 48 0 0,49 8-6 0 0,-4 0-73 0 0,1-1 0 0 0,0 0 1 0 0,0 0-1 0 0,-6-3 33 0 0,-41-11 93 0 0,-8-12-139 0 0,11 6 52 0 0,48 19-7 0 0,-1 0 0 0 0,1 0 0 0 0,0 0 0 0 0,0 0 0 0 0,0-1 0 0 0,-1 0 1 0 0,0-1 8 0 0,0 0-1 0 0,-1 1 0 0 0,-2-1-7 0 0,-41-26-25 0 0,16 16 148 0 0,21 6-183 0 0,10 7 58 0 0,-1 0 0 0 0,1-1 0 0 0,0 1 0 0 0,0-1 0 0 0,0 0 0 0 0,1 0 0 0 0,-1 0 0 0 0,1-1 0 0 0,-1 1 0 0 0,1-1 2 0 0,0 2 0 0 0,1-1 0 0 0,-1 0 0 0 0,0 1 0 0 0,1 0 0 0 0,-1-1 0 0 0,-1 1 0 0 0,1 0 0 0 0,0 0 0 0 0,0 0 1 0 0,-1 0-1 0 0,1 0 0 0 0,-1 1 0 0 0,1-1 0 0 0,-1 1 0 0 0,0 0 0 0 0,0 0 0 0 0,0-1 0 0 0,1 2-2 0 0,0-1 0 0 0,0 0-1 0 0,1 0 1 0 0,-1 0 0 0 0,0-1 0 0 0,1 1 0 0 0,-1 0-1 0 0,1-1 1 0 0,-1 1 0 0 0,1-1 0 0 0,-1 0 2 0 0,-3-4 12 0 0,-7-4-131 0 0,-6-6 17 0 0,8 6 87 0 0,9 8 8 0 0,0 1-1 0 0,0 0 1 0 0,0 0-1 0 0,-1 0 1 0 0,1 0-1 0 0,0 0 1 0 0,0 0-1 0 0,-1 0 1 0 0,1 0-1 0 0,0 0 1 0 0,-1 0-1 0 0,1 1 1 0 0,-1-1-1 0 0,1 1 0 0 0,-1-1 1 0 0,0 1 7 0 0,1-1 9 0 0,0 0 1 0 0,0 0-1 0 0,-1 0 0 0 0,1 0 0 0 0,0 0 1 0 0,0 0-1 0 0,0-1 0 0 0,0 1 0 0 0,0 0 1 0 0,1 0-1 0 0,-1-1 0 0 0,0 1 1 0 0,0-1-10 0 0,0 0 74 0 0,-1-1-76 0 0,0 1 1 0 0,0 0 0 0 0,0-1 0 0 0,0 1 0 0 0,-1 0 1 0 0,-9-11-182 0 0,-10-12 262 0 0,20 23-62 0 0,0 0-36 0 0,1 0 0 0 0,-1 0-1 0 0,1 1 1 0 0,0-1-1 0 0,0 0 1 0 0,-1 0 0 0 0,1 0-1 0 0,1-1 1 0 0,-2 0 18 0 0,2 1 14 0 0,-1 1 1 0 0,0-1-1 0 0,0 0 0 0 0,0 1 0 0 0,-1-1 1 0 0,1 0-1 0 0,0 1 0 0 0,-1 0 0 0 0,1-1 1 0 0,-2 0-15 0 0,1 0 14 0 0,0 1 1 0 0,1-1 0 0 0,-1 0-1 0 0,1 0 1 0 0,-1 0 0 0 0,1 0-1 0 0,-1-1-14 0 0,1 1-39 0 0,-1 0 0 0 0,1 0 0 0 0,-1 0-1 0 0,1 0 1 0 0,-2-1 39 0 0,1 2 20 0 0,1-1 1 0 0,-1 0-1 0 0,0 0 0 0 0,1 0 0 0 0,0 0 0 0 0,0 0 1 0 0,-1 0-21 0 0,-3-9 26 0 0,2 6 1 0 0,1 1 0 0 0,0-1 0 0 0,0 0 0 0 0,0 0-27 0 0,0-1-1 0 0,0 0 0 0 0,-1 1 0 0 0,1 0 0 0 0,-1-1 1 0 0,-5-9 66 0 0,-1-10-327 0 0,7 19 286 0 0,0 1 0 0 0,0-1 0 0 0,0 0 1 0 0,-4-5-26 0 0,5 9-17 0 0,0 0 0 0 0,0 0 0 0 0,0-1 0 0 0,1 1 0 0 0,-1 0 0 0 0,0-2 17 0 0,-4-12 59 0 0,3 12-44 0 0,0-1 0 0 0,1 1-1 0 0,0 0 1 0 0,0-1 0 0 0,-1-2-15 0 0,-3-13 81 0 0,-3-1 19 0 0,3 8 73 0 0,-4-12-173 0 0,-3-10-128 0 0,5 13 43 0 0,2 5 175 0 0,1 1 1 0 0,0-1 0 0 0,1 0-1 0 0,1-9-90 0 0,-4-22-225 0 0,6-1 96 0 0,2-27 129 0 0,0 55-22 0 0,-2 3 141 0 0,-2-16-119 0 0,0 16 38 0 0,2 0 0 0 0,0-1-38 0 0,1-18-51 0 0,-1 18-29 0 0,3-16 80 0 0,5-73 211 0 0,-5 60-178 0 0,4-51 119 0 0,-5 86-205 0 0,-2 9 40 0 0,1-1 0 0 0,-1 0 1 0 0,0 1-1 0 0,0-1 0 0 0,0 0 13 0 0,1-9-72 0 0,1 4 104 0 0,-2 5-47 0 0,1 0 0 0 0,-1 0 1 0 0,1 1-1 0 0,1-1 0 0 0,-1 1 0 0 0,2-5 15 0 0,3-8 60 0 0,3-7-2 0 0,-6 16-22 0 0,0 0-1 0 0,1-5-35 0 0,5-17-138 0 0,-6 20 142 0 0,0 0 0 0 0,0-1 1 0 0,-1-2-5 0 0,-1 10-10 0 0,-1 0 1 0 0,1 0-1 0 0,0 0 1 0 0,0 1-1 0 0,1-1 1 0 0,-1 0-1 0 0,1 0 10 0 0,3-7 19 0 0,3-3-28 0 0,1-2-62 0 0,14-32-203 0 0,-22 41 243 0 0,-1 5 28 0 0,0 1-1 0 0,0-1 0 0 0,0 0 1 0 0,0 1-1 0 0,0-1 1 0 0,0 1-1 0 0,1-1 0 0 0,-1 0 1 0 0,0 1-1 0 0,0-1 1 0 0,1 1-1 0 0,-1-1 0 0 0,0 0 1 0 0,1 1-1 0 0,-1-1 1 0 0,0 1-1 0 0,1-1 0 0 0,-1 1 4 0 0,13-19-282 0 0,-11 20 232 0 0,-2-1 78 0 0,0-6 168 0 0,-1 5-230 0 0,1 2-40 0 0,2-1 104 0 0,-1-1-72 0 0,5 0 44 0 0,-5-1 123 0 0,-1 2-128 0 0,0-1 0 0 0,0 1 0 0 0,0 0 0 0 0,0 0-1 0 0,0 0 1 0 0,0 0 0 0 0,1 0 0 0 0,-1 0-1 0 0,0 0 1 0 0,0 0 0 0 0,0 0 0 0 0,0 0 0 0 0,0 0-1 0 0,0 0 1 0 0,0 0 0 0 0,0 0 0 0 0,0 0-1 0 0,0 0 1 0 0,0 0 0 0 0,0-1 0 0 0,0 1 0 0 0,0 0-1 0 0,0 0 1 0 0,0 0 0 0 0,0 0 0 0 0,0 0-1 0 0,1 0 1 0 0,-1 0 0 0 0,0 0 0 0 0,0 0 0 0 0,0 0-1 0 0,0 0 1 0 0,0 0 0 0 0,0 0 0 0 0,0 0-1 0 0,0 0 1 0 0,0 0 0 0 0,0 0 0 0 0,0 0-1 0 0,0 0 1 0 0,0 0 0 0 0,0 0 0 0 0,1 0 0 0 0,-1 1-1 0 0,0-1 1 0 0,0 0 0 0 0,0 0 0 0 0,0 0-1 0 0,0 0 1 0 0,0 0 0 0 0,0 0 0 0 0,0 0 0 0 0,0 0-1 0 0,0 0 1 0 0,0 0 0 0 0,0 0 0 0 0,0 0-1 0 0,0 0 1 0 0,0 0 0 0 0,0 0 0 0 0,0 0 0 0 0,0 0 3 0 0,1 1-49 0 0,0-1-8 0 0,-1-3-194 0 0,0 3 249 0 0,0 0-1 0 0,0 0 0 0 0,0 0 1 0 0,0 0-1 0 0,0 0 1 0 0,0 0-1 0 0,0 0 0 0 0,0 0 1 0 0,1 0-1 0 0,-1 0 1 0 0,0 0-1 0 0,0 0 0 0 0,0 0 1 0 0,0 0-1 0 0,0-1 1 0 0,0 1-1 0 0,0 0 0 0 0,0 0 1 0 0,0 0-1 0 0,0 0 1 0 0,0 0-1 0 0,0 0 0 0 0,-1 0 1 0 0,1 0-1 0 0,0 0 0 0 0,0 0 1 0 0,0 0-1 0 0,0 0 1 0 0,0 0-1 0 0,0 0 0 0 0,0 0 1 0 0,0 0-1 0 0,0 0 1 0 0,0 0-1 0 0,0 0 0 0 0,0-1 1 0 0,0 1-1 0 0,0 0 1 0 0,0 0-1 0 0,0 0 0 0 0,0 0 1 0 0,0 0-1 0 0,0 0 1 0 0,0 0-1 0 0,0 0 0 0 0,0 0 1 0 0,0 0-1 0 0,-1 0 1 0 0,1 0-1 0 0,0 0 0 0 0,0 0 1 0 0,0 0-1 0 0,0 0 0 0 0,0 0 1 0 0,0 0-1 0 0,0 0 1 0 0,0 0-1 0 0,0 0 0 0 0,0 0 1 0 0,0 0 2 0 0,0 5 1 0 0,0-4 10 0 0,1-4-6 0 0,8 5 253 0 0,-8 2-179 0 0,0-3-141 0 0,0-3-22 0 0,-1 2 84 0 0,0 0 1 0 0,0 1-1 0 0,0-1 1 0 0,0 0-1 0 0,0 0 1 0 0,0 0-1 0 0,-1 0 1 0 0,1 0-1 0 0,0 0 1 0 0,0 0-1 0 0,0 0 1 0 0,0 0-1 0 0,0 0 1 0 0,0 1-1 0 0,0-1 1 0 0,0 0-1 0 0,0 0 1 0 0,0 0-1 0 0,-1 0 1 0 0,1 0-1 0 0,0 0 1 0 0,0 0-1 0 0,0 1 1 0 0,0-1-1 0 0,0 0 1 0 0,0 0-1 0 0,0 0 1 0 0,0 0-1 0 0,0 0 1 0 0,0 1-1 0 0,0-1 1 0 0,0 0-1 0 0,0 0 1 0 0,0 0-1 0 0,0 0 1 0 0,0 0-1 0 0,0 0 1 0 0,0 1-1 0 0,0-1 1 0 0,1 0-1 0 0,-1 0 1 0 0,0 0-1 0 0,0 0 1 0 0,0 0-1 0 0,0 0 1 0 0,0 1-1 0 0,0-1 1 0 0,0 0-1 0 0,0 0 1 0 0,0 0-1 0 0,0 0 1 0 0,1 0-1 0 0,-1 0 1 0 0,0 0-1 0 0,0 0 1 0 0,0 0-1 0 0,0 0 1 0 0,0 0-1 0 0,0 0 1 0 0,1 0-1 0 0,-1 1 1 0 0,0-1-1 0 0,0 0 1 0 0,0 0-1 0 0,0 0 1 0 0,0 0-1 0 0,1 0 0 0 0,-2 0 2 0 0,1 0 0 0 0,0 0 0 0 0,0 1-1 0 0,-1-1 1 0 0,1 1 0 0 0,0-1 0 0 0,0 0-1 0 0,-1 1 1 0 0,1-1 0 0 0,0 0 0 0 0,0 1-1 0 0,0-1 1 0 0,0 1 0 0 0,0-1 0 0 0,0 1 0 0 0,0-1-1 0 0,0 0 1 0 0,0 1 0 0 0,0-1 0 0 0,0 1-1 0 0,0-1 1 0 0,0 1-2 0 0,0 2 92 0 0,-9 17 39 0 0,4 9 69 0 0,-4-12-170 0 0,0 9 63 0 0,5-18-74 0 0,2 3-72 0 0,2-10 75 0 0,0 1-1 0 0,0-1 0 0 0,0 0 1 0 0,-1 0-1 0 0,1 0 0 0 0,0 0 0 0 0,-1 1 1 0 0,1-1-1 0 0,-1 1-21 0 0,0-1 7 0 0,1 0 0 0 0,-1 0-1 0 0,1 1 1 0 0,0-1 0 0 0,-1 1 0 0 0,1-1-1 0 0,0 0 1 0 0,0 1 0 0 0,0-1 0 0 0,0 1-1 0 0,0 0-6 0 0,-1 12-119 0 0,-2-3 131 0 0,3-8 4 0 0,-1-1-1 0 0,1 1 0 0 0,-1-1 1 0 0,0 1-1 0 0,0-1 0 0 0,0 0 0 0 0,0 1 1 0 0,0-1-1 0 0,0 0 0 0 0,-1 0 0 0 0,1 0 1 0 0,-2 2-16 0 0,2-3-1 0 0,1 1 0 0 0,-1-1 0 0 0,0 1 0 0 0,0-1 0 0 0,1 1 0 0 0,-1 0 0 0 0,1-1 0 0 0,0 1 0 0 0,0 0 0 0 0,-1-1 1 0 0,0 5 215 0 0,-1 4-476 0 0,2-8 283 0 0,0 0 0 0 0,-1 0 0 0 0,1 0 0 0 0,-1 0 0 0 0,1 0 0 0 0,-1-1 0 0 0,-1 3-22 0 0,0-1 0 0 0,1 1 0 0 0,0-1-1 0 0,0 1 1 0 0,0-1 0 0 0,-1 3 0 0 0,-3 14 24 0 0,1-9-8 0 0,1 1-1 0 0,-3 12-15 0 0,1-2-66 0 0,5-20 89 0 0,0 0 0 0 0,-1 0 0 0 0,1 0-1 0 0,0 0 1 0 0,0 0 0 0 0,0 0 0 0 0,1 1-23 0 0,-1 10-110 0 0,-2-7 120 0 0,2-6 29 0 0,3-3 8 0 0,-2 2-51 0 0,0 0 0 0 0,-1-1 0 0 0,1 1 0 0 0,-1-1 0 0 0,1 1 0 0 0,-1 0 0 0 0,1-1 0 0 0,-1 0 4 0 0,3-8 25 0 0,2 0-61 0 0,-1 0 0 0 0,0-1 0 0 0,-1 0-1 0 0,3-10 37 0 0,-1 1-26 0 0,10-40-104 0 0,-2-7 130 0 0,-10 59-6 0 0,-1 0 0 0 0,1 0 0 0 0,1 0 0 0 0,-1 1 1 0 0,5-7 5 0 0,1-3 30 0 0,1 1-151 0 0,-8 13 125 0 0,0 0-1 0 0,0 0 1 0 0,0 0-1 0 0,1-3-3 0 0,-2 4-5 0 0,0 1-1 0 0,0 0 0 0 0,0 0 1 0 0,0-1-1 0 0,-1 1 0 0 0,2 0 0 0 0,-1 0 1 0 0,0 0 5 0 0,0 0-21 0 0,0 1-1 0 0,-1-1 1 0 0,1 0 0 0 0,0 1 0 0 0,-1-1 0 0 0,1 0 0 0 0,-1 1-1 0 0,1-1 1 0 0,-1 0 0 0 0,1 0 0 0 0,-1 1 0 0 0,1-1 0 0 0,-1 0-1 0 0,0 0 1 0 0,0 0 0 0 0,1 0 0 0 0,-1 1 21 0 0,0-1-8 0 0,0 1 0 0 0,0 0 0 0 0,0 0 0 0 0,0 0 0 0 0,0 0 0 0 0,0-1 0 0 0,0 1 0 0 0,0 0 1 0 0,0 0-1 0 0,0 0 0 0 0,0 0 0 0 0,0 0 0 0 0,0-1 0 0 0,0 1 0 0 0,0 0 0 0 0,0 0 0 0 0,0 0 0 0 0,0 0 0 0 0,0 0 0 0 0,0-1 0 0 0,0 1 0 0 0,0 0 0 0 0,0 0 0 0 0,0 0 1 0 0,1 0-1 0 0,-1 0 0 0 0,0 0 0 0 0,0-1 0 0 0,0 1 0 0 0,0 0 0 0 0,0 0 0 0 0,0 0 0 0 0,1 0 0 0 0,-1 0 0 0 0,0 0 0 0 0,0 0 0 0 0,0 0 0 0 0,0 0 0 0 0,0 0 0 0 0,1 0 1 0 0,-1 0 7 0 0,0-1 0 0 0,0 1 0 0 0,0 0 1 0 0,0-1-1 0 0,0 1 1 0 0,0 0-1 0 0,0 0 0 0 0,0-1 1 0 0,0 1-1 0 0,0 0 1 0 0,1-1-1 0 0,-1 1 0 0 0,0 0 1 0 0,0 0-1 0 0,0-1 1 0 0,0 1-1 0 0,1 0 0 0 0,-1 0 1 0 0,0-1-1 0 0,0 1-2 0 0,0 0 0 0 0,0 0 0 0 0,0 0 0 0 0,1 0 0 0 0,-1 0 0 0 0,0 0 0 0 0,0 0 0 0 0,0 0 0 0 0,0 0 0 0 0,0 0 0 0 0,0 0 0 0 0,0 0 0 0 0,0 0 0 0 0,0 0 0 0 0,0 0 0 0 0,0 0 0 0 0,1 0 0 0 0,-1 0 0 0 0,0 0 1 0 0,0 0-1 0 0,0 0 0 0 0,0 0 0 0 0,0 0 0 0 0,0 0 0 0 0,0 0 0 0 0,0 0 0 0 0,0 1 0 0 0,0-1 0 0 0,0 0 0 0 0,0 0 0 0 0,0 0 0 0 0,0 0 0 0 0,1 0 0 0 0,-1 0 0 0 0,0 0 0 0 0,0 0 0 0 0,0 0 0 0 0,0 0 0 0 0,0 0 0 0 0,0 0 0 0 0,0 0 0 0 0,0 1 0 0 0,0-1 0 0 0,0 0 0 0 0,0 0 0 0 0,0 0 0 0 0,0 0 0 0 0,0 0 0 0 0,0 0 1 0 0,0 0-1 0 0,0 0 0 0 0,0 0 0 0 0,0 0 0 0 0,0 0 0 0 0,0 1 0 0 0,0-1 0 0 0,0 0 0 0 0,0 0 0 0 0,0 0 0 0 0,0 0 0 0 0,0 0 0 0 0,-1 0 2 0 0,2 3-61 0 0,-6 4 230 0 0,-4 16-100 0 0,4-9-205 0 0,3-9 183 0 0,2-5-44 0 0,0 0 0 0 0,0 1 0 0 0,0-1 0 0 0,-1 0 1 0 0,1 0-1 0 0,0 0 0 0 0,0 0 0 0 0,0 0 1 0 0,0 1-1 0 0,0-1 0 0 0,0 0 0 0 0,0 0 1 0 0,0 0-1 0 0,0 1 0 0 0,0-1 0 0 0,0 0 0 0 0,0 0 1 0 0,0 0-1 0 0,0 0 0 0 0,0 1 0 0 0,0-1 1 0 0,0 0-1 0 0,0 0 0 0 0,0 0 0 0 0,0 0 1 0 0,0 1-1 0 0,1-1 0 0 0,-1 0 0 0 0,0 0-3 0 0,0 1 2 0 0,0-1 0 0 0,0 1 0 0 0,0-1 0 0 0,0 1 1 0 0,0-1-1 0 0,0 1 0 0 0,0-1 0 0 0,0 1 0 0 0,0-1 0 0 0,0 0 0 0 0,0 1 0 0 0,-1-1 0 0 0,1 1 0 0 0,0-1 0 0 0,0 1 0 0 0,0-1 0 0 0,-1 1 0 0 0,1-1 0 0 0,0 0 0 0 0,-1 1-2 0 0,1 0 20 0 0,0-1 0 0 0,-1 1 0 0 0,1-1 0 0 0,0 1 1 0 0,0-1-1 0 0,-1 1 0 0 0,1 0 0 0 0,0-1 0 0 0,0 1 0 0 0,0-1 0 0 0,0 1 0 0 0,0 0 0 0 0,0-1 0 0 0,0 1 0 0 0,0 0-20 0 0,-1 2-27 0 0,1-1 1 0 0,0 1-1 0 0,-1 0 1 0 0,1 0-1 0 0,-1-1 1 0 0,0 1-1 0 0,0 0 1 0 0,0-1-1 0 0,0 1 1 0 0,-1 1 26 0 0,-2 7 209 0 0,-4 7-195 0 0,6-15-19 0 0,0 1 1 0 0,1 0-1 0 0,-1-1 1 0 0,1 1-1 0 0,0 0 1 0 0,0 0-1 0 0,0 1 5 0 0,0-2-17 0 0,1 0-1 0 0,-1 0 0 0 0,0-1 1 0 0,0 1-1 0 0,-1 2 18 0 0,-4 8 94 0 0,3-1-66 0 0,-3 7 278 0 0,0 7-306 0 0,3-9-146 0 0,3-12 139 0 0,-1-1 0 0 0,0 1 0 0 0,0 0 0 0 0,-1 3 7 0 0,-1 1 69 0 0,1 0 1 0 0,0 0-1 0 0,0 2-69 0 0,-3 13-87 0 0,4-20 90 0 0,1 0 1 0 0,-1 0-1 0 0,1 0 0 0 0,0 0 1 0 0,0 0-1 0 0,1-1 1 0 0,-1 2-4 0 0,1 11 99 0 0,-1-8-79 0 0,-1 0 0 0 0,1 0 0 0 0,-2 0 0 0 0,1 1-20 0 0,0-8 2 0 0,1 0 0 0 0,0 0 0 0 0,0 0 0 0 0,0 0 0 0 0,0 0 0 0 0,0 0 0 0 0,1 0 0 0 0,-1 0 0 0 0,0 0 0 0 0,0 0 0 0 0,1 0 0 0 0,-1 0-2 0 0,0 0 5 0 0,1 0 0 0 0,-1 0 1 0 0,0 0-1 0 0,1 1 0 0 0,-1-1 0 0 0,0 0 0 0 0,0 0 0 0 0,0 0 1 0 0,0 0-1 0 0,0 0-5 0 0,-1 3-61 0 0,0 4 78 0 0,0 0 0 0 0,0 0 0 0 0,1 0-17 0 0,0 16-93 0 0,0-13 157 0 0,0-10-58 0 0,0 0-1 0 0,0 1 0 0 0,0-1 0 0 0,0 0 0 0 0,0 1 0 0 0,1-1 0 0 0,-1 0 1 0 0,0 1-1 0 0,1 0-5 0 0,0 0 14 0 0,-1 0 0 0 0,0 0 0 0 0,1 0 0 0 0,-1 0 0 0 0,0 0 0 0 0,0 1 0 0 0,0 0-14 0 0,0 7 98 0 0,0-2-71 0 0,0-7-34 0 0,0 0 1 0 0,0-1-1 0 0,0 1 1 0 0,0 0-1 0 0,1 0 1 0 0,-1 0-1 0 0,0-1 1 0 0,0 1 0 0 0,0 0-1 0 0,1 0 1 0 0,-1-1-1 0 0,0 1 7 0 0,1 0-5 0 0,-1 0 0 0 0,0 0 1 0 0,0 0-1 0 0,0 1 0 0 0,0-1 0 0 0,0 0 0 0 0,0 0 1 0 0,0 0-1 0 0,0 0 0 0 0,-1 0 5 0 0,1 10-73 0 0,0-5 158 0 0,2 4-68 0 0,-2-7-13 0 0,1 0-1 0 0,0 0 0 0 0,-1 0 0 0 0,1 0 0 0 0,-1 1-3 0 0,1 5-126 0 0,-1 9 352 0 0,6 13-395 0 0,-6-29 186 0 0,1 1-1 0 0,0 0 1 0 0,-1 0 0 0 0,0-1-1 0 0,0 1 1 0 0,0 3-17 0 0,0-3 13 0 0,1 0 0 0 0,-1 0 0 0 0,0-1 0 0 0,1 1 0 0 0,-1 0-1 0 0,2 2-12 0 0,-2-4-21 0 0,1 1 0 0 0,-1-1-1 0 0,0 0 1 0 0,1 0-1 0 0,-1 0 1 0 0,0 1-1 0 0,0-1 1 0 0,0 0-1 0 0,0 0 1 0 0,0 1-1 0 0,0-1 22 0 0,1 7 14 0 0,-1-7 6 0 0,0-1 0 0 0,0 1 0 0 0,0 0 0 0 0,1 0 0 0 0,-1 0 0 0 0,0-1 0 0 0,0 1 0 0 0,0 0 0 0 0,0 0 0 0 0,0 0 0 0 0,0-1 0 0 0,-1 1 0 0 0,1 0 0 0 0,0 0 0 0 0,0 0-20 0 0,-1 0-14 0 0,1 1 1 0 0,0-1-1 0 0,0 1 1 0 0,0-1-1 0 0,0 1 1 0 0,0 0-1 0 0,1 0 14 0 0,-1 3 45 0 0,1 7-41 0 0,-1 1-1 0 0,3 10-3 0 0,-1 4 2 0 0,-2-20-45 0 0,0-1-1 0 0,1 0 0 0 0,-1 0 1 0 0,1 1-1 0 0,1-1 44 0 0,-1 4 122 0 0,-1-9-115 0 0,0 0 0 0 0,0 0 0 0 0,1-1 0 0 0,-1 1 0 0 0,0 0 0 0 0,0 0 0 0 0,1 0 0 0 0,-1 0 0 0 0,0 0 0 0 0,1 0-1 0 0,-1 0 1 0 0,1 0-7 0 0,3 9-3 0 0,0 1 5 0 0,-4-10-14 0 0,1 1 0 0 0,-1-1 0 0 0,1 1 0 0 0,-1-1 0 0 0,0 1 0 0 0,0-1 0 0 0,0 1 0 0 0,0 0 0 0 0,0 0 12 0 0,2 13 25 0 0,0-1 59 0 0,-2-12-79 0 0,1 1-1 0 0,-1-1 1 0 0,1 1-1 0 0,-1-1 1 0 0,1 1-1 0 0,0-1-4 0 0,4 13-118 0 0,-4-11 171 0 0,1 1-1 0 0,0-1 1 0 0,2 4-53 0 0,-3-5-10 0 0,1 0 0 0 0,-1 1 1 0 0,0-1-1 0 0,0 0 0 0 0,0 1 0 0 0,0-1 0 0 0,0 1 0 0 0,-1-1 0 0 0,0 1 0 0 0,0 1 10 0 0,1-4 1 0 0,-1 1 0 0 0,0-1 0 0 0,1 1 0 0 0,-1-1-1 0 0,1 1 1 0 0,0-1 0 0 0,-1 0 0 0 0,1 1-1 0 0,0 0 0 0 0,4 7-93 0 0,-4-2 207 0 0,0-6-122 0 0,-1 0 0 0 0,0 1 0 0 0,0-1 1 0 0,1 1-1 0 0,-1-1 0 0 0,1 1 0 0 0,-1-1 1 0 0,1 0-1 0 0,0 1 0 0 0,0-1 1 0 0,-1 0-1 0 0,1 0 0 0 0,1 1 8 0 0,-1-1 14 0 0,-1 0-1 0 0,0 0 1 0 0,1-1-1 0 0,-1 1 1 0 0,1 0-1 0 0,-1 0 1 0 0,0 0-1 0 0,0 0 1 0 0,1-1-1 0 0,-1 1 1 0 0,0 0-1 0 0,0 0 1 0 0,0 0-1 0 0,0 1-13 0 0,3 9-121 0 0,13 11 42 0 0,-9-13-218 0 0,-7-9 295 0 0,1 1 1 0 0,0 0-1 0 0,0 0 0 0 0,0 0 1 0 0,-1 0-1 0 0,1 1 1 0 0,0-1-1 0 0,-1 0 0 0 0,1 0 1 0 0,-1 0-1 0 0,0 0 0 0 0,1 1 1 0 0,-1-1 1 0 0,1 4 22 0 0,1-1-1 0 0,-1 1 1 0 0,1 0 0 0 0,0-1 0 0 0,1 0 0 0 0,-1 1 0 0 0,1-1-1 0 0,0 1-21 0 0,3 3-50 0 0,9 12-55 0 0,-7-10 398 0 0,-5-6-264 0 0,-1 1 0 0 0,1-1 1 0 0,-1 1-1 0 0,2 4-29 0 0,-3-7-2 0 0,0-1-1 0 0,0 0 1 0 0,-1 0 0 0 0,1 0-1 0 0,0 0 1 0 0,0 1-1 0 0,0-1 1 0 0,1 0 2 0 0,5 7-108 0 0,-6-6 121 0 0,0-1 1 0 0,0 1-1 0 0,0 0 0 0 0,1 0 0 0 0,-1 0 0 0 0,0-1 0 0 0,1 1 0 0 0,0-1 0 0 0,-1 1 0 0 0,1-1 0 0 0,0 1 0 0 0,0-1 0 0 0,0 0 0 0 0,0 0-13 0 0,0 0-2 0 0,-1 0 0 0 0,1 0-1 0 0,-1 0 1 0 0,0 0 0 0 0,1 0-1 0 0,-1 0 1 0 0,0 0 0 0 0,0 1 0 0 0,0-1-1 0 0,0 0 1 0 0,0 1 0 0 0,0-1-1 0 0,0 1 1 0 0,-1-1 2 0 0,1 0 1 0 0,0 0 0 0 0,-1 0 0 0 0,1 0 0 0 0,0-1 0 0 0,0 1 0 0 0,-1 0 0 0 0,1-1 0 0 0,0 1-1 0 0,0 0 1 0 0,0-1 0 0 0,0 1 0 0 0,0-1 0 0 0,0 0 0 0 0,0 1-1 0 0,3 1 75 0 0,-4-2-71 0 0,1 0 0 0 0,-1 1-1 0 0,1-1 1 0 0,-1 0 0 0 0,0 1-1 0 0,1-1 1 0 0,-1 0 0 0 0,0 1-1 0 0,1-1 1 0 0,-1 1 0 0 0,0-1-1 0 0,1 1 1 0 0,-1-1 0 0 0,0 1-1 0 0,0-1 1 0 0,0 1 0 0 0,1 0-4 0 0,-1-1 2 0 0,0 0-1 0 0,0 0 1 0 0,0 1 0 0 0,0-1 0 0 0,0 0-1 0 0,0 1 1 0 0,0-1 0 0 0,0 0 0 0 0,0 0 0 0 0,1 1-1 0 0,-1-1 1 0 0,0 0 0 0 0,0 0 0 0 0,0 1-1 0 0,1-1 1 0 0,-1 0 0 0 0,0 0 0 0 0,0 0 0 0 0,1 1-1 0 0,-1-1 1 0 0,0 0 0 0 0,0 0 0 0 0,1 0 0 0 0,-1 0-1 0 0,0 0 1 0 0,0 1 0 0 0,1-1 0 0 0,-1 0-1 0 0,0 0 1 0 0,1 0-2 0 0,0 0-3 0 0,-1 0 1 0 0,1 0-1 0 0,0 1 0 0 0,0-1 1 0 0,-1 0-1 0 0,1 0 0 0 0,0 1 1 0 0,-1-1-1 0 0,1 1 0 0 0,0-1 1 0 0,-1 1-1 0 0,1-1 0 0 0,-1 1 1 0 0,1-1-1 0 0,-1 1 0 0 0,1-1 0 0 0,-1 1 1 0 0,1 0-1 0 0,-1-1 0 0 0,1 1 1 0 0,-1 0-1 0 0,0-1 0 0 0,0 1 1 0 0,1 0-1 0 0,-1 0 0 0 0,0 0 3 0 0,1 0-4 0 0,-1 0 1 0 0,1 0-1 0 0,0 1 0 0 0,-1-1 0 0 0,1 0 0 0 0,0 0 0 0 0,0 0 1 0 0,0 0-1 0 0,-1 0 0 0 0,1 0 0 0 0,0 0 0 0 0,1 0 4 0 0,3 3 71 0 0,-5-4-69 0 0,1 1 0 0 0,0-1 0 0 0,-1 1 0 0 0,1 0 0 0 0,0-1 0 0 0,0 0 0 0 0,0 1 0 0 0,-1-1-1 0 0,1 1 1 0 0,0-1 0 0 0,0 0-2 0 0,0 0-2 0 0,-1 1 0 0 0,0-1 1 0 0,1 0-1 0 0,-1 0 0 0 0,1 0 0 0 0,-1 0 0 0 0,0 1 0 0 0,1-1 0 0 0,-1 0 1 0 0,0 1-1 0 0,1-1 0 0 0,-1 0 0 0 0,0 0 0 0 0,1 1 0 0 0,-1-1 0 0 0,0 1 2 0 0,1-1 4 0 0,-1 1-1 0 0,0-1 1 0 0,1 0-1 0 0,-1 1 0 0 0,1-1 1 0 0,-1 1-1 0 0,0-1 0 0 0,1 0 1 0 0,-1 1-1 0 0,1-1 0 0 0,-1 0 1 0 0,1 0-1 0 0,-1 1 0 0 0,1-1-2 0 0,0 0-9 0 0,0 1 1 0 0,0 0 0 0 0,0 0 0 0 0,0-1 0 0 0,0 1 0 0 0,0 0-1 0 0,0 0 1 0 0,-1 0 0 0 0,1 0 0 0 0,0 0 0 0 0,-1 0 0 0 0,1 0 0 0 0,-1 0-1 0 0,1 0 1 0 0,-1 0 0 0 0,1 0 0 0 0,-1 1 7 0 0,2 3 56 0 0,10 6-168 0 0,-12-10 117 0 0,1 0-1 0 0,0 0 1 0 0,0 0 0 0 0,0-1 0 0 0,-1 1-1 0 0,1 0 1 0 0,0-1 0 0 0,0 1-1 0 0,0 0 1 0 0,0-1 0 0 0,0 1-1 0 0,1-1-4 0 0,4 4-4 0 0,0-2 10 0 0,-5-1-3 0 0,-1-1-1 0 0,1 0 1 0 0,0 0-1 0 0,-1 0 0 0 0,1 1 1 0 0,-1-1-1 0 0,1 0 1 0 0,-1 1-1 0 0,1-1 1 0 0,-1 1-1 0 0,1-1 1 0 0,-1 1-1 0 0,0-1 1 0 0,1 1-1 0 0,-1-1 0 0 0,0 1-2 0 0,1-1 1 0 0,-1 1-1 0 0,1-1 0 0 0,-1 0 0 0 0,0 1 0 0 0,1-1 1 0 0,-1 0-1 0 0,1 1 0 0 0,-1-1 0 0 0,1 0 0 0 0,-1 1 0 0 0,1-1 1 0 0,-1 0-1 0 0,1 0 0 0 0,0 0 0 0 0,-1 1 0 0 0,1-1 0 0 0,0 0 0 0 0,-1 0 0 0 0,1 0-1 0 0,-1 0 0 0 0,1 0 0 0 0,-1 0 0 0 0,0 0 0 0 0,1 0 1 0 0,-1 1-1 0 0,1-1 0 0 0,-1 0 0 0 0,0 0 0 0 0,1 0 1 0 0,-1 1-1 0 0,1-1 0 0 0,-1 0 0 0 0,0 0 0 0 0,1 1 0 0 0,-1-1 1 0 0,0 0-1 0 0,0 1 0 0 0,1-1 0 0 0,-1 0 0 0 0,0 1 1 0 0,1 0-1 0 0,-1 0 0 0 0,1 0-1 0 0,0 0 0 0 0,-1 0 0 0 0,1 1 0 0 0,0-1 0 0 0,0 0 0 0 0,0 0 0 0 0,0 0 0 0 0,0 0 0 0 0,0 0 0 0 0,0 0 0 0 0,0-1 0 0 0,1 1 0 0 0,0 0 2 0 0,6 4 81 0 0,-8-4-74 0 0,1 0 0 0 0,0-1 0 0 0,0 1 0 0 0,-1 0 0 0 0,1 0 1 0 0,-1 0-1 0 0,1 0 0 0 0,-1 0 0 0 0,1 0-7 0 0,-1-1 0 0 0,0 1-1 0 0,1-1 1 0 0,-1 1-1 0 0,0-1 1 0 0,0 0-1 0 0,1 1 1 0 0,-1-1-1 0 0,0 1 1 0 0,1-1-1 0 0,-1 0 1 0 0,0 1 0 0 0,1-1-1 0 0,-1 1 1 0 0,0-1-1 0 0,1 0 1 0 0,-1 0-1 0 0,1 1 1 0 0,-1-1-1 0 0,1 0 1 0 0,-1 0 0 0 0,1 0-1 0 0,-1 1 1 0 0,1-1-1 0 0,-1 0 1 0 0,1 0-1 0 0,-1 0 1 0 0,1 0 0 0 0,1 0-2 0 0,-1 1 0 0 0,1 0 1 0 0,-1-1-1 0 0,1 1 0 0 0,-1 0 1 0 0,0 0-1 0 0,1-1 0 0 0,-1 1 1 0 0,0 0-1 0 0,0 0 0 0 0,0 0 1 0 0,0 1-1 0 0,0-1 0 0 0,0 0 0 0 0,0 0 1 0 0,1 1 1 0 0,10 11-77 0 0,9 7 202 0 0,-6-11 110 0 0,-14-8-237 0 0,0 0 1 0 0,-1-1-1 0 0,1 1 1 0 0,0 0-1 0 0,-1 0 1 0 0,1-1-1 0 0,-1 1 1 0 0,1 0-1 0 0,-1 0 1 0 0,1 0-1 0 0,-1 0 2 0 0,1 1 4 0 0,-1-1-1 0 0,1 0 1 0 0,0 0-1 0 0,-1 0 0 0 0,1 0 1 0 0,0 0-1 0 0,0 0 1 0 0,0 1-4 0 0,14 11 37 0 0,-9-10-65 0 0,-5-3 31 0 0,-1 0 1 0 0,1 0 0 0 0,-1 0 0 0 0,1 0-1 0 0,-1 0 1 0 0,1 1 0 0 0,-1-1 0 0 0,1 0 0 0 0,-1 1-1 0 0,1-1 1 0 0,-1 0 0 0 0,1 1 0 0 0,-1-1 0 0 0,1 0-1 0 0,-1 1 1 0 0,1-1 0 0 0,-1 1-4 0 0,0-1-4 0 0,1 1 1 0 0,-1-1 0 0 0,1 1-1 0 0,-1-1 1 0 0,0 0-1 0 0,1 1 1 0 0,-1-1-1 0 0,1 0 1 0 0,-1 0 0 0 0,1 1-1 0 0,-1-1 1 0 0,1 0-1 0 0,0 0 1 0 0,-1 0-1 0 0,1 0 1 0 0,-1 0 0 0 0,1 0-1 0 0,-1 0 1 0 0,1 0-1 0 0,-1 0 1 0 0,1 0 3 0 0,0 0-3 0 0,-1 0 1 0 0,1 0-1 0 0,0 0 1 0 0,-1 0-1 0 0,1 1 1 0 0,-1-1-1 0 0,1 0 1 0 0,-1 0-1 0 0,1 0 1 0 0,-1 0 0 0 0,1 0-1 0 0,-1 1 1 0 0,1-1-1 0 0,-1 0 1 0 0,1 1 2 0 0,6 3-30 0 0,3 4 178 0 0,-9-7-148 0 0,1 0-1 0 0,0 0 1 0 0,-1 0-1 0 0,1 0 1 0 0,0 0-1 0 0,0 0 1 0 0,0 0-1 0 0,-1-1 1 0 0,1 1-1 0 0,0-1 1 0 0,10 5-112 0 0,0-2 135 0 0,-11-3-20 0 0,0 1 1 0 0,1-1-1 0 0,-1 0 0 0 0,0 1 0 0 0,1-1 0 0 0,-1 1 0 0 0,0-1 1 0 0,1 1-1 0 0,-1 0 0 0 0,0-1 0 0 0,0 1 0 0 0,1 1-3 0 0,-1-2-1 0 0,-1 1-1 0 0,1-1 1 0 0,0 1 0 0 0,0-1-1 0 0,-1 1 1 0 0,1-1-1 0 0,0 0 1 0 0,0 1-1 0 0,0-1 1 0 0,0 0 0 0 0,0 0-1 0 0,-1 1 1 0 0,1-1-1 0 0,0 0 1 0 0,0 0-1 0 0,0 0 2 0 0,10 2 131 0 0,8 4-157 0 0,-12-5-49 0 0,-5-1 77 0 0,0 0 1 0 0,-1 0 0 0 0,1 0-1 0 0,0 1 1 0 0,0-1 0 0 0,-1 0-1 0 0,1 1 1 0 0,-1-1 0 0 0,1 1 0 0 0,0 0-1 0 0,0 0-2 0 0,-1 0-7 0 0,0 0 0 0 0,0-1 0 0 0,0 1 1 0 0,0-1-1 0 0,0 1 0 0 0,1-1 0 0 0,-1 1 0 0 0,0-1 0 0 0,0 0 0 0 0,0 0 0 0 0,0 1 0 0 0,1-1 0 0 0,-1 0 0 0 0,1 0 7 0 0,10 2 397 0 0,-2-1-400 0 0,-9-1-21 0 0,0 0 0 0 0,0 0 1 0 0,0 0-1 0 0,0 0 0 0 0,0 0 0 0 0,0 0 1 0 0,0 1-1 0 0,0-1 0 0 0,0 0 1 0 0,0 1-1 0 0,0-1 0 0 0,1 1 24 0 0,0 0 37 0 0,0 0 0 0 0,1 1 0 0 0,0-1-1 0 0,-1-1 1 0 0,1 1 0 0 0,1 0-37 0 0,-2 0 2 0 0,0-1 0 0 0,0 1-1 0 0,0 0 1 0 0,0-1 0 0 0,0 1 0 0 0,0 0-1 0 0,0 0 1 0 0,1 1-2 0 0,0 0-9 0 0,-1-1-1 0 0,0 0 1 0 0,1 0 0 0 0,-1 0-1 0 0,1 0 1 0 0,-1 0 0 0 0,1-1-1 0 0,-1 1 1 0 0,3 0 9 0 0,-2-1-9 0 0,0 1 1 0 0,0 0 0 0 0,0 0-1 0 0,0 1 1 0 0,0-1 8 0 0,0 0-12 0 0,-1 0 0 0 0,0 0 0 0 0,0 0 1 0 0,1 0-1 0 0,-1 0 0 0 0,0-1 0 0 0,1 1 1 0 0,-1-1-1 0 0,1 0 12 0 0,-2 0 0 0 0,0 1 1 0 0,0-1 0 0 0,0 0-1 0 0,0 0 1 0 0,0 0-1 0 0,0 1 1 0 0,-1-1 0 0 0,1 1-1 0 0,0-1 1 0 0,0 1-1 0 0,0-1 0 0 0,0 1 3 0 0,0 0 1 0 0,0-1-1 0 0,0 0 0 0 0,0 1 0 0 0,0-1 0 0 0,0 1 1 0 0,0-1-1 0 0,0 0 0 0 0,0 0 0 0 0,0 1 0 0 0,1-1-3 0 0,-1 0 7 0 0,0 0 0 0 0,-1 0 0 0 0,1 0 0 0 0,0 0 0 0 0,0 1-1 0 0,-1-1 1 0 0,1 0 0 0 0,0 0 0 0 0,-1 1 0 0 0,1-1 0 0 0,0 1 0 0 0,-1-1 0 0 0,1 0-1 0 0,-1 1 1 0 0,1-1 0 0 0,-1 1 0 0 0,1 0-7 0 0,0 0 0 0 0,0-1 0 0 0,-1 1 1 0 0,1 0-1 0 0,0-1 0 0 0,0 1 0 0 0,-1-1 0 0 0,1 1 0 0 0,0-1 0 0 0,0 0 1 0 0,0 1-1 0 0,0-1 0 0 0,0 0 0 0 0,0 1 0 0 0,2-1-4 0 0,1 1 1 0 0,-1 0-1 0 0,1-1 1 0 0,0 0-1 0 0,-1 0 1 0 0,1 0-1 0 0,0 0 0 0 0,-1-1 1 0 0,4 0 3 0 0,-4 0-12 0 0,0 1-1 0 0,0 0 1 0 0,0-1 0 0 0,0 1 0 0 0,0 0-1 0 0,0 1 1 0 0,1-1 12 0 0,15 1-57 0 0,4 0 12 0 0,-1-4 74 0 0,0-1 1 0 0,17-5-30 0 0,-6 4-190 0 0,-32 5 200 0 0,-1 0-1 0 0,1 0 1 0 0,-1 0-1 0 0,0 0 1 0 0,1 0-1 0 0,-1 0 1 0 0,1 0-1 0 0,-1 0 1 0 0,1 0-1 0 0,-1 0 1 0 0,1 1-1 0 0,-1-1 1 0 0,0 0-1 0 0,1 0 1 0 0,-1 0-1 0 0,1 1 1 0 0,-1-1-1 0 0,0 0 1 0 0,1 0-1 0 0,-1 1 1 0 0,0-1-1 0 0,1 0 1 0 0,-1 1-1 0 0,0-1-9 0 0,1 0-6 0 0,-1 1 0 0 0,0-1-1 0 0,1 0 1 0 0,-1 1 0 0 0,0-1-1 0 0,1 0 1 0 0,-1 0 0 0 0,0 1-1 0 0,1-1 1 0 0,-1 0 0 0 0,0 0-1 0 0,1 0 1 0 0,-1 0 0 0 0,1 0-1 0 0,-1 1 1 0 0,0-1 0 0 0,1 0 0 0 0,-1 0-1 0 0,1 0 7 0 0,4-1-8 0 0,0 0-1 0 0,0 1 1 0 0,0-1-1 0 0,0 1 1 0 0,2 1 8 0 0,3-2-100 0 0,-4 0 42 0 0,5 4 50 0 0,-10-2 8 0 0,0-1-1 0 0,-1 0 1 0 0,1 1 0 0 0,0-1 0 0 0,0 0 0 0 0,0 0-1 0 0,0 1 1 0 0,0-1 0 0 0,0 0 0 0 0,-1 0-1 0 0,1 0 1 0 0,0 0 0 0 0,0 0 0 0 0,0 0-1 0 0,0-1 1 0 0,1 1 0 0 0,15-4 408 0 0,-4 8-661 0 0,-4-3 175 0 0,-9 0 70 0 0,1-1 0 0 0,-1 0 0 0 0,1 0 0 0 0,0 0 0 0 0,-1 0 0 0 0,1 0 0 0 0,0 0 0 0 0,-1 0-1 0 0,1 0 1 0 0,0 0 0 0 0,-1 0 0 0 0,1 0 0 0 0,0 0 0 0 0,-1 0 0 0 0,1-1 0 0 0,0 1 0 0 0,-1 0 0 0 0,1 0 0 0 0,-1-1 0 0 0,1 1 0 0 0,0-1 8 0 0,0 1-17 0 0,-1-1 0 0 0,1 1 0 0 0,0 0 0 0 0,0 0 1 0 0,0 0-1 0 0,0 0 0 0 0,-1-1 0 0 0,1 1 0 0 0,0 0 0 0 0,0 0 17 0 0,7 0-183 0 0,-7-1 168 0 0,0 1-1 0 0,-1 0 1 0 0,1 0-1 0 0,0 0 1 0 0,0 0-1 0 0,-1 0 1 0 0,1 0-1 0 0,0 0 1 0 0,0 0-1 0 0,-1 0 1 0 0,1 0 0 0 0,0 0-1 0 0,0 1 1 0 0,-1-1-1 0 0,1 0 1 0 0,0 1 15 0 0,0-1-7 0 0,0 0 0 0 0,-1 0 1 0 0,1 1-1 0 0,0-1 1 0 0,-1 0-1 0 0,1 0 0 0 0,0 0 1 0 0,-1 0-1 0 0,1 0 1 0 0,0 0-1 0 0,-1 0 0 0 0,2 0 7 0 0,2 0 112 0 0,-4 0-113 0 0,0 0 1 0 0,0 0-1 0 0,0 0 0 0 0,1 0 1 0 0,-1 0-1 0 0,0 0 0 0 0,0 0 1 0 0,0 0-1 0 0,1 0 0 0 0,-1 0 1 0 0,0 0-1 0 0,0 0 0 0 0,0 0 1 0 0,0 0-1 0 0,1 0 1 0 0,-1 0-1 0 0,0 0 0 0 0,0 0 1 0 0,0-1-1 0 0,0 1 0 0 0,0 0 1 0 0,1 0-1 0 0,-1 0 0 0 0,0 0 1 0 0,0 0-9 0 0,0 0 0 0 0,1 0-1 0 0,-1 0 1 0 0,0 0 0 0 0,0 0 0 0 0,0 0-1 0 0,1 0 1 0 0,-1 0 0 0 0,0 0-1 0 0,0 0 1 0 0,0 0 0 0 0,1 0-1 0 0,-1 0 1 0 0,0 0 0 0 0,0 0-1 0 0,0 0 1 0 0,1 0 0 0 0,-1 0-1 0 0,0 0 1 0 0,0 0 0 0 0,0 1 0 0 0,1-1-1 0 0,-1 0 1 0 0,0 0 0 0 0,0 0-1 0 0,0 0 1 0 0,0 0 0 0 0,0 1-1 0 0,1-1 1 0 0,-1 0 0 0 0,0 0-1 0 0,0 0 1 0 0,0 1 0 0 0,0-1 0 0 0,0 0-1 0 0,0 0 1 0 0,0 0 0 0 0,0 1-1 0 0,0-1 1 0 0,0 0 0 0 0,0 0-1 0 0,0 0 1 0 0,0 1 0 0 0,0-1-1 0 0,0 0 1 0 0,0 0 0 0 0,0 0-1 0 0,0 1 1 0 0,0-1 0 0 0,0 0 0 0 0,0 0-1 0 0,0 0 1 0 0,0 1 9 0 0,-4 6 11 0 0,3-7-5 0 0,1 1 0 0 0,0 0 0 0 0,-1 0 0 0 0,1 0 0 0 0,-1-1 0 0 0,1 1 0 0 0,-1 0 0 0 0,1-1 0 0 0,-1 1 0 0 0,0 0 0 0 0,1-1 0 0 0,-1 1 0 0 0,0-1 0 0 0,0 1-6 0 0,1-1-2 0 0,0 0 1 0 0,0 0 0 0 0,-1 0 0 0 0,1 1-1 0 0,0-1 1 0 0,0 0 0 0 0,0 0 0 0 0,-1 0 0 0 0,1 0-1 0 0,0 0 1 0 0,0 1 0 0 0,0-1 0 0 0,0 0-1 0 0,-1 0 1 0 0,1 0 0 0 0,0 0 0 0 0,0 1-1 0 0,0-1 1 0 0,0 0 0 0 0,0 0 0 0 0,0 0 0 0 0,0 1-1 0 0,0-1 1 0 0,0 0 0 0 0,-1 0 0 0 0,1 0-1 0 0,0 1 1 0 0,0-1 1 0 0,0 0 7 0 0,0 1-1 0 0,0-1 0 0 0,0 0 1 0 0,0 1-1 0 0,0-1 1 0 0,0 0-1 0 0,0 1 0 0 0,0-1 1 0 0,0 0-1 0 0,0 1 0 0 0,-1-1 1 0 0,1 0-1 0 0,0 1 1 0 0,0-1-1 0 0,0 0 0 0 0,-1 0 1 0 0,1 1-1 0 0,0-1 1 0 0,0 0-1 0 0,-1 0-6 0 0,3 0-179 0 0,-1 0 188 0 0,-1 0 0 0 0,1-1 0 0 0,-1 1 0 0 0,1 0 0 0 0,0 0 0 0 0,-1 0 0 0 0,1 0 0 0 0,-1 0 0 0 0,1 0 0 0 0,0 0 0 0 0,-1 0 1 0 0,1 0-1 0 0,0 0-9 0 0,0 0 2 0 0,0 0 1 0 0,0-1-1 0 0,0 1 0 0 0,0 0 1 0 0,0-1-1 0 0,0 1 1 0 0,0-1-1 0 0,0 1 1 0 0,0-1-1 0 0,0 1 0 0 0,0-1-2 0 0,6-3-85 0 0,20-2-37 0 0,-19 4 223 0 0,-1 1-1 0 0,0-1 1 0 0,1-1-101 0 0,2-2-152 0 0,-8 4 156 0 0,-1 1 0 0 0,0-1 0 0 0,0 0 0 0 0,1 1 0 0 0,-1-1 0 0 0,0 1 0 0 0,1 0 0 0 0,-1-1 0 0 0,0 1 0 0 0,1 0 0 0 0,-1 0 0 0 0,1 0 0 0 0,-1 0 0 0 0,0 0 0 0 0,1 0 0 0 0,-1 0 0 0 0,2 1-4 0 0,-2-1-11 0 0,-1 0 1 0 0,1 0 0 0 0,0 0-1 0 0,0 0 1 0 0,-1 0-1 0 0,1-1 1 0 0,0 1-1 0 0,0 0 1 0 0,-1 0-1 0 0,1 0 1 0 0,0-1-1 0 0,0 1 1 0 0,-1 0-1 0 0,1-1 11 0 0,0 1 4 0 0,0-1 0 0 0,-1 1 0 0 0,1 0 0 0 0,0-1 0 0 0,-1 1 0 0 0,1 0 0 0 0,0 0 0 0 0,-1 0 0 0 0,1-1 0 0 0,0 1-1 0 0,0 0 1 0 0,-1 0 0 0 0,1 0 0 0 0,0 0 0 0 0,0 0 0 0 0,-1 0 0 0 0,2 1-4 0 0,0-1 8 0 0,1 1-1 0 0,-1-1 1 0 0,1 0-1 0 0,0 0 1 0 0,-1 0-1 0 0,1 0 1 0 0,0 0 0 0 0,-1 0-1 0 0,1-1 1 0 0,1 0-8 0 0,0 0-22 0 0,-1 1 1 0 0,0-1 0 0 0,0 1 0 0 0,0 0-1 0 0,1 0 1 0 0,-1 0 0 0 0,1 0 21 0 0,-2 0-9 0 0,0 0 1 0 0,0 0 0 0 0,1 0 0 0 0,-1-1 0 0 0,0 1-1 0 0,1-1 1 0 0,-1 1 0 0 0,2-2 8 0 0,10-2-37 0 0,-12 4 14 0 0,2 0 24 0 0,0-1 0 0 0,0 0 0 0 0,0 1 1 0 0,0-1-1 0 0,0-1 0 0 0,0 1 0 0 0,3-2-1 0 0,-5 2-19 0 0,0 0 0 0 0,0 0 0 0 0,0 0 0 0 0,1 1 0 0 0,-1-1 0 0 0,1 1 19 0 0,0-1 21 0 0,-1 0 0 0 0,0 1 1 0 0,1-1-1 0 0,-1 0 0 0 0,2 0-21 0 0,0-2 15 0 0,1 2-1 0 0,0-1 1 0 0,-1 1-1 0 0,1-1 1 0 0,0 1-1 0 0,0 1 1 0 0,0-1-1 0 0,0 1 1 0 0,4 0-15 0 0,-7-1 18 0 0,0 1 0 0 0,-1 0 0 0 0,1-1 0 0 0,0 1-1 0 0,-1-1 1 0 0,1 0 0 0 0,-1 1 0 0 0,1-1 0 0 0,-1 0 0 0 0,1-1-18 0 0,0 1-33 0 0,0 0 0 0 0,0 0-1 0 0,1 0 1 0 0,-1 0 0 0 0,0 0 0 0 0,1 0 33 0 0,6-1-55 0 0,-1 0-1 0 0,1-1 1 0 0,0-1 0 0 0,2-1 55 0 0,5 0 359 0 0,-13 5-408 0 0,-1 0-1 0 0,1-1 1 0 0,0 0 0 0 0,-1 0 0 0 0,2-1 49 0 0,49-20-778 0 0,-50 20 732 0 0,-1 0-1 0 0,1 0 1 0 0,0 0-1 0 0,2-2 47 0 0,11-7-40 0 0,-7 4 15 0 0,-8 6 15 0 0,0 0 0 0 0,0 1 1 0 0,0-1-1 0 0,0 0 0 0 0,0 0 0 0 0,0 1 0 0 0,0-1 0 0 0,0 0 0 0 0,0 1 0 0 0,1-1 0 0 0,-1 1 10 0 0,14-10-182 0 0,-10 8 182 0 0,1-1 0 0 0,-1 0 0 0 0,-1 0 0 0 0,4-3 0 0 0,0 0 19 0 0,-6 5-9 0 0,0 0 0 0 0,0-1 0 0 0,0 1 0 0 0,0-1-1 0 0,-1 1 1 0 0,1-1 0 0 0,-1 0 0 0 0,1 0 0 0 0,0-1-10 0 0,0 1-3 0 0,0 0 1 0 0,-1 0 0 0 0,1 0-1 0 0,0 0 1 0 0,0 1 0 0 0,0-1-1 0 0,0 1 1 0 0,1-1 0 0 0,0 0 2 0 0,14-10 175 0 0,0-2-100 0 0,-12 10 21 0 0,0 0-1 0 0,-1-1 1 0 0,4-3-96 0 0,5-5-14 0 0,-9 10-87 0 0,-1 0 0 0 0,0-1-1 0 0,3-2 102 0 0,7-6 240 0 0,-6 6-117 0 0,12-15-213 0 0,-11 12-221 0 0,9-8 311 0 0,-7 4 61 0 0,-9 12-52 0 0,0-1-1 0 0,0 1 0 0 0,0 0 1 0 0,0-1-1 0 0,0 1 0 0 0,0 0 1 0 0,0 0-1 0 0,1-1 0 0 0,-1 1 0 0 0,0 0 1 0 0,1 0-1 0 0,0 0-8 0 0,0 0 18 0 0,0 0 0 0 0,0-1 1 0 0,0 1-1 0 0,-1 0 0 0 0,1-1 0 0 0,0 0 1 0 0,-1 1-1 0 0,1-1 0 0 0,-1 0 0 0 0,1 0 0 0 0,-1 0 1 0 0,0 0-1 0 0,0 0-18 0 0,11-14 196 0 0,31-31-268 0 0,-40 43 92 0 0,0 0 0 0 0,0 0 0 0 0,0 0 0 0 0,2-4-20 0 0,-3 4 21 0 0,1 0 1 0 0,0-1-1 0 0,0 1 1 0 0,3-2-22 0 0,8-10 163 0 0,5-7-163 0 0,-10 13-24 0 0,34-43 460 0 0,-38 47-361 0 0,1-1 0 0 0,5-4-75 0 0,1-1 91 0 0,-2 0-160 0 0,-1-1 0 0 0,0 1 0 0 0,6-13 69 0 0,-3 6 38 0 0,3-5-38 0 0,7-10-72 0 0,-4 5 170 0 0,-5 8-89 0 0,-1-1 0 0 0,7-18-9 0 0,-18 37 2 0 0,5-11 3 0 0,-1-1 0 0 0,0 0 0 0 0,1-9-5 0 0,8-47 1 0 0,-12 58 65 0 0,3-10-7 0 0,2-6-59 0 0,5-20-3 0 0,-6 14 222 0 0,-2-2-219 0 0,-2 23-35 0 0,-2 1 0 0 0,0-1 1 0 0,-1 0-1 0 0,0-3 35 0 0,0 9 7 0 0,1-1 0 0 0,0 0 1 0 0,0-5-8 0 0,1-7 11 0 0,0-4 9 0 0,-1 8 13 0 0,0 1-1 0 0,-1 0 0 0 0,-2-10-32 0 0,-5-37 32 0 0,5 44-37 0 0,2 13 19 0 0,-1-1 0 0 0,1 1 0 0 0,-2 0-1 0 0,1 0 1 0 0,-1 0 0 0 0,0 0 0 0 0,0 0-14 0 0,-10-22-48 0 0,6-4 131 0 0,6 30-94 0 0,0 0 0 0 0,1 0 1 0 0,0 0-1 0 0,0-1 0 0 0,-1 1 0 0 0,1 0 11 0 0,0 0 3 0 0,0 1 0 0 0,0-1 0 0 0,0 0 0 0 0,0 1 0 0 0,0-1 0 0 0,-1 1 0 0 0,1-1 0 0 0,-1 1 0 0 0,1-1 0 0 0,-1 1 0 0 0,0-1-3 0 0,-2-3 46 0 0,2 4-32 0 0,0-1-1 0 0,0 1 1 0 0,0-1 0 0 0,0 1 0 0 0,1-1 0 0 0,-1 0 0 0 0,0 1 0 0 0,1-1 0 0 0,-1-1-14 0 0,-2-8-23 0 0,-1-1 1 0 0,0 1-1 0 0,-6-11 23 0 0,6 12-28 0 0,-1 1 52 0 0,0-1 1 0 0,-1 1-1 0 0,-5-7-24 0 0,7 12 54 0 0,0-1-1 0 0,-1 1 1 0 0,1 0 0 0 0,-3-1-54 0 0,-2-2 51 0 0,-21-19-113 0 0,24 21 81 0 0,0 0 0 0 0,0 0 0 0 0,1-1-19 0 0,-15-13 11 0 0,1 7 55 0 0,4 4-5 0 0,3-2-157 0 0,-1 0 0 0 0,1 0 96 0 0,-19-17-26 0 0,26 24 38 0 0,-1-1 13 0 0,1 0 1 0 0,-1 0 0 0 0,0 0-1 0 0,0 1 1 0 0,0 0 0 0 0,-2 0-26 0 0,5 1-7 0 0,-1 1 0 0 0,1-1 1 0 0,-1 0-1 0 0,1 0 0 0 0,0-1 0 0 0,0 1 1 0 0,0-1-1 0 0,-1-1 7 0 0,0 1-12 0 0,1 0 1 0 0,-1 0-1 0 0,0 0 0 0 0,0 1 1 0 0,-3-3 11 0 0,-17-7-27 0 0,1-1-1 0 0,-2-3 28 0 0,0 0-361 0 0,18 12 500 0 0,0 1 0 0 0,-6-3-139 0 0,8 4-4 0 0,0 0 0 0 0,1 0 0 0 0,-1 0 0 0 0,1-1 0 0 0,-1 1 0 0 0,1-1 0 0 0,-1-1 4 0 0,-50-41-145 0 0,31 26 133 0 0,15 12 7 0 0,1 0-1 0 0,-3-3 6 0 0,9 8 3 0 0,0 1 0 0 0,0-1-1 0 0,0 0 1 0 0,0 1 0 0 0,-1-1-1 0 0,1 1 1 0 0,-1-1 0 0 0,1 1-1 0 0,-1 0 1 0 0,0 0 0 0 0,0 0-3 0 0,0 0-6 0 0,1-1 0 0 0,-1 1 0 0 0,0-1 0 0 0,1 0 1 0 0,-1 1-1 0 0,1-1 0 0 0,-1-1 0 0 0,1 1 0 0 0,0 0 1 0 0,-1-2 5 0 0,-1 1 11 0 0,1-1 0 0 0,-1 1 0 0 0,0-1 0 0 0,-1 0-11 0 0,-12-8-35 0 0,-13-7-115 0 0,2 1 238 0 0,24 15-82 0 0,0 0 0 0 0,0 0-1 0 0,0 0 1 0 0,1 0 0 0 0,-1-1 0 0 0,-2-3-6 0 0,-10-8-115 0 0,0 3 113 0 0,13 11 4 0 0,1-1-1 0 0,-1 0 0 0 0,1 1 0 0 0,-1-1 0 0 0,1 0 1 0 0,-1-1-1 0 0,1 1 0 0 0,0 0 0 0 0,0-1-1 0 0,-2-2 7 0 0,0 1-1 0 0,0 0 0 0 0,0 0 0 0 0,-1 0 1 0 0,1 0-1 0 0,-1 0 0 0 0,-5-2-6 0 0,-13-10-69 0 0,-7-6-171 0 0,19 13 265 0 0,0-1 0 0 0,-2-2-25 0 0,-10-11 18 0 0,22 22-5 0 0,-1 0 0 0 0,1 0 0 0 0,-1 0 0 0 0,0 0-1 0 0,1 1 1 0 0,-1-1 0 0 0,0 0 0 0 0,0 1 0 0 0,0-1 0 0 0,-1 1-13 0 0,-12-6 90 0 0,8 3-82 0 0,1 0 1 0 0,0 1-1 0 0,-1 0 0 0 0,0 0 1 0 0,-3 0-9 0 0,-36-5 51 0 0,27 4-54 0 0,6 2-4 0 0,0 1 1 0 0,0 0-1 0 0,0 1 0 0 0,-13 3 7 0 0,5-2-85 0 0,-46 9 30 0 0,37-5 76 0 0,-16 0-21 0 0,1 0 20 0 0,-1 3 1 0 0,-29 9-21 0 0,29-7-75 0 0,-8 5 44 0 0,-40 16 31 0 0,40-12 2 0 0,-68 20-61 0 0,83-27 335 0 0,-20 3-276 0 0,44-12-77 0 0,58-28-110 0 0,8-6 187 0 0,-36 20-17 0 0,4 0-14 0 0,0 0-1 0 0,10-3 32 0 0,14-6 23 0 0,-27 11-23 0 0,119-63-373 0 0,-89 45 390 0 0,-46 26-12 0 0,0 0 1 0 0,1 0-1 0 0,-1 0 0 0 0,0 0 0 0 0,0 0 1 0 0,1 0-1 0 0,-1 0 0 0 0,0-1 0 0 0,0 1 1 0 0,0 0-1 0 0,1 0 0 0 0,-1 0 1 0 0,0 0-1 0 0,0-1 0 0 0,0 1 0 0 0,0 0 1 0 0,0 0-1 0 0,1 0 0 0 0,-1-1 1 0 0,0 1-1 0 0,0 0 0 0 0,0 0 0 0 0,0 0 1 0 0,0-1-1 0 0,0 1 0 0 0,0 0 1 0 0,0 0-6 0 0,-6-1 102 0 0,-13 4 83 0 0,17-2-130 0 0,-68 12 63 0 0,61-12-107 0 0,-1 0 0 0 0,1-1 0 0 0,-1 0 1 0 0,-8-1-12 0 0,-17 0 20 0 0,6 2 6 0 0,-44 1-64 0 0,-5-4 38 0 0,68 2-25 0 0,0 0 0 0 0,1 1 0 0 0,-1 0 0 0 0,0 0 0 0 0,-2 2 25 0 0,9-3 80 0 0,6-1 34 0 0,15-4-99 0 0,-7 0 49 0 0,1 1 0 0 0,-1 1 0 0 0,1 0 0 0 0,-1 0 0 0 0,9 0-64 0 0,12-3 95 0 0,-12 3-182 0 0,-1 0 0 0 0,1 1 0 0 0,-1 1 0 0 0,1 0 0 0 0,0 2 0 0 0,-1 0 0 0 0,1 2 0 0 0,6 1 87 0 0,-14 0-102 0 0,-11-3 91 0 0,1-1 0 0 0,-1 1 0 0 0,1 0 1 0 0,0-1-1 0 0,-1 1 0 0 0,1-1 0 0 0,-1 0 0 0 0,1 0 0 0 0,0 0 1 0 0,-1 1-1 0 0,1-1 0 0 0,0-1 0 0 0,-1 1 0 0 0,1 0 11 0 0,0-1-57 0 0,-5 0 13 0 0,-10 0-2 0 0,-8 0 61 0 0,-54-10-76 0 0,17 4 100 0 0,45 5 132 0 0,-11 1-171 0 0,14 1-10 0 0,1 0-1 0 0,-1-1 1 0 0,1 0-1 0 0,-1-1 11 0 0,-4 1-37 0 0,11 0 145 0 0,9 0 106 0 0,91-23 317 0 0,-74 19-578 0 0,1 0 1 0 0,-1 2-1 0 0,1 1 0 0 0,16 1 47 0 0,-31 1-28 0 0,-1 0-54 0 0,0 0 0 0 0,0 0 1 0 0,0 1-1 0 0,0 1 0 0 0,-1-1 1 0 0,3 2 81 0 0,2 3-383 0 0,-11-5 309 0 0,0 0 1 0 0,1 0 0 0 0,-1-1 0 0 0,0 1 0 0 0,1 0 0 0 0,-1-1 0 0 0,1 1 0 0 0,-1-1 0 0 0,0 1 0 0 0,1-1-1 0 0,-1 0 1 0 0,1 0 73 0 0,-21-10-744 0 0,14 9 665 0 0,-1-1 0 0 0,1 2-1 0 0,0-1 1 0 0,0 0 0 0 0,0 1-1 0 0,-1 0 1 0 0,1 0 0 0 0,0 1 0 0 0,0 0-1 0 0,-4 0 80 0 0,-10 4-317 0 0,0 0-1 0 0,-4 3 318 0 0,2-1 133 0 0,10-5-49 0 0,11-1-79 0 0,0-1-1 0 0,0 0 1 0 0,0 0 0 0 0,0 0-1 0 0,0 0 1 0 0,-1 0-1 0 0,1 0 1 0 0,0 0 0 0 0,0 0-1 0 0,0 0 1 0 0,0 0-1 0 0,-1 0 1 0 0,1 0 0 0 0,0 0-1 0 0,0 0 1 0 0,0 0-1 0 0,0 0 1 0 0,-1 0 0 0 0,1 0-1 0 0,0 0 1 0 0,0 0-1 0 0,0 0 1 0 0,0 0 0 0 0,0 0-1 0 0,-1 0 1 0 0,1 0-1 0 0,0 0 1 0 0,0 0 0 0 0,0 0-1 0 0,0-1 1 0 0,0 1-1 0 0,-1 0 1 0 0,1 0-1 0 0,0 0 1 0 0,0 0 0 0 0,0 0-5 0 0,12-3 52 0 0,19-10 241 0 0,1 0 0 0 0,3 2-293 0 0,-18 5 79 0 0,29-8 36 0 0,9 0-115 0 0,-35 9 35 0 0,9-1-8 0 0,-14 3 6 0 0,0 0 0 0 0,0-2 0 0 0,12-5-33 0 0,-17 7-59 0 0,-8 3 39 0 0,0 0 1 0 0,0-1-1 0 0,-1 1 0 0 0,1-1 1 0 0,0 0-1 0 0,0 0 0 0 0,-1 1 1 0 0,1-1-1 0 0,0-1 20 0 0,-2 2 3 0 0,0 0-1 0 0,0 0 1 0 0,0-1-1 0 0,0 1 1 0 0,0 0 0 0 0,0 0-1 0 0,0 0 1 0 0,0 0-1 0 0,0 0 1 0 0,0-1-1 0 0,0 1 1 0 0,0 0-1 0 0,0 0 1 0 0,0 0 0 0 0,0 0-1 0 0,0 0 1 0 0,0 0-1 0 0,0-1 1 0 0,0 1-1 0 0,0 0 1 0 0,-1 0-1 0 0,1 0 1 0 0,0 0 0 0 0,0 0-1 0 0,0 0 1 0 0,0 0-1 0 0,0 0 1 0 0,0-1-1 0 0,0 1 1 0 0,0 0-1 0 0,-1 0 1 0 0,1 0 0 0 0,0 0-1 0 0,0 0 1 0 0,0 0-1 0 0,0 0 1 0 0,0 0-1 0 0,-1 0 1 0 0,1 0-1 0 0,0 0 1 0 0,0 0 0 0 0,0 0-1 0 0,0 0 1 0 0,-1 0-3 0 0,-7-2 165 0 0,7 2-163 0 0,-1 1 0 0 0,0-1 1 0 0,0 0-1 0 0,0 1 0 0 0,1-1 0 0 0,-1 1 1 0 0,0 0-3 0 0,-9 2 41 0 0,-1 0-112 0 0,0 0 1 0 0,-1 1-1 0 0,2 0 0 0 0,-12 6 71 0 0,0 0 77 0 0,8-3-222 0 0,-13 7 145 0 0,28-14-4 0 0,0 0-1 0 0,0 0 0 0 0,0 0 1 0 0,0 0-1 0 0,-1 0 0 0 0,1 0 1 0 0,0 1-1 0 0,0-1 0 0 0,0 0 1 0 0,0 0-1 0 0,0 0 0 0 0,0 0 1 0 0,0 0-1 0 0,-1 0 0 0 0,1 0 1 0 0,0 0-1 0 0,0 0 0 0 0,0 0 1 0 0,0 0-1 0 0,0 1 0 0 0,0-1 1 0 0,0 0-1 0 0,0 0 1 0 0,0 0-1 0 0,0 0 0 0 0,0 0 1 0 0,0 0-1 0 0,0 0 0 0 0,-1 1 1 0 0,1-1-1 0 0,0 0 0 0 0,0 0 1 0 0,0 0-1 0 0,0 0 0 0 0,0 0 1 0 0,0 1-1 0 0,0-1 5 0 0,5 0-178 0 0,8-1-67 0 0,61-20 623 0 0,-37 10-9 0 0,15-2-369 0 0,4 2 196 0 0,-50 9-164 0 0,-5 2-24 0 0,0 0-1 0 0,-1-1 1 0 0,1 1-1 0 0,-1 0 1 0 0,1 0 0 0 0,0-1-1 0 0,-1 1 1 0 0,1 0-1 0 0,0 0 1 0 0,-1 0-1 0 0,1 0 1 0 0,0 0-8 0 0,-6 1 55 0 0,1 1-1 0 0,0-1 1 0 0,0 1 0 0 0,0 0-1 0 0,-1 0-54 0 0,-14 7 89 0 0,-9 2-89 0 0,9-4 41 0 0,-13 7-41 0 0,-24 13 8 0 0,-21 6-8 0 0,29-14 128 0 0,1 2 0 0 0,-42 26-128 0 0,31-7-300 0 0,50-34 193 0 0,1-1 38 0 0,7-5 67 0 0,0 0 0 0 0,0 0-1 0 0,0 0 1 0 0,0 0 0 0 0,0 0 0 0 0,-1 0-1 0 0,1 0 1 0 0,0 0 0 0 0,0 0 0 0 0,0 0-1 0 0,0 0 1 0 0,0 0 0 0 0,0 0 0 0 0,0 0-1 0 0,0 0 1 0 0,0 0 0 0 0,0 0 0 0 0,0 0-1 0 0,-1 0 1 0 0,1 0 0 0 0,0 0 0 0 0,0 0-1 0 0,0 0 1 0 0,0 0 0 0 0,0 0 0 0 0,0 0-1 0 0,0 0 1 0 0,0 0 0 0 0,0 0 0 0 0,0 0-1 0 0,0 0 1 0 0,0 0 0 0 0,-1 0 0 0 0,1 0-1 0 0,0 0 1 0 0,0 0 0 0 0,0 0 0 0 0,0 0-1 0 0,0 0 1 0 0,0 0 0 0 0,0 0 0 0 0,0 0-1 0 0,0 0 1 0 0,0-1 0 0 0,0 1-1 0 0,0 0 1 0 0,0 0 0 0 0,0 0 0 0 0,0 0-1 0 0,0 0 1 0 0,0 0 0 0 0,0 0 0 0 0,0 0-1 0 0,0 0 1 0 0,0 0 0 0 0,0-1 0 0 0,0 1-1 0 0,0 0 1 0 0,0 0 0 0 0,0 0 2 0 0,0-3-61 0 0,0 1 0 0 0,1-1 0 0 0,0 0 0 0 0,-1 1 0 0 0,1-1 0 0 0,0 0 0 0 0,1-1 61 0 0,-1 2-14 0 0,0 0 0 0 0,0 0 1 0 0,0 0-1 0 0,-1 0 1 0 0,1 0-1 0 0,-1 0 0 0 0,1 0 1 0 0,-1 0-1 0 0,0 0 0 0 0,0 0 1 0 0,0 0-1 0 0,0 0 0 0 0,0 0 1 0 0,0 0-1 0 0,0-1 0 0 0,-1 1 14 0 0,1 2 8 0 0,-1-1-1 0 0,1 1 0 0 0,0 0 0 0 0,0-1 0 0 0,-1 1 1 0 0,1 0-1 0 0,0 0 0 0 0,-1-1 0 0 0,1 1 0 0 0,0 0 1 0 0,-1 0-1 0 0,1 0 0 0 0,0-1 0 0 0,-1 1 0 0 0,1 0 1 0 0,0 0-1 0 0,-1 0 0 0 0,1 0 0 0 0,-1 0 0 0 0,1 0 1 0 0,0 0-1 0 0,-1 0 0 0 0,1 0 0 0 0,-1 0 0 0 0,1 0 1 0 0,0 0-1 0 0,-1 0 0 0 0,1 0 0 0 0,-1 0 0 0 0,1 0 1 0 0,0 1-1 0 0,-1-1 0 0 0,1 0 0 0 0,-1 0-7 0 0,-14 7 34 0 0,-2 3 29 0 0,1 2 0 0 0,0-1 0 0 0,1 2 0 0 0,-1 1-63 0 0,0 0 30 0 0,-28 24 107 0 0,1 0 251 0 0,-3-1-388 0 0,23-20 180 0 0,0 2 0 0 0,1 0 0 0 0,-2 4-180 0 0,24-23 13 0 0,-1 1-1 0 0,1 0 1 0 0,-1-1-1 0 0,1 1 1 0 0,-1 0-1 0 0,1-1 1 0 0,0 1-1 0 0,-1 0 1 0 0,1 0-1 0 0,0 0 1 0 0,-1-1-1 0 0,1 1-12 0 0,0-1 0 0 0,0 1 0 0 0,0-1 0 0 0,0 0 0 0 0,0 0 0 0 0,0 0 0 0 0,0 0 0 0 0,0 0 0 0 0,0 0 0 0 0,0 0 0 0 0,0 0 0 0 0,0 0 0 0 0,0 0 0 0 0,0 0 0 0 0,0 0 0 0 0,0 0 0 0 0,0 1 0 0 0,0-1 0 0 0,0 0 0 0 0,0 0 0 0 0,0 0 0 0 0,0 0 0 0 0,1 0 0 0 0,-1 0 0 0 0,0 0 0 0 0,0 0 0 0 0,0 0 0 0 0,0 0 0 0 0,0 0-1 0 0,0 0 1 0 0,0 0 0 0 0,0 0 0 0 0,0 0 0 0 0,0 0 0 0 0,0 0 0 0 0,0 0 0 0 0,0 0 0 0 0,0 0 0 0 0,0 0 0 0 0,1 0 0 0 0,-1 0 0 0 0,5-2-83 0 0,47-38-204 0 0,-37 27 222 0 0,-1 0 1 0 0,0-1 0 0 0,0-1-1 0 0,8-13 65 0 0,-5 5-28 0 0,1-5 28 0 0,-8 13 23 0 0,1-1 0 0 0,0 2-1 0 0,11-12-22 0 0,-19 23 214 0 0,-8 8-89 0 0,-14 14-178 0 0,0 5 129 0 0,1 0 1 0 0,-6 11-77 0 0,-2 2 55 0 0,0 4-261 0 0,6-8 285 0 0,14-23-72 0 0,5-9-13 0 0,1-1-1 0 0,0 1 1 0 0,0-1-1 0 0,-1 1 1 0 0,1-1 0 0 0,0 1-1 0 0,0-1 1 0 0,0 1 0 0 0,-1 0-1 0 0,1-1 1 0 0,0 1 0 0 0,0-1-1 0 0,0 1 1 0 0,0 0 0 0 0,0-1-1 0 0,0 1 7 0 0,1-1-17 0 0,0-1 0 0 0,-1 1 0 0 0,1-1 0 0 0,-1 1 0 0 0,1-1 0 0 0,-1 0 0 0 0,1 1 0 0 0,-1-1 0 0 0,1 0 0 0 0,-1 1 0 0 0,0-1 0 0 0,1 0 17 0 0,5-10-66 0 0,0-1-1 0 0,-1-1 0 0 0,0 1 1 0 0,1-6 66 0 0,-3 8-4 0 0,-1 1-1 0 0,-1 0 1 0 0,1 0 0 0 0,-1-1 0 0 0,-1 1 0 0 0,0-1 0 0 0,0 1 0 0 0,-1-1 0 0 0,0 1-1 0 0,0 0 1 0 0,-3-6 4 0 0,-2-6 216 0 0,-6-15-216 0 0,11 33 15 0 0,0 0 0 0 0,0 0-1 0 0,0 1 1 0 0,0-1 0 0 0,1 0-1 0 0,-1 0 1 0 0,1 0 0 0 0,0 0-1 0 0,0 1 1 0 0,0-1 0 0 0,0 0-1 0 0,0 0 1 0 0,1 0 0 0 0,-1 0-1 0 0,2-2-14 0 0,-2 1-7 0 0,1 1-1 0 0,-1-1 1 0 0,0 0-1 0 0,0 0 1 0 0,0 0-1 0 0,0 1 0 0 0,-1-1 1 0 0,0 0-1 0 0,0 0 1 0 0,0-2 7 0 0,-4-15 57 0 0,4 7-44 0 0,-5-13-13 0 0,3 16 23 0 0,1 0 1 0 0,0-1 0 0 0,1 0-24 0 0,0 0 26 0 0,0 9-16 0 0,0 0 0 0 0,1 0-1 0 0,0 0 1 0 0,0 0 0 0 0,0 0 0 0 0,0 0-1 0 0,1-2-9 0 0,-1 4 6 0 0,0 1 0 0 0,0-1 0 0 0,0 0 0 0 0,0 1 0 0 0,0-1 0 0 0,0 0 0 0 0,0 0 0 0 0,0 1 0 0 0,0-1 0 0 0,0 0 0 0 0,0 1 0 0 0,-1-1 0 0 0,1 0 0 0 0,0 1 0 0 0,0-1 0 0 0,-1 1 0 0 0,1-1 0 0 0,0 0 0 0 0,-1 0-6 0 0,1 1 3 0 0,0 0 1 0 0,0 0-1 0 0,0 0 1 0 0,0-1-1 0 0,-1 1 1 0 0,1 0-1 0 0,0 0 1 0 0,0 0-1 0 0,0-1 1 0 0,0 1-1 0 0,0 0 1 0 0,0 0-1 0 0,0-1 1 0 0,0 1-1 0 0,0 0 1 0 0,0 0-1 0 0,0 0 1 0 0,0-1-1 0 0,0 1 1 0 0,0 0-1 0 0,0 0 1 0 0,0-1-1 0 0,0 1 1 0 0,0 0-1 0 0,1 0 1 0 0,-1 0-1 0 0,0-1 1 0 0,0 1-1 0 0,0 0 1 0 0,0 0-1 0 0,0 0 1 0 0,1-1-1 0 0,-1 1 1 0 0,0 0-4 0 0,8-6 113 0 0,-3 3-269 0 0,1-3 199 0 0,0 1-1 0 0,3-6-42 0 0,-2 2 50 0 0,-4 4 77 0 0,-2 16-22 0 0,-1-4-70 0 0,1 0 1 0 0,-1 1 0 0 0,1-1 0 0 0,1 0 0 0 0,0 1-36 0 0,-1-4-1 0 0,0 0 0 0 0,0 0 0 0 0,1 0-1 0 0,0 0 1 0 0,0-1 0 0 0,0 1 0 0 0,0-1 0 0 0,1 1 0 0 0,1 2 1 0 0,14 17-59 0 0,-14-17 87 0 0,0-1-1 0 0,0 0 1 0 0,0 0 0 0 0,5 4-28 0 0,-9-9-32 0 0,1 1 0 0 0,-1-1 0 0 0,1 1 0 0 0,-1 0 0 0 0,1-1 0 0 0,-1 1 0 0 0,1 0 0 0 0,-1-1 0 0 0,1 1 0 0 0,-1 0 0 0 0,0-1 0 0 0,1 1 0 0 0,-1 0 0 0 0,0 0 0 0 0,0 0 0 0 0,0-1 0 0 0,0 1 0 0 0,1 0 0 0 0,-1 0-1 0 0,0 0 1 0 0,0-1 0 0 0,-1 1 0 0 0,1 0 0 0 0,0 0 32 0 0,0 4-70 0 0,0-1-243 0 0,0-2 315 0 0,0-1 0 0 0,0 0 0 0 0,0 1 0 0 0,0-1 0 0 0,1 0 1 0 0,-1 0-1 0 0,0 1 0 0 0,1-1 0 0 0,-1 0 0 0 0,1 0 0 0 0,-1 1 0 0 0,1-1 0 0 0,-1 0 1 0 0,1 0-1 0 0,0 0 0 0 0,0 0 0 0 0,-1 0 0 0 0,1 0 0 0 0,0 0 0 0 0,0 0 0 0 0,0 0-2 0 0,6 7 18 0 0,-7-8-32 0 0,1 1 0 0 0,-1-1 0 0 0,1 1 0 0 0,-1-1-1 0 0,1 0 1 0 0,-1 1 0 0 0,1-1 0 0 0,0 0-1 0 0,-1 0 1 0 0,1 1 0 0 0,-1-1 0 0 0,1 0 0 0 0,0 0-1 0 0,-1 0 1 0 0,1 0 0 0 0,0 0 0 0 0,-1 0-1 0 0,1 0 1 0 0,0 0 0 0 0,0 0 14 0 0,15-2 4 0 0,9-5 138 0 0,-8 3-116 0 0,-14 3-48 0 0,0 0 0 0 0,1 0 0 0 0,-1 0 0 0 0,2 0 22 0 0,5 0 4 0 0,-1-1 0 0 0,5-1-4 0 0,-6 1 1 0 0,0 0 1 0 0,0 1-1 0 0,0 0 1 0 0,3 0-2 0 0,-4 1 13 0 0,-1-1 1 0 0,1 0 0 0 0,5-1-14 0 0,-5 0 3 0 0,0 1 1 0 0,0 0 0 0 0,5 0-4 0 0,5 0-3 0 0,0 0 0 0 0,0-2 0 0 0,5-1 3 0 0,-1 0 62 0 0,14 0-62 0 0,1-1 257 0 0,-21 3-177 0 0,9-1-80 0 0,19 1 5 0 0,-13 0 78 0 0,28 1-83 0 0,-36 4 74 0 0,8 0-93 0 0,-10-1 79 0 0,-16-1-70 0 0,0-1 0 0 0,-1 1 0 0 0,1-1 0 0 0,0 0-1 0 0,2 0 12 0 0,12-1 40 0 0,-12 1-60 0 0,1-1 1 0 0,-1 1-1 0 0,5-2 19 0 0,6-5-123 0 0,-5 5 172 0 0,-12 2-57 0 0,0 0 1 0 0,0 0-1 0 0,1 0 0 0 0,-1 0 0 0 0,0 0 0 0 0,0 0 0 0 0,0 0 0 0 0,0 0 1 0 0,1 0-1 0 0,-1 0 0 0 0,0 0 0 0 0,0 0 0 0 0,0 0 0 0 0,0 0 1 0 0,1 0-1 0 0,-1 0 0 0 0,0 0 0 0 0,0 0 0 0 0,0 0 0 0 0,0-1 1 0 0,1 1-1 0 0,-1 0 0 0 0,0 0 0 0 0,0 0 0 0 0,0 0 0 0 0,0 0 1 0 0,0 0-1 0 0,1-1 0 0 0,-1 1 0 0 0,0 0 0 0 0,0 0 0 0 0,0 0 1 0 0,0 0-1 0 0,0-1 0 0 0,0 1 0 0 0,0 0 0 0 0,0 0 0 0 0,0 0 1 0 0,0 0-1 0 0,0-1 0 0 0,0 1 0 0 0,0 0 0 0 0,0 0 0 0 0,0 0 1 0 0,0-1-1 0 0,0 1 0 0 0,0 0 0 0 0,0 0 0 0 0,0 0 0 0 0,0 0 8 0 0,0-1-153 0 0,0 0-58 0 0,2 1 210 0 0,-3 0-1 0 0,1 0-1 0 0,0 0 1 0 0,0 0-1 0 0,0 0 1 0 0,0 0-1 0 0,0 0 0 0 0,0 0 1 0 0,0 0-1 0 0,0 0 0 0 0,0 0 1 0 0,0 0-1 0 0,0 0 1 0 0,0 0-1 0 0,0 0 0 0 0,0 0 1 0 0,0 0-1 0 0,0 0 1 0 0,0 0-1 0 0,0 0 0 0 0,0 0 1 0 0,0 0-1 0 0,0 0 0 0 0,0 0 1 0 0,0 0-1 0 0,0 0 1 0 0,0 0-1 0 0,0 0 0 0 0,0 0 1 0 0,0 0-1 0 0,0-1 1 0 0,0 1-1 0 0,0 0 0 0 0,0 0 1 0 0,0 0-1 0 0,0 0 1 0 0,0 0-1 0 0,0 0 0 0 0,-1 0 1 0 0,1 0-1 0 0,0 0 0 0 0,0 0 1 0 0,0 0-1 0 0,0 0 1 0 0,0 0-1 0 0,0 0 0 0 0,0 0 1 0 0,0 0-1 0 0,0 0 1 0 0,0 0-1 0 0,0 0 0 0 0,0 0 1 0 0,0 0-1 0 0,0 0 1 0 0,0 0-1 0 0,0 0 0 0 0,0 0 1 0 0,0 0-1 0 0,0 0 0 0 0,0 0 1 0 0,0 0-1 0 0,0 0 1 0 0,0 0 2 0 0,-2 4-422 0 0,2-5 413 0 0,2-3-345 0 0,7-19 348 0 0,0 1 307 0 0,-7 16-349 0 0,1 0 0 0 0,-1 0 0 0 0,1 1 0 0 0,1-3 48 0 0,3-4 33 0 0,-4 7 29 0 0,-1 1-1 0 0,1-1 1 0 0,3-2-62 0 0,-5 4-16 0 0,1 1 1 0 0,-1-1-1 0 0,1 0 1 0 0,-1 0-1 0 0,0 1 1 0 0,0-1-1 0 0,-1 0 1 0 0,1 0-1 0 0,0-1 16 0 0,1-5 150 0 0,-1 2-198 0 0,0 1 0 0 0,0 0 0 0 0,-1 0 1 0 0,1-1-1 0 0,-2-4 48 0 0,1 0 106 0 0,0 5-85 0 0,-1 6-22 0 0,1-1 0 0 0,0 1 0 0 0,0-1-1 0 0,0 1 1 0 0,0-1 0 0 0,0 1 0 0 0,0-1-1 0 0,0 1 1 0 0,0-1 0 0 0,0 1 0 0 0,1-1-1 0 0,-1 1 1 0 0,0-1 1 0 0,1-4 1 0 0,1 0 0 0 0,-1 0 0 0 0,0 0-1 0 0,-1 0 0 0 0,1 0-6 0 0,-1 1-1 0 0,1-1 1 0 0,0 0-1 0 0,2-2 7 0 0,-3 7 1 0 0,0-1-1 0 0,0 1 0 0 0,0 0 0 0 0,0-1 1 0 0,0 1-1 0 0,0-1 0 0 0,0 1 0 0 0,0-1 1 0 0,0 1-1 0 0,0-1 0 0 0,0 1 0 0 0,0-1 1 0 0,0 1-1 0 0,0-1 0 0 0,0 1 0 0 0,0 0 10 0 0,0 0 1 0 0,0 0-1 0 0,0 0 1 0 0,0 0-1 0 0,-1-1 1 0 0,1 1-1 0 0,0 0 1 0 0,0 0-1 0 0,0 0 1 0 0,0 0-1 0 0,0 0 1 0 0,0 0-1 0 0,0 0 0 0 0,0 0 1 0 0,0 0-1 0 0,0-1 1 0 0,0 1-1 0 0,0 0 1 0 0,0 0-1 0 0,0 0 1 0 0,0 0-1 0 0,0 0 1 0 0,0 0-1 0 0,1 0 1 0 0,-1 0-1 0 0,0 0 1 0 0,0-1-1 0 0,0 1 0 0 0,0 0 1 0 0,0 0-1 0 0,0 0 1 0 0,0 0-1 0 0,0 0 1 0 0,0 0-1 0 0,0 0 1 0 0,0 0-1 0 0,0 0 1 0 0,0 0-1 0 0,1 0 1 0 0,-1 0-1 0 0,0 0 1 0 0,0 0-1 0 0,0 0-10 0 0,1-4 54 0 0,1 1 1 0 0,-1-1-1 0 0,0 0 1 0 0,1-2-55 0 0,-1 2 83 0 0,0 2-55 0 0,0-1 1 0 0,-1 0-1 0 0,1 1 0 0 0,-1-1 0 0 0,1 0 0 0 0,-1 0 0 0 0,0 0 0 0 0,0 1 1 0 0,0-1-1 0 0,-1 0-28 0 0,1 3 10 0 0,0 0 0 0 0,0 0 0 0 0,0-1 0 0 0,0 1 0 0 0,0 0 0 0 0,0 0 0 0 0,0 0 0 0 0,0 0 0 0 0,0 0 1 0 0,0 0-1 0 0,0 0 0 0 0,-1 0 0 0 0,1 0 0 0 0,0 0 0 0 0,0 0 0 0 0,0 0 0 0 0,0-1 0 0 0,0 1 0 0 0,0 0 0 0 0,0 0 0 0 0,-1 0 1 0 0,1 0-1 0 0,0 0 0 0 0,0 0 0 0 0,0 0 0 0 0,0 0 0 0 0,0 0 0 0 0,0 0 0 0 0,0 0 0 0 0,-1 0 0 0 0,1 0-10 0 0,0 1 8 0 0,0-1 0 0 0,0 0 0 0 0,0 0-1 0 0,0 0 1 0 0,0 0 0 0 0,-1 0 0 0 0,1 0-1 0 0,0 0 1 0 0,0 0 0 0 0,0 0 0 0 0,0 0-1 0 0,0 0 1 0 0,-1 0 0 0 0,1-1 0 0 0,0 1-1 0 0,0 0 1 0 0,0 0 0 0 0,0 0 0 0 0,0 0-1 0 0,0 0 1 0 0,0 0 0 0 0,-1 0 0 0 0,1 0-1 0 0,0 0 1 0 0,0 0 0 0 0,0 0 0 0 0,0 0-1 0 0,0-1 1 0 0,0 1 0 0 0,0 0-1 0 0,0 0 1 0 0,0 0 0 0 0,0 0 0 0 0,0 0-1 0 0,-1 0 1 0 0,1-1 0 0 0,0 1 0 0 0,0 0-1 0 0,0 0 1 0 0,0 0 0 0 0,0 0 0 0 0,0 0-1 0 0,0 0 1 0 0,0-1-8 0 0,0 4-133 0 0,-1-7 47 0 0,1 4 142 0 0,2-3-84 0 0,-2 1-104 0 0,0 2 144 0 0,0 0-1 0 0,-1 0 0 0 0,1 0 0 0 0,-1 0 1 0 0,1 0-1 0 0,0 0 0 0 0,-1 0 0 0 0,1 0 0 0 0,-1 0 1 0 0,1 0-1 0 0,0 0 0 0 0,-1 1 0 0 0,1-1 0 0 0,0 0 1 0 0,-1 0-1 0 0,1 0 0 0 0,-1 0 0 0 0,1 1 1 0 0,0-1-1 0 0,0 0 0 0 0,-1 0 0 0 0,1 1 0 0 0,0-1-11 0 0,-1 0-19 0 0,0 2 26 0 0,-1-1 1 0 0,1 1-1 0 0,0-1 0 0 0,-1 1 1 0 0,1 0-1 0 0,0 0 0 0 0,0-1 0 0 0,0 1 1 0 0,0 0-1 0 0,0 1-7 0 0,0-1-2 0 0,-5 13 48 0 0,0 0 0 0 0,-2 8-46 0 0,4-6 12 0 0,0 1 0 0 0,1-1 0 0 0,1 1 0 0 0,0-1 0 0 0,2 17-12 0 0,-1-32-26 0 0,2-6-286 0 0,0 2 288 0 0,-1 0-1 0 0,1 0 1 0 0,0 0-1 0 0,-1 0 1 0 0,0 1-1 0 0,1-1 1 0 0,-1-1 24 0 0,3-8 21 0 0,4-15-138 0 0,3-18 117 0 0,-1 3-71 0 0,-3 19 74 0 0,-2 11 50 0 0,-1 0 0 0 0,-1-1 1 0 0,0 1-1 0 0,-1-1 0 0 0,0 0-53 0 0,-1 11 14 0 0,0 1 0 0 0,1 0 0 0 0,-1 0 0 0 0,0-1-1 0 0,0 1 1 0 0,0 0 0 0 0,0-1 0 0 0,0 1 0 0 0,-1 0 0 0 0,1-1-1 0 0,0 1 1 0 0,0 0 0 0 0,0-1 0 0 0,0 1 0 0 0,0 0 0 0 0,0 0 0 0 0,0-1-1 0 0,0 1 1 0 0,-1 0 0 0 0,1 0 0 0 0,0-1 0 0 0,0 1 0 0 0,0 0 0 0 0,-1 0-1 0 0,1-1 1 0 0,0 1 0 0 0,0 0 0 0 0,-1 0-14 0 0,1 0 6 0 0,0 0 0 0 0,-1 0 1 0 0,1 0-1 0 0,-1 0 0 0 0,1 0 0 0 0,0 0 1 0 0,-1 0-1 0 0,1 0 0 0 0,-1 1 0 0 0,1-1 0 0 0,0 0 1 0 0,-1 0-1 0 0,1 0 0 0 0,0 1 0 0 0,-1-1 1 0 0,1 0-1 0 0,0 0 0 0 0,0 1 0 0 0,-1-1-6 0 0,-1 2 6 0 0,1 0 0 0 0,-1-1-1 0 0,0 1 1 0 0,1 1-1 0 0,-1-1 1 0 0,1 0 0 0 0,0 0-6 0 0,-2 5 56 0 0,1 0 0 0 0,0-1 0 0 0,1 1 0 0 0,-1 6-56 0 0,0-4-11 0 0,0 0 0 0 0,-2 6 11 0 0,-20 67-208 0 0,19-64 97 0 0,4-11-8 0 0,-1 1 0 0 0,0-1 0 0 0,-1 1 119 0 0,10-28-737 0 0,2-15 737 0 0,-2 5 53 0 0,5-11-53 0 0,1 13 89 0 0,-9 19 14 0 0,0 1 1 0 0,0-1 0 0 0,-1-1-104 0 0,-3 9 77 0 0,2-5 6 0 0,-2 6-74 0 0,0 0-1 0 0,0 0 1 0 0,0 0 0 0 0,0 0 0 0 0,0 0 0 0 0,0 0-1 0 0,0 0 1 0 0,0 0 0 0 0,0 0 0 0 0,0 0 0 0 0,0 0 0 0 0,0 0-1 0 0,0 0 1 0 0,0-1 0 0 0,0 1 0 0 0,0 0 0 0 0,0 0 0 0 0,0 0-1 0 0,0 0 1 0 0,0 0 0 0 0,1 0 0 0 0,-1 0 0 0 0,0 0 0 0 0,0 0-1 0 0,0 0 1 0 0,0 0 0 0 0,0 0 0 0 0,0 0 0 0 0,0 0 0 0 0,0 0-1 0 0,0 0 1 0 0,0 0 0 0 0,0 0 0 0 0,0 0 0 0 0,0 0 0 0 0,0 0-1 0 0,1 0 1 0 0,-1 0 0 0 0,0 0 0 0 0,0 0 0 0 0,0 0 0 0 0,0 0-1 0 0,0 0 1 0 0,0 0 0 0 0,0 0 0 0 0,0 0 0 0 0,0 0 0 0 0,0 0-1 0 0,0 0 1 0 0,0 0 0 0 0,0 0 0 0 0,1 0-9 0 0,-1 3 84 0 0,0-1-56 0 0,0-2-26 0 0,0 1-1 0 0,0-1 1 0 0,0 1-1 0 0,1 0 1 0 0,-1-1-1 0 0,0 1 1 0 0,0-1-1 0 0,0 1 1 0 0,1-1-1 0 0,-1 1 1 0 0,0-1-1 0 0,1 1 1 0 0,-1-1-1 0 0,0 0 1 0 0,1 1-1 0 0,-1-1 0 0 0,0 1 1 0 0,1-1-1 0 0,-1 0 1 0 0,1 1-1 0 0,-1-1 1 0 0,1 0-1 0 0,-1 1 1 0 0,1-1-1 0 0,0 0-1 0 0,0 0 3 0 0,0 0 0 0 0,0 0-1 0 0,0-1 1 0 0,1 1-1 0 0,-1 0 1 0 0,0-1 0 0 0,0 1-1 0 0,0-1 1 0 0,0 1 0 0 0,0-1-1 0 0,1 0-2 0 0,-1 0 1 0 0,0 1 1 0 0,0-1-1 0 0,0 0 0 0 0,1 1 0 0 0,-1-1 1 0 0,0 1-1 0 0,0 0 0 0 0,1-1 0 0 0,-1 1 1 0 0,0 0-1 0 0,2 0-1 0 0,6 0-6 0 0,1 0 0 0 0,0 1 1 0 0,-1 0-1 0 0,1 1 0 0 0,-1 0 0 0 0,8 3 6 0 0,59 18 146 0 0,-20-2-250 0 0,-48-19-71 0 0,-1 0 1 0 0,7 0 174 0 0,1 0-508 0 0,-15-2 493 0 0,0 0-1 0 0,0 0 1 0 0,0 0-1 0 0,0 1 1 0 0,1-1-1 0 0,-1 0 0 0 0,0 0 1 0 0,0 0-1 0 0,0 0 1 0 0,0 0-1 0 0,0 0 0 0 0,1 0 1 0 0,-1 0-1 0 0,0 0 1 0 0,0 1-1 0 0,0-1 1 0 0,0 0-1 0 0,0 0 0 0 0,0 0 1 0 0,0 0-1 0 0,0 0 1 0 0,1 1-1 0 0,-1-1 1 0 0,0 0-1 0 0,0 0 0 0 0,0 0 1 0 0,0 0-1 0 0,0 1 1 0 0,0-1-1 0 0,0 0 0 0 0,0 0 17 0 0,0 0-9 0 0,0 0 1 0 0,0 1-1 0 0,0-1 1 0 0,0 0 0 0 0,0 0-1 0 0,0 0 1 0 0,0 0-1 0 0,0 0 1 0 0,0 0 0 0 0,0 0-1 0 0,0 0 1 0 0,0 0 0 0 0,0 0-1 0 0,-1 0 1 0 0,1 0-1 0 0,0 0 1 0 0,0 0 0 0 0,0 0-1 0 0,0 1 1 0 0,0-1-1 0 0,0 0 1 0 0,0 0 0 0 0,0 0-1 0 0,0 0 1 0 0,0 0 0 0 0,0 0-1 0 0,0 0 1 0 0,0 0-1 0 0,0 0 1 0 0,-1 0 0 0 0,1 0-1 0 0,0 0 1 0 0,0 0-1 0 0,0 0 1 0 0,0 0 0 0 0,0 0-1 0 0,0 0 1 0 0,0 0 0 0 0,0 0-1 0 0,0 0 1 0 0,0 0-1 0 0,0 0 1 0 0,-1 0 0 0 0,1 0-1 0 0,0 0 1 0 0,0 0-1 0 0,0 0 1 0 0,0 0 0 0 0,0-1-1 0 0,0 1 1 0 0,0 0 0 0 0,0 0-1 0 0,0 0 1 0 0,0 0-1 0 0,0 0 1 0 0,0 0 0 0 0,0 0-1 0 0,0 0 1 0 0,0 0-1 0 0,0 0 1 0 0,0 0 0 0 0,0 0-1 0 0,0 0 1 0 0,0 0 0 0 0,0 0 7 0 0,-3-2-176 0 0,1 0 0 0 0,0 1 0 0 0,-1 0 1 0 0,1 0-1 0 0,-1 0 0 0 0,1 0 1 0 0,-1 0-1 0 0,1 0 0 0 0,-1 0 0 0 0,0 1 1 0 0,-1-1 175 0 0,1 1-85 0 0,-1-1 0 0 0,0 0 0 0 0,1 0 0 0 0,-1 0 0 0 0,-1-2 85 0 0,-17-11-32 0 0,19 11 42 0 0,-1 0 0 0 0,1 0 0 0 0,-1 1 0 0 0,0 0 0 0 0,0 0 0 0 0,0 0 0 0 0,0 0 0 0 0,-2 0-10 0 0,1 0 18 0 0,0 0 0 0 0,0-1 0 0 0,1 1 0 0 0,-1-1 0 0 0,1 0 1 0 0,0 0-1 0 0,0-1 0 0 0,-1 0-18 0 0,4 3 39 0 0,-11-16 488 0 0,9 17-166 0 0,2 1-13 0 0,1-4-19 0 0,1 4-283 0 0,0-1 0 0 0,-1 0-1 0 0,1 0 1 0 0,0 0 0 0 0,-1 1-1 0 0,1-1 1 0 0,0 0-1 0 0,0 0 1 0 0,-1 0 0 0 0,1 0-1 0 0,0 0 1 0 0,0-1-46 0 0,7 2 211 0 0,13 2 14 0 0,-12-3-49 0 0,0 2 0 0 0,0-1-1 0 0,-1 1 1 0 0,1 1-1 0 0,4 1-175 0 0,32 10 167 0 0,-39-12-156 0 0,1 0 0 0 0,-1-1 0 0 0,1 0 0 0 0,3 0-11 0 0,-2 0 26 0 0,0 1 0 0 0,7 1-26 0 0,-10-2 4 0 0,-1 1 0 0 0,1 0 0 0 0,-1 0 1 0 0,1 0-1 0 0,-1 0 0 0 0,0 0 0 0 0,0 1-4 0 0,-1-1-11 0 0,0 0-1 0 0,1-1 1 0 0,-1 1-1 0 0,0-1 1 0 0,1 0-1 0 0,-1 0 1 0 0,3 0 11 0 0,11 5-136 0 0,27 10-481 0 0,-43-16 610 0 0,0 1-1 0 0,0-1 1 0 0,-1 1 0 0 0,1-1 0 0 0,0 1 0 0 0,0 0 0 0 0,-1-1 0 0 0,1 1-1 0 0,0 0 1 0 0,-1 0 7 0 0,1-1-8 0 0,-1 1 0 0 0,1 0 0 0 0,0-1 0 0 0,-1 1 0 0 0,1-1 0 0 0,0 1 0 0 0,-1-1 0 0 0,1 1 0 0 0,0-1 0 0 0,0 1 8 0 0,0 0-11 0 0,0-1 0 0 0,0 0 0 0 0,0 1 0 0 0,0-1-1 0 0,0 0 1 0 0,0 1 0 0 0,0-1 0 0 0,0 0 0 0 0,0 0 0 0 0,0 0 0 0 0,0 0 0 0 0,0 0 0 0 0,0 0 0 0 0,0 0 0 0 0,0 0 0 0 0,0 0 0 0 0,0 0 0 0 0,1-1 11 0 0,2 0-7 0 0,0 1 1 0 0,0 0-1 0 0,0 0 0 0 0,0 0 1 0 0,0 0-1 0 0,0 0 0 0 0,0 1 1 0 0,0 0-1 0 0,2 0 7 0 0,2 1-57 0 0,-7-2 51 0 0,0 0 8 0 0,-1 0 0 0 0,0 0-1 0 0,0 0 1 0 0,0 0-1 0 0,1 0 1 0 0,-1 0 0 0 0,0 1-1 0 0,0-1 1 0 0,1 0 0 0 0,-1 0-1 0 0,0 0 1 0 0,0 0-1 0 0,0 0 1 0 0,1 0 0 0 0,-1 0-1 0 0,0 1 1 0 0,0-1 0 0 0,0 0-1 0 0,0 0 1 0 0,1 0-1 0 0,-1 0 1 0 0,0 1 0 0 0,0-1-1 0 0,0 0 1 0 0,0 0 0 0 0,0 0-1 0 0,0 1 1 0 0,0-1-1 0 0,1 0 1 0 0,-1 0 0 0 0,0 0-1 0 0,0 1-1 0 0,0-1-1 0 0,0 0 0 0 0,0 0 0 0 0,0-1 0 0 0,0 1 0 0 0,0 0 1 0 0,-1 0-1 0 0,1 0 0 0 0,0 0 0 0 0,0 0 0 0 0,0 0 0 0 0,0 0 0 0 0,0 0 0 0 0,0 0 0 0 0,0 0 0 0 0,0 0 0 0 0,0 0 0 0 0,0 0 0 0 0,0 0 0 0 0,0 0 0 0 0,0 0 0 0 0,0 0 0 0 0,0 0 0 0 0,0-1 0 0 0,0 1 0 0 0,1 0 0 0 0,-1 0 0 0 0,0 0 0 0 0,0 0 0 0 0,0 0 1 0 0,0 0-1 0 0,0 0 0 0 0,0 0 0 0 0,0 0 0 0 0,0 0 0 0 0,0 0 0 0 0,0 0 0 0 0,0 0 0 0 0,0 0 0 0 0,0 0 0 0 0,0 0 0 0 0,0 0 0 0 0,0 0 0 0 0,0 0 0 0 0,0 0 0 0 0,0 0 0 0 0,0 0 0 0 0,0 0 0 0 0,0 0 0 0 0,1 0 1 0 0,2 1-160 0 0,3 2 194 0 0,-4-2 32 0 0,-2-1-56 0 0,0 0 0 0 0,0 0-1 0 0,0 0 1 0 0,0 0-1 0 0,0 0 1 0 0,0 0-1 0 0,0 1 1 0 0,1-1-1 0 0,-1 0 1 0 0,0 0-1 0 0,0 0 1 0 0,0 0-1 0 0,0 0 1 0 0,0 0-1 0 0,0 0 1 0 0,0 1-1 0 0,0-1 1 0 0,0 0-1 0 0,0 0 1 0 0,0 0-1 0 0,0 0 1 0 0,0 0-1 0 0,1 0 1 0 0,-1 1-1 0 0,0-1 1 0 0,0 0-1 0 0,0 0 1 0 0,0 0-1 0 0,0 0 1 0 0,0 0-1 0 0,-1 1 1 0 0,1-1-1 0 0,0 0 1 0 0,0 0-1 0 0,0 0 1 0 0,0 0-1 0 0,0 0 1 0 0,0 0-1 0 0,0 1 1 0 0,0-1-1 0 0,0 0 1 0 0,0 0-1 0 0,0 0 1 0 0,0 0-1 0 0,0 0 1 0 0,-1 0-1 0 0,1 0 1 0 0,0 0-1 0 0,0 1 1 0 0,0-1-1 0 0,0 0 1 0 0,0 0-1 0 0,0 0 1 0 0,0 0 0 0 0,-1 0-1 0 0,1 0 1 0 0,0 0-1 0 0,0 0 1 0 0,0 0-1 0 0,0 0 1 0 0,0 0-1 0 0,-1 0-9 0 0,-1 2 16 0 0,1 0 0 0 0,-1 1 0 0 0,0-1 0 0 0,0 0 0 0 0,1 1 0 0 0,0 0 0 0 0,-1-1 0 0 0,1 1-16 0 0,-3 4 21 0 0,-12 22 33 0 0,-11 19 52 0 0,20-34-120 0 0,-20 41-146 0 0,27-53 150 0 0,-3 3 2 0 0,1 1 0 0 0,0-1-1 0 0,0 1 1 0 0,0 0 0 0 0,1 0 0 0 0,0 0 0 0 0,-1 3 8 0 0,19-39-2127 0 0,35-84 1780 0 0,-45 102 775 0 0,-6 11-144 0 0,-1 2-4 0 0,-3 7 123 0 0,-18 28 105 0 0,12-19-307 0 0,0 0 1 0 0,-3 9-202 0 0,7-11-56 0 0,0 0 0 0 0,1 0 1 0 0,1 0-1 0 0,0 1 0 0 0,2 0 0 0 0,-1-1 0 0 0,2 7 56 0 0,-1-18-496 0 0,2-8-465 0 0,-1 2 918 0 0,1 0 0 0 0,0 0 0 0 0,-1 0 1 0 0,0-1-1 0 0,1 1 0 0 0,-1 0 0 0 0,0 0 1 0 0,0 0-1 0 0,0-1 43 0 0,-2-23 134 0 0,1 19-77 0 0,-1-2 33 0 0,0-1-1 0 0,-1 0 1 0 0,0 1-1 0 0,0 0 1 0 0,-1 0-1 0 0,-5-8-89 0 0,5 8 95 0 0,-8-14 249 0 0,-1 1 1 0 0,-9-12-345 0 0,21 31 30 0 0,-1 1 1 0 0,0 0-1 0 0,0 0 1 0 0,0 0-1 0 0,0 0 1 0 0,0 0-1 0 0,0 0 1 0 0,0 0-1 0 0,0 1 1 0 0,-1-1-1 0 0,1 1 1 0 0,-1 0-1 0 0,1 0 0 0 0,-1 0 1 0 0,1 0-1 0 0,-1 0 1 0 0,0 0-1 0 0,1 1 1 0 0,-1-1-1 0 0,0 1 1 0 0,0 0-1 0 0,0-1 1 0 0,1 1-1 0 0,-1 1 1 0 0,0-1-1 0 0,0 0 1 0 0,1 1-1 0 0,-1-1 1 0 0,0 1-1 0 0,0 0 1 0 0,1 0-1 0 0,-1 0 1 0 0,1 0-1 0 0,-1 1 1 0 0,1-1-1 0 0,0 1 1 0 0,-1-1-1 0 0,0 2-30 0 0,-6 5 35 0 0,0 0 0 0 0,0 1-1 0 0,1 0 1 0 0,0 0-1 0 0,0 1 1 0 0,1 1-1 0 0,1-1 1 0 0,0 1-1 0 0,-1 1-34 0 0,3-3 32 0 0,1-1-1 0 0,0 1 1 0 0,0-1-1 0 0,1 1 1 0 0,0 1-32 0 0,1-6 3 0 0,0 1 0 0 0,1-1 0 0 0,0 1 1 0 0,0-1-1 0 0,0 1 0 0 0,0 0 0 0 0,1-1 0 0 0,-1 1 0 0 0,1-1 1 0 0,1 4-4 0 0,-1-6-49 0 0,0-1 1 0 0,0 1 0 0 0,-1 0-1 0 0,1 0 1 0 0,0-1-1 0 0,0 1 1 0 0,1-1 0 0 0,-1 1-1 0 0,0-1 1 0 0,0 1 0 0 0,1-1 48 0 0,-2-1-17 0 0,1 1 0 0 0,-1-1 1 0 0,1 0-1 0 0,-1 1 0 0 0,1-1 0 0 0,-1 0 1 0 0,1 1-1 0 0,0-1 0 0 0,-1 0 1 0 0,1 0-1 0 0,-1 0 0 0 0,1 0 0 0 0,0 0 1 0 0,-1 1-1 0 0,1-1 0 0 0,0 0 1 0 0,-1 0-1 0 0,1 0 0 0 0,-1-1 0 0 0,1 1 1 0 0,0 0-1 0 0,-1 0 0 0 0,1 0 0 0 0,0 0 1 0 0,-1-1-1 0 0,1 1 0 0 0,-1 0 1 0 0,1 0-1 0 0,-1-1 0 0 0,1 1 0 0 0,-1 0 1 0 0,1-1 16 0 0,2-1-19 0 0,-1 0 0 0 0,0-1 0 0 0,0 1 0 0 0,0-1 0 0 0,0 1 0 0 0,0-1 0 0 0,0 0 0 0 0,-1 1 0 0 0,1-1 0 0 0,-1 0 0 0 0,1-2 19 0 0,1-5-109 0 0,0-1-1 0 0,1-8 110 0 0,-1 6-23 0 0,0-3 72 0 0,-1 0 1 0 0,-1 0-1 0 0,0 0 0 0 0,-1-1 1 0 0,-1 1-1 0 0,0-2-49 0 0,1 16 30 0 0,-1-1 1 0 0,1 0-1 0 0,0 0 1 0 0,-1 1-1 0 0,0-1 1 0 0,0 0-1 0 0,1 1 1 0 0,-2-1-1 0 0,1 1 1 0 0,-1-3-31 0 0,1 4 13 0 0,0 0 1 0 0,1 0-1 0 0,-1 1 1 0 0,0-1-1 0 0,0 0 1 0 0,0 0-1 0 0,0 1 1 0 0,0-1-1 0 0,0 1 1 0 0,0-1-1 0 0,0 1 1 0 0,0-1-1 0 0,0 1 1 0 0,0-1-1 0 0,0 1 1 0 0,0 0-1 0 0,0 0 1 0 0,0-1-1 0 0,0 1 1 0 0,0 0-1 0 0,-1 0 1 0 0,1 0-1 0 0,0 0 1 0 0,0 1-1 0 0,0-1 1 0 0,0 0-1 0 0,-1 1-13 0 0,-1-1 32 0 0,1 1-1 0 0,-1 0 1 0 0,0 0-1 0 0,1 0 1 0 0,-1 1-1 0 0,1-1 0 0 0,0 1 1 0 0,-1-1-1 0 0,1 1 1 0 0,0 0-1 0 0,0 0 0 0 0,0 0 1 0 0,0 0-32 0 0,-5 6 27 0 0,0 1-1 0 0,-4 7-26 0 0,3-4-49 0 0,-6 7 34 0 0,2 1 1 0 0,-2 4 14 0 0,10-17 38 0 0,0 1 0 0 0,1-1 0 0 0,0 1 1 0 0,1 0-1 0 0,-1 0 0 0 0,2 0 0 0 0,-2 8-38 0 0,3-14-9 0 0,0 0 0 0 0,0 0-1 0 0,0 0 1 0 0,0 0-1 0 0,0 0 1 0 0,0 0 0 0 0,1 0-1 0 0,-1 0 1 0 0,1-1 0 0 0,-1 1-1 0 0,1 0 1 0 0,0 0 0 0 0,0 0-1 0 0,-1-1 1 0 0,1 1-1 0 0,1 0 10 0 0,-2-1-25 0 0,1-1 0 0 0,0 1-1 0 0,0 0 1 0 0,0 0-1 0 0,0-1 1 0 0,0 1 0 0 0,0-1-1 0 0,0 1 1 0 0,0-1-1 0 0,0 1 1 0 0,0-1-1 0 0,0 1 1 0 0,0-1 0 0 0,0 0-1 0 0,0 0 1 0 0,0 0-1 0 0,0 1 1 0 0,0-1 0 0 0,0 0-1 0 0,0 0 1 0 0,1 0-1 0 0,-1-1 1 0 0,0 1-1 0 0,0 0 1 0 0,0 0 0 0 0,0-1-1 0 0,0 1 1 0 0,0 0-1 0 0,0-1 26 0 0,5-1-45 0 0,-1-1-1 0 0,1 0 1 0 0,-1 0-1 0 0,0 0 1 0 0,0-1-1 0 0,0 0 0 0 0,-1 0 1 0 0,1 0-1 0 0,-1 0 1 0 0,1-3 45 0 0,10-11-102 0 0,0-1 0 0 0,-1-2 102 0 0,-5 7 62 0 0,6-7 137 0 0,0-5-199 0 0,-11 20 8 0 0,-1-1 1 0 0,0 0-1 0 0,0 0 1 0 0,0 0-1 0 0,-1 0 0 0 0,0-3-8 0 0,-2 5 165 0 0,-3 5-6 0 0,-6 6 98 0 0,6-4-200 0 0,-7 5-27 0 0,0 2 1 0 0,0-1 0 0 0,1 1-1 0 0,0 1 1 0 0,1-1 0 0 0,-4 7-31 0 0,2-3 16 0 0,3-4 9 0 0,1-1-1 0 0,-1 2 1 0 0,2-1 0 0 0,-1 1-1 0 0,2-1 1 0 0,-3 7-25 0 0,6-13-75 0 0,-1 1 1 0 0,1 1 0 0 0,-1-1 1 0 0,1 1-1 0 0,0 1 74 0 0,1-5 7 0 0,0 0 0 0 0,0 0 1 0 0,0 1-1 0 0,0-1 0 0 0,0 0 0 0 0,0 0 0 0 0,0 0 1 0 0,0 0-1 0 0,1 0 0 0 0,-1 0 0 0 0,0 0 0 0 0,1 0 1 0 0,-1 0-1 0 0,1 0 0 0 0,-1 0 0 0 0,1 0 0 0 0,-1 0 1 0 0,1 0-1 0 0,-1 0 0 0 0,1-1 0 0 0,1 2-7 0 0,-2-2-34 0 0,1 1-1 0 0,0-1 0 0 0,0 1 1 0 0,0-1-1 0 0,0 0 0 0 0,-1 0 1 0 0,1 1-1 0 0,0-1 0 0 0,0 0 1 0 0,0 0-1 0 0,0 0 1 0 0,0 0-1 0 0,0 0 0 0 0,0 0 1 0 0,0 0-1 0 0,0 0 35 0 0,15-4-446 0 0,-11 2 415 0 0,1-1-1 0 0,0 0 1 0 0,-1 0 0 0 0,0 0 0 0 0,0 0-1 0 0,0-1 1 0 0,0 0 0 0 0,0 0-1 0 0,-1-1 1 0 0,0 1 0 0 0,2-3 31 0 0,6-9-153 0 0,-1 0 1 0 0,8-16 152 0 0,-16 27 25 0 0,1-3-5 0 0,0 0 1 0 0,0 0-1 0 0,-1-1 1 0 0,-1 1-1 0 0,1-1 1 0 0,-1 0-1 0 0,-1 1 1 0 0,1-6-21 0 0,-2 13 17 0 0,1 0 0 0 0,-1 0 0 0 0,0 0 0 0 0,0-1 0 0 0,0 1 1 0 0,0 0-1 0 0,-1 0 0 0 0,1 0 0 0 0,0-1 0 0 0,0 1 0 0 0,-1 0 0 0 0,1 0 1 0 0,0 0-1 0 0,-1 0 0 0 0,1 0 0 0 0,-1 0 0 0 0,0-1-17 0 0,1 2 16 0 0,-1-1 1 0 0,0 1-1 0 0,1-1 1 0 0,-1 1-1 0 0,0-1 1 0 0,0 1-1 0 0,1-1 0 0 0,-1 1 1 0 0,0 0-1 0 0,0 0 1 0 0,1-1-1 0 0,-1 1 0 0 0,0 0 1 0 0,0 0-1 0 0,0 0 1 0 0,0 0-1 0 0,0 0 0 0 0,1 0 1 0 0,-1 0-1 0 0,0 0 1 0 0,0 0-1 0 0,0 0 0 0 0,0 0 1 0 0,1 1-1 0 0,-1-1-16 0 0,-6 2 50 0 0,1 0-1 0 0,0 0 0 0 0,-1 1 1 0 0,1-1-1 0 0,0 2 0 0 0,1-1 1 0 0,-2 2-50 0 0,-12 8 203 0 0,-8 9-203 0 0,7-7 7 0 0,-84 62 191 0 0,97-72-299 0 0,10-8-275 0 0,11-9 85 0 0,-7 7 288 0 0,-1-1 1 0 0,-1 0-1 0 0,1 0 1 0 0,-1 0-1 0 0,0-1 1 0 0,1-1 2 0 0,5-9 109 0 0,8-18-109 0 0,-11 18 6 0 0,-1 0 0 0 0,0 0 0 0 0,-1 0 0 0 0,0-3-6 0 0,-6 18 9 0 0,1 1 0 0 0,-1-1 0 0 0,0 1 0 0 0,0-1 0 0 0,0 1 0 0 0,0-1 0 0 0,0 1 0 0 0,0-1 0 0 0,0 1 0 0 0,-1-1-9 0 0,1 2 5 0 0,0-1 1 0 0,0 1-1 0 0,0 0 0 0 0,0-1 0 0 0,-1 1 1 0 0,1-1-1 0 0,0 1 0 0 0,0 0 1 0 0,0 0-1 0 0,-1-1 0 0 0,1 1 0 0 0,0 0 1 0 0,0-1-1 0 0,-1 1 0 0 0,1 0 0 0 0,0 0 1 0 0,-1 0-1 0 0,1-1 0 0 0,0 1 0 0 0,-1 0 1 0 0,1 0-1 0 0,0 0 0 0 0,-1 0 0 0 0,1 0 1 0 0,-1-1-1 0 0,1 1 0 0 0,0 0 0 0 0,-1 0 1 0 0,1 0-1 0 0,0 0 0 0 0,-1 0 0 0 0,1 0 1 0 0,-1 0-1 0 0,1 1 0 0 0,0-1 0 0 0,-1 0 1 0 0,1 0-1 0 0,0 0 0 0 0,-1 0 0 0 0,1 0-5 0 0,-2 1 9 0 0,0 0 0 0 0,0 0-1 0 0,0 0 1 0 0,0 0 0 0 0,0 0-1 0 0,1 1 1 0 0,-1-1 0 0 0,0 0-1 0 0,0 2-8 0 0,-14 15 68 0 0,11-12-44 0 0,-12 16 83 0 0,2 1 0 0 0,0 1 0 0 0,-1 4-107 0 0,0 1 80 0 0,14-26-74 0 0,-5 9 16 0 0,0 0 1 0 0,0 3-23 0 0,6-12 13 0 0,0 0 0 0 0,0 0 0 0 0,0 0 0 0 0,0 0 0 0 0,0 0 0 0 0,1 0 0 0 0,0 0 0 0 0,-1 1 0 0 0,1-1 0 0 0,0 0 0 0 0,0 0 0 0 0,1 1-13 0 0,-1-4-5 0 0,0 1-1 0 0,0 0 1 0 0,0-1 0 0 0,0 1-1 0 0,1-1 1 0 0,-1 1 0 0 0,0 0-1 0 0,1-1 1 0 0,-1 1 0 0 0,0-1-1 0 0,1 1 1 0 0,-1-1 0 0 0,0 1 0 0 0,1-1-1 0 0,-1 1 1 0 0,1-1 5 0 0,-1 0-15 0 0,0 1-1 0 0,1-1 1 0 0,-1 0 0 0 0,0 0-1 0 0,1 0 1 0 0,-1 0 0 0 0,0 0 0 0 0,1 0-1 0 0,-1 0 1 0 0,1 1 0 0 0,-1-1-1 0 0,0 0 1 0 0,1 0 0 0 0,-1 0 0 0 0,0 0-1 0 0,1 0 1 0 0,-1-1 0 0 0,1 1-1 0 0,-1 0 1 0 0,0 0 15 0 0,2 0-53 0 0,-1-1-1 0 0,0 0 1 0 0,0 1-1 0 0,0-1 0 0 0,1 0 1 0 0,-1 0-1 0 0,0 1 1 0 0,0-1-1 0 0,0 0 1 0 0,0 0-1 0 0,0 0 0 0 0,0-1 54 0 0,27-40-482 0 0,-2-1-1 0 0,-3-1 483 0 0,19-30 1104 0 0,-42 74-1095 0 0,0 0 1 0 0,0 0-1 0 0,0 0 1 0 0,0 0-1 0 0,0 0 1 0 0,0 0-1 0 0,0 0 0 0 0,0 0 1 0 0,0-1-1 0 0,0 1 1 0 0,0 0-1 0 0,0 0 0 0 0,1 0 1 0 0,-1 0-1 0 0,0 0 1 0 0,0 0-1 0 0,0 0 1 0 0,0 0-1 0 0,0 0 0 0 0,0 0 1 0 0,0 0-1 0 0,-1-1 1 0 0,1 1-1 0 0,0 0 0 0 0,0 0 1 0 0,0 0-1 0 0,0 0 1 0 0,0 0-1 0 0,0 0 1 0 0,0 0-1 0 0,0 0 0 0 0,0 0 1 0 0,0 0-1 0 0,0 0 1 0 0,0 0-1 0 0,0 0 0 0 0,0-1 1 0 0,0 1-1 0 0,0 0 1 0 0,0 0-10 0 0,-4-1 204 0 0,-5 2-37 0 0,7 1-161 0 0,0-1 0 0 0,0 0 0 0 0,0 0 0 0 0,1 1 0 0 0,-1-1 0 0 0,1 1 0 0 0,-1 0 0 0 0,1-1 0 0 0,-1 1 0 0 0,1 0 0 0 0,-1 0-6 0 0,1 1 1 0 0,-10 12 68 0 0,2 1 1 0 0,0 0-1 0 0,1 1 1 0 0,0 0 0 0 0,2 0-1 0 0,0 0 1 0 0,-1 6-70 0 0,5-14 48 0 0,0 0 0 0 0,1 1 0 0 0,-1 8-48 0 0,2-13-15 0 0,0 0 0 0 0,0-1 0 0 0,1 1 0 0 0,-1 0 0 0 0,1 0 0 0 0,0 0 0 0 0,0-1 0 0 0,2 3 15 0 0,-2-4-13 0 0,0 0 1 0 0,1-1-1 0 0,0 1 1 0 0,-1-1 0 0 0,1 0-1 0 0,0 1 1 0 0,0-1-1 0 0,0 0 1 0 0,1 0 0 0 0,-1 0-1 0 0,3 1 13 0 0,-4-2-13 0 0,0 0 0 0 0,1 0-1 0 0,0 0 1 0 0,-1 0 0 0 0,1-1 0 0 0,0 1-1 0 0,-1 0 1 0 0,1-1 0 0 0,0 1 0 0 0,-1-1 0 0 0,1 0-1 0 0,0 0 1 0 0,0 1 0 0 0,0-1 0 0 0,-1 0-1 0 0,1-1 1 0 0,0 1 0 0 0,0 0 0 0 0,1-1 13 0 0,6-3-131 0 0,-1 0 0 0 0,1-1 1 0 0,-1 0-1 0 0,0-1 0 0 0,0 0 1 0 0,7-6 130 0 0,0-1-7 0 0,-1 0-70 0 0,1-1 0 0 0,-1 0 1 0 0,3-7 76 0 0,20-20 0 0 0,-37 41 4 0 0,1-1 0 0 0,0 0 1 0 0,1 0-1 0 0,-1 1 0 0 0,0-1 0 0 0,0 0 0 0 0,0 1 0 0 0,0-1 0 0 0,1 1-4 0 0,-2 0 5 0 0,0 0 0 0 0,0 0 0 0 0,0 0 0 0 0,0 0 1 0 0,0 0-1 0 0,0 0 0 0 0,0-1 0 0 0,1 1 0 0 0,-1 0 0 0 0,0 0 0 0 0,0 0 1 0 0,0 0-1 0 0,0 0 0 0 0,0 0 0 0 0,0 1 0 0 0,0-1 0 0 0,1 0 1 0 0,-1 0-1 0 0,0 0 0 0 0,0 0 0 0 0,0 0 0 0 0,0 0 0 0 0,0 0 0 0 0,0 0 1 0 0,0 0-1 0 0,0 0 0 0 0,1 0 0 0 0,-1 0 0 0 0,0 0 0 0 0,0 0 0 0 0,0 0 1 0 0,0 1-1 0 0,0-1-5 0 0,0 0 20 0 0,0 0-1 0 0,0 1 1 0 0,0-1 0 0 0,0 1 0 0 0,0-1-1 0 0,0 1 1 0 0,0-1 0 0 0,0 0 0 0 0,-1 1-1 0 0,1-1 1 0 0,0 1 0 0 0,0-1 0 0 0,0 0-1 0 0,0 1 1 0 0,-1-1-20 0 0,-5 11 82 0 0,-2 3 31 0 0,0 1 0 0 0,1 0 1 0 0,-3 10-114 0 0,8-17 54 0 0,-1 0 1 0 0,1 0-1 0 0,1 0 1 0 0,-1 0 0 0 0,1 5-55 0 0,1-10-32 0 0,0 0 0 0 0,1 0 0 0 0,-1 0-1 0 0,0 1 1 0 0,1-1 0 0 0,0 0 0 0 0,0 0 0 0 0,0 0 0 0 0,0 0 0 0 0,0 0 0 0 0,1 0 0 0 0,-1 0 0 0 0,1-1 0 0 0,0 1 0 0 0,1 1 32 0 0,-2-3-54 0 0,-1 0 0 0 0,1 0 0 0 0,0-1 1 0 0,0 1-1 0 0,0 0 0 0 0,0-1 0 0 0,0 1 1 0 0,0 0-1 0 0,0-1 0 0 0,0 1 1 0 0,0-1-1 0 0,0 0 0 0 0,0 1 0 0 0,0-1 1 0 0,0 0-1 0 0,1 1 0 0 0,-1-1 1 0 0,0 0-1 0 0,0 0 0 0 0,0 0 0 0 0,0 0 1 0 0,0 0-1 0 0,1-1 0 0 0,-1 1 0 0 0,0 0 1 0 0,0 0-1 0 0,0-1 0 0 0,0 1 1 0 0,0-1-1 0 0,0 1 0 0 0,0-1 0 0 0,0 1 1 0 0,0-1-1 0 0,0 1 0 0 0,0-1 1 0 0,0 0-1 0 0,0 0 0 0 0,0 0 0 0 0,0 0 54 0 0,6-7-113 0 0,1-1 0 0 0,-2 1-1 0 0,0-1 1 0 0,0 0 0 0 0,0-1-1 0 0,-1 1 1 0 0,0-1 0 0 0,0-2 113 0 0,6-10 4 0 0,-8 18 90 0 0,-1 0-1 0 0,1 0 1 0 0,-1-1-1 0 0,0 1 0 0 0,-1 0 1 0 0,1-1-1 0 0,0-3-93 0 0,-3 7 362 0 0,0 2-77 0 0,-6 7 92 0 0,-7 10-105 0 0,14-18-266 0 0,-11 17 98 0 0,1 1-1 0 0,0 0 1 0 0,2 0 0 0 0,0 1 0 0 0,-1 5-104 0 0,7-19 2 0 0,1 0 1 0 0,0 0-1 0 0,0-1 1 0 0,0 1 0 0 0,0 0-1 0 0,1 0 1 0 0,0 0-1 0 0,0 0 1 0 0,0 0-1 0 0,0 0 1 0 0,1 0 0 0 0,0-1-1 0 0,0 2-2 0 0,-1-6-15 0 0,0 1 1 0 0,0 0-1 0 0,1-1 0 0 0,-1 1 1 0 0,0 0-1 0 0,0 0 0 0 0,1-1 1 0 0,-1 1-1 0 0,0-1 0 0 0,1 1 0 0 0,-1 0 1 0 0,1-1-1 0 0,-1 1 0 0 0,1-1 1 0 0,-1 1-1 0 0,1-1 0 0 0,-1 1 1 0 0,1-1-1 0 0,0 1 0 0 0,-1-1 0 0 0,1 0 1 0 0,0 1-1 0 0,-1-1 0 0 0,1 0 1 0 0,0 0-1 0 0,-1 1 0 0 0,1-1 1 0 0,0 0-1 0 0,-1 0 0 0 0,1 0 0 0 0,0 0 1 0 0,0 0-1 0 0,-1 0 0 0 0,1 0 1 0 0,0 0-1 0 0,0 0 0 0 0,-1 0 1 0 0,1-1-1 0 0,0 1 0 0 0,-1 0 1 0 0,1 0-1 0 0,0-1 15 0 0,3-1-76 0 0,1 0 0 0 0,-1 0 1 0 0,0-1-1 0 0,0 0 0 0 0,0 0 1 0 0,0-1 75 0 0,3-1 0 0 0,-1 0-6 0 0,0 0 0 0 0,-1 0-1 0 0,1 0 1 0 0,-1-1 0 0 0,-1 1 0 0 0,1-1-1 0 0,-1 0 1 0 0,0-1 0 0 0,0 1 0 0 0,-1-1-1 0 0,0 0 1 0 0,0 0 0 0 0,2-6 6 0 0,0-2 28 0 0,2-10-88 0 0,-6 23 67 0 0,-1-1 1 0 0,0 1-1 0 0,0 0 0 0 0,0 0 1 0 0,0 0-1 0 0,0 0 0 0 0,0-1 1 0 0,-1 1-1 0 0,1 0 0 0 0,-1-1-7 0 0,1 2 13 0 0,0 1 0 0 0,0 0 0 0 0,-1 0-1 0 0,1-1 1 0 0,0 1 0 0 0,0 0 0 0 0,0 0 0 0 0,0-1-1 0 0,-1 1 1 0 0,1 0 0 0 0,0 0 0 0 0,0 0 0 0 0,0-1-1 0 0,-1 1 1 0 0,1 0 0 0 0,0 0 0 0 0,0 0 0 0 0,-1 0-1 0 0,1 0 1 0 0,0-1 0 0 0,0 1 0 0 0,-1 0 0 0 0,1 0-1 0 0,0 0 1 0 0,0 0 0 0 0,-1 0 0 0 0,1 0 0 0 0,0 0-1 0 0,-1 0 1 0 0,1 0 0 0 0,0 0 0 0 0,0 0 0 0 0,-1 0-1 0 0,1 0 1 0 0,0 0 0 0 0,-1 0 0 0 0,1 1 0 0 0,0-1-1 0 0,0 0-12 0 0,-1 0 20 0 0,0 0 0 0 0,1 1 0 0 0,-1-1 0 0 0,0 0-1 0 0,1 1 1 0 0,-1-1 0 0 0,0 1 0 0 0,1-1 0 0 0,-1 1-1 0 0,1-1 1 0 0,-1 1 0 0 0,1-1 0 0 0,-1 1 0 0 0,1-1-1 0 0,-1 1-19 0 0,1 0 43 0 0,0 0-26 0 0,-1 0-1 0 0,1 0 1 0 0,-1 0 0 0 0,1 0 0 0 0,-1 0 0 0 0,1 1-1 0 0,0-1 1 0 0,0 0 0 0 0,0 0 0 0 0,-1 0-1 0 0,1 1 1 0 0,0-1 0 0 0,1 0 0 0 0,-1 0-1 0 0,0 0 1 0 0,0 1-17 0 0,0 4 14 0 0,0 0 0 0 0,0 0-1 0 0,0 0 1 0 0,-1-1 0 0 0,0 1-1 0 0,-1 3-13 0 0,-2 10-19 0 0,4-12-4 0 0,-1 1 0 0 0,1-1 1 0 0,1 1-1 0 0,-1-1 0 0 0,1 0 1 0 0,1 5 22 0 0,-1-6-151 0 0,0-4 103 0 0,-1-1 0 0 0,1 1 0 0 0,-1 0 0 0 0,1-1 0 0 0,0 1 1 0 0,-1-1-1 0 0,2 2 48 0 0,2 4-41 0 0,6-8-526 0 0,-10 1 565 0 0,0 0 0 0 0,0 0 0 0 0,1-1 0 0 0,-1 1 0 0 0,0 0 0 0 0,0 0 0 0 0,0-1 0 0 0,0 1 0 0 0,0 0 0 0 0,1 0 0 0 0,-1 0 0 0 0,0-1 0 0 0,0 1 0 0 0,1 0 0 0 0,-1 0 0 0 0,0 0 0 0 0,0 0 0 0 0,1-1 0 0 0,-1 1 0 0 0,0 0 0 0 0,0 0 0 0 0,1 0 0 0 0,-1 0 2 0 0,2 4 243 0 0,-2-4-241 0 0,0 1 1 0 0,0-1-1 0 0,0 0 0 0 0,0 0 1 0 0,0 1-1 0 0,0-1 0 0 0,0 0 1 0 0,0 0-1 0 0,0 1 1 0 0,0-1-1 0 0,0 0 0 0 0,0 0 1 0 0,0 1-1 0 0,1-1 0 0 0,-1 0 1 0 0,0 0-1 0 0,0 1 0 0 0,0-1 1 0 0,0 0-1 0 0,0 0 0 0 0,1 0 1 0 0,-1 1-1 0 0,0-1 1 0 0,0 0-1 0 0,1 0 0 0 0,-1 0 1 0 0,0 0-1 0 0,0 0 0 0 0,0 1 1 0 0,1-1-1 0 0,-1 0 0 0 0,0 0 1 0 0,0 0-1 0 0,1 0 0 0 0,-1 0 1 0 0,0 0-1 0 0,1 0 1 0 0,-1 0-1 0 0,0 0 0 0 0,0 0 1 0 0,1 0-1 0 0,-1 0 0 0 0,0 0 1 0 0,0 0-1 0 0,1 0 0 0 0,-1 0 1 0 0,0 0-1 0 0,0 0 1 0 0,1-1-1 0 0,-1 1-2 0 0,15-12-53 0 0,-17 14 22 0 0,0-2-140 0 0,3-1-177 0 0,1 1 101 0 0,-1 3 333 0 0,0-2-62 0 0,-1 0-1 0 0,0 0 1 0 0,0-1-1 0 0,1 1 1 0 0,-1 0-1 0 0,1 0 1 0 0,-1 0-1 0 0,1-1 1 0 0,0 2-24 0 0,12 19 261 0 0,-7-17-261 0 0,1 3 96 0 0,-6-6-84 0 0,1 0 0 0 0,-1 0-1 0 0,0 0 1 0 0,1 0 0 0 0,-1 0 0 0 0,1 0 0 0 0,-1 0-1 0 0,2 0-11 0 0,7 4-52 0 0,-9-5 57 0 0,-1 1 0 0 0,1-1 0 0 0,-1 0 0 0 0,1 0 0 0 0,0 0 0 0 0,-1 0 0 0 0,1 0 0 0 0,-1 0 0 0 0,1 0 0 0 0,0 0 0 0 0,-1 0 1 0 0,1 0-1 0 0,0 0 0 0 0,-1 0 0 0 0,1 0 0 0 0,-1 0 0 0 0,1 0-5 0 0,8-1 46 0 0,-5 2 8 0 0,12 4 114 0 0,-15-5-164 0 0,-1 0 1 0 0,1 1-1 0 0,-1-1 1 0 0,1 0-1 0 0,-1 0 1 0 0,0 1-1 0 0,1-1 1 0 0,-1 0-1 0 0,1 1 0 0 0,-1-1 1 0 0,1 0-1 0 0,-1 1 1 0 0,0-1-1 0 0,1 1 1 0 0,-1-1-1 0 0,0 1 0 0 0,1-1 1 0 0,-1 0-1 0 0,0 1 1 0 0,0-1-1 0 0,0 1 1 0 0,1 0-1 0 0,-1-1 1 0 0,0 1-1 0 0,0-1-4 0 0,3 12 50 0 0,-2-10-171 0 0,-3-8-59 0 0,0 1 152 0 0,0 1 1 0 0,-1-1-1 0 0,0 0 0 0 0,0 1 0 0 0,-3-4 28 0 0,-1 0-17 0 0,-1-4 38 0 0,-1 1 1 0 0,-1 0-1 0 0,-2-1-21 0 0,7 7 16 0 0,0 1 0 0 0,0 0 1 0 0,0 0-1 0 0,-1 1 0 0 0,1-1 0 0 0,-1 1 0 0 0,0 0 1 0 0,-1 0-17 0 0,1 0 293 0 0,4 2 37 0 0,5 4-143 0 0,-2-1-120 0 0,1 0-1 0 0,0-1 1 0 0,0 1-1 0 0,0-1 1 0 0,0 0-1 0 0,0 1 1 0 0,0-1-1 0 0,0 0-66 0 0,13 9 290 0 0,-10-7-229 0 0,-1 0-1 0 0,1 0 1 0 0,0 0 0 0 0,0 0-61 0 0,0-1 23 0 0,0 1-1 0 0,0 0 1 0 0,-1 0-1 0 0,5 3-22 0 0,3 4-34 0 0,-9-8-1 0 0,0 0-1 0 0,0 1 1 0 0,0-1 0 0 0,0 1 0 0 0,1 1 35 0 0,8 9 29 0 0,3 5-309 0 0,-9-10 218 0 0,0-1-1 0 0,0 0 1 0 0,1-1 0 0 0,-1 0 0 0 0,2 0-1 0 0,3 3 63 0 0,8 8-4 0 0,-15-13 30 0 0,-1 0 0 0 0,1-1-1 0 0,0 1 1 0 0,1-1 0 0 0,1 1-26 0 0,40 27-79 0 0,-30-23 53 0 0,16 5-150 0 0,-31-13 156 0 0,1 1-1 0 0,-1-1 1 0 0,1 1-1 0 0,-1 0 1 0 0,0 0-1 0 0,1-1 1 0 0,-1 1-1 0 0,0 0 1 0 0,1 0-1 0 0,-1 1 1 0 0,0-1-1 0 0,0 0 1 0 0,0 0-1 0 0,0 0 1 0 0,0 1-1 0 0,0-1 1 0 0,0 0-1 0 0,0 1 1 0 0,-1-1-1 0 0,1 1 1 0 0,-1-1-1 0 0,1 1 1 0 0,-1-1-1 0 0,1 1 1 0 0,-1 0-1 0 0,0-1 1 0 0,0 1-1 0 0,0 0 1 0 0,0-1-1 0 0,0 1 1 0 0,0-1-1 0 0,0 2 21 0 0,-2 6-666 0 0,0-7-9 0 0,0-5-140 0 0,1-3 194 0 0,1 6 590 0 0,0-1-1 0 0,0 0 1 0 0,0 0 0 0 0,0 0 0 0 0,0 0 0 0 0,-1 1 0 0 0,1-1 0 0 0,0 0-1 0 0,0 0 1 0 0,-1 1 0 0 0,1-1 0 0 0,-1 0 31 0 0,-4-7 36 0 0,-1 0 0 0 0,0 1 0 0 0,0 0 0 0 0,0 0 0 0 0,-1 1 0 0 0,0-1 0 0 0,-1 1 0 0 0,1 1 0 0 0,-1 0 0 0 0,0 0 0 0 0,-2-1-36 0 0,-1 1-2 0 0,-1 0 1 0 0,1 1-1 0 0,-1 0 1 0 0,0 0-1 0 0,-6 0 2 0 0,-18-4 93 0 0,16 3 119 0 0,-19-2-212 0 0,34 6 13 0 0,1 0 0 0 0,0 0-1 0 0,0-1 1 0 0,0 1-1 0 0,0-1 1 0 0,0 0-1 0 0,0 0 1 0 0,1 0-1 0 0,-2-1-12 0 0,-12-7 342 0 0,6 2 58 0 0,8 4-105 0 0,3 4-286 0 0,0 0 0 0 0,0 0 0 0 0,0 0 0 0 0,0 0 0 0 0,0 0 0 0 0,0-1 0 0 0,0 1 0 0 0,0 0 1 0 0,0 0-1 0 0,0 0 0 0 0,0 0 0 0 0,0 0 0 0 0,0 0 0 0 0,0 0 0 0 0,0 0 0 0 0,0 0 0 0 0,0 0 0 0 0,0 0 0 0 0,0 0 0 0 0,0 0 0 0 0,0 0 0 0 0,0 0 1 0 0,0 0-1 0 0,0-1 0 0 0,0 1 0 0 0,0 0 0 0 0,0 0 0 0 0,0 0 0 0 0,0 0 0 0 0,0 0 0 0 0,0 0 0 0 0,0 0 0 0 0,0 0 0 0 0,0 0 0 0 0,0 0 0 0 0,0 0 0 0 0,0 0 1 0 0,1 0-1 0 0,-1 0 0 0 0,0 0 0 0 0,0 0 0 0 0,0 0 0 0 0,0 0 0 0 0,0 0 0 0 0,0 0 0 0 0,0 0 0 0 0,0 0 0 0 0,0 0 0 0 0,0 0 0 0 0,0 0 0 0 0,0 0 1 0 0,0 0-1 0 0,0 0 0 0 0,0 0 0 0 0,1 0-9 0 0,7 1 331 0 0,-1 0 1 0 0,1 1-1 0 0,0 0 0 0 0,3 1-331 0 0,-1 1 73 0 0,0 1-1 0 0,0 0 1 0 0,0 0-1 0 0,8 6-72 0 0,-5-2 181 0 0,14 5-181 0 0,-16-8-10 0 0,0 0 1 0 0,0 0-1 0 0,0 1 0 0 0,-1 1 0 0 0,0 0 1 0 0,0 0-1 0 0,-1 1 0 0 0,0 0 0 0 0,7 11 10 0 0,40 50-135 0 0,-14-25-761 0 0,-27-29 341 0 0,-11-12 165 0 0,1 1 0 0 0,-1 0 0 0 0,3 3 390 0 0,-7-8-31 0 0,0 1 0 0 0,0-1 0 0 0,0 0 1 0 0,0 0-1 0 0,0 0 0 0 0,0 0 0 0 0,0 1 1 0 0,0-1-1 0 0,1 0 0 0 0,-1 0 0 0 0,0 0 1 0 0,0 0-1 0 0,0 0 0 0 0,0 0 0 0 0,0 1 1 0 0,1-1-1 0 0,-1 0 0 0 0,0 0 1 0 0,0 0-1 0 0,0 0 0 0 0,0 0 0 0 0,1 0 1 0 0,-1 0-1 0 0,0 0 0 0 0,0 0 0 0 0,0 0 1 0 0,0 0-1 0 0,1 0 0 0 0,-1 0 0 0 0,0 0 1 0 0,0 0-1 0 0,0 0 0 0 0,1 0 0 0 0,-1 0 1 0 0,0 0-1 0 0,0 0 0 0 0,0 0 0 0 0,0 0 1 0 0,1 0-1 0 0,-1 0 0 0 0,0 0 0 0 0,0 0 1 0 0,0 0-1 0 0,0-1 0 0 0,0 1 1 0 0,1 0-1 0 0,-1 0 0 0 0,0 0 0 0 0,0 0 1 0 0,0 0-1 0 0,0 0 0 0 0,0-1 0 0 0,0 1 1 0 0,0 0-1 0 0,1 0 0 0 0,-1 0 0 0 0,0 0 1 0 0,0-1-1 0 0,0 1 0 0 0,0 0 0 0 0,0 0 1 0 0,0 0-1 0 0,0-1 0 0 0,0 1 31 0 0,3-11-1377 0 0,-3 7 1313 0 0,0 0 0 0 0,-1 0 1 0 0,1-1-1 0 0,-1 1 0 0 0,0 0 1 0 0,0 0-1 0 0,0 0 0 0 0,-1 0 0 0 0,0-1 64 0 0,-3-7 210 0 0,0 0 0 0 0,-1 0-1 0 0,-1 1 1 0 0,0 0-1 0 0,-8-10-209 0 0,10 15 46 0 0,0 0-1 0 0,-1 1 1 0 0,1-1-1 0 0,-1 1 0 0 0,-1 0 1 0 0,1 1-1 0 0,-1-1 0 0 0,1 1 1 0 0,-1 1-1 0 0,-4-2-45 0 0,-9-2 186 0 0,-9-4-31 0 0,27 10-54 0 0,-1 0 0 0 0,1-1 1 0 0,-1 1-1 0 0,1-1 0 0 0,-1 0 0 0 0,1 0 1 0 0,0 0-1 0 0,-2-2-101 0 0,1-1 377 0 0,3 4-31 0 0,9 4 433 0 0,-8-2-677 0 0,7 3 235 0 0,0 0 0 0 0,0 1 0 0 0,-1 0 0 0 0,1 1-337 0 0,18 11 278 0 0,-7-5-228 0 0,0 1-1 0 0,-1 1 1 0 0,-1 0 0 0 0,1 3-50 0 0,-7-5-42 0 0,1 0 1 0 0,1 5 41 0 0,-1-2-284 0 0,9 9 284 0 0,-8-11-284 0 0,-10-8 136 0 0,1-1 0 0 0,-1-1 0 0 0,1 1 0 0 0,0 0 0 0 0,0-1 0 0 0,1 0 1 0 0,-1 0-1 0 0,1 0 0 0 0,-1-1 0 0 0,2 1 148 0 0,8 3-578 0 0,-12-4 468 0 0,1-1-1 0 0,0 1 1 0 0,-1-1-1 0 0,1 0 1 0 0,0 0-1 0 0,0 0 1 0 0,0 0-1 0 0,0-1 1 0 0,1 1 110 0 0,5 1-460 0 0,-8-2 431 0 0,-1 0 1 0 0,1 0-1 0 0,0 1 1 0 0,-1-1 0 0 0,1 0-1 0 0,0 0 1 0 0,0 0 0 0 0,-1 0-1 0 0,1 0 1 0 0,0 0 0 0 0,0 0-1 0 0,-1 0 1 0 0,1 0-1 0 0,0 0 1 0 0,0-1 28 0 0,2 0-110 0 0,-1 0-1 0 0,1 0 0 0 0,-1-1 1 0 0,1 1-1 0 0,-1-1 1 0 0,2-1 110 0 0,-3 2-32 0 0,0 0 0 0 0,0 1 0 0 0,0-1 1 0 0,0 0-1 0 0,-1 0 0 0 0,1 0 0 0 0,0 0 0 0 0,-1-1 1 0 0,1 1-1 0 0,-1 0 0 0 0,1 0 0 0 0,-1 0 0 0 0,0 0 0 0 0,1 0 1 0 0,-1-1-1 0 0,0 1 32 0 0,1-1-84 0 0,-1 0 0 0 0,0 0 0 0 0,0 0 1 0 0,0 0-1 0 0,0 0 0 0 0,0 0 0 0 0,-1 0 0 0 0,1-1 84 0 0,-1 2-48 0 0,1 1-1 0 0,0-1 1 0 0,-1 0-1 0 0,1 0 0 0 0,-1 0 1 0 0,0 0-1 0 0,1 1 0 0 0,-1-1 1 0 0,0 0-1 0 0,1 1 1 0 0,-1-1-1 0 0,0 0 0 0 0,0 1 1 0 0,1-1-1 0 0,-1 1 0 0 0,0-1 1 0 0,0 1-1 0 0,0-1 49 0 0,-3 0 13 0 0,0 0-1 0 0,0 0 0 0 0,-1 0 1 0 0,1 0-1 0 0,0 0 1 0 0,-1 1-1 0 0,1 0 1 0 0,0 0-1 0 0,-1 0 1 0 0,1 1-1 0 0,0-1 1 0 0,-4 2-13 0 0,1 1 414 0 0,7-2-393 0 0,0-1 0 0 0,0 0 1 0 0,0 0-1 0 0,0 0 0 0 0,-1 0 0 0 0,1 0 0 0 0,0 0 0 0 0,0 0 0 0 0,0 1 0 0 0,0-1 1 0 0,0 0-1 0 0,0 0 0 0 0,0 0 0 0 0,0 0 0 0 0,0 0 0 0 0,0 0 0 0 0,0 1 0 0 0,0-1 1 0 0,0 0-1 0 0,0 0 0 0 0,0 0 0 0 0,0 0 0 0 0,0 1 0 0 0,0-1 0 0 0,0 0 0 0 0,0 0 1 0 0,0 0-1 0 0,0 0 0 0 0,0 0-21 0 0,1 1 27 0 0,-1-1 0 0 0,0 0-1 0 0,1 1 1 0 0,-1-1 0 0 0,1 0 0 0 0,-1 0 0 0 0,1 1 0 0 0,-1-1 0 0 0,1 0 0 0 0,-1 0-1 0 0,1 0 1 0 0,-1 0 0 0 0,1 1 0 0 0,-1-1 0 0 0,1 0 0 0 0,-1 0 0 0 0,1 0-1 0 0,0 0 1 0 0,-1 0 0 0 0,1-1 0 0 0,-1 1 0 0 0,1 0 0 0 0,-1 0 0 0 0,1 0 0 0 0,-1 0-27 0 0,4-1 45 0 0,0-1 1 0 0,-1 1-1 0 0,1-1 1 0 0,2-1-46 0 0,13-5 31 0 0,-2 3 25 0 0,-1-1 0 0 0,1 0 0 0 0,7-5-56 0 0,-9 3-29 0 0,-2 2 93 0 0,-1-1-1 0 0,0 0 0 0 0,5-5-63 0 0,-4 3-11 0 0,-9 6 27 0 0,0 1 0 0 0,-1-1 0 0 0,1 0 1 0 0,-1 0-1 0 0,2-3-16 0 0,4-3 64 0 0,-16 11 58 0 0,3-1-137 0 0,0 0 0 0 0,1 1 0 0 0,-1-1 1 0 0,0 1-1 0 0,1 0 0 0 0,-1 0 0 0 0,-1 1 15 0 0,-31 22-427 0 0,19-13 415 0 0,0 0 1 0 0,-10 10 11 0 0,22-18-22 0 0,0 0 1 0 0,0 0-1 0 0,-5 1 22 0 0,-1 3-79 0 0,11-8 81 0 0,0 0 1 0 0,-1 0-1 0 0,1 0 1 0 0,0 0-1 0 0,0 0 1 0 0,0 0 0 0 0,0 0-1 0 0,-1 1 1 0 0,1-1-1 0 0,0 0 1 0 0,0 0-1 0 0,0 0 1 0 0,0 0-1 0 0,0 1 1 0 0,-1-1 0 0 0,1 0-1 0 0,0 0 1 0 0,0 0-1 0 0,0 1 1 0 0,0-1-1 0 0,0 0 1 0 0,0 0 0 0 0,0 0-1 0 0,0 1 1 0 0,0-1-1 0 0,0 0 1 0 0,0 0-1 0 0,0 0 1 0 0,0 1-1 0 0,0-1-2 0 0,0 0 0 0 0,0 0 0 0 0,0 0-1 0 0,1 0 1 0 0,-1 0-1 0 0,0 0 1 0 0,0 0-1 0 0,0 0 1 0 0,0 0-1 0 0,0 0 1 0 0,1 0-1 0 0,-1 0 1 0 0,0 0 0 0 0,0 0-1 0 0,0 0 1 0 0,0 0-1 0 0,1 0 1 0 0,-1 0-1 0 0,0 0 1 0 0,0 0-1 0 0,0 0 1 0 0,0 0-1 0 0,1 0 1 0 0,-1 0 0 0 0,0 0-1 0 0,0 0 1 0 0,0 0-1 0 0,0 0 1 0 0,0-1-1 0 0,0 1 1 0 0,1 0-1 0 0,-1 0 1 0 0,0 0-1 0 0,0 0 1 0 0,0 0 0 0 0,0 0-1 0 0,0-1 1 0 0,0 1-1 0 0,0 0 1 0 0,0 0-1 0 0,0 0 1 0 0,12-12-28 0 0,0 1 0 0 0,1 0 0 0 0,9-6 28 0 0,-8 8-6 0 0,0 0-1 0 0,12-5 7 0 0,-9 6 131 0 0,-15 7-103 0 0,0-1 1 0 0,0 1 0 0 0,0-1 0 0 0,0 1 0 0 0,-1-1 0 0 0,1 0-1 0 0,0 0 1 0 0,-1 0 0 0 0,1 0 0 0 0,0-2-29 0 0,-1 4 3 0 0,-1-1 0 0 0,0 1 0 0 0,1-1 0 0 0,-1 1 0 0 0,0 0 0 0 0,0-1 0 0 0,0 1 0 0 0,0-1 0 0 0,1 0 0 0 0,-1 1 0 0 0,0-1 0 0 0,0 1 0 0 0,0-1 0 0 0,0 1 0 0 0,0-1 0 0 0,0 1 0 0 0,0-1 0 0 0,0 1 0 0 0,0-1 0 0 0,0 1 0 0 0,-1-1 0 0 0,1 1 0 0 0,0-1 0 0 0,0 1 0 0 0,0-1 0 0 0,-1 1 0 0 0,1-1 0 0 0,0 1 0 0 0,-1-1 0 0 0,1 1 0 0 0,0 0 0 0 0,-1-1 0 0 0,1 1 0 0 0,0-1 0 0 0,-1 1 0 0 0,1 0 0 0 0,-1 0 0 0 0,1-1 0 0 0,-1 1 0 0 0,1 0 0 0 0,-1 0 0 0 0,1-1 0 0 0,-1 1 0 0 0,1 0 0 0 0,-1 0 0 0 0,1 0 0 0 0,-1 0 0 0 0,1 0 0 0 0,-1 0 0 0 0,0 0-3 0 0,0-1 24 0 0,-1 1 0 0 0,0 0 0 0 0,0 0 0 0 0,0 0 0 0 0,0 0 0 0 0,0 1 0 0 0,1-1 0 0 0,-1 0 0 0 0,0 1 0 0 0,0 0 0 0 0,-1 0-24 0 0,-21 11 57 0 0,15-8-134 0 0,2 0 98 0 0,-1 1 1 0 0,1-1-1 0 0,0 1 0 0 0,0 0 0 0 0,-3 4-21 0 0,7-6 19 0 0,-7 5 41 0 0,10-8-55 0 0,0 0-1 0 0,-1 0 1 0 0,1 1-1 0 0,0-1 1 0 0,0 0-1 0 0,0 0 1 0 0,-1 0-1 0 0,1 0 1 0 0,0 1 0 0 0,0-1-1 0 0,0 0 1 0 0,0 0-1 0 0,0 0 1 0 0,-1 1-1 0 0,1-1 1 0 0,0 0-1 0 0,0 0 1 0 0,0 1-1 0 0,0-1 1 0 0,0 0 0 0 0,0 0-1 0 0,0 1 1 0 0,0-1-1 0 0,0 0 1 0 0,0 0-1 0 0,0 1 1 0 0,0-1-1 0 0,0 0-4 0 0,1 0-10 0 0,-1 0 0 0 0,1 0-1 0 0,0-1 1 0 0,0 1 0 0 0,-1 0-1 0 0,1-1 1 0 0,0 1 0 0 0,-1-1-1 0 0,1 1 1 0 0,0-1 0 0 0,-1 1-1 0 0,1-1 1 0 0,-1 1 0 0 0,1-1 10 0 0,-1 1-5 0 0,41-37-9 0 0,-28 27 12 0 0,-2 0 0 0 0,1-1 0 0 0,-1-1-1 0 0,8-11 3 0 0,-8 10 49 0 0,-10 12-49 0 0,1-1-1 0 0,0 0 1 0 0,-1 1-1 0 0,1-1 1 0 0,-1 0 0 0 0,0 0-1 0 0,1 0 1 0 0,-1-1-1 0 0,0 1 1 0 0,0 0 0 0 0,-1 0-1 0 0,1 0 1 0 0,0-1-1 0 0,-1 1 1 0 0,1-2 0 0 0,-1 4 6 0 0,0 0 0 0 0,0-1-1 0 0,0 1 1 0 0,0 0 0 0 0,0 0-1 0 0,0-1 1 0 0,0 1 0 0 0,0 0-1 0 0,0-1 1 0 0,0 1 0 0 0,-1 0 0 0 0,1 0-1 0 0,0-1 1 0 0,0 1 0 0 0,0 0-1 0 0,0 0 1 0 0,0 0 0 0 0,-1-1 0 0 0,1 1-1 0 0,0 0 1 0 0,0 0 0 0 0,0 0-1 0 0,-1-1 1 0 0,1 1 0 0 0,0 0 0 0 0,0 0-1 0 0,0 0 1 0 0,-1 0 0 0 0,1 0-1 0 0,0 0 1 0 0,0 0 0 0 0,-1-1-1 0 0,1 1 1 0 0,0 0 0 0 0,0 0 0 0 0,-1 0-1 0 0,1 0 1 0 0,0 0 0 0 0,-1 0-1 0 0,1 0 1 0 0,0 0 0 0 0,0 0 0 0 0,-1 0-1 0 0,1 0 1 0 0,0 1 0 0 0,0-1-1 0 0,-1 0 1 0 0,1 0 0 0 0,0 0 0 0 0,0 0-1 0 0,-1 0 1 0 0,1 0 0 0 0,0 1-6 0 0,-14 6 84 0 0,14-7-65 0 0,-5 4-10 0 0,0 0 1 0 0,1 1-1 0 0,-1-1 1 0 0,1 1-1 0 0,0 0 1 0 0,0 1-10 0 0,-8 8-3 0 0,-23 27 202 0 0,30-31-163 0 0,4-9-44 0 0,1-1 0 0 0,0 0 0 0 0,0 1 0 0 0,0-1 0 0 0,0 1 0 0 0,-1-1 0 0 0,1 0 0 0 0,0 1 0 0 0,0-1 0 0 0,0 1 0 0 0,0-1-1 0 0,0 0 1 0 0,0 1 0 0 0,0-1 0 0 0,0 1 0 0 0,0-1 0 0 0,0 1 0 0 0,0-1 0 0 0,0 0 0 0 0,0 1 0 0 0,1-1 0 0 0,-1 1 0 0 0,0-1 8 0 0,1 0-36 0 0,0-1 1 0 0,0 1 0 0 0,-1-1 0 0 0,1 1 0 0 0,0-1 0 0 0,0 1 0 0 0,-1-1 0 0 0,1 0 0 0 0,-1 0-1 0 0,1 1 1 0 0,0-1 0 0 0,-1 0 0 0 0,1 0 35 0 0,3-3 16 0 0,16-18-161 0 0,-16 18 93 0 0,-1 0-1 0 0,1-1 1 0 0,0 2-1 0 0,1-1 1 0 0,-1 0-1 0 0,2 0 53 0 0,-4 2 15 0 0,0 1 0 0 0,0-1 0 0 0,-1 1 0 0 0,1-1 0 0 0,-1 0 0 0 0,1 0 0 0 0,-1 0 0 0 0,1 0 0 0 0,0-2-15 0 0,5-7 107 0 0,-5 8-37 0 0,0 1 72 0 0,-1 4 111 0 0,-13 7 339 0 0,12-8-574 0 0,-1 0 0 0 0,1-1 0 0 0,-1 1 0 0 0,1 0 0 0 0,0-1 0 0 0,-1 1 0 0 0,1 0 1 0 0,0 0-1 0 0,-1 0 0 0 0,1-1 0 0 0,0 1 0 0 0,0 0 0 0 0,0 0 0 0 0,0 0 0 0 0,-1-1 0 0 0,1 1 0 0 0,0 0 0 0 0,1 0 0 0 0,-1 0 0 0 0,0 0 0 0 0,0-1 0 0 0,0 1 0 0 0,0 0 0 0 0,1 0 0 0 0,-1 0 0 0 0,0-1 0 0 0,1 1 0 0 0,-1 0 0 0 0,1 0-18 0 0,-1-1 0 0 0,0 0-1 0 0,1 1 1 0 0,-1-1 0 0 0,0 0 0 0 0,1 0-1 0 0,-1 0 1 0 0,0 0 0 0 0,0 0-1 0 0,1 0 1 0 0,-1 0 0 0 0,0 0 0 0 0,1 0-1 0 0,-1 0 1 0 0,0 0 0 0 0,1 0-1 0 0,-1 0 1 0 0,0 0 0 0 0,1 0-1 0 0,-1 0 1 0 0,0 0 0 0 0,1 0 0 0 0,-1 0-1 0 0,0 0 1 0 0,1 0 0 0 0,-1-1-1 0 0,0 1 1 0 0,0 0 0 0 0,1 0-1 0 0,-1 0 1 0 0,0 0 0 0 0,0-1 0 0 0,1 1-1 0 0,-1 0 1 0 0,0 0 0 0 0,0-1 0 0 0,9-9-71 0 0,-8 9 53 0 0,4-7-59 0 0,-4 6 57 0 0,-1 1 0 0 0,1 0 0 0 0,-1 0 0 0 0,1 0 1 0 0,0 0-1 0 0,0 0 0 0 0,0 0 0 0 0,-1 0 0 0 0,1 0 0 0 0,1 0 20 0 0,-1-1-23 0 0,1 1 0 0 0,0-1 0 0 0,-1 0-1 0 0,1 0 1 0 0,-1 1 0 0 0,0-1 0 0 0,0 0 0 0 0,0 0-1 0 0,0 0 1 0 0,0 0 0 0 0,0 0 0 0 0,0-2 23 0 0,7-12 88 0 0,1 6 74 0 0,-9 8-10 0 0,-2 4 59 0 0,-4 3 17 0 0,6-5-228 0 0,-1 0 1 0 0,1 0-1 0 0,-1 0 1 0 0,1 0-1 0 0,0 0 0 0 0,-1 1 1 0 0,1-1-1 0 0,-1 0 1 0 0,1 0-1 0 0,0 1 0 0 0,-1-1 1 0 0,1 0-1 0 0,0 1 1 0 0,0-1-1 0 0,-1 0 0 0 0,1 1 1 0 0,0-1-1 0 0,-1 0 1 0 0,1 1-1 0 0,0-1 0 0 0,0 1 1 0 0,0-1-1 0 0,0 0 1 0 0,-1 1-1 0 0,1-1 0 0 0,0 1 1 0 0,0 0-1 0 0,1-1 11 0 0,-1 0 1 0 0,1 1 0 0 0,-1-1-1 0 0,1 0 1 0 0,-1 1 0 0 0,1-1-1 0 0,-1 0 1 0 0,1 1 0 0 0,-1-1-1 0 0,1 0 1 0 0,0 0-1 0 0,-1 0 1 0 0,1 0 0 0 0,0 0-1 0 0,-1 0 1 0 0,1 0 0 0 0,-1 0-1 0 0,1 0 1 0 0,0 0 0 0 0,0 0-12 0 0,8 1 139 0 0,-8-1-127 0 0,0-1 0 0 0,0 1 1 0 0,0-1-1 0 0,1 1 0 0 0,-1-1 0 0 0,0 0 1 0 0,0 1-1 0 0,0-1 0 0 0,0 0 0 0 0,0 0 1 0 0,1 0-13 0 0,2-5 142 0 0,-4 6-145 0 0,1-1-1 0 0,-1 0 0 0 0,1 0 0 0 0,-1 1 0 0 0,1-1 0 0 0,-1 0 1 0 0,0 0-1 0 0,1 1 0 0 0,-1-1 0 0 0,0 0 0 0 0,0 0 0 0 0,1 0 0 0 0,-1 0 1 0 0,0 1-1 0 0,0-1 0 0 0,0 0 4 0 0,-1-1-19 0 0,-1 4 32 0 0,0 0 91 0 0,2-3 155 0 0,0 1-259 0 0,0 0 0 0 0,0 0 0 0 0,0 0 0 0 0,0 0 0 0 0,0 0 1 0 0,0 0-1 0 0,0 0 0 0 0,0 0 0 0 0,0 0 0 0 0,0 0 0 0 0,0 0 0 0 0,0 0 0 0 0,0 0 0 0 0,0 0 0 0 0,0 0 0 0 0,0 0 0 0 0,0 0 0 0 0,0 0 0 0 0,0 0 0 0 0,0 0 0 0 0,0 0 0 0 0,0 0 0 0 0,0 0 0 0 0,0 0 0 0 0,1 1 0 0 0,-1-1 0 0 0,0 0 0 0 0,0 0 0 0 0,0 0 0 0 0,0 0 0 0 0,0 0 0 0 0,0-1 0 0 0,0 1 0 0 0,0 0 0 0 0,0 0 0 0 0,0 0 0 0 0,0 0 1 0 0,0 0-1 0 0,0 0 0 0 0,0 0 0 0 0,0 0 0 0 0,0 0 0 0 0,0 0 0 0 0,0 0 0 0 0,0 0 0 0 0,0 0 0 0 0,1 0 0 0 0,-1 0 0 0 0,0 0 0 0 0,0 0 0 0 0,0 0 0 0 0,0 0 0 0 0,0 0 0 0 0,0 0 0 0 0,0 0 0 0 0,0 0 0 0 0,0 0 0 0 0,0 0 0 0 0,0 0 0 0 0,0 0 0 0 0,0-1 0 0 0,0 1 0 0 0,0 0 0 0 0,0 0 0 0 0,0 0 0 0 0,0 0 0 0 0,0 0 0 0 0,0 0 0 0 0,0 0 1 0 0,0 0-2 0 0,6 2 234 0 0,-6-2-218 0 0,0 0 0 0 0,1 0 1 0 0,-1 0-1 0 0,0 0 0 0 0,1 0 0 0 0,-1 0 1 0 0,0 0-1 0 0,1 0 0 0 0,-1 0 0 0 0,1 0 0 0 0,-1 0 1 0 0,0 0-1 0 0,1 0 0 0 0,-1 0 0 0 0,0 0 1 0 0,1 0-1 0 0,-1 1 0 0 0,0-1 0 0 0,1 0 0 0 0,-1 0 1 0 0,0 0-1 0 0,0 1 0 0 0,1-1 0 0 0,-1 0 1 0 0,0 0-1 0 0,0 1 0 0 0,1-1 0 0 0,-1 0 0 0 0,0 1 1 0 0,0-1-1 0 0,0 0 0 0 0,0 1 0 0 0,1-1 1 0 0,-1 0-1 0 0,0 1 0 0 0,0-1 0 0 0,0 0 0 0 0,0 1 1 0 0,0-1-1 0 0,0 0 0 0 0,0 1 0 0 0,0-1-15 0 0,0 1 3 0 0,0-1 0 0 0,0 1 0 0 0,0-1 0 0 0,0 0 0 0 0,0 1 0 0 0,0-1 0 0 0,0 0-1 0 0,0 1 1 0 0,1-1 0 0 0,-1 0 0 0 0,0 1 0 0 0,0-1 0 0 0,0 0 0 0 0,0 0 0 0 0,1 1-1 0 0,-1-1 1 0 0,0 0 0 0 0,0 0 0 0 0,0 1 0 0 0,1-1 0 0 0,-1 0 0 0 0,0 0 0 0 0,1 1-3 0 0,0 5 217 0 0,-1-5-174 0 0,0 0-1 0 0,0 1 1 0 0,0-1 0 0 0,1 1-1 0 0,-1-1 1 0 0,0 0 0 0 0,1 0-1 0 0,-1 1 1 0 0,1-1 0 0 0,-1 0-1 0 0,2 2-42 0 0,1 3 26 0 0,-1-2-57 0 0,6 6 234 0 0,2 20-295 0 0,-7-25 122 0 0,2 2-138 0 0,-4-3 82 0 0,1-1 0 0 0,-1 1 0 0 0,1 0 0 0 0,0-1 0 0 0,2 2 26 0 0,0 2-55 0 0,1 4 166 0 0,-4-8-102 0 0,0-1 0 0 0,1 1 0 0 0,-1 0 0 0 0,2 2-9 0 0,-3-5 1 0 0,2 2-8 0 0,-1-1 1 0 0,0 1-1 0 0,0 0 0 0 0,0-1 0 0 0,0 1 0 0 0,0 0 0 0 0,0 0 0 0 0,0 0 0 0 0,0 0 0 0 0,-1 0 0 0 0,1 0 0 0 0,-1 0 7 0 0,0 0 8 0 0,1-1 0 0 0,-1 1-1 0 0,1-1 1 0 0,0 0-1 0 0,-1 1 1 0 0,1-1 0 0 0,0 1-1 0 0,0 0-7 0 0,6 9-59 0 0,-3-2 67 0 0,2 2 38 0 0,-6-8-77 0 0,1 0-1 0 0,0 0 1 0 0,1 0 0 0 0,-1 0-1 0 0,1 1 32 0 0,-2-3 16 0 0,1 0-1 0 0,0 0 1 0 0,0-1 0 0 0,-1 1-1 0 0,1 0 1 0 0,0 0-1 0 0,0 0 1 0 0,0 0 0 0 0,0-1-1 0 0,0 1 1 0 0,0 0-1 0 0,0-1 1 0 0,0 1 0 0 0,1-1-16 0 0,-2 1-8 0 0,1-1 1 0 0,0 0 0 0 0,-1 1 0 0 0,1-1-1 0 0,-1 0 1 0 0,1 1 0 0 0,-1-1-1 0 0,1 1 1 0 0,-1-1 0 0 0,1 1 0 0 0,-1-1-1 0 0,0 1 1 0 0,1 0 0 0 0,-1-1 0 0 0,0 1-1 0 0,1-1 1 0 0,-1 1 0 0 0,0 0 7 0 0,0-1 25 0 0,1 1 0 0 0,-1 0-1 0 0,0-1 1 0 0,1 1 0 0 0,-1 0 0 0 0,0-1 0 0 0,1 1 0 0 0,-1-1 0 0 0,1 1 0 0 0,-1-1 0 0 0,1 1 0 0 0,-1-1 0 0 0,1 1-1 0 0,-1-1 1 0 0,1 1-25 0 0,0-1-3 0 0,-1 1 0 0 0,1 0-1 0 0,-1 0 1 0 0,0 0-1 0 0,1 0 1 0 0,-1-1-1 0 0,0 1 1 0 0,0 0 0 0 0,0 0-1 0 0,0 0 1 0 0,1 0 3 0 0,-1 4-113 0 0,2-1 99 0 0,0-1 1 0 0,0 0 0 0 0,0 1-1 0 0,0-1 1 0 0,0 0-1 0 0,1 0 1 0 0,0 0 0 0 0,-1-1-1 0 0,2 2 14 0 0,1 0-3 0 0,-4-2 22 0 0,1 0 1 0 0,-1-1-1 0 0,0 1 1 0 0,0 0-1 0 0,0 0 0 0 0,1 1-19 0 0,2 5 181 0 0,-1-6-202 0 0,1 2-206 0 0,4 11 502 0 0,-6-10-461 0 0,-2-5 182 0 0,0 1-1 0 0,0-1 0 0 0,1 0 1 0 0,-1 1-1 0 0,0-1 0 0 0,0 0 0 0 0,0 1 1 0 0,0-1-1 0 0,0 0 0 0 0,1 1 0 0 0,-1-1 1 0 0,0 0-1 0 0,0 0 0 0 0,1 1 1 0 0,-1-1-1 0 0,0 0 0 0 0,0 0 0 0 0,1 1 1 0 0,-1-1-1 0 0,0 0 0 0 0,1 0 1 0 0,-1 0-1 0 0,0 0 0 0 0,1 1 0 0 0,-1-1 1 0 0,1 0 4 0 0,-1 0-1 0 0,1 0 1 0 0,-1 0 0 0 0,1 0-1 0 0,-1 1 1 0 0,1-1 0 0 0,-1 0 0 0 0,0 0-1 0 0,1 1 1 0 0,-1-1 0 0 0,1 0-1 0 0,-1 1 1 0 0,0-1 0 0 0,1 0-1 0 0,-1 1 1 0 0,0-1 0 0 0,1 0 0 0 0,-1 1-1 0 0,0-1 1 0 0,0 1 0 0 0,1-1-1 0 0,-1 1 1 0 0,0-1 0 0 0,0 0-1 0 0,0 1 1 0 0,0-1 0 0 0,0 1 0 0 0,0-1-1 0 0,1 1 1 0 0,2 6-79 0 0,-3-7 86 0 0,1 1 0 0 0,-1-1 1 0 0,0 1-1 0 0,1 0 0 0 0,-1-1 1 0 0,0 1-1 0 0,0 0 1 0 0,1-1-1 0 0,-1 1 0 0 0,0 0 1 0 0,0 0-8 0 0,4 8 93 0 0,-1-3-50 0 0,-3-5-48 0 0,1-1 0 0 0,-1 1 0 0 0,0 0 0 0 0,1-1 0 0 0,-1 1-1 0 0,0-1 1 0 0,1 1 0 0 0,-1-1 0 0 0,1 1 0 0 0,-1-1 0 0 0,1 1-1 0 0,-1-1 1 0 0,1 0 0 0 0,0 1 5 0 0,-1-1 2 0 0,1 1 1 0 0,0 0-1 0 0,-1-1 0 0 0,1 1 1 0 0,0 0-1 0 0,-1-1 0 0 0,1 1 1 0 0,-1 0-1 0 0,1 0 0 0 0,-1 0-2 0 0,1-1-1 0 0,-1 1-1 0 0,0 0 0 0 0,0-1 1 0 0,1 1-1 0 0,-1-1 0 0 0,1 1 1 0 0,-1-1-1 0 0,0 0 1 0 0,1 1-1 0 0,-1-1 0 0 0,1 1 1 0 0,-1-1-1 0 0,1 0 0 0 0,-1 1 1 0 0,1-1-1 0 0,-1 0 1 0 0,1 1-1 0 0,0-1 0 0 0,-1 0 1 0 0,1 0 1 0 0,-1 1 3 0 0,1-1 1 0 0,0 0-1 0 0,-1 1 1 0 0,1-1 0 0 0,-1 1-1 0 0,0-1 1 0 0,1 1-1 0 0,-1-1 1 0 0,1 1-1 0 0,-1 0 1 0 0,0-1-1 0 0,0 1 1 0 0,1-1 0 0 0,-1 1-1 0 0,0 0 1 0 0,0-1-1 0 0,1 1 1 0 0,-1 0-1 0 0,0-1 1 0 0,0 1 0 0 0,0 0-1 0 0,0 0-3 0 0,0 0 6 0 0,0 0 1 0 0,0 0-1 0 0,0 0 0 0 0,1 0 1 0 0,-1 0-1 0 0,0 0 0 0 0,1 0 0 0 0,-1 0 1 0 0,0-1-1 0 0,1 2-6 0 0,2 0-49 0 0,-3-2 40 0 0,1 1-1 0 0,-1-1 1 0 0,0 0-1 0 0,1 1 1 0 0,-1-1-1 0 0,0 0 0 0 0,1 1 1 0 0,-1-1-1 0 0,0 0 1 0 0,0 1-1 0 0,1-1 1 0 0,-1 1-1 0 0,0-1 1 0 0,0 0-1 0 0,0 1 1 0 0,0 0 9 0 0,5 6-205 0 0,-5-6 170 0 0,1 0 0 0 0,0 1-1 0 0,0-1 1 0 0,0 0 0 0 0,-1 0 0 0 0,1 1 0 0 0,-1-1 0 0 0,1 1 0 0 0,-1-1 0 0 0,1 0-1 0 0,-1 1 1 0 0,0-1 0 0 0,0 1 35 0 0,0-1-76 0 0,0 0 1 0 0,1 0-1 0 0,-1-1 0 0 0,0 1 0 0 0,0 0 1 0 0,1 0-1 0 0,-1 0 0 0 0,0 0 0 0 0,1-1 0 0 0,-1 1 1 0 0,1 0-1 0 0,-1 0 0 0 0,1-1 0 0 0,0 1 1 0 0,0 0 75 0 0,4 7-111 0 0,-4-6 106 0 0,0-1 80 0 0,-3-1-125 0 0,1 0 32 0 0,1 0 22 0 0,0 0 1 0 0,0 0 0 0 0,-1 1 0 0 0,1-1 0 0 0,0 0 0 0 0,0 0 0 0 0,-1 0-1 0 0,1 0 1 0 0,0 1 0 0 0,0-1 0 0 0,0 0 0 0 0,-1 0 0 0 0,1 0 0 0 0,0 1-1 0 0,0-1 1 0 0,0 0 0 0 0,0 0 0 0 0,0 1 0 0 0,-1-1 0 0 0,1 0 0 0 0,0 1-5 0 0,-2 2-150 0 0,1-2 153 0 0,0-1 0 0 0,0 1 0 0 0,0 0 0 0 0,0-1 1 0 0,1 1-1 0 0,-1 0 0 0 0,0 0 0 0 0,1-1 0 0 0,-1 1 1 0 0,0 0-1 0 0,1 0 0 0 0,-1 0-3 0 0,-3 5-322 0 0,4-6 294 0 0,0 0 1 0 0,0 0 0 0 0,0-1 0 0 0,0 1 0 0 0,-1 0 0 0 0,1 0-1 0 0,0 0 1 0 0,0 0 0 0 0,0 0 0 0 0,0-1 0 0 0,0 1-1 0 0,0 0 1 0 0,0 0 0 0 0,0 0 0 0 0,0 0 0 0 0,-1 0 0 0 0,1 0-1 0 0,0-1 1 0 0,0 1 0 0 0,0 0 0 0 0,0 0 0 0 0,0 0 0 0 0,0 0-1 0 0,-1 0 1 0 0,1 0 0 0 0,0 0 0 0 0,0 0 0 0 0,0 0 0 0 0,0 0-1 0 0,-1 0 1 0 0,1 0 0 0 0,0 0 0 0 0,0 0 0 0 0,0 0 0 0 0,0 0-1 0 0,-1 0 1 0 0,1 0 0 0 0,0 0 27 0 0,-7-1-189 0 0,6 1 177 0 0,-1 0 0 0 0,1 1 1 0 0,-1-1-1 0 0,1 0 0 0 0,-1 1 1 0 0,1-1-1 0 0,-1 0 0 0 0,1 0 0 0 0,-1 0 1 0 0,1 0-1 0 0,-1-1 0 0 0,0 1 12 0 0,1 0 14 0 0,-1-1-1 0 0,1 1 0 0 0,-1 0 0 0 0,1 0 1 0 0,0 0-1 0 0,-1 0 0 0 0,1 0 1 0 0,-1 1-1 0 0,1-1 0 0 0,-1 0 0 0 0,1 1 1 0 0,0-1-1 0 0,-1 0 0 0 0,0 1-13 0 0,-3 2 65 0 0,0-1 0 0 0,0 1 0 0 0,-1-2 0 0 0,1 1 0 0 0,-1 0-65 0 0,0-1 20 0 0,1 1 0 0 0,-1 0-1 0 0,1 0 1 0 0,0 0 0 0 0,-2 2-20 0 0,-8 5 86 0 0,1 1 0 0 0,0 1 0 0 0,1 0 0 0 0,-6 7-86 0 0,5-7 148 0 0,12-10-131 0 0,0 0 1 0 0,0 1-1 0 0,0-1 1 0 0,0 1-1 0 0,0-1 0 0 0,1 1 1 0 0,-1 0-18 0 0,0 0-1 0 0,0 0 1 0 0,1 0-1 0 0,-1 0 0 0 0,0-1 1 0 0,0 1-1 0 0,-1-1 1 0 0,-6 7 95 0 0,9-9-105 0 0,0 1 0 0 0,-1-1 1 0 0,1 1-1 0 0,0-1 1 0 0,0 1-1 0 0,0-1 1 0 0,0 1-1 0 0,0-1 1 0 0,0 1-1 0 0,-1-1 1 0 0,2 0-1 0 0,-1 1 0 0 0,0-1 10 0 0,3-11-29 0 0,2 0-1 0 0,-1 1 0 0 0,7-11 30 0 0,-2 2-36 0 0,0-1 0 0 0,4-16 36 0 0,-2 5 9 0 0,-5 13 43 0 0,-1 0 0 0 0,-1 0 0 0 0,-1-1-52 0 0,0 4 0 0 0,-3 14 13 0 0,1 0 0 0 0,-1 0-1 0 0,0 0 1 0 0,0 0 0 0 0,0 0-1 0 0,0 0 1 0 0,0 0 0 0 0,-1 0-1 0 0,1 0 1 0 0,0 0 0 0 0,-1 0-1 0 0,0 0 1 0 0,0-2-13 0 0,1 3 13 0 0,-1 0 1 0 0,0 1-1 0 0,1-1 1 0 0,-1 0-1 0 0,0 0 0 0 0,1 0 1 0 0,-1 1-1 0 0,0-1 1 0 0,0 0-1 0 0,0 1 1 0 0,1-1-1 0 0,-1 1 0 0 0,0-1 1 0 0,0 1-1 0 0,0-1 1 0 0,0 1-1 0 0,0 0 0 0 0,0 0 1 0 0,0-1-1 0 0,0 1 1 0 0,0 0-1 0 0,0 0 1 0 0,0 0-1 0 0,-1 0 0 0 0,1 0 1 0 0,0 0-1 0 0,0 0-13 0 0,-13 2 56 0 0,1 0 0 0 0,-1 1 0 0 0,1 1 0 0 0,-1 0-56 0 0,-30 8 74 0 0,24-9-28 0 0,7-1 47 0 0,0 1 0 0 0,0 0 0 0 0,0 0 0 0 0,1 1 0 0 0,-1 1 0 0 0,-5 3-93 0 0,18-8 3 0 0,0 1 0 0 0,-1-1 0 0 0,1 0 0 0 0,0 0 0 0 0,0 0 0 0 0,0 0 0 0 0,0 0 0 0 0,0 0 0 0 0,0 0 0 0 0,0 0 0 0 0,-1 1 0 0 0,1-1 0 0 0,0 0 0 0 0,0 0 0 0 0,0 0 0 0 0,0 0 0 0 0,-1 0 0 0 0,1 0 0 0 0,0 0 0 0 0,0 0 0 0 0,0 0 0 0 0,0 0 0 0 0,0 0 0 0 0,-1 0 0 0 0,1 0 0 0 0,0 0 0 0 0,0 0 0 0 0,0 0 0 0 0,0 0 0 0 0,-1 0 0 0 0,1 0 0 0 0,0 0 0 0 0,0 0 0 0 0,0-1 0 0 0,0 1 0 0 0,0 0 0 0 0,-1 0 0 0 0,1 0 0 0 0,0 0 0 0 0,0 0 0 0 0,0 0 0 0 0,0 0 0 0 0,0 0 0 0 0,0-1 0 0 0,0 1 1 0 0,0 0-1 0 0,-1 0 0 0 0,1 0 0 0 0,0 0 0 0 0,0 0 0 0 0,0-1 0 0 0,0 1 0 0 0,0 0 0 0 0,0 0 0 0 0,0 0 0 0 0,0 0 0 0 0,0-1 0 0 0,0 1 0 0 0,0 0 0 0 0,0 0 0 0 0,0 0 0 0 0,0 0 0 0 0,0 0 0 0 0,0-1-3 0 0,3-14 122 0 0,0 2-120 0 0,-4 9-26 0 0,0 1 1 0 0,0-1-1 0 0,0 1 0 0 0,0-1 0 0 0,-1 1 0 0 0,1 0 0 0 0,-1 0 1 0 0,0 0-1 0 0,-1-2 24 0 0,-5-8 90 0 0,5 7-134 0 0,0 0 0 0 0,-1 1 0 0 0,0 0 0 0 0,-1-1 44 0 0,-8-11 48 0 0,8 11-25 0 0,1 0-1 0 0,-1 0 0 0 0,-2-1-22 0 0,5 5 4 0 0,0 0-1 0 0,0 0 0 0 0,0 0 0 0 0,-1 1 1 0 0,1-1-1 0 0,-1 0 0 0 0,1 1 1 0 0,-1 0-1 0 0,0 0 0 0 0,0 0-3 0 0,-3-1-38 0 0,4 1 49 0 0,-1 0 0 0 0,0 0 1 0 0,1 0-1 0 0,-1 1 0 0 0,1-1 1 0 0,-1 1-1 0 0,0 0 0 0 0,0 0 1 0 0,1 0-1 0 0,-1 0 0 0 0,0 0 1 0 0,0 1-12 0 0,1-1 7 0 0,0 0 1 0 0,0 0-1 0 0,0 1 1 0 0,0-1 0 0 0,0 0-1 0 0,0-1 1 0 0,0 1 0 0 0,0 0-1 0 0,0-1 1 0 0,0 1 0 0 0,0-1-1 0 0,0 1-7 0 0,2-1-4 0 0,-1 1 0 0 0,0 0 1 0 0,1-1-1 0 0,-1 1 0 0 0,1 0 0 0 0,-1-1 0 0 0,1 1 0 0 0,-1-1 0 0 0,1 1 0 0 0,-1-1 0 0 0,1 1 1 0 0,-1-1-1 0 0,1 1 0 0 0,0-1 0 0 0,-1 1 0 0 0,1-1 0 0 0,0 1 0 0 0,-1-1 0 0 0,1 0 1 0 0,0 1-1 0 0,0-1 0 0 0,0 0 0 0 0,-1 1 0 0 0,1-1 0 0 0,0 0 0 0 0,0 1 0 0 0,0-1 0 0 0,0 0 1 0 0,0 1-1 0 0,0-1 0 0 0,1 0 0 0 0,-1 1 0 0 0,0-1 0 0 0,0 0 0 0 0,0 1 0 0 0,1-1 1 0 0,-1 0 3 0 0,0 1 5 0 0,0-1 0 0 0,1 0 0 0 0,-1 1 0 0 0,0-1 0 0 0,1 0 1 0 0,-1 1-1 0 0,0-1 0 0 0,1 0 0 0 0,-1 1 0 0 0,1-1 1 0 0,-1 1-1 0 0,1-1 0 0 0,0 1 0 0 0,-1-1 0 0 0,1 1 0 0 0,-1-1 1 0 0,1 1-1 0 0,0-1 0 0 0,-1 1 0 0 0,1 0 0 0 0,0-1-5 0 0,2 1 36 0 0,-1-1 0 0 0,0 1 0 0 0,1 0 0 0 0,-1 0 0 0 0,0 0 0 0 0,2 0-36 0 0,-3 0 64 0 0,5-1 100 0 0,6 2-179 0 0,-8-1 6 0 0,0 1-1 0 0,0-1 1 0 0,0 0-1 0 0,3-1 10 0 0,5 1-30 0 0,-2-1 145 0 0,-10 1-120 0 0,0 0 0 0 0,1 0 0 0 0,-1-1 0 0 0,0 1 1 0 0,0 0-1 0 0,0 0 0 0 0,0 0 0 0 0,0 0 0 0 0,0 0 0 0 0,1 0 0 0 0,-1 0 0 0 0,0 0 0 0 0,0-1 1 0 0,0 1-1 0 0,0 0 0 0 0,0 0 0 0 0,0 0 0 0 0,0 0 0 0 0,0 0 0 0 0,0 0 0 0 0,0-1 0 0 0,0 1 1 0 0,0 0-1 0 0,0 0 0 0 0,0 0 0 0 0,0 0 0 0 0,0-1 0 0 0,0 1 0 0 0,0 0 0 0 0,0 0 0 0 0,0 0 1 0 0,0 0-1 0 0,0 0 0 0 0,0-1 0 0 0,0 1 0 0 0,0 0 0 0 0,0 0 0 0 0,0 0 0 0 0,0 0 0 0 0,0 0 1 0 0,0 0-1 0 0,0-1 0 0 0,0 1 0 0 0,-1 0 5 0 0,0-3-4 0 0,1 3 7 0 0,0-1 0 0 0,0 1 1 0 0,-1 0-1 0 0,1-1 1 0 0,0 1-1 0 0,0 0 1 0 0,-1-1-1 0 0,1 1 0 0 0,0 0 1 0 0,0-1-1 0 0,-1 1 1 0 0,1 0-1 0 0,0 0 1 0 0,-1-1-1 0 0,1 1 0 0 0,0 0 1 0 0,-1 0-1 0 0,1 0-3 0 0,-8-6-166 0 0,0-1-1 0 0,-4-3 167 0 0,7 5 25 0 0,1 0 0 0 0,-2 1 0 0 0,1 0 0 0 0,0 0 0 0 0,-1 1 0 0 0,0-1 0 0 0,-3 0-25 0 0,9 4 15 0 0,-1-1 1 0 0,0 1 0 0 0,0 0 0 0 0,0 0-1 0 0,0 0 1 0 0,0 0 0 0 0,0 0-1 0 0,0 0 1 0 0,0 0 0 0 0,0 0 0 0 0,0 0-1 0 0,0 0 1 0 0,0 0 0 0 0,0 1 0 0 0,0-1-1 0 0,0 0 1 0 0,1 1 0 0 0,-1-1 0 0 0,0 0-1 0 0,0 1 1 0 0,0-1 0 0 0,0 1 0 0 0,1 0-1 0 0,-1-1 1 0 0,0 1 0 0 0,1 0-1 0 0,-1-1 1 0 0,0 1 0 0 0,1 0 0 0 0,-1 0-16 0 0,1-1-4 0 0,0 0 1 0 0,0 0 0 0 0,0 0 0 0 0,0 0-1 0 0,0 0 1 0 0,0 0 0 0 0,0 1 0 0 0,0-1-1 0 0,0 0 1 0 0,0 0 0 0 0,0 0 0 0 0,0 0-1 0 0,0 0 1 0 0,0 0 0 0 0,0 1 0 0 0,0-1-1 0 0,0 0 1 0 0,0 0 0 0 0,0 0-1 0 0,0 0 1 0 0,0 0 0 0 0,0 0 0 0 0,0 0-1 0 0,0 1 1 0 0,0-1 0 0 0,0 0 0 0 0,0 0-1 0 0,0 0 1 0 0,0 0 0 0 0,0 0 0 0 0,1 0-1 0 0,-1 0 1 0 0,0 0 0 0 0,0 0 0 0 0,0 0-1 0 0,0 1 1 0 0,0-1 0 0 0,0 0 0 0 0,0 0-1 0 0,0 0 1 0 0,0 0 0 0 0,1 0-1 0 0,-1 0 1 0 0,0 0 0 0 0,0 0 0 0 0,0 0-1 0 0,0 0 1 0 0,0 0 0 0 0,0 0 3 0 0,9 0 57 0 0,-5 1 38 0 0,-1 0-96 0 0,0 1 0 0 0,-1-1 0 0 0,0 1 1 0 0,1-1-1 0 0,-1 1 0 0 0,0 0 0 0 0,0 0 1 0 0,0 1-1 0 0,1 0 1 0 0,1 2-40 0 0,-1-1 40 0 0,-1-1 1 0 0,1 1-1 0 0,0-1 0 0 0,0 0 0 0 0,4 2 0 0 0,-7-4-10 0 0,1 0 0 0 0,0-1 0 0 0,0 1 0 0 0,0-1 0 0 0,0 1 0 0 0,-1-1 0 0 0,1 0 0 0 0,0 1 0 0 0,0-1 0 0 0,0 0-1 0 0,0 0 1 0 0,0 1 0 0 0,0-1 0 0 0,0 0 0 0 0,0 0 0 0 0,0 0 0 0 0,0 0 0 0 0,0-1 0 0 0,0 1 0 0 0,0 0 0 0 0,0 0 0 0 0,0 0 0 0 0,0-1 0 0 0,0 1 0 0 0,0 0-1 0 0,-1-1 1 0 0,1 1 0 0 0,0-1 0 0 0,0 0 10 0 0,13-8-92 0 0,18-12-130 0 0,-22 14 225 0 0,-9 6 2 0 0,1 0 0 0 0,-1-1 0 0 0,1 1 1 0 0,-1 0-1 0 0,1 0 0 0 0,0 0-5 0 0,-1 0 263 0 0,-2 6-339 0 0,1-4 49 0 0,1-1 0 0 0,-1 0 0 0 0,1 0 0 0 0,0 0 0 0 0,-1 0 1 0 0,1 0-1 0 0,-1-1 0 0 0,1 1 0 0 0,-1 0 0 0 0,1 0 0 0 0,-1 0 0 0 0,1 0 0 0 0,-1-1 0 0 0,1 1 27 0 0,5-1-58 0 0,-6 1 75 0 0,1 0 0 0 0,-1 0 0 0 0,1 0-1 0 0,-1 0 1 0 0,1 0 0 0 0,-1 0 0 0 0,1 1 0 0 0,-1-1 0 0 0,1 0-1 0 0,-1 0 1 0 0,1 1 0 0 0,-1-1 0 0 0,0 0 0 0 0,1 0-1 0 0,-1 1 1 0 0,0-1 0 0 0,1 0 0 0 0,-1 1 0 0 0,0-1 0 0 0,1 1-1 0 0,-1-1 1 0 0,0 1-17 0 0,1 1 34 0 0,0 0 0 0 0,0 0-1 0 0,0 0 1 0 0,0 0 0 0 0,-1 0-1 0 0,1 1-33 0 0,0 4-24 0 0,0 0-1 0 0,0-1 1 0 0,-1 6 24 0 0,0 0-65 0 0,0-4-57 0 0,0 1-1 0 0,1 5 123 0 0,-1-11-25 0 0,1-1 0 0 0,-1 1-1 0 0,1-1 1 0 0,0 1 0 0 0,0-1-1 0 0,0 1 1 0 0,0-1 0 0 0,0 0-1 0 0,0 1 1 0 0,2 0 25 0 0,-3-2-15 0 0,1-1 0 0 0,-1 1 0 0 0,0-1 0 0 0,1 0 0 0 0,-1 1 0 0 0,1-1 0 0 0,-1 0 0 0 0,0 0 0 0 0,1 1 0 0 0,-1-1 0 0 0,1 0 0 0 0,-1 0 0 0 0,1 0 0 0 0,-1 0 0 0 0,1 1 0 0 0,-1-1 0 0 0,1 0 0 0 0,-1 0 0 0 0,1 0 0 0 0,-1 0 0 0 0,1 0 0 0 0,-1 0 0 0 0,1 0 0 0 0,-1-1 0 0 0,1 1 0 0 0,-1 0 0 0 0,1 0 0 0 0,-1 0 0 0 0,1 0 0 0 0,-1-1 0 0 0,1 1 0 0 0,-1 0 0 0 0,1 0 0 0 0,-1-1 0 0 0,0 1 0 0 0,1 0 0 0 0,-1-1 0 0 0,1 1 15 0 0,2-3-155 0 0,0 0 1 0 0,0 0 0 0 0,0 0 0 0 0,1-1 154 0 0,-1 1-37 0 0,2-4 31 0 0,0 0-1 0 0,0 0 1 0 0,0-1 0 0 0,-1 1-1 0 0,0-1 1 0 0,-1 0 0 0 0,1 0-1 0 0,-1-3 7 0 0,-3 11 11 0 0,1-1-1 0 0,-1 1 0 0 0,0 0 1 0 0,0-1-1 0 0,0 1 1 0 0,0 0-1 0 0,0-1 0 0 0,0 1 1 0 0,0 0-1 0 0,0-1 1 0 0,0 1-1 0 0,0 0 0 0 0,0-1 1 0 0,0 1-1 0 0,0 0 1 0 0,0-1-1 0 0,0 1 1 0 0,0 0-1 0 0,0-1 0 0 0,0 1 1 0 0,0 0-1 0 0,0-1 1 0 0,-1 1-1 0 0,1 0 0 0 0,0-1-10 0 0,0 1 20 0 0,-1 0 0 0 0,1 0-1 0 0,0 0 1 0 0,-1 0-1 0 0,1 0 1 0 0,0 0-1 0 0,-1 0 1 0 0,1 0 0 0 0,0 0-1 0 0,-1 0 1 0 0,1 0-1 0 0,0 0 1 0 0,-1 0 0 0 0,1 0-1 0 0,0 0 1 0 0,-1 0-1 0 0,1 1 1 0 0,0-1 0 0 0,0 0-1 0 0,-1 0-19 0 0,-1 2 76 0 0,-1-1 0 0 0,1 1 0 0 0,-1 0-1 0 0,1 0 1 0 0,-1 1-76 0 0,-9 9 206 0 0,1 2-1 0 0,1-1 1 0 0,0 1 0 0 0,-7 14-206 0 0,12-19 30 0 0,1 1 1 0 0,0-1 0 0 0,0 1-1 0 0,1 0 1 0 0,1-1 0 0 0,-1 1 0 0 0,1 1-1 0 0,0 8-30 0 0,2-18-8 0 0,0 0-1 0 0,0 0 1 0 0,0 0-1 0 0,0 0 0 0 0,0 0 1 0 0,0 0-1 0 0,0 1 1 0 0,0-1-1 0 0,0 0 0 0 0,1 0 1 0 0,-1 0-1 0 0,0 0 1 0 0,1 0-1 0 0,-1 0 0 0 0,1 0 1 0 0,-1 0-1 0 0,1 0 1 0 0,0 0-1 0 0,-1 0 0 0 0,1 0 1 0 0,0 0-1 0 0,0-1 1 0 0,0 1-1 0 0,-1 0 0 0 0,1 0 1 0 0,0-1-1 0 0,0 1 1 0 0,0-1-1 0 0,0 1 0 0 0,0-1 1 0 0,0 1-1 0 0,0-1 1 0 0,0 0-1 0 0,1 1 0 0 0,-1-1 1 0 0,0 0-1 0 0,0 0 1 0 0,0 0 8 0 0,0 1-5 0 0,0-1 0 0 0,0-1 1 0 0,0 1-1 0 0,0 0 0 0 0,0 0 1 0 0,0 0-1 0 0,0 0 0 0 0,1-1 1 0 0,-1 1-1 0 0,0 0 0 0 0,0-1 1 0 0,-1 1-1 0 0,1-1 0 0 0,1 0 5 0 0,12-10-122 0 0,-12 10 90 0 0,1-2-30 0 0,1 0 0 0 0,-1-1 1 0 0,-1 1-1 0 0,1 0 0 0 0,0-2 62 0 0,3-4-81 0 0,1 0-89 0 0,-1-1 0 0 0,-1 0-1 0 0,0 0 1 0 0,4-10 170 0 0,-3 6-86 0 0,6-17 145 0 0,7-12 114 0 0,-34 63 634 0 0,6-10-647 0 0,-1 3-93 0 0,1 0 0 0 0,0 1 0 0 0,1 0 0 0 0,0 0 0 0 0,0 4-67 0 0,-5 14 27 0 0,1 1 1 0 0,-7 33-28 0 0,16-57-30 0 0,2-4 31 0 0,0 1 0 0 0,-1-1 1 0 0,1 3-2 0 0,1-7-35 0 0,0 0 0 0 0,0 0 0 0 0,0 0 0 0 0,0 0 0 0 0,0 0 1 0 0,0 0-1 0 0,0 0 0 0 0,0 0 0 0 0,1 0 0 0 0,-1 0 0 0 0,0 0 1 0 0,1 0-1 0 0,-1 0 0 0 0,0 0 0 0 0,1 0 0 0 0,-1 0 0 0 0,1 0 1 0 0,0 0-1 0 0,-1-1 0 0 0,1 1 0 0 0,0 0 35 0 0,-1-1-61 0 0,1 1-1 0 0,0-1 1 0 0,-1 0-1 0 0,1 0 1 0 0,0 0-1 0 0,-1 1 1 0 0,1-1-1 0 0,0 0 1 0 0,0 0-1 0 0,-1 0 1 0 0,1 0 0 0 0,0 0-1 0 0,0 0 1 0 0,-1 0-1 0 0,1 0 1 0 0,0 0-1 0 0,0-1 62 0 0,12-3-566 0 0,-8 0 461 0 0,0 1 0 0 0,0-1 0 0 0,-1 0 1 0 0,0 0-1 0 0,0-1 0 0 0,3-3 105 0 0,-1 2-36 0 0,1-3 12 0 0,0 0 0 0 0,-1 0 0 0 0,0-1 0 0 0,-1 0 24 0 0,21-41 127 0 0,-17 32 40 0 0,15-38 289 0 0,-27 59 239 0 0,-3 5-439 0 0,-9 14 172 0 0,2 0 0 0 0,0 2 1 0 0,1 0-429 0 0,4-7 136 0 0,6-12-124 0 0,-1 1 1 0 0,1-1-1 0 0,0 1 0 0 0,0 0 0 0 0,1-1 1 0 0,-1 1-1 0 0,1 0 0 0 0,0 0 0 0 0,0 5-12 0 0,1-5-28 0 0,1 10 64 0 0,-1-15-60 0 0,0 1-1 0 0,0 0 1 0 0,0-1 0 0 0,0 1-1 0 0,0-1 1 0 0,1 1 0 0 0,-1-1-1 0 0,0 1 1 0 0,1-1 0 0 0,-1 1-1 0 0,0-1 1 0 0,1 0 0 0 0,-1 1-1 0 0,0-1 1 0 0,1 1 0 0 0,-1-1-1 0 0,1 0 1 0 0,-1 1 0 0 0,1-1-1 0 0,-1 0 1 0 0,1 0 0 0 0,-1 1-1 0 0,1-1 25 0 0,0 0-30 0 0,0 0 0 0 0,0 0 1 0 0,0-1-1 0 0,0 1 0 0 0,0 0 0 0 0,0-1 0 0 0,0 1 0 0 0,0-1 0 0 0,-1 1 1 0 0,1-1-1 0 0,0 1 0 0 0,0-1 0 0 0,0 0 0 0 0,-1 1 0 0 0,1-1 0 0 0,0 0 1 0 0,0 0 29 0 0,1-1-89 0 0,1-1-16 0 0,1 0 1 0 0,-1-1-1 0 0,1 0 1 0 0,-1 1-1 0 0,0-1 1 0 0,-1 0-1 0 0,1-1 105 0 0,7-12-320 0 0,-4 8 251 0 0,0-1 0 0 0,-1-1 0 0 0,-1 1 0 0 0,2-6 69 0 0,-6 16 1 0 0,7-21 312 0 0,1-14-313 0 0,-7 30 126 0 0,0-1 0 0 0,0 0 0 0 0,-1 1 0 0 0,1-1 0 0 0,-2 0 1 0 0,1 1-1 0 0,0-1 0 0 0,-2-5-126 0 0,2 10 25 0 0,-1 1 0 0 0,1-1 1 0 0,0 0-1 0 0,-1 0 0 0 0,1 0 1 0 0,0 1-1 0 0,-1-1 1 0 0,1 0-1 0 0,-1 0 0 0 0,1 1 1 0 0,-1-1-1 0 0,1 0 0 0 0,-1 1 1 0 0,0-1-1 0 0,1 1 0 0 0,-1-1 1 0 0,0 1-1 0 0,1-1 0 0 0,-1 1 1 0 0,0-1-1 0 0,0 1 0 0 0,1-1 1 0 0,-1 1-1 0 0,0 0 1 0 0,0 0-1 0 0,0-1 0 0 0,0 1 1 0 0,0 0-1 0 0,1 0 0 0 0,-1 0 1 0 0,0 0-1 0 0,0 0 0 0 0,0 0 1 0 0,0 0-1 0 0,0 0 0 0 0,1 1 1 0 0,-1-1-1 0 0,0 0-25 0 0,-4 1 96 0 0,0 1 0 0 0,1 0 1 0 0,-1 0-1 0 0,1 0 0 0 0,-5 2-96 0 0,-5 4 322 0 0,0 1 1 0 0,-12 10-323 0 0,21-15-5 0 0,1 0 0 0 0,-1 0 0 0 0,1 1 0 0 0,0 0 1 0 0,0 0-1 0 0,0 0 0 0 0,1 0 0 0 0,-1 1 1 0 0,1 0 3 0 0,1-2 9 0 0,-10 22-3 0 0,-3 10-5 0 0,12-27 27 0 0,0 0-1 0 0,0 0 1 0 0,2 0-1 0 0,-1 0 1 0 0,1 1 0 0 0,0 0-27 0 0,1-9 3 0 0,0 11-79 0 0,0 13 76 0 0,1-22-71 0 0,-1 1 0 0 0,1-1 0 0 0,-1 1 0 0 0,1-1 0 0 0,0 0 0 0 0,0 1 1 0 0,1-1-1 0 0,-1 0 0 0 0,1 1 71 0 0,-1-3-38 0 0,-1 0-1 0 0,1-1 1 0 0,0 1 0 0 0,-1 0 0 0 0,1-1 0 0 0,0 1-1 0 0,0 0 1 0 0,-1-1 0 0 0,1 1 0 0 0,0-1 0 0 0,0 1 0 0 0,0-1-1 0 0,0 0 1 0 0,0 1 0 0 0,-1-1 0 0 0,1 0 0 0 0,0 1 0 0 0,0-1-1 0 0,0 0 1 0 0,0 0 0 0 0,0 0 0 0 0,0 0 0 0 0,0 0 0 0 0,0 0-1 0 0,0 0 1 0 0,0 0 0 0 0,0-1 0 0 0,0 1 0 0 0,0 0-1 0 0,0 0 1 0 0,0-1 0 0 0,0 1 38 0 0,5-3-152 0 0,-1 1 0 0 0,0-1 0 0 0,1 0-1 0 0,3-3 153 0 0,-7 4-23 0 0,4-2-60 0 0,0 0 0 0 0,-1-1 1 0 0,0 0-1 0 0,0 0 0 0 0,0 0 0 0 0,3-5 83 0 0,4-7-90 0 0,6-12 90 0 0,-8 12 54 0 0,-2 0 0 0 0,-1-1 0 0 0,3-7-54 0 0,-6 10 158 0 0,-4 14-145 0 0,0 0 1 0 0,0 0-1 0 0,0 0 1 0 0,0 1-1 0 0,0-1 1 0 0,0 0-1 0 0,-1 0 1 0 0,1 0-1 0 0,0 1 0 0 0,0-1 1 0 0,0 0-1 0 0,-1 0 1 0 0,1 0-1 0 0,0 1 1 0 0,-1-1-1 0 0,0 0-13 0 0,1 1 13 0 0,0 0 1 0 0,0-1-1 0 0,0 1 1 0 0,0 0-1 0 0,0 0 1 0 0,-1 0-1 0 0,1 0 1 0 0,0 0-1 0 0,0 0 1 0 0,0 0-1 0 0,-1 0 0 0 0,1 0 1 0 0,0-1-1 0 0,0 1 1 0 0,0 0-1 0 0,-1 0 1 0 0,1 0-1 0 0,0 0 1 0 0,0 0-1 0 0,0 0 0 0 0,-1 0 1 0 0,1 0-1 0 0,0 0 1 0 0,0 0-1 0 0,0 1 1 0 0,-1-1-1 0 0,1 0 1 0 0,0 0-1 0 0,0 0 1 0 0,0 0-14 0 0,-8 5 259 0 0,-4 8 53 0 0,-8 13 510 0 0,-2 7-822 0 0,16-23 54 0 0,0 1-1 0 0,0 0 1 0 0,1 0-1 0 0,-2 10-53 0 0,5-16-13 0 0,-1 4 37 0 0,0 0 0 0 0,1 0 1 0 0,0 3-25 0 0,2-9-19 0 0,-1-1 1 0 0,1 1-1 0 0,0 0 1 0 0,0-1-1 0 0,0 1 1 0 0,1 0 0 0 0,-1-1-1 0 0,1 1 1 0 0,-1-1-1 0 0,1 1 1 0 0,0-1-1 0 0,0 1 1 0 0,1 1 18 0 0,-2-3-18 0 0,0-1 0 0 0,1 1 0 0 0,-1-1 0 0 0,0 0 0 0 0,0 1 0 0 0,1-1 0 0 0,-1 0 0 0 0,0 1-1 0 0,1-1 1 0 0,-1 0 0 0 0,1 1 0 0 0,-1-1 0 0 0,0 0 0 0 0,1 0 0 0 0,-1 1 0 0 0,1-1 0 0 0,-1 0 0 0 0,0 0 0 0 0,1 0 0 0 0,-1 0 0 0 0,1 0 0 0 0,-1 0 0 0 0,1 1-1 0 0,0-1 19 0 0,0-1-48 0 0,0 1 0 0 0,0 0 0 0 0,0 0 0 0 0,0 0 0 0 0,0-1 0 0 0,0 1 0 0 0,1-1 0 0 0,-1 1 0 0 0,0-1 0 0 0,0 0 48 0 0,3-1-138 0 0,0-1 0 0 0,-1 0-1 0 0,1 0 1 0 0,-1 0-1 0 0,1-1 139 0 0,-1 0-120 0 0,0 1 0 0 0,0-1 1 0 0,0 0-1 0 0,0 0 0 0 0,-1 0 0 0 0,0 0 0 0 0,0 0 0 0 0,0 0 0 0 0,0-1 0 0 0,-1 1 0 0 0,0-1 0 0 0,0 1 0 0 0,0-1 0 0 0,0-4 120 0 0,0 1 28 0 0,0 2 14 0 0,0 0-1 0 0,-1 0 0 0 0,0 0 1 0 0,0 0-1 0 0,0 0 0 0 0,-1 0 1 0 0,0-4-42 0 0,1 10 19 0 0,-1 0 0 0 0,1-1 0 0 0,0 1 0 0 0,0 0 0 0 0,0 0-1 0 0,0-1 1 0 0,0 1 0 0 0,-1 0 0 0 0,1-1 0 0 0,0 1 0 0 0,0 0 0 0 0,0 0 0 0 0,-1-1 0 0 0,1 1 0 0 0,0 0 0 0 0,0 0 0 0 0,-1 0 0 0 0,1-1 0 0 0,0 1 0 0 0,-1 0 0 0 0,1 0 0 0 0,0 0 0 0 0,-1 0 0 0 0,1 0 0 0 0,0 0 0 0 0,-1 0 0 0 0,1-1 0 0 0,0 1-1 0 0,-1 0 1 0 0,1 0 0 0 0,0 0 0 0 0,-1 0 0 0 0,1 0 0 0 0,0 1 0 0 0,-1-1 0 0 0,1 0 0 0 0,0 0 0 0 0,0 0 0 0 0,-1 0 0 0 0,1 0 0 0 0,0 0 0 0 0,-1 0 0 0 0,1 1 0 0 0,0-1-19 0 0,-16 10 557 0 0,14-9-456 0 0,-18 15 312 0 0,10-7-352 0 0,0-2 0 0 0,0 1 0 0 0,-1-2 1 0 0,-1 1-62 0 0,6-4-14 0 0,1 0 0 0 0,-1-1 0 0 0,0 1 0 0 0,0-1 0 0 0,-3 0 14 0 0,8-2-10 0 0,-1 0 0 0 0,0 1 1 0 0,0-1-1 0 0,0 0 0 0 0,1 0 1 0 0,-1 0-1 0 0,0-1 0 0 0,0 1 1 0 0,1 0-1 0 0,-1-1 0 0 0,0 1 0 0 0,0-1 1 0 0,1 1-1 0 0,-1-1 0 0 0,0 0 1 0 0,1 0-1 0 0,-1 0 0 0 0,1 0 1 0 0,-1 0-1 0 0,1 0 0 0 0,0 0 10 0 0,-4-4-30 0 0,1 0 0 0 0,0 0 1 0 0,0 0-1 0 0,0-1 0 0 0,1 1 0 0 0,0-1 0 0 0,-3-5 30 0 0,3 4 13 0 0,0 1 0 0 0,0 0 0 0 0,-1 0 0 0 0,0 0 0 0 0,0 1 0 0 0,-3-3-13 0 0,7 7 18 0 0,0 1 0 0 0,0 0 0 0 0,0 0 0 0 0,-1-1-1 0 0,1 1 1 0 0,0 0 0 0 0,0 0 0 0 0,-1 0 0 0 0,1-1 0 0 0,0 1-1 0 0,0 0 1 0 0,-1 0 0 0 0,1 0 0 0 0,0 0 0 0 0,-1 0-1 0 0,1-1 1 0 0,0 1 0 0 0,-1 0 0 0 0,1 0 0 0 0,0 0-1 0 0,-1 0 1 0 0,1 0 0 0 0,0 0 0 0 0,-1 0 0 0 0,1 0-1 0 0,0 0 1 0 0,0 0 0 0 0,-1 0 0 0 0,1 0 0 0 0,0 1-1 0 0,-1-1 1 0 0,1 0 0 0 0,0 0-18 0 0,-1 0 22 0 0,0 1 1 0 0,1 0-1 0 0,-1-1 1 0 0,1 1-1 0 0,-1 0 0 0 0,1-1 1 0 0,0 1-1 0 0,-1 0 0 0 0,1 0 1 0 0,0-1-1 0 0,-1 1 0 0 0,1 0 1 0 0,0 0-23 0 0,-2 5 57 0 0,1 0 1 0 0,0 1-1 0 0,1 2-57 0 0,-1 3 45 0 0,0 0-1 0 0,1 0 1 0 0,0 0-1 0 0,1 0 1 0 0,1 0-1 0 0,0 2-44 0 0,-2-14-16 0 0,0 0-1 0 0,0 0 1 0 0,0 1-1 0 0,0-1 1 0 0,0 0-1 0 0,0 1 1 0 0,0-1 0 0 0,1 0-1 0 0,-1 0 1 0 0,0 1-1 0 0,0-1 1 0 0,0 0 0 0 0,0 0-1 0 0,1 1 1 0 0,-1-1-1 0 0,0 0 1 0 0,0 0-1 0 0,0 0 1 0 0,1 1 0 0 0,-1-1-1 0 0,0 0 1 0 0,0 0-1 0 0,1 0 1 0 0,-1 0-1 0 0,0 1 1 0 0,0-1 0 0 0,1 0-1 0 0,-1 0 1 0 0,0 0-1 0 0,1 0 1 0 0,-1 0-1 0 0,0 0 17 0 0,1 0-21 0 0,-1 0-1 0 0,0 0 0 0 0,1 0 0 0 0,-1-1 1 0 0,0 1-1 0 0,0 0 0 0 0,1 0 0 0 0,-1 0 1 0 0,0-1-1 0 0,0 1 0 0 0,1 0 0 0 0,-1 0 1 0 0,0-1-1 0 0,0 1 0 0 0,0 0 0 0 0,1 0 1 0 0,-1-1-1 0 0,0 1 0 0 0,0 0 1 0 0,0-1-1 0 0,0 1 0 0 0,0 0 0 0 0,1-1 1 0 0,-1 1-1 0 0,0 0 0 0 0,0-1 0 0 0,0 1 1 0 0,0 0-1 0 0,0-1 22 0 0,0-7-89 0 0,0 0 0 0 0,0 0 0 0 0,-1 0 0 0 0,1 0 0 0 0,-2 0 0 0 0,1 1 0 0 0,-3-7 89 0 0,0 1-23 0 0,-1 1 1 0 0,0-1-1 0 0,0 1 0 0 0,-3-3 23 0 0,5 10 74 0 0,-1-1 0 0 0,1 1 0 0 0,-1 0 0 0 0,-2-1-74 0 0,5 4 11 0 0,0 1 1 0 0,0 0 0 0 0,0 0 0 0 0,0 0 0 0 0,0 0 0 0 0,-1 0 0 0 0,1 0-1 0 0,0 0 1 0 0,-1 1 0 0 0,1-1 0 0 0,0 0 0 0 0,-1 1 0 0 0,1-1-1 0 0,-1 1 1 0 0,1 0 0 0 0,-1-1 0 0 0,1 1 0 0 0,-1 0 0 0 0,1 0-1 0 0,-1 0-11 0 0,1 0 18 0 0,0 0 0 0 0,0 1 0 0 0,0-1-1 0 0,1 0 1 0 0,-1 1 0 0 0,0-1 0 0 0,0 1-1 0 0,1-1 1 0 0,-1 1 0 0 0,0 0-1 0 0,1-1 1 0 0,-1 1 0 0 0,1 0 0 0 0,-1-1-1 0 0,1 1 1 0 0,-1 0 0 0 0,1 0 0 0 0,-1-1-1 0 0,1 1-17 0 0,-1 1 95 0 0,0 1-1 0 0,0-1 1 0 0,0 0 0 0 0,0 0-1 0 0,1 1 1 0 0,-1 0-95 0 0,0 4 85 0 0,0 1 0 0 0,1-1 0 0 0,0 1 0 0 0,0-1 0 0 0,0 1 1 0 0,2 2-86 0 0,-2-8 4 0 0,0 1 1 0 0,1-1 0 0 0,0 1 0 0 0,0-1 0 0 0,0 1 0 0 0,0-1-1 0 0,0 0 1 0 0,0 1 0 0 0,0-1 0 0 0,1 0 0 0 0,0 0 0 0 0,-1 0-1 0 0,1 0 1 0 0,0 0 0 0 0,0 0 0 0 0,0 0 0 0 0,0-1 0 0 0,0 1-1 0 0,2 0-4 0 0,-3-1-15 0 0,0 0-1 0 0,0-1 0 0 0,0 1 1 0 0,1-1-1 0 0,-1 1 0 0 0,0-1 1 0 0,1 0-1 0 0,-1 0 0 0 0,0 1 1 0 0,0-1-1 0 0,1 0 0 0 0,-1 0 1 0 0,0 0-1 0 0,1-1 0 0 0,-1 1 1 0 0,0 0-1 0 0,1 0 0 0 0,0-1 16 0 0,0 0-46 0 0,0 0 0 0 0,0 0-1 0 0,0 0 1 0 0,0 0 0 0 0,0 0-1 0 0,-1-1 1 0 0,1 1 0 0 0,0-1 0 0 0,-1 1-1 0 0,2-2 47 0 0,0-1-14 0 0,0 1 0 0 0,-1-1 0 0 0,1 0 0 0 0,-1 0 0 0 0,0 0 0 0 0,0 0 0 0 0,-1 0 0 0 0,1 0 0 0 0,-1 0 1 0 0,0 0-1 0 0,0-1 14 0 0,0-2 147 0 0,-3 13-40 0 0,-2 11 47 0 0,4-12-98 0 0,0 0 1 0 0,0-1-1 0 0,1 1 1 0 0,0 0-1 0 0,0-1 1 0 0,1 4-57 0 0,2 13 183 0 0,-2-13-131 0 0,0 1 0 0 0,0-1-1 0 0,1 0 1 0 0,0 0 0 0 0,1 0-1 0 0,1 2-51 0 0,4 11-18 0 0,-7-16 24 0 0,2 2-15 0 0,-1 0 0 0 0,-1 0 0 0 0,1 0-1 0 0,-1 1 1 0 0,-1-1 0 0 0,1 1 0 0 0,-1-1-1 0 0,0 2 10 0 0,-2 0 30 0 0,1 0-1 0 0,1 0 0 0 0,0 0 0 0 0,0 0 0 0 0,1-1 0 0 0,0 1 1 0 0,1 2-30 0 0,11 31 1 0 0,-11-33-9 0 0,-1 1 0 0 0,1 3 8 0 0,-2-7 1 0 0,0-1 0 0 0,0 0 0 0 0,0 0 0 0 0,1 0 0 0 0,0 0 0 0 0,0-1 0 0 0,0 1 0 0 0,1 0 0 0 0,-1-1 1 0 0,3 4-2 0 0,-2-5-7 0 0,-1 1 1 0 0,0-1 0 0 0,0 1-1 0 0,-1 0 1 0 0,1-1 0 0 0,-1 1-1 0 0,1 0 1 0 0,-1 0 0 0 0,0 1 6 0 0,4 12 70 0 0,0 2-111 0 0,-5-16 47 0 0,1 0 0 0 0,0 0 1 0 0,0 0-1 0 0,0 0 0 0 0,0 0 0 0 0,0 0 0 0 0,1 0 0 0 0,-1 0 0 0 0,1-1 0 0 0,0 1 1 0 0,0 0-7 0 0,30 31-203 0 0,-28-30 207 0 0,0 1 0 0 0,0 1 0 0 0,0-1 0 0 0,0 2-4 0 0,5 7 38 0 0,-7-11-36 0 0,-1 0-1 0 0,1 0 1 0 0,-1 0-1 0 0,0 0 0 0 0,0 0 1 0 0,0 0-1 0 0,0 0 0 0 0,0 2-1 0 0,3 28-83 0 0,-4-25 129 0 0,2 6-52 0 0,1 0 1 0 0,3 12 5 0 0,-2-12 52 0 0,3 11-120 0 0,-3-9-177 0 0,0-1-1 0 0,2 16 246 0 0,-6-28 0 0 0,1 0 1 0 0,0 0-1 0 0,0 0 0 0 0,0 0 0 0 0,0 0 0 0 0,0 1 0 0 0,1-1-29 0 0,-1 0 1 0 0,0 0-1 0 0,0 0 1 0 0,0 0-1 0 0,0 0 1 0 0,-1 1 28 0 0,8 65-315 0 0,-5-58 262 0 0,-2-11 39 0 0,-1 1 0 0 0,0-1 0 0 0,0 0 0 0 0,0 1 0 0 0,1-1 0 0 0,-1 0 0 0 0,0 1 0 0 0,0-1 0 0 0,1 0 0 0 0,-1 1 0 0 0,0-1 0 0 0,1 0 0 0 0,-1 1 0 0 0,0-1 0 0 0,1 0 0 0 0,-1 0 0 0 0,0 0 0 0 0,1 1 0 0 0,-1-1 0 0 0,1 0 0 0 0,-1 0 0 0 0,0 0 0 0 0,1 0 14 0 0,0 0-30 0 0,-1 0-1 0 0,1 0 1 0 0,0-1-1 0 0,-1 1 1 0 0,1 0 0 0 0,-1-1-1 0 0,1 1 1 0 0,-1-1-1 0 0,1 1 1 0 0,-1-1-1 0 0,1 1 1 0 0,-1-1-1 0 0,1 1 1 0 0,-1-1 0 0 0,0 1-1 0 0,1-1 31 0 0,5-10-124 0 0,0-17 327 0 0,0 0 0 0 0,0-16-203 0 0,-2 8 341 0 0,4-9-341 0 0,2 5 207 0 0,-1 4 234 0 0,2-25-441 0 0,-10 49 42 0 0,-1-1 0 0 0,-1 1-1 0 0,1 0 1 0 0,-2-1 0 0 0,0 1-1 0 0,0 0 1 0 0,-1 0 0 0 0,-4-10-42 0 0,-20-48 144 0 0,26 68-137 0 0,0 0 0 0 0,0 0 1 0 0,-1 0-1 0 0,1 0 0 0 0,0 1 1 0 0,0-1-1 0 0,-1 0 0 0 0,1 1 1 0 0,-1-1-8 0 0,-7-8-38 0 0,8 8 34 0 0,0 0 1 0 0,-1 0 0 0 0,1 0-1 0 0,0 0 1 0 0,1 0 0 0 0,-1 0-1 0 0,0 0 1 0 0,0-1 0 0 0,1 1-1 0 0,0 0 1 0 0,-1 0 0 0 0,1-1-1 0 0,0 1 1 0 0,0-1 3 0 0,0-6-16 0 0,-1 0 0 0 0,-1-4 16 0 0,-1-16-77 0 0,2-23 39 0 0,0 49 41 0 0,0 0 0 0 0,0-1-1 0 0,0 1 1 0 0,0 0 0 0 0,-1 0-1 0 0,1 0 1 0 0,-1 0 0 0 0,-2-3-3 0 0,4 5 14 0 0,0 1 1 0 0,-1-1 0 0 0,1 1 0 0 0,-1-1-1 0 0,1 1 1 0 0,-1-1 0 0 0,1 1-1 0 0,-1-1 1 0 0,1 1 0 0 0,-1-1-1 0 0,1 1 1 0 0,-1-1-15 0 0,-1 3 170 0 0,1 3 33 0 0,0-1-98 0 0,1-3-100 0 0,0-1 0 0 0,0 0-1 0 0,0 0 1 0 0,0 1 0 0 0,0-1 0 0 0,0 0 0 0 0,0 1 0 0 0,0-1 0 0 0,0 0 0 0 0,0 1 0 0 0,0-1 0 0 0,0 0 0 0 0,0 1 0 0 0,0-1 0 0 0,0 0 0 0 0,0 1 0 0 0,0-1 0 0 0,0 0 0 0 0,1 1 0 0 0,-1-1 0 0 0,0 0 0 0 0,0 0-5 0 0,3 6 56 0 0,-1-1 1 0 0,0 1-1 0 0,-1-1 1 0 0,1 1-1 0 0,-1-1 1 0 0,0 1-1 0 0,-1 0 1 0 0,1 0-57 0 0,3 20 160 0 0,13 44 32 0 0,3 13-323 0 0,-17-64 109 0 0,-1 1 0 0 0,-1-1 22 0 0,1 13 57 0 0,0-5-147 0 0,0-1 0 0 0,-3 19 90 0 0,-1 6-20 0 0,1-41-57 0 0,1 1 1 0 0,0-1-1 0 0,2 8 77 0 0,-1-7-96 0 0,0 0 1 0 0,-1 1-1 0 0,0-1 96 0 0,-1-1-33 0 0,1 0 0 0 0,1 0 0 0 0,0-1 0 0 0,1 9 33 0 0,-1-10-18 0 0,-1-1 0 0 0,0 0 0 0 0,-1 1 0 0 0,1-1 0 0 0,-2 6 18 0 0,1-8-14 0 0,-5 24-126 0 0,4-21 113 0 0,1 1 1 0 0,-1 0-1 0 0,1-1 0 0 0,1 1 0 0 0,0 0 1 0 0,0 2 26 0 0,1-5-12 0 0,0 9-232 0 0,1 12 244 0 0,-1-16-2 0 0,-1-10-13 0 0,0-1-1 0 0,0 0 1 0 0,0 0 0 0 0,0 1 0 0 0,0-1-1 0 0,0 0 1 0 0,1 0 0 0 0,-1 1 0 0 0,0-1-1 0 0,0 0 1 0 0,0 0 0 0 0,0 1 0 0 0,0-1-1 0 0,0 0 1 0 0,1 0 0 0 0,-1 0 0 0 0,0 1 0 0 0,0-1-1 0 0,0 0 1 0 0,1 0 0 0 0,-1 0 0 0 0,0 0-1 0 0,0 0 1 0 0,1 1 0 0 0,-1-1 0 0 0,0 0-1 0 0,0 0 16 0 0,4 1-153 0 0,-4-1 149 0 0,0 0 0 0 0,0 0 0 0 0,0 0 0 0 0,0 0 0 0 0,1 0 0 0 0,-1 0 0 0 0,0 0 0 0 0,0 0 0 0 0,0 0 0 0 0,0 0 0 0 0,0 0 0 0 0,1 0 0 0 0,-1 0 0 0 0,0 0 0 0 0,0 0 0 0 0,0 0 0 0 0,0 0 0 0 0,0 0 0 0 0,1 0 0 0 0,-1 0 0 0 0,0 0 0 0 0,0 0 0 0 0,0 0 0 0 0,0 0 0 0 0,0 0-1 0 0,1 0 1 0 0,-1 0 0 0 0,0-1 0 0 0,0 1 0 0 0,0 0 0 0 0,0 0 0 0 0,0 0 0 0 0,0 0 0 0 0,0 0 0 0 0,0 0 0 0 0,0 0 0 0 0,1-1 0 0 0,-1 1 0 0 0,0 0 0 0 0,0 0 0 0 0,0 0 0 0 0,0 0 0 0 0,0 0 0 0 0,0-1 0 0 0,0 1 0 0 0,0 0 0 0 0,0 0 0 0 0,0 0 4 0 0,2-3-28 0 0,0 0 1 0 0,0 1 0 0 0,0 0 0 0 0,0-1 0 0 0,1 1 0 0 0,0-1 27 0 0,11-12-92 0 0,5-13 72 0 0,1-4 20 0 0,-5 7 9 0 0,14-17-9 0 0,-25 37 129 0 0,-4 6 4 0 0,-4 8 100 0 0,0-3-128 0 0,-8 23 115 0 0,-22 53 33 0 0,27-63-231 0 0,1 0 1 0 0,1 0-1 0 0,0 9-22 0 0,2-13-25 0 0,2-11 5 0 0,0 1 1 0 0,0-1 0 0 0,0 1-1 0 0,1 0 1 0 0,0-1 0 0 0,0 1-1 0 0,0 0 1 0 0,0-1-1 0 0,2 4 20 0 0,-2-8-22 0 0,0 1-1 0 0,0-1 0 0 0,0 0 0 0 0,0 1 0 0 0,0-1 1 0 0,0 0-1 0 0,0 0 0 0 0,0 1 0 0 0,0-1 1 0 0,1 0-1 0 0,-1 0 0 0 0,0 1 0 0 0,0-1 0 0 0,0 0 1 0 0,0 0-1 0 0,1 1 0 0 0,-1-1 0 0 0,0 0 0 0 0,0 0 1 0 0,1 0-1 0 0,-1 0 0 0 0,0 0 0 0 0,0 1 0 0 0,1-1 1 0 0,-1 0-1 0 0,0 0 0 0 0,0 0 0 0 0,1 0 0 0 0,-1 0 23 0 0,1 0-31 0 0,0 0 0 0 0,-1 0-1 0 0,1 0 1 0 0,-1 0 0 0 0,1-1-1 0 0,0 1 1 0 0,-1 0 0 0 0,1 0-1 0 0,-1-1 1 0 0,1 1 0 0 0,-1 0-1 0 0,1-1 1 0 0,0 1 31 0 0,1-2-56 0 0,0 0 0 0 0,0-1 0 0 0,0 1 0 0 0,0 0 0 0 0,0 0 0 0 0,0-1 56 0 0,21-38-299 0 0,11-29 299 0 0,-8 16 62 0 0,-24 49-18 0 0,1 0 0 0 0,0 0 1 0 0,0 0-1 0 0,0 0 0 0 0,2 0-44 0 0,-16 31 994 0 0,-13 24-765 0 0,-6 26-229 0 0,17-45 20 0 0,7-17-48 0 0,0 1 0 0 0,1 0 0 0 0,1 0 0 0 0,0 0 28 0 0,3-1-293 0 0,1-13 257 0 0,0-1 0 0 0,0 1 1 0 0,0 0-1 0 0,0-1 1 0 0,0 1-1 0 0,0-1 1 0 0,0 1-1 0 0,0-1 1 0 0,0 1-1 0 0,0-1 1 0 0,1 1-1 0 0,-1-1 1 0 0,0 1-1 0 0,0-1 0 0 0,1 1 1 0 0,-1-1-1 0 0,0 1 1 0 0,0-1-1 0 0,1 1 1 0 0,-1-1-1 0 0,1 1 1 0 0,-1-1-1 0 0,0 1 36 0 0,1-1-22 0 0,-1 0 0 0 0,1 0 0 0 0,-1 0 0 0 0,1 0 0 0 0,-1 0 1 0 0,0-1-1 0 0,1 1 0 0 0,-1 0 0 0 0,1 0 0 0 0,-1 0 0 0 0,0 0 0 0 0,1 0 0 0 0,-1 0 0 0 0,1-1 0 0 0,-1 1 0 0 0,0 0 0 0 0,1 0 1 0 0,-1-1-1 0 0,0 1 0 0 0,1 0 0 0 0,-1-1 0 0 0,0 1 0 0 0,0 0 0 0 0,1-1 0 0 0,-1 1 22 0 0,8-12-138 0 0,-6 9 68 0 0,11-14-79 0 0,-8 10 120 0 0,0 0 0 0 0,0 0 0 0 0,1-4 29 0 0,46-104 552 0 0,-8 18-165 0 0,-42 92-317 0 0,1 1 0 0 0,0-1 0 0 0,1-2-70 0 0,-1 6 176 0 0,-3 4-3 0 0,-3 7 104 0 0,-19 43 404 0 0,-11 38-681 0 0,17-47 40 0 0,8-22-136 0 0,-6 20 96 0 0,13-35-23 0 0,-4 14 37 0 0,5-19-62 0 0,0-1-1 0 0,0 0 1 0 0,0 0 0 0 0,0 0 0 0 0,0 0 0 0 0,0 0 0 0 0,0 0 0 0 0,0 0 0 0 0,0 1 0 0 0,1-1 0 0 0,-1 0 0 0 0,1 0 0 0 0,-1 0 0 0 0,1 0 0 0 0,-1 0 0 0 0,1 1 48 0 0,0-2-26 0 0,-1 0 0 0 0,1 0 1 0 0,-1 0-1 0 0,0 0 0 0 0,1 0 1 0 0,-1 1-1 0 0,1-1 0 0 0,-1 0 1 0 0,0 0-1 0 0,1 0 0 0 0,-1 0 1 0 0,1 0-1 0 0,-1-1 0 0 0,1 1 1 0 0,-1 0-1 0 0,0 0 0 0 0,1 0 1 0 0,-1 0-1 0 0,1 0 0 0 0,-1-1 1 0 0,0 1-1 0 0,1 0 0 0 0,-1 0 1 0 0,0 0-1 0 0,1-1 0 0 0,-1 1 1 0 0,0 0-1 0 0,1-1 0 0 0,-1 1 1 0 0,0 0 25 0 0,13-11-129 0 0,-13 10 98 0 0,8-7-120 0 0,-1-1-1 0 0,0 0 1 0 0,0 0 0 0 0,1-5 151 0 0,22-41-88 0 0,-26 47 134 0 0,16-32-30 0 0,-3 5 72 0 0,10-13-88 0 0,-25 44 12 0 0,-1 2 17 0 0,0 1 0 0 0,0-1-1 0 0,0 1 1 0 0,0-1-1 0 0,0 1 1 0 0,0 0 0 0 0,0-1-1 0 0,0 1 1 0 0,0 0-1 0 0,1 0 1 0 0,-1 0-29 0 0,-1 2 65 0 0,0 0 0 0 0,0-1 1 0 0,0 1-1 0 0,-1 0 0 0 0,1 0 0 0 0,0 0 0 0 0,-1 0 1 0 0,1 0-1 0 0,0-1 0 0 0,-1 2-65 0 0,-15 28 419 0 0,1 0 20 0 0,-7 18-439 0 0,-15 52-15 0 0,28-70-204 0 0,1 1 1 0 0,-1 11 218 0 0,8-40-127 0 0,1 0 0 0 0,0 1 1 0 0,0-1-1 0 0,0 1 0 0 0,0-1 1 0 0,1 2 126 0 0,-1-4-42 0 0,0 0 1 0 0,0 1 0 0 0,0-1 0 0 0,0 0 0 0 0,0 1 0 0 0,0-1-1 0 0,1 0 1 0 0,-1 1 0 0 0,0-1 0 0 0,0 0 0 0 0,0 1 0 0 0,1-1-1 0 0,-1 0 1 0 0,0 1 0 0 0,0-1 0 0 0,0 0 0 0 0,1 0 0 0 0,-1 0-1 0 0,0 1 42 0 0,1-1-29 0 0,-1 0-1 0 0,0 0 0 0 0,1 0 1 0 0,-1 0-1 0 0,0 0 0 0 0,1 0 1 0 0,-1 0-1 0 0,0 0 0 0 0,1 0 0 0 0,-1 0 1 0 0,0-1-1 0 0,1 1 0 0 0,-1 0 1 0 0,0 0-1 0 0,1 0 0 0 0,-1 0 1 0 0,0-1-1 0 0,0 1 0 0 0,1 0 1 0 0,-1 0-1 0 0,0 0 0 0 0,0-1 0 0 0,1 1 1 0 0,-1 0-1 0 0,0-1 30 0 0,6-6-112 0 0,0-1 0 0 0,0 0 0 0 0,-1 0 0 0 0,0 0 0 0 0,-1-1 0 0 0,0 0 0 0 0,0 0 112 0 0,9-18-183 0 0,47-100 269 0 0,-51 106-33 0 0,10-14 130 0 0,-11 21-49 0 0,-4 8 108 0 0,-4 6-233 0 0,0 0 0 0 0,0 0 0 0 0,0 0 0 0 0,0 0 0 0 0,0 0 0 0 0,0 0 0 0 0,0 0 0 0 0,0 0 0 0 0,0 0 0 0 0,0 0 0 0 0,0 0 0 0 0,0 0 1 0 0,1 0-1 0 0,-1 0 0 0 0,0 0 0 0 0,0 0 0 0 0,0 0 0 0 0,0 0 0 0 0,0 0 0 0 0,0 0 0 0 0,0 0 0 0 0,0 0 0 0 0,0 0 0 0 0,0 0 0 0 0,0 0 1 0 0,0 0-1 0 0,0 0 0 0 0,0 0 0 0 0,0 0 0 0 0,0 0 0 0 0,0 0 0 0 0,0 0 0 0 0,0 0 0 0 0,0 0 0 0 0,0 0 0 0 0,0 0 0 0 0,0 0 0 0 0,0 0 0 0 0,0 0 1 0 0,0 0-1 0 0,0 0 0 0 0,0 0 0 0 0,0 0 0 0 0,0 0 0 0 0,0 0 0 0 0,0 0 0 0 0,0 0 0 0 0,0 0 0 0 0,0 0 0 0 0,0 0 0 0 0,0 0 0 0 0,0 0 1 0 0,0 0-1 0 0,1 0 0 0 0,-1 0 0 0 0,0 0 0 0 0,0 0 0 0 0,0 0 0 0 0,0 0 0 0 0,0 0 0 0 0,0 0 0 0 0,0 0 0 0 0,0 0 0 0 0,0 0 0 0 0,0 0-9 0 0,-5 9 668 0 0,-4 9-379 0 0,-1 0-1 0 0,2 0 0 0 0,-2 8-288 0 0,-4 8 209 0 0,5-14-241 0 0,-23 57-82 0 0,27-63-51 0 0,1 0-1 0 0,0 0 1 0 0,2 0 0 0 0,-2 11 165 0 0,4-25-37 0 0,0 0 1 0 0,0 1-1 0 0,0-1 0 0 0,0 1 0 0 0,0-1 1 0 0,0 1-1 0 0,0-1 0 0 0,0 1 0 0 0,0-1 1 0 0,0 1-1 0 0,0-1 0 0 0,0 0 0 0 0,0 1 1 0 0,0-1-1 0 0,0 1 0 0 0,1-1 0 0 0,-1 1 1 0 0,0-1 36 0 0,0 0-33 0 0,0 0 0 0 0,1 0 0 0 0,-1 0 0 0 0,0 0 0 0 0,0 0 0 0 0,0 0 0 0 0,1 0 0 0 0,-1 0 0 0 0,0 0 0 0 0,0 0 0 0 0,0 0 0 0 0,0 0 0 0 0,1 0 0 0 0,-1 0 0 0 0,0 0 0 0 0,0 0 0 0 0,0 0 0 0 0,0 0 0 0 0,1-1 0 0 0,-1 1 0 0 0,0 0 0 0 0,0 0 0 0 0,0 0 0 0 0,0 0 0 0 0,0 0 0 0 0,0 0 0 0 0,1 0 0 0 0,-1-1 0 0 0,0 1 33 0 0,10-14-744 0 0,-4 3 670 0 0,-1 0 0 0 0,4-9 74 0 0,4-11 76 0 0,-3 8-16 0 0,0-2-60 0 0,4-9 39 0 0,-7 22 87 0 0,-5 8 32 0 0,-3 6 238 0 0,-18 40 467 0 0,10-21-813 0 0,0 2 0 0 0,2 0 0 0 0,-3 15-50 0 0,8-31 17 0 0,-8 45 127 0 0,5-27-557 0 0,-1 3 413 0 0,3-16-188 0 0,2-8-237 0 0,0 1 0 0 0,0 0 1 0 0,-2 4 424 0 0,4-7-434 0 0,1 8 337 0 0,0 10 219 0 0,-7-3-280 0 0,-5 23 216 0 0,10-40-59 0 0,0 1 0 0 0,0-1 0 0 0,0 1-1 0 0,0-1 1 0 0,0 1 0 0 0,1-1-1 0 0,-1 0 1 0 0,0 1 0 0 0,0-1 0 0 0,0 1-1 0 0,0-1 1 0 0,0 0 0 0 0,1 1-1 0 0,-1-1 1 0 0,0 0 0 0 0,0 1 0 0 0,1-1-1 0 0,-1 0 1 0 0,0 1 0 0 0,1-1 0 0 0,-1 0-1 0 0,0 1 1 0 0,1-1 0 0 0,-1 0-1 0 0,0 0 1 0 0,1 1 0 0 0,-1-1 0 0 0,0 0-1 0 0,1 0 1 0 0,-1 0 0 0 0,1 0-1 0 0,-1 0 1 0 0,0 1 0 0 0,1-1 0 0 0,-1 0-1 0 0,1 0 1 0 0,-1 0 0 0 0,1 0-1 0 0,-1 0 1 0 0,0 0 0 0 0,1 0 0 0 0,0-1 1 0 0,-1 1 1 0 0,1 0 1 0 0,0 0 0 0 0,0 0-1 0 0,-1 0 1 0 0,1 0-1 0 0,0 0 1 0 0,-1-1 0 0 0,1 1-1 0 0,0 0 1 0 0,0 0-1 0 0,-1-1 1 0 0,1 1 0 0 0,-1-1-1 0 0,1 1 1 0 0,0 0-1 0 0,-1-1 1 0 0,1 1 0 0 0,-1-1-1 0 0,1 0 1 0 0,-1 1 0 0 0,1-1-1 0 0,-1 1 1 0 0,1-1-1 0 0,-1 0 1 0 0,0 1 0 0 0,1-1-1 0 0,-1 0 1 0 0,0 1-1 0 0,0-1 1 0 0,1 0-2 0 0,-1 1 0 0 0,0-1 1 0 0,0 1-1 0 0,0 0 0 0 0,0 0 0 0 0,0 0 1 0 0,0-1-1 0 0,0 1 0 0 0,0 0 0 0 0,0 0 0 0 0,1 0 1 0 0,-1-1-1 0 0,0 1 0 0 0,0 0 0 0 0,0 0 1 0 0,0 0-1 0 0,1 0 0 0 0,-1 0 0 0 0,0-1 1 0 0,0 1-1 0 0,0 0 0 0 0,1 0 0 0 0,-1 0 1 0 0,0 0-1 0 0,0 0 0 0 0,0 0 0 0 0,1 0 1 0 0,-1 0-1 0 0,0 0 0 0 0,0 0 0 0 0,1 0 1 0 0,-1 0-1 0 0,0 0 0 0 0,0 0 1 0 0,1-1-1 0 0,-1 1 1 0 0,0 0-1 0 0,1 0 1 0 0,-1 0-1 0 0,0 0 1 0 0,1 0-1 0 0,-1 0 1 0 0,0 0-1 0 0,1-1 1 0 0,-1 1-1 0 0,0 0 1 0 0,0 0-1 0 0,1 0 1 0 0,-1-1-1 0 0,0 1 1 0 0,0 0-1 0 0,0 0 1 0 0,1-1-1 0 0,-1 1 1 0 0,0 0-1 0 0,7-10-29 0 0,-6 8-65 0 0,1 0 0 0 0,-1-1 1 0 0,1 1-1 0 0,-1 0 0 0 0,1-2 94 0 0,2-8-352 0 0,-1 0 1 0 0,1-9 351 0 0,-1 8 59 0 0,3-9 207 0 0,0 1-1 0 0,2 0 1 0 0,3-5-266 0 0,3-9 131 0 0,-7 14 274 0 0,2-11-405 0 0,5-15 457 0 0,-10 36-294 0 0,4-13 90 0 0,-5 13-315 0 0,-2 6 70 0 0,1 0 1 0 0,-1-1-1 0 0,-1 1 0 0 0,1 0 0 0 0,-1 0 1 0 0,0-1-1 0 0,0-4-8 0 0,0 5 55 0 0,0 0 1 0 0,0 1-1 0 0,0-1 1 0 0,1 0-1 0 0,0 0 1 0 0,-1 1-1 0 0,2-1 1 0 0,-1 0-56 0 0,0 2 69 0 0,5-22 254 0 0,-5 21-257 0 0,0 1 0 0 0,-1-1 0 0 0,0 0 0 0 0,0-1-66 0 0,-2-9 100 0 0,-12-2-30 0 0,12 14-3 0 0,0 0 1 0 0,0 0 0 0 0,1-1 0 0 0,-1 1 0 0 0,0-2-68 0 0,-4-6-158 0 0,5 8 138 0 0,1 2 25 0 0,0 0 0 0 0,0 0 0 0 0,0 0 0 0 0,0 0 0 0 0,0-1 0 0 0,0 1 0 0 0,0 0 0 0 0,-1 0 0 0 0,1 0 0 0 0,0 0 0 0 0,0 0 0 0 0,0 0-1 0 0,0 0 1 0 0,0 0 0 0 0,0 0 0 0 0,0 0 0 0 0,0 0 0 0 0,0 0 0 0 0,0-1 0 0 0,0 1 0 0 0,0 0 0 0 0,0 0 0 0 0,0 0 0 0 0,-1 0 0 0 0,1 0 0 0 0,0 0 0 0 0,0 0 0 0 0,0 0 0 0 0,0 0 0 0 0,0 0 0 0 0,0 0 0 0 0,0 0 0 0 0,0 0 0 0 0,0 0 0 0 0,-1 0 0 0 0,1 0 0 0 0,0 0 0 0 0,0 0 0 0 0,0 0 0 0 0,0 0-1 0 0,0 0 1 0 0,0 0 0 0 0,0 0 0 0 0,0 0 0 0 0,0 0 0 0 0,0 0 0 0 0,-1 1-5 0 0,-1-2 33 0 0,2 0-32 0 0,0 1 0 0 0,0 0 0 0 0,0 0 0 0 0,0 0-1 0 0,0 0 1 0 0,-1-1 0 0 0,1 1 0 0 0,0 0 0 0 0,0 0 0 0 0,0 0 0 0 0,0 0-1 0 0,-1 0 1 0 0,1 0 0 0 0,0 0 0 0 0,0 0 0 0 0,0-1 0 0 0,-1 1-1 0 0,1 0 1 0 0,0 0 0 0 0,0 0 0 0 0,0 0 0 0 0,-1 0 0 0 0,1 0 0 0 0,0 0-1 0 0,0 0 1 0 0,-1 0 0 0 0,1 0 0 0 0,0 0 0 0 0,0 1 0 0 0,0-1-1 0 0,-1 0 1 0 0,1 0-1 0 0,0 0-6 0 0,0 0-1 0 0,0 0 0 0 0,-1 0 1 0 0,1 0-1 0 0,0 0 1 0 0,0 0-1 0 0,0 0 0 0 0,-1 0 1 0 0,1 0-1 0 0,0 0 0 0 0,0 0 1 0 0,0 0-1 0 0,0 0 0 0 0,-1 0 1 0 0,1 0-1 0 0,0 0 1 0 0,0 0-1 0 0,0 0 0 0 0,-1 0 1 0 0,1 0-1 0 0,0 0 0 0 0,0 0 1 0 0,0 0-1 0 0,0 0 0 0 0,-1-1 1 0 0,1 1-1 0 0,0 0 1 0 0,0 0-1 0 0,0 0 0 0 0,0 0 1 0 0,0 0-1 0 0,0 0 0 0 0,-1-1 7 0 0,-1-6-2 0 0,2 7 8 0 0,0 0 0 0 0,0-1 1 0 0,0 1-1 0 0,0-1 0 0 0,0 1 0 0 0,0 0 0 0 0,0-1 0 0 0,0 1 1 0 0,0-1-1 0 0,0 1 0 0 0,0 0 0 0 0,0-1 0 0 0,-1 1 0 0 0,1 0 1 0 0,0-1-1 0 0,0 1 0 0 0,0 0 0 0 0,-1-1 0 0 0,1 1 0 0 0,0 0 1 0 0,-1-1-1 0 0,1 1 0 0 0,0 0 0 0 0,-1 0 0 0 0,1-1 0 0 0,0 1 0 0 0,-1 0 1 0 0,1 0-1 0 0,0 0 0 0 0,-1-1 0 0 0,1 1 0 0 0,0 0-6 0 0,-4-1 188 0 0,3 1-73 0 0,1 0-116 0 0,0 0 1 0 0,0 0-1 0 0,0 0 1 0 0,-1 0-1 0 0,1 0 0 0 0,0 0 1 0 0,0 0-1 0 0,0 0 1 0 0,0 0-1 0 0,0 0 0 0 0,0 0 1 0 0,0 0-1 0 0,0 0 1 0 0,0 0-1 0 0,0 0 0 0 0,0 0 1 0 0,0 0-1 0 0,0 0 1 0 0,0 0-1 0 0,0 0 0 0 0,0 0 1 0 0,0 0-1 0 0,-1 0 0 0 0,1 0 1 0 0,0 0-1 0 0,0 0 1 0 0,0 0-1 0 0,0 0 0 0 0,0 0 1 0 0,0 0-1 0 0,0 0 1 0 0,0 0-1 0 0,0 0 0 0 0,0 0 1 0 0,0 0-1 0 0,0 0 1 0 0,0 0-1 0 0,0 0 0 0 0,0 0 1 0 0,0 0-1 0 0,0 0 1 0 0,0-1-1 0 0,0 1 0 0 0,0 0 1 0 0,0 0-1 0 0,0 0 0 0 0,0 0 1 0 0,0 0-1 0 0,0 0 1 0 0,0 0-1 0 0,0 0 0 0 0,0 0 1 0 0,0 0-1 0 0,0 0 1 0 0,0 0-1 0 0,0 0 0 0 0,0 0 1 0 0,0 0-1 0 0,0 0 1 0 0,0 0-1 0 0,0 0 0 0 0,0-1 1 0 0,0 1-1 0 0,0 0 1 0 0,2-7-33 0 0,0-4 161 0 0,-1 9 50 0 0,-1 5-199 0 0,0-2 92 0 0,-1-3 105 0 0,1 2-178 0 0,0 0 0 0 0,0 0 0 0 0,0 0 0 0 0,0 0 0 0 0,0 1 0 0 0,0-1 0 0 0,0 0 0 0 0,0 0 0 0 0,0 0 0 0 0,0 0 0 0 0,0 0 0 0 0,1 0 0 0 0,-1 1 0 0 0,0-1 0 0 0,0 0 0 0 0,0 0 0 0 0,0 0 0 0 0,0 0-1 0 0,0 0 1 0 0,0 0 0 0 0,0 1 0 0 0,0-1 0 0 0,0 0 0 0 0,1 0 0 0 0,-1 0 0 0 0,0 0 0 0 0,0 0 0 0 0,0 0 0 0 0,0 0 2 0 0,7 1 213 0 0,-8-1-218 0 0,0 0 0 0 0,0-1 0 0 0,-1 1 1 0 0,1 0-1 0 0,0 0 0 0 0,0 1 0 0 0,0-1 1 0 0,0 0-1 0 0,-1 0 0 0 0,1 1 1 0 0,0-1-1 0 0,0 0 0 0 0,-1 1 5 0 0,1-1 5 0 0,1 0-1 0 0,-1 1 0 0 0,1-1 1 0 0,-1 0-1 0 0,1 0 1 0 0,-1 0-1 0 0,1 0 1 0 0,-1-1-1 0 0,0 1 1 0 0,1 0-1 0 0,-1 0 0 0 0,1 0 1 0 0,-1 0-1 0 0,1 0 1 0 0,-1-1-1 0 0,1 1 1 0 0,-1 0-1 0 0,1 0 0 0 0,-1-1-4 0 0,1 1-6 0 0,-1 0-1 0 0,1-1 1 0 0,-1 1-1 0 0,0 0 0 0 0,1-1 1 0 0,-1 1-1 0 0,0 0 1 0 0,1 0-1 0 0,-1 0 1 0 0,0 0-1 0 0,0 0 0 0 0,1 0 1 0 0,-1 0-1 0 0,0 0 7 0 0,0 0-14 0 0,1 0-1 0 0,-1 0 0 0 0,0 0 1 0 0,1 0-1 0 0,-1 0 1 0 0,0 0-1 0 0,0 0 0 0 0,1-1 1 0 0,-1 1-1 0 0,0 0 1 0 0,1 0-1 0 0,-1-1 15 0 0,0 1-2 0 0,1 0 0 0 0,-1 0 0 0 0,1 0 0 0 0,-1-1 0 0 0,1 1 0 0 0,-1 0 0 0 0,0 0 0 0 0,1 0 0 0 0,-1 0 0 0 0,0 0 0 0 0,1 0 0 0 0,-1 0 0 0 0,1 0 0 0 0,-1 0 0 0 0,0 0 0 0 0,1 0 2 0 0,-4 1-28 0 0,1 0 0 0 0,-1 0 0 0 0,1-1 0 0 0,-1 0 0 0 0,0 0 0 0 0,1 0 0 0 0,-1 0-1 0 0,1-1 1 0 0,-1 1 0 0 0,0-1 0 0 0,-2-1 28 0 0,6 2 3 0 0,-1 0 0 0 0,1-1-1 0 0,-1 1 1 0 0,1-1 0 0 0,-1 1 0 0 0,1-1-1 0 0,-1 1 1 0 0,1-1 0 0 0,-1 1 0 0 0,1-1-1 0 0,0 1 1 0 0,-1-1 0 0 0,1 1 0 0 0,0-1-1 0 0,-1 0-2 0 0,-3-6 4 0 0,3 7 1 0 0,1-1 1 0 0,0 1 0 0 0,0 0 0 0 0,0 0-1 0 0,0 0 1 0 0,-1 0 0 0 0,1 0-1 0 0,0 0 1 0 0,0 0 0 0 0,0-1 0 0 0,-1 1-1 0 0,1 0 1 0 0,0 0 0 0 0,0 0 0 0 0,0 0-1 0 0,-1 0 1 0 0,1 0 0 0 0,0 0 0 0 0,0 0-1 0 0,-1 0 1 0 0,1 0 0 0 0,0 0 0 0 0,0 0-1 0 0,0 0 1 0 0,-1 0 0 0 0,1 1-1 0 0,0-1 1 0 0,0 0 0 0 0,0 0 0 0 0,-1 0-1 0 0,1 0 1 0 0,0 0-6 0 0,-1 1 8 0 0,0-1 0 0 0,0 0 0 0 0,0 1 0 0 0,0-1 0 0 0,0 0 0 0 0,0 0-1 0 0,0 1 1 0 0,-1-1 0 0 0,1 0 0 0 0,0 0 0 0 0,0 0 0 0 0,-1-1-8 0 0,1 1 7 0 0,0 0-1 0 0,0 0 1 0 0,0 0-1 0 0,0 0 1 0 0,0 0-1 0 0,-1 0 1 0 0,1 1-1 0 0,0-1 1 0 0,0 0-1 0 0,0 0 1 0 0,0 1-1 0 0,-1 0-6 0 0,0 0-1 0 0,-1 0 0 0 0,1 0-1 0 0,-1 1 1 0 0,1-2-1 0 0,-1 1 1 0 0,0 0-1 0 0,0 0 1 0 0,1-1-1 0 0,-3 1 2 0 0,4-1 0 0 0,0 0 0 0 0,0 0 0 0 0,0 0 0 0 0,-1 0 0 0 0,1 0 0 0 0,0 0 1 0 0,0 0-1 0 0,0 0 0 0 0,0 0 0 0 0,-1-1 0 0 0,1 1 0 0 0,0 0 0 0 0,0-1 0 0 0,0 1 0 0 0,0-1 0 0 0,0 1 0 0 0,0-1 0 0 0,0 0 0 0 0,0 1 0 0 0,0-1 0 0 0,0 0 0 0 0,0 0 0 0 0,0 0 0 0 0,0 1 0 0 0,0 0-1 0 0,0-1 1 0 0,0 1-1 0 0,0 0 1 0 0,0 0-1 0 0,0-1 1 0 0,0 1-1 0 0,0 0 1 0 0,0 0 0 0 0,0 0-1 0 0,0 0 1 0 0,-1 0 0 0 0,-9 0 99 0 0,-2-1-74 0 0,12 1-32 0 0,0 0 1 0 0,0 0 0 0 0,0 0-1 0 0,0 0 1 0 0,0 0-1 0 0,0 0 1 0 0,0 0-1 0 0,0-1 1 0 0,0 1-1 0 0,1 0 1 0 0,-1-1 0 0 0,0 1-1 0 0,0 0 1 0 0,0-1-1 0 0,0 1 1 0 0,0-1-1 0 0,0 1 1 0 0,1-1-1 0 0,-1 0 7 0 0,-3-1 57 0 0,0-2 49 0 0,-15 39 361 0 0,5-10-258 0 0,-5 10 341 0 0,-4 12-550 0 0,8-11 70 0 0,-1 2 29 0 0,-3 1-99 0 0,11-22-2 0 0,-1 1 29 0 0,-1 0 0 0 0,-1 0 1 0 0,0-1-1 0 0,-7 7-27 0 0,-10 10 33 0 0,-16 17-104 0 0,44-51 72 0 0,-17 18-43 0 0,1 1 1 0 0,-6 10 41 0 0,21-26-427 0 0,4-6 233 0 0,5-4 128 0 0,41-52-78 0 0,-30 38 222 0 0,10-8-78 0 0,5-5 89 0 0,-32 31-92 0 0,7-7 58 0 0,1 0 1 0 0,1 0 0 0 0,-1 1 0 0 0,6-3-56 0 0,-15 11 6 0 0,-1 1 0 0 0,1 0 0 0 0,-1-1 0 0 0,0 1 0 0 0,1 0 0 0 0,-1 0 0 0 0,1-1 0 0 0,-1 1 0 0 0,1 0 0 0 0,-1 0 0 0 0,1 0 0 0 0,-1 0 0 0 0,1-1 0 0 0,-1 1 0 0 0,1 0 0 0 0,0 0 0 0 0,-1 0 0 0 0,1 0 0 0 0,-1 0 1 0 0,1 1-1 0 0,-1-1-6 0 0,0 0 6 0 0,1 0 0 0 0,-1 0 1 0 0,0 1-1 0 0,0-1 0 0 0,0 0 1 0 0,1 0-1 0 0,-1 1 1 0 0,0-1-1 0 0,0 0 0 0 0,0 1 1 0 0,0-1-1 0 0,0 0 0 0 0,0 0 1 0 0,0 1-1 0 0,0-1 0 0 0,0 0 1 0 0,1 1-1 0 0,-1-1 1 0 0,0 0-1 0 0,-1 1 0 0 0,1-1 1 0 0,0 0-1 0 0,0 1 0 0 0,0-1 1 0 0,0 0-1 0 0,0 0 1 0 0,0 1-1 0 0,0-1 0 0 0,0 0 1 0 0,0 1-1 0 0,-1-1 0 0 0,1 0-6 0 0,-4 9 68 0 0,0 0 0 0 0,-1-1-1 0 0,-5 8-67 0 0,-3 3 49 0 0,-6 16-104 0 0,1 2 55 0 0,-2 5-50 0 0,10-24-87 0 0,3-6 71 0 0,-4 11 66 0 0,9-18-15 0 0,1-1 0 0 0,0 0 0 0 0,0 1 0 0 0,0-1 0 0 0,0 1 0 0 0,1-1 0 0 0,-1 4 15 0 0,1-8-17 0 0,0 1 0 0 0,0-1 0 0 0,0 0-1 0 0,0 1 1 0 0,0-1 0 0 0,0 0 0 0 0,0 1 0 0 0,0-1-1 0 0,0 0 1 0 0,0 1 0 0 0,0-1 0 0 0,1 0 0 0 0,-1 1 0 0 0,0-1-1 0 0,0 0 1 0 0,0 0 0 0 0,0 1 0 0 0,0-1 0 0 0,1 0 0 0 0,-1 0-1 0 0,0 1 1 0 0,0-1 0 0 0,1 0 0 0 0,-1 0 0 0 0,0 0-1 0 0,0 1 1 0 0,1-1 0 0 0,-1 0 0 0 0,0 0 17 0 0,1 0-21 0 0,-1 0-1 0 0,1 0 1 0 0,0 0 0 0 0,-1 0-1 0 0,1 0 1 0 0,0 0 0 0 0,-1 0-1 0 0,1 0 1 0 0,-1 0 0 0 0,1 0-1 0 0,0 0 1 0 0,-1 0 0 0 0,1-1-1 0 0,0 1 22 0 0,2-2-65 0 0,0 1 0 0 0,0-1 0 0 0,0 0-1 0 0,0 0 1 0 0,0-1 65 0 0,5-4-49 0 0,-1-1-1 0 0,0 0 0 0 0,-1-1 1 0 0,1 1-1 0 0,1-6 50 0 0,-7 12 11 0 0,11-15 67 0 0,3-6-476 0 0,8-16 398 0 0,-28 43 195 0 0,3-3-189 0 0,0 0 0 0 0,1 1 0 0 0,-1-1 0 0 0,0 1 1 0 0,1-1-1 0 0,-2 2-6 0 0,-44 72-334 0 0,39-58 356 0 0,7-7 38 0 0,1-10-53 0 0,0 1 0 0 0,0-1 0 0 0,0 0 0 0 0,1 1 0 0 0,-1-1 0 0 0,0 0-1 0 0,0 0 1 0 0,0 1 0 0 0,0-1 0 0 0,0 0 0 0 0,0 0 0 0 0,1 0-1 0 0,-1 1 1 0 0,0-1 0 0 0,0 0 0 0 0,0 0 0 0 0,1 0 0 0 0,-1 1-1 0 0,0-1 1 0 0,0 0 0 0 0,1 0 0 0 0,-1 0 0 0 0,0 0 0 0 0,0 0-1 0 0,1 1 1 0 0,-1-1 0 0 0,0 0-7 0 0,1-1-6 0 0,0 1 0 0 0,-1 0 0 0 0,1-1 0 0 0,0 1 0 0 0,-1 0 0 0 0,1-1 0 0 0,-1 1 1 0 0,1-1-1 0 0,0 1 0 0 0,-1-1 0 0 0,1 1 0 0 0,-1-1 0 0 0,1 1 0 0 0,-1-1 0 0 0,0 0 0 0 0,1 1 0 0 0,-1-1 6 0 0,3-3-42 0 0,17-17 317 0 0,-9 9-253 0 0,-1 0 1 0 0,1 0-1 0 0,3-8-22 0 0,-9 13-56 0 0,-6 12-19 0 0,-7 12 104 0 0,5-12-71 0 0,1-1 0 0 0,1 1-1 0 0,-1-1 1 0 0,1 1 0 0 0,0-1-1 0 0,0 1 1 0 0,0 0-1 0 0,0 0 1 0 0,1 2 42 0 0,17-2 184 0 0,-16-5-188 0 0,0 0 0 0 0,-1 0 0 0 0,1 0-1 0 0,0 0 1 0 0,-1 0 0 0 0,1 0 0 0 0,-1 0 0 0 0,1 0 0 0 0,0-1-1 0 0,-1 1 1 0 0,1 0 0 0 0,0 0 0 0 0,-1 0 0 0 0,1-1 0 0 0,-1 1-1 0 0,1 0 1 0 0,-1-1 0 0 0,1 1 0 0 0,-1 0 4 0 0,13-11 30 0 0,1 1 424 0 0,0 1 127 0 0,-14 8-573 0 0,0 1 0 0 0,0 0 1 0 0,0 0-1 0 0,0 0 1 0 0,0 0-1 0 0,0 0 1 0 0,0 0-1 0 0,1 0 0 0 0,-1 0 1 0 0,0 0-1 0 0,0 0 1 0 0,0 0-1 0 0,0 0 1 0 0,0 0-1 0 0,0 0 0 0 0,0 0 1 0 0,0 0-1 0 0,0 0 1 0 0,1 0-1 0 0,-1 0 0 0 0,0 0 1 0 0,0 0-1 0 0,0 0 1 0 0,0 0-1 0 0,0 0 1 0 0,0 0-1 0 0,0 0 0 0 0,0 0 1 0 0,0 0-1 0 0,1 0 1 0 0,-1 0-1 0 0,0 0 1 0 0,0 0-1 0 0,0 0 0 0 0,0 0 1 0 0,0 1-1 0 0,0-1 1 0 0,0 0-1 0 0,0 0 1 0 0,0 0-1 0 0,0 0 0 0 0,0 0 1 0 0,0 0-1 0 0,0 0 1 0 0,0 0-1 0 0,1 0 1 0 0,-1 0-1 0 0,0 1 0 0 0,0-1 1 0 0,0 0-1 0 0,0 0 1 0 0,0 0-1 0 0,0 0 0 0 0,0 0 1 0 0,0 0-1 0 0,0 0 1 0 0,0 0-1 0 0,0 1 1 0 0,0-1-1 0 0,0 0 0 0 0,0 0 1 0 0,-1 0-1 0 0,1 0 1 0 0,0 0-1 0 0,0 0 1 0 0,0 0-1 0 0,0 0 0 0 0,0 0-8 0 0,-1 7 146 0 0,0-2-189 0 0,0-1-1 0 0,1 0 0 0 0,-1 0 0 0 0,1 0 1 0 0,0 3 43 0 0,0-7-4 0 0,0 0 0 0 0,0 1 0 0 0,0-1 1 0 0,0 0-1 0 0,0 0 0 0 0,0 1 0 0 0,0-1 1 0 0,0 0-1 0 0,0 0 0 0 0,0 1 0 0 0,0-1 0 0 0,0 0 1 0 0,1 0-1 0 0,-1 0 0 0 0,0 1 0 0 0,0-1 1 0 0,0 0-1 0 0,0 0 0 0 0,0 0 0 0 0,1 1 0 0 0,-1-1 1 0 0,0 0-1 0 0,0 0 0 0 0,0 0 0 0 0,1 0 1 0 0,-1 0-1 0 0,0 1 4 0 0,9-1 11 0 0,-7 0-50 0 0,-1 0 1 0 0,1-1 0 0 0,0 1 0 0 0,0-1 0 0 0,-1 1-1 0 0,1-1 1 0 0,0 0 0 0 0,-1 0 0 0 0,2 0 38 0 0,-3 1-8 0 0,1-1 0 0 0,-1 1 0 0 0,1 0 1 0 0,-1 0-1 0 0,1 0 0 0 0,-1-1 0 0 0,1 1 0 0 0,-1 0 1 0 0,1 0-1 0 0,-1 0 0 0 0,1 0 0 0 0,-1 0 0 0 0,1 0 0 0 0,-1 0 1 0 0,1 0 7 0 0,-1 0-31 0 0,1 0 1 0 0,-1 0-1 0 0,0 1 1 0 0,1-1-1 0 0,-1 0 1 0 0,1-1-1 0 0,-1 1 1 0 0,1 0-1 0 0,-1 0 1 0 0,0 0-1 0 0,1 0 1 0 0,-1 0 0 0 0,1 0-1 0 0,-1 0 1 0 0,0-1-1 0 0,1 1 1 0 0,-1 0-1 0 0,1 0 1 0 0,-1-1 30 0 0,0 1-9 0 0,0 0 1 0 0,0 1-1 0 0,0-1 0 0 0,0 0 1 0 0,0 0-1 0 0,0 0 1 0 0,0 0-1 0 0,0 0 1 0 0,0 0-1 0 0,0 0 0 0 0,0 0 1 0 0,-1 0-1 0 0,1 1 1 0 0,0-1-1 0 0,0 0 0 0 0,0 0 1 0 0,1 0-1 0 0,-1 0 1 0 0,0 0-1 0 0,0 0 1 0 0,0 0-1 0 0,0 0 0 0 0,0 1 1 0 0,0-1-1 0 0,0 0 1 0 0,0 0-1 0 0,0 0 0 0 0,0 0 1 0 0,0 0-1 0 0,0 0 1 0 0,0 0-1 0 0,0 0 0 0 0,0 0 1 0 0,0 0-1 0 0,0 0 1 0 0,0 1-1 0 0,1-1 1 0 0,-1 0-1 0 0,0 0 0 0 0,0 0 1 0 0,0 0-1 0 0,0 0 1 0 0,0 0-1 0 0,0 0 0 0 0,0 0 1 0 0,0 0-1 0 0,0 0 9 0 0,1 0-16 0 0,-1 0 0 0 0,0 0 0 0 0,0 0 1 0 0,1 0-1 0 0,-1 0 0 0 0,0 0 0 0 0,0-1 0 0 0,1 1 0 0 0,-1 0 0 0 0,0 0 0 0 0,0 0 0 0 0,1 0 0 0 0,-1 0 0 0 0,0 0 0 0 0,0-1 0 0 0,0 1 0 0 0,0 0 0 0 0,1 0 0 0 0,-1 0 0 0 0,0-1 0 0 0,0 1 1 0 0,0 0-1 0 0,0 0 0 0 0,0 0 0 0 0,0-1 0 0 0,1 1 0 0 0,-1 0 0 0 0,0 0 0 0 0,0-1 0 0 0,0 1 0 0 0,0 0 0 0 0,0 0 0 0 0,0-1 0 0 0,0 1 0 0 0,0 0 16 0 0,6-31-96 0 0,-5 27 88 0 0,-1 1 0 0 0,0-1 0 0 0,1 0 0 0 0,-2 0 0 0 0,1 1 0 0 0,0-1 0 0 0,-1-2 8 0 0,0 4 20 0 0,0 1-1 0 0,0-1 1 0 0,0 0 0 0 0,0 1-1 0 0,0-1 1 0 0,0 1 0 0 0,0-1-1 0 0,-1 1 1 0 0,1-1 0 0 0,0 1-1 0 0,-1 0 1 0 0,1 0-1 0 0,-1-1 1 0 0,0 1 0 0 0,1 0-1 0 0,-1 1 1 0 0,0-1 0 0 0,1 0-1 0 0,-1 0 1 0 0,0 1-1 0 0,0-1 1 0 0,0 1 0 0 0,0 0-1 0 0,0-1 1 0 0,0 1 0 0 0,0 0-1 0 0,0 0 1 0 0,1 0-1 0 0,-1 0 1 0 0,0 1 0 0 0,0-1-1 0 0,-1 1-19 0 0,2-1 23 0 0,0 1-1 0 0,1-1 0 0 0,-1 1 1 0 0,0-1-1 0 0,1 1 0 0 0,-1 0 1 0 0,0 0-1 0 0,1-1 0 0 0,-1 1 1 0 0,1 0-1 0 0,-1 0 0 0 0,1-1 0 0 0,-1 1 1 0 0,1 0-1 0 0,0 0 0 0 0,-1 0 1 0 0,1 0-23 0 0,-4 17 441 0 0,4-16-420 0 0,-1 0 1 0 0,1 0 0 0 0,0 0 0 0 0,0 0-1 0 0,0 0 1 0 0,0 1 0 0 0,0-1 0 0 0,0 0-1 0 0,1 0 1 0 0,-1 0 0 0 0,1 0 0 0 0,0 0-1 0 0,-1 0 1 0 0,1 0 0 0 0,0 0 0 0 0,0 0-1 0 0,0 0 1 0 0,0 0 0 0 0,1 0-22 0 0,7 10-31 0 0,-9-11 35 0 0,1 0-1 0 0,0 0 0 0 0,-1 0 0 0 0,1 0 0 0 0,0 0 1 0 0,-1 0-1 0 0,1 0 0 0 0,0 0 0 0 0,0 0 0 0 0,0-1 1 0 0,0 1-1 0 0,0 0 0 0 0,0 0 0 0 0,0-1 0 0 0,0 1 1 0 0,0-1-1 0 0,0 1 0 0 0,1-1 0 0 0,-1 1 0 0 0,1-1-3 0 0,11 5-113 0 0,-11-4 76 0 0,-1-1 0 0 0,1 1 0 0 0,-1 0 0 0 0,1-1 0 0 0,-1 1 0 0 0,1-1 0 0 0,0 0 0 0 0,-1 1 0 0 0,2-1 37 0 0,-3 0-22 0 0,1 0 1 0 0,0 0-1 0 0,-1 0 1 0 0,1 0-1 0 0,-1 0 1 0 0,1 0-1 0 0,0 0 0 0 0,-1 0 1 0 0,1 0-1 0 0,-1 0 1 0 0,1 1-1 0 0,0-1 1 0 0,-1 0-1 0 0,1 0 1 0 0,-1 1-1 0 0,1-1 1 0 0,-1 0-1 0 0,1 1 1 0 0,-1-1-1 0 0,1 0 1 0 0,-1 1-1 0 0,1-1 1 0 0,-1 1-1 0 0,0-1 1 0 0,1 1-1 0 0,-1-1 1 0 0,0 1-1 0 0,1-1 1 0 0,-1 1 21 0 0,1 1-38 0 0,-1 0-1 0 0,0 0 1 0 0,0-1 0 0 0,0 1 0 0 0,0 0 0 0 0,0 0 0 0 0,0 0-1 0 0,0 1 39 0 0,-1 6 41 0 0,2-9-72 0 0,-1 0-1 0 0,0 0 1 0 0,0 0 0 0 0,0 0-1 0 0,0 1 1 0 0,1-1-1 0 0,-1 0 1 0 0,0 0-1 0 0,0 0 1 0 0,0 0 0 0 0,1 0-1 0 0,-1 0 1 0 0,0 0-1 0 0,0 1 1 0 0,1-1-1 0 0,-1 0 1 0 0,0 0 0 0 0,0 0-1 0 0,1 0 1 0 0,-1 0-1 0 0,0 0 1 0 0,0 0-1 0 0,1 0 1 0 0,-1 0-1 0 0,0 0 1 0 0,0-1 0 0 0,1 1-1 0 0,-1 0 1 0 0,0 0-1 0 0,0 0 1 0 0,0 0-1 0 0,1 0 1 0 0,-1 0 0 0 0,0 0-1 0 0,0-1 32 0 0,0 1-12 0 0,1 0 0 0 0,-1 0 0 0 0,0-1 0 0 0,1 1 0 0 0,-1 0 0 0 0,0-1 0 0 0,0 1 0 0 0,1 0 0 0 0,-1 0 0 0 0,1 0 0 0 0,-1-1 0 0 0,0 1 0 0 0,1 0 0 0 0,-1 0 0 0 0,0 0 0 0 0,1 0 0 0 0,-1 0 0 0 0,1 0 12 0 0,3 3 327 0 0,-2-1-214 0 0,-2-2-122 0 0,0 0 0 0 0,0 0-1 0 0,0 0 1 0 0,0 0 0 0 0,1 1 0 0 0,-1-1-1 0 0,0 0 1 0 0,0 0 0 0 0,0 0 0 0 0,0 0 0 0 0,0 0-1 0 0,1 0 1 0 0,-1 0 0 0 0,0 1 0 0 0,0-1-1 0 0,0 0 1 0 0,0 0 0 0 0,1 0 0 0 0,-1 0-1 0 0,0 0 1 0 0,0 0 0 0 0,0 0 0 0 0,0 0-1 0 0,1 0 1 0 0,-1 0 0 0 0,0 0 0 0 0,0 0-1 0 0,0 0 1 0 0,0 0 0 0 0,1 0 9 0 0,-1-5-664 0 0,0 5 665 0 0,0 0 0 0 0,0-1-1 0 0,0 1 1 0 0,0 0-1 0 0,0-1 1 0 0,0 1-1 0 0,0 0 1 0 0,0-1 0 0 0,0 1-1 0 0,0 0 1 0 0,-1-1-1 0 0,1 1 1 0 0,0 0-1 0 0,0 0 1 0 0,0-1 0 0 0,-1 1-1 0 0,1 0 1 0 0,0 0-1 0 0,0-1 1 0 0,-1 1-1 0 0,1 0 1 0 0,0 0 0 0 0,0 0-1 0 0,-1-1 1 0 0,1 1-1 0 0,0 0 1 0 0,-1 0-1 0 0,1 0 1 0 0,0 0 0 0 0,-1 0-1 0 0,1 0 1 0 0,0 0-1 0 0,-1 0 1 0 0,1 0-1 0 0,0 0 1 0 0,-1 0-1 0 0,0-1 19 0 0,0 0 1 0 0,0 0-1 0 0,0 0 0 0 0,0 0 1 0 0,0 0-1 0 0,1 0 1 0 0,-1 0-1 0 0,0 0 0 0 0,0 0 1 0 0,1 0-1 0 0,-1 0 1 0 0,1 0-1 0 0,-1-1 0 0 0,1 1 1 0 0,-1-1-20 0 0,1-1 28 0 0,0-1 0 0 0,-1 1 0 0 0,1 0 0 0 0,-1 0 0 0 0,0-1 0 0 0,0 1 0 0 0,0 0 0 0 0,0 0 1 0 0,0 0-29 0 0,-4-6 210 0 0,0 1-1 0 0,-2-4-209 0 0,-5-6 112 0 0,8 13 19 0 0,0 0-1 0 0,0 0 1 0 0,-1 0 0 0 0,1 1-1 0 0,-1 0 1 0 0,0 0 0 0 0,0 0-1 0 0,-1 0 1 0 0,1 1 0 0 0,-6-3-131 0 0,7 5 58 0 0,1-1 1 0 0,-1 1 0 0 0,0 0-1 0 0,0 0 1 0 0,0 0-1 0 0,0 0 1 0 0,0 1 0 0 0,0 0-1 0 0,0 0 1 0 0,0 0-1 0 0,0 0 1 0 0,0 0 0 0 0,0 1-1 0 0,0 0 1 0 0,0 0-1 0 0,-3 1-58 0 0,-9 3 46 0 0,11-4-1 0 0,0 1 0 0 0,0-1 0 0 0,1 1 0 0 0,-1 0-1 0 0,0 1 1 0 0,-1 0-45 0 0,-17 9 185 0 0,18-9-130 0 0,-1-1 0 0 0,1 1 0 0 0,-1 0 1 0 0,0 1-56 0 0,-56 47-189 0 0,30-24 241 0 0,2 3-1 0 0,-4 5-51 0 0,19-19 31 0 0,-41 46-4 0 0,4-3 34 0 0,35-40-138 0 0,1 1 0 0 0,1 0 0 0 0,0 2 77 0 0,10-10 25 0 0,4-10-30 0 0,0 0 0 0 0,0 0 0 0 0,0 0 0 0 0,0 0 1 0 0,0 0-1 0 0,0 0 0 0 0,-1 1 5 0 0,8-18-1164 0 0,6-8 1009 0 0,54-73-257 0 0,-24 36 329 0 0,-35 49 72 0 0,5-7-58 0 0,0 1-1 0 0,2 0 0 0 0,6-6 70 0 0,-15 16 98 0 0,-5 6 85 0 0,-3 5 11 0 0,-38 49 183 0 0,-18 24 85 0 0,15-21-505 0 0,-17 34-6 0 0,21-29 93 0 0,-20 28 42 0 0,58-87-116 0 0,0 1-1 0 0,0 0 0 0 0,0-1 1 0 0,1 1-1 0 0,-1 0 0 0 0,1 0 1 0 0,0-1-1 0 0,0 1 0 0 0,-1 3 31 0 0,8-12-292 0 0,-2-2 303 0 0,1 0-1 0 0,0 1 0 0 0,0-1 1 0 0,0 1-1 0 0,4-3-10 0 0,3-4-60 0 0,-1 0 0 0 0,0-1 0 0 0,5-12 60 0 0,16-20-120 0 0,33-36 205 0 0,12-7-85 0 0,-76 88 1 0 0,0 1 18 0 0,1-1 0 0 0,-1 1 0 0 0,1 0 0 0 0,-1-1 0 0 0,0 1 0 0 0,2-1-19 0 0,-3 2 2 0 0,0 0-1 0 0,0 0 1 0 0,0 1 0 0 0,0-1-1 0 0,0 0 1 0 0,0 0 0 0 0,0 0-1 0 0,0 0 1 0 0,0 0 0 0 0,0 0-1 0 0,0 0 1 0 0,0 0-1 0 0,0 0 1 0 0,0 0 0 0 0,0 0-1 0 0,0 0 1 0 0,0 0 0 0 0,0 0-1 0 0,0 0 1 0 0,0 0 0 0 0,0 0-1 0 0,0 0 1 0 0,0 0-1 0 0,0 0 1 0 0,0 0 0 0 0,0 0-1 0 0,0 0 1 0 0,0 0 0 0 0,0 0-1 0 0,0 0 1 0 0,0 0 0 0 0,0 0-1 0 0,0 0 1 0 0,0 0-1 0 0,0 0 1 0 0,1 0 0 0 0,-1 0-1 0 0,0 0 1 0 0,0 0 0 0 0,0 0-1 0 0,0 0 1 0 0,0 0 0 0 0,0 0-1 0 0,0 0 1 0 0,0 0-1 0 0,0 0 1 0 0,0 0 0 0 0,0 0-1 0 0,0 0 1 0 0,0 0 0 0 0,0 0-1 0 0,0 0 1 0 0,0 0 0 0 0,0 0-1 0 0,0 0 1 0 0,0 0-1 0 0,0 0 1 0 0,0 0 0 0 0,0 0-1 0 0,0 0-1 0 0,-2 4 105 0 0,-4 4-5 0 0,-27 32-31 0 0,2 1-1 0 0,-4 10-68 0 0,-30 55 56 0 0,28-44-78 0 0,25-42-128 0 0,5-10 131 0 0,1 0-1 0 0,0 0 1 0 0,1 0-1 0 0,0 1 1 0 0,-2 6 19 0 0,7-16-506 0 0,1-2 165 0 0,5-6 28 0 0,5-10 258 0 0,31-49-437 0 0,29-34 492 0 0,-41 58 29 0 0,6-3-183 0 0,30-30 154 0 0,-35 41-122 0 0,-4 5 147 0 0,-26 27-54 0 0,-2 4-44 0 0,-3 3 71 0 0,-2 7-6 0 0,-1 0-1 0 0,0-1 1 0 0,-1 1-1 0 0,-3 3 9 0 0,-14 19 133 0 0,-24 42 228 0 0,-39 63-451 0 0,50-78-39 0 0,52-88-738 0 0,-6 10 809 0 0,17-30 48 0 0,3 3-1 0 0,1 0 0 0 0,2 1 1 0 0,2 2-1 0 0,18-15 11 0 0,-31 32-58 0 0,-13 14 182 0 0,0 1-1 0 0,2 0-123 0 0,-9 9 4 0 0,0 0-1 0 0,0 0 0 0 0,0 0 1 0 0,0 0-1 0 0,0 0 0 0 0,0 0 0 0 0,0 0 1 0 0,0-1-1 0 0,0 1 0 0 0,0 0 1 0 0,0 0-1 0 0,0 0 0 0 0,0 0 1 0 0,0 0-1 0 0,0 0 0 0 0,0 0 1 0 0,0 0-1 0 0,0 0 0 0 0,0 0 1 0 0,0 0-1 0 0,1 0 0 0 0,-1 0 0 0 0,0 0 1 0 0,0 0-1 0 0,0 0 0 0 0,0 0 1 0 0,0 0-1 0 0,0 0 0 0 0,0 0 1 0 0,0 0-1 0 0,0 0 0 0 0,0 0 1 0 0,0 0-1 0 0,0 0 0 0 0,1 0 0 0 0,-1 0 1 0 0,0 0-1 0 0,0 0 0 0 0,0 0 1 0 0,0 0-1 0 0,0 0 0 0 0,0 0 1 0 0,0 0-1 0 0,0 0 0 0 0,0 0 1 0 0,0 0-1 0 0,0 0 0 0 0,0 0 0 0 0,1 0 1 0 0,-1 0-1 0 0,0 0 0 0 0,0 0 1 0 0,0 0-1 0 0,0 0 0 0 0,0 0 1 0 0,0 0-4 0 0,-1 7 138 0 0,-3 7-15 0 0,-1-4-42 0 0,-1 0 0 0 0,0-1 0 0 0,-1 1 0 0 0,0-1 0 0 0,-4 4-81 0 0,-10 14 21 0 0,-92 140-53 0 0,112-165 28 0 0,0 0 0 0 0,0-1 0 0 0,0 1 0 0 0,0-1 0 0 0,0 1 1 0 0,-1-1-1 0 0,1 0 0 0 0,-1 1 4 0 0,2-6-361 0 0,3-3 231 0 0,18-34 5 0 0,11-14 125 0 0,-23 40 23 0 0,1 1-1 0 0,1 0 1 0 0,0 1 0 0 0,1 0-1 0 0,4-2-22 0 0,41-42-67 0 0,-51 51 119 0 0,-5 5-71 0 0,-3 3 6 0 0,0 2 20 0 0,-28 38 434 0 0,-21 30-430 0 0,42-58 135 0 0,0 0 0 0 0,-3 7-146 0 0,5-9-3 0 0,0 0-1 0 0,-1 0 0 0 0,0-1 1 0 0,-2 1 3 0 0,4-3-41 0 0,3-5-280 0 0,7-11 117 0 0,28-49 203 0 0,3 2-1 0 0,2 1 1 0 0,23-22 1 0 0,-39 51 155 0 0,-35 34-181 0 0,-59 87 492 0 0,61-81-333 0 0,1 1 0 0 0,-1 3-133 0 0,-9 13 166 0 0,-72 103-77 0 0,91-133-129 0 0,0 0-70 0 0,0 0 0 0 0,0-1-1 0 0,0 1 1 0 0,0-1-1 0 0,-2 3 111 0 0,3-6-400 0 0,1-3-17 0 0,2-2-202 0 0,29-57-214 0 0,34-64 896 0 0,-50 105-38 0 0,-11 17-17 0 0,-1 0-1 0 0,1-1 1 0 0,-1 1-1 0 0,0 0 0 0 0,-1-1 1 0 0,1 0-8 0 0,-3 6 1 0 0,0 0 0 0 0,0 0 0 0 0,0 0 1 0 0,0 0-1 0 0,0 0 0 0 0,0 0 0 0 0,0 0 0 0 0,0 0 1 0 0,0 0-1 0 0,0 0 0 0 0,0 0 0 0 0,0-1 1 0 0,0 1-1 0 0,0 0 0 0 0,0 0 0 0 0,0 0 0 0 0,0 0 1 0 0,0 0-1 0 0,0 0 0 0 0,0 0 0 0 0,0 0 0 0 0,0 0 1 0 0,0 0-1 0 0,0 0 0 0 0,0 0 0 0 0,0 0 0 0 0,0 0 1 0 0,0 0-1 0 0,0 0 0 0 0,0 0 0 0 0,0 0 1 0 0,0 0-1 0 0,0-1 0 0 0,0 1 0 0 0,0 0 0 0 0,0 0 1 0 0,0 0-1 0 0,0 0 0 0 0,0 0 0 0 0,0 0 0 0 0,0 0 1 0 0,0 0-1 0 0,0 0 0 0 0,0 0 0 0 0,0 0 1 0 0,-1 0-1 0 0,1 0 0 0 0,0 0 0 0 0,0 0 0 0 0,0 0 1 0 0,0 0-1 0 0,0 0 0 0 0,0 0 0 0 0,0 0 0 0 0,0 0 1 0 0,0 0-1 0 0,0 0-1 0 0,-5 2 158 0 0,-4 4 136 0 0,-33 35 312 0 0,31-30-537 0 0,0 0-1 0 0,-3 5-68 0 0,2-3 47 0 0,-8 8-47 0 0,1-5 128 0 0,0-1 1 0 0,-1 0 0 0 0,0-1-1 0 0,-7 2-128 0 0,-14 5-25 0 0,-41 15 25 0 0,49-22 44 0 0,9-3 86 0 0,0-2 1 0 0,-1 0-1 0 0,-17 2-130 0 0,21-7 67 0 0,1-1 0 0 0,0 0 1 0 0,-1-2-1 0 0,1 0 0 0 0,-8-2-67 0 0,0 0 28 0 0,1 1 1 0 0,-1 2-1 0 0,1 1 0 0 0,-23 5-28 0 0,25-2 213 0 0,-14 9-70 0 0,38-14-105 0 0,0-1 0 0 0,0 1 0 0 0,0 0-1 0 0,1-1 1 0 0,-1 1 0 0 0,0 0 0 0 0,0-1-1 0 0,0 1 1 0 0,0 0-38 0 0,1 0 6 0 0,0-1 0 0 0,0 0 0 0 0,0 0 1 0 0,0 0-1 0 0,0 0 0 0 0,0 0 0 0 0,0 0 0 0 0,-1 0 0 0 0,1 0 0 0 0,0 0 0 0 0,0 0 0 0 0,0 0 0 0 0,0 0 0 0 0,0 1 0 0 0,0-1 0 0 0,0 0 0 0 0,0 0 1 0 0,0 0-1 0 0,0 0 0 0 0,0 0 0 0 0,0 0 0 0 0,0 0 0 0 0,0 0 0 0 0,0 0 0 0 0,0 1 0 0 0,0-1 0 0 0,0 0 0 0 0,0 0 0 0 0,0 0 0 0 0,0 0 1 0 0,0 0-1 0 0,0 0 0 0 0,1 0 0 0 0,-1 0 0 0 0,0 0 0 0 0,0 1-6 0 0,6-1 58 0 0,18-4 212 0 0,-14 2-270 0 0,0 1 0 0 0,0-2 0 0 0,0 1 0 0 0,0-1 0 0 0,28-10-21 0 0,0 3-1 0 0,0 1 0 0 0,19-1 22 0 0,-44 8-105 0 0,-9 2 53 0 0,-1-1 1 0 0,0 1-1 0 0,0 0 1 0 0,1 0 0 0 0,1 0 51 0 0,-4 0-26 0 0,1 0 1 0 0,-1 0-1 0 0,1 1 1 0 0,-1-1-1 0 0,0 1 1 0 0,0-1-1 0 0,1 1 1 0 0,-1-1-1 0 0,0 1 1 0 0,0 0 0 0 0,0 0-1 0 0,0-1 1 0 0,1 1-1 0 0,-1 1 26 0 0,-1-2-9 0 0,1 1 0 0 0,-1-1 0 0 0,0 1 0 0 0,0-1 1 0 0,0 1-1 0 0,0-1 0 0 0,0 1 0 0 0,0 0 0 0 0,0-1 0 0 0,0 1 0 0 0,0-1 0 0 0,0 1 0 0 0,0-1 0 0 0,0 1 1 0 0,-1-1-1 0 0,1 1 0 0 0,0-1 0 0 0,0 1 0 0 0,0-1 0 0 0,-1 1 0 0 0,1-1 0 0 0,0 1 0 0 0,-1-1 0 0 0,1 0 0 0 0,0 1 1 0 0,-1-1 8 0 0,-9 13-190 0 0,6-10 159 0 0,0 1 0 0 0,-1-1 0 0 0,0 0-1 0 0,0 0 1 0 0,-4 2 31 0 0,-9 5 22 0 0,6-2-26 0 0,4-2 56 0 0,-1-1 0 0 0,1 0 0 0 0,-1 0 0 0 0,-7 2-52 0 0,-12 3-31 0 0,-45 16 144 0 0,-1-3 0 0 0,-8-2-113 0 0,57-16-52 0 0,-32 7 135 0 0,-44 3-83 0 0,80-12 94 0 0,1 1-1 0 0,-9 3-93 0 0,-21 3 418 0 0,40-6-109 0 0,9-2-34 0 0,5 0-19 0 0,5-1-125 0 0,0 0-1 0 0,0 0 0 0 0,0-1 1 0 0,0-1-1 0 0,0 0 0 0 0,0 0 1 0 0,2-1-131 0 0,-9 2 6 0 0,22-3 147 0 0,0 2 0 0 0,10 1-153 0 0,13-1 52 0 0,-12 0-26 0 0,-6 0-154 0 0,0-1 0 0 0,0-1 0 0 0,6-3 128 0 0,-12 0-373 0 0,1 0-1 0 0,3-4 374 0 0,-8 4-335 0 0,-13 5 149 0 0,0-1 1 0 0,0 0-1 0 0,0-1 1 0 0,0 0-1 0 0,2-1 186 0 0,-6 3-109 0 0,6-4-137 0 0,-6 3 98 0 0,-3 1-65 0 0,-12 4 312 0 0,3 0 0 0 0,-26 2 37 0 0,10-1 129 0 0,0 1 0 0 0,0 1 0 0 0,-17 7-265 0 0,-101 49 144 0 0,134-57-133 0 0,0 0 1 0 0,1 1 0 0 0,-1 0 0 0 0,1 1 0 0 0,1-1 0 0 0,-1 2-1 0 0,1-1 1 0 0,-7 9-12 0 0,15-16 7 0 0,0 0-1 0 0,0 0 1 0 0,0 0 0 0 0,0 0-1 0 0,0 1 1 0 0,0-1-1 0 0,-1 0 1 0 0,1 0 0 0 0,0 0-1 0 0,0 0 1 0 0,0 0-1 0 0,0 0 1 0 0,0 0 0 0 0,0 0-1 0 0,0 0 1 0 0,0 0-1 0 0,0 1 1 0 0,0-1 0 0 0,0 0-1 0 0,0 0 1 0 0,0 0-1 0 0,0 0 1 0 0,0 0-1 0 0,0 0 1 0 0,0 0 0 0 0,0 1-1 0 0,0-1 1 0 0,0 0-1 0 0,0 0 1 0 0,0 0 0 0 0,0 0-1 0 0,0 0 1 0 0,0 0-1 0 0,0 0 1 0 0,0 0 0 0 0,0 1-1 0 0,0-1 1 0 0,0 0-1 0 0,0 0 1 0 0,0 0 0 0 0,0 0-1 0 0,0 0 1 0 0,0 0-1 0 0,1 0 1 0 0,-1 0-1 0 0,0 0 1 0 0,0 0 0 0 0,0 1-1 0 0,0-1 1 0 0,0 0-1 0 0,0 0 1 0 0,0 0 0 0 0,0 0-1 0 0,0 0 1 0 0,1 0-1 0 0,-1 0-6 0 0,10 0 212 0 0,12-4 39 0 0,24-9-15 0 0,-20 5-269 0 0,7 0 33 0 0,-7 3-6 0 0,-7 0 53 0 0,2 2 0 0 0,11-1-47 0 0,-3 1 39 0 0,-17 1-228 0 0,0 1 0 0 0,0 1 0 0 0,8 0 189 0 0,-15 0-96 0 0,0 1-126 0 0,-5-1 201 0 0,0 0 1 0 0,0 0-1 0 0,0 0 0 0 0,0 0 0 0 0,0 0 0 0 0,0 0 0 0 0,0 0 0 0 0,0 0 1 0 0,0 0-1 0 0,0 0 0 0 0,0 0 0 0 0,0 0 0 0 0,0 0 0 0 0,0 0 1 0 0,0 0-1 0 0,0 0 0 0 0,0 0 0 0 0,0 0 0 0 0,0 0 0 0 0,0 0 21 0 0,-2 0-116 0 0,0 0 0 0 0,1 0 0 0 0,-1 0 0 0 0,0 0 0 0 0,0 0 0 0 0,-1 1 116 0 0,-1 0-131 0 0,-102 14 407 0 0,89-13-141 0 0,-2 1 94 0 0,0 0 0 0 0,-12 4-229 0 0,-31 14-159 0 0,59-21 896 0 0,10-3-395 0 0,12-3-184 0 0,8-4-79 0 0,-22 8-43 0 0,0 0 1 0 0,0 0-1 0 0,0 1 0 0 0,1-1 0 0 0,-1 1 0 0 0,0 0 0 0 0,1 0 0 0 0,-1 1 0 0 0,0 0 1 0 0,1 0-37 0 0,2 0 11 0 0,0 0 1 0 0,0-1-1 0 0,-1 1 0 0 0,1-2 1 0 0,0 1-1 0 0,-1-1 1 0 0,4-1-12 0 0,25-5-94 0 0,-23 5 72 0 0,-10 2-11 0 0,1 0 0 0 0,-1 1 0 0 0,0-1 0 0 0,1 1 0 0 0,-1-1 0 0 0,1 1 0 0 0,-1 0 0 0 0,1 1 0 0 0,-1-1 0 0 0,1 0 0 0 0,-1 1 33 0 0,3 1 40 0 0,6 1-191 0 0,-12-3 131 0 0,0 0 0 0 0,1 1-1 0 0,-1-1 1 0 0,0 0 0 0 0,0 0 0 0 0,1 0 0 0 0,-1 0 0 0 0,0 1 0 0 0,1-1 0 0 0,-1 0 0 0 0,0 0 0 0 0,0 1 0 0 0,1-1-1 0 0,-1 0 1 0 0,0 0 0 0 0,0 1 0 0 0,0-1 0 0 0,1 0 0 0 0,-1 1 0 0 0,0-1 0 0 0,0 0 0 0 0,0 1 0 0 0,0-1-1 0 0,0 0 1 0 0,0 1 20 0 0,0-1-22 0 0,0 0 0 0 0,0 1-1 0 0,0-1 1 0 0,0 0 0 0 0,-1 0-1 0 0,1 1 1 0 0,0-1 0 0 0,0 0-1 0 0,0 0 1 0 0,-1 0 0 0 0,1 1-1 0 0,0-1 1 0 0,0 0 0 0 0,-1 0-1 0 0,1 0 1 0 0,0 0 0 0 0,-1 0-1 0 0,1 1 1 0 0,0-1 0 0 0,0 0-1 0 0,-1 0 1 0 0,1 0 0 0 0,0 0-1 0 0,-1 0 1 0 0,1 0 0 0 0,0 0-1 0 0,-1 0 1 0 0,1 0 0 0 0,0 0-1 0 0,-1 0 23 0 0,-9-1-437 0 0,1 1 348 0 0,-1 0 0 0 0,0 0 0 0 0,-2 1 89 0 0,-7 1 23 0 0,-25 0 281 0 0,-40 9-304 0 0,78-11 20 0 0,0 1 0 0 0,1 0 0 0 0,0 1 0 0 0,-1-1 0 0 0,1 1 0 0 0,0 0 0 0 0,0 1-1 0 0,0-1 1 0 0,0 1 0 0 0,-4 3-20 0 0,6-4 140 0 0,2-1-122 0 0,1-1-1 0 0,-1 0 0 0 0,1 0 0 0 0,0 0 1 0 0,-1 0-1 0 0,1 0 0 0 0,0 1 0 0 0,0-1 1 0 0,-1 0-1 0 0,1 0 0 0 0,0 0 0 0 0,-1 1 1 0 0,1-1-1 0 0,0 0 0 0 0,0 1 0 0 0,-1-1 1 0 0,1 0-1 0 0,0 0 0 0 0,0 1 0 0 0,0-1 1 0 0,0 0-1 0 0,-1 1 0 0 0,1-1 0 0 0,0 1 1 0 0,0-1-1 0 0,0 0 0 0 0,0 1 0 0 0,0-1 1 0 0,0 0-1 0 0,0 1 0 0 0,0-1 0 0 0,0 1-17 0 0,20-4 518 0 0,-13 4-494 0 0,0-2 0 0 0,0 1 0 0 0,1-1 1 0 0,-1 0-1 0 0,0-1 0 0 0,0 1 0 0 0,4-3-24 0 0,17-3 48 0 0,23-4 18 0 0,-18 3-460 0 0,5 1 394 0 0,-8-2-675 0 0,-20 5 181 0 0,-9 2-25 0 0,-7 3 259 0 0,-10 2 77 0 0,10-3 139 0 0,1 1 0 0 0,-1 0 0 0 0,1 1 0 0 0,0-1 0 0 0,-1 1 0 0 0,1 0 0 0 0,-1 1 44 0 0,-24 12 32 0 0,-36 23 7 0 0,66-38-42 0 0,0 0 1 0 0,-1 1 0 0 0,1-1 0 0 0,0 0 0 0 0,-1 0 0 0 0,1 0 0 0 0,-1 0 0 0 0,1 0 0 0 0,0 0 0 0 0,-1 0-1 0 0,1 0 1 0 0,0 1 0 0 0,-1-1 0 0 0,1 0 0 0 0,0-1 0 0 0,-1 1 0 0 0,1 0 0 0 0,-1 0 2 0 0,1 0 8 0 0,0 0 1 0 0,0 0-1 0 0,0 0 1 0 0,0 0-1 0 0,0 0 1 0 0,-1 0 0 0 0,1-1-1 0 0,0 1 1 0 0,0 0-1 0 0,0 0 1 0 0,0 0-1 0 0,0 0 1 0 0,0 0-1 0 0,0-1 1 0 0,0 1-1 0 0,0 0 1 0 0,0 0 0 0 0,0 0-1 0 0,0 0 1 0 0,0-1-1 0 0,0 1 1 0 0,0 0-1 0 0,0 0 1 0 0,0 0-1 0 0,0 0 1 0 0,0 0-1 0 0,0-1-8 0 0,0 0 39 0 0,0 0-1 0 0,1 0 1 0 0,-1 0-1 0 0,0 0 1 0 0,1 0-1 0 0,-1 0 1 0 0,1 0-1 0 0,-1 0 1 0 0,1 1-1 0 0,0-1 1 0 0,-1 0-1 0 0,1 0-38 0 0,0 0 7 0 0,-1 1 0 0 0,1 0 1 0 0,0-1-1 0 0,-1 1 0 0 0,1 0 0 0 0,0-1 0 0 0,-1 1 0 0 0,1 0 0 0 0,0 0 0 0 0,-1 0 0 0 0,1-1 0 0 0,0 1 0 0 0,-1 0 0 0 0,1 0 0 0 0,0 0-7 0 0,0 0 35 0 0,1 0 0 0 0,-1 0 1 0 0,0 0-1 0 0,0 0 0 0 0,0-1 0 0 0,1 1 0 0 0,-1-1 0 0 0,1 0-35 0 0,1 0 82 0 0,0 0 0 0 0,0 0 0 0 0,-1 0-1 0 0,1 0 1 0 0,0 1 0 0 0,3-1-82 0 0,20-2 128 0 0,-18 2-86 0 0,0 0-1 0 0,0 0 1 0 0,-1 0-1 0 0,1-1 1 0 0,-1 0-1 0 0,1-1 1 0 0,1 0-42 0 0,49-24 8 0 0,-28 15 26 0 0,-1-3 0 0 0,1-1-34 0 0,-18 8-125 0 0,0-1 1 0 0,0-1-1 0 0,6-7 125 0 0,-4 4-281 0 0,14-10 281 0 0,88-54-219 0 0,-62 49-52 0 0,-49 27 346 0 0,-10 3-10 0 0,2-1-47 0 0,0 0 0 0 0,0 0 0 0 0,0 0 0 0 0,0 1 0 0 0,0 0 0 0 0,0 0-1 0 0,0-1 1 0 0,0 2 0 0 0,0 0-18 0 0,-9 5 52 0 0,-24 16 449 0 0,-27 24-501 0 0,43-33 6 0 0,14-11-16 0 0,0 1-1 0 0,-1 0 1 0 0,2 0 0 0 0,-1 1 0 0 0,0-1 0 0 0,1 1 0 0 0,0 1 0 0 0,0-1 10 0 0,4-4 7 0 0,0 0 0 0 0,0 0 0 0 0,0 1 0 0 0,0-1 0 0 0,0 0 0 0 0,1 0-7 0 0,0-2 0 0 0,0 1 1 0 0,0-1-1 0 0,0 0 0 0 0,0 0 1 0 0,0 0-1 0 0,0 0 1 0 0,0 0-1 0 0,0 0 0 0 0,0 0 1 0 0,0 0-1 0 0,0 0 1 0 0,0 0-1 0 0,0 1 0 0 0,0-1 1 0 0,0 0-1 0 0,0 0 0 0 0,0 0 1 0 0,0 0-1 0 0,0 0 1 0 0,0 0-1 0 0,0 0 0 0 0,0 0 1 0 0,0 0-1 0 0,0 0 1 0 0,0 1-1 0 0,0-1 0 0 0,0 0 1 0 0,0 0-1 0 0,0 0 0 0 0,0 0 1 0 0,0 0-1 0 0,0 0 1 0 0,1 0-1 0 0,-1 0 0 0 0,0 0 1 0 0,0 0-1 0 0,0 0 0 0 0,0 0 1 0 0,0 0-1 0 0,0 0 1 0 0,0 0-1 0 0,0 0 0 0 0,0 0 1 0 0,1 0-1 0 0,7-3 7 0 0,7-8 4 0 0,-1 3 42 0 0,0-1 0 0 0,8-3-53 0 0,-6 4-59 0 0,0-2 0 0 0,0 0 0 0 0,10-9 59 0 0,-7 5-42 0 0,38-32 58 0 0,-31 24-220 0 0,18-11 204 0 0,-36 30-103 0 0,-7 3 91 0 0,-4 4 21 0 0,-28 24-49 0 0,15-13 234 0 0,-3 3-194 0 0,-18 20 173 0 0,-49 55 53 0 0,83-91-249 0 0,1 1-1 0 0,0 0 1 0 0,0 0 0 0 0,0 0 0 0 0,0 0-1 0 0,1 0 1 0 0,-1 0 0 0 0,1 0-1 0 0,0 0 1 0 0,0 1 0 0 0,0-1 0 0 0,0 1-1 0 0,1-1 24 0 0,0-3-6 0 0,0 0 1 0 0,0 0-1 0 0,0 1 0 0 0,0-1 0 0 0,0 0 0 0 0,0 0 1 0 0,0 0-1 0 0,0 0 0 0 0,0 0 0 0 0,0 0 0 0 0,0 0 1 0 0,0 0-1 0 0,0 0 0 0 0,0 0 0 0 0,0 1 0 0 0,0-1 1 0 0,0 0-1 0 0,0 0 0 0 0,0 0 0 0 0,0 0 0 0 0,0 0 1 0 0,0 0-1 0 0,0 0 0 0 0,0 0 0 0 0,1 0 0 0 0,-1 0 1 0 0,0 0-1 0 0,0 0 0 0 0,0 0 0 0 0,0 0 0 0 0,0 0 1 0 0,0 0-1 0 0,0 0 0 0 0,0 0 0 0 0,0 0 0 0 0,0 0 0 0 0,1 0 1 0 0,-1 0-1 0 0,0 0 0 0 0,0 0 0 0 0,0 0 0 0 0,0 0 1 0 0,0 0-1 0 0,0 0 0 0 0,0 0 0 0 0,0 0 0 0 0,0 0 6 0 0,7-2-156 0 0,4-7 157 0 0,40-41-248 0 0,8-13 247 0 0,-44 46-93 0 0,-7 10-13 0 0,-14 13 27 0 0,-5 3 270 0 0,0 0 0 0 0,1 1 0 0 0,-7 8-191 0 0,-11 11-269 0 0,23-24 205 0 0,-2 0 59 0 0,1 1 0 0 0,0 0 0 0 0,1 0-1 0 0,0 1 1 0 0,-1 0 0 0 0,-1 4 5 0 0,6-9-180 0 0,2-5 68 0 0,13-30-220 0 0,-13 30 309 0 0,-1 0-1 0 0,1 0 1 0 0,-1-1 0 0 0,0 1-1 0 0,0 0 1 0 0,0 0 0 0 0,0 0-1 0 0,0-1 1 0 0,-1-1 23 0 0,1 3 12 0 0,-1 0 0 0 0,1 1 1 0 0,-1-1-1 0 0,0 0 0 0 0,1 0 1 0 0,-1 1-1 0 0,0-1 0 0 0,0 1 0 0 0,0-1 1 0 0,0 1-1 0 0,0-1 0 0 0,0 1 1 0 0,-1 0-1 0 0,1-1 0 0 0,0 1 0 0 0,-1 0 1 0 0,-1-1-13 0 0,2 1 4 0 0,-1 0 0 0 0,1 0 1 0 0,-1 0-1 0 0,0 0 0 0 0,0 0 1 0 0,1 1-1 0 0,-1-1 0 0 0,0 0 0 0 0,0 1 1 0 0,0-1-1 0 0,1 1 0 0 0,-1 0 1 0 0,0 0-1 0 0,0 0 0 0 0,0 0 1 0 0,0 0-1 0 0,0 0 0 0 0,0 0 1 0 0,0 1-1 0 0,1-1 0 0 0,-3 1-4 0 0,-2 1 9 0 0,-1-1 0 0 0,1 1 0 0 0,0 0-1 0 0,0 1 1 0 0,1 0 0 0 0,-1 0 0 0 0,0 0-1 0 0,1 0 1 0 0,-1 2-9 0 0,-10 5 10 0 0,12-7-10 0 0,1-1 1 0 0,-1 0-1 0 0,-3 4 0 0 0,-44 37-76 0 0,48-41 115 0 0,-1 2-29 0 0,-1 0-1 0 0,1 0 0 0 0,-1 0 1 0 0,0 0-1 0 0,0-1 1 0 0,0 0-1 0 0,-2 0-9 0 0,6-2 9 0 0,1-1-1 0 0,-1 0 1 0 0,0 0-1 0 0,0 1 1 0 0,0-1-1 0 0,1 0 1 0 0,-1 0-1 0 0,0 0 1 0 0,0 0-1 0 0,0 0 1 0 0,1 0-1 0 0,-1-1 1 0 0,-1 1-9 0 0,2 0-2 0 0,0 0 1 0 0,0 0-1 0 0,0 0 0 0 0,0 0 1 0 0,0 0-1 0 0,0 0 0 0 0,0 0 0 0 0,0 0 1 0 0,0 0-1 0 0,0 0 0 0 0,0 0 1 0 0,0 0-1 0 0,0 0 0 0 0,-1 0 1 0 0,1 0-1 0 0,0 0 0 0 0,0 0 1 0 0,0 0-1 0 0,0 0 0 0 0,0 0 0 0 0,0 0 1 0 0,0 0-1 0 0,0 0 0 0 0,0 0 1 0 0,0 0-1 0 0,0 0 0 0 0,0 0 1 0 0,0 0-1 0 0,0 0 0 0 0,0 0 1 0 0,0 0-1 0 0,-1 0 0 0 0,1 0 0 0 0,0 0 1 0 0,0 0-1 0 0,0 0 0 0 0,0 0 1 0 0,0 0-1 0 0,0 0 0 0 0,0 0 1 0 0,0 0-1 0 0,0 0 0 0 0,0 1 1 0 0,0-1-1 0 0,0 0 0 0 0,0 0 0 0 0,0 0 1 0 0,0 0-1 0 0,0 0 0 0 0,0 0 1 0 0,0 0-1 0 0,0 0 0 0 0,0 0 1 0 0,0 0-1 0 0,0 0 0 0 0,0 0 0 0 0,0 0 1 0 0,0 0-1 0 0,0 0 0 0 0,0 0 1 0 0,0 1-1 0 0,0-1 0 0 0,0 0 1 0 0,0 0 1 0 0,1 0 45 0 0,0 0 1 0 0,1 1-1 0 0,-1-1 1 0 0,0 0-1 0 0,0 0 1 0 0,0 0-1 0 0,1 0 1 0 0,-1 0-1 0 0,0 0 1 0 0,0 0-1 0 0,1-1-45 0 0,1 1 83 0 0,0 0-1 0 0,0-1 0 0 0,0 1 1 0 0,0-1-1 0 0,-1 0 1 0 0,3-1-83 0 0,-1 0 10 0 0,1 1 1 0 0,-1-1 0 0 0,0 1 0 0 0,1 0 0 0 0,-1 0 0 0 0,3 0-11 0 0,6-1 8 0 0,-12 2-4 0 0,0 0 0 0 0,0 0 0 0 0,-1 0 0 0 0,1 0 0 0 0,0 0 0 0 0,0 0 0 0 0,0 0 0 0 0,0 0 0 0 0,0 0 0 0 0,0 1 0 0 0,0-1 0 0 0,0 0 0 0 0,0 1 0 0 0,0-1 0 0 0,0 1 0 0 0,0-1 0 0 0,-1 1 1 0 0,1-1-1 0 0,0 1 0 0 0,0 0 0 0 0,-1-1 0 0 0,1 1 0 0 0,0 0 0 0 0,-1 0 0 0 0,1 0 0 0 0,-1-1 0 0 0,1 1 0 0 0,-1 0 0 0 0,1 0 0 0 0,-1 0 0 0 0,0 0 0 0 0,1 0 0 0 0,-1 0 0 0 0,0 0 0 0 0,0 0 0 0 0,0 0 0 0 0,0 0 0 0 0,1 0 0 0 0,-1 0-4 0 0,0-1 2 0 0,0 0 0 0 0,0 0 0 0 0,0 1 0 0 0,0-1 0 0 0,0 0-1 0 0,0 1 1 0 0,0-1 0 0 0,0 0 0 0 0,0 0 0 0 0,0 1 0 0 0,1-1 0 0 0,-1 0-1 0 0,0 0 1 0 0,0 1 0 0 0,0-1 0 0 0,1 0 0 0 0,-1 0 0 0 0,0 0 0 0 0,0 0 0 0 0,0 1-1 0 0,1-1 1 0 0,-1 0 0 0 0,0 0 0 0 0,1 0 0 0 0,-1 0 0 0 0,0 0 0 0 0,0 0-1 0 0,1 1 1 0 0,-1-1 0 0 0,0 0 0 0 0,0 0 0 0 0,1 0 0 0 0,-1 0 0 0 0,0 0-1 0 0,1 0 1 0 0,-1 0 0 0 0,0 0 0 0 0,0 0 0 0 0,1-1 0 0 0,-1 1 0 0 0,0 0 0 0 0,1 0-1 0 0,-1 0 1 0 0,0 0 0 0 0,0 0 0 0 0,1 0-2 0 0,15-6-140 0 0,-12 4 154 0 0,1-1 31 0 0,7-1 78 0 0,-12 4-123 0 0,0 0 0 0 0,1 0 0 0 0,-1 0 0 0 0,0 0 0 0 0,1 0 0 0 0,-1 0 0 0 0,0 0 0 0 0,1 0 0 0 0,-1 0 0 0 0,1 0 0 0 0,-1 0 0 0 0,0 0 0 0 0,1 0 1 0 0,-1 1-1 0 0,0-1 0 0 0,1 0 0 0 0,-1 0 0 0 0,0 0 0 0 0,0 1 0 0 0,1-1 0 0 0,-1 0 0 0 0,0 0 0 0 0,1 1 0 0 0,-1-1 0 0 0,0 0 0 0 0,0 1 0 0 0,0-1 0 0 0,1 0 1 0 0,-1 1-1 0 0,0-1 0 0 0,2 4-17 0 0,-1-3-2 0 0,-1 0 1 0 0,1 0-1 0 0,-1 1 0 0 0,1-1 1 0 0,-1 0-1 0 0,1 0 1 0 0,-1 1-1 0 0,1-1 1 0 0,-1 2 18 0 0,0-3-1 0 0,0 0 1 0 0,0 1 0 0 0,0-1 0 0 0,0 0-1 0 0,0 1 1 0 0,1-1 0 0 0,-1 0 0 0 0,0 1-1 0 0,0-1 1 0 0,0 0 0 0 0,1 1-1 0 0,-1-1 1 0 0,0 0 0 0 0,0 0 0 0 0,1 1-1 0 0,-1-1 1 0 0,0 0 0 0 0,0 0 0 0 0,1 1-1 0 0,-1-1 1 0 0,0 0 0 0 0,1 0 0 0 0,-1 0-1 0 0,0 0 1 0 0,1 0 0 0 0,-1 1 0 0 0,0-1-1 0 0,1 0 0 0 0,-1 0 0 0 0,0 0 0 0 0,1 0 0 0 0,-1 1 0 0 0,0-1 0 0 0,1 0 0 0 0,-1 0 0 0 0,0 0 0 0 0,1 1-1 0 0,-1-1 1 0 0,0 0 0 0 0,0 0 0 0 0,1 1 0 0 0,-1-1 0 0 0,0 0 0 0 0,0 1 0 0 0,0-1 1 0 0,0 0-1 0 0,1 1-1 0 0,-1-1 1 0 0,0 0-1 0 0,0 1 1 0 0,0-1-1 0 0,1 0 1 0 0,-1 0-1 0 0,0 1 1 0 0,0-1-1 0 0,1 0 1 0 0,-1 0-1 0 0,0 1 1 0 0,0-1-1 0 0,1 0 1 0 0,-1 0-1 0 0,0 0 1 0 0,1 1-1 0 0,-1-1 1 0 0,0 0-1 0 0,1 0 1 0 0,-1 0-1 0 0,0 0 1 0 0,1 0-1 0 0,-1 0 1 0 0,1 0 1 0 0,-1 0 9 0 0,0 0 0 0 0,1 0 0 0 0,-1 0 0 0 0,0 0 0 0 0,1 1 0 0 0,-1-1 0 0 0,0 0-1 0 0,1 0 1 0 0,-1 0 0 0 0,0 0 0 0 0,1 0 0 0 0,-1 1 0 0 0,0-1 0 0 0,1 0 0 0 0,-1 0 0 0 0,0 1 0 0 0,0-1 0 0 0,1 0 0 0 0,-1 0 0 0 0,0 1 0 0 0,0-1 0 0 0,0 0-9 0 0,1 1-7 0 0,0 0 0 0 0,-1-1-1 0 0,1 1 1 0 0,0-1 0 0 0,0 0-1 0 0,-1 1 1 0 0,1-1 0 0 0,0 0 0 0 0,0 1-1 0 0,-1-1 1 0 0,1 0 0 0 0,0 0-1 0 0,0 0 1 0 0,0 0 0 0 0,0 1-1 0 0,0-1 8 0 0,2 0-44 0 0,-2 1 58 0 0,0-1 0 0 0,0 1 0 0 0,0-1 0 0 0,-1 1-1 0 0,1-1 1 0 0,0 1 0 0 0,-1-1 0 0 0,1 1 0 0 0,0 0 0 0 0,-1-1 0 0 0,1 1 0 0 0,-1 0 0 0 0,1 0-14 0 0,-1 0-16 0 0,1 0-1 0 0,-1-1 1 0 0,1 1 0 0 0,0 0 0 0 0,-1-1 0 0 0,1 1 0 0 0,-1 0 0 0 0,1-1 0 0 0,0 1 0 0 0,0-1 0 0 0,-1 1 0 0 0,1-1 0 0 0,0 1 0 0 0,0-1 0 0 0,0 1 16 0 0,6 2 35 0 0,-7-3-32 0 0,0 0 0 0 0,0 0 1 0 0,1 0-1 0 0,-1 1 0 0 0,0-1 0 0 0,0 0 1 0 0,0 0-1 0 0,1 0 0 0 0,-1 0 0 0 0,0 0 1 0 0,0 0-1 0 0,1 0 0 0 0,-1 0 0 0 0,0 0 1 0 0,1 1-1 0 0,-1-1 0 0 0,0 0 0 0 0,0 0 1 0 0,1 0-1 0 0,-1-1 0 0 0,0 1 1 0 0,0 0-1 0 0,1 0 0 0 0,-1 0 0 0 0,0 0 1 0 0,0 0-1 0 0,1 0 0 0 0,-1 0 0 0 0,0 0-3 0 0,0 0 1 0 0,1-1 0 0 0,-1 1 0 0 0,0 0 0 0 0,0 0-1 0 0,1 0 1 0 0,-1 0 0 0 0,0 0 0 0 0,0 0 0 0 0,1 0 0 0 0,-1 0-1 0 0,0 0 1 0 0,0 0 0 0 0,1 0 0 0 0,-1 0 0 0 0,0 0 0 0 0,1 0-1 0 0,-1 0 1 0 0,0 0 0 0 0,0 0 0 0 0,1 0 0 0 0,-1 0 0 0 0,0 1-1 0 0,0-1 1 0 0,1 0 0 0 0,-1 0 0 0 0,0 0 0 0 0,0 0 0 0 0,0 1 0 0 0,1-1-1 0 0,-1 0 1 0 0,0 0 0 0 0,0 0 0 0 0,0 1 0 0 0,0-1 0 0 0,1 0-1 0 0,-1 0 1 0 0,0 0 0 0 0,0 1 0 0 0,0-1 0 0 0,0 0 0 0 0,0 0-1 0 0,0 1 1 0 0,0-1 0 0 0,0 0-1 0 0,3 15-48 0 0,-3-11-81 0 0,4-1-76 0 0,-4-2 199 0 0,0-1-1 0 0,1 0 1 0 0,-1 0 0 0 0,0 0 0 0 0,0 0-1 0 0,1 0 1 0 0,-1 1 0 0 0,0-1 0 0 0,0 0 0 0 0,0 0-1 0 0,1 0 1 0 0,-1 1 0 0 0,0-1 0 0 0,0 0-1 0 0,0 0 1 0 0,0 1 0 0 0,1-1 0 0 0,-1 0 0 0 0,0 1-1 0 0,0-1 1 0 0,0 0 6 0 0,1 4 40 0 0,1 0 0 0 0,-1 0 0 0 0,1-1 0 0 0,1 3-40 0 0,2 2-84 0 0,-4-6 43 0 0,-1-1-1 0 0,1 1 1 0 0,0 0 0 0 0,0-1-1 0 0,-1 1 1 0 0,1 0 0 0 0,-1 0 41 0 0,0-2 4 0 0,0 1 0 0 0,0-1 0 0 0,0 1 0 0 0,0-1 0 0 0,0 1 0 0 0,0-1 1 0 0,0 1-1 0 0,0-1 0 0 0,1 0 0 0 0,-1 1 0 0 0,0-1 0 0 0,0 1 0 0 0,0-1 0 0 0,1 1 0 0 0,-1-1 1 0 0,0 0-1 0 0,0 1 0 0 0,1-1 0 0 0,-1 0 0 0 0,0 1-4 0 0,4 4-168 0 0,-3-3 120 0 0,-1-2 48 0 0,0 1 0 0 0,0-1 0 0 0,0 0 0 0 0,0 0 1 0 0,0 0-1 0 0,0 0 0 0 0,0 0 0 0 0,0 0 1 0 0,0 0-1 0 0,0 0 0 0 0,0 0 0 0 0,0 1 1 0 0,0-1-1 0 0,0 0 0 0 0,0 0 0 0 0,0 0 0 0 0,0 0 1 0 0,0 0-1 0 0,0 0 0 0 0,0 0 0 0 0,0 0 1 0 0,0 0-1 0 0,1 0 0 0 0,-1 0 0 0 0,0 0 0 0 0,0 0 1 0 0,0 1-1 0 0,0-1 0 0 0,0 0 0 0 0,0 0 1 0 0,0 0-1 0 0,0 0 0 0 0,0 0 0 0 0,0 0 1 0 0,1 0-1 0 0,-1 0 0 0 0,0 0 0 0 0,0 0 0 0 0,0 0 1 0 0,0 0-1 0 0,0 0 0 0 0,0 0 0 0 0,0 0 1 0 0,0 0-1 0 0,1 0 0 0 0,-1 0-4 0 0,0 0 0 0 0,1 1 0 0 0,-1-1 1 0 0,0 0-1 0 0,1 1 0 0 0,-1-1 0 0 0,0 0 1 0 0,1 1-1 0 0,-1-1 0 0 0,0 1 0 0 0,0-1 0 0 0,0 0 1 0 0,1 1-1 0 0,-1-1 0 0 0,0 1 0 0 0,0-1 1 0 0,0 1-1 0 0,0-1 0 0 0,0 1 0 0 0,0-1 1 0 0,0 1-1 0 0,0-1 0 0 0,0 0 0 0 0,0 1 0 0 0,0-1 1 0 0,0 1-1 0 0,0-1 0 0 0,0 1 0 0 0,0-1 1 0 0,0 1-1 0 0,-1-1 0 0 0,1 1 0 0 0,0-1 1 0 0,0 0-1 0 0,-1 1 4 0 0,1-1-52 0 0,0 2 48 0 0,0-1 1 0 0,-1 0 0 0 0,1 0-1 0 0,0 1 1 0 0,0-1-1 0 0,0 0 1 0 0,0 1 0 0 0,1 0 3 0 0,-1-1-243 0 0,0 1 193 0 0,0 6 0 0 0,0-8 53 0 0,0 0-1 0 0,0 0 1 0 0,0 1 0 0 0,0-1 0 0 0,0 0 0 0 0,0 0 0 0 0,0 0 0 0 0,0 1-1 0 0,1-1 1 0 0,-1 0 0 0 0,0 0 0 0 0,0 0 0 0 0,0 0 0 0 0,0 1 0 0 0,0-1-1 0 0,0 0 1 0 0,1 0 0 0 0,-1 0 0 0 0,0 0 0 0 0,0 0 0 0 0,0 0-1 0 0,0 1 1 0 0,1-1 0 0 0,-1 0 0 0 0,0 0 0 0 0,0 0 0 0 0,0 0 0 0 0,1 0-1 0 0,-1 0 1 0 0,0 0 0 0 0,0 0 0 0 0,0 0-3 0 0,1 1 4 0 0,-1-1 0 0 0,1 0 0 0 0,-1 1 0 0 0,0-1 0 0 0,1 1 0 0 0,-1-1 0 0 0,0 1 0 0 0,0-1 0 0 0,1 1 0 0 0,-1-1 0 0 0,0 1 0 0 0,0 0 0 0 0,0-1 0 0 0,0 1 0 0 0,0-1 0 0 0,1 1 0 0 0,-1-1 0 0 0,0 1 0 0 0,-1 0-4 0 0,2 1 57 0 0,-1-2-59 0 0,0 0 0 0 0,0 1 0 0 0,0-1-1 0 0,0 0 1 0 0,1 1 0 0 0,-1-1 0 0 0,0 0-1 0 0,0 1 1 0 0,0-1 0 0 0,1 0 0 0 0,-1 0 0 0 0,0 1-1 0 0,1-1 1 0 0,-1 0 0 0 0,0 0 0 0 0,0 0-1 0 0,1 0 1 0 0,-1 1 2 0 0,6 3-13 0 0,-6-3 17 0 0,1 0 0 0 0,0 0 0 0 0,0-1 0 0 0,-1 1 1 0 0,1 0-1 0 0,-1 0 0 0 0,1 0 0 0 0,-1 0 0 0 0,1 0 0 0 0,-1 1 0 0 0,0-1 0 0 0,1 0 1 0 0,-1 0-1 0 0,0 0 0 0 0,0 0 0 0 0,0 0 0 0 0,0 0 0 0 0,0 0 0 0 0,0 1 0 0 0,0-1 0 0 0,0 0 1 0 0,0 0-1 0 0,-1 1-4 0 0,1 1-27 0 0,0-1 0 0 0,0 1-1 0 0,0 0 1 0 0,0 0 0 0 0,0 0 0 0 0,1 1 27 0 0,-1-3-3 0 0,0-1 0 0 0,0 1 1 0 0,0-1-1 0 0,0 1 0 0 0,0 0 0 0 0,1-1 0 0 0,-1 1 0 0 0,0 0 0 0 0,0-1 0 0 0,0 1 1 0 0,1-1-1 0 0,-1 1 0 0 0,0-1 0 0 0,1 1 0 0 0,-1-1 0 0 0,1 1 0 0 0,-1-1 1 0 0,0 1-1 0 0,1-1 0 0 0,-1 1 0 0 0,1-1 3 0 0,-1 0 3 0 0,1 0 1 0 0,-1 0-1 0 0,0 1 1 0 0,0-1-1 0 0,0 0 1 0 0,1 0-1 0 0,-1 0 1 0 0,0 0-1 0 0,0 0 1 0 0,0 1-1 0 0,0-1 1 0 0,1 0-1 0 0,-1 0 0 0 0,0 0 1 0 0,0 1-1 0 0,0-1 1 0 0,0 0-1 0 0,0 0 1 0 0,0 0-1 0 0,0 1 1 0 0,1-1-1 0 0,-1 0 1 0 0,0 0-4 0 0,0 1 0 0 0,0-1 0 0 0,0 0 0 0 0,0 0 0 0 0,0 0 0 0 0,0 0 1 0 0,0 0-1 0 0,0 1 0 0 0,0-1 0 0 0,0 0 0 0 0,0 0 0 0 0,0 0 1 0 0,0 0-1 0 0,0 0 0 0 0,0 0 0 0 0,0 1 0 0 0,0-1 0 0 0,0 0 1 0 0,0 0-1 0 0,0 0 0 0 0,1 0 0 0 0,-1 0 0 0 0,0 0 1 0 0,0 0-1 0 0,0 1 0 0 0,0-1 0 0 0,0 0 0 0 0,0 0 0 0 0,0 0 1 0 0,1 0-1 0 0,-1 0 0 0 0,0 0 0 0 0,0 0 0 0 0,0 0 0 0 0,0 0 1 0 0,0 0-1 0 0,1 0 0 0 0,-1 0 0 0 0,0 0 0 0 0,0 0 0 0 0,0 0 1 0 0,0 0-1 0 0,0 0 0 0 0,1 0 0 0 0,-1 0 0 0 0,0 0 0 0 0,0 0 1 0 0,0 0-1 0 0,0 0 0 0 0,0 0 0 0 0,1-1 4 0 0,-1 1 0 0 0,0 0 0 0 0,0 0 0 0 0,1 0 0 0 0,-1-1 0 0 0,0 1 0 0 0,1 0 0 0 0,-1 0-1 0 0,0 0 1 0 0,1 0 0 0 0,-1-1 0 0 0,0 1 0 0 0,1 0 0 0 0,-1 0 0 0 0,0 0 0 0 0,1 0 0 0 0,-1 0-4 0 0,3 4-62 0 0,-1-2 28 0 0,1 0 149 0 0,1 2-24 0 0,-4-4-91 0 0,0 1 0 0 0,1 0-1 0 0,-1-1 1 0 0,1 1 0 0 0,-1-1-1 0 0,1 1 1 0 0,0-1 0 0 0,-1 1-1 0 0,1-1 1 0 0,-1 1 0 0 0,1-1-1 0 0,0 0 1 0 0,-1 1 0 0 0,1-1-1 0 0,0 0 1 0 0,-1 1 0 0 0,1-1-1 0 0,0 0 1 0 0,0 0 0 0 0,-1 0-1 0 0,1 0 1 0 0,0 0 0 0 0,0 0-1 0 0,-1 0 1 0 0,1 0 0 0 0,0 0-1 0 0,0 0 1 0 0,-1 0 0 0 0,1 0-1 0 0,0 0 1 0 0,0-1-1 0 0,-1 1 1 0 0,1 0 0 0 0,0 0-1 0 0,-1-1 1 0 0,1 1 0 0 0,0-1-1 0 0,-1 1 1 0 0,1-1 0 0 0,-1 1-1 0 0,1-1 1 0 0,0 1 0 0 0,-1-1-1 0 0,1 1 1 0 0,-1-1 0 0 0,0 0-1 0 0,1 1 1 0 0,-1 0 1 0 0,0-1-1 0 0,0 1 1 0 0,0 0-1 0 0,1 0 0 0 0,-1 0 1 0 0,0 0-1 0 0,0 0 1 0 0,0 0-1 0 0,1-1 1 0 0,-1 1-1 0 0,0 0 0 0 0,0 0 1 0 0,0 0-1 0 0,1 0 1 0 0,-1 0-1 0 0,0 0 1 0 0,0 0-1 0 0,0 0 0 0 0,1 0 1 0 0,-1 0-1 0 0,0 0 1 0 0,0 0-1 0 0,0 0 0 0 0,1 0 1 0 0,-1 0-1 0 0,0 0 1 0 0,0 0-1 0 0,0 0 1 0 0,1 0-1 0 0,-1 1 0 0 0,0-1 1 0 0,0 0-1 0 0,7 6 106 0 0,-7-6-106 0 0,0 0 0 0 0,0 0 0 0 0,0 0-1 0 0,0 0 1 0 0,1 0 0 0 0,-1 0 0 0 0,0 0 0 0 0,0 0-1 0 0,0 0 1 0 0,0 0 0 0 0,1 0 0 0 0,-1 0-1 0 0,0 0 1 0 0,0 0 0 0 0,0 0 0 0 0,0 0 0 0 0,1 0-1 0 0,-1 0 1 0 0,0 0 0 0 0,0 0 0 0 0,0 0-1 0 0,0 0 1 0 0,1 0 0 0 0,-1 0 0 0 0,0 0 0 0 0,0 0-1 0 0,0 0 1 0 0,0 0 0 0 0,1 0 0 0 0,-1-1-1 0 0,0 1 1 0 0,0 0 0 0 0,0 0 0 0 0,0 0 0 0 0,0 0-1 0 0,0 0 1 0 0,0 0 0 0 0,1-1 0 0 0,-1 1-1 0 0,0 0 1 0 0,0 0 0 0 0,0 0 0 0 0,0 0 0 0 0,0-1-1 0 0,0 1 1 0 0,0 0-1 0 0,0 0 0 0 0,0 0-1 0 0,1-1 1 0 0,-1 1 0 0 0,0 0-1 0 0,0 0 1 0 0,0-1-1 0 0,1 1 1 0 0,-1 0 0 0 0,0 0-1 0 0,0 0 1 0 0,0 0 0 0 0,1 0-1 0 0,-1-1 1 0 0,0 1 0 0 0,0 0-1 0 0,1 0 1 0 0,-1 0 0 0 0,0 0-1 0 0,0 0 1 0 0,1 0-1 0 0,-1 0 1 0 0,0 0 0 0 0,1 0-1 0 0,-1 0 2 0 0,14-10 134 0 0,-4 4-48 0 0,-2 0-27 0 0,-7 5-46 0 0,0 0 1 0 0,0 0 0 0 0,0 0-1 0 0,0 0 1 0 0,0 0 0 0 0,0 1-1 0 0,0-1 1 0 0,1 0 0 0 0,-1 1-1 0 0,0-1 1 0 0,0 1 0 0 0,1-1-1 0 0,-1 1 1 0 0,1-1-14 0 0,0 1 3 0 0,0 0 1 0 0,0-1 0 0 0,1 1-1 0 0,-1-1 1 0 0,0 0-1 0 0,0 0 1 0 0,0 1-1 0 0,0-1 1 0 0,0 0 0 0 0,-1-1-1 0 0,2 1-3 0 0,6-5 34 0 0,3-3-96 0 0,-6 2 105 0 0,-3 5-31 0 0,-1 0 1 0 0,-1 1 0 0 0,1 0 0 0 0,0-1 0 0 0,0 1 0 0 0,0 0 0 0 0,0-1 0 0 0,0 1 0 0 0,0 0-1 0 0,0 1 1 0 0,0-1 0 0 0,1 0 0 0 0,1 0-13 0 0,-3 1-2 0 0,0 0 0 0 0,-1 0 0 0 0,1-1-1 0 0,0 1 1 0 0,0-1 0 0 0,0 1 0 0 0,0 0 0 0 0,0-1 0 0 0,-1 0-1 0 0,1 1 1 0 0,0-1 0 0 0,-1 1 0 0 0,1-1 0 0 0,0 0-1 0 0,-1 1 1 0 0,1-2 2 0 0,7-5 91 0 0,-8 7-96 0 0,1 0 0 0 0,-1 0 0 0 0,0 0 0 0 0,1-1 0 0 0,-1 1 0 0 0,0 0 0 0 0,1 0 0 0 0,-1 0 0 0 0,0 0 0 0 0,1 0 0 0 0,-1 0 0 0 0,0 0 0 0 0,1 0 0 0 0,-1 0 0 0 0,0 0 0 0 0,1 0 0 0 0,-1 0 0 0 0,1 0 0 0 0,-1 0 0 0 0,0 0 0 0 0,1 0 0 0 0,-1 0 0 0 0,1 1 6 0 0,-1-1 2 0 0,1 0 1 0 0,-1 0 0 0 0,1 0 0 0 0,-1 1 0 0 0,1-1-1 0 0,-1 0 1 0 0,1 0 0 0 0,-1 0 0 0 0,1 0 0 0 0,-1 0-1 0 0,1 0 1 0 0,0 0 0 0 0,-1 0 0 0 0,1-1 0 0 0,-1 1 0 0 0,1 0-1 0 0,-1 0 1 0 0,1 0 0 0 0,-1 0 0 0 0,1-1 0 0 0,-1 1-1 0 0,1 0 1 0 0,-1-1 0 0 0,1 1-4 0 0,11-11-96 0 0,0 0 159 0 0,-1 8-60 0 0,-10 2 0 0 0,-1 1 1 0 0,1 0-1 0 0,-1-1 1 0 0,1 1-1 0 0,0 0 1 0 0,-1 0-1 0 0,1 0 0 0 0,0 0 1 0 0,0-1-1 0 0,-1 1 1 0 0,1 0-1 0 0,0 0 1 0 0,0 0-4 0 0,-1 1-1 0 0,1-1 0 0 0,-1 0 0 0 0,1 0 1 0 0,-1 0-1 0 0,1 0 0 0 0,-1 0 0 0 0,1 0 1 0 0,-1-1-1 0 0,1 1 0 0 0,-1 0 0 0 0,1 0 1 0 0,-1 0-1 0 0,1 0 0 0 0,-1-1 0 0 0,0 1 1 0 0,1 0-1 0 0,-1 0 0 0 0,1-1 0 0 0,-1 1 1 0 0,0 0-1 0 0,1-1 0 0 0,-1 1 0 0 0,1 0 1 0 0,-1-1 0 0 0,0 0-1 0 0,1 0 0 0 0,0 0 1 0 0,-1 0-1 0 0,1 0 1 0 0,0 0-1 0 0,0 0 1 0 0,0 1-1 0 0,-1-1 1 0 0,1 0-1 0 0,0 0 1 0 0,0 1-1 0 0,0-1 1 0 0,0 0-1 0 0,0 1 1 0 0,0-1-1 0 0,1 1 1 0 0,-1 0-1 0 0,0-1 1 0 0,0 1-1 0 0,0 0 1 0 0,0 0-1 0 0,0-1 1 0 0,1 1 0 0 0,-2 0 2 0 0,1 0 0 0 0,0 0 0 0 0,-1 0 0 0 0,1 0 0 0 0,0 0 0 0 0,-1 0 0 0 0,1 0 0 0 0,0-1 0 0 0,-1 1 0 0 0,1 0 0 0 0,-1 0 0 0 0,1-1 0 0 0,-1 1 0 0 0,1 0 0 0 0,-1-1 0 0 0,1 1 0 0 0,-1-1 0 0 0,1 1-2 0 0,3-3-22 0 0,6 0 28 0 0,7-6 112 0 0,-7 6-158 0 0,11-10-148 0 0,-4 8 412 0 0,-15 4-136 0 0,3 0-70 0 0,-4 1-23 0 0,0 0 1 0 0,-1 0 0 0 0,1 0-1 0 0,-1-1 1 0 0,1 1 0 0 0,0 0-1 0 0,-1 0 1 0 0,1-1 0 0 0,-1 1-1 0 0,1 0 1 0 0,-1-1 0 0 0,1 1 0 0 0,-1 0-1 0 0,1-1 1 0 0,-1 1 0 0 0,0-1-1 0 0,1 1 1 0 0,-1-1 0 0 0,1 1-1 0 0,-1-1 5 0 0,0 1-1 0 0,0 0-1 0 0,1-1 1 0 0,-1 1-1 0 0,0 0 0 0 0,0-1 1 0 0,1 1-1 0 0,-1 0 1 0 0,0 0-1 0 0,1-1 0 0 0,-1 1 1 0 0,0 0-1 0 0,1 0 1 0 0,-1 0-1 0 0,0-1 0 0 0,1 1 1 0 0,-1 0-1 0 0,1 0 2 0 0,0 0-104 0 0,1-1 97 0 0,-1-3 108 0 0,0 3-101 0 0,10-15 9 0 0,-11 15-18 0 0,1 1-9 0 0,-1-1 0 0 0,0 1 0 0 0,0 0 0 0 0,1-1 0 0 0,-1 1 0 0 0,0-1 0 0 0,0 1-1 0 0,0-1 1 0 0,0 1 0 0 0,0-1 0 0 0,1 1 0 0 0,-1-1 0 0 0,0 1 0 0 0,0-1 0 0 0,0 1 0 0 0,-1-1 0 0 0,1 1 0 0 0,0-1 0 0 0,0 0 0 0 0,0 1 0 0 0,0 0 0 0 0,0-1 0 0 0,-1 1 0 0 0,1-1 0 0 0,0 1 0 0 0,0-1 18 0 0,-2-2-18 0 0,1 1 3 0 0,1 0 0 0 0,-1 0 0 0 0,0-1 0 0 0,1 1-1 0 0,-1 0 1 0 0,1-1 0 0 0,0 1 0 0 0,0-1 15 0 0,0 1 23 0 0,0 0-1 0 0,-1-1 0 0 0,1 1 1 0 0,0 0-1 0 0,-1 0 1 0 0,1-1-1 0 0,-1 1 0 0 0,0 0-22 0 0,-2-7-3 0 0,3 8-3 0 0,0 0 1 0 0,0 0-1 0 0,0 0 0 0 0,0 0 0 0 0,-1 0 1 0 0,1 0-1 0 0,0 0 0 0 0,-1 0 1 0 0,1 1-1 0 0,-1-1 0 0 0,1 0 0 0 0,-1-1 6 0 0,0 2 6 0 0,1-1 0 0 0,0 0 0 0 0,-1 0 0 0 0,1 0 0 0 0,0 1 0 0 0,-1-1-1 0 0,1 0 1 0 0,0 0 0 0 0,0 0 0 0 0,0 0-6 0 0,0 1 5 0 0,0-1 0 0 0,0 1-1 0 0,0-1 1 0 0,0 1 0 0 0,0-1 0 0 0,0 1 0 0 0,-1 0 0 0 0,1-1-1 0 0,0 1 1 0 0,0-1 0 0 0,0 1 0 0 0,0-1 0 0 0,-1 1-1 0 0,1 0 1 0 0,0-1 0 0 0,0 1 0 0 0,-1 0 0 0 0,1-1 0 0 0,0 1-1 0 0,0 0 1 0 0,-1-1 0 0 0,1 1 0 0 0,-1 0-5 0 0,0-12 279 0 0,-2 6-196 0 0,3 6-86 0 0,-1 0 1 0 0,1-1-1 0 0,0 1 0 0 0,0-1 1 0 0,0 1-1 0 0,-1 0 0 0 0,1-1 1 0 0,0 1-1 0 0,0-1 1 0 0,0 1-1 0 0,0-1 0 0 0,0 1 1 0 0,0-1-1 0 0,0 1 1 0 0,0-1 2 0 0,-1-9 133 0 0,0 8-106 0 0,1 0 0 0 0,0 0 0 0 0,0 0 0 0 0,0 0 0 0 0,0 0 1 0 0,0 0-1 0 0,0 0 0 0 0,0 0 0 0 0,1 0-27 0 0,0-3-2 0 0,0 0-1 0 0,0 1 1 0 0,-1-1-1 0 0,0 0 1 0 0,0-5 2 0 0,0 3-5 0 0,0 2 43 0 0,-1 0 0 0 0,0 1 1 0 0,0-1-1 0 0,0 0 1 0 0,-2-1-39 0 0,-4-11 10 0 0,6 14-9 0 0,0 0-1 0 0,-1 0 0 0 0,1 0 0 0 0,-1 0 0 0 0,-1-1 0 0 0,-4-10 93 0 0,0 2-84 0 0,6 10 7 0 0,0 1 0 0 0,0-1-1 0 0,0 0 1 0 0,0 1 0 0 0,0-1 0 0 0,1 0 0 0 0,-1 1 0 0 0,1-1 0 0 0,-1-1-16 0 0,0-3-155 0 0,0 3 170 0 0,1 0 0 0 0,-1 0 0 0 0,1 0 1 0 0,0 0-1 0 0,0 0 0 0 0,0 0 0 0 0,0-1 1 0 0,1 1-1 0 0,-1 0 0 0 0,1-1-15 0 0,0 0-25 0 0,0 0 0 0 0,0 0 0 0 0,-1-1 0 0 0,0 1 1 0 0,0 0-1 0 0,0-2 25 0 0,0 1-90 0 0,0 4 92 0 0,0 1-1 0 0,0 0 0 0 0,0 0 0 0 0,0 0 1 0 0,1 0-1 0 0,-1-1 0 0 0,0 1 0 0 0,0 0 0 0 0,0 0 1 0 0,0 0-1 0 0,0-1 0 0 0,-1 1 0 0 0,1 0 1 0 0,0 0-1 0 0,0 0 0 0 0,0 0 0 0 0,0-1 1 0 0,0 1-1 0 0,0 0 0 0 0,0 0 0 0 0,0 0 1 0 0,0 0-1 0 0,0-1 0 0 0,0 1 0 0 0,-1 0 0 0 0,1 0 1 0 0,0 0-1 0 0,0 0 0 0 0,0 0 0 0 0,0 0 1 0 0,0-1-1 0 0,-1 1 0 0 0,1 0 0 0 0,0 0 1 0 0,0 0-1 0 0,0 0 0 0 0,0 0 0 0 0,-1 0 0 0 0,1 0 1 0 0,0 0-1 0 0,0 0 0 0 0,0 0 0 0 0,0 0 1 0 0,-1 0-1 0 0,1 0 0 0 0,0 0 0 0 0,0 0 1 0 0,0 0-1 0 0,-1 0 0 0 0,1 0 0 0 0,0 0 1 0 0,0 0-1 0 0,0 0 0 0 0,0 0 0 0 0,-1 0 0 0 0,1 0 1 0 0,0 0-1 0 0,0 0 0 0 0,0 1 0 0 0,0-1 1 0 0,0 0-1 0 0,-1 0 0 0 0,1 0 0 0 0,0 0-1 0 0,-10 9 42 0 0,9-8-45 0 0,-21 24 277 0 0,0 0 0 0 0,-15 26-274 0 0,4-6 240 0 0,14-17-222 0 0,-7 14-18 0 0,-5 8-15 0 0,16-26 27 0 0,1 0 0 0 0,-4 11-12 0 0,17-33-18 0 0,0 0 1 0 0,0 0 0 0 0,0 0 0 0 0,1 0-1 0 0,-1 0 1 0 0,1 0 0 0 0,-1 0 0 0 0,1 0-1 0 0,0 0 1 0 0,0 0 0 0 0,-1 0 0 0 0,2 1 0 0 0,-1-1 16 0 0,0-2 1 0 0,0 0 0 0 0,0 0-1 0 0,0 0 1 0 0,0 0 0 0 0,0 0-1 0 0,0 0 1 0 0,0 0-1 0 0,0 0 1 0 0,0 1 0 0 0,0-1-1 0 0,0 0 1 0 0,0 0 0 0 0,0 0-1 0 0,0 0 1 0 0,1 0-1 0 0,-1 0 1 0 0,0 0 0 0 0,0 0-1 0 0,0 0 1 0 0,0 0-1 0 0,0 0 1 0 0,0 0 0 0 0,0 0-1 0 0,0 0 1 0 0,0 0 0 0 0,0 0-1 0 0,1 0 1 0 0,-1 0-1 0 0,0 0 1 0 0,0 0 0 0 0,0 0-1 0 0,0 0 1 0 0,0 0 0 0 0,0 0-1 0 0,0 0 1 0 0,0 0-1 0 0,0 0 1 0 0,0 0 0 0 0,1 0-1 0 0,-1 0 1 0 0,0 0 0 0 0,6-3-1 0 0,4-6-115 0 0,-2-5 27 0 0,4-8 89 0 0,2-4-80 0 0,2-5 108 0 0,-2 0-1 0 0,-1-1 1 0 0,-1-1 0 0 0,6-29-28 0 0,-17 57-6 0 0,5-17-18 0 0,-6 20 45 0 0,0 1-1 0 0,0-1 0 0 0,1 1 0 0 0,-1-1 1 0 0,0 1-1 0 0,0-1 0 0 0,-1 1 0 0 0,1-1 0 0 0,0 1 1 0 0,0-1-1 0 0,-1 1 0 0 0,1-1-20 0 0,-1 2 6 0 0,1 0 1 0 0,0 0-1 0 0,0-1 0 0 0,0 1 0 0 0,0 0 0 0 0,0 0 0 0 0,0 0 1 0 0,0 0-1 0 0,0 0 0 0 0,-1 0 0 0 0,1 0 0 0 0,0-1 1 0 0,0 1-1 0 0,0 0 0 0 0,0 0 0 0 0,0 0 0 0 0,-1 0 0 0 0,1 0 1 0 0,0 0-1 0 0,0 0 0 0 0,0 0 0 0 0,0 0 0 0 0,0 0 0 0 0,-1 0 1 0 0,1 0-1 0 0,0 0 0 0 0,0 0 0 0 0,0 0 0 0 0,0 0 1 0 0,-1 0-1 0 0,1 0 0 0 0,0 0 0 0 0,0 0 0 0 0,0 0-6 0 0,-7 4 123 0 0,-7 10-5 0 0,12-12-97 0 0,-7 9 45 0 0,1 0-1 0 0,0 0 1 0 0,1 1-1 0 0,0 1 1 0 0,-3 8-66 0 0,-6 11-16 0 0,3-7 6 0 0,1 1-1 0 0,0 0 11 0 0,7-11 31 0 0,1-1-1 0 0,0 0 1 0 0,0 1 0 0 0,0 10-31 0 0,3-2 37 0 0,1-21-48 0 0,0-1 0 0 0,1 1 0 0 0,-1-1 0 0 0,0 1 0 0 0,0-1-1 0 0,1 1 1 0 0,-1-1 0 0 0,1 1 0 0 0,0-1 0 0 0,-1 1 0 0 0,1-1-1 0 0,0 0 1 0 0,0 0 0 0 0,0 1 11 0 0,-1-2-14 0 0,1 1 1 0 0,-1-1-1 0 0,1 1 0 0 0,-1-1 1 0 0,1 0-1 0 0,0 0 0 0 0,-1 1 1 0 0,1-1-1 0 0,-1 0 0 0 0,1 0 0 0 0,0 1 1 0 0,-1-1-1 0 0,1 0 0 0 0,0 0 1 0 0,-1 0-1 0 0,1 0 0 0 0,0 0 1 0 0,-1 0-1 0 0,1 0 0 0 0,0 0 1 0 0,-1-1-1 0 0,1 1 0 0 0,0 0 1 0 0,-1 0-1 0 0,1 0 0 0 0,0-1 0 0 0,-1 1 1 0 0,1 0-1 0 0,-1-1 0 0 0,1 1 1 0 0,0 0-1 0 0,-1-1 0 0 0,1 1 14 0 0,1-2-15 0 0,1 0 0 0 0,-1 0 0 0 0,0-1 0 0 0,0 1 1 0 0,1 0-1 0 0,-1-2 15 0 0,6-7-28 0 0,-1 0 0 0 0,-1-1 0 0 0,0 1 0 0 0,-1-1 0 0 0,0-1 0 0 0,-1 1 0 0 0,1-4 28 0 0,1-7 2 0 0,-2 0-1 0 0,0 0 1 0 0,-1-15-2 0 0,-2 33 56 0 0,-1-1 1 0 0,-1 0-1 0 0,1 0 1 0 0,-1 0-57 0 0,1 5 18 0 0,0-1 0 0 0,0 0 0 0 0,-1 1 0 0 0,1-1 0 0 0,-1 1 0 0 0,1-1 0 0 0,-1 1 0 0 0,0-1 1 0 0,0 1-1 0 0,1-1 0 0 0,-1 1 0 0 0,0-1 0 0 0,0 1 0 0 0,0 0 0 0 0,-1-1-18 0 0,1 2 6 0 0,1-1 0 0 0,-1 1 0 0 0,1 0 0 0 0,-1 0 0 0 0,1 0 0 0 0,-1 0 0 0 0,1-1 0 0 0,-1 1 0 0 0,1 0 0 0 0,-1 0 0 0 0,1 0 0 0 0,-1 0 0 0 0,1 0 0 0 0,-1 0 0 0 0,1 1 0 0 0,-1-1 0 0 0,1 0 0 0 0,-1 0 0 0 0,1 0 0 0 0,-1 0-1 0 0,1 1 1 0 0,-1-1 0 0 0,1 0 0 0 0,-1 0 0 0 0,1 1-6 0 0,-12 8 270 0 0,10-8-262 0 0,-7 8-29 0 0,0 0 1 0 0,0 0-1 0 0,1 1 1 0 0,1 0-1 0 0,-4 7 21 0 0,0 0-9 0 0,2 0 0 0 0,0 2-1 0 0,0 1 10 0 0,7-16-9 0 0,1 0 0 0 0,0 0-1 0 0,0 0 1 0 0,1 0-1 0 0,-1 1 1 0 0,1-1-1 0 0,0 0 1 0 0,0 1 9 0 0,0-3-1 0 0,0 0-1 0 0,0 0 1 0 0,0 0 0 0 0,0-1-1 0 0,1 1 1 0 0,-1 0-1 0 0,1 0 1 0 0,-1-1 0 0 0,1 1-1 0 0,0 0 1 0 0,-1-1 0 0 0,1 1-1 0 0,0-1 1 0 0,0 1-1 0 0,0-1 1 0 0,0 1 0 0 0,1-1-1 0 0,-1 0 1 0 0,1 2 1 0 0,0-3-20 0 0,-1 1 0 0 0,0 0 0 0 0,1-1 0 0 0,-1 1 0 0 0,1-1 0 0 0,-1 1 0 0 0,1-1 0 0 0,-1 1 0 0 0,1-1 0 0 0,-1 0-1 0 0,1 0 1 0 0,0 0 0 0 0,-1 0 0 0 0,1 0 0 0 0,-1 0 0 0 0,1-1 0 0 0,-1 1 0 0 0,1 0 0 0 0,1-1 20 0 0,3-1-78 0 0,-1-1 0 0 0,1 1 0 0 0,0-1 0 0 0,1-2 78 0 0,0 2 4 0 0,-3 0-11 0 0,-1 1 1 0 0,1-1 0 0 0,-1 0-1 0 0,1 0 1 0 0,-1 0 0 0 0,0-1-1 0 0,2-2 7 0 0,18-27-71 0 0,-17 24 90 0 0,0-1 7 0 0,1 0-54 0 0,0-1 0 0 0,0-1-1 0 0,-1 1 1 0 0,0-1 0 0 0,-1 0-1 0 0,0-3 29 0 0,-5 14 8 0 0,1 0-1 0 0,-1 0 0 0 0,0 0 1 0 0,0 0-1 0 0,0 0 0 0 0,0 0 1 0 0,0 0-1 0 0,0 0 0 0 0,0 0 1 0 0,0-1-8 0 0,0 2 1 0 0,0 0 0 0 0,0 0 0 0 0,0 0 0 0 0,0 0-1 0 0,0 0 1 0 0,-1 0 0 0 0,1 0 0 0 0,0 0 0 0 0,0 0 0 0 0,0-1 0 0 0,0 1 0 0 0,0 0 0 0 0,0 0 0 0 0,0 0 0 0 0,0 0 0 0 0,0 0 0 0 0,0 0 0 0 0,0 0 0 0 0,0 0 0 0 0,0 0 0 0 0,0 0 0 0 0,-1 0 0 0 0,1 0 0 0 0,0 0 0 0 0,0 0 0 0 0,0 0 0 0 0,0 0 0 0 0,0 0 0 0 0,0 0 0 0 0,0 0 0 0 0,0 0 0 0 0,0 0 0 0 0,0 0 0 0 0,-1 0-1 0 0,1 0 0 0 0,-5 4 4 0 0,1 2-2 0 0,1-1 1 0 0,-1 1-1 0 0,1 1 0 0 0,0-1 0 0 0,-2 5-2 0 0,-9 35 411 0 0,10-33-82 0 0,1-5-339 0 0,1 1 0 0 0,1-1 0 0 0,-1 2 10 0 0,2-7-36 0 0,0 0 0 0 0,0 0 0 0 0,0-1 0 0 0,0 1 0 0 0,0 0 0 0 0,0-1 0 0 0,1 1 0 0 0,0 0 0 0 0,-1-1 1 0 0,1 1-1 0 0,1 2 36 0 0,-2-5-8 0 0,1 1 0 0 0,-1-1 0 0 0,0 0 0 0 0,0 1 0 0 0,0-1 0 0 0,1 0 0 0 0,-1 1 0 0 0,0-1 0 0 0,1 0 0 0 0,-1 1 0 0 0,0-1 0 0 0,1 0 0 0 0,-1 0 0 0 0,1 1 0 0 0,-1-1 1 0 0,0 0-1 0 0,1 0 0 0 0,-1 0 0 0 0,1 1 0 0 0,-1-1 0 0 0,0 0 0 0 0,1 0 0 0 0,-1 0 8 0 0,1 0-33 0 0,0 0 0 0 0,0 0 0 0 0,0 0 0 0 0,0 0 0 0 0,0-1 1 0 0,0 1-1 0 0,0 0 0 0 0,0 0 0 0 0,0-1 0 0 0,1 1 33 0 0,2-3-122 0 0,0 1 1 0 0,0-1-1 0 0,0 1 0 0 0,1-2 122 0 0,-4 3-2 0 0,12-10-256 0 0,-1-1 0 0 0,0 0 1 0 0,-1-1-1 0 0,0 0 0 0 0,0-2 258 0 0,-6 9 40 0 0,-4 6-23 0 0,-1-1 1 0 0,1 1-1 0 0,0-1 1 0 0,-1 1-1 0 0,1-1 1 0 0,-1 1-1 0 0,1-1 1 0 0,-1 1-1 0 0,0-1 1 0 0,1 1-1 0 0,-1-1 1 0 0,0 0-1 0 0,1 1 1 0 0,-1-1-1 0 0,0 0-17 0 0,0 1 2 0 0,0 0 0 0 0,0 0-1 0 0,0 0 1 0 0,0 0-1 0 0,0 0 1 0 0,0-1-1 0 0,0 1 1 0 0,0 0-1 0 0,0 0 1 0 0,0 0-1 0 0,0 0 1 0 0,0 0-1 0 0,-1 0 1 0 0,1 0-1 0 0,0 0 1 0 0,0 0-1 0 0,0 0 1 0 0,0 0 0 0 0,0 0-1 0 0,0 0 1 0 0,0 0-1 0 0,0 0 1 0 0,0 0-1 0 0,0 0 1 0 0,0 0-1 0 0,-1 0 1 0 0,1 0-1 0 0,0 0 1 0 0,0 1-1 0 0,0-1 1 0 0,0 0-1 0 0,0 0 1 0 0,0 0-1 0 0,0 0 1 0 0,0 0 0 0 0,0 0-1 0 0,0 0 1 0 0,0 0-1 0 0,0 0 1 0 0,0 0-1 0 0,0 0 1 0 0,0 0-1 0 0,0 0 1 0 0,-1 0-1 0 0,1 1 1 0 0,0-1-1 0 0,0 0 1 0 0,0 0-1 0 0,0 0 1 0 0,0 0-1 0 0,0 0 1 0 0,0 0 0 0 0,0 0-1 0 0,0 0 1 0 0,0 0-1 0 0,0 0-1 0 0,-2 6 172 0 0,1-5-116 0 0,-2 6 131 0 0,1 0-1 0 0,0 0 0 0 0,-1 4-186 0 0,3-8 10 0 0,0-1 0 0 0,-1 1 1 0 0,1-1-1 0 0,0 1 0 0 0,1-1 1 0 0,-1 1-1 0 0,0-1 0 0 0,1 1 1 0 0,-1-1-1 0 0,1 0 0 0 0,0 1 1 0 0,0 1-11 0 0,0-4-5 0 0,-1 1 1 0 0,0-1-1 0 0,1 1 1 0 0,-1-1-1 0 0,1 1 0 0 0,-1 0 1 0 0,1-1-1 0 0,-1 0 1 0 0,1 1-1 0 0,-1-1 1 0 0,1 1-1 0 0,-1-1 1 0 0,1 0-1 0 0,0 1 1 0 0,-1-1-1 0 0,1 0 0 0 0,0 1 1 0 0,-1-1-1 0 0,1 0 1 0 0,0 0-1 0 0,-1 0 1 0 0,1 0-1 0 0,0 0 1 0 0,-1 0-1 0 0,2 0 5 0 0,0 0 5 0 0,0 0-1 0 0,0 0 0 0 0,1-1 1 0 0,-1 1-1 0 0,0-1 1 0 0,0 1-1 0 0,1-1-4 0 0,2-1-29 0 0,0 0 0 0 0,1-1 0 0 0,-1 0 0 0 0,-1 0 0 0 0,1 0 0 0 0,0 0 0 0 0,-1-1 0 0 0,4-2 29 0 0,-1-1-304 0 0,0-1 0 0 0,3-4 304 0 0,8-8 128 0 0,-28 46 73 0 0,9-25-193 0 0,1 1-1 0 0,0-1 1 0 0,-1 1-1 0 0,1-1 1 0 0,0 1 0 0 0,0-1-1 0 0,0 1 1 0 0,0-1-1 0 0,0 1 1 0 0,0-1-1 0 0,0 1 1 0 0,0-1-8 0 0,0 0 2 0 0,0-1 0 0 0,0 1 0 0 0,1-1 0 0 0,-1 1 0 0 0,0-1 1 0 0,0 0-1 0 0,0 1 0 0 0,0-1 0 0 0,1 0 0 0 0,-1 1 0 0 0,0-1 0 0 0,0 0 0 0 0,1 1 0 0 0,-1-1 1 0 0,0 0-1 0 0,1 1 0 0 0,-1-1 0 0 0,0 0 0 0 0,1 0 0 0 0,-1 1 0 0 0,0-1 0 0 0,1 0 0 0 0,-1 0 1 0 0,0 0-1 0 0,1 0 0 0 0,-1 0 0 0 0,1 1 0 0 0,-1-1 0 0 0,1 0 0 0 0,-1 0 0 0 0,0 0 0 0 0,1 0 1 0 0,-1 0-1 0 0,1 0 0 0 0,-1 0 0 0 0,0 0 0 0 0,1 0 0 0 0,-1-1 0 0 0,1 1 0 0 0,-1 0 0 0 0,0 0 0 0 0,1 0 1 0 0,-1 0-3 0 0,2-1-24 0 0,-1 0 0 0 0,0 0 0 0 0,1 1 0 0 0,-1-1 0 0 0,0 0 0 0 0,1 0 0 0 0,-1 0 0 0 0,0-1 0 0 0,0 1 24 0 0,0 0-23 0 0,0 0 1 0 0,0 0 0 0 0,0 0 0 0 0,1 0-1 0 0,-1 0 1 0 0,0 0 0 0 0,0 0 0 0 0,1 0-1 0 0,-1 1 23 0 0,1-1-35 0 0,2-1-126 0 0,-4 3 158 0 0,0-1 0 0 0,0 0 0 0 0,0 0 0 0 0,0 0 0 0 0,0 0 1 0 0,0 0-1 0 0,0 1 0 0 0,1-1 0 0 0,-1 0 0 0 0,0 0 0 0 0,0 0 0 0 0,0 0 1 0 0,0 1-1 0 0,0-1 0 0 0,0 0 0 0 0,0 0 0 0 0,0 0 0 0 0,0 0 0 0 0,0 0 1 0 0,0 1-1 0 0,0-1 0 0 0,0 0 0 0 0,0 0 0 0 0,-1 0 0 0 0,1 0 0 0 0,0 1 1 0 0,0-1-1 0 0,0 0 0 0 0,0 0 0 0 0,0 0 0 0 0,0 0 3 0 0,0 0-5 0 0,0 1 1 0 0,0-1-1 0 0,0 0 0 0 0,0 0 0 0 0,0 0 1 0 0,0 0-1 0 0,0 0 0 0 0,-1 0 1 0 0,1 1-1 0 0,0-1 0 0 0,0 0 0 0 0,1 0 1 0 0,-1 0-1 0 0,0 0 0 0 0,0 0 1 0 0,0 0-1 0 0,0 1 0 0 0,0-1 0 0 0,0 0 1 0 0,0 0-1 0 0,0 0 0 0 0,0 0 1 0 0,0 0-1 0 0,0 0 0 0 0,0 0 0 0 0,0 1 1 0 0,0-1-1 0 0,0 0 0 0 0,0 0 0 0 0,1 0 1 0 0,-1 0-1 0 0,0 0 0 0 0,0 0 1 0 0,0 0-1 0 0,0 0 0 0 0,0 0 0 0 0,0 0 1 0 0,0 0-1 0 0,1 0 0 0 0,-1 0 1 0 0,0 0-1 0 0,0 0 0 0 0,0 0 0 0 0,0 0 1 0 0,0 0-1 0 0,0 0 0 0 0,1 0 1 0 0,-1 0-1 0 0,0 0 0 0 0,0 0 0 0 0,0 0 1 0 0,0 0-1 0 0,0 0 0 0 0,0 0 0 0 0,1 0 1 0 0,-1 0 4 0 0,7-2-295 0 0,-7 2 327 0 0,1 0-33 0 0,-1 0 1 0 0,0 0-1 0 0,0 0 0 0 0,0 0 0 0 0,0 0 0 0 0,0 0 0 0 0,0 0 0 0 0,0 1 1 0 0,0-1-1 0 0,0 0 0 0 0,0 0 0 0 0,0 0 0 0 0,0 0 0 0 0,0 0 0 0 0,0 0 0 0 0,1 0 1 0 0,-1 0-1 0 0,0 0 0 0 0,0 0 0 0 0,0 0 0 0 0,0 1 0 0 0,0-1 0 0 0,0 0 0 0 0,0 0 1 0 0,0 0-1 0 0,0 0 0 0 0,0 0 0 0 0,0 0 0 0 0,0 0 0 0 0,0 0 0 0 0,0 0 1 0 0,0 0-1 0 0,0 1 0 0 0,0-1 0 0 0,0 0 0 0 0,0 0 0 0 0,-1 0 0 0 0,1 0 0 0 0,0 0 1 0 0,0 0-1 0 0,0 0 0 0 0,0 0 0 0 0,0 0 0 0 0,0 0 0 0 0,0 0 1 0 0,0 1 1 0 0,0-1 0 0 0,0 0 1 0 0,0 0-1 0 0,-1 0 0 0 0,1 1 0 0 0,0-1 0 0 0,0 0 0 0 0,0 0 0 0 0,0 0 1 0 0,0 1-1 0 0,0-1 0 0 0,0 0 0 0 0,0 0 0 0 0,0 1 0 0 0,0-1 0 0 0,0 0 0 0 0,0 0 1 0 0,0 0-1 0 0,0 1 0 0 0,0-1 0 0 0,0 0 0 0 0,0 0 0 0 0,0 0 0 0 0,0 1 1 0 0,0-1-1 0 0,0 0 0 0 0,1 0 0 0 0,-1 0 0 0 0,0 1 0 0 0,0-1 0 0 0,0 0-1 0 0,11-7-242 0 0,-7 2 151 0 0,-3 5 74 0 0,-1 0 1 0 0,0 0-1 0 0,0-1 0 0 0,1 1 1 0 0,-1 0-1 0 0,0 0 0 0 0,0 0 1 0 0,1-1-1 0 0,-1 1 1 0 0,0 0-1 0 0,0 0 0 0 0,0-1 1 0 0,1 1-1 0 0,-1 0 0 0 0,0-1 1 0 0,0 1-1 0 0,0 0 0 0 0,0 0 1 0 0,0-1-1 0 0,1 1 0 0 0,-1 0 1 0 0,0-1-1 0 0,0 1 0 0 0,0 0 1 0 0,0-1-1 0 0,0 1 0 0 0,0-1 17 0 0,0 1-2 0 0,-1-1 62 0 0,1 1 0 0 0,-1-1 0 0 0,1 0 0 0 0,-1-1 0 0 0,1 1 0 0 0,0 0 0 0 0,0 0 0 0 0,-1 0 0 0 0,1 0 0 0 0,0 0 0 0 0,0 0 0 0 0,0 0 0 0 0,0-1-60 0 0,0 0-1 0 0,0 1 1 0 0,0-1-1 0 0,0 0 1 0 0,0 1-1 0 0,-1-1 0 0 0,1 1 1 0 0,-1-1-1 0 0,1 0 1 0 0,-2-6 64 0 0,-2-3 160 0 0,3 10-221 0 0,1 0-1 0 0,-1-1 1 0 0,1 1 0 0 0,-1 0-1 0 0,1 0 1 0 0,0-1 0 0 0,-1 1-1 0 0,1 0 1 0 0,0 0-1 0 0,0-1 1 0 0,0 1 0 0 0,0 0-3 0 0,1-17 37 0 0,-1 17 38 0 0,-6 5 434 0 0,6-3-467 0 0,-1 0-1 0 0,1 0 1 0 0,-1 0 0 0 0,1 0-1 0 0,0 0 1 0 0,0 0-1 0 0,0 1 1 0 0,-1-1-1 0 0,1 0 1 0 0,0 0 0 0 0,1 0-1 0 0,-1 0 1 0 0,0 0-1 0 0,0 1 1 0 0,0-1-1 0 0,1 0 1 0 0,-1 0 0 0 0,0 0-1 0 0,1 0 1 0 0,-1 0-1 0 0,1 0 1 0 0,-1 0 0 0 0,1 0-1 0 0,0 0 1 0 0,-1 0-1 0 0,2 1-41 0 0,-1-1 7 0 0,0 1 0 0 0,0 0 0 0 0,1 0 0 0 0,-2 0 0 0 0,1 0-1 0 0,0 0 1 0 0,0 1 0 0 0,-1-1 0 0 0,1 1-7 0 0,-1-2-16 0 0,0 0 0 0 0,1 0 0 0 0,-1 1 0 0 0,0-1 0 0 0,1 0 0 0 0,-1 0 0 0 0,0 0 0 0 0,1 0-1 0 0,0 1 1 0 0,-1-1 0 0 0,1 0 0 0 0,-1 0 0 0 0,1 0 0 0 0,0 0 0 0 0,0 0 0 0 0,0-1 0 0 0,0 1 0 0 0,0 0 0 0 0,0 0 0 0 0,0 0 0 0 0,1 0 16 0 0,-2-1-5 0 0,0 1 0 0 0,1-1 1 0 0,-1 0-1 0 0,0 1 0 0 0,1-1 1 0 0,-1 1-1 0 0,0-1 0 0 0,1 1 1 0 0,-1-1-1 0 0,0 1 0 0 0,0-1 1 0 0,0 1-1 0 0,0-1 1 0 0,1 1-1 0 0,-1-1 0 0 0,0 1 1 0 0,0-1-1 0 0,0 1 0 0 0,0-1 1 0 0,0 1-1 0 0,0-1 0 0 0,0 1 1 0 0,0-1-1 0 0,0 1 0 0 0,-1 0 1 0 0,1-1-1 0 0,0 1 0 0 0,0-1 1 0 0,0 1 4 0 0,-1 0 32 0 0,2 2-325 0 0,-1-2 241 0 0,0 0 0 0 0,0-1 0 0 0,0 1 0 0 0,0 0-1 0 0,0 0 1 0 0,0-1 0 0 0,0 1 0 0 0,-1 0 0 0 0,1 0-1 0 0,0-1 1 0 0,0 1 0 0 0,-1 1 52 0 0,1 0-299 0 0,0 2 361 0 0,-1 2 67 0 0,0-4-310 0 0,2-4 99 0 0,-1 0 35 0 0,1 0-1 0 0,-1 0 0 0 0,0 0 1 0 0,0 0-1 0 0,1 0 0 0 0,-1 0 0 0 0,-1 0 48 0 0,2-11 17 0 0,0 6 105 0 0,-1 5-95 0 0,0 1 0 0 0,0-1 0 0 0,0 1 0 0 0,0-1 0 0 0,0 1 0 0 0,1-1 0 0 0,-1 1 0 0 0,1 0 0 0 0,-1-1 0 0 0,1 1-1 0 0,-1 0 1 0 0,1-1-27 0 0,3-2-54 0 0,-3 4 35 0 0,-3 1 140 0 0,-2 10-25 0 0,-3 1-44 0 0,4-9-55 0 0,1 1 0 0 0,-1 0 0 0 0,1-1-1 0 0,0 1 1 0 0,1 0 0 0 0,-1 0 0 0 0,1 1-1 0 0,0-1 1 0 0,-1 0 0 0 0,2 0-1 0 0,-1 2 4 0 0,1-6-3 0 0,0 0 0 0 0,0 0 0 0 0,0 0 0 0 0,0 0 0 0 0,0 1-1 0 0,0-1 1 0 0,0 0 0 0 0,0 0 0 0 0,0 0 0 0 0,0 0-1 0 0,0 0 1 0 0,0 0 0 0 0,0 0 0 0 0,0 0 0 0 0,0 0 0 0 0,0 0-1 0 0,0 0 1 0 0,0 0 0 0 0,0 0 0 0 0,0 0 0 0 0,0 0-1 0 0,0 1 1 0 0,0-1 0 0 0,0 0 0 0 0,0 0 0 0 0,0 0 0 0 0,0 0-1 0 0,0 0 1 0 0,0 0 0 0 0,0 0 0 0 0,0 0 0 0 0,0 0-1 0 0,0 0 1 0 0,0 0 0 0 0,0 0 0 0 0,0 0 0 0 0,0 0-1 0 0,0 0 1 0 0,0 0 0 0 0,0 0 0 0 0,0 0 0 0 0,0 0 0 0 0,0 0-1 0 0,1 0 1 0 0,-1 0 0 0 0,0 0 0 0 0,0 0 0 0 0,0 0-1 0 0,0 0 1 0 0,0 0 0 0 0,0 0 0 0 0,0 0 0 0 0,0 0 0 0 0,0 0-1 0 0,0 0 1 0 0,0 0 0 0 0,0 0 0 0 0,0 0 0 0 0,0 0-1 0 0,0 0 1 0 0,0 0 3 0 0,4-4-226 0 0,3-8-187 0 0,-7 11 421 0 0,0-1 1 0 0,0 0-1 0 0,0 0 1 0 0,0 1-1 0 0,0-1 0 0 0,0 0 1 0 0,-1 0-1 0 0,1 1 1 0 0,-1-1-1 0 0,1 0 0 0 0,-1 0 1 0 0,1 1-1 0 0,-1-1 1 0 0,0 1-1 0 0,0-1 0 0 0,0 1 1 0 0,0-1-1 0 0,-1 0-8 0 0,-4-9 272 0 0,5 9-195 0 0,-1 1 1 0 0,1-1 0 0 0,-1 0-1 0 0,1 1 1 0 0,-1-1 0 0 0,0 1-1 0 0,1-1 1 0 0,-1 1 0 0 0,0 0-1 0 0,0 0 1 0 0,-1-1-78 0 0,-9-6 249 0 0,8 5-154 0 0,0 1 0 0 0,0 0 1 0 0,0 0-1 0 0,-1 0 0 0 0,1 0 0 0 0,-1 1 1 0 0,1-1-1 0 0,-1 1 0 0 0,-2 0-95 0 0,1 0 67 0 0,-1-1 0 0 0,1 0-1 0 0,0 0 1 0 0,-3-2-67 0 0,6 3 46 0 0,1-1 0 0 0,0 0 0 0 0,-1 1 0 0 0,1-1 1 0 0,0 0-1 0 0,0 0 0 0 0,0 0 0 0 0,1 0 0 0 0,-1-1 0 0 0,0 1 0 0 0,1 0 1 0 0,-2-3-47 0 0,1-1 39 0 0,-1 1 0 0 0,1-1 1 0 0,0 0-1 0 0,0 0 1 0 0,0-2-40 0 0,1 2 34 0 0,0 1 0 0 0,1-1 0 0 0,-1 1 1 0 0,1-1-1 0 0,0 1 0 0 0,1-1 0 0 0,-1 1 1 0 0,1-1-1 0 0,0-1-34 0 0,2 1 137 0 0,-1 0 0 0 0,1 0 0 0 0,2-5-137 0 0,-2 7-1 0 0,-1 0 0 0 0,0-1 0 0 0,0 0 0 0 0,0 1 0 0 0,-1-1 0 0 0,1-2 1 0 0,-1 3 8 0 0,0 0-1 0 0,1 0 1 0 0,-1 0-1 0 0,1 0 1 0 0,0 0-1 0 0,0 1 1 0 0,0-1-1 0 0,2-2-7 0 0,5-8 215 0 0,1 2-255 0 0,23-40 208 0 0,-31 48-164 0 0,1 0 0 0 0,0 0-1 0 0,-1 1 1 0 0,3-2-4 0 0,8-12 281 0 0,-3 3-305 0 0,-8 12-10 0 0,0-1 1 0 0,0 1 0 0 0,0-1 0 0 0,0 0 0 0 0,-1 0 0 0 0,1 1-1 0 0,-1-1 1 0 0,0 0 0 0 0,0 0 0 0 0,1-2 33 0 0,-1-2-54 0 0,1 0 0 0 0,1 0 0 0 0,-1 0 0 0 0,1 0 0 0 0,1 0 0 0 0,1-2 54 0 0,2-4 60 0 0,0 1-45 0 0,0 1 0 0 0,1-1-1 0 0,4-3-14 0 0,-7 9 4 0 0,2-4-232 0 0,-3 5 179 0 0,0 0-1 0 0,0 0 1 0 0,0 0-1 0 0,1 1 50 0 0,2-3 51 0 0,-1 0 0 0 0,3-4-51 0 0,-2 3 60 0 0,2-8-338 0 0,-2 6 125 0 0,-7 10 133 0 0,0-1 0 0 0,0 1 0 0 0,0-1 0 0 0,0 0 0 0 0,1 1 0 0 0,-1-1 0 0 0,0 1 0 0 0,0-1 0 0 0,0 1-1 0 0,0-1 1 0 0,0 1 0 0 0,0-1 0 0 0,0 1 0 0 0,-1-1 0 0 0,1 0 20 0 0,0 1-9 0 0,0 0-1 0 0,0 0 1 0 0,0 0 0 0 0,0 0-1 0 0,0-1 1 0 0,0 1 0 0 0,0 0-1 0 0,0 0 1 0 0,0 0 0 0 0,-1 0-1 0 0,1-1 1 0 0,0 1 0 0 0,0 0-1 0 0,0 0 1 0 0,0 0 0 0 0,0-1-1 0 0,0 1 1 0 0,0 0 0 0 0,1 0-1 0 0,-1 0 1 0 0,0 0 0 0 0,0-1-1 0 0,0 1 1 0 0,0 0 0 0 0,0 0-1 0 0,0 0 1 0 0,0 0-1 0 0,0 0 1 0 0,0-1 0 0 0,0 1-1 0 0,1 0 1 0 0,-1 0 0 0 0,0 0-1 0 0,0 0 1 0 0,0 0 0 0 0,0 0-1 0 0,0-1 1 0 0,1 1 0 0 0,-1 0-1 0 0,0 0 1 0 0,0 0 0 0 0,0 0-1 0 0,0 0 1 0 0,1 0 0 0 0,-1 0 9 0 0,0 0-24 0 0,1-1 1 0 0,-1 1 0 0 0,1 0 0 0 0,0-1-1 0 0,-1 1 1 0 0,0 0 0 0 0,1-1-1 0 0,-1 1 1 0 0,1-1 0 0 0,-1 1 0 0 0,1-1-1 0 0,-1 1 1 0 0,0-1 0 0 0,1 1 0 0 0,-1-1-1 0 0,0 1 1 0 0,1-1 0 0 0,-1 1 0 0 0,0-1 23 0 0,2-2-49 0 0,1-2-156 0 0,1 0 0 0 0,0 1 1 0 0,3-3 204 0 0,-5 5-9 0 0,8-9 55 0 0,-5 6-48 0 0,0-1 1 0 0,0 1-1 0 0,3-1 2 0 0,-2-1 91 0 0,-5 6-88 0 0,0 0 1 0 0,0 0-1 0 0,0 0 1 0 0,0 0-1 0 0,1 0 1 0 0,-1 0-1 0 0,1-1-3 0 0,-2 2-6 0 0,0 0-1 0 0,0 0 1 0 0,0 0-1 0 0,0 0 1 0 0,0 0 0 0 0,0 0-1 0 0,0 0 1 0 0,1 0-1 0 0,-1 0 1 0 0,0 0-1 0 0,0 0 1 0 0,0 0 0 0 0,0 0-1 0 0,0 0 1 0 0,0 0-1 0 0,0 0 1 0 0,0 0 0 0 0,0 0-1 0 0,0 0 1 0 0,1 0-1 0 0,-1 0 1 0 0,0 1-1 0 0,0-1 1 0 0,0 0 0 0 0,0 0-1 0 0,0 0 1 0 0,0 0-1 0 0,0 0 1 0 0,0 0-1 0 0,0 0 1 0 0,0 0 0 0 0,0 0-1 0 0,0 0 1 0 0,0 0-1 0 0,0 0 1 0 0,0 0 0 0 0,1 1 6 0 0,-1-2 194 0 0,-17 10 270 0 0,13-6-487 0 0,0 0 0 0 0,0-1 0 0 0,0 0 0 0 0,0 0 0 0 0,-2 1 23 0 0,5-3-1 0 0,-16 10 77 0 0,-1 0 1 0 0,1 1-1 0 0,-9 7-76 0 0,-3 3 66 0 0,18-12-26 0 0,0 0-1 0 0,0 1 1 0 0,-1 2-40 0 0,0 0 165 0 0,0-1-1 0 0,-3 2-164 0 0,-32 21 340 0 0,-1-1 0 0 0,-9 1-340 0 0,37-24 223 0 0,-12 4-223 0 0,12-6-144 0 0,-14 9 144 0 0,22-11 2 0 0,1 0 0 0 0,-2-1 0 0 0,1 0 0 0 0,0-1 0 0 0,-1 0 1 0 0,0-1-1 0 0,0-1 0 0 0,0 0 0 0 0,-1 0-2 0 0,2-1 106 0 0,7 0-138 0 0,0-1 0 0 0,1 0 0 0 0,-1 0 0 0 0,0 0 0 0 0,-3-1 32 0 0,3 0 22 0 0,0 1 0 0 0,0 0 0 0 0,0 0 0 0 0,0 0 0 0 0,-1 0 0 0 0,1 1 0 0 0,-1 0-22 0 0,-9 2 129 0 0,-11 5-129 0 0,-12 3-92 0 0,22-8 98 0 0,1 2-1 0 0,-1 0 1 0 0,1 1 0 0 0,-8 5-6 0 0,-33 11 75 0 0,38-15-47 0 0,1 0-1 0 0,-1 1 0 0 0,1 1 0 0 0,-15 10-27 0 0,23-13 72 0 0,-33 24 107 0 0,-27 26-179 0 0,37-30-98 0 0,21-17 199 0 0,0 0 0 0 0,-9 10-101 0 0,18-17-11 0 0,1-1 0 0 0,-1 1 1 0 0,1-1-1 0 0,-1 1 1 0 0,0-1-1 0 0,1 1 1 0 0,-1-1-1 0 0,0 0 0 0 0,0 0 1 0 0,0 0-1 0 0,0 0 1 0 0,0 0-1 0 0,0 0 11 0 0,0-1-28 0 0,2 0 25 0 0,0 0 1 0 0,-1 0-1 0 0,1 0 0 0 0,0 1 1 0 0,0-1-1 0 0,0 0 0 0 0,-1 0 1 0 0,1 0-1 0 0,0 0 0 0 0,0 0 0 0 0,0 0 1 0 0,-1 0-1 0 0,1 0 0 0 0,0 0 1 0 0,0 0-1 0 0,-1 0 0 0 0,1 0 0 0 0,0 0 1 0 0,0 0-1 0 0,0 0 0 0 0,-1 0 1 0 0,1 0-1 0 0,0 0 0 0 0,0 0 1 0 0,0 0-1 0 0,-1-1 0 0 0,1 1 0 0 0,0 0 1 0 0,0 0-1 0 0,0 0 0 0 0,-1 0 1 0 0,1 0-1 0 0,0-1 0 0 0,0 1 0 0 0,0 0 1 0 0,0 0-1 0 0,0 0 0 0 0,-1 0 1 0 0,1-1-1 0 0,0 1 0 0 0,0 0 3 0 0,-3-4 35 0 0,1 3-41 0 0,1-1-1 0 0,-1 1 1 0 0,0-1-1 0 0,-1 1 1 0 0,1 0-1 0 0,0 0 1 0 0,0 0-1 0 0,0 0 1 0 0,-1 1-1 0 0,-1-1 7 0 0,0 0-10 0 0,-7-5-60 0 0,9 5 81 0 0,1 0 0 0 0,0 0 0 0 0,-1 1 1 0 0,1-1-1 0 0,0 1 0 0 0,-1-1 0 0 0,1 1 0 0 0,-1-1 0 0 0,1 1 0 0 0,-1 0 0 0 0,1-1 1 0 0,-1 1-1 0 0,0 0 0 0 0,0 0-11 0 0,-16 2-44 0 0,12-2 16 0 0,-1 0 0 0 0,1 1-1 0 0,0 0 1 0 0,0 0-1 0 0,-2 1 29 0 0,-3 1 94 0 0,-11 5-57 0 0,0-2 0 0 0,-1-1 0 0 0,-9 1-37 0 0,0 0-22 0 0,25-4 17 0 0,0-1 0 0 0,-1 1 0 0 0,1-2 0 0 0,-1 1 0 0 0,1-1-1 0 0,-3 0 6 0 0,-65-11-242 0 0,72 11 240 0 0,-56-4-271 0 0,50 2 254 0 0,7 1 22 0 0,-1 0 0 0 0,1 1 1 0 0,0 0-1 0 0,-1-1 0 0 0,1 1 1 0 0,0 0-1 0 0,-1 0-3 0 0,0 0-16 0 0,1 0 1 0 0,0 0-1 0 0,0 0 0 0 0,0 0 0 0 0,0-1 1 0 0,0 1-1 0 0,0-1 16 0 0,-13-1-105 0 0,-8 1 238 0 0,15 0-160 0 0,1 0 1 0 0,-1 1 0 0 0,-7 1 26 0 0,-5 1-67 0 0,-16 0 67 0 0,31-2 0 0 0,0 0 1 0 0,0-1-1 0 0,0 0 1 0 0,0 1-1 0 0,0-1 0 0 0,0-1 1 0 0,-3 0-1 0 0,4 0 26 0 0,0 1 0 0 0,0 0-1 0 0,-1 0 1 0 0,1 1 0 0 0,0-1 0 0 0,0 1 0 0 0,0 0-26 0 0,-18-2 116 0 0,9-3-104 0 0,11 5-22 0 0,0-1 0 0 0,0 0 0 0 0,-1 0 0 0 0,1 1 0 0 0,0-1 0 0 0,-1 0 10 0 0,1 1 7 0 0,-1-1 0 0 0,1 0 0 0 0,0 0 0 0 0,0 0 0 0 0,0 0 0 0 0,0 0 0 0 0,0 0 0 0 0,0 0 0 0 0,0-1 0 0 0,0 1 0 0 0,0-1-7 0 0,-7-5-57 0 0,5 4-10 0 0,1 1 104 0 0,0 0 0 0 0,0 0-1 0 0,-1 0 1 0 0,1 0-1 0 0,-1 1 1 0 0,0-1-1 0 0,0 1-36 0 0,0-1-5 0 0,-1 0 0 0 0,1 0-1 0 0,-1-1 1 0 0,1 1-1 0 0,-2-2 6 0 0,-3-2-150 0 0,0 0 179 0 0,7 4-12 0 0,0 0 0 0 0,-1 1 0 0 0,1 0 0 0 0,0-1 0 0 0,0 1-1 0 0,-1 0 1 0 0,1 0 0 0 0,-1 0-17 0 0,1 1 13 0 0,0-1 1 0 0,0 0-1 0 0,0 0 0 0 0,0 0 1 0 0,1 0-1 0 0,-1 0 0 0 0,0 0 0 0 0,-1-1-13 0 0,1 0-24 0 0,0 1 0 0 0,0-1-1 0 0,0 1 1 0 0,0 0-1 0 0,0 0 1 0 0,-2-1 24 0 0,-21-7 19 0 0,8 1 55 0 0,15 7-67 0 0,-1 1-1 0 0,0-1 0 0 0,0 1 0 0 0,1-1 0 0 0,-1 1 0 0 0,0 0 0 0 0,0 0-6 0 0,0 2-100 0 0,2-2 47 0 0,1 0 30 0 0,0 1 19 0 0,0-1 1 0 0,0 1-1 0 0,0-1 1 0 0,0 1-1 0 0,0 0 0 0 0,0-1 1 0 0,-1 1-1 0 0,2-1 1 0 0,-1 1-1 0 0,0 0 0 0 0,0-1 1 0 0,0 1-1 0 0,0-1 1 0 0,0 1-1 0 0,0 0 0 0 0,1-1 1 0 0,-1 1-1 0 0,0-1 1 0 0,0 1-1 0 0,1-1 4 0 0,7 14-80 0 0,16 18 337 0 0,-17-22-336 0 0,-4-7 85 0 0,0 1 1 0 0,0 0 0 0 0,0-1-1 0 0,0 0 1 0 0,3 3-7 0 0,-5-5-22 0 0,1 1 0 0 0,0 0 0 0 0,-1-1 1 0 0,1 1-1 0 0,-1 0 0 0 0,0 0 0 0 0,0 0 1 0 0,0 1 21 0 0,8 10-49 0 0,-8-12 37 0 0,0 0 0 0 0,0 1 1 0 0,0-1-1 0 0,0 0 0 0 0,0 1 0 0 0,-1-1 1 0 0,1 0-1 0 0,0 2 12 0 0,-1-3 2 0 0,0 1 1 0 0,0 0-1 0 0,1-1 1 0 0,-1 1-1 0 0,0-1 0 0 0,1 1 1 0 0,-1 0-1 0 0,0-1 1 0 0,1 1-1 0 0,-1-1 1 0 0,1 1-1 0 0,-1-1 1 0 0,1 1-1 0 0,-1-1 0 0 0,1 1 1 0 0,-1-1-1 0 0,1 0 1 0 0,-1 1-1 0 0,1-1 1 0 0,0 1-3 0 0,5 0-130 0 0,-6-1 133 0 0,0 0 0 0 0,0 0 0 0 0,1 0 0 0 0,-1 0 0 0 0,0 0 0 0 0,0 0 0 0 0,0 0 0 0 0,1 0 0 0 0,-1 0 0 0 0,0 0 0 0 0,0 0 0 0 0,0 0 0 0 0,1 1 0 0 0,-1-1 0 0 0,0 0 0 0 0,0 0-1 0 0,0 0 1 0 0,1 0 0 0 0,-1 0 0 0 0,0 1 0 0 0,0-1 0 0 0,0 0 0 0 0,0 0 0 0 0,0 0 0 0 0,1 0 0 0 0,-1 1 0 0 0,0-1 0 0 0,0 0 0 0 0,0 0 0 0 0,0 0 0 0 0,0 1 0 0 0,0-1 0 0 0,0 0 0 0 0,0 0 0 0 0,0 1 0 0 0,0-1 0 0 0,0 0 0 0 0,0 0 0 0 0,0 0 0 0 0,0 1 0 0 0,0-1 0 0 0,0 0 0 0 0,0 0-1 0 0,0 1 1 0 0,0-1 0 0 0,0 0-3 0 0,0 1 4 0 0,0-1 0 0 0,0 1 0 0 0,0-1 0 0 0,0 1 0 0 0,0-1 0 0 0,1 1 0 0 0,-1-1 0 0 0,0 1 0 0 0,0 0-1 0 0,1-1 1 0 0,-1 1 0 0 0,0-1 0 0 0,1 0 0 0 0,-1 1 0 0 0,0-1 0 0 0,1 1 0 0 0,-1-1 0 0 0,1 0 0 0 0,-1 1 0 0 0,1-1-1 0 0,-1 0 1 0 0,1 1 0 0 0,-1-1 0 0 0,1 0 0 0 0,-1 0 0 0 0,1 1-4 0 0,0-1 33 0 0,1 4 18 0 0,-2-4-57 0 0,0 0 0 0 0,0 0 0 0 0,0 0-1 0 0,0 1 1 0 0,0-1 0 0 0,0 0 0 0 0,0 0-1 0 0,0 0 1 0 0,0 0 0 0 0,0 1 0 0 0,1-1-1 0 0,-1 0 1 0 0,0 0 0 0 0,0 0 0 0 0,0 0-1 0 0,0 1 1 0 0,0-1 0 0 0,0 0 0 0 0,0 0 0 0 0,1 0-1 0 0,-1 0 1 0 0,0 0 0 0 0,0 0 0 0 0,0 1-1 0 0,0-1 1 0 0,0 0 0 0 0,1 0 0 0 0,-1 0-1 0 0,0 0 1 0 0,0 0 0 0 0,0 0 0 0 0,0 0-1 0 0,1 0 1 0 0,-1 0 0 0 0,0 0 0 0 0,0 0 0 0 0,0 0-1 0 0,1 0 1 0 0,-1 0 0 0 0,0 0 0 0 0,0 0-1 0 0,0 0 7 0 0,1 0 12 0 0,-1 0 0 0 0,0 0 0 0 0,0 0-1 0 0,0 0 1 0 0,1 0 0 0 0,-1 0-1 0 0,0 0 1 0 0,0 0 0 0 0,0 0 0 0 0,0 0-1 0 0,1 0 1 0 0,-1 0 0 0 0,0 0-1 0 0,0 0 1 0 0,0 0 0 0 0,1 0 0 0 0,-1 0-1 0 0,0 0 1 0 0,0 1 0 0 0,0-1-1 0 0,0 0 1 0 0,0 0 0 0 0,1 0 0 0 0,-1 0-1 0 0,0 0 1 0 0,0 0 0 0 0,0 1 0 0 0,0-1-1 0 0,0 0 1 0 0,0 0 0 0 0,0 0-1 0 0,1 0 1 0 0,-1 1 0 0 0,0-1 0 0 0,0 0-12 0 0,2 2-131 0 0,-2-2 135 0 0,0 1 0 0 0,1-1-1 0 0,-1 0 1 0 0,0 1 0 0 0,0-1 0 0 0,0 0-1 0 0,1 1 1 0 0,-1-1 0 0 0,0 0-1 0 0,0 1 1 0 0,0-1 0 0 0,0 1-1 0 0,0-1 1 0 0,0 0 0 0 0,1 1-1 0 0,-1-1 1 0 0,0 1-4 0 0,0 0-6 0 0,0-1 1 0 0,0 1-1 0 0,0-1 1 0 0,1 1-1 0 0,-1 0 0 0 0,0-1 1 0 0,1 1-1 0 0,-1-1 0 0 0,0 1 1 0 0,1 0-1 0 0,-1-1 0 0 0,1 1 1 0 0,-1-1-1 0 0,1 1 1 0 0,-1-1-1 0 0,1 0 0 0 0,-1 1 1 0 0,1-1-1 0 0,0 0 0 0 0,-1 1 1 0 0,1-1-1 0 0,0 0 6 0 0,-1 1-1 0 0,1-1 0 0 0,-1 1 0 0 0,1-1 0 0 0,-1 1 0 0 0,1-1-1 0 0,-1 1 1 0 0,1-1 0 0 0,-1 1 0 0 0,0-1 0 0 0,1 1 0 0 0,-1 0 0 0 0,0-1 0 0 0,1 1 0 0 0,-1 0 1 0 0,3 4 71 0 0,-2-3-64 0 0,0-1-1 0 0,-1 0 1 0 0,0 0-1 0 0,1 0 1 0 0,-1 1 0 0 0,0-1-1 0 0,1 0 1 0 0,-1 0-1 0 0,0 1 1 0 0,0 0-7 0 0,1 6-85 0 0,0-3 80 0 0,-1-5 9 0 0,0 1 1 0 0,0 0-1 0 0,0-1 1 0 0,1 1-1 0 0,-1-1 1 0 0,0 1 0 0 0,0-1-1 0 0,0 1 1 0 0,1 0-1 0 0,-1-1 1 0 0,0 1 0 0 0,1-1-1 0 0,-1 1 1 0 0,0-1-1 0 0,1 0 1 0 0,-1 1 0 0 0,1-1-1 0 0,-1 1 1 0 0,1-1-5 0 0,-1 0-2 0 0,1 1 0 0 0,-1-1 1 0 0,0 0-1 0 0,0 0 1 0 0,1 0-1 0 0,-1 1 0 0 0,0-1 1 0 0,0 0-1 0 0,1 0 0 0 0,-1 0 1 0 0,0 1-1 0 0,0-1 0 0 0,1 0 1 0 0,-1 1-1 0 0,0-1 1 0 0,0 0-1 0 0,0 1 0 0 0,0-1 1 0 0,0 0-1 0 0,1 1 0 0 0,-1-1 1 0 0,0 0-1 0 0,0 1 0 0 0,0-1 1 0 0,0 0-1 0 0,0 1 1 0 0,0-1-1 0 0,0 0 0 0 0,0 1 1 0 0,0-1-1 0 0,0 0 0 0 0,0 1 1 0 0,-1-1 1 0 0,1 3 122 0 0,1 3-131 0 0,-1-6 9 0 0,1 1 0 0 0,-1 0 0 0 0,0-1 1 0 0,0 1-1 0 0,0 0 0 0 0,0-1 1 0 0,0 1-1 0 0,0 0 0 0 0,0-1 0 0 0,0 1 1 0 0,0-1-1 0 0,0 1 0 0 0,-1 0 0 0 0,1 0 0 0 0,-2 5-46 0 0,-1 4 38 0 0,2-9 6 0 0,1-1 0 0 0,0 0 0 0 0,0 1 0 0 0,0-1 0 0 0,0 0 0 0 0,0 1 0 0 0,0-1 0 0 0,0 1 0 0 0,0-1 0 0 0,0 0 0 0 0,0 1 0 0 0,0-1-1 0 0,0 0 1 0 0,0 1 0 0 0,0-1 0 0 0,1 1 0 0 0,-1-1 0 0 0,0 0 0 0 0,0 1 0 0 0,0-1 0 0 0,0 0 0 0 0,1 1 0 0 0,-1-1 0 0 0,0 0 2 0 0,0 0 2 0 0,0 0 0 0 0,1 1 0 0 0,-1-1 0 0 0,0 0 0 0 0,0 0 0 0 0,0 0 0 0 0,0 0 0 0 0,0 1 0 0 0,0-1 0 0 0,0 0 0 0 0,0 0-1 0 0,0 0 1 0 0,1 1 0 0 0,-1-1 0 0 0,0 0 0 0 0,0 0 0 0 0,0 0 0 0 0,0 1 0 0 0,0-1 0 0 0,0 0 0 0 0,0 0 0 0 0,0 0 0 0 0,-1 1-2 0 0,0 5 48 0 0,1-5-46 0 0,0-1 0 0 0,0 1 0 0 0,0-1 0 0 0,0 1 0 0 0,0 0 0 0 0,0-1 0 0 0,0 1 0 0 0,0-1 0 0 0,-1 1 1 0 0,1-1-1 0 0,0 1 0 0 0,0-1 0 0 0,-1 1 0 0 0,1 0 0 0 0,0-1 0 0 0,-1 1-2 0 0,1-1-3 0 0,0 1 1 0 0,0-1-1 0 0,0 1 0 0 0,0-1 0 0 0,0 1 1 0 0,0-1-1 0 0,0 1 0 0 0,0-1 1 0 0,0 1-1 0 0,0-1 0 0 0,0 1 0 0 0,0-1 1 0 0,0 1-1 0 0,0-1 0 0 0,0 1 3 0 0,1 1 29 0 0,-2 4-4 0 0,1-5-32 0 0,0-1-1 0 0,0 0 0 0 0,0 0 0 0 0,0 1 0 0 0,0-1 0 0 0,-1 0 0 0 0,1 1 0 0 0,0-1 0 0 0,0 0 0 0 0,0 1 1 0 0,0-1-1 0 0,0 0 0 0 0,0 0 0 0 0,1 1 0 0 0,-1-1 0 0 0,0 0 0 0 0,0 1 0 0 0,0-1 0 0 0,0 0 0 0 0,0 0 1 0 0,0 1-1 0 0,0-1 0 0 0,1 0 0 0 0,-1 0 0 0 0,0 1 0 0 0,0-1 8 0 0,0 3 25 0 0,-1 0-1 0 0,1 0 1 0 0,-1 0-1 0 0,1-1 1 0 0,-1 1 0 0 0,0 0-1 0 0,-1 0-24 0 0,1-2-1 0 0,1 0 0 0 0,-1 0 1 0 0,1 0-1 0 0,-1 0 0 0 0,1 0 0 0 0,-1 0 0 0 0,1 0 0 0 0,-1 0 1 0 0,1 0-1 0 0,0 1 0 0 0,0-1 0 0 0,-1 0 0 0 0,1 0 0 0 0,0 0 1 0 0,0 0-1 0 0,0 1 1 0 0,-3 5-5 0 0,3-7-2 0 0,-1 1 0 0 0,1 0 0 0 0,0-1 0 0 0,-1 1 0 0 0,1-1 0 0 0,0 1 0 0 0,-1-1 0 0 0,1 1 1 0 0,0 0-1 0 0,0-1 0 0 0,0 1 0 0 0,0 0 7 0 0,0-1-1 0 0,0 0 0 0 0,0 1 1 0 0,0-1-1 0 0,0 1 0 0 0,-1-1 1 0 0,1 1-1 0 0,0-1 0 0 0,0 0 1 0 0,0 1-1 0 0,0-1 0 0 0,-1 1 1 0 0,1-1-1 0 0,0 0 0 0 0,0 1 1 0 0,-1-1-1 0 0,1 1 0 0 0,0-1 1 0 0,0 0-1 0 0,-1 0 0 0 0,1 1 1 0 0,0-1-1 0 0,-1 0 1 0 0,-1 2 111 0 0,2-1-118 0 0,-1 0 0 0 0,0 0 0 0 0,0 0 0 0 0,1 0 0 0 0,-1 0-1 0 0,1 0 1 0 0,-1 0 0 0 0,1 0 0 0 0,-1 0 0 0 0,1 0 0 0 0,0 0 0 0 0,0 1 0 0 0,-1-1 0 0 0,1 1 7 0 0,-2-2 60 0 0,-2 1-73 0 0,4-1 18 0 0,0 0 0 0 0,-1 1 0 0 0,1-1 0 0 0,0 0 0 0 0,0 1-1 0 0,0-1 1 0 0,-1 0 0 0 0,1 1 0 0 0,0-1 0 0 0,0 0 0 0 0,0 1-1 0 0,0-1 1 0 0,0 1 0 0 0,0-1 0 0 0,0 0 0 0 0,0 1 0 0 0,0-1-1 0 0,0 1 1 0 0,0-1 0 0 0,0 0-5 0 0,-1 4 6 0 0,1-1 1 0 0,-1 1-1 0 0,0-1 0 0 0,0 1 0 0 0,0-1 1 0 0,-1 0-1 0 0,1 1 0 0 0,-1-1 1 0 0,0 0-1 0 0,-1 2-6 0 0,3 7-174 0 0,-1-9 168 0 0,1-3 9 0 0,0 1 0 0 0,0-1 1 0 0,-1 0-1 0 0,1 0 1 0 0,0 1-1 0 0,0-1 1 0 0,0 0-1 0 0,0 1 0 0 0,0-1 1 0 0,0 0-1 0 0,0 1 1 0 0,0-1-1 0 0,0 0 1 0 0,0 0-1 0 0,0 1 0 0 0,0-1 1 0 0,0 0-1 0 0,0 1 1 0 0,0-1-1 0 0,0 0 1 0 0,0 1-1 0 0,1-1 0 0 0,-1 0 1 0 0,0 0-1 0 0,0 1 1 0 0,0-1-1 0 0,0 0 1 0 0,0 0-1 0 0,1 1 0 0 0,-1-1-3 0 0,3 0-92 0 0,-3 1 209 0 0,1 1-86 0 0,0 5-113 0 0,-1-6 85 0 0,0 0 1 0 0,0-1-1 0 0,1 1 0 0 0,-1 0 0 0 0,0 0 0 0 0,0 0 1 0 0,0-1-1 0 0,0 1 0 0 0,0 0 0 0 0,0 0 0 0 0,-1 0 1 0 0,1-1-1 0 0,0 1 0 0 0,0 1-3 0 0,0-2 1 0 0,0 0-1 0 0,0 0 0 0 0,0 0 1 0 0,0 0-1 0 0,0 0 0 0 0,0 0 1 0 0,0 0-1 0 0,0 0 1 0 0,0 0-1 0 0,0 0 0 0 0,0 0 1 0 0,0 0-1 0 0,0 1 1 0 0,0-1-1 0 0,0 0 0 0 0,0 0 1 0 0,0 0-1 0 0,0 0 0 0 0,0 0 1 0 0,0 0-1 0 0,0 0 1 0 0,0 0-1 0 0,0 0 0 0 0,0 0 1 0 0,0 0-1 0 0,0 0 1 0 0,0 0-1 0 0,0 0 0 0 0,0 0 1 0 0,0 0-1 0 0,0 0 0 0 0,0 0 1 0 0,0 0-1 0 0,0 0 1 0 0,0 0-1 0 0,1 0 0 0 0,-1 0 1 0 0,0 0-1 0 0,0 0 1 0 0,0 0-1 0 0,0 0 0 0 0,0 0 1 0 0,0 0-1 0 0,0 0 1 0 0,0 0-1 0 0,0 0 0 0 0,0 0 1 0 0,0 0-1 0 0,0 0 0 0 0,0 0 1 0 0,0 0-1 0 0,0 0 1 0 0,0 0-1 0 0,1 0 0 0 0,-1 0 1 0 0,0 0-1 0 0,0 0 1 0 0,0 0-1 0 0,0 0 0 0 0,0 0 1 0 0,0 0-1 0 0,0 0 0 0 0,0 0 1 0 0,0 0-1 0 0,0 0 1 0 0,0 0-1 0 0,0 0 0 0 0,0 0 1 0 0,0 0-1 0 0,0 0-2 0 0,0 0 0 0 0,0 0 0 0 0,0 0 1 0 0,1 1-1 0 0,-1-1 0 0 0,0 0 0 0 0,0 0 0 0 0,0 0 1 0 0,0 1-1 0 0,1-1 0 0 0,-1 0 0 0 0,0 0 0 0 0,0 0 1 0 0,0 0-1 0 0,1 1 0 0 0,-1-1 0 0 0,0 0 0 0 0,0 0 1 0 0,0 0-1 0 0,1 0 0 0 0,-1 0 0 0 0,0 0 0 0 0,1 0 2 0 0,2-1 30 0 0,-2 1 84 0 0,0 7-70 0 0,-1-3-84 0 0,0 5 145 0 0,0-9-110 0 0,0 0 1 0 0,0 0 0 0 0,0 0 0 0 0,0 1-1 0 0,0-1 1 0 0,0 0 0 0 0,0 0-1 0 0,0 0 1 0 0,0 1 0 0 0,0-1-1 0 0,0 0 1 0 0,0 0 0 0 0,0 0-1 0 0,0 0 1 0 0,0 1 0 0 0,0-1-1 0 0,1 0 1 0 0,-1 0 0 0 0,0 0-1 0 0,0 0 1 0 0,0 0 0 0 0,0 1-1 0 0,0-1 1 0 0,0 0 0 0 0,1 0-1 0 0,-1 0 1 0 0,0 0 0 0 0,0 0-1 0 0,0 0 1 0 0,0 0 4 0 0,1 0 6 0 0,-1 1 1 0 0,0-1-1 0 0,0 0 0 0 0,0 0 1 0 0,1 0-1 0 0,-1 0 0 0 0,0 0 1 0 0,0 0-1 0 0,0 0 0 0 0,0 0 1 0 0,1 0-1 0 0,-1 1 0 0 0,0-1 1 0 0,0 0-1 0 0,0 0 0 0 0,0 0 1 0 0,0 0-1 0 0,1 0 0 0 0,-1 1 0 0 0,0-1 1 0 0,0 0-1 0 0,0 0 0 0 0,0 0 1 0 0,0 1-1 0 0,0-1 0 0 0,0 0 1 0 0,0 0-1 0 0,0 0 0 0 0,0 1 1 0 0,0-1-7 0 0,0 0-2 0 0,0 0 0 0 0,0 0 1 0 0,0 0-1 0 0,0 1 0 0 0,0-1 1 0 0,0 0-1 0 0,0 0 0 0 0,0 0 1 0 0,1 0-1 0 0,-1 0 1 0 0,0 1-1 0 0,0-1 0 0 0,0 0 1 0 0,0 0-1 0 0,0 0 0 0 0,0 0 1 0 0,0 0-1 0 0,0 0 0 0 0,0 0 1 0 0,0 1-1 0 0,0-1 0 0 0,1 0 1 0 0,-1 0-1 0 0,0 0 0 0 0,0 0 1 0 0,0 0-1 0 0,0 0 1 0 0,0 0-1 0 0,0 0 0 0 0,1 0 1 0 0,-1 0-1 0 0,0 0 0 0 0,0 0 1 0 0,0 0-1 0 0,0 0 0 0 0,0 0 1 0 0,0 0-1 0 0,1 0 0 0 0,-1 0 1 0 0,0 0-1 0 0,0 0 0 0 0,0 0 1 0 0,0 0 1 0 0,0 0 5 0 0,1 0 0 0 0,-1 0 0 0 0,0 0 0 0 0,0 1 0 0 0,0-1 1 0 0,1 0-1 0 0,-1 0 0 0 0,0 0 0 0 0,0 0 0 0 0,0 0 0 0 0,0 0 0 0 0,1 0 0 0 0,-1 0 1 0 0,0 1-1 0 0,0-1 0 0 0,0 0 0 0 0,0 0 0 0 0,0 0 0 0 0,0 0 0 0 0,1 0 0 0 0,-1 1 0 0 0,0-1 1 0 0,0 0-1 0 0,0 0 0 0 0,0 0 0 0 0,0 0 0 0 0,0 1 0 0 0,0-1 0 0 0,0 0 0 0 0,0 0 1 0 0,0 1-6 0 0,2 2-65 0 0,-2-3 69 0 0,0 0 0 0 0,0 0 0 0 0,1 1 0 0 0,-1-1 0 0 0,0 0 0 0 0,0 0 0 0 0,0 0 0 0 0,0 0 0 0 0,0 0 0 0 0,0 0 0 0 0,0 0 0 0 0,0 0 0 0 0,0 0 0 0 0,1 0 0 0 0,-1 0 0 0 0,0 0 0 0 0,0 0 0 0 0,0 0 0 0 0,0 0 0 0 0,0 0 0 0 0,0 0 0 0 0,0 0 0 0 0,0 0 0 0 0,0 0 0 0 0,1 0 0 0 0,-1 0 0 0 0,0-1 0 0 0,0 1-1 0 0,0 0 1 0 0,0 0 0 0 0,0 0 0 0 0,0 0 0 0 0,0 0 0 0 0,0 0 0 0 0,0 0 0 0 0,0 0 0 0 0,0 0 0 0 0,0 0 0 0 0,1 0-4 0 0,2 1 86 0 0,-3-1-92 0 0,0 1 0 0 0,0-1-1 0 0,0 0 1 0 0,1 0 0 0 0,-1 0 0 0 0,0 1 0 0 0,0-1 0 0 0,1 0 0 0 0,-1 0-1 0 0,0 0 1 0 0,1 0 0 0 0,-1 0 0 0 0,0 1 0 0 0,0-1 0 0 0,1 0-1 0 0,-1 0 1 0 0,0 0 0 0 0,1 0 0 0 0,-1 0 0 0 0,0 0 0 0 0,1 0 0 0 0,-1 0-1 0 0,0 0 1 0 0,1 0 0 0 0,-1 0 6 0 0,0-1 10 0 0,0 1 0 0 0,1 0-1 0 0,-1 0 1 0 0,0 0 0 0 0,0 0-1 0 0,1-1 1 0 0,-1 1 0 0 0,0 0-1 0 0,1 0 1 0 0,-1 0 0 0 0,0 0-1 0 0,0 0 1 0 0,1 0 0 0 0,-1 0-1 0 0,0 0 1 0 0,1 0 0 0 0,-1 0-1 0 0,0 0 1 0 0,1 0 0 0 0,-1 0-1 0 0,0 0 1 0 0,1 0 0 0 0,-1 0-1 0 0,0 0 1 0 0,0 0 0 0 0,1 0-1 0 0,-1 0 1 0 0,0 0 0 0 0,1 1-1 0 0,-1-1 1 0 0,0 0 0 0 0,0 0-1 0 0,1 0-9 0 0,4 10 47 0 0,0-1 54 0 0,-3-10-191 0 0,-2 1 89 0 0,0 0 1 0 0,0 0-1 0 0,0 0 0 0 0,0 0 0 0 0,1 0 1 0 0,-1 0-1 0 0,0 0 0 0 0,0 0 1 0 0,0 0-1 0 0,0-1 0 0 0,1 1 1 0 0,-1 0-1 0 0,0 0 0 0 0,0 0 0 0 0,0 0 1 0 0,0 0-1 0 0,0 0 0 0 0,1 0 1 0 0,-1 0-1 0 0,0 0 0 0 0,0 1 0 0 0,0-1 1 0 0,0 0-1 0 0,1 0 0 0 0,-1 0 1 0 0,0 0-1 0 0,0 0 0 0 0,0 0 1 0 0,0 0-1 0 0,0 0 0 0 0,1 0 0 0 0,-1 0 1 0 0,0 1-1 0 0,0-1 0 0 0,0 0 1 0 0,0 0-1 0 0,0 0 0 0 0,0 0 1 0 0,0 0-1 0 0,0 0 0 0 0,1 1 0 0 0,-1-1 1 0 0,0 0-1 0 0,0 0 0 0 0,0 0 1 0 0,0 0-1 0 0,0 1 0 0 0,0-1 0 0 0,0 0 1 0 0,0 0-1 0 0,0 0 0 0 0,0 0 1 0 0,0 1-1 0 0,0-1 0 0 0,0 0 1 0 0,0 0 0 0 0,0 0 1 0 0,0 1 1 0 0,0-1-1 0 0,0 0 1 0 0,0 0 0 0 0,0 1-1 0 0,0-1 1 0 0,0 0-1 0 0,1 0 1 0 0,-1 0 0 0 0,0 1-1 0 0,0-1 1 0 0,0 0-1 0 0,0 0 1 0 0,1 0 0 0 0,-1 0-1 0 0,0 0 1 0 0,0 1-1 0 0,0-1 1 0 0,1 0 0 0 0,-1 0-1 0 0,0 0 1 0 0,0 0-1 0 0,0 0 1 0 0,1 0 0 0 0,-1 0-1 0 0,0 0 1 0 0,0 0-1 0 0,1 0 1 0 0,-1 0 0 0 0,0 0-1 0 0,0 0-1 0 0,1 1-9 0 0,0-1-1 0 0,0 0 0 0 0,-1 0 1 0 0,1 0-1 0 0,0 0 1 0 0,-1 0-1 0 0,1-1 0 0 0,0 1 1 0 0,-1 0-1 0 0,1 0 1 0 0,0-1 9 0 0,-1 1 3 0 0,0 0 0 0 0,0 0 0 0 0,0 0 0 0 0,0 0 1 0 0,0 0-1 0 0,0 0 0 0 0,0 0 0 0 0,0 0 0 0 0,0 0 1 0 0,0 0-1 0 0,0 0 0 0 0,0 0 0 0 0,-1 0 0 0 0,1 0 1 0 0,0 0-1 0 0,0 0 0 0 0,0 0 0 0 0,0 0 0 0 0,0 0 1 0 0,0 0-1 0 0,0 0 0 0 0,0 0 0 0 0,0 0 0 0 0,0 0 1 0 0,0 0-1 0 0,0 0 0 0 0,0 0 0 0 0,0-1 0 0 0,0 1 1 0 0,0 0-1 0 0,0 0 0 0 0,0 0 0 0 0,0 0 0 0 0,0 0 1 0 0,0 0-1 0 0,0 0 0 0 0,0 0 0 0 0,0 0 0 0 0,0 0 1 0 0,0 0-1 0 0,0 0 0 0 0,0 0 0 0 0,0-1 0 0 0,0 1 1 0 0,0 0-1 0 0,0 0 0 0 0,0 0 0 0 0,0 0 0 0 0,0 0 1 0 0,0 0-1 0 0,0 0 0 0 0,0 0 0 0 0,0 0 0 0 0,0 0 1 0 0,0 0-1 0 0,0 0 0 0 0,0 0 0 0 0,0 0-3 0 0,-11-1-48 0 0,3 2 38 0 0,8-1 5 0 0,-1 1-1 0 0,1-1 1 0 0,-1 0-1 0 0,1 0 1 0 0,-1 0-1 0 0,1 0 1 0 0,-1 0-1 0 0,1 0 1 0 0,-1 0 0 0 0,1 0-1 0 0,-1 0 1 0 0,1 0-1 0 0,-1 0 1 0 0,1 0-1 0 0,-1 0 1 0 0,1 0-1 0 0,-1 0 1 0 0,1 0-1 0 0,-1-1 1 0 0,1 1 0 0 0,-1 0-1 0 0,1 0 1 0 0,0-1-1 0 0,-1 1 1 0 0,1 0-1 0 0,-1-1 1 0 0,1 1-1 0 0,-1-1 6 0 0,-5-1-54 0 0,5 2 51 0 0,1 0 0 0 0,0 0 0 0 0,-1 0 0 0 0,1 0 0 0 0,-1 0 0 0 0,1 0 0 0 0,0 0 0 0 0,-1 0 0 0 0,1 0 0 0 0,-1-1 0 0 0,1 1 1 0 0,0 0-1 0 0,-1 0 0 0 0,1 0 0 0 0,0-1 0 0 0,-1 1 0 0 0,1 0 0 0 0,0 0 0 0 0,-1-1 0 0 0,1 1 0 0 0,0 0 0 0 0,0 0 0 0 0,-1-1 0 0 0,1 1 0 0 0,0 0 0 0 0,0-1 0 0 0,0 1 0 0 0,0 0 0 0 0,-1-1 1 0 0,1 1 2 0 0,-1-7-20 0 0,1 7 18 0 0,0-1-1 0 0,0 1 0 0 0,0-1 1 0 0,0 0-1 0 0,0 1 0 0 0,0-1 0 0 0,0 0 1 0 0,0 1-1 0 0,-1-1 0 0 0,1 1 1 0 0,0-1-1 0 0,0 1 0 0 0,-1-1 1 0 0,1 0-1 0 0,-1 1 0 0 0,1-1 0 0 0,0 1 1 0 0,-1-1-1 0 0,1 1 0 0 0,-1 0 1 0 0,1-1-1 0 0,-1 1 0 0 0,1-1 1 0 0,-1 1-1 0 0,1 0 0 0 0,-1-1 3 0 0,0 1-8 0 0,1 0 0 0 0,0 0-1 0 0,0-1 1 0 0,-1 1 0 0 0,1 0-1 0 0,0-1 1 0 0,0 1 0 0 0,-1 0-1 0 0,1-1 1 0 0,0 1 0 0 0,0 0 0 0 0,0-1-1 0 0,0 1 1 0 0,-1 0 0 0 0,1-1-1 0 0,0 1 1 0 0,0 0 0 0 0,0-1 8 0 0,0 1-2 0 0,0 0 0 0 0,0 0 0 0 0,0 0 1 0 0,0 0-1 0 0,0 0 0 0 0,0 0 0 0 0,0 0 1 0 0,0 0-1 0 0,0 0 0 0 0,0 0 0 0 0,0 0 1 0 0,0-1-1 0 0,0 1 0 0 0,0 0 0 0 0,0 0 1 0 0,0 0-1 0 0,0 0 0 0 0,0 0 0 0 0,0 0 1 0 0,0 0-1 0 0,0 0 0 0 0,0 0 0 0 0,0 0 1 0 0,0 0-1 0 0,0 0 0 0 0,0 0 0 0 0,0 0 1 0 0,0 0-1 0 0,0-1 0 0 0,0 1 0 0 0,0 0 1 0 0,0 0-1 0 0,0 0 0 0 0,0 0 0 0 0,0 0 1 0 0,0 0-1 0 0,0 0 0 0 0,0 0 0 0 0,-1 0 0 0 0,1 0 1 0 0,0 0-1 0 0,0 0 0 0 0,0 0 0 0 0,0 0 1 0 0,0 0-1 0 0,0 0 0 0 0,0 0 0 0 0,0 0 1 0 0,0 0-1 0 0,0 0 0 0 0,0 0 0 0 0,0 0 1 0 0,0 0-1 0 0,0 0 0 0 0,-1 0 0 0 0,1 0 1 0 0,0 0-1 0 0,0 0 0 0 0,0 0 0 0 0,0 0 1 0 0,0 0-1 0 0,0 0 0 0 0,0 0 2 0 0,0 0 1 0 0,0 0 1 0 0,0 1-1 0 0,0-1 0 0 0,0 0 1 0 0,0 0-1 0 0,0 0 0 0 0,0 0 0 0 0,0 0 1 0 0,0 0-1 0 0,0 0 0 0 0,0 0 1 0 0,-1 0-1 0 0,1 0 0 0 0,0 0 0 0 0,0 0 1 0 0,0 0-1 0 0,0 0 0 0 0,0 0 1 0 0,0 0-1 0 0,0 0 0 0 0,0 0 0 0 0,0 0 1 0 0,0 0-1 0 0,0 0 0 0 0,0 0 0 0 0,0 0 1 0 0,0 0-1 0 0,-1 0 0 0 0,1 0 1 0 0,0 0-1 0 0,0 0 0 0 0,0 0 0 0 0,0 0 1 0 0,0 0-1 0 0,0 0 0 0 0,0 0 1 0 0,0 0-1 0 0,0 0 0 0 0,0 0 0 0 0,0 0 1 0 0,0 0-1 0 0,0 0 0 0 0,-1 0 1 0 0,1 0-2 0 0,0-4-21 0 0,1-2 72 0 0,-1 6-51 0 0,0-1 0 0 0,0 1 0 0 0,1-1 1 0 0,-1 1-1 0 0,0-1 0 0 0,0 1 0 0 0,0-1 0 0 0,0 1 1 0 0,0-1-1 0 0,0 1 0 0 0,0 0 0 0 0,0-1 0 0 0,0 1 1 0 0,0-1-1 0 0,-1 1 0 0 0,1-1 0 0 0,0 1 0 0 0,0 0 1 0 0,0-1-1 0 0,0 1 0 0 0,-1-1 0 0 0,1 1 0 0 0,0 0 1 0 0,-1-1-1 0 0,1 1 0 0 0,0-1 0 0 0,0 1 0 0 0,-1 0 1 0 0,1 0-1 0 0,0-1 0 0 0,-1 1 0 0 0,1 0 0 0 0,-1-1 1 0 0,1 2-12 0 0,-1-1 0 0 0,1 0 0 0 0,-1 0 0 0 0,1 0 0 0 0,-1 0 1 0 0,1 0-1 0 0,-1 0 0 0 0,1 0 0 0 0,-1 1 0 0 0,1-1 1 0 0,0 0-1 0 0,-1 0 0 0 0,1 0 0 0 0,-1 1 0 0 0,1-1 0 0 0,0 0 1 0 0,-1 1-1 0 0,1-1 0 0 0,-1 0 0 0 0,1 1 0 0 0,0-1 1 0 0,-1 1 10 0 0,0 0 15 0 0,1 0 0 0 0,-1 0 1 0 0,0 1-1 0 0,0-1 0 0 0,0 0 1 0 0,1 1-1 0 0,-1-1 0 0 0,1 0 0 0 0,-1 1-15 0 0,0 4-116 0 0,2 0 152 0 0,-1-6-117 0 0,2 1 54 0 0,-2 4 45 0 0,-3-1 60 0 0,3-4-80 0 0,0 0 0 0 0,0 0 1 0 0,0 0-1 0 0,0 0 0 0 0,0 0 0 0 0,0 0 0 0 0,0 0 0 0 0,0 0 0 0 0,0 0 0 0 0,0 0 0 0 0,0 0 0 0 0,0 0 0 0 0,0 1 0 0 0,1-1 1 0 0,-1 0-1 0 0,0 0 0 0 0,0 0 0 0 0,0 0 0 0 0,0 0 0 0 0,0 0 0 0 0,0 0 0 0 0,0 0 0 0 0,0 0 0 0 0,0 0 0 0 0,0 0 0 0 0,0 0 0 0 0,0 0 1 0 0,0 0-1 0 0,0 0 0 0 0,0 0 0 0 0,0 0 0 0 0,0 0 0 0 0,0 0 0 0 0,0 0 0 0 0,0 1 0 0 0,0-1 0 0 0,0 0 0 0 0,0 0 0 0 0,0 0 0 0 0,0 0 1 0 0,0 0-1 0 0,0 0 0 0 0,0 0 0 0 0,0 0 0 0 0,0 0 0 0 0,0 0 0 0 0,0 0 0 0 0,0 0 0 0 0,0 0 0 0 0,0 0 0 0 0,0 0 0 0 0,0 0 2 0 0,1 0 63 0 0,4-2 82 0 0,-5 2-150 0 0,0 0 0 0 0,0 0-1 0 0,0 0 1 0 0,0 0-1 0 0,1 0 1 0 0,-1 0 0 0 0,0 0-1 0 0,0 0 1 0 0,0 0-1 0 0,0 0 1 0 0,0 0 0 0 0,0 0-1 0 0,1 0 1 0 0,-1 1-1 0 0,0-1 1 0 0,0 0 0 0 0,0 0-1 0 0,0 0 1 0 0,0 0-1 0 0,0 0 1 0 0,0 0 0 0 0,0 0-1 0 0,1 0 1 0 0,-1 0 0 0 0,0 0-1 0 0,0 1 1 0 0,0-1-1 0 0,0 0 1 0 0,0 0 0 0 0,0 0-1 0 0,0 0 1 0 0,0 0-1 0 0,0 0 1 0 0,0 0 0 0 0,0 1-1 0 0,0-1 1 0 0,0 0-1 0 0,0 0 1 0 0,0 0 0 0 0,0 0-1 0 0,0 0 1 0 0,0 0-1 0 0,0 1 6 0 0,1-1 42 0 0,0 1 0 0 0,0 0-1 0 0,0 0 1 0 0,0-1-1 0 0,0 1 1 0 0,0 0 0 0 0,0 0-1 0 0,-1 0 1 0 0,1 0 0 0 0,0 1-42 0 0,0-2 0 0 0,-1 1 0 0 0,1 0 1 0 0,-1-1-1 0 0,1 1 0 0 0,0 0 1 0 0,-1-1-1 0 0,1 1 1 0 0,0-1-1 0 0,0 1 0 0 0,-1-1 1 0 0,1 0-1 0 0,0 1 0 0 0,0-1 1 0 0,0 0-1 0 0,0 1 1 0 0,0-1-1 0 0,-1 0 0 0 0,1 0 1 0 0,0 0-1 0 0,0 0 1 0 0,0 0-1 0 0,0 0 0 0 0,0 0 1 0 0,0 0-1 0 0,0 0 0 0 0,-1 0 1 0 0,1 0-1 0 0,0-1 0 0 0,0 1 1 0 0,-1 0 0 0 0,0 0 0 0 0,0 0-1 0 0,0 0 1 0 0,0 0 0 0 0,0 0 0 0 0,1 0-1 0 0,-1 0 1 0 0,0 0 0 0 0,0 0 0 0 0,0 0 0 0 0,0 0-1 0 0,1 0 1 0 0,-1 0 0 0 0,0 0 0 0 0,0 0-1 0 0,0 0 1 0 0,0 0 0 0 0,0 0 0 0 0,1 0-1 0 0,-1 0 1 0 0,0 1 0 0 0,0-1 0 0 0,0 0 0 0 0,0 0-1 0 0,0 0 1 0 0,0 0 0 0 0,0 0 0 0 0,1 0-1 0 0,-1 0 1 0 0,0 0 0 0 0,0 1 0 0 0,0-1-1 0 0,0 0-1 0 0,0 0 0 0 0,0 0 0 0 0,0 0 0 0 0,0 1 0 0 0,0-1 0 0 0,1 0-1 0 0,-1 0 1 0 0,0 0 0 0 0,0 0 0 0 0,0 0 0 0 0,0 0 0 0 0,0 0 0 0 0,1 0 0 0 0,-1 1 0 0 0,0-1 0 0 0,0 0 0 0 0,0 0 0 0 0,0 0 0 0 0,0 0 0 0 0,1 0 0 0 0,-1 0 0 0 0,0 0 0 0 0,0 0 0 0 0,0 0 0 0 0,0 0 0 0 0,1 0 0 0 0,-1 0 1 0 0,3-1-53 0 0,-1 1 74 0 0,0 0 0 0 0,-1-1 0 0 0,1 1 0 0 0,0 0 0 0 0,0 0 1 0 0,0 0-1 0 0,0 0 0 0 0,0 0 0 0 0,1 1-21 0 0,3-1 89 0 0,2 2-189 0 0,0 2 67 0 0,-7-2 19 0 0,1-1 1 0 0,-1 0-1 0 0,1 0 1 0 0,0 0-1 0 0,0 0 1 0 0,0 0-1 0 0,0 0 14 0 0,3-1-58 0 0,-4 0 66 0 0,0 0 1 0 0,0 0 0 0 0,0 1-1 0 0,1-1 1 0 0,-1 0 0 0 0,0 0-1 0 0,0 1 1 0 0,0-1 0 0 0,0 0-1 0 0,0 1 1 0 0,0-1 0 0 0,1 2-9 0 0,0-2-5 0 0,-1 1 1 0 0,0 0 0 0 0,0-1 0 0 0,1 1 0 0 0,-1-1 0 0 0,0 1 0 0 0,1-1 0 0 0,-1 0 0 0 0,1 1 0 0 0,-1-1 0 0 0,1 0 4 0 0,5 1 101 0 0,-6 0-98 0 0,0-1 0 0 0,0 0 0 0 0,0 0 0 0 0,0 0 0 0 0,0 0 0 0 0,0 0 0 0 0,0 0 0 0 0,-1-1 0 0 0,1 1 0 0 0,0 0 0 0 0,1 0-3 0 0,-2-1 0 0 0,1 1-1 0 0,-1 0 0 0 0,1 0 0 0 0,-1 0 1 0 0,1 0-1 0 0,-1-1 0 0 0,1 1 0 0 0,-1 0 1 0 0,1 0-1 0 0,-1 0 0 0 0,1 0 0 0 0,0 0 1 0 0,-1 0-1 0 0,1 1 0 0 0,-1-1 1 0 0,1 0-1 0 0,-1 0 0 0 0,1 0 0 0 0,-1 0 1 0 0,1 1-1 0 0,-1-1 0 0 0,1 0 0 0 0,-1 0 1 0 0,1 1-1 0 0,-1-1 0 0 0,1 1 1 0 0,-1-1 2 0 0,0 0-1 0 0,1 0 1 0 0,-1 0 0 0 0,0 1-1 0 0,1-1 1 0 0,-1 0 0 0 0,1 0-1 0 0,-1 0 1 0 0,0 0-1 0 0,1 0 1 0 0,-1 0 0 0 0,1 0-1 0 0,-1 0 1 0 0,1 0 0 0 0,-1 0-1 0 0,0 0 1 0 0,1 0-2 0 0,-1 0-5 0 0,1 0 1 0 0,0 0 0 0 0,-1 0-1 0 0,1 0 1 0 0,-1 0 0 0 0,1 0-1 0 0,-1 1 1 0 0,1-1 0 0 0,-1 0-1 0 0,1 0 1 0 0,-1 0 0 0 0,1 0-1 0 0,-1 1 1 0 0,1-1 0 0 0,-1 0-1 0 0,1 1 1 0 0,-1-1 0 0 0,1 0 4 0 0,16 14-22 0 0,-17-14 30 0 0,1 0-1 0 0,-1 0 1 0 0,1 0-1 0 0,-1 0 1 0 0,0 0-1 0 0,1 0 1 0 0,-1 0-1 0 0,1 0 1 0 0,-1-1-1 0 0,1 1 1 0 0,-1 0-1 0 0,1 0 1 0 0,-1 0-1 0 0,0 0 1 0 0,1-1-1 0 0,-1 1 1 0 0,1 0-8 0 0,2-2 75 0 0,3 4-77 0 0,-6-2 1 0 0,1 0 0 0 0,-1 1 0 0 0,1-1 0 0 0,-1 0 0 0 0,1 0 0 0 0,-1 0 0 0 0,1 0-1 0 0,-1 0 1 0 0,1 0 0 0 0,-1 0 0 0 0,1 1 0 0 0,-1-1 0 0 0,1-1 0 0 0,0 1 1 0 0,16-2-208 0 0,-17 2 201 0 0,1 0 1 0 0,0 0 0 0 0,0 0 0 0 0,-1 0 0 0 0,1 0 0 0 0,0 0 0 0 0,0 1-1 0 0,0-1 1 0 0,-1 0 0 0 0,1 0 0 0 0,0 1 0 0 0,-1-1 0 0 0,1 1 0 0 0,0-1 6 0 0,11 9-7 0 0,-9-7-20 0 0,1 3 76 0 0,-4-4-54 0 0,0-1 0 0 0,0 0 1 0 0,0 1-1 0 0,1-1 0 0 0,-1 0 1 0 0,0 1-1 0 0,0-1 0 0 0,1 0 0 0 0,-1 1 1 0 0,0-1-1 0 0,0 0 0 0 0,1 0 0 0 0,-1 1 1 0 0,0-1-1 0 0,1 0 0 0 0,-1 0 1 0 0,0 1-1 0 0,1-1 0 0 0,-1 0 0 0 0,1 0 1 0 0,-1 0-1 0 0,0 0 5 0 0,2 0 8 0 0,-1 1 1 0 0,0-1 0 0 0,1 0-1 0 0,-1 0 1 0 0,0 1-1 0 0,0-1 1 0 0,1 1-1 0 0,-1-1 1 0 0,1 1-9 0 0,-2 0-6 0 0,1-1 0 0 0,-1 1 0 0 0,1-1 1 0 0,0 0-1 0 0,0 1 0 0 0,-1-1 0 0 0,1 0 0 0 0,0 0 0 0 0,-1 0 1 0 0,1 1-1 0 0,0-1 0 0 0,0 0 0 0 0,0 0 0 0 0,-1 0 0 0 0,1 0 0 0 0,0 0 1 0 0,0 0-1 0 0,-1 0 0 0 0,1-1 0 0 0,0 1 0 0 0,0 0 0 0 0,-1 0 0 0 0,2-1 6 0 0,0 1 18 0 0,-1 0-1 0 0,1 0 1 0 0,0 1-1 0 0,0-1 1 0 0,0 0-1 0 0,0 1 1 0 0,0-1-1 0 0,0 1 1 0 0,0 0-1 0 0,-1 0 0 0 0,1 0 1 0 0,0 0-18 0 0,7 6 42 0 0,-7-6-38 0 0,-1 1 1 0 0,0-1-1 0 0,0 0 1 0 0,1 0-1 0 0,-1 0 1 0 0,1 0-1 0 0,-1-1 1 0 0,1 1-1 0 0,-1 0 1 0 0,1-1-1 0 0,-1 1 1 0 0,2 0-5 0 0,7 2 93 0 0,-9-3-109 0 0,0 1 0 0 0,0-1-1 0 0,0 1 1 0 0,1-1-1 0 0,-1 0 1 0 0,0 0 0 0 0,0 1-1 0 0,0-1 1 0 0,1 0-1 0 0,-1 0 1 0 0,0 0 0 0 0,0 0-1 0 0,1 0 1 0 0,-1-1 16 0 0,-1 1 0 0 0,1 0 0 0 0,0 0 0 0 0,-1 0 1 0 0,1 0-1 0 0,-1 0 0 0 0,1 1 0 0 0,0-1 0 0 0,-1 0 1 0 0,1 0-1 0 0,-1 0 0 0 0,1 1 0 0 0,-1-1 1 0 0,1 0-1 0 0,-1 0 0 0 0,1 1 0 0 0,6 1-34 0 0,-3-1-7 0 0,-3 0 40 0 0,-1-1 1 0 0,0 0-1 0 0,0 0 1 0 0,0 0-1 0 0,1 0 0 0 0,-1 0 1 0 0,0 0-1 0 0,0 0 1 0 0,1 0-1 0 0,-1 0 1 0 0,0 0-1 0 0,0 0 0 0 0,1 0 1 0 0,-1 0-1 0 0,0 0 1 0 0,0 0-1 0 0,1 0 1 0 0,-1 0-1 0 0,0 0 0 0 0,0 0 1 0 0,1 0-1 0 0,-1 0 1 0 0,0 0-1 0 0,0 0 1 0 0,0 0-1 0 0,1-1 0 0 0,-1 1 1 0 0,0 0 0 0 0,3 0-4 0 0,-1 0 0 0 0,0 0 0 0 0,1 0 0 0 0,-1 1 0 0 0,1-1 0 0 0,-1 1 0 0 0,1-1 0 0 0,-1 1 0 0 0,1 1 4 0 0,0 0-40 0 0,-1-2 90 0 0,8 5-280 0 0,-10-4 221 0 0,0-1-1 0 0,0 0 1 0 0,1 0 0 0 0,-1 0 0 0 0,0 0-1 0 0,1 0 1 0 0,-1 0 0 0 0,0 0 0 0 0,1 0-1 0 0,-1 0 1 0 0,0 0 0 0 0,1 0 0 0 0,-1 0-1 0 0,0 0 1 0 0,1 0 0 0 0,-1 0 0 0 0,0 0-1 0 0,1 0 1 0 0,-1-1 0 0 0,0 1 0 0 0,1 0-1 0 0,-1 0 1 0 0,0 0 0 0 0,0 0 0 0 0,1-1-1 0 0,-1 1 10 0 0,0 0 1 0 0,0 0 0 0 0,1 0-1 0 0,-1-1 1 0 0,0 1 0 0 0,0 0-1 0 0,0 0 1 0 0,0 0 0 0 0,1 0-1 0 0,-1 0 1 0 0,0 0 0 0 0,0 0 0 0 0,0 0-1 0 0,0 0 1 0 0,1 0 0 0 0,-1 0-1 0 0,0 0 1 0 0,0 0 0 0 0,0 0-1 0 0,1 0 1 0 0,-1 0 0 0 0,0 0-1 0 0,0 0 1 0 0,0 0 0 0 0,0 0 0 0 0,1 0-1 0 0,-1 0 1 0 0,0 0 0 0 0,0 0-1 0 0,0 0 1 0 0,0 0 0 0 0,1 0-1 0 0,-1 0 1 0 0,0 1 0 0 0,0-1-1 0 0,0 0 1 0 0,0 0 0 0 0,0 0 0 0 0,1 0-1 0 0,-1 0 1 0 0,0 1 0 0 0,0-1-1 0 0,0 0 1 0 0,0 0 0 0 0,0 0-1 0 0,0 0 0 0 0,4 1-177 0 0,-2 0 204 0 0,-2-1-28 0 0,0 0 0 0 0,0 0 0 0 0,1 0 0 0 0,-1 0 0 0 0,0 0 0 0 0,0 1 0 0 0,1-1 0 0 0,-1 0 0 0 0,0 0 0 0 0,0 0 0 0 0,1 0 0 0 0,-1 0 1 0 0,0 0-1 0 0,0 0 0 0 0,1 0 0 0 0,-1 0 0 0 0,0 0 0 0 0,0 0 0 0 0,1 0 0 0 0,-1 0 0 0 0,0 0 0 0 0,0-1 0 0 0,1 1 0 0 0,-1 0 0 0 0,0 0 0 0 0,0 0 0 0 0,0 0 0 0 0,1 0 1 0 0,-1-1-1 0 0,0 1 0 0 0,0 0 0 0 0,0 0 0 0 0,1 0 0 0 0,-1 0 0 0 0,0-1 0 0 0,0 1 0 0 0,0 0 1 0 0,0 0-5 0 0,1 0 0 0 0,-1-1 0 0 0,0 1-1 0 0,0 0 1 0 0,0 0 0 0 0,1 0 0 0 0,-1 0 0 0 0,0 0 0 0 0,0 0-1 0 0,0 0 1 0 0,1 0 0 0 0,-1 0 0 0 0,0 0 0 0 0,0 0 0 0 0,0-1 0 0 0,1 1-1 0 0,-1 0 1 0 0,0 0 0 0 0,0 1 0 0 0,1-1 0 0 0,-1 0 0 0 0,0 0-1 0 0,0 0 1 0 0,0 0 0 0 0,1 0 0 0 0,-1 0 0 0 0,0 0 0 0 0,0 0 0 0 0,0 0-1 0 0,1 0 6 0 0,-1 1-2 0 0,0-1-1 0 0,1 0 0 0 0,-1 0 1 0 0,0 1-1 0 0,1-1 0 0 0,-1 0 1 0 0,0 0-1 0 0,1 0 0 0 0,-1 0 1 0 0,1 0-1 0 0,-1 1 0 0 0,0-1 1 0 0,1 0-1 0 0,-1 0 0 0 0,1 0 1 0 0,-1 0-1 0 0,1 0 0 0 0,-1 0 1 0 0,0 0-1 0 0,1 0 0 0 0,-1-1 1 0 0,1 1-1 0 0,-1 0 0 0 0,0 0 1 0 0,1 0-1 0 0,-1 0 0 0 0,0 0 1 0 0,1-1-1 0 0,-1 1 0 0 0,1 0 3 0 0,0-1 48 0 0,-1 1-49 0 0,0 0-1 0 0,0 0 1 0 0,1 0-1 0 0,-1 0 1 0 0,0 0 0 0 0,0 0-1 0 0,0 0 1 0 0,0 0-1 0 0,0 0 1 0 0,0 0-1 0 0,1 0 1 0 0,-1 0-1 0 0,0 0 1 0 0,0 0-1 0 0,0 0 1 0 0,0 0 0 0 0,0 0-1 0 0,0 0 1 0 0,0 0-1 0 0,0 0 1 0 0,1 0-1 0 0,-1-1 1 0 0,0 1-1 0 0,0 0 1 0 0,0 0-1 0 0,0 0 1 0 0,0 0-1 0 0,0 0 1 0 0,0 0 0 0 0,0 0-1 0 0,0 0 1 0 0,0-1-1 0 0,0 1 1 0 0,0 0-1 0 0,0 0 1 0 0,0 0-1 0 0,1 0 1 0 0,-1 0-1 0 0,0 0 1 0 0,0 0 0 0 0,0-1-1 0 0,0 1 1 0 0,0 0-1 0 0,0 0 1 0 0,0 0-1 0 0,0 0 1 0 0,-1 0-1 0 0,1 0 1 0 0,0-1-1 0 0,0 1 1 0 0,0 0-1 0 0,0 0 1 0 0,0 0 1 0 0,0-1-155 0 0,2 2 145 0 0,-1-1 14 0 0,-1 0-1 0 0,0 0 1 0 0,0 0 0 0 0,1 1-1 0 0,-1-1 1 0 0,0 0 0 0 0,0 0-1 0 0,1 0 1 0 0,-1 0 0 0 0,0 0-1 0 0,1 0 1 0 0,-1 0 0 0 0,0 0 0 0 0,1 0-1 0 0,-1 0 1 0 0,0 0 0 0 0,0 0-1 0 0,1 0-3 0 0,-1 0 5 0 0,3-2-57 0 0,2-2-44 0 0,-5 4 96 0 0,0 0 0 0 0,0-1 0 0 0,0 1 0 0 0,1 0-1 0 0,-1 0 1 0 0,0 0 0 0 0,0 0 0 0 0,0 0 0 0 0,0 0 0 0 0,0 0-1 0 0,0 0 1 0 0,0 0 0 0 0,0 0 0 0 0,0 0 0 0 0,0 0 0 0 0,0 0-1 0 0,0 0 1 0 0,0 0 0 0 0,0 0 0 0 0,0 0 0 0 0,0 0 0 0 0,0 0-1 0 0,0 0 1 0 0,1 0 0 0 0,-1 0 0 0 0,0 0 0 0 0,0 0 0 0 0,0 0-1 0 0,0 0 1 0 0,0 0 0 0 0,0 0 0 0 0,0 0 0 0 0,0 0 0 0 0,0 0-1 0 0,0 0 1 0 0,0 0 0 0 0,0 0 0 0 0,0 0 0 0 0,0 0 0 0 0,1 0-1 0 0,-1 0 1 0 0,0 0 0 0 0,0 0 0 0 0,0 0 0 0 0,0 0 0 0 0,0 0-1 0 0,0 0 1 0 0,0 0 0 0 0,0 0 0 0 0,0 0 0 0 0,0 0-1 0 0,0 0 1 0 0,0 1 0 0 0,0-1 0 0 0,0 0 0 0 0,0 0 0 0 0,0 0-1 0 0,0 0 1 0 0,0 0 0 0 0,0 0 0 0 0,0 0 0 0 0,12-2 124 0 0,-6 1-197 0 0,-5 1 75 0 0,-1 0 0 0 0,0-1-1 0 0,1 1 1 0 0,-1 0 0 0 0,1 0 0 0 0,-1 0-1 0 0,1 0 1 0 0,-1 0 0 0 0,1 0 0 0 0,-1 0 0 0 0,1 0-1 0 0,-1 0 1 0 0,0 0 0 0 0,1 0 0 0 0,-1 0-1 0 0,1 0 1 0 0,-1 0 0 0 0,1 1 0 0 0,-1-1-1 0 0,0 0 1 0 0,1 0 0 0 0,-1 0 0 0 0,1 1-1 0 0,-1-1 1 0 0,0 0 0 0 0,1 0 0 0 0,-1 1-2 0 0,0-1-7 0 0,0 0 0 0 0,1 0 0 0 0,-1 0 0 0 0,0 0 1 0 0,0 0-1 0 0,0 0 0 0 0,0 0 0 0 0,1 0 0 0 0,-1 0 1 0 0,0 0-1 0 0,0 0 0 0 0,0 0 0 0 0,0 0 0 0 0,0-1 1 0 0,1 1-1 0 0,-1 0 0 0 0,0 0 0 0 0,0 0 0 0 0,0 0 1 0 0,0 0-1 0 0,0 0 0 0 0,0 0 0 0 0,1 0 0 0 0,-1-1 1 0 0,0 1-1 0 0,0 0 0 0 0,0 0 0 0 0,0 0 0 0 0,0 0 1 0 0,0 0-1 0 0,0-1 0 0 0,0 1 0 0 0,0 0 7 0 0,5-10-170 0 0,-3 8 227 0 0,-2 2-54 0 0,0 0-1 0 0,0 0 1 0 0,0 0 0 0 0,0 0-1 0 0,0 0 1 0 0,0 0-1 0 0,0 0 1 0 0,0 0 0 0 0,0 0-1 0 0,0 0 1 0 0,0 0 0 0 0,0 0-1 0 0,0 0 1 0 0,0-1-1 0 0,1 1 1 0 0,-1 0 0 0 0,0 0-1 0 0,0 0 1 0 0,0 0 0 0 0,0 0-1 0 0,0 0 1 0 0,0 0-1 0 0,0 0 1 0 0,0 0 0 0 0,0 0-1 0 0,0 0 1 0 0,0-1-1 0 0,0 1 1 0 0,0 0 0 0 0,0 0-1 0 0,0 0 1 0 0,0 0 0 0 0,0 0-1 0 0,-1 0 1 0 0,1 0-1 0 0,0 0 1 0 0,0 0 0 0 0,0 0-1 0 0,0 0 1 0 0,0 0-1 0 0,0 0 1 0 0,0-1 0 0 0,0 1-1 0 0,0 0 1 0 0,0 0 0 0 0,0 0-1 0 0,0 0 1 0 0,0 0-1 0 0,0 0 1 0 0,0 0 0 0 0,0 0-1 0 0,-1 0 1 0 0,1 0-3 0 0,0 0 1 0 0,0 0 0 0 0,0-1 0 0 0,0 1 0 0 0,0 0 0 0 0,0 0 0 0 0,0 0 1 0 0,0-1-1 0 0,0 1 0 0 0,0 0 0 0 0,0 0 0 0 0,0 0 0 0 0,0 0 0 0 0,0-1 0 0 0,0 1 0 0 0,0 0 0 0 0,1 0 0 0 0,-1 0 1 0 0,0-1-1 0 0,0 1 0 0 0,0 0 0 0 0,0 0 0 0 0,0 0 0 0 0,0 0 0 0 0,0 0 0 0 0,0-1 0 0 0,1 1 0 0 0,-1 0 0 0 0,0 0 0 0 0,0 0 1 0 0,0 0-1 0 0,0 0 0 0 0,1 0 0 0 0,-1 0 0 0 0,0-1 0 0 0,0 1 0 0 0,0 0-1 0 0,0 0-3 0 0,0 0 1 0 0,0 0-1 0 0,0 0 0 0 0,0 0 0 0 0,0 0 0 0 0,0 0 1 0 0,0 0-1 0 0,0 0 0 0 0,0 0 0 0 0,0 0 0 0 0,0 0 1 0 0,0 0-1 0 0,0 0 0 0 0,0 0 0 0 0,0 0 0 0 0,0 0 1 0 0,0 0-1 0 0,0 0 0 0 0,0 0 0 0 0,0 0 0 0 0,0 0 1 0 0,0 0-1 0 0,0 0 0 0 0,0 0 0 0 0,0 0 0 0 0,0 0 1 0 0,0 0-1 0 0,0 0 0 0 0,0 0 0 0 0,0 0 0 0 0,0 0 0 0 0,0 0 1 0 0,0 0-1 0 0,0-1 3 0 0,-1-1-28 0 0,0-1 0 0 0,1 1 0 0 0,-1-1 0 0 0,1 1 0 0 0,0-1 0 0 0,-1 0 28 0 0,1-2 20 0 0,0 0 0 0 0,0 0 0 0 0,-1 0 0 0 0,1 0 0 0 0,-2-1-20 0 0,2 4 6 0 0,-1-1 0 0 0,1 1 0 0 0,0-1 0 0 0,0 0 0 0 0,0 1-1 0 0,0-1 1 0 0,0 1 0 0 0,0-1 0 0 0,1-2-6 0 0,1-15 116 0 0,0 13-96 0 0,0 0 0 0 0,0 0-1 0 0,-1 0 1 0 0,0-1 0 0 0,-1-1-20 0 0,2-7 71 0 0,-1 14-29 0 0,0-1 0 0 0,-1 1 0 0 0,0 0 0 0 0,0-1 0 0 0,0 1 0 0 0,0-1 0 0 0,0-1-42 0 0,0-2 43 0 0,0-1-1 0 0,0 0 1 0 0,1 0-1 0 0,-1 1 1 0 0,1-1-1 0 0,1 0 1 0 0,0 1-1 0 0,2-7-42 0 0,-1 1-31 0 0,0 1 0 0 0,0-3 31 0 0,-2 8 7 0 0,1-1 0 0 0,0 0 0 0 0,1 0-1 0 0,0 1 1 0 0,1-3-7 0 0,10-26-8 0 0,-11 27 30 0 0,7-16-134 0 0,-9 23 179 0 0,-1 2-56 0 0,-1 4-1 0 0,1-3 39 0 0,-8 15-132 0 0,5-10 51 0 0,-11 22 11 0 0,-32 78-254 0 0,38-83 213 0 0,1 0-1 0 0,-1 7 63 0 0,5-17 113 0 0,2-6-81 0 0,1-8-35 0 0,0 0 1 0 0,0 1-1 0 0,0-1 1 0 0,0 0-1 0 0,0 0 1 0 0,0 0-1 0 0,0 0 1 0 0,0 0-1 0 0,0 0 1 0 0,0 0-1 0 0,0 0 0 0 0,0 1 1 0 0,0-1-1 0 0,0 0 1 0 0,0 0-1 0 0,0 0 1 0 0,0 0-1 0 0,0 0 1 0 0,0 0-1 0 0,0 0 1 0 0,0 0-1 0 0,0 1 0 0 0,0-1 1 0 0,0 0-1 0 0,0 0 1 0 0,0 0-1 0 0,0 0 1 0 0,0 0-1 0 0,0 0 1 0 0,0 0-1 0 0,0 0 1 0 0,0 0-1 0 0,1 0 1 0 0,-1 1-1 0 0,0-1 0 0 0,0 0 1 0 0,0 0-1 0 0,0 0 1 0 0,0 0-1 0 0,0 0 1 0 0,0 0-1 0 0,0 0 1 0 0,0 0-1 0 0,1 0 1 0 0,-1 0-1 0 0,0 0 1 0 0,0 0-1 0 0,0 0 0 0 0,0 0 1 0 0,0 0-1 0 0,0 0 1 0 0,0 0-1 0 0,0 0 1 0 0,1 0-1 0 0,-1 0 1 0 0,0 0 2 0 0,0-1 0 0 0,1 1 1 0 0,-1-1 0 0 0,0 1 0 0 0,1-1 0 0 0,-1 1-1 0 0,0-1 1 0 0,1 1 0 0 0,-1-1 0 0 0,0 0-1 0 0,0 1 1 0 0,1-1 0 0 0,-1 0 0 0 0,0 0-1 0 0,1-2-10 0 0,8-24-92 0 0,-5 14 92 0 0,0 1-1 0 0,3-3 11 0 0,20-51 126 0 0,-18 40-188 0 0,34-97 112 0 0,-41 113-4 0 0,1 4-76 0 0,-1-1 1 0 0,-1 0-1 0 0,0 0 1 0 0,1 0-1 0 0,-2-3 30 0 0,1 10 6 0 0,-1-1 0 0 0,0 1 0 0 0,0-1 0 0 0,-1 1 0 0 0,1-1 0 0 0,0 1 0 0 0,0 0 0 0 0,0-1 0 0 0,0 1 0 0 0,0-1 0 0 0,0 1 0 0 0,0-1 0 0 0,-1 1 0 0 0,1 0 0 0 0,0-1 1 0 0,-1 1-7 0 0,1 0 11 0 0,0-1 0 0 0,0 1 1 0 0,0 0-1 0 0,0 0 0 0 0,-1 0 1 0 0,1 0-1 0 0,0 0 1 0 0,0 0-1 0 0,0 0 0 0 0,-1 0 1 0 0,1 0-1 0 0,0 0 1 0 0,0 0-1 0 0,-1 0 0 0 0,1 0 1 0 0,0 0-1 0 0,0 0 1 0 0,0 0-1 0 0,-1 0 0 0 0,1 0 1 0 0,0 0-1 0 0,0 0 1 0 0,-1 0-12 0 0,0 1 52 0 0,-1-1 1 0 0,0 1 0 0 0,1 0 0 0 0,-1 0-1 0 0,1 0 1 0 0,-2 1-53 0 0,2-1-30 0 0,-15 14 129 0 0,0 0-1 0 0,1 1 1 0 0,-13 16-99 0 0,20-22 46 0 0,-46 58-70 0 0,-21 38 24 0 0,69-96-45 0 0,1-3-78 0 0,1-1 0 0 0,-1 1 0 0 0,-4 3 123 0 0,9-10-16 0 0,0 0-1 0 0,0 0 1 0 0,0 0-1 0 0,0 0 1 0 0,0 0-1 0 0,0 0 0 0 0,0 0 1 0 0,0-1-1 0 0,0 1 1 0 0,0 0-1 0 0,0 0 1 0 0,0 0-1 0 0,0 0 1 0 0,0 0-1 0 0,0 0 0 0 0,0 0 1 0 0,0 0-1 0 0,0 0 1 0 0,0 0-1 0 0,0 0 1 0 0,0 0-1 0 0,0 0 1 0 0,-1 0-1 0 0,1 0 0 0 0,0 0 1 0 0,0 0-1 0 0,0 0 1 0 0,0 0-1 0 0,0 0 1 0 0,0 0-1 0 0,0 0 0 0 0,0 0 1 0 0,0 0-1 0 0,0 0 1 0 0,0 0-1 0 0,0 0 1 0 0,0 0-1 0 0,0 0 1 0 0,-1 0-1 0 0,1 0 0 0 0,0 0 1 0 0,0 0 16 0 0,3-6-222 0 0,-2 4 201 0 0,0 0 1 0 0,0 0 0 0 0,0 0-1 0 0,0 0 1 0 0,0 0 0 0 0,0 0-1 0 0,-1 0 1 0 0,1 0-1 0 0,-1 0 1 0 0,1 0 20 0 0,1-23 0 0 0,-1 13 57 0 0,2-11-112 0 0,-1 7 56 0 0,-1-1 0 0 0,0 1 0 0 0,-2-9-1 0 0,0 11 29 0 0,-1 0-1 0 0,-1 0 1 0 0,-1-3-29 0 0,2 9 34 0 0,0 2 1 0 0,0-1-1 0 0,-1 0 0 0 0,0 0 1 0 0,-1 1-1 0 0,1 0 1 0 0,-3-3-35 0 0,5 8 10 0 0,1 0 0 0 0,-1 0 0 0 0,0 0 0 0 0,0 0 0 0 0,0 0 0 0 0,0 0 0 0 0,0 1 0 0 0,0-1 0 0 0,0 0 0 0 0,0 0 0 0 0,0 1 0 0 0,0-1 0 0 0,0 1 0 0 0,0-1 0 0 0,-1 1 0 0 0,1-1 1 0 0,0 1-1 0 0,0 0 0 0 0,0 0 0 0 0,-1-1 0 0 0,1 1 0 0 0,0 0 0 0 0,-1 0 0 0 0,1 0 0 0 0,-1 1-10 0 0,0-1 10 0 0,0 1 0 0 0,0 0-1 0 0,0-1 1 0 0,0 1 0 0 0,0 0 0 0 0,0 0 0 0 0,0 1 0 0 0,0-1 0 0 0,0 0-1 0 0,1 1 1 0 0,-1-1 0 0 0,0 1 0 0 0,1-1 0 0 0,-1 1 0 0 0,1 0-10 0 0,-15 20 89 0 0,0 0 0 0 0,2 2 0 0 0,0 0 0 0 0,2 0 0 0 0,-5 16-89 0 0,10-24 17 0 0,1 1 0 0 0,0-1 0 0 0,1 1 0 0 0,-1 14-17 0 0,5-28-1 0 0,1-1 0 0 0,0 1 0 0 0,0-1-1 0 0,1 1 1 0 0,-1-1 0 0 0,0 0 0 0 0,1 1 1 0 0,-1-3 0 0 0,0 1 0 0 0,0-1-1 0 0,0 0 1 0 0,0 1 0 0 0,0-1 0 0 0,0 1 0 0 0,0-1 0 0 0,0 0-1 0 0,1 1 1 0 0,-1-1 0 0 0,0 0 0 0 0,0 1 0 0 0,0-1 0 0 0,1 0-1 0 0,-1 1 1 0 0,0-1 0 0 0,0 0 0 0 0,1 1 0 0 0,-1-1 0 0 0,0 0-1 0 0,1 0 1 0 0,-1 0 0 0 0,0 1 0 0 0,1-1 0 0 0,-1 0 0 0 0,0 0-1 0 0,1 0 1 0 0,-1 0 0 0 0,0 1 0 0 0,1-1 0 0 0,-1 0 0 0 0,1 0-1 0 0,-1 0 1 0 0,0 0 0 0 0,1 0 0 0 0,-1 0 0 0 0,1 0 0 0 0,-1 0-1 0 0,0 0 1 0 0,1 0 0 0 0,-1 0 0 0 0,1-1 0 0 0,-1 1 0 0 0,0 0-1 0 0,1 0 1 0 0,-1 0 0 0 0,0 0 0 0 0,4-3-26 0 0,0 1 1 0 0,0-1-1 0 0,0 0 0 0 0,-1 0 0 0 0,1 0 1 0 0,-1 0-1 0 0,0 0 0 0 0,1-2 26 0 0,2-3-24 0 0,0-1 1 0 0,0 0-1 0 0,0-1 24 0 0,3-7 13 0 0,-1 0 1 0 0,0-1 0 0 0,-1-1-1 0 0,0-2-13 0 0,-4 8-13 0 0,1-1 0 0 0,-2 1 0 0 0,0-1 0 0 0,0 0 0 0 0,-2 0 0 0 0,0-2 13 0 0,0 11 19 0 0,0 1 1 0 0,0-1-1 0 0,-1 1 1 0 0,0 0-1 0 0,0 0 1 0 0,0-1-1 0 0,-1 1 1 0 0,1 0-1 0 0,-1 0-19 0 0,1 3 4 0 0,1 0 0 0 0,-1 0-1 0 0,1 0 1 0 0,-1 1 0 0 0,0-1 0 0 0,1 0-1 0 0,-1 0 1 0 0,0 1 0 0 0,0-1 0 0 0,1 0-1 0 0,-1 1 1 0 0,0-1 0 0 0,0 1 0 0 0,0-1-1 0 0,0 1 1 0 0,0-1 0 0 0,0 1-4 0 0,0 0-3 0 0,0-1 1 0 0,-1 1-1 0 0,1 0 0 0 0,0 0 1 0 0,0 0-1 0 0,-1 1 0 0 0,1-1 1 0 0,0 0-1 0 0,0 0 1 0 0,0 1-1 0 0,-1-1 0 0 0,1 0 1 0 0,0 1-1 0 0,0-1 1 0 0,0 1-1 0 0,0 0 0 0 0,0-1 1 0 0,0 1 2 0 0,-3 2-4 0 0,1-1 1 0 0,0 1 0 0 0,0 0 0 0 0,0 0-1 0 0,0 0 1 0 0,0 1 0 0 0,-1 2 3 0 0,-4 6 56 0 0,-4 9-56 0 0,12-21 0 0 0,-19 36 189 0 0,-7 21-189 0 0,22-46 7 0 0,0 0 0 0 0,0 0 0 0 0,1 1 0 0 0,1-1 0 0 0,0 1-1 0 0,0 0 1 0 0,1 6-7 0 0,1-17-3 0 0,0 1-1 0 0,0-1 1 0 0,0 0-1 0 0,0 0 1 0 0,1 0-1 0 0,-1 0 0 0 0,0 0 1 0 0,0 0-1 0 0,1 0 1 0 0,-1 0-1 0 0,0 0 1 0 0,1 0-1 0 0,-1 0 0 0 0,1 0 1 0 0,0-1-1 0 0,-1 1 1 0 0,1 0-1 0 0,0 0 1 0 0,-1 0-1 0 0,1-1 0 0 0,0 1 1 0 0,0 0-1 0 0,-1-1 1 0 0,2 2 3 0 0,-1-2-14 0 0,0 0 0 0 0,0 1 0 0 0,0-1 0 0 0,0 0 0 0 0,0 0 0 0 0,0 0 0 0 0,0 0 0 0 0,0 0 0 0 0,0 0 0 0 0,-1 0 0 0 0,1 0 0 0 0,0 0 0 0 0,0 0 1 0 0,0-1-1 0 0,0 1 0 0 0,0 0 0 0 0,0 0 0 0 0,0-1 0 0 0,0 1 0 0 0,-1-1 0 0 0,1 1 0 0 0,0-1 0 0 0,0 1 0 0 0,0-1 0 0 0,-1 0 0 0 0,2 0 14 0 0,3-4-48 0 0,-1 0 0 0 0,1-1-1 0 0,-1 1 1 0 0,0-1 0 0 0,2-3 48 0 0,16-31 20 0 0,-13 21-135 0 0,-1 0 0 0 0,-1-1 0 0 0,4-14 115 0 0,-8 21-41 0 0,0 0 0 0 0,-1 0 1 0 0,0-1-1 0 0,-2 1 0 0 0,1 0 1 0 0,-2-7 40 0 0,1 14-5 0 0,0 1 34 0 0,0 0 1 0 0,-1 1-1 0 0,1-1 1 0 0,-1 1-1 0 0,0-1 0 0 0,0 1 1 0 0,-1 0-1 0 0,1-1 1 0 0,-2 0-30 0 0,3 4 8 0 0,0 1 0 0 0,-1-1 1 0 0,1 1-1 0 0,0-1 0 0 0,0 1 1 0 0,-1-1-1 0 0,1 1 0 0 0,-1-1 1 0 0,1 1-1 0 0,-1 0 1 0 0,1-1-1 0 0,0 1 0 0 0,-1 0 1 0 0,1-1-1 0 0,-1 1 0 0 0,1 0 1 0 0,-1 0-1 0 0,0-1 0 0 0,1 1 1 0 0,-1 0-1 0 0,1 0 1 0 0,-1 0-1 0 0,1 0 0 0 0,-1 0 1 0 0,0 0-1 0 0,1 0 0 0 0,-1 0 1 0 0,1 0-1 0 0,-1 0 0 0 0,1 0 1 0 0,-1 0-1 0 0,0 0 1 0 0,1 0-1 0 0,-1 0 0 0 0,1 1 1 0 0,-1-1-1 0 0,1 0 0 0 0,-1 0 1 0 0,1 1-1 0 0,-1-1 0 0 0,1 1-8 0 0,-3 0 11 0 0,1 1-1 0 0,-1 0 0 0 0,1 0 0 0 0,0 0 0 0 0,0 0 0 0 0,0 0 0 0 0,-1 2-10 0 0,-6 9 54 0 0,0 1-1 0 0,1 0 1 0 0,1 1 0 0 0,-2 4-54 0 0,-21 62 144 0 0,26-71-142 0 0,4-8-2 0 0,-7 16-40 0 0,0 7 40 0 0,6-20 0 0 0,0 0-1 0 0,0 0 1 0 0,0-1-1 0 0,1 1 1 0 0,0 0-1 0 0,0 0 1 0 0,0 0-1 0 0,1 0 1 0 0,-1-5-8 0 0,0 1-1 0 0,0-1 0 0 0,0 0 0 0 0,0 1 0 0 0,0-1 0 0 0,0 0 0 0 0,0 1 0 0 0,1-1 0 0 0,-1 0 1 0 0,0 0-1 0 0,0 1 0 0 0,0-1 0 0 0,0 0 0 0 0,1 0 0 0 0,-1 1 0 0 0,0-1 0 0 0,0 0 0 0 0,1 0 1 0 0,-1 1-1 0 0,0-1 0 0 0,0 0 0 0 0,1 0 0 0 0,-1 0 0 0 0,0 0 0 0 0,0 0 0 0 0,1 1 1 0 0,-1-1-1 0 0,0 0 0 0 0,1 0 9 0 0,0 0-15 0 0,-1 0 0 0 0,1 0 0 0 0,0 0 0 0 0,0 0 0 0 0,0 0 0 0 0,0-1 1 0 0,-1 1-1 0 0,1 0 0 0 0,0 0 0 0 0,0-1 0 0 0,0 1 15 0 0,3-2-39 0 0,-1 0-1 0 0,1 0 1 0 0,-1-1 0 0 0,2-1 39 0 0,0-1-48 0 0,0 0 1 0 0,-1 0 0 0 0,1 0 0 0 0,-1-1 0 0 0,-1 1 0 0 0,1-1-1 0 0,-1 0 1 0 0,0 0 0 0 0,0 0 0 0 0,-1-1 0 0 0,0 0 47 0 0,3-6-307 0 0,-2-1 0 0 0,0 0 0 0 0,-1 0 0 0 0,1-12 307 0 0,-2 16-79 0 0,-1 1-1 0 0,-1 0 1 0 0,1-1 0 0 0,-3-8 79 0 0,2 13 24 0 0,0 1-1 0 0,0-1 0 0 0,-1 1 1 0 0,1 0-1 0 0,-1 0 0 0 0,0-1 0 0 0,0 1 1 0 0,-1 1-1 0 0,1-1 0 0 0,-1 0 1 0 0,0 0-24 0 0,2 3 6 0 0,1 1 1 0 0,0 0-1 0 0,-1-1 1 0 0,1 1 0 0 0,0 0-1 0 0,-1 0 1 0 0,1-1-1 0 0,-1 1 1 0 0,1 0 0 0 0,0 0-1 0 0,-1 0 1 0 0,1-1-1 0 0,-1 1 1 0 0,1 0 0 0 0,-1 0-1 0 0,1 0 1 0 0,-1 0 0 0 0,1 0-1 0 0,-1 0 1 0 0,1 0-1 0 0,0 0 1 0 0,-1 0 0 0 0,0 0-7 0 0,0 0 11 0 0,0 1 1 0 0,0-1 0 0 0,0 0-1 0 0,0 1 1 0 0,0-1 0 0 0,0 1-1 0 0,0 0 1 0 0,0-1 0 0 0,0 1-1 0 0,0 0-11 0 0,-3 2 42 0 0,1 1-1 0 0,0 0 0 0 0,-1-1 1 0 0,0 3-42 0 0,4-6 2 0 0,-8 12 98 0 0,0 1 0 0 0,0 1 0 0 0,1-1 1 0 0,-4 13-101 0 0,0 4 132 0 0,-6 26-132 0 0,12-39 45 0 0,2 1 0 0 0,-2 13-45 0 0,4-25-24 0 0,1 0-1 0 0,0-1 1 0 0,0 1-1 0 0,0 0 0 0 0,1 0 1 0 0,0 0-1 0 0,0-1 0 0 0,0 1 1 0 0,1 0-1 0 0,1 1 25 0 0,-3-6-9 0 0,0-1 1 0 0,1 1-1 0 0,-1 0 0 0 0,1 0 0 0 0,-1-1 1 0 0,0 1-1 0 0,1 0 0 0 0,0-1 0 0 0,-1 1 1 0 0,1-1-1 0 0,-1 1 0 0 0,1-1 0 0 0,0 1 1 0 0,-1-1-1 0 0,1 1 0 0 0,0-1 0 0 0,0 0 1 0 0,-1 1-1 0 0,1-1 0 0 0,0 0 0 0 0,0 0 1 0 0,-1 1-1 0 0,2-1 9 0 0,0 0-33 0 0,0 0 0 0 0,1 0 0 0 0,-1 0 0 0 0,0 0 1 0 0,0-1-1 0 0,0 1 0 0 0,1-1 0 0 0,-1 1 33 0 0,11-5-145 0 0,-1 1-1 0 0,5-4 146 0 0,-7 4 24 0 0,7-5-144 0 0,0 0 1 0 0,0-2-1 0 0,0-1 120 0 0,16-10-4 0 0,5-2-34 0 0,-2-2 0 0 0,2-4 38 0 0,65-59-82 0 0,-102 89 82 0 0,4-4 38 0 0,-4 4-37 0 0,-1 0 1 0 0,0 0-1 0 0,0 0 1 0 0,0 0 0 0 0,0 0-1 0 0,0-1 1 0 0,0 1 0 0 0,0 0-1 0 0,0 0 1 0 0,0 0-1 0 0,0 0 1 0 0,0 0 0 0 0,0 0-1 0 0,0 0 1 0 0,0 0-1 0 0,0 0 1 0 0,0 0 0 0 0,0 0-1 0 0,0 0 1 0 0,0 0 0 0 0,0 1-1 0 0,1-1 1 0 0,-1 0-1 0 0,0 0 1 0 0,0 0 0 0 0,0 0-1 0 0,0 0 1 0 0,0 0 0 0 0,0 0-1 0 0,0 0 1 0 0,0 0-1 0 0,0 0 1 0 0,0 0 0 0 0,0 0-1 0 0,0 0 1 0 0,0 0 0 0 0,0 0-1 0 0,0 0 1 0 0,0 0-1 0 0,0 0 1 0 0,0 0 0 0 0,0 0-1 0 0,0 0 1 0 0,0 0 0 0 0,0 0-1 0 0,0 0 1 0 0,0 0-1 0 0,0 0 1 0 0,0 1 0 0 0,0-1-1 0 0,0 0 1 0 0,0 0-2 0 0,0 0 11 0 0,0 1 0 0 0,0 0 0 0 0,-1 0 0 0 0,1 0 1 0 0,0-1-1 0 0,-1 1 0 0 0,1 0 0 0 0,-1-1 0 0 0,1 1 0 0 0,-1 0 1 0 0,1-1-1 0 0,-1 1-11 0 0,-20 23-282 0 0,-18 26 282 0 0,9-4 299 0 0,-15 32-299 0 0,41-71-16 0 0,0 1-1 0 0,1 0 1 0 0,0-1-1 0 0,0 1 0 0 0,1 1 18 0 0,2-9-9 0 0,0 1 0 0 0,-1-1 0 0 0,1 1 1 0 0,0-1-1 0 0,0 1 0 0 0,0-1 0 0 0,0 1 1 0 0,0-1-1 0 0,0 1 0 0 0,0-1 0 0 0,0 1 1 0 0,0-1-1 0 0,0 1 0 0 0,0-1 1 0 0,0 1-1 0 0,0-1 0 0 0,0 1 0 0 0,1-1 1 0 0,-1 1-1 0 0,0-1 0 0 0,0 1 0 0 0,1-1 1 0 0,-1 0-1 0 0,0 1 0 0 0,0-1 1 0 0,1 1-1 0 0,-1-1 0 0 0,1 0 0 0 0,-1 1 1 0 0,0-1-1 0 0,1 0 0 0 0,-1 1 8 0 0,1-1-5 0 0,0 0-1 0 0,0 0 1 0 0,-1 0-1 0 0,1 0 0 0 0,0 0 1 0 0,-1 0-1 0 0,1 0 1 0 0,0-1-1 0 0,-1 1 1 0 0,1 0-1 0 0,0 0 0 0 0,-1-1 1 0 0,1 1-1 0 0,-1 0 1 0 0,1-1-1 0 0,0 1 1 0 0,-1-1-1 0 0,1 1 1 0 0,-1-1-1 0 0,1 1 0 0 0,-1-1 1 0 0,1 1-1 0 0,-1-1 1 0 0,0 1-1 0 0,1-1 1 0 0,-1 1-1 0 0,0-1 6 0 0,51-62 41 0 0,-41 52-27 0 0,0 0 0 0 0,0 1-14 0 0,0 1 119 0 0,-1-1 0 0 0,4-7-119 0 0,-4 7 4 0 0,-7 7-13 0 0,1-1 0 0 0,-1 1 0 0 0,1-1 0 0 0,-1 1 0 0 0,0-1 0 0 0,0 0 0 0 0,0 0 9 0 0,-8 16 100 0 0,1 0 0 0 0,-7 9-100 0 0,3-4 88 0 0,-6 14-88 0 0,9-17-96 0 0,1 1-1 0 0,1-1 1 0 0,1 1-1 0 0,0 0 1 0 0,1-1-1 0 0,0 1 1 0 0,1 0-1 0 0,1 1 1 0 0,1 2 96 0 0,-2-18-17 0 0,1 1-1 0 0,0-1 1 0 0,0 0 0 0 0,0 1-1 0 0,0-1 1 0 0,0 0-1 0 0,1 1 1 0 0,-1-1 0 0 0,0 0-1 0 0,0 1 1 0 0,0-1 0 0 0,0 0-1 0 0,0 1 1 0 0,0-1 0 0 0,1 0-1 0 0,-1 1 1 0 0,0-1-1 0 0,0 0 1 0 0,0 1 0 0 0,1-1-1 0 0,-1 0 1 0 0,0 0 0 0 0,0 1-1 0 0,1-1 1 0 0,-1 0 0 0 0,0 0-1 0 0,1 0 1 0 0,-1 1-1 0 0,0-1 1 0 0,1 0 0 0 0,-1 0-1 0 0,0 0 18 0 0,1 0-39 0 0,0 0-1 0 0,0 0 0 0 0,0 0 0 0 0,-1 0 0 0 0,1 0 0 0 0,0-1 1 0 0,0 1-1 0 0,0 0 0 0 0,-1-1 0 0 0,1 1 0 0 0,0 0 0 0 0,-1-1 1 0 0,1 1-1 0 0,0-1 40 0 0,2-1-57 0 0,0 0 1 0 0,0-1 0 0 0,-1 1 0 0 0,1-1-1 0 0,-1 0 1 0 0,3-2 56 0 0,5-13 3 0 0,5-14-3 0 0,5-9 16 0 0,-6 14 198 0 0,8-24-214 0 0,-11 24 7 0 0,-8 21 11 0 0,-1 0 0 0 0,0 0 0 0 0,-1 0 0 0 0,1-2-18 0 0,-2 8 0 0 0,0 0 0 0 0,0 0 0 0 0,0 0 0 0 0,0 0 0 0 0,0 0 0 0 0,0 0 0 0 0,0 0 0 0 0,0 0 0 0 0,0-1 0 0 0,0 1 0 0 0,0 0 0 0 0,0 0 0 0 0,0 0 0 0 0,0 0 0 0 0,0 0 0 0 0,0 0 0 0 0,0 0 0 0 0,0 0 0 0 0,0 0 0 0 0,0 0 0 0 0,0 0-1 0 0,0 0 1 0 0,0 0 0 0 0,0 0 0 0 0,0-1 0 0 0,0 1 0 0 0,0 0 0 0 0,0 0 0 0 0,0 0 0 0 0,0 0 0 0 0,0 0 0 0 0,0 0 0 0 0,0 0 0 0 0,0 0 0 0 0,0 0 0 0 0,0 0 0 0 0,0 0 0 0 0,0 0 0 0 0,0 0 0 0 0,0 0 0 0 0,0 0 0 0 0,0 0 0 0 0,-1 0 0 0 0,1 0 0 0 0,0 0 0 0 0,0 0 0 0 0,0 0 0 0 0,0 0 0 0 0,0 0 0 0 0,0 0 0 0 0,0 0 0 0 0,-4 2-7 0 0,-2 5 38 0 0,-17 28 124 0 0,1 2 0 0 0,2 0 0 0 0,-5 17-155 0 0,12-24 35 0 0,6-12 24 0 0,-8 12-59 0 0,10-23-54 0 0,5-7 51 0 0,0 0 0 0 0,0 0-1 0 0,0 0 1 0 0,0 0-1 0 0,0 0 1 0 0,0 0 0 0 0,0 0-1 0 0,-1 0 1 0 0,1-1-1 0 0,0 1 1 0 0,0 0 0 0 0,0 0-1 0 0,0 0 1 0 0,0 0 0 0 0,0 0-1 0 0,0 0 1 0 0,0 0-1 0 0,0-1 1 0 0,0 1 0 0 0,0 0-1 0 0,0 0 1 0 0,0 0-1 0 0,0 0 1 0 0,0 0 0 0 0,0 0-1 0 0,0 0 1 0 0,0-1-1 0 0,0 1 1 0 0,0 0 0 0 0,0 0-1 0 0,0 0 1 0 0,0 0 0 0 0,0 0-1 0 0,0 0 4 0 0,3-18-150 0 0,1 3 169 0 0,-1-2-1 0 0,-1 1 1 0 0,0-14-19 0 0,0 13-19 0 0,-2 16 27 0 0,2-48 45 0 0,-2 40-14 0 0,0 1-1 0 0,-1 0 1 0 0,0 0 0 0 0,0 0 0 0 0,-1-1-39 0 0,2 9 14 0 0,-1-1 1 0 0,1 1-1 0 0,0-1 0 0 0,0 1 0 0 0,0-1 1 0 0,-1 1-1 0 0,1-1 0 0 0,0 1 1 0 0,-1-1-1 0 0,1 1 0 0 0,0-1 1 0 0,-1 1-1 0 0,1-1 0 0 0,-1 1 0 0 0,1 0 1 0 0,0-1-1 0 0,-1 1 0 0 0,1 0 1 0 0,-1-1-1 0 0,1 1 0 0 0,-1 0 1 0 0,0 0-1 0 0,1-1 0 0 0,-1 1 1 0 0,1 0-1 0 0,-1 0 0 0 0,1 0 0 0 0,-1 0 1 0 0,1 0-1 0 0,-1 0 0 0 0,0 0 1 0 0,0 0-15 0 0,-2 0 46 0 0,0 1 0 0 0,-1-1 1 0 0,1 1-1 0 0,0 0 0 0 0,-3 1-46 0 0,-9 2 188 0 0,14-4-167 0 0,0 0-1 0 0,0 0 1 0 0,1 0-1 0 0,-1 0 1 0 0,0 0-1 0 0,0 0 1 0 0,1-1-1 0 0,-1 1 1 0 0,0 0-1 0 0,1 0 1 0 0,-1 0-1 0 0,0-1 1 0 0,1 1-1 0 0,-1 0 1 0 0,0-1-1 0 0,1 1 1 0 0,-1-1-1 0 0,1 1 1 0 0,-1-1-1 0 0,0 1 1 0 0,1-1-1 0 0,-1 1 1 0 0,1-1-1 0 0,0 1 1 0 0,-1-1-1 0 0,1 0 1 0 0,-1 1-1 0 0,1-1 1 0 0,0 0-1 0 0,0 1 1 0 0,-1-1-1 0 0,1 0 1 0 0,0 1-1 0 0,0-1 1 0 0,0 0-1 0 0,0 0 1 0 0,0 1-1 0 0,0-1 1 0 0,0 0-1 0 0,0 0 1 0 0,0 1-1 0 0,0-1 1 0 0,0 0-1 0 0,0 1 1 0 0,0-1-1 0 0,1 0-20 0 0,0-2 1 0 0,0 0 0 0 0,-1 0 0 0 0,1-1 1 0 0,0 1-1 0 0,-1 0 0 0 0,0 0 0 0 0,0 0 0 0 0,0 0 0 0 0,0 0 0 0 0,0-1 0 0 0,-1 1 0 0 0,1 0 0 0 0,-1 0 0 0 0,0 0 0 0 0,0 0 0 0 0,0 0 0 0 0,0 0 0 0 0,-1 0 1 0 0,1 1-1 0 0,-1-1-1 0 0,-3-4 172 0 0,1-1 0 0 0,-2-5-172 0 0,-9-13-46 0 0,13 24 70 0 0,0-1 0 0 0,1 1-1 0 0,-1-1 1 0 0,0 1 0 0 0,0 0 0 0 0,-1 0-1 0 0,1 0 1 0 0,0 1 0 0 0,-1-1-1 0 0,1 0 1 0 0,-1 1 0 0 0,0-1-1 0 0,0 1-23 0 0,-10-6-67 0 0,-11-7 67 0 0,13 8-53 0 0,0-1-1 0 0,-10-3 54 0 0,16 7 5 0 0,0 0-1 0 0,0 0 1 0 0,1 0 0 0 0,-1 0 0 0 0,-1-3-5 0 0,-4-2 72 0 0,7 6-59 0 0,-99-74-24 0 0,80 61 76 0 0,6 5 6 0 0,0-2 0 0 0,-7-7-71 0 0,-11-5 151 0 0,30 21-138 0 0,0 0 0 0 0,0 1 0 0 0,0-1 1 0 0,-2 0-14 0 0,-7-4-5 0 0,-4-1 11 0 0,14 7 1 0 0,1 1 0 0 0,0-1 0 0 0,-1-1 0 0 0,1 1 1 0 0,0 0-1 0 0,-1 0 0 0 0,1-1-7 0 0,-6-5 43 0 0,1 0 1 0 0,0 0-1 0 0,-3-6-43 0 0,4 6 58 0 0,0 0 0 0 0,0 1 0 0 0,0 0 0 0 0,-1 0 0 0 0,-1-1-58 0 0,1 1 36 0 0,0 0 0 0 0,0 0 0 0 0,0-1 1 0 0,0-2-37 0 0,-11-10-112 0 0,-17-19 126 0 0,-3-9-18 0 0,34 43 46 0 0,0 0 0 0 0,-1 0 0 0 0,1 1 1 0 0,-1-1-1 0 0,0 1 0 0 0,0 0 0 0 0,0 0 0 0 0,0 0 1 0 0,-4 0-43 0 0,-41-16-44 0 0,44 16-29 0 0,-1 1 83 0 0,0-1 1 0 0,0 1-1 0 0,0 0 1 0 0,0 0 0 0 0,-1 1-11 0 0,4 1-27 0 0,1-1 0 0 0,-1 0 0 0 0,1 0 0 0 0,-1 0 0 0 0,0-1 27 0 0,-12-3 103 0 0,12 4-76 0 0,-5-1 57 0 0,0-1 0 0 0,0 1 1 0 0,1-1-1 0 0,-4-3-84 0 0,4 4-21 0 0,1-1 1 0 0,0 1 0 0 0,-1 0-1 0 0,-6-1 21 0 0,-3-1-194 0 0,15 3 193 0 0,0 1 1 0 0,1-1-1 0 0,-1 0 1 0 0,0 0-1 0 0,1 0 1 0 0,-1 0-1 0 0,0 0 1 0 0,-7-5 16 0 0,6 5-44 0 0,0 0 1 0 0,0-1-1 0 0,1 0 1 0 0,-1 1-1 0 0,1-1 1 0 0,-3-2 27 0 0,3 2-20 0 0,0 0 0 0 0,-1 0 1 0 0,1 1-1 0 0,0-1 0 0 0,-1 0 1 0 0,0 1-1 0 0,-1-1 20 0 0,-3-1-129 0 0,1 0-1 0 0,-1 0 1 0 0,1 0-1 0 0,0-1 1 0 0,0 0 0 0 0,-1-1 129 0 0,-2-2 78 0 0,-1 1 1 0 0,0 0 0 0 0,-4 0-79 0 0,13 5-4 0 0,0 1-1 0 0,0 0 1 0 0,0 0 0 0 0,0 0 0 0 0,0 0 0 0 0,0 0 0 0 0,0 0-1 0 0,0 0 1 0 0,0 1 0 0 0,0-1 0 0 0,0 0 0 0 0,0 0 0 0 0,0 1-1 0 0,0-1 1 0 0,1 1 0 0 0,-1-1 0 0 0,0 0 0 0 0,0 1 4 0 0,-15 10 3 0 0,-18 18 58 0 0,27-26-178 0 0,6-3 126 0 0,1 0 0 0 0,-1 1-1 0 0,1-1 1 0 0,-1 0 0 0 0,0 0 0 0 0,1 1-1 0 0,-1-1 1 0 0,1 0 0 0 0,-1 1-1 0 0,1-1 1 0 0,-1 1 0 0 0,1-1 0 0 0,-1 1-1 0 0,1-1 1 0 0,-1 1 0 0 0,1 0-9 0 0,-7 5-143 0 0,3-2 310 0 0,4-4-175 0 0,0 0 1 0 0,0 0-1 0 0,0 0 1 0 0,-1 0-1 0 0,1 1 1 0 0,0-1-1 0 0,0 0 1 0 0,0 0-1 0 0,0 0 1 0 0,-1 0-1 0 0,1 0 1 0 0,0 0-1 0 0,0 0 1 0 0,0 0-1 0 0,0 0 1 0 0,-1 0-1 0 0,1 0 0 0 0,0 0 1 0 0,0 0-1 0 0,0 0 1 0 0,-1 0-1 0 0,1 0 1 0 0,0 0-1 0 0,0 0 1 0 0,0 0-1 0 0,-1 0 1 0 0,1 0-1 0 0,0 0 1 0 0,0 0-1 0 0,0 0 1 0 0,0 0-1 0 0,-1 0 1 0 0,1 0-1 0 0,0 0 1 0 0,0 0-1 0 0,0-1 1 0 0,0 1-1 0 0,0 0 1 0 0,-1 0-1 0 0,1 0 1 0 0,0 0-1 0 0,0 0 1 0 0,0-1-1 0 0,0 1 0 0 0,0 0 1 0 0,0 0-1 0 0,0 0 1 0 0,-1 0-1 0 0,1-1 8 0 0,-3-2-3 0 0,2 3-5 0 0,1 0 1 0 0,0-1 0 0 0,0 1-1 0 0,-1 0 1 0 0,1 0 0 0 0,0-1-1 0 0,0 1 1 0 0,0 0-1 0 0,0 0 1 0 0,-1-1 0 0 0,1 1-1 0 0,0 0 1 0 0,0 0 0 0 0,0-1-1 0 0,0 1 1 0 0,0 0 0 0 0,0 0-1 0 0,0-1 1 0 0,0 1-1 0 0,0 0 1 0 0,0-1 0 0 0,0 1 7 0 0,-2-5 92 0 0,-8 1 22 0 0,1 2-133 0 0,-12-5 46 0 0,18 7-37 0 0,0-1 1 0 0,0 1 0 0 0,0 0-1 0 0,0 0 1 0 0,0 1 0 0 0,0-1-1 0 0,0 1 1 0 0,0-1 0 0 0,0 1-1 0 0,-1 0 10 0 0,3 0-3 0 0,1-1 1 0 0,-1 0-1 0 0,1 0 0 0 0,-1 1 0 0 0,1-1 0 0 0,-1 0 0 0 0,1 0 0 0 0,-1 0 0 0 0,1 0 0 0 0,-1 0 0 0 0,0 0 0 0 0,1 1 0 0 0,-1-1 1 0 0,1-1-1 0 0,-1 1 0 0 0,1 0 0 0 0,-1 0 0 0 0,1 0 0 0 0,-1 0 0 0 0,0 0 0 0 0,1 0 0 0 0,-1-1 0 0 0,1 1 0 0 0,-1 0 0 0 0,1 0 0 0 0,-1-1 1 0 0,1 1-1 0 0,-1 0 0 0 0,1-1 0 0 0,0 1 0 0 0,-1-1 0 0 0,1 1 0 0 0,-1 0 0 0 0,1-1 0 0 0,0 1 0 0 0,-1-1 0 0 0,1 1 0 0 0,0-1 0 0 0,0 1 1 0 0,-1-1-1 0 0,1 1 0 0 0,0-1 3 0 0,0 0 3 0 0,-1 1 0 0 0,1 0 1 0 0,-1 0-1 0 0,1 0 0 0 0,-1 0 1 0 0,1 0-1 0 0,-1 0 0 0 0,1 0 1 0 0,0 0-1 0 0,-1 0 0 0 0,1 0 1 0 0,-1 0-1 0 0,1 0 0 0 0,-1 0 1 0 0,1 0-1 0 0,-1 0 0 0 0,1 0 1 0 0,0 1-1 0 0,-1-1-3 0 0,-10 3-68 0 0,10-2 89 0 0,0-1-21 0 0,1 0 0 0 0,-1 0 0 0 0,1 0 0 0 0,-1 0 0 0 0,1 0 0 0 0,0 0 0 0 0,-1-1 0 0 0,1 1 0 0 0,-1 0 0 0 0,1 0 0 0 0,-1 0 0 0 0,1 0 0 0 0,0-1 0 0 0,-1 1 0 0 0,1 0 0 0 0,-1 0 0 0 0,1-1 0 0 0,0 1 0 0 0,-1 0 0 0 0,1-1 0 0 0,0 1 0 0 0,-1 0 0 0 0,1-1 0 0 0,0 1 0 0 0,0-1 0 0 0,-1 1-6 0 0,1 0 1 0 0,0 0-1 0 0,0-1 1 0 0,0 1-1 0 0,0 0 1 0 0,-1 0-1 0 0,1-1 0 0 0,0 1 1 0 0,0 0-1 0 0,0 0 1 0 0,-1 0-1 0 0,1 0 1 0 0,0-1-1 0 0,0 1 1 0 0,-1 0-1 0 0,1 0 1 0 0,0 0-1 0 0,0 0 1 0 0,-1 0-1 0 0,1 0 0 0 0,0 0 1 0 0,-1 0-1 0 0,1 0 1 0 0,0 0-1 0 0,0 0 1 0 0,-1 0-1 0 0,1 0 6 0 0,-9 1-26 0 0,6 0 12 0 0,-2 3 118 0 0,5-4-104 0 0,0 0 0 0 0,0 1 0 0 0,0-1 1 0 0,-1 0-1 0 0,1 0 0 0 0,0 0 0 0 0,0 0 0 0 0,0 0 0 0 0,0 0 0 0 0,0 0 0 0 0,0 0 0 0 0,0 0 0 0 0,0 1 0 0 0,-1-1 0 0 0,1 0 0 0 0,0 0 0 0 0,0 0 0 0 0,0 0 0 0 0,0 0 0 0 0,0 0 0 0 0,0 0 0 0 0,-1 0 0 0 0,1 0 0 0 0,0 0 0 0 0,0 0 0 0 0,0 0 0 0 0,0 0 0 0 0,0 0 0 0 0,-1 0 0 0 0,1 0 0 0 0,0 0 0 0 0,0 0 0 0 0,0 0 0 0 0,0 0-1 0 0,0 0 0 0 0,0 0 0 0 0,-1 0 0 0 0,1 0 0 0 0,0 0 1 0 0,0 0-1 0 0,0 0 0 0 0,0 0 0 0 0,0 0 0 0 0,0 0 0 0 0,-1 0 0 0 0,1 0 0 0 0,0 0 0 0 0,0 0 0 0 0,0 0 0 0 0,0 0 0 0 0,0 0 0 0 0,0 0 0 0 0,-1 0 0 0 0,1 0 0 0 0,0 0 0 0 0,0 0 0 0 0,0 0 0 0 0,0 0 0 0 0,0 0 0 0 0,0 0 0 0 0,0 1 0 0 0,0-1 1 0 0,-3 2 45 0 0,3-2-46 0 0,-1 0 0 0 0,1-1-1 0 0,0 1 1 0 0,-1 0 0 0 0,1 0 0 0 0,0 1 0 0 0,-1-1 0 0 0,1 0-1 0 0,0 0 1 0 0,-1 0 0 0 0,1 0 0 0 0,0 0 0 0 0,-1 0-1 0 0,1 0 1 0 0,0 1 0 0 0,-1-1 0 0 0,1 0 0 0 0,0 0 1 0 0,-5 4 45 0 0,3-2-60 0 0,2-4-106 0 0,0-1 142 0 0,0 3-14 0 0,0 0 1 0 0,0 0-1 0 0,0 0 0 0 0,-1-1 1 0 0,1 1-1 0 0,0 0 1 0 0,0 0-1 0 0,-1 0 1 0 0,1 0-1 0 0,0 0 1 0 0,0 0-1 0 0,-1-1 1 0 0,1 1-1 0 0,0 0 0 0 0,0 0 1 0 0,-1 0-1 0 0,1 0 1 0 0,0 0-1 0 0,0 0 1 0 0,-1 0-1 0 0,1 0 1 0 0,0 0-1 0 0,-1 0-7 0 0,1 0 1 0 0,0 0 1 0 0,-1 0-1 0 0,1 0 0 0 0,0 0 1 0 0,0 0-1 0 0,-1 0 0 0 0,1 0 1 0 0,0 0-1 0 0,0 1 0 0 0,0-1 1 0 0,-1 0-1 0 0,1 0 0 0 0,0 0 1 0 0,0 0-1 0 0,-1 0 0 0 0,1 0 1 0 0,0 0-1 0 0,0 1 0 0 0,0-1 1 0 0,0 0-1 0 0,-1 0 0 0 0,1 0 1 0 0,0 1-1 0 0,0-1 0 0 0,0 0 1 0 0,0 0-1 0 0,0 1-1 0 0,-4 3 91 0 0,4-4-90 0 0,0 0 1 0 0,0 0 0 0 0,0 0-1 0 0,0 0 1 0 0,0 0-1 0 0,0 0 1 0 0,0 0 0 0 0,0 0-1 0 0,0-1 1 0 0,0 1 0 0 0,0 0-1 0 0,0 0 1 0 0,0 0-1 0 0,0 0 1 0 0,0 0 0 0 0,0 0-1 0 0,0 0 1 0 0,0 0 0 0 0,0 0-1 0 0,0-1 1 0 0,0 1-1 0 0,0 0 1 0 0,0 0 0 0 0,0 0-1 0 0,0 0 1 0 0,0 0-1 0 0,0 0 1 0 0,0 0 0 0 0,0 0-1 0 0,0 0 1 0 0,0 0 0 0 0,-1 0-1 0 0,1 0 1 0 0,0-1-1 0 0,0 1 1 0 0,0 0 0 0 0,0 0-1 0 0,0 0 1 0 0,0 0 0 0 0,0 0-1 0 0,0 0 1 0 0,0 0-1 0 0,0 0 1 0 0,0 0 0 0 0,-1 0-1 0 0,1 0 1 0 0,0 0-1 0 0,0 0 1 0 0,0 0 0 0 0,0 0-1 0 0,0 0 1 0 0,0 0 0 0 0,0 0-1 0 0,0 0 1 0 0,0 0-1 0 0,-1 0-1 0 0,-1 4-36 0 0,2-4 39 0 0,0 1 0 0 0,0-1 1 0 0,0 0-1 0 0,0 1 1 0 0,0-1-1 0 0,0 0 1 0 0,0 0-1 0 0,-1 1 1 0 0,1-1-1 0 0,0 0 1 0 0,0 0-1 0 0,0 1 1 0 0,0-1-1 0 0,-1 0 1 0 0,1 0-1 0 0,0 1 1 0 0,0-1-1 0 0,0 0 0 0 0,-1 0 1 0 0,1 0-1 0 0,0 0 1 0 0,0 1-1 0 0,-1-1 1 0 0,1 0-1 0 0,0 0 1 0 0,-1 0-4 0 0,1 0-3 0 0,0 0 0 0 0,0 0 0 0 0,0 0 0 0 0,0 0 0 0 0,0 0 0 0 0,0 0 0 0 0,0 0 0 0 0,0 0 0 0 0,0 0 0 0 0,0 0 0 0 0,0-1 0 0 0,0 1 0 0 0,0 0 1 0 0,0 0-1 0 0,0 0 0 0 0,0 0 0 0 0,0 0 0 0 0,0 0 0 0 0,0 0 0 0 0,0 0 0 0 0,0 0 0 0 0,0 0 0 0 0,0 0 0 0 0,0 0 0 0 0,0-1 0 0 0,0 1 0 0 0,0 0 0 0 0,0 0 0 0 0,0 0 0 0 0,0 0 0 0 0,0 0 1 0 0,0 0-1 0 0,0 0 0 0 0,0 0 0 0 0,0 0 0 0 0,0 0 0 0 0,0 0 0 0 0,0 0 0 0 0,1 0 0 0 0,-1 0 0 0 0,0 0 0 0 0,0 0 0 0 0,0 0 0 0 0,0 0 0 0 0,0-1 0 0 0,0 1 3 0 0,1-1 144 0 0,-1 0-146 0 0,0 1 0 0 0,0 0 0 0 0,0 0 0 0 0,0 0 0 0 0,0 0 0 0 0,0 0 0 0 0,0 0 0 0 0,0 0 0 0 0,0 0 0 0 0,0 0 0 0 0,0 0 0 0 0,0 0 0 0 0,0 0 0 0 0,0 0 0 0 0,0-1 0 0 0,0 1-1 0 0,0 0 1 0 0,0 0 0 0 0,0 0 0 0 0,0 0 0 0 0,0 0 0 0 0,0 0 0 0 0,0 0 0 0 0,0 0 0 0 0,0 0 0 0 0,0 0 0 0 0,0 0 0 0 0,0 0 0 0 0,0-1 0 0 0,0 1 0 0 0,0 0 0 0 0,0 0 0 0 0,0 0 0 0 0,0 0 0 0 0,0 0 0 0 0,0 0 0 0 0,-1 0 0 0 0,1 0 0 0 0,0 0 0 0 0,0 0 0 0 0,0 0 0 0 0,0 0 2 0 0,0 0 5 0 0,0 0 0 0 0,0 0 0 0 0,0 0 0 0 0,0 0 0 0 0,0-1 0 0 0,-1 1 0 0 0,1 0 0 0 0,0 0 0 0 0,0 0 0 0 0,0 0 0 0 0,0 0 0 0 0,0 0 0 0 0,0 0 0 0 0,0 0 0 0 0,-1 0 0 0 0,1 0 0 0 0,0 0 0 0 0,0 0 0 0 0,0 0 0 0 0,0 0 1 0 0,0 0-1 0 0,0 1 0 0 0,0-1 0 0 0,0 0 0 0 0,-1 0 0 0 0,1 0 0 0 0,0 0 0 0 0,0 0 0 0 0,0 0 0 0 0,0 0 0 0 0,0 0 0 0 0,0 0 0 0 0,0 0 0 0 0,0 0 0 0 0,0 0 0 0 0,0 0 0 0 0,0 1 0 0 0,-1-1 0 0 0,1 0 0 0 0,0 0 0 0 0,0 0 0 0 0,0 0 0 0 0,0 0 0 0 0,0 0 0 0 0,0 0 0 0 0,0 1 0 0 0,0-1 0 0 0,0 0 0 0 0,0 0 0 0 0,0 0 0 0 0,0 0 0 0 0,0 0 0 0 0,0 0-5 0 0,0 0-2 0 0,-2 5-207 0 0,2-5 207 0 0,0 0 0 0 0,0 0-1 0 0,0 0 1 0 0,0 0 0 0 0,0 0 0 0 0,0 0-1 0 0,0 0 1 0 0,0 1 0 0 0,0-1-1 0 0,0 0 1 0 0,0 0 0 0 0,0 0 0 0 0,0 0-1 0 0,0 0 1 0 0,0 0 0 0 0,0 0-1 0 0,0 0 1 0 0,0 0 0 0 0,0 0 0 0 0,0 0-1 0 0,0 0 1 0 0,0 0 0 0 0,0 1 0 0 0,0-1-1 0 0,0 0 1 0 0,-1 0 0 0 0,1 0-1 0 0,0 0 1 0 0,0 0 0 0 0,0 0 0 0 0,0 0-1 0 0,0 0 1 0 0,0 0 0 0 0,0 0-1 0 0,0 0 1 0 0,0 0 0 0 0,0 0 0 0 0,0 0-1 0 0,-1 0 1 0 0,1 0 0 0 0,0 0 0 0 0,0 0-1 0 0,0 0 1 0 0,0 0 0 0 0,0 0-1 0 0,0 0 1 0 0,0 0 0 0 0,0 0 0 0 0,0 0-1 0 0,0 0 1 0 0,0 0 0 0 0,-1 0 0 0 0,1 0-1 0 0,0-1 1 0 0,0 1 0 0 0,0 0-1 0 0,0 0 1 0 0,0 0 0 0 0,0 0 0 0 0,0 0-1 0 0,0 0 1 0 0,0 0 2 0 0,0 0-1 0 0,0 0 1 0 0,0-1-1 0 0,0 1 1 0 0,0 0-1 0 0,0 0 0 0 0,0-1 1 0 0,0 1-1 0 0,0 0 1 0 0,0 0-1 0 0,0 0 0 0 0,0-1 1 0 0,0 1-1 0 0,0 0 1 0 0,0 0-1 0 0,0 0 0 0 0,0-1 1 0 0,0 1-1 0 0,0 0 1 0 0,0 0-1 0 0,0 0 0 0 0,0-1 1 0 0,1 1-1 0 0,-1 0 0 0 0,0 0 1 0 0,0 0-1 0 0,0 0 1 0 0,0-1 0 0 0,0 1 0 0 0,0 0 0 0 0,1 0-1 0 0,-1 0 1 0 0,0 0 0 0 0,0 0 0 0 0,0 0 0 0 0,0 0 0 0 0,0 0 0 0 0,0 0 0 0 0,0 0 0 0 0,0 0 0 0 0,0 0 0 0 0,0 0 0 0 0,0 0-1 0 0,0 0 1 0 0,0 0 0 0 0,0-1 0 0 0,0 1 0 0 0,0 0 0 0 0,0 0 0 0 0,0 0 0 0 0,0 0 0 0 0,0 0 0 0 0,0 0 0 0 0,0 0 0 0 0,0 0 0 0 0,0 0-1 0 0,0 0 1 0 0,0 0 0 0 0,0-1 0 0 0,0 1 0 0 0,0 0 0 0 0,0 0 0 0 0,0 0 0 0 0,0 0 0 0 0,0 0 0 0 0,0 0 0 0 0,0 0 0 0 0,0 0-1 0 0,0 0 1 0 0,0 0 0 0 0,0 0 0 0 0,0 0 0 0 0,0-1 0 0 0,0 1 0 0 0,0 0 0 0 0,0 0 0 0 0,0 0 0 0 0,0 0 0 0 0,0 0 0 0 0,0 0 0 0 0,-1 0-1 0 0,1 0 1 0 0,0 0 0 0 0,0 0 0 0 0,0 0 0 0 0,0 0 0 0 0,0 0 0 0 0,0 0 0 0 0,0 0 0 0 0,0 0 0 0 0,0 0 0 0 0,-4-1 32 0 0,4 1-25 0 0,0-1 1 0 0,0 1-1 0 0,0 0 0 0 0,0 0 0 0 0,0 0 1 0 0,-1 0-1 0 0,1 0 0 0 0,0 0 1 0 0,0 0-1 0 0,0 0 0 0 0,0 0 0 0 0,0 0 1 0 0,0 0-1 0 0,-1 0 0 0 0,1 0 0 0 0,0 0 1 0 0,0 0-1 0 0,0 0 0 0 0,0 0 0 0 0,0 0 1 0 0,0 0-1 0 0,-1 0 0 0 0,1 0 1 0 0,0 0-1 0 0,0 0 0 0 0,0 0 0 0 0,0 0 1 0 0,0 0-1 0 0,0 0 0 0 0,-1 0 0 0 0,1 0 1 0 0,0 0-1 0 0,0 0 0 0 0,0 0 1 0 0,0 1-1 0 0,0-1 0 0 0,0 0 0 0 0,0 0 1 0 0,0 0-1 0 0,0 0 0 0 0,-1 0 0 0 0,1 0 1 0 0,0 0-1 0 0,0 1 0 0 0,0-1 0 0 0,0 0 1 0 0,0 0-1 0 0,0 0 0 0 0,0 0 1 0 0,0 0-1 0 0,0 0-7 0 0,-3 5 54 0 0,3-5-57 0 0,0 0 0 0 0,0 0 0 0 0,0 0 0 0 0,0 0 0 0 0,0 0 0 0 0,0 0 1 0 0,0 0-1 0 0,0 1 0 0 0,0-1 0 0 0,0 0 0 0 0,0 0 0 0 0,0 0 0 0 0,0 0 0 0 0,0 0 0 0 0,0 0 0 0 0,-1 0 0 0 0,1 0 0 0 0,0 0 0 0 0,0 0 0 0 0,0 0 0 0 0,0 0 0 0 0,0 0 0 0 0,0 0 0 0 0,0 0 0 0 0,0 0 1 0 0,0 0-1 0 0,0 0 0 0 0,0 0 0 0 0,-1 0 0 0 0,1 0 0 0 0,0 0 0 0 0,0 0 0 0 0,0 0 0 0 0,0 0 0 0 0,0 0 0 0 0,0 0 0 0 0,0 0 0 0 0,0 0 0 0 0,0 0 0 0 0,0 0 0 0 0,0 0 0 0 0,0 0 0 0 0,-1 0 0 0 0,1 0 4 0 0,0 0-1 0 0,0 0 0 0 0,0 0 0 0 0,0-1 0 0 0,0 1 0 0 0,0 0 1 0 0,0 0-1 0 0,0 0 0 0 0,0 0 0 0 0,0 0 0 0 0,0 0 0 0 0,-1 0 1 0 0,1 0-1 0 0,0 0 0 0 0,0 0 0 0 0,0 0 0 0 0,0 0 0 0 0,0 0 1 0 0,0 0-1 0 0,0 0 0 0 0,0 0 0 0 0,0 0 0 0 0,-1 0 0 0 0,1 1 1 0 0,0-1-1 0 0,0 0 0 0 0,0 0 0 0 0,0 0 0 0 0,0 0 1 0 0,0 0-1 0 0,0 0 0 0 0,0 0 0 0 0,0 0 0 0 0,0 0 0 0 0,0 0 1 0 0,0 0-1 0 0,0 0 0 0 0,0 0 0 0 0,-1 0 0 0 0,1 0 0 0 0,0 1 1 0 0,0-1-1 0 0,0 0 0 0 0,0 0 0 0 0,0 0 0 0 0,0 0 0 0 0,0 0 1 0 0,0 0-1 0 0,0 0 0 0 0,0 0 0 0 0,0 0 0 0 0,0 0 0 0 0,0 1 1 0 0,0-1-1 0 0,0 0 0 0 0,0 0 0 0 0,0 0 0 0 0,7-8-193 0 0,-7 8 210 0 0,1-1 1 0 0,-1 1-1 0 0,1 0 1 0 0,-1 0-1 0 0,0-1 0 0 0,1 1 1 0 0,-1 0-1 0 0,1-1 1 0 0,-1 1-1 0 0,1 0 1 0 0,-1-1-1 0 0,0 1 1 0 0,1 0-1 0 0,-1-1 1 0 0,0 1-1 0 0,1-1 0 0 0,-1 1 1 0 0,0-1-1 0 0,0 1 1 0 0,1-1-1 0 0,-1 1 1 0 0,0-1-1 0 0,0 1 1 0 0,0-1-18 0 0,0 1-3 0 0,0 0 1 0 0,0 0-1 0 0,0 0 1 0 0,0 0-1 0 0,0 0 0 0 0,0 0 1 0 0,0 0-1 0 0,0 0 1 0 0,0 0-1 0 0,0-1 1 0 0,0 1-1 0 0,1 0 1 0 0,-1 0-1 0 0,0 0 1 0 0,0 0-1 0 0,0 0 1 0 0,0 0-1 0 0,0 0 1 0 0,0 0-1 0 0,0 0 1 0 0,0 0-1 0 0,0 0 1 0 0,0 0-1 0 0,0 0 1 0 0,0 0-1 0 0,0 0 1 0 0,0 0-1 0 0,0 0 1 0 0,0 0-1 0 0,1 0 1 0 0,-1 0-1 0 0,0 0 1 0 0,0 0-1 0 0,0 0 1 0 0,0 0-1 0 0,0 0 1 0 0,0 0-1 0 0,0 0 1 0 0,0 0-1 0 0,0 0 1 0 0,0 0-1 0 0,0 0 1 0 0,0 0-1 0 0,0 0 1 0 0,0 0-1 0 0,0 0 1 0 0,1 0 2 0 0,-1 0-3 0 0,0 0 0 0 0,0 0 1 0 0,0 1-1 0 0,0-1 0 0 0,0 0 0 0 0,0 0 0 0 0,0 0 1 0 0,0 0-1 0 0,0 0 0 0 0,0 0 0 0 0,1 0 1 0 0,-1 0-1 0 0,0 0 0 0 0,0 0 0 0 0,0 0 1 0 0,0 0-1 0 0,0 0 0 0 0,0 0 0 0 0,0 0 0 0 0,0 0 1 0 0,0 0-1 0 0,1 0 0 0 0,-1 0 0 0 0,0 0 1 0 0,0-1-1 0 0,0 1 0 0 0,0 0 0 0 0,0 0 1 0 0,0 0-1 0 0,0 0 0 0 0,0 0 0 0 0,0 0 1 0 0,0 0-1 0 0,0 0 0 0 0,1 0 0 0 0,-1 0 0 0 0,0 0 1 0 0,0 0-1 0 0,0 0 0 0 0,0-1 0 0 0,0 1 1 0 0,0 0-1 0 0,0 0 0 0 0,0 0 0 0 0,0 0 1 0 0,0 0-1 0 0,0 0 0 0 0,0 0 0 0 0,0 0 1 0 0,0 0-1 0 0,0-1 3 0 0,0 1 1 0 0,0-1-1 0 0,0 1 1 0 0,0-1 0 0 0,0 1 0 0 0,0-1 0 0 0,1 1-1 0 0,-1-1 1 0 0,0 1 0 0 0,0-1 0 0 0,0 1 0 0 0,1-1 0 0 0,-1 1-1 0 0,0-1 1 0 0,1 1-1 0 0,-1-1 1 0 0,0 1 0 0 0,0 0 0 0 0,0 0 0 0 0,1 0 0 0 0,-1 0 0 0 0,0 0 0 0 0,0 0 0 0 0,0-1 0 0 0,0 1 0 0 0,0 0 0 0 0,0 0 0 0 0,1 0 0 0 0,-1 0 0 0 0,0 0 0 0 0,0 0 0 0 0,0 0 0 0 0,0 0 0 0 0,1 0 0 0 0,-1 0 0 0 0,0 0 0 0 0,0 0 0 0 0,0 0 0 0 0,0 0 0 0 0,1 0 0 0 0,-1 0 0 0 0,0 0 0 0 0,0 0 0 0 0,0 0 0 0 0,0 0 0 0 0,1 0 0 0 0,-1 0 0 0 0,0 0 0 0 0,0 0 0 0 0,0 0 0 0 0,0 0 0 0 0,1 0 0 0 0,-1 1 0 0 0,0-1 0 0 0,0 0 0 0 0,0 0-2 0 0,0 0 3 0 0,0 0-1 0 0,0 0 0 0 0,1 1 0 0 0,-1-1 1 0 0,0 0-1 0 0,0 0 0 0 0,0 0 0 0 0,0 0 0 0 0,1 0 1 0 0,-1 1-1 0 0,0-1 0 0 0,0 0 0 0 0,0 0 1 0 0,0 0-1 0 0,1 0 0 0 0,-1 0 0 0 0,0 0 0 0 0,0 0 1 0 0,0 0-1 0 0,1 0 0 0 0,-1 0 0 0 0,0 0 1 0 0,0 0-1 0 0,0 0 0 0 0,1 0 0 0 0,-1 0 0 0 0,0 0 0 0 0,1 3 99 0 0,-1-3-103 0 0,0 0 0 0 0,0 0 0 0 0,0 0 1 0 0,0 0-1 0 0,0 0 0 0 0,0 0 0 0 0,0 0 0 0 0,0 0 1 0 0,0 0-1 0 0,0 1 0 0 0,0-1 0 0 0,0 0 0 0 0,0 0 0 0 0,0 0 1 0 0,0 0-1 0 0,0 0 0 0 0,0 0 0 0 0,0 0 0 0 0,0 0 1 0 0,0 0-1 0 0,0 0 0 0 0,0 0 0 0 0,0 0 0 0 0,0 0 1 0 0,0 0-1 0 0,0 0 0 0 0,0 0 0 0 0,0 0 0 0 0,0 0 0 0 0,0 0 1 0 0,0 0-1 0 0,0 0 0 0 0,1 0 0 0 0,-1 0 0 0 0,0 0 1 0 0,0 0-1 0 0,0 0 0 0 0,0 0 0 0 0,0 0 0 0 0,0 0 1 0 0,0 0-1 0 0,0 0 0 0 0,0 0 0 0 0,0 0 0 0 0,0 0 0 0 0,0 0 1 0 0,0 0-1 0 0,0 0 0 0 0,0 0 0 0 0,0 0 0 0 0,0 0 1 0 0,0 0-1 0 0,1 0 0 0 0,-1 0 0 0 0,0 0 3 0 0,4-2-43 0 0,1-1 62 0 0,-4 3-17 0 0,-1 0 0 0 0,0 0 0 0 0,0 0 0 0 0,0 0 0 0 0,0 0 0 0 0,0 0 0 0 0,0 0-1 0 0,1 0 1 0 0,-1 0 0 0 0,0 0 0 0 0,0 0 0 0 0,0 0 0 0 0,0 0 0 0 0,0 0 0 0 0,0 0 0 0 0,1 0 0 0 0,-1 0 0 0 0,0 0-1 0 0,0 0 1 0 0,0 0 0 0 0,0-1 0 0 0,0 1 0 0 0,0 0 0 0 0,0 0 0 0 0,1 0 0 0 0,-1 0 0 0 0,0 0 0 0 0,0 0 0 0 0,0 0 0 0 0,0 0-1 0 0,0-1 1 0 0,0 1 0 0 0,0 0 0 0 0,0 0-2 0 0,-2 4 81 0 0,2-3-81 0 0,0-1 0 0 0,-1 0 0 0 0,1 0 1 0 0,0 1-1 0 0,0-1 0 0 0,0 0 0 0 0,0 0 1 0 0,-1 1-1 0 0,1-1 0 0 0,0 0 0 0 0,0 0 1 0 0,-1 0-1 0 0,1 0 0 0 0,0 1 1 0 0,0-1-1 0 0,0 0 0 0 0,-1 0 0 0 0,1 0 1 0 0,0 0-1 0 0,-1 0 7 0 0,1 1 1 0 0,-1-1-1 0 0,1 0 1 0 0,-1 0-1 0 0,1 1 1 0 0,0-1-1 0 0,-1 0 1 0 0,1 1-1 0 0,-1-1 1 0 0,1 0-1 0 0,0 1 1 0 0,-1-1-1 0 0,1 0 1 0 0,0 1-1 0 0,0-1 1 0 0,-1 1-8 0 0,0 1-38 0 0,0-1 0 0 0,0 1 0 0 0,0 0-1 0 0,0-1 1 0 0,-1 0 0 0 0,0 2 38 0 0,-4 2 124 0 0,6-5-123 0 0,0 0 0 0 0,0 0 0 0 0,0 0 1 0 0,0 0-1 0 0,0 0 0 0 0,0 0 1 0 0,0 0-1 0 0,0 0 0 0 0,0 0 1 0 0,0 0-1 0 0,0 0 0 0 0,0 0 1 0 0,0 0-1 0 0,0 0 0 0 0,0 0 1 0 0,0 0-1 0 0,1 0 0 0 0,-1 0 1 0 0,0 0-1 0 0,0 0 0 0 0,0 0 1 0 0,0 0-1 0 0,0 0 0 0 0,0 0 1 0 0,0 0-1 0 0,0 0 0 0 0,0 0 0 0 0,0 0 1 0 0,0 0-1 0 0,0 0 0 0 0,0 0 1 0 0,0 0-1 0 0,0 0 0 0 0,0 0 1 0 0,0 0-1 0 0,0 0 0 0 0,0 0 1 0 0,0 1-1 0 0,0-1 0 0 0,0 0 1 0 0,0 0-1 0 0,1 0 0 0 0,-1 0 1 0 0,0 0-1 0 0,0 0 0 0 0,0 0 1 0 0,0 0-1 0 0,0 0 0 0 0,0 0 1 0 0,0 0-1 0 0,0 0 0 0 0,0 0 0 0 0,0 0 1 0 0,0 0-1 0 0,0 0 0 0 0,0 0 1 0 0,0 0-1 0 0,0 1 0 0 0,-1-1 1 0 0,1 0-1 0 0,0 0 0 0 0,0 0 1 0 0,0 0-1 0 0,0 0 0 0 0,0 0 1 0 0,0 0-1 0 0,0 0 0 0 0,0 0-1 0 0,0 1-35 0 0,1-3-42 0 0,-1 3 100 0 0,0 0-1 0 0,0 0 1 0 0,0 1 0 0 0,0-1 0 0 0,0 0-1 0 0,1 0 1 0 0,-1 1 0 0 0,0-1 0 0 0,0 0-1 0 0,1 0 1 0 0,-1 0 0 0 0,1 0 0 0 0,-1 1-1 0 0,1-1 1 0 0,0 0 0 0 0,-1 0 0 0 0,1 0-23 0 0,1 2-59 0 0,-2-2 66 0 0,0-1 1 0 0,0 0 0 0 0,0 0-1 0 0,1 0 1 0 0,-1 0-1 0 0,0 1 1 0 0,0-1 0 0 0,0 0-1 0 0,0 0 1 0 0,0 0 0 0 0,0 1-1 0 0,0-1 1 0 0,0 0 0 0 0,1 0-1 0 0,-1 0 1 0 0,0 0 0 0 0,0 0-1 0 0,0 0 1 0 0,0 1 0 0 0,1-1-1 0 0,-1 0 1 0 0,0 0 0 0 0,0 0-1 0 0,0 0 1 0 0,0 0 0 0 0,1 0-1 0 0,-1 0 1 0 0,0 0 0 0 0,0 0-1 0 0,0 0 1 0 0,1 0 0 0 0,-1 0-1 0 0,0 0 1 0 0,0 0-8 0 0,0 0-3 0 0,1 0-1 0 0,-1 1 1 0 0,0-1-1 0 0,0 0 1 0 0,1 0 0 0 0,-1 0-1 0 0,0 0 1 0 0,0 0-1 0 0,1 0 1 0 0,-1 1 0 0 0,0-1-1 0 0,0 0 1 0 0,0 0 0 0 0,1 0-1 0 0,-1 0 1 0 0,0 1-1 0 0,0-1 1 0 0,0 0 0 0 0,0 0-1 0 0,0 1 1 0 0,1-1-1 0 0,-1 0 1 0 0,0 0 0 0 0,0 1-1 0 0,0-1 1 0 0,0 0-1 0 0,0 0 1 0 0,0 1 0 0 0,0-1-1 0 0,0 0 4 0 0,2 9 254 0 0,2 13-337 0 0,4-12 285 0 0,-5 3-154 0 0,-2-11-61 0 0,0 1 1 0 0,-1 0 0 0 0,1 0 0 0 0,-1-1 0 0 0,1 1-1 0 0,-1 1 13 0 0,9-2-50 0 0,-7 0 97 0 0,-2-2-36 0 0,0 0-1 0 0,0 0 1 0 0,0 0 0 0 0,0 0-1 0 0,1 1 1 0 0,-1-1-1 0 0,0 0 1 0 0,0 0-1 0 0,0 0 1 0 0,0 0 0 0 0,0 0-1 0 0,0 0 1 0 0,0 0-1 0 0,1 0 1 0 0,-1 0-1 0 0,0 0 1 0 0,0 0-1 0 0,0 0 1 0 0,0 0 0 0 0,0 0-1 0 0,0 0 1 0 0,1 0-1 0 0,-1 0 1 0 0,0 0-1 0 0,0 0 1 0 0,0 0 0 0 0,0 0-1 0 0,0 0 1 0 0,0 0-1 0 0,0 0 1 0 0,1 0-1 0 0,-1 0 1 0 0,0 0 0 0 0,0 0-1 0 0,0 0 1 0 0,0 0-1 0 0,0 0 1 0 0,0-1-1 0 0,0 1-10 0 0,1 0-7 0 0,-1 0-2 0 0,1 0 1 0 0,-1 0 0 0 0,0 0-1 0 0,0 0 1 0 0,1 0 0 0 0,-1 0-1 0 0,0 0 1 0 0,0 1-1 0 0,1-1 1 0 0,-1 0 0 0 0,0 0-1 0 0,0 0 1 0 0,0 0 0 0 0,1 0-1 0 0,-1 1 1 0 0,0-1-1 0 0,0 0 1 0 0,0 0 0 0 0,0 0-1 0 0,1 0 1 0 0,-1 1 0 0 0,0-1-1 0 0,0 0 1 0 0,0 0-1 0 0,0 1 1 0 0,0-1 0 0 0,0 0 8 0 0,3 8 238 0 0,-2-9-226 0 0,0 3-32 0 0,2 2-23 0 0,-3-4 47 0 0,0 0 0 0 0,0 0 0 0 0,0 0 0 0 0,0 0 0 0 0,1 0 0 0 0,-1 0 0 0 0,0 0 0 0 0,0-1 0 0 0,0 1 0 0 0,1 0 0 0 0,-1 0 0 0 0,0 0 0 0 0,0 0 0 0 0,0 0 0 0 0,1 0 0 0 0,-1 0 0 0 0,0 0 0 0 0,0 0 0 0 0,0 0 0 0 0,1 0 0 0 0,-1 0 0 0 0,0 0 0 0 0,0 0 0 0 0,0 0 0 0 0,1 1 0 0 0,-1-1 0 0 0,0 0 0 0 0,0 0 0 0 0,0 0 0 0 0,1 0 0 0 0,-1 0 0 0 0,0 0 0 0 0,0 0 0 0 0,0 1 0 0 0,0-1 0 0 0,0 0 0 0 0,1 0 0 0 0,-1 0-1 0 0,0 0 1 0 0,0 1 0 0 0,0-1 0 0 0,0 0 0 0 0,0 0 0 0 0,0 0 0 0 0,0 1 0 0 0,0-1 0 0 0,0 0 0 0 0,0 0-4 0 0,4 6 77 0 0,-2-1-70 0 0,-2-5-10 0 0,0 1 0 0 0,1-1 0 0 0,-1 0 0 0 0,0 0 0 0 0,0 1 0 0 0,0-1 0 0 0,0 0 0 0 0,0 0 0 0 0,0 1 0 0 0,1-1 0 0 0,-1 0 1 0 0,0 0-1 0 0,0 1 0 0 0,0-1 0 0 0,1 0 0 0 0,-1 0 0 0 0,0 0 0 0 0,0 0 0 0 0,1 1 0 0 0,-1-1 0 0 0,0 0 0 0 0,0 0 0 0 0,1 0 0 0 0,-1 0 0 0 0,0 0 3 0 0,5 8 71 0 0,-4-7-44 0 0,0 0 0 0 0,0 0 0 0 0,0 0-1 0 0,0 0 1 0 0,0 1 0 0 0,0-1 0 0 0,0 0 0 0 0,0 1-27 0 0,3 5-192 0 0,-1-3 129 0 0,-2-3 73 0 0,-1 0 0 0 0,1-1 0 0 0,-1 1 0 0 0,1 0 0 0 0,-1-1 0 0 0,0 1 0 0 0,1 0 0 0 0,-1-1 0 0 0,0 1 0 0 0,0 0 0 0 0,1 0-10 0 0,-1 0 2 0 0,0-1 1 0 0,0 1 0 0 0,1-1 0 0 0,-1 1 0 0 0,0-1 0 0 0,1 1 0 0 0,-1-1 0 0 0,1 1 0 0 0,-1-1 0 0 0,0 1 0 0 0,1-1 0 0 0,0 1-3 0 0,4 5 115 0 0,-4-3-207 0 0,-1-2 92 0 0,0 0 0 0 0,1 0 0 0 0,-1 0 0 0 0,0 0 1 0 0,1 0-1 0 0,-1 0 0 0 0,1 0 0 0 0,0 0 0 0 0,-1 0 1 0 0,1 0-1 0 0,0-1 0 0 0,-1 1 0 0 0,1 0 0 0 0,0 0 0 0 0,0-1 1 0 0,0 1-1 0 0,0 0 0 0 0,0-1 4 0 0,-1 1 0 0 0,1 0 0 0 0,0-1 1 0 0,-1 1-1 0 0,1 0 0 0 0,-1 0 0 0 0,1-1 0 0 0,-1 1 1 0 0,1 0-1 0 0,-1 0 0 0 0,1 0 0 0 0,-1 0 0 0 0,0 0 1 0 0,1 0-1 0 0,-1-1 0 0 0,0 1 0 0 0,0 0 0 0 0,0 0 1 0 0,0 0-5 0 0,0 1 18 0 0,1-1 1 0 0,-1 0-1 0 0,0 0 1 0 0,1 1-1 0 0,-1-1 1 0 0,1 0-1 0 0,-1 0 1 0 0,1 1-19 0 0,3 5-102 0 0,-4-6 103 0 0,0-1 1 0 0,0 0 0 0 0,1 1-1 0 0,-1-1 1 0 0,0 0-1 0 0,0 1 1 0 0,0-1-1 0 0,0 0 1 0 0,0 1-1 0 0,0-1 1 0 0,0 0 0 0 0,0 1-1 0 0,0-1 1 0 0,0 0-1 0 0,0 1 1 0 0,0-1-1 0 0,0 0 1 0 0,0 1-1 0 0,0-1 1 0 0,0 1 0 0 0,0-1-2 0 0,7 10-76 0 0,-2 1 5 0 0,-4-10 72 0 0,-1 0 0 0 0,1 0 0 0 0,-1 0 0 0 0,1 1 0 0 0,-1-1 0 0 0,0 0 0 0 0,1 0 0 0 0,-1 0 0 0 0,0 2-1 0 0,3 4-108 0 0,-3-6 113 0 0,0-1 0 0 0,1 1 0 0 0,-1 0 0 0 0,0-1 0 0 0,1 1 0 0 0,-1 0 0 0 0,0-1 1 0 0,0 1-1 0 0,0 0 0 0 0,0 0 0 0 0,0-1 0 0 0,0 1 0 0 0,0 0 0 0 0,0 0-5 0 0,0-1 8 0 0,0 1 0 0 0,0 0 1 0 0,0-1-1 0 0,0 1 0 0 0,0 0 0 0 0,0-1 1 0 0,0 1-1 0 0,0-1 0 0 0,0 1 0 0 0,0 0 1 0 0,1-1-1 0 0,-1 1 0 0 0,0 0-8 0 0,2 6 210 0 0,-2-6-203 0 0,0-1-1 0 0,0 1 0 0 0,0-1 1 0 0,1 0-1 0 0,-1 1 0 0 0,0-1 1 0 0,0 1-1 0 0,1-1 0 0 0,-1 0 1 0 0,0 1-1 0 0,1-1 0 0 0,-1 0 1 0 0,0 1-1 0 0,1-1 0 0 0,-1 0 1 0 0,0 1-1 0 0,1-1 0 0 0,-1 0 1 0 0,1 0-1 0 0,-1 0 0 0 0,1 1-6 0 0,-1-1-21 0 0,1 0-1 0 0,0 1 0 0 0,-1-1 1 0 0,1 0-1 0 0,-1 1 0 0 0,1-1 1 0 0,0 1-1 0 0,-1-1 0 0 0,1 1 1 0 0,-1-1-1 0 0,0 1 1 0 0,1 0 21 0 0,1 5 6 0 0,-2-5 2 0 0,1 1-1 0 0,-1-1 1 0 0,1 1 0 0 0,0-1 0 0 0,-1 1 0 0 0,1-1-1 0 0,0 0 1 0 0,0 1 0 0 0,0-1 0 0 0,0 0 0 0 0,0 1-8 0 0,3 0-54 0 0,1 1 138 0 0,-2 0-56 0 0,0 0-44 0 0,-3-3 15 0 0,0 1 0 0 0,1-1 0 0 0,-1 1 0 0 0,0-1 0 0 0,0 1 0 0 0,1-1 0 0 0,-1 1 0 0 0,0-1 0 0 0,1 0 0 0 0,-1 1 0 0 0,1-1 0 0 0,-1 1 0 0 0,0-1 0 0 0,1 0 0 0 0,-1 1-1 0 0,1-1 2 0 0,-1 0 1 0 0,1 0-4 0 0,-1 1 0 0 0,0-1-1 0 0,0 1 1 0 0,0-1-1 0 0,0 0 1 0 0,0 1 0 0 0,0-1-1 0 0,0 1 1 0 0,0-1 0 0 0,1 0-1 0 0,-1 1 1 0 0,0-1 0 0 0,-1 1-1 0 0,1-1 1 0 0,0 0 0 0 0,0 1-1 0 0,0-1 4 0 0,0 4-44 0 0,4 4 0 0 0,0-2-51 0 0,-4-6 96 0 0,0 1 0 0 0,0-1 0 0 0,0 0-1 0 0,0 0 1 0 0,0 0 0 0 0,0 0 0 0 0,0 0 0 0 0,0 0-1 0 0,0 1 1 0 0,0-1 0 0 0,0 0 0 0 0,0 0 0 0 0,1 0-1 0 0,-1 0 1 0 0,0 0 0 0 0,0 0 0 0 0,0 0 0 0 0,0 0-1 0 0,0 1 1 0 0,0-1 0 0 0,0 0 0 0 0,0 0-1 0 0,0 0 1 0 0,1 0 0 0 0,-1 0 0 0 0,0 0 0 0 0,0 0-1 0 0,0 0 1 0 0,0 0 0 0 0,0 0 0 0 0,0 0 0 0 0,0 0-1 0 0,1 0 1 0 0,-1 0 0 0 0,0 0 0 0 0,0 0 0 0 0,0 0-1 0 0,0 0 1 0 0,0 0 0 0 0,0 0 0 0 0,1 0 0 0 0,-1 0-1 0 0,0 0 1 0 0,0 0 0 0 0,0 0 0 0 0,0 0 0 0 0,0 0-1 0 0,0 0 1 0 0,1 0 0 0 0,-1 0 0 0 0,0 0 0 0 0,0 0-1 0 0,0 0 1 0 0,0 0 0 0 0,0-1 0 0 0,0 1 0 0 0,0 0-1 0 0,5 11-96 0 0,1-5-274 0 0,0 3 554 0 0,-5-8-161 0 0,1 3 53 0 0,-2-4-81 0 0,0 0-1 0 0,0 0 1 0 0,0 0 0 0 0,0 0-1 0 0,0 0 1 0 0,0 0 0 0 0,0 0-1 0 0,0 0 1 0 0,0 0 0 0 0,0 0-1 0 0,1 0 1 0 0,-1 0 0 0 0,0 0 0 0 0,0 0-1 0 0,0 0 1 0 0,0 0 0 0 0,0 0-1 0 0,0 0 1 0 0,0 0 0 0 0,0 0-1 0 0,0 0 1 0 0,0 0 0 0 0,0 0-1 0 0,0 0 1 0 0,0 0 0 0 0,1 0-1 0 0,-1 0 1 0 0,0 0 0 0 0,0 0 0 0 0,0 0-1 0 0,0 0 1 0 0,0 0 0 0 0,0 0-1 0 0,0 0 1 0 0,0 0 0 0 0,0 0-1 0 0,0 0 1 0 0,0 0 0 0 0,0-1-1 0 0,0 1 1 0 0,0 0 0 0 0,0 0-1 0 0,0 0 1 0 0,0 0 0 0 0,0 0 0 0 0,0 0-1 0 0,0 0 1 0 0,0 0 0 0 0,0 0-1 0 0,1 0 1 0 0,-1 0 0 0 0,0 0-1 0 0,0 0 1 0 0,0-1 0 0 0,0 1-1 0 0,0 0 1 0 0,-1 0 0 0 0,1 0-1 0 0,0 0 1 0 0,0 0 5 0 0,6 7 75 0 0,-6-7-82 0 0,0 0 1 0 0,0 0 0 0 0,1 1 0 0 0,-1-1-1 0 0,0 0 1 0 0,0 0 0 0 0,0 1-1 0 0,1-1 1 0 0,-1 0 0 0 0,0 1-1 0 0,0-1 1 0 0,0 0 0 0 0,0 1 0 0 0,0-1-1 0 0,0 0 1 0 0,0 1 0 0 0,0-1-1 0 0,0 0 1 0 0,0 1 0 0 0,0-1 0 0 0,0 0-1 0 0,0 1 1 0 0,0-1 0 0 0,0 1 6 0 0,0-1-3 0 0,0 0 0 0 0,0 0 0 0 0,0 1 0 0 0,0-1 0 0 0,0 0 0 0 0,0 1 0 0 0,0-1 0 0 0,0 0 0 0 0,0 1 0 0 0,0-1 0 0 0,0 0 0 0 0,0 1 0 0 0,0-1 0 0 0,1 0 0 0 0,-1 0 0 0 0,0 1 0 0 0,0-1 0 0 0,0 0 0 0 0,0 1 3 0 0,1-1 49 0 0,-1 0-58 0 0,1 0-1 0 0,-1 0 1 0 0,0 0-1 0 0,1 0 1 0 0,-1 1-1 0 0,0-1 1 0 0,1 0-1 0 0,-1 0 1 0 0,0 0-1 0 0,1 1 1 0 0,-1-1-1 0 0,0 0 1 0 0,0 0-1 0 0,1 1 1 0 0,-1-1-1 0 0,0 0 1 0 0,0 1 0 0 0,0-1-1 0 0,1 0 10 0 0,1 3 107 0 0,-1-2-99 0 0,-1-1-1 0 0,1 1 1 0 0,-1-1 0 0 0,1 1 0 0 0,-1-1 0 0 0,1 1 0 0 0,-1 0 0 0 0,0-1 0 0 0,1 1 0 0 0,-1 0 0 0 0,0-1 0 0 0,0 1 0 0 0,1 0 0 0 0,-1-1-1 0 0,0 1-7 0 0,3 6-336 0 0,-2-7 324 0 0,-1 1 0 0 0,0-1 0 0 0,1 1 0 0 0,-1-1 0 0 0,0 1 0 0 0,0-1 0 0 0,1 1 0 0 0,-1-1 0 0 0,0 1 0 0 0,0-1 0 0 0,0 1 0 0 0,0 0 0 0 0,1-1 0 0 0,-1 1 12 0 0,6 6-114 0 0,-6-7 116 0 0,0 0 0 0 0,0 0 0 0 0,0 0 0 0 0,0 0 1 0 0,0 0-1 0 0,0 1 0 0 0,0-1 0 0 0,0 0 0 0 0,0 0 1 0 0,0 0-1 0 0,0 0 0 0 0,0 0 0 0 0,0 0 1 0 0,0 0-1 0 0,0 0 0 0 0,0 0 0 0 0,0 0 0 0 0,0 0 1 0 0,0 0-1 0 0,0 0 0 0 0,0 0 0 0 0,0 0 0 0 0,0 1 1 0 0,0-1-1 0 0,1 0 0 0 0,-1 0 0 0 0,0 0 0 0 0,0 0 1 0 0,0 0-1 0 0,0 0 0 0 0,0 0 0 0 0,0 0 0 0 0,0 0 1 0 0,0 0-1 0 0,0 0 0 0 0,0 0 0 0 0,0 0 0 0 0,1 0 1 0 0,-1 0-1 0 0,0 0 0 0 0,0 0 0 0 0,0 0 1 0 0,0 0-4 0 0,2 1 29 0 0,-2-1-36 0 0,0 0 0 0 0,0 0 0 0 0,0 1-1 0 0,0-1 1 0 0,0 0 0 0 0,0 0 0 0 0,0 1-1 0 0,0-1 1 0 0,0 0 0 0 0,0 0 0 0 0,1 0 0 0 0,-1 1-1 0 0,0-1 1 0 0,0 0 0 0 0,0 0 0 0 0,0 0-1 0 0,0 0 1 0 0,1 1 0 0 0,-1-1 0 0 0,0 0-1 0 0,0 0 1 0 0,0 0 0 0 0,1 0 0 0 0,-1 0-1 0 0,0 1 1 0 0,0-1 0 0 0,1 0 8 0 0,3-3-397 0 0,-3 2 309 0 0,2-3 40 0 0,0 0-1 0 0,-1 1 1 0 0,1-1-1 0 0,-1 0 1 0 0,2-2 48 0 0,4-2 164 0 0,-6 4-131 0 0,0 0 0 0 0,1 0 0 0 0,-1 1 0 0 0,2-2-33 0 0,1-2 24 0 0,5-1-96 0 0,-6 3 50 0 0,7-11 145 0 0,-9 12-84 0 0,-2 4-10 0 0,1-1-1 0 0,-1 0 1 0 0,0 0-1 0 0,1 0 0 0 0,-1 1 1 0 0,1-1-1 0 0,-1 0 1 0 0,1 0-1 0 0,-1 1 1 0 0,1-1-1 0 0,0 0 1 0 0,-1 1-1 0 0,1-1 1 0 0,0 1-1 0 0,-1-1 0 0 0,1 1 1 0 0,1-1-29 0 0,14-10 121 0 0,-8 4-157 0 0,-4 6 136 0 0,-4 1-108 0 0,1 0 0 0 0,-1-1 0 0 0,1 1 0 0 0,-1 0 0 0 0,0 0 0 0 0,1 0 0 0 0,-1 0 0 0 0,0 0 0 0 0,1 0-1 0 0,-1-1 1 0 0,1 1 0 0 0,-1 0 0 0 0,0 0 0 0 0,1-1 0 0 0,-1 1 0 0 0,0 0 8 0 0,1-1 9 0 0,0 0 1 0 0,0 1-1 0 0,-1-1 1 0 0,1 1-1 0 0,0-1 1 0 0,0 1-1 0 0,0-1 1 0 0,0 1-1 0 0,0 0 0 0 0,0-1-9 0 0,0 1-10 0 0,0 0 0 0 0,0-1 1 0 0,0 1-1 0 0,0 0 0 0 0,0-1 0 0 0,-1 1 0 0 0,1-1 0 0 0,0 1 0 0 0,0-1 0 0 0,0 0 0 0 0,-1 1 0 0 0,2-2 10 0 0,-2 2 7 0 0,1-1 0 0 0,-1 0 1 0 0,1 1-1 0 0,0-1 1 0 0,0 0-1 0 0,-1 1 0 0 0,1-1 1 0 0,0 1-1 0 0,0-1 1 0 0,0 1-1 0 0,0-1 0 0 0,-1 1 1 0 0,1 0-1 0 0,0-1 1 0 0,0 1-1 0 0,0 0 0 0 0,0 0 1 0 0,0 0-1 0 0,0 0 1 0 0,0 0-8 0 0,0 0-3 0 0,1-1 1 0 0,-1 1 0 0 0,0 0-1 0 0,0 0 1 0 0,1-1 0 0 0,-1 1-1 0 0,0-1 1 0 0,1 1 2 0 0,4-3-29 0 0,-4 3 22 0 0,0 0 1 0 0,0-1 0 0 0,0 1 0 0 0,0 0 0 0 0,0 1-1 0 0,1-1 7 0 0,3 0-56 0 0,-6 0 73 0 0,1 0 0 0 0,0 1 0 0 0,0-1 0 0 0,-1 0 0 0 0,1 0-1 0 0,0 0 1 0 0,0 0 0 0 0,-1 1 0 0 0,1-1 0 0 0,0 0 0 0 0,-1 1-1 0 0,1-1-16 0 0,-1 1-5 0 0,1-1 0 0 0,-1 0 0 0 0,1 0 0 0 0,-1 0 0 0 0,0 1 0 0 0,1-1-1 0 0,-1 0 1 0 0,1 0 0 0 0,-1 0 0 0 0,0 0 0 0 0,1 0 0 0 0,-1 0-1 0 0,1 0 1 0 0,-1 1 0 0 0,1-1 0 0 0,-1-1 0 0 0,1 1 0 0 0,-1 0-1 0 0,0 0 1 0 0,1 0 0 0 0,-1 0 0 0 0,1 0 0 0 0,-1 0 0 0 0,0 0-1 0 0,1-1 1 0 0,-1 1 5 0 0,5-2-12 0 0,-1-1 0 0 0,1 1 0 0 0,2-4 12 0 0,-6 6-6 0 0,-1 0 0 0 0,1-1-1 0 0,-1 1 1 0 0,1 0 0 0 0,-1 0 0 0 0,1 0-1 0 0,-1 0 1 0 0,1-1 0 0 0,-1 1 0 0 0,1 0-1 0 0,-1 0 1 0 0,1 0 0 0 0,-1 0-1 0 0,1 0 1 0 0,-1 0 0 0 0,1 0 0 0 0,-1 1-1 0 0,1-1 1 0 0,0 0 6 0 0,-1 0 2 0 0,0 0-1 0 0,1 0 1 0 0,-1 0-1 0 0,0 0 1 0 0,0 0-1 0 0,0 0 1 0 0,1 0-1 0 0,-1 0 1 0 0,0 1-1 0 0,0-1 1 0 0,0 0-1 0 0,0 0 1 0 0,1 0-1 0 0,-1 0 1 0 0,0 0-1 0 0,0 0 1 0 0,0 1-1 0 0,0-1 1 0 0,1 0-1 0 0,-1 0 1 0 0,0 0-1 0 0,0 0 1 0 0,0 1-1 0 0,0-1 1 0 0,0 0-1 0 0,0 0 1 0 0,0 0-1 0 0,0 1 1 0 0,0-1-1 0 0,0 0 1 0 0,1 0 0 0 0,-1 0-1 0 0,0 1 1 0 0,0-1-1 0 0,0 0 1 0 0,0 0-1 0 0,0 0 1 0 0,0 1-1 0 0,-1-1 1 0 0,1 0-2 0 0,0 0-8 0 0,0 0 0 0 0,0 1 0 0 0,0-1 0 0 0,-1 0 1 0 0,1 0-1 0 0,0 0 0 0 0,-1 0 0 0 0,1 0 0 0 0,0 0 0 0 0,0 1 1 0 0,-1-1-1 0 0,1 0 0 0 0,0 0 0 0 0,0 0 0 0 0,-1 0 1 0 0,1 0-1 0 0,0 0 0 0 0,-1 0 0 0 0,1 0 0 0 0,0 0 0 0 0,-1 0 9 0 0,1-1 6 0 0,0 1 0 0 0,-1 0 0 0 0,1 0 1 0 0,-1 0-1 0 0,1 0 0 0 0,-1 0 1 0 0,1 1-1 0 0,-1-1 0 0 0,1 0 0 0 0,0 0 1 0 0,-1 0-1 0 0,1 0 0 0 0,-1 0 1 0 0,1 1-1 0 0,-1-1-7 0 0,0 1-23 0 0,1-1 0 0 0,-1 1 0 0 0,0 0 0 0 0,0-1-1 0 0,0 1 1 0 0,0-1 0 0 0,0 1 0 0 0,0-1 0 0 0,-1 0 0 0 0,0 1 23 0 0,-9 3 10 0 0,4 1-25 0 0,-1-1 0 0 0,0 0 1 0 0,0 0-1 0 0,-1-1 0 0 0,1 0 1 0 0,-1 0-1 0 0,1-1 0 0 0,-2 0 15 0 0,7-1-32 0 0,1-1 31 0 0,1 0 1 0 0,0 0 0 0 0,-1 0-1 0 0,1 1 1 0 0,0-1 0 0 0,-1 0-1 0 0,1 1 1 0 0,0-1 0 0 0,0 1-1 0 0,0 0 1 0 0,-1-1 0 0 0,1 1-1 0 0,0 0 1 0 0,0 0 0 0 0,1-1-2 0 0,0 0 0 0 0,-1 0 0 0 0,1 0 1 0 0,0 1-1 0 0,0-1 0 0 0,0 0 0 0 0,0 0 1 0 0,0 0-1 0 0,0 0 0 0 0,0 0 0 0 0,0 0 0 0 0,0 0 1 0 0,-1 0-1 0 0,1 0 0 0 0,0 0 0 0 0,0 1 0 0 0,0-1 1 0 0,0 0-1 0 0,0 0 0 0 0,0 0 0 0 0,0 0 0 0 0,-1 0 1 0 0,1 0-1 0 0,0 0 0 0 0,0 0 0 0 0,0 0 0 0 0,0 0 1 0 0,0 0-1 0 0,-1 0 0 0 0,1 0 0 0 0,0 0 0 0 0,0 0 1 0 0,0 0-1 0 0,0 0 0 0 0,0 0 0 0 0,0-1 0 0 0,0 1 1 0 0,-1 0-1 0 0,1 0 0 0 0,0 0 0 0 0,0 0 0 0 0,0 0 1 0 0,0 0-1 0 0,0 0 0 0 0,0 0 0 0 0,0 0 0 0 0,-1-1 2 0 0,1 1 5 0 0,0 0-1 0 0,0 0 1 0 0,0 0-1 0 0,0 0 0 0 0,0 0 1 0 0,0-1-1 0 0,0 1 0 0 0,0 0 1 0 0,0 0-1 0 0,1 0 1 0 0,-1 0-1 0 0,0-1 0 0 0,0 1 1 0 0,0 0-1 0 0,0 0 0 0 0,0 0 1 0 0,0 0-1 0 0,0 0 0 0 0,0 0 1 0 0,0-1-1 0 0,0 1 1 0 0,0 0-1 0 0,1 0 0 0 0,-1 0 1 0 0,0 0-1 0 0,0 0 0 0 0,0 0 1 0 0,0 0-1 0 0,0 0 1 0 0,0-1-1 0 0,1 1 0 0 0,-1 0 1 0 0,0 0-1 0 0,0 0 0 0 0,0 0 1 0 0,0 0-1 0 0,1 0 0 0 0,-1 0 1 0 0,0 0-1 0 0,0 0 1 0 0,0 0-5 0 0,2-1 71 0 0,0 0 1 0 0,0 0 0 0 0,0 0 0 0 0,0 0-1 0 0,0 0 1 0 0,-1 0 0 0 0,1-1 0 0 0,0 1-1 0 0,-1-1 1 0 0,1 1-72 0 0,10-9 136 0 0,12-5-36 0 0,-21 14-115 0 0,-1 0 1 0 0,1 0-1 0 0,0 0 0 0 0,-1 0 1 0 0,1 0-1 0 0,0 1 0 0 0,0-1 1 0 0,2 1 14 0 0,0 0 63 0 0,-1 1 0 0 0,1-1 0 0 0,-1 1 0 0 0,2 1-63 0 0,10 1-220 0 0,-7 1 198 0 0,-8-4 21 0 0,-1 1 1 0 0,1-1-1 0 0,0 0 0 0 0,-1 1 0 0 0,1-1 1 0 0,-1 0-1 0 0,1 0 0 0 0,0 1 1 0 0,-1-1-1 0 0,1 0 0 0 0,0 0 0 0 0,-1 0 1 0 0,1 0-1 0 0,0 0 0 0 0,-1 0 1 0 0,1 0-1 0 0,0 0 0 0 0,-1 0 0 0 0,1 0 1 0 0,0 0 0 0 0,-1 0-5 0 0,1 0 0 0 0,-1 0 1 0 0,1 0-1 0 0,-1 0 0 0 0,0 0 0 0 0,1 0 1 0 0,-1 0-1 0 0,1 0 0 0 0,-1 0 0 0 0,1 0 1 0 0,-1 0-1 0 0,0 0 0 0 0,1 0 0 0 0,-1 1 1 0 0,1-1-1 0 0,-1 0 0 0 0,0 0 1 0 0,1 0-1 0 0,-1 1 0 0 0,0-1 0 0 0,1 0 1 0 0,-1 1-1 0 0,0-1 0 0 0,0 0 0 0 0,1 1 1 0 0,-1-1-1 0 0,0 0 0 0 0,0 1 5 0 0,1-1 6 0 0,-1 1-1 0 0,0-1 0 0 0,1 0 1 0 0,-1 1-1 0 0,1-1 0 0 0,-1 1 1 0 0,1-1-1 0 0,-1 0 1 0 0,1 1-1 0 0,-1-1 0 0 0,1 0 1 0 0,-1 0-1 0 0,1 1-5 0 0,6 0-37 0 0,-5-1 42 0 0,0 0-1 0 0,0 1 1 0 0,0-1-1 0 0,0 1 1 0 0,0 0 0 0 0,2 0-5 0 0,3 0-77 0 0,-6-1 81 0 0,-1 0-1 0 0,0 0 1 0 0,1 0-1 0 0,-1 0 1 0 0,1 0-1 0 0,-1 0 1 0 0,0 0-1 0 0,1 0 1 0 0,-1 0-1 0 0,0 0 1 0 0,1 1 0 0 0,-1-1-1 0 0,1 0 1 0 0,-1 0-1 0 0,0 0 1 0 0,1 0-1 0 0,-1 1 1 0 0,0-1-1 0 0,1 0 1 0 0,-1 0 0 0 0,0 1-1 0 0,1-1-3 0 0,-1 0 7 0 0,1 1 0 0 0,0-1 0 0 0,-1 1 0 0 0,1-1 0 0 0,0 0 0 0 0,-1 1 0 0 0,1-1 0 0 0,0 0 0 0 0,-1 0 0 0 0,1 0 0 0 0,0 0 0 0 0,0 0 0 0 0,-1 1 0 0 0,1-1 0 0 0,0 0 0 0 0,0-1 0 0 0,0 1-7 0 0,0 0-5 0 0,0 0 0 0 0,0 0 0 0 0,0 0 0 0 0,1 0 0 0 0,-1 0 0 0 0,0 1 0 0 0,0-1 0 0 0,0 0 0 0 0,0 1 0 0 0,0-1 0 0 0,0 0-1 0 0,0 1 1 0 0,1 0 5 0 0,-2-1 4 0 0,1 0 0 0 0,0 1-1 0 0,0-1 1 0 0,0 0 0 0 0,0 0-1 0 0,-1 0 1 0 0,1 0 0 0 0,0 0-1 0 0,0 0 1 0 0,0 0-1 0 0,0 0 1 0 0,0 0 0 0 0,-1 0-1 0 0,1 0 1 0 0,0 0 0 0 0,0-1-1 0 0,0 1 1 0 0,0 0-4 0 0,9-2-39 0 0,-10 2 44 0 0,1 0 0 0 0,-1 0 0 0 0,1 0 0 0 0,-1 1-1 0 0,0-1 1 0 0,1 0 0 0 0,-1 0 0 0 0,0 0 0 0 0,1 0 0 0 0,-1 1 0 0 0,0-1 0 0 0,1 0 0 0 0,-1 0 0 0 0,0 0-1 0 0,1 1 1 0 0,-1-1 0 0 0,0 0 0 0 0,0 1 0 0 0,1-1 0 0 0,-1 0 0 0 0,0 1 0 0 0,0-1 0 0 0,1 0-1 0 0,-1 1-4 0 0,1 2-26 0 0,0-1 26 0 0,0 0 0 0 0,0 0 0 0 0,1 0 0 0 0,-1 1 0 0 0,1-1 0 0 0,1 1 0 0 0,-2-2-2 0 0,0 0 0 0 0,1 0 0 0 0,-1 0 0 0 0,0 0 0 0 0,1-1 0 0 0,-1 1 0 0 0,1 0 0 0 0,-1-1 0 0 0,2 1 2 0 0,-2-1 0 0 0,0 0 0 0 0,0 1 0 0 0,0-1 0 0 0,0 0 1 0 0,0 1-1 0 0,0-1 0 0 0,0 1 0 0 0,0-1 0 0 0,0 1 1 0 0,0-1-1 0 0,0 1 0 0 0,0 0 0 0 0,-1-1 0 0 0,1 1 1 0 0,0 0-1 0 0,0 0 0 0 0,0 0 0 0 0,2 8 172 0 0,4 3-295 0 0,-7-11 128 0 0,1 0-1 0 0,-1 0 0 0 0,0-1 0 0 0,1 1 0 0 0,-1 0 0 0 0,1-1 0 0 0,-1 1 0 0 0,1 0 0 0 0,0-1 0 0 0,-1 1 0 0 0,1-1 1 0 0,0 1-1 0 0,-1-1 0 0 0,1 1 0 0 0,0-1 0 0 0,-1 0 0 0 0,1 1 0 0 0,0-1 0 0 0,0 0 0 0 0,0 0 0 0 0,-1 1 0 0 0,1-1 1 0 0,0 0-1 0 0,0 0 0 0 0,0 0 0 0 0,-1 0 0 0 0,1 0 0 0 0,0 0 0 0 0,0 0-4 0 0,0 0-9 0 0,-1 0 0 0 0,1 0-1 0 0,0 0 1 0 0,-1 0 0 0 0,1 0 0 0 0,0 0 0 0 0,-1 0-1 0 0,1 1 1 0 0,-1-1 0 0 0,1 0 0 0 0,0 0 0 0 0,-1 1-1 0 0,1-1 1 0 0,-1 0 0 0 0,1 1 0 0 0,-1-1 0 0 0,1 0-1 0 0,-1 1 1 0 0,1-1 0 0 0,-1 1 0 0 0,1 0 9 0 0,6 3 105 0 0,2 2-177 0 0,-9-5 73 0 0,1-1 1 0 0,0 1-1 0 0,-1-1 0 0 0,1 1 0 0 0,0-1 0 0 0,0 1 0 0 0,0-1 0 0 0,-1 1 0 0 0,1-1 0 0 0,0 1 1 0 0,0-1-1 0 0,0 0 0 0 0,0 0-1 0 0,3 0-12 0 0,-1 1 0 0 0,0-1 1 0 0,0 0-1 0 0,1 1 0 0 0,-1 0 12 0 0,1 2-40 0 0,-4-3 37 0 0,1 0 1 0 0,-1 1-1 0 0,1-1 0 0 0,-1 0 1 0 0,0 1-1 0 0,1-1 0 0 0,-1 0 1 0 0,1 1-1 0 0,-1-1 0 0 0,1 0 1 0 0,-1 0-1 0 0,1 0 0 0 0,-1 1 1 0 0,1-1-1 0 0,-1 0 0 0 0,1 0 1 0 0,-1 0-1 0 0,1 0 3 0 0,0 0 4 0 0,-1 0 1 0 0,1 0-1 0 0,0 1 0 0 0,0-1 0 0 0,0 0 0 0 0,-1 0 1 0 0,1 1-1 0 0,0-1 0 0 0,0 0 0 0 0,-1 1 1 0 0,1-1-1 0 0,0 1 0 0 0,-1-1 0 0 0,1 1-4 0 0,-1-1 4 0 0,1 1-1 0 0,-1-1 0 0 0,1 0 1 0 0,0 1-1 0 0,-1-1 0 0 0,1 1 1 0 0,-1-1-1 0 0,1 0 0 0 0,0 0 1 0 0,-1 1-1 0 0,1-1 0 0 0,0 0 1 0 0,-1 0-1 0 0,1 0 0 0 0,0 0 1 0 0,-1 0-1 0 0,1 0 0 0 0,0 0 1 0 0,0 0-4 0 0,0 0-1 0 0,0 0 0 0 0,-1 0 0 0 0,1 0 0 0 0,0 0 0 0 0,0 1 0 0 0,0-1 0 0 0,-1 0-1 0 0,1 0 1 0 0,0 1 0 0 0,0-1 0 0 0,-1 1 0 0 0,1-1 0 0 0,0 0 0 0 0,-1 1 0 0 0,1-1 0 0 0,0 1 0 0 0,-1 0 0 0 0,1-1 0 0 0,-1 1 0 0 0,1-1 0 0 0,-1 1 0 0 0,1 0 0 0 0,-1-1 0 0 0,1 1 1 0 0,1 2-76 0 0,-1 0 0 0 0,1 0 0 0 0,0 1 1 0 0,-1-1-1 0 0,1 1 76 0 0,-2-3-11 0 0,1 0 0 0 0,0 0 0 0 0,-1 0 0 0 0,1-1 1 0 0,0 1-1 0 0,-1 0 0 0 0,1-1 0 0 0,0 1 0 0 0,0 0 1 0 0,-1-1-1 0 0,1 1 0 0 0,0-1 0 0 0,0 1 0 0 0,0-1 0 0 0,0 0 1 0 0,0 1-1 0 0,0-1 0 0 0,1 0 11 0 0,-1 0-34 0 0,0 1-1 0 0,0-1 1 0 0,0-1 0 0 0,0 1-1 0 0,0 0 1 0 0,0 0 0 0 0,0 0 0 0 0,0 0-1 0 0,0-1 1 0 0,0 1 0 0 0,0 0-1 0 0,-1-1 1 0 0,1 1 0 0 0,1-1 34 0 0,-2 0-14 0 0,0 0 1 0 0,0 0-1 0 0,0 0 1 0 0,0 1-1 0 0,0-1 1 0 0,0 0-1 0 0,0 0 1 0 0,0 0-1 0 0,0 0 1 0 0,0 0-1 0 0,-1 0 1 0 0,1 0-1 0 0,0 0 1 0 0,0 0-1 0 0,-1 1 1 0 0,1-1-1 0 0,-1-1 14 0 0,-10-14-314 0 0,5 9 251 0 0,-1-2 99 0 0,-1 0 0 0 0,0 0 1 0 0,-3-1-37 0 0,3 2 43 0 0,0-1 1 0 0,0 0 0 0 0,-1-2-44 0 0,-25-38 386 0 0,-3 2 0 0 0,-16-15-386 0 0,40 48 43 0 0,6 6-10 0 0,0 0 0 0 0,0 1 0 0 0,-1 0-1 0 0,0 0 1 0 0,0 1 0 0 0,0 0 0 0 0,-1 0 0 0 0,-2 0-33 0 0,4 3 18 0 0,0-1 1 0 0,0 1 0 0 0,-1 0-1 0 0,1 1 1 0 0,-1 0 0 0 0,0 0-1 0 0,0 1 1 0 0,0-1 0 0 0,-1 2-19 0 0,-13 1 241 0 0,-15 2-241 0 0,12 0-24 0 0,21-3 19 0 0,-1 0-1 0 0,1 0 1 0 0,0-1 0 0 0,0 1-1 0 0,0-1 1 0 0,-3-1 5 0 0,-16-3 304 0 0,22 5-294 0 0,-1 0 0 0 0,1 1 0 0 0,-1-1-1 0 0,1 0 1 0 0,-1 1 0 0 0,1-1 0 0 0,-1 0 0 0 0,1 1-1 0 0,0 0 1 0 0,-1-1 0 0 0,1 1 0 0 0,0 0-1 0 0,-1 0 1 0 0,1 0 0 0 0,0 0 0 0 0,0 0 0 0 0,0 0-1 0 0,0 0 1 0 0,0 0 0 0 0,0 0 0 0 0,0 0 0 0 0,0 0-1 0 0,1 1 1 0 0,-2 0-10 0 0,0 2 39 0 0,0 1-1 0 0,0-1 0 0 0,0 1 1 0 0,0-1-1 0 0,1 1 1 0 0,-1 3-39 0 0,1-4-11 0 0,0-1 0 0 0,1 1 0 0 0,-1 0 0 0 0,1 0 0 0 0,0-1 0 0 0,0 1 0 0 0,0 0 0 0 0,1-1 0 0 0,-1 1 0 0 0,1 0 0 0 0,0-1 0 0 0,0 1 0 0 0,0-1 0 0 0,0 1 11 0 0,2-19-308 0 0,-4 5 305 0 0,1 0 0 0 0,-2 1-1 0 0,1-1 1 0 0,-1 1 0 0 0,-3-10 3 0 0,-1 2 92 0 0,-1 0 0 0 0,-6-11-92 0 0,13 27 10 0 0,-1 1 0 0 0,1-1-1 0 0,0 0 1 0 0,-1 1 0 0 0,1-1-1 0 0,-1 0 1 0 0,1 1 0 0 0,0-1 0 0 0,-1 1-1 0 0,1-1 1 0 0,-1 1 0 0 0,0-1-1 0 0,1 1 1 0 0,-1-1 0 0 0,1 1 0 0 0,-1 0-1 0 0,0-1 1 0 0,1 1 0 0 0,-1 0-1 0 0,0-1 1 0 0,1 1 0 0 0,-1 0 0 0 0,0 0-10 0 0,0 0-7 0 0,1 0 1 0 0,-1 0-1 0 0,0 0 1 0 0,1 1-1 0 0,-1-1 1 0 0,0 0-1 0 0,0 0 1 0 0,1 1-1 0 0,-1-1 1 0 0,1 1-1 0 0,-1-1 1 0 0,0 0 0 0 0,1 1-1 0 0,-1-1 1 0 0,1 1-1 0 0,-1-1 1 0 0,1 1-1 0 0,-1 0 1 0 0,1-1-1 0 0,-1 1 1 0 0,1-1-1 0 0,0 1 1 0 0,-1 0 6 0 0,-5 10 54 0 0,1 1 0 0 0,0 0 0 0 0,0 0 0 0 0,2 0-1 0 0,-1 1 1 0 0,1-1 0 0 0,0 10-54 0 0,1-4-30 0 0,2-16 25 0 0,0-1 1 0 0,0 0-1 0 0,0 0 0 0 0,0 0 1 0 0,0 0-1 0 0,0 0 1 0 0,1 0-1 0 0,-1 0 1 0 0,0 0-1 0 0,1 0 0 0 0,-1 0 1 0 0,0 0-1 0 0,1 0 1 0 0,0 1 4 0 0,0-2-15 0 0,1 1 1 0 0,-1-1-1 0 0,1 1 1 0 0,-1-1-1 0 0,1 1 1 0 0,-1-1-1 0 0,1 0 1 0 0,-1 0-1 0 0,1 0 15 0 0,2 0 49 0 0,-4 1-46 0 0,1-1-1 0 0,0 0 1 0 0,-1 0-1 0 0,1 0 1 0 0,0 0-1 0 0,-1-1 1 0 0,1 1-1 0 0,0 0 0 0 0,-1 0 1 0 0,1 0-1 0 0,0 0 1 0 0,-1-1-1 0 0,1 1 1 0 0,-1 0-1 0 0,1-1 1 0 0,0 1-1 0 0,-1 0 1 0 0,1-1-1 0 0,-1 1 1 0 0,1-1-3 0 0,0 0-4 0 0,0 0 0 0 0,0 0 0 0 0,0 0 0 0 0,-1-1 0 0 0,1 1 0 0 0,0 0 0 0 0,0-1 0 0 0,-1 1 0 0 0,1-1 4 0 0,1-4 3 0 0,-1 0 0 0 0,1-1 0 0 0,-1 1 0 0 0,0-1-3 0 0,-1 5 24 0 0,3-17-164 0 0,-1 6 57 0 0,-1-1-1 0 0,0 0 1 0 0,0 0-1 0 0,-2-13 84 0 0,0 21 17 0 0,1 1 1 0 0,-1-1-1 0 0,-1 0 1 0 0,1 0-1 0 0,-1 0 0 0 0,0 1 1 0 0,-2-6-18 0 0,3 11 2 0 0,1-1 1 0 0,0 1-1 0 0,0-1 1 0 0,-1 1 0 0 0,1 0-1 0 0,0-1 1 0 0,-1 1 0 0 0,1-1-1 0 0,-1 1 1 0 0,1 0 0 0 0,0-1-1 0 0,-1 1 1 0 0,1 0 0 0 0,-1-1-1 0 0,1 1 1 0 0,-1 0 0 0 0,1 0-1 0 0,-1 0 1 0 0,1-1 0 0 0,-1 1-1 0 0,1 0 1 0 0,-1 0 0 0 0,1 0-1 0 0,-1 0-2 0 0,0 0 8 0 0,0 0 0 0 0,1 0-1 0 0,-1 0 1 0 0,0 1 0 0 0,0-1 0 0 0,0 0-1 0 0,1 1 1 0 0,-1-1 0 0 0,0 0 0 0 0,0 1-1 0 0,1-1 1 0 0,-1 1 0 0 0,0-1 0 0 0,0 1-8 0 0,-2 3 44 0 0,-1-1 1 0 0,1 1-1 0 0,0 0 1 0 0,-2 4-45 0 0,3-5 6 0 0,-2 3-4 0 0,0 0 1 0 0,1 0 0 0 0,-1 1-1 0 0,1-1 1 0 0,1 1 0 0 0,-1 0-1 0 0,1 0 1 0 0,1 0 0 0 0,-1 0-1 0 0,1 0 1 0 0,0 5-3 0 0,1-11 4 0 0,0-1 0 0 0,0 0 0 0 0,0 1 0 0 0,0-1-1 0 0,0 1 1 0 0,0-1 0 0 0,0 1 0 0 0,0-1 0 0 0,0 1 0 0 0,0-1 0 0 0,0 0 0 0 0,0 1 0 0 0,1-1 0 0 0,-1 1 0 0 0,0-1-1 0 0,0 0 1 0 0,0 1 0 0 0,1-1 0 0 0,-1 1 0 0 0,0-1 0 0 0,1 0 0 0 0,-1 1 0 0 0,0-1 0 0 0,1 0 0 0 0,-1 0 0 0 0,0 1 0 0 0,1-1-4 0 0,-1 0-8 0 0,1 0 0 0 0,-1 0 1 0 0,1 0-1 0 0,-1 0 1 0 0,1 0-1 0 0,-1 0 1 0 0,1 0-1 0 0,-1 0 1 0 0,1 0-1 0 0,-1-1 1 0 0,1 1-1 0 0,-1 0 1 0 0,1 0-1 0 0,-1 0 1 0 0,1-1-1 0 0,-1 1 0 0 0,0 0 1 0 0,1-1-1 0 0,-1 1 1 0 0,1 0-1 0 0,-1-1 1 0 0,0 1-1 0 0,1 0 1 0 0,-1-1-1 0 0,0 1 8 0 0,3-4-6 0 0,0 1 0 0 0,-1-1-1 0 0,1 0 1 0 0,-1 0 0 0 0,0 0 0 0 0,0 0-1 0 0,-1 0 1 0 0,1 0 0 0 0,-1-1 0 0 0,1-3 6 0 0,1-3-9 0 0,0 2-41 0 0,-1 0 1 0 0,-1 0-1 0 0,1-7 50 0 0,-1 12-12 0 0,-2 1 0 0 0,1-1-1 0 0,0 1 1 0 0,-1 0 0 0 0,1-1-1 0 0,-1 1 1 0 0,0 0 0 0 0,0 0-1 0 0,0-1 1 0 0,0 1 0 0 0,-1 0-1 0 0,0 0 13 0 0,1 1 5 0 0,0 1-1 0 0,0-1 1 0 0,-1 1-1 0 0,1 0 1 0 0,0 0-1 0 0,-1-1 0 0 0,1 1 1 0 0,-1 0-1 0 0,0 0 1 0 0,1 0-1 0 0,-1 0 1 0 0,0 1-1 0 0,1-1 1 0 0,-1 0-1 0 0,0 1 1 0 0,0 0-1 0 0,0-1 1 0 0,1 1-1 0 0,-1 0 1 0 0,-2 0-5 0 0,2 0 2 0 0,0 1 0 0 0,0 0 1 0 0,1 0-1 0 0,-1 0 1 0 0,0 0-1 0 0,0 0 1 0 0,0 0-1 0 0,0 0 1 0 0,1 1-1 0 0,-1-1 1 0 0,1 1-3 0 0,-1 0-7 0 0,-1-1 1 0 0,1 1-1 0 0,0 0 1 0 0,0-1-1 0 0,-1 0 1 0 0,-1 1 6 0 0,-10 5 28 0 0,12-6-34 0 0,1 0-1 0 0,-1 0 0 0 0,0 0 0 0 0,0 0 0 0 0,0 0 0 0 0,0 0 1 0 0,0-1-1 0 0,0 1 0 0 0,0-1 0 0 0,-1 0 0 0 0,1 1 1 0 0,0-1-1 0 0,0 0 0 0 0,0 0 0 0 0,-2-1 7 0 0,3 1-32 0 0,-1 0-1 0 0,1-1 1 0 0,0 1 0 0 0,-1-1-1 0 0,1 0 1 0 0,0 1-1 0 0,0-1 1 0 0,-1 0 0 0 0,1 0-1 0 0,0 0 1 0 0,0 0 0 0 0,0 0-1 0 0,0 0 1 0 0,0 0-1 0 0,0 0 1 0 0,0 0 0 0 0,1 0-1 0 0,-1-1 1 0 0,0 1-1 0 0,0 0 1 0 0,1-1 32 0 0,-1 1 19 0 0,0-1 0 0 0,1 1 0 0 0,-1 0 0 0 0,0 0 1 0 0,0 0-1 0 0,0 0 0 0 0,0 0 0 0 0,0 0 0 0 0,0 0 0 0 0,0 1 0 0 0,0-1 0 0 0,0 0 1 0 0,-1 0-1 0 0,1 1 0 0 0,-1-1-19 0 0,-3-3 4 0 0,4 3-5 0 0,1 1 0 0 0,0 0-1 0 0,0-1 1 0 0,-1 1 0 0 0,1 0 0 0 0,0 0-1 0 0,0-1 1 0 0,-1 1 0 0 0,1 0 0 0 0,0 0-1 0 0,0 0 1 0 0,-1-1 0 0 0,1 1 0 0 0,0 0 0 0 0,-1 0-1 0 0,1 0 1 0 0,0 0 0 0 0,-1 0 0 0 0,1 0-1 0 0,0-1 1 0 0,-1 1 0 0 0,1 0 0 0 0,-1 0-1 0 0,1 0 1 0 0,-1 0 1 0 0,1 1-3 0 0,0-1 1 0 0,-1 0-1 0 0,1 0 1 0 0,0 0-1 0 0,-1-1 1 0 0,1 1-1 0 0,-1 0 0 0 0,1 0 1 0 0,0 0-1 0 0,-1 0 1 0 0,1 0-1 0 0,0 0 1 0 0,-1 0-1 0 0,1-1 0 0 0,0 1 1 0 0,-1 0-1 0 0,1 0 1 0 0,0 0-1 0 0,-1-1 0 0 0,1 1 1 0 0,0 0 2 0 0,-1-1-5 0 0,1 1 1 0 0,0 0 0 0 0,0 0-1 0 0,-1-1 1 0 0,1 1-1 0 0,0 0 1 0 0,-1 0 0 0 0,1 0-1 0 0,0-1 1 0 0,-1 1 0 0 0,1 0-1 0 0,-1 0 1 0 0,1 0-1 0 0,0 0 1 0 0,-1 0 0 0 0,1 0-1 0 0,0 0 1 0 0,-1 0 4 0 0,-17 2-58 0 0,13 1 297 0 0,4-3-240 0 0,1 0-1 0 0,0 0 0 0 0,0 0 0 0 0,0 0 1 0 0,0 0-1 0 0,0 0 0 0 0,0 0 0 0 0,-1 0 1 0 0,1 0-1 0 0,0 0 0 0 0,0 0 1 0 0,0 0-1 0 0,0 0 0 0 0,0-1 0 0 0,0 1 1 0 0,0 0-1 0 0,-1 0 0 0 0,1 0 0 0 0,0 0 1 0 0,0 0-1 0 0,0 0 0 0 0,0 0 0 0 0,0 0 1 0 0,0 0-1 0 0,0-1 0 0 0,0 1 0 0 0,0 0 1 0 0,0 0-1 0 0,0 0 0 0 0,0 0 0 0 0,0 0 1 0 0,0 0-1 0 0,0-1 0 0 0,0 1 0 0 0,0 0 1 0 0,0 0-1 0 0,0 0 0 0 0,0 0 0 0 0,0 0 1 0 0,0 0-1 0 0,0-1 0 0 0,0 1 0 0 0,0 0 2 0 0,0-1-3 0 0,0 0 1 0 0,0 0-1 0 0,0 0 0 0 0,1 0 0 0 0,-1 0 0 0 0,0 1 0 0 0,1-1 0 0 0,-1 0 0 0 0,1 0 0 0 0,-1 0 3 0 0,3-5 29 0 0,0 1 21 0 0,-1 1 0 0 0,1 0 0 0 0,-1 1 0 0 0,1-1 0 0 0,0 0 0 0 0,0 1 0 0 0,1 0 0 0 0,-1-1-50 0 0,1 1 12 0 0,11-18 149 0 0,2-1-236 0 0,9-5 62 0 0,-22 20-65 0 0,-4 7 84 0 0,1-1-1 0 0,-1 0 0 0 0,0 1 1 0 0,1-1-1 0 0,-1 0 0 0 0,1 1 1 0 0,-1-1-1 0 0,1 0 0 0 0,-1 1 1 0 0,1-1-1 0 0,0 1 0 0 0,-1-1 1 0 0,1 1-1 0 0,0-1 0 0 0,0 1-5 0 0,0-2 39 0 0,0-2-100 0 0,2 0 129 0 0,-3 4-70 0 0,11-11-109 0 0,-11 11 115 0 0,0 0 0 0 0,0 0 0 0 0,0 0 0 0 0,0 0 0 0 0,1-1 0 0 0,-1 1 0 0 0,0 0 0 0 0,0 0 0 0 0,0 0 0 0 0,0 0 0 0 0,0 0 0 0 0,0-1-1 0 0,1 1 1 0 0,-1 0 0 0 0,0 0 0 0 0,0 0 0 0 0,0-1 0 0 0,0 1 0 0 0,0 0 0 0 0,0 0 0 0 0,0 0 0 0 0,0-1 0 0 0,0 1 0 0 0,0 0 0 0 0,0 0 0 0 0,0 0 0 0 0,0-1 0 0 0,0 1-1 0 0,0 0 1 0 0,0 0 0 0 0,0 0 0 0 0,0 0 0 0 0,0-1 0 0 0,0 1 0 0 0,-1 0 0 0 0,1 0 0 0 0,0 0 0 0 0,0-1 0 0 0,0 1 0 0 0,0 0-4 0 0,19-14 284 0 0,-18 14-282 0 0,-1 0 0 0 0,1 0 0 0 0,0-1 0 0 0,-1 1 0 0 0,1 0 0 0 0,-1 0-1 0 0,1-1 1 0 0,0 1 0 0 0,-1-1 0 0 0,1 1 0 0 0,-1 0 0 0 0,1-1 0 0 0,-1 1 0 0 0,1-1 0 0 0,-1 1 0 0 0,1-1 0 0 0,-1 0 0 0 0,0 1 0 0 0,1-1 0 0 0,-1 0-2 0 0,1-1-1 0 0,0 1 1 0 0,0-1 0 0 0,1 1 0 0 0,-1-1 0 0 0,0 1 0 0 0,1-1 0 0 0,-1 1 0 0 0,1 0 0 0 0,-1-1 0 0 0,1 1-1 0 0,-1 0 1 0 0,1 0 0 0 0,0 0 0 0 0,5-7 71 0 0,-7 7-83 0 0,1 0-1 0 0,0 0 1 0 0,0 0 0 0 0,-1 0 0 0 0,1 0-1 0 0,-1 0 1 0 0,1 0 0 0 0,0-2 12 0 0,4-6-82 0 0,-4 4 154 0 0,-1 5-63 0 0,0 0 0 0 0,0 0 0 0 0,0-1 0 0 0,0 1 0 0 0,0 0 0 0 0,0-1 0 0 0,0 1 0 0 0,1 0 0 0 0,-1 0 0 0 0,0-1 0 0 0,0 1 0 0 0,0 0 0 0 0,0 0 1 0 0,0-1-1 0 0,1 1 0 0 0,-1 0 0 0 0,0 0 0 0 0,0-1-9 0 0,1 0 0 0 0,-1 0-1 0 0,0 0 1 0 0,0 0 0 0 0,1 0 0 0 0,-1 0 0 0 0,0 0 0 0 0,0 0 0 0 0,0 0 0 0 0,0-1 0 0 0,0 1-1 0 0,-1 0 1 0 0,1 0 0 0 0,0-4-102 0 0,0 3 99 0 0,0 0 1 0 0,0 0 0 0 0,-1 0-1 0 0,1 0 1 0 0,0 0 0 0 0,-1 0-1 0 0,1 0 1 0 0,-1 0 2 0 0,0-4-59 0 0,-1 4 200 0 0,0 1-86 0 0,1 1-55 0 0,1-1 0 0 0,-1 1 0 0 0,0 0 0 0 0,1-1 0 0 0,-1 1 0 0 0,1-1 0 0 0,-1 0 0 0 0,1 1 0 0 0,-1-1 0 0 0,1 1 0 0 0,-1-1 0 0 0,1 0 0 0 0,0 1 0 0 0,-1-1 0 0 0,1 0-1 0 0,0 1 1 0 0,0-1 0 0 0,-1 0 0 0 0,1 0 0 0 0,0 1 0 0 0,0-1 0 0 0,-2-20 46 0 0,2 9 12 0 0,-1 7-91 0 0,1 1 0 0 0,0-1 0 0 0,1 0 1 0 0,0-3 32 0 0,0-12 71 0 0,-1 2-113 0 0,1 0 0 0 0,2-6 42 0 0,-2 14 22 0 0,-1 1-1 0 0,0-1 1 0 0,0 1 0 0 0,-1-3-22 0 0,-1-20 56 0 0,1 18-53 0 0,1 10-26 0 0,0 0-1 0 0,-1 0 1 0 0,2 0-1 0 0,-1-3 24 0 0,0 6-2 0 0,0 0 1 0 0,0-1-1 0 0,0 1 1 0 0,0 0-1 0 0,-1-1 1 0 0,1 1-1 0 0,-1 0 1 0 0,1-1-1 0 0,-1 1 2 0 0,-1-8-63 0 0,-1-6 126 0 0,1-1 1 0 0,1 1 0 0 0,1-1 0 0 0,0 1-1 0 0,2-11-63 0 0,-2 22-24 0 0,0 1-1 0 0,0-1 1 0 0,-1 0-1 0 0,1 0 1 0 0,-1 1-1 0 0,0-3 25 0 0,-2-8-122 0 0,2 4 112 0 0,0 6 29 0 0,0-1 0 0 0,1 0 0 0 0,0 1 0 0 0,0-1 0 0 0,0-2-19 0 0,0 4-14 0 0,0 0-1 0 0,0 0 1 0 0,0 0-1 0 0,0 0 1 0 0,-1 0-1 0 0,1 1 1 0 0,-1-3 14 0 0,-1 2-23 0 0,1 2 32 0 0,1 1 0 0 0,-1-1 0 0 0,1 0 0 0 0,-1 0 0 0 0,1 1 0 0 0,-1-1 0 0 0,1 0 0 0 0,0 0 0 0 0,0 0 0 0 0,-1 1 0 0 0,1-1 0 0 0,0-1-9 0 0,-1-2-4 0 0,0 1 1 0 0,0-1-1 0 0,0 1 0 0 0,-1-1 0 0 0,0-1 4 0 0,-5-14-67 0 0,7 18 71 0 0,0 1 1 0 0,-1-1-1 0 0,1 1 1 0 0,0-1 0 0 0,0 1-1 0 0,0-1 1 0 0,-1 1-1 0 0,1-1 1 0 0,0 1 0 0 0,0-1-1 0 0,-1 1 1 0 0,1-1-1 0 0,0 1 1 0 0,-1-1 0 0 0,1 1-1 0 0,-1 0 1 0 0,1-1-1 0 0,0 1 1 0 0,-1-1-1 0 0,1 1 1 0 0,-1 0 0 0 0,1 0-1 0 0,-1-1 1 0 0,1 1-1 0 0,-1 0 1 0 0,0 0 0 0 0,0-1-5 0 0,1 2 6 0 0,0 0 1 0 0,-1-1-1 0 0,1 1 1 0 0,-1 0-1 0 0,1 0 1 0 0,0-1 0 0 0,-1 1-1 0 0,1 0 1 0 0,0 0-1 0 0,0-1 1 0 0,0 1-1 0 0,0 0 1 0 0,-1 1-7 0 0,1 7-71 0 0,-1-8 73 0 0,1 1 0 0 0,0-1 0 0 0,0 0 0 0 0,0 0 0 0 0,0 0 1 0 0,0 1-1 0 0,0-1 0 0 0,0 0 0 0 0,0 0 0 0 0,1 0 0 0 0,-1 2-2 0 0,2 2 19 0 0,-1 0 1 0 0,0 1-1 0 0,0-1 0 0 0,-1 0 1 0 0,0 1-1 0 0,0 2-19 0 0,1 12-52 0 0,6 33-45 0 0,-3-21 171 0 0,0 6-74 0 0,-6-8-48 0 0,2-24 37 0 0,-1 0-1 0 0,1 0 1 0 0,0 0 0 0 0,1 0 0 0 0,-1 0-1 0 0,2 5 12 0 0,-1-7 13 0 0,0 1-1 0 0,-1 0 0 0 0,1-1 1 0 0,-1 1-1 0 0,0 0-12 0 0,1 18 26 0 0,0-17-57 0 0,-1-6 26 0 0,0 0-1 0 0,0 0 1 0 0,0 0 0 0 0,0 0 0 0 0,0 0-1 0 0,0 0 1 0 0,0 0 0 0 0,0 0-1 0 0,0 0 1 0 0,0 0 0 0 0,-1 0-1 0 0,1 0 1 0 0,0 0 0 0 0,0 0-1 0 0,0 0 1 0 0,0 0 0 0 0,0 0-1 0 0,0 0 1 0 0,0 0 0 0 0,0 0-1 0 0,0 0 1 0 0,0 0 0 0 0,0 0-1 0 0,0 0 1 0 0,0 0 0 0 0,0 0-1 0 0,0 0 1 0 0,0 0 0 0 0,0 0-1 0 0,0 0 1 0 0,0 0 0 0 0,0 0 0 0 0,0 0-1 0 0,0 0 1 0 0,0 0 0 0 0,0 0-1 0 0,0 0 6 0 0,-2-8-12 0 0,1 1-1 0 0,0-1 1 0 0,1 0 0 0 0,-1 1-1 0 0,1-4 13 0 0,0 11 0 0 0,5-42 14 0 0,-6 53 76 0 0,0 0 0 0 0,-2 3-90 0 0,1-3 33 0 0,1 1 0 0 0,0-1-1 0 0,0 1 1 0 0,1-1-33 0 0,8 78-32 0 0,-8-83-19 0 0,1 1 1 0 0,1-1-1 0 0,-1 0 0 0 0,2 3 51 0 0,1 5-4 0 0,6 8-85 0 0,-10-22 82 0 0,0 0 0 0 0,0 0 0 0 0,0 0 0 0 0,0 0 0 0 0,0 0 1 0 0,0 0-1 0 0,0 1 0 0 0,0-1 0 0 0,0 0 0 0 0,1 0 0 0 0,-1 0 0 0 0,0 0 0 0 0,0 0 0 0 0,0 0 0 0 0,0 0 0 0 0,0 1 1 0 0,0-1-1 0 0,0 0 0 0 0,0 0 0 0 0,0 0 0 0 0,0 0 0 0 0,0 0 0 0 0,1 0 0 0 0,-1 0 0 0 0,0 0 0 0 0,0 0 1 0 0,0 0-1 0 0,0 0 0 0 0,0 0 0 0 0,0 0 0 0 0,1 0 0 0 0,-1 1 0 0 0,0-1 0 0 0,0 0 0 0 0,0 0 0 0 0,0 0 1 0 0,0 0-1 0 0,0 0 7 0 0,4-5-409 0 0,2-7 220 0 0,-5 1 156 0 0,-1 10 22 0 0,0 0-1 0 0,0 0 1 0 0,0 0-1 0 0,1 0 1 0 0,-1 0 0 0 0,0 0-1 0 0,0 1 1 0 0,1-1-1 0 0,-1 0 1 0 0,1-1 11 0 0,-1 4 57 0 0,1 0 1 0 0,-1 0-1 0 0,1 0 0 0 0,-1-1 1 0 0,0 1-1 0 0,0 0 0 0 0,0 1-57 0 0,0 12 36 0 0,1 0-1 0 0,0 0 0 0 0,1 0 0 0 0,1 0 0 0 0,0-1 0 0 0,1 1 0 0 0,4 9-35 0 0,-7-23-9 0 0,-1 0 1 0 0,0 0-1 0 0,1 0 0 0 0,-1 0 1 0 0,1 0-1 0 0,0 0 0 0 0,-1 0 1 0 0,1 0-1 0 0,0-1 0 0 0,-1 1 1 0 0,1 0-1 0 0,0 0 0 0 0,0-1 1 0 0,0 1-1 0 0,0 0 0 0 0,0-1 1 0 0,0 1-1 0 0,0-1 0 0 0,0 1 1 0 0,0-1-1 0 0,0 1 1 0 0,1-1 7 0 0,-1 0-30 0 0,0 0 0 0 0,0 0-1 0 0,0 0 1 0 0,0 0 0 0 0,0 0-1 0 0,0 0 1 0 0,0 0-1 0 0,0-1 1 0 0,0 1 0 0 0,0 0-1 0 0,-1-1 1 0 0,1 1-1 0 0,0-1 1 0 0,0 1 0 0 0,0-1-1 0 0,0 1 1 0 0,0-1 0 0 0,-1 0-1 0 0,1 1 1 0 0,0-1-1 0 0,-1 0 1 0 0,1 0 0 0 0,0 0 31 0 0,0 0-13 0 0,-1 0-1 0 0,1 0 1 0 0,-1 0 0 0 0,1-1 0 0 0,-1 1 0 0 0,0 0 0 0 0,0 0 0 0 0,1 0 0 0 0,-1-1 0 0 0,0 1 0 0 0,0 0 0 0 0,0 0-1 0 0,0-2 14 0 0,0-4-64 0 0,1-10 57 0 0,0 0 1 0 0,-2-3 6 0 0,1-2 332 0 0,-4 35 26 0 0,1-3-230 0 0,0 3-84 0 0,1 0-1 0 0,1 0 0 0 0,0 1 1 0 0,0-1-1 0 0,1 1 1 0 0,1 2-44 0 0,-1-13-5 0 0,1-1 0 0 0,-1 0 0 0 0,1 1 0 0 0,-1-1 0 0 0,1 0 0 0 0,0 1 5 0 0,-1-3-9 0 0,0 0 0 0 0,0 0 0 0 0,0 1 0 0 0,1-1 1 0 0,-1 0-1 0 0,0 0 0 0 0,0 1 0 0 0,0-1 0 0 0,0 0 0 0 0,1 0 1 0 0,-1 0-1 0 0,0 0 0 0 0,0 1 0 0 0,0-1 0 0 0,1 0 0 0 0,-1 0 0 0 0,0 0 1 0 0,0 0-1 0 0,1 0 0 0 0,-1 0 0 0 0,0 0 0 0 0,0 1 9 0 0,1-2-11 0 0,-1 1-1 0 0,1 0 0 0 0,-1 0 1 0 0,1 0-1 0 0,-1 0 0 0 0,1 0 1 0 0,-1 0-1 0 0,0-1 1 0 0,1 1-1 0 0,-1 0 0 0 0,1 0 1 0 0,-1-1-1 0 0,0 1 1 0 0,1 0-1 0 0,-1 0 0 0 0,0-1 1 0 0,1 1-1 0 0,-1-1 12 0 0,1 0-13 0 0,1-1-1 0 0,-1 0 1 0 0,0 0 0 0 0,0 0-1 0 0,0 0 1 0 0,0 0 0 0 0,0 0-1 0 0,0-1 1 0 0,0 0 13 0 0,4-12-60 0 0,-2 9 39 0 0,-1 0 0 0 0,0 0 0 0 0,-1 0 0 0 0,1 0-1 0 0,-1 0 1 0 0,0 0 0 0 0,-1-3 21 0 0,2-3-15 0 0,-1-6 41 0 0,-1 1-1 0 0,0-1 0 0 0,-1 0 1 0 0,-1 1-1 0 0,-2-6-25 0 0,0-5 89 0 0,1-13-89 0 0,2 21 145 0 0,-1 0 0 0 0,-1 0-1 0 0,-1 1 1 0 0,-4-15-145 0 0,6 25 3 0 0,0-1 0 0 0,1 0-1 0 0,0 0 1 0 0,1-5-3 0 0,-3-18 175 0 0,1 4-138 0 0,-1-5 62 0 0,2 19-35 0 0,-1 0 0 0 0,2-9-64 0 0,-1 2 22 0 0,1-13-112 0 0,4 9 112 0 0,-3 18 21 0 0,0 0 0 0 0,0 1 1 0 0,0-3-44 0 0,0-3 65 0 0,-1 10-50 0 0,1 0 1 0 0,-1 0-1 0 0,0 1 1 0 0,0-1-1 0 0,0-1-15 0 0,0 1 26 0 0,0 1-1 0 0,1 0 0 0 0,-1 0 1 0 0,1 0-1 0 0,0 0 0 0 0,0 0 1 0 0,0 0-26 0 0,5-11 5 0 0,0 0 0 0 0,1-6-5 0 0,-6 16 16 0 0,0 1-1 0 0,-1-1 0 0 0,1 0 0 0 0,-1 1 1 0 0,1-1-1 0 0,-1 0 0 0 0,0 1 0 0 0,0-1 1 0 0,-1 0-1 0 0,1 1 0 0 0,0-1 0 0 0,-1 1 1 0 0,1-1-1 0 0,-1 1 0 0 0,0-1 0 0 0,0 0-15 0 0,-3-10-25 0 0,4 11 31 0 0,-1 0 0 0 0,0 0-1 0 0,1 0 1 0 0,-1 0-1 0 0,0 0 1 0 0,0 0 0 0 0,0 0-1 0 0,0-1-5 0 0,-2 0-37 0 0,1 0-1 0 0,0 0 0 0 0,-1 0 1 0 0,0-1 37 0 0,2 3-11 0 0,0 1 0 0 0,0-1 0 0 0,1 0 1 0 0,-1 1-1 0 0,0-1 0 0 0,0 0 0 0 0,0 1 1 0 0,0-1-1 0 0,-1 1 0 0 0,1 0 0 0 0,0-1 1 0 0,0 1-1 0 0,0 0 0 0 0,0 0 0 0 0,0-1 1 0 0,-1 1 10 0 0,0 0-9 0 0,0-1 0 0 0,0 1 0 0 0,0-1 0 0 0,0 1 1 0 0,0-1-1 0 0,0 0 0 0 0,1 0 0 0 0,-1 0 1 0 0,0 0-1 0 0,1-1 0 0 0,-2 0 9 0 0,-8-5 42 0 0,9 6-55 0 0,0 0-1 0 0,0-1 1 0 0,1 1-1 0 0,-1 0 1 0 0,0-1 0 0 0,1 1-1 0 0,-1-1 1 0 0,1 0-1 0 0,0 1 1 0 0,-1-2 13 0 0,-2-2-34 0 0,-12-7 79 0 0,-6-14-402 0 0,16 17 302 0 0,6 8 48 0 0,-1-1 1 0 0,0 1-1 0 0,0-1 0 0 0,1 1 0 0 0,-1 0 0 0 0,0 0 0 0 0,0-1 0 0 0,0 1 0 0 0,-1 0 0 0 0,1 0 0 0 0,0 0 0 0 0,0 0 1 0 0,-1 0-1 0 0,1 0 0 0 0,0 1 0 0 0,-1-1 0 0 0,0 0 7 0 0,1 0 2 0 0,-1 1 1 0 0,1-1 0 0 0,0 1-1 0 0,0-1 1 0 0,0 0-1 0 0,-1 0 1 0 0,1 1 0 0 0,0-1-1 0 0,0 0 1 0 0,0 0-1 0 0,0 0 1 0 0,-1-2-3 0 0,1 2-21 0 0,0-1 0 0 0,-1 1-1 0 0,1 0 1 0 0,-1-1 0 0 0,1 1 0 0 0,-3-1 21 0 0,2 0-37 0 0,-1 1 1 0 0,0-1-1 0 0,1 0 1 0 0,0 0-1 0 0,-1 0 1 0 0,-1-3 36 0 0,2 3-11 0 0,0 0 0 0 0,-1 0-1 0 0,1-1 1 0 0,-1 1 0 0 0,-1 0 11 0 0,-1 0 30 0 0,0-1 39 0 0,-5-3-141 0 0,9 5 72 0 0,0 0 1 0 0,0 1-1 0 0,0-1 0 0 0,-1 0 0 0 0,1 0 1 0 0,0 1-1 0 0,0-1 0 0 0,0 0 0 0 0,0-1 0 0 0,0 1 4 0 0,0 0 0 0 0,0-1 0 0 0,1 1 0 0 0,-1 0 0 0 0,0-1 0 0 0,0 1-1 0 0,1-1 1 0 0,-1 0 0 0 0,1 1 0 0 0,-1-1 0 0 0,1 1 0 0 0,0-1 0 0 0,0 0-1 0 0,0 1 1 0 0,0-1 0 0 0,0 0 0 0 0,0 1 0 0 0,0-1-4 0 0,0 1 0 0 0,0 1 0 0 0,0 0 0 0 0,0 0 0 0 0,0-1-1 0 0,0 1 1 0 0,0 0 0 0 0,-1 0 0 0 0,1-1 0 0 0,0 1 0 0 0,0 0 0 0 0,0 0 0 0 0,0-1 0 0 0,0 1 0 0 0,-1 0 0 0 0,1 0 0 0 0,0-1 0 0 0,0 1 0 0 0,0 0 0 0 0,0 0 0 0 0,-1 0-1 0 0,1 0 1 0 0,0-1 0 0 0,0 1 0 0 0,-1 0 0 0 0,1 0 0 0 0,0 0 4 0 0,-1-1 0 0 0,1 1-1 0 0,-1 0 1 0 0,1 0 0 0 0,0-1-1 0 0,-1 1 1 0 0,1-1 0 0 0,-1 1-1 0 0,1 0 1 0 0,0-1 0 0 0,0 1-1 0 0,-1-1 1 0 0,1 1 0 0 0,0 0-1 0 0,0-1 1 0 0,0 1-1 0 0,-1-1 1 0 0,1 1 0 0 0,0-1-4 0 0,0-1 1 0 0,0-1 1 0 0,-1 1 0 0 0,1 0-1 0 0,-1 0 1 0 0,0 0 0 0 0,0-2-2 0 0,0 2-16 0 0,0 0 1 0 0,0 0-1 0 0,1 0 1 0 0,-1-1-1 0 0,1 1 1 0 0,-1 0-1 0 0,1 0 16 0 0,0 1 2 0 0,0 1 0 0 0,0 0-1 0 0,0 0 1 0 0,0 0 0 0 0,0 0-1 0 0,0 0 1 0 0,0-1 0 0 0,0 1 0 0 0,0 0-1 0 0,0 0 1 0 0,0 0 0 0 0,0 0 0 0 0,0-1-1 0 0,0 1 1 0 0,0 0 0 0 0,0 0-1 0 0,0 0 1 0 0,0 0 0 0 0,0-1 0 0 0,0 1-1 0 0,0 0 1 0 0,-1 0 0 0 0,1 0-1 0 0,0 0 1 0 0,0 0 0 0 0,0 0 0 0 0,0 0-1 0 0,0-1 1 0 0,0 1 0 0 0,-1 0 0 0 0,1 0-1 0 0,0 0 1 0 0,0 0 0 0 0,0 0-1 0 0,0 0 1 0 0,-1 0 0 0 0,1 0 0 0 0,0 0-1 0 0,0 0 1 0 0,0 0 0 0 0,0 0-1 0 0,0 0 1 0 0,-1 0 0 0 0,1 0 0 0 0,0 0-1 0 0,0 0 1 0 0,0 0 0 0 0,0 0 0 0 0,-1 0-1 0 0,1 0 1 0 0,0 0 0 0 0,0 0-1 0 0,0 0 1 0 0,0 0 0 0 0,0 1 0 0 0,-1-1-1 0 0,1 0-1 0 0,0 0-2 0 0,-1 0-1 0 0,1 0 0 0 0,-1 0 0 0 0,1 0 1 0 0,0 0-1 0 0,-1 0 0 0 0,1 0 1 0 0,-1 0-1 0 0,1 0 0 0 0,-1 0 0 0 0,1 0 1 0 0,-1 0-1 0 0,1 0 0 0 0,-1 0 0 0 0,1 0 3 0 0,-1-1 1 0 0,1 0 0 0 0,0 0 0 0 0,-1 1 0 0 0,1-1 0 0 0,0 0 0 0 0,-1 0 0 0 0,1 0 0 0 0,0 0 0 0 0,0 0 0 0 0,0 0 0 0 0,0 1 0 0 0,0-2-1 0 0,0-1-86 0 0,-1 2 83 0 0,1 1 7 0 0,0-1 1 0 0,0 1 0 0 0,0 0 0 0 0,0-1 0 0 0,0 1 0 0 0,0 0 0 0 0,0-1 0 0 0,0 1 0 0 0,0 0 0 0 0,0 0 0 0 0,0-1 0 0 0,-1 1 0 0 0,1 0-1 0 0,0-1 1 0 0,0 1 0 0 0,0 0 0 0 0,-1 0 0 0 0,1 0 0 0 0,0-1 0 0 0,0 1-5 0 0,-2-1 35 0 0,2-3-59 0 0,0 4 24 0 0,0 0 0 0 0,0 0 0 0 0,0 0 1 0 0,0 0-1 0 0,0 0 0 0 0,0 0 0 0 0,0 0 0 0 0,0 0 0 0 0,-1 0 0 0 0,1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0 0 0,0 0 3 0 0,0 0 0 0 0,0 0-1 0 0,0 0 1 0 0,-1 0 0 0 0,1 0-1 0 0,0 0 1 0 0,0 0 0 0 0,0 0-1 0 0,0 0 1 0 0,0 0 0 0 0,0 0-1 0 0,0 0 1 0 0,-1 0-1 0 0,1 0 1 0 0,0 0 0 0 0,0 0-1 0 0,0 0 1 0 0,0 0 0 0 0,0 0-1 0 0,0 0 1 0 0,0 0 0 0 0,0-1-1 0 0,-1 1 1 0 0,1 0-1 0 0,0 0 1 0 0,0 0 0 0 0,0 0-1 0 0,0 0 1 0 0,0 0 0 0 0,0 0-1 0 0,0 0 1 0 0,0 0 0 0 0,0 0-1 0 0,0 0 1 0 0,0-1 0 0 0,0 1-1 0 0,0 0 1 0 0,-1 0-1 0 0,1 0 1 0 0,0 0 0 0 0,0 0-1 0 0,0 0 1 0 0,0 0 0 0 0,0 0-1 0 0,0-1-2 0 0,-2-2-28 0 0,2 0-83 0 0,0 2 106 0 0,0 1 0 0 0,0-1 0 0 0,0 1 0 0 0,-1-1-1 0 0,1 0 1 0 0,0 1 0 0 0,0-1 0 0 0,0 0 0 0 0,0 1-1 0 0,-1-1 1 0 0,1 1 0 0 0,0-1 0 0 0,0 1 0 0 0,-1-1-1 0 0,1 1 1 0 0,0-1 0 0 0,-1 1 0 0 0,1-1 0 0 0,-1 1-1 0 0,1-1 1 0 0,-1 0 5 0 0,-1 0 3 0 0,0-1 1 0 0,0 0-1 0 0,0 0 0 0 0,0 0 0 0 0,-1-2-3 0 0,-4-2-10 0 0,6 6 9 0 0,0-1-1 0 0,0 0 1 0 0,1 1 0 0 0,-1-1-1 0 0,0 0 1 0 0,1 0-1 0 0,-1 1 1 0 0,0-1 0 0 0,1 0-1 0 0,-1 0 1 0 0,1 0 1 0 0,-1 0-14 0 0,1-1 0 0 0,-1 1 0 0 0,1 0 0 0 0,-1-1 0 0 0,1 1 0 0 0,0 0 0 0 0,0-1 0 0 0,-1 1 0 0 0,1 0 0 0 0,0-1 0 0 0,0 1 0 0 0,0-1 14 0 0,1-2 48 0 0,-3 1 18 0 0,2 3-66 0 0,0 0 1 0 0,0 0-1 0 0,0 0 0 0 0,0 0 0 0 0,0-1 0 0 0,0 1 0 0 0,0 0 0 0 0,0 0 0 0 0,0 0 0 0 0,0 0 0 0 0,-1-1 0 0 0,1 1 0 0 0,0 0 0 0 0,0 0 0 0 0,0 0 0 0 0,0 0 0 0 0,0-1 0 0 0,0 1 0 0 0,0 0 0 0 0,0 0 0 0 0,0 0 0 0 0,0 0 0 0 0,-1 0 0 0 0,1 0 1 0 0,0-1-1 0 0,0 1 0 0 0,0 0 0 0 0,0 0 0 0 0,0 0 0 0 0,-1 0 0 0 0,1 0 0 0 0,0 0 0 0 0,0 0 0 0 0,0 0 0 0 0,0 0 0 0 0,-1 0 0 0 0,1 0 0 0 0,0 0 0 0 0,0 0 0 0 0,0 0 0 0 0,0 0 0 0 0,-1 0 0 0 0,1 0 0 0 0,0 0 0 0 0,0 0 0 0 0,0 0 0 0 0,-1 0-7 0 0,1 0 36 0 0,-6-2 50 0 0,6 2-84 0 0,0 0 0 0 0,0 0 1 0 0,0 0-1 0 0,0 0 0 0 0,0 0 0 0 0,0 0 0 0 0,0 0 0 0 0,0 0 0 0 0,0 0 0 0 0,0 0 1 0 0,0 0-1 0 0,0 0 0 0 0,0 0 0 0 0,0 0 0 0 0,0 0 0 0 0,0 1 0 0 0,0-1 1 0 0,0 0-1 0 0,0 0 0 0 0,0 0 0 0 0,0 0 0 0 0,0 0 0 0 0,0 0 0 0 0,0 0 1 0 0,0 0-1 0 0,-1 0 0 0 0,1 0 0 0 0,0 0 0 0 0,0 0 0 0 0,0 0 0 0 0,0 0 0 0 0,0 0 1 0 0,0 0-1 0 0,0 0 0 0 0,0 0 0 0 0,0 0 0 0 0,0 0 5 0 0,-5-1 73 0 0,5 1-70 0 0,-1 0 1 0 0,1 0-1 0 0,0 0 0 0 0,0 0 0 0 0,0 0 0 0 0,-1 0 0 0 0,1 0 0 0 0,0 0 0 0 0,0 0 0 0 0,0 0 1 0 0,0 0-1 0 0,-1 0 0 0 0,1 0 0 0 0,0 0 0 0 0,0 0 0 0 0,0 0 0 0 0,0 0 0 0 0,-1 1 0 0 0,1-1 1 0 0,0 0-1 0 0,0 0 0 0 0,0 0 0 0 0,0 0 0 0 0,0 0 0 0 0,-1 0 0 0 0,1 1 0 0 0,0-1 1 0 0,0 0-1 0 0,0 0 0 0 0,0 0 0 0 0,0 0 0 0 0,0 1 0 0 0,0-1-3 0 0,-2 1 42 0 0,2 1-20 0 0,0-2-15 0 0,-1 2-17 0 0,0-1 17 0 0,0 0 0 0 0,0 0 0 0 0,0 0 0 0 0,1-1 0 0 0,-1 1 0 0 0,0 0 0 0 0,1 0 0 0 0,-1 0 0 0 0,0 1 0 0 0,1-1-7 0 0,-1 0-2 0 0,1 0-1 0 0,0 0 1 0 0,-1 0 0 0 0,1 0-1 0 0,0 0 1 0 0,0-1 0 0 0,0 1-1 0 0,0 0 1 0 0,0 0 0 0 0,0 0 2 0 0,0 0 6 0 0,0 0 1 0 0,0 0-1 0 0,0-1 1 0 0,0 1-1 0 0,0 0 1 0 0,0 0-1 0 0,-1 0 1 0 0,1-1-1 0 0,0 1 1 0 0,0 0-1 0 0,-1 0 1 0 0,1-1-1 0 0,0 1-6 0 0,-1 0 13 0 0,1-1 0 0 0,0 1 0 0 0,0-1 0 0 0,0 1 0 0 0,0-1 0 0 0,-1 1 0 0 0,1-1 0 0 0,0 1 0 0 0,0-1 0 0 0,0 1 0 0 0,0-1 0 0 0,0 1 0 0 0,0 0 0 0 0,0-1 0 0 0,1 1 0 0 0,-1-1 0 0 0,0 1-13 0 0,0 0 142 0 0,0-1-127 0 0,0 1 1 0 0,0 0 0 0 0,0 0-1 0 0,0 0 1 0 0,0 0-1 0 0,0 0 1 0 0,0 0-1 0 0,0 0 1 0 0,0 0-1 0 0,0 0 1 0 0,-1 0-1 0 0,1 0 1 0 0,0 0-1 0 0,-1 0-15 0 0,-1 6-20 0 0,1 0 53 0 0,1-5-36 0 0,0 0 0 0 0,0 0 0 0 0,0-1 0 0 0,-1 1 0 0 0,1 0 0 0 0,0 0 0 0 0,-1 0 0 0 0,0-1 0 0 0,0 2 3 0 0,0-1 14 0 0,0 1 1 0 0,1-1 0 0 0,-1 1-1 0 0,0-1 1 0 0,1 1 0 0 0,0 2-15 0 0,-1-2-18 0 0,1 1 0 0 0,-1-1 0 0 0,0 0 0 0 0,-1 4 18 0 0,-2 2 43 0 0,2-3-3 0 0,-1-1-1 0 0,1 1 0 0 0,1 0 0 0 0,-1-1 1 0 0,0 5-40 0 0,-3 17-58 0 0,5-27 63 0 0,0 1 0 0 0,0-1 0 0 0,0 1 0 0 0,0 0 0 0 0,0-1 0 0 0,-1 1 0 0 0,1 0-1 0 0,0-1 1 0 0,0 1 0 0 0,-1-1 0 0 0,1 1 0 0 0,0-1 0 0 0,-1 1-5 0 0,1-1 5 0 0,-1 1 0 0 0,1 0 0 0 0,0-1 1 0 0,-1 1-1 0 0,1-1 0 0 0,0 1 0 0 0,0-1 0 0 0,-1 1 0 0 0,1 0 1 0 0,0-1-1 0 0,0 1 0 0 0,0 0 0 0 0,0-1-5 0 0,-1 6 19 0 0,1 0 1 0 0,-1-1-1 0 0,-1 1 0 0 0,1-1 1 0 0,-1 1-1 0 0,0-1 0 0 0,0 1 1 0 0,-1 1-20 0 0,1 7 36 0 0,-1 8 34 0 0,-1-8-100 0 0,2-9 43 0 0,1 0 1 0 0,-1-1-1 0 0,0 1 1 0 0,-1 0 0 0 0,1 0-14 0 0,1-3-14 0 0,0-1 0 0 0,0 1 1 0 0,0 0-1 0 0,1 0 0 0 0,-1-1 1 0 0,1 1-1 0 0,0 0 0 0 0,-1 0 1 0 0,1 0 13 0 0,0 1 41 0 0,-2 11 154 0 0,-11 24-375 0 0,11-32 139 0 0,0 0 0 0 0,0-1 0 0 0,-1 1 0 0 0,-1 0 41 0 0,-7 17-209 0 0,9-18 31 0 0,2-8 34 0 0,5-15-32 0 0,-1 5 159 0 0,-2 7 23 0 0,0 0 1 0 0,0 0-1 0 0,0 0 1 0 0,2-1-7 0 0,-1 1 58 0 0,0-1 0 0 0,0 1 0 0 0,0-5-58 0 0,-7 23 70 0 0,-1 0 1 0 0,-4 8-71 0 0,0-2 48 0 0,-3 14-48 0 0,-11 47 91 0 0,21-65-15 0 0,1-13-83 0 0,1 0 0 0 0,0-1 0 0 0,0 1 0 0 0,0 0 0 0 0,0 0 0 0 0,0-1 1 0 0,0 1-1 0 0,0 0 0 0 0,0-1 0 0 0,1 1 0 0 0,-1 0 0 0 0,0-1 0 0 0,0 1 0 0 0,1 0 0 0 0,-1-1 1 0 0,0 1-1 0 0,1 0 7 0 0,-1-1-3 0 0,1 0 0 0 0,-1-1 0 0 0,0 1 0 0 0,1 0 0 0 0,-1 0 0 0 0,1 0 0 0 0,-1 0 0 0 0,1-1 0 0 0,-1 1 0 0 0,0 0 0 0 0,1 0 0 0 0,-1-1 0 0 0,0 1 0 0 0,1 0 0 0 0,-1-1 0 0 0,0 1 0 0 0,1 0 0 0 0,-1-1 0 0 0,0 1 0 0 0,0 0 0 0 0,1-1 0 0 0,-1 1 0 0 0,0-1 3 0 0,0 1 19 0 0,9-13 214 0 0,-1 0 0 0 0,3-7-233 0 0,-10 18-14 0 0,18-30-226 0 0,-10 19 175 0 0,4-10 65 0 0,-10 14-256 0 0,-3 8 97 0 0,-2 6 290 0 0,-13 26-42 0 0,2-5-143 0 0,7-13 83 0 0,4-10-41 0 0,0 0 1 0 0,1-1-1 0 0,0 1 0 0 0,0 0 0 0 0,0 0 1 0 0,0 0-1 0 0,0 0 0 0 0,0 0 1 0 0,1 0-1 0 0,0 0 0 0 0,-1 0 1 0 0,1 0-1 0 0,0 2 12 0 0,0-5 0 0 0,0 1-1 0 0,0-1 1 0 0,0 0 0 0 0,0 0-1 0 0,0 0 1 0 0,0 1-1 0 0,0-1 1 0 0,1 0 0 0 0,-1 0-1 0 0,0 0 1 0 0,0 1 0 0 0,0-1-1 0 0,0 0 1 0 0,0 0 0 0 0,0 0-1 0 0,0 1 1 0 0,0-1 0 0 0,0 0-1 0 0,1 0 1 0 0,-1 0 0 0 0,0 0-1 0 0,0 1 1 0 0,0-1-1 0 0,0 0 1 0 0,1 0 0 0 0,-1 0-1 0 0,0 0 1 0 0,0 0 0 0 0,0 0-1 0 0,0 0 1 0 0,1 0 0 0 0,-1 1-1 0 0,0-1 1 0 0,0 0 0 0 0,0 0-1 0 0,1 0 1 0 0,-1 0-1 0 0,0 0 1 0 0,0 0 0 0 0,1 0-1 0 0,-1 0 1 0 0,0 0 0 0 0,0 0-1 0 0,0 0 1 0 0,1 0 0 0 0,-1-1-1 0 0,0 1 1 0 0,0 0 0 0 0,0 0-1 0 0,1 0 1 0 0,-1 0 0 0 0,0 0-1 0 0,0 0 1 0 0,0 0-1 0 0,0 0 1 0 0,1-1 0 0 0,-1 1-1 0 0,0 0 1 0 0,0 0 0 0 0,0 0 0 0 0,11-12 90 0 0,-9 10-67 0 0,10-16-40 0 0,-3 4 75 0 0,27-36-19 0 0,-35 50-48 0 0,-1-1 0 0 0,1 0 1 0 0,-1 1-1 0 0,0-1 0 0 0,0 1 0 0 0,1-1 0 0 0,-1 1 1 0 0,0-1-1 0 0,0 0 0 0 0,0 1 0 0 0,1-1 0 0 0,-1 0 1 0 0,0 1-1 0 0,0-1 9 0 0,0-1-9 0 0,0 5 17 0 0,0-1 4 0 0,0 0 1 0 0,0 0-1 0 0,-1-1 1 0 0,1 1-1 0 0,-1 0 1 0 0,1-1-1 0 0,-1 1 1 0 0,0 0-1 0 0,1-1 1 0 0,-1 1-1 0 0,0-1 1 0 0,0 1-1 0 0,-1 0-12 0 0,-3 9-11 0 0,0-2-8 0 0,4-8 0 0 0,0 1 0 0 0,1-1 0 0 0,-1 1 0 0 0,0-1 1 0 0,1 1-1 0 0,-1-1 0 0 0,1 1 0 0 0,-1 0 1 0 0,1 0 18 0 0,0-2-2 0 0,0 0 1 0 0,0 0 0 0 0,0 0 0 0 0,0 0 0 0 0,0 0 0 0 0,0 0-1 0 0,0 0 1 0 0,0-1 0 0 0,0 1 0 0 0,1 0 0 0 0,-1 0-1 0 0,0 0 1 0 0,0 0 0 0 0,0 0 0 0 0,0 0 0 0 0,0 0 0 0 0,0 0-1 0 0,0 0 1 0 0,0 0 0 0 0,0 0 0 0 0,0 0 0 0 0,1 0-1 0 0,-1 0 1 0 0,0 0 0 0 0,0 0 0 0 0,0 0 0 0 0,0 0 0 0 0,0 0-1 0 0,0 0 1 0 0,0 0 0 0 0,0 0 0 0 0,0 0 0 0 0,0 0-1 0 0,0 1 1 0 0,0-1 0 0 0,1 0 0 0 0,-1 0 0 0 0,0 0 0 0 0,0 0-1 0 0,0 0 1 0 0,0 0 0 0 0,0 0 0 0 0,0 0 0 0 0,0 0 0 0 0,0 0-1 0 0,0 0 1 0 0,0 0 0 0 0,0 0 0 0 0,0 0 0 0 0,0 1-1 0 0,0-1 1 0 0,0 0 0 0 0,0 0 0 0 0,0 0 0 0 0,0 0 0 0 0,0 0 0 0 0,5-7-82 0 0,-5 6 137 0 0,30-51-200 0 0,-19 22 86 0 0,-19 50 27 0 0,-24 52 174 0 0,31-71-145 0 0,1 0-1 0 0,0-1 1 0 0,-1 1-1 0 0,1 0 1 0 0,0 0-1 0 0,0-1 1 0 0,-1 1-1 0 0,1 0 1 0 0,0 0-1 0 0,0 0 1 0 0,0-1-1 0 0,0 1 1 0 0,0 0-1 0 0,0 0 1 0 0,0 0-1 0 0,0-1 1 0 0,0 1-1 0 0,1 0 1 0 0,-1 0-1 0 0,0-1 1 0 0,0 1-1 0 0,1 0 1 0 0,-1 0-1 0 0,0-1 1 0 0,1 1-1 0 0,-1 0 1 0 0,1-1-1 0 0,-1 1 1 0 0,1 0-1 0 0,-1-1 1 0 0,1 1-1 0 0,0-1 5 0 0,-1 1-1 0 0,0-1-1 0 0,0 0 1 0 0,1 0 0 0 0,-1 0-1 0 0,0 0 1 0 0,0 0-1 0 0,0 0 1 0 0,1 0 0 0 0,-1 0-1 0 0,0 0 1 0 0,0 0 0 0 0,0 0-1 0 0,1 0 1 0 0,-1 0-1 0 0,0 0 1 0 0,0 0 0 0 0,0 0-1 0 0,1 0 1 0 0,-1 0-1 0 0,0 0 1 0 0,0-1 0 0 0,0 1-1 0 0,1 0 1 0 0,-1 0-1 0 0,0 0 1 0 0,0 0 0 0 0,0 0-1 0 0,0 0 1 0 0,1-1 1 0 0,5-5 98 0 0,-6 5-96 0 0,0 1-1 0 0,1-1 0 0 0,-1 1 0 0 0,0-1 0 0 0,1 1 1 0 0,-1 0-1 0 0,0-1 0 0 0,1 1 0 0 0,-1-1 1 0 0,1 1-1 0 0,-1 0 0 0 0,1-1 0 0 0,-1 1 0 0 0,1 0 1 0 0,-1 0-1 0 0,1-1 0 0 0,-1 1 0 0 0,1 0-1 0 0,-1 0-4 0 0,1 0-1 0 0,-1 0 1 0 0,0 0 0 0 0,0 0-1 0 0,0 1 1 0 0,1-1-1 0 0,-1 0 1 0 0,0 0-1 0 0,0 0 1 0 0,0 0 0 0 0,0 0-1 0 0,1 1 1 0 0,-1-1-1 0 0,0 0 1 0 0,0 0 0 0 0,0 0-1 0 0,0 1 1 0 0,0-1-1 0 0,0 0 1 0 0,1 0 0 0 0,-1 0-1 0 0,0 1 1 0 0,0-1-1 0 0,0 0 1 0 0,0 0-1 0 0,0 0 1 0 0,0 1 0 0 0,0-1-1 0 0,0 0 1 0 0,0 0-1 0 0,0 1 1 0 0,0-1 0 0 0,0 0-1 0 0,0 0 1 0 0,0 0-1 0 0,0 1 1 0 0,-1-1 0 0 0,1 0-1 0 0,0 0 1 0 0,0 1-1 0 0,0-1 1 0 0,0 0-1 0 0,0 0 1 0 0,0 0 4 0 0,0 1-7 0 0,-1-1 0 0 0,1 0 1 0 0,0 0-1 0 0,0 1 0 0 0,0-1 0 0 0,0 0 0 0 0,0 0 0 0 0,0 1 0 0 0,0-1 1 0 0,0 0-1 0 0,0 1 0 0 0,0-1 0 0 0,0 0 0 0 0,0 0 0 0 0,0 1 0 0 0,0-1 1 0 0,0 0-1 0 0,0 1 0 0 0,0-1 0 0 0,0 0 0 0 0,0 0 0 0 0,0 1 0 0 0,0-1 1 0 0,0 0-1 0 0,0 0 0 0 0,1 1 0 0 0,-1-1 0 0 0,0 0 0 0 0,0 0 0 0 0,0 1 1 0 0,1-1-1 0 0,-1 0 7 0 0,1 1-134 0 0,2 1-132 0 0,-3-1 260 0 0,-2 4 29 0 0,2-4-21 0 0,0-1-1 0 0,0 0 1 0 0,0 0-1 0 0,0 1 0 0 0,0-1 1 0 0,0 0-1 0 0,0 1 1 0 0,-1-1-1 0 0,1 0 1 0 0,0 0-1 0 0,0 0 1 0 0,0 1-1 0 0,0-1 1 0 0,-1 0-1 0 0,1 0 1 0 0,0 0-1 0 0,0 1 1 0 0,-1-1-1 0 0,1 0 1 0 0,0 0-1 0 0,0 0 1 0 0,-1 0-1 0 0,1 0 1 0 0,0 0-1 0 0,-1 1-1 0 0,-9 2-119 0 0,3-1-104 0 0,-1 1-55 0 0,0 0 0 0 0,-7 1 278 0 0,8 0-146 0 0,7-4 142 0 0,-1 1-1 0 0,1-1 1 0 0,0 1 0 0 0,-1-1-1 0 0,1 0 1 0 0,-1 0-1 0 0,1 1 1 0 0,0-1 0 0 0,-1 0-1 0 0,1 0 1 0 0,-1 1-1 0 0,1-1 1 0 0,-1 0 0 0 0,1 0-1 0 0,-1 0 1 0 0,1 0-1 0 0,-1 0 1 0 0,1 0 0 0 0,-1 0-1 0 0,0 0 5 0 0,-1 0 182 0 0,4 2-225 0 0,-2-2 51 0 0,0 0 1 0 0,0 0 0 0 0,0 0-1 0 0,1 0 1 0 0,-1 0 0 0 0,0 0-1 0 0,0 0 1 0 0,1 0 0 0 0,-1 0 0 0 0,0 0-1 0 0,0 0 1 0 0,0 0 0 0 0,1 0-1 0 0,-1 0 1 0 0,0 0 0 0 0,0 0-1 0 0,1 0 1 0 0,-1 0 0 0 0,0 0-1 0 0,0 0 1 0 0,0-1 0 0 0,1 1 0 0 0,-1 0-1 0 0,0 0 1 0 0,0 0 0 0 0,0 0-1 0 0,0 0 1 0 0,1-1 0 0 0,-1 1-1 0 0,0 0 1 0 0,0 0 0 0 0,0 0-1 0 0,0-1 1 0 0,0 1 0 0 0,0 0 0 0 0,1 0-1 0 0,-1 0-8 0 0,2-2 32 0 0,-1 0 1 0 0,1 1-1 0 0,0 0 0 0 0,1-1 0 0 0,-1 1 0 0 0,0 0 0 0 0,0 0 0 0 0,0 0 1 0 0,3 0-33 0 0,3 0 197 0 0,-8 1-190 0 0,1 0 0 0 0,0 0 0 0 0,-1 0 0 0 0,1 0 0 0 0,-1 0 0 0 0,1 0 0 0 0,-1 0 0 0 0,1 0 1 0 0,-1 0-1 0 0,1 0 0 0 0,-1 0 0 0 0,1-1 0 0 0,-1 1 0 0 0,1 0 0 0 0,-1 0 0 0 0,1-1 0 0 0,-1 1 0 0 0,1 0 0 0 0,-1 0 0 0 0,1-1-7 0 0,-1 1 7 0 0,0 0 0 0 0,0 0 0 0 0,1-1 0 0 0,-1 1-1 0 0,0 0 1 0 0,0 0 0 0 0,0 0 0 0 0,1 0 0 0 0,-1 0 0 0 0,0 0-1 0 0,0 0 1 0 0,1 0 0 0 0,-1 0 0 0 0,0 0 0 0 0,0 0-1 0 0,0 0 1 0 0,1 0 0 0 0,-1 0 0 0 0,0 0 0 0 0,0 0 0 0 0,1 0-1 0 0,-1 0 1 0 0,0 1 0 0 0,0-1 0 0 0,0 0 0 0 0,1 0-1 0 0,-1 0 1 0 0,0 0 0 0 0,0 0-7 0 0,1 1-2 0 0,-1-1 0 0 0,0 0 0 0 0,1 0 0 0 0,-1 0 0 0 0,1 0 0 0 0,-1 1 0 0 0,1-1 0 0 0,-1 0-1 0 0,1 0 1 0 0,-1 0 0 0 0,0 0 0 0 0,1 0 0 0 0,-1 0 0 0 0,1 0 0 0 0,-1 0 2 0 0,2-1 24 0 0,-1 1 0 0 0,1-1 0 0 0,-1 1 1 0 0,1-1-1 0 0,-1 0 0 0 0,1 0 0 0 0,-1 0-24 0 0,5-2 48 0 0,-2 3 38 0 0,-2 1-18 0 0,2 1-83 0 0,-1-1 91 0 0,-2-1-81 0 0,-1 1-1 0 0,1-1 1 0 0,0 0 0 0 0,0 0-1 0 0,0 0 1 0 0,-1 0 0 0 0,1 0-1 0 0,0 0 1 0 0,0 0 0 0 0,0 0-1 0 0,-1 0 1 0 0,1 0-1 0 0,0-1 1 0 0,0 1 0 0 0,0 0-1 0 0,0-1 6 0 0,0 1 3 0 0,-1 0-1 0 0,1-1 0 0 0,0 1 1 0 0,0 0-1 0 0,-1 0 0 0 0,1 0 1 0 0,0 0-1 0 0,0-1 0 0 0,0 1 1 0 0,-1 0-1 0 0,1 1 0 0 0,0-1 1 0 0,0 0-1 0 0,0 0-2 0 0,12 1-54 0 0,-13-1 80 0 0,8 1-77 0 0,-7-1 54 0 0,0 0-1 0 0,0-1 1 0 0,0 1-1 0 0,0 0 0 0 0,0 0 1 0 0,0 0-1 0 0,0 0 1 0 0,0 0-1 0 0,0 0 1 0 0,0 0-1 0 0,0 0 1 0 0,0 0-1 0 0,0 0 1 0 0,0 0-3 0 0,0 1 14 0 0,0-1 0 0 0,0 0 0 0 0,0 0 0 0 0,0 0 0 0 0,0 0 1 0 0,0 0-1 0 0,-1 0 0 0 0,1 0 0 0 0,0 0 0 0 0,1-1-14 0 0,-1 2-9 0 0,1 0 0 0 0,0 0-1 0 0,-1 0 1 0 0,1 0 0 0 0,0 0 0 0 0,-1 0 0 0 0,1 0-1 0 0,-1 1 10 0 0,1 0 41 0 0,0-1-46 0 0,-1-1-1 0 0,1 1 1 0 0,0 0 0 0 0,-1 0-1 0 0,1-1 1 0 0,0 1 0 0 0,0-1 0 0 0,-1 1-1 0 0,3-1 6 0 0,6 3-90 0 0,3 4 20 0 0,-12-7 71 0 0,-1 0 0 0 0,1 1-1 0 0,-1-1 1 0 0,1 1 0 0 0,-1-1 0 0 0,1 1 0 0 0,-1-1 0 0 0,1 1-1 0 0,-1-1 1 0 0,0 1 0 0 0,1-1 0 0 0,-1 1 0 0 0,0-1 0 0 0,1 1-1 0 0,-1 0 1 0 0,0-1 0 0 0,0 1 0 0 0,0 0 0 0 0,0-1-1 0 0,0 1-2 0 0,0-1-1 0 0,0 0 1 0 0,0 0 0 0 0,0 0-1 0 0,0 0 1 0 0,1 1 0 0 0,-1-1 0 0 0,0 0-1 0 0,0 0 1 0 0,0 0 0 0 0,0 0 0 0 0,0 0-1 0 0,0 1 1 0 0,0-1 0 0 0,0 0 0 0 0,0 0-1 0 0,0 0 1 0 0,0 0 0 0 0,0 0 0 0 0,1 0-1 0 0,-1 0 1 0 0,0 1 0 0 0,0-1-1 0 0,0 0 1 0 0,0 0 0 0 0,0 0 0 0 0,0 0-1 0 0,1 0 1 0 0,-1 0 0 0 0,0 0 0 0 0,0 0-1 0 0,0 0 1 0 0,0 0 0 0 0,0 0 0 0 0,1 0-1 0 0,-1 0 1 0 0,0 0 0 0 0,0 0 0 0 0,0 0-1 0 0,0 0 1 0 0,0 0 0 0 0,1 0-1 0 0,-1 0 1 0 0,0 0 0 0 0,0 0 0 0 0,0 0-1 0 0,0 0 1 0 0,0 0 0 0 0,1 0 0 0 0,-1 0-1 0 0,0 0 1 0 0,0 0 0 0 0,0 0 0 0 0,0-1-1 0 0,0 1 1 0 0,0 0 0 0 0,1 0 0 0 0,-1 0-1 0 0,0 0 3 0 0,1-1-17 0 0,-1 1 1 0 0,1 0-1 0 0,-1-1 0 0 0,1 1 0 0 0,0-1 0 0 0,-1 1 1 0 0,1-1-1 0 0,-1 0 0 0 0,1 1 0 0 0,-1-1 0 0 0,0 0 1 0 0,1 1-1 0 0,-1-1 17 0 0,4-12 20 0 0,-1 0 0 0 0,0-1 1 0 0,-1 1-1 0 0,-1-1-20 0 0,1-28-47 0 0,-1 17 82 0 0,1 0 1 0 0,1-1-36 0 0,-2 17 26 0 0,1 0 0 0 0,-2-1 0 0 0,1 1-1 0 0,-1-4-25 0 0,-1 10 12 0 0,1 0-1 0 0,0-1 0 0 0,-1 1 0 0 0,0 0 1 0 0,0 0-1 0 0,0 0 0 0 0,0 0 0 0 0,0 0 1 0 0,-1 0-1 0 0,1 0 0 0 0,-1 0 0 0 0,0 1 0 0 0,-1-3-11 0 0,-1 1-75 0 0,-7-9 145 0 0,11 13-68 0 0,-1 0 0 0 0,1-1 0 0 0,-1 1 0 0 0,1 0 1 0 0,0 0-1 0 0,-1-1 0 0 0,1 1 0 0 0,0 0 0 0 0,-1 0 0 0 0,1 0 1 0 0,-1-1-1 0 0,1 1 0 0 0,-1 0 0 0 0,1 0 0 0 0,0 0 1 0 0,-1 0-1 0 0,1 0 0 0 0,-1 0 0 0 0,1 0 0 0 0,-1 0 0 0 0,1 0 1 0 0,-1 0-1 0 0,1 0 0 0 0,0 1 0 0 0,-1-1 0 0 0,1 0 1 0 0,-1 0-1 0 0,1 0 0 0 0,0 0 0 0 0,-1 1 0 0 0,1-1 0 0 0,-1 0-2 0 0,-9 9-29 0 0,0 1-1 0 0,1 0 1 0 0,0 0-1 0 0,1 1 0 0 0,-1 2 30 0 0,8-12-1 0 0,-9 15-48 0 0,10-16 47 0 0,-1 1-1 0 0,1 0 1 0 0,-1 0 0 0 0,1-1-1 0 0,0 1 1 0 0,0 0-1 0 0,-1 0 1 0 0,1-1 0 0 0,0 1-1 0 0,0 0 1 0 0,0 0 0 0 0,0-1-1 0 0,0 1 1 0 0,0 0 0 0 0,0 0-1 0 0,0 0 1 0 0,0-1-1 0 0,0 1 1 0 0,0 0 0 0 0,0 0-1 0 0,1 0 3 0 0,-1-1-1 0 0,0 0-1 0 0,0 0 0 0 0,0 0 0 0 0,0 0 0 0 0,0 0 0 0 0,1 0 0 0 0,-1 0 1 0 0,0 0-1 0 0,0 0 0 0 0,0 1 0 0 0,0-1 0 0 0,0 0 0 0 0,0 0 1 0 0,1 0-1 0 0,-1 0 0 0 0,0 0 0 0 0,0 0 0 0 0,0 0 0 0 0,0 0 0 0 0,0 0 1 0 0,1 0-1 0 0,-1 0 0 0 0,0 0 0 0 0,0 0 0 0 0,0 0 0 0 0,0 0 1 0 0,1 0-1 0 0,-1 0 0 0 0,0 0 0 0 0,0-1 0 0 0,0 1 0 0 0,0 0 0 0 0,0 0 1 0 0,0 0-1 0 0,1 0 0 0 0,-1 0 0 0 0,0 0 0 0 0,0 0 0 0 0,0 0 1 0 0,0 0-1 0 0,0-1 0 0 0,0 1 0 0 0,0 0 0 0 0,0 0 0 0 0,0 0 0 0 0,1 0 1 0 0,-1 0-1 0 0,0 0 0 0 0,0-1 0 0 0,0 1 0 0 0,0 0 0 0 0,0 0 0 0 0,0 0 3 0 0,5-12-76 0 0,-2 7 34 0 0,2-5 43 0 0,1-1-1 0 0,-2 0 1 0 0,1 0 0 0 0,-2-1-1 0 0,2-7-1 0 0,0 3-5 0 0,2-9 16 0 0,-1 0 1 0 0,-1 0-1 0 0,0-13-11 0 0,-5 38 1 0 0,1-2 5 0 0,-1 0 0 0 0,0 0 1 0 0,0 0-1 0 0,0 0 0 0 0,0 0 1 0 0,0 0-1 0 0,0 0 0 0 0,-1-1 1 0 0,0 0-7 0 0,1 3 2 0 0,0 0 0 0 0,0 0 1 0 0,0 0-1 0 0,0 0 1 0 0,0-1-1 0 0,0 1 0 0 0,0 0 1 0 0,0 0-1 0 0,-1 0 0 0 0,1 0 1 0 0,0 0-1 0 0,0 0 1 0 0,0 0-1 0 0,0 0 0 0 0,0 0 1 0 0,0 0-1 0 0,0 0 0 0 0,-1 0 1 0 0,1 0-1 0 0,0 0 1 0 0,0 0-1 0 0,0 0 0 0 0,0 0 1 0 0,0 0-1 0 0,0 0 0 0 0,-1 0 1 0 0,1 0-1 0 0,0 0 1 0 0,0 0-1 0 0,0 0 0 0 0,0 0 1 0 0,0 0-1 0 0,0 0 0 0 0,-1 0 1 0 0,1 0-1 0 0,0 0 1 0 0,0 0-1 0 0,0 0 0 0 0,0 0 1 0 0,0 0-1 0 0,0 0 0 0 0,0 0 1 0 0,0 1-1 0 0,0-1 1 0 0,-1 0-1 0 0,1 0 0 0 0,0 0 1 0 0,0 0-1 0 0,0 0 0 0 0,0 0 1 0 0,0 0-1 0 0,0 1 1 0 0,0-1-1 0 0,0 0 0 0 0,0 0 1 0 0,0 0-1 0 0,0 0 0 0 0,0 0 1 0 0,0 0-3 0 0,-5 9 64 0 0,5-8-51 0 0,-7 16-5 0 0,1-1 1 0 0,0 1-1 0 0,2 0 0 0 0,0 0 0 0 0,0 0 0 0 0,1 4-8 0 0,3-20 7 0 0,0 0-1 0 0,0 0 0 0 0,0 0 0 0 0,0 0 0 0 0,0 0 0 0 0,0-1 0 0 0,0 1 0 0 0,0 0 0 0 0,0 0 0 0 0,0 0 1 0 0,1 0-1 0 0,-1 0 0 0 0,0 0 0 0 0,1 0-6 0 0,-1-1-9 0 0,0 0 1 0 0,1 0-1 0 0,-1 0 1 0 0,0 0-1 0 0,0 0 1 0 0,1 0-1 0 0,-1-1 1 0 0,0 1-1 0 0,0 0 1 0 0,0 0-1 0 0,1 0 1 0 0,-1 0-1 0 0,0-1 1 0 0,0 1-1 0 0,0 0 1 0 0,1 0 0 0 0,-1 0-1 0 0,0 0 1 0 0,0-1-1 0 0,0 1 1 0 0,0 0-1 0 0,0 0 1 0 0,0-1-1 0 0,0 1 1 0 0,1 0-1 0 0,-1 0 9 0 0,3-7-23 0 0,1-4-66 0 0,0 0 1 0 0,-1 0-1 0 0,0 0 0 0 0,-1 0 1 0 0,0-1-1 0 0,-1 1 1 0 0,0-7 88 0 0,2-8-114 0 0,-1 15 118 0 0,-2 11 0 0 0,0 0 0 0 0,0 0 0 0 0,0-1-1 0 0,0 1 1 0 0,0 0 0 0 0,0 0 0 0 0,0 0 0 0 0,0 0-1 0 0,0 0 1 0 0,0 0 0 0 0,0 0 0 0 0,0 0 0 0 0,0 0-1 0 0,0-1 1 0 0,0 1 0 0 0,0 0 0 0 0,0 0 0 0 0,0 0-1 0 0,0 0 1 0 0,0 0 0 0 0,0 0 0 0 0,0 0 0 0 0,0 0-1 0 0,0 0 1 0 0,0-1 0 0 0,0 1 0 0 0,0 0 0 0 0,0 0-1 0 0,0 0 1 0 0,0 0 0 0 0,-1 0 0 0 0,1 0 0 0 0,0 0-1 0 0,0 0 1 0 0,0 0 0 0 0,0 0 0 0 0,0 0 0 0 0,0 0-1 0 0,0 0 1 0 0,0 0 0 0 0,0 0 0 0 0,0 0 0 0 0,-1 0-1 0 0,1 0 1 0 0,0 0 0 0 0,0 0 0 0 0,0 0-1 0 0,0 0 1 0 0,0 0 0 0 0,0 0 0 0 0,0 0 0 0 0,0 0-1 0 0,0 0 1 0 0,-1 0 0 0 0,1 0 0 0 0,0 0 0 0 0,0 0-1 0 0,0 0 1 0 0,0 0 0 0 0,0 0-4 0 0,-4 3 174 0 0,-6 15-75 0 0,4-7-47 0 0,1 0-1 0 0,-4 11-51 0 0,8-19 4 0 0,3-4-55 0 0,0-6-74 0 0,-1 5 121 0 0,0 0-1 0 0,-1 0 1 0 0,1 0-1 0 0,0 0 1 0 0,0 0-1 0 0,0-1 5 0 0,4-10-67 0 0,3-29-349 0 0,-7 36 427 0 0,-1 1 1 0 0,0 0-1 0 0,0 0 1 0 0,0-1-1 0 0,-1 1 1 0 0,0-3-12 0 0,1 8 3 0 0,0 0 1 0 0,-1-1 0 0 0,1 1-1 0 0,0 0 1 0 0,0-1-1 0 0,-1 1 1 0 0,1 0-1 0 0,0 0 1 0 0,-1 0 0 0 0,1-1-1 0 0,-1 1 1 0 0,1 0-1 0 0,0 0 1 0 0,-1 0-1 0 0,1 0 1 0 0,0 0 0 0 0,-1 0-1 0 0,1 0-3 0 0,-1-1 2 0 0,1 1 0 0 0,0 0 0 0 0,0 0 1 0 0,0 0-1 0 0,0 0 0 0 0,-1 0 0 0 0,1 0 0 0 0,0 0 0 0 0,0 0 0 0 0,0 0 0 0 0,0 0 0 0 0,-1 0 1 0 0,1 0-1 0 0,0 0 0 0 0,0 0 0 0 0,0 0 0 0 0,0 0 0 0 0,-1 0 0 0 0,1 0 0 0 0,0 0 0 0 0,0 0 1 0 0,0 0-1 0 0,0 1 0 0 0,-1-1 0 0 0,1 0 0 0 0,0 0 0 0 0,0 0 0 0 0,0 0 0 0 0,0 0 0 0 0,0 0 1 0 0,-1 0-1 0 0,1 1 0 0 0,0-1 0 0 0,0 0 0 0 0,0 0 0 0 0,0 0 0 0 0,0 0 0 0 0,0 1 0 0 0,0-1 0 0 0,0 0 1 0 0,0 0-3 0 0,0 5 43 0 0,1-7-172 0 0,2-6 20 0 0,-3 8 106 0 0,0 0 0 0 0,0 0-1 0 0,0-1 1 0 0,0 1 0 0 0,0 0 0 0 0,0 0 0 0 0,1 0-1 0 0,-1 0 1 0 0,0-1 0 0 0,0 1 0 0 0,0 0 0 0 0,0 0-1 0 0,0 0 1 0 0,0-1 0 0 0,0 1 0 0 0,0 0 0 0 0,0 0-1 0 0,0 0 1 0 0,0-1 0 0 0,-1 1 0 0 0,1 0 0 0 0,0 0-1 0 0,0 0 1 0 0,0-1 3 0 0,0 1 6 0 0,0 0-1 0 0,0 0 0 0 0,0 0 0 0 0,0 0 1 0 0,0 0-1 0 0,0 0 0 0 0,0-1 1 0 0,0 1-1 0 0,0 0 0 0 0,0 0 1 0 0,0 0-1 0 0,0 0 0 0 0,0 0 1 0 0,0 0-1 0 0,0-1 0 0 0,0 1 1 0 0,0 0-1 0 0,0 0 0 0 0,0 0 0 0 0,0 0 1 0 0,0 0-1 0 0,0 0 0 0 0,0 0 1 0 0,0-1-1 0 0,0 1 0 0 0,0 0 1 0 0,0 0-1 0 0,0 0 0 0 0,0 0 1 0 0,0 0-6 0 0,1-1-3 0 0,-1 1 0 0 0,0 0 0 0 0,0-1 0 0 0,0 1 0 0 0,0 0 1 0 0,0-1-1 0 0,0 1 0 0 0,0 0 0 0 0,0-1 0 0 0,0 1 0 0 0,0 0 1 0 0,0-1-1 0 0,0 1 0 0 0,0 0 0 0 0,0-1 0 0 0,0 1 0 0 0,0 0 1 0 0,0-1 2 0 0,-2-2-73 0 0,1 4 89 0 0,1-1-19 0 0,0 0 1 0 0,0 0 0 0 0,0 0 0 0 0,0 0 0 0 0,0 0 0 0 0,-1 0-1 0 0,1 0 1 0 0,0 0 0 0 0,0 0 0 0 0,0 0 0 0 0,0 0 0 0 0,0 0-1 0 0,0 0 1 0 0,0 0 0 0 0,0 0 0 0 0,0 1 0 0 0,0-1 0 0 0,0 0-1 0 0,0 0 1 0 0,0 0 0 0 0,0 0 0 0 0,0 0 0 0 0,0 0 0 0 0,0 0-1 0 0,0 0 1 0 0,0 0 0 0 0,0 0 0 0 0,0 0 0 0 0,0 0 0 0 0,0 0-1 0 0,0 0 1 0 0,0 1 0 0 0,0-1 0 0 0,0 0 0 0 0,0 0 0 0 0,0 0-1 0 0,1 0 1 0 0,-1 0 0 0 0,0 0 0 0 0,0 0 0 0 0,0 0 0 0 0,0 0-1 0 0,0 0 1 0 0,0 0 0 0 0,0 0 0 0 0,0 0 0 0 0,0 0 0 0 0,0 0-1 0 0,0 0 1 0 0,0 0 0 0 0,0 0 0 0 0,0 0 0 0 0,0 0 0 0 0,0 0-1 0 0,0 0 1 0 0,1 0 2 0 0,-1 1 23 0 0,1-1 0 0 0,0 0 0 0 0,-1 1 0 0 0,1-1 0 0 0,0 1 0 0 0,-1-1 0 0 0,1 1 0 0 0,-1-1 0 0 0,1 1 0 0 0,-1-1 0 0 0,1 1 0 0 0,-1 0 0 0 0,1-1 0 0 0,-1 1 0 0 0,0 0 0 0 0,1-1 0 0 0,-1 2-23 0 0,1-1 5 0 0,0 0 0 0 0,-1 0-1 0 0,1 0 1 0 0,0-1 0 0 0,0 1 0 0 0,-1 0 0 0 0,1 0-1 0 0,0-1 1 0 0,0 1 0 0 0,0 0 0 0 0,0-1 0 0 0,0 1 0 0 0,0-1-1 0 0,0 1 1 0 0,0-1 0 0 0,1 1 0 0 0,-1-1 0 0 0,0 0-1 0 0,0 0 1 0 0,0 1 0 0 0,0-1 0 0 0,0 0 0 0 0,1 0 0 0 0,-1 0-1 0 0,0 0 1 0 0,0 0 0 0 0,0-1 0 0 0,0 1 0 0 0,0 0-1 0 0,1 0 1 0 0,-1-1 0 0 0,0 1 0 0 0,0-1 0 0 0,0 1 0 0 0,0-1-1 0 0,0 0-4 0 0,2 0-22 0 0,0-1-1 0 0,0 1 1 0 0,-1 0 0 0 0,1 0-1 0 0,1 0 23 0 0,7-3 52 0 0,-8 6-31 0 0,-3-2-24 0 0,0 0-1 0 0,1 0 1 0 0,-1 0 0 0 0,0 1-1 0 0,0-1 1 0 0,0 0 0 0 0,1 0 0 0 0,-1 0-1 0 0,0 0 1 0 0,0 0 0 0 0,1 0-1 0 0,-1 0 1 0 0,0 1 0 0 0,0-1-1 0 0,1 0 1 0 0,-1 0 0 0 0,0 0 0 0 0,0 0-1 0 0,1 0 1 0 0,-1 0 3 0 0,3 0-240 0 0,-3 0 240 0 0,0 0 0 0 0,0 0 0 0 0,0 0 0 0 0,0 0-1 0 0,0 0 1 0 0,0 0 0 0 0,0 0 0 0 0,0 0 0 0 0,0 0 0 0 0,0 0 0 0 0,0 0 0 0 0,0 0-1 0 0,0 0 1 0 0,0 0 0 0 0,0 0 0 0 0,0 0 0 0 0,0 0 0 0 0,0 0 0 0 0,0 0 0 0 0,-1 0-1 0 0,1 0 1 0 0,0 0 0 0 0,0 0 0 0 0,0 0 0 0 0,0 0 0 0 0,0 0 0 0 0,0 0 0 0 0,0 0-1 0 0,0 0 1 0 0,0 0 0 0 0,0 0 0 0 0,0 0 0 0 0,0 0 0 0 0,0 0 0 0 0,0 0 0 0 0,0 0 0 0 0,0 0-1 0 0,0 0 1 0 0,0 1 0 0 0,0-1 0 0 0,0 0 0 0 0,0 0 0 0 0,0 0 0 0 0,0 0 0 0 0,0 0-1 0 0,0 0 1 0 0,0 0 0 0 0,0 0 0 0 0,0 0 0 0 0,0 0 0 0 0,0 0 0 0 0,0 0 0 0 0,0 0-1 0 0,0 0 1 0 0,0 0 0 0 0,-2 0-76 0 0,1 0-23 0 0,-3-3 38 0 0,3 1 89 0 0,0 0-73 0 0,0 1 0 0 0,0 0 0 0 0,1 0 0 0 0,-1 0-1 0 0,0 0 1 0 0,0 0 0 0 0,0 1 0 0 0,0-1 0 0 0,0 0 0 0 0,0 0-1 0 0,0 1 1 0 0,0-1 0 0 0,-1 1 0 0 0,1-1 0 0 0,0 0 45 0 0,-11-5-295 0 0,10 5 253 0 0,0 0 1 0 0,1 0-1 0 0,-1 1 1 0 0,0-1-1 0 0,0 0 1 0 0,0 0-1 0 0,0 1 42 0 0,-15-6-208 0 0,-2 1 244 0 0,11 3-116 0 0,3 0 38 0 0,6 3 326 0 0,-1-1-273 0 0,0 0 0 0 0,0-1 0 0 0,0 1 0 0 0,0 0 0 0 0,0 0 1 0 0,0-1-1 0 0,1 1 0 0 0,-1 0 0 0 0,0 0 0 0 0,0-1 0 0 0,0 1 0 0 0,0 0 1 0 0,0 0-1 0 0,1 0 0 0 0,-1-1 0 0 0,0 1 0 0 0,0 0 0 0 0,0 0 0 0 0,1 0 1 0 0,-1-1-1 0 0,0 1 0 0 0,0 0 0 0 0,1 0 0 0 0,-1 0 0 0 0,0 0-11 0 0,2 0 45 0 0,0 0 0 0 0,0 1-1 0 0,0 0 1 0 0,0-1 0 0 0,0 1-1 0 0,0 0 1 0 0,0 0 0 0 0,0 0 0 0 0,-1 0-1 0 0,1 0 1 0 0,0 0 0 0 0,-1 0-1 0 0,1 1 1 0 0,-1-1 0 0 0,1 1-1 0 0,0 0-44 0 0,6 6 183 0 0,-3-4-196 0 0,-4-3 12 0 0,0 0 0 0 0,0 0-1 0 0,0 0 1 0 0,0 0 0 0 0,0 0-1 0 0,0-1 1 0 0,1 1 0 0 0,-1 0 0 0 0,0-1-1 0 0,0 1 1 0 0,1-1 0 0 0,-1 0-1 0 0,0 1 1 0 0,1-1 1 0 0,6 3 61 0 0,-7-3-61 0 0,0 1 0 0 0,-1-1 0 0 0,1 0-1 0 0,0 0 1 0 0,-1 1 0 0 0,1-1-1 0 0,0 0 1 0 0,-1 0 0 0 0,1 0 0 0 0,0 0-1 0 0,0 0 1 0 0,-1 0 0 0 0,1 0 0 0 0,0 0-1 0 0,-1 0 1 0 0,1 0 0 0 0,0 0 0 0 0,0 0-1 0 0,-1-1 1 0 0,2 1 0 0 0,7-4-74 0 0,9-3 126 0 0,-16 7-28 0 0,-2 0 34 0 0,-3 3 1 0 0,1 1-242 0 0,3-8 157 0 0,0 3 31 0 0,0 0 0 0 0,1 0 0 0 0,-1 1 0 0 0,0-1 0 0 0,0 0 0 0 0,0 1 0 0 0,1-1 0 0 0,-1 0 0 0 0,0 1 1 0 0,1 0-1 0 0,-1-1 0 0 0,0 1 0 0 0,1 0 0 0 0,-1 0 0 0 0,1-1 0 0 0,-1 1 0 0 0,1 0-5 0 0,0 1 14 0 0,0-1-1 0 0,0 0 1 0 0,0 0-1 0 0,0 0 1 0 0,-1 0-1 0 0,1 0 1 0 0,0 0-1 0 0,0 0 1 0 0,0-1-1 0 0,0 1 1 0 0,0-1-1 0 0,0 0 1 0 0,-1 1-1 0 0,1-1 1 0 0,1-1-14 0 0,7-3 3 0 0,0 0 1 0 0,-1-1-1 0 0,0 0 1 0 0,0-1-1 0 0,0 0 0 0 0,-1 0 1 0 0,7-9-4 0 0,-11 11 37 0 0,-8 9 11 0 0,-8 8 73 0 0,9-8-104 0 0,0-1 0 0 0,-1 1 0 0 0,1-1 0 0 0,1 1 0 0 0,-3 3-17 0 0,-5 9 70 0 0,-10 15-70 0 0,10-18 0 0 0,1 0-1 0 0,1 0 1 0 0,0 2 0 0 0,4-7 14 0 0,0 0-52 0 0,1-1 0 0 0,0 1 0 0 0,-2 5 38 0 0,5-13-5 0 0,0 0 0 0 0,0 1 0 0 0,0-1 0 0 0,0 0 0 0 0,0 0 0 0 0,0 0 0 0 0,0 0-1 0 0,0 1 1 0 0,0-1 0 0 0,0 0 0 0 0,0 0 0 0 0,0 0 0 0 0,0 0 0 0 0,0 1 0 0 0,0-1 0 0 0,0 0 0 0 0,0 0 0 0 0,0 0 0 0 0,0 1 0 0 0,0-1 0 0 0,0 0 0 0 0,1 0-1 0 0,-1 0 1 0 0,0 0 0 0 0,0 0 0 0 0,0 1 0 0 0,0-1 0 0 0,0 0 0 0 0,0 0 0 0 0,0 0 0 0 0,1 0 0 0 0,-1 0 0 0 0,0 0 5 0 0,7 0-183 0 0,-5 0 154 0 0,0-1 0 0 0,0 0 0 0 0,0 1 1 0 0,-1-1-1 0 0,1 0 0 0 0,1-1 29 0 0,7-7-8 0 0,-2 0-1 0 0,1 0 1 0 0,-2-1 0 0 0,1 0-1 0 0,5-10 9 0 0,11-15-19 0 0,-2 5-17 0 0,-13 16-9 0 0,1 1 0 0 0,1 0 0 0 0,0 0 0 0 0,1 1 45 0 0,-7 9 257 0 0,-5 6-101 0 0,-5 11-14 0 0,4-11-109 0 0,-9 20 92 0 0,-1-1-1 0 0,-7 9-124 0 0,1 0 58 0 0,-12 26 53 0 0,2 1 0 0 0,-4 21-111 0 0,30-75-4 0 0,-3 8 36 0 0,3-12-50 0 0,1 1 0 0 0,0 0 0 0 0,0-1 0 0 0,0 1 0 0 0,0-1 0 0 0,0 1-1 0 0,0 0 1 0 0,0-1 0 0 0,0 1 0 0 0,0-1 0 0 0,0 1 0 0 0,0-1 0 0 0,0 1 0 0 0,0 0 0 0 0,1-1 0 0 0,-1 1 18 0 0,0-1-5 0 0,0 0 0 0 0,0 1 0 0 0,0-1 0 0 0,0 0 0 0 0,0 0 0 0 0,1 0 0 0 0,-1 0 0 0 0,0 0 1 0 0,0 0-1 0 0,0 0 0 0 0,0 0 0 0 0,0 0 0 0 0,0 0 0 0 0,0 0 0 0 0,0 0 0 0 0,0 0 0 0 0,1 0 0 0 0,-1 0 0 0 0,0 0 0 0 0,0 0 0 0 0,0 0 0 0 0,0 0 0 0 0,0 0 1 0 0,0 0-1 0 0,0 0 0 0 0,1 0 0 0 0,-1 0 0 0 0,0 0 0 0 0,0 0 0 0 0,0 0 0 0 0,0 0 0 0 0,0 0 0 0 0,0 0 0 0 0,0 0 0 0 0,0 0 0 0 0,1 0 0 0 0,-1 0 5 0 0,4-4-111 0 0,2-5-28 0 0,0 0 169 0 0,0 0 1 0 0,1-1-31 0 0,-1 1-42 0 0,0 1 0 0 0,2-5 42 0 0,72-133-379 0 0,-78 142 375 0 0,12-19 20 0 0,-12 21-2 0 0,-1 0-1 0 0,1 0 1 0 0,0 1-1 0 0,0-1 1 0 0,-1 0-1 0 0,1 1 1 0 0,0-1-1 0 0,0 1 0 0 0,1-1-12 0 0,-12 23 332 0 0,3-10-243 0 0,-9 16 3 0 0,1 1-1 0 0,-1 5-92 0 0,-33 80 78 0 0,42-101-70 0 0,1 0-1 0 0,0 0 1 0 0,1 0 0 0 0,1 1-1 0 0,0-1 1 0 0,0 3-8 0 0,2-10-23 0 0,-1 7 29 0 0,2-12-15 0 0,0 0 0 0 0,0 0-1 0 0,0 1 1 0 0,0-1-1 0 0,0 0 1 0 0,0 0-1 0 0,0 1 1 0 0,0-1 0 0 0,0 0-1 0 0,0 0 1 0 0,0 1-1 0 0,0-1 1 0 0,0 0 0 0 0,0 0-1 0 0,0 1 1 0 0,0-1-1 0 0,0 0 1 0 0,1 0 0 0 0,-1 0-1 0 0,0 1 1 0 0,0-1-1 0 0,0 0 1 0 0,0 0 0 0 0,0 0-1 0 0,1 0 1 0 0,-1 1-1 0 0,0-1 1 0 0,0 0-1 0 0,0 0 1 0 0,1 0 0 0 0,-1 0-1 0 0,0 0 10 0 0,1 0-13 0 0,-1 0-1 0 0,0 0 1 0 0,1 0-1 0 0,-1 0 0 0 0,0 0 1 0 0,1 0-1 0 0,-1 0 1 0 0,1 0-1 0 0,-1-1 1 0 0,0 1-1 0 0,1 0 1 0 0,-1 0-1 0 0,0 0 1 0 0,1-1-1 0 0,-1 1 0 0 0,0 0 1 0 0,0-1-1 0 0,1 1 1 0 0,-1 0-1 0 0,0 0 1 0 0,0-1-1 0 0,1 1 1 0 0,-1-1-1 0 0,0 1 14 0 0,6-11-101 0 0,-6 9 86 0 0,6-9-94 0 0,0 1 1 0 0,3-4 108 0 0,10-17 15 0 0,8-27-256 0 0,-11 23 73 0 0,1 0-1 0 0,7-6 169 0 0,-21 37 171 0 0,-6 13-11 0 0,-8 13 45 0 0,-13 20 29 0 0,1 2 1 0 0,3 0 0 0 0,0 2-235 0 0,10-21 147 0 0,2-4-47 0 0,-1 3-115 0 0,9-24 12 0 0,0 0 1 0 0,0 0 0 0 0,0 0-1 0 0,0 0 1 0 0,0 1-1 0 0,0-1 1 0 0,0 0-1 0 0,0 0 1 0 0,0 0-1 0 0,0 0 1 0 0,0 0-1 0 0,-1 0 1 0 0,1 0-1 0 0,0 0 1 0 0,0 0-1 0 0,0 0 1 0 0,0 0-1 0 0,0 0 1 0 0,0 1-1 0 0,0-1 1 0 0,0 0-1 0 0,0 0 1 0 0,0 0-1 0 0,0 0 1 0 0,0 0 0 0 0,0 0-1 0 0,1 0 1 0 0,-1 0-1 0 0,0 0 1 0 0,0 0-1 0 0,0 0 1 0 0,0 0-1 0 0,0 1 1 0 0,0-1-1 0 0,0 0 1 0 0,0 0-1 0 0,0 0 1 0 0,0 0-1 0 0,0 0 1 0 0,0 0-1 0 0,0 0 1 0 0,0 0-1 0 0,0 0 1 0 0,0 0-1 0 0,0 0 1 0 0,1 0 2 0 0,-1 0-2 0 0,0 0 1 0 0,0 0-1 0 0,0 0 0 0 0,0 0 1 0 0,0 0-1 0 0,1 0 0 0 0,-1-1 1 0 0,0 1-1 0 0,0 0 1 0 0,0 0-1 0 0,0 0 0 0 0,0 0 1 0 0,0 0-1 0 0,0-1 0 0 0,1 1 1 0 0,-1 0-1 0 0,0 0 0 0 0,0 0 1 0 0,0 0-1 0 0,0 0 0 0 0,0-1 1 0 0,0 1-1 0 0,0 0 1 0 0,0 0-1 0 0,0 0 0 0 0,0 0 1 0 0,0-1-1 0 0,0 1 2 0 0,1-14-120 0 0,-1 1 1 0 0,0-1-1 0 0,-1 0 1 0 0,-3-10 119 0 0,2 1-70 0 0,-1-4 70 0 0,2 0-310 0 0,-4-7 310 0 0,2 9 66 0 0,-2-2 42 0 0,5 24-78 0 0,-1 0 1 0 0,0 0-1 0 0,0 0 1 0 0,0 0-1 0 0,-1 0 1 0 0,1 0-1 0 0,-2-2-30 0 0,2 5 12 0 0,1 0 1 0 0,0 0-1 0 0,-1 0 0 0 0,1-1 0 0 0,0 1 0 0 0,0 0 1 0 0,-1 0-1 0 0,1 0 0 0 0,-1 0 0 0 0,1 0 0 0 0,0 0 1 0 0,-1 0-1 0 0,1 0 0 0 0,0 0 0 0 0,-1 0 1 0 0,1 0-1 0 0,0 0 0 0 0,-1 0 0 0 0,1 0 0 0 0,0 0 1 0 0,-1 0-1 0 0,1 0 0 0 0,0 0 0 0 0,-1 0 0 0 0,1 1 1 0 0,0-1-1 0 0,-1 0 0 0 0,1 0 0 0 0,0 0 0 0 0,-1 1-12 0 0,-6 1 61 0 0,1-4-20 0 0,5 2-27 0 0,0 0 0 0 0,0-1 0 0 0,0 1 0 0 0,-1 0 0 0 0,1 0 0 0 0,0 0 0 0 0,0 0 0 0 0,0 0 0 0 0,0 0 0 0 0,-1 0-14 0 0,1 0-1 0 0,1 0-1 0 0,-1 0 0 0 0,1 0 0 0 0,-1 0 0 0 0,1 0 0 0 0,-1 0 1 0 0,1 0-1 0 0,-1 0 0 0 0,0 0 0 0 0,1 0 0 0 0,-1 0 1 0 0,1 0-1 0 0,-1-1 0 0 0,1 1 0 0 0,-1 0 0 0 0,1 0 1 0 0,-1-1-1 0 0,1 1 0 0 0,-1 0 0 0 0,1 0 0 0 0,0-1 1 0 0,-1 1-1 0 0,1-1 0 0 0,-1 1 0 0 0,1 0 0 0 0,0-1 1 0 0,-1 1 1 0 0,0-3-38 0 0,-1 1 1 0 0,1-1 0 0 0,0 1-1 0 0,0-1 1 0 0,0-1 37 0 0,-6-10 73 0 0,-3-7-143 0 0,4 8-2 0 0,5 12 81 0 0,1 0 0 0 0,-1 0 0 0 0,0 0 0 0 0,1 0 0 0 0,-1 0 0 0 0,0 0 0 0 0,0 0 0 0 0,0 1 0 0 0,1-1 0 0 0,-1 0 0 0 0,0 1 0 0 0,0-1 0 0 0,-1 0-9 0 0,1 1-1 0 0,1 0 0 0 0,0-1 0 0 0,-1 1 0 0 0,1 0 0 0 0,-1 0 0 0 0,1 0 0 0 0,-1 0 0 0 0,1 0 0 0 0,-1-1 0 0 0,1 1 0 0 0,-1 0 0 0 0,1 0 0 0 0,-1 0 0 0 0,1 0 0 0 0,-1 0 0 0 0,1 1 0 0 0,-1-1 0 0 0,1 0 0 0 0,-1 0 0 0 0,1 0 0 0 0,0 0 0 0 0,-1 0 0 0 0,1 1 0 0 0,-1-1 0 0 0,1 0 0 0 0,-1 0 0 0 0,1 1 1 0 0,0-1 1 0 0,0 0 0 0 0,-1 0 0 0 0,1 0-1 0 0,0 0 1 0 0,0 0 0 0 0,-1 0 0 0 0,1 0 0 0 0,0 1 0 0 0,0-1 0 0 0,-1 0 0 0 0,1 0 0 0 0,0 0 0 0 0,0 0 0 0 0,0 0 0 0 0,-1 0 0 0 0,1-1 0 0 0,0 1 0 0 0,0 0 0 0 0,-1 0 0 0 0,1 0 0 0 0,0 0 0 0 0,0 0 0 0 0,-1 0 0 0 0,1 0 0 0 0,0 0 0 0 0,0-1 0 0 0,0 1 0 0 0,-1 0 0 0 0,1 0 0 0 0,0 0 0 0 0,0 0 0 0 0,0-1 0 0 0,0 1 0 0 0,-1 0 0 0 0,1 0 0 0 0,0 0-1 0 0,0-1-5 0 0,-1 1 1 0 0,1-1 0 0 0,-1 1 0 0 0,1-1 0 0 0,0 0 0 0 0,-1 1 0 0 0,1-1-1 0 0,0 1 1 0 0,-1-1 0 0 0,1 0 0 0 0,0 1 0 0 0,0-1 4 0 0,0 1-1 0 0,0-1 1 0 0,0 1-1 0 0,0-1 1 0 0,0 1 0 0 0,0 0-1 0 0,0-1 1 0 0,0 1-1 0 0,0 0 1 0 0,0-1-1 0 0,-1 1 1 0 0,1-1-1 0 0,0 1 1 0 0,0 0-1 0 0,0-1 1 0 0,0 1-1 0 0,0 0 1 0 0,-1-1-1 0 0,1 1 1 0 0,0 0-1 0 0,0-1 1 0 0,-1 1 0 0 0,-5-1 0 0 0,3 2 49 0 0,3-1-48 0 0,0 0 0 0 0,-1 0 0 0 0,1 0 1 0 0,0 0-1 0 0,0 0 0 0 0,0 0 0 0 0,-1 0 0 0 0,1 0 1 0 0,0 0-1 0 0,0 0 0 0 0,-1 0 0 0 0,1 0 1 0 0,0 0-1 0 0,0 0 0 0 0,0 0 0 0 0,-1 0 1 0 0,1-1-1 0 0,0 1 0 0 0,0 0 0 0 0,-1 0 0 0 0,1 0 1 0 0,0 0-1 0 0,0 0 0 0 0,0 0 0 0 0,0-1 1 0 0,-1 1-1 0 0,1 0 0 0 0,0 0 0 0 0,0 0 1 0 0,0-1-1 0 0,0 1 0 0 0,0 0 0 0 0,0 0 0 0 0,-1 0 1 0 0,1-1-1 0 0,0 1 0 0 0,0 0 0 0 0,0 0 1 0 0,0-1-1 0 0,0 1 0 0 0,0 0 0 0 0,0 0 1 0 0,0-1-2 0 0,-1-2-13 0 0,-2 2-103 0 0,3 1 119 0 0,0 0 0 0 0,0 0 0 0 0,0 0 1 0 0,0 0-1 0 0,0 0 0 0 0,0 1 0 0 0,-1-1 0 0 0,1 0 0 0 0,0 0 0 0 0,0 0 1 0 0,0 0-1 0 0,0 0 0 0 0,0 0 0 0 0,0 0 0 0 0,0 0 0 0 0,0 0 1 0 0,0 0-1 0 0,0 0 0 0 0,0 0 0 0 0,0 0 0 0 0,0 0 0 0 0,0 0 1 0 0,0 0-1 0 0,0 1 0 0 0,0-1 0 0 0,0 0 0 0 0,0 0 0 0 0,0 0 1 0 0,0 0-1 0 0,0 0 0 0 0,0 0 0 0 0,0 0 0 0 0,0 0 0 0 0,0 0 1 0 0,0 0-1 0 0,0 0 0 0 0,0 1 0 0 0,0-1 0 0 0,0 0 0 0 0,0 0 1 0 0,0 0-1 0 0,0 0 0 0 0,0 0 0 0 0,0 0 0 0 0,0 0 0 0 0,0 0 0 0 0,0 0 1 0 0,0 0-1 0 0,0 0 0 0 0,0 0 0 0 0,0 0 0 0 0,0 0 0 0 0,0 0 1 0 0,0 0-1 0 0,1 1 0 0 0,-1-1 0 0 0,0 0 0 0 0,0 0 0 0 0,0 0 1 0 0,0 0-1 0 0,0 0 0 0 0,0 0 0 0 0,0 0 0 0 0,0 0-3 0 0,-1-6 12 0 0,0-1-59 0 0,2 6 47 0 0,0 3 35 0 0,-1-2-35 0 0,0 0 0 0 0,0 0 0 0 0,0 0 0 0 0,0 0 0 0 0,0 0 0 0 0,0 0 0 0 0,1 0 0 0 0,-1 0 0 0 0,0 0 0 0 0,0 0 0 0 0,0 0-1 0 0,0 0 1 0 0,0 0 0 0 0,0 0 0 0 0,0 0 0 0 0,0 0 0 0 0,0-1 0 0 0,0 1 0 0 0,1 0 0 0 0,-1 0 0 0 0,0 0 0 0 0,0 0 0 0 0,0 0 0 0 0,0 0 0 0 0,0 0-1 0 0,0 0 1 0 0,0 0 0 0 0,0 0 0 0 0,0 0 0 0 0,0-1 0 0 0,0 1 0 0 0,0 0 0 0 0,0 0 0 0 0,0 0 0 0 0,0 0 0 0 0,0 0 0 0 0,0 0 0 0 0,0 0 0 0 0,0 0-4 0 0,0 0 0 0 0,0 0 1 0 0,0 0-1 0 0,0 0 0 0 0,0 0 1 0 0,0 0-1 0 0,0 0 0 0 0,0 0 1 0 0,0 0-1 0 0,0 0 0 0 0,0 0 1 0 0,-1 0-1 0 0,1 0 0 0 0,0 0 1 0 0,0 0-1 0 0,0 0 0 0 0,0 0 1 0 0,0 0-1 0 0,0 0 0 0 0,0 0 1 0 0,0 0-1 0 0,0 0 0 0 0,0 0 1 0 0,0 0-1 0 0,0-1 0 0 0,0 1 1 0 0,0 0-1 0 0,0 0 1 0 0,0 0-1 0 0,0 0 0 0 0,0 0 1 0 0,0 0-1 0 0,0 0 0 0 0,0 0 1 0 0,0 0-1 0 0,0 0 0 0 0,0 0 1 0 0,0 0-1 0 0,0 0 0 0 0,0 0 1 0 0,0 0-1 0 0,0 0 0 0 0,0 0 4 0 0,0-1 9 0 0,0 1-1 0 0,0-1 0 0 0,0 1 0 0 0,0-1 1 0 0,0 1-1 0 0,0 0 0 0 0,0-1 0 0 0,0 1 1 0 0,0-1-1 0 0,0 1 0 0 0,0-1 0 0 0,0 1 1 0 0,0-1-1 0 0,0 1 0 0 0,0-1 0 0 0,0 1 1 0 0,0-1-1 0 0,-1 1 0 0 0,1 0 0 0 0,0-1 1 0 0,-1 0-9 0 0,1 1-3 0 0,0 0 1 0 0,0 0-1 0 0,0 0 0 0 0,0 0 1 0 0,0 0-1 0 0,0-1 1 0 0,0 1-1 0 0,0 0 1 0 0,0 0-1 0 0,0 0 1 0 0,0 0-1 0 0,0 0 0 0 0,0-1 1 0 0,0 1-1 0 0,0 0 1 0 0,0 0-1 0 0,0 0 1 0 0,0 0-1 0 0,-1 0 1 0 0,1 0-1 0 0,0 0 0 0 0,0 0 1 0 0,0-1-1 0 0,0 1 1 0 0,0 0-1 0 0,0 0 1 0 0,0 0-1 0 0,-1 0 1 0 0,1 0-1 0 0,0 0 0 0 0,0 0 1 0 0,0 0-1 0 0,0 0 1 0 0,0 0-1 0 0,-1 0 1 0 0,1 0-1 0 0,0 0 1 0 0,0 0-1 0 0,0 0 1 0 0,0 0-1 0 0,0 0 0 0 0,0 0 1 0 0,-1 0-1 0 0,1 0 1 0 0,0 0-1 0 0,0 0 1 0 0,0 0-1 0 0,0 0 1 0 0,0 0-1 0 0,-1 0 0 0 0,1 0 1 0 0,0 1-1 0 0,0-1 1 0 0,0 0-1 0 0,0 0 1 0 0,0 0-1 0 0,0 0 1 0 0,0 0-1 0 0,0 0 0 0 0,-1 0 1 0 0,1 1-1 0 0,0-1 1 0 0,0 0-1 0 0,0 0 1 0 0,0 0 2 0 0,0 1 4 0 0,-1-1 1 0 0,1 1-1 0 0,0 0 1 0 0,-1-1-1 0 0,1 1 1 0 0,0 0-1 0 0,0 0 1 0 0,0-1 0 0 0,0 1-1 0 0,-1 0 1 0 0,1 0-1 0 0,0-1 1 0 0,0 1-1 0 0,0 0 1 0 0,0 0-1 0 0,1 0-4 0 0,-1-1-1 0 0,0 0 1 0 0,0 0-1 0 0,0 0 0 0 0,0 0 0 0 0,0 1 0 0 0,0-1 0 0 0,0 0 0 0 0,0 0 0 0 0,0 0 0 0 0,0 1 1 0 0,0-1-1 0 0,0 0 0 0 0,0 0 0 0 0,0 0 0 0 0,0 1 0 0 0,0-1 0 0 0,0 0 0 0 0,0 0 0 0 0,1 0 1 0 0,-1 0-1 0 0,0 0 0 0 0,0 1 0 0 0,0-1 0 0 0,0 0 0 0 0,0 0 0 0 0,1 0 0 0 0,-1 0 1 0 0,0 0-1 0 0,0 0 0 0 0,0 0 0 0 0,0 0 0 0 0,1 1 0 0 0,-1-1 0 0 0,0 0 0 0 0,0 0 0 0 0,0 0 1 0 0,1 0-1 0 0,-1 0 0 0 0,0 0 0 0 0,0 0 0 0 0,0 0 0 0 0,1 0 0 0 0,-1 0 0 0 0,0 0 0 0 0,0 0 1 0 0,0-1 0 0 0,1 1 7 0 0,0 0 0 0 0,-1-1 1 0 0,1 1-1 0 0,-1 0 1 0 0,1-1-1 0 0,-1 1 1 0 0,1-1-1 0 0,-1 1 1 0 0,0-1-1 0 0,1 1 0 0 0,-1-1 1 0 0,1 0-1 0 0,-1 0-7 0 0,1-1 3 0 0,4-8 34 0 0,-4 8-19 0 0,0 4-10 0 0,-1 3 17 0 0,0-4-24 0 0,0-1 0 0 0,0 0 1 0 0,0 0-1 0 0,0 0 0 0 0,0 0 1 0 0,0 0-1 0 0,0 0 0 0 0,0 0 1 0 0,0 0-1 0 0,0 1 0 0 0,0-1 1 0 0,0 0-1 0 0,0 0 0 0 0,0 0 1 0 0,0 0-1 0 0,0 0 0 0 0,0 0 1 0 0,0 0-1 0 0,0 0 0 0 0,0 1 1 0 0,0-1-1 0 0,0 0 0 0 0,0 0 1 0 0,0 0-1 0 0,0 0 0 0 0,0 0 1 0 0,0 0-1 0 0,1 0 0 0 0,-1 0 1 0 0,0 0-1 0 0,0 0 0 0 0,0 0 1 0 0,0 0-1 0 0,0 0 0 0 0,0 0 1 0 0,0 0-1 0 0,0 1 0 0 0,0-1 1 0 0,1 0-1 0 0,-1 0-1 0 0,0 0-1 0 0,3 5-20 0 0,-3-5 21 0 0,0 1-1 0 0,0-1 1 0 0,1 1 0 0 0,-1-1 0 0 0,0 0 0 0 0,0 1-1 0 0,0-1 1 0 0,0 0 0 0 0,1 1 0 0 0,-1-1 0 0 0,0 0-1 0 0,0 1 1 0 0,1-1 0 0 0,-1 0 0 0 0,0 0 0 0 0,1 1-1 0 0,-1-1 1 0 0,0 0 0 0 0,1 0 0 0 0,-1 1 0 0 0,1-1 0 0 0,2 1 11 0 0,0 0 1 0 0,1 1 0 0 0,-1 0-1 0 0,0-1 1 0 0,0 1 0 0 0,0 0-1 0 0,0 0 1 0 0,1 2-12 0 0,3 3 14 0 0,-1-1-1 0 0,3 6-13 0 0,4 4-64 0 0,-7-8 81 0 0,-5-7-16 0 0,-1 0 1 0 0,1 0-1 0 0,0 0 1 0 0,0 0-1 0 0,-1 0 0 0 0,1 0 1 0 0,0 0-1 0 0,0 0 1 0 0,0 0-1 0 0,0 0 1 0 0,0 0-1 0 0,0-1 1 0 0,1 1-2 0 0,0 0 10 0 0,-1 0 1 0 0,0 0-1 0 0,1 0 1 0 0,-1 0-1 0 0,0 0 1 0 0,0 1-1 0 0,0-1 1 0 0,1 0-1 0 0,-1 1 1 0 0,0 0-11 0 0,6 6 5 0 0,-2-5 57 0 0,-4-3-61 0 0,-1 0 1 0 0,0 0 0 0 0,0 0-1 0 0,1 0 1 0 0,-1 0 0 0 0,0 0-1 0 0,0 0 1 0 0,1 0 0 0 0,-1 0-1 0 0,0 0 1 0 0,0 0 0 0 0,1 0-1 0 0,-1 0 1 0 0,0 1 0 0 0,0-1-1 0 0,0 0 1 0 0,1 0 0 0 0,-1 0-1 0 0,0 0 1 0 0,0 1-2 0 0,0-1 0 0 0,0 0 0 0 0,1 0 0 0 0,-1 0 0 0 0,0 0 0 0 0,0 0 0 0 0,0 1 0 0 0,0-1 1 0 0,1 0-1 0 0,-1 0 0 0 0,0 0 0 0 0,0 0 0 0 0,1 0 0 0 0,-1 0 0 0 0,0 0 0 0 0,0 0 0 0 0,0 0 0 0 0,1 0 0 0 0,-1 0 0 0 0,0 0 0 0 0,0 0 0 0 0,0 0 0 0 0,1 0 0 0 0,-1 0 0 0 0,0 0 1 0 0,0 0-1 0 0,0 0 0 0 0,1 0 0 0 0,-1-1 0 0 0,0 1 0 0 0,0 0 0 0 0,0 0 0 0 0,1 0 0 0 0,-1 0 0 0 0,0 0 0 0 0,0 0 0 0 0,0-1 0 0 0,0 1 0 0 0,0 0 0 0 0,1 0 0 0 0,-1 0 1 0 0,0 0-1 0 0,0-1 0 0 0,0 1 0 0 0,0 0 0 0 0,1-1-3 0 0,-1 0 6 0 0,0 1 0 0 0,0-1 0 0 0,0 1 0 0 0,0 0-1 0 0,0-1 1 0 0,1 1 0 0 0,-1 0 0 0 0,0-1 0 0 0,0 1 0 0 0,0 0 0 0 0,1-1 0 0 0,-1 1 0 0 0,0 0-1 0 0,0 0 1 0 0,1-1 0 0 0,-1 1 0 0 0,0 0 0 0 0,1 0 0 0 0,-1-1 0 0 0,0 1 0 0 0,1 0 0 0 0,-1 0 0 0 0,0 0-1 0 0,1 0 1 0 0,-1 0 0 0 0,1 0 0 0 0,-1-1 0 0 0,0 1 0 0 0,1 0 0 0 0,-1 0-3 0 0,2 0-5 0 0,0-1-1 0 0,-1 0 1 0 0,1 0 0 0 0,0 0 0 0 0,-1 0 0 0 0,2-1 5 0 0,4-3 9 0 0,-4 3-16 0 0,0 0 0 0 0,1 0-1 0 0,-1 0 1 0 0,0-1-1 0 0,-1 1 1 0 0,1-1 0 0 0,0 0-1 0 0,-1 0 1 0 0,2-1 7 0 0,2-3 130 0 0,-6 7-129 0 0,0 0 0 0 0,0 0 0 0 0,0 0 1 0 0,0 0-1 0 0,0 0 0 0 0,0 0 0 0 0,0 0 1 0 0,0 0-1 0 0,0 0 0 0 0,0 0 0 0 0,1 0 1 0 0,-1 0-1 0 0,0 0 0 0 0,0 0 0 0 0,0 0 1 0 0,0 0-1 0 0,0 0 0 0 0,0 0 0 0 0,0 0 1 0 0,0 0-1 0 0,0 0 0 0 0,0 0 0 0 0,0 0 1 0 0,0 0-1 0 0,0 0 0 0 0,1 0 0 0 0,-1 0 1 0 0,0 0-1 0 0,0 0 0 0 0,0 0 0 0 0,0 0 1 0 0,0 0-1 0 0,0 0 0 0 0,0 0 0 0 0,0 0 1 0 0,0 0-1 0 0,0 0 0 0 0,0 0 0 0 0,0 0 1 0 0,0 0-1 0 0,0 0 0 0 0,0 0 0 0 0,0 0 1 0 0,0 0-1 0 0,1 1 0 0 0,-1-1-1 0 0,-1 13 13 0 0,0 2 55 0 0,1-15-70 0 0,0 0 0 0 0,1 0 0 0 0,-1 0 0 0 0,0 0 1 0 0,0 0-1 0 0,0 1 0 0 0,0-1 0 0 0,0 0 0 0 0,0 0 1 0 0,0 0-1 0 0,0 0 0 0 0,0 0 0 0 0,0 0 0 0 0,0 1 0 0 0,0-1 1 0 0,1 0-1 0 0,-1 0 0 0 0,0 0 0 0 0,0 0 0 0 0,0 0 0 0 0,0 0 1 0 0,0 0-1 0 0,0 0 0 0 0,1 0 0 0 0,-1 0 0 0 0,0 0 1 0 0,0 0-1 0 0,0 1 0 0 0,0-1 0 0 0,0 0 0 0 0,0 0 0 0 0,1 0 1 0 0,-1 0-1 0 0,0 0 0 0 0,0 0 0 0 0,0 0 0 0 0,0 0 0 0 0,1-1 1 0 0,-1 1-1 0 0,0 0 2 0 0,8-4-80 0 0,9-12-10 0 0,-15 13 101 0 0,26-18 115 0 0,-26 20-125 0 0,-1-1 0 0 0,1 1-1 0 0,0-1 1 0 0,0 1-1 0 0,1 0 1 0 0,-1 0-1 0 0,0 0 1 0 0,1 0-1 0 0,0 0-18 0 0,0 0 0 0 0,-1-1-1 0 0,1 1 1 0 0,-1-1 0 0 0,1 1 0 0 0,-1-1 0 0 0,1 0 18 0 0,15-16-8 0 0,-10 10-7 0 0,1-1 0 0 0,0 2-1 0 0,1-1 16 0 0,-3 2 1 0 0,-1 0-1 0 0,0 0 0 0 0,0-1 0 0 0,0 0 0 0 0,-1 0 1 0 0,1 0-1 0 0,0-2-15 0 0,1 0 1 0 0,1 0 0 0 0,3-2 14 0 0,2-3-17 0 0,1 0 0 0 0,5-9 17 0 0,-7 8 125 0 0,1 0 0 0 0,6-4-125 0 0,-6 6-253 0 0,9-13 253 0 0,-3 5 6 0 0,-10 10 65 0 0,-1 0-1 0 0,0 0 0 0 0,-1-1 1 0 0,2-3-71 0 0,4-3-323 0 0,-11 15 356 0 0,0 0 0 0 0,1 0 0 0 0,-1 0 0 0 0,0 0 1 0 0,-1-1-1 0 0,2-2-33 0 0,6-15-38 0 0,0 1 0 0 0,3-2 38 0 0,-2 1-15 0 0,0 0-1 0 0,-1-1 16 0 0,29-72 252 0 0,-21 63-308 0 0,-15 28 84 0 0,0 1 1 0 0,0-1-1 0 0,0 1 0 0 0,0-1 1 0 0,2 0-29 0 0,7-9-54 0 0,-6 4 51 0 0,0-1 1 0 0,0 0-1 0 0,-1 0 0 0 0,0 0 1 0 0,-1-1-1 0 0,2-6 3 0 0,-1 7-83 0 0,1-2 274 0 0,-5 10-185 0 0,0 1 0 0 0,0 0 0 0 0,0-1 0 0 0,0 1 0 0 0,0-1 0 0 0,0 1 0 0 0,0 0 0 0 0,0-1-1 0 0,0 1 1 0 0,0-1 0 0 0,0 1 0 0 0,0 0 0 0 0,0-1 0 0 0,0 1 0 0 0,0-1 0 0 0,0 1 0 0 0,-1 0 0 0 0,1-1 0 0 0,0 1-1 0 0,0 0 1 0 0,0-1 0 0 0,-1 1 0 0 0,1-1-6 0 0,-14 6-97 0 0,5-1 87 0 0,3-2 0 0 0,1 0-1 0 0,-1-1 0 0 0,0 1 1 0 0,-5 0 10 0 0,9-2-10 0 0,1 0-1 0 0,-1 0 1 0 0,1 0 0 0 0,-1 0-1 0 0,0 0 1 0 0,1 0 0 0 0,0 0 0 0 0,-1-1-1 0 0,1 1 1 0 0,-1-1 0 0 0,1 1-1 0 0,-1-1 1 0 0,1 1 0 0 0,0-1-1 0 0,-1 0 1 0 0,1 0 0 0 0,0 0 0 0 0,0 0-1 0 0,-1 1 1 0 0,1-2 0 0 0,-1 0 10 0 0,0 0 39 0 0,0 0-1 0 0,0 1 1 0 0,-1-1 0 0 0,1 0 0 0 0,-1 1 0 0 0,-1-1-39 0 0,-9-7-4 0 0,11 8 4 0 0,0-1 1 0 0,1 1-1 0 0,-1-1 1 0 0,1 1-1 0 0,0-1 0 0 0,0 0 1 0 0,-1 0-1 0 0,1 1 1 0 0,0-1-1 0 0,0 0 0 0 0,1 0 1 0 0,-1 0-1 0 0,0 0 0 0 0,1 0 0 0 0,-3-9 8 0 0,3 9-7 0 0,-1 0 0 0 0,1 1 0 0 0,-1-1 0 0 0,1 0 0 0 0,-1 1 0 0 0,1-1 0 0 0,-1 0 0 0 0,0 1 0 0 0,0-1 0 0 0,0 0 0 0 0,0 1 0 0 0,0 0 0 0 0,0-1 0 0 0,0 1 0 0 0,-2-2-1 0 0,3 3 2 0 0,0 0-1 0 0,0 0 1 0 0,0 0 0 0 0,0 0-1 0 0,0 0 1 0 0,0 0-1 0 0,0 0 1 0 0,0 0 0 0 0,0 0-1 0 0,0 0 1 0 0,0 0-1 0 0,0 0 1 0 0,-1 0 0 0 0,1 0-1 0 0,0 0 1 0 0,0 0-1 0 0,0 0 1 0 0,0 0 0 0 0,0 0-1 0 0,0 0 1 0 0,0 0-1 0 0,0 0 1 0 0,0 0 0 0 0,0 0-1 0 0,0 0 1 0 0,0 0-1 0 0,-1 0 1 0 0,1 0 0 0 0,0 0-1 0 0,0 0 1 0 0,0 0-1 0 0,0 0 1 0 0,0 0 0 0 0,0 0-1 0 0,0 0 1 0 0,0 0-1 0 0,0 0 1 0 0,0 0 0 0 0,0 0-1 0 0,0 0 1 0 0,0 0-1 0 0,-1 0 1 0 0,1 0 0 0 0,0 0-1 0 0,0 0-1 0 0,0 5 82 0 0,2 2-212 0 0,-1-6 131 0 0,-1-1 0 0 0,0 0-1 0 0,1 0 1 0 0,-1 1 0 0 0,0-1 0 0 0,1 0-1 0 0,-1 0 1 0 0,0 0 0 0 0,1 1-1 0 0,-1-1 1 0 0,1 0 0 0 0,-1 0 0 0 0,0 0-1 0 0,1 0 1 0 0,-1 0 0 0 0,1 0 0 0 0,-1 0-1 0 0,0 0 1 0 0,1 0 0 0 0,-1 0 0 0 0,1 0-1 0 0,-1 0 1 0 0,0 0 0 0 0,1 0-1 0 0,0-1 7 0 0,0 1 0 0 0,0-1 1 0 0,0 1-1 0 0,0-1 1 0 0,0 1-1 0 0,0-1 0 0 0,0 0 1 0 0,0 1-1 0 0,0-2-7 0 0,1 1 13 0 0,-1 0 1 0 0,0-1-1 0 0,1 1 1 0 0,-1-1-1 0 0,0 1 1 0 0,0-1-1 0 0,0 0 1 0 0,0 0-1 0 0,0 1 1 0 0,0-1-1 0 0,0 0-13 0 0,0-3 19 0 0,-1 0 0 0 0,1-1 1 0 0,-1-3-20 0 0,-1 11-122 0 0,0-2 122 0 0,1 0-1 0 0,0 0 0 0 0,0 1 1 0 0,-1-1-1 0 0,1 0 0 0 0,0 0 1 0 0,0 1-1 0 0,0-1 0 0 0,0 0 1 0 0,-1 0-1 0 0,1 1 1 0 0,0-1-1 0 0,0 0 0 0 0,0 1 1 0 0,0-1-1 0 0,0 0 0 0 0,0 1 1 0 0,0-1-1 0 0,0 0 0 0 0,0 1 1 0 0,0-1-1 0 0,0 0 1 0 0,0 1-1 0 0,0 0 1 0 0,0-1-1 0 0,0 1 1 0 0,0 0-1 0 0,0-1 1 0 0,1 1-1 0 0,-1-1 0 0 0,0 1 1 0 0,0 0-1 0 0,1-1 1 0 0,-1 1-1 0 0,0-1 0 0 0,1 1 1 0 0,-1-1-1 0 0,1 1 1 0 0,-1-1-1 0 0,1 1 1 0 0,-1-1-1 0 0,1 1 0 0 0,-1-1 1 0 0,1 1-1 0 0,-1-1 1 0 0,1 0 0 0 0,0 1 0 0 0,0-1 0 0 0,0 0 0 0 0,0 0 0 0 0,0 0 0 0 0,0 1 0 0 0,0-1 0 0 0,0 0 0 0 0,0-1 0 0 0,0 1 0 0 0,0 0 0 0 0,0 0 0 0 0,0 0 0 0 0,0 0 0 0 0,0-1 0 0 0,3 0 17 0 0,0-1 0 0 0,0 0 0 0 0,0 0 0 0 0,-1 0 0 0 0,1 0 0 0 0,2-3-17 0 0,-5 4 32 0 0,2-1-65 0 0,0 0-1 0 0,-1 0 1 0 0,1-1 0 0 0,1-1 33 0 0,-4 3-4 0 0,1 1 1 0 0,-1 0-1 0 0,0-1 1 0 0,1 1-1 0 0,-1 0 1 0 0,0-1-1 0 0,0 1 1 0 0,1-1-1 0 0,-1 1 1 0 0,0 0-1 0 0,0-1 1 0 0,0 1-1 0 0,0-1 1 0 0,0 1 0 0 0,1-1-1 0 0,-1 1 1 0 0,0-1-1 0 0,0 1 1 0 0,0-1-1 0 0,0 1 1 0 0,0-1-1 0 0,-1 1 1 0 0,1-1-1 0 0,0 1 1 0 0,0 0-1 0 0,0-1 1 0 0,0 1-1 0 0,0-1 1 0 0,-1 1-1 0 0,1-1 1 0 0,0 1 0 0 0,0 0-1 0 0,-1-1 1 0 0,1 1-1 0 0,0-1 4 0 0,-1 1 3 0 0,1 0 0 0 0,0 0 0 0 0,0 0-1 0 0,0 0 1 0 0,0 0 0 0 0,-1 0 0 0 0,1 0 0 0 0,0 0-1 0 0,0 0 1 0 0,0 0 0 0 0,-1 0 0 0 0,1 0 0 0 0,0 1-1 0 0,0-1 1 0 0,0 0 0 0 0,0 0 0 0 0,-1 0 0 0 0,1 0 0 0 0,0 0-1 0 0,0 0 1 0 0,0 0 0 0 0,0 0 0 0 0,0 1 0 0 0,0-1-1 0 0,-1 0 1 0 0,1 0 0 0 0,0 0 0 0 0,0 0 0 0 0,0 1-1 0 0,0-1 1 0 0,0 0 0 0 0,0 0 0 0 0,0 0 0 0 0,0 0 0 0 0,0 1-3 0 0,-5 8-40 0 0,3-6 16 0 0,0 0 41 0 0,1-1 0 0 0,0 1 0 0 0,-1-1 1 0 0,1 1-1 0 0,0 0 0 0 0,0 0 0 0 0,1-1 0 0 0,-1 3-17 0 0,1-5 3 0 0,-1 1-1 0 0,1 0 0 0 0,0-1 1 0 0,0 1-1 0 0,0 0 0 0 0,0-1 1 0 0,0 1-1 0 0,1 0 0 0 0,-1-1 1 0 0,0 1-1 0 0,0 0 0 0 0,0-1 1 0 0,1 1-1 0 0,-1-1 0 0 0,0 1 1 0 0,1 0-1 0 0,-1-1 0 0 0,0 1 1 0 0,1-1-1 0 0,-1 1 0 0 0,1-1 1 0 0,-1 1-1 0 0,1-1 1 0 0,-1 1-1 0 0,1-1 0 0 0,-1 1 1 0 0,1-1-1 0 0,-1 0 0 0 0,1 1 1 0 0,-1-1-1 0 0,1 0 0 0 0,0 0 1 0 0,-1 1-1 0 0,1-1 0 0 0,0 0 1 0 0,-1 0-1 0 0,1 0-2 0 0,5 2-19 0 0,-4-2 8 0 0,-1 1-1 0 0,1-1 1 0 0,-1 0-1 0 0,1 1 1 0 0,-1-1-1 0 0,1 0 0 0 0,-1 0 1 0 0,0 0-1 0 0,1 0 1 0 0,-1 0-1 0 0,1 0 1 0 0,-1-1-1 0 0,1 1 1 0 0,1-1 11 0 0,8-3-12 0 0,1 1 0 0 0,0 0 0 0 0,0 0 0 0 0,7 1 12 0 0,-18 1-1 0 0,0 1-21 0 0,1 0 1 0 0,-1 0-1 0 0,1 0 1 0 0,0 0-1 0 0,-1 0 1 0 0,1 0-1 0 0,-1 0 1 0 0,2 1 20 0 0,-3-1 4 0 0,1 0 0 0 0,-1 1-1 0 0,0-1 1 0 0,1 0-1 0 0,-1 0 1 0 0,0 1-1 0 0,1-1 1 0 0,-1 0-1 0 0,0 1 1 0 0,1-1-1 0 0,-1 1 1 0 0,0-1-1 0 0,0 0 1 0 0,0 1-1 0 0,1-1 1 0 0,-1 1 0 0 0,0-1-1 0 0,0 0 1 0 0,0 1-1 0 0,0-1 1 0 0,0 1-1 0 0,0-1 1 0 0,0 1-1 0 0,0-1 1 0 0,0 1-1 0 0,0-1 1 0 0,0 0-1 0 0,0 1 1 0 0,0-1-1 0 0,0 1-2 0 0,-1 7-4 0 0,1 0 0 0 0,0 1 0 0 0,1-1-1 0 0,0 0 1 0 0,1 6 4 0 0,-1-13 11 0 0,-1 0-1 0 0,0 0 1 0 0,1 0-1 0 0,-1 0 1 0 0,1-1 0 0 0,-1 1-1 0 0,1 0 1 0 0,-1 0-1 0 0,1 0 1 0 0,-1-1-1 0 0,1 1 1 0 0,0 0 0 0 0,-1-1-1 0 0,1 1 1 0 0,0 0-1 0 0,0-1-10 0 0,16 9-65 0 0,-14-8 65 0 0,0 0-1 0 0,-1 1 1 0 0,1-1 0 0 0,-1 0-1 0 0,1 1 1 0 0,-1 0-1 0 0,1 0 1 0 0,0 0 4 0 0,-1 0-1 0 0,1 0 0 0 0,0 0 1 0 0,1 0-1 0 0,-1-1 0 0 0,0 1 0 0 0,0-1 1 0 0,1 0-1 0 0,-1 0 0 0 0,1 0 0 0 0,3 0-3 0 0,-5-1 2 0 0,0 0 0 0 0,0 0 0 0 0,0 0-1 0 0,0 0 1 0 0,1 0 0 0 0,-1-1-1 0 0,0 1 1 0 0,0-1 0 0 0,0 0-1 0 0,0 1 1 0 0,2-2-2 0 0,22-13-271 0 0,-17 10 206 0 0,9-7-8 0 0,-14 9 69 0 0,0 0-1 0 0,0 1 1 0 0,1-1 0 0 0,-1 1 0 0 0,1 0-1 0 0,-1 0 1 0 0,1 0 0 0 0,-1 0-1 0 0,1 1 1 0 0,2 0 4 0 0,-7 1 2 0 0,1-1 1 0 0,-1 1-1 0 0,1 0 0 0 0,0 0 0 0 0,-1 0 1 0 0,1 0-1 0 0,-1 0 0 0 0,1 0 0 0 0,-1 0 1 0 0,1 0-1 0 0,0 1 0 0 0,-1-1 0 0 0,1 0 1 0 0,-1 0-1 0 0,1 0 0 0 0,-1 0 1 0 0,1 1-1 0 0,-1-1 0 0 0,1 0 0 0 0,-1 1 1 0 0,1-1-1 0 0,-1 0 0 0 0,1 1 0 0 0,-1-1 1 0 0,1 1-1 0 0,-1-1 0 0 0,0 1 0 0 0,1-1-2 0 0,-1 1 22 0 0,1 1 0 0 0,-1-1 0 0 0,0 1 0 0 0,1-1-1 0 0,-1 1 1 0 0,0-1 0 0 0,0 1 0 0 0,0-1 0 0 0,0 1-22 0 0,0-1-3 0 0,-1 0 1 0 0,1 0 0 0 0,0 1 0 0 0,0-1-1 0 0,0 0 1 0 0,0 0 0 0 0,1 0 0 0 0,-1 0-1 0 0,0 0 1 0 0,0 0 0 0 0,1 0 0 0 0,-1 0-1 0 0,0 0 1 0 0,1 0 0 0 0,-1 0 0 0 0,1 0 0 0 0,-1-1-1 0 0,1 1 1 0 0,0 0 0 0 0,-1 0 0 0 0,1 0-1 0 0,0-1 1 0 0,-1 1 2 0 0,2 0 9 0 0,-1 0 6 0 0,1 0 1 0 0,-1 0-1 0 0,0-1 1 0 0,1 1 0 0 0,-1 0-1 0 0,0-1 1 0 0,1 1 0 0 0,-1-1-1 0 0,1 1 1 0 0,-1-1-1 0 0,1 0 1 0 0,-1 1 0 0 0,1-1-1 0 0,-1 0 1 0 0,1 0 0 0 0,-1 0-1 0 0,1 0 1 0 0,-1-1 0 0 0,1 1-17 0 0,4-1 10 0 0,1-1 0 0 0,-1 1 0 0 0,0-1 0 0 0,0-1 0 0 0,0 1-9 0 0,1-1-1 0 0,1 0 0 0 0,0 1 1 0 0,0 0 0 0 0,13-4-151 0 0,-17 4 175 0 0,-1 1-1 0 0,1 1 0 0 0,-1-1 0 0 0,1 1 0 0 0,-1-1 0 0 0,1 1 0 0 0,0 0 0 0 0,2 0-23 0 0,4 2-93 0 0,1-1-1 0 0,2 2 94 0 0,-3 0 6 0 0,1-2 0 0 0,3 1-6 0 0,-7-2 15 0 0,0 0 0 0 0,0-1 0 0 0,7-1-15 0 0,9-1-89 0 0,-7 2 171 0 0,-11 0-93 0 0,1 0 1 0 0,-1 1 0 0 0,0-1 0 0 0,1 1-1 0 0,4 1 11 0 0,40 4 151 0 0,-33-4-186 0 0,6 1-16 0 0,0-2 0 0 0,14-1 51 0 0,-33 1-2 0 0,0 1 0 0 0,0-1 0 0 0,0 1 0 0 0,0-1 0 0 0,-1 1 0 0 0,1 0 0 0 0,0 1 0 0 0,-1-1 0 0 0,1 1 0 0 0,1 0 2 0 0,-1 0-5 0 0,0 0-1 0 0,0 0 0 0 0,1-1 1 0 0,-1 0-1 0 0,1 0 0 0 0,3 1 6 0 0,-6-2 9 0 0,1 1 0 0 0,-1-1 0 0 0,0 1 0 0 0,0-1 0 0 0,0 1 0 0 0,0 0-1 0 0,1 0-8 0 0,12 4 61 0 0,-10-4-62 0 0,8 2-28 0 0,0 0 0 0 0,2 1 29 0 0,-10-3-21 0 0,1 0-1 0 0,-1 0 0 0 0,1-1 0 0 0,-1 0 0 0 0,1 0 0 0 0,0 0 22 0 0,0 0-45 0 0,-1 0-40 0 0,-3 0 93 0 0,0 0 0 0 0,0 0 0 0 0,-1 0-1 0 0,1 0 1 0 0,0 0 0 0 0,0 1 0 0 0,-1-1 0 0 0,2 1-8 0 0,1 0 36 0 0,0 0 1 0 0,0 0 0 0 0,0 0 0 0 0,1-1-37 0 0,13 3 43 0 0,-16-2-60 0 0,1-1-1 0 0,-1 1 0 0 0,1-1 0 0 0,-1 0 1 0 0,1 0-1 0 0,-1 0 0 0 0,1 0 0 0 0,0-1 0 0 0,1 0 18 0 0,10 0 60 0 0,-12 1-57 0 0,-1 0 0 0 0,1 0 0 0 0,-1 1 0 0 0,1-1 0 0 0,0 1 0 0 0,-1-1 0 0 0,1 1 0 0 0,-1-1 0 0 0,1 1 0 0 0,-1 0 0 0 0,0 0 0 0 0,1 0 0 0 0,-1 0-1 0 0,0 0 1 0 0,1 0 0 0 0,0 1-3 0 0,0 0 6 0 0,-1-1 0 0 0,1 1-1 0 0,-1 1 1 0 0,1-1 0 0 0,-1 0 0 0 0,0 0-1 0 0,1 0 1 0 0,-1 1 0 0 0,0-1-1 0 0,0 1-5 0 0,-1-1 0 0 0,1 0 0 0 0,0-1 0 0 0,-1 1-1 0 0,1 0 1 0 0,0-1 0 0 0,0 1-1 0 0,0-1 1 0 0,0 1 0 0 0,1-1 0 0 0,-1 1-1 0 0,0-1 1 0 0,1 0 0 0 0,-1 0-1 0 0,1 1 1 0 0,1 0-11 0 0,0-1-1 0 0,-1 1 1 0 0,1-1-1 0 0,1 1 0 0 0,-1-1 1 0 0,0 0-1 0 0,3 1 12 0 0,-1-1-9 0 0,0 1 0 0 0,0 0 0 0 0,0 0-1 0 0,0 0 1 0 0,0 1 0 0 0,-1 0 0 0 0,1 0 0 0 0,1 1 9 0 0,-2 1-68 0 0,6 3 127 0 0,-10-7-59 0 0,1-1 0 0 0,-1 0 0 0 0,1 1 0 0 0,-1-1 0 0 0,1 0 0 0 0,-1 1 0 0 0,1-1 0 0 0,-1 0 0 0 0,1 0 0 0 0,0 0 0 0 0,-1 0 0 0 0,1 1 0 0 0,-1-1 0 0 0,1 0 0 0 0,0 0 0 0 0,-1 0-1 0 0,1 0 1 0 0,0 0 0 0 0,2-1-51 0 0,-2 1-157 0 0,-4-5 175 0 0,-33-32-180 0 0,33 34 204 0 0,1 0 0 0 0,0 0-1 0 0,0-1 1 0 0,0 1 0 0 0,0-1 0 0 0,1 1 0 0 0,-1-1 0 0 0,0-2 9 0 0,-1-6 107 0 0,-2-13-107 0 0,0 0 18 0 0,4 17 27 0 0,-1 0 1 0 0,2 0-1 0 0,-1 0 1 0 0,1 0-1 0 0,0-1-45 0 0,1-3 89 0 0,-2 9-75 0 0,0-1 0 0 0,0 1 0 0 0,0 0 0 0 0,0-1 0 0 0,0 1 0 0 0,-1 0 0 0 0,1 0 0 0 0,-1 0 0 0 0,0 0 0 0 0,0 0 0 0 0,0 0-1 0 0,0 0 1 0 0,-3-2-14 0 0,4 4-3 0 0,-1 0-1 0 0,1 0 0 0 0,-1 0 0 0 0,0 0 0 0 0,1 0 0 0 0,-1 1 0 0 0,0-1 0 0 0,0 0 4 0 0,0 0 6 0 0,0 1 0 0 0,0-1 0 0 0,0 0 0 0 0,0 0 0 0 0,0 0-1 0 0,-1-2-5 0 0,2 3-4 0 0,-1-1 0 0 0,1 0 0 0 0,0 1 0 0 0,0-1 0 0 0,0 1 0 0 0,-1-1-1 0 0,1 1 1 0 0,0-1 0 0 0,-1 1 0 0 0,1 0 0 0 0,0 0 0 0 0,-1 0 0 0 0,1 0-1 0 0,-2 0 5 0 0,2 0 10 0 0,0 0 0 0 0,-1 0 0 0 0,1-1 0 0 0,-1 1 0 0 0,1 0-1 0 0,0 0 1 0 0,-1-1 0 0 0,1 1 0 0 0,0-1 0 0 0,0 1 0 0 0,-1-1-1 0 0,1 0-9 0 0,-3-1-10 0 0,0 0-1 0 0,0 0 1 0 0,0 0-1 0 0,0 0 0 0 0,-1 1 1 0 0,1-1-1 0 0,0 1 1 0 0,-1 0-1 0 0,1 0 0 0 0,-1 1 1 0 0,1 0-1 0 0,-2-1 11 0 0,-1 1-8 0 0,1 1-1 0 0,-1-1 1 0 0,0 1-1 0 0,0 0 1 0 0,1 0-1 0 0,-1 1 1 0 0,-5 2 8 0 0,9-3-30 0 0,-1 0 0 0 0,0 1 1 0 0,0-1-1 0 0,-4 0 30 0 0,8-1-4 0 0,0 0-1 0 0,0 0 0 0 0,0 0 1 0 0,0-1-1 0 0,-1 1 1 0 0,1 0-1 0 0,0 0 1 0 0,0 0-1 0 0,0 0 1 0 0,0 0-1 0 0,0 0 1 0 0,0 0-1 0 0,0 0 1 0 0,-1 0-1 0 0,1 0 1 0 0,0-1-1 0 0,0 1 1 0 0,0 0-1 0 0,0 0 1 0 0,0 0-1 0 0,0 0 0 0 0,0 0 1 0 0,0 0-1 0 0,0-1 1 0 0,0 1-1 0 0,0 0 1 0 0,0 0-1 0 0,0 0 1 0 0,0 0-1 0 0,0 0 1 0 0,0-1-1 0 0,0 1 1 0 0,0 0-1 0 0,0 0 1 0 0,0 0-1 0 0,0 0 1 0 0,0 0-1 0 0,0-1 0 0 0,0 1 1 0 0,0 0-1 0 0,0 0 1 0 0,0 0-1 0 0,0 0 1 0 0,0 0-1 0 0,0 0 5 0 0,4-10-95 0 0,-2 4 211 0 0,-2 6-116 0 0,0-1 0 0 0,1 1 1 0 0,-1-1-1 0 0,0 1 0 0 0,-1 0 0 0 0,1-1 0 0 0,0 1 0 0 0,0 0 0 0 0,0-1 0 0 0,0 1 0 0 0,0 0 0 0 0,0-1 0 0 0,0 1 0 0 0,0-1 0 0 0,-1 1 1 0 0,1 0-1 0 0,0 0 0 0 0,0-1 0 0 0,-1 1 0 0 0,1 0 0 0 0,0-1 0 0 0,0 1 0 0 0,-1 0 0 0 0,1-1 0 0 0,-12-5-42 0 0,10 5 59 0 0,0 0-1 0 0,0 1 1 0 0,0-1-1 0 0,0 1 1 0 0,-1 0 0 0 0,1-1-1 0 0,0 1 1 0 0,0 0-1 0 0,-1 0 1 0 0,0 0-17 0 0,3 0-3 0 0,0 1 0 0 0,0-1 0 0 0,-1 0 0 0 0,1 0 0 0 0,0 0 0 0 0,0 0 0 0 0,0 0 0 0 0,-1 0 0 0 0,1 0 0 0 0,0 0 0 0 0,0 0 0 0 0,-1 0 0 0 0,1 0 0 0 0,0 0 0 0 0,0 0 0 0 0,0-1 0 0 0,-1 1 0 0 0,1 0 0 0 0,0 0 0 0 0,0 0 0 0 0,0 0 0 0 0,-1 0 0 0 0,1 0 0 0 0,0 0 0 0 0,0-1 0 0 0,0 1 0 0 0,-1 0 0 0 0,1 0 0 0 0,0 0 3 0 0,-2-7-48 0 0,0-1 55 0 0,0 3-58 0 0,1 2 16 0 0,1 3 73 0 0,-1 0-4 0 0,4 0 45 0 0,-7-4 177 0 0,9-2-414 0 0,-3 3 96 0 0,-1-3 13 0 0,-1 6 48 0 0,0 0-1 0 0,0-1 1 0 0,0 1 0 0 0,0 0-1 0 0,0 0 1 0 0,0-1 0 0 0,0 1-1 0 0,0 0 1 0 0,0-1 0 0 0,0 1-1 0 0,0 0 1 0 0,0 0 0 0 0,0-1-1 0 0,0 1 1 0 0,0 0-1 0 0,1 0 1 0 0,-1-1 0 0 0,0 1-1 0 0,0 0 1 0 0,0 0 0 0 0,0 0-1 0 0,1-1 1 0 0,-1 1 0 0 0,0 0-1 0 0,0 0 2 0 0,1-1 5 0 0,-1 1-1 0 0,0 0 1 0 0,1 0-1 0 0,-1-1 1 0 0,1 1-1 0 0,-1-1 1 0 0,0 1-1 0 0,1 0 1 0 0,-1-1-1 0 0,0 1 1 0 0,0-1-1 0 0,1 1 1 0 0,-1-1-1 0 0,0 1 1 0 0,0-1-1 0 0,0 1 1 0 0,1-1-1 0 0,-1 1 1 0 0,0-1-5 0 0,0 1 0 0 0,0 0 0 0 0,0 0 0 0 0,0-1 0 0 0,0 1 0 0 0,0 0 0 0 0,0 0 0 0 0,0 0 0 0 0,0-1 0 0 0,0 1 0 0 0,0 0 0 0 0,0 0 0 0 0,0 0 0 0 0,1-1 0 0 0,-1 1 0 0 0,0 0 0 0 0,0 0 0 0 0,0 0 0 0 0,0-1 0 0 0,0 1 0 0 0,1 0 0 0 0,-1 0 0 0 0,0 0 0 0 0,0 0 0 0 0,0 0 0 0 0,0 0 0 0 0,1-1 0 0 0,-1 1 0 0 0,0 0 0 0 0,0 0 0 0 0,1 0 0 0 0,-1 0-13 0 0,1-1 1 0 0,-1 1-1 0 0,1 0 1 0 0,-1-1-1 0 0,0 1 0 0 0,1-1 1 0 0,-1 1-1 0 0,0-1 1 0 0,1 1-1 0 0,-1-1 1 0 0,0 1-1 0 0,1-1 1 0 0,-1 0-1 0 0,0 1 0 0 0,0-1 1 0 0,0 1-1 0 0,0-1 1 0 0,1 0-1 0 0,-1 1 1 0 0,0-1-1 0 0,0 1 1 0 0,0-1 12 0 0,-1 0 170 0 0,0-1 48 0 0,1 2-220 0 0,0 0 0 0 0,0 0 0 0 0,0 0 1 0 0,0 0-1 0 0,0 0 0 0 0,0 0 0 0 0,0 0 0 0 0,0 0 0 0 0,0 0 0 0 0,0 0 1 0 0,0 0-1 0 0,0 0 0 0 0,0 0 0 0 0,0 0 0 0 0,0 0 0 0 0,0 0 0 0 0,0 0 0 0 0,0 0 1 0 0,0 0-1 0 0,0 0 0 0 0,0 0 0 0 0,0 0 0 0 0,0 0 0 0 0,0 0 0 0 0,0 0 0 0 0,0 0 1 0 0,0 0-1 0 0,0 0 0 0 0,0 0 0 0 0,0 0 0 0 0,0 0 0 0 0,0 0 0 0 0,0 0 1 0 0,0 0-1 0 0,0 0 0 0 0,0 0 0 0 0,0 0 0 0 0,0 0 0 0 0,0 0 0 0 0,0 0 0 0 0,-1 0 1 0 0,1 0-1 0 0,0 0 0 0 0,0 0 0 0 0,0 0 0 0 0,0 0 0 0 0,0 0 0 0 0,0 0 2 0 0,0 0 2 0 0,0 0 0 0 0,0 0-1 0 0,0 0 1 0 0,0 1 0 0 0,0-1-1 0 0,0 0 1 0 0,-1 0-1 0 0,1 0 1 0 0,0 0 0 0 0,0 0-1 0 0,0 0 1 0 0,0 0 0 0 0,0 0-1 0 0,0 0 1 0 0,-1 0 0 0 0,1 0-1 0 0,0 0 1 0 0,0 0-1 0 0,0 0 1 0 0,0 0 0 0 0,0 0-1 0 0,0 0 1 0 0,-1 0 0 0 0,1 0-1 0 0,0 0 1 0 0,0 0 0 0 0,0 0-1 0 0,0 0 1 0 0,0 0-1 0 0,0 0 1 0 0,0 0 0 0 0,-1 0-1 0 0,1-1 1 0 0,0 1 0 0 0,0 0-1 0 0,0 0 1 0 0,0 0-1 0 0,0 0 1 0 0,0 0 0 0 0,0 0-2 0 0,-1 0-8 0 0,1 0 7 0 0,0-1 0 0 0,0 1 0 0 0,0 0 1 0 0,0 0-1 0 0,0 0 0 0 0,0 0 0 0 0,0 0 0 0 0,0 0 0 0 0,0 0 1 0 0,0 0-1 0 0,-1 0 0 0 0,1 0 0 0 0,0 0 0 0 0,0 0 1 0 0,0 0-1 0 0,0 0 0 0 0,0 0 0 0 0,0 0 0 0 0,0 0 1 0 0,0 0-1 0 0,0 0 0 0 0,0 0 0 0 0,0 0 0 0 0,0 0 1 0 0,-1 0-1 0 0,1 0 0 0 0,0 0 0 0 0,0 0 0 0 0,0 0 1 0 0,0 0-1 0 0,0 0 0 0 0,0 0 0 0 0,0 0 0 0 0,0 0 1 0 0,0 0-1 0 0,0 0 0 0 0,0 0 0 0 0,0 0 0 0 0,0 0 1 0 0,0 1-1 0 0,0-1 0 0 0,0 0 0 0 0,-1 0 0 0 0,1 0 1 0 0,0 0-1 0 0,0 0 0 0 0,0 0 0 0 0,0 0 0 0 0,0 0 0 0 0,0 0 1 0 0,0 0-1 0 0,0 0 0 0 0,0 0 0 0 0,0 0 0 0 0,0 0 1 0 0,0 1-1 0 0,0-1 0 0 0,0 0 1 0 0,0-2-2 0 0,0 1 2 0 0,0 0-1 0 0,0 0 0 0 0,0 0 0 0 0,0 0 0 0 0,0-1 0 0 0,0 1 0 0 0,-1 0 0 0 0,1 0 0 0 0,0 0 1 0 0,0 1-5 0 0,-1-1 0 0 0,1 1 0 0 0,0 0 0 0 0,0-1-1 0 0,-1 1 1 0 0,1 0 0 0 0,0 0 0 0 0,0 0 0 0 0,-1-1 0 0 0,1 1-1 0 0,0 0 1 0 0,-1 0 0 0 0,1 0 0 0 0,0 0 0 0 0,-1-1 0 0 0,1 1-1 0 0,0 0 1 0 0,-1 0 0 0 0,1 0 0 0 0,0 0 0 0 0,-1 0 0 0 0,1 0-1 0 0,0 0 1 0 0,-1 0 0 0 0,1 0 0 0 0,-1 0 0 0 0,1 0 0 0 0,0 0-1 0 0,-1 0 1 0 0,1 0 0 0 0,0 1 0 0 0,-1-1 0 0 0,1 0 0 0 0,0 0-1 0 0,-1 0 6 0 0,1 1 9 0 0,-1-1 0 0 0,0 1-1 0 0,0-1 1 0 0,0 1 0 0 0,1 0 0 0 0,-1-1-1 0 0,0 1 1 0 0,1 0 0 0 0,-1-1-1 0 0,0 1 1 0 0,1 0 0 0 0,-1 0 0 0 0,1-1-1 0 0,0 1 1 0 0,-1 0-9 0 0,-1 3-59 0 0,-2-1 170 0 0,1-2-274 0 0,3-1 153 0 0,-1 0 0 0 0,1-1 0 0 0,-1 1 0 0 0,1 0 0 0 0,0 0 0 0 0,-1 0 0 0 0,1 1 0 0 0,-1-1 0 0 0,1 0-1 0 0,-1 0 1 0 0,1 0 0 0 0,-1 0 0 0 0,1 0 0 0 0,-1 1 0 0 0,1-1 0 0 0,-1 0 0 0 0,1 0 0 0 0,0 1 0 0 0,-1-1 0 0 0,1 0 0 0 0,-1 0 0 0 0,1 1 10 0 0,-1 1-55 0 0,2-3-18 0 0,-1 1 77 0 0,0 0-1 0 0,1-1 1 0 0,-1 1 0 0 0,0 0-1 0 0,0 0 1 0 0,1 0-1 0 0,-1-1 1 0 0,0 1 0 0 0,0 0-1 0 0,1 0 1 0 0,-1 0 0 0 0,0 0-1 0 0,1 0 1 0 0,-1 0 0 0 0,0 0-1 0 0,1 0 1 0 0,-1 0-1 0 0,0 0 1 0 0,1 0 0 0 0,-1 0-1 0 0,0 0 1 0 0,1 0-4 0 0,-1 0 0 0 0,0 0 0 0 0,0 0 0 0 0,0 0 0 0 0,0 0 0 0 0,0 0 0 0 0,0 0 0 0 0,0 0 0 0 0,1 0 0 0 0,-1 0 0 0 0,0 0 0 0 0,0 0 0 0 0,0 0 0 0 0,0 0 0 0 0,0 0 0 0 0,0 0 0 0 0,0 0 1 0 0,0 0-1 0 0,1 0 0 0 0,-1 0 0 0 0,0 0 0 0 0,0 0 0 0 0,0 0 0 0 0,0-1 0 0 0,0 1 0 0 0,0 0 0 0 0,0 0 0 0 0,0 0 0 0 0,0 0 0 0 0,0 0 0 0 0,0 0 0 0 0,0 0 0 0 0,1 0 0 0 0,-1 0 0 0 0,0 0 0 0 0,0 0 0 0 0,0-1 0 0 0,0 1 0 0 0,0 0 0 0 0,0 0 0 0 0,0 0 0 0 0,0 0 0 0 0,0 0 0 0 0,0 0 0 0 0,0 0 0 0 0,0 0 0 0 0,0 0 1 0 0,0-1-1 0 0,0 1 0 0 0,0 0 0 0 0,0 0 0 0 0,0 0-1 0 0,0 0 0 0 0,0 0 1 0 0,0 0-1 0 0,0 0 0 0 0,0 0 0 0 0,0 0 1 0 0,0 0-1 0 0,0-1 0 0 0,0 1 1 0 0,0 0-1 0 0,0 0 0 0 0,0 0 1 0 0,0 0-1 0 0,0 0 0 0 0,0 0 0 0 0,0 0 1 0 0,0 0-1 0 0,0 0 0 0 0,0 0 1 0 0,0 0-1 0 0,0 0 0 0 0,0 0 1 0 0,0-1-1 0 0,0 1 0 0 0,0 0 1 0 0,0 0-1 0 0,-1 0 0 0 0,1 0 0 0 0,0 0 1 0 0,0 0-1 0 0,0 0 0 0 0,0 0 1 0 0,0 0-1 0 0,0 0 0 0 0,0 0 1 0 0,0 0-1 0 0,0 0 0 0 0,0 0 1 0 0,0 0-1 0 0,0 0 0 0 0,0 0 0 0 0,0 0 1 0 0,-1 0-1 0 0,1 0 0 0 0,0 0 1 0 0,0 0-1 0 0,0 0 0 0 0,0 0 1 0 0,0 0-1 0 0,0 0 0 0 0,0 0 0 0 0,0 0 1 0 0,0 0-1 0 0,0 0 0 0 0,0 0 1 0 0,0 0-1 0 0,0 0 0 0 0,-1 0 1 0 0,-1 1-42 0 0,2-1 40 0 0,0 0 0 0 0,-1 0-1 0 0,1 0 1 0 0,0 0 0 0 0,0 0 0 0 0,0 0-1 0 0,0 0 1 0 0,-1 0 0 0 0,1 0-1 0 0,0 0 1 0 0,0 0 0 0 0,0 1-1 0 0,0-1 1 0 0,0 0 0 0 0,-1 0-1 0 0,1 0 1 0 0,0 0 0 0 0,0 0 0 0 0,0 0-1 0 0,0 0 1 0 0,0 1 0 0 0,0-1-1 0 0,0 0 1 0 0,-1 0 0 0 0,1 0-1 0 0,0 0 1 0 0,0 1 0 0 0,0-1-1 0 0,0 0 1 0 0,0 0 0 0 0,0 0 0 0 0,0 0-1 0 0,0 1 1 0 0,0-1 0 0 0,0 0 2 0 0,0 0 2 0 0,0 0 0 0 0,0 0 0 0 0,0 0 1 0 0,0 0-1 0 0,0 0 0 0 0,-1 1 0 0 0,1-1 1 0 0,0 0-1 0 0,0 0 0 0 0,0 0 0 0 0,0 0 1 0 0,0 0-1 0 0,0 0 0 0 0,0 0 1 0 0,0 1-1 0 0,0-1 0 0 0,0 0 0 0 0,0 0 1 0 0,0 0-1 0 0,0 0 0 0 0,0 0 0 0 0,0 0 1 0 0,0 0-1 0 0,0 1 0 0 0,0-1 0 0 0,0 0 1 0 0,0 0-1 0 0,1 0 0 0 0,-1 0 0 0 0,0 0 1 0 0,0 0-1 0 0,0 0 0 0 0,0 0 0 0 0,0 0 1 0 0,0 1-1 0 0,0-1 0 0 0,0 0 1 0 0,0 0-1 0 0,0 0 0 0 0,0 0 0 0 0,1 0 1 0 0,-1 0-1 0 0,0 0 0 0 0,0 0 0 0 0,0 0 1 0 0,0 0-1 0 0,0 0 0 0 0,0 0 0 0 0,0 0 1 0 0,0 0-1 0 0,1 0 0 0 0,-1 0 0 0 0,0 0 1 0 0,0 0-1 0 0,0 0 0 0 0,0 0 0 0 0,0 0-2 0 0,9-3 106 0 0,2-2-258 0 0,-11 5 152 0 0,0 0 1 0 0,1 0-1 0 0,-1 0 0 0 0,0 0 0 0 0,1 0 0 0 0,-1 0 0 0 0,1 0 1 0 0,-1-1-1 0 0,0 1 0 0 0,0 0 0 0 0,1 0 0 0 0,-1 0 0 0 0,0-1 1 0 0,1 1-1 0 0,-1 0 0 0 0,0 0 0 0 0,0-1 0 0 0,1 1 0 0 0,-1 0 0 0 0,0-1 1 0 0,0 1-1 0 0,1 0 0 0 0,-1-1 1 0 0,0 1 0 0 0,0 0 0 0 0,0 0-1 0 0,0-1 1 0 0,1 1 0 0 0,-1 0-1 0 0,0 0 1 0 0,0 0 0 0 0,0-1 0 0 0,1 1-1 0 0,-1 0 1 0 0,0 0 0 0 0,0 0 0 0 0,1 0-1 0 0,-1-1 1 0 0,0 1 0 0 0,0 0-1 0 0,1 0 1 0 0,-1 0 0 0 0,0 0 0 0 0,0 0-1 0 0,1 0 1 0 0,-1 0 0 0 0,0 0 0 0 0,1 0-1 0 0,-1 0 1 0 0,0 0 0 0 0,0 0-1 0 0,1 0 1 0 0,-1 0 0 0 0,0 0-1 0 0,12-12-20 0 0,0-4 78 0 0,-5 6-16 0 0,-1 5-44 0 0,-6 5 0 0 0,1-1 0 0 0,0 1 0 0 0,0-1 0 0 0,0 1 0 0 0,-1-1 0 0 0,1 1 0 0 0,0-1 1 0 0,-1 0-1 0 0,1 1 0 0 0,0-2 2 0 0,3-4 96 0 0,0 0-95 0 0,0 0 0 0 0,-1-1 0 0 0,1 1 0 0 0,-1-1 0 0 0,0 0 0 0 0,0-4-1 0 0,1 2-9 0 0,-3 8 15 0 0,-1-1 0 0 0,1 1-1 0 0,-1 0 1 0 0,1 0 0 0 0,-1 0-1 0 0,0-1 1 0 0,1 1 0 0 0,-1 0-1 0 0,0 0 1 0 0,0-1 0 0 0,0 1-1 0 0,0 0 1 0 0,0-1 0 0 0,0 1-1 0 0,0 0-5 0 0,-1-5 72 0 0,0 4-75 0 0,1 1-1 0 0,-1 0 1 0 0,0-1-1 0 0,1 1 1 0 0,-1 0-1 0 0,0 0 1 0 0,0 0-1 0 0,0 0 1 0 0,0-1-1 0 0,0 2 1 0 0,-1-2 3 0 0,1 1-104 0 0,0 0 81 0 0,1 1 25 0 0,0 0 0 0 0,0 0 0 0 0,0 0 0 0 0,-1 0 0 0 0,1 0 0 0 0,0 0 0 0 0,0 0 0 0 0,0 0 0 0 0,0 0 0 0 0,0 0-1 0 0,0-1 1 0 0,0 1 0 0 0,0 0 0 0 0,0 0 0 0 0,-1 0 0 0 0,1 0 0 0 0,0 0 0 0 0,0 0 0 0 0,0 0 0 0 0,0 0 0 0 0,0 0 0 0 0,0 0 0 0 0,0 0 0 0 0,0-1 0 0 0,0 1 0 0 0,0 0 0 0 0,0 0 0 0 0,0 0 0 0 0,0 0 0 0 0,0 0 0 0 0,0 0 0 0 0,0 0 0 0 0,0 0 0 0 0,0-1 0 0 0,0 1 0 0 0,0 0 0 0 0,0 0 0 0 0,0 0 0 0 0,0 0 0 0 0,0 0 0 0 0,0 0 0 0 0,0 0-2 0 0,1-6 118 0 0,4-12-46 0 0,-6 17-176 0 0,1 1 105 0 0,0-1 0 0 0,0 1 0 0 0,0 0 0 0 0,0 0 1 0 0,0-1-1 0 0,0 1 0 0 0,0 0 0 0 0,0 0 0 0 0,0-1 0 0 0,-1 1 0 0 0,1 0 1 0 0,0 0-1 0 0,0 0 0 0 0,0-1 0 0 0,0 1 0 0 0,-1 0 0 0 0,1 0 0 0 0,0 0 0 0 0,0 0 1 0 0,0-1-1 0 0,-1 1 0 0 0,1 0 0 0 0,0 0 0 0 0,0 0 0 0 0,-1 0-1 0 0,1 0 0 0 0,0 0 0 0 0,0 0-1 0 0,0 0 1 0 0,0 0 0 0 0,-1 0-1 0 0,1 0 1 0 0,0 0 0 0 0,0 0-1 0 0,0 0 1 0 0,0 0 0 0 0,0 0-1 0 0,-1 0 1 0 0,1 0 0 0 0,0 0-1 0 0,0 0 1 0 0,0 0 0 0 0,0 0-1 0 0,-1 0 1 0 0,1 0 0 0 0,0 0-1 0 0,0 0 1 0 0,0 0 0 0 0,0 0-1 0 0,0 0 1 0 0,0 0 0 0 0,-1-1-1 0 0,1 1 1 0 0,0 0 0 0 0,0 0 0 0 0,0 0-1 0 0,0 0 1 0 0,0 0 0 0 0,0 0-1 0 0,0-1 1 0 0,0 1 0 0 0,-1 0-1 0 0,1 0 1 0 0,0 0 0 0 0,0 0-1 0 0,0 0 1 0 0,0-1 0 0 0,0 1-1 0 0,0 0 1 0 0,0 0 0 0 0,0 0 0 0 0,-1-2 105 0 0,0-3-60 0 0,0 3-165 0 0,2 1 122 0 0,-1 0 0 0 0,1 0 0 0 0,-1 0 0 0 0,1 0 0 0 0,-1 0-1 0 0,0 0 1 0 0,0 0 0 0 0,1 1 0 0 0,-1-1 0 0 0,0 0 0 0 0,0 0-1 0 0,0 0 1 0 0,0 0 0 0 0,0 0 0 0 0,0-1-2 0 0,0 0 70 0 0,0 1-68 0 0,0 1 1 0 0,0 0-1 0 0,0 0 1 0 0,0 0-1 0 0,0 0 1 0 0,0-1 0 0 0,0 1-1 0 0,0 0 1 0 0,0 0-1 0 0,0 0 1 0 0,0-1-1 0 0,0 1 1 0 0,0 0-1 0 0,0 0 1 0 0,0 0 0 0 0,0 0-1 0 0,0-1 1 0 0,0 1-1 0 0,0 0 1 0 0,-1 0-1 0 0,1 0 1 0 0,0 0-1 0 0,0-1 1 0 0,0 1 0 0 0,0 0-1 0 0,0 0 1 0 0,0 0-1 0 0,0 0 1 0 0,-1 0-1 0 0,1 0 1 0 0,0-1-1 0 0,0 1 1 0 0,0 0 0 0 0,0 0-1 0 0,-1 0 1 0 0,1 0-1 0 0,0 0 1 0 0,0 0-1 0 0,0 0 1 0 0,0 0-1 0 0,-1 0 1 0 0,1 0 0 0 0,0 0-1 0 0,0 0 1 0 0,0 0-1 0 0,-1 0 1 0 0,1 0-3 0 0,-6-8-54 0 0,4 3 81 0 0,1 1-126 0 0,0 6 14 0 0,1-3 82 0 0,1-6 45 0 0,-1 5 28 0 0,-1 3 45 0 0,-2 1-249 0 0,3-2 138 0 0,-1 0-1 0 0,1 1 1 0 0,0-1-1 0 0,-1 0 1 0 0,1 0-1 0 0,0 0 0 0 0,0 1 1 0 0,-1-1-1 0 0,1 0 1 0 0,0 0-1 0 0,-1 1 1 0 0,1-1-1 0 0,0 0 1 0 0,0 0-1 0 0,0 1 0 0 0,-1-1 1 0 0,1 0-1 0 0,0 1 1 0 0,0-1-1 0 0,0 0 1 0 0,0 1-4 0 0,0-1-42 0 0,2-10 129 0 0,-2 10-183 0 0,0 0 96 0 0,0 0-1 0 0,1 0 0 0 0,-1 0 0 0 0,0 0 1 0 0,0 0-1 0 0,0-1 0 0 0,0 1 1 0 0,0 0-1 0 0,0 0 0 0 0,0 0 0 0 0,0 0 1 0 0,0 0-1 0 0,0 0 0 0 0,0 0 1 0 0,0 0-1 0 0,0 0 0 0 0,0 0 1 0 0,0 0-1 0 0,0 0 0 0 0,0 0 0 0 0,0 0 1 0 0,0 0-1 0 0,1 0 0 0 0,-1 0 1 0 0,0-1-1 0 0,0 1 0 0 0,0 0 0 0 0,0 0 1 0 0,0 0-1 0 0,0 0 0 0 0,0 0 1 0 0,0 0-1 0 0,0 0 0 0 0,0 0 0 0 0,0 0 1 0 0,0 0-1 0 0,0 0 0 0 0,0 0 1 0 0,0 0-1 0 0,-1-1 0 0 0,1 1 0 0 0,0 0 1 0 0,0 0-1 0 0,0 0 0 0 0,0 0 1 0 0,0 0-1 0 0,0 0 0 0 0,0 0 0 0 0,0 0 1 0 0,0 0-1 0 0,0 0 0 0 0,0 0 1 0 0,0 0-1 0 0,0 0 0 0 0,0 0 0 0 0,0 0 1 0 0,0 0-1 0 0,0 0 0 0 0,0 0 1 0 0,0 0-1 0 0,-1 0 0 0 0,1 0 0 0 0,0 0 1 0 0,0-1 0 0 0,0 2-22 0 0,1-1 24 0 0,-1 0 0 0 0,0 0 0 0 0,0 0 0 0 0,0 0 0 0 0,0 0 0 0 0,1 0 0 0 0,-1 0 0 0 0,0 0 0 0 0,0 0 0 0 0,0 0 0 0 0,0 0 0 0 0,1 0 0 0 0,-1 0 0 0 0,0 0 0 0 0,0 0 0 0 0,0 0 0 0 0,0 0 0 0 0,1 0 0 0 0,-1 0 0 0 0,0 0 0 0 0,0 0 0 0 0,0 0-1 0 0,0 0 1 0 0,0 0 0 0 0,1 0 0 0 0,-1 0 0 0 0,0 0 0 0 0,0 0 0 0 0,0 0 0 0 0,0-1 0 0 0,0 1 0 0 0,1 0 0 0 0,-1 0 0 0 0,0 0 0 0 0,0 0 0 0 0,0 0 0 0 0,0 0 0 0 0,0-1 0 0 0,0 1 0 0 0,0 0 0 0 0,0 0 0 0 0,0 0 0 0 0,0 0 0 0 0,0-1 0 0 0,1 1 0 0 0,-1 0 0 0 0,0 0 0 0 0,0 0 0 0 0,0 0 0 0 0,0-1 0 0 0,0 1 0 0 0,0 0 0 0 0,0 0 0 0 0,0 0 0 0 0,-1 0 0 0 0,1-1 0 0 0,0 1 0 0 0,0 0 0 0 0,0 0 0 0 0,0 0-2 0 0,1-2 43 0 0,-1 2-41 0 0,0 0 1 0 0,0 1-1 0 0,0-1 1 0 0,-1 0-1 0 0,1 0 1 0 0,0 0 0 0 0,0 1-1 0 0,0-1 1 0 0,0 0-1 0 0,0 0 1 0 0,0 0-1 0 0,0 0 1 0 0,0 1-1 0 0,-1-1 1 0 0,1 0 0 0 0,0 0-1 0 0,0 0 1 0 0,0 0-1 0 0,0 0 1 0 0,-1 0-1 0 0,1 1 1 0 0,0-1-1 0 0,0 0-2 0 0,-4 5 22 0 0,10-14 34 0 0,-5 6-132 0 0,-1 7-123 0 0,0-4 201 0 0,0 0 1 0 0,0 0-1 0 0,0 0 1 0 0,0 0-1 0 0,0 0 0 0 0,0 0 1 0 0,0 0-1 0 0,0 0 1 0 0,0 0-1 0 0,0 0 0 0 0,0 0 1 0 0,0 0-1 0 0,0 0 1 0 0,0 0-1 0 0,0 1 0 0 0,0-1 1 0 0,0 0-1 0 0,0 0 1 0 0,0 0-1 0 0,1 0 0 0 0,-1 0 1 0 0,0 0-1 0 0,0 0 1 0 0,0 0-1 0 0,0 0 0 0 0,0 0 1 0 0,0 0-1 0 0,0 0 1 0 0,0 0-1 0 0,0 0 0 0 0,0 0 1 0 0,0 0-1 0 0,0 0 1 0 0,0 0-1 0 0,1 0 0 0 0,-1 0 1 0 0,0 0-1 0 0,0 0 0 0 0,0 0 1 0 0,0 0-1 0 0,0 0 1 0 0,0 0-3 0 0,6-6 15 0 0,-5 6-15 0 0,-1 0 0 0 0,0 0 0 0 0,0 0 0 0 0,1 0-1 0 0,-1 0 1 0 0,0 0 0 0 0,0 0 0 0 0,1 0 0 0 0,-1 0 0 0 0,0 0 0 0 0,1 0-1 0 0,-1 0 1 0 0,0 0 0 0 0,0 0 0 0 0,1 0 0 0 0,-1 0 0 0 0,0 0 0 0 0,0 0-1 0 0,1 0 1 0 0,-1 0 0 0 0,0 0 0 0 0,0 0 0 0 0,1 0 0 0 0,-1 1 0 0 0,0-1 0 0 0,0 0-1 0 0,1 0 1 0 0,-1 0 0 0 0,0 1 0 0 0,0-1 0 0 0,0 0 0 0 0,1 0 0 0 0,0 1 117 0 0,0 0-118 0 0,0-1-1 0 0,0 0 0 0 0,0 0 1 0 0,0 1-1 0 0,0-1 0 0 0,0 0 1 0 0,0 0-1 0 0,0 0 0 0 0,0 0 1 0 0,0 0-1 0 0,-1 0 0 0 0,1 0 1 0 0,0-1-1 0 0,0 1 0 0 0,0 0 1 0 0,0-1-1 0 0,1 1 2 0 0,9-2 98 0 0,-5 2-130 0 0,-6 0 35 0 0,1 0-1 0 0,-1 0 1 0 0,1 0 0 0 0,0 0-1 0 0,-1 0 1 0 0,1 0-1 0 0,-1 0 1 0 0,1 1-1 0 0,0-1 1 0 0,-1 0-1 0 0,1 0 1 0 0,-1 0-1 0 0,1 1 1 0 0,-1-1-1 0 0,1 0-2 0 0,1 1-57 0 0,-2 0 58 0 0,1-1 1 0 0,-1 0-1 0 0,1 0 0 0 0,-1 0 1 0 0,0 1-1 0 0,1-1 0 0 0,-1 0 1 0 0,1 0-1 0 0,-1 1 0 0 0,0-1 1 0 0,1 0-1 0 0,-1 1 0 0 0,0-1 1 0 0,0 1-1 0 0,1-1 0 0 0,-1 0 1 0 0,0 1-1 0 0,0-1 0 0 0,0 1 1 0 0,1-1-2 0 0,-1 1 7 0 0,0-1-1 0 0,1 1 1 0 0,-1-1 0 0 0,0 0 0 0 0,1 1 0 0 0,-1-1-1 0 0,0 1 1 0 0,1-1 0 0 0,-1 0 0 0 0,1 1 0 0 0,-1-1-1 0 0,1 0 1 0 0,-1 0 0 0 0,1 1 0 0 0,-1-1 0 0 0,1 0 0 0 0,-1 0-1 0 0,1 0-6 0 0,12 3 116 0 0,-5-1-196 0 0,-8-2 86 0 0,0 0-1 0 0,1 0 0 0 0,0 0 0 0 0,-1 0-1 0 0,1 0 1 0 0,-1 0 0 0 0,1 1-1 0 0,-1-1 1 0 0,1 0 0 0 0,-1 0 0 0 0,1 1-1 0 0,-1-1 1 0 0,1 0 0 0 0,-1 1 0 0 0,1-1-1 0 0,-1 1 1 0 0,1-1 0 0 0,-1 0-1 0 0,0 1 1 0 0,1-1 0 0 0,-1 1 0 0 0,0-1-1 0 0,1 1 1 0 0,-1-1 0 0 0,0 1 0 0 0,0 0-6 0 0,1-1 0 0 0,-1 0 0 0 0,0 1 0 0 0,0-1 0 0 0,1 0-1 0 0,-1 0 1 0 0,0 0 0 0 0,1 1 0 0 0,-1-1-1 0 0,0 0 1 0 0,1 0 0 0 0,-1 0 0 0 0,1 0 0 0 0,-1 1-1 0 0,0-1 1 0 0,1 0 0 0 0,-1 0 0 0 0,1 0-1 0 0,-1 0 1 0 0,0 0 0 0 0,1 0 0 0 0,-1 0 0 0 0,0 0-1 0 0,1 0 1 0 0,-1 0 1 0 0,16-1-37 0 0,-10 1-3 0 0,-2-4 314 0 0,-2 2-196 0 0,-1 4-198 0 0,-1-2 107 0 0,0 0 1 0 0,1 0 0 0 0,-1 1-1 0 0,1-1 1 0 0,-1 0 0 0 0,0 0-1 0 0,1 0 1 0 0,-1 1-1 0 0,1-1 1 0 0,-1 0 0 0 0,1 0-1 0 0,-1 0 1 0 0,1 0-1 0 0,-1 0 1 0 0,1 0 0 0 0,-1 0-1 0 0,1 0 1 0 0,-1 0 0 0 0,0 0-1 0 0,1 0 1 0 0,-1 0 12 0 0,2 0 110 0 0,-2 0-122 0 0,1 1-1 0 0,-1-1 0 0 0,1 0 0 0 0,-1 1 0 0 0,1-1 1 0 0,-1 0-1 0 0,1 0 0 0 0,-1 1 0 0 0,1-1 0 0 0,-1 0 1 0 0,1 0-1 0 0,-1 0 0 0 0,1 0 13 0 0,1-1-175 0 0,-3-4 191 0 0,-4 5 32 0 0,1-2-372 0 0,3 1 325 0 0,-1 0 1 0 0,1 1-1 0 0,0-1 1 0 0,0 0 0 0 0,-1 1-1 0 0,1 0 1 0 0,0-1-1 0 0,-1 1 1 0 0,1 0 0 0 0,0-1-1 0 0,-1 1-1 0 0,-23-2-180 0 0,19 2 194 0 0,1-1 0 0 0,-1 1 0 0 0,1 0-1 0 0,-1 0 1 0 0,1 0 0 0 0,-3 1-14 0 0,8-1-3 0 0,-1 0 1 0 0,0 1-1 0 0,0-1 0 0 0,0 0 1 0 0,1 0-1 0 0,-1 0 0 0 0,0 1 1 0 0,0-1-1 0 0,1 0 0 0 0,-1 1 1 0 0,0-1-1 0 0,1 1 0 0 0,-1-1 1 0 0,0 1 2 0 0,1 1-54 0 0,0-2 67 0 0,1-1-1 0 0,0 1 0 0 0,-1 0 0 0 0,1 0 1 0 0,-1 0-1 0 0,1-1 0 0 0,0 1 0 0 0,-1 0 1 0 0,1 0-1 0 0,0 0 0 0 0,-1 0 0 0 0,1 0 1 0 0,0 0-1 0 0,-1 0 0 0 0,1 0 1 0 0,0 0-1 0 0,-1 1 0 0 0,1-1 0 0 0,-1 0 1 0 0,1 0-13 0 0,17 5 69 0 0,-12-4 33 0 0,0 0 0 0 0,0 0 0 0 0,1 0 0 0 0,-1-1-102 0 0,1 1 101 0 0,1 0 0 0 0,5 1-101 0 0,51 13 133 0 0,-50-13 100 0 0,-10-2-281 0 0,1 1 0 0 0,-1 0-1 0 0,0 0 1 0 0,3 1 48 0 0,-3-1-5 0 0,1 0 1 0 0,-1 0-1 0 0,1 0 1 0 0,-1 0-1 0 0,1-1 1 0 0,-1 0-1 0 0,1 0 1 0 0,0 0 4 0 0,15 1-136 0 0,-18-1 129 0 0,4 0 57 0 0,1 1 0 0 0,0-1 0 0 0,-1 1 0 0 0,1 1 0 0 0,-1 0 0 0 0,1 0 0 0 0,-1 0 0 0 0,2 1-50 0 0,23 14-38 0 0,-30-17 39 0 0,-1 1 1 0 0,1-1-1 0 0,0 0 1 0 0,-1 1-1 0 0,1-1 1 0 0,-1 0-1 0 0,1 1 1 0 0,-1-1-1 0 0,1 1 1 0 0,-1-1-1 0 0,0 1 1 0 0,1-1-1 0 0,-1 1 1 0 0,1-1-1 0 0,-1 1 1 0 0,0 0-2 0 0,9 1-63 0 0,-9-1 62 0 0,1 1-1 0 0,0-1 1 0 0,-1 0-1 0 0,1 0 1 0 0,0 0-1 0 0,0 0 1 0 0,0 0 0 0 0,0 0-1 0 0,0 0 1 0 0,0-1-1 0 0,0 1 1 0 0,1 0 0 0 0,-1-1-1 0 0,0 1 1 0 0,0 0-1 0 0,1-1 1 0 0,-1 0 0 0 0,0 1-1 0 0,1-1 2 0 0,0 0-8 0 0,0 1 0 0 0,-1-1 0 0 0,1 0 0 0 0,0 1-1 0 0,-1-1 1 0 0,1 1 0 0 0,0-1 0 0 0,0 1 8 0 0,4 2 41 0 0,-5-1 42 0 0,-1-2-83 0 0,0 0 1 0 0,0 1-1 0 0,0-1 1 0 0,0 1-1 0 0,0-1 0 0 0,0 0 1 0 0,0 1-1 0 0,0-1 1 0 0,1 1-1 0 0,-1-1 1 0 0,0 0-1 0 0,0 1 0 0 0,0-1 1 0 0,1 0-1 0 0,-1 1 1 0 0,0-1-1 0 0,0 0 1 0 0,1 1-1 0 0,-1-1 0 0 0,0 0 1 0 0,1 1-1 0 0,-1-1 0 0 0,3 1-156 0 0,-3-1 159 0 0,1 0 1 0 0,-1 0 0 0 0,0 1-1 0 0,1-1 1 0 0,-1 0-1 0 0,0 0 1 0 0,1 0 0 0 0,-1 0-1 0 0,0 0 1 0 0,0 1 0 0 0,1-1-1 0 0,-1 0 1 0 0,0 0 0 0 0,1 1-1 0 0,-1-1 1 0 0,0 0 0 0 0,0 0-1 0 0,0 1 1 0 0,1-1-1 0 0,-1 0 1 0 0,0 1 0 0 0,0-1-1 0 0,0 0 1 0 0,0 1 0 0 0,1-1-1 0 0,-1 0 1 0 0,0 1 0 0 0,0-1-4 0 0,2 42-4 0 0,-1-25-14 0 0,1-6 93 0 0,-3-2-131 0 0,1-1 1 0 0,-1 0-1 0 0,1 2 56 0 0,0-6-13 0 0,1-3 24 0 0,-1 0 0 0 0,0 1-1 0 0,1-1 1 0 0,-1 0 0 0 0,1 1 0 0 0,-1-1 0 0 0,1 0-1 0 0,0 0 1 0 0,0 1 0 0 0,-1-1 0 0 0,1 0 0 0 0,1 1-11 0 0,3 5 54 0 0,-1-2-109 0 0,-4-5 60 0 0,1 0 0 0 0,-1 0-1 0 0,0 1 1 0 0,0-1 0 0 0,0 0 0 0 0,1 0-1 0 0,-1 0 1 0 0,0 1 0 0 0,0-1 0 0 0,0 0-1 0 0,0 0 1 0 0,1 1 0 0 0,-1-1 0 0 0,0 0-1 0 0,0 1 1 0 0,0-1 0 0 0,0 0 0 0 0,0 1-1 0 0,0-1 1 0 0,0 0 0 0 0,0 0 0 0 0,0 1-1 0 0,0-1 1 0 0,0 0 0 0 0,0 1 0 0 0,0-1-1 0 0,0 0 1 0 0,0 1 0 0 0,0-1 0 0 0,0 0 0 0 0,0 0-1 0 0,-1 1-4 0 0,1 2 5 0 0,0 0-1 0 0,0 0 1 0 0,0-1-1 0 0,1 1 1 0 0,-1 0-1 0 0,1 0 1 0 0,-1 0-1 0 0,1 0 1 0 0,0 0-1 0 0,0-1 1 0 0,0 1-5 0 0,3 2-37 0 0,-4-5 33 0 0,0 0-1 0 0,1 0 0 0 0,-1 1 0 0 0,0-1 1 0 0,0 0-1 0 0,1 1 0 0 0,-1-1 0 0 0,0 0 0 0 0,0 1 1 0 0,0-1-1 0 0,0 0 0 0 0,1 1 0 0 0,-1-1 1 0 0,0 0-1 0 0,0 1 0 0 0,0-1 0 0 0,0 1 5 0 0,1 4 13 0 0,0 0 0 0 0,0-1 0 0 0,0 1 0 0 0,2 3-13 0 0,-3-7-4 0 0,1 0 0 0 0,-1 0-1 0 0,0 0 1 0 0,0 0-1 0 0,0 0 1 0 0,0 0 0 0 0,0 0-1 0 0,0 0 1 0 0,0 0 0 0 0,0 0-1 0 0,0 0 1 0 0,-1 0 0 0 0,1 0-1 0 0,0 0 1 0 0,-1 0 0 0 0,1 0 4 0 0,-1 0-1 0 0,1 0 1 0 0,0 0-1 0 0,-1 0 1 0 0,1-1 0 0 0,0 1-1 0 0,0 0 1 0 0,0 0 0 0 0,-1 0-1 0 0,1 0 1 0 0,0 0 0 0 0,0 0-1 0 0,1 0 1 0 0,-1 0 0 0 0,0 1 0 0 0,1 1 58 0 0,-1-3-62 0 0,1 0 0 0 0,-1 1 0 0 0,0-1 0 0 0,0 1 0 0 0,0-1 0 0 0,0 0 0 0 0,1 1 0 0 0,-1-1 0 0 0,0 0 0 0 0,0 1 0 0 0,0-1 0 0 0,0 1 0 0 0,0-1 0 0 0,0 0 0 0 0,0 1 0 0 0,0-1 0 0 0,0 1 0 0 0,-1-1 0 0 0,1 1 4 0 0,0-1 4 0 0,0 1 1 0 0,0 0-1 0 0,0 0 0 0 0,0 0 0 0 0,1 0 1 0 0,-1 0-1 0 0,0-1 0 0 0,0 1 0 0 0,0 0 1 0 0,1 0-1 0 0,-1 0 0 0 0,1-1 0 0 0,-1 1 1 0 0,0 0-1 0 0,1 0 0 0 0,-1-1 0 0 0,1 1 0 0 0,0 0 1 0 0,-1-1-1 0 0,1 1 0 0 0,0-1-4 0 0,5 9-113 0 0,-6-8 113 0 0,1 0 0 0 0,-1 0 0 0 0,1 0 0 0 0,-1 0 0 0 0,1 0 0 0 0,-1-1 0 0 0,1 1 0 0 0,0 0-1 0 0,0 0 1 0 0,-1-1 0 0 0,1 1 0 0 0,0-1 0 0 0,0 1 0 0 0,0 0 0 0 0,1-1 0 0 0,4 5-564 0 0,-6-4 274 0 0,0-1 1 0 0,0 0-1 0 0,0 0 1 0 0,0 0-1 0 0,0 1 1 0 0,0-1-1 0 0,0 0 1 0 0,0 0-1 0 0,0 1 1 0 0,0-1-1 0 0,0 0 1 0 0,0 0-1 0 0,0 1 1 0 0,0-1-1 0 0,0 0 1 0 0,0 0-1 0 0,0 0 1 0 0,0 1-1 0 0,-1-1 1 0 0,1 0-1 0 0,0 0 1 0 0,0 0-1 0 0,0 0 1 0 0,0 1-1 0 0,-1-1 1 0 0,1 0-1 0 0,0 0 1 0 0,0 0-1 0 0,0 0 1 0 0,-1 0-1 0 0,1 1 1 0 0,0-1 289 0 0,-11 6-8456 0 0,-1-3 5298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43:25.41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0 148 3481 0 0,'4'0'1117'0'0,"0"-1"1"0"0,-1 1-1 0 0,1-1 1 0 0,-1 0 0 0 0,1 0-1 0 0,-1 0 1 0 0,3-2-1118 0 0,40-21 3122 0 0,-36 18-2630 0 0,50-27 2469 0 0,3 1-2961 0 0,-44 23 334 0 0,0 1 0 0 0,0 2 0 0 0,1-1-1 0 0,0 2 1 0 0,13-1-334 0 0,-25 4 28 0 0,-1 2-1 0 0,0-1 1 0 0,1 1-1 0 0,-1 0 1 0 0,1 0-1 0 0,-1 1 1 0 0,0 0-1 0 0,1 0 1 0 0,-1 1 0 0 0,0 0-1 0 0,0 0 1 0 0,0 1-1 0 0,0 0 1 0 0,-1 0-1 0 0,1 1 1 0 0,-1-1-1 0 0,1 1 1 0 0,-1 1-1 0 0,-1-1 1 0 0,1 1-1 0 0,-1 0 1 0 0,1 0-1 0 0,-2 1 1 0 0,1 0-1 0 0,0 0 1 0 0,-1 0 0 0 0,0 0-1 0 0,-1 0 1 0 0,1 1-1 0 0,-1 0 1 0 0,2 5-28 0 0,-1 3-22 0 0,0 0 1 0 0,-1-1-1 0 0,0 1 0 0 0,-1 1 1 0 0,-1-1-1 0 0,0 0 1 0 0,-1 0-1 0 0,-1 0 1 0 0,0 0-1 0 0,-2 3 22 0 0,1-7-35 0 0,-1 0 0 0 0,0 0 0 0 0,0 0 1 0 0,-1 0-1 0 0,-1-1 0 0 0,0 0 0 0 0,0 0 0 0 0,-1 0 0 0 0,-1-1 0 0 0,1 0 0 0 0,-1 0 0 0 0,-1-1 0 0 0,0 1 1 0 0,-1-1 34 0 0,-19 18-184 0 0,-1-1 0 0 0,-2-2 0 0 0,0-1 0 0 0,-1-2 0 0 0,-1-1 0 0 0,-1-1 1 0 0,-20 6 183 0 0,42-20-24 0 0,-1-1 0 0 0,0 0 1 0 0,0-1-1 0 0,0 0 1 0 0,0-1-1 0 0,-3 0 24 0 0,-8 0 130 0 0,8-2 301 0 0,16 1-385 0 0,1-1 0 0 0,-1 0 0 0 0,1 1 0 0 0,-1-1 0 0 0,1 1 0 0 0,-1-1 1 0 0,1 1-1 0 0,0 0 0 0 0,-1-1 0 0 0,1 1 0 0 0,0 0 0 0 0,-1-1 0 0 0,1 1 0 0 0,0 0 1 0 0,-1 0-1 0 0,1 0 0 0 0,0-1 0 0 0,0 1 0 0 0,-1 0 0 0 0,1 0-46 0 0,12-3 210 0 0,-1 1 0 0 0,1 1 0 0 0,0-1 0 0 0,0 2 0 0 0,0 0 0 0 0,0 0-1 0 0,-1 2 1 0 0,5 0-210 0 0,31 6 716 0 0,26 10-716 0 0,-39-10 272 0 0,29 7-58 0 0,5 0-270 0 0,15 9 56 0 0,-37-11-1780 0 0,26 5 1780 0 0,-32-11-4527 0 0,-1-1-5216 0 0,-27-4 3472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43:45.95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501 841 6585 0 0,'16'-16'637'0'0,"0"0"0"0"0,1 1 0 0 0,1 1 0 0 0,0 1 0 0 0,1 1 0 0 0,0 0 0 0 0,1 2 0 0 0,0 0 0 0 0,1 1 0 0 0,8-2-637 0 0,0 2 139 0 0,0 1 0 0 0,0 1 0 0 0,1 1 0 0 0,0 2 0 0 0,0 1 0 0 0,1 1 0 0 0,13 2-139 0 0,-33 1-14 0 0,-1 0-1 0 0,1 0 1 0 0,-1 1-1 0 0,1 1 0 0 0,-1 0 1 0 0,0 0-1 0 0,0 1 1 0 0,0 0-1 0 0,0 0 0 0 0,-1 1 1 0 0,0 1-1 0 0,0-1 1 0 0,4 5 14 0 0,-7-5-33 0 0,0 0 0 0 0,-1 0 1 0 0,1 1-1 0 0,-1-1 0 0 0,-1 1 0 0 0,1 0 1 0 0,-1 1-1 0 0,0-1 0 0 0,0 1 1 0 0,-1 0-1 0 0,0 0 0 0 0,0 0 1 0 0,0 0-1 0 0,-1 1 0 0 0,-1-1 1 0 0,1 1-1 0 0,-1-1 0 0 0,0 1 0 0 0,0 2 33 0 0,-2 4-7 0 0,0 1 0 0 0,-1 0-1 0 0,0 0 1 0 0,-1 0 0 0 0,-1-1-1 0 0,0 0 1 0 0,-1 1-1 0 0,-1-2 1 0 0,0 1 0 0 0,-5 8 7 0 0,-10 15 97 0 0,-2-1 0 0 0,-2 0 0 0 0,-3 0-97 0 0,10-15 66 0 0,-1 0 0 0 0,-1-1 0 0 0,0-1 0 0 0,-22 15-66 0 0,-94 59 201 0 0,130-89-195 0 0,-10 6 31 0 0,-1 0 1 0 0,1-2-1 0 0,-2 0 0 0 0,1-1 1 0 0,-1 0-1 0 0,0-1 1 0 0,0-2-1 0 0,-1 0 1 0 0,1 0-1 0 0,-1-2 1 0 0,0 0-1 0 0,-7-1-37 0 0,19-2 51 0 0,6-1 112 0 0,12-3 219 0 0,-3 1-308 0 0,4-1 43 0 0,0 0 1 0 0,0 1 0 0 0,0 1 0 0 0,0-1-1 0 0,1 2 1 0 0,-1 0 0 0 0,8 0-118 0 0,22 0 502 0 0,27 2-502 0 0,1 1 251 0 0,120-16 182 0 0,-32 2-396 0 0,-128 13-276 0 0,28 3 239 0 0,5 1-551 0 0,-21-3-338 0 0,25-2-3638 0 0,-63 1 3581 0 0,-1 0-1 0 0,1 0 0 0 0,0 0 0 0 0,-1 1 1 0 0,1-1-1 0 0,-1 1 0 0 0,1 0 1 0 0,0 0-1 0 0,-1 0 947 0 0,-1 2-2238 0 0</inkml:trace>
  <inkml:trace contextRef="#ctx0" brushRef="#br0" timeOffset="562.298">863 59 48 0 0,'-48'0'1604'0'0,"0"2"-1"0"0,-20 5-1603 0 0,47-3 402 0 0,0 0 0 0 0,0 1 0 0 0,1 1 0 0 0,0 1 0 0 0,0 1 0 0 0,-12 8-402 0 0,10-5 398 0 0,-1 2 1 0 0,2 0-1 0 0,0 2 1 0 0,1 0 0 0 0,0 1-1 0 0,2 1 1 0 0,0 1-1 0 0,0 1 1 0 0,1 2-399 0 0,-20 26 540 0 0,-75 107 1160 0 0,85-112-918 0 0,1 1-1 0 0,-15 37-781 0 0,17-25 558 0 0,2 2 0 0 0,-1 11-558 0 0,14-37 203 0 0,1 1 0 0 0,2 0 1 0 0,1 0-1 0 0,0 29-203 0 0,4-1 288 0 0,3-1 1 0 0,4 25-289 0 0,-2-53 140 0 0,2 1-1 0 0,0-1 1 0 0,2 0 0 0 0,2 0 0 0 0,4 8-140 0 0,2-1 167 0 0,2-2 0 0 0,2 0 0 0 0,1-1 0 0 0,1-1 0 0 0,21 23-167 0 0,-23-34 69 0 0,2 0 1 0 0,0-1 0 0 0,1-1 0 0 0,1-1 0 0 0,1-1-1 0 0,1-2 1 0 0,22 13-70 0 0,9-1 170 0 0,1-1 1 0 0,1-4-1 0 0,58 17-170 0 0,-92-36 9 0 0,0 0 0 0 0,0-1 0 0 0,0-2 0 0 0,0 0-1 0 0,0-2 1 0 0,1 0 0 0 0,3-3-9 0 0,48-6-50 0 0,49-14 50 0 0,-107 19-12 0 0,11-4-12 0 0,0 0 1 0 0,0-2-1 0 0,-1-1 0 0 0,0-2 1 0 0,-1-1-1 0 0,0-1 1 0 0,8-7 23 0 0,45-34-643 0 0,50-45 643 0 0,-106 79-49 0 0,-1-1-1 0 0,0-1 1 0 0,-2-1 0 0 0,-1-1 0 0 0,-1-1 0 0 0,-1-1 0 0 0,0-4 49 0 0,7-13 32 0 0,-3-2 0 0 0,-2 0 1 0 0,-2-2-1 0 0,2-10-32 0 0,-10 14 180 0 0,-2-1 0 0 0,-1 1 0 0 0,-3-1 0 0 0,-1-40-180 0 0,-3 68 44 0 0,0-15 85 0 0,-1 1 0 0 0,-2 0 0 0 0,-2 0 0 0 0,-1-1 0 0 0,-4-13-129 0 0,-14-39 590 0 0,-14-28-590 0 0,26 82 141 0 0,-1 0 1 0 0,-2 1-1 0 0,-1 0 1 0 0,-1 1-1 0 0,-1 1 0 0 0,-2 1 1 0 0,-4-4-142 0 0,4 10 67 0 0,0 0 1 0 0,-1 1 0 0 0,0 1-1 0 0,-2 2 1 0 0,0 0 0 0 0,-1 1-1 0 0,-1 1 1 0 0,-18-8-68 0 0,1 4-66 0 0,-1 2 0 0 0,0 1-1 0 0,-1 3 1 0 0,-1 1 0 0 0,0 3 0 0 0,-1 1 0 0 0,-20 0 66 0 0,-10 3-998 0 0,-1 3 0 0 0,0 3 0 0 0,0 4 1 0 0,-6 4 997 0 0,43-3-1669 0 0,1 1 1 0 0,0 3-1 0 0,0 1 1 0 0,1 1-1 0 0,0 2 1 0 0,1 2-1 0 0,-10 7 1669 0 0,-48 26-4461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43:50.64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365 204 7362 0 0,'12'-16'1088'0'0,"0"1"0"0"0,1 1 0 0 0,1 0 1 0 0,0 0-1 0 0,1 2 0 0 0,1 0 1 0 0,-1 0-1 0 0,2 2 0 0 0,2-2-1088 0 0,4 0 604 0 0,0 1 0 0 0,1 1 0 0 0,0 1 0 0 0,0 1 0 0 0,1 1 0 0 0,20-3-604 0 0,-28 8 143 0 0,0 0 0 0 0,-1 1 0 0 0,1 1-1 0 0,0 0 1 0 0,0 2 0 0 0,-1 0 0 0 0,1 0-1 0 0,-1 1 1 0 0,0 2 0 0 0,7 2-143 0 0,-13-4 41 0 0,-1 0 0 0 0,1 2 0 0 0,-1-1 0 0 0,0 1-1 0 0,0 0 1 0 0,0 1 0 0 0,-1 0 0 0 0,0 0 0 0 0,0 1 0 0 0,-1 0 0 0 0,0 0 0 0 0,0 1 0 0 0,-1 0 0 0 0,1 0 0 0 0,-2 1 0 0 0,1 0 0 0 0,1 5-41 0 0,3 9 42 0 0,-2 0 0 0 0,-1 1 1 0 0,-1 0-1 0 0,-1 0 1 0 0,-1 1-1 0 0,1 22-42 0 0,-2 2 69 0 0,-3 0 1 0 0,-2-1-1 0 0,-2 3-69 0 0,-2 3-434 0 0,-3 0 1 0 0,-2 0-1 0 0,-15 44 434 0 0,13-62-1737 0 0,-1 0 0 0 0,-9 14 1737 0 0,9-22-3061 0 0,-2 0 1 0 0,-1-2-1 0 0,-5 4 3061 0 0,1-6-4760 0 0,-5-8 143 0 0</inkml:trace>
  <inkml:trace contextRef="#ctx0" brushRef="#br0" timeOffset="359.166">652 563 7978 0 0,'-13'14'2376'0'0,"2"-3"-871"0"0,-1 8-137 0 0,4 3-80 0 0,11 3-568 0 0,2 11-376 0 0,7-3-112 0 0,1-2-176 0 0,-7 2-104 0 0,5-3 104 0 0,-3 3-472 0 0,-2 0-192 0 0,-1 1-392 0 0,-10-7-600 0 0,2 1-505 0 0,-8 2-679 0 0,0-2-721 0 0,-8 2-304 0 0</inkml:trace>
  <inkml:trace contextRef="#ctx0" brushRef="#br0" timeOffset="360.166">75 1110 3841 0 0,'-8'1'1026'0'0,"0"0"0"0"0,-1 0 0 0 0,1 1 0 0 0,0 0 0 0 0,0 1 1 0 0,1 0-1 0 0,-6 2-1026 0 0,12-5 49 0 0,1 0 1 0 0,0 0-1 0 0,0 0 0 0 0,-1 0 1 0 0,1 0-1 0 0,0 1 1 0 0,0-1-1 0 0,0 0 1 0 0,-1 0-1 0 0,1 0 1 0 0,0 0-1 0 0,0 0 0 0 0,0 0 1 0 0,-1 0-1 0 0,1 0 1 0 0,0 1-1 0 0,0-1 1 0 0,0 0-1 0 0,-1 0 1 0 0,1 0-1 0 0,0 0 0 0 0,0 1 1 0 0,0-1-1 0 0,0 0 1 0 0,0 0-1 0 0,0 0 1 0 0,0 1-1 0 0,-1-1 1 0 0,1 0-1 0 0,0 0 1 0 0,0 1-1 0 0,0-1 0 0 0,0 0 1 0 0,0 0-1 0 0,0 0 1 0 0,0 1-1 0 0,0-1 1 0 0,0 0-1 0 0,0 0 1 0 0,0 1-1 0 0,0-1 0 0 0,0 0 1 0 0,0 0-1 0 0,0 0 1 0 0,1 1-1 0 0,-1-1 1 0 0,0 0-50 0 0,13 5 1493 0 0,21-2-59 0 0,66-8 637 0 0,-1-3 0 0 0,17-8-2071 0 0,3 0 510 0 0,264-48 300 0 0,-97 14-3194 0 0,-264 46 1603 0 0,70-9-4073 0 0,-34 8-2681 0 0,-41 3 1664 0 0</inkml:trace>
  <inkml:trace contextRef="#ctx0" brushRef="#br0" timeOffset="687.218">520 1309 5273 0 0,'-4'8'634'0'0,"0"1"-1"0"0,1 0 1 0 0,0-1-1 0 0,0 2 1 0 0,1-1-1 0 0,0 0 1 0 0,1 0-1 0 0,0 0 1 0 0,0 1-1 0 0,1-1 1 0 0,0 1-1 0 0,1-1 0 0 0,0 0 1 0 0,0 1-1 0 0,1-1 1 0 0,1 3-634 0 0,8 24 765 0 0,1 0 0 0 0,1-1 0 0 0,11 17-765 0 0,-9-17 441 0 0,62 156-100 0 0,-29-61-5126 0 0,-48-129 4724 0 0,33 69-10789 0 0,-26-55 8068 0 0</inkml:trace>
  <inkml:trace contextRef="#ctx0" brushRef="#br0" timeOffset="1018.19">1277 1168 3465 0 0,'0'-1'200'0'0,"1"0"1"0"0,0 0 0 0 0,-1 0-1 0 0,1 1 1 0 0,0-1 0 0 0,0 0-1 0 0,0 0 1 0 0,-1 1 0 0 0,1-1-1 0 0,0 1 1 0 0,0-1 0 0 0,0 1-1 0 0,0-1 1 0 0,0 1-1 0 0,0-1 1 0 0,0 1 0 0 0,1 0-1 0 0,-1 0 1 0 0,0-1 0 0 0,0 1-1 0 0,0 0 1 0 0,0 0 0 0 0,0 0-1 0 0,0 0 1 0 0,0 0 0 0 0,1 1-201 0 0,0-1 278 0 0,1 1 1 0 0,0 0-1 0 0,-1 0 1 0 0,1 1 0 0 0,-1-1-1 0 0,1 0 1 0 0,-1 1-1 0 0,0-1 1 0 0,1 1 0 0 0,1 2-279 0 0,5 5 564 0 0,-1 0 1 0 0,0 0-1 0 0,0 1 1 0 0,3 6-565 0 0,-3-3 236 0 0,0 1 0 0 0,0 0 1 0 0,-2 0-1 0 0,0 0 1 0 0,-1 1-1 0 0,0 0 0 0 0,1 9-236 0 0,-1 2 114 0 0,-1 1 0 0 0,-2-1 0 0 0,-1 1-1 0 0,0 1-113 0 0,-4 24-42 0 0,-1 1 0 0 0,-2-1 0 0 0,-3-1 0 0 0,-2 1 0 0 0,-3-2 0 0 0,-9 21 42 0 0,15-45-360 0 0,-2-2 0 0 0,-1 1 0 0 0,-7 12 360 0 0,12-28-187 0 0,1-1 1 0 0,-1 1 0 0 0,-1-1-1 0 0,1 0 1 0 0,-1 0-1 0 0,-1-1 1 0 0,0 0 0 0 0,0 0-1 0 0,0-1 1 0 0,-4 2 186 0 0,-1-1 24 0 0,1-1 1 0 0,-1-1-1 0 0,0 0 0 0 0,0-1 1 0 0,-1 0-1 0 0,1-1 1 0 0,-1 0-1 0 0,1-1 1 0 0,-1-1-1 0 0,0 0 0 0 0,0-1 1 0 0,0-1-1 0 0,0 0 1 0 0,-12-3-25 0 0,-7-2 522 0 0,0-2-1 0 0,1-1 1 0 0,-1-1 0 0 0,2-2 0 0 0,-18-9-522 0 0,36 15 252 0 0,1-1-1 0 0,-1 0 1 0 0,1-1-1 0 0,0 0 1 0 0,1-1 0 0 0,-4-4-252 0 0,10 9 126 0 0,1 0 0 0 0,1 0 1 0 0,-1 0-1 0 0,0-1 1 0 0,1 1-1 0 0,0-1 0 0 0,0 0 1 0 0,0 0-1 0 0,1 0 0 0 0,0 0 1 0 0,0-1-1 0 0,0 1 1 0 0,1 0-1 0 0,-1-1 0 0 0,1 0 1 0 0,0 1-1 0 0,1-5-126 0 0,0 9 52 0 0,0-1 0 0 0,0 1 0 0 0,0-1 0 0 0,1 1 0 0 0,-1-1 0 0 0,0 1 0 0 0,1-1 0 0 0,-1 1 0 0 0,1-1 0 0 0,0 1 0 0 0,0 0 0 0 0,-1-1 0 0 0,1 1 0 0 0,0 0 0 0 0,0 0 0 0 0,0 0 0 0 0,0 0 0 0 0,0 0 0 0 0,1-1-52 0 0,27-15 385 0 0,-16 10-239 0 0,4-2-76 0 0,1 1-1 0 0,0 0 0 0 0,0 1 1 0 0,1 2-1 0 0,16-4-69 0 0,26-2-728 0 0,13 1 728 0 0,-5 0-990 0 0,63-11-2953 0 0,-16 3-5195 0 0,-65 10 3071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43:49.62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539 305 1920 0 0,'-2'-1'523'0'0,"0"-1"-1"0"0,0 1 1 0 0,0-1 0 0 0,1 1-1 0 0,-1-1 1 0 0,0 0-1 0 0,1 1 1 0 0,-1-1-1 0 0,1 0 1 0 0,-1 0-1 0 0,1 0 1 0 0,0 0-1 0 0,0-1 1 0 0,0 1 0 0 0,0 0-1 0 0,0 0 1 0 0,0-3-523 0 0,42 7 4909 0 0,33-10-3034 0 0,-10 3-123 0 0,62-15-1752 0 0,-106 15 97 0 0,1 2 1 0 0,-1 0-1 0 0,10 1-97 0 0,-25 1 31 0 0,0 1-1 0 0,0 0 1 0 0,0 0-1 0 0,0 0 1 0 0,0 1 0 0 0,0 0-1 0 0,-1 0 1 0 0,1 0-1 0 0,0 1 1 0 0,-1-1 0 0 0,1 1-1 0 0,-1 0 1 0 0,1 1 0 0 0,-1-1-1 0 0,0 1 1 0 0,0 0-1 0 0,1 0-30 0 0,-4-2 9 0 0,-1 0-1 0 0,1 0 0 0 0,0 0 0 0 0,0 0 1 0 0,-1 0-1 0 0,1 1 0 0 0,-1-1 1 0 0,1 0-1 0 0,-1 0 0 0 0,0 0 0 0 0,1 1 1 0 0,-1-1-1 0 0,0 0 0 0 0,0 1 0 0 0,0-1 1 0 0,0 0-1 0 0,0 0 0 0 0,0 1 1 0 0,0-1-1 0 0,0 0 0 0 0,0 1 0 0 0,-1-1 1 0 0,0 1-9 0 0,-11 26 26 0 0,11-27-25 0 0,-23 36 0 0 0,-2 0 0 0 0,-1-2 0 0 0,-15 14-1 0 0,-3 4 130 0 0,-42 45-59 0 0,-4-4 1 0 0,-4-4-1 0 0,-5-5 0 0 0,-14 5-71 0 0,18-13 98 0 0,38-28-153 0 0,-3-3 0 0 0,-42 24 55 0 0,89-63-276 0 0,14-7 270 0 0,0 0 0 0 0,0 0 0 0 0,0 0 0 0 0,0 0 0 0 0,0 0 0 0 0,0 0 0 0 0,0 0 0 0 0,0 0 0 0 0,0 0 0 0 0,0 0 0 0 0,0 0 1 0 0,0 0-1 0 0,0-1 0 0 0,0 1 0 0 0,0 0 0 0 0,0 0 0 0 0,0 0 0 0 0,0 0 0 0 0,0 0 0 0 0,0 0 0 0 0,0 0 0 0 0,0 0 0 0 0,0 0 0 0 0,-1 0 0 0 0,1 0 1 0 0,0 0-1 0 0,0 0 0 0 0,0 0 0 0 0,0 0 0 0 0,0 0 0 0 0,0 0 0 0 0,0 0 0 0 0,0 0 0 0 0,0 0 0 0 0,0 0 0 0 0,0 0 0 0 0,0 0 0 0 0,0 0 1 0 0,0 0-1 0 0,0 0 0 0 0,0 0 0 0 0,0 0 0 0 0,0 0 0 0 0,0 0 0 0 0,-1 0 0 0 0,1 0 0 0 0,0 0 0 0 0,0 0 0 0 0,0 0 0 0 0,0 0 0 0 0,0 0 0 0 0,0 0 7 0 0,17-17-487 0 0,-6 7 428 0 0,29-29-148 0 0,1 2 1 0 0,2 2-1 0 0,17-10 206 0 0,-17 15-48 0 0,-15 10 98 0 0,0 1-1 0 0,1 1 1 0 0,16-5-50 0 0,-35 18 20 0 0,0 1 0 0 0,1 0 0 0 0,-1 1 0 0 0,1 0 0 0 0,0 1 0 0 0,0 0 0 0 0,0 1 0 0 0,0 0 0 0 0,0 1 0 0 0,0 0 0 0 0,0 0 0 0 0,9 3-20 0 0,-14-2-8 0 0,0 1 1 0 0,1 0-1 0 0,-1 1 0 0 0,0-1 0 0 0,-1 1 1 0 0,1 0-1 0 0,0 1 0 0 0,-1-1 0 0 0,0 1 0 0 0,0 0 1 0 0,0 1-1 0 0,0-1 0 0 0,0 1 0 0 0,-1 0 1 0 0,1 1 7 0 0,12 17-562 0 0,0 1 1 0 0,13 26 561 0 0,5 7-2420 0 0,-20-36 828 0 0,12 18-3024 0 0,-12-14-1307 0 0,-10-16 2349 0 0</inkml:trace>
  <inkml:trace contextRef="#ctx0" brushRef="#br0" timeOffset="359.265">802 835 6393 0 0,'1'1'458'0'0,"0"-1"-1"0"0,1 1 1 0 0,-1 0-1 0 0,0-1 1 0 0,0 1-1 0 0,1-1 1 0 0,-1 0-1 0 0,1 1 1 0 0,-1-1 0 0 0,0 0-1 0 0,1 0 1 0 0,-1 0-1 0 0,1 0 1 0 0,-1 0-1 0 0,1 0 1 0 0,0 0-458 0 0,27-5 1030 0 0,-24 4-585 0 0,41-11 339 0 0,-1-1 0 0 0,17-9-784 0 0,-30 9-456 0 0,1 2 1 0 0,0 2 0 0 0,0 1 0 0 0,1 1-1 0 0,8 1 456 0 0,26-2-4454 0 0,-24-4-2003 0 0,-27 4 2896 0 0</inkml:trace>
  <inkml:trace contextRef="#ctx0" brushRef="#br0" timeOffset="687.31">1514 255 5505 0 0,'-10'-2'1853'0'0,"7"1"-1397"0"0,0 0 1 0 0,0 1-1 0 0,0-1 0 0 0,0 1 0 0 0,-1-1 0 0 0,1 1 0 0 0,0 0 0 0 0,0 0 1 0 0,0 1-1 0 0,-1-1 0 0 0,1 0 0 0 0,0 1 0 0 0,-2 1-456 0 0,4-2 76 0 0,1 1 0 0 0,-1-1 0 0 0,1 1 1 0 0,0-1-1 0 0,-1 1 0 0 0,1-1 0 0 0,0 1 0 0 0,0 0 0 0 0,-1-1 0 0 0,1 1 0 0 0,0-1 0 0 0,0 1 0 0 0,0 0 0 0 0,0-1 0 0 0,-1 1 1 0 0,1 0-1 0 0,0-1 0 0 0,0 1 0 0 0,0 0 0 0 0,1-1 0 0 0,-1 1 0 0 0,0 0 0 0 0,0-1 0 0 0,0 1-76 0 0,1 7 452 0 0,-13 116 3807 0 0,4 64-4259 0 0,11 129 230 0 0,-2-267-214 0 0,3 28-1798 0 0,6 30 1782 0 0,9 13-4365 0 0,-4-74 644 0 0,-12-40 2628 0 0,0 0-1 0 0,0 0 1 0 0,0-1 0 0 0,1 1 0 0 0,0-1 0 0 0,1 0 0 0 0,-1 0 0 0 0,2 0 1093 0 0,3 1-1450 0 0</inkml:trace>
  <inkml:trace contextRef="#ctx0" brushRef="#br0" timeOffset="688.31">1896 1 6897 0 0,'1'2'386'0'0,"0"0"0"0"0,0 0-1 0 0,0 0 1 0 0,0 0 0 0 0,-1 0-1 0 0,1 1 1 0 0,0-1 0 0 0,-1 0-1 0 0,0 0 1 0 0,1 1 0 0 0,-1-1-1 0 0,0 0 1 0 0,0 1 0 0 0,-1 1-386 0 0,2 8 694 0 0,-1 13 867 0 0,0 1 0 0 0,-5 23-1561 0 0,1 11 995 0 0,1 451 2805 0 0,2-36-3169 0 0,-6-292-622 0 0,-2 466-2953 0 0,10-627 2461 0 0,6 84-2839 0 0,-5-88 790 0 0,1 0-1 0 0,5 12 2533 0 0,-7-25-713 0 0,0-1-1 0 0,1 0 1 0 0,-1 0 0 0 0,1 0-1 0 0,0 0 1 0 0,1 0 0 0 0,-1 0-1 0 0,1 0 1 0 0,0-1-1 0 0,-1 1 1 0 0,4 1 713 0 0,-5-4-110 0 0,-1-1-1 0 0,1 1 0 0 0,-1-1 1 0 0,1 1-1 0 0,0-1 1 0 0,-1 0-1 0 0,1 1 1 0 0,0-1-1 0 0,-1 0 1 0 0,1 0-1 0 0,0 1 1 0 0,0-1-1 0 0,-1 0 1 0 0,1 0-1 0 0,0 0 1 0 0,0 0-1 0 0,0 0 111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9:35:37.4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427 35 8 0 0,'-8'-7'3808'0'0,"15"7"987"0"0,-4 1-4116 0 0,1 0 0 0 0,-1 0 1 0 0,0 0-1 0 0,0 1 0 0 0,0 0 0 0 0,0-1 1 0 0,2 3-680 0 0,13 14 1289 0 0,0 1 0 0 0,-1 0 0 0 0,4 9-1289 0 0,-4-6 561 0 0,0-2 1 0 0,20 19-562 0 0,-6-10 385 0 0,-2 1 1 0 0,-1 2-1 0 0,16 24-385 0 0,-16-13 187 0 0,-20-29-71 0 0,1-1-1 0 0,0 0 1 0 0,6 7-116 0 0,-5-8-4 0 0,0 1 0 0 0,-2 0 0 0 0,1 1 0 0 0,-2 0 0 0 0,0 0 4 0 0,20 35 69 0 0,-12-22-23 0 0,-11-20-14 0 0,-1 0 0 0 0,1 0 0 0 0,0-1 0 0 0,1 0 1 0 0,0 0-1 0 0,1 2-32 0 0,0 0-144 0 0,-8-6 327 0 0,-3 3-50 0 0,10-6-160 0 0,-5 1-23 0 0,0 0 0 0 0,0-1 0 0 0,0 1 1 0 0,0-1-1 0 0,0 1 0 0 0,0-1 0 0 0,0 1 0 0 0,0 0 0 0 0,0-1 0 0 0,0 1 0 0 0,0-1 0 0 0,0 1 0 0 0,0-1 0 0 0,0 1 1 0 0,0 0-1 0 0,-1-1 0 0 0,1 1 0 0 0,0-1 0 0 0,0 1 0 0 0,0 0 0 0 0,-1-1 0 0 0,1 1 0 0 0,0 0 0 0 0,0-1 0 0 0,-1 1 1 0 0,1 0-1 0 0,0 0 0 0 0,-1-1 0 0 0,1 1 0 0 0,0 0 0 0 0,-1 0 50 0 0,-1 1-2302 0 0,-12 8-10370 0 0,6-9 8722 0 0</inkml:trace>
  <inkml:trace contextRef="#ctx0" brushRef="#br0" timeOffset="1295.615">23 749 8 0 0,'-21'-15'4925'0'0,"48"19"1978"0"0,6-7-3413 0 0,41-11-1842 0 0,-18 2-146 0 0,9-2-321 0 0,-26 6 389 0 0,32-3-1570 0 0,-15 4 359 0 0,-34 3-278 0 0,0 1-1 0 0,-1 2 0 0 0,1 0 0 0 0,0 1 0 0 0,2 2-80 0 0,46 2 169 0 0,-48-3-168 0 0,1 0 1 0 0,-1 1 0 0 0,21 6-2 0 0,-20-4-156 0 0,0 0 0 0 0,5-1 156 0 0,39 7-2814 0 0,-53-6-2087 0 0,-14-4-1001 0 0,-1 0 4139 0 0,-10-8-4074 0 0</inkml:trace>
  <inkml:trace contextRef="#ctx0" brushRef="#br0" timeOffset="2994.486">17 755 8 0 0,'-14'-15'3186'0'0,"14"17"-2977"0"0,1-1 0 0 0,0 0 0 0 0,0 0 0 0 0,-1 1 0 0 0,1-1 0 0 0,0 0 0 0 0,-1 1 0 0 0,1-1 0 0 0,-1 1 0 0 0,0-1 0 0 0,0 1 0 0 0,1-1 0 0 0,-1 1 0 0 0,0-1 0 0 0,0 1 0 0 0,0-1 0 0 0,-1 2-209 0 0,-4 30 2668 0 0,2-15-1522 0 0,2-12-816 0 0,1 1 1 0 0,1-1-1 0 0,-1 1 0 0 0,1 0 0 0 0,0-1 1 0 0,2 3-331 0 0,3 33 1211 0 0,-6-25-937 0 0,-1 40 440 0 0,3 0 1 0 0,3 0-1 0 0,2 6-714 0 0,1-4 574 0 0,-4 0 0 0 0,-2 0 0 0 0,-2 13-574 0 0,0 40 507 0 0,3 134-16 0 0,7-114-354 0 0,-4 5-8 0 0,-4-13-70 0 0,-1-24 37 0 0,-4-66-88 0 0,2-30-4 0 0,0 0 0 0 0,1 0 1 0 0,-1 1-1 0 0,1-1 0 0 0,0 0 1 0 0,0 0-1 0 0,0 1 0 0 0,1-1 1 0 0,0 3-5 0 0,0-1-3 0 0,0 0-1 0 0,0 0 1 0 0,-1-1 0 0 0,1 1 0 0 0,-2 0 0 0 0,1 0 0 0 0,-1 1 3 0 0,1-2 12 0 0,-1 1 1 0 0,1-1-1 0 0,0 1 1 0 0,1-1 0 0 0,-1 1-1 0 0,2 3-12 0 0,-1 0-15 0 0,1 1 1 0 0,-2-1-1 0 0,1 1 0 0 0,-1 0 1 0 0,-1 0 14 0 0,1 6 5 0 0,-7 62 118 0 0,5-52-122 0 0,1 12-110 0 0,1-31 127 0 0,1 1 0 0 0,-1-1 0 0 0,-1 1 0 0 0,0-1 0 0 0,-1 7-18 0 0,1-4 19 0 0,1-10-14 0 0,0 1-1 0 0,0-1 0 0 0,0 1 1 0 0,0-1-1 0 0,0 1 0 0 0,0 0 1 0 0,0-1-1 0 0,1 1 1 0 0,-1-1-1 0 0,0 1 0 0 0,0-1 1 0 0,1 1-1 0 0,-1-1 0 0 0,0 1 1 0 0,1-1-1 0 0,-1 1 1 0 0,0-1-1 0 0,1 1 0 0 0,-1-1 1 0 0,1 0-1 0 0,-1 1-4 0 0,1-1-3 0 0,-1 1-1 0 0,1-1 1 0 0,-1 0 0 0 0,1 1-1 0 0,-1-1 1 0 0,0 1-1 0 0,1-1 1 0 0,-1 1 0 0 0,0-1-1 0 0,1 1 1 0 0,-1-1-1 0 0,0 1 1 0 0,0-1 0 0 0,0 1-1 0 0,1-1 1 0 0,-1 1-1 0 0,0-1 1 0 0,0 1 0 0 0,0 0-1 0 0,0-1 1 0 0,0 1-1 0 0,0-1 1 0 0,0 1 0 0 0,0 0-1 0 0,0-1 1 0 0,0 1 0 0 0,0-1-1 0 0,0 1 1 0 0,-1-1-1 0 0,1 1 1 0 0,0-1 0 0 0,0 1-1 0 0,-1 0 4 0 0,1-1-1 0 0,0 0 1 0 0,0 1-1 0 0,-1-1 0 0 0,1 0 0 0 0,0 0 1 0 0,0 1-1 0 0,0-1 0 0 0,0 0 0 0 0,-1 1 1 0 0,1-1-1 0 0,0 0 0 0 0,0 1 0 0 0,0-1 1 0 0,0 0-1 0 0,0 1 0 0 0,0-1 0 0 0,0 0 0 0 0,0 1 1 0 0,0-1-1 0 0,0 0 0 0 0,0 1 0 0 0,0-1 1 0 0,0 0-1 0 0,0 1 0 0 0,0-1 0 0 0,1 0 1 0 0,-1 1-1 0 0,0-1 0 0 0,0 0 0 0 0,0 1 1 0 0,0-1-1 0 0,1 0 0 0 0,-1 0 0 0 0,0 1 1 0 0,0-1-1 0 0,1 0 0 0 0,-1 0 0 0 0,0 1 1 0 0,0-1-1 0 0,1 0 0 0 0,-1 0 1 0 0,8 10 182 0 0,-8 0-175 0 0,0-3-40 0 0,13-5-9 0 0,-10-2 50 0 0,0 0 1 0 0,0 0 0 0 0,0 1-1 0 0,1-1 1 0 0,-1 1 0 0 0,0 0-1 0 0,0 0 1 0 0,1 0-9 0 0,16 4-73 0 0,-2-1 192 0 0,-16-3-126 0 0,0-1 0 0 0,-1 1-1 0 0,1 0 1 0 0,0-1 0 0 0,0 1 0 0 0,0-1 0 0 0,0 0-1 0 0,0 1 1 0 0,-1-1 0 0 0,1 0 0 0 0,1 0 7 0 0,143-9 160 0 0,-82 6-121 0 0,51 5-39 0 0,23 9-92 0 0,-107-7 179 0 0,0-2 0 0 0,0-2 0 0 0,30-2-87 0 0,-12 0 45 0 0,13 3-45 0 0,-13-1-61 0 0,125-6 278 0 0,-155 6-216 0 0,-1 0 0 0 0,1 1 0 0 0,7 2-1 0 0,37 1-87 0 0,-16-2 114 0 0,0 3 1 0 0,14 3-28 0 0,52 6 15 0 0,119 9 46 0 0,-162-19-379 0 0,-46-4-218 0 0,0 1 0 0 0,0 2 0 0 0,20 4 536 0 0,7 0-1729 0 0,-41-7 453 0 0,1 1 1 0 0,-1 1-1 0 0,0 0 1 0 0,0 0-1 0 0,5 2 1276 0 0,-8-1-1140 0 0,-1 0 0 0 0,1 0 0 0 0,-1 0 0 0 0,0 1 1 0 0,0 0-1 0 0,2 2 1140 0 0,-2-2-817 0 0,7 7-1669 0 0</inkml:trace>
  <inkml:trace contextRef="#ctx0" brushRef="#br0" timeOffset="4465.568">1906 678 48 0 0,'0'-1'124'0'0,"0"0"1"0"0,0-1-1 0 0,0 1 1 0 0,0 0-1 0 0,0 0 1 0 0,0 0-1 0 0,1 0 1 0 0,-1 0-1 0 0,0 0 1 0 0,1-1-1 0 0,-1 1 1 0 0,1 0-1 0 0,-1 0 1 0 0,1 0-1 0 0,-1 0 1 0 0,1 0-1 0 0,0 0 0 0 0,-1 1 1 0 0,1-1-1 0 0,0 0 1 0 0,0 0-1 0 0,0 0 1 0 0,0 1-1 0 0,0-1 1 0 0,0 0-1 0 0,0 1 1 0 0,0-1-125 0 0,26-24 4715 0 0,-23 23-4034 0 0,0 0-1 0 0,-1 0 0 0 0,1-1 0 0 0,-1 0 0 0 0,0 0 0 0 0,0 0 0 0 0,0 0 1 0 0,3-3-681 0 0,0-2 752 0 0,1 1-148 0 0,1 0 0 0 0,-1 1 0 0 0,1 0 0 0 0,3-2-604 0 0,26-21 903 0 0,-4-3-273 0 0,-8 8-190 0 0,0-2 0 0 0,7-11-440 0 0,137-156 1214 0 0,-160 183-1153 0 0,140-144 562 0 0,-143 148-626 0 0,0 0 0 0 0,-1-1 0 0 0,0 0 1 0 0,0 0-1 0 0,-1 0 0 0 0,1-2 3 0 0,-5 9-102 0 0,0 0-1 0 0,0 0 0 0 0,0 0 0 0 0,0 0 0 0 0,0 0 1 0 0,0 0-1 0 0,-1 0 0 0 0,1 0 0 0 0,0 0 0 0 0,0 0 1 0 0,0 0-1 0 0,0 0 0 0 0,0 0 0 0 0,0 0 0 0 0,0 0 0 0 0,0 0 1 0 0,0 0-1 0 0,-1 0 0 0 0,1 0 0 0 0,0 0 0 0 0,0 0 1 0 0,0 0-1 0 0,0 0 0 0 0,0 0 0 0 0,0 0 0 0 0,0 0 0 0 0,0 0 1 0 0,0-1-1 0 0,0 1 0 0 0,0 0 0 0 0,-1 0 0 0 0,1 0 1 0 0,0 0-1 0 0,0 0 0 0 0,0 0 0 0 0,0 0 0 0 0,0 0 0 0 0,0 0 1 0 0,0-1-1 0 0,0 1 0 0 0,0 0 0 0 0,0 0 0 0 0,0 0 1 0 0,0 0-1 0 0,0 0 0 0 0,0 0 103 0 0,-1 1-509 0 0,1 0 1 0 0,-1-1-1 0 0,1 1 1 0 0,-1 0-1 0 0,1 0 1 0 0,-1 0-1 0 0,1 0 1 0 0,-1 0-1 0 0,1 0 1 0 0,0 0-1 0 0,0 1 1 0 0,-1-1-1 0 0,1 0 1 0 0,0 0-1 0 0,0 1 509 0 0,0 15-5013 0 0,-4-4 1363 0 0</inkml:trace>
  <inkml:trace contextRef="#ctx0" brushRef="#br0" timeOffset="6480.717">1964 670 688 0 0,'0'0'163'0'0,"0"-1"0"0"0,0 1-1 0 0,0 0 1 0 0,0-1 0 0 0,0 1 0 0 0,0-1-1 0 0,0 1 1 0 0,0-1 0 0 0,0 1 0 0 0,0 0-1 0 0,0-1 1 0 0,0 1 0 0 0,0-1 0 0 0,0 1-1 0 0,1-1 1 0 0,-1 1 0 0 0,0 0 0 0 0,0-1-1 0 0,0 1 1 0 0,1 0 0 0 0,-1-1 0 0 0,0 1-1 0 0,1 0 1 0 0,-1-1 0 0 0,0 1 0 0 0,1 0-1 0 0,-1 0 1 0 0,0-1 0 0 0,1 1 0 0 0,-1 0-1 0 0,1 0-162 0 0,13 1 1456 0 0,6 2-247 0 0,-3-4-312 0 0,-1 1 1 0 0,1 0-1 0 0,0 2 1 0 0,0 0-1 0 0,3 1-897 0 0,0 0 910 0 0,1-1 0 0 0,0 0 0 0 0,8-2-910 0 0,54-1 1390 0 0,-32 1-283 0 0,47-7-1107 0 0,-49 3 452 0 0,1 2 0 0 0,28 3-452 0 0,-6 0 288 0 0,-54-1-209 0 0,12 0 112 0 0,1 1-1 0 0,17 4-190 0 0,76 7 609 0 0,67-3-609 0 0,-171-9 82 0 0,67 4 368 0 0,-11 0-256 0 0,13-3-194 0 0,175-5 142 0 0,-246 4-156 0 0,61 2 173 0 0,-30 0-135 0 0,40-4-24 0 0,-66 1-63 0 0,-1 1 1 0 0,7 2 62 0 0,21 0-68 0 0,-16-2 92 0 0,0-2 0 0 0,-1-1 0 0 0,1-2 0 0 0,21-5-24 0 0,-39 7-10 0 0,0 1 0 0 0,0 0 0 0 0,0 1 0 0 0,1 1 1 0 0,-1 1-1 0 0,0 0 0 0 0,2 2 10 0 0,6-1 54 0 0,1-1 1 0 0,12 0-55 0 0,1-3-122 0 0,-18 2 140 0 0,0-2-1 0 0,0 0 0 0 0,0-1 1 0 0,14-4-18 0 0,-12 3 19 0 0,1 0 0 0 0,-1 1 0 0 0,1 2 1 0 0,0 0-1 0 0,0 1 0 0 0,0 1 0 0 0,22 5-19 0 0,58 6-120 0 0,-51-11-18 0 0,-40-1 92 0 0,0 0 1 0 0,-1 0-1 0 0,1 1 0 0 0,0 1 0 0 0,5 1 46 0 0,65 13 82 0 0,-64-14-72 0 0,-12-1-58 0 0,-1-1 0 0 0,1 0 0 0 0,-1 0 0 0 0,1-1 0 0 0,-1 1 0 0 0,4-2 48 0 0,-5 1 1 0 0,0 0 0 0 0,0 0 0 0 0,1 1 1 0 0,-1 0-1 0 0,0 0 0 0 0,1 0 0 0 0,-1 0 0 0 0,0 1 0 0 0,1-1 0 0 0,-1 1 0 0 0,2 1-1 0 0,26 5-137 0 0,-26-6 162 0 0,-1 0 1 0 0,1 0 0 0 0,0 1-1 0 0,-1-1 1 0 0,3 2-26 0 0,10 4-207 0 0,-15-6 174 0 0,-1-1-1 0 0,0 1 0 0 0,0-1 0 0 0,1 1 1 0 0,-1-1-1 0 0,0 0 0 0 0,1 0 0 0 0,-1 0 0 0 0,0 0 1 0 0,1 0-1 0 0,-1 0 0 0 0,0-1 0 0 0,1 1 1 0 0,-1-1-1 0 0,1 0 34 0 0,0 0-1 0 0,0 1 0 0 0,0-1 0 0 0,0 1 1 0 0,1-1-1 0 0,-1 1 0 0 0,0 0 0 0 0,0 0 1 0 0,0 0-1 0 0,4 1 1 0 0,0 1 77 0 0,-6-2-71 0 0,0 0 0 0 0,0 0 1 0 0,0 0-1 0 0,0 0 1 0 0,0 0-1 0 0,0 1 1 0 0,0-1-1 0 0,0 0 0 0 0,0 1 1 0 0,0-1-1 0 0,0 1 1 0 0,0-1-1 0 0,0 1 1 0 0,0-1-1 0 0,0 1 0 0 0,-1 0 1 0 0,1-1-1 0 0,0 1 1 0 0,0 0-7 0 0,-1 0 6 0 0,0-1 1 0 0,0 1-1 0 0,0-1 0 0 0,1 1 1 0 0,-1-1-1 0 0,0 1 1 0 0,0-1-1 0 0,0 1 1 0 0,1-1-1 0 0,-1 0 1 0 0,0 1-1 0 0,1-1 0 0 0,-1 1 1 0 0,0-1-1 0 0,1 0 1 0 0,-1 1-1 0 0,0-1 1 0 0,1 0-1 0 0,-1 1 0 0 0,1-1 1 0 0,-1 0-1 0 0,1 0 1 0 0,-1 1-1 0 0,1-1 1 0 0,-1 0-1 0 0,1 0 1 0 0,-1 0-1 0 0,1 0 0 0 0,-1 0 1 0 0,1 0-1 0 0,-1 0 1 0 0,1 0-1 0 0,-1 0 1 0 0,1 0-1 0 0,-1 0 1 0 0,1 0-1 0 0,-1 0 0 0 0,1 0 1 0 0,-1 0-1 0 0,1 0 1 0 0,-1 0-1 0 0,1-1 1 0 0,-1 1-1 0 0,0 0 1 0 0,1 0-1 0 0,-1-1 0 0 0,1 1-6 0 0,0 0 25 0 0,-1 0-19 0 0,1 0 1 0 0,0 0-1 0 0,0 0 1 0 0,-1 0-1 0 0,1 0 1 0 0,0 0 0 0 0,0 0-1 0 0,-1 0 1 0 0,1 0-1 0 0,0 0 1 0 0,-1 1-1 0 0,1-1 1 0 0,0 0-1 0 0,-1 0 1 0 0,1 1-1 0 0,0-1 1 0 0,-1 1-1 0 0,1-1 1 0 0,0 0-1 0 0,-1 1 1 0 0,1-1-1 0 0,-1 1 1 0 0,1 0 0 0 0,-1-1-1 0 0,1 1 1 0 0,-1-1-1 0 0,0 1 1 0 0,1 0-1 0 0,-1-1 1 0 0,0 1-1 0 0,1 0 1 0 0,-1 0-7 0 0,7 4 409 0 0,2 12-393 0 0,-7-8 28 0 0,-1-1-1 0 0,0 1 1 0 0,0 0 0 0 0,-1-1-1 0 0,-1 1-43 0 0,2 22-324 0 0,-1 39 704 0 0,-1 16-292 0 0,2-7-83 0 0,-1-46 76 0 0,-5 108-213 0 0,0-43 95 0 0,2-51 208 0 0,2 25-171 0 0,-1 111 245 0 0,2-141-288 0 0,0 41 43 0 0,1-50 91 0 0,-1 0-1 0 0,-4 18-90 0 0,1 2 10 0 0,-3 16-101 0 0,0 26 73 0 0,4-32 27 0 0,-5 11-9 0 0,-1 29-119 0 0,2-61 108 0 0,4-34 14 0 0,0 0 0 0 0,1 0 0 0 0,0 0-1 0 0,0 0 1 0 0,1 0 0 0 0,0 3-3 0 0,-1 97 46 0 0,3-81-7 0 0,-2 0 0 0 0,-1 0-1 0 0,-2 1-38 0 0,0 42-221 0 0,2-60 141 0 0,0 1-1 0 0,-1-1 1 0 0,0 0 0 0 0,0 2 80 0 0,-1-4-470 0 0,2 0 1 0 0,-1 0-1 0 0,1 0 0 0 0,0 0 1 0 0,1 0-1 0 0,0 0 0 0 0,0 1 470 0 0,-3 10-4009 0 0,-7-2-5002 0 0,3-13 4034 0 0</inkml:trace>
  <inkml:trace contextRef="#ctx0" brushRef="#br0" timeOffset="7621.215">1807 2906 8 0 0,'-25'14'2296'0'0,"22"-17"-406"0"0,7-3-570 0 0,10-4 1484 0 0,9 3 680 0 0,-19 6-3047 0 0,0-1 0 0 0,1 1 0 0 0,-1 0-1 0 0,0 0 1 0 0,0 0 0 0 0,1 1 0 0 0,-1-1 0 0 0,0 1 0 0 0,1 0 0 0 0,-1 0 0 0 0,4 1-437 0 0,20 3 1220 0 0,0-1 1 0 0,24-1-1221 0 0,31 3 867 0 0,20 0-199 0 0,-34-3-330 0 0,-56-2-309 0 0,-1-1 0 0 0,1 0 0 0 0,-1-1 0 0 0,10-2-29 0 0,-11 2 10 0 0,0-1 0 0 0,1 2 0 0 0,-1 0 0 0 0,0 0 0 0 0,1 1 0 0 0,1 1-10 0 0,33 1 49 0 0,-33-2-21 0 0,0 1 1 0 0,0 0-1 0 0,0 1 0 0 0,0 0 1 0 0,2 1-29 0 0,20 7 45 0 0,0-3 1 0 0,1-1 0 0 0,0-1 0 0 0,0-2-1 0 0,0-2 1 0 0,15-1-46 0 0,80-2 74 0 0,-113 3-18 0 0,1 0 0 0 0,12 4-56 0 0,-17-3 29 0 0,0 0 0 0 0,0 0 1 0 0,0-2-1 0 0,12 0-29 0 0,33-3 56 0 0,0 3 1 0 0,0 2-1 0 0,19 5-56 0 0,64 2-198 0 0,-78-4 258 0 0,-29-2-16 0 0,0 0 0 0 0,3 3-44 0 0,-7-1-115 0 0,0-2 1 0 0,0-1 0 0 0,12-2 114 0 0,-35-1-3931 0 0,-9 1 3714 0 0,1 1 0 0 0,0-1 1 0 0,0 0-1 0 0,0 0 0 0 0,0 0 0 0 0,-1 1 0 0 0,1-1 0 0 0,0 0 0 0 0,0 0 0 0 0,0 1 0 0 0,0-1 0 0 0,0 0 0 0 0,0 0 1 0 0,0 1-1 0 0,-1-1 0 0 0,1 0 0 0 0,0 1 0 0 0,0-1 0 0 0,0 0 0 0 0,0 0 0 0 0,0 1 0 0 0,0-1 0 0 0,0 0 0 0 0,1 1 1 0 0,-1-1-1 0 0,0 0 0 0 0,0 0 0 0 0,0 1 0 0 0,0-1 0 0 0,0 0 0 0 0,0 0 0 0 0,0 1 0 0 0,1-1 0 0 0,-1 0 0 0 0,0 0 1 0 0,0 1-1 0 0,0-1 0 0 0,1 0 217 0 0,5 11-5696 0 0,-6-11 5574 0 0,0 0 1 0 0,0 1-1 0 0,0-1 1 0 0,0 0 0 0 0,0 0-1 0 0,-1 1 1 0 0,1-1-1 0 0,0 0 1 0 0,0 0-1 0 0,0 1 1 0 0,0-1-1 0 0,0 0 1 0 0,0 0 0 0 0,0 0-1 0 0,-1 0 1 0 0,1 1-1 0 0,0-1 1 0 0,0 0-1 0 0,0 0 1 0 0,0 0-1 0 0,-1 0 1 0 0,1 1 0 0 0,0-1-1 0 0,0 0 1 0 0,0 0-1 0 0,-1 0 1 0 0,1 0-1 0 0,0 0 1 0 0,0 0-1 0 0,0 0 1 0 0,-1 0 121 0 0</inkml:trace>
  <inkml:trace contextRef="#ctx0" brushRef="#br0" timeOffset="9323.548">3547 2972 128 0 0,'9'-3'4258'0'0,"-8"3"-4149"0"0,0 0-1 0 0,0 0 1 0 0,0 0-1 0 0,0 0 1 0 0,0-1-1 0 0,0 1 1 0 0,0 0-1 0 0,0-1 1 0 0,0 1-1 0 0,-1-1 1 0 0,1 1-1 0 0,0-1 0 0 0,0 0 1 0 0,0 1-1 0 0,0-1-108 0 0,-1 0 85 0 0,1 1 0 0 0,0-1 0 0 0,-1 0 0 0 0,1 1-1 0 0,0-1 1 0 0,0 1 0 0 0,-1 0 0 0 0,1-1 0 0 0,0 1 0 0 0,0 0-1 0 0,0-1 1 0 0,0 1 0 0 0,0 0 0 0 0,0 0 0 0 0,0 0-85 0 0,18-3 2200 0 0,-17 3-1935 0 0,-1-1-1 0 0,0 1 1 0 0,1 0-1 0 0,-1 0 0 0 0,0-1 1 0 0,1 1-1 0 0,-1 0 1 0 0,0 0-1 0 0,1 0 0 0 0,-1 1 1 0 0,0-1-1 0 0,1 0 1 0 0,-1 0-1 0 0,1 1 1 0 0,-1-1-1 0 0,0 1 0 0 0,0-1 1 0 0,1 1-1 0 0,-1-1 1 0 0,0 1-1 0 0,0 0 1 0 0,0 0-1 0 0,0-1 0 0 0,0 1 1 0 0,1 0-265 0 0,28 9 3191 0 0,-25-9-3153 0 0,0 0 1 0 0,0-1-1 0 0,0 0 1 0 0,0 0-1 0 0,0 0 0 0 0,0 0 1 0 0,0-1-1 0 0,0 0 0 0 0,0 0 1 0 0,0 0-1 0 0,1-1-38 0 0,0 0 37 0 0,-1 0-1 0 0,1 1 0 0 0,0 0 1 0 0,0 1-1 0 0,-1-1 1 0 0,1 1-1 0 0,0 0 1 0 0,4 0-37 0 0,40 6 251 0 0,-36-6-125 0 0,1 2 0 0 0,-1 0 0 0 0,0 0-1 0 0,8 4-125 0 0,-8-3 39 0 0,0-1-1 0 0,-1 0 0 0 0,1-1 0 0 0,0-1 0 0 0,0 0 0 0 0,0-1 0 0 0,0 0 0 0 0,4-2-38 0 0,-5 2 10 0 0,10-5-6 0 0,-22 6-3 0 0,1-1 0 0 0,0 0-1 0 0,0 1 1 0 0,0-1-1 0 0,-1 1 1 0 0,1-1-1 0 0,0 1 1 0 0,0 0 0 0 0,0 0-1 0 0,0 0 1 0 0,0 0-1 0 0,0 0 1 0 0,-1 0-1 0 0,1 0 1 0 0,0 1 0 0 0,1 0-1 0 0,0 0 17 0 0,0 0 0 0 0,0 0 0 0 0,0 0 0 0 0,0-1 0 0 0,1 1 0 0 0,-1-1 0 0 0,0 0 0 0 0,0 1 0 0 0,0-1 0 0 0,2-1-17 0 0,4 1-25 0 0,1-2-19 0 0,-8 1 48 0 0,-1 0-1 0 0,0 1 0 0 0,0 0 0 0 0,0-1 0 0 0,0 1 0 0 0,0 0 0 0 0,1 0 0 0 0,-1-1 0 0 0,0 1 1 0 0,0 0-1 0 0,0 0 0 0 0,1 0 0 0 0,-1 1 0 0 0,0-1 0 0 0,0 0 0 0 0,0 0 0 0 0,2 1-3 0 0,-3-1 3 0 0,1 0-1 0 0,-1 1 0 0 0,1-1 1 0 0,-1 0-1 0 0,1 0 0 0 0,0 0 1 0 0,-1 0-1 0 0,1 0 0 0 0,0 0 1 0 0,-1 0-1 0 0,1 0 0 0 0,-1 0 1 0 0,1 0-1 0 0,0 0 0 0 0,-1 0 1 0 0,1-1-1 0 0,-1 1 0 0 0,1 0 1 0 0,0 0-1 0 0,-1-1 0 0 0,1 1 1 0 0,-1 0-3 0 0,6-1 44 0 0,-7 12-46 0 0,1-11 1 0 0,0 0 1 0 0,0 0 0 0 0,0-1-1 0 0,0 1 1 0 0,0 0 0 0 0,0 0 0 0 0,0-1-1 0 0,0 1 1 0 0,0 0 0 0 0,0 0-1 0 0,0 0 1 0 0,1-1 0 0 0,-1 1 0 0 0,0 0-1 0 0,0 0 1 0 0,0 0 0 0 0,0 0-1 0 0,1-1 1 0 0,-1 1 0 0 0,0 0 0 0 0,0 0-1 0 0,0 0 1 0 0,1 0 0 0 0,-1 0-1 0 0,0 0 1 0 0,0 0 0 0 0,1-1 0 0 0,-1 1-1 0 0,0 0 1 0 0,0 0 0 0 0,0 0-1 0 0,1 0 1 0 0,-1 0 0 0 0,0 0 0 0 0,0 0-1 0 0,3 1-70 0 0,-10 14 453 0 0,3-14-352 0 0,4-1-31 0 0,-1 0 0 0 0,1 0 0 0 0,0 0 0 0 0,0 0 0 0 0,0 0 0 0 0,0 0 0 0 0,0 0 0 0 0,-1 0-1 0 0,1 0 1 0 0,0 0 0 0 0,0 0 0 0 0,0 0 0 0 0,0 0 0 0 0,-1 0 0 0 0,1 0 0 0 0,0 1 0 0 0,0-1 0 0 0,0 0 0 0 0,0 0 0 0 0,0 0-1 0 0,0 0 1 0 0,-1 0 0 0 0,1 0 0 0 0,0 0 0 0 0,0 0 0 0 0,0 0 0 0 0,0 1 0 0 0,0-1 0 0 0,0 0 0 0 0,0 0 0 0 0,0 0 0 0 0,0 0 0 0 0,0 0-1 0 0,-1 1 1 0 0,1-1 0 0 0,0 0 0 0 0,0 0 0 0 0,0 0 0 0 0,0 0 0 0 0,0 0 0 0 0,0 1 0 0 0,0-1 0 0 0,0 0 0 0 0,0 0 0 0 0,0 0-1 0 0,0 0 1 0 0,0 0 0 0 0,0 1 0 0 0,1-1 0 0 0,-1 0 0 0 0,0 0 0 0 0,0 0 0 0 0,0 0 1 0 0,0 2 13 0 0,-1 0-1 0 0,1-1 1 0 0,-1 1-1 0 0,1-1 1 0 0,-1 1-1 0 0,0 0 1 0 0,1-1 0 0 0,-1 0-1 0 0,0 1 1 0 0,0-1-1 0 0,0 1 1 0 0,0-1 0 0 0,0 0-1 0 0,0 0 1 0 0,-1 1-13 0 0,-24 21 204 0 0,5-3 132 0 0,-18 23-147 0 0,-2 2 588 0 0,-30 26-777 0 0,42-44 51 0 0,1 2 1 0 0,1 2-1 0 0,-13 20-51 0 0,-66 103 141 0 0,70-101 45 0 0,14-22-154 0 0,15-22-45 0 0,0-1 0 0 0,1 1 1 0 0,0 0-1 0 0,1 0 0 0 0,0 1 0 0 0,0 1 13 0 0,-1-1-1063 0 0,3-8-294 0 0,4-4-93 0 0,5-3-13716 0 0,-4-1 10529 0 0</inkml:trace>
  <inkml:trace contextRef="#ctx0" brushRef="#br0" timeOffset="10198.339">4669 2995 8 0 0,'-1'0'331'0'0,"0"0"0"0"0,0 0 1 0 0,0 0-1 0 0,0 0 0 0 0,0 0 0 0 0,0 0 0 0 0,1 0 1 0 0,-1 1-1 0 0,0-1 0 0 0,0 0 0 0 0,0 1 0 0 0,0-1 1 0 0,0 0-1 0 0,0 1 0 0 0,0-1 0 0 0,0 1-331 0 0,1 0 137 0 0,0-1 1 0 0,0 0-1 0 0,-1 1 0 0 0,1-1 1 0 0,0 0-1 0 0,0 0 0 0 0,0 1 1 0 0,0-1-1 0 0,1 0 0 0 0,-1 1 1 0 0,0-1-1 0 0,0 0 0 0 0,0 1 1 0 0,0-1-1 0 0,0 0 0 0 0,0 0 0 0 0,0 1 1 0 0,0-1-1 0 0,1 0 0 0 0,-1 0 1 0 0,0 1-1 0 0,0-1 0 0 0,0 0 1 0 0,1 0-1 0 0,-1 1 0 0 0,0-1 1 0 0,0 0-1 0 0,0 0 0 0 0,1 0 1 0 0,-1 0-1 0 0,0 1 0 0 0,1-1 0 0 0,-1 0 1 0 0,0 0-1 0 0,0 0 0 0 0,1 0 1 0 0,-1 0-1 0 0,0 0 0 0 0,1 0 1 0 0,-1 0-138 0 0,8 9 3616 0 0,21 18 192 0 0,-15-14-2877 0 0,-1-1 0 0 0,0 2-1 0 0,10 14-930 0 0,-10-13 234 0 0,1 1-1 0 0,1-2 1 0 0,0 0-1 0 0,1-1 0 0 0,7 4-233 0 0,17 16 126 0 0,-4-3-65 0 0,8 7 62 0 0,-1 1 0 0 0,-3 2 1 0 0,27 34-124 0 0,-5-1-157 0 0,33 27 157 0 0,6 7-3952 0 0,-87-93 2868 0 0,3 3-1783 0 0,-16-16 2520 0 0,-1 0 0 0 0,1 0 0 0 0,-1 0 0 0 0,0 0 0 0 0,1 0 0 0 0,-1 0 0 0 0,0 0 0 0 0,0 0-1 0 0,0 0 1 0 0,0 0 0 0 0,0 0 0 0 0,0 0 0 0 0,0 0 0 0 0,0 0 0 0 0,0 0 0 0 0,0 0 0 0 0,0-1 0 0 0,-1 1 0 0 0,1 0 0 0 0,0 0 0 0 0,-1 0-1 0 0,1 0 1 0 0,-1 0 347 0 0,-2 2-3414 0 0,-3-1 139 0 0</inkml:trace>
  <inkml:trace contextRef="#ctx0" brushRef="#br0" timeOffset="10917.039">4750 2993 8 0 0,'1'0'3766'0'0,"25"-3"3686"0"0,-18 2-5869 0 0,-1 0-1 0 0,1 0 1 0 0,0 1 0 0 0,6 0-1583 0 0,12-1 1737 0 0,-22 0-1593 0 0,-1 1 0 0 0,1-1 0 0 0,-1 1 0 0 0,1 0 0 0 0,-1 0 0 0 0,1 0 0 0 0,-1 1 0 0 0,1-1 0 0 0,2 2-144 0 0,1-1 79 0 0,0 0 0 0 0,-1-1 1 0 0,1 0-1 0 0,0 0 0 0 0,0-1 1 0 0,0 1-1 0 0,0-1 0 0 0,-1-1 1 0 0,1 1-1 0 0,4-3-79 0 0,0 1 104 0 0,0 1 0 0 0,0 0 0 0 0,0 1 0 0 0,2 0-104 0 0,98 11 544 0 0,-104-9-505 0 0,-1 0 0 0 0,0 0 0 0 0,0 1 0 0 0,0-1 0 0 0,0 1 0 0 0,0 1-39 0 0,-2-2 35 0 0,0 1-1 0 0,0-1 1 0 0,0 0 0 0 0,0 0-1 0 0,0 0 1 0 0,0 0 0 0 0,1-1-1 0 0,-1 0 1 0 0,0 0 0 0 0,0 0-1 0 0,4 0-34 0 0,21-4-23 0 0,-21 4 60 0 0,-1-1-1 0 0,1 0 1 0 0,0-1-1 0 0,6-1-36 0 0,-9 1 670 0 0,7-1-5110 0 0,-19 16-8418 0 0,1-7 6733 0 0</inkml:trace>
  <inkml:trace contextRef="#ctx0" brushRef="#br0" timeOffset="110116.959">1043 1370 2577 0 0,'2'-16'6585'0'0,"4"22"-2074"0"0,-4-2-4091 0 0,-1 0 0 0 0,0 1 0 0 0,0-1 0 0 0,0 1 0 0 0,0 0 0 0 0,0 2-420 0 0,-4 192 3220 0 0,1 79-1993 0 0,0-197-1200 0 0,1-44-570 0 0,0 0 1 0 0,4 18 542 0 0,-3-26-1108 0 0,0-25 391 0 0,0 0 0 0 0,0 0 0 0 0,0 1 0 0 0,0-1 0 0 0,0 0 0 0 0,1 0 0 0 0,1 3 717 0 0,-2-7-221 0 0,0 0 1 0 0,0 1 0 0 0,1-1-1 0 0,-1 0 1 0 0,0 1-1 0 0,0-1 1 0 0,1 0 0 0 0,-1 0-1 0 0,0 1 1 0 0,1-1-1 0 0,-1 0 1 0 0,0 0-1 0 0,1 0 1 0 0,-1 0 0 0 0,0 1-1 0 0,1-1 1 0 0,-1 0-1 0 0,0 0 1 0 0,1 0 0 0 0,-1 0-1 0 0,0 0 1 0 0,1 0-1 0 0,-1 0 1 0 0,1 0-1 0 0,-1 0 1 0 0,0 0 0 0 0,1 0-1 0 0,-1 0 1 0 0,0 0-1 0 0,1 0 1 0 0,-1 0 0 0 0,0-1-1 0 0,1 1 1 0 0,-1 0-1 0 0,1 0 1 0 0,-1 0-1 0 0,0-1 1 0 0,0 1 0 0 0,1 0-1 0 0,-1 0 1 0 0,0-1-1 0 0,1 1 1 0 0,-1 0 0 0 0,0 0-1 0 0,0-1 1 0 0,0 1-1 0 0,1-1 221 0 0,0-7-3087 0 0</inkml:trace>
  <inkml:trace contextRef="#ctx0" brushRef="#br0" timeOffset="110460.628">1029 1445 3681 0 0,'2'-2'773'0'0,"-1"0"1"0"0,1-1-1 0 0,-1 1 0 0 0,1 0 1 0 0,0 0-1 0 0,0 0 1 0 0,0 0-1 0 0,0 0 0 0 0,0 0 1 0 0,0 0-1 0 0,2 0-773 0 0,0-1 667 0 0,1 1 1 0 0,-1 0-1 0 0,1 0 0 0 0,-1 0 0 0 0,1 1 1 0 0,3-1-668 0 0,8-1 723 0 0,0 1 1 0 0,0 1 0 0 0,12 0-724 0 0,-12 1 682 0 0,12-2-277 0 0,-1 2 0 0 0,0 1 0 0 0,1 1 0 0 0,-1 2 0 0 0,0 0-1 0 0,0 2 1 0 0,6 3-405 0 0,-28-7 25 0 0,0 0-1 0 0,0 0 1 0 0,0 1-1 0 0,0 0 1 0 0,-1 0-1 0 0,1 0 1 0 0,-1 0-1 0 0,0 1 1 0 0,0-1-1 0 0,0 1 0 0 0,0 0 1 0 0,-1 0-1 0 0,0 1 1 0 0,0-1-1 0 0,0 1 1 0 0,0 0-1 0 0,-1-1 1 0 0,1 1-1 0 0,-1 0 1 0 0,0 1-1 0 0,-1-1 1 0 0,1 0-1 0 0,-1 0 1 0 0,0 1-1 0 0,-1-1 1 0 0,1 1-1 0 0,-1-1 0 0 0,0 0 1 0 0,-1 2-25 0 0,0 10 41 0 0,0-1-1 0 0,-2 1 1 0 0,0-1-1 0 0,-1 0 1 0 0,-1 0-1 0 0,0 0 1 0 0,-1-1 0 0 0,-1 1-1 0 0,-1-1-40 0 0,7-12-1 0 0,-43 87 74 0 0,-4-3 1 0 0,-3-1-1 0 0,-9 3-73 0 0,7-23-816 0 0,-34 29 816 0 0,44-47-2901 0 0,0 0-3628 0 0,42-47 6178 0 0,-2 2-2622 0 0,5-3-2246 0 0,4-7 867 0 0</inkml:trace>
  <inkml:trace contextRef="#ctx0" brushRef="#br0" timeOffset="110788.676">1763 1428 640 0 0,'1'0'285'0'0,"0"0"-1"0"0,1 0 1 0 0,-1 0-1 0 0,0 1 1 0 0,0-1-1 0 0,0 0 1 0 0,0 0-1 0 0,1 1 1 0 0,-1-1-1 0 0,0 1 1 0 0,0-1 0 0 0,0 1-1 0 0,0-1 1 0 0,0 1-1 0 0,0 0 1 0 0,0 0-1 0 0,0-1 1 0 0,-1 1-1 0 0,1 0 1 0 0,0 0-1 0 0,0 0 1 0 0,-1 0-1 0 0,1 0 1 0 0,0 0 0 0 0,-1 0-1 0 0,1 0 1 0 0,-1 0-1 0 0,1 0 1 0 0,-1 0-1 0 0,0 0 1 0 0,1 1-1 0 0,-1-1 1 0 0,0 0-1 0 0,0 0 1 0 0,0 1-285 0 0,1 6 762 0 0,-1 0 0 0 0,0-1 0 0 0,-1 1 1 0 0,1 0-1 0 0,-2 2-762 0 0,1 4 783 0 0,-7 75 1355 0 0,-14 192 354 0 0,0-1-5599 0 0,21-260 855 0 0,1 0 1 0 0,2 12 2251 0 0,3 13-8374 0 0,-7-41 4599 0 0</inkml:trace>
  <inkml:trace contextRef="#ctx0" brushRef="#br0" timeOffset="111226.073">1827 1540 5345 0 0,'0'-4'565'0'0,"0"1"0"0"0,0-1-1 0 0,0 0 1 0 0,1 0 0 0 0,0 0 0 0 0,-1 1-1 0 0,1-1 1 0 0,1 0 0 0 0,-1 1 0 0 0,1-1-1 0 0,-1 1 1 0 0,1 0 0 0 0,0-1 0 0 0,0 1-1 0 0,1-1-564 0 0,3-2 698 0 0,0 0 0 0 0,0 1 0 0 0,0 0 0 0 0,1 0 0 0 0,-1 1 0 0 0,8-4-698 0 0,3-2 582 0 0,0 1 1 0 0,1 1-1 0 0,0 0 0 0 0,0 1 1 0 0,7 0-583 0 0,-17 4 43 0 0,1 1 1 0 0,-1 1 0 0 0,1-1 0 0 0,0 1 0 0 0,0 1-1 0 0,0 0 1 0 0,-1 0 0 0 0,1 1 0 0 0,0 0-1 0 0,0 0 1 0 0,-1 1 0 0 0,1 0 0 0 0,0 0-44 0 0,-6-1-18 0 0,-1 0 0 0 0,1 0 0 0 0,0 1 1 0 0,0-1-1 0 0,-1 0 0 0 0,1 1 0 0 0,0 0 1 0 0,-1 0-1 0 0,0 0 0 0 0,1 0 0 0 0,-1 0 1 0 0,0 0-1 0 0,0 0 0 0 0,0 1 1 0 0,0-1-1 0 0,-1 1 0 0 0,1-1 0 0 0,0 2 18 0 0,-1-1-42 0 0,-1 0 0 0 0,1 0 0 0 0,0 0 0 0 0,-1-1 0 0 0,0 1 0 0 0,0 0 0 0 0,0 0-1 0 0,0 0 1 0 0,0 0 0 0 0,0 0 0 0 0,-1 0 0 0 0,0 0 0 0 0,1 0 0 0 0,-1 0 0 0 0,-1 2 42 0 0,-4 8-253 0 0,-1 0 1 0 0,0-1-1 0 0,-1 1 1 0 0,-1-1-1 0 0,1-1 1 0 0,-9 9 252 0 0,9-11-158 0 0,-89 98-1255 0 0,79-90 1358 0 0,-1 0-1 0 0,0-1 1 0 0,-1-1-1 0 0,-17 9 56 0 0,13-13 132 0 0,16-10-130 0 0,11-8-22 0 0,-1 5 54 0 0,0 0-1 0 0,0 1 1 0 0,1-1 0 0 0,-1 1 0 0 0,0-1 0 0 0,1 1 0 0 0,-1 0 0 0 0,1 0 0 0 0,0 0 0 0 0,-1 0-1 0 0,1 0 1 0 0,0 1 0 0 0,1-1-34 0 0,43-5 248 0 0,-29 5-196 0 0,23-2-19 0 0,0 1 0 0 0,0 2 0 0 0,0 2-1 0 0,0 2 1 0 0,0 2 0 0 0,13 4-33 0 0,-47-9 35 0 0,0 1-1 0 0,0 0 1 0 0,0 1 0 0 0,0 0-1 0 0,0 0 1 0 0,-1 0 0 0 0,1 1-1 0 0,-1-1 1 0 0,0 2-1 0 0,0-1 1 0 0,0 1 0 0 0,-1 0-1 0 0,0 0 1 0 0,1 0-1 0 0,-2 1 1 0 0,1 0 0 0 0,-1-1-1 0 0,0 2 1 0 0,0-1 0 0 0,-1 0-1 0 0,1 1 1 0 0,-1 1-35 0 0,-2-4 71 0 0,-1 1 0 0 0,1-1 0 0 0,-1 1 0 0 0,0 0-1 0 0,0-1 1 0 0,0 1 0 0 0,-1-1 0 0 0,1 1 0 0 0,-1-1 0 0 0,0 1 0 0 0,-1-1 0 0 0,1 0 0 0 0,-1 0 0 0 0,0 1 0 0 0,0-1 0 0 0,0 0 0 0 0,0 0 0 0 0,-1-1 0 0 0,0 1 0 0 0,0 0 0 0 0,0-1-71 0 0,-9 11 234 0 0,0 0 0 0 0,0-2 0 0 0,-2 1 0 0 0,-11 7-234 0 0,-13 6 176 0 0,0-1 0 0 0,-2-3 0 0 0,-18 7-176 0 0,23-12-71 0 0,6-2-419 0 0,0-1-1 0 0,-23 5 491 0 0,41-15-673 0 0,1-1 0 0 0,0-1-1 0 0,-1 0 1 0 0,0 0-1 0 0,1-1 1 0 0,-1 0-1 0 0,0-1 1 0 0,0 0-1 0 0,1-1 1 0 0,-1 0 673 0 0,7 0-830 0 0,1 0 1 0 0,-1 0-1 0 0,1 0 1 0 0,-1 0-1 0 0,1-1 0 0 0,0 1 1 0 0,0-1-1 0 0,0 0 0 0 0,0 0 1 0 0,0 0-1 0 0,-1-1 830 0 0,-12-12-4993 0 0</inkml:trace>
  <inkml:trace contextRef="#ctx0" brushRef="#br0" timeOffset="111741.602">2889 1436 3337 0 0,'11'-14'1173'0'0,"1"1"1"0"0,1 0-1 0 0,0 1 1 0 0,1 0 0 0 0,1 1-1174 0 0,11-10 1800 0 0,-17 13-1165 0 0,0 1-1 0 0,1 1 1 0 0,1 0-1 0 0,-1 0 1 0 0,1 1 0 0 0,0 0-1 0 0,0 1 1 0 0,0 0 0 0 0,6-1-636 0 0,-12 4 156 0 0,0 0-1 0 0,-1 0 0 0 0,1 0 0 0 0,0 1 0 0 0,0-1 0 0 0,0 1 0 0 0,0 0 0 0 0,0 0 0 0 0,0 1 0 0 0,0 0 0 0 0,-1 0 0 0 0,1 0 0 0 0,0 0 0 0 0,0 1 0 0 0,-1-1 0 0 0,1 1 0 0 0,-1 1 0 0 0,1-1 0 0 0,-1 0 0 0 0,0 1 0 0 0,0 0 0 0 0,0 0 0 0 0,2 2-154 0 0,-5-2-5 0 0,1 0 1 0 0,0-1-1 0 0,-1 1 0 0 0,0 0 1 0 0,1 0-1 0 0,-1 0 0 0 0,0 0 1 0 0,-1 0-1 0 0,1 0 0 0 0,0 0 1 0 0,-1 0-1 0 0,0 0 0 0 0,0 0 1 0 0,0 0-1 0 0,0 0 0 0 0,0 1 1 0 0,0-1-1 0 0,-1 0 0 0 0,0 0 1 0 0,0 1 4 0 0,-2 11-376 0 0,-2-1 1 0 0,0 0-1 0 0,-4 8 376 0 0,8-19-106 0 0,-5 9-747 0 0,0 0 1 0 0,0-1-1 0 0,-1 0 0 0 0,0 0 0 0 0,-1 0 0 0 0,0-1 0 0 0,-7 5 853 0 0,5-4-1719 0 0,-2-1 0 0 0,0 0 0 0 0,0-1 0 0 0,-1-1 0 0 0,0 0 0 0 0,-4 2 1719 0 0,-12 2-2625 0 0</inkml:trace>
  <inkml:trace contextRef="#ctx0" brushRef="#br0" timeOffset="112070.722">2680 1714 248 0 0,'-1'4'618'0'0,"0"8"4384"0"0,11-11-370 0 0,-2-1-4448 0 0,13 0 745 0 0,1-1 1 0 0,-1-1 0 0 0,0-1 0 0 0,0 0-1 0 0,0-2 1 0 0,3-2-930 0 0,20-4 550 0 0,0 2 1 0 0,7 2-551 0 0,22-6-198 0 0,-47 8-282 0 0,64-10-1014 0 0,-46 14-2134 0 0,-2 7-4033 0 0,-30-3 3775 0 0</inkml:trace>
  <inkml:trace contextRef="#ctx0" brushRef="#br0" timeOffset="112408.915">3130 1668 6697 0 0,'-1'0'262'0'0,"-1"0"0"0"0,1 0 0 0 0,-1 1 0 0 0,1-1 0 0 0,-1 1 0 0 0,1-1 0 0 0,-1 1 0 0 0,1 0 0 0 0,-1-1 0 0 0,1 1 0 0 0,0 0 0 0 0,0 0 0 0 0,-1 0 0 0 0,1 0 0 0 0,0 0 0 0 0,0 0 0 0 0,0 0 0 0 0,0 1 0 0 0,0-1 0 0 0,0 0 0 0 0,0 1 0 0 0,1-1 0 0 0,-1 0 0 0 0,0 1 0 0 0,1-1 0 0 0,-1 1 0 0 0,1-1 0 0 0,0 1 0 0 0,-1-1 0 0 0,1 1-262 0 0,-2 9 643 0 0,-1 0 0 0 0,2 0 0 0 0,0 1 0 0 0,0 0-643 0 0,0 1 380 0 0,-3 38 445 0 0,-4 24-105 0 0,3-1 0 0 0,4 1 0 0 0,4 29-720 0 0,0-58-239 0 0,-1-14-841 0 0,5 23 1080 0 0,-6-45-907 0 0,2-1 1 0 0,-1 1 0 0 0,1-1 0 0 0,3 6 906 0 0,12 12-4578 0 0,-17-26 4192 0 0,0 1-1 0 0,0-1 0 0 0,0 0 0 0 0,0-1 0 0 0,0 1 0 0 0,0 0 0 0 0,0 0 0 0 0,0 0 0 0 0,1-1 0 0 0,-1 1 0 0 0,0-1 0 0 0,1 1 0 0 0,-1-1 0 0 0,0 1 0 0 0,1-1 0 0 0,-1 0 0 0 0,1 1 0 0 0,-1-1 0 0 0,1 0 0 0 0,-1 0 0 0 0,1 0 387 0 0,10-7-2838 0 0</inkml:trace>
  <inkml:trace contextRef="#ctx0" brushRef="#br0" timeOffset="112409.915">3839 1266 10642 0 0,'6'-6'2201'0'0,"1"6"-729"0"0,-3 2-32 0 0,6 0-103 0 0,-6 4-361 0 0,0 0-400 0 0,2 1-192 0 0,-3 1-296 0 0,3 0-128 0 0,-2 1-168 0 0,6 1-416 0 0,-6-2-216 0 0,1 1-593 0 0,-1 1-551 0 0,-4-4-697 0 0,10 5-1159 0 0,-4 7-1145 0 0,-8-9 2512 0 0</inkml:trace>
  <inkml:trace contextRef="#ctx0" brushRef="#br0" timeOffset="112736.953">3737 1440 7882 0 0,'-10'2'1555'0'0,"-9"4"1555"0"0,18-4-1857 0 0,13-1-493 0 0,0-2-492 0 0,0 0 0 0 0,1-1 0 0 0,9-3-268 0 0,25-4 190 0 0,-24 4-111 0 0,16-1-24 0 0,-38 5-49 0 0,0 1 1 0 0,0 0 0 0 0,0 1-1 0 0,0-1 1 0 0,0 0 0 0 0,1 0-1 0 0,-1 0 1 0 0,0 0 0 0 0,0 1-1 0 0,0-1 1 0 0,0 1 0 0 0,0-1-1 0 0,0 1 1 0 0,0-1-1 0 0,0 1 1 0 0,0-1 0 0 0,0 1-1 0 0,-1 0 1 0 0,1 0 0 0 0,0-1-1 0 0,0 1 1 0 0,-1 0 0 0 0,1 0-1 0 0,0 0 1 0 0,-1 0 0 0 0,1 0-1 0 0,-1 0 1 0 0,1 1-7 0 0,0-1 6 0 0,-1 0-1 0 0,0 0 0 0 0,0 0 1 0 0,0 0-1 0 0,0 0 1 0 0,0 0-1 0 0,0 0 1 0 0,0 0-1 0 0,-1 0 1 0 0,1 0-1 0 0,0 0 0 0 0,0 0 1 0 0,-1 0-1 0 0,1 0 1 0 0,-1 0-1 0 0,1 0 1 0 0,-1 0-1 0 0,1-1 1 0 0,-1 1-1 0 0,0 0-5 0 0,-15 19 1 0 0,10-14 16 0 0,-15 16-63 0 0,0-1 1 0 0,-2-1 0 0 0,0-1-1 0 0,-1-1 1 0 0,-21 11 45 0 0,-27 21-127 0 0,72-50 114 0 0,-1 1-1 0 0,1-1 0 0 0,0 0 1 0 0,0 0-1 0 0,0 1 0 0 0,-1-1 1 0 0,1 0-1 0 0,0 0 0 0 0,0 1 1 0 0,-1-1-1 0 0,1 0 0 0 0,0 0 1 0 0,-1 0-1 0 0,1 1 0 0 0,0-1 1 0 0,-1 0-1 0 0,1 0 0 0 0,0 0 1 0 0,-1 0-1 0 0,1 0 0 0 0,0 0 1 0 0,-1 0-1 0 0,1 0 1 0 0,0 0-1 0 0,-1 0 0 0 0,1 0 1 0 0,0 0-1 0 0,-1 0 0 0 0,1 0 1 0 0,0 0-1 0 0,-1 0 0 0 0,1 0 1 0 0,0 0-1 0 0,-1-1 0 0 0,1 1 1 0 0,0 0-1 0 0,-1 0 0 0 0,1 0 14 0 0,0-1-17 0 0,0 1 0 0 0,0-1 1 0 0,0 1-1 0 0,0-1 0 0 0,0 1 0 0 0,0-1 0 0 0,0 1 0 0 0,1-1 0 0 0,-1 1 0 0 0,0 0 0 0 0,0-1 0 0 0,0 1 0 0 0,1-1 0 0 0,-1 1 1 0 0,0 0-1 0 0,1-1 0 0 0,-1 1 0 0 0,0 0 0 0 0,0-1 0 0 0,1 1 0 0 0,-1 0 0 0 0,1-1 0 0 0,-1 1 0 0 0,0 0 0 0 0,1 0 0 0 0,-1-1 17 0 0,21-13-51 0 0,-6 3 84 0 0,1 0 1 0 0,1 1-1 0 0,0 1 0 0 0,0 0 0 0 0,0 1 1 0 0,1 1-1 0 0,0 1 0 0 0,2 0-33 0 0,-5 2 110 0 0,0 2-1 0 0,0 0 0 0 0,0 1 1 0 0,0 0-1 0 0,6 2-109 0 0,-17-1-46 0 0,0 0 0 0 0,0 1 0 0 0,0 0 1 0 0,-1 0-1 0 0,1 0 0 0 0,0 0 0 0 0,0 1 0 0 0,-1-1 0 0 0,1 1 0 0 0,1 1 47 0 0,-3-2-154 0 0,0 1 0 0 0,-1-1 0 0 0,1 1 0 0 0,0-1 0 0 0,-1 1 1 0 0,0 0-1 0 0,1 0 0 0 0,-1-1 0 0 0,0 1 0 0 0,0 0 0 0 0,0 0 1 0 0,0 0-1 0 0,0 0 0 0 0,0 1 0 0 0,-1-1 0 0 0,1 0 1 0 0,-1 0-1 0 0,1 0 0 0 0,-1 1 153 0 0,0 1-1018 0 0,-1 0 1 0 0,0 1-1 0 0,0-1 1 0 0,0 0-1 0 0,-1 0 1 0 0,1 0-1 0 0,-1 0 1 0 0,0 0-1 0 0,-2 2 1018 0 0,-3 3-2922 0 0</inkml:trace>
  <inkml:trace contextRef="#ctx0" brushRef="#br0" timeOffset="113080.519">3642 1714 3185 0 0,'28'-5'8547'0'0,"12"-15"-4721"0"0,-33 16-3660 0 0,0 1-1 0 0,0-1 0 0 0,0 1 0 0 0,0 0 0 0 0,0 1 0 0 0,0-1 0 0 0,8 0-165 0 0,33-2 1254 0 0,46 0-1254 0 0,-55 4 49 0 0,25 0-997 0 0,-43-2-863 0 0,-17 2-4070 0 0,-15 8-1976 0 0,4-2 6345 0 0</inkml:trace>
  <inkml:trace contextRef="#ctx0" brushRef="#br0" timeOffset="113442.965">3934 1673 536 0 0,'-1'1'210'0'0,"1"-1"0"0"0,0 0-1 0 0,-1 0 1 0 0,1 0 0 0 0,0 1-1 0 0,-1-1 1 0 0,1 0 0 0 0,0 1 0 0 0,-1-1-1 0 0,1 0 1 0 0,0 0 0 0 0,0 1 0 0 0,0-1-1 0 0,-1 1 1 0 0,1-1 0 0 0,0 0-1 0 0,0 1 1 0 0,0-1 0 0 0,0 0 0 0 0,0 1-1 0 0,0-1 1 0 0,-1 1 0 0 0,1-1-210 0 0,2 11 4352 0 0,4 5 182 0 0,-6-12-4146 0 0,0-1 1 0 0,0 1 0 0 0,0-1 0 0 0,0 0-1 0 0,0 1 1 0 0,0-1 0 0 0,-1 1 0 0 0,0-1-1 0 0,1 0 1 0 0,-1 0 0 0 0,-1 1-1 0 0,1-1 1 0 0,-1 1-389 0 0,-5 19 931 0 0,4-10-600 0 0,0 0 0 0 0,-1-1 1 0 0,-3 6-332 0 0,2-7-300 0 0,1 1 0 0 0,1 0 0 0 0,-3 11 300 0 0,6-19-638 0 0,-1 7-3457 0 0,7-8-3358 0 0,-3-5 3684 0 0,-6-8-520 0 0</inkml:trace>
  <inkml:trace contextRef="#ctx0" brushRef="#br0" timeOffset="113771.05">3756 1969 7242 0 0,'-20'4'3286'0'0,"4"-1"1350"0"0,33 0-1473 0 0,-9-2-2698 0 0,8 0 267 0 0,1 0-1 0 0,0-1 1 0 0,-1 0 0 0 0,15-4-732 0 0,149-23 1405 0 0,-173 26-1386 0 0,1 0 1 0 0,-1 1 0 0 0,1 0-1 0 0,-1 0 1 0 0,1 0 0 0 0,-1 1-1 0 0,0 0 1 0 0,1 1 0 0 0,-1-1-1 0 0,0 1 1 0 0,5 2-20 0 0,-9-3-2 0 0,0 1-1 0 0,0-1 1 0 0,0 0-1 0 0,-1 1 1 0 0,1 0 0 0 0,0-1-1 0 0,-1 1 1 0 0,0 0-1 0 0,1 0 1 0 0,-1 0 0 0 0,0 1-1 0 0,0-1 1 0 0,0 1-1 0 0,0-1 1 0 0,0 1 0 0 0,-1-1-1 0 0,1 1 1 0 0,-1 0 0 0 0,0 0-1 0 0,0 0 1 0 0,0 0-1 0 0,0 0 1 0 0,0 0 0 0 0,-1 0-1 0 0,1 0 1 0 0,-1 0-1 0 0,0 0 1 0 0,0 2 2 0 0,-1 18 13 0 0,-2 0 0 0 0,-1 1 0 0 0,-1-2 0 0 0,-6 20-13 0 0,-36 87-169 0 0,12-36-1144 0 0,13-13-2289 0 0,10-28-4560 0 0,7-34-485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43:48.40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17 294 1736 0 0,'2'-1'476'0'0,"-1"-1"0"0"0,0 1 0 0 0,1 0 0 0 0,-1 0 0 0 0,1 0 0 0 0,-1-1 0 0 0,1 1 0 0 0,-1 1 0 0 0,1-1 0 0 0,0 0 0 0 0,0 0 0 0 0,-1 1 0 0 0,1-1 0 0 0,0 1 0 0 0,0-1 0 0 0,0 1 0 0 0,0 0 0 0 0,-1 0 0 0 0,2 0-476 0 0,-2 0 110 0 0,0 0-1 0 0,0 1 0 0 0,0-1 1 0 0,0 0-1 0 0,0 1 0 0 0,0 0 0 0 0,0-1 1 0 0,0 1-1 0 0,0-1 0 0 0,0 1 1 0 0,-1 0-1 0 0,1 0 0 0 0,0-1 0 0 0,0 1 1 0 0,-1 0-1 0 0,1 0 0 0 0,0 0 1 0 0,-1 0-1 0 0,1 0 0 0 0,-1 0 0 0 0,1 0 1 0 0,-1 0-1 0 0,1 0 0 0 0,-1 0 1 0 0,0 0-1 0 0,0 0 0 0 0,0 1 0 0 0,1-1 1 0 0,-1 0-1 0 0,0 1-109 0 0,4 42 1163 0 0,-1 0-1 0 0,-3 1 1 0 0,-2 7-1163 0 0,-14 135 999 0 0,0-28-393 0 0,-16 365 416 0 0,29-339-974 0 0,2-114-192 0 0,3 0 0 0 0,4 0 0 0 0,9 41 144 0 0,-11-64-2065 0 0,-2 14 2065 0 0,-2-61-1842 0 0,-1-19 1281 0 0,-1 0 0 0 0,-4-18 561 0 0,-1-8-345 0 0,-4-101-25 0 0,6 58 479 0 0,2 49 26 0 0,2 0 1 0 0,1-1-1 0 0,3 1 0 0 0,0 0 1 0 0,3 0-1 0 0,8-30-135 0 0,-13 64 98 0 0,1-1-1 0 0,0 0 1 0 0,0 0 0 0 0,0 1-1 0 0,0 0 1 0 0,1-1-1 0 0,0 1 1 0 0,0 0 0 0 0,0 0-1 0 0,0 0 1 0 0,1 1-1 0 0,-1-1 1 0 0,1 1 0 0 0,0 0-1 0 0,0 0 1 0 0,0 0 0 0 0,1 0-1 0 0,-1 1 1 0 0,1 0-1 0 0,-1 0 1 0 0,1 0 0 0 0,0 0-1 0 0,3 0-97 0 0,12-2 258 0 0,0 1 0 0 0,0 1 1 0 0,0 0-1 0 0,0 2 0 0 0,10 0-258 0 0,46-2-219 0 0,30-13-3187 0 0,-3-5-6524 0 0,-69 11 5102 0 0</inkml:trace>
  <inkml:trace contextRef="#ctx0" brushRef="#br0" timeOffset="343.782">1252 565 4241 0 0,'-9'-4'708'0'0,"0"0"-1"0"0,-1 1 1 0 0,1 0 0 0 0,-1 1-1 0 0,1 0 1 0 0,-1 1 0 0 0,-4-1-708 0 0,9 2 262 0 0,-1 1 0 0 0,0-1 1 0 0,1 1-1 0 0,-1 0 0 0 0,1 0 0 0 0,-1 1 1 0 0,1-1-1 0 0,0 1 0 0 0,-1 0 0 0 0,1 1 1 0 0,0-1-1 0 0,0 1 0 0 0,-3 3-262 0 0,-6 4 263 0 0,1 0 0 0 0,0 0 0 0 0,1 1 0 0 0,0 1 0 0 0,1 0 0 0 0,1 1 0 0 0,0 0 0 0 0,0 1 0 0 0,1 0 0 0 0,1 0 0 0 0,0 1 0 0 0,1 0 1 0 0,1 0-1 0 0,0 1 0 0 0,2 0 0 0 0,-1-1 0 0 0,1 3-263 0 0,0 6 307 0 0,1 0 1 0 0,0 0 0 0 0,1 16-308 0 0,2-33 77 0 0,1 1 0 0 0,-1 0 0 0 0,1-1 0 0 0,0 1 0 0 0,1-1 0 0 0,0 1 1 0 0,0-1-1 0 0,0 0 0 0 0,1 0 0 0 0,0 0 0 0 0,1 0 0 0 0,-1-1 0 0 0,2 2-77 0 0,-2-5 36 0 0,0 0-1 0 0,0 0 0 0 0,0 0 0 0 0,0 0 0 0 0,1-1 0 0 0,-1 1 0 0 0,1-1 1 0 0,0 0-1 0 0,0 0 0 0 0,-1 0 0 0 0,4 0-35 0 0,45 13 200 0 0,-42-13-154 0 0,0 0-28 0 0,-1 0 1 0 0,0-1-1 0 0,1 0 1 0 0,-1-1 0 0 0,1 0-1 0 0,-1-1 1 0 0,1 0 0 0 0,-1 0-1 0 0,1-1 1 0 0,-1 0-1 0 0,0 0 1 0 0,0-1 0 0 0,5-3-19 0 0,3-1-13 0 0,-1-2 1 0 0,0 0 0 0 0,0-1-1 0 0,-1-1 1 0 0,0 0 0 0 0,5-6 12 0 0,-12 11-66 0 0,-1-1 1 0 0,0-1-1 0 0,0 1 1 0 0,-1-1-1 0 0,0-1 1 0 0,0 1-1 0 0,-1-1 1 0 0,0 0-1 0 0,0 0 1 0 0,-1 0-1 0 0,-1-1 1 0 0,2-2 65 0 0,-3 5-75 0 0,-1-1 0 0 0,1 1 0 0 0,-1 0 0 0 0,-1 0 0 0 0,1-1-1 0 0,-1 1 1 0 0,-1 0 0 0 0,1-1 0 0 0,-1 1 0 0 0,0 0 0 0 0,-1 0 0 0 0,0-1 0 0 0,0 1 0 0 0,0 0 0 0 0,-1 1 0 0 0,0-1 0 0 0,-2-2 75 0 0,-1 2-335 0 0,0-1 0 0 0,0 1 0 0 0,-1 0 0 0 0,0 1 1 0 0,0 0-1 0 0,-1 0 0 0 0,0 0 0 0 0,0 1 0 0 0,0 0 0 0 0,-1 1 0 0 0,-2-2 335 0 0,-34-20-3166 0 0,14 11-1014 0 0,21 11 2012 0 0,-9-6-2262 0 0</inkml:trace>
  <inkml:trace contextRef="#ctx0" brushRef="#br0" timeOffset="671.715">1818 7 6185 0 0,'6'-3'2293'0'0,"9"-1"1625"0"0,-15 4-3846 0 0,0 0 0 0 0,1 1 0 0 0,-1-1 1 0 0,1 0-1 0 0,-1 0 0 0 0,0 0 0 0 0,1 0 0 0 0,-1 1 0 0 0,1-1 1 0 0,-1 0-1 0 0,0 1 0 0 0,0-1 0 0 0,1 0 0 0 0,-1 1 0 0 0,0-1 1 0 0,1 0-1 0 0,-1 1 0 0 0,0-1 0 0 0,0 0 0 0 0,0 1 0 0 0,1-1 1 0 0,-1 1-1 0 0,0-1 0 0 0,0 0 0 0 0,0 1 0 0 0,0-1 0 0 0,0 1 1 0 0,0-1-1 0 0,0 1 0 0 0,0-1 0 0 0,0 0 0 0 0,0 1 0 0 0,0-1 1 0 0,0 1-1 0 0,0-1 0 0 0,0 1-72 0 0,-9 75 2928 0 0,-12 83-496 0 0,-5 57-880 0 0,-19 438-600 0 0,31-186-2245 0 0,12-308-405 0 0,7 96-4159 0 0,12-87-4283 0 0,-8-121 6278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43:47.73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283 186 3961 0 0,'0'-3'301'0'0,"0"1"1"0"0,0 0-1 0 0,0 0 0 0 0,0-1 1 0 0,1 1-1 0 0,-1 0 0 0 0,1 0 1 0 0,0 0-1 0 0,0 0 1 0 0,0-1-1 0 0,0 1 0 0 0,0 0 1 0 0,0 1-1 0 0,0-1 0 0 0,0 0 1 0 0,1 0-1 0 0,-1 0 0 0 0,1 1 1 0 0,0-1-1 0 0,-1 1 1 0 0,1-1-1 0 0,2 0-301 0 0,3-2 501 0 0,0 0 0 0 0,0 1 0 0 0,1 0 0 0 0,-1 0 0 0 0,7-1-501 0 0,10-4 942 0 0,48-15 767 0 0,14-1-1709 0 0,-63 18 151 0 0,-1 0-27 0 0,62-16 692 0 0,3 3-816 0 0,-61 15 95 0 0,1 0 0 0 0,0 2 0 0 0,1 1 0 0 0,-1 1 0 0 0,10 2-95 0 0,-29-1 13 0 0,0 0 0 0 0,1 1 0 0 0,-1 0 0 0 0,0 0-1 0 0,0 1 1 0 0,0 0 0 0 0,0 1 0 0 0,-1-1 0 0 0,1 1 0 0 0,-1 1 0 0 0,1 0-13 0 0,-3-1 16 0 0,0-1 0 0 0,-1 2 0 0 0,0-1 1 0 0,1 0-1 0 0,-1 1 0 0 0,-1 0 0 0 0,1 0 1 0 0,-1 0-1 0 0,0 0 0 0 0,0 1 0 0 0,0-1 1 0 0,-1 1-1 0 0,0 0 0 0 0,0-1 0 0 0,0 2-16 0 0,1 9 24 0 0,-1 0 0 0 0,0 0 0 0 0,-1 0 0 0 0,-1 1 0 0 0,-1-1 0 0 0,0 0 0 0 0,-1 0 0 0 0,-1 0 0 0 0,-3 11-24 0 0,-7 20 84 0 0,-2-1-1 0 0,-13 26-83 0 0,2-14 42 0 0,-3-1-1 0 0,-26 39-41 0 0,-78 104 43 0 0,45-70-6 0 0,44-61-106 0 0,-3-2 0 0 0,-3-3 0 0 0,-45 45 69 0 0,29-43-383 0 0,-98 96-2206 0 0,151-151 1771 0 0,0-1 0 0 0,-1 0 1 0 0,0 0-1 0 0,0-2 0 0 0,-8 4 818 0 0,12-7-1174 0 0,-1-1-1 0 0,0 0 0 0 0,0 0 0 0 0,0-1 0 0 0,-1-1 1175 0 0,-15 0-2999 0 0,4-11 904 0 0</inkml:trace>
  <inkml:trace contextRef="#ctx0" brushRef="#br0" timeOffset="328.047">1 862 5913 0 0,'19'-15'2971'0'0,"0"1"0"0"0,19-10-2971 0 0,-20 14 556 0 0,1 0 0 0 0,1 2-1 0 0,0 0 1 0 0,0 1 0 0 0,12-3-556 0 0,185-53 1157 0 0,-109 29-5540 0 0,60-9 4383 0 0,-150 39-806 0 0,23-4-3029 0 0,-1-1 1 0 0,10-6 3834 0 0,1-4-2925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43:54.65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195 250 7546 0 0,'38'-25'1970'0'0,"2"2"0"0"0,0 1 1 0 0,19-5-1971 0 0,-35 17 443 0 0,2 1 1 0 0,0 1-1 0 0,0 1 1 0 0,0 2 0 0 0,0 0-1 0 0,13 1-443 0 0,182-5 790 0 0,-209 8-638 0 0,0 2 1 0 0,1-1-1 0 0,-1 2 1 0 0,1-1-1 0 0,11 4-152 0 0,-21-4 50 0 0,-1 0-1 0 0,1 0 1 0 0,0 0-1 0 0,-1 1 1 0 0,1-1-1 0 0,0 0 1 0 0,-1 1-1 0 0,1 0 0 0 0,-1 0 1 0 0,0 0-1 0 0,0 0 1 0 0,2 2-50 0 0,-3-3 26 0 0,0 1-1 0 0,0-1 1 0 0,0 1-1 0 0,0 0 1 0 0,-1 0 0 0 0,1-1-1 0 0,-1 1 1 0 0,1 0-1 0 0,-1 0 1 0 0,1 0-1 0 0,-1-1 1 0 0,0 1 0 0 0,0 0-1 0 0,0 0 1 0 0,0 0-1 0 0,0 0 1 0 0,-1-1 0 0 0,1 1-1 0 0,0 0 1 0 0,-1 0-1 0 0,0 1-25 0 0,-3 7 52 0 0,-1-1-1 0 0,0 0 0 0 0,0 0 1 0 0,0-1-1 0 0,-1 1 0 0 0,-1-1 1 0 0,1-1-1 0 0,-1 1 0 0 0,-1-1 1 0 0,-1 1-52 0 0,3-1 42 0 0,-118 105 499 0 0,18-18-285 0 0,89-78-236 0 0,-291 265 532 0 0,182-176-1110 0 0,-23 32 558 0 0,141-128-932 0 0,19-15 74 0 0,16-16-128 0 0,99-80-457 0 0,-86 68 1441 0 0,2 1 1 0 0,2 2 0 0 0,0 2-1 0 0,32-14 2 0 0,-67 38 49 0 0,0 1 0 0 0,0 0-1 0 0,1 1 1 0 0,-1 0-1 0 0,1 1 1 0 0,-1 0 0 0 0,1 0-1 0 0,0 1 1 0 0,0 0-1 0 0,5 1-48 0 0,-10 0 19 0 0,0 1-1 0 0,1 0 1 0 0,-1-1-1 0 0,0 2 0 0 0,0-1 1 0 0,0 1-1 0 0,0-1 0 0 0,0 1 1 0 0,-1 1-1 0 0,1-1 1 0 0,0 1-1 0 0,-1 0 0 0 0,0 0 1 0 0,0 0-1 0 0,0 0 0 0 0,0 1 1 0 0,0-1-1 0 0,-1 1 1 0 0,1 0-1 0 0,-1 1-18 0 0,5 8-428 0 0,0 0 1 0 0,-1 1-1 0 0,-1-1 1 0 0,0 1-1 0 0,-1 1 1 0 0,-1-1-1 0 0,0 1 0 0 0,2 13 428 0 0,13 46-7455 0 0,-13-54 4241 0 0,-7-2 515 0 0</inkml:trace>
  <inkml:trace contextRef="#ctx0" brushRef="#br0" timeOffset="328.022">706 659 3513 0 0,'0'-1'357'0'0,"0"0"1"0"0,0-1-1 0 0,0 1 0 0 0,1 0 1 0 0,-1 0-1 0 0,0 0 1 0 0,1 0-1 0 0,-1 0 1 0 0,1 0-1 0 0,-1 0 0 0 0,1 0 1 0 0,-1 0-1 0 0,1 1 1 0 0,0-1-1 0 0,-1 0 1 0 0,1 0-1 0 0,0 0 0 0 0,0 1 1 0 0,0-1-1 0 0,-1 0 1 0 0,1 1-1 0 0,0-1 1 0 0,0 1-1 0 0,0-1 0 0 0,0 1 1 0 0,0-1-1 0 0,0 1 1 0 0,0 0-1 0 0,0-1-357 0 0,39-6 2347 0 0,-15 3-1308 0 0,-24 4-1015 0 0,58-18 508 0 0,2 3 0 0 0,53-6-532 0 0,45-3-977 0 0,-51 4-2956 0 0,-37 11-3726 0 0,-69 9 7158 0 0,0-1 1 0 0,0 0 0 0 0,-1 0 0 0 0,1 0-1 0 0,0 0 1 0 0,-1 0 0 0 0,1 0 0 0 0,-1 0 0 0 0,1-1-1 0 0,-1 1 1 0 0,1-1 500 0 0</inkml:trace>
  <inkml:trace contextRef="#ctx0" brushRef="#br0" timeOffset="702.934">1518 1 6073 0 0,'-1'0'200'0'0,"0"0"-1"0"0,0 0 1 0 0,0 0 0 0 0,0 0-1 0 0,0 0 1 0 0,0 0-1 0 0,0 0 1 0 0,0 0-1 0 0,1 1 1 0 0,-1-1-1 0 0,0 0 1 0 0,0 0 0 0 0,0 1-1 0 0,0-1 1 0 0,0 1-1 0 0,0-1 1 0 0,0 1-1 0 0,1-1 1 0 0,-1 1-1 0 0,0-1 1 0 0,0 1-1 0 0,1 0 1 0 0,-1-1 0 0 0,1 1-1 0 0,-1 0 1 0 0,0 0-1 0 0,1-1 1 0 0,-1 1-1 0 0,1 0 1 0 0,0 0-1 0 0,-1 0 1 0 0,1 0 0 0 0,0 0-1 0 0,-1 0 1 0 0,1 0-1 0 0,0-1 1 0 0,0 1-1 0 0,0 1-199 0 0,-2 6 593 0 0,1-1 0 0 0,1 1 0 0 0,-1 0 0 0 0,1 6-593 0 0,1-7 536 0 0,0 17 203 0 0,2 0 0 0 0,1 0 0 0 0,0 0 1 0 0,2 0-1 0 0,2 3-739 0 0,12 51 1005 0 0,-14-45-768 0 0,29 160 350 0 0,-30-152-924 0 0,-1 0 0 0 0,-3 0 0 0 0,-2 30 337 0 0,-15 98-4810 0 0,8-112-7711 0 0,-14 50 12521 0 0,7-61-3739 0 0</inkml:trace>
  <inkml:trace contextRef="#ctx0" brushRef="#br0" timeOffset="1030.99">822 1297 1768 0 0,'-33'24'1531'0'0,"2"2"-1"0"0,-28 28-1530 0 0,48-42 475 0 0,0 0 1 0 0,1 1-1 0 0,0 0 1 0 0,1 0-1 0 0,1 1 1 0 0,0 0-1 0 0,1 1 1 0 0,-4 11-476 0 0,3-2 780 0 0,1 0 1 0 0,0 0 0 0 0,2 1 0 0 0,1-1 0 0 0,2 1-1 0 0,0 0 1 0 0,1 0 0 0 0,2 13-781 0 0,0-25 233 0 0,0-1 0 0 0,1 1-1 0 0,1-1 1 0 0,0 1 0 0 0,1-1 0 0 0,0 0-1 0 0,1 0 1 0 0,0-1 0 0 0,1 0 0 0 0,0 1-1 0 0,0-2 1 0 0,2 1 0 0 0,-1-1 0 0 0,1 0-1 0 0,1-1 1 0 0,0 1 0 0 0,8 5-233 0 0,-3-4-5 0 0,1-1-1 0 0,0 0 1 0 0,0-1-1 0 0,1-1 1 0 0,0-1-1 0 0,1 0 1 0 0,0-1 0 0 0,0 0-1 0 0,0-2 1 0 0,0 0-1 0 0,1-1 1 0 0,0-1-1 0 0,0 0 1 0 0,-1-1 0 0 0,1-1-1 0 0,0-1 1 0 0,0-1-1 0 0,3-1 6 0 0,12-3-255 0 0,0-1-1 0 0,0-2 0 0 0,-1-1 0 0 0,0-2 1 0 0,-1-1-1 0 0,0-1 0 0 0,-2-2 1 0 0,1-1-1 0 0,6-6 256 0 0,-18 11 14 0 0,-1-1 0 0 0,1-1 1 0 0,-2 0-1 0 0,0-1 0 0 0,-1-1 1 0 0,-1 0-1 0 0,7-11-14 0 0,-13 15 104 0 0,0 0 0 0 0,-2 0 1 0 0,1-1-1 0 0,-1 0 0 0 0,-1 0 0 0 0,0-1 1 0 0,-1 1-1 0 0,-1-1 0 0 0,0 0 0 0 0,-1 0 1 0 0,0 0-1 0 0,-1-2-104 0 0,0-5 198 0 0,-1-1 0 0 0,-2 1 0 0 0,1 0 0 0 0,-2 0 1 0 0,-1 0-1 0 0,-3-6-198 0 0,4 16 78 0 0,0 0 1 0 0,-1 1 0 0 0,0-1-1 0 0,-1 1 1 0 0,0 0 0 0 0,-1 0-1 0 0,0 1 1 0 0,0 0-1 0 0,-1 0 1 0 0,0 1 0 0 0,-1-1-1 0 0,-7-5-78 0 0,3 4 43 0 0,0 1 0 0 0,-1 1 0 0 0,0 0 0 0 0,0 1 0 0 0,-1 0 0 0 0,0 1 0 0 0,0 1 0 0 0,0 0 0 0 0,0 1 0 0 0,-1 0 0 0 0,-4 1-43 0 0,-2 0 40 0 0,0 1 0 0 0,0 2 0 0 0,0 0 0 0 0,0 1 0 0 0,0 1 1 0 0,0 1-1 0 0,-14 3-40 0 0,-10 7-624 0 0,1 1 0 0 0,1 3 0 0 0,0 1 0 0 0,1 2 0 0 0,1 2 0 0 0,1 1 0 0 0,-1 4 624 0 0,-89 69-6723 0 0,91-65 3831 0 0,-47 34-3511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43:53.30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0 337 7242 0 0,'4'-5'397'0'0,"0"0"1"0"0,0 0-1 0 0,0 1 0 0 0,1 0 1 0 0,0 0-1 0 0,0 0 1 0 0,0 0-1 0 0,0 1 1 0 0,0 0-1 0 0,1 0 1 0 0,-1 0-1 0 0,1 1 1 0 0,0 0-1 0 0,0 0 1 0 0,0 0-1 0 0,0 1 1 0 0,0 0-1 0 0,0 0 1 0 0,0 0-1 0 0,4 1-397 0 0,34 0 850 0 0,0-1-1 0 0,0-3 1 0 0,33-7-850 0 0,-15 2 707 0 0,17 2-707 0 0,-43 6 122 0 0,-1 1 1 0 0,20 4-123 0 0,-42-3 18 0 0,-1 1 0 0 0,0 0 0 0 0,0 1-1 0 0,0 0 1 0 0,-1 1 0 0 0,1 1 0 0 0,-1 0 0 0 0,11 6-18 0 0,-20-10 11 0 0,1 1 0 0 0,0 0 0 0 0,-1 0 0 0 0,1 0 0 0 0,-1 0 0 0 0,0 1-1 0 0,0-1 1 0 0,0 1 0 0 0,0-1 0 0 0,0 1 0 0 0,0 0 0 0 0,-1 0 0 0 0,1 0 0 0 0,-1 0 0 0 0,0 0 0 0 0,0 0 0 0 0,0 2-11 0 0,0 0 21 0 0,0 1 0 0 0,0 0 0 0 0,-1-1 0 0 0,0 1 0 0 0,0 0 0 0 0,-1-1 0 0 0,0 1 0 0 0,0-1 0 0 0,-1 5-21 0 0,-5 11 65 0 0,0-1 0 0 0,-2 0 1 0 0,0 0-1 0 0,-11 15-65 0 0,18-32 4 0 0,-27 43 134 0 0,-2-1 0 0 0,-3-2 0 0 0,-36 37-138 0 0,-11 14 141 0 0,-169 183-1300 0 0,184-206-772 0 0,17-15-1338 0 0,-7 8-6661 0 0,42-53 6197 0 0</inkml:trace>
  <inkml:trace contextRef="#ctx0" brushRef="#br0" timeOffset="331.709">608 704 3441 0 0,'25'-17'6073'0'0,"5"1"-3864"0"0,14-4-1001 0 0,0 1-88 0 0,3-3-64 0 0,9 8-440 0 0,-7-5-416 0 0,7 2-224 0 0,-10 3-360 0 0,-1 1-624 0 0,2 2-664 0 0,-6 2-1257 0 0,3 7-1296 0 0,-19-7-1232 0 0</inkml:trace>
  <inkml:trace contextRef="#ctx0" brushRef="#br0" timeOffset="659.765">1400 33 9370 0 0,'2'-7'1246'0'0,"-2"5"-954"0"0,0 0 1 0 0,0 0-1 0 0,0 1 0 0 0,1-1 1 0 0,-1 0-1 0 0,1 0 0 0 0,-1 0 1 0 0,1 0-1 0 0,0 1 0 0 0,0-1 1 0 0,0 0-1 0 0,0 1 0 0 0,0-1-292 0 0,1 4 1440 0 0,-3 8-434 0 0,-5 24 149 0 0,0-2-401 0 0,-5 90 618 0 0,5 1 0 0 0,6 13-1372 0 0,-1 10 383 0 0,1 71-576 0 0,2-71-1846 0 0,-6 0-3673 0 0,3-120 1274 0 0,-2 1 0 0 0,-5 25 4438 0 0,-3-5-4998 0 0</inkml:trace>
  <inkml:trace contextRef="#ctx0" brushRef="#br0" timeOffset="660.765">470 1535 3161 0 0,'-7'11'2606'0'0,"0"0"1"0"0,1 1 0 0 0,-3 8-2607 0 0,5-11 933 0 0,1 1-1 0 0,1-1 1 0 0,-1 1-1 0 0,0 6-932 0 0,2-6 264 0 0,1 1 0 0 0,0 0 0 0 0,0-1 0 0 0,1 1 0 0 0,1-1 0 0 0,-1 0-1 0 0,2 1 1 0 0,-1-1 0 0 0,1 0 0 0 0,1 0 0 0 0,0 0 0 0 0,0-1 0 0 0,1 1-1 0 0,1-1 1 0 0,1 3-264 0 0,9 12 96 0 0,1-1 0 0 0,1 0 0 0 0,1-2 0 0 0,0 0 0 0 0,18 14-96 0 0,-20-21-1464 0 0,1 0 0 0 0,1-1 0 0 0,0-1 1 0 0,14 7 1463 0 0,-1-7-8086 0 0,-25-6 3006 0 0</inkml:trace>
  <inkml:trace contextRef="#ctx0" brushRef="#br0" timeOffset="1003.425">456 1649 9834 0 0,'-3'-1'439'0'0,"-19"-5"2347"0"0,18 3-1477 0 0,12-2-88 0 0,116-32 940 0 0,66-16-1651 0 0,-89 28-306 0 0,-24 5 42 0 0,66-8-246 0 0,-120 25 21 0 0,0 0 1 0 0,1 2 0 0 0,-1 1-1 0 0,0 1 1 0 0,1 1-1 0 0,-1 1 1 0 0,0 1 0 0 0,9 3-22 0 0,-30-7-7 0 0,0 1 1 0 0,0 0-1 0 0,0 0 1 0 0,0-1-1 0 0,0 1 1 0 0,-1 0-1 0 0,1 1 1 0 0,0-1-1 0 0,0 0 1 0 0,-1 0-1 0 0,1 1 1 0 0,-1-1-1 0 0,1 1 1 0 0,-1-1-1 0 0,0 1 1 0 0,1 0-1 0 0,-1 0 1 0 0,0-1-1 0 0,0 1 1 0 0,0 0-1 0 0,0 0 1 0 0,-1 0-1 0 0,1 0 1 0 0,0 0-1 0 0,-1 0 1 0 0,0 0-1 0 0,1 0 1 0 0,-1 0-1 0 0,0 0 1 0 0,0 1-1 0 0,0-1 1 0 0,0 0-1 0 0,-1 2 7 0 0,0 7-1 0 0,-2 1 0 0 0,1-1 0 0 0,-2 0 0 0 0,1 1 0 0 0,-5 6 1 0 0,4-8 10 0 0,-7 16-18 0 0,0-1 1 0 0,-2 0-1 0 0,-1-2 0 0 0,-1 1 0 0 0,-3 1 8 0 0,-26 32 62 0 0,-22 19-62 0 0,10-20 32 0 0,-2-3 1 0 0,-58 41-33 0 0,-28 25-1433 0 0,123-102 307 0 0,0-2 1 0 0,-2 1 1125 0 0,-30 22-5691 0 0,52-37 5308 0 0,0 1 1 0 0,0-1-1 0 0,0 0 1 0 0,0 0-1 0 0,0 0 0 0 0,0 1 1 0 0,0-1-1 0 0,1 0 0 0 0,-1 1 1 0 0,0-1-1 0 0,1 1 1 0 0,-1-1-1 0 0,1 1 0 0 0,0-1 383 0 0,-3 6-2426 0 0,-1-11 831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52:04.938"/>
    </inkml:context>
    <inkml:brush xml:id="br0">
      <inkml:brushProperty name="width" value="0.1" units="cm"/>
      <inkml:brushProperty name="height" value="0.1" units="cm"/>
      <inkml:brushProperty name="color" value="#FFFFFF"/>
    </inkml:brush>
    <inkml:brush xml:id="br1">
      <inkml:brushProperty name="width" value="0.1" units="cm"/>
      <inkml:brushProperty name="height" value="0.1" units="cm"/>
      <inkml:brushProperty name="color" value="#33CCFF"/>
    </inkml:brush>
    <inkml:brush xml:id="br2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97 23 8 0 0,'-7'-2'390'0'0,"11"-3"162"0"0,-3 4-513 0 0,-1 1 0 0 0,1 0 1 0 0,-1-1-1 0 0,1 1 0 0 0,-1 0 0 0 0,0-1 0 0 0,1 1 1 0 0,-1-1-1 0 0,0 1 0 0 0,1 0 0 0 0,-1-1 1 0 0,0 1-1 0 0,1-1 0 0 0,-1 1 0 0 0,0-1 1 0 0,0 1-1 0 0,0-1 0 0 0,1 1 0 0 0,-1-1 0 0 0,0 1 1 0 0,0-1-40 0 0,0 0 192 0 0,-1-3 595 0 0,12 7 1034 0 0,-11-2-1639 0 0,1 0 1 0 0,-1 0-1 0 0,1-1 0 0 0,-1 1 0 0 0,0 0 0 0 0,1 0 0 0 0,-1 0 0 0 0,0 0 0 0 0,1-1 0 0 0,-1 1 0 0 0,0 0 1 0 0,0 0-1 0 0,0 0 0 0 0,0 0 0 0 0,0 0 0 0 0,0 0 0 0 0,0 0 0 0 0,0-1 0 0 0,0 1 0 0 0,-1 1-182 0 0,-3 21 4144 0 0,4-16-3781 0 0,-1 1 1 0 0,0 0-1 0 0,0-1 1 0 0,-2 5-364 0 0,1 0 161 0 0,-1 0 0 0 0,2-1 0 0 0,0 1 1 0 0,0 0-1 0 0,1 0 0 0 0,0 0 0 0 0,2 10-161 0 0,1 22 315 0 0,-4-2 399 0 0,-3 29-714 0 0,2-44 259 0 0,2 1-1 0 0,2 24-258 0 0,1 16 232 0 0,-3-19-69 0 0,-1 120 463 0 0,-13 92-626 0 0,8-182 519 0 0,4 33-519 0 0,-2 27-28 0 0,-6 145 316 0 0,6-147-215 0 0,1-64-111 0 0,-1 81 122 0 0,6 16-84 0 0,3 62 296 0 0,-3-50-152 0 0,-3 59-113 0 0,-10 12-31 0 0,-3 82 121 0 0,-7 379-123 0 0,20-668-1 0 0,1 492 225 0 0,1-212-246 0 0,1 43 205 0 0,9 29 0 0 0,-10-227-158 0 0,-2-54-104 0 0,-2 99-103 0 0,1 34 131 0 0,18 265-71 0 0,-16-307-62 0 0,3 77-116 0 0,-5-130 0 0 0,5-29-1318 0 0,-8 25 1620 0 0,2-54-1292 0 0,2-52 504 0 0,-2 38-5959 0 0,-3 6 6747 0 0,5-81-708 0 0,1-1 0 0 0,0 0 0 0 0,1 1-1 0 0,0-1 1 0 0,0 0 0 0 0,0 0 0 0 0,1 3 708 0 0,2 9-1367 0 0,-3-16 1171 0 0,-1 0 0 0 0,0 0 1 0 0,0 0-1 0 0,0 0 0 0 0,0 0 0 0 0,-1 1 1 0 0,1-1-1 0 0,-1 1 196 0 0</inkml:trace>
  <inkml:trace contextRef="#ctx0" brushRef="#br0" timeOffset="1">3 8453 600 0 0,'0'0'68'0'0,"0"0"1"0"0,-1 0-1 0 0,1 0 1 0 0,0 0-1 0 0,0 0 0 0 0,0 1 1 0 0,0-1-1 0 0,-1 0 0 0 0,1 0 1 0 0,0 0-1 0 0,0 1 0 0 0,0-1 1 0 0,0 0-1 0 0,0 0 1 0 0,0 0-1 0 0,0 1 0 0 0,0-1 1 0 0,0 0-1 0 0,0 0 0 0 0,-1 0 1 0 0,1 1-1 0 0,0-1 0 0 0,0 0 1 0 0,0 0-1 0 0,1 1 0 0 0,-1-1 1 0 0,0 0-1 0 0,0 0 1 0 0,0 1-1 0 0,0-1 0 0 0,0 0 1 0 0,0 0-1 0 0,0 0 0 0 0,0 1 1 0 0,0-1-1 0 0,0 0 0 0 0,1 0 1 0 0,-1 0-1 0 0,0 1 0 0 0,0-1 1 0 0,0 0-1 0 0,0 0 1 0 0,1 0-1 0 0,-1 0 0 0 0,0 0 1 0 0,0 1-1 0 0,0-1 0 0 0,0 0 1 0 0,1 0-1 0 0,-1 0 0 0 0,0 0 1 0 0,0 0-1 0 0,1 0 1 0 0,-1 0-1 0 0,0 0 0 0 0,0 0 1 0 0,0 0-1 0 0,1 0 0 0 0,-1 0 1 0 0,0 0-1 0 0,0 0 0 0 0,1 0-68 0 0,5-2 718 0 0,0 1 0 0 0,1-1-1 0 0,-1 1 1 0 0,1 1 0 0 0,0-1 0 0 0,4 1-718 0 0,32-4 3264 0 0,-35 3-2823 0 0,1 0 0 0 0,0 0 0 0 0,0 1 0 0 0,1 0 0 0 0,7 1-441 0 0,99 3 1392 0 0,-93-2-1321 0 0,-1-1 1 0 0,1-1-1 0 0,0-1 0 0 0,-1-2 0 0 0,10-1-71 0 0,28-3 175 0 0,-49 6-161 0 0,61-6 141 0 0,1 4-155 0 0,31 0 81 0 0,-42 0 80 0 0,6 3-161 0 0,-30 0 72 0 0,1-1 0 0 0,2-3-72 0 0,-6 0 8 0 0,1 3 0 0 0,24 1-8 0 0,246 7 323 0 0,-44-3 99 0 0,96 2-258 0 0,-48-1-205 0 0,-1-3 39 0 0,40 2 459 0 0,-118 3-624 0 0,62 4 178 0 0,-29-9-7 0 0,-62-2 53 0 0,282 15 38 0 0,-253-15-97 0 0,32 1 20 0 0,-247 0-3 0 0,360 11-140 0 0,0-4 336 0 0,-44 1-76 0 0,280-1 94 0 0,-416 2-313 0 0,260 21 307 0 0,-181-7-317 0 0,212 11 126 0 0,-56-6-13 0 0,-160-14-63 0 0,-27 1 47 0 0,-37-2 285 0 0,608 5-258 0 0,-378-5-160 0 0,-280-3-321 0 0,-78-4-188 0 0,43 7-1900 0 0,-44 2-3177 0 0,-54-9 1291 0 0,-8 2-776 0 0</inkml:trace>
  <inkml:trace contextRef="#ctx0" brushRef="#br0" timeOffset="2">11237 9364 3033 0 0,'-3'0'416'0'0,"1"0"0"0"0,-1 0 0 0 0,1 0 1 0 0,-1 0-1 0 0,1 0 0 0 0,-1-1 0 0 0,1 1 1 0 0,-1-1-1 0 0,1 0 0 0 0,-1 1 1 0 0,1-1-1 0 0,0 0 0 0 0,-3-2-416 0 0,5 3 64 0 0,0 0-1 0 0,-1-1 1 0 0,1 1 0 0 0,0-1-1 0 0,-1 1 1 0 0,1 0-1 0 0,0-1 1 0 0,0 1 0 0 0,0-1-1 0 0,-1 1 1 0 0,1-1 0 0 0,0 1-1 0 0,0-1 1 0 0,0 1-1 0 0,0-1 1 0 0,0 1 0 0 0,0-1-1 0 0,0 1 1 0 0,0-1 0 0 0,0 1-1 0 0,0-1 1 0 0,0 1-1 0 0,0-1 1 0 0,0 1 0 0 0,1-1-64 0 0,11-20 523 0 0,-1 8-223 0 0,1 1 0 0 0,0 0 0 0 0,1 0 0 0 0,0 1 0 0 0,1 1 0 0 0,0 0 0 0 0,0 1 0 0 0,1 1 0 0 0,0 0 0 0 0,15-5-300 0 0,-22 11 131 0 0,-1 1 1 0 0,0-1 0 0 0,1 2 0 0 0,-1-1 0 0 0,1 1 0 0 0,-1 0 0 0 0,0 1-1 0 0,1-1 1 0 0,-1 2 0 0 0,1-1 0 0 0,-1 1 0 0 0,0 0 0 0 0,0 0 0 0 0,0 1 0 0 0,0 0-1 0 0,-1 0 1 0 0,1 1 0 0 0,-1 0 0 0 0,0 0 0 0 0,0 0 0 0 0,0 1 0 0 0,0 0-1 0 0,-1 0 1 0 0,0 1 0 0 0,0-1 0 0 0,0 1 0 0 0,-1 0 0 0 0,0 0 0 0 0,0 1 0 0 0,0-1-1 0 0,-1 1 1 0 0,0 0 0 0 0,0 1-132 0 0,3 14 130 0 0,-2 1 1 0 0,0 0-1 0 0,-1 0 0 0 0,-1 9-130 0 0,6 46 162 0 0,1 3-120 0 0,-4-39 78 0 0,5 23-120 0 0,-7-50-14 0 0,1-1-1 0 0,1 0 1 0 0,0 1-1 0 0,1-1 0 0 0,0-1 1 0 0,3 5 14 0 0,-1-5-17 0 0,0 0 0 0 0,0-1 1 0 0,2 0-1 0 0,-1 0 0 0 0,3 1 17 0 0,-5-7-94 0 0,-1-1 1 0 0,1 1-1 0 0,0-1 0 0 0,0 0 1 0 0,1-1-1 0 0,-1 0 0 0 0,1 0 0 0 0,0 0 1 0 0,7 1 93 0 0,-8-3-250 0 0,1 1 1 0 0,0-1-1 0 0,0-1 0 0 0,1 0 1 0 0,-1 0-1 0 0,0-1 1 0 0,0 1-1 0 0,0-2 1 0 0,1 1-1 0 0,0-2 250 0 0,-3 1-560 0 0,0 0 0 0 0,0-1-1 0 0,-1 1 1 0 0,1-2 0 0 0,-1 1 0 0 0,0 0 0 0 0,1-1-1 0 0,-1 0 1 0 0,0-1 560 0 0,5-2-1633 0 0,-8 6 1252 0 0,0-1 0 0 0,0 0 0 0 0,-1 0-1 0 0,1 0 1 0 0,0-1 0 0 0,-1 1 0 0 0,1 0 0 0 0,-1-1 0 0 0,0 1 0 0 0,1-1 0 0 0,-1 1 0 0 0,0-1 381 0 0,4-21-3948 0 0</inkml:trace>
  <inkml:trace contextRef="#ctx0" brushRef="#br0" timeOffset="3">12082 9113 4313 0 0,'-19'4'2293'0'0,"1"2"0"0"0,0 0 0 0 0,-3 2-2293 0 0,-11 4 1473 0 0,20-7-1060 0 0,0 1 0 0 0,0 0 0 0 0,1 1-1 0 0,-1 0 1 0 0,2 1 0 0 0,-4 3-413 0 0,-62 56 1415 0 0,56-48-1119 0 0,-40 36 381 0 0,-172 170 428 0 0,9 3-2303 0 0,218-222 582 0 0,-1 0-1 0 0,1 1 1 0 0,0-1 0 0 0,0 1-1 0 0,1 0 1 0 0,-1 2 616 0 0,3-6-773 0 0,1 0 0 0 0,-1 0 0 0 0,1 0 0 0 0,0 0 0 0 0,1 1 0 0 0,-1-1 0 0 0,0 0-1 0 0,1 1 1 0 0,0 1 773 0 0,-3-1-3314 0 0,-2-8-113 0 0</inkml:trace>
  <inkml:trace contextRef="#ctx0" brushRef="#br0" timeOffset="4">12430 8944 1192 0 0,'19'-14'2106'0'0,"1"1"1"0"0,0 0-1 0 0,1 2 0 0 0,7-3-2106 0 0,-23 11 118 0 0,-3 3-44 0 0,1-1 0 0 0,-1 1-1 0 0,0-1 1 0 0,0 1 0 0 0,0 0-1 0 0,1-1 1 0 0,-1 1-1 0 0,0 0 1 0 0,1 1 0 0 0,-1-1-1 0 0,0 0 1 0 0,0 1 0 0 0,1-1-1 0 0,-1 1 1 0 0,0 0-1 0 0,0-1 1 0 0,0 1 0 0 0,0 0-1 0 0,0 0 1 0 0,1 2-74 0 0,0-2 73 0 0,0 1 0 0 0,0 0 0 0 0,0 0 0 0 0,0 0 0 0 0,-1 0 0 0 0,1 1 0 0 0,-1-1 0 0 0,0 1 0 0 0,0-1 0 0 0,0 1 0 0 0,0 0 0 0 0,0 0 0 0 0,1 2-73 0 0,-1 3 48 0 0,0 0 1 0 0,0 0-1 0 0,-1 0 0 0 0,0 0 0 0 0,0 0 0 0 0,-1 0 1 0 0,0 0-1 0 0,0 0 0 0 0,-1 0 0 0 0,0 0 0 0 0,-1 0 1 0 0,0 0-1 0 0,0 0 0 0 0,0 0 0 0 0,-1 0-48 0 0,-2 3-64 0 0,1 0 0 0 0,-2 0 0 0 0,0 0 0 0 0,0 0-1 0 0,-1-1 1 0 0,0 0 0 0 0,0 0 0 0 0,-1-1 0 0 0,-8 7 64 0 0,8-9 5 0 0,-1 0 1 0 0,0-1-1 0 0,0 0 1 0 0,0-1 0 0 0,0 0-1 0 0,-1 0 1 0 0,0-1-1 0 0,0 0 1 0 0,0-1 0 0 0,-1 0-1 0 0,1-1 1 0 0,-1 0-1 0 0,1 0 1 0 0,-1-1 0 0 0,-6 0-6 0 0,12-1 80 0 0,-1 1 0 0 0,1 0 1 0 0,0 1-1 0 0,0-1 0 0 0,0 1 0 0 0,-5 2-80 0 0,-3 2 357 0 0,13-6-335 0 0,0 0 0 0 0,0 0 0 0 0,0 0 0 0 0,0 0 0 0 0,1 0 0 0 0,-1 0 0 0 0,0 0 0 0 0,0 0 0 0 0,0 1 0 0 0,0-1 0 0 0,0 0 0 0 0,0 0 0 0 0,1 0 0 0 0,-1 0 0 0 0,0 0 0 0 0,0 0 0 0 0,0 0 0 0 0,0 0 0 0 0,0 0 0 0 0,1 0 0 0 0,-1 0 0 0 0,0 0 0 0 0,0 0 0 0 0,0 0 0 0 0,0 0 0 0 0,1 0 0 0 0,-1 0 0 0 0,0 0 0 0 0,0 0 0 0 0,0 0 0 0 0,0-1 0 0 0,0 1 0 0 0,1 0 0 0 0,-1 0 0 0 0,0 0 0 0 0,0 0 0 0 0,0 0 0 0 0,0 0 0 0 0,0 0 0 0 0,0 0 0 0 0,0 0 0 0 0,0-1 0 0 0,1 1 0 0 0,-1 0 0 0 0,0 0 0 0 0,0 0 0 0 0,0 0-22 0 0,1 1 45 0 0,0 1 1 0 0,0-1-1 0 0,0 0 1 0 0,0 1-1 0 0,0-1 0 0 0,1 0 1 0 0,-1 0-1 0 0,0 0 1 0 0,1 1-1 0 0,-1-2 0 0 0,1 1 1 0 0,-1 0-1 0 0,1 0 1 0 0,0 0-1 0 0,-1-1 0 0 0,1 1 1 0 0,0-1-1 0 0,-1 1 1 0 0,1-1-1 0 0,0 0 0 0 0,1 1-45 0 0,47 2 234 0 0,-25-2-241 0 0,39 2 96 0 0,-46-3-267 0 0,0 1 1 0 0,0 0-1 0 0,0 1 1 0 0,5 3 177 0 0,5 8-1994 0 0,-25-12 1251 0 0,-1 1 0 0 0,0-1 0 0 0,0 0 0 0 0,1 0 0 0 0,-1 0 0 0 0,1 0 0 0 0,-1 0 1 0 0,1 0-1 0 0,-1-1 0 0 0,1 1 0 0 0,0-1 743 0 0,4 0-4556 0 0</inkml:trace>
  <inkml:trace contextRef="#ctx0" brushRef="#br0" timeOffset="5">995 7060 1808 0 0,'7'13'1640'0'0,"0"-2"-379"0"0,-5-12-704 0 0,-2-7 148 0 0,0 3-517 0 0,0-1 1 0 0,1 1-1 0 0,0 0 1 0 0,0-1-1 0 0,0 1 1 0 0,1 0-1 0 0,0-1-188 0 0,6-23 620 0 0,3-43 2267 0 0,10-25-2887 0 0,-11 59 817 0 0,-3-1 0 0 0,-1 0-1 0 0,-2 0 1 0 0,-1-38-817 0 0,-3 29 467 0 0,3 0-1 0 0,4-21-466 0 0,-5 49 65 0 0,2-8 19 0 0,2 1 0 0 0,3-9-84 0 0,8-43 91 0 0,-15 68-47 0 0,20-144 349 0 0,7 1-1 0 0,20-49-392 0 0,-47 197-7 0 0,38-129 497 0 0,-6-5-490 0 0,14-42 259 0 0,-16 69-315 0 0,13-38 253 0 0,1-6 99 0 0,72-244-122 0 0,-84 294-160 0 0,18-40 11 0 0,12-43 7 0 0,53-180 59 0 0,-41 138 14 0 0,-20 59-53 0 0,7 2 0 0 0,32-49-52 0 0,63-98 10 0 0,-89 171-123 0 0,14-25 103 0 0,-58 128-9 0 0,27-51-74 0 0,54-72 93 0 0,-47 78 74 0 0,-2-4-74 0 0,-5 6 103 0 0,20-20-103 0 0,3-5-76 0 0,-44 64 78 0 0,2 1 0 0 0,37-41-2 0 0,-38 50 11 0 0,-2-2-1 0 0,-2-1 0 0 0,-1-1 1 0 0,1-6-11 0 0,-6 13-21 0 0,3 2 1 0 0,0 1 0 0 0,2 1-1 0 0,18-14 21 0 0,1-5-17 0 0,15-14 24 0 0,3 1-1 0 0,47-33-6 0 0,-79 72 71 0 0,0 3 0 0 0,1 0 0 0 0,1 2 1 0 0,30-11-72 0 0,17-8 63 0 0,-47 20-102 0 0,0 2 1 0 0,2 2 0 0 0,-1 1 0 0 0,29-5 38 0 0,33-4 83 0 0,-22 4-182 0 0,21 0 99 0 0,-48 9 80 0 0,-31 6-76 0 0,0-1 1 0 0,1 2 0 0 0,-1 0 0 0 0,0 1-1 0 0,1 1 1 0 0,1 1-5 0 0,30 3 0 0 0,0-3-1 0 0,26-2 1 0 0,-50 1 3 0 0,-1 2 0 0 0,0 1 0 0 0,1 0 0 0 0,-2 2 1 0 0,1 1-1 0 0,11 5-3 0 0,19 3-60 0 0,122 40 72 0 0,-145-43 6 0 0,23 9 83 0 0,29 17-101 0 0,2 0 61 0 0,-36-14-30 0 0,-2 2 0 0 0,0 2 0 0 0,2 5-31 0 0,-36-23 33 0 0,20 11-36 0 0,-1 2 0 0 0,-1 1 0 0 0,-1 1-1 0 0,-1 2 1 0 0,7 10 3 0 0,15 20 45 0 0,1-3 0 0 0,42 32-45 0 0,-76-70 26 0 0,-1 2 0 0 0,0 0 0 0 0,-1 1 0 0 0,-1 0 0 0 0,-1 1 0 0 0,8 14-26 0 0,-7-13 18 0 0,1 1 0 0 0,1-2 0 0 0,1 0 0 0 0,14 11-18 0 0,-1 0 69 0 0,37 35 10 0 0,-16-15-87 0 0,31 40 8 0 0,-36-39 85 0 0,-27-30-67 0 0,0 1 0 0 0,-2 1 1 0 0,-1 1-19 0 0,25 36-39 0 0,-2-2 282 0 0,6 17-243 0 0,82 134 64 0 0,-109-179-35 0 0,18 20-29 0 0,-22-31 26 0 0,-1 1-1 0 0,0 1 0 0 0,-2 0 0 0 0,4 9-25 0 0,0 3-69 0 0,2-1-1 0 0,7 9 70 0 0,-5-10 4 0 0,-2 2-1 0 0,2 7-3 0 0,100 227 266 0 0,-84-193-206 0 0,-23-51-102 0 0,-2 0-1 0 0,0 1 1 0 0,4 19 42 0 0,0 1-7 0 0,2-1 1 0 0,19 35 6 0 0,12 37 72 0 0,-11-23-28 0 0,75 143 25 0 0,48 86 38 0 0,-97-196-134 0 0,-6-1 64 0 0,-6-12 6 0 0,-4-19 7 0 0,66 120 122 0 0,-71-141-201 0 0,-14-22 49 0 0,2-1-1 0 0,27 32-19 0 0,-41-59-39 0 0,-1 0-1 0 0,-2 1 0 0 0,9 19 40 0 0,18 31 26 0 0,-12-29 25 0 0,54 81-54 0 0,-16-28 84 0 0,-25-35 26 0 0,3-1-107 0 0,-2-3 96 0 0,-1 4-96 0 0,38 52 31 0 0,-31-50-1 0 0,4-3 1 0 0,34 31-31 0 0,-43-48 112 0 0,28 38-112 0 0,-48-55 28 0 0,23 25-53 0 0,3-3 0 0 0,2-2 0 0 0,55 39 25 0 0,-25-17 33 0 0,-15-11-143 0 0,-26-27 39 0 0,-9-7-3 0 0,24 25 74 0 0,-9-11 173 0 0,-23-16-135 0 0,0-2-1 0 0,2 0 1 0 0,7 3-38 0 0,45 36 0 0 0,-59-44-20 0 0,0-2-1 0 0,2 0 1 0 0,8 4 20 0 0,-7-5-28 0 0,-1 1 0 0 0,14 12 28 0 0,-11-7 33 0 0,0-1 0 0 0,1-1 0 0 0,1-2 0 0 0,10 5-33 0 0,-14-7-21 0 0,0 1 0 0 0,-1 1 0 0 0,3 4 21 0 0,1-1 30 0 0,0 0-1 0 0,6 2-29 0 0,57 37-39 0 0,-62-39 48 0 0,1 0 0 0 0,0-1 0 0 0,1-2 0 0 0,11 4-9 0 0,-24-12-47 0 0,-1 0 0 0 0,0 2 0 0 0,4 3 47 0 0,35 19-51 0 0,-11-7 175 0 0,-29-15-116 0 0,1-1 0 0 0,1 0-1 0 0,-1-1 1 0 0,4 1-8 0 0,-6-3-51 0 0,0 1 0 0 0,-1 1 0 0 0,1 0 0 0 0,6 5 51 0 0,-8-5 40 0 0,-1-1-1 0 0,0 0 1 0 0,1 0 0 0 0,0-1-1 0 0,0 0 1 0 0,0 0-1 0 0,10 1-39 0 0,-5-1-16 0 0,0 1-1 0 0,0 0 0 0 0,-1 0 0 0 0,0 2 1 0 0,11 6 16 0 0,-9-4 64 0 0,0-2 1 0 0,0 1-1 0 0,1-2 1 0 0,3 1-65 0 0,25 7-99 0 0,-41-13 110 0 0,1 0 0 0 0,-1 0 0 0 0,0 1 0 0 0,1-1 0 0 0,-1 1 0 0 0,0 0 0 0 0,0 0 0 0 0,0 0 0 0 0,1 1-11 0 0,-1 0-2 0 0,0-1-1 0 0,0 0 1 0 0,1 0-1 0 0,-1 0 1 0 0,0 0-1 0 0,1-1 1 0 0,0 1 2 0 0,22 4-154 0 0,-19-5-5 0 0,0 1 0 0 0,0 0 0 0 0,0 0 0 0 0,-1 0 0 0 0,1 1 0 0 0,0-1 0 0 0,-1 2 0 0 0,0-1 1 0 0,1 1-1 0 0,0 1 159 0 0,-6-5-388 0 0,0 1 0 0 0,0-1-1 0 0,1 0 1 0 0,-1 1 0 0 0,0-1 0 0 0,0 0 0 0 0,0 0 0 0 0,1 0 0 0 0,-1 0 0 0 0,0 0 0 0 0,0 0 0 0 0,0-1 0 0 0,1 1 0 0 0,-1 0-1 0 0,0 0 1 0 0,0-1 0 0 0,0 1 0 0 0,1-1 388 0 0,12-6-7584 0 0,-8 1 3359 0 0</inkml:trace>
  <inkml:trace contextRef="#ctx0" brushRef="#br1" timeOffset="6">7408 3039 504 0 0,'-3'0'122'0'0,"-5"0"652"0"0,-1 0-1 0 0,1 0 0 0 0,0 1 0 0 0,-1 0 1 0 0,1 1-774 0 0,6-2 213 0 0,1 1 0 0 0,0-1 0 0 0,-1 1 0 0 0,1-1 0 0 0,-1 1 0 0 0,1 0 0 0 0,0-1 0 0 0,-1 1 0 0 0,1 0 0 0 0,0 0 0 0 0,0 0 0 0 0,0 0 0 0 0,-1 0 0 0 0,1 0 0 0 0,0 0 0 0 0,1 0 0 0 0,-1 0 0 0 0,0 1 0 0 0,0-1 1 0 0,0 0-1 0 0,1 1 0 0 0,-1-1 0 0 0,1 1 0 0 0,-1-1 0 0 0,1 0 0 0 0,-1 1 0 0 0,1 1-213 0 0,-4 21 1459 0 0,2-15-1034 0 0,0-1-1 0 0,1 1 1 0 0,0 0-1 0 0,1-1 0 0 0,0 1 1 0 0,0 0-1 0 0,2 6-424 0 0,1 1 563 0 0,-2-10-356 0 0,0 1 1 0 0,0 0-1 0 0,1-1 1 0 0,0 1-1 0 0,0-1 0 0 0,1 0 1 0 0,0 0-1 0 0,3 6-207 0 0,-5-11 20 0 0,0 0 0 0 0,0 0 0 0 0,1 0 0 0 0,-1 0 0 0 0,0 0 0 0 0,1 0 0 0 0,-1 0 0 0 0,1 0 0 0 0,-1-1 0 0 0,1 1 0 0 0,-1-1 0 0 0,1 1 0 0 0,-1-1 0 0 0,1 1 0 0 0,0-1 0 0 0,-1 0 0 0 0,1 0 0 0 0,0 0 0 0 0,-1 0 0 0 0,1 0 0 0 0,0 0 0 0 0,-1 0 0 0 0,1 0 0 0 0,0-1 0 0 0,-1 1 0 0 0,1-1 0 0 0,-1 1 0 0 0,1-1 0 0 0,-1 0 0 0 0,1 0-20 0 0,3 0 4 0 0,0-1 0 0 0,-1-1 0 0 0,0 1 0 0 0,0-1 0 0 0,1 1-1 0 0,-1-1 1 0 0,-1 0 0 0 0,1-1 0 0 0,0 1 0 0 0,-1-1-4 0 0,6-9 3 0 0,0-1 0 0 0,-1-1 0 0 0,-1 0 1 0 0,0 0-1 0 0,0-4-3 0 0,-5 10 30 0 0,1 0 1 0 0,-2 0-1 0 0,1 0 1 0 0,-1 0-1 0 0,-1 0 1 0 0,0-4-31 0 0,2-12 115 0 0,-3 21-107 0 0,1-1-1 0 0,0 1 1 0 0,-1-1-1 0 0,0 0 1 0 0,0 1-1 0 0,0 0 0 0 0,-1-1 1 0 0,1 1-1 0 0,-1 0 1 0 0,0 0-1 0 0,0 0 0 0 0,-1 0 1 0 0,1 0-1 0 0,-1 0 1 0 0,-1-1-8 0 0,2 3 21 0 0,1-1 0 0 0,-1 1 0 0 0,0 0 0 0 0,0 0 0 0 0,0 0 1 0 0,-1 0-1 0 0,1 0 0 0 0,0 1 0 0 0,-1-1 0 0 0,1 1 0 0 0,-1-1 0 0 0,1 1 1 0 0,-1 0-1 0 0,0 0 0 0 0,0 0 0 0 0,1 0 0 0 0,-1 1 0 0 0,0-1 1 0 0,0 1-1 0 0,0-1 0 0 0,0 1 0 0 0,0 0 0 0 0,1 0 0 0 0,-2 1-21 0 0,-7 1 87 0 0,8-2-52 0 0,-1 1 0 0 0,0 0 1 0 0,0 0-1 0 0,0 0 0 0 0,1 0 1 0 0,-1 0-1 0 0,1 1 0 0 0,-1-1 1 0 0,1 1-1 0 0,0 0 0 0 0,-1 0 0 0 0,1 1 1 0 0,0-1-36 0 0,-3 4 72 0 0,0 0-1 0 0,1 0 1 0 0,0 1 0 0 0,0 0 0 0 0,1 0 0 0 0,0 0 0 0 0,0 0-1 0 0,0 0 1 0 0,1 1 0 0 0,0 0 0 0 0,1 0 0 0 0,0 0-1 0 0,0 0 1 0 0,-1 7-72 0 0,3-8 28 0 0,0-1 1 0 0,0 1-1 0 0,0-1 0 0 0,1 1 0 0 0,0-1 1 0 0,0 1-1 0 0,1-1 0 0 0,0 0 0 0 0,0 0 0 0 0,3 6-28 0 0,-3-8 14 0 0,0-1-1 0 0,0 1 0 0 0,0-1 1 0 0,0 1-1 0 0,1-1 0 0 0,0 0 0 0 0,0 0 1 0 0,-1 0-1 0 0,2 0 0 0 0,-1-1 1 0 0,0 1-1 0 0,1-1 0 0 0,-1 0 0 0 0,1 0 1 0 0,-1 0-1 0 0,5 1-13 0 0,-3 0 7 0 0,1-1 1 0 0,0-1-1 0 0,0 1 1 0 0,0-1-1 0 0,1 0 0 0 0,-1 0 1 0 0,0 0-1 0 0,0-1 0 0 0,1 0 1 0 0,-1-1-1 0 0,0 1 1 0 0,0-1-1 0 0,0 0 0 0 0,1-1 1 0 0,-1 1-1 0 0,0-1 0 0 0,-1 0 1 0 0,1-1-1 0 0,0 0 1 0 0,-1 0-1 0 0,1 0 0 0 0,-1 0 1 0 0,0-1-1 0 0,0 0 0 0 0,0 0 1 0 0,-1 0-1 0 0,1 0 1 0 0,-1-1-1 0 0,0 0 0 0 0,0 0 1 0 0,-1 0-1 0 0,2-2-7 0 0,0-4 7 0 0,0 0 0 0 0,0 0-1 0 0,-1 0 1 0 0,-1-1 0 0 0,0 1 0 0 0,0-1-1 0 0,-1 0 1 0 0,-1 0 0 0 0,1 0-7 0 0,-2 3 3 0 0,0 1 1 0 0,-1-1 0 0 0,1 1-1 0 0,-1-1 1 0 0,-1 1 0 0 0,0-1-1 0 0,0 1 1 0 0,-1 0-1 0 0,1 0 1 0 0,-2 0 0 0 0,1 0-1 0 0,-5-5-3 0 0,7 10 9 0 0,0 1-1 0 0,-1 0 0 0 0,1 0 1 0 0,-1 1-1 0 0,1-1 0 0 0,-1 0 1 0 0,0 0-1 0 0,1 1 0 0 0,-1-1 1 0 0,0 1-1 0 0,0 0 1 0 0,0-1-1 0 0,0 1 0 0 0,-1 0 1 0 0,1 0-1 0 0,0 0 0 0 0,0 1 1 0 0,-1-1-1 0 0,1 0 1 0 0,0 1-1 0 0,-1-1 0 0 0,1 1 1 0 0,0 0-1 0 0,-1 0 0 0 0,1 0 1 0 0,-1 0-1 0 0,0 1-8 0 0,0-1 6 0 0,-1 1 0 0 0,0 0 0 0 0,1 1 0 0 0,-1-1 1 0 0,1 1-1 0 0,0-1 0 0 0,-1 1 0 0 0,1 0 0 0 0,0 0 0 0 0,0 1 0 0 0,0-1 0 0 0,0 1 0 0 0,0-1 0 0 0,1 1 0 0 0,-1 0 0 0 0,1 0 1 0 0,0 0-7 0 0,-6 9 117 0 0,-33 50 72 0 0,28-43-157 0 0,10-14-39 0 0,-1 1 0 0 0,1-1 0 0 0,0 1 1 0 0,0-1-1 0 0,0 1 0 0 0,0 1 7 0 0,-2 8 13 0 0,1 1 0 0 0,0-1-1 0 0,1 1 1 0 0,1 0 0 0 0,0 0 0 0 0,1 1 0 0 0,1-1 0 0 0,0 0 0 0 0,1 0-1 0 0,1 0 1 0 0,3 12-13 0 0,-4-25 4 0 0,1 0-1 0 0,-1 0 1 0 0,1 0-1 0 0,0 0 0 0 0,0 0 1 0 0,0-1-1 0 0,0 1 1 0 0,0-1-1 0 0,0 1 0 0 0,1-1 1 0 0,-1 0-1 0 0,1 0 1 0 0,0 0-1 0 0,0 0 0 0 0,0 0 1 0 0,0-1-1 0 0,0 1 1 0 0,0-1-1 0 0,0 0 0 0 0,0 0 1 0 0,0 0-1 0 0,1 0 1 0 0,-1 0-1 0 0,0-1 0 0 0,1 0 1 0 0,-1 1-1 0 0,0-1 1 0 0,1-1-1 0 0,-1 1 1 0 0,0 0-1 0 0,1-1 0 0 0,-1 0 1 0 0,0 1-1 0 0,0-1 1 0 0,1-1-1 0 0,-1 1-3 0 0,5-3 15 0 0,1-1 1 0 0,-1 0-1 0 0,0-1 1 0 0,0 0-1 0 0,-1 0 1 0 0,0-1-1 0 0,0 0 0 0 0,-1 0 1 0 0,2-3-16 0 0,-4 5 9 0 0,0-1 0 0 0,-1 0 1 0 0,0 1-1 0 0,0-2 0 0 0,-1 1 1 0 0,0 0-1 0 0,0 0 0 0 0,0-1 1 0 0,-1 1-1 0 0,1-1 0 0 0,-2 1 1 0 0,1-1-1 0 0,-1-5-9 0 0,0 1 42 0 0,0 0-1 0 0,-1-1 1 0 0,0 1 0 0 0,-1 0-1 0 0,-2-9-41 0 0,2 16 29 0 0,1 0-1 0 0,0 0 1 0 0,-1 1 0 0 0,0-1-1 0 0,0 1 1 0 0,0-1-1 0 0,0 1 1 0 0,-1 0 0 0 0,1 0-1 0 0,-1 0 1 0 0,0 0-1 0 0,1 0 1 0 0,-2 0-1 0 0,1 1 1 0 0,0 0 0 0 0,0-1-1 0 0,-1 1 1 0 0,0 0-29 0 0,-1 0-33 0 0,-1-1-1 0 0,0 1 1 0 0,1 0 0 0 0,-1 1 0 0 0,0-1 0 0 0,0 1 0 0 0,0 1-1 0 0,0-1 1 0 0,0 1 0 0 0,0 0 0 0 0,0 0 0 0 0,0 1-1 0 0,0-1 1 0 0,0 1 0 0 0,0 1 0 0 0,0-1 0 0 0,0 1 0 0 0,1 0-1 0 0,-1 0 1 0 0,1 1 0 0 0,-1 0 0 0 0,1 0 0 0 0,0 0-1 0 0,0 0 1 0 0,0 1 0 0 0,1 0 0 0 0,-3 2 33 0 0,1 0-661 0 0,-1 1-1 0 0,2-1 1 0 0,-1 1 0 0 0,1 0-1 0 0,0 0 1 0 0,1 1 0 0 0,-1 0-1 0 0,-2 7 662 0 0,4-8-1231 0 0,0 1-1 0 0,1-1 0 0 0,0 1 1 0 0,1-1-1 0 0,-1 1 1 0 0,1 0-1 0 0,1 0 0 0 0,0-1 1 0 0,0 1-1 0 0,0 1 1232 0 0,3 19-4218 0 0</inkml:trace>
  <inkml:trace contextRef="#ctx0" brushRef="#br1" timeOffset="7">7303 3578 496 0 0,'13'-3'3171'0'0,"-13"2"-2949"0"0,1 1 0 0 0,0-1 0 0 0,-1 1 0 0 0,1 0 0 0 0,0 0 0 0 0,0-1 0 0 0,-1 1 0 0 0,1 0 0 0 0,0 0 0 0 0,0 0 0 0 0,-1 0 0 0 0,1 0 0 0 0,0 0 0 0 0,0 0 0 0 0,-1 0 0 0 0,1 0 0 0 0,0 0 0 0 0,0 0 0 0 0,-1 1 0 0 0,1-1 0 0 0,0 0 0 0 0,0 0 0 0 0,-1 1 0 0 0,1-1-222 0 0,12 3 2528 0 0,-13-3-2398 0 0,1-1 1 0 0,0 1 0 0 0,0 0 0 0 0,-1 0 0 0 0,1 0-1 0 0,0 0 1 0 0,-1 0 0 0 0,1 0 0 0 0,0 0 0 0 0,0 0-1 0 0,-1 1 1 0 0,1-1 0 0 0,0 0 0 0 0,-1 0 0 0 0,1 0 0 0 0,0 1-1 0 0,-1-1 1 0 0,1 0 0 0 0,0 1 0 0 0,-1-1 0 0 0,1 1-1 0 0,-1-1 1 0 0,1 1 0 0 0,-1-1 0 0 0,1 1 0 0 0,-1-1 0 0 0,1 1-1 0 0,-1-1 1 0 0,0 1 0 0 0,1-1 0 0 0,-1 1 0 0 0,0 0-1 0 0,1 0-130 0 0,0 24 2349 0 0,0-21-2199 0 0,0 1 0 0 0,-1 0 0 0 0,1 0-1 0 0,-1 0 1 0 0,-1 0 0 0 0,1 0 0 0 0,-1 0-1 0 0,1 0 1 0 0,-2-1 0 0 0,1 1 0 0 0,0 0 0 0 0,-2 1-150 0 0,2-4 5 0 0,1 0 0 0 0,-1 0 0 0 0,0-1 0 0 0,1 1 0 0 0,-1 0 0 0 0,1 0 0 0 0,0 0 1 0 0,0 0-1 0 0,-1 0 0 0 0,1-1 0 0 0,0 1 0 0 0,0 0 0 0 0,1 0 0 0 0,-1 1-5 0 0,0-1-60 0 0,1-1 0 0 0,-1 1 0 0 0,0 0-1 0 0,0 0 1 0 0,0 0 0 0 0,0 0-1 0 0,-1 0 1 0 0,1-1 0 0 0,0 1 0 0 0,-1 0-1 0 0,0 0 1 0 0,1 0 0 0 0,-1-1-1 0 0,0 2 61 0 0,-4 5-488 0 0,3-5 58 0 0,0-1-1 0 0,0 1 1 0 0,0 0-1 0 0,0 0 0 0 0,1 1 1 0 0,-1-1-1 0 0,1 0 0 0 0,0 0 1 0 0,0 2 430 0 0,5 52-11682 0 0,0-35 9409 0 0,-3-6 1386 0 0</inkml:trace>
  <inkml:trace contextRef="#ctx0" brushRef="#br1" timeOffset="8">7262 4235 2449 0 0,'-2'5'813'0'0,"1"-2"-503"0"0,0-1 0 0 0,0 1 0 0 0,0 0 0 0 0,1-1 0 0 0,-1 1 1 0 0,0 0-1 0 0,1-1 0 0 0,0 1 0 0 0,0 0 0 0 0,0-1 0 0 0,0 1 0 0 0,0 0 0 0 0,0 0 0 0 0,1-1 0 0 0,-1 1 0 0 0,1 0 0 0 0,0-1 0 0 0,0 1 0 0 0,0-1 0 0 0,0 1-310 0 0,1 1 112 0 0,1-1 1 0 0,-1 1-1 0 0,0-1 0 0 0,-1 1 0 0 0,1 0 0 0 0,-1 0 0 0 0,0 0 0 0 0,0 0 0 0 0,0 0 0 0 0,0 0 1 0 0,-1 1-1 0 0,1-1 0 0 0,-1 0 0 0 0,0 0 0 0 0,0 0 0 0 0,-1 1-112 0 0,1-4-5 0 0,0 0 0 0 0,0 0 0 0 0,0-1-1 0 0,0 1 1 0 0,0 0 0 0 0,0 0 0 0 0,1 0 0 0 0,-1 0 0 0 0,0 0 0 0 0,1 0-1 0 0,-1-1 1 0 0,0 1 0 0 0,1 0 0 0 0,-1 0 0 0 0,1 0 0 0 0,-1-1-1 0 0,1 2 6 0 0,0-2-74 0 0,-1 1 0 0 0,1 0 0 0 0,-1-1-1 0 0,1 1 1 0 0,-1 0 0 0 0,1 0-1 0 0,-1 0 1 0 0,0 0 0 0 0,0-1-1 0 0,1 1 1 0 0,-1 0 0 0 0,0 0-1 0 0,0 0 1 0 0,0 0 0 0 0,0 0-1 0 0,0 0 1 0 0,0 0 74 0 0,0 1-526 0 0,0 0-1 0 0,-1-1 1 0 0,1 1-1 0 0,0 0 1 0 0,0 0 0 0 0,0 0-1 0 0,0 0 1 0 0,1-1-1 0 0,-1 1 1 0 0,0 0-1 0 0,1 0 1 0 0,0-1-1 0 0,0 3 527 0 0,0 0-1396 0 0,0 7-262 0 0</inkml:trace>
  <inkml:trace contextRef="#ctx0" brushRef="#br1" timeOffset="9">7290 4696 1848 0 0,'1'7'955'0'0,"1"1"0"0"0,0-1-1 0 0,0 0 1 0 0,1-1 0 0 0,0 1-1 0 0,4 6-954 0 0,-6-10 167 0 0,0-1 0 0 0,0 1 0 0 0,0 0 0 0 0,0 0 0 0 0,-1 0 0 0 0,1-1 0 0 0,-1 1 0 0 0,0 0 0 0 0,0 1-167 0 0,5 22 566 0 0,-2-18-360 0 0,0 0 0 0 0,-1-1 1 0 0,0 1-1 0 0,0 1 0 0 0,-1-1 1 0 0,0 0-1 0 0,-1 0 0 0 0,1 0 1 0 0,-2 3-207 0 0,-5 44-1645 0 0,5-45 292 0 0,1 0-1 0 0,-1-1 1 0 0,2 1 0 0 0,0 0 0 0 0,0 1 1353 0 0,0-5-1071 0 0,-1 6-941 0 0</inkml:trace>
  <inkml:trace contextRef="#ctx0" brushRef="#br1" timeOffset="10">7325 5456 2080 0 0,'0'10'734'0'0,"1"0"-1"0"0,-1-1 0 0 0,2 1 1 0 0,-1 0-1 0 0,1 0 0 0 0,1 0-733 0 0,8 9 654 0 0,-9-16-554 0 0,0-1-1 0 0,-1 0 1 0 0,1 1 0 0 0,-1-1 0 0 0,1 1 0 0 0,-1-1 0 0 0,0 1 0 0 0,0 0 0 0 0,0-1-1 0 0,0 3-99 0 0,0 2 190 0 0,-1 0 0 0 0,0-1 0 0 0,0 1 0 0 0,-1-1 0 0 0,0 2-190 0 0,-1 29-311 0 0,2-25-269 0 0,0-9 270 0 0,-1-1 0 0 0,1 0 0 0 0,0 1 0 0 0,0-1 0 0 0,0 0 0 0 0,0 0-1 0 0,1 1 1 0 0,-1-1 0 0 0,0 0 0 0 0,1 0 0 0 0,0 0 0 0 0,0 1 0 0 0,-1-1 0 0 0,1 0-1 0 0,1 1 311 0 0,17 17-2537 0 0,-15-9 1543 0 0</inkml:trace>
  <inkml:trace contextRef="#ctx0" brushRef="#br1" timeOffset="11">7334 6066 3137 0 0,'-2'3'383'0'0,"1"0"1"0"0,0 1-1 0 0,-1-1 1 0 0,1 0-1 0 0,1 0 1 0 0,-1 1-1 0 0,0-1 1 0 0,1 1-1 0 0,0 0-383 0 0,0 2 453 0 0,1-1 1 0 0,-1 1-1 0 0,1 0 0 0 0,1-1 0 0 0,-1 1 1 0 0,1-1-1 0 0,0 1-453 0 0,7 29 901 0 0,-8-29-814 0 0,-1 0 0 0 0,0 0 0 0 0,-1 0 0 0 0,1 0 0 0 0,-2 2-87 0 0,-1 20 119 0 0,1-5-318 0 0,0 3-1756 0 0,7-9-2647 0 0,-3-6 1901 0 0,-4-3 950 0 0</inkml:trace>
  <inkml:trace contextRef="#ctx0" brushRef="#br1" timeOffset="12">7301 6649 1040 0 0,'5'8'1216'0'0,"0"0"-1"0"0,1 0 1 0 0,1-1-1 0 0,-1 0 1 0 0,1 0 0 0 0,5 4-1216 0 0,4 3 652 0 0,-14-10-578 0 0,0-1-1 0 0,0 1 1 0 0,0-1 0 0 0,0 1-1 0 0,0 0 1 0 0,0-1 0 0 0,-1 1-1 0 0,0 0 1 0 0,0 0 0 0 0,0 0-1 0 0,0 0 1 0 0,-1 1-74 0 0,7 22 145 0 0,-7-25-236 0 0,1 0 0 0 0,-1 0 0 0 0,1 0 0 0 0,-1 0 0 0 0,0 0 0 0 0,0 0 0 0 0,0 0 0 0 0,0 0 0 0 0,0 0 0 0 0,-1 1 91 0 0,1-1-416 0 0,0 0-1 0 0,-1 0 1 0 0,1 0-1 0 0,0 1 1 0 0,0-1 0 0 0,1 0-1 0 0,-1 0 1 0 0,0 0-1 0 0,1 0 1 0 0,-1 0 0 0 0,1 0-1 0 0,-1 0 1 0 0,1 0-1 0 0,0 0 417 0 0,9 16-2316 0 0,-5-8 1365 0 0</inkml:trace>
  <inkml:trace contextRef="#ctx0" brushRef="#br1" timeOffset="13">7320 7215 3937 0 0,'12'16'740'0'0,"0"0"1"0"0,-1 1-1 0 0,-1 0 1 0 0,0 2-741 0 0,-5-10 110 0 0,-4-8-85 0 0,0 1 0 0 0,0 0 0 0 0,0 0 0 0 0,0 0 0 0 0,0 0 0 0 0,0 0 0 0 0,-1 0 0 0 0,1 0 0 0 0,0 0 0 0 0,-1 0 0 0 0,0 0 0 0 0,0 0 0 0 0,1 0 0 0 0,-1 0 0 0 0,-1 2-25 0 0,-10 101-755 0 0,11-77-4135 0 0,0-17 3159 0 0</inkml:trace>
  <inkml:trace contextRef="#ctx0" brushRef="#br1" timeOffset="14">7367 7848 4121 0 0,'8'33'968'0'0,"3"-3"-528"0"0,6 3-216 0 0,2-2-184 0 0,-19-15-24 0 0,3-2-200 0 0,-6 0-128 0 0,9 0-24 0 0,-6-1 0 0 0,8 1 56 0 0,-5 0-64 0 0,-3 3-112 0 0,2-6-216 0 0,-7 5-201 0 0,5 1-159 0 0,-8-12 56 0 0</inkml:trace>
  <inkml:trace contextRef="#ctx0" brushRef="#br1" timeOffset="15">7298 8251 48 0 0,'19'19'3149'0'0,"-19"-18"-3022"0"0,1 0-1 0 0,0 0 0 0 0,0 0 1 0 0,0-1-1 0 0,0 1 0 0 0,-1-1 1 0 0,1 1-1 0 0,0-1 1 0 0,0 1-1 0 0,0-1 0 0 0,0 1 1 0 0,0-1-1 0 0,0 0 0 0 0,0 1 1 0 0,0-1-1 0 0,1 0 0 0 0,-1 0 1 0 0,0 0-1 0 0,0 0 1 0 0,0 0-1 0 0,0 0 0 0 0,0 0-126 0 0,0 1 277 0 0,0 1 0 0 0,-1-1-1 0 0,1 0 1 0 0,0 1-1 0 0,-1-1 1 0 0,1 0 0 0 0,-1 1-1 0 0,0-1 1 0 0,1 1-1 0 0,-1-1 1 0 0,0 1 0 0 0,0-1-1 0 0,0 1 1 0 0,0-1-1 0 0,0 1-276 0 0,0 5 1451 0 0,1 4-306 0 0,0 0-1 0 0,-1 0 1 0 0,-1-1 0 0 0,0 1-1 0 0,0 0 1 0 0,-2 2-1145 0 0,1-1 574 0 0,1 0 1 0 0,0 0 0 0 0,0 0-1 0 0,1 11-574 0 0,1-5 284 0 0,-1 0 0 0 0,0-1 0 0 0,-2 1 0 0 0,0 0 0 0 0,-2 0-284 0 0,1 2 66 0 0,1 1 0 0 0,0-1 0 0 0,1 11-66 0 0,5 69-204 0 0,-2-75-554 0 0,-2 0 1 0 0,0 0-1 0 0,-3 11 758 0 0,-1 32-4064 0 0,5-55 1417 0 0,-1-1-1 0 0,1 1 1 0 0,1-1-1 0 0,1 5 2648 0 0,1 2-5174 0 0</inkml:trace>
  <inkml:trace contextRef="#ctx0" brushRef="#br1" timeOffset="16">7577 4047 8 0 0,'5'-6'11'0'0,"0"0"1"0"0,0 0-1 0 0,-1 0 1 0 0,0-1-1 0 0,2-3-11 0 0,11-18 666 0 0,-3 17 425 0 0,-13 11-962 0 0,-1 0 1 0 0,1 0 0 0 0,0-1-1 0 0,-1 1 1 0 0,1 0 0 0 0,-1 0-1 0 0,1-1 1 0 0,-1 1 0 0 0,1 0-1 0 0,-1 0 1 0 0,1-1 0 0 0,-1 1-1 0 0,0-1 1 0 0,1 1-1 0 0,-1 0 1 0 0,1-1 0 0 0,-1 1-1 0 0,0-1 1 0 0,0 1 0 0 0,1-1-1 0 0,-1 1 1 0 0,0-1 0 0 0,0 0-1 0 0,1 1 1 0 0,-1-1 0 0 0,0 1-1 0 0,0-1 1 0 0,0 0-130 0 0,0 5 494 0 0,0 0 1 0 0,-1 0-1 0 0,1-1 0 0 0,-1 1 1 0 0,0-1-1 0 0,0 1 0 0 0,0-1 1 0 0,-1 1-1 0 0,1-1 0 0 0,-1 1 1 0 0,0 0-495 0 0,-4 9 915 0 0,-1 2 385 0 0,0 1 0 0 0,-9 11-1300 0 0,-3 8 990 0 0,-9 19-129 0 0,4-7-168 0 0,1 1 0 0 0,2 2-693 0 0,10-23 53 0 0,-1 0-1 0 0,-1-1 0 0 0,-2 0 1 0 0,-7 9-53 0 0,-3 20-935 0 0,104-164-15311 0 0,-65 88 15583 0 0</inkml:trace>
  <inkml:trace contextRef="#ctx0" brushRef="#br1" timeOffset="17">7707 4141 208 0 0,'4'8'1737'0'0,"-3"-6"-1327"0"0,1 0 0 0 0,-1 1-1 0 0,0-1 1 0 0,0 0 0 0 0,0 1 0 0 0,0-1 0 0 0,-1 1 0 0 0,1-1 0 0 0,-1 1-1 0 0,1-1 1 0 0,-1 1 0 0 0,0-1 0 0 0,0 1 0 0 0,0 2-410 0 0,-2 7 749 0 0,-1 0 1 0 0,0 1-1 0 0,-1-2 0 0 0,0 1 1 0 0,0 0-1 0 0,-4 5-749 0 0,-41 67 2099 0 0,16-28-870 0 0,-8 8-304 0 0,27-45-684 0 0,2 1 0 0 0,0 0 1 0 0,-9 22-242 0 0,15-29-840 0 0,8-20-2219 0 0,1 1 1654 0 0,-1 0 0 0 0,1 0 1 0 0,0 0-1 0 0,1 1 0 0 0,0-1 1405 0 0,37-42-5950 0 0,-28 29 5675 0 0</inkml:trace>
  <inkml:trace contextRef="#ctx0" brushRef="#br1" timeOffset="18">7751 4282 8 0 0,'5'-9'506'0'0,"-4"7"-193"0"0,0-1 0 0 0,0 1 0 0 0,0-1 0 0 0,1 1 0 0 0,0 0 0 0 0,-1 0 0 0 0,1 0 1 0 0,0 0-1 0 0,0 0 0 0 0,0 0-313 0 0,-2 2 99 0 0,1 0 0 0 0,-1 1 0 0 0,1-1 0 0 0,-1 1-1 0 0,0-1 1 0 0,1 1 0 0 0,-1-1 0 0 0,1 1 0 0 0,-1-1 0 0 0,0 1 0 0 0,0-1 0 0 0,1 1 0 0 0,-1-1 0 0 0,0 1 0 0 0,0 0 0 0 0,0-1 0 0 0,0 1 0 0 0,0-1 0 0 0,0 1 0 0 0,0 0 0 0 0,0-1-1 0 0,0 1 1 0 0,0-1 0 0 0,0 1 0 0 0,0 0 0 0 0,0-1 0 0 0,0 1 0 0 0,0-1 0 0 0,-1 1 0 0 0,1-1 0 0 0,0 1 0 0 0,0 0-99 0 0,-6 23 1171 0 0,5-22-999 0 0,-7 22 1392 0 0,-1 0 1 0 0,-4 6-1565 0 0,-4 9 929 0 0,4-12 301 0 0,-14 23-1230 0 0,11-21 706 0 0,-9 22-706 0 0,-2 6 599 0 0,-11 13-599 0 0,-2 6-865 0 0,38-72-2190 0 0,8-12-233 0 0,8-19-2384 0 0,-6 9 3813 0 0</inkml:trace>
  <inkml:trace contextRef="#ctx0" brushRef="#br1" timeOffset="19">7823 4481 3865 0 0,'-14'66'7441'0'0,"7"-40"-6466"0"0,-1 1 0 0 0,-8 17-975 0 0,-83 165 1598 0 0,81-170-1553 0 0,-2 0 1 0 0,-1-1-1 0 0,-3 0-45 0 0,24-38-171 0 0,0 0-1 0 0,0 0 1 0 0,0 0 0 0 0,0 0 0 0 0,0 0 0 0 0,0 0-1 0 0,0 1 1 0 0,0-1 0 0 0,0 0 0 0 0,0 0 0 0 0,1 0-1 0 0,-1 0 1 0 0,0 0 0 0 0,0 0 0 0 0,0 0 0 0 0,0 0-1 0 0,0 0 1 0 0,0 0 0 0 0,0 0 0 0 0,0 0-1 0 0,0 0 1 0 0,0 0 0 0 0,0 0 0 0 0,0 0 0 0 0,0 1-1 0 0,0-1 1 0 0,0 0 171 0 0,14-14-2684 0 0,19-25-1094 0 0,9-19 100 0 0,-21 38 3459 0 0</inkml:trace>
  <inkml:trace contextRef="#ctx0" brushRef="#br1" timeOffset="20">7883 4666 160 0 0,'2'-2'343'0'0,"1"1"1"0"0,-1 0-1 0 0,0 0 1 0 0,0 0-1 0 0,0 0 0 0 0,1 0 1 0 0,-1 1-1 0 0,0-1 0 0 0,1 0 1 0 0,-1 1-1 0 0,1 0 0 0 0,-1 0 1 0 0,1 0-1 0 0,0 0-343 0 0,-2 0 129 0 0,-1 0 0 0 0,1 0 0 0 0,0 0 0 0 0,-1 1 0 0 0,1-1 0 0 0,0 0 0 0 0,-1 1 0 0 0,1-1 0 0 0,0 0 0 0 0,-1 1 0 0 0,1-1 1 0 0,-1 1-1 0 0,1-1 0 0 0,-1 1 0 0 0,1-1 0 0 0,-1 1 0 0 0,1-1 0 0 0,-1 1 0 0 0,1-1 0 0 0,-1 1 0 0 0,0 0 0 0 0,1-1 0 0 0,-1 1 0 0 0,0 0 0 0 0,0-1 0 0 0,1 1 0 0 0,-1 0 0 0 0,0-1 0 0 0,0 1 0 0 0,0 0 0 0 0,0 0 0 0 0,0-1 0 0 0,0 1 0 0 0,0 0 0 0 0,0-1 0 0 0,0 1 0 0 0,0 0 0 0 0,-1 0 0 0 0,1-1 0 0 0,0 1 0 0 0,0 0 0 0 0,-1-1 0 0 0,1 1 0 0 0,0 0 0 0 0,-1-1 0 0 0,1 1-129 0 0,-21 43 2201 0 0,3-8-1302 0 0,-93 205 1825 0 0,72-169-2487 0 0,15-27 236 0 0,-11 27-473 0 0,-6 8-69 0 0,29-57-237 0 0,11-21 130 0 0,0 0-1 0 0,0-1 1 0 0,1 1 0 0 0,-1 0-1 0 0,1 0 1 0 0,-1 0 0 0 0,1 0-1 0 0,0 0 1 0 0,-1 0 0 0 0,1 0-1 0 0,0 0 1 0 0,0 0-1 0 0,1 1 177 0 0,9-28-4508 0 0,18-49-1463 0 0,-24 64 5382 0 0,1 0 1 0 0,-1 1-1 0 0,2 0 1 0 0,-1 0-1 0 0,2 1 0 0 0,1-3 589 0 0,-6 9-107 0 0,1 0 0 0 0,0-1 0 0 0,0 1 0 0 0,0 0 0 0 0,1 0 0 0 0,-1 1 0 0 0,4-2 107 0 0</inkml:trace>
  <inkml:trace contextRef="#ctx0" brushRef="#br1" timeOffset="21">7939 4867 56 0 0,'1'-1'247'0'0,"1"0"0"0"0,0-1 1 0 0,0 1-1 0 0,0 0 0 0 0,0 0 0 0 0,0 0 1 0 0,1 0-1 0 0,-1 1 0 0 0,2-2-247 0 0,-3 2 152 0 0,-1 0-1 0 0,1 0 1 0 0,0-1-1 0 0,-1 1 1 0 0,1 0-1 0 0,-1 0 1 0 0,1 0-1 0 0,0 0 1 0 0,-1 0-1 0 0,1 0 1 0 0,0 0-1 0 0,-1 0 1 0 0,1 0-1 0 0,0 0 1 0 0,-1 0-1 0 0,1 0 1 0 0,0 0-1 0 0,-1 1 1 0 0,1-1-1 0 0,-1 0 1 0 0,1 0-1 0 0,0 1 1 0 0,-1-1-1 0 0,1 0 1 0 0,-1 1-1 0 0,1-1 1 0 0,-1 1-1 0 0,1-1 1 0 0,-1 1 0 0 0,1-1-1 0 0,-1 1 1 0 0,1-1-152 0 0,-1 5 659 0 0,0-1 1 0 0,0 1 0 0 0,0-1 0 0 0,0 0 0 0 0,0 1 0 0 0,-1-1 0 0 0,0 0-1 0 0,0 1 1 0 0,0-1 0 0 0,-1 2-660 0 0,-18 45 1581 0 0,-46 65 451 0 0,27-48-565 0 0,-21 49-1467 0 0,5 6 943 0 0,-15 16-943 0 0,29-59-198 0 0,-2 15 198 0 0,2-4-2035 0 0,24-53-993 0 0,10-14-3978 0 0,5-20 2987 0 0,1-10 562 0 0</inkml:trace>
  <inkml:trace contextRef="#ctx0" brushRef="#br1" timeOffset="22">7665 4947 8 0 0,'3'-5'190'0'0,"0"-1"0"0"0,0 0 0 0 0,0 1-1 0 0,0-1 1 0 0,4-2-190 0 0,-5 5 429 0 0,0 1 0 0 0,0 0 0 0 0,0 0-1 0 0,0 0 1 0 0,0 0 0 0 0,1 0 0 0 0,-1 1 0 0 0,2-1-429 0 0,-4 2 131 0 0,0 1 0 0 0,1-1 1 0 0,-1 1-1 0 0,0 0 0 0 0,1-1 1 0 0,-1 1-1 0 0,0 0 0 0 0,1-1 1 0 0,-1 1-1 0 0,0 0 0 0 0,0-1 0 0 0,0 1 1 0 0,0 0-1 0 0,0-1 0 0 0,0 1 1 0 0,0 0-1 0 0,0-1 0 0 0,0 1 1 0 0,0 0-1 0 0,0-1 0 0 0,0 1 1 0 0,0 0-1 0 0,-1 0 0 0 0,1-1 1 0 0,0 1-1 0 0,-1 0-131 0 0,-3 26 1423 0 0,4-25-1237 0 0,-6 20 482 0 0,0 0 0 0 0,-2 0-1 0 0,0-1 1 0 0,-9 14-668 0 0,-10 26 637 0 0,24-52-552 0 0,-32 78 548 0 0,5 1 0 0 0,-4 27-633 0 0,27-88 99 0 0,4-18-176 0 0,1 0 0 0 0,0 0 0 0 0,1 0 1 0 0,-1 3 76 0 0,17-32-3662 0 0,-2 1-1 0 0,3-8 3663 0 0,-12 20-472 0 0,3-6-887 0 0,0 1 0 0 0,1 0 0 0 0,4-5 1359 0 0,19-13-1980 0 0</inkml:trace>
  <inkml:trace contextRef="#ctx0" brushRef="#br1" timeOffset="23">8074 4831 2320 0 0,'0'0'83'0'0,"0"0"-1"0"0,0 0 0 0 0,1 0 0 0 0,-1 0 0 0 0,0-1 1 0 0,0 1-1 0 0,0 0 0 0 0,1 0 0 0 0,-1 0 0 0 0,0 0 1 0 0,0 0-1 0 0,1 0 0 0 0,-1 0 0 0 0,0-1 0 0 0,0 1 0 0 0,0 0 1 0 0,1 0-1 0 0,-1 0 0 0 0,0 0 0 0 0,0 0 0 0 0,1 0 1 0 0,-1 0-1 0 0,0 0 0 0 0,0 0 0 0 0,1 0 0 0 0,-1 0 1 0 0,0 0-1 0 0,0 1 0 0 0,1-1 0 0 0,-1 0 0 0 0,0 0 0 0 0,0 0 1 0 0,0 0-1 0 0,1 0 0 0 0,-1 0 0 0 0,0 1 0 0 0,0-1 1 0 0,0 0-1 0 0,1 0 0 0 0,-1 0 0 0 0,0 0 0 0 0,0 1 0 0 0,0-1 1 0 0,0 0-83 0 0,-2 13 1952 0 0,-12 15-414 0 0,-119 174 1976 0 0,100-148-3133 0 0,3 0 0 0 0,2 2 0 0 0,-4 19-381 0 0,-46 89 434 0 0,38-96-259 0 0,20-35-267 0 0,1 0 0 0 0,2 1 0 0 0,1 1 1 0 0,0 5 91 0 0,11-12-1160 0 0,6-21-824 0 0,8-16-1600 0 0,15-22-1500 0 0,-9 3 2578 0 0</inkml:trace>
  <inkml:trace contextRef="#ctx0" brushRef="#br1" timeOffset="24">8121 5061 1408 0 0,'0'0'153'0'0,"1"-1"-1"0"0,-1 1 1 0 0,1 0 0 0 0,-1 0-1 0 0,1 0 1 0 0,-1 0-1 0 0,0 0 1 0 0,1 0-1 0 0,-1 0 1 0 0,1 0-1 0 0,-1 0 1 0 0,1 0 0 0 0,-1 0-1 0 0,1 0 1 0 0,-1 0-1 0 0,1 0 1 0 0,-1 0-1 0 0,1 0 1 0 0,-1 0 0 0 0,0 1-1 0 0,1-1 1 0 0,-1 0-1 0 0,1 0 1 0 0,-1 0-1 0 0,0 1 1 0 0,1-1-1 0 0,-1 0 1 0 0,0 1 0 0 0,1-1-1 0 0,-1 0 1 0 0,1 1-153 0 0,-2 14 2238 0 0,-14 22-709 0 0,12-32-1128 0 0,-58 131 2396 0 0,14-31-1344 0 0,-10 10-1453 0 0,-107 205 1508 0 0,18-33-1012 0 0,102-192-639 0 0,11-25-3189 0 0,66-131-3367 0 0,2-1 3326 0 0,17-31 637 0 0,-29 46 2467 0 0</inkml:trace>
  <inkml:trace contextRef="#ctx0" brushRef="#br1" timeOffset="25">8256 5130 1664 0 0,'2'5'470'0'0,"-1"1"0"0"0,1-1 0 0 0,-1 1 0 0 0,-1 0 0 0 0,1-1 0 0 0,-1 1-1 0 0,0 0 1 0 0,0-1 0 0 0,-1 1 0 0 0,1 0 0 0 0,-1-1 0 0 0,-1 1 0 0 0,1-1 0 0 0,-1 1-1 0 0,0-1 1 0 0,0 1-470 0 0,-8 16 680 0 0,0 0 0 0 0,-2-1 1 0 0,-5 6-681 0 0,1-1 620 0 0,-223 431 2746 0 0,40-73-2633 0 0,56-90-648 0 0,113-229 14 0 0,18-37-471 0 0,0 1 0 0 0,2 0 0 0 0,0 7 372 0 0,10-35-1364 0 0,4-5 265 0 0,8-14-506 0 0,15-25-648 0 0,71-140-5681 0 0,-70 127 7187 0 0</inkml:trace>
  <inkml:trace contextRef="#ctx0" brushRef="#br1" timeOffset="26">8314 5461 1624 0 0,'2'2'386'0'0,"-1"0"0"0"0,1 0 0 0 0,-1 1 0 0 0,0-1-1 0 0,0 0 1 0 0,0 1 0 0 0,0-1 0 0 0,0 0 0 0 0,0 1 0 0 0,-1-1-1 0 0,1 1 1 0 0,-1 0 0 0 0,0-1 0 0 0,0 1 0 0 0,0-1-1 0 0,0 1 1 0 0,0-1 0 0 0,0 1 0 0 0,-1-1 0 0 0,1 1 0 0 0,-1-1-1 0 0,1 1 1 0 0,-2 0-386 0 0,-2 11 544 0 0,-1 0 0 0 0,-1-1 0 0 0,-5 10-544 0 0,3-8 693 0 0,-167 322 2564 0 0,51-104-2845 0 0,4-7-275 0 0,-81 170 111 0 0,161-291-1131 0 0,36-94 634 0 0,3-10 143 0 0,0 1-1 0 0,1-1 1 0 0,-1 1 0 0 0,1-1 0 0 0,-1 0 0 0 0,1 1 0 0 0,0-1 0 0 0,0 1-1 0 0,0-1 1 0 0,-1 1 0 0 0,1-1 0 0 0,1 1 0 0 0,-1-1 0 0 0,0 1 0 0 0,0-1-1 0 0,0 1 1 0 0,1-1 0 0 0,-1 0 0 0 0,1 1 106 0 0,-1-2-57 0 0,0 0 1 0 0,0 0-1 0 0,1 0 1 0 0,-1 0-1 0 0,0 1 1 0 0,0-1-1 0 0,1 0 0 0 0,-1 0 1 0 0,0 0-1 0 0,0 0 1 0 0,0 0-1 0 0,1 0 1 0 0,-1 0-1 0 0,0 0 0 0 0,0 0 1 0 0,1 0-1 0 0,-1 0 1 0 0,0 0-1 0 0,0-1 1 0 0,1 1-1 0 0,-1 0 0 0 0,0 0 1 0 0,0 0-1 0 0,0 0 1 0 0,1 0-1 0 0,-1 0 1 0 0,0 0-1 0 0,0-1 0 0 0,0 1 1 0 0,0 0-1 0 0,1 0 1 0 0,-1 0-1 0 0,0-1 0 0 0,0 1 1 0 0,0 0 56 0 0,11-18-1623 0 0,14-29-4242 0 0,19-25 5865 0 0,11-22-3197 0 0,-22 32 2142 0 0</inkml:trace>
  <inkml:trace contextRef="#ctx0" brushRef="#br1" timeOffset="27">8400 5724 1152 0 0,'5'-3'174'0'0,"-1"1"399"0"0,-1 0-1 0 0,1 0 0 0 0,0 1 1 0 0,0-1-1 0 0,0 1 0 0 0,0 0 1 0 0,2 0-573 0 0,-5 0 99 0 0,-1 1 0 0 0,0 0 0 0 0,1 0 0 0 0,-1 1 0 0 0,1-1 0 0 0,-1 0 0 0 0,1 0 0 0 0,-1 0 0 0 0,1 0 1 0 0,-1 0-1 0 0,0 0 0 0 0,1 0 0 0 0,-1 1 0 0 0,1-1 0 0 0,-1 0 0 0 0,0 0 0 0 0,1 1 0 0 0,-1-1 0 0 0,0 0 1 0 0,1 0-1 0 0,-1 1 0 0 0,0-1 0 0 0,1 0 0 0 0,-1 1 0 0 0,0-1 0 0 0,0 1-99 0 0,1 0 130 0 0,-1 0 0 0 0,1 1 0 0 0,-1-1 0 0 0,0 0 0 0 0,0 1 0 0 0,0-1 0 0 0,0 0-1 0 0,0 1 1 0 0,0-1 0 0 0,0 1 0 0 0,0-1 0 0 0,0 0 0 0 0,-1 1-130 0 0,-7 32 957 0 0,-2-2 0 0 0,-1 1-1 0 0,-2-1 1 0 0,-1-1 0 0 0,-2 2-957 0 0,1-1 437 0 0,-51 94 1042 0 0,-41 58-1479 0 0,15-31 215 0 0,60-97-152 0 0,-113 200 129 0 0,-11 54-192 0 0,61-113-827 0 0,90-187 534 0 0,-3 9-427 0 0,8-19 694 0 0,0 0 0 0 0,1 0 1 0 0,-1 0-1 0 0,0 0 0 0 0,0 0 1 0 0,0 0-1 0 0,0-1 1 0 0,0 1-1 0 0,0 0 0 0 0,1 0 1 0 0,-1 0-1 0 0,0 0 0 0 0,0 0 1 0 0,0 0-1 0 0,0 0 0 0 0,0 0 1 0 0,1 0-1 0 0,-1 0 0 0 0,0 0 1 0 0,0 0-1 0 0,0 0 1 0 0,0 0-1 0 0,0 0 0 0 0,1 0 1 0 0,-1 0-1 0 0,0 0 0 0 0,0 0 1 0 0,0 0-1 0 0,0 0 0 0 0,0 1 1 0 0,0-1-1 0 0,1 0 1 0 0,-1 0-1 0 0,0 0 0 0 0,0 0 1 0 0,0 0-1 0 0,0 0 0 0 0,0 0 1 0 0,0 0-1 0 0,0 0 0 0 0,0 1 1 0 0,1-1-1 0 0,-1 0 1 0 0,0 0-1 0 0,0 0 0 0 0,0 0 1 0 0,0 0-1 0 0,0 1 0 0 0,0-1 1 0 0,0 0-1 0 0,0 0 0 0 0,0 0 1 0 0,0 0-1 0 0,0 0 1 0 0,0 1 25 0 0,7-8-546 0 0,1-1 0 0 0,-1 0 1 0 0,-1 0-1 0 0,0 0 0 0 0,0 0 1 0 0,0-3 545 0 0,24-40-4872 0 0,14-36 4872 0 0,-18 34-3818 0 0,18-26 3818 0 0,-2 17-1289 0 0,0-10 1032 0 0</inkml:trace>
  <inkml:trace contextRef="#ctx0" brushRef="#br1" timeOffset="28">8579 5812 736 0 0,'2'1'266'0'0,"-1"0"1"0"0,0 0-1 0 0,0 0 0 0 0,1 0 0 0 0,-1 0 0 0 0,0 1 0 0 0,0-1 1 0 0,-1 0-1 0 0,1 1 0 0 0,0-1 0 0 0,0 0 0 0 0,-1 1 0 0 0,1-1 1 0 0,0 1-1 0 0,-1-1 0 0 0,0 1 0 0 0,1-1 0 0 0,-1 1 1 0 0,0 0-1 0 0,0-1 0 0 0,0 1 0 0 0,0-1 0 0 0,0 1 0 0 0,0 0 1 0 0,0-1-1 0 0,0 1 0 0 0,-1-1 0 0 0,1 1 0 0 0,-1 0-266 0 0,-1 9 927 0 0,-2 0 0 0 0,1 0-1 0 0,-5 9-926 0 0,6-15 422 0 0,-45 101 4186 0 0,-36 54-4608 0 0,-20 41 933 0 0,-134 261-241 0 0,128-257-601 0 0,-116 237 236 0 0,185-368-775 0 0,4 1 1 0 0,3 2-1 0 0,-6 29 448 0 0,36-88-1478 0 0,12-26-166 0 0,13-27-344 0 0,11-30-732 0 0,109-201-5956 0 0,-103 190 8225 0 0</inkml:trace>
  <inkml:trace contextRef="#ctx0" brushRef="#br1" timeOffset="29">8715 6138 3089 0 0,'2'6'606'0'0,"-1"1"0"0"0,1 0 0 0 0,-1-1 0 0 0,-1 1 0 0 0,1 0 0 0 0,-1 0 0 0 0,0 0 0 0 0,-1-1 0 0 0,0 1 0 0 0,0 0 0 0 0,0-1 0 0 0,-1 1 0 0 0,0-1 0 0 0,-2 5-606 0 0,-5 11 509 0 0,-1-1 0 0 0,-1-1 0 0 0,-9 13-509 0 0,6-10 534 0 0,-212 385 1756 0 0,-15 26-1549 0 0,72-142-448 0 0,110-178-33 0 0,-26 76-260 0 0,53-107-1277 0 0,0 17 1277 0 0,31-99-77 0 0,1 0-1 0 0,0 0 1 0 0,-1 1 0 0 0,1-1 0 0 0,0 0 0 0 0,0 1-1 0 0,-1-1 1 0 0,1 1 0 0 0,0-1 0 0 0,1 0 0 0 0,-1 1-1 0 0,0-1 1 0 0,0 2 77 0 0,1-3-51 0 0,-1 0-1 0 0,0 0 0 0 0,0 1 1 0 0,0-1-1 0 0,0 0 0 0 0,1 0 0 0 0,-1 1 1 0 0,0-1-1 0 0,0 0 0 0 0,1 0 1 0 0,-1 0-1 0 0,0 0 0 0 0,0 1 1 0 0,1-1-1 0 0,-1 0 0 0 0,0 0 1 0 0,1 0-1 0 0,-1 0 0 0 0,0 0 1 0 0,0 0-1 0 0,1 0 0 0 0,-1 0 1 0 0,0 0-1 0 0,1 0 0 0 0,-1 0 1 0 0,0 0-1 0 0,0 0 0 0 0,1 0 1 0 0,-1 0-1 0 0,0 0 0 0 0,1 0 1 0 0,-1 0-1 0 0,0 0 0 0 0,0 0 0 0 0,1-1 53 0 0,1 0-226 0 0,1 0 0 0 0,-1-1 0 0 0,1 0 0 0 0,-1 1 0 0 0,0-1 0 0 0,0 0 1 0 0,0 0-1 0 0,0 0 0 0 0,0 0 0 0 0,0-1 0 0 0,0 1 0 0 0,0-3 225 0 0,25-39-2043 0 0,2-7-4224 0 0,36-46 6267 0 0,-19 44-2112 0 0</inkml:trace>
  <inkml:trace contextRef="#ctx0" brushRef="#br1" timeOffset="30">8950 6163 4633 0 0,'0'10'605'0'0,"1"0"-1"0"0,-1 0 1 0 0,-1 0-1 0 0,0-1 1 0 0,0 1-1 0 0,-1 0 1 0 0,0 0-1 0 0,0-1 1 0 0,-2 1-1 0 0,0 1-604 0 0,-7 15 920 0 0,-1-1-1 0 0,-15 21-919 0 0,-4 7 794 0 0,-140 286 1094 0 0,63-124-1324 0 0,-157 289 130 0 0,140-284-495 0 0,-67 174-199 0 0,173-352-103 0 0,3-6-491 0 0,1 0 1 0 0,2 2-1 0 0,1 4 594 0 0,11-39-212 0 0,0-1 0 0 0,1 1 0 0 0,0-1-1 0 0,0 1 1 0 0,0 0 0 0 0,0-1 0 0 0,0 1-1 0 0,1 2 213 0 0,-1-5-54 0 0,0 0-1 0 0,0 1 1 0 0,0-1-1 0 0,0 0 0 0 0,0 0 1 0 0,0 1-1 0 0,0-1 0 0 0,0 0 1 0 0,1 0-1 0 0,-1 1 1 0 0,0-1-1 0 0,0 0 0 0 0,0 0 1 0 0,0 0-1 0 0,1 1 1 0 0,-1-1-1 0 0,0 0 0 0 0,0 0 1 0 0,1 0-1 0 0,-1 1 1 0 0,0-1-1 0 0,0 0 0 0 0,0 0 1 0 0,1 0-1 0 0,-1 0 1 0 0,0 0-1 0 0,1 0 0 0 0,-1 0 1 0 0,0 0-1 0 0,0 0 55 0 0,13-7-1677 0 0,-6-2 862 0 0,-1 1-1 0 0,0-1 1 0 0,0 0 0 0 0,-1-1-1 0 0,-1 1 1 0 0,4-9 815 0 0,4-9-1432 0 0,14-28-724 0 0,1-7 885 0 0</inkml:trace>
  <inkml:trace contextRef="#ctx0" brushRef="#br1" timeOffset="31">9157 6364 6145 0 0,'-72'132'5658'0'0,"-22"38"-2999"0"0,-55 99-488 0 0,-9 52-2171 0 0,10-20 177 0 0,69-150-61 0 0,-14 27-101 0 0,-25 81-15 0 0,113-246-34 0 0,-22 61-133 0 0,25-68 70 0 0,0 1 0 0 0,1 0 1 0 0,-1 0-1 0 0,1 0 0 0 0,1 0 0 0 0,-1 0 0 0 0,1 0 1 0 0,1 0-1 0 0,0 2 97 0 0,-1-8-28 0 0,0-1 0 0 0,0 1 0 0 0,0-1 1 0 0,0 0-1 0 0,0 1 0 0 0,0-1 0 0 0,0 1 0 0 0,0-1 1 0 0,0 0-1 0 0,1 1 0 0 0,-1-1 0 0 0,0 1 0 0 0,0-1 1 0 0,0 0-1 0 0,1 1 0 0 0,-1-1 0 0 0,0 0 0 0 0,0 1 1 0 0,1-1-1 0 0,-1 0 0 0 0,0 0 0 0 0,1 1 0 0 0,-1-1 1 0 0,0 0-1 0 0,1 0 0 0 0,-1 0 0 0 0,1 1 0 0 0,-1-1 1 0 0,0 0-1 0 0,1 0 0 0 0,-1 0 0 0 0,1 0 0 0 0,-1 0 1 0 0,0 0-1 0 0,1 0 0 0 0,-1 0 0 0 0,1 0 0 0 0,-1 0 1 0 0,0 0-1 0 0,1 0 0 0 0,-1 0 0 0 0,1 0 0 0 0,-1 0 1 0 0,0 0-1 0 0,1-1 0 0 0,-1 1 0 0 0,1 0 0 0 0,-1 0 1 0 0,0 0-1 0 0,1-1 0 0 0,-1 1 0 0 0,0 0 0 0 0,1 0 1 0 0,-1-1-1 0 0,0 1 0 0 0,1 0 0 0 0,-1-1 0 0 0,0 1 1 0 0,0 0-1 0 0,0-1 0 0 0,1 1 0 0 0,-1-1 28 0 0,19-22-654 0 0,29-54-1558 0 0,-4-3 1 0 0,4-17 2211 0 0,28-50-2672 0 0,218-376-3603 0 0,-225 400 6162 0 0</inkml:trace>
  <inkml:trace contextRef="#ctx0" brushRef="#br1" timeOffset="32">9198 6613 16 0 0,'7'-3'406'0'0,"-2"1"-21"0"0,1 0 0 0 0,-1 0-1 0 0,0 0 1 0 0,1 1 0 0 0,0 0 0 0 0,-1 0-1 0 0,1 0 1 0 0,0 1 0 0 0,-1-1 0 0 0,1 1-1 0 0,2 1-384 0 0,-7-1 73 0 0,-1 0-1 0 0,1 0 1 0 0,0 1-1 0 0,-1-1 1 0 0,1 0-1 0 0,-1 1 0 0 0,1-1 1 0 0,-1 0-1 0 0,1 1 1 0 0,-1-1-1 0 0,1 0 1 0 0,-1 1-1 0 0,1-1 1 0 0,-1 1-1 0 0,0-1 1 0 0,1 1-1 0 0,-1-1 0 0 0,0 1 1 0 0,1 0-1 0 0,-1-1 1 0 0,0 1-1 0 0,0-1 1 0 0,1 1-1 0 0,-1 0 1 0 0,0-1-1 0 0,0 1 1 0 0,0-1-1 0 0,0 1 0 0 0,0 0 1 0 0,0-1-1 0 0,0 1 1 0 0,0 0-1 0 0,0-1 1 0 0,0 1-1 0 0,0 0 1 0 0,0-1-1 0 0,-1 1 0 0 0,1 0-72 0 0,-12 31 1660 0 0,8-23-1076 0 0,-20 41 1325 0 0,-3 0-1 0 0,-24 32-1908 0 0,-11 21 867 0 0,-101 211 347 0 0,10-17-706 0 0,-27 49-99 0 0,138-254-399 0 0,3 2 0 0 0,-20 84-10 0 0,56-169-112 0 0,-6 28-423 0 0,8-35 430 0 0,1 0-1 0 0,0 0 1 0 0,0 0 0 0 0,0 1-1 0 0,0-1 1 0 0,0 0 0 0 0,0 0-1 0 0,0 0 1 0 0,1 1 0 0 0,-1-1-1 0 0,1 0 1 0 0,-1 0 0 0 0,2 2 105 0 0,-2-4-53 0 0,0 0 1 0 0,0 1-1 0 0,1-1 0 0 0,-1 0 1 0 0,0 0-1 0 0,1 1 1 0 0,-1-1-1 0 0,0 0 0 0 0,0 1 1 0 0,1-1-1 0 0,-1 0 1 0 0,0 0-1 0 0,1 0 1 0 0,-1 1-1 0 0,1-1 0 0 0,-1 0 1 0 0,0 0-1 0 0,1 0 1 0 0,-1 0-1 0 0,0 0 0 0 0,1 0 1 0 0,-1 0-1 0 0,1 0 1 0 0,-1 0-1 0 0,1 0 0 0 0,-1 0 1 0 0,0 0-1 0 0,1 0 1 0 0,-1 0-1 0 0,1 0 1 0 0,-1 0-1 0 0,0 0 0 0 0,1 0 1 0 0,-1 0-1 0 0,0-1 1 0 0,1 1-1 0 0,-1 0 0 0 0,0 0 1 0 0,1 0-1 0 0,-1-1 1 0 0,0 1-1 0 0,1 0 0 0 0,-1-1 1 0 0,0 1-1 0 0,0 0 1 0 0,1 0-1 0 0,-1-1 53 0 0,13-15-1344 0 0,-13 16 1343 0 0,73-128-7649 0 0,-51 87 6006 0 0,13-24 293 0 0</inkml:trace>
  <inkml:trace contextRef="#ctx0" brushRef="#br1" timeOffset="33">9560 6679 3889 0 0,'-108'177'8578'0'0,"-45"91"-5620"0"0,92-160-2349 0 0,-23 44-61 0 0,-156 313 194 0 0,153-293-570 0 0,72-137-322 0 0,1 1-1 0 0,2 0 1 0 0,1 1-1 0 0,2 0 151 0 0,0 2-1267 0 0,7-32 374 0 0,5-8-156 0 0,7-12-331 0 0,67-116-6120 0 0,-25 40 3750 0 0,-13 20 2703 0 0</inkml:trace>
  <inkml:trace contextRef="#ctx0" brushRef="#br1" timeOffset="34">9767 6693 1304 0 0,'5'22'7918'0'0,"-7"0"-4601"0"0,-15 23-1572 0 0,11-34-820 0 0,-38 76 1286 0 0,5-14-1300 0 0,-71 140 665 0 0,-37 42-1576 0 0,80-143 216 0 0,-33 51-83 0 0,-44 79 98 0 0,115-187-1127 0 0,2 2-1 0 0,3 1 0 0 0,-7 31 897 0 0,30-88-111 0 0,1 0 0 0 0,-1 0-1 0 0,1 0 1 0 0,0 0 0 0 0,-1-1-1 0 0,1 1 1 0 0,0 0 0 0 0,0 0 0 0 0,0 0-1 0 0,-1 0 1 0 0,1 0 0 0 0,0 0-1 0 0,1 0 1 0 0,-1 0 0 0 0,0 0 0 0 0,0 0-1 0 0,0 0 1 0 0,0 0 0 0 0,1 1 111 0 0,-1-2-123 0 0,1 0 0 0 0,0 0 0 0 0,-1 0 1 0 0,1 0-1 0 0,-1-1 0 0 0,1 1 0 0 0,-1 0 0 0 0,1 0 1 0 0,-1 0-1 0 0,1 0 0 0 0,-1 0 0 0 0,1-1 1 0 0,-1 1-1 0 0,1 0 0 0 0,-1 0 0 0 0,1-1 0 0 0,-1 1 1 0 0,0 0-1 0 0,1-1 0 0 0,-1 1 0 0 0,1-1 1 0 0,-1 1-1 0 0,1-1 123 0 0,27-32-4102 0 0,52-89-3942 0 0,-48 71 7339 0 0</inkml:trace>
  <inkml:trace contextRef="#ctx0" brushRef="#br1" timeOffset="35">10043 6826 6081 0 0,'-60'98'7285'0'0,"2"2"-3740"0"0,-108 201-1594 0 0,158-287-1762 0 0,-357 642 728 0 0,364-655-922 0 0,-33 62-488 0 0,-15 39 493 0 0,41-81-1317 0 0,0 1 1 0 0,0 6 1316 0 0,8-28-48 0 0,1 0 0 0 0,-1 0 0 0 0,0 0 0 0 0,0 0 0 0 0,0 0 1 0 0,0 0-1 0 0,0 0 0 0 0,0 0 0 0 0,1-1 0 0 0,-1 1 0 0 0,0 0 0 0 0,0 0 0 0 0,0 0 0 0 0,0 0 0 0 0,1 0 1 0 0,-1 0-1 0 0,0 0 0 0 0,0 0 0 0 0,0 0 0 0 0,0 0 0 0 0,0 0 0 0 0,1 0 0 0 0,-1 0 0 0 0,0 0 1 0 0,0 0-1 0 0,0 0 0 0 0,0 0 0 0 0,1 0 0 0 0,-1 0 0 0 0,0 0 0 0 0,0 1 0 0 0,0-1 0 0 0,0 0 0 0 0,0 0 1 0 0,1 0-1 0 0,-1 0 0 0 0,0 0 0 0 0,0 0 0 0 0,0 0 0 0 0,0 0 0 0 0,0 1 0 0 0,0-1 0 0 0,0 0 0 0 0,1 0 1 0 0,-1 0-1 0 0,0 0 0 0 0,0 0 0 0 0,0 1 0 0 0,0-1 0 0 0,0 0 0 0 0,0 0 0 0 0,0 0 0 0 0,0 0 1 0 0,0 1-1 0 0,0-1 0 0 0,0 0 0 0 0,0 0 0 0 0,0 0 0 0 0,0 0 0 0 0,0 1 0 0 0,0-1 0 0 0,0 0 0 0 0,0 0 1 0 0,0 0-1 0 0,0 0 0 0 0,0 1 0 0 0,0-1 0 0 0,-1 0 0 0 0,1 0 0 0 0,0 0 48 0 0,11-7-2367 0 0,26-38-4584 0 0,0 20 3001 0 0</inkml:trace>
  <inkml:trace contextRef="#ctx0" brushRef="#br1" timeOffset="36">10317 6834 8354 0 0,'-32'77'9266'0'0,"-41"70"-9266"0"0,-51 66 1742 0 0,90-155-1325 0 0,-128 196 64 0 0,118-185-481 0 0,-105 172 270 0 0,95-146-196 0 0,-22 61-74 0 0,54-109-117 0 0,1 0-879 0 0,-6 22 996 0 0,26-68-96 0 0,1 0-1 0 0,-1 0 1 0 0,1 0 0 0 0,-1 1-1 0 0,1-1 1 0 0,0 0 0 0 0,0 1 0 0 0,0-1-1 0 0,0 0 1 0 0,0 0 0 0 0,0 1-1 0 0,0-1 1 0 0,0 0 0 0 0,0 1 96 0 0,0-2-52 0 0,0 0 1 0 0,1 0 0 0 0,-1 0 0 0 0,0 0-1 0 0,0 1 1 0 0,1-1 0 0 0,-1 0-1 0 0,0 0 1 0 0,0 0 0 0 0,1 0-1 0 0,-1 0 1 0 0,0 0 0 0 0,1 0-1 0 0,-1 0 1 0 0,0 0 0 0 0,0 0-1 0 0,1 0 1 0 0,-1 0 0 0 0,0 0-1 0 0,0 0 1 0 0,1 0 0 0 0,-1 0-1 0 0,0 0 1 0 0,1 0 0 0 0,-1-1 0 0 0,0 1-1 0 0,0 0 1 0 0,0 0 0 0 0,1 0-1 0 0,-1 0 1 0 0,0 0 0 0 0,0-1-1 0 0,0 1 1 0 0,1 0 0 0 0,-1-1 51 0 0,26-24-3068 0 0,-7-2-533 0 0,-1 0-1 0 0,12-24 3602 0 0,-9 15-4354 0 0,13-17 4354 0 0,4 2-1439 0 0,-3-3 1164 0 0</inkml:trace>
  <inkml:trace contextRef="#ctx0" brushRef="#br1" timeOffset="37">10430 7058 4377 0 0,'-23'38'8796'0'0,"-17"38"-8796"0"0,-8 15 2185 0 0,-104 170 707 0 0,-190 305-1630 0 0,272-460-1963 0 0,5 4 1 0 0,-4 20 700 0 0,68-127-193 0 0,-1-1 0 0 0,1 1 0 0 0,0 0 1 0 0,0-1-1 0 0,1 1 0 0 0,-1 0 1 0 0,1 0-1 0 0,-1-1 0 0 0,1 1 0 0 0,0 0 1 0 0,0 0-1 0 0,0 1 193 0 0,0-4-47 0 0,0 0 0 0 0,0 0 0 0 0,0 0 0 0 0,0 0 0 0 0,0 1 0 0 0,0-1 0 0 0,0 0 0 0 0,0 0 0 0 0,0 0 0 0 0,0 0 0 0 0,1 0 0 0 0,-1 0 0 0 0,0 0 1 0 0,0 0-1 0 0,0 1 0 0 0,0-1 0 0 0,0 0 0 0 0,0 0 0 0 0,0 0 0 0 0,0 0 0 0 0,1 0 0 0 0,-1 0 0 0 0,0 0 0 0 0,0 0 0 0 0,0 0 0 0 0,0 0 0 0 0,0 0 0 0 0,0 0 0 0 0,0 0 0 0 0,1 0 0 0 0,-1 0 0 0 0,0 0 0 0 0,0 0 0 0 0,0 0 0 0 0,0 0 0 0 0,0 0 0 0 0,1 0 0 0 0,-1 0 0 0 0,0 0 0 0 0,0 0 0 0 0,0 0 0 0 0,0 0 0 0 0,0 0 1 0 0,0 0-1 0 0,0 0 0 0 0,1 0 0 0 0,-1 0 0 0 0,0 0 0 0 0,0 0 0 0 0,0-1 0 0 0,0 1 0 0 0,0 0 0 0 0,0 0 0 0 0,0 0 0 0 0,0 0 0 0 0,0 0 0 0 0,0 0 0 0 0,1 0 0 0 0,-1 0 0 0 0,0-1 0 0 0,0 1 0 0 0,0 0 0 0 0,0 0 0 0 0,0 0 0 0 0,0 0 47 0 0,9-12-2103 0 0,-6 8 716 0 0,36-46-5521 0 0,-19 15 4569 0 0</inkml:trace>
  <inkml:trace contextRef="#ctx0" brushRef="#br1" timeOffset="38">10585 7146 3409 0 0,'-15'30'4754'0'0,"-34"66"2403"0"0,-29 48-4680 0 0,-71 124-794 0 0,-14 24-700 0 0,78-141-754 0 0,-18 27-178 0 0,88-157-231 0 0,9-13-209 0 0,0 0 0 0 0,1 1 0 0 0,0-1 0 0 0,0 2 389 0 0,4-10-41 0 0,1 1 0 0 0,0-1 0 0 0,0 0 0 0 0,0 0 0 0 0,0 1 1 0 0,-1-1-1 0 0,1 0 0 0 0,0 0 0 0 0,0 1 0 0 0,0-1 0 0 0,0 0 0 0 0,0 1 0 0 0,0-1 1 0 0,0 0-1 0 0,0 1 0 0 0,0-1 0 0 0,0 0 0 0 0,0 1 0 0 0,0-1 0 0 0,0 0 0 0 0,0 0 1 0 0,0 1-1 0 0,0-1 0 0 0,0 0 0 0 0,0 1 0 0 0,0-1 0 0 0,0 0 0 0 0,0 1 1 0 0,0-1-1 0 0,1 0 0 0 0,-1 1 41 0 0,9-5-1712 0 0,12-15-1219 0 0,50-67-6383 0 0,-48 48 5571 0 0</inkml:trace>
  <inkml:trace contextRef="#ctx0" brushRef="#br1" timeOffset="39">10704 7290 6953 0 0,'-5'22'3271'0'0,"-1"0"0"0"0,-7 18-3271 0 0,2-16 1004 0 0,0 1-1 0 0,-1-2 1 0 0,-13 19-1004 0 0,-66 115 1452 0 0,56-95-1243 0 0,-197 344 231 0 0,168-279-536 0 0,28-55-1773 0 0,-6 5 1869 0 0,34-60-701 0 0,6-7-223 0 0,2-10 882 0 0,-1 0-1 0 0,1 0 1 0 0,0 0-1 0 0,0 0 1 0 0,0 0-1 0 0,0 0 0 0 0,0 0 1 0 0,0 1-1 0 0,0-1 1 0 0,0 0-1 0 0,0 0 1 0 0,0 0-1 0 0,0 0 0 0 0,0 0 1 0 0,0 0-1 0 0,0 0 1 0 0,0 0-1 0 0,0 0 1 0 0,0 0-1 0 0,0 1 0 0 0,0-1 1 0 0,0 0-1 0 0,0 0 1 0 0,0 0-1 0 0,0 0 1 0 0,1 0-1 0 0,-1 0 0 0 0,0 0 1 0 0,0 0-1 0 0,0 0 1 0 0,0 0-1 0 0,0 0 1 0 0,0 1-1 0 0,0-1 0 0 0,0 0 1 0 0,0 0-1 0 0,0 0 1 0 0,0 0-1 0 0,0 0 1 0 0,0 0-1 0 0,1 0 0 0 0,-1 0 1 0 0,0 0-1 0 0,0 0 1 0 0,0 0-1 0 0,0 0 1 0 0,0 0-1 0 0,0 0 0 0 0,0 0 1 0 0,0 0-1 0 0,0 0 1 0 0,1 0-1 0 0,-1 0 1 0 0,0 0-1 0 0,0 0 0 0 0,0 0 43 0 0,2-2-529 0 0,0 1 0 0 0,0-1 0 0 0,0 0 0 0 0,-1 1 0 0 0,1-1 0 0 0,0 0-1 0 0,-1 0 1 0 0,1 0 0 0 0,-1 0 0 0 0,0-1 0 0 0,0 1 0 0 0,0 0 0 0 0,0-1-1 0 0,0 1 1 0 0,0-2 529 0 0,0 1-586 0 0,10-29-3444 0 0</inkml:trace>
  <inkml:trace contextRef="#ctx0" brushRef="#br1" timeOffset="40">10858 7400 5593 0 0,'-5'9'5005'0'0,"-1"8"-2895"0"0,1-4-903 0 0,-90 179 3329 0 0,-57 88-3872 0 0,134-246-448 0 0,-164 285-94 0 0,164-288-638 0 0,1 1 0 0 0,2 1 0 0 0,-10 33 516 0 0,21-45-2110 0 0,8-18-628 0 0,8-10 179 0 0,19-30-4002 0 0,0 10 3472 0 0,-26 21 2921 0 0,-1-1 0 0 0,1 0 0 0 0,-1 0 0 0 0,-1 0 0 0 0,1-1 168 0 0</inkml:trace>
  <inkml:trace contextRef="#ctx0" brushRef="#br1" timeOffset="41">11049 7422 7202 0 0,'-14'17'2932'0'0,"0"0"1"0"0,-10 20-2933 0 0,-6 14 2805 0 0,-3 13-2805 0 0,6-9 761 0 0,-32 67-279 0 0,25-50-44 0 0,-9 11-438 0 0,-206 400 383 0 0,235-454-398 0 0,7-16-211 0 0,0 1 1 0 0,1-1 0 0 0,1 1 0 0 0,-3 12 225 0 0,9-15-905 0 0,6-11-698 0 0,-6-1 1286 0 0,1 0 0 0 0,0 0 1 0 0,0 0-1 0 0,-1 0 1 0 0,1-1-1 0 0,-1 1 1 0 0,1-1-1 0 0,-1 1 0 0 0,2-3 317 0 0,14-20-2859 0 0,20-32-2974 0 0,-17 19 2871 0 0</inkml:trace>
  <inkml:trace contextRef="#ctx0" brushRef="#br1" timeOffset="42">11223 7505 6945 0 0,'-12'35'3506'0'0,"-1"0"0"0"0,-10 15-3506 0 0,-20 32 3027 0 0,-6 1-3027 0 0,19-31 445 0 0,-8 20-86 0 0,3 1 0 0 0,0 11-359 0 0,-38 81 96 0 0,-23 31-1837 0 0,94-191 1108 0 0,0 0 0 0 0,0 0 0 0 0,0 0 0 0 0,0 0 0 0 0,1 1 0 0 0,0-1 0 0 0,0 0 0 0 0,1 2 633 0 0,0-7-113 0 0,0-1 0 0 0,0 1-1 0 0,0 0 1 0 0,0 0 0 0 0,0 0-1 0 0,0 0 1 0 0,0 0 0 0 0,0-1-1 0 0,0 1 1 0 0,0 0 0 0 0,1 0-1 0 0,-1 0 1 0 0,0 0 0 0 0,0 0-1 0 0,0 0 1 0 0,0 0 0 0 0,0-1-1 0 0,0 1 1 0 0,1 0 0 0 0,-1 0-1 0 0,0 0 1 0 0,0 0 0 0 0,0 0-1 0 0,0 0 1 0 0,1 0 0 0 0,-1 0-1 0 0,0 0 1 0 0,0 0 0 0 0,0 0-1 0 0,0 0 1 0 0,1 0 0 0 0,-1 0-1 0 0,0 0 1 0 0,0 0 0 0 0,0 0-1 0 0,0 0 1 0 0,0 0 0 0 0,1 0-1 0 0,-1 0 1 0 0,0 0 0 0 0,0 1-1 0 0,0-1 1 0 0,0 0 0 0 0,0 0-1 0 0,1 0 1 0 0,-1 0 0 0 0,0 0-1 0 0,0 0 1 0 0,0 0 0 0 0,0 1-1 0 0,0-1 1 0 0,0 0 0 0 0,0 0-1 0 0,0 0 1 0 0,1 0 0 0 0,-1 0-1 0 0,0 1 1 0 0,0-1 0 0 0,0 0-1 0 0,0 0 1 0 0,0 0 0 0 0,0 0-1 0 0,0 0 1 0 0,0 1 0 0 0,0-1-1 0 0,0 0 114 0 0,5-12-3950 0 0</inkml:trace>
  <inkml:trace contextRef="#ctx0" brushRef="#br1" timeOffset="43">11165 7933 4993 0 0,'-11'22'6209'0'0,"5"6"-4328"0"0,-10 5-777 0 0,5 3-392 0 0,0 0-248 0 0,-6 3-400 0 0,6 2-440 0 0,-6 6-208 0 0,6 3-712 0 0,-8 2-1233 0 0,2 9-2008 0 0,-7-11-1304 0 0</inkml:trace>
  <inkml:trace contextRef="#ctx0" brushRef="#br2" timeOffset="44">9008 8292 544 0 0,'-1'1'249'0'0,"0"0"0"0"0,0 0 0 0 0,0 0-1 0 0,0-1 1 0 0,0 1 0 0 0,1 0 0 0 0,-1 0 0 0 0,0 0-1 0 0,1 0 1 0 0,-1 0 0 0 0,1 1 0 0 0,-1-1 0 0 0,1 0-1 0 0,-1 0 1 0 0,1 0 0 0 0,0 0 0 0 0,0 1 0 0 0,-1-1-1 0 0,1 0 1 0 0,0 0 0 0 0,0 0 0 0 0,0 1 0 0 0,0-1-1 0 0,1 0 1 0 0,-1 0 0 0 0,0 0 0 0 0,0 1 0 0 0,1-1-1 0 0,-1 0 1 0 0,1 0 0 0 0,-1 1-249 0 0,1-1 242 0 0,0 1-1 0 0,-1-1 1 0 0,1 1-1 0 0,-1 0 1 0 0,0-1-1 0 0,1 1 1 0 0,-1-1 0 0 0,0 1-1 0 0,0 0 1 0 0,0-1-1 0 0,0 2-241 0 0,-1-2 194 0 0,1 1-1 0 0,0 0 0 0 0,0 0 1 0 0,1 0-1 0 0,-1 0 0 0 0,0 0 1 0 0,1 0-1 0 0,-1-1 0 0 0,1 1 1 0 0,-1 0-1 0 0,1 0 0 0 0,1 1-193 0 0,-2-1 146 0 0,1-1-1 0 0,0 1 0 0 0,0-1 1 0 0,-1 1-1 0 0,1 0 0 0 0,-1 0 0 0 0,0-1 1 0 0,0 1-1 0 0,1 0 0 0 0,-1 0 1 0 0,0 0-146 0 0,-1 8 678 0 0,1 0 0 0 0,1 0 1 0 0,0-1-1 0 0,0 1 1 0 0,1 0-1 0 0,0 0-678 0 0,1 2 596 0 0,-1 1 0 0 0,0-1 0 0 0,-1 7-596 0 0,0 13 1143 0 0,1 1 0 0 0,7 27-1143 0 0,-7-37 265 0 0,-1 0 1 0 0,-1 0-1 0 0,-1-1 1 0 0,-1 6-266 0 0,-1 58 392 0 0,13 59-59 0 0,0 36-757 0 0,-7-160 64 0 0,0 0-1232 0 0,-5-8-2467 0 0,3-3-2051 0 0,-1-9 2866 0 0,-4-8-4755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49:35.43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 1 6793 0 0,'-5'0'3209'0'0,"2"2"-1657"0"0,6-2-383 0 0,-1-2-217 0 0,1 4-256 0 0,11-4-400 0 0,-3 2-352 0 0,5 2-296 0 0,-2 1-520 0 0,-3 3-432 0 0,-5-1-577 0 0,-1 3-631 0 0,1 1-769 0 0,13 21-704 0 0,-22-16 3569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49:35.7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 1 7858 0 0,'-13'16'4441'0'0,"7"-2"-2449"0"0,-2 0-504 0 0,2-11-263 0 0,12-3-305 0 0,-3 0-440 0 0,8 0-336 0 0,0-6 8 0 0,0 6-352 0 0,0-3-320 0 0,0-2-392 0 0,3 5-761 0 0,-6-3-991 0 0,6 9-1617 0 0,11 10-2689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49:34.0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1 197 2561 0 0,'24'-15'4827'0'0,"-22"13"-4425"0"0,-1 1 1 0 0,1-1-1 0 0,0 1 0 0 0,0-1 0 0 0,0 1 0 0 0,0 0 1 0 0,0 0-1 0 0,1 0 0 0 0,-1 0 0 0 0,0 0 0 0 0,0 0 1 0 0,1 1-403 0 0,-2 0 151 0 0,0 0 1 0 0,0 1-1 0 0,0-1 1 0 0,0 0 0 0 0,0 1-1 0 0,-1-1 1 0 0,1 1-1 0 0,0-1 1 0 0,0 1-1 0 0,-1 0 1 0 0,1-1 0 0 0,0 1-1 0 0,-1 0 1 0 0,1-1-1 0 0,0 1 1 0 0,-1 0-1 0 0,1 0 1 0 0,-1 0 0 0 0,0 0-1 0 0,1-1 1 0 0,-1 1-1 0 0,0 0 1 0 0,1 0-1 0 0,-1 0 1 0 0,0 1-152 0 0,8 30 1460 0 0,-6-22-1016 0 0,4 11 80 0 0,-1 0 0 0 0,-1 0 0 0 0,-1 0 0 0 0,-1 1 0 0 0,0 17-524 0 0,1 345 987 0 0,-2-355-1091 0 0,-1 11-894 0 0,-1 0 0 0 0,-3 4 998 0 0,-8 36-5221 0 0,9-65 3076 0 0,3-10 786 0 0,0-1 0 0 0,-1 0 0 0 0,0 0-1 0 0,0 0 1 0 0,0 0 0 0 0,-2 3 1359 0 0,-2-3-3886 0 0</inkml:trace>
  <inkml:trace contextRef="#ctx0" brushRef="#br0" timeOffset="328.17">133 606 8002 0 0,'2'0'3869'0'0,"9"0"-1832"0"0,57-3 853 0 0,-51 1-2740 0 0,0 0-1 0 0,0-1 1 0 0,0-1 0 0 0,0-1-1 0 0,3-1-149 0 0,21-8-604 0 0,0 1-1 0 0,1 3 1 0 0,29-3 604 0 0,-39 3-2211 0 0,4 0-1979 0 0,-12 11-1445 0 0,-11 5 1962 0 0</inkml:trace>
  <inkml:trace contextRef="#ctx0" brushRef="#br0" timeOffset="658.454">650 73 3257 0 0,'1'-4'346'0'0,"0"0"1"0"0,1 0-1 0 0,0 0 1 0 0,0 0-1 0 0,0 0 1 0 0,0 1-1 0 0,0-1 1 0 0,1 1-1 0 0,0-1 1 0 0,-1 1-1 0 0,1 0 1 0 0,0 0-1 0 0,1 0 1 0 0,-1 1-1 0 0,1-1 1 0 0,-1 1-1 0 0,3-1-346 0 0,5-5 1740 0 0,-10 7-1626 0 0,-1 1-1 0 0,0 0 1 0 0,1-1 0 0 0,-1 1-1 0 0,0 0 1 0 0,0 0 0 0 0,1-1-1 0 0,-1 1 1 0 0,0 0 0 0 0,1 0-1 0 0,-1-1 1 0 0,1 1 0 0 0,-1 0-1 0 0,0 0 1 0 0,1 0 0 0 0,-1 0 0 0 0,0 0-1 0 0,1-1 1 0 0,-1 1 0 0 0,1 0-1 0 0,-1 0 1 0 0,1 0 0 0 0,-1 0-1 0 0,0 0 1 0 0,1 0 0 0 0,-1 1-114 0 0,7 19 1994 0 0,-3 20-453 0 0,-1 0 0 0 0,-3 0-1 0 0,-2 26-1540 0 0,0 17 770 0 0,-1 0 677 0 0,-13 80-1447 0 0,9-86 53 0 0,3 0 0 0 0,4-1 0 0 0,4 13-53 0 0,-1-8-306 0 0,6 50-2558 0 0,-7-96-68 0 0,1-19-480 0 0,6 1-3649 0 0,3 1 1489 0 0</inkml:trace>
  <inkml:trace contextRef="#ctx0" brushRef="#br0" timeOffset="1002.151">1108 758 3409 0 0,'-2'0'202'0'0,"0"0"0"0"0,0 0 0 0 0,0 0 0 0 0,0 1 0 0 0,1-1 1 0 0,-1 1-1 0 0,0-1 0 0 0,0 1 0 0 0,0 0 0 0 0,0 0 0 0 0,0-1 1 0 0,1 1-1 0 0,-1 1 0 0 0,0-1 0 0 0,1 0 0 0 0,-1 0 0 0 0,1 1 0 0 0,0-1 1 0 0,-1 0-1 0 0,1 1 0 0 0,0 0 0 0 0,0-1 0 0 0,0 1 0 0 0,0 0 1 0 0,0-1-1 0 0,0 1 0 0 0,0 0 0 0 0,0 0 0 0 0,1 0 0 0 0,-1 1-202 0 0,-2 8 287 0 0,1 0 1 0 0,1 0-1 0 0,-1 0 0 0 0,2 1 0 0 0,-1 2-287 0 0,0 12 416 0 0,1-12-99 0 0,1 0-1 0 0,1 0 0 0 0,0 0 1 0 0,1 0-1 0 0,0-1 1 0 0,1 1-1 0 0,1-1 1 0 0,0 0-1 0 0,0 0 1 0 0,2 0-317 0 0,-5-10 74 0 0,0 0 1 0 0,0 1 0 0 0,0-1 0 0 0,0 0-1 0 0,1 0 1 0 0,0 0 0 0 0,-1-1-1 0 0,1 1 1 0 0,0-1 0 0 0,0 1 0 0 0,0-1-1 0 0,1 0 1 0 0,-1 0 0 0 0,1-1-1 0 0,-1 1 1 0 0,1-1 0 0 0,-1 1-1 0 0,1-1 1 0 0,0 0 0 0 0,0 0 0 0 0,-1-1-1 0 0,1 1 1 0 0,0-1 0 0 0,0 0-1 0 0,0 0 1 0 0,0 0 0 0 0,-1 0 0 0 0,1-1-1 0 0,0 0 1 0 0,1 0-75 0 0,7-2 49 0 0,0 0 0 0 0,0-1-1 0 0,0 0 1 0 0,-1 0 0 0 0,0-2 0 0 0,0 1 0 0 0,0-2 0 0 0,-1 1-1 0 0,3-3-48 0 0,-5 2 39 0 0,0 0-1 0 0,0-1 0 0 0,-1 0 1 0 0,1-1-1 0 0,-2 1 1 0 0,5-8-39 0 0,31-58 49 0 0,-38 66 32 0 0,0-1 0 0 0,-1 0 0 0 0,0 0 0 0 0,-1 0 0 0 0,0-1-1 0 0,0 1 1 0 0,-1-1 0 0 0,0 1 0 0 0,-1-1 0 0 0,0 1 0 0 0,-1-1-1 0 0,0-4-80 0 0,0 8 99 0 0,1 1-1 0 0,-1-1 0 0 0,-1 0 0 0 0,1 1 1 0 0,-1-1-1 0 0,0 1 0 0 0,0 0 1 0 0,0 0-1 0 0,-1 0 0 0 0,0 0 0 0 0,0 0 1 0 0,0 0-1 0 0,-1 1 0 0 0,1-1 0 0 0,-1 1 1 0 0,0 0-1 0 0,0 0 0 0 0,-1 1 0 0 0,1-1 1 0 0,-4-1-99 0 0,5 4 34 0 0,-1-1 0 0 0,1 1 0 0 0,-1 0 0 0 0,1 0 0 0 0,0 1 0 0 0,-1-1 0 0 0,0 1 0 0 0,1 0 0 0 0,-1-1 0 0 0,1 2 0 0 0,-1-1 0 0 0,1 0 0 0 0,-1 1 0 0 0,1-1 0 0 0,-1 1 0 0 0,-1 1-34 0 0,-9 3-122 0 0,1 0 1 0 0,-1 1-1 0 0,-5 3 122 0 0,0 1-341 0 0,8-5-124 0 0,1 1 0 0 0,-1 1-1 0 0,1 0 1 0 0,1 0-1 0 0,-1 1 1 0 0,1 0 0 0 0,1 1-1 0 0,-1 0 1 0 0,1 0-1 0 0,-1 2 466 0 0,-11 19-5922 0 0,0 1 0 0 0,-11 25 5922 0 0,7-17-3718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49:41.8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23 365 6529 0 0,'9'-13'656'0'0,"0"1"0"0"0,1 0-1 0 0,0 1 1 0 0,1 0 0 0 0,0 0-1 0 0,0 1 1 0 0,1 1 0 0 0,1 0-1 0 0,0 0 1 0 0,0 1 0 0 0,0 1-1 0 0,1 0 1 0 0,0 1 0 0 0,10-3-656 0 0,-13 5 144 0 0,18-7 291 0 0,0 1 0 0 0,22-4-435 0 0,-42 12 5 0 0,0 0 0 0 0,0 1 1 0 0,-1 0-1 0 0,1 1 0 0 0,0 0 0 0 0,0 0 0 0 0,0 1 0 0 0,0 0 0 0 0,-1 1 0 0 0,1 0 1 0 0,5 2-6 0 0,-12-4-28 0 0,0 1 1 0 0,0 0-1 0 0,0 0 1 0 0,0 0-1 0 0,-1 0 1 0 0,1 0 0 0 0,0 0-1 0 0,-1 0 1 0 0,1 0-1 0 0,-1 1 1 0 0,1-1-1 0 0,-1 0 1 0 0,0 1 0 0 0,1-1-1 0 0,-1 1 1 0 0,0 0-1 0 0,0-1 1 0 0,0 1-1 0 0,0 0 1 0 0,0 0 0 0 0,-1 0 27 0 0,1 1-63 0 0,0 0 0 0 0,-1 0 1 0 0,0 0-1 0 0,0 1 0 0 0,1-1 1 0 0,-2 0-1 0 0,1 0 0 0 0,0 0 1 0 0,-1 0-1 0 0,1 0 0 0 0,-1 0 1 0 0,-1 2 62 0 0,-2 6-122 0 0,0-1 1 0 0,-1 0-1 0 0,-1-1 1 0 0,1 1 0 0 0,-1-1-1 0 0,-1 0 1 0 0,-1 1 121 0 0,-14 13-156 0 0,-2-1 0 0 0,0 0-1 0 0,-2-2 1 0 0,-18 11 156 0 0,6-3 34 0 0,-25 11 57 0 0,48-30-31 0 0,-1 0-1 0 0,1 2 1 0 0,0-1 0 0 0,1 2-1 0 0,-13 12-59 0 0,-44 52 1242 0 0,70-76-1199 0 0,0 1-1 0 0,0 0 1 0 0,1-1 0 0 0,-1 1-1 0 0,0 0 1 0 0,1 0-1 0 0,-1 0 1 0 0,0 0 0 0 0,1 0-1 0 0,-1 0 1 0 0,1 0-1 0 0,-1 0 1 0 0,1 0 0 0 0,0 0-1 0 0,-1 0 1 0 0,1 0 0 0 0,0 0-1 0 0,0 0 1 0 0,0 0-1 0 0,-1 0 1 0 0,1 0 0 0 0,0 0-1 0 0,1 0 1 0 0,-1 0 0 0 0,0 1-1 0 0,0-1 1 0 0,0 0-1 0 0,1 0 1 0 0,-1 0 0 0 0,0 0-1 0 0,1 0 1 0 0,-1 0 0 0 0,1 0-1 0 0,-1 0 1 0 0,1 0-1 0 0,0-1 1 0 0,-1 1 0 0 0,1 0-1 0 0,0 0 1 0 0,0 0 0 0 0,-1-1-1 0 0,1 1 1 0 0,0 0-1 0 0,0-1 1 0 0,0 1 0 0 0,0-1-1 0 0,0 1 1 0 0,0-1 0 0 0,1 1-43 0 0,2 1 86 0 0,1 0 0 0 0,0 0 1 0 0,0-1-1 0 0,0 0 0 0 0,0 0 1 0 0,0 0-1 0 0,0 0 1 0 0,0-1-1 0 0,4 0-86 0 0,19-2 26 0 0,0-2 1 0 0,-1-1-1 0 0,1-1 1 0 0,12-6-27 0 0,107-40-1494 0 0,-104 35 623 0 0,107-45-5627 0 0,-141 59 5637 0 0,0 0-1 0 0,0 1 0 0 0,0 0 0 0 0,0 1 0 0 0,0 0 1 0 0,2 0 861 0 0,24-4-2838 0 0,-31 4 2645 0 0,0 0 0 0 0,-1-1 1 0 0,1 1-1 0 0,-1-1 0 0 0,0 0 0 0 0,1 0 1 0 0,-1 0-1 0 0,0-1 0 0 0,1-1 193 0 0</inkml:trace>
  <inkml:trace contextRef="#ctx0" brushRef="#br0" timeOffset="328.054">758 0 4129 0 0,'2'1'292'0'0,"-1"-1"0"0"0,0 1 0 0 0,0 0 0 0 0,1-1 0 0 0,-1 1 0 0 0,0 0 0 0 0,0 0 0 0 0,0-1 0 0 0,1 1 0 0 0,-1 0 0 0 0,0 0 0 0 0,0 0 0 0 0,-1 0 0 0 0,1 1 0 0 0,0-1 0 0 0,0 0 0 0 0,0 0 0 0 0,-1 1 0 0 0,1-1 0 0 0,-1 0 0 0 0,1 1 0 0 0,-1-1 0 0 0,1 0 0 0 0,-1 1 0 0 0,0-1 0 0 0,0 1 0 0 0,0-1-292 0 0,1 6 506 0 0,-1-1 0 0 0,-1 1 1 0 0,1-1-1 0 0,-1 0 1 0 0,-1 5-507 0 0,-1 8 1053 0 0,-1 36 1205 0 0,3 0 0 0 0,3 27-2258 0 0,2-28 542 0 0,3-1 0 0 0,9 31-542 0 0,-9-50-1050 0 0,-1 1 0 0 0,-1 11 1050 0 0,-5 13-4194 0 0,-1-49 1909 0 0,0 1 0 0 0,-1 0 1 0 0,0 0-1 0 0,-2 1 2285 0 0,-6 14-5541 0 0</inkml:trace>
  <inkml:trace contextRef="#ctx0" brushRef="#br0" timeOffset="329.054">413 785 3945 0 0,'-2'1'129'0'0,"-4"2"686"0"0,-1 0 0 0 0,1 0 0 0 0,0 1-1 0 0,-1 0 1 0 0,2 0 0 0 0,-1 1-1 0 0,-2 2-814 0 0,6-5 203 0 0,1 0 1 0 0,0 0-1 0 0,-1 0 0 0 0,1 0 0 0 0,0 0 1 0 0,0 0-1 0 0,1 0 0 0 0,-1 1 0 0 0,0-1 1 0 0,1 0-1 0 0,-1 1 0 0 0,1-1 0 0 0,0 0 1 0 0,0 1-1 0 0,0-1 0 0 0,0 0 0 0 0,0 1 1 0 0,0-1-1 0 0,0 0 0 0 0,1 1 0 0 0,0-1 1 0 0,-1 0-1 0 0,1 1 0 0 0,1 0-203 0 0,24 83 1525 0 0,-2 11-1525 0 0,2 26-7246 0 0,-25-118 6006 0 0,1 1 1 0 0,0 0-1 0 0,0-1 0 0 0,0 1 0 0 0,2 2 1240 0 0,0 1-1259 0 0,-1 5-209 0 0</inkml:trace>
  <inkml:trace contextRef="#ctx0" brushRef="#br0" timeOffset="655.98">747 702 2377 0 0,'10'-5'1009'0'0,"1"0"0"0"0,0 1 1 0 0,0 0-1 0 0,0 1 0 0 0,3-1-1009 0 0,-11 3 194 0 0,0 1-1 0 0,0-1 0 0 0,-1 1 1 0 0,1 0-1 0 0,0 0 0 0 0,0-1 1 0 0,-1 2-1 0 0,1-1 0 0 0,0 0 1 0 0,0 1-1 0 0,-1-1 1 0 0,1 1-1 0 0,0 0 0 0 0,-1 0 1 0 0,1 0-1 0 0,-1 0 0 0 0,1 0 1 0 0,-1 1-1 0 0,0-1 0 0 0,1 1 1 0 0,-1-1-1 0 0,0 1 1 0 0,2 2-194 0 0,1 1 230 0 0,0 1 1 0 0,-1 0 0 0 0,1 1 0 0 0,-1-1 0 0 0,-1 1 0 0 0,1 0 0 0 0,-1 0 0 0 0,0 0 0 0 0,0 0 0 0 0,-1 0 0 0 0,0 1-1 0 0,-1-1 1 0 0,0 1 0 0 0,1 3-231 0 0,0 23 87 0 0,-1 1 0 0 0,-2-1 0 0 0,-2 1 1 0 0,0-1-1 0 0,-3 0 0 0 0,-1 0 0 0 0,-1 0 0 0 0,-2-1 0 0 0,-1-1 0 0 0,-15 30-87 0 0,20-49-215 0 0,-1-1 1 0 0,0-1-1 0 0,-1 1 0 0 0,0-1 1 0 0,-1-1-1 0 0,0 1 0 0 0,0-2 0 0 0,-1 1 1 0 0,-1-1-1 0 0,-7 5 215 0 0,15-13-2 0 0,0 1 0 0 0,1-1 0 0 0,-2 0 0 0 0,1 0 0 0 0,0 0 0 0 0,0 0 0 0 0,0-1 0 0 0,0 1 0 0 0,0-1 0 0 0,-1 0 0 0 0,1 1 0 0 0,0-1 0 0 0,0-1 0 0 0,-1 1 0 0 0,1-1 0 0 0,0 1 1 0 0,0-1-1 0 0,0 0 0 0 0,0 0 0 0 0,0 0 0 0 0,0 0 0 0 0,0-1 0 0 0,0 1 0 0 0,0-1 0 0 0,0 0 2 0 0,-11-7 422 0 0,1 0-1 0 0,0 0 1 0 0,0-1 0 0 0,-6-7-422 0 0,13 10 154 0 0,-1 0 1 0 0,1-1-1 0 0,0 1 1 0 0,1-1 0 0 0,0 0-1 0 0,0 0 1 0 0,1-1-1 0 0,0 0 1 0 0,0 1-1 0 0,1-1 1 0 0,0 0 0 0 0,1-1-1 0 0,0 1 1 0 0,0 0-1 0 0,1-1 1 0 0,0 1-1 0 0,1-1 1 0 0,0 1 0 0 0,0-1-1 0 0,1 1 1 0 0,2-7-155 0 0,-2 13 16 0 0,0 0 1 0 0,0 0 0 0 0,0 0 0 0 0,1 1-1 0 0,-1-1 1 0 0,1 1 0 0 0,0-1 0 0 0,0 1 0 0 0,0 0-1 0 0,0 0 1 0 0,0-1 0 0 0,0 1 0 0 0,1 1-1 0 0,-1-1 1 0 0,0 0 0 0 0,1 1 0 0 0,0-1-1 0 0,-1 1 1 0 0,1 0 0 0 0,0 0 0 0 0,0 0-1 0 0,0 0 1 0 0,0 0 0 0 0,2 0-17 0 0,9-2-3 0 0,0 1 1 0 0,0 1-1 0 0,1 0 1 0 0,7 1 2 0 0,30 6-565 0 0,-41-3 169 0 0,0-2 0 0 0,0 0-1 0 0,-1 0 1 0 0,8-1 396 0 0,54-2-12305 0 0,4 4 12305 0 0,-75-2-70 0 0,43-2-4500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49:41.1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386 77 4073 0 0,'4'0'8022'0'0,"12"-1"-4001"0"0,12 1-2870 0 0,0-2 1 0 0,10-3-1152 0 0,219-36 847 0 0,-181 30-721 0 0,-48 7-92 0 0,-16 3-96 0 0,0 0-1 0 0,-1-1 1 0 0,1-1-1 0 0,8-2 63 0 0,-124 28-28 0 0,26-7-45 0 0,45-10 104 0 0,0 1 0 0 0,0 2 1 0 0,1 1-1 0 0,-11 6-31 0 0,6 0 157 0 0,1 3-1 0 0,1 0 0 0 0,0 2 1 0 0,-20 18-157 0 0,44-30 28 0 0,0 0 0 0 0,0 1 0 0 0,1 0 0 0 0,0 1 0 0 0,1 0 0 0 0,1 0 0 0 0,-1 1 0 0 0,2 1 0 0 0,0-1 0 0 0,0 1 0 0 0,1 0 0 0 0,1 0 0 0 0,0 1 0 0 0,-1 6-28 0 0,5-16 6 0 0,0 0 0 0 0,0 0 0 0 0,0 0 1 0 0,1 0-1 0 0,0-1 0 0 0,0 1 1 0 0,0 0-1 0 0,0 0 0 0 0,1 0 0 0 0,-1 0 1 0 0,1 0-1 0 0,0 0 0 0 0,0-1 0 0 0,0 1 1 0 0,1 0-1 0 0,-1-1 0 0 0,1 1 0 0 0,1 0-6 0 0,-1-1 13 0 0,0 0-1 0 0,0-1 0 0 0,1 0 1 0 0,0 1-1 0 0,-1-1 0 0 0,1 0 1 0 0,0 0-1 0 0,0 0 0 0 0,0-1 0 0 0,0 1 1 0 0,0-1-1 0 0,0 1 0 0 0,1-1 1 0 0,-1 0-1 0 0,0 0 0 0 0,1-1 0 0 0,-1 1 1 0 0,1-1-1 0 0,-1 0 0 0 0,2 0-12 0 0,10 0 4 0 0,0-1 0 0 0,-1 0 0 0 0,1-2 0 0 0,-1 0 0 0 0,14-4-4 0 0,8-2-66 0 0,-23 6 54 0 0,-1-1 1 0 0,0-1-1 0 0,4-1 12 0 0,33-11 44 0 0,-30 12-85 0 0,0-1 0 0 0,0 0 0 0 0,15-9 41 0 0,-34 15 2 0 0,1-1-1 0 0,0 1 0 0 0,-1 0 0 0 0,1-1 0 0 0,0 1 1 0 0,0 0-1 0 0,-1 0 0 0 0,1 0 0 0 0,0-1 0 0 0,0 1 1 0 0,0 0-1 0 0,-1 0 0 0 0,1 0 0 0 0,0 0 0 0 0,0 0 1 0 0,0 0-1 0 0,-1 1 0 0 0,1-1 0 0 0,1 0-1 0 0,-2 1-12 0 0,1-1 0 0 0,-1 1 0 0 0,1 0-1 0 0,0-1 1 0 0,-1 1 0 0 0,0 0 0 0 0,1 0 0 0 0,-1-1 0 0 0,1 1-1 0 0,-1 0 1 0 0,0 0 0 0 0,1 0 0 0 0,-1-1 0 0 0,0 1 0 0 0,0 0-1 0 0,0 0 1 0 0,0 0 0 0 0,0 0 0 0 0,0 0 0 0 0,0 0 0 0 0,0-1-1 0 0,0 1 1 0 0,0 0 0 0 0,0 0 0 0 0,-1 0 12 0 0,0 3-67 0 0,1 0 0 0 0,-1 0 0 0 0,-1 0-1 0 0,1 0 1 0 0,-1-1 0 0 0,1 1 0 0 0,-1 0 0 0 0,0-1 0 0 0,-1 1-1 0 0,1-1 1 0 0,0 0 0 0 0,-1 0 0 0 0,0 0 0 0 0,0 0 0 0 0,0 0 0 0 0,0-1-1 0 0,-3 3 68 0 0,-72 31-732 0 0,42-14 634 0 0,5-3 143 0 0,0-1 1 0 0,-1-2 0 0 0,-1 0-1 0 0,-32 9-45 0 0,7-7 23 0 0,-6 2 456 0 0,-47 8-479 0 0,84-21 153 0 0,22-5-61 0 0,1 0-1 0 0,-1-1 0 0 0,0 0 1 0 0,0 0-1 0 0,0 0 1 0 0,1 0-1 0 0,-1-1 0 0 0,0 0 1 0 0,0 0-1 0 0,0 0 1 0 0,0-1-1 0 0,0 0 0 0 0,-1 0-91 0 0,5 1 308 0 0,6 0 26 0 0,22 3 254 0 0,144-22 886 0 0,29-14-1474 0 0,-112 18-86 0 0,-66 12-14 0 0,18-5-735 0 0,1 2 0 0 0,-1 2 0 0 0,1 2-1 0 0,5 2 836 0 0,-44 0 44 0 0,24 4-4034 0 0,-26-4 3797 0 0,1 0 1 0 0,-1 1 0 0 0,1-1-1 0 0,-1 0 1 0 0,0 0 0 0 0,1 1-1 0 0,-1-1 1 0 0,0 0 0 0 0,1 0-1 0 0,-1 1 1 0 0,0-1 0 0 0,0 0-1 0 0,1 1 1 0 0,-1-1 0 0 0,0 1-1 0 0,0-1 1 0 0,0 0 0 0 0,1 1-1 0 0,-1-1 1 0 0,0 1 0 0 0,0-1-1 0 0,0 0 1 0 0,0 1 0 0 0,0-1-1 0 0,0 1 1 0 0,0-1 0 0 0,0 0-1 0 0,0 1 1 0 0,0-1 0 0 0,0 1-1 0 0,0-1 1 0 0,0 1 0 0 0,0-1-1 0 0,0 0 1 0 0,-1 1 0 0 0,1-1-1 0 0,0 1 1 0 0,0-1 0 0 0,0 0-1 0 0,-1 1 1 0 0,1-1 0 0 0,0 0-1 0 0,0 1 1 0 0,-1-1-1 0 0,1 0 1 0 0,0 0 0 0 0,-1 1-1 0 0,1-1 1 0 0,0 0 0 0 0,-1 0-1 0 0,1 1 1 0 0,-1-1 192 0 0,-10 11-3441 0 0,-7 0 1473 0 0</inkml:trace>
  <inkml:trace contextRef="#ctx0" brushRef="#br0" timeOffset="331.695">300 837 1368 0 0,'-4'22'4306'0'0,"4"-21"-4193"0"0,0-1 0 0 0,-1 1-1 0 0,1-1 1 0 0,0 1-1 0 0,0-1 1 0 0,0 0 0 0 0,0 1-1 0 0,0-1 1 0 0,0 1-1 0 0,0-1 1 0 0,0 1 0 0 0,1-1-1 0 0,-1 0 1 0 0,0 1 0 0 0,0-1-1 0 0,0 1 1 0 0,0-1-1 0 0,0 0 1 0 0,1 1 0 0 0,-1-1-1 0 0,0 1 1 0 0,0-1 0 0 0,1 0-1 0 0,-1 1 1 0 0,0-1-1 0 0,1 0 1 0 0,-1 0 0 0 0,0 1-1 0 0,1-1 1 0 0,-1 0-1 0 0,0 0 1 0 0,1 1 0 0 0,-1-1-1 0 0,0 0 1 0 0,1 0 0 0 0,-1 0-1 0 0,1 0 1 0 0,-1 1-1 0 0,1-1 1 0 0,-1 0 0 0 0,0 0-1 0 0,1 0 1 0 0,-1 0 0 0 0,1 0-1 0 0,-1 0 1 0 0,1 0-1 0 0,-1 0 1 0 0,0-1 0 0 0,1 1-1 0 0,-1 0 1 0 0,1 0-1 0 0,-1 0-112 0 0,35-9 3793 0 0,-25 7-3326 0 0,0 0 1 0 0,0-1-1 0 0,-1-1 1 0 0,4-1-468 0 0,11-5 365 0 0,0 0-1 0 0,1 1 1 0 0,0 1 0 0 0,1 2-1 0 0,0 0 1 0 0,0 2 0 0 0,11 0-365 0 0,-23 3 84 0 0,0 0 1 0 0,0 1 0 0 0,0 1 0 0 0,0 0 0 0 0,0 1 0 0 0,-1 0 0 0 0,14 5-85 0 0,-22-6 13 0 0,0 1-1 0 0,-1 0 1 0 0,0 0-1 0 0,1 1 1 0 0,-1-1 0 0 0,0 1-1 0 0,0 0 1 0 0,0 0-1 0 0,0 1 1 0 0,-1-1 0 0 0,0 1-1 0 0,1 0 1 0 0,-1-1-1 0 0,0 1 1 0 0,-1 1 0 0 0,1-1-1 0 0,-1 0 1 0 0,0 1-1 0 0,0-1 1 0 0,0 1 0 0 0,-1 0-1 0 0,1-1 1 0 0,0 6-13 0 0,1 6-11 0 0,-1 0 0 0 0,-1 0 1 0 0,0 0-1 0 0,-1 0 0 0 0,-1 0 1 0 0,0 0-1 0 0,-2 0 0 0 0,0 3 11 0 0,-8 30-3402 0 0,-18 45 3402 0 0,0 4-10197 0 0,29-98 10063 0 0,0 1 0 0 0,0-1 0 0 0,0 1 0 0 0,0-1 0 0 0,0 1 0 0 0,0-1 0 0 0,0 1 0 0 0,0-1 0 0 0,0 1 0 0 0,0-1 0 0 0,0 1 0 0 0,0-1 0 0 0,0 1 0 0 0,0-1 0 0 0,1 0 0 0 0,-1 1 0 0 0,0-1 0 0 0,0 1 0 0 0,1-1 0 0 0,-1 1 0 0 0,0-1 0 0 0,0 0 0 0 0,1 1 0 0 0,-1-1 134 0 0,21 20-3633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9:43:54.827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169 137 168 0 0,'-5'-4'3976'0'0,"5"4"-3889"0"0,0 0-1 0 0,0 0 1 0 0,-1-1 0 0 0,1 1-1 0 0,0 0 1 0 0,0-1-1 0 0,-1 1 1 0 0,1 0 0 0 0,0 0-1 0 0,0 0 1 0 0,-1-1-1 0 0,1 1 1 0 0,0 0 0 0 0,-1 0-1 0 0,1 0 1 0 0,0 0-1 0 0,-1 0 1 0 0,1 0 0 0 0,0-1-1 0 0,-1 1 1 0 0,1 0-1 0 0,0 0 1 0 0,-1 0 0 0 0,1 0-1 0 0,0 0 1 0 0,-1 0-1 0 0,1 0 1 0 0,0 0 0 0 0,-1 1-1 0 0,1-1 1 0 0,0 0-1 0 0,-1 0 1 0 0,1 0 0 0 0,0 0-1 0 0,-1 0 1 0 0,1 1-1 0 0,0-1 1 0 0,-1 0-87 0 0,-9 5 1194 0 0,9-5-884 0 0,-1 1 0 0 0,0 0 1 0 0,0 0-1 0 0,1 0 0 0 0,-1 0 0 0 0,0 0 1 0 0,1 0-1 0 0,-1 0 0 0 0,1 1 0 0 0,-1-1 0 0 0,1 0 1 0 0,0 1-1 0 0,0-1 0 0 0,-1 2-310 0 0,-4 5 373 0 0,0 0 1 0 0,1 1-1 0 0,0 0 0 0 0,0 0 1 0 0,1 1-1 0 0,0-1 0 0 0,0 1 0 0 0,1 0 1 0 0,1 0-1 0 0,-1 4-373 0 0,3-12 10 0 0,0 0 0 0 0,0-1 0 0 0,0 1 0 0 0,0 0 0 0 0,0-1 0 0 0,1 1 0 0 0,-1 0 0 0 0,1-1 0 0 0,-1 1 0 0 0,1 0 0 0 0,-1-1 0 0 0,1 1 0 0 0,0-1 0 0 0,0 1 0 0 0,0-1 0 0 0,0 1 0 0 0,0-1 0 0 0,0 0 0 0 0,0 1 0 0 0,0-1 0 0 0,1 0 0 0 0,-1 0-10 0 0,3 2-5 0 0,-1-1 0 0 0,1 0 0 0 0,0 0 0 0 0,-1 0 1 0 0,1-1-1 0 0,0 1 0 0 0,0-1 0 0 0,0 0 0 0 0,4 1 5 0 0,-1-1-10 0 0,1 1-1 0 0,0-2 1 0 0,0 1-1 0 0,0-1 0 0 0,0 0 1 0 0,0-1-1 0 0,-1 0 1 0 0,1 0-1 0 0,0-1 1 0 0,3-1 10 0 0,-3 0-3 0 0,-2 0 1 0 0,1-1 0 0 0,0 0-1 0 0,-1-1 1 0 0,0 0 0 0 0,0 0-1 0 0,0 0 1 0 0,-1 0 0 0 0,1-1-1 0 0,-2 0 1 0 0,1 0 0 0 0,0 0-1 0 0,-1-1 1 0 0,0 0 0 0 0,-1 0-1 0 0,1 0 1 0 0,-1 0 0 0 0,-1 0 0 0 0,1 0-1 0 0,-1-1 3 0 0,-1 3 18 0 0,0 0-1 0 0,1-1 1 0 0,-2 1-1 0 0,1 0 1 0 0,-1-1-1 0 0,1 1 1 0 0,-1-1-1 0 0,-1 1 1 0 0,1-1-1 0 0,-1 1 1 0 0,0 0-1 0 0,0-1 1 0 0,-1 1-1 0 0,0 0 1 0 0,1 0-1 0 0,-2 0 1 0 0,1 0-1 0 0,-1 0 1 0 0,1 0 0 0 0,-1 1-1 0 0,0-1 1 0 0,-1 1-1 0 0,1 0 1 0 0,-1 0-1 0 0,0 0 1 0 0,0 1-1 0 0,0-1 1 0 0,-2 0-18 0 0,3 2 14 0 0,0 1 0 0 0,0-1 0 0 0,1 1 1 0 0,-1 0-1 0 0,0 0 0 0 0,0 0 0 0 0,0 1 1 0 0,0-1-1 0 0,0 1 0 0 0,-1-1 0 0 0,1 1 1 0 0,0 0-1 0 0,0 0 0 0 0,0 0 0 0 0,0 1 0 0 0,0-1 1 0 0,0 1-1 0 0,0 0 0 0 0,0 0 0 0 0,0 0 1 0 0,-2 1-15 0 0,-7 3 89 0 0,-1 2 0 0 0,1-1-1 0 0,1 2 1 0 0,-6 3-89 0 0,4-2 66 0 0,4-2-39 0 0,0 0 0 0 0,1 1 1 0 0,0-1-1 0 0,0 2 0 0 0,1-1 0 0 0,0 1 1 0 0,0 0-1 0 0,0 2-27 0 0,-3 6 46 0 0,0 0 0 0 0,1 1-1 0 0,1 1 1 0 0,0 2-46 0 0,5-15-8 0 0,2 0 0 0 0,-1-1 0 0 0,1 1-1 0 0,0 0 1 0 0,0 0 0 0 0,0 1 0 0 0,1-1 0 0 0,0 0-1 0 0,0 0 1 0 0,1 0 0 0 0,-1 0 0 0 0,1 1 8 0 0,0-4 10 0 0,0 0 0 0 0,0 0 0 0 0,1 1 0 0 0,-1-1 0 0 0,0 0 0 0 0,1 0 0 0 0,0 0 0 0 0,0 0 0 0 0,0-1 0 0 0,0 1 0 0 0,0 0 0 0 0,1-1 0 0 0,-1 0 0 0 0,1 1 0 0 0,-1-1 0 0 0,1 0 0 0 0,0 0 0 0 0,0-1 0 0 0,0 1 0 0 0,0 0 0 0 0,0-1 0 0 0,1 0-10 0 0,2 1-15 0 0,1 0 0 0 0,0-1 1 0 0,-1 1-1 0 0,1-2 0 0 0,0 1 1 0 0,0-1-1 0 0,0 0 1 0 0,-1 0-1 0 0,1-1 0 0 0,0 0 1 0 0,0 0-1 0 0,-1-1 0 0 0,1 0 1 0 0,0 0 14 0 0,18-7-247 0 0,0-1 0 0 0,21-12 247 0 0,-45 21 2 0 0,3-1-15 0 0,0 0-1 0 0,0 0 0 0 0,-1-1 0 0 0,1 0 0 0 0,-1 1 1 0 0,1-1-1 0 0,-1-1 0 0 0,0 1 0 0 0,0 0 0 0 0,0-1 0 0 0,-1 1 1 0 0,1-1-1 0 0,-1 0 0 0 0,0 0 0 0 0,1-3 14 0 0,0 0-14 0 0,-1 0 0 0 0,0 0 0 0 0,-1 0 1 0 0,1-1-1 0 0,-1 1 0 0 0,-1 0 0 0 0,0-1 0 0 0,0 1 0 0 0,0-3 14 0 0,-2-8-12 0 0,-1-1 0 0 0,-1 1 0 0 0,0 0-1 0 0,-2 0 1 0 0,0 0 0 0 0,0 1 0 0 0,-4-5 12 0 0,8 19 5 0 0,1 1 1 0 0,0-1-1 0 0,-1 1 1 0 0,0-1-1 0 0,1 1 1 0 0,-1-1-1 0 0,0 1 0 0 0,0 0 1 0 0,0 0-1 0 0,-1 0 1 0 0,1 0-1 0 0,0 0 0 0 0,-1 1 1 0 0,1-1-1 0 0,-1 1 1 0 0,0 0-1 0 0,1-1 0 0 0,-1 1 1 0 0,0 0-1 0 0,0 0 1 0 0,-1 1-6 0 0,0-1 27 0 0,1 1-1 0 0,-1 0 1 0 0,0 0 0 0 0,1 0 0 0 0,-1 0 0 0 0,0 1 0 0 0,1 0 0 0 0,-1 0 0 0 0,1 0 0 0 0,-1 0-1 0 0,1 0 1 0 0,-1 0 0 0 0,1 1 0 0 0,0 0 0 0 0,-1 0 0 0 0,1 0 0 0 0,-1 1-27 0 0,-10 8 49 0 0,1 0 0 0 0,0 1 1 0 0,1 0-1 0 0,1 1 0 0 0,-1 0 0 0 0,2 1 0 0 0,0 0 1 0 0,1 1-1 0 0,0 0 0 0 0,1 1 0 0 0,1-1 1 0 0,-3 11-50 0 0,9-23-5 0 0,0 1 0 0 0,0-1 0 0 0,1 1 0 0 0,-1 0 0 0 0,1-1 0 0 0,0 1 0 0 0,0 0 0 0 0,0-1 0 0 0,0 1 0 0 0,1-1 0 0 0,-1 1 0 0 0,1-1 0 0 0,0 1 0 0 0,0-1 0 0 0,0 1 0 0 0,1-1 0 0 0,-1 1 1 0 0,1 0 4 0 0,-1-2-13 0 0,1 0 0 0 0,-1 0 0 0 0,1 0 0 0 0,-1 1 0 0 0,1-1 1 0 0,0-1-1 0 0,0 1 0 0 0,0 0 0 0 0,0 0 0 0 0,0-1 1 0 0,0 1-1 0 0,0-1 0 0 0,0 0 0 0 0,1 1 0 0 0,-1-1 1 0 0,0 0-1 0 0,1 0 0 0 0,-1-1 0 0 0,1 1 0 0 0,-1 0 0 0 0,1-1 1 0 0,0 0-1 0 0,-1 1 0 0 0,1-1 0 0 0,1 0 13 0 0,2-1 2 0 0,8 1-73 0 0,1-1-1 0 0,-1 0 1 0 0,0-1-1 0 0,0-1 0 0 0,0 0 1 0 0,0-1-1 0 0,-1 0 0 0 0,3-2 72 0 0,-14 5-4 0 0,1 0-1 0 0,-1 0 0 0 0,1-1 1 0 0,-1 1-1 0 0,1-1 0 0 0,-1 1 1 0 0,0-1-1 0 0,0 0 0 0 0,0 1 1 0 0,0-1-1 0 0,0 0 0 0 0,0 0 1 0 0,-1-1-1 0 0,1 1 0 0 0,-1 0 1 0 0,1 0-1 0 0,-1-1 0 0 0,0 1 1 0 0,0-1-1 0 0,0 1 0 0 0,0-1 1 0 0,0 0-1 0 0,-1 1 0 0 0,1-1 1 0 0,-1 0-1 0 0,0 1 0 0 0,0-1 1 0 0,0 0-1 0 0,0 0 0 0 0,0 0 5 0 0,-1-13 70 0 0,0-1 0 0 0,-2 0 0 0 0,-3-13-70 0 0,0 1 24 0 0,5 22-12 0 0,0 0-1 0 0,-1 0 1 0 0,0 0 0 0 0,-1 0 0 0 0,1 1-1 0 0,-1-1 1 0 0,0 1 0 0 0,-1 0 0 0 0,0 0 0 0 0,0 0-1 0 0,0 0 1 0 0,-1 0-12 0 0,4 5 5 0 0,0 0 1 0 0,0 1-1 0 0,0-1 1 0 0,0 0-1 0 0,-1 1 0 0 0,1-1 1 0 0,0 1-1 0 0,0-1 0 0 0,0 1 1 0 0,-1 0-1 0 0,1-1 0 0 0,0 1 1 0 0,0 0-1 0 0,-1 0 0 0 0,1 0 1 0 0,0 0-1 0 0,-1 0 0 0 0,1 0 1 0 0,0 0-1 0 0,-1 1 0 0 0,1-1 1 0 0,0 0-1 0 0,0 1 0 0 0,0-1 1 0 0,-1 1-1 0 0,1-1 0 0 0,0 1 1 0 0,0-1-1 0 0,0 1 0 0 0,0 0 1 0 0,0 0-1 0 0,0 0 1 0 0,0 0-1 0 0,0 0-5 0 0,-3 2 20 0 0,1 0 1 0 0,0 0-1 0 0,0 0 1 0 0,1 1-1 0 0,-1 0 1 0 0,1-1-1 0 0,-1 1 1 0 0,0 3-21 0 0,-2 4 26 0 0,1 0 0 0 0,0 1 0 0 0,0-1 0 0 0,1 1 0 0 0,1 0 1 0 0,0 0-1 0 0,0 0 0 0 0,1 5-26 0 0,1-14-4 0 0,0 1-1 0 0,0-1 1 0 0,1 0 0 0 0,-1 0-1 0 0,1 1 1 0 0,0-1 0 0 0,0 0-1 0 0,0 0 1 0 0,0 0 0 0 0,0 0-1 0 0,1 0 1 0 0,-1 0 0 0 0,1-1-1 0 0,0 1 1 0 0,0 0 0 0 0,0-1-1 0 0,0 1 1 0 0,0-1 0 0 0,1 0-1 0 0,-1 0 1 0 0,1 0 0 0 0,-1 0-1 0 0,1 0 1 0 0,0 0 0 0 0,0-1-1 0 0,-1 1 1 0 0,1-1 0 0 0,0 0 0 0 0,1 0-1 0 0,-1 0 1 0 0,0 0 0 0 0,0-1-1 0 0,1 1 5 0 0,3 0-22 0 0,0 0 0 0 0,0-1 0 0 0,-1 0 0 0 0,1 0 0 0 0,0-1 0 0 0,0 0 0 0 0,0 0-1 0 0,0 0 1 0 0,0-1 0 0 0,-1 0 0 0 0,2-1 22 0 0,7-2-130 0 0,-1-2 0 0 0,0 1 0 0 0,0-2 0 0 0,4-3 130 0 0,-15 9 4 0 0,-1 0-1 0 0,1 0 0 0 0,-1 0 0 0 0,0-1 0 0 0,0 1 0 0 0,0-1 0 0 0,0 1 0 0 0,-1-1 1 0 0,1 0-1 0 0,0 1 0 0 0,-1-1 0 0 0,0 0 0 0 0,0 0 0 0 0,0 0 0 0 0,0 0 0 0 0,0 0 1 0 0,-1 0-1 0 0,1-1 0 0 0,-1 1 0 0 0,0 0 0 0 0,0 0 0 0 0,0 0 0 0 0,0 0 0 0 0,-1-1 1 0 0,0 0-4 0 0,-1-10 41 0 0,-1 0 1 0 0,0 0-1 0 0,-2 0 0 0 0,-4-11-41 0 0,6 18 31 0 0,1 0-1 0 0,-2 0 0 0 0,1 0 0 0 0,-1 0 0 0 0,0 0 0 0 0,-1 1 0 0 0,-2-4-30 0 0,5 9 15 0 0,1-1 0 0 0,-1 1 0 0 0,1-1 0 0 0,-1 1 1 0 0,0-1-1 0 0,0 1 0 0 0,1 0 0 0 0,-1 0 0 0 0,0 0 0 0 0,0 0 0 0 0,0 0 0 0 0,0 1 0 0 0,-1-1 0 0 0,1 0 1 0 0,0 1-1 0 0,0 0 0 0 0,0-1 0 0 0,0 1 0 0 0,0 0 0 0 0,-1 0 0 0 0,1 0 0 0 0,0 0 0 0 0,0 1 0 0 0,0-1 1 0 0,0 1-1 0 0,0-1 0 0 0,-1 1 0 0 0,-1 1-15 0 0,-15 6-130 0 0,0 0 0 0 0,1 2 1 0 0,-10 6 129 0 0,20-11-778 0 0,1 0 1 0 0,0 1 0 0 0,0 0-1 0 0,0 0 1 0 0,1 0-1 0 0,0 1 1 0 0,0 0 0 0 0,1 0-1 0 0,-1 2 778 0 0,-8 12-4953 0 0,5-3-736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49:40.2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1 282 4505 0 0,'13'-12'864'0'0,"1"1"0"0"0,1 0-1 0 0,0 1 1 0 0,1 0 0 0 0,-1 2 0 0 0,2-1 0 0 0,-1 2 0 0 0,1 0-1 0 0,1 2-863 0 0,-7 1 232 0 0,1 1-1 0 0,0 1 0 0 0,-1 1 0 0 0,1-1 1 0 0,0 2-1 0 0,0-1 0 0 0,0 2 0 0 0,0 0 1 0 0,0 0-1 0 0,0 1 0 0 0,0 0 0 0 0,-1 1 0 0 0,1 1 1 0 0,0 0-232 0 0,-4-1 132 0 0,-3-1 37 0 0,1 0 1 0 0,0 0 0 0 0,-1 1-1 0 0,1 0 1 0 0,-1 0 0 0 0,4 3-170 0 0,-7-4 42 0 0,0-1 0 0 0,0 1 1 0 0,-1 0-1 0 0,1 0 0 0 0,-1 0 1 0 0,0 0-1 0 0,1 0 0 0 0,-1 1 0 0 0,0-1 1 0 0,0 0-1 0 0,0 0 0 0 0,-1 1 1 0 0,1-1-1 0 0,-1 1 0 0 0,1-1 1 0 0,-1 1-1 0 0,0-1 0 0 0,0 1 0 0 0,0-1-42 0 0,0 15 94 0 0,-1-1-1 0 0,-1 1 0 0 0,-1-1 1 0 0,0 0-1 0 0,-1 0 0 0 0,0 0 0 0 0,-2 0 1 0 0,0-1-1 0 0,-1 0 0 0 0,-2 3-93 0 0,-11 20-228 0 0,-1-2-1 0 0,-2-1 0 0 0,-14 15 229 0 0,-74 85-4250 0 0,30-52-4721 0 0,61-63 4619 0 0</inkml:trace>
  <inkml:trace contextRef="#ctx0" brushRef="#br0" timeOffset="343.692">514 14 1968 0 0,'3'-1'453'0'0,"-1"-1"-1"0"0,1 0 1 0 0,-1 1-1 0 0,1 0 1 0 0,0 0-1 0 0,-1 0 1 0 0,1 0-1 0 0,0 0 1 0 0,0 0-1 0 0,0 1 1 0 0,-1-1-1 0 0,1 1 1 0 0,0 0-1 0 0,0 0 1 0 0,0 0-1 0 0,0 0 1 0 0,1 0-453 0 0,-2 1 272 0 0,1 0 0 0 0,-1 0-1 0 0,0 0 1 0 0,0 0 0 0 0,0 0 0 0 0,0 0 0 0 0,0 0-1 0 0,0 1 1 0 0,0-1 0 0 0,0 1 0 0 0,-1-1-1 0 0,1 1 1 0 0,-1 0 0 0 0,1 0 0 0 0,-1 0 0 0 0,1 0-1 0 0,-1 0 1 0 0,0 0 0 0 0,0 0 0 0 0,0 0 0 0 0,0 2-272 0 0,4 12 494 0 0,-1 0-1 0 0,0 1 1 0 0,-2 0 0 0 0,0 0 0 0 0,-1 0 0 0 0,0-1 0 0 0,-1 1 0 0 0,-2 5-494 0 0,1 18 534 0 0,-11 394 1579 0 0,5-230-2346 0 0,9-149-182 0 0,-1-43 44 0 0,0 1 1 0 0,0 0-1 0 0,-1-1 1 0 0,-1 1-1 0 0,0 0 1 0 0,-3 8 370 0 0,2-12-683 0 0,4-11 158 0 0,2-19 107 0 0,-4-4 713 0 0,0 0-1 0 0,1 0 1 0 0,3-9-295 0 0,0-11 221 0 0,-2 19-22 0 0,1 0 0 0 0,1-1 0 0 0,4-7-199 0 0,-5 20 123 0 0,1 1 0 0 0,1 1 0 0 0,0-1 0 0 0,1 1 0 0 0,0 0 1 0 0,1 0-1 0 0,4-4-123 0 0,-7 11 73 0 0,0 1 0 0 0,1 0 0 0 0,0 0 0 0 0,0 0 0 0 0,0 0 0 0 0,0 1 1 0 0,0 0-1 0 0,1 0 0 0 0,0 1 0 0 0,-1-1 0 0 0,1 1 0 0 0,1 0-73 0 0,5-2 194 0 0,-8 3-179 0 0,1 0 0 0 0,-1 1 1 0 0,1 0-1 0 0,-1-1 1 0 0,1 2-1 0 0,-1-1 0 0 0,1 1 1 0 0,-1-1-1 0 0,1 1 1 0 0,-1 0-1 0 0,0 1 1 0 0,1-1-1 0 0,-1 1 0 0 0,0 0 1 0 0,2 1-16 0 0,24 7-541 0 0,95 14-9264 0 0,-83-17 3937 0 0,-5-11 778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49:38.1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1 184 4977 0 0,'5'4'1244'0'0,"0"-1"-1"0"0,0 1 1 0 0,-1 0 0 0 0,1 1-1 0 0,2 3-1243 0 0,-4-5 369 0 0,-1 1-1 0 0,1-1 0 0 0,-1 1 0 0 0,0 0 1 0 0,0 0-1 0 0,0 0 0 0 0,-1 0 0 0 0,1 0 0 0 0,-1 1 1 0 0,0-1-1 0 0,0 0 0 0 0,0 4-368 0 0,23 145 2906 0 0,0 10-2586 0 0,-19-126-1387 0 0,7 24 1067 0 0,-5-31-3255 0 0,-2 0-1 0 0,1 21 3256 0 0,-1-14-7389 0 0,-4-27 3524 0 0</inkml:trace>
  <inkml:trace contextRef="#ctx0" brushRef="#br0" timeOffset="327.907">373 234 7866 0 0,'0'0'183'0'0,"0"1"1"0"0,0-1-1 0 0,0 0 1 0 0,0 1 0 0 0,0-1-1 0 0,0 0 1 0 0,0 1-1 0 0,0-1 1 0 0,0 1-1 0 0,0-1 1 0 0,0 0-1 0 0,0 1 1 0 0,0-1 0 0 0,0 1-1 0 0,0-1 1 0 0,0 0-1 0 0,0 1 1 0 0,0-1-1 0 0,0 0 1 0 0,0 1 0 0 0,1-1-1 0 0,-1 0 1 0 0,0 1-1 0 0,0-1 1 0 0,0 0-1 0 0,1 1 1 0 0,-1-1 0 0 0,0 0-1 0 0,1 1 1 0 0,-1-1-184 0 0,12 13 1343 0 0,-8-9-782 0 0,2 4-432 0 0,0 0 1 0 0,-1 0-1 0 0,0 0 1 0 0,0 0 0 0 0,-1 1-1 0 0,0 0 1 0 0,0 0 0 0 0,-1 0-1 0 0,-1 0 1 0 0,1 4-130 0 0,3 18 104 0 0,-2 0-1 0 0,0 17-103 0 0,0-8 86 0 0,-3-22-201 0 0,0-1 0 0 0,0 0 0 0 0,-2 0-1 0 0,0 0 1 0 0,-1 0 0 0 0,-1 0 0 0 0,-1 0 0 0 0,0 0-1 0 0,-1-1 1 0 0,-1 0 0 0 0,0 0 0 0 0,-1 0 0 0 0,-9 13 115 0 0,14-26-128 0 0,0 1 1 0 0,0-1 0 0 0,-1 1-1 0 0,0-1 1 0 0,0 0-1 0 0,1 0 1 0 0,-2 0 0 0 0,1-1-1 0 0,0 1 1 0 0,-1-1 0 0 0,1 1-1 0 0,-1-1 1 0 0,1 0 0 0 0,-4 1 127 0 0,4-3-45 0 0,0 1 0 0 0,1-1 0 0 0,-1 0 0 0 0,0 1 0 0 0,0-1 0 0 0,0 0 0 0 0,0-1 0 0 0,0 1 1 0 0,0 0-1 0 0,0-1 0 0 0,1 0 0 0 0,-1 0 0 0 0,0 1 0 0 0,0-2 0 0 0,1 1 0 0 0,-1 0 0 0 0,1 0 0 0 0,-1-1 0 0 0,1 0 1 0 0,0 1-1 0 0,-1-2 45 0 0,-2-1 28 0 0,0 0 0 0 0,0 0 0 0 0,1-1 0 0 0,0 0 0 0 0,0 0 0 0 0,0 0 0 0 0,1 0 0 0 0,0-1 0 0 0,0 1 1 0 0,0-1-1 0 0,-2-5-28 0 0,0-5 364 0 0,0 0 1 0 0,1 0 0 0 0,-2-16-365 0 0,5 24 162 0 0,0-1 1 0 0,0 1-1 0 0,1-1 0 0 0,0 1 1 0 0,1-1-1 0 0,0 1 1 0 0,0-1-1 0 0,0 1 1 0 0,1 0-1 0 0,1-1 0 0 0,-1 1 1 0 0,1 0-1 0 0,1 0 1 0 0,-1 1-1 0 0,1-1 0 0 0,1 1 1 0 0,-1 0-1 0 0,1 0 1 0 0,1 0-1 0 0,-1 1 1 0 0,1-1-1 0 0,0 1 0 0 0,1 1 1 0 0,-1-1-1 0 0,1 1 1 0 0,0 0-1 0 0,0 1 1 0 0,1 0-1 0 0,0 0 0 0 0,-1 0 1 0 0,1 1-1 0 0,0 0 1 0 0,0 1-1 0 0,5-1-162 0 0,60-17 350 0 0,-31 8-172 0 0,22-3-178 0 0,-14 4-405 0 0,-27 5-429 0 0,1 1 0 0 0,14 0 834 0 0,-30 4-719 0 0,0 1-1 0 0,0 0 1 0 0,0 0-1 0 0,-1 1 0 0 0,1 0 1 0 0,0 1 719 0 0,-6-2-298 0 0,-1 0 0 0 0,0 0 1 0 0,0 0-1 0 0,0 1 0 0 0,0-1 1 0 0,1 0-1 0 0,-1 1 0 0 0,0-1 1 0 0,0 1-1 0 0,0-1 0 0 0,0 1 1 0 0,0-1-1 0 0,0 1 0 0 0,0 0 1 0 0,0 0-1 0 0,-1-1 0 0 0,1 1 1 0 0,0 0-1 0 0,0 0 0 0 0,0 0 1 0 0,-1 0-1 0 0,1 0 1 0 0,-1 0-1 0 0,1 0 0 0 0,-1 0 1 0 0,1 0-1 0 0,-1 0 0 0 0,1 0 1 0 0,-1 0-1 0 0,0 1 0 0 0,0-1 1 0 0,1 0-1 0 0,-1 0 0 0 0,0 0 1 0 0,0 0-1 0 0,0 1 298 0 0,-7 10-2982 0 0</inkml:trace>
  <inkml:trace contextRef="#ctx0" brushRef="#br0" timeOffset="655.954">431 590 6449 0 0,'-2'-3'2153'0'0,"2"1"-633"0"0,5-1-192 0 0,4 3-183 0 0,7-6-273 0 0,6 6-456 0 0,3 3-152 0 0,8 0-40 0 0,-2-6-176 0 0,7 3-224 0 0,-5 0-280 0 0,6-5-576 0 0,-6 5-697 0 0,0-9-767 0 0,3-2-945 0 0,8 31-992 0 0,-24-37 3785 0 0</inkml:trace>
  <inkml:trace contextRef="#ctx0" brushRef="#br0" timeOffset="656.954">807 179 4793 0 0,'-5'6'6940'0'0,"3"17"-5097"0"0,1-12-803 0 0,-4 39 333 0 0,2 0-1 0 0,4 43-1372 0 0,5-9-155 0 0,4-1 1 0 0,12 42 154 0 0,-17-93-1567 0 0,-2 1 1 0 0,0 12 1566 0 0,-1-3-8942 0 0,5 17 8942 0 0,0-19-4505 0 0</inkml:trace>
  <inkml:trace contextRef="#ctx0" brushRef="#br0" timeOffset="1015.247">257 922 6281 0 0,'-4'4'496'0'0,"-1"0"0"0"0,0 0-1 0 0,1 1 1 0 0,0 0 0 0 0,0 0 0 0 0,0 0-1 0 0,0 2-495 0 0,2-5 136 0 0,1 0 1 0 0,0 0-1 0 0,0 0 0 0 0,0 0 0 0 0,0 0 1 0 0,0 0-1 0 0,1 1 0 0 0,-1-1 0 0 0,1 0 0 0 0,-1 0 1 0 0,1 0-1 0 0,0 1 0 0 0,0-1 0 0 0,0 0 1 0 0,0 1-1 0 0,0-1 0 0 0,0 0 0 0 0,1 0 0 0 0,-1 1 1 0 0,1-1-1 0 0,0 0 0 0 0,0 1-136 0 0,5 5 318 0 0,1-1-1 0 0,-1 0 1 0 0,1 0 0 0 0,1 0-1 0 0,-1-1 1 0 0,1 0 0 0 0,0-1-1 0 0,1 0 1 0 0,7 4-318 0 0,7 5 511 0 0,3 1-225 0 0,0-1 1 0 0,1-1-1 0 0,0-1 0 0 0,1-2 1 0 0,0-1-1 0 0,1 0 0 0 0,0-3 0 0 0,0 0 1 0 0,18 0-287 0 0,-28-5-641 0 0,1-2 0 0 0,-1 0 0 0 0,0-1 0 0 0,-1 0 0 0 0,1-2 0 0 0,4-1 641 0 0,1-2-4466 0 0,-1-1-1 0 0,14-6 4467 0 0,-8-2-5652 0 0</inkml:trace>
  <inkml:trace contextRef="#ctx0" brushRef="#br0" timeOffset="1368.62">1619 10 4609 0 0,'3'-1'523'0'0,"-2"0"-229"0"0,1 0 0 0 0,0 0 1 0 0,-1 0-1 0 0,1 0 0 0 0,-1 0 1 0 0,1 1-1 0 0,0-1 0 0 0,0 1 1 0 0,-1-1-1 0 0,1 1 0 0 0,0 0 1 0 0,0-1-1 0 0,0 1 0 0 0,0 0 1 0 0,-1 0-1 0 0,1 0 0 0 0,0 1 1 0 0,0-1-1 0 0,0 0 0 0 0,1 1-294 0 0,-3-1 48 0 0,1 1 0 0 0,-1-1 0 0 0,0 0 0 0 0,0 0 0 0 0,0 0 0 0 0,1 0 0 0 0,-1 0 0 0 0,0 1 0 0 0,0-1 0 0 0,0 0 0 0 0,0 0 0 0 0,1 0 0 0 0,-1 1 0 0 0,0-1 1 0 0,0 0-1 0 0,0 0 0 0 0,0 1 0 0 0,0-1 0 0 0,0 0 0 0 0,0 0 0 0 0,0 1 0 0 0,0-1 0 0 0,0 0 0 0 0,0 0 0 0 0,0 1 0 0 0,0-1 0 0 0,0 0 0 0 0,0 0 0 0 0,0 1 0 0 0,0-1 0 0 0,0 0 0 0 0,0 0 0 0 0,0 1 0 0 0,0-1 0 0 0,0 0 0 0 0,0 0 0 0 0,-1 0 0 0 0,1 1 0 0 0,0-1-48 0 0,-10 17 936 0 0,0 0-1 0 0,-1 0 1 0 0,-1-1 0 0 0,-13 13-936 0 0,-10 16 886 0 0,-35 47 497 0 0,-52 74 29 0 0,122-165-1409 0 0,-30 45 236 0 0,-2-1 0 0 0,-20 21-239 0 0,12-10-414 0 0,40-56 351 0 0,0-1 1 0 0,0 1 0 0 0,0-1 0 0 0,0 0 0 0 0,0 1-1 0 0,0-1 1 0 0,0 1 0 0 0,0-1 0 0 0,0 1 0 0 0,0-1-1 0 0,0 0 1 0 0,0 1 0 0 0,0-1 0 0 0,0 1-1 0 0,1-1 1 0 0,-1 1 0 0 0,0-1 0 0 0,0 1 0 0 0,1-1-1 0 0,-1 1 1 0 0,0-1 0 0 0,1 1 0 0 0,-1 0-1 0 0,0-1 1 0 0,1 1 0 0 0,-1-1 62 0 0,73-80-2050 0 0,-38 33 1589 0 0,-16 21 249 0 0,1 1-1 0 0,13-14 213 0 0,-26 34 15 0 0,0-1-1 0 0,0 1 0 0 0,1 0 1 0 0,-1 0-1 0 0,1 0 0 0 0,0 1 1 0 0,1 1-1 0 0,-1 0 0 0 0,1 0 0 0 0,9-3-14 0 0,-13 6-76 0 0,1 0-1 0 0,0 0 0 0 0,0 0 0 0 0,0 1 0 0 0,0 0 0 0 0,0 0 0 0 0,0 1 0 0 0,0-1 1 0 0,0 1-1 0 0,0 1 0 0 0,0-1 0 0 0,-1 1 0 0 0,1 0 0 0 0,-1 0 0 0 0,1 1 1 0 0,-1-1-1 0 0,0 1 0 0 0,0 0 0 0 0,0 1 0 0 0,0-1 0 0 0,0 1 0 0 0,2 3 77 0 0,1 1-963 0 0,0 0-1 0 0,0 0 1 0 0,-1 1-1 0 0,0 0 0 0 0,-1 0 1 0 0,0 1-1 0 0,0 0 1 0 0,-1 0-1 0 0,-1 0 0 0 0,1 1 1 0 0,1 7 963 0 0,-2 8-2530 0 0,-8-6 1387 0 0</inkml:trace>
  <inkml:trace contextRef="#ctx0" brushRef="#br0" timeOffset="1369.62">1150 728 4553 0 0,'-15'5'4205'0'0,"11"-2"-2297"0"0,6-1 227 0 0,39 3-341 0 0,0-2-1 0 0,37-3-1793 0 0,-25-2-249 0 0,0-4 0 0 0,0-1 0 0 0,30-10 249 0 0,-56 11-632 0 0,55-12-2491 0 0,-28 15-1946 0 0,-27 4 1175 0 0,-11-5 979 0 0</inkml:trace>
  <inkml:trace contextRef="#ctx0" brushRef="#br0" timeOffset="1696.548">1520 783 6017 0 0,'-2'2'291'0'0,"0"0"-1"0"0,0-1 1 0 0,0 1-1 0 0,1 0 1 0 0,-1 0-1 0 0,1 0 0 0 0,-1 0 1 0 0,1 0-1 0 0,0 0 1 0 0,-1 1-1 0 0,1-1 1 0 0,0 0-1 0 0,1 1 1 0 0,-1-1-1 0 0,0 0 1 0 0,1 1-1 0 0,-1-1 0 0 0,1 1 1 0 0,0-1-1 0 0,0 1 1 0 0,0-1-1 0 0,0 1 1 0 0,0 1-291 0 0,2 6 475 0 0,0 1 0 0 0,1-1 1 0 0,0 1-1 0 0,0-1 1 0 0,2 1-476 0 0,3 11 246 0 0,8 29 378 0 0,1-1-191 0 0,8 47-433 0 0,-23-85-217 0 0,4 18-380 0 0,2 0 1 0 0,2 5 596 0 0,-7-25-1234 0 0,1-1 0 0 0,0 1 1 0 0,1-1-1 0 0,0 0 0 0 0,2 2 1234 0 0,2 1-3874 0 0,-1-7-883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49:37.1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377 16 5049 0 0,'-1'0'399'0'0,"0"0"1"0"0,1 0-1 0 0,-1 0 0 0 0,0 0 0 0 0,0 0 1 0 0,0 0-1 0 0,0 0 0 0 0,0 0 0 0 0,0 0 1 0 0,0 0-1 0 0,1 0 0 0 0,-1 1 1 0 0,0-1-1 0 0,0 0 0 0 0,0 1 0 0 0,0-1 1 0 0,1 1-1 0 0,-1-1 0 0 0,0 1-399 0 0,1 0 165 0 0,0-1 0 0 0,0 1 0 0 0,0-1 0 0 0,0 0 0 0 0,0 1-1 0 0,0-1 1 0 0,1 1 0 0 0,-1-1 0 0 0,0 1 0 0 0,0-1 0 0 0,0 0 0 0 0,1 1 0 0 0,-1-1 0 0 0,0 0-1 0 0,1 1 1 0 0,-1-1 0 0 0,0 0 0 0 0,1 1 0 0 0,-1-1 0 0 0,0 0 0 0 0,1 0 0 0 0,-1 1 0 0 0,1-1-1 0 0,-1 0 1 0 0,1 0-165 0 0,4 3 302 0 0,0 0 0 0 0,0-1 0 0 0,0 0-1 0 0,0 0 1 0 0,0 0 0 0 0,0-1-1 0 0,2 1-301 0 0,8-2 121 0 0,-1 0-1 0 0,0-1 0 0 0,0 0 1 0 0,0-1-1 0 0,12-3-120 0 0,17-3 137 0 0,-14 4-107 0 0,29-3 26 0 0,-49 7-100 0 0,-5 0 21 0 0,1 1-1 0 0,0-1 1 0 0,0-1-1 0 0,0 1 0 0 0,0-1 1 0 0,0 1-1 0 0,-1-1 1 0 0,1-1-1 0 0,0 1 0 0 0,0-1 1 0 0,2-1 23 0 0,-7 3 1 0 0,1 0 1 0 0,-1 0-1 0 0,0 0 1 0 0,0 0-1 0 0,0 0 1 0 0,0-1-1 0 0,0 1 1 0 0,0 0-1 0 0,0 0 0 0 0,0 0 1 0 0,0 0-1 0 0,0 0 1 0 0,0 0-1 0 0,0 0 1 0 0,0 0-1 0 0,0 0 1 0 0,0 0-1 0 0,0 0 1 0 0,0 0-1 0 0,0 0 0 0 0,0 0 1 0 0,0-1-1 0 0,0 1 1 0 0,0 0-1 0 0,0 0 1 0 0,0 0-1 0 0,0 0 1 0 0,0 0-1 0 0,0 0 1 0 0,0 0-1 0 0,0 0 1 0 0,0 0-1 0 0,0 0 0 0 0,0 0 1 0 0,0 0-1 0 0,0 0 1 0 0,0-1-1 0 0,0 1 1 0 0,0 0-1 0 0,0 0 1 0 0,0 0-1 0 0,0 0 1 0 0,0 0-1 0 0,0 0 0 0 0,0 0 1 0 0,0 0-1 0 0,0 0 1 0 0,-1 0-1 0 0,1 0 1 0 0,0 0-1 0 0,0 0 1 0 0,0 0-1 0 0,0 0 1 0 0,0 0-1 0 0,0 0 1 0 0,0 0-1 0 0,0 0 0 0 0,0 0 1 0 0,0 0-1 0 0,0 0 1 0 0,0 0-1 0 0,0 0 1 0 0,-1 0-1 0 0,1 0-1 0 0,-9-3 41 0 0,-11 2-47 0 0,5 2 8 0 0,0 0 0 0 0,0 1 1 0 0,0 0-1 0 0,0 2 0 0 0,0 0 0 0 0,1 0 0 0 0,0 1 1 0 0,0 1-1 0 0,-7 4-2 0 0,-102 70 222 0 0,103-66-104 0 0,1 2-1 0 0,1 0 0 0 0,0 1 1 0 0,1 0-1 0 0,-1 4-117 0 0,12-12 82 0 0,-1 0 0 0 0,1 0-1 0 0,1 1 1 0 0,0 0 0 0 0,0 0-1 0 0,1 0 1 0 0,1 0-1 0 0,-1 1 1 0 0,2 0 0 0 0,-1-1-1 0 0,2 1 1 0 0,-1 0 0 0 0,1 0-1 0 0,1 4-81 0 0,0-12 27 0 0,1-1-1 0 0,-1 0 0 0 0,1 1 1 0 0,0-1-1 0 0,0 0 0 0 0,0 0 0 0 0,0 1 1 0 0,0-1-1 0 0,1 0 0 0 0,-1 0 1 0 0,0 0-1 0 0,1 0 0 0 0,0-1 1 0 0,-1 1-1 0 0,1 0 0 0 0,0-1 1 0 0,0 1-1 0 0,0-1 0 0 0,0 0 1 0 0,0 1-1 0 0,0-1 0 0 0,0 0 1 0 0,1 0-1 0 0,-1 0 0 0 0,2 0-26 0 0,4 1-18 0 0,1 0 0 0 0,-1 0 1 0 0,0-1-1 0 0,1 0 0 0 0,-1 0 0 0 0,5-1 18 0 0,7-1 23 0 0,0-1-1 0 0,-1 0 0 0 0,1-2-22 0 0,54-6-519 0 0,-63 10 377 0 0,0 0-250 0 0,0 0 0 0 0,1-1 0 0 0,-1-1 0 0 0,0 0 0 0 0,0 0 0 0 0,0-1 0 0 0,2-1 392 0 0,-2-2-1383 0 0,8-3-1796 0 0,-16 7-384 0 0,-6 6-2219 0 0,-8 0 2917 0 0,-7-1 941 0 0</inkml:trace>
  <inkml:trace contextRef="#ctx0" brushRef="#br0" timeOffset="329.671">29 638 2897 0 0,'-28'34'6296'0'0,"28"-34"-6243"0"0,0 0 1 0 0,-1 1 0 0 0,1-1 0 0 0,0 0-1 0 0,0 0 1 0 0,0 0 0 0 0,0 0 0 0 0,0 1-1 0 0,0-1 1 0 0,0 0 0 0 0,1 0 0 0 0,-1 0-1 0 0,0 0 1 0 0,0 0 0 0 0,0 1 0 0 0,0-1-1 0 0,0 0 1 0 0,0 0 0 0 0,0 0 0 0 0,0 0-1 0 0,0 1 1 0 0,0-1 0 0 0,0 0 0 0 0,1 0-1 0 0,-1 0 1 0 0,0 0 0 0 0,0 0 0 0 0,0 0-1 0 0,0 0 1 0 0,0 0 0 0 0,0 1 0 0 0,1-1-1 0 0,-1 0 1 0 0,0 0 0 0 0,0 0 0 0 0,0 0 0 0 0,0 0-1 0 0,1 0 1 0 0,-1 0 0 0 0,0 0 0 0 0,0 0-1 0 0,0 0 1 0 0,0 0 0 0 0,1 0 0 0 0,-1 0-1 0 0,0 0 1 0 0,0 0 0 0 0,0 0 0 0 0,0 0-1 0 0,1 0 1 0 0,-1 0 0 0 0,0 0 0 0 0,0 0-54 0 0,4 0 549 0 0,25 4 148 0 0,-1-1-1 0 0,0-2 1 0 0,1-1 0 0 0,-1-1 0 0 0,1-1 0 0 0,3-2-697 0 0,52-11 1257 0 0,35-12-1257 0 0,-43 12 202 0 0,18 0-202 0 0,-17 4-1386 0 0,11-7 1386 0 0,-71 14-823 0 0,37-8-2111 0 0,-50 11 1806 0 0,1 1 0 0 0,0-1 0 0 0,-1 1 0 0 0,1 0 0 0 0,-1 0 0 0 0,1 0 1 0 0,0 1-1 0 0,-1 0 0 0 0,2 0 1128 0 0,-3 0-2929 0 0</inkml:trace>
  <inkml:trace contextRef="#ctx0" brushRef="#br0" timeOffset="657.714">535 709 7426 0 0,'-6'7'698'0'0,"0"0"1"0"0,1 0-1 0 0,1 0 0 0 0,-1 1 1 0 0,1 0-1 0 0,0 0 1 0 0,1 0-1 0 0,0 0 1 0 0,-1 1-699 0 0,3-2 254 0 0,-1 0 1 0 0,1 0-1 0 0,1 0 1 0 0,-1 1-1 0 0,1-1 1 0 0,0 0-1 0 0,0 0 1 0 0,1 0-1 0 0,0 0 1 0 0,1 0 0 0 0,0 3-255 0 0,15 44 1598 0 0,13 25-1598 0 0,6 16-137 0 0,-32-80-364 0 0,0 1 0 0 0,-1-1 0 0 0,-1 0-1 0 0,-1 1 1 0 0,0 10 501 0 0,-1 45-5345 0 0,-1-25-720 0 0,-1-18 2016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49:44.5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6 9506 0 0,'2'-3'2521'0'0,"7"3"-1241"0"0,-4-2-216 0 0,3 4-424 0 0,-2 1-208 0 0,-3-3-448 0 0,5 6-360 0 0,0-4-560 0 0,-5 4-696 0 0,5 2-1041 0 0,-2 1-1216 0 0,10 15-1088 0 0,-18-13 4041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49:44.8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8202 0 0,'0'3'2272'0'0,"0"5"-815"0"0,2-3-193 0 0,4 1-288 0 0,-3 2-472 0 0,8-8-312 0 0,-9 6-192 0 0,7-1-256 0 0,-1-2-480 0 0,-5-8-688 0 0,8 5-1209 0 0,0-3-1232 0 0,19 25-1616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49:50.3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663 8 4321 0 0,'2'-1'556'0'0,"1"-1"-1"0"0,-1 1 1 0 0,1 1 0 0 0,-1-1-1 0 0,1 0 1 0 0,-1 0-1 0 0,1 1 1 0 0,0 0 0 0 0,-1-1-1 0 0,1 1 1 0 0,0 0 0 0 0,2 1-556 0 0,-5-1 57 0 0,0 0 0 0 0,1 0 0 0 0,-1 0 0 0 0,0 0 0 0 0,1 0 1 0 0,-1 0-1 0 0,0 0 0 0 0,1 0 0 0 0,-1 0 0 0 0,0 0 0 0 0,1 1 0 0 0,-1-1 1 0 0,0 0-1 0 0,0 0 0 0 0,1 0 0 0 0,-1 0 0 0 0,0 1 0 0 0,0-1 0 0 0,1 0 1 0 0,-1 0-1 0 0,0 1 0 0 0,0-1 0 0 0,0 0 0 0 0,1 0 0 0 0,-1 1 0 0 0,0-1 1 0 0,0 0-1 0 0,0 1 0 0 0,0-1 0 0 0,0 0 0 0 0,0 1 0 0 0,0-1 0 0 0,1 0 1 0 0,-1 1-58 0 0,-1 0 122 0 0,1 0 0 0 0,-1 0 0 0 0,1 0 0 0 0,-1 0 0 0 0,0 0 0 0 0,1 0 0 0 0,-1 0 0 0 0,0 0 0 0 0,0 0 0 0 0,1 0 0 0 0,-1 0 0 0 0,0 0 0 0 0,0-1 0 0 0,0 1 0 0 0,-1 0-122 0 0,-23 22 1253 0 0,0 0 0 0 0,-6 11-1253 0 0,6-7 338 0 0,-1-1 0 0 0,-6 3-338 0 0,19-18 70 0 0,-211 176 1475 0 0,172-143-1375 0 0,26-24-52 0 0,2 1 0 0 0,0 0 0 0 0,2 2-1 0 0,-8 11-117 0 0,30-34-6 0 0,0 0 0 0 0,0 0 0 0 0,0 0 0 0 0,0 0 0 0 0,0 0 0 0 0,0 0-1 0 0,0 0 1 0 0,0 0 0 0 0,0 0 0 0 0,0 0 0 0 0,0 0 0 0 0,0 0 0 0 0,1 0 0 0 0,-1 0-1 0 0,0 0 1 0 0,0 0 0 0 0,0 0 0 0 0,0 0 0 0 0,0 0 0 0 0,0 0 0 0 0,0 0-1 0 0,0 0 1 0 0,0 0 0 0 0,0 0 0 0 0,0 1 0 0 0,0-1 0 0 0,0 0 0 0 0,0 0 0 0 0,0 0-1 0 0,0 0 1 0 0,0 0 0 0 0,0 0 0 0 0,0 0 0 0 0,0 0 0 0 0,0 0 0 0 0,0 0 0 0 0,0 0-1 0 0,0 0 1 0 0,1 0 0 0 0,-1 0 0 0 0,0 0 0 0 0,0 0 0 0 0,0 0 0 0 0,0 0 0 0 0,0 0-1 0 0,0 1 1 0 0,0-1 0 0 0,0 0 0 0 0,0 0 0 0 0,0 0 0 0 0,0 0 0 0 0,-1 0 0 0 0,1 0-1 0 0,0 0 1 0 0,0 0 0 0 0,0 0 0 0 0,0 0 0 0 0,0 0 6 0 0,10-3-324 0 0,8-7-9 0 0,78-71-410 0 0,-58 48 47 0 0,1 2 1 0 0,32-20 695 0 0,-61 45 22 0 0,1 0 0 0 0,0 2 0 0 0,0-1 0 0 0,1 1 0 0 0,-1 1-1 0 0,1 0 1 0 0,0 0 0 0 0,-1 1 0 0 0,1 1 0 0 0,0 0 0 0 0,9 1-22 0 0,-15 0-38 0 0,0 1 1 0 0,0-1-1 0 0,0 1 1 0 0,0 1-1 0 0,0-1 1 0 0,-1 1-1 0 0,1 0 0 0 0,0 0 1 0 0,-1 1-1 0 0,1-1 1 0 0,1 2 37 0 0,-4-1-145 0 0,0-1-1 0 0,0 1 1 0 0,1 0 0 0 0,-1 0-1 0 0,-1 0 1 0 0,1 0 0 0 0,0 0-1 0 0,-1 1 1 0 0,0-1-1 0 0,0 1 1 0 0,0 0 0 0 0,0 0-1 0 0,0-1 1 0 0,-1 1 0 0 0,0 0-1 0 0,1 0 1 0 0,-1 1 145 0 0,1 9-1396 0 0,0-1-1 0 0,0 1 1 0 0,-2-1-1 0 0,0 11 1397 0 0,-5 28-7797 0 0,-1-35 6777 0 0</inkml:trace>
  <inkml:trace contextRef="#ctx0" brushRef="#br0" timeOffset="330.424">379 477 5833 0 0,'-14'9'2105'0'0,"5"-1"-809"0"0,1 3 64 0 0,3 5-151 0 0,10 1-337 0 0,-2 0-472 0 0,2-4-496 0 0,1 1-272 0 0,-3 0-408 0 0,0 8-489 0 0,-3 6-527 0 0,2-6-537 0 0,-7-3-463 0 0,5 9-313 0 0,-11-12 2561 0 0</inkml:trace>
  <inkml:trace contextRef="#ctx0" brushRef="#br0" timeOffset="331.424">0 881 8530 0 0,'1'-1'448'0'0,"0"0"0"0"0,0 0 1 0 0,0 0-1 0 0,1 0 0 0 0,-1 1 0 0 0,0-1 1 0 0,0 0-1 0 0,0 1 0 0 0,1-1 0 0 0,-1 1 0 0 0,0-1 1 0 0,1 1-1 0 0,-1 0 0 0 0,0 0 0 0 0,2-1-448 0 0,26-6 1297 0 0,64-15-71 0 0,64-14-1810 0 0,-93 22-687 0 0,16-2-2994 0 0,-70 15 2268 0 0,0 0 1 0 0,-1 1-1 0 0,1 0 1 0 0,3 1 1996 0 0,-3 0-3662 0 0</inkml:trace>
  <inkml:trace contextRef="#ctx0" brushRef="#br0" timeOffset="689.72">169 988 1192 0 0,'0'1'384'0'0,"0"-1"-1"0"0,0 1 0 0 0,0-1 1 0 0,0 1-1 0 0,0-1 0 0 0,0 1 1 0 0,0-1-1 0 0,0 1 1 0 0,0-1-1 0 0,1 0 0 0 0,-1 1 1 0 0,0-1-1 0 0,0 1 0 0 0,0-1 1 0 0,1 1-1 0 0,-1-1 0 0 0,0 0 1 0 0,1 1-1 0 0,-1-1 0 0 0,0 0 1 0 0,1 1-1 0 0,-1-1 1 0 0,1 0-384 0 0,11 3 3455 0 0,18-7-2083 0 0,-23 2-436 0 0,160-31 1091 0 0,-138 26-1899 0 0,1 1 1 0 0,0 2-1 0 0,0 1 1 0 0,0 1-1 0 0,0 2 1 0 0,0 1-1 0 0,1 1 1 0 0,0 2-129 0 0,-21-2 122 0 0,0 0 0 0 0,0 1 0 0 0,0 0 0 0 0,-1 1 0 0 0,1 0 0 0 0,-1 0 0 0 0,0 1 0 0 0,4 2-122 0 0,-10-4 87 0 0,1 0 0 0 0,0-1 0 0 0,-1 1 0 0 0,0 1-1 0 0,0-1 1 0 0,0 0 0 0 0,0 1 0 0 0,0 0 0 0 0,0-1 0 0 0,-1 1-1 0 0,0 0 1 0 0,0 0 0 0 0,0 1 0 0 0,0-1 0 0 0,-1 0-1 0 0,0 0 1 0 0,0 1 0 0 0,0-1 0 0 0,0 4-87 0 0,0 6 103 0 0,-1-1 0 0 0,-1 1 0 0 0,0-1 0 0 0,0 0 0 0 0,-2 1 0 0 0,-1 4-103 0 0,-27 81-1046 0 0,18-59 122 0 0,2-9-1834 0 0,-1 0-1 0 0,-7 9 2759 0 0,-16 23-7912 0 0,11-26 1567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49:49.3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123 43 6465 0 0,'-26'3'4719'0'0,"18"-4"-2546"0"0,17-4 407 0 0,18-3-1748 0 0,1 2 0 0 0,0 0 0 0 0,23 0-832 0 0,0-1 203 0 0,-27 4-136 0 0,1 1-1 0 0,0 1 1 0 0,19 2-67 0 0,-42-1-4 0 0,0 0-1 0 0,1 0 1 0 0,-1 0 0 0 0,1 1 0 0 0,-1-1-1 0 0,0 1 1 0 0,1-1 0 0 0,-1 1-1 0 0,0 0 1 0 0,0 0 0 0 0,0 0 0 0 0,1 0-1 0 0,-1 1 1 0 0,0-1 0 0 0,0 0-1 0 0,-1 1 1 0 0,1-1 0 0 0,0 1 0 0 0,0 0-1 0 0,0 1 5 0 0,-1-2-2 0 0,0 1-1 0 0,-1 0 1 0 0,1 0-1 0 0,0 0 0 0 0,-1-1 1 0 0,1 1-1 0 0,-1 0 1 0 0,0 0-1 0 0,0 0 0 0 0,1 0 1 0 0,-1 0-1 0 0,-1 0 1 0 0,1 0-1 0 0,0 0 0 0 0,0 0 1 0 0,-1 0-1 0 0,1 0 1 0 0,-1-1-1 0 0,0 1 0 0 0,1 0 1 0 0,-1 0-1 0 0,0-1 1 0 0,0 1-1 0 0,0 0 0 0 0,-1 0 3 0 0,-12 19-17 0 0,-2-2 0 0 0,-1 1 0 0 0,0-2 0 0 0,-2 0-1 0 0,0-2 1 0 0,-13 10 17 0 0,2-2-10 0 0,-32 30-22 0 0,-76 61-135 0 0,107-87 30 0 0,24-21-64 0 0,0-1-1 0 0,-1 1 0 0 0,0-1 0 0 0,-4 2 202 0 0,8-8-513 0 0,5-8 192 0 0,6-7-153 0 0,7-1 146 0 0,2 1 1 0 0,0 1-1 0 0,0 1 1 0 0,1 0-1 0 0,5-2 328 0 0,1-1-201 0 0,11-6-279 0 0,26-12 480 0 0,1-2-90 0 0,-35 21 102 0 0,0 0 0 0 0,1 2-1 0 0,8-3-11 0 0,-26 13-20 0 0,0-1-1 0 0,0 1 1 0 0,1 1-1 0 0,-1 0 1 0 0,1 0-1 0 0,0 1 1 0 0,-1 0-1 0 0,1 1 1 0 0,0 0-1 0 0,0 0 1 0 0,8 2 20 0 0,-13 0-205 0 0,0-1 0 0 0,0 1 0 0 0,0 0 0 0 0,0 0 0 0 0,-1 0 0 0 0,1 1 0 0 0,-1-1 0 0 0,0 1 0 0 0,0 0 0 0 0,0 1 0 0 0,0-1 0 0 0,0 1 0 0 0,-1 0 0 0 0,1 0 0 0 0,-1 0 0 0 0,0 0 0 0 0,0 0 0 0 0,-1 1 0 0 0,1-1 0 0 0,-1 1 0 0 0,0 0 0 0 0,0-1 0 0 0,-1 1 0 0 0,1 0 0 0 0,-1 2 205 0 0,1 2-592 0 0,0 0 1 0 0,0 0-1 0 0,-2 0 1 0 0,1 1-1 0 0,-1-1 1 0 0,0 1 0 0 0,-1-1-1 0 0,0 0 1 0 0,0 0-1 0 0,-1 1 1 0 0,-1-1 0 0 0,1 0-1 0 0,-3 4 592 0 0,-8 13-700 0 0</inkml:trace>
  <inkml:trace contextRef="#ctx0" brushRef="#br0" timeOffset="328.02">363 396 2505 0 0,'-3'0'635'0'0,"-21"-2"3976"0"0,24 2-4513 0 0,-1 0 0 0 0,0 0 0 0 0,1 0 0 0 0,-1 0 0 0 0,1 1 0 0 0,-1-1 0 0 0,1 0 0 0 0,-1 1-1 0 0,1-1 1 0 0,-1 0 0 0 0,1 1 0 0 0,-1-1 0 0 0,1 0 0 0 0,-1 1 0 0 0,1-1 0 0 0,-1 1 0 0 0,1-1 0 0 0,0 1 0 0 0,-1-1 0 0 0,1 1 0 0 0,0-1 0 0 0,0 1 0 0 0,-1-1 0 0 0,1 1 0 0 0,0-1 0 0 0,0 1 0 0 0,0 0 0 0 0,0-1 0 0 0,-1 1 0 0 0,1-1 0 0 0,0 1 0 0 0,0 0 0 0 0,0-1 0 0 0,0 1 0 0 0,1-1 0 0 0,-1 1 0 0 0,0 0 0 0 0,0 0-98 0 0,4 84 1449 0 0,-3-53-2094 0 0,0 1 0 0 0,4 10 645 0 0,5 47-6992 0 0,-10-73 4381 0 0,-5-7 589 0 0</inkml:trace>
  <inkml:trace contextRef="#ctx0" brushRef="#br0" timeOffset="329.02">15 728 5465 0 0,'3'-1'517'0'0,"0"0"1"0"0,0 0-1 0 0,0 0 0 0 0,0 0 1 0 0,0 1-1 0 0,0 0 0 0 0,0-1 0 0 0,0 1 1 0 0,0 0-1 0 0,1 0 0 0 0,-1 1-517 0 0,1-1 317 0 0,-1 0-1 0 0,1 0 1 0 0,-1 0-1 0 0,1 0 1 0 0,0-1 0 0 0,-1 1-1 0 0,1-1 1 0 0,-1 0-1 0 0,1 0-316 0 0,12-4 318 0 0,0 1 0 0 0,1 1 0 0 0,-1 1 0 0 0,1 0 0 0 0,-1 1 0 0 0,4 1-318 0 0,56-7 77 0 0,44-19-1603 0 0,-27 6-2271 0 0,-1 5-4529 0 0,-64 9 5994 0 0</inkml:trace>
  <inkml:trace contextRef="#ctx0" brushRef="#br0" timeOffset="671.685">134 874 5753 0 0,'-6'4'479'0'0,"1"1"0"0"0,0-1 0 0 0,0 1 0 0 0,0 0 0 0 0,1 0 0 0 0,-1 1 0 0 0,1-1 0 0 0,0 1 0 0 0,1 0 0 0 0,0 0 0 0 0,0 0-1 0 0,-3 7-478 0 0,5-9 140 0 0,0 1 0 0 0,0-1 0 0 0,0 1-1 0 0,1 0 1 0 0,-1 0 0 0 0,1-1-1 0 0,0 1 1 0 0,1 0 0 0 0,-1 0 0 0 0,1-1-1 0 0,0 1 1 0 0,0 0 0 0 0,0-1-1 0 0,1 1 1 0 0,-1-1 0 0 0,1 1 0 0 0,0-1-1 0 0,0 0 1 0 0,1 0-140 0 0,1 3 72 0 0,1 0 1 0 0,0-1-1 0 0,0 1 0 0 0,0-1 0 0 0,1-1 1 0 0,0 1-1 0 0,0-1 0 0 0,0 0 0 0 0,1 0 1 0 0,-1-1-1 0 0,1 0 0 0 0,6 3-72 0 0,-2-2 35 0 0,1-1-1 0 0,0 0 1 0 0,-1-1 0 0 0,1 0-1 0 0,1 0 1 0 0,-1-2-1 0 0,0 1 1 0 0,2-2-35 0 0,8 1-52 0 0,0-2 0 0 0,0-1 0 0 0,0-1 0 0 0,0 0 0 0 0,-1-2 0 0 0,1 0 0 0 0,-1-2 0 0 0,0 0 0 0 0,3-3 52 0 0,2-2-193 0 0,2 0-125 0 0,0-1 0 0 0,0-3 318 0 0,-20 11-92 0 0,0 0 1 0 0,-1 0 0 0 0,1-1 0 0 0,-1 0 0 0 0,2-3 91 0 0,-7 7-11 0 0,0 0 0 0 0,-1 0 0 0 0,1 0 0 0 0,0 0 0 0 0,-1 0 0 0 0,1 0 0 0 0,-1-1 0 0 0,0 1 0 0 0,0 0 0 0 0,0-1 0 0 0,0 1 0 0 0,0-1 0 0 0,0 1 0 0 0,-1-1 0 0 0,1 0 0 0 0,-1 1 0 0 0,0-1 0 0 0,0 0 0 0 0,0 1 0 0 0,0-1 0 0 0,0 0 11 0 0,-1 0 34 0 0,0 0-1 0 0,0 0 0 0 0,0 0 0 0 0,-1 0 0 0 0,1 0 1 0 0,-1 1-1 0 0,0-1 0 0 0,0 0 0 0 0,0 1 1 0 0,0-1-1 0 0,0 1 0 0 0,0 0 0 0 0,-1-1 0 0 0,1 1 1 0 0,-1 0-34 0 0,-7-5 171 0 0,-1 0 0 0 0,0 1 0 0 0,0 0 0 0 0,-1 0 0 0 0,0 2 0 0 0,0-1 0 0 0,-11-2-171 0 0,-10-1 142 0 0,-2 1 0 0 0,1 1 0 0 0,0 2-1 0 0,-1 2 1 0 0,-18 1-142 0 0,34 1-432 0 0,0 2 0 0 0,1 0 0 0 0,-1 1 0 0 0,1 1-1 0 0,0 1 1 0 0,0 0 0 0 0,0 2 0 0 0,1 0 0 0 0,0 0 0 0 0,0 2-1 0 0,0 1 433 0 0,-32 18-4823 0 0,48-27 4685 0 0,1-1 0 0 0,-1 1-1 0 0,0 0 1 0 0,1-1 0 0 0,-1 1 0 0 0,0 0 0 0 0,1-1 0 0 0,-1 1 0 0 0,0 0 0 0 0,1 0 0 0 0,-1 0 0 0 0,1 0 0 0 0,0-1 0 0 0,-1 1 0 0 0,1 0 0 0 0,0 0 0 0 0,-1 0 0 0 0,1 0 0 0 0,0 0-1 0 0,0 0 1 0 0,0 0 0 0 0,0 0 0 0 0,0 0 0 0 0,0 0 0 0 0,0 0 0 0 0,0 0 0 0 0,0 0 0 0 0,1 0 0 0 0,-1 0 0 0 0,0-1 0 0 0,1 1 0 0 0,-1 0 0 0 0,0 0 0 0 0,1 0 0 0 0,0 0 138 0 0,1 6-630 0 0,-2-7 606 0 0,0 0 0 0 0,0 0 0 0 0,0 1 0 0 0,0-1 0 0 0,0 1 0 0 0,0-1 0 0 0,0 0 0 0 0,0 1 0 0 0,0-1 0 0 0,0 0 0 0 0,0 1 0 0 0,0-1 0 0 0,0 0 0 0 0,0 1 0 0 0,0-1 0 0 0,0 0 0 0 0,0 1 0 0 0,0-1-1 0 0,-1 0 1 0 0,1 1 0 0 0,0-1 0 0 0,0 0 0 0 0,0 0 0 0 0,-1 1 0 0 0,1-1 0 0 0,0 0 0 0 0,0 0 0 0 0,-1 1 24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49:45.8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302 289 4881 0 0,'17'19'7404'0'0,"-14"-17"-7071"0"0,-1-1 1 0 0,1 1-1 0 0,-1-1 0 0 0,1 0 1 0 0,0 0-1 0 0,0 0 0 0 0,-1-1 1 0 0,1 1-1 0 0,0-1 0 0 0,0 1 0 0 0,0-1 1 0 0,1 0-334 0 0,38 0 869 0 0,1-2-1 0 0,-1-2 1 0 0,0-2 0 0 0,36-10-869 0 0,-44 10 19 0 0,22-1-50 0 0,-41 6 163 0 0,1-1-1 0 0,-1 0 1 0 0,12-4-132 0 0,-46 8-111 0 0,9 2 146 0 0,0 0-1 0 0,1-1 0 0 0,-2 0 1 0 0,1-1-1 0 0,0 0 0 0 0,0-1 1 0 0,-7 0-35 0 0,2 1-32 0 0,-1 0 0 0 0,0 1 1 0 0,-4 2 31 0 0,-22 10 25 0 0,1 1 1 0 0,1 3 0 0 0,0 1-1 0 0,-34 24-25 0 0,61-35 39 0 0,0 0-1 0 0,0 1 0 0 0,1 1 1 0 0,1 0-1 0 0,0 1 0 0 0,0 0 1 0 0,-5 8-39 0 0,12-14 16 0 0,-1 0 0 0 0,2 0-1 0 0,-1 0 1 0 0,0 0 0 0 0,1 0 0 0 0,1 1 0 0 0,-1 0 0 0 0,1 0 0 0 0,0-1 0 0 0,0 1 0 0 0,1 0 0 0 0,0 1 0 0 0,0-1-1 0 0,1 0 1 0 0,0 0 0 0 0,0 0 0 0 0,0 0 0 0 0,1 0-16 0 0,0-3 4 0 0,0-1-1 0 0,1 0 1 0 0,-1 0 0 0 0,1-1-1 0 0,0 1 1 0 0,-1 0 0 0 0,1 0-1 0 0,1-1 1 0 0,-1 1-1 0 0,0-1 1 0 0,0 0 0 0 0,1 0-1 0 0,-1 0 1 0 0,1 0 0 0 0,0 0-1 0 0,0 0 1 0 0,0-1-1 0 0,-1 1 1 0 0,5 0-4 0 0,-2 1 10 0 0,1-1 1 0 0,0 0-1 0 0,0-1 0 0 0,0 1 1 0 0,0-1-1 0 0,1 0 0 0 0,-1 0 1 0 0,0-1-1 0 0,0 0 0 0 0,2 0-10 0 0,19-4-465 0 0,-1-1-1 0 0,0-1 1 0 0,0-1-1 0 0,0-2 1 0 0,-1 0 0 0 0,-1-2-1 0 0,1 0 1 0 0,15-11 465 0 0,-11 8-1890 0 0,-13 12-409 0 0,-16 2 2050 0 0,1 0 1 0 0,-1 0-1 0 0,1 0 0 0 0,-1 0 1 0 0,1 0-1 0 0,-1 0 1 0 0,1 0-1 0 0,-1 0 0 0 0,1 1 1 0 0,-1-1-1 0 0,1 0 0 0 0,-1 0 1 0 0,0 1-1 0 0,1-1 0 0 0,-1 0 1 0 0,1 1-1 0 0,-1-1 0 0 0,0 0 1 0 0,1 1-1 0 0,-1-1 1 0 0,0 1-1 0 0,1-1 0 0 0,-1 1 249 0 0,-3 0-3765 0 0,-6-1 162 0 0</inkml:trace>
  <inkml:trace contextRef="#ctx0" brushRef="#br0" timeOffset="343.669">29 919 5393 0 0,'-2'1'365'0'0,"0"0"0"0"0,0 0 0 0 0,0 0 1 0 0,0 0-1 0 0,1 1 0 0 0,-1-1 0 0 0,0 1 0 0 0,1-1 0 0 0,-1 1 0 0 0,1 0 0 0 0,0-1 1 0 0,0 1-1 0 0,-1 0 0 0 0,1 0 0 0 0,0 0 0 0 0,0 0 0 0 0,0 2-365 0 0,1-3 95 0 0,0-1 1 0 0,-1 1-1 0 0,1 0 1 0 0,0 0-1 0 0,0 0 0 0 0,0 0 1 0 0,0 0-1 0 0,0 0 1 0 0,0 0-1 0 0,0 0 0 0 0,0 0 1 0 0,0 0-1 0 0,1 0 0 0 0,-1 0 1 0 0,0 0-1 0 0,0-1 1 0 0,1 1-1 0 0,-1 0 0 0 0,1 0 1 0 0,-1 0-1 0 0,1 0 0 0 0,-1-1 1 0 0,1 1-1 0 0,0 0 1 0 0,-1 0-1 0 0,1-1 0 0 0,0 1 1 0 0,-1 0-1 0 0,1-1 0 0 0,0 1 1 0 0,0-1-1 0 0,0 1 1 0 0,-1-1-1 0 0,1 0 0 0 0,0 1 1 0 0,0-1-1 0 0,0 0 0 0 0,0 1 1 0 0,0-1-1 0 0,0 0 1 0 0,0 0-1 0 0,0 0-95 0 0,11 2 456 0 0,0-1 1 0 0,-1 0-1 0 0,13-1-456 0 0,13 0 517 0 0,1 2-100 0 0,0-1 1 0 0,0-3-1 0 0,0-1 0 0 0,24-5-417 0 0,282-39 356 0 0,-165 25-4568 0 0,-167 20 2406 0 0,-1 1 0 0 0,0 0 0 0 0,0 1 1 0 0,0 0-1 0 0,0 1 0 0 0,10 2 1806 0 0,-10 2-4422 0 0</inkml:trace>
  <inkml:trace contextRef="#ctx0" brushRef="#br0" timeOffset="675.384">570 952 3897 0 0,'-6'3'1254'0'0,"-1"1"-1"0"0,1 0 1 0 0,1 1 0 0 0,-1-1 0 0 0,0 2-1254 0 0,4-5 175 0 0,1 1 1 0 0,0-1-1 0 0,-1 0 1 0 0,1 1-1 0 0,0 0 1 0 0,0-1-1 0 0,0 1 1 0 0,0 0-1 0 0,0-1 1 0 0,0 1-1 0 0,1 0 1 0 0,-1 0-1 0 0,1 0 1 0 0,-1-1-1 0 0,1 1 1 0 0,0 0-1 0 0,-1 0 1 0 0,1 0-1 0 0,0 0 1 0 0,0 0-1 0 0,0 0 1 0 0,1 1-176 0 0,34 118 3053 0 0,0-2-2841 0 0,-26-87-1213 0 0,1-1 0 0 0,1 0 0 0 0,3 3 1001 0 0,-5-14-4508 0 0,2 1 0 0 0,10 14 4508 0 0,-9-19-5073 0 0</inkml:trace>
  <inkml:trace contextRef="#ctx0" brushRef="#br0" timeOffset="676.384">1998 253 7346 0 0,'1'0'328'0'0,"-1"1"0"0"0,1-1 1 0 0,-1 1-1 0 0,1-1 1 0 0,0 1-1 0 0,-1-1 0 0 0,0 1 1 0 0,1 0-1 0 0,-1-1 1 0 0,1 1-1 0 0,-1-1 0 0 0,0 1 1 0 0,1 0-1 0 0,-1-1 1 0 0,0 1-1 0 0,0 0 0 0 0,1 0 1 0 0,-1-1-1 0 0,0 1 1 0 0,0 0-1 0 0,0 0-328 0 0,4 20 1519 0 0,-4-19-1135 0 0,5 46 1341 0 0,-3 0 0 0 0,-3 30-1725 0 0,0-28-1230 0 0,3 1 1 0 0,3 16 1229 0 0,-2-45-2846 0 0,1 0 1 0 0,4 11 2845 0 0,-6-26-1352 0 0,0 1-1 0 0,1 0 1 0 0,0-1-1 0 0,1 0 1 0 0,0 0-1 0 0,0 0 1 0 0,5 6 1352 0 0,4 0-1970 0 0</inkml:trace>
  <inkml:trace contextRef="#ctx0" brushRef="#br0" timeOffset="1034.546">2349 43 6033 0 0,'3'-4'612'0'0,"22"-26"2712"0"0,-24 29-3245 0 0,-1 0 0 0 0,1 1 0 0 0,0-1-1 0 0,-1 0 1 0 0,1 1 0 0 0,0-1 0 0 0,0 1-1 0 0,-1-1 1 0 0,1 1 0 0 0,0 0-1 0 0,0-1 1 0 0,-1 1 0 0 0,1 0 0 0 0,0-1-1 0 0,0 1 1 0 0,0 0 0 0 0,0 0 0 0 0,0 0-1 0 0,0 0 1 0 0,-1 0 0 0 0,1 0 0 0 0,0 0-1 0 0,0 0 1 0 0,0 0 0 0 0,0 0 0 0 0,0 0-1 0 0,0 1 1 0 0,-1-1 0 0 0,1 0 0 0 0,0 1-1 0 0,0-1 1 0 0,0 0 0 0 0,-1 1-1 0 0,1-1 1 0 0,0 1 0 0 0,-1-1 0 0 0,1 1-1 0 0,0 0-78 0 0,4 5 299 0 0,-1 0 0 0 0,-1-1 0 0 0,1 2 0 0 0,-1-1 0 0 0,0 0-1 0 0,0 1 1 0 0,-1-1 0 0 0,2 6-299 0 0,12 60 800 0 0,-14-60-641 0 0,4 25 1 0 0,-2 0-1 0 0,-1 0 0 0 0,-2 14-159 0 0,-8 113-796 0 0,4-121 366 0 0,1-16-427 0 0,-2 0 0 0 0,-1 0 0 0 0,-1-1 0 0 0,-1 0 0 0 0,-1 0 0 0 0,-1 0 0 0 0,-2-1 0 0 0,0-1 0 0 0,-2 0 0 0 0,-4 5 857 0 0,13-23-382 0 0,0 0 0 0 0,0-1 0 0 0,0 1 0 0 0,-1-1 0 0 0,0 0 0 0 0,-3 2 382 0 0,6-5-91 0 0,1-1-1 0 0,-1 0 1 0 0,1 0 0 0 0,-1 0-1 0 0,1-1 1 0 0,-1 1 0 0 0,0 0-1 0 0,1 0 1 0 0,-1-1 0 0 0,0 1-1 0 0,1-1 1 0 0,-1 0 0 0 0,0 0-1 0 0,0 1 1 0 0,0-1-1 0 0,1 0 1 0 0,-1 0 0 0 0,0 0-1 0 0,0-1 1 0 0,1 1 0 0 0,-1 0-1 0 0,0-1 1 0 0,0 1 0 0 0,1-1-1 0 0,-1 0 1 0 0,0 1-1 0 0,1-1 1 0 0,-2-1 91 0 0,-5-3 155 0 0,-1-1 0 0 0,0 0-1 0 0,1 0 1 0 0,0-1 0 0 0,1 0-1 0 0,0-1 1 0 0,0 0 0 0 0,0 0-1 0 0,1 0 1 0 0,0-1 0 0 0,1 0 0 0 0,-3-6-155 0 0,-4-7 1438 0 0,2-1 1 0 0,-6-19-1439 0 0,14 34 309 0 0,-1-1-1 0 0,2 1 0 0 0,-1 0 0 0 0,1-1 0 0 0,0 1 1 0 0,1-1-1 0 0,0 0 0 0 0,1 1 0 0 0,1-9-308 0 0,2-8 584 0 0,-2 10-159 0 0,0 0 0 0 0,2-1 0 0 0,0 1 0 0 0,2-4-425 0 0,-4 14 159 0 0,0 1 0 0 0,0-1-1 0 0,1 1 1 0 0,-1 0-1 0 0,1 0 1 0 0,0 0-1 0 0,0 0 1 0 0,1 0-1 0 0,-1 1 1 0 0,1-1 0 0 0,-1 1-1 0 0,1 0 1 0 0,0 0-1 0 0,1 0 1 0 0,2-1-159 0 0,10-3 456 0 0,1 1 0 0 0,0 0 0 0 0,0 2 1 0 0,0 0-1 0 0,1 0 0 0 0,-1 2 0 0 0,17 0-456 0 0,22-4 385 0 0,9-2-988 0 0,0 4 1 0 0,0 3 0 0 0,14 3 602 0 0,-51-3-1560 0 0,-25 0 861 0 0,0 0 1 0 0,1 1-1 0 0,-1 0 1 0 0,1 0-1 0 0,-1 0 0 0 0,1 1 1 0 0,-1-1-1 0 0,1 1 0 0 0,-1 0 1 0 0,0 0-1 0 0,3 1 699 0 0,-4 4-3526 0 0,-7 2 220 0 0</inkml:trace>
  <inkml:trace contextRef="#ctx0" brushRef="#br0" timeOffset="1393.835">2446 540 4057 0 0,'-11'3'2528'0'0,"5"3"-655"0"0,3 2-329 0 0,6-3-96 0 0,5-2-383 0 0,6 0-409 0 0,3-6-328 0 0,10 3-160 0 0,-2-5-128 0 0,8-1-368 0 0,-2 6-256 0 0,-1-8-537 0 0,3 2-375 0 0,-8-2-496 0 0,8 0-745 0 0,-5 5-400 0 0,-6-3 833 0 0</inkml:trace>
  <inkml:trace contextRef="#ctx0" brushRef="#br0" timeOffset="1721.889">2774 137 5857 0 0,'-2'-7'798'0'0,"0"1"-1"0"0,1-1 1 0 0,0 0-1 0 0,0 1 1 0 0,0-1-1 0 0,1-4-797 0 0,13 33 3180 0 0,-6 2-2615 0 0,-1 0 1 0 0,-1 1 0 0 0,-1 0 0 0 0,-2 1-1 0 0,0 0-565 0 0,-2 131 277 0 0,-1-74-248 0 0,-4 47-832 0 0,0-26-2269 0 0,4-65-4561 0 0,5 26 7633 0 0,-1-24-3874 0 0,-9-10 2308 0 0</inkml:trace>
  <inkml:trace contextRef="#ctx0" brushRef="#br0" timeOffset="1722.889">2147 985 2385 0 0,'-1'1'234'0'0,"1"0"0"0"0,-1 0 0 0 0,0 0 0 0 0,1 0 1 0 0,-1 1-1 0 0,0-1 0 0 0,1 0 0 0 0,0 0 1 0 0,-1 1-1 0 0,1-1 0 0 0,0 0 0 0 0,-1 1 0 0 0,1-1 1 0 0,0 0-1 0 0,0 1 0 0 0,0-1 0 0 0,0 0 1 0 0,0 1-1 0 0,1-1 0 0 0,-1 0 0 0 0,0 0 1 0 0,1 1-1 0 0,-1-1 0 0 0,1 0 0 0 0,-1 0 0 0 0,1 1 1 0 0,-1-1-1 0 0,1 0 0 0 0,0 0 0 0 0,-1 0 1 0 0,1 0-1 0 0,1 1-234 0 0,3 4 328 0 0,0 0 0 0 0,0 0 1 0 0,0-1-1 0 0,1 0 0 0 0,0 1-328 0 0,17 11 392 0 0,0 0 0 0 0,2-1 0 0 0,0-1-1 0 0,0-2 1 0 0,1-1 0 0 0,1 0 0 0 0,0-2 0 0 0,1-1 0 0 0,0-2 0 0 0,0 0-1 0 0,15 0-391 0 0,-1 0 184 0 0,21 4 76 0 0,5-3-260 0 0,-47-7-405 0 0,0 0 1 0 0,0-1-1 0 0,0-2 1 0 0,0 0-1 0 0,5-2 405 0 0,9-3-3211 0 0,-1-2 0 0 0,0-1-1 0 0,2-2 3212 0 0,2-5-4562 0 0</inkml:trace>
  <inkml:trace contextRef="#ctx0" brushRef="#br0" timeOffset="2049.932">3592 107 6561 0 0,'-2'0'280'0'0,"1"-1"-1"0"0,-1 2 0 0 0,0-1 1 0 0,1 0-1 0 0,-1 0 0 0 0,0 0 0 0 0,1 1 1 0 0,-1-1-1 0 0,1 1 0 0 0,-1-1 1 0 0,1 1-1 0 0,-1 0 0 0 0,1 0 0 0 0,-1-1 1 0 0,1 1-280 0 0,-26 16 2089 0 0,24-14-1737 0 0,-28 21 713 0 0,1 1 0 0 0,2 2 0 0 0,1 1 0 0 0,-21 28-1065 0 0,15-18 505 0 0,-2-1-1 0 0,-17 13-504 0 0,-77 72 215 0 0,119-112-276 0 0,5-7-502 0 0,7-9 322 0 0,8-12-197 0 0,20-16-286 0 0,1 2 0 0 0,1 0 0 0 0,20-12 724 0 0,-44 37-35 0 0,-1 2 0 0 0,1-1 0 0 0,0 1 0 0 0,0 1 1 0 0,0-1-1 0 0,1 1 0 0 0,0 1 0 0 0,0 0 0 0 0,0 0 1 0 0,0 0-1 0 0,0 1 0 0 0,0 1 0 0 0,1 0 0 0 0,-1 0 1 0 0,1 0-1 0 0,-1 1 0 0 0,0 1 0 0 0,1 0 1 0 0,-1 0-1 0 0,0 1 0 0 0,1 0 0 0 0,-1 0 0 0 0,5 3 35 0 0,-6-2-354 0 0,0 1-1 0 0,1 1 0 0 0,-1-1 0 0 0,0 1 1 0 0,-1 1-1 0 0,0-1 0 0 0,0 1 0 0 0,0 0 1 0 0,0 1-1 0 0,0 1 355 0 0,-2-3-762 0 0,-1 0 1 0 0,0 1-1 0 0,0-1 1 0 0,0 1 0 0 0,-1 0-1 0 0,0 0 1 0 0,0 0-1 0 0,-1 1 1 0 0,1-1-1 0 0,0 6 762 0 0,0 5-3222 0 0</inkml:trace>
  <inkml:trace contextRef="#ctx0" brushRef="#br0" timeOffset="2409.221">3028 670 5969 0 0,'0'0'97'0'0,"0"0"0"0"0,0 0 0 0 0,0 0 1 0 0,0 0-1 0 0,0 0 0 0 0,0 1 0 0 0,0-1 0 0 0,-1 0 0 0 0,1 0 0 0 0,0 0 0 0 0,0 0 0 0 0,0 0 0 0 0,0 0 0 0 0,0 0 0 0 0,0 0 0 0 0,0 1 0 0 0,0-1 0 0 0,0 0 1 0 0,0 0-1 0 0,0 0 0 0 0,0 0 0 0 0,0 0 0 0 0,0 0 0 0 0,0 0 0 0 0,0 1 0 0 0,0-1 0 0 0,0 0 0 0 0,0 0 0 0 0,0 0 0 0 0,0 0 0 0 0,0 0 0 0 0,0 1 1 0 0,0-1-1 0 0,0 0 0 0 0,0 0 0 0 0,0 0 0 0 0,0 0 0 0 0,0 0 0 0 0,0 0 0 0 0,0 0 0 0 0,0 1 0 0 0,0-1 0 0 0,0 0 0 0 0,0 0 0 0 0,0 0 0 0 0,1 0-97 0 0,6 2 1600 0 0,13-3-311 0 0,205-22 1999 0 0,4 10-4748 0 0,-131 7-886 0 0,-84 5 1683 0 0,-5 0-176 0 0,0 1 0 0 0,0 0 0 0 0,1 0 0 0 0,-1 1-1 0 0,0 0 1 0 0,0 0 0 0 0,3 2 839 0 0,39 13-4481 0 0,-48-15 4283 0 0,0 0 1 0 0,0-1-1 0 0,-1 1 0 0 0,1-1 1 0 0,0 0-1 0 0,0 0 0 0 0,-1 0 1 0 0,1 0-1 0 0,1-1 198 0 0</inkml:trace>
  <inkml:trace contextRef="#ctx0" brushRef="#br0" timeOffset="2410.221">3451 709 6337 0 0,'-1'0'147'0'0,"0"0"-1"0"0,0 1 0 0 0,0-1 1 0 0,0 0-1 0 0,-1 1 1 0 0,1-1-1 0 0,0 1 0 0 0,0 0 1 0 0,0-1-1 0 0,1 1 0 0 0,-1 0 1 0 0,0-1-1 0 0,0 1 1 0 0,0 0-1 0 0,0 0 0 0 0,1 0 1 0 0,-1 0-1 0 0,0 0 0 0 0,1 0 1 0 0,-1 0-1 0 0,1 0 1 0 0,-1 0-1 0 0,1 0 0 0 0,0 0 1 0 0,-1 0-1 0 0,1 0 0 0 0,0 0 1 0 0,0 0-1 0 0,-1 1 1 0 0,1-1-1 0 0,0 0 0 0 0,0 0 1 0 0,0 0-1 0 0,1 0 0 0 0,-1 0 1 0 0,0 1-1 0 0,1-1-146 0 0,0 7 434 0 0,2 0 0 0 0,-1 0 0 0 0,1 0 0 0 0,0-1-1 0 0,2 3-433 0 0,3 7 316 0 0,22 74 567 0 0,14 80-883 0 0,-42-161-598 0 0,2-1 0 0 0,-1 1 0 0 0,1-1 0 0 0,1 0 0 0 0,-1 0 1 0 0,6 6 597 0 0,20 27-7748 0 0,-19-30 3970 0 0</inkml:trace>
  <inkml:trace contextRef="#ctx0" brushRef="#br0" timeOffset="2739.787">4222 187 1672 0 0,'29'-14'2161'0'0,"1"1"-1"0"0,3 0-2160 0 0,-20 9 570 0 0,0 0 0 0 0,0 1 0 0 0,-1 0 0 0 0,2 1 0 0 0,-1 1 0 0 0,4 0-570 0 0,-12 1 245 0 0,-1 0 1 0 0,1 1-1 0 0,-1 0 1 0 0,1 0-1 0 0,-1 0 1 0 0,0 1-1 0 0,1-1 1 0 0,-1 1-1 0 0,0 0 0 0 0,0 0 1 0 0,0 0-1 0 0,0 1 1 0 0,-1 0-1 0 0,1-1 1 0 0,-1 1-1 0 0,1 1-245 0 0,-2-2 195 0 0,1 1 0 0 0,0 0 0 0 0,-1-1 0 0 0,0 1 0 0 0,0 0 0 0 0,0 1 0 0 0,0-1 0 0 0,0 0 0 0 0,-1 0 0 0 0,1 1 0 0 0,-1-1 0 0 0,0 1 0 0 0,0-1 0 0 0,0 1 0 0 0,-1 0 0 0 0,1-1 0 0 0,-1 1 0 0 0,0 0 0 0 0,0 3-195 0 0,-2 6 223 0 0,-1 0 0 0 0,0-1 0 0 0,-1 1 0 0 0,0-1 0 0 0,-1 0 0 0 0,0 0 0 0 0,-1 0 0 0 0,-1 0 0 0 0,0-1 0 0 0,-4 5-223 0 0,-19 23 564 0 0,-1-2 1 0 0,-10 7-565 0 0,9-9 198 0 0,-196 205-3259 0 0,187-197 334 0 0,6-5-4444 0 0,35-38 7067 0 0,0 0 0 0 0,0 0 0 0 0,0 0 0 0 0,0 0 0 0 0,-1 1 0 0 0,1-1 0 0 0,0 0 0 0 0,0 0 0 0 0,0 0 0 0 0,0 0 0 0 0,0 0 0 0 0,-1 0 0 0 0,1 0 0 0 0,0 0 0 0 0,0 0 0 0 0,0 1 0 0 0,0-1 0 0 0,-1 0 0 0 0,1 0 0 0 0,0 0 0 0 0,0 0 0 0 0,0 0 0 0 0,0 0 0 0 0,-1 0 0 0 0,1 0 0 0 0,0 0 0 0 0,0 0 0 0 0,0-1 0 0 0,0 1 0 0 0,-1 0 0 0 0,1 0 0 0 0,0 0 0 0 0,0 0 0 0 0,0 0 0 0 0,0 0 0 0 0,-1 0 0 0 0,1 0 104 0 0,-5-7-3787 0 0</inkml:trace>
  <inkml:trace contextRef="#ctx0" brushRef="#br0" timeOffset="3067.939">4639 7 4505 0 0,'2'0'327'0'0,"0"1"0"0"0,-1-1-1 0 0,1 1 1 0 0,0 0 0 0 0,0-1 0 0 0,0 1-1 0 0,-1 0 1 0 0,1 0 0 0 0,0 0 0 0 0,-1 0-1 0 0,1 0 1 0 0,-1 0 0 0 0,1 1 0 0 0,-1-1 0 0 0,1 0-1 0 0,-1 1 1 0 0,0-1 0 0 0,0 1 0 0 0,0-1-1 0 0,0 1 1 0 0,0 0 0 0 0,0 0 0 0 0,0-1 0 0 0,-1 1-1 0 0,1 0 1 0 0,0 0 0 0 0,-1 0 0 0 0,0 0-1 0 0,1 1-326 0 0,2 12 785 0 0,0-1 0 0 0,-2 1 0 0 0,1 11-785 0 0,-1-10 532 0 0,2 51 1164 0 0,-3 1 0 0 0,-8 52-1696 0 0,4-65 190 0 0,-43 382-1336 0 0,47-433 976 0 0,-1 1-1 0 0,1-1 0 0 0,0 0 1 0 0,0 1-1 0 0,0-1 1 0 0,1 0-1 0 0,-1 1 0 0 0,1-1 1 0 0,0 0-1 0 0,0 0 1 0 0,1 0-1 0 0,0 2 171 0 0,-1-7-82 0 0,0 0 1 0 0,0 0-1 0 0,-1 0 1 0 0,1 0-1 0 0,0 0 1 0 0,0 0-1 0 0,-1 0 0 0 0,1-1 1 0 0,-1 1-1 0 0,1 0 1 0 0,-1 0-1 0 0,1 0 1 0 0,-1-1-1 0 0,0 1 1 0 0,0-1 80 0 0,0 2-5 0 0,5-15-50 0 0,-2 0-1 0 0,0 0 0 0 0,-1-7 57 0 0,8-32 122 0 0,2 9 368 0 0,2 1 0 0 0,9-17-490 0 0,-15 42 233 0 0,1 1 0 0 0,0 0 0 0 0,1 1-1 0 0,2 0 1 0 0,-1 1 0 0 0,12-12-233 0 0,-19 23 85 0 0,0 1 1 0 0,0 0-1 0 0,1 1 1 0 0,-1-1-1 0 0,1 1 0 0 0,0 0 1 0 0,0 0-1 0 0,0 0 0 0 0,0 1 1 0 0,0 0-1 0 0,0 0 1 0 0,1 0-1 0 0,-1 1 0 0 0,1-1 1 0 0,0 1-1 0 0,5 0-85 0 0,1 1-88 0 0,1 1 0 0 0,-1 0 0 0 0,1 0 1 0 0,-1 1-1 0 0,0 1 0 0 0,0 0 0 0 0,2 2 88 0 0,1-2-1289 0 0,0 0-1 0 0,-1-1 1 0 0,6-1 1289 0 0,34 7-5966 0 0,-16-1 983 0 0,1-6 701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49:43.2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1 194 4681 0 0,'0'2'368'0'0,"0"-1"1"0"0,1 1-1 0 0,-1 0 0 0 0,0-1 1 0 0,1 1-1 0 0,0 0 0 0 0,-1-1 1 0 0,1 1-1 0 0,0-1 1 0 0,0 1-1 0 0,0-1 0 0 0,0 1 1 0 0,0 0-369 0 0,3 5 983 0 0,2 11-45 0 0,-1 1 0 0 0,0-1 1 0 0,-2 1-1 0 0,0 0 0 0 0,-1 0 0 0 0,-1 8-938 0 0,3 26 819 0 0,-3-50-794 0 0,16 152 727 0 0,-3 98-752 0 0,-15-229-985 0 0,-2 0 0 0 0,0-1-1 0 0,-4 13 986 0 0,-3 25-7842 0 0,8-53 4276 0 0,-5-11 260 0 0</inkml:trace>
  <inkml:trace contextRef="#ctx0" brushRef="#br0" timeOffset="333.512">15 534 2577 0 0,'-7'5'7035'0'0,"9"-1"-2970"0"0,22 2-1095 0 0,34-4-2271 0 0,2-13 86 0 0,-23 6-856 0 0,-1-2 0 0 0,0-2-1 0 0,-1-1 1 0 0,22-10 71 0 0,-11 7-2718 0 0,-16 10-2733 0 0,-16 1 1163 0 0,-9-4-869 0 0</inkml:trace>
  <inkml:trace contextRef="#ctx0" brushRef="#br0" timeOffset="692.818">556 14 5089 0 0,'1'-1'267'0'0,"0"0"0"0"0,0 0 0 0 0,0 0 0 0 0,0 0 0 0 0,0 0 0 0 0,0 0 0 0 0,1 0 0 0 0,-1 1 0 0 0,0-1 0 0 0,0 0 0 0 0,1 1 1 0 0,-1-1-1 0 0,1 1 0 0 0,-1-1 0 0 0,0 1 0 0 0,1-1 0 0 0,-1 1 0 0 0,2 0-267 0 0,-3 0 136 0 0,1 0 1 0 0,0 1-1 0 0,0-1 0 0 0,-1 0 1 0 0,1 1-1 0 0,0-1 1 0 0,0 0-1 0 0,-1 1 1 0 0,1-1-1 0 0,0 1 1 0 0,-1-1-1 0 0,1 1 0 0 0,-1 0 1 0 0,1-1-1 0 0,-1 1 1 0 0,1 0-1 0 0,-1-1 1 0 0,1 1-1 0 0,-1 0 0 0 0,1-1 1 0 0,-1 1-1 0 0,0 0 1 0 0,1 0-137 0 0,1 7 615 0 0,0 0 0 0 0,0 1 0 0 0,-1-1 0 0 0,0 0 0 0 0,0 7-615 0 0,0-1 547 0 0,3 36 3260 0 0,-3 36-3807 0 0,0-23 1024 0 0,-1 52-250 0 0,0-29-389 0 0,5 22-385 0 0,1 18-567 0 0,-5 3 567 0 0,0-18-3433 0 0,3 0-5635 0 0,-2-94 4731 0 0,-4-9-696 0 0</inkml:trace>
  <inkml:trace contextRef="#ctx0" brushRef="#br0" timeOffset="693.818">1075 699 7522 0 0,'0'-1'538'0'0,"0"0"0"0"0,1-1 0 0 0,-1 1 1 0 0,0-1-1 0 0,0 1 0 0 0,1 0 0 0 0,-1-1 0 0 0,0 1 1 0 0,1 0-1 0 0,-1 0 0 0 0,1-1 0 0 0,0 0-538 0 0,3 2 2487 0 0,-1 9-1476 0 0,0 25-389 0 0,-1 0-1 0 0,-2-1 0 0 0,-2 1 0 0 0,-5 33-621 0 0,5-49-708 0 0,1 0 1 0 0,0 0 0 0 0,1 0-1 0 0,2 11 708 0 0,-1-22-953 0 0,1 1 1 0 0,-1-1-1 0 0,1 1 1 0 0,1-1-1 0 0,1 5 953 0 0,-2-8-836 0 0,-1-1 0 0 0,1 0 0 0 0,0 0 0 0 0,0 0 0 0 0,0 0 0 0 0,1 0 0 0 0,-1 0 0 0 0,1 0 0 0 0,-1-1 0 0 0,1 1 0 0 0,1 0 836 0 0,10 2-3166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49:58.9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8 3897 0 0,'1'0'242'0'0,"13"-3"2116"0"0,0 1-1 0 0,0 1 1 0 0,9 0-2358 0 0,-6 13 3254 0 0,-11-6-2445 0 0,-2-3-631 0 0,1 0-1 0 0,-1-1 1 0 0,0 1 0 0 0,1-1-1 0 0,-1 0 1 0 0,1 0 0 0 0,0-1-1 0 0,0 0 1 0 0,0 1-1 0 0,0-2 1 0 0,0 1-178 0 0,59 4 449 0 0,-47-5-322 0 0,28 0-253 0 0,0-3 0 0 0,5-2 126 0 0,37-2-2302 0 0,-61 4 611 0 0,-21 2 947 0 0,1 0 0 0 0,-1 1-1 0 0,1-1 1 0 0,-1 1-1 0 0,1 0 1 0 0,0 1-1 0 0,-1-1 1 0 0,1 1-1 0 0,-1 0 1 0 0,2 1 744 0 0,32 14-5484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3:35:13.03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12 977 5153 0 0,'-11'3'1866'0'0,"11"-3"-574"0"0,16-8-78 0 0,38-19 356 0 0,2 3 0 0 0,0 3-1570 0 0,26-12 1097 0 0,7-5-20 0 0,104-41 825 0 0,60-16-257 0 0,159-54-49 0 0,700-140 365 0 0,-720 216-1770 0 0,-127 26 77 0 0,-138 21 699 0 0,6-7-967 0 0,-90 23-402 0 0,1 1 0 0 0,0 3 0 0 0,0 2 0 0 0,23 1 402 0 0,-41 0-373 0 0,-22 2-130 0 0,0 0 0 0 0,1 1 1 0 0,-1-1-1 0 0,0 1 0 0 0,1 0 1 0 0,-1 0-1 0 0,4 1 503 0 0,-13 2-4617 0 0,-13 3 1929 0 0,-45 17-4891 0 0,20-11 4602 0 0</inkml:trace>
  <inkml:trace contextRef="#ctx0" brushRef="#br0" timeOffset="421.775">2105 275 1744 0 0,'-1'0'421'0'0,"0"1"-1"0"0,0 0 0 0 0,0-1 0 0 0,1 1 1 0 0,-1 0-1 0 0,0-1 0 0 0,1 1 1 0 0,-1 0-1 0 0,0 0 0 0 0,1-1 0 0 0,-1 1 1 0 0,1 0-1 0 0,-1 0 0 0 0,1 0 0 0 0,0 0-420 0 0,-7 26 2454 0 0,6-17-1808 0 0,-13 85 4916 0 0,0 50-5562 0 0,-5 45 1646 0 0,6-99-1171 0 0,-98 620 1971 0 0,36-268-1897 0 0,-42 235-409 0 0,86-519-597 0 0,-27 161 730 0 0,35-160-3570 0 0,9 1-4984 0 0,13-134 3130 0 0,1-9 162 0 0</inkml:trace>
  <inkml:trace contextRef="#ctx0" brushRef="#br0" timeOffset="1158.591">3442 2207 6137 0 0,'-4'4'421'0'0,"1"0"0"0"0,0 0 0 0 0,0 0 0 0 0,0 1-1 0 0,0-1 1 0 0,1 1 0 0 0,0 0 0 0 0,0 0 0 0 0,0 0-1 0 0,1 0 1 0 0,-1 0 0 0 0,0 4-421 0 0,2-5 178 0 0,0 0 0 0 0,0 0 0 0 0,0-1-1 0 0,0 1 1 0 0,1 0 0 0 0,-1 0 0 0 0,1 0 0 0 0,0 0 0 0 0,0-1 0 0 0,1 1-1 0 0,-1-1 1 0 0,1 1 0 0 0,0-1 0 0 0,0 1 0 0 0,0-1 0 0 0,0 0 0 0 0,0 0-1 0 0,1 1-177 0 0,5 3 176 0 0,-1 0-1 0 0,1 0 0 0 0,1 0 0 0 0,-1-1 0 0 0,1-1 0 0 0,0 1 0 0 0,0-1 0 0 0,0-1 1 0 0,1 0-1 0 0,0 0 0 0 0,-1-1 0 0 0,2 0 0 0 0,-1-1 0 0 0,0 0 0 0 0,0-1 1 0 0,7 1-176 0 0,8-1 155 0 0,0 0 1 0 0,0-1-1 0 0,0-2 1 0 0,0-1-1 0 0,0 0 1 0 0,11-5-156 0 0,6-3 22 0 0,0-2 1 0 0,0-1-1 0 0,-1-3 0 0 0,-1-1 1 0 0,-1-2-1 0 0,17-13-22 0 0,-26 14 19 0 0,-2-1 0 0 0,0-1-1 0 0,-1-2 1 0 0,-2-1 0 0 0,0-1-1 0 0,-1 0 1 0 0,-2-2 0 0 0,7-11-19 0 0,-23 28-6 0 0,0 0 1 0 0,-1 0-1 0 0,0-1 1 0 0,-1 1-1 0 0,0-1 0 0 0,0 0 1 0 0,-1 0-1 0 0,-1 0 1 0 0,0-1-1 0 0,0-4 6 0 0,-1 7 1 0 0,-1 0 0 0 0,1 0 0 0 0,-2-1 0 0 0,0 1 0 0 0,0 0 0 0 0,0 0 0 0 0,-1 0 0 0 0,-1 1 0 0 0,1-1 0 0 0,-1 0 0 0 0,-1 1 0 0 0,0-1 0 0 0,0 0-1 0 0,1 5 9 0 0,0 0-1 0 0,0-1 1 0 0,-1 1-1 0 0,1 0 0 0 0,-1 1 1 0 0,0-1-1 0 0,0 1 1 0 0,0 0-1 0 0,0 0 0 0 0,0 0 1 0 0,-1 0-1 0 0,0 1 1 0 0,1-1-1 0 0,-1 1 0 0 0,0 0 1 0 0,0 1-1 0 0,0-1 1 0 0,0 1-1 0 0,0 0 1 0 0,-1 1-1 0 0,1-1 0 0 0,0 1 1 0 0,0 0-1 0 0,-1 0 1 0 0,-3 1-9 0 0,-8 1-2 0 0,0 1 0 0 0,0 0 1 0 0,0 2-1 0 0,0 0 0 0 0,0 0 1 0 0,1 2-1 0 0,-4 2 2 0 0,-44 23-117 0 0,1 3 0 0 0,-54 41 117 0 0,-113 97 205 0 0,150-109 68 0 0,3 4 0 0 0,3 4 0 0 0,-8 14-273 0 0,44-42 249 0 0,2 2-1 0 0,2 1 0 0 0,2 1 1 0 0,2 2-1 0 0,3 1 0 0 0,-7 20-248 0 0,25-49 123 0 0,1-1-1 0 0,0 1 0 0 0,2 1 0 0 0,0-1 0 0 0,2 1 1 0 0,0 4-123 0 0,3-19 43 0 0,1 1 0 0 0,0-1-1 0 0,0 0 1 0 0,0 0 0 0 0,1 1 0 0 0,1-1 0 0 0,-1 0 0 0 0,1 0 0 0 0,1 0 0 0 0,-1-1 0 0 0,1 1 0 0 0,1 0 0 0 0,-1-1-1 0 0,1 0 1 0 0,1 0 0 0 0,-1 0 0 0 0,1 0 0 0 0,4 3-43 0 0,2 0 32 0 0,-1 0 0 0 0,2-2 1 0 0,-1 1-1 0 0,1-1 0 0 0,1-1 0 0 0,-1 0 0 0 0,1-1 0 0 0,0 0 0 0 0,1-1 1 0 0,-1-1-1 0 0,1 0 0 0 0,0-1 0 0 0,0 0 0 0 0,12 0-32 0 0,24 2 133 0 0,-1-3 0 0 0,0-2 1 0 0,34-5-134 0 0,-29-1 42 0 0,0-2 0 0 0,-1-2 0 0 0,24-9-42 0 0,156-54-386 0 0,-71 20-736 0 0,-75 25-197 0 0,76-21-2925 0 0,-49 24-1509 0 0,-22 12-452 0 0,-73 9 4060 0 0,-1-1 1 0 0,17-7 2144 0 0</inkml:trace>
  <inkml:trace contextRef="#ctx0" brushRef="#br0" timeOffset="1736.703">6804 1794 3513 0 0,'-62'-14'6112'0'0,"41"8"-4993"0"0,0 1 0 0 0,0 1 1 0 0,-1 1-1 0 0,-19 0-1119 0 0,-10 4 624 0 0,-1 3 1 0 0,1 1-1 0 0,0 3 1 0 0,0 2-1 0 0,1 2 0 0 0,0 3 1 0 0,1 1-1 0 0,-21 13-624 0 0,-39 19 361 0 0,2 4 0 0 0,2 6 0 0 0,4 4-1 0 0,-72 58-360 0 0,138-93 116 0 0,1 2-1 0 0,2 2 1 0 0,1 1-1 0 0,2 1 1 0 0,1 2-1 0 0,2 0 0 0 0,1 2 1 0 0,2 1-1 0 0,1 1-115 0 0,19-32 37 0 0,-1 0 1 0 0,1 1-1 0 0,0-1 0 0 0,1 0 0 0 0,0 1 0 0 0,0 0 1 0 0,1-1-1 0 0,0 1 0 0 0,0 0 0 0 0,1 0 0 0 0,0 0 1 0 0,0-1-1 0 0,1 7-37 0 0,1-9 12 0 0,-1 0-1 0 0,1 1 1 0 0,0-1 0 0 0,0 0 0 0 0,0 0-1 0 0,1 0 1 0 0,0-1 0 0 0,0 1 0 0 0,0 0-1 0 0,1-1 1 0 0,-1 0 0 0 0,1 0 0 0 0,0 0-1 0 0,0-1 1 0 0,1 1 0 0 0,-1-1 0 0 0,1 0-1 0 0,-1 0 1 0 0,5 2-12 0 0,9 3 16 0 0,0 0-1 0 0,0-1 0 0 0,0-1 1 0 0,1-1-1 0 0,-1-1 1 0 0,1 0-1 0 0,0-2 1 0 0,1 0-1 0 0,0-1-15 0 0,47 1 1 0 0,66-8-1 0 0,22-9-80 0 0,117-28 80 0 0,149-53-4173 0 0,-272 50-1181 0 0,-75 22 547 0 0,-16 4-80 0 0,-11-2 1770 0 0</inkml:trace>
  <inkml:trace contextRef="#ctx0" brushRef="#br0" timeOffset="2064.717">7610 104 6849 0 0,'7'-5'531'0'0,"1"-2"75"0"0,0 0-1 0 0,1 1 1 0 0,0 0 0 0 0,0 0-1 0 0,1 1 1 0 0,0 0 0 0 0,0 1-606 0 0,-10 4 61 0 0,1 0 1 0 0,0-1-1 0 0,0 1 1 0 0,-1 0 0 0 0,1 0-1 0 0,0 0 1 0 0,0 0-1 0 0,0-1 1 0 0,-1 1-1 0 0,1 0 1 0 0,0 1-1 0 0,0-1 1 0 0,0 0-1 0 0,-1 0 1 0 0,1 0-1 0 0,0 0 1 0 0,0 1 0 0 0,-1-1-1 0 0,1 0 1 0 0,0 1-1 0 0,0-1 1 0 0,-1 0-1 0 0,1 1 1 0 0,0-1-1 0 0,-1 1 1 0 0,1-1-1 0 0,-1 1 1 0 0,1-1-1 0 0,-1 1 1 0 0,1 0 0 0 0,-1-1-1 0 0,1 1 1 0 0,-1 0-1 0 0,1-1 1 0 0,-1 1-1 0 0,0 0 1 0 0,1 0-1 0 0,-1-1 1 0 0,0 1-1 0 0,0 0 1 0 0,0 0-1 0 0,1 0 1 0 0,-1-1 0 0 0,0 1-1 0 0,0 0 1 0 0,0 0-1 0 0,0 0-61 0 0,0 7 327 0 0,0 0-1 0 0,-1 0 1 0 0,0 0-1 0 0,-1 8-326 0 0,0-7 205 0 0,-70 798 4907 0 0,72-801-5094 0 0,-65 700 1114 0 0,26-321-919 0 0,-2-5-1972 0 0,40-374 1602 0 0,0 6-599 0 0,0 0-1 0 0,0-1 1 0 0,2 1 0 0 0,-1-1 0 0 0,1 1 0 0 0,2 2 756 0 0,-3-14-103 0 0,0 1 1 0 0,0-1-1 0 0,0 0 1 0 0,0 1-1 0 0,0-1 1 0 0,0 0-1 0 0,0 1 1 0 0,0-1 0 0 0,0 0-1 0 0,0 1 1 0 0,0-1-1 0 0,0 0 1 0 0,1 1-1 0 0,-1-1 1 0 0,0 0-1 0 0,0 1 1 0 0,0-1-1 0 0,1 0 1 0 0,-1 0-1 0 0,0 1 1 0 0,0-1-1 0 0,1 0 1 0 0,-1 0-1 0 0,0 1 1 0 0,1-1-1 0 0,-1 0 1 0 0,0 0 0 0 0,0 0-1 0 0,1 0 1 0 0,-1 0-1 0 0,0 1 1 0 0,1-1-1 0 0,-1 0 1 0 0,1 0-1 0 0,-1 0 1 0 0,0 0-1 0 0,1 0 1 0 0,-1 0-1 0 0,0 0 1 0 0,1 0-1 0 0,-1 0 1 0 0,0 0-1 0 0,1 0 1 0 0,-1-1 0 0 0,0 1-1 0 0,1 0 1 0 0,-1 0-1 0 0,0 0 1 0 0,1 0-1 0 0,-1 0 1 0 0,0-1-1 0 0,1 1 103 0 0,0-1-481 0 0,0 0 0 0 0,1 0 0 0 0,-1 0 0 0 0,0 0 0 0 0,0 0-1 0 0,0-1 1 0 0,0 1 0 0 0,0 0 0 0 0,0-1 0 0 0,0 1 0 0 0,0-1 481 0 0,7-22-5216 0 0</inkml:trace>
  <inkml:trace contextRef="#ctx0" brushRef="#br0" timeOffset="2392.795">7522 1814 2593 0 0,'0'-7'501'0'0,"1"-1"1"0"0,0 0-1 0 0,0 1 1 0 0,0-1 0 0 0,1 1-1 0 0,0-1 1 0 0,0 1 0 0 0,1 0-1 0 0,0 0 1 0 0,0 0 0 0 0,1 0-1 0 0,0 1 1 0 0,0-1 0 0 0,0 1-1 0 0,1 0 1 0 0,0 0-1 0 0,0 0 1 0 0,1 1 0 0 0,0 0-1 0 0,4-4-501 0 0,11-7 1069 0 0,0-1-174 0 0,1 1 0 0 0,0 1 1 0 0,1 0-1 0 0,0 2 1 0 0,11-4-896 0 0,12 1 687 0 0,-1 1 0 0 0,2 3 0 0 0,0 1 0 0 0,0 3 0 0 0,1 1 0 0 0,9 3-687 0 0,-45 3 80 0 0,1 0 1 0 0,-1 2 0 0 0,1-1-1 0 0,0 2 1 0 0,-1 0-1 0 0,1 0 1 0 0,-1 1 0 0 0,0 0-1 0 0,0 1 1 0 0,0 1-1 0 0,5 3-80 0 0,-10-5 16 0 0,0 1-1 0 0,0 0 0 0 0,-1 1 0 0 0,0-1 0 0 0,0 1 0 0 0,0 0 1 0 0,0 1-1 0 0,-1-1 0 0 0,0 1 0 0 0,0 0 0 0 0,0 1 0 0 0,-1-1 1 0 0,0 1-1 0 0,0 0 0 0 0,-1 0 0 0 0,0 0 0 0 0,0 0 0 0 0,-1 0 1 0 0,1 2-16 0 0,2 17 54 0 0,-1 0 1 0 0,-2 1-1 0 0,0-1 1 0 0,-2 1-1 0 0,0-1 1 0 0,-2 1 0 0 0,-3 11-55 0 0,-10 51-6 0 0,-16 45 6 0 0,13-58-138 0 0,-71 289 346 0 0,87-357-271 0 0,0 1-1 0 0,1-1 0 0 0,0 0 0 0 0,0 1 1 0 0,1-1-1 0 0,1 4 64 0 0,-1-11-109 0 0,0 0 0 0 0,0 1 0 0 0,0-1 0 0 0,0 0 0 0 0,0 1 0 0 0,1-1-1 0 0,-1 0 1 0 0,1 1 0 0 0,-1-1 0 0 0,1 0 0 0 0,-1 0 0 0 0,1 0 0 0 0,0 1 0 0 0,-1-1 0 0 0,1 0 0 0 0,0 0 0 0 0,0 0-1 0 0,0 0 1 0 0,0 0 0 0 0,0-1 0 0 0,0 1 0 0 0,0 0 0 0 0,0 0 0 0 0,1-1 0 0 0,-1 1 0 0 0,0 0 0 0 0,0-1 0 0 0,0 1 0 0 0,1-1-1 0 0,-1 0 1 0 0,0 1 0 0 0,1-1 0 0 0,-1 0 0 0 0,0 0 0 0 0,1 0 0 0 0,-1 0 0 0 0,0 0 0 0 0,1 0 0 0 0,-1 0 0 0 0,0 0 0 0 0,1-1-1 0 0,-1 1 1 0 0,1-1 109 0 0,4-1-971 0 0,0 0 0 0 0,0-1 0 0 0,0 0 0 0 0,-1 0 1 0 0,1 0-1 0 0,-1-1 0 0 0,0 1 0 0 0,0-1 0 0 0,0-1 0 0 0,-1 1 0 0 0,1-1 0 0 0,-1 1 0 0 0,0-1 0 0 0,0-2 971 0 0,15-17-5152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9:44:06.1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2629 423 2625 0 0,'-18'3'2817'0'0,"16"-3"-2560"0"0,0 0 0 0 0,1 0 0 0 0,-1 1 1 0 0,0-1-1 0 0,1 0 0 0 0,-1 1 0 0 0,0-1 0 0 0,1 1 0 0 0,-1-1 0 0 0,0 1 0 0 0,1 0 0 0 0,-1 0 1 0 0,1 0-1 0 0,-1 0 0 0 0,1 0 0 0 0,0 0 0 0 0,0 0 0 0 0,-1 0 0 0 0,1 1 0 0 0,0-1 0 0 0,0 0 0 0 0,0 1 1 0 0,0-1-1 0 0,0 1 0 0 0,0-1 0 0 0,1 1 0 0 0,-1 0-257 0 0,-1 2 195 0 0,0 1 0 0 0,1-1 0 0 0,0 1 0 0 0,0-1 0 0 0,0 1 0 0 0,0 0 1 0 0,1-1-1 0 0,-1 1 0 0 0,1 0 0 0 0,1-1 0 0 0,-1 1 0 0 0,1 0 0 0 0,-1-1 0 0 0,2 3-195 0 0,-1-5 18 0 0,-1 0 0 0 0,1 1-1 0 0,0-1 1 0 0,0 0 0 0 0,0 0-1 0 0,0 0 1 0 0,0 0 0 0 0,1 0-1 0 0,-1 0 1 0 0,0-1 0 0 0,1 1-1 0 0,0 0 1 0 0,-1-1 0 0 0,1 1 0 0 0,0-1-1 0 0,0 0 1 0 0,0 1 0 0 0,0-1-1 0 0,0 0 1 0 0,0 0 0 0 0,0 0-1 0 0,0 0 1 0 0,0-1 0 0 0,0 1 0 0 0,1-1-1 0 0,-1 1 1 0 0,0-1 0 0 0,0 0-1 0 0,1 1 1 0 0,1-1-18 0 0,1 0-1 0 0,1 0 0 0 0,-1 1-1 0 0,0-2 1 0 0,0 1 0 0 0,1 0 0 0 0,-1-1 0 0 0,0 0 0 0 0,0 0-1 0 0,0-1 1 0 0,0 0 0 0 0,0 0 0 0 0,0 0 0 0 0,0 0-1 0 0,-1-1 1 0 0,1 1 0 0 0,-1-1 0 0 0,1 0 0 0 0,1-2 1 0 0,-2 0-13 0 0,1 1 0 0 0,-1 0 0 0 0,0-1 1 0 0,-1 0-1 0 0,1 0 0 0 0,-1 0 0 0 0,0 0 1 0 0,0 0-1 0 0,-1-1 0 0 0,1 1 0 0 0,-1-1 1 0 0,-1 0-1 0 0,2-3 13 0 0,-3 5-12 0 0,1 0 1 0 0,-1 1-1 0 0,0-1 1 0 0,0 0-1 0 0,0 1 0 0 0,0-1 1 0 0,-1 0-1 0 0,0 1 1 0 0,1-1-1 0 0,-1 1 0 0 0,-1-1 1 0 0,1 1-1 0 0,0-1 0 0 0,-1 1 1 0 0,0 0-1 0 0,0 0 1 0 0,0 0-1 0 0,0 0 0 0 0,0 0 1 0 0,-1 0-1 0 0,-1-2 12 0 0,-2 0-242 0 0,0 0 1 0 0,0 0-1 0 0,0 0 0 0 0,-1 1 0 0 0,-5-3 242 0 0,9 5-434 0 0,0 1-1 0 0,0-1 0 0 0,0 1 0 0 0,0 0 1 0 0,0 0-1 0 0,-1 0 0 0 0,1 1 1 0 0,0-1-1 0 0,0 1 0 0 0,-1-1 0 0 0,1 1 1 0 0,0 0-1 0 0,-1 0 0 0 0,0 1 435 0 0,-11 2-3503 0 0,-6-3-810 0 0</inkml:trace>
  <inkml:trace contextRef="#ctx0" brushRef="#br0" timeOffset="374.957">2928 206 4793 0 0,'7'28'6390'0'0,"-1"-3"-4660"0"0,-5-6-842 0 0,-1 0-1 0 0,-1 0 0 0 0,-3 17-887 0 0,0 39 815 0 0,5 14-386 0 0,5 95-277 0 0,-3-140-1672 0 0,3 0 1 0 0,1-1-1 0 0,4 7 1520 0 0,-9-40-1002 0 0,1-1 0 0 0,0 1 0 0 0,0-1 0 0 0,1 0 0 0 0,0 0 0 0 0,0-1 0 0 0,1 1 0 0 0,0-1 0 0 0,1 0 1 0 0,0 0 1001 0 0,3 4-2385 0 0</inkml:trace>
  <inkml:trace contextRef="#ctx0" brushRef="#br0" timeOffset="375.957">3376 287 6169 0 0,'8'-11'2601'0'0,"4"9"-841"0"0,-1-4-63 0 0,5 0-425 0 0,-7 4-320 0 0,3-5-424 0 0,7 3-272 0 0,-1-2-112 0 0,5 2-144 0 0,2 0-272 0 0,-6 2-224 0 0,4-2-368 0 0,-5 3-400 0 0,-1 2-217 0 0,1-2-687 0 0,-3 2-521 0 0,-2 1-615 0 0,-5-4 471 0 0</inkml:trace>
  <inkml:trace contextRef="#ctx0" brushRef="#br0" timeOffset="702.898">3400 426 4001 0 0,'-1'0'150'0'0,"1"0"-1"0"0,-1-1 1 0 0,1 1-1 0 0,-1-1 1 0 0,0 1 0 0 0,1 0-1 0 0,-1-1 1 0 0,1 1 0 0 0,-1 0-1 0 0,0 0 1 0 0,1-1 0 0 0,-1 1-1 0 0,0 0 1 0 0,1 0 0 0 0,-1 0-1 0 0,0 0 1 0 0,1 0-1 0 0,-1 0 1 0 0,1 0 0 0 0,-1 0-1 0 0,0 0 1 0 0,1 0 0 0 0,-1 0-1 0 0,0 1 1 0 0,1-1 0 0 0,-1 0-1 0 0,0 0 1 0 0,1 1 0 0 0,-1-1-1 0 0,1 0 1 0 0,-1 1 0 0 0,1-1-1 0 0,-1 0 1 0 0,1 1-1 0 0,-1-1 1 0 0,1 1 0 0 0,-1-1-1 0 0,1 1-149 0 0,0-1 44 0 0,-1 0 0 0 0,1 0 0 0 0,0 1-1 0 0,0-1 1 0 0,0 0 0 0 0,0 0-1 0 0,0 0 1 0 0,0 0 0 0 0,0 1 0 0 0,0-1-1 0 0,0 0 1 0 0,0 0 0 0 0,0 0-1 0 0,0 1 1 0 0,0-1 0 0 0,0 0 0 0 0,0 0-1 0 0,0 0 1 0 0,0 0 0 0 0,0 1-1 0 0,0-1 1 0 0,0 0 0 0 0,0 0 0 0 0,0 0-1 0 0,0 1 1 0 0,0-1 0 0 0,0 0-1 0 0,1 0 1 0 0,-1 0 0 0 0,0 0 0 0 0,0 0-1 0 0,0 1 1 0 0,0-1 0 0 0,0 0 0 0 0,0 0-1 0 0,1 0 1 0 0,-1 0 0 0 0,0 0-1 0 0,0 0 1 0 0,0 0 0 0 0,0 0 0 0 0,1 1-1 0 0,-1-1 1 0 0,0 0-44 0 0,13 2 849 0 0,14-3-145 0 0,17-7-1382 0 0,0-3-1 0 0,-1-2 0 0 0,13-6 679 0 0,4-1-3001 0 0,-13 8-1845 0 0,-30 6 1669 0 0</inkml:trace>
  <inkml:trace contextRef="#ctx0" brushRef="#br0" timeOffset="703.898">3500 185 2665 0 0,'-10'4'621'0'0,"1"0"0"0"0,-1 0 0 0 0,1 1-1 0 0,0 0 1 0 0,1 1 0 0 0,-1 0 0 0 0,1 0 0 0 0,0 1 0 0 0,1 0 0 0 0,0 1 0 0 0,0-1 0 0 0,0 1 0 0 0,1 1 0 0 0,0-1 0 0 0,1 1 0 0 0,0 0 0 0 0,0 0 0 0 0,1 1 0 0 0,-2 4-621 0 0,1-1 275 0 0,1-1 0 0 0,0 1 0 0 0,1 0-1 0 0,1 0 1 0 0,0 0 0 0 0,0 0 0 0 0,2 0 0 0 0,-1 0-1 0 0,2 0 1 0 0,0 0 0 0 0,0 0 0 0 0,1 0 0 0 0,1 0 0 0 0,0 0-1 0 0,1 2-274 0 0,-2-11 5 0 0,-1 0 0 0 0,1 0-1 0 0,0-1 1 0 0,0 1-1 0 0,0-1 1 0 0,0 1 0 0 0,1-1-1 0 0,-1 0 1 0 0,1 0 0 0 0,0 0-1 0 0,0 0 1 0 0,0 0-1 0 0,0-1 1 0 0,1 1 0 0 0,-1-1-1 0 0,1 0 1 0 0,-1 0 0 0 0,1 0-1 0 0,0 0 1 0 0,0-1 0 0 0,0 0-1 0 0,0 1 1 0 0,0-2-1 0 0,0 1 1 0 0,0 0-5 0 0,5 0-385 0 0,-1-1 0 0 0,0 0 0 0 0,0 0 0 0 0,0-1 0 0 0,1 0 0 0 0,-1-1 0 0 0,0 0 0 0 0,0 0 1 0 0,0 0-1 0 0,-1-1 0 0 0,1 0 0 0 0,1-2 385 0 0,24-9-2628 0 0,-19 9-368 0 0,0-1 1 0 0,-1-1-1 0 0,11-7 2996 0 0,-7 1-2459 0 0</inkml:trace>
  <inkml:trace contextRef="#ctx0" brushRef="#br0" timeOffset="1046.566">3726 301 3905 0 0,'9'-4'7612'0'0,"10"5"-4415"0"0,0 0-2270 0 0,25-6-590 0 0,-32 5-919 0 0,0-1-1 0 0,1-1 1 0 0,-1 0-1 0 0,8-3 583 0 0,65-19-10669 0 0,-69 19 7698 0 0</inkml:trace>
  <inkml:trace contextRef="#ctx0" brushRef="#br0" timeOffset="1390.235">4014 48 1384 0 0,'2'-6'957'0'0,"1"1"-123"0"0,-1 0 1 0 0,0 1 0 0 0,-1-1 0 0 0,1-1 0 0 0,-1 1 0 0 0,0 0-1 0 0,0-1-834 0 0,3 16 4783 0 0,3 6-3338 0 0,-2 41 3766 0 0,-3 26-5211 0 0,0-29 1967 0 0,4 35-1967 0 0,33 230 1428 0 0,16 112-5121 0 0,-38-320-1351 0 0,-6-37-3250 0 0,-4-35 2515 0 0</inkml:trace>
  <inkml:trace contextRef="#ctx0" brushRef="#br0" timeOffset="-1015.445">1457 434 5241 0 0,'0'0'160'0'0,"0"0"1"0"0,-1 1-1 0 0,1-1 0 0 0,0 0 0 0 0,0 0 0 0 0,0 0 1 0 0,0 1-1 0 0,0-1 0 0 0,0 0 0 0 0,0 0 0 0 0,0 0 1 0 0,0 1-1 0 0,0-1 0 0 0,0 0 0 0 0,0 0 0 0 0,0 0 1 0 0,0 1-1 0 0,0-1 0 0 0,0 0 0 0 0,0 0 1 0 0,0 1-1 0 0,0-1 0 0 0,0 0 0 0 0,0 0 0 0 0,0 0 1 0 0,0 1-1 0 0,0-1 0 0 0,0 0 0 0 0,0 0 0 0 0,1 0 1 0 0,-1 0-1 0 0,0 1 0 0 0,0-1 0 0 0,0 0 0 0 0,0 0 1 0 0,0 0-1 0 0,1 0 0 0 0,-1 0 0 0 0,0 1 0 0 0,0-1 1 0 0,0 0-1 0 0,1 0 0 0 0,-1 0 0 0 0,0 0 1 0 0,0 0-161 0 0,14 1 2574 0 0,16-8-1486 0 0,122-43-18 0 0,-94 29-972 0 0,-24 13-403 0 0,-29 9-97 0 0,-22 5-75 0 0,-1 1 455 0 0,0 0-1 0 0,0 1 1 0 0,1 1 0 0 0,0 1 0 0 0,1 0-1 0 0,0 1 1 0 0,-14 13 22 0 0,4-1 77 0 0,1 1 0 0 0,0 1 0 0 0,2 2 0 0 0,1 1-77 0 0,14-18 27 0 0,1 1 1 0 0,0 0-1 0 0,1 0 1 0 0,0 0-1 0 0,1 1 1 0 0,0 0-1 0 0,1 0 1 0 0,0 4-28 0 0,2-12 37 0 0,1 0 1 0 0,0 0 0 0 0,0 0-1 0 0,1 0 1 0 0,0 1 0 0 0,-1-1-1 0 0,1 0 1 0 0,1 1 0 0 0,-1-1-1 0 0,1 0 1 0 0,-1 0 0 0 0,1 0-1 0 0,0 1 1 0 0,1-1 0 0 0,-1 0-1 0 0,1 0 1 0 0,0 0 0 0 0,0-1-1 0 0,0 1 1 0 0,0 0 0 0 0,0-1-1 0 0,1 1 1 0 0,0-1 0 0 0,0 0-1 0 0,2 2-37 0 0,-3-3 20 0 0,1-1-1 0 0,-1 0 0 0 0,1 0 0 0 0,-1 0 0 0 0,1 0 0 0 0,-1 0 1 0 0,1-1-1 0 0,0 1 0 0 0,-1-1 0 0 0,1 0 0 0 0,0 0 1 0 0,0 0-1 0 0,-1 0 0 0 0,1 0 0 0 0,0 0 0 0 0,1-1-19 0 0,48-11-32 0 0,-46 10-1 0 0,10-3-410 0 0,0-1 0 0 0,0-1 0 0 0,0-1 0 0 0,-1 0 0 0 0,0-1 0 0 0,9-7 443 0 0,46-39-8418 0 0,-69 54 8015 0 0,1 0-1 0 0,0 0 1 0 0,0 0-1 0 0,0 0 1 0 0,0 0-1 0 0,0 0 1 0 0,0 0 0 0 0,0 1-1 0 0,0-1 1 0 0,0 0-1 0 0,1 1 404 0 0,8-3-1319 0 0,-11 3 1280 0 0,1-1 1 0 0,-1 1-1 0 0,1 0 0 0 0,-1-1 1 0 0,1 1-1 0 0,-1-1 1 0 0,1 1-1 0 0,-1-1 0 0 0,1 1 1 0 0,-1-1-1 0 0,0 1 1 0 0,1-1-1 0 0,-1 1 0 0 0,0-1 1 0 0,1 0-1 0 0,-1 1 0 0 0,0-1 1 0 0,0 1-1 0 0,0-1 1 0 0,0 0-1 0 0,1 1 39 0 0</inkml:trace>
  <inkml:trace contextRef="#ctx0" brushRef="#br0" timeOffset="-656.131">1718 554 32 0 0,'-13'-6'3499'0'0,"19"6"2252"0"0,9-1-5339 0 0,-1-1 0 0 0,0-1 0 0 0,0 0 0 0 0,0 0 0 0 0,0-2 0 0 0,5-2-412 0 0,1 0-2844 0 0,-1 2 1 0 0,16-4 2843 0 0,-21 4-2681 0 0,-6-7-641 0 0</inkml:trace>
  <inkml:trace contextRef="#ctx0" brushRef="#br0" timeOffset="-327.992">1980 291 3409 0 0,'-2'4'908'0'0,"1"-1"0"0"0,-1 0 1 0 0,1 1-1 0 0,0 0 0 0 0,0-1 1 0 0,0 1-1 0 0,0 0 1 0 0,0-1-1 0 0,1 1 0 0 0,0 3-908 0 0,1 45 912 0 0,0-11-33 0 0,-3 6-515 0 0,0-6-175 0 0,2 1 0 0 0,1 0 0 0 0,2 4-189 0 0,-1-34-355 0 0,5 34-1918 0 0,-6-43 1583 0 0,0 0 1 0 0,0 0-1 0 0,0 0 0 0 0,1 0 0 0 0,-1-1 1 0 0,1 1-1 0 0,-1-1 0 0 0,2 2 690 0 0,-3-4-218 0 0,1 1 0 0 0,-1-1 0 0 0,0 0 0 0 0,1 1-1 0 0,-1-1 1 0 0,1 0 0 0 0,-1 1 0 0 0,1-1 0 0 0,-1 0 0 0 0,1 0-1 0 0,-1 1 1 0 0,1-1 0 0 0,-1 0 0 0 0,1 0 0 0 0,-1 0 0 0 0,1 0-1 0 0,0 0 1 0 0,-1 0 0 0 0,1 0 0 0 0,-1 0 0 0 0,1 0 0 0 0,-1 0 0 0 0,1 0-1 0 0,0 0 219 0 0,8-3-1824 0 0</inkml:trace>
  <inkml:trace contextRef="#ctx0" brushRef="#br0" timeOffset="-326.992">2152 212 1744 0 0,'15'-8'2749'0'0,"-1"2"1216"0"0,-13 7-3823 0 0,-1-1-1 0 0,1 0 1 0 0,-1 1-1 0 0,0-1 1 0 0,1 1-1 0 0,-1-1 1 0 0,1 1-1 0 0,-1 0 1 0 0,0-1-1 0 0,1 1 1 0 0,-1-1-1 0 0,0 1 1 0 0,0 0-1 0 0,0-1 1 0 0,1 1-1 0 0,-1 0 1 0 0,0-1-1 0 0,0 1 1 0 0,0-1-1 0 0,0 1 1 0 0,0 0-1 0 0,0-1 1 0 0,0 1-1 0 0,0 0 1 0 0,0-1-1 0 0,-1 2-141 0 0,0 35 1901 0 0,-3 0 0 0 0,0 1-1901 0 0,-1-6 375 0 0,2 0 0 0 0,2 33-375 0 0,38 340-986 0 0,-11-236-4113 0 0,-11-91-2411 0 0,-12-66 4424 0 0</inkml:trace>
  <inkml:trace contextRef="#ctx0" brushRef="#br0" timeOffset="-3161.601">99 562 1568 0 0,'0'0'101'0'0,"0"-1"-1"0"0,0 1 0 0 0,1 0 1 0 0,-1 0-1 0 0,0 0 0 0 0,0 0 1 0 0,0 0-1 0 0,0 0 1 0 0,0 0-1 0 0,0 0 0 0 0,0 0 1 0 0,0 0-1 0 0,0 0 0 0 0,0 0 1 0 0,0-1-1 0 0,0 1 0 0 0,0 0 1 0 0,0 0-1 0 0,0 0 0 0 0,0 0 1 0 0,0 0-1 0 0,0 0 0 0 0,0 0 1 0 0,0 0-1 0 0,0 0 1 0 0,0 0-1 0 0,0 0 0 0 0,0-1 1 0 0,0 1-1 0 0,0 0 0 0 0,0 0 1 0 0,0 0-1 0 0,-1 0 0 0 0,1 0 1 0 0,0 0-1 0 0,0 0 0 0 0,0 0 1 0 0,0 0-1 0 0,0 0 0 0 0,0 0 1 0 0,0 0-1 0 0,0 0 1 0 0,0 0-1 0 0,0 0 0 0 0,0 0 1 0 0,0-1-1 0 0,0 1 0 0 0,-1 0 1 0 0,1 0-1 0 0,0 0 0 0 0,0 0 1 0 0,0 0-1 0 0,0 0 0 0 0,0 0 1 0 0,0 0-1 0 0,0 0 0 0 0,0 0 1 0 0,0 0-1 0 0,0 0 1 0 0,0 0-1 0 0,-1 1 0 0 0,1-1 1 0 0,0 0-1 0 0,0 0 0 0 0,0 0-100 0 0,0-1 94 0 0,0 1-1 0 0,1-1 0 0 0,-1 1 1 0 0,0-1-1 0 0,0 1 0 0 0,0-1 1 0 0,1 1-1 0 0,-1-1 0 0 0,0 1 1 0 0,1 0-1 0 0,-1-1 0 0 0,0 1 1 0 0,1 0-1 0 0,-1-1 0 0 0,1 1 1 0 0,-1 0-1 0 0,0-1 0 0 0,1 1 1 0 0,-1 0-1 0 0,1 0 0 0 0,-1-1-93 0 0,20-7 1278 0 0,-2-2 0 0 0,1 0 0 0 0,9-7-1278 0 0,18-12 595 0 0,-20 14-322 0 0,21-12 196 0 0,-43 25-444 0 0,-1 1-1 0 0,1 0 1 0 0,0 0 0 0 0,-1 0-1 0 0,1 0 1 0 0,0 1-1 0 0,0-1 1 0 0,-1 1 0 0 0,1 0-1 0 0,0 0 1 0 0,0 0-1 0 0,0 1 1 0 0,0-1-25 0 0,-2 1 8 0 0,0 0 0 0 0,-1 0-1 0 0,1 0 1 0 0,0 1 0 0 0,0-1 0 0 0,0 0 0 0 0,-1 1-1 0 0,1-1 1 0 0,-1 1 0 0 0,1-1 0 0 0,-1 1-1 0 0,0 0 1 0 0,0 0 0 0 0,1-1 0 0 0,-1 1 0 0 0,0 0-1 0 0,-1 0 1 0 0,1 0 0 0 0,0 0 0 0 0,-1 0 0 0 0,1 2-8 0 0,10 45 181 0 0,-11-47-173 0 0,6 46-1034 0 0,-2 0-1 0 0,-2 17 1027 0 0,-4-28-3212 0 0,-2 0-4937 0 0,1-32 5676 0 0</inkml:trace>
  <inkml:trace contextRef="#ctx0" brushRef="#br0" timeOffset="-2833.576">242 650 4177 0 0,'-2'6'1600'0'0,"4"4"-688"0"0,-6 1-263 0 0,6 5-41 0 0,0-1-240 0 0,-4-1-112 0 0,8 5-112 0 0,-6-3-256 0 0,4-1 64 0 0,-2 4-144 0 0,2-5-296 0 0,0-3-248 0 0,-4 1-409 0 0,3-2-391 0 0,-4-3-360 0 0,20 22-425 0 0,-21-25 2089 0 0</inkml:trace>
  <inkml:trace contextRef="#ctx0" brushRef="#br0" timeOffset="-2489.882">1 927 3465 0 0,'20'-5'9029'0'0,"53"-26"-5990"0"0,3 0-2447 0 0,1 4 0 0 0,18-2-592 0 0,-6 1-3289 0 0,-78 25 1446 0 0,-1 1 0 0 0,1 0 0 0 0,0 0 0 0 0,0 1 0 0 0,6 0 1843 0 0,1 2-4157 0 0</inkml:trace>
  <inkml:trace contextRef="#ctx0" brushRef="#br0" timeOffset="-2146.241">171 1077 4625 0 0,'-6'7'438'0'0,"0"1"0"0"0,1-1 1 0 0,0 1-1 0 0,1 0 0 0 0,0 0 0 0 0,0 1 0 0 0,0-1 0 0 0,1 1 1 0 0,0 0-1 0 0,1 3-438 0 0,1-9 71 0 0,0 0-1 0 0,1 0 1 0 0,0 0 0 0 0,0 1 0 0 0,0-1 0 0 0,0 0-1 0 0,0 0 1 0 0,1 0 0 0 0,-1 1 0 0 0,1-1-1 0 0,0 0 1 0 0,0 0 0 0 0,0 0 0 0 0,1 0 0 0 0,-1 0-1 0 0,1 0 1 0 0,-1-1 0 0 0,1 1 0 0 0,0 0-1 0 0,0-1 1 0 0,0 1 0 0 0,0-1 0 0 0,1 0 0 0 0,-1 0-1 0 0,0 0 1 0 0,1 0 0 0 0,0 0 0 0 0,0 0-1 0 0,-1-1 1 0 0,1 1 0 0 0,0-1-71 0 0,10 4 81 0 0,0-1 0 0 0,0-1-1 0 0,0 0 1 0 0,0-1 0 0 0,1 0 0 0 0,-1-1-1 0 0,1-1 1 0 0,-1 0 0 0 0,1 0 0 0 0,-1-2-1 0 0,7-1-80 0 0,-11 2 58 0 0,0-2 0 0 0,0 1-1 0 0,0-1 1 0 0,-1 0 0 0 0,1-1 0 0 0,-1 0-1 0 0,0 0 1 0 0,0-1 0 0 0,0 0 0 0 0,7-6-58 0 0,-13 9 14 0 0,0 1 0 0 0,1-1 0 0 0,-1-1 0 0 0,0 1 0 0 0,0 0 0 0 0,-1 0 0 0 0,1-1 0 0 0,0 1 0 0 0,-1-1 0 0 0,1 1 0 0 0,-1-1 0 0 0,0 0 0 0 0,0 0 1 0 0,0 1-1 0 0,0-1 0 0 0,-1 0 0 0 0,1 0 0 0 0,-1 0 0 0 0,1 0 0 0 0,-1 0 0 0 0,0 0 0 0 0,0 0 0 0 0,-1 0 0 0 0,1 0 0 0 0,0 0 0 0 0,-1 0 0 0 0,0 0 0 0 0,0 1 0 0 0,0-1 1 0 0,0 0-1 0 0,0 0 0 0 0,0 1 0 0 0,-1-1 0 0 0,1 1 0 0 0,-2-3-14 0 0,-1 1 47 0 0,0-1 0 0 0,0 0 0 0 0,0 1 0 0 0,-1 0 0 0 0,1 0 0 0 0,-1 0 0 0 0,0 1 1 0 0,0-1-1 0 0,0 1 0 0 0,0 0 0 0 0,-1 1 0 0 0,1-1 0 0 0,-1 1 0 0 0,0 0 0 0 0,0 0 0 0 0,-4 0-47 0 0,-9-1 90 0 0,1 1-1 0 0,-1 0 0 0 0,0 1 1 0 0,-15 2-90 0 0,23 0-128 0 0,0 1 1 0 0,0 1 0 0 0,0 0-1 0 0,0 0 1 0 0,1 1 0 0 0,-1 0-1 0 0,1 1 1 0 0,0 0 0 0 0,1 0-1 0 0,-10 8 128 0 0,-11 4-1938 0 0,10-1-1283 0 0,20-16 3017 0 0,-1 1-1 0 0,1-1 0 0 0,-1 1 0 0 0,1-1 0 0 0,-1 1 0 0 0,1-1 1 0 0,0 1-1 0 0,-1 0 0 0 0,1-1 0 0 0,0 1 0 0 0,-1 0 0 0 0,1-1 1 0 0,0 1-1 0 0,0 0 0 0 0,0-1 0 0 0,0 1 0 0 0,0 0 0 0 0,-1-1 1 0 0,1 1-1 0 0,0 0 0 0 0,0-1 0 0 0,1 1 0 0 0,-1 0 0 0 0,0 0 1 0 0,0-1-1 0 0,0 1 0 0 0,0 0 0 0 0,1-1 0 0 0,-1 1 0 0 0,0 0 205 0 0,4 2-1684 0 0</inkml:trace>
  <inkml:trace contextRef="#ctx0" brushRef="#br0" timeOffset="-2145.241">762 448 6825 0 0,'0'-2'272'0'0,"0"0"-1"0"0,1 1 1 0 0,-1-1-1 0 0,1 0 0 0 0,-1 1 1 0 0,1-1-1 0 0,0 1 0 0 0,-1-1 1 0 0,1 1-1 0 0,0-1 1 0 0,0 1-1 0 0,0 0 0 0 0,0-1 1 0 0,0 1-1 0 0,1 0 0 0 0,-1 0 1 0 0,0 0-1 0 0,1 0 1 0 0,-1 0-1 0 0,0 0 0 0 0,1 0 1 0 0,-1 0-1 0 0,1 1 0 0 0,0-1 1 0 0,-1 0-1 0 0,1 1 1 0 0,0-1-272 0 0,9-2 494 0 0,0 0 1 0 0,1 0-1 0 0,8 0-494 0 0,-5 0 563 0 0,0 0-77 0 0,0 0 0 0 0,0 1 0 0 0,0 1 0 0 0,14 1-486 0 0,-25 0 40 0 0,-1 0-1 0 0,0 0 1 0 0,1 0 0 0 0,-1 1-1 0 0,0-1 1 0 0,0 1 0 0 0,0 0-1 0 0,1 0 1 0 0,-1 0 0 0 0,0 1-1 0 0,0-1 1 0 0,0 1 0 0 0,-1 0-1 0 0,1-1 1 0 0,0 1 0 0 0,-1 0-1 0 0,1 1 1 0 0,-1-1-1 0 0,1 0 1 0 0,-1 1 0 0 0,0-1-1 0 0,0 1 1 0 0,0 0 0 0 0,1 2-40 0 0,1 5-108 0 0,0 0 0 0 0,-1 1 0 0 0,0-1 0 0 0,-1 1 0 0 0,0-1 0 0 0,-1 1 0 0 0,0 0 0 0 0,0 0 0 0 0,-1 2 108 0 0,-2 8-1346 0 0,0-1 0 0 0,-1 1 1 0 0,-1-1-1 0 0,-3 8 1346 0 0,3 0-3280 0 0,1-5-2485 0 0,1-14 2086 0 0</inkml:trace>
  <inkml:trace contextRef="#ctx0" brushRef="#br0" timeOffset="-1812.006">860 585 608 0 0,'-2'1'728'0'0,"1"1"-1"0"0,-1 0 0 0 0,1-1 1 0 0,-1 1-1 0 0,1 0 1 0 0,0 0-1 0 0,0 0 1 0 0,0 0-1 0 0,0 0 1 0 0,0 0-1 0 0,0 0 1 0 0,0 0-1 0 0,1 1 1 0 0,-1-1-1 0 0,1 1-727 0 0,0 1 211 0 0,0-1 0 0 0,0 1 1 0 0,1-1-1 0 0,-1 1 0 0 0,1-1 0 0 0,0 1 1 0 0,0-1-1 0 0,0 0 0 0 0,1 0 0 0 0,0 3-211 0 0,27 55-217 0 0,16 28-11766 0 0,-41-81 10559 0 0</inkml:trace>
  <inkml:trace contextRef="#ctx0" brushRef="#br0" timeOffset="-1811.006">671 844 4681 0 0,'0'0'131'0'0,"-1"0"0"0"0,1 0 0 0 0,0 0 1 0 0,0 0-1 0 0,0 0 0 0 0,-1 0 0 0 0,1 0 0 0 0,0 1 0 0 0,0-1 1 0 0,0 0-1 0 0,-1 0 0 0 0,1 0 0 0 0,0 0 0 0 0,0 1 0 0 0,0-1 1 0 0,0 0-1 0 0,0 0 0 0 0,-1 1 0 0 0,1-1 0 0 0,0 0 0 0 0,0 0 1 0 0,0 1-1 0 0,0-1 0 0 0,0 0 0 0 0,0 0 0 0 0,0 1 0 0 0,0-1 0 0 0,0 0 1 0 0,0 0-1 0 0,0 1 0 0 0,0-1 0 0 0,0 0 0 0 0,0 0 0 0 0,0 1 1 0 0,0-1-1 0 0,0 0 0 0 0,0 0 0 0 0,0 0 0 0 0,0 1 0 0 0,1-1 1 0 0,-1 0-1 0 0,0 0 0 0 0,0 1-131 0 0,14 0 2321 0 0,22-8-1312 0 0,-33 6-713 0 0,40-10 659 0 0,25-12-955 0 0,18-5 128 0 0,-21 11-780 0 0,40-12-4532 0 0,-67 21-816 0 0,-26 6 2814 0 0</inkml:trace>
  <inkml:trace contextRef="#ctx0" brushRef="#br0" timeOffset="-1484.087">814 996 3369 0 0,'-7'9'742'0'0,"1"0"0"0"0,0 0 1 0 0,0 1-1 0 0,1-1 0 0 0,0 1 1 0 0,1 0-1 0 0,0 2-742 0 0,3-10 98 0 0,0 1-1 0 0,1 0 1 0 0,0-1 0 0 0,-1 1-1 0 0,1-1 1 0 0,0 1 0 0 0,0 0-1 0 0,0-1 1 0 0,0 1 0 0 0,1-1-1 0 0,-1 1 1 0 0,1-1 0 0 0,0 1-1 0 0,-1-1 1 0 0,1 1 0 0 0,0-1-1 0 0,1 1 1 0 0,-1-1 0 0 0,0 0-1 0 0,1 0 1 0 0,-1 1 0 0 0,1-1-1 0 0,-1 0 1 0 0,1-1 0 0 0,0 1-1 0 0,0 0 1 0 0,0 0 0 0 0,0-1-1 0 0,0 1 1 0 0,1-1 0 0 0,-1 0-1 0 0,1 1-97 0 0,6 2 152 0 0,0 0-1 0 0,0 0 0 0 0,1-1 0 0 0,-1-1 0 0 0,1 1 0 0 0,0-1 0 0 0,0-1 0 0 0,7 1-151 0 0,-3-1 110 0 0,0-1 0 0 0,0 0 0 0 0,-1-1 0 0 0,1-1 0 0 0,0 0 0 0 0,0 0-110 0 0,-10 1 20 0 0,1-1 0 0 0,0 1 0 0 0,-1-1 0 0 0,1 0 0 0 0,-1 0 0 0 0,0 0 0 0 0,1-1-1 0 0,-1 1 1 0 0,2-3-20 0 0,-5 4-2 0 0,1-1 0 0 0,-1 1 0 0 0,1-1-1 0 0,-1 0 1 0 0,1 0 0 0 0,-1 0 0 0 0,0 1-1 0 0,0-1 1 0 0,0 0 0 0 0,0 0 0 0 0,0 0-1 0 0,0-1 1 0 0,-1 1 0 0 0,1 0 0 0 0,-1 0-1 0 0,1 0 1 0 0,-1-1 0 0 0,0 1-1 0 0,0 0 1 0 0,0 0 0 0 0,0-1 2 0 0,-1-3 10 0 0,1 1 0 0 0,-1-1 1 0 0,0 0-1 0 0,-1 1 0 0 0,1-1 0 0 0,-1 1 1 0 0,0 0-1 0 0,0-1 0 0 0,-1 1 0 0 0,0 0 0 0 0,0 0 1 0 0,0 1-1 0 0,0-1 0 0 0,-1 0 0 0 0,0 1 1 0 0,-3-3-11 0 0,1 2 29 0 0,0 0 1 0 0,-1 1 0 0 0,1-1 0 0 0,-1 2 0 0 0,0-1 0 0 0,0 1-1 0 0,0 0 1 0 0,0 0 0 0 0,-1 1 0 0 0,1 0 0 0 0,-1 0-1 0 0,-2 0-29 0 0,5 2-20 0 0,0 0 0 0 0,0 0 0 0 0,0 1-1 0 0,0-1 1 0 0,0 1 0 0 0,0 0 0 0 0,0 0-1 0 0,0 1 1 0 0,0-1 0 0 0,1 1 0 0 0,-1 0-1 0 0,1 0 1 0 0,-1 1 0 0 0,1-1-1 0 0,0 1 1 0 0,0 0 0 0 0,-1 1 20 0 0,-1 1-627 0 0,1-1 1 0 0,-1 1-1 0 0,1 0 0 0 0,1 0 1 0 0,-1 1-1 0 0,1-1 0 0 0,0 1 1 0 0,0 0-1 0 0,0 1 0 0 0,1-1 1 0 0,-2 6 626 0 0,0 4-3206 0 0,3-1-523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49:59.2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3401 0 0,'2'3'861'0'0,"-1"-1"0"0"0,1 0 0 0 0,-1 0 0 0 0,1 1 0 0 0,0-1-1 0 0,0 0 1 0 0,0 0 0 0 0,0 0 0 0 0,0-1 0 0 0,0 1 0 0 0,3 1-861 0 0,-1-1 617 0 0,1 1-1 0 0,0-1 1 0 0,0 0 0 0 0,0 0-1 0 0,0-1 1 0 0,1 1-617 0 0,13 1 211 0 0,-1-1 1 0 0,0 0 0 0 0,9-1-212 0 0,-2 0 857 0 0,32-1-396 0 0,1-1 0 0 0,-1-4 0 0 0,31-7-461 0 0,-33 4-1756 0 0,1 3 1 0 0,-1 1-1 0 0,44 4 1756 0 0,-75 3-3222 0 0,0 1 1 0 0,3 2 3221 0 0,7 0-3458 0 0,11-3-812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49:55.7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20 740 2873 0 0,'-2'-3'529'0'0,"-1"0"1"0"0,2 0-1 0 0,-1 0 1 0 0,0 0-1 0 0,0 0 1 0 0,1 0-1 0 0,0 0 1 0 0,0-1-1 0 0,0 1 1 0 0,0 0-1 0 0,0-1 1 0 0,1 1-1 0 0,-1-1 1 0 0,1 1 0 0 0,0-2-530 0 0,1 2 198 0 0,0 0 1 0 0,0 1-1 0 0,0-1 1 0 0,0 0-1 0 0,1 0 1 0 0,-1 1-1 0 0,1-1 1 0 0,0 0 0 0 0,0 1-1 0 0,0 0 1 0 0,0-1-1 0 0,0 1 1 0 0,0 0-1 0 0,0 0 1 0 0,1 0-1 0 0,-1 1 1 0 0,3-2-199 0 0,0-1 70 0 0,36-26 384 0 0,0 2-1 0 0,28-13-453 0 0,-54 33 11 0 0,0 1 0 0 0,0 1 0 0 0,0 1 0 0 0,1 0 0 0 0,0 1 1 0 0,0 0-1 0 0,0 1 0 0 0,0 1 0 0 0,0 1 0 0 0,2 0-11 0 0,-6 1 25 0 0,0 0 0 0 0,-1 1 1 0 0,1 1-1 0 0,-1 0 0 0 0,1 0 0 0 0,-1 1 0 0 0,1 0 0 0 0,-1 1 0 0 0,0 1 0 0 0,2 1-25 0 0,-8-3 28 0 0,1 0 0 0 0,-1 1 0 0 0,0 0 0 0 0,0 0 0 0 0,0 0 0 0 0,0 0 0 0 0,-1 1 0 0 0,0 0-1 0 0,0 0 1 0 0,0 0 0 0 0,-1 0 0 0 0,1 1 0 0 0,-1 0 0 0 0,0-1 0 0 0,-1 1 0 0 0,0 0 0 0 0,0 0 0 0 0,0 0 0 0 0,0 5-28 0 0,3 19 279 0 0,-3-1-1 0 0,0 1 1 0 0,-2 0 0 0 0,-1-1 0 0 0,-5 30-279 0 0,-1 42 700 0 0,6-82-634 0 0,2 0 1 0 0,0-1 0 0 0,1 1 0 0 0,1-1-1 0 0,1 1 1 0 0,0-1 0 0 0,7 16-67 0 0,-6-23-14 0 0,-1 0 0 0 0,2 0 0 0 0,-1-1 0 0 0,2 1 0 0 0,-1-1 0 0 0,1-1 0 0 0,1 1 0 0 0,0-1 0 0 0,0 0 1 0 0,1-1-1 0 0,0 0 0 0 0,5 3 14 0 0,-6-7-105 0 0,0 1 0 0 0,1-1 1 0 0,0-1-1 0 0,0 0 0 0 0,0 0 1 0 0,1-1-1 0 0,-1 0 1 0 0,0 0-1 0 0,1-1 0 0 0,-1 0 1 0 0,2-1 104 0 0,26 4-911 0 0,-22-2 16 0 0,0-2 0 0 0,0 1 0 0 0,-1-2 0 0 0,1 0 0 0 0,0-1 0 0 0,0 0 0 0 0,-1-1 0 0 0,9-3 895 0 0,6-1-2576 0 0,2-1-762 0 0,-5-6 27 0 0</inkml:trace>
  <inkml:trace contextRef="#ctx0" brushRef="#br0" timeOffset="359.289">1056 345 3961 0 0,'-1'-2'255'0'0,"1"1"0"0"0,0-1 1 0 0,-1 1-1 0 0,1-1 0 0 0,-1 1 1 0 0,1 0-1 0 0,-1-1 0 0 0,0 1 0 0 0,1 0 1 0 0,-1-1-1 0 0,0 1 0 0 0,0 0 1 0 0,-1-1-256 0 0,1 1 104 0 0,1 1 1 0 0,-1-1 0 0 0,1 1 0 0 0,-1 0 0 0 0,0-1 0 0 0,1 1-1 0 0,-1 0 1 0 0,0 0 0 0 0,1-1 0 0 0,-1 1 0 0 0,0 0 0 0 0,0 0 0 0 0,1 0-1 0 0,-1 0 1 0 0,0 0 0 0 0,0 0 0 0 0,1 0 0 0 0,-1 0 0 0 0,0 0-1 0 0,0 0-104 0 0,-3 2 270 0 0,-1 0 0 0 0,1-1 1 0 0,-1 2-1 0 0,1-1 0 0 0,0 0 0 0 0,0 1 0 0 0,-3 2-270 0 0,-4 3 303 0 0,-15 11 483 0 0,0 1-1 0 0,2 2 0 0 0,0 0 0 0 0,1 2 1 0 0,-15 21-786 0 0,-32 33 1340 0 0,-55 53 1231 0 0,-50 74-2571 0 0,48-52 231 0 0,36-44-893 0 0,-22 41 662 0 0,88-117-605 0 0,17-23-370 0 0,0 0 0 0 0,1 0 0 0 0,0 1 0 0 0,-2 6 975 0 0,7-14-551 0 0,2-2 377 0 0,-1-1 1 0 0,1 1 0 0 0,0-1-1 0 0,-1 1 1 0 0,1-1 0 0 0,0 1-1 0 0,0-1 1 0 0,-1 1-1 0 0,1-1 1 0 0,0 1 0 0 0,0-1-1 0 0,0 1 1 0 0,0 0 0 0 0,0-1-1 0 0,0 1 1 0 0,0-1 0 0 0,0 1-1 0 0,0 0 1 0 0,0-1 0 0 0,0 1-1 0 0,0-1 1 0 0,0 1 0 0 0,0 0-1 0 0,1-1 1 0 0,-1 1 0 0 0,0-1-1 0 0,0 1 1 0 0,1-1 0 0 0,-1 1-1 0 0,0-1 1 0 0,1 1 0 0 0,-1-1-1 0 0,0 1 1 0 0,1-1 0 0 0,-1 1-1 0 0,1-1 1 0 0,-1 0-1 0 0,1 1 1 0 0,-1-1 0 0 0,1 0-1 0 0,-1 1 1 0 0,1-1 173 0 0,25 15-5800 0 0</inkml:trace>
  <inkml:trace contextRef="#ctx0" brushRef="#br0" timeOffset="697.92">1423 30 7906 0 0,'124'-18'6524'0'0,"1"7"-4281"0"0,-121 11-2216 0 0,0 0-1 0 0,0 0 1 0 0,0 0 0 0 0,0 1 0 0 0,0 0 0 0 0,0 0-1 0 0,1 0 1 0 0,-1 0 0 0 0,-1 0 0 0 0,1 1-1 0 0,1 0-26 0 0,-4-1-6 0 0,0-1-1 0 0,0 1 0 0 0,0 0 0 0 0,0-1 0 0 0,0 1 0 0 0,0 0 1 0 0,0 0-1 0 0,0 0 0 0 0,0 0 0 0 0,0 0 0 0 0,-1 0 0 0 0,1 0 0 0 0,0 0 1 0 0,-1 0-1 0 0,1 0 0 0 0,0 1 0 0 0,-1-1 0 0 0,0 0 0 0 0,1 0 1 0 0,-1 1-1 0 0,0-1 0 0 0,0 0 0 0 0,1 0 0 0 0,-1 1 0 0 0,0-1 1 0 0,0 0-1 0 0,0 1 0 0 0,-1-1 0 0 0,1 0 0 0 0,0 0 0 0 0,0 1 1 0 0,-1-1-1 0 0,1 0 0 0 0,-1 0 0 0 0,1 1 0 0 0,-1-1 0 0 0,1 0 1 0 0,-2 1 6 0 0,-3 6-105 0 0,0-1 0 0 0,-1 1 0 0 0,0-1-1 0 0,0-1 1 0 0,-1 1 0 0 0,-2 1 105 0 0,-15 16-212 0 0,1-1 134 0 0,-2-1 0 0 0,0-1-1 0 0,-19 12 79 0 0,-30 24 448 0 0,58-44-258 0 0,12-10-116 0 0,0 0 1 0 0,0 0-1 0 0,0 0 0 0 0,0 0 1 0 0,0 0-1 0 0,1 1 0 0 0,0 0 1 0 0,0 0-1 0 0,0 0 0 0 0,0 0 1 0 0,0 0-1 0 0,1 0 0 0 0,-1 4-74 0 0,1-3 351 0 0,2 0 333 0 0,10-4-292 0 0,6-2 5 0 0,0-1-1 0 0,1 0 1 0 0,13-4-397 0 0,-12 1 79 0 0,0 2 0 0 0,0 1 0 0 0,1 0-79 0 0,4 1-405 0 0,-1 1 0 0 0,1 1 0 0 0,14 3 405 0 0,-28-2-945 0 0,0-1-1 0 0,0 2 1 0 0,0-1 0 0 0,0 1 0 0 0,-1 1 0 0 0,1 0 0 0 0,-1 0 0 0 0,0 0 0 0 0,0 1 0 0 0,2 2 945 0 0,13 11-4878 0 0,-7-6 358 0 0</inkml:trace>
  <inkml:trace contextRef="#ctx0" brushRef="#br0" timeOffset="2078.004">1274 1386 3425 0 0,'0'0'137'0'0,"0"1"-1"0"0,0-1 1 0 0,0 0 0 0 0,0 0 0 0 0,-1 1 0 0 0,1-1 0 0 0,0 0 0 0 0,0 0-1 0 0,1 1 1 0 0,-1-1 0 0 0,0 0 0 0 0,0 1 0 0 0,0-1 0 0 0,0 0-1 0 0,0 0 1 0 0,0 0 0 0 0,0 1 0 0 0,0-1 0 0 0,0 0 0 0 0,1 0 0 0 0,-1 1-1 0 0,0-1 1 0 0,0 0 0 0 0,0 0 0 0 0,0 0 0 0 0,1 1 0 0 0,-1-1-1 0 0,0 0 1 0 0,0 0 0 0 0,0 0 0 0 0,1 0 0 0 0,-1 0 0 0 0,0 0 0 0 0,0 1-1 0 0,1-1 1 0 0,-1 0 0 0 0,0 0 0 0 0,0 0 0 0 0,1 0 0 0 0,-1 0-1 0 0,0 0 1 0 0,0 0 0 0 0,1 0 0 0 0,-1 0-137 0 0,18 2 2064 0 0,-2-8-1182 0 0,0 0-1 0 0,0-1 0 0 0,0-1 0 0 0,8-5-881 0 0,22-11 995 0 0,3 0-445 0 0,-2-3 1 0 0,-1-1-1 0 0,-1-3 0 0 0,-2-1 0 0 0,28-27-550 0 0,-32 15 88 0 0,-33 35-102 0 0,1 1 0 0 0,0-1 0 0 0,1 1 0 0 0,0 1-1 0 0,0 0 1 0 0,0 0 0 0 0,1 0 0 0 0,4-1 14 0 0,-13 8-2 0 0,0 0-1 0 0,0 0 0 0 0,0 0 1 0 0,0 0-1 0 0,1 1 1 0 0,-1-1-1 0 0,0 0 1 0 0,0 0-1 0 0,0 0 1 0 0,0 0-1 0 0,0 0 1 0 0,1 1-1 0 0,-1-1 1 0 0,0 0-1 0 0,0 0 1 0 0,0 0-1 0 0,0 0 1 0 0,0 1-1 0 0,0-1 1 0 0,0 0-1 0 0,0 0 1 0 0,0 0-1 0 0,0 1 1 0 0,0-1-1 0 0,0 0 1 0 0,0 0-1 0 0,0 0 1 0 0,0 1-1 0 0,0-1 1 0 0,0 0-1 0 0,0 0 1 0 0,0 0-1 0 0,0 0 1 0 0,0 1-1 0 0,0-1 1 0 0,0 0-1 0 0,0 0 1 0 0,0 0-1 0 0,0 1 1 0 0,0-1-1 0 0,-1 0 1 0 0,1 0-1 0 0,0 0 3 0 0,-4 21-75 0 0,-9 26-13 0 0,12-45 84 0 0,-15 46-252 0 0,-3 0-1 0 0,-7 11 257 0 0,-4 9-815 0 0,22-52 335 0 0,-1 1 1 0 0,0-1-1 0 0,-1-1 1 0 0,-1 0-1 0 0,0 0 1 0 0,-1-1-1 0 0,-4 4 480 0 0,14-16-109 0 0,0-1 0 0 0,1 1 0 0 0,-1-1 0 0 0,0 1 0 0 0,0-1 0 0 0,0 0-1 0 0,0 0 1 0 0,0 1 0 0 0,0-1 0 0 0,-1-1 0 0 0,1 1 0 0 0,0 0 0 0 0,0-1 0 0 0,-1 1-1 0 0,1-1 1 0 0,0 1 0 0 0,-1-1 0 0 0,1 0 0 0 0,-1 0 0 0 0,-1 0 109 0 0,-3-2-206 0 0,1 1 1 0 0,-1-1-1 0 0,0-1 1 0 0,1 1-1 0 0,0-1 1 0 0,-2-1 205 0 0,-4-1-15 0 0,10 4 14 0 0,1 0-1 0 0,-1-1 1 0 0,0 1-1 0 0,1 0 1 0 0,0 0 0 0 0,-1-1-1 0 0,1 1 1 0 0,0-1-1 0 0,0 1 1 0 0,0-1-1 0 0,0 0 1 0 0,0 1 0 0 0,0-1-1 0 0,0 0 1 0 0,0 0-1 0 0,1 0 1 0 0,-1 0-1 0 0,1 1 1 0 0,-1-1 0 0 0,1 0-1 0 0,0 0 1 0 0,0 0-1 0 0,0-2 2 0 0,-1 3 28 0 0,1 0-1 0 0,0 0 1 0 0,0 1-1 0 0,0-1 0 0 0,0 0 1 0 0,1 0-1 0 0,-1 0 1 0 0,0 0-1 0 0,0 0 1 0 0,0 1-1 0 0,1-1 0 0 0,-1 0 1 0 0,0 0-1 0 0,1 0 1 0 0,-1 1-1 0 0,1-1 1 0 0,-1 0-1 0 0,1 0 0 0 0,-1 1 1 0 0,1-1-1 0 0,-1 0 1 0 0,1 1-1 0 0,0-1 0 0 0,-1 1 1 0 0,1-1-1 0 0,0 1 1 0 0,0-1-1 0 0,-1 1 1 0 0,1 0-1 0 0,0-1 0 0 0,0 1 1 0 0,0 0-1 0 0,0-1 1 0 0,-1 1-1 0 0,1 0 1 0 0,0 0-1 0 0,0 0 0 0 0,0 0 1 0 0,0 0-1 0 0,0 0 1 0 0,0 0-1 0 0,-1 0 1 0 0,1 0-1 0 0,0 0 0 0 0,0 1 1 0 0,0-1-1 0 0,0 0 1 0 0,-1 0-1 0 0,2 1-27 0 0,4 1 432 0 0,0-1-1 0 0,0 0 0 0 0,0 0 1 0 0,0-1-1 0 0,0 1 0 0 0,2-2-431 0 0,-3 1 141 0 0,1 0 0 0 0,-1 1 0 0 0,0-1 0 0 0,0 1 0 0 0,0 0 0 0 0,1 0 0 0 0,-1 0 0 0 0,2 2-141 0 0,-1-1 80 0 0,1 1 0 0 0,0-1 0 0 0,0-1 0 0 0,0 1 0 0 0,0-1 0 0 0,1-1 0 0 0,-1 1 0 0 0,0-1 0 0 0,4 0-80 0 0,13-3 45 0 0,0 0 0 0 0,5-3-45 0 0,-4 2-96 0 0,-12 1-80 0 0,-1-1 0 0 0,1 0 0 0 0,-1-1 0 0 0,0-1 0 0 0,0 1 0 0 0,0-2-1 0 0,-1 0 1 0 0,0 0 0 0 0,-1-1 0 0 0,1 0 0 0 0,-2-1 0 0 0,1 0 0 0 0,4-6 176 0 0,9-12-239 0 0,-9 11-1 0 0,-1-1 1 0 0,0 0-1 0 0,-2-1 0 0 0,9-16 240 0 0,17-47-569 0 0,19-72 569 0 0,5-8 345 0 0,-41 105-16 0 0,-14 37 6 0 0,1 1 1 0 0,0-1-1 0 0,2 1 1 0 0,7-12-336 0 0,-59 98 1434 0 0,3 1 1 0 0,2 7-1435 0 0,-44 119 611 0 0,67-151-539 0 0,1 0 1 0 0,3 1 0 0 0,-2 25-73 0 0,11-62-4 0 0,1-1 1 0 0,1 1-1 0 0,-1 0 1 0 0,1-1-1 0 0,1 1 0 0 0,-1-1 1 0 0,1 1-1 0 0,1-1 0 0 0,-1 1 1 0 0,1-1-1 0 0,0 1 0 0 0,1-1 1 0 0,0 0-1 0 0,0 0 0 0 0,4 6 4 0 0,-5-11-3 0 0,-1-1 0 0 0,1 1 0 0 0,-1-1-1 0 0,1 1 1 0 0,-1-1 0 0 0,1 0 0 0 0,0 0-1 0 0,0 0 1 0 0,0 0 0 0 0,-1 0 0 0 0,1 0-1 0 0,0 0 1 0 0,0-1 0 0 0,0 1 0 0 0,0-1-1 0 0,0 1 1 0 0,1-1 0 0 0,-1 0 0 0 0,0 0-1 0 0,0 0 1 0 0,0 0 0 0 0,0 0 0 0 0,0 0-1 0 0,0-1 1 0 0,0 1 0 0 0,0-1 0 0 0,0 1-1 0 0,0-1 1 0 0,0 0 0 0 0,2 0 3 0 0,6-4-68 0 0,0 0 1 0 0,0 0 0 0 0,0 0-1 0 0,-1-2 1 0 0,2 0 67 0 0,40-32-842 0 0,4-7 842 0 0,0-1-203 0 0,-20 18 26 0 0,-14 10-155 0 0,1 2 0 0 0,4-2 332 0 0,-26 19 1 0 0,17-9-657 0 0,-16 9 637 0 0,-1 1 0 0 0,0-1 0 0 0,0 1-1 0 0,0-1 1 0 0,0 1 0 0 0,1-1 0 0 0,-1 1-1 0 0,0 0 1 0 0,0-1 0 0 0,0 1 0 0 0,0-1-1 0 0,0 1 1 0 0,-1-1 0 0 0,1 1 0 0 0,0-1-1 0 0,0 1 1 0 0,0-1 0 0 0,0 1 0 0 0,0-1-1 0 0,-1 1 1 0 0,1-1 0 0 0,0 1 0 0 0,0-1-1 0 0,-1 1 1 0 0,1-1 0 0 0,0 0 0 0 0,-1 1-1 0 0,0 0 20 0 0,-8 16 200 0 0,-2 0 0 0 0,0 0 0 0 0,0-1-1 0 0,-6 4-199 0 0,-6 11 402 0 0,-4 4 33 0 0,18-26-282 0 0,1 1 0 0 0,1 0 0 0 0,-1 0 1 0 0,2 1-1 0 0,-1 0 0 0 0,2 0 0 0 0,-4 9-153 0 0,9-19 2 0 0,-1 0 1 0 0,1 0 0 0 0,0 0-1 0 0,0 0 1 0 0,-1 0 0 0 0,1-1-1 0 0,0 1 1 0 0,0 0 0 0 0,0 0-1 0 0,0 0 1 0 0,0 0 0 0 0,0 0-1 0 0,0 0 1 0 0,1 0 0 0 0,-1-1-1 0 0,0 1 1 0 0,0 0-1 0 0,1 0-1 0 0,-1 0 1 0 0,0-1 1 0 0,1 0-1 0 0,-1 0 1 0 0,0 1 0 0 0,1-1-1 0 0,-1 0 1 0 0,0 0 0 0 0,1 0-1 0 0,-1 1 1 0 0,1-1 0 0 0,-1 0-1 0 0,0 0 1 0 0,1 0 0 0 0,-1 0-1 0 0,1 0 1 0 0,-1 0-1 0 0,0 0 1 0 0,1 0 0 0 0,-1 0-1 0 0,1 0 1 0 0,-1 0 0 0 0,0 0-1 0 0,1 0 1 0 0,-1 0 0 0 0,1 0-1 0 0,-1 0-2 0 0,3-1-5 0 0,0 0-1 0 0,-1 0 1 0 0,1-1 0 0 0,0 1-1 0 0,-1 0 1 0 0,0-1-1 0 0,1 0 1 0 0,-1 1 0 0 0,0-1-1 0 0,1-1 6 0 0,34-34-346 0 0,1 2-1 0 0,41-29 347 0 0,-77 62-33 0 0,1 1 1 0 0,0-1-1 0 0,0 1 0 0 0,-1 0 1 0 0,1 0-1 0 0,0 0 0 0 0,0 0 1 0 0,0 1-1 0 0,0-1 1 0 0,2 0 32 0 0,-4 1-4 0 0,-1 0 0 0 0,1 0 1 0 0,0 0-1 0 0,0 0 1 0 0,-1 0-1 0 0,1 0 1 0 0,0 0-1 0 0,0 0 1 0 0,-1 0-1 0 0,1 0 1 0 0,0 1-1 0 0,-1-1 1 0 0,1 0-1 0 0,0 0 1 0 0,-1 1-1 0 0,1-1 1 0 0,0 0-1 0 0,-1 1 1 0 0,1-1-1 0 0,0 1 1 0 0,-1-1-1 0 0,1 1 0 0 0,-1-1 1 0 0,1 1-1 0 0,-1-1 1 0 0,1 1-1 0 0,-1-1 1 0 0,0 1-1 0 0,1 0 1 0 0,-1-1-1 0 0,0 1 1 0 0,1 0-1 0 0,-1-1 1 0 0,0 1-1 0 0,0 0 1 0 0,0-1-1 0 0,1 1 1 0 0,-1 0-1 0 0,0 0 1 0 0,0-1-1 0 0,0 1 4 0 0,0 8 2 0 0,0-1-1 0 0,0 0 1 0 0,1 1-1 0 0,0-1 1 0 0,1 0-1 0 0,0 0 1 0 0,0 0-1 0 0,1 0 1 0 0,0 0-1 0 0,0 0 1 0 0,1-1-1 0 0,0 0 1 0 0,0 1-1 0 0,6 5-1 0 0,-10-12-2 0 0,1-1 0 0 0,0 1 0 0 0,-1-1 0 0 0,1 1 0 0 0,0-1 0 0 0,0 1 0 0 0,-1-1-1 0 0,1 1 1 0 0,0-1 0 0 0,0 0 0 0 0,0 0 0 0 0,-1 1 0 0 0,1-1 0 0 0,0 0 0 0 0,0 0 0 0 0,0 0-1 0 0,0 0 1 0 0,-1 0 0 0 0,1 0 0 0 0,0 0 0 0 0,0 0 0 0 0,0 0 0 0 0,0 0 0 0 0,0 0 0 0 0,-1-1-1 0 0,1 1 1 0 0,0 0 0 0 0,0-1 0 0 0,-1 1 0 0 0,1 0 0 0 0,0-1 2 0 0,26-18-88 0 0,-18 13 56 0 0,10-8-429 0 0,0 0 0 0 0,-1 0 0 0 0,-1-2 0 0 0,0 0 0 0 0,-1-1-1 0 0,-1-1 1 0 0,-1 0 0 0 0,2-4 461 0 0,10-16-789 0 0,12-19-1209 0 0,25-50 1998 0 0,-20 24-468 0 0,30-59 1389 0 0,19-61-921 0 0,-85 183 348 0 0,-1 0 0 0 0,-1-1-1 0 0,2-11-347 0 0,-7 32 19 0 0,0-1-1 0 0,1 1 1 0 0,-1 0-1 0 0,0 0 1 0 0,0 0-1 0 0,0-1 1 0 0,0 1-1 0 0,0 0 1 0 0,0 0-1 0 0,0 0 1 0 0,0-1-1 0 0,0 1 1 0 0,0 0-1 0 0,0 0 1 0 0,0 0-1 0 0,0-1 1 0 0,0 1-1 0 0,0 0 1 0 0,0 0-1 0 0,0 0 1 0 0,0-1-1 0 0,0 1 0 0 0,0 0 1 0 0,0 0-1 0 0,0-1 1 0 0,0 1-1 0 0,0 0 1 0 0,0 0-1 0 0,0 0 1 0 0,-1 0-1 0 0,1-1 1 0 0,0 1-1 0 0,0 0 1 0 0,0 0-1 0 0,0 0 1 0 0,0 0-1 0 0,-1 0 1 0 0,1-1-1 0 0,0 1 1 0 0,0 0-1 0 0,0 0 1 0 0,-1 0-1 0 0,1 0-18 0 0,-9 6 396 0 0,-10 17 119 0 0,-7 18 351 0 0,1 1 1 0 0,3 1 0 0 0,1 0-1 0 0,-11 36-866 0 0,19-42 261 0 0,2 0-1 0 0,1 0 0 0 0,2 1 1 0 0,0 13-261 0 0,0 13 213 0 0,4 1 0 0 0,2 12-213 0 0,5 9-130 0 0,-1-76-108 0 0,-1 1-1 0 0,1-1 0 0 0,1 0 1 0 0,0 0-1 0 0,0 0 1 0 0,1 0-1 0 0,0 0 239 0 0,-2-8-286 0 0,-1 0 0 0 0,1 0 0 0 0,-1 0 0 0 0,1 0 0 0 0,0-1 0 0 0,0 1 0 0 0,-1 0 0 0 0,1-1 0 0 0,1 1 0 0 0,-1-1 0 0 0,0 0 0 0 0,0 1 0 0 0,0-1 0 0 0,1 0 0 0 0,-1 0 0 0 0,0-1 0 0 0,1 1 0 0 0,0 0 286 0 0,1 0-754 0 0,-1-1 0 0 0,1 1 0 0 0,0-1 0 0 0,0 1 0 0 0,0-1 0 0 0,-1 0 0 0 0,1-1 0 0 0,0 1 0 0 0,0-1 0 0 0,-1 1 0 0 0,4-2 754 0 0,11-10-2048 0 0</inkml:trace>
  <inkml:trace contextRef="#ctx0" brushRef="#br0" timeOffset="2406.062">1862 930 1624 0 0,'0'0'220'0'0,"0"-1"0"0"0,0 0 0 0 0,0 1 0 0 0,0-1 0 0 0,0 0 0 0 0,1 1 0 0 0,-1-1 0 0 0,0 0 0 0 0,0 1 0 0 0,0-1 0 0 0,1 0-1 0 0,-1 1 1 0 0,0-1 0 0 0,1 0 0 0 0,-1 1 0 0 0,1-1 0 0 0,-1 1 0 0 0,0-1 0 0 0,1 1 0 0 0,0-1 0 0 0,-1 1 0 0 0,1-1 0 0 0,-1 1 0 0 0,1-1-1 0 0,-1 1 1 0 0,1 0 0 0 0,0 0 0 0 0,-1-1 0 0 0,1 1 0 0 0,0 0 0 0 0,-1 0 0 0 0,1-1 0 0 0,0 1-220 0 0,29 0 2055 0 0,-11 0-947 0 0,128-13 2415 0 0,-90 4-3302 0 0,32-10-221 0 0,-26 6-5352 0 0,20 0 5352 0 0,-8 1-7211 0 0,-41 1 3993 0 0</inkml:trace>
  <inkml:trace contextRef="#ctx0" brushRef="#br0" timeOffset="2735.442">2749 853 6401 0 0,'0'-5'3153'0'0,"8"5"-1441"0"0,3 0-335 0 0,8 0-209 0 0,4 2-320 0 0,10-7-288 0 0,0-3-368 0 0,5-1 32 0 0,7-2-160 0 0,-4 3-360 0 0,9 0-336 0 0,-3-3-832 0 0,8 2-1009 0 0,6 9-1696 0 0,-9-5-2064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50:05.1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1 113 1632 0 0,'0'2'502'0'0,"1"0"0"0"0,0-1 0 0 0,0 1 0 0 0,0-1 0 0 0,1 0 0 0 0,-1 1 0 0 0,0-1 0 0 0,0 0 0 0 0,1 0 0 0 0,-1 0 0 0 0,1 0 0 0 0,-1 0 0 0 0,1 0-1 0 0,-1 0-501 0 0,27 6 2948 0 0,-15-6-2248 0 0,-1-2 0 0 0,1 1-1 0 0,10-3-699 0 0,-14 2 593 0 0,245-33 3510 0 0,521-49-411 0 0,-337 65-2274 0 0,127 24-1418 0 0,-112 9 178 0 0,156 8-1470 0 0,-90 6-4666 0 0,-425-21 2430 0 0,-35 3-3549 0 0,-46-8 3625 0 0,-11-9 1077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50:08.8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93 17 3489 0 0,'5'-3'427'0'0,"0"1"0"0"0,0 0 0 0 0,0 0 1 0 0,0 0-1 0 0,0 0 0 0 0,1 1 0 0 0,-1 0 1 0 0,1 0-1 0 0,-1 1 0 0 0,1-1 0 0 0,-1 1 1 0 0,1 0-1 0 0,-1 1 0 0 0,1-1 0 0 0,-1 1 1 0 0,1 1-1 0 0,-1-1 0 0 0,0 0 0 0 0,0 1 1 0 0,1 0-1 0 0,-1 1 0 0 0,0-1 0 0 0,-1 1 1 0 0,1 0-1 0 0,1 1-427 0 0,14 10 989 0 0,-1 1 0 0 0,-1 1 0 0 0,-1 1 0 0 0,0 0-1 0 0,3 6-988 0 0,-11-14 321 0 0,-1 1-81 0 0,1 1 1 0 0,-2 0-1 0 0,1 0 1 0 0,-2 0-1 0 0,1 1 1 0 0,-2 0-1 0 0,1 0 1 0 0,-2 0-1 0 0,3 11-240 0 0,-2-5 195 0 0,-1 1 0 0 0,-2 0 0 0 0,1 1 1 0 0,-2-1-1 0 0,-1 0 0 0 0,-1 10-195 0 0,-2 5 52 0 0,-2 0 0 0 0,-1 0 0 0 0,-2-1 0 0 0,-1 0 0 0 0,-2 0 0 0 0,-1-1 0 0 0,-8 14-52 0 0,-11 14-902 0 0,-2-2 0 0 0,-2-1 0 0 0,-4-1 0 0 0,-1-3 0 0 0,-30 29 902 0 0,17-32-3554 0 0,14-14-1190 0 0,37-35 4373 0 0,1 1 0 0 0,-1-1 1 0 0,1 1-1 0 0,-1 0 0 0 0,1 0 0 0 0,0-1 0 0 0,-1 1 0 0 0,1 0 0 0 0,0 0 1 0 0,1 0-1 0 0,-1 0 0 0 0,0 1 371 0 0,0 1-653 0 0,1-1 1 0 0,0 0 0 0 0,1 1-1 0 0,-1-1 1 0 0,1 0-1 0 0,-1 1 1 0 0,1-1-1 0 0,0 2 653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50:09.2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33 4489 0 0,'13'-3'1020'0'0,"12"-5"301"0"0,0 2 0 0 0,0 1-1 0 0,0 0 1 0 0,1 2 0 0 0,-1 1 0 0 0,7 1-1321 0 0,-27 2 104 0 0,0 0 1 0 0,1 0 0 0 0,-1 0-1 0 0,0 0 1 0 0,0 1 0 0 0,0 0-1 0 0,0 0 1 0 0,0 0 0 0 0,0 1 0 0 0,-1 0-1 0 0,1-1 1 0 0,3 4-105 0 0,-7-4-2 0 0,1-1-1 0 0,0 0 1 0 0,-1 1 0 0 0,1-1 0 0 0,-1 1-1 0 0,0 0 1 0 0,1-1 0 0 0,-1 1 0 0 0,0 0-1 0 0,0 0 1 0 0,0 0 0 0 0,0 0 0 0 0,0 0-1 0 0,-1 0 1 0 0,1 0 0 0 0,-1 0 0 0 0,1 0-1 0 0,-1 0 1 0 0,0 0 0 0 0,0 0 0 0 0,0 0-1 0 0,0 1 1 0 0,0-1 0 0 0,0 0 0 0 0,0 0-1 0 0,-1 0 1 0 0,1 0 0 0 0,-1 0 0 0 0,0 0-1 0 0,1 0 1 0 0,-1 0 0 0 0,-1 2 2 0 0,-7 10-152 0 0,-1 0 1 0 0,0 0-1 0 0,0 0 1 0 0,-2-1-1 0 0,-4 3 152 0 0,-66 59-528 0 0,77-71 528 0 0,-12 11 699 0 0,0-2 0 0 0,-1-1 0 0 0,-17 10-699 0 0,35-22 33 0 0,0 0 1 0 0,0 0-1 0 0,0 0 1 0 0,-1 0-1 0 0,1 0 1 0 0,0 0-1 0 0,0 0 1 0 0,0 0-1 0 0,0 0 1 0 0,0 0 0 0 0,0 0-1 0 0,-1 0 1 0 0,1 0-1 0 0,0 1 1 0 0,0-1-1 0 0,0 0 1 0 0,0 0-1 0 0,0 0 1 0 0,0 0-1 0 0,0 0 1 0 0,0 0-1 0 0,0 0 1 0 0,-1 0-1 0 0,1 0 1 0 0,0 1 0 0 0,0-1-1 0 0,0 0 1 0 0,0 0-1 0 0,0 0 1 0 0,0 0-1 0 0,0 0 1 0 0,0 0-1 0 0,0 0 1 0 0,0 1-1 0 0,0-1 1 0 0,0 0-1 0 0,0 0 1 0 0,0 0-1 0 0,0 0 1 0 0,0 0 0 0 0,0 0-1 0 0,0 1 1 0 0,0-1-1 0 0,0 0 1 0 0,0 0-1 0 0,0 0 1 0 0,0 0-1 0 0,0 0 1 0 0,0 0-1 0 0,0 0 1 0 0,0 1-1 0 0,1-1-33 0 0,7 3 1099 0 0,13 0-125 0 0,50-9-201 0 0,-51 3-1144 0 0,-1 2 0 0 0,1 0-1 0 0,0 1 1 0 0,2 1 371 0 0,65 15-7212 0 0,-59-10 2155 0 0,-3-4-919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50:06.0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304 0 2521 0 0,'-6'1'423'0'0,"1"-1"0"0"0,-1 1 1 0 0,1 0-1 0 0,-1 1 0 0 0,1 0 1 0 0,-1 0-1 0 0,1 0 0 0 0,0 0 1 0 0,0 1-1 0 0,0 0 0 0 0,0 0 1 0 0,1 0-1 0 0,-1 0 0 0 0,1 1 1 0 0,0 0-1 0 0,0 0 0 0 0,0 0 1 0 0,0 0-1 0 0,1 1 0 0 0,-1 0-423 0 0,-10 15 670 0 0,1 1-1 0 0,1 0 1 0 0,-10 22-670 0 0,20-38 127 0 0,-21 42 368 0 0,2 0 0 0 0,2 2 0 0 0,-12 46-495 0 0,28-83 47 0 0,-11 43-23 0 0,3 1 1 0 0,2 0-1 0 0,0 35-24 0 0,9-82-235 0 0,0 1 0 0 0,1-1 0 0 0,0 1-1 0 0,1-1 1 0 0,0 0 0 0 0,0 0-1 0 0,1 1 1 0 0,0-2 0 0 0,3 6 235 0 0,-3-8-559 0 0,-1-1 1 0 0,1 0 0 0 0,0 0 0 0 0,1 0 0 0 0,-1 0 0 0 0,1-1 0 0 0,0 1-1 0 0,0-1 1 0 0,0 0 0 0 0,1 0 0 0 0,-1-1 0 0 0,1 1 0 0 0,0-1-1 0 0,0 0 1 0 0,5 2 558 0 0,14 0-4142 0 0</inkml:trace>
  <inkml:trace contextRef="#ctx0" brushRef="#br0" timeOffset="359.309">773 47 4425 0 0,'-8'-2'1312'0'0,"6"1"-1144"0"0,1 0 0 0 0,-1 1 0 0 0,1 0 1 0 0,-1-1-1 0 0,1 1 0 0 0,-1 0 0 0 0,1-1 1 0 0,-1 1-1 0 0,0 0 0 0 0,1 0 0 0 0,-1 0 1 0 0,1 1-1 0 0,-1-1 0 0 0,0 0 0 0 0,1 0 1 0 0,-1 1-1 0 0,1-1 0 0 0,-1 1 0 0 0,1 0 1 0 0,-1-1-1 0 0,1 1 0 0 0,0 0 0 0 0,-1 0 1 0 0,1 0-1 0 0,0 0 0 0 0,0 0 0 0 0,-1 0 1 0 0,1 0-169 0 0,-16 15 632 0 0,0 1 0 0 0,1 0 1 0 0,1 2-1 0 0,1-1 1 0 0,1 2-1 0 0,0-1 0 0 0,-6 17-632 0 0,-16 36 1806 0 0,-15 45-1806 0 0,45-104 113 0 0,-6 16 110 0 0,0 0 1 0 0,2 1-1 0 0,-3 24-223 0 0,10-41 9 0 0,0 0 0 0 0,1 0 0 0 0,0 0 0 0 0,1 0-1 0 0,1 0 1 0 0,0 1 0 0 0,1-1 0 0 0,0 0 0 0 0,1 0 0 0 0,0 0-9 0 0,-2-11-11 0 0,0 1 0 0 0,0-1 0 0 0,0 1 1 0 0,1-1-1 0 0,-1 0 0 0 0,0 0 0 0 0,1 0 0 0 0,-1 0 1 0 0,1 0-1 0 0,0 0 0 0 0,0 0 0 0 0,0 0 1 0 0,0-1-1 0 0,0 1 0 0 0,0-1 0 0 0,0 1 0 0 0,0-1 1 0 0,1 0 10 0 0,2 1-30 0 0,0 0 1 0 0,0 0-1 0 0,0-1 1 0 0,0 0-1 0 0,0 0 1 0 0,0 0-1 0 0,0-1 1 0 0,0 1-1 0 0,2-1 30 0 0,5-1-104 0 0,0 0-1 0 0,0-1 1 0 0,0 0-1 0 0,0-1 1 0 0,0 0 0 0 0,-1 0-1 0 0,1-2 1 0 0,-1 1 104 0 0,14-7-50 0 0,-1-1 1 0 0,-1-1 0 0 0,0-1-1 0 0,0 0 1 0 0,-1-2 0 0 0,-1-1-1 0 0,-1 0 1 0 0,-1-2 0 0 0,0 0-1 0 0,-1-1 1 0 0,2-5 49 0 0,-1-2 53 0 0,0-2 0 0 0,-2 0 0 0 0,-1 0 0 0 0,-1-2 0 0 0,2-10-53 0 0,-11 25 85 0 0,0 0 0 0 0,-1-1 0 0 0,-1 1 0 0 0,-1-1 0 0 0,-1 0 0 0 0,0-1 0 0 0,-1 1 0 0 0,0 0 0 0 0,-2 0 0 0 0,0 0 0 0 0,-2-7-85 0 0,2 17 57 0 0,-1 0 1 0 0,0 0-1 0 0,0 0 0 0 0,0 0 0 0 0,-1 1 1 0 0,0-1-1 0 0,0 1 0 0 0,-1 0 0 0 0,0 0 0 0 0,0 0 1 0 0,0 1-1 0 0,-1-1 0 0 0,0 1 0 0 0,0 0 0 0 0,-1 0-57 0 0,2 1 23 0 0,-1 1-1 0 0,0 0 0 0 0,0 0 1 0 0,0 0-1 0 0,0 1 0 0 0,0 0 1 0 0,-1 0-1 0 0,1 0 0 0 0,-1 1 1 0 0,1-1-1 0 0,-1 1 1 0 0,0 1-1 0 0,0-1 0 0 0,1 1 1 0 0,-1 0-1 0 0,0 0 0 0 0,0 1 1 0 0,-4 0-23 0 0,-8 3-314 0 0,0 0 1 0 0,0 0-1 0 0,0 2 1 0 0,0 0 0 0 0,-6 5 313 0 0,17-8-692 0 0,0 1-1 0 0,0-1 1 0 0,0 2 0 0 0,0-1 0 0 0,0 1 0 0 0,1 0 0 0 0,0 1-1 0 0,0-1 1 0 0,0 1 0 0 0,1 0 0 0 0,0 1 0 0 0,0-1 0 0 0,-1 4 692 0 0,-6 14-4175 0 0,1-1 748 0 0</inkml:trace>
  <inkml:trace contextRef="#ctx0" brushRef="#br0" timeOffset="685.828">1367 193 9050 0 0,'3'-2'3993'0'0,"3"-1"-2457"0"0,-1-3-448 0 0,3 4-231 0 0,-8 4-313 0 0,0 1-504 0 0,0 5-512 0 0,0-2-561 0 0,0-1-895 0 0,0 4-961 0 0,-5 2-1200 0 0,13 11-1272 0 0,-22-11 4033 0 0</inkml:trace>
  <inkml:trace contextRef="#ctx0" brushRef="#br0" timeOffset="1029.627">1041 685 7570 0 0,'-18'7'3577'0'0,"19"-7"-2217"0"0,6-5-1087 0 0,57-39-413 0 0,-2-3 0 0 0,19-21 140 0 0,-72 60 68 0 0,-3 3 9 0 0,1 0-1 0 0,-1-1 1 0 0,0 0-1 0 0,-1 0 0 0 0,0 0 1 0 0,1-1-77 0 0,-22 41 605 0 0,13-13-578 0 0,0 0-1 0 0,2-1 0 0 0,0 1 0 0 0,2 0 1 0 0,0 0-1 0 0,1 0 0 0 0,4 15-26 0 0,-6-32-52 0 0,1-1-1 0 0,0 0 0 0 0,0 1 0 0 0,0-1 1 0 0,0 0-1 0 0,1 0 0 0 0,-1 1 0 0 0,1-1 1 0 0,0 0-1 0 0,-1-1 0 0 0,1 1 0 0 0,1 0 1 0 0,-1 0-1 0 0,0-1 0 0 0,1 1 0 0 0,-1-1 1 0 0,1 0-1 0 0,0 0 0 0 0,0 0 0 0 0,0 0 1 0 0,0 0-1 0 0,0-1 0 0 0,0 0 0 0 0,0 1 1 0 0,3 0 52 0 0,-1-1-516 0 0,0 0 0 0 0,0-1 0 0 0,0 1 0 0 0,0-1 1 0 0,1 0-1 0 0,-1 0 0 0 0,0-1 0 0 0,0 1 0 0 0,0-1 1 0 0,0-1-1 0 0,0 1 0 0 0,0 0 0 0 0,0-1 0 0 0,0 0 1 0 0,0 0-1 0 0,3-3 516 0 0,14-8-4101 0 0</inkml:trace>
  <inkml:trace contextRef="#ctx0" brushRef="#br0" timeOffset="1357.545">1691 464 4953 0 0,'24'-8'2857'0'0,"1"2"-1025"0"0,6 1-280 0 0,-1-1 97 0 0,-8 6-521 0 0,3-3-520 0 0,3 1-232 0 0,-4 2-296 0 0,7-3-96 0 0,-9 0-456 0 0,6 0-488 0 0,-1 3-504 0 0,1-5-801 0 0,5 2-768 0 0,-5 0-807 0 0,-4-8 863 0 0</inkml:trace>
  <inkml:trace contextRef="#ctx0" brushRef="#br0" timeOffset="1358.545">2682 105 5825 0 0,'0'0'4100'0'0,"1"1"135"0"0,9 4-2285 0 0,-3-2-1590 0 0,0 0 0 0 0,0 0 0 0 0,1-1 0 0 0,-1-1 0 0 0,0 1 0 0 0,1-1 0 0 0,-1 0 0 0 0,1-1 0 0 0,0 0-1 0 0,-1 0 1 0 0,4-1-360 0 0,19 2 358 0 0,21-1-2620 0 0,45-5 2262 0 0,-36 0-4510 0 0,-56 5 3313 0 0,1 1 1 0 0,-1-1 0 0 0,0 0-1 0 0,1 1 1 0 0,-1 0-1 0 0,0 0 1 0 0,4 2 1196 0 0,4 0-5144 0 0</inkml:trace>
  <inkml:trace contextRef="#ctx0" brushRef="#br0" timeOffset="1690.021">2608 442 8306 0 0,'-3'0'1920'0'0,"6"0"-640"0"0,-1-3-143 0 0,9 0 39 0 0,6 6-328 0 0,2-3-416 0 0,6 0-168 0 0,-3 3-288 0 0,9 0-64 0 0,-1-6-232 0 0,-2 3-272 0 0,2-6-216 0 0,-2 4-176 0 0,2-1-489 0 0,-5-3-687 0 0,0 4-985 0 0,0-1-568 0 0,-12-5 1665 0 0</inkml:trace>
  <inkml:trace contextRef="#ctx0" brushRef="#br0" timeOffset="2033.629">2732 94 3121 0 0,'-3'1'342'0'0,"1"0"0"0"0,0 0 0 0 0,-1 1 0 0 0,1-1 0 0 0,0 1 0 0 0,0-1 0 0 0,0 1 0 0 0,0 0 0 0 0,0 0 0 0 0,0 0 0 0 0,0 0 0 0 0,1 0 0 0 0,-1 0 0 0 0,1 0 0 0 0,-1 1 0 0 0,1-1 0 0 0,0 1 0 0 0,0-1 0 0 0,0 1 0 0 0,0-1 0 0 0,0 2-342 0 0,-2 9 592 0 0,1-1-1 0 0,0 1 0 0 0,1 0 0 0 0,0 1-591 0 0,-1 11 910 0 0,-3 0-89 0 0,0-1 1 0 0,-1-1-1 0 0,-2 1 0 0 0,-2 3-821 0 0,-41 91 1985 0 0,27-66-1382 0 0,-38 73 254 0 0,26-56-826 0 0,26-48 40 0 0,5-10 30 0 0,-1 0 0 0 0,0 0 0 0 0,0-1 0 0 0,-7 8-101 0 0,13-17 4 0 0,0-1 0 0 0,-1 1 0 0 0,1-1 1 0 0,0 0-1 0 0,0 1 0 0 0,0-1 0 0 0,-1 1 0 0 0,1-1 0 0 0,0 1 1 0 0,0-1-1 0 0,0 0 0 0 0,0 1 0 0 0,0-1 0 0 0,0 1 1 0 0,0-1-1 0 0,0 1 0 0 0,0-1 0 0 0,0 1 0 0 0,0-1 1 0 0,0 1-1 0 0,0-1 0 0 0,0 1 0 0 0,0-1 0 0 0,1 1 1 0 0,-1-1-1 0 0,0 0 0 0 0,0 1 0 0 0,1-1 0 0 0,-1 1 0 0 0,0-1 1 0 0,0 0-1 0 0,1 1 0 0 0,-1-1 0 0 0,0 0 0 0 0,1 1 1 0 0,-1-1-1 0 0,1 0-4 0 0,16 12 65 0 0,-12-9-75 0 0,0-1 32 0 0,0 0 0 0 0,0-1 0 0 0,0 1-1 0 0,1-1 1 0 0,-1 0 0 0 0,0-1 0 0 0,1 1-1 0 0,-1-1 1 0 0,5 0-22 0 0,1 0 17 0 0,14 1-368 0 0,0-2 1 0 0,1 0-1 0 0,-1-2 1 0 0,-1-1-1 0 0,1 0 1 0 0,16-7 350 0 0,51-19-4138 0 0,-3-4-4043 0 0,-65 25 5000 0 0,7-7-445 0 0</inkml:trace>
  <inkml:trace contextRef="#ctx0" brushRef="#br0" timeOffset="2034.629">3328 412 8 0 0,'17'-14'0'0'0,"2"0"0"0"0</inkml:trace>
  <inkml:trace contextRef="#ctx0" brushRef="#br0" timeOffset="2424.097">3154 713 3177 0 0,'-1'4'372'0'0,"0"0"1"0"0,0 1-1 0 0,0-1 1 0 0,0 1-1 0 0,1-1 1 0 0,0 1-1 0 0,-1-1 1 0 0,2 1-1 0 0,-1 0 0 0 0,0-1 1 0 0,1 1-1 0 0,0-1 1 0 0,0 0-1 0 0,1 1 1 0 0,-1-1-1 0 0,1 0 1 0 0,0 1-1 0 0,0-1 1 0 0,0 0-1 0 0,1 1-372 0 0,-2-4 65 0 0,0 0-1 0 0,-1 0 0 0 0,1 0 0 0 0,0 0 1 0 0,0 0-1 0 0,0 0 0 0 0,0 0 0 0 0,0 0 1 0 0,0-1-1 0 0,0 1 0 0 0,0 0 0 0 0,0-1 1 0 0,0 1-1 0 0,0-1 0 0 0,0 1 0 0 0,1-1-64 0 0,0 0 3 0 0,0 0 0 0 0,0 0-1 0 0,0-1 1 0 0,0 1 0 0 0,0-1-1 0 0,-1 1 1 0 0,1-1 0 0 0,0 0-1 0 0,0 0 1 0 0,-1 0 0 0 0,1 0-3 0 0,10-6-17 0 0,-10 6 51 0 0,0-1 1 0 0,0 1-1 0 0,1 0 0 0 0,-1-1 1 0 0,0 1-1 0 0,1 0 0 0 0,-1 0 0 0 0,1 1 1 0 0,0-1-1 0 0,-1 1 0 0 0,1-1 1 0 0,0 1-35 0 0,-1-1 20 0 0,-1 1 1 0 0,0 0-1 0 0,0-1 1 0 0,1 1-1 0 0,-1-1 1 0 0,0 1-1 0 0,0-1 1 0 0,0 0-1 0 0,0 0 1 0 0,0 1-1 0 0,0-1 1 0 0,0 0-1 0 0,0 0 1 0 0,0 0-1 0 0,0 0 1 0 0,1-1-21 0 0,16-24 199 0 0,-6 10-154 0 0,2 1 60 0 0,7-11-70 0 0,-6 2-10 0 0,1 1 0 0 0,2-1-25 0 0,-13 17 11 0 0,-4 6 7 0 0,0 0-1 0 0,-1 0 1 0 0,1 1-1 0 0,0-1 1 0 0,0 0 0 0 0,0 1-1 0 0,0-1 1 0 0,-1 1 0 0 0,1-1-1 0 0,0 1 1 0 0,0-1-1 0 0,0 1 1 0 0,0 0 0 0 0,0-1-1 0 0,0 1 1 0 0,1 0-18 0 0,-1 0 31 0 0,0-1 1 0 0,0 1 0 0 0,0 0 0 0 0,0-1-1 0 0,0 1 1 0 0,0 0 0 0 0,0-1-1 0 0,0 1 1 0 0,0-1 0 0 0,0 1-1 0 0,0-1 1 0 0,0 0 0 0 0,0 1-1 0 0,-1-1 1 0 0,1 0 0 0 0,0 0 0 0 0,-1 0-1 0 0,1 0-31 0 0,-18 28 650 0 0,1 1 0 0 0,1 0-1 0 0,1 2 1 0 0,2-1 0 0 0,-8 29-650 0 0,19-51 68 0 0,-1 1 1 0 0,2-1-1 0 0,-1 1 0 0 0,1 0 0 0 0,0-1 1 0 0,1 1-1 0 0,0 0 0 0 0,0-1 1 0 0,0 1-1 0 0,1-1 0 0 0,1 1-68 0 0,-2-5-50 0 0,0 0-1 0 0,0-1 1 0 0,0 1-1 0 0,0-1 1 0 0,0 1-1 0 0,1-1 1 0 0,0 0-1 0 0,-1 0 0 0 0,1 0 1 0 0,0 0-1 0 0,0 0 1 0 0,0 0-1 0 0,0 0 1 0 0,2 1 50 0 0,-2-2-190 0 0,0 0 1 0 0,0-1-1 0 0,0 1 0 0 0,0 0 0 0 0,0-1 1 0 0,0 1-1 0 0,0-1 0 0 0,0 0 1 0 0,0 0-1 0 0,0 0 0 0 0,0 0 1 0 0,0 0-1 0 0,0 0 0 0 0,1 0 1 0 0,-1-1-1 0 0,0 1 0 0 0,0-1 1 0 0,0 1-1 0 0,0-1 0 0 0,0 0 0 0 0,0 0 190 0 0,35-18-7549 0 0,-20 8 2285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50:03.6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270 87 7562 0 0,'3'-2'383'0'0,"1"1"1"0"0,-1-1-1 0 0,0 1 1 0 0,1 0-1 0 0,-1 0 1 0 0,1 0 0 0 0,-1 0-1 0 0,1 1 1 0 0,0 0-1 0 0,-1-1 1 0 0,1 1-1 0 0,-1 1 1 0 0,1-1-1 0 0,0 0 1 0 0,-1 1 0 0 0,1 0-1 0 0,1 0-383 0 0,1 0 424 0 0,0 0 0 0 0,0-1 0 0 0,1 1 0 0 0,-1-1 0 0 0,0 0 0 0 0,6-2-424 0 0,47-13 1439 0 0,-24 6-950 0 0,0 1 0 0 0,4 1-489 0 0,136-12 241 0 0,-58 14-4316 0 0,-91 8 536 0 0,-26-4 3356 0 0,1 1 0 0 0,-1 0 0 0 0,1 0 0 0 0,-1 0 0 0 0,1 1 0 0 0,-1-1 0 0 0,1 0 0 0 0,-1 0 0 0 0,1 0 0 0 0,-1 0 0 0 0,1 0 0 0 0,-1 0 1 0 0,0 1-1 0 0,1-1 0 0 0,-1 0 0 0 0,1 0 0 0 0,-1 1 0 0 0,0-1 0 0 0,1 0 0 0 0,-1 1 0 0 0,0-1 0 0 0,1 0 0 0 0,-1 1 0 0 0,0-1 0 0 0,1 1 0 0 0,-1-1 0 0 0,0 0 1 0 0,0 1-1 0 0,1-1 0 0 0,-1 1 0 0 0,0-1 0 0 0,0 1 0 0 0,0-1 0 0 0,0 1 0 0 0,0-1 0 0 0,0 0 0 0 0,0 1 0 0 0,0-1 0 0 0,0 1 0 0 0,0-1 0 0 0,0 1 0 0 0,0-1 1 0 0,0 1-1 0 0,0-1 0 0 0,0 1 0 0 0,0-1 0 0 0,0 1 0 0 0,-1-1 0 0 0,1 1 183 0 0,-9 5-2698 0 0</inkml:trace>
  <inkml:trace contextRef="#ctx0" brushRef="#br0" timeOffset="328.188">295 371 8242 0 0,'-5'0'2256'0'0,"10"3"-1056"0"0,1 0-199 0 0,7-3-89 0 0,7 3-232 0 0,-1-3-336 0 0,6 0-216 0 0,8 0 184 0 0,-3-3-288 0 0,6 3-112 0 0,-2 3-184 0 0,-4-9-320 0 0,3 6-392 0 0,-5 0-440 0 0,-1 0-657 0 0,-5 3-784 0 0,-2 0-631 0 0,-9-6 207 0 0</inkml:trace>
  <inkml:trace contextRef="#ctx0" brushRef="#br0" timeOffset="656.872">251 29 5001 0 0,'-1'-1'163'0'0,"-15"-21"1632"0"0,7 17-419 0 0,9 5-1312 0 0,0 0-1 0 0,-1 0 1 0 0,1 0-1 0 0,0 1 1 0 0,-1-1-1 0 0,1 0 1 0 0,0 0-1 0 0,0 0 1 0 0,0 1-1 0 0,-1-1 1 0 0,1 0 0 0 0,0 1-1 0 0,0-1 1 0 0,0 0-1 0 0,0 0 1 0 0,-1 1-1 0 0,1-1 1 0 0,0 0-1 0 0,0 1 1 0 0,0-1-1 0 0,0 0 1 0 0,0 1 0 0 0,0-1-1 0 0,0 0 1 0 0,0 1-1 0 0,0-1 1 0 0,0 0-1 0 0,0 1 1 0 0,0-1-1 0 0,0 0 1 0 0,0 1-64 0 0,-2 27 1119 0 0,-2-1 1 0 0,-1 1-1 0 0,-1-1 0 0 0,-1 0 1 0 0,-2 0-1 0 0,-5 10-1119 0 0,0 5 1022 0 0,-47 119 1551 0 0,33-92-2150 0 0,3 0 0 0 0,3 2 0 0 0,1 11-423 0 0,20-79 13 0 0,0 0 1 0 0,1-1 0 0 0,0 1 0 0 0,-1 0-1 0 0,1 0 1 0 0,0 0 0 0 0,0-1 0 0 0,0 1-1 0 0,1 0 1 0 0,-1 0 0 0 0,1-1 0 0 0,0 1-1 0 0,0 0 1 0 0,-1 0 0 0 0,2-1 0 0 0,-1 1-1 0 0,0-1 1 0 0,0 1 0 0 0,2 0-14 0 0,-1-1 11 0 0,0 0 1 0 0,0 0-1 0 0,1 0 0 0 0,-1 0 1 0 0,1 0-1 0 0,-1-1 0 0 0,1 1 1 0 0,0-1-1 0 0,0 0 1 0 0,0 0-1 0 0,0 0 0 0 0,0 0 1 0 0,0 0-1 0 0,0-1 1 0 0,0 1-1 0 0,0-1 0 0 0,2 0-11 0 0,14 1 13 0 0,0-2 0 0 0,-1 0 0 0 0,1-1-1 0 0,15-4-12 0 0,28-4 20 0 0,-29 6-75 0 0,0-2-1 0 0,-1-2 1 0 0,26-10 55 0 0,17-3-846 0 0,-50 16-1203 0 0,0 1 0 0 0,0 1 0 0 0,16 1 2049 0 0,-6-1-5470 0 0,7 9-2237 0 0,-29-9 5641 0 0</inkml:trace>
  <inkml:trace contextRef="#ctx0" brushRef="#br0" timeOffset="1000.415">1071 327 6529 0 0,'6'-8'2489'0'0,"2"2"-1449"0"0,0-5-536 0 0,9 3-104 0 0,-12 2-232 0 0,4 4-496 0 0,-9-1-496 0 0,2 8-512 0 0,-7 4-553 0 0,-1 5-503 0 0,-2 5-65 0 0,-11-5 561 0 0</inkml:trace>
  <inkml:trace contextRef="#ctx0" brushRef="#br0" timeOffset="1001.415">801 739 2016 0 0,'-1'1'231'0'0,"1"0"-1"0"0,-1 0 0 0 0,1 0 0 0 0,0 0 0 0 0,0 0 0 0 0,-1 0 0 0 0,1 0 1 0 0,0 0-1 0 0,0 0 0 0 0,0 0 0 0 0,0 0 0 0 0,0 0 0 0 0,1 0 0 0 0,-1 0 0 0 0,0 0 1 0 0,0 0-1 0 0,1 0 0 0 0,-1 0 0 0 0,0 0 0 0 0,1 0 0 0 0,0 1-230 0 0,-1-2 105 0 0,1 0 0 0 0,0 1-1 0 0,-1-1 1 0 0,1 0-1 0 0,0 0 1 0 0,-1 0 0 0 0,1 1-1 0 0,0-1 1 0 0,-1 0-1 0 0,1 0 1 0 0,0 0 0 0 0,0 0-1 0 0,-1 0 1 0 0,1 0-1 0 0,0 0 1 0 0,-1 0 0 0 0,1-1-1 0 0,0 1 1 0 0,-1 0-1 0 0,1 0 1 0 0,0-1 0 0 0,-1 1-1 0 0,1 0-104 0 0,9-5 283 0 0,-1 0 1 0 0,-1 0-1 0 0,1-1 0 0 0,2-2-283 0 0,-3 2 164 0 0,10-6-32 0 0,3-2 36 0 0,0-1 0 0 0,0 0 0 0 0,-1-1 1 0 0,-1-2-1 0 0,-1 0 0 0 0,-1-1 0 0 0,1-2-168 0 0,-5 6 1574 0 0,-10 14 33 0 0,-5 11-293 0 0,-25 59 1908 0 0,25-59-3106 0 0,0 0 0 0 0,0 1 0 0 0,1-1 0 0 0,0 0 0 0 0,0 0 0 0 0,1 1 1 0 0,1 4-117 0 0,0-13-26 0 0,-1 0-1 0 0,0 1 1 0 0,1-1 0 0 0,0 0 0 0 0,-1 0 0 0 0,1 1 0 0 0,0-1 0 0 0,0 0 0 0 0,0 0 0 0 0,1 0 0 0 0,-1 0 0 0 0,0 0 0 0 0,1 0 0 0 0,0-1 0 0 0,-1 1 0 0 0,1 0 0 0 0,0-1 0 0 0,0 1 0 0 0,-1-1 0 0 0,1 0 0 0 0,0 1-1 0 0,0-1 1 0 0,1 0 0 0 0,-1 0 0 0 0,0 0 0 0 0,0-1 0 0 0,0 1 0 0 0,1 0 0 0 0,-1-1 0 0 0,0 0 0 0 0,1 1 0 0 0,-1-1 0 0 0,1 0 0 0 0,-1 0 0 0 0,2-1 26 0 0,3 1-540 0 0,0 0 0 0 0,0-1 1 0 0,0 0-1 0 0,-1 0 0 0 0,1-1 1 0 0,0 0-1 0 0,-1 0 0 0 0,4-2 540 0 0,-1 0-1593 0 0,-1-1 0 0 0,0 0 0 0 0,0 0 0 0 0,0 0 0 0 0,-1-1 0 0 0,1-1 1593 0 0,15-15-5451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50:02.0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28 118 4505 0 0,'27'-1'2847'0'0,"-1"-1"1"0"0,1-1-1 0 0,1-2-2847 0 0,40-9 3645 0 0,22-11-3645 0 0,-31 8 830 0 0,62-9-830 0 0,-31 14 338 0 0,1 4 0 0 0,13 3-338 0 0,-50 5-618 0 0,1 3 0 0 0,0 1-1 0 0,-1 3 1 0 0,12 6 618 0 0,-62-13-183 0 0,12 4-667 0 0,-1 0-1 0 0,1 1 0 0 0,3 2 851 0 0,-16-6-505 0 0,0 0 0 0 0,0 0 0 0 0,0 1 0 0 0,0-1 0 0 0,0 1 0 0 0,-1 0 0 0 0,1 0 0 0 0,-1 0 0 0 0,1 0 0 0 0,-1 0 0 0 0,0 0 0 0 0,1 1 0 0 0,-1-1 0 0 0,0 1 0 0 0,-1 0 0 0 0,1 0 0 0 0,0 0 0 0 0,-1-1 0 0 0,0 2 505 0 0,0 4-3387 0 0</inkml:trace>
  <inkml:trace contextRef="#ctx0" brushRef="#br0" timeOffset="607.863">105 104 3905 0 0,'0'0'96'0'0,"0"0"1"0"0,0 0-1 0 0,0 1 0 0 0,0-1 1 0 0,-1 0-1 0 0,1 0 0 0 0,0 0 1 0 0,0 0-1 0 0,0 1 0 0 0,0-1 1 0 0,0 0-1 0 0,0 0 0 0 0,0 0 1 0 0,0 1-1 0 0,0-1 0 0 0,0 0 1 0 0,0 0-1 0 0,0 1 0 0 0,0-1 1 0 0,0 0-1 0 0,0 0 0 0 0,0 0 1 0 0,0 1-1 0 0,0-1 0 0 0,0 0 1 0 0,0 0-1 0 0,0 0 0 0 0,0 1 1 0 0,0-1-1 0 0,1 0 1 0 0,-1 0-1 0 0,0 0 0 0 0,0 0 1 0 0,0 1-1 0 0,0-1 0 0 0,0 0 1 0 0,1 0-1 0 0,-1 0-96 0 0,11 8 2175 0 0,15 3 53 0 0,-23-10-1762 0 0,31 11 2425 0 0,1-1 1 0 0,19 2-2892 0 0,-16-5 1061 0 0,-1 3 0 0 0,1 1-1061 0 0,-11-2 168 0 0,0-2-1 0 0,0 0 1 0 0,1-2-1 0 0,0-1 1 0 0,14 0-168 0 0,-27-4-184 0 0,-1 1 1 0 0,0 1-1 0 0,0 0 0 0 0,0 0 1 0 0,11 6 183 0 0,-21-8-73 0 0,1 1 1 0 0,-1 0 0 0 0,0 0-1 0 0,0 0 1 0 0,0 1 0 0 0,-1-1-1 0 0,1 1 1 0 0,0 0 0 0 0,-1 0-1 0 0,0 0 1 0 0,0 1 0 0 0,0-1 0 0 0,0 1-1 0 0,0 0 1 0 0,-1 0 0 0 0,0-1-1 0 0,0 2 1 0 0,0-1 0 0 0,0 0-1 0 0,0 1 73 0 0,-2-3 7 0 0,0 0 0 0 0,0 0 0 0 0,0 0-1 0 0,0 0 1 0 0,0 0 0 0 0,0 0 0 0 0,-1 0-1 0 0,1-1 1 0 0,-1 1 0 0 0,0 0-1 0 0,1 0 1 0 0,-1 0 0 0 0,0-1 0 0 0,0 1-1 0 0,0 0 1 0 0,0-1 0 0 0,0 1 0 0 0,0-1-1 0 0,-1 1 1 0 0,1-1 0 0 0,0 0 0 0 0,-1 1-1 0 0,1-1 1 0 0,-1 0 0 0 0,0 0 0 0 0,1 0-1 0 0,-3 1-6 0 0,-2 2 55 0 0,-1 0-1 0 0,-1 0 1 0 0,1-1 0 0 0,0 0-1 0 0,-1 0 1 0 0,-3 0-55 0 0,3 0 16 0 0,0 0 0 0 0,0 1-1 0 0,0 0 1 0 0,0 1 0 0 0,1-1 0 0 0,-1 1 0 0 0,1 1 0 0 0,1-1-16 0 0,-27 19 36 0 0,-175 100 129 0 0,164-98-47 0 0,-24 10-118 0 0,22-12 99 0 0,-20 14-99 0 0,23-15-31 0 0,-10 8 0 0 0,39-20 167 0 0,15-8 75 0 0,9-4 39 0 0,-9 1-228 0 0,0 0 0 0 0,0 0 0 0 0,0 0-1 0 0,1 0 1 0 0,-1 0 0 0 0,0 0 0 0 0,0 1 0 0 0,0-1 0 0 0,0 0 0 0 0,0 0-1 0 0,0 1 1 0 0,0-1 0 0 0,0 1 0 0 0,0-1 0 0 0,1 1-22 0 0,14 3 297 0 0,83-26 312 0 0,-50 17-522 0 0,34-3 684 0 0,40 2-771 0 0,-64 4 293 0 0,24-6-293 0 0,42-2-118 0 0,-34 10 10 0 0,53-4-95 0 0,-75 1-2513 0 0,66 5 2716 0 0,-75 3-8362 0 0,14 4 8362 0 0,-38 3-6387 0 0,-28-9 4655 0 0,8 1-1422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50:01.1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352 1 2601 0 0,'6'5'4529'0'0,"-1"1"-2529"0"0,4-1-816 0 0,-4 1-248 0 0,-5-12-231 0 0,3 4-281 0 0,-3 4-336 0 0,3-4-200 0 0,-1 7-128 0 0,4-2-433 0 0,-3-3-271 0 0,2 0-512 0 0,1 3-368 0 0,-6 2-441 0 0,3 6-175 0 0,-1 6 63 0 0,-7-9 2249 0 0</inkml:trace>
  <inkml:trace contextRef="#ctx0" brushRef="#br0" timeOffset="335.037">60 437 5569 0 0,'-59'14'4389'0'0,"73"-19"-4054"0"0,1-1 0 0 0,-1 0 0 0 0,0-1-1 0 0,-1-1 1 0 0,1 0 0 0 0,-2 0 0 0 0,4-4-335 0 0,18-14-15 0 0,-1 0 0 0 0,15-19 15 0 0,-19 14 134 0 0,-19 20 82 0 0,0-1 1 0 0,1 2-1 0 0,0-1 1 0 0,1 2-1 0 0,3-3-216 0 0,-10 12 697 0 0,-6 7-325 0 0,-4 7 68 0 0,5-14-408 0 0,-9 19 334 0 0,2 0 0 0 0,0 0 0 0 0,1 0 1 0 0,0 7-367 0 0,4-17 19 0 0,1-1 1 0 0,0 1 0 0 0,1-1-1 0 0,0 1 1 0 0,0 0 0 0 0,1-1-1 0 0,0 1 1 0 0,0-1 0 0 0,1 0 0 0 0,0 1-1 0 0,3 5-19 0 0,-2-7-79 0 0,-1 1 0 0 0,2-1 0 0 0,-1 1 0 0 0,1-1 0 0 0,0 0 0 0 0,0-1 0 0 0,1 1 0 0 0,4 4 79 0 0,-6-9-209 0 0,-1 1 1 0 0,1-2 0 0 0,0 1 0 0 0,-1 0 0 0 0,1 0-1 0 0,0-1 1 0 0,0 0 0 0 0,0 1 0 0 0,0-1 0 0 0,0 0-1 0 0,0-1 1 0 0,0 1 0 0 0,1 0 0 0 0,-1-1 0 0 0,0 0-1 0 0,0 0 1 0 0,0 0 0 0 0,1 0 0 0 0,-1 0 0 0 0,0-1-1 0 0,0 1 1 0 0,0-1 0 0 0,3-1 208 0 0,2 0-994 0 0,-1 0 1 0 0,0-1-1 0 0,0 0 0 0 0,0 0 0 0 0,0-1 1 0 0,0 1-1 0 0,0-2 994 0 0,21-18-4285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50:23.4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1 320 5121 0 0,'7'-13'4559'0'0,"9"-5"-2677"0"0,4-2-523 0 0,-20 19-1345 0 0,7-8 292 0 0,0 0 0 0 0,1 0 0 0 0,0 0 0 0 0,0 1-1 0 0,4-3-305 0 0,6-3 344 0 0,-2-1 0 0 0,0 0-1 0 0,7-10-343 0 0,-6 6 485 0 0,1 2 0 0 0,10-8-485 0 0,-14 14 263 0 0,6-6 303 0 0,0 2 0 0 0,3 0-566 0 0,-18 12 125 0 0,0 0 0 0 0,0 0 1 0 0,0 0-1 0 0,1 1 0 0 0,0 0 0 0 0,-1 0 1 0 0,1 0-1 0 0,0 1 0 0 0,0-1 0 0 0,0 2 0 0 0,2-1-125 0 0,-6 1 50 0 0,1 0 0 0 0,0 1 0 0 0,-1-1 0 0 0,1 1-1 0 0,0-1 1 0 0,-1 1 0 0 0,1 0 0 0 0,-1 0 0 0 0,1 0-1 0 0,-1 1 1 0 0,1-1 0 0 0,-1 0 0 0 0,0 1 0 0 0,0 0-1 0 0,1-1 1 0 0,-1 1 0 0 0,0 0 0 0 0,-1 0-1 0 0,1 0 1 0 0,0 0 0 0 0,-1 1 0 0 0,1-1 0 0 0,0 1-50 0 0,4 9 63 0 0,-1-1 1 0 0,0 1 0 0 0,0 0-1 0 0,1 9-63 0 0,5 10 170 0 0,-7-22-145 0 0,1 1-1 0 0,0-1 1 0 0,0 0-1 0 0,1-1 1 0 0,1 1-1 0 0,-1-1 1 0 0,1-1-1 0 0,0 1 1 0 0,4 2-25 0 0,-5-5 7 0 0,-1-1 0 0 0,1 0 1 0 0,0 0-1 0 0,0 0 0 0 0,0 0 1 0 0,1-1-1 0 0,-1 0 0 0 0,1-1 0 0 0,0 1 1 0 0,0-1-1 0 0,0-1 0 0 0,0 1 1 0 0,0-1-1 0 0,1 0-7 0 0,2-1-25 0 0,29 2 110 0 0,0-1-1 0 0,14-4-84 0 0,-39 2-122 0 0,0-1-1 0 0,0-1 0 0 0,-1 0 0 0 0,1-1 1 0 0,0-1-1 0 0,-1 0 0 0 0,0-1 0 0 0,3-2 123 0 0,35-24-4524 0 0,-12 6-3229 0 0,-19 11 3087 0 0,-2-8 1325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9:34:30.2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2906 68 8034 0 0,'2'7'2832'0'0,"4"-3"-1151"0"0,-1 4-417 0 0,7 0-64 0 0,-4-3-344 0 0,1 5-360 0 0,3-2-295 0 0,1-2-129 0 0,1-3-232 0 0,-3-1-329 0 0,1 2-215 0 0,-4 0-600 0 0,1 4-560 0 0,-3 0-689 0 0,0-1-872 0 0,4 5-704 0 0,-12-8 2129 0 0</inkml:trace>
  <inkml:trace contextRef="#ctx0" brushRef="#br0" timeOffset="343.575">2886 245 1912 0 0,'2'-1'666'0'0,"-1"0"-1"0"0,1 0 1 0 0,0 0-1 0 0,-1 0 1 0 0,1 0-1 0 0,0 0 1 0 0,-1 0-1 0 0,1 1 1 0 0,0-1-1 0 0,1 0-665 0 0,37-4 2948 0 0,-18 3-2263 0 0,-20 2-620 0 0,72-9 1306 0 0,-67 9-1203 0 0,0 0 0 0 0,0 0 0 0 0,0 1-1 0 0,0 0 1 0 0,0 0 0 0 0,0 1-1 0 0,0 0 1 0 0,0 0 0 0 0,1 1-168 0 0,-7-3 28 0 0,0 1-1 0 0,0-1 1 0 0,0 1 0 0 0,0-1-1 0 0,-1 0 1 0 0,1 1 0 0 0,0 0-1 0 0,0-1 1 0 0,-1 1 0 0 0,1-1-1 0 0,0 1 1 0 0,-1 0 0 0 0,1 0-1 0 0,0-1 1 0 0,-1 1 0 0 0,1 0-1 0 0,-1 0 1 0 0,0 0 0 0 0,1 0-1 0 0,-1-1 1 0 0,0 1 0 0 0,1 0-1 0 0,-1 0 1 0 0,0 0 0 0 0,0 0-1 0 0,0 0 1 0 0,0 0-28 0 0,0 1 18 0 0,0 0 0 0 0,0 1 0 0 0,-1-1-1 0 0,0 0 1 0 0,1 0 0 0 0,-1 0 0 0 0,0 0 0 0 0,0 0 0 0 0,0 0-1 0 0,0 0 1 0 0,0 0 0 0 0,-1 0-18 0 0,-4 6-27 0 0,0 0 1 0 0,-1 0-1 0 0,-1-1 1 0 0,-6 6 26 0 0,-72 58-110 0 0,62-56-181 0 0,24-15 286 0 0,0 0 1 0 0,0 0 0 0 0,0 0 0 0 0,0 0 0 0 0,0 0 0 0 0,0 1-1 0 0,0-1 1 0 0,0 0 0 0 0,-1 0 0 0 0,1 0 0 0 0,0 0 0 0 0,0 0-1 0 0,0 0 1 0 0,0 0 0 0 0,0 0 0 0 0,0 0 0 0 0,0 0 0 0 0,-1 0-1 0 0,1 0 1 0 0,0 0 0 0 0,0 0 0 0 0,0 0 0 0 0,0 0 0 0 0,0 0-1 0 0,0 0 1 0 0,0 0 0 0 0,0 0 0 0 0,-1 0 0 0 0,1 0 0 0 0,0-1-1 0 0,0 1 1 0 0,0 0 0 0 0,0 0 0 0 0,0 0 0 0 0,0 0 0 0 0,0 0-1 0 0,0 0 1 0 0,0 0 0 0 0,-1 0 0 0 0,1 0 0 0 0,0 0-1 0 0,0 0 1 0 0,0-1 0 0 0,0 1 0 0 0,0 0 0 0 0,0 0 0 0 0,0 0-1 0 0,0 0 1 0 0,0 0 0 0 0,0 0 0 0 0,0 0 0 0 0,0-1 4 0 0,7-11-133 0 0,-3 7 90 0 0,0 1-1 0 0,1 0 1 0 0,0 0 0 0 0,0 0 0 0 0,0 1 0 0 0,0 0-1 0 0,3-2 44 0 0,10-6-65 0 0,-9 5 65 0 0,0 0 0 0 0,0 1 0 0 0,1 1 0 0 0,-1-1-1 0 0,1 1 1 0 0,8-1 0 0 0,-15 3 21 0 0,0 2 1 0 0,-1-1-1 0 0,1 0 0 0 0,0 1 0 0 0,0-1 0 0 0,0 1 0 0 0,0 0 0 0 0,0 0 0 0 0,-1 0 0 0 0,1 0 0 0 0,0 0 1 0 0,0 1-1 0 0,0-1 0 0 0,0 1 0 0 0,-1 0 0 0 0,1 0 0 0 0,0 0 0 0 0,-1 0 0 0 0,1 0 0 0 0,-1 1 0 0 0,1-1 1 0 0,-1 1-1 0 0,1 0 0 0 0,-1-1 0 0 0,0 1 0 0 0,2 2-21 0 0,-2-1-211 0 0,-1 0-1 0 0,1 0 1 0 0,-1 1 0 0 0,1-1-1 0 0,-1 0 1 0 0,0 1 0 0 0,0-1 0 0 0,-1 0-1 0 0,1 1 1 0 0,-1-1 0 0 0,1 1-1 0 0,-1-1 1 0 0,0 2 211 0 0,0-2-692 0 0,-1 0-1 0 0,1-1 0 0 0,0 1 1 0 0,-1-1-1 0 0,1 1 1 0 0,-1 0-1 0 0,0-1 1 0 0,0 0-1 0 0,0 1 1 0 0,0-1-1 0 0,-1 1 693 0 0,-1 4-2478 0 0,9 6-61 0 0</inkml:trace>
  <inkml:trace contextRef="#ctx0" brushRef="#br0" timeOffset="702.886">2757 492 2409 0 0,'-1'1'355'0'0,"0"0"0"0"0,0 0 1 0 0,0-1-1 0 0,0 1 0 0 0,0 0 1 0 0,0 0-1 0 0,0 0 0 0 0,0 0 1 0 0,0 0-1 0 0,0 0 0 0 0,1 0 1 0 0,-1 0-1 0 0,0 0 0 0 0,1 1 1 0 0,-1-1-1 0 0,1 0 0 0 0,0 0 0 0 0,-1 1-354 0 0,1-1 153 0 0,1 0 1 0 0,-1-1 0 0 0,1 1 0 0 0,-1 0 0 0 0,1-1 0 0 0,-1 1 0 0 0,1-1 0 0 0,-1 1 0 0 0,1-1 0 0 0,0 1 0 0 0,-1-1 0 0 0,1 1 0 0 0,-1-1 0 0 0,1 1 0 0 0,0-1 0 0 0,0 0 0 0 0,-1 0 0 0 0,1 1 0 0 0,0-1 0 0 0,0 0-1 0 0,-1 0 1 0 0,1 0 0 0 0,0 0 0 0 0,0 0 0 0 0,0 0 0 0 0,-1 0 0 0 0,1 0 0 0 0,0 0 0 0 0,0 0 0 0 0,-1 0 0 0 0,1 0 0 0 0,0-1-155 0 0,47 0 4092 0 0,24-5-4092 0 0,110-21 1760 0 0,-143 21-1556 0 0,-5 0-187 0 0,8-2-2916 0 0,19 1 2899 0 0,-53 6-907 0 0,7-1-2947 0 0,-13 4 2088 0 0,-7 5 905 0 0,-14 7 601 0 0,16-13 427 0 0,0 1-1 0 0,1 0 1 0 0,-1 0-1 0 0,1 0 1 0 0,-1 0-1 0 0,1 0 1 0 0,0 0-1 0 0,0 1 1 0 0,0-1 0 0 0,0 1-1 0 0,0 0-166 0 0,-9 14 1337 0 0,-3 10 412 0 0,-1 2-3842 0 0,11-22 395 0 0,-1-2 0 0 0,1 1 0 0 0,-1 0 0 0 0,-1-1 0 0 0,-2 3 1698 0 0,-33 21-4859 0 0,12-11 9216 0 0,32-19-524 0 0,16-6 982 0 0,48-20-1412 0 0,-58 22-3103 0 0,1 1 1 0 0,-1 0-1 0 0,1 1 1 0 0,0 0-1 0 0,0 1 1 0 0,0 0-1 0 0,1 0 1 0 0,-1 1-1 0 0,4 0-300 0 0,16 1 895 0 0,0 1 0 0 0,19 3-895 0 0,-46-3 44 0 0,0-1-1 0 0,0 0 1 0 0,0 1 0 0 0,0 0-1 0 0,-1 0 1 0 0,1 0 0 0 0,0 0-1 0 0,0 0 1 0 0,-1 0 0 0 0,1 1-1 0 0,-1-1 1 0 0,1 1 0 0 0,-1 0-1 0 0,0 0 1 0 0,1 0 0 0 0,-1 0 0 0 0,0 0-1 0 0,0 0 1 0 0,-1 1 0 0 0,1-1-1 0 0,0 1-43 0 0,0 1 54 0 0,0 0 0 0 0,0 0 0 0 0,-1 1 0 0 0,0-1 0 0 0,1 0 0 0 0,-1 1 0 0 0,-1-1 0 0 0,1 1 0 0 0,-1-1 0 0 0,0 1 0 0 0,0 0 0 0 0,0-1 0 0 0,-1 5-54 0 0,-4 16 150 0 0,0-1 0 0 0,-2 1 0 0 0,-1-1 0 0 0,-1 0 0 0 0,-3 4-150 0 0,-3 9-97 0 0,-4 6-1617 0 0,-20 32 1714 0 0,11-22-3726 0 0,3 1-5278 0 0,15-32 2053 0 0</inkml:trace>
  <inkml:trace contextRef="#ctx0" brushRef="#br0" timeOffset="-2422.04">164 261 392 0 0,'-1'1'635'0'0,"0"1"-1"0"0,0-1 1 0 0,1 1-1 0 0,-1 0 1 0 0,1-1-1 0 0,-1 1 1 0 0,1 0-1 0 0,0 0 1 0 0,-1-1-1 0 0,1 1 0 0 0,0 0 1 0 0,0 0-1 0 0,0-1 1 0 0,1 1-1 0 0,-1 1-634 0 0,1-2 125 0 0,-1 0 0 0 0,1 0 0 0 0,-1 0 0 0 0,1 0 0 0 0,0 0 0 0 0,-1-1 0 0 0,1 1 0 0 0,0 0 0 0 0,0 0 0 0 0,0-1 0 0 0,-1 1 0 0 0,1-1 0 0 0,0 1 0 0 0,0-1 0 0 0,0 1 0 0 0,0-1 0 0 0,0 1 0 0 0,0-1 0 0 0,0 0 0 0 0,0 0 0 0 0,0 1 0 0 0,0-1 0 0 0,0 0 0 0 0,0 0 0 0 0,0 0 0 0 0,0 0-1 0 0,1 0 1 0 0,-1 0 0 0 0,0-1 0 0 0,0 1 0 0 0,0 0 0 0 0,0 0-125 0 0,18-4 601 0 0,0-1-1 0 0,0 0 0 0 0,0-1 1 0 0,15-7-602 0 0,-17 6 68 0 0,24-7 372 0 0,15-2-439 0 0,38-13 215 0 0,-86 25-249 0 0,1 0 168 0 0,-13 13 128 0 0,-36 22 32 0 0,-9 14-116 0 0,-3-2-1 0 0,-25 14-177 0 0,-32 26 56 0 0,68-52-57 0 0,-20 10 1 0 0,-17 13-19 0 0,66-46-370 0 0,14-12-131 0 0,18-16 142 0 0,-8 8 338 0 0,11-9 48 0 0,0 0 0 0 0,1 1 1 0 0,16-8-9 0 0,-33 23 25 0 0,0 1 1 0 0,-1 0-1 0 0,2 1 1 0 0,-1 0 0 0 0,0 0-1 0 0,1 0 1 0 0,-1 1-1 0 0,1 0 1 0 0,0 0-1 0 0,0 1 1 0 0,-1 0-1 0 0,1 1 1 0 0,0 0 0 0 0,0 0-1 0 0,0 0 1 0 0,4 2-26 0 0,-8-1 21 0 0,0 0 0 0 0,0 0-1 0 0,0 1 1 0 0,0 0 0 0 0,0 0 0 0 0,0 0 0 0 0,-1 0 0 0 0,1 1 0 0 0,-1-1 0 0 0,0 1 0 0 0,1 0 0 0 0,-1 0 0 0 0,-1 0 0 0 0,1 0 0 0 0,1 2-21 0 0,6 10 40 0 0,0 0 1 0 0,-1 0 0 0 0,1 6-41 0 0,-4-9-1891 0 0,1 1 0 0 0,1-1 0 0 0,5 8 1891 0 0,-11-19-1059 0 0,-2 0 872 0 0,0-1 0 0 0,0 0-1 0 0,0 1 1 0 0,0-1 0 0 0,0 0 0 0 0,1 1-1 0 0,-1-1 1 0 0,0 0 0 0 0,0 0 0 0 0,0 1-1 0 0,1-1 1 0 0,-1 0 0 0 0,0 0 0 0 0,0 1-1 0 0,1-1 1 0 0,-1 0 0 0 0,0 0-1 0 0,0 0 1 0 0,1 0 0 0 0,-1 1 0 0 0,0-1-1 0 0,1 0 1 0 0,-1 0 0 0 0,0 0 0 0 0,1 0-1 0 0,-1 0 1 0 0,0 0 0 0 0,1 0 0 0 0,-1 0-1 0 0,0 0 1 0 0,1 0 0 0 0,-1 0-1 0 0,0 0 1 0 0,1 0 0 0 0,-1 0 0 0 0,0 0-1 0 0,1 0 1 0 0,-1 0 0 0 0,0 0 0 0 0,1-1-1 0 0,-1 1 1 0 0,0 0 0 0 0,0 0 0 0 0,1 0 187 0 0,0-8-2641 0 0</inkml:trace>
  <inkml:trace contextRef="#ctx0" brushRef="#br0" timeOffset="-2062.759">627 19 6785 0 0,'1'-1'444'0'0,"0"-1"0"0"0,0 0-1 0 0,0 1 1 0 0,0-1-1 0 0,0 1 1 0 0,1-1-1 0 0,-1 1 1 0 0,0 0-1 0 0,1-1 1 0 0,-1 1 0 0 0,1 0-1 0 0,0 0-443 0 0,5 1 1475 0 0,-3 14-622 0 0,-11 63 31 0 0,0-15-541 0 0,1 8 367 0 0,-7 27-710 0 0,-2 5 312 0 0,3-7-80 0 0,-7 78 34 0 0,17-137-316 0 0,2-1 0 0 0,1 1 0 0 0,5 30 50 0 0,0-3-1368 0 0,-3-75-374 0 0,0-4 1372 0 0,0 0-1 0 0,-1 0 1 0 0,-1 0 370 0 0,3-48 423 0 0,2 0 1 0 0,14-63-424 0 0,-19 121 64 0 0,0 1 1 0 0,1-1-1 0 0,-1 1 1 0 0,1-1-1 0 0,0 1 1 0 0,1 0-1 0 0,0-1-64 0 0,-3 5 38 0 0,1 0-1 0 0,0-1 0 0 0,0 1 1 0 0,0 0-1 0 0,0 0 0 0 0,0 0 0 0 0,0 0 1 0 0,0 0-1 0 0,0 0 0 0 0,0 0 0 0 0,0 0 1 0 0,0 1-1 0 0,0-1 0 0 0,1 0 1 0 0,-1 1-1 0 0,0-1 0 0 0,1 1 0 0 0,-1-1 1 0 0,0 1-1 0 0,1 0 0 0 0,-1-1 0 0 0,1 1 1 0 0,-1 0-1 0 0,0 0 0 0 0,1 0 0 0 0,-1 0 1 0 0,1 0-1 0 0,-1 1 0 0 0,1-1 1 0 0,0 0-38 0 0,5 2-3 0 0,-1 1 1 0 0,1-1-1 0 0,0 1 1 0 0,-1 1-1 0 0,6 2 3 0 0,-7-3-294 0 0,0 0-1 0 0,0 0 1 0 0,0-1-1 0 0,1 1 1 0 0,-1-1-1 0 0,0-1 0 0 0,1 1 1 0 0,0-1-1 0 0,-1 0 1 0 0,3 0 294 0 0,74 3-10968 0 0,-66-8 9673 0 0</inkml:trace>
  <inkml:trace contextRef="#ctx0" brushRef="#br0" timeOffset="-1672.227">1108 185 5121 0 0,'0'0'128'0'0,"-1"0"-1"0"0,1 0 1 0 0,0 0 0 0 0,-1 0-1 0 0,1 0 1 0 0,0-1 0 0 0,-1 1 0 0 0,1 0-1 0 0,0 0 1 0 0,0 0 0 0 0,-1-1-1 0 0,1 1 1 0 0,0 0 0 0 0,0 0-1 0 0,-1-1 1 0 0,1 1 0 0 0,0 0-1 0 0,0 0 1 0 0,0-1 0 0 0,0 1-1 0 0,-1 0 1 0 0,1-1 0 0 0,0 1-1 0 0,0 0 1 0 0,0-1 0 0 0,0 1-1 0 0,0 0 1 0 0,0-1 0 0 0,0 1-1 0 0,0 0 1 0 0,0-1 0 0 0,0 1 0 0 0,0-1-1 0 0,0 1 1 0 0,0 0 0 0 0,0-1-1 0 0,0 1 1 0 0,0 0-128 0 0,12-13 1756 0 0,21-4-826 0 0,-11 9-733 0 0,0 1 0 0 0,1 1 1 0 0,-1 2-1 0 0,1 0 1 0 0,22-1-198 0 0,-42 5 22 0 0,1 0 1 0 0,-1 0 0 0 0,0 0-1 0 0,0 1 1 0 0,0-1 0 0 0,0 1-1 0 0,0 0 1 0 0,0-1 0 0 0,0 2-1 0 0,0-1 1 0 0,0 0 0 0 0,0 0-1 0 0,0 1 1 0 0,-1 0 0 0 0,2 0-23 0 0,-2-1 16 0 0,-1 1 1 0 0,0-1-1 0 0,0 0 0 0 0,0 0 0 0 0,0 1 1 0 0,0-1-1 0 0,0 0 0 0 0,0 1 1 0 0,0-1-1 0 0,0 1 0 0 0,-1-1 1 0 0,1 1-1 0 0,-1-1 0 0 0,1 1 1 0 0,-1 0-1 0 0,0-1 0 0 0,1 1 1 0 0,-1 0-1 0 0,0-1 0 0 0,0 1 1 0 0,0 0-1 0 0,0-1 0 0 0,-1 1 1 0 0,1 0-1 0 0,0-1 0 0 0,-1 1 1 0 0,1-1-1 0 0,-1 2-16 0 0,-4 3 27 0 0,0 1 1 0 0,-1-1-1 0 0,1 0 0 0 0,-1 0 1 0 0,-1 0-1 0 0,1-1 0 0 0,-1 0 1 0 0,-2 1-28 0 0,-9 6-163 0 0,-1-1 1 0 0,-1 0 0 0 0,-8 2 162 0 0,11-6-12 0 0,1 1 0 0 0,0 1 0 0 0,0 0 0 0 0,1 1 0 0 0,-8 8 12 0 0,-2 1 72 0 0,15-11 53 0 0,0 0 1 0 0,0 0 0 0 0,1 1 0 0 0,-5 6-126 0 0,12-13 37 0 0,1 0 1 0 0,-1 0 0 0 0,1 1-1 0 0,-1-1 1 0 0,1 0 0 0 0,0 1-1 0 0,0-1 1 0 0,0 0 0 0 0,0 1 0 0 0,0-1-1 0 0,0 1 1 0 0,1 0 0 0 0,0-1-1 0 0,-1 1 1 0 0,1-1 0 0 0,0 1-1 0 0,0 0 1 0 0,0-1 0 0 0,1 1 0 0 0,-1-1-1 0 0,0 1 1 0 0,1 0 0 0 0,0 1-38 0 0,0-3 44 0 0,0 0 1 0 0,1 0 0 0 0,-1 0 0 0 0,0 0-1 0 0,0 0 1 0 0,0-1 0 0 0,0 1 0 0 0,1 0-1 0 0,-1-1 1 0 0,0 1 0 0 0,1-1 0 0 0,-1 1-1 0 0,1-1 1 0 0,-1 0 0 0 0,0 1-1 0 0,1-1 1 0 0,-1 0 0 0 0,1 0 0 0 0,-1 0-1 0 0,1 0-44 0 0,29 0 545 0 0,-2-3-85 0 0,0-1 0 0 0,-1-1 1 0 0,0-2-1 0 0,1-1-460 0 0,51-12 48 0 0,-34 7-202 0 0,-37 9-457 0 0,1 1 0 0 0,0 1 0 0 0,-1-1 0 0 0,1 2 0 0 0,0-1 0 0 0,4 1 611 0 0,-2 0-3063 0 0,-8 0-378 0 0,-7 1-1974 0 0,-6 2 2277 0 0</inkml:trace>
  <inkml:trace contextRef="#ctx0" brushRef="#br0" timeOffset="-1343.534">1210 500 5225 0 0,'-21'23'3567'0'0,"15"-18"-2989"0"0,1 0 0 0 0,0 1 0 0 0,0 0 0 0 0,0 0 0 0 0,0 1 0 0 0,1-1 0 0 0,0 1 0 0 0,1 0 0 0 0,-1 0 0 0 0,0 4-578 0 0,0 5 235 0 0,0 1 0 0 0,2 0 0 0 0,0 0-1 0 0,1 0 1 0 0,0 1 0 0 0,2-1-1 0 0,0 0 1 0 0,1 5-235 0 0,-1-12-558 0 0,1 0 0 0 0,0 0 0 0 0,0 0-1 0 0,1 0 1 0 0,0-1 0 0 0,1 1 0 0 0,4 6 558 0 0,-7-14-583 0 0,0-1 0 0 0,0 0 1 0 0,1 0-1 0 0,-1 0 0 0 0,1-1 1 0 0,-1 1-1 0 0,1 0 0 0 0,-1 0 1 0 0,1-1-1 0 0,-1 1 0 0 0,1-1 1 0 0,0 1-1 0 0,-1-1 0 0 0,1 0 1 0 0,0 0-1 0 0,0 1 583 0 0,12 0-2284 0 0,-14-1 2242 0 0,1 0 0 0 0,0 0 0 0 0,-1-1-1 0 0,1 1 1 0 0,-1 0 0 0 0,1 0 0 0 0,-1-1 0 0 0,1 1-1 0 0,-1 0 1 0 0,1-1 0 0 0,-1 1 0 0 0,1 0 0 0 0,-1-1 0 0 0,1 1-1 0 0,-1-1 1 0 0,1 1 0 0 0,-1 0 0 0 0,0-1 0 0 0,1 1-1 0 0,-1-1 1 0 0,0 0 0 0 0,1 1 42 0 0</inkml:trace>
  <inkml:trace contextRef="#ctx0" brushRef="#br0" timeOffset="-1015.487">1330 510 3161 0 0,'-3'7'5472'0'0,"-1"20"-2878"0"0,2-14-1720 0 0,-6 45 117 0 0,5-34-1115 0 0,0 0 0 0 0,-6 16 124 0 0,-17 60-6604 0 0,25-97 6059 0 0,0 0 0 0 0,1 0 0 0 0,-1 0 0 0 0,1 0 0 0 0,0 1 0 0 0,0-1 0 0 0,0 0-1 0 0,0 3 546 0 0,1 6-1176 0 0,-2-11 1135 0 0,1 0 0 0 0,0 0 0 0 0,0-1 0 0 0,0 1 0 0 0,-1 0 1 0 0,1 0-1 0 0,0 0 0 0 0,-1-1 0 0 0,1 1 0 0 0,-1 0 0 0 0,1 0 0 0 0,-1-1 0 0 0,1 1 1 0 0,-1 0-1 0 0,1-1 0 0 0,-1 1 0 0 0,0-1 41 0 0</inkml:trace>
  <inkml:trace contextRef="#ctx0" brushRef="#br0" timeOffset="-1014.487">847 935 4409 0 0,'-27'3'5263'0'0,"26"-4"-2787"0"0,14-4-1320 0 0,3 0-246 0 0,1 2-1 0 0,-1 0 1 0 0,1 0-1 0 0,3 2-909 0 0,41-7 1679 0 0,-6 1-125 0 0,0 2-1 0 0,34 2-1553 0 0,13 0 598 0 0,-30-1-1266 0 0,34 3 668 0 0,-74 3-4226 0 0,24 6 4226 0 0,-33-4-5794 0 0,0 1 1 0 0,18 8 5793 0 0,-24-7-3414 0 0,-5-5 991 0 0</inkml:trace>
  <inkml:trace contextRef="#ctx0" brushRef="#br0" timeOffset="-671.812">1992 149 3985 0 0,'3'-2'801'0'0,"-1"0"1"0"0,0 0 0 0 0,0 1-1 0 0,1-1 1 0 0,-1 1-1 0 0,1-1 1 0 0,-1 1-1 0 0,1 0 1 0 0,0 0 0 0 0,0 0-802 0 0,32-4 3889 0 0,-16 5-2569 0 0,0 1 0 0 0,14 2-1320 0 0,-26-2 413 0 0,5 0-197 0 0,9 1 305 0 0,-1 1 0 0 0,1 1 1 0 0,12 5-522 0 0,-28-8 9 0 0,0 1 1 0 0,0-1 0 0 0,0 1-1 0 0,0 1 1 0 0,-1-1 0 0 0,1 1-1 0 0,-1 0 1 0 0,0 0 0 0 0,1 0-1 0 0,-1 0 1 0 0,-1 1 0 0 0,1-1-1 0 0,0 1 1 0 0,-1 0 0 0 0,0 1-1 0 0,0-1 1 0 0,1 2-10 0 0,-3-3-92 0 0,0-1-1 0 0,0 1 0 0 0,0 0 1 0 0,0 0-1 0 0,-1 0 1 0 0,1 0-1 0 0,-1 0 1 0 0,0 0-1 0 0,1 0 0 0 0,-2 0 1 0 0,1 0-1 0 0,0 0 1 0 0,0 0-1 0 0,-2 2 93 0 0,1 2-517 0 0,-1-1 1 0 0,-1 1-1 0 0,1-1 0 0 0,-1 0 1 0 0,0 0-1 0 0,-4 5 517 0 0,-4 5-2466 0 0,-1-1 0 0 0,0 1 0 0 0,-2-2 0 0 0,-6 6 2466 0 0,-5 1-3464 0 0,-3-3 309 0 0</inkml:trace>
  <inkml:trace contextRef="#ctx0" brushRef="#br0" timeOffset="-343.769">1844 494 1200 0 0,'-23'-8'4674'0'0,"21"3"-1102"0"0,15 3-755 0 0,-4 1-1868 0 0,1 0 1 0 0,-1-1-1 0 0,0 1 1 0 0,0-2-1 0 0,0 0 1 0 0,4-1-950 0 0,-1 0 704 0 0,0 0-1 0 0,0 1 1 0 0,9-1-704 0 0,177-30 2371 0 0,-150 26-2275 0 0,15 1-96 0 0,-15 2-413 0 0,-40 4 49 0 0,0 1 0 0 0,1 0 0 0 0,-1 0 0 0 0,0 1 0 0 0,0 0 0 0 0,2 0 364 0 0,28 8-6580 0 0,-32-7 4655 0 0,4-1-3087 0 0,-6-6-996 0 0</inkml:trace>
  <inkml:trace contextRef="#ctx0" brushRef="#br0" timeOffset="-342.769">2301 444 4169 0 0,'-1'1'376'0'0,"-1"0"1"0"0,1 0 0 0 0,-1 0-1 0 0,1 0 1 0 0,-1 0-1 0 0,1 0 1 0 0,0 1-1 0 0,-1-1 1 0 0,1 0-1 0 0,0 1 1 0 0,0-1-1 0 0,0 1 1 0 0,0-1 0 0 0,0 1-1 0 0,0 0 1 0 0,1-1-1 0 0,-1 1 1 0 0,0 0-1 0 0,1-1 1 0 0,-1 1-1 0 0,1 0 1 0 0,0 0-377 0 0,-8 47 3187 0 0,8-43-2854 0 0,-6 49 914 0 0,1-17-731 0 0,1 0-1 0 0,2 0 1 0 0,2 0 0 0 0,3 11-516 0 0,0 0 24 0 0,-1-18 124 0 0,1-1 0 0 0,2 0-148 0 0,-3-21-333 0 0,0-1 0 0 0,0 1-1 0 0,1-1 1 0 0,0 0 0 0 0,0 0 0 0 0,1-1-1 0 0,0 1 1 0 0,0-1 0 0 0,2 3 333 0 0,-4-8-366 0 0,-1-1 1 0 0,0 1 0 0 0,1 0-1 0 0,-1-1 1 0 0,1 0 0 0 0,-1 1-1 0 0,1-1 1 0 0,0 0 0 0 0,0 0-1 0 0,-1 0 1 0 0,2 1 365 0 0,-2-2-422 0 0,0 0-1 0 0,0 1 0 0 0,0-1 1 0 0,1 0-1 0 0,-1 0 0 0 0,0 0 1 0 0,0 0-1 0 0,0 0 1 0 0,0 0-1 0 0,0 0 0 0 0,0 0 1 0 0,1 0-1 0 0,-1 0 0 0 0,0-1 1 0 0,0 1-1 0 0,0 0 0 0 0,0-1 1 0 0,0 1-1 0 0,0-1 1 0 0,0 0-1 0 0,0 1 0 0 0,1-2 423 0 0,7-6-3279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50:47.3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0 651 8610 0 0,'27'-14'1018'0'0,"1"1"0"0"0,0 1 0 0 0,1 2 1 0 0,0 0-1 0 0,0 2 0 0 0,10 0-1018 0 0,-24 5 117 0 0,9-1 195 0 0,0 0-1 0 0,0 1 1 0 0,0 2 0 0 0,0 0 0 0 0,3 2-312 0 0,-20-1 119 0 0,0 1 0 0 0,0 0 1 0 0,0 1-1 0 0,0 0 0 0 0,0 0 1 0 0,0 0-1 0 0,-1 1 0 0 0,1 0 0 0 0,-1 0 1 0 0,0 1-1 0 0,0-1 0 0 0,0 1 1 0 0,0 1-1 0 0,-1-1 0 0 0,0 1 0 0 0,0 0 1 0 0,0 0-1 0 0,0 0 0 0 0,3 6-119 0 0,0 3 259 0 0,0 1-1 0 0,0-1 1 0 0,-1 1-1 0 0,-1 1 0 0 0,-1-1 1 0 0,0 1-1 0 0,0 5-258 0 0,7 37 1129 0 0,0 22-1129 0 0,-11-72 40 0 0,3 22 149 0 0,2 0-1 0 0,1-1 1 0 0,1 0-1 0 0,12 27-188 0 0,-12-38 4 0 0,1 0-1 0 0,0 0 0 0 0,2-1 1 0 0,0 0-1 0 0,0 0 0 0 0,2-2 1 0 0,13 15-4 0 0,4 0-821 0 0,1-1 0 0 0,1-1 0 0 0,2-2 0 0 0,15 8 821 0 0,-17-10-2139 0 0,-24-18 70 0 0,-1 0 0 0 0,1 0 0 0 0,0-1 0 0 0,1 1 2069 0 0,-8-6-288 0 0,0 0 1 0 0,-1 1-1 0 0,1-1 0 0 0,0 0 1 0 0,-1 0-1 0 0,1 1 1 0 0,0-1-1 0 0,-1 0 0 0 0,1 0 1 0 0,0 0-1 0 0,-1 0 1 0 0,1 0-1 0 0,0 0 0 0 0,-1 0 1 0 0,1 0-1 0 0,0 0 1 0 0,-1-1-1 0 0,1 1 1 0 0,0 0-1 0 0,-1 0 0 0 0,1 0 1 0 0,0-1-1 0 0,0 1 288 0 0,5-5-2095 0 0</inkml:trace>
  <inkml:trace contextRef="#ctx0" brushRef="#br0" timeOffset="330.594">1045 516 8562 0 0,'-7'0'618'0'0,"0"1"-1"0"0,1 0 1 0 0,-1 1 0 0 0,1-1 0 0 0,-1 1 0 0 0,1 1 0 0 0,0-1-1 0 0,0 1 1 0 0,0 0 0 0 0,0 0 0 0 0,0 1 0 0 0,1 0 0 0 0,-1 0-1 0 0,-1 2-617 0 0,-14 13 1353 0 0,0 0-1 0 0,-14 21-1352 0 0,14-17 619 0 0,-342 349 1916 0 0,326-335-2419 0 0,-61 59-106 0 0,-53 55-1213 0 0,53-47-4881 0 0,97-103 5690 0 0,0 0-1 0 0,0 0 1 0 0,0 0 0 0 0,0 0 0 0 0,0 0 0 0 0,0 0 0 0 0,0 0-1 0 0,1 0 1 0 0,-1 1 0 0 0,0-1 0 0 0,1 0 0 0 0,-1 1 0 0 0,0-1-1 0 0,1 0 1 0 0,0 1 0 0 0,-1-1 0 0 0,1 1 0 0 0,0-1 0 0 0,0 1-1 0 0,0-1 1 0 0,0 1 0 0 0,0-1 0 0 0,0 0 0 0 0,0 1-1 0 0,0-1 1 0 0,1 1 0 0 0,-1-1 0 0 0,1 1 0 0 0,-1-1 0 0 0,1 0-1 0 0,-1 1 1 0 0,1-1 0 0 0,0 1 394 0 0,6 7-1198 0 0,-7-9 1161 0 0,0 0 0 0 0,1 0 0 0 0,-1 0 1 0 0,0 0-1 0 0,0 0 0 0 0,0 0 0 0 0,0 1 0 0 0,0-1 0 0 0,0 0 1 0 0,0 0-1 0 0,0 0 0 0 0,0 0 0 0 0,0 0 0 0 0,0 0 0 0 0,1 0 0 0 0,-1 1 1 0 0,0-1-1 0 0,0 0 0 0 0,0 0 0 0 0,0 0 0 0 0,0 0 0 0 0,0 0 1 0 0,1 0-1 0 0,-1 0 0 0 0,0 0 0 0 0,0 0 0 0 0,0 0 0 0 0,0 0 0 0 0,0 0 1 0 0,1 0-1 0 0,-1 0 0 0 0,0 0 0 0 0,0 0 0 0 0,0 0 0 0 0,0 0 0 0 0,1 0 1 0 0,-1 0-1 0 0,0 0 0 0 0,0 0 0 0 0,0 0 0 0 0,0 0 0 0 0,0 0 1 0 0,0 0-1 0 0,1 0 0 0 0,-1 0 0 0 0,0-1 37 0 0</inkml:trace>
  <inkml:trace contextRef="#ctx0" brushRef="#br0" timeOffset="658.645">1196 54 3241 0 0,'39'-15'5325'0'0,"0"1"0"0"0,11-1-5325 0 0,-37 12 324 0 0,1 1 0 0 0,0 0 0 0 0,-1 0 0 0 0,1 1 0 0 0,0 1 0 0 0,0 0 0 0 0,0 1 1 0 0,8 2-325 0 0,-16-2 33 0 0,0 0 0 0 0,1 1-1 0 0,-1-1 1 0 0,0 1 0 0 0,0 1 0 0 0,0-1 0 0 0,1 1-33 0 0,-6-2 1 0 0,0 0-1 0 0,1 0 1 0 0,-1 0 0 0 0,0 0-1 0 0,0 0 1 0 0,0 0-1 0 0,0 0 1 0 0,0 1-1 0 0,0-1 1 0 0,0 0-1 0 0,0 1 1 0 0,0-1-1 0 0,-1 0 1 0 0,1 1-1 0 0,0-1 1 0 0,-1 1-1 0 0,1-1 1 0 0,-1 1-1 0 0,0-1 1 0 0,1 1-1 0 0,-1 0 1 0 0,0-1 0 0 0,0 1-1 0 0,0-1 1 0 0,0 1-1 0 0,0 0 1 0 0,-1-1-1 0 0,1 1 1 0 0,0-1-1 0 0,-1 2 0 0 0,-1 3-10 0 0,0 0 0 0 0,0 0 0 0 0,-1 0-1 0 0,1-1 1 0 0,-1 1 0 0 0,0-1 0 0 0,-1 0 0 0 0,-3 5 10 0 0,-38 38-141 0 0,22-24 93 0 0,-7 5 107 0 0,22-22-9 0 0,1 0 1 0 0,0 0-1 0 0,0 0 1 0 0,0 1-1 0 0,1 0 0 0 0,0 0 1 0 0,1 1-1 0 0,-3 4-50 0 0,2-4 245 0 0,6-10-233 0 0,0 1 1 0 0,1-1-1 0 0,-1 1 0 0 0,0 0 1 0 0,1-1-1 0 0,-1 1 1 0 0,1 0-1 0 0,-1 0 0 0 0,1-1 1 0 0,-1 1-1 0 0,1 0 1 0 0,-1 0-1 0 0,0 0 0 0 0,1 0 1 0 0,-1-1-1 0 0,1 1 1 0 0,-1 0-1 0 0,1 0 1 0 0,-1 0-1 0 0,1 0 0 0 0,0 0 1 0 0,-1 0-1 0 0,1 0 1 0 0,-1 0-1 0 0,1 0-12 0 0,4 0 7 0 0,0-1 0 0 0,1 1 1 0 0,-1-2-1 0 0,0 1 0 0 0,0 0 0 0 0,3-2-7 0 0,-4 1-68 0 0,0 0-1 0 0,0 1 0 0 0,0 0 0 0 0,0 0 1 0 0,1 0-1 0 0,-1 1 0 0 0,0-1 0 0 0,0 1 1 0 0,0 0-1 0 0,1 0 0 0 0,-1 0 1 0 0,0 1 68 0 0,99 32-6342 0 0,-93-31 5109 0 0,0 2 0 0 0,0-1 0 0 0,0 2 0 0 0,0-1 0 0 0,2 3 1233 0 0,11 4-1879 0 0,-19-9 1550 0 0,1-1 0 0 0,-1 1 0 0 0,0-1 0 0 0,1 0 1 0 0,-1-1-1 0 0,1 1 0 0 0,0-1 329 0 0</inkml:trace>
  <inkml:trace contextRef="#ctx0" brushRef="#br0" timeOffset="1015.133">2033 336 4497 0 0,'-4'2'698'0'0,"0"-1"1"0"0,0 1-1 0 0,0 0 1 0 0,0 0 0 0 0,0 1-1 0 0,1-1 1 0 0,-1 1-1 0 0,1 0 1 0 0,-1 0-1 0 0,1 0 1 0 0,0 0-1 0 0,0 0 1 0 0,-1 2-699 0 0,-7 10 1330 0 0,0 1 0 0 0,-4 9-1330 0 0,8-12 530 0 0,-12 18 191 0 0,1 1 1 0 0,2 1 0 0 0,1 1-1 0 0,2 0 1 0 0,1 1 0 0 0,-1 11-722 0 0,-5 34 291 0 0,4 0-1 0 0,4 1 1 0 0,0 55-291 0 0,9-110-549 0 0,2-1 1 0 0,1 1-1 0 0,1-1 1 0 0,5 21 548 0 0,-2-25-1533 0 0,0 0 0 0 0,1-1 0 0 0,6 12 1533 0 0,-8-24-1370 0 0,0 1 1 0 0,1-1-1 0 0,0 0 1 0 0,0 0-1 0 0,1-1 1 0 0,0 0-1 0 0,0 0 1 0 0,1-1-1 0 0,0 0 1 0 0,6 4 1369 0 0,5-3-1474 0 0</inkml:trace>
  <inkml:trace contextRef="#ctx0" brushRef="#br0" timeOffset="1582.079">2127 825 2705 0 0,'0'1'224'0'0,"-1"0"1"0"0,0 0 0 0 0,1 1-1 0 0,-1-1 1 0 0,1 0 0 0 0,-1 0-1 0 0,1 1 1 0 0,0-1 0 0 0,-1 0-1 0 0,1 0 1 0 0,0 1 0 0 0,0-1-1 0 0,0 0 1 0 0,0 1 0 0 0,0-1-1 0 0,0 0 1 0 0,0 1 0 0 0,1-1-1 0 0,-1 0 1 0 0,1 1-225 0 0,-1-1 90 0 0,1-1 1 0 0,-1 1-1 0 0,1 0 0 0 0,0 0 1 0 0,-1-1-1 0 0,1 1 0 0 0,0 0 0 0 0,0-1 1 0 0,0 1-1 0 0,0-1 0 0 0,0 1 1 0 0,-1-1-1 0 0,1 1 0 0 0,0-1 0 0 0,0 0 1 0 0,0 1-1 0 0,0-1 0 0 0,0 0 1 0 0,0 0-1 0 0,0 0-90 0 0,8 1 59 0 0,-1-1-1 0 0,1 0 1 0 0,-1 0-1 0 0,0-1 1 0 0,7-1-59 0 0,-6 0 213 0 0,7-1-225 0 0,-1 0 0 0 0,1-1 0 0 0,-1-1 1 0 0,-1-1-1 0 0,1 0 0 0 0,-1-1 0 0 0,0 0 0 0 0,0-1 0 0 0,-1-1 0 0 0,0 0 0 0 0,-1-1 1 0 0,0 0-1 0 0,10-10 12 0 0,17-22-558 0 0,-2-1 1 0 0,-2-2-1 0 0,4-11 558 0 0,-26 39-143 0 0,-7 9 124 0 0,20-27 381 0 0,-1-2-1 0 0,-2-1 1 0 0,-1-1-1 0 0,0-4-361 0 0,-22 41 108 0 0,1 0 0 0 0,-1 1-1 0 0,1-1 1 0 0,-1 0 0 0 0,0 0 0 0 0,1 0-1 0 0,-1 0 1 0 0,0 0 0 0 0,0 0 0 0 0,0-1-108 0 0,-5-1 1071 0 0,-5 11 37 0 0,-22 35 376 0 0,1 1 1 0 0,-2 9-1485 0 0,-14 19 662 0 0,-102 164 192 0 0,-22 31-487 0 0,17-23 257 0 0,99-153-482 0 0,45-70-205 0 0,9-14-13 0 0,6-13-71 0 0,42-56 127 0 0,1 2 0 0 0,4 2 0 0 0,2 2 0 0 0,2 3 0 0 0,3 2 0 0 0,46-30 20 0 0,-72 59 22 0 0,1 2 1 0 0,1 2 0 0 0,1 1-1 0 0,1 2 1 0 0,20-6-23 0 0,-56 21 8 0 0,1 0 0 0 0,0 1 0 0 0,-1-1 0 0 0,1 1 0 0 0,0-1 0 0 0,0 1 0 0 0,-1 0 0 0 0,1-1 0 0 0,0 1 0 0 0,0 0 0 0 0,-1 0 0 0 0,1 0 0 0 0,0 1-1 0 0,0-1 1 0 0,-1 0 0 0 0,1 1 0 0 0,0-1 0 0 0,0 1 0 0 0,-1-1 0 0 0,1 1 0 0 0,0 0-8 0 0,-1-1-2 0 0,-1 1-1 0 0,0-1 1 0 0,1 1 0 0 0,-1-1-1 0 0,1 1 1 0 0,-1-1 0 0 0,0 1-1 0 0,1-1 1 0 0,-1 1 0 0 0,0-1-1 0 0,0 1 1 0 0,1 0 0 0 0,-1-1-1 0 0,0 1 1 0 0,0-1 0 0 0,0 1-1 0 0,0 0 1 0 0,0-1 0 0 0,0 1-1 0 0,0-1 1 0 0,0 1 0 0 0,0 0 2 0 0,0 1-15 0 0,0-1 1 0 0,-1 1 0 0 0,1 0 0 0 0,-1-1 0 0 0,0 1 0 0 0,1-1 0 0 0,-1 1-1 0 0,0-1 1 0 0,0 1 0 0 0,0-1 0 0 0,-1 2 14 0 0,-10 12-404 0 0,-1 0 1 0 0,-1 0-1 0 0,0-1 1 0 0,-1-1-1 0 0,-1-1 0 0 0,-10 8 404 0 0,22-18-15 0 0,0-1-1 0 0,0 1 1 0 0,0-1-1 0 0,-1 1 1 0 0,1-1-1 0 0,0 0 1 0 0,0-1-1 0 0,-1 1 1 0 0,1-1 0 0 0,0 0-1 0 0,-1 0 1 0 0,1 0-1 0 0,-1-1 1 0 0,1 1-1 0 0,0-1 1 0 0,0 0-1 0 0,-1 0 1 0 0,1-1-1 0 0,0 1 1 0 0,0-1-1 0 0,0 0 1 0 0,0 0-1 0 0,1 0 1 0 0,-1-1-1 0 0,-2-1 16 0 0,6 4 16 0 0,0 0-1 0 0,0-1 0 0 0,0 1 0 0 0,-1 0 0 0 0,1 0 0 0 0,0 0 0 0 0,0 0 0 0 0,0 0 0 0 0,0 0 0 0 0,0 0 0 0 0,0 0 1 0 0,0 0-1 0 0,0 0 0 0 0,0 0 0 0 0,0 0 0 0 0,0 0 0 0 0,-1 0 0 0 0,1 0 0 0 0,0 0 0 0 0,0 0 0 0 0,0 0 0 0 0,0 0 0 0 0,0 0 1 0 0,0 0-1 0 0,0 0 0 0 0,0 0 0 0 0,0 0 0 0 0,0 0 0 0 0,-1 0 0 0 0,1 0 0 0 0,0 0 0 0 0,0 0 0 0 0,0 0 0 0 0,0 0 1 0 0,0 0-1 0 0,0 0 0 0 0,0 0 0 0 0,0 0 0 0 0,0 1 0 0 0,0-1 0 0 0,0 0 0 0 0,0 0 0 0 0,0 0 0 0 0,0 0 0 0 0,-1 0 0 0 0,1 0 1 0 0,0 0-1 0 0,0 0 0 0 0,0 0 0 0 0,0 0 0 0 0,0 0 0 0 0,0 1 0 0 0,0-1 0 0 0,0 0 0 0 0,0 0 0 0 0,0 0 0 0 0,0 0 0 0 0,0 0 1 0 0,0 0-1 0 0,0 0 0 0 0,0 0 0 0 0,0 0 0 0 0,0 1-15 0 0,2 10 737 0 0,7 20 206 0 0,-6-20-701 0 0,1 0-42 0 0,0-1 0 0 0,1 1 0 0 0,0-1 0 0 0,1 0 0 0 0,0 0 0 0 0,0-1 0 0 0,3 3-200 0 0,53 60 440 0 0,-60-71-442 0 0,5 7-25 0 0,1 0 1 0 0,1-1-1 0 0,0 0 0 0 0,0 0 1 0 0,0-1-1 0 0,1 0 1 0 0,7 3 26 0 0,-9-6-493 0 0,-1 0 0 0 0,1 0 0 0 0,-1-1-1 0 0,1 0 1 0 0,1 0 493 0 0,-3-1-1030 0 0,0-1 0 0 0,0 1 0 0 0,-1-1 0 0 0,1 0 0 0 0,0-1 0 0 0,0 0 0 0 0,1 0 1030 0 0,-5 1-437 0 0,0 0 0 0 0,0-1 0 0 0,0 1 0 0 0,0 0 0 0 0,0 0 0 0 0,0 1 0 0 0,0-1 0 0 0,0 0 1 0 0,0 1-1 0 0,0-1 0 0 0,0 1 0 0 0,0-1 0 0 0,0 1 0 0 0,0 0 437 0 0,9 3-1750 0 0,-11-4 1688 0 0,1 0 0 0 0,-1 0 0 0 0,1 0 0 0 0,-1 0 0 0 0,1 0 0 0 0,-1 0 0 0 0,1-1 0 0 0,-1 1 0 0 0,1 0 0 0 0,-1 0 0 0 0,1 0 0 0 0,-1 0 0 0 0,1-1 0 0 0,-1 1 0 0 0,0 0 0 0 0,1 0 0 0 0,-1-1 0 0 0,1 1 0 0 0,-1 0 0 0 0,0-1 0 0 0,1 1 0 0 0,-1-1 0 0 0,0 1 0 0 0,1 0 0 0 0,-1-1 0 0 0,0 1 0 0 0,1-1 62 0 0</inkml:trace>
  <inkml:trace contextRef="#ctx0" brushRef="#br0" timeOffset="1910.252">2961 237 1384 0 0,'28'23'6326'0'0,"6"7"-3604"0"0,-23-17-2101 0 0,0 1 0 0 0,-1 0 1 0 0,-1 1-1 0 0,0 0 1 0 0,-1 1-1 0 0,-1 0 1 0 0,0 0-1 0 0,-1 0 1 0 0,0 5-622 0 0,1 8 763 0 0,-1 0 1 0 0,-1 1-1 0 0,-2 0 1 0 0,0 30-764 0 0,-3-11 518 0 0,-3 0 0 0 0,-2 0 1 0 0,-2-1-1 0 0,-3 0 0 0 0,-1 0 1 0 0,-8 18-519 0 0,-11 19 319 0 0,-3-2 1 0 0,-3-2 0 0 0,-7 5-320 0 0,9-25-688 0 0,-2-1 0 0 0,-2-1 1 0 0,-7 1 687 0 0,9-14-3222 0 0,-3-3 1 0 0,-13 11 3221 0 0,-36 37-9405 0 0,36-53 4256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50:51.8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232 433 2016 0 0,'-1'0'428'0'0,"-1"0"-1"0"0,0 1 1 0 0,1-1-1 0 0,-1 0 0 0 0,1 1 1 0 0,-1-1-1 0 0,1 1 1 0 0,-1-1-1 0 0,1 1 0 0 0,-1 0 1 0 0,1-1-1 0 0,0 1 1 0 0,-1 0-1 0 0,1 0 0 0 0,0 0 1 0 0,0 0-1 0 0,-1 0 1 0 0,1 1-1 0 0,0-1 0 0 0,0 0 1 0 0,0 0-428 0 0,-16 33 1707 0 0,8-15-828 0 0,7-16-806 0 0,-89 167 2860 0 0,73-131-2617 0 0,1 1 0 0 0,2 1 0 0 0,-4 20-316 0 0,16-47 45 0 0,-1-1-1 0 0,2 1 1 0 0,0-1 0 0 0,0 1 0 0 0,2 0 0 0 0,-1 0 0 0 0,2 0-1 0 0,1 13-44 0 0,-1-25-2 0 0,-1-1-1 0 0,1 1 0 0 0,0-1 1 0 0,0 1-1 0 0,-1-1 0 0 0,1 1 0 0 0,0-1 1 0 0,0 0-1 0 0,0 1 0 0 0,0-1 1 0 0,1 0-1 0 0,-1 0 0 0 0,0 0 0 0 0,0 0 1 0 0,1 0-1 0 0,-1 0 0 0 0,1 0 0 0 0,-1 0 1 0 0,1-1-1 0 0,-1 1 0 0 0,1-1 1 0 0,-1 1-1 0 0,1-1 0 0 0,-1 1 0 0 0,1-1 1 0 0,0 0-1 0 0,-1 0 0 0 0,1 0 1 0 0,0 0-1 0 0,-1 0 0 0 0,1 0 0 0 0,0 0 1 0 0,-1 0-1 0 0,1-1 0 0 0,-1 1 0 0 0,1-1 1 0 0,0 0 2 0 0,4 0-48 0 0,0-1 1 0 0,0 0-1 0 0,0 0 1 0 0,-1-1-1 0 0,1 1 1 0 0,-1-1-1 0 0,0-1 1 0 0,0 1-1 0 0,5-5 48 0 0,15-18-197 0 0,-1-1 0 0 0,-2-1 0 0 0,0-1 0 0 0,-1-3 197 0 0,5-6-233 0 0,2 2 1 0 0,5-5 232 0 0,-31 39 7 0 0,0 0-1 0 0,0 0 1 0 0,1 0 0 0 0,-1 0 0 0 0,0 0-1 0 0,1 1 1 0 0,-1-1 0 0 0,1 1 0 0 0,-1-1-1 0 0,1 1 1 0 0,0 0 0 0 0,0 0 0 0 0,0 0 0 0 0,-1 0-1 0 0,1 0 1 0 0,1 1-7 0 0,-2 0 29 0 0,-1 0 1 0 0,1 0-1 0 0,0 0 1 0 0,-1 1-1 0 0,1-1 0 0 0,0 0 1 0 0,-1 1-1 0 0,1 0 0 0 0,0-1 1 0 0,-1 1-1 0 0,1 0 1 0 0,-1 0-1 0 0,1 0 0 0 0,-1-1 1 0 0,0 2-1 0 0,1-1 1 0 0,-1 0-1 0 0,0 0 0 0 0,0 0 1 0 0,0 1-1 0 0,0-1 0 0 0,0 0 1 0 0,0 1-1 0 0,0-1 1 0 0,0 1-1 0 0,0-1 0 0 0,-1 1-29 0 0,16 34-3 0 0,-12-26-12 0 0,1 1-1 0 0,-1-1 1 0 0,2 1 0 0 0,-1-2-1 0 0,1 1 1 0 0,1-1 0 0 0,0 0-1 0 0,0 0 1 0 0,1 0 15 0 0,-5-7-9 0 0,0 0 0 0 0,1 0 0 0 0,-1 0-1 0 0,0-1 1 0 0,1 1 0 0 0,-1-1 0 0 0,1 0 0 0 0,-1 0 0 0 0,1 0 0 0 0,0 0 0 0 0,0-1-1 0 0,-1 1 1 0 0,1-1 0 0 0,0 0 0 0 0,0 0 0 0 0,-1-1 0 0 0,1 1 0 0 0,0-1 0 0 0,-1 0-1 0 0,2 0 10 0 0,0 0-126 0 0,-1 0-1 0 0,1-1 1 0 0,-1 0-1 0 0,1 1 1 0 0,-1-2-1 0 0,1 1 1 0 0,-1 0-1 0 0,0-1 1 0 0,0 0-1 0 0,0 0 1 0 0,0 0-1 0 0,-1 0 1 0 0,1-1-1 0 0,-1 1 0 0 0,1-3 127 0 0,-2 3-112 0 0,-1 0 0 0 0,1 0-1 0 0,-1 0 1 0 0,0 0-1 0 0,0 0 1 0 0,0-1-1 0 0,-1 1 1 0 0,1 0-1 0 0,-1 0 1 0 0,0-1-1 0 0,0 1 1 0 0,0 0-1 0 0,0-2 113 0 0,1-22-469 0 0,0 17 434 0 0,0 0-1 0 0,-1 0 1 0 0,-1 0 0 0 0,0 0-1 0 0,0 0 1 0 0,-2-6 35 0 0,-2-16-26 0 0,-3-9 22 0 0,6 33 39 0 0,0 0 1 0 0,0-1-1 0 0,1 1 1 0 0,0-1-1 0 0,0 1 1 0 0,1-6-36 0 0,0 3 85 0 0,-1-8 113 0 0,1 19-180 0 0,0 0 0 0 0,0 0-1 0 0,0 0 1 0 0,0 0 0 0 0,0-1 0 0 0,0 1-1 0 0,0 0 1 0 0,0 0 0 0 0,0 0 0 0 0,0 0-1 0 0,0-1 1 0 0,0 1 0 0 0,0 0-1 0 0,0 0 1 0 0,0 0 0 0 0,0 0 0 0 0,0-1-1 0 0,0 1 1 0 0,0 0 0 0 0,0 0 0 0 0,0 0-1 0 0,0 0 1 0 0,0-1 0 0 0,0 1 0 0 0,0 0-1 0 0,1 0 1 0 0,-1 0 0 0 0,0 0 0 0 0,0 0-1 0 0,0-1 1 0 0,0 1 0 0 0,0 0 0 0 0,0 0-1 0 0,1 0 1 0 0,-1 0 0 0 0,0 0-1 0 0,0 0 1 0 0,0 0 0 0 0,0 0 0 0 0,1 0-1 0 0,-1 0 1 0 0,0 0 0 0 0,0 0 0 0 0,0 0-1 0 0,0 0 1 0 0,1 0 0 0 0,-1 0 0 0 0,0 0-1 0 0,0 0 1 0 0,0 0 0 0 0,0 0 0 0 0,1 0-1 0 0,-1 0 1 0 0,0 0 0 0 0,0 0-1 0 0,0 0 1 0 0,0 0 0 0 0,1 0 0 0 0,-1 0-18 0 0,14 20 1518 0 0,-1 0-836 0 0,-10-18-649 0 0,0 0 0 0 0,0 0 0 0 0,0 0-1 0 0,0 0 1 0 0,0-1 0 0 0,1 1 0 0 0,-1-1-1 0 0,0 0 1 0 0,1 0 0 0 0,-1 0 0 0 0,1 0 0 0 0,-1-1-1 0 0,1 0 1 0 0,-1 1 0 0 0,1-1 0 0 0,0 0 0 0 0,-1-1-1 0 0,3 1-32 0 0,8-3 159 0 0,-1 0 0 0 0,0 0-1 0 0,0-2 1 0 0,5-2-159 0 0,3 0 55 0 0,-4 0-114 0 0,0-1-1 0 0,-1 0 0 0 0,0-1 1 0 0,0-1-1 0 0,-1-1 0 0 0,0 0 0 0 0,6-7 60 0 0,22-22-422 0 0,27-32 422 0 0,-25 17 18 0 0,-2-1-1 0 0,17-33-17 0 0,25-34 299 0 0,-81 118-270 0 0,-3 4-19 0 0,0-1 1 0 0,0 0-1 0 0,0 1 1 0 0,0-1-1 0 0,0 1 1 0 0,0-1-1 0 0,1 1 1 0 0,-1 0-1 0 0,0-1 1 0 0,1 1-1 0 0,0 0 1 0 0,-1 0 0 0 0,1 0-1 0 0,-1 0 1 0 0,1 0-1 0 0,1 0-10 0 0,-3 3 42 0 0,0 0 0 0 0,-1 0 0 0 0,1 0 0 0 0,0-1 1 0 0,0 1-1 0 0,-1 0 0 0 0,1 0 0 0 0,-1-1 0 0 0,0 1 0 0 0,1 0 0 0 0,-1-1 0 0 0,0 1 0 0 0,-1 0-42 0 0,2-2 5 0 0,-219 450 1294 0 0,151-320-1172 0 0,30-60-213 0 0,3 1 1 0 0,-16 49 85 0 0,43-84-32 0 0,10-21 25 0 0,-2-15 5 0 0,0 0 0 0 0,0 0 0 0 0,1 1 0 0 0,-1-1 1 0 0,0 0-1 0 0,1 0 0 0 0,-1 0 0 0 0,0 0 0 0 0,1 0 1 0 0,-1 0-1 0 0,0 1 0 0 0,1-1 0 0 0,-1 0 0 0 0,0 0 0 0 0,1 0 1 0 0,-1 0-1 0 0,0 0 0 0 0,1 0 0 0 0,-1 0 0 0 0,1 0 1 0 0,-1-1-1 0 0,0 1 0 0 0,1 0 0 0 0,-1 0 0 0 0,0 0 0 0 0,1 0 1 0 0,-1 0-1 0 0,0 0 0 0 0,0-1 0 0 0,1 1 0 0 0,-1 0 1 0 0,0 0-1 0 0,1-1 0 0 0,-1 1 0 0 0,0 0 0 0 0,0 0 0 0 0,1-1 2 0 0,21-18-120 0 0,0-1 0 0 0,0 0-1 0 0,-2-2 1 0 0,14-20 120 0 0,37-38-221 0 0,-49 57 189 0 0,-7 7 20 0 0,0 1-1 0 0,1 0 1 0 0,1 1-1 0 0,15-9 13 0 0,-31 22-2 0 0,1 0 0 0 0,-1 0 0 0 0,1 0-1 0 0,-1 0 1 0 0,1 1 0 0 0,-1-1 0 0 0,1 1-1 0 0,-1-1 1 0 0,1 1 0 0 0,0-1 0 0 0,-1 1 0 0 0,1 0-1 0 0,0 0 1 0 0,-1 0 0 0 0,1 0 0 0 0,0 0 0 0 0,-1 0-1 0 0,1 0 1 0 0,-1 0 0 0 0,1 1 0 0 0,0-1-1 0 0,-1 1 1 0 0,1-1 0 0 0,-1 1 0 0 0,1 0 0 0 0,-1-1-1 0 0,1 1 1 0 0,-1 0 0 0 0,0 0 0 0 0,1 0 0 0 0,-1 0-1 0 0,0 0 1 0 0,0 1 0 0 0,0-1 0 0 0,1 0-1 0 0,-1 0 1 0 0,-1 1 0 0 0,1-1 0 0 0,0 1 0 0 0,0-1-1 0 0,0 1 1 0 0,-1-1 2 0 0,3 6 39 0 0,0 0 1 0 0,0 0-1 0 0,-1 0 0 0 0,0 0 0 0 0,-1 0 1 0 0,0 0-1 0 0,0 1 0 0 0,0-1 0 0 0,-1 4-39 0 0,-1 31 134 0 0,0-24-125 0 0,0-1-1 0 0,2 1 1 0 0,0 0 0 0 0,0-1 0 0 0,2 1-1 0 0,0-1 1 0 0,3 6-9 0 0,-6-20 8 0 0,1-1 0 0 0,0 0 1 0 0,0 0-1 0 0,0 0 0 0 0,0 1 0 0 0,1-1 1 0 0,-1 0-1 0 0,0 0 0 0 0,1 0 0 0 0,0-1 0 0 0,-1 1 1 0 0,1 0-1 0 0,0-1 0 0 0,0 1 0 0 0,0-1 0 0 0,0 1 1 0 0,0-1-1 0 0,0 0 0 0 0,0 0 0 0 0,0 0 1 0 0,1 0-1 0 0,-1 0 0 0 0,0-1 0 0 0,1 1 0 0 0,-1-1 1 0 0,1 1-1 0 0,-1-1 0 0 0,0 0 0 0 0,1 0 1 0 0,-1 0-1 0 0,2 0-8 0 0,4-1 0 0 0,0-1 0 0 0,-1 0 1 0 0,1 0-1 0 0,-1 0 0 0 0,1-1 1 0 0,-1 0-1 0 0,0-1 0 0 0,0 1 0 0 0,5-5 0 0 0,62-34-49 0 0,-45 26 57 0 0,0 0-1 0 0,-1-2 0 0 0,-1-2 0 0 0,6-5-7 0 0,-29 21-42 0 0,0-1 1 0 0,0 0-1 0 0,0 0 0 0 0,0 0 0 0 0,-1 0 0 0 0,0-1 0 0 0,0 1 0 0 0,0-1 0 0 0,-1 0 0 0 0,1-3 42 0 0,-2 7 7 0 0,0 0 0 0 0,0 0 0 0 0,-1 0 0 0 0,1-1-1 0 0,-1 1 1 0 0,0 0 0 0 0,1-1 0 0 0,-1 1 0 0 0,0 0 0 0 0,0-1 0 0 0,-1 1 0 0 0,1 0-1 0 0,0-1 1 0 0,-1 1 0 0 0,1 0 0 0 0,-1 0 0 0 0,0-1 0 0 0,0 1 0 0 0,0 0 0 0 0,0 0 0 0 0,0 0-1 0 0,0 0 1 0 0,-1 0 0 0 0,1 0 0 0 0,-1 1 0 0 0,1-1 0 0 0,-1 0 0 0 0,-1-1-7 0 0,1 2 15 0 0,0 1 1 0 0,1-1-1 0 0,-1 1 1 0 0,0-1-1 0 0,1 1 1 0 0,-1 0 0 0 0,0 0-1 0 0,0-1 1 0 0,0 1-1 0 0,1 0 1 0 0,-1 1-1 0 0,0-1 1 0 0,0 0-1 0 0,1 0 1 0 0,-1 1 0 0 0,0-1-1 0 0,1 1 1 0 0,-1 0-1 0 0,0-1 1 0 0,1 1-1 0 0,-1 0-15 0 0,-2 1 26 0 0,0 0 0 0 0,0 0 0 0 0,1 0 0 0 0,-1 0 0 0 0,1 1-1 0 0,0-1 1 0 0,0 1 0 0 0,-3 3-26 0 0,-3 6 44 0 0,-1 2 0 0 0,2 0 0 0 0,0 0 0 0 0,0 0 0 0 0,2 1 0 0 0,0 0 0 0 0,-2 7-44 0 0,6-15 14 0 0,-1 0 0 0 0,2-1 1 0 0,-1 1-1 0 0,1 0 0 0 0,0 0 1 0 0,1 0-1 0 0,0 0 0 0 0,0 0 1 0 0,0 0-1 0 0,1 0 0 0 0,0 0 1 0 0,0 0-1 0 0,1-1 0 0 0,0 1 1 0 0,0 0-1 0 0,0-1 0 0 0,1 1 1 0 0,2 2-15 0 0,-3-5 0 0 0,1 0 1 0 0,0 0-1 0 0,0 0 1 0 0,0-1-1 0 0,1 1 1 0 0,-1-1-1 0 0,1 0 1 0 0,0 0-1 0 0,0 0 1 0 0,0-1-1 0 0,0 1 1 0 0,0-1-1 0 0,1 0 1 0 0,-1 0-1 0 0,1-1 1 0 0,-1 1-1 0 0,1-1 1 0 0,-1 0-1 0 0,1 0 1 0 0,0-1-1 0 0,5 1 0 0 0,-4-1-18 0 0,0 0 0 0 0,1-1 0 0 0,-1 0-1 0 0,0 0 1 0 0,1 0 0 0 0,-1-1 0 0 0,0 0-1 0 0,0 0 1 0 0,0-1 0 0 0,-1 0 0 0 0,1 1 0 0 0,0-2-1 0 0,-1 1 1 0 0,0-1 0 0 0,5-4 18 0 0,11-10-116 0 0,0-2 1 0 0,-1-1-1 0 0,0 0 1 0 0,-2-1-1 0 0,-1-1 1 0 0,-1-1-1 0 0,-1-1 1 0 0,8-17 115 0 0,-18 31-80 0 0,0 0 1 0 0,1 0-1 0 0,1 1 1 0 0,0 0-1 0 0,0 0 1 0 0,1 0-1 0 0,0 1 1 0 0,0 0-1 0 0,1 1 0 0 0,0 0 1 0 0,1 0-1 0 0,0 1 1 0 0,0 0-1 0 0,1 1 1 0 0,-1 0-1 0 0,11-3 80 0 0,-20 8 14 0 0,1 1-1 0 0,-1 0 1 0 0,1-1-1 0 0,-1 1 1 0 0,1 0-1 0 0,0 0 1 0 0,-1 0-1 0 0,1 0 1 0 0,-1 0-1 0 0,1 0 1 0 0,0 0-1 0 0,-1 1 1 0 0,1-1-1 0 0,-1 1 1 0 0,1-1-1 0 0,-1 1 1 0 0,1-1-1 0 0,-1 1 1 0 0,1 0-1 0 0,-1 0 1 0 0,0 0-1 0 0,1 0 1 0 0,-1 0 0 0 0,0 0-1 0 0,0 0 1 0 0,0 0-1 0 0,1 0 1 0 0,-1 1-1 0 0,-1-1 1 0 0,1 0-1 0 0,0 1 1 0 0,0-1-1 0 0,0 1 1 0 0,-1-1-1 0 0,1 1 1 0 0,0 0-14 0 0,1 5 80 0 0,1 0 0 0 0,-1 0 0 0 0,0 0 0 0 0,0 0 0 0 0,-1 1 0 0 0,0-1 0 0 0,0 4-80 0 0,0 2 88 0 0,1 25 102 0 0,-1 0-1 0 0,-2 1 0 0 0,-2 6-189 0 0,1-34-5 0 0,0 0 1 0 0,1 1-1 0 0,1-1 0 0 0,0 0 0 0 0,0 1 0 0 0,1-1 0 0 0,1 1 0 0 0,-1-1 0 0 0,2 0 0 0 0,1 4 5 0 0,-3-13 6 0 0,0-1-1 0 0,0 1 1 0 0,0 0-1 0 0,0-1 1 0 0,0 1-1 0 0,0-1 1 0 0,1 1-1 0 0,-1-1 1 0 0,0 0-1 0 0,1 0 1 0 0,-1 1-1 0 0,1-1 1 0 0,0 0-1 0 0,-1 0 1 0 0,1-1 0 0 0,0 1-1 0 0,-1 0 1 0 0,1 0-1 0 0,0-1 1 0 0,0 1-1 0 0,0-1 1 0 0,0 0-1 0 0,-1 0 1 0 0,1 1-1 0 0,0-1 1 0 0,0 0-1 0 0,0 0 1 0 0,0-1-1 0 0,0 1 1 0 0,0 0-1 0 0,0-1 1 0 0,-1 1 0 0 0,1-1-6 0 0,11-2 41 0 0,-1-1 0 0 0,-1-1 1 0 0,1 0-1 0 0,10-5-41 0 0,-7 2-97 0 0,146-78-370 0 0,-77 38 372 0 0,-45 25 74 0 0,22-10 21 0 0,13-2 99 0 0,-71 34-124 0 0,1-2-1 0 0,-1 1 1 0 0,0 0 0 0 0,0-1 0 0 0,0 1 0 0 0,-1-1 0 0 0,1 0 0 0 0,-1 0 0 0 0,1 0-1 0 0,-1 0 1 0 0,0 0 0 0 0,0-1 0 0 0,0 1 0 0 0,-1 0 0 0 0,1-1 0 0 0,-1 0 0 0 0,0 1 0 0 0,0-1-1 0 0,0 0 1 0 0,0-3 25 0 0,-1 4 28 0 0,1 0-1 0 0,-1-1 1 0 0,0 1-1 0 0,0 0 1 0 0,0-1-1 0 0,0 1 1 0 0,-1 0-1 0 0,1-1 0 0 0,-1 1 1 0 0,0 0-1 0 0,0 0 1 0 0,0 0-1 0 0,-1 0 1 0 0,1 0-1 0 0,-1 0 1 0 0,1 0-1 0 0,-1 0 1 0 0,0 0-1 0 0,0 1 1 0 0,0-1-1 0 0,-1 1 1 0 0,1-1-1 0 0,-3-1-27 0 0,0 0 63 0 0,2 2-20 0 0,1 0 0 0 0,-1 0 0 0 0,0 0-1 0 0,0 1 1 0 0,0-1 0 0 0,0 1 0 0 0,0-1 0 0 0,0 1-1 0 0,0 0 1 0 0,0 0 0 0 0,-1 0 0 0 0,1 1 0 0 0,0-1 0 0 0,-1 1-1 0 0,1 0 1 0 0,0 0-43 0 0,-5-1 86 0 0,1 1 0 0 0,0 0 0 0 0,0 1-1 0 0,0 0 1 0 0,0 0 0 0 0,0 0 0 0 0,0 1-1 0 0,1 0 1 0 0,-1 0 0 0 0,0 1 0 0 0,1 0 0 0 0,0 0-1 0 0,0 1 1 0 0,-1-1 0 0 0,2 1 0 0 0,-1 0-1 0 0,0 1 1 0 0,1 0 0 0 0,0 0 0 0 0,0 0 0 0 0,1 0-1 0 0,-3 4-85 0 0,-1 4 71 0 0,0 0-1 0 0,2 1 1 0 0,-1-1-1 0 0,2 1 1 0 0,0 1-1 0 0,1-1 1 0 0,0 1-1 0 0,1-1 1 0 0,0 1-1 0 0,2 0 1 0 0,0 0-1 0 0,0 0 1 0 0,1 0-1 0 0,1 0 1 0 0,2 6-71 0 0,-2-15-40 0 0,2 1 0 0 0,-1-1 0 0 0,1 0 0 0 0,0 0 0 0 0,0 0 0 0 0,0-1-1 0 0,1 1 1 0 0,0-1 0 0 0,0 0 0 0 0,1 0 0 0 0,-1 0 0 0 0,1 0 0 0 0,0-1 0 0 0,0 0 0 0 0,1 0 0 0 0,-1 0 0 0 0,1-1 0 0 0,0 1 0 0 0,0-2 0 0 0,0 1 0 0 0,0 0 40 0 0,11 3-497 0 0,1 1 1 0 0,-1-2-1 0 0,1 0 1 0 0,0-2-1 0 0,0 0 0 0 0,0 0 1 0 0,2-2 496 0 0,2 0-1734 0 0,-1-1 0 0 0,1-1-1 0 0,-1-1 1 0 0,1-1 0 0 0,-1-1 0 0 0,11-4 1734 0 0,20-14-7063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50:52.93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281 16 3817 0 0,'-11'1'5398'0'0,"-10"5"-2688"0"0,14-3-2083 0 0,0-1-436 0 0,1 1 0 0 0,0 0-1 0 0,0 1 1 0 0,0-1 0 0 0,1 1 0 0 0,-1 1 0 0 0,1-1-1 0 0,0 1 1 0 0,0-1 0 0 0,1 1 0 0 0,-4 5-191 0 0,-5 7 144 0 0,0 1-1 0 0,2 0 1 0 0,-1 3-144 0 0,-4 9 130 0 0,2 1 0 0 0,2 0 0 0 0,1 1 0 0 0,-4 16-130 0 0,-3 28 938 0 0,-1 30-938 0 0,10-51 875 0 0,0 34-875 0 0,8-74 145 0 0,1 1 1 0 0,0-1-1 0 0,2 0 1 0 0,-1 1-1 0 0,2-1 1 0 0,0 0-1 0 0,1 0 1 0 0,2 5-146 0 0,-4-15 14 0 0,0 0 1 0 0,0 0-1 0 0,1 0 0 0 0,0 0 1 0 0,0 0-1 0 0,0-1 1 0 0,0 0-1 0 0,1 0 1 0 0,-1 1-1 0 0,1-2 1 0 0,0 1-1 0 0,1 0 0 0 0,-1-1 1 0 0,1 0-1 0 0,3 2-14 0 0,-2-2-1 0 0,-1-1 0 0 0,1 0 0 0 0,0 0 0 0 0,0-1 0 0 0,0 0 0 0 0,0 0 0 0 0,0 0 0 0 0,1 0-1 0 0,-1-1 1 0 0,0 0 0 0 0,0-1 0 0 0,0 1 0 0 0,0-1 0 0 0,3-1 1 0 0,11-3-18 0 0,0 0 0 0 0,0-2 0 0 0,0-1 0 0 0,-1 0 0 0 0,0-2 0 0 0,-1 0 0 0 0,0 0-1 0 0,-1-2 1 0 0,0-1 0 0 0,0 0 0 0 0,-2 0 0 0 0,1-2 0 0 0,-2 0 0 0 0,0-1 0 0 0,-1 0 0 0 0,-1-1 0 0 0,0-1 0 0 0,-1 1 0 0 0,-1-2 0 0 0,3-8 18 0 0,4-15 27 0 0,-1 1 0 0 0,-3-2 1 0 0,7-37-28 0 0,-15 53 136 0 0,-2 1 0 0 0,0-1 1 0 0,-2 0-1 0 0,0 0 0 0 0,-2 0 1 0 0,-5-26-137 0 0,4 42 47 0 0,0 1 0 0 0,-1-1 0 0 0,0 1 0 0 0,-1 0 0 0 0,0 0 1 0 0,0 1-1 0 0,-1-1 0 0 0,0 1 0 0 0,-1 0 0 0 0,0 0 0 0 0,-7-7-47 0 0,8 11 31 0 0,1 0 0 0 0,-1 1 1 0 0,0 0-1 0 0,0-1 0 0 0,0 2 0 0 0,-1-1 0 0 0,1 1 0 0 0,-1 0 0 0 0,0 0 0 0 0,0 0 0 0 0,0 1 0 0 0,0 0 0 0 0,-1 0 1 0 0,1 1-1 0 0,0-1 0 0 0,-1 2 0 0 0,1-1 0 0 0,-1 1 0 0 0,1-1 0 0 0,-4 2-31 0 0,-8 1 8 0 0,-1 1 1 0 0,1 1-1 0 0,0 1 0 0 0,0 1 0 0 0,0 0 1 0 0,-8 5-9 0 0,-3 3-782 0 0,-1 1 1 0 0,2 2 0 0 0,-7 5 781 0 0,28-17-767 0 0,0 1-1 0 0,1-1 1 0 0,0 1-1 0 0,-2 3 768 0 0,-3 2-1681 0 0,10-11 1529 0 0,1 1 0 0 0,-1-1 0 0 0,1 0 0 0 0,0 1 0 0 0,-1-1 0 0 0,1 1 0 0 0,-1-1 0 0 0,1 0 0 0 0,0 1 0 0 0,-1-1 0 0 0,1 1 0 0 0,0-1 0 0 0,-1 1 0 0 0,1-1 0 0 0,0 1 0 0 0,0-1 0 0 0,0 1-1 0 0,0-1 1 0 0,-1 1 0 0 0,1-1 0 0 0,0 1 0 0 0,0 0 0 0 0,0-1 0 0 0,0 1 0 0 0,0-1 0 0 0,0 1 0 0 0,0-1 0 0 0,0 1 0 0 0,0 0 0 0 0,1-1 0 0 0,-1 1 0 0 0,0-1 0 0 0,0 1 152 0 0,1-1-253 0 0,0 1-1 0 0,-1-1 0 0 0,1 0 0 0 0,0 0 0 0 0,0 1 1 0 0,-1-1-1 0 0,1 0 0 0 0,0 0 0 0 0,0 0 0 0 0,0 0 1 0 0,-1 0-1 0 0,1 0 0 0 0,0 0 0 0 0,0 0 0 0 0,0 0 1 0 0,-1 0-1 0 0,1 0 0 0 0,0-1 0 0 0,0 1 0 0 0,-1 0 1 0 0,1 0-1 0 0,0-1 0 0 0,0 1 0 0 0,-1-1 0 0 0,1 1 254 0 0,18-12-2044 0 0</inkml:trace>
  <inkml:trace contextRef="#ctx0" brushRef="#br0" timeOffset="531.109">565 688 3689 0 0,'0'11'993'0'0,"0"0"1"0"0,1 0 0 0 0,0 0-1 0 0,1 0 1 0 0,0 0 0 0 0,1 0-1 0 0,0-1-993 0 0,-2-7 198 0 0,0 0 0 0 0,0 0 0 0 0,1 0 0 0 0,-1 0-1 0 0,1-1 1 0 0,-1 1 0 0 0,1-1 0 0 0,0 1 0 0 0,0-1-1 0 0,0 0 1 0 0,1 1 0 0 0,-1-1 0 0 0,0 0 0 0 0,1-1-1 0 0,-1 1 1 0 0,1 0 0 0 0,0-1 0 0 0,0 1 0 0 0,-1-1 0 0 0,1 0-1 0 0,0 0 1 0 0,0 0 0 0 0,0 0 0 0 0,0-1 0 0 0,0 1-1 0 0,2-1-197 0 0,-2 1-3 0 0,0-1 0 0 0,1 0 0 0 0,-1 0 1 0 0,1 0-1 0 0,-1 0 0 0 0,0-1 0 0 0,1 1 0 0 0,-1-1 0 0 0,0 0 0 0 0,0 0 0 0 0,1 0 0 0 0,-1 0 0 0 0,0-1 0 0 0,0 1 0 0 0,0-1 0 0 0,0 0 0 0 0,-1 0 0 0 0,1 0 0 0 0,0 0 0 0 0,-1 0 0 0 0,0 0 0 0 0,1-1 0 0 0,-1 1 0 0 0,0-1 0 0 0,0 0 0 0 0,0 0 0 0 0,0-1 3 0 0,23-34-493 0 0,-2 0-1 0 0,3-10 494 0 0,-22 39-124 0 0,6-9-117 0 0,-1 0 1 0 0,-1-1 0 0 0,-1 0 0 0 0,3-14 240 0 0,-12 45 678 0 0,1-1 0 0 0,-2 0-1 0 0,0-1 1 0 0,0 2-678 0 0,-7 22 587 0 0,1 1 0 0 0,2 0 1 0 0,1 1-1 0 0,0 20-587 0 0,6-53 42 0 0,-1 3-81 0 0,0 0-1 0 0,1 0 1 0 0,0 1-1 0 0,0-1 0 0 0,0 0 1 0 0,1 0-1 0 0,0 0 1 0 0,0 0-1 0 0,1 0 1 0 0,-1 0-1 0 0,1 0 0 0 0,1 0 1 0 0,-1 0-1 0 0,1-1 1 0 0,0 1-1 0 0,0-1 0 0 0,1 0 1 0 0,-1 0-1 0 0,1 0 1 0 0,0 0-1 0 0,1-1 1 0 0,-1 0-1 0 0,1 0 0 0 0,0 0 1 0 0,4 3 39 0 0,-7-6-147 0 0,1 0 1 0 0,0 0 0 0 0,0 0-1 0 0,0-1 1 0 0,-1 1-1 0 0,1-1 1 0 0,0 1-1 0 0,0-1 1 0 0,0 0-1 0 0,0 0 1 0 0,0 0 0 0 0,0 0-1 0 0,0-1 1 0 0,0 1-1 0 0,-1-1 1 0 0,1 0-1 0 0,0 0 1 0 0,0 0 0 0 0,1-1 146 0 0,10-3-1670 0 0,0-2 0 0 0,0 0-1 0 0,0-1 1671 0 0,-5 3-1511 0 0,0-1-1 0 0,-1 0 0 0 0,0 0 1 0 0,1-1 1511 0 0,11-15-3845 0 0</inkml:trace>
  <inkml:trace contextRef="#ctx0" brushRef="#br0" timeOffset="906.021">1021 237 4113 0 0,'5'9'3385'0'0,"-2"-4"-657"0"0,0 4-335 0 0,-3-1-353 0 0,-3-3-552 0 0,6 4-527 0 0,0 4-449 0 0,0-1-176 0 0,-1 4-248 0 0,-2 1-232 0 0,9-6-312 0 0,-1 0-504 0 0,0 0-633 0 0,-2-3-991 0 0,2 11-1049 0 0,17-2-2032 0 0,-14-6 2664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50:54.4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 3 4257 0 0,'-5'0'5529'0'0,"5"3"-3024"0"0,-3-3-793 0 0,3 3-480 0 0,3-6-320 0 0,-3 0-391 0 0,8 3-337 0 0,-5-2-184 0 0,3 10-240 0 0,-1-3-281 0 0,-5 4-415 0 0,3-1-648 0 0,0-5-633 0 0,5 2-631 0 0,-3 6-817 0 0,-2 11-856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50:54.8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8298 0 0,'0'6'2880'0'0,"3"-1"-1255"0"0,-1 1-369 0 0,4 2-128 0 0,-1-2-504 0 0,1-4-200 0 0,-1 9-352 0 0,1-2-120 0 0,5-1-312 0 0,-5 0-536 0 0,2-2-720 0 0,-8-1-1081 0 0,3 1-1280 0 0,-14-14-2080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50:55.2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306 272 10634 0 0,'0'2'485'0'0,"0"-1"1"0"0,0 1-1 0 0,0-1 0 0 0,0 1 0 0 0,1-1 0 0 0,-1 1 0 0 0,1-1 0 0 0,-1 1 0 0 0,1-1 1 0 0,0 1-1 0 0,0-1 0 0 0,-1 0 0 0 0,1 1 0 0 0,0-1 0 0 0,0 0 0 0 0,0 0 1 0 0,1 1-486 0 0,1 1 394 0 0,0-1 1 0 0,0 0-1 0 0,0 1 1 0 0,1-1-1 0 0,-1 0 1 0 0,0-1-1 0 0,3 2-394 0 0,7 1 288 0 0,0 0-1 0 0,0 0 0 0 0,11 1-287 0 0,19 5 265 0 0,0 2 1 0 0,26 11-266 0 0,-64-21-69 0 0,0 0 1 0 0,0 0 0 0 0,0 0-1 0 0,0 0 1 0 0,-1 1 0 0 0,1 0-1 0 0,-1 0 1 0 0,0 0 0 0 0,0 0-1 0 0,0 1 1 0 0,0 0 0 0 0,-1 0-1 0 0,1 0 1 0 0,-1 0 0 0 0,0 0-1 0 0,0 1 1 0 0,-1-1 0 0 0,1 1-1 0 0,-1 0 1 0 0,0 0 0 0 0,0 0-1 0 0,-1 0 1 0 0,1 0 0 0 0,-1 0-1 0 0,0 0 1 0 0,-1 0 0 0 0,1 1-1 0 0,-1-1 1 0 0,0 0 0 0 0,-1 4 68 0 0,-3 9-1120 0 0,-1 1-1 0 0,0-1 1 0 0,-2-1 0 0 0,0 1-1 0 0,-1-1 1 0 0,-1-1 0 0 0,0 1-1 0 0,-12 13 1121 0 0,3-1-3604 0 0,2-8-415 0 0,-3-8-301 0 0</inkml:trace>
  <inkml:trace contextRef="#ctx0" brushRef="#br0" timeOffset="328.052">325 501 3169 0 0,'-11'9'4609'0'0,"5"2"-2337"0"0,-5 8-816 0 0,8-2-279 0 0,-2 5-481 0 0,-1-6-344 0 0,6-2-352 0 0,-2 14-432 0 0,4-3-256 0 0,1 0-641 0 0,5-1-503 0 0,-2-2-625 0 0,2 1-559 0 0,9 10-433 0 0,-23-14 2929 0 0</inkml:trace>
  <inkml:trace contextRef="#ctx0" brushRef="#br0" timeOffset="329.052">21 827 6857 0 0,'-1'1'368'0'0,"-1"-1"0"0"0,1 0 0 0 0,0 0 0 0 0,-1 1 0 0 0,1-1 0 0 0,0 1 0 0 0,0-1 0 0 0,-1 1-1 0 0,1 0 1 0 0,0-1 0 0 0,0 1 0 0 0,0 0 0 0 0,0 0 0 0 0,0 0 0 0 0,0-1 0 0 0,-1 2-368 0 0,4 5 2396 0 0,12-3-1535 0 0,1-3-617 0 0,-1 0-1 0 0,0-2 1 0 0,0 0 0 0 0,0 0 0 0 0,13-4-244 0 0,11 0 122 0 0,56-8-50 0 0,26-9-72 0 0,-61 11-2766 0 0,57-5 2766 0 0,1 8-5449 0 0,-74 4 1494 0 0,-10-10-1033 0 0</inkml:trace>
  <inkml:trace contextRef="#ctx0" brushRef="#br0" timeOffset="656.073">880 200 2897 0 0,'1'-13'1288'0'0,"1"-1"1"0"0,1 1 0 0 0,0-1 0 0 0,1 1 0 0 0,1-4-1289 0 0,4 6 2083 0 0,-3 15-245 0 0,-1 18 42 0 0,-19 128 1206 0 0,-4 79-2130 0 0,13-132-862 0 0,1-45-869 0 0,2 1 1 0 0,4 26 774 0 0,-1-52-681 0 0,1 20-341 0 0,-2-45 693 0 0,0 1-1 0 0,1 0 1 0 0,-1 0-1 0 0,1-1 1 0 0,0 1-1 0 0,0-1 1 0 0,0 1-1 0 0,0-1 1 0 0,0 1-1 0 0,0-1 0 0 0,1 0 1 0 0,-1 1-1 0 0,1 0 330 0 0,5-27-2419 0 0,3-25 1878 0 0,-9 38 558 0 0,1 1 1 0 0,0-1-1 0 0,0 1 1 0 0,1 0-1 0 0,1 0 1 0 0,-1 0-1 0 0,2 0 1 0 0,-1 0-1 0 0,1 1 1 0 0,6-8-18 0 0,-6 12 26 0 0,-1-1 1 0 0,1 1-1 0 0,0 1 1 0 0,0-1 0 0 0,0 1-1 0 0,1 0 1 0 0,3-2-27 0 0,-6 4-4 0 0,0 1 0 0 0,0 0 1 0 0,0 0-1 0 0,0 0 0 0 0,0 0 0 0 0,0 1 1 0 0,0-1-1 0 0,0 1 0 0 0,0-1 0 0 0,0 1 1 0 0,0 0-1 0 0,0 1 0 0 0,0-1 0 0 0,0 0 1 0 0,0 1-1 0 0,0 0 0 0 0,0 0 0 0 0,2 0 4 0 0,10 6-1357 0 0,-1 0-1 0 0,0 1 0 0 0,0 1 1 0 0,-1 0-1 0 0,0 1 1 0 0,11 11 1357 0 0,-10-9-922 0 0</inkml:trace>
  <inkml:trace contextRef="#ctx0" brushRef="#br0" timeOffset="999.744">430 974 5601 0 0,'3'38'4336'0'0,"-3"-33"-4036"0"0,0 1 1 0 0,0-1-1 0 0,0 0 0 0 0,1 0 1 0 0,-1 0-1 0 0,1 0 0 0 0,1 0 0 0 0,-1 0 1 0 0,1 0-1 0 0,0 0 0 0 0,0 0 0 0 0,0-1 1 0 0,0 1-1 0 0,1-1 0 0 0,0 0 1 0 0,0 1-1 0 0,2 1-300 0 0,15 11 759 0 0,0-1 0 0 0,1-1 0 0 0,1-1 0 0 0,11 5-759 0 0,-4-1 497 0 0,-8-7-127 0 0,0 0 0 0 0,0-2 0 0 0,1 0 1 0 0,18 4-371 0 0,13 2-29 0 0,28 1 29 0 0,-64-13-707 0 0,1-2 0 0 0,0 0 0 0 0,-1-1 1 0 0,1-1-1 0 0,14-2 707 0 0,46-10-6750 0 0,-52 8 2655 0 0,-4-1-1017 0 0</inkml:trace>
  <inkml:trace contextRef="#ctx0" brushRef="#br0" timeOffset="1329.266">1554 236 3521 0 0,'6'-8'1896'0'0,"-1"0"-239"0"0,3-1-81 0 0,6 4 72 0 0,0 5-239 0 0,5-3-513 0 0,-2 3-232 0 0,2 3-336 0 0,3-6-88 0 0,3 9-240 0 0,-3-1-344 0 0,0-2-368 0 0,3 2-473 0 0,-8-2-663 0 0,8 3-672 0 0,-12 5-817 0 0,-4-6-504 0 0</inkml:trace>
  <inkml:trace contextRef="#ctx0" brushRef="#br0" timeOffset="1657.316">1626 358 5217 0 0,'0'-1'156'0'0,"0"1"0"0"0,0-1 0 0 0,0 0 1 0 0,1 1-1 0 0,-1-1 0 0 0,0 0 0 0 0,0 1 0 0 0,1-1 0 0 0,-1 1 0 0 0,0-1 0 0 0,1 1 0 0 0,-1-1 1 0 0,1 1-1 0 0,-1-1 0 0 0,0 1 0 0 0,1-1 0 0 0,-1 1 0 0 0,1-1 0 0 0,0 1 0 0 0,-1 0 0 0 0,1-1 0 0 0,-1 1 1 0 0,1 0-1 0 0,-1 0 0 0 0,1-1 0 0 0,0 1 0 0 0,-1 0 0 0 0,1 0 0 0 0,0 0 0 0 0,-1 0 0 0 0,1 0 1 0 0,0 0-157 0 0,27-1 498 0 0,-18 1-201 0 0,-1-1-221 0 0,4 0-83 0 0,0 0 0 0 0,-1 2 0 0 0,1-1 0 0 0,3 2 7 0 0,-12-2-25 0 0,-1 1 0 0 0,0 0 0 0 0,0-1 0 0 0,0 1 0 0 0,1 1-1 0 0,-1-1 1 0 0,0 0 0 0 0,0 1 0 0 0,0-1 0 0 0,-1 1 0 0 0,1 0 0 0 0,0 0-1 0 0,-1 0 1 0 0,1 1 0 0 0,-1-1 0 0 0,0 0 0 0 0,1 1 0 0 0,0 2 25 0 0,-2-3 2 0 0,0 0 0 0 0,-1 0 0 0 0,1-1 0 0 0,-1 1 0 0 0,1 0 0 0 0,-1 0 0 0 0,0 0 0 0 0,0 0 0 0 0,0 0 0 0 0,0 0 0 0 0,0 0 0 0 0,0-1 0 0 0,0 1 0 0 0,-1 0 0 0 0,1 0 0 0 0,-1 0 0 0 0,0 0 0 0 0,1-1 0 0 0,-1 1 0 0 0,0 0 0 0 0,0 0 0 0 0,0-1 0 0 0,0 1 0 0 0,0-1 0 0 0,0 1 0 0 0,-1-1-2 0 0,-5 8 37 0 0,0 0 1 0 0,-1 0-1 0 0,-7 5-37 0 0,13-12 1 0 0,-129 116-98 0 0,91-87 171 0 0,33-27-173 0 0,12-10 69 0 0,12-11 31 0 0,5 1 156 0 0,2 1 0 0 0,-1 1 0 0 0,2 1 0 0 0,0 1 0 0 0,0 2 0 0 0,1 0 0 0 0,13-2-157 0 0,-34 11-87 0 0,-1 0-1 0 0,0 1 0 0 0,0-1 0 0 0,0 1 1 0 0,1 0-1 0 0,-1 0 0 0 0,0 0 1 0 0,0 1-1 0 0,1 0 0 0 0,-1 0 1 0 0,0 0-1 0 0,1 0 88 0 0,-3 0-276 0 0,1 0 1 0 0,-1 0-1 0 0,1 0 0 0 0,-1 0 0 0 0,0 1 0 0 0,0-1 1 0 0,0 1-1 0 0,0-1 0 0 0,0 1 0 0 0,0 0 0 0 0,0 0 1 0 0,0 0-1 0 0,-1 0 0 0 0,1 0 0 0 0,-1 0 1 0 0,1 0-1 0 0,-1 1 0 0 0,0-1 0 0 0,0 1 276 0 0,11 30-4641 0 0,-17-18 3867 0 0,5-14 772 0 0</inkml:trace>
  <inkml:trace contextRef="#ctx0" brushRef="#br0" timeOffset="1658.316">1419 736 5097 0 0,'0'0'119'0'0,"-1"0"0"0"0,1 0 0 0 0,0 0 0 0 0,0 0 0 0 0,0 0 0 0 0,0 0 0 0 0,0 0 0 0 0,0 0 0 0 0,0 0 0 0 0,-1 0 1 0 0,1 0-1 0 0,0 0 0 0 0,0 0 0 0 0,0 0 0 0 0,0 0 0 0 0,0 0 0 0 0,0 0 0 0 0,0 0 0 0 0,0 0 0 0 0,-1 0 0 0 0,1 0 0 0 0,0 0 0 0 0,0 0 0 0 0,0 0 0 0 0,0 0 0 0 0,0 0 0 0 0,0 0 0 0 0,0 0 0 0 0,0 0 0 0 0,0 0 0 0 0,-1-1 0 0 0,1 1 0 0 0,0 0 0 0 0,0 0 0 0 0,0 0 1 0 0,0 0-1 0 0,0 0 0 0 0,0 0 0 0 0,0 0 0 0 0,0 0 0 0 0,0-1 0 0 0,0 1 0 0 0,0 0 0 0 0,0 0 0 0 0,0 0 0 0 0,0 0 0 0 0,0 0 0 0 0,0 0 0 0 0,0 0 0 0 0,0-1 0 0 0,0 1 0 0 0,0 0 0 0 0,0 0 0 0 0,0 0 0 0 0,0 0 0 0 0,0 0 0 0 0,0 0 0 0 0,0 0-119 0 0,10-3 2360 0 0,21-1-1824 0 0,-27 3-7 0 0,244-13 649 0 0,-105 7-6536 0 0,-139 7 4588 0 0,-1 1-1 0 0,1-1 0 0 0,-1 0 1 0 0,1 1-1 0 0,-1-1 0 0 0,1 1 1 0 0,-1 0-1 0 0,0 1 0 0 0,1-1 771 0 0,1 2-4254 0 0</inkml:trace>
  <inkml:trace contextRef="#ctx0" brushRef="#br0" timeOffset="2016.591">1590 894 5401 0 0,'0'0'248'0'0,"0"0"0"0"0,0-1 0 0 0,0 1 0 0 0,0 0 0 0 0,0 0-1 0 0,0 0 1 0 0,0 0 0 0 0,0 0 0 0 0,0 0 0 0 0,0 0 0 0 0,0 0 0 0 0,0 0 0 0 0,0 0-1 0 0,0 0 1 0 0,0 0 0 0 0,0-1 0 0 0,0 1 0 0 0,0 0 0 0 0,0 0 0 0 0,0 0 0 0 0,0 0 0 0 0,0 0-1 0 0,0 0 1 0 0,0 0 0 0 0,0 0-248 0 0,16-9 2042 0 0,-10 6-1803 0 0,1-1 0 0 0,-1 2-1 0 0,1-1 1 0 0,0 1 0 0 0,6-1-239 0 0,3 1 124 0 0,0 1 0 0 0,0 1 0 0 0,1 0 0 0 0,-1 1 1 0 0,0 1-1 0 0,0 0 0 0 0,0 1 0 0 0,5 2-124 0 0,-15-3-6 0 0,1 0 1 0 0,-1 1-1 0 0,0 0 0 0 0,1 0 1 0 0,-1 0-1 0 0,-1 1 0 0 0,1-1 1 0 0,0 1-1 0 0,-1 1 1 0 0,0-1-1 0 0,0 1 0 0 0,0 0 1 0 0,-1 0-1 0 0,1 0 0 0 0,-1 1 1 0 0,0 0-1 0 0,-1 0 0 0 0,0 0 1 0 0,0 0-1 0 0,2 6 6 0 0,-1-2-20 0 0,-2 0-1 0 0,0 0 1 0 0,0 1 0 0 0,0-1-1 0 0,-2 1 1 0 0,1-1 0 0 0,-1 1-1 0 0,-1-1 1 0 0,0 6 20 0 0,-5 19-248 0 0,-1 0 1 0 0,-3 5 247 0 0,1-3-673 0 0,-3 4-1073 0 0,8-31 490 0 0,1 1 1 0 0,0 0-1 0 0,0 1 0 0 0,1-1 0 0 0,1 0 0 0 0,0 3 1256 0 0,4 16-3418 0 0,-6-15 1762 0 0</inkml:trace>
  <inkml:trace contextRef="#ctx0" brushRef="#br0" timeOffset="2017.591">2573 209 7258 0 0,'25'-3'2920'0'0,"-3"-3"-1263"0"0,0 4-305 0 0,3 2-104 0 0,-19 2-192 0 0,5 4-400 0 0,5-1-279 0 0,-5-2-337 0 0,6 5-184 0 0,-6-5-377 0 0,6 3-559 0 0,-6 2-408 0 0,0-2-537 0 0,0 10-751 0 0,-9-2-841 0 0,-10-9-1032 0 0</inkml:trace>
  <inkml:trace contextRef="#ctx0" brushRef="#br0" timeOffset="2344.613">2510 452 8010 0 0,'-1'0'116'0'0,"1"0"0"0"0,0 0 0 0 0,0 0 0 0 0,0 0 1 0 0,-1 0-1 0 0,1-1 0 0 0,0 1 0 0 0,0 0 0 0 0,0 0 1 0 0,-1 0-1 0 0,1 0 0 0 0,0 0 0 0 0,0 0 0 0 0,0 0 1 0 0,0-1-1 0 0,-1 1 0 0 0,1 0 0 0 0,0 0 0 0 0,0 0 1 0 0,0 0-1 0 0,0-1 0 0 0,0 1 0 0 0,-1 0 0 0 0,1 0 1 0 0,0 0-1 0 0,0-1 0 0 0,0 1 0 0 0,0 0 0 0 0,0 0 1 0 0,0 0-1 0 0,0-1 0 0 0,0 1 0 0 0,0 0 0 0 0,0 0 1 0 0,0-1-1 0 0,0 1 0 0 0,0 0 0 0 0,0 0 0 0 0,0 0 1 0 0,0-1-1 0 0,0 1 0 0 0,0 0 0 0 0,0 0 0 0 0,0-1 1 0 0,0 1-1 0 0,1 0 0 0 0,-1 0-116 0 0,12-8 1555 0 0,22-1-1188 0 0,27-7-314 0 0,-42 10-413 0 0,1 1 0 0 0,0 1-1 0 0,0 0 1 0 0,1 2 0 0 0,-1 0-1 0 0,0 1 1 0 0,6 2 360 0 0,-25-1-25 0 0,0 0 0 0 0,0 0 0 0 0,0 0 1 0 0,0 0-1 0 0,0 0 0 0 0,0 0 0 0 0,0 0 0 0 0,0 1 0 0 0,0-1 0 0 0,0 0 1 0 0,0 1-1 0 0,0-1 0 0 0,0 0 0 0 0,0 1 0 0 0,0-1 0 0 0,0 1 0 0 0,-1 0 1 0 0,1-1-1 0 0,0 1 0 0 0,0 0 0 0 0,-1-1 0 0 0,1 1 0 0 0,0 0 0 0 0,-1 0 0 0 0,1 0 25 0 0,-1 0-15 0 0,0 0 0 0 0,0 0 0 0 0,0 0-1 0 0,0 1 1 0 0,0-1 0 0 0,0 0 0 0 0,0 0-1 0 0,0 0 1 0 0,0 0 0 0 0,-1 0-1 0 0,1 0 1 0 0,0 1 0 0 0,-1-1 0 0 0,1 0-1 0 0,-1 0 1 0 0,0 0 0 0 0,1 0 0 0 0,-1 0 15 0 0,-4 6-45 0 0,0 0 0 0 0,-1 0 0 0 0,0-1 1 0 0,0 0-1 0 0,-2 1 45 0 0,-84 71 229 0 0,-2-5 1 0 0,-65 35-230 0 0,158-107 18 0 0,0 0 0 0 0,-1 0 1 0 0,1-1-1 0 0,0 1 0 0 0,-1 0 1 0 0,1-1-1 0 0,-1 1 0 0 0,1-1 1 0 0,-1 0-1 0 0,1 1 0 0 0,-1-1 1 0 0,1 0-1 0 0,-1 0-18 0 0,1-4 246 0 0,12-4-102 0 0,50-28 118 0 0,3 2-262 0 0,-52 30 11 0 0,0 0 0 0 0,0 0-1 0 0,0 1 1 0 0,1 1 0 0 0,-1 0-1 0 0,1 1 1 0 0,-1 0-1 0 0,13 1-10 0 0,21-2-10 0 0,-38 1-142 0 0,0 1 0 0 0,-1 0 0 0 0,1 0 0 0 0,0 0 0 0 0,-1 1 0 0 0,1 0 0 0 0,0 1 0 0 0,-1 0 1 0 0,0 0-1 0 0,1 0 0 0 0,-1 1 0 0 0,0 0 0 0 0,0 1 0 0 0,0-1 0 0 0,-1 1 0 0 0,1 1 0 0 0,-1-1 0 0 0,0 2 152 0 0,2 2-1365 0 0,0 0 0 0 0,1 0 0 0 0,0-1 0 0 0,0 0 0 0 0,0-1 0 0 0,2 1 1365 0 0,-6-6-2295 0 0</inkml:trace>
  <inkml:trace contextRef="#ctx0" brushRef="#br0" timeOffset="2672.661">3203 2 6441 0 0,'0'-1'187'0'0,"-1"1"-1"0"0,1 0 1 0 0,0 0-1 0 0,-1 0 0 0 0,1 0 1 0 0,0 0-1 0 0,-1-1 1 0 0,1 1-1 0 0,0 0 1 0 0,-1 0-1 0 0,1 0 0 0 0,0 0 1 0 0,-1 0-1 0 0,1 0 1 0 0,0 0-1 0 0,-1 0 1 0 0,1 0-1 0 0,0 0 0 0 0,-1 1 1 0 0,1-1-1 0 0,0 0 1 0 0,-1 0-1 0 0,1 0 0 0 0,0 0 1 0 0,-1 0-1 0 0,1 1 1 0 0,0-1-1 0 0,0 0 1 0 0,-1 0-1 0 0,1 0 0 0 0,0 1 1 0 0,0-1-1 0 0,-1 0-186 0 0,-4 15 2881 0 0,2 26-1444 0 0,3-32-726 0 0,-11 179 2705 0 0,-3 79-1991 0 0,-9 183-4876 0 0,20-419 2362 0 0,-18 140-10546 0 0,10-110 5563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50:59.9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31 5153 0 0,'3'-3'5545'0'0,"3"-2"-3568"0"0,2-4-641 0 0,3 4-392 0 0,-8 2-144 0 0,5 0-264 0 0,0 3-423 0 0,6-3-202 0 0,3 3-391 0 0,-3 6-632 0 0,2-6-792 0 0,-2 3-985 0 0,3 8-1200 0 0,-17-11-1416 0 0</inkml:trace>
  <inkml:trace contextRef="#ctx0" brushRef="#br0" timeOffset="1">150 296 4681 0 0,'-17'11'4985'0'0,"0"0"-3049"0"0,1 0-823 0 0,5-3-337 0 0,8-2-296 0 0,14-1-512 0 0,-5 4-416 0 0,7-4-400 0 0,-2 1-593 0 0,-2-3-903 0 0,5 2-1217 0 0,-12-10-1472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51:01.6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139 172 4145 0 0,'22'0'4481'0'0,"0"2"-2537"0"0,3 1-583 0 0,0 5-433 0 0,-14 1-264 0 0,0-1-280 0 0,5-5-544 0 0,-5 5-288 0 0,6-2-496 0 0,-9 5-761 0 0,3 5-679 0 0,3-2-1017 0 0,-8-17-1152 0 0</inkml:trace>
  <inkml:trace contextRef="#ctx0" brushRef="#br0" timeOffset="359.399">131 326 4273 0 0,'0'-1'228'0'0,"0"-1"0"0"0,1 1 0 0 0,-1 0-1 0 0,1-1 1 0 0,-1 1 0 0 0,1 0 0 0 0,0-1 0 0 0,-1 1 0 0 0,1 0 0 0 0,0 0 0 0 0,0 0 0 0 0,0-1-1 0 0,0 1 1 0 0,0 0 0 0 0,0 0 0 0 0,0 1 0 0 0,1-1 0 0 0,-1 0 0 0 0,0 0 0 0 0,0 0-1 0 0,1 1 1 0 0,-1-1 0 0 0,0 1 0 0 0,1-1 0 0 0,-1 1 0 0 0,1-1-228 0 0,44-10 335 0 0,-36 8 9 0 0,14-2-597 0 0,1 2 1 0 0,-1 0-1 0 0,1 1 0 0 0,20 2 253 0 0,-40 0-75 0 0,-1 0-1 0 0,1 1 1 0 0,-1-1-1 0 0,1 1 1 0 0,-1 1-1 0 0,1-1 1 0 0,-1 1 0 0 0,1-1 75 0 0,-4 0-12 0 0,0-1 1 0 0,0 1-1 0 0,-1-1 1 0 0,1 1 0 0 0,0 0-1 0 0,0-1 1 0 0,0 1-1 0 0,0 0 1 0 0,-1 0-1 0 0,1-1 1 0 0,0 1 0 0 0,-1 0-1 0 0,1 0 1 0 0,-1 0-1 0 0,1 0 1 0 0,-1 0 0 0 0,1 0-1 0 0,-1 0 1 0 0,0 0-1 0 0,1 0 1 0 0,-1 0 0 0 0,0 0-1 0 0,0 0 1 0 0,0 0-1 0 0,0 0 1 0 0,0 0 0 0 0,0 0-1 0 0,0 0 1 0 0,0 1-1 0 0,0-1 1 0 0,0 0 0 0 0,-1 0-1 0 0,1 0 1 0 0,0 0-1 0 0,-1 0 1 0 0,1 0 0 0 0,-1 0-1 0 0,1 0 1 0 0,-1 0 11 0 0,-8 14 14 0 0,-2 0 1 0 0,1 0-1 0 0,-2-1 1 0 0,0-1-1 0 0,-1 0 1 0 0,0-1-1 0 0,-6 5-14 0 0,-105 82 408 0 0,114-93-615 0 0,8-10 45 0 0,3 3 158 0 0,-1 0 1 0 0,0 0-1 0 0,1 0 0 0 0,-1 0 1 0 0,1 0-1 0 0,-1 0 0 0 0,1 0 1 0 0,0 0-1 0 0,-1 1 0 0 0,1-1 0 0 0,0 0 1 0 0,-1 0-1 0 0,1 0 0 0 0,0 1 1 0 0,0-1-1 0 0,0 1 0 0 0,0-1 4 0 0,30-15 412 0 0,-11 5 3 0 0,1 1 0 0 0,17-6-415 0 0,-30 14-57 0 0,0-1-1 0 0,1 2 0 0 0,-1-1 0 0 0,0 1 0 0 0,0 0 0 0 0,1 1 0 0 0,-1 0 1 0 0,1 0-1 0 0,4 1 58 0 0,-3 0-143 0 0,-5 0-280 0 0,1-1 0 0 0,-1 1 1 0 0,0-1-1 0 0,1 2 0 0 0,-1-1 0 0 0,0 0 0 0 0,0 1 0 0 0,0 0 0 0 0,0 0 0 0 0,0 1 0 0 0,-1-1 0 0 0,1 1 0 0 0,-1 0 0 0 0,2 2 423 0 0,0 6-1953 0 0,-10 0 361 0 0</inkml:trace>
  <inkml:trace contextRef="#ctx0" brushRef="#br0" timeOffset="360.399">1 652 6529 0 0,'1'-1'666'0'0,"1"0"-1"0"0,0 0 0 0 0,-1 0 0 0 0,1 0 0 0 0,0 0 0 0 0,0 1 1 0 0,0-1-1 0 0,-1 0 0 0 0,1 1 0 0 0,0 0 0 0 0,0-1 0 0 0,0 1 1 0 0,2 0-666 0 0,36-1 587 0 0,-4 1-106 0 0,-15-2-374 0 0,-11 0-56 0 0,0 1-1 0 0,0 1 1 0 0,9 0-51 0 0,13 0-114 0 0,0 0 0 0 0,-1-2 0 0 0,22-5 114 0 0,16-1-2556 0 0,-1 7-3600 0 0,-42 1 1973 0 0,-8-3 924 0 0</inkml:trace>
  <inkml:trace contextRef="#ctx0" brushRef="#br0" timeOffset="687.334">189 807 4945 0 0,'7'-4'1616'0'0,"1"1"-1"0"0,0 0 0 0 0,1 1 1 0 0,3-1-1616 0 0,60-7 1049 0 0,-56 9-984 0 0,0 0 0 0 0,0 1 0 0 0,-1 1 0 0 0,1 0 0 0 0,0 1 0 0 0,0 1 0 0 0,12 4-65 0 0,-22-5-10 0 0,1 0 1 0 0,-1 0 0 0 0,0 1 0 0 0,0 0 0 0 0,0 0 0 0 0,-1 1 0 0 0,1-1 0 0 0,-1 1 0 0 0,0 0 0 0 0,0 1 0 0 0,0-1 0 0 0,0 1 0 0 0,-1 0 0 0 0,0 0 0 0 0,0 1 0 0 0,0-1 0 0 0,-1 1 0 0 0,0 0-1 0 0,0 0 1 0 0,1 2 9 0 0,0 4-41 0 0,-1 0-1 0 0,-1 1 1 0 0,1-1-1 0 0,-2 1 1 0 0,0-1-1 0 0,0 1 1 0 0,-1 0 0 0 0,-1-1-1 0 0,-1 8 42 0 0,-5 25-5378 0 0,-11 43 5378 0 0,16-81-691 0 0,-3 15-2394 0 0,-1-5-109 0 0</inkml:trace>
  <inkml:trace contextRef="#ctx0" brushRef="#br0" timeOffset="688.334">1338 144 5457 0 0,'11'-25'2161'0'0,"-3"6"-457"0"0,3 2-200 0 0,6 3 57 0 0,-6 14-505 0 0,2 6-528 0 0,1-3-352 0 0,-3 2-320 0 0,3 4-416 0 0,-6-7-456 0 0,3 12-633 0 0,-5 0-927 0 0,-1 5-785 0 0,-16-13-1240 0 0</inkml:trace>
  <inkml:trace contextRef="#ctx0" brushRef="#br0" timeOffset="1015.383">1075 346 3449 0 0,'0'0'245'0'0,"-1"0"1"0"0,1-1-1 0 0,-1 1 1 0 0,1 0 0 0 0,-1 0-1 0 0,1 0 1 0 0,-1 0-1 0 0,1-1 1 0 0,-1 1 0 0 0,1 0-1 0 0,-1 0 1 0 0,1-1-1 0 0,-1 1 1 0 0,1 0 0 0 0,0-1-1 0 0,-1 1 1 0 0,1-1-1 0 0,0 1 1 0 0,-1 0-1 0 0,1-1 1 0 0,0 1 0 0 0,0-1-1 0 0,-1 1 1 0 0,1-1-246 0 0,7-7 2444 0 0,25-5-1855 0 0,-26 11-196 0 0,25-7-424 0 0,0 1 0 0 0,1 2 0 0 0,0 1-1 0 0,17 0 32 0 0,30-5-289 0 0,-67 8 229 0 0,-1 0 0 0 0,1 1 0 0 0,0 0 0 0 0,0 1 1 0 0,0 0-1 0 0,0 1 0 0 0,2 0 60 0 0,-14-1-2 0 0,1 1 1 0 0,0-1-1 0 0,-1 0 1 0 0,1 0 0 0 0,-1 0-1 0 0,1 0 1 0 0,-1 1-1 0 0,0-1 1 0 0,1 0-1 0 0,-1 1 1 0 0,1-1-1 0 0,-1 0 1 0 0,1 1-1 0 0,-1-1 1 0 0,0 0-1 0 0,1 1 1 0 0,-1-1 0 0 0,0 1-1 0 0,1-1 1 0 0,-1 1-1 0 0,0-1 1 0 0,0 1-1 0 0,1-1 1 0 0,-1 1-1 0 0,0-1 1 0 0,0 1-1 0 0,0-1 1 0 0,0 1-1 0 0,0-1 1 0 0,0 1-1 0 0,0-1 1 0 0,0 1 0 0 0,0-1-1 0 0,0 1 1 0 0,0-1-1 0 0,0 1 1 0 0,0 0-1 0 0,0-1 1 0 0,0 1-1 0 0,-1-1 1 0 0,1 1-1 0 0,0-1 1 0 0,0 1-1 0 0,-1-1 1 0 0,1 0 0 0 0,0 1-1 0 0,0-1 1 0 0,-1 1-1 0 0,1-1 1 0 0,-1 0-1 0 0,1 1 1 0 0,-1-1 1 0 0,-23 28 101 0 0,20-25-102 0 0,-35 33-151 0 0,-1-1 0 0 0,-21 10 152 0 0,-90 75-47 0 0,150-119 51 0 0,-16 11 514 0 0,0 1 0 0 0,-12 11-518 0 0,76-54 1023 0 0,-17 13-1392 0 0,21-18 369 0 0,-45 31-38 0 0,0 0 1 0 0,0 0-1 0 0,1 0 0 0 0,-1 1 1 0 0,1 0-1 0 0,0 0 0 0 0,0 1 1 0 0,0 0-1 0 0,0 0 1 0 0,1 1-1 0 0,-1-1 0 0 0,7 1 38 0 0,-8 1 12 0 0,0 0 0 0 0,0 0 0 0 0,0 0 0 0 0,0 1 0 0 0,0 0 0 0 0,0 0-1 0 0,0 1 1 0 0,0-1 0 0 0,-1 1 0 0 0,1 1 0 0 0,-1-1 0 0 0,1 1 0 0 0,-1 0 0 0 0,0 0 0 0 0,0 0-1 0 0,1 2-11 0 0,54 48 298 0 0,-11-10-3802 0 0,-32-27-1774 0 0,-18-10 1073 0 0</inkml:trace>
  <inkml:trace contextRef="#ctx0" brushRef="#br0" timeOffset="1406.057">1744 42 3913 0 0,'1'-3'332'0'0,"0"0"0"0"0,1 0 0 0 0,0 0-1 0 0,-1 0 1 0 0,1 0 0 0 0,1 0 0 0 0,-1 1 0 0 0,0-1 0 0 0,0 1 0 0 0,1-1 0 0 0,0 1 0 0 0,-1 0-1 0 0,1 0 1 0 0,0 0 0 0 0,0 0-332 0 0,-2 2 74 0 0,-1 0-1 0 0,0 0 0 0 0,1 0 1 0 0,-1 0-1 0 0,1 0 0 0 0,-1 0 1 0 0,1 0-1 0 0,-1 0 0 0 0,1 0 1 0 0,-1 0-1 0 0,0 0 0 0 0,1 0 1 0 0,-1 0-1 0 0,1 0 0 0 0,-1 0 1 0 0,1 1-1 0 0,-1-1 0 0 0,1 0 1 0 0,-1 0-1 0 0,0 0 0 0 0,1 1 1 0 0,-1-1-1 0 0,0 0 0 0 0,1 0 1 0 0,-1 1-1 0 0,0-1 0 0 0,1 0 1 0 0,-1 1-1 0 0,0-1 0 0 0,1 1 1 0 0,-1-1-1 0 0,0 0 0 0 0,0 1 1 0 0,0-1-1 0 0,1 1 0 0 0,-1-1 1 0 0,0 1-1 0 0,0-1 0 0 0,0 0 1 0 0,0 1-1 0 0,0-1 0 0 0,0 1 1 0 0,0-1-1 0 0,0 1 0 0 0,0-1 1 0 0,0 1-1 0 0,0-1 0 0 0,0 1-73 0 0,1 32 2210 0 0,-2-23-1396 0 0,-1 24 1119 0 0,-1 0 0 0 0,-6 25-1933 0 0,-3 22 1022 0 0,-17 302 1123 0 0,26-128-3520 0 0,5-189-239 0 0,1 13-2200 0 0,-5-1-4685 0 0,-1-35 1733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51:00.6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161 291 5993 0 0,'2'-1'449'0'0,"-1"1"-1"0"0,0 0 1 0 0,1 0-1 0 0,-1 1 0 0 0,0-1 1 0 0,1 0-1 0 0,-1 0 1 0 0,0 1-1 0 0,0-1 0 0 0,1 0 1 0 0,-1 1-1 0 0,0 0 1 0 0,0-1-1 0 0,0 1 0 0 0,1 0-448 0 0,-2 5 2436 0 0,-11 2-1236 0 0,-4 1-732 0 0,1-1-1 0 0,0 2 1 0 0,0 0-1 0 0,1 1 0 0 0,0 0 1 0 0,1 0-1 0 0,-7 10-467 0 0,13-13 29 0 0,0 0 0 0 0,0 0 0 0 0,0 1 0 0 0,1 0 0 0 0,1 0 0 0 0,-1 0-1 0 0,1 0 1 0 0,1 1 0 0 0,0-1 0 0 0,0 1 0 0 0,1 0 0 0 0,0 0 0 0 0,1 5-29 0 0,0-12 8 0 0,1 1 0 0 0,0 0 0 0 0,1 0 0 0 0,-1 0 1 0 0,1-1-1 0 0,-1 1 0 0 0,1 0 0 0 0,0-1 0 0 0,1 3-8 0 0,-1-5-14 0 0,-1 0 1 0 0,1 0-1 0 0,-1 0 0 0 0,1 1 0 0 0,0-1 0 0 0,-1 0 1 0 0,1 0-1 0 0,0 0 0 0 0,0 0 0 0 0,0-1 1 0 0,0 1-1 0 0,0 0 0 0 0,0 0 0 0 0,0 0 0 0 0,0-1 1 0 0,0 1-1 0 0,0 0 0 0 0,0-1 0 0 0,0 1 1 0 0,0-1-1 0 0,1 0 0 0 0,-1 1 0 0 0,0-1 1 0 0,0 0-1 0 0,1 0 0 0 0,-1 1 0 0 0,1-1 14 0 0,28 1-300 0 0,-22 0 132 0 0,-1-1-1 0 0,0 1 1 0 0,0-1-1 0 0,0 0 0 0 0,0-1 1 0 0,1 0-1 0 0,-1 0 1 0 0,0 0-1 0 0,0-1 1 0 0,0 0-1 0 0,0 0 1 0 0,-1-1-1 0 0,6-3 169 0 0,-6 3-193 0 0,-1-1 0 0 0,0 0-1 0 0,0 0 1 0 0,0-1 0 0 0,0 0 0 0 0,-1 1-1 0 0,0-2 1 0 0,0 1 0 0 0,0 0 0 0 0,-1-1-1 0 0,0 0 1 0 0,0 1 0 0 0,0-1 0 0 0,0 0-1 0 0,-1-1 1 0 0,0 1 0 0 0,-1 0 0 0 0,1-1 0 0 0,-1 0 193 0 0,0-6 81 0 0,-1 0 0 0 0,0 0 0 0 0,-1 0 0 0 0,-2-13-81 0 0,-2-28 1784 0 0,5 52-1655 0 0,0-1 0 0 0,0 1 0 0 0,1 0 1 0 0,-1 0-1 0 0,0-1 0 0 0,1 1 0 0 0,-1 0 0 0 0,1 0 0 0 0,0 0 0 0 0,-1 0 1 0 0,1 0-1 0 0,0-1 0 0 0,0 2 0 0 0,1-1 0 0 0,-1 0 0 0 0,0 0 1 0 0,1 0-1 0 0,-1 0 0 0 0,1 1 0 0 0,-1-1 0 0 0,2 0-129 0 0,2-1 299 0 0,1 0-1 0 0,-1 0 0 0 0,0 1 1 0 0,1 0-1 0 0,0 0 1 0 0,-1 0-1 0 0,2 0-298 0 0,11-3 124 0 0,-12 3-19 0 0,0 1 1 0 0,0 0-1 0 0,-1 0 1 0 0,2 0-1 0 0,-1 1 0 0 0,3 0-105 0 0,22-2 232 0 0,-10 0-276 0 0,-1 2-1 0 0,0 0 0 0 0,1 1 1 0 0,10 3 44 0 0,41 1-2082 0 0,-67-5 1649 0 0,35 2-3539 0 0,-38-2 3149 0 0,1 0 0 0 0,-1 1 0 0 0,1-1 0 0 0,-1 1 0 0 0,1-1 1 0 0,-1 1-1 0 0,0 0 0 0 0,0 0 0 0 0,1 0 0 0 0,-1 0 1 0 0,0 0-1 0 0,0 1 0 0 0,0-1 823 0 0,0 5-4069 0 0</inkml:trace>
  <inkml:trace contextRef="#ctx0" brushRef="#br0" timeOffset="327.924">266 520 5665 0 0,'-2'0'2473'0'0,"7"-3"-1129"0"0,3-2-624 0 0,6-4-208 0 0,6 9-272 0 0,2-3-216 0 0,8-2-208 0 0,0-1-432 0 0,4 1-488 0 0,1-9-600 0 0,1 9-601 0 0,-2-6-504 0 0,-4-3 561 0 0</inkml:trace>
  <inkml:trace contextRef="#ctx0" brushRef="#br0" timeOffset="328.924">625 108 2449 0 0,'-6'12'7746'0'0,"3"13"-5415"0"0,1-7-1213 0 0,-9 57-148 0 0,4 0 1 0 0,3 27-971 0 0,3-76-210 0 0,0 89-2070 0 0,2-98 404 0 0,0 0 0 0 0,2 1 0 0 0,0-1 0 0 0,0 0 0 0 0,3 5 1876 0 0,-1-6-3699 0 0</inkml:trace>
  <inkml:trace contextRef="#ctx0" brushRef="#br0" timeOffset="655.968">849 1 3305 0 0,'0'3'5016'0'0,"0"15"-2289"0"0,0 7-1043 0 0,-7 49 1809 0 0,-5 11-3493 0 0,-4 37 837 0 0,3 13-570 0 0,-10 124-108 0 0,20-192-2124 0 0,4 0 0 0 0,7 57 1965 0 0,-6-106-1884 0 0,0-1 0 0 0,2 1 0 0 0,0-1 0 0 0,1 0 0 0 0,3 6 1884 0 0,-1-2-4066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50:58.5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209 72 7194 0 0,'-12'1'2148'0'0,"1"1"1"0"0,-1 0 0 0 0,1 1 0 0 0,-8 2-2149 0 0,30-5 330 0 0,1 0 0 0 0,-1 0 0 0 0,0 1 0 0 0,0 1 0 0 0,1 0-330 0 0,42 3 203 0 0,51-5-104 0 0,166-1-2510 0 0,-258 0 1581 0 0,-1 2 0 0 0,1 0 0 0 0,0 0 0 0 0,12 4 830 0 0,-18-4-1175 0 0,0 1 0 0 0,0 1-1 0 0,0-1 1 0 0,0 1-1 0 0,-1 1 1 0 0,1-1 0 0 0,-1 1-1 0 0,5 4 1176 0 0,-5-3-2599 0 0</inkml:trace>
  <inkml:trace contextRef="#ctx0" brushRef="#br0" timeOffset="328.132">137 370 7210 0 0,'-8'3'3224'0'0,"13"5"-1911"0"0,4-2-505 0 0,7-3-104 0 0,6-3 40 0 0,3-3-344 0 0,14 0-144 0 0,2-2-160 0 0,9-1-288 0 0,0 6-88 0 0,-3 0-392 0 0,2 0-432 0 0,-7 3-337 0 0,-1-3-663 0 0,-8 8-625 0 0,-5 3-663 0 0,-14-5 559 0 0</inkml:trace>
  <inkml:trace contextRef="#ctx0" brushRef="#br0" timeOffset="671.709">306 0 4865 0 0,'-8'3'761'0'0,"0"0"-1"0"0,0 1 1 0 0,1 0 0 0 0,0 0-1 0 0,-4 3-760 0 0,8-5 221 0 0,0 0 0 0 0,1 1 0 0 0,-1-1 0 0 0,1 1 0 0 0,-1 0 0 0 0,1-1 0 0 0,0 1 1 0 0,0 0-1 0 0,0 0 0 0 0,1 0 0 0 0,-1 1 0 0 0,1-1 0 0 0,0 0 0 0 0,0 1 0 0 0,0-1-221 0 0,-66 260 4941 0 0,26-139-3975 0 0,-5-3 0 0 0,-7 3-966 0 0,50-117 18 0 0,0 0 0 0 0,0 0 0 0 0,1 0 0 0 0,0 1 0 0 0,0-1 0 0 0,1 1 0 0 0,0-1 0 0 0,0 1-1 0 0,1-1 1 0 0,0 1 0 0 0,0-1 0 0 0,1 1 0 0 0,0 0 0 0 0,0-1 0 0 0,1 0 0 0 0,0 1 0 0 0,0-1 0 0 0,0 0-1 0 0,3 5-17 0 0,-3-9 13 0 0,0-1-1 0 0,0 1 0 0 0,0-1 0 0 0,0 0 1 0 0,1 1-1 0 0,-1-1 0 0 0,0 0 0 0 0,1 0 0 0 0,-1-1 1 0 0,1 1-1 0 0,0-1 0 0 0,0 1 0 0 0,0-1 1 0 0,0 0-1 0 0,0 0 0 0 0,1 1-12 0 0,10 1 58 0 0,-1 0 1 0 0,1 0-1 0 0,3-1-58 0 0,2 0 76 0 0,85 10-1097 0 0,2-4-1 0 0,57-5 1022 0 0,-147-4-1761 0 0,0-1-1 0 0,-1 0 1 0 0,0-2 0 0 0,0 1-1 0 0,5-3 1762 0 0,3-1-2994 0 0,2 0-417 0 0,-2-8 1030 0 0</inkml:trace>
  <inkml:trace contextRef="#ctx0" brushRef="#br0" timeOffset="672.709">999 553 1360 0 0,'11'-20'1641'0'0,"0"1"-433"0"0,3 0-136 0 0,0-1-152 0 0,-6 9-152 0 0,0 3-375 0 0,1 0-337 0 0,-7 5-336 0 0,7 3-689 0 0,-9 5-903 0 0,8 4-1209 0 0,-14-1 1873 0 0</inkml:trace>
  <inkml:trace contextRef="#ctx0" brushRef="#br0" timeOffset="1010.568">772 1000 6169 0 0,'-1'3'337'0'0,"-1"-1"1"0"0,1 1-1 0 0,-1-1 0 0 0,1 1 0 0 0,0 0 0 0 0,0-1 0 0 0,0 1 0 0 0,0 0 1 0 0,1 0-1 0 0,-1 0 0 0 0,0 2-337 0 0,1-5 38 0 0,0 1 1 0 0,0-1-1 0 0,1 1 1 0 0,-1-1-1 0 0,0 1 1 0 0,0-1-1 0 0,0 0 0 0 0,0 1 1 0 0,0-1-1 0 0,0 1 1 0 0,1-1-1 0 0,-1 0 1 0 0,0 1-1 0 0,0-1 1 0 0,1 0-1 0 0,-1 1 0 0 0,0-1 1 0 0,0 0-1 0 0,1 1 1 0 0,-1-1-1 0 0,0 0 1 0 0,1 0-1 0 0,-1 1 1 0 0,0-1-1 0 0,1 0 1 0 0,-1 0-1 0 0,1 0 0 0 0,-1 1 1 0 0,0-1-1 0 0,1 0-38 0 0,1 0 33 0 0,0 0 1 0 0,-1 0-1 0 0,1 0 0 0 0,0 0 0 0 0,0 0 0 0 0,0-1 0 0 0,-1 1 1 0 0,1-1-1 0 0,0 1 0 0 0,0-1 0 0 0,-1 0 0 0 0,2 0-33 0 0,29-15-133 0 0,-1-1 0 0 0,-1-2 0 0 0,-1-1 0 0 0,10-9 133 0 0,7-4 109 0 0,-20 10 71 0 0,-23 19-101 0 0,1 0 0 0 0,-1 1 0 0 0,1-1 0 0 0,0 1 0 0 0,1 0-1 0 0,-1 0 1 0 0,0 0 0 0 0,5-1-79 0 0,-8 4 24 0 0,-1 0-1 0 0,1 0 1 0 0,-1-1-1 0 0,1 1 1 0 0,-1 0-1 0 0,1 0 1 0 0,-1 0-1 0 0,1 1 1 0 0,-1-1-1 0 0,1 0 1 0 0,-1 0-1 0 0,1 0 1 0 0,-1 0-1 0 0,1 0 1 0 0,-1 1-1 0 0,1-1 1 0 0,-1 0-1 0 0,1 0 1 0 0,-1 1 0 0 0,1-1-1 0 0,-1 0 1 0 0,0 0-1 0 0,1 1 1 0 0,-1-1-1 0 0,1 1 1 0 0,-1-1-1 0 0,0 0 1 0 0,0 1-1 0 0,1-1 1 0 0,-1 1-1 0 0,0-1 1 0 0,0 1-1 0 0,1-1 1 0 0,-1 1-1 0 0,0-1 1 0 0,0 1-1 0 0,0-1 1 0 0,0 1-1 0 0,0-1 1 0 0,0 1-1 0 0,0-1 1 0 0,0 1-1 0 0,0-1 1 0 0,0 1-24 0 0,1 25 490 0 0,-2-21-540 0 0,0 1 0 0 0,1-1 0 0 0,0 1 0 0 0,0-1 0 0 0,1 1 0 0 0,-1-1 0 0 0,1 0 0 0 0,1 1 0 0 0,-1-1 0 0 0,1 0 0 0 0,-1 0 0 0 0,2 0 0 0 0,-1 0 0 0 0,0 0 0 0 0,1 0 1 0 0,3 4 49 0 0,-2-4-398 0 0,1 0 1 0 0,-1-1 0 0 0,1 0 0 0 0,0 0-1 0 0,1 0 1 0 0,-1 0 0 0 0,1-1-1 0 0,-1 0 1 0 0,6 2 397 0 0,-6-3-398 0 0,-1 0 0 0 0,1 0 0 0 0,0-1 0 0 0,0 0 0 0 0,0 0 0 0 0,0-1 0 0 0,0 1 0 0 0,1-1 0 0 0,-1 0 0 0 0,0 0 0 0 0,0-1 0 0 0,0 0 1 0 0,0 0-1 0 0,0 0 0 0 0,0 0 0 0 0,0-1 0 0 0,-1 0 0 0 0,1 0 0 0 0,2-1 398 0 0,20-12-1398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9:34:45.76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337 209 2537 0 0,'-17'9'3897'0'0,"15"-9"-1729"0"0,11-6-89 0 0,12-8-344 0 0,0 1 0 0 0,1 1 0 0 0,11-4-1735 0 0,-25 13 290 0 0,1-1-1 0 0,-1 2 1 0 0,1-1 0 0 0,0 1 0 0 0,0 0 0 0 0,0 1 0 0 0,-1 0 0 0 0,1 1 0 0 0,0-1 0 0 0,1 2 0 0 0,3 0-290 0 0,-9-1 129 0 0,1 1 0 0 0,-1 0 0 0 0,1 0 0 0 0,-1 0-1 0 0,0 0 1 0 0,0 1 0 0 0,0-1 0 0 0,1 1 0 0 0,-2 0 0 0 0,2 1-129 0 0,-3-1 29 0 0,0 0-1 0 0,-1 0 0 0 0,1-1 0 0 0,-1 1 1 0 0,1 1-1 0 0,-1-1 0 0 0,0 0 1 0 0,0 0-1 0 0,0 0 0 0 0,0 1 0 0 0,0-1 1 0 0,0 1-1 0 0,-1-1 0 0 0,1 0 1 0 0,-1 1-1 0 0,0-1 0 0 0,1 1 1 0 0,-1-1-1 0 0,0 2-28 0 0,-1 4-211 0 0,1 0 0 0 0,-1 0 0 0 0,0 0 1 0 0,0 0-1 0 0,-1 0 0 0 0,0 0 0 0 0,-1-1 0 0 0,1 1 1 0 0,-2-1-1 0 0,1 0 0 0 0,-1 0 0 0 0,0 0 0 0 0,0 0 1 0 0,-1-1-1 0 0,-3 4 211 0 0,4-4-861 0 0,-1-1 0 0 0,0 0 0 0 0,0 0 0 0 0,0 0-1 0 0,-1-1 1 0 0,1 0 0 0 0,-1 0 0 0 0,0-1 0 0 0,0 1 0 0 0,-1-1 0 0 0,1 0 0 0 0,-1-1 0 0 0,1 0 0 0 0,-1 0 0 0 0,0 0 0 0 0,0-1 0 0 0,0 0-1 0 0,0 0 862 0 0,-21-3-2232 0 0</inkml:trace>
  <inkml:trace contextRef="#ctx0" brushRef="#br0" timeOffset="327.924">42 431 72 0 0,'-40'13'5089'0'0,"40"-13"-4980"0"0,0 0 0 0 0,0 0-1 0 0,0 0 1 0 0,0 0 0 0 0,0 0-1 0 0,-1 1 1 0 0,1-1 0 0 0,0 0 0 0 0,0 0-1 0 0,0 0 1 0 0,0 0 0 0 0,0 1 0 0 0,0-1-1 0 0,0 0 1 0 0,0 0 0 0 0,0 0 0 0 0,0 0-1 0 0,0 1 1 0 0,0-1 0 0 0,0 0-1 0 0,0 0 1 0 0,0 0 0 0 0,0 1 0 0 0,0-1-1 0 0,0 0 1 0 0,0 0 0 0 0,0 0 0 0 0,0 0-1 0 0,0 1 1 0 0,1-1 0 0 0,-1 0 0 0 0,0 0-1 0 0,0 0 1 0 0,0 0 0 0 0,0 0-1 0 0,0 1 1 0 0,0-1 0 0 0,0 0 0 0 0,1 0-1 0 0,-1 0 1 0 0,0 0 0 0 0,0 0 0 0 0,0 0-1 0 0,0 0 1 0 0,1 0 0 0 0,-1 0 0 0 0,0 1-1 0 0,0-1 1 0 0,0 0 0 0 0,0 0-1 0 0,1 0 1 0 0,-1 0 0 0 0,0 0 0 0 0,0 0-1 0 0,0 0 1 0 0,1 0 0 0 0,-1 0 0 0 0,0 0-1 0 0,0 0-108 0 0,18 3 3731 0 0,122-20 910 0 0,-34 5-4109 0 0,-33 4-146 0 0,18 3-386 0 0,18 3-6870 0 0,-88 1 1708 0 0,-11-1-1830 0 0,-11-3 5158 0 0</inkml:trace>
  <inkml:trace contextRef="#ctx0" brushRef="#br0" timeOffset="655.974">511 390 176 0 0,'5'-1'570'0'0,"13"-3"4107"0"0,-18 5-4332 0 0,1 0 0 0 0,-1-1-1 0 0,1 1 1 0 0,-1 0 0 0 0,0 0-1 0 0,1 0 1 0 0,-1-1 0 0 0,0 1-1 0 0,0 0 1 0 0,1 0 0 0 0,-1 0-1 0 0,0 0 1 0 0,0 0-1 0 0,0 0 1 0 0,0-1 0 0 0,0 2-345 0 0,0 2 602 0 0,1 9 180 0 0,-1 1 0 0 0,-1-1 0 0 0,0 1 0 0 0,-1-1 0 0 0,0 0 0 0 0,-1 1-782 0 0,-6 50 532 0 0,7-30-857 0 0,0-15-418 0 0,1 0 1 0 0,2 11 742 0 0,2-8-4382 0 0,3-1-3596 0 0,-6-17 5392 0 0</inkml:trace>
  <inkml:trace contextRef="#ctx0" brushRef="#br0" timeOffset="656.974">125 607 6993 0 0,'-5'3'481'0'0,"1"1"-1"0"0,0 0 0 0 0,-1 0 0 0 0,1 0 1 0 0,1 0-1 0 0,-1 1 0 0 0,1-1 0 0 0,0 1 0 0 0,0 0 1 0 0,-2 4-481 0 0,4-6 168 0 0,0-1 0 0 0,0 1 0 0 0,1 0 0 0 0,-1-1 0 0 0,1 1 0 0 0,0 0 0 0 0,-1 0 0 0 0,1-1 0 0 0,0 1 0 0 0,1 0-1 0 0,-1 0 1 0 0,0-1 0 0 0,1 1 0 0 0,0 0 0 0 0,-1 0 0 0 0,1-1 0 0 0,0 1 0 0 0,0-1 0 0 0,1 1 0 0 0,-1-1 0 0 0,0 1 0 0 0,2 1-168 0 0,6 7 439 0 0,0-1 0 0 0,0 0-1 0 0,0 0 1 0 0,2-1-1 0 0,-1 0 1 0 0,1 0 0 0 0,0-2-1 0 0,12 7-438 0 0,4 1 697 0 0,1-1-1 0 0,1-2 1 0 0,12 3-697 0 0,-28-11 74 0 0,0 0 1 0 0,0-2-1 0 0,1 1 1 0 0,-1-2-1 0 0,0 0 1 0 0,13 0-75 0 0,18-4-163 0 0,20-3 163 0 0,-33 3-199 0 0,8-2-2279 0 0,0-1 0 0 0,29-8 2478 0 0,-50 8-2852 0 0,-1 1-1 0 0,0-2 1 0 0,0 0-1 0 0,5-4 2853 0 0,8-8-4777 0 0</inkml:trace>
  <inkml:trace contextRef="#ctx0" brushRef="#br0" timeOffset="1030.878">963 205 5945 0 0,'7'-10'808'0'0,"0"1"-1"0"0,1 0 0 0 0,0 0 1 0 0,1 1-1 0 0,0 0 0 0 0,0 0 1 0 0,1 1-1 0 0,-1 0 1 0 0,2 1-1 0 0,1-1-807 0 0,1-1 353 0 0,1 2-1 0 0,0 0 1 0 0,1 1 0 0 0,-1 0-1 0 0,1 1 1 0 0,0 0 0 0 0,11 0-353 0 0,-21 3 73 0 0,0 1 1 0 0,-1 0 0 0 0,1 0 0 0 0,0 0 0 0 0,-1 0 0 0 0,1 1-1 0 0,0 0 1 0 0,-1 0 0 0 0,1 0 0 0 0,-1 0 0 0 0,2 2-74 0 0,-5-3 10 0 0,0 1 1 0 0,1 0 0 0 0,-1-1 0 0 0,0 1-1 0 0,0 0 1 0 0,0 0 0 0 0,0 0-1 0 0,0 0 1 0 0,0 0 0 0 0,0 0-1 0 0,0 0 1 0 0,0 1 0 0 0,-1-1 0 0 0,1 0-1 0 0,0 0 1 0 0,-1 1 0 0 0,1-1-1 0 0,-1 0 1 0 0,1 1 0 0 0,-1-1 0 0 0,0 0-1 0 0,1 1 1 0 0,-1-1 0 0 0,0 1-1 0 0,0-1 1 0 0,0 0 0 0 0,0 1-1 0 0,0-1 1 0 0,0 1 0 0 0,-1-1 0 0 0,1 0-1 0 0,0 1 1 0 0,-1-1 0 0 0,1 1-1 0 0,-1-1 1 0 0,0 0 0 0 0,0 2-11 0 0,-4 6-82 0 0,0 1 0 0 0,0-1 0 0 0,-1 0 0 0 0,0 0 0 0 0,-1-1 0 0 0,0 0 0 0 0,0 0-1 0 0,-8 6 83 0 0,-17 13-828 0 0,-23 16 828 0 0,22-19-342 0 0,-5 7-88 0 0,22-18 242 0 0,0 1 1 0 0,-1-2-1 0 0,-1 0 0 0 0,-16 8 188 0 0,18-16 58 0 0,16-4-47 0 0,0 0-1 0 0,0 0 1 0 0,0 0-1 0 0,-1 0 1 0 0,1-1-1 0 0,0 1 1 0 0,0 0 0 0 0,0 0-1 0 0,0 0 1 0 0,0 0-1 0 0,-1 0 1 0 0,1 0-1 0 0,0 0 1 0 0,0 0-1 0 0,0 0 1 0 0,0-1-1 0 0,0 1 1 0 0,0 0-1 0 0,-1 0 1 0 0,1 0-1 0 0,0 0 1 0 0,0 0 0 0 0,0-1-1 0 0,0 1 1 0 0,0 0-1 0 0,0 0 1 0 0,0 0-1 0 0,0 0 1 0 0,0-1-1 0 0,0 1 1 0 0,0 0-1 0 0,0 0 1 0 0,0 0-1 0 0,0-1 1 0 0,0 1-1 0 0,0 0 1 0 0,0 0 0 0 0,0 0-1 0 0,0 0 1 0 0,0-1-1 0 0,0 1-10 0 0,1-2 62 0 0,0 0 0 0 0,0 0 0 0 0,0 0 0 0 0,0 0 0 0 0,0 0 0 0 0,1 0 0 0 0,-1 0 0 0 0,1 1 0 0 0,-1-1 0 0 0,1 0-62 0 0,7-6 174 0 0,0 0-1 0 0,0 0 1 0 0,1 1 0 0 0,0 0-1 0 0,0 1 1 0 0,0 0 0 0 0,1 1-1 0 0,8-3-173 0 0,-13 5 67 0 0,0 1 0 0 0,0 1 0 0 0,0-1 0 0 0,0 1 0 0 0,0 0-1 0 0,1 0 1 0 0,-1 1 0 0 0,0 0 0 0 0,1 0 0 0 0,-1 0 0 0 0,0 1 0 0 0,1 0 0 0 0,-1 0-1 0 0,0 1 1 0 0,0-1 0 0 0,6 4-67 0 0,-2 0 11 0 0,0 1-1 0 0,0 0 1 0 0,0 1-1 0 0,-1 0 1 0 0,0 0-1 0 0,5 7-10 0 0,26 20-1400 0 0,-38-32 959 0 0,0 0 0 0 0,1-1 0 0 0,-1 1 0 0 0,0-1 0 0 0,1 1 0 0 0,-1-1 0 0 0,1 0 0 0 0,-1 0 0 0 0,1 0 0 0 0,0 0 0 0 0,-1 0 0 0 0,1-1 0 0 0,0 1 0 0 0,0-1 0 0 0,-1 0 0 0 0,1 0 0 0 0,0 0 0 0 0,0 0 0 0 0,-1 0 0 0 0,4-1 441 0 0,33 2-6768 0 0,-39-1 6705 0 0,1 0 0 0 0,0-1 0 0 0,-1 1 0 0 0,1 0 0 0 0,0 0 0 0 0,-1-1 0 0 0,1 1 0 0 0,-1 0 0 0 0,1-1 0 0 0,-1 1 0 0 0,1 0 0 0 0,-1-1-1 0 0,1 1 1 0 0,-1-1 0 0 0,1 1 0 0 0,-1-1 0 0 0,0 1 0 0 0,1-1 0 0 0,-1 1 0 0 0,0-1 0 0 0,1 1 63 0 0</inkml:trace>
  <inkml:trace contextRef="#ctx0" brushRef="#br0" timeOffset="1358.934">1450 6 3897 0 0,'0'0'181'0'0,"0"0"-1"0"0,0 0 1 0 0,0 0 0 0 0,0 0 0 0 0,0 0-1 0 0,0-1 1 0 0,1 1 0 0 0,-1 0 0 0 0,0 0 0 0 0,0 0-1 0 0,0 0 1 0 0,0 0 0 0 0,1 0 0 0 0,-1 0-1 0 0,0 0 1 0 0,0 0 0 0 0,0 0 0 0 0,0 0 0 0 0,1 0-1 0 0,-1 0 1 0 0,0 0 0 0 0,0 0 0 0 0,0 0-1 0 0,0 0 1 0 0,1 0 0 0 0,-1 0 0 0 0,0 0-1 0 0,0 0 1 0 0,0 0 0 0 0,0 0 0 0 0,1 0 0 0 0,-1 0-1 0 0,0 0 1 0 0,0 1 0 0 0,0-1 0 0 0,0 0-1 0 0,0 0 1 0 0,1 0 0 0 0,-1 0 0 0 0,0 0 0 0 0,0 0-1 0 0,0 1 1 0 0,0-1 0 0 0,0 0 0 0 0,0 0-1 0 0,0 0 1 0 0,0 0 0 0 0,1 0 0 0 0,-1 1 0 0 0,0-1-1 0 0,0 0 1 0 0,0 0 0 0 0,0 0-181 0 0,4 17 2599 0 0,0 21-1763 0 0,-6 70 522 0 0,0-10-938 0 0,1-23-3784 0 0,-4 20 3364 0 0,0-8-8715 0 0,4-66 5202 0 0,-4-6 422 0 0</inkml:trace>
  <inkml:trace contextRef="#ctx0" brushRef="#br0" timeOffset="1359.934">1158 497 5977 0 0,'-7'5'901'0'0,"1"0"0"0"0,0 1 0 0 0,0-1 0 0 0,0 2 0 0 0,0-1 1 0 0,1 0-1 0 0,0 1 0 0 0,-3 6-901 0 0,7-10 153 0 0,-1 0 1 0 0,1 1-1 0 0,0-1 1 0 0,0 1-1 0 0,0-1 1 0 0,0 1-1 0 0,0 0 1 0 0,1-1-1 0 0,0 1 1 0 0,-1 0-1 0 0,1-1 1 0 0,1 1-1 0 0,-1 0 1 0 0,1 0-1 0 0,-1-1 0 0 0,1 1 1 0 0,0-1-1 0 0,0 1 1 0 0,1-1-1 0 0,0 3-153 0 0,2 2-2 0 0,0 0 0 0 0,0 0 0 0 0,1-1 0 0 0,0 0 0 0 0,0 1 0 0 0,1-2 0 0 0,0 1 0 0 0,0-1 0 0 0,1 0-1 0 0,1 1 3 0 0,-3-3-810 0 0,1 0-1 0 0,0 0 0 0 0,0-1 1 0 0,1 1-1 0 0,-1-1 0 0 0,1-1 0 0 0,-1 1 1 0 0,3-1 810 0 0,24 7-7171 0 0,-22-9 4601 0 0</inkml:trace>
  <inkml:trace contextRef="#ctx0" brushRef="#br0" timeOffset="1702.601">1523 429 5249 0 0,'0'0'86'0'0,"0"0"-1"0"0,0 0 1 0 0,0 0 0 0 0,0 0-1 0 0,0 0 1 0 0,0 0-1 0 0,0 0 1 0 0,1-1 0 0 0,-1 1-1 0 0,0 0 1 0 0,0 0-1 0 0,0 0 1 0 0,0 0 0 0 0,0 0-1 0 0,0 0 1 0 0,0 0-1 0 0,0 0 1 0 0,0 0 0 0 0,1 0-1 0 0,-1 0 1 0 0,0 0-1 0 0,0 0 1 0 0,0 0 0 0 0,0 0-1 0 0,0 0 1 0 0,0 0-1 0 0,0 0 1 0 0,0 0 0 0 0,0 0-1 0 0,1 0 1 0 0,-1 0-1 0 0,0 0 1 0 0,0 0 0 0 0,0 0-1 0 0,0 0 1 0 0,0 1-1 0 0,0-1 1 0 0,0 0 0 0 0,0 0-1 0 0,0 0 1 0 0,0 0-1 0 0,1 0 1 0 0,-1 0 0 0 0,0 0-1 0 0,0 0 1 0 0,0 0-1 0 0,0 0 1 0 0,0 0 0 0 0,0 1-1 0 0,0-1 1 0 0,0 0-1 0 0,0 0 1 0 0,0 0 0 0 0,0 0-1 0 0,0 0-85 0 0,5 10 1747 0 0,3 14-242 0 0,-5 6-1010 0 0,-2-1 0 0 0,-1 1-1 0 0,-1-1 1 0 0,-4 17-495 0 0,1-2 263 0 0,2-16-246 0 0,-1 0 0 0 0,-2-1-1 0 0,-1 4-16 0 0,4-23-68 0 0,0-1-1 0 0,0 0 0 0 0,-1 0 0 0 0,0 0 1 0 0,0 0-1 0 0,-1-1 0 0 0,1 1 1 0 0,-2-1-1 0 0,1 0 0 0 0,-1 0 0 0 0,0 0 1 0 0,0 0-1 0 0,0-1 0 0 0,-1 0 69 0 0,2-3-21 0 0,1 0-1 0 0,-1 0 0 0 0,1-1 1 0 0,-1 0-1 0 0,0 1 1 0 0,1-1-1 0 0,-1-1 1 0 0,0 1-1 0 0,0 0 0 0 0,0-1 1 0 0,0 0-1 0 0,0 0 1 0 0,1 0-1 0 0,-1 0 1 0 0,0-1-1 0 0,0 0 0 0 0,-2 0 22 0 0,-3-1 11 0 0,0 0 0 0 0,1-1 1 0 0,0 0-1 0 0,-1 0 0 0 0,1-1 0 0 0,0 0 0 0 0,-2-2-11 0 0,-5-3 124 0 0,0-1-1 0 0,0-1 1 0 0,1 0 0 0 0,1 0 0 0 0,-1-2 0 0 0,2 0 0 0 0,0 0 0 0 0,-7-11-124 0 0,19 24 10 0 0,0-1 1 0 0,-1 1 0 0 0,1-1 0 0 0,0 1 0 0 0,0 0 0 0 0,-1-1 0 0 0,1 1 0 0 0,0-1-1 0 0,0 1 1 0 0,0-1 0 0 0,-1 1 0 0 0,1-1 0 0 0,0 1 0 0 0,0-1 0 0 0,0 1 0 0 0,0-1 0 0 0,0 1-1 0 0,0-1 1 0 0,0 1 0 0 0,0-1 0 0 0,0 1 0 0 0,0-1 0 0 0,0 1 0 0 0,1-1 0 0 0,-1 1-1 0 0,0-1 1 0 0,0 1 0 0 0,0 0 0 0 0,1-1 0 0 0,-1 1 0 0 0,0-1 0 0 0,0 1 0 0 0,1-1-1 0 0,-1 1 1 0 0,0 0 0 0 0,1-1 0 0 0,-1 1 0 0 0,1 0 0 0 0,-1-1 0 0 0,0 1 0 0 0,1 0-1 0 0,-1 0 1 0 0,1-1 0 0 0,-1 1 0 0 0,1 0 0 0 0,-1 0 0 0 0,1 0 0 0 0,-1 0 0 0 0,1 0 0 0 0,-1-1-1 0 0,1 1 1 0 0,-1 0 0 0 0,1 0 0 0 0,-1 0 0 0 0,1 0 0 0 0,-1 0 0 0 0,1 1-11 0 0,39-2 157 0 0,-29 1-130 0 0,36-2-178 0 0,-30 0-592 0 0,0 1 0 0 0,0 1 0 0 0,0 0 743 0 0,-7 1-1220 0 0,-1 1 0 0 0,0 0 0 0 0,0 0 0 0 0,5 2 1220 0 0,41 15-5532 0 0,-50-18 4991 0 0,0 0 0 0 0,0 0 0 0 0,-1 0 1 0 0,1-1-1 0 0,0 0 0 0 0,1 0 541 0 0</inkml:trace>
  <inkml:trace contextRef="#ctx0" brushRef="#br0" timeOffset="3353.864">2365 163 8018 0 0,'1'-2'354'0'0,"1"1"-1"0"0,-1 0 1 0 0,0 0 0 0 0,1 0 0 0 0,0 0 0 0 0,-1 0 0 0 0,1 0 0 0 0,-1 1-1 0 0,1-1 1 0 0,0 0 0 0 0,0 1 0 0 0,-1 0 0 0 0,1-1 0 0 0,0 1 0 0 0,0 0-1 0 0,0 0 1 0 0,-1 0 0 0 0,1 0 0 0 0,0 0 0 0 0,0 0 0 0 0,0 0-1 0 0,-1 1 1 0 0,1-1 0 0 0,0 1 0 0 0,0-1 0 0 0,1 1-354 0 0,-2 1 67 0 0,1-1 0 0 0,0 0 0 0 0,-1 1 0 0 0,1-1 0 0 0,-1 1 0 0 0,1-1 0 0 0,-1 1 0 0 0,1-1 0 0 0,-1 1 0 0 0,0 0 0 0 0,0 0 0 0 0,0 0 0 0 0,0 0 0 0 0,0 0 0 0 0,-1 0 0 0 0,1 0 0 0 0,-1 0 0 0 0,1 0 0 0 0,-1 0 0 0 0,0 0 0 0 0,1 0 0 0 0,-1 0-67 0 0,3 72-2475 0 0,-3-24-2645 0 0,0-47 4319 0 0,0 1 0 0 0,1-1 0 0 0,-1 0 0 0 0,1 1 0 0 0,-1-1 0 0 0,1 0 0 0 0,0 1 0 0 0,0-1 0 0 0,0 0 0 0 0,1 0 0 0 0,0 1 801 0 0,2 2-2278 0 0</inkml:trace>
  <inkml:trace contextRef="#ctx0" brushRef="#br0" timeOffset="3711.553">2716 0 6281 0 0,'-2'3'968'0'0,"0"1"0"0"0,0-1 1 0 0,0 0-1 0 0,1 1 0 0 0,-1-1 0 0 0,1 1 0 0 0,-1 0-968 0 0,-5 29 3040 0 0,5 36-2120 0 0,2-52-608 0 0,0 12-431 0 0,1-6 7 0 0,-1 0 0 0 0,-1 0 1 0 0,-2 0-1 0 0,0 2 112 0 0,1-19-122 0 0,1 1 0 0 0,-1-1 0 0 0,0 1 0 0 0,-1-1 0 0 0,1 0 0 0 0,-1 0 0 0 0,-1 0 0 0 0,1 0 0 0 0,-1-1 0 0 0,0 1-1 0 0,0-1 1 0 0,0 0 0 0 0,-1 0 0 0 0,0-1 0 0 0,0 1 0 0 0,-1 0 122 0 0,-2 0-465 0 0,0 1 0 0 0,0-2 0 0 0,0 1-1 0 0,0-1 1 0 0,-1 0 0 0 0,1-1 0 0 0,-1 0-1 0 0,0 0 1 0 0,-6 0 465 0 0,12-2-19 0 0,0-1 1 0 0,0 1-1 0 0,0-1 0 0 0,0 0 0 0 0,0 0 1 0 0,0 0-1 0 0,0-1 0 0 0,0 1 0 0 0,0-1 0 0 0,0 0 1 0 0,0 0-1 0 0,0 0 0 0 0,0 0 0 0 0,0 0 1 0 0,0 0-1 0 0,1-1 0 0 0,-1 1 0 0 0,0-1 0 0 0,1 0 1 0 0,0 0-1 0 0,-1 0 0 0 0,1 0 0 0 0,0 0 1 0 0,0-1-1 0 0,0 1 0 0 0,0 0 0 0 0,0-1 0 0 0,1 0 1 0 0,-1 1-1 0 0,1-1 0 0 0,0-1 19 0 0,-2 0 204 0 0,2-1 0 0 0,-1 0 0 0 0,0 0 0 0 0,1 0 0 0 0,0 0 0 0 0,0 0 0 0 0,1-1 0 0 0,-1 1-1 0 0,1 0 1 0 0,0 0 0 0 0,0 0 0 0 0,1-2-204 0 0,-1 5 97 0 0,1-1 0 0 0,0 0 0 0 0,-1 1-1 0 0,1-1 1 0 0,0 0 0 0 0,0 1 0 0 0,0-1 0 0 0,1 1 0 0 0,-1-1-1 0 0,1 1 1 0 0,-1 0 0 0 0,1 0 0 0 0,0 0 0 0 0,0-1-1 0 0,0 2 1 0 0,0-1 0 0 0,0 0 0 0 0,0 0 0 0 0,0 1-1 0 0,1-1 1 0 0,-1 1 0 0 0,2-1-97 0 0,3 0-140 0 0,-1-1 0 0 0,1 2 0 0 0,-1-1 0 0 0,1 1 0 0 0,-1 0 0 0 0,4 0 140 0 0,7-1-2274 0 0,-15 3 1713 0 0,-1 0 0 0 0,1 0 0 0 0,-1-1 0 0 0,1 1 0 0 0,-1 0 0 0 0,1 0 0 0 0,-1 1 1 0 0,0-1-1 0 0,0 0 0 0 0,1 0 0 0 0,-1 1 0 0 0,0-1 0 0 0,0 0 0 0 0,0 1 0 0 0,0-1 0 0 0,0 1 0 0 0,-1 0 0 0 0,1 0 561 0 0,0-1-158 0 0,0 4-1084 0 0</inkml:trace>
  <inkml:trace contextRef="#ctx0" brushRef="#br0" timeOffset="4039.619">2195 526 7466 0 0,'3'2'562'0'0,"-1"0"1"0"0,1 0 0 0 0,0 0 0 0 0,0-1 0 0 0,0 1 0 0 0,0-1 0 0 0,0 1 0 0 0,0-1-1 0 0,1 0 1 0 0,-1-1 0 0 0,0 1 0 0 0,1 0 0 0 0,-1-1 0 0 0,0 0 0 0 0,1 1-563 0 0,57-4 886 0 0,-40 1-280 0 0,44-4 360 0 0,28-9-966 0 0,-8 2-1238 0 0,1 5-4746 0 0,-54 12-474 0 0,-28-3 5305 0 0,5 0-2373 0 0</inkml:trace>
  <inkml:trace contextRef="#ctx0" brushRef="#br0" timeOffset="4398.884">2643 531 4233 0 0,'-6'13'8634'0'0,"4"6"-5292"0"0,4 23-4313 0 0,-1-17 1418 0 0,-3 41-2334 0 0,-1-22-3009 0 0,0-14-1609 0 0,1-18 4116 0 0</inkml:trace>
  <inkml:trace contextRef="#ctx0" brushRef="#br0" timeOffset="4399.884">2313 632 3353 0 0,'-2'1'146'0'0,"-5"3"481"0"0,0 1 1 0 0,0 0 0 0 0,0 0-1 0 0,1 0 1 0 0,0 1 0 0 0,-2 2-628 0 0,7-6 101 0 0,0-1 0 0 0,0 0 1 0 0,0 0-1 0 0,0 1 0 0 0,0-1 1 0 0,0 1-1 0 0,1-1 0 0 0,-1 1 1 0 0,1-1-1 0 0,-1 1 0 0 0,1 0 0 0 0,-1-1 1 0 0,1 1-1 0 0,0-1 0 0 0,0 1 1 0 0,0 0-1 0 0,0-1 0 0 0,0 1 1 0 0,0 0-1 0 0,0-1 0 0 0,1 1 0 0 0,-1-1 1 0 0,1 1-1 0 0,-1-1 0 0 0,1 1 1 0 0,-1 0-1 0 0,1-1 0 0 0,0 0 0 0 0,0 1 1 0 0,0-1-1 0 0,0 1 0 0 0,0-1 1 0 0,0 0-1 0 0,1 1-101 0 0,16 17 1339 0 0,1-2 0 0 0,0 0 1 0 0,13 7-1340 0 0,-18-14 566 0 0,2 1-226 0 0,0-1 0 0 0,0 0 0 0 0,1-2 1 0 0,1 0-1 0 0,0 0 0 0 0,0-2 0 0 0,0-1 1 0 0,0 0-1 0 0,1-1 0 0 0,0-1 1 0 0,0 0-1 0 0,8-1-340 0 0,38-1-940 0 0,0-2 1 0 0,60-9 939 0 0,-124 10-8 0 0,89-13-4240 0 0,-71 8 1331 0 0,1 0-1 0 0,-1-1 1 0 0,7-4 2917 0 0,10-4-4465 0 0</inkml:trace>
  <inkml:trace contextRef="#ctx0" brushRef="#br0" timeOffset="4726.931">3572 56 5081 0 0,'1'-1'6458'0'0,"-2"1"-2496"0"0,-9 6-1242 0 0,-12 11-2113 0 0,-403 397 2520 0 0,414-403-3384 0 0,-7 7-805 0 0,23-23 285 0 0,1-1 0 0 0,-1 1-1 0 0,0-1 1 0 0,-1-1-1 0 0,4-5 778 0 0,4-4-438 0 0,5-8 40 0 0,-2 3 181 0 0,1 1-1 0 0,7-6 218 0 0,-18 21 55 0 0,-1 1 1 0 0,1-1-1 0 0,0 1 1 0 0,0 0 0 0 0,1 0-1 0 0,-1 1 1 0 0,1 0-1 0 0,0 0 1 0 0,0 0-1 0 0,0 1 1 0 0,4-2-56 0 0,-7 3 87 0 0,1 1 1 0 0,-1-1 0 0 0,1 1-1 0 0,0-1 1 0 0,-1 1 0 0 0,1 0-1 0 0,0 1 1 0 0,-1-1-1 0 0,1 1 1 0 0,-1-1 0 0 0,1 1-1 0 0,-1 0 1 0 0,1 0 0 0 0,-1 1-1 0 0,1-1 1 0 0,-1 1-1 0 0,0-1 1 0 0,0 1 0 0 0,0 0-1 0 0,0 1 1 0 0,0-1 0 0 0,0 0-1 0 0,0 1 1 0 0,-1-1-1 0 0,1 1 1 0 0,1 3-88 0 0,6 8-570 0 0,-1 0 1 0 0,0 1-1 0 0,-1 1 1 0 0,-1-1-1 0 0,2 8 570 0 0,12 24-7972 0 0,-15-36 4147 0 0,-2-6 111 0 0</inkml:trace>
  <inkml:trace contextRef="#ctx0" brushRef="#br0" timeOffset="5063.496">3413 300 7626 0 0,'1'-1'471'0'0,"0"0"1"0"0,0 0-1 0 0,0 0 1 0 0,0 0-1 0 0,0 0 1 0 0,0 0-1 0 0,0 0 1 0 0,0 0-1 0 0,0 1 1 0 0,0-1-1 0 0,0 1 1 0 0,0-1-1 0 0,1 0 1 0 0,-1 1-1 0 0,0 0 1 0 0,0-1-1 0 0,1 1 1 0 0,-1 0 0 0 0,1 0-472 0 0,31-3 1112 0 0,-16 2-536 0 0,102-9 261 0 0,-17 1-1753 0 0,-63 4-4262 0 0,22-6 5178 0 0,-7 3-7678 0 0,-23 6 2724 0 0</inkml:trace>
  <inkml:trace contextRef="#ctx0" brushRef="#br0" timeOffset="5064.496">3933 12 1328 0 0,'-1'0'272'0'0,"0"0"0"0"0,1 0 0 0 0,-1 0 0 0 0,0 1 0 0 0,1-1 0 0 0,-1 0 0 0 0,0 0 0 0 0,1 1-1 0 0,-1-1 1 0 0,0 0 0 0 0,1 1 0 0 0,-1-1 0 0 0,1 0 0 0 0,-1 1 0 0 0,0-1 0 0 0,1 1 0 0 0,-1-1 0 0 0,1 1 0 0 0,-1 0-1 0 0,1-1 1 0 0,0 1 0 0 0,-1-1 0 0 0,1 1 0 0 0,0 0 0 0 0,-1-1 0 0 0,1 1 0 0 0,0 0 0 0 0,0-1 0 0 0,-1 1 0 0 0,1 0-1 0 0,0 0-271 0 0,-9 25 2663 0 0,5-8-1674 0 0,1-1 0 0 0,0 1 0 0 0,1-1 0 0 0,1 18-989 0 0,5 70-1103 0 0,0-41-2957 0 0,-4-58 2873 0 0,0 0 0 0 0,0 0 0 0 0,-1 0-1 0 0,0 0 1 0 0,0-1 0 0 0,-1 4 1187 0 0,-6 10-4066 0 0</inkml:trace>
  <inkml:trace contextRef="#ctx0" brushRef="#br0" timeOffset="5391.672">3527 628 5977 0 0,'0'-1'332'0'0,"1"1"0"0"0,-1-1 0 0 0,0 0-1 0 0,0 1 1 0 0,0-1 0 0 0,1 1 0 0 0,-1-1-1 0 0,0 0 1 0 0,1 1 0 0 0,-1-1 0 0 0,0 1 0 0 0,1-1-1 0 0,-1 1 1 0 0,1-1 0 0 0,-1 1 0 0 0,0-1-1 0 0,1 1 1 0 0,0 0 0 0 0,-1-1 0 0 0,1 1-332 0 0,17-9 2573 0 0,25-4-1865 0 0,-36 12-122 0 0,24-5 179 0 0,-1 2 1 0 0,1 1 0 0 0,0 2-1 0 0,0 0 1 0 0,0 3 0 0 0,11 2-766 0 0,-37-4 119 0 0,1 1 1 0 0,-1 0-1 0 0,1 0 0 0 0,-1 0 1 0 0,0 1-1 0 0,0 0 0 0 0,0 0 1 0 0,0 0-1 0 0,0 1 0 0 0,0 0 1 0 0,-1 0-1 0 0,1 0 0 0 0,-1 0 1 0 0,0 1-1 0 0,0-1 0 0 0,0 1 1 0 0,0 0-1 0 0,-1 0 1 0 0,1 1-1 0 0,-1-1 0 0 0,1 3-119 0 0,0 0 80 0 0,-1 0-1 0 0,0 1 1 0 0,0-1 0 0 0,-1 1-1 0 0,0 0 1 0 0,0 0-1 0 0,-1 0 1 0 0,0 0 0 0 0,0 0-1 0 0,-1 0 1 0 0,0 0-1 0 0,0 0 1 0 0,-1 0 0 0 0,0 1-80 0 0,-9 41-812 0 0,-2 0 1 0 0,-2-1 0 0 0,-14 31 811 0 0,3-8-4683 0 0,3 1-4772 0 0,10-38 1964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51:05.1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28 473 7538 0 0,'1'3'508'0'0,"0"1"0"0"0,0-1 1 0 0,0 1-1 0 0,0-1 0 0 0,0 1 1 0 0,1-1-1 0 0,0 0 0 0 0,0 0 1 0 0,0 1-1 0 0,0-1 0 0 0,0 0-508 0 0,1 0 103 0 0,1 0 0 0 0,-1 1 0 0 0,0-2 0 0 0,1 1 0 0 0,0 0 0 0 0,0-1 0 0 0,-1 1 0 0 0,2-1 0 0 0,-1 0-1 0 0,0-1 1 0 0,0 1 0 0 0,0-1 0 0 0,2 1-103 0 0,-4-2-37 0 0,1 1 0 0 0,0-1 1 0 0,0 0-1 0 0,0 0 0 0 0,0 0 0 0 0,0-1 0 0 0,-1 1 0 0 0,1-1 1 0 0,0 1-1 0 0,0-1 0 0 0,0 0 0 0 0,-1 0 0 0 0,3-1 37 0 0,38-22-541 0 0,-29 16 342 0 0,16-9-19 0 0,0-2-1 0 0,-1-1 1 0 0,-1-1-1 0 0,-1-2 1 0 0,0-1-1 0 0,-2 0 1 0 0,1-5 218 0 0,-1 0 74 0 0,-1-1 0 0 0,-1-2 0 0 0,-2 0 0 0 0,-1-1 0 0 0,-1-3-74 0 0,7-16 78 0 0,13-34 279 0 0,-49 104 365 0 0,-1 1 1 0 0,-10 12-723 0 0,-16 25 266 0 0,-90 141 500 0 0,-118 139-766 0 0,173-239 37 0 0,-12 29-37 0 0,73-99-175 0 0,22-41 15 0 0,1 2 1 0 0,0 0-1 0 0,1 0 0 0 0,5-3 160 0 0,24-22-17 0 0,-19 15 15 0 0,163-152-30 0 0,-130 127 20 0 0,2 2 1 0 0,31-17 11 0 0,-85 60 0 0 0,15-10 56 0 0,0 1 1 0 0,13-5-57 0 0,-27 13 12 0 0,0 1 0 0 0,0 0 1 0 0,0 1-1 0 0,0-1 0 0 0,0 1 1 0 0,0 0-1 0 0,1 0 0 0 0,-1 1 1 0 0,0-1-1 0 0,1 1 0 0 0,-1 0 1 0 0,0 1-1 0 0,4 0-12 0 0,-7 0 12 0 0,0-1 0 0 0,0 1 0 0 0,0 0 0 0 0,0 0 0 0 0,0 0 0 0 0,0 1-1 0 0,-1-1 1 0 0,1 0 0 0 0,0 1 0 0 0,-1-1 0 0 0,1 1 0 0 0,-1-1 0 0 0,1 1 0 0 0,-1 0 0 0 0,0 0 0 0 0,0-1-1 0 0,0 1 1 0 0,0 0 0 0 0,0 0 0 0 0,0 0 0 0 0,0 0 0 0 0,0 0 0 0 0,-1 1 0 0 0,0-1 0 0 0,1 0-12 0 0,0 3 13 0 0,-1-1 0 0 0,1 1 0 0 0,-1-1 0 0 0,0 0 0 0 0,0 1 0 0 0,0-1 0 0 0,-1 1 0 0 0,1-1 0 0 0,-1 0 0 0 0,0 1 1 0 0,-1 1-14 0 0,-2 4-20 0 0,0-1 1 0 0,-1 1-1 0 0,0-1 1 0 0,0 0-1 0 0,-1 0 1 0 0,0 0 0 0 0,-4 3 19 0 0,8-9-21 0 0,-1-1 1 0 0,1 1-1 0 0,0-1 1 0 0,-1 0-1 0 0,0 0 1 0 0,1 0 0 0 0,-1 0-1 0 0,0-1 1 0 0,0 1-1 0 0,0-1 1 0 0,0 0-1 0 0,0 1 1 0 0,-1-1 0 0 0,1-1-1 0 0,0 1 1 0 0,0 0-1 0 0,-1-1 1 0 0,1 0-1 0 0,0 0 1 0 0,-1 0-1 0 0,1 0 1 0 0,-1 0 0 0 0,1 0-1 0 0,0-1 1 0 0,-1 0 20 0 0,1 0-42 0 0,0 0 0 0 0,0 0 0 0 0,1 0 0 0 0,-1-1 1 0 0,0 1-1 0 0,1-1 0 0 0,0 0 0 0 0,-1 1 0 0 0,1-1 0 0 0,0 0 0 0 0,0 0 1 0 0,0 0-1 0 0,0-1 0 0 0,0 1 0 0 0,0 0 0 0 0,1-1 0 0 0,-1 0 1 0 0,1 1-1 0 0,0-1 0 0 0,-1-1 42 0 0,0-1-29 0 0,1-1 0 0 0,-1 1 0 0 0,1 0 0 0 0,0-1 0 0 0,0 1 0 0 0,1-1 0 0 0,0 1 0 0 0,0-1 0 0 0,0 0 0 0 0,1-4 29 0 0,-1 9 7 0 0,0 1 1 0 0,0-1-1 0 0,0 0 1 0 0,0 0 0 0 0,0 1-1 0 0,1-1 1 0 0,-1 0-1 0 0,0 0 1 0 0,0 1-1 0 0,1-1 1 0 0,-1 0-1 0 0,0 1 1 0 0,1-1-1 0 0,-1 0 1 0 0,1 1 0 0 0,-1-1-1 0 0,1 0 1 0 0,-1 1-1 0 0,1-1 1 0 0,-1 1-1 0 0,1-1 1 0 0,-1 1-1 0 0,2-1-7 0 0,-2 1 24 0 0,1 0 0 0 0,0 0 0 0 0,-1 0 0 0 0,1 0 0 0 0,0 0 0 0 0,0 0-1 0 0,-1 0 1 0 0,1 0 0 0 0,0 0 0 0 0,-1 1 0 0 0,1-1 0 0 0,0 0 0 0 0,-1 0-1 0 0,1 1 1 0 0,0-1 0 0 0,-1 0 0 0 0,1 1 0 0 0,0-1 0 0 0,0 1-24 0 0,2 2 103 0 0,1 0 1 0 0,-1 0 0 0 0,1 1 0 0 0,-1-1 0 0 0,0 1-1 0 0,0 1-103 0 0,15 26 242 0 0,-2 0 0 0 0,-1 1 0 0 0,-1 0 0 0 0,4 19-242 0 0,-9-22-2 0 0,2 0-1 0 0,1-1 1 0 0,2 0 0 0 0,0-1-1 0 0,2-1 1 0 0,5 6 2 0 0,-17-26-108 0 0,1-1 1 0 0,-1 0-1 0 0,1 0 1 0 0,0-1-1 0 0,1 1 1 0 0,-1-1-1 0 0,1 0 1 0 0,1 0 107 0 0,-4-2-402 0 0,0 0 0 0 0,1-1 0 0 0,-1 1 0 0 0,1-1 0 0 0,0 0 0 0 0,-1 0 0 0 0,1-1 0 0 0,0 1 0 0 0,0-1 0 0 0,-1 1 0 0 0,1-1 0 0 0,0 0 0 0 0,0-1 0 0 0,0 1 0 0 0,-1-1 0 0 0,2 0 402 0 0,52-8-6626 0 0,-54 8 6456 0 0,0-1-1 0 0,0 1 1 0 0,0 0-1 0 0,-1 0 1 0 0,1-1-1 0 0,0 0 1 0 0,-1 1-1 0 0,1-2 171 0 0,-2 3-4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51:05.5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70 17 9618 0 0,'-3'-11'2000'0'0,"0"8"-1183"0"0,6 1-289 0 0,3 2-40 0 0,-1 2-168 0 0,1-2-488 0 0,-4 3-464 0 0,4 0-721 0 0,-3-3-1087 0 0,8 11-1481 0 0,-9-8-1152 0 0</inkml:trace>
  <inkml:trace contextRef="#ctx0" brushRef="#br0" timeOffset="1">53 274 8098 0 0,'-16'6'3552'0'0,"2"-1"-2079"0"0,-3 9-585 0 0,12-14-240 0 0,7 5-296 0 0,-2 1-352 0 0,12-12-400 0 0,-7 9-432 0 0,6-3-736 0 0,6 0-1097 0 0,-1 6-1368 0 0,4-4-1264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51:08.0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236 108 2593 0 0,'16'-4'1839'0'0,"1"1"0"0"0,0 1 0 0 0,6 0-1839 0 0,-4 0 814 0 0,0 0 0 0 0,18-5-814 0 0,69-26 628 0 0,20-5-420 0 0,-108 33-35 0 0,16-3-227 0 0,-25 6 726 0 0,-12 4 1007 0 0,-8 2-1024 0 0,1-2 1 0 0,0 1-1 0 0,-1-1 0 0 0,-4 0-655 0 0,-32 6 594 0 0,34-4-518 0 0,-31 9 134 0 0,0 1 0 0 0,-23 13-210 0 0,54-21 15 0 0,0 0 0 0 0,1 1-1 0 0,0 1 1 0 0,1-1 0 0 0,0 2 0 0 0,0 0 0 0 0,1 0 0 0 0,0 1 0 0 0,0 0 0 0 0,-4 8-15 0 0,8-10 26 0 0,-35 53 287 0 0,36-54-236 0 0,1 1-1 0 0,0 0 1 0 0,1 0-1 0 0,-1 0 1 0 0,2 0-1 0 0,-1 0 0 0 0,1 3-76 0 0,1-10 17 0 0,1 1-1 0 0,0-1 0 0 0,-1 1 1 0 0,1 0-1 0 0,0-1 0 0 0,0 1 1 0 0,0 0-1 0 0,0-1 0 0 0,0 1 1 0 0,1 0-1 0 0,-1-1 0 0 0,0 1 0 0 0,1 0 1 0 0,-1-1-1 0 0,1 1 0 0 0,-1-1 1 0 0,1 1-1 0 0,0-1 0 0 0,0 1 1 0 0,0-1-1 0 0,0 1 0 0 0,0-1 1 0 0,0 0-1 0 0,0 0 0 0 0,0 1 0 0 0,0-1 1 0 0,1 0-1 0 0,-1 0 0 0 0,0 0 1 0 0,1 0-1 0 0,-1-1 0 0 0,1 1 1 0 0,-1 0-1 0 0,1 0 0 0 0,0-1 1 0 0,-1 1-1 0 0,1-1 0 0 0,-1 0 0 0 0,1 1 1 0 0,0-1-17 0 0,8 1 12 0 0,0 0 0 0 0,1-1 0 0 0,-1 0 1 0 0,0-1-1 0 0,0 0 0 0 0,3-1-12 0 0,-7 1 1 0 0,53-9 49 0 0,-39 6-73 0 0,0 0 0 0 0,0 1 0 0 0,0 2 0 0 0,1 0-1 0 0,-1 1 1 0 0,1 0 0 0 0,4 3 23 0 0,-23-3 2 0 0,0 0 0 0 0,1 0 0 0 0,-1 1-1 0 0,0-1 1 0 0,0 1 0 0 0,0 0 0 0 0,0-1-1 0 0,1 1 1 0 0,-1 0 0 0 0,0 0 0 0 0,0 1-1 0 0,0-1 1 0 0,-1 0 0 0 0,1 0 0 0 0,0 1 0 0 0,0 0-1 0 0,-1-1 1 0 0,1 1 0 0 0,-1 0 0 0 0,1-1-1 0 0,-1 1 1 0 0,0 0 0 0 0,0 0 0 0 0,0 0 0 0 0,0 0-1 0 0,0 0 1 0 0,0 1 0 0 0,-1-1 0 0 0,1 0-1 0 0,-1 0 1 0 0,1 0 0 0 0,-1 1 0 0 0,0-1-1 0 0,0 0 1 0 0,0 1 0 0 0,0-1 0 0 0,0 0 0 0 0,0 1-3 0 0,-2 4 5 0 0,1-1 0 0 0,-1 0 0 0 0,0 0 0 0 0,-1 0 0 0 0,1 0 0 0 0,-1-1-1 0 0,0 1 1 0 0,-1-1 0 0 0,1 1 0 0 0,-1-1 0 0 0,0 0 0 0 0,0-1 0 0 0,-4 4-4 0 0,-16 13 46 0 0,-1-2 0 0 0,0 0 0 0 0,-1-2 0 0 0,-1-1 0 0 0,-20 9-46 0 0,1-5 65 0 0,0-1 1 0 0,-1-2-1 0 0,-9 0-65 0 0,42-12 59 0 0,-1-1-1 0 0,1-1 1 0 0,-1 0 0 0 0,1-1-1 0 0,-1-1 1 0 0,0 0-1 0 0,1-1 1 0 0,-1 0-1 0 0,-11-3-58 0 0,25 3 28 0 0,0 0 0 0 0,-1 0 0 0 0,1-1 0 0 0,0 1-1 0 0,0 0 1 0 0,0-1 0 0 0,-1 1 0 0 0,1-1 0 0 0,0 1 0 0 0,0-1-1 0 0,0 0 1 0 0,0 1 0 0 0,0-1 0 0 0,0 0 0 0 0,0 0-28 0 0,1 1 21 0 0,0-1 0 0 0,1 1 1 0 0,-1 0-1 0 0,0 0 0 0 0,1-1 1 0 0,-1 1-1 0 0,0 0 0 0 0,1 0 1 0 0,-1-1-1 0 0,0 1 0 0 0,1 0 1 0 0,-1 0-1 0 0,1 0 0 0 0,-1-1 1 0 0,0 1-1 0 0,1 0 0 0 0,-1 0 1 0 0,1 0-1 0 0,-1 0 0 0 0,0 0 1 0 0,1 0-1 0 0,-1 0 0 0 0,1 0 1 0 0,-1 0-1 0 0,1 0 0 0 0,-1 0 1 0 0,0 0-1 0 0,1 1 0 0 0,-1-1 1 0 0,1 0-1 0 0,-1 0 0 0 0,0 0 1 0 0,1 1-22 0 0,161 10 1171 0 0,47 2-1150 0 0,-111-9-276 0 0,69-1-795 0 0,-92-4-2682 0 0,1 4 0 0 0,74 11 3732 0 0,-136-11-1169 0 0,-1-1-1 0 0,0 2 0 0 0,0 0 0 0 0,5 2 1170 0 0,-3 1-2299 0 0,-1 1-1 0 0,0 1 1 0 0,8 6 2299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51:06.2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212 99 5305 0 0,'0'0'316'0'0,"-1"0"0"0"0,1 0 0 0 0,-1 1 0 0 0,1-1-1 0 0,-1 0 1 0 0,1 0 0 0 0,-1 0 0 0 0,1 1 0 0 0,-1-1 0 0 0,1 0 0 0 0,-1 1-1 0 0,1-1 1 0 0,-1 1 0 0 0,1-1 0 0 0,-1 0 0 0 0,1 1 0 0 0,0-1 0 0 0,-1 1-1 0 0,1-1 1 0 0,0 1 0 0 0,-1-1 0 0 0,1 1 0 0 0,0-1-316 0 0,4 11 2766 0 0,-2-10-2638 0 0,1 1 0 0 0,-1 0 0 0 0,0-1 1 0 0,0 1-1 0 0,1-1 0 0 0,-1 1 0 0 0,1-1 1 0 0,-1 0-1 0 0,1 0 0 0 0,0 0-128 0 0,11 1 93 0 0,1 0 0 0 0,0 0 0 0 0,0-2 0 0 0,0 0 0 0 0,-1 0 0 0 0,1-1 0 0 0,7-2-93 0 0,34-2-155 0 0,-47 4 69 0 0,0 1 0 0 0,0 1 0 0 0,1 0 0 0 0,-1 0 1 0 0,0 1-1 0 0,3 0 86 0 0,-11-2-11 0 0,0 1 0 0 0,1-1 1 0 0,-1 0-1 0 0,0 1 0 0 0,0-1 1 0 0,1 0-1 0 0,-1 1 0 0 0,0 0 1 0 0,0-1-1 0 0,0 1 0 0 0,1 0 1 0 0,-1-1-1 0 0,0 1 0 0 0,0 0 1 0 0,0 0-1 0 0,0 0 1 0 0,0 0-1 0 0,-1 0 0 0 0,1 0 1 0 0,0 0-1 0 0,0 1 0 0 0,-1-1 1 0 0,1 0-1 0 0,-1 0 0 0 0,1 1 1 0 0,-1-1-1 0 0,1 0 0 0 0,-1 0 1 0 0,0 1-1 0 0,1-1 1 0 0,-1 0-1 0 0,0 1 0 0 0,0-1 1 0 0,0 0-1 0 0,0 1 0 0 0,0-1 1 0 0,-1 0-1 0 0,1 1 0 0 0,0-1 1 0 0,-1 0-1 0 0,1 1 0 0 0,-1-1 1 0 0,1 0-1 0 0,-1 0 0 0 0,1 1 1 0 0,-2 0 10 0 0,-3 6-12 0 0,0 1 1 0 0,-1-1 0 0 0,0 0-1 0 0,0-1 1 0 0,-1 1-1 0 0,-5 3 12 0 0,-48 41 19 0 0,38-34 0 0 0,-131 99 138 0 0,119-93-130 0 0,-2-3-1 0 0,0-1 0 0 0,-25 10-26 0 0,31-20-2 0 0,29-10-25 0 0,0 0 0 0 0,0 1 0 0 0,1-1 0 0 0,-1 0 0 0 0,0 0 1 0 0,0 1-1 0 0,0-1 0 0 0,0 0 0 0 0,0 0 0 0 0,1 0 0 0 0,-1 0 0 0 0,0 0 0 0 0,0 0 1 0 0,0 0-1 0 0,0 0 0 0 0,0-1 0 0 0,0 1 0 0 0,1 0 0 0 0,-1 0 0 0 0,0-1 0 0 0,0 1 0 0 0,0 0 1 0 0,1-1-1 0 0,-1 1 0 0 0,0-1 0 0 0,0 1 0 0 0,0-1 27 0 0,2-2-64 0 0,0 1-1 0 0,1 0 1 0 0,-1-1 0 0 0,0 1 0 0 0,1 0-1 0 0,-1 0 1 0 0,1 0 0 0 0,0 0-1 0 0,0 0 1 0 0,0 1 0 0 0,0-1 0 0 0,1-1 64 0 0,0 2-55 0 0,20-20 50 0 0,2 1 0 0 0,0 1 0 0 0,2 1 0 0 0,18-8 5 0 0,-33 19 50 0 0,1 1 0 0 0,0 1 0 0 0,4-1-50 0 0,-12 4 27 0 0,0 1 1 0 0,0 0-1 0 0,0 0 1 0 0,0 0-1 0 0,0 1 1 0 0,0 0-1 0 0,0 0 1 0 0,0 0 0 0 0,0 0-1 0 0,0 1 1 0 0,2 0-28 0 0,0 1 45 0 0,1 1 1 0 0,0 0 0 0 0,-1 0 0 0 0,1 1-1 0 0,-1 0 1 0 0,0 0 0 0 0,0 0 0 0 0,-1 1 0 0 0,1 0-1 0 0,-1 1 1 0 0,3 3-46 0 0,6 8-307 0 0,0 1-1 0 0,-2 0 1 0 0,5 9 307 0 0,-4-5-2944 0 0,2-1 1 0 0,10 12 2943 0 0,5-7-5665 0 0,-23-19 2459 0 0</inkml:trace>
  <inkml:trace contextRef="#ctx0" brushRef="#br0" timeOffset="344.789">784 30 2224 0 0,'0'-1'303'0'0,"-1"0"0"0"0,0 1-1 0 0,1-1 1 0 0,-1 0-1 0 0,0 0 1 0 0,0 1-1 0 0,0-1 1 0 0,1 1-1 0 0,-1-1 1 0 0,0 1-1 0 0,0-1 1 0 0,0 1-1 0 0,0-1 1 0 0,0 1 0 0 0,0 0-1 0 0,0 0 1 0 0,0-1-1 0 0,0 1 1 0 0,0 0-1 0 0,0 0 1 0 0,0 0-1 0 0,0 0 1 0 0,0 0-1 0 0,0 0 1 0 0,0 0-1 0 0,0 1 1 0 0,0-1 0 0 0,0 0-304 0 0,0 1 143 0 0,0 0-1 0 0,0-1 1 0 0,0 1-1 0 0,0 0 0 0 0,1 0 1 0 0,-1 0-1 0 0,0 0 0 0 0,1 0 1 0 0,-1 0-1 0 0,0 0 1 0 0,1 0-1 0 0,-1 0 0 0 0,1 0 1 0 0,-1 0-1 0 0,1 0 0 0 0,0 1 1 0 0,0-1-1 0 0,-1 0 1 0 0,1 0-1 0 0,0 0 0 0 0,0 0 1 0 0,0 1-1 0 0,0-1 0 0 0,0 0-141 0 0,-1 21 851 0 0,-1 0-1 0 0,-3 13-850 0 0,2-16 197 0 0,0 0 0 0 0,2 0 0 0 0,0 16-197 0 0,5 28 128 0 0,0-5 10 0 0,-2-1 0 0 0,-5 54-138 0 0,0-60-523 0 0,2 0 0 0 0,6 42 523 0 0,-5-89 58 0 0,2 26-1454 0 0,-3-27 88 0 0,-1-19 92 0 0,1 0 1187 0 0,2 0-1 0 0,0 0 1 0 0,0 0 0 0 0,2 0-1 0 0,0 0 1 0 0,0 0 0 0 0,5-10 29 0 0,-2 6-73 0 0,-5 15 90 0 0,1 0 0 0 0,-1-1 0 0 0,1 1 0 0 0,1 0 0 0 0,-1 0 0 0 0,1 0-1 0 0,0 1 1 0 0,0-1 0 0 0,0 1 0 0 0,1-1 0 0 0,3-2-17 0 0,-5 5-26 0 0,0 0 1 0 0,0 1 0 0 0,0-1-1 0 0,1 1 1 0 0,-1-1-1 0 0,0 1 1 0 0,1 0-1 0 0,0 0 1 0 0,-1 0-1 0 0,1 0 1 0 0,-1 1-1 0 0,1-1 1 0 0,0 1 0 0 0,0-1-1 0 0,-1 1 1 0 0,1 0-1 0 0,0 0 1 0 0,0 0-1 0 0,-1 0 1 0 0,1 1-1 0 0,0-1 1 0 0,-1 1 0 0 0,1 0-1 0 0,2 0 26 0 0,25 6-2000 0 0,-22-6 1198 0 0,-1 1 1 0 0,0-1 0 0 0,0 1-1 0 0,0 1 1 0 0,0-1 0 0 0,0 1-1 0 0,3 2 802 0 0,49 33-3331 0 0</inkml:trace>
  <inkml:trace contextRef="#ctx0" brushRef="#br0" timeOffset="735.2">1649 24 2208 0 0,'-1'-1'157'0'0,"1"0"0"0"0,-1 0 0 0 0,0 0-1 0 0,0 0 1 0 0,1 0 0 0 0,-1 0-1 0 0,0 0 1 0 0,0 0 0 0 0,0 0-1 0 0,0 0 1 0 0,0 0 0 0 0,0 1-1 0 0,0-1 1 0 0,0 0 0 0 0,0 1-1 0 0,-1-1 1 0 0,1 1 0 0 0,-1-1-157 0 0,1 1 103 0 0,0 0-1 0 0,1 0 1 0 0,-1 0 0 0 0,0 0 0 0 0,0 0 0 0 0,0 0-1 0 0,1 0 1 0 0,-1 1 0 0 0,0-1 0 0 0,0 0 0 0 0,1 1-1 0 0,-1-1 1 0 0,0 0 0 0 0,1 1 0 0 0,-1-1 0 0 0,0 1-1 0 0,1-1 1 0 0,-1 1 0 0 0,1-1 0 0 0,-1 1 0 0 0,0 0-1 0 0,1-1-102 0 0,-2 4 289 0 0,-1-1-1 0 0,2 0 1 0 0,-1 0-1 0 0,0 1 1 0 0,1-1-1 0 0,-1 1 1 0 0,1 0-1 0 0,0-1 1 0 0,0 1-1 0 0,1 0 1 0 0,-1 3-289 0 0,1-1 212 0 0,0-1 0 0 0,1 1 1 0 0,0 0-1 0 0,0-1 1 0 0,1 1-1 0 0,-1-1 0 0 0,1 0 1 0 0,0 0-1 0 0,1 1 1 0 0,-1-1-1 0 0,1-1 1 0 0,0 1-1 0 0,0 0 0 0 0,0-1 1 0 0,2 2-213 0 0,-1-1 139 0 0,0 0 1 0 0,0-1 0 0 0,1 1 0 0 0,0-1-1 0 0,-1 0 1 0 0,1 0 0 0 0,1 0-1 0 0,-1-1 1 0 0,0 0 0 0 0,1 0 0 0 0,0 0-1 0 0,0-1 1 0 0,3 1-140 0 0,-4-2 64 0 0,1-1 0 0 0,-1 1-1 0 0,1-1 1 0 0,0-1 0 0 0,-1 1 0 0 0,1-1 0 0 0,-1 0-1 0 0,1 0 1 0 0,-1 0 0 0 0,0-1 0 0 0,2-1-64 0 0,4-1-111 0 0,0 0 1 0 0,-1-1-1 0 0,1-1 1 0 0,8-6 110 0 0,-10 6-335 0 0,1-1-1 0 0,-1-1 1 0 0,-1 0-1 0 0,0 0 1 0 0,2-2 335 0 0,-8 8-189 0 0,-1 0 0 0 0,1 0 0 0 0,0 0 0 0 0,-1 0 0 0 0,1-1 0 0 0,-1 1 0 0 0,1 0 0 0 0,-1-1 0 0 0,0 1 0 0 0,0-1 0 0 0,0 1-1 0 0,-1-1 1 0 0,1 1 0 0 0,-1-1 0 0 0,1 0 0 0 0,-1 1 0 0 0,0-1 0 0 0,0 0 0 0 0,0 1 0 0 0,0-1 0 0 0,0 0 0 0 0,-1 1 0 0 0,1-1 0 0 0,-1 0 0 0 0,-1-1 189 0 0,1 2-171 0 0,0 0-1 0 0,0 0 0 0 0,-1 1 0 0 0,1-1 0 0 0,-1 1 1 0 0,0-1-1 0 0,1 1 0 0 0,-1-1 0 0 0,0 1 0 0 0,0 0 0 0 0,0 0 1 0 0,0 0-1 0 0,0 0 0 0 0,0 0 0 0 0,-2 0 172 0 0,-36-9-1490 0 0,30 8 1228 0 0,-13-2 301 0 0,0 1-1 0 0,0 1 1 0 0,0 1-1 0 0,0 1 1 0 0,0 1-1 0 0,0 1 1 0 0,0 1-1 0 0,1 1 1 0 0,-1 1-1 0 0,1 1 1 0 0,0 0-1 0 0,0 2 1 0 0,1 1-1 0 0,-7 4-38 0 0,4-1 815 0 0,-1 1 0 0 0,2 1 0 0 0,0 1 0 0 0,1 1-1 0 0,0 1 1 0 0,1 1 0 0 0,-2 4-815 0 0,21-20 152 0 0,0 0 0 0 0,1 0 0 0 0,-1 0 0 0 0,0 0 0 0 0,1 0 0 0 0,0 1 0 0 0,-1-1 0 0 0,1 1 0 0 0,0-1 0 0 0,0 0 0 0 0,0 1 0 0 0,0 0 0 0 0,1-1 0 0 0,-1 1 0 0 0,1 0 0 0 0,0-1 0 0 0,-1 1 0 0 0,1 0 0 0 0,0-1 0 0 0,1 1 0 0 0,-1 0 0 0 0,0-1-1 0 0,1 1 1 0 0,0 2-152 0 0,1-2 104 0 0,-1-1 0 0 0,1 1 0 0 0,0 0 0 0 0,-1-1 0 0 0,1 0 0 0 0,0 1 0 0 0,0-1 0 0 0,1 0 0 0 0,-1 0 0 0 0,0 0 0 0 0,1 0 0 0 0,-1 0 0 0 0,1-1 0 0 0,0 1 0 0 0,0-1 0 0 0,-1 0 0 0 0,1 0 0 0 0,0 0 0 0 0,0 0 0 0 0,0 0 0 0 0,0-1 0 0 0,2 1-104 0 0,14 1 186 0 0,1-1 1 0 0,-1 0-1 0 0,1-2 1 0 0,3 0-187 0 0,10-1 110 0 0,4-1-103 0 0,0-2 0 0 0,0-1 0 0 0,12-5-7 0 0,-6 1-414 0 0,2 2 0 0 0,1 2 414 0 0,-21 4-402 0 0,12-2-2443 0 0,0 2 0 0 0,10 2 2845 0 0,-45 0-452 0 0,1 1-1 0 0,-1-1 0 0 0,1 0 1 0 0,-1 1-1 0 0,0 0 1 0 0,1 0-1 0 0,-1-1 1 0 0,0 1-1 0 0,0 1 1 0 0,0-1-1 0 0,0 0 1 0 0,0 0-1 0 0,0 1 1 0 0,0-1-1 0 0,0 1 1 0 0,0 0-1 0 0,-1 0 1 0 0,1-1-1 0 0,0 1 1 0 0,-1 0-1 0 0,0 0 1 0 0,1 2 452 0 0,1 4-1166 0 0</inkml:trace>
  <inkml:trace contextRef="#ctx0" brushRef="#br0" timeOffset="1074.75">1555 353 4305 0 0,'-6'5'762'0'0,"0"-1"1"0"0,1 1 0 0 0,-1 0-1 0 0,1 1 1 0 0,1-1-1 0 0,-1 1 1 0 0,1 0-1 0 0,0 0 1 0 0,0 0-1 0 0,0 2-762 0 0,0 0 216 0 0,1-1-1 0 0,0 1 1 0 0,1 0 0 0 0,0-1-1 0 0,0 1 1 0 0,1 0-1 0 0,0 0 1 0 0,0 1 0 0 0,1-1-1 0 0,0 0 1 0 0,0 0-1 0 0,1 0 1 0 0,0 0 0 0 0,1 1-216 0 0,6 33 157 0 0,-1-1-981 0 0,2-2-1 0 0,2 1 0 0 0,9 21 825 0 0,-14-44-902 0 0,-2-8-419 0 0,0 1 1 0 0,0 0-1 0 0,1-1 0 0 0,0 0 1 0 0,0 0-1 0 0,7 7 1321 0 0,1-5-2634 0 0,-12-11 2584 0 0,-1 0-1 0 0,1 0 0 0 0,-1 0 1 0 0,1 0-1 0 0,-1 0 1 0 0,1-1-1 0 0,-1 1 0 0 0,0 0 1 0 0,1 0-1 0 0,-1 0 0 0 0,1 0 1 0 0,-1 0-1 0 0,1-1 1 0 0,-1 1-1 0 0,0 0 0 0 0,1 0 1 0 0,-1-1-1 0 0,0 1 0 0 0,1 0 1 0 0,-1-1-1 0 0,0 1 1 0 0,1 0-1 0 0,-1-1 51 0 0</inkml:trace>
  <inkml:trace contextRef="#ctx0" brushRef="#br0" timeOffset="1402.675">1790 279 2833 0 0,'2'-1'282'0'0,"0"1"0"0"0,0 0 0 0 0,0 0 0 0 0,0 1 0 0 0,0-1 0 0 0,0 0 0 0 0,0 1 0 0 0,0-1 0 0 0,-1 1 0 0 0,1 0 0 0 0,0 0 0 0 0,0-1 0 0 0,0 1 0 0 0,0 0 0 0 0,-1 1 0 0 0,1-1 0 0 0,-1 0 0 0 0,1 0 0 0 0,-1 1 0 0 0,1-1 0 0 0,-1 1 1 0 0,0-1-1 0 0,1 1 0 0 0,-1-1 0 0 0,0 1 0 0 0,0 0 0 0 0,0 0 0 0 0,0 0 0 0 0,-1 0 0 0 0,2 1-282 0 0,0 6 433 0 0,-1 1 0 0 0,1-1 0 0 0,-2 0 0 0 0,1 1 0 0 0,-1-1 0 0 0,-1 4-433 0 0,2 23 698 0 0,16 160 975 0 0,-15-173-1770 0 0,8 91-1787 0 0,0-39-2860 0 0,6-22-1877 0 0,-10-39 3712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51:29.6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456 655 4449 0 0,'3'1'812'0'0,"0"-1"1"0"0,0 1-1 0 0,0 0 1 0 0,0 1-1 0 0,0-1 1 0 0,0 0-1 0 0,0 1 1 0 0,1 1-813 0 0,-2-1 349 0 0,0 0 1 0 0,0 0 0 0 0,-1 0 0 0 0,1 0-1 0 0,-1 0 1 0 0,1 0 0 0 0,-1 0 0 0 0,0 1 0 0 0,0-1-1 0 0,0 0 1 0 0,0 1 0 0 0,-1-1 0 0 0,1 1-1 0 0,-1-1 1 0 0,1 1 0 0 0,-1 0-350 0 0,9 51 1127 0 0,-2 1 0 0 0,-3-1 0 0 0,-2 28-1127 0 0,-5 11 278 0 0,-2 139 30 0 0,6-164-859 0 0,-3 0 0 0 0,-3 0 551 0 0,-4 0-3075 0 0,-6-3-3817 0 0,9-52-396 0 0,1-15 5141 0 0</inkml:trace>
  <inkml:trace contextRef="#ctx0" brushRef="#br0" timeOffset="343.635">503 752 6169 0 0,'2'0'8357'0'0,"11"0"-6322"0"0,91-32 1210 0 0,-70 21-2992 0 0,1 0 1 0 0,0 2-1 0 0,0 2 0 0 0,34-3-253 0 0,-58 10 0 0 0,12-2 54 0 0,1 2 1 0 0,0 0-1 0 0,6 2-54 0 0,-22-1 29 0 0,0 1-1 0 0,0-1 1 0 0,-1 1 0 0 0,1 1-1 0 0,0-1 1 0 0,-1 1 0 0 0,0 1-1 0 0,0-1 1 0 0,0 1 0 0 0,0 0-1 0 0,0 1 1 0 0,-1 0-29 0 0,3 3 8 0 0,0 0 1 0 0,-1 1-1 0 0,0-1 0 0 0,-1 2 1 0 0,0-1-1 0 0,0 1 0 0 0,-1 0 1 0 0,0 0-1 0 0,-1 1 0 0 0,0 0 1 0 0,-1 0-1 0 0,0 0 1 0 0,-1 1-1 0 0,1 0-8 0 0,-2 2-4 0 0,1 0-1 0 0,-2 0 1 0 0,0 1 0 0 0,0-1 0 0 0,-1 0 0 0 0,-1 0-1 0 0,-1 0 1 0 0,0 0 0 0 0,-1 0 0 0 0,0 0 0 0 0,-4 9 4 0 0,-8 19 21 0 0,-2 0 0 0 0,-1-1 0 0 0,-3-2 0 0 0,-1 0 0 0 0,-1-1 0 0 0,-3-1 1 0 0,-20 23-22 0 0,7-18-377 0 0,-2-1 0 0 0,-2-2 0 0 0,-1-1 1 0 0,-28 15 376 0 0,51-38-1096 0 0,-1-1 0 0 0,-17 7 1096 0 0,26-15-1921 0 0,1-1 0 0 0,0-1 0 0 0,-10 3 1921 0 0,21-7-299 0 0,0 1 1 0 0,0-1 0 0 0,0 0 0 0 0,1 1 0 0 0,-1-1 0 0 0,0 0 0 0 0,0 0 0 0 0,0 1 0 0 0,0-1 0 0 0,0 0 0 0 0,0 0 0 0 0,0 0 0 0 0,0 0-1 0 0,0 0 1 0 0,0 0 0 0 0,0-1 0 0 0,0 1 0 0 0,0 0 0 0 0,0 0 0 0 0,0-1 0 0 0,0 1 0 0 0,0 0 0 0 0,0-1 0 0 0,0 1 0 0 0,0-1-1 0 0,1 0 1 0 0,-1 1 0 0 0,0-1 0 0 0,0 0 0 0 0,1 1 0 0 0,-1-1 0 0 0,0 0 0 0 0,1 0 0 0 0,-1 1 0 0 0,0-2 298 0 0,-4-13-1642 0 0</inkml:trace>
  <inkml:trace contextRef="#ctx0" brushRef="#br0" timeOffset="687.37">1371 763 4513 0 0,'0'-1'131'0'0,"0"1"-1"0"0,0-1 1 0 0,0 1 0 0 0,0 0 0 0 0,0-1-1 0 0,1 1 1 0 0,-1 0 0 0 0,0-1 0 0 0,0 1-1 0 0,0 0 1 0 0,1-1 0 0 0,-1 1-1 0 0,0 0 1 0 0,1-1 0 0 0,-1 1 0 0 0,0 0-1 0 0,1 0 1 0 0,-1-1 0 0 0,0 1 0 0 0,1 0-1 0 0,-1 0 1 0 0,0 0 0 0 0,1 0 0 0 0,-1-1-1 0 0,1 1 1 0 0,-1 0 0 0 0,0 0-1 0 0,1 0 1 0 0,-1 0 0 0 0,1 0 0 0 0,-1 0-1 0 0,0 0 1 0 0,1 0 0 0 0,-1 0 0 0 0,1 0-1 0 0,-1 0 1 0 0,0 1 0 0 0,1-1-1 0 0,-1 0 1 0 0,1 0 0 0 0,-1 0 0 0 0,0 0-131 0 0,1 1 209 0 0,0-1 0 0 0,-1 1 1 0 0,1 0-1 0 0,0-1 1 0 0,-1 1-1 0 0,1 0 0 0 0,-1 0 1 0 0,1-1-1 0 0,-1 1 0 0 0,1 0 1 0 0,-1 0-1 0 0,1 0 0 0 0,-1 0 1 0 0,0-1-1 0 0,0 1 1 0 0,1 0-1 0 0,-1 0 0 0 0,0 1-209 0 0,6 27 2585 0 0,-5-21-2255 0 0,1 0-1 0 0,-1-1 1 0 0,0 1 0 0 0,0 0-1 0 0,-1 3-329 0 0,-9 82 1268 0 0,0 15-779 0 0,7-47-376 0 0,1 11-512 0 0,-11 69 399 0 0,-4-25-1433 0 0,1-3-1729 0 0,3-39-1746 0 0,8-39-1748 0 0,3-30 3347 0 0</inkml:trace>
  <inkml:trace contextRef="#ctx0" brushRef="#br0" timeOffset="1014.458">1525 807 1912 0 0,'41'-30'5945'0'0,"1"1"0"0"0,39-18-5945 0 0,-62 37 928 0 0,6-4 113 0 0,0 2 0 0 0,6-2-1041 0 0,-23 12 97 0 0,0-1 1 0 0,0 1 0 0 0,-1 0-1 0 0,1 0 1 0 0,1 1-1 0 0,-1 0 1 0 0,0 1 0 0 0,0 0-1 0 0,8 0-97 0 0,-12 1 19 0 0,0 0 0 0 0,-1 0 0 0 0,1 0-1 0 0,0 1 1 0 0,-1-1 0 0 0,1 1-1 0 0,-1 0 1 0 0,1 0 0 0 0,-1 0-1 0 0,0 0 1 0 0,0 1 0 0 0,0-1-1 0 0,0 1 1 0 0,0 0 0 0 0,-1 0 0 0 0,1 0-1 0 0,-1 0 1 0 0,1 0 0 0 0,-1 0-1 0 0,0 2-18 0 0,1 0 4 0 0,-1 0 0 0 0,0 0 1 0 0,0 0-1 0 0,0 0 0 0 0,0 0 0 0 0,-1 0 0 0 0,0 0 0 0 0,0 1 0 0 0,-1-1 0 0 0,1 0 0 0 0,-1 1 0 0 0,0-1 0 0 0,-1 1 0 0 0,0 4-4 0 0,-5 10-84 0 0,0 0 1 0 0,-1-1-1 0 0,-1 0 0 0 0,-1 0 0 0 0,-1-1 1 0 0,-1 0-1 0 0,0-1 0 0 0,-1 0 0 0 0,-1-1 0 0 0,0 0 1 0 0,-5 2 83 0 0,5-6-11 0 0,0-2 0 0 0,-1 1-1 0 0,0-2 1 0 0,-1 0 0 0 0,0-1 0 0 0,-1 0 0 0 0,1-1 0 0 0,-1-1 0 0 0,-1 0 0 0 0,-4 0 11 0 0,14-4 19 0 0,0 0 1 0 0,0-1-1 0 0,0 1 0 0 0,0-1 0 0 0,0-1 1 0 0,0 1-1 0 0,0-1 0 0 0,0-1 0 0 0,0 1 1 0 0,0-1-1 0 0,0-1 0 0 0,0 1 1 0 0,0-1-1 0 0,0 0 0 0 0,1 0 0 0 0,-1-1 1 0 0,1 0-1 0 0,-1 0 0 0 0,1-1 0 0 0,-3-2-19 0 0,1 1 634 0 0,17 12-71 0 0,-4-5-498 0 0,0 1 1 0 0,-1 0-1 0 0,1 0 1 0 0,-1 0-1 0 0,0 1 1 0 0,2 1-66 0 0,10 9 67 0 0,29 20 107 0 0,-1 2 0 0 0,-2 1 0 0 0,-2 2 0 0 0,-2 2 1 0 0,4 8-175 0 0,-18-17-406 0 0,-1 0 0 0 0,4 11 406 0 0,4 6-1513 0 0,-25-39 495 0 0,-1 0 1 0 0,0 1-1 0 0,0-1 1 0 0,3 12 1017 0 0,12 26-8072 0 0,-13-35 4559 0 0,-6-3 1499 0 0</inkml:trace>
  <inkml:trace contextRef="#ctx0" brushRef="#br0" timeOffset="2185.979">1111 155 896 0 0,'-19'-11'1350'0'0,"0"1"-1"0"0,-1 0 1 0 0,0 2-1 0 0,-1 1 1 0 0,-2-1-1350 0 0,11 5 468 0 0,0 1 1 0 0,0 0 0 0 0,0 1-1 0 0,0 0 1 0 0,-1 1 0 0 0,1 1 0 0 0,0-1-1 0 0,0 2 1 0 0,0 0 0 0 0,-2 1-469 0 0,-14 3 520 0 0,4-2-28 0 0,0 1 0 0 0,0 1 1 0 0,1 2-1 0 0,0 0 0 0 0,0 1 1 0 0,1 1-1 0 0,-19 12-492 0 0,-168 129 1814 0 0,178-127-1609 0 0,2 1 0 0 0,0 1 0 0 0,2 1 1 0 0,1 2-1 0 0,-3 5-205 0 0,-15 24 402 0 0,3 2-1 0 0,-7 19-401 0 0,31-49 63 0 0,2 0-1 0 0,1 1 1 0 0,1 1-1 0 0,2 0 0 0 0,1 1 1 0 0,1 0-1 0 0,2 0 1 0 0,2 1-1 0 0,1-1 1 0 0,1 1-1 0 0,2 1 1 0 0,2-1-1 0 0,1 0 0 0 0,1 0 1 0 0,2-1-1 0 0,1 1 1 0 0,10 28-63 0 0,-2-18-7 0 0,2 0-1 0 0,2-1 1 0 0,1-1 0 0 0,3-1 0 0 0,5 5 7 0 0,11 11 41 0 0,4 2-41 0 0,-26-39 0 0 0,1-1 0 0 0,0-1-1 0 0,2 0 1 0 0,9 7 0 0 0,-19-19-16 0 0,21 20 90 0 0,1-2 0 0 0,2-2 0 0 0,0-1-1 0 0,1-1 1 0 0,10 2-74 0 0,9 0-27 0 0,2-2 0 0 0,1-3 0 0 0,0-2 0 0 0,1-2 1 0 0,40 2 26 0 0,-43-10-147 0 0,0-1-1 0 0,1-3 1 0 0,-1-3 0 0 0,52-8 147 0 0,-82 8-48 0 0,-1 1 0 0 0,15 1 48 0 0,-14 0-57 0 0,-1-1 0 0 0,15-2 57 0 0,25-9-110 0 0,-1-3 0 0 0,32-14 110 0 0,79-36-332 0 0,-85 30 198 0 0,4 3 134 0 0,-81 29-38 0 0,-1 0 0 0 0,0 0 0 0 0,0-2-1 0 0,0 1 1 0 0,0-1 0 0 0,-1-1 0 0 0,1 1-1 0 0,-2-2 1 0 0,2 0 38 0 0,13-13-90 0 0,9-8-337 0 0,-2 0 0 0 0,-1-2-1 0 0,-1-2 1 0 0,6-10 427 0 0,-8 5-502 0 0,13-22-331 0 0,2-8 833 0 0,-29 47 32 0 0,-2-1 0 0 0,0-1-1 0 0,-2 1 1 0 0,0-2 0 0 0,1-7-32 0 0,-2-1 227 0 0,0 0 0 0 0,-3-1 0 0 0,0 0 1 0 0,-2 0-1 0 0,-1 0 0 0 0,-2 0 0 0 0,-1 0 1 0 0,-2-2-228 0 0,-2-14 351 0 0,-3 0 0 0 0,-2 1 0 0 0,-2 1 0 0 0,-2 0 0 0 0,-2 1 1 0 0,-5-5-352 0 0,11 27 142 0 0,-35-71 1043 0 0,-40-59-1185 0 0,68 125 151 0 0,-2 0-1 0 0,0 2 1 0 0,-2 1 0 0 0,0 0-1 0 0,-2 2 1 0 0,-1 0 0 0 0,-11-6-151 0 0,5 5 81 0 0,-1 2 0 0 0,-1 1 1 0 0,-1 1-1 0 0,0 2 0 0 0,-2 2 1 0 0,0 1-1 0 0,-7 0-81 0 0,-16-2-173 0 0,-2 3 0 0 0,0 3 0 0 0,0 3 1 0 0,-1 2-1 0 0,-9 3 173 0 0,-9 2-1387 0 0,-1 5 0 0 0,1 3 0 0 0,-60 13 1387 0 0,87-7-2308 0 0,1 1-1 0 0,1 3 1 0 0,0 3 0 0 0,1 1 0 0 0,-16 12 2308 0 0,-34 17-6339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51:39.4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413 200 10986 0 0,'-17'8'1697'0'0,"6"-5"-1193"0"0,-6 2-280 0 0,9 1-440 0 0,0-1-584 0 0,0 6-937 0 0,8 0-1183 0 0,2-2-1081 0 0,1-4 272 0 0</inkml:trace>
  <inkml:trace contextRef="#ctx0" brushRef="#br0" timeOffset="593.449">1 1009 3337 0 0,'0'-1'81'0'0,"0"-1"0"0"0,0 1 0 0 0,0 0 0 0 0,0 0 1 0 0,0-1-1 0 0,0 1 0 0 0,0 0 0 0 0,1 0 0 0 0,-1-1 1 0 0,0 1-1 0 0,1 0 0 0 0,-1 0 0 0 0,1 0 0 0 0,-1-1 1 0 0,1 1-1 0 0,0 0 0 0 0,-1 0 0 0 0,1 0 0 0 0,0 0 1 0 0,0 0-1 0 0,0 0 0 0 0,0 1 0 0 0,0-1 0 0 0,1-1-81 0 0,30-21 94 0 0,-22 16 103 0 0,25-20-59 0 0,-2 0 1 0 0,-1-2-1 0 0,-1-1 1 0 0,-2-2-1 0 0,5-9-138 0 0,-23 29 403 0 0,-17 23 336 0 0,-2 6-393 0 0,2-4-70 0 0,1 1 0 0 0,0 1 0 0 0,1-1 0 0 0,0 1 0 0 0,1 5-276 0 0,2-14 37 0 0,1 1 0 0 0,0-1 0 0 0,0 0 0 0 0,0 0 0 0 0,1 1 0 0 0,0-1-1 0 0,0 0 1 0 0,1 0 0 0 0,-1 0 0 0 0,1 0 0 0 0,1 0 0 0 0,-1-1 0 0 0,1 1 0 0 0,1 1-37 0 0,-3-5 7 0 0,1 0 1 0 0,-1 1 0 0 0,1-1 0 0 0,0 0-1 0 0,0 0 1 0 0,0-1 0 0 0,0 1-1 0 0,0 0 1 0 0,0-1 0 0 0,0 1 0 0 0,0-1-1 0 0,1 1 1 0 0,-1-1 0 0 0,0 0 0 0 0,1 0-1 0 0,-1 0 1 0 0,1 0 0 0 0,0-1-1 0 0,-1 1 1 0 0,1-1 0 0 0,-1 0 0 0 0,1 1-1 0 0,0-1 1 0 0,-1 0 0 0 0,1-1-1 0 0,0 1 1 0 0,-1 0 0 0 0,1-1 0 0 0,2 0-8 0 0,8-3 33 0 0,1 0 1 0 0,-1-1 0 0 0,0 0-1 0 0,-1-1 1 0 0,5-3-34 0 0,-3 1 32 0 0,7-3-42 0 0,-1-1 0 0 0,-1-1-1 0 0,0-1 1 0 0,-1 0 0 0 0,11-12 10 0 0,25-29-788 0 0,1-7 788 0 0,-12 14-483 0 0,10-12 276 0 0,-4-3 0 0 0,-2-2-1 0 0,-3-2 1 0 0,-3-2 0 0 0,-3-2 0 0 0,-4-1-1 0 0,1-10 208 0 0,-32 75 37 0 0,23-64 305 0 0,-24 65-262 0 0,0 1 0 0 0,0-1 0 0 0,-1 1 0 0 0,0-1 0 0 0,-1 1 0 0 0,1-1 0 0 0,-1 1 0 0 0,0-1 0 0 0,0 1 0 0 0,0-1 0 0 0,-1 0-80 0 0,-17 25 1059 0 0,-11 19-339 0 0,1 1 0 0 0,2 1-1 0 0,-1 8-719 0 0,-19 29 664 0 0,-73 116 914 0 0,-66 153-1578 0 0,-14 45 342 0 0,16-34 654 0 0,121-219-508 0 0,54-115-383 0 0,0 0 0 0 0,1 1 1 0 0,2 0-1 0 0,-3 20-105 0 0,9-26-267 0 0,-1-18 259 0 0,1 0 0 0 0,-1 0 1 0 0,0 0-1 0 0,0 0 1 0 0,1 0-1 0 0,-1 0 1 0 0,0 0-1 0 0,0 0 1 0 0,1 0-1 0 0,-1 0 1 0 0,0 0-1 0 0,1 0 1 0 0,-1 0-1 0 0,0 0 1 0 0,0 0-1 0 0,0 0 1 0 0,1 0-1 0 0,-1-1 1 0 0,0 1-1 0 0,0 0 1 0 0,1 0-1 0 0,-1 0 1 0 0,0 0-1 0 0,0 0 1 0 0,0-1-1 0 0,1 1 1 0 0,-1 0-1 0 0,0 0 1 0 0,0 0-1 0 0,0-1 1 0 0,0 1-1 0 0,1 0 1 0 0,-1 0-1 0 0,0 0 1 0 0,0-1 7 0 0,21-32-323 0 0,-16 24 332 0 0,40-72-19 0 0,-3-1 0 0 0,-4-3 0 0 0,8-36 10 0 0,-6 19 27 0 0,-14 38 97 0 0,4-15 110 0 0,4 2 0 0 0,5-1-234 0 0,-32 65 41 0 0,1 1 0 0 0,1 0 0 0 0,0 1-1 0 0,0-1 1 0 0,7-4-41 0 0,-10 10 12 0 0,0 1 1 0 0,1-1-1 0 0,0 1 0 0 0,0 0 0 0 0,0 1 0 0 0,1-1 0 0 0,0 2 1 0 0,0-1-1 0 0,3-1-12 0 0,-8 5 3 0 0,-1 0 1 0 0,0-1-1 0 0,1 1 1 0 0,-1 0-1 0 0,0 0 0 0 0,1 0 1 0 0,-1 0-1 0 0,0 0 1 0 0,0 1-1 0 0,1-1 1 0 0,-1 1-1 0 0,0 0 0 0 0,0-1 1 0 0,0 1-1 0 0,1 0 1 0 0,-1 0-1 0 0,0 1 1 0 0,0-1-1 0 0,0 0 1 0 0,-1 1-1 0 0,1-1 0 0 0,0 1 1 0 0,-1-1-1 0 0,2 2-3 0 0,5 6-99 0 0,0 0 0 0 0,0 1-1 0 0,-1 0 1 0 0,1 3 99 0 0,3 3-331 0 0,37 48-3096 0 0,-38-52 669 0 0,0-1 0 0 0,1 0 0 0 0,12 9 2758 0 0,0-5-3974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51:38.4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39 197 9370 0 0,'-14'93'8548'0'0,"8"2"-5275"0"0,6 96-4198 0 0,1-86 1057 0 0,-4 134-4634 0 0,-5-80-7157 0 0,5-146 9062 0 0,-2-8 965 0 0</inkml:trace>
  <inkml:trace contextRef="#ctx0" brushRef="#br0" timeOffset="328.047">50 655 2104 0 0,'1'-1'322'0'0,"0"0"-1"0"0,0-1 0 0 0,0 1 1 0 0,0 0-1 0 0,0 0 0 0 0,0 0 1 0 0,0 0-1 0 0,0 0 0 0 0,0 1 1 0 0,1-1-1 0 0,-1 0 0 0 0,0 0 1 0 0,1 1-1 0 0,-1-1 0 0 0,0 1 1 0 0,1-1-1 0 0,-1 1 0 0 0,0 0 1 0 0,1-1-1 0 0,-1 1 0 0 0,1 0 1 0 0,-1 0-1 0 0,1 0 0 0 0,-1 0 1 0 0,1 0-322 0 0,4 1 787 0 0,0 1 0 0 0,0-1 0 0 0,0 1 1 0 0,0 0-1 0 0,4 2-787 0 0,15 6 597 0 0,19-2-718 0 0,0-1-1 0 0,0-3 0 0 0,9-1 122 0 0,62 7-5928 0 0,-53-2-474 0 0,-35-7 4434 0 0</inkml:trace>
  <inkml:trace contextRef="#ctx0" brushRef="#br0" timeOffset="687.338">608 0 2393 0 0,'7'8'6956'0'0,"-5"3"-4486"0"0,-2 11-950 0 0,-11 43 1775 0 0,-7 217 581 0 0,-1 10-2994 0 0,18-214-2295 0 0,3 1-1 0 0,10 54 1414 0 0,-8-109-1321 0 0,1-1 0 0 0,0 0 0 0 0,2 0 0 0 0,1 1 1321 0 0,-1-7-2357 0 0,0 0-1 0 0,1-1 1 0 0,1 0 0 0 0,0-1 0 0 0,4 5 2357 0 0,-2-6-1487 0 0</inkml:trace>
  <inkml:trace contextRef="#ctx0" brushRef="#br0" timeOffset="688.338">816 937 3633 0 0,'-4'2'448'0'0,"1"1"-1"0"0,0 0 1 0 0,0 0 0 0 0,0 0 0 0 0,0 0 0 0 0,0 0-1 0 0,1 0 1 0 0,0 1 0 0 0,0 0 0 0 0,0-1 0 0 0,0 1-1 0 0,0 0 1 0 0,0 0 0 0 0,1 0 0 0 0,-1 3-448 0 0,2-4 115 0 0,0 1 0 0 0,0-1 1 0 0,0 1-1 0 0,0-1 0 0 0,0 1 0 0 0,1-1 0 0 0,0 1 1 0 0,0-1-1 0 0,0 1 0 0 0,0-1 0 0 0,0 0 1 0 0,0 1-1 0 0,1-1 0 0 0,0 0 0 0 0,0 0 1 0 0,0 0-1 0 0,0 0 0 0 0,2 1-115 0 0,4 6 72 0 0,0-2 0 0 0,1 1 1 0 0,1-1-1 0 0,-1 0 0 0 0,1-1 0 0 0,0 0 1 0 0,1-1-1 0 0,0 0 0 0 0,0 0 0 0 0,0-2 1 0 0,1 1-1 0 0,9 2-72 0 0,-14-6 100 0 0,0 0 1 0 0,0 0-1 0 0,1-1 0 0 0,-1 1 1 0 0,0-2-1 0 0,1 1 0 0 0,-1-1 1 0 0,0 0-1 0 0,1 0 0 0 0,-1-1 1 0 0,0 0-1 0 0,0-1 0 0 0,0 1 1 0 0,3-3-101 0 0,-5 3 98 0 0,-1-1 1 0 0,0 1 0 0 0,0-1-1 0 0,0 0 1 0 0,0 0 0 0 0,0 0-1 0 0,0-1 1 0 0,-1 1 0 0 0,1-1-1 0 0,-1 0 1 0 0,0 0 0 0 0,0 0-1 0 0,-1 0 1 0 0,1-1 0 0 0,-1 1-1 0 0,0-1 1 0 0,0 1 0 0 0,-1-1-1 0 0,1 0 1 0 0,-1 0 0 0 0,1-3-99 0 0,-1-3 92 0 0,-1 0 0 0 0,0 0 0 0 0,0 0 0 0 0,-1 0 0 0 0,-1 0 0 0 0,0 0 0 0 0,0 1 0 0 0,-1-1 0 0 0,0 0 0 0 0,-1 1 0 0 0,0 0 0 0 0,-1 0 0 0 0,0 0 0 0 0,-4-4-92 0 0,7 9-134 0 0,-1 1 0 0 0,0 0 0 0 0,-1-1 0 0 0,1 1 0 0 0,-1 0 0 0 0,0 0 0 0 0,0 1 0 0 0,0-1 0 0 0,0 1 0 0 0,-1 0 0 0 0,1 0 0 0 0,-1 0 0 0 0,0 1 0 0 0,0 0 0 0 0,0 0 0 0 0,0 0 0 0 0,0 0 0 0 0,0 1 0 0 0,0 0 0 0 0,-1 0 0 0 0,1 0 0 0 0,0 1 0 0 0,-1 0 0 0 0,1 0 0 0 0,-1 0 0 0 0,1 0 0 0 0,0 1 0 0 0,-1 0 0 0 0,1 0 0 0 0,-1 1 134 0 0,-4 2-1247 0 0,-1 0 0 0 0,1 1 1 0 0,0 0-1 0 0,0 0 0 0 0,1 1 0 0 0,0 1 0 0 0,0 0 0 0 0,-5 4 1247 0 0,-11 12-4053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51:34.0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0 275 9178 0 0,'3'71'5094'0'0,"0"18"-3477"0"0,-2 15-954 0 0,7 23-663 0 0,-2-20-519 0 0,2 14-1061 0 0,1 39-1819 0 0,-10-54-3393 0 0,-1-89 4354 0 0,-2-7 622 0 0</inkml:trace>
  <inkml:trace contextRef="#ctx0" brushRef="#br0" timeOffset="390.532">53 380 6553 0 0,'22'-40'6281'0'0,"-19"35"-5947"0"0,1 0 1 0 0,-1 1 0 0 0,1-1 0 0 0,0 1-1 0 0,0 0 1 0 0,0 1 0 0 0,1-1-1 0 0,0 1 1 0 0,-1-1 0 0 0,1 1 0 0 0,2 0-335 0 0,19-9 940 0 0,1 2 0 0 0,22-5-940 0 0,12-5 589 0 0,-39 12-382 0 0,1 2 0 0 0,0 0-1 0 0,0 1 1 0 0,18-2-207 0 0,-28 6 25 0 0,-1 1 1 0 0,0-1-1 0 0,1 2 0 0 0,-1 0 1 0 0,0 1-1 0 0,1 0 1 0 0,-1 0-1 0 0,0 1 0 0 0,9 4-25 0 0,-18-5-24 0 0,1 0 1 0 0,0 0-1 0 0,-1 0 0 0 0,0 0 0 0 0,1 1 0 0 0,-1 0 0 0 0,0-1 1 0 0,0 1-1 0 0,0 0 0 0 0,-1 0 0 0 0,1 1 0 0 0,-1-1 0 0 0,1 0 1 0 0,-1 1-1 0 0,0 0 0 0 0,-1-1 0 0 0,1 1 0 0 0,-1 0 0 0 0,1 0 1 0 0,-1 0-1 0 0,0 0 0 0 0,-1 0 0 0 0,1 0 0 0 0,-1 0 0 0 0,1 0 1 0 0,-1 0 23 0 0,0 6-111 0 0,0-1 1 0 0,-1 0-1 0 0,0 0 1 0 0,0 0-1 0 0,-1 0 1 0 0,0 0-1 0 0,0 0 1 0 0,-1 0-1 0 0,0-1 1 0 0,-1 1-1 0 0,-1 1 111 0 0,-19 30-1393 0 0,-20 25 1393 0 0,14-22-447 0 0,24-35 406 0 0,1-1 0 0 0,-1 1-1 0 0,-1-1 1 0 0,1 0 0 0 0,-1 0 0 0 0,0-1 0 0 0,-1 0 0 0 0,0 0 0 0 0,0-1-1 0 0,0 0 1 0 0,0 0 0 0 0,-1-1 0 0 0,0 0 0 0 0,0 0 0 0 0,0-1 0 0 0,0 0-1 0 0,0-1 1 0 0,-1 0 0 0 0,1-1 0 0 0,-5 1 41 0 0,-26 1 19 0 0,21-1 39 0 0,-1-1 0 0 0,-19-2-58 0 0,32 0 55 0 0,0 0-1 0 0,1 0 1 0 0,-1 0-1 0 0,1-1 1 0 0,-1 0-1 0 0,1 0 1 0 0,0-1-1 0 0,0 0 1 0 0,0 0-1 0 0,-4-3-54 0 0,-32-27 2470 0 0,50 47-1987 0 0,0-1 0 0 0,2 0 0 0 0,0 1-483 0 0,25 36 449 0 0,-18-23-301 0 0,2-1 0 0 0,1 0-1 0 0,1-2 1 0 0,2 1-148 0 0,17 21-20 0 0,36 32 31 0 0,-41-43-383 0 0,15 21 372 0 0,-18-18-576 0 0,-12-15-1212 0 0,-1 0-1 0 0,4 8 1789 0 0,-17-21-1968 0 0,1 2 0 0 0,-1-1 0 0 0,-1 1 0 0 0,1 3 1968 0 0,4 13-5162 0 0,-9-11 1557 0 0</inkml:trace>
  <inkml:trace contextRef="#ctx0" brushRef="#br0" timeOffset="1360.729">962 272 4921 0 0,'30'-4'8583'0'0,"1"-5"-5540"0"0,-21 5-2869 0 0,1 1-1 0 0,0 0 1 0 0,0 1 0 0 0,1 0-174 0 0,12 0 186 0 0,0 2-1 0 0,12 2-185 0 0,31-1-263 0 0,-59-1-93 0 0,0-1-1 0 0,0 1 1 0 0,0 1-1 0 0,0 0 1 0 0,0 0-1 0 0,0 0 0 0 0,5 3 357 0 0,-10-3-413 0 0,0 0-1 0 0,-1 0 0 0 0,1 0 1 0 0,-1 1-1 0 0,1-1 1 0 0,-1 1-1 0 0,0-1 0 0 0,0 1 1 0 0,0 0-1 0 0,1 0 0 0 0,-2 0 1 0 0,1 0-1 0 0,0 0 1 0 0,0 1-1 0 0,-1-1 0 0 0,1 1 1 0 0,-1-1-1 0 0,0 1 0 0 0,0-1 1 0 0,0 1-1 0 0,0-1 1 0 0,0 3 413 0 0,0 8-3250 0 0,-6-1 753 0 0</inkml:trace>
  <inkml:trace contextRef="#ctx0" brushRef="#br0" timeOffset="1688.743">909 560 7378 0 0,'0'1'188'0'0,"1"1"0"0"0,0 0 0 0 0,-1 0 1 0 0,1-1-1 0 0,0 1 0 0 0,0 0 0 0 0,0-1 1 0 0,0 1-1 0 0,0-1 0 0 0,0 1 0 0 0,0-1 1 0 0,1 0-1 0 0,-1 1 0 0 0,0-1 0 0 0,1 0 1 0 0,-1 0-1 0 0,1 0 0 0 0,-1 0 0 0 0,1 0 1 0 0,0 0-1 0 0,-1 0 0 0 0,1-1 0 0 0,0 1 1 0 0,0-1-1 0 0,0 1 0 0 0,-1-1 0 0 0,1 1 1 0 0,0-1-1 0 0,0 0 0 0 0,0 0-188 0 0,9 0 92 0 0,0 0 1 0 0,-1-1-1 0 0,1-1 1 0 0,0 1-1 0 0,2-2-92 0 0,23-3 316 0 0,-8 4-311 0 0,-1-1-1 0 0,1-1 1 0 0,-1-2 0 0 0,15-4-5 0 0,32-12-1992 0 0,-37 16-1233 0 0,-3 8-3749 0 0,-31-2 5351 0 0</inkml:trace>
  <inkml:trace contextRef="#ctx0" brushRef="#br0" timeOffset="2016.785">1011 248 6601 0 0,'-4'1'304'0'0,"0"0"-1"0"0,0 0 0 0 0,0 1 0 0 0,1-1 0 0 0,-1 1 0 0 0,0 0 0 0 0,1 0 1 0 0,-1 1-1 0 0,1-1 0 0 0,0 1 0 0 0,0 0 0 0 0,0 0 0 0 0,0 0 1 0 0,0 0-1 0 0,1 0 0 0 0,-1 0 0 0 0,-1 4-303 0 0,0 2 254 0 0,0-1 1 0 0,1 1-1 0 0,0 1 1 0 0,1-1-1 0 0,0 0 1 0 0,0 1-1 0 0,1 2-254 0 0,-16 134 1247 0 0,6-50 71 0 0,-15 65-1318 0 0,19-133 173 0 0,2 1 0 0 0,1 0 0 0 0,1 0 0 0 0,2 0 0 0 0,1 0 0 0 0,1 0 0 0 0,4 22-173 0 0,-4-46 14 0 0,0 0-1 0 0,0 0 1 0 0,1 0 0 0 0,-1-1 0 0 0,1 1 0 0 0,0-1 0 0 0,1 1-1 0 0,-1-1 1 0 0,1 0 0 0 0,0 0 0 0 0,0 0 0 0 0,0 0 0 0 0,0-1-1 0 0,1 1 1 0 0,3 2-14 0 0,-1-2 21 0 0,0 0-1 0 0,0 0 1 0 0,0-1 0 0 0,1 0-1 0 0,0 0 1 0 0,0 0 0 0 0,0-1-1 0 0,0 0 1 0 0,0-1 0 0 0,1 1-21 0 0,12 0 55 0 0,1 0 0 0 0,-1-1 1 0 0,0-1-1 0 0,1-1 0 0 0,-1-1 1 0 0,0-1-1 0 0,6-2-55 0 0,-11 1-179 0 0,0-1 1 0 0,0 0-1 0 0,-1-1 0 0 0,1 0 0 0 0,-1-1 0 0 0,-1-1 0 0 0,3-2 179 0 0,16-12-4257 0 0,-1-1 0 0 0,9-10 4257 0 0,-12 6-4616 0 0,-5-3 893 0 0</inkml:trace>
  <inkml:trace contextRef="#ctx0" brushRef="#br0" timeOffset="2391.737">1542 283 8754 0 0,'9'-3'1121'0'0,"0"1"1"0"0,1-1 0 0 0,0 1-1 0 0,-1 1 1 0 0,3 0-1122 0 0,40-9 1920 0 0,-21 2-1456 0 0,1 2-1 0 0,0 0 0 0 0,0 3 1 0 0,3 0-464 0 0,46-5 259 0 0,39-4-231 0 0,17-2-3592 0 0,-132 13 2747 0 0,0 1 0 0 0,-1 0 0 0 0,1 0 0 0 0,0 0 1 0 0,-1 0-1 0 0,1 1 0 0 0,0 0 0 0 0,-1 0 0 0 0,1 0 0 0 0,-1 0 0 0 0,1 1 0 0 0,-1-1 0 0 0,0 1 0 0 0,1 1 0 0 0,-1-1 0 0 0,1 1 817 0 0,-4 2-1780 0 0</inkml:trace>
  <inkml:trace contextRef="#ctx0" brushRef="#br0" timeOffset="2392.737">1898 281 6881 0 0,'-2'0'228'0'0,"0"0"-1"0"0,0 1 0 0 0,0-1 0 0 0,0 1 1 0 0,0 0-1 0 0,0 0 0 0 0,0 0 0 0 0,0 0 1 0 0,0 0-1 0 0,0 0 0 0 0,0 0 0 0 0,1 1 1 0 0,-1-1-1 0 0,1 0 0 0 0,-1 1 0 0 0,1-1 1 0 0,-1 1-1 0 0,1 0 0 0 0,0 0 0 0 0,0-1 1 0 0,0 1-1 0 0,0 0 0 0 0,0 0 0 0 0,0 0 1 0 0,0 0-1 0 0,1 0 0 0 0,-1 0 0 0 0,1 0 1 0 0,0 0-1 0 0,-1 1 0 0 0,1 0-227 0 0,0 8 504 0 0,0 0 0 0 0,1 0-1 0 0,1 0 1 0 0,0 0 0 0 0,3 10-504 0 0,1 12 316 0 0,14 86 401 0 0,-3-23-258 0 0,-2 30-459 0 0,-6-25 167 0 0,5 95 153 0 0,-13-184-330 0 0,-2-1 0 0 0,1 1 1 0 0,-2 0-1 0 0,1 0 0 0 0,-4 8 10 0 0,5-17 3 0 0,-1-1-1 0 0,1 1 0 0 0,-1 0 0 0 0,0 0 1 0 0,0-1-1 0 0,0 1 0 0 0,-1-1 0 0 0,1 1 1 0 0,-1-1-1 0 0,1 1 0 0 0,-1-1 0 0 0,0 0 1 0 0,0 0-1 0 0,0 0 0 0 0,0 0 1 0 0,0 0-1 0 0,0 0 0 0 0,-1-1 0 0 0,1 1 1 0 0,-1-1-1 0 0,1 1 0 0 0,-1-1 0 0 0,1 0 1 0 0,-1 0-1 0 0,-1 0-2 0 0,2-1 1 0 0,0 0 1 0 0,0 0-1 0 0,0-1 1 0 0,0 1-1 0 0,0 0 1 0 0,1-1-1 0 0,-1 0 1 0 0,0 1-1 0 0,0-1 1 0 0,1 0-1 0 0,-1 0 1 0 0,1 0-1 0 0,-1 0 1 0 0,-1-2-3 0 0,-9-4 14 0 0,-59-22-14 0 0,38 17 0 0 0,1-2 1 0 0,-1-2 0 0 0,-25-11-301 0 0,-17-10-646 0 0,67 33 808 0 0,1-1 0 0 0,0 0 1 0 0,0 0-1 0 0,1 0 1 0 0,0-1-1 0 0,0 0 1 0 0,0 0-1 0 0,-2-4 139 0 0,-1-3-1272 0 0,0 0 0 0 0,0-1 0 0 0,-3-10 1272 0 0,9 19-815 0 0,1-1 1 0 0,0 0-1 0 0,0 0 0 0 0,0 0 1 0 0,1-1-1 0 0,0 1 0 0 0,0 0 1 0 0,1 0-1 0 0,-1-1 0 0 0,1 1 1 0 0,1-3 814 0 0,3-17-3321 0 0</inkml:trace>
  <inkml:trace contextRef="#ctx0" brushRef="#br0" timeOffset="2722.225">2649 225 8770 0 0,'0'-5'3625'0'0,"3"5"-1737"0"0,5 3-528 0 0,9-1-231 0 0,-1-4-257 0 0,15 4-344 0 0,-1-13-248 0 0,6 11-128 0 0,3-5-224 0 0,-3-6-248 0 0,2 11-448 0 0,-7-8-465 0 0,2 8-503 0 0,-8-6-616 0 0,-3 12-625 0 0,-3-4-840 0 0,-2 15-232 0 0,-15-9 2777 0 0</inkml:trace>
  <inkml:trace contextRef="#ctx0" brushRef="#br0" timeOffset="3050.274">2500 452 8066 0 0,'-2'1'413'0'0,"1"0"0"0"0,-1-1 0 0 0,0 2 0 0 0,1-1-1 0 0,-1 0 1 0 0,1 0 0 0 0,-1 0 0 0 0,1 1 0 0 0,-1-1 0 0 0,1 0 0 0 0,0 1 0 0 0,0 0 0 0 0,0-1-413 0 0,1-1 50 0 0,0 1-1 0 0,-1-1 1 0 0,1 0-1 0 0,0 0 1 0 0,0 1 0 0 0,0-1-1 0 0,0 0 1 0 0,0 0-1 0 0,0 0 1 0 0,0 1-1 0 0,0-1 1 0 0,0 0 0 0 0,0 0-1 0 0,0 1 1 0 0,0-1-1 0 0,0 0 1 0 0,0 0-1 0 0,0 1 1 0 0,1-1 0 0 0,-1 0-1 0 0,0 0 1 0 0,0 0-1 0 0,0 1 1 0 0,0-1 0 0 0,0 0-1 0 0,0 0 1 0 0,1 0-1 0 0,-1 1 1 0 0,0-1-1 0 0,0 0 1 0 0,0 0 0 0 0,1 0-1 0 0,-1 0 1 0 0,0 1-50 0 0,17 2 802 0 0,52-4-645 0 0,0-3 0 0 0,0-3 0 0 0,1-3-157 0 0,-37 6-3379 0 0,28-1 3379 0 0,12 0-8732 0 0,-55 2 4482 0 0</inkml:trace>
  <inkml:trace contextRef="#ctx0" brushRef="#br0" timeOffset="3409.572">2492 143 5505 0 0,'-15'18'1098'0'0,"0"2"1"0"0,2 0-1 0 0,1 0 0 0 0,0 1 0 0 0,1 1 0 0 0,-4 12-1098 0 0,4 0 584 0 0,1 0-1 0 0,1 1 1 0 0,2 0-1 0 0,1 4-583 0 0,5-38 10 0 0,-9 68 567 0 0,2 0-1 0 0,3 34-576 0 0,5-81 178 0 0,1-1 0 0 0,0 1 0 0 0,2 0 0 0 0,1 0 0 0 0,1-1 0 0 0,0 0 0 0 0,2 0 0 0 0,0 0-1 0 0,2-1 1 0 0,1 2-178 0 0,-8-18 22 0 0,0 0 0 0 0,1 0 0 0 0,-1-1 1 0 0,1 1-1 0 0,-1-1 0 0 0,1 1 0 0 0,0-1 0 0 0,1 0 0 0 0,-1 0 0 0 0,0-1 0 0 0,1 1 0 0 0,0-1 0 0 0,0 1 0 0 0,-1-1 0 0 0,1 0 0 0 0,0-1 0 0 0,1 1 0 0 0,-1-1 0 0 0,0 0 0 0 0,0 0 0 0 0,1 0 0 0 0,-1 0 0 0 0,1-1-22 0 0,57 13 53 0 0,-39-8-536 0 0,0-1 1 0 0,0 0-1 0 0,9-1 483 0 0,1-2-2108 0 0,0-1-1 0 0,-1-1 1 0 0,1-2-1 0 0,0-2 1 0 0,28-7 2108 0 0,-12-1-3495 0 0,-6 1 1058 0 0</inkml:trace>
  <inkml:trace contextRef="#ctx0" brushRef="#br0" timeOffset="3737.613">3895 203 3721 0 0,'-8'-32'4592'0'0,"4"15"-2964"0"0,-1 0 0 0 0,0 1 1 0 0,-1 0-1 0 0,-3-5-1628 0 0,6 15 214 0 0,-1 0-1 0 0,1 1 0 0 0,-1 0 1 0 0,0 0-1 0 0,0 0 1 0 0,0 0-1 0 0,-1 0 1 0 0,0 1-1 0 0,0 0 1 0 0,0 0-1 0 0,0 0 1 0 0,-1 1-1 0 0,-3-2-213 0 0,3 2 118 0 0,0 0 0 0 0,0 1 0 0 0,-1 0 0 0 0,1 0 0 0 0,-1 0 0 0 0,0 1 0 0 0,0 0 0 0 0,1 0 0 0 0,-1 0 0 0 0,0 1 0 0 0,0 0 0 0 0,-2 1-118 0 0,-2 0 104 0 0,0 1 1 0 0,1 0-1 0 0,-1 1 1 0 0,1 1-1 0 0,0-1 1 0 0,0 1-1 0 0,-5 3-104 0 0,-13 9 170 0 0,1 2 0 0 0,1 0-1 0 0,0 2 1 0 0,-16 16-170 0 0,2-1 304 0 0,2 1-1 0 0,2 3 1 0 0,1 0-1 0 0,2 3 0 0 0,-5 11-303 0 0,22-28 84 0 0,1 0-1 0 0,1 1 0 0 0,1 0 0 0 0,2 1 1 0 0,1 0-1 0 0,1 1 0 0 0,1 0 0 0 0,1 0 1 0 0,2 1-1 0 0,0 6-83 0 0,5-26 10 0 0,0 1 0 0 0,0 0 1 0 0,1 0-1 0 0,1 0 0 0 0,0 0 1 0 0,0-1-1 0 0,1 1 0 0 0,0-1 0 0 0,0 0 1 0 0,1 0-1 0 0,1 0 0 0 0,-1 0 1 0 0,2 0-1 0 0,-1-1 0 0 0,1 0 1 0 0,0 0-1 0 0,0-1 0 0 0,1 0 0 0 0,0 0 1 0 0,2 1-11 0 0,3 3-37 0 0,0-1 0 0 0,1-1 0 0 0,0 0 0 0 0,1-1 1 0 0,-1 0-1 0 0,2-1 0 0 0,-1 0 0 0 0,1-1 0 0 0,0-1 0 0 0,0-1 1 0 0,0 0-1 0 0,4 0 37 0 0,6-1-412 0 0,0-1-1 0 0,0-2 1 0 0,0 0 0 0 0,-1-2 0 0 0,1 0-1 0 0,22-6 413 0 0,-12 0-2594 0 0,0-2-1 0 0,19-8 2595 0 0,-16 5-3097 0 0,-23 9 1042 0 0,-1-1 1 0 0,0 0 0 0 0,0-2-1 0 0,1 0 2055 0 0,14-14-3555 0 0</inkml:trace>
  <inkml:trace contextRef="#ctx0" brushRef="#br0" timeOffset="3738.613">4005 96 2897 0 0,'35'3'7497'0'0,"15"9"-3938"0"0,11 2-1962 0 0,-30-12-1159 0 0,0-1-1 0 0,0-2 1 0 0,0 0-1 0 0,16-5-437 0 0,10 0 348 0 0,-1 0-128 0 0,-37 2-559 0 0,0 2 0 0 0,0 0 1 0 0,1 2-1 0 0,-1 0 0 0 0,0 0 0 0 0,17 4 339 0 0,-7 1-1905 0 0,-19-4-597 0 0,0 0 0 0 0,0 1 0 0 0,10 4 2502 0 0,0 4-5848 0 0</inkml:trace>
  <inkml:trace contextRef="#ctx0" brushRef="#br0" timeOffset="4065.66">4359 140 3905 0 0,'0'0'189'0'0,"-1"0"0"0"0,1 0 1 0 0,-1 1-1 0 0,1-1 0 0 0,-1 0 1 0 0,1 0-1 0 0,-1 1 0 0 0,1-1 1 0 0,0 0-1 0 0,-1 1 0 0 0,1-1 1 0 0,-1 1-1 0 0,1-1 0 0 0,0 0 0 0 0,0 1 1 0 0,-1-1-1 0 0,1 1 0 0 0,0-1 1 0 0,0 1-1 0 0,-1-1 0 0 0,1 1 1 0 0,0-1-1 0 0,0 1 0 0 0,0-1 1 0 0,0 1-1 0 0,0-1 0 0 0,0 1 0 0 0,0-1 1 0 0,0 1-190 0 0,-6 21 2469 0 0,-1 67 2618 0 0,10 45-2850 0 0,0-64-1501 0 0,2 95-161 0 0,2 84-1429 0 0,-7-85-2530 0 0,0-129-172 0 0,2 1 0 0 0,3 7 3556 0 0,-2-14-3404 0 0,-2 11-2133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52:09.3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39 517 1288 0 0,'13'-5'4572'0'0,"5"-13"-2652"0"0,-8 6-959 0 0,-2 5-676 0 0,-4 3-148 0 0,0 1-1 0 0,0-1 0 0 0,0 1 1 0 0,1-1-1 0 0,-1 1 1 0 0,1 1-1 0 0,0-1 1 0 0,0 1-1 0 0,0-1 1 0 0,0 1-1 0 0,0 1 1 0 0,2-1-137 0 0,8-2 207 0 0,-9 3-18 0 0,-1-1 0 0 0,1 1 0 0 0,-1 0 0 0 0,1 1-1 0 0,5-1-188 0 0,-9 1 85 0 0,0 1 0 0 0,0-1 0 0 0,-1 0 0 0 0,1 1 0 0 0,0-1 0 0 0,0 1 0 0 0,0-1 0 0 0,-1 1 0 0 0,1 0-1 0 0,-1 0 1 0 0,1 0 0 0 0,0 0 0 0 0,-1 0 0 0 0,1 0 0 0 0,-1 0 0 0 0,0 0 0 0 0,1 1 0 0 0,-1-1 0 0 0,0 1 0 0 0,1 1-85 0 0,6 8 280 0 0,-1 0 0 0 0,-1 1 1 0 0,0-1-1 0 0,0 2 1 0 0,-1-1-1 0 0,-1 0 0 0 0,0 1 1 0 0,0 2-281 0 0,29 84 757 0 0,-23-52-579 0 0,-7-32-126 0 0,-1 0 1 0 0,2-1-1 0 0,0 0 0 0 0,1 0 1 0 0,0 0-1 0 0,1 0 0 0 0,1 1-52 0 0,8 9-25 0 0,1 0-1 0 0,1-1 0 0 0,1-1 0 0 0,13 13 26 0 0,-24-28-82 0 0,0 0-1 0 0,1-1 1 0 0,-1 0-1 0 0,2 0 0 0 0,-1 0 1 0 0,0-1-1 0 0,1 0 1 0 0,0-1-1 0 0,0 0 1 0 0,1-1-1 0 0,-1 1 1 0 0,1-2-1 0 0,0 1 0 0 0,9 0 83 0 0,-9-3-433 0 0,0 0 1 0 0,0 0-1 0 0,0-1 0 0 0,1-1 0 0 0,-2 0 0 0 0,1 0 0 0 0,0-1 0 0 0,3-1 433 0 0,0-1-2214 0 0,0 0 0 0 0,-1-1 1 0 0,8-5 2213 0 0,-7 1-3000 0 0,-7-5 313 0 0</inkml:trace>
  <inkml:trace contextRef="#ctx0" brushRef="#br0" timeOffset="343.799">610 337 6161 0 0,'-14'24'3548'0'0,"-2"0"-1"0"0,-5 4-3547 0 0,-69 76 3655 0 0,45-54-2549 0 0,-2 7-1106 0 0,-3 8 175 0 0,-117 162 541 0 0,146-196-1178 0 0,-1-1 0 0 0,-1-1 0 0 0,-2-1 0 0 0,-5 3 462 0 0,28-29-465 0 0,0 0 0 0 0,-1 0 0 0 0,1 0 1 0 0,0-1-1 0 0,-1 1 0 0 0,0 0 0 0 0,1-1 1 0 0,-1 0-1 0 0,0 1 0 0 0,0-1 0 0 0,0 0 0 0 0,-1 0 465 0 0,4-14-6912 0 0,-4-9 2510 0 0</inkml:trace>
  <inkml:trace contextRef="#ctx0" brushRef="#br0" timeOffset="671.839">776 127 3625 0 0,'52'-27'4049'0'0,"-32"16"-2916"0"0,-1 0 1 0 0,13-12-1134 0 0,-23 16 166 0 0,0 2 1 0 0,0-1-1 0 0,0 2 1 0 0,1-1-1 0 0,-1 1 1 0 0,1 0-1 0 0,2 1-166 0 0,17-8 203 0 0,-28 10-183 0 0,0 0 0 0 0,0 1 0 0 0,0-1 0 0 0,0 1 0 0 0,0-1 0 0 0,0 1 0 0 0,1 0-1 0 0,-1-1 1 0 0,0 1 0 0 0,0 0 0 0 0,0 0 0 0 0,0-1 0 0 0,0 1 0 0 0,0 0 0 0 0,1 0 0 0 0,-1 1 0 0 0,0-1 0 0 0,0 0 0 0 0,0 0 0 0 0,0 0 0 0 0,0 1-1 0 0,0-1 1 0 0,0 0 0 0 0,0 1 0 0 0,0-1 0 0 0,0 1 0 0 0,0 0 0 0 0,0-1 0 0 0,0 1 0 0 0,0 0 0 0 0,1 0-20 0 0,-1 1 53 0 0,0 0 1 0 0,0 1-1 0 0,0-1 1 0 0,-1 1-1 0 0,1-1 1 0 0,-1 1-1 0 0,1-1 1 0 0,-1 1 0 0 0,0-1-1 0 0,0 1 1 0 0,0 0-1 0 0,0-1 1 0 0,-1 3-54 0 0,-1 8 44 0 0,-1 0 0 0 0,0 0 0 0 0,-1 0 0 0 0,0 0 1 0 0,-2 0-1 0 0,1-1 0 0 0,-1 0 0 0 0,-1 0 0 0 0,0-1 0 0 0,-1 0 1 0 0,0 0-1 0 0,0-1 0 0 0,-2 0 0 0 0,1 0 0 0 0,-1-1 0 0 0,0 0 1 0 0,-1-1-45 0 0,-2 1-2 0 0,10-6 34 0 0,-1-1-1 0 0,1 0 1 0 0,0 1 0 0 0,-1-2-1 0 0,1 1 1 0 0,-1 0-1 0 0,0-1 1 0 0,1 1 0 0 0,-1-1-1 0 0,0 0 1 0 0,0 0-1 0 0,0-1 1 0 0,-3 1-32 0 0,2-2 349 0 0,10-1-11 0 0,13-1 249 0 0,4 7-205 0 0,-18-3-365 0 0,1 0-1 0 0,0 0 1 0 0,-1 0 0 0 0,1-1 0 0 0,0 0-1 0 0,0 1 1 0 0,0-2 0 0 0,1 1-17 0 0,24-8-460 0 0,-25 7 131 0 0,0-1 0 0 0,0 1-1 0 0,0-1 1 0 0,0 1 0 0 0,0 1 0 0 0,1-1 0 0 0,-1 1 0 0 0,0 0 0 0 0,4 0 329 0 0,60 19-8817 0 0,-51-16 5491 0 0</inkml:trace>
  <inkml:trace contextRef="#ctx0" brushRef="#br0" timeOffset="3004.037">1218 779 1184 0 0,'-25'-1'1129'0'0,"19"0"-922"0"0,1 0 0 0 0,0 1 0 0 0,-1-1 0 0 0,1 1 0 0 0,0 1 0 0 0,0-1 0 0 0,-1 1 0 0 0,1 0 0 0 0,0 0 0 0 0,0 0 0 0 0,0 1 0 0 0,0 0 0 0 0,0 0 0 0 0,0 0 0 0 0,-1 1-207 0 0,-11 9 405 0 0,-32 27 764 0 0,45-35-1053 0 0,0 0 1 0 0,1 0-1 0 0,-1 0 1 0 0,1 1 0 0 0,0 0-1 0 0,0 0 1 0 0,0 0 0 0 0,1 0-1 0 0,0 0 1 0 0,0 1-117 0 0,-7 18 579 0 0,1 1 532 0 0,0 1 1 0 0,-3 17-1112 0 0,10-36 178 0 0,0 1 1 0 0,0 0 0 0 0,1 0 0 0 0,0 0 0 0 0,0 0 0 0 0,1 0 0 0 0,0-1-1 0 0,0 1 1 0 0,1 0 0 0 0,2 7-179 0 0,-2-11 7 0 0,0 0 1 0 0,0 0-1 0 0,0 0 0 0 0,0 0 0 0 0,1 0 1 0 0,-1-1-1 0 0,1 1 0 0 0,0-1 1 0 0,0 1-1 0 0,0-1 0 0 0,1 0 0 0 0,-1-1 1 0 0,1 1-1 0 0,0 0 0 0 0,-1-1 1 0 0,1 0-1 0 0,0 0 0 0 0,1 0 0 0 0,-1-1 1 0 0,0 1-1 0 0,0-1 0 0 0,1 0 1 0 0,-1 0-1 0 0,0 0 0 0 0,1-1 0 0 0,0 0-7 0 0,12 1-52 0 0,-1-1 0 0 0,1 0 0 0 0,-1-2 0 0 0,1 0-1 0 0,-1-1 1 0 0,8-2 52 0 0,-18 3 8 0 0,-2 1 1 0 0,1-1-1 0 0,0-1 0 0 0,0 1 1 0 0,-1 0-1 0 0,1-1 0 0 0,-1 0 1 0 0,1 0-1 0 0,-1-1 0 0 0,0 1 1 0 0,-1-1-1 0 0,1 0 0 0 0,-1 0 1 0 0,1 0-1 0 0,-1 0 0 0 0,0 0 1 0 0,-1-1-1 0 0,1 0 0 0 0,-1 1 0 0 0,0-1 1 0 0,0 0-1 0 0,0 0 0 0 0,-1 0 1 0 0,0 0-1 0 0,1-4-8 0 0,0-1-91 0 0,0 1 0 0 0,1 0 0 0 0,0-1 0 0 0,1 1 0 0 0,0 1 0 0 0,3-8 91 0 0,8-15-235 0 0,-12 24 182 0 0,0-2 74 0 0,0 0 1 0 0,1-1-1 0 0,0 2 1 0 0,1-1-1 0 0,0 0 0 0 0,0 1 1 0 0,1 0-1 0 0,0 0 1 0 0,0 1-1 0 0,6-5-21 0 0,-8 10 39 0 0,-1 1 0 0 0,1 1-1 0 0,0-1 1 0 0,-1 1 0 0 0,1-1 0 0 0,0 1-1 0 0,0 0 1 0 0,-1 0 0 0 0,1 0 0 0 0,0 1-1 0 0,-1 0 1 0 0,1-1 0 0 0,2 2-39 0 0,-3 1 5 0 0,-1 1 0 0 0,-1-1 0 0 0,1 0 0 0 0,0 1 1 0 0,-1 0-1 0 0,0-1 0 0 0,1 2-5 0 0,-1 0-16 0 0,1 0 24 0 0,-1 0 0 0 0,0 1 0 0 0,0-1 0 0 0,0 1 0 0 0,-1-1 0 0 0,0 1 0 0 0,0 0 0 0 0,-1 3-8 0 0,1 23 69 0 0,0-24-27 0 0,-1 0-1 0 0,1-1 0 0 0,-2 1 0 0 0,1 0 1 0 0,-1-1-1 0 0,-2 7-41 0 0,-1 5 91 0 0,5-16-80 0 0,-1 0 0 0 0,1 1 0 0 0,0-1 0 0 0,0 0 0 0 0,0 1 0 0 0,1-1 0 0 0,-1 0 0 0 0,1 1 0 0 0,0-1 0 0 0,0 0 0 0 0,0 0 1 0 0,0 0-1 0 0,1 2-11 0 0,5 16 95 0 0,-7-21-89 0 0,0 1-1 0 0,0-1 1 0 0,0 1-1 0 0,0-1 1 0 0,0 1 0 0 0,0 0-1 0 0,1-1 1 0 0,-1 1 0 0 0,0-1-1 0 0,0 1 1 0 0,0-1 0 0 0,1 0-1 0 0,-1 1 1 0 0,0-1 0 0 0,1 1-1 0 0,-1-1 1 0 0,0 1-1 0 0,1-1 1 0 0,-1 0 0 0 0,0 1-1 0 0,1-1 1 0 0,-1 0 0 0 0,1 1-1 0 0,-1-1 1 0 0,1 0 0 0 0,-1 0-1 0 0,1 1 1 0 0,-1-1 0 0 0,1 0-6 0 0,0 0-3 0 0,0 0 0 0 0,0 0 0 0 0,0 0 0 0 0,0 0 1 0 0,0-1-1 0 0,0 1 0 0 0,0 0 0 0 0,0 0 0 0 0,0-1 1 0 0,0 1-1 0 0,0-1 0 0 0,0 1 0 0 0,0-1 1 0 0,0 0 2 0 0,4-2-33 0 0,-1 0 0 0 0,0-1 0 0 0,-1 1 0 0 0,1-1 0 0 0,0 0 0 0 0,0-1 33 0 0,114-141-777 0 0,-96 128 978 0 0,-22 17-191 0 0,0 1 0 0 0,1 0 1 0 0,-1 0-1 0 0,0 0 0 0 0,0-1 0 0 0,1 1 1 0 0,-1 0-1 0 0,0 0 0 0 0,1 0 1 0 0,-1 0-1 0 0,0-1 0 0 0,1 1 0 0 0,-1 0 1 0 0,0 0-1 0 0,1 0 0 0 0,-1 0 1 0 0,1 0-1 0 0,-1 0 0 0 0,0 0 0 0 0,1 0 1 0 0,-1 0-1 0 0,0 0 0 0 0,1 0 1 0 0,-1 0-1 0 0,0 1 0 0 0,1-1 0 0 0,-1 0 1 0 0,0 0-1 0 0,1 0 0 0 0,-1 0 1 0 0,0 1-1 0 0,1-1 0 0 0,-1 0 0 0 0,0 0 1 0 0,1 0-1 0 0,-1 1 0 0 0,0-1 1 0 0,0 0-1 0 0,0 1 0 0 0,1-1 0 0 0,-1 0 1 0 0,0 0-1 0 0,0 1 0 0 0,0-1 1 0 0,1 0-1 0 0,-1 1 0 0 0,0-1 0 0 0,0 0 1 0 0,0 1-1 0 0,0-1 0 0 0,0 1 1 0 0,0-1-1 0 0,0 1-10 0 0,1 6 50 0 0,0 1 1 0 0,0 0-1 0 0,-1 0 0 0 0,0 0 1 0 0,0 0-1 0 0,-1-1 0 0 0,0 1 1 0 0,-1 2-51 0 0,1 0 27 0 0,-1 0 0 0 0,2-1 0 0 0,-1 1 0 0 0,1 0 0 0 0,1 0 0 0 0,0-1 0 0 0,0 1 0 0 0,1 0 0 0 0,0-1 0 0 0,1 1 0 0 0,0 0-27 0 0,-2-9-3 0 0,-1 0-1 0 0,1 0 1 0 0,-1 0-1 0 0,0 0 1 0 0,1 0-1 0 0,0 0 1 0 0,-1-1-1 0 0,1 1 1 0 0,0 0 0 0 0,-1 0-1 0 0,1-1 1 0 0,0 1-1 0 0,0 0 1 0 0,-1-1-1 0 0,1 1 1 0 0,0-1-1 0 0,0 1 1 0 0,0-1-1 0 0,0 1 1 0 0,0-1 0 0 0,0 0-1 0 0,0 1 1 0 0,0-1-1 0 0,0 0 1 0 0,0 0-1 0 0,0 0 1 0 0,0 0-1 0 0,0 0 1 0 0,0 0 0 0 0,0 0-1 0 0,0 0 1 0 0,0 0-1 0 0,0 0 1 0 0,0 0-1 0 0,0-1 1 0 0,0 1-1 0 0,0 0 1 0 0,0-1 0 0 0,0 1-1 0 0,0-1 1 0 0,-1 1-1 0 0,1-1 1 0 0,0 1-1 0 0,0-1 1 0 0,0 0-1 0 0,0 0 4 0 0,6-4-54 0 0,0 0-1 0 0,-1-1 1 0 0,1 0-1 0 0,4-7 55 0 0,-7 9-14 0 0,30-32-128 0 0,-14 16-295 0 0,-1 0 0 0 0,13-19 437 0 0,9-25-966 0 0,-2-1 0 0 0,-3-1 0 0 0,19-54 966 0 0,15-38 444 0 0,-67 148-202 0 0,2 0-1 0 0,-1 1 1 0 0,1-1 0 0 0,1 1-1 0 0,0 0 1 0 0,4-4-242 0 0,-49 88 3003 0 0,12-16-2313 0 0,-11 41-690 0 0,26-64 303 0 0,1 1 0 0 0,2 0 1 0 0,-3 31-304 0 0,9-47 68 0 0,1-1 0 0 0,2 1 0 0 0,0 0-1 0 0,1 0 1 0 0,1 0 0 0 0,1 0 0 0 0,3 11-68 0 0,-4-22-84 0 0,-1-7-54 0 0,-1 1 1 0 0,1-1 0 0 0,-1 0 0 0 0,1 0 0 0 0,0 0 0 0 0,1 1-1 0 0,-1-1 1 0 0,0 0 0 0 0,1 0 0 0 0,0 0 0 0 0,-1-1 0 0 0,1 1-1 0 0,0 0 1 0 0,1-1 0 0 0,-1 1 0 0 0,0-1 0 0 0,1 1 137 0 0,1-1-837 0 0,6 4-2929 0 0,-9-7 3515 0 0,-1 1 0 0 0,1 0 0 0 0,-1 0 0 0 0,1-1 0 0 0,-1 1 0 0 0,0 0 0 0 0,1 0-1 0 0,-1-1 1 0 0,0 1 0 0 0,1-1 0 0 0,-1 1 0 0 0,0 0 0 0 0,1-1 0 0 0,-1 1 0 0 0,0-1 0 0 0,0 1 0 0 0,0 0 0 0 0,1-1 0 0 0,-1 1 0 0 0,0-1-1 0 0,0 1 1 0 0,0-1 0 0 0,0 1 0 0 0,0-1 0 0 0,0 1 0 0 0,0-1 0 0 0,0 1 0 0 0,0-1 0 0 0,0 1 251 0 0,1-13-2402 0 0</inkml:trace>
  <inkml:trace contextRef="#ctx0" brushRef="#br0" timeOffset="3331.52">1818 249 2104 0 0,'-23'25'3225'0'0,"7"8"-1192"0"0,-1 5-617 0 0,6-2-304 0 0,6-5-312 0 0,2-4-320 0 0,0 4-232 0 0,11-6-320 0 0,-5-1-360 0 0,8 7-520 0 0,0-12-648 0 0,-5 6-665 0 0,5-3-551 0 0,22-3-369 0 0</inkml:trace>
  <inkml:trace contextRef="#ctx0" brushRef="#br0" timeOffset="3675.324">1829 732 4809 0 0,'0'1'261'0'0,"0"0"0"0"0,1-1 0 0 0,-1 1 0 0 0,0-1-1 0 0,1 1 1 0 0,-1 0 0 0 0,1-1 0 0 0,-1 1 0 0 0,1-1 0 0 0,0 1 0 0 0,-1-1 0 0 0,1 1 0 0 0,-1-1-1 0 0,1 0 1 0 0,0 1 0 0 0,-1-1 0 0 0,1 0 0 0 0,0 1 0 0 0,0-1 0 0 0,-1 0 0 0 0,1 0 0 0 0,0 0-1 0 0,0 1 1 0 0,-1-1 0 0 0,1 0 0 0 0,0 0-261 0 0,27-2 2210 0 0,-5 1-939 0 0,-8 3-1009 0 0,0-2 0 0 0,0 0 1 0 0,-1-1-1 0 0,1 0 0 0 0,0-1 1 0 0,-1-1-1 0 0,2 0-262 0 0,19-6 64 0 0,-3 0-978 0 0,1 2 0 0 0,11-1 914 0 0,-31 7-1492 0 0,0 0-1 0 0,1 1 0 0 0,-1 1 0 0 0,9 0 1493 0 0,8 4-4206 0 0,-7-4-626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52:21.4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18 261 1640 0 0,'16'-14'1230'0'0,"2"1"-1"0"0,0 0 1 0 0,9-3-1230 0 0,-18 11 306 0 0,0 0 0 0 0,0 1 0 0 0,1 1 0 0 0,0-1 0 0 0,-1 2-1 0 0,1-1 1 0 0,0 1 0 0 0,4 0-306 0 0,-12 2 90 0 0,0 0-1 0 0,0 0 0 0 0,0 0 0 0 0,0 0 0 0 0,0 1 1 0 0,0-1-1 0 0,0 1 0 0 0,0-1 0 0 0,0 1 1 0 0,0-1-1 0 0,-1 1 0 0 0,1 0 0 0 0,0 0 0 0 0,0 0 1 0 0,-1 0-1 0 0,1 0 0 0 0,0 0 0 0 0,-1 1 0 0 0,0-1 1 0 0,1 1-90 0 0,1 1 154 0 0,0 1 1 0 0,0 0 0 0 0,0 0-1 0 0,-1 0 1 0 0,0 0-1 0 0,0 1 1 0 0,0-1 0 0 0,1 5-155 0 0,2 8 388 0 0,-1 1 1 0 0,0-1-1 0 0,-2 1 1 0 0,0 5-389 0 0,23 157 2242 0 0,-24-171-2198 0 0,1-1 0 0 0,0 1 0 0 0,1-1 0 0 0,0 1 0 0 0,0-1 0 0 0,0 0 0 0 0,1 0 0 0 0,1-1 0 0 0,-1 1 0 0 0,1-1 0 0 0,1 0 0 0 0,-1 0 0 0 0,1-1 0 0 0,4 4-44 0 0,12 10-25 0 0,1-2 0 0 0,1 0 0 0 0,19 10 25 0 0,-10-7-230 0 0,-29-18 119 0 0,-1 0 0 0 0,1 0 0 0 0,-1 0 0 0 0,0 0 0 0 0,0 1 0 0 0,-1-1 0 0 0,3 4 111 0 0,-3-3-574 0 0,1-1 0 0 0,0 1 0 0 0,0 0 1 0 0,0-1-1 0 0,0 0 0 0 0,2 1 574 0 0,-4-4-233 0 0,0 1 0 0 0,0-1-1 0 0,0 0 1 0 0,0 0 0 0 0,0 0 0 0 0,0 0 0 0 0,-1 0-1 0 0,1 0 1 0 0,0 0 0 0 0,0 0 0 0 0,0 0 0 0 0,0-1-1 0 0,0 1 1 0 0,0 0 0 0 0,0 0 0 0 0,0-1 0 0 0,0 1-1 0 0,-1-1 1 0 0,1 1 0 0 0,0-1 0 0 0,0 1 0 0 0,0-1 0 0 0,-1 1-1 0 0,1-1 1 0 0,0 0 0 0 0,-1 1 0 0 0,1-1 0 0 0,-1 0-1 0 0,1 0 1 0 0,-1 0 0 0 0,1 1 0 0 0,-1-1 0 0 0,1 0-1 0 0,-1 0 1 0 0,1-1 233 0 0,-5-13-2515 0 0</inkml:trace>
  <inkml:trace contextRef="#ctx0" brushRef="#br0" timeOffset="327.924">564 111 3121 0 0,'-53'26'6451'0'0,"45"-21"-6034"0"0,1-1 1 0 0,0 1 0 0 0,0 0-1 0 0,1 1 1 0 0,0-1 0 0 0,0 1-1 0 0,0 1 1 0 0,0-1 0 0 0,1 2-418 0 0,-94 121 1931 0 0,-8 11-1398 0 0,-26 38-1046 0 0,74-105-1289 0 0,15-21-4002 0 0,44-52 5679 0 0,-1 0 0 0 0,1 0-1 0 0,0 0 1 0 0,0 0-1 0 0,-1 1 1 0 0,1-1 0 0 0,0 0-1 0 0,0 0 1 0 0,-1 0-1 0 0,1 1 1 0 0,0-1 0 0 0,0 0-1 0 0,-1 0 1 0 0,1 1-1 0 0,0-1 1 0 0,0 0 0 0 0,0 1-1 0 0,0-1 1 0 0,0 0 0 0 0,0 1-1 0 0,-1-1 1 0 0,1 0-1 0 0,0 1 1 0 0,0-1 0 0 0,0 0-1 0 0,0 1 1 0 0,0-1-1 0 0,0 0 1 0 0,0 1 0 0 0,0-1-1 0 0,0 0 1 0 0,0 1-1 0 0,1-1 1 0 0,-1 0 0 0 0,0 1-1 0 0,0-1 1 0 0,0 0 0 0 0,0 1-1 0 0,0-1 1 0 0,1 0-1 0 0,-1 0 1 0 0,0 1 0 0 0,0-1-1 0 0,0 0 1 0 0,1 0-1 0 0,-1 1 1 0 0,0-1 125 0 0,3-2-1775 0 0</inkml:trace>
  <inkml:trace contextRef="#ctx0" brushRef="#br0" timeOffset="656.091">661 4 3665 0 0,'41'-2'5875'0'0,"-24"1"-4706"0"0,0 1-1 0 0,0 1 0 0 0,14 2-1168 0 0,-23-3 165 0 0,0 0 0 0 0,0 0-1 0 0,0 0 1 0 0,7-2-165 0 0,15 0 188 0 0,-8 8-59 0 0,-21-6-129 0 0,-1 0 0 0 0,1 1 0 0 0,-1-1 1 0 0,1 0-1 0 0,-1 0 0 0 0,1 0 1 0 0,-1 0-1 0 0,1 1 0 0 0,-1-1 0 0 0,1 0 1 0 0,-1 0-1 0 0,1 1 0 0 0,-1-1 1 0 0,0 0-1 0 0,1 1 0 0 0,-1-1 0 0 0,0 0 1 0 0,1 1-1 0 0,-1-1 0 0 0,0 1 1 0 0,1-1-1 0 0,-1 1 0 0 0,0-1 1 0 0,0 1-1 0 0,0-1 0 0 0,1 1 0 0 0,-1-1 1 0 0,0 1-1 0 0,0-1 0 0 0,0 1 1 0 0,0-1-1 0 0,0 1 0 0 0,0-1 0 0 0,0 1 1 0 0,0-1-1 0 0,0 1 0 0 0,-11 18-353 0 0,6-12 295 0 0,1 1 0 0 0,-1-1 1 0 0,0 1-1 0 0,-1-1 1 0 0,-1 0 57 0 0,-23 22-206 0 0,19-20 193 0 0,0 1 0 0 0,1 0 0 0 0,0 1 1 0 0,1 0-1 0 0,0 0 0 0 0,1 2 13 0 0,-6 6 166 0 0,12-17-133 0 0,0 0 1 0 0,0 1 0 0 0,0-1-1 0 0,0 0 1 0 0,1 1 0 0 0,-1-1-1 0 0,1 1 1 0 0,0 0-1 0 0,-1-1 1 0 0,1 1 0 0 0,1 0-1 0 0,-2 3-33 0 0,2-6 17 0 0,0 0 0 0 0,1 0 0 0 0,-1 1 0 0 0,0-1 0 0 0,0 0 0 0 0,0 1 0 0 0,1-1 0 0 0,-1 0 0 0 0,0 0 0 0 0,0 1 0 0 0,1-1 0 0 0,-1 0 0 0 0,0 0 0 0 0,0 0 0 0 0,1 1 0 0 0,-1-1 0 0 0,0 0 0 0 0,1 0 0 0 0,-1 0 0 0 0,0 0 0 0 0,1 0 0 0 0,-1 0 0 0 0,0 0 0 0 0,1 0 0 0 0,-1 0 0 0 0,0 0 0 0 0,1 0 0 0 0,-1 0 0 0 0,0 0 0 0 0,1 0 0 0 0,-1 0 0 0 0,0 0 0 0 0,1 0 0 0 0,-1 0 0 0 0,0 0 0 0 0,1 0 0 0 0,-1 0 0 0 0,0-1 0 0 0,1 1-17 0 0,5 0 195 0 0,2 1-146 0 0,0 0 0 0 0,0-1 0 0 0,0 0 0 0 0,-1 0 0 0 0,1-1 0 0 0,0 0 0 0 0,0-1-1 0 0,0 1 1 0 0,-1-1 0 0 0,4-2-49 0 0,-1 1-136 0 0,1 1 0 0 0,0 0 0 0 0,0 0 0 0 0,0 1 0 0 0,8 0 136 0 0,44 7-3137 0 0,-25 1-3432 0 0,-34-8 2148 0 0</inkml:trace>
  <inkml:trace contextRef="#ctx0" brushRef="#br0" timeOffset="1858.812">653 854 1400 0 0,'2'-2'329'0'0,"1"-1"0"0"0,-1 1 1 0 0,1-1-1 0 0,0 1 0 0 0,0 0 0 0 0,-1 0 0 0 0,2 0 0 0 0,-1 0 0 0 0,0 1 0 0 0,0-1 0 0 0,0 1 0 0 0,1 0 0 0 0,-1 0 0 0 0,1 0 0 0 0,1 0-329 0 0,0 0 221 0 0,0-1 0 0 0,0 1-1 0 0,0-1 1 0 0,0 0 0 0 0,-1 0-1 0 0,1-1 1 0 0,-1 1 0 0 0,2-2-221 0 0,8-8 608 0 0,-1-1 1 0 0,-1-1-1 0 0,1 0-608 0 0,29-32 830 0 0,15-13-200 0 0,-39 39-492 0 0,2 0 0 0 0,0 2 0 0 0,4-3-138 0 0,-24 21 4 0 0,0 0 0 0 0,0 0 0 0 0,0 0 0 0 0,0 0 0 0 0,0 0 0 0 0,0 0 0 0 0,0 0 0 0 0,0 0 0 0 0,1-1 0 0 0,-1 1 0 0 0,0 0 0 0 0,0 0 0 0 0,0 0 0 0 0,0 0 0 0 0,0 0 0 0 0,0 0 0 0 0,1 0 0 0 0,-1 0 0 0 0,0 0 0 0 0,0 0 0 0 0,0 0 0 0 0,0 0 0 0 0,0 0 0 0 0,0 0 0 0 0,1 0 0 0 0,-1 0 0 0 0,0 0 0 0 0,0 0-1 0 0,0 0 1 0 0,0 0 0 0 0,0 0 0 0 0,0 0 0 0 0,0 0 0 0 0,1 0 0 0 0,-1 1 0 0 0,0-1 0 0 0,0 0 0 0 0,0 0 0 0 0,0 0 0 0 0,0 0 0 0 0,0 0 0 0 0,0 0 0 0 0,0 0 0 0 0,0 0 0 0 0,1 0 0 0 0,-1 1 0 0 0,0-1 0 0 0,0 0 0 0 0,0 0 0 0 0,0 0 0 0 0,0 0 0 0 0,0 0 0 0 0,0 0 0 0 0,0 0 0 0 0,0 1 0 0 0,0-1 0 0 0,0 0 0 0 0,0 0 0 0 0,0 0 0 0 0,0 0-4 0 0,-1 15 166 0 0,-7 19-17 0 0,-5 3-119 0 0,-2-1 1 0 0,-12 19-31 0 0,6-12-1091 0 0,-8 24 1091 0 0,28-64-84 0 0,0 0 0 0 0,-1-1 0 0 0,1 1 1 0 0,-1-1-1 0 0,0 1 0 0 0,1-1 0 0 0,-1 0 0 0 0,0 0 0 0 0,0 0 0 0 0,-1 1 84 0 0,2-3-49 0 0,1 1-1 0 0,-1-1 0 0 0,1 1 1 0 0,-1-1-1 0 0,1 0 0 0 0,0 1 1 0 0,-1-1-1 0 0,0 1 0 0 0,1-1 0 0 0,-1 0 1 0 0,1 0-1 0 0,-1 1 0 0 0,1-1 1 0 0,-1 0-1 0 0,0 0 0 0 0,1 0 1 0 0,-1 0-1 0 0,1 0 0 0 0,-1 1 1 0 0,0-1-1 0 0,1 0 0 0 0,-1 0 1 0 0,1-1-1 0 0,-1 1 0 0 0,0 0 0 0 0,1 0 1 0 0,-1 0-1 0 0,1 0 0 0 0,-1 0 1 0 0,0-1-1 0 0,1 1 0 0 0,-1 0 1 0 0,1 0-1 0 0,-1-1 0 0 0,1 1 1 0 0,-1-1-1 0 0,1 1 0 0 0,-1 0 1 0 0,1-1-1 0 0,-1 1 0 0 0,1-1 0 0 0,0 1 1 0 0,-1-1 49 0 0,-12-12-1096 0 0,12 12 1033 0 0,-1 1 1 0 0,1-1-1 0 0,0 0 0 0 0,0 0 1 0 0,0 0-1 0 0,0 0 1 0 0,0 0-1 0 0,0 0 1 0 0,0-1-1 0 0,0 1 1 0 0,0 0-1 0 0,0 0 0 0 0,1-1 1 0 0,-1 1-1 0 0,0 0 1 0 0,1-1-1 0 0,-1 1 1 0 0,1-1-1 0 0,0 1 1 0 0,-1-1 62 0 0,-3-4 81 0 0,2 3 390 0 0,4 3 22 0 0,0 5 261 0 0,-2-5-727 0 0,0 1 0 0 0,0-1 0 0 0,0 0-1 0 0,1 1 1 0 0,-1-1 0 0 0,0 0 0 0 0,0 1 0 0 0,0-1 0 0 0,0 1 0 0 0,0-1 0 0 0,1 0 0 0 0,-1 1 0 0 0,0-1 0 0 0,0 0 0 0 0,1 0 0 0 0,-1 1-1 0 0,0-1 1 0 0,0 0 0 0 0,1 0 0 0 0,-1 1 0 0 0,0-1 0 0 0,1 0 0 0 0,-1 0 0 0 0,0 0 0 0 0,1 1 0 0 0,-1-1 0 0 0,0 0 0 0 0,1 0-1 0 0,-1 0 1 0 0,1 0 0 0 0,-1 0 0 0 0,0 0-27 0 0,58 18 1808 0 0,-39-11-1370 0 0,-8-4-317 0 0,1 0 1 0 0,0-2-1 0 0,0 1 0 0 0,0-2 0 0 0,0 1 1 0 0,0-2-1 0 0,-1 1 0 0 0,1-2 0 0 0,0 0 1 0 0,0 0-1 0 0,-1-1 0 0 0,1 0 0 0 0,5-3-121 0 0,-5 0 20 0 0,-1 0-1 0 0,0-1 1 0 0,0 0-1 0 0,-1 0 1 0 0,0-1-1 0 0,0 0 1 0 0,-1-1-1 0 0,0 0 1 0 0,-1-1-1 0 0,6-7-19 0 0,12-19-449 0 0,-2-2-1 0 0,7-14 450 0 0,-28 47-81 0 0,35-67-967 0 0,-3-2-1 0 0,15-51 1049 0 0,-44 109 113 0 0,-2 0 0 0 0,0 0 0 0 0,0-10-113 0 0,5-21 1355 0 0,-9 47-1342 0 0,0 0 0 0 0,0 0 0 0 0,0 0 0 0 0,0 1 0 0 0,0-1 0 0 0,0 0 0 0 0,0 0 0 0 0,0 0 0 0 0,0 0 0 0 0,0 0 0 0 0,0 0 0 0 0,0 0 0 0 0,-1 0 1 0 0,1 0-1 0 0,0 0 0 0 0,0 0 0 0 0,0 0 0 0 0,0 0 0 0 0,0 0 0 0 0,0 0 0 0 0,0 0 0 0 0,0 0 0 0 0,0 0 0 0 0,0-1 0 0 0,0 1 0 0 0,0 0 0 0 0,0 0 0 0 0,0 0 0 0 0,0 0 0 0 0,0 0 0 0 0,0 0 0 0 0,0 0 0 0 0,0 0 0 0 0,0 0 0 0 0,0 0 0 0 0,0 0 0 0 0,0 0 0 0 0,-1 0 0 0 0,1 0 0 0 0,0 0 0 0 0,0 0 0 0 0,0 0 0 0 0,0 0 0 0 0,0 0 0 0 0,0 0 0 0 0,0 0 0 0 0,0 0 1 0 0,0 0-1 0 0,0 0 0 0 0,0-1 0 0 0,0 1 0 0 0,0 0 0 0 0,0 0 0 0 0,0 0 0 0 0,0 0-13 0 0,-6 6 445 0 0,-6 11 41 0 0,-11 25-57 0 0,2 1-1 0 0,1 0 1 0 0,3 2-1 0 0,2 0 1 0 0,1 0-1 0 0,3 2 1 0 0,0 9-429 0 0,6-22 176 0 0,1 0 0 0 0,2 24-176 0 0,1-57-7 0 0,1 1-1 0 0,0-1 1 0 0,0 1 0 0 0,0-1 0 0 0,1 1 0 0 0,-1-1-1 0 0,0 0 1 0 0,0 1 0 0 0,1-1 0 0 0,-1 1 0 0 0,1-1-1 0 0,-1 0 1 0 0,1 1 0 0 0,0-1 0 0 0,0 0-1 0 0,-1 1 1 0 0,1-1 0 0 0,0 0 0 0 0,0 0 0 0 0,0 0-1 0 0,0 0 1 0 0,0 0 0 0 0,0 0 0 0 0,1 0 0 0 0,-1 0-1 0 0,0-1 1 0 0,0 1 0 0 0,1 0 0 0 0,-1-1 0 0 0,0 1-1 0 0,1-1 1 0 0,-1 1 0 0 0,1-1 0 0 0,-1 1 0 0 0,1-1-1 0 0,-1 0 1 0 0,1 0 0 0 0,-1 0 0 0 0,1 0 0 0 0,-1 0-1 0 0,0 0 1 0 0,2-1 7 0 0,-2 1-9 0 0,0-1 0 0 0,0 1 0 0 0,1-1 0 0 0,-1 0-1 0 0,0 1 1 0 0,0-1 0 0 0,0 0 0 0 0,0 0 0 0 0,0 0 0 0 0,0 0 0 0 0,0 0-1 0 0,0 0 1 0 0,0 0 0 0 0,0-1 9 0 0,8-8-55 0 0,46-49-174 0 0,-44 45 208 0 0,1 1 0 0 0,0 0 1 0 0,1 1-1 0 0,0 0 0 0 0,1 1 0 0 0,1 0 1 0 0,2 0 20 0 0,-9 5-19 0 0,5-2 23 0 0,-10 9 76 0 0,-5 7 91 0 0,-21 41 186 0 0,14-33-328 0 0,1 0-1 0 0,1 1 0 0 0,0 3-28 0 0,-9 13 30 0 0,14-29-24 0 0,0-1 0 0 0,0 1 0 0 0,0 0 1 0 0,0 0-1 0 0,1 0 0 0 0,0 0 1 0 0,-1 0-1 0 0,2 0 0 0 0,-1 0 1 0 0,0 0-1 0 0,1 3-6 0 0,1 5 0 0 0,3-16-98 0 0,3-6 16 0 0,0 2-31 0 0,1 0 0 0 0,1 1-1 0 0,0 0 1 0 0,9-5 113 0 0,18-16-148 0 0,-35 27 154 0 0,0 0 0 0 0,0-1 0 0 0,1 1 0 0 0,-1 0 0 0 0,0 0 0 0 0,0 0 1 0 0,1 0-1 0 0,-1 0 0 0 0,1 1 0 0 0,-1-1 0 0 0,1 0 0 0 0,-1 1 1 0 0,1-1-1 0 0,-1 1 0 0 0,1-1 0 0 0,0 1 0 0 0,-1 0 0 0 0,1 0 0 0 0,0 0 1 0 0,-1-1-1 0 0,1 2 0 0 0,0-1 0 0 0,-1 0 0 0 0,1 0 0 0 0,0 0 0 0 0,-1 1 1 0 0,1-1-1 0 0,0 1-6 0 0,4 0 89 0 0,-5-1-80 0 0,0 0 0 0 0,-1 0 0 0 0,1 0 1 0 0,0 0-1 0 0,0 0 0 0 0,-1 0 0 0 0,1 1 1 0 0,-1-1-1 0 0,1 0 0 0 0,0 0 0 0 0,-1 1 1 0 0,1-1-1 0 0,0 0 0 0 0,-1 0 0 0 0,1 1 1 0 0,-1-1-1 0 0,1 1 0 0 0,-1-1 0 0 0,1 1 1 0 0,-1-1-1 0 0,1 1 0 0 0,-1-1 0 0 0,1 1 0 0 0,-1-1 1 0 0,0 1-1 0 0,1-1 0 0 0,-1 1 0 0 0,0 0 1 0 0,0-1-1 0 0,1 1 0 0 0,-1 0 0 0 0,0-1 1 0 0,0 1-1 0 0,0 0 0 0 0,0-1 0 0 0,0 1 1 0 0,0 0-1 0 0,0-1 0 0 0,0 1-9 0 0,8 18 156 0 0,-8-18-159 0 0,0-1 0 0 0,0 0 1 0 0,1 0-1 0 0,-1 1 1 0 0,0-1-1 0 0,0 0 1 0 0,0 0-1 0 0,1 1 1 0 0,-1-1-1 0 0,0 0 0 0 0,0 0 1 0 0,1 0-1 0 0,-1 0 1 0 0,0 1-1 0 0,1-1 1 0 0,-1 0-1 0 0,0 0 1 0 0,1 0-1 0 0,-1 0 0 0 0,0 0 1 0 0,0 0-1 0 0,1 0 1 0 0,-1 0-1 0 0,0 0 1 0 0,1 0-1 0 0,-1 0 1 0 0,0 0-1 0 0,1 0 0 0 0,-1 0 1 0 0,0 0 2 0 0,3-2-44 0 0,0 0 1 0 0,-1 0-1 0 0,0 0 1 0 0,0 0-1 0 0,0 0 0 0 0,1-1 1 0 0,-2 1-1 0 0,1 0 1 0 0,1-3 43 0 0,9-11-86 0 0,12-16-107 0 0,-2-1 0 0 0,0-2 193 0 0,17-26-51 0 0,-26 39-32 0 0,-1 1-1 0 0,-1-2 1 0 0,-1 1-1 0 0,2-10 84 0 0,20-43-360 0 0,-2 8 95 0 0,10-36 265 0 0,-25 62 29 0 0,-7 26 242 0 0,-5 23 430 0 0,-6 29 126 0 0,-2-18-656 0 0,0-1 0 0 0,-2 1 0 0 0,0-1 0 0 0,-6 10-171 0 0,2-5 176 0 0,1 1 1 0 0,-2 9-177 0 0,-9 34 259 0 0,8-29-68 0 0,2 1 0 0 0,1 0 0 0 0,2 1 0 0 0,-2 32-191 0 0,6-21 172 0 0,1-24-19 0 0,1 0 0 0 0,2-1 0 0 0,0 1 0 0 0,3 10-153 0 0,-2-34-15 0 0,-1 0 0 0 0,1-1-1 0 0,0 1 1 0 0,-1-1 0 0 0,1 0 0 0 0,0 1 0 0 0,0-1 0 0 0,1 0 0 0 0,-1 0 0 0 0,1 1 0 0 0,-1-1 0 0 0,1 0 0 0 0,-1 0 0 0 0,1-1-1 0 0,0 1 1 0 0,0 0 0 0 0,0 0 0 0 0,0-1 0 0 0,0 0 0 0 0,0 1 0 0 0,1-1 0 0 0,-1 0 0 0 0,1 0 15 0 0,-1 0-62 0 0,0 0 0 0 0,0-1 0 0 0,0 1 0 0 0,0-1 0 0 0,0 0 0 0 0,0 0 0 0 0,0 1 0 0 0,0-2 0 0 0,0 1 0 0 0,0 0 0 0 0,0 0 0 0 0,0 0 0 0 0,0-1 0 0 0,0 0 0 0 0,0 1 0 0 0,0-1 0 0 0,0 0 1 0 0,0 0-1 0 0,0 0 0 0 0,0 0 0 0 0,-1 0 0 0 0,1 0 0 0 0,0 0 0 0 0,-1 0 0 0 0,1-1 0 0 0,-1 1 0 0 0,0-1 0 0 0,1 0 62 0 0,5-6-513 0 0,5-7-1187 0 0,0 0 0 0 0,-1 0 0 0 0,0-3 1700 0 0,-7 11-1629 0 0,-1 0 0 0 0,0-1-1 0 0,0 0 1 0 0,0 1 0 0 0,0-6 1629 0 0,0-8-3082 0 0</inkml:trace>
  <inkml:trace contextRef="#ctx0" brushRef="#br0" timeOffset="2189.467">1125 539 3169 0 0,'-11'-5'2424'0'0,"8"5"-791"0"0,9-6-393 0 0,5 1-152 0 0,17 2-128 0 0,2-8-336 0 0,-2 8-144 0 0,10-2-303 0 0,-7-6-65 0 0,10 8-136 0 0,-8-14-112 0 0,-2 12-217 0 0,4-1-503 0 0,-12 1-392 0 0,10 5-680 0 0,-8-3-569 0 0,2 3-384 0 0,-7-5 905 0 0</inkml:trace>
  <inkml:trace contextRef="#ctx0" brushRef="#br0" timeOffset="2533.116">1669 493 4537 0 0,'0'0'345'0'0,"0"1"0"0"0,-1 0 0 0 0,1 0 0 0 0,0 0 1 0 0,0-1-1 0 0,-1 1 0 0 0,1 0 0 0 0,0 0 0 0 0,0 0 0 0 0,0 0 0 0 0,0-1 0 0 0,0 1 0 0 0,0 0 1 0 0,1 0-1 0 0,-1 0 0 0 0,0 0 0 0 0,0-1 0 0 0,0 1 0 0 0,1 0 0 0 0,-1 0 0 0 0,1 0-345 0 0,-1-1 179 0 0,1 1 1 0 0,-1-1-1 0 0,1 1 0 0 0,0-1 0 0 0,-1 1 1 0 0,1-1-1 0 0,0 0 0 0 0,-1 1 0 0 0,1-1 0 0 0,0 0 1 0 0,-1 0-1 0 0,1 1 0 0 0,0-1 0 0 0,0 0 0 0 0,-1 0 1 0 0,1 0-1 0 0,0 0 0 0 0,0 0 0 0 0,0 0-179 0 0,6 0 226 0 0,0-1 0 0 0,1-1 0 0 0,-1 1 0 0 0,0-1 0 0 0,1 0-226 0 0,10-3 650 0 0,32-4-369 0 0,15-5-281 0 0,-54 11-457 0 0,-1 1-1 0 0,1 0 0 0 0,-1 1 0 0 0,1 1 1 0 0,-1-1-1 0 0,1 2 0 0 0,0-1 0 0 0,6 2 458 0 0,-4 1-2206 0 0,1 0-1 0 0,-1 1 0 0 0,0 0 0 0 0,1 1 2207 0 0,12 8-4705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9:36:34.08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427 35 8 0 0,'-8'-7'3808'0'0,"15"7"987"0"0,-4 1-4116 0 0,1 0 0 0 0,-1 0 1 0 0,0 0-1 0 0,0 1 0 0 0,0 0 0 0 0,0-1 1 0 0,2 3-680 0 0,13 14 1289 0 0,0 1 0 0 0,-1 0 0 0 0,4 9-1289 0 0,-4-6 561 0 0,0-2 1 0 0,20 19-562 0 0,-6-10 385 0 0,-2 1 1 0 0,-1 2-1 0 0,16 24-385 0 0,-16-13 187 0 0,-20-29-71 0 0,1-1-1 0 0,0 0 1 0 0,6 7-116 0 0,-5-8-4 0 0,0 1 0 0 0,-2 0 0 0 0,1 1 0 0 0,-2 0 0 0 0,0 0 4 0 0,20 35 69 0 0,-12-22-23 0 0,-11-20-14 0 0,-1 0 0 0 0,1 0 0 0 0,0-1 0 0 0,1 0 1 0 0,0 0-1 0 0,1 2-32 0 0,0 0-144 0 0,-8-6 327 0 0,-3 3-50 0 0,10-6-160 0 0,-5 1-23 0 0,0 0 0 0 0,0-1 0 0 0,0 1 1 0 0,0-1-1 0 0,0 1 0 0 0,0-1 0 0 0,0 1 0 0 0,0 0 0 0 0,0-1 0 0 0,0 1 0 0 0,0-1 0 0 0,0 1 0 0 0,0-1 0 0 0,0 1 1 0 0,0 0-1 0 0,-1-1 0 0 0,1 1 0 0 0,0-1 0 0 0,0 1 0 0 0,0 0 0 0 0,-1-1 0 0 0,1 1 0 0 0,0 0 0 0 0,0-1 0 0 0,-1 1 1 0 0,1 0-1 0 0,0 0 0 0 0,-1-1 0 0 0,1 1 0 0 0,0 0 0 0 0,-1 0 50 0 0,-1 1-2302 0 0,-12 8-10370 0 0,6-9 8722 0 0</inkml:trace>
  <inkml:trace contextRef="#ctx0" brushRef="#br0" timeOffset="1">23 749 8 0 0,'-21'-15'4925'0'0,"48"19"1978"0"0,6-7-3413 0 0,41-11-1842 0 0,-18 2-146 0 0,9-2-321 0 0,-26 6 389 0 0,32-3-1570 0 0,-15 4 359 0 0,-34 3-278 0 0,0 1-1 0 0,-1 2 0 0 0,1 0 0 0 0,0 1 0 0 0,2 2-80 0 0,46 2 169 0 0,-48-3-168 0 0,1 0 1 0 0,-1 1 0 0 0,21 6-2 0 0,-20-4-156 0 0,0 0 0 0 0,5-1 156 0 0,39 7-2814 0 0,-53-6-2087 0 0,-14-4-1001 0 0,-1 0 4139 0 0,-10-8-4074 0 0</inkml:trace>
  <inkml:trace contextRef="#ctx0" brushRef="#br0" timeOffset="2">17 755 8 0 0,'-14'-15'3186'0'0,"14"17"-2977"0"0,1-1 0 0 0,0 0 0 0 0,0 0 0 0 0,-1 1 0 0 0,1-1 0 0 0,0 0 0 0 0,-1 1 0 0 0,1-1 0 0 0,-1 1 0 0 0,0-1 0 0 0,0 1 0 0 0,1-1 0 0 0,-1 1 0 0 0,0-1 0 0 0,0 1 0 0 0,0-1 0 0 0,-1 2-209 0 0,-4 30 2668 0 0,2-15-1522 0 0,2-12-816 0 0,1 1 1 0 0,1-1-1 0 0,-1 1 0 0 0,1 0 0 0 0,0-1 1 0 0,2 3-331 0 0,3 33 1211 0 0,-6-25-937 0 0,-1 40 440 0 0,3 0 1 0 0,3 0-1 0 0,2 6-714 0 0,1-4 574 0 0,-4 0 0 0 0,-2 0 0 0 0,-2 13-574 0 0,0 40 507 0 0,3 134-16 0 0,7-114-354 0 0,-4 5-8 0 0,-4-13-70 0 0,-1-24 37 0 0,-4-66-88 0 0,2-30-4 0 0,0 0 0 0 0,1 0 1 0 0,-1 1-1 0 0,1-1 0 0 0,0 0 1 0 0,0 0-1 0 0,0 1 0 0 0,1-1 1 0 0,0 3-5 0 0,0-1-3 0 0,0 0-1 0 0,0 0 1 0 0,-1-1 0 0 0,1 1 0 0 0,-2 0 0 0 0,1 0 0 0 0,-1 1 3 0 0,1-2 12 0 0,-1 1 1 0 0,1-1-1 0 0,0 1 1 0 0,1-1 0 0 0,-1 1-1 0 0,2 3-12 0 0,-1 0-15 0 0,1 1 1 0 0,-2-1-1 0 0,1 1 0 0 0,-1 0 1 0 0,-1 0 14 0 0,1 6 5 0 0,-7 62 118 0 0,5-52-122 0 0,1 12-110 0 0,1-31 127 0 0,1 1 0 0 0,-1-1 0 0 0,-1 1 0 0 0,0-1 0 0 0,-1 7-18 0 0,1-4 19 0 0,1-10-14 0 0,0 1-1 0 0,0-1 0 0 0,0 1 1 0 0,0-1-1 0 0,0 1 0 0 0,0 0 1 0 0,0-1-1 0 0,1 1 1 0 0,-1-1-1 0 0,0 1 0 0 0,0-1 1 0 0,1 1-1 0 0,-1-1 0 0 0,0 1 1 0 0,1-1-1 0 0,-1 1 1 0 0,0-1-1 0 0,1 1 0 0 0,-1-1 1 0 0,1 0-1 0 0,-1 1-4 0 0,1-1-3 0 0,-1 1-1 0 0,1-1 1 0 0,-1 0 0 0 0,1 1-1 0 0,-1-1 1 0 0,0 1-1 0 0,1-1 1 0 0,-1 1 0 0 0,0-1-1 0 0,1 1 1 0 0,-1-1-1 0 0,0 1 1 0 0,0-1 0 0 0,0 1-1 0 0,1-1 1 0 0,-1 1-1 0 0,0-1 1 0 0,0 1 0 0 0,0 0-1 0 0,0-1 1 0 0,0 1-1 0 0,0-1 1 0 0,0 1 0 0 0,0 0-1 0 0,0-1 1 0 0,0 1 0 0 0,0-1-1 0 0,0 1 1 0 0,-1-1-1 0 0,1 1 1 0 0,0-1 0 0 0,0 1-1 0 0,-1 0 4 0 0,1-1-1 0 0,0 0 1 0 0,0 1-1 0 0,-1-1 0 0 0,1 0 0 0 0,0 0 1 0 0,0 1-1 0 0,0-1 0 0 0,0 0 0 0 0,-1 1 1 0 0,1-1-1 0 0,0 0 0 0 0,0 1 0 0 0,0-1 1 0 0,0 0-1 0 0,0 1 0 0 0,0-1 0 0 0,0 0 0 0 0,0 1 1 0 0,0-1-1 0 0,0 0 0 0 0,0 1 0 0 0,0-1 1 0 0,0 0-1 0 0,0 1 0 0 0,0-1 0 0 0,1 0 1 0 0,-1 1-1 0 0,0-1 0 0 0,0 0 0 0 0,0 1 1 0 0,0-1-1 0 0,1 0 0 0 0,-1 0 0 0 0,0 1 1 0 0,0-1-1 0 0,1 0 0 0 0,-1 0 0 0 0,0 1 1 0 0,0-1-1 0 0,1 0 0 0 0,-1 0 1 0 0,8 10 182 0 0,-8 0-175 0 0,0-3-40 0 0,13-5-9 0 0,-10-2 50 0 0,0 0 1 0 0,0 0 0 0 0,0 1-1 0 0,1-1 1 0 0,-1 1 0 0 0,0 0-1 0 0,0 0 1 0 0,1 0-9 0 0,16 4-73 0 0,-2-1 192 0 0,-16-3-126 0 0,0-1 0 0 0,-1 1-1 0 0,1 0 1 0 0,0-1 0 0 0,0 1 0 0 0,0-1 0 0 0,0 0-1 0 0,0 1 1 0 0,-1-1 0 0 0,1 0 0 0 0,1 0 7 0 0,143-9 160 0 0,-82 6-121 0 0,51 5-39 0 0,23 9-92 0 0,-107-7 179 0 0,0-2 0 0 0,0-2 0 0 0,30-2-87 0 0,-12 0 45 0 0,13 3-45 0 0,-13-1-61 0 0,125-6 278 0 0,-155 6-216 0 0,-1 0 0 0 0,1 1 0 0 0,7 2-1 0 0,37 1-87 0 0,-16-2 114 0 0,0 3 1 0 0,14 3-28 0 0,52 6 15 0 0,119 9 46 0 0,-162-19-379 0 0,-46-4-218 0 0,0 1 0 0 0,0 2 0 0 0,20 4 536 0 0,7 0-1729 0 0,-41-7 453 0 0,1 1 1 0 0,-1 1-1 0 0,0 0 1 0 0,0 0-1 0 0,5 2 1276 0 0,-8-1-1140 0 0,-1 0 0 0 0,1 0 0 0 0,-1 0 0 0 0,0 1 1 0 0,0 0-1 0 0,2 2 1140 0 0,-2-2-817 0 0,7 7-1669 0 0</inkml:trace>
  <inkml:trace contextRef="#ctx0" brushRef="#br0" timeOffset="3">1906 678 48 0 0,'0'-1'124'0'0,"0"0"1"0"0,0-1-1 0 0,0 1 1 0 0,0 0-1 0 0,0 0 1 0 0,0 0-1 0 0,1 0 1 0 0,-1 0-1 0 0,0 0 1 0 0,1-1-1 0 0,-1 1 1 0 0,1 0-1 0 0,-1 0 1 0 0,1 0-1 0 0,-1 0 1 0 0,1 0-1 0 0,0 0 0 0 0,-1 1 1 0 0,1-1-1 0 0,0 0 1 0 0,0 0-1 0 0,0 0 1 0 0,0 1-1 0 0,0-1 1 0 0,0 0-1 0 0,0 1 1 0 0,0-1-125 0 0,26-24 4715 0 0,-23 23-4034 0 0,0 0-1 0 0,-1 0 0 0 0,1-1 0 0 0,-1 0 0 0 0,0 0 0 0 0,0 0 0 0 0,0 0 1 0 0,3-3-681 0 0,0-2 752 0 0,1 1-148 0 0,1 0 0 0 0,-1 1 0 0 0,1 0 0 0 0,3-2-604 0 0,26-21 903 0 0,-4-3-273 0 0,-8 8-190 0 0,0-2 0 0 0,7-11-440 0 0,137-156 1214 0 0,-160 183-1153 0 0,140-144 562 0 0,-143 148-626 0 0,0 0 0 0 0,-1-1 0 0 0,0 0 1 0 0,0 0-1 0 0,-1 0 0 0 0,1-2 3 0 0,-5 9-102 0 0,0 0-1 0 0,0 0 0 0 0,0 0 0 0 0,0 0 0 0 0,0 0 1 0 0,0 0-1 0 0,-1 0 0 0 0,1 0 0 0 0,0 0 0 0 0,0 0 1 0 0,0 0-1 0 0,0 0 0 0 0,0 0 0 0 0,0 0 0 0 0,0 0 0 0 0,0 0 1 0 0,0 0-1 0 0,-1 0 0 0 0,1 0 0 0 0,0 0 0 0 0,0 0 1 0 0,0 0-1 0 0,0 0 0 0 0,0 0 0 0 0,0 0 0 0 0,0 0 0 0 0,0 0 1 0 0,0-1-1 0 0,0 1 0 0 0,0 0 0 0 0,-1 0 0 0 0,1 0 1 0 0,0 0-1 0 0,0 0 0 0 0,0 0 0 0 0,0 0 0 0 0,0 0 0 0 0,0 0 1 0 0,0-1-1 0 0,0 1 0 0 0,0 0 0 0 0,0 0 0 0 0,0 0 1 0 0,0 0-1 0 0,0 0 0 0 0,0 0 103 0 0,-1 1-509 0 0,1 0 1 0 0,-1-1-1 0 0,1 1 1 0 0,-1 0-1 0 0,1 0 1 0 0,-1 0-1 0 0,1 0 1 0 0,-1 0-1 0 0,1 0 1 0 0,0 0-1 0 0,0 1 1 0 0,-1-1-1 0 0,1 0 1 0 0,0 0-1 0 0,0 1 509 0 0,0 15-5013 0 0,-4-4 1363 0 0</inkml:trace>
  <inkml:trace contextRef="#ctx0" brushRef="#br0" timeOffset="4">1964 670 688 0 0,'0'0'163'0'0,"0"-1"0"0"0,0 1-1 0 0,0 0 1 0 0,0-1 0 0 0,0 1 0 0 0,0-1-1 0 0,0 1 1 0 0,0-1 0 0 0,0 1 0 0 0,0 0-1 0 0,0-1 1 0 0,0 1 0 0 0,0-1 0 0 0,0 1-1 0 0,1-1 1 0 0,-1 1 0 0 0,0 0 0 0 0,0-1-1 0 0,0 1 1 0 0,1 0 0 0 0,-1-1 0 0 0,0 1-1 0 0,1 0 1 0 0,-1-1 0 0 0,0 1 0 0 0,1 0-1 0 0,-1 0 1 0 0,0-1 0 0 0,1 1 0 0 0,-1 0-1 0 0,1 0-162 0 0,13 1 1456 0 0,6 2-247 0 0,-3-4-312 0 0,-1 1 1 0 0,1 0-1 0 0,0 2 1 0 0,0 0-1 0 0,3 1-897 0 0,0 0 910 0 0,1-1 0 0 0,0 0 0 0 0,8-2-910 0 0,54-1 1390 0 0,-32 1-283 0 0,47-7-1107 0 0,-49 3 452 0 0,1 2 0 0 0,28 3-452 0 0,-6 0 288 0 0,-54-1-209 0 0,12 0 112 0 0,1 1-1 0 0,17 4-190 0 0,76 7 609 0 0,67-3-609 0 0,-171-9 82 0 0,67 4 368 0 0,-11 0-256 0 0,13-3-194 0 0,175-5 142 0 0,-246 4-156 0 0,61 2 173 0 0,-30 0-135 0 0,40-4-24 0 0,-66 1-63 0 0,-1 1 1 0 0,7 2 62 0 0,21 0-68 0 0,-16-2 92 0 0,0-2 0 0 0,-1-1 0 0 0,1-2 0 0 0,21-5-24 0 0,-39 7-10 0 0,0 1 0 0 0,0 0 0 0 0,0 1 0 0 0,1 1 1 0 0,-1 1-1 0 0,0 0 0 0 0,2 2 10 0 0,6-1 54 0 0,1-1 1 0 0,12 0-55 0 0,1-3-122 0 0,-18 2 140 0 0,0-2-1 0 0,0 0 0 0 0,0-1 1 0 0,14-4-18 0 0,-12 3 19 0 0,1 0 0 0 0,-1 1 0 0 0,1 2 1 0 0,0 0-1 0 0,0 1 0 0 0,0 1 0 0 0,22 5-19 0 0,58 6-120 0 0,-51-11-18 0 0,-40-1 92 0 0,0 0 1 0 0,-1 0-1 0 0,1 1 0 0 0,0 1 0 0 0,5 1 46 0 0,65 13 82 0 0,-64-14-72 0 0,-12-1-58 0 0,-1-1 0 0 0,1 0 0 0 0,-1 0 0 0 0,1-1 0 0 0,-1 1 0 0 0,4-2 48 0 0,-5 1 1 0 0,0 0 0 0 0,0 0 0 0 0,1 1 1 0 0,-1 0-1 0 0,0 0 0 0 0,1 0 0 0 0,-1 0 0 0 0,0 1 0 0 0,1-1 0 0 0,-1 1 0 0 0,2 1-1 0 0,26 5-137 0 0,-26-6 162 0 0,-1 0 1 0 0,1 0 0 0 0,0 1-1 0 0,-1-1 1 0 0,3 2-26 0 0,10 4-207 0 0,-15-6 174 0 0,-1-1-1 0 0,0 1 0 0 0,0-1 0 0 0,1 1 1 0 0,-1-1-1 0 0,0 0 0 0 0,1 0 0 0 0,-1 0 0 0 0,0 0 1 0 0,1 0-1 0 0,-1 0 0 0 0,0-1 0 0 0,1 1 1 0 0,-1-1-1 0 0,1 0 34 0 0,0 0-1 0 0,0 1 0 0 0,0-1 0 0 0,0 1 1 0 0,1-1-1 0 0,-1 1 0 0 0,0 0 0 0 0,0 0 1 0 0,0 0-1 0 0,4 1 1 0 0,0 1 77 0 0,-6-2-71 0 0,0 0 0 0 0,0 0 1 0 0,0 0-1 0 0,0 0 1 0 0,0 0-1 0 0,0 1 1 0 0,0-1-1 0 0,0 0 0 0 0,0 1 1 0 0,0-1-1 0 0,0 1 1 0 0,0-1-1 0 0,0 1 1 0 0,0-1-1 0 0,0 1 0 0 0,-1 0 1 0 0,1-1-1 0 0,0 1 1 0 0,0 0-7 0 0,-1 0 6 0 0,0-1 1 0 0,0 1-1 0 0,0-1 0 0 0,1 1 1 0 0,-1-1-1 0 0,0 1 1 0 0,0-1-1 0 0,0 1 1 0 0,1-1-1 0 0,-1 0 1 0 0,0 1-1 0 0,1-1 0 0 0,-1 1 1 0 0,0-1-1 0 0,1 0 1 0 0,-1 1-1 0 0,0-1 1 0 0,1 0-1 0 0,-1 1 0 0 0,1-1 1 0 0,-1 0-1 0 0,1 0 1 0 0,-1 1-1 0 0,1-1 1 0 0,-1 0-1 0 0,1 0 1 0 0,-1 0-1 0 0,1 0 0 0 0,-1 0 1 0 0,1 0-1 0 0,-1 0 1 0 0,1 0-1 0 0,-1 0 1 0 0,1 0-1 0 0,-1 0 1 0 0,1 0-1 0 0,-1 0 0 0 0,1 0 1 0 0,-1 0-1 0 0,1 0 1 0 0,-1 0-1 0 0,1-1 1 0 0,-1 1-1 0 0,0 0 1 0 0,1 0-1 0 0,-1-1 0 0 0,1 1-6 0 0,0 0 25 0 0,-1 0-19 0 0,1 0 1 0 0,0 0-1 0 0,0 0 1 0 0,-1 0-1 0 0,1 0 1 0 0,0 0 0 0 0,0 0-1 0 0,-1 0 1 0 0,1 0-1 0 0,0 0 1 0 0,-1 1-1 0 0,1-1 1 0 0,0 0-1 0 0,-1 0 1 0 0,1 1-1 0 0,0-1 1 0 0,-1 1-1 0 0,1-1 1 0 0,0 0-1 0 0,-1 1 1 0 0,1-1-1 0 0,-1 1 1 0 0,1 0 0 0 0,-1-1-1 0 0,1 1 1 0 0,-1-1-1 0 0,0 1 1 0 0,1 0-1 0 0,-1-1 1 0 0,0 1-1 0 0,1 0 1 0 0,-1 0-7 0 0,7 4 409 0 0,2 12-393 0 0,-7-8 28 0 0,-1-1-1 0 0,0 1 1 0 0,0 0 0 0 0,-1-1-1 0 0,-1 1-43 0 0,2 22-324 0 0,-1 39 704 0 0,-1 16-292 0 0,2-7-83 0 0,-1-46 76 0 0,-5 108-213 0 0,0-43 95 0 0,2-51 208 0 0,2 25-171 0 0,-1 111 245 0 0,2-141-288 0 0,0 41 43 0 0,1-50 91 0 0,-1 0-1 0 0,-4 18-90 0 0,1 2 10 0 0,-3 16-101 0 0,0 26 73 0 0,4-32 27 0 0,-5 11-9 0 0,-1 29-119 0 0,2-61 108 0 0,4-34 14 0 0,0 0 0 0 0,1 0 0 0 0,0 0-1 0 0,0 0 1 0 0,1 0 0 0 0,0 3-3 0 0,-1 97 46 0 0,3-81-7 0 0,-2 0 0 0 0,-1 0-1 0 0,-2 1-38 0 0,0 42-221 0 0,2-60 141 0 0,0 1-1 0 0,-1-1 1 0 0,0 0 0 0 0,0 2 80 0 0,-1-4-470 0 0,2 0 1 0 0,-1 0-1 0 0,1 0 0 0 0,0 0 1 0 0,1 0-1 0 0,0 0 0 0 0,0 1 470 0 0,-3 10-4009 0 0,-7-2-5002 0 0,3-13 4034 0 0</inkml:trace>
  <inkml:trace contextRef="#ctx0" brushRef="#br0" timeOffset="5">1807 2906 8 0 0,'-25'14'2296'0'0,"22"-17"-406"0"0,7-3-570 0 0,10-4 1484 0 0,9 3 680 0 0,-19 6-3047 0 0,0-1 0 0 0,1 1 0 0 0,-1 0-1 0 0,0 0 1 0 0,0 0 0 0 0,1 1 0 0 0,-1-1 0 0 0,0 1 0 0 0,1 0 0 0 0,-1 0 0 0 0,4 1-437 0 0,20 3 1220 0 0,0-1 1 0 0,24-1-1221 0 0,31 3 867 0 0,20 0-199 0 0,-34-3-330 0 0,-56-2-309 0 0,-1-1 0 0 0,1 0 0 0 0,-1-1 0 0 0,10-2-29 0 0,-11 2 10 0 0,0-1 0 0 0,1 2 0 0 0,-1 0 0 0 0,0 0 0 0 0,1 1 0 0 0,1 1-10 0 0,33 1 49 0 0,-33-2-21 0 0,0 1 1 0 0,0 0-1 0 0,0 1 0 0 0,0 0 1 0 0,2 1-29 0 0,20 7 45 0 0,0-3 1 0 0,1-1 0 0 0,0-1 0 0 0,0-2-1 0 0,0-2 1 0 0,15-1-46 0 0,80-2 74 0 0,-113 3-18 0 0,1 0 0 0 0,12 4-56 0 0,-17-3 29 0 0,0 0 0 0 0,0 0 1 0 0,0-2-1 0 0,12 0-29 0 0,33-3 56 0 0,0 3 1 0 0,0 2-1 0 0,19 5-56 0 0,64 2-198 0 0,-78-4 258 0 0,-29-2-16 0 0,0 0 0 0 0,3 3-44 0 0,-7-1-115 0 0,0-2 1 0 0,0-1 0 0 0,12-2 114 0 0,-35-1-3931 0 0,-9 1 3714 0 0,1 1 0 0 0,0-1 1 0 0,0 0-1 0 0,0 0 0 0 0,0 0 0 0 0,-1 1 0 0 0,1-1 0 0 0,0 0 0 0 0,0 0 0 0 0,0 1 0 0 0,0-1 0 0 0,0 0 0 0 0,0 0 1 0 0,0 1-1 0 0,-1-1 0 0 0,1 0 0 0 0,0 1 0 0 0,0-1 0 0 0,0 0 0 0 0,0 0 0 0 0,0 1 0 0 0,0-1 0 0 0,0 0 0 0 0,1 1 1 0 0,-1-1-1 0 0,0 0 0 0 0,0 0 0 0 0,0 1 0 0 0,0-1 0 0 0,0 0 0 0 0,0 0 0 0 0,0 1 0 0 0,1-1 0 0 0,-1 0 0 0 0,0 0 1 0 0,0 1-1 0 0,0-1 0 0 0,1 0 217 0 0,5 11-5696 0 0,-6-11 5574 0 0,0 0 1 0 0,0 1-1 0 0,0-1 1 0 0,0 0 0 0 0,0 0-1 0 0,-1 1 1 0 0,1-1-1 0 0,0 0 1 0 0,0 0-1 0 0,0 1 1 0 0,0-1-1 0 0,0 0 1 0 0,0 0 0 0 0,0 0-1 0 0,-1 0 1 0 0,1 1-1 0 0,0-1 1 0 0,0 0-1 0 0,0 0 1 0 0,0 0-1 0 0,-1 0 1 0 0,1 1 0 0 0,0-1-1 0 0,0 0 1 0 0,0 0-1 0 0,-1 0 1 0 0,1 0-1 0 0,0 0 1 0 0,0 0-1 0 0,0 0 1 0 0,-1 0 121 0 0</inkml:trace>
  <inkml:trace contextRef="#ctx0" brushRef="#br0" timeOffset="6">3547 2972 128 0 0,'9'-3'4258'0'0,"-8"3"-4149"0"0,0 0-1 0 0,0 0 1 0 0,0 0-1 0 0,0 0 1 0 0,0-1-1 0 0,0 1 1 0 0,0 0-1 0 0,0-1 1 0 0,0 1-1 0 0,-1-1 1 0 0,1 1-1 0 0,0-1 0 0 0,0 0 1 0 0,0 1-1 0 0,0-1-108 0 0,-1 0 85 0 0,1 1 0 0 0,0-1 0 0 0,-1 0 0 0 0,1 1-1 0 0,0-1 1 0 0,0 1 0 0 0,-1 0 0 0 0,1-1 0 0 0,0 1 0 0 0,0 0-1 0 0,0-1 1 0 0,0 1 0 0 0,0 0 0 0 0,0 0 0 0 0,0 0-85 0 0,18-3 2200 0 0,-17 3-1935 0 0,-1-1-1 0 0,0 1 1 0 0,1 0-1 0 0,-1 0 0 0 0,0-1 1 0 0,1 1-1 0 0,-1 0 1 0 0,0 0-1 0 0,1 0 0 0 0,-1 1 1 0 0,0-1-1 0 0,1 0 1 0 0,-1 0-1 0 0,1 1 1 0 0,-1-1-1 0 0,0 1 0 0 0,0-1 1 0 0,1 1-1 0 0,-1-1 1 0 0,0 1-1 0 0,0 0 1 0 0,0 0-1 0 0,0-1 0 0 0,0 1 1 0 0,1 0-265 0 0,28 9 3191 0 0,-25-9-3153 0 0,0 0 1 0 0,0-1-1 0 0,0 0 1 0 0,0 0-1 0 0,0 0 0 0 0,0 0 1 0 0,0-1-1 0 0,0 0 0 0 0,0 0 1 0 0,0 0-1 0 0,1-1-38 0 0,0 0 37 0 0,-1 0-1 0 0,1 1 0 0 0,0 0 1 0 0,0 1-1 0 0,-1-1 1 0 0,1 1-1 0 0,0 0 1 0 0,4 0-37 0 0,40 6 251 0 0,-36-6-125 0 0,1 2 0 0 0,-1 0 0 0 0,0 0-1 0 0,8 4-125 0 0,-8-3 39 0 0,0-1-1 0 0,-1 0 0 0 0,1-1 0 0 0,0-1 0 0 0,0 0 0 0 0,0-1 0 0 0,0 0 0 0 0,4-2-38 0 0,-5 2 10 0 0,10-5-6 0 0,-22 6-3 0 0,1-1 0 0 0,0 0-1 0 0,0 1 1 0 0,0-1-1 0 0,-1 1 1 0 0,1-1-1 0 0,0 1 1 0 0,0 0 0 0 0,0 0-1 0 0,0 0 1 0 0,0 0-1 0 0,0 0 1 0 0,-1 0-1 0 0,1 0 1 0 0,0 1 0 0 0,1 0-1 0 0,0 0 17 0 0,0 0 0 0 0,0 0 0 0 0,0 0 0 0 0,0-1 0 0 0,1 1 0 0 0,-1-1 0 0 0,0 0 0 0 0,0 1 0 0 0,0-1 0 0 0,2-1-17 0 0,4 1-25 0 0,1-2-19 0 0,-8 1 48 0 0,-1 0-1 0 0,0 1 0 0 0,0 0 0 0 0,0-1 0 0 0,0 1 0 0 0,0 0 0 0 0,1 0 0 0 0,-1-1 0 0 0,0 1 1 0 0,0 0-1 0 0,0 0 0 0 0,1 0 0 0 0,-1 1 0 0 0,0-1 0 0 0,0 0 0 0 0,0 0 0 0 0,2 1-3 0 0,-3-1 3 0 0,1 0-1 0 0,-1 1 0 0 0,1-1 1 0 0,-1 0-1 0 0,1 0 0 0 0,0 0 1 0 0,-1 0-1 0 0,1 0 0 0 0,0 0 1 0 0,-1 0-1 0 0,1 0 0 0 0,-1 0 1 0 0,1 0-1 0 0,0 0 0 0 0,-1 0 1 0 0,1-1-1 0 0,-1 1 0 0 0,1 0 1 0 0,0 0-1 0 0,-1-1 0 0 0,1 1 1 0 0,-1 0-3 0 0,6-1 44 0 0,-7 12-46 0 0,1-11 1 0 0,0 0 1 0 0,0 0 0 0 0,0-1-1 0 0,0 1 1 0 0,0 0 0 0 0,0 0 0 0 0,0-1-1 0 0,0 1 1 0 0,0 0 0 0 0,0 0-1 0 0,0 0 1 0 0,1-1 0 0 0,-1 1 0 0 0,0 0-1 0 0,0 0 1 0 0,0 0 0 0 0,0 0-1 0 0,1-1 1 0 0,-1 1 0 0 0,0 0 0 0 0,0 0-1 0 0,0 0 1 0 0,1 0 0 0 0,-1 0-1 0 0,0 0 1 0 0,0 0 0 0 0,1-1 0 0 0,-1 1-1 0 0,0 0 1 0 0,0 0 0 0 0,0 0-1 0 0,1 0 1 0 0,-1 0 0 0 0,0 0 0 0 0,0 0-1 0 0,3 1-70 0 0,-10 14 453 0 0,3-14-352 0 0,4-1-31 0 0,-1 0 0 0 0,1 0 0 0 0,0 0 0 0 0,0 0 0 0 0,0 0 0 0 0,0 0 0 0 0,0 0 0 0 0,-1 0-1 0 0,1 0 1 0 0,0 0 0 0 0,0 0 0 0 0,0 0 0 0 0,0 0 0 0 0,-1 0 0 0 0,1 0 0 0 0,0 1 0 0 0,0-1 0 0 0,0 0 0 0 0,0 0 0 0 0,0 0-1 0 0,0 0 1 0 0,-1 0 0 0 0,1 0 0 0 0,0 0 0 0 0,0 0 0 0 0,0 0 0 0 0,0 1 0 0 0,0-1 0 0 0,0 0 0 0 0,0 0 0 0 0,0 0 0 0 0,0 0 0 0 0,0 0-1 0 0,-1 1 1 0 0,1-1 0 0 0,0 0 0 0 0,0 0 0 0 0,0 0 0 0 0,0 0 0 0 0,0 0 0 0 0,0 1 0 0 0,0-1 0 0 0,0 0 0 0 0,0 0 0 0 0,0 0-1 0 0,0 0 1 0 0,0 0 0 0 0,0 1 0 0 0,1-1 0 0 0,-1 0 0 0 0,0 0 0 0 0,0 0 0 0 0,0 0 1 0 0,0 2 13 0 0,-1 0-1 0 0,1-1 1 0 0,-1 1-1 0 0,1-1 1 0 0,-1 1-1 0 0,0 0 1 0 0,1-1 0 0 0,-1 0-1 0 0,0 1 1 0 0,0-1-1 0 0,0 1 1 0 0,0-1 0 0 0,0 0-1 0 0,0 0 1 0 0,-1 1-13 0 0,-24 21 204 0 0,5-3 132 0 0,-18 23-147 0 0,-2 2 588 0 0,-30 26-777 0 0,42-44 51 0 0,1 2 1 0 0,1 2-1 0 0,-13 20-51 0 0,-66 103 141 0 0,70-101 45 0 0,14-22-154 0 0,15-22-45 0 0,0-1 0 0 0,1 1 1 0 0,0 0-1 0 0,1 0 0 0 0,0 1 0 0 0,0 1 13 0 0,-1-1-1063 0 0,3-8-294 0 0,4-4-93 0 0,5-3-13716 0 0,-4-1 10529 0 0</inkml:trace>
  <inkml:trace contextRef="#ctx0" brushRef="#br0" timeOffset="7">4669 2995 8 0 0,'-1'0'331'0'0,"0"0"0"0"0,0 0 1 0 0,0 0-1 0 0,0 0 0 0 0,0 0 0 0 0,0 0 0 0 0,1 0 1 0 0,-1 1-1 0 0,0-1 0 0 0,0 0 0 0 0,0 1 0 0 0,0-1 1 0 0,0 0-1 0 0,0 1 0 0 0,0-1 0 0 0,0 1-331 0 0,1 0 137 0 0,0-1 1 0 0,0 0-1 0 0,-1 1 0 0 0,1-1 1 0 0,0 0-1 0 0,0 0 0 0 0,0 1 1 0 0,0-1-1 0 0,1 0 0 0 0,-1 1 1 0 0,0-1-1 0 0,0 0 0 0 0,0 1 1 0 0,0-1-1 0 0,0 0 0 0 0,0 0 0 0 0,0 1 1 0 0,0-1-1 0 0,1 0 0 0 0,-1 0 1 0 0,0 1-1 0 0,0-1 0 0 0,0 0 1 0 0,1 0-1 0 0,-1 1 0 0 0,0-1 1 0 0,0 0-1 0 0,0 0 0 0 0,1 0 1 0 0,-1 0-1 0 0,0 1 0 0 0,1-1 0 0 0,-1 0 1 0 0,0 0-1 0 0,0 0 0 0 0,1 0 1 0 0,-1 0-1 0 0,0 0 0 0 0,1 0 1 0 0,-1 0-138 0 0,8 9 3616 0 0,21 18 192 0 0,-15-14-2877 0 0,-1-1 0 0 0,0 2-1 0 0,10 14-930 0 0,-10-13 234 0 0,1 1-1 0 0,1-2 1 0 0,0 0-1 0 0,1-1 0 0 0,7 4-233 0 0,17 16 126 0 0,-4-3-65 0 0,8 7 62 0 0,-1 1 0 0 0,-3 2 1 0 0,27 34-124 0 0,-5-1-157 0 0,33 27 157 0 0,6 7-3952 0 0,-87-93 2868 0 0,3 3-1783 0 0,-16-16 2520 0 0,-1 0 0 0 0,1 0 0 0 0,-1 0 0 0 0,0 0 0 0 0,1 0 0 0 0,-1 0 0 0 0,0 0 0 0 0,0 0-1 0 0,0 0 1 0 0,0 0 0 0 0,0 0 0 0 0,0 0 0 0 0,0 0 0 0 0,0 0 0 0 0,0 0 0 0 0,0 0 0 0 0,0-1 0 0 0,-1 1 0 0 0,1 0 0 0 0,0 0 0 0 0,-1 0-1 0 0,1 0 1 0 0,-1 0 347 0 0,-2 2-3414 0 0,-3-1 139 0 0</inkml:trace>
  <inkml:trace contextRef="#ctx0" brushRef="#br0" timeOffset="8">4750 2993 8 0 0,'1'0'3766'0'0,"25"-3"3686"0"0,-18 2-5869 0 0,-1 0-1 0 0,1 0 1 0 0,0 1 0 0 0,6 0-1583 0 0,12-1 1737 0 0,-22 0-1593 0 0,-1 1 0 0 0,1-1 0 0 0,-1 1 0 0 0,1 0 0 0 0,-1 0 0 0 0,1 0 0 0 0,-1 1 0 0 0,1-1 0 0 0,2 2-144 0 0,1-1 79 0 0,0 0 0 0 0,-1-1 1 0 0,1 0-1 0 0,0 0 0 0 0,0-1 1 0 0,0 1-1 0 0,0-1 0 0 0,-1-1 1 0 0,1 1-1 0 0,4-3-79 0 0,0 1 104 0 0,0 1 0 0 0,0 0 0 0 0,0 1 0 0 0,2 0-104 0 0,98 11 544 0 0,-104-9-505 0 0,-1 0 0 0 0,0 0 0 0 0,0 1 0 0 0,0-1 0 0 0,0 1 0 0 0,0 1-39 0 0,-2-2 35 0 0,0 1-1 0 0,0-1 1 0 0,0 0 0 0 0,0 0-1 0 0,0 0 1 0 0,0 0 0 0 0,1-1-1 0 0,-1 0 1 0 0,0 0 0 0 0,0 0-1 0 0,4 0-34 0 0,21-4-23 0 0,-21 4 60 0 0,-1-1-1 0 0,1 0 1 0 0,0-1-1 0 0,6-1-36 0 0,-9 1 670 0 0,7-1-5110 0 0,-19 16-8418 0 0,1-7 6733 0 0</inkml:trace>
  <inkml:trace contextRef="#ctx0" brushRef="#br0" timeOffset="88214">421 1461 4329 0 0,'0'0'154'0'0,"0"1"0"0"0,0-1 1 0 0,0 0-1 0 0,0 1 0 0 0,0-1 0 0 0,0 0 0 0 0,0 1 1 0 0,0-1-1 0 0,1 0 0 0 0,-1 1 0 0 0,0-1 0 0 0,0 0 0 0 0,0 1 1 0 0,1-1-1 0 0,-1 0 0 0 0,0 0 0 0 0,0 1 0 0 0,1-1 1 0 0,-1 0-1 0 0,0 0 0 0 0,1 1 0 0 0,-1-1 0 0 0,0 0 1 0 0,1 0-1 0 0,-1 0 0 0 0,0 0 0 0 0,1 1 0 0 0,-1-1 1 0 0,0 0-1 0 0,1 0 0 0 0,-1 0 0 0 0,0 0 0 0 0,1 0 1 0 0,-1 0-1 0 0,1 0 0 0 0,-1 0 0 0 0,0 0 0 0 0,1 0 1 0 0,-1 0-1 0 0,0 0 0 0 0,1 0 0 0 0,-1-1 0 0 0,0 1 1 0 0,1 0-1 0 0,-1 0 0 0 0,0 0 0 0 0,1 0 0 0 0,-1-1 1 0 0,0 1-1 0 0,1 0-154 0 0,25-12 1514 0 0,-15 6-499 0 0,60-22 916 0 0,11-5-900 0 0,25-4-1031 0 0,-92 32-185 0 0,-11 3-62 0 0,0 1 1 0 0,1-1-1 0 0,-1 1 0 0 0,0 0 0 0 0,1 0 1 0 0,0 0-1 0 0,-1 1 0 0 0,1 0 1 0 0,1 0 246 0 0,-6 0-93 0 0,0 0 0 0 0,1 0 0 0 0,-1 0 0 0 0,1 0 1 0 0,-1 0-1 0 0,0 0 0 0 0,1 1 0 0 0,-1-1 0 0 0,0 0 1 0 0,1 0-1 0 0,-1 1 0 0 0,0-1 0 0 0,1 0 0 0 0,-1 0 1 0 0,0 1-1 0 0,0-1 0 0 0,1 0 0 0 0,-1 1 0 0 0,0-1 1 0 0,0 0-1 0 0,0 1 0 0 0,1-1 0 0 0,-1 0 0 0 0,0 1 1 0 0,0-1-1 0 0,0 1 0 0 0,0-1 0 0 0,0 0 1 0 0,0 1-1 0 0,0-1 0 0 0,0 1 0 0 0,0-1 0 0 0,0 0 1 0 0,0 1-1 0 0,0-1 0 0 0,0 1 0 0 0,0-1 0 0 0,0 0 1 0 0,0 1-1 0 0,0-1 93 0 0,-9 19-4290 0 0,4-9 1412 0 0,-1 9-353 0 0,-6-3 2225 0 0</inkml:trace>
  <inkml:trace contextRef="#ctx0" brushRef="#br0" timeOffset="88215">486 1553 3993 0 0,'-2'4'749'0'0,"-1"0"1"0"0,1-1 0 0 0,-1 1-1 0 0,1 0 1 0 0,0 0-1 0 0,1 0 1 0 0,-1 0-1 0 0,1 1 1 0 0,-1 1-750 0 0,1 0 488 0 0,0-1 0 0 0,1 1 0 0 0,-1 0 0 0 0,1 0 0 0 0,0 0 0 0 0,1 4-488 0 0,3 7 176 0 0,-1 0 0 0 0,2 0 0 0 0,1 0 1 0 0,2 5-177 0 0,-1-3 207 0 0,19 42-4775 0 0,-25-61 4373 0 0,-1 1-1 0 0,1-1 0 0 0,-1 0 0 0 0,1 1 1 0 0,-1-1-1 0 0,1 0 0 0 0,-1 1 0 0 0,1-1 0 0 0,-1 0 1 0 0,1 0-1 0 0,0 1 0 0 0,-1-1 0 0 0,1 0 1 0 0,-1 0-1 0 0,1 0 0 0 0,0 0 0 0 0,-1 0 1 0 0,1 0-1 0 0,0 0 0 0 0,-1 0 0 0 0,1 0 0 0 0,-1 0 1 0 0,1 0-1 0 0,0 0 0 0 0,-1 0 0 0 0,1-1 1 0 0,-1 1-1 0 0,1 0 0 0 0,0 0 0 0 0,-1-1 0 0 0,1 1 1 0 0,-1 0-1 0 0,1-1 0 0 0,-1 1 0 0 0,1-1 1 0 0,-1 1-1 0 0,0-1 0 0 0,1 1 0 0 0,-1 0 0 0 0,1-1 1 0 0,-1 0-1 0 0,0 1 0 0 0,1-1 0 0 0,-1 1 1 0 0,0-1 195 0 0,5-11-1194 0 0</inkml:trace>
  <inkml:trace contextRef="#ctx0" brushRef="#br0" timeOffset="88216">641 1453 208 0 0,'7'4'7616'0'0,"-5"6"-4077"0"0,-6 16-2131 0 0,1-14-716 0 0,-17 142 250 0 0,-2-51-6967 0 0,13-68 530 0 0,2-22 2618 0 0</inkml:trace>
  <inkml:trace contextRef="#ctx0" brushRef="#br0" timeOffset="88217">253 1907 896 0 0,'-16'12'7682'0'0,"16"-9"-4937"0"0,12-9-1229 0 0,14-8 352 0 0,2 2 0 0 0,26-9-1868 0 0,0 1 1009 0 0,24-10-404 0 0,2 4-1 0 0,26-3-604 0 0,-23 13-1475 0 0,-27 11-4879 0 0,-35 10-732 0 0,-16-4 3224 0 0</inkml:trace>
  <inkml:trace contextRef="#ctx0" brushRef="#br0" timeOffset="88218">865 1185 4553 0 0,'5'16'4748'0'0,"-2"-10"-3903"0"0,-1 1 0 0 0,0 0-1 0 0,0 0 1 0 0,0 0 0 0 0,-1 0 0 0 0,0 6-845 0 0,4 103 3265 0 0,4 167-965 0 0,-9-277-2295 0 0,0 136-806 0 0,14 87 801 0 0,-11-171-1803 0 0,0 4-2830 0 0,6-24-3109 0 0,-8-32 2949 0 0</inkml:trace>
  <inkml:trace contextRef="#ctx0" brushRef="#br0" timeOffset="88219">1251 1434 6177 0 0,'-2'0'283'0'0,"1"0"1"0"0,-1 0-1 0 0,0 0 0 0 0,1 0 0 0 0,-1 0 0 0 0,0 1 0 0 0,1-1 1 0 0,-1 1-1 0 0,1-1 0 0 0,-1 1 0 0 0,0 0 0 0 0,1 0 0 0 0,0-1 0 0 0,-1 1 1 0 0,1 0-1 0 0,-1 0 0 0 0,1 0 0 0 0,0 1 0 0 0,0-1 0 0 0,0 0 1 0 0,0 0-1 0 0,0 1 0 0 0,0-1 0 0 0,0 0 0 0 0,0 1 0 0 0,0-1 0 0 0,0 2-283 0 0,-5 8 500 0 0,1-1-1 0 0,0 1 1 0 0,-1 6-500 0 0,5-15 176 0 0,-6 17 175 0 0,1-1 0 0 0,1 1 0 0 0,1 0 0 0 0,0 0 0 0 0,1 3-351 0 0,3-17 57 0 0,-1 0 1 0 0,1 1-1 0 0,0-1 0 0 0,0 1 0 0 0,0-1 0 0 0,1 1 0 0 0,0-1 0 0 0,0 1 0 0 0,0-1 0 0 0,1 0 1 0 0,0 0-1 0 0,0 1 0 0 0,0-1 0 0 0,1 0 0 0 0,-1-1 0 0 0,1 1 0 0 0,0 0 0 0 0,0-1 0 0 0,1 0 1 0 0,1 2-58 0 0,-3-5-56 0 0,0 1-1 0 0,0-1 1 0 0,0 0 0 0 0,0 0 0 0 0,0 0 0 0 0,0 0 0 0 0,0 0 0 0 0,1 0 0 0 0,-1-1 0 0 0,0 1 0 0 0,0-1 0 0 0,1 1 0 0 0,-1-1 0 0 0,0 0 0 0 0,1 0-1 0 0,-1 0 1 0 0,0 0 0 0 0,1-1 0 0 0,-1 1 0 0 0,0 0 0 0 0,1-1 0 0 0,-1 0 0 0 0,0 1 0 0 0,0-1 0 0 0,0 0 0 0 0,0 0 0 0 0,1-1 0 0 0,-1 1-1 0 0,-1 0 1 0 0,1 0 0 0 0,0-1 0 0 0,0 0 0 0 0,1 0 56 0 0,1-2-380 0 0,0 1-1 0 0,0-1 0 0 0,-1 0 1 0 0,1 0-1 0 0,-1-1 1 0 0,0 1-1 0 0,0-1 0 0 0,0 1 1 0 0,0-1-1 0 0,-1 0 1 0 0,0 0-1 0 0,0 0 0 0 0,0 0 1 0 0,-1-2 380 0 0,1-2-396 0 0,-2-1 0 0 0,0 1 0 0 0,0-1 0 0 0,-1 1 0 0 0,0-1 0 0 0,0 1 0 0 0,-1-1 0 0 0,0 1 0 0 0,-2-3 396 0 0,-4-11 1203 0 0,-1 0 0 0 0,-11-20-1203 0 0,20 43 94 0 0,-1-1 0 0 0,1 1 0 0 0,0 0-1 0 0,0-1 1 0 0,0 1 0 0 0,0 0 0 0 0,0-1 0 0 0,-1 1-1 0 0,1 0 1 0 0,0-1 0 0 0,0 1 0 0 0,0 0 0 0 0,0-1 0 0 0,0 1-1 0 0,0 0 1 0 0,0-1 0 0 0,0 1 0 0 0,0-1 0 0 0,0 1-1 0 0,1 0 1 0 0,-1-1 0 0 0,0 1 0 0 0,0 0 0 0 0,0-1-1 0 0,0 1 1 0 0,0 0 0 0 0,1-1 0 0 0,-1 1 0 0 0,0 0-1 0 0,0 0 1 0 0,1-1 0 0 0,-1 1 0 0 0,0 0 0 0 0,0 0 0 0 0,1-1-1 0 0,-1 1 1 0 0,0 0 0 0 0,1 0 0 0 0,-1 0 0 0 0,0-1-1 0 0,1 1 1 0 0,-1 0 0 0 0,0 0 0 0 0,1 0 0 0 0,-1 0-1 0 0,0 0 1 0 0,1 0 0 0 0,-1 0 0 0 0,0 0 0 0 0,1 0 0 0 0,-1 0-1 0 0,1 0 1 0 0,-1 0 0 0 0,0 0 0 0 0,1 0 0 0 0,-1 0-94 0 0,32 3 2694 0 0,-16-1-2412 0 0,124-5-1336 0 0,-44 0-7565 0 0,-91 3 7302 0 0,1 0 0 0 0,0 0-1 0 0,-1 1 1 0 0,1 0 0 0 0,3 2 1317 0 0,-5-2-707 0 0,8-1-607 0 0</inkml:trace>
  <inkml:trace contextRef="#ctx0" brushRef="#br0" timeOffset="88220">1585 1260 4409 0 0,'0'0'208'0'0,"-1"0"-1"0"0,1-1 1 0 0,0 1 0 0 0,-1 0 0 0 0,1 0-1 0 0,0 0 1 0 0,-1 0 0 0 0,1 0 0 0 0,-1 0-1 0 0,1-1 1 0 0,0 1 0 0 0,-1 0 0 0 0,1 0 0 0 0,-1 0-1 0 0,1 0 1 0 0,0 1 0 0 0,-1-1 0 0 0,1 0-1 0 0,0 0 1 0 0,-1 0 0 0 0,1 0 0 0 0,-1 0-1 0 0,1 0 1 0 0,0 1 0 0 0,-1-1 0 0 0,1 0-1 0 0,0 0 1 0 0,-1 0 0 0 0,1 1 0 0 0,0-1-1 0 0,-1 0-207 0 0,-5 15 3157 0 0,4 19-1158 0 0,2-31-1717 0 0,0 67 1452 0 0,4 164 336 0 0,-1-174-1880 0 0,0 4-253 0 0,2 0 1 0 0,3-1 0 0 0,13 47 62 0 0,-3-30-1499 0 0,4 12-5711 0 0,-13-69 55 0 0,-7-19 2981 0 0</inkml:trace>
  <inkml:trace contextRef="#ctx0" brushRef="#br0" timeOffset="88221">2118 1376 6073 0 0,'1'-2'474'0'0,"1"1"-1"0"0,-1 0 0 0 0,1-1 1 0 0,-1 1-1 0 0,1 0 0 0 0,-1 0 1 0 0,1 0-1 0 0,0 0 1 0 0,-1 0-1 0 0,1 0 0 0 0,0 0 1 0 0,1 0-474 0 0,-2 1 82 0 0,-1 0 1 0 0,0 0 0 0 0,0 0 0 0 0,1 0 0 0 0,-1 0 0 0 0,0 0 0 0 0,0 0-1 0 0,1 0 1 0 0,-1 0 0 0 0,0 0 0 0 0,0 0 0 0 0,1 0 0 0 0,-1 0 0 0 0,0 0-1 0 0,0 0 1 0 0,0 0 0 0 0,1 0 0 0 0,-1 0 0 0 0,0 1 0 0 0,0-1-1 0 0,1 0 1 0 0,-1 0 0 0 0,0 0 0 0 0,0 0 0 0 0,0 0 0 0 0,1 1 0 0 0,-1-1-1 0 0,0 0 1 0 0,0 0 0 0 0,0 0 0 0 0,0 1 0 0 0,0-1 0 0 0,1 0-83 0 0,-5 15 1827 0 0,-9 10-1140 0 0,-2-1 0 0 0,0-1-1 0 0,-10 11-686 0 0,-15 21 245 0 0,17-20-110 0 0,1-3 131 0 0,1 1-1 0 0,1 2 0 0 0,-11 28-265 0 0,28-57-34 0 0,2-7-408 0 0,7-13-388 0 0,30-33-589 0 0,-24 30 1210 0 0,0 0 1 0 0,1 1 0 0 0,1 1 0 0 0,1 0 0 0 0,1 1 208 0 0,-14 12 24 0 0,0 0 1 0 0,0 0-1 0 0,0 0 0 0 0,1 1 1 0 0,-1-1-1 0 0,1 1 1 0 0,-1 0-1 0 0,1 0 1 0 0,0 0-1 0 0,-1 0 0 0 0,1 0 1 0 0,0 0-1 0 0,0 1 1 0 0,0-1-1 0 0,-1 1 1 0 0,1 0-1 0 0,0 0 0 0 0,0 0 1 0 0,0 0-1 0 0,0 0 1 0 0,-1 1-1 0 0,2-1-24 0 0,-1 2 32 0 0,1 0-1 0 0,-1 0 1 0 0,1 0 0 0 0,-1 0-1 0 0,0 0 1 0 0,0 1-1 0 0,0-1 1 0 0,0 1-1 0 0,0 0 1 0 0,-1 0 0 0 0,1 0-1 0 0,-1 0 1 0 0,0 0-1 0 0,0 0 1 0 0,0 1 0 0 0,0 0-32 0 0,6 11-1071 0 0,-2 0 1 0 0,0 1-1 0 0,1 5 1071 0 0,12 31-3314 0 0,-18-51 2751 0 0,0 1 0 0 0,0 0 0 0 0,0 0 1 0 0,-1 0-1 0 0,1-1 0 0 0,0 1 0 0 0,-1 0 0 0 0,0 0 0 0 0,1 0 0 0 0,-1 0 0 0 0,0 1 563 0 0,-5 3-3950 0 0</inkml:trace>
  <inkml:trace contextRef="#ctx0" brushRef="#br0" timeOffset="88222">1884 1862 7362 0 0,'-1'1'489'0'0,"-1"-1"1"0"0,0 1 0 0 0,0-1 0 0 0,0 1-1 0 0,0-1 1 0 0,1 1 0 0 0,-1 0 0 0 0,0 0 0 0 0,1 0-1 0 0,-1 0 1 0 0,1 0 0 0 0,-1 0 0 0 0,1 0 0 0 0,-1 1-1 0 0,1-1 1 0 0,0 0 0 0 0,-1 1-490 0 0,2-2 104 0 0,0 1 0 0 0,0-1 0 0 0,0 0 0 0 0,0 1 1 0 0,0-1-1 0 0,0 0 0 0 0,0 1 0 0 0,0-1 0 0 0,0 0 0 0 0,0 1 1 0 0,0-1-1 0 0,1 1 0 0 0,-1-1 0 0 0,0 0 0 0 0,0 1 0 0 0,0-1 1 0 0,0 0-1 0 0,0 0 0 0 0,1 1 0 0 0,-1-1 0 0 0,0 0 0 0 0,0 1 1 0 0,1-1-1 0 0,-1 0 0 0 0,0 0 0 0 0,0 1 0 0 0,1-1-104 0 0,17 9 1199 0 0,-9-6-1054 0 0,1-1 0 0 0,-1 0 0 0 0,1-1-1 0 0,0 0 1 0 0,-1 0 0 0 0,1-1 0 0 0,0 0 0 0 0,8-2-145 0 0,16-3-467 0 0,26-7 467 0 0,-52 10-107 0 0,27-6-671 0 0,-22 4-337 0 0,0 1 1 0 0,1 0 0 0 0,7 0 1114 0 0,-15 3-992 0 0,-1 0-1 0 0,0 0 0 0 0,1 1 1 0 0,-1-1-1 0 0,0 1 1 0 0,1 1-1 0 0,-1-1 0 0 0,0 0 1 0 0,0 1-1 0 0,5 3 993 0 0,6 3-5885 0 0</inkml:trace>
  <inkml:trace contextRef="#ctx0" brushRef="#br0" timeOffset="88223">1983 1955 5265 0 0,'-18'67'8309'0'0,"15"-52"-7111"0"0,1-1 0 0 0,1 1 0 0 0,0 11-1198 0 0,1-18 142 0 0,1 0 1 0 0,0 1-1 0 0,0-1 0 0 0,0 0 1 0 0,1 0-1 0 0,0 0 0 0 0,1 0 1 0 0,0 0-1 0 0,0 0 0 0 0,1-1 0 0 0,-1 1 1 0 0,2-1-1 0 0,-1 0 0 0 0,1 0 1 0 0,4 4-143 0 0,-2-3 39 0 0,0 0 1 0 0,0-1 0 0 0,0 0-1 0 0,1 0 1 0 0,0-1 0 0 0,1 0 0 0 0,0 0-1 0 0,0-1 1 0 0,0 0 0 0 0,0 0-1 0 0,1-1 1 0 0,-1 0 0 0 0,1-1-1 0 0,0 0 1 0 0,0-1 0 0 0,7 1-40 0 0,9-1-319 0 0,-1 0 0 0 0,0-2 1 0 0,1-1-1 0 0,13-3 319 0 0,100-18-3893 0 0,-138 22 3870 0 0,47-12-2150 0 0,28-4-2407 0 0,5 7-785 0 0,-67 5 4709 0 0,-1 0 1 0 0,0 0 0 0 0,0-1 0 0 0,1-2 655 0 0</inkml:trace>
  <inkml:trace contextRef="#ctx0" brushRef="#br0" timeOffset="91208.385">3052 1437 1616 0 0,'-11'-1'2906'0'0,"8"0"-1403"0"0,7 1 1186 0 0,-28 38 2869 0 0,-39 50-220 0 0,-22 18-5338 0 0,46-59 140 0 0,19-22-33 0 0,-29 33 15 0 0,49-58-128 0 0,0 0 0 0 0,0 0 1 0 0,0 0-1 0 0,-1 0 0 0 0,1 0 1 0 0,0 0-1 0 0,0 0 0 0 0,0 0 0 0 0,0 0 1 0 0,-1 0-1 0 0,1 0 0 0 0,0 0 0 0 0,0 0 1 0 0,0 0-1 0 0,0 0 0 0 0,0 0 0 0 0,-1-1 1 0 0,1 1-1 0 0,0 0 0 0 0,0 0 1 0 0,0 0-1 0 0,0 0 0 0 0,0 0 0 0 0,0 0 1 0 0,0 0-1 0 0,0-1 0 0 0,-1 1 0 0 0,1 0 1 0 0,0 0-1 0 0,0 0 0 0 0,0 0 0 0 0,0 0 1 0 0,0-1-1 0 0,0 1 0 0 0,0 0 1 0 0,0 0-1 0 0,0 0 0 0 0,0 0 0 0 0,0 0 1 0 0,0-1-1 0 0,0 1 0 0 0,0 0 0 0 0,0 0 1 0 0,0 0-1 0 0,0 0 0 0 0,0 0 0 0 0,0-1 1 0 0,0 1-1 0 0,0 0 0 0 0,1 0 1 0 0,-1 0-1 0 0,0 0 0 0 0,0 0 0 0 0,0-1 1 0 0,0 1-1 0 0,0 0 6 0 0,3-12-279 0 0,3 6 289 0 0,-2 0 0 0 0,1-1 0 0 0,-1 1-1 0 0,0-1 1 0 0,0 0 0 0 0,0-2-10 0 0,0 0 3 0 0,1 1 1 0 0,0 0-1 0 0,0 0 0 0 0,3-3-3 0 0,15-26-94 0 0,-20 30 45 0 0,1 1 1 0 0,0-1-1 0 0,0 1 0 0 0,1 0 0 0 0,4-5 49 0 0,-5 7-50 0 0,-1 1 67 0 0,-1 0 0 0 0,1 1-1 0 0,-1 0 1 0 0,1-1 0 0 0,0 1 0 0 0,0 0-1 0 0,0 0 1 0 0,0 1-17 0 0,-2 1 11 0 0,-1-1 0 0 0,1 1 0 0 0,0 0 0 0 0,0 0 1 0 0,-1 0-1 0 0,1 0 0 0 0,0 0 0 0 0,0 0 0 0 0,0 0 0 0 0,-1 0 0 0 0,1 0 0 0 0,0 0 0 0 0,0 1 0 0 0,-1-1 0 0 0,1 0 0 0 0,0 0 1 0 0,0 1-1 0 0,-1-1 0 0 0,1 1 0 0 0,0-1 0 0 0,-1 0 0 0 0,1 1 0 0 0,-1-1 0 0 0,1 1 0 0 0,0-1 0 0 0,-1 1 0 0 0,1 0 1 0 0,-1-1-1 0 0,1 1 0 0 0,-1 0 0 0 0,0-1 0 0 0,1 1 0 0 0,-1 0 0 0 0,0-1 0 0 0,1 1 0 0 0,-1 0 0 0 0,0 0 0 0 0,0-1 1 0 0,0 1-12 0 0,6 10 22 0 0,1-1 0 0 0,0 1 0 0 0,0-2 0 0 0,1 1 1 0 0,0-1-1 0 0,1 0 0 0 0,0-1 0 0 0,1 1-22 0 0,14 13-128 0 0,-4-8-751 0 0,-19-14 648 0 0,0 1-1 0 0,1 0 0 0 0,-1-1 0 0 0,0 1 0 0 0,1 0 0 0 0,-1 0 0 0 0,0 0 0 0 0,0 0 0 0 0,0 0 1 0 0,0 0-1 0 0,0 0 0 0 0,0 0 0 0 0,0 0 0 0 0,0 1 232 0 0,8 4-4942 0 0,-5-5-1242 0 0,-4-5 1844 0 0</inkml:trace>
  <inkml:trace contextRef="#ctx0" brushRef="#br0" timeOffset="91567.679">3144 1300 4361 0 0,'15'-1'2116'0'0,"-13"1"-1737"0"0,-1-1-1 0 0,1 1 0 0 0,0 0 1 0 0,-1 0-1 0 0,1 0 0 0 0,-1 0 1 0 0,1 0-1 0 0,-1 1 0 0 0,1-1 1 0 0,-1 0-1 0 0,1 1 1 0 0,0 0-379 0 0,-1 0 168 0 0,0 0 0 0 0,0 0 0 0 0,0 0 0 0 0,0 0 0 0 0,0 0 0 0 0,-1 0 1 0 0,1 0-1 0 0,0 1 0 0 0,-1-1 0 0 0,1 0 0 0 0,-1 1 0 0 0,1-1 1 0 0,-1 0-1 0 0,1 1 0 0 0,-1-1 0 0 0,0 0 0 0 0,0 1 0 0 0,0-1-168 0 0,5 38 1552 0 0,-2 0 0 0 0,-2 26-1552 0 0,0-17 476 0 0,-1 47 17 0 0,0-27-223 0 0,3 16-270 0 0,7 1-2476 0 0,-13-112 1486 0 0,1 0-1 0 0,1-1 0 0 0,2-8 991 0 0,-1 27 54 0 0,1 0 0 0 0,0 0 0 0 0,1 0 0 0 0,0 0 0 0 0,0 0 0 0 0,1 0 0 0 0,0 1-1 0 0,0-1 1 0 0,1 1 0 0 0,0 0 0 0 0,5-7-54 0 0,-7 13 29 0 0,-1 1 0 0 0,1-1 0 0 0,-1 1-1 0 0,1 0 1 0 0,-1 0 0 0 0,1-1 0 0 0,0 1 0 0 0,0 1-1 0 0,-1-1 1 0 0,1 0 0 0 0,0 0 0 0 0,0 1 0 0 0,0-1-1 0 0,0 1 1 0 0,0-1 0 0 0,0 1 0 0 0,0 0 0 0 0,0 0-1 0 0,0 0 1 0 0,0 0 0 0 0,0 0 0 0 0,0 0 0 0 0,0 1-1 0 0,0-1 1 0 0,0 0 0 0 0,0 1 0 0 0,0 0 0 0 0,0 0-29 0 0,2 0-138 0 0,0 0 1 0 0,-1 1 0 0 0,1 0 0 0 0,0 0 0 0 0,-1 0 0 0 0,1 0 0 0 0,-1 0 0 0 0,0 1-1 0 0,1 0 1 0 0,-1 0 0 0 0,0-1 0 0 0,-1 2 0 0 0,2 0 137 0 0,10 14-2467 0 0,-10-13 1158 0 0,-1 0 0 0 0,1 1 0 0 0,-1-1 0 0 0,0 1 0 0 0,0-1 0 0 0,2 5 1309 0 0,-1 4-2227 0 0</inkml:trace>
  <inkml:trace contextRef="#ctx0" brushRef="#br0" timeOffset="91895.75">2940 1993 1632 0 0,'-20'24'2771'0'0,"13"-15"-2019"0"0,0 0-1 0 0,0 0 1 0 0,1 1-1 0 0,0 0 1 0 0,-3 7-752 0 0,7-13 139 0 0,1 0 0 0 0,0-1 0 0 0,0 1-1 0 0,0 0 1 0 0,1 0 0 0 0,-1 0 0 0 0,1 0 0 0 0,0 0 0 0 0,0 0 0 0 0,0 0 0 0 0,1 0 0 0 0,-1 0-1 0 0,1 0 1 0 0,0 0 0 0 0,0-1 0 0 0,0 1 0 0 0,1 0 0 0 0,1 2-139 0 0,0 1 107 0 0,1-1 1 0 0,0 0 0 0 0,0 0-1 0 0,0 0 1 0 0,1 0-1 0 0,0 0 1 0 0,0-1-1 0 0,1 0 1 0 0,-1 0-1 0 0,1-1 1 0 0,0 1-1 0 0,0-1 1 0 0,1-1-1 0 0,-1 1 1 0 0,1-1 0 0 0,0 0-1 0 0,0 0 1 0 0,0-1-1 0 0,0 0 1 0 0,0-1-1 0 0,1 1 1 0 0,-1-1-1 0 0,0 0 1 0 0,1-1-1 0 0,-1 0 1 0 0,1 0-1 0 0,-1-1 1 0 0,0 0 0 0 0,1 0-1 0 0,-1-1 1 0 0,0 1-1 0 0,0-2 1 0 0,4-1-108 0 0,1-1 106 0 0,0 0 1 0 0,0-1 0 0 0,0 0-1 0 0,-1-1 1 0 0,10-8-107 0 0,-19 14 11 0 0,0-1 0 0 0,1 0 0 0 0,-1-1 0 0 0,0 1 1 0 0,0 0-1 0 0,-1 0 0 0 0,1-1 0 0 0,0 1 0 0 0,-1-1 0 0 0,1 0 1 0 0,-1 1-1 0 0,0-1 0 0 0,0 0 0 0 0,0 0 0 0 0,0 0 0 0 0,-1 0 1 0 0,1 0-1 0 0,-1 0 0 0 0,1 0 0 0 0,-1 0 0 0 0,0 0 0 0 0,0 0 0 0 0,-1 0 1 0 0,1 0-1 0 0,-1 0 0 0 0,1 0 0 0 0,-1 1 0 0 0,-1-4-11 0 0,0 1 16 0 0,0 0 0 0 0,0 0 0 0 0,-1 0 0 0 0,1 1 0 0 0,-1-1 0 0 0,0 1-1 0 0,-1-1 1 0 0,1 1 0 0 0,-1 0 0 0 0,0 0 0 0 0,0 1 0 0 0,0-1 0 0 0,0 1 0 0 0,-1 0 0 0 0,1 0 0 0 0,-1 0-1 0 0,0 1 1 0 0,0-1 0 0 0,0 1 0 0 0,0 0 0 0 0,0 1 0 0 0,0-1 0 0 0,-1 1 0 0 0,1 0 0 0 0,0 1 0 0 0,-1-1-1 0 0,1 1 1 0 0,0 0 0 0 0,-3 0-16 0 0,-2 1-160 0 0,0 0-1 0 0,0 0 0 0 0,1 1 1 0 0,-1 0-1 0 0,1 1 0 0 0,-1 0 1 0 0,1 0-1 0 0,0 1 1 0 0,0 0-1 0 0,0 1 0 0 0,0 0 1 0 0,1 0-1 0 0,0 1 0 0 0,0 0 1 0 0,-5 5 160 0 0,0 1-1229 0 0,10-9 435 0 0,0-1 1 0 0,0 1 0 0 0,0 0-1 0 0,0 0 1 0 0,1 0-1 0 0,-1 0 1 0 0,0 1 793 0 0,0 0-2921 0 0,1-4-466 0 0</inkml:trace>
  <inkml:trace contextRef="#ctx0" brushRef="#br0" timeOffset="92223.781">3577 1446 4609 0 0,'34'-10'7513'0'0,"-24"7"-6079"0"0,0 0-1 0 0,1 0 1 0 0,-1 1-1 0 0,10-1-1433 0 0,-16 2 116 0 0,-1 1 0 0 0,1 1 0 0 0,0-1 0 0 0,-1 0 0 0 0,1 1 0 0 0,0 0 0 0 0,-1-1 0 0 0,1 2 0 0 0,-1-1 0 0 0,0 0 0 0 0,1 1 0 0 0,-1-1 0 0 0,0 1 0 0 0,0 0 0 0 0,0 0 0 0 0,2 2-116 0 0,-1-1 49 0 0,0 2 0 0 0,0-1 0 0 0,0 0-1 0 0,0 1 1 0 0,-1-1 0 0 0,0 1 0 0 0,0 0-1 0 0,0 1 1 0 0,0-1 0 0 0,-1 0 0 0 0,0 1-1 0 0,0-1 1 0 0,-1 1 0 0 0,1-1 0 0 0,-1 1 0 0 0,0 0-1 0 0,-1 2-48 0 0,2 14-200 0 0,-2 1 0 0 0,-1 0 0 0 0,-3 20 200 0 0,3-29-202 0 0,-3 14-1449 0 0,-1 0 0 0 0,-8 27 1651 0 0,-9 17-6232 0 0,21-68 5565 0 0,0 0 0 0 0,0 1 0 0 0,0-1 0 0 0,1 0 0 0 0,0 1 0 0 0,0-1 0 0 0,0 0 0 0 0,0 1 0 0 0,1 0 667 0 0,0 10-1959 0 0,-1-14 1853 0 0,0 0-1 0 0,0-1 1 0 0,0 1-1 0 0,-1 0 1 0 0,1 0 0 0 0,0-1-1 0 0,0 1 1 0 0,0 0-1 0 0,-1 0 1 0 0,1-1-1 0 0,-1 1 1 0 0,1 0-1 0 0,0-1 1 0 0,-1 1 0 0 0,1-1-1 0 0,-1 1 1 0 0,1-1-1 0 0,-1 1 1 0 0,0 0-1 0 0,1-1 1 0 0,-1 1 106 0 0</inkml:trace>
  <inkml:trace contextRef="#ctx0" brushRef="#br0" timeOffset="92567.54">3573 1686 5345 0 0,'-6'15'2425'0'0,"1"3"-761"0"0,-3 1-376 0 0,6 0-344 0 0,0-1-343 0 0,4-5-433 0 0,-2 5-264 0 0,0 1-160 0 0,2 0-377 0 0,-2 0-359 0 0,6-1-368 0 0,-8-1-376 0 0,4-1-345 0 0,-8-5-207 0 0,14 14-481 0 0,-12-17 2553 0 0</inkml:trace>
  <inkml:trace contextRef="#ctx0" brushRef="#br0" timeOffset="92568.54">3378 1914 3121 0 0,'0'0'189'0'0,"-1"0"0"0"0,1 1 1 0 0,-1-1-1 0 0,1 0 0 0 0,0 1 1 0 0,-1-1-1 0 0,1 1 0 0 0,0-1 1 0 0,-1 1-1 0 0,1-1 0 0 0,0 1 1 0 0,-1-1-1 0 0,1 1 0 0 0,0-1 1 0 0,0 1-1 0 0,0-1 0 0 0,0 1 1 0 0,-1-1-1 0 0,1 1 0 0 0,0 0 1 0 0,0-1-1 0 0,0 1 0 0 0,0-1 1 0 0,0 1-1 0 0,0-1 0 0 0,1 1 1 0 0,-1 0-1 0 0,0-1 0 0 0,0 1 1 0 0,0-1-1 0 0,0 1 0 0 0,1-1 1 0 0,-1 1-1 0 0,0-1 0 0 0,0 1 1 0 0,1-1-1 0 0,-1 1 0 0 0,0-1 1 0 0,1 0-1 0 0,-1 1 0 0 0,1-1 1 0 0,-1 1-1 0 0,1-1 0 0 0,-1 0 1 0 0,0 1-1 0 0,1-1 0 0 0,-1 0 1 0 0,1 0-1 0 0,0 1 0 0 0,-1-1 1 0 0,1 0-190 0 0,1 1 217 0 0,1 0 1 0 0,-1 0 0 0 0,1 0-1 0 0,-1 0 1 0 0,1 0-1 0 0,0-1 1 0 0,0 1 0 0 0,-1-1-1 0 0,4 0-217 0 0,27-1 801 0 0,-3 0-440 0 0,1-1-1 0 0,-1-2 1 0 0,0-1-1 0 0,1-1-360 0 0,-5-2-140 0 0,0-2 0 0 0,16-8 140 0 0,-23 9-1484 0 0,0 1 0 0 0,1 1 0 0 0,0 0 0 0 0,20-2 1484 0 0,3 7-7045 0 0,-29 1 3336 0 0</inkml:trace>
  <inkml:trace contextRef="#ctx0" brushRef="#br0" timeOffset="92895.489">3927 1379 6129 0 0,'0'-1'312'0'0,"0"0"1"0"0,0 1-1 0 0,0-1 0 0 0,1 0 0 0 0,-1 1 0 0 0,0-1 0 0 0,1 0 1 0 0,-1 1-1 0 0,0-1 0 0 0,1 0 0 0 0,-1 1 0 0 0,1-1 0 0 0,-1 1 1 0 0,1-1-1 0 0,-1 1 0 0 0,1-1 0 0 0,0 1 0 0 0,0-1-312 0 0,7 4 3750 0 0,-6-2-3510 0 0,-1 1 0 0 0,0-1 0 0 0,0 0-1 0 0,0 1 1 0 0,0 0 0 0 0,0-1-1 0 0,0 1 1 0 0,-1-1 0 0 0,1 1 0 0 0,-1 0-1 0 0,1-1 1 0 0,-1 1 0 0 0,1 1-240 0 0,1 41 722 0 0,-1-1 0 0 0,-3 1 0 0 0,-1 0 0 0 0,-3 5-722 0 0,-2 19 275 0 0,2-4-292 0 0,-1-5-1309 0 0,2 35 1326 0 0,-1-19-3274 0 0,4-70-552 0 0,0-17 2050 0 0,0-21 737 0 0,1 4 761 0 0,0 11 264 0 0,1 0-1 0 0,1 0 0 0 0,1 0 1 0 0,1-5 14 0 0,-2 18 77 0 0,0 1 0 0 0,0 0 0 0 0,0 0 0 0 0,1-1 0 0 0,-1 1 1 0 0,1 0-1 0 0,0 0 0 0 0,1 0 0 0 0,-1 1 0 0 0,1-1 0 0 0,-1 0 0 0 0,1 1 0 0 0,0 0 1 0 0,0 0-1 0 0,1 0 0 0 0,-1 0 0 0 0,1 0 0 0 0,-1 0 0 0 0,2 0-77 0 0,-3 3 15 0 0,1-1-1 0 0,-1 0 1 0 0,0 1-1 0 0,0 0 1 0 0,0 0-1 0 0,1 0 1 0 0,-1 0-1 0 0,0 0 1 0 0,0 0-1 0 0,0 0 1 0 0,1 1-1 0 0,-1-1 0 0 0,0 1 1 0 0,0-1-1 0 0,0 1 1 0 0,0 0-1 0 0,0 0 1 0 0,0 0-1 0 0,0 0 1 0 0,1 1-15 0 0,37 26-1880 0 0,16 27-7209 0 0,-46-47 8127 0 0</inkml:trace>
  <inkml:trace contextRef="#ctx0" brushRef="#br0" timeOffset="93239.25">3631 1950 4473 0 0,'-4'7'702'0'0,"0"-1"0"0"0,0 1-1 0 0,1 0 1 0 0,0 0 0 0 0,0 0 0 0 0,1 0 0 0 0,0 0-1 0 0,0 1 1 0 0,1-1 0 0 0,0 1 0 0 0,0-1 0 0 0,0 5-702 0 0,2-6 342 0 0,-1 0 1 0 0,1 0 0 0 0,0 0 0 0 0,1 0-1 0 0,0 0 1 0 0,-1 0 0 0 0,2 0 0 0 0,-1-1-1 0 0,1 1 1 0 0,0-1 0 0 0,0 1 0 0 0,0-1-1 0 0,1 0 1 0 0,0 0 0 0 0,3 2-343 0 0,8 11 1038 0 0,2-1-1 0 0,-1-1 1 0 0,11 6-1038 0 0,-21-17 88 0 0,1-1-1 0 0,-1 1 0 0 0,1-1 0 0 0,0-1 1 0 0,0 0-1 0 0,1 1 0 0 0,-1-2 1 0 0,0 1-1 0 0,1-1 0 0 0,0-1 0 0 0,0 1 1 0 0,1-1-88 0 0,7 0-298 0 0,-1-1 0 0 0,1 0 0 0 0,-1-1 1 0 0,0-1-1 0 0,1-1 0 0 0,-1 0 0 0 0,0-1 0 0 0,3-1 298 0 0,-2-1-2040 0 0,1-1 0 0 0,-1 0-1 0 0,-1-1 1 0 0,6-5 2040 0 0,-19 12-411 0 0,0 0 0 0 0,-1 0 0 0 0,1 0 0 0 0,-1 0 0 0 0,1 0 0 0 0,-1 0 0 0 0,0-1 0 0 0,0 1 0 0 0,1-1 0 0 0,-1 1 0 0 0,0-1 411 0 0,4-23-6308 0 0</inkml:trace>
  <inkml:trace contextRef="#ctx0" brushRef="#br0" timeOffset="99726.644">4147 1570 4857 0 0,'4'-4'1036'0'0,"1"0"-1"0"0,-1 1 0 0 0,1-1 1 0 0,0 1-1 0 0,5-2-1035 0 0,49-19 1133 0 0,-52 21-744 0 0,-4 2-283 0 0,0 0-1 0 0,0 0 1 0 0,-1 0 0 0 0,1 1 0 0 0,0-1 0 0 0,0 1-1 0 0,0 0 1 0 0,0-1 0 0 0,0 1 0 0 0,-1 0 0 0 0,1 1-1 0 0,0-1 1 0 0,0 1 0 0 0,0-1 0 0 0,0 1 0 0 0,-1 0-1 0 0,2 0-105 0 0,-3 0 60 0 0,1 0 0 0 0,-1 0 0 0 0,1 0 0 0 0,-1 1 0 0 0,0-1 0 0 0,1 0 0 0 0,-1 1-1 0 0,0-1 1 0 0,0 1 0 0 0,0-1 0 0 0,0 1 0 0 0,0-1 0 0 0,0 1 0 0 0,-1 0 0 0 0,1-1-1 0 0,0 1 1 0 0,-1 0 0 0 0,0 0 0 0 0,1 0 0 0 0,-1-1 0 0 0,0 1 0 0 0,0 0 0 0 0,0 0-1 0 0,0 0 1 0 0,0 0 0 0 0,0 1-60 0 0,-4 25 242 0 0,-2-1 0 0 0,0 1-1 0 0,-2-1 1 0 0,-1 0 0 0 0,-1-1-1 0 0,-2 2-241 0 0,-8 26 10 0 0,4-14-129 0 0,-12 38-712 0 0,13-40-1384 0 0,2-16-2608 0 0,9-19 1128 0 0,-1-7-857 0 0</inkml:trace>
  <inkml:trace contextRef="#ctx0" brushRef="#br0" timeOffset="100070.435">4338 1701 8362 0 0,'6'-11'2944'0'0,"-1"1"-1703"0"0,5-2-433 0 0,0 3-48 0 0,1 1-112 0 0,7-2-160 0 0,-5 3-248 0 0,5-1-200 0 0,-3 2-176 0 0,-5-4-160 0 0,3 9-168 0 0,-7-1-320 0 0,-2 4-312 0 0,2 3-633 0 0,-4 1-583 0 0,-2 0-753 0 0,2 4-688 0 0,-6-1 1865 0 0</inkml:trace>
  <inkml:trace contextRef="#ctx0" brushRef="#br0" timeOffset="100071.435">4371 1740 6217 0 0,'-15'19'6894'0'0,"15"-19"-6859"0"0,0 0 0 0 0,0 0-1 0 0,0 0 1 0 0,0 0 0 0 0,0 0 0 0 0,0 0 0 0 0,0 0 0 0 0,0 0-1 0 0,0 0 1 0 0,0 1 0 0 0,0-1 0 0 0,0 0 0 0 0,0 0 0 0 0,0 0-1 0 0,0 0 1 0 0,0 0 0 0 0,0 0 0 0 0,0 0 0 0 0,0 1 0 0 0,0-1-1 0 0,0 0 1 0 0,0 0 0 0 0,0 0 0 0 0,0 0 0 0 0,0 0-1 0 0,0 0 1 0 0,0 0 0 0 0,1 0 0 0 0,-1 0 0 0 0,0 0 0 0 0,0 1-1 0 0,0-1 1 0 0,0 0 0 0 0,0 0 0 0 0,0 0 0 0 0,0 0 0 0 0,0 0-1 0 0,0 0 1 0 0,0 0 0 0 0,1 0 0 0 0,-1 0 0 0 0,0 0 0 0 0,0 0-1 0 0,0 0 1 0 0,0 0 0 0 0,0 0 0 0 0,0 0 0 0 0,0 0 0 0 0,0 0-1 0 0,1 0 1 0 0,-1 0 0 0 0,0 0 0 0 0,0 0-35 0 0,14-5 308 0 0,18-9-343 0 0,6-3-1754 0 0,-15 2-4220 0 0,-21 10 2587 0 0,-7-6-492 0 0</inkml:trace>
  <inkml:trace contextRef="#ctx0" brushRef="#br0" timeOffset="100398.487">4537 1483 4137 0 0,'-2'2'685'0'0,"1"1"-1"0"0,0-1 1 0 0,0 0 0 0 0,0 1-1 0 0,0-1 1 0 0,0 1 0 0 0,1-1 0 0 0,-1 3-685 0 0,0 37 2468 0 0,0-8-2104 0 0,-17 282 630 0 0,14-226-2247 0 0,5-54-1809 0 0,3-14-3335 0 0,-3-20 3676 0 0</inkml:trace>
  <inkml:trace contextRef="#ctx0" brushRef="#br0" timeOffset="100742.028">4660 1325 4729 0 0,'-2'1'435'0'0,"0"1"0"0"0,1-1-1 0 0,-1 1 1 0 0,0 0 0 0 0,1 0 0 0 0,-1 0 0 0 0,1 0 0 0 0,-1 0-1 0 0,1 0 1 0 0,0 0 0 0 0,0 0 0 0 0,0 0 0 0 0,0 1 0 0 0,0-1-1 0 0,0 0 1 0 0,1 1 0 0 0,-1-1 0 0 0,1 1-435 0 0,-3 49 1726 0 0,3-35-1009 0 0,-8 141 910 0 0,-1 104-896 0 0,3 44-1956 0 0,2-195-1220 0 0,7-52-1787 0 0,6-24-2509 0 0,-6-30 4035 0 0</inkml:trace>
  <inkml:trace contextRef="#ctx0" brushRef="#br0" timeOffset="101085.698">5103 1302 5377 0 0,'-2'9'1149'0'0,"0"1"1"0"0,0 0-1 0 0,-1-1 0 0 0,0 1 0 0 0,-3 3-1149 0 0,-6 12 1683 0 0,-2 0 0 0 0,-6 10-1683 0 0,-18 31 1084 0 0,-81 149 444 0 0,106-197-1711 0 0,57-71-2695 0 0,-15 18 1810 0 0,-20 23 846 0 0,0 1 1 0 0,1 0-1 0 0,6-5 222 0 0,-12 13 57 0 0,-1 1 0 0 0,0-1 0 0 0,1 1 0 0 0,0-1 0 0 0,0 1 0 0 0,-1 1 0 0 0,1-1 0 0 0,0 0 0 0 0,1 1 0 0 0,-1 0 0 0 0,0 0 0 0 0,0 0 0 0 0,5 0-57 0 0,-8 1 23 0 0,0 0-1 0 0,0 0 0 0 0,0 0 1 0 0,0 1-1 0 0,0-1 1 0 0,0 0-1 0 0,0 1 1 0 0,0-1-1 0 0,1 0 0 0 0,-1 1 1 0 0,-1 0-1 0 0,1-1 1 0 0,0 1-1 0 0,0-1 0 0 0,0 1 1 0 0,0 0-1 0 0,0 0 1 0 0,-1 0-1 0 0,2 0-22 0 0,15 26 380 0 0,-12-14-753 0 0,0 0 0 0 0,0 1 0 0 0,0 3 373 0 0,-1 8-2061 0 0,-4-19 997 0 0,1 0-1 0 0,0-1 0 0 0,0 1 0 0 0,1 0 0 0 0,-1-1 0 0 0,3 5 1065 0 0,9 16-3085 0 0,-13-26 3033 0 0,0 1 1 0 0,1-1-1 0 0,-1 1 0 0 0,0-1 0 0 0,0 1 0 0 0,0 0 0 0 0,0-1 1 0 0,0 1-1 0 0,0-1 0 0 0,0 1 0 0 0,0-1 0 0 0,0 1 0 0 0,0 0 1 0 0,0-1-1 0 0,0 1 0 0 0,0-1 0 0 0,0 1 0 0 0,-1-1 0 0 0,1 1 1 0 0,0-1-1 0 0,0 1 0 0 0,-1-1 0 0 0,1 1 52 0 0</inkml:trace>
  <inkml:trace contextRef="#ctx0" brushRef="#br0" timeOffset="101086.698">4815 1860 7674 0 0,'-15'18'4527'0'0,"15"-11"-2759"0"0,11-9-536 0 0,4-2-860 0 0,0-1 0 0 0,0 2 1 0 0,0 0-1 0 0,3 0-372 0 0,-4 1-7 0 0,0 0 0 0 0,-1-1 0 0 0,1-1 0 0 0,-1 0 1 0 0,11-5 6 0 0,-20 7-70 0 0,7-4-373 0 0,1 1-1 0 0,0 1 1 0 0,8-3 443 0 0,-16 6-510 0 0,0 0 0 0 0,0 0 1 0 0,0 1-1 0 0,1 0 0 0 0,-1-1 1 0 0,0 1-1 0 0,0 1 0 0 0,0-1 1 0 0,0 1-1 0 0,0-1 0 0 0,0 1 1 0 0,0 0-1 0 0,3 2 510 0 0,3 2-3653 0 0,-10-9-1044 0 0</inkml:trace>
  <inkml:trace contextRef="#ctx0" brushRef="#br0" timeOffset="101412.977">5020 1887 8130 0 0,'-1'-1'139'0'0,"1"1"0"0"0,-1 0 1 0 0,1 0-1 0 0,0 0 0 0 0,-1 0 1 0 0,1 0-1 0 0,-1 0 0 0 0,1 0 1 0 0,-1 0-1 0 0,1 0 0 0 0,0 0 1 0 0,-1 0-1 0 0,1 0 0 0 0,-1 0 1 0 0,1 0-1 0 0,-1 0 0 0 0,1 1 0 0 0,0-1 1 0 0,-1 0-1 0 0,1 0 0 0 0,0 0 1 0 0,-1 1-1 0 0,1-1 0 0 0,0 0 1 0 0,-1 0-1 0 0,1 1 0 0 0,0-1 1 0 0,-1 0-1 0 0,1 1 0 0 0,0-1 1 0 0,0 0-1 0 0,-1 1 0 0 0,1-1 1 0 0,0 0-1 0 0,0 1 0 0 0,0-1 1 0 0,-1 1-1 0 0,1-1 0 0 0,0 0 0 0 0,0 1 1 0 0,0-1-1 0 0,0 1 0 0 0,0-1 1 0 0,0 1-1 0 0,0-1 0 0 0,0 0 1 0 0,0 1-1 0 0,0-1 0 0 0,0 1 1 0 0,0-1-1 0 0,0 0 0 0 0,1 1 1 0 0,-1-1-1 0 0,0 1 0 0 0,0-1 1 0 0,0 0-1 0 0,1 1 0 0 0,-1-1 1 0 0,0 0-1 0 0,0 1-139 0 0,3 9-138 0 0,-1 7 812 0 0,0-1-1 0 0,-1 1 1 0 0,-1 0-1 0 0,0-1 1 0 0,-2 1-1 0 0,-1 9-673 0 0,-29 243 2073 0 0,23-175-3304 0 0,6-46-2235 0 0,8-19-5248 0 0,-4-22 716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52:55.228"/>
    </inkml:context>
    <inkml:brush xml:id="br0">
      <inkml:brushProperty name="width" value="0.1" units="cm"/>
      <inkml:brushProperty name="height" value="0.1" units="cm"/>
      <inkml:brushProperty name="color" value="#FF0066"/>
    </inkml:brush>
    <inkml:brush xml:id="br1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1 586 5065 0 0,'11'-2'626'0'0,"1"1"0"0"0,-1-2 0 0 0,0 0 0 0 0,1 0 0 0 0,-1-1 0 0 0,-1 0 1 0 0,1-1-1 0 0,-1 0 0 0 0,4-3-626 0 0,-6 2 211 0 0,-1 1 1 0 0,1 0-1 0 0,0 0 1 0 0,0 0 0 0 0,0 1-1 0 0,0 0 1 0 0,1 1 0 0 0,0 0-1 0 0,0 1 1 0 0,0-1-1 0 0,0 2 1 0 0,0-1 0 0 0,0 1-1 0 0,0 0 1 0 0,0 1 0 0 0,1 0-1 0 0,-1 1 1 0 0,0 0-1 0 0,7 2-211 0 0,-12-2 84 0 0,-1 0 0 0 0,0 0 0 0 0,0 0 0 0 0,0 1-1 0 0,0-1 1 0 0,0 1 0 0 0,0 0 0 0 0,0 0-1 0 0,-1 0 1 0 0,2 2-84 0 0,4 2 216 0 0,-3-2-29 0 0,-1 0 0 0 0,1 0 0 0 0,-1 1 0 0 0,0-1-1 0 0,0 1 1 0 0,-1 0 0 0 0,1 1 0 0 0,-1-1 0 0 0,0 0 0 0 0,0 1 0 0 0,-1 0-1 0 0,0 0 1 0 0,1 1-187 0 0,3 15 666 0 0,-1-1 0 0 0,2 22-666 0 0,-6-36 56 0 0,11 106 404 0 0,-8-64-293 0 0,3 0 1 0 0,3 9-168 0 0,-7-47-98 0 0,0-1 1 0 0,1 1-1 0 0,0-1 0 0 0,1 0 1 0 0,0 0-1 0 0,0-1 1 0 0,1 0-1 0 0,1 0 1 0 0,-1 0-1 0 0,1 0 1 0 0,4 2 97 0 0,-8-7-104 0 0,2 0 0 0 0,-1 0 0 0 0,0-1 0 0 0,1 1 0 0 0,0-1 0 0 0,-1 0 1 0 0,1 0-1 0 0,0 0 0 0 0,1-1 0 0 0,-1 0 0 0 0,0 0 0 0 0,1 0 0 0 0,-1-1 1 0 0,1 1-1 0 0,0-1 0 0 0,-1-1 0 0 0,1 1 0 0 0,0-1 0 0 0,0 0 0 0 0,-1 0 1 0 0,6-2 103 0 0,12-2-1221 0 0,-1-2-1 0 0,0-1 1 0 0,18-9 1221 0 0,27-17-6254 0 0,-48 19 2918 0 0,-9-6-486 0 0</inkml:trace>
  <inkml:trace contextRef="#ctx0" brushRef="#br0" timeOffset="346.137">934 337 5505 0 0,'-19'5'1820'0'0,"1"1"0"0"0,-1 1 1 0 0,1 1-1 0 0,0 1 0 0 0,-10 6-1820 0 0,5-1 1247 0 0,1 2-1 0 0,0 1 1 0 0,-14 13-1247 0 0,-17 23 130 0 0,3 2 0 0 0,-22 33-130 0 0,4-5 617 0 0,-49 65-505 0 0,-16 18-558 0 0,104-130 65 0 0,20-25-297 0 0,0 1 0 0 0,-1-1 0 0 0,0-1-1 0 0,-10 8 679 0 0,18-16-394 0 0,1-1 313 0 0,1-1 0 0 0,0 0 0 0 0,0 1 0 0 0,0-1-1 0 0,0 0 1 0 0,-1 0 0 0 0,1 1 0 0 0,0-1 0 0 0,0 0 0 0 0,-1 0 0 0 0,1 1-1 0 0,0-1 1 0 0,0 0 0 0 0,-1 0 0 0 0,1 1 0 0 0,0-1 0 0 0,-1 0 0 0 0,1 0-1 0 0,0 0 1 0 0,-1 0 0 0 0,1 0 0 0 0,0 1 0 0 0,-1-1 0 0 0,1 0 0 0 0,0 0-1 0 0,-1 0 1 0 0,1 0 0 0 0,0 0 0 0 0,-1 0 0 0 0,1 0 0 0 0,-1 0 0 0 0,1 0-1 0 0,0-1 1 0 0,-1 1 0 0 0,1 0 0 0 0,0 0 0 0 0,-1 0 0 0 0,1 0-1 0 0,0 0 1 0 0,-1 0 0 0 0,1-1 0 0 0,0 1 0 0 0,-1 0 81 0 0,14-11-5933 0 0,-2-6 2539 0 0,0-3 817 0 0</inkml:trace>
  <inkml:trace contextRef="#ctx0" brushRef="#br0" timeOffset="674.21">898 89 5289 0 0,'56'-21'4990'0'0,"-32"11"-3850"0"0,2 2 1 0 0,-1 0-1 0 0,14-1-1140 0 0,81-16 1354 0 0,-111 23-1309 0 0,2 0 91 0 0,0 0 0 0 0,0 1 0 0 0,0 0 0 0 0,1 1 0 0 0,-1 1 0 0 0,3 0-136 0 0,-12-1 16 0 0,1 0 0 0 0,-1 1 1 0 0,-1-1-1 0 0,1 1 0 0 0,0-1 0 0 0,0 1 1 0 0,0 0-1 0 0,0 0 0 0 0,0 0 0 0 0,0 0 1 0 0,-1 0-1 0 0,1 0 0 0 0,-1 0 1 0 0,1 1-1 0 0,0-1 0 0 0,-1 0 0 0 0,0 1 1 0 0,1 0-1 0 0,-1-1 0 0 0,0 1 0 0 0,0 0 1 0 0,0-1-1 0 0,0 1 0 0 0,0 0 1 0 0,0 0-1 0 0,-1 0 0 0 0,1 0 0 0 0,-1 0 1 0 0,1 0-1 0 0,-1 0 0 0 0,0 0 0 0 0,0 0 1 0 0,0 0-1 0 0,0 0 0 0 0,0 0 1 0 0,0 0-1 0 0,0 1-16 0 0,-1 5-61 0 0,-1 0 1 0 0,1 0 0 0 0,-1 0-1 0 0,-1-1 1 0 0,1 1 0 0 0,-1-1-1 0 0,-1 0 1 0 0,1 0 0 0 0,-2 1 60 0 0,-10 17-704 0 0,-17 20 704 0 0,6-10-233 0 0,17-23 162 0 0,0-1 0 0 0,-1 0 0 0 0,-11 9 71 0 0,3-2-10 0 0,-1 5 77 0 0,19-23-59 0 0,-1 1-1 0 0,0 0 0 0 0,1 0 0 0 0,-1-1 0 0 0,1 1 0 0 0,-1 0 0 0 0,1 0 0 0 0,0 0 0 0 0,-1 0 0 0 0,1 0 0 0 0,0-1 0 0 0,-1 1 0 0 0,1 0 0 0 0,0 0 0 0 0,0 0 0 0 0,0 0 0 0 0,0 0 0 0 0,0 0 0 0 0,0 0 0 0 0,0 0 0 0 0,0 0 0 0 0,0 0 0 0 0,1 0 0 0 0,-1 0 0 0 0,0-1 0 0 0,1 1 0 0 0,-1 0 0 0 0,1 1-7 0 0,21-11 660 0 0,97-4-1754 0 0,-99 12-1111 0 0,0 2-1 0 0,0-1 0 0 0,0 2 0 0 0,0 1 0 0 0,19 5 2206 0 0,-18-4-3591 0 0</inkml:trace>
  <inkml:trace contextRef="#ctx0" brushRef="#br0" timeOffset="1877.149">976 1133 3753 0 0,'0'0'141'0'0,"-2"1"389"0"0,0 0 0 0 0,1 1 0 0 0,-1-1 1 0 0,1 1-1 0 0,-1 0 0 0 0,1-1 1 0 0,0 1-1 0 0,0 0 0 0 0,0 0 0 0 0,0 0 1 0 0,0 0-1 0 0,0 0 0 0 0,0 0 1 0 0,1 0-1 0 0,-1 1-530 0 0,20-3 2014 0 0,-16 0-1956 0 0,1-1 0 0 0,-1 1 0 0 0,1-1 0 0 0,0 0 0 0 0,-1 0 0 0 0,0 0 0 0 0,1 0 0 0 0,-1 0 0 0 0,0-1 0 0 0,0 0 0 0 0,1 0 0 0 0,-1 0-58 0 0,36-29 232 0 0,-3 2-37 0 0,3 1-159 0 0,-1-1 0 0 0,-2-3 0 0 0,26-28-36 0 0,0 1-94 0 0,-35 39-29 0 0,-23 18 102 0 0,0-1-1 0 0,0 0 1 0 0,0 0 0 0 0,0 0 0 0 0,0 0-1 0 0,-1-1 1 0 0,0 1 0 0 0,3-5 21 0 0,-12 33-371 0 0,4-14 349 0 0,0 0-1 0 0,-1 0 0 0 0,-3 7 23 0 0,-17 33-272 0 0,9-18-46 0 0,-1 0 0 0 0,-2-1 0 0 0,-1-1 0 0 0,-2 0 0 0 0,-14 16 318 0 0,33-46-79 0 0,0 1 0 0 0,-1-1 0 0 0,1 1-1 0 0,-1-1 1 0 0,1 0 0 0 0,-1 0 0 0 0,1 0 0 0 0,-1 0-1 0 0,0 0 1 0 0,0 0 0 0 0,0 0 0 0 0,1 0-1 0 0,-1-1 1 0 0,0 1 0 0 0,0-1 0 0 0,0 1 0 0 0,0-1-1 0 0,0 0 1 0 0,0 0 0 0 0,0 1 0 0 0,0-2-1 0 0,0 1 1 0 0,0 0 0 0 0,0 0 0 0 0,0-1 0 0 0,0 1-1 0 0,0-1 1 0 0,0 1 0 0 0,0-1 0 0 0,0 0 0 0 0,-1-1 79 0 0,0 0-28 0 0,-1 0 0 0 0,1 0 0 0 0,0 0 0 0 0,0-1 0 0 0,0 1 0 0 0,0-1 0 0 0,0 0 0 0 0,1 0 0 0 0,-1 0 0 0 0,1 0 0 0 0,0-1 0 0 0,0 1 0 0 0,0-1 0 0 0,0 1 0 0 0,1-1 0 0 0,-1 0 28 0 0,-1-5 305 0 0,3 9 355 0 0,1 1-537 0 0,0-1 0 0 0,-1 1 0 0 0,1 0 0 0 0,0 0-1 0 0,0 0 1 0 0,0-1 0 0 0,0 1 0 0 0,0-1 0 0 0,0 1-1 0 0,0-1 1 0 0,0 1 0 0 0,1-1 0 0 0,-1 1 0 0 0,1-1-123 0 0,0 1 90 0 0,1 0 1 0 0,-1 0-1 0 0,1 1 1 0 0,-1-1 0 0 0,1 1-1 0 0,-1-1 1 0 0,0 1-1 0 0,1 0 1 0 0,-1 0 0 0 0,0 0-1 0 0,0 0 1 0 0,-1 0 0 0 0,1 0-1 0 0,1 2-90 0 0,-2-1 33 0 0,1-1-1 0 0,0 0 1 0 0,0 1 0 0 0,0-1-1 0 0,0 0 1 0 0,0 0-1 0 0,1 0 1 0 0,-1 0 0 0 0,0-1-1 0 0,1 1 1 0 0,0-1-1 0 0,-1 1 1 0 0,1-1 0 0 0,0 0-1 0 0,2 1-32 0 0,11 0-16 0 0,0 0-1 0 0,0-1 0 0 0,0 0 1 0 0,0-1-1 0 0,0-1 0 0 0,0-1 0 0 0,0 0 1 0 0,0-1-1 0 0,5-2 17 0 0,-9 1-69 0 0,0-1 0 0 0,0 0 0 0 0,0 0 0 0 0,-1-1 0 0 0,0 0 0 0 0,0-1 0 0 0,0-1 1 0 0,-1 0-1 0 0,0 0 0 0 0,-1-1 0 0 0,0 0 0 0 0,0 0 69 0 0,-2 1-68 0 0,16-17-441 0 0,-1-1 0 0 0,-1 0 0 0 0,-2-2-1 0 0,0 0 1 0 0,0-5 509 0 0,10-27-773 0 0,-3-2 0 0 0,-3 0 0 0 0,0-9 773 0 0,-10 23 1282 0 0,-2-2 0 0 0,2-30-1282 0 0,-31 111 4069 0 0,-10 27-3130 0 0,-8 28-177 0 0,3 2 0 0 0,4 2 0 0 0,1 13-762 0 0,24-86 72 0 0,-2 6 62 0 0,1 1-1 0 0,-2 18-133 0 0,7-35-17 0 0,-1 0-1 0 0,1 1 0 0 0,0-1 0 0 0,1 0 0 0 0,0 0 1 0 0,0 0-1 0 0,0 0 0 0 0,1 0 0 0 0,0 0 1 0 0,0 0-1 0 0,3 4 18 0 0,-5-10-14 0 0,1-1 0 0 0,-1 1 0 0 0,1 0 1 0 0,-1-1-1 0 0,1 1 0 0 0,-1-1 0 0 0,1 1 1 0 0,-1-1-1 0 0,1 1 0 0 0,0-1 0 0 0,-1 1 0 0 0,1-1 1 0 0,-1 1-1 0 0,1-1 0 0 0,0 0 0 0 0,0 0 0 0 0,-1 1 1 0 0,1-1-1 0 0,0 0 0 0 0,-1 0 0 0 0,1 0 1 0 0,0 0-1 0 0,0 0 0 0 0,0 1 0 0 0,-1-2 0 0 0,1 1 1 0 0,0 0-1 0 0,0 0 0 0 0,-1 0 0 0 0,1 0 0 0 0,0 0 1 0 0,-1-1-1 0 0,1 1 0 0 0,0 0 0 0 0,0 0 1 0 0,-1-1-1 0 0,1 1 0 0 0,0-1 0 0 0,-1 1 0 0 0,1-1 1 0 0,-1 1-1 0 0,1-1 0 0 0,-1 1 0 0 0,1-1 0 0 0,0 0 14 0 0,7-6 11 0 0,0 0 0 0 0,0-1 0 0 0,4-6-11 0 0,8-6-111 0 0,15-3 150 0 0,-23 15-102 0 0,-1 0 0 0 0,1 0 1 0 0,2-5 62 0 0,16-15-299 0 0,40-36-1109 0 0,-54 49 829 0 0,-6 6 105 0 0,-9 9 479 0 0,-1 1 0 0 0,0-1 0 0 0,0 1-1 0 0,1 0 1 0 0,-1-1 0 0 0,0 1 0 0 0,0-1 0 0 0,0 1-1 0 0,0 0 1 0 0,0-1 0 0 0,0 1 0 0 0,0-1-1 0 0,0 1 1 0 0,0 0 0 0 0,0-1 0 0 0,0 1 0 0 0,0-1-1 0 0,-1 1 1 0 0,1 0 0 0 0,0-1 0 0 0,0 1 0 0 0,0-1-1 0 0,-1 1 1 0 0,1 0-5 0 0,-5 12 70 0 0,1-1-1 0 0,-2 1 1 0 0,0-1-1 0 0,0 0 1 0 0,-7 9-70 0 0,6-11 135 0 0,1 1 1 0 0,0 0-1 0 0,1 0 0 0 0,0 1 1 0 0,0 0-1 0 0,-1 11-135 0 0,2-10-126 0 0,4-13 123 0 0,0 0 0 0 0,-1 1 0 0 0,1-1 0 0 0,0 0 0 0 0,0 0-1 0 0,0 0 1 0 0,0 0 0 0 0,0 0 0 0 0,0 0 0 0 0,0 0 0 0 0,0 0-1 0 0,0 1 1 0 0,0-1 0 0 0,0 0 0 0 0,0 0 0 0 0,0 0 0 0 0,0 0-1 0 0,0 0 1 0 0,0 0 0 0 0,0 1 0 0 0,0-1 0 0 0,0 0-1 0 0,0 0 1 0 0,0 0 0 0 0,0 0 0 0 0,0 0 0 0 0,0 0 0 0 0,0 1-1 0 0,0-1 1 0 0,0 0 0 0 0,0 0 0 0 0,0 0 0 0 0,0 0 0 0 0,0 0-1 0 0,0 0 1 0 0,0 0 0 0 0,1 1 0 0 0,-1-1 0 0 0,0 0 0 0 0,0 0-1 0 0,0 0 1 0 0,0 0 0 0 0,0 0 0 0 0,0 0 0 0 0,0 0 0 0 0,1 0-1 0 0,-1 0 1 0 0,0 0 0 0 0,0 0 0 0 0,0 0 0 0 0,0 0 0 0 0,0 0-1 0 0,0 0 1 0 0,0 0 0 0 0,1 0 0 0 0,-1 0 0 0 0,0 0 0 0 0,0 0-1 0 0,0 0 4 0 0,1 1 16 0 0,18-16-328 0 0,-17 14 296 0 0,4-7-23 0 0,1 1 1 0 0,-1 0-1 0 0,2 1 0 0 0,5-5 39 0 0,15-16-508 0 0,-15 13 328 0 0,-13 14 186 0 0,0 0 0 0 0,0-1-1 0 0,1 1 1 0 0,-1 0 0 0 0,0-1 0 0 0,0 1-1 0 0,1 0 1 0 0,-1 0 0 0 0,0-1-1 0 0,0 1 1 0 0,1 0 0 0 0,-1 0 0 0 0,0-1-1 0 0,1 1 1 0 0,-1 0 0 0 0,0 0 0 0 0,1 0-1 0 0,-1 0 1 0 0,1 0 0 0 0,-1 0 0 0 0,0-1-1 0 0,1 1 1 0 0,-1 0 0 0 0,0 0 0 0 0,1 0-1 0 0,-1 0 1 0 0,1 0 0 0 0,-1 0 0 0 0,0 1-1 0 0,1-1 1 0 0,-1 0 0 0 0,0 0 0 0 0,1 0-1 0 0,-1 0 1 0 0,1 0 0 0 0,-1 0 0 0 0,0 1-1 0 0,1-1 1 0 0,-1 0 0 0 0,0 0 0 0 0,0 1-1 0 0,1-1 1 0 0,-1 0 0 0 0,0 0 0 0 0,1 1-6 0 0,7 19 460 0 0,1 0 377 0 0,2-7-586 0 0,2 3 118 0 0,-12-16-368 0 0,0 1 1 0 0,-1-1-1 0 0,1 0 1 0 0,-1 1-1 0 0,1-1 1 0 0,0 0 0 0 0,-1 0-1 0 0,1 0 1 0 0,0 0-1 0 0,-1 0 1 0 0,1 0-1 0 0,0 0 1 0 0,-1 0-1 0 0,1 0 1 0 0,0 0 0 0 0,-1 0-1 0 0,1 0 1 0 0,0 0-1 0 0,-1 0 1 0 0,1-1-1 0 0,0 1 1 0 0,-1 0-1 0 0,1 0 1 0 0,-1-1 0 0 0,1 1-1 0 0,0 0 1 0 0,-1-1-1 0 0,1 1-1 0 0,33-26-391 0 0,0-2 1 0 0,-2-1-1 0 0,-1-1 0 0 0,1-5 391 0 0,-10 10-504 0 0,-1-2-1 0 0,-1 0 1 0 0,-1-2-1 0 0,9-19 505 0 0,58-126-1227 0 0,-62 122 1338 0 0,-10 23-3 0 0,-6 16 67 0 0,-1-1 1 0 0,-1 0 0 0 0,0-1-1 0 0,-1 1 1 0 0,-1-1 0 0 0,2-11-176 0 0,-14 51 1070 0 0,0 1 1 0 0,-2-2 0 0 0,-1 1-1 0 0,-4 4-1070 0 0,-18 43 601 0 0,9-14-445 0 0,3 1 0 0 0,3 0 0 0 0,2 2 0 0 0,3 0 0 0 0,3 1 0 0 0,2 0-1 0 0,3 4-155 0 0,5-51-295 0 0,-1 0-1 0 0,2 0 0 0 0,0 0 0 0 0,1 0 0 0 0,1 0 0 0 0,4 13 296 0 0,-7-27-141 0 0,0 0 0 0 0,1 0-1 0 0,-1 0 1 0 0,0 0 0 0 0,1 0-1 0 0,-1 0 1 0 0,1 0-1 0 0,-1 0 1 0 0,1 0 0 0 0,0 0-1 0 0,0 0 1 0 0,-1 0 0 0 0,1-1-1 0 0,0 1 1 0 0,0 0 0 0 0,0 0-1 0 0,-1-1 1 0 0,1 1 0 0 0,0-1-1 0 0,0 1 1 0 0,0-1 0 0 0,0 1-1 0 0,0-1 1 0 0,0 0-1 0 0,1 1 1 0 0,-1-1 0 0 0,0 0-1 0 0,0 0 1 0 0,0 0 0 0 0,0 0-1 0 0,0 0 1 0 0,0 0 0 0 0,0 0-1 0 0,0 0 1 0 0,0 0 0 0 0,0-1-1 0 0,1 1 1 0 0,-1 0 0 0 0,0-1-1 0 0,0 1 1 0 0,0 0-1 0 0,0-1 1 0 0,-1 0 0 0 0,2 0 141 0 0,3-1-1046 0 0,-1 0 0 0 0,0-1 0 0 0,1 0 0 0 0,-1 0 0 0 0,0-1-1 0 0,0 1 1 0 0,-1-1 0 0 0,1 1 0 0 0,0-3 1046 0 0,4-14-1476 0 0</inkml:trace>
  <inkml:trace contextRef="#ctx0" brushRef="#br0" timeOffset="2223.373">1520 807 7186 0 0,'-6'0'1199'0'0,"-11"4"1128"0"0,16-4-2244 0 0,1 0 1 0 0,-1 0-1 0 0,1 0 1 0 0,0 0 0 0 0,-1 0-1 0 0,1 1 1 0 0,-1-1-1 0 0,1 0 1 0 0,-1 0-1 0 0,1 0 1 0 0,0 1-1 0 0,-1-1 1 0 0,1 0-1 0 0,0 1 1 0 0,-1-1-1 0 0,1 0 1 0 0,0 1-1 0 0,-1-1 1 0 0,1 0 0 0 0,0 1-1 0 0,0-1 1 0 0,0 1-1 0 0,-1-1 1 0 0,1 1-1 0 0,0-1 1 0 0,0 0-1 0 0,0 1 1 0 0,0 0-84 0 0,0-1 24 0 0,0 0 1 0 0,0 0-1 0 0,0 0 1 0 0,0 0-1 0 0,0 1 1 0 0,0-1-1 0 0,0 0 1 0 0,0 0-1 0 0,0 0 1 0 0,0 0-1 0 0,0 0 1 0 0,1 0-1 0 0,-1 1 1 0 0,0-1-1 0 0,0 0 1 0 0,0 0-1 0 0,0 0 0 0 0,0 0 1 0 0,0 0-1 0 0,1 0 1 0 0,-1 0-1 0 0,0 0 1 0 0,0 1-1 0 0,0-1 1 0 0,0 0-1 0 0,1 0 1 0 0,-1 0-1 0 0,0 0 1 0 0,0 0-1 0 0,0 0 1 0 0,0 0-1 0 0,1 0 1 0 0,-1 0-1 0 0,0 0 1 0 0,0 0-1 0 0,0 0 1 0 0,0 0-1 0 0,0 0 1 0 0,1 0-1 0 0,-1 0 1 0 0,0-1-1 0 0,0 1-24 0 0,22-2 446 0 0,1-1 0 0 0,-1-2 1 0 0,-1 0-1 0 0,21-8-446 0 0,-27 8 74 0 0,32-11-173 0 0,13-8 99 0 0,-25 9-857 0 0,0 2-1 0 0,27-6 858 0 0,-11 4-1601 0 0,-38 10 619 0 0,-1 1 1 0 0,1 0-1 0 0,0 1 1 0 0,-1 1-1 0 0,1 0 0 0 0,1 1 1 0 0,1 0 981 0 0,23 6-3822 0 0,-12-1 2000 0 0</inkml:trace>
  <inkml:trace contextRef="#ctx0" brushRef="#br0" timeOffset="2551.424">2238 691 8578 0 0,'-3'11'2760'0'0,"9"-3"-1055"0"0,2 3-489 0 0,9-5-280 0 0,8-4-416 0 0,5 4-248 0 0,11-3-144 0 0,4-6-344 0 0,2 8 8 0 0,2-5-120 0 0,-2 3-400 0 0,3-6-240 0 0,-6 1-648 0 0,6-4-1065 0 0,-3-2-1752 0 0,-11 0-400 0 0</inkml:trace>
  <inkml:trace contextRef="#ctx0" brushRef="#br1" timeOffset="5114.905">2992 227 9578 0 0,'27'24'5033'0'0,"-20"-19"-4659"0"0,-1 1-1 0 0,1 0 0 0 0,-1 0 1 0 0,0 1-1 0 0,-1-1 1 0 0,1 1-1 0 0,1 4-373 0 0,-3-4 100 0 0,2 1 0 0 0,-1-1 0 0 0,1 0 0 0 0,0 0 1 0 0,0-1-1 0 0,1 0 0 0 0,0 0 0 0 0,0-1 0 0 0,2 2-100 0 0,17 9 30 0 0,1-1-1 0 0,3 1-29 0 0,39 22 124 0 0,-47-26 10 0 0,0-1 0 0 0,12 5-134 0 0,-19-11 122 0 0,-1 2-1 0 0,0 0 1 0 0,0 0 0 0 0,-1 1 0 0 0,0 1 0 0 0,0 1-1 0 0,4 3-121 0 0,97 97 1198 0 0,-108-105-1165 0 0,0 0 1 0 0,1 0-1 0 0,-1-1 1 0 0,5 2-34 0 0,24 19-38 0 0,-33-23-43 0 0,1 0 0 0 0,-1 0 0 0 0,1 0 0 0 0,0 0 0 0 0,0 0 0 0 0,0-1 0 0 0,0 1 0 0 0,0-1 0 0 0,0 0 0 0 0,0 0 0 0 0,2 0 81 0 0,-4 0 36 0 0,0 0-1 0 0,0 0 0 0 0,-1 1 0 0 0,1-1 1 0 0,0 0-1 0 0,0 0 0 0 0,-1 1 1 0 0,1-1-1 0 0,-1 1 0 0 0,1-1 0 0 0,-1 1 1 0 0,1-1-1 0 0,-1 0 0 0 0,0 1 1 0 0,0 0-36 0 0,-31 32 297 0 0,26-27-227 0 0,-1-1 0 0 0,1 1 0 0 0,-1-1 0 0 0,0-1-1 0 0,-1 1 1 0 0,0-1 0 0 0,0 0 0 0 0,0 0 0 0 0,0-1 0 0 0,-7 3-70 0 0,-9 7 84 0 0,1 0 0 0 0,1 2 0 0 0,1 1 0 0 0,-5 4-84 0 0,0 1 153 0 0,-1-1 1 0 0,-11 6-154 0 0,-24 13-988 0 0,-3 8 988 0 0,-15 18-5187 0 0,78-65 4786 0 0,-1 0 0 0 0,1 0 0 0 0,0 0 0 0 0,0 0 0 0 0,-1 1 0 0 0,1-1 0 0 0,0 0 0 0 0,0 1 0 0 0,0-1 0 0 0,1 1 0 0 0,-1-1-1 0 0,0 1 1 0 0,0-1 0 0 0,1 1 0 0 0,-1 0 0 0 0,1-1 0 0 0,-1 1 0 0 0,1 0 0 0 0,0 0 0 0 0,0-1 0 0 0,0 1 0 0 0,0 0 0 0 0,0-1 0 0 0,0 1 0 0 0,0 0 0 0 0,0 0 0 0 0,1-1 0 0 0,0 2 401 0 0,0 5-1243 0 0,-4 3-2103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53:02.6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44 519 5729 0 0,'28'5'917'0'0,"0"-2"1"0"0,0-1-1 0 0,0-1 0 0 0,12-2-917 0 0,-7 1 529 0 0,-29 0-493 0 0,0 1-1 0 0,-1-1 0 0 0,1 1 0 0 0,0 0 0 0 0,0 0 0 0 0,-1 0 0 0 0,1 0 0 0 0,-1 1 1 0 0,1-1-1 0 0,-1 1 0 0 0,1 0 0 0 0,-1 0 0 0 0,0 0 0 0 0,0 0 0 0 0,0 1 0 0 0,0-1 1 0 0,-1 1-1 0 0,1 0 0 0 0,-1 0 0 0 0,1 0 0 0 0,-1 0 0 0 0,0 0 0 0 0,0 1 0 0 0,0-1 1 0 0,0 2-36 0 0,6 12 390 0 0,-2 1 0 0 0,0-1 0 0 0,-1 1 0 0 0,3 16-390 0 0,-1-4 609 0 0,14 77 1469 0 0,-14-67-1010 0 0,1 0 0 0 0,5 11-1068 0 0,-1-10 286 0 0,-10-30-238 0 0,0-1 0 0 0,2 1 0 0 0,-1-1 0 0 0,1 1 0 0 0,1-1 0 0 0,0 0 0 0 0,0-1 0 0 0,1 1-1 0 0,0-1-47 0 0,4 4-98 0 0,1-1-1 0 0,0 0 1 0 0,0-1-1 0 0,2 0 1 0 0,-1-1-1 0 0,1-1 1 0 0,4 3 98 0 0,-4-5-1039 0 0,0 0 0 0 0,0 0 0 0 0,1-2 0 0 0,14 5 1039 0 0,-26-9-576 0 0,1 0-1 0 0,0-1 1 0 0,-1 1-1 0 0,1-1 1 0 0,0 0 0 0 0,-1 1-1 0 0,1-1 1 0 0,0 0-1 0 0,0-1 1 0 0,-1 1-1 0 0,1 0 1 0 0,0-1-1 0 0,-1 0 1 0 0,1 1-1 0 0,-1-1 1 0 0,1 0-1 0 0,-1 0 1 0 0,2-1 576 0 0,-3-7-2677 0 0</inkml:trace>
  <inkml:trace contextRef="#ctx0" brushRef="#br0" timeOffset="327.967">779 453 3313 0 0,'-11'2'1210'0'0,"1"1"0"0"0,-1 0 1 0 0,1 0-1 0 0,0 2 0 0 0,0-1 1 0 0,0 1-1 0 0,1 0 0 0 0,-1 2-1210 0 0,-8 5 1020 0 0,0 0 0 0 0,1 2-1 0 0,-10 9-1019 0 0,-19 26 1276 0 0,3 2 0 0 0,-37 54-1276 0 0,50-63 186 0 0,-29 37 60 0 0,-105 138 176 0 0,112-147-2136 0 0,-35 63 1714 0 0,54-81-2994 0 0,25-37 42 0 0,4-4-3304 0 0,2-5 1176 0 0</inkml:trace>
  <inkml:trace contextRef="#ctx0" brushRef="#br0" timeOffset="656.016">820 130 4921 0 0,'24'-20'2764'0'0,"-1"2"0"0"0,9-4-2764 0 0,-11 9 876 0 0,1 1-1 0 0,0 0 1 0 0,1 2 0 0 0,19-6-876 0 0,-38 14 71 0 0,-1 1-1 0 0,1 0 0 0 0,0 0 0 0 0,0 1 1 0 0,-1-1-1 0 0,1 1 0 0 0,0 0 1 0 0,0 0-1 0 0,0 0 0 0 0,0 0 1 0 0,-1 1-1 0 0,1-1 0 0 0,0 1 0 0 0,0 0 1 0 0,-1 0-1 0 0,1 1 0 0 0,0-1 1 0 0,-1 1-1 0 0,2 0-70 0 0,-3 0 5 0 0,1 0 0 0 0,-1 0-1 0 0,0 0 1 0 0,-1-1 0 0 0,1 2 0 0 0,0-1 0 0 0,0 0-1 0 0,-1 0 1 0 0,0 1 0 0 0,1-1 0 0 0,-1 0 0 0 0,0 1 0 0 0,0-1-1 0 0,0 1 1 0 0,0 0 0 0 0,-1-1 0 0 0,1 1 0 0 0,-1 0-1 0 0,1-1 1 0 0,-1 1 0 0 0,0 0 0 0 0,0 0 0 0 0,-1-1 0 0 0,1 1-1 0 0,0 0 1 0 0,-1 0 0 0 0,0 0-5 0 0,-1 8-112 0 0,0 0 0 0 0,-1 1 0 0 0,0-1 0 0 0,-1 0 0 0 0,-1-1 0 0 0,0 1 1 0 0,0-1-1 0 0,-1 0 0 0 0,0 0 0 0 0,-1-1 0 0 0,0 1 0 0 0,0-2 0 0 0,-5 5 112 0 0,-14 17-89 0 0,20-23 146 0 0,0 1 0 0 0,-1-1 0 0 0,0 0-1 0 0,0 0 1 0 0,0-1 0 0 0,-1 0 0 0 0,0-1 0 0 0,0 1 0 0 0,-1-1-57 0 0,0 1 607 0 0,10-2 37 0 0,18 0-531 0 0,34 0-3011 0 0,-44-2 1615 0 0,-1 0 0 0 0,1 1 1 0 0,-1 0-1 0 0,0 0 1 0 0,0 1-1 0 0,0 0 1 0 0,-1 0-1 0 0,2 1 1283 0 0,10 9-2583 0 0</inkml:trace>
  <inkml:trace contextRef="#ctx0" brushRef="#br0" timeOffset="1532.5">1138 809 1112 0 0,'0'1'141'0'0,"0"-1"-1"0"0,-1 1 1 0 0,1-1-1 0 0,0 1 1 0 0,0-1-1 0 0,-1 1 0 0 0,1-1 1 0 0,0 1-1 0 0,-1-1 1 0 0,1 0-1 0 0,-1 1 1 0 0,1-1-1 0 0,-1 1 1 0 0,1-1-1 0 0,-1 0 1 0 0,1 0-1 0 0,-1 1 0 0 0,1-1 1 0 0,-1 0-1 0 0,1 0 1 0 0,-1 1-1 0 0,1-1 1 0 0,-1 0-1 0 0,0 0-140 0 0,-17 4 615 0 0,14-3-170 0 0,-4 1-210 0 0,1 1 1 0 0,0-1 0 0 0,0 1 0 0 0,0 0 0 0 0,0 1-1 0 0,1 0 1 0 0,0 0 0 0 0,-1 0 0 0 0,1 1 0 0 0,1 0 0 0 0,-1 0-1 0 0,0 1-235 0 0,-10 12 441 0 0,0 1-1 0 0,2 0 0 0 0,-1 4-440 0 0,-13 16 904 0 0,23-32-781 0 0,0 0 0 0 0,1 1 0 0 0,0-1 0 0 0,0 1-1 0 0,1 0 1 0 0,0 0 0 0 0,1 0 0 0 0,-1 0 0 0 0,1 4-123 0 0,1-6 23 0 0,0-1 0 0 0,0 1 0 0 0,1 0 0 0 0,0 0 0 0 0,0 0 0 0 0,1 0 0 0 0,-1 0 0 0 0,1 0-1 0 0,0 0 1 0 0,1-1 0 0 0,0 1 0 0 0,0 0 0 0 0,2 3-23 0 0,-2-4-2 0 0,0 0 0 0 0,1 1-1 0 0,-1-2 1 0 0,1 1 0 0 0,1 0-1 0 0,-1-1 1 0 0,0 1 0 0 0,1-1-1 0 0,0 0 1 0 0,0 0 0 0 0,1 0-1 0 0,-1-1 1 0 0,1 0 0 0 0,-1 0-1 0 0,1 0 1 0 0,0 0 0 0 0,0-1-1 0 0,0 1 1 0 0,1-1 0 0 0,-1-1 0 0 0,1 1-1 0 0,-1-1 1 0 0,1 0 2 0 0,1 1-29 0 0,0-1-1 0 0,0 0 1 0 0,-1-1 0 0 0,1 0-1 0 0,0 0 1 0 0,0 0 0 0 0,-1-1-1 0 0,1 0 1 0 0,0 0-1 0 0,-1-1 1 0 0,1 0 0 0 0,-1 0-1 0 0,1 0 1 0 0,-1-1 0 0 0,0 0-1 0 0,1-1 30 0 0,-1 1-9 0 0,2-1-207 0 0,1-1 0 0 0,-1 0 0 0 0,0 0 0 0 0,-1 0 0 0 0,0-1 1 0 0,1 0-1 0 0,-2-1 0 0 0,1 1 0 0 0,-1-1 0 0 0,2-3 216 0 0,6-9-443 0 0,-12 16 415 0 0,1 1 0 0 0,-1-1 1 0 0,0 0-1 0 0,-1 0 0 0 0,1 0 0 0 0,0 0 1 0 0,0-3 27 0 0,31-83 1293 0 0,-32 85-1208 0 0,2-5 71 0 0,0-1 0 0 0,0 1-1 0 0,1 0 1 0 0,0 0 0 0 0,0 0-1 0 0,1 0 1 0 0,6-7-156 0 0,-7 10 52 0 0,2 0-1 0 0,-1 0 0 0 0,1 0 1 0 0,-1 1-1 0 0,5-2-51 0 0,-8 5 14 0 0,0 0-1 0 0,1 0 0 0 0,-1 1 0 0 0,1 0 1 0 0,-1-1-1 0 0,1 1 0 0 0,0 0 1 0 0,-1 0-1 0 0,1 0 0 0 0,0 1 0 0 0,0-1 1 0 0,0 1-1 0 0,-1-1 0 0 0,1 1 0 0 0,0 0 1 0 0,0 0-1 0 0,0 0-13 0 0,16 1 48 0 0,-17-1-38 0 0,0 0 0 0 0,0 0 1 0 0,0 0-1 0 0,0 0 0 0 0,1 0 1 0 0,-1 1-1 0 0,0-1 0 0 0,0 1 0 0 0,0-1 1 0 0,0 1-1 0 0,-1 0 0 0 0,1 0 1 0 0,0 0-1 0 0,1 0-10 0 0,3 3 25 0 0,-4-2-28 0 0,1-1 0 0 0,-1 1 1 0 0,1 0-1 0 0,-1 0 0 0 0,0 0 1 0 0,0 0-1 0 0,0 0 1 0 0,0 0-1 0 0,0 0 0 0 0,0 1 1 0 0,-1-1-1 0 0,1 1 0 0 0,-1 0 1 0 0,1-1-1 0 0,-1 1 1 0 0,0 1 2 0 0,1 6-12 0 0,0-1 1 0 0,-1 1 0 0 0,-1-1 0 0 0,0 1 0 0 0,0-1 0 0 0,0 1 0 0 0,-2 4 11 0 0,0 26 40 0 0,2-39-43 0 0,-1 7-14 0 0,1 0 0 0 0,1 0-1 0 0,-1 0 1 0 0,2 0 0 0 0,-1 0 0 0 0,3 7 17 0 0,-4-14-10 0 0,1 0 1 0 0,-1 1 0 0 0,1-1 0 0 0,-1 0 0 0 0,1 0 0 0 0,0 0 0 0 0,0 0 0 0 0,0 1 0 0 0,0-1 0 0 0,0 0 0 0 0,0 0 0 0 0,0-1 0 0 0,0 1 0 0 0,0 0 0 0 0,0 0 0 0 0,0 0 0 0 0,1-1 0 0 0,-1 1 0 0 0,0-1 0 0 0,1 1 0 0 0,-1-1 0 0 0,0 1 0 0 0,1-1-1 0 0,-1 0 1 0 0,0 1 0 0 0,1-1 0 0 0,-1 0 0 0 0,1 0 0 0 0,-1 0 0 0 0,0 0 0 0 0,1-1 0 0 0,-1 1 0 0 0,1 0 0 0 0,-1 0 0 0 0,0-1 0 0 0,1 1 0 0 0,-1-1 0 0 0,0 1 0 0 0,0-1 0 0 0,1 0 0 0 0,-1 0 9 0 0,7-2-27 0 0,-1-1-1 0 0,1-1 1 0 0,-1 0 0 0 0,0 0 0 0 0,-1 0-1 0 0,1-1 1 0 0,-1 0 0 0 0,5-5 27 0 0,12-11-177 0 0,1-5-188 0 0,5-21-72 0 0,-20 32 459 0 0,-9 16-3 0 0,0-1 1 0 0,0 1 0 0 0,1-1-1 0 0,-1 1 1 0 0,0-1 0 0 0,0 1-1 0 0,1-1 1 0 0,-1 1 0 0 0,0-1-1 0 0,1 1 1 0 0,-1-1 0 0 0,1 1-1 0 0,-1-1 1 0 0,1 1 0 0 0,-1 0-1 0 0,1-1 1 0 0,-1 1-1 0 0,1 0 1 0 0,-1-1 0 0 0,1 1-1 0 0,-1 0 1 0 0,1 0 0 0 0,0-1-20 0 0,3 12 509 0 0,-4 32 285 0 0,0-31-699 0 0,0 2 142 0 0,1 0 0 0 0,1 0 0 0 0,0 0 0 0 0,2 2-237 0 0,-4-12 16 0 0,1 0 1 0 0,0 0-1 0 0,1 0 0 0 0,-1 0 1 0 0,1 0-1 0 0,-1 0 1 0 0,1 0-1 0 0,0 0 1 0 0,0-1-1 0 0,1 1 0 0 0,-1-1 1 0 0,1 0-1 0 0,0 0 1 0 0,0 0-1 0 0,0 0 0 0 0,0 0-16 0 0,-1-2 7 0 0,-1-1 0 0 0,0 1 0 0 0,1-1-1 0 0,-1 1 1 0 0,0-1 0 0 0,1 0-1 0 0,-1 1 1 0 0,0-1 0 0 0,1 0-1 0 0,-1 0 1 0 0,1 0 0 0 0,-1 0-1 0 0,0 0 1 0 0,1 0 0 0 0,-1-1 0 0 0,1 1-1 0 0,-1 0 1 0 0,0-1 0 0 0,1 1-1 0 0,-1-1 1 0 0,1 0-7 0 0,26-18 18 0 0,-14 8 94 0 0,-4 4-84 0 0,1 0 1 0 0,-1-1-1 0 0,-1 0 0 0 0,1-1 0 0 0,-2 0 0 0 0,1 0 1 0 0,-1-1-29 0 0,57-75-557 0 0,-4-3 1 0 0,4-16 556 0 0,-19 31-129 0 0,26-47 993 0 0,20-53-864 0 0,-87 162 194 0 0,0 1 0 0 0,-1-1 0 0 0,0 1 0 0 0,0-6-194 0 0,-33 44 1721 0 0,9 1-1250 0 0,1 1 1 0 0,2 0-1 0 0,1 1 1 0 0,-6 20-472 0 0,-8 14 454 0 0,7-16-129 0 0,2 0 0 0 0,2 2-1 0 0,3 0 1 0 0,-5 26-325 0 0,14-43-112 0 0,2 0 0 0 0,1 1 0 0 0,2-1 0 0 0,1 0 0 0 0,1 1 0 0 0,3-1 0 0 0,3 19 112 0 0,-6-49-239 0 0,1 1 0 0 0,0-1-1 0 0,0 0 1 0 0,1 0 0 0 0,-1 0 0 0 0,1 0 0 0 0,0 0-1 0 0,2 3 240 0 0,-3-5-449 0 0,1 0 0 0 0,-1 0-1 0 0,1 0 1 0 0,0 0 0 0 0,0 0 0 0 0,0-1-1 0 0,0 1 1 0 0,0-1 0 0 0,1 1 449 0 0,-2-2-195 0 0,0 0 1 0 0,0 1-1 0 0,0-1 0 0 0,0 0 1 0 0,0 0-1 0 0,0-1 1 0 0,-1 1-1 0 0,1 0 0 0 0,0 0 1 0 0,0 0-1 0 0,0 0 1 0 0,0-1-1 0 0,0 1 0 0 0,0-1 1 0 0,0 1-1 0 0,-1 0 1 0 0,1-1-1 0 0,0 1 0 0 0,0-1 1 0 0,-1 0-1 0 0,1 1 1 0 0,0-1-1 0 0,-1 0 1 0 0,1 1-1 0 0,0-1 0 0 0,-1 0 1 0 0,1 0 194 0 0,16-21-4366 0 0,-8 3 1339 0 0</inkml:trace>
  <inkml:trace contextRef="#ctx0" brushRef="#br0" timeOffset="1860.522">1931 345 3897 0 0,'8'22'3401'0'0,"6"3"-1313"0"0,-9 0-616 0 0,4-3-375 0 0,-20 3-353 0 0,-3 2-256 0 0,8 7-376 0 0,1-4-192 0 0,2 3-208 0 0,3-8-472 0 0,-3 0-385 0 0,9 0-495 0 0,-6-6-488 0 0,0 9-449 0 0,0-6-368 0 0,-6-6 1217 0 0</inkml:trace>
  <inkml:trace contextRef="#ctx0" brushRef="#br0" timeOffset="2188.477">1906 842 8402 0 0,'6'6'2656'0'0,"7"-1"-1167"0"0,7 4-441 0 0,2 2-32 0 0,5-11-320 0 0,7 5-336 0 0,7-10-136 0 0,3 5-224 0 0,6 0 96 0 0,-6-9-16 0 0,6 9-160 0 0,0-8-320 0 0,-1 2-704 0 0,-2 6-808 0 0,-3-5-1081 0 0,1 10-2096 0 0,-15-5 640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57:16.881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1144 715 5529 0 0,'0'-1'400'0'0,"-1"0"0"0"0,1 1 0 0 0,0-1-1 0 0,-1 0 1 0 0,1 0 0 0 0,-1 0 0 0 0,0 1-1 0 0,1-1 1 0 0,-1 0 0 0 0,1 1 0 0 0,-1-1 0 0 0,-1 0-400 0 0,2 1 91 0 0,-1 0 0 0 0,1-1 0 0 0,-1 1 0 0 0,0 0 0 0 0,1 0 0 0 0,-1 0 0 0 0,1 0 0 0 0,-1 0 0 0 0,0 0 0 0 0,1 1 0 0 0,-1-1 0 0 0,0 0 0 0 0,1 0 0 0 0,-1 0 0 0 0,1 1 0 0 0,-1-1 0 0 0,1 0 0 0 0,-1 0 0 0 0,0 1-91 0 0,-8 4 397 0 0,0 1 0 0 0,1 0 1 0 0,-1 0-1 0 0,1 0 0 0 0,1 1 0 0 0,-1 1 1 0 0,1-1-1 0 0,0 1 0 0 0,1 0-397 0 0,-15 21 407 0 0,2 1-1 0 0,0 0-406 0 0,10-14 189 0 0,-59 91 368 0 0,24-40-307 0 0,44-67-235 0 0,-4 8-55 0 0,5-6 18 0 0,4-5 101 0 0,-1 0-93 0 0,0 0 0 0 0,0-1 1 0 0,0 1-1 0 0,0-1 1 0 0,-1 0-1 0 0,1 0 0 0 0,-1-1 1 0 0,0 1-1 0 0,1-3 14 0 0,4-5-4 0 0,53-79-101 0 0,4-4 103 0 0,-40 61 210 0 0,22-22-208 0 0,-44 52-4 0 0,11-11 126 0 0,-13 13-75 0 0,-2 3 0 0 0,-9 8 29 0 0,-9 10 14 0 0,1 2-1 0 0,1 1 1 0 0,-8 13-90 0 0,11-15 10 0 0,-67 103-153 0 0,20-29 197 0 0,-183 265 103 0 0,194-277-184 0 0,39-61 2 0 0,69-132-678 0 0,-30 55 690 0 0,73-141-160 0 0,10 6 27 0 0,-13 48-223 0 0,-94 138 377 0 0,-3 3 8 0 0,0 0-1 0 0,0 1 0 0 0,0-1 0 0 0,0 0 0 0 0,1 1 0 0 0,-1-1 0 0 0,1 1 1 0 0,-1 0-1 0 0,1-1 0 0 0,1 0-15 0 0,-11 17 119 0 0,-24 37 21 0 0,-10 26-140 0 0,-4 6 204 0 0,-100 158 41 0 0,134-224-208 0 0,0 0-1 0 0,-1-1 0 0 0,-14 13-36 0 0,32-48-520 0 0,36-81 449 0 0,-12 30 78 0 0,-6 14-10 0 0,2 0-1 0 0,3 2 1 0 0,2 1-1 0 0,2 1 1 0 0,9-5 3 0 0,-40 53 9 0 0,5-4 59 0 0,-6 5-36 0 0,-4 5-18 0 0,-1 2-3 0 0,0 0-1 0 0,0 1 1 0 0,0 0 0 0 0,1 0 0 0 0,-1 0 0 0 0,1 2-11 0 0,-5 5 23 0 0,-110 164 6 0 0,76-114 48 0 0,-21 22-77 0 0,55-76-64 0 0,9-9 63 0 0,0 0 0 0 0,0 0 0 0 0,0 0 0 0 0,-1 0 0 0 0,1 1 0 0 0,0-1 0 0 0,0 0 0 0 0,0 0 0 0 0,0 0 0 0 0,0 0 0 0 0,0 0 0 0 0,0 0 0 0 0,0 0 0 0 0,0 0 0 0 0,0 0 0 0 0,0 0 0 0 0,0 0 0 0 0,0 0 1 0 0,0 0-1 0 0,0 0 0 0 0,0 0 0 0 0,0 0 0 0 0,0 0 0 0 0,-1 0 0 0 0,1 0 0 0 0,0 0 0 0 0,0 0 0 0 0,0 0 0 0 0,0 0 0 0 0,0 0 0 0 0,0 0 0 0 0,0 0 0 0 0,0 0 0 0 0,0 0 0 0 0,0 0 0 0 0,0 0 0 0 0,0 0 0 0 0,0-1 0 0 0,0 1 0 0 0,0 0 0 0 0,0 0 0 0 0,0 0 0 0 0,0 0 0 0 0,0 0 0 0 0,0 0 0 0 0,0 0 0 0 0,0 0 0 0 0,0 0 0 0 0,0 0 0 0 0,-1 0 0 0 0,1 0 0 0 0,0 0 0 0 0,0 0 0 0 0,0 0 1 0 0,2-7-41 0 0,2 0-24 0 0,-1 0-1 0 0,1 0 1 0 0,0 1 65 0 0,8-14-135 0 0,30-57-32 0 0,2 2-1 0 0,21-24 168 0 0,-64 99 1 0 0,2-5-5 0 0,1 0 0 0 0,0 0 1 0 0,0 0-1 0 0,0 0 1 0 0,0 1-1 0 0,1 0 0 0 0,0 0 1 0 0,0 0-1 0 0,4-2 4 0 0,-17 20 414 0 0,-35 59-200 0 0,14-31-268 0 0,-15 22 262 0 0,18-24-338 0 0,26-40 130 0 0,0 0-1 0 0,0 0 1 0 0,0 0-1 0 0,0 0 0 0 0,0 0 1 0 0,0 0-1 0 0,0 0 1 0 0,0 0-1 0 0,0 0 0 0 0,0 0 1 0 0,0 1-1 0 0,0-1 1 0 0,0 0-1 0 0,0 0 0 0 0,0 0 1 0 0,0 0-1 0 0,0 0 0 0 0,0 0 1 0 0,0 0-1 0 0,0 0 1 0 0,0 0-1 0 0,0 0 0 0 0,0 0 1 0 0,0 0-1 0 0,0 0 1 0 0,0 0-1 0 0,0 0 0 0 0,0 0 1 0 0,0 0-1 0 0,0 0 1 0 0,0 0-1 0 0,0 0 0 0 0,0 0 1 0 0,-1 0-1 0 0,1 0 1 0 0,0 0-1 0 0,0 0 0 0 0,0 0 1 0 0,0 0-1 0 0,0 0 1 0 0,0 0-1 0 0,0 0 0 0 0,0 0 1 0 0,0 0-1 0 0,0 0 1 0 0,0 0-1 0 0,0 0 0 0 0,0 0 1 0 0,0 0-1 0 0,0 0 1 0 0,0 0-1 0 0,0 0 0 0 0,0 0 1 0 0,0 0-1 0 0,0 0 1 0 0,0 0-1 0 0,0 0 0 0 0,0 0 1 0 0,0 0-1 0 0,0 0 1 0 0,0 0-1 0 0,0-1 1 0 0,-1-2-70 0 0,2-5-104 0 0,2 0 114 0 0,0 0-1 0 0,0 0 1 0 0,0 1-1 0 0,1-1 1 0 0,0 1 0 0 0,6-6 60 0 0,9-20-113 0 0,-16 27 164 0 0,1 1-1 0 0,0 0 0 0 0,0-1 1 0 0,1 0-51 0 0,8-11-72 0 0,-9 12 59 0 0,-3 5 18 0 0,-1 0 0 0 0,1-1 0 0 0,-1 1 1 0 0,1-1-1 0 0,-1 1 0 0 0,0 0 0 0 0,1-1 0 0 0,-1 1 1 0 0,0-1-1 0 0,0 1 0 0 0,1-1 0 0 0,-1 0 1 0 0,0 1-1 0 0,0-1 0 0 0,0 1 0 0 0,1-1 1 0 0,-1 1-1 0 0,0-1-5 0 0,-2 1 28 0 0,1 1 0 0 0,0-1-1 0 0,0 1 1 0 0,-1 0 0 0 0,1 0 0 0 0,0 0 0 0 0,0-1 0 0 0,0 1 0 0 0,0 0 0 0 0,0 0-28 0 0,-44 62-195 0 0,9-14 429 0 0,10-15-233 0 0,24-31 30 0 0,-4 4-207 0 0,5-8-20 0 0,2-5 4 0 0,5-6 175 0 0,-4 3-22 0 0,-3 10 7 0 0,1 0-1 0 0,0 0 0 0 0,-1-1 1 0 0,1 1-1 0 0,-1 0 0 0 0,1 0 1 0 0,-1-1-1 0 0,0 1 0 0 0,1 0 0 0 0,-1-1 1 0 0,0 1-1 0 0,1-1 0 0 0,-1 1 1 0 0,-1 0 32 0 0,-4 4-183 0 0,-35 51 71 0 0,14-19 254 0 0,20-27-207 0 0,6-7 47 0 0,-1-1-1 0 0,0 1 1 0 0,0-1 0 0 0,0 0 0 0 0,0 0 0 0 0,0 0 0 0 0,-1 1 18 0 0,1 0-33 0 0,2-3 33 0 0,0 0-1 0 0,0 0 0 0 0,0 0 0 0 0,0 0 1 0 0,0 0-1 0 0,0 0 0 0 0,0 0 1 0 0,0 1-1 0 0,0-1 0 0 0,-1 0 0 0 0,1 0 1 0 0,0 0-1 0 0,0 0 0 0 0,0 0 0 0 0,0 0 1 0 0,0 0-1 0 0,0 0 0 0 0,0 0 1 0 0,0 0-1 0 0,0 0 0 0 0,0 0 0 0 0,0 0 1 0 0,0 0-1 0 0,0 0 0 0 0,0 0 1 0 0,0 0-1 0 0,0 0 0 0 0,0 0 0 0 0,-1 0 1 0 0,1 0-1 0 0,0 0 0 0 0,0 0 0 0 0,0 1 1 0 0,0-1-1 0 0,0 0 0 0 0,0 0 1 0 0,0 0-1 0 0,0-1 0 0 0,0 1 0 0 0,0 0 1 0 0,0 0-1 0 0,0 0 0 0 0,-1 0 0 0 0,1 0 1 0 0,0 0-1 0 0,0 0 0 0 0,0 0 1 0 0,0 0-1 0 0,0 0 0 0 0,0 0 0 0 0,0 0 1 0 0,0 0-1 0 0,0 0 1 0 0,4-7-125 0 0,14-21 270 0 0,-12 17-92 0 0,-5 9-44 0 0,1 0-1 0 0,-1 0 1 0 0,0 0 0 0 0,-1 0-1 0 0,1 0 1 0 0,0 0-1 0 0,0-1-8 0 0,7-18 68 0 0,-4 15-50 0 0,-3 6-27 0 0,-1-1 0 0 0,1 1 1 0 0,-1-1-1 0 0,0 1 0 0 0,1-1 1 0 0,-1 1-1 0 0,1-1 0 0 0,-1 0 1 0 0,0 1-1 0 0,0-1 0 0 0,1 1 1 0 0,-1-1 8 0 0,0-1 22 0 0,1 0 1 0 0,0 0 0 0 0,-1 1 0 0 0,1-1 0 0 0,0 0 0 0 0,0 1-1 0 0,0-1 1 0 0,0 1 0 0 0,1-2-23 0 0,0 1-3 0 0,0 0-1 0 0,-1 0 0 0 0,1-1 1 0 0,-1 1-1 0 0,0-1 1 0 0,0 1 3 0 0,3-6-10 0 0,-1 1 1 0 0,1 0 0 0 0,2-2 9 0 0,2-5 50 0 0,-2 3-50 0 0,0 1 0 0 0,0 0 0 0 0,1 0 0 0 0,1 1 0 0 0,4-5 0 0 0,-6 5 88 0 0,-5 8-92 0 0,-1 0 1 0 0,1 0 0 0 0,0 0 0 0 0,-1 0 0 0 0,1 0 0 0 0,0 0 0 0 0,0 0 0 0 0,-1 1 0 0 0,1-1-1 0 0,0 0 1 0 0,0 0 0 0 0,0 1 0 0 0,0-1 3 0 0,0 1 3 0 0,-1 0 1 0 0,0 0-1 0 0,1-1 0 0 0,-1 1 1 0 0,0 0-1 0 0,1 0 1 0 0,-1-1-1 0 0,0 1 0 0 0,1 0 1 0 0,-1 0-1 0 0,0-1 0 0 0,1 1 1 0 0,-1 0-1 0 0,0-1 0 0 0,0 1 1 0 0,1 0-1 0 0,-1-1 0 0 0,0 1 1 0 0,0-1-1 0 0,0 1 1 0 0,0 0-1 0 0,1-1 0 0 0,-1 1 1 0 0,0-1-1 0 0,0 1 0 0 0,0 0 1 0 0,0-1-4 0 0,1-2-3 0 0,0 1-1 0 0,0-1 1 0 0,0 1 0 0 0,0-1 0 0 0,1 1 0 0 0,0-2 3 0 0,2-1 85 0 0,-3 3-82 0 0,0 0 0 0 0,1 0 0 0 0,-1 1 0 0 0,0-1 0 0 0,1 1 0 0 0,1-2-3 0 0,-2 2 10 0 0,1 0 1 0 0,-1-1-1 0 0,1 1 0 0 0,-1-1 1 0 0,1 1-1 0 0,-1-1 0 0 0,0 0 0 0 0,1-1-10 0 0,-1 0 3 0 0,1 0-1 0 0,-1 0 0 0 0,1 0 0 0 0,0 0 0 0 0,0 1 0 0 0,0-1 0 0 0,0 1 1 0 0,0 0-1 0 0,1-1 0 0 0,1 0-2 0 0,0 0 33 0 0,0-1 1 0 0,0 0 0 0 0,-1 1 0 0 0,3-4-34 0 0,-3 3 51 0 0,0 1 0 0 0,0-1 1 0 0,0 1-1 0 0,1 0 0 0 0,-1 0 1 0 0,4-2-52 0 0,5-3-39 0 0,0 0 1 0 0,7-7 38 0 0,-10 7 67 0 0,-5 5 17 0 0,12-8-85 0 0,-14 10 9 0 0,-1 0-45 0 0,-2 1 86 0 0,1-1-44 0 0,0 1 0 0 0,0 0 0 0 0,0 0 0 0 0,0 0 0 0 0,0 0 1 0 0,0 0-1 0 0,0 0 0 0 0,0 0 0 0 0,0 0 0 0 0,0 0 0 0 0,0 0 0 0 0,0 0 0 0 0,0 0 0 0 0,0-1 0 0 0,0 1 1 0 0,0 0-1 0 0,0 0 0 0 0,0 0 0 0 0,0 0 0 0 0,0 0 0 0 0,0 0 0 0 0,0 0 0 0 0,0 0 0 0 0,0 0 1 0 0,0 0-1 0 0,0 0 0 0 0,0 0 0 0 0,0 0 0 0 0,0-1 0 0 0,0 1 0 0 0,0 0 0 0 0,0 0 0 0 0,1 0 1 0 0,-1 0-1 0 0,0 0 0 0 0,0 0 0 0 0,0 0 0 0 0,0 0 0 0 0,0 0 0 0 0,0 0 0 0 0,0 0 0 0 0,0 0 0 0 0,0 0 1 0 0,0 0-1 0 0,0 0 0 0 0,0 0 0 0 0,1 0-5 0 0,-4 0-65 0 0,2-2 72 0 0,0 0 0 0 0,1 1 0 0 0,-1-1 0 0 0,1 0 1 0 0,0 0-1 0 0,-1 0 0 0 0,1 0 0 0 0,0 1 1 0 0,0-2-8 0 0,0-1 4 0 0,0 3-8 0 0,-1 1 0 0 0,1 0 0 0 0,0-1 0 0 0,0 1 0 0 0,-1 0 0 0 0,1 0 0 0 0,0-1-1 0 0,0 1 1 0 0,-1 0 0 0 0,1 0 0 0 0,0-1 0 0 0,-1 1 0 0 0,1 0 0 0 0,0 0 0 0 0,-1 0 0 0 0,1 0 0 0 0,0-1 0 0 0,-1 1 0 0 0,1 0 0 0 0,-1 0 0 0 0,1 0 0 0 0,0 0 0 0 0,-1 0 0 0 0,1 0-1 0 0,-1 0 1 0 0,1 0 0 0 0,0 0 0 0 0,-1 0 4 0 0,0 0 14 0 0,0 0-1 0 0,0 1 1 0 0,-1-1-1 0 0,1 0 1 0 0,0 1-1 0 0,0-1 1 0 0,0 0-1 0 0,0 1 1 0 0,0-1-1 0 0,-1 1-13 0 0,0 1-33 0 0,2-2 35 0 0,-1 1-1 0 0,0 0 1 0 0,0-1 0 0 0,0 1 0 0 0,0-1 0 0 0,0 1 0 0 0,0-1 0 0 0,0 1-1 0 0,0-1 1 0 0,0 0 0 0 0,0 1 0 0 0,-1-1 0 0 0,1 0 0 0 0,0 0-1 0 0,0 0 1 0 0,0 0-2 0 0,1 0 0 0 0,0 0 0 0 0,-1 0 0 0 0,1 0-1 0 0,0 0 1 0 0,0 0 0 0 0,0-1 0 0 0,-1 1-1 0 0,1 0 1 0 0,0 0 0 0 0,0 0 0 0 0,0 0-1 0 0,0-1 1 0 0,0 1 0 0 0,0 0 0 0 0,-1 0-1 0 0,1 0 1 0 0,0-1 0 0 0,0 1 0 0 0,0 0-1 0 0,0 0 1 0 0,0 0 0 0 0,0-1 0 0 0,0 1 0 0 0,0 0-1 0 0,0 0 1 0 0,0-1 0 0 0,0 1 0 0 0,0 0-1 0 0,0 0 1 0 0,0 0 0 0 0,0-1 0 0 0,1-5 26 0 0,-2 6-27 0 0,1-1 1 0 0,0 1-1 0 0,0-1 1 0 0,0 1-1 0 0,-1-1 1 0 0,1 1-1 0 0,0-1 1 0 0,0 1-1 0 0,0-1 1 0 0,0 1-1 0 0,0-1 1 0 0,0 1-1 0 0,0-1 1 0 0,0 0 0 0 0,0-7 55 0 0,-1 5-56 0 0,1 0 1 0 0,0 1-1 0 0,0-1 0 0 0,1 1 1 0 0,-1-1-1 0 0,0 0 1 0 0,1-10-77 0 0,-1 13 82 0 0,0 0 1 0 0,0-1-1 0 0,0 1 1 0 0,0 0-1 0 0,0-1 1 0 0,0 1 0 0 0,-1 0-1 0 0,1-1 1 0 0,0 1-1 0 0,0 0 1 0 0,0 0-1 0 0,-1-1 1 0 0,1 1 0 0 0,0 0-1 0 0,0 0 1 0 0,-1-1-1 0 0,1 1 1 0 0,0 0-1 0 0,-1 0 1 0 0,1 0-1 0 0,0 0 1 0 0,0-1 0 0 0,-1 1-1 0 0,1 0 1 0 0,0 0-1 0 0,-1 0 1 0 0,1 0-1 0 0,-1 0 1 0 0,1 0 0 0 0,-1 0-6 0 0,-2-2 11 0 0,1-2 41 0 0,2 4-55 0 0,0 0 0 0 0,0 0 1 0 0,0-1-1 0 0,0 1 0 0 0,0 0 0 0 0,0 0 0 0 0,-1 0 1 0 0,1 0-1 0 0,0-1 0 0 0,0 1 0 0 0,0 0 0 0 0,0 0 0 0 0,0 0 1 0 0,0 0-1 0 0,0 0 0 0 0,-1 0 0 0 0,1-1 0 0 0,0 1 1 0 0,0 0-1 0 0,0 0 0 0 0,0 0 0 0 0,-1 0 0 0 0,1 0 0 0 0,0 0 1 0 0,0 0 2 0 0,0 0 1 0 0,-1 0 1 0 0,1 0 0 0 0,0-1 0 0 0,0 1 0 0 0,0 0 0 0 0,0 0-1 0 0,0 0 1 0 0,0 0 0 0 0,-1 0 0 0 0,1 0 0 0 0,0 0-1 0 0,0 0 1 0 0,0-1 0 0 0,0 1 0 0 0,0 0 0 0 0,0 0-1 0 0,0 0 1 0 0,0 0 0 0 0,0 0 0 0 0,0-1 0 0 0,0 1 0 0 0,0 0-1 0 0,0 0 1 0 0,0 0 0 0 0,0 0 0 0 0,0-1 0 0 0,0 1-1 0 0,0 0 1 0 0,0 0 0 0 0,0 0 0 0 0,0 0 0 0 0,0 0 0 0 0,0-1-2 0 0,2-8-24 0 0,-2 9 20 0 0,0-5-35 0 0,0 5 44 0 0,0 0 0 0 0,0 0 1 0 0,0-1-1 0 0,0 1 0 0 0,-1 0 1 0 0,1 0-1 0 0,0 0 0 0 0,0-1 0 0 0,0 1 1 0 0,0 0-1 0 0,0 0 0 0 0,0 0 1 0 0,0-1-1 0 0,0 1 0 0 0,0 0 0 0 0,0 0 1 0 0,0 0-1 0 0,1-1 0 0 0,-1 1 1 0 0,0 0-1 0 0,0 0 0 0 0,0 0 0 0 0,0-1 1 0 0,0 1-6 0 0,0-1 0 0 0,0 1 0 0 0,0-1 0 0 0,0 0 0 0 0,0 0 0 0 0,0 1 0 0 0,-1-1 0 0 0,1 0 0 0 0,0 0 0 0 0,0 1 0 0 0,-1-1 0 0 0,1 0 0 0 0,0 1 0 0 0,-1-1 0 0 0,1 1 0 0 0,-1-1 0 0 0,1 0 0 0 0,-1 1 0 0 0,1-1 0 0 0,-1 1 0 0 0,0-1 0 0 0,-2-2-18 0 0,1 0 1 0 0,-1-1 0 0 0,1 1-1 0 0,0 0 1 0 0,-1-2 17 0 0,-10-12-1 0 0,13 16 6 0 0,0 1 1 0 0,-1-1 0 0 0,1 0 0 0 0,0 0-1 0 0,-1 1 1 0 0,1-1 0 0 0,-1 1-1 0 0,1-1 1 0 0,-1 0 0 0 0,1 1 0 0 0,-1-1-1 0 0,0 1 1 0 0,1-1 0 0 0,-1 1 0 0 0,1-1-1 0 0,-1 1 1 0 0,0 0-6 0 0,-3-3 0 0 0,0 1 1 0 0,0-1-1 0 0,1 1 0 0 0,-2-2 0 0 0,3 3 4 0 0,1-1-1 0 0,0 1 1 0 0,-1 0 0 0 0,1-1-1 0 0,0 1 1 0 0,0-1 0 0 0,-1 1-1 0 0,1-1 1 0 0,1 0 0 0 0,-1 1-1 0 0,-1-3-3 0 0,2 4-3 0 0,0-1-1 0 0,0 0 1 0 0,-1 0 0 0 0,1 0-1 0 0,0 1 1 0 0,-1-1-1 0 0,1 0 1 0 0,-1 1 0 0 0,1-1-1 0 0,-1 0 1 0 0,1 1-1 0 0,-1-1 1 0 0,0 0-1 0 0,1 1 1 0 0,-1-1 3 0 0,0 1 4 0 0,1-1 1 0 0,-1 1-1 0 0,1 0 1 0 0,-1-1-1 0 0,1 1 0 0 0,0-1 1 0 0,-1 1-1 0 0,1-1 1 0 0,0 1-1 0 0,-1-1 0 0 0,1 1 1 0 0,0-1-1 0 0,0 1 1 0 0,-1-1-1 0 0,1 1-4 0 0,0-1-5 0 0,0 0 0 0 0,-1 0 0 0 0,1 0 0 0 0,-1 0 0 0 0,1 0 0 0 0,-1 0 0 0 0,1 1-1 0 0,-1-1 1 0 0,1 0 0 0 0,-1 0 0 0 0,0 1 0 0 0,1-1 0 0 0,-1 0 0 0 0,0 1 0 0 0,0-1 5 0 0,1 1 1 0 0,-1 0 0 0 0,1-1 0 0 0,0 1 0 0 0,0 0-1 0 0,0-1 1 0 0,-1 1 0 0 0,1 0 0 0 0,0-1 0 0 0,0 1 0 0 0,0-1 0 0 0,0 1 0 0 0,0 0 0 0 0,-1-1-1 0 0,1 1 1 0 0,0-1 0 0 0,0 1 0 0 0,0 0 0 0 0,0-1 0 0 0,0 1 0 0 0,0-1 0 0 0,0 1 0 0 0,1-1-1 0 0,-2-4-9 0 0,1 4 10 0 0,-1 1 0 0 0,0-1 0 0 0,0 0 1 0 0,1 0-1 0 0,-1 0 0 0 0,0 0 0 0 0,0 0 1 0 0,0 1-1 0 0,0-1 0 0 0,-1 0-1 0 0,-6-5 108 0 0,8 6-107 0 0,0 0 1 0 0,0 0 0 0 0,0 0-1 0 0,0 0 1 0 0,0 0-1 0 0,0-1 1 0 0,0 1 0 0 0,0 0-1 0 0,0 0 1 0 0,0 0 0 0 0,0 0-1 0 0,0 0 1 0 0,0 0-1 0 0,0 0 1 0 0,0 0 0 0 0,0 0-1 0 0,0 0 1 0 0,0 0-1 0 0,0 0 1 0 0,0 0 0 0 0,0 0-1 0 0,0 0 1 0 0,0 0 0 0 0,0 0-1 0 0,0-1 1 0 0,0 1-1 0 0,0 0 1 0 0,0 0 0 0 0,0 0-1 0 0,0 0 1 0 0,0 0 0 0 0,0 0-1 0 0,0 0 1 0 0,0 0-1 0 0,0 0 1 0 0,0 0 0 0 0,0 0-1 0 0,0 0 1 0 0,0 0-1 0 0,0 0 1 0 0,0 0 0 0 0,0 0-1 0 0,0 0 1 0 0,0 0 0 0 0,0 0-1 0 0,0 0 1 0 0,0-1-1 0 0,0 1 1 0 0,1 0 0 0 0,-1 0-2 0 0,-2 0-9 0 0,1-1 4 0 0,1 1 0 0 0,-1-1-1 0 0,0 0 1 0 0,1 0 0 0 0,-1 1 0 0 0,0-1 0 0 0,1 0 0 0 0,-1 0 0 0 0,1 0 0 0 0,0 0 0 0 0,-1 0 0 0 0,1 1 0 0 0,0-1 0 0 0,-1 0 0 0 0,1-1 5 0 0,0 2-3 0 0,0-1 1 0 0,-1 1 0 0 0,1-1-1 0 0,0 1 1 0 0,-1 0-1 0 0,1-1 1 0 0,0 1 0 0 0,-1-1-1 0 0,1 1 1 0 0,0 0 0 0 0,-1-1-1 0 0,1 1 1 0 0,-1 0 0 0 0,1-1-1 0 0,-1 1 1 0 0,1 0-1 0 0,-1 0 1 0 0,1 0 0 0 0,-1-1-1 0 0,1 1 1 0 0,-1 0 0 0 0,1 0-1 0 0,-1 0 1 0 0,1 0 0 0 0,-1 0-1 0 0,1 0 1 0 0,-1 0-1 0 0,1 0 1 0 0,-1 0 0 0 0,1 0-1 0 0,-1 0 3 0 0,-1-1 4 0 0,2 1-1 0 0,0 0-1 0 0,0 0 1 0 0,0-1 0 0 0,-1 1 0 0 0,1 0-1 0 0,0 0 1 0 0,0 0 0 0 0,0 0-1 0 0,0-1 1 0 0,0 1 0 0 0,-1 0 0 0 0,1 0-1 0 0,0 0 1 0 0,0 0 0 0 0,0 0-1 0 0,-1 0 1 0 0,1 0 0 0 0,0-1 0 0 0,0 1-1 0 0,-1 0 1 0 0,1 0 0 0 0,0 0-1 0 0,0 0 1 0 0,0 0 0 0 0,-1 0 0 0 0,1 0-1 0 0,0 0 1 0 0,0 0 0 0 0,-1 0-1 0 0,1 0 1 0 0,0 0 0 0 0,0 0 0 0 0,0 0-1 0 0,-1 1 1 0 0,1-1 0 0 0,0 0-3 0 0,-3 2 76 0 0,2-2-90 0 0,1 1 0 0 0,-1 0-1 0 0,0-1 1 0 0,1 1 0 0 0,-1-1-1 0 0,0 1 1 0 0,1 0 0 0 0,-1 0-1 0 0,1-1 1 0 0,-1 1 0 0 0,1 0-1 0 0,-1 0 1 0 0,1 0 0 0 0,0 0 14 0 0,-6 11-32 0 0,3-9-13 0 0,2-4 42 0 0,-6 2 199 0 0,7-1-199 0 0,0 0 0 0 0,-1 0 0 0 0,1-1 0 0 0,0 1 0 0 0,0 0 0 0 0,-1 0 0 0 0,1-1 0 0 0,0 1 0 0 0,0 0 1 0 0,0 0-1 0 0,0-1 0 0 0,-1 1 0 0 0,1 0 0 0 0,0-1 0 0 0,0 1 0 0 0,0 0 0 0 0,0-1 0 0 0,0 1 3 0 0,-1-2-46 0 0,1 4-83 0 0,0-2 127 0 0,0 0 1 0 0,0 0 0 0 0,0 0-1 0 0,0 0 1 0 0,0 0 0 0 0,0 0-1 0 0,1 0 1 0 0,-1 0 0 0 0,0 0 0 0 0,0 0-1 0 0,0 0 1 0 0,0 0 0 0 0,0 0-1 0 0,0 0 1 0 0,0 0 0 0 0,0 0-1 0 0,0 0 1 0 0,0 0 0 0 0,0 0-1 0 0,1 0 1 0 0,-1 0 0 0 0,0 0 0 0 0,0 0-1 0 0,0 0 1 0 0,0 0 0 0 0,0 0-1 0 0,0 0 1 0 0,0 0 0 0 0,0 0-1 0 0,0 0 1 0 0,0 0 0 0 0,0 0-1 0 0,0 0 1 0 0,1 0 0 0 0,-1 0-1 0 0,0 0 1 0 0,0 0 0 0 0,0 0 0 0 0,0 1-1 0 0,0-1 1 0 0,0 0 0 0 0,0 0-1 0 0,0 0 1 0 0,0 0 0 0 0,0 0-1 0 0,0 0 1 0 0,0 0 0 0 0,0 0-1 0 0,0 0 2 0 0,5 8 142 0 0,0 1-326 0 0,11 1 195 0 0,-12-7 99 0 0,-3-3-108 0 0,-1 1-1 0 0,1-1 1 0 0,-1 0 0 0 0,0 1-1 0 0,1-1 1 0 0,-1 0 0 0 0,1 1-1 0 0,-1-1 1 0 0,1 0 0 0 0,-1 0-1 0 0,1 1 1 0 0,-1-1 0 0 0,1 0-2 0 0,-1 0 0 0 0,0 0 0 0 0,0 0 0 0 0,0 0 1 0 0,0 0-1 0 0,0 0 0 0 0,0 0 0 0 0,0 0 1 0 0,0 1-1 0 0,0-1 0 0 0,0 0 0 0 0,0 0 0 0 0,0 0 1 0 0,0 0-1 0 0,0 0 0 0 0,0 0 0 0 0,0 0 1 0 0,0 0-1 0 0,0 0 0 0 0,0 0 0 0 0,0 0 1 0 0,0 0-1 0 0,0 0 0 0 0,0 0 0 0 0,0 0 1 0 0,0 0-1 0 0,0 0 0 0 0,0 1 0 0 0,0-1 0 0 0,1 0 1 0 0,-1 0-1 0 0,0 0 0 0 0,0 0 0 0 0,0 0 1 0 0,0 0-1 0 0,0 0 0 0 0,0 0 0 0 0,0 0 1 0 0,0 0-1 0 0,0 0 0 0 0,0 0 0 0 0,0 0 0 0 0,0 0 1 0 0,0 0-1 0 0,0 0 0 0 0,0 0 0 0 0,0 0 1 0 0,0 0-1 0 0,0 0 0 0 0,1 0 0 0 0,-1 0 1 0 0,0 0-1 0 0,0 0 0 0 0,0 0 0 0 0,0 0 1 0 0,0 0-1 0 0,0 0 0 0 0,0 0 0 0 0,0 0 0 0 0,0 0 1 0 0,0 0-1 0 0,0 0 0 0 0,0 0 0 0 0,0 0 1 0 0,0 0-1 0 0,0 0 0 0 0,0 0 0 0 0,0 0 1 0 0,0-1-1 0 0,1 1 0 0 0,-1 0 0 0 0,0 1 0 0 0,-1-1 0 0 0,1 0 0 0 0,1 1 0 0 0,-1-1-1 0 0,0 0 1 0 0,0 1 0 0 0,0-1 0 0 0,0 0 0 0 0,0 0 0 0 0,0 1 0 0 0,0-1 0 0 0,0 0 0 0 0,0 1 0 0 0,0-1-1 0 0,1 0 1 0 0,-1 0 0 0 0,0 1 0 0 0,0-1 0 0 0,0 0 0 0 0,1 0 0 0 0,-1 0 0 0 0,0 1 0 0 0,0-1-1 0 0,1 0 1 0 0,-1 0 0 0 0,0 0 0 0 0,0 1 0 0 0,1-1 0 0 0,0 1 6 0 0,0 0-1 0 0,1 0 1 0 0,-1 1 0 0 0,0-1-1 0 0,0 1 1 0 0,0-1 0 0 0,0 1-1 0 0,0-1 1 0 0,0 1 0 0 0,-1 0-1 0 0,1-1 1 0 0,-1 1-6 0 0,12 8-9 0 0,-11-10-1 0 0,-1 0 0 0 0,0 1 0 0 0,0-1 0 0 0,1 1 0 0 0,-1-1 0 0 0,0 0 0 0 0,1 1 0 0 0,-1-1 0 0 0,0 0 0 0 0,1 1 0 0 0,-1-1 0 0 0,0 0 0 0 0,1 0 0 0 0,-1 1 0 0 0,1-1 0 0 0,-1 0 1 0 0,1 0-1 0 0,-1 0 0 0 0,1 1 0 0 0,-1-1 0 0 0,1 0 10 0 0,1 1 291 0 0,-1-1-300 0 0,-1 0-1 0 0,0 1 0 0 0,1-1 0 0 0,-1 0 0 0 0,0 1 0 0 0,0-1 0 0 0,0 1 1 0 0,1-1-1 0 0,-1 1 0 0 0,0-1 0 0 0,0 0 0 0 0,0 1 0 0 0,0-1 0 0 0,0 1 1 0 0,0-1-1 0 0,0 1 0 0 0,0-1 10 0 0,1 4 363 0 0,4 3-725 0 0,-5-6 363 0 0,1 0-1 0 0,-1 0 1 0 0,0-1-1 0 0,1 1 1 0 0,-1 0-1 0 0,1 0 1 0 0,-1-1 0 0 0,1 1-1 0 0,-1-1 1 0 0,1 1-1 0 0,-1 0 0 0 0,1-1-3 0 0,0 1 0 0 0,0 0 0 0 0,0-1 0 0 0,0 1 0 0 0,0 0 0 0 0,0 0 0 0 0,0 0 0 0 0,0-1 0 0 0,0 1 0 0 0,-1 0 0 0 0,1 0 0 0 0,0 0 0 0 0,-1 0 0 0 0,1 1 0 0 0,-1-1 0 0 0,1 0 0 0 0,-1 0 0 0 0,0 0 0 0 0,1 0 0 0 0,-1 0 0 0 0,0 1 0 0 0,0-1 0 0 0,0 1 3 0 0,2 2 2 0 0,-2-3-5 0 0,0 0-1 0 0,1-1 0 0 0,-1 1 1 0 0,0 0-1 0 0,0-1 0 0 0,1 1 1 0 0,-1 0-1 0 0,0 0 1 0 0,0-1-1 0 0,0 1 0 0 0,0 0 1 0 0,0 0 3 0 0,0 0 5 0 0,0 0-1 0 0,1 0 1 0 0,-1-1 0 0 0,0 1 0 0 0,1 0 0 0 0,-1 0 0 0 0,1 0 0 0 0,-1 0 0 0 0,1-1 0 0 0,0 1-5 0 0,0 2 28 0 0,1 0-41 0 0,-1 1 0 0 0,0-1 0 0 0,0 1 1 0 0,-1 0-1 0 0,1-1 0 0 0,-1 5 13 0 0,1 3-154 0 0,2 15 276 0 0,-3-8-53 0 0,-1 11-382 0 0,0-8 377 0 0,1-21-63 0 0,0 0 0 0 0,0 0 0 0 0,0 0 0 0 0,0 0 0 0 0,0 0 0 0 0,1 0 0 0 0,-1 0 0 0 0,0 0 1 0 0,0 0-1 0 0,0 0 0 0 0,0 0 0 0 0,0-1 0 0 0,1 1 0 0 0,-1 0 0 0 0,0 0 0 0 0,0 0 0 0 0,0 0 0 0 0,0 0 1 0 0,0 0-1 0 0,0 0 0 0 0,1 0 0 0 0,-1 0 0 0 0,0 0 0 0 0,0 0 0 0 0,0-1 0 0 0,0 1 0 0 0,0 0 1 0 0,0 0-1 0 0,0 0 0 0 0,0 0 0 0 0,0 0 0 0 0,0 0 0 0 0,0-1 0 0 0,0 1 0 0 0,1 0-1 0 0,-1-3-26 0 0,1 1-1 0 0,0-1 1 0 0,0 1-1 0 0,0-1 1 0 0,0 1-1 0 0,0 0 0 0 0,1-1 1 0 0,-1 1 26 0 0,2-2-9 0 0,7-11 105 0 0,-7 11-133 0 0,-1-1 0 0 0,1 1 0 0 0,2-5 37 0 0,0-4 108 0 0,1-2-85 0 0,0 0-1 0 0,-1 0 1 0 0,1-7-23 0 0,-4 9 20 0 0,0 0 0 0 0,-1 0 0 0 0,-1 0 0 0 0,-1-5-20 0 0,1-5-21 0 0,0 20 14 0 0,-1 0-1 0 0,1 0 1 0 0,-1 0 0 0 0,0 1 0 0 0,1-1-1 0 0,-2-1 8 0 0,-2-12 131 0 0,3 14-132 0 0,1 1 0 0 0,0 0 0 0 0,-1 0 0 0 0,1 0 0 0 0,-1 0 0 0 0,0-1 0 0 0,1 1 0 0 0,-1 0 0 0 0,0 0 0 0 0,0 0 0 0 0,0 0 1 0 0,1 1-1 0 0,-2-2 1 0 0,1 1 4 0 0,0 0 1 0 0,0 0-1 0 0,0 0 1 0 0,0 0-1 0 0,0 0 0 0 0,1 0 1 0 0,-1 0-1 0 0,0 0 1 0 0,1-1-1 0 0,-1 1 1 0 0,1 0-1 0 0,-1 0 1 0 0,1-1-1 0 0,-1 0-4 0 0,1 2 0 0 0,0-1 0 0 0,0 0-1 0 0,0 1 1 0 0,0-1 0 0 0,0 0-1 0 0,0 1 1 0 0,0-1 0 0 0,-1 0-1 0 0,1 1 1 0 0,0-1 0 0 0,-1 1-1 0 0,1-1 1 0 0,0 0 0 0 0,-1 1-1 0 0,1-1 1 0 0,-1 1-1 0 0,1-1 1 0 0,0 1 0 0 0,-1-1-1 0 0,1 1 1 0 0,-1-1 0 0 0,0 1-1 0 0,1 0 1 0 0,-1-1 0 0 0,1 1-1 0 0,-1 0 1 0 0,0-1 0 0 0,1 1-1 0 0,-1 0 1 0 0,0 0 0 0 0,1 0-1 0 0,-1 0 1 0 0,0 0 0 0 0,1-1-1 0 0,-1 1 1 0 0,0 0 0 0 0,1 0-1 0 0,-1 1 1 0 0,0-1 0 0 0,1 0-1 0 0,-1 0 1 0 0,0 0 0 0 0,1 0 0 0 0,-7 1 73 0 0,5-1-84 0 0,1 0 1 0 0,0 0-1 0 0,-1 0 1 0 0,1 0-1 0 0,0 1 1 0 0,0-1-1 0 0,-1 0 1 0 0,1 1 10 0 0,-9 1-31 0 0,8-1 35 0 0,1-1 0 0 0,-1 0-1 0 0,1 0 1 0 0,0 1 0 0 0,-1-1 0 0 0,1 1 0 0 0,0-1 0 0 0,-1 1 0 0 0,1 0 0 0 0,-1 0-4 0 0,2-1-5 0 0,-1 0 0 0 0,1 1 1 0 0,0-1-1 0 0,-1 0 0 0 0,1 0 0 0 0,-1 1 0 0 0,1-1 1 0 0,-1 0-1 0 0,1 0 0 0 0,0 0 0 0 0,-1 0 1 0 0,1 1-1 0 0,-1-1 0 0 0,1 0 0 0 0,-1 0 0 0 0,1 0 1 0 0,-1 0-1 0 0,1 0 0 0 0,-1 0 0 0 0,1 0 0 0 0,-1-1 1 0 0,1 1-1 0 0,-1 0 0 0 0,1 0 0 0 0,-1 0 5 0 0,-8-8-71 0 0,-6 0-17 0 0,11 6 398 0 0,4 1-326 0 0,-1 1 0 0 0,0 0 0 0 0,0-1-1 0 0,1 1 1 0 0,-1-1 0 0 0,0 1 0 0 0,1-1 0 0 0,-1 1 0 0 0,1-1-1 0 0,-1 1 1 0 0,0-1 16 0 0,-2-4 70 0 0,3 4-75 0 0,-1 0-1 0 0,1 1 1 0 0,-1-1 0 0 0,1 0 0 0 0,-1 1-1 0 0,1-1 1 0 0,-1 0 0 0 0,1 1 0 0 0,-1-1-1 0 0,0 1 1 0 0,1-1 0 0 0,-1 1 5 0 0,1 0 4 0 0,-1-1 1 0 0,1 1-1 0 0,0 0 1 0 0,0 0-1 0 0,-1 0 1 0 0,1-1-1 0 0,0 1 1 0 0,0 0-1 0 0,0 0 1 0 0,-1-1-1 0 0,1 1 1 0 0,0 0-1 0 0,0-1 1 0 0,0 1-1 0 0,0 0 1 0 0,-1-1-1 0 0,1 1 0 0 0,0 0 1 0 0,0-1-1 0 0,0 1 1 0 0,0 0-1 0 0,0-1 1 0 0,0 1-5 0 0,-2-5 85 0 0,2 4-91 0 0,0 1 0 0 0,0 0 0 0 0,0-1-1 0 0,0 1 1 0 0,0 0 0 0 0,0-1 0 0 0,0 1 0 0 0,0 0 0 0 0,1 0 0 0 0,-1-1 0 0 0,0 1 0 0 0,0 0-1 0 0,0-1 1 0 0,0 1 0 0 0,0 0 0 0 0,1-1 0 0 0,-1 1 0 0 0,0 0 0 0 0,0 0 0 0 0,0-1 0 0 0,1 1 6 0 0,1-4 161 0 0,-1 3-142 0 0,-1-1-1 0 0,1 1 1 0 0,0 0 0 0 0,0-1-1 0 0,0 1 1 0 0,0 0-1 0 0,0 0 1 0 0,0-1-1 0 0,1 1 1 0 0,-1 0 0 0 0,0 0-1 0 0,0 0 1 0 0,1 0-19 0 0,1 2-28 0 0,-3-1 26 0 0,0 0 0 0 0,0 0 1 0 0,0 0-1 0 0,0 0 1 0 0,0 0-1 0 0,0 0 0 0 0,0 0 1 0 0,0 0-1 0 0,1 0 0 0 0,-1 0 1 0 0,0 0-1 0 0,0 1 0 0 0,0-1 1 0 0,0 0-1 0 0,0 0 0 0 0,0 0 1 0 0,0 0-1 0 0,0 0 0 0 0,0 0 1 0 0,0 0-1 0 0,1 0 0 0 0,-1 0 1 0 0,0 0-1 0 0,0 0 0 0 0,0 0 1 0 0,0 0-1 0 0,0 0 1 0 0,0 0-1 0 0,0 0 0 0 0,0 0 1 0 0,0-1-1 0 0,0 1 0 0 0,0 0 1 0 0,1 0-1 0 0,-1 0 0 0 0,0 0 1 0 0,0 0-1 0 0,0 0 0 0 0,0 0 1 0 0,0 0-1 0 0,0 0 0 0 0,0 0 1 0 0,0 0-1 0 0,0 0 0 0 0,0 0 1 0 0,0 0-1 0 0,0 0 0 0 0,0-1 1 0 0,0 1-1 0 0,0 0 1 0 0,0 0-1 0 0,0 0 0 0 0,0 0 1 0 0,0 0-1 0 0,0 0 0 0 0,0 0 1 0 0,0 0-1 0 0,0 0 0 0 0,0 0 2 0 0,1-1 11 0 0,-1 0 0 0 0,0 1-1 0 0,0-1 1 0 0,1 0-1 0 0,-1 1 1 0 0,0-1 0 0 0,1 1-1 0 0,-1-1 1 0 0,1 1 0 0 0,-1-1-1 0 0,0 1 1 0 0,1-1 0 0 0,-1 1-1 0 0,1-1 1 0 0,0 1-1 0 0,-1 0 1 0 0,1-1 0 0 0,-1 1-1 0 0,1 0-10 0 0,4-4 5 0 0,0 0 86 0 0,-4 3-99 0 0,0 0 1 0 0,0 0-1 0 0,0 1 0 0 0,0-1 0 0 0,0 0 1 0 0,0 1-1 0 0,0-1 0 0 0,0 0 0 0 0,0 1 1 0 0,0 0-1 0 0,0-1 0 0 0,0 1 0 0 0,0 0 0 0 0,0-1 1 0 0,1 1 7 0 0,-1 0 23 0 0,-1-1 1 0 0,1 1 0 0 0,0-1 0 0 0,0 1-1 0 0,-1-1 1 0 0,1 0 0 0 0,0 1 0 0 0,-1-1-1 0 0,1 0 1 0 0,-1 1 0 0 0,1-2-24 0 0,2-1 48 0 0,13-5-171 0 0,-13 5 126 0 0,1 1 0 0 0,0-1 0 0 0,0 1 0 0 0,0 0 0 0 0,0 0 0 0 0,0 0 0 0 0,0 1 0 0 0,4-1-3 0 0,5-1-28 0 0,-10 2 33 0 0,0 1 0 0 0,0-1 0 0 0,0 0 0 0 0,0 0 0 0 0,0 0 0 0 0,0 0 0 0 0,0-1 0 0 0,0 1 0 0 0,0-1 0 0 0,-1 1 0 0 0,2-2-5 0 0,-2 2 5 0 0,0 0-1 0 0,0 0 1 0 0,-1 0-1 0 0,1 0 1 0 0,0 1-1 0 0,0-1 1 0 0,0 1-1 0 0,2-1-4 0 0,-3 1 4 0 0,1 0 0 0 0,0-1 1 0 0,-1 1-1 0 0,1-1 0 0 0,-1 1 0 0 0,1-1 0 0 0,-1 0 0 0 0,1 1 0 0 0,-1-1 0 0 0,2-1-4 0 0,-3 2 1 0 0,1-1-1 0 0,0 0 0 0 0,0 0 0 0 0,-1 1 0 0 0,1-1 0 0 0,0 1 0 0 0,0-1 0 0 0,0 1 0 0 0,0-1 0 0 0,0 1 0 0 0,0 0 1 0 0,0-1-1 0 0,0 1 0 0 0,0 0 0 0 0,2-2-36 0 0,0 0 21 0 0,-1 2 19 0 0,0 0 0 0 0,0-1 0 0 0,-1 1 0 0 0,1-1 0 0 0,0 1-1 0 0,0-1 1 0 0,-1 0 0 0 0,2 0-4 0 0,9-4-10 0 0,-3 2-54 0 0,-8 2 65 0 0,0 0-1 0 0,0 1 1 0 0,0-1 0 0 0,0 1 0 0 0,1-1 0 0 0,-1 1-1 0 0,0 0 1 0 0,0 0 0 0 0,1-1-1 0 0,0 1 7 0 0,-1 0 0 0 0,0 0 0 0 0,0 0 0 0 0,1-1 0 0 0,-1 1-1 0 0,0 0 1 0 0,0-1 0 0 0,1 1 0 0 0,-1-1 0 0 0,0 1 0 0 0,0-1 0 0 0,0 1 0 0 0,0-1 0 0 0,0 0-1 0 0,0 0 1 0 0,0 0 0 0 0,0 0 0 0 0,1 0-7 0 0,8-6 15 0 0,-8 6-1 0 0,0-1 0 0 0,-1 1 0 0 0,1 0-1 0 0,0 0 1 0 0,0-1 0 0 0,2 1-14 0 0,8-6-43 0 0,-11 6 47 0 0,0 1 0 0 0,0-1 0 0 0,0 0 0 0 0,1 1 0 0 0,-1-1 0 0 0,0 1 1 0 0,0-1-1 0 0,1 1 0 0 0,-1 0 0 0 0,0-1 0 0 0,1 1 0 0 0,-1 0-4 0 0,2-2-16 0 0,0 0 0 0 0,-1-1-1 0 0,1 1 1 0 0,-1-1 0 0 0,0 1 0 0 0,1-2 16 0 0,4-1 106 0 0,-1 2-43 0 0,-1 1-137 0 0,-4 2 75 0 0,-1 0 0 0 0,0 0 0 0 0,0 0-1 0 0,0 0 1 0 0,1 0 0 0 0,-1 0 0 0 0,0 0 0 0 0,0 0 0 0 0,1 0 0 0 0,-1 0 0 0 0,0 0-1 0 0,0 0 1 0 0,0-1 0 0 0,1 1 0 0 0,-1 0 0 0 0,0 0 0 0 0,0 0 0 0 0,0 0 0 0 0,0 0-1 0 0,1 0 1 0 0,-1-1 0 0 0,0 1 0 0 0,0 0 0 0 0,0 0 0 0 0,0 0 0 0 0,0 0 0 0 0,1-1-1 0 0,-1 1 1 0 0,0 0 0 0 0,0 0 0 0 0,0-1 0 0 0,0 1 0 0 0,0 0-1 0 0,1-3-48 0 0,-1 4-3 0 0,-3 5 90 0 0,2-5-37 0 0,0-1 0 0 0,0 1 0 0 0,0-1 0 0 0,0 1 0 0 0,0-1 0 0 0,0 1 0 0 0,0-1 0 0 0,0 1 0 0 0,0-1-2 0 0,-9 5 19 0 0,2 1-163 0 0,-4 3 126 0 0,0 0-1 0 0,0 0 0 0 0,-1-1 0 0 0,0-1 1 0 0,-3 1 18 0 0,15-7 1 0 0,-3 0-43 0 0,0 1-1 0 0,1-1 1 0 0,-1 1-1 0 0,1 0 1 0 0,0 0-1 0 0,-2 2 43 0 0,4-3-12 0 0,0-1-1 0 0,1 0 1 0 0,-1 1 0 0 0,0-1-1 0 0,1 0 1 0 0,-1 1-1 0 0,0-1 1 0 0,1 0-1 0 0,-1 0 1 0 0,0 0-1 0 0,0 1 1 0 0,1-1-1 0 0,-2 0 13 0 0,-4 1-16 0 0,3 0-91 0 0,2-1 103 0 0,1 0 0 0 0,0-1 0 0 0,0 1 0 0 0,0 0 0 0 0,0 0 1 0 0,0 0-1 0 0,0 0 0 0 0,0 0 0 0 0,0 0 0 0 0,-1 0 0 0 0,1 0 0 0 0,0 0 1 0 0,0 0-1 0 0,0 0 0 0 0,0 0 0 0 0,0 0 0 0 0,0 0 0 0 0,0 0 1 0 0,0 1-1 0 0,0-1 0 0 0,-1 0 0 0 0,1 0 0 0 0,0 0 0 0 0,0 0 0 0 0,0 0 1 0 0,0 0-1 0 0,0 0 0 0 0,0 0 0 0 0,0 0 0 0 0,0 0 0 0 0,0 0 0 0 0,0 0 1 0 0,0 0-1 0 0,-1 1 0 0 0,1-1 0 0 0,0 0 0 0 0,0 0 4 0 0,1-1 2 0 0,2-2 18 0 0,1 0 0 0 0,-1-1 0 0 0,0 1 0 0 0,1-3-20 0 0,0 1-12 0 0,1 0 1 0 0,0 0 0 0 0,0 0 0 0 0,0 1-1 0 0,1-1 1 0 0,0 1 0 0 0,2-1 11 0 0,-7 4 1 0 0,0 1 6 0 0,0-1 0 0 0,0 1-1 0 0,0-1 1 0 0,0 0 0 0 0,0 1-1 0 0,0-1 1 0 0,0 0 0 0 0,0 0-1 0 0,-1 0 1 0 0,1 1 0 0 0,0-1-1 0 0,0 0 1 0 0,-1 0 0 0 0,1 0-1 0 0,-1 0 1 0 0,1-1 0 0 0,-1 1-1 0 0,1 0-6 0 0,-5 2 37 0 0,0 0 0 0 0,1 1-1 0 0,-1-1 1 0 0,-1 2-37 0 0,-54 37-421 0 0,39-26 366 0 0,5-4-95 0 0,-11 5 150 0 0,16-10-23 0 0,1 0 0 0 0,-1 1 0 0 0,1 1 1 0 0,0 0-1 0 0,-5 5 23 0 0,11-9-70 0 0,5-4-83 0 0,4 0 120 0 0,-2-1 45 0 0,-1 1 0 0 0,1-1 0 0 0,-1 0 0 0 0,1 0 0 0 0,-1 0 0 0 0,0 0 0 0 0,0 0 0 0 0,1-1 0 0 0,0-1-12 0 0,15-11 165 0 0,8-2 1 0 0,-12 6-54 0 0,0 2 0 0 0,13-7-112 0 0,-14 8-24 0 0,-12 6-7 0 0,1 1 0 0 0,-1-1-1 0 0,1 1 1 0 0,-1-1 0 0 0,1 1 0 0 0,1 0 31 0 0,-3 0 8 0 0,0 1 0 0 0,0-1 0 0 0,0 1 0 0 0,0-1 1 0 0,0 0-1 0 0,0 1 0 0 0,0-1 0 0 0,0 0 0 0 0,1 0-8 0 0,-2 0-7 0 0,1 1 0 0 0,-1-1 1 0 0,1 1-1 0 0,-1 0 0 0 0,1-1 0 0 0,0 1 0 0 0,-1-1 0 0 0,1 1 1 0 0,-1 0-1 0 0,1-1 0 0 0,0 1 0 0 0,0 0 0 0 0,-1 0 1 0 0,1 0-1 0 0,0-1 0 0 0,0 1 7 0 0,0 0 13 0 0,-1 0 0 0 0,1 0 0 0 0,0 0 0 0 0,0-1 0 0 0,-1 1 0 0 0,1 0 1 0 0,0-1-1 0 0,0 1 0 0 0,-1 0 0 0 0,1-1 0 0 0,0 1 0 0 0,-1-1 0 0 0,1 1 0 0 0,-1-1 0 0 0,1 0 0 0 0,-1 1 1 0 0,1-1-14 0 0,0 0-6 0 0,-1 1 1 0 0,0-1 0 0 0,1 1 0 0 0,-1 0 0 0 0,0-1 0 0 0,1 1 0 0 0,-1-1 0 0 0,1 1 0 0 0,-1 0 0 0 0,1-1-1 0 0,-1 1 1 0 0,1 0 0 0 0,-1 0 0 0 0,1-1 0 0 0,-1 1 0 0 0,1 0 0 0 0,-1 0 0 0 0,1 0 0 0 0,-1 0 0 0 0,1 0-1 0 0,-1 0 1 0 0,1 0 0 0 0,0 0 5 0 0,0 0 3 0 0,-1 0 1 0 0,1-1-1 0 0,-1 1 0 0 0,0 0 1 0 0,1 0-1 0 0,-1 0 0 0 0,1 0 0 0 0,-1 0 1 0 0,1-1-1 0 0,-1 1 0 0 0,1 0 1 0 0,-1 0-1 0 0,0-1 0 0 0,1 1 0 0 0,-1 0 1 0 0,0-1-1 0 0,1 1 0 0 0,-1 0 0 0 0,0-1 1 0 0,1 1-1 0 0,-1-1 0 0 0,0 1 1 0 0,0-1-4 0 0,1 1 5 0 0,-1-1 1 0 0,1 0-1 0 0,0 1 1 0 0,-1-1-1 0 0,1 1 1 0 0,-1-1-1 0 0,1 1 1 0 0,0-1-1 0 0,0 1 1 0 0,0-1-6 0 0,6-3-85 0 0,-7 4 95 0 0,1-1 0 0 0,0 1 0 0 0,-1 0 1 0 0,1-1-1 0 0,0 1 0 0 0,-1 0 0 0 0,1-1 0 0 0,0 1 0 0 0,-1 0 0 0 0,1 0 1 0 0,0 0-1 0 0,0-1 0 0 0,-1 1 0 0 0,1 0 0 0 0,0 0 0 0 0,0 0 1 0 0,-1 0-1 0 0,1 0 0 0 0,0 1-10 0 0,5-6-48 0 0,-1 1-79 0 0,-1 0 220 0 0,0-1-165 0 0,-4 5 73 0 0,0 1-1 0 0,0-1 0 0 0,0 0 0 0 0,0 0 0 0 0,0 0 0 0 0,0 0 0 0 0,0 0 0 0 0,0 0 0 0 0,0 0 0 0 0,0 0 0 0 0,0 0 0 0 0,0 0 0 0 0,0 0 0 0 0,0 0 0 0 0,0 0 0 0 0,0 0 0 0 0,0 0 1 0 0,0 0-1 0 0,0 0 0 0 0,0 0 0 0 0,0 0 0 0 0,0 0 0 0 0,0 0 0 0 0,0 0 0 0 0,0 1 0 0 0,0-1 0 0 0,0 0 0 0 0,0 0 0 0 0,0 0 0 0 0,0 0 0 0 0,0 0 0 0 0,0 0 0 0 0,0 0 0 0 0,0 0 1 0 0,1 0-1 0 0,-1 0 0 0 0,0 0 0 0 0,0 0 0 0 0,0 0 0 0 0,0 0 0 0 0,0 0 0 0 0,0 0 0 0 0,0 0 0 0 0,0 0 0 0 0,0 0 0 0 0,0 0 0 0 0,0 0 0 0 0,0 0 0 0 0,0 0 0 0 0,0 0 0 0 0,0 0 1 0 0,0 0-1 0 0,0 0 0 0 0,0 0 0 0 0,0 0 0 0 0,0 0 0 0 0,0 0 0 0 0,1 0 0 0 0,-1 0 0 0 0,0 0 0 0 0,0 0 0 0 0,0 0 0 0 0,0 0 0 0 0,0 0 0 0 0,0 0 0 0 0,0-1 0 0 0,0 1 0 0 0,0 0 1 0 0,0 0-1 0 0,0 0 2 0 0,0 0 1 0 0,0 0-1 0 0,0 0 1 0 0,0 0 0 0 0,0 0-1 0 0,0 0 1 0 0,0 0-1 0 0,0 0 1 0 0,0 0-1 0 0,0 0 1 0 0,0 0 0 0 0,0 0-1 0 0,0 0 1 0 0,0 0-1 0 0,0 0 1 0 0,0 0 0 0 0,-1 0-1 0 0,1 0 1 0 0,0 0-1 0 0,0 0 1 0 0,0 0-1 0 0,0 0 1 0 0,0 0 0 0 0,0 0-1 0 0,0 0 1 0 0,0 0-1 0 0,0 0 1 0 0,0 0 0 0 0,0 0-1 0 0,0 0 1 0 0,0 0-1 0 0,0 0 1 0 0,0 0-1 0 0,0 0 1 0 0,0 0 0 0 0,0 0-1 0 0,0 0 1 0 0,0 0-1 0 0,0 0 1 0 0,0 0 0 0 0,0 0-1 0 0,0 0 1 0 0,0 0-1 0 0,0 0 1 0 0,0 0 0 0 0,0 0-1 0 0,-1 0 1 0 0,1 0-1 0 0,0 0 1 0 0,0 0-1 0 0,0 0 1 0 0,0 0 0 0 0,0 0-1 0 0,0 0 1 0 0,0 0-1 0 0,0 0 1 0 0,0 0 0 0 0,0 0-1 0 0,0 0 1 0 0,0 0-1 0 0,0 0 1 0 0,0 0-1 0 0,0 0 1 0 0,0 0 0 0 0,0 0-3 0 0,0 1 8 0 0,1-2-39 0 0,-2-1 33 0 0,1 2-1 0 0,0 0-1 0 0,0 0 0 0 0,0 0 1 0 0,0 0-1 0 0,0 0 1 0 0,0 0-1 0 0,0 0 1 0 0,0 0-1 0 0,0 0 0 0 0,0 0 1 0 0,0 0-1 0 0,0 0 1 0 0,0 0-1 0 0,0 0 1 0 0,0 0-1 0 0,0 0 0 0 0,0 0 1 0 0,0 0-1 0 0,0 0 1 0 0,0 0-1 0 0,0 0 1 0 0,0 0-1 0 0,0 0 0 0 0,0 0 1 0 0,0 0-1 0 0,0 0 1 0 0,0 0-1 0 0,0 0 1 0 0,0 0-1 0 0,0 0 0 0 0,0 0 1 0 0,0 0-1 0 0,0 0 1 0 0,0 0-1 0 0,0 0 1 0 0,0 0-1 0 0,0-1 0 0 0,0 1 1 0 0,0 0-1 0 0,0 0 1 0 0,0 0-1 0 0,0 0 1 0 0,0 0-1 0 0,0 0 0 0 0,0 0 1 0 0,0 0-1 0 0,0 0 1 0 0,0 0-1 0 0,0 0 1 0 0,0 0-1 0 0,0 0 0 0 0,0 0-7 0 0,1 0-1 0 0,-1 0 1 0 0,0 0 0 0 0,1 0 0 0 0,-1 0-1 0 0,0-1 1 0 0,1 1 0 0 0,-1 0 0 0 0,0 0-1 0 0,1 0 1 0 0,-1-1 0 0 0,0 1 0 0 0,0 0-1 0 0,1-1 1 0 0,-1 1 0 0 0,0 0 0 0 0,0 0-1 0 0,0-1 1 0 0,1 1 0 0 0,-1 0-1 0 0,0-1 8 0 0,0 1 4 0 0,0 0-1 0 0,0-1 0 0 0,0 1 0 0 0,0 0 0 0 0,1 0 0 0 0,-1-1 0 0 0,0 1 0 0 0,0 0 0 0 0,0 0 0 0 0,0-1 0 0 0,0 1 0 0 0,1 0 0 0 0,-1 0 0 0 0,0 0 0 0 0,0 0 0 0 0,1-1 0 0 0,-1 1 0 0 0,0 0 0 0 0,0 0 0 0 0,0 0 0 0 0,1 0 0 0 0,-1 0 1 0 0,0 0-1 0 0,0-1 0 0 0,1 1 0 0 0,-1 0 0 0 0,0 0 0 0 0,1 0 0 0 0,-1 0 0 0 0,0 0 0 0 0,0 0 0 0 0,1 0 0 0 0,-1 0 0 0 0,0 0 0 0 0,0 0 0 0 0,1 0 0 0 0,-1 1 0 0 0,0-1 0 0 0,1 0 0 0 0,-1 0 0 0 0,0 0 0 0 0,0 0 0 0 0,0 0 0 0 0,1 0 1 0 0,-1 1-1 0 0,0-1 0 0 0,0 0-3 0 0,0 0-3 0 0,0 0 1 0 0,0 0 0 0 0,0 0 0 0 0,0 0 0 0 0,0 0-1 0 0,0 0 1 0 0,0-1 0 0 0,0 1 0 0 0,0 0 0 0 0,1 0 0 0 0,-1 0-1 0 0,0 0 1 0 0,0 0 0 0 0,0 0 0 0 0,0 0 0 0 0,0 0-1 0 0,0 0 1 0 0,0 0 0 0 0,0 0 0 0 0,0 0 0 0 0,0 0-1 0 0,0 0 1 0 0,0 0 0 0 0,0 0 0 0 0,0 0 0 0 0,0-1-1 0 0,0 1 1 0 0,0 0 0 0 0,0 0 0 0 0,0 0 0 0 0,0 0-1 0 0,0 0 1 0 0,1 0 0 0 0,-1 0 0 0 0,0 0 0 0 0,0 0 0 0 0,0 0-1 0 0,0 0 1 0 0,0 0 0 0 0,0 0 0 0 0,0 0 0 0 0,0 0-1 0 0,0 0 1 0 0,0 0 0 0 0,0 0 0 0 0,0 0 0 0 0,0 0-1 0 0,0 0 1 0 0,1 0 0 0 0,-1 0 0 0 0,0 0 0 0 0,0 0-1 0 0,0 0 1 0 0,0 1 0 0 0,0-1 0 0 0,0 0 0 0 0,0 0 0 0 0,0 0-1 0 0,0 0 3 0 0,0-2-25 0 0,1 2-21 0 0,-1 0 49 0 0,0 0-1 0 0,0 0 1 0 0,0 0 0 0 0,0 0-1 0 0,0 0 1 0 0,0 0 0 0 0,0 0-1 0 0,0 0 1 0 0,0 0-1 0 0,0 0 1 0 0,0 0 0 0 0,0 0-1 0 0,0 0 1 0 0,0 0 0 0 0,1 0-1 0 0,-1-1 1 0 0,0 1 0 0 0,0 0-1 0 0,0 0 1 0 0,0 0-1 0 0,0 0 1 0 0,0 0 0 0 0,0 0-1 0 0,0 0 1 0 0,0 0 0 0 0,0 0-1 0 0,0 0 1 0 0,1 0 0 0 0,-1 0-1 0 0,0 0 1 0 0,0 0-1 0 0,0 0 1 0 0,0 0 0 0 0,0 0-1 0 0,0 1 1 0 0,0-1 0 0 0,0 0-1 0 0,0 0 1 0 0,0 0 0 0 0,0 0-1 0 0,0 0 1 0 0,0 0-1 0 0,1 0 1 0 0,-1 0 0 0 0,0 0-1 0 0,0 0 1 0 0,0 0 0 0 0,0 0-1 0 0,0 0 1 0 0,0 0-1 0 0,0 0 1 0 0,0 0 0 0 0,0 1-1 0 0,0-1 1 0 0,0 0 0 0 0,0 0-1 0 0,0 0 1 0 0,0 0 0 0 0,0 0-1 0 0,0 0 1 0 0,0 0-1 0 0,0 0 1 0 0,0 0 0 0 0,0 0-1 0 0,0 0 1 0 0,0 1 0 0 0,0-1-3 0 0,5-5-79 0 0,1 2 146 0 0,-6 3-65 0 0,0 0 0 0 0,0 0 0 0 0,0 0 0 0 0,0 0 0 0 0,1 0-1 0 0,-1 0 1 0 0,0 0 0 0 0,0 0 0 0 0,0 0 0 0 0,0 0 0 0 0,0 0-1 0 0,0 0 1 0 0,0 0 0 0 0,0 0 0 0 0,0 0 0 0 0,1-1 0 0 0,-1 1-1 0 0,0 0 1 0 0,0 0 0 0 0,0 0 0 0 0,0 0 0 0 0,0 0-1 0 0,0 0 1 0 0,0 0 0 0 0,0 0 0 0 0,0 0 0 0 0,0 0 0 0 0,0 0-1 0 0,0 0 1 0 0,0 0 0 0 0,0 0 0 0 0,0 0 0 0 0,1-1 0 0 0,-1 1-1 0 0,0 0 1 0 0,0 0 0 0 0,0 0 0 0 0,0 0 0 0 0,0 0 0 0 0,0 0-1 0 0,0 0 1 0 0,0 0 0 0 0,0 0 0 0 0,0-1-2 0 0,-1 1 52 0 0,2 2-68 0 0,-1-2 14 0 0,0 0 1 0 0,0 0-1 0 0,0 0 0 0 0,0 0 1 0 0,0 0-1 0 0,0 0 1 0 0,0 0-1 0 0,0 0 1 0 0,0 0-1 0 0,0 0 1 0 0,0 0-1 0 0,0 0 0 0 0,0 0 1 0 0,0 0-1 0 0,0 0 1 0 0,0-1-1 0 0,0 1 1 0 0,1 0-1 0 0,-1 0 0 0 0,0 0 1 0 0,0 0-1 0 0,0 0 1 0 0,0 0-1 0 0,0 0 1 0 0,0 0-1 0 0,0 0 1 0 0,0 0-1 0 0,0 0 0 0 0,0 0 1 0 0,0 0-1 0 0,0 0 1 0 0,0 0-1 0 0,0 0 1 0 0,0 0-1 0 0,0 0 0 0 0,0 0 1 0 0,0 0-1 0 0,0 0 1 0 0,0 0-1 0 0,1 0 1 0 0,-1 0-1 0 0,0 0 0 0 0,0 0 1 0 0,0 0-1 0 0,0 0 1 0 0,0 0-1 0 0,0 0 1 0 0,0 0-1 0 0,0 0 1 0 0,0 1-1 0 0,0-1 0 0 0,0 0 1 0 0,0 0-1 0 0,0 0 1 0 0,0 0-1 0 0,0 0 1 0 0,0 0 1 0 0,8 1 6 0 0,-2-5 5 0 0,-5 4-10 0 0,-1 0 0 0 0,1-1 0 0 0,-1 1-1 0 0,0 0 1 0 0,1 0 0 0 0,-1-1 0 0 0,1 1-1 0 0,-1 0 1 0 0,0-1 0 0 0,1 1 0 0 0,-1 0 0 0 0,0-1-1 0 0,1 1 1 0 0,-1-1 0 0 0,0 1 0 0 0,0 0-1 0 0,1-1 0 0 0,-1 1 2 0 0,0 0-1 0 0,0-1 0 0 0,0 1 1 0 0,0 0-1 0 0,0 0 0 0 0,0 0 1 0 0,0 0-1 0 0,0 0 0 0 0,0-1 1 0 0,0 1-1 0 0,0 0 0 0 0,0 0 1 0 0,0 0-1 0 0,0 0 0 0 0,0 0 1 0 0,0 0-1 0 0,1 0 0 0 0,-1-1 1 0 0,0 1-1 0 0,0 0 0 0 0,0 0 1 0 0,0 0-1 0 0,0 0 0 0 0,0 0 1 0 0,0 0-1 0 0,0 0 1 0 0,1 0-1 0 0,-1 0 0 0 0,0 0 1 0 0,0 0-1 0 0,0 0 0 0 0,0 0 1 0 0,0 0-1 0 0,0 0 0 0 0,1 0 1 0 0,-1 0-1 0 0,0 0 0 0 0,0 0 1 0 0,0 0-1 0 0,0 0 0 0 0,0 0 1 0 0,1 0-1 0 0,-1 0-1 0 0,0 2 56 0 0,1-1-41 0 0,0 0 0 0 0,-1 0 0 0 0,1 0 0 0 0,-1 0 0 0 0,1 1 0 0 0,-1-1 0 0 0,1 0 1 0 0,-1 0-1 0 0,0 0 0 0 0,0 1 0 0 0,1-1 0 0 0,-1 0 0 0 0,0 1 0 0 0,0-1 0 0 0,0 0 0 0 0,-1 0 1 0 0,1 1-1 0 0,0 0-15 0 0,-1 0 10 0 0,1 0 0 0 0,-1-1 0 0 0,1 1 0 0 0,0 0-1 0 0,0 0 1 0 0,0 0 0 0 0,0 0 0 0 0,0 0 0 0 0,0 0 0 0 0,1 0 0 0 0,-1 0 0 0 0,1 0 0 0 0,-1-1 0 0 0,1 1 0 0 0,0 1-10 0 0,2 3-140 0 0,-3-5 144 0 0,1 0-1 0 0,-1 0 0 0 0,1 0 0 0 0,-1 0 0 0 0,0 0 0 0 0,1 0 1 0 0,-1-1-1 0 0,1 1 0 0 0,0 0 0 0 0,0 0-3 0 0,0 0 3 0 0,-1 0 0 0 0,1 1 0 0 0,0-1 0 0 0,0 0 0 0 0,-1 0 0 0 0,1 1 0 0 0,-1-1 0 0 0,1 0 0 0 0,-1 1 0 0 0,0-1-1 0 0,1 1 1 0 0,-1-1 0 0 0,0 2-3 0 0,0-1 1 0 0,1 0-1 0 0,-1 0 1 0 0,1 0-1 0 0,-1 0 1 0 0,1 0-1 0 0,0 0 0 0 0,2 3 92 0 0,-3-5-88 0 0,1 1 0 0 0,-1 0 0 0 0,0-1 0 0 0,1 1-1 0 0,-1-1 1 0 0,0 1 0 0 0,1-1 0 0 0,-1 1 0 0 0,0 0-1 0 0,0-1 1 0 0,0 1 0 0 0,1-1 0 0 0,-1 1 0 0 0,0 0-1 0 0,0-1 1 0 0,0 1 0 0 0,0 0 0 0 0,0-1 0 0 0,0 1-1 0 0,0 0-3 0 0,0 0 9 0 0,0 0 0 0 0,0 1 0 0 0,0-1-1 0 0,0 0 1 0 0,0 0 0 0 0,1 1 0 0 0,-1-1-1 0 0,0 0 1 0 0,1 0 0 0 0,-1 0 0 0 0,1 0-1 0 0,0 0 1 0 0,-1 1-9 0 0,1-1 8 0 0,0 1-1 0 0,0 0 0 0 0,-1-1 0 0 0,1 1 1 0 0,-1-1-1 0 0,1 1 0 0 0,-1 0 0 0 0,1 0-7 0 0,-1 4 9 0 0,1 0 0 0 0,0 0 0 0 0,0 0 0 0 0,0 0 0 0 0,1 1-9 0 0,4 16 23 0 0,-5-22-14 0 0,-1 0 0 0 0,1 0 0 0 0,0 1-1 0 0,-1-1 1 0 0,1 0 0 0 0,0 0 0 0 0,0 0-1 0 0,0-1 1 0 0,0 1 0 0 0,0 0-1 0 0,0 0 1 0 0,0 0 0 0 0,0-1-9 0 0,1 1-121 0 0,-1-1 155 0 0,0 3 112 0 0,-11-28-168 0 0,9 20 15 0 0,-1 1 0 0 0,0 0 1 0 0,0 0-1 0 0,-1 0 0 0 0,1 0 0 0 0,-1 0 0 0 0,0 0 0 0 0,-2-2 7 0 0,4 5 14 0 0,0 1-1 0 0,0-1 1 0 0,0 0-1 0 0,0 1 1 0 0,-1-1-1 0 0,1 1 1 0 0,0-1-1 0 0,0 1 1 0 0,0-1-14 0 0,-10-4 3 0 0,10 4-3 0 0,0 0 1 0 0,-1 1 0 0 0,1-1 0 0 0,-1 0-1 0 0,1 1 1 0 0,-1-1 0 0 0,1 1-1 0 0,-1-1 1 0 0,1 1 0 0 0,-1 0 0 0 0,0-1-1 0 0,1 1 1 0 0,-1 0 0 0 0,1 0 0 0 0,-2 0-1 0 0,-5 1 14 0 0,1 0-1 0 0,-1 0 1 0 0,1 1-14 0 0,0 0 52 0 0,2-1-60 0 0,0 0 0 0 0,0 1 1 0 0,0 0-1 0 0,0 0 0 0 0,0 0 1 0 0,0 1-1 0 0,1-1 1 0 0,-1 1-1 0 0,-3 3 8 0 0,1 0 36 0 0,1 0-1 0 0,0 0 1 0 0,0 1-1 0 0,1-1 1 0 0,-4 7-36 0 0,5-7 0 0 0,0 1 0 0 0,1-1 0 0 0,-1 1 1 0 0,1-1-1 0 0,1 1 0 0 0,-1 0 0 0 0,1 0 0 0 0,0 6 0 0 0,1-12 5 0 0,1 2-9 0 0,-1-1 1 0 0,1 0-1 0 0,0 1 1 0 0,-1-1-1 0 0,1 1 1 0 0,0-1-1 0 0,1 2 4 0 0,-1-4 2 0 0,0 1 0 0 0,0 0 0 0 0,0-1 0 0 0,1 1 0 0 0,-1 0-1 0 0,0-1 1 0 0,1 1 0 0 0,-1 0 0 0 0,1-1 0 0 0,-1 1 0 0 0,0-1 0 0 0,1 1 0 0 0,-1-1-1 0 0,1 1 1 0 0,0-1 0 0 0,-1 1 0 0 0,1-1 0 0 0,-1 0 0 0 0,1 1 0 0 0,0-1 0 0 0,-1 0 0 0 0,1 1-1 0 0,0-1 1 0 0,-1 0 0 0 0,1 0 0 0 0,0 1 0 0 0,0-1-2 0 0,0 0-1 0 0,0 0 1 0 0,0 0-1 0 0,0 0 0 0 0,0 0 0 0 0,0 0 1 0 0,0 0-1 0 0,0 0 0 0 0,0 0 1 0 0,0-1-1 0 0,0 1 0 0 0,0 0 1 0 0,0-1-1 0 0,0 1 0 0 0,0 0 1 0 0,0-1-1 0 0,-1 1 0 0 0,1-1 1 0 0,0 0-1 0 0,0 1 0 0 0,0-1 1 0 0,-1 1-1 0 0,1-1 0 0 0,0 0 1 0 0,0 0-1 0 0,-1 0 0 0 0,1 1 1 0 0,-1-1-1 0 0,1 0 0 0 0,-1 0 1 0 0,1 0-1 0 0,2-5-4 0 0,0 0-1 0 0,-1 0 0 0 0,1 0 1 0 0,-1-4 5 0 0,1 2 3 0 0,0 2 0 0 0,-1-1 0 0 0,0 1 0 0 0,-1-1 0 0 0,0 1 0 0 0,0-1-1 0 0,0 0 1 0 0,-1 0 0 0 0,0 1 0 0 0,0-1 0 0 0,-1-5-3 0 0,1 12 3 0 0,0-1 0 0 0,0 0 0 0 0,0 1 0 0 0,0-1 0 0 0,0 1 0 0 0,-1-1 0 0 0,1 1 0 0 0,0-1-1 0 0,0 1 1 0 0,-1-1 0 0 0,1 1 0 0 0,0-1 0 0 0,-1 1 0 0 0,1-1 0 0 0,0 1 0 0 0,-1-1 0 0 0,1 1 0 0 0,-1 0 0 0 0,1-1 0 0 0,0 1-1 0 0,-1-1 1 0 0,0 1-3 0 0,1 0 5 0 0,-1 0-1 0 0,1 0 1 0 0,-1 0-1 0 0,1 0 1 0 0,-1 0-1 0 0,1 0 1 0 0,-1 0-1 0 0,1 0 0 0 0,-1 0 1 0 0,1 0-1 0 0,-1 0 1 0 0,1 0-1 0 0,-1 1 1 0 0,1-1-1 0 0,-1 0 1 0 0,1 0-1 0 0,-1 1 1 0 0,1-1-1 0 0,-1 0-4 0 0,-2 3-3 0 0,0-1 1 0 0,0 0-1 0 0,1 1 1 0 0,-1 0-1 0 0,1 0 1 0 0,-2 1 2 0 0,-1 4-34 0 0,0 0 1 0 0,0 0 0 0 0,0 1-1 0 0,-1 6 34 0 0,-13 37-57 0 0,9-23 41 0 0,-4 9 145 0 0,1 7-129 0 0,10-32 20 0 0,0 0 0 0 0,1 0 0 0 0,0 0 0 0 0,1 1 0 0 0,1 6-20 0 0,0-16-7 0 0,0 0-1 0 0,1 0 1 0 0,-1-1-1 0 0,1 1 1 0 0,0 0-1 0 0,0 0 1 0 0,1 1 7 0 0,-1-4-1 0 0,-1 1-1 0 0,1-1 1 0 0,0 0 0 0 0,-1 0 0 0 0,1 0 0 0 0,0 0 0 0 0,-1 0 0 0 0,1 0-1 0 0,0 0 1 0 0,0 0 0 0 0,0 0 0 0 0,0-1 0 0 0,0 1 0 0 0,0 0 0 0 0,0-1-1 0 0,0 1 1 0 0,0 0 0 0 0,0-1 0 0 0,1 1 0 0 0,-1-1 0 0 0,0 0 0 0 0,0 1-1 0 0,0-1 1 0 0,1 0 1 0 0,0 0 6 0 0,-1 0 0 0 0,0 0-1 0 0,0 0 1 0 0,0 0 0 0 0,0-1 0 0 0,0 1 0 0 0,0 0-1 0 0,0-1 1 0 0,1 1 0 0 0,-1-1 0 0 0,0 1-1 0 0,0-1 1 0 0,0 1 0 0 0,-1-1 0 0 0,1 0-1 0 0,0 0 1 0 0,0 1 0 0 0,0-1 0 0 0,0 0-1 0 0,0-1-5 0 0,2-2-3 0 0,1-1 1 0 0,-1 0-1 0 0,2-3 3 0 0,0 0-1 0 0,11-20 25 0 0,-1 0 0 0 0,5-15-24 0 0,21-61 62 0 0,-27 66-59 0 0,1-5 17 0 0,2-16-20 0 0,-16 58 2 0 0,-1 1 1 0 0,0 0-1 0 0,0 0 1 0 0,0 0-1 0 0,0 0 1 0 0,0 0-1 0 0,0 0 1 0 0,0 0-1 0 0,0 0 1 0 0,0 0-1 0 0,0 0 0 0 0,0 0 1 0 0,0 0-1 0 0,0 0 1 0 0,0-1-1 0 0,0 1 1 0 0,0 0-1 0 0,0 0 1 0 0,0 0-1 0 0,0 0 1 0 0,0 0-1 0 0,0 0 1 0 0,0 0-1 0 0,0 0 0 0 0,0 0 1 0 0,0 0-1 0 0,0-1 1 0 0,0 1-1 0 0,0 0 1 0 0,0 0-1 0 0,0 0 1 0 0,0 0-1 0 0,0 0 1 0 0,0 0-1 0 0,0 0 1 0 0,0 0-1 0 0,0 0 0 0 0,-1 0 1 0 0,1 0-1 0 0,0 0 1 0 0,0 0-1 0 0,0 0 1 0 0,0 0-1 0 0,0-1 1 0 0,0 1-1 0 0,0 0 1 0 0,0 0-1 0 0,0 0 1 0 0,0 0-3 0 0,-5 3 1 0 0,-4 5-36 0 0,-1 4 40 0 0,1 0 0 0 0,0 1 0 0 0,1 0 0 0 0,-2 4-5 0 0,-25 57-23 0 0,29-62 10 0 0,-10 26 29 0 0,0 0 1 0 0,3 1-1 0 0,1 1 1 0 0,2 0-1 0 0,0 8-16 0 0,10-47 5 0 0,-4 36 47 0 0,4-33-46 0 0,-1 0 0 0 0,2 0-1 0 0,-1 0 1 0 0,0 0-1 0 0,1 1 1 0 0,0-1-1 0 0,1 2-5 0 0,-2-5 1 0 0,0 0 0 0 0,1 0 0 0 0,-1 0-1 0 0,0 0 1 0 0,1 0 0 0 0,-1-1 0 0 0,1 1-1 0 0,0 0 1 0 0,-1 0 0 0 0,1 0 0 0 0,0-1 0 0 0,0 2-1 0 0,0-2-1 0 0,-1 0 1 0 0,0 0 0 0 0,1 1-1 0 0,-1-1 1 0 0,1 0 0 0 0,-1 0-1 0 0,1 0 1 0 0,-1 0 0 0 0,1 1 0 0 0,-1-1-1 0 0,1 0 1 0 0,-1 0 0 0 0,1 0-1 0 0,-1 0 1 0 0,1 0 0 0 0,-1 0-1 0 0,1 0 1 0 0,0-1 0 0 0,0 1-6 0 0,0-1 0 0 0,1 1 0 0 0,-1-1-1 0 0,1 0 1 0 0,-1 1 0 0 0,0-1 0 0 0,0 0 0 0 0,1 0 0 0 0,-1 0-1 0 0,0 0 1 0 0,0 0 0 0 0,0 0 0 0 0,0-1 0 0 0,0 1 6 0 0,8-12 6 0 0,0 0 0 0 0,-1-1 1 0 0,-1 0-1 0 0,2-5-6 0 0,21-59 140 0 0,-26 69-108 0 0,20-65-180 0 0,3-23 148 0 0,-26 93 4 0 0,0 1 0 0 0,0 1-1 0 0,-1 0 0 0 0,1 0 1 0 0,-1-1-1 0 0,1 1 1 0 0,-1 0-1 0 0,0-1 0 0 0,0 1 1 0 0,0 0-1 0 0,0-1 0 0 0,-1 1 1 0 0,1 0-1 0 0,-1-1-3 0 0,1 2-2 0 0,0 1-1 0 0,0 0 1 0 0,0 0 0 0 0,0-1 0 0 0,0 1-1 0 0,-1 0 1 0 0,1 0 0 0 0,0 0-1 0 0,0-1 1 0 0,0 1 0 0 0,0 0-1 0 0,-1 0 1 0 0,1 0 0 0 0,0 0-1 0 0,0-1 1 0 0,0 1 0 0 0,-1 0 0 0 0,1 0-1 0 0,0 0 1 0 0,0 0 0 0 0,-1 0-1 0 0,1 0 1 0 0,0 0 0 0 0,0 0-1 0 0,-1 0 1 0 0,1 0 0 0 0,0 0 0 0 0,0 0-1 0 0,-1 0 1 0 0,1 0 0 0 0,0 0-1 0 0,0 0 1 0 0,-1 0 0 0 0,1 0-1 0 0,0 0 1 0 0,0 0 0 0 0,-1 0 0 0 0,1 0-1 0 0,0 0 1 0 0,0 0 0 0 0,0 1-1 0 0,-1-1 1 0 0,1 0 2 0 0,-10 8-81 0 0,2 2 78 0 0,0 0 1 0 0,0 1-1 0 0,1-1 1 0 0,-1 4 2 0 0,-22 46-18 0 0,11-22 14 0 0,12-23 32 0 0,0 0 0 0 0,1 1-1 0 0,0 0 1 0 0,1 0 0 0 0,1 0 0 0 0,-1 13-28 0 0,4-28-6 0 0,1 1-1 0 0,0-1 1 0 0,0 1 0 0 0,0-1 0 0 0,0 1 0 0 0,0-1 0 0 0,0 1 0 0 0,0 0 0 0 0,0-1 0 0 0,0 1 0 0 0,1-1 0 0 0,-1 1-1 0 0,1-1 1 0 0,0 2 6 0 0,-1-3 1 0 0,0 0 0 0 0,0 0 0 0 0,1 0-1 0 0,-1 0 1 0 0,0 1 0 0 0,0-1-1 0 0,0 0 1 0 0,1 0 0 0 0,-1 0 0 0 0,0 0-1 0 0,0 0 1 0 0,0 0 0 0 0,0 0 0 0 0,1 0-1 0 0,-1 0 1 0 0,0 0 0 0 0,0 0-1 0 0,0 0 1 0 0,1 0 0 0 0,-1 0 0 0 0,0 0-1 0 0,0 0 1 0 0,0 0 0 0 0,1 0 0 0 0,-1 0-1 0 0,0 0 1 0 0,0 0 0 0 0,0-1-1 0 0,1 1 1 0 0,-1 0 0 0 0,0 0 0 0 0,0 0-1 0 0,0 0 1 0 0,0 0 0 0 0,1 0 0 0 0,-1-1-1 0 0,0 1 1 0 0,0 0 0 0 0,0 0-1 0 0,0 0 1 0 0,0 0 0 0 0,0-1-1 0 0,8-8 31 0 0,-7 7-31 0 0,5-6-5 0 0,-1 1 1 0 0,-1-1 0 0 0,1 1-1 0 0,-2-1 1 0 0,1 0 0 0 0,0-3 4 0 0,5-16 57 0 0,1-8-57 0 0,-9 31 3 0 0,8-33-46 0 0,-1 0-1 0 0,-2 0 1 0 0,0-31 43 0 0,-7 53 28 0 0,-1 10-35 0 0,2 5 6 0 0,0 0 0 0 0,-1 0 0 0 0,1 0 1 0 0,0 0-1 0 0,0 0 0 0 0,0-1 1 0 0,0 1-1 0 0,0 0 0 0 0,0 0 1 0 0,0 0-1 0 0,0 0 0 0 0,-1 0 1 0 0,1 0-1 0 0,0 0 0 0 0,0 0 1 0 0,0 0-1 0 0,0 0 0 0 0,0 0 0 0 0,0 0 1 0 0,0 0-1 0 0,-1 0 0 0 0,1 0 1 0 0,0 0-1 0 0,0 0 0 0 0,0 0 1 0 0,0 0-1 0 0,0 0 0 0 0,0 1 1 0 0,0-1-1 0 0,-1 0 0 0 0,1 0 1 0 0,0 0-1 0 0,0 0 0 0 0,0 0 0 0 0,0 0 1 0 0,0 0-1 0 0,0 0 0 0 0,0 0 1 0 0,0 0-1 0 0,0 1 1 0 0,-3 2-32 0 0,0 1 0 0 0,0-1 1 0 0,0 1-1 0 0,1 0 0 0 0,-1 0 1 0 0,1 0-1 0 0,-1 3 32 0 0,-10 33 90 0 0,9-28-67 0 0,-9 26-37 0 0,5-17 8 0 0,1 1 1 0 0,1-1-1 0 0,1 1 1 0 0,0 3 5 0 0,5-23-2 0 0,0 0 1 0 0,0 0 0 0 0,0 1 0 0 0,0-1-1 0 0,0 0 1 0 0,0 0 0 0 0,1 0 0 0 0,-1 0-1 0 0,1 1 2 0 0,-1-2-4 0 0,1-1 0 0 0,-1 0 0 0 0,0 1 0 0 0,0-1 0 0 0,0 0 0 0 0,1 1 0 0 0,-1-1 0 0 0,0 0 0 0 0,0 1 0 0 0,1-1 0 0 0,-1 0 0 0 0,0 1 0 0 0,0-1 0 0 0,1 0 0 0 0,-1 0 0 0 0,0 0 0 0 0,1 1 0 0 0,-1-1 0 0 0,1 0 0 0 0,-1 0 0 0 0,1 0 4 0 0,-1 0 1 0 0,1 0 0 0 0,-1 0-1 0 0,1 0 1 0 0,0 0 0 0 0,-1 0-1 0 0,1 0 1 0 0,0 0-1 0 0,-1-1 1 0 0,1 1 0 0 0,0 0-1 0 0,-1 0 1 0 0,1-1-1 0 0,-1 1 1 0 0,1 0 0 0 0,-1-1-1 0 0,1 1 1 0 0,-1-1 0 0 0,1 1-1 0 0,7-7 5 0 0,0-1 1 0 0,3-3-6 0 0,-4 3-4 0 0,1 1-1 0 0,7-7 5 0 0,-5 6-6 0 0,-8 6 9 0 0,1 0 1 0 0,-1 0-1 0 0,1 0 1 0 0,-1 0-1 0 0,1 1 1 0 0,0-1-1 0 0,-1 1 1 0 0,3-1-4 0 0,-2 1 44 0 0,-2 1-55 0 0,0-1-1 0 0,0 1 1 0 0,0 0-1 0 0,0-1 0 0 0,0 1 1 0 0,0 0-1 0 0,0 0 1 0 0,0 0-1 0 0,0 0 1 0 0,1 0 11 0 0,-2 0-4 0 0,0 0-1 0 0,0 0 1 0 0,0 0 0 0 0,0 0 0 0 0,0 0 0 0 0,1 0-1 0 0,-1 1 1 0 0,0-1 0 0 0,0 0 0 0 0,0 0-1 0 0,0 0 1 0 0,0 0 0 0 0,0 0 0 0 0,0 0-1 0 0,0 0 1 0 0,0 1 0 0 0,1-1 0 0 0,-1 0-1 0 0,0 0 1 0 0,0 0 0 0 0,0 0 0 0 0,0 0-1 0 0,0 0 1 0 0,0 1 0 0 0,0-1 0 0 0,0 0-1 0 0,0 0 5 0 0,-2 8 16 0 0,0-2-16 0 0,-1 0 0 0 0,-1 0-1 0 0,1 0 1 0 0,-1 0-1 0 0,0-1 1 0 0,-3 4 0 0 0,-12 18-36 0 0,-5 16 45 0 0,8-14 34 0 0,-13 19-43 0 0,18-31-28 0 0,0 0 0 0 0,2 1 0 0 0,0 0 0 0 0,-3 10 28 0 0,-16 38-113 0 0,-3 8 22 0 0,19-44 19 0 0,6-15 54 0 0,1 0-1 0 0,0 0 1 0 0,0 0-1 0 0,0 14 19 0 0,4-26-38 0 0,1 0 0 0 0,-1 0 0 0 0,0 0 0 0 0,1 0 1 0 0,-1 0-1 0 0,0 0 0 0 0,-1-1 0 0 0,1 1 0 0 0,0 0 0 0 0,-1-1 0 0 0,0 1 0 0 0,1-1 0 0 0,-1 1 0 0 0,-1-1 38 0 0,0 4-19 0 0,-1-1-1 0 0,1 0 0 0 0,-1 1 1 0 0,0 4 19 0 0,-6 8-159 0 0,5-6 111 0 0,4-7-108 0 0,1-5 151 0 0,0 0-1 0 0,0 0 0 0 0,0 0 0 0 0,0 1 1 0 0,0-1-1 0 0,0 0 0 0 0,0 0 0 0 0,0 0 0 0 0,0 0 1 0 0,0 0-1 0 0,0 0 0 0 0,1 0 0 0 0,-1 0 1 0 0,0 0-1 0 0,0 0 0 0 0,0 0 0 0 0,0 0 1 0 0,0 0-1 0 0,0 0 0 0 0,0 0 0 0 0,0 0 1 0 0,0 0-1 0 0,0 0 0 0 0,0 0 0 0 0,0 0 1 0 0,0 0-1 0 0,0 1 0 0 0,0-1 0 0 0,1 0 0 0 0,-1 0 1 0 0,0 0-1 0 0,0 0 0 0 0,0 0 0 0 0,0 0 1 0 0,0 0-1 0 0,0 0 0 0 0,0-1 0 0 0,0 1 1 0 0,0 0-1 0 0,0 0 0 0 0,0 0 0 0 0,0 0 1 0 0,0 0-1 0 0,1 0 0 0 0,-1 0 0 0 0,0 0 1 0 0,0 0-1 0 0,0 0 0 0 0,0 0 0 0 0,0 0 0 0 0,0 0 7 0 0,1-1 3 0 0,0 0 1 0 0,0 0 0 0 0,0 0 0 0 0,-1-1 0 0 0,1 1-1 0 0,0 0 1 0 0,0 0 0 0 0,-1-1 0 0 0,1 1 0 0 0,-1-1-5 0 0,3-5 81 0 0,7-9 55 0 0,1 0 0 0 0,0 1 0 0 0,2-2-136 0 0,11-5 83 0 0,-10 10 114 0 0,-12 10-199 0 0,1 0-1 0 0,-1 0 0 0 0,1-1 0 0 0,1-1 3 0 0,21-20 179 0 0,46-65-199 0 0,-66 83 3 0 0,0 1 0 0 0,1 0 0 0 0,-1 0 0 0 0,1 1 0 0 0,0 0-1 0 0,5-3 18 0 0,-6 2 143 0 0,2-2-9 0 0,-7 7-135 0 0,0 0 1 0 0,0 0 0 0 0,0 0 0 0 0,0 0 0 0 0,0 0 0 0 0,0 0 0 0 0,0 0-1 0 0,1-1 1 0 0,-1 1 0 0 0,0 0 0 0 0,0 0 0 0 0,0 0 0 0 0,0 0 0 0 0,1 0-1 0 0,-1 0 1 0 0,0 0 0 0 0,0 0 0 0 0,0 0 0 0 0,0 0 0 0 0,1 0 0 0 0,-1 0-1 0 0,0 0 1 0 0,0 0 0 0 0,0 0 0 0 0,0 0 0 0 0,1 0 0 0 0,-1 0 0 0 0,0 0-1 0 0,0 0 1 0 0,-2 3-9 0 0,-1 0 0 0 0,1 0-1 0 0,0 0 1 0 0,0 0 0 0 0,-1 1 9 0 0,-5 9-102 0 0,-1 0 0 0 0,-2 1 102 0 0,-14 20 280 0 0,1 7-423 0 0,-4 11 143 0 0,-7 9-268 0 0,31-54 199 0 0,0 0 0 0 0,-4 4 69 0 0,4-5-142 0 0,-1 1 1 0 0,-1 4 141 0 0,0 3-348 0 0,11-27-244 0 0,-1 6 603 0 0,4-10 223 0 0,0 1-1 0 0,6-7-233 0 0,-4 8 195 0 0,1 1-1 0 0,3-3-194 0 0,-4 6 6 0 0,-9 9 14 0 0,0 1 0 0 0,1 0 0 0 0,-1 0 0 0 0,0 0 0 0 0,1 0 1 0 0,-1 0-1 0 0,2 0-20 0 0,-2 0-9 0 0,1 1 0 0 0,-1-1 0 0 0,1 0-1 0 0,-1 0 1 0 0,1-1 0 0 0,-1 1 0 0 0,1-1 9 0 0,28-28 444 0 0,-15 15-394 0 0,-5 6-19 0 0,0 0 0 0 0,0 1 0 0 0,3-1-31 0 0,13-6 35 0 0,-19 12 3 0 0,-1-1-1 0 0,1 1 1 0 0,-1-1-1 0 0,0-1 1 0 0,-1 1-1 0 0,1-1-37 0 0,-2 1-23 0 0,0 0-1 0 0,1 1 1 0 0,-1-1-1 0 0,1 1 1 0 0,4-2 23 0 0,5-3 38 0 0,-1 0 0 0 0,9-7-38 0 0,-6 1 46 0 0,-12 10-45 0 0,1 1 0 0 0,-1-1 0 0 0,0 1 0 0 0,1 0-1 0 0,1-1 0 0 0,-4 3-13 0 0,0 0 0 0 0,0 0 0 0 0,0 0 0 0 0,0 0 0 0 0,-1 0 0 0 0,1-1 0 0 0,0 1 0 0 0,-1-1 13 0 0,0 1 3 0 0,0 1-1 0 0,-1-1 0 0 0,1 1 0 0 0,0 0 0 0 0,0-1 0 0 0,0 1 0 0 0,-1 0 0 0 0,1-1 0 0 0,0 1 1 0 0,0 0-1 0 0,0 0 0 0 0,-1 0 0 0 0,2-1-2 0 0,7-1 119 0 0,4-5-141 0 0,-10 6 12 0 0,1-1-1 0 0,-1 0 1 0 0,1 0 0 0 0,-1 0-1 0 0,0 0 1 0 0,0-1-1 0 0,1 0 11 0 0,-1 1 1 0 0,0-1 0 0 0,0 1 0 0 0,0 0 0 0 0,0 0 0 0 0,1 0-1 0 0,11-7-83 0 0,5 2 420 0 0,-11 2-333 0 0,1 1 0 0 0,-1 0 0 0 0,2 1-4 0 0,1-3-85 0 0,-10 5 75 0 0,0 0 0 0 0,0 0 1 0 0,0 0-1 0 0,1 0 0 0 0,-1 0 1 0 0,0 1-1 0 0,1-1 10 0 0,-1 1 0 0 0,-1-1 0 0 0,1 1 0 0 0,-1-1 0 0 0,1 1 0 0 0,-1-1 1 0 0,1 0-1 0 0,-1 0 0 0 0,1 0 0 0 0,-1 0 0 0 0,1 0 0 0 0,-1 0 0 0 0,1 0-35 0 0,0-1 0 0 0,-1 1 0 0 0,1 0 0 0 0,0 0 0 0 0,-1 0-1 0 0,3 0 36 0 0,-3 1 17 0 0,-1-1-1 0 0,1 1 0 0 0,0 0 0 0 0,0 0 1 0 0,0 0-1 0 0,0 0 0 0 0,0 0 0 0 0,0 0 0 0 0,0 0 1 0 0,1 0-17 0 0,-1 0 1 0 0,-1 0 0 0 0,1 0 1 0 0,0 0-1 0 0,-1 0 0 0 0,1 0 0 0 0,0 0 1 0 0,0 0-1 0 0,-1 0 0 0 0,1 0 1 0 0,0 0-1 0 0,-1 0 0 0 0,1-1 0 0 0,0 1 1 0 0,-1 0-1 0 0,1 0 0 0 0,0-1 1 0 0,-1 1-1 0 0,1-1-1 0 0,1 0 2 0 0,1 0-1 0 0,-1 0 1 0 0,0 0 0 0 0,1 0 0 0 0,-1 0 0 0 0,0 1-1 0 0,1-1 1 0 0,-1 1 0 0 0,2 0-2 0 0,-1-1 1 0 0,0 1 0 0 0,0-1 0 0 0,0 1-1 0 0,0-1 1 0 0,0 0 0 0 0,1-1-1 0 0,6-1 11 0 0,-9 3-4 0 0,0 0 1 0 0,0 0-1 0 0,0 0 0 0 0,0-1 0 0 0,0 1 0 0 0,1-1 0 0 0,-1 1 1 0 0,0-1-1 0 0,0 1 0 0 0,1-1-7 0 0,-2 0 1 0 0,1 1 0 0 0,0 0 0 0 0,0-1 0 0 0,-1 1 0 0 0,1 0-1 0 0,0 0 1 0 0,0 0 0 0 0,0 0 0 0 0,-1 0 0 0 0,1-1 0 0 0,0 1 0 0 0,0 1 0 0 0,0-1 0 0 0,0 0 0 0 0,0 0-1 0 0,0 0-5 0 0,0 0 1 0 0,1 0-1 0 0,-1 1 1 0 0,0-1-1 0 0,0-1 1 0 0,0 1-1 0 0,0 0 0 0 0,1 0 1 0 0,-1 0-1 0 0,0-1 1 0 0,0 1 4 0 0,15-5 55 0 0,-14 5-48 0 0,0 0-1 0 0,0-1 1 0 0,-1 1 0 0 0,1-1-1 0 0,0 0 1 0 0,0 1-1 0 0,0-1 1 0 0,-1 0 0 0 0,1 0-7 0 0,0 0 21 0 0,0 0 0 0 0,-1 0 0 0 0,1 0 0 0 0,0 0 0 0 0,0 1 0 0 0,0-1 0 0 0,0 1 0 0 0,2-1-21 0 0,-2 1 27 0 0,0-1 0 0 0,0 1 0 0 0,0-1 0 0 0,0 0 0 0 0,0 1 0 0 0,-1-1 0 0 0,2-1-27 0 0,0 1 0 0 0,0-1 1 0 0,0 1-1 0 0,0-1 1 0 0,0 1-1 0 0,0 0 1 0 0,0 0-1 0 0,2 0 0 0 0,0 0 117 0 0,19-3 63 0 0,-21 3-179 0 0,1 0 1 0 0,0 0-1 0 0,0-1 0 0 0,0 1 1 0 0,-1-1-1 0 0,1 0 0 0 0,1-1-1 0 0,-4 3 6 0 0,0-1-1 0 0,0 1 1 0 0,0 0-1 0 0,0-1 1 0 0,0 1-1 0 0,0 0 1 0 0,0 0-1 0 0,0 0 1 0 0,0 0-1 0 0,0 0 1 0 0,0 0-1 0 0,0 0 0 0 0,0 0 1 0 0,0 0-1 0 0,0 0 1 0 0,0 1-1 0 0,0-1 1 0 0,0 0-1 0 0,0 1-5 0 0,12-2-84 0 0,-12 1 99 0 0,1 0 0 0 0,-1 0 0 0 0,0 1 0 0 0,0-1 0 0 0,0 0 1 0 0,0 0-1 0 0,1-1 0 0 0,-1 1 0 0 0,0 0 0 0 0,0 0 0 0 0,0-1 0 0 0,0 1 0 0 0,1-1-15 0 0,3 0-25 0 0,11-3 69 0 0,9-2-44 0 0,-24 6 0 0 0,-1 0 1 0 0,1 0-1 0 0,0-1 0 0 0,-1 1 1 0 0,1 0-1 0 0,-1 0 0 0 0,1-1 1 0 0,0 1-1 0 0,-1-1 0 0 0,1 1 1 0 0,-1 0-1 0 0,1-1 0 0 0,-1 1 1 0 0,1-1-1 0 0,-1 1 0 0 0,0 0 1 0 0,1 0-1 0 0,-1-1 0 0 0,0 1 1 0 0,1 0-1 0 0,-1 0 0 0 0,0-1 1 0 0,1 1-1 0 0,-1 0 0 0 0,0 0 1 0 0,1 0-1 0 0,-1 0 0 0 0,1 0 1 0 0,-1 0-1 0 0,0 0 0 0 0,1 0 1 0 0,-1 0-1 0 0,1 0 0 0 0,-1 0 1 0 0,0 0-1 0 0,1 0 0 0 0,-1 0 1 0 0,1 0-1 0 0,-1 0 0 0 0,1 0 0 0 0,0 1 10 0 0,1-1 0 0 0,-1 1 0 0 0,1-1-1 0 0,-1 0 1 0 0,1 0 0 0 0,-1 0 0 0 0,1 0-1 0 0,-1 0 1 0 0,1 0 0 0 0,-1 0 0 0 0,1 0-1 0 0,-1 0 1 0 0,2-1-10 0 0,4-1 21 0 0,4 1 139 0 0,-10 0-150 0 0,1 0 0 0 0,-1 1 0 0 0,1-1 0 0 0,0 1 0 0 0,-1 0 0 0 0,1 0 0 0 0,-1-1 0 0 0,2 1-10 0 0,-1 0 11 0 0,-1 0 0 0 0,1 0 1 0 0,0 0-1 0 0,-1-1 0 0 0,1 1 0 0 0,-1 0 1 0 0,1-1-1 0 0,1 0-11 0 0,5 0 96 0 0,-7 1-99 0 0,-1 0 1 0 0,1 0-1 0 0,-1 0 1 0 0,1 0-1 0 0,-1 0 1 0 0,1 0-1 0 0,0 0 1 0 0,-1 0-1 0 0,1 0 1 0 0,-1 0 0 0 0,1 0-1 0 0,-1 0 1 0 0,1-1-1 0 0,-1 1 1 0 0,1 0-1 0 0,-1 0 1 0 0,1-1-1 0 0,-1 1 1 0 0,1 0-1 0 0,-1-1 1 0 0,1 1 2 0 0,-1 0-1 0 0,0-1-1 0 0,1 1 1 0 0,-1 0 0 0 0,1 0 0 0 0,-1 0 0 0 0,1-1 0 0 0,-1 1-1 0 0,1 0 1 0 0,-1 0 0 0 0,0 0 0 0 0,1 0 0 0 0,-1 0 0 0 0,1 0-1 0 0,-1 0 1 0 0,1 0 0 0 0,-1 0 0 0 0,1 0 0 0 0,-1 0 0 0 0,1 0-1 0 0,-1 0 1 0 0,1 1 1 0 0,8 0 15 0 0,-7-1 27 0 0,0 0 0 0 0,0 0 0 0 0,0 0 0 0 0,0 1 0 0 0,0-1 0 0 0,2 2-42 0 0,-3-2 6 0 0,0 1 1 0 0,0-1-1 0 0,1 0 1 0 0,-1 1-1 0 0,0-1 0 0 0,1 0 1 0 0,-1 0-1 0 0,0 0 1 0 0,1 0-1 0 0,-1 0 0 0 0,0 0 1 0 0,1 0-1 0 0,0-1-6 0 0,1 1 11 0 0,0-1 0 0 0,0 1 0 0 0,1 0 0 0 0,-1 0 0 0 0,0 0 0 0 0,2 0-11 0 0,5 1 137 0 0,-4 0-84 0 0,-5-1-58 0 0,-1 0-1 0 0,1 1 1 0 0,0-1-1 0 0,0 0 1 0 0,-1 0-1 0 0,1 0 1 0 0,0 0-1 0 0,0 0 1 0 0,-1 0-1 0 0,1 0 1 0 0,0 0-1 0 0,0 0 1 0 0,-1 0-1 0 0,1-1 1 0 0,0 1 5 0 0,-1 0-1 0 0,0 0 1 0 0,1 0 0 0 0,-1 0 0 0 0,0 0 0 0 0,0 0-1 0 0,1 0 1 0 0,-1 0 0 0 0,0 0 0 0 0,0 0 0 0 0,1 0-1 0 0,-1 0 1 0 0,0 0 0 0 0,1 0 0 0 0,-1 0 0 0 0,0 0-1 0 0,0 0 1 0 0,0 0 0 0 0,1 0 0 0 0,-1 0 0 0 0,0 0-1 0 0,0 1 1 0 0,1-1 0 0 0,-1 0 0 0 0,0 0 0 0 0,0 0 5 0 0,1 0 0 0 0,-1 1 0 0 0,0-1 0 0 0,0 0 0 0 0,1 0 1 0 0,-1 0-1 0 0,0 0 0 0 0,0 0 0 0 0,1 0 0 0 0,-1 0 0 0 0,0 1 0 0 0,0-1 0 0 0,1 0 1 0 0,-1 0-1 0 0,0 0 0 0 0,0 0 0 0 0,1 0 0 0 0,-1 0 0 0 0,0 0 0 0 0,1 0 1 0 0,-1-1-1 0 0,0 1 0 0 0,0 0 0 0 0,1 0 0 0 0,-1 0 0 0 0,0 0 0 0 0,0 0 0 0 0,1 0 1 0 0,-1 0-6 0 0,0-1 1 0 0,1 1 1 0 0,-1 0 0 0 0,1 0 0 0 0,-1-1-1 0 0,0 1 1 0 0,1 0 0 0 0,-1 0 0 0 0,1 0 0 0 0,-1 0-1 0 0,0 0 1 0 0,1 0 0 0 0,-1 0 0 0 0,1 0-1 0 0,-1 0 1 0 0,1 0 0 0 0,-1 0 0 0 0,1 0-1 0 0,-1 0 1 0 0,0 0 0 0 0,1 0 0 0 0,-1 0 0 0 0,1 1-1 0 0,-1-1 1 0 0,0 0 0 0 0,1 0 0 0 0,-1 0-1 0 0,1 1 1 0 0,-1-1 0 0 0,0 0 0 0 0,1 1-1 0 0,-1-1 1 0 0,0 0 0 0 0,1 0 0 0 0,-1 1-2 0 0,6 3-48 0 0,-6-4 49 0 0,1 0 1 0 0,-1 0 0 0 0,1 0 0 0 0,-1 0 0 0 0,1 0 0 0 0,0 0 0 0 0,-1 0-1 0 0,1 0 1 0 0,-1 0 0 0 0,1-1 0 0 0,-1 1 0 0 0,1 0 0 0 0,-1 0 0 0 0,1-1 0 0 0,0 1-2 0 0,-1 0 3 0 0,1-1 0 0 0,0 1 1 0 0,-1 0-1 0 0,1-1 0 0 0,0 1 1 0 0,-1 0-1 0 0,1 0 1 0 0,0 0-1 0 0,0-1 0 0 0,-1 1 1 0 0,1 0-1 0 0,0 0 1 0 0,0 0-4 0 0,7 0-24 0 0,-8 0 26 0 0,0-1-1 0 0,1 1 0 0 0,-1 0 1 0 0,1 0-1 0 0,-1 0 1 0 0,0 0-1 0 0,1 0 1 0 0,-1 0-1 0 0,1 0 1 0 0,-1 0-1 0 0,0 0 1 0 0,1 0-1 0 0,-1 0 1 0 0,1 0-1 0 0,-1 0 1 0 0,0 0-1 0 0,1 0 1 0 0,-1 1-1 0 0,0-1 1 0 0,1 0-1 0 0,-1 0 1 0 0,0 0-1 0 0,1 1-1 0 0,-1-1 5 0 0,1 0 1 0 0,-1 0-1 0 0,0 1 0 0 0,1-1 0 0 0,-1 0 0 0 0,1 0 1 0 0,-1 0-1 0 0,0 1 0 0 0,1-1 0 0 0,-1 0 0 0 0,1 0 0 0 0,-1 0 1 0 0,1 0-1 0 0,-1 0 0 0 0,0 0 0 0 0,1 0-5 0 0,6 2 56 0 0,-6-1-66 0 0,0-1 0 0 0,0 1 0 0 0,0-1 0 0 0,0 0-1 0 0,0 1 1 0 0,0-1 0 0 0,0 0 0 0 0,0 0 0 0 0,0 1 0 0 0,0-1 0 0 0,0 0 0 0 0,0 0 0 0 0,1 0 10 0 0,-1 0 8 0 0,0 0 1 0 0,1 0-1 0 0,-1 0 1 0 0,0 0-1 0 0,1 0 1 0 0,-1 1-1 0 0,0-1 1 0 0,0 0-1 0 0,1 1-8 0 0,-1-1 2 0 0,0 1 0 0 0,-1-1 0 0 0,1 0 1 0 0,0 0-1 0 0,0 0 0 0 0,0 1 0 0 0,-1-1 0 0 0,1 0 0 0 0,0 0 0 0 0,0 0 0 0 0,0 0 0 0 0,-1-1 0 0 0,1 1 0 0 0,0 0 0 0 0,0 0 0 0 0,-1 0 0 0 0,1-1 0 0 0,0 1 0 0 0,0 0 0 0 0,0-1-2 0 0,0 1-2 0 0,0-1 0 0 0,0 1 0 0 0,0 0 0 0 0,0-1 0 0 0,0 1 1 0 0,0 0-1 0 0,0 0 0 0 0,0 0 0 0 0,0 0 0 0 0,0 0 0 0 0,0 0 0 0 0,1 0 2 0 0,9 4 76 0 0,-9-3-72 0 0,0 0 0 0 0,-1-1 0 0 0,1 1 0 0 0,0 0 0 0 0,-1-1 0 0 0,1 0 0 0 0,0 1 0 0 0,0-1 0 0 0,-1 0 0 0 0,1 0 0 0 0,0 0-4 0 0,-1 0 1 0 0,0 0 0 0 0,0 0 0 0 0,0 0 0 0 0,0 0 0 0 0,0 0 0 0 0,0 0 0 0 0,0 0 0 0 0,0 1 0 0 0,0-1 0 0 0,0 0 0 0 0,0 1 0 0 0,0-1 0 0 0,0 0 0 0 0,0 1 0 0 0,0-1-1 0 0,7 3-123 0 0,-4-2 167 0 0,-3-1-42 0 0,0 1 1 0 0,0-1-1 0 0,0 0 0 0 0,1 0 0 0 0,-1 0 0 0 0,0 0 1 0 0,0 0-1 0 0,0 0 0 0 0,0 0 0 0 0,0-1-2 0 0,0 1-10 0 0,-1 0-1 0 0,0 1 0 0 0,1-1 0 0 0,-1 0 1 0 0,1 0-1 0 0,-1 0 0 0 0,1 0 0 0 0,-1 0 1 0 0,0 0-1 0 0,1 1 0 0 0,-1-1 0 0 0,1 0 1 0 0,-1 0-1 0 0,0 1 0 0 0,1-1 0 0 0,-1 1 11 0 0,7 2 138 0 0,-6-3-120 0 0,0 1 0 0 0,0-1 1 0 0,0 1-1 0 0,1-1 0 0 0,-1 1 0 0 0,0-1 1 0 0,0 1-1 0 0,0 0 0 0 0,0 0-18 0 0,8 4-79 0 0,12 6 104 0 0,-16-8-2 0 0,0 0 1 0 0,1 0 0 0 0,4 1-24 0 0,-4-3 90 0 0,-5-1-76 0 0,-1 0-1 0 0,1 0 0 0 0,-1 0 0 0 0,1 0 1 0 0,0 1-1 0 0,-1-1 0 0 0,1 0 0 0 0,-1 0 1 0 0,1 0-1 0 0,0 1 0 0 0,-1-1 1 0 0,1 0-1 0 0,-1 1 0 0 0,1-1-13 0 0,23 14-109 0 0,-14-7-64 0 0,1 1 234 0 0,-4-3-89 0 0,5 4 29 0 0,-12-8 3 0 0,0-1-1 0 0,1 1 1 0 0,-1-1-1 0 0,1 1 1 0 0,0-1-1 0 0,-1 1 1 0 0,1-1-1 0 0,-1 1 1 0 0,1-1-1 0 0,0 1 1 0 0,-1-1-1 0 0,1 0 1 0 0,0 0-1 0 0,-1 1 1 0 0,1-1-1 0 0,0 0 1 0 0,-1 0-1 0 0,1 0 1 0 0,0 1-1 0 0,0-1-3 0 0,1 0-18 0 0,-1 0 28 0 0,0 1-1 0 0,0-1 0 0 0,0 1 1 0 0,1-1-1 0 0,-1 1 1 0 0,0-1-1 0 0,0 1 1 0 0,0 0-1 0 0,-1-1 1 0 0,1 1-1 0 0,0 0-9 0 0,1 0 1 0 0,-1 0 0 0 0,0 0 0 0 0,0 0 0 0 0,1 0 0 0 0,-1 0 0 0 0,0 0 0 0 0,2 0-1 0 0,-2-1-18 0 0,1 1 0 0 0,0 0 0 0 0,-1 0 0 0 0,1 0-1 0 0,-1 0 1 0 0,1 0 0 0 0,-1 0 0 0 0,1 1 18 0 0,8 6-75 0 0,-1-4 346 0 0,-8-4-277 0 0,1 1 1 0 0,-1 0 0 0 0,1 0-1 0 0,-1-1 1 0 0,1 1 0 0 0,-1 0-1 0 0,0 0 1 0 0,1 0-1 0 0,-1 0 1 0 0,1 2 5 0 0,-1-3 13 0 0,-1 1-1 0 0,1-1 1 0 0,-1 1 0 0 0,1-1-1 0 0,0 0 1 0 0,0 1-1 0 0,-1-1 1 0 0,1 0 0 0 0,0 1-1 0 0,-1-1 1 0 0,1 0 0 0 0,0 0-1 0 0,0 0 1 0 0,0 0-13 0 0,0 0-3 0 0,0 1 0 0 0,0-1 1 0 0,0 0-1 0 0,0 0 0 0 0,0 1 0 0 0,0-1 1 0 0,-1 0-1 0 0,1 1 0 0 0,0-1 0 0 0,0 1 3 0 0,25 14 51 0 0,-24-14-59 0 0,0 1 0 0 0,0-1 0 0 0,0 0 0 0 0,0 0 0 0 0,1 0 0 0 0,-1-1 0 0 0,1 1 8 0 0,11 5 292 0 0,-4 3-373 0 0,-9-8 65 0 0,1 0-1 0 0,-1 0 0 0 0,0 1 0 0 0,0-1 0 0 0,1 0 0 0 0,-1-1 0 0 0,1 1 0 0 0,0 0 17 0 0,-1 0-7 0 0,1 0-1 0 0,-1 0 0 0 0,1 0 1 0 0,-1 0-1 0 0,0 0 1 0 0,1 0-1 0 0,-1 0 0 0 0,0 1 8 0 0,9 6-98 0 0,2-3 356 0 0,-10-4-282 0 0,0-1-1 0 0,0 1 0 0 0,0 0 1 0 0,0 0-1 0 0,0 0 0 0 0,0 0 1 0 0,1 1 24 0 0,18 15 228 0 0,-13-13-243 0 0,-7-4 15 0 0,0 1 0 0 0,0-1 0 0 0,0 0 0 0 0,-1 1 0 0 0,1-1-1 0 0,0 1 1 0 0,0-1 0 0 0,-1 1 0 0 0,1-1 0 0 0,0 1 0 0 0,-1 0-1 0 0,1-1 1 0 0,-1 1 0 0 0,1 0 0 0 0,-1-1 0 0 0,1 1-1 0 0,-1 0 1 0 0,2 2 1 0 0,0-1-1 0 0,0 0 1 0 0,0 1-1 0 0,0-1 0 0 0,0 0 1 0 0,0 0-1 0 0,1 0 1 0 0,-1 0-1 0 0,1 0 0 0 0,25 14 90 0 0,-26-15-139 0 0,0 1 1 0 0,1-1-1 0 0,-1 1 1 0 0,0 0-1 0 0,0 0 1 0 0,2 2 48 0 0,4 4 180 0 0,-2-5-146 0 0,-5-2-30 0 0,0-1 1 0 0,0 0-1 0 0,-1 0 0 0 0,1 1 0 0 0,0-1 1 0 0,-1 1-1 0 0,1-1 0 0 0,-1 0 1 0 0,1 1-1 0 0,0-1 0 0 0,-1 1 1 0 0,1 0-5 0 0,1 1-4 0 0,1 1 1 0 0,-1-1 0 0 0,1 1 0 0 0,0-1 0 0 0,0 0-1 0 0,0 0 1 0 0,0 0 0 0 0,0 0 0 0 0,0-1-1 0 0,3 2 4 0 0,-3-2-4 0 0,-1 0 0 0 0,1 1-1 0 0,0-1 1 0 0,-1 1 0 0 0,0 0-1 0 0,1 0 1 0 0,-1 0-1 0 0,1 1 5 0 0,6 5 254 0 0,-4-4-266 0 0,0 1 0 0 0,0-1 0 0 0,3 5 12 0 0,10 12-114 0 0,-10-12 234 0 0,-7-8-134 0 0,0 0-1 0 0,0 0 1 0 0,0 0-1 0 0,-1 0 1 0 0,1 0-1 0 0,0 0 1 0 0,0 0-1 0 0,-1 0 1 0 0,1 0-1 0 0,0 0 1 0 0,-1 0-1 0 0,1 1 15 0 0,-1-1 14 0 0,1 0 0 0 0,-1 1 0 0 0,1-1-1 0 0,0 0 1 0 0,0 1 0 0 0,0-1 0 0 0,1 1-14 0 0,5 8 37 0 0,2 3-5 0 0,-7-11-13 0 0,0 0-1 0 0,-1 0 0 0 0,1 0 1 0 0,-1 1-1 0 0,0-1 0 0 0,1 1-18 0 0,-1-2-5 0 0,-1 0-1 0 0,1 0 1 0 0,-1 0-1 0 0,1 0 1 0 0,0 0 0 0 0,-1 0-1 0 0,1-1 1 0 0,0 1-1 0 0,0 0 1 0 0,0 0-1 0 0,-1-1 1 0 0,2 1 5 0 0,-1 0-3 0 0,0 0 0 0 0,0-1 0 0 0,0 1 1 0 0,0 0-1 0 0,0 0 0 0 0,-1 0 0 0 0,1-1 1 0 0,0 1-1 0 0,-1 0 0 0 0,1 0 0 0 0,0 0 1 0 0,-1 1 2 0 0,5 14 17 0 0,-5-14-7 0 0,1 1 0 0 0,-1-1 0 0 0,1 1 0 0 0,0-1-1 0 0,0 1 1 0 0,0-1 0 0 0,0 0 0 0 0,0 1 0 0 0,1-1 0 0 0,-1 0 0 0 0,1 0-10 0 0,-2-1-2 0 0,1 0 0 0 0,-1 0 0 0 0,1 0 0 0 0,-1 0 0 0 0,1 0-1 0 0,-1 0 1 0 0,1-1 0 0 0,-1 1 0 0 0,0 1 2 0 0,1 0-7 0 0,-1-1-1 0 0,0 0 1 0 0,1 0-1 0 0,-1 0 1 0 0,1 0 0 0 0,-1 0-1 0 0,1 0 1 0 0,-1 0-1 0 0,1 0 1 0 0,0 1 7 0 0,1-1-8 0 0,-1 0 1 0 0,0 0 0 0 0,0 0-1 0 0,0 1 1 0 0,0-1-1 0 0,0 0 1 0 0,0 1-1 0 0,-1-1 1 0 0,1 1 0 0 0,0-1-1 0 0,-1 1 1 0 0,1-1-1 0 0,-1 1 1 0 0,1 0 7 0 0,-1 0 13 0 0,1 0 0 0 0,-1 0-1 0 0,0-1 1 0 0,1 1 0 0 0,0 0 0 0 0,-1 0 0 0 0,1-1 0 0 0,0 1-1 0 0,0-1 1 0 0,0 1-13 0 0,0 0 24 0 0,1 1-1 0 0,-1-1 0 0 0,0 1 1 0 0,0-1-1 0 0,0 2-23 0 0,-1-1-14 0 0,1-1 0 0 0,0 1 0 0 0,0 0 0 0 0,0-1 0 0 0,0 1 0 0 0,1 0-1 0 0,-1-1 1 0 0,1 0 0 0 0,-1 1 0 0 0,1-1 0 0 0,0 0 0 0 0,0 1 14 0 0,-1-3 1 0 0,-1 1 0 0 0,1 0 0 0 0,-1 0 0 0 0,0-1 1 0 0,1 1-1 0 0,-1 0 0 0 0,1 0 0 0 0,-1 0 0 0 0,0 0 0 0 0,0-1 0 0 0,0 1 0 0 0,1 0 1 0 0,-1 0-1 0 0,0 0 0 0 0,0 0 0 0 0,0 0-1 0 0,0 0 1 0 0,0 0 0 0 0,0 0-1 0 0,0 0 1 0 0,0 0 0 0 0,0-1 0 0 0,0 1 0 0 0,0 0 0 0 0,1 0 0 0 0,-1 0 0 0 0,0 0-1 0 0,1 0 1 0 0,-1-1 0 0 0,1 1 0 0 0,-1 0 0 0 0,1 0 0 0 0,-1 0-1 0 0,2 1 2 0 0,0 1 0 0 0,-1 0 0 0 0,0 0 0 0 0,0 0-1 0 0,1 0 1 0 0,-2 0 0 0 0,2 2-2 0 0,-1 0 6 0 0,0-2-17 0 0,-1-3 12 0 0,0 1-1 0 0,0-1 1 0 0,0 1 0 0 0,0-1-1 0 0,0 1 1 0 0,1-1 0 0 0,-1 0-1 0 0,0 1 1 0 0,0-1 0 0 0,0 1-1 0 0,1-1 1 0 0,-1 0-1 0 0,0 1 1 0 0,0-1 0 0 0,1 1-1 0 0,-1-1 1 0 0,0 0 0 0 0,1 1-1 0 0,-1-1 1 0 0,0 0 0 0 0,1 0-1 0 0,-1 1 1 0 0,1-1-1 0 0,-1 0 1 0 0,0 0 0 0 0,1 0-1 0 0,-1 0 1 0 0,1 1 0 0 0,0-1-1 0 0,-1 0 2 0 0,1 0 0 0 0,0 1 0 0 0,-1-1 0 0 0,1 0 1 0 0,0 1-1 0 0,-1-1 0 0 0,1 0 0 0 0,0 1 0 0 0,-1-1 1 0 0,1 1-1 0 0,-1-1 0 0 0,1 1 0 0 0,-1-1 0 0 0,1 1 1 0 0,-1 0-1 0 0,1-1 0 0 0,-1 1 0 0 0,0 0 0 0 0,1-1-2 0 0,4 16 39 0 0,-4-13-40 0 0,-1-1 0 0 0,1 0 0 0 0,0 0-1 0 0,-1 0 1 0 0,1 0 0 0 0,0 0 0 0 0,1 2 1 0 0,7 6-161 0 0,-6-8 168 0 0,-1 1 1 0 0,0-1-1 0 0,0 1 0 0 0,0 0 1 0 0,0 0-1 0 0,0 0 0 0 0,0 0 1 0 0,-1 0-1 0 0,0 1-7 0 0,10 32 211 0 0,-4-16-285 0 0,-1 20-44 0 0,-6-34 96 0 0,-1-5 25 0 0,1-1 0 0 0,0 1 1 0 0,0-1-1 0 0,0 1 0 0 0,0-1 0 0 0,0 1 0 0 0,0-1 0 0 0,0 0 0 0 0,0 1 0 0 0,0-1 0 0 0,0 1 0 0 0,0-1 0 0 0,0 1 0 0 0,0-1 1 0 0,1 0-1 0 0,-1 1 0 0 0,0-1 0 0 0,0 1 0 0 0,0-1-3 0 0,1 2 0 0 0,-1 0-1 0 0,1 1 1 0 0,-1-1-1 0 0,0 0 1 0 0,0 0 0 0 0,0 0-1 0 0,0 0 1 0 0,0 1 0 0 0,0-1-1 0 0,-1 0 1 0 0,0 1 0 0 0,0 9 27 0 0,0 53-179 0 0,1-61 241 0 0,0 0-93 0 0,0-1-1 0 0,0 1 1 0 0,0 0 0 0 0,1 0 0 0 0,-1-1 0 0 0,1 1 0 0 0,0-1 0 0 0,1 2 4 0 0,-2-3 0 0 0,0-1 1 0 0,0 0-1 0 0,1 1 1 0 0,-1-1 0 0 0,0 0-1 0 0,0 1 1 0 0,0-1 0 0 0,0 0-1 0 0,0 1 1 0 0,-1-1-1 0 0,1 8 10 0 0,2 38 19 0 0,8-6 19 0 0,-9-36-59 0 0,0-1 0 0 0,-1 1 0 0 0,0 0-1 0 0,0-1 1 0 0,0 1 0 0 0,0 3 11 0 0,0 9-84 0 0,1-7 207 0 0,-1-2-101 0 0,-1 6-13 0 0,0 7 65 0 0,1-16-82 0 0,0 0 1 0 0,-1 0-1 0 0,0 0 1 0 0,0 4 7 0 0,-4 11 18 0 0,0 8-18 0 0,4-22-24 0 0,-1 7-225 0 0,2-9 318 0 0,0 0 0 0 0,-1 1 0 0 0,0-1 0 0 0,-1 4-69 0 0,-1 0-4 0 0,1 1-1 0 0,0 0 1 0 0,0 3 4 0 0,-3 13-59 0 0,-1 1 34 0 0,2-7-7 0 0,4-15 21 0 0,-1 1-1 0 0,0-1 1 0 0,0-1-1 0 0,0 1 1 0 0,-1 0 0 0 0,0 0 11 0 0,1 0 24 0 0,-1 1 1 0 0,1-1-1 0 0,0 0 0 0 0,0 1 1 0 0,-1 3-25 0 0,2-3 20 0 0,-1 0 0 0 0,0 0 0 0 0,-1-1 0 0 0,-1 5-20 0 0,-1 3-22 0 0,-1 0 0 0 0,1 2 22 0 0,1-3 2 0 0,-1 0-1 0 0,0 0 0 0 0,-1 2-1 0 0,-31 64-30 0 0,33-69 68 0 0,2-5-33 0 0,0-1 0 0 0,0 1 1 0 0,0-1-1 0 0,0 1 1 0 0,-2 1-6 0 0,-4 7 40 0 0,-9 12-572 0 0,-1 3 521 0 0,5-8 187 0 0,-18 23-166 0 0,-2 5-147 0 0,20-33 224 0 0,-22 29-170 0 0,33-40 93 0 0,-1 0 0 0 0,0 0 0 0 0,0 0 0 0 0,0 0 0 0 0,0 0 0 0 0,-1 0-10 0 0,-6 5-20 0 0,-11 19-170 0 0,3-8 222 0 0,1 0-174 0 0,8-10 150 0 0,0 0 0 0 0,0 0 0 0 0,-3 1-8 0 0,3 0 4 0 0,8-9 3 0 0,0 1-1 0 0,-1 0 1 0 0,1-1 0 0 0,0 1-1 0 0,-1-1 1 0 0,1 1-1 0 0,-1-1 1 0 0,1 1 0 0 0,-1-1-1 0 0,1 0 1 0 0,-1 1 0 0 0,1-1-1 0 0,-1 1 1 0 0,1-1-1 0 0,-1 0 1 0 0,1 0 0 0 0,-1 1-1 0 0,1-1 1 0 0,-1 0 0 0 0,0 0-1 0 0,1 0 1 0 0,-1 1 0 0 0,0-1-1 0 0,1 0 1 0 0,-1 0-7 0 0,0 0-5 0 0,0 0 0 0 0,0 0 0 0 0,1 1 1 0 0,-1-1-1 0 0,0 0 0 0 0,0 1 0 0 0,1-1 0 0 0,-1 0 1 0 0,0 1-1 0 0,0-1 0 0 0,1 1 0 0 0,-1 0 1 0 0,0-1-1 0 0,1 1 0 0 0,-1-1 0 0 0,1 1 0 0 0,-1 0 1 0 0,1-1-1 0 0,-1 1 0 0 0,1 0 0 0 0,0 0 0 0 0,-1 0 1 0 0,1 0 4 0 0,-1 0-2 0 0,1 0 0 0 0,-1 0 0 0 0,0 0 0 0 0,1 0 0 0 0,-1 0 0 0 0,0 0 1 0 0,0 0-1 0 0,1-1 0 0 0,-1 1 0 0 0,0 0 0 0 0,-1 0 2 0 0,1 0-9 0 0,-1 0-1 0 0,0 0 0 0 0,1 0 1 0 0,-1 1-1 0 0,1-1 1 0 0,-1 0-1 0 0,1 1 0 0 0,-1-1 1 0 0,1 1-1 0 0,0 0 1 0 0,-1 0 9 0 0,1 0 8 0 0,0-1 0 0 0,0 1 0 0 0,0-1 0 0 0,-1 0-1 0 0,1 0 1 0 0,-1 1 0 0 0,1-1 0 0 0,-1 0 0 0 0,1 0-8 0 0,-10 7-3 0 0,-25 23-187 0 0,4-5 328 0 0,29-23-183 0 0,-1 0 1 0 0,0-1 0 0 0,0 1-1 0 0,-3 0 45 0 0,-12 9-229 0 0,10-6 173 0 0,-1 0 1 0 0,-1 0 55 0 0,-5 3 94 0 0,12-6-117 0 0,0-1-14 0 0,-1 1 0 0 0,1 0 0 0 0,-1-1 0 0 0,0 0 1 0 0,0 0-1 0 0,-5 1 37 0 0,-17 7 118 0 0,24-9-90 0 0,0 0-1 0 0,0 0 1 0 0,0 1 0 0 0,0-1-1 0 0,0 0 1 0 0,1 1-1 0 0,-1 0 1 0 0,0 0-28 0 0,0 0-45 0 0,0 1 1 0 0,-1-2-1 0 0,1 1 0 0 0,0 0 1 0 0,-3 0 44 0 0,-8 5 68 0 0,0 0 34 0 0,7-6-194 0 0,6 0 92 0 0,0-1 0 0 0,0 0 0 0 0,0 0 0 0 0,0 1 0 0 0,0-1-1 0 0,0 0 1 0 0,0 1 0 0 0,0-1 0 0 0,0 1 0 0 0,0 0 0 0 0,-2 0-14 0 0,1 0 1 0 0,0 0-1 0 0,-1 1 0 0 0,1-1 0 0 0,-1-1 1 0 0,1 1-1 0 0,-3 0 14 0 0,3 0 19 0 0,0-1 0 0 0,0 1 0 0 0,0-1 1 0 0,0 1-1 0 0,0 0 0 0 0,0 0 0 0 0,0 0 0 0 0,0 0 0 0 0,-1 1-19 0 0,1 0-10 0 0,0-1 0 0 0,1 0 0 0 0,-1 0 0 0 0,0-1 0 0 0,0 1 0 0 0,0 0 0 0 0,0-1-1 0 0,1 1 1 0 0,-1-1 0 0 0,-1 1 10 0 0,1-1 25 0 0,-1 1 0 0 0,1-1-1 0 0,-1 1 1 0 0,1 0 0 0 0,-2 1-25 0 0,3-2-4 0 0,0 1 0 0 0,-1-1 0 0 0,1 1 0 0 0,0-1 0 0 0,-1 1 0 0 0,1-1 0 0 0,0 0 0 0 0,-1 0 0 0 0,1 0 4 0 0,-10 2 10 0 0,-15 5 14 0 0,20-5 3 0 0,0-1-1 0 0,1 1 0 0 0,-1 0 0 0 0,0 0 0 0 0,1 0 1 0 0,-2 2-27 0 0,6-3-18 0 0,-1-1-1 0 0,1 1 1 0 0,0-1 0 0 0,-1 1 0 0 0,1-1 0 0 0,-1 0-1 0 0,1 1 1 0 0,-1-1 0 0 0,1 0 0 0 0,-1 0 0 0 0,1 0-1 0 0,-1 0 19 0 0,-7 1 60 0 0,8-1-43 0 0,-1 0 1 0 0,0 1-1 0 0,1-1 0 0 0,-1 1 1 0 0,1 0-1 0 0,-1-1 0 0 0,0 2-17 0 0,1-2 2 0 0,0 1-1 0 0,-1 0 1 0 0,1-1-1 0 0,0 1 1 0 0,-1-1-1 0 0,1 1 1 0 0,0-1-1 0 0,-1 0 1 0 0,1 1-1 0 0,-1-1-1 0 0,-2 0-16 0 0,0 1 0 0 0,1-1 0 0 0,-1 1 0 0 0,0 0 0 0 0,1 0 1 0 0,0 1-1 0 0,-1-1 0 0 0,1 1 0 0 0,-1 0 16 0 0,-17 7 184 0 0,12-7-290 0 0,0 0-1 0 0,-5 1 107 0 0,-28 7 20 0 0,29-7-79 0 0,11-2 64 0 0,0 0 0 0 0,0-1 1 0 0,0 1-1 0 0,-1-1 0 0 0,1 1 0 0 0,0-1 0 0 0,0 0-5 0 0,0 0-13 0 0,-1 1 0 0 0,1-1-1 0 0,-1 1 1 0 0,1-1 0 0 0,0 1-1 0 0,-2 1 14 0 0,-9 2-18 0 0,7-3 99 0 0,-1 1 0 0 0,1 0 0 0 0,-3 1-81 0 0,3 0 2 0 0,0-1 0 0 0,-1-1 0 0 0,-1 1-2 0 0,-9 2-27 0 0,12-3 7 0 0,0 0 0 0 0,0 0-1 0 0,-1 0 1 0 0,1-1 0 0 0,0 0 0 0 0,-2 0 20 0 0,-40 1 180 0 0,2-2-196 0 0,25 2-18 0 0,16 0 51 0 0,0-1-1 0 0,0 1 1 0 0,1-1-1 0 0,-1 0 1 0 0,0 0-1 0 0,0-1 1 0 0,0 1 0 0 0,0-1-1 0 0,0 0 1 0 0,1 0-1 0 0,-2 0-16 0 0,1-1-20 0 0,-1 1 0 0 0,1 0 0 0 0,-1 1 0 0 0,1-1 0 0 0,-1 1-1 0 0,1 0 1 0 0,-1 0 0 0 0,-2 1 20 0 0,-6-1 20 0 0,-23-5-68 0 0,-18 1 232 0 0,39 3-234 0 0,1 0 0 0 0,-9-3 50 0 0,17 3-2 0 0,-49-8 48 0 0,49 8-6 0 0,-4 0-73 0 0,1-1 0 0 0,0 0 1 0 0,0 0-1 0 0,-6-3 33 0 0,-41-11 93 0 0,-8-12-139 0 0,11 6 52 0 0,48 19-7 0 0,-1 0 0 0 0,1 0 0 0 0,0 0 0 0 0,0 0 0 0 0,0-1 0 0 0,-1 0 1 0 0,0-1 8 0 0,0 0-1 0 0,-1 1 0 0 0,-2-1-7 0 0,-41-26-25 0 0,16 16 148 0 0,21 6-183 0 0,10 7 58 0 0,-1 0 0 0 0,1-1 0 0 0,0 1 0 0 0,0-1 0 0 0,0 0 0 0 0,1 0 0 0 0,-1 0 0 0 0,1-1 0 0 0,-1 1 0 0 0,1-1 2 0 0,0 2 0 0 0,1-1 0 0 0,-1 0 0 0 0,0 1 0 0 0,1 0 0 0 0,-1-1 0 0 0,-1 1 0 0 0,1 0 0 0 0,0 0 0 0 0,0 0 1 0 0,-1 0-1 0 0,1 0 0 0 0,-1 1 0 0 0,1-1 0 0 0,-1 1 0 0 0,0 0 0 0 0,0 0 0 0 0,0-1 0 0 0,1 2-2 0 0,0-1 0 0 0,0 0-1 0 0,1 0 1 0 0,-1 0 0 0 0,0-1 0 0 0,1 1 0 0 0,-1 0-1 0 0,1-1 1 0 0,-1 1 0 0 0,1-1 0 0 0,-1 0 2 0 0,-3-4 12 0 0,-7-4-131 0 0,-6-6 17 0 0,8 6 87 0 0,9 8 8 0 0,0 1-1 0 0,0 0 1 0 0,0 0-1 0 0,-1 0 1 0 0,1 0-1 0 0,0 0 1 0 0,0 0-1 0 0,-1 0 1 0 0,1 0-1 0 0,0 0 1 0 0,-1 0-1 0 0,1 1 1 0 0,-1-1-1 0 0,1 1 0 0 0,-1-1 1 0 0,0 1 7 0 0,1-1 9 0 0,0 0 1 0 0,0 0-1 0 0,-1 0 0 0 0,1 0 0 0 0,0 0 1 0 0,0 0-1 0 0,0-1 0 0 0,0 1 0 0 0,0 0 1 0 0,1 0-1 0 0,-1-1 0 0 0,0 1 1 0 0,0-1-10 0 0,0 0 74 0 0,-1-1-76 0 0,0 1 1 0 0,0 0 0 0 0,0-1 0 0 0,0 1 0 0 0,-1 0 1 0 0,-9-11-182 0 0,-10-12 262 0 0,20 23-62 0 0,0 0-36 0 0,1 0 0 0 0,-1 0-1 0 0,1 1 1 0 0,0-1-1 0 0,0 0 1 0 0,-1 0 0 0 0,1 0-1 0 0,1-1 1 0 0,-2 0 18 0 0,2 1 14 0 0,-1 1 1 0 0,0-1-1 0 0,0 0 0 0 0,0 1 0 0 0,-1-1 1 0 0,1 0-1 0 0,0 1 0 0 0,-1 0 0 0 0,1-1 1 0 0,-2 0-15 0 0,1 0 14 0 0,0 1 1 0 0,1-1 0 0 0,-1 0-1 0 0,1 0 1 0 0,-1 0 0 0 0,1 0-1 0 0,-1-1-14 0 0,1 1-39 0 0,-1 0 0 0 0,1 0 0 0 0,-1 0-1 0 0,1 0 1 0 0,-2-1 39 0 0,1 2 20 0 0,1-1 1 0 0,-1 0-1 0 0,0 0 0 0 0,1 0 0 0 0,0 0 0 0 0,0 0 1 0 0,-1 0-21 0 0,-3-9 26 0 0,2 6 1 0 0,1 1 0 0 0,0-1 0 0 0,0 0 0 0 0,0 0-27 0 0,0-1-1 0 0,0 0 0 0 0,-1 1 0 0 0,1 0 0 0 0,-1-1 1 0 0,-5-9 66 0 0,-1-10-327 0 0,7 19 286 0 0,0 1 0 0 0,0-1 0 0 0,0 0 1 0 0,-4-5-26 0 0,5 9-17 0 0,0 0 0 0 0,0 0 0 0 0,0-1 0 0 0,1 1 0 0 0,-1 0 0 0 0,0-2 17 0 0,-4-12 59 0 0,3 12-44 0 0,0-1 0 0 0,1 1-1 0 0,0 0 1 0 0,0-1 0 0 0,-1-2-15 0 0,-3-13 81 0 0,-3-1 19 0 0,3 8 73 0 0,-4-12-173 0 0,-3-10-128 0 0,5 13 43 0 0,2 5 175 0 0,1 1 1 0 0,0-1 0 0 0,1 0-1 0 0,1-9-90 0 0,-4-22-225 0 0,6-1 96 0 0,2-27 129 0 0,0 55-22 0 0,-2 3 141 0 0,-2-16-119 0 0,0 16 38 0 0,2 0 0 0 0,0-1-38 0 0,1-18-51 0 0,-1 18-29 0 0,3-16 80 0 0,5-73 211 0 0,-5 60-178 0 0,4-51 119 0 0,-5 86-205 0 0,-2 9 40 0 0,1-1 0 0 0,-1 0 1 0 0,0 1-1 0 0,0-1 0 0 0,0 0 13 0 0,1-9-72 0 0,1 4 104 0 0,-2 5-47 0 0,1 0 0 0 0,-1 0 1 0 0,1 1-1 0 0,1-1 0 0 0,-1 1 0 0 0,2-5 15 0 0,3-8 60 0 0,3-7-2 0 0,-6 16-22 0 0,0 0-1 0 0,1-5-35 0 0,5-17-138 0 0,-6 20 142 0 0,0 0 0 0 0,0-1 1 0 0,-1-2-5 0 0,-1 10-10 0 0,-1 0 1 0 0,1 0-1 0 0,0 0 1 0 0,0 1-1 0 0,1-1 1 0 0,-1 0-1 0 0,1 0 10 0 0,3-7 19 0 0,3-3-28 0 0,1-2-62 0 0,14-32-203 0 0,-22 41 243 0 0,-1 5 28 0 0,0 1-1 0 0,0-1 0 0 0,0 0 1 0 0,0 1-1 0 0,0-1 1 0 0,0 1-1 0 0,1-1 0 0 0,-1 0 1 0 0,0 1-1 0 0,0-1 1 0 0,1 1-1 0 0,-1-1 0 0 0,0 0 1 0 0,1 1-1 0 0,-1-1 1 0 0,0 1-1 0 0,1-1 0 0 0,-1 1 4 0 0,13-19-282 0 0,-11 20 232 0 0,-2-1 78 0 0,0-6 168 0 0,-1 5-230 0 0,1 2-40 0 0,2-1 104 0 0,-1-1-72 0 0,5 0 44 0 0,-5-1 123 0 0,-1 2-128 0 0,0-1 0 0 0,0 1 0 0 0,0 0 0 0 0,0 0-1 0 0,0 0 1 0 0,0 0 0 0 0,1 0 0 0 0,-1 0-1 0 0,0 0 1 0 0,0 0 0 0 0,0 0 0 0 0,0 0 0 0 0,0 0-1 0 0,0 0 1 0 0,0 0 0 0 0,0 0 0 0 0,0 0-1 0 0,0 0 1 0 0,0 0 0 0 0,0-1 0 0 0,0 1 0 0 0,0 0-1 0 0,0 0 1 0 0,0 0 0 0 0,0 0 0 0 0,0 0-1 0 0,1 0 1 0 0,-1 0 0 0 0,0 0 0 0 0,0 0 0 0 0,0 0-1 0 0,0 0 1 0 0,0 0 0 0 0,0 0 0 0 0,0 0-1 0 0,0 0 1 0 0,0 0 0 0 0,0 0 0 0 0,0 0-1 0 0,0 0 1 0 0,0 0 0 0 0,0 0 0 0 0,1 0 0 0 0,-1 1-1 0 0,0-1 1 0 0,0 0 0 0 0,0 0 0 0 0,0 0-1 0 0,0 0 1 0 0,0 0 0 0 0,0 0 0 0 0,0 0 0 0 0,0 0-1 0 0,0 0 1 0 0,0 0 0 0 0,0 0 0 0 0,0 0-1 0 0,0 0 1 0 0,0 0 0 0 0,0 0 0 0 0,0 0 0 0 0,0 0 3 0 0,1 1-49 0 0,0-1-8 0 0,-1-3-194 0 0,0 3 249 0 0,0 0-1 0 0,0 0 0 0 0,0 0 1 0 0,0 0-1 0 0,0 0 1 0 0,0 0-1 0 0,0 0 0 0 0,0 0 1 0 0,1 0-1 0 0,-1 0 1 0 0,0 0-1 0 0,0 0 0 0 0,0 0 1 0 0,0 0-1 0 0,0-1 1 0 0,0 1-1 0 0,0 0 0 0 0,0 0 1 0 0,0 0-1 0 0,0 0 1 0 0,0 0-1 0 0,0 0 0 0 0,-1 0 1 0 0,1 0-1 0 0,0 0 0 0 0,0 0 1 0 0,0 0-1 0 0,0 0 1 0 0,0 0-1 0 0,0 0 0 0 0,0 0 1 0 0,0 0-1 0 0,0 0 1 0 0,0 0-1 0 0,0 0 0 0 0,0-1 1 0 0,0 1-1 0 0,0 0 1 0 0,0 0-1 0 0,0 0 0 0 0,0 0 1 0 0,0 0-1 0 0,0 0 1 0 0,0 0-1 0 0,0 0 0 0 0,0 0 1 0 0,0 0-1 0 0,-1 0 1 0 0,1 0-1 0 0,0 0 0 0 0,0 0 1 0 0,0 0-1 0 0,0 0 0 0 0,0 0 1 0 0,0 0-1 0 0,0 0 1 0 0,0 0-1 0 0,0 0 0 0 0,0 0 1 0 0,0 0 2 0 0,0 5 1 0 0,0-4 10 0 0,1-4-6 0 0,8 5 253 0 0,-8 2-179 0 0,0-3-141 0 0,0-3-22 0 0,-1 2 84 0 0,0 0 1 0 0,0 1-1 0 0,0-1 1 0 0,0 0-1 0 0,0 0 1 0 0,0 0-1 0 0,-1 0 1 0 0,1 0-1 0 0,0 0 1 0 0,0 0-1 0 0,0 0 1 0 0,0 0-1 0 0,0 0 1 0 0,0 1-1 0 0,0-1 1 0 0,0 0-1 0 0,0 0 1 0 0,0 0-1 0 0,-1 0 1 0 0,1 0-1 0 0,0 0 1 0 0,0 0-1 0 0,0 1 1 0 0,0-1-1 0 0,0 0 1 0 0,0 0-1 0 0,0 0 1 0 0,0 0-1 0 0,0 0 1 0 0,0 1-1 0 0,0-1 1 0 0,0 0-1 0 0,0 0 1 0 0,0 0-1 0 0,0 0 1 0 0,0 0-1 0 0,0 0 1 0 0,0 1-1 0 0,0-1 1 0 0,1 0-1 0 0,-1 0 1 0 0,0 0-1 0 0,0 0 1 0 0,0 0-1 0 0,0 0 1 0 0,0 1-1 0 0,0-1 1 0 0,0 0-1 0 0,0 0 1 0 0,0 0-1 0 0,0 0 1 0 0,1 0-1 0 0,-1 0 1 0 0,0 0-1 0 0,0 0 1 0 0,0 0-1 0 0,0 0 1 0 0,0 0-1 0 0,0 0 1 0 0,1 0-1 0 0,-1 1 1 0 0,0-1-1 0 0,0 0 1 0 0,0 0-1 0 0,0 0 1 0 0,0 0-1 0 0,1 0 0 0 0,-2 0 2 0 0,1 0 0 0 0,0 0 0 0 0,0 1-1 0 0,-1-1 1 0 0,1 1 0 0 0,0-1 0 0 0,0 0-1 0 0,-1 1 1 0 0,1-1 0 0 0,0 0 0 0 0,0 1-1 0 0,0-1 1 0 0,0 1 0 0 0,0-1 0 0 0,0 1 0 0 0,0-1-1 0 0,0 0 1 0 0,0 1 0 0 0,0-1 0 0 0,0 1-1 0 0,0-1 1 0 0,0 1-2 0 0,0 2 92 0 0,-9 17 39 0 0,4 9 69 0 0,-4-12-170 0 0,0 9 63 0 0,5-18-74 0 0,2 3-72 0 0,2-10 75 0 0,0 1-1 0 0,0-1 0 0 0,0 0 1 0 0,-1 0-1 0 0,1 0 0 0 0,0 0 0 0 0,-1 1 1 0 0,1-1-1 0 0,-1 1-21 0 0,0-1 7 0 0,1 0 0 0 0,-1 0-1 0 0,1 1 1 0 0,0-1 0 0 0,-1 1 0 0 0,1-1-1 0 0,0 0 1 0 0,0 1 0 0 0,0-1 0 0 0,0 1-1 0 0,0 0-6 0 0,-1 12-119 0 0,-2-3 131 0 0,3-8 4 0 0,-1-1-1 0 0,1 1 0 0 0,-1-1 1 0 0,0 1-1 0 0,0-1 0 0 0,0 0 0 0 0,0 1 1 0 0,0-1-1 0 0,0 0 0 0 0,-1 0 0 0 0,1 0 1 0 0,-2 2-16 0 0,2-3-1 0 0,1 1 0 0 0,-1-1 0 0 0,0 1 0 0 0,0-1 0 0 0,1 1 0 0 0,-1 0 0 0 0,1-1 0 0 0,0 1 0 0 0,0 0 0 0 0,-1-1 1 0 0,0 5 215 0 0,-1 4-476 0 0,2-8 283 0 0,0 0 0 0 0,-1 0 0 0 0,1 0 0 0 0,-1 0 0 0 0,1 0 0 0 0,-1-1 0 0 0,-1 3-22 0 0,0-1 0 0 0,1 1 0 0 0,0-1-1 0 0,0 1 1 0 0,0-1 0 0 0,-1 3 0 0 0,-3 14 24 0 0,1-9-8 0 0,1 1-1 0 0,-3 12-15 0 0,1-2-66 0 0,5-20 89 0 0,0 0 0 0 0,-1 0 0 0 0,1 0-1 0 0,0 0 1 0 0,0 0 0 0 0,0 0 0 0 0,1 1-23 0 0,-1 10-110 0 0,-2-7 120 0 0,2-6 29 0 0,3-3 8 0 0,-2 2-51 0 0,0 0 0 0 0,-1-1 0 0 0,1 1 0 0 0,-1-1 0 0 0,1 1 0 0 0,-1 0 0 0 0,1-1 0 0 0,-1 0 4 0 0,3-8 25 0 0,2 0-61 0 0,-1 0 0 0 0,0-1 0 0 0,-1 0-1 0 0,3-10 37 0 0,-1 1-26 0 0,10-40-104 0 0,-2-7 130 0 0,-10 59-6 0 0,-1 0 0 0 0,1 0 0 0 0,1 0 0 0 0,-1 1 1 0 0,5-7 5 0 0,1-3 30 0 0,1 1-151 0 0,-8 13 125 0 0,0 0-1 0 0,0 0 1 0 0,0 0-1 0 0,1-3-3 0 0,-2 4-5 0 0,0 1-1 0 0,0 0 0 0 0,0 0 1 0 0,0-1-1 0 0,-1 1 0 0 0,2 0 0 0 0,-1 0 1 0 0,0 0 5 0 0,0 0-21 0 0,0 1-1 0 0,-1-1 1 0 0,1 0 0 0 0,0 1 0 0 0,-1-1 0 0 0,1 0 0 0 0,-1 1-1 0 0,1-1 1 0 0,-1 0 0 0 0,1 0 0 0 0,-1 1 0 0 0,1-1 0 0 0,-1 0-1 0 0,0 0 1 0 0,0 0 0 0 0,1 0 0 0 0,-1 1 21 0 0,0-1-8 0 0,0 1 0 0 0,0 0 0 0 0,0 0 0 0 0,0 0 0 0 0,0 0 0 0 0,0-1 0 0 0,0 1 0 0 0,0 0 1 0 0,0 0-1 0 0,0 0 0 0 0,0 0 0 0 0,0 0 0 0 0,0-1 0 0 0,0 1 0 0 0,0 0 0 0 0,0 0 0 0 0,0 0 0 0 0,0 0 0 0 0,0 0 0 0 0,0-1 0 0 0,0 1 0 0 0,0 0 0 0 0,0 0 0 0 0,0 0 1 0 0,1 0-1 0 0,-1 0 0 0 0,0 0 0 0 0,0-1 0 0 0,0 1 0 0 0,0 0 0 0 0,0 0 0 0 0,0 0 0 0 0,1 0 0 0 0,-1 0 0 0 0,0 0 0 0 0,0 0 0 0 0,0 0 0 0 0,0 0 0 0 0,0 0 0 0 0,1 0 1 0 0,-1 0 7 0 0,0-1 0 0 0,0 1 0 0 0,0 0 1 0 0,0-1-1 0 0,0 1 1 0 0,0 0-1 0 0,0 0 0 0 0,0-1 1 0 0,0 1-1 0 0,0 0 1 0 0,1-1-1 0 0,-1 1 0 0 0,0 0 1 0 0,0 0-1 0 0,0-1 1 0 0,0 1-1 0 0,1 0 0 0 0,-1 0 1 0 0,0-1-1 0 0,0 1-2 0 0,0 0 0 0 0,0 0 0 0 0,0 0 0 0 0,1 0 0 0 0,-1 0 0 0 0,0 0 0 0 0,0 0 0 0 0,0 0 0 0 0,0 0 0 0 0,0 0 0 0 0,0 0 0 0 0,0 0 0 0 0,0 0 0 0 0,0 0 0 0 0,0 0 0 0 0,0 0 0 0 0,1 0 0 0 0,-1 0 0 0 0,0 0 1 0 0,0 0-1 0 0,0 0 0 0 0,0 0 0 0 0,0 0 0 0 0,0 0 0 0 0,0 0 0 0 0,0 0 0 0 0,0 1 0 0 0,0-1 0 0 0,0 0 0 0 0,0 0 0 0 0,0 0 0 0 0,0 0 0 0 0,1 0 0 0 0,-1 0 0 0 0,0 0 0 0 0,0 0 0 0 0,0 0 0 0 0,0 0 0 0 0,0 0 0 0 0,0 0 0 0 0,0 0 0 0 0,0 1 0 0 0,0-1 0 0 0,0 0 0 0 0,0 0 0 0 0,0 0 0 0 0,0 0 0 0 0,0 0 0 0 0,0 0 1 0 0,0 0-1 0 0,0 0 0 0 0,0 0 0 0 0,0 0 0 0 0,0 0 0 0 0,0 1 0 0 0,0-1 0 0 0,0 0 0 0 0,0 0 0 0 0,0 0 0 0 0,0 0 0 0 0,0 0 0 0 0,-1 0 2 0 0,2 3-61 0 0,-6 4 230 0 0,-4 16-100 0 0,4-9-205 0 0,3-9 183 0 0,2-5-44 0 0,0 0 0 0 0,0 1 0 0 0,0-1 0 0 0,-1 0 1 0 0,1 0-1 0 0,0 0 0 0 0,0 0 0 0 0,0 0 1 0 0,0 1-1 0 0,0-1 0 0 0,0 0 0 0 0,0 0 1 0 0,0 0-1 0 0,0 1 0 0 0,0-1 0 0 0,0 0 0 0 0,0 0 1 0 0,0 0-1 0 0,0 0 0 0 0,0 1 0 0 0,0-1 1 0 0,0 0-1 0 0,0 0 0 0 0,0 0 0 0 0,0 0 1 0 0,0 1-1 0 0,1-1 0 0 0,-1 0 0 0 0,0 0-3 0 0,0 1 2 0 0,0-1 0 0 0,0 1 0 0 0,0-1 0 0 0,0 1 1 0 0,0-1-1 0 0,0 1 0 0 0,0-1 0 0 0,0 1 0 0 0,0-1 0 0 0,0 0 0 0 0,0 1 0 0 0,-1-1 0 0 0,1 1 0 0 0,0-1 0 0 0,0 1 0 0 0,0-1 0 0 0,-1 1 0 0 0,1-1 0 0 0,0 0 0 0 0,-1 1-2 0 0,1 0 20 0 0,0-1 0 0 0,-1 1 0 0 0,1-1 0 0 0,0 1 1 0 0,0-1-1 0 0,-1 1 0 0 0,1 0 0 0 0,0-1 0 0 0,0 1 0 0 0,0-1 0 0 0,0 1 0 0 0,0 0 0 0 0,0-1 0 0 0,0 1 0 0 0,0 0-20 0 0,-1 2-27 0 0,1-1 1 0 0,0 1-1 0 0,-1 0 1 0 0,1 0-1 0 0,-1-1 1 0 0,0 1-1 0 0,0 0 1 0 0,0-1-1 0 0,0 1 1 0 0,-1 1 26 0 0,-2 7 209 0 0,-4 7-195 0 0,6-15-19 0 0,0 1 1 0 0,1 0-1 0 0,-1-1 1 0 0,1 1-1 0 0,0 0 1 0 0,0 0-1 0 0,0 1 5 0 0,0-2-17 0 0,1 0-1 0 0,-1 0 0 0 0,0-1 1 0 0,0 1-1 0 0,-1 2 18 0 0,-4 8 94 0 0,3-1-66 0 0,-3 7 278 0 0,0 7-306 0 0,3-9-146 0 0,3-12 139 0 0,-1-1 0 0 0,0 1 0 0 0,0 0 0 0 0,-1 3 7 0 0,-1 1 69 0 0,1 0 1 0 0,0 0-1 0 0,0 2-69 0 0,-3 13-87 0 0,4-20 90 0 0,1 0 1 0 0,-1 0-1 0 0,1 0 0 0 0,0 0 1 0 0,0 0-1 0 0,1-1 1 0 0,-1 2-4 0 0,1 11 99 0 0,-1-8-79 0 0,-1 0 0 0 0,1 0 0 0 0,-2 0 0 0 0,1 1-20 0 0,0-8 2 0 0,1 0 0 0 0,0 0 0 0 0,0 0 0 0 0,0 0 0 0 0,0 0 0 0 0,0 0 0 0 0,1 0 0 0 0,-1 0 0 0 0,0 0 0 0 0,0 0 0 0 0,1 0 0 0 0,-1 0-2 0 0,0 0 5 0 0,1 0 0 0 0,-1 0 1 0 0,0 0-1 0 0,1 1 0 0 0,-1-1 0 0 0,0 0 0 0 0,0 0 0 0 0,0 0 1 0 0,0 0-1 0 0,0 0-5 0 0,-1 3-61 0 0,0 4 78 0 0,0 0 0 0 0,0 0 0 0 0,1 0-17 0 0,0 16-93 0 0,0-13 157 0 0,0-10-58 0 0,0 0-1 0 0,0 1 0 0 0,0-1 0 0 0,0 0 0 0 0,0 1 0 0 0,1-1 0 0 0,-1 0 1 0 0,0 1-1 0 0,1 0-5 0 0,0 0 14 0 0,-1 0 0 0 0,0 0 0 0 0,1 0 0 0 0,-1 0 0 0 0,0 0 0 0 0,0 1 0 0 0,0 0-14 0 0,0 7 98 0 0,0-2-71 0 0,0-7-34 0 0,0 0 1 0 0,0-1-1 0 0,0 1 1 0 0,0 0-1 0 0,1 0 1 0 0,-1 0-1 0 0,0-1 1 0 0,0 1 0 0 0,0 0-1 0 0,1 0 1 0 0,-1-1-1 0 0,0 1 7 0 0,1 0-5 0 0,-1 0 0 0 0,0 0 1 0 0,0 0-1 0 0,0 1 0 0 0,0-1 0 0 0,0 0 0 0 0,0 0 1 0 0,0 0-1 0 0,0 0 0 0 0,-1 0 5 0 0,1 10-73 0 0,0-5 158 0 0,2 4-68 0 0,-2-7-13 0 0,1 0-1 0 0,0 0 0 0 0,-1 0 0 0 0,1 0 0 0 0,-1 1-3 0 0,1 5-126 0 0,-1 9 352 0 0,6 13-395 0 0,-6-29 186 0 0,1 1-1 0 0,0 0 1 0 0,-1 0 0 0 0,0-1-1 0 0,0 1 1 0 0,0 3-17 0 0,0-3 13 0 0,1 0 0 0 0,-1 0 0 0 0,0-1 0 0 0,1 1 0 0 0,-1 0-1 0 0,2 2-12 0 0,-2-4-21 0 0,1 1 0 0 0,-1-1-1 0 0,0 0 1 0 0,1 0-1 0 0,-1 0 1 0 0,0 1-1 0 0,0-1 1 0 0,0 0-1 0 0,0 0 1 0 0,0 1-1 0 0,0-1 22 0 0,1 7 14 0 0,-1-7 6 0 0,0-1 0 0 0,0 1 0 0 0,0 0 0 0 0,1 0 0 0 0,-1 0 0 0 0,0-1 0 0 0,0 1 0 0 0,0 0 0 0 0,0 0 0 0 0,0 0 0 0 0,0-1 0 0 0,-1 1 0 0 0,1 0 0 0 0,0 0 0 0 0,0 0-20 0 0,-1 0-14 0 0,1 1 1 0 0,0-1-1 0 0,0 1 1 0 0,0-1-1 0 0,0 1 1 0 0,0 0-1 0 0,1 0 14 0 0,-1 3 45 0 0,1 7-41 0 0,-1 1-1 0 0,3 10-3 0 0,-1 4 2 0 0,-2-20-45 0 0,0-1-1 0 0,1 0 0 0 0,-1 0 1 0 0,1 1-1 0 0,1-1 44 0 0,-1 4 122 0 0,-1-9-115 0 0,0 0 0 0 0,0 0 0 0 0,1-1 0 0 0,-1 1 0 0 0,0 0 0 0 0,0 0 0 0 0,1 0 0 0 0,-1 0 0 0 0,0 0 0 0 0,1 0-1 0 0,-1 0 1 0 0,1 0-7 0 0,3 9-3 0 0,0 1 5 0 0,-4-10-14 0 0,1 1 0 0 0,-1-1 0 0 0,1 1 0 0 0,-1-1 0 0 0,0 1 0 0 0,0-1 0 0 0,0 1 0 0 0,0 0 0 0 0,0 0 12 0 0,2 13 25 0 0,0-1 59 0 0,-2-12-79 0 0,1 1-1 0 0,-1-1 1 0 0,1 1-1 0 0,-1-1 1 0 0,1 1-1 0 0,0-1-4 0 0,4 13-118 0 0,-4-11 171 0 0,1 1-1 0 0,0-1 1 0 0,2 4-53 0 0,-3-5-10 0 0,1 0 0 0 0,-1 1 1 0 0,0-1-1 0 0,0 0 0 0 0,0 1 0 0 0,0-1 0 0 0,0 1 0 0 0,-1-1 0 0 0,0 1 0 0 0,0 1 10 0 0,1-4 1 0 0,-1 1 0 0 0,0-1 0 0 0,1 1 0 0 0,-1-1-1 0 0,1 1 1 0 0,0-1 0 0 0,-1 0 0 0 0,1 1-1 0 0,0 0 0 0 0,4 7-93 0 0,-4-2 207 0 0,0-6-122 0 0,-1 0 0 0 0,0 1 0 0 0,0-1 1 0 0,1 1-1 0 0,-1-1 0 0 0,1 1 0 0 0,-1-1 1 0 0,1 0-1 0 0,0 1 0 0 0,0-1 1 0 0,-1 0-1 0 0,1 0 0 0 0,1 1 8 0 0,-1-1 14 0 0,-1 0-1 0 0,0 0 1 0 0,1-1-1 0 0,-1 1 1 0 0,1 0-1 0 0,-1 0 1 0 0,0 0-1 0 0,0 0 1 0 0,1-1-1 0 0,-1 1 1 0 0,0 0-1 0 0,0 0 1 0 0,0 0-1 0 0,0 1-13 0 0,3 9-121 0 0,13 11 42 0 0,-9-13-218 0 0,-7-9 295 0 0,1 1 1 0 0,0 0-1 0 0,0 0 0 0 0,0 0 1 0 0,-1 0-1 0 0,1 1 1 0 0,0-1-1 0 0,-1 0 0 0 0,1 0 1 0 0,-1 0-1 0 0,0 0 0 0 0,1 1 1 0 0,-1-1 1 0 0,1 4 22 0 0,1-1-1 0 0,-1 1 1 0 0,1 0 0 0 0,0-1 0 0 0,1 0 0 0 0,-1 1 0 0 0,1-1-1 0 0,0 1-21 0 0,3 3-50 0 0,9 12-55 0 0,-7-10 398 0 0,-5-6-264 0 0,-1 1 0 0 0,1-1 1 0 0,-1 1-1 0 0,2 4-29 0 0,-3-7-2 0 0,0-1-1 0 0,0 0 1 0 0,-1 0 0 0 0,1 0-1 0 0,0 0 1 0 0,0 1-1 0 0,0-1 1 0 0,1 0 2 0 0,5 7-108 0 0,-6-6 121 0 0,0-1 1 0 0,0 1-1 0 0,0 0 0 0 0,1 0 0 0 0,-1 0 0 0 0,0-1 0 0 0,1 1 0 0 0,0-1 0 0 0,-1 1 0 0 0,1-1 0 0 0,0 1 0 0 0,0-1 0 0 0,0 0 0 0 0,0 0-13 0 0,0 0-2 0 0,-1 0 0 0 0,1 0-1 0 0,-1 0 1 0 0,0 0 0 0 0,1 0-1 0 0,-1 0 1 0 0,0 0 0 0 0,0 1 0 0 0,0-1-1 0 0,0 0 1 0 0,0 1 0 0 0,0-1-1 0 0,0 1 1 0 0,-1-1 2 0 0,1 0 1 0 0,0 0 0 0 0,-1 0 0 0 0,1 0 0 0 0,0-1 0 0 0,0 1 0 0 0,-1 0 0 0 0,1-1 0 0 0,0 1-1 0 0,0 0 1 0 0,0-1 0 0 0,0 1 0 0 0,0-1 0 0 0,0 0 0 0 0,0 1-1 0 0,3 1 75 0 0,-4-2-71 0 0,1 0 0 0 0,-1 1-1 0 0,1-1 1 0 0,-1 0 0 0 0,0 1-1 0 0,1-1 1 0 0,-1 0 0 0 0,0 1-1 0 0,1-1 1 0 0,-1 1 0 0 0,0-1-1 0 0,1 1 1 0 0,-1-1 0 0 0,0 1-1 0 0,0-1 1 0 0,0 1 0 0 0,1 0-4 0 0,-1-1 2 0 0,0 0-1 0 0,0 0 1 0 0,0 1 0 0 0,0-1 0 0 0,0 0-1 0 0,0 1 1 0 0,0-1 0 0 0,0 0 0 0 0,0 0 0 0 0,1 1-1 0 0,-1-1 1 0 0,0 0 0 0 0,0 0 0 0 0,0 1-1 0 0,1-1 1 0 0,-1 0 0 0 0,0 0 0 0 0,0 0 0 0 0,1 1-1 0 0,-1-1 1 0 0,0 0 0 0 0,0 0 0 0 0,1 0 0 0 0,-1 0-1 0 0,0 0 1 0 0,0 1 0 0 0,1-1 0 0 0,-1 0-1 0 0,0 0 1 0 0,1 0-2 0 0,0 0-3 0 0,-1 0 1 0 0,1 0-1 0 0,0 1 0 0 0,0-1 1 0 0,-1 0-1 0 0,1 0 0 0 0,0 1 1 0 0,-1-1-1 0 0,1 1 0 0 0,0-1 1 0 0,-1 1-1 0 0,1-1 0 0 0,-1 1 1 0 0,1-1-1 0 0,-1 1 0 0 0,1-1 0 0 0,-1 1 1 0 0,1 0-1 0 0,-1-1 0 0 0,1 1 1 0 0,-1 0-1 0 0,0-1 0 0 0,0 1 1 0 0,1 0-1 0 0,-1 0 0 0 0,0 0 3 0 0,1 0-4 0 0,-1 0 1 0 0,1 0-1 0 0,0 1 0 0 0,-1-1 0 0 0,1 0 0 0 0,0 0 0 0 0,0 0 1 0 0,0 0-1 0 0,-1 0 0 0 0,1 0 0 0 0,0 0 0 0 0,1 0 4 0 0,3 3 71 0 0,-5-4-69 0 0,1 1 0 0 0,0-1 0 0 0,-1 1 0 0 0,1 0 0 0 0,0-1 0 0 0,0 0 0 0 0,0 1 0 0 0,-1-1-1 0 0,1 1 1 0 0,0-1 0 0 0,0 0-2 0 0,0 0-2 0 0,-1 1 0 0 0,0-1 1 0 0,1 0-1 0 0,-1 0 0 0 0,1 0 0 0 0,-1 0 0 0 0,0 1 0 0 0,1-1 0 0 0,-1 0 1 0 0,0 1-1 0 0,1-1 0 0 0,-1 0 0 0 0,0 0 0 0 0,1 1 0 0 0,-1-1 0 0 0,0 1 2 0 0,1-1 4 0 0,-1 1-1 0 0,0-1 1 0 0,1 0-1 0 0,-1 1 0 0 0,1-1 1 0 0,-1 1-1 0 0,0-1 0 0 0,1 0 1 0 0,-1 1-1 0 0,1-1 0 0 0,-1 0 1 0 0,1 0-1 0 0,-1 1 0 0 0,1-1-2 0 0,0 0-9 0 0,0 1 1 0 0,0 0 0 0 0,0 0 0 0 0,0-1 0 0 0,0 1 0 0 0,0 0-1 0 0,0 0 1 0 0,-1 0 0 0 0,1 0 0 0 0,0 0 0 0 0,-1 0 0 0 0,1 0 0 0 0,-1 0-1 0 0,1 0 1 0 0,-1 0 0 0 0,1 0 0 0 0,-1 1 7 0 0,2 3 56 0 0,10 6-168 0 0,-12-10 117 0 0,1 0-1 0 0,0 0 1 0 0,0 0 0 0 0,0-1 0 0 0,-1 1-1 0 0,1 0 1 0 0,0-1 0 0 0,0 1-1 0 0,0 0 1 0 0,0-1 0 0 0,0 1-1 0 0,1-1-4 0 0,4 4-4 0 0,0-2 10 0 0,-5-1-3 0 0,-1-1-1 0 0,1 0 1 0 0,0 0-1 0 0,-1 0 0 0 0,1 1 1 0 0,-1-1-1 0 0,1 0 1 0 0,-1 1-1 0 0,1-1 1 0 0,-1 1-1 0 0,1-1 1 0 0,-1 1-1 0 0,0-1 1 0 0,1 1-1 0 0,-1-1 0 0 0,0 1-2 0 0,1-1 1 0 0,-1 1-1 0 0,1-1 0 0 0,-1 0 0 0 0,0 1 0 0 0,1-1 1 0 0,-1 0-1 0 0,1 1 0 0 0,-1-1 0 0 0,1 0 0 0 0,-1 1 0 0 0,1-1 1 0 0,-1 0-1 0 0,1 0 0 0 0,0 0 0 0 0,-1 1 0 0 0,1-1 0 0 0,0 0 0 0 0,-1 0 0 0 0,1 0-1 0 0,-1 0 0 0 0,1 0 0 0 0,-1 0 0 0 0,0 0 0 0 0,1 0 1 0 0,-1 1-1 0 0,1-1 0 0 0,-1 0 0 0 0,0 0 0 0 0,1 0 1 0 0,-1 1-1 0 0,1-1 0 0 0,-1 0 0 0 0,0 0 0 0 0,1 1 0 0 0,-1-1 1 0 0,0 0-1 0 0,0 1 0 0 0,1-1 0 0 0,-1 0 0 0 0,0 1 1 0 0,1 0-1 0 0,-1 0 0 0 0,1 0-1 0 0,0 0 0 0 0,-1 0 0 0 0,1 1 0 0 0,0-1 0 0 0,0 0 0 0 0,0 0 0 0 0,0 0 0 0 0,0 0 0 0 0,0 0 0 0 0,0 0 0 0 0,0-1 0 0 0,1 1 0 0 0,0 0 2 0 0,6 4 81 0 0,-8-4-74 0 0,1 0 0 0 0,0-1 0 0 0,0 1 0 0 0,-1 0 0 0 0,1 0 1 0 0,-1 0-1 0 0,1 0 0 0 0,-1 0 0 0 0,1 0-7 0 0,-1-1 0 0 0,0 1-1 0 0,1-1 1 0 0,-1 1-1 0 0,0-1 1 0 0,0 0-1 0 0,1 1 1 0 0,-1-1-1 0 0,0 1 1 0 0,1-1-1 0 0,-1 0 1 0 0,0 1 0 0 0,1-1-1 0 0,-1 1 1 0 0,0-1-1 0 0,1 0 1 0 0,-1 0-1 0 0,1 1 1 0 0,-1-1-1 0 0,1 0 1 0 0,-1 0 0 0 0,1 0-1 0 0,-1 1 1 0 0,1-1-1 0 0,-1 0 1 0 0,1 0-1 0 0,-1 0 1 0 0,1 0 0 0 0,1 0-2 0 0,-1 1 0 0 0,1 0 1 0 0,-1-1-1 0 0,1 1 0 0 0,-1 0 1 0 0,0 0-1 0 0,1-1 0 0 0,-1 1 1 0 0,0 0-1 0 0,0 0 0 0 0,0 0 1 0 0,0 1-1 0 0,0-1 0 0 0,0 0 0 0 0,0 0 1 0 0,1 1 1 0 0,10 11-77 0 0,9 7 202 0 0,-6-11 110 0 0,-14-8-237 0 0,0 0 1 0 0,-1-1-1 0 0,1 1 1 0 0,0 0-1 0 0,-1 0 1 0 0,1-1-1 0 0,-1 1 1 0 0,1 0-1 0 0,-1 0 1 0 0,1 0-1 0 0,-1 0 2 0 0,1 1 4 0 0,-1-1-1 0 0,1 0 1 0 0,0 0-1 0 0,-1 0 0 0 0,1 0 1 0 0,0 0-1 0 0,0 0 1 0 0,0 1-4 0 0,14 11 37 0 0,-9-10-65 0 0,-5-3 31 0 0,-1 0 1 0 0,1 0 0 0 0,-1 0 0 0 0,1 0-1 0 0,-1 0 1 0 0,1 1 0 0 0,-1-1 0 0 0,1 0 0 0 0,-1 1-1 0 0,1-1 1 0 0,-1 0 0 0 0,1 1 0 0 0,-1-1 0 0 0,1 0-1 0 0,-1 1 1 0 0,1-1 0 0 0,-1 1-4 0 0,0-1-4 0 0,1 1 1 0 0,-1-1 0 0 0,1 1-1 0 0,-1-1 1 0 0,0 0-1 0 0,1 1 1 0 0,-1-1-1 0 0,1 0 1 0 0,-1 0 0 0 0,1 1-1 0 0,-1-1 1 0 0,1 0-1 0 0,0 0 1 0 0,-1 0-1 0 0,1 0 1 0 0,-1 0 0 0 0,1 0-1 0 0,-1 0 1 0 0,1 0-1 0 0,-1 0 1 0 0,1 0 3 0 0,0 0-3 0 0,-1 0 1 0 0,1 0-1 0 0,0 0 1 0 0,-1 0-1 0 0,1 1 1 0 0,-1-1-1 0 0,1 0 1 0 0,-1 0-1 0 0,1 0 1 0 0,-1 0 0 0 0,1 0-1 0 0,-1 1 1 0 0,1-1-1 0 0,-1 0 1 0 0,1 1 2 0 0,6 3-30 0 0,3 4 178 0 0,-9-7-148 0 0,1 0-1 0 0,0 0 1 0 0,-1 0-1 0 0,1 0 1 0 0,0 0-1 0 0,0 0 1 0 0,0 0-1 0 0,-1-1 1 0 0,1 1-1 0 0,0-1 1 0 0,10 5-112 0 0,0-2 135 0 0,-11-3-20 0 0,0 1 1 0 0,1-1-1 0 0,-1 0 0 0 0,0 1 0 0 0,1-1 0 0 0,-1 1 0 0 0,0-1 1 0 0,1 1-1 0 0,-1 0 0 0 0,0-1 0 0 0,0 1 0 0 0,1 1-3 0 0,-1-2-1 0 0,-1 1-1 0 0,1-1 1 0 0,0 1 0 0 0,0-1-1 0 0,-1 1 1 0 0,1-1-1 0 0,0 0 1 0 0,0 1-1 0 0,0-1 1 0 0,0 0 0 0 0,0 0-1 0 0,-1 1 1 0 0,1-1-1 0 0,0 0 1 0 0,0 0-1 0 0,0 0 2 0 0,10 2 131 0 0,8 4-157 0 0,-12-5-49 0 0,-5-1 77 0 0,0 0 1 0 0,-1 0 0 0 0,1 0-1 0 0,0 1 1 0 0,0-1 0 0 0,-1 0-1 0 0,1 1 1 0 0,-1-1 0 0 0,1 1 0 0 0,0 0-1 0 0,0 0-2 0 0,-1 0-7 0 0,0 0 0 0 0,0-1 0 0 0,0 1 1 0 0,0-1-1 0 0,0 1 0 0 0,1-1 0 0 0,-1 1 0 0 0,0-1 0 0 0,0 0 0 0 0,0 0 0 0 0,0 1 0 0 0,1-1 0 0 0,-1 0 0 0 0,1 0 7 0 0,10 2 397 0 0,-2-1-400 0 0,-9-1-21 0 0,0 0 0 0 0,0 0 1 0 0,0 0-1 0 0,0 0 0 0 0,0 0 0 0 0,0 0 1 0 0,0 1-1 0 0,0-1 0 0 0,0 0 1 0 0,0 1-1 0 0,0-1 0 0 0,1 1 24 0 0,0 0 37 0 0,0 0 0 0 0,1 1 0 0 0,0-1-1 0 0,-1-1 1 0 0,1 1 0 0 0,1 0-37 0 0,-2 0 2 0 0,0-1 0 0 0,0 1-1 0 0,0 0 1 0 0,0-1 0 0 0,0 1 0 0 0,0 0-1 0 0,0 0 1 0 0,1 1-2 0 0,0 0-9 0 0,-1-1-1 0 0,0 0 1 0 0,1 0 0 0 0,-1 0-1 0 0,1 0 1 0 0,-1 0 0 0 0,1-1-1 0 0,-1 1 1 0 0,3 0 9 0 0,-2-1-9 0 0,0 1 1 0 0,0 0 0 0 0,0 0-1 0 0,0 1 1 0 0,0-1 8 0 0,0 0-12 0 0,-1 0 0 0 0,0 0 0 0 0,0 0 1 0 0,1 0-1 0 0,-1 0 0 0 0,0-1 0 0 0,1 1 1 0 0,-1-1-1 0 0,1 0 12 0 0,-2 0 0 0 0,0 1 1 0 0,0-1 0 0 0,0 0-1 0 0,0 0 1 0 0,0 0-1 0 0,0 1 1 0 0,-1-1 0 0 0,1 1-1 0 0,0-1 1 0 0,0 1-1 0 0,0-1 0 0 0,0 1 3 0 0,0 0 1 0 0,0-1-1 0 0,0 0 0 0 0,0 1 0 0 0,0-1 0 0 0,0 1 1 0 0,0-1-1 0 0,0 0 0 0 0,0 0 0 0 0,0 1 0 0 0,1-1-3 0 0,-1 0 7 0 0,0 0 0 0 0,-1 0 0 0 0,1 0 0 0 0,0 0 0 0 0,0 1-1 0 0,-1-1 1 0 0,1 0 0 0 0,0 0 0 0 0,-1 1 0 0 0,1-1 0 0 0,0 1 0 0 0,-1-1 0 0 0,1 0-1 0 0,-1 1 1 0 0,1-1 0 0 0,-1 1 0 0 0,1 0-7 0 0,0 0 0 0 0,0-1 0 0 0,-1 1 1 0 0,1 0-1 0 0,0-1 0 0 0,0 1 0 0 0,-1-1 0 0 0,1 1 0 0 0,0-1 0 0 0,0 0 1 0 0,0 1-1 0 0,0-1 0 0 0,0 0 0 0 0,0 1 0 0 0,2-1-4 0 0,1 1 1 0 0,-1 0-1 0 0,1-1 1 0 0,0 0-1 0 0,-1 0 1 0 0,1 0-1 0 0,0 0 0 0 0,-1-1 1 0 0,4 0 3 0 0,-4 0-12 0 0,0 1-1 0 0,0 0 1 0 0,0-1 0 0 0,0 1 0 0 0,0 0-1 0 0,0 1 1 0 0,1-1 12 0 0,15 1-57 0 0,4 0 12 0 0,-1-4 74 0 0,0-1 1 0 0,17-5-30 0 0,-6 4-190 0 0,-32 5 200 0 0,-1 0-1 0 0,1 0 1 0 0,-1 0-1 0 0,0 0 1 0 0,1 0-1 0 0,-1 0 1 0 0,1 0-1 0 0,-1 0 1 0 0,1 0-1 0 0,-1 0 1 0 0,1 1-1 0 0,-1-1 1 0 0,0 0-1 0 0,1 0 1 0 0,-1 0-1 0 0,1 1 1 0 0,-1-1-1 0 0,0 0 1 0 0,1 0-1 0 0,-1 1 1 0 0,0-1-1 0 0,1 0 1 0 0,-1 1-1 0 0,0-1-9 0 0,1 0-6 0 0,-1 1 0 0 0,0-1-1 0 0,1 0 1 0 0,-1 1 0 0 0,0-1-1 0 0,1 0 1 0 0,-1 0 0 0 0,0 1-1 0 0,1-1 1 0 0,-1 0 0 0 0,0 0-1 0 0,1 0 1 0 0,-1 0 0 0 0,1 0-1 0 0,-1 1 1 0 0,0-1 0 0 0,1 0 0 0 0,-1 0-1 0 0,1 0 7 0 0,4-1-8 0 0,0 0-1 0 0,0 1 1 0 0,0-1-1 0 0,0 1 1 0 0,2 1 8 0 0,3-2-100 0 0,-4 0 42 0 0,5 4 50 0 0,-10-2 8 0 0,0-1-1 0 0,-1 0 1 0 0,1 1 0 0 0,0-1 0 0 0,0 0 0 0 0,0 0-1 0 0,0 1 1 0 0,0-1 0 0 0,0 0 0 0 0,-1 0-1 0 0,1 0 1 0 0,0 0 0 0 0,0 0 0 0 0,0 0-1 0 0,0-1 1 0 0,1 1 0 0 0,15-4 408 0 0,-4 8-661 0 0,-4-3 175 0 0,-9 0 70 0 0,1-1 0 0 0,-1 0 0 0 0,1 0 0 0 0,0 0 0 0 0,-1 0 0 0 0,1 0 0 0 0,0 0 0 0 0,-1 0-1 0 0,1 0 1 0 0,0 0 0 0 0,-1 0 0 0 0,1 0 0 0 0,0 0 0 0 0,-1 0 0 0 0,1-1 0 0 0,0 1 0 0 0,-1 0 0 0 0,1 0 0 0 0,-1-1 0 0 0,1 1 0 0 0,0-1 8 0 0,0 1-17 0 0,-1-1 0 0 0,1 1 0 0 0,0 0 0 0 0,0 0 1 0 0,0 0-1 0 0,0 0 0 0 0,-1-1 0 0 0,1 1 0 0 0,0 0 0 0 0,0 0 17 0 0,7 0-183 0 0,-7-1 168 0 0,0 1-1 0 0,-1 0 1 0 0,1 0-1 0 0,0 0 1 0 0,0 0-1 0 0,-1 0 1 0 0,1 0-1 0 0,0 0 1 0 0,0 0-1 0 0,-1 0 1 0 0,1 0 0 0 0,0 0-1 0 0,0 1 1 0 0,-1-1-1 0 0,1 0 1 0 0,0 1 15 0 0,0-1-7 0 0,0 0 0 0 0,-1 0 1 0 0,1 1-1 0 0,0-1 1 0 0,-1 0-1 0 0,1 0 0 0 0,0 0 1 0 0,-1 0-1 0 0,1 0 1 0 0,0 0-1 0 0,-1 0 0 0 0,2 0 7 0 0,2 0 112 0 0,-4 0-113 0 0,0 0 1 0 0,0 0-1 0 0,0 0 0 0 0,1 0 1 0 0,-1 0-1 0 0,0 0 0 0 0,0 0 1 0 0,0 0-1 0 0,1 0 0 0 0,-1 0 1 0 0,0 0-1 0 0,0 0 0 0 0,0 0 1 0 0,0 0-1 0 0,1 0 1 0 0,-1 0-1 0 0,0 0 0 0 0,0 0 1 0 0,0-1-1 0 0,0 1 0 0 0,0 0 1 0 0,1 0-1 0 0,-1 0 0 0 0,0 0 1 0 0,0 0-9 0 0,0 0 0 0 0,1 0-1 0 0,-1 0 1 0 0,0 0 0 0 0,0 0 0 0 0,0 0-1 0 0,1 0 1 0 0,-1 0 0 0 0,0 0-1 0 0,0 0 1 0 0,0 0 0 0 0,1 0-1 0 0,-1 0 1 0 0,0 0 0 0 0,0 0-1 0 0,0 0 1 0 0,1 0 0 0 0,-1 0-1 0 0,0 0 1 0 0,0 0 0 0 0,0 1 0 0 0,1-1-1 0 0,-1 0 1 0 0,0 0 0 0 0,0 0-1 0 0,0 0 1 0 0,0 0 0 0 0,0 1-1 0 0,1-1 1 0 0,-1 0 0 0 0,0 0-1 0 0,0 0 1 0 0,0 1 0 0 0,0-1 0 0 0,0 0-1 0 0,0 0 1 0 0,0 0 0 0 0,0 1-1 0 0,0-1 1 0 0,0 0 0 0 0,0 0-1 0 0,0 0 1 0 0,0 1 0 0 0,0-1-1 0 0,0 0 1 0 0,0 0 0 0 0,0 0-1 0 0,0 1 1 0 0,0-1 0 0 0,0 0 0 0 0,0 0-1 0 0,0 0 1 0 0,0 1 9 0 0,-4 6 11 0 0,3-7-5 0 0,1 1 0 0 0,0 0 0 0 0,-1 0 0 0 0,1 0 0 0 0,-1-1 0 0 0,1 1 0 0 0,-1 0 0 0 0,1-1 0 0 0,-1 1 0 0 0,0 0 0 0 0,1-1 0 0 0,-1 1 0 0 0,0-1 0 0 0,0 1-6 0 0,1-1-2 0 0,0 0 1 0 0,0 0 0 0 0,-1 0 0 0 0,1 1-1 0 0,0-1 1 0 0,0 0 0 0 0,0 0 0 0 0,-1 0 0 0 0,1 0-1 0 0,0 0 1 0 0,0 1 0 0 0,0-1 0 0 0,0 0-1 0 0,-1 0 1 0 0,1 0 0 0 0,0 0 0 0 0,0 1-1 0 0,0-1 1 0 0,0 0 0 0 0,0 0 0 0 0,0 0 0 0 0,0 1-1 0 0,0-1 1 0 0,0 0 0 0 0,-1 0 0 0 0,1 0-1 0 0,0 1 1 0 0,0-1 1 0 0,0 0 7 0 0,0 1-1 0 0,0-1 0 0 0,0 0 1 0 0,0 1-1 0 0,0-1 1 0 0,0 0-1 0 0,0 1 0 0 0,0-1 1 0 0,0 0-1 0 0,0 1 0 0 0,-1-1 1 0 0,1 0-1 0 0,0 1 1 0 0,0-1-1 0 0,0 0 0 0 0,-1 0 1 0 0,1 1-1 0 0,0-1 1 0 0,0 0-1 0 0,-1 0-6 0 0,3 0-179 0 0,-1 0 188 0 0,-1 0 0 0 0,1-1 0 0 0,-1 1 0 0 0,1 0 0 0 0,0 0 0 0 0,-1 0 0 0 0,1 0 0 0 0,-1 0 0 0 0,1 0 0 0 0,0 0 0 0 0,-1 0 1 0 0,1 0-1 0 0,0 0-9 0 0,0 0 2 0 0,0 0 1 0 0,0-1-1 0 0,0 1 0 0 0,0 0 1 0 0,0-1-1 0 0,0 1 1 0 0,0-1-1 0 0,0 1 1 0 0,0-1-1 0 0,0 1 0 0 0,0-1-2 0 0,6-3-85 0 0,20-2-37 0 0,-19 4 223 0 0,-1 1-1 0 0,0-1 1 0 0,1-1-101 0 0,2-2-152 0 0,-8 4 156 0 0,-1 1 0 0 0,0-1 0 0 0,0 0 0 0 0,1 1 0 0 0,-1-1 0 0 0,0 1 0 0 0,1 0 0 0 0,-1-1 0 0 0,0 1 0 0 0,1 0 0 0 0,-1 0 0 0 0,1 0 0 0 0,-1 0 0 0 0,0 0 0 0 0,1 0 0 0 0,-1 0 0 0 0,2 1-4 0 0,-2-1-11 0 0,-1 0 1 0 0,1 0 0 0 0,0 0-1 0 0,0 0 1 0 0,-1 0-1 0 0,1-1 1 0 0,0 1-1 0 0,0 0 1 0 0,-1 0-1 0 0,1 0 1 0 0,0-1-1 0 0,0 1 1 0 0,-1 0-1 0 0,1-1 11 0 0,0 1 4 0 0,0-1 0 0 0,-1 1 0 0 0,1 0 0 0 0,0-1 0 0 0,-1 1 0 0 0,1 0 0 0 0,0 0 0 0 0,-1 0 0 0 0,1-1 0 0 0,0 1-1 0 0,0 0 1 0 0,-1 0 0 0 0,1 0 0 0 0,0 0 0 0 0,0 0 0 0 0,-1 0 0 0 0,2 1-4 0 0,0-1 8 0 0,1 1-1 0 0,-1-1 1 0 0,1 0-1 0 0,0 0 1 0 0,-1 0-1 0 0,1 0 1 0 0,0 0 0 0 0,-1 0-1 0 0,1-1 1 0 0,1 0-8 0 0,0 0-22 0 0,-1 1 1 0 0,0-1 0 0 0,0 1 0 0 0,0 0-1 0 0,1 0 1 0 0,-1 0 0 0 0,1 0 21 0 0,-2 0-9 0 0,0 0 1 0 0,0 0 0 0 0,1 0 0 0 0,-1-1 0 0 0,0 1-1 0 0,1-1 1 0 0,-1 1 0 0 0,2-2 8 0 0,10-2-37 0 0,-12 4 14 0 0,2 0 24 0 0,0-1 0 0 0,0 0 0 0 0,0 1 1 0 0,0-1-1 0 0,0-1 0 0 0,0 1 0 0 0,3-2-1 0 0,-5 2-19 0 0,0 0 0 0 0,0 0 0 0 0,0 0 0 0 0,1 1 0 0 0,-1-1 0 0 0,1 1 19 0 0,0-1 21 0 0,-1 0 0 0 0,0 1 1 0 0,1-1-1 0 0,-1 0 0 0 0,2 0-21 0 0,0-2 15 0 0,1 2-1 0 0,0-1 1 0 0,-1 1-1 0 0,1-1 1 0 0,0 1-1 0 0,0 1 1 0 0,0-1-1 0 0,0 1 1 0 0,4 0-15 0 0,-7-1 18 0 0,0 1 0 0 0,-1 0 0 0 0,1-1 0 0 0,0 1-1 0 0,-1-1 1 0 0,1 0 0 0 0,-1 1 0 0 0,1-1 0 0 0,-1 0 0 0 0,1-1-18 0 0,0 1-33 0 0,0 0 0 0 0,0 0-1 0 0,1 0 1 0 0,-1 0 0 0 0,0 0 0 0 0,1 0 33 0 0,6-1-55 0 0,-1 0-1 0 0,1-1 1 0 0,0-1 0 0 0,2-1 55 0 0,5 0 359 0 0,-13 5-408 0 0,-1 0-1 0 0,1-1 1 0 0,0 0 0 0 0,-1 0 0 0 0,2-1 49 0 0,49-20-778 0 0,-50 20 732 0 0,-1 0-1 0 0,1 0 1 0 0,0 0-1 0 0,2-2 47 0 0,11-7-40 0 0,-7 4 15 0 0,-8 6 15 0 0,0 0 0 0 0,0 1 1 0 0,0-1-1 0 0,0 0 0 0 0,0 0 0 0 0,0 1 0 0 0,0-1 0 0 0,0 0 0 0 0,0 1 0 0 0,1-1 0 0 0,-1 1 10 0 0,14-10-182 0 0,-10 8 182 0 0,1-1 0 0 0,-1 0 0 0 0,-1 0 0 0 0,4-3 0 0 0,0 0 19 0 0,-6 5-9 0 0,0 0 0 0 0,0-1 0 0 0,0 1 0 0 0,0-1-1 0 0,-1 1 1 0 0,1-1 0 0 0,-1 0 0 0 0,1 0 0 0 0,0-1-10 0 0,0 1-3 0 0,0 0 1 0 0,-1 0 0 0 0,1 0-1 0 0,0 0 1 0 0,0 1 0 0 0,0-1-1 0 0,0 1 1 0 0,1-1 0 0 0,0 0 2 0 0,14-10 175 0 0,0-2-100 0 0,-12 10 21 0 0,0 0-1 0 0,-1-1 1 0 0,4-3-96 0 0,5-5-14 0 0,-9 10-87 0 0,-1 0 0 0 0,0-1-1 0 0,3-2 102 0 0,7-6 240 0 0,-6 6-117 0 0,12-15-213 0 0,-11 12-221 0 0,9-8 311 0 0,-7 4 61 0 0,-9 12-52 0 0,0-1-1 0 0,0 1 0 0 0,0 0 1 0 0,0-1-1 0 0,0 1 0 0 0,0 0 1 0 0,0 0-1 0 0,1-1 0 0 0,-1 1 0 0 0,0 0 1 0 0,1 0-1 0 0,0 0-8 0 0,0 0 18 0 0,0 0 0 0 0,0-1 1 0 0,0 1-1 0 0,-1 0 0 0 0,1-1 0 0 0,0 0 1 0 0,-1 1-1 0 0,1-1 0 0 0,-1 0 0 0 0,1 0 0 0 0,-1 0 1 0 0,0 0-1 0 0,0 0-18 0 0,11-14 196 0 0,31-31-268 0 0,-40 43 92 0 0,0 0 0 0 0,0 0 0 0 0,0 0 0 0 0,2-4-20 0 0,-3 4 21 0 0,1 0 1 0 0,0-1-1 0 0,0 1 1 0 0,3-2-22 0 0,8-10 163 0 0,5-7-163 0 0,-10 13-24 0 0,34-43 460 0 0,-38 47-361 0 0,1-1 0 0 0,5-4-75 0 0,1-1 91 0 0,-2 0-160 0 0,-1-1 0 0 0,0 1 0 0 0,6-13 69 0 0,-3 6 38 0 0,3-5-38 0 0,7-10-72 0 0,-4 5 170 0 0,-5 8-89 0 0,-1-1 0 0 0,7-18-9 0 0,-18 37 2 0 0,5-11 3 0 0,-1-1 0 0 0,0 0 0 0 0,1-9-5 0 0,8-47 1 0 0,-12 58 65 0 0,3-10-7 0 0,2-6-59 0 0,5-20-3 0 0,-6 14 222 0 0,-2-2-219 0 0,-2 23-35 0 0,-2 1 0 0 0,0-1 1 0 0,-1 0-1 0 0,0-3 35 0 0,0 9 7 0 0,1-1 0 0 0,0 0 1 0 0,0-5-8 0 0,1-7 11 0 0,0-4 9 0 0,-1 8 13 0 0,0 1-1 0 0,-1 0 0 0 0,-2-10-32 0 0,-5-37 32 0 0,5 44-37 0 0,2 13 19 0 0,-1-1 0 0 0,1 1 0 0 0,-2 0-1 0 0,1 0 1 0 0,-1 0 0 0 0,0 0 0 0 0,0 0-14 0 0,-10-22-48 0 0,6-4 131 0 0,6 30-94 0 0,0 0 0 0 0,1 0 1 0 0,0 0-1 0 0,0-1 0 0 0,-1 1 0 0 0,1 0 11 0 0,0 0 3 0 0,0 1 0 0 0,0-1 0 0 0,0 0 0 0 0,0 1 0 0 0,0-1 0 0 0,-1 1 0 0 0,1-1 0 0 0,-1 1 0 0 0,1-1 0 0 0,-1 1 0 0 0,0-1-3 0 0,-2-3 46 0 0,2 4-32 0 0,0-1-1 0 0,0 1 1 0 0,0-1 0 0 0,0 1 0 0 0,1-1 0 0 0,-1 0 0 0 0,0 1 0 0 0,1-1 0 0 0,-1-1-14 0 0,-2-8-23 0 0,-1-1 1 0 0,0 1-1 0 0,-6-11 23 0 0,6 12-28 0 0,-1 1 52 0 0,0-1 1 0 0,-1 1-1 0 0,-5-7-24 0 0,7 12 54 0 0,0-1-1 0 0,-1 1 1 0 0,1 0 0 0 0,-3-1-54 0 0,-2-2 51 0 0,-21-19-113 0 0,24 21 81 0 0,0 0 0 0 0,0 0 0 0 0,1-1-19 0 0,-15-13 11 0 0,1 7 55 0 0,4 4-5 0 0,3-2-157 0 0,-1 0 0 0 0,1 0 96 0 0,-19-17-26 0 0,26 24 38 0 0,-1-1 13 0 0,1 0 1 0 0,-1 0 0 0 0,0 0-1 0 0,0 1 1 0 0,0 0 0 0 0,-2 0-26 0 0,5 1-7 0 0,-1 1 0 0 0,1-1 1 0 0,-1 0-1 0 0,1 0 0 0 0,0-1 0 0 0,0 1 1 0 0,0-1-1 0 0,-1-1 7 0 0,0 1-12 0 0,1 0 1 0 0,-1 0-1 0 0,0 0 0 0 0,0 1 1 0 0,-3-3 11 0 0,-17-7-27 0 0,1-1-1 0 0,-2-3 28 0 0,0 0-361 0 0,18 12 500 0 0,0 1 0 0 0,-6-3-139 0 0,8 4-4 0 0,0 0 0 0 0,1 0 0 0 0,-1 0 0 0 0,1-1 0 0 0,-1 1 0 0 0,1-1 0 0 0,-1-1 4 0 0,-50-41-145 0 0,31 26 133 0 0,15 12 7 0 0,1 0-1 0 0,-3-3 6 0 0,9 8 3 0 0,0 1 0 0 0,0-1-1 0 0,0 0 1 0 0,0 1 0 0 0,-1-1-1 0 0,1 1 1 0 0,-1-1 0 0 0,1 1-1 0 0,-1 0 1 0 0,0 0 0 0 0,0 0-3 0 0,0 0-6 0 0,1-1 0 0 0,-1 1 0 0 0,0-1 0 0 0,1 0 1 0 0,-1 1-1 0 0,1-1 0 0 0,-1-1 0 0 0,1 1 0 0 0,0 0 1 0 0,-1-2 5 0 0,-1 1 11 0 0,1-1 0 0 0,-1 1 0 0 0,0-1 0 0 0,-1 0-11 0 0,-12-8-35 0 0,-13-7-115 0 0,2 1 238 0 0,24 15-82 0 0,0 0 0 0 0,0 0-1 0 0,0 0 1 0 0,1 0 0 0 0,-1-1 0 0 0,-2-3-6 0 0,-10-8-115 0 0,0 3 113 0 0,13 11 4 0 0,1-1-1 0 0,-1 0 0 0 0,1 1 0 0 0,-1-1 0 0 0,1 0 1 0 0,-1-1-1 0 0,1 1 0 0 0,0 0 0 0 0,0-1-1 0 0,-2-2 7 0 0,0 1-1 0 0,0 0 0 0 0,0 0 0 0 0,-1 0 1 0 0,1 0-1 0 0,-1 0 0 0 0,-5-2-6 0 0,-13-10-69 0 0,-7-6-171 0 0,19 13 265 0 0,0-1 0 0 0,-2-2-25 0 0,-10-11 18 0 0,22 22-5 0 0,-1 0 0 0 0,1 0 0 0 0,-1 0 0 0 0,0 0-1 0 0,1 1 1 0 0,-1-1 0 0 0,0 0 0 0 0,0 1 0 0 0,0-1 0 0 0,-1 1-13 0 0,-12-6 90 0 0,8 3-82 0 0,1 0 1 0 0,0 1-1 0 0,-1 0 0 0 0,0 0 1 0 0,-3 0-9 0 0,-36-5 51 0 0,27 4-54 0 0,6 2-4 0 0,0 1 1 0 0,0 0-1 0 0,0 1 0 0 0,-13 3 7 0 0,5-2-85 0 0,-46 9 30 0 0,37-5 76 0 0,-16 0-21 0 0,1 0 20 0 0,-1 3 1 0 0,-29 9-21 0 0,29-7-75 0 0,-8 5 44 0 0,-40 16 31 0 0,40-12 2 0 0,-68 20-61 0 0,83-27 335 0 0,-20 3-276 0 0,44-12-77 0 0,58-28-110 0 0,8-6 187 0 0,-36 20-17 0 0,4 0-14 0 0,0 0-1 0 0,10-3 32 0 0,14-6 23 0 0,-27 11-23 0 0,119-63-373 0 0,-89 45 390 0 0,-46 26-12 0 0,0 0 1 0 0,1 0-1 0 0,-1 0 0 0 0,0 0 0 0 0,0 0 1 0 0,1 0-1 0 0,-1 0 0 0 0,0-1 0 0 0,0 1 1 0 0,0 0-1 0 0,1 0 0 0 0,-1 0 1 0 0,0 0-1 0 0,0-1 0 0 0,0 1 0 0 0,0 0 1 0 0,0 0-1 0 0,1 0 0 0 0,-1-1 1 0 0,0 1-1 0 0,0 0 0 0 0,0 0 0 0 0,0 0 1 0 0,0-1-1 0 0,0 1 0 0 0,0 0 1 0 0,0 0-6 0 0,-6-1 102 0 0,-13 4 83 0 0,17-2-130 0 0,-68 12 63 0 0,61-12-107 0 0,-1 0 0 0 0,1-1 0 0 0,-1 0 1 0 0,-8-1-12 0 0,-17 0 20 0 0,6 2 6 0 0,-44 1-64 0 0,-5-4 38 0 0,68 2-25 0 0,0 0 0 0 0,1 1 0 0 0,-1 0 0 0 0,0 0 0 0 0,-2 2 25 0 0,9-3 80 0 0,6-1 34 0 0,15-4-99 0 0,-7 0 49 0 0,1 1 0 0 0,-1 1 0 0 0,1 0 0 0 0,-1 0 0 0 0,9 0-64 0 0,12-3 95 0 0,-12 3-182 0 0,-1 0 0 0 0,1 1 0 0 0,-1 1 0 0 0,1 0 0 0 0,0 2 0 0 0,-1 0 0 0 0,1 2 0 0 0,6 1 87 0 0,-14 0-102 0 0,-11-3 91 0 0,1-1 0 0 0,-1 1 0 0 0,1 0 1 0 0,0-1-1 0 0,-1 1 0 0 0,1-1 0 0 0,-1 0 0 0 0,1 0 0 0 0,0 0 1 0 0,-1 1-1 0 0,1-1 0 0 0,0-1 0 0 0,-1 1 0 0 0,1 0 11 0 0,0-1-57 0 0,-5 0 13 0 0,-10 0-2 0 0,-8 0 61 0 0,-54-10-76 0 0,17 4 100 0 0,45 5 132 0 0,-11 1-171 0 0,14 1-10 0 0,1 0-1 0 0,-1-1 1 0 0,1 0-1 0 0,-1-1 11 0 0,-4 1-37 0 0,11 0 145 0 0,9 0 106 0 0,91-23 317 0 0,-74 19-578 0 0,1 0 1 0 0,-1 2-1 0 0,1 1 0 0 0,16 1 47 0 0,-31 1-28 0 0,-1 0-54 0 0,0 0 0 0 0,0 0 1 0 0,0 1-1 0 0,0 1 0 0 0,-1-1 1 0 0,3 2 81 0 0,2 3-383 0 0,-11-5 309 0 0,0 0 1 0 0,1 0 0 0 0,-1-1 0 0 0,0 1 0 0 0,1 0 0 0 0,-1-1 0 0 0,1 1 0 0 0,-1-1 0 0 0,0 1 0 0 0,1-1-1 0 0,-1 0 1 0 0,1 0 73 0 0,-21-10-744 0 0,14 9 665 0 0,-1-1 0 0 0,1 2-1 0 0,0-1 1 0 0,0 0 0 0 0,0 1-1 0 0,-1 0 1 0 0,1 0 0 0 0,0 1 0 0 0,0 0-1 0 0,-4 0 80 0 0,-10 4-317 0 0,0 0-1 0 0,-4 3 318 0 0,2-1 133 0 0,10-5-49 0 0,11-1-79 0 0,0-1-1 0 0,0 0 1 0 0,0 0 0 0 0,0 0-1 0 0,0 0 1 0 0,-1 0-1 0 0,1 0 1 0 0,0 0 0 0 0,0 0-1 0 0,0 0 1 0 0,0 0-1 0 0,-1 0 1 0 0,1 0 0 0 0,0 0-1 0 0,0 0 1 0 0,0 0-1 0 0,0 0 1 0 0,-1 0 0 0 0,1 0-1 0 0,0 0 1 0 0,0 0-1 0 0,0 0 1 0 0,0 0 0 0 0,0 0-1 0 0,-1 0 1 0 0,1 0-1 0 0,0 0 1 0 0,0 0 0 0 0,0 0-1 0 0,0-1 1 0 0,0 1-1 0 0,-1 0 1 0 0,1 0-1 0 0,0 0 1 0 0,0 0 0 0 0,0 0-5 0 0,12-3 52 0 0,19-10 241 0 0,1 0 0 0 0,3 2-293 0 0,-18 5 79 0 0,29-8 36 0 0,9 0-115 0 0,-35 9 35 0 0,9-1-8 0 0,-14 3 6 0 0,0 0 0 0 0,0-2 0 0 0,12-5-33 0 0,-17 7-59 0 0,-8 3 39 0 0,0 0 1 0 0,0-1-1 0 0,-1 1 0 0 0,1-1 1 0 0,0 0-1 0 0,0 0 0 0 0,-1 1 1 0 0,1-1-1 0 0,0-1 20 0 0,-2 2 3 0 0,0 0-1 0 0,0 0 1 0 0,0-1-1 0 0,0 1 1 0 0,0 0 0 0 0,0 0-1 0 0,0 0 1 0 0,0 0-1 0 0,0 0 1 0 0,0-1-1 0 0,0 1 1 0 0,0 0-1 0 0,0 0 1 0 0,0 0 0 0 0,0 0-1 0 0,0 0 1 0 0,0 0-1 0 0,0-1 1 0 0,0 1-1 0 0,0 0 1 0 0,-1 0-1 0 0,1 0 1 0 0,0 0 0 0 0,0 0-1 0 0,0 0 1 0 0,0 0-1 0 0,0 0 1 0 0,0-1-1 0 0,0 1 1 0 0,0 0-1 0 0,-1 0 1 0 0,1 0 0 0 0,0 0-1 0 0,0 0 1 0 0,0 0-1 0 0,0 0 1 0 0,0 0-1 0 0,-1 0 1 0 0,1 0-1 0 0,0 0 1 0 0,0 0 0 0 0,0 0-1 0 0,0 0 1 0 0,-1 0-3 0 0,-7-2 165 0 0,7 2-163 0 0,-1 1 0 0 0,0-1 1 0 0,0 0-1 0 0,0 1 0 0 0,1-1 0 0 0,-1 1 1 0 0,0 0-3 0 0,-9 2 41 0 0,-1 0-112 0 0,0 0 1 0 0,-1 1-1 0 0,2 0 0 0 0,-12 6 71 0 0,0 0 77 0 0,8-3-222 0 0,-13 7 145 0 0,28-14-4 0 0,0 0-1 0 0,0 0 0 0 0,0 0 1 0 0,0 0-1 0 0,-1 0 0 0 0,1 0 1 0 0,0 1-1 0 0,0-1 0 0 0,0 0 1 0 0,0 0-1 0 0,0 0 0 0 0,0 0 1 0 0,0 0-1 0 0,-1 0 0 0 0,1 0 1 0 0,0 0-1 0 0,0 0 0 0 0,0 0 1 0 0,0 0-1 0 0,0 1 0 0 0,0-1 1 0 0,0 0-1 0 0,0 0 1 0 0,0 0-1 0 0,0 0 0 0 0,0 0 1 0 0,0 0-1 0 0,0 0 0 0 0,-1 1 1 0 0,1-1-1 0 0,0 0 0 0 0,0 0 1 0 0,0 0-1 0 0,0 0 0 0 0,0 0 1 0 0,0 1-1 0 0,0-1 5 0 0,5 0-178 0 0,8-1-67 0 0,61-20 623 0 0,-37 10-9 0 0,15-2-369 0 0,4 2 196 0 0,-50 9-164 0 0,-5 2-24 0 0,0 0-1 0 0,-1-1 1 0 0,1 1-1 0 0,-1 0 1 0 0,1 0 0 0 0,0-1-1 0 0,-1 1 1 0 0,1 0-1 0 0,0 0 1 0 0,-1 0-1 0 0,1 0 1 0 0,0 0-8 0 0,-6 1 55 0 0,1 1-1 0 0,0-1 1 0 0,0 1 0 0 0,0 0-1 0 0,-1 0-54 0 0,-14 7 89 0 0,-9 2-89 0 0,9-4 41 0 0,-13 7-41 0 0,-24 13 8 0 0,-21 6-8 0 0,29-14 128 0 0,1 2 0 0 0,-42 26-128 0 0,31-7-300 0 0,50-34 193 0 0,1-1 38 0 0,7-5 67 0 0,0 0 0 0 0,0 0-1 0 0,0 0 1 0 0,0 0 0 0 0,0 0 0 0 0,-1 0-1 0 0,1 0 1 0 0,0 0 0 0 0,0 0 0 0 0,0 0-1 0 0,0 0 1 0 0,0 0 0 0 0,0 0 0 0 0,0 0-1 0 0,0 0 1 0 0,0 0 0 0 0,0 0 0 0 0,0 0-1 0 0,-1 0 1 0 0,1 0 0 0 0,0 0 0 0 0,0 0-1 0 0,0 0 1 0 0,0 0 0 0 0,0 0 0 0 0,0 0-1 0 0,0 0 1 0 0,0 0 0 0 0,0 0 0 0 0,0 0-1 0 0,0 0 1 0 0,0 0 0 0 0,-1 0 0 0 0,1 0-1 0 0,0 0 1 0 0,0 0 0 0 0,0 0 0 0 0,0 0-1 0 0,0 0 1 0 0,0 0 0 0 0,0 0 0 0 0,0 0-1 0 0,0 0 1 0 0,0-1 0 0 0,0 1-1 0 0,0 0 1 0 0,0 0 0 0 0,0 0 0 0 0,0 0-1 0 0,0 0 1 0 0,0 0 0 0 0,0 0 0 0 0,0 0-1 0 0,0 0 1 0 0,0 0 0 0 0,0-1 0 0 0,0 1-1 0 0,0 0 1 0 0,0 0 0 0 0,0 0 2 0 0,0-3-61 0 0,0 1 0 0 0,1-1 0 0 0,0 0 0 0 0,-1 1 0 0 0,1-1 0 0 0,0 0 0 0 0,1-1 61 0 0,-1 2-14 0 0,0 0 0 0 0,0 0 1 0 0,0 0-1 0 0,-1 0 1 0 0,1 0-1 0 0,-1 0 0 0 0,1 0 1 0 0,-1 0-1 0 0,0 0 0 0 0,0 0 1 0 0,0 0-1 0 0,0 0 0 0 0,0 0 1 0 0,0 0-1 0 0,0-1 0 0 0,-1 1 14 0 0,1 2 8 0 0,-1-1-1 0 0,1 1 0 0 0,0 0 0 0 0,0-1 0 0 0,-1 1 1 0 0,1 0-1 0 0,0 0 0 0 0,-1-1 0 0 0,1 1 0 0 0,0 0 1 0 0,-1 0-1 0 0,1 0 0 0 0,0-1 0 0 0,-1 1 0 0 0,1 0 1 0 0,0 0-1 0 0,-1 0 0 0 0,1 0 0 0 0,-1 0 0 0 0,1 0 1 0 0,0 0-1 0 0,-1 0 0 0 0,1 0 0 0 0,-1 0 0 0 0,1 0 1 0 0,0 0-1 0 0,-1 0 0 0 0,1 0 0 0 0,-1 0 0 0 0,1 0 1 0 0,0 1-1 0 0,-1-1 0 0 0,1 0 0 0 0,-1 0-7 0 0,-14 7 34 0 0,-2 3 29 0 0,1 2 0 0 0,0-1 0 0 0,1 2 0 0 0,-1 1-63 0 0,0 0 30 0 0,-28 24 107 0 0,1 0 251 0 0,-3-1-388 0 0,23-20 180 0 0,0 2 0 0 0,1 0 0 0 0,-2 4-180 0 0,24-23 13 0 0,-1 1-1 0 0,1 0 1 0 0,-1-1-1 0 0,1 1 1 0 0,-1 0-1 0 0,1-1 1 0 0,0 1-1 0 0,-1 0 1 0 0,1 0-1 0 0,0 0 1 0 0,-1-1-1 0 0,1 1-12 0 0,0-1 0 0 0,0 1 0 0 0,0-1 0 0 0,0 0 0 0 0,0 0 0 0 0,0 0 0 0 0,0 0 0 0 0,0 0 0 0 0,0 0 0 0 0,0 0 0 0 0,0 0 0 0 0,0 0 0 0 0,0 0 0 0 0,0 0 0 0 0,0 0 0 0 0,0 0 0 0 0,0 1 0 0 0,0-1 0 0 0,0 0 0 0 0,0 0 0 0 0,0 0 0 0 0,0 0 0 0 0,1 0 0 0 0,-1 0 0 0 0,0 0 0 0 0,0 0 0 0 0,0 0 0 0 0,0 0 0 0 0,0 0-1 0 0,0 0 1 0 0,0 0 0 0 0,0 0 0 0 0,0 0 0 0 0,0 0 0 0 0,0 0 0 0 0,0 0 0 0 0,0 0 0 0 0,0 0 0 0 0,0 0 0 0 0,1 0 0 0 0,-1 0 0 0 0,5-2-83 0 0,47-38-204 0 0,-37 27 222 0 0,-1 0 1 0 0,0-1 0 0 0,0-1-1 0 0,8-13 65 0 0,-5 5-28 0 0,1-5 28 0 0,-8 13 23 0 0,1-1 0 0 0,0 2-1 0 0,11-12-22 0 0,-19 23 214 0 0,-8 8-89 0 0,-14 14-178 0 0,0 5 129 0 0,1 0 1 0 0,-6 11-77 0 0,-2 2 55 0 0,0 4-261 0 0,6-8 285 0 0,14-23-72 0 0,5-9-13 0 0,1-1-1 0 0,0 1 1 0 0,0-1-1 0 0,-1 1 1 0 0,1-1 0 0 0,0 1-1 0 0,0-1 1 0 0,0 1 0 0 0,-1 0-1 0 0,1-1 1 0 0,0 1 0 0 0,0-1-1 0 0,0 1 1 0 0,0 0 0 0 0,0-1-1 0 0,0 1 7 0 0,1-1-17 0 0,0-1 0 0 0,-1 1 0 0 0,1-1 0 0 0,-1 1 0 0 0,1-1 0 0 0,-1 0 0 0 0,1 1 0 0 0,-1-1 0 0 0,1 0 0 0 0,-1 1 0 0 0,0-1 0 0 0,1 0 17 0 0,5-10-66 0 0,0-1-1 0 0,-1-1 0 0 0,0 1 1 0 0,1-6 66 0 0,-3 8-4 0 0,-1 1-1 0 0,-1 0 1 0 0,1 0 0 0 0,-1-1 0 0 0,-1 1 0 0 0,0-1 0 0 0,0 1 0 0 0,-1-1 0 0 0,0 1-1 0 0,0 0 1 0 0,-3-6 4 0 0,-2-6 216 0 0,-6-15-216 0 0,11 33 15 0 0,0 0 0 0 0,0 0-1 0 0,0 1 1 0 0,0-1 0 0 0,1 0-1 0 0,-1 0 1 0 0,1 0 0 0 0,0 0-1 0 0,0 1 1 0 0,0-1 0 0 0,0 0-1 0 0,0 0 1 0 0,1 0 0 0 0,-1 0-1 0 0,2-2-14 0 0,-2 1-7 0 0,1 1-1 0 0,-1-1 1 0 0,0 0-1 0 0,0 0 1 0 0,0 0-1 0 0,0 1 0 0 0,-1-1 1 0 0,0 0-1 0 0,0 0 1 0 0,0-2 7 0 0,-4-15 57 0 0,4 7-44 0 0,-5-13-13 0 0,3 16 23 0 0,1 0 1 0 0,0-1 0 0 0,1 0-24 0 0,0 0 26 0 0,0 9-16 0 0,0 0 0 0 0,1 0-1 0 0,0 0 1 0 0,0 0 0 0 0,0 0 0 0 0,0 0-1 0 0,1-2-9 0 0,-1 4 6 0 0,0 1 0 0 0,0-1 0 0 0,0 0 0 0 0,0 1 0 0 0,0-1 0 0 0,0 0 0 0 0,0 0 0 0 0,0 1 0 0 0,0-1 0 0 0,0 0 0 0 0,0 1 0 0 0,-1-1 0 0 0,1 0 0 0 0,0 1 0 0 0,0-1 0 0 0,-1 1 0 0 0,1-1 0 0 0,0 0 0 0 0,-1 0-6 0 0,1 1 3 0 0,0 0 1 0 0,0 0-1 0 0,0 0 1 0 0,0-1-1 0 0,-1 1 1 0 0,1 0-1 0 0,0 0 1 0 0,0 0-1 0 0,0-1 1 0 0,0 1-1 0 0,0 0 1 0 0,0 0-1 0 0,0-1 1 0 0,0 1-1 0 0,0 0 1 0 0,0 0-1 0 0,0 0 1 0 0,0-1-1 0 0,0 1 1 0 0,0 0-1 0 0,0 0 1 0 0,0-1-1 0 0,0 1 1 0 0,0 0-1 0 0,1 0 1 0 0,-1 0-1 0 0,0-1 1 0 0,0 1-1 0 0,0 0 1 0 0,0 0-1 0 0,0 0 1 0 0,1-1-1 0 0,-1 1 1 0 0,0 0-4 0 0,8-6 113 0 0,-3 3-269 0 0,1-3 199 0 0,0 1-1 0 0,3-6-42 0 0,-2 2 50 0 0,-4 4 77 0 0,-2 16-22 0 0,-1-4-70 0 0,1 0 1 0 0,-1 1 0 0 0,1-1 0 0 0,1 0 0 0 0,0 1-36 0 0,-1-4-1 0 0,0 0 0 0 0,0 0 0 0 0,1 0-1 0 0,0 0 1 0 0,0-1 0 0 0,0 1 0 0 0,0-1 0 0 0,1 1 0 0 0,1 2 1 0 0,14 17-59 0 0,-14-17 87 0 0,0-1-1 0 0,0 0 1 0 0,0 0 0 0 0,5 4-28 0 0,-9-9-32 0 0,1 1 0 0 0,-1-1 0 0 0,1 1 0 0 0,-1 0 0 0 0,1-1 0 0 0,-1 1 0 0 0,1 0 0 0 0,-1-1 0 0 0,1 1 0 0 0,-1 0 0 0 0,0-1 0 0 0,1 1 0 0 0,-1 0 0 0 0,0 0 0 0 0,0 0 0 0 0,0-1 0 0 0,0 1 0 0 0,1 0 0 0 0,-1 0-1 0 0,0 0 1 0 0,0-1 0 0 0,-1 1 0 0 0,1 0 0 0 0,0 0 32 0 0,0 4-70 0 0,0-1-243 0 0,0-2 315 0 0,0-1 0 0 0,0 0 0 0 0,0 1 0 0 0,0-1 0 0 0,1 0 1 0 0,-1 0-1 0 0,0 1 0 0 0,1-1 0 0 0,-1 0 0 0 0,1 0 0 0 0,-1 1 0 0 0,1-1 0 0 0,-1 0 1 0 0,1 0-1 0 0,0 0 0 0 0,0 0 0 0 0,-1 0 0 0 0,1 0 0 0 0,0 0 0 0 0,0 0 0 0 0,0 0-2 0 0,6 7 18 0 0,-7-8-32 0 0,1 1 0 0 0,-1-1 0 0 0,1 1 0 0 0,-1-1-1 0 0,1 0 1 0 0,-1 1 0 0 0,1-1 0 0 0,0 0-1 0 0,-1 0 1 0 0,1 1 0 0 0,-1-1 0 0 0,1 0 0 0 0,0 0-1 0 0,-1 0 1 0 0,1 0 0 0 0,0 0 0 0 0,-1 0-1 0 0,1 0 1 0 0,0 0 0 0 0,0 0 14 0 0,15-2 4 0 0,9-5 138 0 0,-8 3-116 0 0,-14 3-48 0 0,0 0 0 0 0,1 0 0 0 0,-1 0 0 0 0,2 0 22 0 0,5 0 4 0 0,-1-1 0 0 0,5-1-4 0 0,-6 1 1 0 0,0 0 1 0 0,0 1-1 0 0,0 0 1 0 0,3 0-2 0 0,-4 1 13 0 0,-1-1 1 0 0,1 0 0 0 0,5-1-14 0 0,-5 0 3 0 0,0 1 1 0 0,0 0 0 0 0,5 0-4 0 0,5 0-3 0 0,0 0 0 0 0,0-2 0 0 0,5-1 3 0 0,-1 0 62 0 0,14 0-62 0 0,1-1 257 0 0,-21 3-177 0 0,9-1-80 0 0,19 1 5 0 0,-13 0 78 0 0,28 1-83 0 0,-36 4 74 0 0,8 0-93 0 0,-10-1 79 0 0,-16-1-70 0 0,0-1 0 0 0,-1 1 0 0 0,1-1 0 0 0,0 0-1 0 0,2 0 12 0 0,12-1 40 0 0,-12 1-60 0 0,1-1 1 0 0,-1 1-1 0 0,5-2 19 0 0,6-5-123 0 0,-5 5 172 0 0,-12 2-57 0 0,0 0 1 0 0,0 0-1 0 0,1 0 0 0 0,-1 0 0 0 0,0 0 0 0 0,0 0 0 0 0,0 0 0 0 0,0 0 1 0 0,1 0-1 0 0,-1 0 0 0 0,0 0 0 0 0,0 0 0 0 0,0 0 0 0 0,0 0 1 0 0,1 0-1 0 0,-1 0 0 0 0,0 0 0 0 0,0 0 0 0 0,0 0 0 0 0,0-1 1 0 0,1 1-1 0 0,-1 0 0 0 0,0 0 0 0 0,0 0 0 0 0,0 0 0 0 0,0 0 1 0 0,0 0-1 0 0,1-1 0 0 0,-1 1 0 0 0,0 0 0 0 0,0 0 0 0 0,0 0 1 0 0,0 0-1 0 0,0-1 0 0 0,0 1 0 0 0,0 0 0 0 0,0 0 0 0 0,0 0 1 0 0,0 0-1 0 0,0-1 0 0 0,0 1 0 0 0,0 0 0 0 0,0 0 0 0 0,0 0 1 0 0,0-1-1 0 0,0 1 0 0 0,0 0 0 0 0,0 0 0 0 0,0 0 0 0 0,0 0 8 0 0,0-1-153 0 0,0 0-58 0 0,2 1 210 0 0,-3 0-1 0 0,1 0-1 0 0,0 0 1 0 0,0 0-1 0 0,0 0 1 0 0,0 0-1 0 0,0 0 0 0 0,0 0 1 0 0,0 0-1 0 0,0 0 0 0 0,0 0 1 0 0,0 0-1 0 0,0 0 1 0 0,0 0-1 0 0,0 0 0 0 0,0 0 1 0 0,0 0-1 0 0,0 0 1 0 0,0 0-1 0 0,0 0 0 0 0,0 0 1 0 0,0 0-1 0 0,0 0 0 0 0,0 0 1 0 0,0 0-1 0 0,0 0 1 0 0,0 0-1 0 0,0 0 0 0 0,0 0 1 0 0,0 0-1 0 0,0-1 1 0 0,0 1-1 0 0,0 0 0 0 0,0 0 1 0 0,0 0-1 0 0,0 0 1 0 0,0 0-1 0 0,0 0 0 0 0,-1 0 1 0 0,1 0-1 0 0,0 0 0 0 0,0 0 1 0 0,0 0-1 0 0,0 0 1 0 0,0 0-1 0 0,0 0 0 0 0,0 0 1 0 0,0 0-1 0 0,0 0 1 0 0,0 0-1 0 0,0 0 0 0 0,0 0 1 0 0,0 0-1 0 0,0 0 1 0 0,0 0-1 0 0,0 0 0 0 0,0 0 1 0 0,0 0-1 0 0,0 0 0 0 0,0 0 1 0 0,0 0-1 0 0,0 0 1 0 0,0 0 2 0 0,-2 4-422 0 0,2-5 413 0 0,2-3-345 0 0,7-19 348 0 0,0 1 307 0 0,-7 16-349 0 0,1 0 0 0 0,-1 0 0 0 0,1 1 0 0 0,1-3 48 0 0,3-4 33 0 0,-4 7 29 0 0,-1 1-1 0 0,1-1 1 0 0,3-2-62 0 0,-5 4-16 0 0,1 1 1 0 0,-1-1-1 0 0,1 0 1 0 0,-1 0-1 0 0,0 1 1 0 0,0-1-1 0 0,-1 0 1 0 0,1 0-1 0 0,0-1 16 0 0,1-5 150 0 0,-1 2-198 0 0,0 1 0 0 0,0 0 0 0 0,-1 0 1 0 0,1-1-1 0 0,-2-4 48 0 0,1 0 106 0 0,0 5-85 0 0,-1 6-22 0 0,1-1 0 0 0,0 1 0 0 0,0-1-1 0 0,0 1 1 0 0,0-1 0 0 0,0 1 0 0 0,0-1-1 0 0,0 1 1 0 0,0-1 0 0 0,0 1 0 0 0,1-1-1 0 0,-1 1 1 0 0,0-1 1 0 0,1-4 1 0 0,1 0 0 0 0,-1 0 0 0 0,0 0-1 0 0,-1 0 0 0 0,1 0-6 0 0,-1 1-1 0 0,1-1 1 0 0,0 0-1 0 0,2-2 7 0 0,-3 7 1 0 0,0-1-1 0 0,0 1 0 0 0,0 0 0 0 0,0-1 1 0 0,0 1-1 0 0,0-1 0 0 0,0 1 0 0 0,0-1 1 0 0,0 1-1 0 0,0-1 0 0 0,0 1 0 0 0,0-1 1 0 0,0 1-1 0 0,0-1 0 0 0,0 1 0 0 0,0 0 10 0 0,0 0 1 0 0,0 0-1 0 0,0 0 1 0 0,0 0-1 0 0,-1-1 1 0 0,1 1-1 0 0,0 0 1 0 0,0 0-1 0 0,0 0 1 0 0,0 0-1 0 0,0 0 1 0 0,0 0-1 0 0,0 0 0 0 0,0 0 1 0 0,0 0-1 0 0,0-1 1 0 0,0 1-1 0 0,0 0 1 0 0,0 0-1 0 0,0 0 1 0 0,0 0-1 0 0,0 0 1 0 0,0 0-1 0 0,1 0 1 0 0,-1 0-1 0 0,0 0 1 0 0,0-1-1 0 0,0 1 0 0 0,0 0 1 0 0,0 0-1 0 0,0 0 1 0 0,0 0-1 0 0,0 0 1 0 0,0 0-1 0 0,0 0 1 0 0,0 0-1 0 0,0 0 1 0 0,0 0-1 0 0,1 0 1 0 0,-1 0-1 0 0,0 0 1 0 0,0 0-1 0 0,0 0-10 0 0,1-4 54 0 0,1 1 1 0 0,-1-1-1 0 0,0 0 1 0 0,1-2-55 0 0,-1 2 83 0 0,0 2-55 0 0,0-1 1 0 0,-1 0-1 0 0,1 1 0 0 0,-1-1 0 0 0,1 0 0 0 0,-1 0 0 0 0,0 0 0 0 0,0 1 1 0 0,0-1-1 0 0,-1 0-28 0 0,1 3 10 0 0,0 0 0 0 0,0 0 0 0 0,0-1 0 0 0,0 1 0 0 0,0 0 0 0 0,0 0 0 0 0,0 0 0 0 0,0 0 0 0 0,0 0 1 0 0,0 0-1 0 0,0 0 0 0 0,-1 0 0 0 0,1 0 0 0 0,0 0 0 0 0,0 0 0 0 0,0 0 0 0 0,0-1 0 0 0,0 1 0 0 0,0 0 0 0 0,0 0 0 0 0,-1 0 1 0 0,1 0-1 0 0,0 0 0 0 0,0 0 0 0 0,0 0 0 0 0,0 0 0 0 0,0 0 0 0 0,0 0 0 0 0,0 0 0 0 0,-1 0 0 0 0,1 0-10 0 0,0 1 8 0 0,0-1 0 0 0,0 0 0 0 0,0 0-1 0 0,0 0 1 0 0,0 0 0 0 0,-1 0 0 0 0,1 0-1 0 0,0 0 1 0 0,0 0 0 0 0,0 0 0 0 0,0 0-1 0 0,0 0 1 0 0,-1 0 0 0 0,1-1 0 0 0,0 1-1 0 0,0 0 1 0 0,0 0 0 0 0,0 0 0 0 0,0 0-1 0 0,0 0 1 0 0,0 0 0 0 0,-1 0 0 0 0,1 0-1 0 0,0 0 1 0 0,0 0 0 0 0,0 0 0 0 0,0 0-1 0 0,0-1 1 0 0,0 1 0 0 0,0 0-1 0 0,0 0 1 0 0,0 0 0 0 0,0 0 0 0 0,0 0-1 0 0,-1 0 1 0 0,1-1 0 0 0,0 1 0 0 0,0 0-1 0 0,0 0 1 0 0,0 0 0 0 0,0 0 0 0 0,0 0-1 0 0,0 0 1 0 0,0-1-8 0 0,0 4-133 0 0,-1-7 47 0 0,1 4 142 0 0,2-3-84 0 0,-2 1-104 0 0,0 2 144 0 0,0 0-1 0 0,-1 0 0 0 0,1 0 0 0 0,-1 0 1 0 0,1 0-1 0 0,0 0 0 0 0,-1 0 0 0 0,1 0 0 0 0,-1 0 1 0 0,1 0-1 0 0,0 0 0 0 0,-1 1 0 0 0,1-1 0 0 0,0 0 1 0 0,-1 0-1 0 0,1 0 0 0 0,-1 0 0 0 0,1 1 1 0 0,0-1-1 0 0,0 0 0 0 0,-1 0 0 0 0,1 1 0 0 0,0-1-11 0 0,-1 0-19 0 0,0 2 26 0 0,-1-1 1 0 0,1 1-1 0 0,0-1 0 0 0,-1 1 1 0 0,1 0-1 0 0,0 0 0 0 0,0-1 0 0 0,0 1 1 0 0,0 0-1 0 0,0 1-7 0 0,0-1-2 0 0,-5 13 48 0 0,0 0 0 0 0,-2 8-46 0 0,4-6 12 0 0,0 1 0 0 0,1-1 0 0 0,1 1 0 0 0,0-1 0 0 0,2 17-12 0 0,-1-32-26 0 0,2-6-286 0 0,0 2 288 0 0,-1 0-1 0 0,1 0 1 0 0,0 0-1 0 0,-1 0 1 0 0,0 1-1 0 0,1-1 1 0 0,-1-1 24 0 0,3-8 21 0 0,4-15-138 0 0,3-18 117 0 0,-1 3-71 0 0,-3 19 74 0 0,-2 11 50 0 0,-1 0 0 0 0,-1-1 1 0 0,0 1-1 0 0,-1-1 0 0 0,0 0-53 0 0,-1 11 14 0 0,0 1 0 0 0,1 0 0 0 0,-1 0 0 0 0,0-1-1 0 0,0 1 1 0 0,0 0 0 0 0,0-1 0 0 0,0 1 0 0 0,-1 0 0 0 0,1-1-1 0 0,0 1 1 0 0,0 0 0 0 0,0-1 0 0 0,0 1 0 0 0,0 0 0 0 0,0 0 0 0 0,0-1-1 0 0,0 1 1 0 0,-1 0 0 0 0,1 0 0 0 0,0-1 0 0 0,0 1 0 0 0,0 0 0 0 0,-1 0-1 0 0,1-1 1 0 0,0 1 0 0 0,0 0 0 0 0,-1 0-14 0 0,1 0 6 0 0,0 0 0 0 0,-1 0 1 0 0,1 0-1 0 0,-1 0 0 0 0,1 0 0 0 0,0 0 1 0 0,-1 0-1 0 0,1 0 0 0 0,-1 1 0 0 0,1-1 0 0 0,0 0 1 0 0,-1 0-1 0 0,1 0 0 0 0,0 1 0 0 0,-1-1 1 0 0,1 0-1 0 0,0 0 0 0 0,0 1 0 0 0,-1-1-6 0 0,-1 2 6 0 0,1 0 0 0 0,-1-1-1 0 0,0 1 1 0 0,1 1-1 0 0,-1-1 1 0 0,1 0 0 0 0,0 0-6 0 0,-2 5 56 0 0,1 0 0 0 0,0-1 0 0 0,1 1 0 0 0,-1 6-56 0 0,0-4-11 0 0,0 0 0 0 0,-2 6 11 0 0,-20 67-208 0 0,19-64 97 0 0,4-11-8 0 0,-1 1 0 0 0,0-1 0 0 0,-1 1 119 0 0,10-28-737 0 0,2-15 737 0 0,-2 5 53 0 0,5-11-53 0 0,1 13 89 0 0,-9 19 14 0 0,0 1 1 0 0,0-1 0 0 0,-1-1-104 0 0,-3 9 77 0 0,2-5 6 0 0,-2 6-74 0 0,0 0-1 0 0,0 0 1 0 0,0 0 0 0 0,0 0 0 0 0,0 0 0 0 0,0 0-1 0 0,0 0 1 0 0,0 0 0 0 0,0 0 0 0 0,0 0 0 0 0,0 0 0 0 0,0 0-1 0 0,0 0 1 0 0,0-1 0 0 0,0 1 0 0 0,0 0 0 0 0,0 0 0 0 0,0 0-1 0 0,0 0 1 0 0,0 0 0 0 0,1 0 0 0 0,-1 0 0 0 0,0 0 0 0 0,0 0-1 0 0,0 0 1 0 0,0 0 0 0 0,0 0 0 0 0,0 0 0 0 0,0 0 0 0 0,0 0-1 0 0,0 0 1 0 0,0 0 0 0 0,0 0 0 0 0,0 0 0 0 0,0 0 0 0 0,0 0-1 0 0,1 0 1 0 0,-1 0 0 0 0,0 0 0 0 0,0 0 0 0 0,0 0 0 0 0,0 0-1 0 0,0 0 1 0 0,0 0 0 0 0,0 0 0 0 0,0 0 0 0 0,0 0 0 0 0,0 0-1 0 0,0 0 1 0 0,0 0 0 0 0,0 0 0 0 0,1 0-9 0 0,-1 3 84 0 0,0-1-56 0 0,0-2-26 0 0,0 1-1 0 0,0-1 1 0 0,0 1-1 0 0,1 0 1 0 0,-1-1-1 0 0,0 1 1 0 0,0-1-1 0 0,0 1 1 0 0,1-1-1 0 0,-1 1 1 0 0,0-1-1 0 0,1 1 1 0 0,-1-1-1 0 0,0 0 1 0 0,1 1-1 0 0,-1-1 0 0 0,0 1 1 0 0,1-1-1 0 0,-1 0 1 0 0,1 1-1 0 0,-1-1 1 0 0,1 0-1 0 0,-1 1 1 0 0,1-1-1 0 0,0 0-1 0 0,0 0 3 0 0,0 0 0 0 0,0 0-1 0 0,0-1 1 0 0,1 1-1 0 0,-1 0 1 0 0,0-1 0 0 0,0 1-1 0 0,0-1 1 0 0,0 1 0 0 0,0-1-1 0 0,1 0-2 0 0,-1 0 1 0 0,0 1 1 0 0,0-1-1 0 0,0 0 0 0 0,1 1 0 0 0,-1-1 1 0 0,0 1-1 0 0,0 0 0 0 0,1-1 0 0 0,-1 1 1 0 0,0 0-1 0 0,2 0-1 0 0,6 0-6 0 0,1 0 0 0 0,0 1 1 0 0,-1 0-1 0 0,1 1 0 0 0,-1 0 0 0 0,8 3 6 0 0,59 18 146 0 0,-20-2-250 0 0,-48-19-71 0 0,-1 0 1 0 0,7 0 174 0 0,1 0-508 0 0,-15-2 493 0 0,0 0-1 0 0,0 0 1 0 0,0 0-1 0 0,0 1 1 0 0,1-1-1 0 0,-1 0 0 0 0,0 0 1 0 0,0 0-1 0 0,0 0 1 0 0,0 0-1 0 0,0 0 0 0 0,1 0 1 0 0,-1 0-1 0 0,0 0 1 0 0,0 1-1 0 0,0-1 1 0 0,0 0-1 0 0,0 0 0 0 0,0 0 1 0 0,0 0-1 0 0,0 0 1 0 0,1 1-1 0 0,-1-1 1 0 0,0 0-1 0 0,0 0 0 0 0,0 0 1 0 0,0 0-1 0 0,0 1 1 0 0,0-1-1 0 0,0 0 0 0 0,0 0 17 0 0,0 0-9 0 0,0 0 1 0 0,0 1-1 0 0,0-1 1 0 0,0 0 0 0 0,0 0-1 0 0,0 0 1 0 0,0 0-1 0 0,0 0 1 0 0,0 0 0 0 0,0 0-1 0 0,0 0 1 0 0,0 0 0 0 0,0 0-1 0 0,-1 0 1 0 0,1 0-1 0 0,0 0 1 0 0,0 0 0 0 0,0 0-1 0 0,0 1 1 0 0,0-1-1 0 0,0 0 1 0 0,0 0 0 0 0,0 0-1 0 0,0 0 1 0 0,0 0 0 0 0,0 0-1 0 0,0 0 1 0 0,0 0-1 0 0,0 0 1 0 0,-1 0 0 0 0,1 0-1 0 0,0 0 1 0 0,0 0-1 0 0,0 0 1 0 0,0 0 0 0 0,0 0-1 0 0,0 0 1 0 0,0 0 0 0 0,0 0-1 0 0,0 0 1 0 0,0 0-1 0 0,0 0 1 0 0,-1 0 0 0 0,1 0-1 0 0,0 0 1 0 0,0 0-1 0 0,0 0 1 0 0,0 0 0 0 0,0-1-1 0 0,0 1 1 0 0,0 0 0 0 0,0 0-1 0 0,0 0 1 0 0,0 0-1 0 0,0 0 1 0 0,0 0 0 0 0,0 0-1 0 0,0 0 1 0 0,0 0-1 0 0,0 0 1 0 0,0 0 0 0 0,0 0-1 0 0,0 0 1 0 0,0 0 0 0 0,0 0 7 0 0,-3-2-176 0 0,1 0 0 0 0,0 1 0 0 0,-1 0 1 0 0,1 0-1 0 0,-1 0 0 0 0,1 0 1 0 0,-1 0-1 0 0,1 0 0 0 0,-1 0 0 0 0,0 1 1 0 0,-1-1 175 0 0,1 1-85 0 0,-1-1 0 0 0,0 0 0 0 0,1 0 0 0 0,-1 0 0 0 0,-1-2 85 0 0,-17-11-32 0 0,19 11 42 0 0,-1 0 0 0 0,1 0 0 0 0,-1 1 0 0 0,0 0 0 0 0,0 0 0 0 0,0 0 0 0 0,0 0 0 0 0,-2 0-10 0 0,1 0 18 0 0,0 0 0 0 0,0-1 0 0 0,1 1 0 0 0,-1-1 0 0 0,1 0 1 0 0,0 0-1 0 0,0-1 0 0 0,-1 0-18 0 0,4 3 39 0 0,-11-16 488 0 0,9 17-166 0 0,2 1-13 0 0,1-4-19 0 0,1 4-283 0 0,0-1 0 0 0,-1 0-1 0 0,1 0 1 0 0,0 0 0 0 0,-1 1-1 0 0,1-1 1 0 0,0 0-1 0 0,0 0 1 0 0,-1 0 0 0 0,1 0-1 0 0,0 0 1 0 0,0-1-46 0 0,7 2 211 0 0,13 2 14 0 0,-12-3-49 0 0,0 2 0 0 0,0-1-1 0 0,-1 1 1 0 0,1 1-1 0 0,4 1-175 0 0,32 10 167 0 0,-39-12-156 0 0,1 0 0 0 0,-1-1 0 0 0,1 0 0 0 0,3 0-11 0 0,-2 0 26 0 0,0 1 0 0 0,7 1-26 0 0,-10-2 4 0 0,-1 1 0 0 0,1 0 0 0 0,-1 0 1 0 0,1 0-1 0 0,-1 0 0 0 0,0 0 0 0 0,0 1-4 0 0,-1-1-11 0 0,0 0-1 0 0,1-1 1 0 0,-1 1-1 0 0,0-1 1 0 0,1 0-1 0 0,-1 0 1 0 0,3 0 11 0 0,11 5-136 0 0,27 10-481 0 0,-43-16 610 0 0,0 1-1 0 0,0-1 1 0 0,-1 1 0 0 0,1-1 0 0 0,0 1 0 0 0,0 0 0 0 0,-1-1 0 0 0,1 1-1 0 0,0 0 1 0 0,-1 0 7 0 0,1-1-8 0 0,-1 1 0 0 0,1 0 0 0 0,0-1 0 0 0,-1 1 0 0 0,1-1 0 0 0,0 1 0 0 0,-1-1 0 0 0,1 1 0 0 0,0-1 0 0 0,0 1 8 0 0,0 0-11 0 0,0-1 0 0 0,0 0 0 0 0,0 1 0 0 0,0-1-1 0 0,0 0 1 0 0,0 1 0 0 0,0-1 0 0 0,0 0 0 0 0,0 0 0 0 0,0 0 0 0 0,0 0 0 0 0,0 0 0 0 0,0 0 0 0 0,0 0 0 0 0,0 0 0 0 0,0 0 0 0 0,0 0 0 0 0,1-1 11 0 0,2 0-7 0 0,0 1 1 0 0,0 0-1 0 0,0 0 0 0 0,0 0 1 0 0,0 0-1 0 0,0 0 0 0 0,0 1 1 0 0,0 0-1 0 0,2 0 7 0 0,2 1-57 0 0,-7-2 51 0 0,0 0 8 0 0,-1 0 0 0 0,0 0-1 0 0,0 0 1 0 0,0 0-1 0 0,1 0 1 0 0,-1 0 0 0 0,0 1-1 0 0,0-1 1 0 0,1 0 0 0 0,-1 0-1 0 0,0 0 1 0 0,0 0-1 0 0,0 0 1 0 0,1 0 0 0 0,-1 0-1 0 0,0 1 1 0 0,0-1 0 0 0,0 0-1 0 0,0 0 1 0 0,1 0-1 0 0,-1 0 1 0 0,0 1 0 0 0,0-1-1 0 0,0 0 1 0 0,0 0 0 0 0,0 0-1 0 0,0 1 1 0 0,0-1-1 0 0,1 0 1 0 0,-1 0 0 0 0,0 0-1 0 0,0 1-1 0 0,0-1-1 0 0,0 0 0 0 0,0 0 0 0 0,0-1 0 0 0,0 1 0 0 0,0 0 1 0 0,-1 0-1 0 0,1 0 0 0 0,0 0 0 0 0,0 0 0 0 0,0 0 0 0 0,0 0 0 0 0,0 0 0 0 0,0 0 0 0 0,0 0 0 0 0,0 0 0 0 0,0 0 0 0 0,0 0 0 0 0,0 0 0 0 0,0 0 0 0 0,0 0 0 0 0,0 0 0 0 0,0 0 0 0 0,0-1 0 0 0,0 1 0 0 0,1 0 0 0 0,-1 0 0 0 0,0 0 0 0 0,0 0 0 0 0,0 0 1 0 0,0 0-1 0 0,0 0 0 0 0,0 0 0 0 0,0 0 0 0 0,0 0 0 0 0,0 0 0 0 0,0 0 0 0 0,0 0 0 0 0,0 0 0 0 0,0 0 0 0 0,0 0 0 0 0,0 0 0 0 0,0 0 0 0 0,0 0 0 0 0,0 0 0 0 0,0 0 0 0 0,0 0 0 0 0,0 0 0 0 0,0 0 0 0 0,1 0 1 0 0,2 1-160 0 0,3 2 194 0 0,-4-2 32 0 0,-2-1-56 0 0,0 0 0 0 0,0 0-1 0 0,0 0 1 0 0,0 0-1 0 0,0 0 1 0 0,0 0-1 0 0,0 1 1 0 0,1-1-1 0 0,-1 0 1 0 0,0 0-1 0 0,0 0 1 0 0,0 0-1 0 0,0 0 1 0 0,0 0-1 0 0,0 0 1 0 0,0 1-1 0 0,0-1 1 0 0,0 0-1 0 0,0 0 1 0 0,0 0-1 0 0,0 0 1 0 0,0 0-1 0 0,1 0 1 0 0,-1 1-1 0 0,0-1 1 0 0,0 0-1 0 0,0 0 1 0 0,0 0-1 0 0,0 0 1 0 0,0 0-1 0 0,-1 1 1 0 0,1-1-1 0 0,0 0 1 0 0,0 0-1 0 0,0 0 1 0 0,0 0-1 0 0,0 0 1 0 0,0 0-1 0 0,0 1 1 0 0,0-1-1 0 0,0 0 1 0 0,0 0-1 0 0,0 0 1 0 0,0 0-1 0 0,0 0 1 0 0,-1 0-1 0 0,1 0 1 0 0,0 0-1 0 0,0 1 1 0 0,0-1-1 0 0,0 0 1 0 0,0 0-1 0 0,0 0 1 0 0,0 0 0 0 0,-1 0-1 0 0,1 0 1 0 0,0 0-1 0 0,0 0 1 0 0,0 0-1 0 0,0 0 1 0 0,0 0-1 0 0,-1 0-9 0 0,-1 2 16 0 0,1 0 0 0 0,-1 1 0 0 0,0-1 0 0 0,0 0 0 0 0,1 1 0 0 0,0 0 0 0 0,-1-1 0 0 0,1 1-16 0 0,-3 4 21 0 0,-12 22 33 0 0,-11 19 52 0 0,20-34-120 0 0,-20 41-146 0 0,27-53 150 0 0,-3 3 2 0 0,1 1 0 0 0,0-1-1 0 0,0 1 1 0 0,0 0 0 0 0,1 0 0 0 0,0 0 0 0 0,-1 3 8 0 0,19-39-2127 0 0,35-84 1780 0 0,-45 102 775 0 0,-6 11-144 0 0,-1 2-4 0 0,-3 7 123 0 0,-18 28 105 0 0,12-19-307 0 0,0 0 1 0 0,-3 9-202 0 0,7-11-56 0 0,0 0 0 0 0,1 0 1 0 0,1 0-1 0 0,0 1 0 0 0,2 0 0 0 0,-1-1 0 0 0,2 7 56 0 0,-1-18-496 0 0,2-8-465 0 0,-1 2 918 0 0,1 0 0 0 0,0 0 0 0 0,-1 0 1 0 0,0-1-1 0 0,1 1 0 0 0,-1 0 0 0 0,0 0 1 0 0,0 0-1 0 0,0-1 43 0 0,-2-23 134 0 0,1 19-77 0 0,-1-2 33 0 0,0-1-1 0 0,-1 0 1 0 0,0 1-1 0 0,0 0 1 0 0,-1 0-1 0 0,-5-8-89 0 0,5 8 95 0 0,-8-14 249 0 0,-1 1 1 0 0,-9-12-345 0 0,21 31 30 0 0,-1 1 1 0 0,0 0-1 0 0,0 0 1 0 0,0 0-1 0 0,0 0 1 0 0,0 0-1 0 0,0 0 1 0 0,0 0-1 0 0,0 1 1 0 0,-1-1-1 0 0,1 1 1 0 0,-1 0-1 0 0,1 0 0 0 0,-1 0 1 0 0,1 0-1 0 0,-1 0 1 0 0,0 0-1 0 0,1 1 1 0 0,-1-1-1 0 0,0 1 1 0 0,0 0-1 0 0,0-1 1 0 0,1 1-1 0 0,-1 1 1 0 0,0-1-1 0 0,0 0 1 0 0,1 1-1 0 0,-1-1 1 0 0,0 1-1 0 0,0 0 1 0 0,1 0-1 0 0,-1 0 1 0 0,1 0-1 0 0,-1 1 1 0 0,1-1-1 0 0,0 1 1 0 0,-1-1-1 0 0,0 2-30 0 0,-6 5 35 0 0,0 0 0 0 0,0 1-1 0 0,1 0 1 0 0,0 0-1 0 0,0 1 1 0 0,1 1-1 0 0,1-1 1 0 0,0 1-1 0 0,-1 1-34 0 0,3-3 32 0 0,1-1-1 0 0,0 1 1 0 0,0-1-1 0 0,1 1 1 0 0,0 1-32 0 0,1-6 3 0 0,0 1 0 0 0,1-1 0 0 0,0 1 1 0 0,0-1-1 0 0,0 1 0 0 0,0 0 0 0 0,1-1 0 0 0,-1 1 0 0 0,1-1 1 0 0,1 4-4 0 0,-1-6-49 0 0,0-1 1 0 0,0 1 0 0 0,-1 0-1 0 0,1 0 1 0 0,0-1-1 0 0,0 1 1 0 0,1-1 0 0 0,-1 1-1 0 0,0-1 1 0 0,0 1 0 0 0,1-1 48 0 0,-2-1-17 0 0,1 1 0 0 0,-1-1 1 0 0,1 0-1 0 0,-1 1 0 0 0,1-1 0 0 0,-1 0 1 0 0,1 1-1 0 0,0-1 0 0 0,-1 0 1 0 0,1 0-1 0 0,-1 0 0 0 0,1 0 0 0 0,0 0 1 0 0,-1 1-1 0 0,1-1 0 0 0,0 0 1 0 0,-1 0-1 0 0,1 0 0 0 0,-1-1 0 0 0,1 1 1 0 0,0 0-1 0 0,-1 0 0 0 0,1 0 0 0 0,0 0 1 0 0,-1-1-1 0 0,1 1 0 0 0,-1 0 1 0 0,1 0-1 0 0,-1-1 0 0 0,1 1 0 0 0,-1 0 1 0 0,1-1 16 0 0,2-1-19 0 0,-1 0 0 0 0,0-1 0 0 0,0 1 0 0 0,0-1 0 0 0,0 1 0 0 0,0-1 0 0 0,0 0 0 0 0,-1 1 0 0 0,1-1 0 0 0,-1 0 0 0 0,1-2 19 0 0,1-5-109 0 0,0-1-1 0 0,1-8 110 0 0,-1 6-23 0 0,0-3 72 0 0,-1 0 1 0 0,-1 0-1 0 0,0 0 0 0 0,-1-1 1 0 0,-1 1-1 0 0,0-2-49 0 0,1 16 30 0 0,-1-1 1 0 0,1 0-1 0 0,0 0 1 0 0,-1 1-1 0 0,0-1 1 0 0,0 0-1 0 0,1 1 1 0 0,-2-1-1 0 0,1 1 1 0 0,-1-3-31 0 0,1 4 13 0 0,0 0 1 0 0,1 0-1 0 0,-1 1 1 0 0,0-1-1 0 0,0 0 1 0 0,0 0-1 0 0,0 1 1 0 0,0-1-1 0 0,0 1 1 0 0,0-1-1 0 0,0 1 1 0 0,0-1-1 0 0,0 1 1 0 0,0-1-1 0 0,0 1 1 0 0,0 0-1 0 0,0 0 1 0 0,0-1-1 0 0,0 1 1 0 0,0 0-1 0 0,-1 0 1 0 0,1 0-1 0 0,0 0 1 0 0,0 1-1 0 0,0-1 1 0 0,0 0-1 0 0,-1 1-13 0 0,-1-1 32 0 0,1 1-1 0 0,-1 0 1 0 0,0 0-1 0 0,1 0 1 0 0,-1 1-1 0 0,1-1 0 0 0,0 1 1 0 0,-1-1-1 0 0,1 1 1 0 0,0 0-1 0 0,0 0 0 0 0,0 0 1 0 0,0 0-32 0 0,-5 6 27 0 0,0 1-1 0 0,-4 7-26 0 0,3-4-49 0 0,-6 7 34 0 0,2 1 1 0 0,-2 4 14 0 0,10-17 38 0 0,0 1 0 0 0,1-1 0 0 0,0 1 1 0 0,1 0-1 0 0,-1 0 0 0 0,2 0 0 0 0,-2 8-38 0 0,3-14-9 0 0,0 0 0 0 0,0 0-1 0 0,0 0 1 0 0,0 0-1 0 0,0 0 1 0 0,0 0 0 0 0,1 0-1 0 0,-1 0 1 0 0,1-1 0 0 0,-1 1-1 0 0,1 0 1 0 0,0 0 0 0 0,0 0-1 0 0,-1-1 1 0 0,1 1-1 0 0,1 0 10 0 0,-2-1-25 0 0,1-1 0 0 0,0 1-1 0 0,0 0 1 0 0,0 0-1 0 0,0-1 1 0 0,0 1 0 0 0,0-1-1 0 0,0 1 1 0 0,0-1-1 0 0,0 1 1 0 0,0-1-1 0 0,0 1 1 0 0,0-1 0 0 0,0 0-1 0 0,0 0 1 0 0,0 0-1 0 0,0 1 1 0 0,0-1 0 0 0,0 0-1 0 0,0 0 1 0 0,1 0-1 0 0,-1-1 1 0 0,0 1-1 0 0,0 0 1 0 0,0 0 0 0 0,0-1-1 0 0,0 1 1 0 0,0 0-1 0 0,0-1 26 0 0,5-1-45 0 0,-1-1-1 0 0,1 0 1 0 0,-1 0-1 0 0,0 0 1 0 0,0-1-1 0 0,0 0 0 0 0,-1 0 1 0 0,1 0-1 0 0,-1 0 1 0 0,1-3 45 0 0,10-11-102 0 0,0-1 0 0 0,-1-2 102 0 0,-5 7 62 0 0,6-7 137 0 0,0-5-199 0 0,-11 20 8 0 0,-1-1 1 0 0,0 0-1 0 0,0 0 1 0 0,0 0-1 0 0,-1 0 0 0 0,0-3-8 0 0,-2 5 165 0 0,-3 5-6 0 0,-6 6 98 0 0,6-4-200 0 0,-7 5-27 0 0,0 2 1 0 0,0-1 0 0 0,1 1-1 0 0,0 1 1 0 0,1-1 0 0 0,-4 7-31 0 0,2-3 16 0 0,3-4 9 0 0,1-1-1 0 0,-1 2 1 0 0,2-1 0 0 0,-1 1-1 0 0,2-1 1 0 0,-3 7-25 0 0,6-13-75 0 0,-1 1 1 0 0,1 1 0 0 0,-1-1 1 0 0,1 1-1 0 0,0 1 74 0 0,1-5 7 0 0,0 0 0 0 0,0 0 1 0 0,0 1-1 0 0,0-1 0 0 0,0 0 0 0 0,0 0 0 0 0,0 0 1 0 0,0 0-1 0 0,1 0 0 0 0,-1 0 0 0 0,0 0 0 0 0,1 0 1 0 0,-1 0-1 0 0,1 0 0 0 0,-1 0 0 0 0,1 0 0 0 0,-1 0 1 0 0,1 0-1 0 0,-1 0 0 0 0,1-1 0 0 0,1 2-7 0 0,-2-2-34 0 0,1 1-1 0 0,0-1 0 0 0,0 1 1 0 0,0-1-1 0 0,0 0 0 0 0,-1 0 1 0 0,1 1-1 0 0,0-1 0 0 0,0 0 1 0 0,0 0-1 0 0,0 0 1 0 0,0 0-1 0 0,0 0 0 0 0,0 0 1 0 0,0 0-1 0 0,0 0 35 0 0,15-4-446 0 0,-11 2 415 0 0,1-1-1 0 0,0 0 1 0 0,-1 0 0 0 0,0 0 0 0 0,0 0-1 0 0,0-1 1 0 0,0 0 0 0 0,0 0-1 0 0,-1-1 1 0 0,0 1 0 0 0,2-3 31 0 0,6-9-153 0 0,-1 0 1 0 0,8-16 152 0 0,-16 27 25 0 0,1-3-5 0 0,0 0 1 0 0,0 0-1 0 0,-1-1 1 0 0,-1 1-1 0 0,1-1 1 0 0,-1 0-1 0 0,-1 1 1 0 0,1-6-21 0 0,-2 13 17 0 0,1 0 0 0 0,-1 0 0 0 0,0 0 0 0 0,0-1 0 0 0,0 1 1 0 0,0 0-1 0 0,-1 0 0 0 0,1 0 0 0 0,0-1 0 0 0,0 1 0 0 0,-1 0 0 0 0,1 0 1 0 0,0 0-1 0 0,-1 0 0 0 0,1 0 0 0 0,-1 0 0 0 0,0-1-17 0 0,1 2 16 0 0,-1-1 1 0 0,0 1-1 0 0,1-1 1 0 0,-1 1-1 0 0,0-1 1 0 0,0 1-1 0 0,1-1 0 0 0,-1 1 1 0 0,0 0-1 0 0,0 0 1 0 0,1-1-1 0 0,-1 1 0 0 0,0 0 1 0 0,0 0-1 0 0,0 0 1 0 0,0 0-1 0 0,0 0 0 0 0,1 0 1 0 0,-1 0-1 0 0,0 0 1 0 0,0 0-1 0 0,0 0 0 0 0,0 0 1 0 0,1 1-1 0 0,-1-1-16 0 0,-6 2 50 0 0,1 0-1 0 0,0 0 0 0 0,-1 1 1 0 0,1-1-1 0 0,0 2 0 0 0,1-1 1 0 0,-2 2-50 0 0,-12 8 203 0 0,-8 9-203 0 0,7-7 7 0 0,-84 62 191 0 0,97-72-299 0 0,10-8-275 0 0,11-9 85 0 0,-7 7 288 0 0,-1-1 1 0 0,-1 0-1 0 0,1 0 1 0 0,-1 0-1 0 0,0-1 1 0 0,1-1 2 0 0,5-9 109 0 0,8-18-109 0 0,-11 18 6 0 0,-1 0 0 0 0,0 0 0 0 0,-1 0 0 0 0,0-3-6 0 0,-6 18 9 0 0,1 1 0 0 0,-1-1 0 0 0,0 1 0 0 0,0-1 0 0 0,0 1 0 0 0,0-1 0 0 0,0 1 0 0 0,0-1 0 0 0,0 1 0 0 0,-1-1-9 0 0,1 2 5 0 0,0-1 1 0 0,0 1-1 0 0,0 0 0 0 0,0-1 0 0 0,-1 1 1 0 0,1-1-1 0 0,0 1 0 0 0,0 0 1 0 0,0 0-1 0 0,-1-1 0 0 0,1 1 0 0 0,0 0 1 0 0,0-1-1 0 0,-1 1 0 0 0,1 0 0 0 0,0 0 1 0 0,-1 0-1 0 0,1-1 0 0 0,0 1 0 0 0,-1 0 1 0 0,1 0-1 0 0,0 0 0 0 0,-1 0 0 0 0,1 0 1 0 0,-1-1-1 0 0,1 1 0 0 0,0 0 0 0 0,-1 0 1 0 0,1 0-1 0 0,0 0 0 0 0,-1 0 0 0 0,1 0 1 0 0,-1 0-1 0 0,1 1 0 0 0,0-1 0 0 0,-1 0 1 0 0,1 0-1 0 0,0 0 0 0 0,-1 0 0 0 0,1 0-5 0 0,-2 1 9 0 0,0 0 0 0 0,0 0-1 0 0,0 0 1 0 0,0 0 0 0 0,0 0-1 0 0,1 1 1 0 0,-1-1 0 0 0,0 0-1 0 0,0 2-8 0 0,-14 15 68 0 0,11-12-44 0 0,-12 16 83 0 0,2 1 0 0 0,0 1 0 0 0,-1 4-107 0 0,0 1 80 0 0,14-26-74 0 0,-5 9 16 0 0,0 0 1 0 0,0 3-23 0 0,6-12 13 0 0,0 0 0 0 0,0 0 0 0 0,0 0 0 0 0,0 0 0 0 0,0 0 0 0 0,1 0 0 0 0,0 0 0 0 0,-1 1 0 0 0,1-1 0 0 0,0 0 0 0 0,0 0 0 0 0,1 1-13 0 0,-1-4-5 0 0,0 1-1 0 0,0 0 1 0 0,0-1 0 0 0,0 1-1 0 0,1-1 1 0 0,-1 1 0 0 0,0 0-1 0 0,1-1 1 0 0,-1 1 0 0 0,0-1-1 0 0,1 1 1 0 0,-1-1 0 0 0,0 1 0 0 0,1-1-1 0 0,-1 1 1 0 0,1-1 5 0 0,-1 0-15 0 0,0 1-1 0 0,1-1 1 0 0,-1 0 0 0 0,0 0-1 0 0,1 0 1 0 0,-1 0 0 0 0,0 0 0 0 0,1 0-1 0 0,-1 0 1 0 0,1 1 0 0 0,-1-1-1 0 0,0 0 1 0 0,1 0 0 0 0,-1 0 0 0 0,0 0-1 0 0,1 0 1 0 0,-1-1 0 0 0,1 1-1 0 0,-1 0 1 0 0,0 0 15 0 0,2 0-53 0 0,-1-1-1 0 0,0 0 1 0 0,0 1-1 0 0,0-1 0 0 0,1 0 1 0 0,-1 0-1 0 0,0 1 1 0 0,0-1-1 0 0,0 0 1 0 0,0 0-1 0 0,0 0 0 0 0,0-1 54 0 0,27-40-482 0 0,-2-1-1 0 0,-3-1 483 0 0,19-30 1104 0 0,-42 74-1095 0 0,0 0 1 0 0,0 0-1 0 0,0 0 1 0 0,0 0-1 0 0,0 0 1 0 0,0 0-1 0 0,0 0 0 0 0,0 0 1 0 0,0-1-1 0 0,0 1 1 0 0,0 0-1 0 0,0 0 0 0 0,1 0 1 0 0,-1 0-1 0 0,0 0 1 0 0,0 0-1 0 0,0 0 1 0 0,0 0-1 0 0,0 0 0 0 0,0 0 1 0 0,0 0-1 0 0,-1-1 1 0 0,1 1-1 0 0,0 0 0 0 0,0 0 1 0 0,0 0-1 0 0,0 0 1 0 0,0 0-1 0 0,0 0 1 0 0,0 0-1 0 0,0 0 0 0 0,0 0 1 0 0,0 0-1 0 0,0 0 1 0 0,0 0-1 0 0,0 0 0 0 0,0-1 1 0 0,0 1-1 0 0,0 0 1 0 0,0 0-10 0 0,-4-1 204 0 0,-5 2-37 0 0,7 1-161 0 0,0-1 0 0 0,0 0 0 0 0,0 0 0 0 0,1 1 0 0 0,-1-1 0 0 0,1 1 0 0 0,-1 0 0 0 0,1-1 0 0 0,-1 1 0 0 0,1 0 0 0 0,-1 0-6 0 0,1 1 1 0 0,-10 12 68 0 0,2 1 1 0 0,0 0-1 0 0,1 1 1 0 0,0 0 0 0 0,2 0-1 0 0,0 0 1 0 0,-1 6-70 0 0,5-14 48 0 0,0 0 0 0 0,1 1 0 0 0,-1 8-48 0 0,2-13-15 0 0,0 0 0 0 0,0-1 0 0 0,1 1 0 0 0,-1 0 0 0 0,1 0 0 0 0,0 0 0 0 0,0-1 0 0 0,2 3 15 0 0,-2-4-13 0 0,0 0 1 0 0,1-1-1 0 0,0 1 1 0 0,-1-1 0 0 0,1 0-1 0 0,0 1 1 0 0,0-1-1 0 0,0 0 1 0 0,1 0 0 0 0,-1 0-1 0 0,3 1 13 0 0,-4-2-13 0 0,0 0 0 0 0,1 0-1 0 0,0 0 1 0 0,-1 0 0 0 0,1-1 0 0 0,0 1-1 0 0,-1 0 1 0 0,1-1 0 0 0,0 1 0 0 0,-1-1 0 0 0,1 0-1 0 0,0 0 1 0 0,0 1 0 0 0,0-1 0 0 0,-1 0-1 0 0,1-1 1 0 0,0 1 0 0 0,0 0 0 0 0,1-1 13 0 0,6-3-131 0 0,-1 0 0 0 0,1-1 1 0 0,-1 0-1 0 0,0-1 0 0 0,0 0 1 0 0,7-6 130 0 0,0-1-7 0 0,-1 0-70 0 0,1-1 0 0 0,-1 0 1 0 0,3-7 76 0 0,20-20 0 0 0,-37 41 4 0 0,1-1 0 0 0,0 0 1 0 0,1 0-1 0 0,-1 1 0 0 0,0-1 0 0 0,0 0 0 0 0,0 1 0 0 0,0-1 0 0 0,1 1-4 0 0,-2 0 5 0 0,0 0 0 0 0,0 0 0 0 0,0 0 0 0 0,0 0 1 0 0,0 0-1 0 0,0 0 0 0 0,0-1 0 0 0,1 1 0 0 0,-1 0 0 0 0,0 0 0 0 0,0 0 1 0 0,0 0-1 0 0,0 0 0 0 0,0 0 0 0 0,0 1 0 0 0,0-1 0 0 0,1 0 1 0 0,-1 0-1 0 0,0 0 0 0 0,0 0 0 0 0,0 0 0 0 0,0 0 0 0 0,0 0 0 0 0,0 0 1 0 0,0 0-1 0 0,0 0 0 0 0,1 0 0 0 0,-1 0 0 0 0,0 0 0 0 0,0 0 0 0 0,0 0 1 0 0,0 1-1 0 0,0-1-5 0 0,0 0 20 0 0,0 0-1 0 0,0 1 1 0 0,0-1 0 0 0,0 1 0 0 0,0-1-1 0 0,0 1 1 0 0,0-1 0 0 0,0 0 0 0 0,-1 1-1 0 0,1-1 1 0 0,0 1 0 0 0,0-1 0 0 0,0 0-1 0 0,0 1 1 0 0,-1-1-20 0 0,-5 11 82 0 0,-2 3 31 0 0,0 1 0 0 0,1 0 1 0 0,-3 10-114 0 0,8-17 54 0 0,-1 0 1 0 0,1 0-1 0 0,1 0 1 0 0,-1 0 0 0 0,1 5-55 0 0,1-10-32 0 0,0 0 0 0 0,1 0 0 0 0,-1 0-1 0 0,0 1 1 0 0,1-1 0 0 0,0 0 0 0 0,0 0 0 0 0,0 0 0 0 0,0 0 0 0 0,0 0 0 0 0,1 0 0 0 0,-1 0 0 0 0,1-1 0 0 0,0 1 0 0 0,1 1 32 0 0,-2-3-54 0 0,-1 0 0 0 0,1 0 0 0 0,0-1 1 0 0,0 1-1 0 0,0 0 0 0 0,0-1 0 0 0,0 1 1 0 0,0 0-1 0 0,0-1 0 0 0,0 1 1 0 0,0-1-1 0 0,0 0 0 0 0,0 1 0 0 0,0-1 1 0 0,0 0-1 0 0,1 1 0 0 0,-1-1 1 0 0,0 0-1 0 0,0 0 0 0 0,0 0 0 0 0,0 0 1 0 0,0 0-1 0 0,1-1 0 0 0,-1 1 0 0 0,0 0 1 0 0,0 0-1 0 0,0-1 0 0 0,0 1 1 0 0,0-1-1 0 0,0 1 0 0 0,0-1 0 0 0,0 1 1 0 0,0-1-1 0 0,0 1 0 0 0,0-1 1 0 0,0 0-1 0 0,0 0 0 0 0,0 0 0 0 0,0 0 54 0 0,6-7-113 0 0,1-1 0 0 0,-2 1-1 0 0,0-1 1 0 0,0 0 0 0 0,0-1-1 0 0,-1 1 1 0 0,0-1 0 0 0,0-2 113 0 0,6-10 4 0 0,-8 18 90 0 0,-1 0-1 0 0,1 0 1 0 0,-1-1-1 0 0,0 1 0 0 0,-1 0 1 0 0,1-1-1 0 0,0-3-93 0 0,-3 7 362 0 0,0 2-77 0 0,-6 7 92 0 0,-7 10-105 0 0,14-18-266 0 0,-11 17 98 0 0,1 1-1 0 0,0 0 1 0 0,2 0 0 0 0,0 1 0 0 0,-1 5-104 0 0,7-19 2 0 0,1 0 1 0 0,0 0-1 0 0,0-1 1 0 0,0 1 0 0 0,0 0-1 0 0,1 0 1 0 0,0 0-1 0 0,0 0 1 0 0,0 0-1 0 0,0 0 1 0 0,1 0 0 0 0,0-1-1 0 0,0 2-2 0 0,-1-6-15 0 0,0 1 1 0 0,0 0-1 0 0,1-1 0 0 0,-1 1 1 0 0,0 0-1 0 0,0 0 0 0 0,1-1 1 0 0,-1 1-1 0 0,0-1 0 0 0,1 1 0 0 0,-1 0 1 0 0,1-1-1 0 0,-1 1 0 0 0,1-1 1 0 0,-1 1-1 0 0,1-1 0 0 0,-1 1 1 0 0,1-1-1 0 0,0 1 0 0 0,-1-1 0 0 0,1 0 1 0 0,0 1-1 0 0,-1-1 0 0 0,1 0 1 0 0,0 0-1 0 0,-1 1 0 0 0,1-1 1 0 0,0 0-1 0 0,-1 0 0 0 0,1 0 0 0 0,0 0 1 0 0,0 0-1 0 0,-1 0 0 0 0,1 0 1 0 0,0 0-1 0 0,0 0 0 0 0,-1 0 1 0 0,1-1-1 0 0,0 1 0 0 0,-1 0 1 0 0,1 0-1 0 0,0-1 15 0 0,3-1-76 0 0,1 0 0 0 0,-1 0 1 0 0,0-1-1 0 0,0 0 0 0 0,0 0 1 0 0,0-1 75 0 0,3-1 0 0 0,-1 0-6 0 0,0 0 0 0 0,-1 0-1 0 0,1 0 1 0 0,-1-1 0 0 0,-1 1 0 0 0,1-1-1 0 0,-1 0 1 0 0,0-1 0 0 0,0 1 0 0 0,-1-1-1 0 0,0 0 1 0 0,0 0 0 0 0,2-6 6 0 0,0-2 28 0 0,2-10-88 0 0,-6 23 67 0 0,-1-1 1 0 0,0 1-1 0 0,0 0 0 0 0,0 0 1 0 0,0 0-1 0 0,0 0 0 0 0,0-1 1 0 0,-1 1-1 0 0,1 0 0 0 0,-1-1-7 0 0,1 2 13 0 0,0 1 0 0 0,0 0 0 0 0,-1 0-1 0 0,1-1 1 0 0,0 1 0 0 0,0 0 0 0 0,0 0 0 0 0,0-1-1 0 0,-1 1 1 0 0,1 0 0 0 0,0 0 0 0 0,0 0 0 0 0,0-1-1 0 0,-1 1 1 0 0,1 0 0 0 0,0 0 0 0 0,0 0 0 0 0,-1 0-1 0 0,1 0 1 0 0,0-1 0 0 0,0 1 0 0 0,-1 0 0 0 0,1 0-1 0 0,0 0 1 0 0,0 0 0 0 0,-1 0 0 0 0,1 0 0 0 0,0 0-1 0 0,-1 0 1 0 0,1 0 0 0 0,0 0 0 0 0,0 0 0 0 0,-1 0-1 0 0,1 0 1 0 0,0 0 0 0 0,-1 0 0 0 0,1 1 0 0 0,0-1-1 0 0,0 0-12 0 0,-1 0 20 0 0,0 0 0 0 0,1 1 0 0 0,-1-1 0 0 0,0 0-1 0 0,1 1 1 0 0,-1-1 0 0 0,0 1 0 0 0,1-1 0 0 0,-1 1-1 0 0,1-1 1 0 0,-1 1 0 0 0,1-1 0 0 0,-1 1 0 0 0,1-1-1 0 0,-1 1-19 0 0,1 0 43 0 0,0 0-26 0 0,-1 0-1 0 0,1 0 1 0 0,-1 0 0 0 0,1 0 0 0 0,-1 0 0 0 0,1 1-1 0 0,0-1 1 0 0,0 0 0 0 0,0 0 0 0 0,-1 0-1 0 0,1 1 1 0 0,0-1 0 0 0,1 0 0 0 0,-1 0-1 0 0,0 0 1 0 0,0 1-17 0 0,0 4 14 0 0,0 0 0 0 0,0 0-1 0 0,0 0 1 0 0,-1-1 0 0 0,0 1-1 0 0,-1 3-13 0 0,-2 10-19 0 0,4-12-4 0 0,-1 1 0 0 0,1-1 1 0 0,1 1-1 0 0,-1-1 0 0 0,1 0 1 0 0,1 5 22 0 0,-1-6-151 0 0,0-4 103 0 0,-1-1 0 0 0,1 1 0 0 0,-1 0 0 0 0,1-1 0 0 0,0 1 1 0 0,-1-1-1 0 0,2 2 48 0 0,2 4-41 0 0,6-8-526 0 0,-10 1 565 0 0,0 0 0 0 0,0 0 0 0 0,1-1 0 0 0,-1 1 0 0 0,0 0 0 0 0,0 0 0 0 0,0-1 0 0 0,0 1 0 0 0,0 0 0 0 0,1 0 0 0 0,-1 0 0 0 0,0-1 0 0 0,0 1 0 0 0,1 0 0 0 0,-1 0 0 0 0,0 0 0 0 0,0 0 0 0 0,1-1 0 0 0,-1 1 0 0 0,0 0 0 0 0,0 0 0 0 0,1 0 0 0 0,-1 0 2 0 0,2 4 243 0 0,-2-4-241 0 0,0 1 1 0 0,0-1-1 0 0,0 0 0 0 0,0 0 1 0 0,0 1-1 0 0,0-1 0 0 0,0 0 1 0 0,0 0-1 0 0,0 1 1 0 0,0-1-1 0 0,0 0 0 0 0,0 0 1 0 0,0 1-1 0 0,1-1 0 0 0,-1 0 1 0 0,0 0-1 0 0,0 1 0 0 0,0-1 1 0 0,0 0-1 0 0,0 0 0 0 0,1 0 1 0 0,-1 1-1 0 0,0-1 1 0 0,0 0-1 0 0,1 0 0 0 0,-1 0 1 0 0,0 0-1 0 0,0 0 0 0 0,0 1 1 0 0,1-1-1 0 0,-1 0 0 0 0,0 0 1 0 0,0 0-1 0 0,1 0 0 0 0,-1 0 1 0 0,0 0-1 0 0,1 0 1 0 0,-1 0-1 0 0,0 0 0 0 0,0 0 1 0 0,1 0-1 0 0,-1 0 0 0 0,0 0 1 0 0,0 0-1 0 0,1 0 0 0 0,-1 0 1 0 0,0 0-1 0 0,0 0 1 0 0,1-1-1 0 0,-1 1-2 0 0,15-12-53 0 0,-17 14 22 0 0,0-2-140 0 0,3-1-177 0 0,1 1 101 0 0,-1 3 333 0 0,0-2-62 0 0,-1 0-1 0 0,0 0 1 0 0,0-1-1 0 0,1 1 1 0 0,-1 0-1 0 0,1 0 1 0 0,-1 0-1 0 0,1-1 1 0 0,0 2-24 0 0,12 19 261 0 0,-7-17-261 0 0,1 3 96 0 0,-6-6-84 0 0,1 0 0 0 0,-1 0-1 0 0,0 0 1 0 0,1 0 0 0 0,-1 0 0 0 0,1 0 0 0 0,-1 0-1 0 0,2 0-11 0 0,7 4-52 0 0,-9-5 57 0 0,-1 1 0 0 0,1-1 0 0 0,-1 0 0 0 0,1 0 0 0 0,0 0 0 0 0,-1 0 0 0 0,1 0 0 0 0,-1 0 0 0 0,1 0 0 0 0,0 0 0 0 0,-1 0 1 0 0,1 0-1 0 0,0 0 0 0 0,-1 0 0 0 0,1 0 0 0 0,-1 0 0 0 0,1 0-5 0 0,8-1 46 0 0,-5 2 8 0 0,12 4 114 0 0,-15-5-164 0 0,-1 0 1 0 0,1 1-1 0 0,-1-1 1 0 0,1 0-1 0 0,-1 0 1 0 0,0 1-1 0 0,1-1 1 0 0,-1 0-1 0 0,1 1 0 0 0,-1-1 1 0 0,1 0-1 0 0,-1 1 1 0 0,0-1-1 0 0,1 1 1 0 0,-1-1-1 0 0,0 1 0 0 0,1-1 1 0 0,-1 0-1 0 0,0 1 1 0 0,0-1-1 0 0,0 1 1 0 0,1 0-1 0 0,-1-1 1 0 0,0 1-1 0 0,0-1-4 0 0,3 12 50 0 0,-2-10-171 0 0,-3-8-59 0 0,0 1 152 0 0,0 1 1 0 0,-1-1-1 0 0,0 0 0 0 0,0 1 0 0 0,-3-4 28 0 0,-1 0-17 0 0,-1-4 38 0 0,-1 1 1 0 0,-1 0-1 0 0,-2-1-21 0 0,7 7 16 0 0,0 1 0 0 0,0 0 1 0 0,0 0-1 0 0,-1 1 0 0 0,1-1 0 0 0,-1 1 0 0 0,0 0 1 0 0,-1 0-17 0 0,1 0 293 0 0,4 2 37 0 0,5 4-143 0 0,-2-1-120 0 0,1 0-1 0 0,0-1 1 0 0,0 1-1 0 0,0-1 1 0 0,0 0-1 0 0,0 1 1 0 0,0-1-1 0 0,0 0-66 0 0,13 9 290 0 0,-10-7-229 0 0,-1 0-1 0 0,1 0 1 0 0,0 0 0 0 0,0 0-61 0 0,0-1 23 0 0,0 1-1 0 0,0 0 1 0 0,-1 0-1 0 0,5 3-22 0 0,3 4-34 0 0,-9-8-1 0 0,0 0-1 0 0,0 1 1 0 0,0-1 0 0 0,0 1 0 0 0,1 1 35 0 0,8 9 29 0 0,3 5-309 0 0,-9-10 218 0 0,0-1-1 0 0,0 0 1 0 0,1-1 0 0 0,-1 0 0 0 0,2 0-1 0 0,3 3 63 0 0,8 8-4 0 0,-15-13 30 0 0,-1 0 0 0 0,1-1-1 0 0,0 1 1 0 0,1-1 0 0 0,1 1-26 0 0,40 27-79 0 0,-30-23 53 0 0,16 5-150 0 0,-31-13 156 0 0,1 1-1 0 0,-1-1 1 0 0,1 1-1 0 0,-1 0 1 0 0,0 0-1 0 0,1-1 1 0 0,-1 1-1 0 0,0 0 1 0 0,1 0-1 0 0,-1 1 1 0 0,0-1-1 0 0,0 0 1 0 0,0 0-1 0 0,0 0 1 0 0,0 1-1 0 0,0-1 1 0 0,0 0-1 0 0,0 1 1 0 0,-1-1-1 0 0,1 1 1 0 0,-1-1-1 0 0,1 1 1 0 0,-1-1-1 0 0,1 1 1 0 0,-1 0-1 0 0,0-1 1 0 0,0 1-1 0 0,0 0 1 0 0,0-1-1 0 0,0 1 1 0 0,0-1-1 0 0,0 2 21 0 0,-2 6-666 0 0,0-7-9 0 0,0-5-140 0 0,1-3 194 0 0,1 6 590 0 0,0-1-1 0 0,0 0 1 0 0,0 0 0 0 0,0 0 0 0 0,0 0 0 0 0,-1 1 0 0 0,1-1 0 0 0,0 0-1 0 0,0 0 1 0 0,-1 1 0 0 0,1-1 0 0 0,-1 0 31 0 0,-4-7 36 0 0,-1 0 0 0 0,0 1 0 0 0,0 0 0 0 0,0 0 0 0 0,-1 1 0 0 0,0-1 0 0 0,-1 1 0 0 0,1 1 0 0 0,-1 0 0 0 0,0 0 0 0 0,-2-1-36 0 0,-1 1-2 0 0,-1 0 1 0 0,1 1-1 0 0,-1 0 1 0 0,0 0-1 0 0,-6 0 2 0 0,-18-4 93 0 0,16 3 119 0 0,-19-2-212 0 0,34 6 13 0 0,1 0 0 0 0,0 0-1 0 0,0-1 1 0 0,0 1-1 0 0,0-1 1 0 0,0 0-1 0 0,0 0 1 0 0,1 0-1 0 0,-2-1-12 0 0,-12-7 342 0 0,6 2 58 0 0,8 4-105 0 0,3 4-286 0 0,0 0 0 0 0,0 0 0 0 0,0 0 0 0 0,0 0 0 0 0,0 0 0 0 0,0-1 0 0 0,0 1 0 0 0,0 0 1 0 0,0 0-1 0 0,0 0 0 0 0,0 0 0 0 0,0 0 0 0 0,0 0 0 0 0,0 0 0 0 0,0 0 0 0 0,0 0 0 0 0,0 0 0 0 0,0 0 0 0 0,0 0 0 0 0,0 0 0 0 0,0 0 0 0 0,0 0 1 0 0,0 0-1 0 0,0-1 0 0 0,0 1 0 0 0,0 0 0 0 0,0 0 0 0 0,0 0 0 0 0,0 0 0 0 0,0 0 0 0 0,0 0 0 0 0,0 0 0 0 0,0 0 0 0 0,0 0 0 0 0,0 0 0 0 0,0 0 0 0 0,0 0 1 0 0,1 0-1 0 0,-1 0 0 0 0,0 0 0 0 0,0 0 0 0 0,0 0 0 0 0,0 0 0 0 0,0 0 0 0 0,0 0 0 0 0,0 0 0 0 0,0 0 0 0 0,0 0 0 0 0,0 0 0 0 0,0 0 0 0 0,0 0 1 0 0,0 0-1 0 0,0 0 0 0 0,0 0 0 0 0,1 0-9 0 0,7 1 331 0 0,-1 0 1 0 0,1 1-1 0 0,0 0 0 0 0,3 1-331 0 0,-1 1 73 0 0,0 1-1 0 0,0 0 1 0 0,0 0-1 0 0,8 6-72 0 0,-5-2 181 0 0,14 5-181 0 0,-16-8-10 0 0,0 0 1 0 0,0 0-1 0 0,0 1 0 0 0,-1 1 0 0 0,0 0 1 0 0,0 0-1 0 0,-1 1 0 0 0,0 0 0 0 0,7 11 10 0 0,40 50-135 0 0,-14-25-761 0 0,-27-29 341 0 0,-11-12 165 0 0,1 1 0 0 0,-1 0 0 0 0,3 3 390 0 0,-7-8-31 0 0,0 1 0 0 0,0-1 0 0 0,0 0 1 0 0,0 0-1 0 0,0 0 0 0 0,0 0 0 0 0,0 1 1 0 0,0-1-1 0 0,1 0 0 0 0,-1 0 0 0 0,0 0 1 0 0,0 0-1 0 0,0 0 0 0 0,0 0 0 0 0,0 1 1 0 0,1-1-1 0 0,-1 0 0 0 0,0 0 1 0 0,0 0-1 0 0,0 0 0 0 0,0 0 0 0 0,1 0 1 0 0,-1 0-1 0 0,0 0 0 0 0,0 0 0 0 0,0 0 1 0 0,0 0-1 0 0,1 0 0 0 0,-1 0 0 0 0,0 0 1 0 0,0 0-1 0 0,0 0 0 0 0,1 0 0 0 0,-1 0 1 0 0,0 0-1 0 0,0 0 0 0 0,0 0 0 0 0,0 0 1 0 0,1 0-1 0 0,-1 0 0 0 0,0 0 0 0 0,0 0 1 0 0,0 0-1 0 0,0-1 0 0 0,0 1 1 0 0,1 0-1 0 0,-1 0 0 0 0,0 0 0 0 0,0 0 1 0 0,0 0-1 0 0,0 0 0 0 0,0-1 0 0 0,0 1 1 0 0,0 0-1 0 0,1 0 0 0 0,-1 0 0 0 0,0 0 1 0 0,0-1-1 0 0,0 1 0 0 0,0 0 0 0 0,0 0 1 0 0,0 0-1 0 0,0-1 0 0 0,0 1 31 0 0,3-11-1377 0 0,-3 7 1313 0 0,0 0 0 0 0,-1 0 1 0 0,1-1-1 0 0,-1 1 0 0 0,0 0 1 0 0,0 0-1 0 0,0 0 0 0 0,-1 0 0 0 0,0-1 64 0 0,-3-7 210 0 0,0 0 0 0 0,-1 0-1 0 0,-1 1 1 0 0,0 0-1 0 0,-8-10-209 0 0,10 15 46 0 0,0 0-1 0 0,-1 1 1 0 0,1-1-1 0 0,-1 1 0 0 0,-1 0 1 0 0,1 1-1 0 0,-1-1 0 0 0,1 1 1 0 0,-1 1-1 0 0,-4-2-45 0 0,-9-2 186 0 0,-9-4-31 0 0,27 10-54 0 0,-1 0 0 0 0,1-1 1 0 0,-1 1-1 0 0,1-1 0 0 0,-1 0 0 0 0,1 0 1 0 0,0 0-1 0 0,-2-2-101 0 0,1-1 377 0 0,3 4-31 0 0,9 4 433 0 0,-8-2-677 0 0,7 3 235 0 0,0 0 0 0 0,0 1 0 0 0,-1 0 0 0 0,1 1-337 0 0,18 11 278 0 0,-7-5-228 0 0,0 1-1 0 0,-1 1 1 0 0,-1 0 0 0 0,1 3-50 0 0,-7-5-42 0 0,1 0 1 0 0,1 5 41 0 0,-1-2-284 0 0,9 9 284 0 0,-8-11-284 0 0,-10-8 136 0 0,1-1 0 0 0,-1-1 0 0 0,1 1 0 0 0,0 0 0 0 0,0-1 0 0 0,1 0 1 0 0,-1 0-1 0 0,1 0 0 0 0,-1-1 0 0 0,2 1 148 0 0,8 3-578 0 0,-12-4 468 0 0,1-1-1 0 0,0 1 1 0 0,-1-1-1 0 0,1 0 1 0 0,0 0-1 0 0,0 0 1 0 0,0 0-1 0 0,0-1 1 0 0,1 1 110 0 0,5 1-460 0 0,-8-2 431 0 0,-1 0 1 0 0,1 0-1 0 0,0 1 1 0 0,-1-1 0 0 0,1 0-1 0 0,0 0 1 0 0,0 0 0 0 0,-1 0-1 0 0,1 0 1 0 0,0 0 0 0 0,0 0-1 0 0,-1 0 1 0 0,1 0-1 0 0,0 0 1 0 0,0-1 28 0 0,2 0-110 0 0,-1 0-1 0 0,1 0 0 0 0,-1-1 1 0 0,1 1-1 0 0,-1-1 1 0 0,2-1 110 0 0,-3 2-32 0 0,0 0 0 0 0,0 1 0 0 0,0-1 1 0 0,0 0-1 0 0,-1 0 0 0 0,1 0 0 0 0,0 0 0 0 0,-1-1 1 0 0,1 1-1 0 0,-1 0 0 0 0,1 0 0 0 0,-1 0 0 0 0,0 0 0 0 0,1 0 1 0 0,-1-1-1 0 0,0 1 32 0 0,1-1-84 0 0,-1 0 0 0 0,0 0 0 0 0,0 0 1 0 0,0 0-1 0 0,0 0 0 0 0,0 0 0 0 0,-1 0 0 0 0,1-1 84 0 0,-1 2-48 0 0,1 1-1 0 0,0-1 1 0 0,-1 0-1 0 0,1 0 0 0 0,-1 0 1 0 0,0 0-1 0 0,1 1 0 0 0,-1-1 1 0 0,0 0-1 0 0,1 1 1 0 0,-1-1-1 0 0,0 0 0 0 0,0 1 1 0 0,1-1-1 0 0,-1 1 0 0 0,0-1 1 0 0,0 1-1 0 0,0-1 49 0 0,-3 0 13 0 0,0 0-1 0 0,0 0 0 0 0,-1 0 1 0 0,1 0-1 0 0,0 0 1 0 0,-1 1-1 0 0,1 0 1 0 0,0 0-1 0 0,-1 0 1 0 0,1 1-1 0 0,0-1 1 0 0,-4 2-13 0 0,1 1 414 0 0,7-2-393 0 0,0-1 0 0 0,0 0 1 0 0,0 0-1 0 0,0 0 0 0 0,-1 0 0 0 0,1 0 0 0 0,0 0 0 0 0,0 0 0 0 0,0 1 0 0 0,0-1 1 0 0,0 0-1 0 0,0 0 0 0 0,0 0 0 0 0,0 0 0 0 0,0 0 0 0 0,0 0 0 0 0,0 1 0 0 0,0-1 1 0 0,0 0-1 0 0,0 0 0 0 0,0 0 0 0 0,0 0 0 0 0,0 1 0 0 0,0-1 0 0 0,0 0 0 0 0,0 0 1 0 0,0 0-1 0 0,0 0 0 0 0,0 0-21 0 0,1 1 27 0 0,-1-1 0 0 0,0 0-1 0 0,1 1 1 0 0,-1-1 0 0 0,1 0 0 0 0,-1 0 0 0 0,1 1 0 0 0,-1-1 0 0 0,1 0 0 0 0,-1 0-1 0 0,1 0 1 0 0,-1 0 0 0 0,1 1 0 0 0,-1-1 0 0 0,1 0 0 0 0,-1 0 0 0 0,1 0-1 0 0,0 0 1 0 0,-1 0 0 0 0,1-1 0 0 0,-1 1 0 0 0,1 0 0 0 0,-1 0 0 0 0,1 0 0 0 0,-1 0-27 0 0,4-1 45 0 0,0-1 1 0 0,-1 1-1 0 0,1-1 1 0 0,2-1-46 0 0,13-5 31 0 0,-2 3 25 0 0,-1-1 0 0 0,1 0 0 0 0,7-5-56 0 0,-9 3-29 0 0,-2 2 93 0 0,-1-1-1 0 0,0 0 0 0 0,5-5-63 0 0,-4 3-11 0 0,-9 6 27 0 0,0 1 0 0 0,-1-1 0 0 0,1 0 1 0 0,-1 0-1 0 0,2-3-16 0 0,4-3 64 0 0,-16 11 58 0 0,3-1-137 0 0,0 0 0 0 0,1 1 0 0 0,-1-1 1 0 0,0 1-1 0 0,1 0 0 0 0,-1 0 0 0 0,-1 1 15 0 0,-31 22-427 0 0,19-13 415 0 0,0 0 1 0 0,-10 10 11 0 0,22-18-22 0 0,0 0 1 0 0,0 0-1 0 0,-5 1 22 0 0,-1 3-79 0 0,11-8 81 0 0,0 0 1 0 0,-1 0-1 0 0,1 0 1 0 0,0 0-1 0 0,0 0 1 0 0,0 0 0 0 0,0 0-1 0 0,-1 1 1 0 0,1-1-1 0 0,0 0 1 0 0,0 0-1 0 0,0 0 1 0 0,0 0-1 0 0,0 1 1 0 0,-1-1 0 0 0,1 0-1 0 0,0 0 1 0 0,0 0-1 0 0,0 1 1 0 0,0-1-1 0 0,0 0 1 0 0,0 0 0 0 0,0 0-1 0 0,0 1 1 0 0,0-1-1 0 0,0 0 1 0 0,0 0-1 0 0,0 0 1 0 0,0 1-1 0 0,0-1-2 0 0,0 0 0 0 0,0 0 0 0 0,0 0-1 0 0,1 0 1 0 0,-1 0-1 0 0,0 0 1 0 0,0 0-1 0 0,0 0 1 0 0,0 0-1 0 0,0 0 1 0 0,1 0-1 0 0,-1 0 1 0 0,0 0 0 0 0,0 0-1 0 0,0 0 1 0 0,0 0-1 0 0,1 0 1 0 0,-1 0-1 0 0,0 0 1 0 0,0 0-1 0 0,0 0 1 0 0,0 0-1 0 0,1 0 1 0 0,-1 0 0 0 0,0 0-1 0 0,0 0 1 0 0,0 0-1 0 0,0 0 1 0 0,0-1-1 0 0,0 1 1 0 0,1 0-1 0 0,-1 0 1 0 0,0 0-1 0 0,0 0 1 0 0,0 0 0 0 0,0 0-1 0 0,0-1 1 0 0,0 1-1 0 0,0 0 1 0 0,0 0-1 0 0,0 0 1 0 0,12-12-28 0 0,0 1 0 0 0,1 0 0 0 0,9-6 28 0 0,-8 8-6 0 0,0 0-1 0 0,12-5 7 0 0,-9 6 131 0 0,-15 7-103 0 0,0-1 1 0 0,0 1 0 0 0,0-1 0 0 0,0 1 0 0 0,-1-1 0 0 0,1 0-1 0 0,0 0 1 0 0,-1 0 0 0 0,1 0 0 0 0,0-2-29 0 0,-1 4 3 0 0,-1-1 0 0 0,0 1 0 0 0,1-1 0 0 0,-1 1 0 0 0,0 0 0 0 0,0-1 0 0 0,0 1 0 0 0,0-1 0 0 0,1 0 0 0 0,-1 1 0 0 0,0-1 0 0 0,0 1 0 0 0,0-1 0 0 0,0 1 0 0 0,0-1 0 0 0,0 1 0 0 0,0-1 0 0 0,0 1 0 0 0,0-1 0 0 0,0 1 0 0 0,-1-1 0 0 0,1 1 0 0 0,0-1 0 0 0,0 1 0 0 0,0-1 0 0 0,-1 1 0 0 0,1-1 0 0 0,0 1 0 0 0,-1-1 0 0 0,1 1 0 0 0,0 0 0 0 0,-1-1 0 0 0,1 1 0 0 0,0-1 0 0 0,-1 1 0 0 0,1 0 0 0 0,-1 0 0 0 0,1-1 0 0 0,-1 1 0 0 0,1 0 0 0 0,-1 0 0 0 0,1-1 0 0 0,-1 1 0 0 0,1 0 0 0 0,-1 0 0 0 0,1 0 0 0 0,-1 0 0 0 0,1 0 0 0 0,-1 0 0 0 0,0 0-3 0 0,0-1 24 0 0,-1 1 0 0 0,0 0 0 0 0,0 0 0 0 0,0 0 0 0 0,0 0 0 0 0,0 1 0 0 0,1-1 0 0 0,-1 0 0 0 0,0 1 0 0 0,0 0 0 0 0,-1 0-24 0 0,-21 11 57 0 0,15-8-134 0 0,2 0 98 0 0,-1 1 1 0 0,1-1-1 0 0,0 1 0 0 0,0 0 0 0 0,-3 4-21 0 0,7-6 19 0 0,-7 5 41 0 0,10-8-55 0 0,0 0-1 0 0,-1 0 1 0 0,1 1-1 0 0,0-1 1 0 0,0 0-1 0 0,0 0 1 0 0,-1 0-1 0 0,1 0 1 0 0,0 1 0 0 0,0-1-1 0 0,0 0 1 0 0,0 0-1 0 0,0 0 1 0 0,-1 1-1 0 0,1-1 1 0 0,0 0-1 0 0,0 0 1 0 0,0 1-1 0 0,0-1 1 0 0,0 0 0 0 0,0 0-1 0 0,0 1 1 0 0,0-1-1 0 0,0 0 1 0 0,0 0-1 0 0,0 1 1 0 0,0-1-1 0 0,0 0-4 0 0,1 0-10 0 0,-1 0 0 0 0,1 0-1 0 0,0-1 1 0 0,0 1 0 0 0,-1 0-1 0 0,1-1 1 0 0,0 1 0 0 0,-1-1-1 0 0,1 1 1 0 0,0-1 0 0 0,-1 1-1 0 0,1-1 1 0 0,-1 1 0 0 0,1-1 10 0 0,-1 1-5 0 0,41-37-9 0 0,-28 27 12 0 0,-2 0 0 0 0,1-1 0 0 0,-1-1-1 0 0,8-11 3 0 0,-8 10 49 0 0,-10 12-49 0 0,1-1-1 0 0,0 0 1 0 0,-1 1-1 0 0,1-1 1 0 0,-1 0 0 0 0,0 0-1 0 0,1 0 1 0 0,-1-1-1 0 0,0 1 1 0 0,0 0 0 0 0,-1 0-1 0 0,1 0 1 0 0,0-1-1 0 0,-1 1 1 0 0,1-2 0 0 0,-1 4 6 0 0,0 0 0 0 0,0-1-1 0 0,0 1 1 0 0,0 0 0 0 0,0 0-1 0 0,0-1 1 0 0,0 1 0 0 0,0 0-1 0 0,0-1 1 0 0,0 1 0 0 0,-1 0 0 0 0,1 0-1 0 0,0-1 1 0 0,0 1 0 0 0,0 0-1 0 0,0 0 1 0 0,0 0 0 0 0,-1-1 0 0 0,1 1-1 0 0,0 0 1 0 0,0 0 0 0 0,0 0-1 0 0,-1-1 1 0 0,1 1 0 0 0,0 0 0 0 0,0 0-1 0 0,0 0 1 0 0,-1 0 0 0 0,1 0-1 0 0,0 0 1 0 0,0 0 0 0 0,-1-1-1 0 0,1 1 1 0 0,0 0 0 0 0,0 0 0 0 0,-1 0-1 0 0,1 0 1 0 0,0 0 0 0 0,-1 0-1 0 0,1 0 1 0 0,0 0 0 0 0,0 0 0 0 0,-1 0-1 0 0,1 0 1 0 0,0 1 0 0 0,0-1-1 0 0,-1 0 1 0 0,1 0 0 0 0,0 0 0 0 0,0 0-1 0 0,-1 0 1 0 0,1 0 0 0 0,0 1-6 0 0,-14 6 84 0 0,14-7-65 0 0,-5 4-10 0 0,0 0 1 0 0,1 1-1 0 0,-1-1 1 0 0,1 1-1 0 0,0 0 1 0 0,0 1-10 0 0,-8 8-3 0 0,-23 27 202 0 0,30-31-163 0 0,4-9-44 0 0,1-1 0 0 0,0 0 0 0 0,0 1 0 0 0,0-1 0 0 0,0 1 0 0 0,-1-1 0 0 0,1 0 0 0 0,0 1 0 0 0,0-1 0 0 0,0 1 0 0 0,0-1-1 0 0,0 0 1 0 0,0 1 0 0 0,0-1 0 0 0,0 1 0 0 0,0-1 0 0 0,0 1 0 0 0,0-1 0 0 0,0 0 0 0 0,0 1 0 0 0,1-1 0 0 0,-1 1 0 0 0,0-1 8 0 0,1 0-36 0 0,0-1 1 0 0,0 1 0 0 0,-1-1 0 0 0,1 1 0 0 0,0-1 0 0 0,0 1 0 0 0,-1-1 0 0 0,1 0 0 0 0,-1 0-1 0 0,1 1 1 0 0,0-1 0 0 0,-1 0 0 0 0,1 0 35 0 0,3-3 16 0 0,16-18-161 0 0,-16 18 93 0 0,-1 0-1 0 0,1-1 1 0 0,0 2-1 0 0,1-1 1 0 0,-1 0-1 0 0,2 0 53 0 0,-4 2 15 0 0,0 1 0 0 0,0-1 0 0 0,-1 1 0 0 0,1-1 0 0 0,-1 0 0 0 0,1 0 0 0 0,-1 0 0 0 0,1 0 0 0 0,0-2-15 0 0,5-7 107 0 0,-5 8-37 0 0,0 1 72 0 0,-1 4 111 0 0,-13 7 339 0 0,12-8-574 0 0,-1 0 0 0 0,1-1 0 0 0,-1 1 0 0 0,1 0 0 0 0,0-1 0 0 0,-1 1 0 0 0,1 0 1 0 0,0 0-1 0 0,-1 0 0 0 0,1-1 0 0 0,0 1 0 0 0,0 0 0 0 0,0 0 0 0 0,0 0 0 0 0,-1-1 0 0 0,1 1 0 0 0,0 0 0 0 0,1 0 0 0 0,-1 0 0 0 0,0 0 0 0 0,0-1 0 0 0,0 1 0 0 0,0 0 0 0 0,1 0 0 0 0,-1 0 0 0 0,0-1 0 0 0,1 1 0 0 0,-1 0 0 0 0,1 0-18 0 0,-1-1 0 0 0,0 0-1 0 0,1 1 1 0 0,-1-1 0 0 0,0 0 0 0 0,1 0-1 0 0,-1 0 1 0 0,0 0 0 0 0,0 0-1 0 0,1 0 1 0 0,-1 0 0 0 0,0 0 0 0 0,1 0-1 0 0,-1 0 1 0 0,0 0 0 0 0,1 0-1 0 0,-1 0 1 0 0,0 0 0 0 0,1 0-1 0 0,-1 0 1 0 0,0 0 0 0 0,1 0 0 0 0,-1 0-1 0 0,0 0 1 0 0,1 0 0 0 0,-1-1-1 0 0,0 1 1 0 0,0 0 0 0 0,1 0-1 0 0,-1 0 1 0 0,0 0 0 0 0,0-1 0 0 0,1 1-1 0 0,-1 0 1 0 0,0 0 0 0 0,0-1 0 0 0,9-9-71 0 0,-8 9 53 0 0,4-7-59 0 0,-4 6 57 0 0,-1 1 0 0 0,1 0 0 0 0,-1 0 0 0 0,1 0 1 0 0,0 0-1 0 0,0 0 0 0 0,0 0 0 0 0,-1 0 0 0 0,1 0 0 0 0,1 0 20 0 0,-1-1-23 0 0,1 1 0 0 0,0-1 0 0 0,-1 0-1 0 0,1 0 1 0 0,-1 1 0 0 0,0-1 0 0 0,0 0 0 0 0,0 0-1 0 0,0 0 1 0 0,0 0 0 0 0,0 0 0 0 0,0-2 23 0 0,7-12 88 0 0,1 6 74 0 0,-9 8-10 0 0,-2 4 59 0 0,-4 3 17 0 0,6-5-228 0 0,-1 0 1 0 0,1 0-1 0 0,-1 0 1 0 0,1 0-1 0 0,0 0 0 0 0,-1 1 1 0 0,1-1-1 0 0,-1 0 1 0 0,1 0-1 0 0,0 1 0 0 0,-1-1 1 0 0,1 0-1 0 0,0 1 1 0 0,0-1-1 0 0,-1 0 0 0 0,1 1 1 0 0,0-1-1 0 0,-1 0 1 0 0,1 1-1 0 0,0-1 0 0 0,0 1 1 0 0,0-1-1 0 0,0 0 1 0 0,-1 1-1 0 0,1-1 0 0 0,0 1 1 0 0,0 0-1 0 0,1-1 11 0 0,-1 0 1 0 0,1 1 0 0 0,-1-1-1 0 0,1 0 1 0 0,-1 1 0 0 0,1-1-1 0 0,-1 0 1 0 0,1 1 0 0 0,-1-1-1 0 0,1 0 1 0 0,0 0-1 0 0,-1 0 1 0 0,1 0 0 0 0,0 0-1 0 0,-1 0 1 0 0,1 0 0 0 0,-1 0-1 0 0,1 0 1 0 0,0 0 0 0 0,0 0-12 0 0,8 1 139 0 0,-8-1-127 0 0,0-1 0 0 0,0 1 1 0 0,0-1-1 0 0,1 1 0 0 0,-1-1 0 0 0,0 0 1 0 0,0 1-1 0 0,0-1 0 0 0,0 0 0 0 0,0 0 1 0 0,1 0-13 0 0,2-5 142 0 0,-4 6-145 0 0,1-1-1 0 0,-1 0 0 0 0,1 0 0 0 0,-1 1 0 0 0,1-1 0 0 0,-1 0 1 0 0,0 0-1 0 0,1 1 0 0 0,-1-1 0 0 0,0 0 0 0 0,0 0 0 0 0,1 0 0 0 0,-1 0 1 0 0,0 1-1 0 0,0-1 0 0 0,0 0 4 0 0,-1-1-19 0 0,-1 4 32 0 0,0 0 91 0 0,2-3 155 0 0,0 1-259 0 0,0 0 0 0 0,0 0 0 0 0,0 0 0 0 0,0 0 0 0 0,0 0 1 0 0,0 0-1 0 0,0 0 0 0 0,0 0 0 0 0,0 0 0 0 0,0 0 0 0 0,0 0 0 0 0,0 0 0 0 0,0 0 0 0 0,0 0 0 0 0,0 0 0 0 0,0 0 0 0 0,0 0 0 0 0,0 0 0 0 0,0 0 0 0 0,0 0 0 0 0,0 0 0 0 0,0 0 0 0 0,0 0 0 0 0,0 0 0 0 0,1 1 0 0 0,-1-1 0 0 0,0 0 0 0 0,0 0 0 0 0,0 0 0 0 0,0 0 0 0 0,0 0 0 0 0,0-1 0 0 0,0 1 0 0 0,0 0 0 0 0,0 0 0 0 0,0 0 0 0 0,0 0 1 0 0,0 0-1 0 0,0 0 0 0 0,0 0 0 0 0,0 0 0 0 0,0 0 0 0 0,0 0 0 0 0,0 0 0 0 0,0 0 0 0 0,0 0 0 0 0,1 0 0 0 0,-1 0 0 0 0,0 0 0 0 0,0 0 0 0 0,0 0 0 0 0,0 0 0 0 0,0 0 0 0 0,0 0 0 0 0,0 0 0 0 0,0 0 0 0 0,0 0 0 0 0,0 0 0 0 0,0 0 0 0 0,0 0 0 0 0,0-1 0 0 0,0 1 0 0 0,0 0 0 0 0,0 0 0 0 0,0 0 0 0 0,0 0 0 0 0,0 0 0 0 0,0 0 0 0 0,0 0 1 0 0,0 0-2 0 0,6 2 234 0 0,-6-2-218 0 0,0 0 0 0 0,1 0 1 0 0,-1 0-1 0 0,0 0 0 0 0,1 0 0 0 0,-1 0 1 0 0,0 0-1 0 0,1 0 0 0 0,-1 0 0 0 0,1 0 0 0 0,-1 0 1 0 0,0 0-1 0 0,1 0 0 0 0,-1 0 0 0 0,0 0 1 0 0,1 0-1 0 0,-1 1 0 0 0,0-1 0 0 0,1 0 0 0 0,-1 0 1 0 0,0 0-1 0 0,0 1 0 0 0,1-1 0 0 0,-1 0 1 0 0,0 0-1 0 0,0 1 0 0 0,1-1 0 0 0,-1 0 0 0 0,0 1 1 0 0,0-1-1 0 0,0 0 0 0 0,0 1 0 0 0,1-1 1 0 0,-1 0-1 0 0,0 1 0 0 0,0-1 0 0 0,0 0 0 0 0,0 1 1 0 0,0-1-1 0 0,0 0 0 0 0,0 1 0 0 0,0-1-15 0 0,0 1 3 0 0,0-1 0 0 0,0 1 0 0 0,0-1 0 0 0,0 0 0 0 0,0 1 0 0 0,0-1 0 0 0,0 0-1 0 0,0 1 1 0 0,1-1 0 0 0,-1 0 0 0 0,0 1 0 0 0,0-1 0 0 0,0 0 0 0 0,0 0 0 0 0,1 1-1 0 0,-1-1 1 0 0,0 0 0 0 0,0 0 0 0 0,0 1 0 0 0,1-1 0 0 0,-1 0 0 0 0,0 0 0 0 0,1 1-3 0 0,0 5 217 0 0,-1-5-174 0 0,0 0-1 0 0,0 1 1 0 0,0-1 0 0 0,1 1-1 0 0,-1-1 1 0 0,0 0 0 0 0,1 0-1 0 0,-1 1 1 0 0,1-1 0 0 0,-1 0-1 0 0,2 2-42 0 0,1 3 26 0 0,-1-2-57 0 0,6 6 234 0 0,2 20-295 0 0,-7-25 122 0 0,2 2-138 0 0,-4-3 82 0 0,1-1 0 0 0,-1 1 0 0 0,1 0 0 0 0,0-1 0 0 0,2 2 26 0 0,0 2-55 0 0,1 4 166 0 0,-4-8-102 0 0,0-1 0 0 0,1 1 0 0 0,-1 0 0 0 0,2 2-9 0 0,-3-5 1 0 0,2 2-8 0 0,-1-1 1 0 0,0 1-1 0 0,0 0 0 0 0,0-1 0 0 0,0 1 0 0 0,0 0 0 0 0,0 0 0 0 0,0 0 0 0 0,0 0 0 0 0,-1 0 0 0 0,1 0 0 0 0,-1 0 7 0 0,0 0 8 0 0,1-1 0 0 0,-1 1-1 0 0,1-1 1 0 0,0 0-1 0 0,-1 1 1 0 0,1-1 0 0 0,0 1-1 0 0,0 0-7 0 0,6 9-59 0 0,-3-2 67 0 0,2 2 38 0 0,-6-8-77 0 0,1 0-1 0 0,0 0 1 0 0,1 0 0 0 0,-1 0-1 0 0,1 1 32 0 0,-2-3 16 0 0,1 0-1 0 0,0 0 1 0 0,0-1 0 0 0,-1 1-1 0 0,1 0 1 0 0,0 0-1 0 0,0 0 1 0 0,0 0 0 0 0,0-1-1 0 0,0 1 1 0 0,0 0-1 0 0,0-1 1 0 0,0 1 0 0 0,1-1-16 0 0,-2 1-8 0 0,1-1 1 0 0,0 0 0 0 0,-1 1 0 0 0,1-1-1 0 0,-1 0 1 0 0,1 1 0 0 0,-1-1-1 0 0,1 1 1 0 0,-1-1 0 0 0,1 1 0 0 0,-1-1-1 0 0,0 1 1 0 0,1 0 0 0 0,-1-1 0 0 0,0 1-1 0 0,1-1 1 0 0,-1 1 0 0 0,0 0 7 0 0,0-1 25 0 0,1 1 0 0 0,-1 0-1 0 0,0-1 1 0 0,1 1 0 0 0,-1 0 0 0 0,0-1 0 0 0,1 1 0 0 0,-1-1 0 0 0,1 1 0 0 0,-1-1 0 0 0,1 1 0 0 0,-1-1 0 0 0,1 1-1 0 0,-1-1 1 0 0,1 1-25 0 0,0-1-3 0 0,-1 1 0 0 0,1 0-1 0 0,-1 0 1 0 0,0 0-1 0 0,1 0 1 0 0,-1-1-1 0 0,0 1 1 0 0,0 0 0 0 0,0 0-1 0 0,0 0 1 0 0,1 0 3 0 0,-1 4-113 0 0,2-1 99 0 0,0-1 1 0 0,0 0 0 0 0,0 1-1 0 0,0-1 1 0 0,0 0-1 0 0,1 0 1 0 0,0 0 0 0 0,-1-1-1 0 0,2 2 14 0 0,1 0-3 0 0,-4-2 22 0 0,1 0 1 0 0,-1-1-1 0 0,0 1 1 0 0,0 0-1 0 0,0 0 0 0 0,1 1-19 0 0,2 5 181 0 0,-1-6-202 0 0,1 2-206 0 0,4 11 502 0 0,-6-10-461 0 0,-2-5 182 0 0,0 1-1 0 0,0-1 0 0 0,1 0 1 0 0,-1 1-1 0 0,0-1 0 0 0,0 0 0 0 0,0 1 1 0 0,0-1-1 0 0,0 0 0 0 0,1 1 0 0 0,-1-1 1 0 0,0 0-1 0 0,0 0 0 0 0,1 1 1 0 0,-1-1-1 0 0,0 0 0 0 0,0 0 0 0 0,1 1 1 0 0,-1-1-1 0 0,0 0 0 0 0,1 0 1 0 0,-1 0-1 0 0,0 0 0 0 0,1 1 0 0 0,-1-1 1 0 0,1 0 4 0 0,-1 0-1 0 0,1 0 1 0 0,-1 0 0 0 0,1 0-1 0 0,-1 1 1 0 0,1-1 0 0 0,-1 0 0 0 0,0 0-1 0 0,1 1 1 0 0,-1-1 0 0 0,1 0-1 0 0,-1 1 1 0 0,0-1 0 0 0,1 0-1 0 0,-1 1 1 0 0,0-1 0 0 0,1 0 0 0 0,-1 1-1 0 0,0-1 1 0 0,0 1 0 0 0,1-1-1 0 0,-1 1 1 0 0,0-1 0 0 0,0 0-1 0 0,0 1 1 0 0,0-1 0 0 0,0 1 0 0 0,0-1-1 0 0,1 1 1 0 0,2 6-79 0 0,-3-7 86 0 0,1 1 0 0 0,-1-1 1 0 0,0 1-1 0 0,1 0 0 0 0,-1-1 1 0 0,0 1-1 0 0,0 0 1 0 0,1-1-1 0 0,-1 1 0 0 0,0 0 1 0 0,0 0-8 0 0,4 8 93 0 0,-1-3-50 0 0,-3-5-48 0 0,1-1 0 0 0,-1 1 0 0 0,0 0 0 0 0,1-1 0 0 0,-1 1-1 0 0,0-1 1 0 0,1 1 0 0 0,-1-1 0 0 0,1 1 0 0 0,-1-1 0 0 0,1 1-1 0 0,-1-1 1 0 0,1 0 0 0 0,0 1 5 0 0,-1-1 2 0 0,1 1 1 0 0,0 0-1 0 0,-1-1 0 0 0,1 1 1 0 0,0 0-1 0 0,-1-1 0 0 0,1 1 1 0 0,-1 0-1 0 0,1 0 0 0 0,-1 0-2 0 0,1-1-1 0 0,-1 1-1 0 0,0 0 0 0 0,0-1 1 0 0,1 1-1 0 0,-1-1 0 0 0,1 1 1 0 0,-1-1-1 0 0,0 0 1 0 0,1 1-1 0 0,-1-1 0 0 0,1 1 1 0 0,-1-1-1 0 0,1 0 0 0 0,-1 1 1 0 0,1-1-1 0 0,-1 0 1 0 0,1 1-1 0 0,0-1 0 0 0,-1 0 1 0 0,1 0 1 0 0,-1 1 3 0 0,1-1 1 0 0,0 0-1 0 0,-1 1 1 0 0,1-1 0 0 0,-1 1-1 0 0,0-1 1 0 0,1 1-1 0 0,-1-1 1 0 0,1 1-1 0 0,-1 0 1 0 0,0-1-1 0 0,0 1 1 0 0,1-1 0 0 0,-1 1-1 0 0,0 0 1 0 0,0-1-1 0 0,1 1 1 0 0,-1 0-1 0 0,0-1 1 0 0,0 1 0 0 0,0 0-1 0 0,0 0-3 0 0,0 0 6 0 0,0 0 1 0 0,0 0-1 0 0,0 0 0 0 0,1 0 1 0 0,-1 0-1 0 0,0 0 0 0 0,1 0 0 0 0,-1 0 1 0 0,0-1-1 0 0,1 2-6 0 0,2 0-49 0 0,-3-2 40 0 0,1 1-1 0 0,-1-1 1 0 0,0 0-1 0 0,1 1 1 0 0,-1-1-1 0 0,0 0 0 0 0,1 1 1 0 0,-1-1-1 0 0,0 0 1 0 0,0 1-1 0 0,1-1 1 0 0,-1 1-1 0 0,0-1 1 0 0,0 0-1 0 0,0 1 1 0 0,0 0 9 0 0,5 6-205 0 0,-5-6 170 0 0,1 0 0 0 0,0 1-1 0 0,0-1 1 0 0,0 0 0 0 0,-1 0 0 0 0,1 1 0 0 0,-1-1 0 0 0,1 1 0 0 0,-1-1 0 0 0,1 0-1 0 0,-1 1 1 0 0,0-1 0 0 0,0 1 35 0 0,0-1-76 0 0,0 0 1 0 0,1 0-1 0 0,-1-1 0 0 0,0 1 0 0 0,0 0 1 0 0,1 0-1 0 0,-1 0 0 0 0,0 0 0 0 0,1-1 0 0 0,-1 1 1 0 0,1 0-1 0 0,-1 0 0 0 0,1-1 0 0 0,0 1 1 0 0,0 0 75 0 0,4 7-111 0 0,-4-6 106 0 0,0-1 80 0 0,-3-1-125 0 0,1 0 32 0 0,1 0 22 0 0,0 0 1 0 0,0 0 0 0 0,-1 1 0 0 0,1-1 0 0 0,0 0 0 0 0,0 0 0 0 0,-1 0-1 0 0,1 0 1 0 0,0 1 0 0 0,0-1 0 0 0,0 0 0 0 0,-1 0 0 0 0,1 0 0 0 0,0 1-1 0 0,0-1 1 0 0,0 0 0 0 0,0 0 0 0 0,0 1 0 0 0,-1-1 0 0 0,1 0 0 0 0,0 1-5 0 0,-2 2-150 0 0,1-2 153 0 0,0-1 0 0 0,0 1 0 0 0,0 0 0 0 0,0-1 1 0 0,1 1-1 0 0,-1 0 0 0 0,0 0 0 0 0,1-1 0 0 0,-1 1 1 0 0,0 0-1 0 0,1 0 0 0 0,-1 0-3 0 0,-3 5-322 0 0,4-6 294 0 0,0 0 1 0 0,0 0 0 0 0,0-1 0 0 0,0 1 0 0 0,-1 0 0 0 0,1 0-1 0 0,0 0 1 0 0,0 0 0 0 0,0 0 0 0 0,0-1 0 0 0,0 1-1 0 0,0 0 1 0 0,0 0 0 0 0,0 0 0 0 0,0 0 0 0 0,-1 0 0 0 0,1 0-1 0 0,0-1 1 0 0,0 1 0 0 0,0 0 0 0 0,0 0 0 0 0,0 0 0 0 0,0 0-1 0 0,-1 0 1 0 0,1 0 0 0 0,0 0 0 0 0,0 0 0 0 0,0 0 0 0 0,0 0-1 0 0,-1 0 1 0 0,1 0 0 0 0,0 0 0 0 0,0 0 0 0 0,0 0 0 0 0,0 0-1 0 0,-1 0 1 0 0,1 0 0 0 0,0 0 27 0 0,-7-1-189 0 0,6 1 177 0 0,-1 0 0 0 0,1 1 1 0 0,-1-1-1 0 0,1 0 0 0 0,-1 1 1 0 0,1-1-1 0 0,-1 0 0 0 0,1 0 0 0 0,-1 0 1 0 0,1 0-1 0 0,-1-1 0 0 0,0 1 12 0 0,1 0 14 0 0,-1-1-1 0 0,1 1 0 0 0,-1 0 0 0 0,1 0 1 0 0,0 0-1 0 0,-1 0 0 0 0,1 0 1 0 0,-1 1-1 0 0,1-1 0 0 0,-1 0 0 0 0,1 1 1 0 0,0-1-1 0 0,-1 0 0 0 0,0 1-13 0 0,-3 2 65 0 0,0-1 0 0 0,0 1 0 0 0,-1-2 0 0 0,1 1 0 0 0,-1 0-65 0 0,0-1 20 0 0,1 1 0 0 0,-1 0-1 0 0,1 0 1 0 0,0 0 0 0 0,-2 2-20 0 0,-8 5 86 0 0,1 1 0 0 0,0 1 0 0 0,1 0 0 0 0,-6 7-86 0 0,5-7 148 0 0,12-10-131 0 0,0 0 1 0 0,0 1-1 0 0,0-1 1 0 0,0 1-1 0 0,0-1 0 0 0,1 1 1 0 0,-1 0-18 0 0,0 0-1 0 0,0 0 1 0 0,1 0-1 0 0,-1 0 0 0 0,0-1 1 0 0,0 1-1 0 0,-1-1 1 0 0,-6 7 95 0 0,9-9-105 0 0,0 1 0 0 0,-1-1 1 0 0,1 1-1 0 0,0-1 1 0 0,0 1-1 0 0,0-1 1 0 0,0 1-1 0 0,0-1 1 0 0,0 1-1 0 0,-1-1 1 0 0,2 0-1 0 0,-1 1 0 0 0,0-1 10 0 0,3-11-29 0 0,2 0-1 0 0,-1 1 0 0 0,7-11 30 0 0,-2 2-36 0 0,0-1 0 0 0,4-16 36 0 0,-2 5 9 0 0,-5 13 43 0 0,-1 0 0 0 0,-1 0 0 0 0,-1-1-52 0 0,0 4 0 0 0,-3 14 13 0 0,1 0 0 0 0,-1 0-1 0 0,0 0 1 0 0,0 0 0 0 0,0 0-1 0 0,0 0 1 0 0,0 0 0 0 0,-1 0-1 0 0,1 0 1 0 0,0 0 0 0 0,-1 0-1 0 0,0 0 1 0 0,0-2-13 0 0,1 3 13 0 0,-1 0 1 0 0,0 1-1 0 0,1-1 1 0 0,-1 0-1 0 0,0 0 0 0 0,1 0 1 0 0,-1 1-1 0 0,0-1 1 0 0,0 0-1 0 0,0 1 1 0 0,1-1-1 0 0,-1 1 0 0 0,0-1 1 0 0,0 1-1 0 0,0-1 1 0 0,0 1-1 0 0,0 0 0 0 0,0 0 1 0 0,0-1-1 0 0,0 1 1 0 0,0 0-1 0 0,0 0 1 0 0,0 0-1 0 0,-1 0 0 0 0,1 0 1 0 0,0 0-1 0 0,0 0-13 0 0,-13 2 56 0 0,1 0 0 0 0,-1 1 0 0 0,1 1 0 0 0,-1 0-56 0 0,-30 8 74 0 0,24-9-28 0 0,7-1 47 0 0,0 1 0 0 0,0 0 0 0 0,0 0 0 0 0,1 1 0 0 0,-1 1 0 0 0,-5 3-93 0 0,18-8 3 0 0,0 1 0 0 0,-1-1 0 0 0,1 0 0 0 0,0 0 0 0 0,0 0 0 0 0,0 0 0 0 0,0 0 0 0 0,0 0 0 0 0,0 0 0 0 0,0 0 0 0 0,-1 1 0 0 0,1-1 0 0 0,0 0 0 0 0,0 0 0 0 0,0 0 0 0 0,0 0 0 0 0,-1 0 0 0 0,1 0 0 0 0,0 0 0 0 0,0 0 0 0 0,0 0 0 0 0,0 0 0 0 0,0 0 0 0 0,-1 0 0 0 0,1 0 0 0 0,0 0 0 0 0,0 0 0 0 0,0 0 0 0 0,0 0 0 0 0,-1 0 0 0 0,1 0 0 0 0,0 0 0 0 0,0 0 0 0 0,0-1 0 0 0,0 1 0 0 0,0 0 0 0 0,-1 0 0 0 0,1 0 0 0 0,0 0 0 0 0,0 0 0 0 0,0 0 0 0 0,0 0 0 0 0,0 0 0 0 0,0-1 0 0 0,0 1 1 0 0,0 0-1 0 0,-1 0 0 0 0,1 0 0 0 0,0 0 0 0 0,0 0 0 0 0,0-1 0 0 0,0 1 0 0 0,0 0 0 0 0,0 0 0 0 0,0 0 0 0 0,0 0 0 0 0,0-1 0 0 0,0 1 0 0 0,0 0 0 0 0,0 0 0 0 0,0 0 0 0 0,0 0 0 0 0,0 0 0 0 0,0-1-3 0 0,3-14 122 0 0,0 2-120 0 0,-4 9-26 0 0,0 1 1 0 0,0-1-1 0 0,0 1 0 0 0,0-1 0 0 0,-1 1 0 0 0,1 0 0 0 0,-1 0 1 0 0,0 0-1 0 0,-1-2 24 0 0,-5-8 90 0 0,5 7-134 0 0,0 0 0 0 0,-1 1 0 0 0,0 0 0 0 0,-1-1 44 0 0,-8-11 48 0 0,8 11-25 0 0,1 0-1 0 0,-1 0 0 0 0,-2-1-22 0 0,5 5 4 0 0,0 0-1 0 0,0 0 0 0 0,0 0 0 0 0,-1 1 1 0 0,1-1-1 0 0,-1 0 0 0 0,1 1 1 0 0,-1 0-1 0 0,0 0 0 0 0,0 0-3 0 0,-3-1-38 0 0,4 1 49 0 0,-1 0 0 0 0,0 0 1 0 0,1 0-1 0 0,-1 1 0 0 0,1-1 1 0 0,-1 1-1 0 0,0 0 0 0 0,0 0 1 0 0,1 0-1 0 0,-1 0 0 0 0,0 0 1 0 0,0 1-12 0 0,1-1 7 0 0,0 0 1 0 0,0 0-1 0 0,0 1 1 0 0,0-1 0 0 0,0 0-1 0 0,0-1 1 0 0,0 1 0 0 0,0 0-1 0 0,0-1 1 0 0,0 1 0 0 0,0-1-1 0 0,0 1-7 0 0,2-1-4 0 0,-1 1 0 0 0,0 0 1 0 0,1-1-1 0 0,-1 1 0 0 0,1 0 0 0 0,-1-1 0 0 0,1 1 0 0 0,-1-1 0 0 0,1 1 0 0 0,-1-1 0 0 0,1 1 1 0 0,-1-1-1 0 0,1 1 0 0 0,0-1 0 0 0,-1 1 0 0 0,1-1 0 0 0,0 1 0 0 0,-1-1 0 0 0,1 0 1 0 0,0 1-1 0 0,0-1 0 0 0,0 0 0 0 0,-1 1 0 0 0,1-1 0 0 0,0 0 0 0 0,0 1 0 0 0,0-1 0 0 0,0 0 1 0 0,0 1-1 0 0,0-1 0 0 0,1 0 0 0 0,-1 1 0 0 0,0-1 0 0 0,0 0 0 0 0,0 1 0 0 0,1-1 1 0 0,-1 0 3 0 0,0 1 5 0 0,0-1 0 0 0,1 0 0 0 0,-1 1 0 0 0,0-1 0 0 0,1 0 1 0 0,-1 1-1 0 0,0-1 0 0 0,1 0 0 0 0,-1 1 0 0 0,1-1 1 0 0,-1 1-1 0 0,1-1 0 0 0,0 1 0 0 0,-1-1 0 0 0,1 1 0 0 0,-1-1 1 0 0,1 1-1 0 0,0-1 0 0 0,-1 1 0 0 0,1 0 0 0 0,0-1-5 0 0,2 1 36 0 0,-1-1 0 0 0,0 1 0 0 0,1 0 0 0 0,-1 0 0 0 0,0 0 0 0 0,2 0-36 0 0,-3 0 64 0 0,5-1 100 0 0,6 2-179 0 0,-8-1 6 0 0,0 1-1 0 0,0-1 1 0 0,0 0-1 0 0,3-1 10 0 0,5 1-30 0 0,-2-1 145 0 0,-10 1-120 0 0,0 0 0 0 0,1 0 0 0 0,-1-1 0 0 0,0 1 1 0 0,0 0-1 0 0,0 0 0 0 0,0 0 0 0 0,0 0 0 0 0,0 0 0 0 0,1 0 0 0 0,-1 0 0 0 0,0 0 0 0 0,0-1 1 0 0,0 1-1 0 0,0 0 0 0 0,0 0 0 0 0,0 0 0 0 0,0 0 0 0 0,0 0 0 0 0,0 0 0 0 0,0-1 0 0 0,0 1 1 0 0,0 0-1 0 0,0 0 0 0 0,0 0 0 0 0,0 0 0 0 0,0-1 0 0 0,0 1 0 0 0,0 0 0 0 0,0 0 0 0 0,0 0 1 0 0,0 0-1 0 0,0 0 0 0 0,0-1 0 0 0,0 1 0 0 0,0 0 0 0 0,0 0 0 0 0,0 0 0 0 0,0 0 0 0 0,0 0 1 0 0,0 0-1 0 0,0-1 0 0 0,0 1 0 0 0,-1 0 5 0 0,0-3-4 0 0,1 3 7 0 0,0-1 0 0 0,0 1 1 0 0,-1 0-1 0 0,1-1 1 0 0,0 1-1 0 0,0 0 1 0 0,-1-1-1 0 0,1 1 0 0 0,0 0 1 0 0,0-1-1 0 0,-1 1 1 0 0,1 0-1 0 0,0 0 1 0 0,-1-1-1 0 0,1 1 0 0 0,0 0 1 0 0,-1 0-1 0 0,1 0-3 0 0,-8-6-166 0 0,0-1-1 0 0,-4-3 167 0 0,7 5 25 0 0,1 0 0 0 0,-2 1 0 0 0,1 0 0 0 0,0 0 0 0 0,-1 1 0 0 0,0-1 0 0 0,-3 0-25 0 0,9 4 15 0 0,-1-1 1 0 0,0 1 0 0 0,0 0 0 0 0,0 0-1 0 0,0 0 1 0 0,0 0 0 0 0,0 0-1 0 0,0 0 1 0 0,0 0 0 0 0,0 0 0 0 0,0 0-1 0 0,0 0 1 0 0,0 0 0 0 0,0 1 0 0 0,0-1-1 0 0,0 0 1 0 0,1 1 0 0 0,-1-1 0 0 0,0 0-1 0 0,0 1 1 0 0,0-1 0 0 0,0 1 0 0 0,1 0-1 0 0,-1-1 1 0 0,0 1 0 0 0,1 0-1 0 0,-1-1 1 0 0,0 1 0 0 0,1 0 0 0 0,-1 0-16 0 0,1-1-4 0 0,0 0 1 0 0,0 0 0 0 0,0 0 0 0 0,0 0-1 0 0,0 0 1 0 0,0 0 0 0 0,0 1 0 0 0,0-1-1 0 0,0 0 1 0 0,0 0 0 0 0,0 0 0 0 0,0 0-1 0 0,0 0 1 0 0,0 0 0 0 0,0 1 0 0 0,0-1-1 0 0,0 0 1 0 0,0 0 0 0 0,0 0-1 0 0,0 0 1 0 0,0 0 0 0 0,0 0 0 0 0,0 0-1 0 0,0 1 1 0 0,0-1 0 0 0,0 0 0 0 0,0 0-1 0 0,0 0 1 0 0,0 0 0 0 0,0 0 0 0 0,1 0-1 0 0,-1 0 1 0 0,0 0 0 0 0,0 0 0 0 0,0 0-1 0 0,0 1 1 0 0,0-1 0 0 0,0 0 0 0 0,0 0-1 0 0,0 0 1 0 0,0 0 0 0 0,1 0-1 0 0,-1 0 1 0 0,0 0 0 0 0,0 0 0 0 0,0 0-1 0 0,0 0 1 0 0,0 0 0 0 0,0 0 3 0 0,9 0 57 0 0,-5 1 38 0 0,-1 0-96 0 0,0 1 0 0 0,-1-1 0 0 0,0 1 1 0 0,1-1-1 0 0,-1 1 0 0 0,0 0 0 0 0,0 0 1 0 0,0 1-1 0 0,1 0 1 0 0,1 2-40 0 0,-1-1 40 0 0,-1-1 1 0 0,1 1-1 0 0,0-1 0 0 0,0 0 0 0 0,4 2 0 0 0,-7-4-10 0 0,1 0 0 0 0,0-1 0 0 0,0 1 0 0 0,0-1 0 0 0,0 1 0 0 0,-1-1 0 0 0,1 0 0 0 0,0 1 0 0 0,0-1 0 0 0,0 0-1 0 0,0 0 1 0 0,0 1 0 0 0,0-1 0 0 0,0 0 0 0 0,0 0 0 0 0,0 0 0 0 0,0 0 0 0 0,0-1 0 0 0,0 1 0 0 0,0 0 0 0 0,0 0 0 0 0,0 0 0 0 0,0-1 0 0 0,0 1 0 0 0,0 0-1 0 0,-1-1 1 0 0,1 1 0 0 0,0-1 0 0 0,0 0 10 0 0,13-8-92 0 0,18-12-130 0 0,-22 14 225 0 0,-9 6 2 0 0,1 0 0 0 0,-1-1 0 0 0,1 1 1 0 0,-1 0-1 0 0,1 0 0 0 0,0 0-5 0 0,-1 0 263 0 0,-2 6-339 0 0,1-4 49 0 0,1-1 0 0 0,-1 0 0 0 0,1 0 0 0 0,0 0 0 0 0,-1 0 1 0 0,1 0-1 0 0,-1-1 0 0 0,1 1 0 0 0,-1 0 0 0 0,1 0 0 0 0,-1 0 0 0 0,1 0 0 0 0,-1-1 0 0 0,1 1 27 0 0,5-1-58 0 0,-6 1 75 0 0,1 0 0 0 0,-1 0 0 0 0,1 0-1 0 0,-1 0 1 0 0,1 0 0 0 0,-1 0 0 0 0,1 1 0 0 0,-1-1 0 0 0,1 0-1 0 0,-1 0 1 0 0,1 1 0 0 0,-1-1 0 0 0,0 0 0 0 0,1 0-1 0 0,-1 1 1 0 0,0-1 0 0 0,1 0 0 0 0,-1 1 0 0 0,0-1 0 0 0,1 1-1 0 0,-1-1 1 0 0,0 1-17 0 0,1 1 34 0 0,0 0 0 0 0,0 0-1 0 0,0 0 1 0 0,0 0 0 0 0,-1 0-1 0 0,1 1-33 0 0,0 4-24 0 0,0 0-1 0 0,0-1 1 0 0,-1 6 24 0 0,0 0-65 0 0,0-4-57 0 0,0 1-1 0 0,1 5 123 0 0,-1-11-25 0 0,1-1 0 0 0,-1 1-1 0 0,1-1 1 0 0,0 1 0 0 0,0-1-1 0 0,0 1 1 0 0,0-1 0 0 0,0 0-1 0 0,0 1 1 0 0,2 0 25 0 0,-3-2-15 0 0,1-1 0 0 0,-1 1 0 0 0,0-1 0 0 0,1 0 0 0 0,-1 1 0 0 0,1-1 0 0 0,-1 0 0 0 0,0 0 0 0 0,1 1 0 0 0,-1-1 0 0 0,1 0 0 0 0,-1 0 0 0 0,1 0 0 0 0,-1 0 0 0 0,1 1 0 0 0,-1-1 0 0 0,1 0 0 0 0,-1 0 0 0 0,1 0 0 0 0,-1 0 0 0 0,1 0 0 0 0,-1 0 0 0 0,1 0 0 0 0,-1-1 0 0 0,1 1 0 0 0,-1 0 0 0 0,1 0 0 0 0,-1 0 0 0 0,1 0 0 0 0,-1-1 0 0 0,1 1 0 0 0,-1 0 0 0 0,1 0 0 0 0,-1-1 0 0 0,0 1 0 0 0,1 0 0 0 0,-1-1 0 0 0,1 1 15 0 0,2-3-155 0 0,0 0 1 0 0,0 0 0 0 0,0 0 0 0 0,1-1 154 0 0,-1 1-37 0 0,2-4 31 0 0,0 0-1 0 0,0 0 1 0 0,0-1 0 0 0,-1 1-1 0 0,0-1 1 0 0,-1 0 0 0 0,1 0-1 0 0,-1-3 7 0 0,-3 11 11 0 0,1-1-1 0 0,-1 1 0 0 0,0 0 1 0 0,0-1-1 0 0,0 1 1 0 0,0 0-1 0 0,0-1 0 0 0,0 1 1 0 0,0 0-1 0 0,0-1 1 0 0,0 1-1 0 0,0 0 0 0 0,0-1 1 0 0,0 1-1 0 0,0 0 1 0 0,0-1-1 0 0,0 1 1 0 0,0 0-1 0 0,0-1 0 0 0,0 1 1 0 0,0 0-1 0 0,0-1 1 0 0,-1 1-1 0 0,1 0 0 0 0,0-1-10 0 0,0 1 20 0 0,-1 0 0 0 0,1 0-1 0 0,0 0 1 0 0,-1 0-1 0 0,1 0 1 0 0,0 0-1 0 0,-1 0 1 0 0,1 0 0 0 0,0 0-1 0 0,-1 0 1 0 0,1 0-1 0 0,0 0 1 0 0,-1 0 0 0 0,1 0-1 0 0,0 0 1 0 0,-1 0-1 0 0,1 1 1 0 0,0-1 0 0 0,0 0-1 0 0,-1 0-19 0 0,-1 2 76 0 0,-1-1 0 0 0,1 1 0 0 0,-1 0-1 0 0,1 0 1 0 0,-1 1-76 0 0,-9 9 206 0 0,1 2-1 0 0,1-1 1 0 0,0 1 0 0 0,-7 14-206 0 0,12-19 30 0 0,1 1 1 0 0,0-1 0 0 0,0 1-1 0 0,1 0 1 0 0,1-1 0 0 0,-1 1 0 0 0,1 1-1 0 0,0 8-30 0 0,2-18-8 0 0,0 0-1 0 0,0 0 1 0 0,0 0-1 0 0,0 0 0 0 0,0 0 1 0 0,0 0-1 0 0,0 1 1 0 0,0-1-1 0 0,0 0 0 0 0,1 0 1 0 0,-1 0-1 0 0,0 0 1 0 0,1 0-1 0 0,-1 0 0 0 0,1 0 1 0 0,-1 0-1 0 0,1 0 1 0 0,0 0-1 0 0,-1 0 0 0 0,1 0 1 0 0,0 0-1 0 0,0-1 1 0 0,0 1-1 0 0,-1 0 0 0 0,1 0 1 0 0,0-1-1 0 0,0 1 1 0 0,0-1-1 0 0,0 1 0 0 0,0-1 1 0 0,0 1-1 0 0,0-1 1 0 0,0 0-1 0 0,1 1 0 0 0,-1-1 1 0 0,0 0-1 0 0,0 0 1 0 0,0 0 8 0 0,0 1-5 0 0,0-1 0 0 0,0-1 1 0 0,0 1-1 0 0,0 0 0 0 0,0 0 1 0 0,0 0-1 0 0,0 0 0 0 0,1-1 1 0 0,-1 1-1 0 0,0 0 0 0 0,0-1 1 0 0,-1 1-1 0 0,1-1 0 0 0,1 0 5 0 0,12-10-122 0 0,-12 10 90 0 0,1-2-30 0 0,1 0 0 0 0,-1-1 1 0 0,-1 1-1 0 0,1 0 0 0 0,0-2 62 0 0,3-4-81 0 0,1 0-89 0 0,-1-1 0 0 0,-1 0-1 0 0,0 0 1 0 0,4-10 170 0 0,-3 6-86 0 0,6-17 145 0 0,7-12 114 0 0,-34 63 634 0 0,6-10-647 0 0,-1 3-93 0 0,1 0 0 0 0,0 1 0 0 0,1 0 0 0 0,0 0 0 0 0,0 4-67 0 0,-5 14 27 0 0,1 1 1 0 0,-7 33-28 0 0,16-57-30 0 0,2-4 31 0 0,0 1 0 0 0,-1-1 1 0 0,1 3-2 0 0,1-7-35 0 0,0 0 0 0 0,0 0 0 0 0,0 0 0 0 0,0 0 0 0 0,0 0 1 0 0,0 0-1 0 0,0 0 0 0 0,0 0 0 0 0,1 0 0 0 0,-1 0 0 0 0,0 0 1 0 0,1 0-1 0 0,-1 0 0 0 0,0 0 0 0 0,1 0 0 0 0,-1 0 0 0 0,1 0 1 0 0,0 0-1 0 0,-1-1 0 0 0,1 1 0 0 0,0 0 35 0 0,-1-1-61 0 0,1 1-1 0 0,0-1 1 0 0,-1 0-1 0 0,1 0 1 0 0,0 0-1 0 0,-1 1 1 0 0,1-1-1 0 0,0 0 1 0 0,0 0-1 0 0,-1 0 1 0 0,1 0 0 0 0,0 0-1 0 0,0 0 1 0 0,-1 0-1 0 0,1 0 1 0 0,0 0-1 0 0,0-1 62 0 0,12-3-566 0 0,-8 0 461 0 0,0 1 0 0 0,0-1 0 0 0,-1 0 1 0 0,0 0-1 0 0,0-1 0 0 0,3-3 105 0 0,-1 2-36 0 0,1-3 12 0 0,0 0 0 0 0,-1 0 0 0 0,0-1 0 0 0,-1 0 24 0 0,21-41 127 0 0,-17 32 40 0 0,15-38 289 0 0,-27 59 239 0 0,-3 5-439 0 0,-9 14 172 0 0,2 0 0 0 0,0 2 1 0 0,1 0-429 0 0,4-7 136 0 0,6-12-124 0 0,-1 1 1 0 0,1-1-1 0 0,0 1 0 0 0,0 0 0 0 0,1-1 1 0 0,-1 1-1 0 0,1 0 0 0 0,0 0 0 0 0,0 5-12 0 0,1-5-28 0 0,1 10 64 0 0,-1-15-60 0 0,0 1-1 0 0,0 0 1 0 0,0-1 0 0 0,0 1-1 0 0,0-1 1 0 0,1 1 0 0 0,-1-1-1 0 0,0 1 1 0 0,1-1 0 0 0,-1 1-1 0 0,0-1 1 0 0,1 0 0 0 0,-1 1-1 0 0,0-1 1 0 0,1 1 0 0 0,-1-1-1 0 0,1 0 1 0 0,-1 1 0 0 0,1-1-1 0 0,-1 0 1 0 0,1 0 0 0 0,-1 1-1 0 0,1-1 25 0 0,0 0-30 0 0,0 0 0 0 0,0 0 1 0 0,0-1-1 0 0,0 1 0 0 0,0 0 0 0 0,0-1 0 0 0,0 1 0 0 0,0-1 0 0 0,-1 1 1 0 0,1-1-1 0 0,0 1 0 0 0,0-1 0 0 0,0 0 0 0 0,-1 1 0 0 0,1-1 0 0 0,0 0 1 0 0,0 0 29 0 0,1-1-89 0 0,1-1-16 0 0,1 0 1 0 0,-1-1-1 0 0,1 0 1 0 0,-1 1-1 0 0,0-1 1 0 0,-1 0-1 0 0,1-1 105 0 0,7-12-320 0 0,-4 8 251 0 0,0-1 0 0 0,-1-1 0 0 0,-1 1 0 0 0,2-6 69 0 0,-6 16 1 0 0,7-21 312 0 0,1-14-313 0 0,-7 30 126 0 0,0-1 0 0 0,0 0 0 0 0,-1 1 0 0 0,1-1 0 0 0,-2 0 1 0 0,1 1-1 0 0,0-1 0 0 0,-2-5-126 0 0,2 10 25 0 0,-1 1 0 0 0,1-1 1 0 0,0 0-1 0 0,-1 0 0 0 0,1 0 1 0 0,0 1-1 0 0,-1-1 1 0 0,1 0-1 0 0,-1 0 0 0 0,1 1 1 0 0,-1-1-1 0 0,1 0 0 0 0,-1 1 1 0 0,0-1-1 0 0,1 1 0 0 0,-1-1 1 0 0,0 1-1 0 0,1-1 0 0 0,-1 1 1 0 0,0-1-1 0 0,0 1 0 0 0,1-1 1 0 0,-1 1-1 0 0,0 0 1 0 0,0 0-1 0 0,0-1 0 0 0,0 1 1 0 0,0 0-1 0 0,1 0 0 0 0,-1 0 1 0 0,0 0-1 0 0,0 0 0 0 0,0 0 1 0 0,0 0-1 0 0,0 0 0 0 0,1 1 1 0 0,-1-1-1 0 0,0 0-25 0 0,-4 1 96 0 0,0 1 0 0 0,1 0 1 0 0,-1 0-1 0 0,1 0 0 0 0,-5 2-96 0 0,-5 4 322 0 0,0 1 1 0 0,-12 10-323 0 0,21-15-5 0 0,1 0 0 0 0,-1 0 0 0 0,1 1 0 0 0,0 0 1 0 0,0 0-1 0 0,0 0 0 0 0,1 0 0 0 0,-1 1 1 0 0,1 0 3 0 0,1-2 9 0 0,-10 22-3 0 0,-3 10-5 0 0,12-27 27 0 0,0 0-1 0 0,0 0 1 0 0,2 0-1 0 0,-1 0 1 0 0,1 1 0 0 0,0 0-27 0 0,1-9 3 0 0,0 11-79 0 0,0 13 76 0 0,1-22-71 0 0,-1 1 0 0 0,1-1 0 0 0,-1 1 0 0 0,1-1 0 0 0,0 0 0 0 0,0 1 1 0 0,1-1-1 0 0,-1 0 0 0 0,1 1 71 0 0,-1-3-38 0 0,-1 0-1 0 0,1-1 1 0 0,0 1 0 0 0,-1 0 0 0 0,1-1 0 0 0,0 1-1 0 0,0 0 1 0 0,-1-1 0 0 0,1 1 0 0 0,0-1 0 0 0,0 1 0 0 0,0-1-1 0 0,0 0 1 0 0,0 1 0 0 0,-1-1 0 0 0,1 0 0 0 0,0 1 0 0 0,0-1-1 0 0,0 0 1 0 0,0 0 0 0 0,0 0 0 0 0,0 0 0 0 0,0 0 0 0 0,0 0-1 0 0,0 0 1 0 0,0 0 0 0 0,0-1 0 0 0,0 1 0 0 0,0 0-1 0 0,0 0 1 0 0,0-1 0 0 0,0 1 38 0 0,5-3-152 0 0,-1 1 0 0 0,0-1 0 0 0,1 0-1 0 0,3-3 153 0 0,-7 4-23 0 0,4-2-60 0 0,0 0 0 0 0,-1-1 1 0 0,0 0-1 0 0,0 0 0 0 0,0 0 0 0 0,3-5 83 0 0,4-7-90 0 0,6-12 90 0 0,-8 12 54 0 0,-2 0 0 0 0,-1-1 0 0 0,3-7-54 0 0,-6 10 158 0 0,-4 14-145 0 0,0 0 1 0 0,0 0-1 0 0,0 0 1 0 0,0 1-1 0 0,0-1 1 0 0,0 0-1 0 0,-1 0 1 0 0,1 0-1 0 0,0 1 0 0 0,0-1 1 0 0,0 0-1 0 0,-1 0 1 0 0,1 0-1 0 0,0 1 1 0 0,-1-1-1 0 0,0 0-13 0 0,1 1 13 0 0,0 0 1 0 0,0-1-1 0 0,0 1 1 0 0,0 0-1 0 0,0 0 1 0 0,-1 0-1 0 0,1 0 1 0 0,0 0-1 0 0,0 0 1 0 0,0 0-1 0 0,-1 0 0 0 0,1 0 1 0 0,0-1-1 0 0,0 1 1 0 0,0 0-1 0 0,-1 0 1 0 0,1 0-1 0 0,0 0 1 0 0,0 0-1 0 0,0 0 0 0 0,-1 0 1 0 0,1 0-1 0 0,0 0 1 0 0,0 0-1 0 0,0 1 1 0 0,-1-1-1 0 0,1 0 1 0 0,0 0-1 0 0,0 0 1 0 0,0 0-14 0 0,-8 5 259 0 0,-4 8 53 0 0,-8 13 510 0 0,-2 7-822 0 0,16-23 54 0 0,0 1-1 0 0,0 0 1 0 0,1 0-1 0 0,-2 10-53 0 0,5-16-13 0 0,-1 4 37 0 0,0 0 0 0 0,1 0 1 0 0,0 3-25 0 0,2-9-19 0 0,-1-1 1 0 0,1 1-1 0 0,0 0 1 0 0,0-1-1 0 0,0 1 1 0 0,1 0 0 0 0,-1-1-1 0 0,1 1 1 0 0,-1-1-1 0 0,1 1 1 0 0,0-1-1 0 0,0 1 1 0 0,1 1 18 0 0,-2-3-18 0 0,0-1 0 0 0,1 1 0 0 0,-1-1 0 0 0,0 0 0 0 0,0 1 0 0 0,1-1 0 0 0,-1 0 0 0 0,0 1-1 0 0,1-1 1 0 0,-1 0 0 0 0,1 1 0 0 0,-1-1 0 0 0,0 0 0 0 0,1 0 0 0 0,-1 1 0 0 0,1-1 0 0 0,-1 0 0 0 0,0 0 0 0 0,1 0 0 0 0,-1 0 0 0 0,1 0 0 0 0,-1 0 0 0 0,1 1-1 0 0,0-1 19 0 0,0-1-48 0 0,0 1 0 0 0,0 0 0 0 0,0 0 0 0 0,0 0 0 0 0,0-1 0 0 0,0 1 0 0 0,1-1 0 0 0,-1 1 0 0 0,0-1 0 0 0,0 0 48 0 0,3-1-138 0 0,0-1 0 0 0,-1 0-1 0 0,1 0 1 0 0,-1 0-1 0 0,1-1 139 0 0,-1 0-120 0 0,0 1 0 0 0,0-1 1 0 0,0 0-1 0 0,0 0 0 0 0,-1 0 0 0 0,0 0 0 0 0,0 0 0 0 0,0 0 0 0 0,0-1 0 0 0,-1 1 0 0 0,0-1 0 0 0,0 1 0 0 0,0-1 0 0 0,0-4 120 0 0,0 1 28 0 0,0 2 14 0 0,0 0-1 0 0,-1 0 0 0 0,0 0 1 0 0,0 0-1 0 0,0 0 0 0 0,-1 0 1 0 0,0-4-42 0 0,1 10 19 0 0,-1 0 0 0 0,1-1 0 0 0,0 1 0 0 0,0 0 0 0 0,0 0-1 0 0,0-1 1 0 0,0 1 0 0 0,-1 0 0 0 0,1-1 0 0 0,0 1 0 0 0,0 0 0 0 0,0 0 0 0 0,-1-1 0 0 0,1 1 0 0 0,0 0 0 0 0,0 0 0 0 0,-1 0 0 0 0,1-1 0 0 0,0 1 0 0 0,-1 0 0 0 0,1 0 0 0 0,0 0 0 0 0,-1 0 0 0 0,1 0 0 0 0,0 0 0 0 0,-1 0 0 0 0,1-1 0 0 0,0 1-1 0 0,-1 0 1 0 0,1 0 0 0 0,0 0 0 0 0,-1 0 0 0 0,1 0 0 0 0,0 1 0 0 0,-1-1 0 0 0,1 0 0 0 0,0 0 0 0 0,0 0 0 0 0,-1 0 0 0 0,1 0 0 0 0,0 0 0 0 0,-1 0 0 0 0,1 1 0 0 0,0-1-19 0 0,-16 10 557 0 0,14-9-456 0 0,-18 15 312 0 0,10-7-352 0 0,0-2 0 0 0,0 1 0 0 0,-1-2 1 0 0,-1 1-62 0 0,6-4-14 0 0,1 0 0 0 0,-1-1 0 0 0,0 1 0 0 0,0-1 0 0 0,-3 0 14 0 0,8-2-10 0 0,-1 0 0 0 0,0 1 1 0 0,0-1-1 0 0,0 0 0 0 0,1 0 1 0 0,-1 0-1 0 0,0-1 0 0 0,0 1 1 0 0,1 0-1 0 0,-1-1 0 0 0,0 1 0 0 0,0-1 1 0 0,1 1-1 0 0,-1-1 0 0 0,0 0 1 0 0,1 0-1 0 0,-1 0 0 0 0,1 0 1 0 0,-1 0-1 0 0,1 0 0 0 0,0 0 10 0 0,-4-4-30 0 0,1 0 0 0 0,0 0 1 0 0,0 0-1 0 0,0-1 0 0 0,1 1 0 0 0,0-1 0 0 0,-3-5 30 0 0,3 4 13 0 0,0 1 0 0 0,0 0 0 0 0,-1 0 0 0 0,0 0 0 0 0,0 1 0 0 0,-3-3-13 0 0,7 7 18 0 0,0 1 0 0 0,0 0 0 0 0,0 0 0 0 0,-1-1-1 0 0,1 1 1 0 0,0 0 0 0 0,0 0 0 0 0,-1 0 0 0 0,1-1 0 0 0,0 1-1 0 0,0 0 1 0 0,-1 0 0 0 0,1 0 0 0 0,0 0 0 0 0,-1 0-1 0 0,1-1 1 0 0,0 1 0 0 0,-1 0 0 0 0,1 0 0 0 0,0 0-1 0 0,-1 0 1 0 0,1 0 0 0 0,0 0 0 0 0,-1 0 0 0 0,1 0-1 0 0,0 0 1 0 0,0 0 0 0 0,-1 0 0 0 0,1 0 0 0 0,0 1-1 0 0,-1-1 1 0 0,1 0 0 0 0,0 0-18 0 0,-1 0 22 0 0,0 1 1 0 0,1 0-1 0 0,-1-1 1 0 0,1 1-1 0 0,-1 0 0 0 0,1-1 1 0 0,0 1-1 0 0,-1 0 0 0 0,1 0 1 0 0,0-1-1 0 0,-1 1 0 0 0,1 0 1 0 0,0 0-23 0 0,-2 5 57 0 0,1 0 1 0 0,0 1-1 0 0,1 2-57 0 0,-1 3 45 0 0,0 0-1 0 0,1 0 1 0 0,0 0-1 0 0,1 0 1 0 0,1 0-1 0 0,0 2-44 0 0,-2-14-16 0 0,0 0-1 0 0,0 0 1 0 0,0 1-1 0 0,0-1 1 0 0,0 0-1 0 0,0 1 1 0 0,0-1 0 0 0,1 0-1 0 0,-1 0 1 0 0,0 1-1 0 0,0-1 1 0 0,0 0 0 0 0,0 0-1 0 0,1 1 1 0 0,-1-1-1 0 0,0 0 1 0 0,0 0-1 0 0,0 0 1 0 0,1 1 0 0 0,-1-1-1 0 0,0 0 1 0 0,0 0-1 0 0,1 0 1 0 0,-1 0-1 0 0,0 1 1 0 0,0-1 0 0 0,1 0-1 0 0,-1 0 1 0 0,0 0-1 0 0,1 0 1 0 0,-1 0-1 0 0,0 0 17 0 0,1 0-21 0 0,-1 0-1 0 0,0 0 0 0 0,1 0 0 0 0,-1-1 1 0 0,0 1-1 0 0,0 0 0 0 0,1 0 0 0 0,-1 0 1 0 0,0-1-1 0 0,0 1 0 0 0,1 0 0 0 0,-1 0 1 0 0,0-1-1 0 0,0 1 0 0 0,0 0 0 0 0,1 0 1 0 0,-1-1-1 0 0,0 1 0 0 0,0 0 1 0 0,0-1-1 0 0,0 1 0 0 0,0 0 0 0 0,1-1 1 0 0,-1 1-1 0 0,0 0 0 0 0,0-1 0 0 0,0 1 1 0 0,0 0-1 0 0,0-1 22 0 0,0-7-89 0 0,0 0 0 0 0,0 0 0 0 0,-1 0 0 0 0,1 0 0 0 0,-2 0 0 0 0,1 1 0 0 0,-3-7 89 0 0,0 1-23 0 0,-1 1 1 0 0,0-1-1 0 0,0 1 0 0 0,-3-3 23 0 0,5 10 74 0 0,-1-1 0 0 0,1 1 0 0 0,-1 0 0 0 0,-2-1-74 0 0,5 4 11 0 0,0 1 1 0 0,0 0 0 0 0,0 0 0 0 0,0 0 0 0 0,0 0 0 0 0,-1 0 0 0 0,1 0-1 0 0,0 0 1 0 0,-1 1 0 0 0,1-1 0 0 0,0 0 0 0 0,-1 1 0 0 0,1-1-1 0 0,-1 1 1 0 0,1 0 0 0 0,-1-1 0 0 0,1 1 0 0 0,-1 0 0 0 0,1 0-1 0 0,-1 0-11 0 0,1 0 18 0 0,0 0 0 0 0,0 1 0 0 0,0-1-1 0 0,1 0 1 0 0,-1 1 0 0 0,0-1 0 0 0,0 1-1 0 0,1-1 1 0 0,-1 1 0 0 0,0 0-1 0 0,1-1 1 0 0,-1 1 0 0 0,1 0 0 0 0,-1-1-1 0 0,1 1 1 0 0,-1 0 0 0 0,1 0 0 0 0,-1-1-1 0 0,1 1-17 0 0,-1 1 95 0 0,0 1-1 0 0,0-1 1 0 0,0 0 0 0 0,0 0-1 0 0,1 1 1 0 0,-1 0-95 0 0,0 4 85 0 0,0 1 0 0 0,1-1 0 0 0,0 1 0 0 0,0-1 0 0 0,0 1 1 0 0,2 2-86 0 0,-2-8 4 0 0,0 1 1 0 0,1-1 0 0 0,0 1 0 0 0,0-1 0 0 0,0 1 0 0 0,0-1-1 0 0,0 0 1 0 0,0 1 0 0 0,0-1 0 0 0,1 0 0 0 0,0 0 0 0 0,-1 0-1 0 0,1 0 1 0 0,0 0 0 0 0,0 0 0 0 0,0 0 0 0 0,0-1 0 0 0,0 1-1 0 0,2 0-4 0 0,-3-1-15 0 0,0 0-1 0 0,0-1 0 0 0,0 1 1 0 0,1-1-1 0 0,-1 1 0 0 0,0-1 1 0 0,1 0-1 0 0,-1 0 0 0 0,0 1 1 0 0,0-1-1 0 0,1 0 0 0 0,-1 0 1 0 0,0 0-1 0 0,1-1 0 0 0,-1 1 1 0 0,0 0-1 0 0,1 0 0 0 0,0-1 16 0 0,0 0-46 0 0,0 0 0 0 0,0 0-1 0 0,0 0 1 0 0,0 0 0 0 0,0 0-1 0 0,-1-1 1 0 0,1 1 0 0 0,0-1 0 0 0,-1 1-1 0 0,2-2 47 0 0,0-1-14 0 0,0 1 0 0 0,-1-1 0 0 0,1 0 0 0 0,-1 0 0 0 0,0 0 0 0 0,0 0 0 0 0,-1 0 0 0 0,1 0 0 0 0,-1 0 1 0 0,0 0-1 0 0,0-1 14 0 0,0-2 147 0 0,-3 13-40 0 0,-2 11 47 0 0,4-12-98 0 0,0 0 1 0 0,0-1-1 0 0,1 1 1 0 0,0 0-1 0 0,0-1 1 0 0,1 4-57 0 0,2 13 183 0 0,-2-13-131 0 0,0 1 0 0 0,0-1-1 0 0,1 0 1 0 0,0 0 0 0 0,1 0-1 0 0,1 2-51 0 0,4 11-18 0 0,-7-16 24 0 0,2 2-15 0 0,-1 0 0 0 0,-1 0 0 0 0,1 0-1 0 0,-1 1 1 0 0,-1-1 0 0 0,1 1 0 0 0,-1-1-1 0 0,0 2 10 0 0,-2 0 30 0 0,1 0-1 0 0,1 0 0 0 0,0 0 0 0 0,0 0 0 0 0,1-1 0 0 0,0 1 1 0 0,1 2-30 0 0,11 31 1 0 0,-11-33-9 0 0,-1 1 0 0 0,1 3 8 0 0,-2-7 1 0 0,0-1 0 0 0,0 0 0 0 0,0 0 0 0 0,1 0 0 0 0,0 0 0 0 0,0-1 0 0 0,0 1 0 0 0,1 0 0 0 0,-1-1 1 0 0,3 4-2 0 0,-2-5-7 0 0,-1 1 1 0 0,0-1 0 0 0,0 1-1 0 0,-1 0 1 0 0,1-1 0 0 0,-1 1-1 0 0,1 0 1 0 0,-1 0 0 0 0,0 1 6 0 0,4 12 70 0 0,0 2-111 0 0,-5-16 47 0 0,1 0 0 0 0,0 0 1 0 0,0 0-1 0 0,0 0 0 0 0,0 0 0 0 0,0 0 0 0 0,1 0 0 0 0,-1 0 0 0 0,1-1 0 0 0,0 1 1 0 0,0 0-7 0 0,30 31-203 0 0,-28-30 207 0 0,0 1 0 0 0,0 1 0 0 0,0-1 0 0 0,0 2-4 0 0,5 7 38 0 0,-7-11-36 0 0,-1 0-1 0 0,1 0 1 0 0,-1 0-1 0 0,0 0 0 0 0,0 0 1 0 0,0 0-1 0 0,0 0 0 0 0,0 2-1 0 0,3 28-83 0 0,-4-25 129 0 0,2 6-52 0 0,1 0 1 0 0,3 12 5 0 0,-2-12 52 0 0,3 11-120 0 0,-3-9-177 0 0,0-1-1 0 0,2 16 246 0 0,-6-28 0 0 0,1 0 1 0 0,0 0-1 0 0,0 0 0 0 0,0 0 0 0 0,0 0 0 0 0,0 1 0 0 0,1-1-29 0 0,-1 0 1 0 0,0 0-1 0 0,0 0 1 0 0,0 0-1 0 0,0 0 1 0 0,-1 1 28 0 0,8 65-315 0 0,-5-58 262 0 0,-2-11 39 0 0,-1 1 0 0 0,0-1 0 0 0,0 0 0 0 0,0 1 0 0 0,1-1 0 0 0,-1 0 0 0 0,0 1 0 0 0,0-1 0 0 0,1 0 0 0 0,-1 1 0 0 0,0-1 0 0 0,1 0 0 0 0,-1 1 0 0 0,0-1 0 0 0,1 0 0 0 0,-1 0 0 0 0,0 0 0 0 0,1 1 0 0 0,-1-1 0 0 0,1 0 0 0 0,-1 0 0 0 0,0 0 0 0 0,1 0 14 0 0,0 0-30 0 0,-1 0-1 0 0,1 0 1 0 0,0-1-1 0 0,-1 1 1 0 0,1 0 0 0 0,-1-1-1 0 0,1 1 1 0 0,-1-1-1 0 0,1 1 1 0 0,-1-1-1 0 0,1 1 1 0 0,-1-1-1 0 0,1 1 1 0 0,-1-1 0 0 0,0 1-1 0 0,1-1 31 0 0,5-10-124 0 0,0-17 327 0 0,0 0 0 0 0,0-16-203 0 0,-2 8 341 0 0,4-9-341 0 0,2 5 207 0 0,-1 4 234 0 0,2-25-441 0 0,-10 49 42 0 0,-1-1 0 0 0,-1 1-1 0 0,1 0 1 0 0,-2-1 0 0 0,0 1-1 0 0,0 0 1 0 0,-1 0 0 0 0,-4-10-42 0 0,-20-48 144 0 0,26 68-137 0 0,0 0 0 0 0,0 0 1 0 0,-1 0-1 0 0,1 0 0 0 0,0 1 1 0 0,0-1-1 0 0,-1 0 0 0 0,1 1 1 0 0,-1-1-8 0 0,-7-8-38 0 0,8 8 34 0 0,0 0 1 0 0,-1 0 0 0 0,1 0-1 0 0,0 0 1 0 0,1 0 0 0 0,-1 0-1 0 0,0 0 1 0 0,0-1 0 0 0,1 1-1 0 0,0 0 1 0 0,-1 0 0 0 0,1-1-1 0 0,0 1 1 0 0,0-1 3 0 0,0-6-16 0 0,-1 0 0 0 0,-1-4 16 0 0,-1-16-77 0 0,2-23 39 0 0,0 49 41 0 0,0 0 0 0 0,0-1-1 0 0,0 1 1 0 0,0 0 0 0 0,-1 0-1 0 0,1 0 1 0 0,-1 0 0 0 0,-2-3-3 0 0,4 5 14 0 0,0 1 1 0 0,-1-1 0 0 0,1 1 0 0 0,-1-1-1 0 0,1 1 1 0 0,-1-1 0 0 0,1 1-1 0 0,-1-1 1 0 0,1 1 0 0 0,-1-1-1 0 0,1 1 1 0 0,-1-1-15 0 0,-1 3 170 0 0,1 3 33 0 0,0-1-98 0 0,1-3-100 0 0,0-1 0 0 0,0 0-1 0 0,0 0 1 0 0,0 1 0 0 0,0-1 0 0 0,0 0 0 0 0,0 1 0 0 0,0-1 0 0 0,0 0 0 0 0,0 1 0 0 0,0-1 0 0 0,0 0 0 0 0,0 1 0 0 0,0-1 0 0 0,0 0 0 0 0,0 1 0 0 0,0-1 0 0 0,0 0 0 0 0,1 1 0 0 0,-1-1 0 0 0,0 0 0 0 0,0 0-5 0 0,3 6 56 0 0,-1-1 1 0 0,0 1-1 0 0,-1-1 1 0 0,1 1-1 0 0,-1-1 1 0 0,0 1-1 0 0,-1 0 1 0 0,1 0-57 0 0,3 20 160 0 0,13 44 32 0 0,3 13-323 0 0,-17-64 109 0 0,-1 1 0 0 0,-1-1 22 0 0,1 13 57 0 0,0-5-147 0 0,0-1 0 0 0,-3 19 90 0 0,-1 6-20 0 0,1-41-57 0 0,1 1 1 0 0,0-1-1 0 0,2 8 77 0 0,-1-7-96 0 0,0 0 1 0 0,-1 1-1 0 0,0-1 96 0 0,-1-1-33 0 0,1 0 0 0 0,1 0 0 0 0,0-1 0 0 0,1 9 33 0 0,-1-10-18 0 0,-1-1 0 0 0,0 0 0 0 0,-1 1 0 0 0,1-1 0 0 0,-2 6 18 0 0,1-8-14 0 0,-5 24-126 0 0,4-21 113 0 0,1 1 1 0 0,-1 0-1 0 0,1-1 0 0 0,1 1 0 0 0,0 0 1 0 0,0 2 26 0 0,1-5-12 0 0,0 9-232 0 0,1 12 244 0 0,-1-16-2 0 0,-1-10-13 0 0,0-1-1 0 0,0 0 1 0 0,0 0 0 0 0,0 1 0 0 0,0-1-1 0 0,0 0 1 0 0,1 0 0 0 0,-1 1 0 0 0,0-1-1 0 0,0 0 1 0 0,0 0 0 0 0,0 1 0 0 0,0-1-1 0 0,0 0 1 0 0,1 0 0 0 0,-1 0 0 0 0,0 1 0 0 0,0-1-1 0 0,0 0 1 0 0,1 0 0 0 0,-1 0 0 0 0,0 0-1 0 0,0 0 1 0 0,1 1 0 0 0,-1-1 0 0 0,0 0-1 0 0,0 0 16 0 0,4 1-153 0 0,-4-1 149 0 0,0 0 0 0 0,0 0 0 0 0,0 0 0 0 0,0 0 0 0 0,1 0 0 0 0,-1 0 0 0 0,0 0 0 0 0,0 0 0 0 0,0 0 0 0 0,0 0 0 0 0,0 0 0 0 0,1 0 0 0 0,-1 0 0 0 0,0 0 0 0 0,0 0 0 0 0,0 0 0 0 0,0 0 0 0 0,0 0 0 0 0,1 0 0 0 0,-1 0 0 0 0,0 0 0 0 0,0 0 0 0 0,0 0 0 0 0,0 0 0 0 0,0 0-1 0 0,1 0 1 0 0,-1 0 0 0 0,0-1 0 0 0,0 1 0 0 0,0 0 0 0 0,0 0 0 0 0,0 0 0 0 0,0 0 0 0 0,0 0 0 0 0,0 0 0 0 0,0 0 0 0 0,1-1 0 0 0,-1 1 0 0 0,0 0 0 0 0,0 0 0 0 0,0 0 0 0 0,0 0 0 0 0,0 0 0 0 0,0-1 0 0 0,0 1 0 0 0,0 0 0 0 0,0 0 0 0 0,0 0 4 0 0,2-3-28 0 0,0 0 1 0 0,0 1 0 0 0,0 0 0 0 0,0-1 0 0 0,1 1 0 0 0,0-1 27 0 0,11-12-92 0 0,5-13 72 0 0,1-4 20 0 0,-5 7 9 0 0,14-17-9 0 0,-25 37 129 0 0,-4 6 4 0 0,-4 8 100 0 0,0-3-128 0 0,-8 23 115 0 0,-22 53 33 0 0,27-63-231 0 0,1 0 1 0 0,1 0-1 0 0,0 9-22 0 0,2-13-25 0 0,2-11 5 0 0,0 1 1 0 0,0-1 0 0 0,0 1-1 0 0,1 0 1 0 0,0-1 0 0 0,0 1-1 0 0,0 0 1 0 0,0-1-1 0 0,2 4 20 0 0,-2-8-22 0 0,0 1-1 0 0,0-1 0 0 0,0 0 0 0 0,0 1 0 0 0,0-1 1 0 0,0 0-1 0 0,0 0 0 0 0,0 1 0 0 0,0-1 1 0 0,1 0-1 0 0,-1 0 0 0 0,0 1 0 0 0,0-1 0 0 0,0 0 1 0 0,0 0-1 0 0,1 1 0 0 0,-1-1 0 0 0,0 0 0 0 0,0 0 1 0 0,1 0-1 0 0,-1 0 0 0 0,0 0 0 0 0,0 1 0 0 0,1-1 1 0 0,-1 0-1 0 0,0 0 0 0 0,0 0 0 0 0,1 0 0 0 0,-1 0 23 0 0,1 0-31 0 0,0 0 0 0 0,-1 0-1 0 0,1 0 1 0 0,-1 0 0 0 0,1-1-1 0 0,0 1 1 0 0,-1 0 0 0 0,1 0-1 0 0,-1-1 1 0 0,1 1 0 0 0,-1 0-1 0 0,1-1 1 0 0,0 1 31 0 0,1-2-56 0 0,0 0 0 0 0,0-1 0 0 0,0 1 0 0 0,0 0 0 0 0,0 0 0 0 0,0-1 56 0 0,21-38-299 0 0,11-29 299 0 0,-8 16 62 0 0,-24 49-18 0 0,1 0 0 0 0,0 0 1 0 0,0 0-1 0 0,0 0 0 0 0,2 0-44 0 0,-16 31 994 0 0,-13 24-765 0 0,-6 26-229 0 0,17-45 20 0 0,7-17-48 0 0,0 1 0 0 0,1 0 0 0 0,1 0 0 0 0,0 0 28 0 0,3-1-293 0 0,1-13 257 0 0,0-1 0 0 0,0 1 1 0 0,0 0-1 0 0,0-1 1 0 0,0 1-1 0 0,0-1 1 0 0,0 1-1 0 0,0-1 1 0 0,0 1-1 0 0,0-1 1 0 0,1 1-1 0 0,-1-1 1 0 0,0 1-1 0 0,0-1 0 0 0,1 1 1 0 0,-1-1-1 0 0,0 1 1 0 0,0-1-1 0 0,1 1 1 0 0,-1-1-1 0 0,1 1 1 0 0,-1-1-1 0 0,0 1 36 0 0,1-1-22 0 0,-1 0 0 0 0,1 0 0 0 0,-1 0 0 0 0,1 0 0 0 0,-1 0 1 0 0,0-1-1 0 0,1 1 0 0 0,-1 0 0 0 0,1 0 0 0 0,-1 0 0 0 0,0 0 0 0 0,1 0 0 0 0,-1 0 0 0 0,1-1 0 0 0,-1 1 0 0 0,0 0 0 0 0,1 0 1 0 0,-1-1-1 0 0,0 1 0 0 0,1 0 0 0 0,-1-1 0 0 0,0 1 0 0 0,0 0 0 0 0,1-1 0 0 0,-1 1 22 0 0,8-12-138 0 0,-6 9 68 0 0,11-14-79 0 0,-8 10 120 0 0,0 0 0 0 0,0 0 0 0 0,1-4 29 0 0,46-104 552 0 0,-8 18-165 0 0,-42 92-317 0 0,1 1 0 0 0,0-1 0 0 0,1-2-70 0 0,-1 6 176 0 0,-3 4-3 0 0,-3 7 104 0 0,-19 43 404 0 0,-11 38-681 0 0,17-47 40 0 0,8-22-136 0 0,-6 20 96 0 0,13-35-23 0 0,-4 14 37 0 0,5-19-62 0 0,0-1-1 0 0,0 0 1 0 0,0 0 0 0 0,0 0 0 0 0,0 0 0 0 0,0 0 0 0 0,0 0 0 0 0,0 0 0 0 0,0 1 0 0 0,1-1 0 0 0,-1 0 0 0 0,1 0 0 0 0,-1 0 0 0 0,1 0 0 0 0,-1 0 0 0 0,1 1 48 0 0,0-2-26 0 0,-1 0 0 0 0,1 0 1 0 0,-1 0-1 0 0,0 0 0 0 0,1 0 1 0 0,-1 1-1 0 0,1-1 0 0 0,-1 0 1 0 0,0 0-1 0 0,1 0 0 0 0,-1 0 1 0 0,1 0-1 0 0,-1-1 0 0 0,1 1 1 0 0,-1 0-1 0 0,0 0 0 0 0,1 0 1 0 0,-1 0-1 0 0,1 0 0 0 0,-1-1 1 0 0,0 1-1 0 0,1 0 0 0 0,-1 0 1 0 0,0 0-1 0 0,1-1 0 0 0,-1 1 1 0 0,0 0-1 0 0,1-1 0 0 0,-1 1 1 0 0,0 0 25 0 0,13-11-129 0 0,-13 10 98 0 0,8-7-120 0 0,-1-1-1 0 0,0 0 1 0 0,0 0 0 0 0,1-5 151 0 0,22-41-88 0 0,-26 47 134 0 0,16-32-30 0 0,-3 5 72 0 0,10-13-88 0 0,-25 44 12 0 0,-1 2 17 0 0,0 1 0 0 0,0-1-1 0 0,0 1 1 0 0,0-1-1 0 0,0 1 1 0 0,0 0 0 0 0,0-1-1 0 0,0 1 1 0 0,0 0-1 0 0,1 0 1 0 0,-1 0-29 0 0,-1 2 65 0 0,0 0 0 0 0,0-1 1 0 0,0 1-1 0 0,-1 0 0 0 0,1 0 0 0 0,0 0 0 0 0,-1 0 1 0 0,1 0-1 0 0,0-1 0 0 0,-1 2-65 0 0,-15 28 419 0 0,1 0 20 0 0,-7 18-439 0 0,-15 52-15 0 0,28-70-204 0 0,1 1 1 0 0,-1 11 218 0 0,8-40-127 0 0,1 0 0 0 0,0 1 1 0 0,0-1-1 0 0,0 1 0 0 0,0-1 1 0 0,1 2 126 0 0,-1-4-42 0 0,0 0 1 0 0,0 1 0 0 0,0-1 0 0 0,0 0 0 0 0,0 1 0 0 0,0-1-1 0 0,1 0 1 0 0,-1 1 0 0 0,0-1 0 0 0,0 0 0 0 0,0 1 0 0 0,1-1-1 0 0,-1 0 1 0 0,0 1 0 0 0,0-1 0 0 0,0 0 0 0 0,1 0 0 0 0,-1 0-1 0 0,0 1 42 0 0,1-1-29 0 0,-1 0-1 0 0,0 0 0 0 0,1 0 1 0 0,-1 0-1 0 0,0 0 0 0 0,1 0 1 0 0,-1 0-1 0 0,0 0 0 0 0,1 0 0 0 0,-1 0 1 0 0,0-1-1 0 0,1 1 0 0 0,-1 0 1 0 0,0 0-1 0 0,1 0 0 0 0,-1 0 1 0 0,0-1-1 0 0,0 1 0 0 0,1 0 1 0 0,-1 0-1 0 0,0 0 0 0 0,0-1 0 0 0,1 1 1 0 0,-1 0-1 0 0,0-1 30 0 0,6-6-112 0 0,0-1 0 0 0,0 0 0 0 0,-1 0 0 0 0,0 0 0 0 0,-1-1 0 0 0,0 0 0 0 0,0 0 112 0 0,9-18-183 0 0,47-100 269 0 0,-51 106-33 0 0,10-14 130 0 0,-11 21-49 0 0,-4 8 108 0 0,-4 6-233 0 0,0 0 0 0 0,0 0 0 0 0,0 0 0 0 0,0 0 0 0 0,0 0 0 0 0,0 0 0 0 0,0 0 0 0 0,0 0 0 0 0,0 0 0 0 0,0 0 0 0 0,0 0 0 0 0,0 0 1 0 0,1 0-1 0 0,-1 0 0 0 0,0 0 0 0 0,0 0 0 0 0,0 0 0 0 0,0 0 0 0 0,0 0 0 0 0,0 0 0 0 0,0 0 0 0 0,0 0 0 0 0,0 0 0 0 0,0 0 0 0 0,0 0 1 0 0,0 0-1 0 0,0 0 0 0 0,0 0 0 0 0,0 0 0 0 0,0 0 0 0 0,0 0 0 0 0,0 0 0 0 0,0 0 0 0 0,0 0 0 0 0,0 0 0 0 0,0 0 0 0 0,0 0 0 0 0,0 0 0 0 0,0 0 1 0 0,0 0-1 0 0,0 0 0 0 0,0 0 0 0 0,0 0 0 0 0,0 0 0 0 0,0 0 0 0 0,0 0 0 0 0,0 0 0 0 0,0 0 0 0 0,0 0 0 0 0,0 0 0 0 0,0 0 0 0 0,0 0 1 0 0,0 0-1 0 0,1 0 0 0 0,-1 0 0 0 0,0 0 0 0 0,0 0 0 0 0,0 0 0 0 0,0 0 0 0 0,0 0 0 0 0,0 0 0 0 0,0 0 0 0 0,0 0 0 0 0,0 0 0 0 0,0 0-9 0 0,-5 9 668 0 0,-4 9-379 0 0,-1 0-1 0 0,2 0 0 0 0,-2 8-288 0 0,-4 8 209 0 0,5-14-241 0 0,-23 57-82 0 0,27-63-51 0 0,1 0-1 0 0,0 0 1 0 0,2 0 0 0 0,-2 11 165 0 0,4-25-37 0 0,0 0 1 0 0,0 1-1 0 0,0-1 0 0 0,0 1 0 0 0,0-1 1 0 0,0 1-1 0 0,0-1 0 0 0,0 1 0 0 0,0-1 1 0 0,0 1-1 0 0,0-1 0 0 0,0 0 0 0 0,0 1 1 0 0,0-1-1 0 0,0 1 0 0 0,1-1 0 0 0,-1 1 1 0 0,0-1 36 0 0,0 0-33 0 0,0 0 0 0 0,1 0 0 0 0,-1 0 0 0 0,0 0 0 0 0,0 0 0 0 0,0 0 0 0 0,1 0 0 0 0,-1 0 0 0 0,0 0 0 0 0,0 0 0 0 0,0 0 0 0 0,0 0 0 0 0,1 0 0 0 0,-1 0 0 0 0,0 0 0 0 0,0 0 0 0 0,0 0 0 0 0,0 0 0 0 0,1-1 0 0 0,-1 1 0 0 0,0 0 0 0 0,0 0 0 0 0,0 0 0 0 0,0 0 0 0 0,0 0 0 0 0,0 0 0 0 0,1 0 0 0 0,-1-1 0 0 0,0 1 33 0 0,10-14-744 0 0,-4 3 670 0 0,-1 0 0 0 0,4-9 74 0 0,4-11 76 0 0,-3 8-16 0 0,0-2-60 0 0,4-9 39 0 0,-7 22 87 0 0,-5 8 32 0 0,-3 6 238 0 0,-18 40 467 0 0,10-21-813 0 0,0 2 0 0 0,2 0 0 0 0,-3 15-50 0 0,8-31 17 0 0,-8 45 127 0 0,5-27-557 0 0,-1 3 413 0 0,3-16-188 0 0,2-8-237 0 0,0 1 0 0 0,0 0 1 0 0,-2 4 424 0 0,4-7-434 0 0,1 8 337 0 0,0 10 219 0 0,-7-3-280 0 0,-5 23 216 0 0,10-40-59 0 0,0 1 0 0 0,0-1 0 0 0,0 1-1 0 0,0-1 1 0 0,0 1 0 0 0,1-1-1 0 0,-1 0 1 0 0,0 1 0 0 0,0-1 0 0 0,0 1-1 0 0,0-1 1 0 0,0 0 0 0 0,1 1-1 0 0,-1-1 1 0 0,0 0 0 0 0,0 1 0 0 0,1-1-1 0 0,-1 0 1 0 0,0 1 0 0 0,1-1 0 0 0,-1 0-1 0 0,0 1 1 0 0,1-1 0 0 0,-1 0-1 0 0,0 0 1 0 0,1 1 0 0 0,-1-1 0 0 0,0 0-1 0 0,1 0 1 0 0,-1 0 0 0 0,1 0-1 0 0,-1 0 1 0 0,0 1 0 0 0,1-1 0 0 0,-1 0-1 0 0,1 0 1 0 0,-1 0 0 0 0,1 0-1 0 0,-1 0 1 0 0,0 0 0 0 0,1 0 0 0 0,0-1 1 0 0,-1 1 1 0 0,1 0 1 0 0,0 0 0 0 0,0 0-1 0 0,-1 0 1 0 0,1 0-1 0 0,0 0 1 0 0,-1-1 0 0 0,1 1-1 0 0,0 0 1 0 0,0 0-1 0 0,-1-1 1 0 0,1 1 0 0 0,-1-1-1 0 0,1 1 1 0 0,0 0-1 0 0,-1-1 1 0 0,1 1 0 0 0,-1-1-1 0 0,1 0 1 0 0,-1 1 0 0 0,1-1-1 0 0,-1 1 1 0 0,1-1-1 0 0,-1 0 1 0 0,0 1 0 0 0,1-1-1 0 0,-1 0 1 0 0,0 1-1 0 0,0-1 1 0 0,1 0-2 0 0,-1 1 0 0 0,0-1 1 0 0,0 1-1 0 0,0 0 0 0 0,0 0 0 0 0,0 0 1 0 0,0-1-1 0 0,0 1 0 0 0,0 0 0 0 0,0 0 0 0 0,1 0 1 0 0,-1-1-1 0 0,0 1 0 0 0,0 0 0 0 0,0 0 1 0 0,0 0-1 0 0,1 0 0 0 0,-1 0 0 0 0,0-1 1 0 0,0 1-1 0 0,0 0 0 0 0,1 0 0 0 0,-1 0 1 0 0,0 0-1 0 0,0 0 0 0 0,0 0 0 0 0,1 0 1 0 0,-1 0-1 0 0,0 0 0 0 0,0 0 0 0 0,1 0 1 0 0,-1 0-1 0 0,0 0 0 0 0,0 0 1 0 0,1-1-1 0 0,-1 1 1 0 0,0 0-1 0 0,1 0 1 0 0,-1 0-1 0 0,0 0 1 0 0,1 0-1 0 0,-1 0 1 0 0,0 0-1 0 0,1-1 1 0 0,-1 1-1 0 0,0 0 1 0 0,0 0-1 0 0,1 0 1 0 0,-1-1-1 0 0,0 1 1 0 0,0 0-1 0 0,0 0 1 0 0,1-1-1 0 0,-1 1 1 0 0,0 0-1 0 0,7-10-29 0 0,-6 8-65 0 0,1 0 0 0 0,-1-1 1 0 0,1 1-1 0 0,-1 0 0 0 0,1-2 94 0 0,2-8-352 0 0,-1 0 1 0 0,1-9 351 0 0,-1 8 59 0 0,3-9 207 0 0,0 1-1 0 0,2 0 1 0 0,3-5-266 0 0,3-9 131 0 0,-7 14 274 0 0,2-11-405 0 0,5-15 457 0 0,-10 36-294 0 0,4-13 90 0 0,-5 13-315 0 0,-2 6 70 0 0,1 0 1 0 0,-1-1-1 0 0,-1 1 0 0 0,1 0 0 0 0,-1 0 1 0 0,0-1-1 0 0,0-4-8 0 0,0 5 55 0 0,0 0 1 0 0,0 1-1 0 0,0-1 1 0 0,1 0-1 0 0,0 0 1 0 0,-1 1-1 0 0,2-1 1 0 0,-1 0-56 0 0,0 2 69 0 0,5-22 254 0 0,-5 21-257 0 0,0 1 0 0 0,-1-1 0 0 0,0 0 0 0 0,0-1-66 0 0,-2-9 100 0 0,-12-2-30 0 0,12 14-3 0 0,0 0 1 0 0,0 0 0 0 0,1-1 0 0 0,-1 1 0 0 0,0-2-68 0 0,-4-6-158 0 0,5 8 138 0 0,1 2 25 0 0,0 0 0 0 0,0 0 0 0 0,0 0 0 0 0,0 0 0 0 0,0-1 0 0 0,0 1 0 0 0,0 0 0 0 0,-1 0 0 0 0,1 0 0 0 0,0 0 0 0 0,0 0 0 0 0,0 0-1 0 0,0 0 1 0 0,0 0 0 0 0,0 0 0 0 0,0 0 0 0 0,0 0 0 0 0,0 0 0 0 0,0-1 0 0 0,0 1 0 0 0,0 0 0 0 0,0 0 0 0 0,0 0 0 0 0,-1 0 0 0 0,1 0 0 0 0,0 0 0 0 0,0 0 0 0 0,0 0 0 0 0,0 0 0 0 0,0 0 0 0 0,0 0 0 0 0,0 0 0 0 0,0 0 0 0 0,0 0 0 0 0,-1 0 0 0 0,1 0 0 0 0,0 0 0 0 0,0 0 0 0 0,0 0 0 0 0,0 0-1 0 0,0 0 1 0 0,0 0 0 0 0,0 0 0 0 0,0 0 0 0 0,0 0 0 0 0,0 0 0 0 0,-1 1-5 0 0,-1-2 33 0 0,2 0-32 0 0,0 1 0 0 0,0 0 0 0 0,0 0 0 0 0,0 0-1 0 0,0 0 1 0 0,-1-1 0 0 0,1 1 0 0 0,0 0 0 0 0,0 0 0 0 0,0 0 0 0 0,0 0-1 0 0,-1 0 1 0 0,1 0 0 0 0,0 0 0 0 0,0 0 0 0 0,0-1 0 0 0,-1 1-1 0 0,1 0 1 0 0,0 0 0 0 0,0 0 0 0 0,0 0 0 0 0,-1 0 0 0 0,1 0 0 0 0,0 0-1 0 0,0 0 1 0 0,-1 0 0 0 0,1 0 0 0 0,0 0 0 0 0,0 1 0 0 0,0-1-1 0 0,-1 0 1 0 0,1 0-1 0 0,0 0-6 0 0,0 0-1 0 0,0 0 0 0 0,-1 0 1 0 0,1 0-1 0 0,0 0 1 0 0,0 0-1 0 0,0 0 0 0 0,-1 0 1 0 0,1 0-1 0 0,0 0 0 0 0,0 0 1 0 0,0 0-1 0 0,0 0 0 0 0,-1 0 1 0 0,1 0-1 0 0,0 0 1 0 0,0 0-1 0 0,0 0 0 0 0,-1 0 1 0 0,1 0-1 0 0,0 0 0 0 0,0 0 1 0 0,0 0-1 0 0,0 0 0 0 0,-1-1 1 0 0,1 1-1 0 0,0 0 1 0 0,0 0-1 0 0,0 0 0 0 0,0 0 1 0 0,0 0-1 0 0,0 0 0 0 0,-1-1 7 0 0,-1-6-2 0 0,2 7 8 0 0,0 0 0 0 0,0-1 1 0 0,0 1-1 0 0,0-1 0 0 0,0 1 0 0 0,0 0 0 0 0,0-1 0 0 0,0 1 1 0 0,0-1-1 0 0,0 1 0 0 0,0 0 0 0 0,0-1 0 0 0,-1 1 0 0 0,1 0 1 0 0,0-1-1 0 0,0 1 0 0 0,0 0 0 0 0,-1-1 0 0 0,1 1 0 0 0,0 0 1 0 0,-1-1-1 0 0,1 1 0 0 0,0 0 0 0 0,-1 0 0 0 0,1-1 0 0 0,0 1 0 0 0,-1 0 1 0 0,1 0-1 0 0,0 0 0 0 0,-1-1 0 0 0,1 1 0 0 0,0 0-6 0 0,-4-1 188 0 0,3 1-73 0 0,1 0-116 0 0,0 0 1 0 0,0 0-1 0 0,0 0 1 0 0,-1 0-1 0 0,1 0 0 0 0,0 0 1 0 0,0 0-1 0 0,0 0 1 0 0,0 0-1 0 0,0 0 0 0 0,0 0 1 0 0,0 0-1 0 0,0 0 1 0 0,0 0-1 0 0,0 0 0 0 0,0 0 1 0 0,0 0-1 0 0,0 0 1 0 0,0 0-1 0 0,0 0 0 0 0,0 0 1 0 0,0 0-1 0 0,-1 0 0 0 0,1 0 1 0 0,0 0-1 0 0,0 0 1 0 0,0 0-1 0 0,0 0 0 0 0,0 0 1 0 0,0 0-1 0 0,0 0 1 0 0,0 0-1 0 0,0 0 0 0 0,0 0 1 0 0,0 0-1 0 0,0 0 1 0 0,0 0-1 0 0,0 0 0 0 0,0 0 1 0 0,0 0-1 0 0,0 0 1 0 0,0-1-1 0 0,0 1 0 0 0,0 0 1 0 0,0 0-1 0 0,0 0 0 0 0,0 0 1 0 0,0 0-1 0 0,0 0 1 0 0,0 0-1 0 0,0 0 0 0 0,0 0 1 0 0,0 0-1 0 0,0 0 1 0 0,0 0-1 0 0,0 0 0 0 0,0 0 1 0 0,0 0-1 0 0,0 0 1 0 0,0 0-1 0 0,0 0 0 0 0,0-1 1 0 0,0 1-1 0 0,0 0 1 0 0,2-7-33 0 0,0-4 161 0 0,-1 9 50 0 0,-1 5-199 0 0,0-2 92 0 0,-1-3 105 0 0,1 2-178 0 0,0 0 0 0 0,0 0 0 0 0,0 0 0 0 0,0 0 0 0 0,0 1 0 0 0,0-1 0 0 0,0 0 0 0 0,0 0 0 0 0,0 0 0 0 0,0 0 0 0 0,0 0 0 0 0,1 0 0 0 0,-1 1 0 0 0,0-1 0 0 0,0 0 0 0 0,0 0 0 0 0,0 0 0 0 0,0 0-1 0 0,0 0 1 0 0,0 0 0 0 0,0 1 0 0 0,0-1 0 0 0,0 0 0 0 0,1 0 0 0 0,-1 0 0 0 0,0 0 0 0 0,0 0 0 0 0,0 0 0 0 0,0 0 2 0 0,7 1 213 0 0,-8-1-218 0 0,0 0 0 0 0,0-1 0 0 0,-1 1 1 0 0,1 0-1 0 0,0 0 0 0 0,0 1 0 0 0,0-1 1 0 0,0 0-1 0 0,-1 0 0 0 0,1 1 1 0 0,0-1-1 0 0,0 0 0 0 0,-1 1 5 0 0,1-1 5 0 0,1 0-1 0 0,-1 1 0 0 0,1-1 1 0 0,-1 0-1 0 0,1 0 1 0 0,-1 0-1 0 0,1 0 1 0 0,-1-1-1 0 0,0 1 1 0 0,1 0-1 0 0,-1 0 0 0 0,1 0 1 0 0,-1 0-1 0 0,1 0 1 0 0,-1-1-1 0 0,1 1 1 0 0,-1 0-1 0 0,1 0 0 0 0,-1-1-4 0 0,1 1-6 0 0,-1 0-1 0 0,1-1 1 0 0,-1 1-1 0 0,0 0 0 0 0,1-1 1 0 0,-1 1-1 0 0,0 0 1 0 0,1 0-1 0 0,-1 0 1 0 0,0 0-1 0 0,0 0 0 0 0,1 0 1 0 0,-1 0-1 0 0,0 0 7 0 0,0 0-14 0 0,1 0-1 0 0,-1 0 0 0 0,0 0 1 0 0,1 0-1 0 0,-1 0 1 0 0,0 0-1 0 0,0 0 0 0 0,1-1 1 0 0,-1 1-1 0 0,0 0 1 0 0,1 0-1 0 0,-1-1 15 0 0,0 1-2 0 0,1 0 0 0 0,-1 0 0 0 0,1 0 0 0 0,-1-1 0 0 0,1 1 0 0 0,-1 0 0 0 0,0 0 0 0 0,1 0 0 0 0,-1 0 0 0 0,0 0 0 0 0,1 0 0 0 0,-1 0 0 0 0,1 0 0 0 0,-1 0 0 0 0,0 0 0 0 0,1 0 2 0 0,-4 1-28 0 0,1 0 0 0 0,-1 0 0 0 0,1-1 0 0 0,-1 0 0 0 0,0 0 0 0 0,1 0 0 0 0,-1 0-1 0 0,1-1 1 0 0,-1 1 0 0 0,0-1 0 0 0,-2-1 28 0 0,6 2 3 0 0,-1 0 0 0 0,1-1-1 0 0,-1 1 1 0 0,1-1 0 0 0,-1 1 0 0 0,1-1-1 0 0,-1 1 1 0 0,1-1 0 0 0,-1 1 0 0 0,1-1-1 0 0,0 1 1 0 0,-1-1 0 0 0,1 1 0 0 0,0-1-1 0 0,-1 0-2 0 0,-3-6 4 0 0,3 7 1 0 0,1-1 1 0 0,0 1 0 0 0,0 0 0 0 0,0 0-1 0 0,0 0 1 0 0,-1 0 0 0 0,1 0-1 0 0,0 0 1 0 0,0 0 0 0 0,0-1 0 0 0,-1 1-1 0 0,1 0 1 0 0,0 0 0 0 0,0 0 0 0 0,0 0-1 0 0,-1 0 1 0 0,1 0 0 0 0,0 0 0 0 0,0 0-1 0 0,-1 0 1 0 0,1 0 0 0 0,0 0 0 0 0,0 0-1 0 0,0 0 1 0 0,-1 0 0 0 0,1 1-1 0 0,0-1 1 0 0,0 0 0 0 0,0 0 0 0 0,-1 0-1 0 0,1 0 1 0 0,0 0-6 0 0,-1 1 8 0 0,0-1 0 0 0,0 0 0 0 0,0 1 0 0 0,0-1 0 0 0,0 0 0 0 0,0 0-1 0 0,0 1 1 0 0,-1-1 0 0 0,1 0 0 0 0,0 0 0 0 0,0 0 0 0 0,-1-1-8 0 0,1 1 7 0 0,0 0-1 0 0,0 0 1 0 0,0 0-1 0 0,0 0 1 0 0,0 0-1 0 0,-1 0 1 0 0,1 1-1 0 0,0-1 1 0 0,0 0-1 0 0,0 0 1 0 0,0 1-1 0 0,-1 0-6 0 0,0 0-1 0 0,-1 0 0 0 0,1 0-1 0 0,-1 1 1 0 0,1-2-1 0 0,-1 1 1 0 0,0 0-1 0 0,0 0 1 0 0,1-1-1 0 0,-3 1 2 0 0,4-1 0 0 0,0 0 0 0 0,0 0 0 0 0,0 0 0 0 0,-1 0 0 0 0,1 0 0 0 0,0 0 1 0 0,0 0-1 0 0,0 0 0 0 0,0 0 0 0 0,-1-1 0 0 0,1 1 0 0 0,0 0 0 0 0,0-1 0 0 0,0 1 0 0 0,0-1 0 0 0,0 1 0 0 0,0-1 0 0 0,0 0 0 0 0,0 1 0 0 0,0-1 0 0 0,0 0 0 0 0,0 0 0 0 0,0 0 0 0 0,0 1 0 0 0,0 0-1 0 0,0-1 1 0 0,0 1-1 0 0,0 0 1 0 0,0 0-1 0 0,0-1 1 0 0,0 1-1 0 0,0 0 1 0 0,0 0 0 0 0,0 0-1 0 0,0 0 1 0 0,-1 0 0 0 0,-9 0 99 0 0,-2-1-74 0 0,12 1-32 0 0,0 0 1 0 0,0 0 0 0 0,0 0-1 0 0,0 0 1 0 0,0 0-1 0 0,0 0 1 0 0,0 0-1 0 0,0-1 1 0 0,0 1-1 0 0,1 0 1 0 0,-1-1 0 0 0,0 1-1 0 0,0 0 1 0 0,0-1-1 0 0,0 1 1 0 0,0-1-1 0 0,0 1 1 0 0,1-1-1 0 0,-1 0 7 0 0,-3-1 57 0 0,0-2 49 0 0,-15 39 361 0 0,5-10-258 0 0,-5 10 341 0 0,-4 12-550 0 0,8-11 70 0 0,-1 2 29 0 0,-3 1-99 0 0,11-22-2 0 0,-1 1 29 0 0,-1 0 0 0 0,-1 0 1 0 0,0-1-1 0 0,-7 7-27 0 0,-10 10 33 0 0,-16 17-104 0 0,44-51 72 0 0,-17 18-43 0 0,1 1 1 0 0,-6 10 41 0 0,21-26-427 0 0,4-6 233 0 0,5-4 128 0 0,41-52-78 0 0,-30 38 222 0 0,10-8-78 0 0,5-5 89 0 0,-32 31-92 0 0,7-7 58 0 0,1 0 1 0 0,1 0 0 0 0,-1 1 0 0 0,6-3-56 0 0,-15 11 6 0 0,-1 1 0 0 0,1 0 0 0 0,-1-1 0 0 0,0 1 0 0 0,1 0 0 0 0,-1 0 0 0 0,1-1 0 0 0,-1 1 0 0 0,1 0 0 0 0,-1 0 0 0 0,1 0 0 0 0,-1 0 0 0 0,1-1 0 0 0,-1 1 0 0 0,1 0 0 0 0,0 0 0 0 0,-1 0 0 0 0,1 0 0 0 0,-1 0 1 0 0,1 1-1 0 0,-1-1-6 0 0,0 0 6 0 0,1 0 0 0 0,-1 0 1 0 0,0 1-1 0 0,0-1 0 0 0,0 0 1 0 0,1 0-1 0 0,-1 1 1 0 0,0-1-1 0 0,0 0 0 0 0,0 1 1 0 0,0-1-1 0 0,0 0 0 0 0,0 0 1 0 0,0 1-1 0 0,0-1 0 0 0,0 0 1 0 0,1 1-1 0 0,-1-1 1 0 0,0 0-1 0 0,-1 1 0 0 0,1-1 1 0 0,0 0-1 0 0,0 1 0 0 0,0-1 1 0 0,0 0-1 0 0,0 0 1 0 0,0 1-1 0 0,0-1 0 0 0,0 0 1 0 0,0 1-1 0 0,-1-1 0 0 0,1 0-6 0 0,-4 9 68 0 0,0 0 0 0 0,-1-1-1 0 0,-5 8-67 0 0,-3 3 49 0 0,-6 16-104 0 0,1 2 55 0 0,-2 5-50 0 0,10-24-87 0 0,3-6 71 0 0,-4 11 66 0 0,9-18-15 0 0,1-1 0 0 0,0 0 0 0 0,0 1 0 0 0,0-1 0 0 0,0 1 0 0 0,1-1 0 0 0,-1 4 15 0 0,1-8-17 0 0,0 1 0 0 0,0-1 0 0 0,0 0-1 0 0,0 1 1 0 0,0-1 0 0 0,0 0 0 0 0,0 1 0 0 0,0-1-1 0 0,0 0 1 0 0,0 1 0 0 0,0-1 0 0 0,1 0 0 0 0,-1 1 0 0 0,0-1-1 0 0,0 0 1 0 0,0 0 0 0 0,0 1 0 0 0,0-1 0 0 0,1 0 0 0 0,-1 0-1 0 0,0 1 1 0 0,0-1 0 0 0,1 0 0 0 0,-1 0 0 0 0,0 0-1 0 0,0 1 1 0 0,1-1 0 0 0,-1 0 0 0 0,0 0 17 0 0,1 0-21 0 0,-1 0-1 0 0,1 0 1 0 0,0 0 0 0 0,-1 0-1 0 0,1 0 1 0 0,0 0 0 0 0,-1 0-1 0 0,1 0 1 0 0,-1 0 0 0 0,1 0-1 0 0,0 0 1 0 0,-1 0 0 0 0,1-1-1 0 0,0 1 22 0 0,2-2-65 0 0,0 1 0 0 0,0-1 0 0 0,0 0-1 0 0,0 0 1 0 0,0-1 65 0 0,5-4-49 0 0,-1-1-1 0 0,0 0 0 0 0,-1-1 1 0 0,1 1-1 0 0,1-6 50 0 0,-7 12 11 0 0,11-15 67 0 0,3-6-476 0 0,8-16 398 0 0,-28 43 195 0 0,3-3-189 0 0,0 0 0 0 0,1 1 0 0 0,-1-1 0 0 0,0 1 1 0 0,1-1-1 0 0,-2 2-6 0 0,-44 72-334 0 0,39-58 356 0 0,7-7 38 0 0,1-10-53 0 0,0 1 0 0 0,0-1 0 0 0,0 0 0 0 0,1 1 0 0 0,-1-1 0 0 0,0 0-1 0 0,0 0 1 0 0,0 1 0 0 0,0-1 0 0 0,0 0 0 0 0,0 0 0 0 0,1 0-1 0 0,-1 1 1 0 0,0-1 0 0 0,0 0 0 0 0,0 0 0 0 0,1 0 0 0 0,-1 1-1 0 0,0-1 1 0 0,0 0 0 0 0,1 0 0 0 0,-1 0 0 0 0,0 0 0 0 0,0 0-1 0 0,1 1 1 0 0,-1-1 0 0 0,0 0-7 0 0,1-1-6 0 0,0 1 0 0 0,-1 0 0 0 0,1-1 0 0 0,0 1 0 0 0,-1 0 0 0 0,1-1 0 0 0,-1 1 1 0 0,1-1-1 0 0,0 1 0 0 0,-1-1 0 0 0,1 1 0 0 0,-1-1 0 0 0,1 1 0 0 0,-1-1 0 0 0,0 0 0 0 0,1 1 0 0 0,-1-1 6 0 0,3-3-42 0 0,17-17 317 0 0,-9 9-253 0 0,-1 0 1 0 0,1 0-1 0 0,3-8-22 0 0,-9 13-56 0 0,-6 12-19 0 0,-7 12 104 0 0,5-12-71 0 0,1-1 0 0 0,1 1-1 0 0,-1-1 1 0 0,1 1 0 0 0,0-1-1 0 0,0 1 1 0 0,0 0-1 0 0,0 0 1 0 0,1 2 42 0 0,17-2 184 0 0,-16-5-188 0 0,0 0 0 0 0,-1 0 0 0 0,1 0-1 0 0,0 0 1 0 0,-1 0 0 0 0,1 0 0 0 0,-1 0 0 0 0,1 0 0 0 0,0-1-1 0 0,-1 1 1 0 0,1 0 0 0 0,0 0 0 0 0,-1 0 0 0 0,1-1 0 0 0,-1 1-1 0 0,1 0 1 0 0,-1-1 0 0 0,1 1 0 0 0,-1 0 4 0 0,13-11 30 0 0,1 1 424 0 0,0 1 127 0 0,-14 8-573 0 0,0 1 0 0 0,0 0 1 0 0,0 0-1 0 0,0 0 1 0 0,0 0-1 0 0,0 0 1 0 0,0 0-1 0 0,1 0 0 0 0,-1 0 1 0 0,0 0-1 0 0,0 0 1 0 0,0 0-1 0 0,0 0 1 0 0,0 0-1 0 0,0 0 0 0 0,0 0 1 0 0,0 0-1 0 0,0 0 1 0 0,1 0-1 0 0,-1 0 0 0 0,0 0 1 0 0,0 0-1 0 0,0 0 1 0 0,0 0-1 0 0,0 0 1 0 0,0 0-1 0 0,0 0 0 0 0,0 0 1 0 0,0 0-1 0 0,1 0 1 0 0,-1 0-1 0 0,0 0 1 0 0,0 0-1 0 0,0 0 0 0 0,0 0 1 0 0,0 1-1 0 0,0-1 1 0 0,0 0-1 0 0,0 0 1 0 0,0 0-1 0 0,0 0 0 0 0,0 0 1 0 0,0 0-1 0 0,0 0 1 0 0,0 0-1 0 0,1 0 1 0 0,-1 0-1 0 0,0 1 0 0 0,0-1 1 0 0,0 0-1 0 0,0 0 1 0 0,0 0-1 0 0,0 0 0 0 0,0 0 1 0 0,0 0-1 0 0,0 0 1 0 0,0 0-1 0 0,0 1 1 0 0,0-1-1 0 0,0 0 0 0 0,0 0 1 0 0,-1 0-1 0 0,1 0 1 0 0,0 0-1 0 0,0 0 1 0 0,0 0-1 0 0,0 0 0 0 0,0 0-8 0 0,-1 7 146 0 0,0-2-189 0 0,0-1-1 0 0,1 0 0 0 0,-1 0 0 0 0,1 0 1 0 0,0 3 43 0 0,0-7-4 0 0,0 0 0 0 0,0 1 0 0 0,0-1 1 0 0,0 0-1 0 0,0 0 0 0 0,0 1 0 0 0,0-1 1 0 0,0 0-1 0 0,0 0 0 0 0,0 1 0 0 0,0-1 0 0 0,0 0 1 0 0,1 0-1 0 0,-1 0 0 0 0,0 1 0 0 0,0-1 1 0 0,0 0-1 0 0,0 0 0 0 0,0 0 0 0 0,1 1 0 0 0,-1-1 1 0 0,0 0-1 0 0,0 0 0 0 0,0 0 0 0 0,1 0 1 0 0,-1 0-1 0 0,0 1 4 0 0,9-1 11 0 0,-7 0-50 0 0,-1 0 1 0 0,1-1 0 0 0,0 1 0 0 0,0-1 0 0 0,-1 1-1 0 0,1-1 1 0 0,0 0 0 0 0,-1 0 0 0 0,2 0 38 0 0,-3 1-8 0 0,1-1 0 0 0,-1 1 0 0 0,1 0 1 0 0,-1 0-1 0 0,1 0 0 0 0,-1-1 0 0 0,1 1 0 0 0,-1 0 1 0 0,1 0-1 0 0,-1 0 0 0 0,1 0 0 0 0,-1 0 0 0 0,1 0 0 0 0,-1 0 1 0 0,1 0 7 0 0,-1 0-31 0 0,1 0 1 0 0,-1 0-1 0 0,0 1 1 0 0,1-1-1 0 0,-1 0 1 0 0,1-1-1 0 0,-1 1 1 0 0,1 0-1 0 0,-1 0 1 0 0,0 0-1 0 0,1 0 1 0 0,-1 0 0 0 0,1 0-1 0 0,-1 0 1 0 0,0-1-1 0 0,1 1 1 0 0,-1 0-1 0 0,1 0 1 0 0,-1-1 30 0 0,0 1-9 0 0,0 0 1 0 0,0 1-1 0 0,0-1 0 0 0,0 0 1 0 0,0 0-1 0 0,0 0 1 0 0,0 0-1 0 0,0 0 1 0 0,0 0-1 0 0,0 0 0 0 0,0 0 1 0 0,-1 0-1 0 0,1 1 1 0 0,0-1-1 0 0,0 0 0 0 0,0 0 1 0 0,1 0-1 0 0,-1 0 1 0 0,0 0-1 0 0,0 0 1 0 0,0 0-1 0 0,0 0 0 0 0,0 1 1 0 0,0-1-1 0 0,0 0 1 0 0,0 0-1 0 0,0 0 0 0 0,0 0 1 0 0,0 0-1 0 0,0 0 1 0 0,0 0-1 0 0,0 0 0 0 0,0 0 1 0 0,0 0-1 0 0,0 0 1 0 0,0 1-1 0 0,1-1 1 0 0,-1 0-1 0 0,0 0 0 0 0,0 0 1 0 0,0 0-1 0 0,0 0 1 0 0,0 0-1 0 0,0 0 0 0 0,0 0 1 0 0,0 0-1 0 0,0 0 9 0 0,1 0-16 0 0,-1 0 0 0 0,0 0 0 0 0,0 0 1 0 0,1 0-1 0 0,-1 0 0 0 0,0 0 0 0 0,0-1 0 0 0,1 1 0 0 0,-1 0 0 0 0,0 0 0 0 0,0 0 0 0 0,1 0 0 0 0,-1 0 0 0 0,0 0 0 0 0,0-1 0 0 0,0 1 0 0 0,0 0 0 0 0,1 0 0 0 0,-1 0 0 0 0,0-1 0 0 0,0 1 1 0 0,0 0-1 0 0,0 0 0 0 0,0 0 0 0 0,0-1 0 0 0,1 1 0 0 0,-1 0 0 0 0,0 0 0 0 0,0-1 0 0 0,0 1 0 0 0,0 0 0 0 0,0 0 0 0 0,0-1 0 0 0,0 1 0 0 0,0 0 16 0 0,6-31-96 0 0,-5 27 88 0 0,-1 1 0 0 0,0-1 0 0 0,1 0 0 0 0,-2 0 0 0 0,1 1 0 0 0,0-1 0 0 0,-1-2 8 0 0,0 4 20 0 0,0 1-1 0 0,0-1 1 0 0,0 0 0 0 0,0 1-1 0 0,0-1 1 0 0,0 1 0 0 0,0-1-1 0 0,-1 1 1 0 0,1-1 0 0 0,0 1-1 0 0,-1 0 1 0 0,1 0-1 0 0,-1-1 1 0 0,0 1 0 0 0,1 0-1 0 0,-1 1 1 0 0,0-1 0 0 0,1 0-1 0 0,-1 0 1 0 0,0 1-1 0 0,0-1 1 0 0,0 1 0 0 0,0 0-1 0 0,0-1 1 0 0,0 1 0 0 0,0 0-1 0 0,0 0 1 0 0,1 0-1 0 0,-1 0 1 0 0,0 1 0 0 0,0-1-1 0 0,-1 1-19 0 0,2-1 23 0 0,0 1-1 0 0,1-1 0 0 0,-1 1 1 0 0,0-1-1 0 0,1 1 0 0 0,-1 0 1 0 0,0 0-1 0 0,1-1 0 0 0,-1 1 1 0 0,1 0-1 0 0,-1 0 0 0 0,1-1 0 0 0,-1 1 1 0 0,1 0-1 0 0,0 0 0 0 0,-1 0 1 0 0,1 0-23 0 0,-4 17 441 0 0,4-16-420 0 0,-1 0 1 0 0,1 0 0 0 0,0 0 0 0 0,0 0-1 0 0,0 0 1 0 0,0 1 0 0 0,0-1 0 0 0,0 0-1 0 0,1 0 1 0 0,-1 0 0 0 0,1 0 0 0 0,0 0-1 0 0,-1 0 1 0 0,1 0 0 0 0,0 0 0 0 0,0 0-1 0 0,0 0 1 0 0,0 0 0 0 0,1 0-22 0 0,7 10-31 0 0,-9-11 35 0 0,1 0-1 0 0,0 0 0 0 0,-1 0 0 0 0,1 0 0 0 0,0 0 1 0 0,-1 0-1 0 0,1 0 0 0 0,0 0 0 0 0,0 0 0 0 0,0-1 1 0 0,0 1-1 0 0,0 0 0 0 0,0 0 0 0 0,0-1 0 0 0,0 1 1 0 0,0-1-1 0 0,0 1 0 0 0,1-1 0 0 0,-1 1 0 0 0,1-1-3 0 0,11 5-113 0 0,-11-4 76 0 0,-1-1 0 0 0,1 1 0 0 0,-1 0 0 0 0,1-1 0 0 0,-1 1 0 0 0,1-1 0 0 0,0 0 0 0 0,-1 1 0 0 0,2-1 37 0 0,-3 0-22 0 0,1 0 1 0 0,0 0-1 0 0,-1 0 1 0 0,1 0-1 0 0,-1 0 1 0 0,1 0-1 0 0,0 0 0 0 0,-1 0 1 0 0,1 0-1 0 0,-1 0 1 0 0,1 1-1 0 0,0-1 1 0 0,-1 0-1 0 0,1 0 1 0 0,-1 1-1 0 0,1-1 1 0 0,-1 0-1 0 0,1 1 1 0 0,-1-1-1 0 0,1 0 1 0 0,-1 1-1 0 0,1-1 1 0 0,-1 1-1 0 0,0-1 1 0 0,1 1-1 0 0,-1-1 1 0 0,0 1-1 0 0,1-1 1 0 0,-1 1 21 0 0,1 1-38 0 0,-1 0-1 0 0,0 0 1 0 0,0-1 0 0 0,0 1 0 0 0,0 0 0 0 0,0 0 0 0 0,0 0-1 0 0,0 1 39 0 0,-1 6 41 0 0,2-9-72 0 0,-1 0-1 0 0,0 0 1 0 0,0 0 0 0 0,0 0-1 0 0,0 1 1 0 0,1-1-1 0 0,-1 0 1 0 0,0 0-1 0 0,0 0 1 0 0,0 0 0 0 0,1 0-1 0 0,-1 0 1 0 0,0 0-1 0 0,0 1 1 0 0,1-1-1 0 0,-1 0 1 0 0,0 0 0 0 0,0 0-1 0 0,1 0 1 0 0,-1 0-1 0 0,0 0 1 0 0,0 0-1 0 0,1 0 1 0 0,-1 0-1 0 0,0 0 1 0 0,0-1 0 0 0,1 1-1 0 0,-1 0 1 0 0,0 0-1 0 0,0 0 1 0 0,0 0-1 0 0,1 0 1 0 0,-1 0 0 0 0,0 0-1 0 0,0-1 32 0 0,0 1-12 0 0,1 0 0 0 0,-1 0 0 0 0,0-1 0 0 0,1 1 0 0 0,-1 0 0 0 0,0-1 0 0 0,0 1 0 0 0,1 0 0 0 0,-1 0 0 0 0,1 0 0 0 0,-1-1 0 0 0,0 1 0 0 0,1 0 0 0 0,-1 0 0 0 0,0 0 0 0 0,1 0 0 0 0,-1 0 0 0 0,1 0 12 0 0,3 3 327 0 0,-2-1-214 0 0,-2-2-122 0 0,0 0 0 0 0,0 0-1 0 0,0 0 1 0 0,0 0 0 0 0,1 1 0 0 0,-1-1-1 0 0,0 0 1 0 0,0 0 0 0 0,0 0 0 0 0,0 0 0 0 0,0 0-1 0 0,1 0 1 0 0,-1 0 0 0 0,0 1 0 0 0,0-1-1 0 0,0 0 1 0 0,0 0 0 0 0,1 0 0 0 0,-1 0-1 0 0,0 0 1 0 0,0 0 0 0 0,0 0 0 0 0,0 0-1 0 0,1 0 1 0 0,-1 0 0 0 0,0 0 0 0 0,0 0-1 0 0,0 0 1 0 0,0 0 0 0 0,1 0 9 0 0,-1-5-664 0 0,0 5 665 0 0,0 0 0 0 0,0-1-1 0 0,0 1 1 0 0,0 0-1 0 0,0-1 1 0 0,0 1-1 0 0,0 0 1 0 0,0-1 0 0 0,0 1-1 0 0,0 0 1 0 0,-1-1-1 0 0,1 1 1 0 0,0 0-1 0 0,0 0 1 0 0,0-1 0 0 0,-1 1-1 0 0,1 0 1 0 0,0 0-1 0 0,0-1 1 0 0,-1 1-1 0 0,1 0 1 0 0,0 0 0 0 0,0 0-1 0 0,-1-1 1 0 0,1 1-1 0 0,0 0 1 0 0,-1 0-1 0 0,1 0 1 0 0,0 0 0 0 0,-1 0-1 0 0,1 0 1 0 0,0 0-1 0 0,-1 0 1 0 0,1 0-1 0 0,0 0 1 0 0,-1 0-1 0 0,0-1 19 0 0,0 0 1 0 0,0 0-1 0 0,0 0 0 0 0,0 0 1 0 0,0 0-1 0 0,1 0 1 0 0,-1 0-1 0 0,0 0 0 0 0,0 0 1 0 0,1 0-1 0 0,-1 0 1 0 0,1 0-1 0 0,-1-1 0 0 0,1 1 1 0 0,-1-1-20 0 0,1-1 28 0 0,0-1 0 0 0,-1 1 0 0 0,1 0 0 0 0,-1 0 0 0 0,0-1 0 0 0,0 1 0 0 0,0 0 0 0 0,0 0 1 0 0,0 0-29 0 0,-4-6 210 0 0,0 1-1 0 0,-2-4-209 0 0,-5-6 112 0 0,8 13 19 0 0,0 0-1 0 0,0 0 1 0 0,-1 0 0 0 0,1 1-1 0 0,-1 0 1 0 0,0 0 0 0 0,0 0-1 0 0,-1 0 1 0 0,1 1 0 0 0,-6-3-131 0 0,7 5 58 0 0,1-1 1 0 0,-1 1 0 0 0,0 0-1 0 0,0 0 1 0 0,0 0-1 0 0,0 0 1 0 0,0 1 0 0 0,0 0-1 0 0,0 0 1 0 0,0 0-1 0 0,0 0 1 0 0,0 0 0 0 0,0 1-1 0 0,0 0 1 0 0,0 0-1 0 0,-3 1-58 0 0,-9 3 46 0 0,11-4-1 0 0,0 1 0 0 0,0-1 0 0 0,1 1 0 0 0,-1 0-1 0 0,0 1 1 0 0,-1 0-45 0 0,-17 9 185 0 0,18-9-130 0 0,-1-1 0 0 0,1 1 0 0 0,-1 0 1 0 0,0 1-56 0 0,-56 47-189 0 0,30-24 241 0 0,2 3-1 0 0,-4 5-51 0 0,19-19 31 0 0,-41 46-4 0 0,4-3 34 0 0,35-40-138 0 0,1 1 0 0 0,1 0 0 0 0,0 2 77 0 0,10-10 25 0 0,4-10-30 0 0,0 0 0 0 0,0 0 0 0 0,0 0 0 0 0,0 0 1 0 0,0 0-1 0 0,0 0 0 0 0,-1 1 5 0 0,8-18-1164 0 0,6-8 1009 0 0,54-73-257 0 0,-24 36 329 0 0,-35 49 72 0 0,5-7-58 0 0,0 1-1 0 0,2 0 0 0 0,6-6 70 0 0,-15 16 98 0 0,-5 6 85 0 0,-3 5 11 0 0,-38 49 183 0 0,-18 24 85 0 0,15-21-505 0 0,-17 34-6 0 0,21-29 93 0 0,-20 28 42 0 0,58-87-116 0 0,0 1-1 0 0,0 0 0 0 0,0-1 1 0 0,1 1-1 0 0,-1 0 0 0 0,1 0 1 0 0,0-1-1 0 0,0 1 0 0 0,-1 3 31 0 0,8-12-292 0 0,-2-2 303 0 0,1 0-1 0 0,0 1 0 0 0,0-1 1 0 0,0 1-1 0 0,4-3-10 0 0,3-4-60 0 0,-1 0 0 0 0,0-1 0 0 0,5-12 60 0 0,16-20-120 0 0,33-36 205 0 0,12-7-85 0 0,-76 88 1 0 0,0 1 18 0 0,1-1 0 0 0,-1 1 0 0 0,1 0 0 0 0,-1-1 0 0 0,0 1 0 0 0,2-1-19 0 0,-3 2 2 0 0,0 0-1 0 0,0 0 1 0 0,0 1 0 0 0,0-1-1 0 0,0 0 1 0 0,0 0 0 0 0,0 0-1 0 0,0 0 1 0 0,0 0 0 0 0,0 0-1 0 0,0 0 1 0 0,0 0-1 0 0,0 0 1 0 0,0 0 0 0 0,0 0-1 0 0,0 0 1 0 0,0 0 0 0 0,0 0-1 0 0,0 0 1 0 0,0 0 0 0 0,0 0-1 0 0,0 0 1 0 0,0 0-1 0 0,0 0 1 0 0,0 0 0 0 0,0 0-1 0 0,0 0 1 0 0,0 0 0 0 0,0 0-1 0 0,0 0 1 0 0,0 0 0 0 0,0 0-1 0 0,0 0 1 0 0,0 0-1 0 0,0 0 1 0 0,1 0 0 0 0,-1 0-1 0 0,0 0 1 0 0,0 0 0 0 0,0 0-1 0 0,0 0 1 0 0,0 0 0 0 0,0 0-1 0 0,0 0 1 0 0,0 0-1 0 0,0 0 1 0 0,0 0 0 0 0,0 0-1 0 0,0 0 1 0 0,0 0 0 0 0,0 0-1 0 0,0 0 1 0 0,0 0 0 0 0,0 0-1 0 0,0 0 1 0 0,0 0-1 0 0,0 0 1 0 0,0 0 0 0 0,0 0-1 0 0,0 0-1 0 0,-2 4 105 0 0,-4 4-5 0 0,-27 32-31 0 0,2 1-1 0 0,-4 10-68 0 0,-30 55 56 0 0,28-44-78 0 0,25-42-128 0 0,5-10 131 0 0,1 0-1 0 0,0 0 1 0 0,1 0-1 0 0,0 1 1 0 0,-2 6 19 0 0,7-16-506 0 0,1-2 165 0 0,5-6 28 0 0,5-10 258 0 0,31-49-437 0 0,29-34 492 0 0,-41 58 29 0 0,6-3-183 0 0,30-30 154 0 0,-35 41-122 0 0,-4 5 147 0 0,-26 27-54 0 0,-2 4-44 0 0,-3 3 71 0 0,-2 7-6 0 0,-1 0-1 0 0,0-1 1 0 0,-1 1-1 0 0,-3 3 9 0 0,-14 19 133 0 0,-24 42 228 0 0,-39 63-451 0 0,50-78-39 0 0,52-88-738 0 0,-6 10 809 0 0,17-30 48 0 0,3 3-1 0 0,1 0 0 0 0,2 1 1 0 0,2 2-1 0 0,18-15 11 0 0,-31 32-58 0 0,-13 14 182 0 0,0 1-1 0 0,2 0-123 0 0,-9 9 4 0 0,0 0-1 0 0,0 0 0 0 0,0 0 1 0 0,0 0-1 0 0,0 0 0 0 0,0 0 0 0 0,0 0 1 0 0,0-1-1 0 0,0 1 0 0 0,0 0 1 0 0,0 0-1 0 0,0 0 0 0 0,0 0 1 0 0,0 0-1 0 0,0 0 0 0 0,0 0 1 0 0,0 0-1 0 0,0 0 0 0 0,0 0 1 0 0,0 0-1 0 0,1 0 0 0 0,-1 0 0 0 0,0 0 1 0 0,0 0-1 0 0,0 0 0 0 0,0 0 1 0 0,0 0-1 0 0,0 0 0 0 0,0 0 1 0 0,0 0-1 0 0,0 0 0 0 0,0 0 1 0 0,0 0-1 0 0,0 0 0 0 0,1 0 0 0 0,-1 0 1 0 0,0 0-1 0 0,0 0 0 0 0,0 0 1 0 0,0 0-1 0 0,0 0 0 0 0,0 0 1 0 0,0 0-1 0 0,0 0 0 0 0,0 0 1 0 0,0 0-1 0 0,0 0 0 0 0,0 0 0 0 0,1 0 1 0 0,-1 0-1 0 0,0 0 0 0 0,0 0 1 0 0,0 0-1 0 0,0 0 0 0 0,0 0 1 0 0,0 0-4 0 0,-1 7 138 0 0,-3 7-15 0 0,-1-4-42 0 0,-1 0 0 0 0,0-1 0 0 0,-1 1 0 0 0,0-1 0 0 0,-4 4-81 0 0,-10 14 21 0 0,-92 140-53 0 0,112-165 28 0 0,0 0 0 0 0,0-1 0 0 0,0 1 0 0 0,0-1 0 0 0,0 1 1 0 0,-1-1-1 0 0,1 0 0 0 0,-1 1 4 0 0,2-6-361 0 0,3-3 231 0 0,18-34 5 0 0,11-14 125 0 0,-23 40 23 0 0,1 1-1 0 0,1 0 1 0 0,0 1 0 0 0,1 0-1 0 0,4-2-22 0 0,41-42-67 0 0,-51 51 119 0 0,-5 5-71 0 0,-3 3 6 0 0,0 2 20 0 0,-28 38 434 0 0,-21 30-430 0 0,42-58 135 0 0,0 0 0 0 0,-3 7-146 0 0,5-9-3 0 0,0 0-1 0 0,-1 0 0 0 0,0-1 1 0 0,-2 1 3 0 0,4-3-41 0 0,3-5-280 0 0,7-11 117 0 0,28-49 203 0 0,3 2-1 0 0,2 1 1 0 0,23-22 1 0 0,-39 51 155 0 0,-35 34-181 0 0,-59 87 492 0 0,61-81-333 0 0,1 1 0 0 0,-1 3-133 0 0,-9 13 166 0 0,-72 103-77 0 0,91-133-129 0 0,0 0-70 0 0,0 0 0 0 0,0-1-1 0 0,0 1 1 0 0,0-1-1 0 0,-2 3 111 0 0,3-6-400 0 0,1-3-17 0 0,2-2-202 0 0,29-57-214 0 0,34-64 896 0 0,-50 105-38 0 0,-11 17-17 0 0,-1 0-1 0 0,1-1 1 0 0,-1 1-1 0 0,0 0 0 0 0,-1-1 1 0 0,1 0-8 0 0,-3 6 1 0 0,0 0 0 0 0,0 0 0 0 0,0 0 1 0 0,0 0-1 0 0,0 0 0 0 0,0 0 0 0 0,0 0 0 0 0,0 0 1 0 0,0 0-1 0 0,0 0 0 0 0,0 0 0 0 0,0-1 1 0 0,0 1-1 0 0,0 0 0 0 0,0 0 0 0 0,0 0 0 0 0,0 0 1 0 0,0 0-1 0 0,0 0 0 0 0,0 0 0 0 0,0 0 0 0 0,0 0 1 0 0,0 0-1 0 0,0 0 0 0 0,0 0 0 0 0,0 0 0 0 0,0 0 1 0 0,0 0-1 0 0,0 0 0 0 0,0 0 0 0 0,0 0 1 0 0,0 0-1 0 0,0-1 0 0 0,0 1 0 0 0,0 0 0 0 0,0 0 1 0 0,0 0-1 0 0,0 0 0 0 0,0 0 0 0 0,0 0 0 0 0,0 0 1 0 0,0 0-1 0 0,0 0 0 0 0,0 0 0 0 0,0 0 1 0 0,-1 0-1 0 0,1 0 0 0 0,0 0 0 0 0,0 0 0 0 0,0 0 1 0 0,0 0-1 0 0,0 0 0 0 0,0 0 0 0 0,0 0 0 0 0,0 0 1 0 0,0 0-1 0 0,0 0-1 0 0,-5 2 158 0 0,-4 4 136 0 0,-33 35 312 0 0,31-30-537 0 0,0 0-1 0 0,-3 5-68 0 0,2-3 47 0 0,-8 8-47 0 0,1-5 128 0 0,0-1 1 0 0,-1 0 0 0 0,0-1-1 0 0,-7 2-128 0 0,-14 5-25 0 0,-41 15 25 0 0,49-22 44 0 0,9-3 86 0 0,0-2 1 0 0,-1 0-1 0 0,-17 2-130 0 0,21-7 67 0 0,1-1 0 0 0,0 0 1 0 0,-1-2-1 0 0,1 0 0 0 0,-8-2-67 0 0,0 0 28 0 0,1 1 1 0 0,-1 2-1 0 0,1 1 0 0 0,-23 5-28 0 0,25-2 213 0 0,-14 9-70 0 0,38-14-105 0 0,0-1 0 0 0,0 1 0 0 0,0 0-1 0 0,1-1 1 0 0,-1 1 0 0 0,0 0 0 0 0,0-1-1 0 0,0 1 1 0 0,0 0-38 0 0,1 0 6 0 0,0-1 0 0 0,0 0 0 0 0,0 0 1 0 0,0 0-1 0 0,0 0 0 0 0,0 0 0 0 0,0 0 0 0 0,-1 0 0 0 0,1 0 0 0 0,0 0 0 0 0,0 0 0 0 0,0 0 0 0 0,0 0 0 0 0,0 1 0 0 0,0-1 0 0 0,0 0 0 0 0,0 0 1 0 0,0 0-1 0 0,0 0 0 0 0,0 0 0 0 0,0 0 0 0 0,0 0 0 0 0,0 0 0 0 0,0 0 0 0 0,0 1 0 0 0,0-1 0 0 0,0 0 0 0 0,0 0 0 0 0,0 0 0 0 0,0 0 1 0 0,0 0-1 0 0,0 0 0 0 0,1 0 0 0 0,-1 0 0 0 0,0 0 0 0 0,0 1-6 0 0,6-1 58 0 0,18-4 212 0 0,-14 2-270 0 0,0 1 0 0 0,0-2 0 0 0,0 1 0 0 0,0-1 0 0 0,28-10-21 0 0,0 3-1 0 0,0 1 0 0 0,19-1 22 0 0,-44 8-105 0 0,-9 2 53 0 0,-1-1 1 0 0,0 1-1 0 0,0 0 1 0 0,1 0 0 0 0,1 0 51 0 0,-4 0-26 0 0,1 0 1 0 0,-1 0-1 0 0,1 1 1 0 0,-1-1-1 0 0,0 1 1 0 0,0-1-1 0 0,1 1 1 0 0,-1-1-1 0 0,0 1 1 0 0,0 0 0 0 0,0 0-1 0 0,0-1 1 0 0,1 1-1 0 0,-1 1 26 0 0,-1-2-9 0 0,1 1 0 0 0,-1-1 0 0 0,0 1 0 0 0,0-1 1 0 0,0 1-1 0 0,0-1 0 0 0,0 1 0 0 0,0 0 0 0 0,0-1 0 0 0,0 1 0 0 0,0-1 0 0 0,0 1 0 0 0,0-1 0 0 0,0 1 1 0 0,-1-1-1 0 0,1 1 0 0 0,0-1 0 0 0,0 1 0 0 0,0-1 0 0 0,-1 1 0 0 0,1-1 0 0 0,0 1 0 0 0,-1-1 0 0 0,1 0 0 0 0,0 1 1 0 0,-1-1 8 0 0,-9 13-190 0 0,6-10 159 0 0,0 1 0 0 0,-1-1 0 0 0,0 0-1 0 0,0 0 1 0 0,-4 2 31 0 0,-9 5 22 0 0,6-2-26 0 0,4-2 56 0 0,-1-1 0 0 0,1 0 0 0 0,-1 0 0 0 0,-7 2-52 0 0,-12 3-31 0 0,-45 16 144 0 0,-1-3 0 0 0,-8-2-113 0 0,57-16-52 0 0,-32 7 135 0 0,-44 3-83 0 0,80-12 94 0 0,1 1-1 0 0,-9 3-93 0 0,-21 3 418 0 0,40-6-109 0 0,9-2-34 0 0,5 0-19 0 0,5-1-125 0 0,0 0-1 0 0,0 0 0 0 0,0-1 1 0 0,0-1-1 0 0,0 0 0 0 0,0 0 1 0 0,2-1-131 0 0,-9 2 6 0 0,22-3 147 0 0,0 2 0 0 0,10 1-153 0 0,13-1 52 0 0,-12 0-26 0 0,-6 0-154 0 0,0-1 0 0 0,0-1 0 0 0,6-3 128 0 0,-12 0-373 0 0,1 0-1 0 0,3-4 374 0 0,-8 4-335 0 0,-13 5 149 0 0,0-1 1 0 0,0 0-1 0 0,0-1 1 0 0,0 0-1 0 0,2-1 186 0 0,-6 3-109 0 0,6-4-137 0 0,-6 3 98 0 0,-3 1-65 0 0,-12 4 312 0 0,3 0 0 0 0,-26 2 37 0 0,10-1 129 0 0,0 1 0 0 0,0 1 0 0 0,-17 7-265 0 0,-101 49 144 0 0,134-57-133 0 0,0 0 1 0 0,1 1 0 0 0,-1 0 0 0 0,1 1 0 0 0,1-1 0 0 0,-1 2-1 0 0,1-1 1 0 0,-7 9-12 0 0,15-16 7 0 0,0 0-1 0 0,0 0 1 0 0,0 0 0 0 0,0 0-1 0 0,0 1 1 0 0,0-1-1 0 0,-1 0 1 0 0,1 0 0 0 0,0 0-1 0 0,0 0 1 0 0,0 0-1 0 0,0 0 1 0 0,0 0 0 0 0,0 0-1 0 0,0 0 1 0 0,0 0-1 0 0,0 1 1 0 0,0-1 0 0 0,0 0-1 0 0,0 0 1 0 0,0 0-1 0 0,0 0 1 0 0,0 0-1 0 0,0 0 1 0 0,0 0 0 0 0,0 1-1 0 0,0-1 1 0 0,0 0-1 0 0,0 0 1 0 0,0 0 0 0 0,0 0-1 0 0,0 0 1 0 0,0 0-1 0 0,0 0 1 0 0,0 0 0 0 0,0 1-1 0 0,0-1 1 0 0,0 0-1 0 0,0 0 1 0 0,0 0 0 0 0,0 0-1 0 0,0 0 1 0 0,0 0-1 0 0,1 0 1 0 0,-1 0-1 0 0,0 0 1 0 0,0 0 0 0 0,0 1-1 0 0,0-1 1 0 0,0 0-1 0 0,0 0 1 0 0,0 0 0 0 0,0 0-1 0 0,0 0 1 0 0,1 0-1 0 0,-1 0-6 0 0,10 0 212 0 0,12-4 39 0 0,24-9-15 0 0,-20 5-269 0 0,7 0 33 0 0,-7 3-6 0 0,-7 0 53 0 0,2 2 0 0 0,11-1-47 0 0,-3 1 39 0 0,-17 1-228 0 0,0 1 0 0 0,0 1 0 0 0,8 0 189 0 0,-15 0-96 0 0,0 1-126 0 0,-5-1 201 0 0,0 0 1 0 0,0 0-1 0 0,0 0 0 0 0,0 0 0 0 0,0 0 0 0 0,0 0 0 0 0,0 0 0 0 0,0 0 1 0 0,0 0-1 0 0,0 0 0 0 0,0 0 0 0 0,0 0 0 0 0,0 0 0 0 0,0 0 1 0 0,0 0-1 0 0,0 0 0 0 0,0 0 0 0 0,0 0 0 0 0,0 0 0 0 0,0 0 21 0 0,-2 0-116 0 0,0 0 0 0 0,1 0 0 0 0,-1 0 0 0 0,0 0 0 0 0,0 0 0 0 0,-1 1 116 0 0,-1 0-131 0 0,-102 14 407 0 0,89-13-141 0 0,-2 1 94 0 0,0 0 0 0 0,-12 4-229 0 0,-31 14-159 0 0,59-21 896 0 0,10-3-395 0 0,12-3-184 0 0,8-4-79 0 0,-22 8-43 0 0,0 0 1 0 0,0 0-1 0 0,0 1 0 0 0,1-1 0 0 0,-1 1 0 0 0,0 0 0 0 0,1 0 0 0 0,-1 1 0 0 0,0 0 1 0 0,1 0-37 0 0,2 0 11 0 0,0 0 1 0 0,0-1-1 0 0,-1 1 0 0 0,1-2 1 0 0,0 1-1 0 0,-1-1 1 0 0,4-1-12 0 0,25-5-94 0 0,-23 5 72 0 0,-10 2-11 0 0,1 0 0 0 0,-1 1 0 0 0,0-1 0 0 0,1 1 0 0 0,-1-1 0 0 0,1 1 0 0 0,-1 0 0 0 0,1 1 0 0 0,-1-1 0 0 0,1 0 0 0 0,-1 1 33 0 0,3 1 40 0 0,6 1-191 0 0,-12-3 131 0 0,0 0 0 0 0,1 1-1 0 0,-1-1 1 0 0,0 0 0 0 0,0 0 0 0 0,1 0 0 0 0,-1 0 0 0 0,0 1 0 0 0,1-1 0 0 0,-1 0 0 0 0,0 0 0 0 0,0 1 0 0 0,1-1-1 0 0,-1 0 1 0 0,0 0 0 0 0,0 1 0 0 0,0-1 0 0 0,1 0 0 0 0,-1 1 0 0 0,0-1 0 0 0,0 0 0 0 0,0 1 0 0 0,0-1-1 0 0,0 0 1 0 0,0 1 20 0 0,0-1-22 0 0,0 0 0 0 0,0 1-1 0 0,0-1 1 0 0,0 0 0 0 0,-1 0-1 0 0,1 1 1 0 0,0-1 0 0 0,0 0-1 0 0,0 0 1 0 0,-1 0 0 0 0,1 1-1 0 0,0-1 1 0 0,0 0 0 0 0,-1 0-1 0 0,1 0 1 0 0,0 0 0 0 0,-1 0-1 0 0,1 1 1 0 0,0-1 0 0 0,0 0-1 0 0,-1 0 1 0 0,1 0 0 0 0,0 0-1 0 0,-1 0 1 0 0,1 0 0 0 0,0 0-1 0 0,-1 0 1 0 0,1 0 0 0 0,0 0-1 0 0,-1 0 23 0 0,-9-1-437 0 0,1 1 348 0 0,-1 0 0 0 0,0 0 0 0 0,-2 1 89 0 0,-7 1 23 0 0,-25 0 281 0 0,-40 9-304 0 0,78-11 20 0 0,0 1 0 0 0,1 0 0 0 0,0 1 0 0 0,-1-1 0 0 0,1 1 0 0 0,0 0 0 0 0,0 1-1 0 0,0-1 1 0 0,0 1 0 0 0,-4 3-20 0 0,6-4 140 0 0,2-1-122 0 0,1-1-1 0 0,-1 0 0 0 0,1 0 0 0 0,0 0 1 0 0,-1 0-1 0 0,1 0 0 0 0,0 1 0 0 0,0-1 1 0 0,-1 0-1 0 0,1 0 0 0 0,0 0 0 0 0,-1 1 1 0 0,1-1-1 0 0,0 0 0 0 0,0 1 0 0 0,-1-1 1 0 0,1 0-1 0 0,0 0 0 0 0,0 1 0 0 0,0-1 1 0 0,0 0-1 0 0,-1 1 0 0 0,1-1 0 0 0,0 1 1 0 0,0-1-1 0 0,0 0 0 0 0,0 1 0 0 0,0-1 1 0 0,0 0-1 0 0,0 1 0 0 0,0-1 0 0 0,0 1-17 0 0,20-4 518 0 0,-13 4-494 0 0,0-2 0 0 0,0 1 0 0 0,1-1 1 0 0,-1 0-1 0 0,0-1 0 0 0,0 1 0 0 0,4-3-24 0 0,17-3 48 0 0,23-4 18 0 0,-18 3-460 0 0,5 1 394 0 0,-8-2-675 0 0,-20 5 181 0 0,-9 2-25 0 0,-7 3 259 0 0,-10 2 77 0 0,10-3 139 0 0,1 1 0 0 0,-1 0 0 0 0,1 1 0 0 0,0-1 0 0 0,-1 1 0 0 0,1 0 0 0 0,-1 1 44 0 0,-24 12 32 0 0,-36 23 7 0 0,66-38-42 0 0,0 0 1 0 0,-1 1 0 0 0,1-1 0 0 0,0 0 0 0 0,-1 0 0 0 0,1 0 0 0 0,-1 0 0 0 0,1 0 0 0 0,0 0 0 0 0,-1 0-1 0 0,1 0 1 0 0,0 1 0 0 0,-1-1 0 0 0,1 0 0 0 0,0-1 0 0 0,-1 1 0 0 0,1 0 0 0 0,-1 0 2 0 0,1 0 8 0 0,0 0 1 0 0,0 0-1 0 0,0 0 1 0 0,0 0-1 0 0,0 0 1 0 0,-1 0 0 0 0,1-1-1 0 0,0 1 1 0 0,0 0-1 0 0,0 0 1 0 0,0 0-1 0 0,0 0 1 0 0,0 0-1 0 0,0-1 1 0 0,0 1-1 0 0,0 0 1 0 0,0 0 0 0 0,0 0-1 0 0,0 0 1 0 0,0-1-1 0 0,0 1 1 0 0,0 0-1 0 0,0 0 1 0 0,0 0-1 0 0,0 0 1 0 0,0 0-1 0 0,0-1-8 0 0,0 0 39 0 0,0 0-1 0 0,1 0 1 0 0,-1 0-1 0 0,0 0 1 0 0,1 0-1 0 0,-1 0 1 0 0,1 0-1 0 0,-1 0 1 0 0,1 1-1 0 0,0-1 1 0 0,-1 0-1 0 0,1 0-38 0 0,0 0 7 0 0,-1 1 0 0 0,1 0 1 0 0,0-1-1 0 0,-1 1 0 0 0,1 0 0 0 0,0-1 0 0 0,-1 1 0 0 0,1 0 0 0 0,0 0 0 0 0,-1 0 0 0 0,1-1 0 0 0,0 1 0 0 0,-1 0 0 0 0,1 0 0 0 0,0 0-7 0 0,0 0 35 0 0,1 0 0 0 0,-1 0 1 0 0,0 0-1 0 0,0 0 0 0 0,0-1 0 0 0,1 1 0 0 0,-1-1 0 0 0,1 0-35 0 0,1 0 82 0 0,0 0 0 0 0,0 0 0 0 0,-1 0-1 0 0,1 0 1 0 0,0 1 0 0 0,3-1-82 0 0,20-2 128 0 0,-18 2-86 0 0,0 0-1 0 0,0 0 1 0 0,-1 0-1 0 0,1-1 1 0 0,-1 0-1 0 0,1-1 1 0 0,1 0-42 0 0,49-24 8 0 0,-28 15 26 0 0,-1-3 0 0 0,1-1-34 0 0,-18 8-125 0 0,0-1 1 0 0,0-1-1 0 0,6-7 125 0 0,-4 4-281 0 0,14-10 281 0 0,88-54-219 0 0,-62 49-52 0 0,-49 27 346 0 0,-10 3-10 0 0,2-1-47 0 0,0 0 0 0 0,0 0 0 0 0,0 0 0 0 0,0 1 0 0 0,0 0 0 0 0,0 0-1 0 0,0-1 1 0 0,0 2 0 0 0,0 0-18 0 0,-9 5 52 0 0,-24 16 449 0 0,-27 24-501 0 0,43-33 6 0 0,14-11-16 0 0,0 1-1 0 0,-1 0 1 0 0,2 0 0 0 0,-1 1 0 0 0,0-1 0 0 0,1 1 0 0 0,0 1 0 0 0,0-1 10 0 0,4-4 7 0 0,0 0 0 0 0,0 0 0 0 0,0 1 0 0 0,0-1 0 0 0,0 0 0 0 0,1 0-7 0 0,0-2 0 0 0,0 1 1 0 0,0-1-1 0 0,0 0 0 0 0,0 0 1 0 0,0 0-1 0 0,0 0 1 0 0,0 0-1 0 0,0 0 0 0 0,0 0 1 0 0,0 0-1 0 0,0 0 1 0 0,0 0-1 0 0,0 1 0 0 0,0-1 1 0 0,0 0-1 0 0,0 0 0 0 0,0 0 1 0 0,0 0-1 0 0,0 0 1 0 0,0 0-1 0 0,0 0 0 0 0,0 0 1 0 0,0 0-1 0 0,0 0 1 0 0,0 1-1 0 0,0-1 0 0 0,0 0 1 0 0,0 0-1 0 0,0 0 0 0 0,0 0 1 0 0,0 0-1 0 0,0 0 1 0 0,1 0-1 0 0,-1 0 0 0 0,0 0 1 0 0,0 0-1 0 0,0 0 0 0 0,0 0 1 0 0,0 0-1 0 0,0 0 1 0 0,0 0-1 0 0,0 0 0 0 0,0 0 1 0 0,1 0-1 0 0,7-3 7 0 0,7-8 4 0 0,-1 3 42 0 0,0-1 0 0 0,8-3-53 0 0,-6 4-59 0 0,0-2 0 0 0,0 0 0 0 0,10-9 59 0 0,-7 5-42 0 0,38-32 58 0 0,-31 24-220 0 0,18-11 204 0 0,-36 30-103 0 0,-7 3 91 0 0,-4 4 21 0 0,-28 24-49 0 0,15-13 234 0 0,-3 3-194 0 0,-18 20 173 0 0,-49 55 53 0 0,83-91-249 0 0,1 1-1 0 0,0 0 1 0 0,0 0 0 0 0,0 0 0 0 0,0 0-1 0 0,1 0 1 0 0,-1 0 0 0 0,1 0-1 0 0,0 0 1 0 0,0 1 0 0 0,0-1 0 0 0,0 1-1 0 0,1-1 24 0 0,0-3-6 0 0,0 0 1 0 0,0 0-1 0 0,0 1 0 0 0,0-1 0 0 0,0 0 0 0 0,0 0 1 0 0,0 0-1 0 0,0 0 0 0 0,0 0 0 0 0,0 0 0 0 0,0 0 1 0 0,0 0-1 0 0,0 0 0 0 0,0 0 0 0 0,0 1 0 0 0,0-1 1 0 0,0 0-1 0 0,0 0 0 0 0,0 0 0 0 0,0 0 0 0 0,0 0 1 0 0,0 0-1 0 0,0 0 0 0 0,0 0 0 0 0,1 0 0 0 0,-1 0 1 0 0,0 0-1 0 0,0 0 0 0 0,0 0 0 0 0,0 0 0 0 0,0 0 1 0 0,0 0-1 0 0,0 0 0 0 0,0 0 0 0 0,0 0 0 0 0,0 0 0 0 0,1 0 1 0 0,-1 0-1 0 0,0 0 0 0 0,0 0 0 0 0,0 0 0 0 0,0 0 1 0 0,0 0-1 0 0,0 0 0 0 0,0 0 0 0 0,0 0 0 0 0,0 0 6 0 0,7-2-156 0 0,4-7 157 0 0,40-41-248 0 0,8-13 247 0 0,-44 46-93 0 0,-7 10-13 0 0,-14 13 27 0 0,-5 3 270 0 0,0 0 0 0 0,1 1 0 0 0,-7 8-191 0 0,-11 11-269 0 0,23-24 205 0 0,-2 0 59 0 0,1 1 0 0 0,0 0 0 0 0,1 0-1 0 0,0 1 1 0 0,-1 0 0 0 0,-1 4 5 0 0,6-9-180 0 0,2-5 68 0 0,13-30-220 0 0,-13 30 309 0 0,-1 0-1 0 0,1 0 1 0 0,-1-1 0 0 0,0 1-1 0 0,0 0 1 0 0,0 0 0 0 0,0 0-1 0 0,0-1 1 0 0,-1-1 23 0 0,1 3 12 0 0,-1 0 0 0 0,1 1 1 0 0,-1-1-1 0 0,0 0 0 0 0,1 0 1 0 0,-1 1-1 0 0,0-1 0 0 0,0 1 0 0 0,0-1 1 0 0,0 1-1 0 0,0-1 0 0 0,0 1 1 0 0,-1 0-1 0 0,1-1 0 0 0,0 1 0 0 0,-1 0 1 0 0,-1-1-13 0 0,2 1 4 0 0,-1 0 0 0 0,1 0 1 0 0,-1 0-1 0 0,0 0 0 0 0,0 0 1 0 0,1 1-1 0 0,-1-1 0 0 0,0 0 0 0 0,0 1 1 0 0,0-1-1 0 0,1 1 0 0 0,-1 0 1 0 0,0 0-1 0 0,0 0 0 0 0,0 0 1 0 0,0 0-1 0 0,0 0 0 0 0,0 0 1 0 0,0 1-1 0 0,1-1 0 0 0,-3 1-4 0 0,-2 1 9 0 0,-1-1 0 0 0,1 1 0 0 0,0 0-1 0 0,0 1 1 0 0,1 0 0 0 0,-1 0 0 0 0,0 0-1 0 0,1 0 1 0 0,-1 2-9 0 0,-10 5 10 0 0,12-7-10 0 0,1-1 1 0 0,-1 0-1 0 0,-3 4 0 0 0,-44 37-76 0 0,48-41 115 0 0,-1 2-29 0 0,-1 0-1 0 0,1 0 0 0 0,-1 0 1 0 0,0 0-1 0 0,0-1 1 0 0,0 0-1 0 0,-2 0-9 0 0,6-2 9 0 0,1-1-1 0 0,-1 0 1 0 0,0 0-1 0 0,0 1 1 0 0,0-1-1 0 0,1 0 1 0 0,-1 0-1 0 0,0 0 1 0 0,0 0-1 0 0,0 0 1 0 0,1 0-1 0 0,-1-1 1 0 0,-1 1-9 0 0,2 0-2 0 0,0 0 1 0 0,0 0-1 0 0,0 0 0 0 0,0 0 1 0 0,0 0-1 0 0,0 0 0 0 0,0 0 0 0 0,0 0 1 0 0,0 0-1 0 0,0 0 0 0 0,0 0 1 0 0,0 0-1 0 0,0 0 0 0 0,-1 0 1 0 0,1 0-1 0 0,0 0 0 0 0,0 0 1 0 0,0 0-1 0 0,0 0 0 0 0,0 0 0 0 0,0 0 1 0 0,0 0-1 0 0,0 0 0 0 0,0 0 1 0 0,0 0-1 0 0,0 0 0 0 0,0 0 1 0 0,0 0-1 0 0,0 0 0 0 0,0 0 1 0 0,0 0-1 0 0,-1 0 0 0 0,1 0 0 0 0,0 0 1 0 0,0 0-1 0 0,0 0 0 0 0,0 0 1 0 0,0 0-1 0 0,0 0 0 0 0,0 0 1 0 0,0 0-1 0 0,0 0 0 0 0,0 1 1 0 0,0-1-1 0 0,0 0 0 0 0,0 0 0 0 0,0 0 1 0 0,0 0-1 0 0,0 0 0 0 0,0 0 1 0 0,0 0-1 0 0,0 0 0 0 0,0 0 1 0 0,0 0-1 0 0,0 0 0 0 0,0 0 0 0 0,0 0 1 0 0,0 0-1 0 0,0 0 0 0 0,0 0 1 0 0,0 1-1 0 0,0-1 0 0 0,0 0 1 0 0,0 0 1 0 0,1 0 45 0 0,0 0 1 0 0,1 1-1 0 0,-1-1 1 0 0,0 0-1 0 0,0 0 1 0 0,0 0-1 0 0,1 0 1 0 0,-1 0-1 0 0,0 0 1 0 0,0 0-1 0 0,1-1-45 0 0,1 1 83 0 0,0 0-1 0 0,0-1 0 0 0,0 1 1 0 0,0-1-1 0 0,-1 0 1 0 0,3-1-83 0 0,-1 0 10 0 0,1 1 1 0 0,-1-1 0 0 0,0 1 0 0 0,1 0 0 0 0,-1 0 0 0 0,3 0-11 0 0,6-1 8 0 0,-12 2-4 0 0,0 0 0 0 0,0 0 0 0 0,-1 0 0 0 0,1 0 0 0 0,0 0 0 0 0,0 0 0 0 0,0 0 0 0 0,0 0 0 0 0,0 0 0 0 0,0 1 0 0 0,0-1 0 0 0,0 0 0 0 0,0 1 0 0 0,0-1 0 0 0,0 1 0 0 0,0-1 0 0 0,-1 1 1 0 0,1-1-1 0 0,0 1 0 0 0,0 0 0 0 0,-1-1 0 0 0,1 1 0 0 0,0 0 0 0 0,-1 0 0 0 0,1 0 0 0 0,-1-1 0 0 0,1 1 0 0 0,-1 0 0 0 0,1 0 0 0 0,-1 0 0 0 0,0 0 0 0 0,1 0 0 0 0,-1 0 0 0 0,0 0 0 0 0,0 0 0 0 0,0 0 0 0 0,0 0 0 0 0,1 0 0 0 0,-1 0-4 0 0,0-1 2 0 0,0 0 0 0 0,0 0 0 0 0,0 1 0 0 0,0-1 0 0 0,0 0-1 0 0,0 1 1 0 0,0-1 0 0 0,0 0 0 0 0,0 0 0 0 0,0 1 0 0 0,1-1 0 0 0,-1 0-1 0 0,0 0 1 0 0,0 1 0 0 0,0-1 0 0 0,1 0 0 0 0,-1 0 0 0 0,0 0 0 0 0,0 0 0 0 0,0 1-1 0 0,1-1 1 0 0,-1 0 0 0 0,0 0 0 0 0,1 0 0 0 0,-1 0 0 0 0,0 0 0 0 0,0 0-1 0 0,1 1 1 0 0,-1-1 0 0 0,0 0 0 0 0,0 0 0 0 0,1 0 0 0 0,-1 0 0 0 0,0 0-1 0 0,1 0 1 0 0,-1 0 0 0 0,0 0 0 0 0,0 0 0 0 0,1-1 0 0 0,-1 1 0 0 0,0 0 0 0 0,1 0-1 0 0,-1 0 1 0 0,0 0 0 0 0,0 0 0 0 0,1 0-2 0 0,15-6-140 0 0,-12 4 154 0 0,1-1 31 0 0,7-1 78 0 0,-12 4-123 0 0,0 0 0 0 0,1 0 0 0 0,-1 0 0 0 0,0 0 0 0 0,1 0 0 0 0,-1 0 0 0 0,0 0 0 0 0,1 0 0 0 0,-1 0 0 0 0,1 0 0 0 0,-1 0 0 0 0,0 0 0 0 0,1 0 1 0 0,-1 1-1 0 0,0-1 0 0 0,1 0 0 0 0,-1 0 0 0 0,0 0 0 0 0,0 1 0 0 0,1-1 0 0 0,-1 0 0 0 0,0 0 0 0 0,1 1 0 0 0,-1-1 0 0 0,0 0 0 0 0,0 1 0 0 0,0-1 0 0 0,1 0 1 0 0,-1 1-1 0 0,0-1 0 0 0,2 4-17 0 0,-1-3-2 0 0,-1 0 1 0 0,1 0-1 0 0,-1 1 0 0 0,1-1 1 0 0,-1 0-1 0 0,1 0 1 0 0,-1 1-1 0 0,1-1 1 0 0,-1 2 18 0 0,0-3-1 0 0,0 0 1 0 0,0 1 0 0 0,0-1 0 0 0,0 0-1 0 0,0 1 1 0 0,1-1 0 0 0,-1 0 0 0 0,0 1-1 0 0,0-1 1 0 0,0 0 0 0 0,1 1-1 0 0,-1-1 1 0 0,0 0 0 0 0,0 0 0 0 0,1 1-1 0 0,-1-1 1 0 0,0 0 0 0 0,0 0 0 0 0,1 1-1 0 0,-1-1 1 0 0,0 0 0 0 0,1 0 0 0 0,-1 0-1 0 0,0 0 1 0 0,1 0 0 0 0,-1 1 0 0 0,0-1-1 0 0,1 0 0 0 0,-1 0 0 0 0,0 0 0 0 0,1 0 0 0 0,-1 1 0 0 0,0-1 0 0 0,1 0 0 0 0,-1 0 0 0 0,0 0 0 0 0,1 1-1 0 0,-1-1 1 0 0,0 0 0 0 0,0 0 0 0 0,1 1 0 0 0,-1-1 0 0 0,0 0 0 0 0,0 1 0 0 0,0-1 1 0 0,0 0-1 0 0,1 1-1 0 0,-1-1 1 0 0,0 0-1 0 0,0 1 1 0 0,0-1-1 0 0,1 0 1 0 0,-1 0-1 0 0,0 1 1 0 0,0-1-1 0 0,1 0 1 0 0,-1 0-1 0 0,0 1 1 0 0,0-1-1 0 0,1 0 1 0 0,-1 0-1 0 0,0 0 1 0 0,1 1-1 0 0,-1-1 1 0 0,0 0-1 0 0,1 0 1 0 0,-1 0-1 0 0,0 0 1 0 0,1 0-1 0 0,-1 0 1 0 0,1 0 1 0 0,-1 0 9 0 0,0 0 0 0 0,1 0 0 0 0,-1 0 0 0 0,0 0 0 0 0,1 1 0 0 0,-1-1 0 0 0,0 0-1 0 0,1 0 1 0 0,-1 0 0 0 0,0 0 0 0 0,1 0 0 0 0,-1 1 0 0 0,0-1 0 0 0,1 0 0 0 0,-1 0 0 0 0,0 1 0 0 0,0-1 0 0 0,1 0 0 0 0,-1 0 0 0 0,0 1 0 0 0,0-1 0 0 0,0 0-9 0 0,1 1-7 0 0,0 0 0 0 0,-1-1-1 0 0,1 1 1 0 0,0-1 0 0 0,0 0-1 0 0,-1 1 1 0 0,1-1 0 0 0,0 0 0 0 0,0 1-1 0 0,-1-1 1 0 0,1 0 0 0 0,0 0-1 0 0,0 0 1 0 0,0 0 0 0 0,0 1-1 0 0,0-1 8 0 0,2 0-44 0 0,-2 1 58 0 0,0-1 0 0 0,0 1 0 0 0,0-1 0 0 0,-1 1-1 0 0,1-1 1 0 0,0 1 0 0 0,-1-1 0 0 0,1 1 0 0 0,0 0 0 0 0,-1-1 0 0 0,1 1 0 0 0,-1 0 0 0 0,1 0-14 0 0,-1 0-16 0 0,1 0-1 0 0,-1-1 1 0 0,1 1 0 0 0,0 0 0 0 0,-1-1 0 0 0,1 1 0 0 0,-1 0 0 0 0,1-1 0 0 0,0 1 0 0 0,0-1 0 0 0,-1 1 0 0 0,1-1 0 0 0,0 1 0 0 0,0-1 0 0 0,0 1 16 0 0,6 2 35 0 0,-7-3-32 0 0,0 0 0 0 0,0 0 1 0 0,1 0-1 0 0,-1 1 0 0 0,0-1 0 0 0,0 0 1 0 0,0 0-1 0 0,1 0 0 0 0,-1 0 0 0 0,0 0 1 0 0,0 0-1 0 0,1 0 0 0 0,-1 0 0 0 0,0 0 1 0 0,1 1-1 0 0,-1-1 0 0 0,0 0 0 0 0,0 0 1 0 0,1 0-1 0 0,-1-1 0 0 0,0 1 1 0 0,0 0-1 0 0,1 0 0 0 0,-1 0 0 0 0,0 0 1 0 0,0 0-1 0 0,1 0 0 0 0,-1 0 0 0 0,0 0-3 0 0,0 0 1 0 0,1-1 0 0 0,-1 1 0 0 0,0 0 0 0 0,0 0-1 0 0,1 0 1 0 0,-1 0 0 0 0,0 0 0 0 0,0 0 0 0 0,1 0 0 0 0,-1 0-1 0 0,0 0 1 0 0,0 0 0 0 0,1 0 0 0 0,-1 0 0 0 0,0 0 0 0 0,1 0-1 0 0,-1 0 1 0 0,0 0 0 0 0,0 0 0 0 0,1 0 0 0 0,-1 0 0 0 0,0 1-1 0 0,0-1 1 0 0,1 0 0 0 0,-1 0 0 0 0,0 0 0 0 0,0 0 0 0 0,0 1 0 0 0,1-1-1 0 0,-1 0 1 0 0,0 0 0 0 0,0 0 0 0 0,0 1 0 0 0,0-1 0 0 0,1 0-1 0 0,-1 0 1 0 0,0 0 0 0 0,0 1 0 0 0,0-1 0 0 0,0 0 0 0 0,0 0-1 0 0,0 1 1 0 0,0-1 0 0 0,0 0-1 0 0,3 15-48 0 0,-3-11-81 0 0,4-1-76 0 0,-4-2 199 0 0,0-1-1 0 0,1 0 1 0 0,-1 0 0 0 0,0 0 0 0 0,0 0-1 0 0,1 0 1 0 0,-1 1 0 0 0,0-1 0 0 0,0 0 0 0 0,0 0-1 0 0,1 0 1 0 0,-1 1 0 0 0,0-1 0 0 0,0 0-1 0 0,0 0 1 0 0,0 1 0 0 0,1-1 0 0 0,-1 0 0 0 0,0 1-1 0 0,0-1 1 0 0,0 0 6 0 0,1 4 40 0 0,1 0 0 0 0,-1 0 0 0 0,1-1 0 0 0,1 3-40 0 0,2 2-84 0 0,-4-6 43 0 0,-1-1-1 0 0,1 1 1 0 0,0 0 0 0 0,0-1-1 0 0,-1 1 1 0 0,1 0 0 0 0,-1 0 41 0 0,0-2 4 0 0,0 1 0 0 0,0-1 0 0 0,0 1 0 0 0,0-1 0 0 0,0 1 0 0 0,0-1 1 0 0,0 1-1 0 0,0-1 0 0 0,1 0 0 0 0,-1 1 0 0 0,0-1 0 0 0,0 1 0 0 0,0-1 0 0 0,1 1 0 0 0,-1-1 1 0 0,0 0-1 0 0,0 1 0 0 0,1-1 0 0 0,-1 0 0 0 0,0 1-4 0 0,4 4-168 0 0,-3-3 120 0 0,-1-2 48 0 0,0 1 0 0 0,0-1 0 0 0,0 0 0 0 0,0 0 1 0 0,0 0-1 0 0,0 0 0 0 0,0 0 0 0 0,0 0 1 0 0,0 0-1 0 0,0 0 0 0 0,0 0 0 0 0,0 1 1 0 0,0-1-1 0 0,0 0 0 0 0,0 0 0 0 0,0 0 0 0 0,0 0 1 0 0,0 0-1 0 0,0 0 0 0 0,0 0 0 0 0,0 0 1 0 0,0 0-1 0 0,1 0 0 0 0,-1 0 0 0 0,0 0 0 0 0,0 0 1 0 0,0 1-1 0 0,0-1 0 0 0,0 0 0 0 0,0 0 1 0 0,0 0-1 0 0,0 0 0 0 0,0 0 0 0 0,0 0 1 0 0,1 0-1 0 0,-1 0 0 0 0,0 0 0 0 0,0 0 0 0 0,0 0 1 0 0,0 0-1 0 0,0 0 0 0 0,0 0 0 0 0,0 0 1 0 0,0 0-1 0 0,1 0 0 0 0,-1 0-4 0 0,0 0 0 0 0,1 1 0 0 0,-1-1 1 0 0,0 0-1 0 0,1 1 0 0 0,-1-1 0 0 0,0 0 1 0 0,1 1-1 0 0,-1-1 0 0 0,0 1 0 0 0,0-1 0 0 0,0 0 1 0 0,1 1-1 0 0,-1-1 0 0 0,0 1 0 0 0,0-1 1 0 0,0 1-1 0 0,0-1 0 0 0,0 1 0 0 0,0-1 1 0 0,0 1-1 0 0,0-1 0 0 0,0 0 0 0 0,0 1 0 0 0,0-1 1 0 0,0 1-1 0 0,0-1 0 0 0,0 1 0 0 0,0-1 1 0 0,0 1-1 0 0,-1-1 0 0 0,1 1 0 0 0,0-1 1 0 0,0 0-1 0 0,-1 1 4 0 0,1-1-52 0 0,0 2 48 0 0,0-1 1 0 0,-1 0 0 0 0,1 0-1 0 0,0 1 1 0 0,0-1-1 0 0,0 0 1 0 0,0 1 0 0 0,1 0 3 0 0,-1-1-243 0 0,0 1 193 0 0,0 6 0 0 0,0-8 53 0 0,0 0-1 0 0,0 0 1 0 0,0 1 0 0 0,0-1 0 0 0,0 0 0 0 0,0 0 0 0 0,0 0 0 0 0,0 1-1 0 0,1-1 1 0 0,-1 0 0 0 0,0 0 0 0 0,0 0 0 0 0,0 0 0 0 0,0 1 0 0 0,0-1-1 0 0,0 0 1 0 0,1 0 0 0 0,-1 0 0 0 0,0 0 0 0 0,0 0 0 0 0,0 0-1 0 0,0 1 1 0 0,1-1 0 0 0,-1 0 0 0 0,0 0 0 0 0,0 0 0 0 0,0 0 0 0 0,1 0-1 0 0,-1 0 1 0 0,0 0 0 0 0,0 0 0 0 0,0 0-3 0 0,1 1 4 0 0,-1-1 0 0 0,1 0 0 0 0,-1 1 0 0 0,0-1 0 0 0,1 1 0 0 0,-1-1 0 0 0,0 1 0 0 0,0-1 0 0 0,1 1 0 0 0,-1-1 0 0 0,0 1 0 0 0,0 0 0 0 0,0-1 0 0 0,0 1 0 0 0,0-1 0 0 0,1 1 0 0 0,-1-1 0 0 0,0 1 0 0 0,-1 0-4 0 0,2 1 57 0 0,-1-2-59 0 0,0 0 0 0 0,0 1 0 0 0,0-1-1 0 0,0 0 1 0 0,1 1 0 0 0,-1-1 0 0 0,0 0-1 0 0,0 1 1 0 0,0-1 0 0 0,1 0 0 0 0,-1 0 0 0 0,0 1-1 0 0,1-1 1 0 0,-1 0 0 0 0,0 0 0 0 0,0 0-1 0 0,1 0 1 0 0,-1 1 2 0 0,6 3-13 0 0,-6-3 17 0 0,1 0 0 0 0,0 0 0 0 0,0-1 0 0 0,-1 1 1 0 0,1 0-1 0 0,-1 0 0 0 0,1 0 0 0 0,-1 0 0 0 0,1 0 0 0 0,-1 1 0 0 0,0-1 0 0 0,1 0 1 0 0,-1 0-1 0 0,0 0 0 0 0,0 0 0 0 0,0 0 0 0 0,0 0 0 0 0,0 0 0 0 0,0 1 0 0 0,0-1 0 0 0,0 0 1 0 0,0 0-1 0 0,-1 1-4 0 0,1 1-27 0 0,0-1 0 0 0,0 1-1 0 0,0 0 1 0 0,0 0 0 0 0,0 0 0 0 0,1 1 27 0 0,-1-3-3 0 0,0-1 0 0 0,0 1 1 0 0,0-1-1 0 0,0 1 0 0 0,0 0 0 0 0,1-1 0 0 0,-1 1 0 0 0,0 0 0 0 0,0-1 0 0 0,0 1 1 0 0,1-1-1 0 0,-1 1 0 0 0,0-1 0 0 0,1 1 0 0 0,-1-1 0 0 0,1 1 0 0 0,-1-1 1 0 0,0 1-1 0 0,1-1 0 0 0,-1 1 0 0 0,1-1 3 0 0,-1 0 3 0 0,1 0 1 0 0,-1 0-1 0 0,0 1 1 0 0,0-1-1 0 0,0 0 1 0 0,1 0-1 0 0,-1 0 1 0 0,0 0-1 0 0,0 0 1 0 0,0 1-1 0 0,0-1 1 0 0,1 0-1 0 0,-1 0 0 0 0,0 0 1 0 0,0 1-1 0 0,0-1 1 0 0,0 0-1 0 0,0 0 1 0 0,0 0-1 0 0,0 1 1 0 0,1-1-1 0 0,-1 0 1 0 0,0 0-4 0 0,0 1 0 0 0,0-1 0 0 0,0 0 0 0 0,0 0 0 0 0,0 0 0 0 0,0 0 1 0 0,0 0-1 0 0,0 1 0 0 0,0-1 0 0 0,0 0 0 0 0,0 0 0 0 0,0 0 1 0 0,0 0-1 0 0,0 0 0 0 0,0 0 0 0 0,0 1 0 0 0,0-1 0 0 0,0 0 1 0 0,0 0-1 0 0,0 0 0 0 0,1 0 0 0 0,-1 0 0 0 0,0 0 1 0 0,0 0-1 0 0,0 1 0 0 0,0-1 0 0 0,0 0 0 0 0,0 0 0 0 0,0 0 1 0 0,1 0-1 0 0,-1 0 0 0 0,0 0 0 0 0,0 0 0 0 0,0 0 0 0 0,0 0 1 0 0,0 0-1 0 0,1 0 0 0 0,-1 0 0 0 0,0 0 0 0 0,0 0 0 0 0,0 0 1 0 0,0 0-1 0 0,0 0 0 0 0,1 0 0 0 0,-1 0 0 0 0,0 0 0 0 0,0 0 1 0 0,0 0-1 0 0,0 0 0 0 0,0 0 0 0 0,1-1 4 0 0,-1 1 0 0 0,0 0 0 0 0,0 0 0 0 0,1 0 0 0 0,-1-1 0 0 0,0 1 0 0 0,1 0 0 0 0,-1 0-1 0 0,0 0 1 0 0,1 0 0 0 0,-1-1 0 0 0,0 1 0 0 0,1 0 0 0 0,-1 0 0 0 0,0 0 0 0 0,1 0 0 0 0,-1 0-4 0 0,3 4-62 0 0,-1-2 28 0 0,1 0 149 0 0,1 2-24 0 0,-4-4-91 0 0,0 1 0 0 0,1 0-1 0 0,-1-1 1 0 0,1 1 0 0 0,-1-1-1 0 0,1 1 1 0 0,0-1 0 0 0,-1 1-1 0 0,1-1 1 0 0,-1 1 0 0 0,1-1-1 0 0,0 0 1 0 0,-1 1 0 0 0,1-1-1 0 0,0 0 1 0 0,-1 1 0 0 0,1-1-1 0 0,0 0 1 0 0,0 0 0 0 0,-1 0-1 0 0,1 0 1 0 0,0 0 0 0 0,0 0-1 0 0,-1 0 1 0 0,1 0 0 0 0,0 0-1 0 0,0 0 1 0 0,-1 0 0 0 0,1 0-1 0 0,0 0 1 0 0,0-1-1 0 0,-1 1 1 0 0,1 0 0 0 0,0 0-1 0 0,-1-1 1 0 0,1 1 0 0 0,0-1-1 0 0,-1 1 1 0 0,1-1 0 0 0,-1 1-1 0 0,1-1 1 0 0,0 1 0 0 0,-1-1-1 0 0,1 1 1 0 0,-1-1 0 0 0,0 0-1 0 0,1 1 1 0 0,-1 0 1 0 0,0-1-1 0 0,0 1 1 0 0,0 0-1 0 0,1 0 0 0 0,-1 0 1 0 0,0 0-1 0 0,0 0 1 0 0,0 0-1 0 0,1-1 1 0 0,-1 1-1 0 0,0 0 0 0 0,0 0 1 0 0,0 0-1 0 0,1 0 1 0 0,-1 0-1 0 0,0 0 1 0 0,0 0-1 0 0,0 0 0 0 0,1 0 1 0 0,-1 0-1 0 0,0 0 1 0 0,0 0-1 0 0,0 0 0 0 0,1 0 1 0 0,-1 0-1 0 0,0 0 1 0 0,0 0-1 0 0,0 0 1 0 0,1 0-1 0 0,-1 1 0 0 0,0-1 1 0 0,0 0-1 0 0,7 6 106 0 0,-7-6-106 0 0,0 0 0 0 0,0 0 0 0 0,0 0-1 0 0,0 0 1 0 0,1 0 0 0 0,-1 0 0 0 0,0 0 0 0 0,0 0-1 0 0,0 0 1 0 0,0 0 0 0 0,1 0 0 0 0,-1 0-1 0 0,0 0 1 0 0,0 0 0 0 0,0 0 0 0 0,0 0 0 0 0,1 0-1 0 0,-1 0 1 0 0,0 0 0 0 0,0 0 0 0 0,0 0-1 0 0,0 0 1 0 0,1 0 0 0 0,-1 0 0 0 0,0 0 0 0 0,0 0-1 0 0,0 0 1 0 0,0 0 0 0 0,1 0 0 0 0,-1-1-1 0 0,0 1 1 0 0,0 0 0 0 0,0 0 0 0 0,0 0 0 0 0,0 0-1 0 0,0 0 1 0 0,0 0 0 0 0,1-1 0 0 0,-1 1-1 0 0,0 0 1 0 0,0 0 0 0 0,0 0 0 0 0,0 0 0 0 0,0-1-1 0 0,0 1 1 0 0,0 0-1 0 0,0 0 0 0 0,0 0-1 0 0,1-1 1 0 0,-1 1 0 0 0,0 0-1 0 0,0 0 1 0 0,0-1-1 0 0,1 1 1 0 0,-1 0 0 0 0,0 0-1 0 0,0 0 1 0 0,0 0 0 0 0,1 0-1 0 0,-1-1 1 0 0,0 1 0 0 0,0 0-1 0 0,1 0 1 0 0,-1 0 0 0 0,0 0-1 0 0,0 0 1 0 0,1 0-1 0 0,-1 0 1 0 0,0 0 0 0 0,1 0-1 0 0,-1 0 2 0 0,14-10 134 0 0,-4 4-48 0 0,-2 0-27 0 0,-7 5-46 0 0,0 0 1 0 0,0 0 0 0 0,0 0-1 0 0,0 0 1 0 0,0 0 0 0 0,0 1-1 0 0,0-1 1 0 0,1 0 0 0 0,-1 1-1 0 0,0-1 1 0 0,0 1 0 0 0,1-1-1 0 0,-1 1 1 0 0,1-1-14 0 0,0 1 3 0 0,0 0 1 0 0,0-1 0 0 0,1 1-1 0 0,-1-1 1 0 0,0 0-1 0 0,0 0 1 0 0,0 1-1 0 0,0-1 1 0 0,0 0 0 0 0,-1-1-1 0 0,2 1-3 0 0,6-5 34 0 0,3-3-96 0 0,-6 2 105 0 0,-3 5-31 0 0,-1 0 1 0 0,-1 1 0 0 0,1 0 0 0 0,0-1 0 0 0,0 1 0 0 0,0 0 0 0 0,0-1 0 0 0,0 1 0 0 0,0 0-1 0 0,0 1 1 0 0,0-1 0 0 0,1 0 0 0 0,1 0-13 0 0,-3 1-2 0 0,0 0 0 0 0,-1 0 0 0 0,1-1-1 0 0,0 1 1 0 0,0-1 0 0 0,0 1 0 0 0,0 0 0 0 0,0-1 0 0 0,-1 0-1 0 0,1 1 1 0 0,0-1 0 0 0,-1 1 0 0 0,1-1 0 0 0,0 0-1 0 0,-1 1 1 0 0,1-2 2 0 0,7-5 91 0 0,-8 7-96 0 0,1 0 0 0 0,-1 0 0 0 0,0 0 0 0 0,1-1 0 0 0,-1 1 0 0 0,0 0 0 0 0,1 0 0 0 0,-1 0 0 0 0,0 0 0 0 0,1 0 0 0 0,-1 0 0 0 0,0 0 0 0 0,1 0 0 0 0,-1 0 0 0 0,0 0 0 0 0,1 0 0 0 0,-1 0 0 0 0,1 0 0 0 0,-1 0 0 0 0,0 0 0 0 0,1 0 0 0 0,-1 0 0 0 0,1 1 6 0 0,-1-1 2 0 0,1 0 1 0 0,-1 0 0 0 0,1 0 0 0 0,-1 1 0 0 0,1-1-1 0 0,-1 0 1 0 0,1 0 0 0 0,-1 0 0 0 0,1 0 0 0 0,-1 0-1 0 0,1 0 1 0 0,0 0 0 0 0,-1 0 0 0 0,1-1 0 0 0,-1 1 0 0 0,1 0-1 0 0,-1 0 1 0 0,1 0 0 0 0,-1 0 0 0 0,1-1 0 0 0,-1 1-1 0 0,1 0 1 0 0,-1-1 0 0 0,1 1-4 0 0,11-11-96 0 0,0 0 159 0 0,-1 8-60 0 0,-10 2 0 0 0,-1 1 1 0 0,1 0-1 0 0,-1-1 1 0 0,1 1-1 0 0,0 0 1 0 0,-1 0-1 0 0,1 0 0 0 0,0 0 1 0 0,0-1-1 0 0,-1 1 1 0 0,1 0-1 0 0,0 0 1 0 0,0 0-4 0 0,-1 1-1 0 0,1-1 0 0 0,-1 0 0 0 0,1 0 1 0 0,-1 0-1 0 0,1 0 0 0 0,-1 0 0 0 0,1 0 1 0 0,-1-1-1 0 0,1 1 0 0 0,-1 0 0 0 0,1 0 1 0 0,-1 0-1 0 0,1 0 0 0 0,-1-1 0 0 0,0 1 1 0 0,1 0-1 0 0,-1 0 0 0 0,1-1 0 0 0,-1 1 1 0 0,0 0-1 0 0,1-1 0 0 0,-1 1 0 0 0,1 0 1 0 0,-1-1 0 0 0,0 0-1 0 0,1 0 0 0 0,0 0 1 0 0,-1 0-1 0 0,1 0 1 0 0,0 0-1 0 0,0 0 1 0 0,0 1-1 0 0,-1-1 1 0 0,1 0-1 0 0,0 0 1 0 0,0 1-1 0 0,0-1 1 0 0,0 0-1 0 0,0 1 1 0 0,0-1-1 0 0,1 1 1 0 0,-1 0-1 0 0,0-1 1 0 0,0 1-1 0 0,0 0 1 0 0,0 0-1 0 0,0-1 1 0 0,1 1 0 0 0,-2 0 2 0 0,1 0 0 0 0,0 0 0 0 0,-1 0 0 0 0,1 0 0 0 0,0 0 0 0 0,-1 0 0 0 0,1 0 0 0 0,0-1 0 0 0,-1 1 0 0 0,1 0 0 0 0,-1 0 0 0 0,1-1 0 0 0,-1 1 0 0 0,1 0 0 0 0,-1-1 0 0 0,1 1 0 0 0,-1-1 0 0 0,1 1-2 0 0,3-3-22 0 0,6 0 28 0 0,7-6 112 0 0,-7 6-158 0 0,11-10-148 0 0,-4 8 412 0 0,-15 4-136 0 0,3 0-70 0 0,-4 1-23 0 0,0 0 1 0 0,-1 0 0 0 0,1 0-1 0 0,-1-1 1 0 0,1 1 0 0 0,0 0-1 0 0,-1 0 1 0 0,1-1 0 0 0,-1 1-1 0 0,1 0 1 0 0,-1-1 0 0 0,1 1 0 0 0,-1 0-1 0 0,1-1 1 0 0,-1 1 0 0 0,0-1-1 0 0,1 1 1 0 0,-1-1 0 0 0,1 1-1 0 0,-1-1 5 0 0,0 1-1 0 0,0 0-1 0 0,1-1 1 0 0,-1 1-1 0 0,0 0 0 0 0,0-1 1 0 0,1 1-1 0 0,-1 0 1 0 0,0 0-1 0 0,1-1 0 0 0,-1 1 1 0 0,0 0-1 0 0,1 0 1 0 0,-1 0-1 0 0,0-1 0 0 0,1 1 1 0 0,-1 0-1 0 0,1 0 2 0 0,0 0-104 0 0,1-1 97 0 0,-1-3 108 0 0,0 3-101 0 0,10-15 9 0 0,-11 15-18 0 0,1 1-9 0 0,-1-1 0 0 0,0 1 0 0 0,0 0 0 0 0,1-1 0 0 0,-1 1 0 0 0,0-1 0 0 0,0 1-1 0 0,0-1 1 0 0,0 1 0 0 0,0-1 0 0 0,1 1 0 0 0,-1-1 0 0 0,0 1 0 0 0,0-1 0 0 0,0 1 0 0 0,-1-1 0 0 0,1 1 0 0 0,0-1 0 0 0,0 0 0 0 0,0 1 0 0 0,0 0 0 0 0,0-1 0 0 0,-1 1 0 0 0,1-1 0 0 0,0 1 0 0 0,0-1 18 0 0,-2-2-18 0 0,1 1 3 0 0,1 0 0 0 0,-1 0 0 0 0,0-1 0 0 0,1 1-1 0 0,-1 0 1 0 0,1-1 0 0 0,0 1 0 0 0,0-1 15 0 0,0 1 23 0 0,0 0-1 0 0,-1-1 0 0 0,1 1 1 0 0,0 0-1 0 0,-1 0 1 0 0,1-1-1 0 0,-1 1 0 0 0,0 0-22 0 0,-2-7-3 0 0,3 8-3 0 0,0 0 1 0 0,0 0-1 0 0,0 0 0 0 0,0 0 0 0 0,-1 0 1 0 0,1 0-1 0 0,0 0 0 0 0,-1 0 1 0 0,1 1-1 0 0,-1-1 0 0 0,1 0 0 0 0,-1-1 6 0 0,0 2 6 0 0,1-1 0 0 0,0 0 0 0 0,-1 0 0 0 0,1 0 0 0 0,0 1 0 0 0,-1-1-1 0 0,1 0 1 0 0,0 0 0 0 0,0 0 0 0 0,0 0-6 0 0,0 1 5 0 0,0-1 0 0 0,0 1-1 0 0,0-1 1 0 0,0 1 0 0 0,0-1 0 0 0,0 1 0 0 0,-1 0 0 0 0,1-1-1 0 0,0 1 1 0 0,0-1 0 0 0,0 1 0 0 0,0-1 0 0 0,-1 1-1 0 0,1 0 1 0 0,0-1 0 0 0,0 1 0 0 0,-1 0 0 0 0,1-1 0 0 0,0 1-1 0 0,0 0 1 0 0,-1-1 0 0 0,1 1 0 0 0,-1 0-5 0 0,0-12 279 0 0,-2 6-196 0 0,3 6-86 0 0,-1 0 1 0 0,1-1-1 0 0,0 1 0 0 0,0-1 1 0 0,0 1-1 0 0,-1 0 0 0 0,1-1 1 0 0,0 1-1 0 0,0-1 1 0 0,0 1-1 0 0,0-1 0 0 0,0 1 1 0 0,0-1-1 0 0,0 1 1 0 0,0-1 2 0 0,-1-9 133 0 0,0 8-106 0 0,1 0 0 0 0,0 0 0 0 0,0 0 0 0 0,0 0 0 0 0,0 0 1 0 0,0 0-1 0 0,0 0 0 0 0,0 0 0 0 0,1 0-27 0 0,0-3-2 0 0,0 0-1 0 0,0 1 1 0 0,-1-1-1 0 0,0 0 1 0 0,0-5 2 0 0,0 3-5 0 0,0 2 43 0 0,-1 0 0 0 0,0 1 1 0 0,0-1-1 0 0,0 0 1 0 0,-2-1-39 0 0,-4-11 10 0 0,6 14-9 0 0,0 0-1 0 0,-1 0 0 0 0,1 0 0 0 0,-1 0 0 0 0,-1-1 0 0 0,-4-10 93 0 0,0 2-84 0 0,6 10 7 0 0,0 1 0 0 0,0-1-1 0 0,0 0 1 0 0,0 1 0 0 0,0-1 0 0 0,1 0 0 0 0,-1 1 0 0 0,1-1 0 0 0,-1-1-16 0 0,0-3-155 0 0,0 3 170 0 0,1 0 0 0 0,-1 0 0 0 0,1 0 1 0 0,0 0-1 0 0,0 0 0 0 0,0 0 0 0 0,0-1 1 0 0,1 1-1 0 0,-1 0 0 0 0,1-1-15 0 0,0 0-25 0 0,0 0 0 0 0,0 0 0 0 0,-1-1 0 0 0,0 1 1 0 0,0 0-1 0 0,0-2 25 0 0,0 1-90 0 0,0 4 92 0 0,0 1-1 0 0,0 0 0 0 0,0 0 0 0 0,0 0 1 0 0,1 0-1 0 0,-1-1 0 0 0,0 1 0 0 0,0 0 0 0 0,0 0 1 0 0,0 0-1 0 0,0-1 0 0 0,-1 1 0 0 0,1 0 1 0 0,0 0-1 0 0,0 0 0 0 0,0 0 0 0 0,0-1 1 0 0,0 1-1 0 0,0 0 0 0 0,0 0 0 0 0,0 0 1 0 0,0 0-1 0 0,0-1 0 0 0,0 1 0 0 0,-1 0 0 0 0,1 0 1 0 0,0 0-1 0 0,0 0 0 0 0,0 0 0 0 0,0 0 1 0 0,0-1-1 0 0,-1 1 0 0 0,1 0 0 0 0,0 0 1 0 0,0 0-1 0 0,0 0 0 0 0,0 0 0 0 0,-1 0 0 0 0,1 0 1 0 0,0 0-1 0 0,0 0 0 0 0,0 0 0 0 0,0 0 1 0 0,-1 0-1 0 0,1 0 0 0 0,0 0 0 0 0,0 0 1 0 0,0 0-1 0 0,-1 0 0 0 0,1 0 0 0 0,0 0 1 0 0,0 0-1 0 0,0 0 0 0 0,0 0 0 0 0,-1 0 0 0 0,1 0 1 0 0,0 0-1 0 0,0 0 0 0 0,0 1 0 0 0,0-1 1 0 0,0 0-1 0 0,-1 0 0 0 0,1 0 0 0 0,0 0-1 0 0,-10 9 42 0 0,9-8-45 0 0,-21 24 277 0 0,0 0 0 0 0,-15 26-274 0 0,4-6 240 0 0,14-17-222 0 0,-7 14-18 0 0,-5 8-15 0 0,16-26 27 0 0,1 0 0 0 0,-4 11-12 0 0,17-33-18 0 0,0 0 1 0 0,0 0 0 0 0,0 0 0 0 0,1 0-1 0 0,-1 0 1 0 0,1 0 0 0 0,-1 0 0 0 0,1 0-1 0 0,0 0 1 0 0,0 0 0 0 0,-1 0 0 0 0,2 1 0 0 0,-1-1 16 0 0,0-2 1 0 0,0 0 0 0 0,0 0-1 0 0,0 0 1 0 0,0 0 0 0 0,0 0-1 0 0,0 0 1 0 0,0 0-1 0 0,0 0 1 0 0,0 1 0 0 0,0-1-1 0 0,0 0 1 0 0,0 0 0 0 0,0 0-1 0 0,0 0 1 0 0,1 0-1 0 0,-1 0 1 0 0,0 0 0 0 0,0 0-1 0 0,0 0 1 0 0,0 0-1 0 0,0 0 1 0 0,0 0 0 0 0,0 0-1 0 0,0 0 1 0 0,0 0 0 0 0,0 0-1 0 0,1 0 1 0 0,-1 0-1 0 0,0 0 1 0 0,0 0 0 0 0,0 0-1 0 0,0 0 1 0 0,0 0 0 0 0,0 0-1 0 0,0 0 1 0 0,0 0-1 0 0,0 0 1 0 0,0 0 0 0 0,1 0-1 0 0,-1 0 1 0 0,0 0 0 0 0,6-3-1 0 0,4-6-115 0 0,-2-5 27 0 0,4-8 89 0 0,2-4-80 0 0,2-5 108 0 0,-2 0-1 0 0,-1-1 1 0 0,-1-1 0 0 0,6-29-28 0 0,-17 57-6 0 0,5-17-18 0 0,-6 20 45 0 0,0 1-1 0 0,0-1 0 0 0,1 1 0 0 0,-1-1 1 0 0,0 1-1 0 0,0-1 0 0 0,-1 1 0 0 0,1-1 0 0 0,0 1 1 0 0,0-1-1 0 0,-1 1 0 0 0,1-1-20 0 0,-1 2 6 0 0,1 0 1 0 0,0 0-1 0 0,0-1 0 0 0,0 1 0 0 0,0 0 0 0 0,0 0 0 0 0,0 0 1 0 0,0 0-1 0 0,0 0 0 0 0,-1 0 0 0 0,1 0 0 0 0,0-1 1 0 0,0 1-1 0 0,0 0 0 0 0,0 0 0 0 0,0 0 0 0 0,-1 0 0 0 0,1 0 1 0 0,0 0-1 0 0,0 0 0 0 0,0 0 0 0 0,0 0 0 0 0,0 0 0 0 0,-1 0 1 0 0,1 0-1 0 0,0 0 0 0 0,0 0 0 0 0,0 0 0 0 0,0 0 1 0 0,-1 0-1 0 0,1 0 0 0 0,0 0 0 0 0,0 0 0 0 0,0 0-6 0 0,-7 4 123 0 0,-7 10-5 0 0,12-12-97 0 0,-7 9 45 0 0,1 0-1 0 0,0 0 1 0 0,1 1-1 0 0,0 1 1 0 0,-3 8-66 0 0,-6 11-16 0 0,3-7 6 0 0,1 1-1 0 0,0 0 11 0 0,7-11 31 0 0,1-1-1 0 0,0 0 1 0 0,0 1 0 0 0,0 10-31 0 0,3-2 37 0 0,1-21-48 0 0,0-1 0 0 0,1 1 0 0 0,-1-1 0 0 0,0 1 0 0 0,0-1-1 0 0,1 1 1 0 0,-1-1 0 0 0,1 1 0 0 0,0-1 0 0 0,-1 1 0 0 0,1-1-1 0 0,0 0 1 0 0,0 0 0 0 0,0 1 11 0 0,-1-2-14 0 0,1 1 1 0 0,-1-1-1 0 0,1 1 0 0 0,-1-1 1 0 0,1 0-1 0 0,0 0 0 0 0,-1 1 1 0 0,1-1-1 0 0,-1 0 0 0 0,1 0 0 0 0,0 1 1 0 0,-1-1-1 0 0,1 0 0 0 0,0 0 1 0 0,-1 0-1 0 0,1 0 0 0 0,0 0 1 0 0,-1 0-1 0 0,1 0 0 0 0,0 0 1 0 0,-1-1-1 0 0,1 1 0 0 0,0 0 1 0 0,-1 0-1 0 0,1 0 0 0 0,0-1 0 0 0,-1 1 1 0 0,1 0-1 0 0,-1-1 0 0 0,1 1 1 0 0,0 0-1 0 0,-1-1 0 0 0,1 1 14 0 0,1-2-15 0 0,1 0 0 0 0,-1 0 0 0 0,0-1 0 0 0,0 1 1 0 0,1 0-1 0 0,-1-2 15 0 0,6-7-28 0 0,-1 0 0 0 0,-1-1 0 0 0,0 1 0 0 0,-1-1 0 0 0,0-1 0 0 0,-1 1 0 0 0,1-4 28 0 0,1-7 2 0 0,-2 0-1 0 0,0 0 1 0 0,-1-15-2 0 0,-2 33 56 0 0,-1-1 1 0 0,-1 0-1 0 0,1 0 1 0 0,-1 0-57 0 0,1 5 18 0 0,0-1 0 0 0,0 0 0 0 0,-1 1 0 0 0,1-1 0 0 0,-1 1 0 0 0,1-1 0 0 0,-1 1 0 0 0,0-1 1 0 0,0 1-1 0 0,1-1 0 0 0,-1 1 0 0 0,0-1 0 0 0,0 1 0 0 0,0 0 0 0 0,-1-1-18 0 0,1 2 6 0 0,1-1 0 0 0,-1 1 0 0 0,1 0 0 0 0,-1 0 0 0 0,1 0 0 0 0,-1 0 0 0 0,1-1 0 0 0,-1 1 0 0 0,1 0 0 0 0,-1 0 0 0 0,1 0 0 0 0,-1 0 0 0 0,1 0 0 0 0,-1 0 0 0 0,1 1 0 0 0,-1-1 0 0 0,1 0 0 0 0,-1 0 0 0 0,1 0 0 0 0,-1 0-1 0 0,1 1 1 0 0,-1-1 0 0 0,1 0 0 0 0,-1 0 0 0 0,1 1-6 0 0,-12 8 270 0 0,10-8-262 0 0,-7 8-29 0 0,0 0 1 0 0,0 0-1 0 0,1 1 1 0 0,1 0-1 0 0,-4 7 21 0 0,0 0-9 0 0,2 0 0 0 0,0 2-1 0 0,0 1 10 0 0,7-16-9 0 0,1 0 0 0 0,0 0-1 0 0,0 0 1 0 0,1 0-1 0 0,-1 1 1 0 0,1-1-1 0 0,0 0 1 0 0,0 1 9 0 0,0-3-1 0 0,0 0-1 0 0,0 0 1 0 0,0 0 0 0 0,0-1-1 0 0,1 1 1 0 0,-1 0-1 0 0,1 0 1 0 0,-1-1 0 0 0,1 1-1 0 0,0 0 1 0 0,-1-1 0 0 0,1 1-1 0 0,0-1 1 0 0,0 1-1 0 0,0-1 1 0 0,0 1 0 0 0,1-1-1 0 0,-1 0 1 0 0,1 2 1 0 0,0-3-20 0 0,-1 1 0 0 0,0 0 0 0 0,1-1 0 0 0,-1 1 0 0 0,1-1 0 0 0,-1 1 0 0 0,1-1 0 0 0,-1 1 0 0 0,1-1 0 0 0,-1 0-1 0 0,1 0 1 0 0,0 0 0 0 0,-1 0 0 0 0,1 0 0 0 0,-1 0 0 0 0,1-1 0 0 0,-1 1 0 0 0,1 0 0 0 0,1-1 20 0 0,3-1-78 0 0,-1-1 0 0 0,1 1 0 0 0,0-1 0 0 0,1-2 78 0 0,0 2 4 0 0,-3 0-11 0 0,-1 1 1 0 0,1-1 0 0 0,-1 0-1 0 0,1 0 1 0 0,-1 0 0 0 0,0-1-1 0 0,2-2 7 0 0,18-27-71 0 0,-17 24 90 0 0,0-1 7 0 0,1 0-54 0 0,0-1 0 0 0,0-1-1 0 0,-1 1 1 0 0,0-1 0 0 0,-1 0-1 0 0,0-3 29 0 0,-5 14 8 0 0,1 0-1 0 0,-1 0 0 0 0,0 0 1 0 0,0 0-1 0 0,0 0 0 0 0,0 0 1 0 0,0 0-1 0 0,0 0 0 0 0,0 0 1 0 0,0-1-8 0 0,0 2 1 0 0,0 0 0 0 0,0 0 0 0 0,0 0 0 0 0,0 0-1 0 0,0 0 1 0 0,-1 0 0 0 0,1 0 0 0 0,0 0 0 0 0,0 0 0 0 0,0-1 0 0 0,0 1 0 0 0,0 0 0 0 0,0 0 0 0 0,0 0 0 0 0,0 0 0 0 0,0 0 0 0 0,0 0 0 0 0,0 0 0 0 0,0 0 0 0 0,0 0 0 0 0,0 0 0 0 0,-1 0 0 0 0,1 0 0 0 0,0 0 0 0 0,0 0 0 0 0,0 0 0 0 0,0 0 0 0 0,0 0 0 0 0,0 0 0 0 0,0 0 0 0 0,0 0 0 0 0,0 0 0 0 0,0 0 0 0 0,-1 0-1 0 0,1 0 0 0 0,-5 4 4 0 0,1 2-2 0 0,1-1 1 0 0,-1 1-1 0 0,1 1 0 0 0,0-1 0 0 0,-2 5-2 0 0,-9 35 411 0 0,10-33-82 0 0,1-5-339 0 0,1 1 0 0 0,1-1 0 0 0,-1 2 10 0 0,2-7-36 0 0,0 0 0 0 0,0 0 0 0 0,0-1 0 0 0,0 1 0 0 0,0 0 0 0 0,0-1 0 0 0,1 1 0 0 0,0 0 0 0 0,-1-1 1 0 0,1 1-1 0 0,1 2 36 0 0,-2-5-8 0 0,1 1 0 0 0,-1-1 0 0 0,0 0 0 0 0,0 1 0 0 0,0-1 0 0 0,1 0 0 0 0,-1 1 0 0 0,0-1 0 0 0,1 0 0 0 0,-1 1 0 0 0,0-1 0 0 0,1 0 0 0 0,-1 0 0 0 0,1 1 0 0 0,-1-1 1 0 0,0 0-1 0 0,1 0 0 0 0,-1 0 0 0 0,1 1 0 0 0,-1-1 0 0 0,0 0 0 0 0,1 0 0 0 0,-1 0 8 0 0,1 0-33 0 0,0 0 0 0 0,0 0 0 0 0,0 0 0 0 0,0 0 0 0 0,0-1 1 0 0,0 1-1 0 0,0 0 0 0 0,0 0 0 0 0,0-1 0 0 0,1 1 33 0 0,2-3-122 0 0,0 1 1 0 0,0-1-1 0 0,0 1 0 0 0,1-2 122 0 0,-4 3-2 0 0,12-10-256 0 0,-1-1 0 0 0,0 0 1 0 0,-1-1-1 0 0,0 0 0 0 0,0-2 258 0 0,-6 9 40 0 0,-4 6-23 0 0,-1-1 1 0 0,1 1-1 0 0,0-1 1 0 0,-1 1-1 0 0,1-1 1 0 0,-1 1-1 0 0,1-1 1 0 0,-1 1-1 0 0,0-1 1 0 0,1 1-1 0 0,-1-1 1 0 0,0 0-1 0 0,1 1 1 0 0,-1-1-1 0 0,0 0-17 0 0,0 1 2 0 0,0 0 0 0 0,0 0-1 0 0,0 0 1 0 0,0 0-1 0 0,0 0 1 0 0,0-1-1 0 0,0 1 1 0 0,0 0-1 0 0,0 0 1 0 0,0 0-1 0 0,0 0 1 0 0,0 0-1 0 0,-1 0 1 0 0,1 0-1 0 0,0 0 1 0 0,0 0-1 0 0,0 0 1 0 0,0 0 0 0 0,0 0-1 0 0,0 0 1 0 0,0 0-1 0 0,0 0 1 0 0,0 0-1 0 0,0 0 1 0 0,0 0-1 0 0,-1 0 1 0 0,1 0-1 0 0,0 0 1 0 0,0 1-1 0 0,0-1 1 0 0,0 0-1 0 0,0 0 1 0 0,0 0-1 0 0,0 0 1 0 0,0 0 0 0 0,0 0-1 0 0,0 0 1 0 0,0 0-1 0 0,0 0 1 0 0,0 0-1 0 0,0 0 1 0 0,0 0-1 0 0,0 0 1 0 0,-1 0-1 0 0,1 1 1 0 0,0-1-1 0 0,0 0 1 0 0,0 0-1 0 0,0 0 1 0 0,0 0-1 0 0,0 0 1 0 0,0 0 0 0 0,0 0-1 0 0,0 0 1 0 0,0 0-1 0 0,0 0-1 0 0,-2 6 172 0 0,1-5-116 0 0,-2 6 131 0 0,1 0-1 0 0,0 0 0 0 0,-1 4-186 0 0,3-8 10 0 0,0-1 0 0 0,-1 1 1 0 0,1-1-1 0 0,0 1 0 0 0,1-1 1 0 0,-1 1-1 0 0,0-1 0 0 0,1 1 1 0 0,-1-1-1 0 0,1 0 0 0 0,0 1 1 0 0,0 1-11 0 0,0-4-5 0 0,-1 1 1 0 0,0-1-1 0 0,1 1 1 0 0,-1-1-1 0 0,1 1 0 0 0,-1 0 1 0 0,1-1-1 0 0,-1 0 1 0 0,1 1-1 0 0,-1-1 1 0 0,1 1-1 0 0,-1-1 1 0 0,1 0-1 0 0,0 1 1 0 0,-1-1-1 0 0,1 0 0 0 0,0 1 1 0 0,-1-1-1 0 0,1 0 1 0 0,0 0-1 0 0,-1 0 1 0 0,1 0-1 0 0,0 0 1 0 0,-1 0-1 0 0,2 0 5 0 0,0 0 5 0 0,0 0-1 0 0,0 0 0 0 0,1-1 1 0 0,-1 1-1 0 0,0-1 1 0 0,0 1-1 0 0,1-1-4 0 0,2-1-29 0 0,0 0 0 0 0,1-1 0 0 0,-1 0 0 0 0,-1 0 0 0 0,1 0 0 0 0,0 0 0 0 0,-1-1 0 0 0,4-2 29 0 0,-1-1-304 0 0,0-1 0 0 0,3-4 304 0 0,8-8 128 0 0,-28 46 73 0 0,9-25-193 0 0,1 1-1 0 0,0-1 1 0 0,-1 1-1 0 0,1-1 1 0 0,0 1 0 0 0,0-1-1 0 0,0 1 1 0 0,0-1-1 0 0,0 1 1 0 0,0-1-1 0 0,0 1 1 0 0,0-1-8 0 0,0 0 2 0 0,0-1 0 0 0,0 1 0 0 0,1-1 0 0 0,-1 1 0 0 0,0-1 1 0 0,0 0-1 0 0,0 1 0 0 0,0-1 0 0 0,1 0 0 0 0,-1 1 0 0 0,0-1 0 0 0,0 0 0 0 0,1 1 0 0 0,-1-1 1 0 0,0 0-1 0 0,1 1 0 0 0,-1-1 0 0 0,0 0 0 0 0,1 0 0 0 0,-1 1 0 0 0,0-1 0 0 0,1 0 0 0 0,-1 0 1 0 0,0 0-1 0 0,1 0 0 0 0,-1 0 0 0 0,1 1 0 0 0,-1-1 0 0 0,1 0 0 0 0,-1 0 0 0 0,0 0 0 0 0,1 0 1 0 0,-1 0-1 0 0,1 0 0 0 0,-1 0 0 0 0,0 0 0 0 0,1 0 0 0 0,-1-1 0 0 0,1 1 0 0 0,-1 0 0 0 0,0 0 0 0 0,1 0 1 0 0,-1 0-3 0 0,2-1-24 0 0,-1 0 0 0 0,0 0 0 0 0,1 1 0 0 0,-1-1 0 0 0,0 0 0 0 0,1 0 0 0 0,-1 0 0 0 0,0-1 0 0 0,0 1 24 0 0,0 0-23 0 0,0 0 1 0 0,0 0 0 0 0,0 0 0 0 0,1 0-1 0 0,-1 0 1 0 0,0 0 0 0 0,0 0 0 0 0,1 0-1 0 0,-1 1 23 0 0,1-1-35 0 0,2-1-126 0 0,-4 3 158 0 0,0-1 0 0 0,0 0 0 0 0,0 0 0 0 0,0 0 0 0 0,0 0 1 0 0,0 0-1 0 0,0 1 0 0 0,1-1 0 0 0,-1 0 0 0 0,0 0 0 0 0,0 0 0 0 0,0 0 1 0 0,0 1-1 0 0,0-1 0 0 0,0 0 0 0 0,0 0 0 0 0,0 0 0 0 0,0 0 0 0 0,0 0 1 0 0,0 1-1 0 0,0-1 0 0 0,0 0 0 0 0,0 0 0 0 0,-1 0 0 0 0,1 0 0 0 0,0 1 1 0 0,0-1-1 0 0,0 0 0 0 0,0 0 0 0 0,0 0 0 0 0,0 0 3 0 0,0 0-5 0 0,0 1 1 0 0,0-1-1 0 0,0 0 0 0 0,0 0 0 0 0,0 0 1 0 0,0 0-1 0 0,0 0 0 0 0,-1 0 1 0 0,1 1-1 0 0,0-1 0 0 0,0 0 0 0 0,1 0 1 0 0,-1 0-1 0 0,0 0 0 0 0,0 0 1 0 0,0 0-1 0 0,0 1 0 0 0,0-1 0 0 0,0 0 1 0 0,0 0-1 0 0,0 0 0 0 0,0 0 1 0 0,0 0-1 0 0,0 0 0 0 0,0 0 0 0 0,0 1 1 0 0,0-1-1 0 0,0 0 0 0 0,0 0 0 0 0,1 0 1 0 0,-1 0-1 0 0,0 0 0 0 0,0 0 1 0 0,0 0-1 0 0,0 0 0 0 0,0 0 0 0 0,0 0 1 0 0,0 0-1 0 0,1 0 0 0 0,-1 0 1 0 0,0 0-1 0 0,0 0 0 0 0,0 0 0 0 0,0 0 1 0 0,0 0-1 0 0,0 0 0 0 0,1 0 1 0 0,-1 0-1 0 0,0 0 0 0 0,0 0 0 0 0,0 0 1 0 0,0 0-1 0 0,0 0 0 0 0,0 0 0 0 0,1 0 1 0 0,-1 0 4 0 0,7-2-295 0 0,-7 2 327 0 0,1 0-33 0 0,-1 0 1 0 0,0 0-1 0 0,0 0 0 0 0,0 0 0 0 0,0 0 0 0 0,0 0 0 0 0,0 0 0 0 0,0 1 1 0 0,0-1-1 0 0,0 0 0 0 0,0 0 0 0 0,0 0 0 0 0,0 0 0 0 0,0 0 0 0 0,0 0 0 0 0,1 0 1 0 0,-1 0-1 0 0,0 0 0 0 0,0 0 0 0 0,0 0 0 0 0,0 1 0 0 0,0-1 0 0 0,0 0 0 0 0,0 0 1 0 0,0 0-1 0 0,0 0 0 0 0,0 0 0 0 0,0 0 0 0 0,0 0 0 0 0,0 0 0 0 0,0 0 1 0 0,0 0-1 0 0,0 1 0 0 0,0-1 0 0 0,0 0 0 0 0,0 0 0 0 0,-1 0 0 0 0,1 0 0 0 0,0 0 1 0 0,0 0-1 0 0,0 0 0 0 0,0 0 0 0 0,0 0 0 0 0,0 0 0 0 0,0 0 1 0 0,0 1 1 0 0,0-1 0 0 0,0 0 1 0 0,0 0-1 0 0,-1 0 0 0 0,1 1 0 0 0,0-1 0 0 0,0 0 0 0 0,0 0 0 0 0,0 0 1 0 0,0 1-1 0 0,0-1 0 0 0,0 0 0 0 0,0 0 0 0 0,0 1 0 0 0,0-1 0 0 0,0 0 0 0 0,0 0 1 0 0,0 0-1 0 0,0 1 0 0 0,0-1 0 0 0,0 0 0 0 0,0 0 0 0 0,0 0 0 0 0,0 1 1 0 0,0-1-1 0 0,0 0 0 0 0,1 0 0 0 0,-1 0 0 0 0,0 1 0 0 0,0-1 0 0 0,0 0-1 0 0,11-7-242 0 0,-7 2 151 0 0,-3 5 74 0 0,-1 0 1 0 0,0 0-1 0 0,0-1 0 0 0,1 1 1 0 0,-1 0-1 0 0,0 0 0 0 0,0 0 1 0 0,1-1-1 0 0,-1 1 1 0 0,0 0-1 0 0,0 0 0 0 0,0-1 1 0 0,1 1-1 0 0,-1 0 0 0 0,0-1 1 0 0,0 1-1 0 0,0 0 0 0 0,0 0 1 0 0,0-1-1 0 0,1 1 0 0 0,-1 0 1 0 0,0-1-1 0 0,0 1 0 0 0,0 0 1 0 0,0-1-1 0 0,0 1 0 0 0,0-1 17 0 0,0 1-2 0 0,-1-1 62 0 0,1 1 0 0 0,-1-1 0 0 0,1 0 0 0 0,-1-1 0 0 0,1 1 0 0 0,0 0 0 0 0,0 0 0 0 0,-1 0 0 0 0,1 0 0 0 0,0 0 0 0 0,0 0 0 0 0,0 0 0 0 0,0-1-60 0 0,0 0-1 0 0,0 1 1 0 0,0-1-1 0 0,0 0 1 0 0,0 1-1 0 0,-1-1 0 0 0,1 1 1 0 0,-1-1-1 0 0,1 0 1 0 0,-2-6 64 0 0,-2-3 160 0 0,3 10-221 0 0,1 0-1 0 0,-1-1 1 0 0,1 1 0 0 0,-1 0-1 0 0,1 0 1 0 0,0-1 0 0 0,-1 1-1 0 0,1 0 1 0 0,0 0-1 0 0,0-1 1 0 0,0 1 0 0 0,0 0-3 0 0,1-17 37 0 0,-1 17 38 0 0,-6 5 434 0 0,6-3-467 0 0,-1 0-1 0 0,1 0 1 0 0,-1 0 0 0 0,1 0-1 0 0,0 0 1 0 0,0 0-1 0 0,0 1 1 0 0,-1-1-1 0 0,1 0 1 0 0,0 0 0 0 0,1 0-1 0 0,-1 0 1 0 0,0 0-1 0 0,0 1 1 0 0,0-1-1 0 0,1 0 1 0 0,-1 0 0 0 0,0 0-1 0 0,1 0 1 0 0,-1 0-1 0 0,1 0 1 0 0,-1 0 0 0 0,1 0-1 0 0,0 0 1 0 0,-1 0-1 0 0,2 1-41 0 0,-1-1 7 0 0,0 1 0 0 0,0 0 0 0 0,1 0 0 0 0,-2 0 0 0 0,1 0-1 0 0,0 0 1 0 0,0 1 0 0 0,-1-1 0 0 0,1 1-7 0 0,-1-2-16 0 0,0 0 0 0 0,1 0 0 0 0,-1 1 0 0 0,0-1 0 0 0,1 0 0 0 0,-1 0 0 0 0,0 0 0 0 0,1 0-1 0 0,0 1 1 0 0,-1-1 0 0 0,1 0 0 0 0,-1 0 0 0 0,1 0 0 0 0,0 0 0 0 0,0 0 0 0 0,0-1 0 0 0,0 1 0 0 0,0 0 0 0 0,0 0 0 0 0,0 0 0 0 0,1 0 16 0 0,-2-1-5 0 0,0 1 0 0 0,1-1 1 0 0,-1 0-1 0 0,0 1 0 0 0,1-1 1 0 0,-1 1-1 0 0,0-1 0 0 0,1 1 1 0 0,-1-1-1 0 0,0 1 0 0 0,0-1 1 0 0,0 1-1 0 0,0-1 1 0 0,1 1-1 0 0,-1-1 0 0 0,0 1 1 0 0,0-1-1 0 0,0 1 0 0 0,0-1 1 0 0,0 1-1 0 0,0-1 0 0 0,0 1 1 0 0,0-1-1 0 0,0 1 0 0 0,-1 0 1 0 0,1-1-1 0 0,0 1 0 0 0,0-1 1 0 0,0 1 4 0 0,-1 0 32 0 0,2 2-325 0 0,-1-2 241 0 0,0 0 0 0 0,0-1 0 0 0,0 1 0 0 0,0 0-1 0 0,0 0 1 0 0,0-1 0 0 0,0 1 0 0 0,-1 0 0 0 0,1 0-1 0 0,0-1 1 0 0,0 1 0 0 0,-1 1 52 0 0,1 0-299 0 0,0 2 361 0 0,-1 2 67 0 0,0-4-310 0 0,2-4 99 0 0,-1 0 35 0 0,1 0-1 0 0,-1 0 0 0 0,0 0 1 0 0,0 0-1 0 0,1 0 0 0 0,-1 0 0 0 0,-1 0 48 0 0,2-11 17 0 0,0 6 105 0 0,-1 5-95 0 0,0 1 0 0 0,0-1 0 0 0,0 1 0 0 0,0-1 0 0 0,0 1 0 0 0,1-1 0 0 0,-1 1 0 0 0,1 0 0 0 0,-1-1 0 0 0,1 1-1 0 0,-1 0 1 0 0,1-1-27 0 0,3-2-54 0 0,-3 4 35 0 0,-3 1 140 0 0,-2 10-25 0 0,-3 1-44 0 0,4-9-55 0 0,1 1 0 0 0,-1 0 0 0 0,1-1-1 0 0,0 1 1 0 0,1 0 0 0 0,-1 0 0 0 0,1 1-1 0 0,0-1 1 0 0,-1 0 0 0 0,2 0-1 0 0,-1 2 4 0 0,1-6-3 0 0,0 0 0 0 0,0 0 0 0 0,0 0 0 0 0,0 0 0 0 0,0 1-1 0 0,0-1 1 0 0,0 0 0 0 0,0 0 0 0 0,0 0 0 0 0,0 0-1 0 0,0 0 1 0 0,0 0 0 0 0,0 0 0 0 0,0 0 0 0 0,0 0 0 0 0,0 0-1 0 0,0 0 1 0 0,0 0 0 0 0,0 0 0 0 0,0 0 0 0 0,0 0-1 0 0,0 1 1 0 0,0-1 0 0 0,0 0 0 0 0,0 0 0 0 0,0 0 0 0 0,0 0-1 0 0,0 0 1 0 0,0 0 0 0 0,0 0 0 0 0,0 0 0 0 0,0 0-1 0 0,0 0 1 0 0,0 0 0 0 0,0 0 0 0 0,0 0 0 0 0,0 0-1 0 0,0 0 1 0 0,0 0 0 0 0,0 0 0 0 0,0 0 0 0 0,0 0 0 0 0,0 0-1 0 0,1 0 1 0 0,-1 0 0 0 0,0 0 0 0 0,0 0 0 0 0,0 0-1 0 0,0 0 1 0 0,0 0 0 0 0,0 0 0 0 0,0 0 0 0 0,0 0 0 0 0,0 0-1 0 0,0 0 1 0 0,0 0 0 0 0,0 0 0 0 0,0 0 0 0 0,0 0-1 0 0,0 0 1 0 0,0 0 3 0 0,4-4-226 0 0,3-8-187 0 0,-7 11 421 0 0,0-1 1 0 0,0 0-1 0 0,0 0 1 0 0,0 1-1 0 0,0-1 0 0 0,0 0 1 0 0,-1 0-1 0 0,1 1 1 0 0,-1-1-1 0 0,1 0 0 0 0,-1 0 1 0 0,1 1-1 0 0,-1-1 1 0 0,0 1-1 0 0,0-1 0 0 0,0 1 1 0 0,0-1-1 0 0,-1 0-8 0 0,-4-9 272 0 0,5 9-195 0 0,-1 1 1 0 0,1-1 0 0 0,-1 0-1 0 0,1 1 1 0 0,-1-1 0 0 0,0 1-1 0 0,1-1 1 0 0,-1 1 0 0 0,0 0-1 0 0,0 0 1 0 0,-1-1-78 0 0,-9-6 249 0 0,8 5-154 0 0,0 1 0 0 0,0 0 1 0 0,0 0-1 0 0,-1 0 0 0 0,1 0 0 0 0,-1 1 1 0 0,1-1-1 0 0,-1 1 0 0 0,-2 0-95 0 0,1 0 67 0 0,-1-1 0 0 0,1 0-1 0 0,0 0 1 0 0,-3-2-67 0 0,6 3 46 0 0,1-1 0 0 0,0 0 0 0 0,-1 1 0 0 0,1-1 1 0 0,0 0-1 0 0,0 0 0 0 0,0 0 0 0 0,1 0 0 0 0,-1-1 0 0 0,0 1 0 0 0,1 0 1 0 0,-2-3-47 0 0,1-1 39 0 0,-1 1 0 0 0,1-1 1 0 0,0 0-1 0 0,0 0 1 0 0,0-2-40 0 0,1 2 34 0 0,0 1 0 0 0,1-1 0 0 0,-1 1 1 0 0,1-1-1 0 0,0 1 0 0 0,1-1 0 0 0,-1 1 1 0 0,1-1-1 0 0,0-1-34 0 0,2 1 137 0 0,-1 0 0 0 0,1 0 0 0 0,2-5-137 0 0,-2 7-1 0 0,-1 0 0 0 0,0-1 0 0 0,0 0 0 0 0,0 1 0 0 0,-1-1 0 0 0,1-2 1 0 0,-1 3 8 0 0,0 0-1 0 0,1 0 1 0 0,-1 0-1 0 0,1 0 1 0 0,0 0-1 0 0,0 1 1 0 0,0-1-1 0 0,2-2-7 0 0,5-8 215 0 0,1 2-255 0 0,23-40 208 0 0,-31 48-164 0 0,1 0 0 0 0,0 0-1 0 0,-1 1 1 0 0,3-2-4 0 0,8-12 281 0 0,-3 3-305 0 0,-8 12-10 0 0,0-1 1 0 0,0 1 0 0 0,0-1 0 0 0,0 0 0 0 0,-1 0 0 0 0,1 1-1 0 0,-1-1 1 0 0,0 0 0 0 0,0 0 0 0 0,1-2 33 0 0,-1-2-54 0 0,1 0 0 0 0,1 0 0 0 0,-1 0 0 0 0,1 0 0 0 0,1 0 0 0 0,1-2 54 0 0,2-4 60 0 0,0 1-45 0 0,0 1 0 0 0,1-1-1 0 0,4-3-14 0 0,-7 9 4 0 0,2-4-232 0 0,-3 5 179 0 0,0 0-1 0 0,0 0 1 0 0,0 0-1 0 0,1 1 50 0 0,2-3 51 0 0,-1 0 0 0 0,3-4-51 0 0,-2 3 60 0 0,2-8-338 0 0,-2 6 125 0 0,-7 10 133 0 0,0-1 0 0 0,0 1 0 0 0,0-1 0 0 0,0 0 0 0 0,1 1 0 0 0,-1-1 0 0 0,0 1 0 0 0,0-1 0 0 0,0 1-1 0 0,0-1 1 0 0,0 1 0 0 0,0-1 0 0 0,0 1 0 0 0,-1-1 0 0 0,1 0 20 0 0,0 1-9 0 0,0 0-1 0 0,0 0 1 0 0,0 0 0 0 0,0 0-1 0 0,0-1 1 0 0,0 1 0 0 0,0 0-1 0 0,0 0 1 0 0,0 0 0 0 0,-1 0-1 0 0,1-1 1 0 0,0 1 0 0 0,0 0-1 0 0,0 0 1 0 0,0 0 0 0 0,0-1-1 0 0,0 1 1 0 0,0 0 0 0 0,1 0-1 0 0,-1 0 1 0 0,0 0 0 0 0,0-1-1 0 0,0 1 1 0 0,0 0 0 0 0,0 0-1 0 0,0 0 1 0 0,0 0-1 0 0,0 0 1 0 0,0-1 0 0 0,0 1-1 0 0,1 0 1 0 0,-1 0 0 0 0,0 0-1 0 0,0 0 1 0 0,0 0 0 0 0,0 0-1 0 0,0-1 1 0 0,1 1 0 0 0,-1 0-1 0 0,0 0 1 0 0,0 0 0 0 0,0 0-1 0 0,0 0 1 0 0,1 0 0 0 0,-1 0 9 0 0,0 0-24 0 0,1-1 1 0 0,-1 1 0 0 0,1 0 0 0 0,0-1-1 0 0,-1 1 1 0 0,0 0 0 0 0,1-1-1 0 0,-1 1 1 0 0,1-1 0 0 0,-1 1 0 0 0,1-1-1 0 0,-1 1 1 0 0,0-1 0 0 0,1 1 0 0 0,-1-1-1 0 0,0 1 1 0 0,1-1 0 0 0,-1 1 0 0 0,0-1 23 0 0,2-2-49 0 0,1-2-156 0 0,1 0 0 0 0,0 1 1 0 0,3-3 204 0 0,-5 5-9 0 0,8-9 55 0 0,-5 6-48 0 0,0-1 1 0 0,0 1-1 0 0,3-1 2 0 0,-2-1 91 0 0,-5 6-88 0 0,0 0 1 0 0,0 0-1 0 0,0 0 1 0 0,0 0-1 0 0,1 0 1 0 0,-1 0-1 0 0,1-1-3 0 0,-2 2-6 0 0,0 0-1 0 0,0 0 1 0 0,0 0-1 0 0,0 0 1 0 0,0 0 0 0 0,0 0-1 0 0,0 0 1 0 0,1 0-1 0 0,-1 0 1 0 0,0 0-1 0 0,0 0 1 0 0,0 0 0 0 0,0 0-1 0 0,0 0 1 0 0,0 0-1 0 0,0 0 1 0 0,0 0 0 0 0,0 0-1 0 0,0 0 1 0 0,1 0-1 0 0,-1 0 1 0 0,0 1-1 0 0,0-1 1 0 0,0 0 0 0 0,0 0-1 0 0,0 0 1 0 0,0 0-1 0 0,0 0 1 0 0,0 0-1 0 0,0 0 1 0 0,0 0 0 0 0,0 0-1 0 0,0 0 1 0 0,0 0-1 0 0,0 0 1 0 0,0 0 0 0 0,1 1 6 0 0,-1-2 194 0 0,-17 10 270 0 0,13-6-487 0 0,0 0 0 0 0,0-1 0 0 0,0 0 0 0 0,0 0 0 0 0,-2 1 23 0 0,5-3-1 0 0,-16 10 77 0 0,-1 0 1 0 0,1 1-1 0 0,-9 7-76 0 0,-3 3 66 0 0,18-12-26 0 0,0 0-1 0 0,0 1 1 0 0,-1 2-40 0 0,0 0 165 0 0,0-1-1 0 0,-3 2-164 0 0,-32 21 340 0 0,-1-1 0 0 0,-9 1-340 0 0,37-24 223 0 0,-12 4-223 0 0,12-6-144 0 0,-14 9 144 0 0,22-11 2 0 0,1 0 0 0 0,-2-1 0 0 0,1 0 0 0 0,0-1 0 0 0,-1 0 1 0 0,0-1-1 0 0,0-1 0 0 0,0 0 0 0 0,-1 0-2 0 0,2-1 106 0 0,7 0-138 0 0,0-1 0 0 0,1 0 0 0 0,-1 0 0 0 0,0 0 0 0 0,-3-1 32 0 0,3 0 22 0 0,0 1 0 0 0,0 0 0 0 0,0 0 0 0 0,0 0 0 0 0,-1 0 0 0 0,1 1 0 0 0,-1 0-22 0 0,-9 2 129 0 0,-11 5-129 0 0,-12 3-92 0 0,22-8 98 0 0,1 2-1 0 0,-1 0 1 0 0,1 1 0 0 0,-8 5-6 0 0,-33 11 75 0 0,38-15-47 0 0,1 0-1 0 0,-1 1 0 0 0,1 1 0 0 0,-15 10-27 0 0,23-13 72 0 0,-33 24 107 0 0,-27 26-179 0 0,37-30-98 0 0,21-17 199 0 0,0 0 0 0 0,-9 10-101 0 0,18-17-11 0 0,1-1 0 0 0,-1 1 1 0 0,1-1-1 0 0,-1 1 1 0 0,0-1-1 0 0,1 1 1 0 0,-1-1-1 0 0,0 0 0 0 0,0 0 1 0 0,0 0-1 0 0,0 0 1 0 0,0 0-1 0 0,0 0 11 0 0,0-1-28 0 0,2 0 25 0 0,0 0 1 0 0,-1 0-1 0 0,1 0 0 0 0,0 1 1 0 0,0-1-1 0 0,0 0 0 0 0,-1 0 1 0 0,1 0-1 0 0,0 0 0 0 0,0 0 0 0 0,0 0 1 0 0,-1 0-1 0 0,1 0 0 0 0,0 0 1 0 0,0 0-1 0 0,-1 0 0 0 0,1 0 0 0 0,0 0 1 0 0,0 0-1 0 0,0 0 0 0 0,-1 0 1 0 0,1 0-1 0 0,0 0 0 0 0,0 0 1 0 0,0 0-1 0 0,-1-1 0 0 0,1 1 0 0 0,0 0 1 0 0,0 0-1 0 0,0 0 0 0 0,-1 0 1 0 0,1 0-1 0 0,0-1 0 0 0,0 1 0 0 0,0 0 1 0 0,0 0-1 0 0,0 0 0 0 0,-1 0 1 0 0,1-1-1 0 0,0 1 0 0 0,0 0 3 0 0,-3-4 35 0 0,1 3-41 0 0,1-1-1 0 0,-1 1 1 0 0,0-1-1 0 0,-1 1 1 0 0,1 0-1 0 0,0 0 1 0 0,0 0-1 0 0,0 0 1 0 0,-1 1-1 0 0,-1-1 7 0 0,0 0-10 0 0,-7-5-60 0 0,9 5 81 0 0,1 0 0 0 0,0 0 0 0 0,-1 1 1 0 0,1-1-1 0 0,0 1 0 0 0,-1-1 0 0 0,1 1 0 0 0,-1-1 0 0 0,1 1 0 0 0,-1 0 0 0 0,1-1 1 0 0,-1 1-1 0 0,0 0 0 0 0,0 0-11 0 0,-16 2-44 0 0,12-2 16 0 0,-1 0 0 0 0,1 1-1 0 0,0 0 1 0 0,0 0-1 0 0,-2 1 29 0 0,-3 1 94 0 0,-11 5-57 0 0,0-2 0 0 0,-1-1 0 0 0,-9 1-37 0 0,0 0-22 0 0,25-4 17 0 0,0-1 0 0 0,-1 1 0 0 0,1-2 0 0 0,-1 1 0 0 0,1-1-1 0 0,-3 0 6 0 0,-65-11-242 0 0,72 11 240 0 0,-56-4-271 0 0,50 2 254 0 0,7 1 22 0 0,-1 0 0 0 0,1 1 1 0 0,0 0-1 0 0,-1-1 0 0 0,1 1 1 0 0,0 0-1 0 0,-1 0-3 0 0,0 0-16 0 0,1 0 1 0 0,0 0-1 0 0,0 0 0 0 0,0 0 0 0 0,0-1 1 0 0,0 1-1 0 0,0-1 16 0 0,-13-1-105 0 0,-8 1 238 0 0,15 0-160 0 0,1 0 1 0 0,-1 1 0 0 0,-7 1 26 0 0,-5 1-67 0 0,-16 0 67 0 0,31-2 0 0 0,0 0 1 0 0,0-1-1 0 0,0 0 1 0 0,0 1-1 0 0,0-1 0 0 0,0-1 1 0 0,-3 0-1 0 0,4 0 26 0 0,0 1 0 0 0,0 0-1 0 0,-1 0 1 0 0,1 1 0 0 0,0-1 0 0 0,0 1 0 0 0,0 0-26 0 0,-18-2 116 0 0,9-3-104 0 0,11 5-22 0 0,0-1 0 0 0,0 0 0 0 0,-1 0 0 0 0,1 1 0 0 0,0-1 0 0 0,-1 0 10 0 0,1 1 7 0 0,-1-1 0 0 0,1 0 0 0 0,0 0 0 0 0,0 0 0 0 0,0 0 0 0 0,0 0 0 0 0,0 0 0 0 0,0 0 0 0 0,0-1 0 0 0,0 1 0 0 0,0-1-7 0 0,-7-5-57 0 0,5 4-10 0 0,1 1 104 0 0,0 0 0 0 0,0 0-1 0 0,-1 0 1 0 0,1 0-1 0 0,-1 1 1 0 0,0-1-1 0 0,0 1-36 0 0,0-1-5 0 0,-1 0 0 0 0,1 0-1 0 0,-1-1 1 0 0,1 1-1 0 0,-2-2 6 0 0,-3-2-150 0 0,0 0 179 0 0,7 4-12 0 0,0 0 0 0 0,-1 1 0 0 0,1 0 0 0 0,0-1 0 0 0,0 1-1 0 0,-1 0 1 0 0,1 0 0 0 0,-1 0-17 0 0,1 1 13 0 0,0-1 1 0 0,0 0-1 0 0,0 0 0 0 0,0 0 1 0 0,1 0-1 0 0,-1 0 0 0 0,0 0 0 0 0,-1-1-13 0 0,1 0-24 0 0,0 1 0 0 0,0-1-1 0 0,0 1 1 0 0,0 0-1 0 0,0 0 1 0 0,-2-1 24 0 0,-21-7 19 0 0,8 1 55 0 0,15 7-67 0 0,-1 1-1 0 0,0-1 0 0 0,0 1 0 0 0,1-1 0 0 0,-1 1 0 0 0,0 0 0 0 0,0 0-6 0 0,0 2-100 0 0,2-2 47 0 0,1 0 30 0 0,0 1 19 0 0,0-1 1 0 0,0 1-1 0 0,0-1 1 0 0,0 1-1 0 0,0 0 0 0 0,0-1 1 0 0,-1 1-1 0 0,2-1 1 0 0,-1 1-1 0 0,0 0 0 0 0,0-1 1 0 0,0 1-1 0 0,0-1 1 0 0,0 1-1 0 0,0 0 0 0 0,1-1 1 0 0,-1 1-1 0 0,0-1 1 0 0,0 1-1 0 0,1-1 4 0 0,7 14-80 0 0,16 18 337 0 0,-17-22-336 0 0,-4-7 85 0 0,0 1 1 0 0,0 0 0 0 0,0-1-1 0 0,0 0 1 0 0,3 3-7 0 0,-5-5-22 0 0,1 1 0 0 0,0 0 0 0 0,-1-1 1 0 0,1 1-1 0 0,-1 0 0 0 0,0 0 0 0 0,0 0 1 0 0,0 1 21 0 0,8 10-49 0 0,-8-12 37 0 0,0 0 0 0 0,0 1 1 0 0,0-1-1 0 0,0 0 0 0 0,0 1 0 0 0,-1-1 1 0 0,1 0-1 0 0,0 2 12 0 0,-1-3 2 0 0,0 1 1 0 0,0 0-1 0 0,1-1 1 0 0,-1 1-1 0 0,0-1 0 0 0,1 1 1 0 0,-1 0-1 0 0,0-1 1 0 0,1 1-1 0 0,-1-1 1 0 0,1 1-1 0 0,-1-1 1 0 0,1 1-1 0 0,-1-1 0 0 0,1 1 1 0 0,-1-1-1 0 0,1 0 1 0 0,-1 1-1 0 0,1-1 1 0 0,0 1-3 0 0,5 0-130 0 0,-6-1 133 0 0,0 0 0 0 0,0 0 0 0 0,1 0 0 0 0,-1 0 0 0 0,0 0 0 0 0,0 0 0 0 0,0 0 0 0 0,1 0 0 0 0,-1 0 0 0 0,0 0 0 0 0,0 0 0 0 0,0 0 0 0 0,1 1 0 0 0,-1-1 0 0 0,0 0 0 0 0,0 0-1 0 0,0 0 1 0 0,1 0 0 0 0,-1 0 0 0 0,0 1 0 0 0,0-1 0 0 0,0 0 0 0 0,0 0 0 0 0,0 0 0 0 0,1 0 0 0 0,-1 1 0 0 0,0-1 0 0 0,0 0 0 0 0,0 0 0 0 0,0 0 0 0 0,0 1 0 0 0,0-1 0 0 0,0 0 0 0 0,0 0 0 0 0,0 1 0 0 0,0-1 0 0 0,0 0 0 0 0,0 0 0 0 0,0 0 0 0 0,0 1 0 0 0,0-1 0 0 0,0 0 0 0 0,0 0-1 0 0,0 1 1 0 0,0-1 0 0 0,0 0-3 0 0,0 1 4 0 0,0-1 0 0 0,0 1 0 0 0,0-1 0 0 0,0 1 0 0 0,0-1 0 0 0,1 1 0 0 0,-1-1 0 0 0,0 1 0 0 0,0 0-1 0 0,1-1 1 0 0,-1 1 0 0 0,0-1 0 0 0,1 0 0 0 0,-1 1 0 0 0,0-1 0 0 0,1 1 0 0 0,-1-1 0 0 0,1 0 0 0 0,-1 1 0 0 0,1-1-1 0 0,-1 0 1 0 0,1 1 0 0 0,-1-1 0 0 0,1 0 0 0 0,-1 0 0 0 0,1 1-4 0 0,0-1 33 0 0,1 4 18 0 0,-2-4-57 0 0,0 0 0 0 0,0 0 0 0 0,0 0-1 0 0,0 1 1 0 0,0-1 0 0 0,0 0 0 0 0,0 0-1 0 0,0 0 1 0 0,0 0 0 0 0,0 1 0 0 0,1-1-1 0 0,-1 0 1 0 0,0 0 0 0 0,0 0 0 0 0,0 0-1 0 0,0 1 1 0 0,0-1 0 0 0,0 0 0 0 0,0 0 0 0 0,1 0-1 0 0,-1 0 1 0 0,0 0 0 0 0,0 0 0 0 0,0 1-1 0 0,0-1 1 0 0,0 0 0 0 0,1 0 0 0 0,-1 0-1 0 0,0 0 1 0 0,0 0 0 0 0,0 0 0 0 0,0 0-1 0 0,1 0 1 0 0,-1 0 0 0 0,0 0 0 0 0,0 0 0 0 0,0 0-1 0 0,1 0 1 0 0,-1 0 0 0 0,0 0 0 0 0,0 0-1 0 0,0 0 7 0 0,1 0 12 0 0,-1 0 0 0 0,0 0 0 0 0,0 0-1 0 0,0 0 1 0 0,1 0 0 0 0,-1 0-1 0 0,0 0 1 0 0,0 0 0 0 0,0 0 0 0 0,0 0-1 0 0,1 0 1 0 0,-1 0 0 0 0,0 0-1 0 0,0 0 1 0 0,0 0 0 0 0,1 0 0 0 0,-1 0-1 0 0,0 0 1 0 0,0 1 0 0 0,0-1-1 0 0,0 0 1 0 0,0 0 0 0 0,1 0 0 0 0,-1 0-1 0 0,0 0 1 0 0,0 0 0 0 0,0 1 0 0 0,0-1-1 0 0,0 0 1 0 0,0 0 0 0 0,0 0-1 0 0,1 0 1 0 0,-1 1 0 0 0,0-1 0 0 0,0 0-12 0 0,2 2-131 0 0,-2-2 135 0 0,0 1 0 0 0,1-1-1 0 0,-1 0 1 0 0,0 1 0 0 0,0-1 0 0 0,0 0-1 0 0,1 1 1 0 0,-1-1 0 0 0,0 0-1 0 0,0 1 1 0 0,0-1 0 0 0,0 1-1 0 0,0-1 1 0 0,0 0 0 0 0,1 1-1 0 0,-1-1 1 0 0,0 1-4 0 0,0 0-6 0 0,0-1 1 0 0,0 1-1 0 0,0-1 1 0 0,1 1-1 0 0,-1 0 0 0 0,0-1 1 0 0,1 1-1 0 0,-1-1 0 0 0,0 1 1 0 0,1 0-1 0 0,-1-1 0 0 0,1 1 1 0 0,-1-1-1 0 0,1 1 1 0 0,-1-1-1 0 0,1 0 0 0 0,-1 1 1 0 0,1-1-1 0 0,0 0 0 0 0,-1 1 1 0 0,1-1-1 0 0,0 0 6 0 0,-1 1-1 0 0,1-1 0 0 0,-1 1 0 0 0,1-1 0 0 0,-1 1 0 0 0,1-1-1 0 0,-1 1 1 0 0,1-1 0 0 0,-1 1 0 0 0,0-1 0 0 0,1 1 0 0 0,-1 0 0 0 0,0-1 0 0 0,1 1 0 0 0,-1 0 1 0 0,3 4 71 0 0,-2-3-64 0 0,0-1-1 0 0,-1 0 1 0 0,0 0-1 0 0,1 0 1 0 0,-1 1 0 0 0,0-1-1 0 0,1 0 1 0 0,-1 0-1 0 0,0 1 1 0 0,0 0-7 0 0,1 6-85 0 0,0-3 80 0 0,-1-5 9 0 0,0 1 1 0 0,0 0-1 0 0,0-1 1 0 0,1 1-1 0 0,-1-1 1 0 0,0 1 0 0 0,0-1-1 0 0,0 1 1 0 0,1 0-1 0 0,-1-1 1 0 0,0 1 0 0 0,1-1-1 0 0,-1 1 1 0 0,0-1-1 0 0,1 0 1 0 0,-1 1 0 0 0,1-1-1 0 0,-1 1 1 0 0,1-1-5 0 0,-1 0-2 0 0,1 1 0 0 0,-1-1 1 0 0,0 0-1 0 0,0 0 1 0 0,1 0-1 0 0,-1 1 0 0 0,0-1 1 0 0,0 0-1 0 0,1 0 0 0 0,-1 0 1 0 0,0 1-1 0 0,0-1 0 0 0,1 0 1 0 0,-1 1-1 0 0,0-1 1 0 0,0 0-1 0 0,0 1 0 0 0,0-1 1 0 0,0 0-1 0 0,1 1 0 0 0,-1-1 1 0 0,0 0-1 0 0,0 1 0 0 0,0-1 1 0 0,0 0-1 0 0,0 1 1 0 0,0-1-1 0 0,0 0 0 0 0,0 1 1 0 0,0-1-1 0 0,0 0 0 0 0,0 1 1 0 0,-1-1 1 0 0,1 3 122 0 0,1 3-131 0 0,-1-6 9 0 0,1 1 0 0 0,-1 0 0 0 0,0-1 1 0 0,0 1-1 0 0,0 0 0 0 0,0-1 1 0 0,0 1-1 0 0,0 0 0 0 0,0-1 0 0 0,0 1 1 0 0,0-1-1 0 0,0 1 0 0 0,-1 0 0 0 0,1 0 0 0 0,-2 5-46 0 0,-1 4 38 0 0,2-9 6 0 0,1-1 0 0 0,0 0 0 0 0,0 1 0 0 0,0-1 0 0 0,0 0 0 0 0,0 1 0 0 0,0-1 0 0 0,0 1 0 0 0,0-1 0 0 0,0 0 0 0 0,0 1 0 0 0,0-1-1 0 0,0 0 1 0 0,0 1 0 0 0,0-1 0 0 0,1 1 0 0 0,-1-1 0 0 0,0 0 0 0 0,0 1 0 0 0,0-1 0 0 0,0 0 0 0 0,1 1 0 0 0,-1-1 0 0 0,0 0 2 0 0,0 0 2 0 0,0 0 0 0 0,1 1 0 0 0,-1-1 0 0 0,0 0 0 0 0,0 0 0 0 0,0 0 0 0 0,0 0 0 0 0,0 1 0 0 0,0-1 0 0 0,0 0 0 0 0,0 0-1 0 0,0 0 1 0 0,1 1 0 0 0,-1-1 0 0 0,0 0 0 0 0,0 0 0 0 0,0 0 0 0 0,0 1 0 0 0,0-1 0 0 0,0 0 0 0 0,0 0 0 0 0,0 0 0 0 0,-1 1-2 0 0,0 5 48 0 0,1-5-46 0 0,0-1 0 0 0,0 1 0 0 0,0-1 0 0 0,0 1 0 0 0,0 0 0 0 0,0-1 0 0 0,0 1 0 0 0,0-1 0 0 0,-1 1 1 0 0,1-1-1 0 0,0 1 0 0 0,0-1 0 0 0,-1 1 0 0 0,1 0 0 0 0,0-1 0 0 0,-1 1-2 0 0,1-1-3 0 0,0 1 1 0 0,0-1-1 0 0,0 1 0 0 0,0-1 0 0 0,0 1 1 0 0,0-1-1 0 0,0 1 0 0 0,0-1 1 0 0,0 1-1 0 0,0-1 0 0 0,0 1 0 0 0,0-1 1 0 0,0 1-1 0 0,0-1 0 0 0,0 1 3 0 0,1 1 29 0 0,-2 4-4 0 0,1-5-32 0 0,0-1-1 0 0,0 0 0 0 0,0 0 0 0 0,0 1 0 0 0,0-1 0 0 0,-1 0 0 0 0,1 1 0 0 0,0-1 0 0 0,0 0 0 0 0,0 1 1 0 0,0-1-1 0 0,0 0 0 0 0,0 0 0 0 0,1 1 0 0 0,-1-1 0 0 0,0 0 0 0 0,0 1 0 0 0,0-1 0 0 0,0 0 0 0 0,0 0 1 0 0,0 1-1 0 0,0-1 0 0 0,1 0 0 0 0,-1 0 0 0 0,0 1 0 0 0,0-1 8 0 0,0 3 25 0 0,-1 0-1 0 0,1 0 1 0 0,-1 0-1 0 0,1-1 1 0 0,-1 1 0 0 0,0 0-1 0 0,-1 0-24 0 0,1-2-1 0 0,1 0 0 0 0,-1 0 1 0 0,1 0-1 0 0,-1 0 0 0 0,1 0 0 0 0,-1 0 0 0 0,1 0 0 0 0,-1 0 1 0 0,1 0-1 0 0,0 1 0 0 0,0-1 0 0 0,-1 0 0 0 0,1 0 0 0 0,0 0 1 0 0,0 0-1 0 0,0 1 1 0 0,-3 5-5 0 0,3-7-2 0 0,-1 1 0 0 0,1 0 0 0 0,0-1 0 0 0,-1 1 0 0 0,1-1 0 0 0,0 1 0 0 0,-1-1 0 0 0,1 1 1 0 0,0 0-1 0 0,0-1 0 0 0,0 1 0 0 0,0 0 7 0 0,0-1-1 0 0,0 0 0 0 0,0 1 1 0 0,0-1-1 0 0,0 1 0 0 0,-1-1 1 0 0,1 1-1 0 0,0-1 0 0 0,0 0 1 0 0,0 1-1 0 0,0-1 0 0 0,-1 1 1 0 0,1-1-1 0 0,0 0 0 0 0,0 1 1 0 0,-1-1-1 0 0,1 1 0 0 0,0-1 1 0 0,0 0-1 0 0,-1 0 0 0 0,1 1 1 0 0,0-1-1 0 0,-1 0 1 0 0,-1 2 111 0 0,2-1-118 0 0,-1 0 0 0 0,0 0 0 0 0,0 0 0 0 0,1 0 0 0 0,-1 0-1 0 0,1 0 1 0 0,-1 0 0 0 0,1 0 0 0 0,-1 0 0 0 0,1 0 0 0 0,0 0 0 0 0,0 1 0 0 0,-1-1 0 0 0,1 1 7 0 0,-2-2 60 0 0,-2 1-73 0 0,4-1 18 0 0,0 0 0 0 0,-1 1 0 0 0,1-1 0 0 0,0 0 0 0 0,0 1-1 0 0,0-1 1 0 0,-1 0 0 0 0,1 1 0 0 0,0-1 0 0 0,0 0 0 0 0,0 1-1 0 0,0-1 1 0 0,0 1 0 0 0,0-1 0 0 0,0 0 0 0 0,0 1 0 0 0,0-1-1 0 0,0 1 1 0 0,0-1 0 0 0,0 0-5 0 0,-1 4 6 0 0,1-1 1 0 0,-1 1-1 0 0,0-1 0 0 0,0 1 0 0 0,0-1 1 0 0,-1 0-1 0 0,1 1 0 0 0,-1-1 1 0 0,0 0-1 0 0,-1 2-6 0 0,3 7-174 0 0,-1-9 168 0 0,1-3 9 0 0,0 1 0 0 0,0-1 1 0 0,-1 0-1 0 0,1 0 1 0 0,0 1-1 0 0,0-1 1 0 0,0 0-1 0 0,0 1 0 0 0,0-1 1 0 0,0 0-1 0 0,0 1 1 0 0,0-1-1 0 0,0 0 1 0 0,0 0-1 0 0,0 1 0 0 0,0-1 1 0 0,0 0-1 0 0,0 1 1 0 0,0-1-1 0 0,0 0 1 0 0,0 1-1 0 0,1-1 0 0 0,-1 0 1 0 0,0 0-1 0 0,0 1 1 0 0,0-1-1 0 0,0 0 1 0 0,0 0-1 0 0,1 1 0 0 0,-1-1-3 0 0,3 0-92 0 0,-3 1 209 0 0,1 1-86 0 0,0 5-113 0 0,-1-6 85 0 0,0 0 1 0 0,0-1-1 0 0,1 1 0 0 0,-1 0 0 0 0,0 0 0 0 0,0 0 1 0 0,0-1-1 0 0,0 1 0 0 0,0 0 0 0 0,0 0 0 0 0,-1 0 1 0 0,1-1-1 0 0,0 1 0 0 0,0 1-3 0 0,0-2 1 0 0,0 0-1 0 0,0 0 0 0 0,0 0 1 0 0,0 0-1 0 0,0 0 0 0 0,0 0 1 0 0,0 0-1 0 0,0 0 1 0 0,0 0-1 0 0,0 0 0 0 0,0 0 1 0 0,0 0-1 0 0,0 1 1 0 0,0-1-1 0 0,0 0 0 0 0,0 0 1 0 0,0 0-1 0 0,0 0 0 0 0,0 0 1 0 0,0 0-1 0 0,0 0 1 0 0,0 0-1 0 0,0 0 0 0 0,0 0 1 0 0,0 0-1 0 0,0 0 1 0 0,0 0-1 0 0,0 0 0 0 0,0 0 1 0 0,0 0-1 0 0,0 0 0 0 0,0 0 1 0 0,0 0-1 0 0,0 0 1 0 0,0 0-1 0 0,1 0 0 0 0,-1 0 1 0 0,0 0-1 0 0,0 0 1 0 0,0 0-1 0 0,0 0 0 0 0,0 0 1 0 0,0 0-1 0 0,0 0 1 0 0,0 0-1 0 0,0 0 0 0 0,0 0 1 0 0,0 0-1 0 0,0 0 0 0 0,0 0 1 0 0,0 0-1 0 0,0 0 1 0 0,0 0-1 0 0,1 0 0 0 0,-1 0 1 0 0,0 0-1 0 0,0 0 1 0 0,0 0-1 0 0,0 0 0 0 0,0 0 1 0 0,0 0-1 0 0,0 0 0 0 0,0 0 1 0 0,0 0-1 0 0,0 0 1 0 0,0 0-1 0 0,0 0 0 0 0,0 0 1 0 0,0 0-1 0 0,0 0-2 0 0,0 0 0 0 0,0 0 0 0 0,0 0 1 0 0,1 1-1 0 0,-1-1 0 0 0,0 0 0 0 0,0 0 0 0 0,0 0 1 0 0,0 1-1 0 0,1-1 0 0 0,-1 0 0 0 0,0 0 0 0 0,0 0 1 0 0,0 0-1 0 0,1 1 0 0 0,-1-1 0 0 0,0 0 0 0 0,0 0 1 0 0,0 0-1 0 0,1 0 0 0 0,-1 0 0 0 0,0 0 0 0 0,1 0 2 0 0,2-1 30 0 0,-2 1 84 0 0,0 7-70 0 0,-1-3-84 0 0,0 5 145 0 0,0-9-110 0 0,0 0 1 0 0,0 0 0 0 0,0 0 0 0 0,0 1-1 0 0,0-1 1 0 0,0 0 0 0 0,0 0-1 0 0,0 0 1 0 0,0 1 0 0 0,0-1-1 0 0,0 0 1 0 0,0 0 0 0 0,0 0-1 0 0,0 0 1 0 0,0 1 0 0 0,0-1-1 0 0,1 0 1 0 0,-1 0 0 0 0,0 0-1 0 0,0 0 1 0 0,0 0 0 0 0,0 1-1 0 0,0-1 1 0 0,0 0 0 0 0,1 0-1 0 0,-1 0 1 0 0,0 0 0 0 0,0 0-1 0 0,0 0 1 0 0,0 0 4 0 0,1 0 6 0 0,-1 1 1 0 0,0-1-1 0 0,0 0 0 0 0,0 0 1 0 0,1 0-1 0 0,-1 0 0 0 0,0 0 1 0 0,0 0-1 0 0,0 0 0 0 0,0 0 1 0 0,1 0-1 0 0,-1 1 0 0 0,0-1 1 0 0,0 0-1 0 0,0 0 0 0 0,0 0 1 0 0,0 0-1 0 0,1 0 0 0 0,-1 1 0 0 0,0-1 1 0 0,0 0-1 0 0,0 0 0 0 0,0 0 1 0 0,0 1-1 0 0,0-1 0 0 0,0 0 1 0 0,0 0-1 0 0,0 0 0 0 0,0 1 1 0 0,0-1-7 0 0,0 0-2 0 0,0 0 0 0 0,0 0 1 0 0,0 0-1 0 0,0 1 0 0 0,0-1 1 0 0,0 0-1 0 0,0 0 0 0 0,0 0 1 0 0,1 0-1 0 0,-1 0 1 0 0,0 1-1 0 0,0-1 0 0 0,0 0 1 0 0,0 0-1 0 0,0 0 0 0 0,0 0 1 0 0,0 0-1 0 0,0 0 0 0 0,0 0 1 0 0,0 1-1 0 0,0-1 0 0 0,1 0 1 0 0,-1 0-1 0 0,0 0 0 0 0,0 0 1 0 0,0 0-1 0 0,0 0 1 0 0,0 0-1 0 0,0 0 0 0 0,1 0 1 0 0,-1 0-1 0 0,0 0 0 0 0,0 0 1 0 0,0 0-1 0 0,0 0 0 0 0,0 0 1 0 0,0 0-1 0 0,1 0 0 0 0,-1 0 1 0 0,0 0-1 0 0,0 0 0 0 0,0 0 1 0 0,0 0 1 0 0,0 0 5 0 0,1 0 0 0 0,-1 0 0 0 0,0 0 0 0 0,0 1 0 0 0,0-1 1 0 0,1 0-1 0 0,-1 0 0 0 0,0 0 0 0 0,0 0 0 0 0,0 0 0 0 0,0 0 0 0 0,1 0 0 0 0,-1 0 1 0 0,0 1-1 0 0,0-1 0 0 0,0 0 0 0 0,0 0 0 0 0,0 0 0 0 0,0 0 0 0 0,1 0 0 0 0,-1 1 0 0 0,0-1 1 0 0,0 0-1 0 0,0 0 0 0 0,0 0 0 0 0,0 0 0 0 0,0 1 0 0 0,0-1 0 0 0,0 0 0 0 0,0 0 1 0 0,0 1-6 0 0,2 2-65 0 0,-2-3 69 0 0,0 0 0 0 0,0 0 0 0 0,1 1 0 0 0,-1-1 0 0 0,0 0 0 0 0,0 0 0 0 0,0 0 0 0 0,0 0 0 0 0,0 0 0 0 0,0 0 0 0 0,0 0 0 0 0,0 0 0 0 0,0 0 0 0 0,1 0 0 0 0,-1 0 0 0 0,0 0 0 0 0,0 0 0 0 0,0 0 0 0 0,0 0 0 0 0,0 0 0 0 0,0 0 0 0 0,0 0 0 0 0,0 0 0 0 0,0 0 0 0 0,1 0 0 0 0,-1 0 0 0 0,0-1 0 0 0,0 1-1 0 0,0 0 1 0 0,0 0 0 0 0,0 0 0 0 0,0 0 0 0 0,0 0 0 0 0,0 0 0 0 0,0 0 0 0 0,0 0 0 0 0,0 0 0 0 0,0 0 0 0 0,1 0-4 0 0,2 1 86 0 0,-3-1-92 0 0,0 1 0 0 0,0-1-1 0 0,0 0 1 0 0,1 0 0 0 0,-1 0 0 0 0,0 1 0 0 0,0-1 0 0 0,1 0 0 0 0,-1 0-1 0 0,0 0 1 0 0,1 0 0 0 0,-1 0 0 0 0,0 1 0 0 0,0-1 0 0 0,1 0-1 0 0,-1 0 1 0 0,0 0 0 0 0,1 0 0 0 0,-1 0 0 0 0,0 0 0 0 0,1 0 0 0 0,-1 0-1 0 0,0 0 1 0 0,1 0 0 0 0,-1 0 6 0 0,0-1 10 0 0,0 1 0 0 0,1 0-1 0 0,-1 0 1 0 0,0 0 0 0 0,0 0-1 0 0,1-1 1 0 0,-1 1 0 0 0,0 0-1 0 0,1 0 1 0 0,-1 0 0 0 0,0 0-1 0 0,0 0 1 0 0,1 0 0 0 0,-1 0-1 0 0,0 0 1 0 0,1 0 0 0 0,-1 0-1 0 0,0 0 1 0 0,1 0 0 0 0,-1 0-1 0 0,0 0 1 0 0,1 0 0 0 0,-1 0-1 0 0,0 0 1 0 0,0 0 0 0 0,1 0-1 0 0,-1 0 1 0 0,0 0 0 0 0,1 1-1 0 0,-1-1 1 0 0,0 0 0 0 0,0 0-1 0 0,1 0-9 0 0,4 10 47 0 0,0-1 54 0 0,-3-10-191 0 0,-2 1 89 0 0,0 0 1 0 0,0 0-1 0 0,0 0 0 0 0,0 0 0 0 0,1 0 1 0 0,-1 0-1 0 0,0 0 0 0 0,0 0 1 0 0,0 0-1 0 0,0-1 0 0 0,1 1 1 0 0,-1 0-1 0 0,0 0 0 0 0,0 0 0 0 0,0 0 1 0 0,0 0-1 0 0,0 0 0 0 0,1 0 1 0 0,-1 0-1 0 0,0 0 0 0 0,0 1 0 0 0,0-1 1 0 0,0 0-1 0 0,1 0 0 0 0,-1 0 1 0 0,0 0-1 0 0,0 0 0 0 0,0 0 1 0 0,0 0-1 0 0,0 0 0 0 0,1 0 0 0 0,-1 0 1 0 0,0 1-1 0 0,0-1 0 0 0,0 0 1 0 0,0 0-1 0 0,0 0 0 0 0,0 0 1 0 0,0 0-1 0 0,0 0 0 0 0,1 1 0 0 0,-1-1 1 0 0,0 0-1 0 0,0 0 0 0 0,0 0 1 0 0,0 0-1 0 0,0 1 0 0 0,0-1 0 0 0,0 0 1 0 0,0 0-1 0 0,0 0 0 0 0,0 0 1 0 0,0 1-1 0 0,0-1 0 0 0,0 0 1 0 0,0 0 0 0 0,0 0 1 0 0,0 1 1 0 0,0-1-1 0 0,0 0 1 0 0,0 0 0 0 0,0 1-1 0 0,0-1 1 0 0,0 0-1 0 0,1 0 1 0 0,-1 0 0 0 0,0 1-1 0 0,0-1 1 0 0,0 0-1 0 0,0 0 1 0 0,1 0 0 0 0,-1 0-1 0 0,0 0 1 0 0,0 1-1 0 0,0-1 1 0 0,1 0 0 0 0,-1 0-1 0 0,0 0 1 0 0,0 0-1 0 0,0 0 1 0 0,1 0 0 0 0,-1 0-1 0 0,0 0 1 0 0,0 0-1 0 0,1 0 1 0 0,-1 0 0 0 0,0 0-1 0 0,0 0-1 0 0,1 1-9 0 0,0-1-1 0 0,0 0 0 0 0,-1 0 1 0 0,1 0-1 0 0,0 0 1 0 0,-1 0-1 0 0,1-1 0 0 0,0 1 1 0 0,-1 0-1 0 0,1 0 1 0 0,0-1 9 0 0,-1 1 3 0 0,0 0 0 0 0,0 0 0 0 0,0 0 0 0 0,0 0 1 0 0,0 0-1 0 0,0 0 0 0 0,0 0 0 0 0,0 0 0 0 0,0 0 1 0 0,0 0-1 0 0,0 0 0 0 0,0 0 0 0 0,-1 0 0 0 0,1 0 1 0 0,0 0-1 0 0,0 0 0 0 0,0 0 0 0 0,0 0 0 0 0,0 0 1 0 0,0 0-1 0 0,0 0 0 0 0,0 0 0 0 0,0 0 0 0 0,0 0 1 0 0,0 0-1 0 0,0 0 0 0 0,0 0 0 0 0,0-1 0 0 0,0 1 1 0 0,0 0-1 0 0,0 0 0 0 0,0 0 0 0 0,0 0 0 0 0,0 0 1 0 0,0 0-1 0 0,0 0 0 0 0,0 0 0 0 0,0 0 0 0 0,0 0 1 0 0,0 0-1 0 0,0 0 0 0 0,0 0 0 0 0,0-1 0 0 0,0 1 1 0 0,0 0-1 0 0,0 0 0 0 0,0 0 0 0 0,0 0 0 0 0,0 0 1 0 0,0 0-1 0 0,0 0 0 0 0,0 0 0 0 0,0 0 0 0 0,0 0 1 0 0,0 0-1 0 0,0 0 0 0 0,0 0 0 0 0,0 0-3 0 0,-11-1-48 0 0,3 2 38 0 0,8-1 5 0 0,-1 1-1 0 0,1-1 1 0 0,-1 0-1 0 0,1 0 1 0 0,-1 0-1 0 0,1 0 1 0 0,-1 0-1 0 0,1 0 1 0 0,-1 0 0 0 0,1 0-1 0 0,-1 0 1 0 0,1 0-1 0 0,-1 0 1 0 0,1 0-1 0 0,-1 0 1 0 0,1 0-1 0 0,-1 0 1 0 0,1 0-1 0 0,-1-1 1 0 0,1 1 0 0 0,-1 0-1 0 0,1 0 1 0 0,0-1-1 0 0,-1 1 1 0 0,1 0-1 0 0,-1-1 1 0 0,1 1-1 0 0,-1-1 6 0 0,-5-1-54 0 0,5 2 51 0 0,1 0 0 0 0,0 0 0 0 0,-1 0 0 0 0,1 0 0 0 0,-1 0 0 0 0,1 0 0 0 0,0 0 0 0 0,-1 0 0 0 0,1 0 0 0 0,-1-1 0 0 0,1 1 1 0 0,0 0-1 0 0,-1 0 0 0 0,1 0 0 0 0,0-1 0 0 0,-1 1 0 0 0,1 0 0 0 0,0 0 0 0 0,-1-1 0 0 0,1 1 0 0 0,0 0 0 0 0,0 0 0 0 0,-1-1 0 0 0,1 1 0 0 0,0 0 0 0 0,0-1 0 0 0,0 1 0 0 0,0 0 0 0 0,-1-1 1 0 0,1 1 2 0 0,-1-7-20 0 0,1 7 18 0 0,0-1-1 0 0,0 1 0 0 0,0-1 1 0 0,0 0-1 0 0,0 1 0 0 0,0-1 0 0 0,0 0 1 0 0,0 1-1 0 0,-1-1 0 0 0,1 1 1 0 0,0-1-1 0 0,0 1 0 0 0,-1-1 1 0 0,1 0-1 0 0,-1 1 0 0 0,1-1 0 0 0,0 1 1 0 0,-1-1-1 0 0,1 1 0 0 0,-1 0 1 0 0,1-1-1 0 0,-1 1 0 0 0,1-1 1 0 0,-1 1-1 0 0,1 0 0 0 0,-1-1 3 0 0,0 1-8 0 0,1 0 0 0 0,0 0-1 0 0,0-1 1 0 0,-1 1 0 0 0,1 0-1 0 0,0-1 1 0 0,0 1 0 0 0,-1 0-1 0 0,1-1 1 0 0,0 1 0 0 0,0 0 0 0 0,0-1-1 0 0,0 1 1 0 0,-1 0 0 0 0,1-1-1 0 0,0 1 1 0 0,0 0 0 0 0,0-1 8 0 0,0 1-2 0 0,0 0 0 0 0,0 0 0 0 0,0 0 1 0 0,0 0-1 0 0,0 0 0 0 0,0 0 0 0 0,0 0 1 0 0,0 0-1 0 0,0 0 0 0 0,0 0 0 0 0,0 0 1 0 0,0-1-1 0 0,0 1 0 0 0,0 0 0 0 0,0 0 1 0 0,0 0-1 0 0,0 0 0 0 0,0 0 0 0 0,0 0 1 0 0,0 0-1 0 0,0 0 0 0 0,0 0 0 0 0,0 0 1 0 0,0 0-1 0 0,0 0 0 0 0,0 0 0 0 0,0 0 1 0 0,0 0-1 0 0,0-1 0 0 0,0 1 0 0 0,0 0 1 0 0,0 0-1 0 0,0 0 0 0 0,0 0 0 0 0,0 0 1 0 0,0 0-1 0 0,0 0 0 0 0,0 0 0 0 0,-1 0 0 0 0,1 0 1 0 0,0 0-1 0 0,0 0 0 0 0,0 0 0 0 0,0 0 1 0 0,0 0-1 0 0,0 0 0 0 0,0 0 0 0 0,0 0 1 0 0,0 0-1 0 0,0 0 0 0 0,0 0 0 0 0,0 0 1 0 0,0 0-1 0 0,0 0 0 0 0,-1 0 0 0 0,1 0 1 0 0,0 0-1 0 0,0 0 0 0 0,0 0 0 0 0,0 0 1 0 0,0 0-1 0 0,0 0 0 0 0,0 0 2 0 0,0 0 1 0 0,0 0 1 0 0,0 1-1 0 0,0-1 0 0 0,0 0 1 0 0,0 0-1 0 0,0 0 0 0 0,0 0 0 0 0,0 0 1 0 0,0 0-1 0 0,0 0 0 0 0,0 0 1 0 0,-1 0-1 0 0,1 0 0 0 0,0 0 0 0 0,0 0 1 0 0,0 0-1 0 0,0 0 0 0 0,0 0 1 0 0,0 0-1 0 0,0 0 0 0 0,0 0 0 0 0,0 0 1 0 0,0 0-1 0 0,0 0 0 0 0,0 0 0 0 0,0 0 1 0 0,0 0-1 0 0,-1 0 0 0 0,1 0 1 0 0,0 0-1 0 0,0 0 0 0 0,0 0 0 0 0,0 0 1 0 0,0 0-1 0 0,0 0 0 0 0,0 0 1 0 0,0 0-1 0 0,0 0 0 0 0,0 0 0 0 0,0 0 1 0 0,0 0-1 0 0,0 0 0 0 0,-1 0 1 0 0,1 0-2 0 0,0-4-21 0 0,1-2 72 0 0,-1 6-51 0 0,0-1 0 0 0,0 1 0 0 0,1-1 1 0 0,-1 1-1 0 0,0-1 0 0 0,0 1 0 0 0,0-1 0 0 0,0 1 1 0 0,0-1-1 0 0,0 1 0 0 0,0 0 0 0 0,0-1 0 0 0,0 1 1 0 0,0-1-1 0 0,-1 1 0 0 0,1-1 0 0 0,0 1 0 0 0,0 0 1 0 0,0-1-1 0 0,0 1 0 0 0,-1-1 0 0 0,1 1 0 0 0,0 0 1 0 0,-1-1-1 0 0,1 1 0 0 0,0-1 0 0 0,0 1 0 0 0,-1 0 1 0 0,1 0-1 0 0,0-1 0 0 0,-1 1 0 0 0,1 0 0 0 0,-1-1 1 0 0,1 2-12 0 0,-1-1 0 0 0,1 0 0 0 0,-1 0 0 0 0,1 0 0 0 0,-1 0 1 0 0,1 0-1 0 0,-1 0 0 0 0,1 0 0 0 0,-1 1 0 0 0,1-1 1 0 0,0 0-1 0 0,-1 0 0 0 0,1 0 0 0 0,-1 1 0 0 0,1-1 0 0 0,0 0 1 0 0,-1 1-1 0 0,1-1 0 0 0,-1 0 0 0 0,1 1 0 0 0,0-1 1 0 0,-1 1 10 0 0,0 0 15 0 0,1 0 0 0 0,-1 0 1 0 0,0 1-1 0 0,0-1 0 0 0,0 0 1 0 0,1 1-1 0 0,-1-1 0 0 0,1 0 0 0 0,-1 1-15 0 0,0 4-116 0 0,2 0 152 0 0,-1-6-117 0 0,2 1 54 0 0,-2 4 45 0 0,-3-1 60 0 0,3-4-80 0 0,0 0 0 0 0,0 0 1 0 0,0 0-1 0 0,0 0 0 0 0,0 0 0 0 0,0 0 0 0 0,0 0 0 0 0,0 0 0 0 0,0 0 0 0 0,0 0 0 0 0,0 0 0 0 0,0 0 0 0 0,0 1 0 0 0,1-1 1 0 0,-1 0-1 0 0,0 0 0 0 0,0 0 0 0 0,0 0 0 0 0,0 0 0 0 0,0 0 0 0 0,0 0 0 0 0,0 0 0 0 0,0 0 0 0 0,0 0 0 0 0,0 0 0 0 0,0 0 0 0 0,0 0 1 0 0,0 0-1 0 0,0 0 0 0 0,0 0 0 0 0,0 0 0 0 0,0 0 0 0 0,0 0 0 0 0,0 0 0 0 0,0 1 0 0 0,0-1 0 0 0,0 0 0 0 0,0 0 0 0 0,0 0 0 0 0,0 0 1 0 0,0 0-1 0 0,0 0 0 0 0,0 0 0 0 0,0 0 0 0 0,0 0 0 0 0,0 0 0 0 0,0 0 0 0 0,0 0 0 0 0,0 0 0 0 0,0 0 0 0 0,0 0 0 0 0,0 0 2 0 0,1 0 63 0 0,4-2 82 0 0,-5 2-150 0 0,0 0 0 0 0,0 0-1 0 0,0 0 1 0 0,0 0-1 0 0,1 0 1 0 0,-1 0 0 0 0,0 0-1 0 0,0 0 1 0 0,0 0-1 0 0,0 0 1 0 0,0 0 0 0 0,0 0-1 0 0,1 0 1 0 0,-1 1-1 0 0,0-1 1 0 0,0 0 0 0 0,0 0-1 0 0,0 0 1 0 0,0 0-1 0 0,0 0 1 0 0,0 0 0 0 0,0 0-1 0 0,1 0 1 0 0,-1 0 0 0 0,0 0-1 0 0,0 1 1 0 0,0-1-1 0 0,0 0 1 0 0,0 0 0 0 0,0 0-1 0 0,0 0 1 0 0,0 0-1 0 0,0 0 1 0 0,0 0 0 0 0,0 1-1 0 0,0-1 1 0 0,0 0-1 0 0,0 0 1 0 0,0 0 0 0 0,0 0-1 0 0,0 0 1 0 0,0 0-1 0 0,0 1 6 0 0,1-1 42 0 0,0 1 0 0 0,0 0-1 0 0,0 0 1 0 0,0-1-1 0 0,0 1 1 0 0,0 0 0 0 0,0 0-1 0 0,-1 0 1 0 0,1 0 0 0 0,0 1-42 0 0,0-2 0 0 0,-1 1 0 0 0,1 0 1 0 0,-1-1-1 0 0,1 1 0 0 0,0 0 1 0 0,-1-1-1 0 0,1 1 1 0 0,0-1-1 0 0,0 1 0 0 0,-1-1 1 0 0,1 0-1 0 0,0 1 0 0 0,0-1 1 0 0,0 0-1 0 0,0 1 1 0 0,0-1-1 0 0,-1 0 0 0 0,1 0 1 0 0,0 0-1 0 0,0 0 1 0 0,0 0-1 0 0,0 0 0 0 0,0 0 1 0 0,0 0-1 0 0,0 0 0 0 0,-1 0 1 0 0,1 0-1 0 0,0-1 0 0 0,0 1 1 0 0,-1 0 0 0 0,0 0 0 0 0,0 0-1 0 0,0 0 1 0 0,0 0 0 0 0,0 0 0 0 0,1 0-1 0 0,-1 0 1 0 0,0 0 0 0 0,0 0 0 0 0,0 0 0 0 0,0 0-1 0 0,1 0 1 0 0,-1 0 0 0 0,0 0 0 0 0,0 0-1 0 0,0 0 1 0 0,0 0 0 0 0,0 0 0 0 0,1 0-1 0 0,-1 0 1 0 0,0 1 0 0 0,0-1 0 0 0,0 0 0 0 0,0 0-1 0 0,0 0 1 0 0,0 0 0 0 0,0 0 0 0 0,1 0-1 0 0,-1 0 1 0 0,0 0 0 0 0,0 1 0 0 0,0-1-1 0 0,0 0-1 0 0,0 0 0 0 0,0 0 0 0 0,0 0 0 0 0,0 1 0 0 0,0-1 0 0 0,1 0-1 0 0,-1 0 1 0 0,0 0 0 0 0,0 0 0 0 0,0 0 0 0 0,0 0 0 0 0,0 0 0 0 0,1 0 0 0 0,-1 1 0 0 0,0-1 0 0 0,0 0 0 0 0,0 0 0 0 0,0 0 0 0 0,0 0 0 0 0,1 0 0 0 0,-1 0 0 0 0,0 0 0 0 0,0 0 0 0 0,0 0 0 0 0,0 0 0 0 0,1 0 0 0 0,-1 0 1 0 0,3-1-53 0 0,-1 1 74 0 0,0 0 0 0 0,-1-1 0 0 0,1 1 0 0 0,0 0 0 0 0,0 0 1 0 0,0 0-1 0 0,0 0 0 0 0,0 0 0 0 0,1 1-21 0 0,3-1 89 0 0,2 2-189 0 0,0 2 67 0 0,-7-2 19 0 0,1-1 1 0 0,-1 0-1 0 0,1 0 1 0 0,0 0-1 0 0,0 0 1 0 0,0 0-1 0 0,0 0 14 0 0,3-1-58 0 0,-4 0 66 0 0,0 0 1 0 0,0 0 0 0 0,0 1-1 0 0,1-1 1 0 0,-1 0 0 0 0,0 0-1 0 0,0 1 1 0 0,0-1 0 0 0,0 0-1 0 0,0 1 1 0 0,0-1 0 0 0,1 2-9 0 0,0-2-5 0 0,-1 1 1 0 0,0 0 0 0 0,0-1 0 0 0,1 1 0 0 0,-1-1 0 0 0,0 1 0 0 0,1-1 0 0 0,-1 0 0 0 0,1 1 0 0 0,-1-1 0 0 0,1 0 4 0 0,5 1 101 0 0,-6 0-98 0 0,0-1 0 0 0,0 0 0 0 0,0 0 0 0 0,0 0 0 0 0,0 0 0 0 0,0 0 0 0 0,0 0 0 0 0,-1-1 0 0 0,1 1 0 0 0,0 0 0 0 0,1 0-3 0 0,-2-1 0 0 0,1 1-1 0 0,-1 0 0 0 0,1 0 0 0 0,-1 0 1 0 0,1 0-1 0 0,-1-1 0 0 0,1 1 0 0 0,-1 0 1 0 0,1 0-1 0 0,-1 0 0 0 0,1 0 0 0 0,0 0 1 0 0,-1 0-1 0 0,1 1 0 0 0,-1-1 1 0 0,1 0-1 0 0,-1 0 0 0 0,1 0 0 0 0,-1 0 1 0 0,1 1-1 0 0,-1-1 0 0 0,1 0 0 0 0,-1 0 1 0 0,1 1-1 0 0,-1-1 0 0 0,1 1 1 0 0,-1-1 2 0 0,0 0-1 0 0,1 0 1 0 0,-1 0 0 0 0,0 1-1 0 0,1-1 1 0 0,-1 0 0 0 0,1 0-1 0 0,-1 0 1 0 0,0 0-1 0 0,1 0 1 0 0,-1 0 0 0 0,1 0-1 0 0,-1 0 1 0 0,1 0 0 0 0,-1 0-1 0 0,0 0 1 0 0,1 0-2 0 0,-1 0-5 0 0,1 0 1 0 0,0 0 0 0 0,-1 0-1 0 0,1 0 1 0 0,-1 0 0 0 0,1 0-1 0 0,-1 1 1 0 0,1-1 0 0 0,-1 0-1 0 0,1 0 1 0 0,-1 0 0 0 0,1 0-1 0 0,-1 1 1 0 0,1-1 0 0 0,-1 0-1 0 0,1 1 1 0 0,-1-1 0 0 0,1 0 4 0 0,16 14-22 0 0,-17-14 30 0 0,1 0-1 0 0,-1 0 1 0 0,1 0-1 0 0,-1 0 1 0 0,0 0-1 0 0,1 0 1 0 0,-1 0-1 0 0,1 0 1 0 0,-1-1-1 0 0,1 1 1 0 0,-1 0-1 0 0,1 0 1 0 0,-1 0-1 0 0,0 0 1 0 0,1-1-1 0 0,-1 1 1 0 0,1 0-8 0 0,2-2 75 0 0,3 4-77 0 0,-6-2 1 0 0,1 0 0 0 0,-1 1 0 0 0,1-1 0 0 0,-1 0 0 0 0,1 0 0 0 0,-1 0 0 0 0,1 0-1 0 0,-1 0 1 0 0,1 0 0 0 0,-1 0 0 0 0,1 1 0 0 0,-1-1 0 0 0,1-1 0 0 0,0 1 1 0 0,16-2-208 0 0,-17 2 201 0 0,1 0 1 0 0,0 0 0 0 0,0 0 0 0 0,-1 0 0 0 0,1 0 0 0 0,0 0 0 0 0,0 1-1 0 0,0-1 1 0 0,-1 0 0 0 0,1 0 0 0 0,0 1 0 0 0,-1-1 0 0 0,1 1 0 0 0,0-1 6 0 0,11 9-7 0 0,-9-7-20 0 0,1 3 76 0 0,-4-4-54 0 0,0-1 0 0 0,0 0 1 0 0,0 1-1 0 0,1-1 0 0 0,-1 0 1 0 0,0 1-1 0 0,0-1 0 0 0,1 0 0 0 0,-1 1 1 0 0,0-1-1 0 0,0 0 0 0 0,1 0 0 0 0,-1 1 1 0 0,0-1-1 0 0,1 0 0 0 0,-1 0 1 0 0,0 1-1 0 0,1-1 0 0 0,-1 0 0 0 0,1 0 1 0 0,-1 0-1 0 0,0 0 5 0 0,2 0 8 0 0,-1 1 1 0 0,0-1 0 0 0,1 0-1 0 0,-1 0 1 0 0,0 1-1 0 0,0-1 1 0 0,1 1-1 0 0,-1-1 1 0 0,1 1-9 0 0,-2 0-6 0 0,1-1 0 0 0,-1 1 0 0 0,1-1 1 0 0,0 0-1 0 0,0 1 0 0 0,-1-1 0 0 0,1 0 0 0 0,0 0 0 0 0,-1 0 1 0 0,1 1-1 0 0,0-1 0 0 0,0 0 0 0 0,0 0 0 0 0,-1 0 0 0 0,1 0 0 0 0,0 0 1 0 0,0 0-1 0 0,-1 0 0 0 0,1-1 0 0 0,0 1 0 0 0,0 0 0 0 0,-1 0 0 0 0,2-1 6 0 0,0 1 18 0 0,-1 0-1 0 0,1 0 1 0 0,0 1-1 0 0,0-1 1 0 0,0 0-1 0 0,0 1 1 0 0,0-1-1 0 0,0 1 1 0 0,0 0-1 0 0,-1 0 0 0 0,1 0 1 0 0,0 0-18 0 0,7 6 42 0 0,-7-6-38 0 0,-1 1 1 0 0,0-1-1 0 0,0 0 1 0 0,1 0-1 0 0,-1 0 1 0 0,1 0-1 0 0,-1-1 1 0 0,1 1-1 0 0,-1 0 1 0 0,1-1-1 0 0,-1 1 1 0 0,2 0-5 0 0,7 2 93 0 0,-9-3-109 0 0,0 1 0 0 0,0-1-1 0 0,0 1 1 0 0,1-1-1 0 0,-1 0 1 0 0,0 0 0 0 0,0 1-1 0 0,0-1 1 0 0,1 0-1 0 0,-1 0 1 0 0,0 0 0 0 0,0 0-1 0 0,1 0 1 0 0,-1-1 16 0 0,-1 1 0 0 0,1 0 0 0 0,0 0 0 0 0,-1 0 1 0 0,1 0-1 0 0,-1 0 0 0 0,1 1 0 0 0,0-1 0 0 0,-1 0 1 0 0,1 0-1 0 0,-1 0 0 0 0,1 1 0 0 0,-1-1 1 0 0,1 0-1 0 0,-1 0 0 0 0,1 1 0 0 0,6 1-34 0 0,-3-1-7 0 0,-3 0 40 0 0,-1-1 1 0 0,0 0-1 0 0,0 0 1 0 0,0 0-1 0 0,1 0 0 0 0,-1 0 1 0 0,0 0-1 0 0,0 0 1 0 0,1 0-1 0 0,-1 0 1 0 0,0 0-1 0 0,0 0 0 0 0,1 0 1 0 0,-1 0-1 0 0,0 0 1 0 0,0 0-1 0 0,1 0 1 0 0,-1 0-1 0 0,0 0 0 0 0,0 0 1 0 0,1 0-1 0 0,-1 0 1 0 0,0 0-1 0 0,0 0 1 0 0,0 0-1 0 0,1-1 0 0 0,-1 1 1 0 0,0 0 0 0 0,3 0-4 0 0,-1 0 0 0 0,0 0 0 0 0,1 0 0 0 0,-1 1 0 0 0,1-1 0 0 0,-1 1 0 0 0,1-1 0 0 0,-1 1 0 0 0,1 1 4 0 0,0 0-40 0 0,-1-2 90 0 0,8 5-280 0 0,-10-4 221 0 0,0-1-1 0 0,0 0 1 0 0,1 0 0 0 0,-1 0 0 0 0,0 0-1 0 0,1 0 1 0 0,-1 0 0 0 0,0 0 0 0 0,1 0-1 0 0,-1 0 1 0 0,0 0 0 0 0,1 0 0 0 0,-1 0-1 0 0,0 0 1 0 0,1 0 0 0 0,-1 0 0 0 0,0 0-1 0 0,1 0 1 0 0,-1-1 0 0 0,0 1 0 0 0,1 0-1 0 0,-1 0 1 0 0,0 0 0 0 0,0 0 0 0 0,1-1-1 0 0,-1 1 10 0 0,0 0 1 0 0,0 0 0 0 0,1 0-1 0 0,-1-1 1 0 0,0 1 0 0 0,0 0-1 0 0,0 0 1 0 0,0 0 0 0 0,1 0-1 0 0,-1 0 1 0 0,0 0 0 0 0,0 0 0 0 0,0 0-1 0 0,0 0 1 0 0,1 0 0 0 0,-1 0-1 0 0,0 0 1 0 0,0 0 0 0 0,0 0-1 0 0,1 0 1 0 0,-1 0 0 0 0,0 0-1 0 0,0 0 1 0 0,0 0 0 0 0,0 0 0 0 0,1 0-1 0 0,-1 0 1 0 0,0 0 0 0 0,0 0-1 0 0,0 0 1 0 0,0 0 0 0 0,1 0-1 0 0,-1 0 1 0 0,0 1 0 0 0,0-1-1 0 0,0 0 1 0 0,0 0 0 0 0,0 0 0 0 0,1 0-1 0 0,-1 0 1 0 0,0 1 0 0 0,0-1-1 0 0,0 0 1 0 0,0 0 0 0 0,0 0-1 0 0,0 0 0 0 0,4 1-177 0 0,-2 0 204 0 0,-2-1-28 0 0,0 0 0 0 0,0 0 0 0 0,1 0 0 0 0,-1 0 0 0 0,0 0 0 0 0,0 1 0 0 0,1-1 0 0 0,-1 0 0 0 0,0 0 0 0 0,0 0 0 0 0,1 0 0 0 0,-1 0 1 0 0,0 0-1 0 0,0 0 0 0 0,1 0 0 0 0,-1 0 0 0 0,0 0 0 0 0,0 0 0 0 0,1 0 0 0 0,-1 0 0 0 0,0 0 0 0 0,0-1 0 0 0,1 1 0 0 0,-1 0 0 0 0,0 0 0 0 0,0 0 0 0 0,0 0 0 0 0,1 0 1 0 0,-1-1-1 0 0,0 1 0 0 0,0 0 0 0 0,0 0 0 0 0,1 0 0 0 0,-1 0 0 0 0,0-1 0 0 0,0 1 0 0 0,0 0 1 0 0,0 0-5 0 0,1 0 0 0 0,-1-1 0 0 0,0 1-1 0 0,0 0 1 0 0,0 0 0 0 0,1 0 0 0 0,-1 0 0 0 0,0 0 0 0 0,0 0-1 0 0,0 0 1 0 0,1 0 0 0 0,-1 0 0 0 0,0 0 0 0 0,0 0 0 0 0,0-1 0 0 0,1 1-1 0 0,-1 0 1 0 0,0 0 0 0 0,0 1 0 0 0,1-1 0 0 0,-1 0 0 0 0,0 0-1 0 0,0 0 1 0 0,0 0 0 0 0,1 0 0 0 0,-1 0 0 0 0,0 0 0 0 0,0 0 0 0 0,0 0-1 0 0,1 0 6 0 0,-1 1-2 0 0,0-1-1 0 0,1 0 0 0 0,-1 0 1 0 0,0 1-1 0 0,1-1 0 0 0,-1 0 1 0 0,0 0-1 0 0,1 0 0 0 0,-1 0 1 0 0,1 0-1 0 0,-1 1 0 0 0,0-1 1 0 0,1 0-1 0 0,-1 0 0 0 0,1 0 1 0 0,-1 0-1 0 0,1 0 0 0 0,-1 0 1 0 0,0 0-1 0 0,1 0 0 0 0,-1-1 1 0 0,1 1-1 0 0,-1 0 0 0 0,0 0 1 0 0,1 0-1 0 0,-1 0 0 0 0,0 0 1 0 0,1-1-1 0 0,-1 1 0 0 0,1 0 3 0 0,0-1 48 0 0,-1 1-49 0 0,0 0-1 0 0,0 0 1 0 0,1 0-1 0 0,-1 0 1 0 0,0 0 0 0 0,0 0-1 0 0,0 0 1 0 0,0 0-1 0 0,0 0 1 0 0,0 0-1 0 0,1 0 1 0 0,-1 0-1 0 0,0 0 1 0 0,0 0-1 0 0,0 0 1 0 0,0 0 0 0 0,0 0-1 0 0,0 0 1 0 0,0 0-1 0 0,0 0 1 0 0,1 0-1 0 0,-1-1 1 0 0,0 1-1 0 0,0 0 1 0 0,0 0-1 0 0,0 0 1 0 0,0 0-1 0 0,0 0 1 0 0,0 0 0 0 0,0 0-1 0 0,0 0 1 0 0,0-1-1 0 0,0 1 1 0 0,0 0-1 0 0,0 0 1 0 0,0 0-1 0 0,1 0 1 0 0,-1 0-1 0 0,0 0 1 0 0,0 0 0 0 0,0-1-1 0 0,0 1 1 0 0,0 0-1 0 0,0 0 1 0 0,0 0-1 0 0,0 0 1 0 0,-1 0-1 0 0,1 0 1 0 0,0-1-1 0 0,0 1 1 0 0,0 0-1 0 0,0 0 1 0 0,0 0 1 0 0,0-1-155 0 0,2 2 145 0 0,-1-1 14 0 0,-1 0-1 0 0,0 0 1 0 0,0 0 0 0 0,1 1-1 0 0,-1-1 1 0 0,0 0 0 0 0,0 0-1 0 0,1 0 1 0 0,-1 0 0 0 0,0 0-1 0 0,1 0 1 0 0,-1 0 0 0 0,0 0 0 0 0,1 0-1 0 0,-1 0 1 0 0,0 0 0 0 0,0 0-1 0 0,1 0-3 0 0,-1 0 5 0 0,3-2-57 0 0,2-2-44 0 0,-5 4 96 0 0,0 0 0 0 0,0-1 0 0 0,0 1 0 0 0,1 0-1 0 0,-1 0 1 0 0,0 0 0 0 0,0 0 0 0 0,0 0 0 0 0,0 0 0 0 0,0 0-1 0 0,0 0 1 0 0,0 0 0 0 0,0 0 0 0 0,0 0 0 0 0,0 0 0 0 0,0 0-1 0 0,0 0 1 0 0,0 0 0 0 0,0 0 0 0 0,0 0 0 0 0,0 0 0 0 0,0 0-1 0 0,0 0 1 0 0,1 0 0 0 0,-1 0 0 0 0,0 0 0 0 0,0 0 0 0 0,0 0-1 0 0,0 0 1 0 0,0 0 0 0 0,0 0 0 0 0,0 0 0 0 0,0 0 0 0 0,0 0-1 0 0,0 0 1 0 0,0 0 0 0 0,0 0 0 0 0,0 0 0 0 0,0 0 0 0 0,1 0-1 0 0,-1 0 1 0 0,0 0 0 0 0,0 0 0 0 0,0 0 0 0 0,0 0 0 0 0,0 0-1 0 0,0 0 1 0 0,0 0 0 0 0,0 0 0 0 0,0 0 0 0 0,0 0-1 0 0,0 0 1 0 0,0 1 0 0 0,0-1 0 0 0,0 0 0 0 0,0 0 0 0 0,0 0-1 0 0,0 0 1 0 0,0 0 0 0 0,0 0 0 0 0,0 0 0 0 0,12-2 124 0 0,-6 1-197 0 0,-5 1 75 0 0,-1 0 0 0 0,0-1-1 0 0,1 1 1 0 0,-1 0 0 0 0,1 0 0 0 0,-1 0-1 0 0,1 0 1 0 0,-1 0 0 0 0,1 0 0 0 0,-1 0 0 0 0,1 0-1 0 0,-1 0 1 0 0,0 0 0 0 0,1 0 0 0 0,-1 0-1 0 0,1 0 1 0 0,-1 0 0 0 0,1 1 0 0 0,-1-1-1 0 0,0 0 1 0 0,1 0 0 0 0,-1 0 0 0 0,1 1-1 0 0,-1-1 1 0 0,0 0 0 0 0,1 0 0 0 0,-1 1-2 0 0,0-1-7 0 0,0 0 0 0 0,1 0 0 0 0,-1 0 0 0 0,0 0 1 0 0,0 0-1 0 0,0 0 0 0 0,0 0 0 0 0,1 0 0 0 0,-1 0 1 0 0,0 0-1 0 0,0 0 0 0 0,0 0 0 0 0,0 0 0 0 0,0-1 1 0 0,1 1-1 0 0,-1 0 0 0 0,0 0 0 0 0,0 0 0 0 0,0 0 1 0 0,0 0-1 0 0,0 0 0 0 0,0 0 0 0 0,1 0 0 0 0,-1-1 1 0 0,0 1-1 0 0,0 0 0 0 0,0 0 0 0 0,0 0 0 0 0,0 0 1 0 0,0 0-1 0 0,0-1 0 0 0,0 1 0 0 0,0 0 7 0 0,5-10-170 0 0,-3 8 227 0 0,-2 2-54 0 0,0 0-1 0 0,0 0 1 0 0,0 0 0 0 0,0 0-1 0 0,0 0 1 0 0,0 0-1 0 0,0 0 1 0 0,0 0 0 0 0,0 0-1 0 0,0 0 1 0 0,0 0 0 0 0,0 0-1 0 0,0 0 1 0 0,0-1-1 0 0,1 1 1 0 0,-1 0 0 0 0,0 0-1 0 0,0 0 1 0 0,0 0 0 0 0,0 0-1 0 0,0 0 1 0 0,0 0-1 0 0,0 0 1 0 0,0 0 0 0 0,0 0-1 0 0,0 0 1 0 0,0-1-1 0 0,0 1 1 0 0,0 0 0 0 0,0 0-1 0 0,0 0 1 0 0,0 0 0 0 0,0 0-1 0 0,-1 0 1 0 0,1 0-1 0 0,0 0 1 0 0,0 0 0 0 0,0 0-1 0 0,0 0 1 0 0,0 0-1 0 0,0 0 1 0 0,0-1 0 0 0,0 1-1 0 0,0 0 1 0 0,0 0 0 0 0,0 0-1 0 0,0 0 1 0 0,0 0-1 0 0,0 0 1 0 0,0 0 0 0 0,0 0-1 0 0,-1 0 1 0 0,1 0-3 0 0,0 0 1 0 0,0 0 0 0 0,0-1 0 0 0,0 1 0 0 0,0 0 0 0 0,0 0 0 0 0,0 0 1 0 0,0-1-1 0 0,0 1 0 0 0,0 0 0 0 0,0 0 0 0 0,0 0 0 0 0,0 0 0 0 0,0-1 0 0 0,0 1 0 0 0,0 0 0 0 0,1 0 0 0 0,-1 0 1 0 0,0-1-1 0 0,0 1 0 0 0,0 0 0 0 0,0 0 0 0 0,0 0 0 0 0,0 0 0 0 0,0 0 0 0 0,0-1 0 0 0,1 1 0 0 0,-1 0 0 0 0,0 0 0 0 0,0 0 1 0 0,0 0-1 0 0,0 0 0 0 0,1 0 0 0 0,-1 0 0 0 0,0-1 0 0 0,0 1 0 0 0,0 0-1 0 0,0 0-3 0 0,0 0 1 0 0,0 0-1 0 0,0 0 0 0 0,0 0 0 0 0,0 0 0 0 0,0 0 1 0 0,0 0-1 0 0,0 0 0 0 0,0 0 0 0 0,0 0 0 0 0,0 0 1 0 0,0 0-1 0 0,0 0 0 0 0,0 0 0 0 0,0 0 0 0 0,0 0 1 0 0,0 0-1 0 0,0 0 0 0 0,0 0 0 0 0,0 0 0 0 0,0 0 1 0 0,0 0-1 0 0,0 0 0 0 0,0 0 0 0 0,0 0 0 0 0,0 0 1 0 0,0 0-1 0 0,0 0 0 0 0,0 0 0 0 0,0 0 0 0 0,0 0 0 0 0,0 0 1 0 0,0 0-1 0 0,0-1 3 0 0,-1-1-28 0 0,0-1 0 0 0,1 1 0 0 0,-1-1 0 0 0,1 1 0 0 0,0-1 0 0 0,-1 0 28 0 0,1-2 20 0 0,0 0 0 0 0,0 0 0 0 0,-1 0 0 0 0,1 0 0 0 0,-2-1-20 0 0,2 4 6 0 0,-1-1 0 0 0,1 1 0 0 0,0-1 0 0 0,0 0 0 0 0,0 1-1 0 0,0-1 1 0 0,0 1 0 0 0,0-1 0 0 0,1-2-6 0 0,1-15 116 0 0,0 13-96 0 0,0 0 0 0 0,0 0-1 0 0,-1 0 1 0 0,0-1 0 0 0,-1-1-20 0 0,2-7 71 0 0,-1 14-29 0 0,0-1 0 0 0,-1 1 0 0 0,0 0 0 0 0,0-1 0 0 0,0 1 0 0 0,0-1 0 0 0,0-1-42 0 0,0-2 43 0 0,0-1-1 0 0,0 0 1 0 0,1 0-1 0 0,-1 1 1 0 0,1-1-1 0 0,1 0 1 0 0,0 1-1 0 0,2-7-42 0 0,-1 1-31 0 0,0 1 0 0 0,0-3 31 0 0,-2 8 7 0 0,1-1 0 0 0,0 0 0 0 0,1 0-1 0 0,0 1 1 0 0,1-3-7 0 0,10-26-8 0 0,-11 27 30 0 0,7-16-134 0 0,-9 23 179 0 0,-1 2-56 0 0,-1 4-1 0 0,1-3 39 0 0,-8 15-132 0 0,5-10 51 0 0,-11 22 11 0 0,-32 78-254 0 0,38-83 213 0 0,1 0-1 0 0,-1 7 63 0 0,5-17 113 0 0,2-6-81 0 0,1-8-35 0 0,0 0 1 0 0,0 1-1 0 0,0-1 1 0 0,0 0-1 0 0,0 0 1 0 0,0 0-1 0 0,0 0 1 0 0,0 0-1 0 0,0 0 1 0 0,0 0-1 0 0,0 0 0 0 0,0 1 1 0 0,0-1-1 0 0,0 0 1 0 0,0 0-1 0 0,0 0 1 0 0,0 0-1 0 0,0 0 1 0 0,0 0-1 0 0,0 0 1 0 0,0 0-1 0 0,0 1 0 0 0,0-1 1 0 0,0 0-1 0 0,0 0 1 0 0,0 0-1 0 0,0 0 1 0 0,0 0-1 0 0,0 0 1 0 0,0 0-1 0 0,0 0 1 0 0,0 0-1 0 0,1 0 1 0 0,-1 1-1 0 0,0-1 0 0 0,0 0 1 0 0,0 0-1 0 0,0 0 1 0 0,0 0-1 0 0,0 0 1 0 0,0 0-1 0 0,0 0 1 0 0,0 0-1 0 0,1 0 1 0 0,-1 0-1 0 0,0 0 1 0 0,0 0-1 0 0,0 0 0 0 0,0 0 1 0 0,0 0-1 0 0,0 0 1 0 0,0 0-1 0 0,0 0 1 0 0,1 0-1 0 0,-1 0 1 0 0,0 0 2 0 0,0-1 0 0 0,1 1 1 0 0,-1-1 0 0 0,0 1 0 0 0,1-1 0 0 0,-1 1-1 0 0,0-1 1 0 0,1 1 0 0 0,-1-1 0 0 0,0 0-1 0 0,0 1 1 0 0,1-1 0 0 0,-1 0 0 0 0,0 0-1 0 0,1-2-10 0 0,8-24-92 0 0,-5 14 92 0 0,0 1-1 0 0,3-3 11 0 0,20-51 126 0 0,-18 40-188 0 0,34-97 112 0 0,-41 113-4 0 0,1 4-76 0 0,-1-1 1 0 0,-1 0-1 0 0,0 0 1 0 0,1 0-1 0 0,-2-3 30 0 0,1 10 6 0 0,-1-1 0 0 0,0 1 0 0 0,0-1 0 0 0,-1 1 0 0 0,1-1 0 0 0,0 1 0 0 0,0 0 0 0 0,0-1 0 0 0,0 1 0 0 0,0-1 0 0 0,0 1 0 0 0,0-1 0 0 0,-1 1 0 0 0,1 0 0 0 0,0-1 1 0 0,-1 1-7 0 0,1 0 11 0 0,0-1 0 0 0,0 1 1 0 0,0 0-1 0 0,0 0 0 0 0,-1 0 1 0 0,1 0-1 0 0,0 0 1 0 0,0 0-1 0 0,0 0 0 0 0,-1 0 1 0 0,1 0-1 0 0,0 0 1 0 0,0 0-1 0 0,-1 0 0 0 0,1 0 1 0 0,0 0-1 0 0,0 0 1 0 0,0 0-1 0 0,-1 0 0 0 0,1 0 1 0 0,0 0-1 0 0,0 0 1 0 0,-1 0-12 0 0,0 1 52 0 0,-1-1 1 0 0,0 1 0 0 0,1 0 0 0 0,-1 0-1 0 0,1 0 1 0 0,-2 1-53 0 0,2-1-30 0 0,-15 14 129 0 0,0 0-1 0 0,1 1 1 0 0,-13 16-99 0 0,20-22 46 0 0,-46 58-70 0 0,-21 38 24 0 0,69-96-45 0 0,1-3-78 0 0,1-1 0 0 0,-1 1 0 0 0,-4 3 123 0 0,9-10-16 0 0,0 0-1 0 0,0 0 1 0 0,0 0-1 0 0,0 0 1 0 0,0 0-1 0 0,0 0 0 0 0,0 0 1 0 0,0-1-1 0 0,0 1 1 0 0,0 0-1 0 0,0 0 1 0 0,0 0-1 0 0,0 0 1 0 0,0 0-1 0 0,0 0 0 0 0,0 0 1 0 0,0 0-1 0 0,0 0 1 0 0,0 0-1 0 0,0 0 1 0 0,0 0-1 0 0,0 0 1 0 0,-1 0-1 0 0,1 0 0 0 0,0 0 1 0 0,0 0-1 0 0,0 0 1 0 0,0 0-1 0 0,0 0 1 0 0,0 0-1 0 0,0 0 0 0 0,0 0 1 0 0,0 0-1 0 0,0 0 1 0 0,0 0-1 0 0,0 0 1 0 0,0 0-1 0 0,0 0 1 0 0,-1 0-1 0 0,1 0 0 0 0,0 0 1 0 0,0 0 16 0 0,3-6-222 0 0,-2 4 201 0 0,0 0 1 0 0,0 0 0 0 0,0 0-1 0 0,0 0 1 0 0,0 0 0 0 0,0 0-1 0 0,-1 0 1 0 0,1 0-1 0 0,-1 0 1 0 0,1 0 20 0 0,1-23 0 0 0,-1 13 57 0 0,2-11-112 0 0,-1 7 56 0 0,-1-1 0 0 0,0 1 0 0 0,-2-9-1 0 0,0 11 29 0 0,-1 0-1 0 0,-1 0 1 0 0,-1-3-29 0 0,2 9 34 0 0,0 2 1 0 0,0-1-1 0 0,-1 0 0 0 0,0 0 1 0 0,-1 1-1 0 0,1 0 1 0 0,-3-3-35 0 0,5 8 10 0 0,1 0 0 0 0,-1 0 0 0 0,0 0 0 0 0,0 0 0 0 0,0 0 0 0 0,0 0 0 0 0,0 1 0 0 0,0-1 0 0 0,0 0 0 0 0,0 0 0 0 0,0 1 0 0 0,0-1 0 0 0,0 1 0 0 0,0-1 0 0 0,-1 1 0 0 0,1-1 1 0 0,0 1-1 0 0,0 0 0 0 0,0 0 0 0 0,-1-1 0 0 0,1 1 0 0 0,0 0 0 0 0,-1 0 0 0 0,1 0 0 0 0,-1 1-10 0 0,0-1 10 0 0,0 1 0 0 0,0 0-1 0 0,0-1 1 0 0,0 1 0 0 0,0 0 0 0 0,0 0 0 0 0,0 1 0 0 0,0-1 0 0 0,0 0-1 0 0,1 1 1 0 0,-1-1 0 0 0,0 1 0 0 0,1-1 0 0 0,-1 1 0 0 0,1 0-10 0 0,-15 20 89 0 0,0 0 0 0 0,2 2 0 0 0,0 0 0 0 0,2 0 0 0 0,-5 16-89 0 0,10-24 17 0 0,1 1 0 0 0,0-1 0 0 0,1 1 0 0 0,-1 14-17 0 0,5-28-1 0 0,1-1 0 0 0,0 1 0 0 0,0-1-1 0 0,1 1 1 0 0,-1-1 0 0 0,0 0 0 0 0,1 1 1 0 0,-1-3 0 0 0,0 1 0 0 0,0-1-1 0 0,0 0 1 0 0,0 1 0 0 0,0-1 0 0 0,0 1 0 0 0,0-1 0 0 0,0 0-1 0 0,1 1 1 0 0,-1-1 0 0 0,0 0 0 0 0,0 1 0 0 0,0-1 0 0 0,1 0-1 0 0,-1 1 1 0 0,0-1 0 0 0,0 0 0 0 0,1 1 0 0 0,-1-1 0 0 0,0 0-1 0 0,1 0 1 0 0,-1 0 0 0 0,0 1 0 0 0,1-1 0 0 0,-1 0 0 0 0,0 0-1 0 0,1 0 1 0 0,-1 0 0 0 0,0 1 0 0 0,1-1 0 0 0,-1 0 0 0 0,1 0-1 0 0,-1 0 1 0 0,0 0 0 0 0,1 0 0 0 0,-1 0 0 0 0,1 0 0 0 0,-1 0-1 0 0,0 0 1 0 0,1 0 0 0 0,-1 0 0 0 0,1-1 0 0 0,-1 1 0 0 0,0 0-1 0 0,1 0 1 0 0,-1 0 0 0 0,0 0 0 0 0,4-3-26 0 0,0 1 1 0 0,0-1-1 0 0,0 0 0 0 0,-1 0 0 0 0,1 0 1 0 0,-1 0-1 0 0,0 0 0 0 0,1-2 26 0 0,2-3-24 0 0,0-1 1 0 0,0 0-1 0 0,0-1 24 0 0,3-7 13 0 0,-1 0 1 0 0,0-1 0 0 0,-1-1-1 0 0,0-2-13 0 0,-4 8-13 0 0,1-1 0 0 0,-2 1 0 0 0,0-1 0 0 0,0 0 0 0 0,-2 0 0 0 0,0-2 13 0 0,0 11 19 0 0,0 1 1 0 0,0-1-1 0 0,-1 1 1 0 0,0 0-1 0 0,0 0 1 0 0,0-1-1 0 0,-1 1 1 0 0,1 0-1 0 0,-1 0-19 0 0,1 3 4 0 0,1 0 0 0 0,-1 0-1 0 0,1 0 1 0 0,-1 1 0 0 0,0-1 0 0 0,1 0-1 0 0,-1 0 1 0 0,0 1 0 0 0,0-1 0 0 0,1 0-1 0 0,-1 1 1 0 0,0-1 0 0 0,0 1 0 0 0,0-1-1 0 0,0 1 1 0 0,0-1 0 0 0,0 1-4 0 0,0 0-3 0 0,0-1 1 0 0,-1 1-1 0 0,1 0 0 0 0,0 0 1 0 0,0 0-1 0 0,-1 1 0 0 0,1-1 1 0 0,0 0-1 0 0,0 0 1 0 0,0 1-1 0 0,-1-1 0 0 0,1 0 1 0 0,0 1-1 0 0,0-1 1 0 0,0 1-1 0 0,0 0 0 0 0,0-1 1 0 0,0 1 2 0 0,-3 2-4 0 0,1-1 1 0 0,0 1 0 0 0,0 0 0 0 0,0 0-1 0 0,0 0 1 0 0,0 1 0 0 0,-1 2 3 0 0,-4 6 56 0 0,-4 9-56 0 0,12-21 0 0 0,-19 36 189 0 0,-7 21-189 0 0,22-46 7 0 0,0 0 0 0 0,0 0 0 0 0,1 1 0 0 0,1-1 0 0 0,0 1-1 0 0,0 0 1 0 0,1 6-7 0 0,1-17-3 0 0,0 1-1 0 0,0-1 1 0 0,0 0-1 0 0,0 0 1 0 0,1 0-1 0 0,-1 0 0 0 0,0 0 1 0 0,0 0-1 0 0,1 0 1 0 0,-1 0-1 0 0,0 0 1 0 0,1 0-1 0 0,-1 0 0 0 0,1 0 1 0 0,0-1-1 0 0,-1 1 1 0 0,1 0-1 0 0,0 0 1 0 0,-1 0-1 0 0,1-1 0 0 0,0 1 1 0 0,0 0-1 0 0,-1-1 1 0 0,2 2 3 0 0,-1-2-14 0 0,0 0 0 0 0,0 1 0 0 0,0-1 0 0 0,0 0 0 0 0,0 0 0 0 0,0 0 0 0 0,0 0 0 0 0,0 0 0 0 0,0 0 0 0 0,-1 0 0 0 0,1 0 0 0 0,0 0 0 0 0,0 0 1 0 0,0-1-1 0 0,0 1 0 0 0,0 0 0 0 0,0 0 0 0 0,0-1 0 0 0,0 1 0 0 0,-1-1 0 0 0,1 1 0 0 0,0-1 0 0 0,0 1 0 0 0,0-1 0 0 0,-1 0 0 0 0,2 0 14 0 0,3-4-48 0 0,-1 0 0 0 0,1-1-1 0 0,-1 1 1 0 0,0-1 0 0 0,2-3 48 0 0,16-31 20 0 0,-13 21-135 0 0,-1 0 0 0 0,-1-1 0 0 0,4-14 115 0 0,-8 21-41 0 0,0 0 0 0 0,-1 0 1 0 0,0-1-1 0 0,-2 1 0 0 0,1 0 1 0 0,-2-7 40 0 0,1 14-5 0 0,0 1 34 0 0,0 0 1 0 0,-1 1-1 0 0,1-1 1 0 0,-1 1-1 0 0,0-1 0 0 0,0 1 1 0 0,-1 0-1 0 0,1-1 1 0 0,-2 0-30 0 0,3 4 8 0 0,0 1 0 0 0,-1-1 1 0 0,1 1-1 0 0,0-1 0 0 0,0 1 1 0 0,-1-1-1 0 0,1 1 0 0 0,-1-1 1 0 0,1 1-1 0 0,-1 0 1 0 0,1-1-1 0 0,0 1 0 0 0,-1 0 1 0 0,1-1-1 0 0,-1 1 0 0 0,1 0 1 0 0,-1 0-1 0 0,0-1 0 0 0,1 1 1 0 0,-1 0-1 0 0,1 0 1 0 0,-1 0-1 0 0,1 0 0 0 0,-1 0 1 0 0,0 0-1 0 0,1 0 0 0 0,-1 0 1 0 0,1 0-1 0 0,-1 0 0 0 0,1 0 1 0 0,-1 0-1 0 0,0 0 1 0 0,1 0-1 0 0,-1 0 0 0 0,1 1 1 0 0,-1-1-1 0 0,1 0 0 0 0,-1 0 1 0 0,1 1-1 0 0,-1-1 0 0 0,1 1-8 0 0,-3 0 11 0 0,1 1-1 0 0,-1 0 0 0 0,1 0 0 0 0,0 0 0 0 0,0 0 0 0 0,0 0 0 0 0,-1 2-10 0 0,-6 9 54 0 0,0 1-1 0 0,1 0 1 0 0,1 1 0 0 0,-2 4-54 0 0,-21 62 144 0 0,26-71-142 0 0,4-8-2 0 0,-7 16-40 0 0,0 7 40 0 0,6-20 0 0 0,0 0-1 0 0,0 0 1 0 0,0-1-1 0 0,1 1 1 0 0,0 0-1 0 0,0 0 1 0 0,0 0-1 0 0,1 0 1 0 0,-1-5-8 0 0,0 1-1 0 0,0-1 0 0 0,0 0 0 0 0,0 1 0 0 0,0-1 0 0 0,0 0 0 0 0,0 1 0 0 0,1-1 0 0 0,-1 0 1 0 0,0 0-1 0 0,0 1 0 0 0,0-1 0 0 0,0 0 0 0 0,1 0 0 0 0,-1 1 0 0 0,0-1 0 0 0,0 0 0 0 0,1 0 1 0 0,-1 1-1 0 0,0-1 0 0 0,0 0 0 0 0,1 0 0 0 0,-1 0 0 0 0,0 0 0 0 0,0 0 0 0 0,1 1 1 0 0,-1-1-1 0 0,0 0 0 0 0,1 0 9 0 0,0 0-15 0 0,-1 0 0 0 0,1 0 0 0 0,0 0 0 0 0,0 0 0 0 0,0 0 0 0 0,0-1 1 0 0,-1 1-1 0 0,1 0 0 0 0,0 0 0 0 0,0-1 0 0 0,0 1 15 0 0,3-2-39 0 0,-1 0-1 0 0,1 0 1 0 0,-1-1 0 0 0,2-1 39 0 0,0-1-48 0 0,0 0 1 0 0,-1 0 0 0 0,1 0 0 0 0,-1-1 0 0 0,-1 1 0 0 0,1-1-1 0 0,-1 0 1 0 0,0 0 0 0 0,0 0 0 0 0,-1-1 0 0 0,0 0 47 0 0,3-6-307 0 0,-2-1 0 0 0,0 0 0 0 0,-1 0 0 0 0,1-12 307 0 0,-2 16-79 0 0,-1 1-1 0 0,-1 0 1 0 0,1-1 0 0 0,-3-8 79 0 0,2 13 24 0 0,0 1-1 0 0,0-1 0 0 0,-1 1 1 0 0,1 0-1 0 0,-1 0 0 0 0,0-1 0 0 0,0 1 1 0 0,-1 1-1 0 0,1-1 0 0 0,-1 0 1 0 0,0 0-24 0 0,2 3 6 0 0,1 1 1 0 0,0 0-1 0 0,-1-1 1 0 0,1 1 0 0 0,0 0-1 0 0,-1 0 1 0 0,1-1-1 0 0,-1 1 1 0 0,1 0 0 0 0,0 0-1 0 0,-1 0 1 0 0,1-1-1 0 0,-1 1 1 0 0,1 0 0 0 0,-1 0-1 0 0,1 0 1 0 0,-1 0 0 0 0,1 0-1 0 0,-1 0 1 0 0,1 0-1 0 0,0 0 1 0 0,-1 0 0 0 0,0 0-7 0 0,0 0 11 0 0,0 1 1 0 0,0-1 0 0 0,0 0-1 0 0,0 1 1 0 0,0-1 0 0 0,0 1-1 0 0,0 0 1 0 0,0-1 0 0 0,0 1-1 0 0,0 0-11 0 0,-3 2 42 0 0,1 1-1 0 0,0 0 0 0 0,-1-1 1 0 0,0 3-42 0 0,4-6 2 0 0,-8 12 98 0 0,0 1 0 0 0,0 1 0 0 0,1-1 1 0 0,-4 13-101 0 0,0 4 132 0 0,-6 26-132 0 0,12-39 45 0 0,2 1 0 0 0,-2 13-45 0 0,4-25-24 0 0,1 0-1 0 0,0-1 1 0 0,0 1-1 0 0,0 0 0 0 0,1 0 1 0 0,0 0-1 0 0,0-1 0 0 0,0 1 1 0 0,1 0-1 0 0,1 1 25 0 0,-3-6-9 0 0,0-1 1 0 0,1 1-1 0 0,-1 0 0 0 0,1 0 0 0 0,-1-1 1 0 0,0 1-1 0 0,1 0 0 0 0,0-1 0 0 0,-1 1 1 0 0,1-1-1 0 0,-1 1 0 0 0,1-1 0 0 0,0 1 1 0 0,-1-1-1 0 0,1 1 0 0 0,0-1 0 0 0,0 0 1 0 0,-1 1-1 0 0,1-1 0 0 0,0 0 0 0 0,0 0 1 0 0,-1 1-1 0 0,2-1 9 0 0,0 0-33 0 0,0 0 0 0 0,1 0 0 0 0,-1 0 0 0 0,0 0 1 0 0,0-1-1 0 0,0 1 0 0 0,1-1 0 0 0,-1 1 33 0 0,11-5-145 0 0,-1 1-1 0 0,5-4 146 0 0,-7 4 24 0 0,7-5-144 0 0,0 0 1 0 0,0-2-1 0 0,0-1 120 0 0,16-10-4 0 0,5-2-34 0 0,-2-2 0 0 0,2-4 38 0 0,65-59-82 0 0,-102 89 82 0 0,4-4 38 0 0,-4 4-37 0 0,-1 0 1 0 0,0 0-1 0 0,0 0 1 0 0,0 0 0 0 0,0 0-1 0 0,0-1 1 0 0,0 1 0 0 0,0 0-1 0 0,0 0 1 0 0,0 0-1 0 0,0 0 1 0 0,0 0 0 0 0,0 0-1 0 0,0 0 1 0 0,0 0-1 0 0,0 0 1 0 0,0 0 0 0 0,0 0-1 0 0,0 0 1 0 0,0 0 0 0 0,0 1-1 0 0,1-1 1 0 0,-1 0-1 0 0,0 0 1 0 0,0 0 0 0 0,0 0-1 0 0,0 0 1 0 0,0 0 0 0 0,0 0-1 0 0,0 0 1 0 0,0 0-1 0 0,0 0 1 0 0,0 0 0 0 0,0 0-1 0 0,0 0 1 0 0,0 0 0 0 0,0 0-1 0 0,0 0 1 0 0,0 0-1 0 0,0 0 1 0 0,0 0 0 0 0,0 0-1 0 0,0 0 1 0 0,0 0 0 0 0,0 0-1 0 0,0 0 1 0 0,0 0-1 0 0,0 0 1 0 0,0 1 0 0 0,0-1-1 0 0,0 0 1 0 0,0 0-2 0 0,0 0 11 0 0,0 1 0 0 0,0 0 0 0 0,-1 0 0 0 0,1 0 1 0 0,0-1-1 0 0,-1 1 0 0 0,1 0 0 0 0,-1-1 0 0 0,1 1 0 0 0,-1 0 1 0 0,1-1-1 0 0,-1 1-11 0 0,-20 23-282 0 0,-18 26 282 0 0,9-4 299 0 0,-15 32-299 0 0,41-71-16 0 0,0 1-1 0 0,1 0 1 0 0,0-1-1 0 0,0 1 0 0 0,1 1 18 0 0,2-9-9 0 0,0 1 0 0 0,-1-1 0 0 0,1 1 1 0 0,0-1-1 0 0,0 1 0 0 0,0-1 0 0 0,0 1 1 0 0,0-1-1 0 0,0 1 0 0 0,0-1 0 0 0,0 1 1 0 0,0-1-1 0 0,0 1 0 0 0,0-1 1 0 0,0 1-1 0 0,0-1 0 0 0,0 1 0 0 0,1-1 1 0 0,-1 1-1 0 0,0-1 0 0 0,0 1 0 0 0,1-1 1 0 0,-1 0-1 0 0,0 1 0 0 0,0-1 1 0 0,1 1-1 0 0,-1-1 0 0 0,1 0 0 0 0,-1 1 1 0 0,0-1-1 0 0,1 0 0 0 0,-1 1 8 0 0,1-1-5 0 0,0 0-1 0 0,0 0 1 0 0,-1 0-1 0 0,1 0 0 0 0,0 0 1 0 0,-1 0-1 0 0,1 0 1 0 0,0-1-1 0 0,-1 1 1 0 0,1 0-1 0 0,0 0 0 0 0,-1-1 1 0 0,1 1-1 0 0,-1 0 1 0 0,1-1-1 0 0,0 1 1 0 0,-1-1-1 0 0,1 1 1 0 0,-1-1-1 0 0,1 1 0 0 0,-1-1 1 0 0,1 1-1 0 0,-1-1 1 0 0,0 1-1 0 0,1-1 1 0 0,-1 1-1 0 0,0-1 6 0 0,51-62 41 0 0,-41 52-27 0 0,0 0 0 0 0,0 1-14 0 0,0 1 119 0 0,-1-1 0 0 0,4-7-119 0 0,-4 7 4 0 0,-7 7-13 0 0,1-1 0 0 0,-1 1 0 0 0,1-1 0 0 0,-1 1 0 0 0,0-1 0 0 0,0 0 0 0 0,0 0 9 0 0,-8 16 100 0 0,1 0 0 0 0,-7 9-100 0 0,3-4 88 0 0,-6 14-88 0 0,9-17-96 0 0,1 1-1 0 0,1-1 1 0 0,1 1-1 0 0,0 0 1 0 0,1-1-1 0 0,0 1 1 0 0,1 0-1 0 0,1 1 1 0 0,1 2 96 0 0,-2-18-17 0 0,1 1-1 0 0,0-1 1 0 0,0 0 0 0 0,0 1-1 0 0,0-1 1 0 0,0 0-1 0 0,1 1 1 0 0,-1-1 0 0 0,0 0-1 0 0,0 1 1 0 0,0-1 0 0 0,0 0-1 0 0,0 1 1 0 0,0-1 0 0 0,1 0-1 0 0,-1 1 1 0 0,0-1-1 0 0,0 0 1 0 0,0 1 0 0 0,1-1-1 0 0,-1 0 1 0 0,0 0 0 0 0,0 1-1 0 0,1-1 1 0 0,-1 0 0 0 0,0 0-1 0 0,1 0 1 0 0,-1 1-1 0 0,0-1 1 0 0,1 0 0 0 0,-1 0-1 0 0,0 0 18 0 0,1 0-39 0 0,0 0-1 0 0,0 0 0 0 0,0 0 0 0 0,-1 0 0 0 0,1 0 0 0 0,0-1 1 0 0,0 1-1 0 0,0 0 0 0 0,-1-1 0 0 0,1 1 0 0 0,0 0 0 0 0,-1-1 1 0 0,1 1-1 0 0,0-1 40 0 0,2-1-57 0 0,0 0 1 0 0,0-1 0 0 0,-1 1 0 0 0,1-1-1 0 0,-1 0 1 0 0,3-2 56 0 0,5-13 3 0 0,5-14-3 0 0,5-9 16 0 0,-6 14 198 0 0,8-24-214 0 0,-11 24 7 0 0,-8 21 11 0 0,-1 0 0 0 0,0 0 0 0 0,-1 0 0 0 0,1-2-18 0 0,-2 8 0 0 0,0 0 0 0 0,0 0 0 0 0,0 0 0 0 0,0 0 0 0 0,0 0 0 0 0,0 0 0 0 0,0 0 0 0 0,0 0 0 0 0,0-1 0 0 0,0 1 0 0 0,0 0 0 0 0,0 0 0 0 0,0 0 0 0 0,0 0 0 0 0,0 0 0 0 0,0 0 0 0 0,0 0 0 0 0,0 0 0 0 0,0 0 0 0 0,0 0 0 0 0,0 0-1 0 0,0 0 1 0 0,0 0 0 0 0,0 0 0 0 0,0-1 0 0 0,0 1 0 0 0,0 0 0 0 0,0 0 0 0 0,0 0 0 0 0,0 0 0 0 0,0 0 0 0 0,0 0 0 0 0,0 0 0 0 0,0 0 0 0 0,0 0 0 0 0,0 0 0 0 0,0 0 0 0 0,0 0 0 0 0,0 0 0 0 0,0 0 0 0 0,0 0 0 0 0,0 0 0 0 0,-1 0 0 0 0,1 0 0 0 0,0 0 0 0 0,0 0 0 0 0,0 0 0 0 0,0 0 0 0 0,0 0 0 0 0,0 0 0 0 0,0 0 0 0 0,-4 2-7 0 0,-2 5 38 0 0,-17 28 124 0 0,1 2 0 0 0,2 0 0 0 0,-5 17-155 0 0,12-24 35 0 0,6-12 24 0 0,-8 12-59 0 0,10-23-54 0 0,5-7 51 0 0,0 0 0 0 0,0 0-1 0 0,0 0 1 0 0,0 0-1 0 0,0 0 1 0 0,0 0 0 0 0,0 0-1 0 0,-1 0 1 0 0,1-1-1 0 0,0 1 1 0 0,0 0 0 0 0,0 0-1 0 0,0 0 1 0 0,0 0 0 0 0,0 0-1 0 0,0 0 1 0 0,0 0-1 0 0,0-1 1 0 0,0 1 0 0 0,0 0-1 0 0,0 0 1 0 0,0 0-1 0 0,0 0 1 0 0,0 0 0 0 0,0 0-1 0 0,0 0 1 0 0,0-1-1 0 0,0 1 1 0 0,0 0 0 0 0,0 0-1 0 0,0 0 1 0 0,0 0 0 0 0,0 0-1 0 0,0 0 4 0 0,3-18-150 0 0,1 3 169 0 0,-1-2-1 0 0,-1 1 1 0 0,0-14-19 0 0,0 13-19 0 0,-2 16 27 0 0,2-48 45 0 0,-2 40-14 0 0,0 1-1 0 0,-1 0 1 0 0,0 0 0 0 0,0 0 0 0 0,-1-1-39 0 0,2 9 14 0 0,-1-1 1 0 0,1 1-1 0 0,0-1 0 0 0,0 1 0 0 0,0-1 1 0 0,-1 1-1 0 0,1-1 0 0 0,0 1 1 0 0,-1-1-1 0 0,1 1 0 0 0,0-1 1 0 0,-1 1-1 0 0,1-1 0 0 0,-1 1 0 0 0,1 0 1 0 0,0-1-1 0 0,-1 1 0 0 0,1 0 1 0 0,-1-1-1 0 0,1 1 0 0 0,-1 0 1 0 0,0 0-1 0 0,1-1 0 0 0,-1 1 1 0 0,1 0-1 0 0,-1 0 0 0 0,1 0 0 0 0,-1 0 1 0 0,1 0-1 0 0,-1 0 0 0 0,0 0 1 0 0,0 0-15 0 0,-2 0 46 0 0,0 1 0 0 0,-1-1 1 0 0,1 1-1 0 0,0 0 0 0 0,-3 1-46 0 0,-9 2 188 0 0,14-4-167 0 0,0 0-1 0 0,0 0 1 0 0,1 0-1 0 0,-1 0 1 0 0,0 0-1 0 0,0 0 1 0 0,1-1-1 0 0,-1 1 1 0 0,0 0-1 0 0,1 0 1 0 0,-1 0-1 0 0,0-1 1 0 0,1 1-1 0 0,-1 0 1 0 0,0-1-1 0 0,1 1 1 0 0,-1-1-1 0 0,1 1 1 0 0,-1-1-1 0 0,0 1 1 0 0,1-1-1 0 0,-1 1 1 0 0,1-1-1 0 0,0 1 1 0 0,-1-1-1 0 0,1 0 1 0 0,-1 1-1 0 0,1-1 1 0 0,0 0-1 0 0,0 1 1 0 0,-1-1-1 0 0,1 0 1 0 0,0 1-1 0 0,0-1 1 0 0,0 0-1 0 0,0 0 1 0 0,0 1-1 0 0,0-1 1 0 0,0 0-1 0 0,0 0 1 0 0,0 1-1 0 0,0-1 1 0 0,0 0-1 0 0,0 1 1 0 0,0-1-1 0 0,1 0-20 0 0,0-2 1 0 0,0 0 0 0 0,-1 0 0 0 0,1-1 1 0 0,0 1-1 0 0,-1 0 0 0 0,0 0 0 0 0,0 0 0 0 0,0 0 0 0 0,0 0 0 0 0,0-1 0 0 0,-1 1 0 0 0,1 0 0 0 0,-1 0 0 0 0,0 0 0 0 0,0 0 0 0 0,0 0 0 0 0,0 0 0 0 0,-1 0 1 0 0,1 1-1 0 0,-1-1-1 0 0,-3-4 172 0 0,1-1 0 0 0,-2-5-172 0 0,-9-13-46 0 0,13 24 70 0 0,0-1 0 0 0,1 1-1 0 0,-1-1 1 0 0,0 1 0 0 0,0 0 0 0 0,-1 0-1 0 0,1 0 1 0 0,0 1 0 0 0,-1-1-1 0 0,1 0 1 0 0,-1 1 0 0 0,0-1-1 0 0,0 1-23 0 0,-10-6-67 0 0,-11-7 67 0 0,13 8-53 0 0,0-1-1 0 0,-10-3 54 0 0,16 7 5 0 0,0 0-1 0 0,0 0 1 0 0,1 0 0 0 0,-1 0 0 0 0,-1-3-5 0 0,-4-2 72 0 0,7 6-59 0 0,-99-74-24 0 0,80 61 76 0 0,6 5 6 0 0,0-2 0 0 0,-7-7-71 0 0,-11-5 151 0 0,30 21-138 0 0,0 0 0 0 0,0 1 0 0 0,0-1 1 0 0,-2 0-14 0 0,-7-4-5 0 0,-4-1 11 0 0,14 7 1 0 0,1 1 0 0 0,0-1 0 0 0,-1-1 0 0 0,1 1 1 0 0,0 0-1 0 0,-1 0 0 0 0,1-1-7 0 0,-6-5 43 0 0,1 0 1 0 0,0 0-1 0 0,-3-6-43 0 0,4 6 58 0 0,0 0 0 0 0,0 1 0 0 0,0 0 0 0 0,-1 0 0 0 0,-1-1-58 0 0,1 1 36 0 0,0 0 0 0 0,0 0 0 0 0,0-1 1 0 0,0-2-37 0 0,-11-10-112 0 0,-17-19 126 0 0,-3-9-18 0 0,34 43 46 0 0,0 0 0 0 0,-1 0 0 0 0,1 1 1 0 0,-1-1-1 0 0,0 1 0 0 0,0 0 0 0 0,0 0 0 0 0,0 0 1 0 0,-4 0-43 0 0,-41-16-44 0 0,44 16-29 0 0,-1 1 83 0 0,0-1 1 0 0,0 1-1 0 0,0 0 1 0 0,0 0 0 0 0,-1 1-11 0 0,4 1-27 0 0,1-1 0 0 0,-1 0 0 0 0,1 0 0 0 0,-1 0 0 0 0,0-1 27 0 0,-12-3 103 0 0,12 4-76 0 0,-5-1 57 0 0,0-1 0 0 0,0 1 1 0 0,1-1-1 0 0,-4-3-84 0 0,4 4-21 0 0,1-1 1 0 0,0 1 0 0 0,-1 0-1 0 0,-6-1 21 0 0,-3-1-194 0 0,15 3 193 0 0,0 1 1 0 0,1-1-1 0 0,-1 0 1 0 0,0 0-1 0 0,1 0 1 0 0,-1 0-1 0 0,0 0 1 0 0,-7-5 16 0 0,6 5-44 0 0,0 0 1 0 0,0-1-1 0 0,1 0 1 0 0,-1 1-1 0 0,1-1 1 0 0,-3-2 27 0 0,3 2-20 0 0,0 0 0 0 0,-1 0 1 0 0,1 1-1 0 0,0-1 0 0 0,-1 0 1 0 0,0 1-1 0 0,-1-1 20 0 0,-3-1-129 0 0,1 0-1 0 0,-1 0 1 0 0,1 0-1 0 0,0-1 1 0 0,0 0 0 0 0,-1-1 129 0 0,-2-2 78 0 0,-1 1 1 0 0,0 0 0 0 0,-4 0-79 0 0,13 5-4 0 0,0 1-1 0 0,0 0 1 0 0,0 0 0 0 0,0 0 0 0 0,0 0 0 0 0,0 0 0 0 0,0 0-1 0 0,0 0 1 0 0,0 1 0 0 0,0-1 0 0 0,0 0 0 0 0,0 0 0 0 0,0 1-1 0 0,0-1 1 0 0,1 1 0 0 0,-1-1 0 0 0,0 0 0 0 0,0 1 4 0 0,-15 10 3 0 0,-18 18 58 0 0,27-26-178 0 0,6-3 126 0 0,1 0 0 0 0,-1 1-1 0 0,1-1 1 0 0,-1 0 0 0 0,0 0 0 0 0,1 1-1 0 0,-1-1 1 0 0,1 0 0 0 0,-1 1-1 0 0,1-1 1 0 0,-1 1 0 0 0,1-1 0 0 0,-1 1-1 0 0,1-1 1 0 0,-1 1 0 0 0,1 0-9 0 0,-7 5-143 0 0,3-2 310 0 0,4-4-175 0 0,0 0 1 0 0,0 0-1 0 0,0 0 1 0 0,-1 0-1 0 0,1 1 1 0 0,0-1-1 0 0,0 0 1 0 0,0 0-1 0 0,0 0 1 0 0,-1 0-1 0 0,1 0 1 0 0,0 0-1 0 0,0 0 1 0 0,0 0-1 0 0,0 0 1 0 0,-1 0-1 0 0,1 0 0 0 0,0 0 1 0 0,0 0-1 0 0,0 0 1 0 0,-1 0-1 0 0,1 0 1 0 0,0 0-1 0 0,0 0 1 0 0,0 0-1 0 0,-1 0 1 0 0,1 0-1 0 0,0 0 1 0 0,0 0-1 0 0,0 0 1 0 0,0 0-1 0 0,-1 0 1 0 0,1 0-1 0 0,0 0 1 0 0,0 0-1 0 0,0-1 1 0 0,0 1-1 0 0,0 0 1 0 0,-1 0-1 0 0,1 0 1 0 0,0 0-1 0 0,0 0 1 0 0,0-1-1 0 0,0 1 0 0 0,0 0 1 0 0,0 0-1 0 0,0 0 1 0 0,-1 0-1 0 0,1-1 8 0 0,-3-2-3 0 0,2 3-5 0 0,1 0 1 0 0,0-1 0 0 0,0 1-1 0 0,-1 0 1 0 0,1 0 0 0 0,0-1-1 0 0,0 1 1 0 0,0 0-1 0 0,0 0 1 0 0,-1-1 0 0 0,1 1-1 0 0,0 0 1 0 0,0 0 0 0 0,0-1-1 0 0,0 1 1 0 0,0 0 0 0 0,0 0-1 0 0,0-1 1 0 0,0 1-1 0 0,0 0 1 0 0,0-1 0 0 0,0 1 7 0 0,-2-5 92 0 0,-8 1 22 0 0,1 2-133 0 0,-12-5 46 0 0,18 7-37 0 0,0-1 1 0 0,0 1 0 0 0,0 0-1 0 0,0 0 1 0 0,0 1 0 0 0,0-1-1 0 0,0 1 1 0 0,0-1 0 0 0,0 1-1 0 0,-1 0 10 0 0,3 0-3 0 0,1-1 1 0 0,-1 0-1 0 0,1 0 0 0 0,-1 1 0 0 0,1-1 0 0 0,-1 0 0 0 0,1 0 0 0 0,-1 0 0 0 0,1 0 0 0 0,-1 0 0 0 0,0 0 0 0 0,1 1 0 0 0,-1-1 1 0 0,1-1-1 0 0,-1 1 0 0 0,1 0 0 0 0,-1 0 0 0 0,1 0 0 0 0,-1 0 0 0 0,0 0 0 0 0,1 0 0 0 0,-1-1 0 0 0,1 1 0 0 0,-1 0 0 0 0,1 0 0 0 0,-1-1 1 0 0,1 1-1 0 0,-1 0 0 0 0,1-1 0 0 0,0 1 0 0 0,-1-1 0 0 0,1 1 0 0 0,-1 0 0 0 0,1-1 0 0 0,0 1 0 0 0,-1-1 0 0 0,1 1 0 0 0,0-1 0 0 0,0 1 1 0 0,-1-1-1 0 0,1 1 0 0 0,0-1 3 0 0,0 0 3 0 0,-1 1 0 0 0,1 0 1 0 0,-1 0-1 0 0,1 0 0 0 0,-1 0 1 0 0,1 0-1 0 0,-1 0 0 0 0,1 0 1 0 0,0 0-1 0 0,-1 0 0 0 0,1 0 1 0 0,-1 0-1 0 0,1 0 0 0 0,-1 0 1 0 0,1 0-1 0 0,-1 0 0 0 0,1 0 1 0 0,0 1-1 0 0,-1-1-3 0 0,-10 3-68 0 0,10-2 89 0 0,0-1-21 0 0,1 0 0 0 0,-1 0 0 0 0,1 0 0 0 0,-1 0 0 0 0,1 0 0 0 0,0 0 0 0 0,-1-1 0 0 0,1 1 0 0 0,-1 0 0 0 0,1 0 0 0 0,-1 0 0 0 0,1 0 0 0 0,0-1 0 0 0,-1 1 0 0 0,1 0 0 0 0,-1 0 0 0 0,1-1 0 0 0,0 1 0 0 0,-1 0 0 0 0,1-1 0 0 0,0 1 0 0 0,-1 0 0 0 0,1-1 0 0 0,0 1 0 0 0,0-1 0 0 0,-1 1-6 0 0,1 0 1 0 0,0 0-1 0 0,0-1 1 0 0,0 1-1 0 0,0 0 1 0 0,-1 0-1 0 0,1-1 0 0 0,0 1 1 0 0,0 0-1 0 0,0 0 1 0 0,-1 0-1 0 0,1 0 1 0 0,0-1-1 0 0,0 1 1 0 0,-1 0-1 0 0,1 0 1 0 0,0 0-1 0 0,0 0 1 0 0,-1 0-1 0 0,1 0 0 0 0,0 0 1 0 0,-1 0-1 0 0,1 0 1 0 0,0 0-1 0 0,0 0 1 0 0,-1 0-1 0 0,1 0 6 0 0,-9 1-26 0 0,6 0 12 0 0,-2 3 118 0 0,5-4-104 0 0,0 0 0 0 0,0 1 0 0 0,0-1 1 0 0,-1 0-1 0 0,1 0 0 0 0,0 0 0 0 0,0 0 0 0 0,0 0 0 0 0,0 0 0 0 0,0 0 0 0 0,0 0 0 0 0,0 0 0 0 0,0 1 0 0 0,-1-1 0 0 0,1 0 0 0 0,0 0 0 0 0,0 0 0 0 0,0 0 0 0 0,0 0 0 0 0,0 0 0 0 0,0 0 0 0 0,-1 0 0 0 0,1 0 0 0 0,0 0 0 0 0,0 0 0 0 0,0 0 0 0 0,0 0 0 0 0,0 0 0 0 0,-1 0 0 0 0,1 0 0 0 0,0 0 0 0 0,0 0 0 0 0,0 0 0 0 0,0 0-1 0 0,0 0 0 0 0,0 0 0 0 0,-1 0 0 0 0,1 0 0 0 0,0 0 1 0 0,0 0-1 0 0,0 0 0 0 0,0 0 0 0 0,0 0 0 0 0,0 0 0 0 0,-1 0 0 0 0,1 0 0 0 0,0 0 0 0 0,0 0 0 0 0,0 0 0 0 0,0 0 0 0 0,0 0 0 0 0,0 0 0 0 0,-1 0 0 0 0,1 0 0 0 0,0 0 0 0 0,0 0 0 0 0,0 0 0 0 0,0 0 0 0 0,0 0 0 0 0,0 0 0 0 0,0 1 0 0 0,0-1 1 0 0,-3 2 45 0 0,3-2-46 0 0,-1 0 0 0 0,1-1-1 0 0,0 1 1 0 0,-1 0 0 0 0,1 0 0 0 0,0 1 0 0 0,-1-1 0 0 0,1 0-1 0 0,0 0 1 0 0,-1 0 0 0 0,1 0 0 0 0,0 0 0 0 0,-1 0-1 0 0,1 0 1 0 0,0 1 0 0 0,-1-1 0 0 0,1 0 0 0 0,0 0 1 0 0,-5 4 45 0 0,3-2-60 0 0,2-4-106 0 0,0-1 142 0 0,0 3-14 0 0,0 0 1 0 0,0 0-1 0 0,0 0 0 0 0,-1-1 1 0 0,1 1-1 0 0,0 0 1 0 0,0 0-1 0 0,-1 0 1 0 0,1 0-1 0 0,0 0 1 0 0,0 0-1 0 0,-1-1 1 0 0,1 1-1 0 0,0 0 0 0 0,0 0 1 0 0,-1 0-1 0 0,1 0 1 0 0,0 0-1 0 0,0 0 1 0 0,-1 0-1 0 0,1 0 1 0 0,0 0-1 0 0,-1 0-7 0 0,1 0 1 0 0,0 0 1 0 0,-1 0-1 0 0,1 0 0 0 0,0 0 1 0 0,0 0-1 0 0,-1 0 0 0 0,1 0 1 0 0,0 0-1 0 0,0 1 0 0 0,0-1 1 0 0,-1 0-1 0 0,1 0 0 0 0,0 0 1 0 0,0 0-1 0 0,-1 0 0 0 0,1 0 1 0 0,0 0-1 0 0,0 1 0 0 0,0-1 1 0 0,0 0-1 0 0,-1 0 0 0 0,1 0 1 0 0,0 1-1 0 0,0-1 0 0 0,0 0 1 0 0,0 0-1 0 0,0 1-1 0 0,-4 3 91 0 0,4-4-90 0 0,0 0 1 0 0,0 0 0 0 0,0 0-1 0 0,0 0 1 0 0,0 0-1 0 0,0 0 1 0 0,0 0 0 0 0,0 0-1 0 0,0-1 1 0 0,0 1 0 0 0,0 0-1 0 0,0 0 1 0 0,0 0-1 0 0,0 0 1 0 0,0 0 0 0 0,0 0-1 0 0,0 0 1 0 0,0 0 0 0 0,0 0-1 0 0,0-1 1 0 0,0 1-1 0 0,0 0 1 0 0,0 0 0 0 0,0 0-1 0 0,0 0 1 0 0,0 0-1 0 0,0 0 1 0 0,0 0 0 0 0,0 0-1 0 0,0 0 1 0 0,0 0 0 0 0,-1 0-1 0 0,1 0 1 0 0,0-1-1 0 0,0 1 1 0 0,0 0 0 0 0,0 0-1 0 0,0 0 1 0 0,0 0 0 0 0,0 0-1 0 0,0 0 1 0 0,0 0-1 0 0,0 0 1 0 0,0 0 0 0 0,-1 0-1 0 0,1 0 1 0 0,0 0-1 0 0,0 0 1 0 0,0 0 0 0 0,0 0-1 0 0,0 0 1 0 0,0 0 0 0 0,0 0-1 0 0,0 0 1 0 0,0 0-1 0 0,-1 0-1 0 0,-1 4-36 0 0,2-4 39 0 0,0 1 0 0 0,0-1 1 0 0,0 0-1 0 0,0 1 1 0 0,0-1-1 0 0,0 0 1 0 0,0 0-1 0 0,-1 1 1 0 0,1-1-1 0 0,0 0 1 0 0,0 0-1 0 0,0 1 1 0 0,0-1-1 0 0,-1 0 1 0 0,1 0-1 0 0,0 1 1 0 0,0-1-1 0 0,0 0 0 0 0,-1 0 1 0 0,1 0-1 0 0,0 0 1 0 0,0 1-1 0 0,-1-1 1 0 0,1 0-1 0 0,0 0 1 0 0,-1 0-4 0 0,1 0-3 0 0,0 0 0 0 0,0 0 0 0 0,0 0 0 0 0,0 0 0 0 0,0 0 0 0 0,0 0 0 0 0,0 0 0 0 0,0 0 0 0 0,0 0 0 0 0,0 0 0 0 0,0-1 0 0 0,0 1 0 0 0,0 0 1 0 0,0 0-1 0 0,0 0 0 0 0,0 0 0 0 0,0 0 0 0 0,0 0 0 0 0,0 0 0 0 0,0 0 0 0 0,0 0 0 0 0,0 0 0 0 0,0 0 0 0 0,0 0 0 0 0,0-1 0 0 0,0 1 0 0 0,0 0 0 0 0,0 0 0 0 0,0 0 0 0 0,0 0 0 0 0,0 0 1 0 0,0 0-1 0 0,0 0 0 0 0,0 0 0 0 0,0 0 0 0 0,0 0 0 0 0,0 0 0 0 0,0 0 0 0 0,1 0 0 0 0,-1 0 0 0 0,0 0 0 0 0,0 0 0 0 0,0 0 0 0 0,0 0 0 0 0,0-1 0 0 0,0 1 3 0 0,1-1 144 0 0,-1 0-146 0 0,0 1 0 0 0,0 0 0 0 0,0 0 0 0 0,0 0 0 0 0,0 0 0 0 0,0 0 0 0 0,0 0 0 0 0,0 0 0 0 0,0 0 0 0 0,0 0 0 0 0,0 0 0 0 0,0 0 0 0 0,0 0 0 0 0,0 0 0 0 0,0-1 0 0 0,0 1-1 0 0,0 0 1 0 0,0 0 0 0 0,0 0 0 0 0,0 0 0 0 0,0 0 0 0 0,0 0 0 0 0,0 0 0 0 0,0 0 0 0 0,0 0 0 0 0,0 0 0 0 0,0 0 0 0 0,0 0 0 0 0,0-1 0 0 0,0 1 0 0 0,0 0 0 0 0,0 0 0 0 0,0 0 0 0 0,0 0 0 0 0,0 0 0 0 0,0 0 0 0 0,-1 0 0 0 0,1 0 0 0 0,0 0 0 0 0,0 0 0 0 0,0 0 0 0 0,0 0 2 0 0,0 0 5 0 0,0 0 0 0 0,0 0 0 0 0,0 0 0 0 0,0 0 0 0 0,0-1 0 0 0,-1 1 0 0 0,1 0 0 0 0,0 0 0 0 0,0 0 0 0 0,0 0 0 0 0,0 0 0 0 0,0 0 0 0 0,0 0 0 0 0,0 0 0 0 0,-1 0 0 0 0,1 0 0 0 0,0 0 0 0 0,0 0 0 0 0,0 0 0 0 0,0 0 1 0 0,0 0-1 0 0,0 1 0 0 0,0-1 0 0 0,0 0 0 0 0,-1 0 0 0 0,1 0 0 0 0,0 0 0 0 0,0 0 0 0 0,0 0 0 0 0,0 0 0 0 0,0 0 0 0 0,0 0 0 0 0,0 0 0 0 0,0 0 0 0 0,0 0 0 0 0,0 0 0 0 0,0 1 0 0 0,-1-1 0 0 0,1 0 0 0 0,0 0 0 0 0,0 0 0 0 0,0 0 0 0 0,0 0 0 0 0,0 0 0 0 0,0 0 0 0 0,0 1 0 0 0,0-1 0 0 0,0 0 0 0 0,0 0 0 0 0,0 0 0 0 0,0 0 0 0 0,0 0 0 0 0,0 0-5 0 0,0 0-2 0 0,-2 5-207 0 0,2-5 207 0 0,0 0 0 0 0,0 0-1 0 0,0 0 1 0 0,0 0 0 0 0,0 0 0 0 0,0 0-1 0 0,0 0 1 0 0,0 1 0 0 0,0-1-1 0 0,0 0 1 0 0,0 0 0 0 0,0 0 0 0 0,0 0-1 0 0,0 0 1 0 0,0 0 0 0 0,0 0-1 0 0,0 0 1 0 0,0 0 0 0 0,0 0 0 0 0,0 0-1 0 0,0 0 1 0 0,0 0 0 0 0,0 1 0 0 0,0-1-1 0 0,0 0 1 0 0,-1 0 0 0 0,1 0-1 0 0,0 0 1 0 0,0 0 0 0 0,0 0 0 0 0,0 0-1 0 0,0 0 1 0 0,0 0 0 0 0,0 0-1 0 0,0 0 1 0 0,0 0 0 0 0,0 0 0 0 0,0 0-1 0 0,-1 0 1 0 0,1 0 0 0 0,0 0 0 0 0,0 0-1 0 0,0 0 1 0 0,0 0 0 0 0,0 0-1 0 0,0 0 1 0 0,0 0 0 0 0,0 0 0 0 0,0 0-1 0 0,0 0 1 0 0,0 0 0 0 0,-1 0 0 0 0,1 0-1 0 0,0-1 1 0 0,0 1 0 0 0,0 0-1 0 0,0 0 1 0 0,0 0 0 0 0,0 0 0 0 0,0 0-1 0 0,0 0 1 0 0,0 0 2 0 0,0 0-1 0 0,0 0 1 0 0,0-1-1 0 0,0 1 1 0 0,0 0-1 0 0,0 0 0 0 0,0-1 1 0 0,0 1-1 0 0,0 0 1 0 0,0 0-1 0 0,0 0 0 0 0,0-1 1 0 0,0 1-1 0 0,0 0 1 0 0,0 0-1 0 0,0 0 0 0 0,0-1 1 0 0,0 1-1 0 0,0 0 1 0 0,0 0-1 0 0,0 0 0 0 0,0-1 1 0 0,1 1-1 0 0,-1 0 0 0 0,0 0 1 0 0,0 0-1 0 0,0 0 1 0 0,0-1 0 0 0,0 1 0 0 0,0 0 0 0 0,1 0-1 0 0,-1 0 1 0 0,0 0 0 0 0,0 0 0 0 0,0 0 0 0 0,0 0 0 0 0,0 0 0 0 0,0 0 0 0 0,0 0 0 0 0,0 0 0 0 0,0 0 0 0 0,0 0 0 0 0,0 0-1 0 0,0 0 1 0 0,0 0 0 0 0,0-1 0 0 0,0 1 0 0 0,0 0 0 0 0,0 0 0 0 0,0 0 0 0 0,0 0 0 0 0,0 0 0 0 0,0 0 0 0 0,0 0 0 0 0,0 0 0 0 0,0 0-1 0 0,0 0 1 0 0,0 0 0 0 0,0-1 0 0 0,0 1 0 0 0,0 0 0 0 0,0 0 0 0 0,0 0 0 0 0,0 0 0 0 0,0 0 0 0 0,0 0 0 0 0,0 0 0 0 0,0 0-1 0 0,0 0 1 0 0,0 0 0 0 0,0 0 0 0 0,0 0 0 0 0,0-1 0 0 0,0 1 0 0 0,0 0 0 0 0,0 0 0 0 0,0 0 0 0 0,0 0 0 0 0,0 0 0 0 0,0 0 0 0 0,-1 0-1 0 0,1 0 1 0 0,0 0 0 0 0,0 0 0 0 0,0 0 0 0 0,0 0 0 0 0,0 0 0 0 0,0 0 0 0 0,0 0 0 0 0,0 0 0 0 0,0 0 0 0 0,-4-1 32 0 0,4 1-25 0 0,0-1 1 0 0,0 1-1 0 0,0 0 0 0 0,0 0 0 0 0,0 0 1 0 0,-1 0-1 0 0,1 0 0 0 0,0 0 1 0 0,0 0-1 0 0,0 0 0 0 0,0 0 0 0 0,0 0 1 0 0,0 0-1 0 0,-1 0 0 0 0,1 0 0 0 0,0 0 1 0 0,0 0-1 0 0,0 0 0 0 0,0 0 0 0 0,0 0 1 0 0,0 0-1 0 0,-1 0 0 0 0,1 0 1 0 0,0 0-1 0 0,0 0 0 0 0,0 0 0 0 0,0 0 1 0 0,0 0-1 0 0,0 0 0 0 0,-1 0 0 0 0,1 0 1 0 0,0 0-1 0 0,0 0 0 0 0,0 0 1 0 0,0 1-1 0 0,0-1 0 0 0,0 0 0 0 0,0 0 1 0 0,0 0-1 0 0,0 0 0 0 0,-1 0 0 0 0,1 0 1 0 0,0 0-1 0 0,0 1 0 0 0,0-1 0 0 0,0 0 1 0 0,0 0-1 0 0,0 0 0 0 0,0 0 1 0 0,0 0-1 0 0,0 0-7 0 0,-3 5 54 0 0,3-5-57 0 0,0 0 0 0 0,0 0 0 0 0,0 0 0 0 0,0 0 0 0 0,0 0 0 0 0,0 0 1 0 0,0 0-1 0 0,0 1 0 0 0,0-1 0 0 0,0 0 0 0 0,0 0 0 0 0,0 0 0 0 0,0 0 0 0 0,0 0 0 0 0,0 0 0 0 0,-1 0 0 0 0,1 0 0 0 0,0 0 0 0 0,0 0 0 0 0,0 0 0 0 0,0 0 0 0 0,0 0 0 0 0,0 0 0 0 0,0 0 0 0 0,0 0 1 0 0,0 0-1 0 0,0 0 0 0 0,0 0 0 0 0,-1 0 0 0 0,1 0 0 0 0,0 0 0 0 0,0 0 0 0 0,0 0 0 0 0,0 0 0 0 0,0 0 0 0 0,0 0 0 0 0,0 0 0 0 0,0 0 0 0 0,0 0 0 0 0,0 0 0 0 0,0 0 0 0 0,0 0 0 0 0,-1 0 0 0 0,1 0 4 0 0,0 0-1 0 0,0 0 0 0 0,0 0 0 0 0,0-1 0 0 0,0 1 0 0 0,0 0 1 0 0,0 0-1 0 0,0 0 0 0 0,0 0 0 0 0,0 0 0 0 0,0 0 0 0 0,-1 0 1 0 0,1 0-1 0 0,0 0 0 0 0,0 0 0 0 0,0 0 0 0 0,0 0 0 0 0,0 0 1 0 0,0 0-1 0 0,0 0 0 0 0,0 0 0 0 0,0 0 0 0 0,-1 0 0 0 0,1 1 1 0 0,0-1-1 0 0,0 0 0 0 0,0 0 0 0 0,0 0 0 0 0,0 0 1 0 0,0 0-1 0 0,0 0 0 0 0,0 0 0 0 0,0 0 0 0 0,0 0 0 0 0,0 0 1 0 0,0 0-1 0 0,0 0 0 0 0,0 0 0 0 0,-1 0 0 0 0,1 0 0 0 0,0 1 1 0 0,0-1-1 0 0,0 0 0 0 0,0 0 0 0 0,0 0 0 0 0,0 0 0 0 0,0 0 1 0 0,0 0-1 0 0,0 0 0 0 0,0 0 0 0 0,0 0 0 0 0,0 0 0 0 0,0 1 1 0 0,0-1-1 0 0,0 0 0 0 0,0 0 0 0 0,0 0 0 0 0,7-8-193 0 0,-7 8 210 0 0,1-1 1 0 0,-1 1-1 0 0,1 0 1 0 0,-1 0-1 0 0,0-1 0 0 0,1 1 1 0 0,-1 0-1 0 0,1-1 1 0 0,-1 1-1 0 0,1 0 1 0 0,-1-1-1 0 0,0 1 1 0 0,1 0-1 0 0,-1-1 1 0 0,0 1-1 0 0,1-1 0 0 0,-1 1 1 0 0,0-1-1 0 0,0 1 1 0 0,1-1-1 0 0,-1 1 1 0 0,0-1-1 0 0,0 1 1 0 0,0-1-18 0 0,0 1-3 0 0,0 0 1 0 0,0 0-1 0 0,0 0 1 0 0,0 0-1 0 0,0 0 0 0 0,0 0 1 0 0,0 0-1 0 0,0 0 1 0 0,0 0-1 0 0,0-1 1 0 0,0 1-1 0 0,1 0 1 0 0,-1 0-1 0 0,0 0 1 0 0,0 0-1 0 0,0 0 1 0 0,0 0-1 0 0,0 0 1 0 0,0 0-1 0 0,0 0 1 0 0,0 0-1 0 0,0 0 1 0 0,0 0-1 0 0,0 0 1 0 0,0 0-1 0 0,0 0 1 0 0,0 0-1 0 0,0 0 1 0 0,0 0-1 0 0,1 0 1 0 0,-1 0-1 0 0,0 0 1 0 0,0 0-1 0 0,0 0 1 0 0,0 0-1 0 0,0 0 1 0 0,0 0-1 0 0,0 0 1 0 0,0 0-1 0 0,0 0 1 0 0,0 0-1 0 0,0 0 1 0 0,0 0-1 0 0,0 0 1 0 0,0 0-1 0 0,0 0 1 0 0,1 0 2 0 0,-1 0-3 0 0,0 0 0 0 0,0 0 1 0 0,0 1-1 0 0,0-1 0 0 0,0 0 0 0 0,0 0 0 0 0,0 0 1 0 0,0 0-1 0 0,0 0 0 0 0,0 0 0 0 0,1 0 1 0 0,-1 0-1 0 0,0 0 0 0 0,0 0 0 0 0,0 0 1 0 0,0 0-1 0 0,0 0 0 0 0,0 0 0 0 0,0 0 0 0 0,0 0 1 0 0,0 0-1 0 0,1 0 0 0 0,-1 0 0 0 0,0 0 1 0 0,0-1-1 0 0,0 1 0 0 0,0 0 0 0 0,0 0 1 0 0,0 0-1 0 0,0 0 0 0 0,0 0 0 0 0,0 0 1 0 0,0 0-1 0 0,0 0 0 0 0,1 0 0 0 0,-1 0 0 0 0,0 0 1 0 0,0 0-1 0 0,0 0 0 0 0,0-1 0 0 0,0 1 1 0 0,0 0-1 0 0,0 0 0 0 0,0 0 0 0 0,0 0 1 0 0,0 0-1 0 0,0 0 0 0 0,0 0 0 0 0,0 0 1 0 0,0 0-1 0 0,0-1 3 0 0,0 1 1 0 0,0-1-1 0 0,0 1 1 0 0,0-1 0 0 0,0 1 0 0 0,0-1 0 0 0,1 1-1 0 0,-1-1 1 0 0,0 1 0 0 0,0-1 0 0 0,0 1 0 0 0,1-1 0 0 0,-1 1-1 0 0,0-1 1 0 0,1 1-1 0 0,-1-1 1 0 0,0 1 0 0 0,0 0 0 0 0,0 0 0 0 0,1 0 0 0 0,-1 0 0 0 0,0 0 0 0 0,0 0 0 0 0,0-1 0 0 0,0 1 0 0 0,0 0 0 0 0,0 0 0 0 0,1 0 0 0 0,-1 0 0 0 0,0 0 0 0 0,0 0 0 0 0,0 0 0 0 0,0 0 0 0 0,1 0 0 0 0,-1 0 0 0 0,0 0 0 0 0,0 0 0 0 0,0 0 0 0 0,0 0 0 0 0,1 0 0 0 0,-1 0 0 0 0,0 0 0 0 0,0 0 0 0 0,0 0 0 0 0,0 0 0 0 0,1 0 0 0 0,-1 0 0 0 0,0 0 0 0 0,0 0 0 0 0,0 0 0 0 0,0 0 0 0 0,1 0 0 0 0,-1 1 0 0 0,0-1 0 0 0,0 0 0 0 0,0 0-2 0 0,0 0 3 0 0,0 0-1 0 0,0 0 0 0 0,1 1 0 0 0,-1-1 1 0 0,0 0-1 0 0,0 0 0 0 0,0 0 0 0 0,0 0 0 0 0,1 0 1 0 0,-1 1-1 0 0,0-1 0 0 0,0 0 0 0 0,0 0 1 0 0,0 0-1 0 0,1 0 0 0 0,-1 0 0 0 0,0 0 0 0 0,0 0 1 0 0,0 0-1 0 0,1 0 0 0 0,-1 0 0 0 0,0 0 1 0 0,0 0-1 0 0,0 0 0 0 0,1 0 0 0 0,-1 0 0 0 0,0 0 0 0 0,1 3 99 0 0,-1-3-103 0 0,0 0 0 0 0,0 0 0 0 0,0 0 1 0 0,0 0-1 0 0,0 0 0 0 0,0 0 0 0 0,0 0 0 0 0,0 0 1 0 0,0 0-1 0 0,0 1 0 0 0,0-1 0 0 0,0 0 0 0 0,0 0 0 0 0,0 0 1 0 0,0 0-1 0 0,0 0 0 0 0,0 0 0 0 0,0 0 0 0 0,0 0 1 0 0,0 0-1 0 0,0 0 0 0 0,0 0 0 0 0,0 0 0 0 0,0 0 1 0 0,0 0-1 0 0,0 0 0 0 0,0 0 0 0 0,0 0 0 0 0,0 0 0 0 0,0 0 1 0 0,0 0-1 0 0,0 0 0 0 0,1 0 0 0 0,-1 0 0 0 0,0 0 1 0 0,0 0-1 0 0,0 0 0 0 0,0 0 0 0 0,0 0 0 0 0,0 0 1 0 0,0 0-1 0 0,0 0 0 0 0,0 0 0 0 0,0 0 0 0 0,0 0 0 0 0,0 0 1 0 0,0 0-1 0 0,0 0 0 0 0,0 0 0 0 0,0 0 0 0 0,0 0 1 0 0,0 0-1 0 0,1 0 0 0 0,-1 0 0 0 0,0 0 3 0 0,4-2-43 0 0,1-1 62 0 0,-4 3-17 0 0,-1 0 0 0 0,0 0 0 0 0,0 0 0 0 0,0 0 0 0 0,0 0 0 0 0,0 0 0 0 0,0 0-1 0 0,1 0 1 0 0,-1 0 0 0 0,0 0 0 0 0,0 0 0 0 0,0 0 0 0 0,0 0 0 0 0,0 0 0 0 0,0 0 0 0 0,1 0 0 0 0,-1 0 0 0 0,0 0-1 0 0,0 0 1 0 0,0 0 0 0 0,0-1 0 0 0,0 1 0 0 0,0 0 0 0 0,0 0 0 0 0,1 0 0 0 0,-1 0 0 0 0,0 0 0 0 0,0 0 0 0 0,0 0 0 0 0,0 0-1 0 0,0-1 1 0 0,0 1 0 0 0,0 0 0 0 0,0 0-2 0 0,-2 4 81 0 0,2-3-81 0 0,0-1 0 0 0,-1 0 0 0 0,1 0 1 0 0,0 1-1 0 0,0-1 0 0 0,0 0 0 0 0,0 0 1 0 0,-1 1-1 0 0,1-1 0 0 0,0 0 0 0 0,0 0 1 0 0,-1 0-1 0 0,1 0 0 0 0,0 1 1 0 0,0-1-1 0 0,0 0 0 0 0,-1 0 0 0 0,1 0 1 0 0,0 0-1 0 0,-1 0 7 0 0,1 1 1 0 0,-1-1-1 0 0,1 0 1 0 0,-1 0-1 0 0,1 1 1 0 0,0-1-1 0 0,-1 0 1 0 0,1 1-1 0 0,-1-1 1 0 0,1 0-1 0 0,0 1 1 0 0,-1-1-1 0 0,1 0 1 0 0,0 1-1 0 0,0-1 1 0 0,-1 1-8 0 0,0 1-38 0 0,0-1 0 0 0,0 1 0 0 0,0 0-1 0 0,0-1 1 0 0,-1 0 0 0 0,0 2 38 0 0,-4 2 124 0 0,6-5-123 0 0,0 0 0 0 0,0 0 0 0 0,0 0 1 0 0,0 0-1 0 0,0 0 0 0 0,0 0 1 0 0,0 0-1 0 0,0 0 0 0 0,0 0 1 0 0,0 0-1 0 0,0 0 0 0 0,0 0 1 0 0,0 0-1 0 0,0 0 0 0 0,0 0 1 0 0,0 0-1 0 0,1 0 0 0 0,-1 0 1 0 0,0 0-1 0 0,0 0 0 0 0,0 0 1 0 0,0 0-1 0 0,0 0 0 0 0,0 0 1 0 0,0 0-1 0 0,0 0 0 0 0,0 0 0 0 0,0 0 1 0 0,0 0-1 0 0,0 0 0 0 0,0 0 1 0 0,0 0-1 0 0,0 0 0 0 0,0 0 1 0 0,0 0-1 0 0,0 0 0 0 0,0 0 1 0 0,0 1-1 0 0,0-1 0 0 0,0 0 1 0 0,0 0-1 0 0,1 0 0 0 0,-1 0 1 0 0,0 0-1 0 0,0 0 0 0 0,0 0 1 0 0,0 0-1 0 0,0 0 0 0 0,0 0 1 0 0,0 0-1 0 0,0 0 0 0 0,0 0 0 0 0,0 0 1 0 0,0 0-1 0 0,0 0 0 0 0,0 0 1 0 0,0 0-1 0 0,0 1 0 0 0,-1-1 1 0 0,1 0-1 0 0,0 0 0 0 0,0 0 1 0 0,0 0-1 0 0,0 0 0 0 0,0 0 1 0 0,0 0-1 0 0,0 0 0 0 0,0 0-1 0 0,0 1-35 0 0,1-3-42 0 0,-1 3 100 0 0,0 0-1 0 0,0 0 1 0 0,0 1 0 0 0,0-1 0 0 0,0 0-1 0 0,1 0 1 0 0,-1 1 0 0 0,0-1 0 0 0,0 0-1 0 0,1 0 1 0 0,-1 0 0 0 0,1 0 0 0 0,-1 1-1 0 0,1-1 1 0 0,0 0 0 0 0,-1 0 0 0 0,1 0-23 0 0,1 2-59 0 0,-2-2 66 0 0,0-1 1 0 0,0 0 0 0 0,0 0-1 0 0,1 0 1 0 0,-1 0-1 0 0,0 1 1 0 0,0-1 0 0 0,0 0-1 0 0,0 0 1 0 0,0 0 0 0 0,0 1-1 0 0,0-1 1 0 0,0 0 0 0 0,1 0-1 0 0,-1 0 1 0 0,0 0 0 0 0,0 0-1 0 0,0 0 1 0 0,0 1 0 0 0,1-1-1 0 0,-1 0 1 0 0,0 0 0 0 0,0 0-1 0 0,0 0 1 0 0,0 0 0 0 0,1 0-1 0 0,-1 0 1 0 0,0 0 0 0 0,0 0-1 0 0,0 0 1 0 0,1 0 0 0 0,-1 0-1 0 0,0 0 1 0 0,0 0-8 0 0,0 0-3 0 0,1 0-1 0 0,-1 1 1 0 0,0-1-1 0 0,0 0 1 0 0,1 0 0 0 0,-1 0-1 0 0,0 0 1 0 0,0 0-1 0 0,1 0 1 0 0,-1 1 0 0 0,0-1-1 0 0,0 0 1 0 0,0 0 0 0 0,1 0-1 0 0,-1 0 1 0 0,0 1-1 0 0,0-1 1 0 0,0 0 0 0 0,0 0-1 0 0,0 1 1 0 0,1-1-1 0 0,-1 0 1 0 0,0 0 0 0 0,0 1-1 0 0,0-1 1 0 0,0 0-1 0 0,0 0 1 0 0,0 1 0 0 0,0-1-1 0 0,0 0 4 0 0,2 9 254 0 0,2 13-337 0 0,4-12 285 0 0,-5 3-154 0 0,-2-11-61 0 0,0 1 1 0 0,-1 0 0 0 0,1 0 0 0 0,-1-1 0 0 0,1 1-1 0 0,-1 1 13 0 0,9-2-50 0 0,-7 0 97 0 0,-2-2-36 0 0,0 0-1 0 0,0 0 1 0 0,0 0 0 0 0,0 0-1 0 0,1 1 1 0 0,-1-1-1 0 0,0 0 1 0 0,0 0-1 0 0,0 0 1 0 0,0 0 0 0 0,0 0-1 0 0,0 0 1 0 0,0 0-1 0 0,1 0 1 0 0,-1 0-1 0 0,0 0 1 0 0,0 0-1 0 0,0 0 1 0 0,0 0 0 0 0,0 0-1 0 0,0 0 1 0 0,1 0-1 0 0,-1 0 1 0 0,0 0-1 0 0,0 0 1 0 0,0 0 0 0 0,0 0-1 0 0,0 0 1 0 0,0 0-1 0 0,0 0 1 0 0,1 0-1 0 0,-1 0 1 0 0,0 0 0 0 0,0 0-1 0 0,0 0 1 0 0,0 0-1 0 0,0 0 1 0 0,0-1-1 0 0,0 1-10 0 0,1 0-7 0 0,-1 0-2 0 0,1 0 1 0 0,-1 0 0 0 0,0 0-1 0 0,0 0 1 0 0,1 0 0 0 0,-1 0-1 0 0,0 0 1 0 0,0 1-1 0 0,1-1 1 0 0,-1 0 0 0 0,0 0-1 0 0,0 0 1 0 0,0 0 0 0 0,1 0-1 0 0,-1 1 1 0 0,0-1-1 0 0,0 0 1 0 0,0 0 0 0 0,0 0-1 0 0,1 0 1 0 0,-1 1 0 0 0,0-1-1 0 0,0 0 1 0 0,0 0-1 0 0,0 1 1 0 0,0-1 0 0 0,0 0 8 0 0,3 8 238 0 0,-2-9-226 0 0,0 3-32 0 0,2 2-23 0 0,-3-4 47 0 0,0 0 0 0 0,0 0 0 0 0,0 0 0 0 0,0 0 0 0 0,1 0 0 0 0,-1 0 0 0 0,0 0 0 0 0,0-1 0 0 0,0 1 0 0 0,1 0 0 0 0,-1 0 0 0 0,0 0 0 0 0,0 0 0 0 0,0 0 0 0 0,1 0 0 0 0,-1 0 0 0 0,0 0 0 0 0,0 0 0 0 0,0 0 0 0 0,1 0 0 0 0,-1 0 0 0 0,0 0 0 0 0,0 0 0 0 0,0 0 0 0 0,1 1 0 0 0,-1-1 0 0 0,0 0 0 0 0,0 0 0 0 0,0 0 0 0 0,1 0 0 0 0,-1 0 0 0 0,0 0 0 0 0,0 0 0 0 0,0 1 0 0 0,0-1 0 0 0,0 0 0 0 0,1 0 0 0 0,-1 0-1 0 0,0 0 1 0 0,0 1 0 0 0,0-1 0 0 0,0 0 0 0 0,0 0 0 0 0,0 0 0 0 0,0 1 0 0 0,0-1 0 0 0,0 0 0 0 0,0 0-4 0 0,4 6 77 0 0,-2-1-70 0 0,-2-5-10 0 0,0 1 0 0 0,1-1 0 0 0,-1 0 0 0 0,0 0 0 0 0,0 1 0 0 0,0-1 0 0 0,0 0 0 0 0,0 0 0 0 0,0 1 0 0 0,1-1 0 0 0,-1 0 1 0 0,0 0-1 0 0,0 1 0 0 0,0-1 0 0 0,1 0 0 0 0,-1 0 0 0 0,0 0 0 0 0,0 0 0 0 0,1 1 0 0 0,-1-1 0 0 0,0 0 0 0 0,0 0 0 0 0,1 0 0 0 0,-1 0 0 0 0,0 0 3 0 0,5 8 71 0 0,-4-7-44 0 0,0 0 0 0 0,0 0 0 0 0,0 0-1 0 0,0 0 1 0 0,0 1 0 0 0,0-1 0 0 0,0 0 0 0 0,0 1-27 0 0,3 5-192 0 0,-1-3 129 0 0,-2-3 73 0 0,-1 0 0 0 0,1-1 0 0 0,-1 1 0 0 0,1 0 0 0 0,-1-1 0 0 0,0 1 0 0 0,1 0 0 0 0,-1-1 0 0 0,0 1 0 0 0,0 0 0 0 0,1 0-10 0 0,-1 0 2 0 0,0-1 1 0 0,0 1 0 0 0,1-1 0 0 0,-1 1 0 0 0,0-1 0 0 0,1 1 0 0 0,-1-1 0 0 0,1 1 0 0 0,-1-1 0 0 0,0 1 0 0 0,1-1 0 0 0,0 1-3 0 0,4 5 115 0 0,-4-3-207 0 0,-1-2 92 0 0,0 0 0 0 0,1 0 0 0 0,-1 0 0 0 0,0 0 1 0 0,1 0-1 0 0,-1 0 0 0 0,1 0 0 0 0,0 0 0 0 0,-1 0 1 0 0,1 0-1 0 0,0-1 0 0 0,-1 1 0 0 0,1 0 0 0 0,0 0 0 0 0,0-1 1 0 0,0 1-1 0 0,0 0 0 0 0,0-1 4 0 0,-1 1 0 0 0,1 0 0 0 0,0-1 1 0 0,-1 1-1 0 0,1 0 0 0 0,-1 0 0 0 0,1-1 0 0 0,-1 1 1 0 0,1 0-1 0 0,-1 0 0 0 0,1 0 0 0 0,-1 0 0 0 0,0 0 1 0 0,1 0-1 0 0,-1-1 0 0 0,0 1 0 0 0,0 0 0 0 0,0 0 1 0 0,0 0-5 0 0,0 1 18 0 0,1-1 1 0 0,-1 0-1 0 0,0 0 1 0 0,1 1-1 0 0,-1-1 1 0 0,1 0-1 0 0,-1 0 1 0 0,1 1-19 0 0,3 5-102 0 0,-4-6 103 0 0,0-1 1 0 0,0 0 0 0 0,1 1-1 0 0,-1-1 1 0 0,0 0-1 0 0,0 1 1 0 0,0-1-1 0 0,0 0 1 0 0,0 1-1 0 0,0-1 1 0 0,0 0 0 0 0,0 1-1 0 0,0-1 1 0 0,0 0-1 0 0,0 1 1 0 0,0-1-1 0 0,0 0 1 0 0,0 1-1 0 0,0-1 1 0 0,0 1 0 0 0,0-1-2 0 0,7 10-76 0 0,-2 1 5 0 0,-4-10 72 0 0,-1 0 0 0 0,1 0 0 0 0,-1 0 0 0 0,1 1 0 0 0,-1-1 0 0 0,0 0 0 0 0,1 0 0 0 0,-1 0 0 0 0,0 2-1 0 0,3 4-108 0 0,-3-6 113 0 0,0-1 0 0 0,1 1 0 0 0,-1 0 0 0 0,0-1 0 0 0,1 1 0 0 0,-1 0 0 0 0,0-1 1 0 0,0 1-1 0 0,0 0 0 0 0,0 0 0 0 0,0-1 0 0 0,0 1 0 0 0,0 0 0 0 0,0 0-5 0 0,0-1 8 0 0,0 1 0 0 0,0 0 1 0 0,0-1-1 0 0,0 1 0 0 0,0 0 0 0 0,0-1 1 0 0,0 1-1 0 0,0-1 0 0 0,0 1 0 0 0,0 0 1 0 0,1-1-1 0 0,-1 1 0 0 0,0 0-8 0 0,2 6 210 0 0,-2-6-203 0 0,0-1-1 0 0,0 1 0 0 0,0-1 1 0 0,1 0-1 0 0,-1 1 0 0 0,0-1 1 0 0,0 1-1 0 0,1-1 0 0 0,-1 0 1 0 0,0 1-1 0 0,1-1 0 0 0,-1 0 1 0 0,0 1-1 0 0,1-1 0 0 0,-1 0 1 0 0,0 1-1 0 0,1-1 0 0 0,-1 0 1 0 0,1 0-1 0 0,-1 0 0 0 0,1 1-6 0 0,-1-1-21 0 0,1 0-1 0 0,0 1 0 0 0,-1-1 1 0 0,1 0-1 0 0,-1 1 0 0 0,1-1 1 0 0,0 1-1 0 0,-1-1 0 0 0,1 1 1 0 0,-1-1-1 0 0,0 1 1 0 0,1 0 21 0 0,1 5 6 0 0,-2-5 2 0 0,1 1-1 0 0,-1-1 1 0 0,1 1 0 0 0,0-1 0 0 0,-1 1 0 0 0,1-1-1 0 0,0 0 1 0 0,0 1 0 0 0,0-1 0 0 0,0 0 0 0 0,0 1-8 0 0,3 0-54 0 0,1 1 138 0 0,-2 0-56 0 0,0 0-44 0 0,-3-3 15 0 0,0 1 0 0 0,1-1 0 0 0,-1 1 0 0 0,0-1 0 0 0,0 1 0 0 0,1-1 0 0 0,-1 1 0 0 0,0-1 0 0 0,1 0 0 0 0,-1 1 0 0 0,1-1 0 0 0,-1 1 0 0 0,0-1 0 0 0,1 0 0 0 0,-1 1-1 0 0,1-1 2 0 0,-1 0 1 0 0,1 0-4 0 0,-1 1 0 0 0,0-1-1 0 0,0 1 1 0 0,0-1-1 0 0,0 0 1 0 0,0 1 0 0 0,0-1-1 0 0,0 1 1 0 0,0-1 0 0 0,1 0-1 0 0,-1 1 1 0 0,0-1 0 0 0,-1 1-1 0 0,1-1 1 0 0,0 0 0 0 0,0 1-1 0 0,0-1 4 0 0,0 4-44 0 0,4 4 0 0 0,0-2-51 0 0,-4-6 96 0 0,0 1 0 0 0,0-1 0 0 0,0 0-1 0 0,0 0 1 0 0,0 0 0 0 0,0 0 0 0 0,0 0 0 0 0,0 0-1 0 0,0 1 1 0 0,0-1 0 0 0,0 0 0 0 0,0 0 0 0 0,1 0-1 0 0,-1 0 1 0 0,0 0 0 0 0,0 0 0 0 0,0 0 0 0 0,0 0-1 0 0,0 1 1 0 0,0-1 0 0 0,0 0 0 0 0,0 0-1 0 0,0 0 1 0 0,1 0 0 0 0,-1 0 0 0 0,0 0 0 0 0,0 0-1 0 0,0 0 1 0 0,0 0 0 0 0,0 0 0 0 0,0 0 0 0 0,0 0-1 0 0,1 0 1 0 0,-1 0 0 0 0,0 0 0 0 0,0 0 0 0 0,0 0-1 0 0,0 0 1 0 0,0 0 0 0 0,0 0 0 0 0,1 0 0 0 0,-1 0-1 0 0,0 0 1 0 0,0 0 0 0 0,0 0 0 0 0,0 0 0 0 0,0 0-1 0 0,0 0 1 0 0,1 0 0 0 0,-1 0 0 0 0,0 0 0 0 0,0 0-1 0 0,0 0 1 0 0,0 0 0 0 0,0-1 0 0 0,0 1 0 0 0,0 0-1 0 0,5 11-96 0 0,1-5-274 0 0,0 3 554 0 0,-5-8-161 0 0,1 3 53 0 0,-2-4-81 0 0,0 0-1 0 0,0 0 1 0 0,0 0 0 0 0,0 0-1 0 0,0 0 1 0 0,0 0 0 0 0,0 0-1 0 0,0 0 1 0 0,0 0 0 0 0,0 0-1 0 0,1 0 1 0 0,-1 0 0 0 0,0 0 0 0 0,0 0-1 0 0,0 0 1 0 0,0 0 0 0 0,0 0-1 0 0,0 0 1 0 0,0 0 0 0 0,0 0-1 0 0,0 0 1 0 0,0 0 0 0 0,0 0-1 0 0,0 0 1 0 0,0 0 0 0 0,1 0-1 0 0,-1 0 1 0 0,0 0 0 0 0,0 0 0 0 0,0 0-1 0 0,0 0 1 0 0,0 0 0 0 0,0 0-1 0 0,0 0 1 0 0,0 0 0 0 0,0 0-1 0 0,0 0 1 0 0,0 0 0 0 0,0-1-1 0 0,0 1 1 0 0,0 0 0 0 0,0 0-1 0 0,0 0 1 0 0,0 0 0 0 0,0 0 0 0 0,0 0-1 0 0,0 0 1 0 0,0 0 0 0 0,0 0-1 0 0,1 0 1 0 0,-1 0 0 0 0,0 0-1 0 0,0 0 1 0 0,0-1 0 0 0,0 1-1 0 0,0 0 1 0 0,-1 0 0 0 0,1 0-1 0 0,0 0 1 0 0,0 0 5 0 0,6 7 75 0 0,-6-7-82 0 0,0 0 1 0 0,0 0 0 0 0,1 1 0 0 0,-1-1-1 0 0,0 0 1 0 0,0 0 0 0 0,0 1-1 0 0,1-1 1 0 0,-1 0 0 0 0,0 1-1 0 0,0-1 1 0 0,0 0 0 0 0,0 1 0 0 0,0-1-1 0 0,0 0 1 0 0,0 1 0 0 0,0-1-1 0 0,0 0 1 0 0,0 1 0 0 0,0-1 0 0 0,0 0-1 0 0,0 1 1 0 0,0-1 0 0 0,0 1 6 0 0,0-1-3 0 0,0 0 0 0 0,0 0 0 0 0,0 1 0 0 0,0-1 0 0 0,0 0 0 0 0,0 1 0 0 0,0-1 0 0 0,0 0 0 0 0,0 1 0 0 0,0-1 0 0 0,0 0 0 0 0,0 1 0 0 0,0-1 0 0 0,1 0 0 0 0,-1 0 0 0 0,0 1 0 0 0,0-1 0 0 0,0 0 0 0 0,0 1 3 0 0,1-1 49 0 0,-1 0-58 0 0,1 0-1 0 0,-1 0 1 0 0,0 0-1 0 0,1 0 1 0 0,-1 1-1 0 0,0-1 1 0 0,1 0-1 0 0,-1 0 1 0 0,0 0-1 0 0,1 1 1 0 0,-1-1-1 0 0,0 0 1 0 0,0 0-1 0 0,1 1 1 0 0,-1-1-1 0 0,0 0 1 0 0,0 1 0 0 0,0-1-1 0 0,1 0 10 0 0,1 3 107 0 0,-1-2-99 0 0,-1-1-1 0 0,1 1 1 0 0,-1-1 0 0 0,1 1 0 0 0,-1-1 0 0 0,1 1 0 0 0,-1 0 0 0 0,0-1 0 0 0,1 1 0 0 0,-1 0 0 0 0,0-1 0 0 0,0 1 0 0 0,1 0 0 0 0,-1-1-1 0 0,0 1-7 0 0,3 6-336 0 0,-2-7 324 0 0,-1 1 0 0 0,0-1 0 0 0,1 1 0 0 0,-1-1 0 0 0,0 1 0 0 0,0-1 0 0 0,1 1 0 0 0,-1-1 0 0 0,0 1 0 0 0,0-1 0 0 0,0 1 0 0 0,0 0 0 0 0,1-1 0 0 0,-1 1 12 0 0,6 6-114 0 0,-6-7 116 0 0,0 0 0 0 0,0 0 0 0 0,0 0 0 0 0,0 0 1 0 0,0 0-1 0 0,0 1 0 0 0,0-1 0 0 0,0 0 0 0 0,0 0 1 0 0,0 0-1 0 0,0 0 0 0 0,0 0 0 0 0,0 0 1 0 0,0 0-1 0 0,0 0 0 0 0,0 0 0 0 0,0 0 0 0 0,0 0 1 0 0,0 0-1 0 0,0 0 0 0 0,0 0 0 0 0,0 0 0 0 0,0 1 1 0 0,0-1-1 0 0,1 0 0 0 0,-1 0 0 0 0,0 0 0 0 0,0 0 1 0 0,0 0-1 0 0,0 0 0 0 0,0 0 0 0 0,0 0 0 0 0,0 0 1 0 0,0 0-1 0 0,0 0 0 0 0,0 0 0 0 0,0 0 0 0 0,1 0 1 0 0,-1 0-1 0 0,0 0 0 0 0,0 0 0 0 0,0 0 1 0 0,0 0-4 0 0,2 1 29 0 0,-2-1-36 0 0,0 0 0 0 0,0 0 0 0 0,0 1-1 0 0,0-1 1 0 0,0 0 0 0 0,0 0 0 0 0,0 1-1 0 0,0-1 1 0 0,0 0 0 0 0,0 0 0 0 0,1 0 0 0 0,-1 1-1 0 0,0-1 1 0 0,0 0 0 0 0,0 0 0 0 0,0 0-1 0 0,0 0 1 0 0,1 1 0 0 0,-1-1 0 0 0,0 0-1 0 0,0 0 1 0 0,0 0 0 0 0,1 0 0 0 0,-1 0-1 0 0,0 1 1 0 0,0-1 0 0 0,1 0 8 0 0,3-3-397 0 0,-3 2 309 0 0,2-3 40 0 0,0 0-1 0 0,-1 1 1 0 0,1-1-1 0 0,-1 0 1 0 0,2-2 48 0 0,4-2 164 0 0,-6 4-131 0 0,0 0 0 0 0,1 0 0 0 0,-1 1 0 0 0,2-2-33 0 0,1-2 24 0 0,5-1-96 0 0,-6 3 50 0 0,7-11 145 0 0,-9 12-84 0 0,-2 4-10 0 0,1-1-1 0 0,-1 0 1 0 0,0 0-1 0 0,1 0 0 0 0,-1 1 1 0 0,1-1-1 0 0,-1 0 1 0 0,1 0-1 0 0,-1 1 1 0 0,1-1-1 0 0,0 0 1 0 0,-1 1-1 0 0,1-1 1 0 0,0 1-1 0 0,-1-1 0 0 0,1 1 1 0 0,1-1-29 0 0,14-10 121 0 0,-8 4-157 0 0,-4 6 136 0 0,-4 1-108 0 0,1 0 0 0 0,-1-1 0 0 0,1 1 0 0 0,-1 0 0 0 0,0 0 0 0 0,1 0 0 0 0,-1 0 0 0 0,0 0 0 0 0,1 0-1 0 0,-1-1 1 0 0,1 1 0 0 0,-1 0 0 0 0,0 0 0 0 0,1-1 0 0 0,-1 1 0 0 0,0 0 8 0 0,1-1 9 0 0,0 0 1 0 0,0 1-1 0 0,-1-1 1 0 0,1 1-1 0 0,0-1 1 0 0,0 1-1 0 0,0-1 1 0 0,0 1-1 0 0,0 0 0 0 0,0-1-9 0 0,0 1-10 0 0,0 0 0 0 0,0-1 1 0 0,0 1-1 0 0,0 0 0 0 0,0-1 0 0 0,-1 1 0 0 0,1-1 0 0 0,0 1 0 0 0,0-1 0 0 0,0 0 0 0 0,-1 1 0 0 0,2-2 10 0 0,-2 2 7 0 0,1-1 0 0 0,-1 0 1 0 0,1 1-1 0 0,0-1 1 0 0,0 0-1 0 0,-1 1 0 0 0,1-1 1 0 0,0 1-1 0 0,0-1 1 0 0,0 1-1 0 0,0-1 0 0 0,-1 1 1 0 0,1 0-1 0 0,0-1 1 0 0,0 1-1 0 0,0 0 0 0 0,0 0 1 0 0,0 0-1 0 0,0 0 1 0 0,0 0-8 0 0,0 0-3 0 0,1-1 1 0 0,-1 1 0 0 0,0 0-1 0 0,0 0 1 0 0,1-1 0 0 0,-1 1-1 0 0,0-1 1 0 0,1 1 2 0 0,4-3-29 0 0,-4 3 22 0 0,0 0 1 0 0,0-1 0 0 0,0 1 0 0 0,0 0 0 0 0,0 1-1 0 0,1-1 7 0 0,3 0-56 0 0,-6 0 73 0 0,1 0 0 0 0,0 1 0 0 0,0-1 0 0 0,-1 0 0 0 0,1 0-1 0 0,0 0 1 0 0,0 0 0 0 0,-1 1 0 0 0,1-1 0 0 0,0 0 0 0 0,-1 1-1 0 0,1-1-16 0 0,-1 1-5 0 0,1-1 0 0 0,-1 0 0 0 0,1 0 0 0 0,-1 0 0 0 0,0 1 0 0 0,1-1-1 0 0,-1 0 1 0 0,1 0 0 0 0,-1 0 0 0 0,0 0 0 0 0,1 0 0 0 0,-1 0-1 0 0,1 0 1 0 0,-1 1 0 0 0,1-1 0 0 0,-1-1 0 0 0,1 1 0 0 0,-1 0-1 0 0,0 0 1 0 0,1 0 0 0 0,-1 0 0 0 0,1 0 0 0 0,-1 0 0 0 0,0 0-1 0 0,1-1 1 0 0,-1 1 5 0 0,5-2-12 0 0,-1-1 0 0 0,1 1 0 0 0,2-4 12 0 0,-6 6-6 0 0,-1 0 0 0 0,1-1-1 0 0,-1 1 1 0 0,1 0 0 0 0,-1 0 0 0 0,1 0-1 0 0,-1 0 1 0 0,1-1 0 0 0,-1 1 0 0 0,1 0-1 0 0,-1 0 1 0 0,1 0 0 0 0,-1 0-1 0 0,1 0 1 0 0,-1 0 0 0 0,1 0 0 0 0,-1 1-1 0 0,1-1 1 0 0,0 0 6 0 0,-1 0 2 0 0,0 0-1 0 0,1 0 1 0 0,-1 0-1 0 0,0 0 1 0 0,0 0-1 0 0,0 0 1 0 0,1 0-1 0 0,-1 0 1 0 0,0 1-1 0 0,0-1 1 0 0,0 0-1 0 0,0 0 1 0 0,1 0-1 0 0,-1 0 1 0 0,0 0-1 0 0,0 0 1 0 0,0 1-1 0 0,0-1 1 0 0,1 0-1 0 0,-1 0 1 0 0,0 0-1 0 0,0 0 1 0 0,0 1-1 0 0,0-1 1 0 0,0 0-1 0 0,0 0 1 0 0,0 0-1 0 0,0 1 1 0 0,0-1-1 0 0,0 0 1 0 0,1 0 0 0 0,-1 0-1 0 0,0 1 1 0 0,0-1-1 0 0,0 0 1 0 0,0 0-1 0 0,0 0 1 0 0,0 1-1 0 0,-1-1 1 0 0,1 0-2 0 0,0 0-8 0 0,0 0 0 0 0,0 1 0 0 0,0-1 0 0 0,-1 0 1 0 0,1 0-1 0 0,0 0 0 0 0,-1 0 0 0 0,1 0 0 0 0,0 0 0 0 0,0 1 1 0 0,-1-1-1 0 0,1 0 0 0 0,0 0 0 0 0,0 0 0 0 0,-1 0 1 0 0,1 0-1 0 0,0 0 0 0 0,-1 0 0 0 0,1 0 0 0 0,0 0 0 0 0,-1 0 9 0 0,1-1 6 0 0,0 1 0 0 0,-1 0 0 0 0,1 0 1 0 0,-1 0-1 0 0,1 0 0 0 0,-1 0 1 0 0,1 1-1 0 0,-1-1 0 0 0,1 0 0 0 0,0 0 1 0 0,-1 0-1 0 0,1 0 0 0 0,-1 0 1 0 0,1 1-1 0 0,-1-1-7 0 0,0 1-23 0 0,1-1 0 0 0,-1 1 0 0 0,0 0 0 0 0,0-1-1 0 0,0 1 1 0 0,0-1 0 0 0,0 1 0 0 0,0-1 0 0 0,-1 0 0 0 0,0 1 23 0 0,-9 3 10 0 0,4 1-25 0 0,-1-1 0 0 0,0 0 1 0 0,0 0-1 0 0,-1-1 0 0 0,1 0 1 0 0,-1 0-1 0 0,1-1 0 0 0,-2 0 15 0 0,7-1-32 0 0,1-1 31 0 0,1 0 1 0 0,0 0 0 0 0,-1 0-1 0 0,1 1 1 0 0,0-1 0 0 0,-1 0-1 0 0,1 1 1 0 0,0-1 0 0 0,0 1-1 0 0,0 0 1 0 0,-1-1 0 0 0,1 1-1 0 0,0 0 1 0 0,0 0 0 0 0,1-1-2 0 0,0 0 0 0 0,-1 0 0 0 0,1 0 1 0 0,0 1-1 0 0,0-1 0 0 0,0 0 0 0 0,0 0 1 0 0,0 0-1 0 0,0 0 0 0 0,0 0 0 0 0,0 0 0 0 0,0 0 1 0 0,-1 0-1 0 0,1 0 0 0 0,0 0 0 0 0,0 1 0 0 0,0-1 1 0 0,0 0-1 0 0,0 0 0 0 0,0 0 0 0 0,0 0 0 0 0,-1 0 1 0 0,1 0-1 0 0,0 0 0 0 0,0 0 0 0 0,0 0 0 0 0,0 0 1 0 0,0 0-1 0 0,-1 0 0 0 0,1 0 0 0 0,0 0 0 0 0,0 0 1 0 0,0 0-1 0 0,0 0 0 0 0,0 0 0 0 0,0-1 0 0 0,0 1 1 0 0,-1 0-1 0 0,1 0 0 0 0,0 0 0 0 0,0 0 0 0 0,0 0 1 0 0,0 0-1 0 0,0 0 0 0 0,0 0 0 0 0,0 0 0 0 0,-1-1 2 0 0,1 1 5 0 0,0 0-1 0 0,0 0 1 0 0,0 0-1 0 0,0 0 0 0 0,0 0 1 0 0,0-1-1 0 0,0 1 0 0 0,0 0 1 0 0,0 0-1 0 0,1 0 1 0 0,-1 0-1 0 0,0-1 0 0 0,0 1 1 0 0,0 0-1 0 0,0 0 0 0 0,0 0 1 0 0,0 0-1 0 0,0 0 0 0 0,0 0 1 0 0,0-1-1 0 0,0 1 1 0 0,0 0-1 0 0,1 0 0 0 0,-1 0 1 0 0,0 0-1 0 0,0 0 0 0 0,0 0 1 0 0,0 0-1 0 0,0 0 1 0 0,0-1-1 0 0,1 1 0 0 0,-1 0 1 0 0,0 0-1 0 0,0 0 0 0 0,0 0 1 0 0,0 0-1 0 0,1 0 0 0 0,-1 0 1 0 0,0 0-1 0 0,0 0 1 0 0,0 0-5 0 0,2-1 71 0 0,0 0 1 0 0,0 0 0 0 0,0 0 0 0 0,0 0-1 0 0,0 0 1 0 0,-1 0 0 0 0,1-1 0 0 0,0 1-1 0 0,-1-1 1 0 0,1 1-72 0 0,10-9 136 0 0,12-5-36 0 0,-21 14-115 0 0,-1 0 1 0 0,1 0-1 0 0,0 0 0 0 0,-1 0 1 0 0,1 0-1 0 0,0 1 0 0 0,0-1 1 0 0,2 1 14 0 0,0 0 63 0 0,-1 1 0 0 0,1-1 0 0 0,-1 1 0 0 0,2 1-63 0 0,10 1-220 0 0,-7 1 198 0 0,-8-4 21 0 0,-1 1 1 0 0,1-1-1 0 0,0 0 0 0 0,-1 1 0 0 0,1-1 1 0 0,-1 0-1 0 0,1 0 0 0 0,0 1 1 0 0,-1-1-1 0 0,1 0 0 0 0,0 0 0 0 0,-1 0 1 0 0,1 0-1 0 0,0 0 0 0 0,-1 0 1 0 0,1 0-1 0 0,0 0 0 0 0,-1 0 0 0 0,1 0 1 0 0,0 0 0 0 0,-1 0-5 0 0,1 0 0 0 0,-1 0 1 0 0,1 0-1 0 0,-1 0 0 0 0,0 0 0 0 0,1 0 1 0 0,-1 0-1 0 0,1 0 0 0 0,-1 0 0 0 0,1 0 1 0 0,-1 0-1 0 0,0 0 0 0 0,1 0 0 0 0,-1 1 1 0 0,1-1-1 0 0,-1 0 0 0 0,0 0 1 0 0,1 0-1 0 0,-1 1 0 0 0,0-1 0 0 0,1 0 1 0 0,-1 1-1 0 0,0-1 0 0 0,0 0 0 0 0,1 1 1 0 0,-1-1-1 0 0,0 0 0 0 0,0 1 5 0 0,1-1 6 0 0,-1 1-1 0 0,0-1 0 0 0,1 0 1 0 0,-1 1-1 0 0,1-1 0 0 0,-1 1 1 0 0,1-1-1 0 0,-1 0 1 0 0,1 1-1 0 0,-1-1 0 0 0,1 0 1 0 0,-1 0-1 0 0,1 1-5 0 0,6 0-37 0 0,-5-1 42 0 0,0 0-1 0 0,0 1 1 0 0,0-1-1 0 0,0 1 1 0 0,0 0 0 0 0,2 0-5 0 0,3 0-77 0 0,-6-1 81 0 0,-1 0-1 0 0,0 0 1 0 0,1 0-1 0 0,-1 0 1 0 0,1 0-1 0 0,-1 0 1 0 0,0 0-1 0 0,1 0 1 0 0,-1 0-1 0 0,0 0 1 0 0,1 1 0 0 0,-1-1-1 0 0,1 0 1 0 0,-1 0-1 0 0,0 0 1 0 0,1 0-1 0 0,-1 1 1 0 0,0-1-1 0 0,1 0 1 0 0,-1 0 0 0 0,0 1-1 0 0,1-1-3 0 0,-1 0 7 0 0,1 1 0 0 0,0-1 0 0 0,-1 1 0 0 0,1-1 0 0 0,0 0 0 0 0,-1 1 0 0 0,1-1 0 0 0,0 0 0 0 0,-1 0 0 0 0,1 0 0 0 0,0 0 0 0 0,0 0 0 0 0,-1 1 0 0 0,1-1 0 0 0,0 0 0 0 0,0-1 0 0 0,0 1-7 0 0,0 0-5 0 0,0 0 0 0 0,0 0 0 0 0,0 0 0 0 0,1 0 0 0 0,-1 0 0 0 0,0 1 0 0 0,0-1 0 0 0,0 0 0 0 0,0 1 0 0 0,0-1 0 0 0,0 0-1 0 0,0 1 1 0 0,1 0 5 0 0,-2-1 4 0 0,1 0 0 0 0,0 1-1 0 0,0-1 1 0 0,0 0 0 0 0,0 0-1 0 0,-1 0 1 0 0,1 0 0 0 0,0 0-1 0 0,0 0 1 0 0,0 0-1 0 0,0 0 1 0 0,0 0 0 0 0,-1 0-1 0 0,1 0 1 0 0,0 0 0 0 0,0-1-1 0 0,0 1 1 0 0,0 0-4 0 0,9-2-39 0 0,-10 2 44 0 0,1 0 0 0 0,-1 0 0 0 0,1 0 0 0 0,-1 1-1 0 0,0-1 1 0 0,1 0 0 0 0,-1 0 0 0 0,0 0 0 0 0,1 0 0 0 0,-1 1 0 0 0,0-1 0 0 0,1 0 0 0 0,-1 0 0 0 0,0 0-1 0 0,1 1 1 0 0,-1-1 0 0 0,0 0 0 0 0,0 1 0 0 0,1-1 0 0 0,-1 0 0 0 0,0 1 0 0 0,0-1 0 0 0,1 0-1 0 0,-1 1-4 0 0,1 2-26 0 0,0-1 26 0 0,0 0 0 0 0,0 0 0 0 0,1 0 0 0 0,-1 1 0 0 0,1-1 0 0 0,1 1 0 0 0,-2-2-2 0 0,0 0 0 0 0,1 0 0 0 0,-1 0 0 0 0,0 0 0 0 0,1-1 0 0 0,-1 1 0 0 0,1 0 0 0 0,-1-1 0 0 0,2 1 2 0 0,-2-1 0 0 0,0 0 0 0 0,0 1 0 0 0,0-1 0 0 0,0 0 1 0 0,0 1-1 0 0,0-1 0 0 0,0 1 0 0 0,0-1 0 0 0,0 1 1 0 0,0-1-1 0 0,0 1 0 0 0,0 0 0 0 0,-1-1 0 0 0,1 1 1 0 0,0 0-1 0 0,0 0 0 0 0,0 0 0 0 0,2 8 172 0 0,4 3-295 0 0,-7-11 128 0 0,1 0-1 0 0,-1 0 0 0 0,0-1 0 0 0,1 1 0 0 0,-1 0 0 0 0,1-1 0 0 0,-1 1 0 0 0,1 0 0 0 0,0-1 0 0 0,-1 1 0 0 0,1-1 1 0 0,0 1-1 0 0,-1-1 0 0 0,1 1 0 0 0,0-1 0 0 0,-1 0 0 0 0,1 1 0 0 0,0-1 0 0 0,0 0 0 0 0,0 0 0 0 0,-1 1 0 0 0,1-1 1 0 0,0 0-1 0 0,0 0 0 0 0,0 0 0 0 0,-1 0 0 0 0,1 0 0 0 0,0 0 0 0 0,0 0-4 0 0,0 0-9 0 0,-1 0 0 0 0,1 0-1 0 0,0 0 1 0 0,-1 0 0 0 0,1 0 0 0 0,0 0 0 0 0,-1 0-1 0 0,1 1 1 0 0,-1-1 0 0 0,1 0 0 0 0,0 0 0 0 0,-1 1-1 0 0,1-1 1 0 0,-1 0 0 0 0,1 1 0 0 0,-1-1 0 0 0,1 0-1 0 0,-1 1 1 0 0,1-1 0 0 0,-1 1 0 0 0,1 0 9 0 0,6 3 105 0 0,2 2-177 0 0,-9-5 73 0 0,1-1 1 0 0,0 1-1 0 0,-1-1 0 0 0,1 1 0 0 0,0-1 0 0 0,0 1 0 0 0,0-1 0 0 0,-1 1 0 0 0,1-1 0 0 0,0 1 1 0 0,0-1-1 0 0,0 0 0 0 0,0 0-1 0 0,3 0-12 0 0,-1 1 0 0 0,0-1 1 0 0,0 0-1 0 0,1 1 0 0 0,-1 0 12 0 0,1 2-40 0 0,-4-3 37 0 0,1 0 1 0 0,-1 1-1 0 0,1-1 0 0 0,-1 0 1 0 0,0 1-1 0 0,1-1 0 0 0,-1 0 1 0 0,1 1-1 0 0,-1-1 0 0 0,1 0 1 0 0,-1 0-1 0 0,1 0 0 0 0,-1 1 1 0 0,1-1-1 0 0,-1 0 0 0 0,1 0 1 0 0,-1 0-1 0 0,1 0 3 0 0,0 0 4 0 0,-1 0 1 0 0,1 0-1 0 0,0 1 0 0 0,0-1 0 0 0,0 0 0 0 0,-1 0 1 0 0,1 1-1 0 0,0-1 0 0 0,0 0 0 0 0,-1 1 1 0 0,1-1-1 0 0,0 1 0 0 0,-1-1 0 0 0,1 1-4 0 0,-1-1 4 0 0,1 1-1 0 0,-1-1 0 0 0,1 0 1 0 0,0 1-1 0 0,-1-1 0 0 0,1 1 1 0 0,-1-1-1 0 0,1 0 0 0 0,0 0 1 0 0,-1 1-1 0 0,1-1 0 0 0,0 0 1 0 0,-1 0-1 0 0,1 0 0 0 0,0 0 1 0 0,-1 0-1 0 0,1 0 0 0 0,0 0 1 0 0,0 0-4 0 0,0 0-1 0 0,0 0 0 0 0,-1 0 0 0 0,1 0 0 0 0,0 0 0 0 0,0 1 0 0 0,0-1 0 0 0,-1 0-1 0 0,1 0 1 0 0,0 1 0 0 0,0-1 0 0 0,-1 1 0 0 0,1-1 0 0 0,0 0 0 0 0,-1 1 0 0 0,1-1 0 0 0,0 1 0 0 0,-1 0 0 0 0,1-1 0 0 0,-1 1 0 0 0,1-1 0 0 0,-1 1 0 0 0,1 0 0 0 0,-1-1 0 0 0,1 1 1 0 0,1 2-76 0 0,-1 0 0 0 0,1 0 0 0 0,0 1 1 0 0,-1-1-1 0 0,1 1 76 0 0,-2-3-11 0 0,1 0 0 0 0,0 0 0 0 0,-1 0 0 0 0,1-1 1 0 0,0 1-1 0 0,-1 0 0 0 0,1-1 0 0 0,0 1 0 0 0,0 0 1 0 0,-1-1-1 0 0,1 1 0 0 0,0-1 0 0 0,0 1 0 0 0,0-1 0 0 0,0 0 1 0 0,0 1-1 0 0,0-1 0 0 0,1 0 11 0 0,-1 0-34 0 0,0 1-1 0 0,0-1 1 0 0,0-1 0 0 0,0 1-1 0 0,0 0 1 0 0,0 0 0 0 0,0 0 0 0 0,0 0-1 0 0,0-1 1 0 0,0 1 0 0 0,0 0-1 0 0,-1-1 1 0 0,1 1 0 0 0,1-1 34 0 0,-2 0-14 0 0,0 0 1 0 0,0 0-1 0 0,0 0 1 0 0,0 1-1 0 0,0-1 1 0 0,0 0-1 0 0,0 0 1 0 0,0 0-1 0 0,0 0 1 0 0,0 0-1 0 0,-1 0 1 0 0,1 0-1 0 0,0 0 1 0 0,0 0-1 0 0,-1 1 1 0 0,1-1-1 0 0,-1-1 14 0 0,-10-14-314 0 0,5 9 251 0 0,-1-2 99 0 0,-1 0 0 0 0,0 0 1 0 0,-3-1-37 0 0,3 2 43 0 0,0-1 1 0 0,0 0 0 0 0,-1-2-44 0 0,-25-38 386 0 0,-3 2 0 0 0,-16-15-386 0 0,40 48 43 0 0,6 6-10 0 0,0 0 0 0 0,0 1 0 0 0,-1 0-1 0 0,0 0 1 0 0,0 1 0 0 0,0 0 0 0 0,-1 0 0 0 0,-2 0-33 0 0,4 3 18 0 0,0-1 1 0 0,0 1 0 0 0,-1 0-1 0 0,1 1 1 0 0,-1 0 0 0 0,0 0-1 0 0,0 1 1 0 0,0-1 0 0 0,-1 2-19 0 0,-13 1 241 0 0,-15 2-241 0 0,12 0-24 0 0,21-3 19 0 0,-1 0-1 0 0,1 0 1 0 0,0-1 0 0 0,0 1-1 0 0,0-1 1 0 0,-3-1 5 0 0,-16-3 304 0 0,22 5-294 0 0,-1 0 0 0 0,1 1 0 0 0,-1-1-1 0 0,1 0 1 0 0,-1 1 0 0 0,1-1 0 0 0,-1 0 0 0 0,1 1-1 0 0,0 0 1 0 0,-1-1 0 0 0,1 1 0 0 0,0 0-1 0 0,-1 0 1 0 0,1 0 0 0 0,0 0 0 0 0,0 0 0 0 0,0 0-1 0 0,0 0 1 0 0,0 0 0 0 0,0 0 0 0 0,0 0 0 0 0,0 0-1 0 0,1 1 1 0 0,-2 0-10 0 0,0 2 39 0 0,0 1-1 0 0,0-1 0 0 0,0 1 1 0 0,0-1-1 0 0,1 1 1 0 0,-1 3-39 0 0,1-4-11 0 0,0-1 0 0 0,1 1 0 0 0,-1 0 0 0 0,1 0 0 0 0,0-1 0 0 0,0 1 0 0 0,0 0 0 0 0,1-1 0 0 0,-1 1 0 0 0,1 0 0 0 0,0-1 0 0 0,0 1 0 0 0,0-1 0 0 0,0 1 11 0 0,2-19-308 0 0,-4 5 305 0 0,1 0 0 0 0,-2 1-1 0 0,1-1 1 0 0,-1 1 0 0 0,-3-10 3 0 0,-1 2 92 0 0,-1 0 0 0 0,-6-11-92 0 0,13 27 10 0 0,-1 1 0 0 0,1-1-1 0 0,0 0 1 0 0,-1 1 0 0 0,1-1-1 0 0,-1 0 1 0 0,1 1 0 0 0,0-1 0 0 0,-1 1-1 0 0,1-1 1 0 0,-1 1 0 0 0,0-1-1 0 0,1 1 1 0 0,-1-1 0 0 0,1 1 0 0 0,-1 0-1 0 0,0-1 1 0 0,1 1 0 0 0,-1 0-1 0 0,0-1 1 0 0,1 1 0 0 0,-1 0 0 0 0,0 0-10 0 0,0 0-7 0 0,1 0 1 0 0,-1 0-1 0 0,0 0 1 0 0,1 1-1 0 0,-1-1 1 0 0,0 0-1 0 0,0 0 1 0 0,1 1-1 0 0,-1-1 1 0 0,1 1-1 0 0,-1-1 1 0 0,0 0 0 0 0,1 1-1 0 0,-1-1 1 0 0,1 1-1 0 0,-1-1 1 0 0,1 1-1 0 0,-1 0 1 0 0,1-1-1 0 0,-1 1 1 0 0,1-1-1 0 0,0 1 1 0 0,-1 0 6 0 0,-5 10 54 0 0,1 1 0 0 0,0 0 0 0 0,0 0 0 0 0,2 0-1 0 0,-1 1 1 0 0,1-1 0 0 0,0 10-54 0 0,1-4-30 0 0,2-16 25 0 0,0-1 1 0 0,0 0-1 0 0,0 0 0 0 0,0 0 1 0 0,0 0-1 0 0,0 0 1 0 0,1 0-1 0 0,-1 0 1 0 0,0 0-1 0 0,1 0 0 0 0,-1 0 1 0 0,0 0-1 0 0,1 0 1 0 0,0 1 4 0 0,0-2-15 0 0,1 1 1 0 0,-1-1-1 0 0,1 1 1 0 0,-1-1-1 0 0,1 1 1 0 0,-1-1-1 0 0,1 0 1 0 0,-1 0-1 0 0,1 0 15 0 0,2 0 49 0 0,-4 1-46 0 0,1-1-1 0 0,0 0 1 0 0,-1 0-1 0 0,1 0 1 0 0,0 0-1 0 0,-1-1 1 0 0,1 1-1 0 0,0 0 0 0 0,-1 0 1 0 0,1 0-1 0 0,0 0 1 0 0,-1-1-1 0 0,1 1 1 0 0,-1 0-1 0 0,1-1 1 0 0,0 1-1 0 0,-1 0 1 0 0,1-1-1 0 0,-1 1 1 0 0,1-1-3 0 0,0 0-4 0 0,0 0 0 0 0,0 0 0 0 0,0 0 0 0 0,-1-1 0 0 0,1 1 0 0 0,0 0 0 0 0,0-1 0 0 0,-1 1 0 0 0,1-1 4 0 0,1-4 3 0 0,-1 0 0 0 0,1-1 0 0 0,-1 1 0 0 0,0-1-3 0 0,-1 5 24 0 0,3-17-164 0 0,-1 6 57 0 0,-1-1-1 0 0,0 0 1 0 0,0 0-1 0 0,-2-13 84 0 0,0 21 17 0 0,1 1 1 0 0,-1-1-1 0 0,-1 0 1 0 0,1 0-1 0 0,-1 0 0 0 0,0 1 1 0 0,-2-6-18 0 0,3 11 2 0 0,1-1 1 0 0,0 1-1 0 0,0-1 1 0 0,-1 1 0 0 0,1 0-1 0 0,0-1 1 0 0,-1 1 0 0 0,1-1-1 0 0,-1 1 1 0 0,1 0 0 0 0,0-1-1 0 0,-1 1 1 0 0,1 0 0 0 0,-1-1-1 0 0,1 1 1 0 0,-1 0 0 0 0,1 0-1 0 0,-1 0 1 0 0,1-1 0 0 0,-1 1-1 0 0,1 0 1 0 0,-1 0 0 0 0,1 0-1 0 0,-1 0-2 0 0,0 0 8 0 0,0 0 0 0 0,1 0-1 0 0,-1 0 1 0 0,0 1 0 0 0,0-1 0 0 0,0 0-1 0 0,1 1 1 0 0,-1-1 0 0 0,0 0 0 0 0,0 1-1 0 0,1-1 1 0 0,-1 1 0 0 0,0-1 0 0 0,0 1-8 0 0,-2 3 44 0 0,-1-1 1 0 0,1 1-1 0 0,0 0 1 0 0,-2 4-45 0 0,3-5 6 0 0,-2 3-4 0 0,0 0 1 0 0,1 0 0 0 0,-1 1-1 0 0,1-1 1 0 0,1 1 0 0 0,-1 0-1 0 0,1 0 1 0 0,1 0 0 0 0,-1 0-1 0 0,1 0 1 0 0,0 5-3 0 0,1-11 4 0 0,0-1 0 0 0,0 0 0 0 0,0 1 0 0 0,0-1-1 0 0,0 1 1 0 0,0-1 0 0 0,0 1 0 0 0,0-1 0 0 0,0 1 0 0 0,0-1 0 0 0,0 0 0 0 0,0 1 0 0 0,1-1 0 0 0,-1 1 0 0 0,0-1-1 0 0,0 0 1 0 0,0 1 0 0 0,1-1 0 0 0,-1 1 0 0 0,0-1 0 0 0,1 0 0 0 0,-1 1 0 0 0,0-1 0 0 0,1 0 0 0 0,-1 0 0 0 0,0 1 0 0 0,1-1-4 0 0,-1 0-8 0 0,1 0 0 0 0,-1 0 1 0 0,1 0-1 0 0,-1 0 1 0 0,1 0-1 0 0,-1 0 1 0 0,1 0-1 0 0,-1 0 1 0 0,1 0-1 0 0,-1-1 1 0 0,1 1-1 0 0,-1 0 1 0 0,1 0-1 0 0,-1 0 1 0 0,1-1-1 0 0,-1 1 0 0 0,0 0 1 0 0,1-1-1 0 0,-1 1 1 0 0,1 0-1 0 0,-1-1 1 0 0,0 1-1 0 0,1 0 1 0 0,-1-1-1 0 0,0 1 8 0 0,3-4-6 0 0,0 1 0 0 0,-1-1-1 0 0,1 0 1 0 0,-1 0 0 0 0,0 0 0 0 0,0 0-1 0 0,-1 0 1 0 0,1 0 0 0 0,-1-1 0 0 0,1-3 6 0 0,1-3-9 0 0,0 2-41 0 0,-1 0 1 0 0,-1 0-1 0 0,1-7 50 0 0,-1 12-12 0 0,-2 1 0 0 0,1-1-1 0 0,0 1 1 0 0,-1 0 0 0 0,1-1-1 0 0,-1 1 1 0 0,0 0 0 0 0,0 0-1 0 0,0-1 1 0 0,0 1 0 0 0,-1 0-1 0 0,0 0 13 0 0,1 1 5 0 0,0 1-1 0 0,0-1 1 0 0,-1 1-1 0 0,1 0 1 0 0,0 0-1 0 0,-1-1 0 0 0,1 1 1 0 0,-1 0-1 0 0,0 0 1 0 0,1 0-1 0 0,-1 0 1 0 0,0 1-1 0 0,1-1 1 0 0,-1 0-1 0 0,0 1 1 0 0,0 0-1 0 0,0-1 1 0 0,1 1-1 0 0,-1 0 1 0 0,-2 0-5 0 0,2 0 2 0 0,0 1 0 0 0,0 0 1 0 0,1 0-1 0 0,-1 0 1 0 0,0 0-1 0 0,0 0 1 0 0,0 0-1 0 0,0 0 1 0 0,1 1-1 0 0,-1-1 1 0 0,1 1-3 0 0,-1 0-7 0 0,-1-1 1 0 0,1 1-1 0 0,0 0 1 0 0,0-1-1 0 0,-1 0 1 0 0,-1 1 6 0 0,-10 5 28 0 0,12-6-34 0 0,1 0-1 0 0,-1 0 0 0 0,0 0 0 0 0,0 0 0 0 0,0 0 0 0 0,0 0 1 0 0,0-1-1 0 0,0 1 0 0 0,0-1 0 0 0,-1 0 0 0 0,1 1 1 0 0,0-1-1 0 0,0 0 0 0 0,0 0 0 0 0,-2-1 7 0 0,3 1-32 0 0,-1 0-1 0 0,1-1 1 0 0,0 1 0 0 0,-1-1-1 0 0,1 0 1 0 0,0 1-1 0 0,0-1 1 0 0,-1 0 0 0 0,1 0-1 0 0,0 0 1 0 0,0 0 0 0 0,0 0-1 0 0,0 0 1 0 0,0 0-1 0 0,0 0 1 0 0,0 0 0 0 0,1 0-1 0 0,-1-1 1 0 0,0 1-1 0 0,0 0 1 0 0,1-1 32 0 0,-1 1 19 0 0,0-1 0 0 0,1 1 0 0 0,-1 0 0 0 0,0 0 1 0 0,0 0-1 0 0,0 0 0 0 0,0 0 0 0 0,0 0 0 0 0,0 0 0 0 0,0 1 0 0 0,0-1 0 0 0,0 0 1 0 0,-1 0-1 0 0,1 1 0 0 0,-1-1-19 0 0,-3-3 4 0 0,4 3-5 0 0,1 1 0 0 0,0 0-1 0 0,0-1 1 0 0,-1 1 0 0 0,1 0 0 0 0,0 0-1 0 0,0-1 1 0 0,-1 1 0 0 0,1 0 0 0 0,0 0-1 0 0,0 0 1 0 0,-1-1 0 0 0,1 1 0 0 0,0 0 0 0 0,-1 0-1 0 0,1 0 1 0 0,0 0 0 0 0,-1 0 0 0 0,1 0-1 0 0,0-1 1 0 0,-1 1 0 0 0,1 0 0 0 0,-1 0-1 0 0,1 0 1 0 0,-1 0 1 0 0,1 1-3 0 0,0-1 1 0 0,-1 0-1 0 0,1 0 1 0 0,0 0-1 0 0,-1-1 1 0 0,1 1-1 0 0,-1 0 0 0 0,1 0 1 0 0,0 0-1 0 0,-1 0 1 0 0,1 0-1 0 0,0 0 1 0 0,-1 0-1 0 0,1-1 0 0 0,0 1 1 0 0,-1 0-1 0 0,1 0 1 0 0,0 0-1 0 0,-1-1 0 0 0,1 1 1 0 0,0 0 2 0 0,-1-1-5 0 0,1 1 1 0 0,0 0 0 0 0,0 0-1 0 0,-1-1 1 0 0,1 1-1 0 0,0 0 1 0 0,-1 0 0 0 0,1 0-1 0 0,0-1 1 0 0,-1 1 0 0 0,1 0-1 0 0,-1 0 1 0 0,1 0-1 0 0,0 0 1 0 0,-1 0 0 0 0,1 0-1 0 0,0 0 1 0 0,-1 0 4 0 0,-17 2-58 0 0,13 1 297 0 0,4-3-240 0 0,1 0-1 0 0,0 0 0 0 0,0 0 0 0 0,0 0 1 0 0,0 0-1 0 0,0 0 0 0 0,0 0 0 0 0,-1 0 1 0 0,1 0-1 0 0,0 0 0 0 0,0 0 1 0 0,0 0-1 0 0,0 0 0 0 0,0-1 0 0 0,0 1 1 0 0,0 0-1 0 0,-1 0 0 0 0,1 0 0 0 0,0 0 1 0 0,0 0-1 0 0,0 0 0 0 0,0 0 0 0 0,0 0 1 0 0,0 0-1 0 0,0-1 0 0 0,0 1 0 0 0,0 0 1 0 0,0 0-1 0 0,0 0 0 0 0,0 0 0 0 0,0 0 1 0 0,0 0-1 0 0,0-1 0 0 0,0 1 0 0 0,0 0 1 0 0,0 0-1 0 0,0 0 0 0 0,0 0 0 0 0,0 0 1 0 0,0 0-1 0 0,0-1 0 0 0,0 1 0 0 0,0 0 2 0 0,0-1-3 0 0,0 0 1 0 0,0 0-1 0 0,0 0 0 0 0,1 0 0 0 0,-1 0 0 0 0,0 1 0 0 0,1-1 0 0 0,-1 0 0 0 0,1 0 0 0 0,-1 0 3 0 0,3-5 29 0 0,0 1 21 0 0,-1 1 0 0 0,1 0 0 0 0,-1 1 0 0 0,1-1 0 0 0,0 0 0 0 0,0 1 0 0 0,1 0 0 0 0,-1-1-50 0 0,1 1 12 0 0,11-18 149 0 0,2-1-236 0 0,9-5 62 0 0,-22 20-65 0 0,-4 7 84 0 0,1-1-1 0 0,-1 0 0 0 0,0 1 1 0 0,1-1-1 0 0,-1 0 0 0 0,1 1 1 0 0,-1-1-1 0 0,1 0 0 0 0,-1 1 1 0 0,1-1-1 0 0,0 1 0 0 0,-1-1 1 0 0,1 1-1 0 0,0-1 0 0 0,0 1-5 0 0,0-2 39 0 0,0-2-100 0 0,2 0 129 0 0,-3 4-70 0 0,11-11-109 0 0,-11 11 115 0 0,0 0 0 0 0,0 0 0 0 0,0 0 0 0 0,0 0 0 0 0,1-1 0 0 0,-1 1 0 0 0,0 0 0 0 0,0 0 0 0 0,0 0 0 0 0,0 0 0 0 0,0 0 0 0 0,0-1-1 0 0,1 1 1 0 0,-1 0 0 0 0,0 0 0 0 0,0 0 0 0 0,0-1 0 0 0,0 1 0 0 0,0 0 0 0 0,0 0 0 0 0,0 0 0 0 0,0-1 0 0 0,0 1 0 0 0,0 0 0 0 0,0 0 0 0 0,0 0 0 0 0,0-1 0 0 0,0 1-1 0 0,0 0 1 0 0,0 0 0 0 0,0 0 0 0 0,0 0 0 0 0,0-1 0 0 0,0 1 0 0 0,-1 0 0 0 0,1 0 0 0 0,0 0 0 0 0,0-1 0 0 0,0 1 0 0 0,0 0-4 0 0,19-14 284 0 0,-18 14-282 0 0,-1 0 0 0 0,1 0 0 0 0,0-1 0 0 0,-1 1 0 0 0,1 0 0 0 0,-1 0-1 0 0,1-1 1 0 0,0 1 0 0 0,-1-1 0 0 0,1 1 0 0 0,-1 0 0 0 0,1-1 0 0 0,-1 1 0 0 0,1-1 0 0 0,-1 1 0 0 0,1-1 0 0 0,-1 0 0 0 0,0 1 0 0 0,1-1 0 0 0,-1 0-2 0 0,1-1-1 0 0,0 1 1 0 0,0-1 0 0 0,1 1 0 0 0,-1-1 0 0 0,0 1 0 0 0,1-1 0 0 0,-1 1 0 0 0,1 0 0 0 0,-1-1 0 0 0,1 1-1 0 0,-1 0 1 0 0,1 0 0 0 0,0 0 0 0 0,5-7 71 0 0,-7 7-83 0 0,1 0-1 0 0,0 0 1 0 0,0 0 0 0 0,-1 0 0 0 0,1 0-1 0 0,-1 0 1 0 0,1 0 0 0 0,0-2 12 0 0,4-6-82 0 0,-4 4 154 0 0,-1 5-63 0 0,0 0 0 0 0,0 0 0 0 0,0-1 0 0 0,0 1 0 0 0,0 0 0 0 0,0-1 0 0 0,0 1 0 0 0,1 0 0 0 0,-1 0 0 0 0,0-1 0 0 0,0 1 0 0 0,0 0 0 0 0,0 0 1 0 0,0-1-1 0 0,1 1 0 0 0,-1 0 0 0 0,0 0 0 0 0,0-1-9 0 0,1 0 0 0 0,-1 0-1 0 0,0 0 1 0 0,0 0 0 0 0,1 0 0 0 0,-1 0 0 0 0,0 0 0 0 0,0 0 0 0 0,0 0 0 0 0,0-1 0 0 0,0 1-1 0 0,-1 0 1 0 0,1 0 0 0 0,0-4-102 0 0,0 3 99 0 0,0 0 1 0 0,0 0 0 0 0,-1 0-1 0 0,1 0 1 0 0,0 0 0 0 0,-1 0-1 0 0,1 0 1 0 0,-1 0 2 0 0,0-4-59 0 0,-1 4 200 0 0,0 1-86 0 0,1 1-55 0 0,1-1 0 0 0,-1 1 0 0 0,0 0 0 0 0,1-1 0 0 0,-1 1 0 0 0,1-1 0 0 0,-1 0 0 0 0,1 1 0 0 0,-1-1 0 0 0,1 1 0 0 0,-1-1 0 0 0,1 0 0 0 0,0 1 0 0 0,-1-1 0 0 0,1 0-1 0 0,0 1 1 0 0,0-1 0 0 0,-1 0 0 0 0,1 0 0 0 0,0 1 0 0 0,0-1 0 0 0,-2-20 46 0 0,2 9 12 0 0,-1 7-91 0 0,1 1 0 0 0,0-1 0 0 0,1 0 1 0 0,0-3 32 0 0,0-12 71 0 0,-1 2-113 0 0,1 0 0 0 0,2-6 42 0 0,-2 14 22 0 0,-1 1-1 0 0,0-1 1 0 0,0 1 0 0 0,-1-3-22 0 0,-1-20 56 0 0,1 18-53 0 0,1 10-26 0 0,0 0-1 0 0,-1 0 1 0 0,2 0-1 0 0,-1-3 24 0 0,0 6-2 0 0,0 0 1 0 0,0-1-1 0 0,0 1 1 0 0,0 0-1 0 0,-1-1 1 0 0,1 1-1 0 0,-1 0 1 0 0,1-1-1 0 0,-1 1 2 0 0,-1-8-63 0 0,-1-6 126 0 0,1-1 1 0 0,1 1 0 0 0,1-1 0 0 0,0 1-1 0 0,2-11-63 0 0,-2 22-24 0 0,0 1-1 0 0,0-1 1 0 0,-1 0-1 0 0,1 0 1 0 0,-1 1-1 0 0,0-3 25 0 0,-2-8-122 0 0,2 4 112 0 0,0 6 29 0 0,0-1 0 0 0,1 0 0 0 0,0 1 0 0 0,0-1 0 0 0,0-2-19 0 0,0 4-14 0 0,0 0-1 0 0,0 0 1 0 0,0 0-1 0 0,0 0 1 0 0,-1 0-1 0 0,1 1 1 0 0,-1-3 14 0 0,-1 2-23 0 0,1 2 32 0 0,1 1 0 0 0,-1-1 0 0 0,1 0 0 0 0,-1 0 0 0 0,1 1 0 0 0,-1-1 0 0 0,1 0 0 0 0,0 0 0 0 0,0 0 0 0 0,-1 1 0 0 0,1-1 0 0 0,0-1-9 0 0,-1-2-4 0 0,0 1 1 0 0,0-1-1 0 0,0 1 0 0 0,-1-1 0 0 0,0-1 4 0 0,-5-14-67 0 0,7 18 71 0 0,0 1 1 0 0,-1-1-1 0 0,1 1 1 0 0,0-1 0 0 0,0 1-1 0 0,0-1 1 0 0,-1 1-1 0 0,1-1 1 0 0,0 1 0 0 0,0-1-1 0 0,-1 1 1 0 0,1-1-1 0 0,0 1 1 0 0,-1-1 0 0 0,1 1-1 0 0,-1 0 1 0 0,1-1-1 0 0,0 1 1 0 0,-1-1-1 0 0,1 1 1 0 0,-1 0 0 0 0,1 0-1 0 0,-1-1 1 0 0,1 1-1 0 0,-1 0 1 0 0,0 0 0 0 0,0-1-5 0 0,1 2 6 0 0,0 0 1 0 0,-1-1-1 0 0,1 1 1 0 0,-1 0-1 0 0,1 0 1 0 0,0-1 0 0 0,-1 1-1 0 0,1 0 1 0 0,0 0-1 0 0,0-1 1 0 0,0 1-1 0 0,0 0 1 0 0,-1 1-7 0 0,1 7-71 0 0,-1-8 73 0 0,1 1 0 0 0,0-1 0 0 0,0 0 0 0 0,0 0 0 0 0,0 0 1 0 0,0 1-1 0 0,0-1 0 0 0,0 0 0 0 0,0 0 0 0 0,1 0 0 0 0,-1 2-2 0 0,2 2 19 0 0,-1 0 1 0 0,0 1-1 0 0,0-1 0 0 0,-1 0 1 0 0,0 1-1 0 0,0 2-19 0 0,1 12-52 0 0,6 33-45 0 0,-3-21 171 0 0,0 6-74 0 0,-6-8-48 0 0,2-24 37 0 0,-1 0-1 0 0,1 0 1 0 0,0 0 0 0 0,1 0 0 0 0,-1 0-1 0 0,2 5 12 0 0,-1-7 13 0 0,0 1-1 0 0,-1 0 0 0 0,1-1 1 0 0,-1 1-1 0 0,0 0-12 0 0,1 18 26 0 0,0-17-57 0 0,-1-6 26 0 0,0 0-1 0 0,0 0 1 0 0,0 0 0 0 0,0 0 0 0 0,0 0-1 0 0,0 0 1 0 0,0 0 0 0 0,0 0-1 0 0,0 0 1 0 0,0 0 0 0 0,-1 0-1 0 0,1 0 1 0 0,0 0 0 0 0,0 0-1 0 0,0 0 1 0 0,0 0 0 0 0,0 0-1 0 0,0 0 1 0 0,0 0 0 0 0,0 0-1 0 0,0 0 1 0 0,0 0 0 0 0,0 0-1 0 0,0 0 1 0 0,0 0 0 0 0,0 0-1 0 0,0 0 1 0 0,0 0 0 0 0,0 0-1 0 0,0 0 1 0 0,0 0 0 0 0,0 0 0 0 0,0 0-1 0 0,0 0 1 0 0,0 0 0 0 0,0 0-1 0 0,0 0 6 0 0,-2-8-12 0 0,1 1-1 0 0,0-1 1 0 0,1 0 0 0 0,-1 1-1 0 0,1-4 13 0 0,0 11 0 0 0,5-42 14 0 0,-6 53 76 0 0,0 0 0 0 0,-2 3-90 0 0,1-3 33 0 0,1 1 0 0 0,0-1-1 0 0,0 1 1 0 0,1-1-33 0 0,8 78-32 0 0,-8-83-19 0 0,1 1 1 0 0,1-1-1 0 0,-1 0 0 0 0,2 3 51 0 0,1 5-4 0 0,6 8-85 0 0,-10-22 82 0 0,0 0 0 0 0,0 0 0 0 0,0 0 0 0 0,0 0 0 0 0,0 0 1 0 0,0 0-1 0 0,0 1 0 0 0,0-1 0 0 0,0 0 0 0 0,1 0 0 0 0,-1 0 0 0 0,0 0 0 0 0,0 0 0 0 0,0 0 0 0 0,0 0 0 0 0,0 1 1 0 0,0-1-1 0 0,0 0 0 0 0,0 0 0 0 0,0 0 0 0 0,0 0 0 0 0,0 0 0 0 0,1 0 0 0 0,-1 0 0 0 0,0 0 0 0 0,0 0 1 0 0,0 0-1 0 0,0 0 0 0 0,0 0 0 0 0,0 0 0 0 0,1 0 0 0 0,-1 1 0 0 0,0-1 0 0 0,0 0 0 0 0,0 0 0 0 0,0 0 1 0 0,0 0-1 0 0,0 0 7 0 0,4-5-409 0 0,2-7 220 0 0,-5 1 156 0 0,-1 10 22 0 0,0 0-1 0 0,0 0 1 0 0,0 0-1 0 0,1 0 1 0 0,-1 0 0 0 0,0 0-1 0 0,0 1 1 0 0,1-1-1 0 0,-1 0 1 0 0,1-1 11 0 0,-1 4 57 0 0,1 0 1 0 0,-1 0-1 0 0,1 0 0 0 0,-1-1 1 0 0,0 1-1 0 0,0 0 0 0 0,0 1-57 0 0,0 12 36 0 0,1 0-1 0 0,0 0 0 0 0,1 0 0 0 0,1 0 0 0 0,0-1 0 0 0,1 1 0 0 0,4 9-35 0 0,-7-23-9 0 0,-1 0 1 0 0,0 0-1 0 0,1 0 0 0 0,-1 0 1 0 0,1 0-1 0 0,0 0 0 0 0,-1 0 1 0 0,1 0-1 0 0,0-1 0 0 0,-1 1 1 0 0,1 0-1 0 0,0 0 0 0 0,0-1 1 0 0,0 1-1 0 0,0 0 0 0 0,0-1 1 0 0,0 1-1 0 0,0-1 0 0 0,0 1 1 0 0,0-1-1 0 0,0 1 1 0 0,1-1 7 0 0,-1 0-30 0 0,0 0 0 0 0,0 0-1 0 0,0 0 1 0 0,0 0 0 0 0,0 0-1 0 0,0 0 1 0 0,0 0-1 0 0,0-1 1 0 0,0 1 0 0 0,0 0-1 0 0,-1-1 1 0 0,1 1-1 0 0,0-1 1 0 0,0 1 0 0 0,0-1-1 0 0,0 1 1 0 0,0-1 0 0 0,-1 0-1 0 0,1 1 1 0 0,0-1-1 0 0,-1 0 1 0 0,1 0 0 0 0,0 0 31 0 0,0 0-13 0 0,-1 0-1 0 0,1 0 1 0 0,-1 0 0 0 0,1-1 0 0 0,-1 1 0 0 0,0 0 0 0 0,0 0 0 0 0,1 0 0 0 0,-1-1 0 0 0,0 1 0 0 0,0 0 0 0 0,0 0-1 0 0,0-2 14 0 0,0-4-64 0 0,1-10 57 0 0,0 0 1 0 0,-2-3 6 0 0,1-2 332 0 0,-4 35 26 0 0,1-3-230 0 0,0 3-84 0 0,1 0-1 0 0,1 0 0 0 0,0 1 1 0 0,0-1-1 0 0,1 1 1 0 0,1 2-44 0 0,-1-13-5 0 0,1-1 0 0 0,-1 0 0 0 0,1 1 0 0 0,-1-1 0 0 0,1 0 0 0 0,0 1 5 0 0,-1-3-9 0 0,0 0 0 0 0,0 0 0 0 0,0 1 0 0 0,1-1 1 0 0,-1 0-1 0 0,0 0 0 0 0,0 1 0 0 0,0-1 0 0 0,0 0 0 0 0,1 0 1 0 0,-1 0-1 0 0,0 0 0 0 0,0 1 0 0 0,0-1 0 0 0,1 0 0 0 0,-1 0 0 0 0,0 0 1 0 0,0 0-1 0 0,1 0 0 0 0,-1 0 0 0 0,0 0 0 0 0,0 1 9 0 0,1-2-11 0 0,-1 1-1 0 0,1 0 0 0 0,-1 0 1 0 0,1 0-1 0 0,-1 0 0 0 0,1 0 1 0 0,-1 0-1 0 0,0-1 1 0 0,1 1-1 0 0,-1 0 0 0 0,1 0 1 0 0,-1-1-1 0 0,0 1 1 0 0,1 0-1 0 0,-1 0 0 0 0,0-1 1 0 0,1 1-1 0 0,-1-1 12 0 0,1 0-13 0 0,1-1-1 0 0,-1 0 1 0 0,0 0 0 0 0,0 0-1 0 0,0 0 1 0 0,0 0 0 0 0,0 0-1 0 0,0-1 1 0 0,0 0 13 0 0,4-12-60 0 0,-2 9 39 0 0,-1 0 0 0 0,0 0 0 0 0,-1 0 0 0 0,1 0-1 0 0,-1 0 1 0 0,0 0 0 0 0,-1-3 21 0 0,2-3-15 0 0,-1-6 41 0 0,-1 1-1 0 0,0-1 0 0 0,-1 0 1 0 0,-1 1-1 0 0,-2-6-25 0 0,0-5 89 0 0,1-13-89 0 0,2 21 145 0 0,-1 0 0 0 0,-1 0-1 0 0,-1 1 1 0 0,-4-15-145 0 0,6 25 3 0 0,0-1 0 0 0,1 0-1 0 0,0 0 1 0 0,1-5-3 0 0,-3-18 175 0 0,1 4-138 0 0,-1-5 62 0 0,2 19-35 0 0,-1 0 0 0 0,2-9-64 0 0,-1 2 22 0 0,1-13-112 0 0,4 9 112 0 0,-3 18 21 0 0,0 0 0 0 0,0 1 1 0 0,0-3-44 0 0,0-3 65 0 0,-1 10-50 0 0,1 0 1 0 0,-1 0-1 0 0,0 1 1 0 0,0-1-1 0 0,0-1-15 0 0,0 1 26 0 0,0 1-1 0 0,1 0 0 0 0,-1 0 1 0 0,1 0-1 0 0,0 0 0 0 0,0 0 1 0 0,0 0-26 0 0,5-11 5 0 0,0 0 0 0 0,1-6-5 0 0,-6 16 16 0 0,0 1-1 0 0,-1-1 0 0 0,1 0 0 0 0,-1 1 1 0 0,1-1-1 0 0,-1 0 0 0 0,0 1 0 0 0,0-1 1 0 0,-1 0-1 0 0,1 1 0 0 0,0-1 0 0 0,-1 1 1 0 0,1-1-1 0 0,-1 1 0 0 0,0-1 0 0 0,0 0-15 0 0,-3-10-25 0 0,4 11 31 0 0,-1 0 0 0 0,0 0-1 0 0,1 0 1 0 0,-1 0-1 0 0,0 0 1 0 0,0 0 0 0 0,0 0-1 0 0,0-1-5 0 0,-2 0-37 0 0,1 0-1 0 0,0 0 0 0 0,-1 0 1 0 0,0-1 37 0 0,2 3-11 0 0,0 1 0 0 0,0-1 0 0 0,1 0 1 0 0,-1 1-1 0 0,0-1 0 0 0,0 0 0 0 0,0 1 1 0 0,0-1-1 0 0,-1 1 0 0 0,1 0 0 0 0,0-1 1 0 0,0 1-1 0 0,0 0 0 0 0,0 0 0 0 0,0-1 1 0 0,-1 1 10 0 0,0 0-9 0 0,0-1 0 0 0,0 1 0 0 0,0-1 0 0 0,0 1 1 0 0,0-1-1 0 0,0 0 0 0 0,1 0 0 0 0,-1 0 1 0 0,0 0-1 0 0,1-1 0 0 0,-2 0 9 0 0,-8-5 42 0 0,9 6-55 0 0,0 0-1 0 0,0-1 1 0 0,1 1-1 0 0,-1 0 1 0 0,0-1 0 0 0,1 1-1 0 0,-1-1 1 0 0,1 0-1 0 0,0 1 1 0 0,-1-2 13 0 0,-2-2-34 0 0,-12-7 79 0 0,-6-14-402 0 0,16 17 302 0 0,6 8 48 0 0,-1-1 1 0 0,0 1-1 0 0,0-1 0 0 0,1 1 0 0 0,-1 0 0 0 0,0 0 0 0 0,0-1 0 0 0,0 1 0 0 0,-1 0 0 0 0,1 0 0 0 0,0 0 0 0 0,0 0 1 0 0,-1 0-1 0 0,1 0 0 0 0,0 1 0 0 0,-1-1 0 0 0,0 0 7 0 0,1 0 2 0 0,-1 1 1 0 0,1-1 0 0 0,0 1-1 0 0,0-1 1 0 0,0 0-1 0 0,-1 0 1 0 0,1 1 0 0 0,0-1-1 0 0,0 0 1 0 0,0 0-1 0 0,0 0 1 0 0,-1-2-3 0 0,1 2-21 0 0,0-1 0 0 0,-1 1-1 0 0,1 0 1 0 0,-1-1 0 0 0,1 1 0 0 0,-3-1 21 0 0,2 0-37 0 0,-1 1 1 0 0,0-1-1 0 0,1 0 1 0 0,0 0-1 0 0,-1 0 1 0 0,-1-3 36 0 0,2 3-11 0 0,0 0 0 0 0,-1 0-1 0 0,1-1 1 0 0,-1 1 0 0 0,-1 0 11 0 0,-1 0 30 0 0,0-1 39 0 0,-5-3-141 0 0,9 5 72 0 0,0 0 1 0 0,0 1-1 0 0,0-1 0 0 0,-1 0 0 0 0,1 0 1 0 0,0 1-1 0 0,0-1 0 0 0,0 0 0 0 0,0-1 0 0 0,0 1 4 0 0,0 0 0 0 0,0-1 0 0 0,1 1 0 0 0,-1 0 0 0 0,0-1 0 0 0,0 1-1 0 0,1-1 1 0 0,-1 0 0 0 0,1 1 0 0 0,-1-1 0 0 0,1 1 0 0 0,0-1 0 0 0,0 0-1 0 0,0 1 1 0 0,0-1 0 0 0,0 0 0 0 0,0 1 0 0 0,0-1-4 0 0,0 1 0 0 0,0 1 0 0 0,0 0 0 0 0,0 0 0 0 0,0-1-1 0 0,0 1 1 0 0,0 0 0 0 0,-1 0 0 0 0,1-1 0 0 0,0 1 0 0 0,0 0 0 0 0,0 0 0 0 0,0-1 0 0 0,0 1 0 0 0,-1 0 0 0 0,1 0 0 0 0,0-1 0 0 0,0 1 0 0 0,0 0 0 0 0,0 0 0 0 0,-1 0-1 0 0,1 0 1 0 0,0-1 0 0 0,0 1 0 0 0,-1 0 0 0 0,1 0 0 0 0,0 0 4 0 0,-1-1 0 0 0,1 1-1 0 0,-1 0 1 0 0,1 0 0 0 0,0-1-1 0 0,-1 1 1 0 0,1-1 0 0 0,-1 1-1 0 0,1 0 1 0 0,0-1 0 0 0,0 1-1 0 0,-1-1 1 0 0,1 1 0 0 0,0 0-1 0 0,0-1 1 0 0,0 1-1 0 0,-1-1 1 0 0,1 1 0 0 0,0-1-4 0 0,0-1 1 0 0,0-1 1 0 0,-1 1 0 0 0,1 0-1 0 0,-1 0 1 0 0,0 0 0 0 0,0-2-2 0 0,0 2-16 0 0,0 0 1 0 0,0 0-1 0 0,1 0 1 0 0,-1-1-1 0 0,1 1 1 0 0,-1 0-1 0 0,1 0 16 0 0,0 1 2 0 0,0 1 0 0 0,0 0-1 0 0,0 0 1 0 0,0 0 0 0 0,0 0-1 0 0,0 0 1 0 0,0-1 0 0 0,0 1 0 0 0,0 0-1 0 0,0 0 1 0 0,0 0 0 0 0,0 0 0 0 0,0-1-1 0 0,0 1 1 0 0,0 0 0 0 0,0 0-1 0 0,0 0 1 0 0,0 0 0 0 0,0-1 0 0 0,0 1-1 0 0,0 0 1 0 0,-1 0 0 0 0,1 0-1 0 0,0 0 1 0 0,0 0 0 0 0,0 0 0 0 0,0 0-1 0 0,0-1 1 0 0,0 1 0 0 0,-1 0 0 0 0,1 0-1 0 0,0 0 1 0 0,0 0 0 0 0,0 0-1 0 0,0 0 1 0 0,-1 0 0 0 0,1 0 0 0 0,0 0-1 0 0,0 0 1 0 0,0 0 0 0 0,0 0-1 0 0,0 0 1 0 0,-1 0 0 0 0,1 0 0 0 0,0 0-1 0 0,0 0 1 0 0,0 0 0 0 0,0 0 0 0 0,-1 0-1 0 0,1 0 1 0 0,0 0 0 0 0,0 0-1 0 0,0 0 1 0 0,0 0 0 0 0,0 1 0 0 0,-1-1-1 0 0,1 0-1 0 0,0 0-2 0 0,-1 0-1 0 0,1 0 0 0 0,-1 0 0 0 0,1 0 1 0 0,0 0-1 0 0,-1 0 0 0 0,1 0 1 0 0,-1 0-1 0 0,1 0 0 0 0,-1 0 0 0 0,1 0 1 0 0,-1 0-1 0 0,1 0 0 0 0,-1 0 0 0 0,1 0 3 0 0,-1-1 1 0 0,1 0 0 0 0,0 0 0 0 0,-1 1 0 0 0,1-1 0 0 0,0 0 0 0 0,-1 0 0 0 0,1 0 0 0 0,0 0 0 0 0,0 0 0 0 0,0 0 0 0 0,0 1 0 0 0,0-2-1 0 0,0-1-86 0 0,-1 2 83 0 0,1 1 7 0 0,0-1 1 0 0,0 1 0 0 0,0 0 0 0 0,0-1 0 0 0,0 1 0 0 0,0 0 0 0 0,0-1 0 0 0,0 1 0 0 0,0 0 0 0 0,0 0 0 0 0,0-1 0 0 0,-1 1 0 0 0,1 0-1 0 0,0-1 1 0 0,0 1 0 0 0,0 0 0 0 0,-1 0 0 0 0,1 0 0 0 0,0-1 0 0 0,0 1-5 0 0,-2-1 35 0 0,2-3-59 0 0,0 4 24 0 0,0 0 0 0 0,0 0 0 0 0,0 0 1 0 0,0 0-1 0 0,0 0 0 0 0,0 0 0 0 0,0 0 0 0 0,0 0 0 0 0,-1 0 0 0 0,1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0 0 0,0 0 3 0 0,0 0 0 0 0,0 0-1 0 0,0 0 1 0 0,-1 0 0 0 0,1 0-1 0 0,0 0 1 0 0,0 0 0 0 0,0 0-1 0 0,0 0 1 0 0,0 0 0 0 0,0 0-1 0 0,0 0 1 0 0,-1 0-1 0 0,1 0 1 0 0,0 0 0 0 0,0 0-1 0 0,0 0 1 0 0,0 0 0 0 0,0 0-1 0 0,0 0 1 0 0,0 0 0 0 0,0-1-1 0 0,-1 1 1 0 0,1 0-1 0 0,0 0 1 0 0,0 0 0 0 0,0 0-1 0 0,0 0 1 0 0,0 0 0 0 0,0 0-1 0 0,0 0 1 0 0,0 0 0 0 0,0 0-1 0 0,0 0 1 0 0,0-1 0 0 0,0 1-1 0 0,0 0 1 0 0,-1 0-1 0 0,1 0 1 0 0,0 0 0 0 0,0 0-1 0 0,0 0 1 0 0,0 0 0 0 0,0 0-1 0 0,0-1-2 0 0,-2-2-28 0 0,2 0-83 0 0,0 2 106 0 0,0 1 0 0 0,0-1 0 0 0,0 1 0 0 0,-1-1-1 0 0,1 0 1 0 0,0 1 0 0 0,0-1 0 0 0,0 0 0 0 0,0 1-1 0 0,-1-1 1 0 0,1 1 0 0 0,0-1 0 0 0,0 1 0 0 0,-1-1-1 0 0,1 1 1 0 0,0-1 0 0 0,-1 1 0 0 0,1-1 0 0 0,-1 1-1 0 0,1-1 1 0 0,-1 0 5 0 0,-1 0 3 0 0,0-1 1 0 0,0 0-1 0 0,0 0 0 0 0,0 0 0 0 0,-1-2-3 0 0,-4-2-10 0 0,6 6 9 0 0,0-1-1 0 0,0 0 1 0 0,1 1 0 0 0,-1-1-1 0 0,0 0 1 0 0,1 0-1 0 0,-1 1 1 0 0,0-1 0 0 0,1 0-1 0 0,-1 0 1 0 0,1 0 1 0 0,-1 0-14 0 0,1-1 0 0 0,-1 1 0 0 0,1 0 0 0 0,-1-1 0 0 0,1 1 0 0 0,0 0 0 0 0,0-1 0 0 0,-1 1 0 0 0,1 0 0 0 0,0-1 0 0 0,0 1 0 0 0,0-1 14 0 0,1-2 48 0 0,-3 1 18 0 0,2 3-66 0 0,0 0 1 0 0,0 0-1 0 0,0 0 0 0 0,0 0 0 0 0,0-1 0 0 0,0 1 0 0 0,0 0 0 0 0,0 0 0 0 0,0 0 0 0 0,0 0 0 0 0,-1-1 0 0 0,1 1 0 0 0,0 0 0 0 0,0 0 0 0 0,0 0 0 0 0,0 0 0 0 0,0-1 0 0 0,0 1 0 0 0,0 0 0 0 0,0 0 0 0 0,0 0 0 0 0,0 0 0 0 0,-1 0 0 0 0,1 0 1 0 0,0-1-1 0 0,0 1 0 0 0,0 0 0 0 0,0 0 0 0 0,0 0 0 0 0,-1 0 0 0 0,1 0 0 0 0,0 0 0 0 0,0 0 0 0 0,0 0 0 0 0,0 0 0 0 0,-1 0 0 0 0,1 0 0 0 0,0 0 0 0 0,0 0 0 0 0,0 0 0 0 0,0 0 0 0 0,-1 0 0 0 0,1 0 0 0 0,0 0 0 0 0,0 0 0 0 0,0 0 0 0 0,-1 0-7 0 0,1 0 36 0 0,-6-2 50 0 0,6 2-84 0 0,0 0 0 0 0,0 0 1 0 0,0 0-1 0 0,0 0 0 0 0,0 0 0 0 0,0 0 0 0 0,0 0 0 0 0,0 0 0 0 0,0 0 0 0 0,0 0 1 0 0,0 0-1 0 0,0 0 0 0 0,0 0 0 0 0,0 0 0 0 0,0 0 0 0 0,0 1 0 0 0,0-1 1 0 0,0 0-1 0 0,0 0 0 0 0,0 0 0 0 0,0 0 0 0 0,0 0 0 0 0,0 0 0 0 0,0 0 1 0 0,0 0-1 0 0,-1 0 0 0 0,1 0 0 0 0,0 0 0 0 0,0 0 0 0 0,0 0 0 0 0,0 0 0 0 0,0 0 1 0 0,0 0-1 0 0,0 0 0 0 0,0 0 0 0 0,0 0 0 0 0,0 0 5 0 0,-5-1 73 0 0,5 1-70 0 0,-1 0 1 0 0,1 0-1 0 0,0 0 0 0 0,0 0 0 0 0,0 0 0 0 0,-1 0 0 0 0,1 0 0 0 0,0 0 0 0 0,0 0 0 0 0,0 0 1 0 0,0 0-1 0 0,-1 0 0 0 0,1 0 0 0 0,0 0 0 0 0,0 0 0 0 0,0 0 0 0 0,0 0 0 0 0,-1 1 0 0 0,1-1 1 0 0,0 0-1 0 0,0 0 0 0 0,0 0 0 0 0,0 0 0 0 0,0 0 0 0 0,-1 0 0 0 0,1 1 0 0 0,0-1 1 0 0,0 0-1 0 0,0 0 0 0 0,0 0 0 0 0,0 0 0 0 0,0 1 0 0 0,0-1-3 0 0,-2 1 42 0 0,2 1-20 0 0,0-2-15 0 0,-1 2-17 0 0,0-1 17 0 0,0 0 0 0 0,0 0 0 0 0,0 0 0 0 0,1-1 0 0 0,-1 1 0 0 0,0 0 0 0 0,1 0 0 0 0,-1 0 0 0 0,0 1 0 0 0,1-1-7 0 0,-1 0-2 0 0,1 0-1 0 0,0 0 1 0 0,-1 0 0 0 0,1 0-1 0 0,0 0 1 0 0,0-1 0 0 0,0 1-1 0 0,0 0 1 0 0,0 0 0 0 0,0 0 2 0 0,0 0 6 0 0,0 0 1 0 0,0 0-1 0 0,0-1 1 0 0,0 1-1 0 0,0 0 1 0 0,0 0-1 0 0,-1 0 1 0 0,1-1-1 0 0,0 1 1 0 0,0 0-1 0 0,-1 0 1 0 0,1-1-1 0 0,0 1-6 0 0,-1 0 13 0 0,1-1 0 0 0,0 1 0 0 0,0-1 0 0 0,0 1 0 0 0,0-1 0 0 0,-1 1 0 0 0,1-1 0 0 0,0 1 0 0 0,0-1 0 0 0,0 1 0 0 0,0-1 0 0 0,0 1 0 0 0,0 0 0 0 0,0-1 0 0 0,1 1 0 0 0,-1-1 0 0 0,0 1-13 0 0,0 0 142 0 0,0-1-127 0 0,0 1 1 0 0,0 0 0 0 0,0 0-1 0 0,0 0 1 0 0,0 0-1 0 0,0 0 1 0 0,0 0-1 0 0,0 0 1 0 0,0 0-1 0 0,0 0 1 0 0,-1 0-1 0 0,1 0 1 0 0,0 0-1 0 0,-1 0-15 0 0,-1 6-20 0 0,1 0 53 0 0,1-5-36 0 0,0 0 0 0 0,0 0 0 0 0,0-1 0 0 0,-1 1 0 0 0,1 0 0 0 0,0 0 0 0 0,-1 0 0 0 0,0-1 0 0 0,0 2 3 0 0,0-1 14 0 0,0 1 1 0 0,1-1 0 0 0,-1 1-1 0 0,0-1 1 0 0,1 1 0 0 0,0 2-15 0 0,-1-2-18 0 0,1 1 0 0 0,-1-1 0 0 0,0 0 0 0 0,-1 4 18 0 0,-2 2 43 0 0,2-3-3 0 0,-1-1-1 0 0,1 1 0 0 0,1 0 0 0 0,-1-1 1 0 0,0 5-40 0 0,-3 17-58 0 0,5-27 63 0 0,0 1 0 0 0,0-1 0 0 0,0 1 0 0 0,0 0 0 0 0,0-1 0 0 0,-1 1 0 0 0,1 0-1 0 0,0-1 1 0 0,0 1 0 0 0,-1-1 0 0 0,1 1 0 0 0,0-1 0 0 0,-1 1-5 0 0,1-1 5 0 0,-1 1 0 0 0,1 0 0 0 0,0-1 1 0 0,-1 1-1 0 0,1-1 0 0 0,0 1 0 0 0,0-1 0 0 0,-1 1 0 0 0,1 0 1 0 0,0-1-1 0 0,0 1 0 0 0,0 0 0 0 0,0-1-5 0 0,-1 6 19 0 0,1 0 1 0 0,-1-1-1 0 0,-1 1 0 0 0,1-1 1 0 0,-1 1-1 0 0,0-1 0 0 0,0 1 1 0 0,-1 1-20 0 0,1 7 36 0 0,-1 8 34 0 0,-1-8-100 0 0,2-9 43 0 0,1 0 1 0 0,-1-1-1 0 0,0 1 1 0 0,-1 0 0 0 0,1 0-14 0 0,1-3-14 0 0,0-1 0 0 0,0 1 1 0 0,0 0-1 0 0,1 0 0 0 0,-1-1 1 0 0,1 1-1 0 0,0 0 0 0 0,-1 0 1 0 0,1 0 13 0 0,0 1 41 0 0,-2 11 154 0 0,-11 24-375 0 0,11-32 139 0 0,0 0 0 0 0,0-1 0 0 0,-1 1 0 0 0,-1 0 41 0 0,-7 17-209 0 0,9-18 31 0 0,2-8 34 0 0,5-15-32 0 0,-1 5 159 0 0,-2 7 23 0 0,0 0 1 0 0,0 0-1 0 0,0 0 1 0 0,2-1-7 0 0,-1 1 58 0 0,0-1 0 0 0,0 1 0 0 0,0-5-58 0 0,-7 23 70 0 0,-1 0 1 0 0,-4 8-71 0 0,0-2 48 0 0,-3 14-48 0 0,-11 47 91 0 0,21-65-15 0 0,1-13-83 0 0,1 0 0 0 0,0-1 0 0 0,0 1 0 0 0,0 0 0 0 0,0 0 0 0 0,0-1 1 0 0,0 1-1 0 0,0 0 0 0 0,0-1 0 0 0,1 1 0 0 0,-1 0 0 0 0,0-1 0 0 0,0 1 0 0 0,1 0 0 0 0,-1-1 1 0 0,0 1-1 0 0,1 0 7 0 0,-1-1-3 0 0,1 0 0 0 0,-1-1 0 0 0,0 1 0 0 0,1 0 0 0 0,-1 0 0 0 0,1 0 0 0 0,-1 0 0 0 0,1-1 0 0 0,-1 1 0 0 0,0 0 0 0 0,1 0 0 0 0,-1-1 0 0 0,0 1 0 0 0,1 0 0 0 0,-1-1 0 0 0,0 1 0 0 0,1 0 0 0 0,-1-1 0 0 0,0 1 0 0 0,0 0 0 0 0,1-1 0 0 0,-1 1 0 0 0,0-1 3 0 0,0 1 19 0 0,9-13 214 0 0,-1 0 0 0 0,3-7-233 0 0,-10 18-14 0 0,18-30-226 0 0,-10 19 175 0 0,4-10 65 0 0,-10 14-256 0 0,-3 8 97 0 0,-2 6 290 0 0,-13 26-42 0 0,2-5-143 0 0,7-13 83 0 0,4-10-41 0 0,0 0 1 0 0,1-1-1 0 0,0 1 0 0 0,0 0 0 0 0,0 0 1 0 0,0 0-1 0 0,0 0 0 0 0,0 0 1 0 0,1 0-1 0 0,0 0 0 0 0,-1 0 1 0 0,1 0-1 0 0,0 2 12 0 0,0-5 0 0 0,0 1-1 0 0,0-1 1 0 0,0 0 0 0 0,0 0-1 0 0,0 0 1 0 0,0 1-1 0 0,0-1 1 0 0,1 0 0 0 0,-1 0-1 0 0,0 0 1 0 0,0 1 0 0 0,0-1-1 0 0,0 0 1 0 0,0 0 0 0 0,0 0-1 0 0,0 1 1 0 0,0-1 0 0 0,0 0-1 0 0,1 0 1 0 0,-1 0 0 0 0,0 0-1 0 0,0 1 1 0 0,0-1-1 0 0,0 0 1 0 0,1 0 0 0 0,-1 0-1 0 0,0 0 1 0 0,0 0 0 0 0,0 0-1 0 0,0 0 1 0 0,1 0 0 0 0,-1 1-1 0 0,0-1 1 0 0,0 0 0 0 0,0 0-1 0 0,1 0 1 0 0,-1 0-1 0 0,0 0 1 0 0,0 0 0 0 0,1 0-1 0 0,-1 0 1 0 0,0 0 0 0 0,0 0-1 0 0,0 0 1 0 0,1 0 0 0 0,-1-1-1 0 0,0 1 1 0 0,0 0 0 0 0,0 0-1 0 0,1 0 1 0 0,-1 0 0 0 0,0 0-1 0 0,0 0 1 0 0,0 0-1 0 0,0 0 1 0 0,1-1 0 0 0,-1 1-1 0 0,0 0 1 0 0,0 0 0 0 0,0 0 0 0 0,11-12 90 0 0,-9 10-67 0 0,10-16-40 0 0,-3 4 75 0 0,27-36-19 0 0,-35 50-48 0 0,-1-1 0 0 0,1 0 1 0 0,-1 1-1 0 0,0-1 0 0 0,0 1 0 0 0,1-1 0 0 0,-1 1 1 0 0,0-1-1 0 0,0 0 0 0 0,0 1 0 0 0,1-1 0 0 0,-1 0 1 0 0,0 1-1 0 0,0-1 9 0 0,0-1-9 0 0,0 5 17 0 0,0-1 4 0 0,0 0 1 0 0,0 0-1 0 0,-1-1 1 0 0,1 1-1 0 0,-1 0 1 0 0,1-1-1 0 0,-1 1 1 0 0,0 0-1 0 0,1-1 1 0 0,-1 1-1 0 0,0-1 1 0 0,0 1-1 0 0,-1 0-12 0 0,-3 9-11 0 0,0-2-8 0 0,4-8 0 0 0,0 1 0 0 0,1-1 0 0 0,-1 1 0 0 0,0-1 1 0 0,1 1-1 0 0,-1-1 0 0 0,1 1 0 0 0,-1 0 1 0 0,1 0 18 0 0,0-2-2 0 0,0 0 1 0 0,0 0 0 0 0,0 0 0 0 0,0 0 0 0 0,0 0 0 0 0,0 0-1 0 0,0 0 1 0 0,0-1 0 0 0,0 1 0 0 0,1 0 0 0 0,-1 0-1 0 0,0 0 1 0 0,0 0 0 0 0,0 0 0 0 0,0 0 0 0 0,0 0 0 0 0,0 0-1 0 0,0 0 1 0 0,0 0 0 0 0,0 0 0 0 0,0 0 0 0 0,1 0-1 0 0,-1 0 1 0 0,0 0 0 0 0,0 0 0 0 0,0 0 0 0 0,0 0 0 0 0,0 0-1 0 0,0 0 1 0 0,0 0 0 0 0,0 0 0 0 0,0 0 0 0 0,0 0-1 0 0,0 1 1 0 0,0-1 0 0 0,1 0 0 0 0,-1 0 0 0 0,0 0 0 0 0,0 0-1 0 0,0 0 1 0 0,0 0 0 0 0,0 0 0 0 0,0 0 0 0 0,0 0 0 0 0,0 0-1 0 0,0 0 1 0 0,0 0 0 0 0,0 0 0 0 0,0 0 0 0 0,0 1-1 0 0,0-1 1 0 0,0 0 0 0 0,0 0 0 0 0,0 0 0 0 0,0 0 0 0 0,0 0 0 0 0,5-7-82 0 0,-5 6 137 0 0,30-51-200 0 0,-19 22 86 0 0,-19 50 27 0 0,-24 52 174 0 0,31-71-145 0 0,1 0-1 0 0,0-1 1 0 0,-1 1-1 0 0,1 0 1 0 0,0 0-1 0 0,0-1 1 0 0,-1 1-1 0 0,1 0 1 0 0,0 0-1 0 0,0 0 1 0 0,0-1-1 0 0,0 1 1 0 0,0 0-1 0 0,0 0 1 0 0,0 0-1 0 0,0-1 1 0 0,0 1-1 0 0,1 0 1 0 0,-1 0-1 0 0,0-1 1 0 0,0 1-1 0 0,1 0 1 0 0,-1 0-1 0 0,0-1 1 0 0,1 1-1 0 0,-1 0 1 0 0,1-1-1 0 0,-1 1 1 0 0,1 0-1 0 0,-1-1 1 0 0,1 1-1 0 0,0-1 5 0 0,-1 1-1 0 0,0-1-1 0 0,0 0 1 0 0,1 0 0 0 0,-1 0-1 0 0,0 0 1 0 0,0 0-1 0 0,0 0 1 0 0,1 0 0 0 0,-1 0-1 0 0,0 0 1 0 0,0 0 0 0 0,0 0-1 0 0,1 0 1 0 0,-1 0-1 0 0,0 0 1 0 0,0 0 0 0 0,0 0-1 0 0,1 0 1 0 0,-1 0-1 0 0,0 0 1 0 0,0-1 0 0 0,0 1-1 0 0,1 0 1 0 0,-1 0-1 0 0,0 0 1 0 0,0 0 0 0 0,0 0-1 0 0,0 0 1 0 0,1-1 1 0 0,5-5 98 0 0,-6 5-96 0 0,0 1-1 0 0,1-1 0 0 0,-1 1 0 0 0,0-1 0 0 0,1 1 1 0 0,-1 0-1 0 0,0-1 0 0 0,1 1 0 0 0,-1-1 1 0 0,1 1-1 0 0,-1 0 0 0 0,1-1 0 0 0,-1 1 0 0 0,1 0 1 0 0,-1 0-1 0 0,1-1 0 0 0,-1 1 0 0 0,1 0-1 0 0,-1 0-4 0 0,1 0-1 0 0,-1 0 1 0 0,0 0 0 0 0,0 0-1 0 0,0 1 1 0 0,1-1-1 0 0,-1 0 1 0 0,0 0-1 0 0,0 0 1 0 0,0 0 0 0 0,0 0-1 0 0,1 1 1 0 0,-1-1-1 0 0,0 0 1 0 0,0 0 0 0 0,0 0-1 0 0,0 1 1 0 0,0-1-1 0 0,0 0 1 0 0,1 0 0 0 0,-1 0-1 0 0,0 1 1 0 0,0-1-1 0 0,0 0 1 0 0,0 0-1 0 0,0 0 1 0 0,0 1 0 0 0,0-1-1 0 0,0 0 1 0 0,0 0-1 0 0,0 1 1 0 0,0-1 0 0 0,0 0-1 0 0,0 0 1 0 0,0 0-1 0 0,0 1 1 0 0,-1-1 0 0 0,1 0-1 0 0,0 0 1 0 0,0 1-1 0 0,0-1 1 0 0,0 0-1 0 0,0 0 1 0 0,0 0 4 0 0,0 1-7 0 0,-1-1 0 0 0,1 0 1 0 0,0 0-1 0 0,0 1 0 0 0,0-1 0 0 0,0 0 0 0 0,0 0 0 0 0,0 1 0 0 0,0-1 1 0 0,0 0-1 0 0,0 1 0 0 0,0-1 0 0 0,0 0 0 0 0,0 0 0 0 0,0 1 0 0 0,0-1 1 0 0,0 0-1 0 0,0 1 0 0 0,0-1 0 0 0,0 0 0 0 0,0 0 0 0 0,0 1 0 0 0,0-1 1 0 0,0 0-1 0 0,0 0 0 0 0,1 1 0 0 0,-1-1 0 0 0,0 0 0 0 0,0 0 0 0 0,0 1 1 0 0,1-1-1 0 0,-1 0 7 0 0,1 1-134 0 0,2 1-132 0 0,-3-1 260 0 0,-2 4 29 0 0,2-4-21 0 0,0-1-1 0 0,0 0 1 0 0,0 0-1 0 0,0 1 0 0 0,0-1 1 0 0,0 0-1 0 0,0 1 1 0 0,-1-1-1 0 0,1 0 1 0 0,0 0-1 0 0,0 0 1 0 0,0 1-1 0 0,0-1 1 0 0,-1 0-1 0 0,1 0 1 0 0,0 0-1 0 0,0 1 1 0 0,-1-1-1 0 0,1 0 1 0 0,0 0-1 0 0,0 0 1 0 0,-1 0-1 0 0,1 0 1 0 0,0 0-1 0 0,-1 1-1 0 0,-9 2-119 0 0,3-1-104 0 0,-1 1-55 0 0,0 0 0 0 0,-7 1 278 0 0,8 0-146 0 0,7-4 142 0 0,-1 1-1 0 0,1-1 1 0 0,0 1 0 0 0,-1-1-1 0 0,1 0 1 0 0,-1 0-1 0 0,1 1 1 0 0,0-1 0 0 0,-1 0-1 0 0,1 0 1 0 0,-1 1-1 0 0,1-1 1 0 0,-1 0 0 0 0,1 0-1 0 0,-1 0 1 0 0,1 0-1 0 0,-1 0 1 0 0,1 0 0 0 0,-1 0-1 0 0,0 0 5 0 0,-1 0 182 0 0,4 2-225 0 0,-2-2 51 0 0,0 0 1 0 0,0 0 0 0 0,0 0-1 0 0,1 0 1 0 0,-1 0 0 0 0,0 0-1 0 0,0 0 1 0 0,1 0 0 0 0,-1 0 0 0 0,0 0-1 0 0,0 0 1 0 0,0 0 0 0 0,1 0-1 0 0,-1 0 1 0 0,0 0 0 0 0,0 0-1 0 0,1 0 1 0 0,-1 0 0 0 0,0 0-1 0 0,0 0 1 0 0,0-1 0 0 0,1 1 0 0 0,-1 0-1 0 0,0 0 1 0 0,0 0 0 0 0,0 0-1 0 0,0 0 1 0 0,1-1 0 0 0,-1 1-1 0 0,0 0 1 0 0,0 0 0 0 0,0 0-1 0 0,0-1 1 0 0,0 1 0 0 0,0 0 0 0 0,1 0-1 0 0,-1 0-8 0 0,2-2 32 0 0,-1 0 1 0 0,1 1-1 0 0,0 0 0 0 0,1-1 0 0 0,-1 1 0 0 0,0 0 0 0 0,0 0 0 0 0,0 0 1 0 0,3 0-33 0 0,3 0 197 0 0,-8 1-190 0 0,1 0 0 0 0,0 0 0 0 0,-1 0 0 0 0,1 0 0 0 0,-1 0 0 0 0,1 0 0 0 0,-1 0 0 0 0,1 0 1 0 0,-1 0-1 0 0,1 0 0 0 0,-1 0 0 0 0,1-1 0 0 0,-1 1 0 0 0,1 0 0 0 0,-1 0 0 0 0,1-1 0 0 0,-1 1 0 0 0,1 0 0 0 0,-1 0 0 0 0,1-1-7 0 0,-1 1 7 0 0,0 0 0 0 0,0 0 0 0 0,1-1 0 0 0,-1 1-1 0 0,0 0 1 0 0,0 0 0 0 0,0 0 0 0 0,1 0 0 0 0,-1 0 0 0 0,0 0-1 0 0,0 0 1 0 0,1 0 0 0 0,-1 0 0 0 0,0 0 0 0 0,0 0-1 0 0,0 0 1 0 0,1 0 0 0 0,-1 0 0 0 0,0 0 0 0 0,0 0 0 0 0,1 0-1 0 0,-1 0 1 0 0,0 1 0 0 0,0-1 0 0 0,0 0 0 0 0,1 0-1 0 0,-1 0 1 0 0,0 0 0 0 0,0 0-7 0 0,1 1-2 0 0,-1-1 0 0 0,0 0 0 0 0,1 0 0 0 0,-1 0 0 0 0,1 0 0 0 0,-1 1 0 0 0,1-1 0 0 0,-1 0-1 0 0,1 0 1 0 0,-1 0 0 0 0,0 0 0 0 0,1 0 0 0 0,-1 0 0 0 0,1 0 0 0 0,-1 0 2 0 0,2-1 24 0 0,-1 1 0 0 0,1-1 0 0 0,-1 1 1 0 0,1-1-1 0 0,-1 0 0 0 0,1 0 0 0 0,-1 0-24 0 0,5-2 48 0 0,-2 3 38 0 0,-2 1-18 0 0,2 1-83 0 0,-1-1 91 0 0,-2-1-81 0 0,-1 1-1 0 0,1-1 1 0 0,0 0 0 0 0,0 0-1 0 0,0 0 1 0 0,-1 0 0 0 0,1 0-1 0 0,0 0 1 0 0,0 0 0 0 0,0 0-1 0 0,-1 0 1 0 0,1 0-1 0 0,0-1 1 0 0,0 1 0 0 0,0 0-1 0 0,0-1 6 0 0,0 1 3 0 0,-1 0-1 0 0,1-1 0 0 0,0 1 1 0 0,0 0-1 0 0,-1 0 0 0 0,1 0 1 0 0,0 0-1 0 0,0-1 0 0 0,0 1 1 0 0,-1 0-1 0 0,1 1 0 0 0,0-1 1 0 0,0 0-1 0 0,0 0-2 0 0,12 1-54 0 0,-13-1 80 0 0,8 1-77 0 0,-7-1 54 0 0,0 0-1 0 0,0-1 1 0 0,0 1-1 0 0,0 0 0 0 0,0 0 1 0 0,0 0-1 0 0,0 0 1 0 0,0 0-1 0 0,0 0 1 0 0,0 0-1 0 0,0 0 1 0 0,0 0-1 0 0,0 0 1 0 0,0 0-3 0 0,0 1 14 0 0,0-1 0 0 0,0 0 0 0 0,0 0 0 0 0,0 0 0 0 0,0 0 1 0 0,0 0-1 0 0,-1 0 0 0 0,1 0 0 0 0,0 0 0 0 0,1-1-14 0 0,-1 2-9 0 0,1 0 0 0 0,0 0-1 0 0,-1 0 1 0 0,1 0 0 0 0,0 0 0 0 0,-1 0 0 0 0,1 0-1 0 0,-1 1 10 0 0,1 0 41 0 0,0-1-46 0 0,-1-1-1 0 0,1 1 1 0 0,0 0 0 0 0,-1 0-1 0 0,1-1 1 0 0,0 1 0 0 0,0-1 0 0 0,-1 1-1 0 0,3-1 6 0 0,6 3-90 0 0,3 4 20 0 0,-12-7 71 0 0,-1 0 0 0 0,1 1-1 0 0,-1-1 1 0 0,1 1 0 0 0,-1-1 0 0 0,1 1 0 0 0,-1-1 0 0 0,1 1-1 0 0,-1-1 1 0 0,0 1 0 0 0,1-1 0 0 0,-1 1 0 0 0,0-1 0 0 0,1 1-1 0 0,-1 0 1 0 0,0-1 0 0 0,0 1 0 0 0,0 0 0 0 0,0-1-1 0 0,0 1-2 0 0,0-1-1 0 0,0 0 1 0 0,0 0 0 0 0,0 0-1 0 0,0 0 1 0 0,1 1 0 0 0,-1-1 0 0 0,0 0-1 0 0,0 0 1 0 0,0 0 0 0 0,0 0 0 0 0,0 0-1 0 0,0 1 1 0 0,0-1 0 0 0,0 0 0 0 0,0 0-1 0 0,0 0 1 0 0,0 0 0 0 0,0 0 0 0 0,1 0-1 0 0,-1 0 1 0 0,0 1 0 0 0,0-1-1 0 0,0 0 1 0 0,0 0 0 0 0,0 0 0 0 0,0 0-1 0 0,1 0 1 0 0,-1 0 0 0 0,0 0 0 0 0,0 0-1 0 0,0 0 1 0 0,0 0 0 0 0,0 0 0 0 0,1 0-1 0 0,-1 0 1 0 0,0 0 0 0 0,0 0 0 0 0,0 0-1 0 0,0 0 1 0 0,0 0 0 0 0,1 0-1 0 0,-1 0 1 0 0,0 0 0 0 0,0 0 0 0 0,0 0-1 0 0,0 0 1 0 0,0 0 0 0 0,1 0 0 0 0,-1 0-1 0 0,0 0 1 0 0,0 0 0 0 0,0 0 0 0 0,0-1-1 0 0,0 1 1 0 0,0 0 0 0 0,1 0 0 0 0,-1 0-1 0 0,0 0 3 0 0,1-1-17 0 0,-1 1 1 0 0,1 0-1 0 0,-1-1 0 0 0,1 1 0 0 0,0-1 0 0 0,-1 1 1 0 0,1-1-1 0 0,-1 0 0 0 0,1 1 0 0 0,-1-1 0 0 0,0 0 1 0 0,1 1-1 0 0,-1-1 17 0 0,4-12 20 0 0,-1 0 0 0 0,0-1 1 0 0,-1 1-1 0 0,-1-1-20 0 0,1-28-47 0 0,-1 17 82 0 0,1 0 1 0 0,1-1-36 0 0,-2 17 26 0 0,1 0 0 0 0,-2-1 0 0 0,1 1-1 0 0,-1-4-25 0 0,-1 10 12 0 0,1 0-1 0 0,0-1 0 0 0,-1 1 0 0 0,0 0 1 0 0,0 0-1 0 0,0 0 0 0 0,0 0 0 0 0,0 0 1 0 0,-1 0-1 0 0,1 0 0 0 0,-1 0 0 0 0,0 1 0 0 0,-1-3-11 0 0,-1 1-75 0 0,-7-9 145 0 0,11 13-68 0 0,-1 0 0 0 0,1-1 0 0 0,-1 1 0 0 0,1 0 1 0 0,0 0-1 0 0,-1-1 0 0 0,1 1 0 0 0,0 0 0 0 0,-1 0 0 0 0,1 0 1 0 0,-1-1-1 0 0,1 1 0 0 0,-1 0 0 0 0,1 0 0 0 0,0 0 1 0 0,-1 0-1 0 0,1 0 0 0 0,-1 0 0 0 0,1 0 0 0 0,-1 0 0 0 0,1 0 1 0 0,-1 0-1 0 0,1 0 0 0 0,0 1 0 0 0,-1-1 0 0 0,1 0 1 0 0,-1 0-1 0 0,1 0 0 0 0,0 0 0 0 0,-1 1 0 0 0,1-1 0 0 0,-1 0-2 0 0,-9 9-29 0 0,0 1-1 0 0,1 0 1 0 0,0 0-1 0 0,1 1 0 0 0,-1 2 30 0 0,8-12-1 0 0,-9 15-48 0 0,10-16 47 0 0,-1 1-1 0 0,1 0 1 0 0,-1 0 0 0 0,1-1-1 0 0,0 1 1 0 0,0 0-1 0 0,-1 0 1 0 0,1-1 0 0 0,0 1-1 0 0,0 0 1 0 0,0 0 0 0 0,0-1-1 0 0,0 1 1 0 0,0 0 0 0 0,0 0-1 0 0,0 0 1 0 0,0-1-1 0 0,0 1 1 0 0,0 0 0 0 0,0 0-1 0 0,1 0 3 0 0,-1-1-1 0 0,0 0-1 0 0,0 0 0 0 0,0 0 0 0 0,0 0 0 0 0,0 0 0 0 0,1 0 0 0 0,-1 0 1 0 0,0 0-1 0 0,0 0 0 0 0,0 1 0 0 0,0-1 0 0 0,0 0 0 0 0,0 0 1 0 0,1 0-1 0 0,-1 0 0 0 0,0 0 0 0 0,0 0 0 0 0,0 0 0 0 0,0 0 0 0 0,0 0 1 0 0,1 0-1 0 0,-1 0 0 0 0,0 0 0 0 0,0 0 0 0 0,0 0 0 0 0,0 0 1 0 0,1 0-1 0 0,-1 0 0 0 0,0 0 0 0 0,0-1 0 0 0,0 1 0 0 0,0 0 0 0 0,0 0 1 0 0,0 0-1 0 0,1 0 0 0 0,-1 0 0 0 0,0 0 0 0 0,0 0 0 0 0,0 0 1 0 0,0 0-1 0 0,0-1 0 0 0,0 1 0 0 0,0 0 0 0 0,0 0 0 0 0,0 0 0 0 0,1 0 1 0 0,-1 0-1 0 0,0 0 0 0 0,0-1 0 0 0,0 1 0 0 0,0 0 0 0 0,0 0 0 0 0,0 0 3 0 0,5-12-76 0 0,-2 7 34 0 0,2-5 43 0 0,1-1-1 0 0,-2 0 1 0 0,1 0 0 0 0,-2-1-1 0 0,2-7-1 0 0,0 3-5 0 0,2-9 16 0 0,-1 0 1 0 0,-1 0-1 0 0,0-13-11 0 0,-5 38 1 0 0,1-2 5 0 0,-1 0 0 0 0,0 0 1 0 0,0 0-1 0 0,0 0 0 0 0,0 0 1 0 0,0 0-1 0 0,0 0 0 0 0,-1-1 1 0 0,0 0-7 0 0,1 3 2 0 0,0 0 0 0 0,0 0 1 0 0,0 0-1 0 0,0 0 1 0 0,0-1-1 0 0,0 1 0 0 0,0 0 1 0 0,0 0-1 0 0,-1 0 0 0 0,1 0 1 0 0,0 0-1 0 0,0 0 1 0 0,0 0-1 0 0,0 0 0 0 0,0 0 1 0 0,0 0-1 0 0,0 0 0 0 0,-1 0 1 0 0,1 0-1 0 0,0 0 1 0 0,0 0-1 0 0,0 0 0 0 0,0 0 1 0 0,0 0-1 0 0,0 0 0 0 0,-1 0 1 0 0,1 0-1 0 0,0 0 1 0 0,0 0-1 0 0,0 0 0 0 0,0 0 1 0 0,0 0-1 0 0,0 0 0 0 0,-1 0 1 0 0,1 0-1 0 0,0 0 1 0 0,0 0-1 0 0,0 0 0 0 0,0 0 1 0 0,0 0-1 0 0,0 0 0 0 0,0 0 1 0 0,0 1-1 0 0,0-1 1 0 0,-1 0-1 0 0,1 0 0 0 0,0 0 1 0 0,0 0-1 0 0,0 0 0 0 0,0 0 1 0 0,0 0-1 0 0,0 1 1 0 0,0-1-1 0 0,0 0 0 0 0,0 0 1 0 0,0 0-1 0 0,0 0 0 0 0,0 0 1 0 0,0 0-3 0 0,-5 9 64 0 0,5-8-51 0 0,-7 16-5 0 0,1-1 1 0 0,0 1-1 0 0,2 0 0 0 0,0 0 0 0 0,0 0 0 0 0,1 4-8 0 0,3-20 7 0 0,0 0-1 0 0,0 0 0 0 0,0 0 0 0 0,0 0 0 0 0,0 0 0 0 0,0-1 0 0 0,0 1 0 0 0,0 0 0 0 0,0 0 0 0 0,0 0 1 0 0,1 0-1 0 0,-1 0 0 0 0,0 0 0 0 0,1 0-6 0 0,-1-1-9 0 0,0 0 1 0 0,1 0-1 0 0,-1 0 1 0 0,0 0-1 0 0,0 0 1 0 0,1 0-1 0 0,-1-1 1 0 0,0 1-1 0 0,0 0 1 0 0,0 0-1 0 0,1 0 1 0 0,-1 0-1 0 0,0-1 1 0 0,0 1-1 0 0,0 0 1 0 0,1 0 0 0 0,-1 0-1 0 0,0 0 1 0 0,0-1-1 0 0,0 1 1 0 0,0 0-1 0 0,0 0 1 0 0,0-1-1 0 0,0 1 1 0 0,1 0-1 0 0,-1 0 9 0 0,3-7-23 0 0,1-4-66 0 0,0 0 1 0 0,-1 0-1 0 0,0 0 0 0 0,-1 0 1 0 0,0-1-1 0 0,-1 1 1 0 0,0-7 88 0 0,2-8-114 0 0,-1 15 118 0 0,-2 11 0 0 0,0 0 0 0 0,0 0 0 0 0,0-1-1 0 0,0 1 1 0 0,0 0 0 0 0,0 0 0 0 0,0 0 0 0 0,0 0-1 0 0,0 0 1 0 0,0 0 0 0 0,0 0 0 0 0,0 0 0 0 0,0 0-1 0 0,0-1 1 0 0,0 1 0 0 0,0 0 0 0 0,0 0 0 0 0,0 0-1 0 0,0 0 1 0 0,0 0 0 0 0,0 0 0 0 0,0 0 0 0 0,0 0-1 0 0,0 0 1 0 0,0-1 0 0 0,0 1 0 0 0,0 0 0 0 0,0 0-1 0 0,0 0 1 0 0,0 0 0 0 0,-1 0 0 0 0,1 0 0 0 0,0 0-1 0 0,0 0 1 0 0,0 0 0 0 0,0 0 0 0 0,0 0 0 0 0,0 0-1 0 0,0 0 1 0 0,0 0 0 0 0,0 0 0 0 0,0 0 0 0 0,-1 0-1 0 0,1 0 1 0 0,0 0 0 0 0,0 0 0 0 0,0 0-1 0 0,0 0 1 0 0,0 0 0 0 0,0 0 0 0 0,0 0 0 0 0,0 0-1 0 0,0 0 1 0 0,-1 0 0 0 0,1 0 0 0 0,0 0 0 0 0,0 0-1 0 0,0 0 1 0 0,0 0 0 0 0,0 0-4 0 0,-4 3 174 0 0,-6 15-75 0 0,4-7-47 0 0,1 0-1 0 0,-4 11-51 0 0,8-19 4 0 0,3-4-55 0 0,0-6-74 0 0,-1 5 121 0 0,0 0-1 0 0,-1 0 1 0 0,1 0-1 0 0,0 0 1 0 0,0 0-1 0 0,0-1 5 0 0,4-10-67 0 0,3-29-349 0 0,-7 36 427 0 0,-1 1 1 0 0,0 0-1 0 0,0 0 1 0 0,0-1-1 0 0,-1 1 1 0 0,0-3-12 0 0,1 8 3 0 0,0 0 1 0 0,-1-1 0 0 0,1 1-1 0 0,0 0 1 0 0,0-1-1 0 0,-1 1 1 0 0,1 0-1 0 0,0 0 1 0 0,-1 0 0 0 0,1-1-1 0 0,-1 1 1 0 0,1 0-1 0 0,0 0 1 0 0,-1 0-1 0 0,1 0 1 0 0,0 0 0 0 0,-1 0-1 0 0,1 0-3 0 0,-1-1 2 0 0,1 1 0 0 0,0 0 0 0 0,0 0 1 0 0,0 0-1 0 0,0 0 0 0 0,-1 0 0 0 0,1 0 0 0 0,0 0 0 0 0,0 0 0 0 0,0 0 0 0 0,0 0 0 0 0,-1 0 1 0 0,1 0-1 0 0,0 0 0 0 0,0 0 0 0 0,0 0 0 0 0,0 0 0 0 0,-1 0 0 0 0,1 0 0 0 0,0 0 0 0 0,0 0 1 0 0,0 0-1 0 0,0 1 0 0 0,-1-1 0 0 0,1 0 0 0 0,0 0 0 0 0,0 0 0 0 0,0 0 0 0 0,0 0 0 0 0,0 0 1 0 0,-1 0-1 0 0,1 1 0 0 0,0-1 0 0 0,0 0 0 0 0,0 0 0 0 0,0 0 0 0 0,0 0 0 0 0,0 1 0 0 0,0-1 0 0 0,0 0 1 0 0,0 0-3 0 0,0 5 43 0 0,1-7-172 0 0,2-6 20 0 0,-3 8 106 0 0,0 0 0 0 0,0 0-1 0 0,0-1 1 0 0,0 1 0 0 0,0 0 0 0 0,0 0 0 0 0,1 0-1 0 0,-1 0 1 0 0,0-1 0 0 0,0 1 0 0 0,0 0 0 0 0,0 0-1 0 0,0 0 1 0 0,0-1 0 0 0,0 1 0 0 0,0 0 0 0 0,0 0-1 0 0,0 0 1 0 0,0-1 0 0 0,-1 1 0 0 0,1 0 0 0 0,0 0-1 0 0,0 0 1 0 0,0-1 3 0 0,0 1 6 0 0,0 0-1 0 0,0 0 0 0 0,0 0 0 0 0,0 0 1 0 0,0 0-1 0 0,0 0 0 0 0,0-1 1 0 0,0 1-1 0 0,0 0 0 0 0,0 0 1 0 0,0 0-1 0 0,0 0 0 0 0,0 0 1 0 0,0 0-1 0 0,0-1 0 0 0,0 1 1 0 0,0 0-1 0 0,0 0 0 0 0,0 0 0 0 0,0 0 1 0 0,0 0-1 0 0,0 0 0 0 0,0 0 1 0 0,0-1-1 0 0,0 1 0 0 0,0 0 1 0 0,0 0-1 0 0,0 0 0 0 0,0 0 1 0 0,0 0-6 0 0,1-1-3 0 0,-1 1 0 0 0,0 0 0 0 0,0-1 0 0 0,0 1 0 0 0,0 0 1 0 0,0-1-1 0 0,0 1 0 0 0,0 0 0 0 0,0-1 0 0 0,0 1 0 0 0,0 0 1 0 0,0-1-1 0 0,0 1 0 0 0,0 0 0 0 0,0-1 0 0 0,0 1 0 0 0,0 0 1 0 0,0-1 2 0 0,-2-2-73 0 0,1 4 89 0 0,1-1-19 0 0,0 0 1 0 0,0 0 0 0 0,0 0 0 0 0,0 0 0 0 0,0 0 0 0 0,-1 0-1 0 0,1 0 1 0 0,0 0 0 0 0,0 0 0 0 0,0 0 0 0 0,0 0 0 0 0,0 0-1 0 0,0 0 1 0 0,0 0 0 0 0,0 0 0 0 0,0 1 0 0 0,0-1 0 0 0,0 0-1 0 0,0 0 1 0 0,0 0 0 0 0,0 0 0 0 0,0 0 0 0 0,0 0 0 0 0,0 0-1 0 0,0 0 1 0 0,0 0 0 0 0,0 0 0 0 0,0 0 0 0 0,0 0 0 0 0,0 0-1 0 0,0 0 1 0 0,0 1 0 0 0,0-1 0 0 0,0 0 0 0 0,0 0 0 0 0,0 0-1 0 0,1 0 1 0 0,-1 0 0 0 0,0 0 0 0 0,0 0 0 0 0,0 0 0 0 0,0 0-1 0 0,0 0 1 0 0,0 0 0 0 0,0 0 0 0 0,0 0 0 0 0,0 0 0 0 0,0 0-1 0 0,0 0 1 0 0,0 0 0 0 0,0 0 0 0 0,0 0 0 0 0,0 0 0 0 0,0 0-1 0 0,0 0 1 0 0,1 0 2 0 0,-1 1 23 0 0,1-1 0 0 0,0 0 0 0 0,-1 1 0 0 0,1-1 0 0 0,0 1 0 0 0,-1-1 0 0 0,1 1 0 0 0,-1-1 0 0 0,1 1 0 0 0,-1-1 0 0 0,1 1 0 0 0,-1 0 0 0 0,1-1 0 0 0,-1 1 0 0 0,0 0 0 0 0,1-1 0 0 0,-1 2-23 0 0,1-1 5 0 0,0 0 0 0 0,-1 0-1 0 0,1 0 1 0 0,0-1 0 0 0,0 1 0 0 0,-1 0 0 0 0,1 0-1 0 0,0-1 1 0 0,0 1 0 0 0,0 0 0 0 0,0-1 0 0 0,0 1 0 0 0,0-1-1 0 0,0 1 1 0 0,0-1 0 0 0,1 1 0 0 0,-1-1 0 0 0,0 0-1 0 0,0 0 1 0 0,0 1 0 0 0,0-1 0 0 0,0 0 0 0 0,1 0 0 0 0,-1 0-1 0 0,0 0 1 0 0,0 0 0 0 0,0-1 0 0 0,0 1 0 0 0,0 0-1 0 0,1 0 1 0 0,-1-1 0 0 0,0 1 0 0 0,0-1 0 0 0,0 1 0 0 0,0-1-1 0 0,0 0-4 0 0,2 0-22 0 0,0-1-1 0 0,0 1 1 0 0,-1 0 0 0 0,1 0-1 0 0,1 0 23 0 0,7-3 52 0 0,-8 6-31 0 0,-3-2-24 0 0,0 0-1 0 0,1 0 1 0 0,-1 0 0 0 0,0 1-1 0 0,0-1 1 0 0,0 0 0 0 0,1 0 0 0 0,-1 0-1 0 0,0 0 1 0 0,0 0 0 0 0,1 0-1 0 0,-1 0 1 0 0,0 1 0 0 0,0-1-1 0 0,1 0 1 0 0,-1 0 0 0 0,0 0 0 0 0,0 0-1 0 0,1 0 1 0 0,-1 0 3 0 0,3 0-240 0 0,-3 0 240 0 0,0 0 0 0 0,0 0 0 0 0,0 0 0 0 0,0 0-1 0 0,0 0 1 0 0,0 0 0 0 0,0 0 0 0 0,0 0 0 0 0,0 0 0 0 0,0 0 0 0 0,0 0 0 0 0,0 0-1 0 0,0 0 1 0 0,0 0 0 0 0,0 0 0 0 0,0 0 0 0 0,0 0 0 0 0,0 0 0 0 0,0 0 0 0 0,-1 0-1 0 0,1 0 1 0 0,0 0 0 0 0,0 0 0 0 0,0 0 0 0 0,0 0 0 0 0,0 0 0 0 0,0 0 0 0 0,0 0-1 0 0,0 0 1 0 0,0 0 0 0 0,0 0 0 0 0,0 0 0 0 0,0 0 0 0 0,0 0 0 0 0,0 0 0 0 0,0 0 0 0 0,0 0-1 0 0,0 0 1 0 0,0 1 0 0 0,0-1 0 0 0,0 0 0 0 0,0 0 0 0 0,0 0 0 0 0,0 0 0 0 0,0 0-1 0 0,0 0 1 0 0,0 0 0 0 0,0 0 0 0 0,0 0 0 0 0,0 0 0 0 0,0 0 0 0 0,0 0 0 0 0,0 0-1 0 0,0 0 1 0 0,0 0 0 0 0,-2 0-76 0 0,1 0-23 0 0,-3-3 38 0 0,3 1 89 0 0,0 0-73 0 0,0 1 0 0 0,0 0 0 0 0,1 0 0 0 0,-1 0-1 0 0,0 0 1 0 0,0 0 0 0 0,0 1 0 0 0,0-1 0 0 0,0 0 0 0 0,0 0-1 0 0,0 1 1 0 0,0-1 0 0 0,-1 1 0 0 0,1-1 0 0 0,0 0 45 0 0,-11-5-295 0 0,10 5 253 0 0,0 0 1 0 0,1 0-1 0 0,-1 1 1 0 0,0-1-1 0 0,0 0 1 0 0,0 0-1 0 0,0 1 42 0 0,-15-6-208 0 0,-2 1 244 0 0,11 3-116 0 0,3 0 38 0 0,6 3 326 0 0,-1-1-273 0 0,0 0 0 0 0,0-1 0 0 0,0 1 0 0 0,0 0 0 0 0,0 0 1 0 0,0-1-1 0 0,1 1 0 0 0,-1 0 0 0 0,0 0 0 0 0,0-1 0 0 0,0 1 0 0 0,0 0 1 0 0,0 0-1 0 0,1 0 0 0 0,-1-1 0 0 0,0 1 0 0 0,0 0 0 0 0,0 0 0 0 0,1 0 1 0 0,-1-1-1 0 0,0 1 0 0 0,0 0 0 0 0,1 0 0 0 0,-1 0 0 0 0,0 0-11 0 0,2 0 45 0 0,0 0 0 0 0,0 1-1 0 0,0 0 1 0 0,0-1 0 0 0,0 1-1 0 0,0 0 1 0 0,0 0 0 0 0,0 0 0 0 0,-1 0-1 0 0,1 0 1 0 0,0 0 0 0 0,-1 0-1 0 0,1 1 1 0 0,-1-1 0 0 0,1 1-1 0 0,0 0-44 0 0,6 6 183 0 0,-3-4-196 0 0,-4-3 12 0 0,0 0 0 0 0,0 0-1 0 0,0 0 1 0 0,0 0 0 0 0,0 0-1 0 0,0-1 1 0 0,1 1 0 0 0,-1 0 0 0 0,0-1-1 0 0,0 1 1 0 0,1-1 0 0 0,-1 0-1 0 0,0 1 1 0 0,1-1 1 0 0,6 3 61 0 0,-7-3-61 0 0,0 1 0 0 0,-1-1 0 0 0,1 0-1 0 0,0 0 1 0 0,-1 1 0 0 0,1-1-1 0 0,0 0 1 0 0,-1 0 0 0 0,1 0 0 0 0,0 0-1 0 0,0 0 1 0 0,-1 0 0 0 0,1 0 0 0 0,0 0-1 0 0,-1 0 1 0 0,1 0 0 0 0,0 0 0 0 0,0 0-1 0 0,-1-1 1 0 0,2 1 0 0 0,7-4-74 0 0,9-3 126 0 0,-16 7-28 0 0,-2 0 34 0 0,-3 3 1 0 0,1 1-242 0 0,3-8 157 0 0,0 3 31 0 0,0 0 0 0 0,1 0 0 0 0,-1 1 0 0 0,0-1 0 0 0,0 0 0 0 0,0 1 0 0 0,1-1 0 0 0,-1 0 0 0 0,0 1 1 0 0,1 0-1 0 0,-1-1 0 0 0,0 1 0 0 0,1 0 0 0 0,-1 0 0 0 0,1-1 0 0 0,-1 1 0 0 0,1 0-5 0 0,0 1 14 0 0,0-1-1 0 0,0 0 1 0 0,0 0-1 0 0,0 0 1 0 0,-1 0-1 0 0,1 0 1 0 0,0 0-1 0 0,0 0 1 0 0,0-1-1 0 0,0 1 1 0 0,0-1-1 0 0,0 0 1 0 0,-1 1-1 0 0,1-1 1 0 0,1-1-14 0 0,7-3 3 0 0,0 0 1 0 0,-1-1-1 0 0,0 0 1 0 0,0-1-1 0 0,0 0 0 0 0,-1 0 1 0 0,7-9-4 0 0,-11 11 37 0 0,-8 9 11 0 0,-8 8 73 0 0,9-8-104 0 0,0-1 0 0 0,-1 1 0 0 0,1-1 0 0 0,1 1 0 0 0,-3 3-17 0 0,-5 9 70 0 0,-10 15-70 0 0,10-18 0 0 0,1 0-1 0 0,1 0 1 0 0,0 2 0 0 0,4-7 14 0 0,0 0-52 0 0,1-1 0 0 0,0 1 0 0 0,-2 5 38 0 0,5-13-5 0 0,0 0 0 0 0,0 1 0 0 0,0-1 0 0 0,0 0 0 0 0,0 0 0 0 0,0 0 0 0 0,0 0-1 0 0,0 1 1 0 0,0-1 0 0 0,0 0 0 0 0,0 0 0 0 0,0 0 0 0 0,0 0 0 0 0,0 1 0 0 0,0-1 0 0 0,0 0 0 0 0,0 0 0 0 0,0 0 0 0 0,0 1 0 0 0,0-1 0 0 0,0 0 0 0 0,1 0-1 0 0,-1 0 1 0 0,0 0 0 0 0,0 0 0 0 0,0 1 0 0 0,0-1 0 0 0,0 0 0 0 0,0 0 0 0 0,0 0 0 0 0,1 0 0 0 0,-1 0 0 0 0,0 0 5 0 0,7 0-183 0 0,-5 0 154 0 0,0-1 0 0 0,0 0 0 0 0,0 1 1 0 0,-1-1-1 0 0,1 0 0 0 0,1-1 29 0 0,7-7-8 0 0,-2 0-1 0 0,1 0 1 0 0,-2-1 0 0 0,1 0-1 0 0,5-10 9 0 0,11-15-19 0 0,-2 5-17 0 0,-13 16-9 0 0,1 1 0 0 0,1 0 0 0 0,0 0 0 0 0,1 1 45 0 0,-7 9 257 0 0,-5 6-101 0 0,-5 11-14 0 0,4-11-109 0 0,-9 20 92 0 0,-1-1-1 0 0,-7 9-124 0 0,1 0 58 0 0,-12 26 53 0 0,2 1 0 0 0,-4 21-111 0 0,30-75-4 0 0,-3 8 36 0 0,3-12-50 0 0,1 1 0 0 0,0 0 0 0 0,0-1 0 0 0,0 1 0 0 0,0-1 0 0 0,0 1-1 0 0,0 0 1 0 0,0-1 0 0 0,0 1 0 0 0,0-1 0 0 0,0 1 0 0 0,0-1 0 0 0,0 1 0 0 0,0 0 0 0 0,1-1 0 0 0,-1 1 18 0 0,0-1-5 0 0,0 0 0 0 0,0 1 0 0 0,0-1 0 0 0,0 0 0 0 0,0 0 0 0 0,1 0 0 0 0,-1 0 0 0 0,0 0 1 0 0,0 0-1 0 0,0 0 0 0 0,0 0 0 0 0,0 0 0 0 0,0 0 0 0 0,0 0 0 0 0,0 0 0 0 0,0 0 0 0 0,1 0 0 0 0,-1 0 0 0 0,0 0 0 0 0,0 0 0 0 0,0 0 0 0 0,0 0 0 0 0,0 0 1 0 0,0 0-1 0 0,0 0 0 0 0,1 0 0 0 0,-1 0 0 0 0,0 0 0 0 0,0 0 0 0 0,0 0 0 0 0,0 0 0 0 0,0 0 0 0 0,0 0 0 0 0,0 0 0 0 0,0 0 0 0 0,1 0 0 0 0,-1 0 5 0 0,4-4-111 0 0,2-5-28 0 0,0 0 169 0 0,0 0 1 0 0,1-1-31 0 0,-1 1-42 0 0,0 1 0 0 0,2-5 42 0 0,72-133-379 0 0,-78 142 375 0 0,12-19 20 0 0,-12 21-2 0 0,-1 0-1 0 0,1 0 1 0 0,0 1-1 0 0,0-1 1 0 0,-1 0-1 0 0,1 1 1 0 0,0-1-1 0 0,0 1 0 0 0,1-1-12 0 0,-12 23 332 0 0,3-10-243 0 0,-9 16 3 0 0,1 1-1 0 0,-1 5-92 0 0,-33 80 78 0 0,42-101-70 0 0,1 0-1 0 0,0 0 1 0 0,1 0 0 0 0,1 1-1 0 0,0-1 1 0 0,0 3-8 0 0,2-10-23 0 0,-1 7 29 0 0,2-12-15 0 0,0 0 0 0 0,0 0-1 0 0,0 1 1 0 0,0-1-1 0 0,0 0 1 0 0,0 0-1 0 0,0 1 1 0 0,0-1 0 0 0,0 0-1 0 0,0 0 1 0 0,0 1-1 0 0,0-1 1 0 0,0 0 0 0 0,0 0-1 0 0,0 1 1 0 0,0-1-1 0 0,0 0 1 0 0,1 0 0 0 0,-1 0-1 0 0,0 1 1 0 0,0-1-1 0 0,0 0 1 0 0,0 0 0 0 0,0 0-1 0 0,1 0 1 0 0,-1 1-1 0 0,0-1 1 0 0,0 0-1 0 0,0 0 1 0 0,1 0 0 0 0,-1 0-1 0 0,0 0 10 0 0,1 0-13 0 0,-1 0-1 0 0,0 0 1 0 0,1 0-1 0 0,-1 0 0 0 0,0 0 1 0 0,1 0-1 0 0,-1 0 1 0 0,1 0-1 0 0,-1-1 1 0 0,0 1-1 0 0,1 0 1 0 0,-1 0-1 0 0,0 0 1 0 0,1-1-1 0 0,-1 1 0 0 0,0 0 1 0 0,0-1-1 0 0,1 1 1 0 0,-1 0-1 0 0,0 0 1 0 0,0-1-1 0 0,1 1 1 0 0,-1-1-1 0 0,0 1 14 0 0,6-11-101 0 0,-6 9 86 0 0,6-9-94 0 0,0 1 1 0 0,3-4 108 0 0,10-17 15 0 0,8-27-256 0 0,-11 23 73 0 0,1 0-1 0 0,7-6 169 0 0,-21 37 171 0 0,-6 13-11 0 0,-8 13 45 0 0,-13 20 29 0 0,1 2 1 0 0,3 0 0 0 0,0 2-235 0 0,10-21 147 0 0,2-4-47 0 0,-1 3-115 0 0,9-24 12 0 0,0 0 1 0 0,0 0 0 0 0,0 0-1 0 0,0 0 1 0 0,0 1-1 0 0,0-1 1 0 0,0 0-1 0 0,0 0 1 0 0,0 0-1 0 0,0 0 1 0 0,0 0-1 0 0,-1 0 1 0 0,1 0-1 0 0,0 0 1 0 0,0 0-1 0 0,0 0 1 0 0,0 0-1 0 0,0 0 1 0 0,0 1-1 0 0,0-1 1 0 0,0 0-1 0 0,0 0 1 0 0,0 0-1 0 0,0 0 1 0 0,0 0 0 0 0,0 0-1 0 0,1 0 1 0 0,-1 0-1 0 0,0 0 1 0 0,0 0-1 0 0,0 0 1 0 0,0 0-1 0 0,0 1 1 0 0,0-1-1 0 0,0 0 1 0 0,0 0-1 0 0,0 0 1 0 0,0 0-1 0 0,0 0 1 0 0,0 0-1 0 0,0 0 1 0 0,0 0-1 0 0,0 0 1 0 0,0 0-1 0 0,0 0 1 0 0,1 0 2 0 0,-1 0-2 0 0,0 0 1 0 0,0 0-1 0 0,0 0 0 0 0,0 0 1 0 0,0 0-1 0 0,1 0 0 0 0,-1-1 1 0 0,0 1-1 0 0,0 0 1 0 0,0 0-1 0 0,0 0 0 0 0,0 0 1 0 0,0 0-1 0 0,0-1 0 0 0,1 1 1 0 0,-1 0-1 0 0,0 0 0 0 0,0 0 1 0 0,0 0-1 0 0,0 0 0 0 0,0-1 1 0 0,0 1-1 0 0,0 0 1 0 0,0 0-1 0 0,0 0 0 0 0,0 0 1 0 0,0-1-1 0 0,0 1 2 0 0,1-14-120 0 0,-1 1 1 0 0,0-1-1 0 0,-1 0 1 0 0,-3-10 119 0 0,2 1-70 0 0,-1-4 70 0 0,2 0-310 0 0,-4-7 310 0 0,2 9 66 0 0,-2-2 42 0 0,5 24-78 0 0,-1 0 1 0 0,0 0-1 0 0,0 0 1 0 0,0 0-1 0 0,-1 0 1 0 0,1 0-1 0 0,-2-2-30 0 0,2 5 12 0 0,1 0 1 0 0,0 0-1 0 0,-1 0 0 0 0,1-1 0 0 0,0 1 0 0 0,0 0 1 0 0,-1 0-1 0 0,1 0 0 0 0,-1 0 0 0 0,1 0 0 0 0,0 0 1 0 0,-1 0-1 0 0,1 0 0 0 0,0 0 0 0 0,-1 0 1 0 0,1 0-1 0 0,0 0 0 0 0,-1 0 0 0 0,1 0 0 0 0,0 0 1 0 0,-1 0-1 0 0,1 0 0 0 0,0 0 0 0 0,-1 0 0 0 0,1 1 1 0 0,0-1-1 0 0,-1 0 0 0 0,1 0 0 0 0,0 0 0 0 0,-1 1-12 0 0,-6 1 61 0 0,1-4-20 0 0,5 2-27 0 0,0 0 0 0 0,0-1 0 0 0,0 1 0 0 0,-1 0 0 0 0,1 0 0 0 0,0 0 0 0 0,0 0 0 0 0,0 0 0 0 0,0 0 0 0 0,-1 0-14 0 0,1 0-1 0 0,1 0-1 0 0,-1 0 0 0 0,1 0 0 0 0,-1 0 0 0 0,1 0 0 0 0,-1 0 1 0 0,1 0-1 0 0,-1 0 0 0 0,0 0 0 0 0,1 0 0 0 0,-1 0 1 0 0,1 0-1 0 0,-1-1 0 0 0,1 1 0 0 0,-1 0 0 0 0,1 0 1 0 0,-1-1-1 0 0,1 1 0 0 0,-1 0 0 0 0,1 0 0 0 0,0-1 1 0 0,-1 1-1 0 0,1-1 0 0 0,-1 1 0 0 0,1 0 0 0 0,0-1 1 0 0,-1 1 1 0 0,0-3-38 0 0,-1 1 1 0 0,1-1 0 0 0,0 1-1 0 0,0-1 1 0 0,0-1 37 0 0,-6-10 73 0 0,-3-7-143 0 0,4 8-2 0 0,5 12 81 0 0,1 0 0 0 0,-1 0 0 0 0,0 0 0 0 0,1 0 0 0 0,-1 0 0 0 0,0 0 0 0 0,0 0 0 0 0,0 1 0 0 0,1-1 0 0 0,-1 0 0 0 0,0 1 0 0 0,0-1 0 0 0,-1 0-9 0 0,1 1-1 0 0,1 0 0 0 0,0-1 0 0 0,-1 1 0 0 0,1 0 0 0 0,-1 0 0 0 0,1 0 0 0 0,-1 0 0 0 0,1 0 0 0 0,-1-1 0 0 0,1 1 0 0 0,-1 0 0 0 0,1 0 0 0 0,-1 0 0 0 0,1 0 0 0 0,-1 0 0 0 0,1 1 0 0 0,-1-1 0 0 0,1 0 0 0 0,-1 0 0 0 0,1 0 0 0 0,0 0 0 0 0,-1 0 0 0 0,1 1 0 0 0,-1-1 0 0 0,1 0 0 0 0,-1 0 0 0 0,1 1 1 0 0,0-1 1 0 0,0 0 0 0 0,-1 0 0 0 0,1 0-1 0 0,0 0 1 0 0,0 0 0 0 0,-1 0 0 0 0,1 0 0 0 0,0 1 0 0 0,0-1 0 0 0,-1 0 0 0 0,1 0 0 0 0,0 0 0 0 0,0 0 0 0 0,0 0 0 0 0,-1 0 0 0 0,1-1 0 0 0,0 1 0 0 0,0 0 0 0 0,-1 0 0 0 0,1 0 0 0 0,0 0 0 0 0,0 0 0 0 0,-1 0 0 0 0,1 0 0 0 0,0 0 0 0 0,0-1 0 0 0,0 1 0 0 0,-1 0 0 0 0,1 0 0 0 0,0 0 0 0 0,0 0 0 0 0,0-1 0 0 0,0 1 0 0 0,-1 0 0 0 0,1 0 0 0 0,0 0-1 0 0,0-1-5 0 0,-1 1 1 0 0,1-1 0 0 0,-1 1 0 0 0,1-1 0 0 0,0 0 0 0 0,-1 1 0 0 0,1-1-1 0 0,0 1 1 0 0,-1-1 0 0 0,1 0 0 0 0,0 1 0 0 0,0-1 4 0 0,0 1-1 0 0,0-1 1 0 0,0 1-1 0 0,0-1 1 0 0,0 1 0 0 0,0 0-1 0 0,0-1 1 0 0,0 1-1 0 0,0 0 1 0 0,0-1-1 0 0,-1 1 1 0 0,1-1-1 0 0,0 1 1 0 0,0 0-1 0 0,0-1 1 0 0,0 1-1 0 0,0 0 1 0 0,-1-1-1 0 0,1 1 1 0 0,0 0-1 0 0,0-1 1 0 0,-1 1 0 0 0,-5-1 0 0 0,3 2 49 0 0,3-1-48 0 0,0 0 0 0 0,-1 0 0 0 0,1 0 1 0 0,0 0-1 0 0,0 0 0 0 0,0 0 0 0 0,-1 0 0 0 0,1 0 1 0 0,0 0-1 0 0,0 0 0 0 0,-1 0 0 0 0,1 0 1 0 0,0 0-1 0 0,0 0 0 0 0,0 0 0 0 0,-1 0 1 0 0,1-1-1 0 0,0 1 0 0 0,0 0 0 0 0,-1 0 0 0 0,1 0 1 0 0,0 0-1 0 0,0 0 0 0 0,0 0 0 0 0,0-1 1 0 0,-1 1-1 0 0,1 0 0 0 0,0 0 0 0 0,0 0 1 0 0,0-1-1 0 0,0 1 0 0 0,0 0 0 0 0,0 0 0 0 0,-1 0 1 0 0,1-1-1 0 0,0 1 0 0 0,0 0 0 0 0,0 0 1 0 0,0-1-1 0 0,0 1 0 0 0,0 0 0 0 0,0 0 1 0 0,0-1-2 0 0,-1-2-13 0 0,-2 2-103 0 0,3 1 119 0 0,0 0 0 0 0,0 0 0 0 0,0 0 1 0 0,0 0-1 0 0,0 0 0 0 0,0 1 0 0 0,-1-1 0 0 0,1 0 0 0 0,0 0 0 0 0,0 0 1 0 0,0 0-1 0 0,0 0 0 0 0,0 0 0 0 0,0 0 0 0 0,0 0 0 0 0,0 0 1 0 0,0 0-1 0 0,0 0 0 0 0,0 0 0 0 0,0 0 0 0 0,0 0 0 0 0,0 0 1 0 0,0 0-1 0 0,0 1 0 0 0,0-1 0 0 0,0 0 0 0 0,0 0 0 0 0,0 0 1 0 0,0 0-1 0 0,0 0 0 0 0,0 0 0 0 0,0 0 0 0 0,0 0 0 0 0,0 0 1 0 0,0 0-1 0 0,0 0 0 0 0,0 1 0 0 0,0-1 0 0 0,0 0 0 0 0,0 0 1 0 0,0 0-1 0 0,0 0 0 0 0,0 0 0 0 0,0 0 0 0 0,0 0 0 0 0,0 0 0 0 0,0 0 1 0 0,0 0-1 0 0,0 0 0 0 0,0 0 0 0 0,0 0 0 0 0,0 0 0 0 0,0 0 1 0 0,0 0-1 0 0,1 1 0 0 0,-1-1 0 0 0,0 0 0 0 0,0 0 0 0 0,0 0 1 0 0,0 0-1 0 0,0 0 0 0 0,0 0 0 0 0,0 0 0 0 0,0 0-3 0 0,-1-6 12 0 0,0-1-59 0 0,2 6 47 0 0,0 3 35 0 0,-1-2-35 0 0,0 0 0 0 0,0 0 0 0 0,0 0 0 0 0,0 0 0 0 0,0 0 0 0 0,0 0 0 0 0,1 0 0 0 0,-1 0 0 0 0,0 0 0 0 0,0 0 0 0 0,0 0-1 0 0,0 0 1 0 0,0 0 0 0 0,0 0 0 0 0,0 0 0 0 0,0 0 0 0 0,0-1 0 0 0,0 1 0 0 0,1 0 0 0 0,-1 0 0 0 0,0 0 0 0 0,0 0 0 0 0,0 0 0 0 0,0 0 0 0 0,0 0-1 0 0,0 0 1 0 0,0 0 0 0 0,0 0 0 0 0,0 0 0 0 0,0-1 0 0 0,0 1 0 0 0,0 0 0 0 0,0 0 0 0 0,0 0 0 0 0,0 0 0 0 0,0 0 0 0 0,0 0 0 0 0,0 0 0 0 0,0 0-4 0 0,0 0 0 0 0,0 0 1 0 0,0 0-1 0 0,0 0 0 0 0,0 0 1 0 0,0 0-1 0 0,0 0 0 0 0,0 0 1 0 0,0 0-1 0 0,0 0 0 0 0,0 0 1 0 0,-1 0-1 0 0,1 0 0 0 0,0 0 1 0 0,0 0-1 0 0,0 0 0 0 0,0 0 1 0 0,0 0-1 0 0,0 0 0 0 0,0 0 1 0 0,0 0-1 0 0,0 0 0 0 0,0 0 1 0 0,0 0-1 0 0,0-1 0 0 0,0 1 1 0 0,0 0-1 0 0,0 0 1 0 0,0 0-1 0 0,0 0 0 0 0,0 0 1 0 0,0 0-1 0 0,0 0 0 0 0,0 0 1 0 0,0 0-1 0 0,0 0 0 0 0,0 0 1 0 0,0 0-1 0 0,0 0 0 0 0,0 0 1 0 0,0 0-1 0 0,0 0 0 0 0,0 0 4 0 0,0-1 9 0 0,0 1-1 0 0,0-1 0 0 0,0 1 0 0 0,0-1 1 0 0,0 1-1 0 0,0 0 0 0 0,0-1 0 0 0,0 1 1 0 0,0-1-1 0 0,0 1 0 0 0,0-1 0 0 0,0 1 1 0 0,0-1-1 0 0,0 1 0 0 0,0-1 0 0 0,0 1 1 0 0,0-1-1 0 0,-1 1 0 0 0,1 0 0 0 0,0-1 1 0 0,-1 0-9 0 0,1 1-3 0 0,0 0 1 0 0,0 0-1 0 0,0 0 0 0 0,0 0 1 0 0,0 0-1 0 0,0-1 1 0 0,0 1-1 0 0,0 0 1 0 0,0 0-1 0 0,0 0 1 0 0,0 0-1 0 0,0 0 0 0 0,0-1 1 0 0,0 1-1 0 0,0 0 1 0 0,0 0-1 0 0,0 0 1 0 0,0 0-1 0 0,-1 0 1 0 0,1 0-1 0 0,0 0 0 0 0,0 0 1 0 0,0-1-1 0 0,0 1 1 0 0,0 0-1 0 0,0 0 1 0 0,0 0-1 0 0,-1 0 1 0 0,1 0-1 0 0,0 0 0 0 0,0 0 1 0 0,0 0-1 0 0,0 0 1 0 0,0 0-1 0 0,-1 0 1 0 0,1 0-1 0 0,0 0 1 0 0,0 0-1 0 0,0 0 1 0 0,0 0-1 0 0,0 0 0 0 0,0 0 1 0 0,-1 0-1 0 0,1 0 1 0 0,0 0-1 0 0,0 0 1 0 0,0 0-1 0 0,0 0 1 0 0,0 0-1 0 0,-1 0 0 0 0,1 0 1 0 0,0 1-1 0 0,0-1 1 0 0,0 0-1 0 0,0 0 1 0 0,0 0-1 0 0,0 0 1 0 0,0 0-1 0 0,0 0 0 0 0,-1 0 1 0 0,1 1-1 0 0,0-1 1 0 0,0 0-1 0 0,0 0 1 0 0,0 0 2 0 0,0 1 4 0 0,-1-1 1 0 0,1 1-1 0 0,0 0 1 0 0,-1-1-1 0 0,1 1 1 0 0,0 0-1 0 0,0 0 1 0 0,0-1 0 0 0,0 1-1 0 0,-1 0 1 0 0,1 0-1 0 0,0-1 1 0 0,0 1-1 0 0,0 0 1 0 0,0 0-1 0 0,1 0-4 0 0,-1-1-1 0 0,0 0 1 0 0,0 0-1 0 0,0 0 0 0 0,0 0 0 0 0,0 1 0 0 0,0-1 0 0 0,0 0 0 0 0,0 0 0 0 0,0 0 0 0 0,0 1 1 0 0,0-1-1 0 0,0 0 0 0 0,0 0 0 0 0,0 0 0 0 0,0 1 0 0 0,0-1 0 0 0,0 0 0 0 0,0 0 0 0 0,1 0 1 0 0,-1 0-1 0 0,0 0 0 0 0,0 1 0 0 0,0-1 0 0 0,0 0 0 0 0,0 0 0 0 0,1 0 0 0 0,-1 0 1 0 0,0 0-1 0 0,0 0 0 0 0,0 0 0 0 0,0 0 0 0 0,1 1 0 0 0,-1-1 0 0 0,0 0 0 0 0,0 0 0 0 0,0 0 1 0 0,1 0-1 0 0,-1 0 0 0 0,0 0 0 0 0,0 0 0 0 0,0 0 0 0 0,1 0 0 0 0,-1 0 0 0 0,0 0 0 0 0,0 0 1 0 0,0-1 0 0 0,1 1 7 0 0,0 0 0 0 0,-1-1 1 0 0,1 1-1 0 0,-1 0 1 0 0,1-1-1 0 0,-1 1 1 0 0,1-1-1 0 0,-1 1 1 0 0,0-1-1 0 0,1 1 0 0 0,-1-1 1 0 0,1 0-1 0 0,-1 0-7 0 0,1-1 3 0 0,4-8 34 0 0,-4 8-19 0 0,0 4-10 0 0,-1 3 17 0 0,0-4-24 0 0,0-1 0 0 0,0 0 1 0 0,0 0-1 0 0,0 0 0 0 0,0 0 1 0 0,0 0-1 0 0,0 0 0 0 0,0 0 1 0 0,0 0-1 0 0,0 1 0 0 0,0-1 1 0 0,0 0-1 0 0,0 0 0 0 0,0 0 1 0 0,0 0-1 0 0,0 0 0 0 0,0 0 1 0 0,0 0-1 0 0,0 0 0 0 0,0 1 1 0 0,0-1-1 0 0,0 0 0 0 0,0 0 1 0 0,0 0-1 0 0,0 0 0 0 0,0 0 1 0 0,0 0-1 0 0,1 0 0 0 0,-1 0 1 0 0,0 0-1 0 0,0 0 0 0 0,0 0 1 0 0,0 0-1 0 0,0 0 0 0 0,0 0 1 0 0,0 0-1 0 0,0 1 0 0 0,0-1 1 0 0,1 0-1 0 0,-1 0-1 0 0,0 0-1 0 0,3 5-20 0 0,-3-5 21 0 0,0 1-1 0 0,0-1 1 0 0,1 1 0 0 0,-1-1 0 0 0,0 0 0 0 0,0 1-1 0 0,0-1 1 0 0,0 0 0 0 0,1 1 0 0 0,-1-1 0 0 0,0 0-1 0 0,0 1 1 0 0,1-1 0 0 0,-1 0 0 0 0,0 0 0 0 0,1 1-1 0 0,-1-1 1 0 0,0 0 0 0 0,1 0 0 0 0,-1 1 0 0 0,1-1 0 0 0,2 1 11 0 0,0 0 1 0 0,1 1 0 0 0,-1 0-1 0 0,0-1 1 0 0,0 1 0 0 0,0 0-1 0 0,0 0 1 0 0,1 2-12 0 0,3 3 14 0 0,-1-1-1 0 0,3 6-13 0 0,4 4-64 0 0,-7-8 81 0 0,-5-7-16 0 0,-1 0 1 0 0,1 0-1 0 0,0 0 1 0 0,0 0-1 0 0,-1 0 0 0 0,1 0 1 0 0,0 0-1 0 0,0 0 1 0 0,0 0-1 0 0,0 0 1 0 0,0 0-1 0 0,0-1 1 0 0,1 1-2 0 0,0 0 10 0 0,-1 0 1 0 0,0 0-1 0 0,1 0 1 0 0,-1 0-1 0 0,0 0 1 0 0,0 1-1 0 0,0-1 1 0 0,1 0-1 0 0,-1 1 1 0 0,0 0-11 0 0,6 6 5 0 0,-2-5 57 0 0,-4-3-61 0 0,-1 0 1 0 0,0 0 0 0 0,0 0-1 0 0,1 0 1 0 0,-1 0 0 0 0,0 0-1 0 0,0 0 1 0 0,1 0 0 0 0,-1 0-1 0 0,0 0 1 0 0,0 0 0 0 0,1 0-1 0 0,-1 0 1 0 0,0 1 0 0 0,0-1-1 0 0,0 0 1 0 0,1 0 0 0 0,-1 0-1 0 0,0 0 1 0 0,0 1-2 0 0,0-1 0 0 0,0 0 0 0 0,1 0 0 0 0,-1 0 0 0 0,0 0 0 0 0,0 0 0 0 0,0 1 0 0 0,0-1 1 0 0,1 0-1 0 0,-1 0 0 0 0,0 0 0 0 0,0 0 0 0 0,1 0 0 0 0,-1 0 0 0 0,0 0 0 0 0,0 0 0 0 0,0 0 0 0 0,1 0 0 0 0,-1 0 0 0 0,0 0 0 0 0,0 0 0 0 0,0 0 0 0 0,1 0 0 0 0,-1 0 0 0 0,0 0 1 0 0,0 0-1 0 0,0 0 0 0 0,1 0 0 0 0,-1-1 0 0 0,0 1 0 0 0,0 0 0 0 0,0 0 0 0 0,1 0 0 0 0,-1 0 0 0 0,0 0 0 0 0,0 0 0 0 0,0-1 0 0 0,0 1 0 0 0,0 0 0 0 0,1 0 0 0 0,-1 0 1 0 0,0 0-1 0 0,0-1 0 0 0,0 1 0 0 0,0 0 0 0 0,1-1-3 0 0,-1 0 6 0 0,0 1 0 0 0,0-1 0 0 0,0 1 0 0 0,0 0-1 0 0,0-1 1 0 0,1 1 0 0 0,-1 0 0 0 0,0-1 0 0 0,0 1 0 0 0,0 0 0 0 0,1-1 0 0 0,-1 1 0 0 0,0 0-1 0 0,0 0 1 0 0,1-1 0 0 0,-1 1 0 0 0,0 0 0 0 0,1 0 0 0 0,-1-1 0 0 0,0 1 0 0 0,1 0 0 0 0,-1 0 0 0 0,0 0-1 0 0,1 0 1 0 0,-1 0 0 0 0,1 0 0 0 0,-1-1 0 0 0,0 1 0 0 0,1 0 0 0 0,-1 0-3 0 0,2 0-5 0 0,0-1-1 0 0,-1 0 1 0 0,1 0 0 0 0,0 0 0 0 0,-1 0 0 0 0,2-1 5 0 0,4-3 9 0 0,-4 3-16 0 0,0 0 0 0 0,1 0-1 0 0,-1 0 1 0 0,0-1-1 0 0,-1 1 1 0 0,1-1 0 0 0,0 0-1 0 0,-1 0 1 0 0,2-1 7 0 0,2-3 130 0 0,-6 7-129 0 0,0 0 0 0 0,0 0 0 0 0,0 0 1 0 0,0 0-1 0 0,0 0 0 0 0,0 0 0 0 0,0 0 1 0 0,0 0-1 0 0,0 0 0 0 0,0 0 0 0 0,1 0 1 0 0,-1 0-1 0 0,0 0 0 0 0,0 0 0 0 0,0 0 1 0 0,0 0-1 0 0,0 0 0 0 0,0 0 0 0 0,0 0 1 0 0,0 0-1 0 0,0 0 0 0 0,0 0 0 0 0,0 0 1 0 0,0 0-1 0 0,0 0 0 0 0,1 0 0 0 0,-1 0 1 0 0,0 0-1 0 0,0 0 0 0 0,0 0 0 0 0,0 0 1 0 0,0 0-1 0 0,0 0 0 0 0,0 0 0 0 0,0 0 1 0 0,0 0-1 0 0,0 0 0 0 0,0 0 0 0 0,0 0 1 0 0,0 0-1 0 0,0 0 0 0 0,0 0 0 0 0,0 0 1 0 0,0 0-1 0 0,1 1 0 0 0,-1-1-1 0 0,-1 13 13 0 0,0 2 55 0 0,1-15-70 0 0,0 0 0 0 0,1 0 0 0 0,-1 0 0 0 0,0 0 1 0 0,0 0-1 0 0,0 1 0 0 0,0-1 0 0 0,0 0 0 0 0,0 0 1 0 0,0 0-1 0 0,0 0 0 0 0,0 0 0 0 0,0 0 0 0 0,0 1 0 0 0,0-1 1 0 0,1 0-1 0 0,-1 0 0 0 0,0 0 0 0 0,0 0 0 0 0,0 0 0 0 0,0 0 1 0 0,0 0-1 0 0,0 0 0 0 0,1 0 0 0 0,-1 0 0 0 0,0 0 1 0 0,0 0-1 0 0,0 1 0 0 0,0-1 0 0 0,0 0 0 0 0,0 0 0 0 0,1 0 1 0 0,-1 0-1 0 0,0 0 0 0 0,0 0 0 0 0,0 0 0 0 0,0 0 0 0 0,1-1 1 0 0,-1 1-1 0 0,0 0 2 0 0,8-4-80 0 0,9-12-10 0 0,-15 13 101 0 0,26-18 115 0 0,-26 20-125 0 0,-1-1 0 0 0,1 1-1 0 0,0-1 1 0 0,0 1-1 0 0,1 0 1 0 0,-1 0-1 0 0,0 0 1 0 0,1 0-1 0 0,0 0-18 0 0,0 0 0 0 0,-1-1-1 0 0,1 1 1 0 0,-1-1 0 0 0,1 1 0 0 0,-1-1 0 0 0,1 0 18 0 0,15-16-8 0 0,-10 10-7 0 0,1-1 0 0 0,0 2-1 0 0,1-1 16 0 0,-3 2 1 0 0,-1 0-1 0 0,0 0 0 0 0,0-1 0 0 0,0 0 0 0 0,-1 0 1 0 0,1 0-1 0 0,0-2-15 0 0,1 0 1 0 0,1 0 0 0 0,3-2 14 0 0,2-3-17 0 0,1 0 0 0 0,5-9 17 0 0,-7 8 125 0 0,1 0 0 0 0,6-4-125 0 0,-6 6-253 0 0,9-13 253 0 0,-3 5 6 0 0,-10 10 65 0 0,-1 0-1 0 0,0 0 0 0 0,-1-1 1 0 0,2-3-71 0 0,4-3-323 0 0,-11 15 356 0 0,0 0 0 0 0,1 0 0 0 0,-1 0 0 0 0,0 0 1 0 0,-1-1-1 0 0,2-2-33 0 0,6-15-38 0 0,0 1 0 0 0,3-2 38 0 0,-2 1-15 0 0,0 0-1 0 0,-1-1 16 0 0,29-72 252 0 0,-21 63-308 0 0,-15 28 84 0 0,0 1 1 0 0,0-1-1 0 0,0 1 0 0 0,0-1 1 0 0,2 0-29 0 0,7-9-54 0 0,-6 4 51 0 0,0-1 1 0 0,0 0-1 0 0,-1 0 0 0 0,0 0 1 0 0,-1-1-1 0 0,2-6 3 0 0,-1 7-83 0 0,1-2 274 0 0,-5 10-185 0 0,0 1 0 0 0,0 0 0 0 0,0-1 0 0 0,0 1 0 0 0,0-1 0 0 0,0 1 0 0 0,0 0 0 0 0,0-1-1 0 0,0 1 1 0 0,0-1 0 0 0,0 1 0 0 0,0 0 0 0 0,0-1 0 0 0,0 1 0 0 0,0-1 0 0 0,0 1 0 0 0,-1 0 0 0 0,1-1 0 0 0,0 1-1 0 0,0 0 1 0 0,0-1 0 0 0,-1 1 0 0 0,1-1-6 0 0,-14 6-97 0 0,5-1 87 0 0,3-2 0 0 0,1 0-1 0 0,-1-1 0 0 0,0 1 1 0 0,-5 0 10 0 0,9-2-10 0 0,1 0-1 0 0,-1 0 1 0 0,1 0 0 0 0,-1 0-1 0 0,0 0 1 0 0,1 0 0 0 0,0 0 0 0 0,-1-1-1 0 0,1 1 1 0 0,-1-1 0 0 0,1 1-1 0 0,-1-1 1 0 0,1 1 0 0 0,0-1-1 0 0,-1 0 1 0 0,1 0 0 0 0,0 0 0 0 0,0 0-1 0 0,-1 1 1 0 0,1-2 0 0 0,-1 0 10 0 0,0 0 39 0 0,0 0-1 0 0,0 1 1 0 0,-1-1 0 0 0,1 0 0 0 0,-1 1 0 0 0,-1-1-39 0 0,-9-7-4 0 0,11 8 4 0 0,0-1 1 0 0,1 1-1 0 0,-1-1 1 0 0,1 1-1 0 0,0-1 0 0 0,0 0 1 0 0,-1 0-1 0 0,1 1 1 0 0,0-1-1 0 0,0 0 0 0 0,1 0 1 0 0,-1 0-1 0 0,0 0 0 0 0,1 0 0 0 0,-3-9 8 0 0,3 9-7 0 0,-1 0 0 0 0,1 1 0 0 0,-1-1 0 0 0,1 0 0 0 0,-1 1 0 0 0,1-1 0 0 0,-1 0 0 0 0,0 1 0 0 0,0-1 0 0 0,0 0 0 0 0,0 1 0 0 0,0 0 0 0 0,0-1 0 0 0,0 1 0 0 0,-2-2-1 0 0,3 3 2 0 0,0 0-1 0 0,0 0 1 0 0,0 0 0 0 0,0 0-1 0 0,0 0 1 0 0,0 0-1 0 0,0 0 1 0 0,0 0 0 0 0,0 0-1 0 0,0 0 1 0 0,0 0-1 0 0,0 0 1 0 0,-1 0 0 0 0,1 0-1 0 0,0 0 1 0 0,0 0-1 0 0,0 0 1 0 0,0 0 0 0 0,0 0-1 0 0,0 0 1 0 0,0 0-1 0 0,0 0 1 0 0,0 0 0 0 0,0 0-1 0 0,0 0 1 0 0,0 0-1 0 0,-1 0 1 0 0,1 0 0 0 0,0 0-1 0 0,0 0 1 0 0,0 0-1 0 0,0 0 1 0 0,0 0 0 0 0,0 0-1 0 0,0 0 1 0 0,0 0-1 0 0,0 0 1 0 0,0 0 0 0 0,0 0-1 0 0,0 0 1 0 0,0 0-1 0 0,-1 0 1 0 0,1 0 0 0 0,0 0-1 0 0,0 0-1 0 0,0 5 82 0 0,2 2-212 0 0,-1-6 131 0 0,-1-1 0 0 0,0 0-1 0 0,1 0 1 0 0,-1 1 0 0 0,0-1 0 0 0,1 0-1 0 0,-1 0 1 0 0,0 0 0 0 0,1 1-1 0 0,-1-1 1 0 0,1 0 0 0 0,-1 0 0 0 0,0 0-1 0 0,1 0 1 0 0,-1 0 0 0 0,1 0 0 0 0,-1 0-1 0 0,0 0 1 0 0,1 0 0 0 0,-1 0 0 0 0,1 0-1 0 0,-1 0 1 0 0,0 0 0 0 0,1 0-1 0 0,0-1 7 0 0,0 1 0 0 0,0-1 1 0 0,0 1-1 0 0,0-1 1 0 0,0 1-1 0 0,0-1 0 0 0,0 0 1 0 0,0 1-1 0 0,0-2-7 0 0,1 1 13 0 0,-1 0 1 0 0,0-1-1 0 0,1 1 1 0 0,-1-1-1 0 0,0 1 1 0 0,0-1-1 0 0,0 0 1 0 0,0 0-1 0 0,0 1 1 0 0,0-1-1 0 0,0 0-13 0 0,0-3 19 0 0,-1 0 0 0 0,1-1 1 0 0,-1-3-20 0 0,-1 11-122 0 0,0-2 122 0 0,1 0-1 0 0,0 0 0 0 0,0 1 1 0 0,-1-1-1 0 0,1 0 0 0 0,0 0 1 0 0,0 1-1 0 0,0-1 0 0 0,0 0 1 0 0,-1 0-1 0 0,1 1 1 0 0,0-1-1 0 0,0 0 0 0 0,0 1 1 0 0,0-1-1 0 0,0 0 0 0 0,0 1 1 0 0,0-1-1 0 0,0 0 0 0 0,0 1 1 0 0,0-1-1 0 0,0 0 1 0 0,0 1-1 0 0,0 0 1 0 0,0-1-1 0 0,0 1 1 0 0,0 0-1 0 0,0-1 1 0 0,1 1-1 0 0,-1-1 0 0 0,0 1 1 0 0,0 0-1 0 0,1-1 1 0 0,-1 1-1 0 0,0-1 0 0 0,1 1 1 0 0,-1-1-1 0 0,1 1 1 0 0,-1-1-1 0 0,1 1 1 0 0,-1-1-1 0 0,1 1 0 0 0,-1-1 1 0 0,1 1-1 0 0,-1-1 1 0 0,1 0 0 0 0,0 1 0 0 0,0-1 0 0 0,0 0 0 0 0,0 0 0 0 0,0 0 0 0 0,0 1 0 0 0,0-1 0 0 0,0 0 0 0 0,0-1 0 0 0,0 1 0 0 0,0 0 0 0 0,0 0 0 0 0,0 0 0 0 0,0 0 0 0 0,0-1 0 0 0,3 0 17 0 0,0-1 0 0 0,0 0 0 0 0,0 0 0 0 0,-1 0 0 0 0,1 0 0 0 0,2-3-17 0 0,-5 4 32 0 0,2-1-65 0 0,0 0-1 0 0,-1 0 1 0 0,1-1 0 0 0,1-1 33 0 0,-4 3-4 0 0,1 1 1 0 0,-1 0-1 0 0,0-1 1 0 0,1 1-1 0 0,-1 0 1 0 0,0-1-1 0 0,0 1 1 0 0,1-1-1 0 0,-1 1 1 0 0,0 0-1 0 0,0-1 1 0 0,0 1-1 0 0,0-1 1 0 0,0 1 0 0 0,1-1-1 0 0,-1 1 1 0 0,0-1-1 0 0,0 1 1 0 0,0-1-1 0 0,0 1 1 0 0,0-1-1 0 0,-1 1 1 0 0,1-1-1 0 0,0 1 1 0 0,0 0-1 0 0,0-1 1 0 0,0 1-1 0 0,0-1 1 0 0,-1 1-1 0 0,1-1 1 0 0,0 1 0 0 0,0 0-1 0 0,-1-1 1 0 0,1 1-1 0 0,0-1 4 0 0,-1 1 3 0 0,1 0 0 0 0,0 0 0 0 0,0 0-1 0 0,0 0 1 0 0,0 0 0 0 0,-1 0 0 0 0,1 0 0 0 0,0 0-1 0 0,0 0 1 0 0,0 0 0 0 0,-1 0 0 0 0,1 0 0 0 0,0 1-1 0 0,0-1 1 0 0,0 0 0 0 0,0 0 0 0 0,-1 0 0 0 0,1 0 0 0 0,0 0-1 0 0,0 0 1 0 0,0 0 0 0 0,0 0 0 0 0,0 1 0 0 0,0-1-1 0 0,-1 0 1 0 0,1 0 0 0 0,0 0 0 0 0,0 0 0 0 0,0 1-1 0 0,0-1 1 0 0,0 0 0 0 0,0 0 0 0 0,0 0 0 0 0,0 0 0 0 0,0 1-3 0 0,-5 8-40 0 0,3-6 16 0 0,0 0 41 0 0,1-1 0 0 0,0 1 0 0 0,-1-1 1 0 0,1 1-1 0 0,0 0 0 0 0,0 0 0 0 0,1-1 0 0 0,-1 3-17 0 0,1-5 3 0 0,-1 1-1 0 0,1 0 0 0 0,0-1 1 0 0,0 1-1 0 0,0 0 0 0 0,0-1 1 0 0,0 1-1 0 0,1 0 0 0 0,-1-1 1 0 0,0 1-1 0 0,0 0 0 0 0,0-1 1 0 0,1 1-1 0 0,-1-1 0 0 0,0 1 1 0 0,1 0-1 0 0,-1-1 0 0 0,0 1 1 0 0,1-1-1 0 0,-1 1 0 0 0,1-1 1 0 0,-1 1-1 0 0,1-1 1 0 0,-1 1-1 0 0,1-1 0 0 0,-1 1 1 0 0,1-1-1 0 0,-1 0 0 0 0,1 1 1 0 0,-1-1-1 0 0,1 0 0 0 0,0 0 1 0 0,-1 1-1 0 0,1-1 0 0 0,0 0 1 0 0,-1 0-1 0 0,1 0-2 0 0,5 2-19 0 0,-4-2 8 0 0,-1 1-1 0 0,1-1 1 0 0,-1 0-1 0 0,1 1 1 0 0,-1-1-1 0 0,1 0 0 0 0,-1 0 1 0 0,0 0-1 0 0,1 0 1 0 0,-1 0-1 0 0,1 0 1 0 0,-1-1-1 0 0,1 1 1 0 0,1-1 11 0 0,8-3-12 0 0,1 1 0 0 0,0 0 0 0 0,0 0 0 0 0,7 1 12 0 0,-18 1-1 0 0,0 1-21 0 0,1 0 1 0 0,-1 0-1 0 0,1 0 1 0 0,0 0-1 0 0,-1 0 1 0 0,1 0-1 0 0,-1 0 1 0 0,2 1 20 0 0,-3-1 4 0 0,1 0 0 0 0,-1 1-1 0 0,0-1 1 0 0,1 0-1 0 0,-1 0 1 0 0,0 1-1 0 0,1-1 1 0 0,-1 0-1 0 0,0 1 1 0 0,1-1-1 0 0,-1 1 1 0 0,0-1-1 0 0,0 0 1 0 0,0 1-1 0 0,1-1 1 0 0,-1 1 0 0 0,0-1-1 0 0,0 0 1 0 0,0 1-1 0 0,0-1 1 0 0,0 1-1 0 0,0-1 1 0 0,0 1-1 0 0,0-1 1 0 0,0 1-1 0 0,0-1 1 0 0,0 0-1 0 0,0 1 1 0 0,0-1-1 0 0,0 1-2 0 0,-1 7-4 0 0,1 0 0 0 0,0 1 0 0 0,1-1-1 0 0,0 0 1 0 0,1 6 4 0 0,-1-13 11 0 0,-1 0-1 0 0,0 0 1 0 0,1 0-1 0 0,-1 0 1 0 0,1-1 0 0 0,-1 1-1 0 0,1 0 1 0 0,-1 0-1 0 0,1 0 1 0 0,-1-1-1 0 0,1 1 1 0 0,0 0 0 0 0,-1-1-1 0 0,1 1 1 0 0,0 0-1 0 0,0-1-10 0 0,16 9-65 0 0,-14-8 65 0 0,0 0-1 0 0,-1 1 1 0 0,1-1 0 0 0,-1 0-1 0 0,1 1 1 0 0,-1 0-1 0 0,1 0 1 0 0,0 0 4 0 0,-1 0-1 0 0,1 0 0 0 0,0 0 1 0 0,1 0-1 0 0,-1-1 0 0 0,0 1 0 0 0,0-1 1 0 0,1 0-1 0 0,-1 0 0 0 0,1 0 0 0 0,3 0-3 0 0,-5-1 2 0 0,0 0 0 0 0,0 0 0 0 0,0 0-1 0 0,0 0 1 0 0,1 0 0 0 0,-1-1-1 0 0,0 1 1 0 0,0-1 0 0 0,0 0-1 0 0,0 1 1 0 0,2-2-2 0 0,22-13-271 0 0,-17 10 206 0 0,9-7-8 0 0,-14 9 69 0 0,0 0-1 0 0,0 1 1 0 0,1-1 0 0 0,-1 1 0 0 0,1 0-1 0 0,-1 0 1 0 0,1 0 0 0 0,-1 0-1 0 0,1 1 1 0 0,2 0 4 0 0,-7 1 2 0 0,1-1 1 0 0,-1 1-1 0 0,1 0 0 0 0,0 0 0 0 0,-1 0 1 0 0,1 0-1 0 0,-1 0 0 0 0,1 0 0 0 0,-1 0 1 0 0,1 0-1 0 0,0 1 0 0 0,-1-1 0 0 0,1 0 1 0 0,-1 0-1 0 0,1 0 0 0 0,-1 0 1 0 0,1 1-1 0 0,-1-1 0 0 0,1 0 0 0 0,-1 1 1 0 0,1-1-1 0 0,-1 0 0 0 0,1 1 0 0 0,-1-1 1 0 0,1 1-1 0 0,-1-1 0 0 0,0 1 0 0 0,1-1-2 0 0,-1 1 22 0 0,1 1 0 0 0,-1-1 0 0 0,0 1 0 0 0,1-1-1 0 0,-1 1 1 0 0,0-1 0 0 0,0 1 0 0 0,0-1 0 0 0,0 1-22 0 0,0-1-3 0 0,-1 0 1 0 0,1 0 0 0 0,0 1 0 0 0,0-1-1 0 0,0 0 1 0 0,0 0 0 0 0,1 0 0 0 0,-1 0-1 0 0,0 0 1 0 0,0 0 0 0 0,1 0 0 0 0,-1 0-1 0 0,0 0 1 0 0,1 0 0 0 0,-1 0 0 0 0,1 0 0 0 0,-1-1-1 0 0,1 1 1 0 0,0 0 0 0 0,-1 0 0 0 0,1 0-1 0 0,0-1 1 0 0,-1 1 2 0 0,2 0 9 0 0,-1 0 6 0 0,1 0 1 0 0,-1 0-1 0 0,0-1 1 0 0,1 1 0 0 0,-1 0-1 0 0,0-1 1 0 0,1 1 0 0 0,-1-1-1 0 0,1 1 1 0 0,-1-1-1 0 0,1 0 1 0 0,-1 1 0 0 0,1-1-1 0 0,-1 0 1 0 0,1 0 0 0 0,-1 0-1 0 0,1 0 1 0 0,-1-1 0 0 0,1 1-17 0 0,4-1 10 0 0,1-1 0 0 0,-1 1 0 0 0,0-1 0 0 0,0-1 0 0 0,0 1-9 0 0,1-1-1 0 0,1 0 0 0 0,0 1 1 0 0,0 0 0 0 0,13-4-151 0 0,-17 4 175 0 0,-1 1-1 0 0,1 1 0 0 0,-1-1 0 0 0,1 1 0 0 0,-1-1 0 0 0,1 1 0 0 0,0 0 0 0 0,2 0-23 0 0,4 2-93 0 0,1-1-1 0 0,2 2 94 0 0,-3 0 6 0 0,1-2 0 0 0,3 1-6 0 0,-7-2 15 0 0,0 0 0 0 0,0-1 0 0 0,7-1-15 0 0,9-1-89 0 0,-7 2 171 0 0,-11 0-93 0 0,1 0 1 0 0,-1 1 0 0 0,0-1 0 0 0,1 1-1 0 0,4 1 11 0 0,40 4 151 0 0,-33-4-186 0 0,6 1-16 0 0,0-2 0 0 0,14-1 51 0 0,-33 1-2 0 0,0 1 0 0 0,0-1 0 0 0,0 1 0 0 0,0-1 0 0 0,-1 1 0 0 0,1 0 0 0 0,0 1 0 0 0,-1-1 0 0 0,1 1 0 0 0,1 0 2 0 0,-1 0-5 0 0,0 0-1 0 0,0 0 0 0 0,1-1 1 0 0,-1 0-1 0 0,1 0 0 0 0,3 1 6 0 0,-6-2 9 0 0,1 1 0 0 0,-1-1 0 0 0,0 1 0 0 0,0-1 0 0 0,0 1 0 0 0,0 0-1 0 0,1 0-8 0 0,12 4 61 0 0,-10-4-62 0 0,8 2-28 0 0,0 0 0 0 0,2 1 29 0 0,-10-3-21 0 0,1 0-1 0 0,-1 0 0 0 0,1-1 0 0 0,-1 0 0 0 0,1 0 0 0 0,0 0 22 0 0,0 0-45 0 0,-1 0-40 0 0,-3 0 93 0 0,0 0 0 0 0,0 0 0 0 0,-1 0-1 0 0,1 0 1 0 0,0 0 0 0 0,0 1 0 0 0,-1-1 0 0 0,2 1-8 0 0,1 0 36 0 0,0 0 1 0 0,0 0 0 0 0,0 0 0 0 0,1-1-37 0 0,13 3 43 0 0,-16-2-60 0 0,1-1-1 0 0,-1 1 0 0 0,1-1 0 0 0,-1 0 1 0 0,1 0-1 0 0,-1 0 0 0 0,1 0 0 0 0,0-1 0 0 0,1 0 18 0 0,10 0 60 0 0,-12 1-57 0 0,-1 0 0 0 0,1 0 0 0 0,-1 1 0 0 0,1-1 0 0 0,0 1 0 0 0,-1-1 0 0 0,1 1 0 0 0,-1-1 0 0 0,1 1 0 0 0,-1 0 0 0 0,0 0 0 0 0,1 0 0 0 0,-1 0-1 0 0,0 0 1 0 0,1 0 0 0 0,0 1-3 0 0,0 0 6 0 0,-1-1 0 0 0,1 1-1 0 0,-1 1 1 0 0,1-1 0 0 0,-1 0 0 0 0,0 0-1 0 0,1 0 1 0 0,-1 1 0 0 0,0-1-1 0 0,0 1-5 0 0,-1-1 0 0 0,1 0 0 0 0,0-1 0 0 0,-1 1-1 0 0,1 0 1 0 0,0-1 0 0 0,0 1-1 0 0,0-1 1 0 0,0 1 0 0 0,1-1 0 0 0,-1 1-1 0 0,0-1 1 0 0,1 0 0 0 0,-1 0-1 0 0,1 1 1 0 0,1 0-11 0 0,0-1-1 0 0,-1 1 1 0 0,1-1-1 0 0,1 1 0 0 0,-1-1 1 0 0,0 0-1 0 0,3 1 12 0 0,-1-1-9 0 0,0 1 0 0 0,0 0 0 0 0,0 0-1 0 0,0 0 1 0 0,0 1 0 0 0,-1 0 0 0 0,1 0 0 0 0,1 1 9 0 0,-2 1-68 0 0,6 3 127 0 0,-10-7-59 0 0,1-1 0 0 0,-1 0 0 0 0,1 1 0 0 0,-1-1 0 0 0,1 0 0 0 0,-1 1 0 0 0,1-1 0 0 0,-1 0 0 0 0,1 0 0 0 0,0 0 0 0 0,-1 0 0 0 0,1 1 0 0 0,-1-1 0 0 0,1 0 0 0 0,0 0 0 0 0,-1 0-1 0 0,1 0 1 0 0,0 0 0 0 0,2-1-51 0 0,-2 1-157 0 0,-4-5 175 0 0,-33-32-180 0 0,33 34 204 0 0,1 0 0 0 0,0 0-1 0 0,0-1 1 0 0,0 1 0 0 0,0-1 0 0 0,1 1 0 0 0,-1-1 0 0 0,0-2 9 0 0,-1-6 107 0 0,-2-13-107 0 0,0 0 18 0 0,4 17 27 0 0,-1 0 1 0 0,2 0-1 0 0,-1 0 1 0 0,1 0-1 0 0,0-1-45 0 0,1-3 89 0 0,-2 9-75 0 0,0-1 0 0 0,0 1 0 0 0,0 0 0 0 0,0-1 0 0 0,0 1 0 0 0,-1 0 0 0 0,1 0 0 0 0,-1 0 0 0 0,0 0 0 0 0,0 0 0 0 0,0 0-1 0 0,0 0 1 0 0,-3-2-14 0 0,4 4-3 0 0,-1 0-1 0 0,1 0 0 0 0,-1 0 0 0 0,0 0 0 0 0,1 0 0 0 0,-1 1 0 0 0,0-1 0 0 0,0 0 4 0 0,0 0 6 0 0,0 1 0 0 0,0-1 0 0 0,0 0 0 0 0,0 0 0 0 0,0 0-1 0 0,-1-2-5 0 0,2 3-4 0 0,-1-1 0 0 0,1 0 0 0 0,0 1 0 0 0,0-1 0 0 0,0 1 0 0 0,-1-1-1 0 0,1 1 1 0 0,0-1 0 0 0,-1 1 0 0 0,1 0 0 0 0,0 0 0 0 0,-1 0 0 0 0,1 0-1 0 0,-2 0 5 0 0,2 0 10 0 0,0 0 0 0 0,-1 0 0 0 0,1-1 0 0 0,-1 1 0 0 0,1 0-1 0 0,0 0 1 0 0,-1-1 0 0 0,1 1 0 0 0,0-1 0 0 0,0 1 0 0 0,-1-1-1 0 0,1 0-9 0 0,-3-1-10 0 0,0 0-1 0 0,0 0 1 0 0,0 0-1 0 0,0 0 0 0 0,-1 1 1 0 0,1-1-1 0 0,0 1 1 0 0,-1 0-1 0 0,1 0 0 0 0,-1 1 1 0 0,1 0-1 0 0,-2-1 11 0 0,-1 1-8 0 0,1 1-1 0 0,-1-1 1 0 0,0 1-1 0 0,0 0 1 0 0,1 0-1 0 0,-1 1 1 0 0,-5 2 8 0 0,9-3-30 0 0,-1 0 0 0 0,0 1 1 0 0,0-1-1 0 0,-4 0 30 0 0,8-1-4 0 0,0 0-1 0 0,0 0 0 0 0,0 0 1 0 0,0-1-1 0 0,-1 1 1 0 0,1 0-1 0 0,0 0 1 0 0,0 0-1 0 0,0 0 1 0 0,0 0-1 0 0,0 0 1 0 0,0 0-1 0 0,0 0 1 0 0,-1 0-1 0 0,1 0 1 0 0,0-1-1 0 0,0 1 1 0 0,0 0-1 0 0,0 0 1 0 0,0 0-1 0 0,0 0 0 0 0,0 0 1 0 0,0 0-1 0 0,0-1 1 0 0,0 1-1 0 0,0 0 1 0 0,0 0-1 0 0,0 0 1 0 0,0 0-1 0 0,0 0 1 0 0,0-1-1 0 0,0 1 1 0 0,0 0-1 0 0,0 0 1 0 0,0 0-1 0 0,0 0 1 0 0,0 0-1 0 0,0-1 0 0 0,0 1 1 0 0,0 0-1 0 0,0 0 1 0 0,0 0-1 0 0,0 0 1 0 0,0 0-1 0 0,0 0 5 0 0,4-10-95 0 0,-2 4 211 0 0,-2 6-116 0 0,0-1 0 0 0,1 1 1 0 0,-1-1-1 0 0,0 1 0 0 0,-1 0 0 0 0,1-1 0 0 0,0 1 0 0 0,0 0 0 0 0,0-1 0 0 0,0 1 0 0 0,0 0 0 0 0,0-1 0 0 0,0 1 0 0 0,0-1 0 0 0,-1 1 1 0 0,1 0-1 0 0,0 0 0 0 0,0-1 0 0 0,-1 1 0 0 0,1 0 0 0 0,0-1 0 0 0,0 1 0 0 0,-1 0 0 0 0,1-1 0 0 0,-12-5-42 0 0,10 5 59 0 0,0 0-1 0 0,0 1 1 0 0,0-1-1 0 0,0 1 1 0 0,-1 0 0 0 0,1-1-1 0 0,0 1 1 0 0,0 0-1 0 0,-1 0 1 0 0,0 0-17 0 0,3 0-3 0 0,0 1 0 0 0,0-1 0 0 0,-1 0 0 0 0,1 0 0 0 0,0 0 0 0 0,0 0 0 0 0,0 0 0 0 0,-1 0 0 0 0,1 0 0 0 0,0 0 0 0 0,0 0 0 0 0,-1 0 0 0 0,1 0 0 0 0,0 0 0 0 0,0 0 0 0 0,0-1 0 0 0,-1 1 0 0 0,1 0 0 0 0,0 0 0 0 0,0 0 0 0 0,0 0 0 0 0,-1 0 0 0 0,1 0 0 0 0,0 0 0 0 0,0-1 0 0 0,0 1 0 0 0,-1 0 0 0 0,1 0 0 0 0,0 0 3 0 0,-2-7-48 0 0,0-1 55 0 0,0 3-58 0 0,1 2 16 0 0,1 3 73 0 0,-1 0-4 0 0,4 0 45 0 0,-7-4 177 0 0,9-2-414 0 0,-3 3 96 0 0,-1-3 13 0 0,-1 6 48 0 0,0 0-1 0 0,0-1 1 0 0,0 1 0 0 0,0 0-1 0 0,0 0 1 0 0,0-1 0 0 0,0 1-1 0 0,0 0 1 0 0,0-1 0 0 0,0 1-1 0 0,0 0 1 0 0,0 0 0 0 0,0-1-1 0 0,0 1 1 0 0,0 0-1 0 0,1 0 1 0 0,-1-1 0 0 0,0 1-1 0 0,0 0 1 0 0,0 0 0 0 0,0 0-1 0 0,1-1 1 0 0,-1 1 0 0 0,0 0-1 0 0,0 0 2 0 0,1-1 5 0 0,-1 1-1 0 0,0 0 1 0 0,1 0-1 0 0,-1-1 1 0 0,1 1-1 0 0,-1-1 1 0 0,0 1-1 0 0,1 0 1 0 0,-1-1-1 0 0,0 1 1 0 0,0-1-1 0 0,1 1 1 0 0,-1-1-1 0 0,0 1 1 0 0,0-1-1 0 0,0 1 1 0 0,1-1-1 0 0,-1 1 1 0 0,0-1-5 0 0,0 1 0 0 0,0 0 0 0 0,0 0 0 0 0,0-1 0 0 0,0 1 0 0 0,0 0 0 0 0,0 0 0 0 0,0 0 0 0 0,0-1 0 0 0,0 1 0 0 0,0 0 0 0 0,0 0 0 0 0,0 0 0 0 0,1-1 0 0 0,-1 1 0 0 0,0 0 0 0 0,0 0 0 0 0,0 0 0 0 0,0-1 0 0 0,0 1 0 0 0,1 0 0 0 0,-1 0 0 0 0,0 0 0 0 0,0 0 0 0 0,0 0 0 0 0,0 0 0 0 0,1-1 0 0 0,-1 1 0 0 0,0 0 0 0 0,0 0 0 0 0,1 0 0 0 0,-1 0-13 0 0,1-1 1 0 0,-1 1-1 0 0,1 0 1 0 0,-1-1-1 0 0,0 1 0 0 0,1-1 1 0 0,-1 1-1 0 0,0-1 1 0 0,1 1-1 0 0,-1-1 1 0 0,0 1-1 0 0,1-1 1 0 0,-1 0-1 0 0,0 1 0 0 0,0-1 1 0 0,0 1-1 0 0,0-1 1 0 0,1 0-1 0 0,-1 1 1 0 0,0-1-1 0 0,0 1 1 0 0,0-1 12 0 0,-1 0 170 0 0,0-1 48 0 0,1 2-220 0 0,0 0 0 0 0,0 0 0 0 0,0 0 1 0 0,0 0-1 0 0,0 0 0 0 0,0 0 0 0 0,0 0 0 0 0,0 0 0 0 0,0 0 0 0 0,0 0 1 0 0,0 0-1 0 0,0 0 0 0 0,0 0 0 0 0,0 0 0 0 0,0 0 0 0 0,0 0 0 0 0,0 0 0 0 0,0 0 1 0 0,0 0-1 0 0,0 0 0 0 0,0 0 0 0 0,0 0 0 0 0,0 0 0 0 0,0 0 0 0 0,0 0 0 0 0,0 0 1 0 0,0 0-1 0 0,0 0 0 0 0,0 0 0 0 0,0 0 0 0 0,0 0 0 0 0,0 0 0 0 0,0 0 1 0 0,0 0-1 0 0,0 0 0 0 0,0 0 0 0 0,0 0 0 0 0,0 0 0 0 0,0 0 0 0 0,0 0 0 0 0,-1 0 1 0 0,1 0-1 0 0,0 0 0 0 0,0 0 0 0 0,0 0 0 0 0,0 0 0 0 0,0 0 0 0 0,0 0 2 0 0,0 0 2 0 0,0 0 0 0 0,0 0-1 0 0,0 0 1 0 0,0 1 0 0 0,0-1-1 0 0,0 0 1 0 0,-1 0-1 0 0,1 0 1 0 0,0 0 0 0 0,0 0-1 0 0,0 0 1 0 0,0 0 0 0 0,0 0-1 0 0,0 0 1 0 0,-1 0 0 0 0,1 0-1 0 0,0 0 1 0 0,0 0-1 0 0,0 0 1 0 0,0 0 0 0 0,0 0-1 0 0,0 0 1 0 0,-1 0 0 0 0,1 0-1 0 0,0 0 1 0 0,0 0 0 0 0,0 0-1 0 0,0 0 1 0 0,0 0-1 0 0,0 0 1 0 0,0 0 0 0 0,-1 0-1 0 0,1-1 1 0 0,0 1 0 0 0,0 0-1 0 0,0 0 1 0 0,0 0-1 0 0,0 0 1 0 0,0 0 0 0 0,0 0-2 0 0,-1 0-8 0 0,1 0 7 0 0,0-1 0 0 0,0 1 0 0 0,0 0 1 0 0,0 0-1 0 0,0 0 0 0 0,0 0 0 0 0,0 0 0 0 0,0 0 0 0 0,0 0 1 0 0,0 0-1 0 0,-1 0 0 0 0,1 0 0 0 0,0 0 0 0 0,0 0 1 0 0,0 0-1 0 0,0 0 0 0 0,0 0 0 0 0,0 0 0 0 0,0 0 1 0 0,0 0-1 0 0,0 0 0 0 0,0 0 0 0 0,0 0 0 0 0,0 0 1 0 0,-1 0-1 0 0,1 0 0 0 0,0 0 0 0 0,0 0 0 0 0,0 0 1 0 0,0 0-1 0 0,0 0 0 0 0,0 0 0 0 0,0 0 0 0 0,0 0 1 0 0,0 0-1 0 0,0 0 0 0 0,0 0 0 0 0,0 0 0 0 0,0 0 1 0 0,0 1-1 0 0,0-1 0 0 0,0 0 0 0 0,-1 0 0 0 0,1 0 1 0 0,0 0-1 0 0,0 0 0 0 0,0 0 0 0 0,0 0 0 0 0,0 0 0 0 0,0 0 1 0 0,0 0-1 0 0,0 0 0 0 0,0 0 0 0 0,0 0 0 0 0,0 0 1 0 0,0 1-1 0 0,0-1 0 0 0,0 0 1 0 0,0-2-2 0 0,0 1 2 0 0,0 0-1 0 0,0 0 0 0 0,0 0 0 0 0,0 0 0 0 0,0-1 0 0 0,0 1 0 0 0,-1 0 0 0 0,1 0 0 0 0,0 0 1 0 0,0 1-5 0 0,-1-1 0 0 0,1 1 0 0 0,0 0 0 0 0,0-1-1 0 0,-1 1 1 0 0,1 0 0 0 0,0 0 0 0 0,0 0 0 0 0,-1-1 0 0 0,1 1-1 0 0,0 0 1 0 0,-1 0 0 0 0,1 0 0 0 0,0 0 0 0 0,-1-1 0 0 0,1 1-1 0 0,0 0 1 0 0,-1 0 0 0 0,1 0 0 0 0,0 0 0 0 0,-1 0 0 0 0,1 0-1 0 0,0 0 1 0 0,-1 0 0 0 0,1 0 0 0 0,-1 0 0 0 0,1 0 0 0 0,0 0-1 0 0,-1 0 1 0 0,1 0 0 0 0,0 1 0 0 0,-1-1 0 0 0,1 0 0 0 0,0 0-1 0 0,-1 0 6 0 0,1 1 9 0 0,-1-1 0 0 0,0 1-1 0 0,0-1 1 0 0,0 1 0 0 0,1 0 0 0 0,-1-1-1 0 0,0 1 1 0 0,1 0 0 0 0,-1-1-1 0 0,0 1 1 0 0,1 0 0 0 0,-1 0 0 0 0,1-1-1 0 0,0 1 1 0 0,-1 0-9 0 0,-1 3-59 0 0,-2-1 170 0 0,1-2-274 0 0,3-1 153 0 0,-1 0 0 0 0,1-1 0 0 0,-1 1 0 0 0,1 0 0 0 0,0 0 0 0 0,-1 0 0 0 0,1 1 0 0 0,-1-1 0 0 0,1 0-1 0 0,-1 0 1 0 0,1 0 0 0 0,-1 0 0 0 0,1 0 0 0 0,-1 1 0 0 0,1-1 0 0 0,-1 0 0 0 0,1 0 0 0 0,0 1 0 0 0,-1-1 0 0 0,1 0 0 0 0,-1 0 0 0 0,1 1 10 0 0,-1 1-55 0 0,2-3-18 0 0,-1 1 77 0 0,0 0-1 0 0,1-1 1 0 0,-1 1 0 0 0,0 0-1 0 0,0 0 1 0 0,1 0-1 0 0,-1-1 1 0 0,0 1 0 0 0,0 0-1 0 0,1 0 1 0 0,-1 0 0 0 0,0 0-1 0 0,1 0 1 0 0,-1 0 0 0 0,0 0-1 0 0,1 0 1 0 0,-1 0-1 0 0,0 0 1 0 0,1 0 0 0 0,-1 0-1 0 0,0 0 1 0 0,1 0-4 0 0,-1 0 0 0 0,0 0 0 0 0,0 0 0 0 0,0 0 0 0 0,0 0 0 0 0,0 0 0 0 0,0 0 0 0 0,0 0 0 0 0,1 0 0 0 0,-1 0 0 0 0,0 0 0 0 0,0 0 0 0 0,0 0 0 0 0,0 0 0 0 0,0 0 0 0 0,0 0 0 0 0,0 0 1 0 0,0 0-1 0 0,1 0 0 0 0,-1 0 0 0 0,0 0 0 0 0,0 0 0 0 0,0 0 0 0 0,0-1 0 0 0,0 1 0 0 0,0 0 0 0 0,0 0 0 0 0,0 0 0 0 0,0 0 0 0 0,0 0 0 0 0,0 0 0 0 0,0 0 0 0 0,1 0 0 0 0,-1 0 0 0 0,0 0 0 0 0,0 0 0 0 0,0-1 0 0 0,0 1 0 0 0,0 0 0 0 0,0 0 0 0 0,0 0 0 0 0,0 0 0 0 0,0 0 0 0 0,0 0 0 0 0,0 0 0 0 0,0 0 0 0 0,0 0 1 0 0,0-1-1 0 0,0 1 0 0 0,0 0 0 0 0,0 0 0 0 0,0 0-1 0 0,0 0 0 0 0,0 0 1 0 0,0 0-1 0 0,0 0 0 0 0,0 0 0 0 0,0 0 1 0 0,0 0-1 0 0,0-1 0 0 0,0 1 1 0 0,0 0-1 0 0,0 0 0 0 0,0 0 1 0 0,0 0-1 0 0,0 0 0 0 0,0 0 0 0 0,0 0 1 0 0,0 0-1 0 0,0 0 0 0 0,0 0 1 0 0,0 0-1 0 0,0 0 0 0 0,0 0 1 0 0,0-1-1 0 0,0 1 0 0 0,0 0 1 0 0,0 0-1 0 0,-1 0 0 0 0,1 0 0 0 0,0 0 1 0 0,0 0-1 0 0,0 0 0 0 0,0 0 1 0 0,0 0-1 0 0,0 0 0 0 0,0 0 1 0 0,0 0-1 0 0,0 0 0 0 0,0 0 1 0 0,0 0-1 0 0,0 0 0 0 0,0 0 0 0 0,0 0 1 0 0,-1 0-1 0 0,1 0 0 0 0,0 0 1 0 0,0 0-1 0 0,0 0 0 0 0,0 0 1 0 0,0 0-1 0 0,0 0 0 0 0,0 0 0 0 0,0 0 1 0 0,0 0-1 0 0,0 0 0 0 0,0 0 1 0 0,0 0-1 0 0,0 0 0 0 0,-1 0 1 0 0,-1 1-42 0 0,2-1 40 0 0,0 0 0 0 0,-1 0-1 0 0,1 0 1 0 0,0 0 0 0 0,0 0 0 0 0,0 0-1 0 0,0 0 1 0 0,-1 0 0 0 0,1 0-1 0 0,0 0 1 0 0,0 0 0 0 0,0 1-1 0 0,0-1 1 0 0,0 0 0 0 0,-1 0-1 0 0,1 0 1 0 0,0 0 0 0 0,0 0 0 0 0,0 0-1 0 0,0 0 1 0 0,0 1 0 0 0,0-1-1 0 0,0 0 1 0 0,-1 0 0 0 0,1 0-1 0 0,0 0 1 0 0,0 1 0 0 0,0-1-1 0 0,0 0 1 0 0,0 0 0 0 0,0 0 0 0 0,0 0-1 0 0,0 1 1 0 0,0-1 0 0 0,0 0 2 0 0,0 0 2 0 0,0 0 0 0 0,0 0 0 0 0,0 0 1 0 0,0 0-1 0 0,0 0 0 0 0,-1 1 0 0 0,1-1 1 0 0,0 0-1 0 0,0 0 0 0 0,0 0 0 0 0,0 0 1 0 0,0 0-1 0 0,0 0 0 0 0,0 0 1 0 0,0 1-1 0 0,0-1 0 0 0,0 0 0 0 0,0 0 1 0 0,0 0-1 0 0,0 0 0 0 0,0 0 0 0 0,0 0 1 0 0,0 0-1 0 0,0 1 0 0 0,0-1 0 0 0,0 0 1 0 0,0 0-1 0 0,1 0 0 0 0,-1 0 0 0 0,0 0 1 0 0,0 0-1 0 0,0 0 0 0 0,0 0 0 0 0,0 0 1 0 0,0 1-1 0 0,0-1 0 0 0,0 0 1 0 0,0 0-1 0 0,0 0 0 0 0,0 0 0 0 0,1 0 1 0 0,-1 0-1 0 0,0 0 0 0 0,0 0 0 0 0,0 0 1 0 0,0 0-1 0 0,0 0 0 0 0,0 0 0 0 0,0 0 1 0 0,0 0-1 0 0,1 0 0 0 0,-1 0 0 0 0,0 0 1 0 0,0 0-1 0 0,0 0 0 0 0,0 0 0 0 0,0 0-2 0 0,9-3 106 0 0,2-2-258 0 0,-11 5 152 0 0,0 0 1 0 0,1 0-1 0 0,-1 0 0 0 0,0 0 0 0 0,1 0 0 0 0,-1 0 0 0 0,1 0 1 0 0,-1-1-1 0 0,0 1 0 0 0,0 0 0 0 0,1 0 0 0 0,-1 0 0 0 0,0-1 1 0 0,1 1-1 0 0,-1 0 0 0 0,0 0 0 0 0,0-1 0 0 0,1 1 0 0 0,-1 0 0 0 0,0-1 1 0 0,0 1-1 0 0,1 0 0 0 0,-1-1 1 0 0,0 1 0 0 0,0 0 0 0 0,0 0-1 0 0,0-1 1 0 0,1 1 0 0 0,-1 0-1 0 0,0 0 1 0 0,0 0 0 0 0,0-1 0 0 0,1 1-1 0 0,-1 0 1 0 0,0 0 0 0 0,0 0 0 0 0,1 0-1 0 0,-1-1 1 0 0,0 1 0 0 0,0 0-1 0 0,1 0 1 0 0,-1 0 0 0 0,0 0 0 0 0,0 0-1 0 0,1 0 1 0 0,-1 0 0 0 0,0 0 0 0 0,1 0-1 0 0,-1 0 1 0 0,0 0 0 0 0,0 0-1 0 0,1 0 1 0 0,-1 0 0 0 0,0 0-1 0 0,12-12-20 0 0,0-4 78 0 0,-5 6-16 0 0,-1 5-44 0 0,-6 5 0 0 0,1-1 0 0 0,0 1 0 0 0,0-1 0 0 0,0 1 0 0 0,-1-1 0 0 0,1 1 0 0 0,0-1 1 0 0,-1 0-1 0 0,1 1 0 0 0,0-2 2 0 0,3-4 96 0 0,0 0-95 0 0,0 0 0 0 0,-1-1 0 0 0,1 1 0 0 0,-1-1 0 0 0,0 0 0 0 0,0-4-1 0 0,1 2-9 0 0,-3 8 15 0 0,-1-1 0 0 0,1 1-1 0 0,-1 0 1 0 0,1 0 0 0 0,-1 0-1 0 0,0-1 1 0 0,1 1 0 0 0,-1 0-1 0 0,0 0 1 0 0,0-1 0 0 0,0 1-1 0 0,0 0 1 0 0,0-1 0 0 0,0 1-1 0 0,0 0-5 0 0,-1-5 72 0 0,0 4-75 0 0,1 1-1 0 0,-1 0 1 0 0,0-1-1 0 0,1 1 1 0 0,-1 0-1 0 0,0 0 1 0 0,0 0-1 0 0,0 0 1 0 0,0-1-1 0 0,0 2 1 0 0,-1-2 3 0 0,1 1-104 0 0,0 0 81 0 0,1 1 25 0 0,0 0 0 0 0,0 0 0 0 0,0 0 0 0 0,-1 0 0 0 0,1 0 0 0 0,0 0 0 0 0,0 0 0 0 0,0 0 0 0 0,0 0 0 0 0,0 0-1 0 0,0-1 1 0 0,0 1 0 0 0,0 0 0 0 0,0 0 0 0 0,-1 0 0 0 0,1 0 0 0 0,0 0 0 0 0,0 0 0 0 0,0 0 0 0 0,0 0 0 0 0,0 0 0 0 0,0 0 0 0 0,0 0 0 0 0,0-1 0 0 0,0 1 0 0 0,0 0 0 0 0,0 0 0 0 0,0 0 0 0 0,0 0 0 0 0,0 0 0 0 0,0 0 0 0 0,0 0 0 0 0,0 0 0 0 0,0-1 0 0 0,0 1 0 0 0,0 0 0 0 0,0 0 0 0 0,0 0 0 0 0,0 0 0 0 0,0 0 0 0 0,0 0 0 0 0,0 0-2 0 0,1-6 118 0 0,4-12-46 0 0,-6 17-176 0 0,1 1 105 0 0,0-1 0 0 0,0 1 0 0 0,0 0 0 0 0,0 0 1 0 0,0-1-1 0 0,0 1 0 0 0,0 0 0 0 0,0 0 0 0 0,0-1 0 0 0,-1 1 0 0 0,1 0 1 0 0,0 0-1 0 0,0 0 0 0 0,0-1 0 0 0,0 1 0 0 0,-1 0 0 0 0,1 0 0 0 0,0 0 0 0 0,0 0 1 0 0,0-1-1 0 0,-1 1 0 0 0,1 0 0 0 0,0 0 0 0 0,0 0 0 0 0,-1 0-1 0 0,1 0 0 0 0,0 0 0 0 0,0 0-1 0 0,0 0 1 0 0,0 0 0 0 0,-1 0-1 0 0,1 0 1 0 0,0 0 0 0 0,0 0-1 0 0,0 0 1 0 0,0 0 0 0 0,0 0-1 0 0,-1 0 1 0 0,1 0 0 0 0,0 0-1 0 0,0 0 1 0 0,0 0 0 0 0,0 0-1 0 0,-1 0 1 0 0,1 0 0 0 0,0 0-1 0 0,0 0 1 0 0,0 0 0 0 0,0 0-1 0 0,0 0 1 0 0,0 0 0 0 0,-1-1-1 0 0,1 1 1 0 0,0 0 0 0 0,0 0 0 0 0,0 0-1 0 0,0 0 1 0 0,0 0 0 0 0,0 0-1 0 0,0-1 1 0 0,0 1 0 0 0,-1 0-1 0 0,1 0 1 0 0,0 0 0 0 0,0 0-1 0 0,0 0 1 0 0,0-1 0 0 0,0 1-1 0 0,0 0 1 0 0,0 0 0 0 0,0 0 0 0 0,-1-2 105 0 0,0-3-60 0 0,0 3-165 0 0,2 1 122 0 0,-1 0 0 0 0,1 0 0 0 0,-1 0 0 0 0,1 0 0 0 0,-1 0-1 0 0,0 0 1 0 0,0 0 0 0 0,1 1 0 0 0,-1-1 0 0 0,0 0 0 0 0,0 0-1 0 0,0 0 1 0 0,0 0 0 0 0,0 0 0 0 0,0-1-2 0 0,0 0 70 0 0,0 1-68 0 0,0 1 1 0 0,0 0-1 0 0,0 0 1 0 0,0 0-1 0 0,0 0 1 0 0,0-1 0 0 0,0 1-1 0 0,0 0 1 0 0,0 0-1 0 0,0 0 1 0 0,0-1-1 0 0,0 1 1 0 0,0 0-1 0 0,0 0 1 0 0,0 0 0 0 0,0 0-1 0 0,0-1 1 0 0,0 1-1 0 0,0 0 1 0 0,-1 0-1 0 0,1 0 1 0 0,0 0-1 0 0,0-1 1 0 0,0 1 0 0 0,0 0-1 0 0,0 0 1 0 0,0 0-1 0 0,0 0 1 0 0,-1 0-1 0 0,1 0 1 0 0,0-1-1 0 0,0 1 1 0 0,0 0 0 0 0,0 0-1 0 0,-1 0 1 0 0,1 0-1 0 0,0 0 1 0 0,0 0-1 0 0,0 0 1 0 0,0 0-1 0 0,-1 0 1 0 0,1 0 0 0 0,0 0-1 0 0,0 0 1 0 0,0 0-1 0 0,-1 0 1 0 0,1 0-3 0 0,-6-8-54 0 0,4 3 81 0 0,1 1-126 0 0,0 6 14 0 0,1-3 82 0 0,1-6 45 0 0,-1 5 28 0 0,-1 3 45 0 0,-2 1-249 0 0,3-2 138 0 0,-1 0-1 0 0,1 1 1 0 0,0-1-1 0 0,-1 0 1 0 0,1 0-1 0 0,0 0 0 0 0,0 1 1 0 0,-1-1-1 0 0,1 0 1 0 0,0 0-1 0 0,-1 1 1 0 0,1-1-1 0 0,0 0 1 0 0,0 0-1 0 0,0 1 0 0 0,-1-1 1 0 0,1 0-1 0 0,0 1 1 0 0,0-1-1 0 0,0 0 1 0 0,0 1-4 0 0,0-1-42 0 0,2-10 129 0 0,-2 10-183 0 0,0 0 96 0 0,0 0-1 0 0,1 0 0 0 0,-1 0 0 0 0,0 0 1 0 0,0 0-1 0 0,0-1 0 0 0,0 1 1 0 0,0 0-1 0 0,0 0 0 0 0,0 0 0 0 0,0 0 1 0 0,0 0-1 0 0,0 0 0 0 0,0 0 1 0 0,0 0-1 0 0,0 0 0 0 0,0 0 1 0 0,0 0-1 0 0,0 0 0 0 0,0 0 0 0 0,0 0 1 0 0,0 0-1 0 0,1 0 0 0 0,-1 0 1 0 0,0-1-1 0 0,0 1 0 0 0,0 0 0 0 0,0 0 1 0 0,0 0-1 0 0,0 0 0 0 0,0 0 1 0 0,0 0-1 0 0,0 0 0 0 0,0 0 0 0 0,0 0 1 0 0,0 0-1 0 0,0 0 0 0 0,0 0 1 0 0,0 0-1 0 0,-1-1 0 0 0,1 1 0 0 0,0 0 1 0 0,0 0-1 0 0,0 0 0 0 0,0 0 1 0 0,0 0-1 0 0,0 0 0 0 0,0 0 0 0 0,0 0 1 0 0,0 0-1 0 0,0 0 0 0 0,0 0 1 0 0,0 0-1 0 0,0 0 0 0 0,0 0 0 0 0,0 0 1 0 0,0 0-1 0 0,0 0 0 0 0,0 0 1 0 0,0 0-1 0 0,-1 0 0 0 0,1 0 0 0 0,0 0 1 0 0,0-1 0 0 0,0 2-22 0 0,1-1 24 0 0,-1 0 0 0 0,0 0 0 0 0,0 0 0 0 0,0 0 0 0 0,0 0 0 0 0,1 0 0 0 0,-1 0 0 0 0,0 0 0 0 0,0 0 0 0 0,0 0 0 0 0,0 0 0 0 0,1 0 0 0 0,-1 0 0 0 0,0 0 0 0 0,0 0 0 0 0,0 0 0 0 0,0 0 0 0 0,1 0 0 0 0,-1 0 0 0 0,0 0 0 0 0,0 0 0 0 0,0 0-1 0 0,0 0 1 0 0,0 0 0 0 0,1 0 0 0 0,-1 0 0 0 0,0 0 0 0 0,0 0 0 0 0,0 0 0 0 0,0-1 0 0 0,0 1 0 0 0,1 0 0 0 0,-1 0 0 0 0,0 0 0 0 0,0 0 0 0 0,0 0 0 0 0,0 0 0 0 0,0-1 0 0 0,0 1 0 0 0,0 0 0 0 0,0 0 0 0 0,0 0 0 0 0,0 0 0 0 0,0-1 0 0 0,1 1 0 0 0,-1 0 0 0 0,0 0 0 0 0,0 0 0 0 0,0 0 0 0 0,0-1 0 0 0,0 1 0 0 0,0 0 0 0 0,0 0 0 0 0,0 0 0 0 0,-1 0 0 0 0,1-1 0 0 0,0 1 0 0 0,0 0 0 0 0,0 0 0 0 0,0 0-2 0 0,1-2 43 0 0,-1 2-41 0 0,0 0 1 0 0,0 1-1 0 0,0-1 1 0 0,-1 0-1 0 0,1 0 1 0 0,0 0 0 0 0,0 1-1 0 0,0-1 1 0 0,0 0-1 0 0,0 0 1 0 0,0 0-1 0 0,0 0 1 0 0,0 1-1 0 0,-1-1 1 0 0,1 0 0 0 0,0 0-1 0 0,0 0 1 0 0,0 0-1 0 0,0 0 1 0 0,-1 0-1 0 0,1 1 1 0 0,0-1-1 0 0,0 0-2 0 0,-4 5 22 0 0,10-14 34 0 0,-5 6-132 0 0,-1 7-123 0 0,0-4 201 0 0,0 0 1 0 0,0 0-1 0 0,0 0 1 0 0,0 0-1 0 0,0 0 0 0 0,0 0 1 0 0,0 0-1 0 0,0 0 1 0 0,0 0-1 0 0,0 0 0 0 0,0 0 1 0 0,0 0-1 0 0,0 0 1 0 0,0 0-1 0 0,0 1 0 0 0,0-1 1 0 0,0 0-1 0 0,0 0 1 0 0,0 0-1 0 0,1 0 0 0 0,-1 0 1 0 0,0 0-1 0 0,0 0 1 0 0,0 0-1 0 0,0 0 0 0 0,0 0 1 0 0,0 0-1 0 0,0 0 1 0 0,0 0-1 0 0,0 0 0 0 0,0 0 1 0 0,0 0-1 0 0,0 0 1 0 0,0 0-1 0 0,1 0 0 0 0,-1 0 1 0 0,0 0-1 0 0,0 0 0 0 0,0 0 1 0 0,0 0-1 0 0,0 0 1 0 0,0 0-3 0 0,6-6 15 0 0,-5 6-15 0 0,-1 0 0 0 0,0 0 0 0 0,0 0 0 0 0,1 0-1 0 0,-1 0 1 0 0,0 0 0 0 0,0 0 0 0 0,1 0 0 0 0,-1 0 0 0 0,0 0 0 0 0,1 0-1 0 0,-1 0 1 0 0,0 0 0 0 0,0 0 0 0 0,1 0 0 0 0,-1 0 0 0 0,0 0 0 0 0,0 0-1 0 0,1 0 1 0 0,-1 0 0 0 0,0 0 0 0 0,0 0 0 0 0,1 0 0 0 0,-1 1 0 0 0,0-1 0 0 0,0 0-1 0 0,1 0 1 0 0,-1 0 0 0 0,0 1 0 0 0,0-1 0 0 0,0 0 0 0 0,1 0 0 0 0,0 1 117 0 0,0 0-118 0 0,0-1-1 0 0,0 0 0 0 0,0 0 1 0 0,0 1-1 0 0,0-1 0 0 0,0 0 1 0 0,0 0-1 0 0,0 0 0 0 0,0 0 1 0 0,0 0-1 0 0,-1 0 0 0 0,1 0 1 0 0,0-1-1 0 0,0 1 0 0 0,0 0 1 0 0,0-1-1 0 0,1 1 2 0 0,9-2 98 0 0,-5 2-130 0 0,-6 0 35 0 0,1 0-1 0 0,-1 0 1 0 0,1 0 0 0 0,0 0-1 0 0,-1 0 1 0 0,1 0-1 0 0,-1 0 1 0 0,1 1-1 0 0,0-1 1 0 0,-1 0-1 0 0,1 0 1 0 0,-1 0-1 0 0,1 1 1 0 0,-1-1-1 0 0,1 0-2 0 0,1 1-57 0 0,-2 0 58 0 0,1-1 1 0 0,-1 0-1 0 0,1 0 0 0 0,-1 0 1 0 0,0 1-1 0 0,1-1 0 0 0,-1 0 1 0 0,1 0-1 0 0,-1 1 0 0 0,0-1 1 0 0,1 0-1 0 0,-1 1 0 0 0,0-1 1 0 0,0 1-1 0 0,1-1 0 0 0,-1 0 1 0 0,0 1-1 0 0,0-1 0 0 0,0 1 1 0 0,1-1-2 0 0,-1 1 7 0 0,0-1-1 0 0,1 1 1 0 0,-1-1 0 0 0,0 0 0 0 0,1 1 0 0 0,-1-1-1 0 0,0 1 1 0 0,1-1 0 0 0,-1 0 0 0 0,1 1 0 0 0,-1-1-1 0 0,1 0 1 0 0,-1 0 0 0 0,1 1 0 0 0,-1-1 0 0 0,1 0 0 0 0,-1 0-1 0 0,1 0-6 0 0,12 3 116 0 0,-5-1-196 0 0,-8-2 86 0 0,0 0-1 0 0,1 0 0 0 0,0 0 0 0 0,-1 0-1 0 0,1 0 1 0 0,-1 0 0 0 0,1 1-1 0 0,-1-1 1 0 0,1 0 0 0 0,-1 0 0 0 0,1 1-1 0 0,-1-1 1 0 0,1 0 0 0 0,-1 1 0 0 0,1-1-1 0 0,-1 1 1 0 0,1-1 0 0 0,-1 0-1 0 0,0 1 1 0 0,1-1 0 0 0,-1 1 0 0 0,0-1-1 0 0,1 1 1 0 0,-1-1 0 0 0,0 1 0 0 0,0 0-6 0 0,1-1 0 0 0,-1 0 0 0 0,0 1 0 0 0,0-1 0 0 0,1 0-1 0 0,-1 0 1 0 0,0 0 0 0 0,1 1 0 0 0,-1-1-1 0 0,0 0 1 0 0,1 0 0 0 0,-1 0 0 0 0,1 0 0 0 0,-1 1-1 0 0,0-1 1 0 0,1 0 0 0 0,-1 0 0 0 0,1 0-1 0 0,-1 0 1 0 0,0 0 0 0 0,1 0 0 0 0,-1 0 0 0 0,0 0-1 0 0,1 0 1 0 0,-1 0 1 0 0,16-1-37 0 0,-10 1-3 0 0,-2-4 314 0 0,-2 2-196 0 0,-1 4-198 0 0,-1-2 107 0 0,0 0 1 0 0,1 0 0 0 0,-1 1-1 0 0,1-1 1 0 0,-1 0 0 0 0,0 0-1 0 0,1 0 1 0 0,-1 1-1 0 0,1-1 1 0 0,-1 0 0 0 0,1 0-1 0 0,-1 0 1 0 0,1 0-1 0 0,-1 0 1 0 0,1 0 0 0 0,-1 0-1 0 0,1 0 1 0 0,-1 0 0 0 0,0 0-1 0 0,1 0 1 0 0,-1 0 12 0 0,2 0 110 0 0,-2 0-122 0 0,1 1-1 0 0,-1-1 0 0 0,1 0 0 0 0,-1 1 0 0 0,1-1 1 0 0,-1 0-1 0 0,1 0 0 0 0,-1 1 0 0 0,1-1 0 0 0,-1 0 1 0 0,1 0-1 0 0,-1 0 0 0 0,1 0 13 0 0,1-1-175 0 0,-3-4 191 0 0,-4 5 32 0 0,1-2-372 0 0,3 1 325 0 0,-1 0 1 0 0,1 1-1 0 0,0-1 1 0 0,0 0 0 0 0,-1 1-1 0 0,1 0 1 0 0,0-1-1 0 0,-1 1 1 0 0,1 0 0 0 0,0-1-1 0 0,-1 1-1 0 0,-23-2-180 0 0,19 2 194 0 0,1-1 0 0 0,-1 1 0 0 0,1 0-1 0 0,-1 0 1 0 0,1 0 0 0 0,-3 1-14 0 0,8-1-3 0 0,-1 0 1 0 0,0 1-1 0 0,0-1 0 0 0,0 0 1 0 0,1 0-1 0 0,-1 0 0 0 0,0 1 1 0 0,0-1-1 0 0,1 0 0 0 0,-1 1 1 0 0,0-1-1 0 0,1 1 0 0 0,-1-1 1 0 0,0 1 2 0 0,1 1-54 0 0,0-2 67 0 0,1-1-1 0 0,0 1 0 0 0,-1 0 0 0 0,1 0 1 0 0,-1 0-1 0 0,1-1 0 0 0,0 1 0 0 0,-1 0 1 0 0,1 0-1 0 0,0 0 0 0 0,-1 0 0 0 0,1 0 1 0 0,0 0-1 0 0,-1 0 0 0 0,1 0 1 0 0,0 0-1 0 0,-1 1 0 0 0,1-1 0 0 0,-1 0 1 0 0,1 0-13 0 0,17 5 69 0 0,-12-4 33 0 0,0 0 0 0 0,0 0 0 0 0,1 0 0 0 0,-1-1-102 0 0,1 1 101 0 0,1 0 0 0 0,5 1-101 0 0,51 13 133 0 0,-50-13 100 0 0,-10-2-281 0 0,1 1 0 0 0,-1 0-1 0 0,0 0 1 0 0,3 1 48 0 0,-3-1-5 0 0,1 0 1 0 0,-1 0-1 0 0,1 0 1 0 0,-1 0-1 0 0,1-1 1 0 0,-1 0-1 0 0,1 0 1 0 0,0 0 4 0 0,15 1-136 0 0,-18-1 129 0 0,4 0 57 0 0,1 1 0 0 0,0-1 0 0 0,-1 1 0 0 0,1 1 0 0 0,-1 0 0 0 0,1 0 0 0 0,-1 0 0 0 0,2 1-50 0 0,23 14-38 0 0,-30-17 39 0 0,-1 1 1 0 0,1-1-1 0 0,0 0 1 0 0,-1 1-1 0 0,1-1 1 0 0,-1 0-1 0 0,1 1 1 0 0,-1-1-1 0 0,1 1 1 0 0,-1-1-1 0 0,0 1 1 0 0,1-1-1 0 0,-1 1 1 0 0,1-1-1 0 0,-1 1 1 0 0,0 0-2 0 0,9 1-63 0 0,-9-1 62 0 0,1 1-1 0 0,0-1 1 0 0,-1 0-1 0 0,1 0 1 0 0,0 0-1 0 0,0 0 1 0 0,0 0 0 0 0,0 0-1 0 0,0 0 1 0 0,0-1-1 0 0,0 1 1 0 0,1 0 0 0 0,-1-1-1 0 0,0 1 1 0 0,0 0-1 0 0,1-1 1 0 0,-1 0 0 0 0,0 1-1 0 0,1-1 2 0 0,0 0-8 0 0,0 1 0 0 0,-1-1 0 0 0,1 0 0 0 0,0 1-1 0 0,-1-1 1 0 0,1 1 0 0 0,0-1 0 0 0,0 1 8 0 0,4 2 41 0 0,-5-1 42 0 0,-1-2-83 0 0,0 0 1 0 0,0 1-1 0 0,0-1 1 0 0,0 1-1 0 0,0-1 0 0 0,0 0 1 0 0,0 1-1 0 0,0-1 1 0 0,1 1-1 0 0,-1-1 1 0 0,0 0-1 0 0,0 1 0 0 0,0-1 1 0 0,1 0-1 0 0,-1 1 1 0 0,0-1-1 0 0,0 0 1 0 0,1 1-1 0 0,-1-1 0 0 0,0 0 1 0 0,1 1-1 0 0,-1-1 0 0 0,3 1-156 0 0,-3-1 159 0 0,1 0 1 0 0,-1 0 0 0 0,0 1-1 0 0,1-1 1 0 0,-1 0-1 0 0,0 0 1 0 0,1 0 0 0 0,-1 0-1 0 0,0 0 1 0 0,0 1 0 0 0,1-1-1 0 0,-1 0 1 0 0,0 0 0 0 0,1 1-1 0 0,-1-1 1 0 0,0 0 0 0 0,0 0-1 0 0,0 1 1 0 0,1-1-1 0 0,-1 0 1 0 0,0 1 0 0 0,0-1-1 0 0,0 0 1 0 0,0 1 0 0 0,1-1-1 0 0,-1 0 1 0 0,0 1 0 0 0,0-1-4 0 0,2 42-4 0 0,-1-25-14 0 0,1-6 93 0 0,-3-2-131 0 0,1-1 1 0 0,-1 0-1 0 0,1 2 56 0 0,0-6-13 0 0,1-3 24 0 0,-1 0 0 0 0,0 1-1 0 0,1-1 1 0 0,-1 0 0 0 0,1 1 0 0 0,-1-1 0 0 0,1 0-1 0 0,0 0 1 0 0,0 1 0 0 0,-1-1 0 0 0,1 0 0 0 0,1 1-11 0 0,3 5 54 0 0,-1-2-109 0 0,-4-5 60 0 0,1 0 0 0 0,-1 0-1 0 0,0 1 1 0 0,0-1 0 0 0,0 0 0 0 0,1 0-1 0 0,-1 0 1 0 0,0 1 0 0 0,0-1 0 0 0,0 0-1 0 0,0 0 1 0 0,1 1 0 0 0,-1-1 0 0 0,0 0-1 0 0,0 1 1 0 0,0-1 0 0 0,0 0 0 0 0,0 1-1 0 0,0-1 1 0 0,0 0 0 0 0,0 0 0 0 0,0 1-1 0 0,0-1 1 0 0,0 0 0 0 0,0 1 0 0 0,0-1-1 0 0,0 0 1 0 0,0 1 0 0 0,0-1 0 0 0,0 0 0 0 0,0 0-1 0 0,-1 1-4 0 0,1 2 5 0 0,0 0-1 0 0,0 0 1 0 0,0-1-1 0 0,1 1 1 0 0,-1 0-1 0 0,1 0 1 0 0,-1 0-1 0 0,1 0 1 0 0,0 0-1 0 0,0-1 1 0 0,0 1-5 0 0,3 2-37 0 0,-4-5 33 0 0,0 0-1 0 0,1 0 0 0 0,-1 1 0 0 0,0-1 1 0 0,0 0-1 0 0,1 1 0 0 0,-1-1 0 0 0,0 0 0 0 0,0 1 1 0 0,0-1-1 0 0,0 0 0 0 0,1 1 0 0 0,-1-1 1 0 0,0 0-1 0 0,0 1 0 0 0,0-1 0 0 0,0 1 5 0 0,1 4 13 0 0,0 0 0 0 0,0-1 0 0 0,0 1 0 0 0,2 3-13 0 0,-3-7-4 0 0,1 0 0 0 0,-1 0-1 0 0,0 0 1 0 0,0 0-1 0 0,0 0 1 0 0,0 0 0 0 0,0 0-1 0 0,0 0 1 0 0,0 0 0 0 0,0 0-1 0 0,0 0 1 0 0,-1 0 0 0 0,1 0-1 0 0,0 0 1 0 0,-1 0 0 0 0,1 0 4 0 0,-1 0-1 0 0,1 0 1 0 0,0 0-1 0 0,-1 0 1 0 0,1-1 0 0 0,0 1-1 0 0,0 0 1 0 0,0 0 0 0 0,-1 0-1 0 0,1 0 1 0 0,0 0 0 0 0,0 0-1 0 0,1 0 1 0 0,-1 0 0 0 0,0 1 0 0 0,1 1 58 0 0,-1-3-62 0 0,1 0 0 0 0,-1 1 0 0 0,0-1 0 0 0,0 1 0 0 0,0-1 0 0 0,0 0 0 0 0,1 1 0 0 0,-1-1 0 0 0,0 0 0 0 0,0 1 0 0 0,0-1 0 0 0,0 1 0 0 0,0-1 0 0 0,0 0 0 0 0,0 1 0 0 0,0-1 0 0 0,0 1 0 0 0,-1-1 0 0 0,1 1 4 0 0,0-1 4 0 0,0 1 1 0 0,0 0-1 0 0,0 0 0 0 0,0 0 0 0 0,1 0 1 0 0,-1 0-1 0 0,0-1 0 0 0,0 1 0 0 0,0 0 1 0 0,1 0-1 0 0,-1 0 0 0 0,1-1 0 0 0,-1 1 1 0 0,0 0-1 0 0,1 0 0 0 0,-1-1 0 0 0,1 1 0 0 0,0 0 1 0 0,-1-1-1 0 0,1 1 0 0 0,0-1-4 0 0,5 9-113 0 0,-6-8 113 0 0,1 0 0 0 0,-1 0 0 0 0,1 0 0 0 0,-1 0 0 0 0,1 0 0 0 0,-1-1 0 0 0,1 1 0 0 0,0 0-1 0 0,0 0 1 0 0,-1-1 0 0 0,1 1 0 0 0,0-1 0 0 0,0 1 0 0 0,0 0 0 0 0,1-1 0 0 0,4 5-564 0 0,-6-4 274 0 0,0-1 1 0 0,0 0-1 0 0,0 0 1 0 0,0 0-1 0 0,0 1 1 0 0,0-1-1 0 0,0 0 1 0 0,0 0-1 0 0,0 1 1 0 0,0-1-1 0 0,0 0 1 0 0,0 0-1 0 0,0 1 1 0 0,0-1-1 0 0,0 0 1 0 0,0 0-1 0 0,0 0 1 0 0,0 1-1 0 0,-1-1 1 0 0,1 0-1 0 0,0 0 1 0 0,0 0-1 0 0,0 0 1 0 0,0 1-1 0 0,-1-1 1 0 0,1 0-1 0 0,0 0 1 0 0,0 0-1 0 0,0 0 1 0 0,-1 0-1 0 0,1 1 1 0 0,0-1 289 0 0,-11 6-8456 0 0,-1-3 5298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57:16.88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0 148 3481 0 0,'4'0'1117'0'0,"0"-1"1"0"0,-1 1-1 0 0,1-1 1 0 0,-1 0 0 0 0,1 0-1 0 0,-1 0 1 0 0,3-2-1118 0 0,40-21 3122 0 0,-36 18-2630 0 0,50-27 2469 0 0,3 1-2961 0 0,-44 23 334 0 0,0 1 0 0 0,0 2 0 0 0,1-1-1 0 0,0 2 1 0 0,13-1-334 0 0,-25 4 28 0 0,-1 2-1 0 0,0-1 1 0 0,1 1-1 0 0,-1 0 1 0 0,1 0-1 0 0,-1 1 1 0 0,0 0-1 0 0,1 0 1 0 0,-1 1 0 0 0,0 0-1 0 0,0 0 1 0 0,0 1-1 0 0,0 0 1 0 0,-1 0-1 0 0,1 1 1 0 0,-1-1-1 0 0,1 1 1 0 0,-1 1-1 0 0,-1-1 1 0 0,1 1-1 0 0,-1 0 1 0 0,1 0-1 0 0,-2 1 1 0 0,1 0-1 0 0,0 0 1 0 0,-1 0 0 0 0,0 0-1 0 0,-1 0 1 0 0,1 1-1 0 0,-1 0 1 0 0,2 5-28 0 0,-1 3-22 0 0,0 0 1 0 0,-1-1-1 0 0,0 1 0 0 0,-1 1 1 0 0,-1-1-1 0 0,0 0 1 0 0,-1 0-1 0 0,-1 0 1 0 0,0 0-1 0 0,-2 3 22 0 0,1-7-35 0 0,-1 0 0 0 0,0 0 0 0 0,0 0 1 0 0,-1 0-1 0 0,-1-1 0 0 0,0 0 0 0 0,0 0 0 0 0,-1 0 0 0 0,-1-1 0 0 0,1 0 0 0 0,-1 0 0 0 0,-1-1 0 0 0,0 1 1 0 0,-1-1 34 0 0,-19 18-184 0 0,-1-1 0 0 0,-2-2 0 0 0,0-1 0 0 0,-1-2 0 0 0,-1-1 0 0 0,-1-1 1 0 0,-20 6 183 0 0,42-20-24 0 0,-1-1 0 0 0,0 0 1 0 0,0-1-1 0 0,0 0 1 0 0,0-1-1 0 0,-3 0 24 0 0,-8 0 130 0 0,8-2 301 0 0,16 1-385 0 0,1-1 0 0 0,-1 0 0 0 0,1 1 0 0 0,-1-1 0 0 0,1 1 0 0 0,-1-1 1 0 0,1 1-1 0 0,0 0 0 0 0,-1-1 0 0 0,1 1 0 0 0,0 0 0 0 0,-1-1 0 0 0,1 1 0 0 0,0 0 1 0 0,-1 0-1 0 0,1 0 0 0 0,0-1 0 0 0,0 1 0 0 0,-1 0 0 0 0,1 0-46 0 0,12-3 210 0 0,-1 1 0 0 0,1 1 0 0 0,0-1 0 0 0,0 2 0 0 0,0 0 0 0 0,0 0-1 0 0,-1 2 1 0 0,5 0-210 0 0,31 6 716 0 0,26 10-716 0 0,-39-10 272 0 0,29 7-58 0 0,5 0-270 0 0,15 9 56 0 0,-37-11-1780 0 0,26 5 1780 0 0,-32-11-4527 0 0,-1-1-5216 0 0,-27-4 3472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57:54.15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269 70 3409 0 0,'-10'-2'835'0'0,"0"0"0"0"0,0 0 0 0 0,0 1 0 0 0,0 0 1 0 0,-1 1-1 0 0,1 0 0 0 0,0 1 0 0 0,0 0 0 0 0,0 0 1 0 0,-1 1-1 0 0,-7 3-835 0 0,12-3 255 0 0,0 0 1 0 0,0 1 0 0 0,0 0-1 0 0,1 0 1 0 0,-1 1 0 0 0,1-1-1 0 0,-1 1 1 0 0,1 0 0 0 0,0 1-1 0 0,0-1 1 0 0,1 1 0 0 0,0 0-1 0 0,0 0 1 0 0,0 0-1 0 0,0 1 1 0 0,1-1 0 0 0,0 1-1 0 0,0 0 1 0 0,0 1-256 0 0,-8 18 822 0 0,2 0 0 0 0,0 1 0 0 0,-2 19-822 0 0,9-36 113 0 0,0 1-1 0 0,1-1 1 0 0,0 1 0 0 0,1-1 0 0 0,0 1 0 0 0,1 0-1 0 0,0-1 1 0 0,0 1 0 0 0,1-1 0 0 0,0 0 0 0 0,1 1 0 0 0,1 3-113 0 0,-1-8 26 0 0,-1 0 0 0 0,1-1 1 0 0,1 1-1 0 0,-1-1 1 0 0,1 1-1 0 0,0-1 0 0 0,0 0 1 0 0,0 0-1 0 0,0-1 1 0 0,1 1-1 0 0,-1-1 1 0 0,1 0-1 0 0,0 0 0 0 0,0 0 1 0 0,0-1-1 0 0,0 0 1 0 0,1 0-1 0 0,-1 0 0 0 0,4 0-26 0 0,2 1 2 0 0,0-1-1 0 0,1 0 1 0 0,-1 0-1 0 0,0-1 1 0 0,1-1-1 0 0,-1 0 0 0 0,1-1 1 0 0,-1 0-1 0 0,4-1-1 0 0,1-1-59 0 0,1-1 0 0 0,-1 0 0 0 0,0-1 0 0 0,0-1 0 0 0,0-1 0 0 0,-1 0-1 0 0,0-1 1 0 0,0 0 0 0 0,-1-2 0 0 0,0 1 0 0 0,-1-2 0 0 0,0 0 0 0 0,-1 0 0 0 0,0-1-1 0 0,6-9 60 0 0,-10 11-34 0 0,0-1 0 0 0,-1 0-1 0 0,0 0 1 0 0,-1-1-1 0 0,0 0 1 0 0,-1 0-1 0 0,-1-1 1 0 0,1 1-1 0 0,-1-5 35 0 0,-2 8 3 0 0,-1 0 0 0 0,0 0 1 0 0,-1 0-1 0 0,0 0 0 0 0,0 0 0 0 0,-1 0 0 0 0,0 0 0 0 0,0 0 0 0 0,-1 0 0 0 0,0 1 0 0 0,-1-1 1 0 0,0 0-1 0 0,0 1 0 0 0,-2-2-3 0 0,2 4-91 0 0,-1 0 0 0 0,0 1 1 0 0,0-1-1 0 0,-1 1 1 0 0,0 0-1 0 0,0 1 0 0 0,0-1 1 0 0,0 1-1 0 0,0 0 0 0 0,-1 0 1 0 0,0 0-1 0 0,0 1 0 0 0,0 0 1 0 0,0 0-1 0 0,-1 0 91 0 0,-2-1-601 0 0,-1 1-1 0 0,1 0 1 0 0,-1 0 0 0 0,1 1-1 0 0,-1 1 1 0 0,0-1-1 0 0,0 1 1 0 0,0 1 0 0 0,1 0-1 0 0,-4 1 602 0 0,1 1-1269 0 0,1 0 1 0 0,-1 1-1 0 0,1 1 0 0 0,0 0 0 0 0,0 1 1 0 0,0 0-1 0 0,0 0 0 0 0,0 2 1269 0 0,-20 8-3102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57:54.49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3 1512 0 0,'3'-1'667'0'0,"0"1"1"0"0,1-1-1 0 0,-1 1 0 0 0,0-1 0 0 0,0 1 0 0 0,1 0 0 0 0,-1 0 0 0 0,0 1 0 0 0,0-1 0 0 0,0 1 1 0 0,1-1-1 0 0,-1 1 0 0 0,2 1-667 0 0,-4-1 204 0 0,1 0 0 0 0,0 0 0 0 0,0 1 0 0 0,-1-1 0 0 0,1 1 0 0 0,-1-1 0 0 0,1 1 0 0 0,-1-1 0 0 0,1 1 0 0 0,-1 0 0 0 0,0 0 0 0 0,0 0 0 0 0,0 0 0 0 0,0-1 0 0 0,0 1 1 0 0,-1 1-1 0 0,1-1 0 0 0,0 0 0 0 0,-1 2-204 0 0,10 37 1851 0 0,-2 0 0 0 0,-2 7-1851 0 0,15 144 1980 0 0,-9 0-1 0 0,-8 39-1979 0 0,-26 134 474 0 0,-1 77-593 0 0,29-147-1079 0 0,0-189-37 0 0,-1-1-6725 0 0,12 58 7960 0 0,-9-107-5012 0 0,-2-12-1253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57:52.13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934 339 2032 0 0,'48'-28'5824'0'0,"-48"28"-5759"0"0,0 0 1 0 0,0 0-1 0 0,0 0 0 0 0,0 1 0 0 0,0-1 0 0 0,0 0 0 0 0,0 0 0 0 0,0 0 1 0 0,0 0-1 0 0,0 0 0 0 0,0 0 0 0 0,-1 0 0 0 0,1 0 0 0 0,0 0 0 0 0,0 1 0 0 0,0-1 1 0 0,0 0-1 0 0,0 0 0 0 0,0 0 0 0 0,0 0 0 0 0,0 0 0 0 0,0 0 0 0 0,0 0 1 0 0,1 0-1 0 0,-1 1 0 0 0,0-1 0 0 0,0 0 0 0 0,0 0 0 0 0,0 0 0 0 0,0 0 0 0 0,0 0 1 0 0,0 0-1 0 0,0 0 0 0 0,0 0 0 0 0,0 0 0 0 0,0 0 0 0 0,0 1 0 0 0,0-1 0 0 0,0 0 1 0 0,0 0-1 0 0,1 0 0 0 0,-1 0 0 0 0,0 0 0 0 0,0 0 0 0 0,0 0 0 0 0,0 0 1 0 0,0 0-1 0 0,0 0 0 0 0,0 0 0 0 0,0 0 0 0 0,0 0 0 0 0,1 0 0 0 0,-1 0 0 0 0,0 0 1 0 0,0 0-1 0 0,0 0 0 0 0,0 0 0 0 0,0 0 0 0 0,0 0-65 0 0,-8 18 2069 0 0,-17 25-374 0 0,23-41-1557 0 0,-65 100 3799 0 0,-57 64-3937 0 0,-6 8 700 0 0,24-27-229 0 0,-5-5 1 0 0,-100 95-472 0 0,64-77-115 0 0,117-138-131 0 0,14-15-181 0 0,16-7 407 0 0,-1 0 0 0 0,1 0 0 0 0,0 0 0 0 0,0 0 0 0 0,-1 0 0 0 0,1-1 0 0 0,0 1 0 0 0,0 0 0 0 0,-1 0-1 0 0,1 0 1 0 0,0 0 0 0 0,0 0 0 0 0,-1 0 0 0 0,1 0 0 0 0,0 0 0 0 0,0 0 0 0 0,0-1 0 0 0,-1 1 0 0 0,1 0 0 0 0,0 0 0 0 0,0 0 0 0 0,0 0 0 0 0,0-1 0 0 0,-1 1 0 0 0,1 0 0 0 0,0 0 0 0 0,0 0 0 0 0,0-1 0 0 0,0 1 0 0 0,0 0 0 0 0,0 0-1 0 0,0-1 1 0 0,0 1 0 0 0,0 0 0 0 0,0 0 0 0 0,0-1 0 0 0,-1 1 0 0 0,1 0 0 0 0,0 0 0 0 0,1 0 0 0 0,-1-1 0 0 0,0 1 0 0 0,0 0 0 0 0,0 0 0 0 0,0-1 0 0 0,0 1 0 0 0,0 0 0 0 0,0-1 20 0 0,1-2-137 0 0,0-1 1 0 0,1 0-1 0 0,-1 0 1 0 0,1 1-1 0 0,0-1 0 0 0,0 1 1 0 0,0-1-1 0 0,0 1 1 0 0,1 0-1 0 0,-1 0 0 0 0,2-2 137 0 0,13-17-422 0 0,-12 14 309 0 0,15-26-284 0 0,1 1 1 0 0,3 0-1 0 0,0 2 0 0 0,16-14 397 0 0,-19 24-23 0 0,83-75 122 0 0,-88 83 83 0 0,1 0 1 0 0,0 1 0 0 0,1 1 0 0 0,0 1 0 0 0,12-5-183 0 0,-20 12 120 0 0,0-1 0 0 0,0 1 0 0 0,0 1 1 0 0,0 0-1 0 0,1 0 0 0 0,-1 1 0 0 0,1 1 1 0 0,-1-1-1 0 0,1 2 0 0 0,-1-1 1 0 0,1 2-1 0 0,-1-1 0 0 0,0 1 0 0 0,1 1 1 0 0,-1 0-1 0 0,0 0 0 0 0,0 1 0 0 0,-1 1 1 0 0,1-1-1 0 0,-1 1 0 0 0,0 1 0 0 0,3 2-120 0 0,13 9 97 0 0,-2 1-1 0 0,0 0 0 0 0,-1 2 1 0 0,-1 1-1 0 0,17 21-96 0 0,-22-22-319 0 0,1-1 0 0 0,1 0 0 0 0,0-1 0 0 0,9 5 319 0 0,-12-12-2797 0 0,0 0-1 0 0,1 0 0 0 0,16 6 2798 0 0,-30-15-592 0 0,-1-2 162 0 0,1 1 0 0 0,-1 0 1 0 0,0 0-1 0 0,1-1 1 0 0,-1 1-1 0 0,0-1 1 0 0,1 0-1 0 0,-1 1 0 0 0,1-1 1 0 0,-1 0-1 0 0,1 0 1 0 0,-1 1-1 0 0,1-1 1 0 0,-1-1-1 0 0,2 1 430 0 0,6-4-3210 0 0</inkml:trace>
  <inkml:trace contextRef="#ctx0" brushRef="#br0" timeOffset="334.959">1379 11 7930 0 0,'0'-1'158'0'0,"1"0"0"0"0,-1 1 0 0 0,1-1 0 0 0,-1 0 0 0 0,1 1 0 0 0,-1-1-1 0 0,1 1 1 0 0,-1-1 0 0 0,1 0 0 0 0,-1 1 0 0 0,1 0 0 0 0,0-1 0 0 0,-1 1 0 0 0,1-1 0 0 0,0 1 0 0 0,0 0 0 0 0,-1-1 0 0 0,1 1 0 0 0,0 0 0 0 0,0 0 0 0 0,-1 0 0 0 0,1 0 0 0 0,0 0 0 0 0,0 0 0 0 0,-1 0 0 0 0,1 0 0 0 0,0 0 0 0 0,0 0 0 0 0,0 0 0 0 0,0 0-158 0 0,0 1 190 0 0,1 0 0 0 0,-1 0 0 0 0,0 0 1 0 0,1 0-1 0 0,-1 0 0 0 0,0 1 0 0 0,0-1 1 0 0,0 0-1 0 0,0 1 0 0 0,0-1 0 0 0,0 0 0 0 0,-1 1 1 0 0,1-1-1 0 0,0 2-190 0 0,2 5 456 0 0,0 0-1 0 0,0 1 1 0 0,-1-1 0 0 0,0 1-1 0 0,0 6-455 0 0,41 321 3821 0 0,-26 195-2563 0 0,-16-390-1146 0 0,-14 256 60 0 0,1-90-692 0 0,12-187-2065 0 0,10 68 2585 0 0,20 29-7579 0 0,-29-214 6977 0 0,0 1-1 0 0,0 0 1 0 0,0-1-1 0 0,0 1 0 0 0,1 0 1 0 0,-1-1-1 0 0,1 1 1 0 0,0-1-1 0 0,0 0 0 0 0,0 0 1 0 0,0 0-1 0 0,1 0 1 0 0,-1 0 602 0 0,10 7-4416 0 0</inkml:trace>
  <inkml:trace contextRef="#ctx0" brushRef="#br0" timeOffset="678.55">2719 295 3993 0 0,'27'-39'5075'0'0,"-26"37"-4797"0"0,1 0 1 0 0,0 0 0 0 0,-1 1 0 0 0,1-1 0 0 0,0 0 0 0 0,0 1 0 0 0,0-1 0 0 0,0 1-1 0 0,0 0 1 0 0,0 0 0 0 0,0 0 0 0 0,1 0 0 0 0,-1 0 0 0 0,0 0 0 0 0,1 0 0 0 0,1 0-279 0 0,-5 3 408 0 0,0 1 1 0 0,1-1-1 0 0,-1 0 1 0 0,0 0-1 0 0,0 0 1 0 0,0 0-1 0 0,-1-1 1 0 0,1 1 0 0 0,0 0-1 0 0,-1 0-408 0 0,0 0 198 0 0,-67 106 2316 0 0,-44 62-970 0 0,60-95-1249 0 0,-387 515 920 0 0,301-425-1224 0 0,125-146-203 0 0,0 1 0 0 0,1 1 1 0 0,1 0-1 0 0,1 1 212 0 0,8-11-748 0 0,16-21-227 0 0,77-87-4378 0 0,67-96 5353 0 0,-132 161-241 0 0,1 1 0 0 0,9-5 241 0 0,-25 26 5 0 0,1 0-1 0 0,0 1 0 0 0,1 0 1 0 0,0 0-1 0 0,0 2 0 0 0,1-1 1 0 0,0 2-1 0 0,1-1-4 0 0,-10 5 34 0 0,1 1 0 0 0,-1-1 1 0 0,1 1-1 0 0,-1 0 0 0 0,1 0 0 0 0,0 0 0 0 0,0 1 1 0 0,-1 0-1 0 0,1-1 0 0 0,0 2 0 0 0,0-1 0 0 0,-1 1 1 0 0,1-1-1 0 0,0 1 0 0 0,-1 0 0 0 0,1 1 1 0 0,0-1-1 0 0,-1 1 0 0 0,0 0 0 0 0,1 0 0 0 0,-1 1 1 0 0,0-1-1 0 0,0 1 0 0 0,0 0 0 0 0,-1 0 0 0 0,1 0 1 0 0,-1 0-1 0 0,1 1 0 0 0,1 2-34 0 0,16 27 120 0 0,-1 1-1 0 0,-2 1 1 0 0,-2 1-1 0 0,-1 0 1 0 0,3 14-120 0 0,9 19-1817 0 0,-6-25-6202 0 0,-17-38 4573 0 0,-4-9 144 0 0</inkml:trace>
  <inkml:trace contextRef="#ctx0" brushRef="#br0" timeOffset="1006.6">2680 806 4745 0 0,'3'2'1229'0'0,"1"-1"0"0"0,-1 0 0 0 0,1 0 0 0 0,-1 0 0 0 0,1 0 0 0 0,-1 0 0 0 0,2-1-1229 0 0,26-1 3753 0 0,-14-2-3398 0 0,-1 0 0 0 0,13-6-355 0 0,0 1 886 0 0,51-15-159 0 0,34-17-727 0 0,-65 22-623 0 0,-6 4-337 0 0,27-10-2303 0 0,-25 2-2482 0 0,-44 21 5533 0 0,0 0-111 0 0,0 0 1 0 0,1 1 0 0 0,-1-1-1 0 0,0 0 1 0 0,0 1-1 0 0,1-1 1 0 0,-1 1-1 0 0,1-1 1 0 0,-1 1 0 0 0,0 0-1 0 0,1-1 1 0 0,0 1 322 0 0,24 8-4376 0 0</inkml:trace>
  <inkml:trace contextRef="#ctx0" brushRef="#br0" timeOffset="1334.647">3238 190 1104 0 0,'19'-44'9757'0'0,"14"-23"-9757"0"0,-26 56 2853 0 0,-5 17-63 0 0,0 15-1821 0 0,3 11-123 0 0,-2 1-1 0 0,-2 0 1 0 0,-1 13-846 0 0,2 33 476 0 0,0-11 32 0 0,-4 6-508 0 0,1 7 232 0 0,9 294-692 0 0,7-126-3882 0 0,-12-203-1457 0 0,-2 21 5799 0 0,-7 6-6689 0 0,0-41 2761 0 0</inkml:trace>
  <inkml:trace contextRef="#ctx0" brushRef="#br0" timeOffset="1689.532">2743 1687 3097 0 0,'-37'7'6794'0'0,"-36"0"-6794"0"0,71-6 170 0 0,0-1 0 0 0,0 0-1 0 0,0 0 1 0 0,0-1-1 0 0,0 1 1 0 0,0 0 0 0 0,0-1-1 0 0,1 1 1 0 0,-1-1-1 0 0,0 1 1 0 0,0-1 0 0 0,0 0-170 0 0,-2-7 1451 0 0,12-5-171 0 0,7 0-898 0 0,1 1 0 0 0,0 1 0 0 0,0 0 0 0 0,1 1 0 0 0,18-7-382 0 0,-13 6 169 0 0,4-2-78 0 0,0 2 1 0 0,1 1 0 0 0,20-5-92 0 0,-25 9 30 0 0,0 1 0 0 0,0 1 1 0 0,0 1-1 0 0,0 1 1 0 0,4 1-31 0 0,-14 1-86 0 0,-1 0 1 0 0,1 0 0 0 0,0 2 0 0 0,-1-1 0 0 0,1 1 0 0 0,-1 1 0 0 0,0 0 0 0 0,0 1 0 0 0,0 0 0 0 0,8 5 85 0 0,-15-8-101 0 0,-1 1 0 0 0,0 1 0 0 0,1-1 0 0 0,-1 0 0 0 0,0 1 0 0 0,0 0 0 0 0,0 0 0 0 0,0 0 0 0 0,-1 0 0 0 0,1 0-1 0 0,-1 0 1 0 0,0 1 0 0 0,0-1 0 0 0,0 1 0 0 0,0 0 0 0 0,-1-1 0 0 0,0 1 0 0 0,1 0 0 0 0,-1 2 101 0 0,0 0-74 0 0,-1 0-1 0 0,1 0 1 0 0,-1 0-1 0 0,-1 1 1 0 0,1-1-1 0 0,-1 0 1 0 0,0 0-1 0 0,0 0 1 0 0,-1 0 0 0 0,0 0-1 0 0,0 0 1 0 0,0 0 74 0 0,-5 7 5 0 0,1 1 0 0 0,-1-2 1 0 0,-1 1-1 0 0,0-1 1 0 0,-1 0-1 0 0,0-1 0 0 0,-1 0 1 0 0,0-1-1 0 0,-1 0 1 0 0,-6 5-6 0 0,-229 153 1727 0 0,212-146-1292 0 0,2 1 0 0 0,-25 24-435 0 0,47-39 90 0 0,0 2-1 0 0,1-1 1 0 0,0 1-1 0 0,1 1 1 0 0,0 0-1 0 0,1 0 1 0 0,0 0-1 0 0,0 1 1 0 0,1 0-1 0 0,-1 5-89 0 0,6-14 46 0 0,0 0-1 0 0,0 0 1 0 0,0 0-1 0 0,1 1 0 0 0,-1-1 1 0 0,1 0-1 0 0,-1 1 1 0 0,1-1-1 0 0,0 0 0 0 0,1 1 1 0 0,-1-1-1 0 0,0 0 1 0 0,1 0-1 0 0,0 1 0 0 0,0-1 1 0 0,0 0-1 0 0,0 0 1 0 0,0 0-1 0 0,1 0 1 0 0,-1 0-1 0 0,1 0 0 0 0,0 0 1 0 0,0-1-1 0 0,0 1 1 0 0,0-1-1 0 0,0 1 0 0 0,0-1 1 0 0,1 0-1 0 0,0 0 1 0 0,-1 0-1 0 0,1 0 1 0 0,1 0-46 0 0,3 3 99 0 0,1-2 1 0 0,0 1 0 0 0,0-1 0 0 0,1 0 0 0 0,-1-1 0 0 0,1 0-1 0 0,-1 0 1 0 0,1-1 0 0 0,0 0 0 0 0,-1 0 0 0 0,1-1 0 0 0,1-1-100 0 0,57-2-121 0 0,0-4 1 0 0,-1-3 0 0 0,33-10 120 0 0,-46 7-2561 0 0,-1-3 0 0 0,35-17 2561 0 0,36-14-11150 0 0,-89 28 8093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57:50.34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697 184 2777 0 0,'7'6'10034'0'0,"10"6"-5993"0"0,45-14 51 0 0,-14-4-3678 0 0,-1-2-1 0 0,1-2 1 0 0,-2-3-1 0 0,0-1 0 0 0,1-3-413 0 0,-27 11-19 0 0,36-10 380 0 0,55-9-361 0 0,-49 13 320 0 0,27-11-320 0 0,33-9-1825 0 0,-65 19-1540 0 0,-50 11 1966 0 0,7 0-164 0 0,-11 4-1206 0 0,-2 5-4216 0 0,-3 10 2717 0 0,1-16 4144 0 0,-1 0-1 0 0,1 0 1 0 0,0 0 0 0 0,0 0 0 0 0,0 0-1 0 0,-1 0 1 0 0,1-1 0 0 0,-1 1 0 0 0,1 0-1 0 0,-1-1 1 0 0,1 1 0 0 0,-1-1 124 0 0</inkml:trace>
  <inkml:trace contextRef="#ctx0" brushRef="#br0" timeOffset="374.912">885 228 4793 0 0,'-5'1'801'0'0,"4"-1"-529"0"0,-1 0 0 0 0,0 0 0 0 0,1 0 1 0 0,-1 0-1 0 0,0 0 0 0 0,1 1 0 0 0,-1-1 1 0 0,1 1-1 0 0,-1-1 0 0 0,0 1 0 0 0,1 0 1 0 0,0-1-1 0 0,-1 1 0 0 0,1 0 0 0 0,-1 0 1 0 0,1 0-1 0 0,0 0 0 0 0,0 0 0 0 0,-1 0 1 0 0,1 0-1 0 0,0 1 0 0 0,0-1 0 0 0,0 0 1 0 0,0 1-1 0 0,0 0-272 0 0,20 8 4716 0 0,-16-6-4511 0 0,-1-1 0 0 0,1 0 0 0 0,-1 1 1 0 0,0 0-1 0 0,0-1 0 0 0,-1 1 1 0 0,1 0-1 0 0,-1 0 0 0 0,0 0 0 0 0,0 0 1 0 0,0 0-1 0 0,0 1 0 0 0,-1-1 0 0 0,0 0 1 0 0,1 0-1 0 0,-2 0 0 0 0,1 1 1 0 0,0-1-1 0 0,-1 0 0 0 0,0 0 0 0 0,-1 3-205 0 0,-2 12 216 0 0,-2-1 0 0 0,0 0-1 0 0,-1 0 1 0 0,-1 0-216 0 0,-48 101 849 0 0,32-66-548 0 0,-5 5-301 0 0,7-16 115 0 0,1 2 1 0 0,2 2-116 0 0,16-35-9 0 0,0 1-1 0 0,1-1 0 0 0,1 1 0 0 0,-1-1 0 0 0,2 1 1 0 0,-1 0-1 0 0,2 0 0 0 0,0-1 0 0 0,0 3 10 0 0,0-12 17 0 0,-1-1 0 0 0,0 1 0 0 0,1 0 0 0 0,0-1-1 0 0,-1 1 1 0 0,1-1 0 0 0,0 1 0 0 0,0 0 0 0 0,0-1-1 0 0,0 0 1 0 0,0 1 0 0 0,0-1 0 0 0,0 0 0 0 0,1 1-1 0 0,-1-1 1 0 0,0 0 0 0 0,1 0 0 0 0,-1 0 0 0 0,1 0 0 0 0,-1 0-1 0 0,1-1 1 0 0,0 1 0 0 0,-1 0 0 0 0,1-1 0 0 0,0 1-1 0 0,-1-1 1 0 0,1 1 0 0 0,0-1 0 0 0,0 0 0 0 0,-1 0-1 0 0,1 0 1 0 0,0 0 0 0 0,1 0-17 0 0,5 0-8 0 0,0 0 0 0 0,0-1 0 0 0,0 0 0 0 0,0 0 0 0 0,0-1 0 0 0,4-1 8 0 0,31-12 27 0 0,-1-3 0 0 0,0-1 0 0 0,18-13-27 0 0,-6 4 141 0 0,38-14-141 0 0,87-26 1 0 0,-171 64-128 0 0,1 1 0 0 0,0 1 0 0 0,0 0 0 0 0,1 0 0 0 0,-1 0 0 0 0,0 1 0 0 0,1 1 0 0 0,4 0 127 0 0,3-3-856 0 0,-17 3 800 0 0,0 0 1 0 0,0 0 0 0 0,1 0-1 0 0,-1 0 1 0 0,0 0 0 0 0,0 0-1 0 0,0 0 1 0 0,1-1 0 0 0,-1 1-1 0 0,0 0 1 0 0,0 0-1 0 0,0 0 1 0 0,1 0 0 0 0,-1 0-1 0 0,0 0 1 0 0,0 0 0 0 0,0-1-1 0 0,0 1 1 0 0,1 0 0 0 0,-1 0-1 0 0,0 0 1 0 0,0 0-1 0 0,0-1 1 0 0,0 1 0 0 0,0 0-1 0 0,1 0 1 0 0,-1 0 0 0 0,0-1-1 0 0,0 1 1 0 0,0 0 0 0 0,0 0-1 0 0,0 0 1 0 0,0-1-1 0 0,0 1 1 0 0,0 0 0 0 0,0 0-1 0 0,0-1 1 0 0,0 1 0 0 0,0 0-1 0 0,0 0 1 0 0,0 0 0 0 0,0-1-1 0 0,0 1 1 0 0,0 0-1 0 0,0 0 1 0 0,0-1 0 0 0,-1 1-1 0 0,1 0 1 0 0,0 0 0 0 0,0 0-1 0 0,0-1 1 0 0,0 1 0 0 0,0 0-1 0 0,0 0 1 0 0,-1 0 55 0 0,-22 20-9196 0 0,9-7 6056 0 0,-6 2-481 0 0,-6 6 191 0 0</inkml:trace>
  <inkml:trace contextRef="#ctx0" brushRef="#br0" timeOffset="718.58">4 1454 7874 0 0,'0'0'57'0'0,"0"0"0"0"0,0 0 0 0 0,-1 0 0 0 0,1 0 0 0 0,0 0 0 0 0,0 0 0 0 0,0 0 0 0 0,0 1 0 0 0,0-1 0 0 0,-1 0 0 0 0,1 0 0 0 0,0 0 0 0 0,0 0 0 0 0,0 0 1 0 0,0 0-1 0 0,0 0 0 0 0,0 0 0 0 0,0 0 0 0 0,-1 0 0 0 0,1 1 0 0 0,0-1 0 0 0,0 0 0 0 0,0 0 0 0 0,0 0 0 0 0,0 0 0 0 0,0 0 0 0 0,0 1 0 0 0,0-1 0 0 0,0 0 0 0 0,0 0 0 0 0,0 0 0 0 0,0 0 1 0 0,0 0-1 0 0,0 1 0 0 0,0-1 0 0 0,0 0 0 0 0,0 0 0 0 0,0 0 0 0 0,0 0 0 0 0,0 0 0 0 0,0 1 0 0 0,0-1 0 0 0,0 0 0 0 0,0 0 0 0 0,0 0 0 0 0,0 0 0 0 0,0 0 0 0 0,0 1 0 0 0,0-1 0 0 0,0 0 1 0 0,0 0-1 0 0,0 0 0 0 0,1 0 0 0 0,-1 0 0 0 0,0 0 0 0 0,0 0 0 0 0,0 0 0 0 0,0 1 0 0 0,0-1 0 0 0,0 0 0 0 0,1 0 0 0 0,-1 0 0 0 0,0 0 0 0 0,0 0 0 0 0,0 0-57 0 0,15 4 1898 0 0,-5-3-1386 0 0,-1-1 0 0 0,1 0 1 0 0,-1 0-1 0 0,1-1 0 0 0,-1-1 0 0 0,0 1 0 0 0,2-2-512 0 0,69-22 1728 0 0,-48 15-1188 0 0,225-66 1299 0 0,2 12-1 0 0,187-19-1838 0 0,-341 66-216 0 0,103-13-1715 0 0,-69 18-4356 0 0,-134 12 5348 0 0,0-1 0 0 0,-1 2-1 0 0,1-1 1 0 0,0 1-1 0 0,-1-1 1 0 0,1 1-1 0 0,0 1 1 0 0,-1-1 0 0 0,1 1-1 0 0,-1-1 1 0 0,0 1-1 0 0,2 1 940 0 0,1 1-3295 0 0</inkml:trace>
  <inkml:trace contextRef="#ctx0" brushRef="#br0" timeOffset="1048.249">1266 1266 8346 0 0,'-4'-2'7005'0'0,"6"9"-3423"0"0,13 21-1751 0 0,-9-17-908 0 0,-2-2-648 0 0,-2-1-1 0 0,1 2 0 0 0,-1-1 0 0 0,0 0 1 0 0,0 5-275 0 0,2 12 307 0 0,3 20 3 0 0,-3 1-1 0 0,-1 0 1 0 0,-3-1-1 0 0,-3 26-309 0 0,1 0 224 0 0,4 32-224 0 0,30 287 82 0 0,-4-130-3869 0 0,-25-239 1695 0 0,1 1 0 0 0,1-1-1 0 0,7 17 2093 0 0,-7-25-3279 0 0,0-1-1 0 0,2 1 1 0 0,5 9 3279 0 0,3 1-5000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57:56.16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4 120 0 0,'0'-1'283'0'0,"1"1"-1"0"0,0 0 0 0 0,0-1 1 0 0,0 1-1 0 0,-1 0 1 0 0,1-1-1 0 0,0 1 1 0 0,0 0-1 0 0,0 0 1 0 0,0 0-1 0 0,0 0 1 0 0,-1 0-1 0 0,1 0 1 0 0,0 0-1 0 0,0 0 1 0 0,0 0-1 0 0,0 0 1 0 0,0 1-1 0 0,-1-1 1 0 0,1 0-1 0 0,0 0 0 0 0,0 1 1 0 0,0-1-1 0 0,-1 1 1 0 0,1-1-1 0 0,0 1 1 0 0,0-1-283 0 0,24 14 3586 0 0,-14-6-2702 0 0,0 1-1 0 0,-1 1 0 0 0,1-1 1 0 0,-2 2-1 0 0,0-1 1 0 0,0 1-1 0 0,3 5-883 0 0,7 16 511 0 0,0 0 0 0 0,0 7-511 0 0,8 29 185 0 0,-14-31-225 0 0,-6-15-513 0 0,-1 1 0 0 0,-1 0 0 0 0,-2 0 0 0 0,0 0-1 0 0,-1 0 1 0 0,-1 0 0 0 0,-1 0 0 0 0,-3 17 553 0 0,-4 6-3552 0 0,2-4-4089 0 0,0-31 4583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57:56.54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205 3 7009 0 0,'10'-1'1171'0'0,"1"0"-1"0"0,-1 0 0 0 0,0 1 0 0 0,10 2-1170 0 0,-18-2 97 0 0,1 0 1 0 0,-1 0 0 0 0,0 0-1 0 0,0 1 1 0 0,0-1 0 0 0,1 1-1 0 0,-1 0 1 0 0,0-1 0 0 0,0 1-1 0 0,0 0 1 0 0,0 0 0 0 0,0 0-1 0 0,0 1 1 0 0,0-1 0 0 0,-1 0-1 0 0,1 1 1 0 0,0-1 0 0 0,-1 1-1 0 0,1 0 1 0 0,-1-1 0 0 0,1 1-1 0 0,-1 0 1 0 0,0 0 0 0 0,0 0-98 0 0,9 27 358 0 0,-1 1 1 0 0,-2 0-1 0 0,-1 0 1 0 0,-1 1-1 0 0,0 20-358 0 0,-2 8 142 0 0,-3 1-1 0 0,-2-1 1 0 0,-3 1 0 0 0,-2-1-1 0 0,-10 32-141 0 0,12-70 59 0 0,-3 15-93 0 0,-1-1-1 0 0,-2 0 1 0 0,-3 3 34 0 0,10-28-65 0 0,-1 0 0 0 0,0 0-1 0 0,-1-1 1 0 0,0 0 0 0 0,0 0 0 0 0,-1 0 0 0 0,0-1 0 0 0,0 0 0 0 0,-1 0 0 0 0,0-1 0 0 0,-1 0 0 0 0,-3 3 65 0 0,9-9-25 0 0,1 1 0 0 0,0-1 1 0 0,-1 0-1 0 0,0 0 1 0 0,1 0-1 0 0,-1 0 0 0 0,1 0 1 0 0,-1-1-1 0 0,0 1 1 0 0,0-1-1 0 0,1 0 0 0 0,-1 0 1 0 0,0 0-1 0 0,0 0 0 0 0,1 0 1 0 0,-1 0-1 0 0,0-1 1 0 0,1 0-1 0 0,-1 1 0 0 0,0-1 1 0 0,1 0-1 0 0,-1 0 1 0 0,1 0-1 0 0,-1-1 0 0 0,1 1 1 0 0,-1-1-1 0 0,1 1 1 0 0,0-1-1 0 0,0 0 0 0 0,0 0 25 0 0,-7-5 36 0 0,1-1 0 0 0,0-1-1 0 0,1 1 1 0 0,0-1 0 0 0,0-1 0 0 0,-5-9-36 0 0,4 4 92 0 0,1 0 0 0 0,0-1 0 0 0,1 0 1 0 0,0 0-1 0 0,2-1 0 0 0,0 0 0 0 0,0 0 1 0 0,2 0-1 0 0,0 0 0 0 0,1 0 0 0 0,1-4-92 0 0,0 17 27 0 0,0 1 0 0 0,0-1-1 0 0,0 1 1 0 0,1-1 0 0 0,-1 1-1 0 0,1-1 1 0 0,0 1-1 0 0,0-1 1 0 0,0 1 0 0 0,0 0-1 0 0,1-1 1 0 0,0 1-1 0 0,-1 0 1 0 0,1 0 0 0 0,0 0-1 0 0,0 0 1 0 0,1 1 0 0 0,-1-1-1 0 0,1 1 1 0 0,-1-1-1 0 0,1 1 1 0 0,0 0 0 0 0,0 0-1 0 0,1-1-26 0 0,0 0 6 0 0,1 0 0 0 0,0 0 0 0 0,0 0-1 0 0,0 1 1 0 0,0 0 0 0 0,0 0 0 0 0,0 0-1 0 0,0 1 1 0 0,1 0 0 0 0,-1 0 0 0 0,1 0 0 0 0,-1 0-1 0 0,1 1 1 0 0,-1 0 0 0 0,1 0 0 0 0,-1 1 0 0 0,1-1-1 0 0,2 2-5 0 0,1-1-110 0 0,71 18-1981 0 0,-71-16 988 0 0,0 0 0 0 0,0 1 0 0 0,0 0 0 0 0,4 4 1103 0 0,-10-6-710 0 0,0 0-1 0 0,0 0 1 0 0,-1 0 0 0 0,1 1 0 0 0,-1 0 0 0 0,1-1-1 0 0,-1 1 1 0 0,0 0 0 0 0,1 1 710 0 0,3 10-3897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9:36:46.277"/>
    </inkml:context>
    <inkml:brush xml:id="br0">
      <inkml:brushProperty name="width" value="0.1" units="cm"/>
      <inkml:brushProperty name="height" value="0.1" units="cm"/>
      <inkml:brushProperty name="color" value="#FFC114"/>
    </inkml:brush>
    <inkml:context xml:id="ctx1">
      <inkml:inkSource xml:id="inkSrc32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9-02-26T09:40:01.732"/>
    </inkml:context>
    <inkml:brush xml:id="br1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427 35 8 0 0,'-8'-7'3808'0'0,"15"7"987"0"0,-4 1-4116 0 0,1 0 0 0 0,-1 0 1 0 0,0 0-1 0 0,0 1 0 0 0,0 0 0 0 0,0-1 1 0 0,2 3-680 0 0,13 14 1289 0 0,0 1 0 0 0,-1 0 0 0 0,4 9-1289 0 0,-4-6 561 0 0,0-2 1 0 0,20 19-562 0 0,-6-10 385 0 0,-2 1 1 0 0,-1 2-1 0 0,16 24-385 0 0,-16-13 187 0 0,-20-29-71 0 0,1-1-1 0 0,0 0 1 0 0,6 7-116 0 0,-5-8-4 0 0,0 1 0 0 0,-2 0 0 0 0,1 1 0 0 0,-2 0 0 0 0,0 0 4 0 0,20 35 69 0 0,-12-22-23 0 0,-11-20-14 0 0,-1 0 0 0 0,1 0 0 0 0,0-1 0 0 0,1 0 1 0 0,0 0-1 0 0,1 2-32 0 0,0 0-144 0 0,-8-6 327 0 0,-3 3-50 0 0,10-6-160 0 0,-5 1-23 0 0,0 0 0 0 0,0-1 0 0 0,0 1 1 0 0,0-1-1 0 0,0 1 0 0 0,0-1 0 0 0,0 1 0 0 0,0 0 0 0 0,0-1 0 0 0,0 1 0 0 0,0-1 0 0 0,0 1 0 0 0,0-1 0 0 0,0 1 1 0 0,0 0-1 0 0,-1-1 0 0 0,1 1 0 0 0,0-1 0 0 0,0 1 0 0 0,0 0 0 0 0,-1-1 0 0 0,1 1 0 0 0,0 0 0 0 0,0-1 0 0 0,-1 1 1 0 0,1 0-1 0 0,0 0 0 0 0,-1-1 0 0 0,1 1 0 0 0,0 0 0 0 0,-1 0 50 0 0,-1 1-2302 0 0,-12 8-10370 0 0,6-9 8722 0 0</inkml:trace>
  <inkml:trace contextRef="#ctx0" brushRef="#br0" timeOffset="1">23 749 8 0 0,'-21'-15'4925'0'0,"48"19"1978"0"0,6-7-3413 0 0,41-11-1842 0 0,-18 2-146 0 0,9-2-321 0 0,-26 6 389 0 0,32-3-1570 0 0,-15 4 359 0 0,-34 3-278 0 0,0 1-1 0 0,-1 2 0 0 0,1 0 0 0 0,0 1 0 0 0,2 2-80 0 0,46 2 169 0 0,-48-3-168 0 0,1 0 1 0 0,-1 1 0 0 0,21 6-2 0 0,-20-4-156 0 0,0 0 0 0 0,5-1 156 0 0,39 7-2814 0 0,-53-6-2087 0 0,-14-4-1001 0 0,-1 0 4139 0 0,-10-8-4074 0 0</inkml:trace>
  <inkml:trace contextRef="#ctx0" brushRef="#br0" timeOffset="2">17 755 8 0 0,'-14'-15'3186'0'0,"14"17"-2977"0"0,1-1 0 0 0,0 0 0 0 0,0 0 0 0 0,-1 1 0 0 0,1-1 0 0 0,0 0 0 0 0,-1 1 0 0 0,1-1 0 0 0,-1 1 0 0 0,0-1 0 0 0,0 1 0 0 0,1-1 0 0 0,-1 1 0 0 0,0-1 0 0 0,0 1 0 0 0,0-1 0 0 0,-1 2-209 0 0,-4 30 2668 0 0,2-15-1522 0 0,2-12-816 0 0,1 1 1 0 0,1-1-1 0 0,-1 1 0 0 0,1 0 0 0 0,0-1 1 0 0,2 3-331 0 0,3 33 1211 0 0,-6-25-937 0 0,-1 40 440 0 0,3 0 1 0 0,3 0-1 0 0,2 6-714 0 0,1-4 574 0 0,-4 0 0 0 0,-2 0 0 0 0,-2 13-574 0 0,0 40 507 0 0,3 134-16 0 0,7-114-354 0 0,-4 5-8 0 0,-4-13-70 0 0,-1-24 37 0 0,-4-66-88 0 0,2-30-4 0 0,0 0 0 0 0,1 0 1 0 0,-1 1-1 0 0,1-1 0 0 0,0 0 1 0 0,0 0-1 0 0,0 1 0 0 0,1-1 1 0 0,0 3-5 0 0,0-1-3 0 0,0 0-1 0 0,0 0 1 0 0,-1-1 0 0 0,1 1 0 0 0,-2 0 0 0 0,1 0 0 0 0,-1 1 3 0 0,1-2 12 0 0,-1 1 1 0 0,1-1-1 0 0,0 1 1 0 0,1-1 0 0 0,-1 1-1 0 0,2 3-12 0 0,-1 0-15 0 0,1 1 1 0 0,-2-1-1 0 0,1 1 0 0 0,-1 0 1 0 0,-1 0 14 0 0,1 6 5 0 0,-7 62 118 0 0,5-52-122 0 0,1 12-110 0 0,1-31 127 0 0,1 1 0 0 0,-1-1 0 0 0,-1 1 0 0 0,0-1 0 0 0,-1 7-18 0 0,1-4 19 0 0,1-10-14 0 0,0 1-1 0 0,0-1 0 0 0,0 1 1 0 0,0-1-1 0 0,0 1 0 0 0,0 0 1 0 0,0-1-1 0 0,1 1 1 0 0,-1-1-1 0 0,0 1 0 0 0,0-1 1 0 0,1 1-1 0 0,-1-1 0 0 0,0 1 1 0 0,1-1-1 0 0,-1 1 1 0 0,0-1-1 0 0,1 1 0 0 0,-1-1 1 0 0,1 0-1 0 0,-1 1-4 0 0,1-1-3 0 0,-1 1-1 0 0,1-1 1 0 0,-1 0 0 0 0,1 1-1 0 0,-1-1 1 0 0,0 1-1 0 0,1-1 1 0 0,-1 1 0 0 0,0-1-1 0 0,1 1 1 0 0,-1-1-1 0 0,0 1 1 0 0,0-1 0 0 0,0 1-1 0 0,1-1 1 0 0,-1 1-1 0 0,0-1 1 0 0,0 1 0 0 0,0 0-1 0 0,0-1 1 0 0,0 1-1 0 0,0-1 1 0 0,0 1 0 0 0,0 0-1 0 0,0-1 1 0 0,0 1 0 0 0,0-1-1 0 0,0 1 1 0 0,-1-1-1 0 0,1 1 1 0 0,0-1 0 0 0,0 1-1 0 0,-1 0 4 0 0,1-1-1 0 0,0 0 1 0 0,0 1-1 0 0,-1-1 0 0 0,1 0 0 0 0,0 0 1 0 0,0 1-1 0 0,0-1 0 0 0,0 0 0 0 0,-1 1 1 0 0,1-1-1 0 0,0 0 0 0 0,0 1 0 0 0,0-1 1 0 0,0 0-1 0 0,0 1 0 0 0,0-1 0 0 0,0 0 0 0 0,0 1 1 0 0,0-1-1 0 0,0 0 0 0 0,0 1 0 0 0,0-1 1 0 0,0 0-1 0 0,0 1 0 0 0,0-1 0 0 0,1 0 1 0 0,-1 1-1 0 0,0-1 0 0 0,0 0 0 0 0,0 1 1 0 0,0-1-1 0 0,1 0 0 0 0,-1 0 0 0 0,0 1 1 0 0,0-1-1 0 0,1 0 0 0 0,-1 0 0 0 0,0 1 1 0 0,0-1-1 0 0,1 0 0 0 0,-1 0 1 0 0,8 10 182 0 0,-8 0-175 0 0,0-3-40 0 0,13-5-9 0 0,-10-2 50 0 0,0 0 1 0 0,0 0 0 0 0,0 1-1 0 0,1-1 1 0 0,-1 1 0 0 0,0 0-1 0 0,0 0 1 0 0,1 0-9 0 0,16 4-73 0 0,-2-1 192 0 0,-16-3-126 0 0,0-1 0 0 0,-1 1-1 0 0,1 0 1 0 0,0-1 0 0 0,0 1 0 0 0,0-1 0 0 0,0 0-1 0 0,0 1 1 0 0,-1-1 0 0 0,1 0 0 0 0,1 0 7 0 0,143-9 160 0 0,-82 6-121 0 0,51 5-39 0 0,23 9-92 0 0,-107-7 179 0 0,0-2 0 0 0,0-2 0 0 0,30-2-87 0 0,-12 0 45 0 0,13 3-45 0 0,-13-1-61 0 0,125-6 278 0 0,-155 6-216 0 0,-1 0 0 0 0,1 1 0 0 0,7 2-1 0 0,37 1-87 0 0,-16-2 114 0 0,0 3 1 0 0,14 3-28 0 0,52 6 15 0 0,119 9 46 0 0,-162-19-379 0 0,-46-4-218 0 0,0 1 0 0 0,0 2 0 0 0,20 4 536 0 0,7 0-1729 0 0,-41-7 453 0 0,1 1 1 0 0,-1 1-1 0 0,0 0 1 0 0,0 0-1 0 0,5 2 1276 0 0,-8-1-1140 0 0,-1 0 0 0 0,1 0 0 0 0,-1 0 0 0 0,0 1 1 0 0,0 0-1 0 0,2 2 1140 0 0,-2-2-817 0 0,7 7-1669 0 0</inkml:trace>
  <inkml:trace contextRef="#ctx0" brushRef="#br0" timeOffset="3">1906 678 48 0 0,'0'-1'124'0'0,"0"0"1"0"0,0-1-1 0 0,0 1 1 0 0,0 0-1 0 0,0 0 1 0 0,0 0-1 0 0,1 0 1 0 0,-1 0-1 0 0,0 0 1 0 0,1-1-1 0 0,-1 1 1 0 0,1 0-1 0 0,-1 0 1 0 0,1 0-1 0 0,-1 0 1 0 0,1 0-1 0 0,0 0 0 0 0,-1 1 1 0 0,1-1-1 0 0,0 0 1 0 0,0 0-1 0 0,0 0 1 0 0,0 1-1 0 0,0-1 1 0 0,0 0-1 0 0,0 1 1 0 0,0-1-125 0 0,26-24 4715 0 0,-23 23-4034 0 0,0 0-1 0 0,-1 0 0 0 0,1-1 0 0 0,-1 0 0 0 0,0 0 0 0 0,0 0 0 0 0,0 0 1 0 0,3-3-681 0 0,0-2 752 0 0,1 1-148 0 0,1 0 0 0 0,-1 1 0 0 0,1 0 0 0 0,3-2-604 0 0,26-21 903 0 0,-4-3-273 0 0,-8 8-190 0 0,0-2 0 0 0,7-11-440 0 0,137-156 1214 0 0,-160 183-1153 0 0,140-144 562 0 0,-143 148-626 0 0,0 0 0 0 0,-1-1 0 0 0,0 0 1 0 0,0 0-1 0 0,-1 0 0 0 0,1-2 3 0 0,-5 9-102 0 0,0 0-1 0 0,0 0 0 0 0,0 0 0 0 0,0 0 0 0 0,0 0 1 0 0,0 0-1 0 0,-1 0 0 0 0,1 0 0 0 0,0 0 0 0 0,0 0 1 0 0,0 0-1 0 0,0 0 0 0 0,0 0 0 0 0,0 0 0 0 0,0 0 0 0 0,0 0 1 0 0,0 0-1 0 0,-1 0 0 0 0,1 0 0 0 0,0 0 0 0 0,0 0 1 0 0,0 0-1 0 0,0 0 0 0 0,0 0 0 0 0,0 0 0 0 0,0 0 0 0 0,0 0 1 0 0,0-1-1 0 0,0 1 0 0 0,0 0 0 0 0,-1 0 0 0 0,1 0 1 0 0,0 0-1 0 0,0 0 0 0 0,0 0 0 0 0,0 0 0 0 0,0 0 0 0 0,0 0 1 0 0,0-1-1 0 0,0 1 0 0 0,0 0 0 0 0,0 0 0 0 0,0 0 1 0 0,0 0-1 0 0,0 0 0 0 0,0 0 103 0 0,-1 1-509 0 0,1 0 1 0 0,-1-1-1 0 0,1 1 1 0 0,-1 0-1 0 0,1 0 1 0 0,-1 0-1 0 0,1 0 1 0 0,-1 0-1 0 0,1 0 1 0 0,0 0-1 0 0,0 1 1 0 0,-1-1-1 0 0,1 0 1 0 0,0 0-1 0 0,0 1 509 0 0,0 15-5013 0 0,-4-4 1363 0 0</inkml:trace>
  <inkml:trace contextRef="#ctx0" brushRef="#br0" timeOffset="4">1964 670 688 0 0,'0'0'163'0'0,"0"-1"0"0"0,0 1-1 0 0,0 0 1 0 0,0-1 0 0 0,0 1 0 0 0,0-1-1 0 0,0 1 1 0 0,0-1 0 0 0,0 1 0 0 0,0 0-1 0 0,0-1 1 0 0,0 1 0 0 0,0-1 0 0 0,0 1-1 0 0,1-1 1 0 0,-1 1 0 0 0,0 0 0 0 0,0-1-1 0 0,0 1 1 0 0,1 0 0 0 0,-1-1 0 0 0,0 1-1 0 0,1 0 1 0 0,-1-1 0 0 0,0 1 0 0 0,1 0-1 0 0,-1 0 1 0 0,0-1 0 0 0,1 1 0 0 0,-1 0-1 0 0,1 0-162 0 0,13 1 1456 0 0,6 2-247 0 0,-3-4-312 0 0,-1 1 1 0 0,1 0-1 0 0,0 2 1 0 0,0 0-1 0 0,3 1-897 0 0,0 0 910 0 0,1-1 0 0 0,0 0 0 0 0,8-2-910 0 0,54-1 1390 0 0,-32 1-283 0 0,47-7-1107 0 0,-49 3 452 0 0,1 2 0 0 0,28 3-452 0 0,-6 0 288 0 0,-54-1-209 0 0,12 0 112 0 0,1 1-1 0 0,17 4-190 0 0,76 7 609 0 0,67-3-609 0 0,-171-9 82 0 0,67 4 368 0 0,-11 0-256 0 0,13-3-194 0 0,175-5 142 0 0,-246 4-156 0 0,61 2 173 0 0,-30 0-135 0 0,40-4-24 0 0,-66 1-63 0 0,-1 1 1 0 0,7 2 62 0 0,21 0-68 0 0,-16-2 92 0 0,0-2 0 0 0,-1-1 0 0 0,1-2 0 0 0,21-5-24 0 0,-39 7-10 0 0,0 1 0 0 0,0 0 0 0 0,0 1 0 0 0,1 1 1 0 0,-1 1-1 0 0,0 0 0 0 0,2 2 10 0 0,6-1 54 0 0,1-1 1 0 0,12 0-55 0 0,1-3-122 0 0,-18 2 140 0 0,0-2-1 0 0,0 0 0 0 0,0-1 1 0 0,14-4-18 0 0,-12 3 19 0 0,1 0 0 0 0,-1 1 0 0 0,1 2 1 0 0,0 0-1 0 0,0 1 0 0 0,0 1 0 0 0,22 5-19 0 0,58 6-120 0 0,-51-11-18 0 0,-40-1 92 0 0,0 0 1 0 0,-1 0-1 0 0,1 1 0 0 0,0 1 0 0 0,5 1 46 0 0,65 13 82 0 0,-64-14-72 0 0,-12-1-58 0 0,-1-1 0 0 0,1 0 0 0 0,-1 0 0 0 0,1-1 0 0 0,-1 1 0 0 0,4-2 48 0 0,-5 1 1 0 0,0 0 0 0 0,0 0 0 0 0,1 1 1 0 0,-1 0-1 0 0,0 0 0 0 0,1 0 0 0 0,-1 0 0 0 0,0 1 0 0 0,1-1 0 0 0,-1 1 0 0 0,2 1-1 0 0,26 5-137 0 0,-26-6 162 0 0,-1 0 1 0 0,1 0 0 0 0,0 1-1 0 0,-1-1 1 0 0,3 2-26 0 0,10 4-207 0 0,-15-6 174 0 0,-1-1-1 0 0,0 1 0 0 0,0-1 0 0 0,1 1 1 0 0,-1-1-1 0 0,0 0 0 0 0,1 0 0 0 0,-1 0 0 0 0,0 0 1 0 0,1 0-1 0 0,-1 0 0 0 0,0-1 0 0 0,1 1 1 0 0,-1-1-1 0 0,1 0 34 0 0,0 0-1 0 0,0 1 0 0 0,0-1 0 0 0,0 1 1 0 0,1-1-1 0 0,-1 1 0 0 0,0 0 0 0 0,0 0 1 0 0,0 0-1 0 0,4 1 1 0 0,0 1 77 0 0,-6-2-71 0 0,0 0 0 0 0,0 0 1 0 0,0 0-1 0 0,0 0 1 0 0,0 0-1 0 0,0 1 1 0 0,0-1-1 0 0,0 0 0 0 0,0 1 1 0 0,0-1-1 0 0,0 1 1 0 0,0-1-1 0 0,0 1 1 0 0,0-1-1 0 0,0 1 0 0 0,-1 0 1 0 0,1-1-1 0 0,0 1 1 0 0,0 0-7 0 0,-1 0 6 0 0,0-1 1 0 0,0 1-1 0 0,0-1 0 0 0,1 1 1 0 0,-1-1-1 0 0,0 1 1 0 0,0-1-1 0 0,0 1 1 0 0,1-1-1 0 0,-1 0 1 0 0,0 1-1 0 0,1-1 0 0 0,-1 1 1 0 0,0-1-1 0 0,1 0 1 0 0,-1 1-1 0 0,0-1 1 0 0,1 0-1 0 0,-1 1 0 0 0,1-1 1 0 0,-1 0-1 0 0,1 0 1 0 0,-1 1-1 0 0,1-1 1 0 0,-1 0-1 0 0,1 0 1 0 0,-1 0-1 0 0,1 0 0 0 0,-1 0 1 0 0,1 0-1 0 0,-1 0 1 0 0,1 0-1 0 0,-1 0 1 0 0,1 0-1 0 0,-1 0 1 0 0,1 0-1 0 0,-1 0 0 0 0,1 0 1 0 0,-1 0-1 0 0,1 0 1 0 0,-1 0-1 0 0,1-1 1 0 0,-1 1-1 0 0,0 0 1 0 0,1 0-1 0 0,-1-1 0 0 0,1 1-6 0 0,0 0 25 0 0,-1 0-19 0 0,1 0 1 0 0,0 0-1 0 0,0 0 1 0 0,-1 0-1 0 0,1 0 1 0 0,0 0 0 0 0,0 0-1 0 0,-1 0 1 0 0,1 0-1 0 0,0 0 1 0 0,-1 1-1 0 0,1-1 1 0 0,0 0-1 0 0,-1 0 1 0 0,1 1-1 0 0,0-1 1 0 0,-1 1-1 0 0,1-1 1 0 0,0 0-1 0 0,-1 1 1 0 0,1-1-1 0 0,-1 1 1 0 0,1 0 0 0 0,-1-1-1 0 0,1 1 1 0 0,-1-1-1 0 0,0 1 1 0 0,1 0-1 0 0,-1-1 1 0 0,0 1-1 0 0,1 0 1 0 0,-1 0-7 0 0,7 4 409 0 0,2 12-393 0 0,-7-8 28 0 0,-1-1-1 0 0,0 1 1 0 0,0 0 0 0 0,-1-1-1 0 0,-1 1-43 0 0,2 22-324 0 0,-1 39 704 0 0,-1 16-292 0 0,2-7-83 0 0,-1-46 76 0 0,-5 108-213 0 0,0-43 95 0 0,2-51 208 0 0,2 25-171 0 0,-1 111 245 0 0,2-141-288 0 0,0 41 43 0 0,1-50 91 0 0,-1 0-1 0 0,-4 18-90 0 0,1 2 10 0 0,-3 16-101 0 0,0 26 73 0 0,4-32 27 0 0,-5 11-9 0 0,-1 29-119 0 0,2-61 108 0 0,4-34 14 0 0,0 0 0 0 0,1 0 0 0 0,0 0-1 0 0,0 0 1 0 0,1 0 0 0 0,0 3-3 0 0,-1 97 46 0 0,3-81-7 0 0,-2 0 0 0 0,-1 0-1 0 0,-2 1-38 0 0,0 42-221 0 0,2-60 141 0 0,0 1-1 0 0,-1-1 1 0 0,0 0 0 0 0,0 2 80 0 0,-1-4-470 0 0,2 0 1 0 0,-1 0-1 0 0,1 0 0 0 0,0 0 1 0 0,1 0-1 0 0,0 0 0 0 0,0 1 470 0 0,-3 10-4009 0 0,-7-2-5002 0 0,3-13 4034 0 0</inkml:trace>
  <inkml:trace contextRef="#ctx0" brushRef="#br0" timeOffset="5">1807 2906 8 0 0,'-25'14'2296'0'0,"22"-17"-406"0"0,7-3-570 0 0,10-4 1484 0 0,9 3 680 0 0,-19 6-3047 0 0,0-1 0 0 0,1 1 0 0 0,-1 0-1 0 0,0 0 1 0 0,0 0 0 0 0,1 1 0 0 0,-1-1 0 0 0,0 1 0 0 0,1 0 0 0 0,-1 0 0 0 0,4 1-437 0 0,20 3 1220 0 0,0-1 1 0 0,24-1-1221 0 0,31 3 867 0 0,20 0-199 0 0,-34-3-330 0 0,-56-2-309 0 0,-1-1 0 0 0,1 0 0 0 0,-1-1 0 0 0,10-2-29 0 0,-11 2 10 0 0,0-1 0 0 0,1 2 0 0 0,-1 0 0 0 0,0 0 0 0 0,1 1 0 0 0,1 1-10 0 0,33 1 49 0 0,-33-2-21 0 0,0 1 1 0 0,0 0-1 0 0,0 1 0 0 0,0 0 1 0 0,2 1-29 0 0,20 7 45 0 0,0-3 1 0 0,1-1 0 0 0,0-1 0 0 0,0-2-1 0 0,0-2 1 0 0,15-1-46 0 0,80-2 74 0 0,-113 3-18 0 0,1 0 0 0 0,12 4-56 0 0,-17-3 29 0 0,0 0 0 0 0,0 0 1 0 0,0-2-1 0 0,12 0-29 0 0,33-3 56 0 0,0 3 1 0 0,0 2-1 0 0,19 5-56 0 0,64 2-198 0 0,-78-4 258 0 0,-29-2-16 0 0,0 0 0 0 0,3 3-44 0 0,-7-1-115 0 0,0-2 1 0 0,0-1 0 0 0,12-2 114 0 0,-35-1-3931 0 0,-9 1 3714 0 0,1 1 0 0 0,0-1 1 0 0,0 0-1 0 0,0 0 0 0 0,0 0 0 0 0,-1 1 0 0 0,1-1 0 0 0,0 0 0 0 0,0 0 0 0 0,0 1 0 0 0,0-1 0 0 0,0 0 0 0 0,0 0 1 0 0,0 1-1 0 0,-1-1 0 0 0,1 0 0 0 0,0 1 0 0 0,0-1 0 0 0,0 0 0 0 0,0 0 0 0 0,0 1 0 0 0,0-1 0 0 0,0 0 0 0 0,1 1 1 0 0,-1-1-1 0 0,0 0 0 0 0,0 0 0 0 0,0 1 0 0 0,0-1 0 0 0,0 0 0 0 0,0 0 0 0 0,0 1 0 0 0,1-1 0 0 0,-1 0 0 0 0,0 0 1 0 0,0 1-1 0 0,0-1 0 0 0,1 0 217 0 0,5 11-5696 0 0,-6-11 5574 0 0,0 0 1 0 0,0 1-1 0 0,0-1 1 0 0,0 0 0 0 0,0 0-1 0 0,-1 1 1 0 0,1-1-1 0 0,0 0 1 0 0,0 0-1 0 0,0 1 1 0 0,0-1-1 0 0,0 0 1 0 0,0 0 0 0 0,0 0-1 0 0,-1 0 1 0 0,1 1-1 0 0,0-1 1 0 0,0 0-1 0 0,0 0 1 0 0,0 0-1 0 0,-1 0 1 0 0,1 1 0 0 0,0-1-1 0 0,0 0 1 0 0,0 0-1 0 0,-1 0 1 0 0,1 0-1 0 0,0 0 1 0 0,0 0-1 0 0,0 0 1 0 0,-1 0 121 0 0</inkml:trace>
  <inkml:trace contextRef="#ctx0" brushRef="#br0" timeOffset="6">3547 2972 128 0 0,'9'-3'4258'0'0,"-8"3"-4149"0"0,0 0-1 0 0,0 0 1 0 0,0 0-1 0 0,0 0 1 0 0,0-1-1 0 0,0 1 1 0 0,0 0-1 0 0,0-1 1 0 0,0 1-1 0 0,-1-1 1 0 0,1 1-1 0 0,0-1 0 0 0,0 0 1 0 0,0 1-1 0 0,0-1-108 0 0,-1 0 85 0 0,1 1 0 0 0,0-1 0 0 0,-1 0 0 0 0,1 1-1 0 0,0-1 1 0 0,0 1 0 0 0,-1 0 0 0 0,1-1 0 0 0,0 1 0 0 0,0 0-1 0 0,0-1 1 0 0,0 1 0 0 0,0 0 0 0 0,0 0 0 0 0,0 0-85 0 0,18-3 2200 0 0,-17 3-1935 0 0,-1-1-1 0 0,0 1 1 0 0,1 0-1 0 0,-1 0 0 0 0,0-1 1 0 0,1 1-1 0 0,-1 0 1 0 0,0 0-1 0 0,1 0 0 0 0,-1 1 1 0 0,0-1-1 0 0,1 0 1 0 0,-1 0-1 0 0,1 1 1 0 0,-1-1-1 0 0,0 1 0 0 0,0-1 1 0 0,1 1-1 0 0,-1-1 1 0 0,0 1-1 0 0,0 0 1 0 0,0 0-1 0 0,0-1 0 0 0,0 1 1 0 0,1 0-265 0 0,28 9 3191 0 0,-25-9-3153 0 0,0 0 1 0 0,0-1-1 0 0,0 0 1 0 0,0 0-1 0 0,0 0 0 0 0,0 0 1 0 0,0-1-1 0 0,0 0 0 0 0,0 0 1 0 0,0 0-1 0 0,1-1-38 0 0,0 0 37 0 0,-1 0-1 0 0,1 1 0 0 0,0 0 1 0 0,0 1-1 0 0,-1-1 1 0 0,1 1-1 0 0,0 0 1 0 0,4 0-37 0 0,40 6 251 0 0,-36-6-125 0 0,1 2 0 0 0,-1 0 0 0 0,0 0-1 0 0,8 4-125 0 0,-8-3 39 0 0,0-1-1 0 0,-1 0 0 0 0,1-1 0 0 0,0-1 0 0 0,0 0 0 0 0,0-1 0 0 0,0 0 0 0 0,4-2-38 0 0,-5 2 10 0 0,10-5-6 0 0,-22 6-3 0 0,1-1 0 0 0,0 0-1 0 0,0 1 1 0 0,0-1-1 0 0,-1 1 1 0 0,1-1-1 0 0,0 1 1 0 0,0 0 0 0 0,0 0-1 0 0,0 0 1 0 0,0 0-1 0 0,0 0 1 0 0,-1 0-1 0 0,1 0 1 0 0,0 1 0 0 0,1 0-1 0 0,0 0 17 0 0,0 0 0 0 0,0 0 0 0 0,0 0 0 0 0,0-1 0 0 0,1 1 0 0 0,-1-1 0 0 0,0 0 0 0 0,0 1 0 0 0,0-1 0 0 0,2-1-17 0 0,4 1-25 0 0,1-2-19 0 0,-8 1 48 0 0,-1 0-1 0 0,0 1 0 0 0,0 0 0 0 0,0-1 0 0 0,0 1 0 0 0,0 0 0 0 0,1 0 0 0 0,-1-1 0 0 0,0 1 1 0 0,0 0-1 0 0,0 0 0 0 0,1 0 0 0 0,-1 1 0 0 0,0-1 0 0 0,0 0 0 0 0,0 0 0 0 0,2 1-3 0 0,-3-1 3 0 0,1 0-1 0 0,-1 1 0 0 0,1-1 1 0 0,-1 0-1 0 0,1 0 0 0 0,0 0 1 0 0,-1 0-1 0 0,1 0 0 0 0,0 0 1 0 0,-1 0-1 0 0,1 0 0 0 0,-1 0 1 0 0,1 0-1 0 0,0 0 0 0 0,-1 0 1 0 0,1-1-1 0 0,-1 1 0 0 0,1 0 1 0 0,0 0-1 0 0,-1-1 0 0 0,1 1 1 0 0,-1 0-3 0 0,6-1 44 0 0,-7 12-46 0 0,1-11 1 0 0,0 0 1 0 0,0 0 0 0 0,0-1-1 0 0,0 1 1 0 0,0 0 0 0 0,0 0 0 0 0,0-1-1 0 0,0 1 1 0 0,0 0 0 0 0,0 0-1 0 0,0 0 1 0 0,1-1 0 0 0,-1 1 0 0 0,0 0-1 0 0,0 0 1 0 0,0 0 0 0 0,0 0-1 0 0,1-1 1 0 0,-1 1 0 0 0,0 0 0 0 0,0 0-1 0 0,0 0 1 0 0,1 0 0 0 0,-1 0-1 0 0,0 0 1 0 0,0 0 0 0 0,1-1 0 0 0,-1 1-1 0 0,0 0 1 0 0,0 0 0 0 0,0 0-1 0 0,1 0 1 0 0,-1 0 0 0 0,0 0 0 0 0,0 0-1 0 0,3 1-70 0 0,-10 14 453 0 0,3-14-352 0 0,4-1-31 0 0,-1 0 0 0 0,1 0 0 0 0,0 0 0 0 0,0 0 0 0 0,0 0 0 0 0,0 0 0 0 0,0 0 0 0 0,-1 0-1 0 0,1 0 1 0 0,0 0 0 0 0,0 0 0 0 0,0 0 0 0 0,0 0 0 0 0,-1 0 0 0 0,1 0 0 0 0,0 1 0 0 0,0-1 0 0 0,0 0 0 0 0,0 0 0 0 0,0 0-1 0 0,0 0 1 0 0,-1 0 0 0 0,1 0 0 0 0,0 0 0 0 0,0 0 0 0 0,0 0 0 0 0,0 1 0 0 0,0-1 0 0 0,0 0 0 0 0,0 0 0 0 0,0 0 0 0 0,0 0 0 0 0,0 0-1 0 0,-1 1 1 0 0,1-1 0 0 0,0 0 0 0 0,0 0 0 0 0,0 0 0 0 0,0 0 0 0 0,0 0 0 0 0,0 1 0 0 0,0-1 0 0 0,0 0 0 0 0,0 0 0 0 0,0 0-1 0 0,0 0 1 0 0,0 0 0 0 0,0 1 0 0 0,1-1 0 0 0,-1 0 0 0 0,0 0 0 0 0,0 0 0 0 0,0 0 1 0 0,0 2 13 0 0,-1 0-1 0 0,1-1 1 0 0,-1 1-1 0 0,1-1 1 0 0,-1 1-1 0 0,0 0 1 0 0,1-1 0 0 0,-1 0-1 0 0,0 1 1 0 0,0-1-1 0 0,0 1 1 0 0,0-1 0 0 0,0 0-1 0 0,0 0 1 0 0,-1 1-13 0 0,-24 21 204 0 0,5-3 132 0 0,-18 23-147 0 0,-2 2 588 0 0,-30 26-777 0 0,42-44 51 0 0,1 2 1 0 0,1 2-1 0 0,-13 20-51 0 0,-66 103 141 0 0,70-101 45 0 0,14-22-154 0 0,15-22-45 0 0,0-1 0 0 0,1 1 1 0 0,0 0-1 0 0,1 0 0 0 0,0 1 0 0 0,0 1 13 0 0,-1-1-1063 0 0,3-8-294 0 0,4-4-93 0 0,5-3-13716 0 0,-4-1 10529 0 0</inkml:trace>
  <inkml:trace contextRef="#ctx0" brushRef="#br0" timeOffset="7">4669 2995 8 0 0,'-1'0'331'0'0,"0"0"0"0"0,0 0 1 0 0,0 0-1 0 0,0 0 0 0 0,0 0 0 0 0,0 0 0 0 0,1 0 1 0 0,-1 1-1 0 0,0-1 0 0 0,0 0 0 0 0,0 1 0 0 0,0-1 1 0 0,0 0-1 0 0,0 1 0 0 0,0-1 0 0 0,0 1-331 0 0,1 0 137 0 0,0-1 1 0 0,0 0-1 0 0,-1 1 0 0 0,1-1 1 0 0,0 0-1 0 0,0 0 0 0 0,0 1 1 0 0,0-1-1 0 0,1 0 0 0 0,-1 1 1 0 0,0-1-1 0 0,0 0 0 0 0,0 1 1 0 0,0-1-1 0 0,0 0 0 0 0,0 0 0 0 0,0 1 1 0 0,0-1-1 0 0,1 0 0 0 0,-1 0 1 0 0,0 1-1 0 0,0-1 0 0 0,0 0 1 0 0,1 0-1 0 0,-1 1 0 0 0,0-1 1 0 0,0 0-1 0 0,0 0 0 0 0,1 0 1 0 0,-1 0-1 0 0,0 1 0 0 0,1-1 0 0 0,-1 0 1 0 0,0 0-1 0 0,0 0 0 0 0,1 0 1 0 0,-1 0-1 0 0,0 0 0 0 0,1 0 1 0 0,-1 0-138 0 0,8 9 3616 0 0,21 18 192 0 0,-15-14-2877 0 0,-1-1 0 0 0,0 2-1 0 0,10 14-930 0 0,-10-13 234 0 0,1 1-1 0 0,1-2 1 0 0,0 0-1 0 0,1-1 0 0 0,7 4-233 0 0,17 16 126 0 0,-4-3-65 0 0,8 7 62 0 0,-1 1 0 0 0,-3 2 1 0 0,27 34-124 0 0,-5-1-157 0 0,33 27 157 0 0,6 7-3952 0 0,-87-93 2868 0 0,3 3-1783 0 0,-16-16 2520 0 0,-1 0 0 0 0,1 0 0 0 0,-1 0 0 0 0,0 0 0 0 0,1 0 0 0 0,-1 0 0 0 0,0 0 0 0 0,0 0-1 0 0,0 0 1 0 0,0 0 0 0 0,0 0 0 0 0,0 0 0 0 0,0 0 0 0 0,0 0 0 0 0,0 0 0 0 0,0 0 0 0 0,0-1 0 0 0,-1 1 0 0 0,1 0 0 0 0,0 0 0 0 0,-1 0-1 0 0,1 0 1 0 0,-1 0 347 0 0,-2 2-3414 0 0,-3-1 139 0 0</inkml:trace>
  <inkml:trace contextRef="#ctx0" brushRef="#br0" timeOffset="8">4750 2993 8 0 0,'1'0'3766'0'0,"25"-3"3686"0"0,-18 2-5869 0 0,-1 0-1 0 0,1 0 1 0 0,0 1 0 0 0,6 0-1583 0 0,12-1 1737 0 0,-22 0-1593 0 0,-1 1 0 0 0,1-1 0 0 0,-1 1 0 0 0,1 0 0 0 0,-1 0 0 0 0,1 0 0 0 0,-1 1 0 0 0,1-1 0 0 0,2 2-144 0 0,1-1 79 0 0,0 0 0 0 0,-1-1 1 0 0,1 0-1 0 0,0 0 0 0 0,0-1 1 0 0,0 1-1 0 0,0-1 0 0 0,-1-1 1 0 0,1 1-1 0 0,4-3-79 0 0,0 1 104 0 0,0 1 0 0 0,0 0 0 0 0,0 1 0 0 0,2 0-104 0 0,98 11 544 0 0,-104-9-505 0 0,-1 0 0 0 0,0 0 0 0 0,0 1 0 0 0,0-1 0 0 0,0 1 0 0 0,0 1-39 0 0,-2-2 35 0 0,0 1-1 0 0,0-1 1 0 0,0 0 0 0 0,0 0-1 0 0,0 0 1 0 0,0 0 0 0 0,1-1-1 0 0,-1 0 1 0 0,0 0 0 0 0,0 0-1 0 0,4 0-34 0 0,21-4-23 0 0,-21 4 60 0 0,-1-1-1 0 0,1 0 1 0 0,0-1-1 0 0,6-1-36 0 0,-9 1 670 0 0,7-1-5110 0 0,-19 16-8418 0 0,1-7 6733 0 0</inkml:trace>
  <inkml:trace contextRef="#ctx0" brushRef="#br0" timeOffset="66620.209">4384 1646 9258 0 0,'6'-8'562'0'0,"1"0"0"0"0,-1 0 0 0 0,1 0 0 0 0,1 1 0 0 0,0 0 0 0 0,-1 0 1 0 0,2 1-1 0 0,-1 0 0 0 0,3 0-562 0 0,2-3 441 0 0,8-6-129 0 0,0 2 0 0 0,1 0 1 0 0,0 1-1 0 0,10-2-312 0 0,-21 9 67 0 0,1 1 0 0 0,-1 1 0 0 0,1 0 1 0 0,0 0-1 0 0,0 1 0 0 0,0 1 0 0 0,0 0 0 0 0,1 0 1 0 0,10 2-68 0 0,-22-1 16 0 0,0 0 1 0 0,1 0 0 0 0,-1 0-1 0 0,0 0 1 0 0,1 1 0 0 0,-1-1-1 0 0,1 0 1 0 0,-1 1 0 0 0,0-1-1 0 0,0 1 1 0 0,1 0 0 0 0,-1-1-1 0 0,0 1 1 0 0,0 0 0 0 0,0 0-1 0 0,0-1 1 0 0,1 1 0 0 0,-1 0-1 0 0,0 0 1 0 0,-1 0 0 0 0,1 1-1 0 0,0-1 1 0 0,0 0 0 0 0,0 0-1 0 0,-1 0 1 0 0,1 1-17 0 0,0 0 20 0 0,-1 1 1 0 0,1-1-1 0 0,-1 1 0 0 0,0 0 0 0 0,0-1 0 0 0,0 1 0 0 0,0 0 1 0 0,0-1-1 0 0,0 1 0 0 0,-1-1 0 0 0,1 1 0 0 0,-1 0 1 0 0,0 0-21 0 0,-3 8 54 0 0,-1 0 1 0 0,1-1-1 0 0,-2 1 1 0 0,1-1-1 0 0,-1-1 0 0 0,-1 1-54 0 0,-58 76-478 0 0,-61 63 478 0 0,85-97-650 0 0,34-42 343 0 0,0 1-1 0 0,-1-1 0 0 0,0-1 1 0 0,-1 1-1 0 0,0-1 1 0 0,0-1-1 0 0,-1 0 0 0 0,0 0 1 0 0,-6 3 307 0 0,16-11-11 0 0,0 0 1 0 0,0 0 0 0 0,0 0-1 0 0,0 0 1 0 0,0 0-1 0 0,0 0 1 0 0,0 0 0 0 0,0 0-1 0 0,0 0 1 0 0,0 0 0 0 0,0 0-1 0 0,0 0 1 0 0,-1 0 0 0 0,1 0-1 0 0,0 0 1 0 0,0 0-1 0 0,0 0 1 0 0,0 0 0 0 0,0 0-1 0 0,0 0 1 0 0,0 0 0 0 0,0 0-1 0 0,0 0 1 0 0,0 0 0 0 0,-1 0-1 0 0,1 0 1 0 0,0 0-1 0 0,0 0 1 0 0,0 0 0 0 0,0 0-1 0 0,0 0 1 0 0,0 0 0 0 0,0 0-1 0 0,0 0 1 0 0,0 0 0 0 0,0 0-1 0 0,0 0 1 0 0,-1 0-1 0 0,1 0 1 0 0,0 0 0 0 0,0 0-1 0 0,0 0 1 0 0,0 0 0 0 0,0 0-1 0 0,0-1 1 0 0,0 1-1 0 0,0 0 1 0 0,0 0 0 0 0,0 0-1 0 0,0 0 1 0 0,0 0 0 0 0,0 0-1 0 0,0 0 1 0 0,0 0 0 0 0,0 0-1 0 0,0 0 1 0 0,0 0-1 0 0,0-1 11 0 0,2-6-208 0 0,7-10 181 0 0,1 4 81 0 0,0 0-1 0 0,1 0 0 0 0,1 1 0 0 0,0 1 0 0 0,1 0 0 0 0,0 1 1 0 0,1 0-1 0 0,3-2-53 0 0,-14 11 68 0 0,-1-1 1 0 0,1 1-1 0 0,-1 0 1 0 0,1 0-1 0 0,-1 0 1 0 0,1 1-1 0 0,0-1 1 0 0,-1 0-1 0 0,1 1 1 0 0,0 0-1 0 0,-1-1 1 0 0,1 1-1 0 0,0 1 1 0 0,0-1-1 0 0,-1 0 1 0 0,1 0-1 0 0,0 1 1 0 0,0 0-1 0 0,-1-1 1 0 0,1 1-1 0 0,-1 0 1 0 0,1 0-1 0 0,-1 1 1 0 0,1-1-1 0 0,-1 0 1 0 0,0 1-1 0 0,1 0 1 0 0,-1-1-1 0 0,0 1 1 0 0,0 0-1 0 0,0 0 1 0 0,-1 0-1 0 0,1 0 0 0 0,0 0 1 0 0,0 2-69 0 0,7 9-20 0 0,0 0 0 0 0,-1 1 0 0 0,-1 0 1 0 0,0 1-1 0 0,2 8 20 0 0,-5-13-427 0 0,3 5-1128 0 0,-6-13 823 0 0,0-1-1 0 0,0 1 1 0 0,0 0-1 0 0,0-1 1 0 0,0 1-1 0 0,1-1 1 0 0,-1 1-1 0 0,1-1 1 0 0,-1 0-1 0 0,1 0 1 0 0,-1 1-1 0 0,1-1 1 0 0,-1 0-1 0 0,1 0 1 0 0,0-1-1 0 0,0 2 733 0 0,1-3-1915 0 0</inkml:trace>
  <inkml:trace contextRef="#ctx0" brushRef="#br0" timeOffset="66948.261">4705 1785 3105 0 0,'32'1'9376'0'0,"-10"0"-8896"0"0,-1-1 0 0 0,1-1 1 0 0,19-4-481 0 0,-17 1-273 0 0,42-10-3026 0 0,-61 12 2530 0 0,0 0-1 0 0,0 0 0 0 0,0 0 0 0 0,0 0 1 0 0,-1-1-1 0 0,1 0 0 0 0,-1 0 0 0 0,1 0 0 0 0,-1 0 1 0 0,3-4 769 0 0,0-5-2637 0 0</inkml:trace>
  <inkml:trace contextRef="#ctx0" brushRef="#br0" timeOffset="66949.261">4973 1501 1256 0 0,'8'-20'3535'0'0,"0"1"0"0"0,8-12-3535 0 0,-16 28 3254 0 0,-5 12-1311 0 0,-9 63 4429 0 0,-2 38-6372 0 0,11-56-415 0 0,2-1-1 0 0,2 1 1 0 0,3-1-1 0 0,4 13 416 0 0,-2-39-1709 0 0,2 35-3980 0 0,-8-23-2573 0 0,-2-26 5697 0 0</inkml:trace>
  <inkml:trace contextRef="#ctx0" brushRef="#br0" timeOffset="67307.554">4575 2185 4361 0 0,'-4'6'584'0'0,"-1"0"-1"0"0,1 1 1 0 0,0 0-1 0 0,0 0 1 0 0,0 0 0 0 0,1 0-1 0 0,1 0 1 0 0,-1 1 0 0 0,1-1-1 0 0,0 1 1 0 0,0 5-584 0 0,1-9 151 0 0,1 1-1 0 0,0 0 1 0 0,0-1 0 0 0,0 1-1 0 0,1-1 1 0 0,-1 1 0 0 0,1-1-1 0 0,0 1 1 0 0,1-1 0 0 0,-1 1 0 0 0,1-1-1 0 0,0 0 1 0 0,0 1 0 0 0,0-1-1 0 0,0 0 1 0 0,1-1 0 0 0,0 1 0 0 0,-1 0-1 0 0,1-1 1 0 0,1 1-151 0 0,2 2 168 0 0,1 0-1 0 0,-1 0 1 0 0,1-1 0 0 0,0 0-1 0 0,0 0 1 0 0,0-1 0 0 0,1 0 0 0 0,2 1-168 0 0,-5-3 84 0 0,1 0 0 0 0,-1-1 1 0 0,1 1-1 0 0,0-1 0 0 0,0-1 1 0 0,0 1-1 0 0,0-1 0 0 0,0 0 1 0 0,0 0-1 0 0,-1 0 0 0 0,1-1 1 0 0,3-1-85 0 0,21-3 48 0 0,-14 3 25 0 0,0-1 0 0 0,0 0 1 0 0,0-1-1 0 0,-1-1 0 0 0,1-1 1 0 0,-1 0-1 0 0,0-1 1 0 0,10-6-74 0 0,-17 8 41 0 0,4-3-48 0 0,-1 0 0 0 0,0-1 0 0 0,0 0 0 0 0,0-1 1 0 0,0-1 6 0 0,-9 9 0 0 0,0-1 1 0 0,0 1 0 0 0,0-1 0 0 0,0 0 0 0 0,0 0-1 0 0,-1 0 1 0 0,1 0 0 0 0,-1 0 0 0 0,0 0 0 0 0,0 0-1 0 0,0-1 1 0 0,0 1 0 0 0,0 0 0 0 0,-1-1 0 0 0,1 1-1 0 0,-1 0 1 0 0,0-1 0 0 0,0 1 0 0 0,0 0 0 0 0,-1-1-1 0 0,1 1 1 0 0,-1-1 0 0 0,-1-2-1 0 0,-1-3 47 0 0,-1 0 1 0 0,0 0-1 0 0,-1 1 1 0 0,0 0-1 0 0,0 0 1 0 0,-1 0-1 0 0,0 0 1 0 0,0 1-1 0 0,0 0 1 0 0,-1 0-1 0 0,-1 1 1 0 0,1-1-1 0 0,-1 2 0 0 0,-6-5-47 0 0,8 6-97 0 0,-1 1 0 0 0,1-1 0 0 0,-1 1 0 0 0,0 1 0 0 0,0-1-1 0 0,0 1 1 0 0,0 0 0 0 0,-1 1 0 0 0,1-1 0 0 0,0 1 0 0 0,-1 1 0 0 0,1 0-1 0 0,-1 0 1 0 0,1 0 0 0 0,0 1 0 0 0,-1 0 0 0 0,1 0 0 0 0,0 1-1 0 0,-3 1 98 0 0,-6 3-1903 0 0,1 1-1 0 0,0 1 0 0 0,1 0 0 0 0,-6 5 1904 0 0,-25 14-7268 0 0</inkml:trace>
  <inkml:trace contextRef="#ctx0" brushRef="#br0" timeOffset="65249.659">3674 1482 2088 0 0,'1'-2'866'0'0,"0"0"0"0"0,0 0 0 0 0,1 0 0 0 0,-1 0 0 0 0,1 0 0 0 0,0 0 0 0 0,-1 1 0 0 0,1-1 0 0 0,2-1-866 0 0,22-11 4112 0 0,33-2-1057 0 0,-51 14-2688 0 0,-3 1-278 0 0,-1 0 0 0 0,1 1 0 0 0,0-1 0 0 0,-1 1-1 0 0,1 0 1 0 0,-1 0 0 0 0,1 1 0 0 0,0-1 0 0 0,-1 1 0 0 0,1 0 0 0 0,-1 0 0 0 0,0 1 0 0 0,1-1 0 0 0,-1 1 0 0 0,3 1-89 0 0,-5-2 10 0 0,0 1-1 0 0,1 0 1 0 0,-1-1-1 0 0,0 1 1 0 0,0 0 0 0 0,0 0-1 0 0,0 0 1 0 0,0 1 0 0 0,0-1-1 0 0,-1 0 1 0 0,1 1-1 0 0,-1-1 1 0 0,0 1 0 0 0,0-1-1 0 0,1 1 1 0 0,-2-1 0 0 0,1 1-1 0 0,0 0 1 0 0,0 0-1 0 0,-1-1 1 0 0,0 1 0 0 0,1 0-1 0 0,-1 0 1 0 0,0 0-1 0 0,0 0 1 0 0,-1 0-10 0 0,0 8-50 0 0,-1 0-1 0 0,-1 0 1 0 0,0 0 0 0 0,0-1-1 0 0,-1 1 1 0 0,0-1 0 0 0,-3 4 50 0 0,-42 72-953 0 0,34-62 442 0 0,-51 78-3822 0 0,27-45-1154 0 0,38-54 5092 0 0,-1-1 0 0 0,1 1 0 0 0,0 0-1 0 0,0-1 1 0 0,0 1 0 0 0,0 0 0 0 0,0 0-1 0 0,0-1 1 0 0,1 1 0 0 0,0 0 0 0 0,-1 0 0 0 0,1 0-1 0 0,0 2 396 0 0,0 7-1240 0 0,0-11 1178 0 0,0 0 1 0 0,-1 0 0 0 0,1 0 0 0 0,0 0 0 0 0,-1 0 0 0 0,1 0 0 0 0,0 0 0 0 0,-1-1 0 0 0,1 1 0 0 0,-1 0-1 0 0,0 0 1 0 0,1 0 0 0 0,-1-1 0 0 0,0 1 0 0 0,1 0 0 0 0,-1 0 61 0 0</inkml:trace>
  <inkml:trace contextRef="#ctx0" brushRef="#br0" timeOffset="65577.708">3809 1689 4681 0 0,'17'-2'2345'0'0,"1"-2"-649"0"0,7 2-248 0 0,2-2-376 0 0,-10 2-359 0 0,6-4-273 0 0,-5-2-352 0 0,3 3-312 0 0,0-1-409 0 0,-2 4-583 0 0,3-2-664 0 0,-3 0-825 0 0,2 0-1200 0 0,-9-5 1993 0 0</inkml:trace>
  <inkml:trace contextRef="#ctx0" brushRef="#br0" timeOffset="65921.493">4137 1409 6129 0 0,'0'-1'155'0'0,"0"1"1"0"0,-1 0-1 0 0,1 0 0 0 0,0 0 0 0 0,-1-1 0 0 0,1 1 1 0 0,0 0-1 0 0,-1 0 0 0 0,1 0 0 0 0,0 0 0 0 0,-1 0 1 0 0,1 0-1 0 0,0 0 0 0 0,-1 0 0 0 0,1 0 0 0 0,0 0 0 0 0,-1 0 1 0 0,1 0-1 0 0,0 0 0 0 0,-1 0 0 0 0,1 0 0 0 0,0 0 1 0 0,-1 0-1 0 0,1 0 0 0 0,0 0 0 0 0,-1 0 0 0 0,1 1 0 0 0,0-1 1 0 0,-1 0-1 0 0,1 0 0 0 0,0 0 0 0 0,0 1 0 0 0,-1-1 1 0 0,1 0-1 0 0,0 0 0 0 0,0 1 0 0 0,-1-1 0 0 0,1 0 0 0 0,0 0 1 0 0,0 1-1 0 0,0-1 0 0 0,0 0 0 0 0,-1 1 0 0 0,1-1-155 0 0,2 17 2720 0 0,1-2-2072 0 0,3 115 1771 0 0,0-25-1816 0 0,-3-37-688 0 0,0 67-2858 0 0,-7-45-6180 0 0,3-66 5264 0 0,-6-5 530 0 0</inkml:trace>
  <inkml:trace contextRef="#ctx0" brushRef="#br0" timeOffset="65922.493">3778 1984 3705 0 0,'-5'7'1343'0'0,"1"0"0"0"0,0 1 0 0 0,0-1 0 0 0,1 1 0 0 0,-2 5-1343 0 0,4-10 219 0 0,1 1 0 0 0,-1-1 0 0 0,1 0 0 0 0,-1 1 0 0 0,1-1 1 0 0,0 1-1 0 0,1-1 0 0 0,-1 1 0 0 0,0-1 0 0 0,1 1 0 0 0,0-1 0 0 0,0 0 1 0 0,0 1-1 0 0,0-1 0 0 0,1 1-219 0 0,13 33 486 0 0,1 1 1119 0 0,13 23-1605 0 0,0-16-3088 0 0,-24-38 1377 0 0,0-1-1 0 0,1 0 1 0 0,0 0-1 0 0,1-1 1 0 0,-1 0 1711 0 0,-6-4-4081 0 0</inkml:trace>
  <inkml:trace contextRef="#ctx0" brushRef="#br0" timeOffset="66280.75">3772 2090 4401 0 0,'6'-5'4926'0'0,"-1"1"-4581"0"0,-1 1 0 0 0,1-1-1 0 0,0 1 1 0 0,0 0 0 0 0,0 0 0 0 0,2 0-345 0 0,16-5 298 0 0,1 1 0 0 0,0 2 0 0 0,0 0 1 0 0,1 1-1 0 0,0 2-298 0 0,-17 1 119 0 0,-1 1 1 0 0,0 0 0 0 0,0 1-1 0 0,0 0 1 0 0,0 0 0 0 0,0 0-1 0 0,0 1 1 0 0,0 0-1 0 0,4 2-119 0 0,-8-3 92 0 0,1 1 0 0 0,-1-1 0 0 0,0 1-1 0 0,0 0 1 0 0,-1 0 0 0 0,1 0 0 0 0,0 0-1 0 0,-1 1 1 0 0,1-1 0 0 0,-1 1-1 0 0,0-1 1 0 0,0 1 0 0 0,0 0 0 0 0,0 0-1 0 0,0 0 1 0 0,0 0 0 0 0,-1 0 0 0 0,0 0-1 0 0,1 0 1 0 0,-1 4-92 0 0,1 0 123 0 0,-1 0 0 0 0,0 0 0 0 0,-1 1 0 0 0,0-1-1 0 0,0 0 1 0 0,0 1 0 0 0,-1-1 0 0 0,0 0 0 0 0,0 1 0 0 0,-1-1 0 0 0,0 0 0 0 0,0 0 0 0 0,-1 0-1 0 0,-1 2-122 0 0,-8 14 38 0 0,0-2-1 0 0,-1 1 1 0 0,-10 10-38 0 0,13-18-35 0 0,-3 3-788 0 0,-2 0 0 0 0,0-1 0 0 0,0-1 0 0 0,-8 5 823 0 0,5-4-2288 0 0,-3-3-1689 0 0,21-13 3761 0 0,0 0 0 0 0,-1 1 0 0 0,1-1 0 0 0,-1 0 0 0 0,1 0 0 0 0,0 0 0 0 0,-1 1 0 0 0,1-1 0 0 0,-1 0 0 0 0,1 0 0 0 0,-1 0 0 0 0,1 0 0 0 0,-1 0 0 0 0,1 0 0 0 0,-1 0 0 0 0,1 0 0 0 0,-1 0 0 0 0,1 0 0 0 0,0 0 0 0 0,-1 0 0 0 0,1-1 0 0 0,-1 1 0 0 0,1 0 0 0 0,-1 0 0 0 0,1 0 0 0 0,-1 0 0 0 0,1-1 0 0 0,0 1 0 0 0,-1 0 0 0 0,1-1 0 0 0,0 1 0 0 0,-1 0 0 0 0,1-1 0 0 0,0 1 0 0 0,-1-1 216 0 0,-3-5-471 0 0</inkml:trace>
  <inkml:trace contextRef="#ctx0" brushRef="#br0" timeOffset="61775.324">702 1432 2937 0 0,'5'-3'704'0'0,"0"1"-1"0"0,0 0 1 0 0,0 0 0 0 0,0 0 0 0 0,1 1 0 0 0,-1 0 0 0 0,1 0 0 0 0,-1 0 0 0 0,1 1 0 0 0,5 0-704 0 0,29-5 1724 0 0,-18-1-1095 0 0,-15 3-419 0 0,1 0-1 0 0,-1 1 1 0 0,0 0 0 0 0,0 1 0 0 0,1 0 0 0 0,-1 0 0 0 0,1 0 0 0 0,-1 1 0 0 0,1 0 0 0 0,-1 1 0 0 0,1 0-1 0 0,-1 0 1 0 0,1 0 0 0 0,5 3-210 0 0,-11-3 35 0 0,0 0-1 0 0,0 0 0 0 0,-1 1 1 0 0,1-1-1 0 0,0 1 0 0 0,0-1 0 0 0,-1 1 1 0 0,1 0-1 0 0,-1 0 0 0 0,1 0 1 0 0,-1 0-1 0 0,0 0 0 0 0,0 0 1 0 0,0 0-1 0 0,0 0 0 0 0,0 0 1 0 0,0 1-1 0 0,-1-1 0 0 0,1 0 1 0 0,-1 1-1 0 0,0-1 0 0 0,1 0 0 0 0,-1 1 1 0 0,0-1-1 0 0,0 0 0 0 0,-1 2-34 0 0,1 6 124 0 0,-1 1-1 0 0,0-1 0 0 0,-1 0 0 0 0,0 0 1 0 0,-3 6-124 0 0,-13 35-198 0 0,-3-1-1 0 0,-2-1 1 0 0,-3-1 0 0 0,-1-1 0 0 0,-2-2 0 0 0,-8 7 198 0 0,22-32-1367 0 0,0-1 0 0 0,-2 0 0 0 0,-1 0 1367 0 0,8-10-2898 0 0,0 0 0 0 0,-1 0-1 0 0,-10 5 2899 0 0,6-5-2783 0 0</inkml:trace>
  <inkml:trace contextRef="#ctx0" brushRef="#br0" timeOffset="62103.369">534 1783 2136 0 0,'9'-2'2449'0'0,"1"0"-865"0"0,0 0-295 0 0,3-2-153 0 0,1-3-96 0 0,1 3-192 0 0,8-6-296 0 0,-3-3-184 0 0,5-1-144 0 0,2-5-184 0 0,-2 2-104 0 0,2 1-192 0 0,-4 4-272 0 0,2 7-264 0 0,-6-5-632 0 0,1 8-617 0 0,-5-2-767 0 0,-7-9-897 0 0</inkml:trace>
  <inkml:trace contextRef="#ctx0" brushRef="#br0" timeOffset="62431.445">1111 1329 5201 0 0,'-1'-4'3607'0'0,"-1"6"-1681"0"0,-2 11-188 0 0,-12 153 904 0 0,-5 29-1786 0 0,7-53-511 0 0,-11 48-1786 0 0,30-234-2574 0 0,-1-28 2829 0 0,2-24 1503 0 0,-6 81-242 0 0,0 6-70 0 0,1 0 0 0 0,0 0-1 0 0,0 0 1 0 0,1-2-5 0 0,-2 10 40 0 0,0-1 0 0 0,1 1 0 0 0,-1 0 0 0 0,0 0 0 0 0,1 0 0 0 0,-1-1 0 0 0,1 1 0 0 0,-1 0 0 0 0,1 0 0 0 0,0 0 0 0 0,-1 0 0 0 0,1 0 0 0 0,0 0 0 0 0,0 0 0 0 0,0 0 0 0 0,0 0 0 0 0,-1 0 0 0 0,1 1 0 0 0,0-1 0 0 0,1 0 0 0 0,-1 1 0 0 0,0-1 0 0 0,0 0 0 0 0,0 1 0 0 0,0 0 0 0 0,0-1 0 0 0,1 1 0 0 0,-1-1 0 0 0,0 1 0 0 0,0 0 0 0 0,1 0-40 0 0,36 19-591 0 0,-30-16-442 0 0,1 0-1 0 0,-1 0 1 0 0,1-1-1 0 0,0 0 1 0 0,0-1 0 0 0,0 0-1 0 0,0 0 1 0 0,7-1 1033 0 0,8-4-2410 0 0</inkml:trace>
  <inkml:trace contextRef="#ctx0" brushRef="#br0" timeOffset="62790.706">1528 1509 5161 0 0,'-12'9'2600'0'0,"-18"15"1579"0"0,26-21-4029 0 0,1 0 1 0 0,0 1 0 0 0,0 0 0 0 0,0-1 0 0 0,0 1 0 0 0,1 0-1 0 0,-1 0 1 0 0,1 1 0 0 0,0-1 0 0 0,0 0 0 0 0,0 2-151 0 0,-1 3 115 0 0,0 1 0 0 0,1 0 0 0 0,0-1 0 0 0,0 1-1 0 0,0 8-114 0 0,2-16 29 0 0,0 0-1 0 0,0 0 0 0 0,0 1 0 0 0,0-1 0 0 0,1 0 0 0 0,-1 1 0 0 0,0-1 0 0 0,1 0 0 0 0,0 0 1 0 0,-1 0-1 0 0,1 1 0 0 0,0-1 0 0 0,0 0 0 0 0,0 0 0 0 0,1 0 0 0 0,-1 0 0 0 0,0-1 0 0 0,1 1 1 0 0,-1 0-1 0 0,1 0 0 0 0,0-1 0 0 0,-1 1 0 0 0,1-1 0 0 0,0 0 0 0 0,0 1 0 0 0,0-1 1 0 0,1 0-29 0 0,0 0-2 0 0,-1 0 1 0 0,1-1 0 0 0,0 1 0 0 0,0-1 0 0 0,0 0 0 0 0,0 0 0 0 0,0 0 0 0 0,-1-1 0 0 0,1 1-1 0 0,0 0 1 0 0,0-1 0 0 0,0 0 0 0 0,-1 0 0 0 0,1 0 0 0 0,0 0 0 0 0,-1 0 0 0 0,1 0 0 0 0,-1-1 1 0 0,46-27-560 0 0,-48 28 555 0 0,5-2-62 0 0,-1-1 1 0 0,0 1-1 0 0,0-1 0 0 0,0 0 0 0 0,0-1 0 0 0,-1 1 0 0 0,1-1 0 0 0,-1 1 0 0 0,0-1 0 0 0,-1 0 0 0 0,1 0 0 0 0,-1-1 0 0 0,0 1 0 0 0,1-4 67 0 0,-3 7-30 0 0,1-1 1 0 0,0 0-1 0 0,-1 0 0 0 0,0 0 1 0 0,1 0-1 0 0,-1 1 0 0 0,-1-1 1 0 0,1 0-1 0 0,0 0 0 0 0,-1 0 1 0 0,1 0-1 0 0,-1 1 0 0 0,0-1 1 0 0,0 0-1 0 0,0 0 0 0 0,0 1 1 0 0,0-1-1 0 0,-1 1 0 0 0,1-1 1 0 0,-1 1-1 0 0,1 0 0 0 0,-1-1 1 0 0,0 1-1 0 0,0 0 0 0 0,0 0 1 0 0,0 0-1 0 0,-1 1 0 0 0,1-1 1 0 0,-1 0 29 0 0,-2-1-166 0 0,0 0 1 0 0,0 1 0 0 0,0 0-1 0 0,0 0 1 0 0,0 0-1 0 0,-1 0 1 0 0,1 1 0 0 0,-1 0-1 0 0,1 0 1 0 0,-1 0-1 0 0,1 1 1 0 0,-3 0 165 0 0,0 0-871 0 0,1 1-1 0 0,0 0 1 0 0,0 0 0 0 0,0 0 0 0 0,0 1-1 0 0,0 0 1 0 0,0 1 0 0 0,0 0 0 0 0,-3 1 871 0 0,-8 4-2717 0 0</inkml:trace>
  <inkml:trace contextRef="#ctx0" brushRef="#br0" timeOffset="63118.759">1754 1266 7506 0 0,'2'4'1111'0'0,"0"1"0"0"0,0 0 0 0 0,-1 0 1 0 0,1 0-1 0 0,-1 0 0 0 0,0 0 0 0 0,-1 1-1111 0 0,1 10 518 0 0,-1-1 0 0 0,-1 0 0 0 0,-1 5-518 0 0,0 18 942 0 0,-8 140 420 0 0,0 52-856 0 0,8-104-719 0 0,1 45-1188 0 0,6-56-3215 0 0,-1-85 1414 0 0,7-1-3540 0 0,-7-21 3276 0 0</inkml:trace>
  <inkml:trace contextRef="#ctx0" brushRef="#br0" timeOffset="63446.926">2075 1506 5601 0 0,'6'-5'756'0'0,"18"-19"2650"0"0,1 1-1 0 0,7-4-3405 0 0,-23 20 250 0 0,0 1 0 0 0,0 0 1 0 0,0 1-1 0 0,1 0 0 0 0,0 1 0 0 0,-1 0 0 0 0,2 0 0 0 0,-1 1 0 0 0,2 0-250 0 0,-9 2 33 0 0,-1 1 1 0 0,1-1-1 0 0,0 1 0 0 0,-1 0 0 0 0,1-1 0 0 0,-1 1 0 0 0,1 1 1 0 0,0-1-1 0 0,-1 0 0 0 0,1 1 0 0 0,0-1 0 0 0,-1 1 0 0 0,1 0 1 0 0,-1-1-1 0 0,1 1 0 0 0,-1 1 0 0 0,3 0-33 0 0,-4-1 27 0 0,0 1-1 0 0,1-1 1 0 0,-1 1-1 0 0,0-1 1 0 0,0 1-1 0 0,0-1 1 0 0,0 1-1 0 0,0 0 1 0 0,0-1-1 0 0,0 1 1 0 0,0 0-1 0 0,-1 0 1 0 0,1 0-1 0 0,-1 0 1 0 0,1 0-1 0 0,-1-1 1 0 0,0 1-1 0 0,0 0 1 0 0,0 0-1 0 0,0 0 1 0 0,0 0 0 0 0,0 0-1 0 0,0 0 1 0 0,-1 1-27 0 0,-3 15 78 0 0,0 1 1 0 0,-1-1 0 0 0,-1 0 0 0 0,0 0 0 0 0,-2-1 0 0 0,0 0 0 0 0,-1 0 0 0 0,-7 10-79 0 0,-23 29-43 0 0,-35 41 43 0 0,31-43-266 0 0,36-44 173 0 0,6-8 42 0 0,-1 1 0 0 0,1 0 0 0 0,-1-1 0 0 0,0 0 0 0 0,0 1 0 0 0,0-1 0 0 0,0 0 0 0 0,0 0 0 0 0,0 0 0 0 0,-1 0 0 0 0,1 0 0 0 0,-1 0 0 0 0,1-1 0 0 0,-1 1 0 0 0,0-1 0 0 0,0 0 51 0 0,23-27-362 0 0,-17 22 446 0 0,1-1 0 0 0,0 1 0 0 0,0 0 0 0 0,0 0-1 0 0,0 0 1 0 0,1 1 0 0 0,-1-1 0 0 0,1 1-1 0 0,0 0 1 0 0,0 0 0 0 0,0 1 0 0 0,0-1 0 0 0,4 0-84 0 0,-5 2 7 0 0,-1 1 1 0 0,1-1 0 0 0,-1 1 0 0 0,1 0 0 0 0,-1 0-1 0 0,1 0 1 0 0,0 0 0 0 0,-1 1 0 0 0,1 0-1 0 0,-1-1 1 0 0,0 1 0 0 0,1 0 0 0 0,-1 1-1 0 0,0-1 1 0 0,1 0 0 0 0,-1 1 0 0 0,0 0 0 0 0,0 0-1 0 0,0 0 1 0 0,-1 0 0 0 0,1 0 0 0 0,2 3-8 0 0,-1-1-254 0 0,-1 0-1 0 0,1 1 1 0 0,-1-1 0 0 0,0 1 0 0 0,0 0 0 0 0,0 0 0 0 0,-1 0 0 0 0,0 0 0 0 0,0 0 0 0 0,0 1 0 0 0,0-1 0 0 0,0 6 254 0 0,0-3-1641 0 0,1 1 0 0 0,0 0 0 0 0,0 0 1 0 0,1-1-1 0 0,0 0 0 0 0,0 1 1641 0 0,11 10-2942 0 0,-13-12 1854 0 0</inkml:trace>
  <inkml:trace contextRef="#ctx0" brushRef="#br0" timeOffset="63447.926">2299 1725 5601 0 0,'3'-1'5769'0'0,"8"-1"-2556"0"0,14-3-2543 0 0,-17 2-771 0 0,-1 0 1 0 0,1 1 0 0 0,0 0-1 0 0,0 0 1 0 0,0 1 0 0 0,4-1 100 0 0,28 0-4754 0 0,-31 3 2809 0 0,11-2-3837 0 0,-17-5 3620 0 0</inkml:trace>
  <inkml:trace contextRef="#ctx0" brushRef="#br0" timeOffset="63806.102">2498 1553 1136 0 0,'-8'-11'4593'0'0,"7"19"78"0"0,-1 10-2519 0 0,-29 182 2885 0 0,29-176-5202 0 0,1 1 0 0 0,0-1 0 0 0,2 12 165 0 0,1-18-2272 0 0,0 0 1 0 0,5 16 2271 0 0,-7-33-252 0 0,0 0 1 0 0,0 0 0 0 0,1 0-1 0 0,-1 0 1 0 0,0-1 0 0 0,1 1-1 0 0,-1 0 1 0 0,1 0 0 0 0,-1 0 0 0 0,1-1-1 0 0,-1 1 1 0 0,1 0 0 0 0,-1-1-1 0 0,1 1 1 0 0,0 0 0 0 0,-1-1-1 0 0,1 1 1 0 0,0-1 0 0 0,0 1-1 0 0,-1-1 1 0 0,1 1 0 0 0,0-1-1 0 0,0 0 1 0 0,0 1 0 0 0,0-1-1 0 0,0 0 1 0 0,-1 0 0 0 0,1 1-1 0 0,0-1 1 0 0,0 0 0 0 0,0 0 0 0 0,0 0-1 0 0,0 0 1 0 0,0 0 0 0 0,0 0-1 0 0,0-1 1 0 0,-1 1 0 0 0,2 0 251 0 0,13-2-2881 0 0</inkml:trace>
  <inkml:trace contextRef="#ctx0" brushRef="#br0" timeOffset="63807.102">2657 1313 3681 0 0,'-1'17'9940'0'0,"-7"34"-7132"0"0,2-6-1697 0 0,-13 161 1916 0 0,9 121-3027 0 0,9-217-154 0 0,10 49 154 0 0,5-45-3829 0 0,-8-93 653 0 0,-6-20 2735 0 0,0 0 0 0 0,1 0 0 0 0,-1 0-1 0 0,0-1 1 0 0,1 1 0 0 0,-1 0 0 0 0,0 0 0 0 0,1 0 0 0 0,-1-1 0 0 0,1 1-1 0 0,-1 0 1 0 0,1-1 0 0 0,0 1 0 0 0,-1 0 0 0 0,1-1 0 0 0,0 1-1 0 0,-1-1 1 0 0,1 1 0 0 0,0-1 0 0 0,0 1 441 0 0,0-4-4497 0 0</inkml:trace>
  <inkml:trace contextRef="#ctx0" brushRef="#br0" timeOffset="64146.157">2944 1502 5153 0 0,'5'-4'736'0'0,"-1"0"0"0"0,1-1-1 0 0,0 2 1 0 0,0-1 0 0 0,1 0-1 0 0,-1 1 1 0 0,1 0 0 0 0,0 0 0 0 0,-1 1-1 0 0,1 0 1 0 0,0 0 0 0 0,1 0-1 0 0,5-1-735 0 0,-7 3 212 0 0,-1 0 0 0 0,1 0 0 0 0,0 0-1 0 0,0 0 1 0 0,0 1 0 0 0,0-1 0 0 0,0 1-1 0 0,0 1 1 0 0,0-1 0 0 0,-1 1 0 0 0,1-1-1 0 0,-1 1 1 0 0,1 1 0 0 0,-1-1 0 0 0,0 1-1 0 0,0-1 1 0 0,3 4-212 0 0,3 1 188 0 0,-1 1-1 0 0,0 1 1 0 0,0 0-1 0 0,-1 0 1 0 0,0 0-1 0 0,-1 1 1 0 0,0 0 0 0 0,0 1-1 0 0,1 5-187 0 0,-4-8-94 0 0,-1 0-1 0 0,1 1 1 0 0,-2-1-1 0 0,0 1 1 0 0,0 0-1 0 0,0 0 1 0 0,-1 0 0 0 0,0 0-1 0 0,-1 0 1 0 0,0 0-1 0 0,0 0 1 0 0,-1 0-1 0 0,-1 0 95 0 0,-2 15-1776 0 0,-1 0-1 0 0,-3 5 1777 0 0,2-10-4101 0 0,-1 0 0 0 0,-9 16 4101 0 0,3-17-3488 0 0,-7-8-14 0 0</inkml:trace>
  <inkml:trace contextRef="#ctx0" brushRef="#br0" timeOffset="64147.157">3006 1730 5505 0 0,'-2'0'2681'0'0,"0"0"-473"0"0,-3 4-175 0 0,-1 6-417 0 0,0-6-520 0 0,2 5-400 0 0,6-3-464 0 0,-2 0-152 0 0,4 9-328 0 0,-2-5-280 0 0,4 0-376 0 0,-6 5-552 0 0,2-5-473 0 0,-2-1-479 0 0,-4 7-337 0 0,2-5-87 0 0,4 7 15 0 0,-10-8 2545 0 0</inkml:trace>
  <inkml:trace contextRef="#ctx0" brushRef="#br0" timeOffset="64489.819">2869 1889 1144 0 0,'0'-1'268'0'0,"0"0"1"0"0,0 0-1 0 0,0 1 0 0 0,0-1 0 0 0,1 0 0 0 0,-1 0 0 0 0,0 1 0 0 0,0-1 0 0 0,1 0 1 0 0,-1 0-1 0 0,0 1 0 0 0,1-1 0 0 0,-1 0 0 0 0,1 1 0 0 0,-1-1 0 0 0,0 1 1 0 0,1-1-1 0 0,0 1 0 0 0,-1-1 0 0 0,1 1 0 0 0,-1-1 0 0 0,1 1 0 0 0,0-1 0 0 0,-1 1 1 0 0,1-1-1 0 0,0 1 0 0 0,-1 0 0 0 0,1 0 0 0 0,0-1 0 0 0,0 1 0 0 0,-1 0 1 0 0,1 0-269 0 0,26-9 3506 0 0,-22 8-3122 0 0,-1 1 1 0 0,1 0 0 0 0,-1 0-1 0 0,1 1 1 0 0,-1-1-1 0 0,1 1 1 0 0,-1 0-385 0 0,22 2 947 0 0,74-2-495 0 0,-1-1-6198 0 0,-75 6 749 0 0,-12-2 831 0 0,-5-3 1761 0 0</inkml:trace>
  <inkml:trace contextRef="#ctx0" brushRef="#br0" timeOffset="64490.819">2941 2035 6313 0 0,'-3'2'388'0'0,"1"-1"-1"0"0,-1 1 0 0 0,1-1 1 0 0,0 1-1 0 0,0 0 0 0 0,-1 0 1 0 0,1 0-1 0 0,1 0 0 0 0,-1 0 1 0 0,0 0-1 0 0,0 1 0 0 0,1-1 1 0 0,0 0-1 0 0,-1 1 1 0 0,1 0-1 0 0,0-1 0 0 0,0 1 1 0 0,0 1-388 0 0,0 0 256 0 0,1 0 1 0 0,-1 0-1 0 0,1-1 1 0 0,0 1-1 0 0,1 0 1 0 0,-1 0-1 0 0,1 0 1 0 0,-1-1-1 0 0,1 1 1 0 0,0 0-1 0 0,0-1 1 0 0,2 3-257 0 0,2 4 74 0 0,0 0 0 0 0,0 0 0 0 0,1-1 0 0 0,1 1 1 0 0,0-2-1 0 0,0 1 0 0 0,1-1 0 0 0,5 5-74 0 0,2 4-1570 0 0,3 1-2760 0 0,-17-17 3560 0 0,0 0-1 0 0,0 0 1 0 0,1 0-1 0 0,-1 0 1 0 0,1 0-1 0 0,-1 0 1 0 0,0 0-1 0 0,1-1 1 0 0,0 1-1 0 0,-1 0 1 0 0,2-1 770 0 0,1-1-2574 0 0</inkml:trace>
  <inkml:trace contextRef="#ctx0" brushRef="#br0" timeOffset="64817.867">3222 1906 1888 0 0,'5'1'549'0'0,"-1"1"1"0"0,1-1-1 0 0,-1 1 0 0 0,0 0 0 0 0,0 0 0 0 0,0 1 0 0 0,0-1 0 0 0,0 1 0 0 0,1 1-549 0 0,-2-2 165 0 0,-1 1-1 0 0,0 0 1 0 0,1 0-1 0 0,-1-1 1 0 0,-1 2-1 0 0,1-1 1 0 0,0 0-1 0 0,-1 0 1 0 0,1 0-1 0 0,-1 1 1 0 0,0-1-1 0 0,0 1 1 0 0,0-1-1 0 0,-1 1 1 0 0,1-1-1 0 0,-1 1 1 0 0,0 0-1 0 0,0 0-164 0 0,0-1 42 0 0,3 71 1775 0 0,-6 49-1817 0 0,1-99 166 0 0,-1-1 1 0 0,-1 0-1 0 0,-1 0 0 0 0,-1 0 0 0 0,0 0 0 0 0,-2-1 0 0 0,-4 6-166 0 0,10-25 1 0 0,1 0 0 0 0,0-1 0 0 0,-1 1-1 0 0,0-1 1 0 0,1 0 0 0 0,-1 0 0 0 0,0 1-1 0 0,0-1 1 0 0,0-1 0 0 0,-1 1 0 0 0,1 0-1 0 0,0 0 1 0 0,-1-1 0 0 0,1 1 0 0 0,-1-1-1 0 0,0 0 1 0 0,1 0 0 0 0,-1 0 0 0 0,0 0-1 0 0,0 0 1 0 0,1-1 0 0 0,-1 1 0 0 0,0-1-1 0 0,0 1 1 0 0,0-1 0 0 0,0 0 0 0 0,0-1-1 0 0,0 1 1 0 0,1 0 0 0 0,-1-1 0 0 0,0 1-1 0 0,0-1 1 0 0,0 0 0 0 0,-2-1-1 0 0,-4-1 30 0 0,0-1 0 0 0,0 0 0 0 0,0-1 0 0 0,1 1 0 0 0,0-2 0 0 0,0 1 0 0 0,0-1 0 0 0,0 0 0 0 0,1-1 0 0 0,-1-1-30 0 0,2 1 98 0 0,0 0 1 0 0,1-1-1 0 0,-1 1 0 0 0,2-1 1 0 0,-3-4-99 0 0,6 10 4 0 0,0 0 1 0 0,0 1 0 0 0,0-1 0 0 0,0 0-1 0 0,1 0 1 0 0,-1 0 0 0 0,0 0-1 0 0,1 0 1 0 0,-1 0 0 0 0,1 0 0 0 0,0 0-1 0 0,0 0 1 0 0,0 0 0 0 0,0 0 0 0 0,0 0-1 0 0,0 0 1 0 0,0 0 0 0 0,1 0-1 0 0,-1 0 1 0 0,1 0 0 0 0,-1 0 0 0 0,1 0-1 0 0,0 0 1 0 0,0 0 0 0 0,0 0 0 0 0,1-1-5 0 0,1 0 19 0 0,1 1 1 0 0,0-1-1 0 0,-1 1 1 0 0,1-1-1 0 0,0 1 1 0 0,0 1-1 0 0,0-1 1 0 0,0 1-1 0 0,1-1 0 0 0,-1 1 1 0 0,0 0-1 0 0,4 0-19 0 0,56-4-1206 0 0,-51 5 560 0 0,48-1-5018 0 0,-32 4 97 0 0</inkml:trace>
  <inkml:trace contextRef="#ctx1" brushRef="#br1">2522 1591,'-4'0,"0"0,-1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57:56.88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9 203 5537 0 0,'-9'5'7600'0'0,"21"-3"-5136"0"0,27-1-1196 0 0,4-5-511 0 0,-1-2 0 0 0,1-2 1 0 0,39-13-758 0 0,39-8 306 0 0,398-86-2796 0 0,-497 109 1698 0 0,50-12-2311 0 0,-65 16 2184 0 0,-1 1 0 0 0,0 1 0 0 0,1-1 0 0 0,-1 1 0 0 0,1 1 0 0 0,-1-1 1 0 0,0 1-1 0 0,1 0 0 0 0,1 1 919 0 0,4 3-4720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57:57.22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705 0 9274 0 0,'-4'2'280'0'0,"0"0"1"0"0,1 0-1 0 0,-1 0 1 0 0,1 0-1 0 0,-1 1 1 0 0,1-1-1 0 0,0 1 1 0 0,0 0-1 0 0,0 0 1 0 0,1 0-1 0 0,-1 0 1 0 0,1 0-1 0 0,-1 1 0 0 0,1-1 1 0 0,0 1-1 0 0,0 0 1 0 0,1-1-1 0 0,-1 1 1 0 0,1 0-1 0 0,0 0 1 0 0,0 0-1 0 0,0 0 1 0 0,0 0-1 0 0,1 0 0 0 0,0 0 1 0 0,0 1-1 0 0,0 0-280 0 0,1 15 210 0 0,1 1-1 0 0,1-1 0 0 0,1 0 1 0 0,0 0-1 0 0,3 4-209 0 0,5 23 191 0 0,-6-13-382 0 0,38 199-1465 0 0,-24-77-7022 0 0,-21-128 4816 0 0,-2-12 173 0 0</inkml:trace>
  <inkml:trace contextRef="#ctx0" brushRef="#br0" timeOffset="1">75 531 7698 0 0,'-11'14'1136'0'0,"0"2"0"0"0,1 0 1 0 0,1 0-1 0 0,0 0 0 0 0,-3 13-1136 0 0,9-22 226 0 0,1 0 0 0 0,0-1 0 0 0,0 1 0 0 0,1 0 1 0 0,0 0-1 0 0,0 0 0 0 0,1-1 0 0 0,0 1 0 0 0,0 0 0 0 0,0 0 0 0 0,1 0 0 0 0,0 0 0 0 0,1 0 0 0 0,-1 0 0 0 0,1-1 0 0 0,3 6-226 0 0,1 1 247 0 0,1 0 0 0 0,1 0 0 0 0,0-1 0 0 0,1-1 0 0 0,0 1 0 0 0,1-1 0 0 0,0-1 0 0 0,1 0 0 0 0,0 0 0 0 0,12 7-247 0 0,19 11 562 0 0,0-2 0 0 0,27 10-562 0 0,-31-16 173 0 0,-8-5-64 0 0,2-1-1 0 0,0-2 1 0 0,1-1 0 0 0,-1-2 0 0 0,2-1-1 0 0,0-1 1 0 0,-1-2 0 0 0,5-2-109 0 0,17 3 88 0 0,43-2-88 0 0,-73-5-220 0 0,-1 0 1 0 0,1-2-1 0 0,-1-1 1 0 0,0 0-1 0 0,8-4 220 0 0,125-43-4623 0 0,-52 11-2911 0 0,-55 17 2639 0 0,-7-6 1332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57:57.55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1 174 6817 0 0,'0'-2'260'0'0,"0"0"-1"0"0,0-1 1 0 0,0 1-1 0 0,0 0 1 0 0,1 0-1 0 0,-1 0 1 0 0,1-1-1 0 0,0 1 1 0 0,0 0-1 0 0,0 0 1 0 0,0 0-1 0 0,0 0 1 0 0,0 0-1 0 0,0 0 1 0 0,1 1-1 0 0,-1-1 1 0 0,1 0-1 0 0,-1 0 1 0 0,1 1-1 0 0,0-1 1 0 0,-1 1-1 0 0,1 0 1 0 0,0-1-1 0 0,0 1 1 0 0,0 0-1 0 0,0 0 1 0 0,0 0-1 0 0,0 1 1 0 0,1-1-260 0 0,8-2 663 0 0,0 0 1 0 0,0 1-1 0 0,0 0 1 0 0,0 1-1 0 0,7 0-663 0 0,7-1 459 0 0,107-19 1165 0 0,-72 10-1000 0 0,0 2-1 0 0,40 1-623 0 0,-38 5-215 0 0,0-3 1 0 0,0-2-1 0 0,6-4 215 0 0,38-14-7489 0 0,-97 26 3301 0 0,-8 0-220 0 0,-5-5 155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57:57.90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98 1 5977 0 0,'-12'11'1780'0'0,"0"1"0"0"0,1 0 0 0 0,-1 3-1780 0 0,6-7 652 0 0,0 0 1 0 0,1 0-1 0 0,0 1 0 0 0,1 0 0 0 0,-1 0 0 0 0,2 0 0 0 0,-1 1 0 0 0,0 6-652 0 0,-4 28 1707 0 0,7-5-800 0 0,2-1 0 0 0,5 37-907 0 0,-1-16 201 0 0,5 45-200 0 0,-4-61-1427 0 0,-2 0-1 0 0,-3 0 1 0 0,-1 7 1426 0 0,1 14-7444 0 0,3-51 3596 0 0,12 7-438 0 0</inkml:trace>
  <inkml:trace contextRef="#ctx0" brushRef="#br0" timeOffset="1">253 89 1696 0 0,'-6'-7'7708'0'0,"9"8"-4163"0"0,-2 0-3413 0 0,0-1 0 0 0,0 1 0 0 0,0 0 0 0 0,0 0 0 0 0,0 0 0 0 0,0 0 0 0 0,0 0 0 0 0,0 0 0 0 0,-1 0 0 0 0,1 0 0 0 0,0 0-1 0 0,-1 0 1 0 0,1 0-132 0 0,2 13 78 0 0,-1 0-1 0 0,0 0 0 0 0,-1 0 0 0 0,0 0 1 0 0,-1 0-1 0 0,-1 0 0 0 0,0-1 0 0 0,-1 1 0 0 0,-3 9-77 0 0,-6 23-804 0 0,-2-1 0 0 0,-6 11 804 0 0,-14 22-2057 0 0,22-55-91 0 0,1 0-1 0 0,1 1 0 0 0,1 0 0 0 0,0 6 2149 0 0,1-6-2375 0 0,-3-7 1659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57:58.35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68 175 976 0 0,'-60'35'7270'0'0,"53"-31"-5765"0"0,7-7 220 0 0,0 2-1494 0 0,1 1 0 0 0,-1-1 0 0 0,1 0 0 0 0,0 1-1 0 0,-1-1 1 0 0,1 1 0 0 0,0-1 0 0 0,0 1-1 0 0,0-1 1 0 0,-1 1 0 0 0,1 0 0 0 0,0-1-1 0 0,0 1 1 0 0,0 0 0 0 0,0-1 0 0 0,0 1-231 0 0,37-3 3015 0 0,-25 2-2361 0 0,0 0 0 0 0,0-1 0 0 0,0 0 0 0 0,1-1-654 0 0,50-17 1198 0 0,-18 5-126 0 0,43-7-1072 0 0,42-8-304 0 0,46-19 304 0 0,-152 41-204 0 0,32-12-761 0 0,-37 12-1180 0 0,0 1-1 0 0,17-3 2146 0 0,-14 9-4455 0 0,-23 1 4266 0 0,1 0 0 0 0,-1 0 0 0 0,0 0 0 0 0,1 0 0 0 0,-1 0 1 0 0,1 0-1 0 0,-1 1 0 0 0,0-1 0 0 0,1 0 0 0 0,-1 0 0 0 0,0 0 0 0 0,1 1 0 0 0,-1-1 0 0 0,0 0 0 0 0,0 0 0 0 0,1 1 0 0 0,-1-1 0 0 0,0 0 0 0 0,1 0 0 0 0,-1 1 0 0 0,0-1 0 0 0,0 0 0 0 0,0 1 0 0 0,1-1 0 0 0,-1 0 0 0 0,0 1 0 0 0,0-1 0 0 0,0 1 0 0 0,0-1 0 0 0,0 0 0 0 0,0 1 0 0 0,0-1 0 0 0,0 0 0 0 0,0 1 0 0 0,0-1 0 0 0,0 1 0 0 0,0-1 0 0 0,0 0 0 0 0,0 1 0 0 0,0-1 0 0 0,0 1 0 0 0,0-1 0 0 0,0 0 0 0 0,-1 1 0 0 0,1-1 1 0 0,0 0-1 0 0,0 1 0 0 0,0-1 0 0 0,-1 0 0 0 0,1 1 0 0 0,0-1 0 0 0,0 0 189 0 0,-8 13-3017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57:58.71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130 0 6721 0 0,'-16'2'2240'0'0,"13"-2"-1609"0"0,0 0 0 0 0,0 0 0 0 0,0 0 0 0 0,0 1 0 0 0,0 0 0 0 0,0-1 0 0 0,1 1-1 0 0,-4 1-630 0 0,6-1 96 0 0,-1-1 0 0 0,0 1 0 0 0,0 0 0 0 0,0-1 0 0 0,1 1 0 0 0,-1 0 0 0 0,0 0 0 0 0,1 0 0 0 0,-1 0 0 0 0,1-1 0 0 0,-1 1 0 0 0,1 0 0 0 0,-1 0 0 0 0,1 0 0 0 0,0 0 0 0 0,-1 0 0 0 0,1 0 0 0 0,0 0 0 0 0,0 0 0 0 0,0 0 0 0 0,0 1 0 0 0,0-1 0 0 0,0 0 0 0 0,0 0 0 0 0,0 0 0 0 0,0 0 0 0 0,1 1-96 0 0,-1 9 127 0 0,0 0 0 0 0,-1 0 0 0 0,0 1 1 0 0,-1-1-1 0 0,0 0 0 0 0,-1 0-127 0 0,-4 26 95 0 0,-9 47-84 0 0,10-57-893 0 0,1 0-1 0 0,1 0 1 0 0,0 27 882 0 0,2-5-3313 0 0,0-36 987 0 0,0 1 0 0 0,0-1 0 0 0,-1 0-1 0 0,-3 4 2327 0 0,-1-1-2196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57:59.04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73 267 2705 0 0,'-13'4'1102'0'0,"0"-1"0"0"0,0 0 0 0 0,0-1 1 0 0,-5 0-1103 0 0,19-2 34 0 0,-1 0 1 0 0,0 0 0 0 0,0 0 0 0 0,0 0 0 0 0,0 0-1 0 0,0-1 1 0 0,1 1 0 0 0,-1 0 0 0 0,0 0 0 0 0,0 0 0 0 0,0 0-1 0 0,0 0 1 0 0,0 0 0 0 0,0-1 0 0 0,0 1 0 0 0,0 0-1 0 0,0 0 1 0 0,0 0 0 0 0,1 0 0 0 0,-1 0 0 0 0,0-1 0 0 0,0 1-1 0 0,0 0 1 0 0,0 0 0 0 0,0 0 0 0 0,0 0 0 0 0,0-1-1 0 0,0 1 1 0 0,0 0 0 0 0,0 0 0 0 0,0 0 0 0 0,0 0 0 0 0,-1-1-1 0 0,1 1 1 0 0,0 0 0 0 0,0 0 0 0 0,0 0 0 0 0,0 0-1 0 0,0 0 1 0 0,0-1 0 0 0,0 1 0 0 0,0 0 0 0 0,0 0 0 0 0,0 0-1 0 0,-1 0 1 0 0,1 0 0 0 0,0 0 0 0 0,0 0 0 0 0,0-1-1 0 0,0 1 1 0 0,0 0 0 0 0,-1 0 0 0 0,1 0 0 0 0,0 0 0 0 0,0 0-1 0 0,0 0 1 0 0,0 0 0 0 0,0 0 0 0 0,-1 0 0 0 0,1 0 0 0 0,0 0-1 0 0,0 0 1 0 0,0 0 0 0 0,0 0 0 0 0,-1 0 0 0 0,1 0-1 0 0,0 0 1 0 0,0 0 0 0 0,0 0 0 0 0,-1 0-35 0 0,18-17 1285 0 0,26-16 356 0 0,-27 24-953 0 0,1 2 0 0 0,-1 0 0 0 0,2 1 1 0 0,-1 0-1 0 0,0 2 0 0 0,1 0 0 0 0,6 0-688 0 0,47-12 1839 0 0,-23 2-811 0 0,1-1 1293 0 0,43-7-2321 0 0,34 3 1293 0 0,63-12-123 0 0,-71 10-597 0 0,118-5-573 0 0,122 13-1553 0 0,-125 20-3133 0 0,-35 0-6491 0 0,-129-11 3723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58:08.33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539 172 3449 0 0,'2'-4'716'0'0,"1"1"1"0"0,0-1-1 0 0,0 1 1 0 0,0 0-1 0 0,1 0 1 0 0,-1 0-1 0 0,1 0 1 0 0,0 0-1 0 0,0 1 0 0 0,0 0 1 0 0,0 0-1 0 0,0 0 1 0 0,4-1-717 0 0,6-1 1136 0 0,0 0 1 0 0,1 1-1 0 0,9-1-1136 0 0,2 0 926 0 0,49-4-53 0 0,-56 8-744 0 0,0-2 0 0 0,0 0 1 0 0,-1-2-1 0 0,1 0 0 0 0,0-1-129 0 0,62-16 141 0 0,-61 17-45 0 0,1 0-1 0 0,-2-2 1 0 0,1 0-1 0 0,-1-2 0 0 0,0 0 1 0 0,3-3-96 0 0,-21 11 4 0 0,-1 0 0 0 0,0 0 0 0 0,1 0 1 0 0,-1 0-1 0 0,0 0 0 0 0,1 0 0 0 0,-1-1 0 0 0,0 1 1 0 0,1 0-1 0 0,-1 0 0 0 0,0 0 0 0 0,1-1 0 0 0,-1 1 1 0 0,0 0-1 0 0,0 0 0 0 0,1-1 0 0 0,-1 1 0 0 0,0 0 1 0 0,0-1-1 0 0,1 1 0 0 0,-1 0 0 0 0,0-1 0 0 0,0 1 0 0 0,0 0 1 0 0,0-1-1 0 0,0 1 0 0 0,0 0 0 0 0,0-1 0 0 0,1 1 1 0 0,-1-1-1 0 0,0 1 0 0 0,0 0 0 0 0,0-1 0 0 0,0 1 1 0 0,-1 0-1 0 0,1-1 0 0 0,0 1 0 0 0,0 0 0 0 0,0-1 1 0 0,0 1-1 0 0,0-1 0 0 0,0 1 0 0 0,0 0 0 0 0,-1-1 1 0 0,1 1-1 0 0,0 0 0 0 0,0 0 0 0 0,-1-1 0 0 0,1 1 1 0 0,0 0-1 0 0,0-1 0 0 0,-1 1 0 0 0,1 0 0 0 0,0 0-4 0 0,-2-1-9 0 0,1 0 0 0 0,0 1 0 0 0,0-1 0 0 0,0 1 0 0 0,-1-1 0 0 0,1 1 0 0 0,0 0 0 0 0,0 0-1 0 0,-1-1 1 0 0,1 1 0 0 0,0 0 0 0 0,-1 0 0 0 0,1 0 0 0 0,0 0 0 0 0,0 1 0 0 0,-1-1 0 0 0,1 0-1 0 0,-1 1 10 0 0,-19 6 19 0 0,0 2 0 0 0,1 1 0 0 0,-1 1-19 0 0,-24 11 3 0 0,-24 13 19 0 0,2 2 1 0 0,1 4-1 0 0,3 2 0 0 0,-44 39-22 0 0,51-34 616 0 0,-26 31-616 0 0,71-67 58 0 0,0 0 0 0 0,0 1-1 0 0,-4 8-57 0 0,11-15 42 0 0,1-1-1 0 0,0 1 1 0 0,0-1-1 0 0,0 1 1 0 0,1 0-1 0 0,0 0 0 0 0,0 1 1 0 0,0-1-1 0 0,1 0 1 0 0,-1 3-42 0 0,2-8 22 0 0,0 1 0 0 0,1 0 1 0 0,-1-1-1 0 0,0 1 0 0 0,0-1 1 0 0,1 1-1 0 0,-1 0 0 0 0,0-1 1 0 0,1 1-1 0 0,0-1 0 0 0,-1 1 1 0 0,1-1-1 0 0,0 1 0 0 0,0-1 1 0 0,0 0-1 0 0,0 1 0 0 0,0-1 1 0 0,0 0-1 0 0,0 0 0 0 0,0 0 0 0 0,1 0 1 0 0,-1 0-1 0 0,0 0 0 0 0,1 0 1 0 0,-1 0-1 0 0,0 0 0 0 0,1-1 1 0 0,-1 1-1 0 0,1 0 0 0 0,0-1 1 0 0,-1 0-1 0 0,1 1 0 0 0,-1-1 1 0 0,2 0-23 0 0,6 2 82 0 0,0-1 0 0 0,0 0 1 0 0,0 0-1 0 0,0-1 1 0 0,4-1-83 0 0,48-5 565 0 0,-1-3 0 0 0,42-12-565 0 0,41-6-143 0 0,-127 25 183 0 0,0 1 0 0 0,-1 0 1 0 0,1 2-1 0 0,14 1-40 0 0,-28-2-8 0 0,0 0 0 0 0,0 1-1 0 0,0-1 1 0 0,0 1 0 0 0,0-1 0 0 0,0 1-1 0 0,-1 0 1 0 0,1-1 0 0 0,0 1 0 0 0,0 0 0 0 0,-1 0-1 0 0,1 1 1 0 0,-1-1 0 0 0,1 0 0 0 0,-1 0 0 0 0,1 1-1 0 0,-1-1 1 0 0,0 1 0 0 0,0-1 0 0 0,1 2 8 0 0,0 0-30 0 0,-1 0 0 0 0,0 0 1 0 0,0 0-1 0 0,0 0 0 0 0,0 0 1 0 0,0 0-1 0 0,-1 0 1 0 0,1 0-1 0 0,-1 0 0 0 0,0 1 1 0 0,0-1-1 0 0,0 0 30 0 0,-1 6-86 0 0,0 0 1 0 0,-1 0-1 0 0,0-1 1 0 0,0 1-1 0 0,-1 0 1 0 0,0-1-1 0 0,0 0 1 0 0,-3 6 85 0 0,-10 13-144 0 0,-1 0 0 0 0,-1-1 0 0 0,-1-1 0 0 0,-2-1 0 0 0,0 0-1 0 0,-1-2 1 0 0,-18 13 144 0 0,28-25-34 0 0,-48 37-129 0 0,-58 35 163 0 0,58-47 124 0 0,-61 27-124 0 0,86-47 43 0 0,0-2 0 0 0,-1-1 0 0 0,-1-1 0 0 0,-16 1-43 0 0,11-2 573 0 0,0 2 0 0 0,-27 12-573 0 0,55-22 269 0 0,13-2-242 0 0,0 0 0 0 0,0 0 1 0 0,0 0-1 0 0,0 0 0 0 0,-1 0 0 0 0,1 0 0 0 0,0 0 1 0 0,0 0-1 0 0,0 0 0 0 0,0 1 0 0 0,0-1 0 0 0,0 0 1 0 0,0 1-1 0 0,0-1 0 0 0,0 1 0 0 0,0-1 1 0 0,0 1-1 0 0,1 0 0 0 0,-1-1 0 0 0,0 1 0 0 0,0 0 1 0 0,0-1-1 0 0,1 1 0 0 0,-1 0 0 0 0,0 0-27 0 0,42-10 550 0 0,48-6-154 0 0,8-7-55 0 0,87-9-341 0 0,-43 10 44 0 0,29-3-2499 0 0,63 4 2455 0 0,-184 18-4031 0 0,15 2 4031 0 0,10 5-6083 0 0,-65-4 4907 0 0,-1 1 1 0 0,0 0-1 0 0,1 1 1 0 0,-1-1-1 0 0,0 1 1 0 0,0 1-1 0 0,3 2 1176 0 0,7 2-1685 0 0,13-1-201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58:08.78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235 536 4657 0 0,'5'-9'865'0'0,"-1"1"0"0"0,0-1 0 0 0,0 0 0 0 0,-1-1 0 0 0,1-4-865 0 0,-3 13 55 0 0,-1 1 0 0 0,0-1 0 0 0,0 1 1 0 0,0-1-1 0 0,0 1 0 0 0,0-1 0 0 0,0 1 0 0 0,0-1 0 0 0,0 0 1 0 0,0 1-1 0 0,0-1 0 0 0,0 1 0 0 0,0-1 0 0 0,0 1 1 0 0,0-1-1 0 0,0 1 0 0 0,-1-1 0 0 0,1 1 0 0 0,0-1 0 0 0,0 1 1 0 0,-1-1-1 0 0,1 1 0 0 0,0 0 0 0 0,-1-1 0 0 0,1 1 0 0 0,0-1 1 0 0,-1 1-1 0 0,1 0 0 0 0,0-1-55 0 0,-17-3 1126 0 0,12 4-905 0 0,0 1-1 0 0,1-1 1 0 0,-1 1 0 0 0,0 0-1 0 0,1 0 1 0 0,-5 2-221 0 0,2 0 216 0 0,0 1-1 0 0,0 1 1 0 0,0-1 0 0 0,0 1-1 0 0,1 1 1 0 0,0-1 0 0 0,0 1 0 0 0,0 0-1 0 0,1 0 1 0 0,-2 3-216 0 0,-12 18 1697 0 0,-15 27-1697 0 0,28-45 195 0 0,2-1-10 0 0,-10 14 556 0 0,2 0-1 0 0,0 1 1 0 0,-7 22-741 0 0,17-40 77 0 0,0 0 1 0 0,0 0 0 0 0,1 0 0 0 0,0 0 0 0 0,0 0 0 0 0,0 0 0 0 0,1 0 0 0 0,-1 1 0 0 0,1-1 0 0 0,1 0 0 0 0,-1 0 0 0 0,1 1 0 0 0,-1-1 0 0 0,1 0 0 0 0,1 0 0 0 0,-1 0 0 0 0,1 0 0 0 0,0 0 0 0 0,0-1 0 0 0,1 1 0 0 0,1 4-78 0 0,-1-7-14 0 0,-1 0 0 0 0,0 0 1 0 0,1 1-1 0 0,-1-1 1 0 0,1-1-1 0 0,0 1 1 0 0,-1 0-1 0 0,1-1 1 0 0,0 1-1 0 0,0-1 1 0 0,0 0-1 0 0,0 0 1 0 0,0 0-1 0 0,1 0 1 0 0,-1-1-1 0 0,0 1 1 0 0,0-1-1 0 0,0 0 1 0 0,1 0-1 0 0,-1 0 1 0 0,1 0 13 0 0,10-1-217 0 0,0-1 0 0 0,0 0 0 0 0,-1-1 0 0 0,4-2 217 0 0,-17 5-3 0 0,12-4-133 0 0,1 0 1 0 0,-2 0-1 0 0,1-1 1 0 0,0-1 0 0 0,-1 0-1 0 0,0 0 1 0 0,-1-2-1 0 0,1 1 1 0 0,-2-1-1 0 0,1 0 1 0 0,-1-1 0 0 0,0 0-1 0 0,6-9 136 0 0,-12 14-9 0 0,-1 0 1 0 0,0 0-1 0 0,-1 0 0 0 0,1 0 0 0 0,-1-1 1 0 0,0 1-1 0 0,0 0 0 0 0,0-1 0 0 0,0 1 1 0 0,-1-1-1 0 0,1 0 9 0 0,-3-53 112 0 0,0 44 28 0 0,1 0 1 0 0,1 0 0 0 0,1-7-141 0 0,1 8 138 0 0,1 1 0 0 0,-1-1 0 0 0,2 1 1 0 0,1-3-139 0 0,-3 10 57 0 0,-1 1 1 0 0,1 0-1 0 0,0-1 1 0 0,0 1-1 0 0,1 0 1 0 0,-1 0-1 0 0,1 1 1 0 0,0-1-1 0 0,0 0 1 0 0,0 1-1 0 0,1 0 0 0 0,-1 0 1 0 0,1-1-58 0 0,12-6 267 0 0,-11 6-172 0 0,1 0 0 0 0,-1 0 0 0 0,0 1 0 0 0,1 0 0 0 0,0 0 0 0 0,0 0-1 0 0,0 1 1 0 0,0 0 0 0 0,0 0 0 0 0,0 0 0 0 0,0 1 0 0 0,3 0-95 0 0,-1 1 66 0 0,32 0 210 0 0,0 1 0 0 0,32 6-276 0 0,-60-5 29 0 0,-1 0 1 0 0,1 1 0 0 0,-1 0-1 0 0,0 1 1 0 0,0 1 0 0 0,0-1-1 0 0,0 2 1 0 0,-1-1 0 0 0,0 1-1 0 0,0 1 1 0 0,8 6-30 0 0,-12-6 3 0 0,-1-1 0 0 0,1 1 1 0 0,-1 0-1 0 0,0 1 0 0 0,0-1 1 0 0,-1 1-1 0 0,0 0 1 0 0,-1 0-1 0 0,0 0 0 0 0,0 1 1 0 0,0-1-1 0 0,-1 1 0 0 0,-1-1 1 0 0,1 1-1 0 0,-1 0 0 0 0,-1-1 1 0 0,0 1-1 0 0,0 0-3 0 0,-1 17-71 0 0,0 0-1 0 0,-2 0 1 0 0,-1 0 0 0 0,-1 0 0 0 0,-5 11 71 0 0,-20 57-1115 0 0,-4 20-3560 0 0,30-100 3118 0 0,3-11 761 0 0,0-1 0 0 0,0 1 0 0 0,0-1-1 0 0,0 1 1 0 0,1 0 0 0 0,0-1 0 0 0,-1 1 0 0 0,1 0 0 0 0,0 0 0 0 0,0-1 0 0 0,0 1 0 0 0,1 0 0 0 0,-1-1 0 0 0,1 1-1 0 0,-1 0 1 0 0,1 0 796 0 0,0-1-1908 0 0</inkml:trace>
  <inkml:trace contextRef="#ctx0" brushRef="#br0" timeOffset="343.668">1158 47 4393 0 0,'2'-5'1302'0'0,"2"-1"-1"0"0,-1 1 1 0 0,0 0 0 0 0,1 0 0 0 0,0 0 0 0 0,0 1-1 0 0,4-4-1301 0 0,-7 8 121 0 0,-1 0 1 0 0,1-1-1 0 0,0 1 0 0 0,-1-1 0 0 0,1 1 0 0 0,0 0 0 0 0,-1 0 0 0 0,1-1 0 0 0,0 1 1 0 0,0 0-1 0 0,-1 0 0 0 0,1 0 0 0 0,0 0 0 0 0,0 0 0 0 0,-1 0 0 0 0,1 0 0 0 0,0 0 0 0 0,0 0 1 0 0,-1 0-1 0 0,1 0 0 0 0,0 1 0 0 0,0-1 0 0 0,-1 0-121 0 0,2 1 191 0 0,0 0 0 0 0,-1 0 0 0 0,1 1-1 0 0,-1-1 1 0 0,1 0 0 0 0,-1 1 0 0 0,0-1 0 0 0,1 1 0 0 0,-1-1-1 0 0,0 1 1 0 0,0-1 0 0 0,0 1 0 0 0,0 0-191 0 0,9 19 688 0 0,-1-1-1 0 0,-1 1 1 0 0,-1 1-1 0 0,-1-1 1 0 0,-1 1 0 0 0,-1 0-1 0 0,1 18-687 0 0,-1-11 243 0 0,6 62 526 0 0,-4 0 0 0 0,-5 34-769 0 0,0-53 215 0 0,-3 73 350 0 0,-9 34-565 0 0,-23 141 235 0 0,15-147-64 0 0,-10 264-1040 0 0,29-146-3436 0 0,1-260 1444 0 0,2 0 0 0 0,4 19 2861 0 0,-3-31-5701 0 0,1 1 0 0 0,4 10 5701 0 0,-5-16-4246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58:06.77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1 366 6705 0 0,'0'-1'188'0'0,"1"0"-1"0"0,-1 1 1 0 0,1-1-1 0 0,-1 0 1 0 0,1 1-1 0 0,0-1 1 0 0,0 0-1 0 0,-1 1 1 0 0,1-1-1 0 0,0 1 1 0 0,0-1-1 0 0,-1 1 1 0 0,1 0-1 0 0,0-1 1 0 0,0 1-1 0 0,0 0 1 0 0,0-1-1 0 0,0 1 1 0 0,-1 0-1 0 0,1 0 1 0 0,0 0-1 0 0,0 0 1 0 0,0 0-1 0 0,0 0 1 0 0,0 0-1 0 0,0 0 1 0 0,0 0-1 0 0,0 0 1 0 0,0 1-1 0 0,-1-1 1 0 0,1 0-1 0 0,0 1 1 0 0,0-1-1 0 0,0 0 1 0 0,0 1-1 0 0,-1-1 1 0 0,1 1-1 0 0,0 0-187 0 0,1 1 255 0 0,0 0-1 0 0,-1 0 1 0 0,1 0 0 0 0,0 1-1 0 0,-1-1 1 0 0,0 1 0 0 0,1-1-1 0 0,-1 1 1 0 0,0 0 0 0 0,0 2-255 0 0,16 31 1499 0 0,-14-30-1379 0 0,0 0-1 0 0,0 0 1 0 0,0 0 0 0 0,-1 0 0 0 0,1 4-120 0 0,10 42 27 0 0,-3 0 1 0 0,-2 0 0 0 0,-3 1-1 0 0,0 41-27 0 0,-6-87-265 0 0,2 68-1085 0 0,5-38-1699 0 0,7-4-4324 0 0,-8-30 3914 0 0,-2-12 378 0 0</inkml:trace>
  <inkml:trace contextRef="#ctx0" brushRef="#br0" timeOffset="375.032">575 120 7001 0 0,'-1'4'618'0'0,"0"0"-1"0"0,0 0 1 0 0,0 1-1 0 0,1-1 1 0 0,-1 0-1 0 0,1 0 0 0 0,0 1 1 0 0,1-1-1 0 0,-1 0 1 0 0,1 2-618 0 0,10 45 2159 0 0,-6-32-1225 0 0,56 311 2017 0 0,-57-304-3016 0 0,-1 0-1 0 0,-1 0 0 0 0,-1 0 1 0 0,-2 0-1 0 0,-1 0 1 0 0,0 0-1 0 0,-2-1 1 0 0,-3 10 65 0 0,4-25-272 0 0,0 0 0 0 0,-1 1-1 0 0,0-1 1 0 0,-1 0 0 0 0,0-1 0 0 0,0 1 0 0 0,-1-1 0 0 0,0 0 0 0 0,-1-1 0 0 0,1 1 0 0 0,-2-1-1 0 0,1-1 1 0 0,-1 1 0 0 0,-1-1 0 0 0,1-1 0 0 0,-1 1 0 0 0,0-1 0 0 0,-1-1 0 0 0,1 0 0 0 0,-1 0-1 0 0,-3 0 273 0 0,2-2-162 0 0,1 0-1 0 0,0 0 0 0 0,-1-1 0 0 0,0-1 0 0 0,1 0 0 0 0,-1 0 0 0 0,0-1 0 0 0,0 0 0 0 0,1-1 0 0 0,-1 0 0 0 0,0-1 0 0 0,1 0 0 0 0,-1-1 0 0 0,1 0 0 0 0,-9-4 163 0 0,-6-4 383 0 0,0-1 0 0 0,0-1 0 0 0,1-1 0 0 0,1-1 0 0 0,-12-11-383 0 0,25 19 257 0 0,5 4 0 0 0,1 0-1 0 0,0 0 1 0 0,0 0-1 0 0,0-1 0 0 0,0 0 1 0 0,0 1-1 0 0,-1-4-256 0 0,4 6 49 0 0,1 0 0 0 0,-1 0 0 0 0,1 0 0 0 0,0 0 0 0 0,-1-1 0 0 0,1 1 0 0 0,0 0 0 0 0,0 0 0 0 0,0 0 0 0 0,-1 0 0 0 0,1 0 0 0 0,0-1 0 0 0,1 1 0 0 0,-1 0-1 0 0,0 0 1 0 0,0 0 0 0 0,0 0 0 0 0,1 0 0 0 0,-1 0 0 0 0,0 0 0 0 0,1-1 0 0 0,-1 1 0 0 0,1 0 0 0 0,0 0 0 0 0,-1 0 0 0 0,1 1 0 0 0,0-1 0 0 0,-1 0 0 0 0,1 0 0 0 0,0 0 0 0 0,0 0 0 0 0,0 1 0 0 0,0-1 0 0 0,0 0 0 0 0,0 1 0 0 0,0-1 0 0 0,0 1-50 0 0,10-7 103 0 0,1 0-1 0 0,0 1 0 0 0,0 1 1 0 0,0 0-1 0 0,1 1 0 0 0,-1 0 1 0 0,1 1-1 0 0,3 0-101 0 0,49-16 107 0 0,63-27-918 0 0,-42 22-3092 0 0,-23 15-4538 0 0,-37 4 4371 0 0</inkml:trace>
  <inkml:trace contextRef="#ctx0" brushRef="#br0" timeOffset="702.959">904 12 6697 0 0,'0'0'200'0'0,"0"-1"0"0"0,0 1 0 0 0,0-1 0 0 0,0 1 0 0 0,1-1 0 0 0,-1 1-1 0 0,0-1 1 0 0,0 1 0 0 0,0-1 0 0 0,1 1 0 0 0,-1-1 0 0 0,0 1 0 0 0,0 0-1 0 0,1-1 1 0 0,-1 1 0 0 0,0-1 0 0 0,1 1 0 0 0,-1 0 0 0 0,1-1 0 0 0,-1 1-1 0 0,1 0 1 0 0,-1-1 0 0 0,0 1 0 0 0,1 0 0 0 0,-1 0 0 0 0,1 0 0 0 0,-1-1-1 0 0,1 1 1 0 0,-1 0 0 0 0,1 0 0 0 0,0 0-200 0 0,-1 0 180 0 0,1 1-1 0 0,0-1 1 0 0,0 0-1 0 0,0 1 1 0 0,0-1 0 0 0,0 1-1 0 0,-1-1 1 0 0,1 1-1 0 0,0 0 1 0 0,-1-1-1 0 0,1 1 1 0 0,0 0 0 0 0,-1-1-1 0 0,1 1 1 0 0,-1 0-1 0 0,1 0-179 0 0,2 4 360 0 0,0 0 0 0 0,0 1 0 0 0,0-1-1 0 0,-1 1 1 0 0,1 3-360 0 0,7 27 921 0 0,-3 1-1 0 0,-1 0 1 0 0,0 17-921 0 0,1 116 1065 0 0,-5-83-1042 0 0,1 449-1587 0 0,0-336-2903 0 0,0-9-8737 0 0,-7-151 11032 0 0</inkml:trace>
  <inkml:trace contextRef="#ctx0" brushRef="#br0" timeOffset="1046.656">166 1454 9042 0 0,'-1'1'282'0'0,"-1"1"-1"0"0,0-1 1 0 0,1 1 0 0 0,-1-1-1 0 0,1 1 1 0 0,0-1 0 0 0,0 1 0 0 0,-1 0-1 0 0,1 0 1 0 0,0 0 0 0 0,0 0-1 0 0,0 0 1 0 0,1 0 0 0 0,-1 0-1 0 0,0 0 1 0 0,1 0 0 0 0,0 0 0 0 0,-1 0-1 0 0,1 0 1 0 0,0 0 0 0 0,0 0-1 0 0,0 1 1 0 0,0-1 0 0 0,0 0-1 0 0,1 0 1 0 0,-1 0 0 0 0,1 0-1 0 0,-1 0 1 0 0,1 0 0 0 0,0 0 0 0 0,0 0-1 0 0,1 2-281 0 0,3 5 656 0 0,1 1 0 0 0,0-1 0 0 0,1 0 0 0 0,0 0 0 0 0,8 6-656 0 0,-6-5 470 0 0,7 8-197 0 0,2 0 0 0 0,0-2-1 0 0,1 0 1 0 0,0-2 0 0 0,1 0 0 0 0,1-1 0 0 0,0 0-1 0 0,1-2 1 0 0,12 4-273 0 0,10 5 59 0 0,0-1-1 0 0,2-3 0 0 0,0-2 1 0 0,29 5-59 0 0,-10-5-477 0 0,-47-9-412 0 0,1 0 0 0 0,0-2 0 0 0,0 0 0 0 0,0-1 0 0 0,0-1-1 0 0,1-1 1 0 0,4-1 889 0 0,-9-1-1261 0 0,-3 1-749 0 0,-1 0-1 0 0,1-1 0 0 0,-1-1 0 0 0,0 0 1 0 0,1 0-1 0 0,6-4 2011 0 0,15-13-4461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9:37:01.6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427 35 8 0 0,'-8'-7'3808'0'0,"15"7"987"0"0,-4 1-4116 0 0,1 0 0 0 0,-1 0 1 0 0,0 0-1 0 0,0 1 0 0 0,0 0 0 0 0,0-1 1 0 0,2 3-680 0 0,13 14 1289 0 0,0 1 0 0 0,-1 0 0 0 0,4 9-1289 0 0,-4-6 561 0 0,0-2 1 0 0,20 19-562 0 0,-6-10 385 0 0,-2 1 1 0 0,-1 2-1 0 0,16 24-385 0 0,-16-13 187 0 0,-20-29-71 0 0,1-1-1 0 0,0 0 1 0 0,6 7-116 0 0,-5-8-4 0 0,0 1 0 0 0,-2 0 0 0 0,1 1 0 0 0,-2 0 0 0 0,0 0 4 0 0,20 35 69 0 0,-12-22-23 0 0,-11-20-14 0 0,-1 0 0 0 0,1 0 0 0 0,0-1 0 0 0,1 0 1 0 0,0 0-1 0 0,1 2-32 0 0,0 0-144 0 0,-8-6 327 0 0,-3 3-50 0 0,10-6-160 0 0,-5 1-23 0 0,0 0 0 0 0,0-1 0 0 0,0 1 1 0 0,0-1-1 0 0,0 1 0 0 0,0-1 0 0 0,0 1 0 0 0,0 0 0 0 0,0-1 0 0 0,0 1 0 0 0,0-1 0 0 0,0 1 0 0 0,0-1 0 0 0,0 1 1 0 0,0 0-1 0 0,-1-1 0 0 0,1 1 0 0 0,0-1 0 0 0,0 1 0 0 0,0 0 0 0 0,-1-1 0 0 0,1 1 0 0 0,0 0 0 0 0,0-1 0 0 0,-1 1 1 0 0,1 0-1 0 0,0 0 0 0 0,-1-1 0 0 0,1 1 0 0 0,0 0 0 0 0,-1 0 50 0 0,-1 1-2302 0 0,-12 8-10370 0 0,6-9 8722 0 0</inkml:trace>
  <inkml:trace contextRef="#ctx0" brushRef="#br0" timeOffset="1">23 749 8 0 0,'-21'-15'4925'0'0,"48"19"1978"0"0,6-7-3413 0 0,41-11-1842 0 0,-18 2-146 0 0,9-2-321 0 0,-26 6 389 0 0,32-3-1570 0 0,-15 4 359 0 0,-34 3-278 0 0,0 1-1 0 0,-1 2 0 0 0,1 0 0 0 0,0 1 0 0 0,2 2-80 0 0,46 2 169 0 0,-48-3-168 0 0,1 0 1 0 0,-1 1 0 0 0,21 6-2 0 0,-20-4-156 0 0,0 0 0 0 0,5-1 156 0 0,39 7-2814 0 0,-53-6-2087 0 0,-14-4-1001 0 0,-1 0 4139 0 0,-10-8-4074 0 0</inkml:trace>
  <inkml:trace contextRef="#ctx0" brushRef="#br0" timeOffset="2">17 755 8 0 0,'-14'-15'3186'0'0,"14"17"-2977"0"0,1-1 0 0 0,0 0 0 0 0,0 0 0 0 0,-1 1 0 0 0,1-1 0 0 0,0 0 0 0 0,-1 1 0 0 0,1-1 0 0 0,-1 1 0 0 0,0-1 0 0 0,0 1 0 0 0,1-1 0 0 0,-1 1 0 0 0,0-1 0 0 0,0 1 0 0 0,0-1 0 0 0,-1 2-209 0 0,-4 30 2668 0 0,2-15-1522 0 0,2-12-816 0 0,1 1 1 0 0,1-1-1 0 0,-1 1 0 0 0,1 0 0 0 0,0-1 1 0 0,2 3-331 0 0,3 33 1211 0 0,-6-25-937 0 0,-1 40 440 0 0,3 0 1 0 0,3 0-1 0 0,2 6-714 0 0,1-4 574 0 0,-4 0 0 0 0,-2 0 0 0 0,-2 13-574 0 0,0 40 507 0 0,3 134-16 0 0,7-114-354 0 0,-4 5-8 0 0,-4-13-70 0 0,-1-24 37 0 0,-4-66-88 0 0,2-30-4 0 0,0 0 0 0 0,1 0 1 0 0,-1 1-1 0 0,1-1 0 0 0,0 0 1 0 0,0 0-1 0 0,0 1 0 0 0,1-1 1 0 0,0 3-5 0 0,0-1-3 0 0,0 0-1 0 0,0 0 1 0 0,-1-1 0 0 0,1 1 0 0 0,-2 0 0 0 0,1 0 0 0 0,-1 1 3 0 0,1-2 12 0 0,-1 1 1 0 0,1-1-1 0 0,0 1 1 0 0,1-1 0 0 0,-1 1-1 0 0,2 3-12 0 0,-1 0-15 0 0,1 1 1 0 0,-2-1-1 0 0,1 1 0 0 0,-1 0 1 0 0,-1 0 14 0 0,1 6 5 0 0,-7 62 118 0 0,5-52-122 0 0,1 12-110 0 0,1-31 127 0 0,1 1 0 0 0,-1-1 0 0 0,-1 1 0 0 0,0-1 0 0 0,-1 7-18 0 0,1-4 19 0 0,1-10-14 0 0,0 1-1 0 0,0-1 0 0 0,0 1 1 0 0,0-1-1 0 0,0 1 0 0 0,0 0 1 0 0,0-1-1 0 0,1 1 1 0 0,-1-1-1 0 0,0 1 0 0 0,0-1 1 0 0,1 1-1 0 0,-1-1 0 0 0,0 1 1 0 0,1-1-1 0 0,-1 1 1 0 0,0-1-1 0 0,1 1 0 0 0,-1-1 1 0 0,1 0-1 0 0,-1 1-4 0 0,1-1-3 0 0,-1 1-1 0 0,1-1 1 0 0,-1 0 0 0 0,1 1-1 0 0,-1-1 1 0 0,0 1-1 0 0,1-1 1 0 0,-1 1 0 0 0,0-1-1 0 0,1 1 1 0 0,-1-1-1 0 0,0 1 1 0 0,0-1 0 0 0,0 1-1 0 0,1-1 1 0 0,-1 1-1 0 0,0-1 1 0 0,0 1 0 0 0,0 0-1 0 0,0-1 1 0 0,0 1-1 0 0,0-1 1 0 0,0 1 0 0 0,0 0-1 0 0,0-1 1 0 0,0 1 0 0 0,0-1-1 0 0,0 1 1 0 0,-1-1-1 0 0,1 1 1 0 0,0-1 0 0 0,0 1-1 0 0,-1 0 4 0 0,1-1-1 0 0,0 0 1 0 0,0 1-1 0 0,-1-1 0 0 0,1 0 0 0 0,0 0 1 0 0,0 1-1 0 0,0-1 0 0 0,0 0 0 0 0,-1 1 1 0 0,1-1-1 0 0,0 0 0 0 0,0 1 0 0 0,0-1 1 0 0,0 0-1 0 0,0 1 0 0 0,0-1 0 0 0,0 0 0 0 0,0 1 1 0 0,0-1-1 0 0,0 0 0 0 0,0 1 0 0 0,0-1 1 0 0,0 0-1 0 0,0 1 0 0 0,0-1 0 0 0,1 0 1 0 0,-1 1-1 0 0,0-1 0 0 0,0 0 0 0 0,0 1 1 0 0,0-1-1 0 0,1 0 0 0 0,-1 0 0 0 0,0 1 1 0 0,0-1-1 0 0,1 0 0 0 0,-1 0 0 0 0,0 1 1 0 0,0-1-1 0 0,1 0 0 0 0,-1 0 1 0 0,8 10 182 0 0,-8 0-175 0 0,0-3-40 0 0,13-5-9 0 0,-10-2 50 0 0,0 0 1 0 0,0 0 0 0 0,0 1-1 0 0,1-1 1 0 0,-1 1 0 0 0,0 0-1 0 0,0 0 1 0 0,1 0-9 0 0,16 4-73 0 0,-2-1 192 0 0,-16-3-126 0 0,0-1 0 0 0,-1 1-1 0 0,1 0 1 0 0,0-1 0 0 0,0 1 0 0 0,0-1 0 0 0,0 0-1 0 0,0 1 1 0 0,-1-1 0 0 0,1 0 0 0 0,1 0 7 0 0,143-9 160 0 0,-82 6-121 0 0,51 5-39 0 0,23 9-92 0 0,-107-7 179 0 0,0-2 0 0 0,0-2 0 0 0,30-2-87 0 0,-12 0 45 0 0,13 3-45 0 0,-13-1-61 0 0,125-6 278 0 0,-155 6-216 0 0,-1 0 0 0 0,1 1 0 0 0,7 2-1 0 0,37 1-87 0 0,-16-2 114 0 0,0 3 1 0 0,14 3-28 0 0,52 6 15 0 0,119 9 46 0 0,-162-19-379 0 0,-46-4-218 0 0,0 1 0 0 0,0 2 0 0 0,20 4 536 0 0,7 0-1729 0 0,-41-7 453 0 0,1 1 1 0 0,-1 1-1 0 0,0 0 1 0 0,0 0-1 0 0,5 2 1276 0 0,-8-1-1140 0 0,-1 0 0 0 0,1 0 0 0 0,-1 0 0 0 0,0 1 1 0 0,0 0-1 0 0,2 2 1140 0 0,-2-2-817 0 0,7 7-1669 0 0</inkml:trace>
  <inkml:trace contextRef="#ctx0" brushRef="#br0" timeOffset="3">1906 678 48 0 0,'0'-1'124'0'0,"0"0"1"0"0,0-1-1 0 0,0 1 1 0 0,0 0-1 0 0,0 0 1 0 0,0 0-1 0 0,1 0 1 0 0,-1 0-1 0 0,0 0 1 0 0,1-1-1 0 0,-1 1 1 0 0,1 0-1 0 0,-1 0 1 0 0,1 0-1 0 0,-1 0 1 0 0,1 0-1 0 0,0 0 0 0 0,-1 1 1 0 0,1-1-1 0 0,0 0 1 0 0,0 0-1 0 0,0 0 1 0 0,0 1-1 0 0,0-1 1 0 0,0 0-1 0 0,0 1 1 0 0,0-1-125 0 0,26-24 4715 0 0,-23 23-4034 0 0,0 0-1 0 0,-1 0 0 0 0,1-1 0 0 0,-1 0 0 0 0,0 0 0 0 0,0 0 0 0 0,0 0 1 0 0,3-3-681 0 0,0-2 752 0 0,1 1-148 0 0,1 0 0 0 0,-1 1 0 0 0,1 0 0 0 0,3-2-604 0 0,26-21 903 0 0,-4-3-273 0 0,-8 8-190 0 0,0-2 0 0 0,7-11-440 0 0,137-156 1214 0 0,-160 183-1153 0 0,140-144 562 0 0,-143 148-626 0 0,0 0 0 0 0,-1-1 0 0 0,0 0 1 0 0,0 0-1 0 0,-1 0 0 0 0,1-2 3 0 0,-5 9-102 0 0,0 0-1 0 0,0 0 0 0 0,0 0 0 0 0,0 0 0 0 0,0 0 1 0 0,0 0-1 0 0,-1 0 0 0 0,1 0 0 0 0,0 0 0 0 0,0 0 1 0 0,0 0-1 0 0,0 0 0 0 0,0 0 0 0 0,0 0 0 0 0,0 0 0 0 0,0 0 1 0 0,0 0-1 0 0,-1 0 0 0 0,1 0 0 0 0,0 0 0 0 0,0 0 1 0 0,0 0-1 0 0,0 0 0 0 0,0 0 0 0 0,0 0 0 0 0,0 0 0 0 0,0 0 1 0 0,0-1-1 0 0,0 1 0 0 0,0 0 0 0 0,-1 0 0 0 0,1 0 1 0 0,0 0-1 0 0,0 0 0 0 0,0 0 0 0 0,0 0 0 0 0,0 0 0 0 0,0 0 1 0 0,0-1-1 0 0,0 1 0 0 0,0 0 0 0 0,0 0 0 0 0,0 0 1 0 0,0 0-1 0 0,0 0 0 0 0,0 0 103 0 0,-1 1-509 0 0,1 0 1 0 0,-1-1-1 0 0,1 1 1 0 0,-1 0-1 0 0,1 0 1 0 0,-1 0-1 0 0,1 0 1 0 0,-1 0-1 0 0,1 0 1 0 0,0 0-1 0 0,0 1 1 0 0,-1-1-1 0 0,1 0 1 0 0,0 0-1 0 0,0 1 509 0 0,0 15-5013 0 0,-4-4 1363 0 0</inkml:trace>
  <inkml:trace contextRef="#ctx0" brushRef="#br0" timeOffset="4">1964 670 688 0 0,'0'0'163'0'0,"0"-1"0"0"0,0 1-1 0 0,0 0 1 0 0,0-1 0 0 0,0 1 0 0 0,0-1-1 0 0,0 1 1 0 0,0-1 0 0 0,0 1 0 0 0,0 0-1 0 0,0-1 1 0 0,0 1 0 0 0,0-1 0 0 0,0 1-1 0 0,1-1 1 0 0,-1 1 0 0 0,0 0 0 0 0,0-1-1 0 0,0 1 1 0 0,1 0 0 0 0,-1-1 0 0 0,0 1-1 0 0,1 0 1 0 0,-1-1 0 0 0,0 1 0 0 0,1 0-1 0 0,-1 0 1 0 0,0-1 0 0 0,1 1 0 0 0,-1 0-1 0 0,1 0-162 0 0,13 1 1456 0 0,6 2-247 0 0,-3-4-312 0 0,-1 1 1 0 0,1 0-1 0 0,0 2 1 0 0,0 0-1 0 0,3 1-897 0 0,0 0 910 0 0,1-1 0 0 0,0 0 0 0 0,8-2-910 0 0,54-1 1390 0 0,-32 1-283 0 0,47-7-1107 0 0,-49 3 452 0 0,1 2 0 0 0,28 3-452 0 0,-6 0 288 0 0,-54-1-209 0 0,12 0 112 0 0,1 1-1 0 0,17 4-190 0 0,76 7 609 0 0,67-3-609 0 0,-171-9 82 0 0,67 4 368 0 0,-11 0-256 0 0,13-3-194 0 0,175-5 142 0 0,-246 4-156 0 0,61 2 173 0 0,-30 0-135 0 0,40-4-24 0 0,-66 1-63 0 0,-1 1 1 0 0,7 2 62 0 0,21 0-68 0 0,-16-2 92 0 0,0-2 0 0 0,-1-1 0 0 0,1-2 0 0 0,21-5-24 0 0,-39 7-10 0 0,0 1 0 0 0,0 0 0 0 0,0 1 0 0 0,1 1 1 0 0,-1 1-1 0 0,0 0 0 0 0,2 2 10 0 0,6-1 54 0 0,1-1 1 0 0,12 0-55 0 0,1-3-122 0 0,-18 2 140 0 0,0-2-1 0 0,0 0 0 0 0,0-1 1 0 0,14-4-18 0 0,-12 3 19 0 0,1 0 0 0 0,-1 1 0 0 0,1 2 1 0 0,0 0-1 0 0,0 1 0 0 0,0 1 0 0 0,22 5-19 0 0,58 6-120 0 0,-51-11-18 0 0,-40-1 92 0 0,0 0 1 0 0,-1 0-1 0 0,1 1 0 0 0,0 1 0 0 0,5 1 46 0 0,65 13 82 0 0,-64-14-72 0 0,-12-1-58 0 0,-1-1 0 0 0,1 0 0 0 0,-1 0 0 0 0,1-1 0 0 0,-1 1 0 0 0,4-2 48 0 0,-5 1 1 0 0,0 0 0 0 0,0 0 0 0 0,1 1 1 0 0,-1 0-1 0 0,0 0 0 0 0,1 0 0 0 0,-1 0 0 0 0,0 1 0 0 0,1-1 0 0 0,-1 1 0 0 0,2 1-1 0 0,26 5-137 0 0,-26-6 162 0 0,-1 0 1 0 0,1 0 0 0 0,0 1-1 0 0,-1-1 1 0 0,3 2-26 0 0,10 4-207 0 0,-15-6 174 0 0,-1-1-1 0 0,0 1 0 0 0,0-1 0 0 0,1 1 1 0 0,-1-1-1 0 0,0 0 0 0 0,1 0 0 0 0,-1 0 0 0 0,0 0 1 0 0,1 0-1 0 0,-1 0 0 0 0,0-1 0 0 0,1 1 1 0 0,-1-1-1 0 0,1 0 34 0 0,0 0-1 0 0,0 1 0 0 0,0-1 0 0 0,0 1 1 0 0,1-1-1 0 0,-1 1 0 0 0,0 0 0 0 0,0 0 1 0 0,0 0-1 0 0,4 1 1 0 0,0 1 77 0 0,-6-2-71 0 0,0 0 0 0 0,0 0 1 0 0,0 0-1 0 0,0 0 1 0 0,0 0-1 0 0,0 1 1 0 0,0-1-1 0 0,0 0 0 0 0,0 1 1 0 0,0-1-1 0 0,0 1 1 0 0,0-1-1 0 0,0 1 1 0 0,0-1-1 0 0,0 1 0 0 0,-1 0 1 0 0,1-1-1 0 0,0 1 1 0 0,0 0-7 0 0,-1 0 6 0 0,0-1 1 0 0,0 1-1 0 0,0-1 0 0 0,1 1 1 0 0,-1-1-1 0 0,0 1 1 0 0,0-1-1 0 0,0 1 1 0 0,1-1-1 0 0,-1 0 1 0 0,0 1-1 0 0,1-1 0 0 0,-1 1 1 0 0,0-1-1 0 0,1 0 1 0 0,-1 1-1 0 0,0-1 1 0 0,1 0-1 0 0,-1 1 0 0 0,1-1 1 0 0,-1 0-1 0 0,1 0 1 0 0,-1 1-1 0 0,1-1 1 0 0,-1 0-1 0 0,1 0 1 0 0,-1 0-1 0 0,1 0 0 0 0,-1 0 1 0 0,1 0-1 0 0,-1 0 1 0 0,1 0-1 0 0,-1 0 1 0 0,1 0-1 0 0,-1 0 1 0 0,1 0-1 0 0,-1 0 0 0 0,1 0 1 0 0,-1 0-1 0 0,1 0 1 0 0,-1 0-1 0 0,1-1 1 0 0,-1 1-1 0 0,0 0 1 0 0,1 0-1 0 0,-1-1 0 0 0,1 1-6 0 0,0 0 25 0 0,-1 0-19 0 0,1 0 1 0 0,0 0-1 0 0,0 0 1 0 0,-1 0-1 0 0,1 0 1 0 0,0 0 0 0 0,0 0-1 0 0,-1 0 1 0 0,1 0-1 0 0,0 0 1 0 0,-1 1-1 0 0,1-1 1 0 0,0 0-1 0 0,-1 0 1 0 0,1 1-1 0 0,0-1 1 0 0,-1 1-1 0 0,1-1 1 0 0,0 0-1 0 0,-1 1 1 0 0,1-1-1 0 0,-1 1 1 0 0,1 0 0 0 0,-1-1-1 0 0,1 1 1 0 0,-1-1-1 0 0,0 1 1 0 0,1 0-1 0 0,-1-1 1 0 0,0 1-1 0 0,1 0 1 0 0,-1 0-7 0 0,7 4 409 0 0,2 12-393 0 0,-7-8 28 0 0,-1-1-1 0 0,0 1 1 0 0,0 0 0 0 0,-1-1-1 0 0,-1 1-43 0 0,2 22-324 0 0,-1 39 704 0 0,-1 16-292 0 0,2-7-83 0 0,-1-46 76 0 0,-5 108-213 0 0,0-43 95 0 0,2-51 208 0 0,2 25-171 0 0,-1 111 245 0 0,2-141-288 0 0,0 41 43 0 0,1-50 91 0 0,-1 0-1 0 0,-4 18-90 0 0,1 2 10 0 0,-3 16-101 0 0,0 26 73 0 0,4-32 27 0 0,-5 11-9 0 0,-1 29-119 0 0,2-61 108 0 0,4-34 14 0 0,0 0 0 0 0,1 0 0 0 0,0 0-1 0 0,0 0 1 0 0,1 0 0 0 0,0 3-3 0 0,-1 97 46 0 0,3-81-7 0 0,-2 0 0 0 0,-1 0-1 0 0,-2 1-38 0 0,0 42-221 0 0,2-60 141 0 0,0 1-1 0 0,-1-1 1 0 0,0 0 0 0 0,0 2 80 0 0,-1-4-470 0 0,2 0 1 0 0,-1 0-1 0 0,1 0 0 0 0,0 0 1 0 0,1 0-1 0 0,0 0 0 0 0,0 1 470 0 0,-3 10-4009 0 0,-7-2-5002 0 0,3-13 4034 0 0</inkml:trace>
  <inkml:trace contextRef="#ctx0" brushRef="#br0" timeOffset="5">1807 2906 8 0 0,'-25'14'2296'0'0,"22"-17"-406"0"0,7-3-570 0 0,10-4 1484 0 0,9 3 680 0 0,-19 6-3047 0 0,0-1 0 0 0,1 1 0 0 0,-1 0-1 0 0,0 0 1 0 0,0 0 0 0 0,1 1 0 0 0,-1-1 0 0 0,0 1 0 0 0,1 0 0 0 0,-1 0 0 0 0,4 1-437 0 0,20 3 1220 0 0,0-1 1 0 0,24-1-1221 0 0,31 3 867 0 0,20 0-199 0 0,-34-3-330 0 0,-56-2-309 0 0,-1-1 0 0 0,1 0 0 0 0,-1-1 0 0 0,10-2-29 0 0,-11 2 10 0 0,0-1 0 0 0,1 2 0 0 0,-1 0 0 0 0,0 0 0 0 0,1 1 0 0 0,1 1-10 0 0,33 1 49 0 0,-33-2-21 0 0,0 1 1 0 0,0 0-1 0 0,0 1 0 0 0,0 0 1 0 0,2 1-29 0 0,20 7 45 0 0,0-3 1 0 0,1-1 0 0 0,0-1 0 0 0,0-2-1 0 0,0-2 1 0 0,15-1-46 0 0,80-2 74 0 0,-113 3-18 0 0,1 0 0 0 0,12 4-56 0 0,-17-3 29 0 0,0 0 0 0 0,0 0 1 0 0,0-2-1 0 0,12 0-29 0 0,33-3 56 0 0,0 3 1 0 0,0 2-1 0 0,19 5-56 0 0,64 2-198 0 0,-78-4 258 0 0,-29-2-16 0 0,0 0 0 0 0,3 3-44 0 0,-7-1-115 0 0,0-2 1 0 0,0-1 0 0 0,12-2 114 0 0,-35-1-3931 0 0,-9 1 3714 0 0,1 1 0 0 0,0-1 1 0 0,0 0-1 0 0,0 0 0 0 0,0 0 0 0 0,-1 1 0 0 0,1-1 0 0 0,0 0 0 0 0,0 0 0 0 0,0 1 0 0 0,0-1 0 0 0,0 0 0 0 0,0 0 1 0 0,0 1-1 0 0,-1-1 0 0 0,1 0 0 0 0,0 1 0 0 0,0-1 0 0 0,0 0 0 0 0,0 0 0 0 0,0 1 0 0 0,0-1 0 0 0,0 0 0 0 0,1 1 1 0 0,-1-1-1 0 0,0 0 0 0 0,0 0 0 0 0,0 1 0 0 0,0-1 0 0 0,0 0 0 0 0,0 0 0 0 0,0 1 0 0 0,1-1 0 0 0,-1 0 0 0 0,0 0 1 0 0,0 1-1 0 0,0-1 0 0 0,1 0 217 0 0,5 11-5696 0 0,-6-11 5574 0 0,0 0 1 0 0,0 1-1 0 0,0-1 1 0 0,0 0 0 0 0,0 0-1 0 0,-1 1 1 0 0,1-1-1 0 0,0 0 1 0 0,0 0-1 0 0,0 1 1 0 0,0-1-1 0 0,0 0 1 0 0,0 0 0 0 0,0 0-1 0 0,-1 0 1 0 0,1 1-1 0 0,0-1 1 0 0,0 0-1 0 0,0 0 1 0 0,0 0-1 0 0,-1 0 1 0 0,1 1 0 0 0,0-1-1 0 0,0 0 1 0 0,0 0-1 0 0,-1 0 1 0 0,1 0-1 0 0,0 0 1 0 0,0 0-1 0 0,0 0 1 0 0,-1 0 121 0 0</inkml:trace>
  <inkml:trace contextRef="#ctx0" brushRef="#br0" timeOffset="6">3547 2972 128 0 0,'9'-3'4258'0'0,"-8"3"-4149"0"0,0 0-1 0 0,0 0 1 0 0,0 0-1 0 0,0 0 1 0 0,0-1-1 0 0,0 1 1 0 0,0 0-1 0 0,0-1 1 0 0,0 1-1 0 0,-1-1 1 0 0,1 1-1 0 0,0-1 0 0 0,0 0 1 0 0,0 1-1 0 0,0-1-108 0 0,-1 0 85 0 0,1 1 0 0 0,0-1 0 0 0,-1 0 0 0 0,1 1-1 0 0,0-1 1 0 0,0 1 0 0 0,-1 0 0 0 0,1-1 0 0 0,0 1 0 0 0,0 0-1 0 0,0-1 1 0 0,0 1 0 0 0,0 0 0 0 0,0 0 0 0 0,0 0-85 0 0,18-3 2200 0 0,-17 3-1935 0 0,-1-1-1 0 0,0 1 1 0 0,1 0-1 0 0,-1 0 0 0 0,0-1 1 0 0,1 1-1 0 0,-1 0 1 0 0,0 0-1 0 0,1 0 0 0 0,-1 1 1 0 0,0-1-1 0 0,1 0 1 0 0,-1 0-1 0 0,1 1 1 0 0,-1-1-1 0 0,0 1 0 0 0,0-1 1 0 0,1 1-1 0 0,-1-1 1 0 0,0 1-1 0 0,0 0 1 0 0,0 0-1 0 0,0-1 0 0 0,0 1 1 0 0,1 0-265 0 0,28 9 3191 0 0,-25-9-3153 0 0,0 0 1 0 0,0-1-1 0 0,0 0 1 0 0,0 0-1 0 0,0 0 0 0 0,0 0 1 0 0,0-1-1 0 0,0 0 0 0 0,0 0 1 0 0,0 0-1 0 0,1-1-38 0 0,0 0 37 0 0,-1 0-1 0 0,1 1 0 0 0,0 0 1 0 0,0 1-1 0 0,-1-1 1 0 0,1 1-1 0 0,0 0 1 0 0,4 0-37 0 0,40 6 251 0 0,-36-6-125 0 0,1 2 0 0 0,-1 0 0 0 0,0 0-1 0 0,8 4-125 0 0,-8-3 39 0 0,0-1-1 0 0,-1 0 0 0 0,1-1 0 0 0,0-1 0 0 0,0 0 0 0 0,0-1 0 0 0,0 0 0 0 0,4-2-38 0 0,-5 2 10 0 0,10-5-6 0 0,-22 6-3 0 0,1-1 0 0 0,0 0-1 0 0,0 1 1 0 0,0-1-1 0 0,-1 1 1 0 0,1-1-1 0 0,0 1 1 0 0,0 0 0 0 0,0 0-1 0 0,0 0 1 0 0,0 0-1 0 0,0 0 1 0 0,-1 0-1 0 0,1 0 1 0 0,0 1 0 0 0,1 0-1 0 0,0 0 17 0 0,0 0 0 0 0,0 0 0 0 0,0 0 0 0 0,0-1 0 0 0,1 1 0 0 0,-1-1 0 0 0,0 0 0 0 0,0 1 0 0 0,0-1 0 0 0,2-1-17 0 0,4 1-25 0 0,1-2-19 0 0,-8 1 48 0 0,-1 0-1 0 0,0 1 0 0 0,0 0 0 0 0,0-1 0 0 0,0 1 0 0 0,0 0 0 0 0,1 0 0 0 0,-1-1 0 0 0,0 1 1 0 0,0 0-1 0 0,0 0 0 0 0,1 0 0 0 0,-1 1 0 0 0,0-1 0 0 0,0 0 0 0 0,0 0 0 0 0,2 1-3 0 0,-3-1 3 0 0,1 0-1 0 0,-1 1 0 0 0,1-1 1 0 0,-1 0-1 0 0,1 0 0 0 0,0 0 1 0 0,-1 0-1 0 0,1 0 0 0 0,0 0 1 0 0,-1 0-1 0 0,1 0 0 0 0,-1 0 1 0 0,1 0-1 0 0,0 0 0 0 0,-1 0 1 0 0,1-1-1 0 0,-1 1 0 0 0,1 0 1 0 0,0 0-1 0 0,-1-1 0 0 0,1 1 1 0 0,-1 0-3 0 0,6-1 44 0 0,-7 12-46 0 0,1-11 1 0 0,0 0 1 0 0,0 0 0 0 0,0-1-1 0 0,0 1 1 0 0,0 0 0 0 0,0 0 0 0 0,0-1-1 0 0,0 1 1 0 0,0 0 0 0 0,0 0-1 0 0,0 0 1 0 0,1-1 0 0 0,-1 1 0 0 0,0 0-1 0 0,0 0 1 0 0,0 0 0 0 0,0 0-1 0 0,1-1 1 0 0,-1 1 0 0 0,0 0 0 0 0,0 0-1 0 0,0 0 1 0 0,1 0 0 0 0,-1 0-1 0 0,0 0 1 0 0,0 0 0 0 0,1-1 0 0 0,-1 1-1 0 0,0 0 1 0 0,0 0 0 0 0,0 0-1 0 0,1 0 1 0 0,-1 0 0 0 0,0 0 0 0 0,0 0-1 0 0,3 1-70 0 0,-10 14 453 0 0,3-14-352 0 0,4-1-31 0 0,-1 0 0 0 0,1 0 0 0 0,0 0 0 0 0,0 0 0 0 0,0 0 0 0 0,0 0 0 0 0,0 0 0 0 0,-1 0-1 0 0,1 0 1 0 0,0 0 0 0 0,0 0 0 0 0,0 0 0 0 0,0 0 0 0 0,-1 0 0 0 0,1 0 0 0 0,0 1 0 0 0,0-1 0 0 0,0 0 0 0 0,0 0 0 0 0,0 0-1 0 0,0 0 1 0 0,-1 0 0 0 0,1 0 0 0 0,0 0 0 0 0,0 0 0 0 0,0 0 0 0 0,0 1 0 0 0,0-1 0 0 0,0 0 0 0 0,0 0 0 0 0,0 0 0 0 0,0 0 0 0 0,0 0-1 0 0,-1 1 1 0 0,1-1 0 0 0,0 0 0 0 0,0 0 0 0 0,0 0 0 0 0,0 0 0 0 0,0 0 0 0 0,0 1 0 0 0,0-1 0 0 0,0 0 0 0 0,0 0 0 0 0,0 0-1 0 0,0 0 1 0 0,0 0 0 0 0,0 1 0 0 0,1-1 0 0 0,-1 0 0 0 0,0 0 0 0 0,0 0 0 0 0,0 0 1 0 0,0 2 13 0 0,-1 0-1 0 0,1-1 1 0 0,-1 1-1 0 0,1-1 1 0 0,-1 1-1 0 0,0 0 1 0 0,1-1 0 0 0,-1 0-1 0 0,0 1 1 0 0,0-1-1 0 0,0 1 1 0 0,0-1 0 0 0,0 0-1 0 0,0 0 1 0 0,-1 1-13 0 0,-24 21 204 0 0,5-3 132 0 0,-18 23-147 0 0,-2 2 588 0 0,-30 26-777 0 0,42-44 51 0 0,1 2 1 0 0,1 2-1 0 0,-13 20-51 0 0,-66 103 141 0 0,70-101 45 0 0,14-22-154 0 0,15-22-45 0 0,0-1 0 0 0,1 1 1 0 0,0 0-1 0 0,1 0 0 0 0,0 1 0 0 0,0 1 13 0 0,-1-1-1063 0 0,3-8-294 0 0,4-4-93 0 0,5-3-13716 0 0,-4-1 10529 0 0</inkml:trace>
  <inkml:trace contextRef="#ctx0" brushRef="#br0" timeOffset="7">4669 2995 8 0 0,'-1'0'331'0'0,"0"0"0"0"0,0 0 1 0 0,0 0-1 0 0,0 0 0 0 0,0 0 0 0 0,0 0 0 0 0,1 0 1 0 0,-1 1-1 0 0,0-1 0 0 0,0 0 0 0 0,0 1 0 0 0,0-1 1 0 0,0 0-1 0 0,0 1 0 0 0,0-1 0 0 0,0 1-331 0 0,1 0 137 0 0,0-1 1 0 0,0 0-1 0 0,-1 1 0 0 0,1-1 1 0 0,0 0-1 0 0,0 0 0 0 0,0 1 1 0 0,0-1-1 0 0,1 0 0 0 0,-1 1 1 0 0,0-1-1 0 0,0 0 0 0 0,0 1 1 0 0,0-1-1 0 0,0 0 0 0 0,0 0 0 0 0,0 1 1 0 0,0-1-1 0 0,1 0 0 0 0,-1 0 1 0 0,0 1-1 0 0,0-1 0 0 0,0 0 1 0 0,1 0-1 0 0,-1 1 0 0 0,0-1 1 0 0,0 0-1 0 0,0 0 0 0 0,1 0 1 0 0,-1 0-1 0 0,0 1 0 0 0,1-1 0 0 0,-1 0 1 0 0,0 0-1 0 0,0 0 0 0 0,1 0 1 0 0,-1 0-1 0 0,0 0 0 0 0,1 0 1 0 0,-1 0-138 0 0,8 9 3616 0 0,21 18 192 0 0,-15-14-2877 0 0,-1-1 0 0 0,0 2-1 0 0,10 14-930 0 0,-10-13 234 0 0,1 1-1 0 0,1-2 1 0 0,0 0-1 0 0,1-1 0 0 0,7 4-233 0 0,17 16 126 0 0,-4-3-65 0 0,8 7 62 0 0,-1 1 0 0 0,-3 2 1 0 0,27 34-124 0 0,-5-1-157 0 0,33 27 157 0 0,6 7-3952 0 0,-87-93 2868 0 0,3 3-1783 0 0,-16-16 2520 0 0,-1 0 0 0 0,1 0 0 0 0,-1 0 0 0 0,0 0 0 0 0,1 0 0 0 0,-1 0 0 0 0,0 0 0 0 0,0 0-1 0 0,0 0 1 0 0,0 0 0 0 0,0 0 0 0 0,0 0 0 0 0,0 0 0 0 0,0 0 0 0 0,0 0 0 0 0,0 0 0 0 0,0-1 0 0 0,-1 1 0 0 0,1 0 0 0 0,0 0 0 0 0,-1 0-1 0 0,1 0 1 0 0,-1 0 347 0 0,-2 2-3414 0 0,-3-1 139 0 0</inkml:trace>
  <inkml:trace contextRef="#ctx0" brushRef="#br0" timeOffset="8">4750 2993 8 0 0,'1'0'3766'0'0,"25"-3"3686"0"0,-18 2-5869 0 0,-1 0-1 0 0,1 0 1 0 0,0 1 0 0 0,6 0-1583 0 0,12-1 1737 0 0,-22 0-1593 0 0,-1 1 0 0 0,1-1 0 0 0,-1 1 0 0 0,1 0 0 0 0,-1 0 0 0 0,1 0 0 0 0,-1 1 0 0 0,1-1 0 0 0,2 2-144 0 0,1-1 79 0 0,0 0 0 0 0,-1-1 1 0 0,1 0-1 0 0,0 0 0 0 0,0-1 1 0 0,0 1-1 0 0,0-1 0 0 0,-1-1 1 0 0,1 1-1 0 0,4-3-79 0 0,0 1 104 0 0,0 1 0 0 0,0 0 0 0 0,0 1 0 0 0,2 0-104 0 0,98 11 544 0 0,-104-9-505 0 0,-1 0 0 0 0,0 0 0 0 0,0 1 0 0 0,0-1 0 0 0,0 1 0 0 0,0 1-39 0 0,-2-2 35 0 0,0 1-1 0 0,0-1 1 0 0,0 0 0 0 0,0 0-1 0 0,0 0 1 0 0,0 0 0 0 0,1-1-1 0 0,-1 0 1 0 0,0 0 0 0 0,0 0-1 0 0,4 0-34 0 0,21-4-23 0 0,-21 4 60 0 0,-1-1-1 0 0,1 0 1 0 0,0-1-1 0 0,6-1-36 0 0,-9 1 670 0 0,7-1-5110 0 0,-19 16-8418 0 0,1-7 6733 0 0</inkml:trace>
  <inkml:trace contextRef="#ctx0" brushRef="#br0" timeOffset="81118.124">773 1374 11346 0 0,'13'3'4642'0'0,"-11"-3"-4421"0"0,-1 0-1 0 0,1 0 1 0 0,-1 1-1 0 0,1-1 1 0 0,-1 0-1 0 0,1 1 1 0 0,-1-1-1 0 0,0 1 1 0 0,1-1-1 0 0,-1 1 1 0 0,0 0 0 0 0,1 0-1 0 0,-1-1 1 0 0,0 1-1 0 0,0 0 1 0 0,0 0-1 0 0,1 0 1 0 0,-1 1-221 0 0,0-1 95 0 0,-1 0 0 0 0,1 0 0 0 0,-1 0 0 0 0,1 0 0 0 0,0 0 0 0 0,-1 0 0 0 0,1 0 0 0 0,0 0 0 0 0,0 0 0 0 0,0-1 0 0 0,0 1 0 0 0,0 0 0 0 0,0 0 0 0 0,0-1 0 0 0,0 1-95 0 0,0-1-74 0 0,0 1-1 0 0,0-1 1 0 0,-1 0-1 0 0,1 1 1 0 0,0-1 0 0 0,-1 1-1 0 0,1-1 1 0 0,0 1 0 0 0,-1-1-1 0 0,1 1 1 0 0,-1 0-1 0 0,1-1 1 0 0,-1 1 0 0 0,1 0-1 0 0,-1-1 1 0 0,0 1 0 0 0,1 0-1 0 0,-1-1 1 0 0,0 1 0 0 0,1 0-1 0 0,-1 0 1 0 0,0-1-1 0 0,0 1 1 0 0,0 0 0 0 0,0 0-1 0 0,1 0 1 0 0,-1 0 0 0 0,0-1-1 0 0,-1 1 1 0 0,1 0 0 0 0,0 0-1 0 0,0 0 1 0 0,0-1-1 0 0,0 1 1 0 0,-1 0 0 0 0,1 0-1 0 0,0-1 1 0 0,-1 1 0 0 0,1 0 74 0 0,-29 83-14466 0 0,22-68 10489 0 0</inkml:trace>
  <inkml:trace contextRef="#ctx0" brushRef="#br0" timeOffset="82039.697">804 1720 2393 0 0,'5'0'1099'0'0,"-1"1"0"0"0,0-1 0 0 0,1 1 1 0 0,-1-2-1 0 0,0 1 0 0 0,1 0 0 0 0,-1-1 1 0 0,0 1-1 0 0,3-2-1099 0 0,-5 1 782 0 0,-1 1-645 0 0,-1 0 0 0 0,1 0 0 0 0,-1 0-1 0 0,1 0 1 0 0,-1 0 0 0 0,1 1 0 0 0,-1-1 0 0 0,0 0-1 0 0,1 0 1 0 0,-1 0 0 0 0,1 0 0 0 0,-1 0 0 0 0,1 1-1 0 0,-1-1 1 0 0,0 0 0 0 0,1 0 0 0 0,-1 1 0 0 0,1-1-1 0 0,-1 0 1 0 0,0 0 0 0 0,1 1 0 0 0,-1-1 0 0 0,0 1-1 0 0,1-1 1 0 0,-1 0 0 0 0,0 1 0 0 0,0-1 0 0 0,1 1-137 0 0,5 17 2016 0 0,-2 17-152 0 0,-13 111 645 0 0,7-109-2457 0 0,-5 83-74 0 0,6-41-3907 0 0,3-62 1007 0 0,-2-15 2175 0 0,1 0 1 0 0,-1 0-1 0 0,1 0 0 0 0,0-1 1 0 0,0 1-1 0 0,-1 0 1 0 0,1-1-1 0 0,1 1 0 0 0,-1 0 1 0 0,0-1-1 0 0,0 0 0 0 0,0 1 1 0 0,1-1-1 0 0,-1 0 0 0 0,1 1 1 0 0,-1-1-1 0 0,1 0 747 0 0,4-1-3766 0 0</inkml:trace>
  <inkml:trace contextRef="#ctx0" brushRef="#br0" timeOffset="84864.931">3543 1351 7786 0 0,'2'-3'757'0'0,"0"0"-1"0"0,1 0 1 0 0,-1 1 0 0 0,1-1 0 0 0,0 1 0 0 0,0 0 0 0 0,0 0 0 0 0,0 0-1 0 0,0 0 1 0 0,1 0-757 0 0,-4 2 114 0 0,1-1 0 0 0,0 1 0 0 0,-1 0 0 0 0,1 0 0 0 0,-1 0 0 0 0,1 0 1 0 0,-1 0-1 0 0,1 0 0 0 0,-1 0 0 0 0,1 0 0 0 0,0 0 0 0 0,-1 0 0 0 0,1 0 0 0 0,-1 0 0 0 0,1 0 0 0 0,-1 1 0 0 0,1-1 0 0 0,-1 0 0 0 0,1 0 0 0 0,-1 1 0 0 0,1-1 0 0 0,-1 0 0 0 0,1 0 0 0 0,-1 1 0 0 0,1-1-114 0 0,0 2 131 0 0,0-1-1 0 0,0 1 1 0 0,-1-1 0 0 0,1 1-1 0 0,0-1 1 0 0,0 1-1 0 0,-1-1 1 0 0,1 1 0 0 0,-1 0-1 0 0,0-1 1 0 0,1 1-1 0 0,-1 0 1 0 0,0 0-131 0 0,3 39 1059 0 0,-2-1 1 0 0,-2 1-1 0 0,-4 18-1059 0 0,0 31 577 0 0,-11 186-267 0 0,12-225-1449 0 0,-2 0 0 0 0,-10 34 1139 0 0,20-95 5 0 0,0 0 1 0 0,1 1-1 0 0,1 0 1 0 0,-1 0-1 0 0,2 0 1 0 0,-1 0-1 0 0,1 1 1 0 0,1-1-6 0 0,22-30 47 0 0,-7 4 23 0 0,-7 9-85 0 0,1 1 0 0 0,7-5 15 0 0,-18 22 70 0 0,0 1-1 0 0,1 1 0 0 0,0-1 1 0 0,0 1-1 0 0,1 0 1 0 0,0 1-1 0 0,0 0 1 0 0,0 0-1 0 0,3-1-69 0 0,-8 5 81 0 0,0 0-1 0 0,0 0 1 0 0,0 0-1 0 0,0 0 1 0 0,0 1 0 0 0,0-1-1 0 0,0 1 1 0 0,0-1-1 0 0,0 1 1 0 0,0 0-1 0 0,0 0 1 0 0,0 1-1 0 0,0-1 1 0 0,0 1 0 0 0,0-1-1 0 0,0 1 1 0 0,0 0-1 0 0,0 0 1 0 0,0 1-1 0 0,0-1 1 0 0,0 0 0 0 0,-1 1-1 0 0,1 0 1 0 0,-1-1-1 0 0,1 1 1 0 0,-1 0-1 0 0,0 0 1 0 0,1 1-1 0 0,-1-1 1 0 0,0 0 0 0 0,0 1-1 0 0,-1-1 1 0 0,1 1-1 0 0,-1 0 1 0 0,1-1-1 0 0,-1 1 1 0 0,0 0 0 0 0,0 0-1 0 0,1 2-80 0 0,6 20 115 0 0,-1 2 0 0 0,-1-1 0 0 0,-2 1 0 0 0,0-1 0 0 0,-1 16-115 0 0,-3-13-965 0 0,-1-1 1 0 0,-1 0-1 0 0,-2 5 965 0 0,2-14-1635 0 0,-1 7-4140 0 0,-2-4-3457 0 0,-3-14 2757 0 0</inkml:trace>
  <inkml:trace contextRef="#ctx0" brushRef="#br0" timeOffset="82820.761">1571 1729 2897 0 0,'-4'-1'937'0'0,"1"0"0"0"0,-1 0 0 0 0,0 1-1 0 0,0-1 1 0 0,0 1 0 0 0,0 0 0 0 0,0-1 0 0 0,1 2 0 0 0,-5-1-937 0 0,-35 9 2486 0 0,32-5-2292 0 0,0 1 0 0 0,0 0 0 0 0,0 1 0 0 0,1 0 0 0 0,0 1 1 0 0,1 0-1 0 0,-1 0 0 0 0,1 1 0 0 0,1 0 0 0 0,-8 9-194 0 0,0 3 207 0 0,1 0 1 0 0,1 2 0 0 0,1 0-1 0 0,-5 12-207 0 0,14-28 58 0 0,1 0 0 0 0,0 0-1 0 0,1 0 1 0 0,-1 1-1 0 0,1-1 1 0 0,1 1 0 0 0,-1-1-1 0 0,1 1 1 0 0,0 0 0 0 0,1-1-1 0 0,0 1 1 0 0,0 0 0 0 0,1 6-58 0 0,-1-12-8 0 0,0 0 1 0 0,0 0-1 0 0,1-1 0 0 0,-1 1 1 0 0,0 0-1 0 0,1-1 1 0 0,-1 1-1 0 0,1 0 0 0 0,-1-1 1 0 0,1 1-1 0 0,-1-1 1 0 0,1 1-1 0 0,-1-1 0 0 0,1 1 1 0 0,0-1-1 0 0,-1 1 1 0 0,1-1-1 0 0,0 1 0 0 0,-1-1 1 0 0,1 0-1 0 0,0 1 1 0 0,-1-1-1 0 0,1 0 1 0 0,0 0-1 0 0,0 0 0 0 0,-1 0 1 0 0,1 1-1 0 0,0-1 1 0 0,0 0-1 0 0,0 0 0 0 0,-1 0 1 0 0,1-1-1 0 0,0 1 1 0 0,0 0-1 0 0,-1 0 0 0 0,1 0 1 0 0,0 0-1 0 0,0-1 8 0 0,33-13-559 0 0,-18 6 245 0 0,-5 3 219 0 0,0 0 0 0 0,-1-1 1 0 0,0-1-1 0 0,0 0 0 0 0,0 0 0 0 0,-1 0 0 0 0,0-2 0 0 0,-1 1 0 0 0,1-1 0 0 0,-2 0 1 0 0,1 0-1 0 0,-1-1 0 0 0,-1 0 0 0 0,0-1 0 0 0,4-8 95 0 0,-2 5-42 0 0,0 1-1 0 0,1 1 0 0 0,8-10 43 0 0,-11 15 25 0 0,-6 7-11 0 0,0 0-1 0 0,0 0 0 0 0,0 0 0 0 0,0 0 0 0 0,0-1 0 0 0,0 1 0 0 0,0 0 0 0 0,0 0 0 0 0,0 0 0 0 0,1 0 0 0 0,-1 0 1 0 0,0 0-1 0 0,0-1 0 0 0,0 1 0 0 0,0 0 0 0 0,0 0 0 0 0,1 0 0 0 0,-1 0 0 0 0,0 0 0 0 0,0 0 0 0 0,0 0 0 0 0,0 0 1 0 0,1 0-1 0 0,-1 0 0 0 0,0 0 0 0 0,0 0 0 0 0,0 0 0 0 0,0 0 0 0 0,1 0 0 0 0,-1 0 0 0 0,0 0 0 0 0,0 0 0 0 0,0 0 1 0 0,0 0-1 0 0,1 0 0 0 0,-1 0 0 0 0,0 0 0 0 0,0 0 0 0 0,0 0 0 0 0,0 0 0 0 0,0 0 0 0 0,1 0 0 0 0,-1 1 0 0 0,0-1 1 0 0,0 0-14 0 0,4 9 542 0 0,-1 13 172 0 0,-3-22-696 0 0,39 411 1422 0 0,-35-369-1353 0 0,-2 0 1 0 0,-3 18-88 0 0,1-45-12 0 0,-2 1 1 0 0,0-1-1 0 0,-1 0 1 0 0,0 0-1 0 0,-1 0 1 0 0,-1 0-1 0 0,0 0 1 0 0,-2 2 11 0 0,6-15 21 0 0,0 0 0 0 0,-1 1 1 0 0,1-1-1 0 0,0 0 0 0 0,-1 0 1 0 0,1 0-1 0 0,-1 0 0 0 0,1-1 1 0 0,-1 1-1 0 0,0 0 0 0 0,0-1 1 0 0,0 1-1 0 0,0-1 1 0 0,0 1-1 0 0,0-1 0 0 0,0 0 1 0 0,-1 0-1 0 0,1 0 0 0 0,0 0 1 0 0,-1 0-1 0 0,1-1 0 0 0,0 1 1 0 0,-1-1-1 0 0,1 0 1 0 0,-1 1-1 0 0,1-1 0 0 0,-1 0-21 0 0,-2-1 83 0 0,0 0 0 0 0,-1 0 0 0 0,1 0 0 0 0,0-1 0 0 0,0 1-1 0 0,1-1 1 0 0,-1-1 0 0 0,0 1 0 0 0,0 0 0 0 0,1-1 0 0 0,0 0 0 0 0,-1-1-83 0 0,-36-24 547 0 0,25 18-483 0 0,0-1 1 0 0,1-1 0 0 0,0 0-1 0 0,0-1 1 0 0,1 0-1 0 0,-9-13-64 0 0,9 6-713 0 0,0-1 0 0 0,-7-16 713 0 0,-7-17-7338 0 0,17 31 874 0 0,1 6 1336 0 0</inkml:trace>
  <inkml:trace contextRef="#ctx0" brushRef="#br0" timeOffset="83180.05">1768 1754 6633 0 0,'2'-2'687'0'0,"0"0"0"0"0,0 0 0 0 0,0 0-1 0 0,0 0 1 0 0,0 0 0 0 0,1 0-1 0 0,-1 0 1 0 0,1 1 0 0 0,-1-1-1 0 0,1 1 1 0 0,0 0 0 0 0,-1-1 0 0 0,1 1-1 0 0,0 0-686 0 0,-1 1 109 0 0,0-1-1 0 0,-1 0 0 0 0,1 1 1 0 0,-1-1-1 0 0,1 1 1 0 0,0-1-1 0 0,0 1 0 0 0,-1 0 1 0 0,1 0-1 0 0,0 0 0 0 0,0 0 1 0 0,-1 0-1 0 0,1 0 1 0 0,0 0-1 0 0,-1 1 0 0 0,1-1 1 0 0,0 1-1 0 0,-1-1 0 0 0,1 1 1 0 0,0-1-1 0 0,-1 1 1 0 0,1 0-1 0 0,0 0-108 0 0,0 3 96 0 0,1-1 1 0 0,-1 0-1 0 0,0 1 1 0 0,0 0-1 0 0,0-1 1 0 0,-1 1-1 0 0,1 0 1 0 0,-1 0-1 0 0,0 0 1 0 0,0 0-1 0 0,-1 0 0 0 0,1 0-96 0 0,2 53 536 0 0,-3-23-175 0 0,3 26 10 0 0,-1-20-141 0 0,1 1 0 0 0,4 8-230 0 0,-7-46 46 0 0,3 12-210 0 0,-2-15 47 0 0,0-9 114 0 0,-1 0-26 0 0,0-43-162 0 0,4-26 191 0 0,-2 63-2 0 0,0 0 0 0 0,1 1 0 0 0,0-1 0 0 0,1 0 1 0 0,1 1-1 0 0,0 0 0 0 0,5-8 2 0 0,-8 19-19 0 0,-1 0-1 0 0,1 1 1 0 0,-1-1 0 0 0,1 1 0 0 0,0-1-1 0 0,0 1 1 0 0,0 0 0 0 0,0 0 0 0 0,1 0 0 0 0,-1 0-1 0 0,0 0 1 0 0,1 0 0 0 0,0 1 0 0 0,-1-1-1 0 0,1 1 1 0 0,0-1 0 0 0,0 1 0 0 0,0 0-1 0 0,0 0 1 0 0,2 0 19 0 0,0 1-358 0 0,0-1 1 0 0,0 1-1 0 0,0 1 0 0 0,0-1 0 0 0,-1 1 0 0 0,1-1 1 0 0,0 2-1 0 0,0-1 0 0 0,-1 0 0 0 0,1 1 0 0 0,-1 0 1 0 0,4 1 357 0 0,29 12-6136 0 0,-19-9 520 0 0,-5-1 988 0 0</inkml:trace>
  <inkml:trace contextRef="#ctx0" brushRef="#br0" timeOffset="83505.806">2401 1718 6385 0 0,'81'-36'8794'0'0,"-60"29"-8051"0"0,0 0-1 0 0,1 2 1 0 0,0 0-1 0 0,18-1-742 0 0,-38 6 36 0 0,0 0 0 0 0,0-1 0 0 0,0 1 0 0 0,0 0-1 0 0,0 1 1 0 0,0-1 0 0 0,0 0 0 0 0,0 0 0 0 0,0 1-1 0 0,0 0 1 0 0,0-1 0 0 0,0 1 0 0 0,0 0 0 0 0,0 0 0 0 0,-1 0-1 0 0,1 0 1 0 0,0 0 0 0 0,0 0 0 0 0,-1 0 0 0 0,2 2-36 0 0,-1-1 50 0 0,0 1 1 0 0,-1-1 0 0 0,1 1 0 0 0,0 0-1 0 0,-1 0 1 0 0,1-1 0 0 0,-1 1 0 0 0,0 0-1 0 0,0 0 1 0 0,0 1 0 0 0,-1-1 0 0 0,1 2-52 0 0,1 10 159 0 0,-2 1-1 0 0,1-1 0 0 0,-2 1 0 0 0,0-1 0 0 0,-2 4-157 0 0,3-12 42 0 0,-11 67 275 0 0,6-51-478 0 0,2-1 0 0 0,0 1 0 0 0,2 0 0 0 0,0 0-1 0 0,2 0 1 0 0,2 22 161 0 0,3-21-374 0 0,4-5-3738 0 0,-9-18 3625 0 0,0 0 0 0 0,0 0-1 0 0,0 0 1 0 0,0 0 0 0 0,1 0 0 0 0,-1-1-1 0 0,0 1 1 0 0,0 0 0 0 0,1 0 0 0 0,-1-1-1 0 0,0 1 1 0 0,1-1 0 0 0,-1 1 0 0 0,1-1-1 0 0,-1 0 1 0 0,0 1 0 0 0,1-1 0 0 0,-1 0-1 0 0,1 0 1 0 0,-1 0 0 0 0,1 0 0 0 0,-1 0-1 0 0,1-1 1 0 0,-1 1 0 0 0,0 0-1 0 0,1-1 1 0 0,-1 1 0 0 0,1-1 487 0 0,5-6-1515 0 0</inkml:trace>
  <inkml:trace contextRef="#ctx0" brushRef="#br0" timeOffset="83849.579">2629 1905 2481 0 0,'-15'0'1926'0'0,"0"0"1"0"0,-1-1 0 0 0,1-1-1 0 0,0 0 1 0 0,-2-2-1927 0 0,-1 1 736 0 0,0 0-1 0 0,1 1 0 0 0,-4 1-735 0 0,14 1 80 0 0,1 0 0 0 0,-1 1 0 0 0,1 0 0 0 0,-1 0 0 0 0,1 0 0 0 0,0 1 0 0 0,-1 0-1 0 0,1 0 1 0 0,0 1 0 0 0,-4 2-80 0 0,1 0 245 0 0,1 0 0 0 0,0 0 0 0 0,1 1 0 0 0,-1 0 0 0 0,1 0 0 0 0,0 1-1 0 0,0 0 1 0 0,1 0 0 0 0,-3 5-245 0 0,6-7 229 0 0,-1 0 0 0 0,1 1 0 0 0,0 0 0 0 0,1-1 0 0 0,-1 1 0 0 0,1 0 0 0 0,0 0 0 0 0,1 1 0 0 0,-1-1 0 0 0,1 0 0 0 0,1 0-1 0 0,-1 1 1 0 0,1-1 0 0 0,0 6-229 0 0,1-9 23 0 0,-1-1 0 0 0,1 1 0 0 0,0-1 0 0 0,-1 1-1 0 0,1-1 1 0 0,1 0 0 0 0,-1 1 0 0 0,0-1 0 0 0,0 0-1 0 0,1 0 1 0 0,-1 0 0 0 0,1 0 0 0 0,0 0 0 0 0,0 0-1 0 0,0 0 1 0 0,0 0 0 0 0,0-1 0 0 0,0 1 0 0 0,0-1 0 0 0,0 0-1 0 0,1 1 1 0 0,-1-1 0 0 0,0 0 0 0 0,1 0 0 0 0,-1-1-1 0 0,1 1 1 0 0,-1 0 0 0 0,1-1 0 0 0,-1 0 0 0 0,3 1-23 0 0,4 0-188 0 0,0 0 1 0 0,0 0 0 0 0,0-1 0 0 0,0 0 0 0 0,0-1-1 0 0,0 0 1 0 0,0 0 0 0 0,4-2 187 0 0,94-28-4731 0 0,-79 22-847 0 0,-1-2-1 0 0,21-12 5579 0 0,-21 8-3819 0 0</inkml:trace>
  <inkml:trace contextRef="#ctx0" brushRef="#br0" timeOffset="84177.511">2907 1812 3625 0 0,'23'10'8207'0'0,"-9"5"-3752"0"0,-11-10-3969 0 0,-1 1 1 0 0,0 0-1 0 0,0-1 1 0 0,0 1-1 0 0,-1 0 0 0 0,1 6-486 0 0,0 6 317 0 0,0 0 1 0 0,-1 1-1 0 0,0-1 0 0 0,-2 1 0 0 0,-1 3-317 0 0,-15 96 562 0 0,6-49-478 0 0,-17 121-2709 0 0,10-76-5863 0 0,17-81 1209 0 0,-1-25 4242 0 0</inkml:trace>
  <inkml:trace contextRef="#ctx0" brushRef="#br0" timeOffset="84521.3">3008 1886 2369 0 0,'1'-5'655'0'0,"0"0"0"0"0,1 0 0 0 0,0 0 1 0 0,0 0-1 0 0,1 0 0 0 0,-1 1 1 0 0,1-1-1 0 0,0 1 0 0 0,0 0 1 0 0,0 0-1 0 0,1 0 0 0 0,-1 0 1 0 0,3-1-656 0 0,0 0 601 0 0,0 0 1 0 0,1 0 0 0 0,0 1 0 0 0,0 0 0 0 0,0 0-1 0 0,0 1 1 0 0,0 0 0 0 0,6-1-602 0 0,-3 0 347 0 0,1 2 1 0 0,-1 0-1 0 0,0 0 1 0 0,1 1-1 0 0,-1 0 1 0 0,1 1-1 0 0,-1 0 1 0 0,1 0-1 0 0,-1 1 1 0 0,1 1-1 0 0,-1 0 1 0 0,0 0-1 0 0,8 4-347 0 0,-15-5 55 0 0,-1 0 0 0 0,1 0 0 0 0,-1 0 1 0 0,0 0-1 0 0,1 1 0 0 0,-1-1 0 0 0,0 1 0 0 0,0 0 0 0 0,0-1 1 0 0,0 1-1 0 0,-1 0 0 0 0,1 0 0 0 0,0 0 0 0 0,-1 0 0 0 0,1 1 1 0 0,-1-1-1 0 0,0 0 0 0 0,0 1 0 0 0,0-1 0 0 0,0 1 0 0 0,0-1 1 0 0,0 1-1 0 0,-1-1 0 0 0,1 1 0 0 0,-1 0 0 0 0,0-1 0 0 0,0 1 1 0 0,0-1-1 0 0,0 1 0 0 0,0 0 0 0 0,0-1 0 0 0,-1 1 0 0 0,1 0 1 0 0,-2 1-56 0 0,0 4 50 0 0,0-1 1 0 0,-1 0-1 0 0,0 0 1 0 0,0 0-1 0 0,-1 0 1 0 0,0 0-1 0 0,0-1 1 0 0,0 0-1 0 0,-1 1 1 0 0,0-2-1 0 0,-4 5-50 0 0,-9 6-16 0 0,-1 0-1 0 0,-1-1 0 0 0,0-1 1 0 0,-1-1-1 0 0,0-1 0 0 0,-3 0 17 0 0,6-4-1513 0 0,0-1-1 0 0,0 0 0 0 0,-1-1 1 0 0,-17 2 1513 0 0,11-7-4818 0 0,24-1 4427 0 0,0-1 0 0 0,0 1 0 0 0,0 0 0 0 0,0-1 0 0 0,0 1 0 0 0,0-1 0 0 0,0 1 0 0 0,0-1 0 0 0,0 0 0 0 0,0 1 0 0 0,1-1 0 0 0,-1 0 0 0 0,0 0 0 0 0,0 1 0 0 0,1-1 0 0 0,-1 0-1 0 0,1 0 1 0 0,-1 0 0 0 0,1 0 0 0 0,-1 0 0 0 0,1 0 0 0 0,-1-1 391 0 0,-4-14-3067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58:16.8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292 302 5633 0 0,'0'-3'242'0'0,"0"0"0"0"0,0 0 0 0 0,0 0 0 0 0,1-1-1 0 0,-1 1 1 0 0,1 0 0 0 0,0 0 0 0 0,0 0 0 0 0,0 0 0 0 0,0 0-1 0 0,1 0 1 0 0,-1 1 0 0 0,1-1 0 0 0,-1 0 0 0 0,1 0 0 0 0,0 1 0 0 0,0 0-1 0 0,0-1 1 0 0,1 1 0 0 0,-1 0 0 0 0,0 0 0 0 0,1 0 0 0 0,0 0-1 0 0,-1 0 1 0 0,1 1 0 0 0,0-1 0 0 0,0 1 0 0 0,0 0 0 0 0,0 0-1 0 0,0 0 1 0 0,0 0 0 0 0,0 0 0 0 0,0 1 0 0 0,0-1 0 0 0,3 1-242 0 0,105-4 2356 0 0,62-13-2356 0 0,5-1-508 0 0,-87 10 21 0 0,-108 11 488 0 0,-1 0 0 0 0,1-1-1 0 0,-10-1 0 0 0,-40 4 153 0 0,29 3-2 0 0,-1 1-1 0 0,1 1 1 0 0,1 3-1 0 0,-5 2-150 0 0,-25 14 369 0 0,-51 31-369 0 0,66-31 203 0 0,1 2 0 0 0,2 2 1 0 0,-6 8-204 0 0,37-26 193 0 0,0 1 0 0 0,0 0 0 0 0,2 2 0 0 0,0 0 1 0 0,1 0-1 0 0,1 2 0 0 0,1 0 0 0 0,1 0 0 0 0,-3 8-193 0 0,9-16 200 0 0,1 0-1 0 0,1 1 0 0 0,0 0 1 0 0,1 0-1 0 0,-1 13-199 0 0,3-20 91 0 0,0 0-1 0 0,1 1 1 0 0,-1-1-1 0 0,2 0 1 0 0,-1 1-1 0 0,1-1 1 0 0,0 1-1 0 0,0-1 1 0 0,1 0 0 0 0,-1 0-1 0 0,1 0 1 0 0,1 0-1 0 0,0 2-90 0 0,0-4 58 0 0,1 1 1 0 0,-1-1-1 0 0,0-1 0 0 0,1 1 1 0 0,0 0-1 0 0,0-1 0 0 0,0 0 0 0 0,0 0 1 0 0,1 0-1 0 0,-1-1 0 0 0,1 1 1 0 0,0-1-1 0 0,-1 0 0 0 0,1 0 0 0 0,5 0-58 0 0,10 4 138 0 0,1-2 0 0 0,0 0 0 0 0,6 0-138 0 0,44 1-141 0 0,1-3 0 0 0,39-6 141 0 0,13 1-915 0 0,-46 2-2190 0 0,32-7 3105 0 0,-59 2-5252 0 0,22-8 5252 0 0,-62 12-1114 0 0,0-1-1 0 0,0 0 0 0 0,-1-1 0 0 0,1 0 0 0 0,-1-1 0 0 0,0 0 0 0 0,0 0 0 0 0,0-1 0 0 0,3-4 1115 0 0,11-16-2799 0 0</inkml:trace>
  <inkml:trace contextRef="#ctx0" brushRef="#br0" timeOffset="328.058">1132 208 1736 0 0,'6'-38'1426'0'0,"-2"9"258"0"0,2 0 1 0 0,0 1-1 0 0,2-1 0 0 0,8-17-1684 0 0,-16 46 145 0 0,0-1 0 0 0,0 1 1 0 0,0 0-1 0 0,0-1 0 0 0,0 1 0 0 0,0-1 0 0 0,0 1 0 0 0,1 0 0 0 0,-1-1 0 0 0,0 1 0 0 0,0 0 0 0 0,0-1 0 0 0,1 1 0 0 0,-1 0 0 0 0,0-1 0 0 0,0 1 0 0 0,1 0 0 0 0,-1 0 0 0 0,0-1 0 0 0,0 1 0 0 0,1 0 0 0 0,-1 0 0 0 0,0 0 0 0 0,1-1 0 0 0,-1 1 0 0 0,0 0 0 0 0,1 0 0 0 0,-1 0 0 0 0,1 0 0 0 0,-1 0-145 0 0,4 10 2076 0 0,-3 28-866 0 0,-1-34-924 0 0,8 261 3113 0 0,-1-68-2607 0 0,12 106-317 0 0,-12-220-424 0 0,-2-31-79 0 0,-2-34-67 0 0,-1 1 0 0 0,-1 0-1 0 0,0 0 1 0 0,-1 0 0 0 0,-2-1-1 0 0,0 1 1 0 0,0 0 0 0 0,-4 10 95 0 0,-8 18-672 0 0,17-75 518 0 0,-1 0 0 0 0,-2-3 154 0 0,3-33 321 0 0,1 23-132 0 0,1 0 0 0 0,3 0 0 0 0,1 1 1 0 0,2 1-1 0 0,1-1 0 0 0,2 2 0 0 0,2 0 1 0 0,12-20-191 0 0,-23 49 58 0 0,1 0-1 0 0,0 0 1 0 0,0 1-1 0 0,0 0 1 0 0,1 0-1 0 0,0 0 0 0 0,7-4-56 0 0,-11 9 53 0 0,0 1-1 0 0,0-1 0 0 0,0 1 0 0 0,0 0 0 0 0,1 0 1 0 0,-1 1-1 0 0,1-1 0 0 0,-1 1 0 0 0,1-1 0 0 0,0 1 0 0 0,0 0 1 0 0,-1 1-1 0 0,1-1 0 0 0,0 0 0 0 0,0 1 0 0 0,0 0 1 0 0,0 0-1 0 0,-1 0 0 0 0,1 1 0 0 0,0-1 0 0 0,0 1 0 0 0,1 1-52 0 0,139 39 114 0 0,45 21-3243 0 0,-173-57 1386 0 0,0 0 0 0 0,0 1 1 0 0,-1 1-1 0 0,1 0 0 0 0,-1 1 0 0 0,-1 0 0 0 0,2 3 1743 0 0,56 37-7843 0 0</inkml:trace>
  <inkml:trace contextRef="#ctx0" brushRef="#br0" timeOffset="329.058">2308 1258 10162 0 0,'9'-6'2617'0'0,"7"4"-1553"0"0,-7 2-136 0 0,2 0 216 0 0,-9 2-263 0 0,1-2-361 0 0,8 0-360 0 0,-2-8-544 0 0,7 3-393 0 0,-8-1-1311 0 0,1 3-2065 0 0,2 31-4281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58:15.8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305 537 4921 0 0,'-9'-2'447'0'0,"-1"1"0"0"0,1 0 1 0 0,0 1-1 0 0,-1 0 0 0 0,1 1 0 0 0,0 0 1 0 0,0 0-1 0 0,-1 1 0 0 0,1 0 0 0 0,0 0 0 0 0,1 1 1 0 0,-1 0-1 0 0,0 1 0 0 0,1 0 0 0 0,-7 4-447 0 0,10-4 142 0 0,0-1 0 0 0,0 1 0 0 0,0 0 0 0 0,1 0 0 0 0,-1 0 0 0 0,1 1 0 0 0,0 0 0 0 0,0-1 0 0 0,1 1 0 0 0,-1 1 0 0 0,1-1 0 0 0,1 0 0 0 0,-1 1 0 0 0,1 0 0 0 0,-1-1 0 0 0,2 1 0 0 0,-1 0 0 0 0,1 0 0 0 0,0 0 0 0 0,0 0 0 0 0,0 1 0 0 0,1-1 0 0 0,0 5-142 0 0,0-5 84 0 0,1 0 1 0 0,-1 0-1 0 0,1 0 0 0 0,1 0 0 0 0,-1 0 0 0 0,1 0 0 0 0,0 0 1 0 0,0 0-1 0 0,0 0 0 0 0,1-1 0 0 0,0 0 0 0 0,0 1 0 0 0,1-1 1 0 0,-1 0-1 0 0,1 0 0 0 0,0-1 0 0 0,1 1 0 0 0,-1-1 0 0 0,1 0 1 0 0,0 0-1 0 0,-1-1 0 0 0,2 1 0 0 0,-1-1-84 0 0,4 2 92 0 0,0-2 0 0 0,0 1 0 0 0,0-1 0 0 0,0 0-1 0 0,1-1 1 0 0,-1 0 0 0 0,1 0 0 0 0,-1-1 0 0 0,1 0 0 0 0,0-1 0 0 0,-1 0-1 0 0,1-1 1 0 0,0 0 0 0 0,3-1-92 0 0,2-1 49 0 0,0-1 0 0 0,-1 0 1 0 0,1-1-1 0 0,-1-1 0 0 0,0 0 0 0 0,0-1 0 0 0,0-1 0 0 0,11-8-49 0 0,-18 11-22 0 0,0 0-1 0 0,0 0 1 0 0,0-1-1 0 0,-1 0 1 0 0,0 0-1 0 0,0 0 1 0 0,-1-1-1 0 0,0 1 1 0 0,0-2-1 0 0,0 1 1 0 0,-1 0-1 0 0,0-1 1 0 0,-1 0-1 0 0,0 0 1 0 0,0 0 0 0 0,1-4 22 0 0,-4 9-18 0 0,0-1 0 0 0,0 1 0 0 0,0 0 0 0 0,0 0 0 0 0,0 0 0 0 0,-1 0 0 0 0,1 0 0 0 0,-1 0 0 0 0,0 0 0 0 0,0 0 0 0 0,0 0 1 0 0,-1 0-1 0 0,1 0 0 0 0,-1 1 0 0 0,1-1 0 0 0,-1 0 0 0 0,0 1 0 0 0,0-1 0 0 0,0 1 0 0 0,0 0 0 0 0,-1 0 0 0 0,1 0 0 0 0,-1 0 1 0 0,1 0-1 0 0,-1 0 0 0 0,-1 0 18 0 0,-3-3-53 0 0,-2 0 0 0 0,1 1 0 0 0,0 0 0 0 0,-1 1 0 0 0,0 0 0 0 0,0 0 0 0 0,0 1 0 0 0,-2 0 53 0 0,-20-2-1002 0 0,0 2-1 0 0,0 2 1 0 0,1 1 0 0 0,-1 1-1 0 0,0 1 1 0 0,1 2 0 0 0,-23 7 1002 0 0,29-6-2357 0 0,1 2 0 0 0,0 1 0 0 0,-5 3 2357 0 0,-17 10-3166 0 0</inkml:trace>
  <inkml:trace contextRef="#ctx0" brushRef="#br0" timeOffset="328.132">968 1 10890 0 0,'6'0'650'0'0,"0"0"1"0"0,0 1-1 0 0,1 0 0 0 0,-1 0 0 0 0,0 0 0 0 0,0 1 0 0 0,1 0-650 0 0,-5-2 106 0 0,0 1 0 0 0,0 0 0 0 0,0 0 1 0 0,0 0-1 0 0,0 1 0 0 0,0-1 0 0 0,0 0 0 0 0,0 1 0 0 0,0-1 0 0 0,-1 1 0 0 0,1 0 0 0 0,-1-1 0 0 0,1 1 0 0 0,-1 0 0 0 0,0 0 0 0 0,1 0 0 0 0,-1 0 0 0 0,0 0 0 0 0,0 0 0 0 0,0 2-106 0 0,1 5 212 0 0,-1 0 0 0 0,0 0 0 0 0,-1 1-1 0 0,0-1 1 0 0,0 0 0 0 0,-1 3-212 0 0,-1 18 266 0 0,9 197 548 0 0,-2-83-3239 0 0,-10 97 2425 0 0,-23 44-4444 0 0,3-95-1661 0 0,23-168 3838 0 0,1 1 0 0 0,2 21 2267 0 0,0-9-1518 0 0,-6 13 639 0 0</inkml:trace>
  <inkml:trace contextRef="#ctx0" brushRef="#br0" timeOffset="656.07">81 1330 6209 0 0,'-5'10'980'0'0,"0"1"0"0"0,0 0-1 0 0,1 0 1 0 0,1 1 0 0 0,0-1-1 0 0,0 1 1 0 0,1 1-980 0 0,2-8 240 0 0,-1-1-1 0 0,1 1 1 0 0,0 0 0 0 0,0 0-1 0 0,1 0 1 0 0,0-1 0 0 0,-1 1-1 0 0,2 0 1 0 0,-1-1 0 0 0,0 1-1 0 0,1-1 1 0 0,0 1 0 0 0,0-1-1 0 0,0 0 1 0 0,1 0 0 0 0,-1 0-1 0 0,1 0 1 0 0,2 2-240 0 0,10 10 426 0 0,1-1 0 0 0,0-1-1 0 0,1-1 1 0 0,1 0 0 0 0,0-1 0 0 0,0-1 0 0 0,1 0 0 0 0,1-2-1 0 0,0 0 1 0 0,0-1 0 0 0,18 4-426 0 0,23 3 237 0 0,1-2 1 0 0,1-2-1 0 0,25-2-237 0 0,-31-5-761 0 0,1-2-1 0 0,0-4 1 0 0,0-1 0 0 0,-1-3 0 0 0,24-7 761 0 0,75-13-9737 0 0,-108 16 4400 0 0,-7-7 1448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58:14.94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567 239 6393 0 0,'0'-2'6856'0'0,"-1"9"-2822"0"0,-3 27-1512 0 0,-2 26-1384 0 0,-1 7 112 0 0,3 11-1250 0 0,-2 24-192 0 0,4-67-468 0 0,1 0 0 0 0,1 0 0 0 0,3 1 0 0 0,1 2 660 0 0,-3-29-719 0 0,1 0 0 0 0,1 0 0 0 0,0 0 0 0 0,0-1 0 0 0,0 1 0 0 0,1-1 0 0 0,0 0 0 0 0,1 0 0 0 0,3 3 719 0 0,-3-4-1225 0 0,0 0 1 0 0,1 0 0 0 0,0-1 0 0 0,1 1 0 0 0,-1-2 0 0 0,1 1 0 0 0,0-1 0 0 0,1 0-1 0 0,3 2 1225 0 0,6 0-1864 0 0</inkml:trace>
  <inkml:trace contextRef="#ctx0" brushRef="#br0" timeOffset="533.707">1062 125 2489 0 0,'15'-34'6723'0'0,"6"-21"-6723"0"0,-12 31 1394 0 0,-9 24-1316 0 0,0-1-1 0 0,0 1 0 0 0,1-1 0 0 0,-1 0 1 0 0,0 1-1 0 0,0-1 0 0 0,0 1 0 0 0,1-1 1 0 0,-1 1-1 0 0,0-1 0 0 0,1 1 0 0 0,-1-1 1 0 0,0 1-1 0 0,1 0 0 0 0,-1-1 0 0 0,0 1 1 0 0,1 0-1 0 0,-1-1 0 0 0,1 1 0 0 0,-1 0 1 0 0,1-1-1 0 0,-1 1 0 0 0,1 0 1 0 0,-1 0-1 0 0,1-1 0 0 0,-1 1 0 0 0,1 0 1 0 0,0 0-1 0 0,-1 0 0 0 0,1 0 0 0 0,-1 0 1 0 0,1 0-1 0 0,0 0-77 0 0,0 0 132 0 0,1 1 0 0 0,-1-1 0 0 0,0 1-1 0 0,1 0 1 0 0,-1 0 0 0 0,0-1 0 0 0,0 1 0 0 0,1 0 0 0 0,-1 0 0 0 0,0 0 0 0 0,0 0 0 0 0,0 1 0 0 0,0-1-132 0 0,25 38 1610 0 0,-25-38-1591 0 0,2 7 146 0 0,1 1 0 0 0,-1 0 0 0 0,-1 1 0 0 0,0-1 0 0 0,0 0 0 0 0,0 1 0 0 0,-2-1 0 0 0,1 1 0 0 0,-1 6-165 0 0,2 15 252 0 0,10 64 202 0 0,-5-40-255 0 0,-1 0 0 0 0,-3 13-199 0 0,-3-67 2 0 0,1 46-280 0 0,-3 1-1 0 0,-1-1 0 0 0,-2 0 0 0 0,-6 15 279 0 0,8-49-211 0 0,0-1 1 0 0,-1 1-1 0 0,0-1 0 0 0,-1 1 0 0 0,0-1 0 0 0,-1-1 1 0 0,-1 1-1 0 0,0-1 0 0 0,0 0 0 0 0,-1-1 0 0 0,-1 1 1 0 0,1-2-1 0 0,-2 1 0 0 0,1-1 0 0 0,-1-1 0 0 0,-1 0 0 0 0,1 0 1 0 0,-2-1 210 0 0,-13 6-156 0 0,-1-1 0 0 0,0-1 0 0 0,-1-1 0 0 0,0-2 0 0 0,0-1 1 0 0,-1-1-1 0 0,-6 0 156 0 0,13-3 219 0 0,1-1 1 0 0,-1-2-1 0 0,0 0 1 0 0,1-1 0 0 0,-1-1-1 0 0,1 0 1 0 0,-1-2-1 0 0,-15-5-219 0 0,34 9 44 0 0,0-1 0 0 0,0 1-1 0 0,1 0 1 0 0,-1-1 0 0 0,0 1-1 0 0,1-1 1 0 0,-1 0 0 0 0,0 0 0 0 0,1 1-1 0 0,-1-1 1 0 0,1 0 0 0 0,0 0 0 0 0,-1 0-1 0 0,1-1 1 0 0,0 1 0 0 0,-1 0-1 0 0,1 0 1 0 0,0-1 0 0 0,0 1 0 0 0,0-1-1 0 0,0 1 1 0 0,0-1 0 0 0,0 1-1 0 0,1-1 1 0 0,-1 0 0 0 0,1 1 0 0 0,-1-1-1 0 0,1 0 1 0 0,-1 0 0 0 0,1 1-1 0 0,0-1 1 0 0,0 0 0 0 0,0 0 0 0 0,0 1-1 0 0,0-1 1 0 0,0 0 0 0 0,0 0-44 0 0,1-2 103 0 0,1 0 1 0 0,-1 0-1 0 0,1 0 1 0 0,-1 0-1 0 0,1 1 1 0 0,0-1-1 0 0,0 0 1 0 0,1 1 0 0 0,-1 0-1 0 0,1-1 1 0 0,0 1-1 0 0,-1 0 1 0 0,1 1-1 0 0,1-1 1 0 0,-1 0-1 0 0,1 0-103 0 0,1 0 112 0 0,31-22 1401 0 0,31-16-1513 0 0,-54 35 108 0 0,1-1 0 0 0,0 2 0 0 0,0 0 0 0 0,0 0 1 0 0,0 1-1 0 0,0 1 0 0 0,6 0-108 0 0,-19 3 4 0 0,24-4 126 0 0,1 2 0 0 0,-1 1 1 0 0,8 1-131 0 0,-25 0 15 0 0,-1 1 0 0 0,1 0 0 0 0,0 0 0 0 0,-1 1 1 0 0,1 0-1 0 0,-1 0 0 0 0,0 1 0 0 0,0 0 0 0 0,0 0 1 0 0,0 1-1 0 0,0 0 0 0 0,-1 0 0 0 0,2 2-15 0 0,-4-3-5 0 0,-1 1-1 0 0,0-1 1 0 0,0 1-1 0 0,0 0 0 0 0,0 0 1 0 0,-1 0-1 0 0,1 0 1 0 0,-1 1-1 0 0,0-1 1 0 0,-1 0-1 0 0,1 1 1 0 0,-1 0-1 0 0,1-1 1 0 0,-2 1-1 0 0,1 0 1 0 0,0 0-1 0 0,-1-1 0 0 0,0 1 1 0 0,0 5 5 0 0,-1 4-37 0 0,0 0-1 0 0,-1 1 1 0 0,-1-1-1 0 0,0 0 1 0 0,-1 0 0 0 0,-2 3 37 0 0,-4 8-58 0 0,-1 0 1 0 0,-1 0 0 0 0,-1-1-1 0 0,-2 0 1 0 0,0-2-1 0 0,-1 1 1 0 0,-5 2 57 0 0,-37 40-270 0 0,-40 33 270 0 0,79-79-51 0 0,-14 10-43 0 0,0-1 1 0 0,-2-2-1 0 0,-1-1 0 0 0,-38 20 94 0 0,5-9 71 0 0,-1-4 0 0 0,-28 8-71 0 0,42-19 179 0 0,-2-3 1 0 0,0-2-1 0 0,-28 3-179 0 0,80-18 59 0 0,-1 0-1 0 0,0-1 0 0 0,0 1 0 0 0,1-1 0 0 0,-1-1 0 0 0,0 1 1 0 0,0-1-1 0 0,1 0 0 0 0,-1-1 0 0 0,0 0 0 0 0,1 0 0 0 0,-1 0 1 0 0,1-1-59 0 0,5 2 18 0 0,1 1 0 0 0,-1-1 0 0 0,1 0 0 0 0,0 0 0 0 0,-1 1 0 0 0,1-1 0 0 0,0 0 0 0 0,0 0 0 0 0,0 1 0 0 0,0-1 0 0 0,0 0 0 0 0,0 0 0 0 0,0 0 0 0 0,0 1 1 0 0,0-1-1 0 0,0 0 0 0 0,0 0 0 0 0,0 1 0 0 0,0-1 0 0 0,1 0 0 0 0,-1 0 0 0 0,0 1 0 0 0,0-1 0 0 0,1 0 0 0 0,-1 1 0 0 0,1-1 0 0 0,-1 0 0 0 0,1 1 0 0 0,-1-1 1 0 0,1 1-1 0 0,-1-1-18 0 0,5-5 41 0 0,-1 0 0 0 0,1 0 0 0 0,0 0 1 0 0,1 1-1 0 0,-1 0 0 0 0,1 0 0 0 0,0 0 1 0 0,0 1-1 0 0,1-1 0 0 0,-1 2 1 0 0,1-1-1 0 0,0 1 0 0 0,0 0 0 0 0,0 0 1 0 0,0 1-1 0 0,1 0 0 0 0,1 0-41 0 0,107-21 664 0 0,0 5 0 0 0,62 1-664 0 0,-79 8 203 0 0,-66 6-195 0 0,234-20 122 0 0,-185 20-1111 0 0,0 3 1 0 0,19 6 980 0 0,-74-3-1375 0 0,0 1 0 0 0,0 1 0 0 0,2 3 1375 0 0,42 14-7287 0 0,-60-18 5088 0 0,-1 1-1 0 0,0 0 1 0 0,7 5 2199 0 0,8 4-2476 0 0,-23-13 2301 0 0,1 0-1 0 0,-1-1 1 0 0,1 1-1 0 0,-1 0 0 0 0,1-1 1 0 0,-1 0-1 0 0,1 1 1 0 0,-1-1-1 0 0,2 0 176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58:13.94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685 23 8146 0 0,'-20'12'1366'0'0,"0"1"0"0"0,1 2 0 0 0,1 0 0 0 0,0 0 1 0 0,-10 13-1367 0 0,25-26 100 0 0,1 1 1 0 0,0-1 0 0 0,0 1-1 0 0,0 0 1 0 0,0 0 0 0 0,0-1-1 0 0,0 1 1 0 0,1 1 0 0 0,0-1-1 0 0,-1 0 1 0 0,1 0 0 0 0,0 0-1 0 0,1 1 1 0 0,-1-1 0 0 0,0 1-1 0 0,1-1 1 0 0,0 0 0 0 0,0 1-1 0 0,0-1 1 0 0,0 1 0 0 0,0-1-1 0 0,1 0 1 0 0,0 1 0 0 0,0-1-1 0 0,0 0 1 0 0,0 1 0 0 0,0-1-1 0 0,0 0 1 0 0,2 2-101 0 0,0 0 74 0 0,0 0 0 0 0,1-1 0 0 0,-1 0 0 0 0,1 1 0 0 0,0-1-1 0 0,0-1 1 0 0,0 1 0 0 0,1 0 0 0 0,-1-1 0 0 0,1 0 0 0 0,0 0 0 0 0,0-1 0 0 0,0 1-1 0 0,0-1 1 0 0,0 0 0 0 0,1 0 0 0 0,3 0-74 0 0,3 0 46 0 0,-1 0 0 0 0,1-1 0 0 0,-1-1 0 0 0,1 0 0 0 0,0-1 0 0 0,-1 0 0 0 0,1 0 0 0 0,-1-2 1 0 0,1 1-1 0 0,-1-1 0 0 0,0-1 0 0 0,0 0 0 0 0,0 0 0 0 0,-1-2 0 0 0,1 1 0 0 0,-1-1 0 0 0,4-3-46 0 0,-9 5-22 0 0,-1 0 0 0 0,1 0-1 0 0,-1 0 1 0 0,0-1 0 0 0,0 1 0 0 0,0-1 0 0 0,0 0-1 0 0,-1 0 1 0 0,0 0 0 0 0,0 0 0 0 0,0-1 0 0 0,-1 0-1 0 0,0 1 1 0 0,1-6 22 0 0,-2 7-146 0 0,0-1 0 0 0,0 1-1 0 0,0-1 1 0 0,-1 0 0 0 0,0 0-1 0 0,0 1 1 0 0,0-1 0 0 0,0 0 0 0 0,-1 0-1 0 0,0 1 1 0 0,0-1 0 0 0,0 1 0 0 0,-1-1-1 0 0,1 1 1 0 0,-1-1 0 0 0,0 1-1 0 0,0 0 1 0 0,-1 0 0 0 0,0-1 146 0 0,0 0-411 0 0,-1 0 0 0 0,0 0-1 0 0,0 1 1 0 0,-1 0 0 0 0,1 0 0 0 0,-1 0 0 0 0,0 0 0 0 0,0 1-1 0 0,0 0 1 0 0,0 0 0 0 0,-1 0 0 0 0,1 0 0 0 0,-2 1 411 0 0,-2-1-899 0 0,1 1 1 0 0,-1 0 0 0 0,0 0-1 0 0,0 1 1 0 0,0 0 0 0 0,0 1-1 0 0,0 0 1 0 0,-5 1 898 0 0,-30 3-4209 0 0</inkml:trace>
  <inkml:trace contextRef="#ctx0" brushRef="#br0" timeOffset="343.668">0 639 6233 0 0,'17'3'1406'0'0,"0"0"0"0"0,1-2-1 0 0,-1 0 1 0 0,0 0 0 0 0,1-2 0 0 0,-1 0-1 0 0,14-3-1405 0 0,27-7 2892 0 0,34-11-2892 0 0,-75 18 402 0 0,597-176 2067 0 0,-584 170-2578 0 0,18-4-1700 0 0,14-1 1809 0 0,-42 11-2139 0 0,1 1-1 0 0,9 1 2140 0 0,-28 1-324 0 0,-1 1 0 0 0,0 0 0 0 0,1 0 0 0 0,-1 0 0 0 0,0 0 0 0 0,1 0 0 0 0,-1 0 0 0 0,0 0 0 0 0,1 0 0 0 0,-1 0 0 0 0,0 0 0 0 0,1 1-1 0 0,-1-1 1 0 0,0 1 0 0 0,1-1 0 0 0,-1 1 0 0 0,0-1 0 0 0,0 1 0 0 0,0 0 0 0 0,1 0 0 0 0,-1-1 0 0 0,0 1 0 0 0,0 0 0 0 0,0 0 0 0 0,0 0 0 0 0,-1 0-1 0 0,1 0 1 0 0,0 1 324 0 0,-3 9-6237 0 0</inkml:trace>
  <inkml:trace contextRef="#ctx0" brushRef="#br0" timeOffset="671.838">506 912 9250 0 0,'-1'0'114'0'0,"1"-1"1"0"0,0 1-1 0 0,-1 0 1 0 0,1-1-1 0 0,0 1 1 0 0,0-1-1 0 0,-1 1 0 0 0,1-1 1 0 0,0 1-1 0 0,0-1 1 0 0,0 1-1 0 0,-1-1 1 0 0,1 1-1 0 0,0-1 0 0 0,0 1 1 0 0,0-1-1 0 0,0 1 1 0 0,0-1-1 0 0,0 0 1 0 0,0 1-1 0 0,0-1 0 0 0,0 1 1 0 0,1-1-1 0 0,-1 1 1 0 0,0-1-1 0 0,0 1 0 0 0,0-1 1 0 0,0 1-1 0 0,1-1 1 0 0,-1 1-1 0 0,0 0 1 0 0,1-1-1 0 0,-1 1 0 0 0,0-1 1 0 0,1 1-1 0 0,-1 0 1 0 0,0-1-1 0 0,1 1 1 0 0,-1 0-1 0 0,1-1 0 0 0,-1 1 1 0 0,1 0-1 0 0,-1-1 1 0 0,1 1-1 0 0,-1 0 1 0 0,1 0-1 0 0,-1 0 0 0 0,1 0 1 0 0,-1-1-115 0 0,31-11 1336 0 0,-27 11-985 0 0,234-65 1091 0 0,-180 51-1552 0 0,-42 11-116 0 0,1 0 0 0 0,-1 2-1 0 0,1 0 1 0 0,14 0 226 0 0,-24 2-182 0 0,1 0-1 0 0,-1 1 1 0 0,0 0-1 0 0,1 0 0 0 0,-1 1 1 0 0,0 0-1 0 0,0 0 1 0 0,0 0-1 0 0,-1 1 1 0 0,1 0-1 0 0,0 1 0 0 0,-1 0 183 0 0,-4-3-121 0 0,0 0-1 0 0,0 0 0 0 0,0 0 0 0 0,-1 1 0 0 0,1-1 1 0 0,0 1-1 0 0,-1-1 0 0 0,1 1 0 0 0,-1 0 0 0 0,1 0 0 0 0,-1 0 1 0 0,0 0-1 0 0,0-1 0 0 0,0 2 0 0 0,0-1 0 0 0,0 0 1 0 0,-1 0-1 0 0,1 0 0 0 0,0 0 0 0 0,-1 0 0 0 0,1 1 122 0 0,-1 1-158 0 0,-1-1 0 0 0,1 0 0 0 0,-1 0 0 0 0,1 0 0 0 0,-1 0 0 0 0,0 0 0 0 0,0 0 0 0 0,0 0 0 0 0,0 0 0 0 0,-1 0 0 0 0,1 0 0 0 0,-1 0 0 0 0,-1 1 158 0 0,-7 8-405 0 0,1 0 0 0 0,-2-1 0 0 0,0 0 0 0 0,0-1 0 0 0,-12 8 405 0 0,-9 6 83 0 0,0-2 1 0 0,-2-2-1 0 0,0-1 0 0 0,-2-1 0 0 0,-6 1-83 0 0,-3 2 762 0 0,0 2 0 0 0,1 2 1 0 0,1 3-1 0 0,-18 15-762 0 0,51-35 388 0 0,0 0 1 0 0,0 0-1 0 0,1 1 0 0 0,0 1 1 0 0,1-1-1 0 0,0 1 0 0 0,0 0 1 0 0,1 1-1 0 0,0 0 0 0 0,-4 10-388 0 0,10-19 90 0 0,0 1-1 0 0,0-1 1 0 0,0 1-1 0 0,0-1 1 0 0,1 1 0 0 0,-1 0-1 0 0,1-1 1 0 0,-1 1-1 0 0,1 0 1 0 0,0-1-1 0 0,0 1 1 0 0,0 0-1 0 0,0-1 1 0 0,1 1-1 0 0,-1 0 1 0 0,1-1-1 0 0,-1 1 1 0 0,1-1-1 0 0,0 1 1 0 0,0-1 0 0 0,0 1-1 0 0,1-1 1 0 0,-1 0-1 0 0,0 1 1 0 0,1-1-1 0 0,0 0 1 0 0,-1 0-1 0 0,1 0 1 0 0,0 0-1 0 0,0 0 1 0 0,0-1-1 0 0,0 1 1 0 0,2 1-90 0 0,3 1 146 0 0,1 0-1 0 0,-1 0 1 0 0,1-1 0 0 0,0 0-1 0 0,-1 0 1 0 0,1-1 0 0 0,1 0 0 0 0,-1 0-1 0 0,0-1 1 0 0,2 0-146 0 0,52 5 260 0 0,0-3 1 0 0,0-3-1 0 0,1-2 0 0 0,20-5-260 0 0,21-9 87 0 0,83-8-79 0 0,37-1-4210 0 0,32-14 4202 0 0,-245 36-273 0 0,64-10-3817 0 0,-1 2-1 0 0,5 4 4091 0 0,56 5-7199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58:12.92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1121 216 624 0 0,'8'-54'3079'0'0,"-8"54"-3013"0"0,0-1-1 0 0,0 1 0 0 0,0 0 0 0 0,0 0 1 0 0,1-1-1 0 0,-1 1 0 0 0,0 0 0 0 0,0 0 0 0 0,0-1 1 0 0,0 1-1 0 0,0 0 0 0 0,0 0 0 0 0,0 0 1 0 0,0-1-1 0 0,0 1 0 0 0,-1 0 0 0 0,1 0 0 0 0,0-1 1 0 0,0 1-1 0 0,0 0 0 0 0,0 0 0 0 0,0 0 0 0 0,0-1 1 0 0,0 1-1 0 0,-1 0 0 0 0,1 0 0 0 0,0 0 1 0 0,0-1-1 0 0,0 1 0 0 0,0 0 0 0 0,-1 0 0 0 0,1 0 1 0 0,0 0-1 0 0,0 0 0 0 0,0-1 0 0 0,-1 1 1 0 0,1 0-1 0 0,0 0 0 0 0,0 0 0 0 0,0 0 0 0 0,-1 0 1 0 0,1 0-1 0 0,0 0 0 0 0,0 0 0 0 0,-1 0 0 0 0,1 0 1 0 0,0 0-1 0 0,0 0 0 0 0,-1 0 0 0 0,1 0-65 0 0,-18 8 2027 0 0,-16 18 390 0 0,19-11-1237 0 0,1 0 1 0 0,-4 8-1181 0 0,-23 25 1377 0 0,-145 145 4293 0 0,-166 131-5670 0 0,237-225 273 0 0,32-26 216 0 0,-62 41-489 0 0,46-44 128 0 0,97-71-373 0 0,4-5 155 0 0,8-9-8 0 0,7-5 52 0 0,0 2 0 0 0,2 1 1 0 0,15-12 45 0 0,3-2-35 0 0,-1-1 13 0 0,1 3 0 0 0,1 0 0 0 0,18-7 22 0 0,-35 24 7 0 0,0 0 0 0 0,2 2 0 0 0,-1 0 0 0 0,1 1 0 0 0,1 2 0 0 0,-1 0 1 0 0,10 0-8 0 0,-21 5-59 0 0,1 1 0 0 0,0 0 0 0 0,-1 1 1 0 0,1 1-1 0 0,-1 0 0 0 0,1 1 1 0 0,-1 0-1 0 0,1 1 0 0 0,-1 0 0 0 0,0 1 1 0 0,0 0-1 0 0,0 1 0 0 0,-1 0 1 0 0,1 2 58 0 0,2 0-504 0 0,0 2 1 0 0,-1-1-1 0 0,-1 2 1 0 0,0 0 0 0 0,1 1 503 0 0,-2 0-1170 0 0,-1 0 0 0 0,0 0 0 0 0,0 1 0 0 0,-1 1 0 0 0,0 1 1170 0 0,-2-2-1407 0 0,31 45-7292 0 0,-28-45 6917 0 0</inkml:trace>
  <inkml:trace contextRef="#ctx0" brushRef="#br0" timeOffset="359.289">815 707 5001 0 0,'-6'0'2753'0'0,"1"3"-825"0"0,2-3-296 0 0,14-3-191 0 0,5-2-105 0 0,12 2-408 0 0,5 0-344 0 0,-5 3-64 0 0,11-3-328 0 0,-1-5-55 0 0,4 0-105 0 0,5-3-369 0 0,-3 3-367 0 0,0-4-680 0 0,0 10-856 0 0,-5-7-905 0 0,-6 1-1152 0 0,-5 0-40 0 0</inkml:trace>
  <inkml:trace contextRef="#ctx0" brushRef="#br0" timeOffset="689.88">1420 8 7698 0 0,'-1'0'92'0'0,"1"0"0"0"0,0-1 0 0 0,0 1 1 0 0,-1-1-1 0 0,1 1 0 0 0,0-1 1 0 0,-1 1-1 0 0,1 0 0 0 0,0-1 0 0 0,-1 1 1 0 0,1 0-1 0 0,0-1 0 0 0,-1 1 0 0 0,1 0 1 0 0,-1-1-1 0 0,1 1 0 0 0,-1 0 0 0 0,1 0 1 0 0,-1 0-1 0 0,1-1 0 0 0,0 1 1 0 0,-1 0-1 0 0,1 0 0 0 0,-1 0 0 0 0,1 0 1 0 0,-1 0-1 0 0,1 0 0 0 0,-1 0 0 0 0,0 0 1 0 0,1 0-1 0 0,-1 0 0 0 0,1 0 0 0 0,0 0 1 0 0,-1 1-1 0 0,1-1 0 0 0,-1 0 1 0 0,1 0-1 0 0,-1 0 0 0 0,1 1 0 0 0,-1-1 1 0 0,1 0-1 0 0,-1 1 0 0 0,1-1 0 0 0,0 0 1 0 0,-1 1-1 0 0,1-1 0 0 0,0 0 0 0 0,-1 1 1 0 0,1-1-1 0 0,0 1 0 0 0,0-1 1 0 0,-1 0-1 0 0,1 1 0 0 0,0-1 0 0 0,0 1 1 0 0,0-1-1 0 0,-1 1 0 0 0,1-1 0 0 0,0 1 1 0 0,0-1-1 0 0,0 1 0 0 0,0-1 0 0 0,0 1 1 0 0,0-1-1 0 0,0 1 0 0 0,0-1 1 0 0,0 1-93 0 0,-1 43 2337 0 0,1-40-2212 0 0,16 207 3221 0 0,-4-78-2684 0 0,33 215-1104 0 0,-18-156-1742 0 0,-16-116 330 0 0,1 6-4228 0 0,-4 1-1 0 0,-3 15 6083 0 0,-7-44-3697 0 0</inkml:trace>
  <inkml:trace contextRef="#ctx0" brushRef="#br0" timeOffset="690.88">831 1525 2553 0 0,'-15'14'1195'0'0,"-4"3"-61"0"0,0 1 0 0 0,2 0 0 0 0,0 2 0 0 0,-6 9-1134 0 0,19-22 192 0 0,-1-1 0 0 0,1 2-1 0 0,1-1 1 0 0,-1 0 0 0 0,1 1-1 0 0,1 0 1 0 0,-1-1-1 0 0,1 1 1 0 0,1 0 0 0 0,0 0-1 0 0,0 0 1 0 0,0 0 0 0 0,1 0-1 0 0,0 1 1 0 0,0-1-1 0 0,2 1-191 0 0,-1 1 175 0 0,1 0 0 0 0,0 0 0 0 0,1 0 0 0 0,0-1 0 0 0,1 0-1 0 0,0 1 1 0 0,0-1 0 0 0,1-1 0 0 0,0 1 0 0 0,0-1 0 0 0,1 0-1 0 0,0 0 1 0 0,5 4-175 0 0,-1-2 189 0 0,0-1 1 0 0,1 0-1 0 0,0-1 0 0 0,0 0 1 0 0,1-1-1 0 0,0 0 0 0 0,0-1 1 0 0,1 0-1 0 0,5 1-189 0 0,4 0 198 0 0,1-1 0 0 0,0 0 1 0 0,0-2-1 0 0,0-1 0 0 0,0 0 0 0 0,0-2 1 0 0,0-1-1 0 0,1 0 0 0 0,-1-2 0 0 0,0-1 1 0 0,12-3-199 0 0,5-4 180 0 0,-2-1 0 0 0,1-2 0 0 0,-1-1 0 0 0,-1-2 0 0 0,30-19-180 0 0,-54 28 27 0 0,-1-1 0 0 0,0-1 1 0 0,0 0-1 0 0,-1-1 0 0 0,0 0 0 0 0,-1-1 0 0 0,0 0 1 0 0,5-9-28 0 0,-10 13-22 0 0,0-1 1 0 0,0 0 0 0 0,-1 0 0 0 0,0 0 0 0 0,-1 0 0 0 0,0-1-1 0 0,0 0 1 0 0,0 1 0 0 0,-1-1 0 0 0,-1 0 0 0 0,0 0 0 0 0,0 0-1 0 0,0 0 1 0 0,-1-4 21 0 0,-1 9 4 0 0,0-1-1 0 0,0 0 0 0 0,0 1 1 0 0,-1-1-1 0 0,1 1 1 0 0,-1 0-1 0 0,0-1 1 0 0,0 1-1 0 0,-1 0 0 0 0,1 0 1 0 0,-1 0-1 0 0,0 1 1 0 0,0-1-1 0 0,-2-2-3 0 0,-2-1 19 0 0,-1 0-1 0 0,0 0 1 0 0,0 1 0 0 0,0 0 0 0 0,0 0-1 0 0,-3 0-18 0 0,-10-4-31 0 0,0 0 0 0 0,-1 1 0 0 0,0 2 0 0 0,0 0 1 0 0,-1 1-1 0 0,-14-1 31 0 0,-4 1-256 0 0,-1 2 0 0 0,1 2 0 0 0,-16 2 256 0 0,30 1-342 0 0,0 2 1 0 0,0 0 0 0 0,0 2-1 0 0,1 1 1 0 0,0 1 0 0 0,-24 10 341 0 0,16-3-2784 0 0,1 2-1 0 0,-28 17 2785 0 0,-5 8-6373 0 0,44-26 2851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58:10.30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902 235 2697 0 0,'5'-4'1582'0'0,"20"-16"4068"0"0,-19 18-2894 0 0,-14 15-495 0 0,-6 6-1497 0 0,1 1 0 0 0,2 1-1 0 0,-4 8-763 0 0,-23 40 511 0 0,-47 60 72 0 0,-6-3 1 0 0,-72 74-584 0 0,-129 102 387 0 0,215-226-298 0 0,45-40-26 0 0,26-28-100 0 0,0 0 0 0 0,-1-1 0 0 0,0 0 0 0 0,0 0 0 0 0,-1 0 0 0 0,0-1 0 0 0,0 0 0 0 0,-1 0 0 0 0,1-1 0 0 0,-2 1 37 0 0,9-6-20 0 0,1 0 1 0 0,0 0-1 0 0,-1 0 0 0 0,1 0 1 0 0,-1 0-1 0 0,1 0 0 0 0,0 1 0 0 0,-1-1 1 0 0,1 0-1 0 0,-1 0 0 0 0,1 0 1 0 0,-1 0-1 0 0,1 0 0 0 0,0-1 0 0 0,-1 1 1 0 0,1 0-1 0 0,-1 0 0 0 0,1 0 1 0 0,0 0-1 0 0,-1 0 0 0 0,1 0 0 0 0,0-1 1 0 0,-1 1-1 0 0,1 0 0 0 0,0 0 1 0 0,-1-1-1 0 0,1 1 0 0 0,0 0 0 0 0,-1 0 1 0 0,1-1-1 0 0,0 1 0 0 0,0 0 1 0 0,-1-1-1 0 0,1 1 0 0 0,0 0 1 0 0,0-1-1 0 0,0 1 0 0 0,-1-1 0 0 0,1 1 1 0 0,0 0-1 0 0,0-1 0 0 0,0 1 1 0 0,0-1-1 0 0,0 1 0 0 0,0 0 0 0 0,0-1 1 0 0,0 1-1 0 0,0-1 0 0 0,0 1 1 0 0,0 0-1 0 0,0-1 20 0 0,3-21-469 0 0,1 7 183 0 0,1 0-1 0 0,0 0 1 0 0,2 0-1 0 0,0 1 0 0 0,0 0 1 0 0,1 1-1 0 0,8-11 287 0 0,15-15-1299 0 0,27-28 1299 0 0,-49 57-82 0 0,9-10-6 0 0,1 1 0 0 0,1 1 0 0 0,1 1-1 0 0,7-4 89 0 0,-15 12 99 0 0,0 1 0 0 0,1 0 0 0 0,0 2-1 0 0,0-1 1 0 0,0 2 0 0 0,1 0 0 0 0,0 0-1 0 0,3 1-98 0 0,8-1 383 0 0,0 1-1 0 0,0 1 1 0 0,13 1-383 0 0,-25 2 133 0 0,0 1 0 0 0,0 0 1 0 0,0 1-1 0 0,0 0 0 0 0,-1 1 1 0 0,1 1-1 0 0,7 3-133 0 0,22 10 41 0 0,-1 2 1 0 0,-1 2-1 0 0,-1 2 0 0 0,2 4-41 0 0,-20-15-1576 0 0,0 1 1 0 0,6 0 1575 0 0,20 12-7971 0 0,-36-21 4645 0 0,-5-8 876 0 0</inkml:trace>
  <inkml:trace contextRef="#ctx0" brushRef="#br0" timeOffset="374.749">1183 9 5449 0 0,'4'4'889'0'0,"0"1"0"0"0,-1 0 0 0 0,0 0 0 0 0,0 0 0 0 0,0 0 0 0 0,-1 0 0 0 0,1 1 0 0 0,-1-1 0 0 0,-1 1 0 0 0,1 0 0 0 0,0 2-889 0 0,3 23 1310 0 0,2 25-1310 0 0,2 14 1032 0 0,18 81 647 0 0,-2 34-1679 0 0,21 253 50 0 0,-34-349-391 0 0,-6-49-571 0 0,-1-1 0 0 0,-2 21 912 0 0,-1-47-1235 0 0,2-20 453 0 0,3-22 139 0 0,2-70 344 0 0,-6 53 422 0 0,2-1 0 0 0,2 1 0 0 0,7-21-123 0 0,-11 58 93 0 0,0 0 0 0 0,0 1-1 0 0,1-1 1 0 0,0 1-1 0 0,1 0 1 0 0,0 0-1 0 0,0 0 1 0 0,0 0 0 0 0,1 1-1 0 0,0 0 1 0 0,1 1-1 0 0,3-4-92 0 0,-5 6 57 0 0,-1 1-1 0 0,1-1 1 0 0,0 1-1 0 0,1 0 1 0 0,-1 0-1 0 0,0 0 1 0 0,1 1-1 0 0,0-1 1 0 0,0 2-1 0 0,-1-1 1 0 0,1 0-1 0 0,0 1 1 0 0,0 0-1 0 0,0 1 1 0 0,1-1-1 0 0,-1 1 1 0 0,0 1-1 0 0,0-1 1 0 0,1 1-57 0 0,21 4-232 0 0,-2 2 1 0 0,1 0-1 0 0,-1 2 0 0 0,0 1 1 0 0,0 1 231 0 0,3 4-3056 0 0,-1 0 0 0 0,10 8 3056 0 0,-29-17-1655 0 0,-1 1-1 0 0,0 0 0 0 0,0 0 1 0 0,4 6 1655 0 0,5 5-2829 0 0</inkml:trace>
  <inkml:trace contextRef="#ctx0" brushRef="#br0" timeOffset="718.339">731 1754 3913 0 0,'-16'39'1328'0'0,"7"-16"-365"0"0,0 0 1 0 0,2 0 0 0 0,-3 17-964 0 0,8-33 211 0 0,1 0 0 0 0,0-1 1 0 0,1 1-1 0 0,0 0 0 0 0,0 0 1 0 0,0 0-1 0 0,1 0 0 0 0,0 0 0 0 0,1 0 1 0 0,-1 0-1 0 0,1-1 0 0 0,0 1 1 0 0,1-1-1 0 0,0 1 0 0 0,0 0-211 0 0,3 3 237 0 0,0 0 0 0 0,1 0 1 0 0,0 0-1 0 0,1-1 0 0 0,0 0 0 0 0,1 0 0 0 0,-1-1 0 0 0,2 0 0 0 0,-1-1 1 0 0,1 0-1 0 0,0 0 0 0 0,0-1 0 0 0,1 0 0 0 0,0-1 0 0 0,0 0 0 0 0,0-1 1 0 0,1 0-238 0 0,11 2 129 0 0,1-1 1 0 0,-1-2 0 0 0,0 0 0 0 0,1-1-1 0 0,0-1 1 0 0,-1-2 0 0 0,1 0 0 0 0,0-2-1 0 0,-1 0 1 0 0,0-1 0 0 0,0-2 0 0 0,0 0-1 0 0,-1-2 1 0 0,1 0 0 0 0,-2-2 0 0 0,1 0-1 0 0,3-4-129 0 0,-15 9 41 0 0,-1-1 0 0 0,0 0 0 0 0,-1-1 0 0 0,1 0 0 0 0,-1-1 0 0 0,-1 1 0 0 0,1-1 0 0 0,-1-1 0 0 0,-1 0 0 0 0,1 1 0 0 0,-2-2 0 0 0,1 1 0 0 0,-1-1 0 0 0,-1 0 0 0 0,1 0-1 0 0,-2 0 1 0 0,0-1 0 0 0,0 1 0 0 0,0-1 0 0 0,0-9-41 0 0,-3 14 69 0 0,-1 1 0 0 0,1-1 1 0 0,-1 0-1 0 0,0 0 0 0 0,0 0 0 0 0,0 1 0 0 0,-1-1 0 0 0,0 1 0 0 0,-1-3-69 0 0,-25-48 439 0 0,26 51-405 0 0,-4-5 55 0 0,-1 1 1 0 0,1 0-1 0 0,-1 0 0 0 0,-1 0 1 0 0,0 1-1 0 0,0 0 0 0 0,-1 1 1 0 0,1 0-1 0 0,-2 0 0 0 0,1 1 1 0 0,-1 0-90 0 0,-9-5 64 0 0,0 2 0 0 0,0 0 0 0 0,-1 1 0 0 0,0 1 0 0 0,-11-2-64 0 0,12 5-20 0 0,1 1 0 0 0,-1 1 1 0 0,0 0-1 0 0,0 2 0 0 0,0 0 0 0 0,1 1 0 0 0,-1 1 1 0 0,0 1-1 0 0,1 0 0 0 0,-1 1 0 0 0,1 1 0 0 0,0 1 0 0 0,1 1 1 0 0,-1 0-1 0 0,1 2 0 0 0,1 0 0 0 0,0 0 0 0 0,0 1 0 0 0,1 1 1 0 0,0 1-1 0 0,0 0 0 0 0,-5 9 20 0 0,-4 2-1085 0 0,2 1 0 0 0,0 2-1 0 0,2 0 1 0 0,1 1 0 0 0,1 1 0 0 0,1 1-1 0 0,2 0 1 0 0,-2 8 1085 0 0,13-26-662 0 0,2-7 251 0 0,0 0 1 0 0,0 1-1 0 0,0-1 0 0 0,1 0 1 0 0,0 1-1 0 0,0-1 0 0 0,0 1 0 0 0,0 0 1 0 0,1-1-1 0 0,0 1 0 0 0,0 0 1 0 0,0-1-1 0 0,0 1 0 0 0,1 0 0 0 0,0 1 411 0 0,17 34-3620 0 0,-9-17 2434 0 0</inkml:trace>
  <inkml:trace contextRef="#ctx0" brushRef="#br0" timeOffset="1062.009">2509 304 9402 0 0,'2'-3'413'0'0,"0"0"0"0"0,1 0 0 0 0,-1 0 0 0 0,0 0 0 0 0,1 0-1 0 0,0 0 1 0 0,0 1 0 0 0,0-1 0 0 0,0 1 0 0 0,0 0 0 0 0,0 0 0 0 0,0 0 0 0 0,1 0 0 0 0,-1 1 0 0 0,1-1-1 0 0,-1 1 1 0 0,2 0-413 0 0,10-4 990 0 0,1 2-1 0 0,-1 0 0 0 0,11-1-989 0 0,8-1 911 0 0,-11 1-544 0 0,1 0 1 0 0,-1 2-1 0 0,1 0 0 0 0,0 2 0 0 0,13 1-367 0 0,-26 0 64 0 0,0 0 0 0 0,0 1 0 0 0,0 1 0 0 0,0 0 0 0 0,-1 0 0 0 0,1 1 0 0 0,-1 0 0 0 0,0 1 0 0 0,0 0 0 0 0,0 0 0 0 0,-1 1 0 0 0,7 6-64 0 0,-11-7 7 0 0,1 0 0 0 0,-2 1 0 0 0,1 0 0 0 0,-1-1 0 0 0,1 2 1 0 0,-2-1-1 0 0,1 0 0 0 0,-1 1 0 0 0,0 0 0 0 0,0 0 1 0 0,-1 0-1 0 0,0 0 0 0 0,0 0 0 0 0,0 0 0 0 0,-1 5-7 0 0,2 15 26 0 0,-1-1-1 0 0,-1 1 1 0 0,-3 15-26 0 0,-1 4-192 0 0,-3 0 0 0 0,-2 0 0 0 0,-12 41 192 0 0,-48 133-1953 0 0,44-148 775 0 0,-10 23-1276 0 0,15-45-3218 0 0,2 1 1 0 0,-9 47 5671 0 0,17-57-3817 0 0,-5-16 2058 0 0</inkml:trace>
  <inkml:trace contextRef="#ctx0" brushRef="#br0" timeOffset="1399.441">2642 785 6025 0 0,'-11'-6'2537'0'0,"0"9"-849"0"0,-3 11-296 0 0,6 5-135 0 0,-1 9-345 0 0,7-3-496 0 0,2 2-96 0 0,-6 4-320 0 0,12 5-200 0 0,-12-1-264 0 0,9 1-456 0 0,-6 0-192 0 0,-2 0-529 0 0,5 0-535 0 0,-11 3-641 0 0,5 5-328 0 0,-13-8 1081 0 0</inkml:trace>
  <inkml:trace contextRef="#ctx0" brushRef="#br0" timeOffset="1400.441">2095 1434 6121 0 0,'-3'0'5070'0'0,"5"0"-1840"0"0,15 0-682 0 0,25-2-1797 0 0,4-6-63 0 0,0-2 0 0 0,13-6-688 0 0,52-12 394 0 0,147-34-506 0 0,-172 40-359 0 0,-47 13-1416 0 0,30-2 1887 0 0,6 0-2896 0 0,-65 9 1936 0 0,0 0 0 0 0,-1 0 0 0 0,1 2 0 0 0,0-1 0 0 0,0 1 0 0 0,0 0 0 0 0,0 1 0 0 0,5 1 960 0 0,25 12-5780 0 0</inkml:trace>
  <inkml:trace contextRef="#ctx0" brushRef="#br0" timeOffset="1743.158">3310 97 5593 0 0,'5'-9'590'0'0,"0"-1"0"0"0,1 1-1 0 0,0 0 1 0 0,0 1 0 0 0,1 0 0 0 0,0 0-1 0 0,0 0 1 0 0,1 1 0 0 0,0 0-1 0 0,1-1-589 0 0,-8 8 84 0 0,0-1-1 0 0,0 1 0 0 0,-1-1 0 0 0,1 0 1 0 0,0 1-1 0 0,0 0 0 0 0,-1-1 0 0 0,1 1 1 0 0,0-1-1 0 0,0 1 0 0 0,0 0 0 0 0,0 0 1 0 0,0-1-1 0 0,-1 1 0 0 0,1 0 0 0 0,0 0 1 0 0,0 0-1 0 0,0 0 0 0 0,0 0 0 0 0,0 0 1 0 0,0 0-1 0 0,0 0 0 0 0,0 1 0 0 0,-1-1 1 0 0,1 0-1 0 0,0 1 0 0 0,0-1 0 0 0,0 0 1 0 0,0 1-1 0 0,-1-1 0 0 0,1 1 0 0 0,0-1 1 0 0,0 1-1 0 0,-1-1 0 0 0,1 1 0 0 0,0 0 1 0 0,-1-1-1 0 0,1 1 0 0 0,-1 0 0 0 0,1 0-83 0 0,1 3 365 0 0,0 0 0 0 0,-1 1 0 0 0,1 0 0 0 0,-1-1 0 0 0,0 1 0 0 0,0 0 0 0 0,-1 2-365 0 0,3 7 310 0 0,0 12 345 0 0,0 0 1 0 0,-2 0-1 0 0,-1 4-655 0 0,1 19 512 0 0,-1 244 1227 0 0,-1-22-1466 0 0,8 126-969 0 0,-4-347 370 0 0,-1-38 124 0 0,-1 1 0 0 0,-1 0 1 0 0,0-1-1 0 0,0 1 0 0 0,-2 1 202 0 0,2-13-61 0 0,0 0 0 0 0,0 0 0 0 0,0 0 0 0 0,-1 1 0 0 0,1-1 0 0 0,-1 0 0 0 0,1 0 0 0 0,-1 0 0 0 0,1 0 0 0 0,-1 0 0 0 0,0 0 0 0 0,1 0 0 0 0,-1 0 0 0 0,0 0 0 0 0,0 0 0 0 0,1 0 0 0 0,-1-1 0 0 0,0 1 0 0 0,0 0 0 0 0,0-1 61 0 0,0 0-49 0 0,1 0 0 0 0,-1 0 0 0 0,1-1 0 0 0,-1 1 0 0 0,1 0 1 0 0,-1-1-1 0 0,1 1 0 0 0,-1 0 0 0 0,1-1 0 0 0,0 1 0 0 0,-1-1 0 0 0,1 1 0 0 0,0-1 0 0 0,-1 1 0 0 0,1-1 0 0 0,0 1 0 0 0,0-1 0 0 0,-1 1 1 0 0,1-1-1 0 0,0 1 0 0 0,0-1 0 0 0,0 0 49 0 0,-4-14-150 0 0,2-1 0 0 0,0 0 0 0 0,0 0-1 0 0,2 0 1 0 0,0 0 0 0 0,1-5 150 0 0,4-37 177 0 0,4-6-177 0 0,-3 26 138 0 0,0-5 150 0 0,3 0 0 0 0,2-2-288 0 0,-10 42 22 0 0,-1 0-1 0 0,1 1 1 0 0,0-1-1 0 0,0 1 1 0 0,0-1-1 0 0,0 0 1 0 0,1 1-1 0 0,-1 0 0 0 0,1-1 1 0 0,-1 1-1 0 0,1 0 1 0 0,0 0-1 0 0,0 0 1 0 0,0 0-1 0 0,0 0 1 0 0,0 0-1 0 0,0 0 0 0 0,1 1 1 0 0,-1-1-1 0 0,2 0-21 0 0,-1 1 31 0 0,0 1 0 0 0,0-1 1 0 0,1 0-1 0 0,-1 1 0 0 0,0-1 0 0 0,1 1 0 0 0,-1 0 0 0 0,0 0 0 0 0,1 1 0 0 0,-1-1 0 0 0,0 1 1 0 0,1-1-1 0 0,-1 1 0 0 0,3 1-31 0 0,10 5 38 0 0,-1 0 1 0 0,0 0-1 0 0,0 2 0 0 0,0 0 1 0 0,12 10-39 0 0,10 6-2693 0 0,1-3 0 0 0,4 1 2693 0 0,45 26-11461 0 0,-67-36 9421 0 0</inkml:trace>
  <inkml:trace contextRef="#ctx0" brushRef="#br0" timeOffset="2071.138">2788 1448 1448 0 0,'-3'7'1232'0'0,"-7"16"1079"0"0,0 0 0 0 0,2 0 1 0 0,-5 23-2312 0 0,11-40 304 0 0,1 1 0 0 0,0-1 0 0 0,0 1 0 0 0,1 0 0 0 0,0-1 0 0 0,0 1 0 0 0,0-1 0 0 0,1 1 0 0 0,0 0 1 0 0,0-1-1 0 0,1 1 0 0 0,0-1 0 0 0,0 0 0 0 0,0 0 0 0 0,1 0 0 0 0,0 0 0 0 0,1 1-304 0 0,12 16 595 0 0,1-1 1 0 0,1 0-1 0 0,1-2 0 0 0,0 0 0 0 0,2-1 0 0 0,0-1 0 0 0,2-1 1 0 0,-1-1-1 0 0,14 7-595 0 0,-5-6 98 0 0,0-1 0 0 0,1-2 0 0 0,0-1 0 0 0,1-1 0 0 0,0-2 0 0 0,1-1 0 0 0,18 1-98 0 0,-30-7-66 0 0,-1-2-1 0 0,1 0 1 0 0,0-1 0 0 0,-1-1 0 0 0,18-4 66 0 0,31-7-1234 0 0,6-5 1234 0 0,6-1-1473 0 0,29-4-10154 0 0,52-21 11627 0 0,-64 9-5945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5T17:59:22.116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5T17:59:24.712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0 0,'0'0,"0"0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59:31.1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72 639 7746 0 0,'-7'-1'2794'0'0,"-22"-3"1446"0"0,28 4-4190 0 0,1 0 0 0 0,-1 0 0 0 0,1 0 1 0 0,-1-1-1 0 0,1 1 0 0 0,-1 0 0 0 0,1 0 1 0 0,-1 0-1 0 0,1 0 0 0 0,-1-1 0 0 0,1 1 0 0 0,-1 0 1 0 0,1 0-1 0 0,-1-1 0 0 0,1 1 0 0 0,0 0 0 0 0,-1-1 1 0 0,1 1-1 0 0,0-1 0 0 0,-1 1 0 0 0,1 0 0 0 0,0-1 1 0 0,-1 1-1 0 0,1-1 0 0 0,0 1 0 0 0,0-1 0 0 0,-1 1 1 0 0,1-1-1 0 0,0 1 0 0 0,0-1 0 0 0,0 1 0 0 0,0-1 1 0 0,0 1-1 0 0,0-1 0 0 0,0 1 0 0 0,0-1 0 0 0,0 1 1 0 0,0-1-1 0 0,0 1 0 0 0,0-1 0 0 0,0 0-50 0 0,10-5 783 0 0,31-13-404 0 0,1 2 1 0 0,1 2-1 0 0,0 1 0 0 0,14 0-379 0 0,58-10 331 0 0,5 6-331 0 0,-91 14 34 0 0,0 1 0 0 0,4 1-34 0 0,-24 2-2 0 0,1 0 0 0 0,-1 1-1 0 0,0 0 1 0 0,0 1 0 0 0,0 0-1 0 0,0 0 1 0 0,0 1 0 0 0,3 1 2 0 0,-10-3 2 0 0,1 0-1 0 0,0 0 1 0 0,-1 1 0 0 0,1-1 0 0 0,-1 1-1 0 0,1 0 1 0 0,-1-1 0 0 0,0 1 0 0 0,0 0 0 0 0,0 0-1 0 0,0 1 1 0 0,0-1 0 0 0,0 0 0 0 0,-1 1-1 0 0,1-1 1 0 0,-1 1 0 0 0,1-1 0 0 0,-1 1-1 0 0,0 0 1 0 0,0 0 0 0 0,0-1 0 0 0,-1 1 0 0 0,1 0-1 0 0,-1 0 1 0 0,1 0 0 0 0,-1 0 0 0 0,0 0-1 0 0,0 0 1 0 0,0 0 0 0 0,-1 0 0 0 0,1 0 0 0 0,-1-1-1 0 0,1 1 1 0 0,-2 2-2 0 0,-1 5 13 0 0,0 1 0 0 0,-2-1-1 0 0,1 0 1 0 0,-1 0 0 0 0,0-1 0 0 0,-1 1 0 0 0,0-1 0 0 0,-5 5-13 0 0,-33 36 37 0 0,-2-2 0 0 0,-40 31-37 0 0,6-5 28 0 0,-38 45-444 0 0,-5 16 416 0 0,-25 43-6037 0 0,146-176 5602 0 0,0 0-1 0 0,1 0 1 0 0,-1 0 0 0 0,1 1-1 0 0,-1-1 1 0 0,1 1 0 0 0,0-1 0 0 0,0 1-1 0 0,0-1 1 0 0,0 1 0 0 0,0-1 0 0 0,1 1-1 0 0,-1 0 1 0 0,1 0 435 0 0,0-2-233 0 0,0 0 0 0 0,0 0 1 0 0,1 1-1 0 0,-1-1 0 0 0,0 0 0 0 0,1 0 1 0 0,-1 1-1 0 0,1-1 0 0 0,-1 0 0 0 0,1 0 0 0 0,-1 0 1 0 0,1 0-1 0 0,0 0 0 0 0,0 0 0 0 0,0 0 1 0 0,0 0-1 0 0,-1 0 0 0 0,1 0 0 0 0,0 0 0 0 0,0-1 1 0 0,1 1-1 0 0,-1 0 0 0 0,0 0 233 0 0,0-1-60 0 0,-1 0-1 0 0,1 0 1 0 0,-1 1-1 0 0,0-1 1 0 0,1 0-1 0 0,-1 0 1 0 0,1 0-1 0 0,-1 0 1 0 0,1 0-1 0 0,-1 0 1 0 0,0 0-1 0 0,1 0 1 0 0,-1 0-1 0 0,1 0 1 0 0,-1 0-1 0 0,1 0 1 0 0,-1 0-1 0 0,1 0 1 0 0,-1 0-1 0 0,0 0 1 0 0,1 0-1 0 0,-1-1 1 0 0,1 1-1 0 0,-1 0 1 0 0,0 0-1 0 0,1 0 1 0 0,-1-1-1 0 0,1 1 1 0 0,-1 0-1 0 0,0-1 1 0 0,1 1 60 0 0</inkml:trace>
  <inkml:trace contextRef="#ctx0" brushRef="#br0" timeOffset="343.914">951 1 9170 0 0,'2'0'312'0'0,"0"0"0"0"0,0 1 0 0 0,0-1 0 0 0,0 1 0 0 0,0-1-1 0 0,0 1 1 0 0,0 0 0 0 0,0 0 0 0 0,-1 0 0 0 0,1 0 0 0 0,0 0 0 0 0,0 0 0 0 0,-1 0 0 0 0,1 1 0 0 0,-1-1 0 0 0,1 1 0 0 0,-1-1 0 0 0,1 1-1 0 0,-1-1 1 0 0,0 1 0 0 0,0 0 0 0 0,0 0 0 0 0,0-1 0 0 0,0 1 0 0 0,0 0 0 0 0,0 0 0 0 0,0 2-312 0 0,0 4 312 0 0,0 0 1 0 0,-1 0 0 0 0,1 0-1 0 0,-2 0 1 0 0,1 0-1 0 0,-2 7-312 0 0,0 10 621 0 0,0 49 139 0 0,2 0-1 0 0,4 0 0 0 0,7 24-759 0 0,15 84 286 0 0,23 194-274 0 0,-41-304-223 0 0,-1 6-628 0 0,-1 32 839 0 0,-10 113-2433 0 0,0-74-3378 0 0,0-84-2299 0 0,4-49 3002 0 0</inkml:trace>
  <inkml:trace contextRef="#ctx0" brushRef="#br0" timeOffset="671.833">1757 310 4681 0 0,'8'-11'723'0'0,"0"1"0"0"0,0-1 0 0 0,1 2 0 0 0,1-1 0 0 0,0 1 0 0 0,0 1 0 0 0,1 0 0 0 0,0 0 0 0 0,0 1 0 0 0,0 0 0 0 0,1 1 0 0 0,1 0-723 0 0,8-3 863 0 0,1 1 1 0 0,1 0 0 0 0,-1 2-1 0 0,1 1 1 0 0,0 1 0 0 0,13-1-864 0 0,-21 5 203 0 0,0 0 0 0 0,0 1 1 0 0,0 0-1 0 0,0 1 0 0 0,-1 1 1 0 0,1 0-1 0 0,0 2 0 0 0,-1-1 0 0 0,0 2 1 0 0,0 0-1 0 0,4 2-203 0 0,-14-6 31 0 0,-1 0-1 0 0,1-1 0 0 0,-1 1 1 0 0,1 1-1 0 0,-1-1 1 0 0,0 0-1 0 0,1 1 1 0 0,-1 0-1 0 0,0 0 1 0 0,-1 0-1 0 0,1 0 0 0 0,-1 0 1 0 0,1 1-1 0 0,-1-1 1 0 0,2 4-31 0 0,-3-4 4 0 0,0 1 1 0 0,0-1-1 0 0,0 1 1 0 0,-1-1 0 0 0,1 1-1 0 0,-1-1 1 0 0,0 1-1 0 0,0-1 1 0 0,0 1-1 0 0,0 0 1 0 0,-1-1-1 0 0,1 1 1 0 0,-1-1 0 0 0,0 1-1 0 0,0-1 1 0 0,0 0-1 0 0,-1 1 1 0 0,-1 1-5 0 0,-3 8 13 0 0,-2 0 0 0 0,1 0 0 0 0,-2-1 0 0 0,0-1 0 0 0,0 1 0 0 0,-7 4-13 0 0,-20 19-158 0 0,-12 8 158 0 0,20-19-119 0 0,-122 94-470 0 0,118-94 461 0 0,2 3 53 0 0,25-22 72 0 0,1 0 0 0 0,-1 0 0 0 0,-1 0 0 0 0,1-1 0 0 0,-1 0 0 0 0,1 0 1 0 0,-1-1-1 0 0,0 1 0 0 0,0-1 0 0 0,-6 1 3 0 0,2-4-118 0 0,12-7-103 0 0,14-7-44 0 0,39-26-17 0 0,-42 29 229 0 0,2 1 0 0 0,-1 0 0 0 0,6-3 53 0 0,-18 12-3 0 0,29-16-223 0 0,0 1 1 0 0,1 1-1 0 0,1 2 0 0 0,0 1 0 0 0,6 0 226 0 0,-31 11-217 0 0,0 0 0 0 0,-1 1-1 0 0,1 0 1 0 0,0 0 0 0 0,-1 0-1 0 0,1 1 1 0 0,0 1-1 0 0,-1-1 1 0 0,1 1 0 0 0,3 1 217 0 0,-7-1-327 0 0,-1-1 1 0 0,1 1-1 0 0,-1-1 1 0 0,0 1-1 0 0,0 0 1 0 0,0 0-1 0 0,0 0 0 0 0,0 1 1 0 0,0-1-1 0 0,2 3 327 0 0,-4-3-299 0 0,1 0 0 0 0,-1-1 1 0 0,0 1-1 0 0,0 0 0 0 0,0 0 0 0 0,0 0 0 0 0,0 0 0 0 0,-1 0 0 0 0,1 0 0 0 0,0 0 0 0 0,-1 0 0 0 0,0 0 0 0 0,1 1 0 0 0,-1-1 1 0 0,0 0-1 0 0,0 0 0 0 0,0 0 0 0 0,-1 0 0 0 0,1 1 299 0 0,-1 0-445 0 0,0 1-1 0 0,0-1 1 0 0,0 0 0 0 0,-1 1 0 0 0,1-1 0 0 0,-1 0-1 0 0,0 0 1 0 0,0 0 0 0 0,0 0 0 0 0,0 0 0 0 0,0 0-1 0 0,-3 1 446 0 0,-19 16-1648 0 0</inkml:trace>
  <inkml:trace contextRef="#ctx0" brushRef="#br0" timeOffset="1015.633">1511 888 3881 0 0,'-56'0'7348'0'0,"53"2"-5356"0"0,10 0-876 0 0,21 0 401 0 0,0-2-353 0 0,1-2 1 0 0,25-4-1165 0 0,28-3 674 0 0,-11 7-379 0 0,37-2 453 0 0,58-12-748 0 0,-104 6-469 0 0,130-14-1572 0 0,-149 21-9201 0 0,42 3 11242 0 0,-61 0-5876 0 0</inkml:trace>
  <inkml:trace contextRef="#ctx0" brushRef="#br0" timeOffset="1016.633">2334 821 6241 0 0,'-9'-1'1272'0'0,"3"0"-692"0"0,0 0-1 0 0,1 1 1 0 0,-1 0 0 0 0,1 0 0 0 0,-1 0 0 0 0,-2 1-580 0 0,7-1 186 0 0,-1 0 1 0 0,1 1 0 0 0,-1-1-1 0 0,1 1 1 0 0,-1 0 0 0 0,1-1 0 0 0,0 1-1 0 0,-1 0 1 0 0,1 0 0 0 0,0 0-1 0 0,-1 0 1 0 0,1 0 0 0 0,0 0 0 0 0,0 0-1 0 0,0 0 1 0 0,0 0 0 0 0,0 0-1 0 0,0 1 1 0 0,0-1 0 0 0,0 0 0 0 0,1 1-1 0 0,-1-1 1 0 0,1 1 0 0 0,-1-1-1 0 0,0 2-186 0 0,-6 27 913 0 0,2 1 0 0 0,0 0 1 0 0,2 0-1 0 0,2 1 0 0 0,1 7-913 0 0,-5 59 533 0 0,0-48-641 0 0,-5 91-1505 0 0,9-112-1750 0 0,3 1 0 0 0,1 5 3363 0 0,6 2-8155 0 0,-6-29 4015 0 0</inkml:trace>
  <inkml:trace contextRef="#ctx0" brushRef="#br0" timeOffset="1346.555">1832 1122 5793 0 0,'-4'4'374'0'0,"0"0"1"0"0,1 0-1 0 0,-1 0 0 0 0,1 0 0 0 0,0 1 0 0 0,0-1 0 0 0,1 1 1 0 0,-1 0-1 0 0,1 0 0 0 0,0 0 0 0 0,0 0 0 0 0,1 0 1 0 0,0 0-375 0 0,0 0 256 0 0,1-1 0 0 0,-1 1 0 0 0,1-1 0 0 0,1 1 0 0 0,-1-1 0 0 0,1 0 0 0 0,-1 1 0 0 0,1-1 0 0 0,1 0 1 0 0,-1 1-1 0 0,0-1 0 0 0,1 0 0 0 0,0 0 0 0 0,0 0 0 0 0,2 3-256 0 0,14 17 1088 0 0,1 0 0 0 0,1-1 1 0 0,1-1-1 0 0,1 0 0 0 0,24 16-1088 0 0,-36-28 272 0 0,14 9 70 0 0,0-1 0 0 0,1 0-1 0 0,1-2 1 0 0,1-1 0 0 0,0-2-1 0 0,1 0 1 0 0,1-2 0 0 0,0-1-1 0 0,0-1 1 0 0,29 5-342 0 0,-16-7-157 0 0,-1-2 0 0 0,1-2 0 0 0,0-2 0 0 0,0-1 0 0 0,-1-2 0 0 0,1-3 0 0 0,31-6 157 0 0,188-46-6381 0 0,-243 53 5589 0 0,59-16-3879 0 0,-54 11 196 0 0,-1-1 0 0 0,17-11 4475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59:30.4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150 0 352 0 0,'1'2'299'0'0,"0"-1"-1"0"0,0 1 0 0 0,0-1 1 0 0,0 1-1 0 0,-1 0 1 0 0,1 0-1 0 0,0-1 1 0 0,-1 1-1 0 0,1 0 0 0 0,-1 0 1 0 0,0 0-1 0 0,1 0 1 0 0,-1-1-1 0 0,0 1 1 0 0,0 0-1 0 0,0 0 0 0 0,-1 0 1 0 0,1 0-1 0 0,0 0-298 0 0,-1 5 563 0 0,-1 0-1 0 0,1 0 0 0 0,-1 0 1 0 0,-1-1-1 0 0,1 1-562 0 0,-7 16 1097 0 0,-45 119 3366 0 0,44-111-3459 0 0,2 1-1 0 0,1 0 1 0 0,-2 23-1004 0 0,8-46 182 0 0,0 0 0 0 0,1 1 0 0 0,1-1 0 0 0,-1 0 0 0 0,2 0 1 0 0,-1 0-1 0 0,1 0 0 0 0,0 0 0 0 0,1 0 0 0 0,0 0-182 0 0,-1-6 58 0 0,-1 1 1 0 0,1-1-1 0 0,-1 1 1 0 0,1-1-1 0 0,0 1 1 0 0,1-1-1 0 0,-1 0 0 0 0,0 0 1 0 0,1 0-1 0 0,0-1 1 0 0,0 1-1 0 0,0 0 1 0 0,0-1-1 0 0,0 0 0 0 0,0 0 1 0 0,0 0-1 0 0,1 0 1 0 0,-1 0-1 0 0,1-1 1 0 0,0 1-1 0 0,-1-1 1 0 0,1 0-1 0 0,0 0 0 0 0,2 0-58 0 0,9 0 34 0 0,0-1-1 0 0,0 0 1 0 0,0-1 0 0 0,0 0-1 0 0,0-2 1 0 0,0 1-1 0 0,10-5-33 0 0,19-7-696 0 0,36-17 696 0 0,-37 14-425 0 0,47-24-1256 0 0,-60 26-549 0 0,1 1 0 0 0,0 2 1 0 0,1 1-1 0 0,4 0 2230 0 0,-32 10-504 0 0,1 0 0 0 0,0 1 1 0 0,-1 0-1 0 0,1 0 0 0 0,0 0 0 0 0,0 0 1 0 0,-1 1-1 0 0,1-1 0 0 0,0 1 0 0 0,-1 1 1 0 0,1-1-1 0 0,-1 0 0 0 0,3 2 504 0 0,6 2-1062 0 0,-12-5 972 0 0,0 0 1 0 0,0 1-1 0 0,0-1 1 0 0,0 0-1 0 0,0 0 0 0 0,1 0 1 0 0,-1 0-1 0 0,0 0 1 0 0,0 0-1 0 0,0 0 1 0 0,0 0-1 0 0,0 0 0 0 0,0 0 1 0 0,1-1-1 0 0,-1 1 1 0 0,0 0-1 0 0,0-1 90 0 0</inkml:trace>
  <inkml:trace contextRef="#ctx0" brushRef="#br0" timeOffset="1">17 812 5177 0 0,'-14'3'2601'0'0,"11"-3"-1113"0"0,3 3-104 0 0,14-6 89 0 0,11 3-265 0 0,0-6-624 0 0,14 6-192 0 0,8-5-312 0 0,-3-3-184 0 0,17 2-8 0 0,-6-2-424 0 0,3 2-224 0 0,0 6-272 0 0,-3 0-521 0 0,-2-2-519 0 0,-9 7-801 0 0,16 6-1216 0 0,-24-11 2841 0 0</inkml:trace>
  <inkml:trace contextRef="#ctx0" brushRef="#br0" timeOffset="327.965">130 981 5209 0 0,'-2'2'227'0'0,"-19"19"2810"0"0,0 1-1 0 0,-16 23-3036 0 0,32-38 348 0 0,1 0-1 0 0,-1 0 1 0 0,1 0-1 0 0,1 1 1 0 0,-1-1 0 0 0,1 1-1 0 0,1 0 1 0 0,-1 0-1 0 0,1 0 1 0 0,1 0-1 0 0,-1 1 1 0 0,1-1-1 0 0,1 1-347 0 0,0 12 883 0 0,1-1-1 0 0,1 1 1 0 0,4 18-883 0 0,-4-29 165 0 0,1 0 0 0 0,0 0 0 0 0,0 0 1 0 0,2 0-1 0 0,-1-1 0 0 0,1 0 0 0 0,0 0 0 0 0,5 6-165 0 0,0-1 60 0 0,0 0 1 0 0,2 0-1 0 0,-1-2 0 0 0,2 1 0 0 0,-1-1 1 0 0,2-1-1 0 0,0 0 0 0 0,0-1 0 0 0,1-1 1 0 0,0 0-1 0 0,0-1 0 0 0,1 0 0 0 0,0-2 0 0 0,0 0 1 0 0,1 0-1 0 0,0-2 0 0 0,0 0 0 0 0,0-1 1 0 0,6 0-61 0 0,33 1-1019 0 0,0-2 1 0 0,1-3 0 0 0,-1-3 0 0 0,49-9 1018 0 0,11-8-11887 0 0,94-31 11887 0 0,-103 18-5069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9:37:10.43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427 35 8 0 0,'-8'-7'3808'0'0,"15"7"987"0"0,-4 1-4116 0 0,1 0 0 0 0,-1 0 1 0 0,0 0-1 0 0,0 1 0 0 0,0 0 0 0 0,0-1 1 0 0,2 3-680 0 0,13 14 1289 0 0,0 1 0 0 0,-1 0 0 0 0,4 9-1289 0 0,-4-6 561 0 0,0-2 1 0 0,20 19-562 0 0,-6-10 385 0 0,-2 1 1 0 0,-1 2-1 0 0,16 24-385 0 0,-16-13 187 0 0,-20-29-71 0 0,1-1-1 0 0,0 0 1 0 0,6 7-116 0 0,-5-8-4 0 0,0 1 0 0 0,-2 0 0 0 0,1 1 0 0 0,-2 0 0 0 0,0 0 4 0 0,20 35 69 0 0,-12-22-23 0 0,-11-20-14 0 0,-1 0 0 0 0,1 0 0 0 0,0-1 0 0 0,1 0 1 0 0,0 0-1 0 0,1 2-32 0 0,0 0-144 0 0,-8-6 327 0 0,-3 3-50 0 0,10-6-160 0 0,-5 1-23 0 0,0 0 0 0 0,0-1 0 0 0,0 1 1 0 0,0-1-1 0 0,0 1 0 0 0,0-1 0 0 0,0 1 0 0 0,0 0 0 0 0,0-1 0 0 0,0 1 0 0 0,0-1 0 0 0,0 1 0 0 0,0-1 0 0 0,0 1 1 0 0,0 0-1 0 0,-1-1 0 0 0,1 1 0 0 0,0-1 0 0 0,0 1 0 0 0,0 0 0 0 0,-1-1 0 0 0,1 1 0 0 0,0 0 0 0 0,0-1 0 0 0,-1 1 1 0 0,1 0-1 0 0,0 0 0 0 0,-1-1 0 0 0,1 1 0 0 0,0 0 0 0 0,-1 0 50 0 0,-1 1-2302 0 0,-12 8-10370 0 0,6-9 8722 0 0</inkml:trace>
  <inkml:trace contextRef="#ctx0" brushRef="#br0" timeOffset="1">23 749 8 0 0,'-21'-15'4925'0'0,"48"19"1978"0"0,6-7-3413 0 0,41-11-1842 0 0,-18 2-146 0 0,9-2-321 0 0,-26 6 389 0 0,32-3-1570 0 0,-15 4 359 0 0,-34 3-278 0 0,0 1-1 0 0,-1 2 0 0 0,1 0 0 0 0,0 1 0 0 0,2 2-80 0 0,46 2 169 0 0,-48-3-168 0 0,1 0 1 0 0,-1 1 0 0 0,21 6-2 0 0,-20-4-156 0 0,0 0 0 0 0,5-1 156 0 0,39 7-2814 0 0,-53-6-2087 0 0,-14-4-1001 0 0,-1 0 4139 0 0,-10-8-4074 0 0</inkml:trace>
  <inkml:trace contextRef="#ctx0" brushRef="#br0" timeOffset="2">17 755 8 0 0,'-14'-15'3186'0'0,"14"17"-2977"0"0,1-1 0 0 0,0 0 0 0 0,0 0 0 0 0,-1 1 0 0 0,1-1 0 0 0,0 0 0 0 0,-1 1 0 0 0,1-1 0 0 0,-1 1 0 0 0,0-1 0 0 0,0 1 0 0 0,1-1 0 0 0,-1 1 0 0 0,0-1 0 0 0,0 1 0 0 0,0-1 0 0 0,-1 2-209 0 0,-4 30 2668 0 0,2-15-1522 0 0,2-12-816 0 0,1 1 1 0 0,1-1-1 0 0,-1 1 0 0 0,1 0 0 0 0,0-1 1 0 0,2 3-331 0 0,3 33 1211 0 0,-6-25-937 0 0,-1 40 440 0 0,3 0 1 0 0,3 0-1 0 0,2 6-714 0 0,1-4 574 0 0,-4 0 0 0 0,-2 0 0 0 0,-2 13-574 0 0,0 40 507 0 0,3 134-16 0 0,7-114-354 0 0,-4 5-8 0 0,-4-13-70 0 0,-1-24 37 0 0,-4-66-88 0 0,2-30-4 0 0,0 0 0 0 0,1 0 1 0 0,-1 1-1 0 0,1-1 0 0 0,0 0 1 0 0,0 0-1 0 0,0 1 0 0 0,1-1 1 0 0,0 3-5 0 0,0-1-3 0 0,0 0-1 0 0,0 0 1 0 0,-1-1 0 0 0,1 1 0 0 0,-2 0 0 0 0,1 0 0 0 0,-1 1 3 0 0,1-2 12 0 0,-1 1 1 0 0,1-1-1 0 0,0 1 1 0 0,1-1 0 0 0,-1 1-1 0 0,2 3-12 0 0,-1 0-15 0 0,1 1 1 0 0,-2-1-1 0 0,1 1 0 0 0,-1 0 1 0 0,-1 0 14 0 0,1 6 5 0 0,-7 62 118 0 0,5-52-122 0 0,1 12-110 0 0,1-31 127 0 0,1 1 0 0 0,-1-1 0 0 0,-1 1 0 0 0,0-1 0 0 0,-1 7-18 0 0,1-4 19 0 0,1-10-14 0 0,0 1-1 0 0,0-1 0 0 0,0 1 1 0 0,0-1-1 0 0,0 1 0 0 0,0 0 1 0 0,0-1-1 0 0,1 1 1 0 0,-1-1-1 0 0,0 1 0 0 0,0-1 1 0 0,1 1-1 0 0,-1-1 0 0 0,0 1 1 0 0,1-1-1 0 0,-1 1 1 0 0,0-1-1 0 0,1 1 0 0 0,-1-1 1 0 0,1 0-1 0 0,-1 1-4 0 0,1-1-3 0 0,-1 1-1 0 0,1-1 1 0 0,-1 0 0 0 0,1 1-1 0 0,-1-1 1 0 0,0 1-1 0 0,1-1 1 0 0,-1 1 0 0 0,0-1-1 0 0,1 1 1 0 0,-1-1-1 0 0,0 1 1 0 0,0-1 0 0 0,0 1-1 0 0,1-1 1 0 0,-1 1-1 0 0,0-1 1 0 0,0 1 0 0 0,0 0-1 0 0,0-1 1 0 0,0 1-1 0 0,0-1 1 0 0,0 1 0 0 0,0 0-1 0 0,0-1 1 0 0,0 1 0 0 0,0-1-1 0 0,0 1 1 0 0,-1-1-1 0 0,1 1 1 0 0,0-1 0 0 0,0 1-1 0 0,-1 0 4 0 0,1-1-1 0 0,0 0 1 0 0,0 1-1 0 0,-1-1 0 0 0,1 0 0 0 0,0 0 1 0 0,0 1-1 0 0,0-1 0 0 0,0 0 0 0 0,-1 1 1 0 0,1-1-1 0 0,0 0 0 0 0,0 1 0 0 0,0-1 1 0 0,0 0-1 0 0,0 1 0 0 0,0-1 0 0 0,0 0 0 0 0,0 1 1 0 0,0-1-1 0 0,0 0 0 0 0,0 1 0 0 0,0-1 1 0 0,0 0-1 0 0,0 1 0 0 0,0-1 0 0 0,1 0 1 0 0,-1 1-1 0 0,0-1 0 0 0,0 0 0 0 0,0 1 1 0 0,0-1-1 0 0,1 0 0 0 0,-1 0 0 0 0,0 1 1 0 0,0-1-1 0 0,1 0 0 0 0,-1 0 0 0 0,0 1 1 0 0,0-1-1 0 0,1 0 0 0 0,-1 0 1 0 0,8 10 182 0 0,-8 0-175 0 0,0-3-40 0 0,13-5-9 0 0,-10-2 50 0 0,0 0 1 0 0,0 0 0 0 0,0 1-1 0 0,1-1 1 0 0,-1 1 0 0 0,0 0-1 0 0,0 0 1 0 0,1 0-9 0 0,16 4-73 0 0,-2-1 192 0 0,-16-3-126 0 0,0-1 0 0 0,-1 1-1 0 0,1 0 1 0 0,0-1 0 0 0,0 1 0 0 0,0-1 0 0 0,0 0-1 0 0,0 1 1 0 0,-1-1 0 0 0,1 0 0 0 0,1 0 7 0 0,143-9 160 0 0,-82 6-121 0 0,51 5-39 0 0,23 9-92 0 0,-107-7 179 0 0,0-2 0 0 0,0-2 0 0 0,30-2-87 0 0,-12 0 45 0 0,13 3-45 0 0,-13-1-61 0 0,125-6 278 0 0,-155 6-216 0 0,-1 0 0 0 0,1 1 0 0 0,7 2-1 0 0,37 1-87 0 0,-16-2 114 0 0,0 3 1 0 0,14 3-28 0 0,52 6 15 0 0,119 9 46 0 0,-162-19-379 0 0,-46-4-218 0 0,0 1 0 0 0,0 2 0 0 0,20 4 536 0 0,7 0-1729 0 0,-41-7 453 0 0,1 1 1 0 0,-1 1-1 0 0,0 0 1 0 0,0 0-1 0 0,5 2 1276 0 0,-8-1-1140 0 0,-1 0 0 0 0,1 0 0 0 0,-1 0 0 0 0,0 1 1 0 0,0 0-1 0 0,2 2 1140 0 0,-2-2-817 0 0,7 7-1669 0 0</inkml:trace>
  <inkml:trace contextRef="#ctx0" brushRef="#br0" timeOffset="3">1906 678 48 0 0,'0'-1'124'0'0,"0"0"1"0"0,0-1-1 0 0,0 1 1 0 0,0 0-1 0 0,0 0 1 0 0,0 0-1 0 0,1 0 1 0 0,-1 0-1 0 0,0 0 1 0 0,1-1-1 0 0,-1 1 1 0 0,1 0-1 0 0,-1 0 1 0 0,1 0-1 0 0,-1 0 1 0 0,1 0-1 0 0,0 0 0 0 0,-1 1 1 0 0,1-1-1 0 0,0 0 1 0 0,0 0-1 0 0,0 0 1 0 0,0 1-1 0 0,0-1 1 0 0,0 0-1 0 0,0 1 1 0 0,0-1-125 0 0,26-24 4715 0 0,-23 23-4034 0 0,0 0-1 0 0,-1 0 0 0 0,1-1 0 0 0,-1 0 0 0 0,0 0 0 0 0,0 0 0 0 0,0 0 1 0 0,3-3-681 0 0,0-2 752 0 0,1 1-148 0 0,1 0 0 0 0,-1 1 0 0 0,1 0 0 0 0,3-2-604 0 0,26-21 903 0 0,-4-3-273 0 0,-8 8-190 0 0,0-2 0 0 0,7-11-440 0 0,137-156 1214 0 0,-160 183-1153 0 0,140-144 562 0 0,-143 148-626 0 0,0 0 0 0 0,-1-1 0 0 0,0 0 1 0 0,0 0-1 0 0,-1 0 0 0 0,1-2 3 0 0,-5 9-102 0 0,0 0-1 0 0,0 0 0 0 0,0 0 0 0 0,0 0 0 0 0,0 0 1 0 0,0 0-1 0 0,-1 0 0 0 0,1 0 0 0 0,0 0 0 0 0,0 0 1 0 0,0 0-1 0 0,0 0 0 0 0,0 0 0 0 0,0 0 0 0 0,0 0 0 0 0,0 0 1 0 0,0 0-1 0 0,-1 0 0 0 0,1 0 0 0 0,0 0 0 0 0,0 0 1 0 0,0 0-1 0 0,0 0 0 0 0,0 0 0 0 0,0 0 0 0 0,0 0 0 0 0,0 0 1 0 0,0-1-1 0 0,0 1 0 0 0,0 0 0 0 0,-1 0 0 0 0,1 0 1 0 0,0 0-1 0 0,0 0 0 0 0,0 0 0 0 0,0 0 0 0 0,0 0 0 0 0,0 0 1 0 0,0-1-1 0 0,0 1 0 0 0,0 0 0 0 0,0 0 0 0 0,0 0 1 0 0,0 0-1 0 0,0 0 0 0 0,0 0 103 0 0,-1 1-509 0 0,1 0 1 0 0,-1-1-1 0 0,1 1 1 0 0,-1 0-1 0 0,1 0 1 0 0,-1 0-1 0 0,1 0 1 0 0,-1 0-1 0 0,1 0 1 0 0,0 0-1 0 0,0 1 1 0 0,-1-1-1 0 0,1 0 1 0 0,0 0-1 0 0,0 1 509 0 0,0 15-5013 0 0,-4-4 1363 0 0</inkml:trace>
  <inkml:trace contextRef="#ctx0" brushRef="#br0" timeOffset="4">1964 670 688 0 0,'0'0'163'0'0,"0"-1"0"0"0,0 1-1 0 0,0 0 1 0 0,0-1 0 0 0,0 1 0 0 0,0-1-1 0 0,0 1 1 0 0,0-1 0 0 0,0 1 0 0 0,0 0-1 0 0,0-1 1 0 0,0 1 0 0 0,0-1 0 0 0,0 1-1 0 0,1-1 1 0 0,-1 1 0 0 0,0 0 0 0 0,0-1-1 0 0,0 1 1 0 0,1 0 0 0 0,-1-1 0 0 0,0 1-1 0 0,1 0 1 0 0,-1-1 0 0 0,0 1 0 0 0,1 0-1 0 0,-1 0 1 0 0,0-1 0 0 0,1 1 0 0 0,-1 0-1 0 0,1 0-162 0 0,13 1 1456 0 0,6 2-247 0 0,-3-4-312 0 0,-1 1 1 0 0,1 0-1 0 0,0 2 1 0 0,0 0-1 0 0,3 1-897 0 0,0 0 910 0 0,1-1 0 0 0,0 0 0 0 0,8-2-910 0 0,54-1 1390 0 0,-32 1-283 0 0,47-7-1107 0 0,-49 3 452 0 0,1 2 0 0 0,28 3-452 0 0,-6 0 288 0 0,-54-1-209 0 0,12 0 112 0 0,1 1-1 0 0,17 4-190 0 0,76 7 609 0 0,67-3-609 0 0,-171-9 82 0 0,67 4 368 0 0,-11 0-256 0 0,13-3-194 0 0,175-5 142 0 0,-246 4-156 0 0,61 2 173 0 0,-30 0-135 0 0,40-4-24 0 0,-66 1-63 0 0,-1 1 1 0 0,7 2 62 0 0,21 0-68 0 0,-16-2 92 0 0,0-2 0 0 0,-1-1 0 0 0,1-2 0 0 0,21-5-24 0 0,-39 7-10 0 0,0 1 0 0 0,0 0 0 0 0,0 1 0 0 0,1 1 1 0 0,-1 1-1 0 0,0 0 0 0 0,2 2 10 0 0,6-1 54 0 0,1-1 1 0 0,12 0-55 0 0,1-3-122 0 0,-18 2 140 0 0,0-2-1 0 0,0 0 0 0 0,0-1 1 0 0,14-4-18 0 0,-12 3 19 0 0,1 0 0 0 0,-1 1 0 0 0,1 2 1 0 0,0 0-1 0 0,0 1 0 0 0,0 1 0 0 0,22 5-19 0 0,58 6-120 0 0,-51-11-18 0 0,-40-1 92 0 0,0 0 1 0 0,-1 0-1 0 0,1 1 0 0 0,0 1 0 0 0,5 1 46 0 0,65 13 82 0 0,-64-14-72 0 0,-12-1-58 0 0,-1-1 0 0 0,1 0 0 0 0,-1 0 0 0 0,1-1 0 0 0,-1 1 0 0 0,4-2 48 0 0,-5 1 1 0 0,0 0 0 0 0,0 0 0 0 0,1 1 1 0 0,-1 0-1 0 0,0 0 0 0 0,1 0 0 0 0,-1 0 0 0 0,0 1 0 0 0,1-1 0 0 0,-1 1 0 0 0,2 1-1 0 0,26 5-137 0 0,-26-6 162 0 0,-1 0 1 0 0,1 0 0 0 0,0 1-1 0 0,-1-1 1 0 0,3 2-26 0 0,10 4-207 0 0,-15-6 174 0 0,-1-1-1 0 0,0 1 0 0 0,0-1 0 0 0,1 1 1 0 0,-1-1-1 0 0,0 0 0 0 0,1 0 0 0 0,-1 0 0 0 0,0 0 1 0 0,1 0-1 0 0,-1 0 0 0 0,0-1 0 0 0,1 1 1 0 0,-1-1-1 0 0,1 0 34 0 0,0 0-1 0 0,0 1 0 0 0,0-1 0 0 0,0 1 1 0 0,1-1-1 0 0,-1 1 0 0 0,0 0 0 0 0,0 0 1 0 0,0 0-1 0 0,4 1 1 0 0,0 1 77 0 0,-6-2-71 0 0,0 0 0 0 0,0 0 1 0 0,0 0-1 0 0,0 0 1 0 0,0 0-1 0 0,0 1 1 0 0,0-1-1 0 0,0 0 0 0 0,0 1 1 0 0,0-1-1 0 0,0 1 1 0 0,0-1-1 0 0,0 1 1 0 0,0-1-1 0 0,0 1 0 0 0,-1 0 1 0 0,1-1-1 0 0,0 1 1 0 0,0 0-7 0 0,-1 0 6 0 0,0-1 1 0 0,0 1-1 0 0,0-1 0 0 0,1 1 1 0 0,-1-1-1 0 0,0 1 1 0 0,0-1-1 0 0,0 1 1 0 0,1-1-1 0 0,-1 0 1 0 0,0 1-1 0 0,1-1 0 0 0,-1 1 1 0 0,0-1-1 0 0,1 0 1 0 0,-1 1-1 0 0,0-1 1 0 0,1 0-1 0 0,-1 1 0 0 0,1-1 1 0 0,-1 0-1 0 0,1 0 1 0 0,-1 1-1 0 0,1-1 1 0 0,-1 0-1 0 0,1 0 1 0 0,-1 0-1 0 0,1 0 0 0 0,-1 0 1 0 0,1 0-1 0 0,-1 0 1 0 0,1 0-1 0 0,-1 0 1 0 0,1 0-1 0 0,-1 0 1 0 0,1 0-1 0 0,-1 0 0 0 0,1 0 1 0 0,-1 0-1 0 0,1 0 1 0 0,-1 0-1 0 0,1-1 1 0 0,-1 1-1 0 0,0 0 1 0 0,1 0-1 0 0,-1-1 0 0 0,1 1-6 0 0,0 0 25 0 0,-1 0-19 0 0,1 0 1 0 0,0 0-1 0 0,0 0 1 0 0,-1 0-1 0 0,1 0 1 0 0,0 0 0 0 0,0 0-1 0 0,-1 0 1 0 0,1 0-1 0 0,0 0 1 0 0,-1 1-1 0 0,1-1 1 0 0,0 0-1 0 0,-1 0 1 0 0,1 1-1 0 0,0-1 1 0 0,-1 1-1 0 0,1-1 1 0 0,0 0-1 0 0,-1 1 1 0 0,1-1-1 0 0,-1 1 1 0 0,1 0 0 0 0,-1-1-1 0 0,1 1 1 0 0,-1-1-1 0 0,0 1 1 0 0,1 0-1 0 0,-1-1 1 0 0,0 1-1 0 0,1 0 1 0 0,-1 0-7 0 0,7 4 409 0 0,2 12-393 0 0,-7-8 28 0 0,-1-1-1 0 0,0 1 1 0 0,0 0 0 0 0,-1-1-1 0 0,-1 1-43 0 0,2 22-324 0 0,-1 39 704 0 0,-1 16-292 0 0,2-7-83 0 0,-1-46 76 0 0,-5 108-213 0 0,0-43 95 0 0,2-51 208 0 0,2 25-171 0 0,-1 111 245 0 0,2-141-288 0 0,0 41 43 0 0,1-50 91 0 0,-1 0-1 0 0,-4 18-90 0 0,1 2 10 0 0,-3 16-101 0 0,0 26 73 0 0,4-32 27 0 0,-5 11-9 0 0,-1 29-119 0 0,2-61 108 0 0,4-34 14 0 0,0 0 0 0 0,1 0 0 0 0,0 0-1 0 0,0 0 1 0 0,1 0 0 0 0,0 3-3 0 0,-1 97 46 0 0,3-81-7 0 0,-2 0 0 0 0,-1 0-1 0 0,-2 1-38 0 0,0 42-221 0 0,2-60 141 0 0,0 1-1 0 0,-1-1 1 0 0,0 0 0 0 0,0 2 80 0 0,-1-4-470 0 0,2 0 1 0 0,-1 0-1 0 0,1 0 0 0 0,0 0 1 0 0,1 0-1 0 0,0 0 0 0 0,0 1 470 0 0,-3 10-4009 0 0,-7-2-5002 0 0,3-13 4034 0 0</inkml:trace>
  <inkml:trace contextRef="#ctx0" brushRef="#br0" timeOffset="5">1807 2906 8 0 0,'-25'14'2296'0'0,"22"-17"-406"0"0,7-3-570 0 0,10-4 1484 0 0,9 3 680 0 0,-19 6-3047 0 0,0-1 0 0 0,1 1 0 0 0,-1 0-1 0 0,0 0 1 0 0,0 0 0 0 0,1 1 0 0 0,-1-1 0 0 0,0 1 0 0 0,1 0 0 0 0,-1 0 0 0 0,4 1-437 0 0,20 3 1220 0 0,0-1 1 0 0,24-1-1221 0 0,31 3 867 0 0,20 0-199 0 0,-34-3-330 0 0,-56-2-309 0 0,-1-1 0 0 0,1 0 0 0 0,-1-1 0 0 0,10-2-29 0 0,-11 2 10 0 0,0-1 0 0 0,1 2 0 0 0,-1 0 0 0 0,0 0 0 0 0,1 1 0 0 0,1 1-10 0 0,33 1 49 0 0,-33-2-21 0 0,0 1 1 0 0,0 0-1 0 0,0 1 0 0 0,0 0 1 0 0,2 1-29 0 0,20 7 45 0 0,0-3 1 0 0,1-1 0 0 0,0-1 0 0 0,0-2-1 0 0,0-2 1 0 0,15-1-46 0 0,80-2 74 0 0,-113 3-18 0 0,1 0 0 0 0,12 4-56 0 0,-17-3 29 0 0,0 0 0 0 0,0 0 1 0 0,0-2-1 0 0,12 0-29 0 0,33-3 56 0 0,0 3 1 0 0,0 2-1 0 0,19 5-56 0 0,64 2-198 0 0,-78-4 258 0 0,-29-2-16 0 0,0 0 0 0 0,3 3-44 0 0,-7-1-115 0 0,0-2 1 0 0,0-1 0 0 0,12-2 114 0 0,-35-1-3931 0 0,-9 1 3714 0 0,1 1 0 0 0,0-1 1 0 0,0 0-1 0 0,0 0 0 0 0,0 0 0 0 0,-1 1 0 0 0,1-1 0 0 0,0 0 0 0 0,0 0 0 0 0,0 1 0 0 0,0-1 0 0 0,0 0 0 0 0,0 0 1 0 0,0 1-1 0 0,-1-1 0 0 0,1 0 0 0 0,0 1 0 0 0,0-1 0 0 0,0 0 0 0 0,0 0 0 0 0,0 1 0 0 0,0-1 0 0 0,0 0 0 0 0,1 1 1 0 0,-1-1-1 0 0,0 0 0 0 0,0 0 0 0 0,0 1 0 0 0,0-1 0 0 0,0 0 0 0 0,0 0 0 0 0,0 1 0 0 0,1-1 0 0 0,-1 0 0 0 0,0 0 1 0 0,0 1-1 0 0,0-1 0 0 0,1 0 217 0 0,5 11-5696 0 0,-6-11 5574 0 0,0 0 1 0 0,0 1-1 0 0,0-1 1 0 0,0 0 0 0 0,0 0-1 0 0,-1 1 1 0 0,1-1-1 0 0,0 0 1 0 0,0 0-1 0 0,0 1 1 0 0,0-1-1 0 0,0 0 1 0 0,0 0 0 0 0,0 0-1 0 0,-1 0 1 0 0,1 1-1 0 0,0-1 1 0 0,0 0-1 0 0,0 0 1 0 0,0 0-1 0 0,-1 0 1 0 0,1 1 0 0 0,0-1-1 0 0,0 0 1 0 0,0 0-1 0 0,-1 0 1 0 0,1 0-1 0 0,0 0 1 0 0,0 0-1 0 0,0 0 1 0 0,-1 0 121 0 0</inkml:trace>
  <inkml:trace contextRef="#ctx0" brushRef="#br0" timeOffset="6">3547 2972 128 0 0,'9'-3'4258'0'0,"-8"3"-4149"0"0,0 0-1 0 0,0 0 1 0 0,0 0-1 0 0,0 0 1 0 0,0-1-1 0 0,0 1 1 0 0,0 0-1 0 0,0-1 1 0 0,0 1-1 0 0,-1-1 1 0 0,1 1-1 0 0,0-1 0 0 0,0 0 1 0 0,0 1-1 0 0,0-1-108 0 0,-1 0 85 0 0,1 1 0 0 0,0-1 0 0 0,-1 0 0 0 0,1 1-1 0 0,0-1 1 0 0,0 1 0 0 0,-1 0 0 0 0,1-1 0 0 0,0 1 0 0 0,0 0-1 0 0,0-1 1 0 0,0 1 0 0 0,0 0 0 0 0,0 0 0 0 0,0 0-85 0 0,18-3 2200 0 0,-17 3-1935 0 0,-1-1-1 0 0,0 1 1 0 0,1 0-1 0 0,-1 0 0 0 0,0-1 1 0 0,1 1-1 0 0,-1 0 1 0 0,0 0-1 0 0,1 0 0 0 0,-1 1 1 0 0,0-1-1 0 0,1 0 1 0 0,-1 0-1 0 0,1 1 1 0 0,-1-1-1 0 0,0 1 0 0 0,0-1 1 0 0,1 1-1 0 0,-1-1 1 0 0,0 1-1 0 0,0 0 1 0 0,0 0-1 0 0,0-1 0 0 0,0 1 1 0 0,1 0-265 0 0,28 9 3191 0 0,-25-9-3153 0 0,0 0 1 0 0,0-1-1 0 0,0 0 1 0 0,0 0-1 0 0,0 0 0 0 0,0 0 1 0 0,0-1-1 0 0,0 0 0 0 0,0 0 1 0 0,0 0-1 0 0,1-1-38 0 0,0 0 37 0 0,-1 0-1 0 0,1 1 0 0 0,0 0 1 0 0,0 1-1 0 0,-1-1 1 0 0,1 1-1 0 0,0 0 1 0 0,4 0-37 0 0,40 6 251 0 0,-36-6-125 0 0,1 2 0 0 0,-1 0 0 0 0,0 0-1 0 0,8 4-125 0 0,-8-3 39 0 0,0-1-1 0 0,-1 0 0 0 0,1-1 0 0 0,0-1 0 0 0,0 0 0 0 0,0-1 0 0 0,0 0 0 0 0,4-2-38 0 0,-5 2 10 0 0,10-5-6 0 0,-22 6-3 0 0,1-1 0 0 0,0 0-1 0 0,0 1 1 0 0,0-1-1 0 0,-1 1 1 0 0,1-1-1 0 0,0 1 1 0 0,0 0 0 0 0,0 0-1 0 0,0 0 1 0 0,0 0-1 0 0,0 0 1 0 0,-1 0-1 0 0,1 0 1 0 0,0 1 0 0 0,1 0-1 0 0,0 0 17 0 0,0 0 0 0 0,0 0 0 0 0,0 0 0 0 0,0-1 0 0 0,1 1 0 0 0,-1-1 0 0 0,0 0 0 0 0,0 1 0 0 0,0-1 0 0 0,2-1-17 0 0,4 1-25 0 0,1-2-19 0 0,-8 1 48 0 0,-1 0-1 0 0,0 1 0 0 0,0 0 0 0 0,0-1 0 0 0,0 1 0 0 0,0 0 0 0 0,1 0 0 0 0,-1-1 0 0 0,0 1 1 0 0,0 0-1 0 0,0 0 0 0 0,1 0 0 0 0,-1 1 0 0 0,0-1 0 0 0,0 0 0 0 0,0 0 0 0 0,2 1-3 0 0,-3-1 3 0 0,1 0-1 0 0,-1 1 0 0 0,1-1 1 0 0,-1 0-1 0 0,1 0 0 0 0,0 0 1 0 0,-1 0-1 0 0,1 0 0 0 0,0 0 1 0 0,-1 0-1 0 0,1 0 0 0 0,-1 0 1 0 0,1 0-1 0 0,0 0 0 0 0,-1 0 1 0 0,1-1-1 0 0,-1 1 0 0 0,1 0 1 0 0,0 0-1 0 0,-1-1 0 0 0,1 1 1 0 0,-1 0-3 0 0,6-1 44 0 0,-7 12-46 0 0,1-11 1 0 0,0 0 1 0 0,0 0 0 0 0,0-1-1 0 0,0 1 1 0 0,0 0 0 0 0,0 0 0 0 0,0-1-1 0 0,0 1 1 0 0,0 0 0 0 0,0 0-1 0 0,0 0 1 0 0,1-1 0 0 0,-1 1 0 0 0,0 0-1 0 0,0 0 1 0 0,0 0 0 0 0,0 0-1 0 0,1-1 1 0 0,-1 1 0 0 0,0 0 0 0 0,0 0-1 0 0,0 0 1 0 0,1 0 0 0 0,-1 0-1 0 0,0 0 1 0 0,0 0 0 0 0,1-1 0 0 0,-1 1-1 0 0,0 0 1 0 0,0 0 0 0 0,0 0-1 0 0,1 0 1 0 0,-1 0 0 0 0,0 0 0 0 0,0 0-1 0 0,3 1-70 0 0,-10 14 453 0 0,3-14-352 0 0,4-1-31 0 0,-1 0 0 0 0,1 0 0 0 0,0 0 0 0 0,0 0 0 0 0,0 0 0 0 0,0 0 0 0 0,0 0 0 0 0,-1 0-1 0 0,1 0 1 0 0,0 0 0 0 0,0 0 0 0 0,0 0 0 0 0,0 0 0 0 0,-1 0 0 0 0,1 0 0 0 0,0 1 0 0 0,0-1 0 0 0,0 0 0 0 0,0 0 0 0 0,0 0-1 0 0,0 0 1 0 0,-1 0 0 0 0,1 0 0 0 0,0 0 0 0 0,0 0 0 0 0,0 0 0 0 0,0 1 0 0 0,0-1 0 0 0,0 0 0 0 0,0 0 0 0 0,0 0 0 0 0,0 0 0 0 0,0 0-1 0 0,-1 1 1 0 0,1-1 0 0 0,0 0 0 0 0,0 0 0 0 0,0 0 0 0 0,0 0 0 0 0,0 0 0 0 0,0 1 0 0 0,0-1 0 0 0,0 0 0 0 0,0 0 0 0 0,0 0-1 0 0,0 0 1 0 0,0 0 0 0 0,0 1 0 0 0,1-1 0 0 0,-1 0 0 0 0,0 0 0 0 0,0 0 0 0 0,0 0 1 0 0,0 2 13 0 0,-1 0-1 0 0,1-1 1 0 0,-1 1-1 0 0,1-1 1 0 0,-1 1-1 0 0,0 0 1 0 0,1-1 0 0 0,-1 0-1 0 0,0 1 1 0 0,0-1-1 0 0,0 1 1 0 0,0-1 0 0 0,0 0-1 0 0,0 0 1 0 0,-1 1-13 0 0,-24 21 204 0 0,5-3 132 0 0,-18 23-147 0 0,-2 2 588 0 0,-30 26-777 0 0,42-44 51 0 0,1 2 1 0 0,1 2-1 0 0,-13 20-51 0 0,-66 103 141 0 0,70-101 45 0 0,14-22-154 0 0,15-22-45 0 0,0-1 0 0 0,1 1 1 0 0,0 0-1 0 0,1 0 0 0 0,0 1 0 0 0,0 1 13 0 0,-1-1-1063 0 0,3-8-294 0 0,4-4-93 0 0,5-3-13716 0 0,-4-1 10529 0 0</inkml:trace>
  <inkml:trace contextRef="#ctx0" brushRef="#br0" timeOffset="7">4669 2995 8 0 0,'-1'0'331'0'0,"0"0"0"0"0,0 0 1 0 0,0 0-1 0 0,0 0 0 0 0,0 0 0 0 0,0 0 0 0 0,1 0 1 0 0,-1 1-1 0 0,0-1 0 0 0,0 0 0 0 0,0 1 0 0 0,0-1 1 0 0,0 0-1 0 0,0 1 0 0 0,0-1 0 0 0,0 1-331 0 0,1 0 137 0 0,0-1 1 0 0,0 0-1 0 0,-1 1 0 0 0,1-1 1 0 0,0 0-1 0 0,0 0 0 0 0,0 1 1 0 0,0-1-1 0 0,1 0 0 0 0,-1 1 1 0 0,0-1-1 0 0,0 0 0 0 0,0 1 1 0 0,0-1-1 0 0,0 0 0 0 0,0 0 0 0 0,0 1 1 0 0,0-1-1 0 0,1 0 0 0 0,-1 0 1 0 0,0 1-1 0 0,0-1 0 0 0,0 0 1 0 0,1 0-1 0 0,-1 1 0 0 0,0-1 1 0 0,0 0-1 0 0,0 0 0 0 0,1 0 1 0 0,-1 0-1 0 0,0 1 0 0 0,1-1 0 0 0,-1 0 1 0 0,0 0-1 0 0,0 0 0 0 0,1 0 1 0 0,-1 0-1 0 0,0 0 0 0 0,1 0 1 0 0,-1 0-138 0 0,8 9 3616 0 0,21 18 192 0 0,-15-14-2877 0 0,-1-1 0 0 0,0 2-1 0 0,10 14-930 0 0,-10-13 234 0 0,1 1-1 0 0,1-2 1 0 0,0 0-1 0 0,1-1 0 0 0,7 4-233 0 0,17 16 126 0 0,-4-3-65 0 0,8 7 62 0 0,-1 1 0 0 0,-3 2 1 0 0,27 34-124 0 0,-5-1-157 0 0,33 27 157 0 0,6 7-3952 0 0,-87-93 2868 0 0,3 3-1783 0 0,-16-16 2520 0 0,-1 0 0 0 0,1 0 0 0 0,-1 0 0 0 0,0 0 0 0 0,1 0 0 0 0,-1 0 0 0 0,0 0 0 0 0,0 0-1 0 0,0 0 1 0 0,0 0 0 0 0,0 0 0 0 0,0 0 0 0 0,0 0 0 0 0,0 0 0 0 0,0 0 0 0 0,0 0 0 0 0,0-1 0 0 0,-1 1 0 0 0,1 0 0 0 0,0 0 0 0 0,-1 0-1 0 0,1 0 1 0 0,-1 0 347 0 0,-2 2-3414 0 0,-3-1 139 0 0</inkml:trace>
  <inkml:trace contextRef="#ctx0" brushRef="#br0" timeOffset="8">4750 2993 8 0 0,'1'0'3766'0'0,"25"-3"3686"0"0,-18 2-5869 0 0,-1 0-1 0 0,1 0 1 0 0,0 1 0 0 0,6 0-1583 0 0,12-1 1737 0 0,-22 0-1593 0 0,-1 1 0 0 0,1-1 0 0 0,-1 1 0 0 0,1 0 0 0 0,-1 0 0 0 0,1 0 0 0 0,-1 1 0 0 0,1-1 0 0 0,2 2-144 0 0,1-1 79 0 0,0 0 0 0 0,-1-1 1 0 0,1 0-1 0 0,0 0 0 0 0,0-1 1 0 0,0 1-1 0 0,0-1 0 0 0,-1-1 1 0 0,1 1-1 0 0,4-3-79 0 0,0 1 104 0 0,0 1 0 0 0,0 0 0 0 0,0 1 0 0 0,2 0-104 0 0,98 11 544 0 0,-104-9-505 0 0,-1 0 0 0 0,0 0 0 0 0,0 1 0 0 0,0-1 0 0 0,0 1 0 0 0,0 1-39 0 0,-2-2 35 0 0,0 1-1 0 0,0-1 1 0 0,0 0 0 0 0,0 0-1 0 0,0 0 1 0 0,0 0 0 0 0,1-1-1 0 0,-1 0 1 0 0,0 0 0 0 0,0 0-1 0 0,4 0-34 0 0,21-4-23 0 0,-21 4 60 0 0,-1-1-1 0 0,1 0 1 0 0,0-1-1 0 0,6-1-36 0 0,-9 1 670 0 0,7-1-5110 0 0,-19 16-8418 0 0,1-7 6733 0 0</inkml:trace>
  <inkml:trace contextRef="#ctx0" brushRef="#br0" timeOffset="89282.569">4612 1544 5521 0 0,'1'0'483'0'0,"1"0"1"0"0,-1 0-1 0 0,0 0 0 0 0,0 0 1 0 0,0 1-1 0 0,1-1 0 0 0,-1 1 1 0 0,0-1-1 0 0,0 1 0 0 0,0-1 1 0 0,0 1-1 0 0,0-1 0 0 0,0 1 0 0 0,0 0 1 0 0,0 0-1 0 0,0 0-483 0 0,13 18 3968 0 0,3 28-1682 0 0,-15-38-1908 0 0,1 4-113 0 0,0 0 1 0 0,-1 0 0 0 0,-1 0 0 0 0,0 0-1 0 0,-1 0 1 0 0,0 0 0 0 0,-2 7-266 0 0,-3 22 855 0 0,-8 27-855 0 0,-2 9 267 0 0,6-33-246 0 0,6-34-14 0 0,1-1 0 0 0,0 1 0 0 0,0 0 0 0 0,1 0 0 0 0,1 0 0 0 0,0 0 0 0 0,0 0 0 0 0,2 5-7 0 0,-2-15 2 0 0,0 0 1 0 0,0 0-1 0 0,1 0 1 0 0,-1-1-1 0 0,0 1 0 0 0,1 0 1 0 0,-1 0-1 0 0,0 0 1 0 0,1 0-1 0 0,0 0 0 0 0,-1-1 1 0 0,1 1-1 0 0,-1 0 1 0 0,1 0-1 0 0,0-1 0 0 0,-1 1 1 0 0,1 0-1 0 0,0-1 1 0 0,0 1-1 0 0,0-1 0 0 0,0 1 1 0 0,-1-1-1 0 0,1 1 1 0 0,0-1-1 0 0,0 0 1 0 0,0 1-1 0 0,1-1-2 0 0,0 0 0 0 0,0 0-1 0 0,0 1 1 0 0,1-1-1 0 0,-1 0 1 0 0,0-1 0 0 0,0 1-1 0 0,1 0 1 0 0,-1-1 0 0 0,0 1-1 0 0,2-2 1 0 0,25 1-102 0 0,-4 0-26 0 0,-13-1 141 0 0,0 2 0 0 0,1-1 0 0 0,-1 1 1 0 0,0 1-1 0 0,0 0 0 0 0,1 1-13 0 0,40 3 30 0 0,-35-4-492 0 0,0 0 1 0 0,-1 2 0 0 0,15 4 461 0 0,24 3-1169 0 0,-17-10-2671 0 0,-15-4-5450 0 0,-19 0 2672 0 0</inkml:trace>
  <inkml:trace contextRef="#ctx0" brushRef="#br0" timeOffset="87595.508">3017 1470 6929 0 0,'-2'8'1365'0'0,"0"1"0"0"0,1-1 0 0 0,0 0 0 0 0,1 0 0 0 0,-1 3-1365 0 0,2 14 1800 0 0,1 0 1 0 0,3 5-1801 0 0,-2-8 737 0 0,-1 0 0 0 0,-1 18-737 0 0,-14 142 1457 0 0,2-57-1268 0 0,11-119-268 0 0,-2 5 100 0 0,2 0-1 0 0,0 0 1 0 0,0 0-1 0 0,1 0 1 0 0,1 1-21 0 0,-2-11-7 0 0,1-1 0 0 0,0 1 0 0 0,0-1 0 0 0,0 0 0 0 0,0 0 0 0 0,0 1 0 0 0,0-1 0 0 0,0 0 0 0 0,0 0 0 0 0,0 0 0 0 0,0 0 0 0 0,0 0 0 0 0,0 0 0 0 0,0 0 0 0 0,0-1 0 0 0,0 1 0 0 0,0 0 0 0 0,0-1 0 0 0,0 1 0 0 0,0 0 0 0 0,-1-1 0 0 0,1 1 0 0 0,0-1 7 0 0,30-11 37 0 0,-17 5-237 0 0,-1 1 1 0 0,1 1-1 0 0,0 0 0 0 0,0 1 0 0 0,0 1 1 0 0,1 0-1 0 0,-1 1 0 0 0,1 0 0 0 0,10 1 200 0 0,-18 2-1011 0 0,1 1 0 0 0,-1 0 0 0 0,0 0-1 0 0,1 1 1 0 0,-1 0 0 0 0,0 0 0 0 0,3 2 1011 0 0,21 9-9042 0 0,-20-12 6593 0 0</inkml:trace>
  <inkml:trace contextRef="#ctx0" brushRef="#br0" timeOffset="87923.435">3509 1470 5553 0 0,'10'3'8500'0'0,"-8"11"-4362"0"0,-2 1-3437 0 0,0 26 188 0 0,-2 0 0 0 0,-1-1-1 0 0,-2 1 1 0 0,-9 32-889 0 0,1-4 626 0 0,4 1-626 0 0,2-9 85 0 0,2-27-180 0 0,2 1 1 0 0,1-1-1 0 0,2 1 1 0 0,1 4 94 0 0,0-37-23 0 0,-1 1 0 0 0,0-1 0 0 0,0 0 0 0 0,0 0 0 0 0,1 0 0 0 0,0 0 0 0 0,-1 0 0 0 0,1 0 0 0 0,0 0 1 0 0,0 0-1 0 0,0 0 0 0 0,0 0 0 0 0,1 1 23 0 0,-1-3-17 0 0,0 1 0 0 0,0-1 0 0 0,0 1 0 0 0,0-1 0 0 0,0 0 0 0 0,0 1 1 0 0,0-1-1 0 0,0 0 0 0 0,0 0 0 0 0,0 0 0 0 0,0 0 0 0 0,0 0 0 0 0,0 0 0 0 0,0 0 0 0 0,0 0 0 0 0,0 0 1 0 0,0 0-1 0 0,0 0 0 0 0,0-1 0 0 0,0 1 0 0 0,0 0 0 0 0,0-1 0 0 0,0 1 0 0 0,0-1 0 0 0,0 1 1 0 0,0-1-1 0 0,0 0 0 0 0,0 0 17 0 0,6-1 7 0 0,-1 0 0 0 0,1 1 1 0 0,0 0-1 0 0,0 0 1 0 0,0 1-1 0 0,0 0 0 0 0,0 0 1 0 0,-1 1-1 0 0,2-1-7 0 0,11 1-381 0 0,70 5-1230 0 0,-79-6 1076 0 0,0 0 0 0 0,0 1 0 0 0,0 1 0 0 0,8 2 535 0 0,27 3-3727 0 0,-41-7 2816 0 0,0 0 1 0 0,0 0-1 0 0,0 0 1 0 0,0-1-1 0 0,0 1 1 0 0,0-1-1 0 0,0 0 0 0 0,-1 0 1 0 0,1-1-1 0 0,0 1 911 0 0,5-5-4902 0 0</inkml:trace>
  <inkml:trace contextRef="#ctx0" brushRef="#br0" timeOffset="88282.726">4013 1578 5529 0 0,'60'-15'10223'0'0,"-44"9"-7748"0"0,1 1 0 0 0,17-2-2475 0 0,64-8 2518 0 0,-92 13-2501 0 0,0 1 0 0 0,-1-1 0 0 0,1 0 0 0 0,0 0 0 0 0,3-3-17 0 0,-3 2-175 0 0,-1 1 1 0 0,1 0-1 0 0,-1 0 1 0 0,1 0-1 0 0,0 0 1 0 0,0 1-1 0 0,1 0 175 0 0,-5 1-277 0 0,-1 0-1 0 0,1 0 0 0 0,-1 0 1 0 0,1 0-1 0 0,-1 1 1 0 0,1-1-1 0 0,-1 0 1 0 0,1 1-1 0 0,-1-1 1 0 0,0 1-1 0 0,1-1 1 0 0,-1 1-1 0 0,1 0 278 0 0,0 0-583 0 0,-1 1 0 0 0,1-1 0 0 0,-1 1 0 0 0,1-1 0 0 0,-1 1 0 0 0,0-1 0 0 0,0 1 0 0 0,0 0 0 0 0,1-1 0 0 0,-2 1 0 0 0,1 0-1 0 0,0 0 584 0 0,0 1-857 0 0,0-1-1 0 0,-1 0 1 0 0,1 0-1 0 0,-1 1 0 0 0,1-1 1 0 0,-1 0-1 0 0,0 1 0 0 0,0-1 1 0 0,0 1-1 0 0,-1 0 858 0 0,-5 8-2894 0 0</inkml:trace>
  <inkml:trace contextRef="#ctx0" brushRef="#br0" timeOffset="88610.775">3996 1787 8434 0 0,'-1'1'277'0'0,"0"0"1"0"0,-1 0 0 0 0,1 0-1 0 0,0 1 1 0 0,0-1-1 0 0,0 0 1 0 0,0 0 0 0 0,0 1-1 0 0,1-1 1 0 0,-1 1-1 0 0,0-1 1 0 0,1 1 0 0 0,-1-1-1 0 0,1 1 1 0 0,-1-1-1 0 0,1 1 1 0 0,0-1 0 0 0,-1 1-1 0 0,1 0 1 0 0,0-1-1 0 0,0 1-277 0 0,1-1 83 0 0,-1 0 0 0 0,1 0 0 0 0,0 0 0 0 0,-1 0 0 0 0,1 0 0 0 0,0 0-1 0 0,0 0 1 0 0,0 0 0 0 0,0 0 0 0 0,0 0 0 0 0,0-1 0 0 0,0 1 0 0 0,0 0 0 0 0,0-1-1 0 0,0 1 1 0 0,0 0 0 0 0,0-1 0 0 0,1 0 0 0 0,-1 1 0 0 0,0-1 0 0 0,0 0 0 0 0,0 1-1 0 0,1-1 1 0 0,-1 0 0 0 0,0 0 0 0 0,0 0 0 0 0,1 0-83 0 0,17 2 278 0 0,-5 0-190 0 0,-1-1 0 0 0,1 0-1 0 0,0-1 1 0 0,0 0-1 0 0,2-2-87 0 0,70-6-357 0 0,-45 5-1943 0 0,0-2-4329 0 0,-41 5 6385 0 0,1 0 0 0 0,0 0 0 0 0,-1 0 0 0 0,1 0 0 0 0,-1 0 0 0 0,1 0 0 0 0,-1 0 0 0 0,1 0 1 0 0,0 0-1 0 0,-1 0 0 0 0,1 1 0 0 0,-1-1 0 0 0,1 0 0 0 0,-1 0 0 0 0,1 0 0 0 0,-1 1 0 0 0,1-1 0 0 0,-1 0 0 0 0,1 1 0 0 0,-1-1 0 0 0,1 0 0 0 0,-1 1 0 0 0,1-1 0 0 0,-1 1 0 0 0,1-1 244 0 0,-2 1-1824 0 0</inkml:trace>
  <inkml:trace contextRef="#ctx0" brushRef="#br0" timeOffset="88938.819">4058 1573 5353 0 0,'-4'-2'746'0'0,"1"1"-57"0"0,1 0 0 0 0,0 0-1 0 0,-1 0 1 0 0,0 0 0 0 0,1 1 0 0 0,-1-1 0 0 0,1 1-1 0 0,-1-1 1 0 0,0 1-689 0 0,-5 6 2871 0 0,8 10-628 0 0,0-7-1958 0 0,0 0-1 0 0,0 0 1 0 0,-1-1 0 0 0,0 1 0 0 0,0 0-1 0 0,-1-1 1 0 0,-1 6-285 0 0,-22 60 595 0 0,15-47-308 0 0,-8 23 9 0 0,3 2 0 0 0,1 0 0 0 0,3 1 0 0 0,1 9-296 0 0,9-54-32 0 0,1 0 0 0 0,0-1 0 0 0,0 1 0 0 0,0 0 0 0 0,1 1 32 0 0,0-6-22 0 0,-1 0-1 0 0,1 0 0 0 0,-1-1 0 0 0,1 1 1 0 0,0 0-1 0 0,0 0 0 0 0,0-1 0 0 0,1 1 0 0 0,-1 0 1 0 0,1-1-1 0 0,-1 0 0 0 0,1 1 0 0 0,0-1 1 0 0,0 0-1 0 0,0 1 23 0 0,-1-3 14 0 0,0 1 0 0 0,0-1-1 0 0,1 1 1 0 0,-1-1 0 0 0,0 0 0 0 0,0 0 0 0 0,0 1 0 0 0,1-1-1 0 0,-1 0 1 0 0,0 0 0 0 0,0 0 0 0 0,1 0 0 0 0,-1-1 0 0 0,0 1 0 0 0,0 0-1 0 0,0 0 1 0 0,1-1 0 0 0,-1 1 0 0 0,0-1 0 0 0,0 1 0 0 0,1-1-14 0 0,0 0 22 0 0,0 0 0 0 0,0 1 1 0 0,0-1-1 0 0,-1 1 0 0 0,1-1 1 0 0,0 1-1 0 0,0 0 0 0 0,0 0 1 0 0,0 0-1 0 0,1 0 0 0 0,-1 0 1 0 0,0 0-23 0 0,12 3-20 0 0,-1 0 1 0 0,0-1 0 0 0,0 0 0 0 0,1-1 0 0 0,-1-1-1 0 0,1 0 1 0 0,-1-1 0 0 0,6-1 19 0 0,17-4-1472 0 0,0-1 0 0 0,16-7 1472 0 0,-40 12-1163 0 0,0 0 0 0 0,0 0 1 0 0,0 1-1 0 0,3 1 1163 0 0,25-3-9970 0 0,-35 4 6168 0 0</inkml:trace>
  <inkml:trace contextRef="#ctx0" brushRef="#br0" timeOffset="79507.795">748 1447 2328 0 0,'3'-12'6308'0'0,"-1"13"-5364"0"0,-1 7 589 0 0,-6 294 5608 0 0,-12 0-10329 0 0,14-279 1830 0 0,2-18 368 0 0,0 0 0 0 0,1 0 0 0 0,-1 0 0 0 0,1 0 0 0 0,0 0 0 0 0,0 0 0 0 0,0-1 1 0 0,1 1-1 0 0,0 0 0 0 0,0 0 0 0 0,0 0 0 0 0,1-1 0 0 0,1 5 990 0 0,-2-8-831 0 0</inkml:trace>
  <inkml:trace contextRef="#ctx0" brushRef="#br0" timeOffset="79851.465">742 1441 8642 0 0,'2'-1'683'0'0,"0"-1"1"0"0,0 0-1 0 0,0 1 1 0 0,0 0-1 0 0,1-1 1 0 0,-1 1-1 0 0,0 0 1 0 0,1 0-1 0 0,2 0-683 0 0,42-7 2573 0 0,-4 1-1959 0 0,-18-2-380 0 0,1 2 1 0 0,0 1-1 0 0,1 0 0 0 0,14 1-234 0 0,-33 4 7 0 0,0 1-1 0 0,0 0 0 0 0,0 0 0 0 0,0 1 0 0 0,0-1 0 0 0,0 2 0 0 0,0 0 0 0 0,-1 0 0 0 0,1 0 1 0 0,0 1-1 0 0,-1 0 0 0 0,0 0 0 0 0,1 1 0 0 0,-1 0 0 0 0,-1 0 0 0 0,1 0 0 0 0,3 4-6 0 0,-9-7 13 0 0,1 1 0 0 0,-1 0 0 0 0,1-1 0 0 0,-1 1 0 0 0,1 0 0 0 0,-1 0 0 0 0,0 0 0 0 0,0 0 0 0 0,0 0 0 0 0,0 0 0 0 0,0 0 0 0 0,0 0 0 0 0,-1 0 0 0 0,1 1 0 0 0,-1-1 0 0 0,1 0 0 0 0,-1 0 0 0 0,0 1-1 0 0,0 1-12 0 0,-1 1 7 0 0,1 0 0 0 0,-1 0 0 0 0,0 0-1 0 0,0 0 1 0 0,-1 0 0 0 0,0 0-1 0 0,0 0 1 0 0,-2 4-7 0 0,-5 7-12 0 0,-1 0 0 0 0,-1 0 0 0 0,0-1 0 0 0,-5 4 12 0 0,4-5-285 0 0,-21 26 519 0 0,-31 27-234 0 0,50-54-1243 0 0,-1 0-1 0 0,-12 6 1244 0 0,16-12-1929 0 0,0 0-1 0 0,0-2 1 0 0,0 1 0 0 0,-8 1 1929 0 0,6-3-4245 0 0,3-1-440 0 0</inkml:trace>
  <inkml:trace contextRef="#ctx0" brushRef="#br0" timeOffset="80179.511">1480 1345 3033 0 0,'6'-6'5065'0'0,"-7"12"-1630"0"0,-5 13-466 0 0,-45 100 610 0 0,4-11-3279 0 0,-80 199-313 0 0,70-177-2901 0 0,56-129 2707 0 0,-8 21-1553 0 0,8-21 1456 0 0,1 0 0 0 0,-1-1-1 0 0,1 1 1 0 0,0 0 0 0 0,0-1 0 0 0,-1 1 0 0 0,1 0 0 0 0,0 0 0 0 0,0-1 0 0 0,0 1 0 0 0,-1 0-1 0 0,1 0 1 0 0,0-1 0 0 0,0 1 0 0 0,0 0 0 0 0,0 0 0 0 0,0-1 0 0 0,1 1 0 0 0,-1 0-1 0 0,0-1 1 0 0,0 1 0 0 0,0 0 0 0 0,1 0 0 0 0,-1 0 304 0 0,6-3-3402 0 0,-1-7 624 0 0</inkml:trace>
  <inkml:trace contextRef="#ctx0" brushRef="#br0" timeOffset="80523.269">1443 1436 5217 0 0,'2'-1'313'0'0,"0"1"1"0"0,0-1-1 0 0,0 1 0 0 0,0 0 1 0 0,-1 0-1 0 0,1-1 0 0 0,0 2 1 0 0,0-1-1 0 0,0 0 0 0 0,0 0 0 0 0,0 0 1 0 0,0 1-1 0 0,0-1 0 0 0,-1 1 1 0 0,1 0-1 0 0,0 0 0 0 0,0-1 1 0 0,-1 1-1 0 0,1 0 0 0 0,0 0 0 0 0,-1 0 1 0 0,1 1-1 0 0,-1-1 0 0 0,0 0 1 0 0,1 1-1 0 0,-1-1 0 0 0,0 1 1 0 0,0-1-1 0 0,1 1 0 0 0,-1-1 1 0 0,-1 1-1 0 0,1 0 0 0 0,0 0 0 0 0,0-1-313 0 0,2 9 389 0 0,0-1 0 0 0,-1 1-1 0 0,0 0 1 0 0,-1-1-1 0 0,0 1 1 0 0,0 4-389 0 0,1 12 458 0 0,82 395-618 0 0,-74-375-853 0 0,-3-13-2950 0 0,-1-1-1 0 0,-1 5 3964 0 0,-5-33-826 0 0,1 0-1 0 0,0 0 0 0 0,0 0 0 0 0,0 0 1 0 0,1 0-1 0 0,0 0 0 0 0,-1-1 1 0 0,2 2 826 0 0,1 2-1175 0 0,-3 4-588 0 0</inkml:trace>
  <inkml:trace contextRef="#ctx0" brushRef="#br0" timeOffset="80524.269">1314 1858 4865 0 0,'-10'4'3225'0'0,"4"0"-1369"0"0,1 0-520 0 0,3-4-111 0 0,9 4-137 0 0,7-6-312 0 0,3 2-256 0 0,4-2-248 0 0,-1-2-72 0 0,3-4-96 0 0,0-1-136 0 0,2-3-168 0 0,0 1-472 0 0,-3 3-448 0 0,3 0-649 0 0,-8 2-943 0 0,0 6-1129 0 0,-5-5-1128 0 0</inkml:trace>
  <inkml:trace contextRef="#ctx0" brushRef="#br0" timeOffset="80866.929">1783 1493 4801 0 0,'-7'43'7717'0'0,"1"0"-3759"0"0,-6 87-3062 0 0,8-79-119 0 0,-7 134-1034 0 0,9-62-4563 0 0,2-117 3480 0 0,0 1 0 0 0,1-1 1 0 0,0 0-1 0 0,0 0 0 0 0,0 0 0 0 0,1 0 0 0 0,0 0 0 0 0,0-1 1 0 0,3 6 1339 0 0,-3-7-1006 0 0</inkml:trace>
  <inkml:trace contextRef="#ctx0" brushRef="#br0" timeOffset="84877.278">1769 1356 840 0 0,'-10'9'1038'0'0,"11"-9"-1024"0"0,-1 0 1 0 0,0 0-1 0 0,0 0 0 0 0,0 0 1 0 0,0 0-1 0 0,0 0 0 0 0,1 0 1 0 0,-1 0-1 0 0,0 0 0 0 0,0 0 1 0 0,0 0-1 0 0,0 0 0 0 0,0 0 1 0 0,1 0-1 0 0,-1 0 0 0 0,0 1 1 0 0,0-1-1 0 0,0 0 0 0 0,0 0 0 0 0,0 0 1 0 0,0 0-1 0 0,0 0 0 0 0,1 0 1 0 0,-1 1-1 0 0,0-1 0 0 0,0 0 1 0 0,0 0-1 0 0,0 0 0 0 0,0 0 1 0 0,0 0-1 0 0,0 1 0 0 0,0-1 1 0 0,0 0-1 0 0,0 0 0 0 0,0 0 1 0 0,0 0-1 0 0,0 1 0 0 0,0-1 1 0 0,0 0-1 0 0,0 0 0 0 0,0 0 1 0 0,0 0-1 0 0,0 0 0 0 0,0 1 1 0 0,0-1-1 0 0,0 0 0 0 0,0 0 1 0 0,0 0-1 0 0,-1 0 0 0 0,1 0 0 0 0,0 1 1 0 0,0-1-1 0 0,0 0 0 0 0,0 0 1 0 0,0 0-1 0 0,0 0 0 0 0,0 0 1 0 0,-1 0-1 0 0,1 0 0 0 0,0 0 1 0 0,0 0-1 0 0,0 1 0 0 0,0-1 1 0 0,0 0-1 0 0,-1 0 0 0 0,1 0 1 0 0,0 0-1 0 0,0 0 0 0 0,0 0 1 0 0,0 0-15 0 0,8-1 1375 0 0,-7 1-1238 0 0,0 0 0 0 0,-1 0 0 0 0,1 0 0 0 0,0 0-1 0 0,-1 0 1 0 0,1 0 0 0 0,0 0 0 0 0,0 0 0 0 0,-1 0 0 0 0,1 1 0 0 0,0-1 0 0 0,-1 0 0 0 0,1 0 0 0 0,-1 1-1 0 0,1-1 1 0 0,0 0 0 0 0,-1 1 0 0 0,1-1-137 0 0,14 1 3960 0 0,-14-1-3704 0 0,0 0 0 0 0,0 0 0 0 0,0 0-1 0 0,0 0 1 0 0,0-1 0 0 0,0 2 0 0 0,0-1 0 0 0,0 0 0 0 0,0 0 0 0 0,0 0 0 0 0,0 0 0 0 0,0 0 0 0 0,0 1 0 0 0,1-1-256 0 0,0 1 191 0 0,1 0-1 0 0,0 0 1 0 0,-1-1 0 0 0,1 1-1 0 0,0-1 1 0 0,-1 0-1 0 0,1 0 1 0 0,0 0 0 0 0,0 0-1 0 0,-1 0 1 0 0,1-1-1 0 0,0 1 1 0 0,-1-1 0 0 0,1 0-1 0 0,0 1 1 0 0,2-2-191 0 0,-1 0 69 0 0,0 1 0 0 0,0 0 1 0 0,1 0-1 0 0,-1 0 0 0 0,0 1 0 0 0,1 0 0 0 0,-1-1 0 0 0,1 2-69 0 0,3-1 39 0 0,0 2-1 0 0,0-1 1 0 0,0 1-1 0 0,0 0 0 0 0,-1 1 1 0 0,1 0-1 0 0,-1 0 0 0 0,5 3-38 0 0,-9-4 10 0 0,1-1-1 0 0,0 1 1 0 0,-1-1-1 0 0,1 1 1 0 0,0-1-1 0 0,0-1 1 0 0,-1 1-1 0 0,1 0 1 0 0,0-1-1 0 0,0 0 1 0 0,0 0 0 0 0,0 0-1 0 0,0 0 1 0 0,2-1-10 0 0,-5 1 5 0 0,0 0 1 0 0,0 0 0 0 0,0 0 0 0 0,1 0 0 0 0,-1 1 0 0 0,0-1-1 0 0,0 0 1 0 0,0 0 0 0 0,0 1 0 0 0,0-1 0 0 0,0 1-1 0 0,0-1 1 0 0,0 1 0 0 0,0-1 0 0 0,-1 1 0 0 0,1-1 0 0 0,0 1-1 0 0,0 0 1 0 0,0 0 0 0 0,-1-1 0 0 0,1 1 0 0 0,0 0-1 0 0,-1 0 1 0 0,1 0 0 0 0,0 0 0 0 0,-1 0 0 0 0,1 0 0 0 0,-1 0-1 0 0,0 0 1 0 0,1 0 0 0 0,-1 0 0 0 0,0 0 0 0 0,1 1-6 0 0,-3 2-21 0 0,-1-1 0 0 0,1 1 1 0 0,0-1-1 0 0,-1 1 1 0 0,1-1-1 0 0,-1 0 0 0 0,0 0 1 0 0,-4 3 20 0 0,1 1 21 0 0,-8 5-90 0 0,0 1 1 0 0,0-2 0 0 0,-1 0 0 0 0,-1-1 0 0 0,-8 4 68 0 0,4-1 91 0 0,11-8-97 0 0,1-1 0 0 0,-1 1 0 0 0,0-1 0 0 0,0-1 0 0 0,0 0 0 0 0,-1 0 0 0 0,0 0 0 0 0,1-1 0 0 0,-10 0 6 0 0,18-2 11 0 0,-1 0 1 0 0,1 1-1 0 0,-1-1 1 0 0,1 0 0 0 0,0 1-1 0 0,-1-1 1 0 0,1 1 0 0 0,0-1-1 0 0,-1 1 1 0 0,1 0-1 0 0,0 0 1 0 0,0-1 0 0 0,-1 1-1 0 0,1 1-11 0 0,0-2 0 0 0,1 0-1 0 0,0 0 1 0 0,0 1-1 0 0,-1-1 1 0 0,1 0-1 0 0,0 0 1 0 0,0 1-1 0 0,-1-1 1 0 0,1 0-1 0 0,0 0 1 0 0,0 1-1 0 0,0-1 1 0 0,0 0-1 0 0,-1 1 1 0 0,1-1-1 0 0,0 0 1 0 0,0 1-1 0 0,0-1 1 0 0,0 0-1 0 0,0 1 1 0 0,0-1-1 0 0,0 0 1 0 0,0 1-1 0 0,0-1 1 0 0,0 0-1 0 0,0 1 1 0 0,0-1-1 0 0,0 0 1 0 0,0 1-1 0 0,0-1 1 0 0,0 0-1 0 0,1 1 1 0 0,-1-1-1 0 0,0 0 1 0 0,0 1-1 0 0,0-1 1 0 0,0 0-1 0 0,1 0 1 0 0,-1 1-1 0 0,0-1 1 0 0,0 0-1 0 0,1 0 1 0 0,-1 1-1 0 0,0-1 1 0 0,0 0-1 0 0,1 0 1 0 0,-1 0-1 0 0,0 0 1 0 0,1 1-1 0 0,-1-1 1 0 0,0 0-1 0 0,1 0 1 0 0,-1 0-1 0 0,0 0 1 0 0,1 0-1 0 0,-1 0 1 0 0,16 6 171 0 0,-1 1-1 0 0,0 0 1 0 0,0 2-1 0 0,-1-1 1 0 0,1 2 0 0 0,-2-1-1 0 0,0 2 1 0 0,0 0-1 0 0,-1 1 1 0 0,5 6-171 0 0,253 293-843 0 0,-254-290-28 0 0,3 4-1450 0 0,-6-13-2117 0 0,-11-10 2438 0 0,-2-2 166 0 0,-2-2-1298 0 0,-1-2-1248 0 0</inkml:trace>
  <inkml:trace contextRef="#ctx0" brushRef="#br0" timeOffset="85564.615">1769 1314 8 0 0,'0'0'46'0'0,"0"0"0"0"0,1 0 0 0 0,-1-1 0 0 0,0 1 0 0 0,0 0 0 0 0,0 0 0 0 0,0 0 1 0 0,0 0-1 0 0,0 0 0 0 0,0-1 0 0 0,0 1 0 0 0,0 0 0 0 0,0 0 0 0 0,0 0 0 0 0,0 0 0 0 0,0 0 0 0 0,0 0 0 0 0,0 0 0 0 0,1 0 0 0 0,-1-1 0 0 0,0 1 0 0 0,0 0 1 0 0,0 0-1 0 0,0 0 0 0 0,0 0 0 0 0,0 0 0 0 0,1 0 0 0 0,-1 0 0 0 0,0 0 0 0 0,0 0 0 0 0,0 0 0 0 0,0 0 0 0 0,0 0 0 0 0,0 0 0 0 0,1 0 0 0 0,-1 0 1 0 0,0 0-1 0 0,0 0 0 0 0,0 0 0 0 0,0 0 0 0 0,0 0 0 0 0,0 0 0 0 0,1 0 0 0 0,-1 0 0 0 0,0 0 0 0 0,0 0 0 0 0,0 0 0 0 0,0 0 0 0 0,0 0 0 0 0,0 1 0 0 0,1-1 1 0 0,-1 0-1 0 0,0 0 0 0 0,0 0 0 0 0,0 0 0 0 0,0 0 0 0 0,0 0 0 0 0,0 0 0 0 0,0 0 0 0 0,0 1 0 0 0,0-1 0 0 0,0 0 0 0 0,0 0 0 0 0,0 0 0 0 0,1 0 0 0 0,-1 0 1 0 0,0 0-1 0 0,0 1 0 0 0,0-1 0 0 0,0 0-46 0 0,7 14 4379 0 0,-3 50 633 0 0,-4-33-4257 0 0,-1-1 0 0 0,-2 5-755 0 0,1-7-104 0 0,2 0 0 0 0,1 15 104 0 0,1 0-2661 0 0,1-7-2991 0 0,-3-19 311 0 0</inkml:trace>
  <inkml:trace contextRef="#ctx0" brushRef="#br0" timeOffset="86580.003">2542 1374 872 0 0,'8'-12'4117'0'0,"-4"8"-1823"0"0,-4 12 308 0 0,-24 75 2683 0 0,-17 40-2684 0 0,-12 36-1773 0 0,11-32-221 0 0,-13 17-607 0 0,2-4-3900 0 0,50-132 2451 0 0,5-8-3042 0 0,5-12-2868 0 0,-2 1 5360 0 0</inkml:trace>
  <inkml:trace contextRef="#ctx0" brushRef="#br0" timeOffset="86908.049">2584 1463 3753 0 0,'13'16'11217'0'0,"3"-4"-7354"0"0,-13-10-3736 0 0,-1 0 1 0 0,1 0-1 0 0,0 0 1 0 0,-1 0 0 0 0,1 1-1 0 0,-1-1 1 0 0,1 1-1 0 0,-1 0 1 0 0,0-1-1 0 0,0 1 1 0 0,-1 0-1 0 0,1 0 1 0 0,0 0-128 0 0,12 40 392 0 0,-2 1-1 0 0,-2 0 1 0 0,1 22-392 0 0,0-8-1196 0 0,13 43 1196 0 0,-3-34-1671 0 0,1-1-3691 0 0,-10-20-4781 0 0,-11-36 6857 0 0</inkml:trace>
  <inkml:trace contextRef="#ctx0" brushRef="#br0" timeOffset="87251.715">2432 1829 7730 0 0,'0'1'242'0'0,"-1"0"-1"0"0,1-1 1 0 0,0 1 0 0 0,0-1 0 0 0,0 1 0 0 0,0 0 0 0 0,-1-1 0 0 0,1 1-1 0 0,0-1 1 0 0,0 1 0 0 0,0 0 0 0 0,0-1 0 0 0,0 1 0 0 0,1 0 0 0 0,-1-1-1 0 0,0 1 1 0 0,0-1 0 0 0,0 1 0 0 0,1-1 0 0 0,-1 1 0 0 0,0 0 0 0 0,0-1-1 0 0,1 1 1 0 0,-1-1 0 0 0,0 1 0 0 0,1-1 0 0 0,-1 1 0 0 0,1-1 0 0 0,-1 0-1 0 0,1 1 1 0 0,-1-1 0 0 0,1 1-242 0 0,1 0 181 0 0,0-1 0 0 0,-1 1 0 0 0,1 0-1 0 0,0-1 1 0 0,0 1 0 0 0,0-1 0 0 0,0 1 0 0 0,0-1-1 0 0,1 0 1 0 0,0 0-181 0 0,7 0-42 0 0,0-1 0 0 0,-1 0 0 0 0,0 0 0 0 0,5-2 42 0 0,144-34-2758 0 0,-108 31-2567 0 0,-28 4 1096 0 0,-2 1-472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59:29.4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197 128 7874 0 0,'-3'-17'1984'0'0,"3"6"-672"0"0,6 0 1 0 0,2 6-17 0 0,12 7-288 0 0,7 7-368 0 0,1 5-320 0 0,5-1-152 0 0,-8-4-272 0 0,0-1-248 0 0,0-3-664 0 0,-3 7-768 0 0,3-1-753 0 0,-9 5-1104 0 0,17 15-1200 0 0,-30-23 3209 0 0</inkml:trace>
  <inkml:trace contextRef="#ctx0" brushRef="#br0" timeOffset="343.784">150 316 5697 0 0,'-6'0'4940'0'0,"12"1"-2629"0"0,16 0-334 0 0,27-7-1786 0 0,0-3 1 0 0,-1-2 0 0 0,38-13-192 0 0,-15 3-2469 0 0,13 1 2469 0 0,-73 18-346 0 0,-9 1 253 0 0,0 0-1 0 0,0 1 1 0 0,1-1-1 0 0,-1 1 1 0 0,0-1 0 0 0,1 1-1 0 0,-1 0 1 0 0,0 0-1 0 0,1 0 1 0 0,-1 0 0 0 0,0 0-1 0 0,1 0 1 0 0,-1 1-1 0 0,0-1 1 0 0,1 1-1 0 0,-1-1 1 0 0,2 2 93 0 0,-4-2-24 0 0,0 1 1 0 0,0-1-1 0 0,1 0 0 0 0,-1 0 0 0 0,0 1 1 0 0,0-1-1 0 0,0 0 0 0 0,0 0 1 0 0,0 1-1 0 0,0-1 0 0 0,0 0 0 0 0,0 0 1 0 0,0 1-1 0 0,0-1 0 0 0,0 0 1 0 0,0 1-1 0 0,0-1 0 0 0,0 0 0 0 0,0 1 1 0 0,0-1-1 0 0,0 0 0 0 0,0 0 1 0 0,0 1-1 0 0,0-1 0 0 0,0 0 0 0 0,-1 0 1 0 0,1 1-1 0 0,0-1 0 0 0,0 0 1 0 0,0 0-1 0 0,0 1 0 0 0,-1-1 0 0 0,1 0 1 0 0,0 0-1 0 0,0 0 0 0 0,-1 1 1 0 0,1-1-1 0 0,0 0 0 0 0,0 0 0 0 0,-1 0 24 0 0,-11 8-310 0 0,9-7 237 0 0,-156 102 73 0 0,101-63 653 0 0,2 3 1 0 0,2 3-1 0 0,-19 23-653 0 0,59-55 206 0 0,-20 21 684 0 0,2 1 0 0 0,-1 5-890 0 0,23-27 304 0 0,0 1-1 0 0,1 0 1 0 0,1 0 0 0 0,0 1-1 0 0,1 0 1 0 0,1 1 0 0 0,-2 10-304 0 0,5-16 143 0 0,0-4-30 0 0,1 0 1 0 0,0 0-1 0 0,0 0 0 0 0,1 0 1 0 0,0 0-1 0 0,0 1 0 0 0,1-1 0 0 0,0 0 1 0 0,0 1-1 0 0,0-1 0 0 0,2 7-113 0 0,-1-13 18 0 0,0 1 0 0 0,0 0 0 0 0,0-1-1 0 0,0 1 1 0 0,0 0 0 0 0,0-1 0 0 0,1 1-1 0 0,-1-1 1 0 0,0 0 0 0 0,1 1 0 0 0,-1-1-1 0 0,1 0 1 0 0,0 0 0 0 0,-1 0 0 0 0,1 0-1 0 0,0 0 1 0 0,0-1 0 0 0,-1 1-1 0 0,1 0 1 0 0,0-1 0 0 0,0 1 0 0 0,0-1-1 0 0,0 0 1 0 0,0 1 0 0 0,0-1 0 0 0,0 0-18 0 0,9 0-8 0 0,-1 0 1 0 0,1-1-1 0 0,-1 0 1 0 0,6-1 7 0 0,-6 0-12 0 0,23-5-37 0 0,-1-1-1 0 0,0-2 0 0 0,0-1 1 0 0,-2-1-1 0 0,13-8 50 0 0,56-21-88 0 0,-85 36 109 0 0,-4 2 8 0 0,0-1-1 0 0,-1 0 0 0 0,1 0 0 0 0,-1-1 1 0 0,0 0-1 0 0,0 0 0 0 0,3-4-28 0 0,0 0 15 0 0,-7 5 18 0 0,0 0 1 0 0,0 0-1 0 0,0-1 0 0 0,0 1 0 0 0,1-4-33 0 0,-5 7 18 0 0,1-1 0 0 0,-1 0 0 0 0,0 0 0 0 0,0 0 0 0 0,0 0 0 0 0,0-1 0 0 0,-1 1 0 0 0,1 0 0 0 0,0 0 0 0 0,-1 0 0 0 0,0-1 0 0 0,1 1-1 0 0,-1 0 1 0 0,0 0 0 0 0,0-1 0 0 0,0 1 0 0 0,-1 0 0 0 0,1-1-18 0 0,-1-3 24 0 0,0 0 0 0 0,0-1 0 0 0,0 1 0 0 0,-1 0 1 0 0,0 0-1 0 0,-1 0 0 0 0,1 0 0 0 0,-1 1 0 0 0,0-1 0 0 0,0 1 0 0 0,-1 0 0 0 0,0-1 0 0 0,0 1 0 0 0,0 1 0 0 0,0-1 0 0 0,-1 1 0 0 0,0 0 0 0 0,0 0 1 0 0,0 0-1 0 0,0 0 0 0 0,-4-1-24 0 0,-11-7-508 0 0,0 0-1 0 0,-1 2 1 0 0,-17-7 508 0 0,21 11-1465 0 0,0 1 0 0 0,0 0 0 0 0,0 1 0 0 0,-1 1 0 0 0,-8 0 1465 0 0,-10 0-4161 0 0,-8-8-895 0 0</inkml:trace>
  <inkml:trace contextRef="#ctx0" brushRef="#br0" timeOffset="671.843">650 1 3793 0 0,'5'1'684'0'0,"-1"0"1"0"0,0 0-1 0 0,0 1 0 0 0,0-1 1 0 0,1 1-1 0 0,-2 0 0 0 0,1 0 1 0 0,0 1-1 0 0,0-1 0 0 0,-1 1 1 0 0,1 0-1 0 0,-1 0-684 0 0,2 2 463 0 0,-1-1 0 0 0,0 1 0 0 0,0 0 0 0 0,-1 0 0 0 0,1 1 0 0 0,-1-1 0 0 0,-1 1 0 0 0,1 0-463 0 0,4 13 463 0 0,-1 1 0 0 0,0 0 0 0 0,-2 1 1 0 0,2 14-464 0 0,-3-18 419 0 0,2 24 639 0 0,0 37-1058 0 0,-1-9 354 0 0,12 191 290 0 0,-8-96-410 0 0,-5 12-479 0 0,-3-145-142 0 0,0 0 0 0 0,-3 0 0 0 0,-5 30 387 0 0,7-55-242 0 0,1-1-1 0 0,-1 0 0 0 0,1 1 0 0 0,0-1 0 0 0,1 0 1 0 0,0 2 242 0 0,-2-7-24 0 0,1 1 1 0 0,0-1-1 0 0,0 0 1 0 0,0 0-1 0 0,0 0 1 0 0,0 0-1 0 0,0 0 0 0 0,0 1 1 0 0,0-1-1 0 0,0 0 1 0 0,0 0-1 0 0,0 0 1 0 0,0 0-1 0 0,1 0 1 0 0,-1 0-1 0 0,0 1 1 0 0,0-1-1 0 0,0 0 1 0 0,0 0-1 0 0,0 0 1 0 0,0 0-1 0 0,0 0 1 0 0,0 0-1 0 0,0 0 1 0 0,0 1-1 0 0,0-1 0 0 0,0 0 1 0 0,1 0-1 0 0,-1 0 1 0 0,0 0-1 0 0,0 0 1 0 0,0 0-1 0 0,0 0 1 0 0,0 0-1 0 0,0 0 1 0 0,1 0-1 0 0,-1 0 1 0 0,0 0-1 0 0,0 0 1 0 0,0 0-1 0 0,0 0 1 0 0,0 0-1 0 0,0 0 0 0 0,1 0 1 0 0,-1 0-1 0 0,0 0 1 0 0,0 0-1 0 0,0 0 1 0 0,0 0-1 0 0,0 0 1 0 0,0 0-1 0 0,1 0 1 0 0,-1 0-1 0 0,0 0 1 0 0,0 0-1 0 0,0 0 1 0 0,0 0-1 0 0,0 0 1 0 0,0 0 23 0 0,10-20-678 0 0,39-140 803 0 0,-19 59 688 0 0,4 1 0 0 0,19-33-813 0 0,-48 123 92 0 0,-1 0 0 0 0,2 0-1 0 0,-1 1 1 0 0,1 0 0 0 0,6-6-92 0 0,-11 13 37 0 0,1 0 0 0 0,-1 1 1 0 0,1-1-1 0 0,0 0 1 0 0,0 1-1 0 0,0-1 1 0 0,0 1-1 0 0,0 0 1 0 0,0-1-1 0 0,0 1 1 0 0,1 0-1 0 0,-1 0 0 0 0,0 1 1 0 0,1-1-1 0 0,-1 0 1 0 0,0 1-1 0 0,1 0 1 0 0,-1-1-1 0 0,1 1 1 0 0,-1 0-1 0 0,0 0 1 0 0,1 0-1 0 0,-1 1 0 0 0,1-1 1 0 0,-1 0-1 0 0,1 1 1 0 0,-1 0-1 0 0,1 0-37 0 0,8 4 115 0 0,-1 0-1 0 0,1 1 0 0 0,-1 0 1 0 0,0 1-1 0 0,-1 0 0 0 0,1 1-114 0 0,2 2-439 0 0,1-1-1 0 0,0-1 1 0 0,6 4 439 0 0,-11-9-979 0 0,0-1 0 0 0,1 1-1 0 0,-1-2 1 0 0,0 1 0 0 0,1-1-1 0 0,-1 0 1 0 0,3-1 979 0 0,17 3-3900 0 0,0-1-427 0 0,-1-8 1448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59:27.7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330 404 6233 0 0,'-47'5'7385'0'0,"42"-4"-6343"0"0,7 0-148 0 0,13-1 282 0 0,162-55 191 0 0,-127 42-1230 0 0,-17 3 33 0 0,1 2-1 0 0,12 0-169 0 0,-36 6 15 0 0,1 1-1 0 0,-1 1 1 0 0,1 0-1 0 0,-1 0 0 0 0,1 1 1 0 0,-1 1-1 0 0,0-1 0 0 0,1 2 1 0 0,7 2-15 0 0,-17-5 1 0 0,1 1 1 0 0,0-1-1 0 0,-1 0 1 0 0,1 1-1 0 0,0 0 1 0 0,-1-1-1 0 0,1 1 1 0 0,-1 0-1 0 0,1 0 1 0 0,-1 0-1 0 0,0 0 1 0 0,1 0-1 0 0,-1 0 1 0 0,0 1-1 0 0,0-1 1 0 0,0 0-1 0 0,0 0 1 0 0,0 1-1 0 0,0-1 1 0 0,0 1-1 0 0,0-1 1 0 0,0 1-1 0 0,-1-1 1 0 0,1 1-1 0 0,-1 0 1 0 0,1-1-1 0 0,-1 1 1 0 0,1 0-1 0 0,-1-1 1 0 0,0 1-1 0 0,0 0 1 0 0,0 0-1 0 0,0-1 1 0 0,0 1-1 0 0,-1 0 1 0 0,1-1-1 0 0,0 1 1 0 0,-1 0-1 0 0,1 0-1 0 0,-3 8 20 0 0,1 1-1 0 0,-1-1 0 0 0,-1 0 1 0 0,0 0-1 0 0,-1 0 0 0 0,1-1 1 0 0,-2 1-1 0 0,0-1-19 0 0,-52 74 96 0 0,50-72-71 0 0,-106 129 160 0 0,-6-5 0 0 0,-31 19-185 0 0,65-70 127 0 0,-24 15-127 0 0,97-88-117 0 0,9-7-22 0 0,0 0 0 0 0,0 0-1 0 0,-1-1 1 0 0,1 1 0 0 0,-1-1-1 0 0,0 0 1 0 0,0 0 0 0 0,0 0-1 0 0,-1-1 1 0 0,1 0-1 0 0,0 0 1 0 0,-1 0 0 0 0,0-1-1 0 0,-3 1 140 0 0,9-2-26 0 0,0 0 0 0 0,0 0-1 0 0,0 0 1 0 0,0 0-1 0 0,0 0 1 0 0,-1 0 0 0 0,1 0-1 0 0,0-1 1 0 0,0 1-1 0 0,0 0 1 0 0,0 0 0 0 0,0 0-1 0 0,0 0 1 0 0,0 0-1 0 0,-1 0 1 0 0,1 0 0 0 0,0 0-1 0 0,0 0 1 0 0,0 0-1 0 0,0-1 1 0 0,0 1 0 0 0,0 0-1 0 0,0 0 1 0 0,0 0-1 0 0,0 0 1 0 0,0 0 0 0 0,0 0-1 0 0,0 0 1 0 0,0-1-1 0 0,0 1 1 0 0,0 0-1 0 0,0 0 1 0 0,0 0 0 0 0,0 0-1 0 0,0 0 1 0 0,0-1-1 0 0,0 1 1 0 0,0 0 0 0 0,0 0-1 0 0,0 0 1 0 0,0 0-1 0 0,0 0 1 0 0,0 0 0 0 0,0-1-1 0 0,0 1 1 0 0,0 0-1 0 0,0 0 1 0 0,0 0 0 0 0,0 0-1 0 0,0 0 27 0 0,7-12-818 0 0,12-14 45 0 0,-18 25 745 0 0,26-30-34 0 0,3 1-1 0 0,0 2 1 0 0,2 1-1 0 0,0 1 1 0 0,13-5 62 0 0,-37 24 108 0 0,0 2 0 0 0,0-1 0 0 0,1 1 0 0 0,0 0 0 0 0,0 1 0 0 0,0 0 0 0 0,1 1 0 0 0,-1-1 0 0 0,1 2 0 0 0,0 0 0 0 0,0 0 0 0 0,0 0 0 0 0,0 1 0 0 0,0 1 0 0 0,5 0-108 0 0,-7 1 38 0 0,15 0 119 0 0,1 2-1 0 0,-1 1 1 0 0,0 0-1 0 0,1 2-156 0 0,-15-3-35 0 0,-1 0-1 0 0,-1 0 0 0 0,1 1 1 0 0,0 0-1 0 0,-1 1 0 0 0,0-1 1 0 0,0 1-1 0 0,0 1 0 0 0,-1-1 0 0 0,1 1 1 0 0,-1 0-1 0 0,-1 0 0 0 0,2 2 36 0 0,-4-2-400 0 0,1-1-1 0 0,-1 1 0 0 0,0 0 0 0 0,0 0 1 0 0,-1 0-1 0 0,0 0 0 0 0,1 2 401 0 0,-1 0-1327 0 0,0 1 0 0 0,0 0 1 0 0,-1-1-1 0 0,0 1 0 0 0,0 0 0 0 0,-1 0 0 0 0,0 0 0 0 0,0 0 1327 0 0,-3 4-2607 0 0</inkml:trace>
  <inkml:trace contextRef="#ctx0" brushRef="#br0" timeOffset="328.05">589 865 1736 0 0,'36'-12'5539'0'0,"-30"10"-4740"0"0,1-1 0 0 0,-1 1 0 0 0,1 0-1 0 0,0 0 1 0 0,-1 1 0 0 0,7 0-799 0 0,50-2 1172 0 0,35-3-1524 0 0,-72 3-1472 0 0,0 0-1 0 0,19-7 1825 0 0,44-10-7599 0 0,-68 10 5967 0 0</inkml:trace>
  <inkml:trace contextRef="#ctx0" brushRef="#br0" timeOffset="656.217">1158 395 3105 0 0,'-19'-28'3384'0'0,"10"21"-706"0"0,8 7-2547 0 0,1 1 0 0 0,0-1-1 0 0,-1 0 1 0 0,1 1 0 0 0,0-1 0 0 0,0 1-1 0 0,-1-1 1 0 0,1 1 0 0 0,0 0 0 0 0,0-1-1 0 0,0 1 1 0 0,0-1 0 0 0,-1 1 0 0 0,1-1-1 0 0,0 1 1 0 0,0-1 0 0 0,0 1 0 0 0,0 0-1 0 0,0-1 1 0 0,1 1 0 0 0,-1-1 0 0 0,0 1-1 0 0,0-1 1 0 0,0 1 0 0 0,1 0-131 0 0,-1 23 1192 0 0,0 0 0 0 0,-1 0 0 0 0,-1 0 1 0 0,-2 0-1 0 0,-4 17-1192 0 0,-6 50 1321 0 0,2 76-1397 0 0,7-1 1 0 0,7 1 0 0 0,8 2 75 0 0,-7-127-910 0 0,-1-5-2932 0 0,7 33 3842 0 0,-7-57-1353 0 0,1 0 0 0 0,1 0 1 0 0,0 0-1 0 0,1-1 1 0 0,0 1-1 0 0,1-1 1 0 0,2 3 1352 0 0,20 26-3954 0 0,-15-30 2644 0 0</inkml:trace>
  <inkml:trace contextRef="#ctx0" brushRef="#br0" timeOffset="657.217">1451 232 3905 0 0,'0'0'4376'0'0,"-2"3"-2513"0"0,9 250 7991 0 0,18 130-8248 0 0,-18-300-1077 0 0,20 360-391 0 0,-2-27-4544 0 0,-23-393 3663 0 0,6 68-3425 0 0,-6-80 2522 0 0,0 0-1 0 0,1 0 1 0 0,0 0-1 0 0,0 0 1 0 0,2-1-1 0 0,2 7 1647 0 0,2-4-3067 0 0</inkml:trace>
  <inkml:trace contextRef="#ctx0" brushRef="#br0" timeOffset="1015.388">2352 351 3721 0 0,'3'0'1871'0'0,"-3"0"-1763"0"0,0 0-1 0 0,0 0 1 0 0,-1 0 0 0 0,1 0 0 0 0,0 1-1 0 0,0-1 1 0 0,0 0 0 0 0,0 0 0 0 0,0 0-1 0 0,0 0 1 0 0,0 1 0 0 0,0-1 0 0 0,0 0 0 0 0,0 0-1 0 0,0 0 1 0 0,0 1 0 0 0,0-1 0 0 0,0 0-1 0 0,0 0 1 0 0,0 0 0 0 0,0 0 0 0 0,0 1 0 0 0,0-1-1 0 0,0 0 1 0 0,0 0 0 0 0,0 0 0 0 0,0 0-1 0 0,0 1 1 0 0,0-1 0 0 0,0 0 0 0 0,1 0 0 0 0,-1 0-1 0 0,0 0 1 0 0,0 0 0 0 0,0 1 0 0 0,0-1-1 0 0,0 0 1 0 0,0 0 0 0 0,1 0 0 0 0,-1 0 0 0 0,0 0-1 0 0,0 0 1 0 0,0 0 0 0 0,0 0 0 0 0,1 0-1 0 0,-1 1 1 0 0,0-1 0 0 0,0 0 0 0 0,0 0-1 0 0,0 0 1 0 0,1 0 0 0 0,-1 0 0 0 0,0 0 0 0 0,0 0-1 0 0,0 0 1 0 0,1 0 0 0 0,-1 0 0 0 0,0 0-1 0 0,0 0 1 0 0,0-1 0 0 0,0 1 0 0 0,1 0 0 0 0,-1 0-1 0 0,0 0-107 0 0,-29 32 2205 0 0,-149 228 221 0 0,85-129-1885 0 0,-25 33-14 0 0,93-129-510 0 0,-16 30-17 0 0,40-65-9 0 0,1 0-1 0 0,0 0 0 0 0,0 0 1 0 0,0 0-1 0 0,-1 0 1 0 0,1 0-1 0 0,0 0 0 0 0,0 1 1 0 0,0-1-1 0 0,0 0 1 0 0,-1 0-1 0 0,1 0 0 0 0,0 0 1 0 0,0 1-1 0 0,0-1 1 0 0,0 0-1 0 0,0 0 1 0 0,0 0-1 0 0,-1 1 0 0 0,1-1 1 0 0,0 0-1 0 0,0 0 1 0 0,0 0-1 0 0,0 1 0 0 0,0-1 1 0 0,0 0-1 0 0,0 0 1 0 0,0 1-1 0 0,0-1 0 0 0,0 0 1 0 0,0 0-1 0 0,0 1 1 0 0,0-1-1 0 0,0 0 0 0 0,0 0 1 0 0,1 0-1 0 0,-1 1 1 0 0,0-1-1 0 0,0 0 0 0 0,0 0 1 0 0,0 0-1 0 0,0 1 1 0 0,0-1-1 0 0,1 0 0 0 0,-1 0 1 0 0,0 0-1 0 0,0 0 1 0 0,0 1-1 0 0,0-1 10 0 0,14-6-238 0 0,15-16 55 0 0,-10 3 65 0 0,0 0 57 0 0,0 0 1 0 0,2 1-1 0 0,3-1 61 0 0,-6 6 12 0 0,-8 5 8 0 0,1 0 1 0 0,0 1-1 0 0,12-5-20 0 0,-19 10-40 0 0,0 1-1 0 0,1-1 1 0 0,0 1-1 0 0,-1 0 0 0 0,1 0 1 0 0,0 0-1 0 0,-1 0 1 0 0,1 1-1 0 0,0 0 1 0 0,0 0-1 0 0,-1 0 1 0 0,5 2 40 0 0,9 2-677 0 0,-1 1 1 0 0,0 1-1 0 0,0 1 1 0 0,0 0-1 0 0,-1 1 1 0 0,0 1-1 0 0,-1 1 1 0 0,0 0-1 0 0,0 0 0 0 0,1 4 677 0 0,-3-2-1924 0 0,0 1 0 0 0,-1 0 0 0 0,0 0 0 0 0,8 14 1924 0 0,-15-17-2131 0 0</inkml:trace>
  <inkml:trace contextRef="#ctx0" brushRef="#br0" timeOffset="1343.436">2683 0 5537 0 0,'0'2'543'0'0,"-1"0"0"0"0,1 0 0 0 0,0 0-1 0 0,0 0 1 0 0,0 0 0 0 0,0 0 0 0 0,0 0 0 0 0,0 0 0 0 0,0 0-1 0 0,1 0 1 0 0,-1 0 0 0 0,1 0 0 0 0,0 0-543 0 0,2 17 1710 0 0,-5 102 2077 0 0,1 10-811 0 0,7 35-2976 0 0,37 860 910 0 0,-43-997-1211 0 0,2 95-994 0 0,0-101-206 0 0,0 0 1 0 0,2 0-1 0 0,0 0 0 0 0,3 5 1501 0 0,-5-24-999 0 0,-1 1-1 0 0,0-1 1 0 0,1 1 0 0 0,0-1 0 0 0,0 0 0 0 0,1 0 0 0 0,-1 0-1 0 0,1 0 1 0 0,1 2 999 0 0,7 1-5249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59:26.3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2674 633 5577 0 0,'2'-4'1112'0'0,"1"0"0"0"0,-1 0 0 0 0,1 0 0 0 0,0 1 0 0 0,-1 0 0 0 0,3-2-1112 0 0,23-17 2790 0 0,-8 11-2279 0 0,0 0 0 0 0,6-1-511 0 0,-8 4 667 0 0,20-9-261 0 0,1 2 1 0 0,28-8-407 0 0,-49 18-26 0 0,1 1 0 0 0,-1 1-1 0 0,1 0 1 0 0,-1 2 0 0 0,1 0-1 0 0,0 1 1 0 0,3 1 26 0 0,-18-1-38 0 0,0 0 1 0 0,-1 0-1 0 0,1 1 0 0 0,0-1 1 0 0,-1 1-1 0 0,1 0 0 0 0,0 1 1 0 0,-1-1-1 0 0,1 0 0 0 0,-1 1 1 0 0,0 0-1 0 0,1 0 0 0 0,-1 0 1 0 0,0 0-1 0 0,0 0 0 0 0,0 1 1 0 0,-1-1-1 0 0,1 1 0 0 0,0 0 0 0 0,-1 0 1 0 0,0 0-1 0 0,0 0 0 0 0,0 0 1 0 0,0 0-1 0 0,0 1 0 0 0,-1-1 1 0 0,1 2 37 0 0,-1-2-35 0 0,0 1 1 0 0,-1 0-1 0 0,1 0 1 0 0,-1 0-1 0 0,0 0 1 0 0,0 0-1 0 0,-1 0 1 0 0,1 0-1 0 0,-1 0 1 0 0,0 0-1 0 0,0 0 1 0 0,0 0-1 0 0,0 0 1 0 0,-1 0-1 0 0,0-1 0 0 0,1 1 1 0 0,-1-1-1 0 0,-1 1 1 0 0,1-1-1 0 0,0 0 1 0 0,-1 0-1 0 0,0 0 1 0 0,1 0-1 0 0,-3 1 35 0 0,-89 75-170 0 0,43-37 126 0 0,-32 22 621 0 0,-22 10-577 0 0,-69 52 616 0 0,159-113-396 0 0,1 0-1 0 0,-12 14-219 0 0,21-21 80 0 0,0 0-1 0 0,0 1 1 0 0,0 0 0 0 0,1 0-1 0 0,0 0 1 0 0,0 0 0 0 0,1 0-1 0 0,0 2-79 0 0,1-4 65 0 0,0 0-1 0 0,1 1 0 0 0,-1-1 0 0 0,2 1 0 0 0,-1-1 0 0 0,0 1 1 0 0,1-1-1 0 0,0 1 0 0 0,1 3-64 0 0,-1-6 37 0 0,1 0-1 0 0,0 0 1 0 0,0 0 0 0 0,0 0-1 0 0,1 0 1 0 0,-1-1 0 0 0,1 1-1 0 0,-1 0 1 0 0,1-1 0 0 0,0 1-1 0 0,0-1 1 0 0,0 0 0 0 0,1 0-1 0 0,-1 0 1 0 0,0 0 0 0 0,1 0-1 0 0,-1 0 1 0 0,2 0-37 0 0,2 1 27 0 0,-1 0 0 0 0,0 0 1 0 0,0-1-1 0 0,1 0 0 0 0,0 0 0 0 0,-1-1 0 0 0,1 1 0 0 0,0-1 0 0 0,0 0 1 0 0,0-1-1 0 0,-1 1 0 0 0,1-1 0 0 0,3-1-27 0 0,12-1 44 0 0,1 0 1 0 0,-1-2-1 0 0,2-1-44 0 0,-2 1 29 0 0,89-24-2216 0 0,-2-5 1 0 0,63-28 2186 0 0,-22 7-7522 0 0,-110 39 3843 0 0,-7-1-50 0 0</inkml:trace>
  <inkml:trace contextRef="#ctx0" brushRef="#br0" timeOffset="328.041">3539 191 5153 0 0,'-1'0'237'0'0,"1"0"-1"0"0,-1 0 0 0 0,1 0 1 0 0,-1 0-1 0 0,0 1 1 0 0,1-1-1 0 0,-1 0 1 0 0,1 0-1 0 0,-1 1 0 0 0,1-1 1 0 0,-1 0-1 0 0,1 1 1 0 0,-1-1-1 0 0,1 1 1 0 0,-1-1-1 0 0,1 0 0 0 0,0 1 1 0 0,-1-1-1 0 0,1 1 1 0 0,0-1-1 0 0,-1 1 1 0 0,1-1-1 0 0,0 1 0 0 0,0 0 1 0 0,-1-1-1 0 0,1 1 1 0 0,0-1-1 0 0,0 1 1 0 0,0 0-237 0 0,-2 19 1657 0 0,18 172 3664 0 0,-5 4-3322 0 0,11 141-1044 0 0,14-34-1173 0 0,-20-179-147 0 0,6 13-756 0 0,3 29-3530 0 0,-14-107 152 0 0,2-26-1320 0 0,-11-27 926 0 0</inkml:trace>
  <inkml:trace contextRef="#ctx0" brushRef="#br0" timeOffset="329.041">4158 597 4969 0 0,'1'-3'420'0'0,"0"0"-1"0"0,1 1 1 0 0,-1-1-1 0 0,1 1 1 0 0,0-1-1 0 0,-1 1 1 0 0,1 0-1 0 0,0 0 1 0 0,1-1 0 0 0,-1 1-1 0 0,0 1 1 0 0,1-1-1 0 0,-1 0 1 0 0,1 1-1 0 0,-1-1 1 0 0,1 1-1 0 0,0 0-419 0 0,48-20 2329 0 0,-19 10-1378 0 0,10-3 717 0 0,35-8-1668 0 0,-66 20 85 0 0,0-1 0 0 0,-1 2 0 0 0,1 0 0 0 0,0 0 0 0 0,0 1 0 0 0,0 0 0 0 0,0 1 0 0 0,0 0 0 0 0,8 3-85 0 0,-16-3 20 0 0,0 0 0 0 0,0 0 0 0 0,0 0 0 0 0,0 0 0 0 0,-1 1 0 0 0,1-1 0 0 0,0 1 0 0 0,-1 0 0 0 0,1-1 0 0 0,-1 1 0 0 0,1 0 0 0 0,-1 1 0 0 0,0-1 0 0 0,0 0 0 0 0,0 1 0 0 0,0-1 0 0 0,-1 1 0 0 0,1 0-20 0 0,0 2 25 0 0,0-1 0 0 0,0 1 1 0 0,0 0-1 0 0,-1 0 1 0 0,0 0-1 0 0,0 0 1 0 0,0 0-1 0 0,-1 0 0 0 0,0 0 1 0 0,0 4-26 0 0,-1 7 50 0 0,-1 0 0 0 0,0-1 0 0 0,-2 1 0 0 0,0-1 0 0 0,0 1 0 0 0,-7 13-50 0 0,-29 60-5 0 0,-43 71 5 0 0,-59 79-1506 0 0,135-228 1363 0 0,-11 18-335 0 0,-53 93-3176 0 0,58-95 818 0 0,1 0 1 0 0,0 4 2835 0 0,1 3-3764 0 0,-2-9 265 0 0</inkml:trace>
  <inkml:trace contextRef="#ctx0" brushRef="#br0" timeOffset="671.711">4624 381 5481 0 0,'4'2'546'0'0,"-1"-1"-1"0"0,0 1 1 0 0,1 0 0 0 0,-1 0-1 0 0,0 1 1 0 0,0-1 0 0 0,0 0-1 0 0,-1 1 1 0 0,1 0 0 0 0,-1 0-1 0 0,1 0 1 0 0,-1 0 0 0 0,0 0-1 0 0,0 0 1 0 0,0 2-546 0 0,4 7 798 0 0,-1 0-1 0 0,0 1 1 0 0,1 10-798 0 0,3 6 837 0 0,5 18-279 0 0,-3 0 0 0 0,-2 1 0 0 0,-2 0 1 0 0,-3 0-1 0 0,-1 3-558 0 0,12 95 393 0 0,-10-108-289 0 0,6 33 201 0 0,-3 0 1 0 0,-2 49-306 0 0,-3 155 55 0 0,-2-216-185 0 0,-4 2-124 0 0,1-48-87 0 0,1-1 0 0 0,0 1 0 0 0,1-1 0 0 0,1 1 1 0 0,-1-1-1 0 0,2 0 0 0 0,0 1 0 0 0,0-1 0 0 0,2 1 341 0 0,-3-10-303 0 0,1 2-1229 0 0,-1-9 77 0 0,-1-6 1091 0 0,29-358 1651 0 0,-28 350-1092 0 0,1 0-1 0 0,1 1 1 0 0,1 0 0 0 0,0-1-1 0 0,1 1 1 0 0,4-5-195 0 0,-7 17 146 0 0,0 0 0 0 0,0 1 0 0 0,1-1 0 0 0,0 1 0 0 0,0-1 0 0 0,0 1 0 0 0,0 0 0 0 0,1 0 0 0 0,-1 1 0 0 0,1-1 0 0 0,0 1 0 0 0,0 0 0 0 0,1 0 0 0 0,-1 0 0 0 0,1 0 0 0 0,-1 1 0 0 0,1 0 0 0 0,0 0 0 0 0,0 0 0 0 0,0 0 0 0 0,0 1 0 0 0,0 0 1 0 0,3-1-147 0 0,-1 1 167 0 0,1 1 1 0 0,-1-1 0 0 0,0 1 0 0 0,0 0 0 0 0,1 1 0 0 0,-1 0 0 0 0,0 0 0 0 0,0 0 0 0 0,0 1 0 0 0,0 0 0 0 0,6 3-168 0 0,6 2-92 0 0,0-1 0 0 0,1-1 0 0 0,0-1 0 0 0,0-1 0 0 0,13 0 92 0 0,21 5-1243 0 0,9 1-2594 0 0,28-1-6624 0 0,-51-8 5129 0 0</inkml:trace>
  <inkml:trace contextRef="#ctx0" brushRef="#br0" timeOffset="-1026.571">1793 494 1128 0 0,'-1'-1'509'0'0,"1"0"0"0"0,-1 0 0 0 0,0-1 0 0 0,0 1-1 0 0,0 0 1 0 0,0 0 0 0 0,0 0 0 0 0,0 0 0 0 0,0 0 0 0 0,0 0-1 0 0,-1 0 1 0 0,1 0 0 0 0,0 1 0 0 0,-1-1 0 0 0,0 0-509 0 0,0 0 309 0 0,0 0 0 0 0,0 1 0 0 0,0-1 1 0 0,-1 1-1 0 0,1 0 0 0 0,0-1 0 0 0,0 1 0 0 0,-1 0 1 0 0,1 0-1 0 0,-1 1-309 0 0,0-1 80 0 0,1 0 0 0 0,-1 1 0 0 0,1-1 0 0 0,-1 1 0 0 0,1 0 0 0 0,-1 0 0 0 0,1 0 0 0 0,0 0 0 0 0,-1 0 0 0 0,1 0 0 0 0,0 1 0 0 0,0-1 0 0 0,0 1 0 0 0,0 0 0 0 0,0-1 0 0 0,0 1 0 0 0,1 0 0 0 0,-1 0 1 0 0,-1 2-81 0 0,-10 19 746 0 0,0 1 1 0 0,2 0-1 0 0,1 1 0 0 0,1 0 1 0 0,0 0-1 0 0,3 1 1 0 0,0 0-1 0 0,-1 18-746 0 0,6-42 86 0 0,1 1 0 0 0,0 0-1 0 0,0-1 1 0 0,0 1 0 0 0,0 0-1 0 0,1 0 1 0 0,-1-1-1 0 0,1 1 1 0 0,-1 0 0 0 0,1-1-1 0 0,0 1 1 0 0,0-1 0 0 0,0 1-1 0 0,2 1-85 0 0,-2-2 40 0 0,0-1 0 0 0,1 0 0 0 0,-1 0-1 0 0,1 1 1 0 0,-1-1 0 0 0,1 0 0 0 0,0 0-1 0 0,0 0 1 0 0,-1-1 0 0 0,1 1 0 0 0,0 0 0 0 0,0-1-1 0 0,0 1 1 0 0,0-1 0 0 0,0 0 0 0 0,0 1 0 0 0,-1-1-1 0 0,1 0 1 0 0,0 0 0 0 0,0 0 0 0 0,0-1-1 0 0,0 1 1 0 0,0 0-40 0 0,12-2-9 0 0,-1 0-1 0 0,0-1 0 0 0,0-1 1 0 0,0 0-1 0 0,-1-1 1 0 0,1 0-1 0 0,-1-1 0 0 0,0 0 1 0 0,-1-1-1 0 0,0 0 0 0 0,0-1 1 0 0,8-7 9 0 0,-2 1-28 0 0,-1-2 1 0 0,0 0-1 0 0,-1 0 1 0 0,-1-2-1 0 0,-1 0 1 0 0,0 0-1 0 0,4-10 28 0 0,-12 18-32 0 0,0 1 0 0 0,0-1 0 0 0,-1 0 0 0 0,-1 0-1 0 0,0 0 1 0 0,0 0 0 0 0,1-9 32 0 0,-4 16-25 0 0,1 0 0 0 0,-1 1 0 0 0,0-1-1 0 0,0 0 1 0 0,0 1 0 0 0,0-1 0 0 0,-1 0 0 0 0,1 1-1 0 0,-1-1 1 0 0,1 1 0 0 0,-1-1 0 0 0,0 1 0 0 0,0-1 0 0 0,0 1-1 0 0,0-1 1 0 0,-1 1 0 0 0,1 0 0 0 0,-1 0 0 0 0,1 0-1 0 0,-1 0 1 0 0,0 0 0 0 0,0 0 0 0 0,0 0 0 0 0,0 0-1 0 0,0 1 1 0 0,0-1 0 0 0,0 1 0 0 0,-1-1 0 0 0,1 1 0 0 0,0 0-1 0 0,-1 0 1 0 0,1 0 0 0 0,-2 0 25 0 0,-3-1-164 0 0,0 1 0 0 0,0 0 0 0 0,0 0 0 0 0,0 0-1 0 0,0 1 1 0 0,0 0 0 0 0,0 1 0 0 0,0-1 0 0 0,0 1 0 0 0,0 1 0 0 0,1-1 0 0 0,-1 1 0 0 0,0 1-1 0 0,1-1 1 0 0,-2 2 164 0 0,-18 8-1448 0 0,0 1-1 0 0,2 1 0 0 0,-4 4 1449 0 0,13-9-915 0 0,-87 58-6701 0 0,43-32 3052 0 0</inkml:trace>
  <inkml:trace contextRef="#ctx0" brushRef="#br0" timeOffset="-667.38">1064 1207 7418 0 0,'75'-2'6231'0'0,"-42"-1"-4827"0"0,0-2 1 0 0,15-4-1405 0 0,274-75 1823 0 0,-86 20-1693 0 0,-161 48-2027 0 0,39-2 1897 0 0,12 3-5924 0 0,-122 15 5524 0 0,0-1-130 0 0,0 1 0 0 0,0-1 0 0 0,0 1-1 0 0,0 0 1 0 0,0 1 0 0 0,0-1 0 0 0,0 1 530 0 0,3 1-1380 0 0,0 1 0 0 0,0 0 1 0 0,0 0-1 0 0,5 3 1380 0 0</inkml:trace>
  <inkml:trace contextRef="#ctx0" brushRef="#br0" timeOffset="-327.937">1964 1055 7258 0 0,'-17'4'3110'0'0,"15"-4"-2858"0"0,1 0 0 0 0,-1 0 0 0 0,0 0 0 0 0,1 1 0 0 0,-1-1 0 0 0,1 0 0 0 0,-1 1 0 0 0,1 0-1 0 0,-1-1 1 0 0,1 1 0 0 0,-1 0 0 0 0,1 0-252 0 0,0 0 76 0 0,1-1-1 0 0,-1 1 0 0 0,1 0 1 0 0,-1 0-1 0 0,1 0 1 0 0,0 0-1 0 0,-1 0 1 0 0,1 0-1 0 0,0 0 0 0 0,0 0 1 0 0,0 0-1 0 0,0 0 1 0 0,0-1-1 0 0,0 1 0 0 0,0 0 1 0 0,0 0-1 0 0,0 0 1 0 0,0 0-1 0 0,0 0 1 0 0,1 0-1 0 0,-1 0 0 0 0,0 0 1 0 0,1 0-1 0 0,-1 0 1 0 0,1 0-76 0 0,32 134 2025 0 0,-26-111-1802 0 0,-1 0-1 0 0,-2 0 1 0 0,0 1-1 0 0,-1 9-222 0 0,1 104 355 0 0,-4-68-233 0 0,1-17-94 0 0,5 137-429 0 0,-2-147-687 0 0,1 0 0 0 0,2 0-1 0 0,5 12 1089 0 0,-8-41-1100 0 0,1 1 0 0 0,0-1-1 0 0,3 3 1101 0 0,-7-14-506 0 0,0 0 0 0 0,1 0-1 0 0,-1 0 1 0 0,1 0-1 0 0,0 0 1 0 0,0-1 0 0 0,0 1-1 0 0,1 0 1 0 0,-1-1-1 0 0,1 0 1 0 0,-1 1-1 0 0,1-1 1 0 0,0 0 0 0 0,0 0-1 0 0,1 0 507 0 0,2-2-3998 0 0</inkml:trace>
  <inkml:trace contextRef="#ctx0" brushRef="#br0" timeOffset="6725.868">1462 0 1592 0 0,'-11'6'1566'0'0,"1"-2"0"0"0,-1 1-1 0 0,0-1 1 0 0,-2 0-1566 0 0,5-2 467 0 0,0 1 0 0 0,0 0 0 0 0,1 0 0 0 0,-1 1 0 0 0,0 0-1 0 0,1 0 1 0 0,0 1 0 0 0,0 0 0 0 0,-1 2-467 0 0,-88 76 2381 0 0,27-23-714 0 0,-10 14-1667 0 0,-75 84 1561 0 0,-86 62-1561 0 0,77-79 419 0 0,-67 54 91 0 0,138-118-28 0 0,-56 61-482 0 0,139-129 90 0 0,0 1 0 0 0,1-1 0 0 0,1 1 0 0 0,-1 1-1 0 0,1-1 1 0 0,-3 9-90 0 0,10-19 9 0 0,0 1 1 0 0,0 0-1 0 0,0 0 0 0 0,1-1 0 0 0,-1 1 0 0 0,0 0 1 0 0,0-1-1 0 0,0 1 0 0 0,1 0 0 0 0,-1-1 0 0 0,1 1 1 0 0,-1 0-1 0 0,0-1 0 0 0,1 1 0 0 0,-1-1 0 0 0,1 1 1 0 0,-1-1-1 0 0,1 1 0 0 0,-1-1 0 0 0,1 1 0 0 0,0-1 1 0 0,-1 1-1 0 0,1-1 0 0 0,-1 0 0 0 0,1 1 0 0 0,0-1 1 0 0,0 0-1 0 0,0 0-9 0 0,29 14 223 0 0,-19-9-142 0 0,58 33 382 0 0,-1 3 0 0 0,-2 2 0 0 0,53 48-463 0 0,-42-28 199 0 0,10 9 136 0 0,68 41-335 0 0,-54-47-2303 0 0,-2 4-1 0 0,76 73 2304 0 0,72 89-13988 0 0,-172-161 10490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59:37.2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9 2625 0 0,'7'-2'2767'0'0,"-5"1"-1881"0"0,1 0 0 0 0,-1 0 0 0 0,1 0 0 0 0,0 0 0 0 0,-1 1 0 0 0,1-1 0 0 0,0 1 0 0 0,-1 0 0 0 0,1 0 0 0 0,1 0-886 0 0,-2 1 285 0 0,1 0 0 0 0,-1 0-1 0 0,0 0 1 0 0,0 0 0 0 0,1 1 0 0 0,-1-1-1 0 0,0 1 1 0 0,0-1 0 0 0,0 1 0 0 0,0 0-1 0 0,-1 0 1 0 0,2 1-285 0 0,23 20 1029 0 0,1-1-1 0 0,2-1 1 0 0,6 3-1029 0 0,45 34 1248 0 0,5 4-60 0 0,2-4 0 0 0,67 33-1188 0 0,103 37 433 0 0,-20-11-596 0 0,-171-76 26 0 0,16 8-58 0 0,-59-37 63 0 0,-1 1-1 0 0,-1 2 1 0 0,2 2 132 0 0,-22-16 10 0 0,1 0 1 0 0,-1 1-1 0 0,0-1 0 0 0,0 0 1 0 0,-1 1-1 0 0,1-1 1 0 0,0 1-1 0 0,0 0 0 0 0,-1-1 1 0 0,1 1-1 0 0,-1-1 1 0 0,1 1-1 0 0,-1 0 0 0 0,0-1 1 0 0,0 1-1 0 0,0 0 1 0 0,0 0-1 0 0,0-1 0 0 0,0 1 1 0 0,0 0-1 0 0,0-1 1 0 0,-1 1-1 0 0,1 0 0 0 0,-1-1 1 0 0,1 1-1 0 0,-1-1 1 0 0,0 1-1 0 0,1 0 0 0 0,-1-1 1 0 0,0 1-11 0 0,-1 0 13 0 0,0 1 0 0 0,-1-1 0 0 0,1 1 0 0 0,0-1 0 0 0,-1 0 0 0 0,0 0 0 0 0,1 0 0 0 0,-1 0 1 0 0,0-1-1 0 0,0 1 0 0 0,-1 0-13 0 0,-10 6 39 0 0,-326 242 1308 0 0,-11 4-1175 0 0,93-71-387 0 0,214-150-339 0 0,2 2 1 0 0,1 1-1 0 0,2 2 1 0 0,2 2 0 0 0,-5 9 553 0 0,34-39-678 0 0,0 2 1 0 0,1-1-1 0 0,0 1 1 0 0,1 0 0 0 0,1 0-1 0 0,0 1 1 0 0,-3 9 677 0 0,5-11-2446 0 0,1 1-1 0 0,-1 0 1 0 0,2 0 0 0 0,0 0 0 0 0,0 6 2446 0 0,1 2-5763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58:20.2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130 1354 10330 0 0,'-19'1'4659'0'0,"17"-1"-2557"0"0,6 2-1002 0 0,2 0-1244 0 0,-2-1 163 0 0,0 0 1 0 0,0 0 0 0 0,0-1 0 0 0,1 1 0 0 0,-1-1-1 0 0,0 0 1 0 0,0 0 0 0 0,1-1 0 0 0,0 0-20 0 0,-1 1-397 0 0,0-1-1 0 0,1 1 1 0 0,-1 0 0 0 0,0 0 0 0 0,0 1 0 0 0,0-1-1 0 0,0 1 1 0 0,2 0 397 0 0,-5 0-261 0 0,-1-1-1 0 0,1 1 0 0 0,0-1 1 0 0,0 1-1 0 0,-1 0 1 0 0,1-1-1 0 0,0 1 0 0 0,-1 0 1 0 0,1 0-1 0 0,0-1 1 0 0,-1 1-1 0 0,0 0 0 0 0,1 0 1 0 0,-1 0-1 0 0,1 0 1 0 0,-1 0-1 0 0,0 0 0 0 0,1-1 1 0 0,-1 1-1 0 0,0 0 0 0 0,0 0 1 0 0,0 0-1 0 0,0 0 1 0 0,0 0-1 0 0,0 0 0 0 0,0 0 1 0 0,0 0-1 0 0,0 0 1 0 0,-1 0 261 0 0,-5 28-6031 0 0,-3-12 4609 0 0</inkml:trace>
  <inkml:trace contextRef="#ctx0" brushRef="#br0" timeOffset="347.277">257 1771 8754 0 0,'-2'8'601'0'0,"1"0"1"0"0,1 0-1 0 0,-1 1 1 0 0,1-1 0 0 0,0 0-1 0 0,1 0 1 0 0,0 0-1 0 0,0 0 1 0 0,1 0-1 0 0,2 7-601 0 0,5 33 1554 0 0,-7-29-1050 0 0,2 28 636 0 0,5 16-1140 0 0,-5-38 99 0 0,-2 0 0 0 0,0 7-99 0 0,-2-10 1 0 0,2-1 0 0 0,0 0 0 0 0,4 12-1 0 0,-4-25-92 0 0,-1 0 1 0 0,0 0 0 0 0,-1 1-1 0 0,0-1 1 0 0,0 0 0 0 0,-1 0-1 0 0,0 1 92 0 0,0 0-666 0 0,0-1 0 0 0,1 1 1 0 0,0-1-1 0 0,0 1 0 0 0,2 7 666 0 0,3-8-4697 0 0,-4-8 4472 0 0,-1 0 0 0 0,0 0-1 0 0,1 0 1 0 0,-1-1 0 0 0,0 1 0 0 0,0 0 0 0 0,1 0-1 0 0,-1 0 1 0 0,0 0 0 0 0,0 0 0 0 0,0-1 0 0 0,1 1-1 0 0,-1 0 1 0 0,0 0 0 0 0,0 0 0 0 0,0-1 0 0 0,0 1 0 0 0,1 0-1 0 0,-1 0 1 0 0,0-1 0 0 0,0 1 0 0 0,0 0 0 0 0,0 0-1 0 0,0-1 1 0 0,0 1 0 0 0,0 0 0 0 0,0 0 0 0 0,0-1-1 0 0,1 1 1 0 0,-1 0 0 0 0,0-1 0 0 0,-1 1 0 0 0,1 0 0 0 0,0 0-1 0 0,0-1 226 0 0,-1-15-1612 0 0</inkml:trace>
  <inkml:trace contextRef="#ctx0" brushRef="#br0" timeOffset="675.299">420 807 5689 0 0,'19'-2'7599'0'0,"-16"1"-7308"0"0,-1 1 1 0 0,1-1-1 0 0,0 1 0 0 0,0 0 1 0 0,0 0-1 0 0,0 0 0 0 0,0 0 1 0 0,-1 0-1 0 0,1 1 1 0 0,0-1-1 0 0,2 2-291 0 0,24 8 689 0 0,0 1-1 0 0,0 1 1 0 0,-1 2 0 0 0,-1 1 0 0 0,0 1-1 0 0,-2 2 1 0 0,1 0 0 0 0,-2 1 0 0 0,15 17-689 0 0,-18-14 162 0 0,-1 2 1 0 0,-2 0-1 0 0,0 1 1 0 0,-1 1 0 0 0,-2 0-1 0 0,0 1 1 0 0,-2 1 0 0 0,-1 1-1 0 0,-2-1 1 0 0,0 2 0 0 0,-1 3-163 0 0,3 23 126 0 0,-2 0 0 0 0,-2 1 0 0 0,-3 0 0 0 0,-2 1 0 0 0,-4 31-126 0 0,-2-27 42 0 0,-4 1 1 0 0,-2-1-1 0 0,-6 17-42 0 0,-12 29 75 0 0,-19 43-75 0 0,14-67-22 0 0,-3-2 0 0 0,-35 59 22 0 0,17-46-1165 0 0,-4-3 0 0 0,-4-2 0 0 0,-3-4-1 0 0,-58 59 1166 0 0,-24 3-5289 0 0,-11-12-4203 0 0,88-85 3857 0 0</inkml:trace>
  <inkml:trace contextRef="#ctx0" brushRef="#br0" timeOffset="9827.907">16921 473 7938 0 0,'4'-18'7348'0'0,"-11"35"-4738"0"0,-2 0-2008 0 0,-1-1 0 0 0,-1 0 0 0 0,-9 10-602 0 0,-8 12 414 0 0,-76 98 1314 0 0,-23 16-1728 0 0,-29 34 589 0 0,80-86-348 0 0,169-171-1694 0 0,-60 43 803 0 0,22-24 650 0 0,-26 24-257 0 0,0 1-1 0 0,3 2 258 0 0,-20 16-157 0 0,2 0-1 0 0,-1 1 0 0 0,1 1 0 0 0,0 0 1 0 0,1 1-1 0 0,-1 1 0 0 0,13-3 158 0 0,-24 7-66 0 0,1 1-1 0 0,0-1 1 0 0,0 1 0 0 0,0 0-1 0 0,-1 0 1 0 0,1 1 0 0 0,0-1-1 0 0,0 1 1 0 0,-1 0 0 0 0,1 0-1 0 0,0 0 1 0 0,-1 1 0 0 0,1-1-1 0 0,-1 1 1 0 0,0-1 0 0 0,1 1-1 0 0,-1 1 1 0 0,0-1 0 0 0,0 0-1 0 0,0 1 1 0 0,0-1 0 0 0,-1 1-1 0 0,1 0 1 0 0,-1 0 0 0 0,0 0-1 0 0,2 2 67 0 0,0 1-416 0 0,0 0 1 0 0,0 1-1 0 0,0 0 0 0 0,-1 0 0 0 0,0 0 0 0 0,0 0 0 0 0,-1 0 1 0 0,0 0-1 0 0,0 1 0 0 0,-1-1 0 0 0,0 1 0 0 0,0 5 416 0 0,-1 0-1117 0 0,0-1 0 0 0,-1 0 0 0 0,-1 0 0 0 0,0 0 0 0 0,0 0 0 0 0,-1 0 0 0 0,-1 0 0 0 0,0 0 0 0 0,-1-1 0 0 0,-1 2 1117 0 0,-16 14-1059 0 0</inkml:trace>
  <inkml:trace contextRef="#ctx0" brushRef="#br0" timeOffset="9828.907">16092 1315 6097 0 0,'-15'6'3059'0'0,"9"-2"-1050"0"0,9-3 1013 0 0,28-4-1780 0 0,100-10 2702 0 0,45 5-3944 0 0,45 7-573 0 0,19-12 573 0 0,-90 4-3315 0 0,-51 13-3135 0 0,-54-1 1660 0 0,-12-7 553 0 0</inkml:trace>
  <inkml:trace contextRef="#ctx0" brushRef="#br0" timeOffset="10151.549">16797 1290 5785 0 0,'-13'-1'6373'0'0,"14"10"-3155"0"0,2 9-1825 0 0,1 19 508 0 0,2-1 0 0 0,6 16-1901 0 0,-3-11 1167 0 0,2 28-1167 0 0,0 35 394 0 0,-5-1 0 0 0,-5 1 0 0 0,-8 60-394 0 0,1-59-4462 0 0,5 41 4462 0 0,1-101-2168 0 0,5 31-3749 0 0,-2-48 2579 0 0,-1 10-3273 0 0</inkml:trace>
  <inkml:trace contextRef="#ctx0" brushRef="#br0" timeOffset="8468.332">14278 743 3297 0 0,'0'1'244'0'0,"0"-1"0"0"0,0 0 1 0 0,0 1-1 0 0,0-1 0 0 0,0 0 0 0 0,0 1 1 0 0,0-1-1 0 0,0 0 0 0 0,0 0 1 0 0,0 1-1 0 0,0-1 0 0 0,0 0 1 0 0,0 1-1 0 0,1-1 0 0 0,-1 0 0 0 0,0 0 1 0 0,0 1-1 0 0,0-1 0 0 0,0 0 1 0 0,1 0-1 0 0,-1 1 0 0 0,0-1 1 0 0,0 0-1 0 0,1 0 0 0 0,-1 0 0 0 0,0 0 1 0 0,0 1-1 0 0,1-1 0 0 0,-1 0-244 0 0,11-1 2983 0 0,15-10-2146 0 0,-18 7 59 0 0,17-7-103 0 0,1 2 1 0 0,-1 1-1 0 0,1 1 1 0 0,1 1 0 0 0,17-1-794 0 0,-34 6 98 0 0,0 1 0 0 0,0 0 0 0 0,-1 0 0 0 0,1 1 0 0 0,0 0 1 0 0,-1 1-1 0 0,1 0 0 0 0,0 1-98 0 0,-4-1 37 0 0,0 0 0 0 0,-1 1 1 0 0,1-1-1 0 0,-1 1 0 0 0,1 0 1 0 0,-1 1-1 0 0,0 0 0 0 0,0-1 1 0 0,-1 1-1 0 0,1 1 0 0 0,-1-1 1 0 0,0 1-1 0 0,1 1-37 0 0,-2-1 15 0 0,0-1 0 0 0,-1 1 0 0 0,1 0 0 0 0,-1 0 0 0 0,0 1 0 0 0,0-1 0 0 0,-1 0 1 0 0,1 1-1 0 0,-1-1 0 0 0,0 1 0 0 0,-1 0 0 0 0,0-1 0 0 0,0 1 0 0 0,0-1 0 0 0,0 1 0 0 0,-1 0 0 0 0,0 2-15 0 0,-3 13 46 0 0,-2 0-1 0 0,0 0 1 0 0,-7 16-46 0 0,11-32-1 0 0,-23 56-30 0 0,-2-1 0 0 0,-4-2-1 0 0,-1-1 1 0 0,-4-1 0 0 0,-15 16 31 0 0,-74 89-3638 0 0,-15 2 3638 0 0,58-75-3493 0 0,70-76 1362 0 0,-2 0 1 0 0,1-1-1 0 0,-2 0 1 0 0,1-1-1 0 0,-13 5 2131 0 0,8-10-2779 0 0</inkml:trace>
  <inkml:trace contextRef="#ctx0" brushRef="#br0" timeOffset="8811.987">14595 1020 6073 0 0,'47'-39'2089'0'0,"6"6"-529"0"0,8-3-136 0 0,-1 3-183 0 0,-10 19-385 0 0,-6 3-368 0 0,0 0-248 0 0,-10 8-200 0 0,-1-2-264 0 0,-8 7-392 0 0,-3 1-712 0 0,-6 5-857 0 0,-5 9-920 0 0,-5-3-791 0 0,-14 5 1247 0 0</inkml:trace>
  <inkml:trace contextRef="#ctx0" brushRef="#br0" timeOffset="8812.987">14653 1147 8642 0 0,'-8'-3'1888'0'0,"8"6"-744"0"0,3-6-7 0 0,5 3 7 0 0,11-6-264 0 0,4-5-344 0 0,12 9-272 0 0,1-7-232 0 0,6 4-168 0 0,2-1-440 0 0,-3-5-392 0 0,4 3-528 0 0,-7 0-561 0 0,-2-6-383 0 0,-5 14-593 0 0,-4-6-168 0 0,-7 4 1449 0 0</inkml:trace>
  <inkml:trace contextRef="#ctx0" brushRef="#br0" timeOffset="9142.002">15214 503 4561 0 0,'-1'0'239'0'0,"0"0"0"0"0,-1 0 0 0 0,1 0 0 0 0,0 0 0 0 0,0 0 0 0 0,-1 1 0 0 0,1-1 0 0 0,0 0 0 0 0,0 1 0 0 0,0-1 0 0 0,-1 1 0 0 0,1-1 1 0 0,0 1-1 0 0,0-1 0 0 0,0 1 0 0 0,0 0 0 0 0,0 0 0 0 0,0-1 0 0 0,0 1 0 0 0,0 0 0 0 0,1 0 0 0 0,-1 0 0 0 0,0 0 0 0 0,0 0 0 0 0,1 0 0 0 0,-1 0 0 0 0,0 0 0 0 0,1 0 0 0 0,-1 1-239 0 0,0 4 386 0 0,-1-1 1 0 0,1 1-1 0 0,1-1 0 0 0,-1 1 1 0 0,1 0-1 0 0,0 2-386 0 0,-1 8 615 0 0,-1 11 112 0 0,-9 149 4088 0 0,8 8-4815 0 0,0-16 655 0 0,0-96-1601 0 0,3 1 0 0 0,9 71 946 0 0,-2-86-1631 0 0,7 39-3328 0 0,-11-76 1494 0 0,2 0 1 0 0,1 0-1 0 0,2 4 3465 0 0,-8-25-26 0 0,0 0 0 0 0,0 0 0 0 0,0 0 0 0 0,0 0 0 0 0,0 0 0 0 0,0 0 0 0 0,0 1 0 0 0,0-1 0 0 0,0 0 0 0 0,0 0 1 0 0,0 0-1 0 0,0 0 0 0 0,0 0 0 0 0,0 0 0 0 0,0 0 0 0 0,0 0 0 0 0,0 0 0 0 0,0 0 0 0 0,0 0 0 0 0,0 1 0 0 0,0-1 0 0 0,0 0 0 0 0,0 0 0 0 0,0 0 0 0 0,0 0 0 0 0,0 0 0 0 0,0 0 0 0 0,1 0 0 0 0,-1 0 0 0 0,0 0 0 0 0,0 0 0 0 0,0 0 0 0 0,0 0 1 0 0,0 0-1 0 0,0 0 0 0 0,0 0 0 0 0,0 0 0 0 0,0 0 0 0 0,0 0 0 0 0,0 1 0 0 0,0-1 0 0 0,1 0 0 0 0,-1 0 0 0 0,0 0 0 0 0,0 0 0 0 0,0 0 0 0 0,0 0 0 0 0,0 0 0 0 0,0 0 0 0 0,0 0 0 0 0,0-1 0 0 0,0 1 0 0 0,0 0 0 0 0,1 0 0 0 0,-1 0 1 0 0,0 0-1 0 0,0 0 0 0 0,0 0 0 0 0,0 0 0 0 0,0 0 0 0 0,0 0 0 0 0,0 0 0 0 0,0 0 0 0 0,0 0 0 0 0,0 0 0 0 0,0 0 0 0 0,0 0 26 0 0</inkml:trace>
  <inkml:trace contextRef="#ctx0" brushRef="#br0" timeOffset="9468.754">15532 324 6041 0 0,'1'-1'189'0'0,"0"1"0"0"0,0-1-1 0 0,1 1 1 0 0,-1 0 0 0 0,0 0-1 0 0,1 0 1 0 0,-1-1 0 0 0,0 1-1 0 0,0 1 1 0 0,1-1 0 0 0,-1 0-1 0 0,0 0 1 0 0,1 0 0 0 0,-1 1-1 0 0,0-1 1 0 0,0 0 0 0 0,1 1-1 0 0,-1-1 1 0 0,0 1 0 0 0,0 0-1 0 0,0-1 1 0 0,0 1 0 0 0,0 0-1 0 0,0 0 1 0 0,0-1 0 0 0,0 1-1 0 0,0 0 1 0 0,0 0 0 0 0,0 0-1 0 0,-1 0 1 0 0,1 1 0 0 0,0-1-1 0 0,-1 0 1 0 0,1 0 0 0 0,-1 0-1 0 0,1 1-188 0 0,1 2 213 0 0,0 1 0 0 0,-1 0-1 0 0,0 0 1 0 0,0 0 0 0 0,0 0-1 0 0,0 0 1 0 0,-1 0 0 0 0,0 0-1 0 0,0 1-212 0 0,1 96 3674 0 0,9 50-3674 0 0,1 21 960 0 0,-8-69-692 0 0,5 211 553 0 0,-16 43-821 0 0,0-83-985 0 0,17-138-1433 0 0,-3-84-3499 0 0,9 28 5917 0 0,-12-70-1284 0 0,0-1 0 0 0,1 0 0 0 0,0 0-1 0 0,1 0 1 0 0,0 0 0 0 0,1 0 1284 0 0,7 12-3437 0 0</inkml:trace>
  <inkml:trace contextRef="#ctx0" brushRef="#br0" timeOffset="6070.125">10206 893 5393 0 0,'1'0'96'0'0,"-1"0"0"0"0,0-1 0 0 0,0 1 0 0 0,0 0-1 0 0,1 0 1 0 0,-1 0 0 0 0,0 0 0 0 0,0 0 0 0 0,0 0 0 0 0,1 0 0 0 0,-1-1-1 0 0,0 1 1 0 0,0 0 0 0 0,0 0 0 0 0,0 0 0 0 0,1 0 0 0 0,-1-1 0 0 0,0 1-1 0 0,0 0 1 0 0,0 0 0 0 0,0 0 0 0 0,0-1 0 0 0,0 1 0 0 0,0 0 0 0 0,1 0 0 0 0,-1-1-1 0 0,0 1 1 0 0,0 0 0 0 0,0 0 0 0 0,0 0 0 0 0,0-1 0 0 0,0 1 0 0 0,0 0-1 0 0,0 0 1 0 0,0-1 0 0 0,0 1 0 0 0,0 0 0 0 0,-1 0 0 0 0,1-1 0 0 0,0 1-1 0 0,0 0 1 0 0,0 0 0 0 0,0 0 0 0 0,0-1 0 0 0,0 1 0 0 0,0 0 0 0 0,-1 0-1 0 0,1 0 1 0 0,0-1 0 0 0,0 1 0 0 0,0 0 0 0 0,0 0 0 0 0,-1 0 0 0 0,1 0-1 0 0,0 0 1 0 0,0 0 0 0 0,0-1 0 0 0,-1 1 0 0 0,1 0 0 0 0,0 0 0 0 0,0 0-1 0 0,-1 0-95 0 0,0 0 223 0 0,-1 0 0 0 0,1 0-1 0 0,-1 0 1 0 0,1 0 0 0 0,-1 0-1 0 0,1 0 1 0 0,-1 1 0 0 0,1-1-1 0 0,-1 1 1 0 0,1-1 0 0 0,-1 1-1 0 0,0 0-222 0 0,-20 12 787 0 0,0 1 0 0 0,0 0 0 0 0,2 2 0 0 0,-8 7-787 0 0,-8 6 417 0 0,-81 68 777 0 0,-46 53-1194 0 0,73-70 334 0 0,-42 27-334 0 0,-35 31 268 0 0,160-133-287 0 0,0 0-1 0 0,0 0 1 0 0,0-1-1 0 0,-1 0 1 0 0,-3 1 19 0 0,9-4-8 0 0,-3 0-83 0 0,7-6 21 0 0,10-12-23 0 0,-8 12 64 0 0,10-12 16 0 0,1 1 0 0 0,0 1 0 0 0,1 0-1 0 0,1 1 1 0 0,8-5 13 0 0,29-25-48 0 0,-39 31 47 0 0,0-1 0 0 0,1 2 0 0 0,1 0 0 0 0,0 2 0 0 0,1-1 0 0 0,0 2 0 0 0,0 0 1 0 0,1 2-1 0 0,0 0 0 0 0,0 0 0 0 0,1 2 0 0 0,0 1 1 0 0,7-2-22 0 0,0 2 1 0 0,1 1-1 0 0,18 1 22 0 0,-34 2-81 0 0,-1 0 0 0 0,1 2-1 0 0,0-1 1 0 0,-1 1 0 0 0,1 1 0 0 0,-1 0-1 0 0,0 1 1 0 0,0 0 0 0 0,0 0 0 0 0,1 2 81 0 0,6 4-497 0 0,-1 1 1 0 0,0 1 0 0 0,-1 0 0 0 0,0 1 0 0 0,-1 0 0 0 0,-1 1 0 0 0,0 1 0 0 0,-1 1 0 0 0,2 3 496 0 0,-1 1-1981 0 0,-1 0-1 0 0,-1 1 1 0 0,0 1 0 0 0,5 16 1981 0 0,7 22-4840 0 0,-17-45 4099 0 0</inkml:trace>
  <inkml:trace contextRef="#ctx0" brushRef="#br0" timeOffset="6400.716">10339 558 3273 0 0,'1'-17'893'0'0,"2"0"0"0"0,-1 0 0 0 0,2 1 0 0 0,0-1 0 0 0,3-2-893 0 0,-7 18 98 0 0,0 0 1 0 0,0 0 0 0 0,1 0-1 0 0,-1 1 1 0 0,1-1-1 0 0,-1 0 1 0 0,1 0 0 0 0,-1 1-1 0 0,1-1 1 0 0,-1 0 0 0 0,1 1-1 0 0,-1-1 1 0 0,1 0 0 0 0,0 1-1 0 0,-1-1 1 0 0,1 1-1 0 0,1-1-98 0 0,-2 1 96 0 0,1 0 0 0 0,-1 0 0 0 0,0 0 0 0 0,1 0 0 0 0,-1 0 0 0 0,1 0 0 0 0,-1 0 0 0 0,0 0 0 0 0,1 0 0 0 0,-1 0 0 0 0,1 0 0 0 0,-1 0 0 0 0,1 1 0 0 0,-1-1 0 0 0,0 0 0 0 0,1 0 0 0 0,-1 0 0 0 0,0 1 0 0 0,1-1 0 0 0,-1 0 0 0 0,0 0 0 0 0,1 1 0 0 0,-1-1 0 0 0,0 1-96 0 0,2 1 301 0 0,0 0 0 0 0,0 1 1 0 0,-1-1-1 0 0,1 1 0 0 0,-1-1 0 0 0,0 1 0 0 0,0 0 0 0 0,1 1-301 0 0,3 17 623 0 0,-1 1-1 0 0,-1-1 1 0 0,-1 1-1 0 0,-1-1 1 0 0,-1 19-623 0 0,0-7 420 0 0,0 56 510 0 0,1 35 187 0 0,4-20-609 0 0,-1 9-6 0 0,6-1 0 0 0,19 93-502 0 0,1-39-387 0 0,-16-82-430 0 0,-8-43-162 0 0,-12-61-288 0 0,-11-22 592 0 0,10 19 405 0 0,1 0-1 0 0,1 0 1 0 0,1 0-1 0 0,0-12 271 0 0,3 27-86 0 0,1 0 0 0 0,0 0 0 0 0,0 0-1 0 0,1 0 1 0 0,0 0 0 0 0,0 0 0 0 0,1 0 0 0 0,0 1 0 0 0,0-1-1 0 0,1 0 1 0 0,0 1 0 0 0,0 0 0 0 0,1 0 0 0 0,4-7 86 0 0,-6 11-31 0 0,0 1 1 0 0,1-1-1 0 0,-1 1 0 0 0,1-1 1 0 0,0 1-1 0 0,0 0 1 0 0,0 0-1 0 0,0 0 0 0 0,0 0 1 0 0,1 0-1 0 0,-1 1 1 0 0,0-1-1 0 0,1 1 1 0 0,-1 0-1 0 0,1 0 0 0 0,-1 1 1 0 0,1-1-1 0 0,0 1 1 0 0,-1-1-1 0 0,1 1 0 0 0,0 0 1 0 0,-1 1-1 0 0,1-1 1 0 0,-1 0-1 0 0,3 1 31 0 0,11 3-388 0 0,0 1 0 0 0,0 0 0 0 0,-1 1 0 0 0,15 8 388 0 0,0-1-891 0 0,176 75-9060 0 0,-178-74 8312 0 0</inkml:trace>
  <inkml:trace contextRef="#ctx0" brushRef="#br0" timeOffset="6760.002">9795 1956 2120 0 0,'-20'15'577'0'0,"2"1"0"0"0,0 1-1 0 0,0 1 1 0 0,2 0 0 0 0,0 1-1 0 0,1 1 1 0 0,-6 12-577 0 0,16-24 243 0 0,1 1 0 0 0,0 0 0 0 0,0-1 0 0 0,1 1 0 0 0,0 1 0 0 0,1-1 0 0 0,0 0-1 0 0,0 1 1 0 0,1 5-243 0 0,0-7 201 0 0,2-1-1 0 0,-1 0 0 0 0,1 1 1 0 0,0-1-1 0 0,1 0 0 0 0,-1 0 1 0 0,1 1-1 0 0,1-1 0 0 0,-1-1 1 0 0,1 1-1 0 0,1 0 0 0 0,-1-1 1 0 0,3 4-201 0 0,1 0 195 0 0,1 0 0 0 0,0 0 1 0 0,1 0-1 0 0,0-1 0 0 0,0 0 1 0 0,1-1-1 0 0,0 0 0 0 0,0-1 1 0 0,1 0-1 0 0,0 0 0 0 0,0-1 1 0 0,0-1-1 0 0,1 0 0 0 0,0 0 1 0 0,0-1-1 0 0,1-1 0 0 0,-1 0 1 0 0,12 1-196 0 0,1-1 156 0 0,-1-2 1 0 0,1 0 0 0 0,0-2 0 0 0,-1-1 0 0 0,1 0 0 0 0,-1-2 0 0 0,0-1 0 0 0,0-1-1 0 0,10-4-156 0 0,30-11 323 0 0,0-3 0 0 0,-2-3 0 0 0,-1-2-1 0 0,-1-3 1 0 0,33-25-323 0 0,-77 47 4 0 0,-2-1 0 0 0,1-1 0 0 0,4-6-4 0 0,-15 14 22 0 0,0 0-1 0 0,0-1 1 0 0,-1 1-1 0 0,1-1 1 0 0,-1 0 0 0 0,0 0-1 0 0,-1 0 1 0 0,1 0-1 0 0,-1 0 1 0 0,0 0-1 0 0,0-1 1 0 0,0-4-22 0 0,-2 6 12 0 0,0 0 1 0 0,0 0 0 0 0,0 1-1 0 0,-1-1 1 0 0,1 0 0 0 0,-1 0-1 0 0,0 0 1 0 0,0 1 0 0 0,-1-1-1 0 0,1 0 1 0 0,-1 1 0 0 0,1-1-1 0 0,-1 1 1 0 0,0 0 0 0 0,-1-1-1 0 0,1 1 1 0 0,0 0 0 0 0,-1 0-1 0 0,0 1 1 0 0,0-1 0 0 0,0 0-1 0 0,0 1 1 0 0,0 0 0 0 0,-3-2-13 0 0,-6-4 39 0 0,0 1 0 0 0,0 0 0 0 0,-1 1-1 0 0,1 1 1 0 0,-1 0 0 0 0,-11-3-39 0 0,-17-2 4 0 0,-1 1 0 0 0,-1 2 0 0 0,1 2 0 0 0,-18 0-4 0 0,29 5-173 0 0,0 0 0 0 0,0 2 0 0 0,1 2 0 0 0,-1 1 0 0 0,1 1-1 0 0,-15 5 174 0 0,-3 4-1456 0 0,1 2 0 0 0,0 2 1456 0 0,30-11-1199 0 0,1 0 0 0 0,1 1 0 0 0,-1 0 0 0 0,1 2 0 0 0,1 0 0 0 0,0 0 0 0 0,-2 4 1199 0 0,14-13-259 0 0,0 1-1 0 0,0-1 1 0 0,0 0-1 0 0,0 1 1 0 0,1-1 0 0 0,-1 1-1 0 0,1 0 1 0 0,0 0-1 0 0,0-1 1 0 0,0 1-1 0 0,0 0 1 0 0,0 0-1 0 0,0 0 1 0 0,1 0 0 0 0,0 0-1 0 0,-1 0 1 0 0,1 0-1 0 0,0 0 1 0 0,1 1 259 0 0,-2 5-455 0 0,-5 11-122 0 0</inkml:trace>
  <inkml:trace contextRef="#ctx0" brushRef="#br0" timeOffset="7106.542">11485 929 12171 0 0,'29'-23'2002'0'0,"1"2"0"0"0,1 2 0 0 0,0 0 0 0 0,4 1-2002 0 0,-21 12 251 0 0,-1 1 0 0 0,1 1 0 0 0,1 0 0 0 0,-1 1 0 0 0,0 0 0 0 0,1 1 0 0 0,-1 1 0 0 0,1 0 0 0 0,0 1 0 0 0,-1 1 0 0 0,1 0 0 0 0,-1 1 0 0 0,1 1 0 0 0,-1 0 0 0 0,0 0 0 0 0,5 3-251 0 0,-3 0 25 0 0,1 0 1 0 0,-2 1 0 0 0,1 1 0 0 0,-1 0-1 0 0,0 1 1 0 0,0 0 0 0 0,-1 2 0 0 0,-1-1-1 0 0,0 2 1 0 0,0 0 0 0 0,-1 0 0 0 0,-1 1-1 0 0,6 8-25 0 0,-9-8-101 0 0,0 0 0 0 0,0 1-1 0 0,-1 0 1 0 0,-1 1 0 0 0,0-1-1 0 0,-1 1 1 0 0,-1 0 0 0 0,0 1 0 0 0,-1-1-1 0 0,0 1 1 0 0,-1 9 101 0 0,-1 0-300 0 0,-2 0 0 0 0,0 0 0 0 0,-2 0 0 0 0,0 0 0 0 0,-2-1 0 0 0,-1 1 0 0 0,-1-1 300 0 0,-15 44-4209 0 0,-30 63 4209 0 0,-7-3-6386 0 0,56-121 5889 0 0,-3 7-1801 0 0,-1 0 1 0 0,-1-1-1 0 0,-4 7 2298 0 0,-3-4-3322 0 0</inkml:trace>
  <inkml:trace contextRef="#ctx0" brushRef="#br0" timeOffset="7434.714">11786 1246 4273 0 0,'-3'2'353'0'0,"1"0"1"0"0,-1 0-1 0 0,0 0 0 0 0,1 0 1 0 0,-1 1-1 0 0,1-1 0 0 0,0 1 1 0 0,0-1-1 0 0,0 1 1 0 0,0 0-1 0 0,0 0 0 0 0,1 0 1 0 0,-1 0-1 0 0,1 0 0 0 0,0 0 1 0 0,0 0-1 0 0,0 1 0 0 0,0 0-353 0 0,-3 10 580 0 0,2 1-1 0 0,0 1 0 0 0,0 6-579 0 0,1-15 200 0 0,-6 198 80 0 0,5-96-2441 0 0,1-95 1212 0 0,0 0 0 0 0,-1 1 0 0 0,0-1 1 0 0,-1 0-1 0 0,-1 0 0 0 0,0 0 0 0 0,-1-1 0 0 0,0 0 0 0 0,-4 5 949 0 0,-9 4-2142 0 0</inkml:trace>
  <inkml:trace contextRef="#ctx0" brushRef="#br0" timeOffset="7435.714">11256 1815 2897 0 0,'0'0'151'0'0,"0"0"0"0"0,0 0 1 0 0,-1 0-1 0 0,1-1 0 0 0,0 1 0 0 0,0 0 1 0 0,0 0-1 0 0,0 0 0 0 0,0 0 1 0 0,-1 0-1 0 0,1 0 0 0 0,0 0 1 0 0,0 0-1 0 0,0-1 0 0 0,0 1 1 0 0,-1 0-1 0 0,1 0 0 0 0,0 0 0 0 0,0 0 1 0 0,0 0-1 0 0,-1 0 0 0 0,1 0 1 0 0,0 0-1 0 0,0 0 0 0 0,0 0 1 0 0,0 0-1 0 0,-1 0 0 0 0,1 0 0 0 0,0 0 1 0 0,0 1-1 0 0,0-1 0 0 0,0 0 1 0 0,-1 0-1 0 0,1 0 0 0 0,0 0 1 0 0,0 0-1 0 0,0 0 0 0 0,0 0 1 0 0,-1 0-1 0 0,1 1 0 0 0,0-1 0 0 0,0 0 1 0 0,0 0-1 0 0,0 0 0 0 0,0 0 1 0 0,0 0-1 0 0,0 1 0 0 0,0-1 1 0 0,-1 0-152 0 0,1 1 96 0 0,0-1 0 0 0,1 0 0 0 0,-1 1 0 0 0,0-1 0 0 0,0 1 0 0 0,0-1 0 0 0,0 0 0 0 0,0 1 0 0 0,0-1 0 0 0,1 1 0 0 0,-1-1 0 0 0,0 0 0 0 0,0 1 0 0 0,1-1 0 0 0,-1 0 0 0 0,0 1 0 0 0,0-1 0 0 0,1 0 0 0 0,-1 1 0 0 0,0-1 1 0 0,1 0-1 0 0,-1 0 0 0 0,1 0 0 0 0,-1 1 0 0 0,0-1 0 0 0,1 0 0 0 0,-1 0 0 0 0,1 0 0 0 0,-1 0 0 0 0,0 0 0 0 0,1 1 0 0 0,-1-1 0 0 0,1 0 0 0 0,-1 0 0 0 0,1 0 0 0 0,-1 0 0 0 0,0 0 0 0 0,1 0 0 0 0,-1-1 0 0 0,1 1-96 0 0,15 2 799 0 0,1-1 0 0 0,0-1 0 0 0,-1-1 0 0 0,6-1-799 0 0,15 0 641 0 0,-17 1-414 0 0,96-2 764 0 0,68-14-991 0 0,-159 14-81 0 0,282-37-1712 0 0,-210 33-4646 0 0,12 4 6439 0 0,-20 9-6018 0 0,-49-2 3220 0 0,6-6 728 0 0</inkml:trace>
  <inkml:trace contextRef="#ctx0" brushRef="#br0" timeOffset="7809.501">12620 683 4001 0 0,'2'-15'768'0'0,"1"-9"1514"0"0,1 0 1 0 0,4-13-2283 0 0,-7 37 104 0 0,-1-1-1 0 0,0 0 1 0 0,0 1-1 0 0,0-1 1 0 0,0 0 0 0 0,0 1-1 0 0,1-1 1 0 0,-1 0-1 0 0,0 1 1 0 0,1-1-1 0 0,-1 0 1 0 0,0 1 0 0 0,1-1-1 0 0,-1 1 1 0 0,1-1-1 0 0,-1 1 1 0 0,1-1 0 0 0,-1 1-1 0 0,1-1 1 0 0,-1 1-1 0 0,1 0-103 0 0,5 8 2310 0 0,-1 25-106 0 0,12 370 3362 0 0,-12-216-4840 0 0,-8 30-354 0 0,3 37-724 0 0,-1-163-519 0 0,-1-32-978 0 0,2-60 1815 0 0,0 1 0 0 0,0 0 0 0 0,-1 0 0 0 0,1 0 0 0 0,0 0 1 0 0,0 0-1 0 0,0 0 0 0 0,0 0 0 0 0,0 0 0 0 0,0 0 0 0 0,-1 0 0 0 0,1 0 0 0 0,0 0 0 0 0,0 0 1 0 0,0 0-1 0 0,0 0 0 0 0,0 0 0 0 0,-1 0 0 0 0,1 0 0 0 0,0 0 0 0 0,0 0 0 0 0,0 0 1 0 0,0 0-1 0 0,0 0 0 0 0,-1 0 0 0 0,1 0 0 0 0,0 0 0 0 0,0 0 0 0 0,0 0 0 0 0,0 1 0 0 0,0-1 1 0 0,0 0-1 0 0,-1 0 0 0 0,1 0 0 0 0,0 0 0 0 0,0 0 0 0 0,0 0 0 0 0,0 0 0 0 0,0 1 1 0 0,0-1-1 0 0,0 0 0 0 0,0 0 0 0 0,0 0 0 0 0,0 0 0 0 0,0 0 0 0 0,0 0 0 0 0,0 1 0 0 0,0-1 1 0 0,0 0-1 0 0,0 0 0 0 0,0 0 0 0 0,0 0 0 0 0,0 1 34 0 0,-7-16-999 0 0,6-4 395 0 0,1 0 1 0 0,1-12 603 0 0,1-10-395 0 0,-1 18 372 0 0,2-1 0 0 0,0 1-1 0 0,2 0 1 0 0,1 0 0 0 0,0 0 0 0 0,2 1 0 0 0,0 0 0 0 0,2-1 23 0 0,-7 15 28 0 0,1 1 1 0 0,0 0-1 0 0,0-1 1 0 0,1 1 0 0 0,0 0-1 0 0,0 1 1 0 0,1 0-1 0 0,6-6-28 0 0,-8 8 18 0 0,0 1 0 0 0,0 0-1 0 0,1 0 1 0 0,0 0-1 0 0,-1 1 1 0 0,1-1-1 0 0,0 1 1 0 0,0 0 0 0 0,0 1-1 0 0,0-1 1 0 0,1 1-1 0 0,-1 0 1 0 0,0 0-1 0 0,4 1-17 0 0,3 0-257 0 0,0 0 0 0 0,-1 1-1 0 0,1 0 1 0 0,0 1 0 0 0,0 1 0 0 0,-1-1-1 0 0,1 2 1 0 0,-1 0 0 0 0,0 0 0 0 0,0 1-1 0 0,-1 0 1 0 0,2 2 257 0 0,15 5-2157 0 0,-19-10 853 0 0,0 2-1 0 0,-1-1 1 0 0,1 1-1 0 0,-1 0 1 0 0,4 3 1304 0 0,7 15-3693 0 0</inkml:trace>
  <inkml:trace contextRef="#ctx0" brushRef="#br0" timeOffset="8137.673">11701 1851 7946 0 0,'-7'8'800'0'0,"0"0"0"0"0,1 1 0 0 0,0 0 1 0 0,0 0-1 0 0,1 0 0 0 0,1 1 1 0 0,-1 0-1 0 0,-2 10-800 0 0,6-15 244 0 0,0 1 1 0 0,0-1 0 0 0,1 1 0 0 0,0 0-1 0 0,0-1 1 0 0,0 1 0 0 0,1-1-1 0 0,-1 1 1 0 0,1 0 0 0 0,1-1-1 0 0,-1 0 1 0 0,1 1 0 0 0,0-1-1 0 0,0 0 1 0 0,1 0 0 0 0,-1 0-1 0 0,1 0 1 0 0,0 0-245 0 0,7 10 422 0 0,1-2 0 0 0,-1 1 0 0 0,2-2 0 0 0,0 1 1 0 0,1-1-423 0 0,68 56 1550 0 0,-77-65-1496 0 0,15 12 168 0 0,1-2 0 0 0,0-1 1 0 0,1 0-1 0 0,1-2 0 0 0,0 0 0 0 0,17 5-222 0 0,8-1 196 0 0,1-1 0 0 0,36 4-196 0 0,3-5 37 0 0,0-4 0 0 0,0-3 1 0 0,22-5-38 0 0,75-8-4124 0 0,4-9 4124 0 0,-28-4-5072 0 0,-82 7-3980 0 0,4-5 9052 0 0,19-10-5944 0 0</inkml:trace>
  <inkml:trace contextRef="#ctx0" brushRef="#br0" timeOffset="5289.051">6905 953 4281 0 0,'7'-3'1630'0'0,"0"-1"-1"0"0,-1 0 1 0 0,1-1-1 0 0,4-4-1629 0 0,7-3 4429 0 0,-18 14-4248 0 0,0 0 1 0 0,-1 0-1 0 0,1 0 0 0 0,0-1 1 0 0,-1 1-1 0 0,1 0 1 0 0,-1 0-1 0 0,0 0 1 0 0,1 0-1 0 0,-1-1 0 0 0,0 1 1 0 0,0 0-1 0 0,0-1 1 0 0,-1 2-182 0 0,-30 55 1226 0 0,-1-2-1 0 0,-31 37-1225 0 0,-88 103 976 0 0,74-99-622 0 0,-115 158 55 0 0,180-235-750 0 0,21-28-99 0 0,22-27-27 0 0,9-17-296 0 0,40-39 763 0 0,-55 66 0 0 0,1 1-1 0 0,2 1 0 0 0,0 2 0 0 0,10-6 1 0 0,-32 24 5 0 0,-1 0 0 0 0,1 1 0 0 0,0-1-1 0 0,-1 1 1 0 0,1 0 0 0 0,0 1 0 0 0,0-1 0 0 0,1 1-1 0 0,-1 0 1 0 0,0 0 0 0 0,0 0 0 0 0,1 1 0 0 0,-1 0-1 0 0,0 0 1 0 0,1 0 0 0 0,-1 1 0 0 0,0-1 0 0 0,3 2-5 0 0,-2 0-46 0 0,1 0 0 0 0,0 1 1 0 0,-1 0-1 0 0,0 0 1 0 0,0 1-1 0 0,0 0 1 0 0,0 0-1 0 0,0 0 1 0 0,-1 1-1 0 0,0-1 1 0 0,0 1-1 0 0,0 0 1 0 0,2 4 45 0 0,0 0-452 0 0,0 0 1 0 0,-1 0 0 0 0,0 0-1 0 0,0 1 1 0 0,-1 0 0 0 0,0 0-1 0 0,-1 0 1 0 0,0 1 0 0 0,-1 0-1 0 0,0 0 1 0 0,0 0 0 0 0,-2 0-1 0 0,1 0 1 0 0,-1 7 451 0 0,0 3-1284 0 0,0-11 149 0 0,0 0 0 0 0,-1 0 1 0 0,0 0-1 0 0,-1 0 0 0 0,0 0 0 0 0,-1 0 1 0 0,0-1-1 0 0,-1 5 1135 0 0,-13 15-2750 0 0</inkml:trace>
  <inkml:trace contextRef="#ctx0" brushRef="#br0" timeOffset="5290.051">6251 1964 8490 0 0,'3'3'946'0'0,"-1"-1"-1"0"0,1 0 1 0 0,0 0 0 0 0,0 0 0 0 0,0 0-1 0 0,1-1 1 0 0,2 2-946 0 0,46 12 1784 0 0,-40-12-1009 0 0,14 2-319 0 0,0-1-1 0 0,0-1 1 0 0,1-1 0 0 0,-1-2 0 0 0,3 0-456 0 0,136-15 605 0 0,-49 4-847 0 0,95 5-5806 0 0,-142 7-2339 0 0,-52-2 2751 0 0</inkml:trace>
  <inkml:trace contextRef="#ctx0" brushRef="#br0" timeOffset="5617.098">6483 2020 2353 0 0,'-8'6'981'0'0,"0"0"1"0"0,0 1 0 0 0,1 0 0 0 0,0 0-1 0 0,0 1 1 0 0,1 0 0 0 0,0 0 0 0 0,0 1-1 0 0,1 0 1 0 0,0 0 0 0 0,-3 8-982 0 0,6-10 282 0 0,0 0 0 0 0,0 1 0 0 0,0-1 0 0 0,1 0 0 0 0,0 1 0 0 0,0-1 0 0 0,1 1 0 0 0,0-1 0 0 0,1 1 0 0 0,-1-1 0 0 0,1 1 0 0 0,1-1 0 0 0,-1 1 0 0 0,1-1 0 0 0,1 0 0 0 0,1 3-282 0 0,3 6 271 0 0,1-1 1 0 0,1 0-1 0 0,0 0 0 0 0,1-1 1 0 0,1-1-1 0 0,0 1 1 0 0,1-2-1 0 0,0 1 1 0 0,1-2-1 0 0,0 0 0 0 0,3 1-270 0 0,20 14 411 0 0,1-3 0 0 0,0 0 0 0 0,37 14-412 0 0,-42-24 6 0 0,0-1 0 0 0,1-1-1 0 0,0-2 1 0 0,1-1 0 0 0,-1-2 0 0 0,20 1-6 0 0,9-2-855 0 0,1-3 0 0 0,-1-3 0 0 0,13-3 855 0 0,68-14-3591 0 0,14-1-3181 0 0,-36 12 698 0 0,-85 2 3167 0 0,37-11 2907 0 0,-73 16-4 0 0</inkml:trace>
  <inkml:trace contextRef="#ctx0" brushRef="#br0" timeOffset="4601.772">5091 1213 6281 0 0,'-9'1'676'0'0,"0"0"-1"0"0,0 1 1 0 0,1 0-1 0 0,-1 0 1 0 0,1 1-1 0 0,-1 0 1 0 0,1 1-1 0 0,0-1 1 0 0,0 2-676 0 0,3-2 190 0 0,-1 1 1 0 0,1 0-1 0 0,0 1 1 0 0,0-1-1 0 0,1 1 1 0 0,-1 0-1 0 0,1 0 1 0 0,0 0 0 0 0,0 1-1 0 0,1-1 1 0 0,0 1-1 0 0,-2 4-190 0 0,-3 7 189 0 0,0 1-1 0 0,1 1 1 0 0,2-1-1 0 0,-1 1 1 0 0,2 0 0 0 0,1 0-1 0 0,0 1-188 0 0,2-13 63 0 0,1 0-1 0 0,-1 0 1 0 0,1 0-1 0 0,0-1 0 0 0,1 1 1 0 0,0 0-1 0 0,0 0 1 0 0,0 0-1 0 0,1-1 1 0 0,0 1-1 0 0,0-1 0 0 0,1 1 1 0 0,0-1-1 0 0,0 0 1 0 0,1 0-1 0 0,-1 0 1 0 0,1 0-1 0 0,0-1 1 0 0,1 1-1 0 0,-1-1 0 0 0,3 2-62 0 0,-4-5 37 0 0,0 0 0 0 0,0 0 0 0 0,0 0 0 0 0,0 0-1 0 0,0 0 1 0 0,0-1 0 0 0,1 1 0 0 0,-1-1 0 0 0,1 0-1 0 0,-1 0 1 0 0,1 0 0 0 0,-1 0 0 0 0,1-1 0 0 0,-1 0 0 0 0,1 1-1 0 0,0-1 1 0 0,3-1-37 0 0,-2 0-21 0 0,1 0 0 0 0,0 0 0 0 0,0-1 1 0 0,-1 0-1 0 0,1 0 0 0 0,-1 0 0 0 0,0-1 0 0 0,0 0 0 0 0,0 0 0 0 0,4-3 21 0 0,0-1-384 0 0,0 0-1 0 0,0-1 0 0 0,0-1 1 0 0,-1 1-1 0 0,-1-2 1 0 0,1 1-1 0 0,-1-1 1 0 0,-1 0-1 0 0,0 0 1 0 0,3-8 384 0 0,-6 12-309 0 0,-1-1 1 0 0,0 1-1 0 0,-1-1 1 0 0,1 1 0 0 0,-1-1-1 0 0,-1 0 1 0 0,1 1-1 0 0,-1-1 1 0 0,0 0-1 0 0,-1 1 1 0 0,1-1 0 0 0,-1 0-1 0 0,-1 1 1 0 0,1-1-1 0 0,-2-3 309 0 0,-5-11-237 0 0,-1 1-1 0 0,-1 0 0 0 0,0 0 1 0 0,-2 0 237 0 0,6 9 121 0 0,-3-3 185 0 0,-1 1 1 0 0,0 0-1 0 0,-2-1-306 0 0,2 2 839 0 0,0-1 0 0 0,1 1 1 0 0,-3-6-840 0 0,12 17 194 0 0,-1 0 1 0 0,0 0 0 0 0,0 0 0 0 0,1 0 0 0 0,-1 0 0 0 0,0 0 0 0 0,0 0 0 0 0,0 0 0 0 0,0 1 0 0 0,0-1 0 0 0,0 0 0 0 0,0 1-1 0 0,0-1 1 0 0,-1 0-195 0 0,-1 3 2063 0 0,10 5-618 0 0,-1-1-1253 0 0,0-1 0 0 0,1 0 0 0 0,0 0 0 0 0,0-1 0 0 0,0 0 0 0 0,0 0 0 0 0,1 0 0 0 0,0-1 0 0 0,-1 0 0 0 0,1-1 0 0 0,0 0 0 0 0,1 0 0 0 0,-1-1 0 0 0,0 0 0 0 0,0 0 0 0 0,1-1 0 0 0,-1 0 0 0 0,0 0 0 0 0,1-1-192 0 0,151-18 76 0 0,1-1-4920 0 0,-125 18-7031 0 0,36 2 11875 0 0,-48 1-4976 0 0</inkml:trace>
  <inkml:trace contextRef="#ctx0" brushRef="#br0" timeOffset="4945.503">5687 755 6617 0 0,'-9'-6'5010'0'0,"4"12"-2437"0"0,6 24-1132 0 0,0-14-617 0 0,3 48 833 0 0,2 0 1 0 0,11 43-1658 0 0,-3-20 618 0 0,21 215 1531 0 0,-9 123-2149 0 0,-18-61-1344 0 0,-6 0-4665 0 0,-2-330 2563 0 0,2-1 1 0 0,1 1-1 0 0,4 13 3446 0 0,3 3-4633 0 0</inkml:trace>
  <inkml:trace contextRef="#ctx0" brushRef="#br0" timeOffset="3271.378">2964 1177 7714 0 0,'-1'0'221'0'0,"1"0"1"0"0,-1 0 0 0 0,1 0 0 0 0,-1 1-1 0 0,1-1 1 0 0,-1 0 0 0 0,1 0-1 0 0,-1 0 1 0 0,1 1 0 0 0,-1-1 0 0 0,1 0-1 0 0,-1 0 1 0 0,1 1 0 0 0,-1-1-1 0 0,1 1 1 0 0,-1-1 0 0 0,1 0 0 0 0,0 1-1 0 0,-1-1 1 0 0,1 1 0 0 0,0-1-1 0 0,-1 1 1 0 0,1-1 0 0 0,0 1 0 0 0,0-1-1 0 0,-1 1 1 0 0,1-1 0 0 0,0 1-1 0 0,0 0-221 0 0,0-1 110 0 0,1 0 0 0 0,-1 1-1 0 0,0-1 1 0 0,1 0-1 0 0,-1 1 1 0 0,1-1-1 0 0,-1 0 1 0 0,0 1-1 0 0,1-1 1 0 0,-1 0 0 0 0,1 0-1 0 0,-1 0 1 0 0,1 1-1 0 0,-1-1 1 0 0,1 0-1 0 0,-1 0 1 0 0,1 0 0 0 0,-1 0-1 0 0,1 0 1 0 0,-1 0-1 0 0,1 0 1 0 0,-1 0-1 0 0,1 0 1 0 0,-1 0 0 0 0,1 0-1 0 0,-1 0 1 0 0,1 0-1 0 0,-1-1 1 0 0,1 1-1 0 0,0 0-109 0 0,21-3 1194 0 0,1 0-1 0 0,-1 2 1 0 0,15 1-1194 0 0,-9 0 307 0 0,-1-2 0 0 0,6-1-307 0 0,353-54 521 0 0,-325 47-639 0 0,-37 5-372 0 0,-1 2 0 0 0,1 0-1 0 0,1 2 1 0 0,4 0 490 0 0,-14 2-756 0 0,-11-2 164 0 0,0 1 0 0 0,0 0 0 0 0,0 1 0 0 0,0-1-1 0 0,0 1 1 0 0,-1 0 0 0 0,1 0 0 0 0,3 1 592 0 0,-7-2-150 0 0,0 0 0 0 0,1 0 1 0 0,-1 0-1 0 0,1 1 0 0 0,-1-1 0 0 0,0 0 1 0 0,0 0-1 0 0,1 0 0 0 0,-1 1 1 0 0,0-1-1 0 0,1 0 0 0 0,-1 0 0 0 0,0 1 1 0 0,0-1-1 0 0,0 0 0 0 0,1 1 1 0 0,-1-1-1 0 0,0 0 0 0 0,0 1 1 0 0,0-1-1 0 0,0 0 0 0 0,1 1 0 0 0,-1-1 1 0 0,0 0-1 0 0,0 1 0 0 0,0-1 1 0 0,0 0-1 0 0,0 1 0 0 0,0-1 0 0 0,0 1 1 0 0,0-1-1 0 0,0 0 0 0 0,0 1 1 0 0,0-1-1 0 0,-1 1 150 0 0,-9 14-5424 0 0,-10-2 1522 0 0</inkml:trace>
  <inkml:trace contextRef="#ctx0" brushRef="#br0" timeOffset="3599.422">3221 1337 5937 0 0,'-12'20'2061'0'0,"-2"3"27"0"0,1 1 1 0 0,-5 15-2089 0 0,15-33 227 0 0,0 1-1 0 0,1 0 1 0 0,0 0-1 0 0,0 1 1 0 0,1-1-1 0 0,0 0 1 0 0,0 1 0 0 0,1-1-1 0 0,-1 0 1 0 0,2 1-1 0 0,0 5-226 0 0,7 22 94 0 0,2 0 0 0 0,2 0 0 0 0,1-1 0 0 0,2-1-1 0 0,3 4-93 0 0,12 29-742 0 0,-21-42-951 0 0,-1 0 0 0 0,-1 1 0 0 0,1 9 1693 0 0,2-13-2673 0 0,-3-13-125 0 0,-6-8 2711 0 0,-1 0 1 0 0,0 0-1 0 0,0 0 1 0 0,0 0-1 0 0,1 0 0 0 0,-1 0 1 0 0,0 0-1 0 0,0 0 1 0 0,1 0-1 0 0,-1 0 1 0 0,0 0-1 0 0,0 0 0 0 0,0 0 1 0 0,1 0-1 0 0,-1 0 1 0 0,0-1-1 0 0,0 1 1 0 0,0 0-1 0 0,0 0 1 0 0,1 0-1 0 0,-1 0 0 0 0,0 0 1 0 0,0-1-1 0 0,0 1 1 0 0,0 0-1 0 0,0 0 1 0 0,1 0-1 0 0,-1-1 0 0 0,0 1 1 0 0,0 0-1 0 0,0 0 1 0 0,0-1-1 0 0,0 1 1 0 0,0 0-1 0 0,0 0 1 0 0,0 0-1 0 0,0-1 0 0 0,0 1 1 0 0,0 0-1 0 0,0 0 1 0 0,0-1 86 0 0,1-13-287 0 0</inkml:trace>
  <inkml:trace contextRef="#ctx0" brushRef="#br0" timeOffset="3943.167">3497 1241 816 0 0,'1'-1'208'0'0,"0"1"-1"0"0,0 0 0 0 0,0-1 1 0 0,0 1-1 0 0,0 0 0 0 0,0 0 1 0 0,0 0-1 0 0,0 0 0 0 0,0 0 1 0 0,1 0-1 0 0,-1 0 1 0 0,0 0-1 0 0,0 1 0 0 0,0-1 1 0 0,0 0-1 0 0,0 1 0 0 0,0-1 1 0 0,0 0-1 0 0,0 1 0 0 0,0-1 1 0 0,-1 1-1 0 0,1 0 1 0 0,0-1-1 0 0,0 1 0 0 0,0 0 1 0 0,0-1-1 0 0,-1 1 0 0 0,1 0 1 0 0,0 0-1 0 0,-1 0 0 0 0,1 0 1 0 0,-1 0-1 0 0,1 0 1 0 0,-1-1-1 0 0,1 1 0 0 0,-1 0 1 0 0,0 0-1 0 0,1 1 0 0 0,-1-1 1 0 0,0 0-1 0 0,0 1-207 0 0,2 7 581 0 0,0 0 1 0 0,-1 1-1 0 0,0-1 0 0 0,-1 9-581 0 0,1-3 536 0 0,-1 16-236 0 0,0 0 0 0 0,-2 0 0 0 0,-2 0 1 0 0,-1 0-1 0 0,-1-1 0 0 0,-6 20-300 0 0,2-11-169 0 0,-16 59-1648 0 0,21-82 731 0 0,-1-1 1 0 0,-1 0-1 0 0,0-1 1 0 0,-1 0 0 0 0,-4 5 1085 0 0,-3 5-2048 0 0,-18 23-1364 0 0,-1-20 2313 0 0</inkml:trace>
  <inkml:trace contextRef="#ctx0" brushRef="#br0" timeOffset="3944.167">2569 2044 6833 0 0,'-7'6'2791'0'0,"-5"3"327"0"0,12-5-1685 0 0,8-4 163 0 0,31-6-712 0 0,1-2-1 0 0,-1-1 1 0 0,21-9-884 0 0,16-4 537 0 0,144-27 554 0 0,114-2-562 0 0,-283 44-651 0 0,35-5-2355 0 0,43 1 2477 0 0,-97 11-2603 0 0,1 1 0 0 0,8 2 2603 0 0,-18 0-3329 0 0,0 1 0 0 0,-1 1 0 0 0,13 5 3329 0 0,-3-2-2779 0 0</inkml:trace>
  <inkml:trace contextRef="#ctx0" brushRef="#br0" timeOffset="4273.662">4049 879 10970 0 0,'1'-1'137'0'0,"6"-3"715"0"0,-1 1 1 0 0,1-1-1 0 0,0 1 1 0 0,1 0-1 0 0,-1 0-852 0 0,-6 3 104 0 0,1-1 0 0 0,-1 1 0 0 0,0 0 0 0 0,1-1 0 0 0,-1 1 0 0 0,0 0 0 0 0,1 0 0 0 0,-1 0 0 0 0,1 0 0 0 0,-1 0 0 0 0,0 0 0 0 0,1 0 0 0 0,-1 0 0 0 0,0 1 0 0 0,1-1 0 0 0,-1 0-1 0 0,0 1 1 0 0,1-1 0 0 0,-1 1 0 0 0,0 0 0 0 0,0-1 0 0 0,1 1 0 0 0,-1 0 0 0 0,0 0 0 0 0,0 0 0 0 0,0 0 0 0 0,0 0 0 0 0,0 0 0 0 0,0 0 0 0 0,0 1-104 0 0,6 11 363 0 0,-1 0 0 0 0,0 0 0 0 0,-1 1 0 0 0,-1 0 0 0 0,0 0 0 0 0,-1 0-1 0 0,0 0 1 0 0,0 7-363 0 0,2 32 919 0 0,-3 33-919 0 0,-1-70 88 0 0,12 358 527 0 0,0-47-544 0 0,-12-95-260 0 0,6 134-2834 0 0,-4-329 1104 0 0,2 0-1 0 0,2 0 1 0 0,6 21 1919 0 0,-7-37-2521 0 0,1 0 0 0 0,1-1 0 0 0,1-1 0 0 0,3 5 2521 0 0,2-1-4022 0 0</inkml:trace>
  <inkml:trace contextRef="#ctx0" brushRef="#br0" timeOffset="11813.59">20252 539 2825 0 0,'-8'-5'1275'0'0,"-5"-3"595"0"0,13 8-1786 0 0,0 0 0 0 0,0 0 1 0 0,0 0-1 0 0,0 0 0 0 0,-1 0 0 0 0,1-1 0 0 0,0 1 1 0 0,0 0-1 0 0,0 0 0 0 0,0 0 0 0 0,0 0 1 0 0,0 0-1 0 0,-1 0 0 0 0,1 0 0 0 0,0 0 1 0 0,0 0-1 0 0,0 0 0 0 0,0 0 0 0 0,-1 0 0 0 0,1 0 1 0 0,0 0-1 0 0,0 0 0 0 0,0 0 0 0 0,0 0 1 0 0,0 0-1 0 0,-1 0 0 0 0,1 0 0 0 0,0 0 1 0 0,0 0-1 0 0,0 0 0 0 0,0 0 0 0 0,0 0 0 0 0,-1 0 1 0 0,1 0-1 0 0,0 0 0 0 0,0 0 0 0 0,0 1 1 0 0,0-1-1 0 0,0 0 0 0 0,0 0 0 0 0,-1 0 1 0 0,1 0-1 0 0,0 0 0 0 0,0 0 0 0 0,0 1 0 0 0,0-1 1 0 0,0 0-1 0 0,0 0 0 0 0,0 0 0 0 0,0 0 1 0 0,0 0-1 0 0,0 1 0 0 0,0-1 0 0 0,0 0-84 0 0,0 4 494 0 0,1 1-1 0 0,0-1 0 0 0,0 0 0 0 0,0 0 1 0 0,0 0-1 0 0,1 0 0 0 0,-1 0 1 0 0,1 0-1 0 0,0 0 0 0 0,0-1 0 0 0,1 1 1 0 0,-1-1-1 0 0,1 1 0 0 0,0-1 1 0 0,0 0-1 0 0,0 0-493 0 0,12 12 534 0 0,2-1-1 0 0,14 10-533 0 0,-9-6 932 0 0,23 17-328 0 0,1-2 0 0 0,1-2-1 0 0,2-3 1 0 0,0-1 0 0 0,2-3 0 0 0,2-1-604 0 0,114 51 467 0 0,-32-12-127 0 0,-48-28-424 0 0,34 6 84 0 0,-13-10-200 0 0,-105-29 199 0 0,1 1 0 0 0,-1 0 0 0 0,0 0 0 0 0,-1 0 0 0 0,1 0 0 0 0,0 0 0 0 0,0 0 0 0 0,-1 1-1 0 0,1 0 1 0 0,-1-1 0 0 0,0 1 0 0 0,0 0 0 0 0,0 0 0 0 0,0 1 1 0 0,6 4-17 0 0,-3-2-14 0 0,-17 1 15 0 0,-22 11 65 0 0,26-14-33 0 0,1 0-1 0 0,-1 0 1 0 0,1-1 0 0 0,-1 0 0 0 0,0 0-1 0 0,0-1 1 0 0,-1 1-16 0 0,-21 3-77 0 0,0 1 0 0 0,1 1 1 0 0,1 2-1 0 0,-1 1 77 0 0,-10 3 119 0 0,-29 15 12 0 0,1 2-1 0 0,1 3 1 0 0,-1 5-131 0 0,-24 12 113 0 0,24-15-76 0 0,-15 8 13 0 0,-42 30-50 0 0,78-43 22 0 0,-83 62 20 0 0,79-55-164 0 0,18-14-120 0 0,-17 17 242 0 0,25-21-568 0 0,-26 17 568 0 0,24-19-1022 0 0,1 2 1 0 0,-1 1 1021 0 0,20-15-626 0 0,-1 1 1 0 0,1 0 0 0 0,1 0-1 0 0,-3 4 626 0 0,6-9-457 0 0,1 0-1 0 0,0 0 0 0 0,0 0 1 0 0,0 1-1 0 0,0-1 1 0 0,0 0-1 0 0,1 0 1 0 0,-1 1-1 0 0,0 0 458 0 0,1-2-403 0 0,0 0-1 0 0,0 0 1 0 0,0 0-1 0 0,0-1 1 0 0,1 1 0 0 0,-1 0-1 0 0,0 0 1 0 0,0 0 0 0 0,0 0-1 0 0,1-1 1 0 0,-1 1-1 0 0,0 0 1 0 0,1 0 0 0 0,-1-1-1 0 0,1 1 1 0 0,-1 0 0 0 0,0 0-1 0 0,1-1 1 0 0,0 1-1 0 0,-1-1 1 0 0,1 1 0 0 0,-1 0-1 0 0,1-1 1 0 0,0 1 403 0 0,10 5-5604 0 0</inkml:trace>
  <inkml:trace contextRef="#ctx0" brushRef="#br0" timeOffset="12519.311">23269 569 6913 0 0,'-17'4'733'0'0,"0"0"0"0"0,1 1 0 0 0,0 1-1 0 0,0 0 1 0 0,1 1 0 0 0,-1 1 0 0 0,2 0-1 0 0,-1 1 1 0 0,1 0 0 0 0,0 2-1 0 0,1-1 1 0 0,-10 12-733 0 0,-9 13 893 0 0,1 1 1 0 0,2 1-1 0 0,2 2 0 0 0,0 2-893 0 0,12-16 102 0 0,1 0 1 0 0,2 1-1 0 0,0 1 1 0 0,1 0-1 0 0,2 0 1 0 0,1 1-1 0 0,1 0 1 0 0,2 1-1 0 0,0-1 1 0 0,2 1-1 0 0,1 0 1 0 0,2 0-1 0 0,0 0 1 0 0,2 0-1 0 0,5 26-102 0 0,-4-41 38 0 0,1-1-1 0 0,0 0 0 0 0,1 0 1 0 0,0 0-1 0 0,1-1 0 0 0,1 1 1 0 0,0-1-1 0 0,0-1 0 0 0,1 0 0 0 0,1 0 1 0 0,0 0-1 0 0,0-1 0 0 0,1 0 1 0 0,0-1-1 0 0,2 1-37 0 0,-4-4 7 0 0,0 0 0 0 0,1 0 0 0 0,0-1 0 0 0,0 0 0 0 0,0-1 1 0 0,1 1-1 0 0,-1-2 0 0 0,1 0 0 0 0,0 0 0 0 0,0 0 0 0 0,0-1 0 0 0,0-1 0 0 0,0 0 0 0 0,1 0 0 0 0,-1-1 1 0 0,0 0-1 0 0,1-1 0 0 0,-1 0 0 0 0,0-1 0 0 0,4-1-7 0 0,7-3 34 0 0,-1-1 0 0 0,-1 0 0 0 0,1-1 1 0 0,-1-2-1 0 0,-1 0 0 0 0,0 0 0 0 0,0-2 0 0 0,-1 0 0 0 0,0-1 1 0 0,-1-1-1 0 0,-1-1 0 0 0,0 0 0 0 0,12-16-34 0 0,-8 6 25 0 0,-1 0 0 0 0,-1-1 0 0 0,-2-1 0 0 0,0 0-1 0 0,-2-1 1 0 0,-1-1 0 0 0,-1 0 0 0 0,-1-1 0 0 0,-2 0 0 0 0,-1 0 0 0 0,-1 0 0 0 0,-2-1 0 0 0,-1 0 0 0 0,-2 0-1 0 0,-1-29-24 0 0,-3 19 46 0 0,0 1-1 0 0,-3 0 1 0 0,-2 0-1 0 0,-1 1 0 0 0,-5-10-45 0 0,9 34 52 0 0,-1 0-1 0 0,-1 0 0 0 0,0 1 1 0 0,-1 0-1 0 0,-1 1 0 0 0,-7-10-51 0 0,9 14 25 0 0,0 1-1 0 0,-1 1 0 0 0,0 0 0 0 0,0 0 1 0 0,0 0-1 0 0,-1 1 0 0 0,0 0 0 0 0,0 1 1 0 0,-1 0-1 0 0,-6-3-24 0 0,6 5-26 0 0,-1 0 0 0 0,1 0 0 0 0,-1 1 1 0 0,0 1-1 0 0,0 0 0 0 0,0 0 0 0 0,0 1 0 0 0,0 0 1 0 0,0 1-1 0 0,0 0 0 0 0,0 1 0 0 0,0 0 0 0 0,1 1 1 0 0,-9 3 25 0 0,1 0-260 0 0,0 1 0 0 0,0 1 0 0 0,1 1 1 0 0,1 0-1 0 0,0 1 0 0 0,0 0 0 0 0,1 2 1 0 0,-4 3 259 0 0,7-4-556 0 0,1 1 1 0 0,0 1 0 0 0,1 0-1 0 0,1 0 1 0 0,0 1 0 0 0,0 0-1 0 0,-1 4 556 0 0,-4 11-2121 0 0,2 0-1 0 0,1 1 0 0 0,-2 9 2122 0 0,9-24-1180 0 0,1 1 0 0 0,1 0 0 0 0,0 0 0 0 0,1 0 0 0 0,1 0 0 0 0,0 0 0 0 0,2 10 1180 0 0,-1-14-505 0 0,-4 57-1143 0 0</inkml:trace>
  <inkml:trace contextRef="#ctx0" brushRef="#br0" timeOffset="12862.979">24448 1379 11210 0 0,'-14'-3'4273'0'0,"6"3"-2936"0"0,2 0-401 0 0,6-3 48 0 0,6 3-152 0 0,-6 6-120 0 0,8 5-528 0 0,6-14-272 0 0,-6 0 48 0 0,12 0-320 0 0,-9-5-472 0 0,5 11-288 0 0,1 0-657 0 0,-1-1-671 0 0,1 1-705 0 0,0-6-1088 0 0,10 15-808 0 0,-19-15 3697 0 0</inkml:trace>
  <inkml:trace contextRef="#ctx0" brushRef="#br0" timeOffset="13206.651">26241 64 6737 0 0,'-7'-7'690'0'0,"2"0"11"0"0,-1 0 0 0 0,-1 0-1 0 0,1 1 1 0 0,-1 0 0 0 0,0 0 0 0 0,-1 0-701 0 0,4 5 199 0 0,1-1-1 0 0,0 0 1 0 0,-1 1-1 0 0,1 0 0 0 0,-1 0 1 0 0,1 0-1 0 0,-1 0 1 0 0,0 1-1 0 0,1-1 1 0 0,-1 1-1 0 0,0 0 1 0 0,0 0-1 0 0,1 0 1 0 0,-1 0-1 0 0,0 1 0 0 0,1 0 1 0 0,-1 0-199 0 0,-15 4 445 0 0,1 1 0 0 0,0 0 0 0 0,0 2 0 0 0,0 0 0 0 0,1 1 0 0 0,1 0 0 0 0,-1 2 0 0 0,-5 5-445 0 0,-18 15 969 0 0,2 1 0 0 0,-24 27-969 0 0,-4 14 1006 0 0,3 3-1 0 0,-14 27-1005 0 0,72-96 48 0 0,-59 82 754 0 0,4 3-1 0 0,-33 70-801 0 0,66-108 136 0 0,2 1 0 0 0,3 0 0 0 0,2 2 1 0 0,3 1-1 0 0,-8 45-136 0 0,19-62 34 0 0,1 0 0 0 0,2 0 0 0 0,2 1 1 0 0,2 21-35 0 0,2-34-21 0 0,0 0 0 0 0,2-1 1 0 0,1 0-1 0 0,1 0 1 0 0,1 0-1 0 0,12 23 21 0 0,-15-40-33 0 0,1 0 1 0 0,0-1-1 0 0,0 0 1 0 0,1 0-1 0 0,1 0 0 0 0,-1-1 1 0 0,2 0-1 0 0,-1-1 1 0 0,1 0-1 0 0,6 4 33 0 0,2 0-90 0 0,0-1-1 0 0,0 0 1 0 0,1-2 0 0 0,0 0-1 0 0,1-1 1 0 0,0-1 90 0 0,-5-3-40 0 0,0-1-1 0 0,0 0 1 0 0,0-1 0 0 0,0-1 0 0 0,1 0-1 0 0,-1 0 1 0 0,1-2 0 0 0,-1 0 0 0 0,0-1-1 0 0,0 0 1 0 0,1-1 0 0 0,-2 0 0 0 0,6-3 40 0 0,7-3 10 0 0,0 0 1 0 0,-1-2 0 0 0,0-1 0 0 0,-1 0-1 0 0,-1-2 1 0 0,15-12-11 0 0,-25 17 51 0 0,0-1 0 0 0,-1-1 0 0 0,0 0 0 0 0,-1 0 0 0 0,-1-1 0 0 0,0-1 0 0 0,0 0 0 0 0,-1 0 0 0 0,-1-1 0 0 0,3-5-51 0 0,-8 11 49 0 0,1-1-1 0 0,-1 0 1 0 0,0 0-1 0 0,-1 0 1 0 0,0 0 0 0 0,0 0-1 0 0,-1 0 1 0 0,0-1 0 0 0,-1 1-1 0 0,0-1 1 0 0,0 1 0 0 0,-1 0-1 0 0,-1 0 1 0 0,1-1 0 0 0,-1 1-1 0 0,-1 0 1 0 0,0 0 0 0 0,-2-4-49 0 0,-1-1 33 0 0,-2-1-1 0 0,0 1 1 0 0,-1 1 0 0 0,0-1 0 0 0,-1 2 0 0 0,0-1 0 0 0,-1 1 0 0 0,-3-2-33 0 0,-5-3-17 0 0,0 1 1 0 0,-1 0-1 0 0,0 2 0 0 0,-1 0 1 0 0,-1 1 16 0 0,6 6-79 0 0,1 0 1 0 0,-1 0 0 0 0,-1 2-1 0 0,1 0 1 0 0,-1 1 0 0 0,0 0-1 0 0,0 2 1 0 0,-16-1 78 0 0,-7 2-553 0 0,1 1 1 0 0,0 2-1 0 0,-15 4 553 0 0,28-2-1399 0 0,0 1 0 0 0,0 1 0 0 0,1 2 0 0 0,-19 7 1399 0 0,-51 27-9560 0 0,38-17 2382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7:58:34.5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1390 9154 0 0,'3'3'3937'0'0,"2"-3"-2369"0"0,1 3-616 0 0,10-3-7 0 0,-21 8 15 0 0,10-2-448 0 0,-7-1-104 0 0,13 1-392 0 0,11-4-248 0 0,-17 7-312 0 0,20-1-552 0 0,-22 0-353 0 0,11 6-719 0 0,2-3-641 0 0,-13 8-512 0 0,11-5-255 0 0,-14 8 487 0 0,-3-5 2929 0 0</inkml:trace>
  <inkml:trace contextRef="#ctx0" brushRef="#br0" timeOffset="327.969">169 1816 3993 0 0,'-5'10'1228'0'0,"0"1"0"0"0,0 0-1 0 0,1 1 1 0 0,0-1 0 0 0,1 1 0 0 0,0 0 0 0 0,1 1-1228 0 0,-2 19 1580 0 0,2 0-1 0 0,1 0-1579 0 0,0-23 304 0 0,-7 130 1341 0 0,2-9-1128 0 0,4-102-461 0 0,-13 89 146 0 0,19 92 130 0 0,1-50-1159 0 0,-5-157 629 0 0,-1 0 1 0 0,1 0-1 0 0,0 0 1 0 0,1 0-1 0 0,-1 0 1 0 0,0 0 0 0 0,1 0-1 0 0,-1 0 1 0 0,1 0-1 0 0,-1 0 1 0 0,1 0-1 0 0,0 0 1 0 0,0 0-1 0 0,0-1 1 0 0,0 1 197 0 0,0-1-320 0 0,0 0-1 0 0,0-1 1 0 0,0 1 0 0 0,0-1 0 0 0,0 0 0 0 0,0 1 0 0 0,0-1-1 0 0,0 0 1 0 0,0 1 0 0 0,0-1 0 0 0,0 0 0 0 0,0 0 0 0 0,0 0-1 0 0,1 0 1 0 0,-1 0 0 0 0,0 0 0 0 0,0 0 0 0 0,0 0 0 0 0,0-1 0 0 0,0 1-1 0 0,0 0 1 0 0,0-1 0 0 0,0 1 0 0 0,0-1 0 0 0,0 1 0 0 0,0-1-1 0 0,0 1 1 0 0,0-1 320 0 0,14-10-3953 0 0,-6-11 1865 0 0</inkml:trace>
  <inkml:trace contextRef="#ctx0" brushRef="#br0" timeOffset="671.639">609 1393 6241 0 0,'-3'0'3745'0'0,"3"0"-2441"0"0,-6 0-559 0 0,15 3-169 0 0,-7 2-120 0 0,9 4-336 0 0,3-4-456 0 0,-8 3-552 0 0,8 3-617 0 0,-9 3-831 0 0,3 0-809 0 0,-2 0-152 0 0,-6-3 1625 0 0</inkml:trace>
  <inkml:trace contextRef="#ctx0" brushRef="#br0" timeOffset="672.639">664 1851 7970 0 0,'-7'33'2589'0'0,"1"-1"1"0"0,2 1-1 0 0,0 20-2589 0 0,-1 18 1798 0 0,1-21-805 0 0,4 49-993 0 0,0-6 331 0 0,-6-13-435 0 0,4-8-240 0 0,0 4-1650 0 0,3-66 677 0 0,0 0 1 0 0,1 0-1 0 0,0 0 1 0 0,1 0 1316 0 0,-3-9-149 0 0,0-1 0 0 0,0 0 0 0 0,0 1 0 0 0,0-1 0 0 0,0 1 0 0 0,1-1 1 0 0,-1 1-1 0 0,0-1 0 0 0,0 0 0 0 0,1 1 0 0 0,-1-1 0 0 0,0 1 0 0 0,1-1 0 0 0,-1 0 1 0 0,0 1-1 0 0,1-1 0 0 0,-1 0 0 0 0,0 0 0 0 0,1 1 0 0 0,-1-1 0 0 0,1 0 0 0 0,-1 0 1 0 0,0 0-1 0 0,1 1 0 0 0,-1-1 0 0 0,1 0 0 0 0,-1 0 0 0 0,1 0 0 0 0,-1 0 1 0 0,1 0-1 0 0,-1 0 0 0 0,1 0 0 0 0,-1 0 0 0 0,1 0 0 0 0,-1 0 0 0 0,1 0 0 0 0,-1 0 1 0 0,1 0-1 0 0,-1 0 0 0 0,0-1 0 0 0,1 1 0 0 0,-1 0 0 0 0,1 0 0 0 0,-1 0 0 0 0,1-1 1 0 0,-1 1-1 0 0,0 0 0 0 0,1-1 0 0 0,-1 1 0 0 0,0 0 0 0 0,1-1 0 0 0,-1 1 0 0 0,0 0 1 0 0,0-1-1 0 0,1 1 0 0 0,-1-1 0 0 0,0 1 149 0 0,8-13-2658 0 0</inkml:trace>
  <inkml:trace contextRef="#ctx0" brushRef="#br0" timeOffset="1015.439">810 788 5017 0 0,'1'-1'234'0'0,"-1"1"0"0"0,1-1-1 0 0,0 0 1 0 0,-1 0 0 0 0,1 1 0 0 0,0-1 0 0 0,-1 1-1 0 0,1-1 1 0 0,0 1 0 0 0,0-1 0 0 0,0 1 0 0 0,-1-1-1 0 0,1 1 1 0 0,0 0 0 0 0,0-1 0 0 0,0 1 0 0 0,0 0-1 0 0,0 0 1 0 0,0 0 0 0 0,0 0 0 0 0,-1-1 0 0 0,1 1-1 0 0,0 0 1 0 0,0 1 0 0 0,0-1 0 0 0,0 0 0 0 0,0 0-1 0 0,0 0 1 0 0,0 1 0 0 0,0-1 0 0 0,0 0 0 0 0,-1 1-234 0 0,31 16 2049 0 0,-25-13-1372 0 0,36 25 1234 0 0,-1 1 1 0 0,-1 2 0 0 0,21 24-1912 0 0,-40-34 410 0 0,-1 1 0 0 0,-1 1 1 0 0,-1 0-1 0 0,-1 1 0 0 0,-1 1 0 0 0,12 28-410 0 0,-9-14 183 0 0,-2 2 1 0 0,-2 0-1 0 0,-2 1 0 0 0,-2 0 0 0 0,-1 1 1 0 0,-3 0-1 0 0,-2 1 0 0 0,-1-1 1 0 0,-2 33-184 0 0,-9 1 143 0 0,-2-1 0 0 0,-4 0 0 0 0,-3-1 0 0 0,-4 0 0 0 0,-4 2-143 0 0,-31 76-623 0 0,-66 127 623 0 0,33-109-5309 0 0,-41 51 5309 0 0,114-199-759 0 0,12-19 586 0 0,-57 94-4169 0 0,33-60-3583 0 0,-15 18 7925 0 0,-9 2-6335 0 0</inkml:trace>
  <inkml:trace contextRef="#ctx0" brushRef="#br0" timeOffset="9489.076">13223 857 5985 0 0,'44'-26'1651'0'0,"191"-108"3291"0"0,-163 97-3932 0 0,1 3 0 0 0,26-5-1010 0 0,-96 38 13 0 0,35-13 215 0 0,0 3 1 0 0,3 0-229 0 0,-30 8 8 0 0,0 1 0 0 0,0 1 0 0 0,0 0 0 0 0,0 0 0 0 0,0 1 0 0 0,1 1-1 0 0,-1 0 1 0 0,0 0 0 0 0,6 3-8 0 0,-13-4 18 0 0,-1 1-1 0 0,0 0 1 0 0,0 0-1 0 0,0 0 1 0 0,0 1-1 0 0,0-1 0 0 0,0 1 1 0 0,-1-1-1 0 0,1 1 1 0 0,0 0-1 0 0,-1 0 1 0 0,1 0-1 0 0,-1 0 1 0 0,0 1-1 0 0,0-1 1 0 0,0 1-1 0 0,0-1 1 0 0,0 1-1 0 0,1 3-17 0 0,-1-2 48 0 0,-1 0-1 0 0,0 0 1 0 0,0 0 0 0 0,0 1-1 0 0,0-1 1 0 0,-1 0 0 0 0,0 1-1 0 0,0-1 1 0 0,0 0 0 0 0,0 1-1 0 0,-1-1 1 0 0,0 0 0 0 0,0 2-48 0 0,-4 12 175 0 0,-1-1 1 0 0,0 0-1 0 0,-2 0 1 0 0,0-1-1 0 0,0 1 1 0 0,-8 7-176 0 0,-11 17 472 0 0,-2-2 1 0 0,-25 27-473 0 0,-74 69 856 0 0,45-49-288 0 0,-97 100 608 0 0,117-127-1030 0 0,-68 50-146 0 0,99-89-432 0 0,31-22-601 0 0,5-8 546 0 0,7-11-88 0 0,0 4 385 0 0,1 2 1 0 0,0-1-1 0 0,1 2 1 0 0,1 0-1 0 0,0 0 1 0 0,1 1-1 0 0,16-10 190 0 0,1-4-28 0 0,-22 19 47 0 0,1 0 0 0 0,-1 0 1 0 0,1 1-1 0 0,1 0 0 0 0,-1 1 0 0 0,1 1 1 0 0,0 0-1 0 0,12-4-19 0 0,-14 7 66 0 0,0 0 1 0 0,0 0-1 0 0,-1 1 0 0 0,1 0 1 0 0,0 1-1 0 0,0 0 1 0 0,0 1-1 0 0,0 0 0 0 0,0 0 1 0 0,0 1-1 0 0,8 3-66 0 0,-4-1 107 0 0,-1 0 1 0 0,0 1-1 0 0,0 1 0 0 0,-1 0 1 0 0,6 4-108 0 0,-13-7-28 0 0,0 0 1 0 0,-1 0 0 0 0,1 1 0 0 0,-1 0-1 0 0,0 0 1 0 0,0 0 0 0 0,0 1 0 0 0,-1-1-1 0 0,0 1 1 0 0,0 0 0 0 0,0-1-1 0 0,0 2 1 0 0,-1-1 0 0 0,2 4 27 0 0,6 22-2553 0 0,4 26 2553 0 0,-3 3-7204 0 0,-10-55 6368 0 0,0 0 0 0 0,1 0 0 0 0,-1 0 0 0 0,1 0 0 0 0,0 0 0 0 0,0-1 1 0 0,1 3 835 0 0,3 5-1160 0 0,-3 4-56 0 0</inkml:trace>
  <inkml:trace contextRef="#ctx0" brushRef="#br0" timeOffset="9490.076">13826 1147 4489 0 0,'2'-8'959'0'0,"0"1"0"0"0,1-1 0 0 0,0 0 1 0 0,0 1-1 0 0,1 0 0 0 0,0 0 0 0 0,0-1-959 0 0,-2 6 281 0 0,1-1 0 0 0,-1 1 0 0 0,0 0 0 0 0,1 0 0 0 0,-1 0 0 0 0,1 0 1 0 0,-1 0-1 0 0,1 1 0 0 0,0-1 0 0 0,0 1 0 0 0,0-1 0 0 0,0 1 0 0 0,0 0 0 0 0,0 0 0 0 0,0 1 0 0 0,0-1 0 0 0,1 1 0 0 0,-1-1 1 0 0,3 1-282 0 0,60-2 799 0 0,46 6-799 0 0,6 5-4080 0 0,-30-6-5538 0 0,-65-6 5981 0 0</inkml:trace>
  <inkml:trace contextRef="#ctx0" brushRef="#br0" timeOffset="9816.996">14447 501 5217 0 0,'0'-22'2854'0'0,"-3"-10"1568"0"0,3 32-4388 0 0,0 0-1 0 0,0 0 0 0 0,0 0 0 0 0,0 0 1 0 0,0 0-1 0 0,0 0 0 0 0,0 0 0 0 0,0 0 0 0 0,0 1 1 0 0,0-1-1 0 0,0 0 0 0 0,0 0 0 0 0,0 0 1 0 0,0 0-1 0 0,0 0 0 0 0,0 0 0 0 0,0 0 1 0 0,0 0-1 0 0,0 0 0 0 0,0 0 0 0 0,0 0 1 0 0,0 0-1 0 0,0 0 0 0 0,0 0 0 0 0,0 0 1 0 0,-1 0-1 0 0,1 0 0 0 0,0 0 0 0 0,0 0 1 0 0,0 0-1 0 0,0 0 0 0 0,0 0 0 0 0,0 0 0 0 0,0 0 1 0 0,0 0-1 0 0,0 0 0 0 0,0 0 0 0 0,0 0 1 0 0,0 0-1 0 0,0 0 0 0 0,0 0 0 0 0,0 0 1 0 0,-1 0-1 0 0,1 0 0 0 0,0 0 0 0 0,0 0 1 0 0,0 0-1 0 0,0 0 0 0 0,0 0 0 0 0,0 0 1 0 0,0 0-1 0 0,0 0 0 0 0,0 0 0 0 0,0 0 0 0 0,0 0 1 0 0,0 0-1 0 0,0 0 0 0 0,0 0 0 0 0,0 0 1 0 0,0 0-1 0 0,0 0 0 0 0,0-1 0 0 0,0 1 1 0 0,0 0-1 0 0,0 0 0 0 0,0 0-33 0 0,-4 9 1092 0 0,-2 15 78 0 0,2 16 409 0 0,2-1 0 0 0,2 29-1579 0 0,0 1 621 0 0,8 269 164 0 0,-4-253-1004 0 0,14 213-5173 0 0,-15-259 3214 0 0,-1 1-6440 0 0,-1 19 8618 0 0,-5-25-4954 0 0</inkml:trace>
  <inkml:trace contextRef="#ctx0" brushRef="#br0" timeOffset="10131.917">13839 1702 5225 0 0,'-9'4'464'0'0,"0"1"-1"0"0,1 0 1 0 0,-1 0 0 0 0,1 1 0 0 0,0 0-1 0 0,0 0 1 0 0,1 1 0 0 0,0 0-1 0 0,0 0 1 0 0,-5 8-464 0 0,8-10 191 0 0,1 0 0 0 0,0 0-1 0 0,0 0 1 0 0,0 1 0 0 0,1 0 0 0 0,0-1 0 0 0,0 1-1 0 0,1 0 1 0 0,-1 0 0 0 0,1 0 0 0 0,1 0-1 0 0,-1 0 1 0 0,1 1 0 0 0,0-1 0 0 0,0 0 0 0 0,1 0-1 0 0,-1 0 1 0 0,2 2-191 0 0,3 8 308 0 0,0-1-1 0 0,1 0 0 0 0,1 0 1 0 0,0 0-1 0 0,1 0 1 0 0,1-1-1 0 0,9 11-307 0 0,8 14 729 0 0,-18-26-331 0 0,1 0 0 0 0,0 0 0 0 0,1-1 0 0 0,10 9-398 0 0,-14-15 157 0 0,0-1 1 0 0,0 0-1 0 0,1 0 0 0 0,0 0 0 0 0,0-1 1 0 0,0 0-1 0 0,0-1 0 0 0,1 0 0 0 0,-1 0 0 0 0,6 1-157 0 0,4 1 136 0 0,0-1-1 0 0,1-1 0 0 0,0 0 0 0 0,-1-1 1 0 0,1-1-1 0 0,0-1 0 0 0,0-1 0 0 0,0 0 1 0 0,0-1-1 0 0,3-2-135 0 0,11-3 103 0 0,-1-1 0 0 0,0-2 0 0 0,0-1 1 0 0,13-8-104 0 0,-34 14-27 0 0,0 0 0 0 0,0-1 1 0 0,0 0-1 0 0,-1 0 1 0 0,0-1-1 0 0,0 0 0 0 0,0-1 1 0 0,-1 0-1 0 0,0 0 0 0 0,-1-1 1 0 0,0 0-1 0 0,-1 0 0 0 0,1-1 1 0 0,0-3 26 0 0,-4 8 23 0 0,-1 0 0 0 0,0 1 0 0 0,-1-1 0 0 0,1 0 0 0 0,-1 0 0 0 0,0 0 0 0 0,0-1 1 0 0,-1 1-1 0 0,0 0 0 0 0,1 0 0 0 0,-2 0 0 0 0,1-1 0 0 0,-1 1 0 0 0,1 0 0 0 0,-2-1-23 0 0,0 0 46 0 0,0-1-1 0 0,0 1 0 0 0,-1 0 1 0 0,0-1-1 0 0,-1 1 0 0 0,1 1 1 0 0,-1-1-1 0 0,0 0 0 0 0,-1 1 1 0 0,-1-3-46 0 0,-14-9 65 0 0,0-1 1 0 0,0 2 0 0 0,-2 1 0 0 0,0 1 0 0 0,-11-6-66 0 0,17 11-77 0 0,-1-1-47 0 0,-1 1 0 0 0,0 0 0 0 0,-1 2 0 0 0,0 0-1 0 0,0 1 1 0 0,-1 0 0 0 0,0 2 0 0 0,0 1 0 0 0,0 0 0 0 0,0 1 0 0 0,-2 1 124 0 0,5 2-540 0 0,0-1 1 0 0,0 2-1 0 0,0 0 1 0 0,0 2-1 0 0,1-1 1 0 0,-1 2-1 0 0,1 0 1 0 0,-11 6 539 0 0,-7 6-6991 0 0,-21 13 6991 0 0,36-18-2187 0 0,-33 18-4356 0 0</inkml:trace>
  <inkml:trace contextRef="#ctx0" brushRef="#br0" timeOffset="8129.976">11754 614 10026 0 0,'-15'-7'4050'0'0,"9"5"-1603"0"0,9 0 313 0 0,10-3-2494 0 0,1 1-1 0 0,-1 1 1 0 0,0 1 0 0 0,1-1-1 0 0,-1 2 1 0 0,1 0 0 0 0,0 1 0 0 0,0 0-1 0 0,-1 1 1 0 0,1 1 0 0 0,-1 0 0 0 0,11 3-266 0 0,-17-3-16 0 0,0 0 0 0 0,0 0 1 0 0,0 1-1 0 0,0-1 1 0 0,-1 2-1 0 0,0-1 1 0 0,1 1-1 0 0,-1 0 1 0 0,0 0-1 0 0,-1 1 0 0 0,1-1 1 0 0,-1 1-1 0 0,0 1 1 0 0,0-1-1 0 0,0 1 1 0 0,-1-1-1 0 0,0 1 0 0 0,0 1 1 0 0,0-1-1 0 0,-1 0 1 0 0,0 1-1 0 0,-1 0 1 0 0,1 0-1 0 0,0 6 16 0 0,-1-2-47 0 0,0 0 0 0 0,-1 0 0 0 0,-1 0 1 0 0,0 1-1 0 0,0-1 0 0 0,-1 0 0 0 0,-1 0 0 0 0,0 1 0 0 0,0-1 0 0 0,-1 0 1 0 0,-1-1-1 0 0,0 1 0 0 0,0-1 0 0 0,-1 1 0 0 0,-2 1 47 0 0,-14 24-655 0 0,-1-1 1 0 0,-2-2-1 0 0,-18 19 655 0 0,0 1-844 0 0,-22 25-5315 0 0,-34 29 6159 0 0,54-60-3458 0 0,8 0-1440 0 0,21-25 2392 0 0,-6-2 948 0 0</inkml:trace>
  <inkml:trace contextRef="#ctx0" brushRef="#br0" timeOffset="8130.976">11889 1031 4729 0 0,'36'-8'2297'0'0,"0"0"-633"0"0,17-1-272 0 0,-1 1-240 0 0,-16 5-255 0 0,8-5-305 0 0,-8-3-360 0 0,8 5-264 0 0,-5-2-440 0 0,-3 5-401 0 0,0 6-495 0 0,-6-3-616 0 0,3 3-721 0 0,-2 2-824 0 0,-9-7 1545 0 0</inkml:trace>
  <inkml:trace contextRef="#ctx0" brushRef="#br0" timeOffset="8473.676">12580 459 8058 0 0,'-7'-12'4695'0'0,"4"7"-2130"0"0,-1 17-1242 0 0,3 4-974 0 0,1 0 1 0 0,0-1 0 0 0,1 1-1 0 0,1 0 1 0 0,0 0-1 0 0,4 12-349 0 0,-2-5 197 0 0,18 90 335 0 0,-9-57-447 0 0,-3 1 1 0 0,1 40-86 0 0,-8 3-3256 0 0,-7 59 3256 0 0,-13 13-8755 0 0,10-132 4918 0 0,-8-8 63 0 0</inkml:trace>
  <inkml:trace contextRef="#ctx0" brushRef="#br0" timeOffset="8801.611">11920 1512 5481 0 0,'-4'5'824'0'0,"1"1"-1"0"0,0-1 1 0 0,0 1 0 0 0,0 0-1 0 0,1 0 1 0 0,0 0-1 0 0,-2 5-823 0 0,4-6 217 0 0,-1 0 0 0 0,1 0 0 0 0,0 0 0 0 0,0 0 0 0 0,0 0 0 0 0,1-1 1 0 0,-1 1-1 0 0,1 0 0 0 0,0 0 0 0 0,1 0 0 0 0,-1-1 0 0 0,1 1 0 0 0,0-1 0 0 0,0 1 0 0 0,2 2-217 0 0,21 34 102 0 0,2-1 0 0 0,1-2 1 0 0,2-1-1 0 0,34 33-102 0 0,-3-1-3316 0 0,5 6-5018 0 0,-60-70 5137 0 0</inkml:trace>
  <inkml:trace contextRef="#ctx0" brushRef="#br0" timeOffset="9129.669">11815 1661 5881 0 0,'-1'-1'137'0'0,"1"0"0"0"0,0 0 1 0 0,-1 1-1 0 0,1-1 0 0 0,0 0 0 0 0,-1 0 0 0 0,1 0 0 0 0,0 0 0 0 0,0 0 0 0 0,0 1 0 0 0,0-1 1 0 0,0 0-1 0 0,0 0 0 0 0,0 0 0 0 0,0 0 0 0 0,0 0 0 0 0,1 0 0 0 0,-1 1 0 0 0,0-1 0 0 0,0 0 0 0 0,1 0 1 0 0,-1 0-1 0 0,1 1 0 0 0,-1-1 0 0 0,1 0 0 0 0,-1 0 0 0 0,1 1 0 0 0,-1-1 0 0 0,1 0 0 0 0,-1 1 0 0 0,1-1 1 0 0,0 1-1 0 0,-1-1 0 0 0,1 1 0 0 0,0-1 0 0 0,0 1 0 0 0,-1-1 0 0 0,1 1 0 0 0,0 0 0 0 0,0-1 1 0 0,0 1-1 0 0,0 0 0 0 0,0 0 0 0 0,0-1-137 0 0,8-1 248 0 0,0 0-1 0 0,0 0 1 0 0,0 0-1 0 0,5 1-247 0 0,3-1 588 0 0,87-16 608 0 0,127-19 675 0 0,-186 32-1421 0 0,-1 3-1 0 0,1 1 1 0 0,0 3-1 0 0,8 2-449 0 0,-42-3 123 0 0,0 1-1 0 0,1 0 1 0 0,-1 0-1 0 0,0 1 1 0 0,0 1-1 0 0,-1 0 0 0 0,1 0 1 0 0,-1 1-1 0 0,0 1 1 0 0,1 0-123 0 0,-6-3 40 0 0,-1 1 0 0 0,0-1 0 0 0,0 1 0 0 0,0 0 0 0 0,0 0 0 0 0,-1 1 0 0 0,0-1 0 0 0,0 1 0 0 0,0-1 0 0 0,0 1 0 0 0,-1 0 0 0 0,1 0 1 0 0,-1 0-1 0 0,-1 1 0 0 0,1-1 0 0 0,-1 0 0 0 0,0 1 0 0 0,0-1 0 0 0,0 1 0 0 0,-1-1 0 0 0,0 3-40 0 0,0 8 34 0 0,-1-1 0 0 0,0 1 0 0 0,-1 0 0 0 0,-1-1 1 0 0,-1 1-1 0 0,0-1 0 0 0,-1 0 0 0 0,0-1 0 0 0,-1 1 0 0 0,-1-1 0 0 0,-7 12-34 0 0,-14 16-25 0 0,-1 0-1 0 0,-2-2 1 0 0,-3 0 25 0 0,5-4-164 0 0,-2-1-696 0 0,-2-1 1 0 0,-1-2 0 0 0,-2-1-1 0 0,-1-2 1 0 0,-28 17 859 0 0,42-29-1223 0 0,-31 20-2851 0 0,48-34 3275 0 0,1 0 0 0 0,-1 0 1 0 0,1-1-1 0 0,-1 1 0 0 0,0-1 0 0 0,0-1 0 0 0,0 1 0 0 0,-6 0 799 0 0,-24-5-4405 0 0</inkml:trace>
  <inkml:trace contextRef="#ctx0" brushRef="#br0" timeOffset="6784.954">8354 1009 6081 0 0,'32'-24'6088'0'0,"32"-18"-6088"0"0,-49 34 842 0 0,1 0 1 0 0,0 1 0 0 0,0 1-1 0 0,0 0 1 0 0,15-3-843 0 0,-9 5 578 0 0,0 0-1 0 0,1 1 1 0 0,-1 1 0 0 0,0 1-1 0 0,1 2 1 0 0,-1 0 0 0 0,20 3-578 0 0,-29-1 192 0 0,1 0 0 0 0,-1 0 1 0 0,0 1-1 0 0,0 0 0 0 0,-1 2 0 0 0,1-1 0 0 0,-1 1 1 0 0,-1 1-1 0 0,1 0 0 0 0,-1 1 0 0 0,0 0 1 0 0,-1 1-1 0 0,8 7-192 0 0,-13-10 57 0 0,0 0 1 0 0,-1 1-1 0 0,0-1 0 0 0,-1 1 1 0 0,1-1-1 0 0,-1 1 0 0 0,0 0 1 0 0,-1 0-1 0 0,0 1 1 0 0,0-1-1 0 0,0 0 0 0 0,-1 1 1 0 0,0 3-58 0 0,1 16 44 0 0,-1 0-1 0 0,-2 28-43 0 0,0-30-173 0 0,-1 1-1 0 0,-1 0 0 0 0,-1 0 1 0 0,-1-1-1 0 0,-9 24 174 0 0,-76 196-4698 0 0,60-172 542 0 0,30-72 4081 0 0,-17 45-5106 0 0,16-43 4654 0 0,-1-1-1 0 0,1 1 1 0 0,-1 0 0 0 0,0-1-1 0 0,1 1 1 0 0,-1-1 0 0 0,0 0-1 0 0,-1 1 1 0 0,1-1 0 0 0,0 0-1 0 0,-1 0 1 0 0,1-1-1 0 0,-2 2 528 0 0,-13 2-1916 0 0</inkml:trace>
  <inkml:trace contextRef="#ctx0" brushRef="#br0" timeOffset="6785.954">8613 1382 2232 0 0,'-6'-25'3283'0'0,"1"14"-1250"0"0,5 10-1967 0 0,0 1 0 0 0,0 0 1 0 0,0 0-1 0 0,0 0 0 0 0,0 0 0 0 0,0 0 0 0 0,0 0 0 0 0,0-1 0 0 0,0 1 0 0 0,0 0 1 0 0,0 0-1 0 0,0 0 0 0 0,0 0 0 0 0,-1 0 0 0 0,1 0 0 0 0,0 0 0 0 0,0 0 1 0 0,0-1-1 0 0,0 1 0 0 0,0 0 0 0 0,0 0 0 0 0,-1 0 0 0 0,1 0 0 0 0,0 0 0 0 0,0 0 1 0 0,0 0-1 0 0,0 0 0 0 0,0 0 0 0 0,0 0 0 0 0,-1 0 0 0 0,1 0 0 0 0,0 0 1 0 0,0 0-1 0 0,0 0 0 0 0,0 0 0 0 0,0 0 0 0 0,-1 0 0 0 0,1 0 0 0 0,0 0 0 0 0,0 0 1 0 0,0 0-1 0 0,0 0 0 0 0,0 0 0 0 0,-1 0 0 0 0,1 1 0 0 0,0-1-66 0 0,0 3 470 0 0,-1 0 0 0 0,0 0 0 0 0,1 0 0 0 0,0 0 0 0 0,0 0 0 0 0,0 0 0 0 0,0 0 0 0 0,1 0-1 0 0,-1 0 1 0 0,1 2-470 0 0,0 4 518 0 0,-6 93 312 0 0,5-77-1819 0 0,-1 1 0 0 0,-3 23 989 0 0,-14 49-9335 0 0,8-76 6265 0 0,-3-2 824 0 0</inkml:trace>
  <inkml:trace contextRef="#ctx0" brushRef="#br0" timeOffset="7113.003">8127 1694 2897 0 0,'-9'-17'4757'0'0,"19"16"2228"0"0,9 2-5224 0 0,94-21 476 0 0,58-9 549 0 0,100-2-2786 0 0,-257 30-44 0 0,206-9-7 0 0,-162 11-2793 0 0,-1 2 1 0 0,46 8 2843 0 0,-97-10-847 0 0,-1 0 1 0 0,0 1 0 0 0,1 0-1 0 0,-1-1 1 0 0,0 2-1 0 0,0-1 1 0 0,0 1 0 0 0,-1-1-1 0 0,1 1 1 0 0,-1 1 0 0 0,1-1-1 0 0,-1 1 1 0 0,0-1-1 0 0,3 5 847 0 0,-1 4-3783 0 0</inkml:trace>
  <inkml:trace contextRef="#ctx0" brushRef="#br0" timeOffset="7472.436">8481 1876 5801 0 0,'-4'2'490'0'0,"0"0"-1"0"0,0 0 0 0 0,0 1 1 0 0,1-1-1 0 0,-1 1 1 0 0,1 0-1 0 0,0-1 0 0 0,-1 2 1 0 0,1-1-1 0 0,1 0 1 0 0,-1 1-1 0 0,0-1 0 0 0,1 1 1 0 0,0 0-1 0 0,0 0 0 0 0,0-1 1 0 0,-1 3-490 0 0,2 0 328 0 0,0-1 0 0 0,0 0 0 0 0,0 1-1 0 0,1-1 1 0 0,0 0 0 0 0,0 1 0 0 0,0-1 0 0 0,0 0 0 0 0,1 1 0 0 0,0-1 0 0 0,0 0 0 0 0,2 4-328 0 0,3 10 326 0 0,2-1 1 0 0,1 0-1 0 0,0 0 1 0 0,1-1 0 0 0,1 0-1 0 0,0-1 1 0 0,2 1-327 0 0,29 34 195 0 0,-28-36-464 0 0,0 2 1 0 0,-2-1-1 0 0,0 2 0 0 0,0 0 0 0 0,-1 2 269 0 0,11 37-2748 0 0,-17-45 528 0 0,-1 1 1 0 0,0 0 0 0 0,-1 1-1 0 0,0-1 1 0 0,-1 0 0 0 0,1 9 2219 0 0,-2-2-3121 0 0</inkml:trace>
  <inkml:trace contextRef="#ctx0" brushRef="#br0" timeOffset="7800.34">9075 1647 2897 0 0,'2'-1'406'0'0,"1"1"1"0"0,-1 0-1 0 0,1-1 1 0 0,-1 1-1 0 0,1 0 1 0 0,-1 0-1 0 0,1 1 1 0 0,-1-1-1 0 0,1 0 1 0 0,-1 1 0 0 0,1 0-1 0 0,-1-1 1 0 0,1 1-1 0 0,-1 0 1 0 0,0 0-1 0 0,1 0 1 0 0,-1 1-1 0 0,0-1 1 0 0,0 0-1 0 0,1 2-406 0 0,2 2 465 0 0,0 0-1 0 0,0 1 0 0 0,0-1 0 0 0,-1 1 0 0 0,0 0 0 0 0,2 5-464 0 0,2 3 289 0 0,-1 0 0 0 0,-1 1-1 0 0,0-1 1 0 0,-1 1-1 0 0,-1 0 1 0 0,2 11-289 0 0,2 24 634 0 0,1 21-634 0 0,-3-18 240 0 0,-3-19-174 0 0,-2 0 0 0 0,-1 1 0 0 0,-1-1 0 0 0,-2 0 0 0 0,-2-1 0 0 0,-1 1 0 0 0,-1-1 0 0 0,-2 0 0 0 0,-2 4-66 0 0,7-27-95 0 0,0 0 0 0 0,0-1 1 0 0,-1 1-1 0 0,0-1 0 0 0,-1 1 1 0 0,0-2-1 0 0,0 1 1 0 0,-1-1-1 0 0,0 0 0 0 0,-2 2 95 0 0,4-6-75 0 0,0 0 0 0 0,0-1-1 0 0,0 1 1 0 0,-1-1 0 0 0,0 0-1 0 0,1 0 1 0 0,-1 0 0 0 0,0-1-1 0 0,0 0 1 0 0,0 0 0 0 0,0-1-1 0 0,-1 0 1 0 0,1 0 0 0 0,0 0-1 0 0,-1-1 1 0 0,1 0-1 0 0,-5 0 76 0 0,-6-3 188 0 0,0 0-1 0 0,0 0 0 0 0,0-2 0 0 0,0 0 0 0 0,1-1 0 0 0,-1-1 1 0 0,-13-8-188 0 0,-8-2 337 0 0,30 12-299 0 0,-1 1 0 0 0,1-2 1 0 0,0 1-1 0 0,0-1 1 0 0,1 0-1 0 0,0 0 1 0 0,0-1-1 0 0,0 0 0 0 0,1-1 1 0 0,0 1-1 0 0,1-1 1 0 0,-1 0-1 0 0,1-1 1 0 0,1 1-1 0 0,0-1 1 0 0,0 0-1 0 0,1 0 0 0 0,0 0 1 0 0,0 0-1 0 0,1-1 1 0 0,0 1-1 0 0,1-1 1 0 0,0-4-39 0 0,3 13 2 0 0,0 1 1 0 0,0-1 0 0 0,0 1-1 0 0,0 0 1 0 0,0 0 0 0 0,0 0-1 0 0,0 0 1 0 0,1 0-1 0 0,-1 0 1 0 0,0 1 0 0 0,0-1-1 0 0,0 1-2 0 0,6-1-7 0 0,147 9-1339 0 0,-1-11-7172 0 0,-103 0 2010 0 0</inkml:trace>
  <inkml:trace contextRef="#ctx0" brushRef="#br0" timeOffset="5779.523">6520 1089 4977 0 0,'-31'8'3128'0'0,"25"-7"-2445"0"0,-1 0-1 0 0,0 0 1 0 0,1-1 0 0 0,-1 0-1 0 0,-5 0-682 0 0,11 0 53 0 0,1 0 0 0 0,0 0 0 0 0,0 0 0 0 0,-1 0 0 0 0,1 0 0 0 0,0 0 0 0 0,-1 0 0 0 0,1 0 0 0 0,0 0-1 0 0,-1 0 1 0 0,1 0 0 0 0,0 0 0 0 0,-1 0 0 0 0,1 0 0 0 0,0 0 0 0 0,0 0 0 0 0,-1-1 0 0 0,1 1 0 0 0,0 0-1 0 0,0 0 1 0 0,-1 0 0 0 0,1 0 0 0 0,0-1 0 0 0,0 1 0 0 0,-1 0 0 0 0,1 0 0 0 0,0 0 0 0 0,0-1-1 0 0,0 1 1 0 0,-1 0 0 0 0,1 0 0 0 0,0-1 0 0 0,0 1 0 0 0,0 0-53 0 0,8-7 1216 0 0,23-6 361 0 0,-30 12-1510 0 0,25-7 574 0 0,1 0 0 0 0,0 2 0 0 0,1 0 0 0 0,18 0-641 0 0,113-3 506 0 0,-124 8-369 0 0,-27 0-141 0 0,0 1 0 0 0,0 0-1 0 0,1 0 1 0 0,-1 1 0 0 0,0 1 0 0 0,0-1-1 0 0,0 1 1 0 0,0 0 0 0 0,0 1-1 0 0,4 2 5 0 0,-11-5 1 0 0,0 1 0 0 0,0-1 0 0 0,0 1 0 0 0,0-1 0 0 0,0 1-1 0 0,0 0 1 0 0,0-1 0 0 0,0 1 0 0 0,-1 0 0 0 0,1 0-1 0 0,0-1 1 0 0,0 1 0 0 0,-1 0 0 0 0,1 0 0 0 0,-1 0 0 0 0,1 0-1 0 0,-1 0 1 0 0,1 0 0 0 0,-1 0 0 0 0,0 0 0 0 0,1 0-1 0 0,-1 1 0 0 0,0 0-7 0 0,0 1 0 0 0,1 0 0 0 0,-2-1-1 0 0,1 1 1 0 0,0-1 0 0 0,0 1 0 0 0,-1 0-1 0 0,1-1 1 0 0,-2 3 7 0 0,-3 7-42 0 0,0 0 0 0 0,0-1 0 0 0,-2 1 0 0 0,1-1 42 0 0,2-5-9 0 0,-12 19 0 0 0,-1 0 0 0 0,-1-1-1 0 0,-2 0 1 0 0,-15 13 9 0 0,-93 80 198 0 0,82-76-217 0 0,-63 48 2 0 0,-63 38 17 0 0,153-114 37 0 0,-7 5-23 0 0,-2 0 1 0 0,1-2-1 0 0,-2-2 0 0 0,0 0 1 0 0,-8 1-15 0 0,36-15-11 0 0,1 1 0 0 0,-1-1 0 0 0,1 0 0 0 0,0 1 0 0 0,-1-1 0 0 0,1 0 0 0 0,-1 0 0 0 0,1 0 0 0 0,-1 1 0 0 0,1-1 0 0 0,-1 0 0 0 0,1 0-1 0 0,-1 0 1 0 0,0 0 0 0 0,1 0 0 0 0,-1 0 0 0 0,1 0 0 0 0,-1 0 0 0 0,1 0 0 0 0,-1 0 0 0 0,1 0 0 0 0,-1 0 0 0 0,1-1 0 0 0,-1 1 0 0 0,1 0 0 0 0,-1 0 0 0 0,1 0 0 0 0,-1-1 0 0 0,1 1 0 0 0,-1 0 0 0 0,1-1 11 0 0,0 0-23 0 0,0 0 0 0 0,0 0 0 0 0,0 0 0 0 0,0 0 0 0 0,0 0 0 0 0,0 1 0 0 0,1-1-1 0 0,-1 0 1 0 0,0 0 0 0 0,0 0 0 0 0,1 0 0 0 0,-1 0 0 0 0,1 0 0 0 0,-1 1 0 0 0,1-1 0 0 0,-1 0 23 0 0,27-34-375 0 0,-11 19 373 0 0,0 1 0 0 0,1 0 0 0 0,1 1 0 0 0,0 1-1 0 0,0 0 1 0 0,2 2 0 0 0,-1 0 0 0 0,10-3 2 0 0,-21 12 25 0 0,0-1-1 0 0,1 1 1 0 0,-1 1 0 0 0,1 0 0 0 0,0 0-1 0 0,-1 0 1 0 0,1 1 0 0 0,0 0 0 0 0,-1 1-1 0 0,1 0 1 0 0,-1 0 0 0 0,1 1 0 0 0,3 1-25 0 0,-1 0-5 0 0,-1 1 0 0 0,1 0 0 0 0,-1 1 0 0 0,0 0 0 0 0,0 0 0 0 0,0 1 0 0 0,-1 0 0 0 0,1 1 0 0 0,-2 0 0 0 0,2 1 5 0 0,0 1-54 0 0,17 17-958 0 0,0 0 0 0 0,-2 1 0 0 0,-1 2 0 0 0,1 5 1012 0 0,-7 1-3814 0 0,-17-31 3137 0 0,1 0 0 0 0,-1-1 0 0 0,1 1-1 0 0,0-1 1 0 0,0 1 0 0 0,0-1 0 0 0,0 0-1 0 0,0 1 1 0 0,1-1 0 0 0,0-1 0 0 0,-1 1-1 0 0,1 0 1 0 0,0 0 0 0 0,1-1 677 0 0,-4-2-28 0 0,0 1 0 0 0,1-1 0 0 0,-1 0 0 0 0,0 0 1 0 0,0 0-1 0 0,0 0 0 0 0,1 0 0 0 0,-1 0 0 0 0,0 0 0 0 0,0 0 0 0 0,1 0 0 0 0,-1 0 1 0 0,0 0-1 0 0,0 0 0 0 0,1 0 0 0 0,-1 0 0 0 0,0 0 0 0 0,0 0 0 0 0,1 0 0 0 0,-1 0 1 0 0,0 0-1 0 0,0-1 0 0 0,1 1 0 0 0,-1 0 0 0 0,0 0 0 0 0,0 0 0 0 0,0 0 0 0 0,1 0 1 0 0,-1-1-1 0 0,0 1 0 0 0,0 0 0 0 0,0 0 0 0 0,0 0 0 0 0,1 0 0 0 0,-1-1 0 0 0,0 1 1 0 0,0 0-1 0 0,0 0 0 0 0,0-1 0 0 0,0 1 28 0 0</inkml:trace>
  <inkml:trace contextRef="#ctx0" brushRef="#br0" timeOffset="6113.365">6807 1481 4305 0 0,'0'0'194'0'0,"-1"0"1"0"0,1 0-1 0 0,-1-1 1 0 0,1 1-1 0 0,0 0 1 0 0,-1 0-1 0 0,1 0 1 0 0,-1-1-1 0 0,1 1 0 0 0,0 0 1 0 0,-1 0-1 0 0,1 0 1 0 0,-1 0-1 0 0,1 0 1 0 0,-1 0-1 0 0,1 0 1 0 0,-1 0-1 0 0,1 0 1 0 0,0 0-1 0 0,-1 0 0 0 0,1 0 1 0 0,-1 0-1 0 0,1 1 1 0 0,-1-1-1 0 0,1 0 1 0 0,0 0-1 0 0,-1 0 1 0 0,1 1-1 0 0,-1-1-194 0 0,2 0 249 0 0,-1 1 0 0 0,1 0 1 0 0,-1-1-1 0 0,1 1 0 0 0,-1-1 0 0 0,1 0 0 0 0,-1 1 0 0 0,1-1 0 0 0,0 1 1 0 0,-1-1-1 0 0,1 0 0 0 0,0 1 0 0 0,-1-1 0 0 0,1 0 0 0 0,0 0 0 0 0,-1 0 1 0 0,1 1-1 0 0,0-1 0 0 0,0 0-249 0 0,7 1 155 0 0,1 0 0 0 0,-1 0 0 0 0,1-1 0 0 0,-1 0 0 0 0,1 0 0 0 0,-1-1 0 0 0,1 0 0 0 0,4-1-155 0 0,69-20-583 0 0,-81 22 575 0 0,168-53-7793 0 0,-167 53 7649 0 0,1-1-291 0 0,1 0-1 0 0,-1 0 1 0 0,1 0-1 0 0,-1 1 1 0 0,1 0 0 0 0,0 0-1 0 0,1 0 444 0 0,39 10-3934 0 0</inkml:trace>
  <inkml:trace contextRef="#ctx0" brushRef="#br0" timeOffset="6456.906">7254 979 3033 0 0,'-6'-2'1097'0'0,"-11"1"4294"0"0,17 1-5260 0 0,-1 0 0 0 0,1 1 0 0 0,-1-1 0 0 0,1 1 0 0 0,-1-1 0 0 0,1 1 0 0 0,-1-1 0 0 0,1 1 0 0 0,-1-1 0 0 0,1 1 0 0 0,0-1 0 0 0,-1 1 0 0 0,1-1 0 0 0,0 1 0 0 0,-1 0 0 0 0,1-1 0 0 0,0 1 0 0 0,0-1 0 0 0,0 1 0 0 0,0 0 0 0 0,0-1 0 0 0,-1 1 0 0 0,1 0 0 0 0,0-1 0 0 0,0 1 0 0 0,1 0-131 0 0,-4 26 1464 0 0,0-5-707 0 0,2-1 1 0 0,0 1 0 0 0,2 5-758 0 0,0 42 1881 0 0,-5 58-1881 0 0,-1 29 562 0 0,5-62-506 0 0,0-24-1241 0 0,3 1 1 0 0,8 43 1184 0 0,-9-97-1110 0 0,2-1 0 0 0,0-1-1 0 0,1 1 1 0 0,0 0 0 0 0,2 0 1110 0 0,-5-10-720 0 0,1-1 1 0 0,-1 0 0 0 0,1 0-1 0 0,1 0 1 0 0,-1 0 0 0 0,1 0-1 0 0,0-1 1 0 0,0 1 0 0 0,0-1 0 0 0,0 0-1 0 0,1-1 1 0 0,0 1 0 0 0,-1-1-1 0 0,4 2 720 0 0,6-2-1164 0 0</inkml:trace>
  <inkml:trace contextRef="#ctx0" brushRef="#br0" timeOffset="6457.906">7613 741 4193 0 0,'-2'36'6921'0'0,"-8"17"-4418"0"0,4-27-1286 0 0,-3 37 89 0 0,1-1 1 0 0,4 1-1 0 0,2 0 1 0 0,3 1-1307 0 0,23 255 1757 0 0,-4-74-1044 0 0,-16-167-639 0 0,10 241-367 0 0,-10-197-2853 0 0,13 63 3146 0 0,-2-83-4029 0 0,5-3-3304 0 0,-12-70 3143 0 0,-2-10 585 0 0</inkml:trace>
  <inkml:trace contextRef="#ctx0" brushRef="#br0" timeOffset="4050.207">3122 1271 7050 0 0,'0'0'228'0'0,"-1"0"0"0"0,1-1 0 0 0,0 1 0 0 0,-1 0 0 0 0,1-1 0 0 0,-1 1 0 0 0,1 0 0 0 0,0-1 1 0 0,0 1-1 0 0,-1-1 0 0 0,1 1 0 0 0,0-1 0 0 0,0 1 0 0 0,-1-1 0 0 0,1 1 0 0 0,0-1 1 0 0,0 1-1 0 0,0-1 0 0 0,0 1 0 0 0,0-1 0 0 0,0 1 0 0 0,0-1-228 0 0,7-2 2453 0 0,16 5-683 0 0,-21-2-1492 0 0,6 0-107 0 0,0 0 1 0 0,0-1-1 0 0,-1 0 1 0 0,1 0-1 0 0,0-1 1 0 0,0 0-1 0 0,-1-1 1 0 0,0 1 0 0 0,1-1-1 0 0,1-2-171 0 0,18-5 288 0 0,2 0-12 0 0,22-9-68 0 0,0 3-1 0 0,1 2 1 0 0,1 2 0 0 0,1 3-208 0 0,-29 6 43 0 0,-13 0-38 0 0,0 2 1 0 0,0-1 0 0 0,0 2-1 0 0,0 0 1 0 0,0 0-1 0 0,0 1 1 0 0,0 0-1 0 0,0 1 1 0 0,0 0 0 0 0,3 2-6 0 0,-13-3 1 0 0,1 0 0 0 0,-1 0 1 0 0,1 1-1 0 0,-1-1 0 0 0,0 1 1 0 0,0-1-1 0 0,0 1 0 0 0,0 0 1 0 0,0-1-1 0 0,0 1 0 0 0,0 0 1 0 0,-1 0-1 0 0,1 1 0 0 0,0-1 1 0 0,-1 0-1 0 0,1 2-1 0 0,0 1 10 0 0,0-1 0 0 0,0 1 1 0 0,-1 0-1 0 0,0 0 0 0 0,0 0 0 0 0,0 0 0 0 0,-1 0 1 0 0,1 4-11 0 0,-1 5 22 0 0,-1 1 1 0 0,-1-1 0 0 0,0 0 0 0 0,0 0 0 0 0,-5 11-23 0 0,0-5 11 0 0,0-1 1 0 0,-2 1-1 0 0,-3 4-11 0 0,-5 11 13 0 0,-15 27 82 0 0,-2-1 0 0 0,-16 17-95 0 0,42-65 2 0 0,-85 120-259 0 0,-39 36 257 0 0,71-93-189 0 0,-184 208-2073 0 0,171-202-202 0 0,61-68 595 0 0,-1 0 0 0 0,-1 0 0 0 0,-2 1 1869 0 0,-15 21-7792 0 0,31-36 7665 0 0,0 1-1 0 0,0-1 1 0 0,0 1 0 0 0,0-1-1 0 0,-1 0 1 0 0,1 0 0 0 0,0 1 0 0 0,0-1-1 0 0,-1 0 1 0 0,1 0 0 0 0,0 0-1 0 0,0 0 1 0 0,-1 0 127 0 0</inkml:trace>
  <inkml:trace contextRef="#ctx0" brushRef="#br0" timeOffset="4378.343">2882 1791 6529 0 0,'6'-3'6190'0'0,"20"-1"-4321"0"0,7-1-1424 0 0,22-11 22 0 0,0-2 0 0 0,21-12-467 0 0,47-16-1412 0 0,-96 37-283 0 0,1 2 0 0 0,-1 1 0 0 0,19-2 1695 0 0,25 7-6852 0 0,-42-1 4242 0 0</inkml:trace>
  <inkml:trace contextRef="#ctx0" brushRef="#br0" timeOffset="4737.544">4094 910 4793 0 0,'6'-1'7076'0'0,"-6"0"-6976"0"0,1 1 0 0 0,0 0 0 0 0,-1 0 1 0 0,1-1-1 0 0,0 1 0 0 0,-1 0 0 0 0,1 0 1 0 0,-1 0-1 0 0,1 0 0 0 0,0 0 0 0 0,-1 0 1 0 0,1 0-1 0 0,0 0 0 0 0,-1 0 0 0 0,1 0 1 0 0,0 1-1 0 0,-1-1 0 0 0,1 0 0 0 0,-1 0 1 0 0,1 1-1 0 0,0-1 0 0 0,-1 0 0 0 0,1 1 1 0 0,-1-1-1 0 0,1 0 0 0 0,-1 1 0 0 0,1-1 1 0 0,-1 1-1 0 0,1-1 0 0 0,-1 1 0 0 0,1-1 1 0 0,-1 1-1 0 0,0-1 0 0 0,1 1 0 0 0,-1-1 1 0 0,0 1-1 0 0,0 0 0 0 0,1-1 0 0 0,-1 1 1 0 0,0-1-1 0 0,0 1 0 0 0,0 0 0 0 0,0-1 1 0 0,0 1-1 0 0,0 0 0 0 0,0-1 0 0 0,0 1 1 0 0,0 0-1 0 0,0 0-100 0 0,17 61 1700 0 0,-11-45-1426 0 0,-2 0-1 0 0,0 0 1 0 0,0 1 0 0 0,0 12-274 0 0,-2 56 1093 0 0,-8 76-1093 0 0,-19 87 647 0 0,21-213-600 0 0,-30 390-37 0 0,34-362-558 0 0,4 17 548 0 0,0 23-881 0 0,-2-74 108 0 0,1-19-40 0 0,-3-10 793 0 0,0-1-1 0 0,0 0 0 0 0,0 0 1 0 0,0 0-1 0 0,0 0 1 0 0,0 0-1 0 0,0 0 0 0 0,0 0 1 0 0,0 0-1 0 0,0 0 1 0 0,0 0-1 0 0,0 1 0 0 0,0-1 1 0 0,0 0-1 0 0,0 0 1 0 0,0 0-1 0 0,0 0 0 0 0,0 0 1 0 0,0 0-1 0 0,0 0 1 0 0,0 0-1 0 0,0 0 0 0 0,0 0 1 0 0,0 0-1 0 0,0 0 1 0 0,0 0-1 0 0,0 1 0 0 0,1-1 1 0 0,-1 0-1 0 0,0 0 1 0 0,0 0-1 0 0,0 0 0 0 0,0 0 1 0 0,0 0-1 0 0,0 0 1 0 0,0 0-1 0 0,0 0 0 0 0,0 0 1 0 0,0 0-1 0 0,0 0 1 0 0,1 0-1 0 0,-1 0 0 0 0,0 0 1 0 0,0 0-1 0 0,0 0 1 0 0,0 0-1 0 0,0 0 0 0 0,0 0 1 0 0,0 0-1 0 0,0 0 1 0 0,0 0-1 0 0,0 0 0 0 0,0 0 1 0 0,1 0-1 0 0,-1 0 1 0 0,0 0-1 0 0,0 0 0 0 0,0 0 1 0 0,0-1-1 0 0,0 1 1 0 0,0 0-1 0 0,0 0 0 0 0,0 0 1 0 0,0 0 20 0 0,-3-18-1545 0 0,-25-264 620 0 0,28 252 1167 0 0,1 0 0 0 0,1 0 1 0 0,5-23-243 0 0,-4 37 188 0 0,0 0 1 0 0,1 1-1 0 0,1 0 1 0 0,4-10-189 0 0,-7 19 81 0 0,1 0 0 0 0,0 0 0 0 0,0 0 0 0 0,1 0 0 0 0,-1 1 0 0 0,1-1 0 0 0,1 1 0 0 0,-1 0 0 0 0,1 0 0 0 0,0 1 1 0 0,0-1-1 0 0,3-1-81 0 0,-5 4 27 0 0,0 1 0 0 0,0-1 0 0 0,0 1 1 0 0,0 0-1 0 0,1 0 0 0 0,-1 0 0 0 0,0 0 1 0 0,1 1-1 0 0,-1-1 0 0 0,1 1 0 0 0,-1 0 0 0 0,1 0 1 0 0,2 0-28 0 0,48 11 43 0 0,-10-1-672 0 0,102-4-8997 0 0,-116-9 6169 0 0,-5-11-140 0 0</inkml:trace>
  <inkml:trace contextRef="#ctx0" brushRef="#br0" timeOffset="5065.592">5011 1197 2168 0 0,'-3'0'772'0'0,"-1"0"0"0"0,1 0 0 0 0,-1 1-1 0 0,1-1 1 0 0,-1 1 0 0 0,1 0 0 0 0,-1 0-1 0 0,1 1 1 0 0,0-1 0 0 0,-1 1-772 0 0,0 0 219 0 0,0 1 1 0 0,0-1 0 0 0,1 1 0 0 0,-1 0-1 0 0,1 0 1 0 0,0 1 0 0 0,0-1-1 0 0,0 1 1 0 0,0 0 0 0 0,0-1 0 0 0,-1 4-220 0 0,-8 15 486 0 0,0-1-1 0 0,2 1 1 0 0,0 1 0 0 0,1 0 0 0 0,-4 21-486 0 0,10-36 130 0 0,1 1 0 0 0,1-1 0 0 0,0 0 0 0 0,0 1 0 0 0,0 0 0 0 0,1-1 0 0 0,0 1-1 0 0,1-1 1 0 0,0 1 0 0 0,0-1 0 0 0,1 1 0 0 0,0-1 0 0 0,1 0 0 0 0,0 0 0 0 0,0 0 0 0 0,0 0-1 0 0,1 0 1 0 0,3 3-130 0 0,-5-8 65 0 0,0 0 0 0 0,1 0-1 0 0,-1 0 1 0 0,1 0-1 0 0,0 0 1 0 0,0-1 0 0 0,0 1-1 0 0,0-1 1 0 0,0 0 0 0 0,1 0-1 0 0,-1 0 1 0 0,1 0-1 0 0,-1-1 1 0 0,1 1 0 0 0,0-1-1 0 0,-1 0 1 0 0,5 1-65 0 0,-2-2 44 0 0,0 1 0 0 0,0-1 1 0 0,1 0-1 0 0,-1-1 0 0 0,0 1 0 0 0,0-1 0 0 0,0 0 1 0 0,0-1-1 0 0,0 0 0 0 0,5-1-44 0 0,7-5-5 0 0,-1-1 0 0 0,0 0 0 0 0,0-1 0 0 0,-1-1 0 0 0,0 0 0 0 0,11-11 5 0 0,-13 10-90 0 0,-2 0 0 0 0,0 0-1 0 0,0-1 1 0 0,-1 0 0 0 0,3-6 90 0 0,-11 15-5 0 0,0 0 1 0 0,-1 0 0 0 0,1 0 0 0 0,-1 0 0 0 0,0 0-1 0 0,-1-1 1 0 0,1 1 0 0 0,-1-1 0 0 0,0 1 0 0 0,0-1-1 0 0,0 0 1 0 0,0 1 0 0 0,-1-1 0 0 0,0 0 0 0 0,0 0-1 0 0,0 1 1 0 0,-1-1 0 0 0,1 0 0 0 0,-1 1 0 0 0,0-1-1 0 0,-1 0 1 0 0,1 1 4 0 0,-4-6-35 0 0,0 0-1 0 0,-1 0 1 0 0,0 1 0 0 0,0-1-1 0 0,-1 2 1 0 0,0-1 0 0 0,-1 1-1 0 0,0 0 1 0 0,0 0 0 0 0,-5-2 35 0 0,-2-1-473 0 0,0 1 1 0 0,0 0-1 0 0,-2 1 1 0 0,1 1-1 0 0,-1 0 1 0 0,0 1 472 0 0,11 5-480 0 0,1 1 0 0 0,-1-1 0 0 0,0 1 0 0 0,1 0 0 0 0,-1 0 1 0 0,0 1-1 0 0,0 0 0 0 0,-2 0 480 0 0,-2 1-1807 0 0,0 0 1 0 0,1 0-1 0 0,-1 1 0 0 0,-3 2 1807 0 0,-11 0-3767 0 0</inkml:trace>
  <inkml:trace contextRef="#ctx0" brushRef="#br0" timeOffset="5420.193">5487 747 3145 0 0,'7'-5'1239'0'0,"1"1"1"0"0,0 1-1 0 0,0 0 1 0 0,0 0 0 0 0,1 0-1 0 0,3 0-1239 0 0,-10 3 132 0 0,-1-1 0 0 0,1 1 0 0 0,-1 0 0 0 0,1-1 0 0 0,-1 1 1 0 0,1 0-1 0 0,-1 0 0 0 0,1 0 0 0 0,-1 0 0 0 0,1 1 0 0 0,-1-1 0 0 0,1 0 0 0 0,-1 1 0 0 0,1-1 0 0 0,-1 1 0 0 0,1-1 0 0 0,-1 1 0 0 0,0 0 0 0 0,1-1 0 0 0,-1 1 1 0 0,0 0-1 0 0,1 0 0 0 0,-1 0 0 0 0,0 0 0 0 0,0 0 0 0 0,0 0 0 0 0,0 0 0 0 0,0 1 0 0 0,0-1 0 0 0,0 0 0 0 0,-1 0 0 0 0,1 1 0 0 0,0-1 0 0 0,-1 1 0 0 0,1-1 0 0 0,-1 1 1 0 0,1-1-1 0 0,-1 1 0 0 0,0 0-132 0 0,5 26 1297 0 0,-2 0 0 0 0,-2 0 0 0 0,-1 20-1297 0 0,-8 88 1699 0 0,4-74-1175 0 0,-4 98 233 0 0,-5 69-152 0 0,-9 109-358 0 0,17-137-3747 0 0,14 98 3500 0 0,-4-233-4307 0 0,7 35 4307 0 0,-7-70-2876 0 0,2 0 1 0 0,1 0-1 0 0,1 0 0 0 0,5 6 2876 0 0,5 6-4138 0 0</inkml:trace>
  <inkml:trace contextRef="#ctx0" brushRef="#br0" timeOffset="13478.107">21004 1034 4313 0 0,'6'1'665'0'0,"-1"-1"-1"0"0,0 2 1 0 0,0-1-1 0 0,-1 0 1 0 0,1 1 0 0 0,0 0-1 0 0,0 0 1 0 0,-1 1 0 0 0,4 1-665 0 0,-6-2 193 0 0,0-1 0 0 0,0 1 0 0 0,0 0 0 0 0,0 0 0 0 0,-1 0 0 0 0,1 0 0 0 0,-1 0 0 0 0,1 0 0 0 0,-1 0 0 0 0,1 0 1 0 0,-1 0-1 0 0,0 1 0 0 0,0-1 0 0 0,-1 0 0 0 0,1 1 0 0 0,0-1 0 0 0,-1 1 0 0 0,1-1 0 0 0,-1 1 0 0 0,0 1-193 0 0,0 72 2715 0 0,-3 0 0 0 0,-7 24-2715 0 0,6-37 1567 0 0,3 20-1567 0 0,1-74 73 0 0,1-1 0 0 0,-1 0 0 0 0,1 0 0 0 0,1 0 1 0 0,-1 0-1 0 0,1 0 0 0 0,1 0 0 0 0,0 0 1 0 0,0 0-1 0 0,0-1 0 0 0,1 0 0 0 0,3 6-73 0 0,-5-11-15 0 0,-1-1 0 0 0,1 1 0 0 0,0-1 0 0 0,-1 0-1 0 0,1 0 1 0 0,0 0 0 0 0,0 0 0 0 0,0 0-1 0 0,0 0 1 0 0,0 0 0 0 0,0 0 0 0 0,0-1 0 0 0,0 1-1 0 0,0-1 1 0 0,0 0 0 0 0,0 1 0 0 0,0-1-1 0 0,0 0 1 0 0,1 0 0 0 0,-1 0 0 0 0,0-1 0 0 0,0 1-1 0 0,0 0 1 0 0,0-1 0 0 0,0 0 0 0 0,0 1-1 0 0,0-1 17 0 0,10-3-101 0 0,0-1 0 0 0,-1 0 0 0 0,0 0 0 0 0,3-2 100 0 0,-7 3 12 0 0,12-7-43 0 0,-1-1 0 0 0,0 0 0 0 0,0-1 0 0 0,-2-1 1 0 0,0-1-1 0 0,0 0 0 0 0,-1-2 31 0 0,21-26-134 0 0,-1-2 1 0 0,0-5 133 0 0,-23 30-392 0 0,-1-1 0 0 0,-1 0 0 0 0,-1-1 0 0 0,0-1 0 0 0,5-22 392 0 0,6-16-2571 0 0,-19 57 1998 0 0,1 0-1 0 0,0-1 1 0 0,-1 0-1 0 0,0 1 1 0 0,0-1-1 0 0,-1 0 0 0 0,1 1 1 0 0,-1-2 573 0 0,0 3-619 0 0,-1 1 1 0 0,1 0-1 0 0,-1-1 0 0 0,1 1 1 0 0,-1 0-1 0 0,0 0 1 0 0,0-1-1 0 0,0 1 1 0 0,0 0-1 0 0,0 0 0 0 0,-1-1 619 0 0,-13-17-4570 0 0</inkml:trace>
  <inkml:trace contextRef="#ctx0" brushRef="#br0" timeOffset="13853.018">21888 1172 4665 0 0,'15'17'5399'0'0,"9"7"-2219"0"0,4 4-985 0 0,-25-24-2022 0 0,1-1-1 0 0,-1 0 1 0 0,1-1 0 0 0,0 1-1 0 0,0 0 1 0 0,0-1-1 0 0,0 0 1 0 0,1 0 0 0 0,-1-1-1 0 0,1 1-172 0 0,50 12 755 0 0,-33-8-478 0 0,-5-2-180 0 0,0 0-1 0 0,0-1 1 0 0,0-1-1 0 0,0 0 1 0 0,0-1-1 0 0,0-1 0 0 0,1-1 1 0 0,-1 0-1 0 0,14-3-96 0 0,11-6-258 0 0,0-2 0 0 0,31-13 258 0 0,-54 17-196 0 0,0 0-1 0 0,0-2 1 0 0,0 0-1 0 0,-1-2 1 0 0,-1 0-1 0 0,12-10 197 0 0,-22 15-76 0 0,0 0 0 0 0,0-1 0 0 0,0 0-1 0 0,-1 0 1 0 0,0-1 0 0 0,-1 1-1 0 0,0-1 1 0 0,0-1 0 0 0,1-5 76 0 0,-3 9 39 0 0,-1-1 1 0 0,0 1-1 0 0,0 0 1 0 0,-1-1-1 0 0,0 1 1 0 0,0-1-1 0 0,0 0 0 0 0,-1 1 1 0 0,0-1-1 0 0,0 0 1 0 0,-1 1-1 0 0,0-1 1 0 0,0 0-1 0 0,0 1 1 0 0,-1-2-40 0 0,0 4 35 0 0,-2-9 100 0 0,-1 1-1 0 0,0-1 1 0 0,-1 1-1 0 0,-2-2-134 0 0,6 10 51 0 0,-1 1-1 0 0,1-1 1 0 0,-1 1 0 0 0,0-1-1 0 0,0 1 1 0 0,-1 0-1 0 0,1 1 1 0 0,0-1-1 0 0,-1 0 1 0 0,0 1 0 0 0,0 0-1 0 0,0 0 1 0 0,0 0-1 0 0,-3-1-50 0 0,-5 0 73 0 0,1 0 0 0 0,0 1 0 0 0,0 1 0 0 0,-1 0 0 0 0,1 0-1 0 0,-1 1 1 0 0,1 0 0 0 0,-1 1 0 0 0,1 1 0 0 0,0 0 0 0 0,0 0-1 0 0,0 1 1 0 0,0 1 0 0 0,0 0 0 0 0,0 0 0 0 0,-9 6-73 0 0,-8 5 234 0 0,0 1 1 0 0,1 2-1 0 0,1 0 1 0 0,1 2-1 0 0,-14 14-234 0 0,12-9 313 0 0,1 2-1 0 0,1 0 1 0 0,2 2-1 0 0,0 0 1 0 0,2 2-1 0 0,2 0 1 0 0,1 2-1 0 0,1 0 1 0 0,-10 28-313 0 0,24-51 90 0 0,0 0 1 0 0,0 0-1 0 0,1 0 1 0 0,0 0-1 0 0,1 0 1 0 0,0 0-1 0 0,1 0 1 0 0,0 1-1 0 0,1-1 1 0 0,0 0-1 0 0,0 2-90 0 0,1-6 38 0 0,0 1 0 0 0,0-1 0 0 0,0 0-1 0 0,0 0 1 0 0,1-1 0 0 0,0 1 0 0 0,0 0-1 0 0,1-1 1 0 0,-1 0 0 0 0,1 0 0 0 0,0 0-1 0 0,1 0 1 0 0,-1 0 0 0 0,1-1 0 0 0,0 0-1 0 0,0 0 1 0 0,0 0 0 0 0,2 0-38 0 0,5 2-10 0 0,0 0 0 0 0,1-1 1 0 0,-1-1-1 0 0,1 0 0 0 0,0 0 0 0 0,0-1 1 0 0,0-1-1 0 0,1 0 0 0 0,-1-1 1 0 0,0 0-1 0 0,7-2 10 0 0,27-1-555 0 0,0-2-1 0 0,26-6 556 0 0,-47 6-382 0 0,110-20-2117 0 0,-102 16-2798 0 0,21-9 5297 0 0,-38 12-1911 0 0,-12 4 723 0 0,0-1 0 0 0,0 1 0 0 0,0-1 0 0 0,-1 0 0 0 0,1 0 0 0 0,2-2 1188 0 0,-6 3-587 0 0,1 0 0 0 0,-1-1-1 0 0,0 1 1 0 0,0 0 0 0 0,0-1-1 0 0,0 1 1 0 0,-1-1 0 0 0,1 1 0 0 0,0-1-1 0 0,0 1 1 0 0,-1-1 587 0 0</inkml:trace>
  <inkml:trace contextRef="#ctx0" brushRef="#br0" timeOffset="14430.349">21651 998 1376 0 0,'-2'1'372'0'0,"1"-1"-1"0"0,0 1 0 0 0,0 0 0 0 0,0 0 0 0 0,-1 0 1 0 0,1 0-1 0 0,0 0 0 0 0,0 0 0 0 0,0 0 1 0 0,0 0-1 0 0,0 0 0 0 0,1 0 0 0 0,-1 1 0 0 0,0-1 1 0 0,1 0-1 0 0,-1 0 0 0 0,0 1 0 0 0,1-1 1 0 0,-1 1-372 0 0,-1 27 6713 0 0,1-3-5155 0 0,-10 23 3757 0 0,-8 24-5315 0 0,-7 31 1309 0 0,19-69-1102 0 0,1-12-233 0 0,2 0 1 0 0,1 0-1 0 0,0 0 0 0 0,2 0 0 0 0,1 0 0 0 0,1 1 26 0 0,0 36-955 0 0,-1-38-1116 0 0,1-1 0 0 0,3 19 2071 0 0,-3-37-474 0 0,0 0 0 0 0,0 0 0 0 0,0-1 1 0 0,0 1-1 0 0,0 0 0 0 0,0 0 0 0 0,1-1 0 0 0,1 3 474 0 0,-1-3-818 0 0,-1 0 0 0 0,1 0 0 0 0,0 0 0 0 0,0 0-1 0 0,0 0 1 0 0,0 0 0 0 0,0-1 0 0 0,0 1 0 0 0,3 1 818 0 0,12 3-6542 0 0</inkml:trace>
  <inkml:trace contextRef="#ctx0" brushRef="#br0" timeOffset="10584.854">16850 984 6585 0 0,'1'1'428'0'0,"-1"0"-1"0"0,1 0 0 0 0,-1 0 0 0 0,1 0 1 0 0,0-1-1 0 0,-1 1 0 0 0,1 0 1 0 0,0 0-1 0 0,-1-1 0 0 0,1 1 0 0 0,0 0 1 0 0,0-1-1 0 0,0 1 0 0 0,0-1 0 0 0,0 1-427 0 0,-1-1 94 0 0,1 0-1 0 0,0 0 0 0 0,-1 1 0 0 0,1-1 0 0 0,-1 0 1 0 0,1 1-1 0 0,-1-1 0 0 0,0 1 0 0 0,1-1 0 0 0,-1 1 1 0 0,1-1-1 0 0,-1 1 0 0 0,0-1 0 0 0,1 1 1 0 0,-1-1-1 0 0,0 1 0 0 0,1-1 0 0 0,-1 1 0 0 0,0-1 1 0 0,0 1-1 0 0,0 0 0 0 0,1-1 0 0 0,-1 1 0 0 0,0-1 1 0 0,0 1-1 0 0,0 0 0 0 0,0-1 0 0 0,0 1 0 0 0,0 0 1 0 0,0-1-1 0 0,-1 1 0 0 0,1-1 0 0 0,0 1 0 0 0,0 0-93 0 0,-9 69 3877 0 0,-15 57-3877 0 0,-2 4 591 0 0,-34 421 547 0 0,29 2-1722 0 0,31-546 560 0 0,-11 146-878 0 0,-2 66-3767 0 0,20-168-344 0 0,-3-40 1685 0 0,-4-12 3265 0 0,0 0-1 0 0,0 0 1 0 0,0 0-1 0 0,0 0 1 0 0,0 1 0 0 0,0-1-1 0 0,0 0 1 0 0,0 0 0 0 0,1 0-1 0 0,-1 0 1 0 0,0 0-1 0 0,0 0 1 0 0,0 0 0 0 0,0 0-1 0 0,0 0 1 0 0,0 0-1 0 0,1 0 1 0 0,-1 1 0 0 0,0-1-1 0 0,0 0 1 0 0,0 0 0 0 0,0 0-1 0 0,0 0 1 0 0,1 0-1 0 0,-1 0 1 0 0,0 0 0 0 0,0 0-1 0 0,0 0 1 0 0,0-1-1 0 0,1 1 1 0 0,-1 0 0 0 0,0 0-1 0 0,0 0 1 0 0,0 0 0 0 0,0 0-1 0 0,0 0 1 0 0,0 0-1 0 0,1 0 1 0 0,-1 0 0 0 0,0 0-1 0 0,0 0 1 0 0,0 0 0 0 0,0-1-1 0 0,0 1 1 0 0,0 0-1 0 0,0 0 1 0 0,0 0 0 0 0,1 0-1 0 0,-1 0 1 0 0,0 0-1 0 0,0-1 1 0 0,0 1 0 0 0,0 0-1 0 0,0 0 1 0 0,0 0 0 0 0,0 0-1 0 0,0 0 1 0 0,0-1 63 0 0,2-15-3557 0 0</inkml:trace>
  <inkml:trace contextRef="#ctx0" brushRef="#br0" timeOffset="10913.027">16748 1440 3689 0 0,'1'-20'1174'0'0,"2"0"0"0"0,0 0-1 0 0,3-8-1173 0 0,-3 16 484 0 0,1-1-1 0 0,1 1 1 0 0,-1 0-1 0 0,2 1 1 0 0,0-1-1 0 0,0 1 0 0 0,1 0 1 0 0,1 1-1 0 0,4-5-483 0 0,3-4 474 0 0,1 1 0 0 0,1 0 0 0 0,1 2 0 0 0,0 0 0 0 0,2 1 0 0 0,-1 0 0 0 0,2 2 0 0 0,2-1-474 0 0,-14 10 94 0 0,41-23 577 0 0,2 3 1 0 0,12-3-672 0 0,-47 21 92 0 0,-1 1 0 0 0,1 0 0 0 0,1 2 1 0 0,-1 0-1 0 0,0 0 0 0 0,1 2 0 0 0,-1 0 1 0 0,1 1-1 0 0,6 1-92 0 0,-11 1 67 0 0,0 0 0 0 0,-1 0 1 0 0,1 1-1 0 0,-1 1 0 0 0,0 0 0 0 0,0 1 1 0 0,0 0-1 0 0,0 0 0 0 0,-1 2 1 0 0,1 0-68 0 0,-4-2 75 0 0,-1 1 0 0 0,1 0 1 0 0,-1 1-1 0 0,0 0 0 0 0,-1 0 1 0 0,1 0-1 0 0,-2 1 0 0 0,1 0 1 0 0,-1 0-1 0 0,0 1 0 0 0,-1-1 1 0 0,1 1-1 0 0,0 6-75 0 0,-1-5 91 0 0,0 2 1 0 0,-1-1-1 0 0,-1 0 0 0 0,0 1 1 0 0,0-1-1 0 0,-1 1 1 0 0,-1 0-1 0 0,0-1 0 0 0,0 1 1 0 0,-1 0-1 0 0,-1-1 0 0 0,0 1 1 0 0,-2 5-92 0 0,-1 0 105 0 0,-2 0 1 0 0,0 0-1 0 0,-1 0 1 0 0,0-1 0 0 0,-2 0-1 0 0,0-1 1 0 0,0 0 0 0 0,-7 6-106 0 0,-4 6 59 0 0,-1-2 0 0 0,-1 0 1 0 0,-1-2-1 0 0,-24 19-59 0 0,27-26 14 0 0,-11 9-133 0 0,-1-1 1 0 0,-1-1 0 0 0,-7 1 118 0 0,-23 6-2648 0 0,-20 5 2648 0 0,-15 3-4691 0 0,89-34 3924 0 0,2-2 19 0 0,5 0 107 0 0,-1 0 1 0 0,1-1 0 0 0,-1 0-1 0 0,1 0 1 0 0,-1 0-1 0 0,1 0 1 0 0,-1-1 0 0 0,0 1-1 0 0,0-1 1 0 0,1 0 0 0 0,-1 0-1 0 0,-2 0 641 0 0,-12-11-4606 0 0</inkml:trace>
  <inkml:trace contextRef="#ctx0" brushRef="#br0" timeOffset="11569.002">18662 968 3673 0 0,'30'-5'5965'0'0,"-29"5"-5763"0"0,0 0 0 0 0,1 0 0 0 0,-1 0 0 0 0,0 0 0 0 0,0 0 0 0 0,1 0 0 0 0,-1 0 0 0 0,0 1 0 0 0,0-1 0 0 0,1 1 0 0 0,-1-1 0 0 0,0 1 0 0 0,0-1 1 0 0,0 1-1 0 0,0 0 0 0 0,1-1 0 0 0,-1 1 0 0 0,0 0 0 0 0,0 0 0 0 0,0 1-202 0 0,6 10 1461 0 0,-2 2-1 0 0,0-1 1 0 0,3 10-1461 0 0,5 27 1302 0 0,-2 0 1 0 0,3 39-1303 0 0,-6-33 329 0 0,3 0 1 0 0,5 12-330 0 0,31 64 308 0 0,-10-32-70 0 0,-34-91-199 0 0,1 0 0 0 0,0 0 0 0 0,0 0-1 0 0,4 5-38 0 0,-7-12 37 0 0,1 1 0 0 0,-1-1-1 0 0,0-1 1 0 0,1 1 0 0 0,-1 0-1 0 0,1 0 1 0 0,0 0 0 0 0,0-1-1 0 0,0 1 1 0 0,0-1 0 0 0,0 1-1 0 0,0-1 1 0 0,0 0 0 0 0,0 0-1 0 0,0 0 1 0 0,0 0 0 0 0,1 0-1 0 0,-1-1 1 0 0,0 1 0 0 0,1-1-1 0 0,-1 1 1 0 0,0-1-37 0 0,0-1 18 0 0,0 1 0 0 0,-1-1 0 0 0,1 0 0 0 0,-1 0 0 0 0,1 0 0 0 0,-1 0 0 0 0,1-1 0 0 0,-1 1 0 0 0,0 0 0 0 0,0-1 0 0 0,1 1 0 0 0,-1-1 0 0 0,0 1 0 0 0,0-1 0 0 0,0 1 0 0 0,-1-1 0 0 0,1 0 0 0 0,0 0-18 0 0,18-38 171 0 0,-18 37-169 0 0,32-73 56 0 0,20-47-378 0 0,-8 7-115 0 0,-14 38 3 0 0,3-21 432 0 0,-23 60-544 0 0,37-112-518 0 0,-35 115-6154 0 0,14-23 7216 0 0,-23 56-4824 0 0,0 9 344 0 0,-3-4 3584 0 0,2 1-2275 0 0</inkml:trace>
  <inkml:trace contextRef="#ctx0" brushRef="#br0" timeOffset="11978.599">17759 1169 1664 0 0,'-3'6'4041'0'0,"3"-9"-2128"0"0,3 6-593 0 0,8-3-120 0 0,8-9-48 0 0,9 1-127 0 0,2 3-153 0 0,1-12-312 0 0,10 12-120 0 0,-2 2-144 0 0,8-6-208 0 0,2 9-192 0 0,-2-5-320 0 0,3 2-400 0 0,-6 3-817 0 0,1-5-783 0 0,-4 16-1409 0 0,-5-9-1312 0 0</inkml:trace>
  <inkml:trace contextRef="#ctx0" brushRef="#br0" timeOffset="12462.698">19750 987 5625 0 0,'13'-14'685'0'0,"0"1"0"0"0,1 0 0 0 0,0 1 0 0 0,0 1 0 0 0,2 0 0 0 0,-1 1 0 0 0,1 1 0 0 0,1 0 0 0 0,-1 1-1 0 0,2 1 1 0 0,-1 0 0 0 0,8 0-685 0 0,-16 4 277 0 0,1 2 0 0 0,0-1-1 0 0,-1 1 1 0 0,1 1 0 0 0,0-1-1 0 0,0 2 1 0 0,0-1 0 0 0,-1 2-1 0 0,1-1 1 0 0,0 1 0 0 0,-1 0-1 0 0,1 1 1 0 0,6 3-277 0 0,-14-4 74 0 0,1-1 0 0 0,-1 0-1 0 0,0 0 1 0 0,-1 1 0 0 0,1 0-1 0 0,0-1 1 0 0,0 1 0 0 0,-1 0 0 0 0,1 0-1 0 0,-1-1 1 0 0,1 1 0 0 0,-1 0 0 0 0,0 1-1 0 0,0-1 1 0 0,0 0 0 0 0,0 0 0 0 0,0 0-1 0 0,0 1 1 0 0,-1-1 0 0 0,1 0 0 0 0,-1 1-1 0 0,1-1 1 0 0,-1 1 0 0 0,0-1-1 0 0,0 1 1 0 0,0-1 0 0 0,-1 2-74 0 0,0 8 173 0 0,0 0 1 0 0,-1 1-1 0 0,-1-1 1 0 0,-3 8-174 0 0,-19 66 576 0 0,-24 93-191 0 0,42-143-362 0 0,1 0-1 0 0,1 1 0 0 0,2 0 1 0 0,2 0-23 0 0,1-29-21 0 0,1 0 0 0 0,0 0 0 0 0,0 0 0 0 0,1 0 1 0 0,0 0-1 0 0,0-1 0 0 0,1 1 0 0 0,0-1 1 0 0,0 0-1 0 0,0 1 0 0 0,1-2 0 0 0,0 1 1 0 0,1 0 20 0 0,-2-3-187 0 0,0 0 1 0 0,0 0-1 0 0,1 0 1 0 0,-1-1-1 0 0,1 1 1 0 0,0-1 0 0 0,0 0-1 0 0,0 0 1 0 0,1 0-1 0 0,-1-1 1 0 0,0 1-1 0 0,1-1 1 0 0,0 0 0 0 0,0-1-1 0 0,-1 1 1 0 0,1-1-1 0 0,0 0 1 0 0,0 0-1 0 0,0 0 1 0 0,0-1 0 0 0,1 0 186 0 0,44 4-6875 0 0,-48-4 6472 0 0,1 0 1 0 0,-1 1-1 0 0,0-1 1 0 0,1 0-1 0 0,-1 1 1 0 0,0 0-1 0 0,0-1 1 0 0,0 1-1 0 0,0 0 1 0 0,0 0-1 0 0,0 0 1 0 0,0 0-1 0 0,0 1 0 0 0,0-1 1 0 0,0 0-1 0 0,0 1 1 0 0,1 1 402 0 0,6 4-1516 0 0,-9-7 1475 0 0,0 0 0 0 0,0 1 1 0 0,1-1-1 0 0,-1 0 0 0 0,0 0 1 0 0,0 0-1 0 0,1 0 0 0 0,-1 1 0 0 0,0-1 1 0 0,0 0-1 0 0,1 0 0 0 0,-1 0 1 0 0,0 0-1 0 0,1 0 0 0 0,-1 0 1 0 0,0 0-1 0 0,0 0 0 0 0,1 0 1 0 0,-1 0-1 0 0,0 0 0 0 0,1 0 1 0 0,-1 0-1 0 0,0 0 0 0 0,0 0 0 0 0,1 0 1 0 0,-1 0-1 0 0,0-1 0 0 0,1 1 1 0 0,-1 0-1 0 0,0 0 0 0 0,0 0 1 0 0,1 0-1 0 0,-1 0 0 0 0,0-1 1 0 0,0 1-1 0 0,0 0 0 0 0,1 0 0 0 0,-1-1 1 0 0,0 1-1 0 0,0 0 0 0 0,0 0 1 0 0,0-1-1 0 0,1 1 41 0 0</inkml:trace>
  <inkml:trace contextRef="#ctx0" brushRef="#br0" timeOffset="12822.127">20005 1238 6105 0 0,'-21'-9'1901'0'0,"-1"0"1"0"0,0 1-1 0 0,-17-4-1901 0 0,30 10 289 0 0,0 0 0 0 0,0 1 0 0 0,0 0 0 0 0,0 1 0 0 0,0 0 0 0 0,-1 0 0 0 0,1 1 0 0 0,0 0 0 0 0,0 1 0 0 0,1-1 1 0 0,-2 2-290 0 0,-10 4 278 0 0,0 1 0 0 0,1 1 1 0 0,0 0-1 0 0,1 2 1 0 0,-1 0-1 0 0,-7 8-278 0 0,-1 2 564 0 0,0 1 1 0 0,1 2-1 0 0,-11 14-564 0 0,24-23 481 0 0,0-1 0 0 0,2 1 0 0 0,-9 15-481 0 0,17-25 113 0 0,0 0 0 0 0,0 0 1 0 0,1 1-1 0 0,0-1 0 0 0,0 1 1 0 0,0-1-1 0 0,0 1 1 0 0,1 0-1 0 0,0-1 0 0 0,1 1 1 0 0,-1 0-1 0 0,1 0 1 0 0,0-1-1 0 0,1 5-113 0 0,-1-8 6 0 0,1 1 1 0 0,0 0-1 0 0,0-1 1 0 0,0 1-1 0 0,0-1 1 0 0,0 1-1 0 0,1-1 0 0 0,-1 1 1 0 0,1-1-1 0 0,0 0 1 0 0,-1 0-1 0 0,1 0 1 0 0,0 0-1 0 0,0 0 1 0 0,0 0-1 0 0,1 0 0 0 0,-1-1 1 0 0,0 1-1 0 0,1-1 1 0 0,-1 1-1 0 0,1-1 1 0 0,-1 0-1 0 0,3 0-6 0 0,1 2-72 0 0,0-2 1 0 0,0 1-1 0 0,1-1 0 0 0,-1 0 0 0 0,1 0 1 0 0,-1 0-1 0 0,1-1 0 0 0,-1 0 0 0 0,7-1 72 0 0,37-7-2003 0 0,-1-2-1 0 0,42-15 2004 0 0,35-17-6273 0 0,-78 25 1793 0 0,-8-7-1284 0 0</inkml:trace>
  <inkml:trace contextRef="#ctx0" brushRef="#br0" timeOffset="13150.188">20612 283 4561 0 0,'0'-1'204'0'0,"1"1"-1"0"0,-1 0 1 0 0,0 0 0 0 0,0 0-1 0 0,0-1 1 0 0,0 1 0 0 0,1 0-1 0 0,-1 0 1 0 0,0 0 0 0 0,0 0-1 0 0,1-1 1 0 0,-1 1 0 0 0,0 0-1 0 0,0 0 1 0 0,1 0-1 0 0,-1 0 1 0 0,0 0 0 0 0,0 0-1 0 0,1 0 1 0 0,-1 0 0 0 0,0 0-1 0 0,1 0 1 0 0,-1 0 0 0 0,0 0-1 0 0,0 0 1 0 0,1 0 0 0 0,-1 0-1 0 0,0 0 1 0 0,0 0 0 0 0,1 0-1 0 0,-1 0 1 0 0,0 1-204 0 0,6 7 2798 0 0,-1 15-383 0 0,-3 53 83 0 0,-3 0-1 0 0,-6 20-2497 0 0,1 14 467 0 0,-1 30-97 0 0,-4 109-848 0 0,8-83-2640 0 0,2-114 1110 0 0,-1-22-2192 0 0,2 0-1 0 0,2 17 4201 0 0,8 21-5425 0 0,-10-64 5126 0 0,0 0 1 0 0,-1 0 0 0 0,1 0-1 0 0,-1 1 1 0 0,1-1 0 0 0,-1 0 0 0 0,-1 0-1 0 0,1 0 1 0 0,-2 2 298 0 0</inkml:trace>
  <inkml:trace contextRef="#ctx0" brushRef="#br0" timeOffset="20608.822">25333 319 1904 0 0,'0'-1'372'0'0,"1"1"0"0"0,0 0 0 0 0,-1 0 0 0 0,1 0 0 0 0,-1 0-1 0 0,1 1 1 0 0,0-1 0 0 0,-1 0 0 0 0,1 0 0 0 0,-1 0-1 0 0,1 0 1 0 0,0 1 0 0 0,-1-1 0 0 0,1 0 0 0 0,-1 1 0 0 0,1-1-1 0 0,-1 0 1 0 0,1 1 0 0 0,-1-1 0 0 0,1 1 0 0 0,-1-1 0 0 0,1 0-372 0 0,-1 1 75 0 0,0-1 1 0 0,0 1 0 0 0,0-1 0 0 0,0 1 0 0 0,0-1 0 0 0,0 1 0 0 0,0-1 0 0 0,0 1-1 0 0,0-1 1 0 0,0 1 0 0 0,0-1 0 0 0,0 1 0 0 0,0-1 0 0 0,0 1 0 0 0,-1-1 0 0 0,1 1-1 0 0,0-1 1 0 0,0 1 0 0 0,-1-1 0 0 0,1 1 0 0 0,0-1 0 0 0,0 0 0 0 0,-1 1-1 0 0,1-1 1 0 0,0 1 0 0 0,-1-1 0 0 0,1 0 0 0 0,-1 1 0 0 0,1-1 0 0 0,0 0 0 0 0,-1 0-1 0 0,1 1 1 0 0,-1-1 0 0 0,1 0 0 0 0,-1 0-76 0 0,-11 8 539 0 0,1 0 0 0 0,1 0-1 0 0,-1 1 1 0 0,-5 7-539 0 0,-18 15 448 0 0,-66 42 1982 0 0,-95 53-2430 0 0,-144 72 1826 0 0,306-182-1625 0 0,24-12-148 0 0,0 0 1 0 0,0 1-1 0 0,1 0 0 0 0,0 0 1 0 0,-1 1-1 0 0,2 0 1 0 0,-1 0-1 0 0,-5 6-53 0 0,-1 5 691 0 0,70-2 293 0 0,-39-13-585 0 0,-3-2-247 0 0,0 2 0 0 0,0-1 1 0 0,-1 2-1 0 0,1 0 0 0 0,0 0 0 0 0,6 4-152 0 0,6 3 433 0 0,1-1 0 0 0,24 4-433 0 0,-21-6 106 0 0,-1 2 0 0 0,3 2-106 0 0,7 6-1 0 0,-1 2 1 0 0,-1 1-1 0 0,-1 2 1 0 0,0 2-1 0 0,-2 1 0 0 0,-1 1 1 0 0,15 17 0 0 0,52 47-281 0 0,32 30-2803 0 0,-48-36-7226 0 0,-65-65 4983 0 0,-2-4 129 0 0</inkml:trace>
  <inkml:trace contextRef="#ctx0" brushRef="#br0" timeOffset="21624.211">26888 352 1840 0 0,'-1'-1'300'0'0,"1"0"-1"0"0,-1 1 0 0 0,0-1 1 0 0,0 0-1 0 0,0 1 0 0 0,1-1 1 0 0,-1 1-1 0 0,0-1 0 0 0,0 1 1 0 0,0 0-1 0 0,0-1 1 0 0,0 1-1 0 0,0 0 0 0 0,0-1 1 0 0,0 1-1 0 0,0 0 0 0 0,1 0 1 0 0,-1 0-1 0 0,0 0 0 0 0,0 0 1 0 0,0 0-1 0 0,0 0 0 0 0,-1 1-299 0 0,0-1 288 0 0,0 1 0 0 0,0 0 0 0 0,0 0 0 0 0,0 0 0 0 0,0 0 0 0 0,1 0-1 0 0,-1 0 1 0 0,0 0 0 0 0,1 1 0 0 0,-1-1 0 0 0,0 1-288 0 0,-5 7 438 0 0,-1 0-1 0 0,1 0 1 0 0,1 1-1 0 0,-2 2-437 0 0,2-3 678 0 0,-14 25 329 0 0,0 0 0 0 0,3 1-1 0 0,-13 36-1006 0 0,-32 116 1743 0 0,56-165-1462 0 0,1 0 0 0 0,0 1 0 0 0,2 0 0 0 0,1 0 0 0 0,0 22-281 0 0,2-30 58 0 0,1 0 0 0 0,1-1 0 0 0,1 1 0 0 0,0 0 0 0 0,0-1 0 0 0,1 0 0 0 0,1 0 0 0 0,1 0 0 0 0,5 10-58 0 0,-7-19 14 0 0,0 1 0 0 0,0 0 0 0 0,0-1 0 0 0,1 0 0 0 0,0 0 0 0 0,0-1 0 0 0,1 1 0 0 0,-1-1 0 0 0,1 0 0 0 0,0 0 0 0 0,0-1 0 0 0,0 0 0 0 0,1 0 0 0 0,-1 0 0 0 0,1-1 0 0 0,-1 0 0 0 0,4 0-14 0 0,2 1 20 0 0,0 0-1 0 0,0-1 0 0 0,0-1 0 0 0,0 0 0 0 0,0-1 0 0 0,0 0 0 0 0,0 0 0 0 0,0-2 1 0 0,9-1-20 0 0,-11 0 2 0 0,-1 0 0 0 0,0-1 1 0 0,1 0-1 0 0,-1-1 1 0 0,-1 0-1 0 0,1 0 0 0 0,-1-1 1 0 0,0 0-1 0 0,0 0 1 0 0,0-1-1 0 0,-1 0 0 0 0,0 0 1 0 0,-1-1-1 0 0,0 0 1 0 0,3-4-3 0 0,7-12 87 0 0,-1-1 0 0 0,-1 0 1 0 0,-2-1-1 0 0,9-26-87 0 0,-8 15 157 0 0,-2-1 1 0 0,-1 0-1 0 0,-2 0 1 0 0,-2-1-1 0 0,1-32-157 0 0,-5 18 241 0 0,-2 0 1 0 0,-2 1-1 0 0,-3-1 0 0 0,-3-4-241 0 0,7 49 32 0 0,0 0 0 0 0,-1 0-1 0 0,-1-1 1 0 0,1 1 0 0 0,-1 0 0 0 0,-1 1-1 0 0,1-1 1 0 0,-1 0 0 0 0,0 1-1 0 0,-2-2-31 0 0,3 6-12 0 0,0 0 0 0 0,0 0 0 0 0,0 0 0 0 0,0 0-1 0 0,0 0 1 0 0,-1 0 0 0 0,1 1 0 0 0,-1 0 0 0 0,0 0 0 0 0,0 0-1 0 0,0 0 1 0 0,0 0 0 0 0,0 1 0 0 0,0 0 0 0 0,0 0 0 0 0,0 0-1 0 0,0 0 1 0 0,-1 1 0 0 0,1-1 0 0 0,0 1 0 0 0,-1 0 12 0 0,-6 1-291 0 0,-1 0-1 0 0,1 1 1 0 0,0 0 0 0 0,0 1 0 0 0,0 0 0 0 0,0 1-1 0 0,0 0 1 0 0,1 0 0 0 0,-1 1 0 0 0,1 1-1 0 0,0 0 1 0 0,1 0 0 0 0,0 1 0 0 0,0 0 0 0 0,0 0-1 0 0,1 1 1 0 0,-4 4 291 0 0,-16 20-4476 0 0,0 2 1 0 0,2 1-1 0 0,-19 35 4476 0 0,43-67-412 0 0,-31 47-4370 0 0</inkml:trace>
  <inkml:trace contextRef="#ctx0" brushRef="#br0" timeOffset="21954.942">27606 1128 12755 0 0,'3'11'2536'0'0,"2"-3"-1351"0"0,-2 6-337 0 0,3-3 96 0 0,-6 0-760 0 0,0-3-424 0 0,5 1-424 0 0,-2 2-953 0 0,5-6-655 0 0,-5 9-1337 0 0,2-6-1656 0 0,-5-8 528 0 0</inkml:trace>
  <inkml:trace contextRef="#ctx0" brushRef="#br0" timeOffset="22345.363">28529 285 5409 0 0,'6'-2'8836'0'0,"-14"2"-5468"0"0,-3 3-3081 0 0,1 2 1 0 0,0-1-1 0 0,-1 2 0 0 0,1-1 0 0 0,1 1 0 0 0,-1 1 1 0 0,1 0-1 0 0,1 0 0 0 0,-3 3-287 0 0,-15 11 206 0 0,15-12-134 0 0,0 1 0 0 0,1 0 0 0 0,0 0-1 0 0,1 2 1 0 0,0-1 0 0 0,-3 7-72 0 0,-14 23 388 0 0,-4 14-388 0 0,0 0 178 0 0,-4 5 299 0 0,2 1 0 0 0,1 8-477 0 0,18-38 206 0 0,2 1-1 0 0,1 0 1 0 0,2 0 0 0 0,1 1 0 0 0,0 12-206 0 0,6-36 37 0 0,0 1 0 0 0,1-1 1 0 0,0 1-1 0 0,0-1 1 0 0,1 0-1 0 0,0 1 0 0 0,1-1 1 0 0,0 1-38 0 0,-1-7 7 0 0,0 0 0 0 0,0 0 0 0 0,0 0 0 0 0,1 0 1 0 0,-1 0-1 0 0,1 0 0 0 0,0 0 0 0 0,0 0 0 0 0,0-1 1 0 0,0 1-1 0 0,0-1 0 0 0,0 1 0 0 0,1-1 0 0 0,-1 0 0 0 0,1 0 1 0 0,0 0-1 0 0,0 0 0 0 0,-1 0 0 0 0,1-1 0 0 0,0 1 0 0 0,0-1 1 0 0,1 0-1 0 0,1 1-7 0 0,2-1 3 0 0,0 0 1 0 0,1 0-1 0 0,-1 0 1 0 0,1-1-1 0 0,-1 0 1 0 0,0-1-1 0 0,1 1 1 0 0,-1-2-1 0 0,1 1 1 0 0,-1-1-1 0 0,4-1-3 0 0,15-6-29 0 0,0-1 1 0 0,12-8 28 0 0,11-4-99 0 0,-23 10 103 0 0,0 0 0 0 0,-1-2 0 0 0,-1-1 0 0 0,0-1 0 0 0,-1-1 0 0 0,-1-1 0 0 0,0-1 0 0 0,-2-1 0 0 0,10-12-4 0 0,-9 7 26 0 0,-1-1 0 0 0,-1 0 0 0 0,-1-2-1 0 0,-1 0 1 0 0,-2-1 0 0 0,-1 0 0 0 0,-1-2 0 0 0,0-3-26 0 0,-8 17 12 0 0,0 1 1 0 0,-1-1-1 0 0,-1 0 0 0 0,-1 0 0 0 0,0 0 0 0 0,-2 0 1 0 0,0 0-1 0 0,0 0 0 0 0,-2 0 0 0 0,-2-13-12 0 0,3 22 2 0 0,-1 0 0 0 0,0 1 0 0 0,-1-1 0 0 0,1 1-1 0 0,-1-1 1 0 0,-1 1 0 0 0,0 0 0 0 0,0 0 0 0 0,0 1 0 0 0,-1-1-1 0 0,1 1 1 0 0,-2 0 0 0 0,1 0 0 0 0,-1 0 0 0 0,0 1-1 0 0,0 0 1 0 0,0 0 0 0 0,-1 0 0 0 0,1 1 0 0 0,-1 0 0 0 0,0 1-1 0 0,-1-1 1 0 0,-6-1-2 0 0,3 2-190 0 0,0 0-1 0 0,1 1 0 0 0,-1 1 1 0 0,0 0-1 0 0,0 0 0 0 0,0 1 1 0 0,0 1-1 0 0,-7 1 191 0 0,-20 3-3798 0 0,-30 9 3798 0 0,40-8-1628 0 0,13-2-159 0 0,-1-1 0 0 0,1 2-1 0 0,0 0 1 0 0,0 1-1 0 0,0 1 1 0 0,1 0 0 0 0,0 1-1 0 0,-6 5 1788 0 0,-7 4-2879 0 0</inkml:trace>
  <inkml:trace contextRef="#ctx0" brushRef="#br0" timeOffset="22735.898">29302 84 12435 0 0,'2'0'343'0'0,"0"1"1"0"0,1 0 0 0 0,-1-1-1 0 0,0 1 1 0 0,0 0 0 0 0,0 0-1 0 0,0 0 1 0 0,0 1 0 0 0,0-1 0 0 0,0 0-1 0 0,-1 1 1 0 0,1-1 0 0 0,0 1-1 0 0,-1 0 1 0 0,1 0-344 0 0,-2-1 67 0 0,1 0 0 0 0,0 0 0 0 0,-1 0 0 0 0,1 0 0 0 0,-1 0 0 0 0,0 0 0 0 0,1 0 0 0 0,-1 0 0 0 0,0 0 0 0 0,0 1 0 0 0,0-1 0 0 0,1 0 1 0 0,-1 0-1 0 0,0 0 0 0 0,-1 0 0 0 0,1 1 0 0 0,0-1 0 0 0,0 0 0 0 0,0 0 0 0 0,-1 0 0 0 0,1 0 0 0 0,-1 0 0 0 0,1 1 0 0 0,-1-1 0 0 0,1 0 0 0 0,-1 0 0 0 0,0 0-67 0 0,-16 25 469 0 0,1 1 1 0 0,1 0-1 0 0,1 1 0 0 0,-5 18-469 0 0,16-37 19 0 0,0-1-1 0 0,1 1 0 0 0,0 1 1 0 0,0-1-1 0 0,1 0 1 0 0,0 0-1 0 0,1 1 0 0 0,0-1 1 0 0,0 0-1 0 0,1 0 1 0 0,0 1-1 0 0,1-1 0 0 0,0 0 1 0 0,0 0-1 0 0,1 0 1 0 0,0-1-1 0 0,3 7-18 0 0,-2-8 42 0 0,0 0 0 0 0,0 1-1 0 0,1-1 1 0 0,0-1 0 0 0,0 1 0 0 0,3 2-42 0 0,-4-6 16 0 0,-1 0-1 0 0,1 0 1 0 0,-1 0 0 0 0,1-1-1 0 0,0 1 1 0 0,0-1-1 0 0,0 0 1 0 0,0 0 0 0 0,0-1-1 0 0,0 1 1 0 0,1-1 0 0 0,2 1-16 0 0,2 0 5 0 0,1 0-33 0 0,0 0 1 0 0,1-1-1 0 0,-1 1 0 0 0,0-2 0 0 0,1 0 0 0 0,-1 0 0 0 0,0-1 28 0 0,72-7-1532 0 0,68 2 1532 0 0,-137 6 5 0 0,0 1 1 0 0,0 0-1 0 0,-1 1 0 0 0,1 1 1 0 0,-1-1-1 0 0,0 2 0 0 0,1 0 1 0 0,-1 0-1 0 0,-1 1 0 0 0,10 6-5 0 0,-18-9 16 0 0,-1-1 0 0 0,0 1 1 0 0,0 0-1 0 0,-1 0 0 0 0,1 0 0 0 0,0 0 0 0 0,-1 0 0 0 0,1 0 0 0 0,-1 0 0 0 0,1 1 0 0 0,-1-1 0 0 0,0 1 0 0 0,0-1 0 0 0,0 1 0 0 0,0-1 0 0 0,-1 1 0 0 0,1-1 0 0 0,-1 1 0 0 0,1 0 0 0 0,-1-1 1 0 0,0 1-1 0 0,0 0 0 0 0,0-1 0 0 0,-1 1 0 0 0,1 0 0 0 0,-1 0-16 0 0,-1 11 161 0 0,-1-1 0 0 0,-1 0 1 0 0,0 0-1 0 0,-4 8-161 0 0,5-14 82 0 0,-14 33 286 0 0,-2-2 1 0 0,-1 0 0 0 0,-2-2 0 0 0,-2 0-1 0 0,-1-1 1 0 0,-13 12-369 0 0,23-31 105 0 0,0 0 0 0 0,-1-1 0 0 0,-10 6-105 0 0,7-5 100 0 0,-73 57-292 0 0,81-65 9 0 0,-1-1 1 0 0,0 0-1 0 0,0 0 1 0 0,0-1-1 0 0,-1-1 1 0 0,0 0-1 0 0,0-1 1 0 0,-5 1 182 0 0,-11 2-1489 0 0,-1-2 0 0 0,-1-1 0 0 0,-6-1 1489 0 0,26-2-951 0 0,0-1-1 0 0,0 0 1 0 0,0-1-1 0 0,-3-1 952 0 0,6 1-1115 0 0,-1-1 0 0 0,1 0 0 0 0,0-1-1 0 0,-1 0 1 0 0,1 0 0 0 0,1-1 0 0 0,-1 0-1 0 0,0 0 1 0 0,-1-2 1115 0 0,-22-18-4162 0 0</inkml:trace>
  <inkml:trace contextRef="#ctx0" brushRef="#br0" timeOffset="23064.068">29393 67 11755 0 0,'3'-2'534'0'0,"-1"-1"1"0"0,1 1-1 0 0,-1-1 1 0 0,1 1-1 0 0,0 0 1 0 0,0 0-1 0 0,0 0 1 0 0,0 0-1 0 0,0 1 1 0 0,1 0-1 0 0,-1-1 1 0 0,0 1-1 0 0,1 0 1 0 0,-1 0-1 0 0,4 0-534 0 0,9-1 668 0 0,0 0-1 0 0,1 2 1 0 0,0 0-668 0 0,8-1 867 0 0,365-17 1964 0 0,1 3-5822 0 0,-271 16-1408 0 0,-39 4-2718 0 0,-21 3-1785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1:39:50.00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54 473 696 0 0,'-11'3'385'0'0,"7"-2"-156"0"0,0 0-1 0 0,0 0 0 0 0,0 0 1 0 0,0 0-1 0 0,0 1 1 0 0,0 0-1 0 0,0 0 0 0 0,0 0 1 0 0,-2 2-229 0 0,25-28 5411 0 0,45-70-3055 0 0,-59 88-2222 0 0,-1 0 1 0 0,1 0-1 0 0,1 0 0 0 0,-1 1 1 0 0,1 0-1 0 0,0 0 1 0 0,0 1-1 0 0,0 0 1 0 0,1 0-1 0 0,-1 0 1 0 0,3-1-135 0 0,70-36 2149 0 0,-70 36-2037 0 0,1 0 0 0 0,-1-1 0 0 0,0-1 0 0 0,0 1 0 0 0,5-7-112 0 0,-5 5 121 0 0,0 0 0 0 0,1 1 1 0 0,0 0-1 0 0,7-3-121 0 0,1 0 110 0 0,-8 5 15 0 0,-1 0 1 0 0,1 0-1 0 0,0 1 0 0 0,1 0 0 0 0,2 0-125 0 0,-10 4 39 0 0,0-1 1 0 0,0 1-1 0 0,0-1 1 0 0,0 1-1 0 0,0 0 0 0 0,0 0 1 0 0,-1 0-1 0 0,1 1 0 0 0,0-1 1 0 0,0 1-1 0 0,0-1 0 0 0,0 1 1 0 0,0 0-1 0 0,-1 0 1 0 0,1 0-1 0 0,0 1 0 0 0,-1-1 1 0 0,1 1-1 0 0,-1-1 0 0 0,1 1 1 0 0,1 2-40 0 0,3 3 94 0 0,-1 1 1 0 0,1 0 0 0 0,-2 1-1 0 0,1-1 1 0 0,-1 1 0 0 0,0 0 0 0 0,-1 0-1 0 0,1 4-94 0 0,2 1 72 0 0,0 0 0 0 0,0 0 0 0 0,2 0-72 0 0,12 26 188 0 0,-16-29-197 0 0,1-1 0 0 0,0 0 0 0 0,5 7 9 0 0,-9-14 16 0 0,0-1-1 0 0,0 1 1 0 0,0-1-1 0 0,1 0 1 0 0,-1 0-1 0 0,1 0 1 0 0,-1 0-1 0 0,1 0 1 0 0,0-1-1 0 0,-1 1 1 0 0,1-1-1 0 0,0 0 1 0 0,0 1-1 0 0,0-1 1 0 0,3 0-16 0 0,-4-1 15 0 0,-1 0 0 0 0,1 0 0 0 0,0-1 0 0 0,0 1 0 0 0,0 0 0 0 0,0-1 0 0 0,0 1 0 0 0,0-1 0 0 0,0 0 0 0 0,-1 0 0 0 0,1 0 0 0 0,0 0 1 0 0,-1 0-1 0 0,1 0 0 0 0,0 0 0 0 0,-1 0 0 0 0,1-1 0 0 0,-1 1-15 0 0,29-30 19 0 0,-25 26 21 0 0,19-20 96 0 0,-13 14-147 0 0,-1 0 0 0 0,0-1 0 0 0,0-1 11 0 0,1 0 26 0 0,0 0 0 0 0,0 0 0 0 0,1 1 0 0 0,1 0 0 0 0,0 1 0 0 0,1 1 0 0 0,0 0 0 0 0,1 1 0 0 0,-1 0 0 0 0,7-1-26 0 0,13-14 12 0 0,1 0-87 0 0,-33 23 79 0 0,1 0 1 0 0,-1 0-1 0 0,0 0 1 0 0,1 1-1 0 0,-1-1 0 0 0,1 0 1 0 0,-1 1-1 0 0,1 0 0 0 0,-1-1 1 0 0,1 1-1 0 0,-1 0 1 0 0,1 0-1 0 0,-1 1 0 0 0,1-1 1 0 0,0 1-5 0 0,12 3 49 0 0,0 1 0 0 0,0 1 0 0 0,-1 1 0 0 0,0 0 0 0 0,13 8-49 0 0,-6-2 73 0 0,0-2 0 0 0,8 2-73 0 0,-11-8-10 0 0,0 0 1 0 0,0-1 0 0 0,1-2 0 0 0,-1 1-1 0 0,19-2 10 0 0,-28 0-13 0 0,10-2 28 0 0,-1 0 0 0 0,0-2 0 0 0,0 0 0 0 0,0 0 1 0 0,-1-2-1 0 0,7-3-15 0 0,26-5-34 0 0,-39 11 42 0 0,0-1 0 0 0,0 0 0 0 0,-1-1 1 0 0,1 0-1 0 0,-1-1 0 0 0,0 0 0 0 0,6-4-8 0 0,-1 1-17 0 0,1 1-1 0 0,0 0 0 0 0,0 2 0 0 0,0 0 1 0 0,1 0-1 0 0,0 1 0 0 0,5 1 18 0 0,3-2 158 0 0,-10 3-118 0 0,0 0 1 0 0,0 1-1 0 0,-1 1 1 0 0,13 1-41 0 0,-15 0-39 0 0,0 0-1 0 0,0-1 1 0 0,0-1 0 0 0,0 0-1 0 0,0 0 1 0 0,11-4 39 0 0,-12 2 28 0 0,0 0-1 0 0,0 0 1 0 0,0 2 0 0 0,0-1-1 0 0,0 1 1 0 0,1 1 0 0 0,-1 0-1 0 0,0 0 1 0 0,0 1 0 0 0,1 1-1 0 0,3 1-27 0 0,-2-1-57 0 0,0 2 0 0 0,0-1-1 0 0,0 2 1 0 0,0 0 0 0 0,11 6 57 0 0,99 64 113 0 0,-34-25-4 0 0,-86-49-116 0 0,0 0-1 0 0,1 0 0 0 0,-1 0 0 0 0,1 0 1 0 0,-1-1-1 0 0,0 1 0 0 0,1-1 0 0 0,-1 0 1 0 0,1 0-1 0 0,-1-1 0 0 0,1 1 0 0 0,-1 0 1 0 0,1-1-1 0 0,-1 0 0 0 0,0 0 1 0 0,1 0-1 0 0,-1 0 0 0 0,0-1 0 0 0,0 1 1 0 0,0-1-1 0 0,1 0 8 0 0,7-4 73 0 0,-1-1 0 0 0,0 0 0 0 0,0 0 0 0 0,-1-1 0 0 0,6-6-73 0 0,28-35-182 0 0,-33 36 166 0 0,2 0-1 0 0,-1 0 1 0 0,1 1 0 0 0,1 0-1 0 0,1 1 1 0 0,7-5 16 0 0,-17 14 14 0 0,0 1 1 0 0,-1-1-1 0 0,1 1 0 0 0,0 0 1 0 0,0 0-1 0 0,0 0 0 0 0,0 0 1 0 0,0 1-1 0 0,0-1 0 0 0,1 1 1 0 0,-1 0-1 0 0,0 1 0 0 0,0-1 1 0 0,0 1-1 0 0,0-1 0 0 0,2 2-14 0 0,31 2 51 0 0,-34-4-62 0 0,-1 0-1 0 0,1 0 1 0 0,-1 1 0 0 0,1-1-1 0 0,-1 1 1 0 0,0 0 0 0 0,1-1 0 0 0,-1 1-1 0 0,0 0 1 0 0,1 0 0 0 0,-1 1-1 0 0,0-1 1 0 0,0 0 0 0 0,0 1-1 0 0,0-1 1 0 0,0 1 0 0 0,0 0-1 0 0,0 0 12 0 0,4 6 57 0 0,0-1-1 0 0,-1 1 0 0 0,0 0 0 0 0,2 4-56 0 0,-3-5 31 0 0,0 1 1 0 0,1-1-1 0 0,0 0 1 0 0,5 5-32 0 0,-2-3-35 0 0,-5-6 35 0 0,0 0 1 0 0,0 0-1 0 0,0 0 1 0 0,1 0-1 0 0,-1-1 1 0 0,1 1-1 0 0,-1-1 1 0 0,1 0-1 0 0,0 0 0 0 0,0 0 1 0 0,0 0-1 0 0,2 0 0 0 0,14 6-45 0 0,-17-6 49 0 0,-1-1 1 0 0,1 0 0 0 0,-1 0 0 0 0,1 0-1 0 0,-1 0 1 0 0,1 0 0 0 0,0 0 0 0 0,-1-1-1 0 0,1 1 1 0 0,0-1 0 0 0,0 0 0 0 0,-1 0-1 0 0,1 0 1 0 0,0 0 0 0 0,-1 0 0 0 0,1-1 0 0 0,0 1-1 0 0,1-1-4 0 0,12-4-43 0 0,0 2 0 0 0,0 0 0 0 0,7 1 43 0 0,46-11 353 0 0,-37 5-302 0 0,1 2-272 0 0,-5-1 210 0 0,1 2 0 0 0,0 0 0 0 0,0 2 0 0 0,1 2 0 0 0,27 1 11 0 0,-46 0 8 0 0,0-1 0 0 0,0 0 0 0 0,0 0 0 0 0,0-1 0 0 0,-1 0 0 0 0,1-1 0 0 0,-1 0 0 0 0,1-1 0 0 0,4-3-8 0 0,-3 2 11 0 0,1 1-1 0 0,-1 0 0 0 0,1 1 1 0 0,-1 0-1 0 0,9 0-10 0 0,72-9 7 0 0,-61 6 27 0 0,0 2 0 0 0,25 0-34 0 0,-50 4 11 0 0,0-1 0 0 0,-1 0 1 0 0,1-1-1 0 0,-1 1 0 0 0,1-1 1 0 0,-1-1-1 0 0,1 1 0 0 0,-1-1 1 0 0,3-2-12 0 0,-3 2-4 0 0,1-1 0 0 0,0 1 0 0 0,0 1 1 0 0,0-1-1 0 0,1 1 0 0 0,-1 1 1 0 0,7-1 3 0 0,-5 0 8 0 0,1 1 0 0 0,-1-1 0 0 0,0-1 0 0 0,1 0 0 0 0,5-3-8 0 0,-6 3 9 0 0,-1 0-1 0 0,1 0 0 0 0,-1 1 0 0 0,1 0 1 0 0,0 0-1 0 0,-1 1 0 0 0,5 0-8 0 0,10 1-105 0 0,1 1-1 0 0,-1 1 0 0 0,14 3 106 0 0,-14-1 58 0 0,0-2 1 0 0,0-1-1 0 0,5-1-58 0 0,23 2 70 0 0,-44-1-76 0 0,1 1 0 0 0,0 0-1 0 0,0 0 1 0 0,-1 1-1 0 0,0 0 1 0 0,1 0-1 0 0,6 5 7 0 0,-6-4-14 0 0,2 1-1 0 0,-1-1 1 0 0,0-1-1 0 0,1 0 1 0 0,0 0 14 0 0,19 4-97 0 0,-21-4 77 0 0,-1-1 1 0 0,1 0-1 0 0,-1-1 0 0 0,1 0 1 0 0,0 0-1 0 0,0 0 0 0 0,-1-1 1 0 0,1-1-1 0 0,0 1 0 0 0,0-1 1 0 0,3-1 19 0 0,7-2 25 0 0,1 1 1 0 0,0 0 0 0 0,0 1-1 0 0,0 2 1 0 0,18 0-26 0 0,-15 0 18 0 0,12-3-15 0 0,-31 2-3 0 0,1 0-1 0 0,-1 1 0 0 0,1-1 0 0 0,-1 1 1 0 0,1 0-1 0 0,-1 0 0 0 0,1 0 0 0 0,-1 0 1 0 0,1 0-1 0 0,-1 1 0 0 0,1 0 0 0 0,-1 0 0 0 0,0 0 1 0 0,1 0-1 0 0,-1 0 0 0 0,0 1 0 0 0,0-1 1 0 0,2 2 0 0 0,3 3-5 0 0,0 1-1 0 0,-1 0 1 0 0,0 0 0 0 0,-1 0 0 0 0,0 1 0 0 0,0 0 0 0 0,1 1 5 0 0,-1 1 7 0 0,1-1-1 0 0,1 0 1 0 0,0 0-1 0 0,2 1-6 0 0,-2-3-57 0 0,-3-2 55 0 0,0 0 1 0 0,1-1-1 0 0,-1 0 1 0 0,1 0-1 0 0,0 0 2 0 0,-4-3 15 0 0,0 0-1 0 0,0-1 1 0 0,0 1 0 0 0,0 0-1 0 0,0-1 1 0 0,0 1 0 0 0,0-1-1 0 0,0 0 1 0 0,0 1 0 0 0,0-1-1 0 0,0 0 1 0 0,0 0 0 0 0,0-1-1 0 0,0 1 1 0 0,0 0 0 0 0,0-1-1 0 0,0 1 1 0 0,2-1-15 0 0,14-7-3 0 0,0-1 0 0 0,0-1 0 0 0,-1 0-1 0 0,-1-1 1 0 0,9-8 3 0 0,-4 4-6 0 0,1 0 0 0 0,20-9 6 0 0,-37 21-2 0 0,1 1-1 0 0,-1 0 1 0 0,1 0-1 0 0,0 0 1 0 0,0 1 0 0 0,0 0-1 0 0,0 1 1 0 0,0-1-1 0 0,0 1 1 0 0,0 0 0 0 0,2 0 2 0 0,12 3-38 0 0,-1 0 1 0 0,17 5 37 0 0,-17-4-43 0 0,0 0 0 0 0,16 0 43 0 0,-11-2-15 0 0,1-2 1 0 0,0 0-1 0 0,0-2 0 0 0,-1-1 0 0 0,1 0 0 0 0,-1-2 0 0 0,14-5 15 0 0,-18 4 87 0 0,1 1 1 0 0,-1 0-1 0 0,10 1-87 0 0,-23 3-16 0 0,0 0 1 0 0,1 1 0 0 0,-1 0 0 0 0,0 1-1 0 0,0 0 1 0 0,0 0 0 0 0,0 0-1 0 0,0 1 1 0 0,0 0 0 0 0,0 0 0 0 0,6 4 15 0 0,40 14 137 0 0,2 9-330 0 0,-44-24 122 0 0,-1 0 1 0 0,0-1 0 0 0,1 0 0 0 0,0-1 0 0 0,0 0 0 0 0,0-1 0 0 0,0 0-1 0 0,1-1 1 0 0,-1 0 0 0 0,3-1 70 0 0,-5 0-468 0 0,0 0-1 0 0,0-1 0 0 0,1 0 1 0 0,-1-1-1 0 0,0 0 0 0 0,-1 0 1 0 0,1-1-1 0 0,0 0 0 0 0,-1-1 1 0 0,1 1-1 0 0,-1-2 1 0 0,0 1-1 0 0,-1-1 0 0 0,1-1 1 0 0,5-4 468 0 0,63-41-9786 0 0,-53 30 7189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1:39:52.31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23 285 32 0 0,'6'-44'1646'0'0,"-19"59"346"0"0,12-13-1700 0 0,-1-1 1 0 0,0 1-1 0 0,1 0 0 0 0,-1-1 0 0 0,1 1 1 0 0,-1 0-1 0 0,1 0 0 0 0,0 0 0 0 0,-1 1-292 0 0,2-2 70 0 0,0 0 0 0 0,0 0 0 0 0,-1 0-1 0 0,1 0 1 0 0,0 0 0 0 0,0 0 0 0 0,0 0 0 0 0,0 0-1 0 0,1 0 1 0 0,-1 0 0 0 0,0 0 0 0 0,0 0-1 0 0,1 0 1 0 0,-1 0 0 0 0,0 0 0 0 0,1-1 0 0 0,-1 1-1 0 0,1 0 1 0 0,-1 0 0 0 0,1 0 0 0 0,-1 0 0 0 0,1-1-1 0 0,0 1 1 0 0,-1 0 0 0 0,1 0 0 0 0,0-1-1 0 0,0 1-69 0 0,0 0 66 0 0,0-1 0 0 0,0 1 0 0 0,1-1 0 0 0,-1 1 0 0 0,0-1 0 0 0,0 1 0 0 0,1-1 0 0 0,-1 0 0 0 0,0 1 0 0 0,1-1 0 0 0,-1 0 0 0 0,0 0 0 0 0,1 0 0 0 0,-1 0 0 0 0,0 0 0 0 0,1 0 0 0 0,-1 0 0 0 0,0-1 0 0 0,1 1 0 0 0,-1 0 0 0 0,0-1 0 0 0,0 1-1 0 0,1-1 1 0 0,-1 1 0 0 0,0-1 0 0 0,0 0 0 0 0,0 0 0 0 0,0 1 0 0 0,1-2-66 0 0,4-2 354 0 0,1 0 0 0 0,-1-1-1 0 0,0 0 1 0 0,3-4-354 0 0,0-1 294 0 0,0-2 1 0 0,0 1 0 0 0,3-7-295 0 0,-6 8 179 0 0,1 0 1 0 0,1 0 0 0 0,0 1 0 0 0,8-8-180 0 0,4-10 297 0 0,-19 25-265 0 0,1-1 0 0 0,0 0 0 0 0,0 0 0 0 0,0 1 0 0 0,0-1 0 0 0,0 1 0 0 0,1-1 0 0 0,-1 1 0 0 0,1 0 0 0 0,-1 0 0 0 0,2-1-32 0 0,22-2 743 0 0,-26 5-723 0 0,0 0-1 0 0,1 0 1 0 0,-1 0-1 0 0,1 0 0 0 0,-1 1 1 0 0,1-1-1 0 0,-1 0 1 0 0,0 0-1 0 0,1 0 1 0 0,-1 0-1 0 0,0 0 1 0 0,1 1-1 0 0,-1-1 1 0 0,1 0-1 0 0,-1 0 1 0 0,0 1-1 0 0,1-1 1 0 0,-1 0-1 0 0,0 0 1 0 0,0 1-1 0 0,1-1 1 0 0,-1 0-1 0 0,0 1 1 0 0,0-1-1 0 0,1 0 1 0 0,-1 1-1 0 0,0 0-19 0 0,11 18 342 0 0,6 22 116 0 0,-5-5-185 0 0,-10-27-210 0 0,1 1 0 0 0,0-1 1 0 0,1 0-1 0 0,0 0 0 0 0,2 2-63 0 0,-4-8 13 0 0,0 1 0 0 0,1-1 0 0 0,0 0 0 0 0,0 0-1 0 0,0 0 1 0 0,0 0 0 0 0,0 0 0 0 0,0-1 0 0 0,1 0 0 0 0,-1 1 0 0 0,1-1-1 0 0,0-1 1 0 0,-1 1 0 0 0,4 1-13 0 0,-2-2 23 0 0,0 1 0 0 0,0-1 0 0 0,0 0 0 0 0,1 0 0 0 0,-1 0-1 0 0,0-1 1 0 0,0 1 0 0 0,1-1 0 0 0,-1-1 0 0 0,0 1 0 0 0,1-1 0 0 0,-1 0-1 0 0,0 0 1 0 0,2-1-23 0 0,8-4 15 0 0,-1 0 0 0 0,0 0 0 0 0,0-1 0 0 0,2-3-15 0 0,36-17 134 0 0,-30 18-100 0 0,-15 7-16 0 0,-1-1 0 0 0,0 1 0 0 0,0-1-1 0 0,0 0 1 0 0,-1-1 0 0 0,5-2-18 0 0,-8 4 2 0 0,0 0 1 0 0,1 0-1 0 0,-1 0 1 0 0,1 0-1 0 0,0 1 1 0 0,0-1-1 0 0,-1 1 0 0 0,1 0 1 0 0,0 0-1 0 0,0 0 1 0 0,0 0-1 0 0,0 0 0 0 0,0 1 1 0 0,0 0-1 0 0,1-1 1 0 0,-1 1-1 0 0,0 0 1 0 0,0 0-1 0 0,0 1 0 0 0,0-1 1 0 0,0 1-1 0 0,0-1-2 0 0,11 2-17 0 0,-10-2 20 0 0,0 0 0 0 0,0 0-1 0 0,0-1 1 0 0,0 1 0 0 0,-1-1 0 0 0,1 0 0 0 0,0 0-1 0 0,0 0 1 0 0,0-1-3 0 0,-2 1 4 0 0,1 0-1 0 0,-1 0 1 0 0,0 0-1 0 0,1 0 1 0 0,-1 1-1 0 0,1-1 1 0 0,-1 1-1 0 0,1 0 1 0 0,-1 0-1 0 0,1 0 1 0 0,-1 0-1 0 0,1 0 1 0 0,0 0-1 0 0,-1 1 1 0 0,0-1 0 0 0,1 1-1 0 0,-1-1 1 0 0,1 1-1 0 0,0 1-3 0 0,7 3 14 0 0,1-1 1 0 0,-1 0-1 0 0,1 0 0 0 0,0-1 0 0 0,0 0 1 0 0,0-1-1 0 0,6 0-14 0 0,-11-1 5 0 0,-1-1 0 0 0,1 0 0 0 0,-1-1 0 0 0,0 1 0 0 0,1-1 0 0 0,-1 0 0 0 0,0 0 0 0 0,1-1 0 0 0,-1 0 0 0 0,0 1 0 0 0,2-3-5 0 0,5 0 5 0 0,0 0 0 0 0,0 0 0 0 0,5 0-5 0 0,19-6 77 0 0,-35 10-73 0 0,1 0 0 0 0,-1 0 0 0 0,0 1 1 0 0,1-1-1 0 0,-1 0 0 0 0,0 1 0 0 0,1-1 0 0 0,-1 1 1 0 0,0-1-1 0 0,0 1 0 0 0,1 0 0 0 0,-1-1 0 0 0,0 1 1 0 0,0 0-1 0 0,0 0 0 0 0,0 0 0 0 0,0 0 0 0 0,0 0 1 0 0,0 0-1 0 0,0 0 0 0 0,-1 0 0 0 0,1 0 1 0 0,0 0-1 0 0,0 0 0 0 0,-1 1 0 0 0,1-1-4 0 0,0 1-3 0 0,1 1 0 0 0,-1-1 0 0 0,1 0 0 0 0,0 0 0 0 0,0 0 0 0 0,0-1 0 0 0,0 1 0 0 0,0 0 0 0 0,0-1 0 0 0,0 1 0 0 0,1-1 0 0 0,1 1 3 0 0,15 7 25 0 0,-17-7-18 0 0,1-1 0 0 0,0 1-1 0 0,0-1 1 0 0,0 1 0 0 0,0-1-1 0 0,0 0 1 0 0,0-1 0 0 0,0 1-1 0 0,1 0 1 0 0,-1-1 0 0 0,3 0-7 0 0,2 1-6 0 0,1-1 0 0 0,-1-1 0 0 0,0 1 1 0 0,0-1-1 0 0,0-1 0 0 0,0 0 0 0 0,0 0 0 0 0,0 0 0 0 0,0-1 1 0 0,-1 0-1 0 0,4-3 6 0 0,-3 2 20 0 0,0 0-1 0 0,1 0 1 0 0,-1 0 0 0 0,0 1 0 0 0,1 0 0 0 0,0 1-1 0 0,2-1-19 0 0,-6 2 20 0 0,4-7 20 0 0,-9 7-41 0 0,0 1 0 0 0,0 0 0 0 0,0-1 1 0 0,1 1-1 0 0,-1 0 0 0 0,0-1 0 0 0,0 1 0 0 0,0 0 1 0 0,1-1-1 0 0,-1 1 0 0 0,0 0 0 0 0,0 0 1 0 0,0-1-1 0 0,1 1 0 0 0,-1 0 0 0 0,0 0 0 0 0,1-1 1 0 0,-1 1-1 0 0,0 0 0 0 0,1 0 0 0 0,-1 0 0 0 0,0 0 1 0 0,1-1-1 0 0,-1 1 0 0 0,0 0 0 0 0,1 0 1 0 0,-1 0-1 0 0,0 0 0 0 0,1 0 0 0 0,-1 0 0 0 0,1 0 1 0 0,-1 0-1 0 0,0 0 0 0 0,1 0 0 0 0,-1 0 1 0 0,0 0-1 0 0,1 0 0 0 0,-1 1 0 0 0,1-1 0 0 0,-1 0 1 0 0,0 0-1 0 0,1 0 0 0 0,-1 0 0 0 0,0 1 1 0 0,1-1 0 0 0,2 2-7 0 0,1-1 0 0 0,0 0 0 0 0,0 1 0 0 0,0-1 0 0 0,0 0 1 0 0,0-1-1 0 0,0 1 0 0 0,0-1 0 0 0,1 0 0 0 0,0 0 7 0 0,1 0 38 0 0,0 0 0 0 0,-1 1-1 0 0,1 0 1 0 0,-1 0 0 0 0,4 1-38 0 0,8 0 71 0 0,-16-2-72 0 0,1 0 0 0 0,-1 0-1 0 0,0 0 1 0 0,1 0 0 0 0,-1 0-1 0 0,0 0 1 0 0,1 0 0 0 0,-1 1-1 0 0,0-1 1 0 0,0 1 0 0 0,1-1 0 0 0,-1 0-1 0 0,0 1 2 0 0,45 13 106 0 0,-35-12-118 0 0,0 1 0 0 0,-1 0 0 0 0,1 1 0 0 0,5 2 12 0 0,-10-2 4 0 0,1-2 1 0 0,-1 1-1 0 0,1-1 1 0 0,0 0-1 0 0,0 0 1 0 0,0 0 0 0 0,0-1-1 0 0,0-1 1 0 0,0 1-1 0 0,0-1 1 0 0,0 0-1 0 0,0 0 1 0 0,0-1 0 0 0,1 0-5 0 0,35-6 20 0 0,-30 6-7 0 0,-1 0 0 0 0,1-1 0 0 0,-1-1 0 0 0,0 0 0 0 0,0-1 1 0 0,0 0-1 0 0,-1-1 0 0 0,6-3-13 0 0,50-27-109 0 0,-30 15 162 0 0,0 0 0 0 0,3-6-53 0 0,-32 20 12 0 0,1 0-1 0 0,0 0 1 0 0,0 1 0 0 0,0 0-1 0 0,1 0 1 0 0,0 1-1 0 0,-1 1 1 0 0,2 0 0 0 0,-1 0-1 0 0,0 1 1 0 0,0 0-1 0 0,1 1 1 0 0,6-1-12 0 0,-12 2 9 0 0,6 0-1 0 0,0 1 0 0 0,-1-1 0 0 0,9 3-8 0 0,-16-2 0 0 0,1-1-1 0 0,-1 1 1 0 0,0 0-1 0 0,0 1 1 0 0,0-1-1 0 0,0 0 1 0 0,0 1-1 0 0,0 0 1 0 0,0 0-1 0 0,-1-1 1 0 0,1 2 0 0 0,-1-1-1 0 0,1 0 1 0 0,0 1 0 0 0,2 2-8 0 0,0-1 1 0 0,0 0 0 0 0,1-1 0 0 0,0 1-1 0 0,-1-1 1 0 0,1 0 0 0 0,1 0-1 0 0,-1-1 1 0 0,0 1 0 0 0,1-2 0 0 0,-1 1-1 0 0,1-1 1 0 0,-1 0 0 0 0,2 0 7 0 0,29 8 58 0 0,13 2 94 0 0,-48-11-157 0 0,0 0-1 0 0,0 1 1 0 0,0-1 0 0 0,-1 0 0 0 0,1 0 0 0 0,0 0 0 0 0,0 0 0 0 0,0 0 0 0 0,0 0 0 0 0,0 0 0 0 0,0-1 5 0 0,13 1 34 0 0,-6-1-24 0 0,0 1-1 0 0,0-1 0 0 0,0 0 1 0 0,0-1-1 0 0,0 0 0 0 0,0 0 1 0 0,0-1-1 0 0,-1 0 0 0 0,1-1 1 0 0,0 0-10 0 0,39-14-170 0 0,-43 16 181 0 0,-1 1 1 0 0,0-1-1 0 0,0-1 0 0 0,0 1 0 0 0,0 0 0 0 0,0-1 0 0 0,3-2-11 0 0,20-12 150 0 0,-26 16-150 0 0,1 1 0 0 0,-1-1 0 0 0,1 1 0 0 0,-1-1-1 0 0,1 1 1 0 0,-1 0 0 0 0,1 0 0 0 0,0 0 0 0 0,-1 0-1 0 0,1 0 1 0 0,-1 0 0 0 0,1 0 0 0 0,0 0 0 0 0,-1 1-1 0 0,1-1 1 0 0,-1 0 0 0 0,1 1 0 0 0,-1 0 0 0 0,1-1-1 0 0,-1 1 1 0 0,1 0 0 0 0,-1 0 0 0 0,0 0 0 0 0,0 0-1 0 0,1 0 1 0 0,0 1 0 0 0,2 2-20 0 0,-1 0-1 0 0,0 0 1 0 0,1 0-1 0 0,-2 1 1 0 0,1 0-1 0 0,1 2 21 0 0,-2-4 16 0 0,-1 0 8 0 0,1-1-1 0 0,-1 0 0 0 0,1 1 1 0 0,0-1-1 0 0,0 0 1 0 0,0 0-1 0 0,0 0 0 0 0,0-1 1 0 0,0 1-1 0 0,1 0 1 0 0,-1-1-1 0 0,1 1-23 0 0,13 10-82 0 0,-15-10 82 0 0,1 0 0 0 0,0 0 0 0 0,0 0 0 0 0,0-1 1 0 0,0 1-1 0 0,1-1 0 0 0,-1 1 0 0 0,0-1 0 0 0,1 0 0 0 0,-1 0 0 0 0,1 0 0 0 0,-1 0 0 0 0,1 0 1 0 0,-1 0-1 0 0,1-1 0 0 0,0 0 0 0 0,-1 1 0 0 0,1-1 0 0 0,0 0 0 0 0,-1 0 0 0 0,1 0 1 0 0,1-1-1 0 0,7 0 37 0 0,1-1 1 0 0,0-1 0 0 0,-1 0-1 0 0,6-3-37 0 0,-6 3-10 0 0,5-3-67 0 0,0-1 1 0 0,-1 0-1 0 0,10-7 77 0 0,-15 8 12 0 0,0 0 1 0 0,1 1 0 0 0,-1 0-1 0 0,1 1 1 0 0,1 0-1 0 0,-1 1 1 0 0,0 0-1 0 0,2 0-12 0 0,-11 3 8 0 0,-1 0-1 0 0,1 1 1 0 0,0-1-1 0 0,-1 0 0 0 0,1 1 1 0 0,0-1-1 0 0,-1 1 0 0 0,1 0 1 0 0,0-1-1 0 0,-1 1 1 0 0,1 0-1 0 0,-1 0 0 0 0,1 0 1 0 0,-1 0-1 0 0,0 0 1 0 0,1 0-1 0 0,-1 1 0 0 0,0-1 1 0 0,1 1-8 0 0,14 11 29 0 0,-12-11-29 0 0,0 1 0 0 0,0 0 0 0 0,0 0 1 0 0,0 0-1 0 0,0 0 0 0 0,0 1 0 0 0,-1-1 0 0 0,0 1 1 0 0,2 3-1 0 0,-1-3-21 0 0,-1 0 0 0 0,1 0 0 0 0,0 0 0 0 0,0 0 0 0 0,0-1 0 0 0,0 1 0 0 0,1-1 0 0 0,1 1 21 0 0,-2-2 14 0 0,0 1-1 0 0,0-1 0 0 0,0 0 1 0 0,1 0-1 0 0,-1-1 0 0 0,1 1 1 0 0,-1-1-1 0 0,1 0 0 0 0,0 0 1 0 0,0-1-1 0 0,-1 1 0 0 0,1-1 1 0 0,0 0-1 0 0,0 0 0 0 0,-1-1 1 0 0,1 1-1 0 0,0-1 0 0 0,0 0-13 0 0,15-2-50 0 0,-14 3 22 0 0,-1-1 0 0 0,1 0 0 0 0,-1 0 0 0 0,1 0 0 0 0,-1-1 1 0 0,0 0-1 0 0,1 0 0 0 0,-1 0 0 0 0,5-3 28 0 0,41-28 47 0 0,1 2 1 0 0,18-6-48 0 0,-64 35 6 0 0,0 0 0 0 0,0 0 0 0 0,1 0 0 0 0,-1 1 0 0 0,0 0-1 0 0,0 0 1 0 0,1 1 0 0 0,-1-1 0 0 0,2 1-6 0 0,-3 0 6 0 0,0 1 0 0 0,0-1-1 0 0,-1 0 1 0 0,1 1 0 0 0,0 0-1 0 0,-1 0 1 0 0,1 1-1 0 0,-1-1 1 0 0,0 1 0 0 0,1 0-1 0 0,-1 0 1 0 0,3 2-6 0 0,65 49-101 0 0,-65-49 99 0 0,0 0 1 0 0,0 0 0 0 0,1 0-1 0 0,-1-1 1 0 0,1 0 0 0 0,0-1-1 0 0,2 1 2 0 0,21 7-74 0 0,-23-8 80 0 0,-1 0 0 0 0,0-1 0 0 0,0 0 0 0 0,1 0 0 0 0,-1-1 1 0 0,1 0-1 0 0,-1 0 0 0 0,1 0 0 0 0,-1-1 0 0 0,0-1 0 0 0,1 1 1 0 0,-1-1-1 0 0,6-2-6 0 0,-11 3 6 0 0,1 1 0 0 0,0-1 0 0 0,0 1 0 0 0,-1 0 1 0 0,1-1-1 0 0,0 1 0 0 0,0 1 0 0 0,0-1 0 0 0,-1 0 0 0 0,1 1 1 0 0,0-1-1 0 0,0 1 0 0 0,-1 0 0 0 0,1 0 0 0 0,0 0 0 0 0,1 1-6 0 0,-2-1-6 0 0,0-1-1 0 0,0 1 0 0 0,0-1 0 0 0,0 0 1 0 0,-1 0-1 0 0,1 0 0 0 0,0 0 0 0 0,0 0 1 0 0,0 0-1 0 0,0-1 0 0 0,0 1 0 0 0,-1-1 1 0 0,1 1-1 0 0,0-1 0 0 0,0 0 0 0 0,-1 1 1 0 0,1-1-1 0 0,0 0 7 0 0,0-1 2 0 0,1 1 0 0 0,-1 0 0 0 0,0 0 0 0 0,1 1 0 0 0,-1-1 0 0 0,1 1 0 0 0,-1-1 0 0 0,1 1 0 0 0,-1 0 0 0 0,3-1-2 0 0,1 2 30 0 0,2 0-23 0 0,0 0-1 0 0,-1 0 1 0 0,1-1-1 0 0,0-1 1 0 0,0 1-1 0 0,6-2-6 0 0,-7 0-18 0 0,1 0-1 0 0,-1-1 0 0 0,0 0 1 0 0,4-2 18 0 0,-6 3 1 0 0,-1 0-1 0 0,1 0 1 0 0,0 0 0 0 0,-1 0 0 0 0,1 1 0 0 0,0 0-1 0 0,0 0 1 0 0,0 0 0 0 0,0 0 0 0 0,4 1-1 0 0,-6 0-8 0 0,0 0 1 0 0,1-1 0 0 0,-1 1 0 0 0,0-1-1 0 0,0 0 1 0 0,1 0 0 0 0,-1 0-1 0 0,0 0 1 0 0,0 0 0 0 0,0-1-1 0 0,0 0 1 0 0,-1 1 0 0 0,1-1 7 0 0,38-29-10 0 0,-28 20-15 0 0,-2 3 26 0 0,0 0 0 0 0,1 0 0 0 0,-1 1 0 0 0,2 1 0 0 0,-1 0 1 0 0,1 0-1 0 0,9-2-1 0 0,-17 7 0 0 0,0-1 1 0 0,0 2 0 0 0,0-1 0 0 0,-1 0 0 0 0,1 1-1 0 0,0 0 1 0 0,0 0 0 0 0,0 0 0 0 0,0 1 0 0 0,0 0 0 0 0,0-1-1 0 0,0 2 1 0 0,0-1 0 0 0,-1 1 0 0 0,1-1 0 0 0,0 1 0 0 0,-1 1-1 0 0,1-1 1 0 0,-1 1 0 0 0,0-1 0 0 0,0 1 0 0 0,2 2-1 0 0,17 15 12 0 0,-2 0 0 0 0,7 8-12 0 0,-27-26 1 0 0,0-1-1 0 0,1 0 1 0 0,-1 0 0 0 0,1 0 0 0 0,0 0 0 0 0,-1 0 0 0 0,1 0 0 0 0,0-1 0 0 0,-1 1 0 0 0,1 0-1 0 0,0-1 1 0 0,0 0 0 0 0,0 1 0 0 0,-1-1 0 0 0,1 0 0 0 0,2 0-1 0 0,34-2-7 0 0,-15 1 4 0 0,20-6-14 0 0,-38 6 15 0 0,0 0 0 0 0,0 0-1 0 0,1 0 1 0 0,-1 0 0 0 0,0 1-1 0 0,1 0 1 0 0,-1 0 0 0 0,1 0 0 0 0,-1 0-1 0 0,0 1 1 0 0,1 0 0 0 0,0 1 2 0 0,-2-1-1 0 0,19 6-59 0 0,-1 2 0 0 0,0 0 1 0 0,12 7 59 0 0,15 9-56 0 0,-45-23 10 0 0,0 0 1 0 0,0 0 0 0 0,0 0 0 0 0,0 0 0 0 0,1-1 0 0 0,-1 0-1 0 0,0 0 1 0 0,1 0 0 0 0,-1 0 0 0 0,1-1 0 0 0,-1 1-1 0 0,1-1 1 0 0,-1 0 0 0 0,2-1 45 0 0,14-1-653 0 0,0 0-1 0 0,11-4 654 0 0,-23 4-171 0 0,3-1-185 0 0,0 0 0 0 0,0-1 1 0 0,0 0-1 0 0,-1-1 1 0 0,1 0-1 0 0,2-2 356 0 0,61-42-3596 0 0,-47 30 1484 0 0,17-14-1925 0 0,0-7-428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01:22.30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1144 715 5529 0 0,'0'-1'400'0'0,"-1"0"0"0"0,1 1 0 0 0,0-1-1 0 0,-1 0 1 0 0,1 0 0 0 0,-1 0 0 0 0,0 1-1 0 0,1-1 1 0 0,-1 0 0 0 0,1 1 0 0 0,-1-1 0 0 0,-1 0-400 0 0,2 1 91 0 0,-1 0 0 0 0,1-1 0 0 0,-1 1 0 0 0,0 0 0 0 0,1 0 0 0 0,-1 0 0 0 0,1 0 0 0 0,-1 0 0 0 0,0 0 0 0 0,1 1 0 0 0,-1-1 0 0 0,0 0 0 0 0,1 0 0 0 0,-1 0 0 0 0,1 1 0 0 0,-1-1 0 0 0,1 0 0 0 0,-1 0 0 0 0,0 1-91 0 0,-8 4 397 0 0,0 1 0 0 0,1 0 1 0 0,-1 0-1 0 0,1 0 0 0 0,1 1 0 0 0,-1 1 1 0 0,1-1-1 0 0,0 1 0 0 0,1 0-397 0 0,-15 21 407 0 0,2 1-1 0 0,0 0-406 0 0,10-14 189 0 0,-59 91 368 0 0,24-40-307 0 0,44-67-235 0 0,-4 8-55 0 0,5-6 18 0 0,4-5 101 0 0,-1 0-93 0 0,0 0 0 0 0,0-1 1 0 0,0 1-1 0 0,0-1 1 0 0,-1 0-1 0 0,1 0 0 0 0,-1-1 1 0 0,0 1-1 0 0,1-3 14 0 0,4-5-4 0 0,53-79-101 0 0,4-4 103 0 0,-40 61 210 0 0,22-22-208 0 0,-44 52-4 0 0,11-11 126 0 0,-13 13-75 0 0,-2 3 0 0 0,-9 8 29 0 0,-9 10 14 0 0,1 2-1 0 0,1 1 1 0 0,-8 13-90 0 0,11-15 10 0 0,-67 103-153 0 0,20-29 197 0 0,-183 265 103 0 0,194-277-184 0 0,39-61 2 0 0,69-132-678 0 0,-30 55 690 0 0,73-141-160 0 0,10 6 27 0 0,-13 48-223 0 0,-94 138 377 0 0,-3 3 8 0 0,0 0-1 0 0,0 1 0 0 0,0-1 0 0 0,0 0 0 0 0,1 1 0 0 0,-1-1 0 0 0,1 1 1 0 0,-1 0-1 0 0,1-1 0 0 0,1 0-15 0 0,-11 17 119 0 0,-24 37 21 0 0,-10 26-140 0 0,-4 6 204 0 0,-100 158 41 0 0,134-224-208 0 0,0 0-1 0 0,-1-1 0 0 0,-14 13-36 0 0,32-48-520 0 0,36-81 449 0 0,-12 30 78 0 0,-6 14-10 0 0,2 0-1 0 0,3 2 1 0 0,2 1-1 0 0,2 1 1 0 0,9-5 3 0 0,-40 53 9 0 0,5-4 59 0 0,-6 5-36 0 0,-4 5-18 0 0,-1 2-3 0 0,0 0-1 0 0,0 1 1 0 0,0 0 0 0 0,1 0 0 0 0,-1 0 0 0 0,1 2-11 0 0,-5 5 23 0 0,-110 164 6 0 0,76-114 48 0 0,-21 22-77 0 0,55-76-64 0 0,9-9 63 0 0,0 0 0 0 0,0 0 0 0 0,0 0 0 0 0,-1 0 0 0 0,1 1 0 0 0,0-1 0 0 0,0 0 0 0 0,0 0 0 0 0,0 0 0 0 0,0 0 0 0 0,0 0 0 0 0,0 0 0 0 0,0 0 0 0 0,0 0 0 0 0,0 0 0 0 0,0 0 0 0 0,0 0 0 0 0,0 0 1 0 0,0 0-1 0 0,0 0 0 0 0,0 0 0 0 0,0 0 0 0 0,0 0 0 0 0,-1 0 0 0 0,1 0 0 0 0,0 0 0 0 0,0 0 0 0 0,0 0 0 0 0,0 0 0 0 0,0 0 0 0 0,0 0 0 0 0,0 0 0 0 0,0 0 0 0 0,0 0 0 0 0,0 0 0 0 0,0 0 0 0 0,0 0 0 0 0,0-1 0 0 0,0 1 0 0 0,0 0 0 0 0,0 0 0 0 0,0 0 0 0 0,0 0 0 0 0,0 0 0 0 0,0 0 0 0 0,0 0 0 0 0,0 0 0 0 0,0 0 0 0 0,0 0 0 0 0,-1 0 0 0 0,1 0 0 0 0,0 0 0 0 0,0 0 0 0 0,0 0 1 0 0,2-7-41 0 0,2 0-24 0 0,-1 0-1 0 0,1 0 1 0 0,0 1 65 0 0,8-14-135 0 0,30-57-32 0 0,2 2-1 0 0,21-24 168 0 0,-64 99 1 0 0,2-5-5 0 0,1 0 0 0 0,0 0 1 0 0,0 0-1 0 0,0 0 1 0 0,0 1-1 0 0,1 0 0 0 0,0 0 1 0 0,0 0-1 0 0,4-2 4 0 0,-17 20 414 0 0,-35 59-200 0 0,14-31-268 0 0,-15 22 262 0 0,18-24-338 0 0,26-40 130 0 0,0 0-1 0 0,0 0 1 0 0,0 0-1 0 0,0 0 0 0 0,0 0 1 0 0,0 0-1 0 0,0 0 1 0 0,0 0-1 0 0,0 0 0 0 0,0 0 1 0 0,0 1-1 0 0,0-1 1 0 0,0 0-1 0 0,0 0 0 0 0,0 0 1 0 0,0 0-1 0 0,0 0 0 0 0,0 0 1 0 0,0 0-1 0 0,0 0 1 0 0,0 0-1 0 0,0 0 0 0 0,0 0 1 0 0,0 0-1 0 0,0 0 1 0 0,0 0-1 0 0,0 0 0 0 0,0 0 1 0 0,0 0-1 0 0,0 0 1 0 0,0 0-1 0 0,0 0 0 0 0,0 0 1 0 0,-1 0-1 0 0,1 0 1 0 0,0 0-1 0 0,0 0 0 0 0,0 0 1 0 0,0 0-1 0 0,0 0 1 0 0,0 0-1 0 0,0 0 0 0 0,0 0 1 0 0,0 0-1 0 0,0 0 1 0 0,0 0-1 0 0,0 0 0 0 0,0 0 1 0 0,0 0-1 0 0,0 0 1 0 0,0 0-1 0 0,0 0 0 0 0,0 0 1 0 0,0 0-1 0 0,0 0 1 0 0,0 0-1 0 0,0 0 0 0 0,0 0 1 0 0,0 0-1 0 0,0 0 1 0 0,0 0-1 0 0,0-1 1 0 0,-1-2-70 0 0,2-5-104 0 0,2 0 114 0 0,0 0-1 0 0,0 0 1 0 0,0 1-1 0 0,1-1 1 0 0,0 1 0 0 0,6-6 60 0 0,9-20-113 0 0,-16 27 164 0 0,1 1-1 0 0,0 0 0 0 0,0-1 1 0 0,1 0-51 0 0,8-11-72 0 0,-9 12 59 0 0,-3 5 18 0 0,-1 0 0 0 0,1-1 0 0 0,-1 1 1 0 0,1-1-1 0 0,-1 1 0 0 0,0 0 0 0 0,1-1 0 0 0,-1 1 1 0 0,0-1-1 0 0,0 1 0 0 0,1-1 0 0 0,-1 0 1 0 0,0 1-1 0 0,0-1 0 0 0,0 1 0 0 0,1-1 1 0 0,-1 1-1 0 0,0-1-5 0 0,-2 1 28 0 0,1 1 0 0 0,0-1-1 0 0,0 1 1 0 0,-1 0 0 0 0,1 0 0 0 0,0 0 0 0 0,0-1 0 0 0,0 1 0 0 0,0 0 0 0 0,0 0-28 0 0,-44 62-195 0 0,9-14 429 0 0,10-15-233 0 0,24-31 30 0 0,-4 4-207 0 0,5-8-20 0 0,2-5 4 0 0,5-6 175 0 0,-4 3-22 0 0,-3 10 7 0 0,1 0-1 0 0,0 0 0 0 0,-1-1 1 0 0,1 1-1 0 0,-1 0 0 0 0,1 0 1 0 0,-1-1-1 0 0,0 1 0 0 0,1 0 0 0 0,-1-1 1 0 0,0 1-1 0 0,1-1 0 0 0,-1 1 1 0 0,-1 0 32 0 0,-4 4-183 0 0,-35 51 71 0 0,14-19 254 0 0,20-27-207 0 0,6-7 47 0 0,-1-1-1 0 0,0 1 1 0 0,0-1 0 0 0,0 0 0 0 0,0 0 0 0 0,0 0 0 0 0,-1 1 18 0 0,1 0-33 0 0,2-3 33 0 0,0 0-1 0 0,0 0 0 0 0,0 0 0 0 0,0 0 1 0 0,0 0-1 0 0,0 0 0 0 0,0 0 1 0 0,0 1-1 0 0,0-1 0 0 0,-1 0 0 0 0,1 0 1 0 0,0 0-1 0 0,0 0 0 0 0,0 0 0 0 0,0 0 1 0 0,0 0-1 0 0,0 0 0 0 0,0 0 1 0 0,0 0-1 0 0,0 0 0 0 0,0 0 0 0 0,0 0 1 0 0,0 0-1 0 0,0 0 0 0 0,0 0 1 0 0,0 0-1 0 0,0 0 0 0 0,0 0 0 0 0,-1 0 1 0 0,1 0-1 0 0,0 0 0 0 0,0 0 0 0 0,0 1 1 0 0,0-1-1 0 0,0 0 0 0 0,0 0 1 0 0,0 0-1 0 0,0-1 0 0 0,0 1 0 0 0,0 0 1 0 0,0 0-1 0 0,0 0 0 0 0,-1 0 0 0 0,1 0 1 0 0,0 0-1 0 0,0 0 0 0 0,0 0 1 0 0,0 0-1 0 0,0 0 0 0 0,0 0 0 0 0,0 0 1 0 0,0 0-1 0 0,0 0 1 0 0,4-7-125 0 0,14-21 270 0 0,-12 17-92 0 0,-5 9-44 0 0,1 0-1 0 0,-1 0 1 0 0,0 0 0 0 0,-1 0-1 0 0,1 0 1 0 0,0 0-1 0 0,0-1-8 0 0,7-18 68 0 0,-4 15-50 0 0,-3 6-27 0 0,-1-1 0 0 0,1 1 1 0 0,-1-1-1 0 0,0 1 0 0 0,1-1 1 0 0,-1 1-1 0 0,1-1 0 0 0,-1 0 1 0 0,0 1-1 0 0,0-1 0 0 0,1 1 1 0 0,-1-1 8 0 0,0-1 22 0 0,1 0 1 0 0,0 0 0 0 0,-1 1 0 0 0,1-1 0 0 0,0 0 0 0 0,0 1-1 0 0,0-1 1 0 0,0 1 0 0 0,1-2-23 0 0,0 1-3 0 0,0 0-1 0 0,-1 0 0 0 0,1-1 1 0 0,-1 1-1 0 0,0-1 1 0 0,0 1 3 0 0,3-6-10 0 0,-1 1 1 0 0,1 0 0 0 0,2-2 9 0 0,2-5 50 0 0,-2 3-50 0 0,0 1 0 0 0,0 0 0 0 0,1 0 0 0 0,1 1 0 0 0,4-5 0 0 0,-6 5 88 0 0,-5 8-92 0 0,-1 0 1 0 0,1 0 0 0 0,0 0 0 0 0,-1 0 0 0 0,1 0 0 0 0,0 0 0 0 0,0 0 0 0 0,-1 1 0 0 0,1-1-1 0 0,0 0 1 0 0,0 0 0 0 0,0 1 0 0 0,0-1 3 0 0,0 1 3 0 0,-1 0 1 0 0,0 0-1 0 0,1-1 0 0 0,-1 1 1 0 0,0 0-1 0 0,1 0 1 0 0,-1-1-1 0 0,0 1 0 0 0,1 0 1 0 0,-1 0-1 0 0,0-1 0 0 0,1 1 1 0 0,-1 0-1 0 0,0-1 0 0 0,0 1 1 0 0,1 0-1 0 0,-1-1 0 0 0,0 1 1 0 0,0-1-1 0 0,0 1 1 0 0,0 0-1 0 0,1-1 0 0 0,-1 1 1 0 0,0-1-1 0 0,0 1 0 0 0,0 0 1 0 0,0-1-4 0 0,1-2-3 0 0,0 1-1 0 0,0-1 1 0 0,0 1 0 0 0,0-1 0 0 0,1 1 0 0 0,0-2 3 0 0,2-1 85 0 0,-3 3-82 0 0,0 0 0 0 0,1 0 0 0 0,-1 1 0 0 0,0-1 0 0 0,1 1 0 0 0,1-2-3 0 0,-2 2 10 0 0,1 0 1 0 0,-1-1-1 0 0,1 1 0 0 0,-1-1 1 0 0,1 1-1 0 0,-1-1 0 0 0,0 0 0 0 0,1-1-10 0 0,-1 0 3 0 0,1 0-1 0 0,-1 0 0 0 0,1 0 0 0 0,0 0 0 0 0,0 1 0 0 0,0-1 0 0 0,0 1 1 0 0,0 0-1 0 0,1-1 0 0 0,1 0-2 0 0,0 0 33 0 0,0-1 1 0 0,0 0 0 0 0,-1 1 0 0 0,3-4-34 0 0,-3 3 51 0 0,0 1 0 0 0,0-1 1 0 0,0 1-1 0 0,1 0 0 0 0,-1 0 1 0 0,4-2-52 0 0,5-3-39 0 0,0 0 1 0 0,7-7 38 0 0,-10 7 67 0 0,-5 5 17 0 0,12-8-85 0 0,-14 10 9 0 0,-1 0-45 0 0,-2 1 86 0 0,1-1-44 0 0,0 1 0 0 0,0 0 0 0 0,0 0 0 0 0,0 0 0 0 0,0 0 1 0 0,0 0-1 0 0,0 0 0 0 0,0 0 0 0 0,0 0 0 0 0,0 0 0 0 0,0 0 0 0 0,0 0 0 0 0,0 0 0 0 0,0-1 0 0 0,0 1 1 0 0,0 0-1 0 0,0 0 0 0 0,0 0 0 0 0,0 0 0 0 0,0 0 0 0 0,0 0 0 0 0,0 0 0 0 0,0 0 0 0 0,0 0 1 0 0,0 0-1 0 0,0 0 0 0 0,0 0 0 0 0,0 0 0 0 0,0-1 0 0 0,0 1 0 0 0,0 0 0 0 0,0 0 0 0 0,1 0 1 0 0,-1 0-1 0 0,0 0 0 0 0,0 0 0 0 0,0 0 0 0 0,0 0 0 0 0,0 0 0 0 0,0 0 0 0 0,0 0 0 0 0,0 0 0 0 0,0 0 1 0 0,0 0-1 0 0,0 0 0 0 0,0 0 0 0 0,1 0-5 0 0,-4 0-65 0 0,2-2 72 0 0,0 0 0 0 0,1 1 0 0 0,-1-1 0 0 0,1 0 1 0 0,0 0-1 0 0,-1 0 0 0 0,1 0 0 0 0,0 1 1 0 0,0-2-8 0 0,0-1 4 0 0,0 3-8 0 0,-1 1 0 0 0,1 0 0 0 0,0-1 0 0 0,0 1 0 0 0,-1 0 0 0 0,1 0 0 0 0,0-1-1 0 0,0 1 1 0 0,-1 0 0 0 0,1 0 0 0 0,0-1 0 0 0,-1 1 0 0 0,1 0 0 0 0,0 0 0 0 0,-1 0 0 0 0,1 0 0 0 0,0-1 0 0 0,-1 1 0 0 0,1 0 0 0 0,-1 0 0 0 0,1 0 0 0 0,0 0 0 0 0,-1 0 0 0 0,1 0-1 0 0,-1 0 1 0 0,1 0 0 0 0,0 0 0 0 0,-1 0 4 0 0,0 0 14 0 0,0 0-1 0 0,0 1 1 0 0,-1-1-1 0 0,1 0 1 0 0,0 1-1 0 0,0-1 1 0 0,0 0-1 0 0,0 1 1 0 0,0-1-1 0 0,-1 1-13 0 0,0 1-33 0 0,2-2 35 0 0,-1 1-1 0 0,0 0 1 0 0,0-1 0 0 0,0 1 0 0 0,0-1 0 0 0,0 1 0 0 0,0-1 0 0 0,0 1-1 0 0,0-1 1 0 0,0 0 0 0 0,0 1 0 0 0,-1-1 0 0 0,1 0 0 0 0,0 0-1 0 0,0 0 1 0 0,0 0-2 0 0,1 0 0 0 0,0 0 0 0 0,-1 0 0 0 0,1 0-1 0 0,0 0 1 0 0,0 0 0 0 0,0-1 0 0 0,-1 1-1 0 0,1 0 1 0 0,0 0 0 0 0,0 0 0 0 0,0 0-1 0 0,0-1 1 0 0,0 1 0 0 0,0 0 0 0 0,-1 0-1 0 0,1 0 1 0 0,0-1 0 0 0,0 1 0 0 0,0 0-1 0 0,0 0 1 0 0,0 0 0 0 0,0-1 0 0 0,0 1 0 0 0,0 0-1 0 0,0 0 1 0 0,0-1 0 0 0,0 1 0 0 0,0 0-1 0 0,0 0 1 0 0,0 0 0 0 0,0-1 0 0 0,1-5 26 0 0,-2 6-27 0 0,1-1 1 0 0,0 1-1 0 0,0-1 1 0 0,0 1-1 0 0,-1-1 1 0 0,1 1-1 0 0,0-1 1 0 0,0 1-1 0 0,0-1 1 0 0,0 1-1 0 0,0-1 1 0 0,0 1-1 0 0,0-1 1 0 0,0 0 0 0 0,0-7 55 0 0,-1 5-56 0 0,1 0 1 0 0,0 1-1 0 0,0-1 0 0 0,1 1 1 0 0,-1-1-1 0 0,0 0 1 0 0,1-10-77 0 0,-1 13 82 0 0,0 0 1 0 0,0-1-1 0 0,0 1 1 0 0,0 0-1 0 0,0-1 1 0 0,0 1 0 0 0,-1 0-1 0 0,1-1 1 0 0,0 1-1 0 0,0 0 1 0 0,0 0-1 0 0,-1-1 1 0 0,1 1 0 0 0,0 0-1 0 0,0 0 1 0 0,-1-1-1 0 0,1 1 1 0 0,0 0-1 0 0,-1 0 1 0 0,1 0-1 0 0,0 0 1 0 0,0-1 0 0 0,-1 1-1 0 0,1 0 1 0 0,0 0-1 0 0,-1 0 1 0 0,1 0-1 0 0,-1 0 1 0 0,1 0 0 0 0,-1 0-6 0 0,-2-2 11 0 0,1-2 41 0 0,2 4-55 0 0,0 0 0 0 0,0 0 1 0 0,0-1-1 0 0,0 1 0 0 0,0 0 0 0 0,0 0 0 0 0,-1 0 1 0 0,1 0-1 0 0,0-1 0 0 0,0 1 0 0 0,0 0 0 0 0,0 0 0 0 0,0 0 1 0 0,0 0-1 0 0,0 0 0 0 0,-1 0 0 0 0,1-1 0 0 0,0 1 1 0 0,0 0-1 0 0,0 0 0 0 0,0 0 0 0 0,-1 0 0 0 0,1 0 0 0 0,0 0 1 0 0,0 0 2 0 0,0 0 1 0 0,-1 0 1 0 0,1 0 0 0 0,0-1 0 0 0,0 1 0 0 0,0 0 0 0 0,0 0-1 0 0,0 0 1 0 0,0 0 0 0 0,-1 0 0 0 0,1 0 0 0 0,0 0-1 0 0,0 0 1 0 0,0-1 0 0 0,0 1 0 0 0,0 0 0 0 0,0 0-1 0 0,0 0 1 0 0,0 0 0 0 0,0 0 0 0 0,0-1 0 0 0,0 1 0 0 0,0 0-1 0 0,0 0 1 0 0,0 0 0 0 0,0 0 0 0 0,0-1 0 0 0,0 1-1 0 0,0 0 1 0 0,0 0 0 0 0,0 0 0 0 0,0 0 0 0 0,0 0 0 0 0,0-1-2 0 0,2-8-24 0 0,-2 9 20 0 0,0-5-35 0 0,0 5 44 0 0,0 0 0 0 0,0 0 1 0 0,0-1-1 0 0,0 1 0 0 0,-1 0 1 0 0,1 0-1 0 0,0 0 0 0 0,0-1 0 0 0,0 1 1 0 0,0 0-1 0 0,0 0 0 0 0,0 0 1 0 0,0-1-1 0 0,0 1 0 0 0,0 0 0 0 0,0 0 1 0 0,0 0-1 0 0,1-1 0 0 0,-1 1 1 0 0,0 0-1 0 0,0 0 0 0 0,0 0 0 0 0,0-1 1 0 0,0 1-6 0 0,0-1 0 0 0,0 1 0 0 0,0-1 0 0 0,0 0 0 0 0,0 0 0 0 0,0 1 0 0 0,-1-1 0 0 0,1 0 0 0 0,0 0 0 0 0,0 1 0 0 0,-1-1 0 0 0,1 0 0 0 0,0 1 0 0 0,-1-1 0 0 0,1 1 0 0 0,-1-1 0 0 0,1 0 0 0 0,-1 1 0 0 0,1-1 0 0 0,-1 1 0 0 0,0-1 0 0 0,-2-2-18 0 0,1 0 1 0 0,-1-1 0 0 0,1 1-1 0 0,0 0 1 0 0,-1-2 17 0 0,-10-12-1 0 0,13 16 6 0 0,0 1 1 0 0,-1-1 0 0 0,1 0 0 0 0,0 0-1 0 0,-1 1 1 0 0,1-1 0 0 0,-1 1-1 0 0,1-1 1 0 0,-1 0 0 0 0,1 1 0 0 0,-1-1-1 0 0,0 1 1 0 0,1-1 0 0 0,-1 1 0 0 0,1-1-1 0 0,-1 1 1 0 0,0 0-6 0 0,-3-3 0 0 0,0 1 1 0 0,0-1-1 0 0,1 1 0 0 0,-2-2 0 0 0,3 3 4 0 0,1-1-1 0 0,0 1 1 0 0,-1 0 0 0 0,1-1-1 0 0,0 1 1 0 0,0-1 0 0 0,-1 1-1 0 0,1-1 1 0 0,1 0 0 0 0,-1 1-1 0 0,-1-3-3 0 0,2 4-3 0 0,0-1-1 0 0,0 0 1 0 0,-1 0 0 0 0,1 0-1 0 0,0 1 1 0 0,-1-1-1 0 0,1 0 1 0 0,-1 1 0 0 0,1-1-1 0 0,-1 0 1 0 0,1 1-1 0 0,-1-1 1 0 0,0 0-1 0 0,1 1 1 0 0,-1-1 3 0 0,0 1 4 0 0,1-1 1 0 0,-1 1-1 0 0,1 0 1 0 0,-1-1-1 0 0,1 1 0 0 0,0-1 1 0 0,-1 1-1 0 0,1-1 1 0 0,0 1-1 0 0,-1-1 0 0 0,1 1 1 0 0,0-1-1 0 0,0 1 1 0 0,-1-1-1 0 0,1 1-4 0 0,0-1-5 0 0,0 0 0 0 0,-1 0 0 0 0,1 0 0 0 0,-1 0 0 0 0,1 0 0 0 0,-1 0 0 0 0,1 1-1 0 0,-1-1 1 0 0,1 0 0 0 0,-1 0 0 0 0,0 1 0 0 0,1-1 0 0 0,-1 0 0 0 0,0 1 0 0 0,0-1 5 0 0,1 1 1 0 0,-1 0 0 0 0,1-1 0 0 0,0 1 0 0 0,0 0-1 0 0,0-1 1 0 0,-1 1 0 0 0,1 0 0 0 0,0-1 0 0 0,0 1 0 0 0,0-1 0 0 0,0 1 0 0 0,0 0 0 0 0,-1-1-1 0 0,1 1 1 0 0,0-1 0 0 0,0 1 0 0 0,0 0 0 0 0,0-1 0 0 0,0 1 0 0 0,0-1 0 0 0,0 1 0 0 0,1-1-1 0 0,-2-4-9 0 0,1 4 10 0 0,-1 1 0 0 0,0-1 0 0 0,0 0 1 0 0,1 0-1 0 0,-1 0 0 0 0,0 0 0 0 0,0 0 1 0 0,0 1-1 0 0,0-1 0 0 0,-1 0-1 0 0,-6-5 108 0 0,8 6-107 0 0,0 0 1 0 0,0 0 0 0 0,0 0-1 0 0,0 0 1 0 0,0 0-1 0 0,0-1 1 0 0,0 1 0 0 0,0 0-1 0 0,0 0 1 0 0,0 0 0 0 0,0 0-1 0 0,0 0 1 0 0,0 0-1 0 0,0 0 1 0 0,0 0 0 0 0,0 0-1 0 0,0 0 1 0 0,0 0-1 0 0,0 0 1 0 0,0 0 0 0 0,0 0-1 0 0,0 0 1 0 0,0 0 0 0 0,0 0-1 0 0,0-1 1 0 0,0 1-1 0 0,0 0 1 0 0,0 0 0 0 0,0 0-1 0 0,0 0 1 0 0,0 0 0 0 0,0 0-1 0 0,0 0 1 0 0,0 0-1 0 0,0 0 1 0 0,0 0 0 0 0,0 0-1 0 0,0 0 1 0 0,0 0-1 0 0,0 0 1 0 0,0 0 0 0 0,0 0-1 0 0,0 0 1 0 0,0 0 0 0 0,0 0-1 0 0,0 0 1 0 0,0-1-1 0 0,0 1 1 0 0,1 0 0 0 0,-1 0-2 0 0,-2 0-9 0 0,1-1 4 0 0,1 1 0 0 0,-1-1-1 0 0,0 0 1 0 0,1 0 0 0 0,-1 1 0 0 0,0-1 0 0 0,1 0 0 0 0,-1 0 0 0 0,1 0 0 0 0,0 0 0 0 0,-1 0 0 0 0,1 1 0 0 0,0-1 0 0 0,-1 0 0 0 0,1-1 5 0 0,0 2-3 0 0,0-1 1 0 0,-1 1 0 0 0,1-1-1 0 0,0 1 1 0 0,-1 0-1 0 0,1-1 1 0 0,0 1 0 0 0,-1-1-1 0 0,1 1 1 0 0,0 0 0 0 0,-1-1-1 0 0,1 1 1 0 0,-1 0 0 0 0,1-1-1 0 0,-1 1 1 0 0,1 0-1 0 0,-1 0 1 0 0,1 0 0 0 0,-1-1-1 0 0,1 1 1 0 0,-1 0 0 0 0,1 0-1 0 0,-1 0 1 0 0,1 0 0 0 0,-1 0-1 0 0,1 0 1 0 0,-1 0-1 0 0,1 0 1 0 0,-1 0 0 0 0,1 0-1 0 0,-1 0 3 0 0,-1-1 4 0 0,2 1-1 0 0,0 0-1 0 0,0 0 1 0 0,0-1 0 0 0,-1 1 0 0 0,1 0-1 0 0,0 0 1 0 0,0 0 0 0 0,0 0-1 0 0,0-1 1 0 0,0 1 0 0 0,-1 0 0 0 0,1 0-1 0 0,0 0 1 0 0,0 0 0 0 0,0 0-1 0 0,-1 0 1 0 0,1 0 0 0 0,0-1 0 0 0,0 1-1 0 0,-1 0 1 0 0,1 0 0 0 0,0 0-1 0 0,0 0 1 0 0,0 0 0 0 0,-1 0 0 0 0,1 0-1 0 0,0 0 1 0 0,0 0 0 0 0,-1 0-1 0 0,1 0 1 0 0,0 0 0 0 0,0 0 0 0 0,0 0-1 0 0,-1 1 1 0 0,1-1 0 0 0,0 0-3 0 0,-3 2 76 0 0,2-2-90 0 0,1 1 0 0 0,-1 0-1 0 0,0-1 1 0 0,1 1 0 0 0,-1-1-1 0 0,0 1 1 0 0,1 0 0 0 0,-1 0-1 0 0,1-1 1 0 0,-1 1 0 0 0,1 0-1 0 0,-1 0 1 0 0,1 0 0 0 0,0 0 14 0 0,-6 11-32 0 0,3-9-13 0 0,2-4 42 0 0,-6 2 199 0 0,7-1-199 0 0,0 0 0 0 0,-1 0 0 0 0,1-1 0 0 0,0 1 0 0 0,0 0 0 0 0,-1 0 0 0 0,1-1 0 0 0,0 1 0 0 0,0 0 1 0 0,0 0-1 0 0,0-1 0 0 0,-1 1 0 0 0,1 0 0 0 0,0-1 0 0 0,0 1 0 0 0,0 0 0 0 0,0-1 0 0 0,0 1 3 0 0,-1-2-46 0 0,1 4-83 0 0,0-2 127 0 0,0 0 1 0 0,0 0 0 0 0,0 0-1 0 0,0 0 1 0 0,0 0 0 0 0,0 0-1 0 0,1 0 1 0 0,-1 0 0 0 0,0 0 0 0 0,0 0-1 0 0,0 0 1 0 0,0 0 0 0 0,0 0-1 0 0,0 0 1 0 0,0 0 0 0 0,0 0-1 0 0,0 0 1 0 0,0 0 0 0 0,0 0-1 0 0,1 0 1 0 0,-1 0 0 0 0,0 0 0 0 0,0 0-1 0 0,0 0 1 0 0,0 0 0 0 0,0 0-1 0 0,0 0 1 0 0,0 0 0 0 0,0 0-1 0 0,0 0 1 0 0,0 0 0 0 0,0 0-1 0 0,0 0 1 0 0,1 0 0 0 0,-1 0-1 0 0,0 0 1 0 0,0 0 0 0 0,0 0 0 0 0,0 1-1 0 0,0-1 1 0 0,0 0 0 0 0,0 0-1 0 0,0 0 1 0 0,0 0 0 0 0,0 0-1 0 0,0 0 1 0 0,0 0 0 0 0,0 0-1 0 0,0 0 2 0 0,5 8 142 0 0,0 1-326 0 0,11 1 195 0 0,-12-7 99 0 0,-3-3-108 0 0,-1 1-1 0 0,1-1 1 0 0,-1 0 0 0 0,0 1-1 0 0,1-1 1 0 0,-1 0 0 0 0,1 1-1 0 0,-1-1 1 0 0,1 0 0 0 0,-1 0-1 0 0,1 1 1 0 0,-1-1 0 0 0,1 0-2 0 0,-1 0 0 0 0,0 0 0 0 0,0 0 0 0 0,0 0 1 0 0,0 0-1 0 0,0 0 0 0 0,0 0 0 0 0,0 0 1 0 0,0 1-1 0 0,0-1 0 0 0,0 0 0 0 0,0 0 0 0 0,0 0 1 0 0,0 0-1 0 0,0 0 0 0 0,0 0 0 0 0,0 0 1 0 0,0 0-1 0 0,0 0 0 0 0,0 0 0 0 0,0 0 1 0 0,0 0-1 0 0,0 0 0 0 0,0 0 0 0 0,0 0 1 0 0,0 0-1 0 0,0 0 0 0 0,0 1 0 0 0,0-1 0 0 0,1 0 1 0 0,-1 0-1 0 0,0 0 0 0 0,0 0 0 0 0,0 0 1 0 0,0 0-1 0 0,0 0 0 0 0,0 0 0 0 0,0 0 1 0 0,0 0-1 0 0,0 0 0 0 0,0 0 0 0 0,0 0 0 0 0,0 0 1 0 0,0 0-1 0 0,0 0 0 0 0,0 0 0 0 0,0 0 1 0 0,0 0-1 0 0,0 0 0 0 0,1 0 0 0 0,-1 0 1 0 0,0 0-1 0 0,0 0 0 0 0,0 0 0 0 0,0 0 1 0 0,0 0-1 0 0,0 0 0 0 0,0 0 0 0 0,0 0 0 0 0,0 0 1 0 0,0 0-1 0 0,0 0 0 0 0,0 0 0 0 0,0 0 1 0 0,0 0-1 0 0,0 0 0 0 0,0 0 0 0 0,0 0 1 0 0,0-1-1 0 0,1 1 0 0 0,-1 0 0 0 0,0 1 0 0 0,-1-1 0 0 0,1 0 0 0 0,1 1 0 0 0,-1-1-1 0 0,0 0 1 0 0,0 1 0 0 0,0-1 0 0 0,0 0 0 0 0,0 0 0 0 0,0 1 0 0 0,0-1 0 0 0,0 0 0 0 0,0 1 0 0 0,0-1-1 0 0,1 0 1 0 0,-1 0 0 0 0,0 1 0 0 0,0-1 0 0 0,0 0 0 0 0,1 0 0 0 0,-1 0 0 0 0,0 1 0 0 0,0-1-1 0 0,1 0 1 0 0,-1 0 0 0 0,0 0 0 0 0,0 1 0 0 0,1-1 0 0 0,0 1 6 0 0,0 0-1 0 0,1 0 1 0 0,-1 1 0 0 0,0-1-1 0 0,0 1 1 0 0,0-1 0 0 0,0 1-1 0 0,0-1 1 0 0,0 1 0 0 0,-1 0-1 0 0,1-1 1 0 0,-1 1-6 0 0,12 8-9 0 0,-11-10-1 0 0,-1 0 0 0 0,0 1 0 0 0,0-1 0 0 0,1 1 0 0 0,-1-1 0 0 0,0 0 0 0 0,1 1 0 0 0,-1-1 0 0 0,0 0 0 0 0,1 1 0 0 0,-1-1 0 0 0,0 0 0 0 0,1 0 0 0 0,-1 1 0 0 0,1-1 0 0 0,-1 0 1 0 0,1 0-1 0 0,-1 0 0 0 0,1 1 0 0 0,-1-1 0 0 0,1 0 10 0 0,1 1 291 0 0,-1-1-300 0 0,-1 0-1 0 0,0 1 0 0 0,1-1 0 0 0,-1 0 0 0 0,0 1 0 0 0,0-1 0 0 0,0 1 1 0 0,1-1-1 0 0,-1 1 0 0 0,0-1 0 0 0,0 0 0 0 0,0 1 0 0 0,0-1 0 0 0,0 1 1 0 0,0-1-1 0 0,0 1 0 0 0,0-1 10 0 0,1 4 363 0 0,4 3-725 0 0,-5-6 363 0 0,1 0-1 0 0,-1 0 1 0 0,0-1-1 0 0,1 1 1 0 0,-1 0-1 0 0,1 0 1 0 0,-1-1 0 0 0,1 1-1 0 0,-1-1 1 0 0,1 1-1 0 0,-1 0 0 0 0,1-1-3 0 0,0 1 0 0 0,0 0 0 0 0,0-1 0 0 0,0 1 0 0 0,0 0 0 0 0,0 0 0 0 0,0 0 0 0 0,0-1 0 0 0,0 1 0 0 0,-1 0 0 0 0,1 0 0 0 0,0 0 0 0 0,-1 0 0 0 0,1 1 0 0 0,-1-1 0 0 0,1 0 0 0 0,-1 0 0 0 0,0 0 0 0 0,1 0 0 0 0,-1 0 0 0 0,0 1 0 0 0,0-1 0 0 0,0 1 3 0 0,2 2 2 0 0,-2-3-5 0 0,0 0-1 0 0,1-1 0 0 0,-1 1 1 0 0,0 0-1 0 0,0-1 0 0 0,1 1 1 0 0,-1 0-1 0 0,0 0 1 0 0,0-1-1 0 0,0 1 0 0 0,0 0 1 0 0,0 0 3 0 0,0 0 5 0 0,0 0-1 0 0,1 0 1 0 0,-1-1 0 0 0,0 1 0 0 0,1 0 0 0 0,-1 0 0 0 0,1 0 0 0 0,-1 0 0 0 0,1-1 0 0 0,0 1-5 0 0,0 2 28 0 0,1 0-41 0 0,-1 1 0 0 0,0-1 0 0 0,0 1 1 0 0,-1 0-1 0 0,1-1 0 0 0,-1 5 13 0 0,1 3-154 0 0,2 15 276 0 0,-3-8-53 0 0,-1 11-382 0 0,0-8 377 0 0,1-21-63 0 0,0 0 0 0 0,0 0 0 0 0,0 0 0 0 0,0 0 0 0 0,0 0 0 0 0,1 0 0 0 0,-1 0 0 0 0,0 0 1 0 0,0 0-1 0 0,0 0 0 0 0,0 0 0 0 0,0-1 0 0 0,1 1 0 0 0,-1 0 0 0 0,0 0 0 0 0,0 0 0 0 0,0 0 0 0 0,0 0 1 0 0,0 0-1 0 0,0 0 0 0 0,1 0 0 0 0,-1 0 0 0 0,0 0 0 0 0,0 0 0 0 0,0-1 0 0 0,0 1 0 0 0,0 0 1 0 0,0 0-1 0 0,0 0 0 0 0,0 0 0 0 0,0 0 0 0 0,0 0 0 0 0,0-1 0 0 0,0 1 0 0 0,1 0-1 0 0,-1-3-26 0 0,1 1-1 0 0,0-1 1 0 0,0 1-1 0 0,0-1 1 0 0,0 1-1 0 0,0 0 0 0 0,1-1 1 0 0,-1 1 26 0 0,2-2-9 0 0,7-11 105 0 0,-7 11-133 0 0,-1-1 0 0 0,1 1 0 0 0,2-5 37 0 0,0-4 108 0 0,1-2-85 0 0,0 0-1 0 0,-1 0 1 0 0,1-7-23 0 0,-4 9 20 0 0,0 0 0 0 0,-1 0 0 0 0,-1 0 0 0 0,-1-5-20 0 0,1-5-21 0 0,0 20 14 0 0,-1 0-1 0 0,1 0 1 0 0,-1 0 0 0 0,0 1 0 0 0,1-1-1 0 0,-2-1 8 0 0,-2-12 131 0 0,3 14-132 0 0,1 1 0 0 0,0 0 0 0 0,-1 0 0 0 0,1 0 0 0 0,-1 0 0 0 0,0-1 0 0 0,1 1 0 0 0,-1 0 0 0 0,0 0 0 0 0,0 0 0 0 0,0 0 1 0 0,1 1-1 0 0,-2-2 1 0 0,1 1 4 0 0,0 0 1 0 0,0 0-1 0 0,0 0 1 0 0,0 0-1 0 0,0 0 0 0 0,1 0 1 0 0,-1 0-1 0 0,0 0 1 0 0,1-1-1 0 0,-1 1 1 0 0,1 0-1 0 0,-1 0 1 0 0,1-1-1 0 0,-1 0-4 0 0,1 2 0 0 0,0-1 0 0 0,0 0-1 0 0,0 1 1 0 0,0-1 0 0 0,0 0-1 0 0,0 1 1 0 0,0-1 0 0 0,-1 0-1 0 0,1 1 1 0 0,0-1 0 0 0,-1 1-1 0 0,1-1 1 0 0,0 0 0 0 0,-1 1-1 0 0,1-1 1 0 0,-1 1-1 0 0,1-1 1 0 0,0 1 0 0 0,-1-1-1 0 0,1 1 1 0 0,-1-1 0 0 0,0 1-1 0 0,1 0 1 0 0,-1-1 0 0 0,1 1-1 0 0,-1 0 1 0 0,0-1 0 0 0,1 1-1 0 0,-1 0 1 0 0,0 0 0 0 0,1 0-1 0 0,-1 0 1 0 0,0 0 0 0 0,1-1-1 0 0,-1 1 1 0 0,0 0 0 0 0,1 0-1 0 0,-1 1 1 0 0,0-1 0 0 0,1 0-1 0 0,-1 0 1 0 0,0 0 0 0 0,1 0 0 0 0,-7 1 73 0 0,5-1-84 0 0,1 0 1 0 0,0 0-1 0 0,-1 0 1 0 0,1 0-1 0 0,0 1 1 0 0,0-1-1 0 0,-1 0 1 0 0,1 1 10 0 0,-9 1-31 0 0,8-1 35 0 0,1-1 0 0 0,-1 0-1 0 0,1 0 1 0 0,0 1 0 0 0,-1-1 0 0 0,1 1 0 0 0,0-1 0 0 0,-1 1 0 0 0,1 0 0 0 0,-1 0-4 0 0,2-1-5 0 0,-1 0 0 0 0,1 1 1 0 0,0-1-1 0 0,-1 0 0 0 0,1 0 0 0 0,-1 1 0 0 0,1-1 1 0 0,-1 0-1 0 0,1 0 0 0 0,0 0 0 0 0,-1 0 1 0 0,1 1-1 0 0,-1-1 0 0 0,1 0 0 0 0,-1 0 0 0 0,1 0 1 0 0,-1 0-1 0 0,1 0 0 0 0,-1 0 0 0 0,1 0 0 0 0,-1-1 1 0 0,1 1-1 0 0,-1 0 0 0 0,1 0 0 0 0,-1 0 5 0 0,-8-8-71 0 0,-6 0-17 0 0,11 6 398 0 0,4 1-326 0 0,-1 1 0 0 0,0 0 0 0 0,0-1-1 0 0,1 1 1 0 0,-1-1 0 0 0,0 1 0 0 0,1-1 0 0 0,-1 1 0 0 0,1-1-1 0 0,-1 1 1 0 0,0-1 16 0 0,-2-4 70 0 0,3 4-75 0 0,-1 0-1 0 0,1 1 1 0 0,-1-1 0 0 0,1 0 0 0 0,-1 1-1 0 0,1-1 1 0 0,-1 0 0 0 0,1 1 0 0 0,-1-1-1 0 0,0 1 1 0 0,1-1 0 0 0,-1 1 5 0 0,1 0 4 0 0,-1-1 1 0 0,1 1-1 0 0,0 0 1 0 0,0 0-1 0 0,-1 0 1 0 0,1-1-1 0 0,0 1 1 0 0,0 0-1 0 0,0 0 1 0 0,-1-1-1 0 0,1 1 1 0 0,0 0-1 0 0,0-1 1 0 0,0 1-1 0 0,0 0 1 0 0,-1-1-1 0 0,1 1 0 0 0,0 0 1 0 0,0-1-1 0 0,0 1 1 0 0,0 0-1 0 0,0-1 1 0 0,0 1-5 0 0,-2-5 85 0 0,2 4-91 0 0,0 1 0 0 0,0 0 0 0 0,0-1-1 0 0,0 1 1 0 0,0 0 0 0 0,0-1 0 0 0,0 1 0 0 0,0 0 0 0 0,1 0 0 0 0,-1-1 0 0 0,0 1 0 0 0,0 0-1 0 0,0-1 1 0 0,0 1 0 0 0,0 0 0 0 0,1-1 0 0 0,-1 1 0 0 0,0 0 0 0 0,0 0 0 0 0,0-1 0 0 0,1 1 6 0 0,1-4 161 0 0,-1 3-142 0 0,-1-1-1 0 0,1 1 1 0 0,0 0 0 0 0,0-1-1 0 0,0 1 1 0 0,0 0-1 0 0,0 0 1 0 0,0-1-1 0 0,1 1 1 0 0,-1 0 0 0 0,0 0-1 0 0,0 0 1 0 0,1 0-19 0 0,1 2-28 0 0,-3-1 26 0 0,0 0 0 0 0,0 0 1 0 0,0 0-1 0 0,0 0 1 0 0,0 0-1 0 0,0 0 0 0 0,0 0 1 0 0,0 0-1 0 0,1 0 0 0 0,-1 0 1 0 0,0 0-1 0 0,0 1 0 0 0,0-1 1 0 0,0 0-1 0 0,0 0 0 0 0,0 0 1 0 0,0 0-1 0 0,0 0 0 0 0,0 0 1 0 0,0 0-1 0 0,1 0 0 0 0,-1 0 1 0 0,0 0-1 0 0,0 0 0 0 0,0 0 1 0 0,0 0-1 0 0,0 0 1 0 0,0 0-1 0 0,0 0 0 0 0,0 0 1 0 0,0-1-1 0 0,0 1 0 0 0,0 0 1 0 0,1 0-1 0 0,-1 0 0 0 0,0 0 1 0 0,0 0-1 0 0,0 0 0 0 0,0 0 1 0 0,0 0-1 0 0,0 0 0 0 0,0 0 1 0 0,0 0-1 0 0,0 0 0 0 0,0 0 1 0 0,0 0-1 0 0,0 0 0 0 0,0-1 1 0 0,0 1-1 0 0,0 0 1 0 0,0 0-1 0 0,0 0 0 0 0,0 0 1 0 0,0 0-1 0 0,0 0 0 0 0,0 0 1 0 0,0 0-1 0 0,0 0 0 0 0,0 0 2 0 0,1-1 11 0 0,-1 0 0 0 0,0 1-1 0 0,0-1 1 0 0,1 0-1 0 0,-1 1 1 0 0,0-1 0 0 0,1 1-1 0 0,-1-1 1 0 0,1 1 0 0 0,-1-1-1 0 0,0 1 1 0 0,1-1 0 0 0,-1 1-1 0 0,1-1 1 0 0,0 1-1 0 0,-1 0 1 0 0,1-1 0 0 0,-1 1-1 0 0,1 0-10 0 0,4-4 5 0 0,0 0 86 0 0,-4 3-99 0 0,0 0 1 0 0,0 0-1 0 0,0 1 0 0 0,0-1 0 0 0,0 0 1 0 0,0 1-1 0 0,0-1 0 0 0,0 0 0 0 0,0 1 1 0 0,0 0-1 0 0,0-1 0 0 0,0 1 0 0 0,0 0 0 0 0,0-1 1 0 0,1 1 7 0 0,-1 0 23 0 0,-1-1 1 0 0,1 1 0 0 0,0-1 0 0 0,0 1-1 0 0,-1-1 1 0 0,1 0 0 0 0,0 1 0 0 0,-1-1-1 0 0,1 0 1 0 0,-1 1 0 0 0,1-2-24 0 0,2-1 48 0 0,13-5-171 0 0,-13 5 126 0 0,1 1 0 0 0,0-1 0 0 0,0 1 0 0 0,0 0 0 0 0,0 0 0 0 0,0 0 0 0 0,0 1 0 0 0,4-1-3 0 0,5-1-28 0 0,-10 2 33 0 0,0 1 0 0 0,0-1 0 0 0,0 0 0 0 0,0 0 0 0 0,0 0 0 0 0,0 0 0 0 0,0-1 0 0 0,0 1 0 0 0,0-1 0 0 0,-1 1 0 0 0,2-2-5 0 0,-2 2 5 0 0,0 0-1 0 0,0 0 1 0 0,-1 0-1 0 0,1 0 1 0 0,0 1-1 0 0,0-1 1 0 0,0 1-1 0 0,2-1-4 0 0,-3 1 4 0 0,1 0 0 0 0,0-1 1 0 0,-1 1-1 0 0,1-1 0 0 0,-1 1 0 0 0,1-1 0 0 0,-1 0 0 0 0,1 1 0 0 0,-1-1 0 0 0,2-1-4 0 0,-3 2 1 0 0,1-1-1 0 0,0 0 0 0 0,0 0 0 0 0,-1 1 0 0 0,1-1 0 0 0,0 1 0 0 0,0-1 0 0 0,0 1 0 0 0,0-1 0 0 0,0 1 0 0 0,0 0 1 0 0,0-1-1 0 0,0 1 0 0 0,0 0 0 0 0,2-2-36 0 0,0 0 21 0 0,-1 2 19 0 0,0 0 0 0 0,0-1 0 0 0,-1 1 0 0 0,1-1 0 0 0,0 1-1 0 0,0-1 1 0 0,-1 0 0 0 0,2 0-4 0 0,9-4-10 0 0,-3 2-54 0 0,-8 2 65 0 0,0 0-1 0 0,0 1 1 0 0,0-1 0 0 0,0 1 0 0 0,1-1 0 0 0,-1 1-1 0 0,0 0 1 0 0,0 0 0 0 0,1-1-1 0 0,0 1 7 0 0,-1 0 0 0 0,0 0 0 0 0,0 0 0 0 0,1-1 0 0 0,-1 1-1 0 0,0 0 1 0 0,0-1 0 0 0,1 1 0 0 0,-1-1 0 0 0,0 1 0 0 0,0-1 0 0 0,0 1 0 0 0,0-1 0 0 0,0 0-1 0 0,0 0 1 0 0,0 0 0 0 0,0 0 0 0 0,1 0-7 0 0,8-6 15 0 0,-8 6-1 0 0,0-1 0 0 0,-1 1 0 0 0,1 0-1 0 0,0 0 1 0 0,0-1 0 0 0,2 1-14 0 0,8-6-43 0 0,-11 6 47 0 0,0 1 0 0 0,0-1 0 0 0,0 0 0 0 0,1 1 0 0 0,-1-1 0 0 0,0 1 1 0 0,0-1-1 0 0,1 1 0 0 0,-1 0 0 0 0,0-1 0 0 0,1 1 0 0 0,-1 0-4 0 0,2-2-16 0 0,0 0 0 0 0,-1-1-1 0 0,1 1 1 0 0,-1-1 0 0 0,0 1 0 0 0,1-2 16 0 0,4-1 106 0 0,-1 2-43 0 0,-1 1-137 0 0,-4 2 75 0 0,-1 0 0 0 0,0 0 0 0 0,0 0-1 0 0,0 0 1 0 0,1 0 0 0 0,-1 0 0 0 0,0 0 0 0 0,0 0 0 0 0,1 0 0 0 0,-1 0 0 0 0,0 0-1 0 0,0 0 1 0 0,0-1 0 0 0,1 1 0 0 0,-1 0 0 0 0,0 0 0 0 0,0 0 0 0 0,0 0 0 0 0,0 0-1 0 0,1 0 1 0 0,-1-1 0 0 0,0 1 0 0 0,0 0 0 0 0,0 0 0 0 0,0 0 0 0 0,0 0 0 0 0,1-1-1 0 0,-1 1 1 0 0,0 0 0 0 0,0 0 0 0 0,0-1 0 0 0,0 1 0 0 0,0 0-1 0 0,1-3-48 0 0,-1 4-3 0 0,-3 5 90 0 0,2-5-37 0 0,0-1 0 0 0,0 1 0 0 0,0-1 0 0 0,0 1 0 0 0,0-1 0 0 0,0 1 0 0 0,0-1 0 0 0,0 1 0 0 0,0-1-2 0 0,-9 5 19 0 0,2 1-163 0 0,-4 3 126 0 0,0 0-1 0 0,0 0 0 0 0,-1-1 0 0 0,0-1 1 0 0,-3 1 18 0 0,15-7 1 0 0,-3 0-43 0 0,0 1-1 0 0,1-1 1 0 0,-1 1-1 0 0,1 0 1 0 0,0 0-1 0 0,-2 2 43 0 0,4-3-12 0 0,0-1-1 0 0,1 0 1 0 0,-1 1 0 0 0,0-1-1 0 0,1 0 1 0 0,-1 1-1 0 0,0-1 1 0 0,1 0-1 0 0,-1 0 1 0 0,0 0-1 0 0,0 1 1 0 0,1-1-1 0 0,-2 0 13 0 0,-4 1-16 0 0,3 0-91 0 0,2-1 103 0 0,1 0 0 0 0,0-1 0 0 0,0 1 0 0 0,0 0 0 0 0,0 0 1 0 0,0 0-1 0 0,0 0 0 0 0,0 0 0 0 0,0 0 0 0 0,-1 0 0 0 0,1 0 0 0 0,0 0 1 0 0,0 0-1 0 0,0 0 0 0 0,0 0 0 0 0,0 0 0 0 0,0 0 0 0 0,0 0 1 0 0,0 1-1 0 0,0-1 0 0 0,-1 0 0 0 0,1 0 0 0 0,0 0 0 0 0,0 0 0 0 0,0 0 1 0 0,0 0-1 0 0,0 0 0 0 0,0 0 0 0 0,0 0 0 0 0,0 0 0 0 0,0 0 0 0 0,0 0 1 0 0,0 0-1 0 0,-1 1 0 0 0,1-1 0 0 0,0 0 0 0 0,0 0 4 0 0,1-1 2 0 0,2-2 18 0 0,1 0 0 0 0,-1-1 0 0 0,0 1 0 0 0,1-3-20 0 0,0 1-12 0 0,1 0 1 0 0,0 0 0 0 0,0 0 0 0 0,0 1-1 0 0,1-1 1 0 0,0 1 0 0 0,2-1 11 0 0,-7 4 1 0 0,0 1 6 0 0,0-1 0 0 0,0 1-1 0 0,0-1 1 0 0,0 0 0 0 0,0 1-1 0 0,0-1 1 0 0,0 0 0 0 0,0 0-1 0 0,-1 0 1 0 0,1 1 0 0 0,0-1-1 0 0,0 0 1 0 0,-1 0 0 0 0,1 0-1 0 0,-1 0 1 0 0,1-1 0 0 0,-1 1-1 0 0,1 0-6 0 0,-5 2 37 0 0,0 0 0 0 0,1 1-1 0 0,-1-1 1 0 0,-1 2-37 0 0,-54 37-421 0 0,39-26 366 0 0,5-4-95 0 0,-11 5 150 0 0,16-10-23 0 0,1 0 0 0 0,-1 1 0 0 0,1 1 1 0 0,0 0-1 0 0,-5 5 23 0 0,11-9-70 0 0,5-4-83 0 0,4 0 120 0 0,-2-1 45 0 0,-1 1 0 0 0,1-1 0 0 0,-1 0 0 0 0,1 0 0 0 0,-1 0 0 0 0,0 0 0 0 0,0 0 0 0 0,1-1 0 0 0,0-1-12 0 0,15-11 165 0 0,8-2 1 0 0,-12 6-54 0 0,0 2 0 0 0,13-7-112 0 0,-14 8-24 0 0,-12 6-7 0 0,1 1 0 0 0,-1-1-1 0 0,1 1 1 0 0,-1-1 0 0 0,1 1 0 0 0,1 0 31 0 0,-3 0 8 0 0,0 1 0 0 0,0-1 0 0 0,0 1 0 0 0,0-1 1 0 0,0 0-1 0 0,0 1 0 0 0,0-1 0 0 0,0 0 0 0 0,1 0-8 0 0,-2 0-7 0 0,1 1 0 0 0,-1-1 1 0 0,1 1-1 0 0,-1 0 0 0 0,1-1 0 0 0,0 1 0 0 0,-1-1 0 0 0,1 1 1 0 0,-1 0-1 0 0,1-1 0 0 0,0 1 0 0 0,0 0 0 0 0,-1 0 1 0 0,1 0-1 0 0,0-1 0 0 0,0 1 7 0 0,0 0 13 0 0,-1 0 0 0 0,1 0 0 0 0,0 0 0 0 0,0-1 0 0 0,-1 1 0 0 0,1 0 1 0 0,0-1-1 0 0,0 1 0 0 0,-1 0 0 0 0,1-1 0 0 0,0 1 0 0 0,-1-1 0 0 0,1 1 0 0 0,-1-1 0 0 0,1 0 0 0 0,-1 1 1 0 0,1-1-14 0 0,0 0-6 0 0,-1 1 1 0 0,0-1 0 0 0,1 1 0 0 0,-1 0 0 0 0,0-1 0 0 0,1 1 0 0 0,-1-1 0 0 0,1 1 0 0 0,-1 0 0 0 0,1-1-1 0 0,-1 1 1 0 0,1 0 0 0 0,-1 0 0 0 0,1-1 0 0 0,-1 1 0 0 0,1 0 0 0 0,-1 0 0 0 0,1 0 0 0 0,-1 0 0 0 0,1 0-1 0 0,-1 0 1 0 0,1 0 0 0 0,0 0 5 0 0,0 0 3 0 0,-1 0 1 0 0,1-1-1 0 0,-1 1 0 0 0,0 0 1 0 0,1 0-1 0 0,-1 0 0 0 0,1 0 0 0 0,-1 0 1 0 0,1-1-1 0 0,-1 1 0 0 0,1 0 1 0 0,-1 0-1 0 0,0-1 0 0 0,1 1 0 0 0,-1 0 1 0 0,0-1-1 0 0,1 1 0 0 0,-1 0 0 0 0,0-1 1 0 0,1 1-1 0 0,-1-1 0 0 0,0 1 1 0 0,0-1-4 0 0,1 1 5 0 0,-1-1 1 0 0,1 0-1 0 0,0 1 1 0 0,-1-1-1 0 0,1 1 1 0 0,-1-1-1 0 0,1 1 1 0 0,0-1-1 0 0,0 1 1 0 0,0-1-6 0 0,6-3-85 0 0,-7 4 95 0 0,1-1 0 0 0,0 1 0 0 0,-1 0 1 0 0,1-1-1 0 0,0 1 0 0 0,-1 0 0 0 0,1-1 0 0 0,0 1 0 0 0,-1 0 0 0 0,1 0 1 0 0,0 0-1 0 0,0-1 0 0 0,-1 1 0 0 0,1 0 0 0 0,0 0 0 0 0,0 0 1 0 0,-1 0-1 0 0,1 0 0 0 0,0 1-10 0 0,5-6-48 0 0,-1 1-79 0 0,-1 0 220 0 0,0-1-165 0 0,-4 5 73 0 0,0 1-1 0 0,0-1 0 0 0,0 0 0 0 0,0 0 0 0 0,0 0 0 0 0,0 0 0 0 0,0 0 0 0 0,0 0 0 0 0,0 0 0 0 0,0 0 0 0 0,0 0 0 0 0,0 0 0 0 0,0 0 0 0 0,0 0 0 0 0,0 0 0 0 0,0 0 0 0 0,0 0 1 0 0,0 0-1 0 0,0 0 0 0 0,0 0 0 0 0,0 0 0 0 0,0 0 0 0 0,0 0 0 0 0,0 0 0 0 0,0 1 0 0 0,0-1 0 0 0,0 0 0 0 0,0 0 0 0 0,0 0 0 0 0,0 0 0 0 0,0 0 0 0 0,0 0 0 0 0,0 0 0 0 0,0 0 1 0 0,1 0-1 0 0,-1 0 0 0 0,0 0 0 0 0,0 0 0 0 0,0 0 0 0 0,0 0 0 0 0,0 0 0 0 0,0 0 0 0 0,0 0 0 0 0,0 0 0 0 0,0 0 0 0 0,0 0 0 0 0,0 0 0 0 0,0 0 0 0 0,0 0 0 0 0,0 0 0 0 0,0 0 1 0 0,0 0-1 0 0,0 0 0 0 0,0 0 0 0 0,0 0 0 0 0,0 0 0 0 0,0 0 0 0 0,1 0 0 0 0,-1 0 0 0 0,0 0 0 0 0,0 0 0 0 0,0 0 0 0 0,0 0 0 0 0,0 0 0 0 0,0 0 0 0 0,0-1 0 0 0,0 1 0 0 0,0 0 1 0 0,0 0-1 0 0,0 0 2 0 0,0 0 1 0 0,0 0-1 0 0,0 0 1 0 0,0 0 0 0 0,0 0-1 0 0,0 0 1 0 0,0 0-1 0 0,0 0 1 0 0,0 0-1 0 0,0 0 1 0 0,0 0 0 0 0,0 0-1 0 0,0 0 1 0 0,0 0-1 0 0,0 0 1 0 0,0 0 0 0 0,-1 0-1 0 0,1 0 1 0 0,0 0-1 0 0,0 0 1 0 0,0 0-1 0 0,0 0 1 0 0,0 0 0 0 0,0 0-1 0 0,0 0 1 0 0,0 0-1 0 0,0 0 1 0 0,0 0 0 0 0,0 0-1 0 0,0 0 1 0 0,0 0-1 0 0,0 0 1 0 0,0 0-1 0 0,0 0 1 0 0,0 0 0 0 0,0 0-1 0 0,0 0 1 0 0,0 0-1 0 0,0 0 1 0 0,0 0 0 0 0,0 0-1 0 0,0 0 1 0 0,0 0-1 0 0,0 0 1 0 0,0 0 0 0 0,0 0-1 0 0,-1 0 1 0 0,1 0-1 0 0,0 0 1 0 0,0 0-1 0 0,0 0 1 0 0,0 0 0 0 0,0 0-1 0 0,0 0 1 0 0,0 0-1 0 0,0 0 1 0 0,0 0 0 0 0,0 0-1 0 0,0 0 1 0 0,0 0-1 0 0,0 0 1 0 0,0 0-1 0 0,0 0 1 0 0,0 0 0 0 0,0 0-3 0 0,0 1 8 0 0,1-2-39 0 0,-2-1 33 0 0,1 2-1 0 0,0 0-1 0 0,0 0 0 0 0,0 0 1 0 0,0 0-1 0 0,0 0 1 0 0,0 0-1 0 0,0 0 1 0 0,0 0-1 0 0,0 0 0 0 0,0 0 1 0 0,0 0-1 0 0,0 0 1 0 0,0 0-1 0 0,0 0 1 0 0,0 0-1 0 0,0 0 0 0 0,0 0 1 0 0,0 0-1 0 0,0 0 1 0 0,0 0-1 0 0,0 0 1 0 0,0 0-1 0 0,0 0 0 0 0,0 0 1 0 0,0 0-1 0 0,0 0 1 0 0,0 0-1 0 0,0 0 1 0 0,0 0-1 0 0,0 0 0 0 0,0 0 1 0 0,0 0-1 0 0,0 0 1 0 0,0 0-1 0 0,0 0 1 0 0,0 0-1 0 0,0-1 0 0 0,0 1 1 0 0,0 0-1 0 0,0 0 1 0 0,0 0-1 0 0,0 0 1 0 0,0 0-1 0 0,0 0 0 0 0,0 0 1 0 0,0 0-1 0 0,0 0 1 0 0,0 0-1 0 0,0 0 1 0 0,0 0-1 0 0,0 0 0 0 0,0 0-7 0 0,1 0-1 0 0,-1 0 1 0 0,0 0 0 0 0,1 0 0 0 0,-1 0-1 0 0,0-1 1 0 0,1 1 0 0 0,-1 0 0 0 0,0 0-1 0 0,1 0 1 0 0,-1-1 0 0 0,0 1 0 0 0,0 0-1 0 0,1-1 1 0 0,-1 1 0 0 0,0 0 0 0 0,0 0-1 0 0,0-1 1 0 0,1 1 0 0 0,-1 0-1 0 0,0-1 8 0 0,0 1 4 0 0,0 0-1 0 0,0-1 0 0 0,0 1 0 0 0,0 0 0 0 0,1 0 0 0 0,-1-1 0 0 0,0 1 0 0 0,0 0 0 0 0,0 0 0 0 0,0-1 0 0 0,0 1 0 0 0,1 0 0 0 0,-1 0 0 0 0,0 0 0 0 0,0 0 0 0 0,1-1 0 0 0,-1 1 0 0 0,0 0 0 0 0,0 0 0 0 0,0 0 0 0 0,1 0 0 0 0,-1 0 1 0 0,0 0-1 0 0,0-1 0 0 0,1 1 0 0 0,-1 0 0 0 0,0 0 0 0 0,1 0 0 0 0,-1 0 0 0 0,0 0 0 0 0,0 0 0 0 0,1 0 0 0 0,-1 0 0 0 0,0 0 0 0 0,0 0 0 0 0,1 0 0 0 0,-1 1 0 0 0,0-1 0 0 0,1 0 0 0 0,-1 0 0 0 0,0 0 0 0 0,0 0 0 0 0,0 0 0 0 0,1 0 1 0 0,-1 1-1 0 0,0-1 0 0 0,0 0-3 0 0,0 0-3 0 0,0 0 1 0 0,0 0 0 0 0,0 0 0 0 0,0 0 0 0 0,0 0-1 0 0,0 0 1 0 0,0-1 0 0 0,0 1 0 0 0,0 0 0 0 0,1 0 0 0 0,-1 0-1 0 0,0 0 1 0 0,0 0 0 0 0,0 0 0 0 0,0 0 0 0 0,0 0-1 0 0,0 0 1 0 0,0 0 0 0 0,0 0 0 0 0,0 0 0 0 0,0 0-1 0 0,0 0 1 0 0,0 0 0 0 0,0 0 0 0 0,0 0 0 0 0,0-1-1 0 0,0 1 1 0 0,0 0 0 0 0,0 0 0 0 0,0 0 0 0 0,0 0-1 0 0,0 0 1 0 0,1 0 0 0 0,-1 0 0 0 0,0 0 0 0 0,0 0 0 0 0,0 0-1 0 0,0 0 1 0 0,0 0 0 0 0,0 0 0 0 0,0 0 0 0 0,0 0-1 0 0,0 0 1 0 0,0 0 0 0 0,0 0 0 0 0,0 0 0 0 0,0 0-1 0 0,0 0 1 0 0,1 0 0 0 0,-1 0 0 0 0,0 0 0 0 0,0 0-1 0 0,0 0 1 0 0,0 1 0 0 0,0-1 0 0 0,0 0 0 0 0,0 0 0 0 0,0 0-1 0 0,0 0 3 0 0,0-2-25 0 0,1 2-21 0 0,-1 0 49 0 0,0 0-1 0 0,0 0 1 0 0,0 0 0 0 0,0 0-1 0 0,0 0 1 0 0,0 0 0 0 0,0 0-1 0 0,0 0 1 0 0,0 0-1 0 0,0 0 1 0 0,0 0 0 0 0,0 0-1 0 0,0 0 1 0 0,0 0 0 0 0,1 0-1 0 0,-1-1 1 0 0,0 1 0 0 0,0 0-1 0 0,0 0 1 0 0,0 0-1 0 0,0 0 1 0 0,0 0 0 0 0,0 0-1 0 0,0 0 1 0 0,0 0 0 0 0,0 0-1 0 0,0 0 1 0 0,1 0 0 0 0,-1 0-1 0 0,0 0 1 0 0,0 0-1 0 0,0 0 1 0 0,0 0 0 0 0,0 0-1 0 0,0 1 1 0 0,0-1 0 0 0,0 0-1 0 0,0 0 1 0 0,0 0 0 0 0,0 0-1 0 0,0 0 1 0 0,0 0-1 0 0,1 0 1 0 0,-1 0 0 0 0,0 0-1 0 0,0 0 1 0 0,0 0 0 0 0,0 0-1 0 0,0 0 1 0 0,0 0-1 0 0,0 0 1 0 0,0 0 0 0 0,0 1-1 0 0,0-1 1 0 0,0 0 0 0 0,0 0-1 0 0,0 0 1 0 0,0 0 0 0 0,0 0-1 0 0,0 0 1 0 0,0 0-1 0 0,0 0 1 0 0,0 0 0 0 0,0 0-1 0 0,0 0 1 0 0,0 1 0 0 0,0-1-3 0 0,5-5-79 0 0,1 2 146 0 0,-6 3-65 0 0,0 0 0 0 0,0 0 0 0 0,0 0 0 0 0,0 0 0 0 0,1 0-1 0 0,-1 0 1 0 0,0 0 0 0 0,0 0 0 0 0,0 0 0 0 0,0 0 0 0 0,0 0-1 0 0,0 0 1 0 0,0 0 0 0 0,0 0 0 0 0,0 0 0 0 0,1-1 0 0 0,-1 1-1 0 0,0 0 1 0 0,0 0 0 0 0,0 0 0 0 0,0 0 0 0 0,0 0-1 0 0,0 0 1 0 0,0 0 0 0 0,0 0 0 0 0,0 0 0 0 0,0 0 0 0 0,0 0-1 0 0,0 0 1 0 0,0 0 0 0 0,0 0 0 0 0,0 0 0 0 0,1-1 0 0 0,-1 1-1 0 0,0 0 1 0 0,0 0 0 0 0,0 0 0 0 0,0 0 0 0 0,0 0 0 0 0,0 0-1 0 0,0 0 1 0 0,0 0 0 0 0,0 0 0 0 0,0-1-2 0 0,-1 1 52 0 0,2 2-68 0 0,-1-2 14 0 0,0 0 1 0 0,0 0-1 0 0,0 0 0 0 0,0 0 1 0 0,0 0-1 0 0,0 0 1 0 0,0 0-1 0 0,0 0 1 0 0,0 0-1 0 0,0 0 1 0 0,0 0-1 0 0,0 0 0 0 0,0 0 1 0 0,0 0-1 0 0,0 0 1 0 0,0-1-1 0 0,0 1 1 0 0,1 0-1 0 0,-1 0 0 0 0,0 0 1 0 0,0 0-1 0 0,0 0 1 0 0,0 0-1 0 0,0 0 1 0 0,0 0-1 0 0,0 0 1 0 0,0 0-1 0 0,0 0 0 0 0,0 0 1 0 0,0 0-1 0 0,0 0 1 0 0,0 0-1 0 0,0 0 1 0 0,0 0-1 0 0,0 0 0 0 0,0 0 1 0 0,0 0-1 0 0,0 0 1 0 0,0 0-1 0 0,1 0 1 0 0,-1 0-1 0 0,0 0 0 0 0,0 0 1 0 0,0 0-1 0 0,0 0 1 0 0,0 0-1 0 0,0 0 1 0 0,0 0-1 0 0,0 0 1 0 0,0 1-1 0 0,0-1 0 0 0,0 0 1 0 0,0 0-1 0 0,0 0 1 0 0,0 0-1 0 0,0 0 1 0 0,0 0 1 0 0,8 1 6 0 0,-2-5 5 0 0,-5 4-10 0 0,-1 0 0 0 0,1-1 0 0 0,-1 1-1 0 0,0 0 1 0 0,1 0 0 0 0,-1-1 0 0 0,1 1-1 0 0,-1 0 1 0 0,0-1 0 0 0,1 1 0 0 0,-1 0 0 0 0,0-1-1 0 0,1 1 1 0 0,-1-1 0 0 0,0 1 0 0 0,0 0-1 0 0,1-1 0 0 0,-1 1 2 0 0,0 0-1 0 0,0-1 0 0 0,0 1 1 0 0,0 0-1 0 0,0 0 0 0 0,0 0 1 0 0,0 0-1 0 0,0 0 0 0 0,0-1 1 0 0,0 1-1 0 0,0 0 0 0 0,0 0 1 0 0,0 0-1 0 0,0 0 0 0 0,0 0 1 0 0,0 0-1 0 0,1 0 0 0 0,-1-1 1 0 0,0 1-1 0 0,0 0 0 0 0,0 0 1 0 0,0 0-1 0 0,0 0 0 0 0,0 0 1 0 0,0 0-1 0 0,0 0 1 0 0,1 0-1 0 0,-1 0 0 0 0,0 0 1 0 0,0 0-1 0 0,0 0 0 0 0,0 0 1 0 0,0 0-1 0 0,0 0 0 0 0,1 0 1 0 0,-1 0-1 0 0,0 0 0 0 0,0 0 1 0 0,0 0-1 0 0,0 0 0 0 0,0 0 1 0 0,1 0-1 0 0,-1 0-1 0 0,0 2 56 0 0,1-1-41 0 0,0 0 0 0 0,-1 0 0 0 0,1 0 0 0 0,-1 0 0 0 0,1 1 0 0 0,-1-1 0 0 0,1 0 1 0 0,-1 0-1 0 0,0 0 0 0 0,0 1 0 0 0,1-1 0 0 0,-1 0 0 0 0,0 1 0 0 0,0-1 0 0 0,0 0 0 0 0,-1 0 1 0 0,1 1-1 0 0,0 0-15 0 0,-1 0 10 0 0,1 0 0 0 0,-1-1 0 0 0,1 1 0 0 0,0 0-1 0 0,0 0 1 0 0,0 0 0 0 0,0 0 0 0 0,0 0 0 0 0,0 0 0 0 0,1 0 0 0 0,-1 0 0 0 0,1 0 0 0 0,-1-1 0 0 0,1 1 0 0 0,0 1-10 0 0,2 3-140 0 0,-3-5 144 0 0,1 0-1 0 0,-1 0 0 0 0,1 0 0 0 0,-1 0 0 0 0,0 0 0 0 0,1 0 1 0 0,-1-1-1 0 0,1 1 0 0 0,0 0 0 0 0,0 0-3 0 0,0 0 3 0 0,-1 0 0 0 0,1 1 0 0 0,0-1 0 0 0,0 0 0 0 0,-1 0 0 0 0,1 1 0 0 0,-1-1 0 0 0,1 0 0 0 0,-1 1 0 0 0,0-1-1 0 0,1 1 1 0 0,-1-1 0 0 0,0 2-3 0 0,0-1 1 0 0,1 0-1 0 0,-1 0 1 0 0,1 0-1 0 0,-1 0 1 0 0,1 0-1 0 0,0 0 0 0 0,2 3 92 0 0,-3-5-88 0 0,1 1 0 0 0,-1 0 0 0 0,0-1 0 0 0,1 1-1 0 0,-1-1 1 0 0,0 1 0 0 0,1-1 0 0 0,-1 1 0 0 0,0 0-1 0 0,0-1 1 0 0,0 1 0 0 0,1-1 0 0 0,-1 1 0 0 0,0 0-1 0 0,0-1 1 0 0,0 1 0 0 0,0 0 0 0 0,0-1 0 0 0,0 1-1 0 0,0 0-3 0 0,0 0 9 0 0,0 0 0 0 0,0 1 0 0 0,0-1-1 0 0,0 0 1 0 0,0 0 0 0 0,1 1 0 0 0,-1-1-1 0 0,0 0 1 0 0,1 0 0 0 0,-1 0 0 0 0,1 0-1 0 0,0 0 1 0 0,-1 1-9 0 0,1-1 8 0 0,0 1-1 0 0,0 0 0 0 0,-1-1 0 0 0,1 1 1 0 0,-1-1-1 0 0,1 1 0 0 0,-1 0 0 0 0,1 0-7 0 0,-1 4 9 0 0,1 0 0 0 0,0 0 0 0 0,0 0 0 0 0,0 0 0 0 0,1 1-9 0 0,4 16 23 0 0,-5-22-14 0 0,-1 0 0 0 0,1 0 0 0 0,0 1-1 0 0,-1-1 1 0 0,1 0 0 0 0,0 0 0 0 0,0 0-1 0 0,0-1 1 0 0,0 1 0 0 0,0 0-1 0 0,0 0 1 0 0,0 0 0 0 0,0-1-9 0 0,1 1-121 0 0,-1-1 155 0 0,0 3 112 0 0,-11-28-168 0 0,9 20 15 0 0,-1 1 0 0 0,0 0 1 0 0,0 0-1 0 0,-1 0 0 0 0,1 0 0 0 0,-1 0 0 0 0,0 0 0 0 0,-2-2 7 0 0,4 5 14 0 0,0 1-1 0 0,0-1 1 0 0,0 0-1 0 0,0 1 1 0 0,-1-1-1 0 0,1 1 1 0 0,0-1-1 0 0,0 1 1 0 0,0-1-14 0 0,-10-4 3 0 0,10 4-3 0 0,0 0 1 0 0,-1 1 0 0 0,1-1 0 0 0,-1 0-1 0 0,1 1 1 0 0,-1-1 0 0 0,1 1-1 0 0,-1-1 1 0 0,1 1 0 0 0,-1 0 0 0 0,0-1-1 0 0,1 1 1 0 0,-1 0 0 0 0,1 0 0 0 0,-2 0-1 0 0,-5 1 14 0 0,1 0-1 0 0,-1 0 1 0 0,1 1-14 0 0,0 0 52 0 0,2-1-60 0 0,0 0 0 0 0,0 1 1 0 0,0 0-1 0 0,0 0 0 0 0,0 0 1 0 0,0 1-1 0 0,1-1 1 0 0,-1 1-1 0 0,-3 3 8 0 0,1 0 36 0 0,1 0-1 0 0,0 0 1 0 0,0 1-1 0 0,1-1 1 0 0,-4 7-36 0 0,5-7 0 0 0,0 1 0 0 0,1-1 0 0 0,-1 1 1 0 0,1-1-1 0 0,1 1 0 0 0,-1 0 0 0 0,1 0 0 0 0,0 6 0 0 0,1-12 5 0 0,1 2-9 0 0,-1-1 1 0 0,1 0-1 0 0,0 1 1 0 0,-1-1-1 0 0,1 1 1 0 0,0-1-1 0 0,1 2 4 0 0,-1-4 2 0 0,0 1 0 0 0,0 0 0 0 0,0-1 0 0 0,1 1 0 0 0,-1 0-1 0 0,0-1 1 0 0,1 1 0 0 0,-1 0 0 0 0,1-1 0 0 0,-1 1 0 0 0,0-1 0 0 0,1 1 0 0 0,-1-1-1 0 0,1 1 1 0 0,0-1 0 0 0,-1 1 0 0 0,1-1 0 0 0,-1 0 0 0 0,1 1 0 0 0,0-1 0 0 0,-1 0 0 0 0,1 1-1 0 0,0-1 1 0 0,-1 0 0 0 0,1 0 0 0 0,0 1 0 0 0,0-1-2 0 0,0 0-1 0 0,0 0 1 0 0,0 0-1 0 0,0 0 0 0 0,0 0 0 0 0,0 0 1 0 0,0 0-1 0 0,0 0 0 0 0,0 0 1 0 0,0-1-1 0 0,0 1 0 0 0,0 0 1 0 0,0-1-1 0 0,0 1 0 0 0,0 0 1 0 0,0-1-1 0 0,-1 1 0 0 0,1-1 1 0 0,0 0-1 0 0,0 1 0 0 0,0-1 1 0 0,-1 1-1 0 0,1-1 0 0 0,0 0 1 0 0,0 0-1 0 0,-1 0 0 0 0,1 1 1 0 0,-1-1-1 0 0,1 0 0 0 0,-1 0 1 0 0,1 0-1 0 0,2-5-4 0 0,0 0-1 0 0,-1 0 0 0 0,1 0 1 0 0,-1-4 5 0 0,1 2 3 0 0,0 2 0 0 0,-1-1 0 0 0,0 1 0 0 0,-1-1 0 0 0,0 1 0 0 0,0-1-1 0 0,0 0 1 0 0,-1 0 0 0 0,0 1 0 0 0,0-1 0 0 0,-1-5-3 0 0,1 12 3 0 0,0-1 0 0 0,0 0 0 0 0,0 1 0 0 0,0-1 0 0 0,0 1 0 0 0,-1-1 0 0 0,1 1 0 0 0,0-1-1 0 0,0 1 1 0 0,-1-1 0 0 0,1 1 0 0 0,0-1 0 0 0,-1 1 0 0 0,1-1 0 0 0,0 1 0 0 0,-1-1 0 0 0,1 1 0 0 0,-1 0 0 0 0,1-1 0 0 0,0 1-1 0 0,-1-1 1 0 0,0 1-3 0 0,1 0 5 0 0,-1 0-1 0 0,1 0 1 0 0,-1 0-1 0 0,1 0 1 0 0,-1 0-1 0 0,1 0 1 0 0,-1 0-1 0 0,1 0 0 0 0,-1 0 1 0 0,1 0-1 0 0,-1 0 1 0 0,1 0-1 0 0,-1 1 1 0 0,1-1-1 0 0,-1 0 1 0 0,1 0-1 0 0,-1 1 1 0 0,1-1-1 0 0,-1 0-4 0 0,-2 3-3 0 0,0-1 1 0 0,0 0-1 0 0,1 1 1 0 0,-1 0-1 0 0,1 0 1 0 0,-2 1 2 0 0,-1 4-34 0 0,0 0 1 0 0,0 0 0 0 0,0 1-1 0 0,-1 6 34 0 0,-13 37-57 0 0,9-23 41 0 0,-4 9 145 0 0,1 7-129 0 0,10-32 20 0 0,0 0 0 0 0,1 0 0 0 0,0 0 0 0 0,1 1 0 0 0,1 6-20 0 0,0-16-7 0 0,0 0-1 0 0,1 0 1 0 0,-1-1-1 0 0,1 1 1 0 0,0 0-1 0 0,0 0 1 0 0,1 1 7 0 0,-1-4-1 0 0,-1 1-1 0 0,1-1 1 0 0,0 0 0 0 0,-1 0 0 0 0,1 0 0 0 0,0 0 0 0 0,-1 0 0 0 0,1 0-1 0 0,0 0 1 0 0,0 0 0 0 0,0 0 0 0 0,0-1 0 0 0,0 1 0 0 0,0 0 0 0 0,0-1-1 0 0,0 1 1 0 0,0 0 0 0 0,0-1 0 0 0,1 1 0 0 0,-1-1 0 0 0,0 0 0 0 0,0 1-1 0 0,0-1 1 0 0,1 0 1 0 0,0 0 6 0 0,-1 0 0 0 0,0 0-1 0 0,0 0 1 0 0,0 0 0 0 0,0-1 0 0 0,0 1 0 0 0,0 0-1 0 0,0-1 1 0 0,1 1 0 0 0,-1-1 0 0 0,0 1-1 0 0,0-1 1 0 0,0 1 0 0 0,-1-1 0 0 0,1 0-1 0 0,0 0 1 0 0,0 1 0 0 0,0-1 0 0 0,0 0-1 0 0,0-1-5 0 0,2-2-3 0 0,1-1 1 0 0,-1 0-1 0 0,2-3 3 0 0,0 0-1 0 0,11-20 25 0 0,-1 0 0 0 0,5-15-24 0 0,21-61 62 0 0,-27 66-59 0 0,1-5 17 0 0,2-16-20 0 0,-16 58 2 0 0,-1 1 1 0 0,0 0-1 0 0,0 0 1 0 0,0 0-1 0 0,0 0 1 0 0,0 0-1 0 0,0 0 1 0 0,0 0-1 0 0,0 0 1 0 0,0 0-1 0 0,0 0 0 0 0,0 0 1 0 0,0 0-1 0 0,0 0 1 0 0,0-1-1 0 0,0 1 1 0 0,0 0-1 0 0,0 0 1 0 0,0 0-1 0 0,0 0 1 0 0,0 0-1 0 0,0 0 1 0 0,0 0-1 0 0,0 0 0 0 0,0 0 1 0 0,0 0-1 0 0,0-1 1 0 0,0 1-1 0 0,0 0 1 0 0,0 0-1 0 0,0 0 1 0 0,0 0-1 0 0,0 0 1 0 0,0 0-1 0 0,0 0 1 0 0,0 0-1 0 0,0 0 0 0 0,-1 0 1 0 0,1 0-1 0 0,0 0 1 0 0,0 0-1 0 0,0 0 1 0 0,0 0-1 0 0,0-1 1 0 0,0 1-1 0 0,0 0 1 0 0,0 0-1 0 0,0 0 1 0 0,0 0-3 0 0,-5 3 1 0 0,-4 5-36 0 0,-1 4 40 0 0,1 0 0 0 0,0 1 0 0 0,1 0 0 0 0,-2 4-5 0 0,-25 57-23 0 0,29-62 10 0 0,-10 26 29 0 0,0 0 1 0 0,3 1-1 0 0,1 1 1 0 0,2 0-1 0 0,0 8-16 0 0,10-47 5 0 0,-4 36 47 0 0,4-33-46 0 0,-1 0 0 0 0,2 0-1 0 0,-1 0 1 0 0,0 0-1 0 0,1 1 1 0 0,0-1-1 0 0,1 2-5 0 0,-2-5 1 0 0,0 0 0 0 0,1 0 0 0 0,-1 0-1 0 0,0 0 1 0 0,1 0 0 0 0,-1-1 0 0 0,1 1-1 0 0,0 0 1 0 0,-1 0 0 0 0,1 0 0 0 0,0-1 0 0 0,0 2-1 0 0,0-2-1 0 0,-1 0 1 0 0,0 0 0 0 0,1 1-1 0 0,-1-1 1 0 0,1 0 0 0 0,-1 0-1 0 0,1 0 1 0 0,-1 0 0 0 0,1 1 0 0 0,-1-1-1 0 0,1 0 1 0 0,-1 0 0 0 0,1 0-1 0 0,-1 0 1 0 0,1 0 0 0 0,-1 0-1 0 0,1 0 1 0 0,0-1 0 0 0,0 1-6 0 0,0-1 0 0 0,1 1 0 0 0,-1-1-1 0 0,1 0 1 0 0,-1 1 0 0 0,0-1 0 0 0,0 0 0 0 0,1 0 0 0 0,-1 0-1 0 0,0 0 1 0 0,0 0 0 0 0,0 0 0 0 0,0-1 0 0 0,0 1 6 0 0,8-12 6 0 0,0 0 0 0 0,-1-1 1 0 0,-1 0-1 0 0,2-5-6 0 0,21-59 140 0 0,-26 69-108 0 0,20-65-180 0 0,3-23 148 0 0,-26 93 4 0 0,0 1 0 0 0,0 1-1 0 0,-1 0 0 0 0,1 0 1 0 0,-1-1-1 0 0,1 1 1 0 0,-1 0-1 0 0,0-1 0 0 0,0 1 1 0 0,0 0-1 0 0,0-1 0 0 0,-1 1 1 0 0,1 0-1 0 0,-1-1-3 0 0,1 2-2 0 0,0 1-1 0 0,0 0 1 0 0,0 0 0 0 0,0-1 0 0 0,0 1-1 0 0,-1 0 1 0 0,1 0 0 0 0,0 0-1 0 0,0-1 1 0 0,0 1 0 0 0,0 0-1 0 0,-1 0 1 0 0,1 0 0 0 0,0 0-1 0 0,0-1 1 0 0,0 1 0 0 0,-1 0 0 0 0,1 0-1 0 0,0 0 1 0 0,0 0 0 0 0,-1 0-1 0 0,1 0 1 0 0,0 0 0 0 0,0 0-1 0 0,-1 0 1 0 0,1 0 0 0 0,0 0 0 0 0,0 0-1 0 0,-1 0 1 0 0,1 0 0 0 0,0 0-1 0 0,0 0 1 0 0,-1 0 0 0 0,1 0-1 0 0,0 0 1 0 0,0 0 0 0 0,-1 0 0 0 0,1 0-1 0 0,0 0 1 0 0,0 0 0 0 0,0 1-1 0 0,-1-1 1 0 0,1 0 2 0 0,-10 8-81 0 0,2 2 78 0 0,0 0 1 0 0,0 1-1 0 0,1-1 1 0 0,-1 4 2 0 0,-22 46-18 0 0,11-22 14 0 0,12-23 32 0 0,0 0 0 0 0,1 1-1 0 0,0 0 1 0 0,1 0 0 0 0,1 0 0 0 0,-1 13-28 0 0,4-28-6 0 0,1 1-1 0 0,0-1 1 0 0,0 1 0 0 0,0-1 0 0 0,0 1 0 0 0,0-1 0 0 0,0 1 0 0 0,0 0 0 0 0,0-1 0 0 0,0 1 0 0 0,1-1 0 0 0,-1 1-1 0 0,1-1 1 0 0,0 2 6 0 0,-1-3 1 0 0,0 0 0 0 0,0 0 0 0 0,1 0-1 0 0,-1 0 1 0 0,0 1 0 0 0,0-1-1 0 0,0 0 1 0 0,1 0 0 0 0,-1 0 0 0 0,0 0-1 0 0,0 0 1 0 0,0 0 0 0 0,0 0 0 0 0,1 0-1 0 0,-1 0 1 0 0,0 0 0 0 0,0 0-1 0 0,0 0 1 0 0,1 0 0 0 0,-1 0 0 0 0,0 0-1 0 0,0 0 1 0 0,0 0 0 0 0,1 0 0 0 0,-1 0-1 0 0,0 0 1 0 0,0 0 0 0 0,0-1-1 0 0,1 1 1 0 0,-1 0 0 0 0,0 0 0 0 0,0 0-1 0 0,0 0 1 0 0,0 0 0 0 0,1 0 0 0 0,-1-1-1 0 0,0 1 1 0 0,0 0 0 0 0,0 0-1 0 0,0 0 1 0 0,0 0 0 0 0,0-1-1 0 0,8-8 31 0 0,-7 7-31 0 0,5-6-5 0 0,-1 1 1 0 0,-1-1 0 0 0,1 1-1 0 0,-2-1 1 0 0,1 0 0 0 0,0-3 4 0 0,5-16 57 0 0,1-8-57 0 0,-9 31 3 0 0,8-33-46 0 0,-1 0-1 0 0,-2 0 1 0 0,0-31 43 0 0,-7 53 28 0 0,-1 10-35 0 0,2 5 6 0 0,0 0 0 0 0,-1 0 0 0 0,1 0 1 0 0,0 0-1 0 0,0 0 0 0 0,0-1 1 0 0,0 1-1 0 0,0 0 0 0 0,0 0 1 0 0,0 0-1 0 0,0 0 0 0 0,-1 0 1 0 0,1 0-1 0 0,0 0 0 0 0,0 0 1 0 0,0 0-1 0 0,0 0 0 0 0,0 0 0 0 0,0 0 1 0 0,0 0-1 0 0,-1 0 0 0 0,1 0 1 0 0,0 0-1 0 0,0 0 0 0 0,0 0 1 0 0,0 0-1 0 0,0 0 0 0 0,0 1 1 0 0,0-1-1 0 0,-1 0 0 0 0,1 0 1 0 0,0 0-1 0 0,0 0 0 0 0,0 0 0 0 0,0 0 1 0 0,0 0-1 0 0,0 0 0 0 0,0 0 1 0 0,0 0-1 0 0,0 1 1 0 0,-3 2-32 0 0,0 1 0 0 0,0-1 1 0 0,0 1-1 0 0,1 0 0 0 0,-1 0 1 0 0,1 0-1 0 0,-1 3 32 0 0,-10 33 90 0 0,9-28-67 0 0,-9 26-37 0 0,5-17 8 0 0,1 1 1 0 0,1-1-1 0 0,1 1 1 0 0,0 3 5 0 0,5-23-2 0 0,0 0 1 0 0,0 0 0 0 0,0 1 0 0 0,0-1-1 0 0,0 0 1 0 0,0 0 0 0 0,1 0 0 0 0,-1 0-1 0 0,1 1 2 0 0,-1-2-4 0 0,1-1 0 0 0,-1 0 0 0 0,0 1 0 0 0,0-1 0 0 0,0 0 0 0 0,1 1 0 0 0,-1-1 0 0 0,0 0 0 0 0,0 1 0 0 0,1-1 0 0 0,-1 0 0 0 0,0 1 0 0 0,0-1 0 0 0,1 0 0 0 0,-1 0 0 0 0,0 0 0 0 0,1 1 0 0 0,-1-1 0 0 0,1 0 0 0 0,-1 0 0 0 0,1 0 4 0 0,-1 0 1 0 0,1 0 0 0 0,-1 0-1 0 0,1 0 1 0 0,0 0 0 0 0,-1 0-1 0 0,1 0 1 0 0,0 0-1 0 0,-1-1 1 0 0,1 1 0 0 0,0 0-1 0 0,-1 0 1 0 0,1-1-1 0 0,-1 1 1 0 0,1 0 0 0 0,-1-1-1 0 0,1 1 1 0 0,-1-1 0 0 0,1 1-1 0 0,7-7 5 0 0,0-1 1 0 0,3-3-6 0 0,-4 3-4 0 0,1 1-1 0 0,7-7 5 0 0,-5 6-6 0 0,-8 6 9 0 0,1 0 1 0 0,-1 0-1 0 0,1 0 1 0 0,-1 0-1 0 0,1 1 1 0 0,0-1-1 0 0,-1 1 1 0 0,3-1-4 0 0,-2 1 44 0 0,-2 1-55 0 0,0-1-1 0 0,0 1 1 0 0,0 0-1 0 0,0-1 0 0 0,0 1 1 0 0,0 0-1 0 0,0 0 1 0 0,0 0-1 0 0,0 0 1 0 0,1 0 11 0 0,-2 0-4 0 0,0 0-1 0 0,0 0 1 0 0,0 0 0 0 0,0 0 0 0 0,0 0 0 0 0,1 0-1 0 0,-1 1 1 0 0,0-1 0 0 0,0 0 0 0 0,0 0-1 0 0,0 0 1 0 0,0 0 0 0 0,0 0 0 0 0,0 0-1 0 0,0 0 1 0 0,0 1 0 0 0,1-1 0 0 0,-1 0-1 0 0,0 0 1 0 0,0 0 0 0 0,0 0 0 0 0,0 0-1 0 0,0 0 1 0 0,0 1 0 0 0,0-1 0 0 0,0 0-1 0 0,0 0 5 0 0,-2 8 16 0 0,0-2-16 0 0,-1 0 0 0 0,-1 0-1 0 0,1 0 1 0 0,-1 0-1 0 0,0-1 1 0 0,-3 4 0 0 0,-12 18-36 0 0,-5 16 45 0 0,8-14 34 0 0,-13 19-43 0 0,18-31-28 0 0,0 0 0 0 0,2 1 0 0 0,0 0 0 0 0,-3 10 28 0 0,-16 38-113 0 0,-3 8 22 0 0,19-44 19 0 0,6-15 54 0 0,1 0-1 0 0,0 0 1 0 0,0 0-1 0 0,0 14 19 0 0,4-26-38 0 0,1 0 0 0 0,-1 0 0 0 0,0 0 0 0 0,1 0 1 0 0,-1 0-1 0 0,0 0 0 0 0,-1-1 0 0 0,1 1 0 0 0,0 0 0 0 0,-1-1 0 0 0,0 1 0 0 0,1-1 0 0 0,-1 1 0 0 0,-1-1 38 0 0,0 4-19 0 0,-1-1-1 0 0,1 0 0 0 0,-1 1 1 0 0,0 4 19 0 0,-6 8-159 0 0,5-6 111 0 0,4-7-108 0 0,1-5 151 0 0,0 0-1 0 0,0 0 0 0 0,0 0 0 0 0,0 1 1 0 0,0-1-1 0 0,0 0 0 0 0,0 0 0 0 0,0 0 0 0 0,0 0 1 0 0,0 0-1 0 0,0 0 0 0 0,1 0 0 0 0,-1 0 1 0 0,0 0-1 0 0,0 0 0 0 0,0 0 0 0 0,0 0 1 0 0,0 0-1 0 0,0 0 0 0 0,0 0 0 0 0,0 0 1 0 0,0 0-1 0 0,0 0 0 0 0,0 0 0 0 0,0 0 1 0 0,0 0-1 0 0,0 1 0 0 0,0-1 0 0 0,1 0 0 0 0,-1 0 1 0 0,0 0-1 0 0,0 0 0 0 0,0 0 0 0 0,0 0 1 0 0,0 0-1 0 0,0 0 0 0 0,0-1 0 0 0,0 1 1 0 0,0 0-1 0 0,0 0 0 0 0,0 0 0 0 0,0 0 1 0 0,0 0-1 0 0,1 0 0 0 0,-1 0 0 0 0,0 0 1 0 0,0 0-1 0 0,0 0 0 0 0,0 0 0 0 0,0 0 0 0 0,0 0 7 0 0,1-1 3 0 0,0 0 1 0 0,0 0 0 0 0,0 0 0 0 0,-1-1 0 0 0,1 1-1 0 0,0 0 1 0 0,0 0 0 0 0,-1-1 0 0 0,1 1 0 0 0,-1-1-5 0 0,3-5 81 0 0,7-9 55 0 0,1 0 0 0 0,0 1 0 0 0,2-2-136 0 0,11-5 83 0 0,-10 10 114 0 0,-12 10-199 0 0,1 0-1 0 0,-1 0 0 0 0,1-1 0 0 0,1-1 3 0 0,21-20 179 0 0,46-65-199 0 0,-66 83 3 0 0,0 1 0 0 0,1 0 0 0 0,-1 0 0 0 0,1 1 0 0 0,0 0-1 0 0,5-3 18 0 0,-6 2 143 0 0,2-2-9 0 0,-7 7-135 0 0,0 0 1 0 0,0 0 0 0 0,0 0 0 0 0,0 0 0 0 0,0 0 0 0 0,0 0 0 0 0,0 0-1 0 0,1-1 1 0 0,-1 1 0 0 0,0 0 0 0 0,0 0 0 0 0,0 0 0 0 0,0 0 0 0 0,1 0-1 0 0,-1 0 1 0 0,0 0 0 0 0,0 0 0 0 0,0 0 0 0 0,0 0 0 0 0,1 0 0 0 0,-1 0-1 0 0,0 0 1 0 0,0 0 0 0 0,0 0 0 0 0,0 0 0 0 0,1 0 0 0 0,-1 0 0 0 0,0 0-1 0 0,0 0 1 0 0,-2 3-9 0 0,-1 0 0 0 0,1 0-1 0 0,0 0 1 0 0,0 0 0 0 0,-1 1 9 0 0,-5 9-102 0 0,-1 0 0 0 0,-2 1 102 0 0,-14 20 280 0 0,1 7-423 0 0,-4 11 143 0 0,-7 9-268 0 0,31-54 199 0 0,0 0 0 0 0,-4 4 69 0 0,4-5-142 0 0,-1 1 1 0 0,-1 4 141 0 0,0 3-348 0 0,11-27-244 0 0,-1 6 603 0 0,4-10 223 0 0,0 1-1 0 0,6-7-233 0 0,-4 8 195 0 0,1 1-1 0 0,3-3-194 0 0,-4 6 6 0 0,-9 9 14 0 0,0 1 0 0 0,1 0 0 0 0,-1 0 0 0 0,0 0 0 0 0,1 0 1 0 0,-1 0-1 0 0,2 0-20 0 0,-2 0-9 0 0,1 1 0 0 0,-1-1 0 0 0,1 0-1 0 0,-1 0 1 0 0,1-1 0 0 0,-1 1 0 0 0,1-1 9 0 0,28-28 444 0 0,-15 15-394 0 0,-5 6-19 0 0,0 0 0 0 0,0 1 0 0 0,3-1-31 0 0,13-6 35 0 0,-19 12 3 0 0,-1-1-1 0 0,1 1 1 0 0,-1-1-1 0 0,0-1 1 0 0,-1 1-1 0 0,1-1-37 0 0,-2 1-23 0 0,0 0-1 0 0,1 1 1 0 0,-1-1-1 0 0,1 1 1 0 0,4-2 23 0 0,5-3 38 0 0,-1 0 0 0 0,9-7-38 0 0,-6 1 46 0 0,-12 10-45 0 0,1 1 0 0 0,-1-1 0 0 0,0 1 0 0 0,1 0-1 0 0,1-1 0 0 0,-4 3-13 0 0,0 0 0 0 0,0 0 0 0 0,0 0 0 0 0,0 0 0 0 0,-1 0 0 0 0,1-1 0 0 0,0 1 0 0 0,-1-1 13 0 0,0 1 3 0 0,0 1-1 0 0,-1-1 0 0 0,1 1 0 0 0,0 0 0 0 0,0-1 0 0 0,0 1 0 0 0,-1 0 0 0 0,1-1 0 0 0,0 1 1 0 0,0 0-1 0 0,0 0 0 0 0,-1 0 0 0 0,2-1-2 0 0,7-1 119 0 0,4-5-141 0 0,-10 6 12 0 0,1-1-1 0 0,-1 0 1 0 0,1 0 0 0 0,-1 0-1 0 0,0 0 1 0 0,0-1-1 0 0,1 0 11 0 0,-1 1 1 0 0,0-1 0 0 0,0 1 0 0 0,0 0 0 0 0,0 0 0 0 0,1 0-1 0 0,11-7-83 0 0,5 2 420 0 0,-11 2-333 0 0,1 1 0 0 0,-1 0 0 0 0,2 1-4 0 0,1-3-85 0 0,-10 5 75 0 0,0 0 0 0 0,0 0 1 0 0,0 0-1 0 0,1 0 0 0 0,-1 0 1 0 0,0 1-1 0 0,1-1 10 0 0,-1 1 0 0 0,-1-1 0 0 0,1 1 0 0 0,-1-1 0 0 0,1 1 0 0 0,-1-1 1 0 0,1 0-1 0 0,-1 0 0 0 0,1 0 0 0 0,-1 0 0 0 0,1 0 0 0 0,-1 0 0 0 0,1 0-35 0 0,0-1 0 0 0,-1 1 0 0 0,1 0 0 0 0,0 0 0 0 0,-1 0-1 0 0,3 0 36 0 0,-3 1 17 0 0,-1-1-1 0 0,1 1 0 0 0,0 0 0 0 0,0 0 1 0 0,0 0-1 0 0,0 0 0 0 0,0 0 0 0 0,0 0 0 0 0,0 0 1 0 0,1 0-17 0 0,-1 0 1 0 0,-1 0 0 0 0,1 0 1 0 0,0 0-1 0 0,-1 0 0 0 0,1 0 0 0 0,0 0 1 0 0,0 0-1 0 0,-1 0 0 0 0,1 0 1 0 0,0 0-1 0 0,-1 0 0 0 0,1-1 0 0 0,0 1 1 0 0,-1 0-1 0 0,1 0 0 0 0,0-1 1 0 0,-1 1-1 0 0,1-1-1 0 0,1 0 2 0 0,1 0-1 0 0,-1 0 1 0 0,0 0 0 0 0,1 0 0 0 0,-1 0 0 0 0,0 1-1 0 0,1-1 1 0 0,-1 1 0 0 0,2 0-2 0 0,-1-1 1 0 0,0 1 0 0 0,0-1 0 0 0,0 1-1 0 0,0-1 1 0 0,0 0 0 0 0,1-1-1 0 0,6-1 11 0 0,-9 3-4 0 0,0 0 1 0 0,0 0-1 0 0,0 0 0 0 0,0-1 0 0 0,0 1 0 0 0,1-1 0 0 0,-1 1 1 0 0,0-1-1 0 0,0 1 0 0 0,1-1-7 0 0,-2 0 1 0 0,1 1 0 0 0,0 0 0 0 0,0-1 0 0 0,-1 1 0 0 0,1 0-1 0 0,0 0 1 0 0,0 0 0 0 0,0 0 0 0 0,-1 0 0 0 0,1-1 0 0 0,0 1 0 0 0,0 1 0 0 0,0-1 0 0 0,0 0 0 0 0,0 0-1 0 0,0 0-5 0 0,0 0 1 0 0,1 0-1 0 0,-1 1 1 0 0,0-1-1 0 0,0-1 1 0 0,0 1-1 0 0,0 0 0 0 0,1 0 1 0 0,-1 0-1 0 0,0-1 1 0 0,0 1 4 0 0,15-5 55 0 0,-14 5-48 0 0,0 0-1 0 0,0-1 1 0 0,-1 1 0 0 0,1-1-1 0 0,0 0 1 0 0,0 1-1 0 0,0-1 1 0 0,-1 0 0 0 0,1 0-7 0 0,0 0 21 0 0,0 0 0 0 0,-1 0 0 0 0,1 0 0 0 0,0 0 0 0 0,0 1 0 0 0,0-1 0 0 0,0 1 0 0 0,2-1-21 0 0,-2 1 27 0 0,0-1 0 0 0,0 1 0 0 0,0-1 0 0 0,0 0 0 0 0,0 1 0 0 0,-1-1 0 0 0,2-1-27 0 0,0 1 0 0 0,0-1 1 0 0,0 1-1 0 0,0-1 1 0 0,0 1-1 0 0,0 0 1 0 0,0 0-1 0 0,2 0 0 0 0,0 0 117 0 0,19-3 63 0 0,-21 3-179 0 0,1 0 1 0 0,0 0-1 0 0,0-1 0 0 0,0 1 1 0 0,-1-1-1 0 0,1 0 0 0 0,1-1-1 0 0,-4 3 6 0 0,0-1-1 0 0,0 1 1 0 0,0 0-1 0 0,0-1 1 0 0,0 1-1 0 0,0 0 1 0 0,0 0-1 0 0,0 0 1 0 0,0 0-1 0 0,0 0 1 0 0,0 0-1 0 0,0 0 0 0 0,0 0 1 0 0,0 0-1 0 0,0 0 1 0 0,0 1-1 0 0,0-1 1 0 0,0 0-1 0 0,0 1-5 0 0,12-2-84 0 0,-12 1 99 0 0,1 0 0 0 0,-1 0 0 0 0,0 1 0 0 0,0-1 0 0 0,0 0 1 0 0,0 0-1 0 0,1-1 0 0 0,-1 1 0 0 0,0 0 0 0 0,0 0 0 0 0,0-1 0 0 0,0 1 0 0 0,1-1-15 0 0,3 0-25 0 0,11-3 69 0 0,9-2-44 0 0,-24 6 0 0 0,-1 0 1 0 0,1 0-1 0 0,0-1 0 0 0,-1 1 1 0 0,1 0-1 0 0,-1 0 0 0 0,1-1 1 0 0,0 1-1 0 0,-1-1 0 0 0,1 1 1 0 0,-1 0-1 0 0,1-1 0 0 0,-1 1 1 0 0,1-1-1 0 0,-1 1 0 0 0,0 0 1 0 0,1 0-1 0 0,-1-1 0 0 0,0 1 1 0 0,1 0-1 0 0,-1 0 0 0 0,0-1 1 0 0,1 1-1 0 0,-1 0 0 0 0,0 0 1 0 0,1 0-1 0 0,-1 0 0 0 0,1 0 1 0 0,-1 0-1 0 0,0 0 0 0 0,1 0 1 0 0,-1 0-1 0 0,1 0 0 0 0,-1 0 1 0 0,0 0-1 0 0,1 0 0 0 0,-1 0 1 0 0,1 0-1 0 0,-1 0 0 0 0,1 0 0 0 0,0 1 10 0 0,1-1 0 0 0,-1 1 0 0 0,1-1-1 0 0,-1 0 1 0 0,1 0 0 0 0,-1 0 0 0 0,1 0-1 0 0,-1 0 1 0 0,1 0 0 0 0,-1 0 0 0 0,1 0-1 0 0,-1 0 1 0 0,2-1-10 0 0,4-1 21 0 0,4 1 139 0 0,-10 0-150 0 0,1 0 0 0 0,-1 1 0 0 0,1-1 0 0 0,0 1 0 0 0,-1 0 0 0 0,1 0 0 0 0,-1-1 0 0 0,2 1-10 0 0,-1 0 11 0 0,-1 0 0 0 0,1 0 1 0 0,0 0-1 0 0,-1-1 0 0 0,1 1 0 0 0,-1 0 1 0 0,1-1-1 0 0,1 0-11 0 0,5 0 96 0 0,-7 1-99 0 0,-1 0 1 0 0,1 0-1 0 0,-1 0 1 0 0,1 0-1 0 0,-1 0 1 0 0,1 0-1 0 0,0 0 1 0 0,-1 0-1 0 0,1 0 1 0 0,-1 0 0 0 0,1 0-1 0 0,-1 0 1 0 0,1-1-1 0 0,-1 1 1 0 0,1 0-1 0 0,-1 0 1 0 0,1-1-1 0 0,-1 1 1 0 0,1 0-1 0 0,-1-1 1 0 0,1 1 2 0 0,-1 0-1 0 0,0-1-1 0 0,1 1 1 0 0,-1 0 0 0 0,1 0 0 0 0,-1 0 0 0 0,1-1 0 0 0,-1 1-1 0 0,1 0 1 0 0,-1 0 0 0 0,0 0 0 0 0,1 0 0 0 0,-1 0 0 0 0,1 0-1 0 0,-1 0 1 0 0,1 0 0 0 0,-1 0 0 0 0,1 0 0 0 0,-1 0 0 0 0,1 0-1 0 0,-1 0 1 0 0,1 1 1 0 0,8 0 15 0 0,-7-1 27 0 0,0 0 0 0 0,0 0 0 0 0,0 0 0 0 0,0 1 0 0 0,0-1 0 0 0,2 2-42 0 0,-3-2 6 0 0,0 1 1 0 0,0-1-1 0 0,1 0 1 0 0,-1 1-1 0 0,0-1 0 0 0,1 0 1 0 0,-1 0-1 0 0,0 0 1 0 0,1 0-1 0 0,-1 0 0 0 0,0 0 1 0 0,1 0-1 0 0,0-1-6 0 0,1 1 11 0 0,0-1 0 0 0,0 1 0 0 0,1 0 0 0 0,-1 0 0 0 0,0 0 0 0 0,2 0-11 0 0,5 1 137 0 0,-4 0-84 0 0,-5-1-58 0 0,-1 0-1 0 0,1 1 1 0 0,0-1-1 0 0,0 0 1 0 0,-1 0-1 0 0,1 0 1 0 0,0 0-1 0 0,0 0 1 0 0,-1 0-1 0 0,1 0 1 0 0,0 0-1 0 0,0 0 1 0 0,-1 0-1 0 0,1-1 1 0 0,0 1 5 0 0,-1 0-1 0 0,0 0 1 0 0,1 0 0 0 0,-1 0 0 0 0,0 0 0 0 0,0 0-1 0 0,1 0 1 0 0,-1 0 0 0 0,0 0 0 0 0,0 0 0 0 0,1 0-1 0 0,-1 0 1 0 0,0 0 0 0 0,1 0 0 0 0,-1 0 0 0 0,0 0-1 0 0,0 0 1 0 0,0 0 0 0 0,1 0 0 0 0,-1 0 0 0 0,0 0-1 0 0,0 1 1 0 0,1-1 0 0 0,-1 0 0 0 0,0 0 0 0 0,0 0 5 0 0,1 0 0 0 0,-1 1 0 0 0,0-1 0 0 0,0 0 0 0 0,1 0 1 0 0,-1 0-1 0 0,0 0 0 0 0,0 0 0 0 0,1 0 0 0 0,-1 0 0 0 0,0 1 0 0 0,0-1 0 0 0,1 0 1 0 0,-1 0-1 0 0,0 0 0 0 0,0 0 0 0 0,1 0 0 0 0,-1 0 0 0 0,0 0 0 0 0,1 0 1 0 0,-1-1-1 0 0,0 1 0 0 0,0 0 0 0 0,1 0 0 0 0,-1 0 0 0 0,0 0 0 0 0,0 0 0 0 0,1 0 1 0 0,-1 0-6 0 0,0-1 1 0 0,1 1 1 0 0,-1 0 0 0 0,1 0 0 0 0,-1-1-1 0 0,0 1 1 0 0,1 0 0 0 0,-1 0 0 0 0,1 0 0 0 0,-1 0-1 0 0,0 0 1 0 0,1 0 0 0 0,-1 0 0 0 0,1 0-1 0 0,-1 0 1 0 0,1 0 0 0 0,-1 0 0 0 0,1 0-1 0 0,-1 0 1 0 0,0 0 0 0 0,1 0 0 0 0,-1 0 0 0 0,1 1-1 0 0,-1-1 1 0 0,0 0 0 0 0,1 0 0 0 0,-1 0-1 0 0,1 1 1 0 0,-1-1 0 0 0,0 0 0 0 0,1 1-1 0 0,-1-1 1 0 0,0 0 0 0 0,1 0 0 0 0,-1 1-2 0 0,6 3-48 0 0,-6-4 49 0 0,1 0 1 0 0,-1 0 0 0 0,1 0 0 0 0,-1 0 0 0 0,1 0 0 0 0,0 0 0 0 0,-1 0-1 0 0,1 0 1 0 0,-1 0 0 0 0,1-1 0 0 0,-1 1 0 0 0,1 0 0 0 0,-1 0 0 0 0,1-1 0 0 0,0 1-2 0 0,-1 0 3 0 0,1-1 0 0 0,0 1 1 0 0,-1 0-1 0 0,1-1 0 0 0,0 1 1 0 0,-1 0-1 0 0,1 0 1 0 0,0 0-1 0 0,0-1 0 0 0,-1 1 1 0 0,1 0-1 0 0,0 0 1 0 0,0 0-4 0 0,7 0-24 0 0,-8 0 26 0 0,0-1-1 0 0,1 1 0 0 0,-1 0 1 0 0,1 0-1 0 0,-1 0 1 0 0,0 0-1 0 0,1 0 1 0 0,-1 0-1 0 0,1 0 1 0 0,-1 0-1 0 0,0 0 1 0 0,1 0-1 0 0,-1 0 1 0 0,1 0-1 0 0,-1 0 1 0 0,0 0-1 0 0,1 0 1 0 0,-1 1-1 0 0,0-1 1 0 0,1 0-1 0 0,-1 0 1 0 0,0 0-1 0 0,1 1-1 0 0,-1-1 5 0 0,1 0 1 0 0,-1 0-1 0 0,0 1 0 0 0,1-1 0 0 0,-1 0 0 0 0,1 0 1 0 0,-1 0-1 0 0,0 1 0 0 0,1-1 0 0 0,-1 0 0 0 0,1 0 0 0 0,-1 0 1 0 0,1 0-1 0 0,-1 0 0 0 0,0 0 0 0 0,1 0-5 0 0,6 2 56 0 0,-6-1-66 0 0,0-1 0 0 0,0 1 0 0 0,0-1 0 0 0,0 0-1 0 0,0 1 1 0 0,0-1 0 0 0,0 0 0 0 0,0 0 0 0 0,0 1 0 0 0,0-1 0 0 0,0 0 0 0 0,0 0 0 0 0,1 0 10 0 0,-1 0 8 0 0,0 0 1 0 0,1 0-1 0 0,-1 0 1 0 0,0 0-1 0 0,1 0 1 0 0,-1 1-1 0 0,0-1 1 0 0,0 0-1 0 0,1 1-8 0 0,-1-1 2 0 0,0 1 0 0 0,-1-1 0 0 0,1 0 1 0 0,0 0-1 0 0,0 0 0 0 0,0 1 0 0 0,-1-1 0 0 0,1 0 0 0 0,0 0 0 0 0,0 0 0 0 0,0 0 0 0 0,-1-1 0 0 0,1 1 0 0 0,0 0 0 0 0,0 0 0 0 0,-1 0 0 0 0,1-1 0 0 0,0 1 0 0 0,0 0 0 0 0,0-1-2 0 0,0 1-2 0 0,0-1 0 0 0,0 1 0 0 0,0 0 0 0 0,0-1 0 0 0,0 1 1 0 0,0 0-1 0 0,0 0 0 0 0,0 0 0 0 0,0 0 0 0 0,0 0 0 0 0,0 0 0 0 0,1 0 2 0 0,9 4 76 0 0,-9-3-72 0 0,0 0 0 0 0,-1-1 0 0 0,1 1 0 0 0,0 0 0 0 0,-1-1 0 0 0,1 0 0 0 0,0 1 0 0 0,0-1 0 0 0,-1 0 0 0 0,1 0 0 0 0,0 0-4 0 0,-1 0 1 0 0,0 0 0 0 0,0 0 0 0 0,0 0 0 0 0,0 0 0 0 0,0 0 0 0 0,0 0 0 0 0,0 0 0 0 0,0 1 0 0 0,0-1 0 0 0,0 0 0 0 0,0 1 0 0 0,0-1 0 0 0,0 0 0 0 0,0 1 0 0 0,0-1-1 0 0,7 3-123 0 0,-4-2 167 0 0,-3-1-42 0 0,0 1 1 0 0,0-1-1 0 0,0 0 0 0 0,1 0 0 0 0,-1 0 0 0 0,0 0 1 0 0,0 0-1 0 0,0 0 0 0 0,0 0 0 0 0,0-1-2 0 0,0 1-10 0 0,-1 0-1 0 0,0 1 0 0 0,1-1 0 0 0,-1 0 1 0 0,1 0-1 0 0,-1 0 0 0 0,1 0 0 0 0,-1 0 1 0 0,0 0-1 0 0,1 1 0 0 0,-1-1 0 0 0,1 0 1 0 0,-1 0-1 0 0,0 1 0 0 0,1-1 0 0 0,-1 1 11 0 0,7 2 138 0 0,-6-3-120 0 0,0 1 0 0 0,0-1 1 0 0,0 1-1 0 0,1-1 0 0 0,-1 1 0 0 0,0-1 1 0 0,0 1-1 0 0,0 0 0 0 0,0 0-18 0 0,8 4-79 0 0,12 6 104 0 0,-16-8-2 0 0,0 0 1 0 0,1 0 0 0 0,4 1-24 0 0,-4-3 90 0 0,-5-1-76 0 0,-1 0-1 0 0,1 0 0 0 0,-1 0 0 0 0,1 0 1 0 0,0 1-1 0 0,-1-1 0 0 0,1 0 0 0 0,-1 0 1 0 0,1 0-1 0 0,0 1 0 0 0,-1-1 1 0 0,1 0-1 0 0,-1 1 0 0 0,1-1-13 0 0,23 14-109 0 0,-14-7-64 0 0,1 1 234 0 0,-4-3-89 0 0,5 4 29 0 0,-12-8 3 0 0,0-1-1 0 0,1 1 1 0 0,-1-1-1 0 0,1 1 1 0 0,0-1-1 0 0,-1 1 1 0 0,1-1-1 0 0,-1 1 1 0 0,1-1-1 0 0,0 1 1 0 0,-1-1-1 0 0,1 0 1 0 0,0 0-1 0 0,-1 1 1 0 0,1-1-1 0 0,0 0 1 0 0,-1 0-1 0 0,1 0 1 0 0,0 1-1 0 0,0-1-3 0 0,1 0-18 0 0,-1 0 28 0 0,0 1-1 0 0,0-1 0 0 0,0 1 1 0 0,1-1-1 0 0,-1 1 1 0 0,0-1-1 0 0,0 1 1 0 0,0 0-1 0 0,-1-1 1 0 0,1 1-1 0 0,0 0-9 0 0,1 0 1 0 0,-1 0 0 0 0,0 0 0 0 0,0 0 0 0 0,1 0 0 0 0,-1 0 0 0 0,0 0 0 0 0,2 0-1 0 0,-2-1-18 0 0,1 1 0 0 0,0 0 0 0 0,-1 0 0 0 0,1 0-1 0 0,-1 0 1 0 0,1 0 0 0 0,-1 0 0 0 0,1 1 18 0 0,8 6-75 0 0,-1-4 346 0 0,-8-4-277 0 0,1 1 1 0 0,-1 0 0 0 0,1 0-1 0 0,-1-1 1 0 0,1 1 0 0 0,-1 0-1 0 0,0 0 1 0 0,1 0-1 0 0,-1 0 1 0 0,1 2 5 0 0,-1-3 13 0 0,-1 1-1 0 0,1-1 1 0 0,-1 1 0 0 0,1-1-1 0 0,0 0 1 0 0,0 1-1 0 0,-1-1 1 0 0,1 0 0 0 0,0 1-1 0 0,-1-1 1 0 0,1 0 0 0 0,0 0-1 0 0,0 0 1 0 0,0 0-13 0 0,0 0-3 0 0,0 1 0 0 0,0-1 1 0 0,0 0-1 0 0,0 0 0 0 0,0 1 0 0 0,0-1 1 0 0,-1 0-1 0 0,1 1 0 0 0,0-1 0 0 0,0 1 3 0 0,25 14 51 0 0,-24-14-59 0 0,0 1 0 0 0,0-1 0 0 0,0 0 0 0 0,0 0 0 0 0,1 0 0 0 0,-1-1 0 0 0,1 1 8 0 0,11 5 292 0 0,-4 3-373 0 0,-9-8 65 0 0,1 0-1 0 0,-1 0 0 0 0,0 1 0 0 0,0-1 0 0 0,1 0 0 0 0,-1-1 0 0 0,1 1 0 0 0,0 0 17 0 0,-1 0-7 0 0,1 0-1 0 0,-1 0 0 0 0,1 0 1 0 0,-1 0-1 0 0,0 0 1 0 0,1 0-1 0 0,-1 0 0 0 0,0 1 8 0 0,9 6-98 0 0,2-3 356 0 0,-10-4-282 0 0,0-1-1 0 0,0 1 0 0 0,0 0 1 0 0,0 0-1 0 0,0 0 0 0 0,0 0 1 0 0,1 1 24 0 0,18 15 228 0 0,-13-13-243 0 0,-7-4 15 0 0,0 1 0 0 0,0-1 0 0 0,0 0 0 0 0,-1 1 0 0 0,1-1-1 0 0,0 1 1 0 0,0-1 0 0 0,-1 1 0 0 0,1-1 0 0 0,0 1 0 0 0,-1 0-1 0 0,1-1 1 0 0,-1 1 0 0 0,1 0 0 0 0,-1-1 0 0 0,1 1-1 0 0,-1 0 1 0 0,2 2 1 0 0,0-1-1 0 0,0 0 1 0 0,0 1-1 0 0,0-1 0 0 0,0 0 1 0 0,0 0-1 0 0,1 0 1 0 0,-1 0-1 0 0,1 0 0 0 0,25 14 90 0 0,-26-15-139 0 0,0 1 1 0 0,1-1-1 0 0,-1 1 1 0 0,0 0-1 0 0,0 0 1 0 0,2 2 48 0 0,4 4 180 0 0,-2-5-146 0 0,-5-2-30 0 0,0-1 1 0 0,0 0-1 0 0,-1 0 0 0 0,1 1 0 0 0,0-1 1 0 0,-1 1-1 0 0,1-1 0 0 0,-1 0 1 0 0,1 1-1 0 0,0-1 0 0 0,-1 1 1 0 0,1 0-5 0 0,1 1-4 0 0,1 1 1 0 0,-1-1 0 0 0,1 1 0 0 0,0-1 0 0 0,0 0-1 0 0,0 0 1 0 0,0 0 0 0 0,0 0 0 0 0,0-1-1 0 0,3 2 4 0 0,-3-2-4 0 0,-1 0 0 0 0,1 1-1 0 0,0-1 1 0 0,-1 1 0 0 0,0 0-1 0 0,1 0 1 0 0,-1 0-1 0 0,1 1 5 0 0,6 5 254 0 0,-4-4-266 0 0,0 1 0 0 0,0-1 0 0 0,3 5 12 0 0,10 12-114 0 0,-10-12 234 0 0,-7-8-134 0 0,0 0-1 0 0,0 0 1 0 0,0 0-1 0 0,-1 0 1 0 0,1 0-1 0 0,0 0 1 0 0,0 0-1 0 0,-1 0 1 0 0,1 0-1 0 0,0 0 1 0 0,-1 0-1 0 0,1 1 15 0 0,-1-1 14 0 0,1 0 0 0 0,-1 1 0 0 0,1-1-1 0 0,0 0 1 0 0,0 1 0 0 0,0-1 0 0 0,1 1-14 0 0,5 8 37 0 0,2 3-5 0 0,-7-11-13 0 0,0 0-1 0 0,-1 0 0 0 0,1 0 1 0 0,-1 1-1 0 0,0-1 0 0 0,1 1-18 0 0,-1-2-5 0 0,-1 0-1 0 0,1 0 1 0 0,-1 0-1 0 0,1 0 1 0 0,0 0 0 0 0,-1 0-1 0 0,1-1 1 0 0,0 1-1 0 0,0 0 1 0 0,0 0-1 0 0,-1-1 1 0 0,2 1 5 0 0,-1 0-3 0 0,0 0 0 0 0,0-1 0 0 0,0 1 1 0 0,0 0-1 0 0,0 0 0 0 0,-1 0 0 0 0,1-1 1 0 0,0 1-1 0 0,-1 0 0 0 0,1 0 0 0 0,0 0 1 0 0,-1 1 2 0 0,5 14 17 0 0,-5-14-7 0 0,1 1 0 0 0,-1-1 0 0 0,1 1 0 0 0,0-1-1 0 0,0 1 1 0 0,0-1 0 0 0,0 0 0 0 0,0 1 0 0 0,1-1 0 0 0,-1 0 0 0 0,1 0-10 0 0,-2-1-2 0 0,1 0 0 0 0,-1 0 0 0 0,1 0 0 0 0,-1 0 0 0 0,1 0-1 0 0,-1 0 1 0 0,1-1 0 0 0,-1 1 0 0 0,0 1 2 0 0,1 0-7 0 0,-1-1-1 0 0,0 0 1 0 0,1 0-1 0 0,-1 0 1 0 0,1 0 0 0 0,-1 0-1 0 0,1 0 1 0 0,-1 0-1 0 0,1 0 1 0 0,0 1 7 0 0,1-1-8 0 0,-1 0 1 0 0,0 0 0 0 0,0 0-1 0 0,0 1 1 0 0,0-1-1 0 0,0 0 1 0 0,0 1-1 0 0,-1-1 1 0 0,1 1 0 0 0,0-1-1 0 0,-1 1 1 0 0,1-1-1 0 0,-1 1 1 0 0,1 0 7 0 0,-1 0 13 0 0,1 0 0 0 0,-1 0-1 0 0,0-1 1 0 0,1 1 0 0 0,0 0 0 0 0,-1 0 0 0 0,1-1 0 0 0,0 1-1 0 0,0-1 1 0 0,0 1-13 0 0,0 0 24 0 0,1 1-1 0 0,-1-1 0 0 0,0 1 1 0 0,0-1-1 0 0,0 2-23 0 0,-1-1-14 0 0,1-1 0 0 0,0 1 0 0 0,0 0 0 0 0,0-1 0 0 0,0 1 0 0 0,1 0-1 0 0,-1-1 1 0 0,1 0 0 0 0,-1 1 0 0 0,1-1 0 0 0,0 0 0 0 0,0 1 14 0 0,-1-3 1 0 0,-1 1 0 0 0,1 0 0 0 0,-1 0 0 0 0,0-1 1 0 0,1 1-1 0 0,-1 0 0 0 0,1 0 0 0 0,-1 0 0 0 0,0 0 0 0 0,0-1 0 0 0,0 1 0 0 0,1 0 1 0 0,-1 0-1 0 0,0 0 0 0 0,0 0 0 0 0,0 0-1 0 0,0 0 1 0 0,0 0 0 0 0,0 0-1 0 0,0 0 1 0 0,0 0 0 0 0,0-1 0 0 0,0 1 0 0 0,0 0 0 0 0,1 0 0 0 0,-1 0 0 0 0,0 0-1 0 0,1 0 1 0 0,-1-1 0 0 0,1 1 0 0 0,-1 0 0 0 0,1 0 0 0 0,-1 0-1 0 0,2 1 2 0 0,0 1 0 0 0,-1 0 0 0 0,0 0 0 0 0,0 0-1 0 0,1 0 1 0 0,-2 0 0 0 0,2 2-2 0 0,-1 0 6 0 0,0-2-17 0 0,-1-3 12 0 0,0 1-1 0 0,0-1 1 0 0,0 1 0 0 0,0-1-1 0 0,0 1 1 0 0,1-1 0 0 0,-1 0-1 0 0,0 1 1 0 0,0-1 0 0 0,0 1-1 0 0,1-1 1 0 0,-1 0-1 0 0,0 1 1 0 0,0-1 0 0 0,1 1-1 0 0,-1-1 1 0 0,0 0 0 0 0,1 1-1 0 0,-1-1 1 0 0,0 0 0 0 0,1 0-1 0 0,-1 1 1 0 0,1-1-1 0 0,-1 0 1 0 0,0 0 0 0 0,1 0-1 0 0,-1 0 1 0 0,1 1 0 0 0,0-1-1 0 0,-1 0 2 0 0,1 0 0 0 0,0 1 0 0 0,-1-1 0 0 0,1 0 1 0 0,0 1-1 0 0,-1-1 0 0 0,1 0 0 0 0,0 1 0 0 0,-1-1 1 0 0,1 1-1 0 0,-1-1 0 0 0,1 1 0 0 0,-1-1 0 0 0,1 1 1 0 0,-1 0-1 0 0,1-1 0 0 0,-1 1 0 0 0,0 0 0 0 0,1-1-2 0 0,4 16 39 0 0,-4-13-40 0 0,-1-1 0 0 0,1 0 0 0 0,0 0-1 0 0,-1 0 1 0 0,1 0 0 0 0,0 0 0 0 0,1 2 1 0 0,7 6-161 0 0,-6-8 168 0 0,-1 1 1 0 0,0-1-1 0 0,0 1 0 0 0,0 0 1 0 0,0 0-1 0 0,0 0 0 0 0,0 0 1 0 0,-1 0-1 0 0,0 1-7 0 0,10 32 211 0 0,-4-16-285 0 0,-1 20-44 0 0,-6-34 96 0 0,-1-5 25 0 0,1-1 0 0 0,0 1 1 0 0,0-1-1 0 0,0 1 0 0 0,0-1 0 0 0,0 1 0 0 0,0-1 0 0 0,0 0 0 0 0,0 1 0 0 0,0-1 0 0 0,0 1 0 0 0,0-1 0 0 0,0 1 0 0 0,0-1 1 0 0,1 0-1 0 0,-1 1 0 0 0,0-1 0 0 0,0 1 0 0 0,0-1-3 0 0,1 2 0 0 0,-1 0-1 0 0,1 1 1 0 0,-1-1-1 0 0,0 0 1 0 0,0 0 0 0 0,0 0-1 0 0,0 0 1 0 0,0 1 0 0 0,0-1-1 0 0,-1 0 1 0 0,0 1 0 0 0,0 9 27 0 0,0 53-179 0 0,1-61 241 0 0,0 0-93 0 0,0-1-1 0 0,0 1 1 0 0,0 0 0 0 0,1 0 0 0 0,-1-1 0 0 0,1 1 0 0 0,0-1 0 0 0,1 2 4 0 0,-2-3 0 0 0,0-1 1 0 0,0 0-1 0 0,1 1 1 0 0,-1-1 0 0 0,0 0-1 0 0,0 1 1 0 0,0-1 0 0 0,0 0-1 0 0,0 1 1 0 0,-1-1-1 0 0,1 8 10 0 0,2 38 19 0 0,8-6 19 0 0,-9-36-59 0 0,0-1 0 0 0,-1 1 0 0 0,0 0-1 0 0,0-1 1 0 0,0 1 0 0 0,0 3 11 0 0,0 9-84 0 0,1-7 207 0 0,-1-2-101 0 0,-1 6-13 0 0,0 7 65 0 0,1-16-82 0 0,0 0 1 0 0,-1 0-1 0 0,0 0 1 0 0,0 4 7 0 0,-4 11 18 0 0,0 8-18 0 0,4-22-24 0 0,-1 7-225 0 0,2-9 318 0 0,0 0 0 0 0,-1 1 0 0 0,0-1 0 0 0,-1 4-69 0 0,-1 0-4 0 0,1 1-1 0 0,0 0 1 0 0,0 3 4 0 0,-3 13-59 0 0,-1 1 34 0 0,2-7-7 0 0,4-15 21 0 0,-1 1-1 0 0,0-1 1 0 0,0-1-1 0 0,0 1 1 0 0,-1 0 0 0 0,0 0 11 0 0,1 0 24 0 0,-1 1 1 0 0,1-1-1 0 0,0 0 0 0 0,0 1 1 0 0,-1 3-25 0 0,2-3 20 0 0,-1 0 0 0 0,0 0 0 0 0,-1-1 0 0 0,-1 5-20 0 0,-1 3-22 0 0,-1 0 0 0 0,1 2 22 0 0,1-3 2 0 0,-1 0-1 0 0,0 0 0 0 0,-1 2-1 0 0,-31 64-30 0 0,33-69 68 0 0,2-5-33 0 0,0-1 0 0 0,0 1 1 0 0,0-1-1 0 0,0 1 1 0 0,-2 1-6 0 0,-4 7 40 0 0,-9 12-572 0 0,-1 3 521 0 0,5-8 187 0 0,-18 23-166 0 0,-2 5-147 0 0,20-33 224 0 0,-22 29-170 0 0,33-40 93 0 0,-1 0 0 0 0,0 0 0 0 0,0 0 0 0 0,0 0 0 0 0,0 0 0 0 0,-1 0-10 0 0,-6 5-20 0 0,-11 19-170 0 0,3-8 222 0 0,1 0-174 0 0,8-10 150 0 0,0 0 0 0 0,0 0 0 0 0,-3 1-8 0 0,3 0 4 0 0,8-9 3 0 0,0 1-1 0 0,-1 0 1 0 0,1-1 0 0 0,0 1-1 0 0,-1-1 1 0 0,1 1-1 0 0,-1-1 1 0 0,1 1 0 0 0,-1-1-1 0 0,1 0 1 0 0,-1 1 0 0 0,1-1-1 0 0,-1 1 1 0 0,1-1-1 0 0,-1 0 1 0 0,1 0 0 0 0,-1 1-1 0 0,1-1 1 0 0,-1 0 0 0 0,0 0-1 0 0,1 0 1 0 0,-1 1 0 0 0,0-1-1 0 0,1 0 1 0 0,-1 0-7 0 0,0 0-5 0 0,0 0 0 0 0,0 0 0 0 0,1 1 1 0 0,-1-1-1 0 0,0 0 0 0 0,0 1 0 0 0,1-1 0 0 0,-1 0 1 0 0,0 1-1 0 0,0-1 0 0 0,1 1 0 0 0,-1 0 1 0 0,0-1-1 0 0,1 1 0 0 0,-1-1 0 0 0,1 1 0 0 0,-1 0 1 0 0,1-1-1 0 0,-1 1 0 0 0,1 0 0 0 0,0 0 0 0 0,-1 0 1 0 0,1 0 4 0 0,-1 0-2 0 0,1 0 0 0 0,-1 0 0 0 0,0 0 0 0 0,1 0 0 0 0,-1 0 0 0 0,0 0 1 0 0,0 0-1 0 0,1-1 0 0 0,-1 1 0 0 0,0 0 0 0 0,-1 0 2 0 0,1 0-9 0 0,-1 0-1 0 0,0 0 0 0 0,1 0 1 0 0,-1 1-1 0 0,1-1 1 0 0,-1 0-1 0 0,1 1 0 0 0,-1-1 1 0 0,1 1-1 0 0,0 0 1 0 0,-1 0 9 0 0,1 0 8 0 0,0-1 0 0 0,0 1 0 0 0,0-1 0 0 0,-1 0-1 0 0,1 0 1 0 0,-1 1 0 0 0,1-1 0 0 0,-1 0 0 0 0,1 0-8 0 0,-10 7-3 0 0,-25 23-187 0 0,4-5 328 0 0,29-23-183 0 0,-1 0 1 0 0,0-1 0 0 0,0 1-1 0 0,-3 0 45 0 0,-12 9-229 0 0,10-6 173 0 0,-1 0 1 0 0,-1 0 55 0 0,-5 3 94 0 0,12-6-117 0 0,0-1-14 0 0,-1 1 0 0 0,1 0 0 0 0,-1-1 0 0 0,0 0 1 0 0,0 0-1 0 0,-5 1 37 0 0,-17 7 118 0 0,24-9-90 0 0,0 0-1 0 0,0 0 1 0 0,0 1 0 0 0,0-1-1 0 0,0 0 1 0 0,1 1-1 0 0,-1 0 1 0 0,0 0-28 0 0,0 0-45 0 0,0 1 1 0 0,-1-2-1 0 0,1 1 0 0 0,0 0 1 0 0,-3 0 44 0 0,-8 5 68 0 0,0 0 34 0 0,7-6-194 0 0,6 0 92 0 0,0-1 0 0 0,0 0 0 0 0,0 0 0 0 0,0 1 0 0 0,0-1-1 0 0,0 0 1 0 0,0 1 0 0 0,0-1 0 0 0,0 1 0 0 0,0 0 0 0 0,-2 0-14 0 0,1 0 1 0 0,0 0-1 0 0,-1 1 0 0 0,1-1 0 0 0,-1-1 1 0 0,1 1-1 0 0,-3 0 14 0 0,3 0 19 0 0,0-1 0 0 0,0 1 0 0 0,0-1 1 0 0,0 1-1 0 0,0 0 0 0 0,0 0 0 0 0,0 0 0 0 0,0 0 0 0 0,-1 1-19 0 0,1 0-10 0 0,0-1 0 0 0,1 0 0 0 0,-1 0 0 0 0,0-1 0 0 0,0 1 0 0 0,0 0 0 0 0,0-1-1 0 0,1 1 1 0 0,-1-1 0 0 0,-1 1 10 0 0,1-1 25 0 0,-1 1 0 0 0,1-1-1 0 0,-1 1 1 0 0,1 0 0 0 0,-2 1-25 0 0,3-2-4 0 0,0 1 0 0 0,-1-1 0 0 0,1 1 0 0 0,0-1 0 0 0,-1 1 0 0 0,1-1 0 0 0,0 0 0 0 0,-1 0 0 0 0,1 0 4 0 0,-10 2 10 0 0,-15 5 14 0 0,20-5 3 0 0,0-1-1 0 0,1 1 0 0 0,-1 0 0 0 0,0 0 0 0 0,1 0 1 0 0,-2 2-27 0 0,6-3-18 0 0,-1-1-1 0 0,1 1 1 0 0,0-1 0 0 0,-1 1 0 0 0,1-1 0 0 0,-1 0-1 0 0,1 1 1 0 0,-1-1 0 0 0,1 0 0 0 0,-1 0 0 0 0,1 0-1 0 0,-1 0 19 0 0,-7 1 60 0 0,8-1-43 0 0,-1 0 1 0 0,0 1-1 0 0,1-1 0 0 0,-1 1 1 0 0,1 0-1 0 0,-1-1 0 0 0,0 2-17 0 0,1-2 2 0 0,0 1-1 0 0,-1 0 1 0 0,1-1-1 0 0,0 1 1 0 0,-1-1-1 0 0,1 1 1 0 0,0-1-1 0 0,-1 0 1 0 0,1 1-1 0 0,-1-1-1 0 0,-2 0-16 0 0,0 1 0 0 0,1-1 0 0 0,-1 1 0 0 0,0 0 0 0 0,1 0 1 0 0,0 1-1 0 0,-1-1 0 0 0,1 1 0 0 0,-1 0 16 0 0,-17 7 184 0 0,12-7-290 0 0,0 0-1 0 0,-5 1 107 0 0,-28 7 20 0 0,29-7-79 0 0,11-2 64 0 0,0 0 0 0 0,0-1 1 0 0,0 1-1 0 0,-1-1 0 0 0,1 1 0 0 0,0-1 0 0 0,0 0-5 0 0,0 0-13 0 0,-1 1 0 0 0,1-1-1 0 0,-1 1 1 0 0,1-1 0 0 0,0 1-1 0 0,-2 1 14 0 0,-9 2-18 0 0,7-3 99 0 0,-1 1 0 0 0,1 0 0 0 0,-3 1-81 0 0,3 0 2 0 0,0-1 0 0 0,-1-1 0 0 0,-1 1-2 0 0,-9 2-27 0 0,12-3 7 0 0,0 0 0 0 0,0 0-1 0 0,-1 0 1 0 0,1-1 0 0 0,0 0 0 0 0,-2 0 20 0 0,-40 1 180 0 0,2-2-196 0 0,25 2-18 0 0,16 0 51 0 0,0-1-1 0 0,0 1 1 0 0,1-1-1 0 0,-1 0 1 0 0,0 0-1 0 0,0-1 1 0 0,0 1 0 0 0,0-1-1 0 0,0 0 1 0 0,1 0-1 0 0,-2 0-16 0 0,1-1-20 0 0,-1 1 0 0 0,1 0 0 0 0,-1 1 0 0 0,1-1 0 0 0,-1 1-1 0 0,1 0 1 0 0,-1 0 0 0 0,-2 1 20 0 0,-6-1 20 0 0,-23-5-68 0 0,-18 1 232 0 0,39 3-234 0 0,1 0 0 0 0,-9-3 50 0 0,17 3-2 0 0,-49-8 48 0 0,49 8-6 0 0,-4 0-73 0 0,1-1 0 0 0,0 0 1 0 0,0 0-1 0 0,-6-3 33 0 0,-41-11 93 0 0,-8-12-139 0 0,11 6 52 0 0,48 19-7 0 0,-1 0 0 0 0,1 0 0 0 0,0 0 0 0 0,0 0 0 0 0,0-1 0 0 0,-1 0 1 0 0,0-1 8 0 0,0 0-1 0 0,-1 1 0 0 0,-2-1-7 0 0,-41-26-25 0 0,16 16 148 0 0,21 6-183 0 0,10 7 58 0 0,-1 0 0 0 0,1-1 0 0 0,0 1 0 0 0,0-1 0 0 0,0 0 0 0 0,1 0 0 0 0,-1 0 0 0 0,1-1 0 0 0,-1 1 0 0 0,1-1 2 0 0,0 2 0 0 0,1-1 0 0 0,-1 0 0 0 0,0 1 0 0 0,1 0 0 0 0,-1-1 0 0 0,-1 1 0 0 0,1 0 0 0 0,0 0 0 0 0,0 0 1 0 0,-1 0-1 0 0,1 0 0 0 0,-1 1 0 0 0,1-1 0 0 0,-1 1 0 0 0,0 0 0 0 0,0 0 0 0 0,0-1 0 0 0,1 2-2 0 0,0-1 0 0 0,0 0-1 0 0,1 0 1 0 0,-1 0 0 0 0,0-1 0 0 0,1 1 0 0 0,-1 0-1 0 0,1-1 1 0 0,-1 1 0 0 0,1-1 0 0 0,-1 0 2 0 0,-3-4 12 0 0,-7-4-131 0 0,-6-6 17 0 0,8 6 87 0 0,9 8 8 0 0,0 1-1 0 0,0 0 1 0 0,0 0-1 0 0,-1 0 1 0 0,1 0-1 0 0,0 0 1 0 0,0 0-1 0 0,-1 0 1 0 0,1 0-1 0 0,0 0 1 0 0,-1 0-1 0 0,1 1 1 0 0,-1-1-1 0 0,1 1 0 0 0,-1-1 1 0 0,0 1 7 0 0,1-1 9 0 0,0 0 1 0 0,0 0-1 0 0,-1 0 0 0 0,1 0 0 0 0,0 0 1 0 0,0 0-1 0 0,0-1 0 0 0,0 1 0 0 0,0 0 1 0 0,1 0-1 0 0,-1-1 0 0 0,0 1 1 0 0,0-1-10 0 0,0 0 74 0 0,-1-1-76 0 0,0 1 1 0 0,0 0 0 0 0,0-1 0 0 0,0 1 0 0 0,-1 0 1 0 0,-9-11-182 0 0,-10-12 262 0 0,20 23-62 0 0,0 0-36 0 0,1 0 0 0 0,-1 0-1 0 0,1 1 1 0 0,0-1-1 0 0,0 0 1 0 0,-1 0 0 0 0,1 0-1 0 0,1-1 1 0 0,-2 0 18 0 0,2 1 14 0 0,-1 1 1 0 0,0-1-1 0 0,0 0 0 0 0,0 1 0 0 0,-1-1 1 0 0,1 0-1 0 0,0 1 0 0 0,-1 0 0 0 0,1-1 1 0 0,-2 0-15 0 0,1 0 14 0 0,0 1 1 0 0,1-1 0 0 0,-1 0-1 0 0,1 0 1 0 0,-1 0 0 0 0,1 0-1 0 0,-1-1-14 0 0,1 1-39 0 0,-1 0 0 0 0,1 0 0 0 0,-1 0-1 0 0,1 0 1 0 0,-2-1 39 0 0,1 2 20 0 0,1-1 1 0 0,-1 0-1 0 0,0 0 0 0 0,1 0 0 0 0,0 0 0 0 0,0 0 1 0 0,-1 0-21 0 0,-3-9 26 0 0,2 6 1 0 0,1 1 0 0 0,0-1 0 0 0,0 0 0 0 0,0 0-27 0 0,0-1-1 0 0,0 0 0 0 0,-1 1 0 0 0,1 0 0 0 0,-1-1 1 0 0,-5-9 66 0 0,-1-10-327 0 0,7 19 286 0 0,0 1 0 0 0,0-1 0 0 0,0 0 1 0 0,-4-5-26 0 0,5 9-17 0 0,0 0 0 0 0,0 0 0 0 0,0-1 0 0 0,1 1 0 0 0,-1 0 0 0 0,0-2 17 0 0,-4-12 59 0 0,3 12-44 0 0,0-1 0 0 0,1 1-1 0 0,0 0 1 0 0,0-1 0 0 0,-1-2-15 0 0,-3-13 81 0 0,-3-1 19 0 0,3 8 73 0 0,-4-12-173 0 0,-3-10-128 0 0,5 13 43 0 0,2 5 175 0 0,1 1 1 0 0,0-1 0 0 0,1 0-1 0 0,1-9-90 0 0,-4-22-225 0 0,6-1 96 0 0,2-27 129 0 0,0 55-22 0 0,-2 3 141 0 0,-2-16-119 0 0,0 16 38 0 0,2 0 0 0 0,0-1-38 0 0,1-18-51 0 0,-1 18-29 0 0,3-16 80 0 0,5-73 211 0 0,-5 60-178 0 0,4-51 119 0 0,-5 86-205 0 0,-2 9 40 0 0,1-1 0 0 0,-1 0 1 0 0,0 1-1 0 0,0-1 0 0 0,0 0 13 0 0,1-9-72 0 0,1 4 104 0 0,-2 5-47 0 0,1 0 0 0 0,-1 0 1 0 0,1 1-1 0 0,1-1 0 0 0,-1 1 0 0 0,2-5 15 0 0,3-8 60 0 0,3-7-2 0 0,-6 16-22 0 0,0 0-1 0 0,1-5-35 0 0,5-17-138 0 0,-6 20 142 0 0,0 0 0 0 0,0-1 1 0 0,-1-2-5 0 0,-1 10-10 0 0,-1 0 1 0 0,1 0-1 0 0,0 0 1 0 0,0 1-1 0 0,1-1 1 0 0,-1 0-1 0 0,1 0 10 0 0,3-7 19 0 0,3-3-28 0 0,1-2-62 0 0,14-32-203 0 0,-22 41 243 0 0,-1 5 28 0 0,0 1-1 0 0,0-1 0 0 0,0 0 1 0 0,0 1-1 0 0,0-1 1 0 0,0 1-1 0 0,1-1 0 0 0,-1 0 1 0 0,0 1-1 0 0,0-1 1 0 0,1 1-1 0 0,-1-1 0 0 0,0 0 1 0 0,1 1-1 0 0,-1-1 1 0 0,0 1-1 0 0,1-1 0 0 0,-1 1 4 0 0,13-19-282 0 0,-11 20 232 0 0,-2-1 78 0 0,0-6 168 0 0,-1 5-230 0 0,1 2-40 0 0,2-1 104 0 0,-1-1-72 0 0,5 0 44 0 0,-5-1 123 0 0,-1 2-128 0 0,0-1 0 0 0,0 1 0 0 0,0 0 0 0 0,0 0-1 0 0,0 0 1 0 0,0 0 0 0 0,1 0 0 0 0,-1 0-1 0 0,0 0 1 0 0,0 0 0 0 0,0 0 0 0 0,0 0 0 0 0,0 0-1 0 0,0 0 1 0 0,0 0 0 0 0,0 0 0 0 0,0 0-1 0 0,0 0 1 0 0,0 0 0 0 0,0-1 0 0 0,0 1 0 0 0,0 0-1 0 0,0 0 1 0 0,0 0 0 0 0,0 0 0 0 0,0 0-1 0 0,1 0 1 0 0,-1 0 0 0 0,0 0 0 0 0,0 0 0 0 0,0 0-1 0 0,0 0 1 0 0,0 0 0 0 0,0 0 0 0 0,0 0-1 0 0,0 0 1 0 0,0 0 0 0 0,0 0 0 0 0,0 0-1 0 0,0 0 1 0 0,0 0 0 0 0,0 0 0 0 0,1 0 0 0 0,-1 1-1 0 0,0-1 1 0 0,0 0 0 0 0,0 0 0 0 0,0 0-1 0 0,0 0 1 0 0,0 0 0 0 0,0 0 0 0 0,0 0 0 0 0,0 0-1 0 0,0 0 1 0 0,0 0 0 0 0,0 0 0 0 0,0 0-1 0 0,0 0 1 0 0,0 0 0 0 0,0 0 0 0 0,0 0 0 0 0,0 0 3 0 0,1 1-49 0 0,0-1-8 0 0,-1-3-194 0 0,0 3 249 0 0,0 0-1 0 0,0 0 0 0 0,0 0 1 0 0,0 0-1 0 0,0 0 1 0 0,0 0-1 0 0,0 0 0 0 0,0 0 1 0 0,1 0-1 0 0,-1 0 1 0 0,0 0-1 0 0,0 0 0 0 0,0 0 1 0 0,0 0-1 0 0,0-1 1 0 0,0 1-1 0 0,0 0 0 0 0,0 0 1 0 0,0 0-1 0 0,0 0 1 0 0,0 0-1 0 0,0 0 0 0 0,-1 0 1 0 0,1 0-1 0 0,0 0 0 0 0,0 0 1 0 0,0 0-1 0 0,0 0 1 0 0,0 0-1 0 0,0 0 0 0 0,0 0 1 0 0,0 0-1 0 0,0 0 1 0 0,0 0-1 0 0,0 0 0 0 0,0-1 1 0 0,0 1-1 0 0,0 0 1 0 0,0 0-1 0 0,0 0 0 0 0,0 0 1 0 0,0 0-1 0 0,0 0 1 0 0,0 0-1 0 0,0 0 0 0 0,0 0 1 0 0,0 0-1 0 0,-1 0 1 0 0,1 0-1 0 0,0 0 0 0 0,0 0 1 0 0,0 0-1 0 0,0 0 0 0 0,0 0 1 0 0,0 0-1 0 0,0 0 1 0 0,0 0-1 0 0,0 0 0 0 0,0 0 1 0 0,0 0 2 0 0,0 5 1 0 0,0-4 10 0 0,1-4-6 0 0,8 5 253 0 0,-8 2-179 0 0,0-3-141 0 0,0-3-22 0 0,-1 2 84 0 0,0 0 1 0 0,0 1-1 0 0,0-1 1 0 0,0 0-1 0 0,0 0 1 0 0,0 0-1 0 0,-1 0 1 0 0,1 0-1 0 0,0 0 1 0 0,0 0-1 0 0,0 0 1 0 0,0 0-1 0 0,0 0 1 0 0,0 1-1 0 0,0-1 1 0 0,0 0-1 0 0,0 0 1 0 0,0 0-1 0 0,-1 0 1 0 0,1 0-1 0 0,0 0 1 0 0,0 0-1 0 0,0 1 1 0 0,0-1-1 0 0,0 0 1 0 0,0 0-1 0 0,0 0 1 0 0,0 0-1 0 0,0 0 1 0 0,0 1-1 0 0,0-1 1 0 0,0 0-1 0 0,0 0 1 0 0,0 0-1 0 0,0 0 1 0 0,0 0-1 0 0,0 0 1 0 0,0 1-1 0 0,0-1 1 0 0,1 0-1 0 0,-1 0 1 0 0,0 0-1 0 0,0 0 1 0 0,0 0-1 0 0,0 0 1 0 0,0 1-1 0 0,0-1 1 0 0,0 0-1 0 0,0 0 1 0 0,0 0-1 0 0,0 0 1 0 0,1 0-1 0 0,-1 0 1 0 0,0 0-1 0 0,0 0 1 0 0,0 0-1 0 0,0 0 1 0 0,0 0-1 0 0,0 0 1 0 0,1 0-1 0 0,-1 1 1 0 0,0-1-1 0 0,0 0 1 0 0,0 0-1 0 0,0 0 1 0 0,0 0-1 0 0,1 0 0 0 0,-2 0 2 0 0,1 0 0 0 0,0 0 0 0 0,0 1-1 0 0,-1-1 1 0 0,1 1 0 0 0,0-1 0 0 0,0 0-1 0 0,-1 1 1 0 0,1-1 0 0 0,0 0 0 0 0,0 1-1 0 0,0-1 1 0 0,0 1 0 0 0,0-1 0 0 0,0 1 0 0 0,0-1-1 0 0,0 0 1 0 0,0 1 0 0 0,0-1 0 0 0,0 1-1 0 0,0-1 1 0 0,0 1-2 0 0,0 2 92 0 0,-9 17 39 0 0,4 9 69 0 0,-4-12-170 0 0,0 9 63 0 0,5-18-74 0 0,2 3-72 0 0,2-10 75 0 0,0 1-1 0 0,0-1 0 0 0,0 0 1 0 0,-1 0-1 0 0,1 0 0 0 0,0 0 0 0 0,-1 1 1 0 0,1-1-1 0 0,-1 1-21 0 0,0-1 7 0 0,1 0 0 0 0,-1 0-1 0 0,1 1 1 0 0,0-1 0 0 0,-1 1 0 0 0,1-1-1 0 0,0 0 1 0 0,0 1 0 0 0,0-1 0 0 0,0 1-1 0 0,0 0-6 0 0,-1 12-119 0 0,-2-3 131 0 0,3-8 4 0 0,-1-1-1 0 0,1 1 0 0 0,-1-1 1 0 0,0 1-1 0 0,0-1 0 0 0,0 0 0 0 0,0 1 1 0 0,0-1-1 0 0,0 0 0 0 0,-1 0 0 0 0,1 0 1 0 0,-2 2-16 0 0,2-3-1 0 0,1 1 0 0 0,-1-1 0 0 0,0 1 0 0 0,0-1 0 0 0,1 1 0 0 0,-1 0 0 0 0,1-1 0 0 0,0 1 0 0 0,0 0 0 0 0,-1-1 1 0 0,0 5 215 0 0,-1 4-476 0 0,2-8 283 0 0,0 0 0 0 0,-1 0 0 0 0,1 0 0 0 0,-1 0 0 0 0,1 0 0 0 0,-1-1 0 0 0,-1 3-22 0 0,0-1 0 0 0,1 1 0 0 0,0-1-1 0 0,0 1 1 0 0,0-1 0 0 0,-1 3 0 0 0,-3 14 24 0 0,1-9-8 0 0,1 1-1 0 0,-3 12-15 0 0,1-2-66 0 0,5-20 89 0 0,0 0 0 0 0,-1 0 0 0 0,1 0-1 0 0,0 0 1 0 0,0 0 0 0 0,0 0 0 0 0,1 1-23 0 0,-1 10-110 0 0,-2-7 120 0 0,2-6 29 0 0,3-3 8 0 0,-2 2-51 0 0,0 0 0 0 0,-1-1 0 0 0,1 1 0 0 0,-1-1 0 0 0,1 1 0 0 0,-1 0 0 0 0,1-1 0 0 0,-1 0 4 0 0,3-8 25 0 0,2 0-61 0 0,-1 0 0 0 0,0-1 0 0 0,-1 0-1 0 0,3-10 37 0 0,-1 1-26 0 0,10-40-104 0 0,-2-7 130 0 0,-10 59-6 0 0,-1 0 0 0 0,1 0 0 0 0,1 0 0 0 0,-1 1 1 0 0,5-7 5 0 0,1-3 30 0 0,1 1-151 0 0,-8 13 125 0 0,0 0-1 0 0,0 0 1 0 0,0 0-1 0 0,1-3-3 0 0,-2 4-5 0 0,0 1-1 0 0,0 0 0 0 0,0 0 1 0 0,0-1-1 0 0,-1 1 0 0 0,2 0 0 0 0,-1 0 1 0 0,0 0 5 0 0,0 0-21 0 0,0 1-1 0 0,-1-1 1 0 0,1 0 0 0 0,0 1 0 0 0,-1-1 0 0 0,1 0 0 0 0,-1 1-1 0 0,1-1 1 0 0,-1 0 0 0 0,1 0 0 0 0,-1 1 0 0 0,1-1 0 0 0,-1 0-1 0 0,0 0 1 0 0,0 0 0 0 0,1 0 0 0 0,-1 1 21 0 0,0-1-8 0 0,0 1 0 0 0,0 0 0 0 0,0 0 0 0 0,0 0 0 0 0,0 0 0 0 0,0-1 0 0 0,0 1 0 0 0,0 0 1 0 0,0 0-1 0 0,0 0 0 0 0,0 0 0 0 0,0 0 0 0 0,0-1 0 0 0,0 1 0 0 0,0 0 0 0 0,0 0 0 0 0,0 0 0 0 0,0 0 0 0 0,0 0 0 0 0,0-1 0 0 0,0 1 0 0 0,0 0 0 0 0,0 0 0 0 0,0 0 1 0 0,1 0-1 0 0,-1 0 0 0 0,0 0 0 0 0,0-1 0 0 0,0 1 0 0 0,0 0 0 0 0,0 0 0 0 0,0 0 0 0 0,1 0 0 0 0,-1 0 0 0 0,0 0 0 0 0,0 0 0 0 0,0 0 0 0 0,0 0 0 0 0,0 0 0 0 0,1 0 1 0 0,-1 0 7 0 0,0-1 0 0 0,0 1 0 0 0,0 0 1 0 0,0-1-1 0 0,0 1 1 0 0,0 0-1 0 0,0 0 0 0 0,0-1 1 0 0,0 1-1 0 0,0 0 1 0 0,1-1-1 0 0,-1 1 0 0 0,0 0 1 0 0,0 0-1 0 0,0-1 1 0 0,0 1-1 0 0,1 0 0 0 0,-1 0 1 0 0,0-1-1 0 0,0 1-2 0 0,0 0 0 0 0,0 0 0 0 0,0 0 0 0 0,1 0 0 0 0,-1 0 0 0 0,0 0 0 0 0,0 0 0 0 0,0 0 0 0 0,0 0 0 0 0,0 0 0 0 0,0 0 0 0 0,0 0 0 0 0,0 0 0 0 0,0 0 0 0 0,0 0 0 0 0,0 0 0 0 0,1 0 0 0 0,-1 0 0 0 0,0 0 1 0 0,0 0-1 0 0,0 0 0 0 0,0 0 0 0 0,0 0 0 0 0,0 0 0 0 0,0 0 0 0 0,0 0 0 0 0,0 1 0 0 0,0-1 0 0 0,0 0 0 0 0,0 0 0 0 0,0 0 0 0 0,0 0 0 0 0,1 0 0 0 0,-1 0 0 0 0,0 0 0 0 0,0 0 0 0 0,0 0 0 0 0,0 0 0 0 0,0 0 0 0 0,0 0 0 0 0,0 0 0 0 0,0 1 0 0 0,0-1 0 0 0,0 0 0 0 0,0 0 0 0 0,0 0 0 0 0,0 0 0 0 0,0 0 0 0 0,0 0 1 0 0,0 0-1 0 0,0 0 0 0 0,0 0 0 0 0,0 0 0 0 0,0 0 0 0 0,0 1 0 0 0,0-1 0 0 0,0 0 0 0 0,0 0 0 0 0,0 0 0 0 0,0 0 0 0 0,0 0 0 0 0,-1 0 2 0 0,2 3-61 0 0,-6 4 230 0 0,-4 16-100 0 0,4-9-205 0 0,3-9 183 0 0,2-5-44 0 0,0 0 0 0 0,0 1 0 0 0,0-1 0 0 0,-1 0 1 0 0,1 0-1 0 0,0 0 0 0 0,0 0 0 0 0,0 0 1 0 0,0 1-1 0 0,0-1 0 0 0,0 0 0 0 0,0 0 1 0 0,0 0-1 0 0,0 1 0 0 0,0-1 0 0 0,0 0 0 0 0,0 0 1 0 0,0 0-1 0 0,0 0 0 0 0,0 1 0 0 0,0-1 1 0 0,0 0-1 0 0,0 0 0 0 0,0 0 0 0 0,0 0 1 0 0,0 1-1 0 0,1-1 0 0 0,-1 0 0 0 0,0 0-3 0 0,0 1 2 0 0,0-1 0 0 0,0 1 0 0 0,0-1 0 0 0,0 1 1 0 0,0-1-1 0 0,0 1 0 0 0,0-1 0 0 0,0 1 0 0 0,0-1 0 0 0,0 0 0 0 0,0 1 0 0 0,-1-1 0 0 0,1 1 0 0 0,0-1 0 0 0,0 1 0 0 0,0-1 0 0 0,-1 1 0 0 0,1-1 0 0 0,0 0 0 0 0,-1 1-2 0 0,1 0 20 0 0,0-1 0 0 0,-1 1 0 0 0,1-1 0 0 0,0 1 1 0 0,0-1-1 0 0,-1 1 0 0 0,1 0 0 0 0,0-1 0 0 0,0 1 0 0 0,0-1 0 0 0,0 1 0 0 0,0 0 0 0 0,0-1 0 0 0,0 1 0 0 0,0 0-20 0 0,-1 2-27 0 0,1-1 1 0 0,0 1-1 0 0,-1 0 1 0 0,1 0-1 0 0,-1-1 1 0 0,0 1-1 0 0,0 0 1 0 0,0-1-1 0 0,0 1 1 0 0,-1 1 26 0 0,-2 7 209 0 0,-4 7-195 0 0,6-15-19 0 0,0 1 1 0 0,1 0-1 0 0,-1-1 1 0 0,1 1-1 0 0,0 0 1 0 0,0 0-1 0 0,0 1 5 0 0,0-2-17 0 0,1 0-1 0 0,-1 0 0 0 0,0-1 1 0 0,0 1-1 0 0,-1 2 18 0 0,-4 8 94 0 0,3-1-66 0 0,-3 7 278 0 0,0 7-306 0 0,3-9-146 0 0,3-12 139 0 0,-1-1 0 0 0,0 1 0 0 0,0 0 0 0 0,-1 3 7 0 0,-1 1 69 0 0,1 0 1 0 0,0 0-1 0 0,0 2-69 0 0,-3 13-87 0 0,4-20 90 0 0,1 0 1 0 0,-1 0-1 0 0,1 0 0 0 0,0 0 1 0 0,0 0-1 0 0,1-1 1 0 0,-1 2-4 0 0,1 11 99 0 0,-1-8-79 0 0,-1 0 0 0 0,1 0 0 0 0,-2 0 0 0 0,1 1-20 0 0,0-8 2 0 0,1 0 0 0 0,0 0 0 0 0,0 0 0 0 0,0 0 0 0 0,0 0 0 0 0,0 0 0 0 0,1 0 0 0 0,-1 0 0 0 0,0 0 0 0 0,0 0 0 0 0,1 0 0 0 0,-1 0-2 0 0,0 0 5 0 0,1 0 0 0 0,-1 0 1 0 0,0 0-1 0 0,1 1 0 0 0,-1-1 0 0 0,0 0 0 0 0,0 0 0 0 0,0 0 1 0 0,0 0-1 0 0,0 0-5 0 0,-1 3-61 0 0,0 4 78 0 0,0 0 0 0 0,0 0 0 0 0,1 0-17 0 0,0 16-93 0 0,0-13 157 0 0,0-10-58 0 0,0 0-1 0 0,0 1 0 0 0,0-1 0 0 0,0 0 0 0 0,0 1 0 0 0,1-1 0 0 0,-1 0 1 0 0,0 1-1 0 0,1 0-5 0 0,0 0 14 0 0,-1 0 0 0 0,0 0 0 0 0,1 0 0 0 0,-1 0 0 0 0,0 0 0 0 0,0 1 0 0 0,0 0-14 0 0,0 7 98 0 0,0-2-71 0 0,0-7-34 0 0,0 0 1 0 0,0-1-1 0 0,0 1 1 0 0,0 0-1 0 0,1 0 1 0 0,-1 0-1 0 0,0-1 1 0 0,0 1 0 0 0,0 0-1 0 0,1 0 1 0 0,-1-1-1 0 0,0 1 7 0 0,1 0-5 0 0,-1 0 0 0 0,0 0 1 0 0,0 0-1 0 0,0 1 0 0 0,0-1 0 0 0,0 0 0 0 0,0 0 1 0 0,0 0-1 0 0,0 0 0 0 0,-1 0 5 0 0,1 10-73 0 0,0-5 158 0 0,2 4-68 0 0,-2-7-13 0 0,1 0-1 0 0,0 0 0 0 0,-1 0 0 0 0,1 0 0 0 0,-1 1-3 0 0,1 5-126 0 0,-1 9 352 0 0,6 13-395 0 0,-6-29 186 0 0,1 1-1 0 0,0 0 1 0 0,-1 0 0 0 0,0-1-1 0 0,0 1 1 0 0,0 3-17 0 0,0-3 13 0 0,1 0 0 0 0,-1 0 0 0 0,0-1 0 0 0,1 1 0 0 0,-1 0-1 0 0,2 2-12 0 0,-2-4-21 0 0,1 1 0 0 0,-1-1-1 0 0,0 0 1 0 0,1 0-1 0 0,-1 0 1 0 0,0 1-1 0 0,0-1 1 0 0,0 0-1 0 0,0 0 1 0 0,0 1-1 0 0,0-1 22 0 0,1 7 14 0 0,-1-7 6 0 0,0-1 0 0 0,0 1 0 0 0,0 0 0 0 0,1 0 0 0 0,-1 0 0 0 0,0-1 0 0 0,0 1 0 0 0,0 0 0 0 0,0 0 0 0 0,0 0 0 0 0,0-1 0 0 0,-1 1 0 0 0,1 0 0 0 0,0 0 0 0 0,0 0-20 0 0,-1 0-14 0 0,1 1 1 0 0,0-1-1 0 0,0 1 1 0 0,0-1-1 0 0,0 1 1 0 0,0 0-1 0 0,1 0 14 0 0,-1 3 45 0 0,1 7-41 0 0,-1 1-1 0 0,3 10-3 0 0,-1 4 2 0 0,-2-20-45 0 0,0-1-1 0 0,1 0 0 0 0,-1 0 1 0 0,1 1-1 0 0,1-1 44 0 0,-1 4 122 0 0,-1-9-115 0 0,0 0 0 0 0,0 0 0 0 0,1-1 0 0 0,-1 1 0 0 0,0 0 0 0 0,0 0 0 0 0,1 0 0 0 0,-1 0 0 0 0,0 0 0 0 0,1 0-1 0 0,-1 0 1 0 0,1 0-7 0 0,3 9-3 0 0,0 1 5 0 0,-4-10-14 0 0,1 1 0 0 0,-1-1 0 0 0,1 1 0 0 0,-1-1 0 0 0,0 1 0 0 0,0-1 0 0 0,0 1 0 0 0,0 0 0 0 0,0 0 12 0 0,2 13 25 0 0,0-1 59 0 0,-2-12-79 0 0,1 1-1 0 0,-1-1 1 0 0,1 1-1 0 0,-1-1 1 0 0,1 1-1 0 0,0-1-4 0 0,4 13-118 0 0,-4-11 171 0 0,1 1-1 0 0,0-1 1 0 0,2 4-53 0 0,-3-5-10 0 0,1 0 0 0 0,-1 1 1 0 0,0-1-1 0 0,0 0 0 0 0,0 1 0 0 0,0-1 0 0 0,0 1 0 0 0,-1-1 0 0 0,0 1 0 0 0,0 1 10 0 0,1-4 1 0 0,-1 1 0 0 0,0-1 0 0 0,1 1 0 0 0,-1-1-1 0 0,1 1 1 0 0,0-1 0 0 0,-1 0 0 0 0,1 1-1 0 0,0 0 0 0 0,4 7-93 0 0,-4-2 207 0 0,0-6-122 0 0,-1 0 0 0 0,0 1 0 0 0,0-1 1 0 0,1 1-1 0 0,-1-1 0 0 0,1 1 0 0 0,-1-1 1 0 0,1 0-1 0 0,0 1 0 0 0,0-1 1 0 0,-1 0-1 0 0,1 0 0 0 0,1 1 8 0 0,-1-1 14 0 0,-1 0-1 0 0,0 0 1 0 0,1-1-1 0 0,-1 1 1 0 0,1 0-1 0 0,-1 0 1 0 0,0 0-1 0 0,0 0 1 0 0,1-1-1 0 0,-1 1 1 0 0,0 0-1 0 0,0 0 1 0 0,0 0-1 0 0,0 1-13 0 0,3 9-121 0 0,13 11 42 0 0,-9-13-218 0 0,-7-9 295 0 0,1 1 1 0 0,0 0-1 0 0,0 0 0 0 0,0 0 1 0 0,-1 0-1 0 0,1 1 1 0 0,0-1-1 0 0,-1 0 0 0 0,1 0 1 0 0,-1 0-1 0 0,0 0 0 0 0,1 1 1 0 0,-1-1 1 0 0,1 4 22 0 0,1-1-1 0 0,-1 1 1 0 0,1 0 0 0 0,0-1 0 0 0,1 0 0 0 0,-1 1 0 0 0,1-1-1 0 0,0 1-21 0 0,3 3-50 0 0,9 12-55 0 0,-7-10 398 0 0,-5-6-264 0 0,-1 1 0 0 0,1-1 1 0 0,-1 1-1 0 0,2 4-29 0 0,-3-7-2 0 0,0-1-1 0 0,0 0 1 0 0,-1 0 0 0 0,1 0-1 0 0,0 0 1 0 0,0 1-1 0 0,0-1 1 0 0,1 0 2 0 0,5 7-108 0 0,-6-6 121 0 0,0-1 1 0 0,0 1-1 0 0,0 0 0 0 0,1 0 0 0 0,-1 0 0 0 0,0-1 0 0 0,1 1 0 0 0,0-1 0 0 0,-1 1 0 0 0,1-1 0 0 0,0 1 0 0 0,0-1 0 0 0,0 0 0 0 0,0 0-13 0 0,0 0-2 0 0,-1 0 0 0 0,1 0-1 0 0,-1 0 1 0 0,0 0 0 0 0,1 0-1 0 0,-1 0 1 0 0,0 0 0 0 0,0 1 0 0 0,0-1-1 0 0,0 0 1 0 0,0 1 0 0 0,0-1-1 0 0,0 1 1 0 0,-1-1 2 0 0,1 0 1 0 0,0 0 0 0 0,-1 0 0 0 0,1 0 0 0 0,0-1 0 0 0,0 1 0 0 0,-1 0 0 0 0,1-1 0 0 0,0 1-1 0 0,0 0 1 0 0,0-1 0 0 0,0 1 0 0 0,0-1 0 0 0,0 0 0 0 0,0 1-1 0 0,3 1 75 0 0,-4-2-71 0 0,1 0 0 0 0,-1 1-1 0 0,1-1 1 0 0,-1 0 0 0 0,0 1-1 0 0,1-1 1 0 0,-1 0 0 0 0,0 1-1 0 0,1-1 1 0 0,-1 1 0 0 0,0-1-1 0 0,1 1 1 0 0,-1-1 0 0 0,0 1-1 0 0,0-1 1 0 0,0 1 0 0 0,1 0-4 0 0,-1-1 2 0 0,0 0-1 0 0,0 0 1 0 0,0 1 0 0 0,0-1 0 0 0,0 0-1 0 0,0 1 1 0 0,0-1 0 0 0,0 0 0 0 0,0 0 0 0 0,1 1-1 0 0,-1-1 1 0 0,0 0 0 0 0,0 0 0 0 0,0 1-1 0 0,1-1 1 0 0,-1 0 0 0 0,0 0 0 0 0,0 0 0 0 0,1 1-1 0 0,-1-1 1 0 0,0 0 0 0 0,0 0 0 0 0,1 0 0 0 0,-1 0-1 0 0,0 0 1 0 0,0 1 0 0 0,1-1 0 0 0,-1 0-1 0 0,0 0 1 0 0,1 0-2 0 0,0 0-3 0 0,-1 0 1 0 0,1 0-1 0 0,0 1 0 0 0,0-1 1 0 0,-1 0-1 0 0,1 0 0 0 0,0 1 1 0 0,-1-1-1 0 0,1 1 0 0 0,0-1 1 0 0,-1 1-1 0 0,1-1 0 0 0,-1 1 1 0 0,1-1-1 0 0,-1 1 0 0 0,1-1 0 0 0,-1 1 1 0 0,1 0-1 0 0,-1-1 0 0 0,1 1 1 0 0,-1 0-1 0 0,0-1 0 0 0,0 1 1 0 0,1 0-1 0 0,-1 0 0 0 0,0 0 3 0 0,1 0-4 0 0,-1 0 1 0 0,1 0-1 0 0,0 1 0 0 0,-1-1 0 0 0,1 0 0 0 0,0 0 0 0 0,0 0 1 0 0,0 0-1 0 0,-1 0 0 0 0,1 0 0 0 0,0 0 0 0 0,1 0 4 0 0,3 3 71 0 0,-5-4-69 0 0,1 1 0 0 0,0-1 0 0 0,-1 1 0 0 0,1 0 0 0 0,0-1 0 0 0,0 0 0 0 0,0 1 0 0 0,-1-1-1 0 0,1 1 1 0 0,0-1 0 0 0,0 0-2 0 0,0 0-2 0 0,-1 1 0 0 0,0-1 1 0 0,1 0-1 0 0,-1 0 0 0 0,1 0 0 0 0,-1 0 0 0 0,0 1 0 0 0,1-1 0 0 0,-1 0 1 0 0,0 1-1 0 0,1-1 0 0 0,-1 0 0 0 0,0 0 0 0 0,1 1 0 0 0,-1-1 0 0 0,0 1 2 0 0,1-1 4 0 0,-1 1-1 0 0,0-1 1 0 0,1 0-1 0 0,-1 1 0 0 0,1-1 1 0 0,-1 1-1 0 0,0-1 0 0 0,1 0 1 0 0,-1 1-1 0 0,1-1 0 0 0,-1 0 1 0 0,1 0-1 0 0,-1 1 0 0 0,1-1-2 0 0,0 0-9 0 0,0 1 1 0 0,0 0 0 0 0,0 0 0 0 0,0-1 0 0 0,0 1 0 0 0,0 0-1 0 0,0 0 1 0 0,-1 0 0 0 0,1 0 0 0 0,0 0 0 0 0,-1 0 0 0 0,1 0 0 0 0,-1 0-1 0 0,1 0 1 0 0,-1 0 0 0 0,1 0 0 0 0,-1 1 7 0 0,2 3 56 0 0,10 6-168 0 0,-12-10 117 0 0,1 0-1 0 0,0 0 1 0 0,0 0 0 0 0,0-1 0 0 0,-1 1-1 0 0,1 0 1 0 0,0-1 0 0 0,0 1-1 0 0,0 0 1 0 0,0-1 0 0 0,0 1-1 0 0,1-1-4 0 0,4 4-4 0 0,0-2 10 0 0,-5-1-3 0 0,-1-1-1 0 0,1 0 1 0 0,0 0-1 0 0,-1 0 0 0 0,1 1 1 0 0,-1-1-1 0 0,1 0 1 0 0,-1 1-1 0 0,1-1 1 0 0,-1 1-1 0 0,1-1 1 0 0,-1 1-1 0 0,0-1 1 0 0,1 1-1 0 0,-1-1 0 0 0,0 1-2 0 0,1-1 1 0 0,-1 1-1 0 0,1-1 0 0 0,-1 0 0 0 0,0 1 0 0 0,1-1 1 0 0,-1 0-1 0 0,1 1 0 0 0,-1-1 0 0 0,1 0 0 0 0,-1 1 0 0 0,1-1 1 0 0,-1 0-1 0 0,1 0 0 0 0,0 0 0 0 0,-1 1 0 0 0,1-1 0 0 0,0 0 0 0 0,-1 0 0 0 0,1 0-1 0 0,-1 0 0 0 0,1 0 0 0 0,-1 0 0 0 0,0 0 0 0 0,1 0 1 0 0,-1 1-1 0 0,1-1 0 0 0,-1 0 0 0 0,0 0 0 0 0,1 0 1 0 0,-1 1-1 0 0,1-1 0 0 0,-1 0 0 0 0,0 0 0 0 0,1 1 0 0 0,-1-1 1 0 0,0 0-1 0 0,0 1 0 0 0,1-1 0 0 0,-1 0 0 0 0,0 1 1 0 0,1 0-1 0 0,-1 0 0 0 0,1 0-1 0 0,0 0 0 0 0,-1 0 0 0 0,1 1 0 0 0,0-1 0 0 0,0 0 0 0 0,0 0 0 0 0,0 0 0 0 0,0 0 0 0 0,0 0 0 0 0,0 0 0 0 0,0-1 0 0 0,1 1 0 0 0,0 0 2 0 0,6 4 81 0 0,-8-4-74 0 0,1 0 0 0 0,0-1 0 0 0,0 1 0 0 0,-1 0 0 0 0,1 0 1 0 0,-1 0-1 0 0,1 0 0 0 0,-1 0 0 0 0,1 0-7 0 0,-1-1 0 0 0,0 1-1 0 0,1-1 1 0 0,-1 1-1 0 0,0-1 1 0 0,0 0-1 0 0,1 1 1 0 0,-1-1-1 0 0,0 1 1 0 0,1-1-1 0 0,-1 0 1 0 0,0 1 0 0 0,1-1-1 0 0,-1 1 1 0 0,0-1-1 0 0,1 0 1 0 0,-1 0-1 0 0,1 1 1 0 0,-1-1-1 0 0,1 0 1 0 0,-1 0 0 0 0,1 0-1 0 0,-1 1 1 0 0,1-1-1 0 0,-1 0 1 0 0,1 0-1 0 0,-1 0 1 0 0,1 0 0 0 0,1 0-2 0 0,-1 1 0 0 0,1 0 1 0 0,-1-1-1 0 0,1 1 0 0 0,-1 0 1 0 0,0 0-1 0 0,1-1 0 0 0,-1 1 1 0 0,0 0-1 0 0,0 0 0 0 0,0 0 1 0 0,0 1-1 0 0,0-1 0 0 0,0 0 0 0 0,0 0 1 0 0,1 1 1 0 0,10 11-77 0 0,9 7 202 0 0,-6-11 110 0 0,-14-8-237 0 0,0 0 1 0 0,-1-1-1 0 0,1 1 1 0 0,0 0-1 0 0,-1 0 1 0 0,1-1-1 0 0,-1 1 1 0 0,1 0-1 0 0,-1 0 1 0 0,1 0-1 0 0,-1 0 2 0 0,1 1 4 0 0,-1-1-1 0 0,1 0 1 0 0,0 0-1 0 0,-1 0 0 0 0,1 0 1 0 0,0 0-1 0 0,0 0 1 0 0,0 1-4 0 0,14 11 37 0 0,-9-10-65 0 0,-5-3 31 0 0,-1 0 1 0 0,1 0 0 0 0,-1 0 0 0 0,1 0-1 0 0,-1 0 1 0 0,1 1 0 0 0,-1-1 0 0 0,1 0 0 0 0,-1 1-1 0 0,1-1 1 0 0,-1 0 0 0 0,1 1 0 0 0,-1-1 0 0 0,1 0-1 0 0,-1 1 1 0 0,1-1 0 0 0,-1 1-4 0 0,0-1-4 0 0,1 1 1 0 0,-1-1 0 0 0,1 1-1 0 0,-1-1 1 0 0,0 0-1 0 0,1 1 1 0 0,-1-1-1 0 0,1 0 1 0 0,-1 0 0 0 0,1 1-1 0 0,-1-1 1 0 0,1 0-1 0 0,0 0 1 0 0,-1 0-1 0 0,1 0 1 0 0,-1 0 0 0 0,1 0-1 0 0,-1 0 1 0 0,1 0-1 0 0,-1 0 1 0 0,1 0 3 0 0,0 0-3 0 0,-1 0 1 0 0,1 0-1 0 0,0 0 1 0 0,-1 0-1 0 0,1 1 1 0 0,-1-1-1 0 0,1 0 1 0 0,-1 0-1 0 0,1 0 1 0 0,-1 0 0 0 0,1 0-1 0 0,-1 1 1 0 0,1-1-1 0 0,-1 0 1 0 0,1 1 2 0 0,6 3-30 0 0,3 4 178 0 0,-9-7-148 0 0,1 0-1 0 0,0 0 1 0 0,-1 0-1 0 0,1 0 1 0 0,0 0-1 0 0,0 0 1 0 0,0 0-1 0 0,-1-1 1 0 0,1 1-1 0 0,0-1 1 0 0,10 5-112 0 0,0-2 135 0 0,-11-3-20 0 0,0 1 1 0 0,1-1-1 0 0,-1 0 0 0 0,0 1 0 0 0,1-1 0 0 0,-1 1 0 0 0,0-1 1 0 0,1 1-1 0 0,-1 0 0 0 0,0-1 0 0 0,0 1 0 0 0,1 1-3 0 0,-1-2-1 0 0,-1 1-1 0 0,1-1 1 0 0,0 1 0 0 0,0-1-1 0 0,-1 1 1 0 0,1-1-1 0 0,0 0 1 0 0,0 1-1 0 0,0-1 1 0 0,0 0 0 0 0,0 0-1 0 0,-1 1 1 0 0,1-1-1 0 0,0 0 1 0 0,0 0-1 0 0,0 0 2 0 0,10 2 131 0 0,8 4-157 0 0,-12-5-49 0 0,-5-1 77 0 0,0 0 1 0 0,-1 0 0 0 0,1 0-1 0 0,0 1 1 0 0,0-1 0 0 0,-1 0-1 0 0,1 1 1 0 0,-1-1 0 0 0,1 1 0 0 0,0 0-1 0 0,0 0-2 0 0,-1 0-7 0 0,0 0 0 0 0,0-1 0 0 0,0 1 1 0 0,0-1-1 0 0,0 1 0 0 0,1-1 0 0 0,-1 1 0 0 0,0-1 0 0 0,0 0 0 0 0,0 0 0 0 0,0 1 0 0 0,1-1 0 0 0,-1 0 0 0 0,1 0 7 0 0,10 2 397 0 0,-2-1-400 0 0,-9-1-21 0 0,0 0 0 0 0,0 0 1 0 0,0 0-1 0 0,0 0 0 0 0,0 0 0 0 0,0 0 1 0 0,0 1-1 0 0,0-1 0 0 0,0 0 1 0 0,0 1-1 0 0,0-1 0 0 0,1 1 24 0 0,0 0 37 0 0,0 0 0 0 0,1 1 0 0 0,0-1-1 0 0,-1-1 1 0 0,1 1 0 0 0,1 0-37 0 0,-2 0 2 0 0,0-1 0 0 0,0 1-1 0 0,0 0 1 0 0,0-1 0 0 0,0 1 0 0 0,0 0-1 0 0,0 0 1 0 0,1 1-2 0 0,0 0-9 0 0,-1-1-1 0 0,0 0 1 0 0,1 0 0 0 0,-1 0-1 0 0,1 0 1 0 0,-1 0 0 0 0,1-1-1 0 0,-1 1 1 0 0,3 0 9 0 0,-2-1-9 0 0,0 1 1 0 0,0 0 0 0 0,0 0-1 0 0,0 1 1 0 0,0-1 8 0 0,0 0-12 0 0,-1 0 0 0 0,0 0 0 0 0,0 0 1 0 0,1 0-1 0 0,-1 0 0 0 0,0-1 0 0 0,1 1 1 0 0,-1-1-1 0 0,1 0 12 0 0,-2 0 0 0 0,0 1 1 0 0,0-1 0 0 0,0 0-1 0 0,0 0 1 0 0,0 0-1 0 0,0 1 1 0 0,-1-1 0 0 0,1 1-1 0 0,0-1 1 0 0,0 1-1 0 0,0-1 0 0 0,0 1 3 0 0,0 0 1 0 0,0-1-1 0 0,0 0 0 0 0,0 1 0 0 0,0-1 0 0 0,0 1 1 0 0,0-1-1 0 0,0 0 0 0 0,0 0 0 0 0,0 1 0 0 0,1-1-3 0 0,-1 0 7 0 0,0 0 0 0 0,-1 0 0 0 0,1 0 0 0 0,0 0 0 0 0,0 1-1 0 0,-1-1 1 0 0,1 0 0 0 0,0 0 0 0 0,-1 1 0 0 0,1-1 0 0 0,0 1 0 0 0,-1-1 0 0 0,1 0-1 0 0,-1 1 1 0 0,1-1 0 0 0,-1 1 0 0 0,1 0-7 0 0,0 0 0 0 0,0-1 0 0 0,-1 1 1 0 0,1 0-1 0 0,0-1 0 0 0,0 1 0 0 0,-1-1 0 0 0,1 1 0 0 0,0-1 0 0 0,0 0 1 0 0,0 1-1 0 0,0-1 0 0 0,0 0 0 0 0,0 1 0 0 0,2-1-4 0 0,1 1 1 0 0,-1 0-1 0 0,1-1 1 0 0,0 0-1 0 0,-1 0 1 0 0,1 0-1 0 0,0 0 0 0 0,-1-1 1 0 0,4 0 3 0 0,-4 0-12 0 0,0 1-1 0 0,0 0 1 0 0,0-1 0 0 0,0 1 0 0 0,0 0-1 0 0,0 1 1 0 0,1-1 12 0 0,15 1-57 0 0,4 0 12 0 0,-1-4 74 0 0,0-1 1 0 0,17-5-30 0 0,-6 4-190 0 0,-32 5 200 0 0,-1 0-1 0 0,1 0 1 0 0,-1 0-1 0 0,0 0 1 0 0,1 0-1 0 0,-1 0 1 0 0,1 0-1 0 0,-1 0 1 0 0,1 0-1 0 0,-1 0 1 0 0,1 1-1 0 0,-1-1 1 0 0,0 0-1 0 0,1 0 1 0 0,-1 0-1 0 0,1 1 1 0 0,-1-1-1 0 0,0 0 1 0 0,1 0-1 0 0,-1 1 1 0 0,0-1-1 0 0,1 0 1 0 0,-1 1-1 0 0,0-1-9 0 0,1 0-6 0 0,-1 1 0 0 0,0-1-1 0 0,1 0 1 0 0,-1 1 0 0 0,0-1-1 0 0,1 0 1 0 0,-1 0 0 0 0,0 1-1 0 0,1-1 1 0 0,-1 0 0 0 0,0 0-1 0 0,1 0 1 0 0,-1 0 0 0 0,1 0-1 0 0,-1 1 1 0 0,0-1 0 0 0,1 0 0 0 0,-1 0-1 0 0,1 0 7 0 0,4-1-8 0 0,0 0-1 0 0,0 1 1 0 0,0-1-1 0 0,0 1 1 0 0,2 1 8 0 0,3-2-100 0 0,-4 0 42 0 0,5 4 50 0 0,-10-2 8 0 0,0-1-1 0 0,-1 0 1 0 0,1 1 0 0 0,0-1 0 0 0,0 0 0 0 0,0 0-1 0 0,0 1 1 0 0,0-1 0 0 0,0 0 0 0 0,-1 0-1 0 0,1 0 1 0 0,0 0 0 0 0,0 0 0 0 0,0 0-1 0 0,0-1 1 0 0,1 1 0 0 0,15-4 408 0 0,-4 8-661 0 0,-4-3 175 0 0,-9 0 70 0 0,1-1 0 0 0,-1 0 0 0 0,1 0 0 0 0,0 0 0 0 0,-1 0 0 0 0,1 0 0 0 0,0 0 0 0 0,-1 0-1 0 0,1 0 1 0 0,0 0 0 0 0,-1 0 0 0 0,1 0 0 0 0,0 0 0 0 0,-1 0 0 0 0,1-1 0 0 0,0 1 0 0 0,-1 0 0 0 0,1 0 0 0 0,-1-1 0 0 0,1 1 0 0 0,0-1 8 0 0,0 1-17 0 0,-1-1 0 0 0,1 1 0 0 0,0 0 0 0 0,0 0 1 0 0,0 0-1 0 0,0 0 0 0 0,-1-1 0 0 0,1 1 0 0 0,0 0 0 0 0,0 0 17 0 0,7 0-183 0 0,-7-1 168 0 0,0 1-1 0 0,-1 0 1 0 0,1 0-1 0 0,0 0 1 0 0,0 0-1 0 0,-1 0 1 0 0,1 0-1 0 0,0 0 1 0 0,0 0-1 0 0,-1 0 1 0 0,1 0 0 0 0,0 0-1 0 0,0 1 1 0 0,-1-1-1 0 0,1 0 1 0 0,0 1 15 0 0,0-1-7 0 0,0 0 0 0 0,-1 0 1 0 0,1 1-1 0 0,0-1 1 0 0,-1 0-1 0 0,1 0 0 0 0,0 0 1 0 0,-1 0-1 0 0,1 0 1 0 0,0 0-1 0 0,-1 0 0 0 0,2 0 7 0 0,2 0 112 0 0,-4 0-113 0 0,0 0 1 0 0,0 0-1 0 0,0 0 0 0 0,1 0 1 0 0,-1 0-1 0 0,0 0 0 0 0,0 0 1 0 0,0 0-1 0 0,1 0 0 0 0,-1 0 1 0 0,0 0-1 0 0,0 0 0 0 0,0 0 1 0 0,0 0-1 0 0,1 0 1 0 0,-1 0-1 0 0,0 0 0 0 0,0 0 1 0 0,0-1-1 0 0,0 1 0 0 0,0 0 1 0 0,1 0-1 0 0,-1 0 0 0 0,0 0 1 0 0,0 0-9 0 0,0 0 0 0 0,1 0-1 0 0,-1 0 1 0 0,0 0 0 0 0,0 0 0 0 0,0 0-1 0 0,1 0 1 0 0,-1 0 0 0 0,0 0-1 0 0,0 0 1 0 0,0 0 0 0 0,1 0-1 0 0,-1 0 1 0 0,0 0 0 0 0,0 0-1 0 0,0 0 1 0 0,1 0 0 0 0,-1 0-1 0 0,0 0 1 0 0,0 0 0 0 0,0 1 0 0 0,1-1-1 0 0,-1 0 1 0 0,0 0 0 0 0,0 0-1 0 0,0 0 1 0 0,0 0 0 0 0,0 1-1 0 0,1-1 1 0 0,-1 0 0 0 0,0 0-1 0 0,0 0 1 0 0,0 1 0 0 0,0-1 0 0 0,0 0-1 0 0,0 0 1 0 0,0 0 0 0 0,0 1-1 0 0,0-1 1 0 0,0 0 0 0 0,0 0-1 0 0,0 0 1 0 0,0 1 0 0 0,0-1-1 0 0,0 0 1 0 0,0 0 0 0 0,0 0-1 0 0,0 1 1 0 0,0-1 0 0 0,0 0 0 0 0,0 0-1 0 0,0 0 1 0 0,0 1 9 0 0,-4 6 11 0 0,3-7-5 0 0,1 1 0 0 0,0 0 0 0 0,-1 0 0 0 0,1 0 0 0 0,-1-1 0 0 0,1 1 0 0 0,-1 0 0 0 0,1-1 0 0 0,-1 1 0 0 0,0 0 0 0 0,1-1 0 0 0,-1 1 0 0 0,0-1 0 0 0,0 1-6 0 0,1-1-2 0 0,0 0 1 0 0,0 0 0 0 0,-1 0 0 0 0,1 1-1 0 0,0-1 1 0 0,0 0 0 0 0,0 0 0 0 0,-1 0 0 0 0,1 0-1 0 0,0 0 1 0 0,0 1 0 0 0,0-1 0 0 0,0 0-1 0 0,-1 0 1 0 0,1 0 0 0 0,0 0 0 0 0,0 1-1 0 0,0-1 1 0 0,0 0 0 0 0,0 0 0 0 0,0 0 0 0 0,0 1-1 0 0,0-1 1 0 0,0 0 0 0 0,-1 0 0 0 0,1 0-1 0 0,0 1 1 0 0,0-1 1 0 0,0 0 7 0 0,0 1-1 0 0,0-1 0 0 0,0 0 1 0 0,0 1-1 0 0,0-1 1 0 0,0 0-1 0 0,0 1 0 0 0,0-1 1 0 0,0 0-1 0 0,0 1 0 0 0,-1-1 1 0 0,1 0-1 0 0,0 1 1 0 0,0-1-1 0 0,0 0 0 0 0,-1 0 1 0 0,1 1-1 0 0,0-1 1 0 0,0 0-1 0 0,-1 0-6 0 0,3 0-179 0 0,-1 0 188 0 0,-1 0 0 0 0,1-1 0 0 0,-1 1 0 0 0,1 0 0 0 0,0 0 0 0 0,-1 0 0 0 0,1 0 0 0 0,-1 0 0 0 0,1 0 0 0 0,0 0 0 0 0,-1 0 1 0 0,1 0-1 0 0,0 0-9 0 0,0 0 2 0 0,0 0 1 0 0,0-1-1 0 0,0 1 0 0 0,0 0 1 0 0,0-1-1 0 0,0 1 1 0 0,0-1-1 0 0,0 1 1 0 0,0-1-1 0 0,0 1 0 0 0,0-1-2 0 0,6-3-85 0 0,20-2-37 0 0,-19 4 223 0 0,-1 1-1 0 0,0-1 1 0 0,1-1-101 0 0,2-2-152 0 0,-8 4 156 0 0,-1 1 0 0 0,0-1 0 0 0,0 0 0 0 0,1 1 0 0 0,-1-1 0 0 0,0 1 0 0 0,1 0 0 0 0,-1-1 0 0 0,0 1 0 0 0,1 0 0 0 0,-1 0 0 0 0,1 0 0 0 0,-1 0 0 0 0,0 0 0 0 0,1 0 0 0 0,-1 0 0 0 0,2 1-4 0 0,-2-1-11 0 0,-1 0 1 0 0,1 0 0 0 0,0 0-1 0 0,0 0 1 0 0,-1 0-1 0 0,1-1 1 0 0,0 1-1 0 0,0 0 1 0 0,-1 0-1 0 0,1 0 1 0 0,0-1-1 0 0,0 1 1 0 0,-1 0-1 0 0,1-1 11 0 0,0 1 4 0 0,0-1 0 0 0,-1 1 0 0 0,1 0 0 0 0,0-1 0 0 0,-1 1 0 0 0,1 0 0 0 0,0 0 0 0 0,-1 0 0 0 0,1-1 0 0 0,0 1-1 0 0,0 0 1 0 0,-1 0 0 0 0,1 0 0 0 0,0 0 0 0 0,0 0 0 0 0,-1 0 0 0 0,2 1-4 0 0,0-1 8 0 0,1 1-1 0 0,-1-1 1 0 0,1 0-1 0 0,0 0 1 0 0,-1 0-1 0 0,1 0 1 0 0,0 0 0 0 0,-1 0-1 0 0,1-1 1 0 0,1 0-8 0 0,0 0-22 0 0,-1 1 1 0 0,0-1 0 0 0,0 1 0 0 0,0 0-1 0 0,1 0 1 0 0,-1 0 0 0 0,1 0 21 0 0,-2 0-9 0 0,0 0 1 0 0,0 0 0 0 0,1 0 0 0 0,-1-1 0 0 0,0 1-1 0 0,1-1 1 0 0,-1 1 0 0 0,2-2 8 0 0,10-2-37 0 0,-12 4 14 0 0,2 0 24 0 0,0-1 0 0 0,0 0 0 0 0,0 1 1 0 0,0-1-1 0 0,0-1 0 0 0,0 1 0 0 0,3-2-1 0 0,-5 2-19 0 0,0 0 0 0 0,0 0 0 0 0,0 0 0 0 0,1 1 0 0 0,-1-1 0 0 0,1 1 19 0 0,0-1 21 0 0,-1 0 0 0 0,0 1 1 0 0,1-1-1 0 0,-1 0 0 0 0,2 0-21 0 0,0-2 15 0 0,1 2-1 0 0,0-1 1 0 0,-1 1-1 0 0,1-1 1 0 0,0 1-1 0 0,0 1 1 0 0,0-1-1 0 0,0 1 1 0 0,4 0-15 0 0,-7-1 18 0 0,0 1 0 0 0,-1 0 0 0 0,1-1 0 0 0,0 1-1 0 0,-1-1 1 0 0,1 0 0 0 0,-1 1 0 0 0,1-1 0 0 0,-1 0 0 0 0,1-1-18 0 0,0 1-33 0 0,0 0 0 0 0,0 0-1 0 0,1 0 1 0 0,-1 0 0 0 0,0 0 0 0 0,1 0 33 0 0,6-1-55 0 0,-1 0-1 0 0,1-1 1 0 0,0-1 0 0 0,2-1 55 0 0,5 0 359 0 0,-13 5-408 0 0,-1 0-1 0 0,1-1 1 0 0,0 0 0 0 0,-1 0 0 0 0,2-1 49 0 0,49-20-778 0 0,-50 20 732 0 0,-1 0-1 0 0,1 0 1 0 0,0 0-1 0 0,2-2 47 0 0,11-7-40 0 0,-7 4 15 0 0,-8 6 15 0 0,0 0 0 0 0,0 1 1 0 0,0-1-1 0 0,0 0 0 0 0,0 0 0 0 0,0 1 0 0 0,0-1 0 0 0,0 0 0 0 0,0 1 0 0 0,1-1 0 0 0,-1 1 10 0 0,14-10-182 0 0,-10 8 182 0 0,1-1 0 0 0,-1 0 0 0 0,-1 0 0 0 0,4-3 0 0 0,0 0 19 0 0,-6 5-9 0 0,0 0 0 0 0,0-1 0 0 0,0 1 0 0 0,0-1-1 0 0,-1 1 1 0 0,1-1 0 0 0,-1 0 0 0 0,1 0 0 0 0,0-1-10 0 0,0 1-3 0 0,0 0 1 0 0,-1 0 0 0 0,1 0-1 0 0,0 0 1 0 0,0 1 0 0 0,0-1-1 0 0,0 1 1 0 0,1-1 0 0 0,0 0 2 0 0,14-10 175 0 0,0-2-100 0 0,-12 10 21 0 0,0 0-1 0 0,-1-1 1 0 0,4-3-96 0 0,5-5-14 0 0,-9 10-87 0 0,-1 0 0 0 0,0-1-1 0 0,3-2 102 0 0,7-6 240 0 0,-6 6-117 0 0,12-15-213 0 0,-11 12-221 0 0,9-8 311 0 0,-7 4 61 0 0,-9 12-52 0 0,0-1-1 0 0,0 1 0 0 0,0 0 1 0 0,0-1-1 0 0,0 1 0 0 0,0 0 1 0 0,0 0-1 0 0,1-1 0 0 0,-1 1 0 0 0,0 0 1 0 0,1 0-1 0 0,0 0-8 0 0,0 0 18 0 0,0 0 0 0 0,0-1 1 0 0,0 1-1 0 0,-1 0 0 0 0,1-1 0 0 0,0 0 1 0 0,-1 1-1 0 0,1-1 0 0 0,-1 0 0 0 0,1 0 0 0 0,-1 0 1 0 0,0 0-1 0 0,0 0-18 0 0,11-14 196 0 0,31-31-268 0 0,-40 43 92 0 0,0 0 0 0 0,0 0 0 0 0,0 0 0 0 0,2-4-20 0 0,-3 4 21 0 0,1 0 1 0 0,0-1-1 0 0,0 1 1 0 0,3-2-22 0 0,8-10 163 0 0,5-7-163 0 0,-10 13-24 0 0,34-43 460 0 0,-38 47-361 0 0,1-1 0 0 0,5-4-75 0 0,1-1 91 0 0,-2 0-160 0 0,-1-1 0 0 0,0 1 0 0 0,6-13 69 0 0,-3 6 38 0 0,3-5-38 0 0,7-10-72 0 0,-4 5 170 0 0,-5 8-89 0 0,-1-1 0 0 0,7-18-9 0 0,-18 37 2 0 0,5-11 3 0 0,-1-1 0 0 0,0 0 0 0 0,1-9-5 0 0,8-47 1 0 0,-12 58 65 0 0,3-10-7 0 0,2-6-59 0 0,5-20-3 0 0,-6 14 222 0 0,-2-2-219 0 0,-2 23-35 0 0,-2 1 0 0 0,0-1 1 0 0,-1 0-1 0 0,0-3 35 0 0,0 9 7 0 0,1-1 0 0 0,0 0 1 0 0,0-5-8 0 0,1-7 11 0 0,0-4 9 0 0,-1 8 13 0 0,0 1-1 0 0,-1 0 0 0 0,-2-10-32 0 0,-5-37 32 0 0,5 44-37 0 0,2 13 19 0 0,-1-1 0 0 0,1 1 0 0 0,-2 0-1 0 0,1 0 1 0 0,-1 0 0 0 0,0 0 0 0 0,0 0-14 0 0,-10-22-48 0 0,6-4 131 0 0,6 30-94 0 0,0 0 0 0 0,1 0 1 0 0,0 0-1 0 0,0-1 0 0 0,-1 1 0 0 0,1 0 11 0 0,0 0 3 0 0,0 1 0 0 0,0-1 0 0 0,0 0 0 0 0,0 1 0 0 0,0-1 0 0 0,-1 1 0 0 0,1-1 0 0 0,-1 1 0 0 0,1-1 0 0 0,-1 1 0 0 0,0-1-3 0 0,-2-3 46 0 0,2 4-32 0 0,0-1-1 0 0,0 1 1 0 0,0-1 0 0 0,0 1 0 0 0,1-1 0 0 0,-1 0 0 0 0,0 1 0 0 0,1-1 0 0 0,-1-1-14 0 0,-2-8-23 0 0,-1-1 1 0 0,0 1-1 0 0,-6-11 23 0 0,6 12-28 0 0,-1 1 52 0 0,0-1 1 0 0,-1 1-1 0 0,-5-7-24 0 0,7 12 54 0 0,0-1-1 0 0,-1 1 1 0 0,1 0 0 0 0,-3-1-54 0 0,-2-2 51 0 0,-21-19-113 0 0,24 21 81 0 0,0 0 0 0 0,0 0 0 0 0,1-1-19 0 0,-15-13 11 0 0,1 7 55 0 0,4 4-5 0 0,3-2-157 0 0,-1 0 0 0 0,1 0 96 0 0,-19-17-26 0 0,26 24 38 0 0,-1-1 13 0 0,1 0 1 0 0,-1 0 0 0 0,0 0-1 0 0,0 1 1 0 0,0 0 0 0 0,-2 0-26 0 0,5 1-7 0 0,-1 1 0 0 0,1-1 1 0 0,-1 0-1 0 0,1 0 0 0 0,0-1 0 0 0,0 1 1 0 0,0-1-1 0 0,-1-1 7 0 0,0 1-12 0 0,1 0 1 0 0,-1 0-1 0 0,0 0 0 0 0,0 1 1 0 0,-3-3 11 0 0,-17-7-27 0 0,1-1-1 0 0,-2-3 28 0 0,0 0-361 0 0,18 12 500 0 0,0 1 0 0 0,-6-3-139 0 0,8 4-4 0 0,0 0 0 0 0,1 0 0 0 0,-1 0 0 0 0,1-1 0 0 0,-1 1 0 0 0,1-1 0 0 0,-1-1 4 0 0,-50-41-145 0 0,31 26 133 0 0,15 12 7 0 0,1 0-1 0 0,-3-3 6 0 0,9 8 3 0 0,0 1 0 0 0,0-1-1 0 0,0 0 1 0 0,0 1 0 0 0,-1-1-1 0 0,1 1 1 0 0,-1-1 0 0 0,1 1-1 0 0,-1 0 1 0 0,0 0 0 0 0,0 0-3 0 0,0 0-6 0 0,1-1 0 0 0,-1 1 0 0 0,0-1 0 0 0,1 0 1 0 0,-1 1-1 0 0,1-1 0 0 0,-1-1 0 0 0,1 1 0 0 0,0 0 1 0 0,-1-2 5 0 0,-1 1 11 0 0,1-1 0 0 0,-1 1 0 0 0,0-1 0 0 0,-1 0-11 0 0,-12-8-35 0 0,-13-7-115 0 0,2 1 238 0 0,24 15-82 0 0,0 0 0 0 0,0 0-1 0 0,0 0 1 0 0,1 0 0 0 0,-1-1 0 0 0,-2-3-6 0 0,-10-8-115 0 0,0 3 113 0 0,13 11 4 0 0,1-1-1 0 0,-1 0 0 0 0,1 1 0 0 0,-1-1 0 0 0,1 0 1 0 0,-1-1-1 0 0,1 1 0 0 0,0 0 0 0 0,0-1-1 0 0,-2-2 7 0 0,0 1-1 0 0,0 0 0 0 0,0 0 0 0 0,-1 0 1 0 0,1 0-1 0 0,-1 0 0 0 0,-5-2-6 0 0,-13-10-69 0 0,-7-6-171 0 0,19 13 265 0 0,0-1 0 0 0,-2-2-25 0 0,-10-11 18 0 0,22 22-5 0 0,-1 0 0 0 0,1 0 0 0 0,-1 0 0 0 0,0 0-1 0 0,1 1 1 0 0,-1-1 0 0 0,0 0 0 0 0,0 1 0 0 0,0-1 0 0 0,-1 1-13 0 0,-12-6 90 0 0,8 3-82 0 0,1 0 1 0 0,0 1-1 0 0,-1 0 0 0 0,0 0 1 0 0,-3 0-9 0 0,-36-5 51 0 0,27 4-54 0 0,6 2-4 0 0,0 1 1 0 0,0 0-1 0 0,0 1 0 0 0,-13 3 7 0 0,5-2-85 0 0,-46 9 30 0 0,37-5 76 0 0,-16 0-21 0 0,1 0 20 0 0,-1 3 1 0 0,-29 9-21 0 0,29-7-75 0 0,-8 5 44 0 0,-40 16 31 0 0,40-12 2 0 0,-68 20-61 0 0,83-27 335 0 0,-20 3-276 0 0,44-12-77 0 0,58-28-110 0 0,8-6 187 0 0,-36 20-17 0 0,4 0-14 0 0,0 0-1 0 0,10-3 32 0 0,14-6 23 0 0,-27 11-23 0 0,119-63-373 0 0,-89 45 390 0 0,-46 26-12 0 0,0 0 1 0 0,1 0-1 0 0,-1 0 0 0 0,0 0 0 0 0,0 0 1 0 0,1 0-1 0 0,-1 0 0 0 0,0-1 0 0 0,0 1 1 0 0,0 0-1 0 0,1 0 0 0 0,-1 0 1 0 0,0 0-1 0 0,0-1 0 0 0,0 1 0 0 0,0 0 1 0 0,0 0-1 0 0,1 0 0 0 0,-1-1 1 0 0,0 1-1 0 0,0 0 0 0 0,0 0 0 0 0,0 0 1 0 0,0-1-1 0 0,0 1 0 0 0,0 0 1 0 0,0 0-6 0 0,-6-1 102 0 0,-13 4 83 0 0,17-2-130 0 0,-68 12 63 0 0,61-12-107 0 0,-1 0 0 0 0,1-1 0 0 0,-1 0 1 0 0,-8-1-12 0 0,-17 0 20 0 0,6 2 6 0 0,-44 1-64 0 0,-5-4 38 0 0,68 2-25 0 0,0 0 0 0 0,1 1 0 0 0,-1 0 0 0 0,0 0 0 0 0,-2 2 25 0 0,9-3 80 0 0,6-1 34 0 0,15-4-99 0 0,-7 0 49 0 0,1 1 0 0 0,-1 1 0 0 0,1 0 0 0 0,-1 0 0 0 0,9 0-64 0 0,12-3 95 0 0,-12 3-182 0 0,-1 0 0 0 0,1 1 0 0 0,-1 1 0 0 0,1 0 0 0 0,0 2 0 0 0,-1 0 0 0 0,1 2 0 0 0,6 1 87 0 0,-14 0-102 0 0,-11-3 91 0 0,1-1 0 0 0,-1 1 0 0 0,1 0 1 0 0,0-1-1 0 0,-1 1 0 0 0,1-1 0 0 0,-1 0 0 0 0,1 0 0 0 0,0 0 1 0 0,-1 1-1 0 0,1-1 0 0 0,0-1 0 0 0,-1 1 0 0 0,1 0 11 0 0,0-1-57 0 0,-5 0 13 0 0,-10 0-2 0 0,-8 0 61 0 0,-54-10-76 0 0,17 4 100 0 0,45 5 132 0 0,-11 1-171 0 0,14 1-10 0 0,1 0-1 0 0,-1-1 1 0 0,1 0-1 0 0,-1-1 11 0 0,-4 1-37 0 0,11 0 145 0 0,9 0 106 0 0,91-23 317 0 0,-74 19-578 0 0,1 0 1 0 0,-1 2-1 0 0,1 1 0 0 0,16 1 47 0 0,-31 1-28 0 0,-1 0-54 0 0,0 0 0 0 0,0 0 1 0 0,0 1-1 0 0,0 1 0 0 0,-1-1 1 0 0,3 2 81 0 0,2 3-383 0 0,-11-5 309 0 0,0 0 1 0 0,1 0 0 0 0,-1-1 0 0 0,0 1 0 0 0,1 0 0 0 0,-1-1 0 0 0,1 1 0 0 0,-1-1 0 0 0,0 1 0 0 0,1-1-1 0 0,-1 0 1 0 0,1 0 73 0 0,-21-10-744 0 0,14 9 665 0 0,-1-1 0 0 0,1 2-1 0 0,0-1 1 0 0,0 0 0 0 0,0 1-1 0 0,-1 0 1 0 0,1 0 0 0 0,0 1 0 0 0,0 0-1 0 0,-4 0 80 0 0,-10 4-317 0 0,0 0-1 0 0,-4 3 318 0 0,2-1 133 0 0,10-5-49 0 0,11-1-79 0 0,0-1-1 0 0,0 0 1 0 0,0 0 0 0 0,0 0-1 0 0,0 0 1 0 0,-1 0-1 0 0,1 0 1 0 0,0 0 0 0 0,0 0-1 0 0,0 0 1 0 0,0 0-1 0 0,-1 0 1 0 0,1 0 0 0 0,0 0-1 0 0,0 0 1 0 0,0 0-1 0 0,0 0 1 0 0,-1 0 0 0 0,1 0-1 0 0,0 0 1 0 0,0 0-1 0 0,0 0 1 0 0,0 0 0 0 0,0 0-1 0 0,-1 0 1 0 0,1 0-1 0 0,0 0 1 0 0,0 0 0 0 0,0 0-1 0 0,0-1 1 0 0,0 1-1 0 0,-1 0 1 0 0,1 0-1 0 0,0 0 1 0 0,0 0 0 0 0,0 0-5 0 0,12-3 52 0 0,19-10 241 0 0,1 0 0 0 0,3 2-293 0 0,-18 5 79 0 0,29-8 36 0 0,9 0-115 0 0,-35 9 35 0 0,9-1-8 0 0,-14 3 6 0 0,0 0 0 0 0,0-2 0 0 0,12-5-33 0 0,-17 7-59 0 0,-8 3 39 0 0,0 0 1 0 0,0-1-1 0 0,-1 1 0 0 0,1-1 1 0 0,0 0-1 0 0,0 0 0 0 0,-1 1 1 0 0,1-1-1 0 0,0-1 20 0 0,-2 2 3 0 0,0 0-1 0 0,0 0 1 0 0,0-1-1 0 0,0 1 1 0 0,0 0 0 0 0,0 0-1 0 0,0 0 1 0 0,0 0-1 0 0,0 0 1 0 0,0-1-1 0 0,0 1 1 0 0,0 0-1 0 0,0 0 1 0 0,0 0 0 0 0,0 0-1 0 0,0 0 1 0 0,0 0-1 0 0,0-1 1 0 0,0 1-1 0 0,0 0 1 0 0,-1 0-1 0 0,1 0 1 0 0,0 0 0 0 0,0 0-1 0 0,0 0 1 0 0,0 0-1 0 0,0 0 1 0 0,0-1-1 0 0,0 1 1 0 0,0 0-1 0 0,-1 0 1 0 0,1 0 0 0 0,0 0-1 0 0,0 0 1 0 0,0 0-1 0 0,0 0 1 0 0,0 0-1 0 0,-1 0 1 0 0,1 0-1 0 0,0 0 1 0 0,0 0 0 0 0,0 0-1 0 0,0 0 1 0 0,-1 0-3 0 0,-7-2 165 0 0,7 2-163 0 0,-1 1 0 0 0,0-1 1 0 0,0 0-1 0 0,0 1 0 0 0,1-1 0 0 0,-1 1 1 0 0,0 0-3 0 0,-9 2 41 0 0,-1 0-112 0 0,0 0 1 0 0,-1 1-1 0 0,2 0 0 0 0,-12 6 71 0 0,0 0 77 0 0,8-3-222 0 0,-13 7 145 0 0,28-14-4 0 0,0 0-1 0 0,0 0 0 0 0,0 0 1 0 0,0 0-1 0 0,-1 0 0 0 0,1 0 1 0 0,0 1-1 0 0,0-1 0 0 0,0 0 1 0 0,0 0-1 0 0,0 0 0 0 0,0 0 1 0 0,0 0-1 0 0,-1 0 0 0 0,1 0 1 0 0,0 0-1 0 0,0 0 0 0 0,0 0 1 0 0,0 0-1 0 0,0 1 0 0 0,0-1 1 0 0,0 0-1 0 0,0 0 1 0 0,0 0-1 0 0,0 0 0 0 0,0 0 1 0 0,0 0-1 0 0,0 0 0 0 0,-1 1 1 0 0,1-1-1 0 0,0 0 0 0 0,0 0 1 0 0,0 0-1 0 0,0 0 0 0 0,0 0 1 0 0,0 1-1 0 0,0-1 5 0 0,5 0-178 0 0,8-1-67 0 0,61-20 623 0 0,-37 10-9 0 0,15-2-369 0 0,4 2 196 0 0,-50 9-164 0 0,-5 2-24 0 0,0 0-1 0 0,-1-1 1 0 0,1 1-1 0 0,-1 0 1 0 0,1 0 0 0 0,0-1-1 0 0,-1 1 1 0 0,1 0-1 0 0,0 0 1 0 0,-1 0-1 0 0,1 0 1 0 0,0 0-8 0 0,-6 1 55 0 0,1 1-1 0 0,0-1 1 0 0,0 1 0 0 0,0 0-1 0 0,-1 0-54 0 0,-14 7 89 0 0,-9 2-89 0 0,9-4 41 0 0,-13 7-41 0 0,-24 13 8 0 0,-21 6-8 0 0,29-14 128 0 0,1 2 0 0 0,-42 26-128 0 0,31-7-300 0 0,50-34 193 0 0,1-1 38 0 0,7-5 67 0 0,0 0 0 0 0,0 0-1 0 0,0 0 1 0 0,0 0 0 0 0,0 0 0 0 0,-1 0-1 0 0,1 0 1 0 0,0 0 0 0 0,0 0 0 0 0,0 0-1 0 0,0 0 1 0 0,0 0 0 0 0,0 0 0 0 0,0 0-1 0 0,0 0 1 0 0,0 0 0 0 0,0 0 0 0 0,0 0-1 0 0,-1 0 1 0 0,1 0 0 0 0,0 0 0 0 0,0 0-1 0 0,0 0 1 0 0,0 0 0 0 0,0 0 0 0 0,0 0-1 0 0,0 0 1 0 0,0 0 0 0 0,0 0 0 0 0,0 0-1 0 0,0 0 1 0 0,0 0 0 0 0,-1 0 0 0 0,1 0-1 0 0,0 0 1 0 0,0 0 0 0 0,0 0 0 0 0,0 0-1 0 0,0 0 1 0 0,0 0 0 0 0,0 0 0 0 0,0 0-1 0 0,0 0 1 0 0,0-1 0 0 0,0 1-1 0 0,0 0 1 0 0,0 0 0 0 0,0 0 0 0 0,0 0-1 0 0,0 0 1 0 0,0 0 0 0 0,0 0 0 0 0,0 0-1 0 0,0 0 1 0 0,0 0 0 0 0,0-1 0 0 0,0 1-1 0 0,0 0 1 0 0,0 0 0 0 0,0 0 2 0 0,0-3-61 0 0,0 1 0 0 0,1-1 0 0 0,0 0 0 0 0,-1 1 0 0 0,1-1 0 0 0,0 0 0 0 0,1-1 61 0 0,-1 2-14 0 0,0 0 0 0 0,0 0 1 0 0,0 0-1 0 0,-1 0 1 0 0,1 0-1 0 0,-1 0 0 0 0,1 0 1 0 0,-1 0-1 0 0,0 0 0 0 0,0 0 1 0 0,0 0-1 0 0,0 0 0 0 0,0 0 1 0 0,0 0-1 0 0,0-1 0 0 0,-1 1 14 0 0,1 2 8 0 0,-1-1-1 0 0,1 1 0 0 0,0 0 0 0 0,0-1 0 0 0,-1 1 1 0 0,1 0-1 0 0,0 0 0 0 0,-1-1 0 0 0,1 1 0 0 0,0 0 1 0 0,-1 0-1 0 0,1 0 0 0 0,0-1 0 0 0,-1 1 0 0 0,1 0 1 0 0,0 0-1 0 0,-1 0 0 0 0,1 0 0 0 0,-1 0 0 0 0,1 0 1 0 0,0 0-1 0 0,-1 0 0 0 0,1 0 0 0 0,-1 0 0 0 0,1 0 1 0 0,0 0-1 0 0,-1 0 0 0 0,1 0 0 0 0,-1 0 0 0 0,1 0 1 0 0,0 1-1 0 0,-1-1 0 0 0,1 0 0 0 0,-1 0-7 0 0,-14 7 34 0 0,-2 3 29 0 0,1 2 0 0 0,0-1 0 0 0,1 2 0 0 0,-1 1-63 0 0,0 0 30 0 0,-28 24 107 0 0,1 0 251 0 0,-3-1-388 0 0,23-20 180 0 0,0 2 0 0 0,1 0 0 0 0,-2 4-180 0 0,24-23 13 0 0,-1 1-1 0 0,1 0 1 0 0,-1-1-1 0 0,1 1 1 0 0,-1 0-1 0 0,1-1 1 0 0,0 1-1 0 0,-1 0 1 0 0,1 0-1 0 0,0 0 1 0 0,-1-1-1 0 0,1 1-12 0 0,0-1 0 0 0,0 1 0 0 0,0-1 0 0 0,0 0 0 0 0,0 0 0 0 0,0 0 0 0 0,0 0 0 0 0,0 0 0 0 0,0 0 0 0 0,0 0 0 0 0,0 0 0 0 0,0 0 0 0 0,0 0 0 0 0,0 0 0 0 0,0 0 0 0 0,0 0 0 0 0,0 1 0 0 0,0-1 0 0 0,0 0 0 0 0,0 0 0 0 0,0 0 0 0 0,0 0 0 0 0,1 0 0 0 0,-1 0 0 0 0,0 0 0 0 0,0 0 0 0 0,0 0 0 0 0,0 0 0 0 0,0 0-1 0 0,0 0 1 0 0,0 0 0 0 0,0 0 0 0 0,0 0 0 0 0,0 0 0 0 0,0 0 0 0 0,0 0 0 0 0,0 0 0 0 0,0 0 0 0 0,0 0 0 0 0,1 0 0 0 0,-1 0 0 0 0,5-2-83 0 0,47-38-204 0 0,-37 27 222 0 0,-1 0 1 0 0,0-1 0 0 0,0-1-1 0 0,8-13 65 0 0,-5 5-28 0 0,1-5 28 0 0,-8 13 23 0 0,1-1 0 0 0,0 2-1 0 0,11-12-22 0 0,-19 23 214 0 0,-8 8-89 0 0,-14 14-178 0 0,0 5 129 0 0,1 0 1 0 0,-6 11-77 0 0,-2 2 55 0 0,0 4-261 0 0,6-8 285 0 0,14-23-72 0 0,5-9-13 0 0,1-1-1 0 0,0 1 1 0 0,0-1-1 0 0,-1 1 1 0 0,1-1 0 0 0,0 1-1 0 0,0-1 1 0 0,0 1 0 0 0,-1 0-1 0 0,1-1 1 0 0,0 1 0 0 0,0-1-1 0 0,0 1 1 0 0,0 0 0 0 0,0-1-1 0 0,0 1 7 0 0,1-1-17 0 0,0-1 0 0 0,-1 1 0 0 0,1-1 0 0 0,-1 1 0 0 0,1-1 0 0 0,-1 0 0 0 0,1 1 0 0 0,-1-1 0 0 0,1 0 0 0 0,-1 1 0 0 0,0-1 0 0 0,1 0 17 0 0,5-10-66 0 0,0-1-1 0 0,-1-1 0 0 0,0 1 1 0 0,1-6 66 0 0,-3 8-4 0 0,-1 1-1 0 0,-1 0 1 0 0,1 0 0 0 0,-1-1 0 0 0,-1 1 0 0 0,0-1 0 0 0,0 1 0 0 0,-1-1 0 0 0,0 1-1 0 0,0 0 1 0 0,-3-6 4 0 0,-2-6 216 0 0,-6-15-216 0 0,11 33 15 0 0,0 0 0 0 0,0 0-1 0 0,0 1 1 0 0,0-1 0 0 0,1 0-1 0 0,-1 0 1 0 0,1 0 0 0 0,0 0-1 0 0,0 1 1 0 0,0-1 0 0 0,0 0-1 0 0,0 0 1 0 0,1 0 0 0 0,-1 0-1 0 0,2-2-14 0 0,-2 1-7 0 0,1 1-1 0 0,-1-1 1 0 0,0 0-1 0 0,0 0 1 0 0,0 0-1 0 0,0 1 0 0 0,-1-1 1 0 0,0 0-1 0 0,0 0 1 0 0,0-2 7 0 0,-4-15 57 0 0,4 7-44 0 0,-5-13-13 0 0,3 16 23 0 0,1 0 1 0 0,0-1 0 0 0,1 0-24 0 0,0 0 26 0 0,0 9-16 0 0,0 0 0 0 0,1 0-1 0 0,0 0 1 0 0,0 0 0 0 0,0 0 0 0 0,0 0-1 0 0,1-2-9 0 0,-1 4 6 0 0,0 1 0 0 0,0-1 0 0 0,0 0 0 0 0,0 1 0 0 0,0-1 0 0 0,0 0 0 0 0,0 0 0 0 0,0 1 0 0 0,0-1 0 0 0,0 0 0 0 0,0 1 0 0 0,-1-1 0 0 0,1 0 0 0 0,0 1 0 0 0,0-1 0 0 0,-1 1 0 0 0,1-1 0 0 0,0 0 0 0 0,-1 0-6 0 0,1 1 3 0 0,0 0 1 0 0,0 0-1 0 0,0 0 1 0 0,0-1-1 0 0,-1 1 1 0 0,1 0-1 0 0,0 0 1 0 0,0 0-1 0 0,0-1 1 0 0,0 1-1 0 0,0 0 1 0 0,0 0-1 0 0,0-1 1 0 0,0 1-1 0 0,0 0 1 0 0,0 0-1 0 0,0 0 1 0 0,0-1-1 0 0,0 1 1 0 0,0 0-1 0 0,0 0 1 0 0,0-1-1 0 0,0 1 1 0 0,0 0-1 0 0,1 0 1 0 0,-1 0-1 0 0,0-1 1 0 0,0 1-1 0 0,0 0 1 0 0,0 0-1 0 0,0 0 1 0 0,1-1-1 0 0,-1 1 1 0 0,0 0-4 0 0,8-6 113 0 0,-3 3-269 0 0,1-3 199 0 0,0 1-1 0 0,3-6-42 0 0,-2 2 50 0 0,-4 4 77 0 0,-2 16-22 0 0,-1-4-70 0 0,1 0 1 0 0,-1 1 0 0 0,1-1 0 0 0,1 0 0 0 0,0 1-36 0 0,-1-4-1 0 0,0 0 0 0 0,0 0 0 0 0,1 0-1 0 0,0 0 1 0 0,0-1 0 0 0,0 1 0 0 0,0-1 0 0 0,1 1 0 0 0,1 2 1 0 0,14 17-59 0 0,-14-17 87 0 0,0-1-1 0 0,0 0 1 0 0,0 0 0 0 0,5 4-28 0 0,-9-9-32 0 0,1 1 0 0 0,-1-1 0 0 0,1 1 0 0 0,-1 0 0 0 0,1-1 0 0 0,-1 1 0 0 0,1 0 0 0 0,-1-1 0 0 0,1 1 0 0 0,-1 0 0 0 0,0-1 0 0 0,1 1 0 0 0,-1 0 0 0 0,0 0 0 0 0,0 0 0 0 0,0-1 0 0 0,0 1 0 0 0,1 0 0 0 0,-1 0-1 0 0,0 0 1 0 0,0-1 0 0 0,-1 1 0 0 0,1 0 0 0 0,0 0 32 0 0,0 4-70 0 0,0-1-243 0 0,0-2 315 0 0,0-1 0 0 0,0 0 0 0 0,0 1 0 0 0,0-1 0 0 0,1 0 1 0 0,-1 0-1 0 0,0 1 0 0 0,1-1 0 0 0,-1 0 0 0 0,1 0 0 0 0,-1 1 0 0 0,1-1 0 0 0,-1 0 1 0 0,1 0-1 0 0,0 0 0 0 0,0 0 0 0 0,-1 0 0 0 0,1 0 0 0 0,0 0 0 0 0,0 0 0 0 0,0 0-2 0 0,6 7 18 0 0,-7-8-32 0 0,1 1 0 0 0,-1-1 0 0 0,1 1 0 0 0,-1-1-1 0 0,1 0 1 0 0,-1 1 0 0 0,1-1 0 0 0,0 0-1 0 0,-1 0 1 0 0,1 1 0 0 0,-1-1 0 0 0,1 0 0 0 0,0 0-1 0 0,-1 0 1 0 0,1 0 0 0 0,0 0 0 0 0,-1 0-1 0 0,1 0 1 0 0,0 0 0 0 0,0 0 14 0 0,15-2 4 0 0,9-5 138 0 0,-8 3-116 0 0,-14 3-48 0 0,0 0 0 0 0,1 0 0 0 0,-1 0 0 0 0,2 0 22 0 0,5 0 4 0 0,-1-1 0 0 0,5-1-4 0 0,-6 1 1 0 0,0 0 1 0 0,0 1-1 0 0,0 0 1 0 0,3 0-2 0 0,-4 1 13 0 0,-1-1 1 0 0,1 0 0 0 0,5-1-14 0 0,-5 0 3 0 0,0 1 1 0 0,0 0 0 0 0,5 0-4 0 0,5 0-3 0 0,0 0 0 0 0,0-2 0 0 0,5-1 3 0 0,-1 0 62 0 0,14 0-62 0 0,1-1 257 0 0,-21 3-177 0 0,9-1-80 0 0,19 1 5 0 0,-13 0 78 0 0,28 1-83 0 0,-36 4 74 0 0,8 0-93 0 0,-10-1 79 0 0,-16-1-70 0 0,0-1 0 0 0,-1 1 0 0 0,1-1 0 0 0,0 0-1 0 0,2 0 12 0 0,12-1 40 0 0,-12 1-60 0 0,1-1 1 0 0,-1 1-1 0 0,5-2 19 0 0,6-5-123 0 0,-5 5 172 0 0,-12 2-57 0 0,0 0 1 0 0,0 0-1 0 0,1 0 0 0 0,-1 0 0 0 0,0 0 0 0 0,0 0 0 0 0,0 0 0 0 0,0 0 1 0 0,1 0-1 0 0,-1 0 0 0 0,0 0 0 0 0,0 0 0 0 0,0 0 0 0 0,0 0 1 0 0,1 0-1 0 0,-1 0 0 0 0,0 0 0 0 0,0 0 0 0 0,0 0 0 0 0,0-1 1 0 0,1 1-1 0 0,-1 0 0 0 0,0 0 0 0 0,0 0 0 0 0,0 0 0 0 0,0 0 1 0 0,0 0-1 0 0,1-1 0 0 0,-1 1 0 0 0,0 0 0 0 0,0 0 0 0 0,0 0 1 0 0,0 0-1 0 0,0-1 0 0 0,0 1 0 0 0,0 0 0 0 0,0 0 0 0 0,0 0 1 0 0,0 0-1 0 0,0-1 0 0 0,0 1 0 0 0,0 0 0 0 0,0 0 0 0 0,0 0 1 0 0,0-1-1 0 0,0 1 0 0 0,0 0 0 0 0,0 0 0 0 0,0 0 0 0 0,0 0 8 0 0,0-1-153 0 0,0 0-58 0 0,2 1 210 0 0,-3 0-1 0 0,1 0-1 0 0,0 0 1 0 0,0 0-1 0 0,0 0 1 0 0,0 0-1 0 0,0 0 0 0 0,0 0 1 0 0,0 0-1 0 0,0 0 0 0 0,0 0 1 0 0,0 0-1 0 0,0 0 1 0 0,0 0-1 0 0,0 0 0 0 0,0 0 1 0 0,0 0-1 0 0,0 0 1 0 0,0 0-1 0 0,0 0 0 0 0,0 0 1 0 0,0 0-1 0 0,0 0 0 0 0,0 0 1 0 0,0 0-1 0 0,0 0 1 0 0,0 0-1 0 0,0 0 0 0 0,0 0 1 0 0,0 0-1 0 0,0-1 1 0 0,0 1-1 0 0,0 0 0 0 0,0 0 1 0 0,0 0-1 0 0,0 0 1 0 0,0 0-1 0 0,0 0 0 0 0,-1 0 1 0 0,1 0-1 0 0,0 0 0 0 0,0 0 1 0 0,0 0-1 0 0,0 0 1 0 0,0 0-1 0 0,0 0 0 0 0,0 0 1 0 0,0 0-1 0 0,0 0 1 0 0,0 0-1 0 0,0 0 0 0 0,0 0 1 0 0,0 0-1 0 0,0 0 1 0 0,0 0-1 0 0,0 0 0 0 0,0 0 1 0 0,0 0-1 0 0,0 0 0 0 0,0 0 1 0 0,0 0-1 0 0,0 0 1 0 0,0 0 2 0 0,-2 4-422 0 0,2-5 413 0 0,2-3-345 0 0,7-19 348 0 0,0 1 307 0 0,-7 16-349 0 0,1 0 0 0 0,-1 0 0 0 0,1 1 0 0 0,1-3 48 0 0,3-4 33 0 0,-4 7 29 0 0,-1 1-1 0 0,1-1 1 0 0,3-2-62 0 0,-5 4-16 0 0,1 1 1 0 0,-1-1-1 0 0,1 0 1 0 0,-1 0-1 0 0,0 1 1 0 0,0-1-1 0 0,-1 0 1 0 0,1 0-1 0 0,0-1 16 0 0,1-5 150 0 0,-1 2-198 0 0,0 1 0 0 0,0 0 0 0 0,-1 0 1 0 0,1-1-1 0 0,-2-4 48 0 0,1 0 106 0 0,0 5-85 0 0,-1 6-22 0 0,1-1 0 0 0,0 1 0 0 0,0-1-1 0 0,0 1 1 0 0,0-1 0 0 0,0 1 0 0 0,0-1-1 0 0,0 1 1 0 0,0-1 0 0 0,0 1 0 0 0,1-1-1 0 0,-1 1 1 0 0,0-1 1 0 0,1-4 1 0 0,1 0 0 0 0,-1 0 0 0 0,0 0-1 0 0,-1 0 0 0 0,1 0-6 0 0,-1 1-1 0 0,1-1 1 0 0,0 0-1 0 0,2-2 7 0 0,-3 7 1 0 0,0-1-1 0 0,0 1 0 0 0,0 0 0 0 0,0-1 1 0 0,0 1-1 0 0,0-1 0 0 0,0 1 0 0 0,0-1 1 0 0,0 1-1 0 0,0-1 0 0 0,0 1 0 0 0,0-1 1 0 0,0 1-1 0 0,0-1 0 0 0,0 1 0 0 0,0 0 10 0 0,0 0 1 0 0,0 0-1 0 0,0 0 1 0 0,0 0-1 0 0,-1-1 1 0 0,1 1-1 0 0,0 0 1 0 0,0 0-1 0 0,0 0 1 0 0,0 0-1 0 0,0 0 1 0 0,0 0-1 0 0,0 0 0 0 0,0 0 1 0 0,0 0-1 0 0,0-1 1 0 0,0 1-1 0 0,0 0 1 0 0,0 0-1 0 0,0 0 1 0 0,0 0-1 0 0,0 0 1 0 0,0 0-1 0 0,1 0 1 0 0,-1 0-1 0 0,0 0 1 0 0,0-1-1 0 0,0 1 0 0 0,0 0 1 0 0,0 0-1 0 0,0 0 1 0 0,0 0-1 0 0,0 0 1 0 0,0 0-1 0 0,0 0 1 0 0,0 0-1 0 0,0 0 1 0 0,0 0-1 0 0,1 0 1 0 0,-1 0-1 0 0,0 0 1 0 0,0 0-1 0 0,0 0-10 0 0,1-4 54 0 0,1 1 1 0 0,-1-1-1 0 0,0 0 1 0 0,1-2-55 0 0,-1 2 83 0 0,0 2-55 0 0,0-1 1 0 0,-1 0-1 0 0,1 1 0 0 0,-1-1 0 0 0,1 0 0 0 0,-1 0 0 0 0,0 0 0 0 0,0 1 1 0 0,0-1-1 0 0,-1 0-28 0 0,1 3 10 0 0,0 0 0 0 0,0 0 0 0 0,0-1 0 0 0,0 1 0 0 0,0 0 0 0 0,0 0 0 0 0,0 0 0 0 0,0 0 0 0 0,0 0 1 0 0,0 0-1 0 0,0 0 0 0 0,-1 0 0 0 0,1 0 0 0 0,0 0 0 0 0,0 0 0 0 0,0 0 0 0 0,0-1 0 0 0,0 1 0 0 0,0 0 0 0 0,0 0 0 0 0,-1 0 1 0 0,1 0-1 0 0,0 0 0 0 0,0 0 0 0 0,0 0 0 0 0,0 0 0 0 0,0 0 0 0 0,0 0 0 0 0,0 0 0 0 0,-1 0 0 0 0,1 0-10 0 0,0 1 8 0 0,0-1 0 0 0,0 0 0 0 0,0 0-1 0 0,0 0 1 0 0,0 0 0 0 0,-1 0 0 0 0,1 0-1 0 0,0 0 1 0 0,0 0 0 0 0,0 0 0 0 0,0 0-1 0 0,0 0 1 0 0,-1 0 0 0 0,1-1 0 0 0,0 1-1 0 0,0 0 1 0 0,0 0 0 0 0,0 0 0 0 0,0 0-1 0 0,0 0 1 0 0,0 0 0 0 0,-1 0 0 0 0,1 0-1 0 0,0 0 1 0 0,0 0 0 0 0,0 0 0 0 0,0 0-1 0 0,0-1 1 0 0,0 1 0 0 0,0 0-1 0 0,0 0 1 0 0,0 0 0 0 0,0 0 0 0 0,0 0-1 0 0,-1 0 1 0 0,1-1 0 0 0,0 1 0 0 0,0 0-1 0 0,0 0 1 0 0,0 0 0 0 0,0 0 0 0 0,0 0-1 0 0,0 0 1 0 0,0-1-8 0 0,0 4-133 0 0,-1-7 47 0 0,1 4 142 0 0,2-3-84 0 0,-2 1-104 0 0,0 2 144 0 0,0 0-1 0 0,-1 0 0 0 0,1 0 0 0 0,-1 0 1 0 0,1 0-1 0 0,0 0 0 0 0,-1 0 0 0 0,1 0 0 0 0,-1 0 1 0 0,1 0-1 0 0,0 0 0 0 0,-1 1 0 0 0,1-1 0 0 0,0 0 1 0 0,-1 0-1 0 0,1 0 0 0 0,-1 0 0 0 0,1 1 1 0 0,0-1-1 0 0,0 0 0 0 0,-1 0 0 0 0,1 1 0 0 0,0-1-11 0 0,-1 0-19 0 0,0 2 26 0 0,-1-1 1 0 0,1 1-1 0 0,0-1 0 0 0,-1 1 1 0 0,1 0-1 0 0,0 0 0 0 0,0-1 0 0 0,0 1 1 0 0,0 0-1 0 0,0 1-7 0 0,0-1-2 0 0,-5 13 48 0 0,0 0 0 0 0,-2 8-46 0 0,4-6 12 0 0,0 1 0 0 0,1-1 0 0 0,1 1 0 0 0,0-1 0 0 0,2 17-12 0 0,-1-32-26 0 0,2-6-286 0 0,0 2 288 0 0,-1 0-1 0 0,1 0 1 0 0,0 0-1 0 0,-1 0 1 0 0,0 1-1 0 0,1-1 1 0 0,-1-1 24 0 0,3-8 21 0 0,4-15-138 0 0,3-18 117 0 0,-1 3-71 0 0,-3 19 74 0 0,-2 11 50 0 0,-1 0 0 0 0,-1-1 1 0 0,0 1-1 0 0,-1-1 0 0 0,0 0-53 0 0,-1 11 14 0 0,0 1 0 0 0,1 0 0 0 0,-1 0 0 0 0,0-1-1 0 0,0 1 1 0 0,0 0 0 0 0,0-1 0 0 0,0 1 0 0 0,-1 0 0 0 0,1-1-1 0 0,0 1 1 0 0,0 0 0 0 0,0-1 0 0 0,0 1 0 0 0,0 0 0 0 0,0 0 0 0 0,0-1-1 0 0,0 1 1 0 0,-1 0 0 0 0,1 0 0 0 0,0-1 0 0 0,0 1 0 0 0,0 0 0 0 0,-1 0-1 0 0,1-1 1 0 0,0 1 0 0 0,0 0 0 0 0,-1 0-14 0 0,1 0 6 0 0,0 0 0 0 0,-1 0 1 0 0,1 0-1 0 0,-1 0 0 0 0,1 0 0 0 0,0 0 1 0 0,-1 0-1 0 0,1 0 0 0 0,-1 1 0 0 0,1-1 0 0 0,0 0 1 0 0,-1 0-1 0 0,1 0 0 0 0,0 1 0 0 0,-1-1 1 0 0,1 0-1 0 0,0 0 0 0 0,0 1 0 0 0,-1-1-6 0 0,-1 2 6 0 0,1 0 0 0 0,-1-1-1 0 0,0 1 1 0 0,1 1-1 0 0,-1-1 1 0 0,1 0 0 0 0,0 0-6 0 0,-2 5 56 0 0,1 0 0 0 0,0-1 0 0 0,1 1 0 0 0,-1 6-56 0 0,0-4-11 0 0,0 0 0 0 0,-2 6 11 0 0,-20 67-208 0 0,19-64 97 0 0,4-11-8 0 0,-1 1 0 0 0,0-1 0 0 0,-1 1 119 0 0,10-28-737 0 0,2-15 737 0 0,-2 5 53 0 0,5-11-53 0 0,1 13 89 0 0,-9 19 14 0 0,0 1 1 0 0,0-1 0 0 0,-1-1-104 0 0,-3 9 77 0 0,2-5 6 0 0,-2 6-74 0 0,0 0-1 0 0,0 0 1 0 0,0 0 0 0 0,0 0 0 0 0,0 0 0 0 0,0 0-1 0 0,0 0 1 0 0,0 0 0 0 0,0 0 0 0 0,0 0 0 0 0,0 0 0 0 0,0 0-1 0 0,0 0 1 0 0,0-1 0 0 0,0 1 0 0 0,0 0 0 0 0,0 0 0 0 0,0 0-1 0 0,0 0 1 0 0,0 0 0 0 0,1 0 0 0 0,-1 0 0 0 0,0 0 0 0 0,0 0-1 0 0,0 0 1 0 0,0 0 0 0 0,0 0 0 0 0,0 0 0 0 0,0 0 0 0 0,0 0-1 0 0,0 0 1 0 0,0 0 0 0 0,0 0 0 0 0,0 0 0 0 0,0 0 0 0 0,0 0-1 0 0,1 0 1 0 0,-1 0 0 0 0,0 0 0 0 0,0 0 0 0 0,0 0 0 0 0,0 0-1 0 0,0 0 1 0 0,0 0 0 0 0,0 0 0 0 0,0 0 0 0 0,0 0 0 0 0,0 0-1 0 0,0 0 1 0 0,0 0 0 0 0,0 0 0 0 0,1 0-9 0 0,-1 3 84 0 0,0-1-56 0 0,0-2-26 0 0,0 1-1 0 0,0-1 1 0 0,0 1-1 0 0,1 0 1 0 0,-1-1-1 0 0,0 1 1 0 0,0-1-1 0 0,0 1 1 0 0,1-1-1 0 0,-1 1 1 0 0,0-1-1 0 0,1 1 1 0 0,-1-1-1 0 0,0 0 1 0 0,1 1-1 0 0,-1-1 0 0 0,0 1 1 0 0,1-1-1 0 0,-1 0 1 0 0,1 1-1 0 0,-1-1 1 0 0,1 0-1 0 0,-1 1 1 0 0,1-1-1 0 0,0 0-1 0 0,0 0 3 0 0,0 0 0 0 0,0 0-1 0 0,0-1 1 0 0,1 1-1 0 0,-1 0 1 0 0,0-1 0 0 0,0 1-1 0 0,0-1 1 0 0,0 1 0 0 0,0-1-1 0 0,1 0-2 0 0,-1 0 1 0 0,0 1 1 0 0,0-1-1 0 0,0 0 0 0 0,1 1 0 0 0,-1-1 1 0 0,0 1-1 0 0,0 0 0 0 0,1-1 0 0 0,-1 1 1 0 0,0 0-1 0 0,2 0-1 0 0,6 0-6 0 0,1 0 0 0 0,0 1 1 0 0,-1 0-1 0 0,1 1 0 0 0,-1 0 0 0 0,8 3 6 0 0,59 18 146 0 0,-20-2-250 0 0,-48-19-71 0 0,-1 0 1 0 0,7 0 174 0 0,1 0-508 0 0,-15-2 493 0 0,0 0-1 0 0,0 0 1 0 0,0 0-1 0 0,0 1 1 0 0,1-1-1 0 0,-1 0 0 0 0,0 0 1 0 0,0 0-1 0 0,0 0 1 0 0,0 0-1 0 0,0 0 0 0 0,1 0 1 0 0,-1 0-1 0 0,0 0 1 0 0,0 1-1 0 0,0-1 1 0 0,0 0-1 0 0,0 0 0 0 0,0 0 1 0 0,0 0-1 0 0,0 0 1 0 0,1 1-1 0 0,-1-1 1 0 0,0 0-1 0 0,0 0 0 0 0,0 0 1 0 0,0 0-1 0 0,0 1 1 0 0,0-1-1 0 0,0 0 0 0 0,0 0 17 0 0,0 0-9 0 0,0 0 1 0 0,0 1-1 0 0,0-1 1 0 0,0 0 0 0 0,0 0-1 0 0,0 0 1 0 0,0 0-1 0 0,0 0 1 0 0,0 0 0 0 0,0 0-1 0 0,0 0 1 0 0,0 0 0 0 0,0 0-1 0 0,-1 0 1 0 0,1 0-1 0 0,0 0 1 0 0,0 0 0 0 0,0 0-1 0 0,0 1 1 0 0,0-1-1 0 0,0 0 1 0 0,0 0 0 0 0,0 0-1 0 0,0 0 1 0 0,0 0 0 0 0,0 0-1 0 0,0 0 1 0 0,0 0-1 0 0,0 0 1 0 0,-1 0 0 0 0,1 0-1 0 0,0 0 1 0 0,0 0-1 0 0,0 0 1 0 0,0 0 0 0 0,0 0-1 0 0,0 0 1 0 0,0 0 0 0 0,0 0-1 0 0,0 0 1 0 0,0 0-1 0 0,0 0 1 0 0,-1 0 0 0 0,1 0-1 0 0,0 0 1 0 0,0 0-1 0 0,0 0 1 0 0,0 0 0 0 0,0-1-1 0 0,0 1 1 0 0,0 0 0 0 0,0 0-1 0 0,0 0 1 0 0,0 0-1 0 0,0 0 1 0 0,0 0 0 0 0,0 0-1 0 0,0 0 1 0 0,0 0-1 0 0,0 0 1 0 0,0 0 0 0 0,0 0-1 0 0,0 0 1 0 0,0 0 0 0 0,0 0 7 0 0,-3-2-176 0 0,1 0 0 0 0,0 1 0 0 0,-1 0 1 0 0,1 0-1 0 0,-1 0 0 0 0,1 0 1 0 0,-1 0-1 0 0,1 0 0 0 0,-1 0 0 0 0,0 1 1 0 0,-1-1 175 0 0,1 1-85 0 0,-1-1 0 0 0,0 0 0 0 0,1 0 0 0 0,-1 0 0 0 0,-1-2 85 0 0,-17-11-32 0 0,19 11 42 0 0,-1 0 0 0 0,1 0 0 0 0,-1 1 0 0 0,0 0 0 0 0,0 0 0 0 0,0 0 0 0 0,0 0 0 0 0,-2 0-10 0 0,1 0 18 0 0,0 0 0 0 0,0-1 0 0 0,1 1 0 0 0,-1-1 0 0 0,1 0 1 0 0,0 0-1 0 0,0-1 0 0 0,-1 0-18 0 0,4 3 39 0 0,-11-16 488 0 0,9 17-166 0 0,2 1-13 0 0,1-4-19 0 0,1 4-283 0 0,0-1 0 0 0,-1 0-1 0 0,1 0 1 0 0,0 0 0 0 0,-1 1-1 0 0,1-1 1 0 0,0 0-1 0 0,0 0 1 0 0,-1 0 0 0 0,1 0-1 0 0,0 0 1 0 0,0-1-46 0 0,7 2 211 0 0,13 2 14 0 0,-12-3-49 0 0,0 2 0 0 0,0-1-1 0 0,-1 1 1 0 0,1 1-1 0 0,4 1-175 0 0,32 10 167 0 0,-39-12-156 0 0,1 0 0 0 0,-1-1 0 0 0,1 0 0 0 0,3 0-11 0 0,-2 0 26 0 0,0 1 0 0 0,7 1-26 0 0,-10-2 4 0 0,-1 1 0 0 0,1 0 0 0 0,-1 0 1 0 0,1 0-1 0 0,-1 0 0 0 0,0 0 0 0 0,0 1-4 0 0,-1-1-11 0 0,0 0-1 0 0,1-1 1 0 0,-1 1-1 0 0,0-1 1 0 0,1 0-1 0 0,-1 0 1 0 0,3 0 11 0 0,11 5-136 0 0,27 10-481 0 0,-43-16 610 0 0,0 1-1 0 0,0-1 1 0 0,-1 1 0 0 0,1-1 0 0 0,0 1 0 0 0,0 0 0 0 0,-1-1 0 0 0,1 1-1 0 0,0 0 1 0 0,-1 0 7 0 0,1-1-8 0 0,-1 1 0 0 0,1 0 0 0 0,0-1 0 0 0,-1 1 0 0 0,1-1 0 0 0,0 1 0 0 0,-1-1 0 0 0,1 1 0 0 0,0-1 0 0 0,0 1 8 0 0,0 0-11 0 0,0-1 0 0 0,0 0 0 0 0,0 1 0 0 0,0-1-1 0 0,0 0 1 0 0,0 1 0 0 0,0-1 0 0 0,0 0 0 0 0,0 0 0 0 0,0 0 0 0 0,0 0 0 0 0,0 0 0 0 0,0 0 0 0 0,0 0 0 0 0,0 0 0 0 0,0 0 0 0 0,0 0 0 0 0,1-1 11 0 0,2 0-7 0 0,0 1 1 0 0,0 0-1 0 0,0 0 0 0 0,0 0 1 0 0,0 0-1 0 0,0 0 0 0 0,0 1 1 0 0,0 0-1 0 0,2 0 7 0 0,2 1-57 0 0,-7-2 51 0 0,0 0 8 0 0,-1 0 0 0 0,0 0-1 0 0,0 0 1 0 0,0 0-1 0 0,1 0 1 0 0,-1 0 0 0 0,0 1-1 0 0,0-1 1 0 0,1 0 0 0 0,-1 0-1 0 0,0 0 1 0 0,0 0-1 0 0,0 0 1 0 0,1 0 0 0 0,-1 0-1 0 0,0 1 1 0 0,0-1 0 0 0,0 0-1 0 0,0 0 1 0 0,1 0-1 0 0,-1 0 1 0 0,0 1 0 0 0,0-1-1 0 0,0 0 1 0 0,0 0 0 0 0,0 0-1 0 0,0 1 1 0 0,0-1-1 0 0,1 0 1 0 0,-1 0 0 0 0,0 0-1 0 0,0 1-1 0 0,0-1-1 0 0,0 0 0 0 0,0 0 0 0 0,0-1 0 0 0,0 1 0 0 0,0 0 1 0 0,-1 0-1 0 0,1 0 0 0 0,0 0 0 0 0,0 0 0 0 0,0 0 0 0 0,0 0 0 0 0,0 0 0 0 0,0 0 0 0 0,0 0 0 0 0,0 0 0 0 0,0 0 0 0 0,0 0 0 0 0,0 0 0 0 0,0 0 0 0 0,0 0 0 0 0,0 0 0 0 0,0 0 0 0 0,0-1 0 0 0,0 1 0 0 0,1 0 0 0 0,-1 0 0 0 0,0 0 0 0 0,0 0 0 0 0,0 0 1 0 0,0 0-1 0 0,0 0 0 0 0,0 0 0 0 0,0 0 0 0 0,0 0 0 0 0,0 0 0 0 0,0 0 0 0 0,0 0 0 0 0,0 0 0 0 0,0 0 0 0 0,0 0 0 0 0,0 0 0 0 0,0 0 0 0 0,0 0 0 0 0,0 0 0 0 0,0 0 0 0 0,0 0 0 0 0,0 0 0 0 0,0 0 0 0 0,1 0 1 0 0,2 1-160 0 0,3 2 194 0 0,-4-2 32 0 0,-2-1-56 0 0,0 0 0 0 0,0 0-1 0 0,0 0 1 0 0,0 0-1 0 0,0 0 1 0 0,0 0-1 0 0,0 1 1 0 0,1-1-1 0 0,-1 0 1 0 0,0 0-1 0 0,0 0 1 0 0,0 0-1 0 0,0 0 1 0 0,0 0-1 0 0,0 0 1 0 0,0 1-1 0 0,0-1 1 0 0,0 0-1 0 0,0 0 1 0 0,0 0-1 0 0,0 0 1 0 0,0 0-1 0 0,1 0 1 0 0,-1 1-1 0 0,0-1 1 0 0,0 0-1 0 0,0 0 1 0 0,0 0-1 0 0,0 0 1 0 0,0 0-1 0 0,-1 1 1 0 0,1-1-1 0 0,0 0 1 0 0,0 0-1 0 0,0 0 1 0 0,0 0-1 0 0,0 0 1 0 0,0 0-1 0 0,0 1 1 0 0,0-1-1 0 0,0 0 1 0 0,0 0-1 0 0,0 0 1 0 0,0 0-1 0 0,0 0 1 0 0,-1 0-1 0 0,1 0 1 0 0,0 0-1 0 0,0 1 1 0 0,0-1-1 0 0,0 0 1 0 0,0 0-1 0 0,0 0 1 0 0,0 0 0 0 0,-1 0-1 0 0,1 0 1 0 0,0 0-1 0 0,0 0 1 0 0,0 0-1 0 0,0 0 1 0 0,0 0-1 0 0,-1 0-9 0 0,-1 2 16 0 0,1 0 0 0 0,-1 1 0 0 0,0-1 0 0 0,0 0 0 0 0,1 1 0 0 0,0 0 0 0 0,-1-1 0 0 0,1 1-16 0 0,-3 4 21 0 0,-12 22 33 0 0,-11 19 52 0 0,20-34-120 0 0,-20 41-146 0 0,27-53 150 0 0,-3 3 2 0 0,1 1 0 0 0,0-1-1 0 0,0 1 1 0 0,0 0 0 0 0,1 0 0 0 0,0 0 0 0 0,-1 3 8 0 0,19-39-2127 0 0,35-84 1780 0 0,-45 102 775 0 0,-6 11-144 0 0,-1 2-4 0 0,-3 7 123 0 0,-18 28 105 0 0,12-19-307 0 0,0 0 1 0 0,-3 9-202 0 0,7-11-56 0 0,0 0 0 0 0,1 0 1 0 0,1 0-1 0 0,0 1 0 0 0,2 0 0 0 0,-1-1 0 0 0,2 7 56 0 0,-1-18-496 0 0,2-8-465 0 0,-1 2 918 0 0,1 0 0 0 0,0 0 0 0 0,-1 0 1 0 0,0-1-1 0 0,1 1 0 0 0,-1 0 0 0 0,0 0 1 0 0,0 0-1 0 0,0-1 43 0 0,-2-23 134 0 0,1 19-77 0 0,-1-2 33 0 0,0-1-1 0 0,-1 0 1 0 0,0 1-1 0 0,0 0 1 0 0,-1 0-1 0 0,-5-8-89 0 0,5 8 95 0 0,-8-14 249 0 0,-1 1 1 0 0,-9-12-345 0 0,21 31 30 0 0,-1 1 1 0 0,0 0-1 0 0,0 0 1 0 0,0 0-1 0 0,0 0 1 0 0,0 0-1 0 0,0 0 1 0 0,0 0-1 0 0,0 1 1 0 0,-1-1-1 0 0,1 1 1 0 0,-1 0-1 0 0,1 0 0 0 0,-1 0 1 0 0,1 0-1 0 0,-1 0 1 0 0,0 0-1 0 0,1 1 1 0 0,-1-1-1 0 0,0 1 1 0 0,0 0-1 0 0,0-1 1 0 0,1 1-1 0 0,-1 1 1 0 0,0-1-1 0 0,0 0 1 0 0,1 1-1 0 0,-1-1 1 0 0,0 1-1 0 0,0 0 1 0 0,1 0-1 0 0,-1 0 1 0 0,1 0-1 0 0,-1 1 1 0 0,1-1-1 0 0,0 1 1 0 0,-1-1-1 0 0,0 2-30 0 0,-6 5 35 0 0,0 0 0 0 0,0 1-1 0 0,1 0 1 0 0,0 0-1 0 0,0 1 1 0 0,1 1-1 0 0,1-1 1 0 0,0 1-1 0 0,-1 1-34 0 0,3-3 32 0 0,1-1-1 0 0,0 1 1 0 0,0-1-1 0 0,1 1 1 0 0,0 1-32 0 0,1-6 3 0 0,0 1 0 0 0,1-1 0 0 0,0 1 1 0 0,0-1-1 0 0,0 1 0 0 0,0 0 0 0 0,1-1 0 0 0,-1 1 0 0 0,1-1 1 0 0,1 4-4 0 0,-1-6-49 0 0,0-1 1 0 0,0 1 0 0 0,-1 0-1 0 0,1 0 1 0 0,0-1-1 0 0,0 1 1 0 0,1-1 0 0 0,-1 1-1 0 0,0-1 1 0 0,0 1 0 0 0,1-1 48 0 0,-2-1-17 0 0,1 1 0 0 0,-1-1 1 0 0,1 0-1 0 0,-1 1 0 0 0,1-1 0 0 0,-1 0 1 0 0,1 1-1 0 0,0-1 0 0 0,-1 0 1 0 0,1 0-1 0 0,-1 0 0 0 0,1 0 0 0 0,0 0 1 0 0,-1 1-1 0 0,1-1 0 0 0,0 0 1 0 0,-1 0-1 0 0,1 0 0 0 0,-1-1 0 0 0,1 1 1 0 0,0 0-1 0 0,-1 0 0 0 0,1 0 0 0 0,0 0 1 0 0,-1-1-1 0 0,1 1 0 0 0,-1 0 1 0 0,1 0-1 0 0,-1-1 0 0 0,1 1 0 0 0,-1 0 1 0 0,1-1 16 0 0,2-1-19 0 0,-1 0 0 0 0,0-1 0 0 0,0 1 0 0 0,0-1 0 0 0,0 1 0 0 0,0-1 0 0 0,0 0 0 0 0,-1 1 0 0 0,1-1 0 0 0,-1 0 0 0 0,1-2 19 0 0,1-5-109 0 0,0-1-1 0 0,1-8 110 0 0,-1 6-23 0 0,0-3 72 0 0,-1 0 1 0 0,-1 0-1 0 0,0 0 0 0 0,-1-1 1 0 0,-1 1-1 0 0,0-2-49 0 0,1 16 30 0 0,-1-1 1 0 0,1 0-1 0 0,0 0 1 0 0,-1 1-1 0 0,0-1 1 0 0,0 0-1 0 0,1 1 1 0 0,-2-1-1 0 0,1 1 1 0 0,-1-3-31 0 0,1 4 13 0 0,0 0 1 0 0,1 0-1 0 0,-1 1 1 0 0,0-1-1 0 0,0 0 1 0 0,0 0-1 0 0,0 1 1 0 0,0-1-1 0 0,0 1 1 0 0,0-1-1 0 0,0 1 1 0 0,0-1-1 0 0,0 1 1 0 0,0-1-1 0 0,0 1 1 0 0,0 0-1 0 0,0 0 1 0 0,0-1-1 0 0,0 1 1 0 0,0 0-1 0 0,-1 0 1 0 0,1 0-1 0 0,0 0 1 0 0,0 1-1 0 0,0-1 1 0 0,0 0-1 0 0,-1 1-13 0 0,-1-1 32 0 0,1 1-1 0 0,-1 0 1 0 0,0 0-1 0 0,1 0 1 0 0,-1 1-1 0 0,1-1 0 0 0,0 1 1 0 0,-1-1-1 0 0,1 1 1 0 0,0 0-1 0 0,0 0 0 0 0,0 0 1 0 0,0 0-32 0 0,-5 6 27 0 0,0 1-1 0 0,-4 7-26 0 0,3-4-49 0 0,-6 7 34 0 0,2 1 1 0 0,-2 4 14 0 0,10-17 38 0 0,0 1 0 0 0,1-1 0 0 0,0 1 1 0 0,1 0-1 0 0,-1 0 0 0 0,2 0 0 0 0,-2 8-38 0 0,3-14-9 0 0,0 0 0 0 0,0 0-1 0 0,0 0 1 0 0,0 0-1 0 0,0 0 1 0 0,0 0 0 0 0,1 0-1 0 0,-1 0 1 0 0,1-1 0 0 0,-1 1-1 0 0,1 0 1 0 0,0 0 0 0 0,0 0-1 0 0,-1-1 1 0 0,1 1-1 0 0,1 0 10 0 0,-2-1-25 0 0,1-1 0 0 0,0 1-1 0 0,0 0 1 0 0,0 0-1 0 0,0-1 1 0 0,0 1 0 0 0,0-1-1 0 0,0 1 1 0 0,0-1-1 0 0,0 1 1 0 0,0-1-1 0 0,0 1 1 0 0,0-1 0 0 0,0 0-1 0 0,0 0 1 0 0,0 0-1 0 0,0 1 1 0 0,0-1 0 0 0,0 0-1 0 0,0 0 1 0 0,1 0-1 0 0,-1-1 1 0 0,0 1-1 0 0,0 0 1 0 0,0 0 0 0 0,0-1-1 0 0,0 1 1 0 0,0 0-1 0 0,0-1 26 0 0,5-1-45 0 0,-1-1-1 0 0,1 0 1 0 0,-1 0-1 0 0,0 0 1 0 0,0-1-1 0 0,0 0 0 0 0,-1 0 1 0 0,1 0-1 0 0,-1 0 1 0 0,1-3 45 0 0,10-11-102 0 0,0-1 0 0 0,-1-2 102 0 0,-5 7 62 0 0,6-7 137 0 0,0-5-199 0 0,-11 20 8 0 0,-1-1 1 0 0,0 0-1 0 0,0 0 1 0 0,0 0-1 0 0,-1 0 0 0 0,0-3-8 0 0,-2 5 165 0 0,-3 5-6 0 0,-6 6 98 0 0,6-4-200 0 0,-7 5-27 0 0,0 2 1 0 0,0-1 0 0 0,1 1-1 0 0,0 1 1 0 0,1-1 0 0 0,-4 7-31 0 0,2-3 16 0 0,3-4 9 0 0,1-1-1 0 0,-1 2 1 0 0,2-1 0 0 0,-1 1-1 0 0,2-1 1 0 0,-3 7-25 0 0,6-13-75 0 0,-1 1 1 0 0,1 1 0 0 0,-1-1 1 0 0,1 1-1 0 0,0 1 74 0 0,1-5 7 0 0,0 0 0 0 0,0 0 1 0 0,0 1-1 0 0,0-1 0 0 0,0 0 0 0 0,0 0 0 0 0,0 0 1 0 0,0 0-1 0 0,1 0 0 0 0,-1 0 0 0 0,0 0 0 0 0,1 0 1 0 0,-1 0-1 0 0,1 0 0 0 0,-1 0 0 0 0,1 0 0 0 0,-1 0 1 0 0,1 0-1 0 0,-1 0 0 0 0,1-1 0 0 0,1 2-7 0 0,-2-2-34 0 0,1 1-1 0 0,0-1 0 0 0,0 1 1 0 0,0-1-1 0 0,0 0 0 0 0,-1 0 1 0 0,1 1-1 0 0,0-1 0 0 0,0 0 1 0 0,0 0-1 0 0,0 0 1 0 0,0 0-1 0 0,0 0 0 0 0,0 0 1 0 0,0 0-1 0 0,0 0 35 0 0,15-4-446 0 0,-11 2 415 0 0,1-1-1 0 0,0 0 1 0 0,-1 0 0 0 0,0 0 0 0 0,0 0-1 0 0,0-1 1 0 0,0 0 0 0 0,0 0-1 0 0,-1-1 1 0 0,0 1 0 0 0,2-3 31 0 0,6-9-153 0 0,-1 0 1 0 0,8-16 152 0 0,-16 27 25 0 0,1-3-5 0 0,0 0 1 0 0,0 0-1 0 0,-1-1 1 0 0,-1 1-1 0 0,1-1 1 0 0,-1 0-1 0 0,-1 1 1 0 0,1-6-21 0 0,-2 13 17 0 0,1 0 0 0 0,-1 0 0 0 0,0 0 0 0 0,0-1 0 0 0,0 1 1 0 0,0 0-1 0 0,-1 0 0 0 0,1 0 0 0 0,0-1 0 0 0,0 1 0 0 0,-1 0 0 0 0,1 0 1 0 0,0 0-1 0 0,-1 0 0 0 0,1 0 0 0 0,-1 0 0 0 0,0-1-17 0 0,1 2 16 0 0,-1-1 1 0 0,0 1-1 0 0,1-1 1 0 0,-1 1-1 0 0,0-1 1 0 0,0 1-1 0 0,1-1 0 0 0,-1 1 1 0 0,0 0-1 0 0,0 0 1 0 0,1-1-1 0 0,-1 1 0 0 0,0 0 1 0 0,0 0-1 0 0,0 0 1 0 0,0 0-1 0 0,0 0 0 0 0,1 0 1 0 0,-1 0-1 0 0,0 0 1 0 0,0 0-1 0 0,0 0 0 0 0,0 0 1 0 0,1 1-1 0 0,-1-1-16 0 0,-6 2 50 0 0,1 0-1 0 0,0 0 0 0 0,-1 1 1 0 0,1-1-1 0 0,0 2 0 0 0,1-1 1 0 0,-2 2-50 0 0,-12 8 203 0 0,-8 9-203 0 0,7-7 7 0 0,-84 62 191 0 0,97-72-299 0 0,10-8-275 0 0,11-9 85 0 0,-7 7 288 0 0,-1-1 1 0 0,-1 0-1 0 0,1 0 1 0 0,-1 0-1 0 0,0-1 1 0 0,1-1 2 0 0,5-9 109 0 0,8-18-109 0 0,-11 18 6 0 0,-1 0 0 0 0,0 0 0 0 0,-1 0 0 0 0,0-3-6 0 0,-6 18 9 0 0,1 1 0 0 0,-1-1 0 0 0,0 1 0 0 0,0-1 0 0 0,0 1 0 0 0,0-1 0 0 0,0 1 0 0 0,0-1 0 0 0,0 1 0 0 0,-1-1-9 0 0,1 2 5 0 0,0-1 1 0 0,0 1-1 0 0,0 0 0 0 0,0-1 0 0 0,-1 1 1 0 0,1-1-1 0 0,0 1 0 0 0,0 0 1 0 0,0 0-1 0 0,-1-1 0 0 0,1 1 0 0 0,0 0 1 0 0,0-1-1 0 0,-1 1 0 0 0,1 0 0 0 0,0 0 1 0 0,-1 0-1 0 0,1-1 0 0 0,0 1 0 0 0,-1 0 1 0 0,1 0-1 0 0,0 0 0 0 0,-1 0 0 0 0,1 0 1 0 0,-1-1-1 0 0,1 1 0 0 0,0 0 0 0 0,-1 0 1 0 0,1 0-1 0 0,0 0 0 0 0,-1 0 0 0 0,1 0 1 0 0,-1 0-1 0 0,1 1 0 0 0,0-1 0 0 0,-1 0 1 0 0,1 0-1 0 0,0 0 0 0 0,-1 0 0 0 0,1 0-5 0 0,-2 1 9 0 0,0 0 0 0 0,0 0-1 0 0,0 0 1 0 0,0 0 0 0 0,0 0-1 0 0,1 1 1 0 0,-1-1 0 0 0,0 0-1 0 0,0 2-8 0 0,-14 15 68 0 0,11-12-44 0 0,-12 16 83 0 0,2 1 0 0 0,0 1 0 0 0,-1 4-107 0 0,0 1 80 0 0,14-26-74 0 0,-5 9 16 0 0,0 0 1 0 0,0 3-23 0 0,6-12 13 0 0,0 0 0 0 0,0 0 0 0 0,0 0 0 0 0,0 0 0 0 0,0 0 0 0 0,1 0 0 0 0,0 0 0 0 0,-1 1 0 0 0,1-1 0 0 0,0 0 0 0 0,0 0 0 0 0,1 1-13 0 0,-1-4-5 0 0,0 1-1 0 0,0 0 1 0 0,0-1 0 0 0,0 1-1 0 0,1-1 1 0 0,-1 1 0 0 0,0 0-1 0 0,1-1 1 0 0,-1 1 0 0 0,0-1-1 0 0,1 1 1 0 0,-1-1 0 0 0,0 1 0 0 0,1-1-1 0 0,-1 1 1 0 0,1-1 5 0 0,-1 0-15 0 0,0 1-1 0 0,1-1 1 0 0,-1 0 0 0 0,0 0-1 0 0,1 0 1 0 0,-1 0 0 0 0,0 0 0 0 0,1 0-1 0 0,-1 0 1 0 0,1 1 0 0 0,-1-1-1 0 0,0 0 1 0 0,1 0 0 0 0,-1 0 0 0 0,0 0-1 0 0,1 0 1 0 0,-1-1 0 0 0,1 1-1 0 0,-1 0 1 0 0,0 0 15 0 0,2 0-53 0 0,-1-1-1 0 0,0 0 1 0 0,0 1-1 0 0,0-1 0 0 0,1 0 1 0 0,-1 0-1 0 0,0 1 1 0 0,0-1-1 0 0,0 0 1 0 0,0 0-1 0 0,0 0 0 0 0,0-1 54 0 0,27-40-482 0 0,-2-1-1 0 0,-3-1 483 0 0,19-30 1104 0 0,-42 74-1095 0 0,0 0 1 0 0,0 0-1 0 0,0 0 1 0 0,0 0-1 0 0,0 0 1 0 0,0 0-1 0 0,0 0 0 0 0,0 0 1 0 0,0-1-1 0 0,0 1 1 0 0,0 0-1 0 0,0 0 0 0 0,1 0 1 0 0,-1 0-1 0 0,0 0 1 0 0,0 0-1 0 0,0 0 1 0 0,0 0-1 0 0,0 0 0 0 0,0 0 1 0 0,0 0-1 0 0,-1-1 1 0 0,1 1-1 0 0,0 0 0 0 0,0 0 1 0 0,0 0-1 0 0,0 0 1 0 0,0 0-1 0 0,0 0 1 0 0,0 0-1 0 0,0 0 0 0 0,0 0 1 0 0,0 0-1 0 0,0 0 1 0 0,0 0-1 0 0,0 0 0 0 0,0-1 1 0 0,0 1-1 0 0,0 0 1 0 0,0 0-10 0 0,-4-1 204 0 0,-5 2-37 0 0,7 1-161 0 0,0-1 0 0 0,0 0 0 0 0,0 0 0 0 0,1 1 0 0 0,-1-1 0 0 0,1 1 0 0 0,-1 0 0 0 0,1-1 0 0 0,-1 1 0 0 0,1 0 0 0 0,-1 0-6 0 0,1 1 1 0 0,-10 12 68 0 0,2 1 1 0 0,0 0-1 0 0,1 1 1 0 0,0 0 0 0 0,2 0-1 0 0,0 0 1 0 0,-1 6-70 0 0,5-14 48 0 0,0 0 0 0 0,1 1 0 0 0,-1 8-48 0 0,2-13-15 0 0,0 0 0 0 0,0-1 0 0 0,1 1 0 0 0,-1 0 0 0 0,1 0 0 0 0,0 0 0 0 0,0-1 0 0 0,2 3 15 0 0,-2-4-13 0 0,0 0 1 0 0,1-1-1 0 0,0 1 1 0 0,-1-1 0 0 0,1 0-1 0 0,0 1 1 0 0,0-1-1 0 0,0 0 1 0 0,1 0 0 0 0,-1 0-1 0 0,3 1 13 0 0,-4-2-13 0 0,0 0 0 0 0,1 0-1 0 0,0 0 1 0 0,-1 0 0 0 0,1-1 0 0 0,0 1-1 0 0,-1 0 1 0 0,1-1 0 0 0,0 1 0 0 0,-1-1 0 0 0,1 0-1 0 0,0 0 1 0 0,0 1 0 0 0,0-1 0 0 0,-1 0-1 0 0,1-1 1 0 0,0 1 0 0 0,0 0 0 0 0,1-1 13 0 0,6-3-131 0 0,-1 0 0 0 0,1-1 1 0 0,-1 0-1 0 0,0-1 0 0 0,0 0 1 0 0,7-6 130 0 0,0-1-7 0 0,-1 0-70 0 0,1-1 0 0 0,-1 0 1 0 0,3-7 76 0 0,20-20 0 0 0,-37 41 4 0 0,1-1 0 0 0,0 0 1 0 0,1 0-1 0 0,-1 1 0 0 0,0-1 0 0 0,0 0 0 0 0,0 1 0 0 0,0-1 0 0 0,1 1-4 0 0,-2 0 5 0 0,0 0 0 0 0,0 0 0 0 0,0 0 0 0 0,0 0 1 0 0,0 0-1 0 0,0 0 0 0 0,0-1 0 0 0,1 1 0 0 0,-1 0 0 0 0,0 0 0 0 0,0 0 1 0 0,0 0-1 0 0,0 0 0 0 0,0 0 0 0 0,0 1 0 0 0,0-1 0 0 0,1 0 1 0 0,-1 0-1 0 0,0 0 0 0 0,0 0 0 0 0,0 0 0 0 0,0 0 0 0 0,0 0 0 0 0,0 0 1 0 0,0 0-1 0 0,0 0 0 0 0,1 0 0 0 0,-1 0 0 0 0,0 0 0 0 0,0 0 0 0 0,0 0 1 0 0,0 1-1 0 0,0-1-5 0 0,0 0 20 0 0,0 0-1 0 0,0 1 1 0 0,0-1 0 0 0,0 1 0 0 0,0-1-1 0 0,0 1 1 0 0,0-1 0 0 0,0 0 0 0 0,-1 1-1 0 0,1-1 1 0 0,0 1 0 0 0,0-1 0 0 0,0 0-1 0 0,0 1 1 0 0,-1-1-20 0 0,-5 11 82 0 0,-2 3 31 0 0,0 1 0 0 0,1 0 1 0 0,-3 10-114 0 0,8-17 54 0 0,-1 0 1 0 0,1 0-1 0 0,1 0 1 0 0,-1 0 0 0 0,1 5-55 0 0,1-10-32 0 0,0 0 0 0 0,1 0 0 0 0,-1 0-1 0 0,0 1 1 0 0,1-1 0 0 0,0 0 0 0 0,0 0 0 0 0,0 0 0 0 0,0 0 0 0 0,0 0 0 0 0,1 0 0 0 0,-1 0 0 0 0,1-1 0 0 0,0 1 0 0 0,1 1 32 0 0,-2-3-54 0 0,-1 0 0 0 0,1 0 0 0 0,0-1 1 0 0,0 1-1 0 0,0 0 0 0 0,0-1 0 0 0,0 1 1 0 0,0 0-1 0 0,0-1 0 0 0,0 1 1 0 0,0-1-1 0 0,0 0 0 0 0,0 1 0 0 0,0-1 1 0 0,0 0-1 0 0,1 1 0 0 0,-1-1 1 0 0,0 0-1 0 0,0 0 0 0 0,0 0 0 0 0,0 0 1 0 0,0 0-1 0 0,1-1 0 0 0,-1 1 0 0 0,0 0 1 0 0,0 0-1 0 0,0-1 0 0 0,0 1 1 0 0,0-1-1 0 0,0 1 0 0 0,0-1 0 0 0,0 1 1 0 0,0-1-1 0 0,0 1 0 0 0,0-1 1 0 0,0 0-1 0 0,0 0 0 0 0,0 0 0 0 0,0 0 54 0 0,6-7-113 0 0,1-1 0 0 0,-2 1-1 0 0,0-1 1 0 0,0 0 0 0 0,0-1-1 0 0,-1 1 1 0 0,0-1 0 0 0,0-2 113 0 0,6-10 4 0 0,-8 18 90 0 0,-1 0-1 0 0,1 0 1 0 0,-1-1-1 0 0,0 1 0 0 0,-1 0 1 0 0,1-1-1 0 0,0-3-93 0 0,-3 7 362 0 0,0 2-77 0 0,-6 7 92 0 0,-7 10-105 0 0,14-18-266 0 0,-11 17 98 0 0,1 1-1 0 0,0 0 1 0 0,2 0 0 0 0,0 1 0 0 0,-1 5-104 0 0,7-19 2 0 0,1 0 1 0 0,0 0-1 0 0,0-1 1 0 0,0 1 0 0 0,0 0-1 0 0,1 0 1 0 0,0 0-1 0 0,0 0 1 0 0,0 0-1 0 0,0 0 1 0 0,1 0 0 0 0,0-1-1 0 0,0 2-2 0 0,-1-6-15 0 0,0 1 1 0 0,0 0-1 0 0,1-1 0 0 0,-1 1 1 0 0,0 0-1 0 0,0 0 0 0 0,1-1 1 0 0,-1 1-1 0 0,0-1 0 0 0,1 1 0 0 0,-1 0 1 0 0,1-1-1 0 0,-1 1 0 0 0,1-1 1 0 0,-1 1-1 0 0,1-1 0 0 0,-1 1 1 0 0,1-1-1 0 0,0 1 0 0 0,-1-1 0 0 0,1 0 1 0 0,0 1-1 0 0,-1-1 0 0 0,1 0 1 0 0,0 0-1 0 0,-1 1 0 0 0,1-1 1 0 0,0 0-1 0 0,-1 0 0 0 0,1 0 0 0 0,0 0 1 0 0,0 0-1 0 0,-1 0 0 0 0,1 0 1 0 0,0 0-1 0 0,0 0 0 0 0,-1 0 1 0 0,1-1-1 0 0,0 1 0 0 0,-1 0 1 0 0,1 0-1 0 0,0-1 15 0 0,3-1-76 0 0,1 0 0 0 0,-1 0 1 0 0,0-1-1 0 0,0 0 0 0 0,0 0 1 0 0,0-1 75 0 0,3-1 0 0 0,-1 0-6 0 0,0 0 0 0 0,-1 0-1 0 0,1 0 1 0 0,-1-1 0 0 0,-1 1 0 0 0,1-1-1 0 0,-1 0 1 0 0,0-1 0 0 0,0 1 0 0 0,-1-1-1 0 0,0 0 1 0 0,0 0 0 0 0,2-6 6 0 0,0-2 28 0 0,2-10-88 0 0,-6 23 67 0 0,-1-1 1 0 0,0 1-1 0 0,0 0 0 0 0,0 0 1 0 0,0 0-1 0 0,0 0 0 0 0,0-1 1 0 0,-1 1-1 0 0,1 0 0 0 0,-1-1-7 0 0,1 2 13 0 0,0 1 0 0 0,0 0 0 0 0,-1 0-1 0 0,1-1 1 0 0,0 1 0 0 0,0 0 0 0 0,0 0 0 0 0,0-1-1 0 0,-1 1 1 0 0,1 0 0 0 0,0 0 0 0 0,0 0 0 0 0,0-1-1 0 0,-1 1 1 0 0,1 0 0 0 0,0 0 0 0 0,0 0 0 0 0,-1 0-1 0 0,1 0 1 0 0,0-1 0 0 0,0 1 0 0 0,-1 0 0 0 0,1 0-1 0 0,0 0 1 0 0,0 0 0 0 0,-1 0 0 0 0,1 0 0 0 0,0 0-1 0 0,-1 0 1 0 0,1 0 0 0 0,0 0 0 0 0,0 0 0 0 0,-1 0-1 0 0,1 0 1 0 0,0 0 0 0 0,-1 0 0 0 0,1 1 0 0 0,0-1-1 0 0,0 0-12 0 0,-1 0 20 0 0,0 0 0 0 0,1 1 0 0 0,-1-1 0 0 0,0 0-1 0 0,1 1 1 0 0,-1-1 0 0 0,0 1 0 0 0,1-1 0 0 0,-1 1-1 0 0,1-1 1 0 0,-1 1 0 0 0,1-1 0 0 0,-1 1 0 0 0,1-1-1 0 0,-1 1-19 0 0,1 0 43 0 0,0 0-26 0 0,-1 0-1 0 0,1 0 1 0 0,-1 0 0 0 0,1 0 0 0 0,-1 0 0 0 0,1 1-1 0 0,0-1 1 0 0,0 0 0 0 0,0 0 0 0 0,-1 0-1 0 0,1 1 1 0 0,0-1 0 0 0,1 0 0 0 0,-1 0-1 0 0,0 0 1 0 0,0 1-17 0 0,0 4 14 0 0,0 0 0 0 0,0 0-1 0 0,0 0 1 0 0,-1-1 0 0 0,0 1-1 0 0,-1 3-13 0 0,-2 10-19 0 0,4-12-4 0 0,-1 1 0 0 0,1-1 1 0 0,1 1-1 0 0,-1-1 0 0 0,1 0 1 0 0,1 5 22 0 0,-1-6-151 0 0,0-4 103 0 0,-1-1 0 0 0,1 1 0 0 0,-1 0 0 0 0,1-1 0 0 0,0 1 1 0 0,-1-1-1 0 0,2 2 48 0 0,2 4-41 0 0,6-8-526 0 0,-10 1 565 0 0,0 0 0 0 0,0 0 0 0 0,1-1 0 0 0,-1 1 0 0 0,0 0 0 0 0,0 0 0 0 0,0-1 0 0 0,0 1 0 0 0,0 0 0 0 0,1 0 0 0 0,-1 0 0 0 0,0-1 0 0 0,0 1 0 0 0,1 0 0 0 0,-1 0 0 0 0,0 0 0 0 0,0 0 0 0 0,1-1 0 0 0,-1 1 0 0 0,0 0 0 0 0,0 0 0 0 0,1 0 0 0 0,-1 0 2 0 0,2 4 243 0 0,-2-4-241 0 0,0 1 1 0 0,0-1-1 0 0,0 0 0 0 0,0 0 1 0 0,0 1-1 0 0,0-1 0 0 0,0 0 1 0 0,0 0-1 0 0,0 1 1 0 0,0-1-1 0 0,0 0 0 0 0,0 0 1 0 0,0 1-1 0 0,1-1 0 0 0,-1 0 1 0 0,0 0-1 0 0,0 1 0 0 0,0-1 1 0 0,0 0-1 0 0,0 0 0 0 0,1 0 1 0 0,-1 1-1 0 0,0-1 1 0 0,0 0-1 0 0,1 0 0 0 0,-1 0 1 0 0,0 0-1 0 0,0 0 0 0 0,0 1 1 0 0,1-1-1 0 0,-1 0 0 0 0,0 0 1 0 0,0 0-1 0 0,1 0 0 0 0,-1 0 1 0 0,0 0-1 0 0,1 0 1 0 0,-1 0-1 0 0,0 0 0 0 0,0 0 1 0 0,1 0-1 0 0,-1 0 0 0 0,0 0 1 0 0,0 0-1 0 0,1 0 0 0 0,-1 0 1 0 0,0 0-1 0 0,0 0 1 0 0,1-1-1 0 0,-1 1-2 0 0,15-12-53 0 0,-17 14 22 0 0,0-2-140 0 0,3-1-177 0 0,1 1 101 0 0,-1 3 333 0 0,0-2-62 0 0,-1 0-1 0 0,0 0 1 0 0,0-1-1 0 0,1 1 1 0 0,-1 0-1 0 0,1 0 1 0 0,-1 0-1 0 0,1-1 1 0 0,0 2-24 0 0,12 19 261 0 0,-7-17-261 0 0,1 3 96 0 0,-6-6-84 0 0,1 0 0 0 0,-1 0-1 0 0,0 0 1 0 0,1 0 0 0 0,-1 0 0 0 0,1 0 0 0 0,-1 0-1 0 0,2 0-11 0 0,7 4-52 0 0,-9-5 57 0 0,-1 1 0 0 0,1-1 0 0 0,-1 0 0 0 0,1 0 0 0 0,0 0 0 0 0,-1 0 0 0 0,1 0 0 0 0,-1 0 0 0 0,1 0 0 0 0,0 0 0 0 0,-1 0 1 0 0,1 0-1 0 0,0 0 0 0 0,-1 0 0 0 0,1 0 0 0 0,-1 0 0 0 0,1 0-5 0 0,8-1 46 0 0,-5 2 8 0 0,12 4 114 0 0,-15-5-164 0 0,-1 0 1 0 0,1 1-1 0 0,-1-1 1 0 0,1 0-1 0 0,-1 0 1 0 0,0 1-1 0 0,1-1 1 0 0,-1 0-1 0 0,1 1 0 0 0,-1-1 1 0 0,1 0-1 0 0,-1 1 1 0 0,0-1-1 0 0,1 1 1 0 0,-1-1-1 0 0,0 1 0 0 0,1-1 1 0 0,-1 0-1 0 0,0 1 1 0 0,0-1-1 0 0,0 1 1 0 0,1 0-1 0 0,-1-1 1 0 0,0 1-1 0 0,0-1-4 0 0,3 12 50 0 0,-2-10-171 0 0,-3-8-59 0 0,0 1 152 0 0,0 1 1 0 0,-1-1-1 0 0,0 0 0 0 0,0 1 0 0 0,-3-4 28 0 0,-1 0-17 0 0,-1-4 38 0 0,-1 1 1 0 0,-1 0-1 0 0,-2-1-21 0 0,7 7 16 0 0,0 1 0 0 0,0 0 1 0 0,0 0-1 0 0,-1 1 0 0 0,1-1 0 0 0,-1 1 0 0 0,0 0 1 0 0,-1 0-17 0 0,1 0 293 0 0,4 2 37 0 0,5 4-143 0 0,-2-1-120 0 0,1 0-1 0 0,0-1 1 0 0,0 1-1 0 0,0-1 1 0 0,0 0-1 0 0,0 1 1 0 0,0-1-1 0 0,0 0-66 0 0,13 9 290 0 0,-10-7-229 0 0,-1 0-1 0 0,1 0 1 0 0,0 0 0 0 0,0 0-61 0 0,0-1 23 0 0,0 1-1 0 0,0 0 1 0 0,-1 0-1 0 0,5 3-22 0 0,3 4-34 0 0,-9-8-1 0 0,0 0-1 0 0,0 1 1 0 0,0-1 0 0 0,0 1 0 0 0,1 1 35 0 0,8 9 29 0 0,3 5-309 0 0,-9-10 218 0 0,0-1-1 0 0,0 0 1 0 0,1-1 0 0 0,-1 0 0 0 0,2 0-1 0 0,3 3 63 0 0,8 8-4 0 0,-15-13 30 0 0,-1 0 0 0 0,1-1-1 0 0,0 1 1 0 0,1-1 0 0 0,1 1-26 0 0,40 27-79 0 0,-30-23 53 0 0,16 5-150 0 0,-31-13 156 0 0,1 1-1 0 0,-1-1 1 0 0,1 1-1 0 0,-1 0 1 0 0,0 0-1 0 0,1-1 1 0 0,-1 1-1 0 0,0 0 1 0 0,1 0-1 0 0,-1 1 1 0 0,0-1-1 0 0,0 0 1 0 0,0 0-1 0 0,0 0 1 0 0,0 1-1 0 0,0-1 1 0 0,0 0-1 0 0,0 1 1 0 0,-1-1-1 0 0,1 1 1 0 0,-1-1-1 0 0,1 1 1 0 0,-1-1-1 0 0,1 1 1 0 0,-1 0-1 0 0,0-1 1 0 0,0 1-1 0 0,0 0 1 0 0,0-1-1 0 0,0 1 1 0 0,0-1-1 0 0,0 2 21 0 0,-2 6-666 0 0,0-7-9 0 0,0-5-140 0 0,1-3 194 0 0,1 6 590 0 0,0-1-1 0 0,0 0 1 0 0,0 0 0 0 0,0 0 0 0 0,0 0 0 0 0,-1 1 0 0 0,1-1 0 0 0,0 0-1 0 0,0 0 1 0 0,-1 1 0 0 0,1-1 0 0 0,-1 0 31 0 0,-4-7 36 0 0,-1 0 0 0 0,0 1 0 0 0,0 0 0 0 0,0 0 0 0 0,-1 1 0 0 0,0-1 0 0 0,-1 1 0 0 0,1 1 0 0 0,-1 0 0 0 0,0 0 0 0 0,-2-1-36 0 0,-1 1-2 0 0,-1 0 1 0 0,1 1-1 0 0,-1 0 1 0 0,0 0-1 0 0,-6 0 2 0 0,-18-4 93 0 0,16 3 119 0 0,-19-2-212 0 0,34 6 13 0 0,1 0 0 0 0,0 0-1 0 0,0-1 1 0 0,0 1-1 0 0,0-1 1 0 0,0 0-1 0 0,0 0 1 0 0,1 0-1 0 0,-2-1-12 0 0,-12-7 342 0 0,6 2 58 0 0,8 4-105 0 0,3 4-286 0 0,0 0 0 0 0,0 0 0 0 0,0 0 0 0 0,0 0 0 0 0,0 0 0 0 0,0-1 0 0 0,0 1 0 0 0,0 0 1 0 0,0 0-1 0 0,0 0 0 0 0,0 0 0 0 0,0 0 0 0 0,0 0 0 0 0,0 0 0 0 0,0 0 0 0 0,0 0 0 0 0,0 0 0 0 0,0 0 0 0 0,0 0 0 0 0,0 0 0 0 0,0 0 0 0 0,0 0 1 0 0,0 0-1 0 0,0-1 0 0 0,0 1 0 0 0,0 0 0 0 0,0 0 0 0 0,0 0 0 0 0,0 0 0 0 0,0 0 0 0 0,0 0 0 0 0,0 0 0 0 0,0 0 0 0 0,0 0 0 0 0,0 0 0 0 0,0 0 0 0 0,0 0 1 0 0,1 0-1 0 0,-1 0 0 0 0,0 0 0 0 0,0 0 0 0 0,0 0 0 0 0,0 0 0 0 0,0 0 0 0 0,0 0 0 0 0,0 0 0 0 0,0 0 0 0 0,0 0 0 0 0,0 0 0 0 0,0 0 0 0 0,0 0 1 0 0,0 0-1 0 0,0 0 0 0 0,0 0 0 0 0,1 0-9 0 0,7 1 331 0 0,-1 0 1 0 0,1 1-1 0 0,0 0 0 0 0,3 1-331 0 0,-1 1 73 0 0,0 1-1 0 0,0 0 1 0 0,0 0-1 0 0,8 6-72 0 0,-5-2 181 0 0,14 5-181 0 0,-16-8-10 0 0,0 0 1 0 0,0 0-1 0 0,0 1 0 0 0,-1 1 0 0 0,0 0 1 0 0,0 0-1 0 0,-1 1 0 0 0,0 0 0 0 0,7 11 10 0 0,40 50-135 0 0,-14-25-761 0 0,-27-29 341 0 0,-11-12 165 0 0,1 1 0 0 0,-1 0 0 0 0,3 3 390 0 0,-7-8-31 0 0,0 1 0 0 0,0-1 0 0 0,0 0 1 0 0,0 0-1 0 0,0 0 0 0 0,0 0 0 0 0,0 1 1 0 0,0-1-1 0 0,1 0 0 0 0,-1 0 0 0 0,0 0 1 0 0,0 0-1 0 0,0 0 0 0 0,0 0 0 0 0,0 1 1 0 0,1-1-1 0 0,-1 0 0 0 0,0 0 1 0 0,0 0-1 0 0,0 0 0 0 0,0 0 0 0 0,1 0 1 0 0,-1 0-1 0 0,0 0 0 0 0,0 0 0 0 0,0 0 1 0 0,0 0-1 0 0,1 0 0 0 0,-1 0 0 0 0,0 0 1 0 0,0 0-1 0 0,0 0 0 0 0,1 0 0 0 0,-1 0 1 0 0,0 0-1 0 0,0 0 0 0 0,0 0 0 0 0,0 0 1 0 0,1 0-1 0 0,-1 0 0 0 0,0 0 0 0 0,0 0 1 0 0,0 0-1 0 0,0-1 0 0 0,0 1 1 0 0,1 0-1 0 0,-1 0 0 0 0,0 0 0 0 0,0 0 1 0 0,0 0-1 0 0,0 0 0 0 0,0-1 0 0 0,0 1 1 0 0,0 0-1 0 0,1 0 0 0 0,-1 0 0 0 0,0 0 1 0 0,0-1-1 0 0,0 1 0 0 0,0 0 0 0 0,0 0 1 0 0,0 0-1 0 0,0-1 0 0 0,0 1 31 0 0,3-11-1377 0 0,-3 7 1313 0 0,0 0 0 0 0,-1 0 1 0 0,1-1-1 0 0,-1 1 0 0 0,0 0 1 0 0,0 0-1 0 0,0 0 0 0 0,-1 0 0 0 0,0-1 64 0 0,-3-7 210 0 0,0 0 0 0 0,-1 0-1 0 0,-1 1 1 0 0,0 0-1 0 0,-8-10-209 0 0,10 15 46 0 0,0 0-1 0 0,-1 1 1 0 0,1-1-1 0 0,-1 1 0 0 0,-1 0 1 0 0,1 1-1 0 0,-1-1 0 0 0,1 1 1 0 0,-1 1-1 0 0,-4-2-45 0 0,-9-2 186 0 0,-9-4-31 0 0,27 10-54 0 0,-1 0 0 0 0,1-1 1 0 0,-1 1-1 0 0,1-1 0 0 0,-1 0 0 0 0,1 0 1 0 0,0 0-1 0 0,-2-2-101 0 0,1-1 377 0 0,3 4-31 0 0,9 4 433 0 0,-8-2-677 0 0,7 3 235 0 0,0 0 0 0 0,0 1 0 0 0,-1 0 0 0 0,1 1-337 0 0,18 11 278 0 0,-7-5-228 0 0,0 1-1 0 0,-1 1 1 0 0,-1 0 0 0 0,1 3-50 0 0,-7-5-42 0 0,1 0 1 0 0,1 5 41 0 0,-1-2-284 0 0,9 9 284 0 0,-8-11-284 0 0,-10-8 136 0 0,1-1 0 0 0,-1-1 0 0 0,1 1 0 0 0,0 0 0 0 0,0-1 0 0 0,1 0 1 0 0,-1 0-1 0 0,1 0 0 0 0,-1-1 0 0 0,2 1 148 0 0,8 3-578 0 0,-12-4 468 0 0,1-1-1 0 0,0 1 1 0 0,-1-1-1 0 0,1 0 1 0 0,0 0-1 0 0,0 0 1 0 0,0 0-1 0 0,0-1 1 0 0,1 1 110 0 0,5 1-460 0 0,-8-2 431 0 0,-1 0 1 0 0,1 0-1 0 0,0 1 1 0 0,-1-1 0 0 0,1 0-1 0 0,0 0 1 0 0,0 0 0 0 0,-1 0-1 0 0,1 0 1 0 0,0 0 0 0 0,0 0-1 0 0,-1 0 1 0 0,1 0-1 0 0,0 0 1 0 0,0-1 28 0 0,2 0-110 0 0,-1 0-1 0 0,1 0 0 0 0,-1-1 1 0 0,1 1-1 0 0,-1-1 1 0 0,2-1 110 0 0,-3 2-32 0 0,0 0 0 0 0,0 1 0 0 0,0-1 1 0 0,0 0-1 0 0,-1 0 0 0 0,1 0 0 0 0,0 0 0 0 0,-1-1 1 0 0,1 1-1 0 0,-1 0 0 0 0,1 0 0 0 0,-1 0 0 0 0,0 0 0 0 0,1 0 1 0 0,-1-1-1 0 0,0 1 32 0 0,1-1-84 0 0,-1 0 0 0 0,0 0 0 0 0,0 0 1 0 0,0 0-1 0 0,0 0 0 0 0,0 0 0 0 0,-1 0 0 0 0,1-1 84 0 0,-1 2-48 0 0,1 1-1 0 0,0-1 1 0 0,-1 0-1 0 0,1 0 0 0 0,-1 0 1 0 0,0 0-1 0 0,1 1 0 0 0,-1-1 1 0 0,0 0-1 0 0,1 1 1 0 0,-1-1-1 0 0,0 0 0 0 0,0 1 1 0 0,1-1-1 0 0,-1 1 0 0 0,0-1 1 0 0,0 1-1 0 0,0-1 49 0 0,-3 0 13 0 0,0 0-1 0 0,0 0 0 0 0,-1 0 1 0 0,1 0-1 0 0,0 0 1 0 0,-1 1-1 0 0,1 0 1 0 0,0 0-1 0 0,-1 0 1 0 0,1 1-1 0 0,0-1 1 0 0,-4 2-13 0 0,1 1 414 0 0,7-2-393 0 0,0-1 0 0 0,0 0 1 0 0,0 0-1 0 0,0 0 0 0 0,-1 0 0 0 0,1 0 0 0 0,0 0 0 0 0,0 0 0 0 0,0 1 0 0 0,0-1 1 0 0,0 0-1 0 0,0 0 0 0 0,0 0 0 0 0,0 0 0 0 0,0 0 0 0 0,0 0 0 0 0,0 1 0 0 0,0-1 1 0 0,0 0-1 0 0,0 0 0 0 0,0 0 0 0 0,0 0 0 0 0,0 1 0 0 0,0-1 0 0 0,0 0 0 0 0,0 0 1 0 0,0 0-1 0 0,0 0 0 0 0,0 0-21 0 0,1 1 27 0 0,-1-1 0 0 0,0 0-1 0 0,1 1 1 0 0,-1-1 0 0 0,1 0 0 0 0,-1 0 0 0 0,1 1 0 0 0,-1-1 0 0 0,1 0 0 0 0,-1 0-1 0 0,1 0 1 0 0,-1 0 0 0 0,1 1 0 0 0,-1-1 0 0 0,1 0 0 0 0,-1 0 0 0 0,1 0-1 0 0,0 0 1 0 0,-1 0 0 0 0,1-1 0 0 0,-1 1 0 0 0,1 0 0 0 0,-1 0 0 0 0,1 0 0 0 0,-1 0-27 0 0,4-1 45 0 0,0-1 1 0 0,-1 1-1 0 0,1-1 1 0 0,2-1-46 0 0,13-5 31 0 0,-2 3 25 0 0,-1-1 0 0 0,1 0 0 0 0,7-5-56 0 0,-9 3-29 0 0,-2 2 93 0 0,-1-1-1 0 0,0 0 0 0 0,5-5-63 0 0,-4 3-11 0 0,-9 6 27 0 0,0 1 0 0 0,-1-1 0 0 0,1 0 1 0 0,-1 0-1 0 0,2-3-16 0 0,4-3 64 0 0,-16 11 58 0 0,3-1-137 0 0,0 0 0 0 0,1 1 0 0 0,-1-1 1 0 0,0 1-1 0 0,1 0 0 0 0,-1 0 0 0 0,-1 1 15 0 0,-31 22-427 0 0,19-13 415 0 0,0 0 1 0 0,-10 10 11 0 0,22-18-22 0 0,0 0 1 0 0,0 0-1 0 0,-5 1 22 0 0,-1 3-79 0 0,11-8 81 0 0,0 0 1 0 0,-1 0-1 0 0,1 0 1 0 0,0 0-1 0 0,0 0 1 0 0,0 0 0 0 0,0 0-1 0 0,-1 1 1 0 0,1-1-1 0 0,0 0 1 0 0,0 0-1 0 0,0 0 1 0 0,0 0-1 0 0,0 1 1 0 0,-1-1 0 0 0,1 0-1 0 0,0 0 1 0 0,0 0-1 0 0,0 1 1 0 0,0-1-1 0 0,0 0 1 0 0,0 0 0 0 0,0 0-1 0 0,0 1 1 0 0,0-1-1 0 0,0 0 1 0 0,0 0-1 0 0,0 0 1 0 0,0 1-1 0 0,0-1-2 0 0,0 0 0 0 0,0 0 0 0 0,0 0-1 0 0,1 0 1 0 0,-1 0-1 0 0,0 0 1 0 0,0 0-1 0 0,0 0 1 0 0,0 0-1 0 0,0 0 1 0 0,1 0-1 0 0,-1 0 1 0 0,0 0 0 0 0,0 0-1 0 0,0 0 1 0 0,0 0-1 0 0,1 0 1 0 0,-1 0-1 0 0,0 0 1 0 0,0 0-1 0 0,0 0 1 0 0,0 0-1 0 0,1 0 1 0 0,-1 0 0 0 0,0 0-1 0 0,0 0 1 0 0,0 0-1 0 0,0 0 1 0 0,0-1-1 0 0,0 1 1 0 0,1 0-1 0 0,-1 0 1 0 0,0 0-1 0 0,0 0 1 0 0,0 0 0 0 0,0 0-1 0 0,0-1 1 0 0,0 1-1 0 0,0 0 1 0 0,0 0-1 0 0,0 0 1 0 0,12-12-28 0 0,0 1 0 0 0,1 0 0 0 0,9-6 28 0 0,-8 8-6 0 0,0 0-1 0 0,12-5 7 0 0,-9 6 131 0 0,-15 7-103 0 0,0-1 1 0 0,0 1 0 0 0,0-1 0 0 0,0 1 0 0 0,-1-1 0 0 0,1 0-1 0 0,0 0 1 0 0,-1 0 0 0 0,1 0 0 0 0,0-2-29 0 0,-1 4 3 0 0,-1-1 0 0 0,0 1 0 0 0,1-1 0 0 0,-1 1 0 0 0,0 0 0 0 0,0-1 0 0 0,0 1 0 0 0,0-1 0 0 0,1 0 0 0 0,-1 1 0 0 0,0-1 0 0 0,0 1 0 0 0,0-1 0 0 0,0 1 0 0 0,0-1 0 0 0,0 1 0 0 0,0-1 0 0 0,0 1 0 0 0,0-1 0 0 0,0 1 0 0 0,-1-1 0 0 0,1 1 0 0 0,0-1 0 0 0,0 1 0 0 0,0-1 0 0 0,-1 1 0 0 0,1-1 0 0 0,0 1 0 0 0,-1-1 0 0 0,1 1 0 0 0,0 0 0 0 0,-1-1 0 0 0,1 1 0 0 0,0-1 0 0 0,-1 1 0 0 0,1 0 0 0 0,-1 0 0 0 0,1-1 0 0 0,-1 1 0 0 0,1 0 0 0 0,-1 0 0 0 0,1-1 0 0 0,-1 1 0 0 0,1 0 0 0 0,-1 0 0 0 0,1 0 0 0 0,-1 0 0 0 0,1 0 0 0 0,-1 0 0 0 0,0 0-3 0 0,0-1 24 0 0,-1 1 0 0 0,0 0 0 0 0,0 0 0 0 0,0 0 0 0 0,0 0 0 0 0,0 1 0 0 0,1-1 0 0 0,-1 0 0 0 0,0 1 0 0 0,0 0 0 0 0,-1 0-24 0 0,-21 11 57 0 0,15-8-134 0 0,2 0 98 0 0,-1 1 1 0 0,1-1-1 0 0,0 1 0 0 0,0 0 0 0 0,-3 4-21 0 0,7-6 19 0 0,-7 5 41 0 0,10-8-55 0 0,0 0-1 0 0,-1 0 1 0 0,1 1-1 0 0,0-1 1 0 0,0 0-1 0 0,0 0 1 0 0,-1 0-1 0 0,1 0 1 0 0,0 1 0 0 0,0-1-1 0 0,0 0 1 0 0,0 0-1 0 0,0 0 1 0 0,-1 1-1 0 0,1-1 1 0 0,0 0-1 0 0,0 0 1 0 0,0 1-1 0 0,0-1 1 0 0,0 0 0 0 0,0 0-1 0 0,0 1 1 0 0,0-1-1 0 0,0 0 1 0 0,0 0-1 0 0,0 1 1 0 0,0-1-1 0 0,0 0-4 0 0,1 0-10 0 0,-1 0 0 0 0,1 0-1 0 0,0-1 1 0 0,0 1 0 0 0,-1 0-1 0 0,1-1 1 0 0,0 1 0 0 0,-1-1-1 0 0,1 1 1 0 0,0-1 0 0 0,-1 1-1 0 0,1-1 1 0 0,-1 1 0 0 0,1-1 10 0 0,-1 1-5 0 0,41-37-9 0 0,-28 27 12 0 0,-2 0 0 0 0,1-1 0 0 0,-1-1-1 0 0,8-11 3 0 0,-8 10 49 0 0,-10 12-49 0 0,1-1-1 0 0,0 0 1 0 0,-1 1-1 0 0,1-1 1 0 0,-1 0 0 0 0,0 0-1 0 0,1 0 1 0 0,-1-1-1 0 0,0 1 1 0 0,0 0 0 0 0,-1 0-1 0 0,1 0 1 0 0,0-1-1 0 0,-1 1 1 0 0,1-2 0 0 0,-1 4 6 0 0,0 0 0 0 0,0-1-1 0 0,0 1 1 0 0,0 0 0 0 0,0 0-1 0 0,0-1 1 0 0,0 1 0 0 0,0 0-1 0 0,0-1 1 0 0,0 1 0 0 0,-1 0 0 0 0,1 0-1 0 0,0-1 1 0 0,0 1 0 0 0,0 0-1 0 0,0 0 1 0 0,0 0 0 0 0,-1-1 0 0 0,1 1-1 0 0,0 0 1 0 0,0 0 0 0 0,0 0-1 0 0,-1-1 1 0 0,1 1 0 0 0,0 0 0 0 0,0 0-1 0 0,0 0 1 0 0,-1 0 0 0 0,1 0-1 0 0,0 0 1 0 0,0 0 0 0 0,-1-1-1 0 0,1 1 1 0 0,0 0 0 0 0,0 0 0 0 0,-1 0-1 0 0,1 0 1 0 0,0 0 0 0 0,-1 0-1 0 0,1 0 1 0 0,0 0 0 0 0,0 0 0 0 0,-1 0-1 0 0,1 0 1 0 0,0 1 0 0 0,0-1-1 0 0,-1 0 1 0 0,1 0 0 0 0,0 0 0 0 0,0 0-1 0 0,-1 0 1 0 0,1 0 0 0 0,0 1-6 0 0,-14 6 84 0 0,14-7-65 0 0,-5 4-10 0 0,0 0 1 0 0,1 1-1 0 0,-1-1 1 0 0,1 1-1 0 0,0 0 1 0 0,0 1-10 0 0,-8 8-3 0 0,-23 27 202 0 0,30-31-163 0 0,4-9-44 0 0,1-1 0 0 0,0 0 0 0 0,0 1 0 0 0,0-1 0 0 0,0 1 0 0 0,-1-1 0 0 0,1 0 0 0 0,0 1 0 0 0,0-1 0 0 0,0 1 0 0 0,0-1-1 0 0,0 0 1 0 0,0 1 0 0 0,0-1 0 0 0,0 1 0 0 0,0-1 0 0 0,0 1 0 0 0,0-1 0 0 0,0 0 0 0 0,0 1 0 0 0,1-1 0 0 0,-1 1 0 0 0,0-1 8 0 0,1 0-36 0 0,0-1 1 0 0,0 1 0 0 0,-1-1 0 0 0,1 1 0 0 0,0-1 0 0 0,0 1 0 0 0,-1-1 0 0 0,1 0 0 0 0,-1 0-1 0 0,1 1 1 0 0,0-1 0 0 0,-1 0 0 0 0,1 0 35 0 0,3-3 16 0 0,16-18-161 0 0,-16 18 93 0 0,-1 0-1 0 0,1-1 1 0 0,0 2-1 0 0,1-1 1 0 0,-1 0-1 0 0,2 0 53 0 0,-4 2 15 0 0,0 1 0 0 0,0-1 0 0 0,-1 1 0 0 0,1-1 0 0 0,-1 0 0 0 0,1 0 0 0 0,-1 0 0 0 0,1 0 0 0 0,0-2-15 0 0,5-7 107 0 0,-5 8-37 0 0,0 1 72 0 0,-1 4 111 0 0,-13 7 339 0 0,12-8-574 0 0,-1 0 0 0 0,1-1 0 0 0,-1 1 0 0 0,1 0 0 0 0,0-1 0 0 0,-1 1 0 0 0,1 0 1 0 0,0 0-1 0 0,-1 0 0 0 0,1-1 0 0 0,0 1 0 0 0,0 0 0 0 0,0 0 0 0 0,0 0 0 0 0,-1-1 0 0 0,1 1 0 0 0,0 0 0 0 0,1 0 0 0 0,-1 0 0 0 0,0 0 0 0 0,0-1 0 0 0,0 1 0 0 0,0 0 0 0 0,1 0 0 0 0,-1 0 0 0 0,0-1 0 0 0,1 1 0 0 0,-1 0 0 0 0,1 0-18 0 0,-1-1 0 0 0,0 0-1 0 0,1 1 1 0 0,-1-1 0 0 0,0 0 0 0 0,1 0-1 0 0,-1 0 1 0 0,0 0 0 0 0,0 0-1 0 0,1 0 1 0 0,-1 0 0 0 0,0 0 0 0 0,1 0-1 0 0,-1 0 1 0 0,0 0 0 0 0,1 0-1 0 0,-1 0 1 0 0,0 0 0 0 0,1 0-1 0 0,-1 0 1 0 0,0 0 0 0 0,1 0 0 0 0,-1 0-1 0 0,0 0 1 0 0,1 0 0 0 0,-1-1-1 0 0,0 1 1 0 0,0 0 0 0 0,1 0-1 0 0,-1 0 1 0 0,0 0 0 0 0,0-1 0 0 0,1 1-1 0 0,-1 0 1 0 0,0 0 0 0 0,0-1 0 0 0,9-9-71 0 0,-8 9 53 0 0,4-7-59 0 0,-4 6 57 0 0,-1 1 0 0 0,1 0 0 0 0,-1 0 0 0 0,1 0 1 0 0,0 0-1 0 0,0 0 0 0 0,0 0 0 0 0,-1 0 0 0 0,1 0 0 0 0,1 0 20 0 0,-1-1-23 0 0,1 1 0 0 0,0-1 0 0 0,-1 0-1 0 0,1 0 1 0 0,-1 1 0 0 0,0-1 0 0 0,0 0 0 0 0,0 0-1 0 0,0 0 1 0 0,0 0 0 0 0,0 0 0 0 0,0-2 23 0 0,7-12 88 0 0,1 6 74 0 0,-9 8-10 0 0,-2 4 59 0 0,-4 3 17 0 0,6-5-228 0 0,-1 0 1 0 0,1 0-1 0 0,-1 0 1 0 0,1 0-1 0 0,0 0 0 0 0,-1 1 1 0 0,1-1-1 0 0,-1 0 1 0 0,1 0-1 0 0,0 1 0 0 0,-1-1 1 0 0,1 0-1 0 0,0 1 1 0 0,0-1-1 0 0,-1 0 0 0 0,1 1 1 0 0,0-1-1 0 0,-1 0 1 0 0,1 1-1 0 0,0-1 0 0 0,0 1 1 0 0,0-1-1 0 0,0 0 1 0 0,-1 1-1 0 0,1-1 0 0 0,0 1 1 0 0,0 0-1 0 0,1-1 11 0 0,-1 0 1 0 0,1 1 0 0 0,-1-1-1 0 0,1 0 1 0 0,-1 1 0 0 0,1-1-1 0 0,-1 0 1 0 0,1 1 0 0 0,-1-1-1 0 0,1 0 1 0 0,0 0-1 0 0,-1 0 1 0 0,1 0 0 0 0,0 0-1 0 0,-1 0 1 0 0,1 0 0 0 0,-1 0-1 0 0,1 0 1 0 0,0 0 0 0 0,0 0-12 0 0,8 1 139 0 0,-8-1-127 0 0,0-1 0 0 0,0 1 1 0 0,0-1-1 0 0,1 1 0 0 0,-1-1 0 0 0,0 0 1 0 0,0 1-1 0 0,0-1 0 0 0,0 0 0 0 0,0 0 1 0 0,1 0-13 0 0,2-5 142 0 0,-4 6-145 0 0,1-1-1 0 0,-1 0 0 0 0,1 0 0 0 0,-1 1 0 0 0,1-1 0 0 0,-1 0 1 0 0,0 0-1 0 0,1 1 0 0 0,-1-1 0 0 0,0 0 0 0 0,0 0 0 0 0,1 0 0 0 0,-1 0 1 0 0,0 1-1 0 0,0-1 0 0 0,0 0 4 0 0,-1-1-19 0 0,-1 4 32 0 0,0 0 91 0 0,2-3 155 0 0,0 1-259 0 0,0 0 0 0 0,0 0 0 0 0,0 0 0 0 0,0 0 0 0 0,0 0 1 0 0,0 0-1 0 0,0 0 0 0 0,0 0 0 0 0,0 0 0 0 0,0 0 0 0 0,0 0 0 0 0,0 0 0 0 0,0 0 0 0 0,0 0 0 0 0,0 0 0 0 0,0 0 0 0 0,0 0 0 0 0,0 0 0 0 0,0 0 0 0 0,0 0 0 0 0,0 0 0 0 0,0 0 0 0 0,0 0 0 0 0,0 0 0 0 0,1 1 0 0 0,-1-1 0 0 0,0 0 0 0 0,0 0 0 0 0,0 0 0 0 0,0 0 0 0 0,0 0 0 0 0,0-1 0 0 0,0 1 0 0 0,0 0 0 0 0,0 0 0 0 0,0 0 0 0 0,0 0 1 0 0,0 0-1 0 0,0 0 0 0 0,0 0 0 0 0,0 0 0 0 0,0 0 0 0 0,0 0 0 0 0,0 0 0 0 0,0 0 0 0 0,0 0 0 0 0,1 0 0 0 0,-1 0 0 0 0,0 0 0 0 0,0 0 0 0 0,0 0 0 0 0,0 0 0 0 0,0 0 0 0 0,0 0 0 0 0,0 0 0 0 0,0 0 0 0 0,0 0 0 0 0,0 0 0 0 0,0 0 0 0 0,0 0 0 0 0,0-1 0 0 0,0 1 0 0 0,0 0 0 0 0,0 0 0 0 0,0 0 0 0 0,0 0 0 0 0,0 0 0 0 0,0 0 0 0 0,0 0 1 0 0,0 0-2 0 0,6 2 234 0 0,-6-2-218 0 0,0 0 0 0 0,1 0 1 0 0,-1 0-1 0 0,0 0 0 0 0,1 0 0 0 0,-1 0 1 0 0,0 0-1 0 0,1 0 0 0 0,-1 0 0 0 0,1 0 0 0 0,-1 0 1 0 0,0 0-1 0 0,1 0 0 0 0,-1 0 0 0 0,0 0 1 0 0,1 0-1 0 0,-1 1 0 0 0,0-1 0 0 0,1 0 0 0 0,-1 0 1 0 0,0 0-1 0 0,0 1 0 0 0,1-1 0 0 0,-1 0 1 0 0,0 0-1 0 0,0 1 0 0 0,1-1 0 0 0,-1 0 0 0 0,0 1 1 0 0,0-1-1 0 0,0 0 0 0 0,0 1 0 0 0,1-1 1 0 0,-1 0-1 0 0,0 1 0 0 0,0-1 0 0 0,0 0 0 0 0,0 1 1 0 0,0-1-1 0 0,0 0 0 0 0,0 1 0 0 0,0-1-15 0 0,0 1 3 0 0,0-1 0 0 0,0 1 0 0 0,0-1 0 0 0,0 0 0 0 0,0 1 0 0 0,0-1 0 0 0,0 0-1 0 0,0 1 1 0 0,1-1 0 0 0,-1 0 0 0 0,0 1 0 0 0,0-1 0 0 0,0 0 0 0 0,0 0 0 0 0,1 1-1 0 0,-1-1 1 0 0,0 0 0 0 0,0 0 0 0 0,0 1 0 0 0,1-1 0 0 0,-1 0 0 0 0,0 0 0 0 0,1 1-3 0 0,0 5 217 0 0,-1-5-174 0 0,0 0-1 0 0,0 1 1 0 0,0-1 0 0 0,1 1-1 0 0,-1-1 1 0 0,0 0 0 0 0,1 0-1 0 0,-1 1 1 0 0,1-1 0 0 0,-1 0-1 0 0,2 2-42 0 0,1 3 26 0 0,-1-2-57 0 0,6 6 234 0 0,2 20-295 0 0,-7-25 122 0 0,2 2-138 0 0,-4-3 82 0 0,1-1 0 0 0,-1 1 0 0 0,1 0 0 0 0,0-1 0 0 0,2 2 26 0 0,0 2-55 0 0,1 4 166 0 0,-4-8-102 0 0,0-1 0 0 0,1 1 0 0 0,-1 0 0 0 0,2 2-9 0 0,-3-5 1 0 0,2 2-8 0 0,-1-1 1 0 0,0 1-1 0 0,0 0 0 0 0,0-1 0 0 0,0 1 0 0 0,0 0 0 0 0,0 0 0 0 0,0 0 0 0 0,0 0 0 0 0,-1 0 0 0 0,1 0 0 0 0,-1 0 7 0 0,0 0 8 0 0,1-1 0 0 0,-1 1-1 0 0,1-1 1 0 0,0 0-1 0 0,-1 1 1 0 0,1-1 0 0 0,0 1-1 0 0,0 0-7 0 0,6 9-59 0 0,-3-2 67 0 0,2 2 38 0 0,-6-8-77 0 0,1 0-1 0 0,0 0 1 0 0,1 0 0 0 0,-1 0-1 0 0,1 1 32 0 0,-2-3 16 0 0,1 0-1 0 0,0 0 1 0 0,0-1 0 0 0,-1 1-1 0 0,1 0 1 0 0,0 0-1 0 0,0 0 1 0 0,0 0 0 0 0,0-1-1 0 0,0 1 1 0 0,0 0-1 0 0,0-1 1 0 0,0 1 0 0 0,1-1-16 0 0,-2 1-8 0 0,1-1 1 0 0,0 0 0 0 0,-1 1 0 0 0,1-1-1 0 0,-1 0 1 0 0,1 1 0 0 0,-1-1-1 0 0,1 1 1 0 0,-1-1 0 0 0,1 1 0 0 0,-1-1-1 0 0,0 1 1 0 0,1 0 0 0 0,-1-1 0 0 0,0 1-1 0 0,1-1 1 0 0,-1 1 0 0 0,0 0 7 0 0,0-1 25 0 0,1 1 0 0 0,-1 0-1 0 0,0-1 1 0 0,1 1 0 0 0,-1 0 0 0 0,0-1 0 0 0,1 1 0 0 0,-1-1 0 0 0,1 1 0 0 0,-1-1 0 0 0,1 1 0 0 0,-1-1 0 0 0,1 1-1 0 0,-1-1 1 0 0,1 1-25 0 0,0-1-3 0 0,-1 1 0 0 0,1 0-1 0 0,-1 0 1 0 0,0 0-1 0 0,1 0 1 0 0,-1-1-1 0 0,0 1 1 0 0,0 0 0 0 0,0 0-1 0 0,0 0 1 0 0,1 0 3 0 0,-1 4-113 0 0,2-1 99 0 0,0-1 1 0 0,0 0 0 0 0,0 1-1 0 0,0-1 1 0 0,0 0-1 0 0,1 0 1 0 0,0 0 0 0 0,-1-1-1 0 0,2 2 14 0 0,1 0-3 0 0,-4-2 22 0 0,1 0 1 0 0,-1-1-1 0 0,0 1 1 0 0,0 0-1 0 0,0 0 0 0 0,1 1-19 0 0,2 5 181 0 0,-1-6-202 0 0,1 2-206 0 0,4 11 502 0 0,-6-10-461 0 0,-2-5 182 0 0,0 1-1 0 0,0-1 0 0 0,1 0 1 0 0,-1 1-1 0 0,0-1 0 0 0,0 0 0 0 0,0 1 1 0 0,0-1-1 0 0,0 0 0 0 0,1 1 0 0 0,-1-1 1 0 0,0 0-1 0 0,0 0 0 0 0,1 1 1 0 0,-1-1-1 0 0,0 0 0 0 0,0 0 0 0 0,1 1 1 0 0,-1-1-1 0 0,0 0 0 0 0,1 0 1 0 0,-1 0-1 0 0,0 0 0 0 0,1 1 0 0 0,-1-1 1 0 0,1 0 4 0 0,-1 0-1 0 0,1 0 1 0 0,-1 0 0 0 0,1 0-1 0 0,-1 1 1 0 0,1-1 0 0 0,-1 0 0 0 0,0 0-1 0 0,1 1 1 0 0,-1-1 0 0 0,1 0-1 0 0,-1 1 1 0 0,0-1 0 0 0,1 0-1 0 0,-1 1 1 0 0,0-1 0 0 0,1 0 0 0 0,-1 1-1 0 0,0-1 1 0 0,0 1 0 0 0,1-1-1 0 0,-1 1 1 0 0,0-1 0 0 0,0 0-1 0 0,0 1 1 0 0,0-1 0 0 0,0 1 0 0 0,0-1-1 0 0,1 1 1 0 0,2 6-79 0 0,-3-7 86 0 0,1 1 0 0 0,-1-1 1 0 0,0 1-1 0 0,1 0 0 0 0,-1-1 1 0 0,0 1-1 0 0,0 0 1 0 0,1-1-1 0 0,-1 1 0 0 0,0 0 1 0 0,0 0-8 0 0,4 8 93 0 0,-1-3-50 0 0,-3-5-48 0 0,1-1 0 0 0,-1 1 0 0 0,0 0 0 0 0,1-1 0 0 0,-1 1-1 0 0,0-1 1 0 0,1 1 0 0 0,-1-1 0 0 0,1 1 0 0 0,-1-1 0 0 0,1 1-1 0 0,-1-1 1 0 0,1 0 0 0 0,0 1 5 0 0,-1-1 2 0 0,1 1 1 0 0,0 0-1 0 0,-1-1 0 0 0,1 1 1 0 0,0 0-1 0 0,-1-1 0 0 0,1 1 1 0 0,-1 0-1 0 0,1 0 0 0 0,-1 0-2 0 0,1-1-1 0 0,-1 1-1 0 0,0 0 0 0 0,0-1 1 0 0,1 1-1 0 0,-1-1 0 0 0,1 1 1 0 0,-1-1-1 0 0,0 0 1 0 0,1 1-1 0 0,-1-1 0 0 0,1 1 1 0 0,-1-1-1 0 0,1 0 0 0 0,-1 1 1 0 0,1-1-1 0 0,-1 0 1 0 0,1 1-1 0 0,0-1 0 0 0,-1 0 1 0 0,1 0 1 0 0,-1 1 3 0 0,1-1 1 0 0,0 0-1 0 0,-1 1 1 0 0,1-1 0 0 0,-1 1-1 0 0,0-1 1 0 0,1 1-1 0 0,-1-1 1 0 0,1 1-1 0 0,-1 0 1 0 0,0-1-1 0 0,0 1 1 0 0,1-1 0 0 0,-1 1-1 0 0,0 0 1 0 0,0-1-1 0 0,1 1 1 0 0,-1 0-1 0 0,0-1 1 0 0,0 1 0 0 0,0 0-1 0 0,0 0-3 0 0,0 0 6 0 0,0 0 1 0 0,0 0-1 0 0,0 0 0 0 0,1 0 1 0 0,-1 0-1 0 0,0 0 0 0 0,1 0 0 0 0,-1 0 1 0 0,0-1-1 0 0,1 2-6 0 0,2 0-49 0 0,-3-2 40 0 0,1 1-1 0 0,-1-1 1 0 0,0 0-1 0 0,1 1 1 0 0,-1-1-1 0 0,0 0 0 0 0,1 1 1 0 0,-1-1-1 0 0,0 0 1 0 0,0 1-1 0 0,1-1 1 0 0,-1 1-1 0 0,0-1 1 0 0,0 0-1 0 0,0 1 1 0 0,0 0 9 0 0,5 6-205 0 0,-5-6 170 0 0,1 0 0 0 0,0 1-1 0 0,0-1 1 0 0,0 0 0 0 0,-1 0 0 0 0,1 1 0 0 0,-1-1 0 0 0,1 1 0 0 0,-1-1 0 0 0,1 0-1 0 0,-1 1 1 0 0,0-1 0 0 0,0 1 35 0 0,0-1-76 0 0,0 0 1 0 0,1 0-1 0 0,-1-1 0 0 0,0 1 0 0 0,0 0 1 0 0,1 0-1 0 0,-1 0 0 0 0,0 0 0 0 0,1-1 0 0 0,-1 1 1 0 0,1 0-1 0 0,-1 0 0 0 0,1-1 0 0 0,0 1 1 0 0,0 0 75 0 0,4 7-111 0 0,-4-6 106 0 0,0-1 80 0 0,-3-1-125 0 0,1 0 32 0 0,1 0 22 0 0,0 0 1 0 0,0 0 0 0 0,-1 1 0 0 0,1-1 0 0 0,0 0 0 0 0,0 0 0 0 0,-1 0-1 0 0,1 0 1 0 0,0 1 0 0 0,0-1 0 0 0,0 0 0 0 0,-1 0 0 0 0,1 0 0 0 0,0 1-1 0 0,0-1 1 0 0,0 0 0 0 0,0 0 0 0 0,0 1 0 0 0,-1-1 0 0 0,1 0 0 0 0,0 1-5 0 0,-2 2-150 0 0,1-2 153 0 0,0-1 0 0 0,0 1 0 0 0,0 0 0 0 0,0-1 1 0 0,1 1-1 0 0,-1 0 0 0 0,0 0 0 0 0,1-1 0 0 0,-1 1 1 0 0,0 0-1 0 0,1 0 0 0 0,-1 0-3 0 0,-3 5-322 0 0,4-6 294 0 0,0 0 1 0 0,0 0 0 0 0,0-1 0 0 0,0 1 0 0 0,-1 0 0 0 0,1 0-1 0 0,0 0 1 0 0,0 0 0 0 0,0 0 0 0 0,0-1 0 0 0,0 1-1 0 0,0 0 1 0 0,0 0 0 0 0,0 0 0 0 0,0 0 0 0 0,-1 0 0 0 0,1 0-1 0 0,0-1 1 0 0,0 1 0 0 0,0 0 0 0 0,0 0 0 0 0,0 0 0 0 0,0 0-1 0 0,-1 0 1 0 0,1 0 0 0 0,0 0 0 0 0,0 0 0 0 0,0 0 0 0 0,0 0-1 0 0,-1 0 1 0 0,1 0 0 0 0,0 0 0 0 0,0 0 0 0 0,0 0 0 0 0,0 0-1 0 0,-1 0 1 0 0,1 0 0 0 0,0 0 27 0 0,-7-1-189 0 0,6 1 177 0 0,-1 0 0 0 0,1 1 1 0 0,-1-1-1 0 0,1 0 0 0 0,-1 1 1 0 0,1-1-1 0 0,-1 0 0 0 0,1 0 0 0 0,-1 0 1 0 0,1 0-1 0 0,-1-1 0 0 0,0 1 12 0 0,1 0 14 0 0,-1-1-1 0 0,1 1 0 0 0,-1 0 0 0 0,1 0 1 0 0,0 0-1 0 0,-1 0 0 0 0,1 0 1 0 0,-1 1-1 0 0,1-1 0 0 0,-1 0 0 0 0,1 1 1 0 0,0-1-1 0 0,-1 0 0 0 0,0 1-13 0 0,-3 2 65 0 0,0-1 0 0 0,0 1 0 0 0,-1-2 0 0 0,1 1 0 0 0,-1 0-65 0 0,0-1 20 0 0,1 1 0 0 0,-1 0-1 0 0,1 0 1 0 0,0 0 0 0 0,-2 2-20 0 0,-8 5 86 0 0,1 1 0 0 0,0 1 0 0 0,1 0 0 0 0,-6 7-86 0 0,5-7 148 0 0,12-10-131 0 0,0 0 1 0 0,0 1-1 0 0,0-1 1 0 0,0 1-1 0 0,0-1 0 0 0,1 1 1 0 0,-1 0-18 0 0,0 0-1 0 0,0 0 1 0 0,1 0-1 0 0,-1 0 0 0 0,0-1 1 0 0,0 1-1 0 0,-1-1 1 0 0,-6 7 95 0 0,9-9-105 0 0,0 1 0 0 0,-1-1 1 0 0,1 1-1 0 0,0-1 1 0 0,0 1-1 0 0,0-1 1 0 0,0 1-1 0 0,0-1 1 0 0,0 1-1 0 0,-1-1 1 0 0,2 0-1 0 0,-1 1 0 0 0,0-1 10 0 0,3-11-29 0 0,2 0-1 0 0,-1 1 0 0 0,7-11 30 0 0,-2 2-36 0 0,0-1 0 0 0,4-16 36 0 0,-2 5 9 0 0,-5 13 43 0 0,-1 0 0 0 0,-1 0 0 0 0,-1-1-52 0 0,0 4 0 0 0,-3 14 13 0 0,1 0 0 0 0,-1 0-1 0 0,0 0 1 0 0,0 0 0 0 0,0 0-1 0 0,0 0 1 0 0,0 0 0 0 0,-1 0-1 0 0,1 0 1 0 0,0 0 0 0 0,-1 0-1 0 0,0 0 1 0 0,0-2-13 0 0,1 3 13 0 0,-1 0 1 0 0,0 1-1 0 0,1-1 1 0 0,-1 0-1 0 0,0 0 0 0 0,1 0 1 0 0,-1 1-1 0 0,0-1 1 0 0,0 0-1 0 0,0 1 1 0 0,1-1-1 0 0,-1 1 0 0 0,0-1 1 0 0,0 1-1 0 0,0-1 1 0 0,0 1-1 0 0,0 0 0 0 0,0 0 1 0 0,0-1-1 0 0,0 1 1 0 0,0 0-1 0 0,0 0 1 0 0,0 0-1 0 0,-1 0 0 0 0,1 0 1 0 0,0 0-1 0 0,0 0-13 0 0,-13 2 56 0 0,1 0 0 0 0,-1 1 0 0 0,1 1 0 0 0,-1 0-56 0 0,-30 8 74 0 0,24-9-28 0 0,7-1 47 0 0,0 1 0 0 0,0 0 0 0 0,0 0 0 0 0,1 1 0 0 0,-1 1 0 0 0,-5 3-93 0 0,18-8 3 0 0,0 1 0 0 0,-1-1 0 0 0,1 0 0 0 0,0 0 0 0 0,0 0 0 0 0,0 0 0 0 0,0 0 0 0 0,0 0 0 0 0,0 0 0 0 0,0 0 0 0 0,-1 1 0 0 0,1-1 0 0 0,0 0 0 0 0,0 0 0 0 0,0 0 0 0 0,0 0 0 0 0,-1 0 0 0 0,1 0 0 0 0,0 0 0 0 0,0 0 0 0 0,0 0 0 0 0,0 0 0 0 0,0 0 0 0 0,-1 0 0 0 0,1 0 0 0 0,0 0 0 0 0,0 0 0 0 0,0 0 0 0 0,0 0 0 0 0,-1 0 0 0 0,1 0 0 0 0,0 0 0 0 0,0 0 0 0 0,0-1 0 0 0,0 1 0 0 0,0 0 0 0 0,-1 0 0 0 0,1 0 0 0 0,0 0 0 0 0,0 0 0 0 0,0 0 0 0 0,0 0 0 0 0,0 0 0 0 0,0-1 0 0 0,0 1 1 0 0,0 0-1 0 0,-1 0 0 0 0,1 0 0 0 0,0 0 0 0 0,0 0 0 0 0,0-1 0 0 0,0 1 0 0 0,0 0 0 0 0,0 0 0 0 0,0 0 0 0 0,0 0 0 0 0,0-1 0 0 0,0 1 0 0 0,0 0 0 0 0,0 0 0 0 0,0 0 0 0 0,0 0 0 0 0,0 0 0 0 0,0-1-3 0 0,3-14 122 0 0,0 2-120 0 0,-4 9-26 0 0,0 1 1 0 0,0-1-1 0 0,0 1 0 0 0,0-1 0 0 0,-1 1 0 0 0,1 0 0 0 0,-1 0 1 0 0,0 0-1 0 0,-1-2 24 0 0,-5-8 90 0 0,5 7-134 0 0,0 0 0 0 0,-1 1 0 0 0,0 0 0 0 0,-1-1 44 0 0,-8-11 48 0 0,8 11-25 0 0,1 0-1 0 0,-1 0 0 0 0,-2-1-22 0 0,5 5 4 0 0,0 0-1 0 0,0 0 0 0 0,0 0 0 0 0,-1 1 1 0 0,1-1-1 0 0,-1 0 0 0 0,1 1 1 0 0,-1 0-1 0 0,0 0 0 0 0,0 0-3 0 0,-3-1-38 0 0,4 1 49 0 0,-1 0 0 0 0,0 0 1 0 0,1 0-1 0 0,-1 1 0 0 0,1-1 1 0 0,-1 1-1 0 0,0 0 0 0 0,0 0 1 0 0,1 0-1 0 0,-1 0 0 0 0,0 0 1 0 0,0 1-12 0 0,1-1 7 0 0,0 0 1 0 0,0 0-1 0 0,0 1 1 0 0,0-1 0 0 0,0 0-1 0 0,0-1 1 0 0,0 1 0 0 0,0 0-1 0 0,0-1 1 0 0,0 1 0 0 0,0-1-1 0 0,0 1-7 0 0,2-1-4 0 0,-1 1 0 0 0,0 0 1 0 0,1-1-1 0 0,-1 1 0 0 0,1 0 0 0 0,-1-1 0 0 0,1 1 0 0 0,-1-1 0 0 0,1 1 0 0 0,-1-1 0 0 0,1 1 1 0 0,-1-1-1 0 0,1 1 0 0 0,0-1 0 0 0,-1 1 0 0 0,1-1 0 0 0,0 1 0 0 0,-1-1 0 0 0,1 0 1 0 0,0 1-1 0 0,0-1 0 0 0,0 0 0 0 0,-1 1 0 0 0,1-1 0 0 0,0 0 0 0 0,0 1 0 0 0,0-1 0 0 0,0 0 1 0 0,0 1-1 0 0,0-1 0 0 0,1 0 0 0 0,-1 1 0 0 0,0-1 0 0 0,0 0 0 0 0,0 1 0 0 0,1-1 1 0 0,-1 0 3 0 0,0 1 5 0 0,0-1 0 0 0,1 0 0 0 0,-1 1 0 0 0,0-1 0 0 0,1 0 1 0 0,-1 1-1 0 0,0-1 0 0 0,1 0 0 0 0,-1 1 0 0 0,1-1 1 0 0,-1 1-1 0 0,1-1 0 0 0,0 1 0 0 0,-1-1 0 0 0,1 1 0 0 0,-1-1 1 0 0,1 1-1 0 0,0-1 0 0 0,-1 1 0 0 0,1 0 0 0 0,0-1-5 0 0,2 1 36 0 0,-1-1 0 0 0,0 1 0 0 0,1 0 0 0 0,-1 0 0 0 0,0 0 0 0 0,2 0-36 0 0,-3 0 64 0 0,5-1 100 0 0,6 2-179 0 0,-8-1 6 0 0,0 1-1 0 0,0-1 1 0 0,0 0-1 0 0,3-1 10 0 0,5 1-30 0 0,-2-1 145 0 0,-10 1-120 0 0,0 0 0 0 0,1 0 0 0 0,-1-1 0 0 0,0 1 1 0 0,0 0-1 0 0,0 0 0 0 0,0 0 0 0 0,0 0 0 0 0,0 0 0 0 0,1 0 0 0 0,-1 0 0 0 0,0 0 0 0 0,0-1 1 0 0,0 1-1 0 0,0 0 0 0 0,0 0 0 0 0,0 0 0 0 0,0 0 0 0 0,0 0 0 0 0,0 0 0 0 0,0-1 0 0 0,0 1 1 0 0,0 0-1 0 0,0 0 0 0 0,0 0 0 0 0,0 0 0 0 0,0-1 0 0 0,0 1 0 0 0,0 0 0 0 0,0 0 0 0 0,0 0 1 0 0,0 0-1 0 0,0 0 0 0 0,0-1 0 0 0,0 1 0 0 0,0 0 0 0 0,0 0 0 0 0,0 0 0 0 0,0 0 0 0 0,0 0 1 0 0,0 0-1 0 0,0-1 0 0 0,0 1 0 0 0,-1 0 5 0 0,0-3-4 0 0,1 3 7 0 0,0-1 0 0 0,0 1 1 0 0,-1 0-1 0 0,1-1 1 0 0,0 1-1 0 0,0 0 1 0 0,-1-1-1 0 0,1 1 0 0 0,0 0 1 0 0,0-1-1 0 0,-1 1 1 0 0,1 0-1 0 0,0 0 1 0 0,-1-1-1 0 0,1 1 0 0 0,0 0 1 0 0,-1 0-1 0 0,1 0-3 0 0,-8-6-166 0 0,0-1-1 0 0,-4-3 167 0 0,7 5 25 0 0,1 0 0 0 0,-2 1 0 0 0,1 0 0 0 0,0 0 0 0 0,-1 1 0 0 0,0-1 0 0 0,-3 0-25 0 0,9 4 15 0 0,-1-1 1 0 0,0 1 0 0 0,0 0 0 0 0,0 0-1 0 0,0 0 1 0 0,0 0 0 0 0,0 0-1 0 0,0 0 1 0 0,0 0 0 0 0,0 0 0 0 0,0 0-1 0 0,0 0 1 0 0,0 0 0 0 0,0 1 0 0 0,0-1-1 0 0,0 0 1 0 0,1 1 0 0 0,-1-1 0 0 0,0 0-1 0 0,0 1 1 0 0,0-1 0 0 0,0 1 0 0 0,1 0-1 0 0,-1-1 1 0 0,0 1 0 0 0,1 0-1 0 0,-1-1 1 0 0,0 1 0 0 0,1 0 0 0 0,-1 0-16 0 0,1-1-4 0 0,0 0 1 0 0,0 0 0 0 0,0 0 0 0 0,0 0-1 0 0,0 0 1 0 0,0 0 0 0 0,0 1 0 0 0,0-1-1 0 0,0 0 1 0 0,0 0 0 0 0,0 0 0 0 0,0 0-1 0 0,0 0 1 0 0,0 0 0 0 0,0 1 0 0 0,0-1-1 0 0,0 0 1 0 0,0 0 0 0 0,0 0-1 0 0,0 0 1 0 0,0 0 0 0 0,0 0 0 0 0,0 0-1 0 0,0 1 1 0 0,0-1 0 0 0,0 0 0 0 0,0 0-1 0 0,0 0 1 0 0,0 0 0 0 0,0 0 0 0 0,1 0-1 0 0,-1 0 1 0 0,0 0 0 0 0,0 0 0 0 0,0 0-1 0 0,0 1 1 0 0,0-1 0 0 0,0 0 0 0 0,0 0-1 0 0,0 0 1 0 0,0 0 0 0 0,1 0-1 0 0,-1 0 1 0 0,0 0 0 0 0,0 0 0 0 0,0 0-1 0 0,0 0 1 0 0,0 0 0 0 0,0 0 3 0 0,9 0 57 0 0,-5 1 38 0 0,-1 0-96 0 0,0 1 0 0 0,-1-1 0 0 0,0 1 1 0 0,1-1-1 0 0,-1 1 0 0 0,0 0 0 0 0,0 0 1 0 0,0 1-1 0 0,1 0 1 0 0,1 2-40 0 0,-1-1 40 0 0,-1-1 1 0 0,1 1-1 0 0,0-1 0 0 0,0 0 0 0 0,4 2 0 0 0,-7-4-10 0 0,1 0 0 0 0,0-1 0 0 0,0 1 0 0 0,0-1 0 0 0,0 1 0 0 0,-1-1 0 0 0,1 0 0 0 0,0 1 0 0 0,0-1 0 0 0,0 0-1 0 0,0 0 1 0 0,0 1 0 0 0,0-1 0 0 0,0 0 0 0 0,0 0 0 0 0,0 0 0 0 0,0 0 0 0 0,0-1 0 0 0,0 1 0 0 0,0 0 0 0 0,0 0 0 0 0,0 0 0 0 0,0-1 0 0 0,0 1 0 0 0,0 0-1 0 0,-1-1 1 0 0,1 1 0 0 0,0-1 0 0 0,0 0 10 0 0,13-8-92 0 0,18-12-130 0 0,-22 14 225 0 0,-9 6 2 0 0,1 0 0 0 0,-1-1 0 0 0,1 1 1 0 0,-1 0-1 0 0,1 0 0 0 0,0 0-5 0 0,-1 0 263 0 0,-2 6-339 0 0,1-4 49 0 0,1-1 0 0 0,-1 0 0 0 0,1 0 0 0 0,0 0 0 0 0,-1 0 1 0 0,1 0-1 0 0,-1-1 0 0 0,1 1 0 0 0,-1 0 0 0 0,1 0 0 0 0,-1 0 0 0 0,1 0 0 0 0,-1-1 0 0 0,1 1 27 0 0,5-1-58 0 0,-6 1 75 0 0,1 0 0 0 0,-1 0 0 0 0,1 0-1 0 0,-1 0 1 0 0,1 0 0 0 0,-1 0 0 0 0,1 1 0 0 0,-1-1 0 0 0,1 0-1 0 0,-1 0 1 0 0,1 1 0 0 0,-1-1 0 0 0,0 0 0 0 0,1 0-1 0 0,-1 1 1 0 0,0-1 0 0 0,1 0 0 0 0,-1 1 0 0 0,0-1 0 0 0,1 1-1 0 0,-1-1 1 0 0,0 1-17 0 0,1 1 34 0 0,0 0 0 0 0,0 0-1 0 0,0 0 1 0 0,0 0 0 0 0,-1 0-1 0 0,1 1-33 0 0,0 4-24 0 0,0 0-1 0 0,0-1 1 0 0,-1 6 24 0 0,0 0-65 0 0,0-4-57 0 0,0 1-1 0 0,1 5 123 0 0,-1-11-25 0 0,1-1 0 0 0,-1 1-1 0 0,1-1 1 0 0,0 1 0 0 0,0-1-1 0 0,0 1 1 0 0,0-1 0 0 0,0 0-1 0 0,0 1 1 0 0,2 0 25 0 0,-3-2-15 0 0,1-1 0 0 0,-1 1 0 0 0,0-1 0 0 0,1 0 0 0 0,-1 1 0 0 0,1-1 0 0 0,-1 0 0 0 0,0 0 0 0 0,1 1 0 0 0,-1-1 0 0 0,1 0 0 0 0,-1 0 0 0 0,1 0 0 0 0,-1 0 0 0 0,1 1 0 0 0,-1-1 0 0 0,1 0 0 0 0,-1 0 0 0 0,1 0 0 0 0,-1 0 0 0 0,1 0 0 0 0,-1 0 0 0 0,1 0 0 0 0,-1-1 0 0 0,1 1 0 0 0,-1 0 0 0 0,1 0 0 0 0,-1 0 0 0 0,1 0 0 0 0,-1-1 0 0 0,1 1 0 0 0,-1 0 0 0 0,1 0 0 0 0,-1-1 0 0 0,0 1 0 0 0,1 0 0 0 0,-1-1 0 0 0,1 1 15 0 0,2-3-155 0 0,0 0 1 0 0,0 0 0 0 0,0 0 0 0 0,1-1 154 0 0,-1 1-37 0 0,2-4 31 0 0,0 0-1 0 0,0 0 1 0 0,0-1 0 0 0,-1 1-1 0 0,0-1 1 0 0,-1 0 0 0 0,1 0-1 0 0,-1-3 7 0 0,-3 11 11 0 0,1-1-1 0 0,-1 1 0 0 0,0 0 1 0 0,0-1-1 0 0,0 1 1 0 0,0 0-1 0 0,0-1 0 0 0,0 1 1 0 0,0 0-1 0 0,0-1 1 0 0,0 1-1 0 0,0 0 0 0 0,0-1 1 0 0,0 1-1 0 0,0 0 1 0 0,0-1-1 0 0,0 1 1 0 0,0 0-1 0 0,0-1 0 0 0,0 1 1 0 0,0 0-1 0 0,0-1 1 0 0,-1 1-1 0 0,1 0 0 0 0,0-1-10 0 0,0 1 20 0 0,-1 0 0 0 0,1 0-1 0 0,0 0 1 0 0,-1 0-1 0 0,1 0 1 0 0,0 0-1 0 0,-1 0 1 0 0,1 0 0 0 0,0 0-1 0 0,-1 0 1 0 0,1 0-1 0 0,0 0 1 0 0,-1 0 0 0 0,1 0-1 0 0,0 0 1 0 0,-1 0-1 0 0,1 1 1 0 0,0-1 0 0 0,0 0-1 0 0,-1 0-19 0 0,-1 2 76 0 0,-1-1 0 0 0,1 1 0 0 0,-1 0-1 0 0,1 0 1 0 0,-1 1-76 0 0,-9 9 206 0 0,1 2-1 0 0,1-1 1 0 0,0 1 0 0 0,-7 14-206 0 0,12-19 30 0 0,1 1 1 0 0,0-1 0 0 0,0 1-1 0 0,1 0 1 0 0,1-1 0 0 0,-1 1 0 0 0,1 1-1 0 0,0 8-30 0 0,2-18-8 0 0,0 0-1 0 0,0 0 1 0 0,0 0-1 0 0,0 0 0 0 0,0 0 1 0 0,0 0-1 0 0,0 1 1 0 0,0-1-1 0 0,0 0 0 0 0,1 0 1 0 0,-1 0-1 0 0,0 0 1 0 0,1 0-1 0 0,-1 0 0 0 0,1 0 1 0 0,-1 0-1 0 0,1 0 1 0 0,0 0-1 0 0,-1 0 0 0 0,1 0 1 0 0,0 0-1 0 0,0-1 1 0 0,0 1-1 0 0,-1 0 0 0 0,1 0 1 0 0,0-1-1 0 0,0 1 1 0 0,0-1-1 0 0,0 1 0 0 0,0-1 1 0 0,0 1-1 0 0,0-1 1 0 0,0 0-1 0 0,1 1 0 0 0,-1-1 1 0 0,0 0-1 0 0,0 0 1 0 0,0 0 8 0 0,0 1-5 0 0,0-1 0 0 0,0-1 1 0 0,0 1-1 0 0,0 0 0 0 0,0 0 1 0 0,0 0-1 0 0,0 0 0 0 0,1-1 1 0 0,-1 1-1 0 0,0 0 0 0 0,0-1 1 0 0,-1 1-1 0 0,1-1 0 0 0,1 0 5 0 0,12-10-122 0 0,-12 10 90 0 0,1-2-30 0 0,1 0 0 0 0,-1-1 1 0 0,-1 1-1 0 0,1 0 0 0 0,0-2 62 0 0,3-4-81 0 0,1 0-89 0 0,-1-1 0 0 0,-1 0-1 0 0,0 0 1 0 0,4-10 170 0 0,-3 6-86 0 0,6-17 145 0 0,7-12 114 0 0,-34 63 634 0 0,6-10-647 0 0,-1 3-93 0 0,1 0 0 0 0,0 1 0 0 0,1 0 0 0 0,0 0 0 0 0,0 4-67 0 0,-5 14 27 0 0,1 1 1 0 0,-7 33-28 0 0,16-57-30 0 0,2-4 31 0 0,0 1 0 0 0,-1-1 1 0 0,1 3-2 0 0,1-7-35 0 0,0 0 0 0 0,0 0 0 0 0,0 0 0 0 0,0 0 0 0 0,0 0 1 0 0,0 0-1 0 0,0 0 0 0 0,0 0 0 0 0,1 0 0 0 0,-1 0 0 0 0,0 0 1 0 0,1 0-1 0 0,-1 0 0 0 0,0 0 0 0 0,1 0 0 0 0,-1 0 0 0 0,1 0 1 0 0,0 0-1 0 0,-1-1 0 0 0,1 1 0 0 0,0 0 35 0 0,-1-1-61 0 0,1 1-1 0 0,0-1 1 0 0,-1 0-1 0 0,1 0 1 0 0,0 0-1 0 0,-1 1 1 0 0,1-1-1 0 0,0 0 1 0 0,0 0-1 0 0,-1 0 1 0 0,1 0 0 0 0,0 0-1 0 0,0 0 1 0 0,-1 0-1 0 0,1 0 1 0 0,0 0-1 0 0,0-1 62 0 0,12-3-566 0 0,-8 0 461 0 0,0 1 0 0 0,0-1 0 0 0,-1 0 1 0 0,0 0-1 0 0,0-1 0 0 0,3-3 105 0 0,-1 2-36 0 0,1-3 12 0 0,0 0 0 0 0,-1 0 0 0 0,0-1 0 0 0,-1 0 24 0 0,21-41 127 0 0,-17 32 40 0 0,15-38 289 0 0,-27 59 239 0 0,-3 5-439 0 0,-9 14 172 0 0,2 0 0 0 0,0 2 1 0 0,1 0-429 0 0,4-7 136 0 0,6-12-124 0 0,-1 1 1 0 0,1-1-1 0 0,0 1 0 0 0,0 0 0 0 0,1-1 1 0 0,-1 1-1 0 0,1 0 0 0 0,0 0 0 0 0,0 5-12 0 0,1-5-28 0 0,1 10 64 0 0,-1-15-60 0 0,0 1-1 0 0,0 0 1 0 0,0-1 0 0 0,0 1-1 0 0,0-1 1 0 0,1 1 0 0 0,-1-1-1 0 0,0 1 1 0 0,1-1 0 0 0,-1 1-1 0 0,0-1 1 0 0,1 0 0 0 0,-1 1-1 0 0,0-1 1 0 0,1 1 0 0 0,-1-1-1 0 0,1 0 1 0 0,-1 1 0 0 0,1-1-1 0 0,-1 0 1 0 0,1 0 0 0 0,-1 1-1 0 0,1-1 25 0 0,0 0-30 0 0,0 0 0 0 0,0 0 1 0 0,0-1-1 0 0,0 1 0 0 0,0 0 0 0 0,0-1 0 0 0,0 1 0 0 0,0-1 0 0 0,-1 1 1 0 0,1-1-1 0 0,0 1 0 0 0,0-1 0 0 0,0 0 0 0 0,-1 1 0 0 0,1-1 0 0 0,0 0 1 0 0,0 0 29 0 0,1-1-89 0 0,1-1-16 0 0,1 0 1 0 0,-1-1-1 0 0,1 0 1 0 0,-1 1-1 0 0,0-1 1 0 0,-1 0-1 0 0,1-1 105 0 0,7-12-320 0 0,-4 8 251 0 0,0-1 0 0 0,-1-1 0 0 0,-1 1 0 0 0,2-6 69 0 0,-6 16 1 0 0,7-21 312 0 0,1-14-313 0 0,-7 30 126 0 0,0-1 0 0 0,0 0 0 0 0,-1 1 0 0 0,1-1 0 0 0,-2 0 1 0 0,1 1-1 0 0,0-1 0 0 0,-2-5-126 0 0,2 10 25 0 0,-1 1 0 0 0,1-1 1 0 0,0 0-1 0 0,-1 0 0 0 0,1 0 1 0 0,0 1-1 0 0,-1-1 1 0 0,1 0-1 0 0,-1 0 0 0 0,1 1 1 0 0,-1-1-1 0 0,1 0 0 0 0,-1 1 1 0 0,0-1-1 0 0,1 1 0 0 0,-1-1 1 0 0,0 1-1 0 0,1-1 0 0 0,-1 1 1 0 0,0-1-1 0 0,0 1 0 0 0,1-1 1 0 0,-1 1-1 0 0,0 0 1 0 0,0 0-1 0 0,0-1 0 0 0,0 1 1 0 0,0 0-1 0 0,1 0 0 0 0,-1 0 1 0 0,0 0-1 0 0,0 0 0 0 0,0 0 1 0 0,0 0-1 0 0,0 0 0 0 0,1 1 1 0 0,-1-1-1 0 0,0 0-25 0 0,-4 1 96 0 0,0 1 0 0 0,1 0 1 0 0,-1 0-1 0 0,1 0 0 0 0,-5 2-96 0 0,-5 4 322 0 0,0 1 1 0 0,-12 10-323 0 0,21-15-5 0 0,1 0 0 0 0,-1 0 0 0 0,1 1 0 0 0,0 0 1 0 0,0 0-1 0 0,0 0 0 0 0,1 0 0 0 0,-1 1 1 0 0,1 0 3 0 0,1-2 9 0 0,-10 22-3 0 0,-3 10-5 0 0,12-27 27 0 0,0 0-1 0 0,0 0 1 0 0,2 0-1 0 0,-1 0 1 0 0,1 1 0 0 0,0 0-27 0 0,1-9 3 0 0,0 11-79 0 0,0 13 76 0 0,1-22-71 0 0,-1 1 0 0 0,1-1 0 0 0,-1 1 0 0 0,1-1 0 0 0,0 0 0 0 0,0 1 1 0 0,1-1-1 0 0,-1 0 0 0 0,1 1 71 0 0,-1-3-38 0 0,-1 0-1 0 0,1-1 1 0 0,0 1 0 0 0,-1 0 0 0 0,1-1 0 0 0,0 1-1 0 0,0 0 1 0 0,-1-1 0 0 0,1 1 0 0 0,0-1 0 0 0,0 1 0 0 0,0-1-1 0 0,0 0 1 0 0,0 1 0 0 0,-1-1 0 0 0,1 0 0 0 0,0 1 0 0 0,0-1-1 0 0,0 0 1 0 0,0 0 0 0 0,0 0 0 0 0,0 0 0 0 0,0 0 0 0 0,0 0-1 0 0,0 0 1 0 0,0 0 0 0 0,0-1 0 0 0,0 1 0 0 0,0 0-1 0 0,0 0 1 0 0,0-1 0 0 0,0 1 38 0 0,5-3-152 0 0,-1 1 0 0 0,0-1 0 0 0,1 0-1 0 0,3-3 153 0 0,-7 4-23 0 0,4-2-60 0 0,0 0 0 0 0,-1-1 1 0 0,0 0-1 0 0,0 0 0 0 0,0 0 0 0 0,3-5 83 0 0,4-7-90 0 0,6-12 90 0 0,-8 12 54 0 0,-2 0 0 0 0,-1-1 0 0 0,3-7-54 0 0,-6 10 158 0 0,-4 14-145 0 0,0 0 1 0 0,0 0-1 0 0,0 0 1 0 0,0 1-1 0 0,0-1 1 0 0,0 0-1 0 0,-1 0 1 0 0,1 0-1 0 0,0 1 0 0 0,0-1 1 0 0,0 0-1 0 0,-1 0 1 0 0,1 0-1 0 0,0 1 1 0 0,-1-1-1 0 0,0 0-13 0 0,1 1 13 0 0,0 0 1 0 0,0-1-1 0 0,0 1 1 0 0,0 0-1 0 0,0 0 1 0 0,-1 0-1 0 0,1 0 1 0 0,0 0-1 0 0,0 0 1 0 0,0 0-1 0 0,-1 0 0 0 0,1 0 1 0 0,0-1-1 0 0,0 1 1 0 0,0 0-1 0 0,-1 0 1 0 0,1 0-1 0 0,0 0 1 0 0,0 0-1 0 0,0 0 0 0 0,-1 0 1 0 0,1 0-1 0 0,0 0 1 0 0,0 0-1 0 0,0 1 1 0 0,-1-1-1 0 0,1 0 1 0 0,0 0-1 0 0,0 0 1 0 0,0 0-14 0 0,-8 5 259 0 0,-4 8 53 0 0,-8 13 510 0 0,-2 7-822 0 0,16-23 54 0 0,0 1-1 0 0,0 0 1 0 0,1 0-1 0 0,-2 10-53 0 0,5-16-13 0 0,-1 4 37 0 0,0 0 0 0 0,1 0 1 0 0,0 3-25 0 0,2-9-19 0 0,-1-1 1 0 0,1 1-1 0 0,0 0 1 0 0,0-1-1 0 0,0 1 1 0 0,1 0 0 0 0,-1-1-1 0 0,1 1 1 0 0,-1-1-1 0 0,1 1 1 0 0,0-1-1 0 0,0 1 1 0 0,1 1 18 0 0,-2-3-18 0 0,0-1 0 0 0,1 1 0 0 0,-1-1 0 0 0,0 0 0 0 0,0 1 0 0 0,1-1 0 0 0,-1 0 0 0 0,0 1-1 0 0,1-1 1 0 0,-1 0 0 0 0,1 1 0 0 0,-1-1 0 0 0,0 0 0 0 0,1 0 0 0 0,-1 1 0 0 0,1-1 0 0 0,-1 0 0 0 0,0 0 0 0 0,1 0 0 0 0,-1 0 0 0 0,1 0 0 0 0,-1 0 0 0 0,1 1-1 0 0,0-1 19 0 0,0-1-48 0 0,0 1 0 0 0,0 0 0 0 0,0 0 0 0 0,0 0 0 0 0,0-1 0 0 0,0 1 0 0 0,1-1 0 0 0,-1 1 0 0 0,0-1 0 0 0,0 0 48 0 0,3-1-138 0 0,0-1 0 0 0,-1 0-1 0 0,1 0 1 0 0,-1 0-1 0 0,1-1 139 0 0,-1 0-120 0 0,0 1 0 0 0,0-1 1 0 0,0 0-1 0 0,0 0 0 0 0,-1 0 0 0 0,0 0 0 0 0,0 0 0 0 0,0 0 0 0 0,0-1 0 0 0,-1 1 0 0 0,0-1 0 0 0,0 1 0 0 0,0-1 0 0 0,0-4 120 0 0,0 1 28 0 0,0 2 14 0 0,0 0-1 0 0,-1 0 0 0 0,0 0 1 0 0,0 0-1 0 0,0 0 0 0 0,-1 0 1 0 0,0-4-42 0 0,1 10 19 0 0,-1 0 0 0 0,1-1 0 0 0,0 1 0 0 0,0 0 0 0 0,0 0-1 0 0,0-1 1 0 0,0 1 0 0 0,-1 0 0 0 0,1-1 0 0 0,0 1 0 0 0,0 0 0 0 0,0 0 0 0 0,-1-1 0 0 0,1 1 0 0 0,0 0 0 0 0,0 0 0 0 0,-1 0 0 0 0,1-1 0 0 0,0 1 0 0 0,-1 0 0 0 0,1 0 0 0 0,0 0 0 0 0,-1 0 0 0 0,1 0 0 0 0,0 0 0 0 0,-1 0 0 0 0,1-1 0 0 0,0 1-1 0 0,-1 0 1 0 0,1 0 0 0 0,0 0 0 0 0,-1 0 0 0 0,1 0 0 0 0,0 1 0 0 0,-1-1 0 0 0,1 0 0 0 0,0 0 0 0 0,0 0 0 0 0,-1 0 0 0 0,1 0 0 0 0,0 0 0 0 0,-1 0 0 0 0,1 1 0 0 0,0-1-19 0 0,-16 10 557 0 0,14-9-456 0 0,-18 15 312 0 0,10-7-352 0 0,0-2 0 0 0,0 1 0 0 0,-1-2 1 0 0,-1 1-62 0 0,6-4-14 0 0,1 0 0 0 0,-1-1 0 0 0,0 1 0 0 0,0-1 0 0 0,-3 0 14 0 0,8-2-10 0 0,-1 0 0 0 0,0 1 1 0 0,0-1-1 0 0,0 0 0 0 0,1 0 1 0 0,-1 0-1 0 0,0-1 0 0 0,0 1 1 0 0,1 0-1 0 0,-1-1 0 0 0,0 1 0 0 0,0-1 1 0 0,1 1-1 0 0,-1-1 0 0 0,0 0 1 0 0,1 0-1 0 0,-1 0 0 0 0,1 0 1 0 0,-1 0-1 0 0,1 0 0 0 0,0 0 10 0 0,-4-4-30 0 0,1 0 0 0 0,0 0 1 0 0,0 0-1 0 0,0-1 0 0 0,1 1 0 0 0,0-1 0 0 0,-3-5 30 0 0,3 4 13 0 0,0 1 0 0 0,0 0 0 0 0,-1 0 0 0 0,0 0 0 0 0,0 1 0 0 0,-3-3-13 0 0,7 7 18 0 0,0 1 0 0 0,0 0 0 0 0,0 0 0 0 0,-1-1-1 0 0,1 1 1 0 0,0 0 0 0 0,0 0 0 0 0,-1 0 0 0 0,1-1 0 0 0,0 1-1 0 0,0 0 1 0 0,-1 0 0 0 0,1 0 0 0 0,0 0 0 0 0,-1 0-1 0 0,1-1 1 0 0,0 1 0 0 0,-1 0 0 0 0,1 0 0 0 0,0 0-1 0 0,-1 0 1 0 0,1 0 0 0 0,0 0 0 0 0,-1 0 0 0 0,1 0-1 0 0,0 0 1 0 0,0 0 0 0 0,-1 0 0 0 0,1 0 0 0 0,0 1-1 0 0,-1-1 1 0 0,1 0 0 0 0,0 0-18 0 0,-1 0 22 0 0,0 1 1 0 0,1 0-1 0 0,-1-1 1 0 0,1 1-1 0 0,-1 0 0 0 0,1-1 1 0 0,0 1-1 0 0,-1 0 0 0 0,1 0 1 0 0,0-1-1 0 0,-1 1 0 0 0,1 0 1 0 0,0 0-23 0 0,-2 5 57 0 0,1 0 1 0 0,0 1-1 0 0,1 2-57 0 0,-1 3 45 0 0,0 0-1 0 0,1 0 1 0 0,0 0-1 0 0,1 0 1 0 0,1 0-1 0 0,0 2-44 0 0,-2-14-16 0 0,0 0-1 0 0,0 0 1 0 0,0 1-1 0 0,0-1 1 0 0,0 0-1 0 0,0 1 1 0 0,0-1 0 0 0,1 0-1 0 0,-1 0 1 0 0,0 1-1 0 0,0-1 1 0 0,0 0 0 0 0,0 0-1 0 0,1 1 1 0 0,-1-1-1 0 0,0 0 1 0 0,0 0-1 0 0,0 0 1 0 0,1 1 0 0 0,-1-1-1 0 0,0 0 1 0 0,0 0-1 0 0,1 0 1 0 0,-1 0-1 0 0,0 1 1 0 0,0-1 0 0 0,1 0-1 0 0,-1 0 1 0 0,0 0-1 0 0,1 0 1 0 0,-1 0-1 0 0,0 0 17 0 0,1 0-21 0 0,-1 0-1 0 0,0 0 0 0 0,1 0 0 0 0,-1-1 1 0 0,0 1-1 0 0,0 0 0 0 0,1 0 0 0 0,-1 0 1 0 0,0-1-1 0 0,0 1 0 0 0,1 0 0 0 0,-1 0 1 0 0,0-1-1 0 0,0 1 0 0 0,0 0 0 0 0,1 0 1 0 0,-1-1-1 0 0,0 1 0 0 0,0 0 1 0 0,0-1-1 0 0,0 1 0 0 0,0 0 0 0 0,1-1 1 0 0,-1 1-1 0 0,0 0 0 0 0,0-1 0 0 0,0 1 1 0 0,0 0-1 0 0,0-1 22 0 0,0-7-89 0 0,0 0 0 0 0,0 0 0 0 0,-1 0 0 0 0,1 0 0 0 0,-2 0 0 0 0,1 1 0 0 0,-3-7 89 0 0,0 1-23 0 0,-1 1 1 0 0,0-1-1 0 0,0 1 0 0 0,-3-3 23 0 0,5 10 74 0 0,-1-1 0 0 0,1 1 0 0 0,-1 0 0 0 0,-2-1-74 0 0,5 4 11 0 0,0 1 1 0 0,0 0 0 0 0,0 0 0 0 0,0 0 0 0 0,0 0 0 0 0,-1 0 0 0 0,1 0-1 0 0,0 0 1 0 0,-1 1 0 0 0,1-1 0 0 0,0 0 0 0 0,-1 1 0 0 0,1-1-1 0 0,-1 1 1 0 0,1 0 0 0 0,-1-1 0 0 0,1 1 0 0 0,-1 0 0 0 0,1 0-1 0 0,-1 0-11 0 0,1 0 18 0 0,0 0 0 0 0,0 1 0 0 0,0-1-1 0 0,1 0 1 0 0,-1 1 0 0 0,0-1 0 0 0,0 1-1 0 0,1-1 1 0 0,-1 1 0 0 0,0 0-1 0 0,1-1 1 0 0,-1 1 0 0 0,1 0 0 0 0,-1-1-1 0 0,1 1 1 0 0,-1 0 0 0 0,1 0 0 0 0,-1-1-1 0 0,1 1-17 0 0,-1 1 95 0 0,0 1-1 0 0,0-1 1 0 0,0 0 0 0 0,0 0-1 0 0,1 1 1 0 0,-1 0-95 0 0,0 4 85 0 0,0 1 0 0 0,1-1 0 0 0,0 1 0 0 0,0-1 0 0 0,0 1 1 0 0,2 2-86 0 0,-2-8 4 0 0,0 1 1 0 0,1-1 0 0 0,0 1 0 0 0,0-1 0 0 0,0 1 0 0 0,0-1-1 0 0,0 0 1 0 0,0 1 0 0 0,0-1 0 0 0,1 0 0 0 0,0 0 0 0 0,-1 0-1 0 0,1 0 1 0 0,0 0 0 0 0,0 0 0 0 0,0 0 0 0 0,0-1 0 0 0,0 1-1 0 0,2 0-4 0 0,-3-1-15 0 0,0 0-1 0 0,0-1 0 0 0,0 1 1 0 0,1-1-1 0 0,-1 1 0 0 0,0-1 1 0 0,1 0-1 0 0,-1 0 0 0 0,0 1 1 0 0,0-1-1 0 0,1 0 0 0 0,-1 0 1 0 0,0 0-1 0 0,1-1 0 0 0,-1 1 1 0 0,0 0-1 0 0,1 0 0 0 0,0-1 16 0 0,0 0-46 0 0,0 0 0 0 0,0 0-1 0 0,0 0 1 0 0,0 0 0 0 0,0 0-1 0 0,-1-1 1 0 0,1 1 0 0 0,0-1 0 0 0,-1 1-1 0 0,2-2 47 0 0,0-1-14 0 0,0 1 0 0 0,-1-1 0 0 0,1 0 0 0 0,-1 0 0 0 0,0 0 0 0 0,0 0 0 0 0,-1 0 0 0 0,1 0 0 0 0,-1 0 1 0 0,0 0-1 0 0,0-1 14 0 0,0-2 147 0 0,-3 13-40 0 0,-2 11 47 0 0,4-12-98 0 0,0 0 1 0 0,0-1-1 0 0,1 1 1 0 0,0 0-1 0 0,0-1 1 0 0,1 4-57 0 0,2 13 183 0 0,-2-13-131 0 0,0 1 0 0 0,0-1-1 0 0,1 0 1 0 0,0 0 0 0 0,1 0-1 0 0,1 2-51 0 0,4 11-18 0 0,-7-16 24 0 0,2 2-15 0 0,-1 0 0 0 0,-1 0 0 0 0,1 0-1 0 0,-1 1 1 0 0,-1-1 0 0 0,1 1 0 0 0,-1-1-1 0 0,0 2 10 0 0,-2 0 30 0 0,1 0-1 0 0,1 0 0 0 0,0 0 0 0 0,0 0 0 0 0,1-1 0 0 0,0 1 1 0 0,1 2-30 0 0,11 31 1 0 0,-11-33-9 0 0,-1 1 0 0 0,1 3 8 0 0,-2-7 1 0 0,0-1 0 0 0,0 0 0 0 0,0 0 0 0 0,1 0 0 0 0,0 0 0 0 0,0-1 0 0 0,0 1 0 0 0,1 0 0 0 0,-1-1 1 0 0,3 4-2 0 0,-2-5-7 0 0,-1 1 1 0 0,0-1 0 0 0,0 1-1 0 0,-1 0 1 0 0,1-1 0 0 0,-1 1-1 0 0,1 0 1 0 0,-1 0 0 0 0,0 1 6 0 0,4 12 70 0 0,0 2-111 0 0,-5-16 47 0 0,1 0 0 0 0,0 0 1 0 0,0 0-1 0 0,0 0 0 0 0,0 0 0 0 0,0 0 0 0 0,1 0 0 0 0,-1 0 0 0 0,1-1 0 0 0,0 1 1 0 0,0 0-7 0 0,30 31-203 0 0,-28-30 207 0 0,0 1 0 0 0,0 1 0 0 0,0-1 0 0 0,0 2-4 0 0,5 7 38 0 0,-7-11-36 0 0,-1 0-1 0 0,1 0 1 0 0,-1 0-1 0 0,0 0 0 0 0,0 0 1 0 0,0 0-1 0 0,0 0 0 0 0,0 2-1 0 0,3 28-83 0 0,-4-25 129 0 0,2 6-52 0 0,1 0 1 0 0,3 12 5 0 0,-2-12 52 0 0,3 11-120 0 0,-3-9-177 0 0,0-1-1 0 0,2 16 246 0 0,-6-28 0 0 0,1 0 1 0 0,0 0-1 0 0,0 0 0 0 0,0 0 0 0 0,0 0 0 0 0,0 1 0 0 0,1-1-29 0 0,-1 0 1 0 0,0 0-1 0 0,0 0 1 0 0,0 0-1 0 0,0 0 1 0 0,-1 1 28 0 0,8 65-315 0 0,-5-58 262 0 0,-2-11 39 0 0,-1 1 0 0 0,0-1 0 0 0,0 0 0 0 0,0 1 0 0 0,1-1 0 0 0,-1 0 0 0 0,0 1 0 0 0,0-1 0 0 0,1 0 0 0 0,-1 1 0 0 0,0-1 0 0 0,1 0 0 0 0,-1 1 0 0 0,0-1 0 0 0,1 0 0 0 0,-1 0 0 0 0,0 0 0 0 0,1 1 0 0 0,-1-1 0 0 0,1 0 0 0 0,-1 0 0 0 0,0 0 0 0 0,1 0 14 0 0,0 0-30 0 0,-1 0-1 0 0,1 0 1 0 0,0-1-1 0 0,-1 1 1 0 0,1 0 0 0 0,-1-1-1 0 0,1 1 1 0 0,-1-1-1 0 0,1 1 1 0 0,-1-1-1 0 0,1 1 1 0 0,-1-1-1 0 0,1 1 1 0 0,-1-1 0 0 0,0 1-1 0 0,1-1 31 0 0,5-10-124 0 0,0-17 327 0 0,0 0 0 0 0,0-16-203 0 0,-2 8 341 0 0,4-9-341 0 0,2 5 207 0 0,-1 4 234 0 0,2-25-441 0 0,-10 49 42 0 0,-1-1 0 0 0,-1 1-1 0 0,1 0 1 0 0,-2-1 0 0 0,0 1-1 0 0,0 0 1 0 0,-1 0 0 0 0,-4-10-42 0 0,-20-48 144 0 0,26 68-137 0 0,0 0 0 0 0,0 0 1 0 0,-1 0-1 0 0,1 0 0 0 0,0 1 1 0 0,0-1-1 0 0,-1 0 0 0 0,1 1 1 0 0,-1-1-8 0 0,-7-8-38 0 0,8 8 34 0 0,0 0 1 0 0,-1 0 0 0 0,1 0-1 0 0,0 0 1 0 0,1 0 0 0 0,-1 0-1 0 0,0 0 1 0 0,0-1 0 0 0,1 1-1 0 0,0 0 1 0 0,-1 0 0 0 0,1-1-1 0 0,0 1 1 0 0,0-1 3 0 0,0-6-16 0 0,-1 0 0 0 0,-1-4 16 0 0,-1-16-77 0 0,2-23 39 0 0,0 49 41 0 0,0 0 0 0 0,0-1-1 0 0,0 1 1 0 0,0 0 0 0 0,-1 0-1 0 0,1 0 1 0 0,-1 0 0 0 0,-2-3-3 0 0,4 5 14 0 0,0 1 1 0 0,-1-1 0 0 0,1 1 0 0 0,-1-1-1 0 0,1 1 1 0 0,-1-1 0 0 0,1 1-1 0 0,-1-1 1 0 0,1 1 0 0 0,-1-1-1 0 0,1 1 1 0 0,-1-1-15 0 0,-1 3 170 0 0,1 3 33 0 0,0-1-98 0 0,1-3-100 0 0,0-1 0 0 0,0 0-1 0 0,0 0 1 0 0,0 1 0 0 0,0-1 0 0 0,0 0 0 0 0,0 1 0 0 0,0-1 0 0 0,0 0 0 0 0,0 1 0 0 0,0-1 0 0 0,0 0 0 0 0,0 1 0 0 0,0-1 0 0 0,0 0 0 0 0,0 1 0 0 0,0-1 0 0 0,0 0 0 0 0,1 1 0 0 0,-1-1 0 0 0,0 0 0 0 0,0 0-5 0 0,3 6 56 0 0,-1-1 1 0 0,0 1-1 0 0,-1-1 1 0 0,1 1-1 0 0,-1-1 1 0 0,0 1-1 0 0,-1 0 1 0 0,1 0-57 0 0,3 20 160 0 0,13 44 32 0 0,3 13-323 0 0,-17-64 109 0 0,-1 1 0 0 0,-1-1 22 0 0,1 13 57 0 0,0-5-147 0 0,0-1 0 0 0,-3 19 90 0 0,-1 6-20 0 0,1-41-57 0 0,1 1 1 0 0,0-1-1 0 0,2 8 77 0 0,-1-7-96 0 0,0 0 1 0 0,-1 1-1 0 0,0-1 96 0 0,-1-1-33 0 0,1 0 0 0 0,1 0 0 0 0,0-1 0 0 0,1 9 33 0 0,-1-10-18 0 0,-1-1 0 0 0,0 0 0 0 0,-1 1 0 0 0,1-1 0 0 0,-2 6 18 0 0,1-8-14 0 0,-5 24-126 0 0,4-21 113 0 0,1 1 1 0 0,-1 0-1 0 0,1-1 0 0 0,1 1 0 0 0,0 0 1 0 0,0 2 26 0 0,1-5-12 0 0,0 9-232 0 0,1 12 244 0 0,-1-16-2 0 0,-1-10-13 0 0,0-1-1 0 0,0 0 1 0 0,0 0 0 0 0,0 1 0 0 0,0-1-1 0 0,0 0 1 0 0,1 0 0 0 0,-1 1 0 0 0,0-1-1 0 0,0 0 1 0 0,0 0 0 0 0,0 1 0 0 0,0-1-1 0 0,0 0 1 0 0,1 0 0 0 0,-1 0 0 0 0,0 1 0 0 0,0-1-1 0 0,0 0 1 0 0,1 0 0 0 0,-1 0 0 0 0,0 0-1 0 0,0 0 1 0 0,1 1 0 0 0,-1-1 0 0 0,0 0-1 0 0,0 0 16 0 0,4 1-153 0 0,-4-1 149 0 0,0 0 0 0 0,0 0 0 0 0,0 0 0 0 0,0 0 0 0 0,1 0 0 0 0,-1 0 0 0 0,0 0 0 0 0,0 0 0 0 0,0 0 0 0 0,0 0 0 0 0,0 0 0 0 0,1 0 0 0 0,-1 0 0 0 0,0 0 0 0 0,0 0 0 0 0,0 0 0 0 0,0 0 0 0 0,0 0 0 0 0,1 0 0 0 0,-1 0 0 0 0,0 0 0 0 0,0 0 0 0 0,0 0 0 0 0,0 0 0 0 0,0 0-1 0 0,1 0 1 0 0,-1 0 0 0 0,0-1 0 0 0,0 1 0 0 0,0 0 0 0 0,0 0 0 0 0,0 0 0 0 0,0 0 0 0 0,0 0 0 0 0,0 0 0 0 0,0 0 0 0 0,1-1 0 0 0,-1 1 0 0 0,0 0 0 0 0,0 0 0 0 0,0 0 0 0 0,0 0 0 0 0,0 0 0 0 0,0-1 0 0 0,0 1 0 0 0,0 0 0 0 0,0 0 0 0 0,0 0 4 0 0,2-3-28 0 0,0 0 1 0 0,0 1 0 0 0,0 0 0 0 0,0-1 0 0 0,1 1 0 0 0,0-1 27 0 0,11-12-92 0 0,5-13 72 0 0,1-4 20 0 0,-5 7 9 0 0,14-17-9 0 0,-25 37 129 0 0,-4 6 4 0 0,-4 8 100 0 0,0-3-128 0 0,-8 23 115 0 0,-22 53 33 0 0,27-63-231 0 0,1 0 1 0 0,1 0-1 0 0,0 9-22 0 0,2-13-25 0 0,2-11 5 0 0,0 1 1 0 0,0-1 0 0 0,0 1-1 0 0,1 0 1 0 0,0-1 0 0 0,0 1-1 0 0,0 0 1 0 0,0-1-1 0 0,2 4 20 0 0,-2-8-22 0 0,0 1-1 0 0,0-1 0 0 0,0 0 0 0 0,0 1 0 0 0,0-1 1 0 0,0 0-1 0 0,0 0 0 0 0,0 1 0 0 0,0-1 1 0 0,1 0-1 0 0,-1 0 0 0 0,0 1 0 0 0,0-1 0 0 0,0 0 1 0 0,0 0-1 0 0,1 1 0 0 0,-1-1 0 0 0,0 0 0 0 0,0 0 1 0 0,1 0-1 0 0,-1 0 0 0 0,0 0 0 0 0,0 1 0 0 0,1-1 1 0 0,-1 0-1 0 0,0 0 0 0 0,0 0 0 0 0,1 0 0 0 0,-1 0 23 0 0,1 0-31 0 0,0 0 0 0 0,-1 0-1 0 0,1 0 1 0 0,-1 0 0 0 0,1-1-1 0 0,0 1 1 0 0,-1 0 0 0 0,1 0-1 0 0,-1-1 1 0 0,1 1 0 0 0,-1 0-1 0 0,1-1 1 0 0,0 1 31 0 0,1-2-56 0 0,0 0 0 0 0,0-1 0 0 0,0 1 0 0 0,0 0 0 0 0,0 0 0 0 0,0-1 56 0 0,21-38-299 0 0,11-29 299 0 0,-8 16 62 0 0,-24 49-18 0 0,1 0 0 0 0,0 0 1 0 0,0 0-1 0 0,0 0 0 0 0,2 0-44 0 0,-16 31 994 0 0,-13 24-765 0 0,-6 26-229 0 0,17-45 20 0 0,7-17-48 0 0,0 1 0 0 0,1 0 0 0 0,1 0 0 0 0,0 0 28 0 0,3-1-293 0 0,1-13 257 0 0,0-1 0 0 0,0 1 1 0 0,0 0-1 0 0,0-1 1 0 0,0 1-1 0 0,0-1 1 0 0,0 1-1 0 0,0-1 1 0 0,0 1-1 0 0,0-1 1 0 0,1 1-1 0 0,-1-1 1 0 0,0 1-1 0 0,0-1 0 0 0,1 1 1 0 0,-1-1-1 0 0,0 1 1 0 0,0-1-1 0 0,1 1 1 0 0,-1-1-1 0 0,1 1 1 0 0,-1-1-1 0 0,0 1 36 0 0,1-1-22 0 0,-1 0 0 0 0,1 0 0 0 0,-1 0 0 0 0,1 0 0 0 0,-1 0 1 0 0,0-1-1 0 0,1 1 0 0 0,-1 0 0 0 0,1 0 0 0 0,-1 0 0 0 0,0 0 0 0 0,1 0 0 0 0,-1 0 0 0 0,1-1 0 0 0,-1 1 0 0 0,0 0 0 0 0,1 0 1 0 0,-1-1-1 0 0,0 1 0 0 0,1 0 0 0 0,-1-1 0 0 0,0 1 0 0 0,0 0 0 0 0,1-1 0 0 0,-1 1 22 0 0,8-12-138 0 0,-6 9 68 0 0,11-14-79 0 0,-8 10 120 0 0,0 0 0 0 0,0 0 0 0 0,1-4 29 0 0,46-104 552 0 0,-8 18-165 0 0,-42 92-317 0 0,1 1 0 0 0,0-1 0 0 0,1-2-70 0 0,-1 6 176 0 0,-3 4-3 0 0,-3 7 104 0 0,-19 43 404 0 0,-11 38-681 0 0,17-47 40 0 0,8-22-136 0 0,-6 20 96 0 0,13-35-23 0 0,-4 14 37 0 0,5-19-62 0 0,0-1-1 0 0,0 0 1 0 0,0 0 0 0 0,0 0 0 0 0,0 0 0 0 0,0 0 0 0 0,0 0 0 0 0,0 0 0 0 0,0 1 0 0 0,1-1 0 0 0,-1 0 0 0 0,1 0 0 0 0,-1 0 0 0 0,1 0 0 0 0,-1 0 0 0 0,1 1 48 0 0,0-2-26 0 0,-1 0 0 0 0,1 0 1 0 0,-1 0-1 0 0,0 0 0 0 0,1 0 1 0 0,-1 1-1 0 0,1-1 0 0 0,-1 0 1 0 0,0 0-1 0 0,1 0 0 0 0,-1 0 1 0 0,1 0-1 0 0,-1-1 0 0 0,1 1 1 0 0,-1 0-1 0 0,0 0 0 0 0,1 0 1 0 0,-1 0-1 0 0,1 0 0 0 0,-1-1 1 0 0,0 1-1 0 0,1 0 0 0 0,-1 0 1 0 0,0 0-1 0 0,1-1 0 0 0,-1 1 1 0 0,0 0-1 0 0,1-1 0 0 0,-1 1 1 0 0,0 0 25 0 0,13-11-129 0 0,-13 10 98 0 0,8-7-120 0 0,-1-1-1 0 0,0 0 1 0 0,0 0 0 0 0,1-5 151 0 0,22-41-88 0 0,-26 47 134 0 0,16-32-30 0 0,-3 5 72 0 0,10-13-88 0 0,-25 44 12 0 0,-1 2 17 0 0,0 1 0 0 0,0-1-1 0 0,0 1 1 0 0,0-1-1 0 0,0 1 1 0 0,0 0 0 0 0,0-1-1 0 0,0 1 1 0 0,0 0-1 0 0,1 0 1 0 0,-1 0-29 0 0,-1 2 65 0 0,0 0 0 0 0,0-1 1 0 0,0 1-1 0 0,-1 0 0 0 0,1 0 0 0 0,0 0 0 0 0,-1 0 1 0 0,1 0-1 0 0,0-1 0 0 0,-1 2-65 0 0,-15 28 419 0 0,1 0 20 0 0,-7 18-439 0 0,-15 52-15 0 0,28-70-204 0 0,1 1 1 0 0,-1 11 218 0 0,8-40-127 0 0,1 0 0 0 0,0 1 1 0 0,0-1-1 0 0,0 1 0 0 0,0-1 1 0 0,1 2 126 0 0,-1-4-42 0 0,0 0 1 0 0,0 1 0 0 0,0-1 0 0 0,0 0 0 0 0,0 1 0 0 0,0-1-1 0 0,1 0 1 0 0,-1 1 0 0 0,0-1 0 0 0,0 0 0 0 0,0 1 0 0 0,1-1-1 0 0,-1 0 1 0 0,0 1 0 0 0,0-1 0 0 0,0 0 0 0 0,1 0 0 0 0,-1 0-1 0 0,0 1 42 0 0,1-1-29 0 0,-1 0-1 0 0,0 0 0 0 0,1 0 1 0 0,-1 0-1 0 0,0 0 0 0 0,1 0 1 0 0,-1 0-1 0 0,0 0 0 0 0,1 0 0 0 0,-1 0 1 0 0,0-1-1 0 0,1 1 0 0 0,-1 0 1 0 0,0 0-1 0 0,1 0 0 0 0,-1 0 1 0 0,0-1-1 0 0,0 1 0 0 0,1 0 1 0 0,-1 0-1 0 0,0 0 0 0 0,0-1 0 0 0,1 1 1 0 0,-1 0-1 0 0,0-1 30 0 0,6-6-112 0 0,0-1 0 0 0,0 0 0 0 0,-1 0 0 0 0,0 0 0 0 0,-1-1 0 0 0,0 0 0 0 0,0 0 112 0 0,9-18-183 0 0,47-100 269 0 0,-51 106-33 0 0,10-14 130 0 0,-11 21-49 0 0,-4 8 108 0 0,-4 6-233 0 0,0 0 0 0 0,0 0 0 0 0,0 0 0 0 0,0 0 0 0 0,0 0 0 0 0,0 0 0 0 0,0 0 0 0 0,0 0 0 0 0,0 0 0 0 0,0 0 0 0 0,0 0 0 0 0,0 0 1 0 0,1 0-1 0 0,-1 0 0 0 0,0 0 0 0 0,0 0 0 0 0,0 0 0 0 0,0 0 0 0 0,0 0 0 0 0,0 0 0 0 0,0 0 0 0 0,0 0 0 0 0,0 0 0 0 0,0 0 0 0 0,0 0 1 0 0,0 0-1 0 0,0 0 0 0 0,0 0 0 0 0,0 0 0 0 0,0 0 0 0 0,0 0 0 0 0,0 0 0 0 0,0 0 0 0 0,0 0 0 0 0,0 0 0 0 0,0 0 0 0 0,0 0 0 0 0,0 0 0 0 0,0 0 1 0 0,0 0-1 0 0,0 0 0 0 0,0 0 0 0 0,0 0 0 0 0,0 0 0 0 0,0 0 0 0 0,0 0 0 0 0,0 0 0 0 0,0 0 0 0 0,0 0 0 0 0,0 0 0 0 0,0 0 0 0 0,0 0 1 0 0,0 0-1 0 0,1 0 0 0 0,-1 0 0 0 0,0 0 0 0 0,0 0 0 0 0,0 0 0 0 0,0 0 0 0 0,0 0 0 0 0,0 0 0 0 0,0 0 0 0 0,0 0 0 0 0,0 0 0 0 0,0 0-9 0 0,-5 9 668 0 0,-4 9-379 0 0,-1 0-1 0 0,2 0 0 0 0,-2 8-288 0 0,-4 8 209 0 0,5-14-241 0 0,-23 57-82 0 0,27-63-51 0 0,1 0-1 0 0,0 0 1 0 0,2 0 0 0 0,-2 11 165 0 0,4-25-37 0 0,0 0 1 0 0,0 1-1 0 0,0-1 0 0 0,0 1 0 0 0,0-1 1 0 0,0 1-1 0 0,0-1 0 0 0,0 1 0 0 0,0-1 1 0 0,0 1-1 0 0,0-1 0 0 0,0 0 0 0 0,0 1 1 0 0,0-1-1 0 0,0 1 0 0 0,1-1 0 0 0,-1 1 1 0 0,0-1 36 0 0,0 0-33 0 0,0 0 0 0 0,1 0 0 0 0,-1 0 0 0 0,0 0 0 0 0,0 0 0 0 0,0 0 0 0 0,1 0 0 0 0,-1 0 0 0 0,0 0 0 0 0,0 0 0 0 0,0 0 0 0 0,0 0 0 0 0,1 0 0 0 0,-1 0 0 0 0,0 0 0 0 0,0 0 0 0 0,0 0 0 0 0,0 0 0 0 0,1-1 0 0 0,-1 1 0 0 0,0 0 0 0 0,0 0 0 0 0,0 0 0 0 0,0 0 0 0 0,0 0 0 0 0,0 0 0 0 0,1 0 0 0 0,-1-1 0 0 0,0 1 33 0 0,10-14-744 0 0,-4 3 670 0 0,-1 0 0 0 0,4-9 74 0 0,4-11 76 0 0,-3 8-16 0 0,0-2-60 0 0,4-9 39 0 0,-7 22 87 0 0,-5 8 32 0 0,-3 6 238 0 0,-18 40 467 0 0,10-21-813 0 0,0 2 0 0 0,2 0 0 0 0,-3 15-50 0 0,8-31 17 0 0,-8 45 127 0 0,5-27-557 0 0,-1 3 413 0 0,3-16-188 0 0,2-8-237 0 0,0 1 0 0 0,0 0 1 0 0,-2 4 424 0 0,4-7-434 0 0,1 8 337 0 0,0 10 219 0 0,-7-3-280 0 0,-5 23 216 0 0,10-40-59 0 0,0 1 0 0 0,0-1 0 0 0,0 1-1 0 0,0-1 1 0 0,0 1 0 0 0,1-1-1 0 0,-1 0 1 0 0,0 1 0 0 0,0-1 0 0 0,0 1-1 0 0,0-1 1 0 0,0 0 0 0 0,1 1-1 0 0,-1-1 1 0 0,0 0 0 0 0,0 1 0 0 0,1-1-1 0 0,-1 0 1 0 0,0 1 0 0 0,1-1 0 0 0,-1 0-1 0 0,0 1 1 0 0,1-1 0 0 0,-1 0-1 0 0,0 0 1 0 0,1 1 0 0 0,-1-1 0 0 0,0 0-1 0 0,1 0 1 0 0,-1 0 0 0 0,1 0-1 0 0,-1 0 1 0 0,0 1 0 0 0,1-1 0 0 0,-1 0-1 0 0,1 0 1 0 0,-1 0 0 0 0,1 0-1 0 0,-1 0 1 0 0,0 0 0 0 0,1 0 0 0 0,0-1 1 0 0,-1 1 1 0 0,1 0 1 0 0,0 0 0 0 0,0 0-1 0 0,-1 0 1 0 0,1 0-1 0 0,0 0 1 0 0,-1-1 0 0 0,1 1-1 0 0,0 0 1 0 0,0 0-1 0 0,-1-1 1 0 0,1 1 0 0 0,-1-1-1 0 0,1 1 1 0 0,0 0-1 0 0,-1-1 1 0 0,1 1 0 0 0,-1-1-1 0 0,1 0 1 0 0,-1 1 0 0 0,1-1-1 0 0,-1 1 1 0 0,1-1-1 0 0,-1 0 1 0 0,0 1 0 0 0,1-1-1 0 0,-1 0 1 0 0,0 1-1 0 0,0-1 1 0 0,1 0-2 0 0,-1 1 0 0 0,0-1 1 0 0,0 1-1 0 0,0 0 0 0 0,0 0 0 0 0,0 0 1 0 0,0-1-1 0 0,0 1 0 0 0,0 0 0 0 0,0 0 0 0 0,1 0 1 0 0,-1-1-1 0 0,0 1 0 0 0,0 0 0 0 0,0 0 1 0 0,0 0-1 0 0,1 0 0 0 0,-1 0 0 0 0,0-1 1 0 0,0 1-1 0 0,0 0 0 0 0,1 0 0 0 0,-1 0 1 0 0,0 0-1 0 0,0 0 0 0 0,0 0 0 0 0,1 0 1 0 0,-1 0-1 0 0,0 0 0 0 0,0 0 0 0 0,1 0 1 0 0,-1 0-1 0 0,0 0 0 0 0,0 0 1 0 0,1-1-1 0 0,-1 1 1 0 0,0 0-1 0 0,1 0 1 0 0,-1 0-1 0 0,0 0 1 0 0,1 0-1 0 0,-1 0 1 0 0,0 0-1 0 0,1-1 1 0 0,-1 1-1 0 0,0 0 1 0 0,0 0-1 0 0,1 0 1 0 0,-1-1-1 0 0,0 1 1 0 0,0 0-1 0 0,0 0 1 0 0,1-1-1 0 0,-1 1 1 0 0,0 0-1 0 0,7-10-29 0 0,-6 8-65 0 0,1 0 0 0 0,-1-1 1 0 0,1 1-1 0 0,-1 0 0 0 0,1-2 94 0 0,2-8-352 0 0,-1 0 1 0 0,1-9 351 0 0,-1 8 59 0 0,3-9 207 0 0,0 1-1 0 0,2 0 1 0 0,3-5-266 0 0,3-9 131 0 0,-7 14 274 0 0,2-11-405 0 0,5-15 457 0 0,-10 36-294 0 0,4-13 90 0 0,-5 13-315 0 0,-2 6 70 0 0,1 0 1 0 0,-1-1-1 0 0,-1 1 0 0 0,1 0 0 0 0,-1 0 1 0 0,0-1-1 0 0,0-4-8 0 0,0 5 55 0 0,0 0 1 0 0,0 1-1 0 0,0-1 1 0 0,1 0-1 0 0,0 0 1 0 0,-1 1-1 0 0,2-1 1 0 0,-1 0-56 0 0,0 2 69 0 0,5-22 254 0 0,-5 21-257 0 0,0 1 0 0 0,-1-1 0 0 0,0 0 0 0 0,0-1-66 0 0,-2-9 100 0 0,-12-2-30 0 0,12 14-3 0 0,0 0 1 0 0,0 0 0 0 0,1-1 0 0 0,-1 1 0 0 0,0-2-68 0 0,-4-6-158 0 0,5 8 138 0 0,1 2 25 0 0,0 0 0 0 0,0 0 0 0 0,0 0 0 0 0,0 0 0 0 0,0-1 0 0 0,0 1 0 0 0,0 0 0 0 0,-1 0 0 0 0,1 0 0 0 0,0 0 0 0 0,0 0 0 0 0,0 0-1 0 0,0 0 1 0 0,0 0 0 0 0,0 0 0 0 0,0 0 0 0 0,0 0 0 0 0,0 0 0 0 0,0-1 0 0 0,0 1 0 0 0,0 0 0 0 0,0 0 0 0 0,0 0 0 0 0,-1 0 0 0 0,1 0 0 0 0,0 0 0 0 0,0 0 0 0 0,0 0 0 0 0,0 0 0 0 0,0 0 0 0 0,0 0 0 0 0,0 0 0 0 0,0 0 0 0 0,0 0 0 0 0,-1 0 0 0 0,1 0 0 0 0,0 0 0 0 0,0 0 0 0 0,0 0 0 0 0,0 0-1 0 0,0 0 1 0 0,0 0 0 0 0,0 0 0 0 0,0 0 0 0 0,0 0 0 0 0,0 0 0 0 0,-1 1-5 0 0,-1-2 33 0 0,2 0-32 0 0,0 1 0 0 0,0 0 0 0 0,0 0 0 0 0,0 0-1 0 0,0 0 1 0 0,-1-1 0 0 0,1 1 0 0 0,0 0 0 0 0,0 0 0 0 0,0 0 0 0 0,0 0-1 0 0,-1 0 1 0 0,1 0 0 0 0,0 0 0 0 0,0 0 0 0 0,0-1 0 0 0,-1 1-1 0 0,1 0 1 0 0,0 0 0 0 0,0 0 0 0 0,0 0 0 0 0,-1 0 0 0 0,1 0 0 0 0,0 0-1 0 0,0 0 1 0 0,-1 0 0 0 0,1 0 0 0 0,0 0 0 0 0,0 1 0 0 0,0-1-1 0 0,-1 0 1 0 0,1 0-1 0 0,0 0-6 0 0,0 0-1 0 0,0 0 0 0 0,-1 0 1 0 0,1 0-1 0 0,0 0 1 0 0,0 0-1 0 0,0 0 0 0 0,-1 0 1 0 0,1 0-1 0 0,0 0 0 0 0,0 0 1 0 0,0 0-1 0 0,0 0 0 0 0,-1 0 1 0 0,1 0-1 0 0,0 0 1 0 0,0 0-1 0 0,0 0 0 0 0,-1 0 1 0 0,1 0-1 0 0,0 0 0 0 0,0 0 1 0 0,0 0-1 0 0,0 0 0 0 0,-1-1 1 0 0,1 1-1 0 0,0 0 1 0 0,0 0-1 0 0,0 0 0 0 0,0 0 1 0 0,0 0-1 0 0,0 0 0 0 0,-1-1 7 0 0,-1-6-2 0 0,2 7 8 0 0,0 0 0 0 0,0-1 1 0 0,0 1-1 0 0,0-1 0 0 0,0 1 0 0 0,0 0 0 0 0,0-1 0 0 0,0 1 1 0 0,0-1-1 0 0,0 1 0 0 0,0 0 0 0 0,0-1 0 0 0,-1 1 0 0 0,1 0 1 0 0,0-1-1 0 0,0 1 0 0 0,0 0 0 0 0,-1-1 0 0 0,1 1 0 0 0,0 0 1 0 0,-1-1-1 0 0,1 1 0 0 0,0 0 0 0 0,-1 0 0 0 0,1-1 0 0 0,0 1 0 0 0,-1 0 1 0 0,1 0-1 0 0,0 0 0 0 0,-1-1 0 0 0,1 1 0 0 0,0 0-6 0 0,-4-1 188 0 0,3 1-73 0 0,1 0-116 0 0,0 0 1 0 0,0 0-1 0 0,0 0 1 0 0,-1 0-1 0 0,1 0 0 0 0,0 0 1 0 0,0 0-1 0 0,0 0 1 0 0,0 0-1 0 0,0 0 0 0 0,0 0 1 0 0,0 0-1 0 0,0 0 1 0 0,0 0-1 0 0,0 0 0 0 0,0 0 1 0 0,0 0-1 0 0,0 0 1 0 0,0 0-1 0 0,0 0 0 0 0,0 0 1 0 0,0 0-1 0 0,-1 0 0 0 0,1 0 1 0 0,0 0-1 0 0,0 0 1 0 0,0 0-1 0 0,0 0 0 0 0,0 0 1 0 0,0 0-1 0 0,0 0 1 0 0,0 0-1 0 0,0 0 0 0 0,0 0 1 0 0,0 0-1 0 0,0 0 1 0 0,0 0-1 0 0,0 0 0 0 0,0 0 1 0 0,0 0-1 0 0,0 0 1 0 0,0-1-1 0 0,0 1 0 0 0,0 0 1 0 0,0 0-1 0 0,0 0 0 0 0,0 0 1 0 0,0 0-1 0 0,0 0 1 0 0,0 0-1 0 0,0 0 0 0 0,0 0 1 0 0,0 0-1 0 0,0 0 1 0 0,0 0-1 0 0,0 0 0 0 0,0 0 1 0 0,0 0-1 0 0,0 0 1 0 0,0 0-1 0 0,0 0 0 0 0,0-1 1 0 0,0 1-1 0 0,0 0 1 0 0,2-7-33 0 0,0-4 161 0 0,-1 9 50 0 0,-1 5-199 0 0,0-2 92 0 0,-1-3 105 0 0,1 2-178 0 0,0 0 0 0 0,0 0 0 0 0,0 0 0 0 0,0 0 0 0 0,0 1 0 0 0,0-1 0 0 0,0 0 0 0 0,0 0 0 0 0,0 0 0 0 0,0 0 0 0 0,0 0 0 0 0,1 0 0 0 0,-1 1 0 0 0,0-1 0 0 0,0 0 0 0 0,0 0 0 0 0,0 0 0 0 0,0 0-1 0 0,0 0 1 0 0,0 0 0 0 0,0 1 0 0 0,0-1 0 0 0,0 0 0 0 0,1 0 0 0 0,-1 0 0 0 0,0 0 0 0 0,0 0 0 0 0,0 0 0 0 0,0 0 2 0 0,7 1 213 0 0,-8-1-218 0 0,0 0 0 0 0,0-1 0 0 0,-1 1 1 0 0,1 0-1 0 0,0 0 0 0 0,0 1 0 0 0,0-1 1 0 0,0 0-1 0 0,-1 0 0 0 0,1 1 1 0 0,0-1-1 0 0,0 0 0 0 0,-1 1 5 0 0,1-1 5 0 0,1 0-1 0 0,-1 1 0 0 0,1-1 1 0 0,-1 0-1 0 0,1 0 1 0 0,-1 0-1 0 0,1 0 1 0 0,-1-1-1 0 0,0 1 1 0 0,1 0-1 0 0,-1 0 0 0 0,1 0 1 0 0,-1 0-1 0 0,1 0 1 0 0,-1-1-1 0 0,1 1 1 0 0,-1 0-1 0 0,1 0 0 0 0,-1-1-4 0 0,1 1-6 0 0,-1 0-1 0 0,1-1 1 0 0,-1 1-1 0 0,0 0 0 0 0,1-1 1 0 0,-1 1-1 0 0,0 0 1 0 0,1 0-1 0 0,-1 0 1 0 0,0 0-1 0 0,0 0 0 0 0,1 0 1 0 0,-1 0-1 0 0,0 0 7 0 0,0 0-14 0 0,1 0-1 0 0,-1 0 0 0 0,0 0 1 0 0,1 0-1 0 0,-1 0 1 0 0,0 0-1 0 0,0 0 0 0 0,1-1 1 0 0,-1 1-1 0 0,0 0 1 0 0,1 0-1 0 0,-1-1 15 0 0,0 1-2 0 0,1 0 0 0 0,-1 0 0 0 0,1 0 0 0 0,-1-1 0 0 0,1 1 0 0 0,-1 0 0 0 0,0 0 0 0 0,1 0 0 0 0,-1 0 0 0 0,0 0 0 0 0,1 0 0 0 0,-1 0 0 0 0,1 0 0 0 0,-1 0 0 0 0,0 0 0 0 0,1 0 2 0 0,-4 1-28 0 0,1 0 0 0 0,-1 0 0 0 0,1-1 0 0 0,-1 0 0 0 0,0 0 0 0 0,1 0 0 0 0,-1 0-1 0 0,1-1 1 0 0,-1 1 0 0 0,0-1 0 0 0,-2-1 28 0 0,6 2 3 0 0,-1 0 0 0 0,1-1-1 0 0,-1 1 1 0 0,1-1 0 0 0,-1 1 0 0 0,1-1-1 0 0,-1 1 1 0 0,1-1 0 0 0,-1 1 0 0 0,1-1-1 0 0,0 1 1 0 0,-1-1 0 0 0,1 1 0 0 0,0-1-1 0 0,-1 0-2 0 0,-3-6 4 0 0,3 7 1 0 0,1-1 1 0 0,0 1 0 0 0,0 0 0 0 0,0 0-1 0 0,0 0 1 0 0,-1 0 0 0 0,1 0-1 0 0,0 0 1 0 0,0 0 0 0 0,0-1 0 0 0,-1 1-1 0 0,1 0 1 0 0,0 0 0 0 0,0 0 0 0 0,0 0-1 0 0,-1 0 1 0 0,1 0 0 0 0,0 0 0 0 0,0 0-1 0 0,-1 0 1 0 0,1 0 0 0 0,0 0 0 0 0,0 0-1 0 0,0 0 1 0 0,-1 0 0 0 0,1 1-1 0 0,0-1 1 0 0,0 0 0 0 0,0 0 0 0 0,-1 0-1 0 0,1 0 1 0 0,0 0-6 0 0,-1 1 8 0 0,0-1 0 0 0,0 0 0 0 0,0 1 0 0 0,0-1 0 0 0,0 0 0 0 0,0 0-1 0 0,0 1 1 0 0,-1-1 0 0 0,1 0 0 0 0,0 0 0 0 0,0 0 0 0 0,-1-1-8 0 0,1 1 7 0 0,0 0-1 0 0,0 0 1 0 0,0 0-1 0 0,0 0 1 0 0,0 0-1 0 0,-1 0 1 0 0,1 1-1 0 0,0-1 1 0 0,0 0-1 0 0,0 0 1 0 0,0 1-1 0 0,-1 0-6 0 0,0 0-1 0 0,-1 0 0 0 0,1 0-1 0 0,-1 1 1 0 0,1-2-1 0 0,-1 1 1 0 0,0 0-1 0 0,0 0 1 0 0,1-1-1 0 0,-3 1 2 0 0,4-1 0 0 0,0 0 0 0 0,0 0 0 0 0,0 0 0 0 0,-1 0 0 0 0,1 0 0 0 0,0 0 1 0 0,0 0-1 0 0,0 0 0 0 0,0 0 0 0 0,-1-1 0 0 0,1 1 0 0 0,0 0 0 0 0,0-1 0 0 0,0 1 0 0 0,0-1 0 0 0,0 1 0 0 0,0-1 0 0 0,0 0 0 0 0,0 1 0 0 0,0-1 0 0 0,0 0 0 0 0,0 0 0 0 0,0 0 0 0 0,0 1 0 0 0,0 0-1 0 0,0-1 1 0 0,0 1-1 0 0,0 0 1 0 0,0 0-1 0 0,0-1 1 0 0,0 1-1 0 0,0 0 1 0 0,0 0 0 0 0,0 0-1 0 0,0 0 1 0 0,-1 0 0 0 0,-9 0 99 0 0,-2-1-74 0 0,12 1-32 0 0,0 0 1 0 0,0 0 0 0 0,0 0-1 0 0,0 0 1 0 0,0 0-1 0 0,0 0 1 0 0,0 0-1 0 0,0-1 1 0 0,0 1-1 0 0,1 0 1 0 0,-1-1 0 0 0,0 1-1 0 0,0 0 1 0 0,0-1-1 0 0,0 1 1 0 0,0-1-1 0 0,0 1 1 0 0,1-1-1 0 0,-1 0 7 0 0,-3-1 57 0 0,0-2 49 0 0,-15 39 361 0 0,5-10-258 0 0,-5 10 341 0 0,-4 12-550 0 0,8-11 70 0 0,-1 2 29 0 0,-3 1-99 0 0,11-22-2 0 0,-1 1 29 0 0,-1 0 0 0 0,-1 0 1 0 0,0-1-1 0 0,-7 7-27 0 0,-10 10 33 0 0,-16 17-104 0 0,44-51 72 0 0,-17 18-43 0 0,1 1 1 0 0,-6 10 41 0 0,21-26-427 0 0,4-6 233 0 0,5-4 128 0 0,41-52-78 0 0,-30 38 222 0 0,10-8-78 0 0,5-5 89 0 0,-32 31-92 0 0,7-7 58 0 0,1 0 1 0 0,1 0 0 0 0,-1 1 0 0 0,6-3-56 0 0,-15 11 6 0 0,-1 1 0 0 0,1 0 0 0 0,-1-1 0 0 0,0 1 0 0 0,1 0 0 0 0,-1 0 0 0 0,1-1 0 0 0,-1 1 0 0 0,1 0 0 0 0,-1 0 0 0 0,1 0 0 0 0,-1 0 0 0 0,1-1 0 0 0,-1 1 0 0 0,1 0 0 0 0,0 0 0 0 0,-1 0 0 0 0,1 0 0 0 0,-1 0 1 0 0,1 1-1 0 0,-1-1-6 0 0,0 0 6 0 0,1 0 0 0 0,-1 0 1 0 0,0 1-1 0 0,0-1 0 0 0,0 0 1 0 0,1 0-1 0 0,-1 1 1 0 0,0-1-1 0 0,0 0 0 0 0,0 1 1 0 0,0-1-1 0 0,0 0 0 0 0,0 0 1 0 0,0 1-1 0 0,0-1 0 0 0,0 0 1 0 0,1 1-1 0 0,-1-1 1 0 0,0 0-1 0 0,-1 1 0 0 0,1-1 1 0 0,0 0-1 0 0,0 1 0 0 0,0-1 1 0 0,0 0-1 0 0,0 0 1 0 0,0 1-1 0 0,0-1 0 0 0,0 0 1 0 0,0 1-1 0 0,-1-1 0 0 0,1 0-6 0 0,-4 9 68 0 0,0 0 0 0 0,-1-1-1 0 0,-5 8-67 0 0,-3 3 49 0 0,-6 16-104 0 0,1 2 55 0 0,-2 5-50 0 0,10-24-87 0 0,3-6 71 0 0,-4 11 66 0 0,9-18-15 0 0,1-1 0 0 0,0 0 0 0 0,0 1 0 0 0,0-1 0 0 0,0 1 0 0 0,1-1 0 0 0,-1 4 15 0 0,1-8-17 0 0,0 1 0 0 0,0-1 0 0 0,0 0-1 0 0,0 1 1 0 0,0-1 0 0 0,0 0 0 0 0,0 1 0 0 0,0-1-1 0 0,0 0 1 0 0,0 1 0 0 0,0-1 0 0 0,1 0 0 0 0,-1 1 0 0 0,0-1-1 0 0,0 0 1 0 0,0 0 0 0 0,0 1 0 0 0,0-1 0 0 0,1 0 0 0 0,-1 0-1 0 0,0 1 1 0 0,0-1 0 0 0,1 0 0 0 0,-1 0 0 0 0,0 0-1 0 0,0 1 1 0 0,1-1 0 0 0,-1 0 0 0 0,0 0 17 0 0,1 0-21 0 0,-1 0-1 0 0,1 0 1 0 0,0 0 0 0 0,-1 0-1 0 0,1 0 1 0 0,0 0 0 0 0,-1 0-1 0 0,1 0 1 0 0,-1 0 0 0 0,1 0-1 0 0,0 0 1 0 0,-1 0 0 0 0,1-1-1 0 0,0 1 22 0 0,2-2-65 0 0,0 1 0 0 0,0-1 0 0 0,0 0-1 0 0,0 0 1 0 0,0-1 65 0 0,5-4-49 0 0,-1-1-1 0 0,0 0 0 0 0,-1-1 1 0 0,1 1-1 0 0,1-6 50 0 0,-7 12 11 0 0,11-15 67 0 0,3-6-476 0 0,8-16 398 0 0,-28 43 195 0 0,3-3-189 0 0,0 0 0 0 0,1 1 0 0 0,-1-1 0 0 0,0 1 1 0 0,1-1-1 0 0,-2 2-6 0 0,-44 72-334 0 0,39-58 356 0 0,7-7 38 0 0,1-10-53 0 0,0 1 0 0 0,0-1 0 0 0,0 0 0 0 0,1 1 0 0 0,-1-1 0 0 0,0 0-1 0 0,0 0 1 0 0,0 1 0 0 0,0-1 0 0 0,0 0 0 0 0,0 0 0 0 0,1 0-1 0 0,-1 1 1 0 0,0-1 0 0 0,0 0 0 0 0,0 0 0 0 0,1 0 0 0 0,-1 1-1 0 0,0-1 1 0 0,0 0 0 0 0,1 0 0 0 0,-1 0 0 0 0,0 0 0 0 0,0 0-1 0 0,1 1 1 0 0,-1-1 0 0 0,0 0-7 0 0,1-1-6 0 0,0 1 0 0 0,-1 0 0 0 0,1-1 0 0 0,0 1 0 0 0,-1 0 0 0 0,1-1 0 0 0,-1 1 1 0 0,1-1-1 0 0,0 1 0 0 0,-1-1 0 0 0,1 1 0 0 0,-1-1 0 0 0,1 1 0 0 0,-1-1 0 0 0,0 0 0 0 0,1 1 0 0 0,-1-1 6 0 0,3-3-42 0 0,17-17 317 0 0,-9 9-253 0 0,-1 0 1 0 0,1 0-1 0 0,3-8-22 0 0,-9 13-56 0 0,-6 12-19 0 0,-7 12 104 0 0,5-12-71 0 0,1-1 0 0 0,1 1-1 0 0,-1-1 1 0 0,1 1 0 0 0,0-1-1 0 0,0 1 1 0 0,0 0-1 0 0,0 0 1 0 0,1 2 42 0 0,17-2 184 0 0,-16-5-188 0 0,0 0 0 0 0,-1 0 0 0 0,1 0-1 0 0,0 0 1 0 0,-1 0 0 0 0,1 0 0 0 0,-1 0 0 0 0,1 0 0 0 0,0-1-1 0 0,-1 1 1 0 0,1 0 0 0 0,0 0 0 0 0,-1 0 0 0 0,1-1 0 0 0,-1 1-1 0 0,1 0 1 0 0,-1-1 0 0 0,1 1 0 0 0,-1 0 4 0 0,13-11 30 0 0,1 1 424 0 0,0 1 127 0 0,-14 8-573 0 0,0 1 0 0 0,0 0 1 0 0,0 0-1 0 0,0 0 1 0 0,0 0-1 0 0,0 0 1 0 0,0 0-1 0 0,1 0 0 0 0,-1 0 1 0 0,0 0-1 0 0,0 0 1 0 0,0 0-1 0 0,0 0 1 0 0,0 0-1 0 0,0 0 0 0 0,0 0 1 0 0,0 0-1 0 0,0 0 1 0 0,1 0-1 0 0,-1 0 0 0 0,0 0 1 0 0,0 0-1 0 0,0 0 1 0 0,0 0-1 0 0,0 0 1 0 0,0 0-1 0 0,0 0 0 0 0,0 0 1 0 0,0 0-1 0 0,1 0 1 0 0,-1 0-1 0 0,0 0 1 0 0,0 0-1 0 0,0 0 0 0 0,0 0 1 0 0,0 1-1 0 0,0-1 1 0 0,0 0-1 0 0,0 0 1 0 0,0 0-1 0 0,0 0 0 0 0,0 0 1 0 0,0 0-1 0 0,0 0 1 0 0,0 0-1 0 0,1 0 1 0 0,-1 0-1 0 0,0 1 0 0 0,0-1 1 0 0,0 0-1 0 0,0 0 1 0 0,0 0-1 0 0,0 0 0 0 0,0 0 1 0 0,0 0-1 0 0,0 0 1 0 0,0 0-1 0 0,0 1 1 0 0,0-1-1 0 0,0 0 0 0 0,0 0 1 0 0,-1 0-1 0 0,1 0 1 0 0,0 0-1 0 0,0 0 1 0 0,0 0-1 0 0,0 0 0 0 0,0 0-8 0 0,-1 7 146 0 0,0-2-189 0 0,0-1-1 0 0,1 0 0 0 0,-1 0 0 0 0,1 0 1 0 0,0 3 43 0 0,0-7-4 0 0,0 0 0 0 0,0 1 0 0 0,0-1 1 0 0,0 0-1 0 0,0 0 0 0 0,0 1 0 0 0,0-1 1 0 0,0 0-1 0 0,0 0 0 0 0,0 1 0 0 0,0-1 0 0 0,0 0 1 0 0,1 0-1 0 0,-1 0 0 0 0,0 1 0 0 0,0-1 1 0 0,0 0-1 0 0,0 0 0 0 0,0 0 0 0 0,1 1 0 0 0,-1-1 1 0 0,0 0-1 0 0,0 0 0 0 0,0 0 0 0 0,1 0 1 0 0,-1 0-1 0 0,0 1 4 0 0,9-1 11 0 0,-7 0-50 0 0,-1 0 1 0 0,1-1 0 0 0,0 1 0 0 0,0-1 0 0 0,-1 1-1 0 0,1-1 1 0 0,0 0 0 0 0,-1 0 0 0 0,2 0 38 0 0,-3 1-8 0 0,1-1 0 0 0,-1 1 0 0 0,1 0 1 0 0,-1 0-1 0 0,1 0 0 0 0,-1-1 0 0 0,1 1 0 0 0,-1 0 1 0 0,1 0-1 0 0,-1 0 0 0 0,1 0 0 0 0,-1 0 0 0 0,1 0 0 0 0,-1 0 1 0 0,1 0 7 0 0,-1 0-31 0 0,1 0 1 0 0,-1 0-1 0 0,0 1 1 0 0,1-1-1 0 0,-1 0 1 0 0,1-1-1 0 0,-1 1 1 0 0,1 0-1 0 0,-1 0 1 0 0,0 0-1 0 0,1 0 1 0 0,-1 0 0 0 0,1 0-1 0 0,-1 0 1 0 0,0-1-1 0 0,1 1 1 0 0,-1 0-1 0 0,1 0 1 0 0,-1-1 30 0 0,0 1-9 0 0,0 0 1 0 0,0 1-1 0 0,0-1 0 0 0,0 0 1 0 0,0 0-1 0 0,0 0 1 0 0,0 0-1 0 0,0 0 1 0 0,0 0-1 0 0,0 0 0 0 0,0 0 1 0 0,-1 0-1 0 0,1 1 1 0 0,0-1-1 0 0,0 0 0 0 0,0 0 1 0 0,1 0-1 0 0,-1 0 1 0 0,0 0-1 0 0,0 0 1 0 0,0 0-1 0 0,0 0 0 0 0,0 1 1 0 0,0-1-1 0 0,0 0 1 0 0,0 0-1 0 0,0 0 0 0 0,0 0 1 0 0,0 0-1 0 0,0 0 1 0 0,0 0-1 0 0,0 0 0 0 0,0 0 1 0 0,0 0-1 0 0,0 0 1 0 0,0 1-1 0 0,1-1 1 0 0,-1 0-1 0 0,0 0 0 0 0,0 0 1 0 0,0 0-1 0 0,0 0 1 0 0,0 0-1 0 0,0 0 0 0 0,0 0 1 0 0,0 0-1 0 0,0 0 9 0 0,1 0-16 0 0,-1 0 0 0 0,0 0 0 0 0,0 0 1 0 0,1 0-1 0 0,-1 0 0 0 0,0 0 0 0 0,0-1 0 0 0,1 1 0 0 0,-1 0 0 0 0,0 0 0 0 0,0 0 0 0 0,1 0 0 0 0,-1 0 0 0 0,0 0 0 0 0,0-1 0 0 0,0 1 0 0 0,0 0 0 0 0,1 0 0 0 0,-1 0 0 0 0,0-1 0 0 0,0 1 1 0 0,0 0-1 0 0,0 0 0 0 0,0 0 0 0 0,0-1 0 0 0,1 1 0 0 0,-1 0 0 0 0,0 0 0 0 0,0-1 0 0 0,0 1 0 0 0,0 0 0 0 0,0 0 0 0 0,0-1 0 0 0,0 1 0 0 0,0 0 16 0 0,6-31-96 0 0,-5 27 88 0 0,-1 1 0 0 0,0-1 0 0 0,1 0 0 0 0,-2 0 0 0 0,1 1 0 0 0,0-1 0 0 0,-1-2 8 0 0,0 4 20 0 0,0 1-1 0 0,0-1 1 0 0,0 0 0 0 0,0 1-1 0 0,0-1 1 0 0,0 1 0 0 0,0-1-1 0 0,-1 1 1 0 0,1-1 0 0 0,0 1-1 0 0,-1 0 1 0 0,1 0-1 0 0,-1-1 1 0 0,0 1 0 0 0,1 0-1 0 0,-1 1 1 0 0,0-1 0 0 0,1 0-1 0 0,-1 0 1 0 0,0 1-1 0 0,0-1 1 0 0,0 1 0 0 0,0 0-1 0 0,0-1 1 0 0,0 1 0 0 0,0 0-1 0 0,0 0 1 0 0,1 0-1 0 0,-1 0 1 0 0,0 1 0 0 0,0-1-1 0 0,-1 1-19 0 0,2-1 23 0 0,0 1-1 0 0,1-1 0 0 0,-1 1 1 0 0,0-1-1 0 0,1 1 0 0 0,-1 0 1 0 0,0 0-1 0 0,1-1 0 0 0,-1 1 1 0 0,1 0-1 0 0,-1 0 0 0 0,1-1 0 0 0,-1 1 1 0 0,1 0-1 0 0,0 0 0 0 0,-1 0 1 0 0,1 0-23 0 0,-4 17 441 0 0,4-16-420 0 0,-1 0 1 0 0,1 0 0 0 0,0 0 0 0 0,0 0-1 0 0,0 0 1 0 0,0 1 0 0 0,0-1 0 0 0,0 0-1 0 0,1 0 1 0 0,-1 0 0 0 0,1 0 0 0 0,0 0-1 0 0,-1 0 1 0 0,1 0 0 0 0,0 0 0 0 0,0 0-1 0 0,0 0 1 0 0,0 0 0 0 0,1 0-22 0 0,7 10-31 0 0,-9-11 35 0 0,1 0-1 0 0,0 0 0 0 0,-1 0 0 0 0,1 0 0 0 0,0 0 1 0 0,-1 0-1 0 0,1 0 0 0 0,0 0 0 0 0,0 0 0 0 0,0-1 1 0 0,0 1-1 0 0,0 0 0 0 0,0 0 0 0 0,0-1 0 0 0,0 1 1 0 0,0-1-1 0 0,0 1 0 0 0,1-1 0 0 0,-1 1 0 0 0,1-1-3 0 0,11 5-113 0 0,-11-4 76 0 0,-1-1 0 0 0,1 1 0 0 0,-1 0 0 0 0,1-1 0 0 0,-1 1 0 0 0,1-1 0 0 0,0 0 0 0 0,-1 1 0 0 0,2-1 37 0 0,-3 0-22 0 0,1 0 1 0 0,0 0-1 0 0,-1 0 1 0 0,1 0-1 0 0,-1 0 1 0 0,1 0-1 0 0,0 0 0 0 0,-1 0 1 0 0,1 0-1 0 0,-1 0 1 0 0,1 1-1 0 0,0-1 1 0 0,-1 0-1 0 0,1 0 1 0 0,-1 1-1 0 0,1-1 1 0 0,-1 0-1 0 0,1 1 1 0 0,-1-1-1 0 0,1 0 1 0 0,-1 1-1 0 0,1-1 1 0 0,-1 1-1 0 0,0-1 1 0 0,1 1-1 0 0,-1-1 1 0 0,0 1-1 0 0,1-1 1 0 0,-1 1 21 0 0,1 1-38 0 0,-1 0-1 0 0,0 0 1 0 0,0-1 0 0 0,0 1 0 0 0,0 0 0 0 0,0 0 0 0 0,0 0-1 0 0,0 1 39 0 0,-1 6 41 0 0,2-9-72 0 0,-1 0-1 0 0,0 0 1 0 0,0 0 0 0 0,0 0-1 0 0,0 1 1 0 0,1-1-1 0 0,-1 0 1 0 0,0 0-1 0 0,0 0 1 0 0,0 0 0 0 0,1 0-1 0 0,-1 0 1 0 0,0 0-1 0 0,0 1 1 0 0,1-1-1 0 0,-1 0 1 0 0,0 0 0 0 0,0 0-1 0 0,1 0 1 0 0,-1 0-1 0 0,0 0 1 0 0,0 0-1 0 0,1 0 1 0 0,-1 0-1 0 0,0 0 1 0 0,0-1 0 0 0,1 1-1 0 0,-1 0 1 0 0,0 0-1 0 0,0 0 1 0 0,0 0-1 0 0,1 0 1 0 0,-1 0 0 0 0,0 0-1 0 0,0-1 32 0 0,0 1-12 0 0,1 0 0 0 0,-1 0 0 0 0,0-1 0 0 0,1 1 0 0 0,-1 0 0 0 0,0-1 0 0 0,0 1 0 0 0,1 0 0 0 0,-1 0 0 0 0,1 0 0 0 0,-1-1 0 0 0,0 1 0 0 0,1 0 0 0 0,-1 0 0 0 0,0 0 0 0 0,1 0 0 0 0,-1 0 0 0 0,1 0 12 0 0,3 3 327 0 0,-2-1-214 0 0,-2-2-122 0 0,0 0 0 0 0,0 0-1 0 0,0 0 1 0 0,0 0 0 0 0,1 1 0 0 0,-1-1-1 0 0,0 0 1 0 0,0 0 0 0 0,0 0 0 0 0,0 0 0 0 0,0 0-1 0 0,1 0 1 0 0,-1 0 0 0 0,0 1 0 0 0,0-1-1 0 0,0 0 1 0 0,0 0 0 0 0,1 0 0 0 0,-1 0-1 0 0,0 0 1 0 0,0 0 0 0 0,0 0 0 0 0,0 0-1 0 0,1 0 1 0 0,-1 0 0 0 0,0 0 0 0 0,0 0-1 0 0,0 0 1 0 0,0 0 0 0 0,1 0 9 0 0,-1-5-664 0 0,0 5 665 0 0,0 0 0 0 0,0-1-1 0 0,0 1 1 0 0,0 0-1 0 0,0-1 1 0 0,0 1-1 0 0,0 0 1 0 0,0-1 0 0 0,0 1-1 0 0,0 0 1 0 0,-1-1-1 0 0,1 1 1 0 0,0 0-1 0 0,0 0 1 0 0,0-1 0 0 0,-1 1-1 0 0,1 0 1 0 0,0 0-1 0 0,0-1 1 0 0,-1 1-1 0 0,1 0 1 0 0,0 0 0 0 0,0 0-1 0 0,-1-1 1 0 0,1 1-1 0 0,0 0 1 0 0,-1 0-1 0 0,1 0 1 0 0,0 0 0 0 0,-1 0-1 0 0,1 0 1 0 0,0 0-1 0 0,-1 0 1 0 0,1 0-1 0 0,0 0 1 0 0,-1 0-1 0 0,0-1 19 0 0,0 0 1 0 0,0 0-1 0 0,0 0 0 0 0,0 0 1 0 0,0 0-1 0 0,1 0 1 0 0,-1 0-1 0 0,0 0 0 0 0,0 0 1 0 0,1 0-1 0 0,-1 0 1 0 0,1 0-1 0 0,-1-1 0 0 0,1 1 1 0 0,-1-1-20 0 0,1-1 28 0 0,0-1 0 0 0,-1 1 0 0 0,1 0 0 0 0,-1 0 0 0 0,0-1 0 0 0,0 1 0 0 0,0 0 0 0 0,0 0 1 0 0,0 0-29 0 0,-4-6 210 0 0,0 1-1 0 0,-2-4-209 0 0,-5-6 112 0 0,8 13 19 0 0,0 0-1 0 0,0 0 1 0 0,-1 0 0 0 0,1 1-1 0 0,-1 0 1 0 0,0 0 0 0 0,0 0-1 0 0,-1 0 1 0 0,1 1 0 0 0,-6-3-131 0 0,7 5 58 0 0,1-1 1 0 0,-1 1 0 0 0,0 0-1 0 0,0 0 1 0 0,0 0-1 0 0,0 0 1 0 0,0 1 0 0 0,0 0-1 0 0,0 0 1 0 0,0 0-1 0 0,0 0 1 0 0,0 0 0 0 0,0 1-1 0 0,0 0 1 0 0,0 0-1 0 0,-3 1-58 0 0,-9 3 46 0 0,11-4-1 0 0,0 1 0 0 0,0-1 0 0 0,1 1 0 0 0,-1 0-1 0 0,0 1 1 0 0,-1 0-45 0 0,-17 9 185 0 0,18-9-130 0 0,-1-1 0 0 0,1 1 0 0 0,-1 0 1 0 0,0 1-56 0 0,-56 47-189 0 0,30-24 241 0 0,2 3-1 0 0,-4 5-51 0 0,19-19 31 0 0,-41 46-4 0 0,4-3 34 0 0,35-40-138 0 0,1 1 0 0 0,1 0 0 0 0,0 2 77 0 0,10-10 25 0 0,4-10-30 0 0,0 0 0 0 0,0 0 0 0 0,0 0 0 0 0,0 0 1 0 0,0 0-1 0 0,0 0 0 0 0,-1 1 5 0 0,8-18-1164 0 0,6-8 1009 0 0,54-73-257 0 0,-24 36 329 0 0,-35 49 72 0 0,5-7-58 0 0,0 1-1 0 0,2 0 0 0 0,6-6 70 0 0,-15 16 98 0 0,-5 6 85 0 0,-3 5 11 0 0,-38 49 183 0 0,-18 24 85 0 0,15-21-505 0 0,-17 34-6 0 0,21-29 93 0 0,-20 28 42 0 0,58-87-116 0 0,0 1-1 0 0,0 0 0 0 0,0-1 1 0 0,1 1-1 0 0,-1 0 0 0 0,1 0 1 0 0,0-1-1 0 0,0 1 0 0 0,-1 3 31 0 0,8-12-292 0 0,-2-2 303 0 0,1 0-1 0 0,0 1 0 0 0,0-1 1 0 0,0 1-1 0 0,4-3-10 0 0,3-4-60 0 0,-1 0 0 0 0,0-1 0 0 0,5-12 60 0 0,16-20-120 0 0,33-36 205 0 0,12-7-85 0 0,-76 88 1 0 0,0 1 18 0 0,1-1 0 0 0,-1 1 0 0 0,1 0 0 0 0,-1-1 0 0 0,0 1 0 0 0,2-1-19 0 0,-3 2 2 0 0,0 0-1 0 0,0 0 1 0 0,0 1 0 0 0,0-1-1 0 0,0 0 1 0 0,0 0 0 0 0,0 0-1 0 0,0 0 1 0 0,0 0 0 0 0,0 0-1 0 0,0 0 1 0 0,0 0-1 0 0,0 0 1 0 0,0 0 0 0 0,0 0-1 0 0,0 0 1 0 0,0 0 0 0 0,0 0-1 0 0,0 0 1 0 0,0 0 0 0 0,0 0-1 0 0,0 0 1 0 0,0 0-1 0 0,0 0 1 0 0,0 0 0 0 0,0 0-1 0 0,0 0 1 0 0,0 0 0 0 0,0 0-1 0 0,0 0 1 0 0,0 0 0 0 0,0 0-1 0 0,0 0 1 0 0,0 0-1 0 0,0 0 1 0 0,1 0 0 0 0,-1 0-1 0 0,0 0 1 0 0,0 0 0 0 0,0 0-1 0 0,0 0 1 0 0,0 0 0 0 0,0 0-1 0 0,0 0 1 0 0,0 0-1 0 0,0 0 1 0 0,0 0 0 0 0,0 0-1 0 0,0 0 1 0 0,0 0 0 0 0,0 0-1 0 0,0 0 1 0 0,0 0 0 0 0,0 0-1 0 0,0 0 1 0 0,0 0-1 0 0,0 0 1 0 0,0 0 0 0 0,0 0-1 0 0,0 0-1 0 0,-2 4 105 0 0,-4 4-5 0 0,-27 32-31 0 0,2 1-1 0 0,-4 10-68 0 0,-30 55 56 0 0,28-44-78 0 0,25-42-128 0 0,5-10 131 0 0,1 0-1 0 0,0 0 1 0 0,1 0-1 0 0,0 1 1 0 0,-2 6 19 0 0,7-16-506 0 0,1-2 165 0 0,5-6 28 0 0,5-10 258 0 0,31-49-437 0 0,29-34 492 0 0,-41 58 29 0 0,6-3-183 0 0,30-30 154 0 0,-35 41-122 0 0,-4 5 147 0 0,-26 27-54 0 0,-2 4-44 0 0,-3 3 71 0 0,-2 7-6 0 0,-1 0-1 0 0,0-1 1 0 0,-1 1-1 0 0,-3 3 9 0 0,-14 19 133 0 0,-24 42 228 0 0,-39 63-451 0 0,50-78-39 0 0,52-88-738 0 0,-6 10 809 0 0,17-30 48 0 0,3 3-1 0 0,1 0 0 0 0,2 1 1 0 0,2 2-1 0 0,18-15 11 0 0,-31 32-58 0 0,-13 14 182 0 0,0 1-1 0 0,2 0-123 0 0,-9 9 4 0 0,0 0-1 0 0,0 0 0 0 0,0 0 1 0 0,0 0-1 0 0,0 0 0 0 0,0 0 0 0 0,0 0 1 0 0,0-1-1 0 0,0 1 0 0 0,0 0 1 0 0,0 0-1 0 0,0 0 0 0 0,0 0 1 0 0,0 0-1 0 0,0 0 0 0 0,0 0 1 0 0,0 0-1 0 0,0 0 0 0 0,0 0 1 0 0,0 0-1 0 0,1 0 0 0 0,-1 0 0 0 0,0 0 1 0 0,0 0-1 0 0,0 0 0 0 0,0 0 1 0 0,0 0-1 0 0,0 0 0 0 0,0 0 1 0 0,0 0-1 0 0,0 0 0 0 0,0 0 1 0 0,0 0-1 0 0,0 0 0 0 0,1 0 0 0 0,-1 0 1 0 0,0 0-1 0 0,0 0 0 0 0,0 0 1 0 0,0 0-1 0 0,0 0 0 0 0,0 0 1 0 0,0 0-1 0 0,0 0 0 0 0,0 0 1 0 0,0 0-1 0 0,0 0 0 0 0,0 0 0 0 0,1 0 1 0 0,-1 0-1 0 0,0 0 0 0 0,0 0 1 0 0,0 0-1 0 0,0 0 0 0 0,0 0 1 0 0,0 0-4 0 0,-1 7 138 0 0,-3 7-15 0 0,-1-4-42 0 0,-1 0 0 0 0,0-1 0 0 0,-1 1 0 0 0,0-1 0 0 0,-4 4-81 0 0,-10 14 21 0 0,-92 140-53 0 0,112-165 28 0 0,0 0 0 0 0,0-1 0 0 0,0 1 0 0 0,0-1 0 0 0,0 1 1 0 0,-1-1-1 0 0,1 0 0 0 0,-1 1 4 0 0,2-6-361 0 0,3-3 231 0 0,18-34 5 0 0,11-14 125 0 0,-23 40 23 0 0,1 1-1 0 0,1 0 1 0 0,0 1 0 0 0,1 0-1 0 0,4-2-22 0 0,41-42-67 0 0,-51 51 119 0 0,-5 5-71 0 0,-3 3 6 0 0,0 2 20 0 0,-28 38 434 0 0,-21 30-430 0 0,42-58 135 0 0,0 0 0 0 0,-3 7-146 0 0,5-9-3 0 0,0 0-1 0 0,-1 0 0 0 0,0-1 1 0 0,-2 1 3 0 0,4-3-41 0 0,3-5-280 0 0,7-11 117 0 0,28-49 203 0 0,3 2-1 0 0,2 1 1 0 0,23-22 1 0 0,-39 51 155 0 0,-35 34-181 0 0,-59 87 492 0 0,61-81-333 0 0,1 1 0 0 0,-1 3-133 0 0,-9 13 166 0 0,-72 103-77 0 0,91-133-129 0 0,0 0-70 0 0,0 0 0 0 0,0-1-1 0 0,0 1 1 0 0,0-1-1 0 0,-2 3 111 0 0,3-6-400 0 0,1-3-17 0 0,2-2-202 0 0,29-57-214 0 0,34-64 896 0 0,-50 105-38 0 0,-11 17-17 0 0,-1 0-1 0 0,1-1 1 0 0,-1 1-1 0 0,0 0 0 0 0,-1-1 1 0 0,1 0-8 0 0,-3 6 1 0 0,0 0 0 0 0,0 0 0 0 0,0 0 1 0 0,0 0-1 0 0,0 0 0 0 0,0 0 0 0 0,0 0 0 0 0,0 0 1 0 0,0 0-1 0 0,0 0 0 0 0,0 0 0 0 0,0-1 1 0 0,0 1-1 0 0,0 0 0 0 0,0 0 0 0 0,0 0 0 0 0,0 0 1 0 0,0 0-1 0 0,0 0 0 0 0,0 0 0 0 0,0 0 0 0 0,0 0 1 0 0,0 0-1 0 0,0 0 0 0 0,0 0 0 0 0,0 0 0 0 0,0 0 1 0 0,0 0-1 0 0,0 0 0 0 0,0 0 0 0 0,0 0 1 0 0,0 0-1 0 0,0-1 0 0 0,0 1 0 0 0,0 0 0 0 0,0 0 1 0 0,0 0-1 0 0,0 0 0 0 0,0 0 0 0 0,0 0 0 0 0,0 0 1 0 0,0 0-1 0 0,0 0 0 0 0,0 0 0 0 0,0 0 1 0 0,-1 0-1 0 0,1 0 0 0 0,0 0 0 0 0,0 0 0 0 0,0 0 1 0 0,0 0-1 0 0,0 0 0 0 0,0 0 0 0 0,0 0 0 0 0,0 0 1 0 0,0 0-1 0 0,0 0-1 0 0,-5 2 158 0 0,-4 4 136 0 0,-33 35 312 0 0,31-30-537 0 0,0 0-1 0 0,-3 5-68 0 0,2-3 47 0 0,-8 8-47 0 0,1-5 128 0 0,0-1 1 0 0,-1 0 0 0 0,0-1-1 0 0,-7 2-128 0 0,-14 5-25 0 0,-41 15 25 0 0,49-22 44 0 0,9-3 86 0 0,0-2 1 0 0,-1 0-1 0 0,-17 2-130 0 0,21-7 67 0 0,1-1 0 0 0,0 0 1 0 0,-1-2-1 0 0,1 0 0 0 0,-8-2-67 0 0,0 0 28 0 0,1 1 1 0 0,-1 2-1 0 0,1 1 0 0 0,-23 5-28 0 0,25-2 213 0 0,-14 9-70 0 0,38-14-105 0 0,0-1 0 0 0,0 1 0 0 0,0 0-1 0 0,1-1 1 0 0,-1 1 0 0 0,0 0 0 0 0,0-1-1 0 0,0 1 1 0 0,0 0-38 0 0,1 0 6 0 0,0-1 0 0 0,0 0 0 0 0,0 0 1 0 0,0 0-1 0 0,0 0 0 0 0,0 0 0 0 0,0 0 0 0 0,-1 0 0 0 0,1 0 0 0 0,0 0 0 0 0,0 0 0 0 0,0 0 0 0 0,0 0 0 0 0,0 1 0 0 0,0-1 0 0 0,0 0 0 0 0,0 0 1 0 0,0 0-1 0 0,0 0 0 0 0,0 0 0 0 0,0 0 0 0 0,0 0 0 0 0,0 0 0 0 0,0 0 0 0 0,0 1 0 0 0,0-1 0 0 0,0 0 0 0 0,0 0 0 0 0,0 0 0 0 0,0 0 1 0 0,0 0-1 0 0,0 0 0 0 0,1 0 0 0 0,-1 0 0 0 0,0 0 0 0 0,0 1-6 0 0,6-1 58 0 0,18-4 212 0 0,-14 2-270 0 0,0 1 0 0 0,0-2 0 0 0,0 1 0 0 0,0-1 0 0 0,28-10-21 0 0,0 3-1 0 0,0 1 0 0 0,19-1 22 0 0,-44 8-105 0 0,-9 2 53 0 0,-1-1 1 0 0,0 1-1 0 0,0 0 1 0 0,1 0 0 0 0,1 0 51 0 0,-4 0-26 0 0,1 0 1 0 0,-1 0-1 0 0,1 1 1 0 0,-1-1-1 0 0,0 1 1 0 0,0-1-1 0 0,1 1 1 0 0,-1-1-1 0 0,0 1 1 0 0,0 0 0 0 0,0 0-1 0 0,0-1 1 0 0,1 1-1 0 0,-1 1 26 0 0,-1-2-9 0 0,1 1 0 0 0,-1-1 0 0 0,0 1 0 0 0,0-1 1 0 0,0 1-1 0 0,0-1 0 0 0,0 1 0 0 0,0 0 0 0 0,0-1 0 0 0,0 1 0 0 0,0-1 0 0 0,0 1 0 0 0,0-1 0 0 0,0 1 1 0 0,-1-1-1 0 0,1 1 0 0 0,0-1 0 0 0,0 1 0 0 0,0-1 0 0 0,-1 1 0 0 0,1-1 0 0 0,0 1 0 0 0,-1-1 0 0 0,1 0 0 0 0,0 1 1 0 0,-1-1 8 0 0,-9 13-190 0 0,6-10 159 0 0,0 1 0 0 0,-1-1 0 0 0,0 0-1 0 0,0 0 1 0 0,-4 2 31 0 0,-9 5 22 0 0,6-2-26 0 0,4-2 56 0 0,-1-1 0 0 0,1 0 0 0 0,-1 0 0 0 0,-7 2-52 0 0,-12 3-31 0 0,-45 16 144 0 0,-1-3 0 0 0,-8-2-113 0 0,57-16-52 0 0,-32 7 135 0 0,-44 3-83 0 0,80-12 94 0 0,1 1-1 0 0,-9 3-93 0 0,-21 3 418 0 0,40-6-109 0 0,9-2-34 0 0,5 0-19 0 0,5-1-125 0 0,0 0-1 0 0,0 0 0 0 0,0-1 1 0 0,0-1-1 0 0,0 0 0 0 0,0 0 1 0 0,2-1-131 0 0,-9 2 6 0 0,22-3 147 0 0,0 2 0 0 0,10 1-153 0 0,13-1 52 0 0,-12 0-26 0 0,-6 0-154 0 0,0-1 0 0 0,0-1 0 0 0,6-3 128 0 0,-12 0-373 0 0,1 0-1 0 0,3-4 374 0 0,-8 4-335 0 0,-13 5 149 0 0,0-1 1 0 0,0 0-1 0 0,0-1 1 0 0,0 0-1 0 0,2-1 186 0 0,-6 3-109 0 0,6-4-137 0 0,-6 3 98 0 0,-3 1-65 0 0,-12 4 312 0 0,3 0 0 0 0,-26 2 37 0 0,10-1 129 0 0,0 1 0 0 0,0 1 0 0 0,-17 7-265 0 0,-101 49 144 0 0,134-57-133 0 0,0 0 1 0 0,1 1 0 0 0,-1 0 0 0 0,1 1 0 0 0,1-1 0 0 0,-1 2-1 0 0,1-1 1 0 0,-7 9-12 0 0,15-16 7 0 0,0 0-1 0 0,0 0 1 0 0,0 0 0 0 0,0 0-1 0 0,0 1 1 0 0,0-1-1 0 0,-1 0 1 0 0,1 0 0 0 0,0 0-1 0 0,0 0 1 0 0,0 0-1 0 0,0 0 1 0 0,0 0 0 0 0,0 0-1 0 0,0 0 1 0 0,0 0-1 0 0,0 1 1 0 0,0-1 0 0 0,0 0-1 0 0,0 0 1 0 0,0 0-1 0 0,0 0 1 0 0,0 0-1 0 0,0 0 1 0 0,0 0 0 0 0,0 1-1 0 0,0-1 1 0 0,0 0-1 0 0,0 0 1 0 0,0 0 0 0 0,0 0-1 0 0,0 0 1 0 0,0 0-1 0 0,0 0 1 0 0,0 0 0 0 0,0 1-1 0 0,0-1 1 0 0,0 0-1 0 0,0 0 1 0 0,0 0 0 0 0,0 0-1 0 0,0 0 1 0 0,0 0-1 0 0,1 0 1 0 0,-1 0-1 0 0,0 0 1 0 0,0 0 0 0 0,0 1-1 0 0,0-1 1 0 0,0 0-1 0 0,0 0 1 0 0,0 0 0 0 0,0 0-1 0 0,0 0 1 0 0,1 0-1 0 0,-1 0-6 0 0,10 0 212 0 0,12-4 39 0 0,24-9-15 0 0,-20 5-269 0 0,7 0 33 0 0,-7 3-6 0 0,-7 0 53 0 0,2 2 0 0 0,11-1-47 0 0,-3 1 39 0 0,-17 1-228 0 0,0 1 0 0 0,0 1 0 0 0,8 0 189 0 0,-15 0-96 0 0,0 1-126 0 0,-5-1 201 0 0,0 0 1 0 0,0 0-1 0 0,0 0 0 0 0,0 0 0 0 0,0 0 0 0 0,0 0 0 0 0,0 0 0 0 0,0 0 1 0 0,0 0-1 0 0,0 0 0 0 0,0 0 0 0 0,0 0 0 0 0,0 0 0 0 0,0 0 1 0 0,0 0-1 0 0,0 0 0 0 0,0 0 0 0 0,0 0 0 0 0,0 0 0 0 0,0 0 21 0 0,-2 0-116 0 0,0 0 0 0 0,1 0 0 0 0,-1 0 0 0 0,0 0 0 0 0,0 0 0 0 0,-1 1 116 0 0,-1 0-131 0 0,-102 14 407 0 0,89-13-141 0 0,-2 1 94 0 0,0 0 0 0 0,-12 4-229 0 0,-31 14-159 0 0,59-21 896 0 0,10-3-395 0 0,12-3-184 0 0,8-4-79 0 0,-22 8-43 0 0,0 0 1 0 0,0 0-1 0 0,0 1 0 0 0,1-1 0 0 0,-1 1 0 0 0,0 0 0 0 0,1 0 0 0 0,-1 1 0 0 0,0 0 1 0 0,1 0-37 0 0,2 0 11 0 0,0 0 1 0 0,0-1-1 0 0,-1 1 0 0 0,1-2 1 0 0,0 1-1 0 0,-1-1 1 0 0,4-1-12 0 0,25-5-94 0 0,-23 5 72 0 0,-10 2-11 0 0,1 0 0 0 0,-1 1 0 0 0,0-1 0 0 0,1 1 0 0 0,-1-1 0 0 0,1 1 0 0 0,-1 0 0 0 0,1 1 0 0 0,-1-1 0 0 0,1 0 0 0 0,-1 1 33 0 0,3 1 40 0 0,6 1-191 0 0,-12-3 131 0 0,0 0 0 0 0,1 1-1 0 0,-1-1 1 0 0,0 0 0 0 0,0 0 0 0 0,1 0 0 0 0,-1 0 0 0 0,0 1 0 0 0,1-1 0 0 0,-1 0 0 0 0,0 0 0 0 0,0 1 0 0 0,1-1-1 0 0,-1 0 1 0 0,0 0 0 0 0,0 1 0 0 0,0-1 0 0 0,1 0 0 0 0,-1 1 0 0 0,0-1 0 0 0,0 0 0 0 0,0 1 0 0 0,0-1-1 0 0,0 0 1 0 0,0 1 20 0 0,0-1-22 0 0,0 0 0 0 0,0 1-1 0 0,0-1 1 0 0,0 0 0 0 0,-1 0-1 0 0,1 1 1 0 0,0-1 0 0 0,0 0-1 0 0,0 0 1 0 0,-1 0 0 0 0,1 1-1 0 0,0-1 1 0 0,0 0 0 0 0,-1 0-1 0 0,1 0 1 0 0,0 0 0 0 0,-1 0-1 0 0,1 1 1 0 0,0-1 0 0 0,0 0-1 0 0,-1 0 1 0 0,1 0 0 0 0,0 0-1 0 0,-1 0 1 0 0,1 0 0 0 0,0 0-1 0 0,-1 0 1 0 0,1 0 0 0 0,0 0-1 0 0,-1 0 23 0 0,-9-1-437 0 0,1 1 348 0 0,-1 0 0 0 0,0 0 0 0 0,-2 1 89 0 0,-7 1 23 0 0,-25 0 281 0 0,-40 9-304 0 0,78-11 20 0 0,0 1 0 0 0,1 0 0 0 0,0 1 0 0 0,-1-1 0 0 0,1 1 0 0 0,0 0 0 0 0,0 1-1 0 0,0-1 1 0 0,0 1 0 0 0,-4 3-20 0 0,6-4 140 0 0,2-1-122 0 0,1-1-1 0 0,-1 0 0 0 0,1 0 0 0 0,0 0 1 0 0,-1 0-1 0 0,1 0 0 0 0,0 1 0 0 0,0-1 1 0 0,-1 0-1 0 0,1 0 0 0 0,0 0 0 0 0,-1 1 1 0 0,1-1-1 0 0,0 0 0 0 0,0 1 0 0 0,-1-1 1 0 0,1 0-1 0 0,0 0 0 0 0,0 1 0 0 0,0-1 1 0 0,0 0-1 0 0,-1 1 0 0 0,1-1 0 0 0,0 1 1 0 0,0-1-1 0 0,0 0 0 0 0,0 1 0 0 0,0-1 1 0 0,0 0-1 0 0,0 1 0 0 0,0-1 0 0 0,0 1-17 0 0,20-4 518 0 0,-13 4-494 0 0,0-2 0 0 0,0 1 0 0 0,1-1 1 0 0,-1 0-1 0 0,0-1 0 0 0,0 1 0 0 0,4-3-24 0 0,17-3 48 0 0,23-4 18 0 0,-18 3-460 0 0,5 1 394 0 0,-8-2-675 0 0,-20 5 181 0 0,-9 2-25 0 0,-7 3 259 0 0,-10 2 77 0 0,10-3 139 0 0,1 1 0 0 0,-1 0 0 0 0,1 1 0 0 0,0-1 0 0 0,-1 1 0 0 0,1 0 0 0 0,-1 1 44 0 0,-24 12 32 0 0,-36 23 7 0 0,66-38-42 0 0,0 0 1 0 0,-1 1 0 0 0,1-1 0 0 0,0 0 0 0 0,-1 0 0 0 0,1 0 0 0 0,-1 0 0 0 0,1 0 0 0 0,0 0 0 0 0,-1 0-1 0 0,1 0 1 0 0,0 1 0 0 0,-1-1 0 0 0,1 0 0 0 0,0-1 0 0 0,-1 1 0 0 0,1 0 0 0 0,-1 0 2 0 0,1 0 8 0 0,0 0 1 0 0,0 0-1 0 0,0 0 1 0 0,0 0-1 0 0,0 0 1 0 0,-1 0 0 0 0,1-1-1 0 0,0 1 1 0 0,0 0-1 0 0,0 0 1 0 0,0 0-1 0 0,0 0 1 0 0,0 0-1 0 0,0-1 1 0 0,0 1-1 0 0,0 0 1 0 0,0 0 0 0 0,0 0-1 0 0,0 0 1 0 0,0-1-1 0 0,0 1 1 0 0,0 0-1 0 0,0 0 1 0 0,0 0-1 0 0,0 0 1 0 0,0 0-1 0 0,0-1-8 0 0,0 0 39 0 0,0 0-1 0 0,1 0 1 0 0,-1 0-1 0 0,0 0 1 0 0,1 0-1 0 0,-1 0 1 0 0,1 0-1 0 0,-1 0 1 0 0,1 1-1 0 0,0-1 1 0 0,-1 0-1 0 0,1 0-38 0 0,0 0 7 0 0,-1 1 0 0 0,1 0 1 0 0,0-1-1 0 0,-1 1 0 0 0,1 0 0 0 0,0-1 0 0 0,-1 1 0 0 0,1 0 0 0 0,0 0 0 0 0,-1 0 0 0 0,1-1 0 0 0,0 1 0 0 0,-1 0 0 0 0,1 0 0 0 0,0 0-7 0 0,0 0 35 0 0,1 0 0 0 0,-1 0 1 0 0,0 0-1 0 0,0 0 0 0 0,0-1 0 0 0,1 1 0 0 0,-1-1 0 0 0,1 0-35 0 0,1 0 82 0 0,0 0 0 0 0,0 0 0 0 0,-1 0-1 0 0,1 0 1 0 0,0 1 0 0 0,3-1-82 0 0,20-2 128 0 0,-18 2-86 0 0,0 0-1 0 0,0 0 1 0 0,-1 0-1 0 0,1-1 1 0 0,-1 0-1 0 0,1-1 1 0 0,1 0-42 0 0,49-24 8 0 0,-28 15 26 0 0,-1-3 0 0 0,1-1-34 0 0,-18 8-125 0 0,0-1 1 0 0,0-1-1 0 0,6-7 125 0 0,-4 4-281 0 0,14-10 281 0 0,88-54-219 0 0,-62 49-52 0 0,-49 27 346 0 0,-10 3-10 0 0,2-1-47 0 0,0 0 0 0 0,0 0 0 0 0,0 0 0 0 0,0 1 0 0 0,0 0 0 0 0,0 0-1 0 0,0-1 1 0 0,0 2 0 0 0,0 0-18 0 0,-9 5 52 0 0,-24 16 449 0 0,-27 24-501 0 0,43-33 6 0 0,14-11-16 0 0,0 1-1 0 0,-1 0 1 0 0,2 0 0 0 0,-1 1 0 0 0,0-1 0 0 0,1 1 0 0 0,0 1 0 0 0,0-1 10 0 0,4-4 7 0 0,0 0 0 0 0,0 0 0 0 0,0 1 0 0 0,0-1 0 0 0,0 0 0 0 0,1 0-7 0 0,0-2 0 0 0,0 1 1 0 0,0-1-1 0 0,0 0 0 0 0,0 0 1 0 0,0 0-1 0 0,0 0 1 0 0,0 0-1 0 0,0 0 0 0 0,0 0 1 0 0,0 0-1 0 0,0 0 1 0 0,0 0-1 0 0,0 1 0 0 0,0-1 1 0 0,0 0-1 0 0,0 0 0 0 0,0 0 1 0 0,0 0-1 0 0,0 0 1 0 0,0 0-1 0 0,0 0 0 0 0,0 0 1 0 0,0 0-1 0 0,0 0 1 0 0,0 1-1 0 0,0-1 0 0 0,0 0 1 0 0,0 0-1 0 0,0 0 0 0 0,0 0 1 0 0,0 0-1 0 0,0 0 1 0 0,1 0-1 0 0,-1 0 0 0 0,0 0 1 0 0,0 0-1 0 0,0 0 0 0 0,0 0 1 0 0,0 0-1 0 0,0 0 1 0 0,0 0-1 0 0,0 0 0 0 0,0 0 1 0 0,1 0-1 0 0,7-3 7 0 0,7-8 4 0 0,-1 3 42 0 0,0-1 0 0 0,8-3-53 0 0,-6 4-59 0 0,0-2 0 0 0,0 0 0 0 0,10-9 59 0 0,-7 5-42 0 0,38-32 58 0 0,-31 24-220 0 0,18-11 204 0 0,-36 30-103 0 0,-7 3 91 0 0,-4 4 21 0 0,-28 24-49 0 0,15-13 234 0 0,-3 3-194 0 0,-18 20 173 0 0,-49 55 53 0 0,83-91-249 0 0,1 1-1 0 0,0 0 1 0 0,0 0 0 0 0,0 0 0 0 0,0 0-1 0 0,1 0 1 0 0,-1 0 0 0 0,1 0-1 0 0,0 0 1 0 0,0 1 0 0 0,0-1 0 0 0,0 1-1 0 0,1-1 24 0 0,0-3-6 0 0,0 0 1 0 0,0 0-1 0 0,0 1 0 0 0,0-1 0 0 0,0 0 0 0 0,0 0 1 0 0,0 0-1 0 0,0 0 0 0 0,0 0 0 0 0,0 0 0 0 0,0 0 1 0 0,0 0-1 0 0,0 0 0 0 0,0 0 0 0 0,0 1 0 0 0,0-1 1 0 0,0 0-1 0 0,0 0 0 0 0,0 0 0 0 0,0 0 0 0 0,0 0 1 0 0,0 0-1 0 0,0 0 0 0 0,0 0 0 0 0,1 0 0 0 0,-1 0 1 0 0,0 0-1 0 0,0 0 0 0 0,0 0 0 0 0,0 0 0 0 0,0 0 1 0 0,0 0-1 0 0,0 0 0 0 0,0 0 0 0 0,0 0 0 0 0,0 0 0 0 0,1 0 1 0 0,-1 0-1 0 0,0 0 0 0 0,0 0 0 0 0,0 0 0 0 0,0 0 1 0 0,0 0-1 0 0,0 0 0 0 0,0 0 0 0 0,0 0 0 0 0,0 0 6 0 0,7-2-156 0 0,4-7 157 0 0,40-41-248 0 0,8-13 247 0 0,-44 46-93 0 0,-7 10-13 0 0,-14 13 27 0 0,-5 3 270 0 0,0 0 0 0 0,1 1 0 0 0,-7 8-191 0 0,-11 11-269 0 0,23-24 205 0 0,-2 0 59 0 0,1 1 0 0 0,0 0 0 0 0,1 0-1 0 0,0 1 1 0 0,-1 0 0 0 0,-1 4 5 0 0,6-9-180 0 0,2-5 68 0 0,13-30-220 0 0,-13 30 309 0 0,-1 0-1 0 0,1 0 1 0 0,-1-1 0 0 0,0 1-1 0 0,0 0 1 0 0,0 0 0 0 0,0 0-1 0 0,0-1 1 0 0,-1-1 23 0 0,1 3 12 0 0,-1 0 0 0 0,1 1 1 0 0,-1-1-1 0 0,0 0 0 0 0,1 0 1 0 0,-1 1-1 0 0,0-1 0 0 0,0 1 0 0 0,0-1 1 0 0,0 1-1 0 0,0-1 0 0 0,0 1 1 0 0,-1 0-1 0 0,1-1 0 0 0,0 1 0 0 0,-1 0 1 0 0,-1-1-13 0 0,2 1 4 0 0,-1 0 0 0 0,1 0 1 0 0,-1 0-1 0 0,0 0 0 0 0,0 0 1 0 0,1 1-1 0 0,-1-1 0 0 0,0 0 0 0 0,0 1 1 0 0,0-1-1 0 0,1 1 0 0 0,-1 0 1 0 0,0 0-1 0 0,0 0 0 0 0,0 0 1 0 0,0 0-1 0 0,0 0 0 0 0,0 0 1 0 0,0 1-1 0 0,1-1 0 0 0,-3 1-4 0 0,-2 1 9 0 0,-1-1 0 0 0,1 1 0 0 0,0 0-1 0 0,0 1 1 0 0,1 0 0 0 0,-1 0 0 0 0,0 0-1 0 0,1 0 1 0 0,-1 2-9 0 0,-10 5 10 0 0,12-7-10 0 0,1-1 1 0 0,-1 0-1 0 0,-3 4 0 0 0,-44 37-76 0 0,48-41 115 0 0,-1 2-29 0 0,-1 0-1 0 0,1 0 0 0 0,-1 0 1 0 0,0 0-1 0 0,0-1 1 0 0,0 0-1 0 0,-2 0-9 0 0,6-2 9 0 0,1-1-1 0 0,-1 0 1 0 0,0 0-1 0 0,0 1 1 0 0,0-1-1 0 0,1 0 1 0 0,-1 0-1 0 0,0 0 1 0 0,0 0-1 0 0,0 0 1 0 0,1 0-1 0 0,-1-1 1 0 0,-1 1-9 0 0,2 0-2 0 0,0 0 1 0 0,0 0-1 0 0,0 0 0 0 0,0 0 1 0 0,0 0-1 0 0,0 0 0 0 0,0 0 0 0 0,0 0 1 0 0,0 0-1 0 0,0 0 0 0 0,0 0 1 0 0,0 0-1 0 0,0 0 0 0 0,-1 0 1 0 0,1 0-1 0 0,0 0 0 0 0,0 0 1 0 0,0 0-1 0 0,0 0 0 0 0,0 0 0 0 0,0 0 1 0 0,0 0-1 0 0,0 0 0 0 0,0 0 1 0 0,0 0-1 0 0,0 0 0 0 0,0 0 1 0 0,0 0-1 0 0,0 0 0 0 0,0 0 1 0 0,0 0-1 0 0,-1 0 0 0 0,1 0 0 0 0,0 0 1 0 0,0 0-1 0 0,0 0 0 0 0,0 0 1 0 0,0 0-1 0 0,0 0 0 0 0,0 0 1 0 0,0 0-1 0 0,0 0 0 0 0,0 1 1 0 0,0-1-1 0 0,0 0 0 0 0,0 0 0 0 0,0 0 1 0 0,0 0-1 0 0,0 0 0 0 0,0 0 1 0 0,0 0-1 0 0,0 0 0 0 0,0 0 1 0 0,0 0-1 0 0,0 0 0 0 0,0 0 0 0 0,0 0 1 0 0,0 0-1 0 0,0 0 0 0 0,0 0 1 0 0,0 1-1 0 0,0-1 0 0 0,0 0 1 0 0,0 0 1 0 0,1 0 45 0 0,0 0 1 0 0,1 1-1 0 0,-1-1 1 0 0,0 0-1 0 0,0 0 1 0 0,0 0-1 0 0,1 0 1 0 0,-1 0-1 0 0,0 0 1 0 0,0 0-1 0 0,1-1-45 0 0,1 1 83 0 0,0 0-1 0 0,0-1 0 0 0,0 1 1 0 0,0-1-1 0 0,-1 0 1 0 0,3-1-83 0 0,-1 0 10 0 0,1 1 1 0 0,-1-1 0 0 0,0 1 0 0 0,1 0 0 0 0,-1 0 0 0 0,3 0-11 0 0,6-1 8 0 0,-12 2-4 0 0,0 0 0 0 0,0 0 0 0 0,-1 0 0 0 0,1 0 0 0 0,0 0 0 0 0,0 0 0 0 0,0 0 0 0 0,0 0 0 0 0,0 0 0 0 0,0 1 0 0 0,0-1 0 0 0,0 0 0 0 0,0 1 0 0 0,0-1 0 0 0,0 1 0 0 0,0-1 0 0 0,-1 1 1 0 0,1-1-1 0 0,0 1 0 0 0,0 0 0 0 0,-1-1 0 0 0,1 1 0 0 0,0 0 0 0 0,-1 0 0 0 0,1 0 0 0 0,-1-1 0 0 0,1 1 0 0 0,-1 0 0 0 0,1 0 0 0 0,-1 0 0 0 0,0 0 0 0 0,1 0 0 0 0,-1 0 0 0 0,0 0 0 0 0,0 0 0 0 0,0 0 0 0 0,0 0 0 0 0,1 0 0 0 0,-1 0-4 0 0,0-1 2 0 0,0 0 0 0 0,0 0 0 0 0,0 1 0 0 0,0-1 0 0 0,0 0-1 0 0,0 1 1 0 0,0-1 0 0 0,0 0 0 0 0,0 0 0 0 0,0 1 0 0 0,1-1 0 0 0,-1 0-1 0 0,0 0 1 0 0,0 1 0 0 0,0-1 0 0 0,1 0 0 0 0,-1 0 0 0 0,0 0 0 0 0,0 0 0 0 0,0 1-1 0 0,1-1 1 0 0,-1 0 0 0 0,0 0 0 0 0,1 0 0 0 0,-1 0 0 0 0,0 0 0 0 0,0 0-1 0 0,1 1 1 0 0,-1-1 0 0 0,0 0 0 0 0,0 0 0 0 0,1 0 0 0 0,-1 0 0 0 0,0 0-1 0 0,1 0 1 0 0,-1 0 0 0 0,0 0 0 0 0,0 0 0 0 0,1-1 0 0 0,-1 1 0 0 0,0 0 0 0 0,1 0-1 0 0,-1 0 1 0 0,0 0 0 0 0,0 0 0 0 0,1 0-2 0 0,15-6-140 0 0,-12 4 154 0 0,1-1 31 0 0,7-1 78 0 0,-12 4-123 0 0,0 0 0 0 0,1 0 0 0 0,-1 0 0 0 0,0 0 0 0 0,1 0 0 0 0,-1 0 0 0 0,0 0 0 0 0,1 0 0 0 0,-1 0 0 0 0,1 0 0 0 0,-1 0 0 0 0,0 0 0 0 0,1 0 1 0 0,-1 1-1 0 0,0-1 0 0 0,1 0 0 0 0,-1 0 0 0 0,0 0 0 0 0,0 1 0 0 0,1-1 0 0 0,-1 0 0 0 0,0 0 0 0 0,1 1 0 0 0,-1-1 0 0 0,0 0 0 0 0,0 1 0 0 0,0-1 0 0 0,1 0 1 0 0,-1 1-1 0 0,0-1 0 0 0,2 4-17 0 0,-1-3-2 0 0,-1 0 1 0 0,1 0-1 0 0,-1 1 0 0 0,1-1 1 0 0,-1 0-1 0 0,1 0 1 0 0,-1 1-1 0 0,1-1 1 0 0,-1 2 18 0 0,0-3-1 0 0,0 0 1 0 0,0 1 0 0 0,0-1 0 0 0,0 0-1 0 0,0 1 1 0 0,1-1 0 0 0,-1 0 0 0 0,0 1-1 0 0,0-1 1 0 0,0 0 0 0 0,1 1-1 0 0,-1-1 1 0 0,0 0 0 0 0,0 0 0 0 0,1 1-1 0 0,-1-1 1 0 0,0 0 0 0 0,0 0 0 0 0,1 1-1 0 0,-1-1 1 0 0,0 0 0 0 0,1 0 0 0 0,-1 0-1 0 0,0 0 1 0 0,1 0 0 0 0,-1 1 0 0 0,0-1-1 0 0,1 0 0 0 0,-1 0 0 0 0,0 0 0 0 0,1 0 0 0 0,-1 1 0 0 0,0-1 0 0 0,1 0 0 0 0,-1 0 0 0 0,0 0 0 0 0,1 1-1 0 0,-1-1 1 0 0,0 0 0 0 0,0 0 0 0 0,1 1 0 0 0,-1-1 0 0 0,0 0 0 0 0,0 1 0 0 0,0-1 1 0 0,0 0-1 0 0,1 1-1 0 0,-1-1 1 0 0,0 0-1 0 0,0 1 1 0 0,0-1-1 0 0,1 0 1 0 0,-1 0-1 0 0,0 1 1 0 0,0-1-1 0 0,1 0 1 0 0,-1 0-1 0 0,0 1 1 0 0,0-1-1 0 0,1 0 1 0 0,-1 0-1 0 0,0 0 1 0 0,1 1-1 0 0,-1-1 1 0 0,0 0-1 0 0,1 0 1 0 0,-1 0-1 0 0,0 0 1 0 0,1 0-1 0 0,-1 0 1 0 0,1 0 1 0 0,-1 0 9 0 0,0 0 0 0 0,1 0 0 0 0,-1 0 0 0 0,0 0 0 0 0,1 1 0 0 0,-1-1 0 0 0,0 0-1 0 0,1 0 1 0 0,-1 0 0 0 0,0 0 0 0 0,1 0 0 0 0,-1 1 0 0 0,0-1 0 0 0,1 0 0 0 0,-1 0 0 0 0,0 1 0 0 0,0-1 0 0 0,1 0 0 0 0,-1 0 0 0 0,0 1 0 0 0,0-1 0 0 0,0 0-9 0 0,1 1-7 0 0,0 0 0 0 0,-1-1-1 0 0,1 1 1 0 0,0-1 0 0 0,0 0-1 0 0,-1 1 1 0 0,1-1 0 0 0,0 0 0 0 0,0 1-1 0 0,-1-1 1 0 0,1 0 0 0 0,0 0-1 0 0,0 0 1 0 0,0 0 0 0 0,0 1-1 0 0,0-1 8 0 0,2 0-44 0 0,-2 1 58 0 0,0-1 0 0 0,0 1 0 0 0,0-1 0 0 0,-1 1-1 0 0,1-1 1 0 0,0 1 0 0 0,-1-1 0 0 0,1 1 0 0 0,0 0 0 0 0,-1-1 0 0 0,1 1 0 0 0,-1 0 0 0 0,1 0-14 0 0,-1 0-16 0 0,1 0-1 0 0,-1-1 1 0 0,1 1 0 0 0,0 0 0 0 0,-1-1 0 0 0,1 1 0 0 0,-1 0 0 0 0,1-1 0 0 0,0 1 0 0 0,0-1 0 0 0,-1 1 0 0 0,1-1 0 0 0,0 1 0 0 0,0-1 0 0 0,0 1 16 0 0,6 2 35 0 0,-7-3-32 0 0,0 0 0 0 0,0 0 1 0 0,1 0-1 0 0,-1 1 0 0 0,0-1 0 0 0,0 0 1 0 0,0 0-1 0 0,1 0 0 0 0,-1 0 0 0 0,0 0 1 0 0,0 0-1 0 0,1 0 0 0 0,-1 0 0 0 0,0 0 1 0 0,1 1-1 0 0,-1-1 0 0 0,0 0 0 0 0,0 0 1 0 0,1 0-1 0 0,-1-1 0 0 0,0 1 1 0 0,0 0-1 0 0,1 0 0 0 0,-1 0 0 0 0,0 0 1 0 0,0 0-1 0 0,1 0 0 0 0,-1 0 0 0 0,0 0-3 0 0,0 0 1 0 0,1-1 0 0 0,-1 1 0 0 0,0 0 0 0 0,0 0-1 0 0,1 0 1 0 0,-1 0 0 0 0,0 0 0 0 0,0 0 0 0 0,1 0 0 0 0,-1 0-1 0 0,0 0 1 0 0,0 0 0 0 0,1 0 0 0 0,-1 0 0 0 0,0 0 0 0 0,1 0-1 0 0,-1 0 1 0 0,0 0 0 0 0,0 0 0 0 0,1 0 0 0 0,-1 0 0 0 0,0 1-1 0 0,0-1 1 0 0,1 0 0 0 0,-1 0 0 0 0,0 0 0 0 0,0 0 0 0 0,0 1 0 0 0,1-1-1 0 0,-1 0 1 0 0,0 0 0 0 0,0 0 0 0 0,0 1 0 0 0,0-1 0 0 0,1 0-1 0 0,-1 0 1 0 0,0 0 0 0 0,0 1 0 0 0,0-1 0 0 0,0 0 0 0 0,0 0-1 0 0,0 1 1 0 0,0-1 0 0 0,0 0-1 0 0,3 15-48 0 0,-3-11-81 0 0,4-1-76 0 0,-4-2 199 0 0,0-1-1 0 0,1 0 1 0 0,-1 0 0 0 0,0 0 0 0 0,0 0-1 0 0,1 0 1 0 0,-1 1 0 0 0,0-1 0 0 0,0 0 0 0 0,0 0-1 0 0,1 0 1 0 0,-1 1 0 0 0,0-1 0 0 0,0 0-1 0 0,0 0 1 0 0,0 1 0 0 0,1-1 0 0 0,-1 0 0 0 0,0 1-1 0 0,0-1 1 0 0,0 0 6 0 0,1 4 40 0 0,1 0 0 0 0,-1 0 0 0 0,1-1 0 0 0,1 3-40 0 0,2 2-84 0 0,-4-6 43 0 0,-1-1-1 0 0,1 1 1 0 0,0 0 0 0 0,0-1-1 0 0,-1 1 1 0 0,1 0 0 0 0,-1 0 41 0 0,0-2 4 0 0,0 1 0 0 0,0-1 0 0 0,0 1 0 0 0,0-1 0 0 0,0 1 0 0 0,0-1 1 0 0,0 1-1 0 0,0-1 0 0 0,1 0 0 0 0,-1 1 0 0 0,0-1 0 0 0,0 1 0 0 0,0-1 0 0 0,1 1 0 0 0,-1-1 1 0 0,0 0-1 0 0,0 1 0 0 0,1-1 0 0 0,-1 0 0 0 0,0 1-4 0 0,4 4-168 0 0,-3-3 120 0 0,-1-2 48 0 0,0 1 0 0 0,0-1 0 0 0,0 0 0 0 0,0 0 1 0 0,0 0-1 0 0,0 0 0 0 0,0 0 0 0 0,0 0 1 0 0,0 0-1 0 0,0 0 0 0 0,0 0 0 0 0,0 1 1 0 0,0-1-1 0 0,0 0 0 0 0,0 0 0 0 0,0 0 0 0 0,0 0 1 0 0,0 0-1 0 0,0 0 0 0 0,0 0 0 0 0,0 0 1 0 0,0 0-1 0 0,1 0 0 0 0,-1 0 0 0 0,0 0 0 0 0,0 0 1 0 0,0 1-1 0 0,0-1 0 0 0,0 0 0 0 0,0 0 1 0 0,0 0-1 0 0,0 0 0 0 0,0 0 0 0 0,0 0 1 0 0,1 0-1 0 0,-1 0 0 0 0,0 0 0 0 0,0 0 0 0 0,0 0 1 0 0,0 0-1 0 0,0 0 0 0 0,0 0 0 0 0,0 0 1 0 0,0 0-1 0 0,1 0 0 0 0,-1 0-4 0 0,0 0 0 0 0,1 1 0 0 0,-1-1 1 0 0,0 0-1 0 0,1 1 0 0 0,-1-1 0 0 0,0 0 1 0 0,1 1-1 0 0,-1-1 0 0 0,0 1 0 0 0,0-1 0 0 0,0 0 1 0 0,1 1-1 0 0,-1-1 0 0 0,0 1 0 0 0,0-1 1 0 0,0 1-1 0 0,0-1 0 0 0,0 1 0 0 0,0-1 1 0 0,0 1-1 0 0,0-1 0 0 0,0 0 0 0 0,0 1 0 0 0,0-1 1 0 0,0 1-1 0 0,0-1 0 0 0,0 1 0 0 0,0-1 1 0 0,0 1-1 0 0,-1-1 0 0 0,1 1 0 0 0,0-1 1 0 0,0 0-1 0 0,-1 1 4 0 0,1-1-52 0 0,0 2 48 0 0,0-1 1 0 0,-1 0 0 0 0,1 0-1 0 0,0 1 1 0 0,0-1-1 0 0,0 0 1 0 0,0 1 0 0 0,1 0 3 0 0,-1-1-243 0 0,0 1 193 0 0,0 6 0 0 0,0-8 53 0 0,0 0-1 0 0,0 0 1 0 0,0 1 0 0 0,0-1 0 0 0,0 0 0 0 0,0 0 0 0 0,0 0 0 0 0,0 1-1 0 0,1-1 1 0 0,-1 0 0 0 0,0 0 0 0 0,0 0 0 0 0,0 0 0 0 0,0 1 0 0 0,0-1-1 0 0,0 0 1 0 0,1 0 0 0 0,-1 0 0 0 0,0 0 0 0 0,0 0 0 0 0,0 0-1 0 0,0 1 1 0 0,1-1 0 0 0,-1 0 0 0 0,0 0 0 0 0,0 0 0 0 0,0 0 0 0 0,1 0-1 0 0,-1 0 1 0 0,0 0 0 0 0,0 0 0 0 0,0 0-3 0 0,1 1 4 0 0,-1-1 0 0 0,1 0 0 0 0,-1 1 0 0 0,0-1 0 0 0,1 1 0 0 0,-1-1 0 0 0,0 1 0 0 0,0-1 0 0 0,1 1 0 0 0,-1-1 0 0 0,0 1 0 0 0,0 0 0 0 0,0-1 0 0 0,0 1 0 0 0,0-1 0 0 0,1 1 0 0 0,-1-1 0 0 0,0 1 0 0 0,-1 0-4 0 0,2 1 57 0 0,-1-2-59 0 0,0 0 0 0 0,0 1 0 0 0,0-1-1 0 0,0 0 1 0 0,1 1 0 0 0,-1-1 0 0 0,0 0-1 0 0,0 1 1 0 0,0-1 0 0 0,1 0 0 0 0,-1 0 0 0 0,0 1-1 0 0,1-1 1 0 0,-1 0 0 0 0,0 0 0 0 0,0 0-1 0 0,1 0 1 0 0,-1 1 2 0 0,6 3-13 0 0,-6-3 17 0 0,1 0 0 0 0,0 0 0 0 0,0-1 0 0 0,-1 1 1 0 0,1 0-1 0 0,-1 0 0 0 0,1 0 0 0 0,-1 0 0 0 0,1 0 0 0 0,-1 1 0 0 0,0-1 0 0 0,1 0 1 0 0,-1 0-1 0 0,0 0 0 0 0,0 0 0 0 0,0 0 0 0 0,0 0 0 0 0,0 0 0 0 0,0 1 0 0 0,0-1 0 0 0,0 0 1 0 0,0 0-1 0 0,-1 1-4 0 0,1 1-27 0 0,0-1 0 0 0,0 1-1 0 0,0 0 1 0 0,0 0 0 0 0,0 0 0 0 0,1 1 27 0 0,-1-3-3 0 0,0-1 0 0 0,0 1 1 0 0,0-1-1 0 0,0 1 0 0 0,0 0 0 0 0,1-1 0 0 0,-1 1 0 0 0,0 0 0 0 0,0-1 0 0 0,0 1 1 0 0,1-1-1 0 0,-1 1 0 0 0,0-1 0 0 0,1 1 0 0 0,-1-1 0 0 0,1 1 0 0 0,-1-1 1 0 0,0 1-1 0 0,1-1 0 0 0,-1 1 0 0 0,1-1 3 0 0,-1 0 3 0 0,1 0 1 0 0,-1 0-1 0 0,0 1 1 0 0,0-1-1 0 0,0 0 1 0 0,1 0-1 0 0,-1 0 1 0 0,0 0-1 0 0,0 0 1 0 0,0 1-1 0 0,0-1 1 0 0,1 0-1 0 0,-1 0 0 0 0,0 0 1 0 0,0 1-1 0 0,0-1 1 0 0,0 0-1 0 0,0 0 1 0 0,0 0-1 0 0,0 1 1 0 0,1-1-1 0 0,-1 0 1 0 0,0 0-4 0 0,0 1 0 0 0,0-1 0 0 0,0 0 0 0 0,0 0 0 0 0,0 0 0 0 0,0 0 1 0 0,0 0-1 0 0,0 1 0 0 0,0-1 0 0 0,0 0 0 0 0,0 0 0 0 0,0 0 1 0 0,0 0-1 0 0,0 0 0 0 0,0 0 0 0 0,0 1 0 0 0,0-1 0 0 0,0 0 1 0 0,0 0-1 0 0,0 0 0 0 0,1 0 0 0 0,-1 0 0 0 0,0 0 1 0 0,0 0-1 0 0,0 1 0 0 0,0-1 0 0 0,0 0 0 0 0,0 0 0 0 0,0 0 1 0 0,1 0-1 0 0,-1 0 0 0 0,0 0 0 0 0,0 0 0 0 0,0 0 0 0 0,0 0 1 0 0,0 0-1 0 0,1 0 0 0 0,-1 0 0 0 0,0 0 0 0 0,0 0 0 0 0,0 0 1 0 0,0 0-1 0 0,0 0 0 0 0,1 0 0 0 0,-1 0 0 0 0,0 0 0 0 0,0 0 1 0 0,0 0-1 0 0,0 0 0 0 0,0 0 0 0 0,1-1 4 0 0,-1 1 0 0 0,0 0 0 0 0,0 0 0 0 0,1 0 0 0 0,-1-1 0 0 0,0 1 0 0 0,1 0 0 0 0,-1 0-1 0 0,0 0 1 0 0,1 0 0 0 0,-1-1 0 0 0,0 1 0 0 0,1 0 0 0 0,-1 0 0 0 0,0 0 0 0 0,1 0 0 0 0,-1 0-4 0 0,3 4-62 0 0,-1-2 28 0 0,1 0 149 0 0,1 2-24 0 0,-4-4-91 0 0,0 1 0 0 0,1 0-1 0 0,-1-1 1 0 0,1 1 0 0 0,-1-1-1 0 0,1 1 1 0 0,0-1 0 0 0,-1 1-1 0 0,1-1 1 0 0,-1 1 0 0 0,1-1-1 0 0,0 0 1 0 0,-1 1 0 0 0,1-1-1 0 0,0 0 1 0 0,-1 1 0 0 0,1-1-1 0 0,0 0 1 0 0,0 0 0 0 0,-1 0-1 0 0,1 0 1 0 0,0 0 0 0 0,0 0-1 0 0,-1 0 1 0 0,1 0 0 0 0,0 0-1 0 0,0 0 1 0 0,-1 0 0 0 0,1 0-1 0 0,0 0 1 0 0,0-1-1 0 0,-1 1 1 0 0,1 0 0 0 0,0 0-1 0 0,-1-1 1 0 0,1 1 0 0 0,0-1-1 0 0,-1 1 1 0 0,1-1 0 0 0,-1 1-1 0 0,1-1 1 0 0,0 1 0 0 0,-1-1-1 0 0,1 1 1 0 0,-1-1 0 0 0,0 0-1 0 0,1 1 1 0 0,-1 0 1 0 0,0-1-1 0 0,0 1 1 0 0,0 0-1 0 0,1 0 0 0 0,-1 0 1 0 0,0 0-1 0 0,0 0 1 0 0,0 0-1 0 0,1-1 1 0 0,-1 1-1 0 0,0 0 0 0 0,0 0 1 0 0,0 0-1 0 0,1 0 1 0 0,-1 0-1 0 0,0 0 1 0 0,0 0-1 0 0,0 0 0 0 0,1 0 1 0 0,-1 0-1 0 0,0 0 1 0 0,0 0-1 0 0,0 0 0 0 0,1 0 1 0 0,-1 0-1 0 0,0 0 1 0 0,0 0-1 0 0,0 0 1 0 0,1 0-1 0 0,-1 1 0 0 0,0-1 1 0 0,0 0-1 0 0,7 6 106 0 0,-7-6-106 0 0,0 0 0 0 0,0 0 0 0 0,0 0-1 0 0,0 0 1 0 0,1 0 0 0 0,-1 0 0 0 0,0 0 0 0 0,0 0-1 0 0,0 0 1 0 0,0 0 0 0 0,1 0 0 0 0,-1 0-1 0 0,0 0 1 0 0,0 0 0 0 0,0 0 0 0 0,0 0 0 0 0,1 0-1 0 0,-1 0 1 0 0,0 0 0 0 0,0 0 0 0 0,0 0-1 0 0,0 0 1 0 0,1 0 0 0 0,-1 0 0 0 0,0 0 0 0 0,0 0-1 0 0,0 0 1 0 0,0 0 0 0 0,1 0 0 0 0,-1-1-1 0 0,0 1 1 0 0,0 0 0 0 0,0 0 0 0 0,0 0 0 0 0,0 0-1 0 0,0 0 1 0 0,0 0 0 0 0,1-1 0 0 0,-1 1-1 0 0,0 0 1 0 0,0 0 0 0 0,0 0 0 0 0,0 0 0 0 0,0-1-1 0 0,0 1 1 0 0,0 0-1 0 0,0 0 0 0 0,0 0-1 0 0,1-1 1 0 0,-1 1 0 0 0,0 0-1 0 0,0 0 1 0 0,0-1-1 0 0,1 1 1 0 0,-1 0 0 0 0,0 0-1 0 0,0 0 1 0 0,0 0 0 0 0,1 0-1 0 0,-1-1 1 0 0,0 1 0 0 0,0 0-1 0 0,1 0 1 0 0,-1 0 0 0 0,0 0-1 0 0,0 0 1 0 0,1 0-1 0 0,-1 0 1 0 0,0 0 0 0 0,1 0-1 0 0,-1 0 2 0 0,14-10 134 0 0,-4 4-48 0 0,-2 0-27 0 0,-7 5-46 0 0,0 0 1 0 0,0 0 0 0 0,0 0-1 0 0,0 0 1 0 0,0 0 0 0 0,0 1-1 0 0,0-1 1 0 0,1 0 0 0 0,-1 1-1 0 0,0-1 1 0 0,0 1 0 0 0,1-1-1 0 0,-1 1 1 0 0,1-1-14 0 0,0 1 3 0 0,0 0 1 0 0,0-1 0 0 0,1 1-1 0 0,-1-1 1 0 0,0 0-1 0 0,0 0 1 0 0,0 1-1 0 0,0-1 1 0 0,0 0 0 0 0,-1-1-1 0 0,2 1-3 0 0,6-5 34 0 0,3-3-96 0 0,-6 2 105 0 0,-3 5-31 0 0,-1 0 1 0 0,-1 1 0 0 0,1 0 0 0 0,0-1 0 0 0,0 1 0 0 0,0 0 0 0 0,0-1 0 0 0,0 1 0 0 0,0 0-1 0 0,0 1 1 0 0,0-1 0 0 0,1 0 0 0 0,1 0-13 0 0,-3 1-2 0 0,0 0 0 0 0,-1 0 0 0 0,1-1-1 0 0,0 1 1 0 0,0-1 0 0 0,0 1 0 0 0,0 0 0 0 0,0-1 0 0 0,-1 0-1 0 0,1 1 1 0 0,0-1 0 0 0,-1 1 0 0 0,1-1 0 0 0,0 0-1 0 0,-1 1 1 0 0,1-2 2 0 0,7-5 91 0 0,-8 7-96 0 0,1 0 0 0 0,-1 0 0 0 0,0 0 0 0 0,1-1 0 0 0,-1 1 0 0 0,0 0 0 0 0,1 0 0 0 0,-1 0 0 0 0,0 0 0 0 0,1 0 0 0 0,-1 0 0 0 0,0 0 0 0 0,1 0 0 0 0,-1 0 0 0 0,0 0 0 0 0,1 0 0 0 0,-1 0 0 0 0,1 0 0 0 0,-1 0 0 0 0,0 0 0 0 0,1 0 0 0 0,-1 0 0 0 0,1 1 6 0 0,-1-1 2 0 0,1 0 1 0 0,-1 0 0 0 0,1 0 0 0 0,-1 1 0 0 0,1-1-1 0 0,-1 0 1 0 0,1 0 0 0 0,-1 0 0 0 0,1 0 0 0 0,-1 0-1 0 0,1 0 1 0 0,0 0 0 0 0,-1 0 0 0 0,1-1 0 0 0,-1 1 0 0 0,1 0-1 0 0,-1 0 1 0 0,1 0 0 0 0,-1 0 0 0 0,1-1 0 0 0,-1 1-1 0 0,1 0 1 0 0,-1-1 0 0 0,1 1-4 0 0,11-11-96 0 0,0 0 159 0 0,-1 8-60 0 0,-10 2 0 0 0,-1 1 1 0 0,1 0-1 0 0,-1-1 1 0 0,1 1-1 0 0,0 0 1 0 0,-1 0-1 0 0,1 0 0 0 0,0 0 1 0 0,0-1-1 0 0,-1 1 1 0 0,1 0-1 0 0,0 0 1 0 0,0 0-4 0 0,-1 1-1 0 0,1-1 0 0 0,-1 0 0 0 0,1 0 1 0 0,-1 0-1 0 0,1 0 0 0 0,-1 0 0 0 0,1 0 1 0 0,-1-1-1 0 0,1 1 0 0 0,-1 0 0 0 0,1 0 1 0 0,-1 0-1 0 0,1 0 0 0 0,-1-1 0 0 0,0 1 1 0 0,1 0-1 0 0,-1 0 0 0 0,1-1 0 0 0,-1 1 1 0 0,0 0-1 0 0,1-1 0 0 0,-1 1 0 0 0,1 0 1 0 0,-1-1 0 0 0,0 0-1 0 0,1 0 0 0 0,0 0 1 0 0,-1 0-1 0 0,1 0 1 0 0,0 0-1 0 0,0 0 1 0 0,0 1-1 0 0,-1-1 1 0 0,1 0-1 0 0,0 0 1 0 0,0 1-1 0 0,0-1 1 0 0,0 0-1 0 0,0 1 1 0 0,0-1-1 0 0,1 1 1 0 0,-1 0-1 0 0,0-1 1 0 0,0 1-1 0 0,0 0 1 0 0,0 0-1 0 0,0-1 1 0 0,1 1 0 0 0,-2 0 2 0 0,1 0 0 0 0,0 0 0 0 0,-1 0 0 0 0,1 0 0 0 0,0 0 0 0 0,-1 0 0 0 0,1 0 0 0 0,0-1 0 0 0,-1 1 0 0 0,1 0 0 0 0,-1 0 0 0 0,1-1 0 0 0,-1 1 0 0 0,1 0 0 0 0,-1-1 0 0 0,1 1 0 0 0,-1-1 0 0 0,1 1-2 0 0,3-3-22 0 0,6 0 28 0 0,7-6 112 0 0,-7 6-158 0 0,11-10-148 0 0,-4 8 412 0 0,-15 4-136 0 0,3 0-70 0 0,-4 1-23 0 0,0 0 1 0 0,-1 0 0 0 0,1 0-1 0 0,-1-1 1 0 0,1 1 0 0 0,0 0-1 0 0,-1 0 1 0 0,1-1 0 0 0,-1 1-1 0 0,1 0 1 0 0,-1-1 0 0 0,1 1 0 0 0,-1 0-1 0 0,1-1 1 0 0,-1 1 0 0 0,0-1-1 0 0,1 1 1 0 0,-1-1 0 0 0,1 1-1 0 0,-1-1 5 0 0,0 1-1 0 0,0 0-1 0 0,1-1 1 0 0,-1 1-1 0 0,0 0 0 0 0,0-1 1 0 0,1 1-1 0 0,-1 0 1 0 0,0 0-1 0 0,1-1 0 0 0,-1 1 1 0 0,0 0-1 0 0,1 0 1 0 0,-1 0-1 0 0,0-1 0 0 0,1 1 1 0 0,-1 0-1 0 0,1 0 2 0 0,0 0-104 0 0,1-1 97 0 0,-1-3 108 0 0,0 3-101 0 0,10-15 9 0 0,-11 15-18 0 0,1 1-9 0 0,-1-1 0 0 0,0 1 0 0 0,0 0 0 0 0,1-1 0 0 0,-1 1 0 0 0,0-1 0 0 0,0 1-1 0 0,0-1 1 0 0,0 1 0 0 0,0-1 0 0 0,1 1 0 0 0,-1-1 0 0 0,0 1 0 0 0,0-1 0 0 0,0 1 0 0 0,-1-1 0 0 0,1 1 0 0 0,0-1 0 0 0,0 0 0 0 0,0 1 0 0 0,0 0 0 0 0,0-1 0 0 0,-1 1 0 0 0,1-1 0 0 0,0 1 0 0 0,0-1 18 0 0,-2-2-18 0 0,1 1 3 0 0,1 0 0 0 0,-1 0 0 0 0,0-1 0 0 0,1 1-1 0 0,-1 0 1 0 0,1-1 0 0 0,0 1 0 0 0,0-1 15 0 0,0 1 23 0 0,0 0-1 0 0,-1-1 0 0 0,1 1 1 0 0,0 0-1 0 0,-1 0 1 0 0,1-1-1 0 0,-1 1 0 0 0,0 0-22 0 0,-2-7-3 0 0,3 8-3 0 0,0 0 1 0 0,0 0-1 0 0,0 0 0 0 0,0 0 0 0 0,-1 0 1 0 0,1 0-1 0 0,0 0 0 0 0,-1 0 1 0 0,1 1-1 0 0,-1-1 0 0 0,1 0 0 0 0,-1-1 6 0 0,0 2 6 0 0,1-1 0 0 0,0 0 0 0 0,-1 0 0 0 0,1 0 0 0 0,0 1 0 0 0,-1-1-1 0 0,1 0 1 0 0,0 0 0 0 0,0 0 0 0 0,0 0-6 0 0,0 1 5 0 0,0-1 0 0 0,0 1-1 0 0,0-1 1 0 0,0 1 0 0 0,0-1 0 0 0,0 1 0 0 0,-1 0 0 0 0,1-1-1 0 0,0 1 1 0 0,0-1 0 0 0,0 1 0 0 0,0-1 0 0 0,-1 1-1 0 0,1 0 1 0 0,0-1 0 0 0,0 1 0 0 0,-1 0 0 0 0,1-1 0 0 0,0 1-1 0 0,0 0 1 0 0,-1-1 0 0 0,1 1 0 0 0,-1 0-5 0 0,0-12 279 0 0,-2 6-196 0 0,3 6-86 0 0,-1 0 1 0 0,1-1-1 0 0,0 1 0 0 0,0-1 1 0 0,0 1-1 0 0,-1 0 0 0 0,1-1 1 0 0,0 1-1 0 0,0-1 1 0 0,0 1-1 0 0,0-1 0 0 0,0 1 1 0 0,0-1-1 0 0,0 1 1 0 0,0-1 2 0 0,-1-9 133 0 0,0 8-106 0 0,1 0 0 0 0,0 0 0 0 0,0 0 0 0 0,0 0 0 0 0,0 0 1 0 0,0 0-1 0 0,0 0 0 0 0,0 0 0 0 0,1 0-27 0 0,0-3-2 0 0,0 0-1 0 0,0 1 1 0 0,-1-1-1 0 0,0 0 1 0 0,0-5 2 0 0,0 3-5 0 0,0 2 43 0 0,-1 0 0 0 0,0 1 1 0 0,0-1-1 0 0,0 0 1 0 0,-2-1-39 0 0,-4-11 10 0 0,6 14-9 0 0,0 0-1 0 0,-1 0 0 0 0,1 0 0 0 0,-1 0 0 0 0,-1-1 0 0 0,-4-10 93 0 0,0 2-84 0 0,6 10 7 0 0,0 1 0 0 0,0-1-1 0 0,0 0 1 0 0,0 1 0 0 0,0-1 0 0 0,1 0 0 0 0,-1 1 0 0 0,1-1 0 0 0,-1-1-16 0 0,0-3-155 0 0,0 3 170 0 0,1 0 0 0 0,-1 0 0 0 0,1 0 1 0 0,0 0-1 0 0,0 0 0 0 0,0 0 0 0 0,0-1 1 0 0,1 1-1 0 0,-1 0 0 0 0,1-1-15 0 0,0 0-25 0 0,0 0 0 0 0,0 0 0 0 0,-1-1 0 0 0,0 1 1 0 0,0 0-1 0 0,0-2 25 0 0,0 1-90 0 0,0 4 92 0 0,0 1-1 0 0,0 0 0 0 0,0 0 0 0 0,0 0 1 0 0,1 0-1 0 0,-1-1 0 0 0,0 1 0 0 0,0 0 0 0 0,0 0 1 0 0,0 0-1 0 0,0-1 0 0 0,-1 1 0 0 0,1 0 1 0 0,0 0-1 0 0,0 0 0 0 0,0 0 0 0 0,0-1 1 0 0,0 1-1 0 0,0 0 0 0 0,0 0 0 0 0,0 0 1 0 0,0 0-1 0 0,0-1 0 0 0,0 1 0 0 0,-1 0 0 0 0,1 0 1 0 0,0 0-1 0 0,0 0 0 0 0,0 0 0 0 0,0 0 1 0 0,0-1-1 0 0,-1 1 0 0 0,1 0 0 0 0,0 0 1 0 0,0 0-1 0 0,0 0 0 0 0,0 0 0 0 0,-1 0 0 0 0,1 0 1 0 0,0 0-1 0 0,0 0 0 0 0,0 0 0 0 0,0 0 1 0 0,-1 0-1 0 0,1 0 0 0 0,0 0 0 0 0,0 0 1 0 0,0 0-1 0 0,-1 0 0 0 0,1 0 0 0 0,0 0 1 0 0,0 0-1 0 0,0 0 0 0 0,0 0 0 0 0,-1 0 0 0 0,1 0 1 0 0,0 0-1 0 0,0 0 0 0 0,0 1 0 0 0,0-1 1 0 0,0 0-1 0 0,-1 0 0 0 0,1 0 0 0 0,0 0-1 0 0,-10 9 42 0 0,9-8-45 0 0,-21 24 277 0 0,0 0 0 0 0,-15 26-274 0 0,4-6 240 0 0,14-17-222 0 0,-7 14-18 0 0,-5 8-15 0 0,16-26 27 0 0,1 0 0 0 0,-4 11-12 0 0,17-33-18 0 0,0 0 1 0 0,0 0 0 0 0,0 0 0 0 0,1 0-1 0 0,-1 0 1 0 0,1 0 0 0 0,-1 0 0 0 0,1 0-1 0 0,0 0 1 0 0,0 0 0 0 0,-1 0 0 0 0,2 1 0 0 0,-1-1 16 0 0,0-2 1 0 0,0 0 0 0 0,0 0-1 0 0,0 0 1 0 0,0 0 0 0 0,0 0-1 0 0,0 0 1 0 0,0 0-1 0 0,0 0 1 0 0,0 1 0 0 0,0-1-1 0 0,0 0 1 0 0,0 0 0 0 0,0 0-1 0 0,0 0 1 0 0,1 0-1 0 0,-1 0 1 0 0,0 0 0 0 0,0 0-1 0 0,0 0 1 0 0,0 0-1 0 0,0 0 1 0 0,0 0 0 0 0,0 0-1 0 0,0 0 1 0 0,0 0 0 0 0,0 0-1 0 0,1 0 1 0 0,-1 0-1 0 0,0 0 1 0 0,0 0 0 0 0,0 0-1 0 0,0 0 1 0 0,0 0 0 0 0,0 0-1 0 0,0 0 1 0 0,0 0-1 0 0,0 0 1 0 0,0 0 0 0 0,1 0-1 0 0,-1 0 1 0 0,0 0 0 0 0,6-3-1 0 0,4-6-115 0 0,-2-5 27 0 0,4-8 89 0 0,2-4-80 0 0,2-5 108 0 0,-2 0-1 0 0,-1-1 1 0 0,-1-1 0 0 0,6-29-28 0 0,-17 57-6 0 0,5-17-18 0 0,-6 20 45 0 0,0 1-1 0 0,0-1 0 0 0,1 1 0 0 0,-1-1 1 0 0,0 1-1 0 0,0-1 0 0 0,-1 1 0 0 0,1-1 0 0 0,0 1 1 0 0,0-1-1 0 0,-1 1 0 0 0,1-1-20 0 0,-1 2 6 0 0,1 0 1 0 0,0 0-1 0 0,0-1 0 0 0,0 1 0 0 0,0 0 0 0 0,0 0 0 0 0,0 0 1 0 0,0 0-1 0 0,0 0 0 0 0,-1 0 0 0 0,1 0 0 0 0,0-1 1 0 0,0 1-1 0 0,0 0 0 0 0,0 0 0 0 0,0 0 0 0 0,-1 0 0 0 0,1 0 1 0 0,0 0-1 0 0,0 0 0 0 0,0 0 0 0 0,0 0 0 0 0,0 0 0 0 0,-1 0 1 0 0,1 0-1 0 0,0 0 0 0 0,0 0 0 0 0,0 0 0 0 0,0 0 1 0 0,-1 0-1 0 0,1 0 0 0 0,0 0 0 0 0,0 0 0 0 0,0 0-6 0 0,-7 4 123 0 0,-7 10-5 0 0,12-12-97 0 0,-7 9 45 0 0,1 0-1 0 0,0 0 1 0 0,1 1-1 0 0,0 1 1 0 0,-3 8-66 0 0,-6 11-16 0 0,3-7 6 0 0,1 1-1 0 0,0 0 11 0 0,7-11 31 0 0,1-1-1 0 0,0 0 1 0 0,0 1 0 0 0,0 10-31 0 0,3-2 37 0 0,1-21-48 0 0,0-1 0 0 0,1 1 0 0 0,-1-1 0 0 0,0 1 0 0 0,0-1-1 0 0,1 1 1 0 0,-1-1 0 0 0,1 1 0 0 0,0-1 0 0 0,-1 1 0 0 0,1-1-1 0 0,0 0 1 0 0,0 0 0 0 0,0 1 11 0 0,-1-2-14 0 0,1 1 1 0 0,-1-1-1 0 0,1 1 0 0 0,-1-1 1 0 0,1 0-1 0 0,0 0 0 0 0,-1 1 1 0 0,1-1-1 0 0,-1 0 0 0 0,1 0 0 0 0,0 1 1 0 0,-1-1-1 0 0,1 0 0 0 0,0 0 1 0 0,-1 0-1 0 0,1 0 0 0 0,0 0 1 0 0,-1 0-1 0 0,1 0 0 0 0,0 0 1 0 0,-1-1-1 0 0,1 1 0 0 0,0 0 1 0 0,-1 0-1 0 0,1 0 0 0 0,0-1 0 0 0,-1 1 1 0 0,1 0-1 0 0,-1-1 0 0 0,1 1 1 0 0,0 0-1 0 0,-1-1 0 0 0,1 1 14 0 0,1-2-15 0 0,1 0 0 0 0,-1 0 0 0 0,0-1 0 0 0,0 1 1 0 0,1 0-1 0 0,-1-2 15 0 0,6-7-28 0 0,-1 0 0 0 0,-1-1 0 0 0,0 1 0 0 0,-1-1 0 0 0,0-1 0 0 0,-1 1 0 0 0,1-4 28 0 0,1-7 2 0 0,-2 0-1 0 0,0 0 1 0 0,-1-15-2 0 0,-2 33 56 0 0,-1-1 1 0 0,-1 0-1 0 0,1 0 1 0 0,-1 0-57 0 0,1 5 18 0 0,0-1 0 0 0,0 0 0 0 0,-1 1 0 0 0,1-1 0 0 0,-1 1 0 0 0,1-1 0 0 0,-1 1 0 0 0,0-1 1 0 0,0 1-1 0 0,1-1 0 0 0,-1 1 0 0 0,0-1 0 0 0,0 1 0 0 0,0 0 0 0 0,-1-1-18 0 0,1 2 6 0 0,1-1 0 0 0,-1 1 0 0 0,1 0 0 0 0,-1 0 0 0 0,1 0 0 0 0,-1 0 0 0 0,1-1 0 0 0,-1 1 0 0 0,1 0 0 0 0,-1 0 0 0 0,1 0 0 0 0,-1 0 0 0 0,1 0 0 0 0,-1 0 0 0 0,1 1 0 0 0,-1-1 0 0 0,1 0 0 0 0,-1 0 0 0 0,1 0 0 0 0,-1 0-1 0 0,1 1 1 0 0,-1-1 0 0 0,1 0 0 0 0,-1 0 0 0 0,1 1-6 0 0,-12 8 270 0 0,10-8-262 0 0,-7 8-29 0 0,0 0 1 0 0,0 0-1 0 0,1 1 1 0 0,1 0-1 0 0,-4 7 21 0 0,0 0-9 0 0,2 0 0 0 0,0 2-1 0 0,0 1 10 0 0,7-16-9 0 0,1 0 0 0 0,0 0-1 0 0,0 0 1 0 0,1 0-1 0 0,-1 1 1 0 0,1-1-1 0 0,0 0 1 0 0,0 1 9 0 0,0-3-1 0 0,0 0-1 0 0,0 0 1 0 0,0 0 0 0 0,0-1-1 0 0,1 1 1 0 0,-1 0-1 0 0,1 0 1 0 0,-1-1 0 0 0,1 1-1 0 0,0 0 1 0 0,-1-1 0 0 0,1 1-1 0 0,0-1 1 0 0,0 1-1 0 0,0-1 1 0 0,0 1 0 0 0,1-1-1 0 0,-1 0 1 0 0,1 2 1 0 0,0-3-20 0 0,-1 1 0 0 0,0 0 0 0 0,1-1 0 0 0,-1 1 0 0 0,1-1 0 0 0,-1 1 0 0 0,1-1 0 0 0,-1 1 0 0 0,1-1 0 0 0,-1 0-1 0 0,1 0 1 0 0,0 0 0 0 0,-1 0 0 0 0,1 0 0 0 0,-1 0 0 0 0,1-1 0 0 0,-1 1 0 0 0,1 0 0 0 0,1-1 20 0 0,3-1-78 0 0,-1-1 0 0 0,1 1 0 0 0,0-1 0 0 0,1-2 78 0 0,0 2 4 0 0,-3 0-11 0 0,-1 1 1 0 0,1-1 0 0 0,-1 0-1 0 0,1 0 1 0 0,-1 0 0 0 0,0-1-1 0 0,2-2 7 0 0,18-27-71 0 0,-17 24 90 0 0,0-1 7 0 0,1 0-54 0 0,0-1 0 0 0,0-1-1 0 0,-1 1 1 0 0,0-1 0 0 0,-1 0-1 0 0,0-3 29 0 0,-5 14 8 0 0,1 0-1 0 0,-1 0 0 0 0,0 0 1 0 0,0 0-1 0 0,0 0 0 0 0,0 0 1 0 0,0 0-1 0 0,0 0 0 0 0,0 0 1 0 0,0-1-8 0 0,0 2 1 0 0,0 0 0 0 0,0 0 0 0 0,0 0 0 0 0,0 0-1 0 0,0 0 1 0 0,-1 0 0 0 0,1 0 0 0 0,0 0 0 0 0,0 0 0 0 0,0-1 0 0 0,0 1 0 0 0,0 0 0 0 0,0 0 0 0 0,0 0 0 0 0,0 0 0 0 0,0 0 0 0 0,0 0 0 0 0,0 0 0 0 0,0 0 0 0 0,0 0 0 0 0,0 0 0 0 0,-1 0 0 0 0,1 0 0 0 0,0 0 0 0 0,0 0 0 0 0,0 0 0 0 0,0 0 0 0 0,0 0 0 0 0,0 0 0 0 0,0 0 0 0 0,0 0 0 0 0,0 0 0 0 0,0 0 0 0 0,-1 0-1 0 0,1 0 0 0 0,-5 4 4 0 0,1 2-2 0 0,1-1 1 0 0,-1 1-1 0 0,1 1 0 0 0,0-1 0 0 0,-2 5-2 0 0,-9 35 411 0 0,10-33-82 0 0,1-5-339 0 0,1 1 0 0 0,1-1 0 0 0,-1 2 10 0 0,2-7-36 0 0,0 0 0 0 0,0 0 0 0 0,0-1 0 0 0,0 1 0 0 0,0 0 0 0 0,0-1 0 0 0,1 1 0 0 0,0 0 0 0 0,-1-1 1 0 0,1 1-1 0 0,1 2 36 0 0,-2-5-8 0 0,1 1 0 0 0,-1-1 0 0 0,0 0 0 0 0,0 1 0 0 0,0-1 0 0 0,1 0 0 0 0,-1 1 0 0 0,0-1 0 0 0,1 0 0 0 0,-1 1 0 0 0,0-1 0 0 0,1 0 0 0 0,-1 0 0 0 0,1 1 0 0 0,-1-1 1 0 0,0 0-1 0 0,1 0 0 0 0,-1 0 0 0 0,1 1 0 0 0,-1-1 0 0 0,0 0 0 0 0,1 0 0 0 0,-1 0 8 0 0,1 0-33 0 0,0 0 0 0 0,0 0 0 0 0,0 0 0 0 0,0 0 0 0 0,0-1 1 0 0,0 1-1 0 0,0 0 0 0 0,0 0 0 0 0,0-1 0 0 0,1 1 33 0 0,2-3-122 0 0,0 1 1 0 0,0-1-1 0 0,0 1 0 0 0,1-2 122 0 0,-4 3-2 0 0,12-10-256 0 0,-1-1 0 0 0,0 0 1 0 0,-1-1-1 0 0,0 0 0 0 0,0-2 258 0 0,-6 9 40 0 0,-4 6-23 0 0,-1-1 1 0 0,1 1-1 0 0,0-1 1 0 0,-1 1-1 0 0,1-1 1 0 0,-1 1-1 0 0,1-1 1 0 0,-1 1-1 0 0,0-1 1 0 0,1 1-1 0 0,-1-1 1 0 0,0 0-1 0 0,1 1 1 0 0,-1-1-1 0 0,0 0-17 0 0,0 1 2 0 0,0 0 0 0 0,0 0-1 0 0,0 0 1 0 0,0 0-1 0 0,0 0 1 0 0,0-1-1 0 0,0 1 1 0 0,0 0-1 0 0,0 0 1 0 0,0 0-1 0 0,0 0 1 0 0,0 0-1 0 0,-1 0 1 0 0,1 0-1 0 0,0 0 1 0 0,0 0-1 0 0,0 0 1 0 0,0 0 0 0 0,0 0-1 0 0,0 0 1 0 0,0 0-1 0 0,0 0 1 0 0,0 0-1 0 0,0 0 1 0 0,0 0-1 0 0,-1 0 1 0 0,1 0-1 0 0,0 0 1 0 0,0 1-1 0 0,0-1 1 0 0,0 0-1 0 0,0 0 1 0 0,0 0-1 0 0,0 0 1 0 0,0 0 0 0 0,0 0-1 0 0,0 0 1 0 0,0 0-1 0 0,0 0 1 0 0,0 0-1 0 0,0 0 1 0 0,0 0-1 0 0,0 0 1 0 0,-1 0-1 0 0,1 1 1 0 0,0-1-1 0 0,0 0 1 0 0,0 0-1 0 0,0 0 1 0 0,0 0-1 0 0,0 0 1 0 0,0 0 0 0 0,0 0-1 0 0,0 0 1 0 0,0 0-1 0 0,0 0-1 0 0,-2 6 172 0 0,1-5-116 0 0,-2 6 131 0 0,1 0-1 0 0,0 0 0 0 0,-1 4-186 0 0,3-8 10 0 0,0-1 0 0 0,-1 1 1 0 0,1-1-1 0 0,0 1 0 0 0,1-1 1 0 0,-1 1-1 0 0,0-1 0 0 0,1 1 1 0 0,-1-1-1 0 0,1 0 0 0 0,0 1 1 0 0,0 1-11 0 0,0-4-5 0 0,-1 1 1 0 0,0-1-1 0 0,1 1 1 0 0,-1-1-1 0 0,1 1 0 0 0,-1 0 1 0 0,1-1-1 0 0,-1 0 1 0 0,1 1-1 0 0,-1-1 1 0 0,1 1-1 0 0,-1-1 1 0 0,1 0-1 0 0,0 1 1 0 0,-1-1-1 0 0,1 0 0 0 0,0 1 1 0 0,-1-1-1 0 0,1 0 1 0 0,0 0-1 0 0,-1 0 1 0 0,1 0-1 0 0,0 0 1 0 0,-1 0-1 0 0,2 0 5 0 0,0 0 5 0 0,0 0-1 0 0,0 0 0 0 0,1-1 1 0 0,-1 1-1 0 0,0-1 1 0 0,0 1-1 0 0,1-1-4 0 0,2-1-29 0 0,0 0 0 0 0,1-1 0 0 0,-1 0 0 0 0,-1 0 0 0 0,1 0 0 0 0,0 0 0 0 0,-1-1 0 0 0,4-2 29 0 0,-1-1-304 0 0,0-1 0 0 0,3-4 304 0 0,8-8 128 0 0,-28 46 73 0 0,9-25-193 0 0,1 1-1 0 0,0-1 1 0 0,-1 1-1 0 0,1-1 1 0 0,0 1 0 0 0,0-1-1 0 0,0 1 1 0 0,0-1-1 0 0,0 1 1 0 0,0-1-1 0 0,0 1 1 0 0,0-1-8 0 0,0 0 2 0 0,0-1 0 0 0,0 1 0 0 0,1-1 0 0 0,-1 1 0 0 0,0-1 1 0 0,0 0-1 0 0,0 1 0 0 0,0-1 0 0 0,1 0 0 0 0,-1 1 0 0 0,0-1 0 0 0,0 0 0 0 0,1 1 0 0 0,-1-1 1 0 0,0 0-1 0 0,1 1 0 0 0,-1-1 0 0 0,0 0 0 0 0,1 0 0 0 0,-1 1 0 0 0,0-1 0 0 0,1 0 0 0 0,-1 0 1 0 0,0 0-1 0 0,1 0 0 0 0,-1 0 0 0 0,1 1 0 0 0,-1-1 0 0 0,1 0 0 0 0,-1 0 0 0 0,0 0 0 0 0,1 0 1 0 0,-1 0-1 0 0,1 0 0 0 0,-1 0 0 0 0,0 0 0 0 0,1 0 0 0 0,-1-1 0 0 0,1 1 0 0 0,-1 0 0 0 0,0 0 0 0 0,1 0 1 0 0,-1 0-3 0 0,2-1-24 0 0,-1 0 0 0 0,0 0 0 0 0,1 1 0 0 0,-1-1 0 0 0,0 0 0 0 0,1 0 0 0 0,-1 0 0 0 0,0-1 0 0 0,0 1 24 0 0,0 0-23 0 0,0 0 1 0 0,0 0 0 0 0,0 0 0 0 0,1 0-1 0 0,-1 0 1 0 0,0 0 0 0 0,0 0 0 0 0,1 0-1 0 0,-1 1 23 0 0,1-1-35 0 0,2-1-126 0 0,-4 3 158 0 0,0-1 0 0 0,0 0 0 0 0,0 0 0 0 0,0 0 0 0 0,0 0 1 0 0,0 0-1 0 0,0 1 0 0 0,1-1 0 0 0,-1 0 0 0 0,0 0 0 0 0,0 0 0 0 0,0 0 1 0 0,0 1-1 0 0,0-1 0 0 0,0 0 0 0 0,0 0 0 0 0,0 0 0 0 0,0 0 0 0 0,0 0 1 0 0,0 1-1 0 0,0-1 0 0 0,0 0 0 0 0,0 0 0 0 0,-1 0 0 0 0,1 0 0 0 0,0 1 1 0 0,0-1-1 0 0,0 0 0 0 0,0 0 0 0 0,0 0 0 0 0,0 0 3 0 0,0 0-5 0 0,0 1 1 0 0,0-1-1 0 0,0 0 0 0 0,0 0 0 0 0,0 0 1 0 0,0 0-1 0 0,0 0 0 0 0,-1 0 1 0 0,1 1-1 0 0,0-1 0 0 0,0 0 0 0 0,1 0 1 0 0,-1 0-1 0 0,0 0 0 0 0,0 0 1 0 0,0 0-1 0 0,0 1 0 0 0,0-1 0 0 0,0 0 1 0 0,0 0-1 0 0,0 0 0 0 0,0 0 1 0 0,0 0-1 0 0,0 0 0 0 0,0 0 0 0 0,0 1 1 0 0,0-1-1 0 0,0 0 0 0 0,0 0 0 0 0,1 0 1 0 0,-1 0-1 0 0,0 0 0 0 0,0 0 1 0 0,0 0-1 0 0,0 0 0 0 0,0 0 0 0 0,0 0 1 0 0,0 0-1 0 0,1 0 0 0 0,-1 0 1 0 0,0 0-1 0 0,0 0 0 0 0,0 0 0 0 0,0 0 1 0 0,0 0-1 0 0,0 0 0 0 0,1 0 1 0 0,-1 0-1 0 0,0 0 0 0 0,0 0 0 0 0,0 0 1 0 0,0 0-1 0 0,0 0 0 0 0,0 0 0 0 0,1 0 1 0 0,-1 0 4 0 0,7-2-295 0 0,-7 2 327 0 0,1 0-33 0 0,-1 0 1 0 0,0 0-1 0 0,0 0 0 0 0,0 0 0 0 0,0 0 0 0 0,0 0 0 0 0,0 0 0 0 0,0 1 1 0 0,0-1-1 0 0,0 0 0 0 0,0 0 0 0 0,0 0 0 0 0,0 0 0 0 0,0 0 0 0 0,0 0 0 0 0,1 0 1 0 0,-1 0-1 0 0,0 0 0 0 0,0 0 0 0 0,0 0 0 0 0,0 1 0 0 0,0-1 0 0 0,0 0 0 0 0,0 0 1 0 0,0 0-1 0 0,0 0 0 0 0,0 0 0 0 0,0 0 0 0 0,0 0 0 0 0,0 0 0 0 0,0 0 1 0 0,0 0-1 0 0,0 1 0 0 0,0-1 0 0 0,0 0 0 0 0,0 0 0 0 0,-1 0 0 0 0,1 0 0 0 0,0 0 1 0 0,0 0-1 0 0,0 0 0 0 0,0 0 0 0 0,0 0 0 0 0,0 0 0 0 0,0 0 1 0 0,0 1 1 0 0,0-1 0 0 0,0 0 1 0 0,0 0-1 0 0,-1 0 0 0 0,1 1 0 0 0,0-1 0 0 0,0 0 0 0 0,0 0 0 0 0,0 0 1 0 0,0 1-1 0 0,0-1 0 0 0,0 0 0 0 0,0 0 0 0 0,0 1 0 0 0,0-1 0 0 0,0 0 0 0 0,0 0 1 0 0,0 0-1 0 0,0 1 0 0 0,0-1 0 0 0,0 0 0 0 0,0 0 0 0 0,0 0 0 0 0,0 1 1 0 0,0-1-1 0 0,0 0 0 0 0,1 0 0 0 0,-1 0 0 0 0,0 1 0 0 0,0-1 0 0 0,0 0-1 0 0,11-7-242 0 0,-7 2 151 0 0,-3 5 74 0 0,-1 0 1 0 0,0 0-1 0 0,0-1 0 0 0,1 1 1 0 0,-1 0-1 0 0,0 0 0 0 0,0 0 1 0 0,1-1-1 0 0,-1 1 1 0 0,0 0-1 0 0,0 0 0 0 0,0-1 1 0 0,1 1-1 0 0,-1 0 0 0 0,0-1 1 0 0,0 1-1 0 0,0 0 0 0 0,0 0 1 0 0,0-1-1 0 0,1 1 0 0 0,-1 0 1 0 0,0-1-1 0 0,0 1 0 0 0,0 0 1 0 0,0-1-1 0 0,0 1 0 0 0,0-1 17 0 0,0 1-2 0 0,-1-1 62 0 0,1 1 0 0 0,-1-1 0 0 0,1 0 0 0 0,-1-1 0 0 0,1 1 0 0 0,0 0 0 0 0,0 0 0 0 0,-1 0 0 0 0,1 0 0 0 0,0 0 0 0 0,0 0 0 0 0,0 0 0 0 0,0-1-60 0 0,0 0-1 0 0,0 1 1 0 0,0-1-1 0 0,0 0 1 0 0,0 1-1 0 0,-1-1 0 0 0,1 1 1 0 0,-1-1-1 0 0,1 0 1 0 0,-2-6 64 0 0,-2-3 160 0 0,3 10-221 0 0,1 0-1 0 0,-1-1 1 0 0,1 1 0 0 0,-1 0-1 0 0,1 0 1 0 0,0-1 0 0 0,-1 1-1 0 0,1 0 1 0 0,0 0-1 0 0,0-1 1 0 0,0 1 0 0 0,0 0-3 0 0,1-17 37 0 0,-1 17 38 0 0,-6 5 434 0 0,6-3-467 0 0,-1 0-1 0 0,1 0 1 0 0,-1 0 0 0 0,1 0-1 0 0,0 0 1 0 0,0 0-1 0 0,0 1 1 0 0,-1-1-1 0 0,1 0 1 0 0,0 0 0 0 0,1 0-1 0 0,-1 0 1 0 0,0 0-1 0 0,0 1 1 0 0,0-1-1 0 0,1 0 1 0 0,-1 0 0 0 0,0 0-1 0 0,1 0 1 0 0,-1 0-1 0 0,1 0 1 0 0,-1 0 0 0 0,1 0-1 0 0,0 0 1 0 0,-1 0-1 0 0,2 1-41 0 0,-1-1 7 0 0,0 1 0 0 0,0 0 0 0 0,1 0 0 0 0,-2 0 0 0 0,1 0-1 0 0,0 0 1 0 0,0 1 0 0 0,-1-1 0 0 0,1 1-7 0 0,-1-2-16 0 0,0 0 0 0 0,1 0 0 0 0,-1 1 0 0 0,0-1 0 0 0,1 0 0 0 0,-1 0 0 0 0,0 0 0 0 0,1 0-1 0 0,0 1 1 0 0,-1-1 0 0 0,1 0 0 0 0,-1 0 0 0 0,1 0 0 0 0,0 0 0 0 0,0 0 0 0 0,0-1 0 0 0,0 1 0 0 0,0 0 0 0 0,0 0 0 0 0,0 0 0 0 0,1 0 16 0 0,-2-1-5 0 0,0 1 0 0 0,1-1 1 0 0,-1 0-1 0 0,0 1 0 0 0,1-1 1 0 0,-1 1-1 0 0,0-1 0 0 0,1 1 1 0 0,-1-1-1 0 0,0 1 0 0 0,0-1 1 0 0,0 1-1 0 0,0-1 1 0 0,1 1-1 0 0,-1-1 0 0 0,0 1 1 0 0,0-1-1 0 0,0 1 0 0 0,0-1 1 0 0,0 1-1 0 0,0-1 0 0 0,0 1 1 0 0,0-1-1 0 0,0 1 0 0 0,-1 0 1 0 0,1-1-1 0 0,0 1 0 0 0,0-1 1 0 0,0 1 4 0 0,-1 0 32 0 0,2 2-325 0 0,-1-2 241 0 0,0 0 0 0 0,0-1 0 0 0,0 1 0 0 0,0 0-1 0 0,0 0 1 0 0,0-1 0 0 0,0 1 0 0 0,-1 0 0 0 0,1 0-1 0 0,0-1 1 0 0,0 1 0 0 0,-1 1 52 0 0,1 0-299 0 0,0 2 361 0 0,-1 2 67 0 0,0-4-310 0 0,2-4 99 0 0,-1 0 35 0 0,1 0-1 0 0,-1 0 0 0 0,0 0 1 0 0,0 0-1 0 0,1 0 0 0 0,-1 0 0 0 0,-1 0 48 0 0,2-11 17 0 0,0 6 105 0 0,-1 5-95 0 0,0 1 0 0 0,0-1 0 0 0,0 1 0 0 0,0-1 0 0 0,0 1 0 0 0,1-1 0 0 0,-1 1 0 0 0,1 0 0 0 0,-1-1 0 0 0,1 1-1 0 0,-1 0 1 0 0,1-1-27 0 0,3-2-54 0 0,-3 4 35 0 0,-3 1 140 0 0,-2 10-25 0 0,-3 1-44 0 0,4-9-55 0 0,1 1 0 0 0,-1 0 0 0 0,1-1-1 0 0,0 1 1 0 0,1 0 0 0 0,-1 0 0 0 0,1 1-1 0 0,0-1 1 0 0,-1 0 0 0 0,2 0-1 0 0,-1 2 4 0 0,1-6-3 0 0,0 0 0 0 0,0 0 0 0 0,0 0 0 0 0,0 0 0 0 0,0 1-1 0 0,0-1 1 0 0,0 0 0 0 0,0 0 0 0 0,0 0 0 0 0,0 0-1 0 0,0 0 1 0 0,0 0 0 0 0,0 0 0 0 0,0 0 0 0 0,0 0 0 0 0,0 0-1 0 0,0 0 1 0 0,0 0 0 0 0,0 0 0 0 0,0 0 0 0 0,0 0-1 0 0,0 1 1 0 0,0-1 0 0 0,0 0 0 0 0,0 0 0 0 0,0 0 0 0 0,0 0-1 0 0,0 0 1 0 0,0 0 0 0 0,0 0 0 0 0,0 0 0 0 0,0 0-1 0 0,0 0 1 0 0,0 0 0 0 0,0 0 0 0 0,0 0 0 0 0,0 0-1 0 0,0 0 1 0 0,0 0 0 0 0,0 0 0 0 0,0 0 0 0 0,0 0 0 0 0,0 0-1 0 0,1 0 1 0 0,-1 0 0 0 0,0 0 0 0 0,0 0 0 0 0,0 0-1 0 0,0 0 1 0 0,0 0 0 0 0,0 0 0 0 0,0 0 0 0 0,0 0 0 0 0,0 0-1 0 0,0 0 1 0 0,0 0 0 0 0,0 0 0 0 0,0 0 0 0 0,0 0-1 0 0,0 0 1 0 0,0 0 3 0 0,4-4-226 0 0,3-8-187 0 0,-7 11 421 0 0,0-1 1 0 0,0 0-1 0 0,0 0 1 0 0,0 1-1 0 0,0-1 0 0 0,0 0 1 0 0,-1 0-1 0 0,1 1 1 0 0,-1-1-1 0 0,1 0 0 0 0,-1 0 1 0 0,1 1-1 0 0,-1-1 1 0 0,0 1-1 0 0,0-1 0 0 0,0 1 1 0 0,0-1-1 0 0,-1 0-8 0 0,-4-9 272 0 0,5 9-195 0 0,-1 1 1 0 0,1-1 0 0 0,-1 0-1 0 0,1 1 1 0 0,-1-1 0 0 0,0 1-1 0 0,1-1 1 0 0,-1 1 0 0 0,0 0-1 0 0,0 0 1 0 0,-1-1-78 0 0,-9-6 249 0 0,8 5-154 0 0,0 1 0 0 0,0 0 1 0 0,0 0-1 0 0,-1 0 0 0 0,1 0 0 0 0,-1 1 1 0 0,1-1-1 0 0,-1 1 0 0 0,-2 0-95 0 0,1 0 67 0 0,-1-1 0 0 0,1 0-1 0 0,0 0 1 0 0,-3-2-67 0 0,6 3 46 0 0,1-1 0 0 0,0 0 0 0 0,-1 1 0 0 0,1-1 1 0 0,0 0-1 0 0,0 0 0 0 0,0 0 0 0 0,1 0 0 0 0,-1-1 0 0 0,0 1 0 0 0,1 0 1 0 0,-2-3-47 0 0,1-1 39 0 0,-1 1 0 0 0,1-1 1 0 0,0 0-1 0 0,0 0 1 0 0,0-2-40 0 0,1 2 34 0 0,0 1 0 0 0,1-1 0 0 0,-1 1 1 0 0,1-1-1 0 0,0 1 0 0 0,1-1 0 0 0,-1 1 1 0 0,1-1-1 0 0,0-1-34 0 0,2 1 137 0 0,-1 0 0 0 0,1 0 0 0 0,2-5-137 0 0,-2 7-1 0 0,-1 0 0 0 0,0-1 0 0 0,0 0 0 0 0,0 1 0 0 0,-1-1 0 0 0,1-2 1 0 0,-1 3 8 0 0,0 0-1 0 0,1 0 1 0 0,-1 0-1 0 0,1 0 1 0 0,0 0-1 0 0,0 1 1 0 0,0-1-1 0 0,2-2-7 0 0,5-8 215 0 0,1 2-255 0 0,23-40 208 0 0,-31 48-164 0 0,1 0 0 0 0,0 0-1 0 0,-1 1 1 0 0,3-2-4 0 0,8-12 281 0 0,-3 3-305 0 0,-8 12-10 0 0,0-1 1 0 0,0 1 0 0 0,0-1 0 0 0,0 0 0 0 0,-1 0 0 0 0,1 1-1 0 0,-1-1 1 0 0,0 0 0 0 0,0 0 0 0 0,1-2 33 0 0,-1-2-54 0 0,1 0 0 0 0,1 0 0 0 0,-1 0 0 0 0,1 0 0 0 0,1 0 0 0 0,1-2 54 0 0,2-4 60 0 0,0 1-45 0 0,0 1 0 0 0,1-1-1 0 0,4-3-14 0 0,-7 9 4 0 0,2-4-232 0 0,-3 5 179 0 0,0 0-1 0 0,0 0 1 0 0,0 0-1 0 0,1 1 50 0 0,2-3 51 0 0,-1 0 0 0 0,3-4-51 0 0,-2 3 60 0 0,2-8-338 0 0,-2 6 125 0 0,-7 10 133 0 0,0-1 0 0 0,0 1 0 0 0,0-1 0 0 0,0 0 0 0 0,1 1 0 0 0,-1-1 0 0 0,0 1 0 0 0,0-1 0 0 0,0 1-1 0 0,0-1 1 0 0,0 1 0 0 0,0-1 0 0 0,0 1 0 0 0,-1-1 0 0 0,1 0 20 0 0,0 1-9 0 0,0 0-1 0 0,0 0 1 0 0,0 0 0 0 0,0 0-1 0 0,0-1 1 0 0,0 1 0 0 0,0 0-1 0 0,0 0 1 0 0,0 0 0 0 0,-1 0-1 0 0,1-1 1 0 0,0 1 0 0 0,0 0-1 0 0,0 0 1 0 0,0 0 0 0 0,0-1-1 0 0,0 1 1 0 0,0 0 0 0 0,1 0-1 0 0,-1 0 1 0 0,0 0 0 0 0,0-1-1 0 0,0 1 1 0 0,0 0 0 0 0,0 0-1 0 0,0 0 1 0 0,0 0-1 0 0,0 0 1 0 0,0-1 0 0 0,0 1-1 0 0,1 0 1 0 0,-1 0 0 0 0,0 0-1 0 0,0 0 1 0 0,0 0 0 0 0,0 0-1 0 0,0-1 1 0 0,1 1 0 0 0,-1 0-1 0 0,0 0 1 0 0,0 0 0 0 0,0 0-1 0 0,0 0 1 0 0,1 0 0 0 0,-1 0 9 0 0,0 0-24 0 0,1-1 1 0 0,-1 1 0 0 0,1 0 0 0 0,0-1-1 0 0,-1 1 1 0 0,0 0 0 0 0,1-1-1 0 0,-1 1 1 0 0,1-1 0 0 0,-1 1 0 0 0,1-1-1 0 0,-1 1 1 0 0,0-1 0 0 0,1 1 0 0 0,-1-1-1 0 0,0 1 1 0 0,1-1 0 0 0,-1 1 0 0 0,0-1 23 0 0,2-2-49 0 0,1-2-156 0 0,1 0 0 0 0,0 1 1 0 0,3-3 204 0 0,-5 5-9 0 0,8-9 55 0 0,-5 6-48 0 0,0-1 1 0 0,0 1-1 0 0,3-1 2 0 0,-2-1 91 0 0,-5 6-88 0 0,0 0 1 0 0,0 0-1 0 0,0 0 1 0 0,0 0-1 0 0,1 0 1 0 0,-1 0-1 0 0,1-1-3 0 0,-2 2-6 0 0,0 0-1 0 0,0 0 1 0 0,0 0-1 0 0,0 0 1 0 0,0 0 0 0 0,0 0-1 0 0,0 0 1 0 0,1 0-1 0 0,-1 0 1 0 0,0 0-1 0 0,0 0 1 0 0,0 0 0 0 0,0 0-1 0 0,0 0 1 0 0,0 0-1 0 0,0 0 1 0 0,0 0 0 0 0,0 0-1 0 0,0 0 1 0 0,1 0-1 0 0,-1 0 1 0 0,0 1-1 0 0,0-1 1 0 0,0 0 0 0 0,0 0-1 0 0,0 0 1 0 0,0 0-1 0 0,0 0 1 0 0,0 0-1 0 0,0 0 1 0 0,0 0 0 0 0,0 0-1 0 0,0 0 1 0 0,0 0-1 0 0,0 0 1 0 0,0 0 0 0 0,1 1 6 0 0,-1-2 194 0 0,-17 10 270 0 0,13-6-487 0 0,0 0 0 0 0,0-1 0 0 0,0 0 0 0 0,0 0 0 0 0,-2 1 23 0 0,5-3-1 0 0,-16 10 77 0 0,-1 0 1 0 0,1 1-1 0 0,-9 7-76 0 0,-3 3 66 0 0,18-12-26 0 0,0 0-1 0 0,0 1 1 0 0,-1 2-40 0 0,0 0 165 0 0,0-1-1 0 0,-3 2-164 0 0,-32 21 340 0 0,-1-1 0 0 0,-9 1-340 0 0,37-24 223 0 0,-12 4-223 0 0,12-6-144 0 0,-14 9 144 0 0,22-11 2 0 0,1 0 0 0 0,-2-1 0 0 0,1 0 0 0 0,0-1 0 0 0,-1 0 1 0 0,0-1-1 0 0,0-1 0 0 0,0 0 0 0 0,-1 0-2 0 0,2-1 106 0 0,7 0-138 0 0,0-1 0 0 0,1 0 0 0 0,-1 0 0 0 0,0 0 0 0 0,-3-1 32 0 0,3 0 22 0 0,0 1 0 0 0,0 0 0 0 0,0 0 0 0 0,0 0 0 0 0,-1 0 0 0 0,1 1 0 0 0,-1 0-22 0 0,-9 2 129 0 0,-11 5-129 0 0,-12 3-92 0 0,22-8 98 0 0,1 2-1 0 0,-1 0 1 0 0,1 1 0 0 0,-8 5-6 0 0,-33 11 75 0 0,38-15-47 0 0,1 0-1 0 0,-1 1 0 0 0,1 1 0 0 0,-15 10-27 0 0,23-13 72 0 0,-33 24 107 0 0,-27 26-179 0 0,37-30-98 0 0,21-17 199 0 0,0 0 0 0 0,-9 10-101 0 0,18-17-11 0 0,1-1 0 0 0,-1 1 1 0 0,1-1-1 0 0,-1 1 1 0 0,0-1-1 0 0,1 1 1 0 0,-1-1-1 0 0,0 0 0 0 0,0 0 1 0 0,0 0-1 0 0,0 0 1 0 0,0 0-1 0 0,0 0 11 0 0,0-1-28 0 0,2 0 25 0 0,0 0 1 0 0,-1 0-1 0 0,1 0 0 0 0,0 1 1 0 0,0-1-1 0 0,0 0 0 0 0,-1 0 1 0 0,1 0-1 0 0,0 0 0 0 0,0 0 0 0 0,0 0 1 0 0,-1 0-1 0 0,1 0 0 0 0,0 0 1 0 0,0 0-1 0 0,-1 0 0 0 0,1 0 0 0 0,0 0 1 0 0,0 0-1 0 0,0 0 0 0 0,-1 0 1 0 0,1 0-1 0 0,0 0 0 0 0,0 0 1 0 0,0 0-1 0 0,-1-1 0 0 0,1 1 0 0 0,0 0 1 0 0,0 0-1 0 0,0 0 0 0 0,-1 0 1 0 0,1 0-1 0 0,0-1 0 0 0,0 1 0 0 0,0 0 1 0 0,0 0-1 0 0,0 0 0 0 0,-1 0 1 0 0,1-1-1 0 0,0 1 0 0 0,0 0 3 0 0,-3-4 35 0 0,1 3-41 0 0,1-1-1 0 0,-1 1 1 0 0,0-1-1 0 0,-1 1 1 0 0,1 0-1 0 0,0 0 1 0 0,0 0-1 0 0,0 0 1 0 0,-1 1-1 0 0,-1-1 7 0 0,0 0-10 0 0,-7-5-60 0 0,9 5 81 0 0,1 0 0 0 0,0 0 0 0 0,-1 1 1 0 0,1-1-1 0 0,0 1 0 0 0,-1-1 0 0 0,1 1 0 0 0,-1-1 0 0 0,1 1 0 0 0,-1 0 0 0 0,1-1 1 0 0,-1 1-1 0 0,0 0 0 0 0,0 0-11 0 0,-16 2-44 0 0,12-2 16 0 0,-1 0 0 0 0,1 1-1 0 0,0 0 1 0 0,0 0-1 0 0,-2 1 29 0 0,-3 1 94 0 0,-11 5-57 0 0,0-2 0 0 0,-1-1 0 0 0,-9 1-37 0 0,0 0-22 0 0,25-4 17 0 0,0-1 0 0 0,-1 1 0 0 0,1-2 0 0 0,-1 1 0 0 0,1-1-1 0 0,-3 0 6 0 0,-65-11-242 0 0,72 11 240 0 0,-56-4-271 0 0,50 2 254 0 0,7 1 22 0 0,-1 0 0 0 0,1 1 1 0 0,0 0-1 0 0,-1-1 0 0 0,1 1 1 0 0,0 0-1 0 0,-1 0-3 0 0,0 0-16 0 0,1 0 1 0 0,0 0-1 0 0,0 0 0 0 0,0 0 0 0 0,0-1 1 0 0,0 1-1 0 0,0-1 16 0 0,-13-1-105 0 0,-8 1 238 0 0,15 0-160 0 0,1 0 1 0 0,-1 1 0 0 0,-7 1 26 0 0,-5 1-67 0 0,-16 0 67 0 0,31-2 0 0 0,0 0 1 0 0,0-1-1 0 0,0 0 1 0 0,0 1-1 0 0,0-1 0 0 0,0-1 1 0 0,-3 0-1 0 0,4 0 26 0 0,0 1 0 0 0,0 0-1 0 0,-1 0 1 0 0,1 1 0 0 0,0-1 0 0 0,0 1 0 0 0,0 0-26 0 0,-18-2 116 0 0,9-3-104 0 0,11 5-22 0 0,0-1 0 0 0,0 0 0 0 0,-1 0 0 0 0,1 1 0 0 0,0-1 0 0 0,-1 0 10 0 0,1 1 7 0 0,-1-1 0 0 0,1 0 0 0 0,0 0 0 0 0,0 0 0 0 0,0 0 0 0 0,0 0 0 0 0,0 0 0 0 0,0 0 0 0 0,0-1 0 0 0,0 1 0 0 0,0-1-7 0 0,-7-5-57 0 0,5 4-10 0 0,1 1 104 0 0,0 0 0 0 0,0 0-1 0 0,-1 0 1 0 0,1 0-1 0 0,-1 1 1 0 0,0-1-1 0 0,0 1-36 0 0,0-1-5 0 0,-1 0 0 0 0,1 0-1 0 0,-1-1 1 0 0,1 1-1 0 0,-2-2 6 0 0,-3-2-150 0 0,0 0 179 0 0,7 4-12 0 0,0 0 0 0 0,-1 1 0 0 0,1 0 0 0 0,0-1 0 0 0,0 1-1 0 0,-1 0 1 0 0,1 0 0 0 0,-1 0-17 0 0,1 1 13 0 0,0-1 1 0 0,0 0-1 0 0,0 0 0 0 0,0 0 1 0 0,1 0-1 0 0,-1 0 0 0 0,0 0 0 0 0,-1-1-13 0 0,1 0-24 0 0,0 1 0 0 0,0-1-1 0 0,0 1 1 0 0,0 0-1 0 0,0 0 1 0 0,-2-1 24 0 0,-21-7 19 0 0,8 1 55 0 0,15 7-67 0 0,-1 1-1 0 0,0-1 0 0 0,0 1 0 0 0,1-1 0 0 0,-1 1 0 0 0,0 0 0 0 0,0 0-6 0 0,0 2-100 0 0,2-2 47 0 0,1 0 30 0 0,0 1 19 0 0,0-1 1 0 0,0 1-1 0 0,0-1 1 0 0,0 1-1 0 0,0 0 0 0 0,0-1 1 0 0,-1 1-1 0 0,2-1 1 0 0,-1 1-1 0 0,0 0 0 0 0,0-1 1 0 0,0 1-1 0 0,0-1 1 0 0,0 1-1 0 0,0 0 0 0 0,1-1 1 0 0,-1 1-1 0 0,0-1 1 0 0,0 1-1 0 0,1-1 4 0 0,7 14-80 0 0,16 18 337 0 0,-17-22-336 0 0,-4-7 85 0 0,0 1 1 0 0,0 0 0 0 0,0-1-1 0 0,0 0 1 0 0,3 3-7 0 0,-5-5-22 0 0,1 1 0 0 0,0 0 0 0 0,-1-1 1 0 0,1 1-1 0 0,-1 0 0 0 0,0 0 0 0 0,0 0 1 0 0,0 1 21 0 0,8 10-49 0 0,-8-12 37 0 0,0 0 0 0 0,0 1 1 0 0,0-1-1 0 0,0 0 0 0 0,0 1 0 0 0,-1-1 1 0 0,1 0-1 0 0,0 2 12 0 0,-1-3 2 0 0,0 1 1 0 0,0 0-1 0 0,1-1 1 0 0,-1 1-1 0 0,0-1 0 0 0,1 1 1 0 0,-1 0-1 0 0,0-1 1 0 0,1 1-1 0 0,-1-1 1 0 0,1 1-1 0 0,-1-1 1 0 0,1 1-1 0 0,-1-1 0 0 0,1 1 1 0 0,-1-1-1 0 0,1 0 1 0 0,-1 1-1 0 0,1-1 1 0 0,0 1-3 0 0,5 0-130 0 0,-6-1 133 0 0,0 0 0 0 0,0 0 0 0 0,1 0 0 0 0,-1 0 0 0 0,0 0 0 0 0,0 0 0 0 0,0 0 0 0 0,1 0 0 0 0,-1 0 0 0 0,0 0 0 0 0,0 0 0 0 0,0 0 0 0 0,1 1 0 0 0,-1-1 0 0 0,0 0 0 0 0,0 0-1 0 0,0 0 1 0 0,1 0 0 0 0,-1 0 0 0 0,0 1 0 0 0,0-1 0 0 0,0 0 0 0 0,0 0 0 0 0,0 0 0 0 0,1 0 0 0 0,-1 1 0 0 0,0-1 0 0 0,0 0 0 0 0,0 0 0 0 0,0 0 0 0 0,0 1 0 0 0,0-1 0 0 0,0 0 0 0 0,0 0 0 0 0,0 1 0 0 0,0-1 0 0 0,0 0 0 0 0,0 0 0 0 0,0 0 0 0 0,0 1 0 0 0,0-1 0 0 0,0 0 0 0 0,0 0-1 0 0,0 1 1 0 0,0-1 0 0 0,0 0-3 0 0,0 1 4 0 0,0-1 0 0 0,0 1 0 0 0,0-1 0 0 0,0 1 0 0 0,0-1 0 0 0,1 1 0 0 0,-1-1 0 0 0,0 1 0 0 0,0 0-1 0 0,1-1 1 0 0,-1 1 0 0 0,0-1 0 0 0,1 0 0 0 0,-1 1 0 0 0,0-1 0 0 0,1 1 0 0 0,-1-1 0 0 0,1 0 0 0 0,-1 1 0 0 0,1-1-1 0 0,-1 0 1 0 0,1 1 0 0 0,-1-1 0 0 0,1 0 0 0 0,-1 0 0 0 0,1 1-4 0 0,0-1 33 0 0,1 4 18 0 0,-2-4-57 0 0,0 0 0 0 0,0 0 0 0 0,0 0-1 0 0,0 1 1 0 0,0-1 0 0 0,0 0 0 0 0,0 0-1 0 0,0 0 1 0 0,0 0 0 0 0,0 1 0 0 0,1-1-1 0 0,-1 0 1 0 0,0 0 0 0 0,0 0 0 0 0,0 0-1 0 0,0 1 1 0 0,0-1 0 0 0,0 0 0 0 0,0 0 0 0 0,1 0-1 0 0,-1 0 1 0 0,0 0 0 0 0,0 0 0 0 0,0 1-1 0 0,0-1 1 0 0,0 0 0 0 0,1 0 0 0 0,-1 0-1 0 0,0 0 1 0 0,0 0 0 0 0,0 0 0 0 0,0 0-1 0 0,1 0 1 0 0,-1 0 0 0 0,0 0 0 0 0,0 0 0 0 0,0 0-1 0 0,1 0 1 0 0,-1 0 0 0 0,0 0 0 0 0,0 0-1 0 0,0 0 7 0 0,1 0 12 0 0,-1 0 0 0 0,0 0 0 0 0,0 0-1 0 0,0 0 1 0 0,1 0 0 0 0,-1 0-1 0 0,0 0 1 0 0,0 0 0 0 0,0 0 0 0 0,0 0-1 0 0,1 0 1 0 0,-1 0 0 0 0,0 0-1 0 0,0 0 1 0 0,0 0 0 0 0,1 0 0 0 0,-1 0-1 0 0,0 0 1 0 0,0 1 0 0 0,0-1-1 0 0,0 0 1 0 0,0 0 0 0 0,1 0 0 0 0,-1 0-1 0 0,0 0 1 0 0,0 0 0 0 0,0 1 0 0 0,0-1-1 0 0,0 0 1 0 0,0 0 0 0 0,0 0-1 0 0,1 0 1 0 0,-1 1 0 0 0,0-1 0 0 0,0 0-12 0 0,2 2-131 0 0,-2-2 135 0 0,0 1 0 0 0,1-1-1 0 0,-1 0 1 0 0,0 1 0 0 0,0-1 0 0 0,0 0-1 0 0,1 1 1 0 0,-1-1 0 0 0,0 0-1 0 0,0 1 1 0 0,0-1 0 0 0,0 1-1 0 0,0-1 1 0 0,0 0 0 0 0,1 1-1 0 0,-1-1 1 0 0,0 1-4 0 0,0 0-6 0 0,0-1 1 0 0,0 1-1 0 0,0-1 1 0 0,1 1-1 0 0,-1 0 0 0 0,0-1 1 0 0,1 1-1 0 0,-1-1 0 0 0,0 1 1 0 0,1 0-1 0 0,-1-1 0 0 0,1 1 1 0 0,-1-1-1 0 0,1 1 1 0 0,-1-1-1 0 0,1 0 0 0 0,-1 1 1 0 0,1-1-1 0 0,0 0 0 0 0,-1 1 1 0 0,1-1-1 0 0,0 0 6 0 0,-1 1-1 0 0,1-1 0 0 0,-1 1 0 0 0,1-1 0 0 0,-1 1 0 0 0,1-1-1 0 0,-1 1 1 0 0,1-1 0 0 0,-1 1 0 0 0,0-1 0 0 0,1 1 0 0 0,-1 0 0 0 0,0-1 0 0 0,1 1 0 0 0,-1 0 1 0 0,3 4 71 0 0,-2-3-64 0 0,0-1-1 0 0,-1 0 1 0 0,0 0-1 0 0,1 0 1 0 0,-1 1 0 0 0,0-1-1 0 0,1 0 1 0 0,-1 0-1 0 0,0 1 1 0 0,0 0-7 0 0,1 6-85 0 0,0-3 80 0 0,-1-5 9 0 0,0 1 1 0 0,0 0-1 0 0,0-1 1 0 0,1 1-1 0 0,-1-1 1 0 0,0 1 0 0 0,0-1-1 0 0,0 1 1 0 0,1 0-1 0 0,-1-1 1 0 0,0 1 0 0 0,1-1-1 0 0,-1 1 1 0 0,0-1-1 0 0,1 0 1 0 0,-1 1 0 0 0,1-1-1 0 0,-1 1 1 0 0,1-1-5 0 0,-1 0-2 0 0,1 1 0 0 0,-1-1 1 0 0,0 0-1 0 0,0 0 1 0 0,1 0-1 0 0,-1 1 0 0 0,0-1 1 0 0,0 0-1 0 0,1 0 0 0 0,-1 0 1 0 0,0 1-1 0 0,0-1 0 0 0,1 0 1 0 0,-1 1-1 0 0,0-1 1 0 0,0 0-1 0 0,0 1 0 0 0,0-1 1 0 0,0 0-1 0 0,1 1 0 0 0,-1-1 1 0 0,0 0-1 0 0,0 1 0 0 0,0-1 1 0 0,0 0-1 0 0,0 1 1 0 0,0-1-1 0 0,0 0 0 0 0,0 1 1 0 0,0-1-1 0 0,0 0 0 0 0,0 1 1 0 0,-1-1 1 0 0,1 3 122 0 0,1 3-131 0 0,-1-6 9 0 0,1 1 0 0 0,-1 0 0 0 0,0-1 1 0 0,0 1-1 0 0,0 0 0 0 0,0-1 1 0 0,0 1-1 0 0,0 0 0 0 0,0-1 0 0 0,0 1 1 0 0,0-1-1 0 0,0 1 0 0 0,-1 0 0 0 0,1 0 0 0 0,-2 5-46 0 0,-1 4 38 0 0,2-9 6 0 0,1-1 0 0 0,0 0 0 0 0,0 1 0 0 0,0-1 0 0 0,0 0 0 0 0,0 1 0 0 0,0-1 0 0 0,0 1 0 0 0,0-1 0 0 0,0 0 0 0 0,0 1 0 0 0,0-1-1 0 0,0 0 1 0 0,0 1 0 0 0,0-1 0 0 0,1 1 0 0 0,-1-1 0 0 0,0 0 0 0 0,0 1 0 0 0,0-1 0 0 0,0 0 0 0 0,1 1 0 0 0,-1-1 0 0 0,0 0 2 0 0,0 0 2 0 0,0 0 0 0 0,1 1 0 0 0,-1-1 0 0 0,0 0 0 0 0,0 0 0 0 0,0 0 0 0 0,0 0 0 0 0,0 1 0 0 0,0-1 0 0 0,0 0 0 0 0,0 0-1 0 0,0 0 1 0 0,1 1 0 0 0,-1-1 0 0 0,0 0 0 0 0,0 0 0 0 0,0 0 0 0 0,0 1 0 0 0,0-1 0 0 0,0 0 0 0 0,0 0 0 0 0,0 0 0 0 0,-1 1-2 0 0,0 5 48 0 0,1-5-46 0 0,0-1 0 0 0,0 1 0 0 0,0-1 0 0 0,0 1 0 0 0,0 0 0 0 0,0-1 0 0 0,0 1 0 0 0,0-1 0 0 0,-1 1 1 0 0,1-1-1 0 0,0 1 0 0 0,0-1 0 0 0,-1 1 0 0 0,1 0 0 0 0,0-1 0 0 0,-1 1-2 0 0,1-1-3 0 0,0 1 1 0 0,0-1-1 0 0,0 1 0 0 0,0-1 0 0 0,0 1 1 0 0,0-1-1 0 0,0 1 0 0 0,0-1 1 0 0,0 1-1 0 0,0-1 0 0 0,0 1 0 0 0,0-1 1 0 0,0 1-1 0 0,0-1 0 0 0,0 1 3 0 0,1 1 29 0 0,-2 4-4 0 0,1-5-32 0 0,0-1-1 0 0,0 0 0 0 0,0 0 0 0 0,0 1 0 0 0,0-1 0 0 0,-1 0 0 0 0,1 1 0 0 0,0-1 0 0 0,0 0 0 0 0,0 1 1 0 0,0-1-1 0 0,0 0 0 0 0,0 0 0 0 0,1 1 0 0 0,-1-1 0 0 0,0 0 0 0 0,0 1 0 0 0,0-1 0 0 0,0 0 0 0 0,0 0 1 0 0,0 1-1 0 0,0-1 0 0 0,1 0 0 0 0,-1 0 0 0 0,0 1 0 0 0,0-1 8 0 0,0 3 25 0 0,-1 0-1 0 0,1 0 1 0 0,-1 0-1 0 0,1-1 1 0 0,-1 1 0 0 0,0 0-1 0 0,-1 0-24 0 0,1-2-1 0 0,1 0 0 0 0,-1 0 1 0 0,1 0-1 0 0,-1 0 0 0 0,1 0 0 0 0,-1 0 0 0 0,1 0 0 0 0,-1 0 1 0 0,1 0-1 0 0,0 1 0 0 0,0-1 0 0 0,-1 0 0 0 0,1 0 0 0 0,0 0 1 0 0,0 0-1 0 0,0 1 1 0 0,-3 5-5 0 0,3-7-2 0 0,-1 1 0 0 0,1 0 0 0 0,0-1 0 0 0,-1 1 0 0 0,1-1 0 0 0,0 1 0 0 0,-1-1 0 0 0,1 1 1 0 0,0 0-1 0 0,0-1 0 0 0,0 1 0 0 0,0 0 7 0 0,0-1-1 0 0,0 0 0 0 0,0 1 1 0 0,0-1-1 0 0,0 1 0 0 0,-1-1 1 0 0,1 1-1 0 0,0-1 0 0 0,0 0 1 0 0,0 1-1 0 0,0-1 0 0 0,-1 1 1 0 0,1-1-1 0 0,0 0 0 0 0,0 1 1 0 0,-1-1-1 0 0,1 1 0 0 0,0-1 1 0 0,0 0-1 0 0,-1 0 0 0 0,1 1 1 0 0,0-1-1 0 0,-1 0 1 0 0,-1 2 111 0 0,2-1-118 0 0,-1 0 0 0 0,0 0 0 0 0,0 0 0 0 0,1 0 0 0 0,-1 0-1 0 0,1 0 1 0 0,-1 0 0 0 0,1 0 0 0 0,-1 0 0 0 0,1 0 0 0 0,0 0 0 0 0,0 1 0 0 0,-1-1 0 0 0,1 1 7 0 0,-2-2 60 0 0,-2 1-73 0 0,4-1 18 0 0,0 0 0 0 0,-1 1 0 0 0,1-1 0 0 0,0 0 0 0 0,0 1-1 0 0,0-1 1 0 0,-1 0 0 0 0,1 1 0 0 0,0-1 0 0 0,0 0 0 0 0,0 1-1 0 0,0-1 1 0 0,0 1 0 0 0,0-1 0 0 0,0 0 0 0 0,0 1 0 0 0,0-1-1 0 0,0 1 1 0 0,0-1 0 0 0,0 0-5 0 0,-1 4 6 0 0,1-1 1 0 0,-1 1-1 0 0,0-1 0 0 0,0 1 0 0 0,0-1 1 0 0,-1 0-1 0 0,1 1 0 0 0,-1-1 1 0 0,0 0-1 0 0,-1 2-6 0 0,3 7-174 0 0,-1-9 168 0 0,1-3 9 0 0,0 1 0 0 0,0-1 1 0 0,-1 0-1 0 0,1 0 1 0 0,0 1-1 0 0,0-1 1 0 0,0 0-1 0 0,0 1 0 0 0,0-1 1 0 0,0 0-1 0 0,0 1 1 0 0,0-1-1 0 0,0 0 1 0 0,0 0-1 0 0,0 1 0 0 0,0-1 1 0 0,0 0-1 0 0,0 1 1 0 0,0-1-1 0 0,0 0 1 0 0,0 1-1 0 0,1-1 0 0 0,-1 0 1 0 0,0 0-1 0 0,0 1 1 0 0,0-1-1 0 0,0 0 1 0 0,0 0-1 0 0,1 1 0 0 0,-1-1-3 0 0,3 0-92 0 0,-3 1 209 0 0,1 1-86 0 0,0 5-113 0 0,-1-6 85 0 0,0 0 1 0 0,0-1-1 0 0,1 1 0 0 0,-1 0 0 0 0,0 0 0 0 0,0 0 1 0 0,0-1-1 0 0,0 1 0 0 0,0 0 0 0 0,0 0 0 0 0,-1 0 1 0 0,1-1-1 0 0,0 1 0 0 0,0 1-3 0 0,0-2 1 0 0,0 0-1 0 0,0 0 0 0 0,0 0 1 0 0,0 0-1 0 0,0 0 0 0 0,0 0 1 0 0,0 0-1 0 0,0 0 1 0 0,0 0-1 0 0,0 0 0 0 0,0 0 1 0 0,0 0-1 0 0,0 1 1 0 0,0-1-1 0 0,0 0 0 0 0,0 0 1 0 0,0 0-1 0 0,0 0 0 0 0,0 0 1 0 0,0 0-1 0 0,0 0 1 0 0,0 0-1 0 0,0 0 0 0 0,0 0 1 0 0,0 0-1 0 0,0 0 1 0 0,0 0-1 0 0,0 0 0 0 0,0 0 1 0 0,0 0-1 0 0,0 0 0 0 0,0 0 1 0 0,0 0-1 0 0,0 0 1 0 0,0 0-1 0 0,1 0 0 0 0,-1 0 1 0 0,0 0-1 0 0,0 0 1 0 0,0 0-1 0 0,0 0 0 0 0,0 0 1 0 0,0 0-1 0 0,0 0 1 0 0,0 0-1 0 0,0 0 0 0 0,0 0 1 0 0,0 0-1 0 0,0 0 0 0 0,0 0 1 0 0,0 0-1 0 0,0 0 1 0 0,0 0-1 0 0,1 0 0 0 0,-1 0 1 0 0,0 0-1 0 0,0 0 1 0 0,0 0-1 0 0,0 0 0 0 0,0 0 1 0 0,0 0-1 0 0,0 0 0 0 0,0 0 1 0 0,0 0-1 0 0,0 0 1 0 0,0 0-1 0 0,0 0 0 0 0,0 0 1 0 0,0 0-1 0 0,0 0-2 0 0,0 0 0 0 0,0 0 0 0 0,0 0 1 0 0,1 1-1 0 0,-1-1 0 0 0,0 0 0 0 0,0 0 0 0 0,0 0 1 0 0,0 1-1 0 0,1-1 0 0 0,-1 0 0 0 0,0 0 0 0 0,0 0 1 0 0,0 0-1 0 0,1 1 0 0 0,-1-1 0 0 0,0 0 0 0 0,0 0 1 0 0,0 0-1 0 0,1 0 0 0 0,-1 0 0 0 0,0 0 0 0 0,1 0 2 0 0,2-1 30 0 0,-2 1 84 0 0,0 7-70 0 0,-1-3-84 0 0,0 5 145 0 0,0-9-110 0 0,0 0 1 0 0,0 0 0 0 0,0 0 0 0 0,0 1-1 0 0,0-1 1 0 0,0 0 0 0 0,0 0-1 0 0,0 0 1 0 0,0 1 0 0 0,0-1-1 0 0,0 0 1 0 0,0 0 0 0 0,0 0-1 0 0,0 0 1 0 0,0 1 0 0 0,0-1-1 0 0,1 0 1 0 0,-1 0 0 0 0,0 0-1 0 0,0 0 1 0 0,0 0 0 0 0,0 1-1 0 0,0-1 1 0 0,0 0 0 0 0,1 0-1 0 0,-1 0 1 0 0,0 0 0 0 0,0 0-1 0 0,0 0 1 0 0,0 0 4 0 0,1 0 6 0 0,-1 1 1 0 0,0-1-1 0 0,0 0 0 0 0,0 0 1 0 0,1 0-1 0 0,-1 0 0 0 0,0 0 1 0 0,0 0-1 0 0,0 0 0 0 0,0 0 1 0 0,1 0-1 0 0,-1 1 0 0 0,0-1 1 0 0,0 0-1 0 0,0 0 0 0 0,0 0 1 0 0,0 0-1 0 0,1 0 0 0 0,-1 1 0 0 0,0-1 1 0 0,0 0-1 0 0,0 0 0 0 0,0 0 1 0 0,0 1-1 0 0,0-1 0 0 0,0 0 1 0 0,0 0-1 0 0,0 0 0 0 0,0 1 1 0 0,0-1-7 0 0,0 0-2 0 0,0 0 0 0 0,0 0 1 0 0,0 0-1 0 0,0 1 0 0 0,0-1 1 0 0,0 0-1 0 0,0 0 0 0 0,0 0 1 0 0,1 0-1 0 0,-1 0 1 0 0,0 1-1 0 0,0-1 0 0 0,0 0 1 0 0,0 0-1 0 0,0 0 0 0 0,0 0 1 0 0,0 0-1 0 0,0 0 0 0 0,0 0 1 0 0,0 1-1 0 0,0-1 0 0 0,1 0 1 0 0,-1 0-1 0 0,0 0 0 0 0,0 0 1 0 0,0 0-1 0 0,0 0 1 0 0,0 0-1 0 0,0 0 0 0 0,1 0 1 0 0,-1 0-1 0 0,0 0 0 0 0,0 0 1 0 0,0 0-1 0 0,0 0 0 0 0,0 0 1 0 0,0 0-1 0 0,1 0 0 0 0,-1 0 1 0 0,0 0-1 0 0,0 0 0 0 0,0 0 1 0 0,0 0 1 0 0,0 0 5 0 0,1 0 0 0 0,-1 0 0 0 0,0 0 0 0 0,0 1 0 0 0,0-1 1 0 0,1 0-1 0 0,-1 0 0 0 0,0 0 0 0 0,0 0 0 0 0,0 0 0 0 0,0 0 0 0 0,1 0 0 0 0,-1 0 1 0 0,0 1-1 0 0,0-1 0 0 0,0 0 0 0 0,0 0 0 0 0,0 0 0 0 0,0 0 0 0 0,1 0 0 0 0,-1 1 0 0 0,0-1 1 0 0,0 0-1 0 0,0 0 0 0 0,0 0 0 0 0,0 0 0 0 0,0 1 0 0 0,0-1 0 0 0,0 0 0 0 0,0 0 1 0 0,0 1-6 0 0,2 2-65 0 0,-2-3 69 0 0,0 0 0 0 0,0 0 0 0 0,1 1 0 0 0,-1-1 0 0 0,0 0 0 0 0,0 0 0 0 0,0 0 0 0 0,0 0 0 0 0,0 0 0 0 0,0 0 0 0 0,0 0 0 0 0,0 0 0 0 0,0 0 0 0 0,1 0 0 0 0,-1 0 0 0 0,0 0 0 0 0,0 0 0 0 0,0 0 0 0 0,0 0 0 0 0,0 0 0 0 0,0 0 0 0 0,0 0 0 0 0,0 0 0 0 0,0 0 0 0 0,1 0 0 0 0,-1 0 0 0 0,0-1 0 0 0,0 1-1 0 0,0 0 1 0 0,0 0 0 0 0,0 0 0 0 0,0 0 0 0 0,0 0 0 0 0,0 0 0 0 0,0 0 0 0 0,0 0 0 0 0,0 0 0 0 0,0 0 0 0 0,1 0-4 0 0,2 1 86 0 0,-3-1-92 0 0,0 1 0 0 0,0-1-1 0 0,0 0 1 0 0,1 0 0 0 0,-1 0 0 0 0,0 1 0 0 0,0-1 0 0 0,1 0 0 0 0,-1 0-1 0 0,0 0 1 0 0,1 0 0 0 0,-1 0 0 0 0,0 1 0 0 0,0-1 0 0 0,1 0-1 0 0,-1 0 1 0 0,0 0 0 0 0,1 0 0 0 0,-1 0 0 0 0,0 0 0 0 0,1 0 0 0 0,-1 0-1 0 0,0 0 1 0 0,1 0 0 0 0,-1 0 6 0 0,0-1 10 0 0,0 1 0 0 0,1 0-1 0 0,-1 0 1 0 0,0 0 0 0 0,0 0-1 0 0,1-1 1 0 0,-1 1 0 0 0,0 0-1 0 0,1 0 1 0 0,-1 0 0 0 0,0 0-1 0 0,0 0 1 0 0,1 0 0 0 0,-1 0-1 0 0,0 0 1 0 0,1 0 0 0 0,-1 0-1 0 0,0 0 1 0 0,1 0 0 0 0,-1 0-1 0 0,0 0 1 0 0,1 0 0 0 0,-1 0-1 0 0,0 0 1 0 0,0 0 0 0 0,1 0-1 0 0,-1 0 1 0 0,0 0 0 0 0,1 1-1 0 0,-1-1 1 0 0,0 0 0 0 0,0 0-1 0 0,1 0-9 0 0,4 10 47 0 0,0-1 54 0 0,-3-10-191 0 0,-2 1 89 0 0,0 0 1 0 0,0 0-1 0 0,0 0 0 0 0,0 0 0 0 0,1 0 1 0 0,-1 0-1 0 0,0 0 0 0 0,0 0 1 0 0,0 0-1 0 0,0-1 0 0 0,1 1 1 0 0,-1 0-1 0 0,0 0 0 0 0,0 0 0 0 0,0 0 1 0 0,0 0-1 0 0,0 0 0 0 0,1 0 1 0 0,-1 0-1 0 0,0 0 0 0 0,0 1 0 0 0,0-1 1 0 0,0 0-1 0 0,1 0 0 0 0,-1 0 1 0 0,0 0-1 0 0,0 0 0 0 0,0 0 1 0 0,0 0-1 0 0,0 0 0 0 0,1 0 0 0 0,-1 0 1 0 0,0 1-1 0 0,0-1 0 0 0,0 0 1 0 0,0 0-1 0 0,0 0 0 0 0,0 0 1 0 0,0 0-1 0 0,0 0 0 0 0,1 1 0 0 0,-1-1 1 0 0,0 0-1 0 0,0 0 0 0 0,0 0 1 0 0,0 0-1 0 0,0 1 0 0 0,0-1 0 0 0,0 0 1 0 0,0 0-1 0 0,0 0 0 0 0,0 0 1 0 0,0 1-1 0 0,0-1 0 0 0,0 0 1 0 0,0 0 0 0 0,0 0 1 0 0,0 1 1 0 0,0-1-1 0 0,0 0 1 0 0,0 0 0 0 0,0 1-1 0 0,0-1 1 0 0,0 0-1 0 0,1 0 1 0 0,-1 0 0 0 0,0 1-1 0 0,0-1 1 0 0,0 0-1 0 0,0 0 1 0 0,1 0 0 0 0,-1 0-1 0 0,0 0 1 0 0,0 1-1 0 0,0-1 1 0 0,1 0 0 0 0,-1 0-1 0 0,0 0 1 0 0,0 0-1 0 0,0 0 1 0 0,1 0 0 0 0,-1 0-1 0 0,0 0 1 0 0,0 0-1 0 0,1 0 1 0 0,-1 0 0 0 0,0 0-1 0 0,0 0-1 0 0,1 1-9 0 0,0-1-1 0 0,0 0 0 0 0,-1 0 1 0 0,1 0-1 0 0,0 0 1 0 0,-1 0-1 0 0,1-1 0 0 0,0 1 1 0 0,-1 0-1 0 0,1 0 1 0 0,0-1 9 0 0,-1 1 3 0 0,0 0 0 0 0,0 0 0 0 0,0 0 0 0 0,0 0 1 0 0,0 0-1 0 0,0 0 0 0 0,0 0 0 0 0,0 0 0 0 0,0 0 1 0 0,0 0-1 0 0,0 0 0 0 0,0 0 0 0 0,-1 0 0 0 0,1 0 1 0 0,0 0-1 0 0,0 0 0 0 0,0 0 0 0 0,0 0 0 0 0,0 0 1 0 0,0 0-1 0 0,0 0 0 0 0,0 0 0 0 0,0 0 0 0 0,0 0 1 0 0,0 0-1 0 0,0 0 0 0 0,0 0 0 0 0,0-1 0 0 0,0 1 1 0 0,0 0-1 0 0,0 0 0 0 0,0 0 0 0 0,0 0 0 0 0,0 0 1 0 0,0 0-1 0 0,0 0 0 0 0,0 0 0 0 0,0 0 0 0 0,0 0 1 0 0,0 0-1 0 0,0 0 0 0 0,0 0 0 0 0,0-1 0 0 0,0 1 1 0 0,0 0-1 0 0,0 0 0 0 0,0 0 0 0 0,0 0 0 0 0,0 0 1 0 0,0 0-1 0 0,0 0 0 0 0,0 0 0 0 0,0 0 0 0 0,0 0 1 0 0,0 0-1 0 0,0 0 0 0 0,0 0 0 0 0,0 0-3 0 0,-11-1-48 0 0,3 2 38 0 0,8-1 5 0 0,-1 1-1 0 0,1-1 1 0 0,-1 0-1 0 0,1 0 1 0 0,-1 0-1 0 0,1 0 1 0 0,-1 0-1 0 0,1 0 1 0 0,-1 0 0 0 0,1 0-1 0 0,-1 0 1 0 0,1 0-1 0 0,-1 0 1 0 0,1 0-1 0 0,-1 0 1 0 0,1 0-1 0 0,-1 0 1 0 0,1 0-1 0 0,-1-1 1 0 0,1 1 0 0 0,-1 0-1 0 0,1 0 1 0 0,0-1-1 0 0,-1 1 1 0 0,1 0-1 0 0,-1-1 1 0 0,1 1-1 0 0,-1-1 6 0 0,-5-1-54 0 0,5 2 51 0 0,1 0 0 0 0,0 0 0 0 0,-1 0 0 0 0,1 0 0 0 0,-1 0 0 0 0,1 0 0 0 0,0 0 0 0 0,-1 0 0 0 0,1 0 0 0 0,-1-1 0 0 0,1 1 1 0 0,0 0-1 0 0,-1 0 0 0 0,1 0 0 0 0,0-1 0 0 0,-1 1 0 0 0,1 0 0 0 0,0 0 0 0 0,-1-1 0 0 0,1 1 0 0 0,0 0 0 0 0,0 0 0 0 0,-1-1 0 0 0,1 1 0 0 0,0 0 0 0 0,0-1 0 0 0,0 1 0 0 0,0 0 0 0 0,-1-1 1 0 0,1 1 2 0 0,-1-7-20 0 0,1 7 18 0 0,0-1-1 0 0,0 1 0 0 0,0-1 1 0 0,0 0-1 0 0,0 1 0 0 0,0-1 0 0 0,0 0 1 0 0,0 1-1 0 0,-1-1 0 0 0,1 1 1 0 0,0-1-1 0 0,0 1 0 0 0,-1-1 1 0 0,1 0-1 0 0,-1 1 0 0 0,1-1 0 0 0,0 1 1 0 0,-1-1-1 0 0,1 1 0 0 0,-1 0 1 0 0,1-1-1 0 0,-1 1 0 0 0,1-1 1 0 0,-1 1-1 0 0,1 0 0 0 0,-1-1 3 0 0,0 1-8 0 0,1 0 0 0 0,0 0-1 0 0,0-1 1 0 0,-1 1 0 0 0,1 0-1 0 0,0-1 1 0 0,0 1 0 0 0,-1 0-1 0 0,1-1 1 0 0,0 1 0 0 0,0 0 0 0 0,0-1-1 0 0,0 1 1 0 0,-1 0 0 0 0,1-1-1 0 0,0 1 1 0 0,0 0 0 0 0,0-1 8 0 0,0 1-2 0 0,0 0 0 0 0,0 0 0 0 0,0 0 1 0 0,0 0-1 0 0,0 0 0 0 0,0 0 0 0 0,0 0 1 0 0,0 0-1 0 0,0 0 0 0 0,0 0 0 0 0,0 0 1 0 0,0-1-1 0 0,0 1 0 0 0,0 0 0 0 0,0 0 1 0 0,0 0-1 0 0,0 0 0 0 0,0 0 0 0 0,0 0 1 0 0,0 0-1 0 0,0 0 0 0 0,0 0 0 0 0,0 0 1 0 0,0 0-1 0 0,0 0 0 0 0,0 0 0 0 0,0 0 1 0 0,0 0-1 0 0,0-1 0 0 0,0 1 0 0 0,0 0 1 0 0,0 0-1 0 0,0 0 0 0 0,0 0 0 0 0,0 0 1 0 0,0 0-1 0 0,0 0 0 0 0,0 0 0 0 0,-1 0 0 0 0,1 0 1 0 0,0 0-1 0 0,0 0 0 0 0,0 0 0 0 0,0 0 1 0 0,0 0-1 0 0,0 0 0 0 0,0 0 0 0 0,0 0 1 0 0,0 0-1 0 0,0 0 0 0 0,0 0 0 0 0,0 0 1 0 0,0 0-1 0 0,0 0 0 0 0,-1 0 0 0 0,1 0 1 0 0,0 0-1 0 0,0 0 0 0 0,0 0 0 0 0,0 0 1 0 0,0 0-1 0 0,0 0 0 0 0,0 0 2 0 0,0 0 1 0 0,0 0 1 0 0,0 1-1 0 0,0-1 0 0 0,0 0 1 0 0,0 0-1 0 0,0 0 0 0 0,0 0 0 0 0,0 0 1 0 0,0 0-1 0 0,0 0 0 0 0,0 0 1 0 0,-1 0-1 0 0,1 0 0 0 0,0 0 0 0 0,0 0 1 0 0,0 0-1 0 0,0 0 0 0 0,0 0 1 0 0,0 0-1 0 0,0 0 0 0 0,0 0 0 0 0,0 0 1 0 0,0 0-1 0 0,0 0 0 0 0,0 0 0 0 0,0 0 1 0 0,0 0-1 0 0,-1 0 0 0 0,1 0 1 0 0,0 0-1 0 0,0 0 0 0 0,0 0 0 0 0,0 0 1 0 0,0 0-1 0 0,0 0 0 0 0,0 0 1 0 0,0 0-1 0 0,0 0 0 0 0,0 0 0 0 0,0 0 1 0 0,0 0-1 0 0,0 0 0 0 0,-1 0 1 0 0,1 0-2 0 0,0-4-21 0 0,1-2 72 0 0,-1 6-51 0 0,0-1 0 0 0,0 1 0 0 0,1-1 1 0 0,-1 1-1 0 0,0-1 0 0 0,0 1 0 0 0,0-1 0 0 0,0 1 1 0 0,0-1-1 0 0,0 1 0 0 0,0 0 0 0 0,0-1 0 0 0,0 1 1 0 0,0-1-1 0 0,-1 1 0 0 0,1-1 0 0 0,0 1 0 0 0,0 0 1 0 0,0-1-1 0 0,0 1 0 0 0,-1-1 0 0 0,1 1 0 0 0,0 0 1 0 0,-1-1-1 0 0,1 1 0 0 0,0-1 0 0 0,0 1 0 0 0,-1 0 1 0 0,1 0-1 0 0,0-1 0 0 0,-1 1 0 0 0,1 0 0 0 0,-1-1 1 0 0,1 2-12 0 0,-1-1 0 0 0,1 0 0 0 0,-1 0 0 0 0,1 0 0 0 0,-1 0 1 0 0,1 0-1 0 0,-1 0 0 0 0,1 0 0 0 0,-1 1 0 0 0,1-1 1 0 0,0 0-1 0 0,-1 0 0 0 0,1 0 0 0 0,-1 1 0 0 0,1-1 0 0 0,0 0 1 0 0,-1 1-1 0 0,1-1 0 0 0,-1 0 0 0 0,1 1 0 0 0,0-1 1 0 0,-1 1 10 0 0,0 0 15 0 0,1 0 0 0 0,-1 0 1 0 0,0 1-1 0 0,0-1 0 0 0,0 0 1 0 0,1 1-1 0 0,-1-1 0 0 0,1 0 0 0 0,-1 1-15 0 0,0 4-116 0 0,2 0 152 0 0,-1-6-117 0 0,2 1 54 0 0,-2 4 45 0 0,-3-1 60 0 0,3-4-80 0 0,0 0 0 0 0,0 0 1 0 0,0 0-1 0 0,0 0 0 0 0,0 0 0 0 0,0 0 0 0 0,0 0 0 0 0,0 0 0 0 0,0 0 0 0 0,0 0 0 0 0,0 0 0 0 0,0 0 0 0 0,0 1 0 0 0,1-1 1 0 0,-1 0-1 0 0,0 0 0 0 0,0 0 0 0 0,0 0 0 0 0,0 0 0 0 0,0 0 0 0 0,0 0 0 0 0,0 0 0 0 0,0 0 0 0 0,0 0 0 0 0,0 0 0 0 0,0 0 0 0 0,0 0 1 0 0,0 0-1 0 0,0 0 0 0 0,0 0 0 0 0,0 0 0 0 0,0 0 0 0 0,0 0 0 0 0,0 0 0 0 0,0 1 0 0 0,0-1 0 0 0,0 0 0 0 0,0 0 0 0 0,0 0 0 0 0,0 0 1 0 0,0 0-1 0 0,0 0 0 0 0,0 0 0 0 0,0 0 0 0 0,0 0 0 0 0,0 0 0 0 0,0 0 0 0 0,0 0 0 0 0,0 0 0 0 0,0 0 0 0 0,0 0 0 0 0,0 0 2 0 0,1 0 63 0 0,4-2 82 0 0,-5 2-150 0 0,0 0 0 0 0,0 0-1 0 0,0 0 1 0 0,0 0-1 0 0,1 0 1 0 0,-1 0 0 0 0,0 0-1 0 0,0 0 1 0 0,0 0-1 0 0,0 0 1 0 0,0 0 0 0 0,0 0-1 0 0,1 0 1 0 0,-1 1-1 0 0,0-1 1 0 0,0 0 0 0 0,0 0-1 0 0,0 0 1 0 0,0 0-1 0 0,0 0 1 0 0,0 0 0 0 0,0 0-1 0 0,1 0 1 0 0,-1 0 0 0 0,0 0-1 0 0,0 1 1 0 0,0-1-1 0 0,0 0 1 0 0,0 0 0 0 0,0 0-1 0 0,0 0 1 0 0,0 0-1 0 0,0 0 1 0 0,0 0 0 0 0,0 1-1 0 0,0-1 1 0 0,0 0-1 0 0,0 0 1 0 0,0 0 0 0 0,0 0-1 0 0,0 0 1 0 0,0 0-1 0 0,0 1 6 0 0,1-1 42 0 0,0 1 0 0 0,0 0-1 0 0,0 0 1 0 0,0-1-1 0 0,0 1 1 0 0,0 0 0 0 0,0 0-1 0 0,-1 0 1 0 0,1 0 0 0 0,0 1-42 0 0,0-2 0 0 0,-1 1 0 0 0,1 0 1 0 0,-1-1-1 0 0,1 1 0 0 0,0 0 1 0 0,-1-1-1 0 0,1 1 1 0 0,0-1-1 0 0,0 1 0 0 0,-1-1 1 0 0,1 0-1 0 0,0 1 0 0 0,0-1 1 0 0,0 0-1 0 0,0 1 1 0 0,0-1-1 0 0,-1 0 0 0 0,1 0 1 0 0,0 0-1 0 0,0 0 1 0 0,0 0-1 0 0,0 0 0 0 0,0 0 1 0 0,0 0-1 0 0,0 0 0 0 0,-1 0 1 0 0,1 0-1 0 0,0-1 0 0 0,0 1 1 0 0,-1 0 0 0 0,0 0 0 0 0,0 0-1 0 0,0 0 1 0 0,0 0 0 0 0,0 0 0 0 0,1 0-1 0 0,-1 0 1 0 0,0 0 0 0 0,0 0 0 0 0,0 0 0 0 0,0 0-1 0 0,1 0 1 0 0,-1 0 0 0 0,0 0 0 0 0,0 0-1 0 0,0 0 1 0 0,0 0 0 0 0,0 0 0 0 0,1 0-1 0 0,-1 0 1 0 0,0 1 0 0 0,0-1 0 0 0,0 0 0 0 0,0 0-1 0 0,0 0 1 0 0,0 0 0 0 0,0 0 0 0 0,1 0-1 0 0,-1 0 1 0 0,0 0 0 0 0,0 1 0 0 0,0-1-1 0 0,0 0-1 0 0,0 0 0 0 0,0 0 0 0 0,0 0 0 0 0,0 1 0 0 0,0-1 0 0 0,1 0-1 0 0,-1 0 1 0 0,0 0 0 0 0,0 0 0 0 0,0 0 0 0 0,0 0 0 0 0,0 0 0 0 0,1 0 0 0 0,-1 1 0 0 0,0-1 0 0 0,0 0 0 0 0,0 0 0 0 0,0 0 0 0 0,0 0 0 0 0,1 0 0 0 0,-1 0 0 0 0,0 0 0 0 0,0 0 0 0 0,0 0 0 0 0,0 0 0 0 0,1 0 0 0 0,-1 0 1 0 0,3-1-53 0 0,-1 1 74 0 0,0 0 0 0 0,-1-1 0 0 0,1 1 0 0 0,0 0 0 0 0,0 0 1 0 0,0 0-1 0 0,0 0 0 0 0,0 0 0 0 0,1 1-21 0 0,3-1 89 0 0,2 2-189 0 0,0 2 67 0 0,-7-2 19 0 0,1-1 1 0 0,-1 0-1 0 0,1 0 1 0 0,0 0-1 0 0,0 0 1 0 0,0 0-1 0 0,0 0 14 0 0,3-1-58 0 0,-4 0 66 0 0,0 0 1 0 0,0 0 0 0 0,0 1-1 0 0,1-1 1 0 0,-1 0 0 0 0,0 0-1 0 0,0 1 1 0 0,0-1 0 0 0,0 0-1 0 0,0 1 1 0 0,0-1 0 0 0,1 2-9 0 0,0-2-5 0 0,-1 1 1 0 0,0 0 0 0 0,0-1 0 0 0,1 1 0 0 0,-1-1 0 0 0,0 1 0 0 0,1-1 0 0 0,-1 0 0 0 0,1 1 0 0 0,-1-1 0 0 0,1 0 4 0 0,5 1 101 0 0,-6 0-98 0 0,0-1 0 0 0,0 0 0 0 0,0 0 0 0 0,0 0 0 0 0,0 0 0 0 0,0 0 0 0 0,0 0 0 0 0,-1-1 0 0 0,1 1 0 0 0,0 0 0 0 0,1 0-3 0 0,-2-1 0 0 0,1 1-1 0 0,-1 0 0 0 0,1 0 0 0 0,-1 0 1 0 0,1 0-1 0 0,-1-1 0 0 0,1 1 0 0 0,-1 0 1 0 0,1 0-1 0 0,-1 0 0 0 0,1 0 0 0 0,0 0 1 0 0,-1 0-1 0 0,1 1 0 0 0,-1-1 1 0 0,1 0-1 0 0,-1 0 0 0 0,1 0 0 0 0,-1 0 1 0 0,1 1-1 0 0,-1-1 0 0 0,1 0 0 0 0,-1 0 1 0 0,1 1-1 0 0,-1-1 0 0 0,1 1 1 0 0,-1-1 2 0 0,0 0-1 0 0,1 0 1 0 0,-1 0 0 0 0,0 1-1 0 0,1-1 1 0 0,-1 0 0 0 0,1 0-1 0 0,-1 0 1 0 0,0 0-1 0 0,1 0 1 0 0,-1 0 0 0 0,1 0-1 0 0,-1 0 1 0 0,1 0 0 0 0,-1 0-1 0 0,0 0 1 0 0,1 0-2 0 0,-1 0-5 0 0,1 0 1 0 0,0 0 0 0 0,-1 0-1 0 0,1 0 1 0 0,-1 0 0 0 0,1 0-1 0 0,-1 1 1 0 0,1-1 0 0 0,-1 0-1 0 0,1 0 1 0 0,-1 0 0 0 0,1 0-1 0 0,-1 1 1 0 0,1-1 0 0 0,-1 0-1 0 0,1 1 1 0 0,-1-1 0 0 0,1 0 4 0 0,16 14-22 0 0,-17-14 30 0 0,1 0-1 0 0,-1 0 1 0 0,1 0-1 0 0,-1 0 1 0 0,0 0-1 0 0,1 0 1 0 0,-1 0-1 0 0,1 0 1 0 0,-1-1-1 0 0,1 1 1 0 0,-1 0-1 0 0,1 0 1 0 0,-1 0-1 0 0,0 0 1 0 0,1-1-1 0 0,-1 1 1 0 0,1 0-8 0 0,2-2 75 0 0,3 4-77 0 0,-6-2 1 0 0,1 0 0 0 0,-1 1 0 0 0,1-1 0 0 0,-1 0 0 0 0,1 0 0 0 0,-1 0 0 0 0,1 0-1 0 0,-1 0 1 0 0,1 0 0 0 0,-1 0 0 0 0,1 1 0 0 0,-1-1 0 0 0,1-1 0 0 0,0 1 1 0 0,16-2-208 0 0,-17 2 201 0 0,1 0 1 0 0,0 0 0 0 0,0 0 0 0 0,-1 0 0 0 0,1 0 0 0 0,0 0 0 0 0,0 1-1 0 0,0-1 1 0 0,-1 0 0 0 0,1 0 0 0 0,0 1 0 0 0,-1-1 0 0 0,1 1 0 0 0,0-1 6 0 0,11 9-7 0 0,-9-7-20 0 0,1 3 76 0 0,-4-4-54 0 0,0-1 0 0 0,0 0 1 0 0,0 1-1 0 0,1-1 0 0 0,-1 0 1 0 0,0 1-1 0 0,0-1 0 0 0,1 0 0 0 0,-1 1 1 0 0,0-1-1 0 0,0 0 0 0 0,1 0 0 0 0,-1 1 1 0 0,0-1-1 0 0,1 0 0 0 0,-1 0 1 0 0,0 1-1 0 0,1-1 0 0 0,-1 0 0 0 0,1 0 1 0 0,-1 0-1 0 0,0 0 5 0 0,2 0 8 0 0,-1 1 1 0 0,0-1 0 0 0,1 0-1 0 0,-1 0 1 0 0,0 1-1 0 0,0-1 1 0 0,1 1-1 0 0,-1-1 1 0 0,1 1-9 0 0,-2 0-6 0 0,1-1 0 0 0,-1 1 0 0 0,1-1 1 0 0,0 0-1 0 0,0 1 0 0 0,-1-1 0 0 0,1 0 0 0 0,0 0 0 0 0,-1 0 1 0 0,1 1-1 0 0,0-1 0 0 0,0 0 0 0 0,0 0 0 0 0,-1 0 0 0 0,1 0 0 0 0,0 0 1 0 0,0 0-1 0 0,-1 0 0 0 0,1-1 0 0 0,0 1 0 0 0,0 0 0 0 0,-1 0 0 0 0,2-1 6 0 0,0 1 18 0 0,-1 0-1 0 0,1 0 1 0 0,0 1-1 0 0,0-1 1 0 0,0 0-1 0 0,0 1 1 0 0,0-1-1 0 0,0 1 1 0 0,0 0-1 0 0,-1 0 0 0 0,1 0 1 0 0,0 0-18 0 0,7 6 42 0 0,-7-6-38 0 0,-1 1 1 0 0,0-1-1 0 0,0 0 1 0 0,1 0-1 0 0,-1 0 1 0 0,1 0-1 0 0,-1-1 1 0 0,1 1-1 0 0,-1 0 1 0 0,1-1-1 0 0,-1 1 1 0 0,2 0-5 0 0,7 2 93 0 0,-9-3-109 0 0,0 1 0 0 0,0-1-1 0 0,0 1 1 0 0,1-1-1 0 0,-1 0 1 0 0,0 0 0 0 0,0 1-1 0 0,0-1 1 0 0,1 0-1 0 0,-1 0 1 0 0,0 0 0 0 0,0 0-1 0 0,1 0 1 0 0,-1-1 16 0 0,-1 1 0 0 0,1 0 0 0 0,0 0 0 0 0,-1 0 1 0 0,1 0-1 0 0,-1 0 0 0 0,1 1 0 0 0,0-1 0 0 0,-1 0 1 0 0,1 0-1 0 0,-1 0 0 0 0,1 1 0 0 0,-1-1 1 0 0,1 0-1 0 0,-1 0 0 0 0,1 1 0 0 0,6 1-34 0 0,-3-1-7 0 0,-3 0 40 0 0,-1-1 1 0 0,0 0-1 0 0,0 0 1 0 0,0 0-1 0 0,1 0 0 0 0,-1 0 1 0 0,0 0-1 0 0,0 0 1 0 0,1 0-1 0 0,-1 0 1 0 0,0 0-1 0 0,0 0 0 0 0,1 0 1 0 0,-1 0-1 0 0,0 0 1 0 0,0 0-1 0 0,1 0 1 0 0,-1 0-1 0 0,0 0 0 0 0,0 0 1 0 0,1 0-1 0 0,-1 0 1 0 0,0 0-1 0 0,0 0 1 0 0,0 0-1 0 0,1-1 0 0 0,-1 1 1 0 0,0 0 0 0 0,3 0-4 0 0,-1 0 0 0 0,0 0 0 0 0,1 0 0 0 0,-1 1 0 0 0,1-1 0 0 0,-1 1 0 0 0,1-1 0 0 0,-1 1 0 0 0,1 1 4 0 0,0 0-40 0 0,-1-2 90 0 0,8 5-280 0 0,-10-4 221 0 0,0-1-1 0 0,0 0 1 0 0,1 0 0 0 0,-1 0 0 0 0,0 0-1 0 0,1 0 1 0 0,-1 0 0 0 0,0 0 0 0 0,1 0-1 0 0,-1 0 1 0 0,0 0 0 0 0,1 0 0 0 0,-1 0-1 0 0,0 0 1 0 0,1 0 0 0 0,-1 0 0 0 0,0 0-1 0 0,1 0 1 0 0,-1-1 0 0 0,0 1 0 0 0,1 0-1 0 0,-1 0 1 0 0,0 0 0 0 0,0 0 0 0 0,1-1-1 0 0,-1 1 10 0 0,0 0 1 0 0,0 0 0 0 0,1 0-1 0 0,-1-1 1 0 0,0 1 0 0 0,0 0-1 0 0,0 0 1 0 0,0 0 0 0 0,1 0-1 0 0,-1 0 1 0 0,0 0 0 0 0,0 0 0 0 0,0 0-1 0 0,0 0 1 0 0,1 0 0 0 0,-1 0-1 0 0,0 0 1 0 0,0 0 0 0 0,0 0-1 0 0,1 0 1 0 0,-1 0 0 0 0,0 0-1 0 0,0 0 1 0 0,0 0 0 0 0,0 0 0 0 0,1 0-1 0 0,-1 0 1 0 0,0 0 0 0 0,0 0-1 0 0,0 0 1 0 0,0 0 0 0 0,1 0-1 0 0,-1 0 1 0 0,0 1 0 0 0,0-1-1 0 0,0 0 1 0 0,0 0 0 0 0,0 0 0 0 0,1 0-1 0 0,-1 0 1 0 0,0 1 0 0 0,0-1-1 0 0,0 0 1 0 0,0 0 0 0 0,0 0-1 0 0,0 0 0 0 0,4 1-177 0 0,-2 0 204 0 0,-2-1-28 0 0,0 0 0 0 0,0 0 0 0 0,1 0 0 0 0,-1 0 0 0 0,0 0 0 0 0,0 1 0 0 0,1-1 0 0 0,-1 0 0 0 0,0 0 0 0 0,0 0 0 0 0,1 0 0 0 0,-1 0 1 0 0,0 0-1 0 0,0 0 0 0 0,1 0 0 0 0,-1 0 0 0 0,0 0 0 0 0,0 0 0 0 0,1 0 0 0 0,-1 0 0 0 0,0 0 0 0 0,0-1 0 0 0,1 1 0 0 0,-1 0 0 0 0,0 0 0 0 0,0 0 0 0 0,0 0 0 0 0,1 0 1 0 0,-1-1-1 0 0,0 1 0 0 0,0 0 0 0 0,0 0 0 0 0,1 0 0 0 0,-1 0 0 0 0,0-1 0 0 0,0 1 0 0 0,0 0 1 0 0,0 0-5 0 0,1 0 0 0 0,-1-1 0 0 0,0 1-1 0 0,0 0 1 0 0,0 0 0 0 0,1 0 0 0 0,-1 0 0 0 0,0 0 0 0 0,0 0-1 0 0,0 0 1 0 0,1 0 0 0 0,-1 0 0 0 0,0 0 0 0 0,0 0 0 0 0,0-1 0 0 0,1 1-1 0 0,-1 0 1 0 0,0 0 0 0 0,0 1 0 0 0,1-1 0 0 0,-1 0 0 0 0,0 0-1 0 0,0 0 1 0 0,0 0 0 0 0,1 0 0 0 0,-1 0 0 0 0,0 0 0 0 0,0 0 0 0 0,0 0-1 0 0,1 0 6 0 0,-1 1-2 0 0,0-1-1 0 0,1 0 0 0 0,-1 0 1 0 0,0 1-1 0 0,1-1 0 0 0,-1 0 1 0 0,0 0-1 0 0,1 0 0 0 0,-1 0 1 0 0,1 0-1 0 0,-1 1 0 0 0,0-1 1 0 0,1 0-1 0 0,-1 0 0 0 0,1 0 1 0 0,-1 0-1 0 0,1 0 0 0 0,-1 0 1 0 0,0 0-1 0 0,1 0 0 0 0,-1-1 1 0 0,1 1-1 0 0,-1 0 0 0 0,0 0 1 0 0,1 0-1 0 0,-1 0 0 0 0,0 0 1 0 0,1-1-1 0 0,-1 1 0 0 0,1 0 3 0 0,0-1 48 0 0,-1 1-49 0 0,0 0-1 0 0,0 0 1 0 0,1 0-1 0 0,-1 0 1 0 0,0 0 0 0 0,0 0-1 0 0,0 0 1 0 0,0 0-1 0 0,0 0 1 0 0,0 0-1 0 0,1 0 1 0 0,-1 0-1 0 0,0 0 1 0 0,0 0-1 0 0,0 0 1 0 0,0 0 0 0 0,0 0-1 0 0,0 0 1 0 0,0 0-1 0 0,0 0 1 0 0,1 0-1 0 0,-1-1 1 0 0,0 1-1 0 0,0 0 1 0 0,0 0-1 0 0,0 0 1 0 0,0 0-1 0 0,0 0 1 0 0,0 0 0 0 0,0 0-1 0 0,0 0 1 0 0,0-1-1 0 0,0 1 1 0 0,0 0-1 0 0,0 0 1 0 0,0 0-1 0 0,1 0 1 0 0,-1 0-1 0 0,0 0 1 0 0,0 0 0 0 0,0-1-1 0 0,0 1 1 0 0,0 0-1 0 0,0 0 1 0 0,0 0-1 0 0,0 0 1 0 0,-1 0-1 0 0,1 0 1 0 0,0-1-1 0 0,0 1 1 0 0,0 0-1 0 0,0 0 1 0 0,0 0 1 0 0,0-1-155 0 0,2 2 145 0 0,-1-1 14 0 0,-1 0-1 0 0,0 0 1 0 0,0 0 0 0 0,1 1-1 0 0,-1-1 1 0 0,0 0 0 0 0,0 0-1 0 0,1 0 1 0 0,-1 0 0 0 0,0 0-1 0 0,1 0 1 0 0,-1 0 0 0 0,0 0 0 0 0,1 0-1 0 0,-1 0 1 0 0,0 0 0 0 0,0 0-1 0 0,1 0-3 0 0,-1 0 5 0 0,3-2-57 0 0,2-2-44 0 0,-5 4 96 0 0,0 0 0 0 0,0-1 0 0 0,0 1 0 0 0,1 0-1 0 0,-1 0 1 0 0,0 0 0 0 0,0 0 0 0 0,0 0 0 0 0,0 0 0 0 0,0 0-1 0 0,0 0 1 0 0,0 0 0 0 0,0 0 0 0 0,0 0 0 0 0,0 0 0 0 0,0 0-1 0 0,0 0 1 0 0,0 0 0 0 0,0 0 0 0 0,0 0 0 0 0,0 0 0 0 0,0 0-1 0 0,0 0 1 0 0,1 0 0 0 0,-1 0 0 0 0,0 0 0 0 0,0 0 0 0 0,0 0-1 0 0,0 0 1 0 0,0 0 0 0 0,0 0 0 0 0,0 0 0 0 0,0 0 0 0 0,0 0-1 0 0,0 0 1 0 0,0 0 0 0 0,0 0 0 0 0,0 0 0 0 0,0 0 0 0 0,1 0-1 0 0,-1 0 1 0 0,0 0 0 0 0,0 0 0 0 0,0 0 0 0 0,0 0 0 0 0,0 0-1 0 0,0 0 1 0 0,0 0 0 0 0,0 0 0 0 0,0 0 0 0 0,0 0-1 0 0,0 0 1 0 0,0 1 0 0 0,0-1 0 0 0,0 0 0 0 0,0 0 0 0 0,0 0-1 0 0,0 0 1 0 0,0 0 0 0 0,0 0 0 0 0,0 0 0 0 0,12-2 124 0 0,-6 1-197 0 0,-5 1 75 0 0,-1 0 0 0 0,0-1-1 0 0,1 1 1 0 0,-1 0 0 0 0,1 0 0 0 0,-1 0-1 0 0,1 0 1 0 0,-1 0 0 0 0,1 0 0 0 0,-1 0 0 0 0,1 0-1 0 0,-1 0 1 0 0,0 0 0 0 0,1 0 0 0 0,-1 0-1 0 0,1 0 1 0 0,-1 0 0 0 0,1 1 0 0 0,-1-1-1 0 0,0 0 1 0 0,1 0 0 0 0,-1 0 0 0 0,1 1-1 0 0,-1-1 1 0 0,0 0 0 0 0,1 0 0 0 0,-1 1-2 0 0,0-1-7 0 0,0 0 0 0 0,1 0 0 0 0,-1 0 0 0 0,0 0 1 0 0,0 0-1 0 0,0 0 0 0 0,0 0 0 0 0,1 0 0 0 0,-1 0 1 0 0,0 0-1 0 0,0 0 0 0 0,0 0 0 0 0,0 0 0 0 0,0-1 1 0 0,1 1-1 0 0,-1 0 0 0 0,0 0 0 0 0,0 0 0 0 0,0 0 1 0 0,0 0-1 0 0,0 0 0 0 0,0 0 0 0 0,1 0 0 0 0,-1-1 1 0 0,0 1-1 0 0,0 0 0 0 0,0 0 0 0 0,0 0 0 0 0,0 0 1 0 0,0 0-1 0 0,0-1 0 0 0,0 1 0 0 0,0 0 7 0 0,5-10-170 0 0,-3 8 227 0 0,-2 2-54 0 0,0 0-1 0 0,0 0 1 0 0,0 0 0 0 0,0 0-1 0 0,0 0 1 0 0,0 0-1 0 0,0 0 1 0 0,0 0 0 0 0,0 0-1 0 0,0 0 1 0 0,0 0 0 0 0,0 0-1 0 0,0 0 1 0 0,0-1-1 0 0,1 1 1 0 0,-1 0 0 0 0,0 0-1 0 0,0 0 1 0 0,0 0 0 0 0,0 0-1 0 0,0 0 1 0 0,0 0-1 0 0,0 0 1 0 0,0 0 0 0 0,0 0-1 0 0,0 0 1 0 0,0-1-1 0 0,0 1 1 0 0,0 0 0 0 0,0 0-1 0 0,0 0 1 0 0,0 0 0 0 0,0 0-1 0 0,-1 0 1 0 0,1 0-1 0 0,0 0 1 0 0,0 0 0 0 0,0 0-1 0 0,0 0 1 0 0,0 0-1 0 0,0 0 1 0 0,0-1 0 0 0,0 1-1 0 0,0 0 1 0 0,0 0 0 0 0,0 0-1 0 0,0 0 1 0 0,0 0-1 0 0,0 0 1 0 0,0 0 0 0 0,0 0-1 0 0,-1 0 1 0 0,1 0-3 0 0,0 0 1 0 0,0 0 0 0 0,0-1 0 0 0,0 1 0 0 0,0 0 0 0 0,0 0 0 0 0,0 0 1 0 0,0-1-1 0 0,0 1 0 0 0,0 0 0 0 0,0 0 0 0 0,0 0 0 0 0,0 0 0 0 0,0-1 0 0 0,0 1 0 0 0,0 0 0 0 0,1 0 0 0 0,-1 0 1 0 0,0-1-1 0 0,0 1 0 0 0,0 0 0 0 0,0 0 0 0 0,0 0 0 0 0,0 0 0 0 0,0 0 0 0 0,0-1 0 0 0,1 1 0 0 0,-1 0 0 0 0,0 0 0 0 0,0 0 1 0 0,0 0-1 0 0,0 0 0 0 0,1 0 0 0 0,-1 0 0 0 0,0-1 0 0 0,0 1 0 0 0,0 0-1 0 0,0 0-3 0 0,0 0 1 0 0,0 0-1 0 0,0 0 0 0 0,0 0 0 0 0,0 0 0 0 0,0 0 1 0 0,0 0-1 0 0,0 0 0 0 0,0 0 0 0 0,0 0 0 0 0,0 0 1 0 0,0 0-1 0 0,0 0 0 0 0,0 0 0 0 0,0 0 0 0 0,0 0 1 0 0,0 0-1 0 0,0 0 0 0 0,0 0 0 0 0,0 0 0 0 0,0 0 1 0 0,0 0-1 0 0,0 0 0 0 0,0 0 0 0 0,0 0 0 0 0,0 0 1 0 0,0 0-1 0 0,0 0 0 0 0,0 0 0 0 0,0 0 0 0 0,0 0 0 0 0,0 0 1 0 0,0 0-1 0 0,0-1 3 0 0,-1-1-28 0 0,0-1 0 0 0,1 1 0 0 0,-1-1 0 0 0,1 1 0 0 0,0-1 0 0 0,-1 0 28 0 0,1-2 20 0 0,0 0 0 0 0,0 0 0 0 0,-1 0 0 0 0,1 0 0 0 0,-2-1-20 0 0,2 4 6 0 0,-1-1 0 0 0,1 1 0 0 0,0-1 0 0 0,0 0 0 0 0,0 1-1 0 0,0-1 1 0 0,0 1 0 0 0,0-1 0 0 0,1-2-6 0 0,1-15 116 0 0,0 13-96 0 0,0 0 0 0 0,0 0-1 0 0,-1 0 1 0 0,0-1 0 0 0,-1-1-20 0 0,2-7 71 0 0,-1 14-29 0 0,0-1 0 0 0,-1 1 0 0 0,0 0 0 0 0,0-1 0 0 0,0 1 0 0 0,0-1 0 0 0,0-1-42 0 0,0-2 43 0 0,0-1-1 0 0,0 0 1 0 0,1 0-1 0 0,-1 1 1 0 0,1-1-1 0 0,1 0 1 0 0,0 1-1 0 0,2-7-42 0 0,-1 1-31 0 0,0 1 0 0 0,0-3 31 0 0,-2 8 7 0 0,1-1 0 0 0,0 0 0 0 0,1 0-1 0 0,0 1 1 0 0,1-3-7 0 0,10-26-8 0 0,-11 27 30 0 0,7-16-134 0 0,-9 23 179 0 0,-1 2-56 0 0,-1 4-1 0 0,1-3 39 0 0,-8 15-132 0 0,5-10 51 0 0,-11 22 11 0 0,-32 78-254 0 0,38-83 213 0 0,1 0-1 0 0,-1 7 63 0 0,5-17 113 0 0,2-6-81 0 0,1-8-35 0 0,0 0 1 0 0,0 1-1 0 0,0-1 1 0 0,0 0-1 0 0,0 0 1 0 0,0 0-1 0 0,0 0 1 0 0,0 0-1 0 0,0 0 1 0 0,0 0-1 0 0,0 0 0 0 0,0 1 1 0 0,0-1-1 0 0,0 0 1 0 0,0 0-1 0 0,0 0 1 0 0,0 0-1 0 0,0 0 1 0 0,0 0-1 0 0,0 0 1 0 0,0 0-1 0 0,0 1 0 0 0,0-1 1 0 0,0 0-1 0 0,0 0 1 0 0,0 0-1 0 0,0 0 1 0 0,0 0-1 0 0,0 0 1 0 0,0 0-1 0 0,0 0 1 0 0,0 0-1 0 0,1 0 1 0 0,-1 1-1 0 0,0-1 0 0 0,0 0 1 0 0,0 0-1 0 0,0 0 1 0 0,0 0-1 0 0,0 0 1 0 0,0 0-1 0 0,0 0 1 0 0,0 0-1 0 0,1 0 1 0 0,-1 0-1 0 0,0 0 1 0 0,0 0-1 0 0,0 0 0 0 0,0 0 1 0 0,0 0-1 0 0,0 0 1 0 0,0 0-1 0 0,0 0 1 0 0,1 0-1 0 0,-1 0 1 0 0,0 0 2 0 0,0-1 0 0 0,1 1 1 0 0,-1-1 0 0 0,0 1 0 0 0,1-1 0 0 0,-1 1-1 0 0,0-1 1 0 0,1 1 0 0 0,-1-1 0 0 0,0 0-1 0 0,0 1 1 0 0,1-1 0 0 0,-1 0 0 0 0,0 0-1 0 0,1-2-10 0 0,8-24-92 0 0,-5 14 92 0 0,0 1-1 0 0,3-3 11 0 0,20-51 126 0 0,-18 40-188 0 0,34-97 112 0 0,-41 113-4 0 0,1 4-76 0 0,-1-1 1 0 0,-1 0-1 0 0,0 0 1 0 0,1 0-1 0 0,-2-3 30 0 0,1 10 6 0 0,-1-1 0 0 0,0 1 0 0 0,0-1 0 0 0,-1 1 0 0 0,1-1 0 0 0,0 1 0 0 0,0 0 0 0 0,0-1 0 0 0,0 1 0 0 0,0-1 0 0 0,0 1 0 0 0,0-1 0 0 0,-1 1 0 0 0,1 0 0 0 0,0-1 1 0 0,-1 1-7 0 0,1 0 11 0 0,0-1 0 0 0,0 1 1 0 0,0 0-1 0 0,0 0 0 0 0,-1 0 1 0 0,1 0-1 0 0,0 0 1 0 0,0 0-1 0 0,0 0 0 0 0,-1 0 1 0 0,1 0-1 0 0,0 0 1 0 0,0 0-1 0 0,-1 0 0 0 0,1 0 1 0 0,0 0-1 0 0,0 0 1 0 0,0 0-1 0 0,-1 0 0 0 0,1 0 1 0 0,0 0-1 0 0,0 0 1 0 0,-1 0-12 0 0,0 1 52 0 0,-1-1 1 0 0,0 1 0 0 0,1 0 0 0 0,-1 0-1 0 0,1 0 1 0 0,-2 1-53 0 0,2-1-30 0 0,-15 14 129 0 0,0 0-1 0 0,1 1 1 0 0,-13 16-99 0 0,20-22 46 0 0,-46 58-70 0 0,-21 38 24 0 0,69-96-45 0 0,1-3-78 0 0,1-1 0 0 0,-1 1 0 0 0,-4 3 123 0 0,9-10-16 0 0,0 0-1 0 0,0 0 1 0 0,0 0-1 0 0,0 0 1 0 0,0 0-1 0 0,0 0 0 0 0,0 0 1 0 0,0-1-1 0 0,0 1 1 0 0,0 0-1 0 0,0 0 1 0 0,0 0-1 0 0,0 0 1 0 0,0 0-1 0 0,0 0 0 0 0,0 0 1 0 0,0 0-1 0 0,0 0 1 0 0,0 0-1 0 0,0 0 1 0 0,0 0-1 0 0,0 0 1 0 0,-1 0-1 0 0,1 0 0 0 0,0 0 1 0 0,0 0-1 0 0,0 0 1 0 0,0 0-1 0 0,0 0 1 0 0,0 0-1 0 0,0 0 0 0 0,0 0 1 0 0,0 0-1 0 0,0 0 1 0 0,0 0-1 0 0,0 0 1 0 0,0 0-1 0 0,0 0 1 0 0,-1 0-1 0 0,1 0 0 0 0,0 0 1 0 0,0 0 16 0 0,3-6-222 0 0,-2 4 201 0 0,0 0 1 0 0,0 0 0 0 0,0 0-1 0 0,0 0 1 0 0,0 0 0 0 0,0 0-1 0 0,-1 0 1 0 0,1 0-1 0 0,-1 0 1 0 0,1 0 20 0 0,1-23 0 0 0,-1 13 57 0 0,2-11-112 0 0,-1 7 56 0 0,-1-1 0 0 0,0 1 0 0 0,-2-9-1 0 0,0 11 29 0 0,-1 0-1 0 0,-1 0 1 0 0,-1-3-29 0 0,2 9 34 0 0,0 2 1 0 0,0-1-1 0 0,-1 0 0 0 0,0 0 1 0 0,-1 1-1 0 0,1 0 1 0 0,-3-3-35 0 0,5 8 10 0 0,1 0 0 0 0,-1 0 0 0 0,0 0 0 0 0,0 0 0 0 0,0 0 0 0 0,0 0 0 0 0,0 1 0 0 0,0-1 0 0 0,0 0 0 0 0,0 0 0 0 0,0 1 0 0 0,0-1 0 0 0,0 1 0 0 0,0-1 0 0 0,-1 1 0 0 0,1-1 1 0 0,0 1-1 0 0,0 0 0 0 0,0 0 0 0 0,-1-1 0 0 0,1 1 0 0 0,0 0 0 0 0,-1 0 0 0 0,1 0 0 0 0,-1 1-10 0 0,0-1 10 0 0,0 1 0 0 0,0 0-1 0 0,0-1 1 0 0,0 1 0 0 0,0 0 0 0 0,0 0 0 0 0,0 1 0 0 0,0-1 0 0 0,0 0-1 0 0,1 1 1 0 0,-1-1 0 0 0,0 1 0 0 0,1-1 0 0 0,-1 1 0 0 0,1 0-10 0 0,-15 20 89 0 0,0 0 0 0 0,2 2 0 0 0,0 0 0 0 0,2 0 0 0 0,-5 16-89 0 0,10-24 17 0 0,1 1 0 0 0,0-1 0 0 0,1 1 0 0 0,-1 14-17 0 0,5-28-1 0 0,1-1 0 0 0,0 1 0 0 0,0-1-1 0 0,1 1 1 0 0,-1-1 0 0 0,0 0 0 0 0,1 1 1 0 0,-1-3 0 0 0,0 1 0 0 0,0-1-1 0 0,0 0 1 0 0,0 1 0 0 0,0-1 0 0 0,0 1 0 0 0,0-1 0 0 0,0 0-1 0 0,1 1 1 0 0,-1-1 0 0 0,0 0 0 0 0,0 1 0 0 0,0-1 0 0 0,1 0-1 0 0,-1 1 1 0 0,0-1 0 0 0,0 0 0 0 0,1 1 0 0 0,-1-1 0 0 0,0 0-1 0 0,1 0 1 0 0,-1 0 0 0 0,0 1 0 0 0,1-1 0 0 0,-1 0 0 0 0,0 0-1 0 0,1 0 1 0 0,-1 0 0 0 0,0 1 0 0 0,1-1 0 0 0,-1 0 0 0 0,1 0-1 0 0,-1 0 1 0 0,0 0 0 0 0,1 0 0 0 0,-1 0 0 0 0,1 0 0 0 0,-1 0-1 0 0,0 0 1 0 0,1 0 0 0 0,-1 0 0 0 0,1-1 0 0 0,-1 1 0 0 0,0 0-1 0 0,1 0 1 0 0,-1 0 0 0 0,0 0 0 0 0,4-3-26 0 0,0 1 1 0 0,0-1-1 0 0,0 0 0 0 0,-1 0 0 0 0,1 0 1 0 0,-1 0-1 0 0,0 0 0 0 0,1-2 26 0 0,2-3-24 0 0,0-1 1 0 0,0 0-1 0 0,0-1 24 0 0,3-7 13 0 0,-1 0 1 0 0,0-1 0 0 0,-1-1-1 0 0,0-2-13 0 0,-4 8-13 0 0,1-1 0 0 0,-2 1 0 0 0,0-1 0 0 0,0 0 0 0 0,-2 0 0 0 0,0-2 13 0 0,0 11 19 0 0,0 1 1 0 0,0-1-1 0 0,-1 1 1 0 0,0 0-1 0 0,0 0 1 0 0,0-1-1 0 0,-1 1 1 0 0,1 0-1 0 0,-1 0-19 0 0,1 3 4 0 0,1 0 0 0 0,-1 0-1 0 0,1 0 1 0 0,-1 1 0 0 0,0-1 0 0 0,1 0-1 0 0,-1 0 1 0 0,0 1 0 0 0,0-1 0 0 0,1 0-1 0 0,-1 1 1 0 0,0-1 0 0 0,0 1 0 0 0,0-1-1 0 0,0 1 1 0 0,0-1 0 0 0,0 1-4 0 0,0 0-3 0 0,0-1 1 0 0,-1 1-1 0 0,1 0 0 0 0,0 0 1 0 0,0 0-1 0 0,-1 1 0 0 0,1-1 1 0 0,0 0-1 0 0,0 0 1 0 0,0 1-1 0 0,-1-1 0 0 0,1 0 1 0 0,0 1-1 0 0,0-1 1 0 0,0 1-1 0 0,0 0 0 0 0,0-1 1 0 0,0 1 2 0 0,-3 2-4 0 0,1-1 1 0 0,0 1 0 0 0,0 0 0 0 0,0 0-1 0 0,0 0 1 0 0,0 1 0 0 0,-1 2 3 0 0,-4 6 56 0 0,-4 9-56 0 0,12-21 0 0 0,-19 36 189 0 0,-7 21-189 0 0,22-46 7 0 0,0 0 0 0 0,0 0 0 0 0,1 1 0 0 0,1-1 0 0 0,0 1-1 0 0,0 0 1 0 0,1 6-7 0 0,1-17-3 0 0,0 1-1 0 0,0-1 1 0 0,0 0-1 0 0,0 0 1 0 0,1 0-1 0 0,-1 0 0 0 0,0 0 1 0 0,0 0-1 0 0,1 0 1 0 0,-1 0-1 0 0,0 0 1 0 0,1 0-1 0 0,-1 0 0 0 0,1 0 1 0 0,0-1-1 0 0,-1 1 1 0 0,1 0-1 0 0,0 0 1 0 0,-1 0-1 0 0,1-1 0 0 0,0 1 1 0 0,0 0-1 0 0,-1-1 1 0 0,2 2 3 0 0,-1-2-14 0 0,0 0 0 0 0,0 1 0 0 0,0-1 0 0 0,0 0 0 0 0,0 0 0 0 0,0 0 0 0 0,0 0 0 0 0,0 0 0 0 0,0 0 0 0 0,-1 0 0 0 0,1 0 0 0 0,0 0 0 0 0,0 0 1 0 0,0-1-1 0 0,0 1 0 0 0,0 0 0 0 0,0 0 0 0 0,0-1 0 0 0,0 1 0 0 0,-1-1 0 0 0,1 1 0 0 0,0-1 0 0 0,0 1 0 0 0,0-1 0 0 0,-1 0 0 0 0,2 0 14 0 0,3-4-48 0 0,-1 0 0 0 0,1-1-1 0 0,-1 1 1 0 0,0-1 0 0 0,2-3 48 0 0,16-31 20 0 0,-13 21-135 0 0,-1 0 0 0 0,-1-1 0 0 0,4-14 115 0 0,-8 21-41 0 0,0 0 0 0 0,-1 0 1 0 0,0-1-1 0 0,-2 1 0 0 0,1 0 1 0 0,-2-7 40 0 0,1 14-5 0 0,0 1 34 0 0,0 0 1 0 0,-1 1-1 0 0,1-1 1 0 0,-1 1-1 0 0,0-1 0 0 0,0 1 1 0 0,-1 0-1 0 0,1-1 1 0 0,-2 0-30 0 0,3 4 8 0 0,0 1 0 0 0,-1-1 1 0 0,1 1-1 0 0,0-1 0 0 0,0 1 1 0 0,-1-1-1 0 0,1 1 0 0 0,-1-1 1 0 0,1 1-1 0 0,-1 0 1 0 0,1-1-1 0 0,0 1 0 0 0,-1 0 1 0 0,1-1-1 0 0,-1 1 0 0 0,1 0 1 0 0,-1 0-1 0 0,0-1 0 0 0,1 1 1 0 0,-1 0-1 0 0,1 0 1 0 0,-1 0-1 0 0,1 0 0 0 0,-1 0 1 0 0,0 0-1 0 0,1 0 0 0 0,-1 0 1 0 0,1 0-1 0 0,-1 0 0 0 0,1 0 1 0 0,-1 0-1 0 0,0 0 1 0 0,1 0-1 0 0,-1 0 0 0 0,1 1 1 0 0,-1-1-1 0 0,1 0 0 0 0,-1 0 1 0 0,1 1-1 0 0,-1-1 0 0 0,1 1-8 0 0,-3 0 11 0 0,1 1-1 0 0,-1 0 0 0 0,1 0 0 0 0,0 0 0 0 0,0 0 0 0 0,0 0 0 0 0,-1 2-10 0 0,-6 9 54 0 0,0 1-1 0 0,1 0 1 0 0,1 1 0 0 0,-2 4-54 0 0,-21 62 144 0 0,26-71-142 0 0,4-8-2 0 0,-7 16-40 0 0,0 7 40 0 0,6-20 0 0 0,0 0-1 0 0,0 0 1 0 0,0-1-1 0 0,1 1 1 0 0,0 0-1 0 0,0 0 1 0 0,0 0-1 0 0,1 0 1 0 0,-1-5-8 0 0,0 1-1 0 0,0-1 0 0 0,0 0 0 0 0,0 1 0 0 0,0-1 0 0 0,0 0 0 0 0,0 1 0 0 0,1-1 0 0 0,-1 0 1 0 0,0 0-1 0 0,0 1 0 0 0,0-1 0 0 0,0 0 0 0 0,1 0 0 0 0,-1 1 0 0 0,0-1 0 0 0,0 0 0 0 0,1 0 1 0 0,-1 1-1 0 0,0-1 0 0 0,0 0 0 0 0,1 0 0 0 0,-1 0 0 0 0,0 0 0 0 0,0 0 0 0 0,1 1 1 0 0,-1-1-1 0 0,0 0 0 0 0,1 0 9 0 0,0 0-15 0 0,-1 0 0 0 0,1 0 0 0 0,0 0 0 0 0,0 0 0 0 0,0 0 0 0 0,0-1 1 0 0,-1 1-1 0 0,1 0 0 0 0,0 0 0 0 0,0-1 0 0 0,0 1 15 0 0,3-2-39 0 0,-1 0-1 0 0,1 0 1 0 0,-1-1 0 0 0,2-1 39 0 0,0-1-48 0 0,0 0 1 0 0,-1 0 0 0 0,1 0 0 0 0,-1-1 0 0 0,-1 1 0 0 0,1-1-1 0 0,-1 0 1 0 0,0 0 0 0 0,0 0 0 0 0,-1-1 0 0 0,0 0 47 0 0,3-6-307 0 0,-2-1 0 0 0,0 0 0 0 0,-1 0 0 0 0,1-12 307 0 0,-2 16-79 0 0,-1 1-1 0 0,-1 0 1 0 0,1-1 0 0 0,-3-8 79 0 0,2 13 24 0 0,0 1-1 0 0,0-1 0 0 0,-1 1 1 0 0,1 0-1 0 0,-1 0 0 0 0,0-1 0 0 0,0 1 1 0 0,-1 1-1 0 0,1-1 0 0 0,-1 0 1 0 0,0 0-24 0 0,2 3 6 0 0,1 1 1 0 0,0 0-1 0 0,-1-1 1 0 0,1 1 0 0 0,0 0-1 0 0,-1 0 1 0 0,1-1-1 0 0,-1 1 1 0 0,1 0 0 0 0,0 0-1 0 0,-1 0 1 0 0,1-1-1 0 0,-1 1 1 0 0,1 0 0 0 0,-1 0-1 0 0,1 0 1 0 0,-1 0 0 0 0,1 0-1 0 0,-1 0 1 0 0,1 0-1 0 0,0 0 1 0 0,-1 0 0 0 0,0 0-7 0 0,0 0 11 0 0,0 1 1 0 0,0-1 0 0 0,0 0-1 0 0,0 1 1 0 0,0-1 0 0 0,0 1-1 0 0,0 0 1 0 0,0-1 0 0 0,0 1-1 0 0,0 0-11 0 0,-3 2 42 0 0,1 1-1 0 0,0 0 0 0 0,-1-1 1 0 0,0 3-42 0 0,4-6 2 0 0,-8 12 98 0 0,0 1 0 0 0,0 1 0 0 0,1-1 1 0 0,-4 13-101 0 0,0 4 132 0 0,-6 26-132 0 0,12-39 45 0 0,2 1 0 0 0,-2 13-45 0 0,4-25-24 0 0,1 0-1 0 0,0-1 1 0 0,0 1-1 0 0,0 0 0 0 0,1 0 1 0 0,0 0-1 0 0,0-1 0 0 0,0 1 1 0 0,1 0-1 0 0,1 1 25 0 0,-3-6-9 0 0,0-1 1 0 0,1 1-1 0 0,-1 0 0 0 0,1 0 0 0 0,-1-1 1 0 0,0 1-1 0 0,1 0 0 0 0,0-1 0 0 0,-1 1 1 0 0,1-1-1 0 0,-1 1 0 0 0,1-1 0 0 0,0 1 1 0 0,-1-1-1 0 0,1 1 0 0 0,0-1 0 0 0,0 0 1 0 0,-1 1-1 0 0,1-1 0 0 0,0 0 0 0 0,0 0 1 0 0,-1 1-1 0 0,2-1 9 0 0,0 0-33 0 0,0 0 0 0 0,1 0 0 0 0,-1 0 0 0 0,0 0 1 0 0,0-1-1 0 0,0 1 0 0 0,1-1 0 0 0,-1 1 33 0 0,11-5-145 0 0,-1 1-1 0 0,5-4 146 0 0,-7 4 24 0 0,7-5-144 0 0,0 0 1 0 0,0-2-1 0 0,0-1 120 0 0,16-10-4 0 0,5-2-34 0 0,-2-2 0 0 0,2-4 38 0 0,65-59-82 0 0,-102 89 82 0 0,4-4 38 0 0,-4 4-37 0 0,-1 0 1 0 0,0 0-1 0 0,0 0 1 0 0,0 0 0 0 0,0 0-1 0 0,0-1 1 0 0,0 1 0 0 0,0 0-1 0 0,0 0 1 0 0,0 0-1 0 0,0 0 1 0 0,0 0 0 0 0,0 0-1 0 0,0 0 1 0 0,0 0-1 0 0,0 0 1 0 0,0 0 0 0 0,0 0-1 0 0,0 0 1 0 0,0 0 0 0 0,0 1-1 0 0,1-1 1 0 0,-1 0-1 0 0,0 0 1 0 0,0 0 0 0 0,0 0-1 0 0,0 0 1 0 0,0 0 0 0 0,0 0-1 0 0,0 0 1 0 0,0 0-1 0 0,0 0 1 0 0,0 0 0 0 0,0 0-1 0 0,0 0 1 0 0,0 0 0 0 0,0 0-1 0 0,0 0 1 0 0,0 0-1 0 0,0 0 1 0 0,0 0 0 0 0,0 0-1 0 0,0 0 1 0 0,0 0 0 0 0,0 0-1 0 0,0 0 1 0 0,0 0-1 0 0,0 0 1 0 0,0 1 0 0 0,0-1-1 0 0,0 0 1 0 0,0 0-2 0 0,0 0 11 0 0,0 1 0 0 0,0 0 0 0 0,-1 0 0 0 0,1 0 1 0 0,0-1-1 0 0,-1 1 0 0 0,1 0 0 0 0,-1-1 0 0 0,1 1 0 0 0,-1 0 1 0 0,1-1-1 0 0,-1 1-11 0 0,-20 23-282 0 0,-18 26 282 0 0,9-4 299 0 0,-15 32-299 0 0,41-71-16 0 0,0 1-1 0 0,1 0 1 0 0,0-1-1 0 0,0 1 0 0 0,1 1 18 0 0,2-9-9 0 0,0 1 0 0 0,-1-1 0 0 0,1 1 1 0 0,0-1-1 0 0,0 1 0 0 0,0-1 0 0 0,0 1 1 0 0,0-1-1 0 0,0 1 0 0 0,0-1 0 0 0,0 1 1 0 0,0-1-1 0 0,0 1 0 0 0,0-1 1 0 0,0 1-1 0 0,0-1 0 0 0,0 1 0 0 0,1-1 1 0 0,-1 1-1 0 0,0-1 0 0 0,0 1 0 0 0,1-1 1 0 0,-1 0-1 0 0,0 1 0 0 0,0-1 1 0 0,1 1-1 0 0,-1-1 0 0 0,1 0 0 0 0,-1 1 1 0 0,0-1-1 0 0,1 0 0 0 0,-1 1 8 0 0,1-1-5 0 0,0 0-1 0 0,0 0 1 0 0,-1 0-1 0 0,1 0 0 0 0,0 0 1 0 0,-1 0-1 0 0,1 0 1 0 0,0-1-1 0 0,-1 1 1 0 0,1 0-1 0 0,0 0 0 0 0,-1-1 1 0 0,1 1-1 0 0,-1 0 1 0 0,1-1-1 0 0,0 1 1 0 0,-1-1-1 0 0,1 1 1 0 0,-1-1-1 0 0,1 1 0 0 0,-1-1 1 0 0,1 1-1 0 0,-1-1 1 0 0,0 1-1 0 0,1-1 1 0 0,-1 1-1 0 0,0-1 6 0 0,51-62 41 0 0,-41 52-27 0 0,0 0 0 0 0,0 1-14 0 0,0 1 119 0 0,-1-1 0 0 0,4-7-119 0 0,-4 7 4 0 0,-7 7-13 0 0,1-1 0 0 0,-1 1 0 0 0,1-1 0 0 0,-1 1 0 0 0,0-1 0 0 0,0 0 0 0 0,0 0 9 0 0,-8 16 100 0 0,1 0 0 0 0,-7 9-100 0 0,3-4 88 0 0,-6 14-88 0 0,9-17-96 0 0,1 1-1 0 0,1-1 1 0 0,1 1-1 0 0,0 0 1 0 0,1-1-1 0 0,0 1 1 0 0,1 0-1 0 0,1 1 1 0 0,1 2 96 0 0,-2-18-17 0 0,1 1-1 0 0,0-1 1 0 0,0 0 0 0 0,0 1-1 0 0,0-1 1 0 0,0 0-1 0 0,1 1 1 0 0,-1-1 0 0 0,0 0-1 0 0,0 1 1 0 0,0-1 0 0 0,0 0-1 0 0,0 1 1 0 0,0-1 0 0 0,1 0-1 0 0,-1 1 1 0 0,0-1-1 0 0,0 0 1 0 0,0 1 0 0 0,1-1-1 0 0,-1 0 1 0 0,0 0 0 0 0,0 1-1 0 0,1-1 1 0 0,-1 0 0 0 0,0 0-1 0 0,1 0 1 0 0,-1 1-1 0 0,0-1 1 0 0,1 0 0 0 0,-1 0-1 0 0,0 0 18 0 0,1 0-39 0 0,0 0-1 0 0,0 0 0 0 0,0 0 0 0 0,-1 0 0 0 0,1 0 0 0 0,0-1 1 0 0,0 1-1 0 0,0 0 0 0 0,-1-1 0 0 0,1 1 0 0 0,0 0 0 0 0,-1-1 1 0 0,1 1-1 0 0,0-1 40 0 0,2-1-57 0 0,0 0 1 0 0,0-1 0 0 0,-1 1 0 0 0,1-1-1 0 0,-1 0 1 0 0,3-2 56 0 0,5-13 3 0 0,5-14-3 0 0,5-9 16 0 0,-6 14 198 0 0,8-24-214 0 0,-11 24 7 0 0,-8 21 11 0 0,-1 0 0 0 0,0 0 0 0 0,-1 0 0 0 0,1-2-18 0 0,-2 8 0 0 0,0 0 0 0 0,0 0 0 0 0,0 0 0 0 0,0 0 0 0 0,0 0 0 0 0,0 0 0 0 0,0 0 0 0 0,0 0 0 0 0,0-1 0 0 0,0 1 0 0 0,0 0 0 0 0,0 0 0 0 0,0 0 0 0 0,0 0 0 0 0,0 0 0 0 0,0 0 0 0 0,0 0 0 0 0,0 0 0 0 0,0 0 0 0 0,0 0 0 0 0,0 0-1 0 0,0 0 1 0 0,0 0 0 0 0,0 0 0 0 0,0-1 0 0 0,0 1 0 0 0,0 0 0 0 0,0 0 0 0 0,0 0 0 0 0,0 0 0 0 0,0 0 0 0 0,0 0 0 0 0,0 0 0 0 0,0 0 0 0 0,0 0 0 0 0,0 0 0 0 0,0 0 0 0 0,0 0 0 0 0,0 0 0 0 0,0 0 0 0 0,0 0 0 0 0,0 0 0 0 0,-1 0 0 0 0,1 0 0 0 0,0 0 0 0 0,0 0 0 0 0,0 0 0 0 0,0 0 0 0 0,0 0 0 0 0,0 0 0 0 0,0 0 0 0 0,-4 2-7 0 0,-2 5 38 0 0,-17 28 124 0 0,1 2 0 0 0,2 0 0 0 0,-5 17-155 0 0,12-24 35 0 0,6-12 24 0 0,-8 12-59 0 0,10-23-54 0 0,5-7 51 0 0,0 0 0 0 0,0 0-1 0 0,0 0 1 0 0,0 0-1 0 0,0 0 1 0 0,0 0 0 0 0,0 0-1 0 0,-1 0 1 0 0,1-1-1 0 0,0 1 1 0 0,0 0 0 0 0,0 0-1 0 0,0 0 1 0 0,0 0 0 0 0,0 0-1 0 0,0 0 1 0 0,0 0-1 0 0,0-1 1 0 0,0 1 0 0 0,0 0-1 0 0,0 0 1 0 0,0 0-1 0 0,0 0 1 0 0,0 0 0 0 0,0 0-1 0 0,0 0 1 0 0,0-1-1 0 0,0 1 1 0 0,0 0 0 0 0,0 0-1 0 0,0 0 1 0 0,0 0 0 0 0,0 0-1 0 0,0 0 4 0 0,3-18-150 0 0,1 3 169 0 0,-1-2-1 0 0,-1 1 1 0 0,0-14-19 0 0,0 13-19 0 0,-2 16 27 0 0,2-48 45 0 0,-2 40-14 0 0,0 1-1 0 0,-1 0 1 0 0,0 0 0 0 0,0 0 0 0 0,-1-1-39 0 0,2 9 14 0 0,-1-1 1 0 0,1 1-1 0 0,0-1 0 0 0,0 1 0 0 0,0-1 1 0 0,-1 1-1 0 0,1-1 0 0 0,0 1 1 0 0,-1-1-1 0 0,1 1 0 0 0,0-1 1 0 0,-1 1-1 0 0,1-1 0 0 0,-1 1 0 0 0,1 0 1 0 0,0-1-1 0 0,-1 1 0 0 0,1 0 1 0 0,-1-1-1 0 0,1 1 0 0 0,-1 0 1 0 0,0 0-1 0 0,1-1 0 0 0,-1 1 1 0 0,1 0-1 0 0,-1 0 0 0 0,1 0 0 0 0,-1 0 1 0 0,1 0-1 0 0,-1 0 0 0 0,0 0 1 0 0,0 0-15 0 0,-2 0 46 0 0,0 1 0 0 0,-1-1 1 0 0,1 1-1 0 0,0 0 0 0 0,-3 1-46 0 0,-9 2 188 0 0,14-4-167 0 0,0 0-1 0 0,0 0 1 0 0,1 0-1 0 0,-1 0 1 0 0,0 0-1 0 0,0 0 1 0 0,1-1-1 0 0,-1 1 1 0 0,0 0-1 0 0,1 0 1 0 0,-1 0-1 0 0,0-1 1 0 0,1 1-1 0 0,-1 0 1 0 0,0-1-1 0 0,1 1 1 0 0,-1-1-1 0 0,1 1 1 0 0,-1-1-1 0 0,0 1 1 0 0,1-1-1 0 0,-1 1 1 0 0,1-1-1 0 0,0 1 1 0 0,-1-1-1 0 0,1 0 1 0 0,-1 1-1 0 0,1-1 1 0 0,0 0-1 0 0,0 1 1 0 0,-1-1-1 0 0,1 0 1 0 0,0 1-1 0 0,0-1 1 0 0,0 0-1 0 0,0 0 1 0 0,0 1-1 0 0,0-1 1 0 0,0 0-1 0 0,0 0 1 0 0,0 1-1 0 0,0-1 1 0 0,0 0-1 0 0,0 1 1 0 0,0-1-1 0 0,1 0-20 0 0,0-2 1 0 0,0 0 0 0 0,-1 0 0 0 0,1-1 1 0 0,0 1-1 0 0,-1 0 0 0 0,0 0 0 0 0,0 0 0 0 0,0 0 0 0 0,0 0 0 0 0,0-1 0 0 0,-1 1 0 0 0,1 0 0 0 0,-1 0 0 0 0,0 0 0 0 0,0 0 0 0 0,0 0 0 0 0,0 0 0 0 0,-1 0 1 0 0,1 1-1 0 0,-1-1-1 0 0,-3-4 172 0 0,1-1 0 0 0,-2-5-172 0 0,-9-13-46 0 0,13 24 70 0 0,0-1 0 0 0,1 1-1 0 0,-1-1 1 0 0,0 1 0 0 0,0 0 0 0 0,-1 0-1 0 0,1 0 1 0 0,0 1 0 0 0,-1-1-1 0 0,1 0 1 0 0,-1 1 0 0 0,0-1-1 0 0,0 1-23 0 0,-10-6-67 0 0,-11-7 67 0 0,13 8-53 0 0,0-1-1 0 0,-10-3 54 0 0,16 7 5 0 0,0 0-1 0 0,0 0 1 0 0,1 0 0 0 0,-1 0 0 0 0,-1-3-5 0 0,-4-2 72 0 0,7 6-59 0 0,-99-74-24 0 0,80 61 76 0 0,6 5 6 0 0,0-2 0 0 0,-7-7-71 0 0,-11-5 151 0 0,30 21-138 0 0,0 0 0 0 0,0 1 0 0 0,0-1 1 0 0,-2 0-14 0 0,-7-4-5 0 0,-4-1 11 0 0,14 7 1 0 0,1 1 0 0 0,0-1 0 0 0,-1-1 0 0 0,1 1 1 0 0,0 0-1 0 0,-1 0 0 0 0,1-1-7 0 0,-6-5 43 0 0,1 0 1 0 0,0 0-1 0 0,-3-6-43 0 0,4 6 58 0 0,0 0 0 0 0,0 1 0 0 0,0 0 0 0 0,-1 0 0 0 0,-1-1-58 0 0,1 1 36 0 0,0 0 0 0 0,0 0 0 0 0,0-1 1 0 0,0-2-37 0 0,-11-10-112 0 0,-17-19 126 0 0,-3-9-18 0 0,34 43 46 0 0,0 0 0 0 0,-1 0 0 0 0,1 1 1 0 0,-1-1-1 0 0,0 1 0 0 0,0 0 0 0 0,0 0 0 0 0,0 0 1 0 0,-4 0-43 0 0,-41-16-44 0 0,44 16-29 0 0,-1 1 83 0 0,0-1 1 0 0,0 1-1 0 0,0 0 1 0 0,0 0 0 0 0,-1 1-11 0 0,4 1-27 0 0,1-1 0 0 0,-1 0 0 0 0,1 0 0 0 0,-1 0 0 0 0,0-1 27 0 0,-12-3 103 0 0,12 4-76 0 0,-5-1 57 0 0,0-1 0 0 0,0 1 1 0 0,1-1-1 0 0,-4-3-84 0 0,4 4-21 0 0,1-1 1 0 0,0 1 0 0 0,-1 0-1 0 0,-6-1 21 0 0,-3-1-194 0 0,15 3 193 0 0,0 1 1 0 0,1-1-1 0 0,-1 0 1 0 0,0 0-1 0 0,1 0 1 0 0,-1 0-1 0 0,0 0 1 0 0,-7-5 16 0 0,6 5-44 0 0,0 0 1 0 0,0-1-1 0 0,1 0 1 0 0,-1 1-1 0 0,1-1 1 0 0,-3-2 27 0 0,3 2-20 0 0,0 0 0 0 0,-1 0 1 0 0,1 1-1 0 0,0-1 0 0 0,-1 0 1 0 0,0 1-1 0 0,-1-1 20 0 0,-3-1-129 0 0,1 0-1 0 0,-1 0 1 0 0,1 0-1 0 0,0-1 1 0 0,0 0 0 0 0,-1-1 129 0 0,-2-2 78 0 0,-1 1 1 0 0,0 0 0 0 0,-4 0-79 0 0,13 5-4 0 0,0 1-1 0 0,0 0 1 0 0,0 0 0 0 0,0 0 0 0 0,0 0 0 0 0,0 0 0 0 0,0 0-1 0 0,0 0 1 0 0,0 1 0 0 0,0-1 0 0 0,0 0 0 0 0,0 0 0 0 0,0 1-1 0 0,0-1 1 0 0,1 1 0 0 0,-1-1 0 0 0,0 0 0 0 0,0 1 4 0 0,-15 10 3 0 0,-18 18 58 0 0,27-26-178 0 0,6-3 126 0 0,1 0 0 0 0,-1 1-1 0 0,1-1 1 0 0,-1 0 0 0 0,0 0 0 0 0,1 1-1 0 0,-1-1 1 0 0,1 0 0 0 0,-1 1-1 0 0,1-1 1 0 0,-1 1 0 0 0,1-1 0 0 0,-1 1-1 0 0,1-1 1 0 0,-1 1 0 0 0,1 0-9 0 0,-7 5-143 0 0,3-2 310 0 0,4-4-175 0 0,0 0 1 0 0,0 0-1 0 0,0 0 1 0 0,-1 0-1 0 0,1 1 1 0 0,0-1-1 0 0,0 0 1 0 0,0 0-1 0 0,0 0 1 0 0,-1 0-1 0 0,1 0 1 0 0,0 0-1 0 0,0 0 1 0 0,0 0-1 0 0,0 0 1 0 0,-1 0-1 0 0,1 0 0 0 0,0 0 1 0 0,0 0-1 0 0,0 0 1 0 0,-1 0-1 0 0,1 0 1 0 0,0 0-1 0 0,0 0 1 0 0,0 0-1 0 0,-1 0 1 0 0,1 0-1 0 0,0 0 1 0 0,0 0-1 0 0,0 0 1 0 0,0 0-1 0 0,-1 0 1 0 0,1 0-1 0 0,0 0 1 0 0,0 0-1 0 0,0-1 1 0 0,0 1-1 0 0,0 0 1 0 0,-1 0-1 0 0,1 0 1 0 0,0 0-1 0 0,0 0 1 0 0,0-1-1 0 0,0 1 0 0 0,0 0 1 0 0,0 0-1 0 0,0 0 1 0 0,-1 0-1 0 0,1-1 8 0 0,-3-2-3 0 0,2 3-5 0 0,1 0 1 0 0,0-1 0 0 0,0 1-1 0 0,-1 0 1 0 0,1 0 0 0 0,0-1-1 0 0,0 1 1 0 0,0 0-1 0 0,0 0 1 0 0,-1-1 0 0 0,1 1-1 0 0,0 0 1 0 0,0 0 0 0 0,0-1-1 0 0,0 1 1 0 0,0 0 0 0 0,0 0-1 0 0,0-1 1 0 0,0 1-1 0 0,0 0 1 0 0,0-1 0 0 0,0 1 7 0 0,-2-5 92 0 0,-8 1 22 0 0,1 2-133 0 0,-12-5 46 0 0,18 7-37 0 0,0-1 1 0 0,0 1 0 0 0,0 0-1 0 0,0 0 1 0 0,0 1 0 0 0,0-1-1 0 0,0 1 1 0 0,0-1 0 0 0,0 1-1 0 0,-1 0 10 0 0,3 0-3 0 0,1-1 1 0 0,-1 0-1 0 0,1 0 0 0 0,-1 1 0 0 0,1-1 0 0 0,-1 0 0 0 0,1 0 0 0 0,-1 0 0 0 0,1 0 0 0 0,-1 0 0 0 0,0 0 0 0 0,1 1 0 0 0,-1-1 1 0 0,1-1-1 0 0,-1 1 0 0 0,1 0 0 0 0,-1 0 0 0 0,1 0 0 0 0,-1 0 0 0 0,0 0 0 0 0,1 0 0 0 0,-1-1 0 0 0,1 1 0 0 0,-1 0 0 0 0,1 0 0 0 0,-1-1 1 0 0,1 1-1 0 0,-1 0 0 0 0,1-1 0 0 0,0 1 0 0 0,-1-1 0 0 0,1 1 0 0 0,-1 0 0 0 0,1-1 0 0 0,0 1 0 0 0,-1-1 0 0 0,1 1 0 0 0,0-1 0 0 0,0 1 1 0 0,-1-1-1 0 0,1 1 0 0 0,0-1 3 0 0,0 0 3 0 0,-1 1 0 0 0,1 0 1 0 0,-1 0-1 0 0,1 0 0 0 0,-1 0 1 0 0,1 0-1 0 0,-1 0 0 0 0,1 0 1 0 0,0 0-1 0 0,-1 0 0 0 0,1 0 1 0 0,-1 0-1 0 0,1 0 0 0 0,-1 0 1 0 0,1 0-1 0 0,-1 0 0 0 0,1 0 1 0 0,0 1-1 0 0,-1-1-3 0 0,-10 3-68 0 0,10-2 89 0 0,0-1-21 0 0,1 0 0 0 0,-1 0 0 0 0,1 0 0 0 0,-1 0 0 0 0,1 0 0 0 0,0 0 0 0 0,-1-1 0 0 0,1 1 0 0 0,-1 0 0 0 0,1 0 0 0 0,-1 0 0 0 0,1 0 0 0 0,0-1 0 0 0,-1 1 0 0 0,1 0 0 0 0,-1 0 0 0 0,1-1 0 0 0,0 1 0 0 0,-1 0 0 0 0,1-1 0 0 0,0 1 0 0 0,-1 0 0 0 0,1-1 0 0 0,0 1 0 0 0,0-1 0 0 0,-1 1-6 0 0,1 0 1 0 0,0 0-1 0 0,0-1 1 0 0,0 1-1 0 0,0 0 1 0 0,-1 0-1 0 0,1-1 0 0 0,0 1 1 0 0,0 0-1 0 0,0 0 1 0 0,-1 0-1 0 0,1 0 1 0 0,0-1-1 0 0,0 1 1 0 0,-1 0-1 0 0,1 0 1 0 0,0 0-1 0 0,0 0 1 0 0,-1 0-1 0 0,1 0 0 0 0,0 0 1 0 0,-1 0-1 0 0,1 0 1 0 0,0 0-1 0 0,0 0 1 0 0,-1 0-1 0 0,1 0 6 0 0,-9 1-26 0 0,6 0 12 0 0,-2 3 118 0 0,5-4-104 0 0,0 0 0 0 0,0 1 0 0 0,0-1 1 0 0,-1 0-1 0 0,1 0 0 0 0,0 0 0 0 0,0 0 0 0 0,0 0 0 0 0,0 0 0 0 0,0 0 0 0 0,0 0 0 0 0,0 0 0 0 0,0 1 0 0 0,-1-1 0 0 0,1 0 0 0 0,0 0 0 0 0,0 0 0 0 0,0 0 0 0 0,0 0 0 0 0,0 0 0 0 0,0 0 0 0 0,-1 0 0 0 0,1 0 0 0 0,0 0 0 0 0,0 0 0 0 0,0 0 0 0 0,0 0 0 0 0,0 0 0 0 0,-1 0 0 0 0,1 0 0 0 0,0 0 0 0 0,0 0 0 0 0,0 0 0 0 0,0 0-1 0 0,0 0 0 0 0,0 0 0 0 0,-1 0 0 0 0,1 0 0 0 0,0 0 1 0 0,0 0-1 0 0,0 0 0 0 0,0 0 0 0 0,0 0 0 0 0,0 0 0 0 0,-1 0 0 0 0,1 0 0 0 0,0 0 0 0 0,0 0 0 0 0,0 0 0 0 0,0 0 0 0 0,0 0 0 0 0,0 0 0 0 0,-1 0 0 0 0,1 0 0 0 0,0 0 0 0 0,0 0 0 0 0,0 0 0 0 0,0 0 0 0 0,0 0 0 0 0,0 0 0 0 0,0 1 0 0 0,0-1 1 0 0,-3 2 45 0 0,3-2-46 0 0,-1 0 0 0 0,1-1-1 0 0,0 1 1 0 0,-1 0 0 0 0,1 0 0 0 0,0 1 0 0 0,-1-1 0 0 0,1 0-1 0 0,0 0 1 0 0,-1 0 0 0 0,1 0 0 0 0,0 0 0 0 0,-1 0-1 0 0,1 0 1 0 0,0 1 0 0 0,-1-1 0 0 0,1 0 0 0 0,0 0 1 0 0,-5 4 45 0 0,3-2-60 0 0,2-4-106 0 0,0-1 142 0 0,0 3-14 0 0,0 0 1 0 0,0 0-1 0 0,0 0 0 0 0,-1-1 1 0 0,1 1-1 0 0,0 0 1 0 0,0 0-1 0 0,-1 0 1 0 0,1 0-1 0 0,0 0 1 0 0,0 0-1 0 0,-1-1 1 0 0,1 1-1 0 0,0 0 0 0 0,0 0 1 0 0,-1 0-1 0 0,1 0 1 0 0,0 0-1 0 0,0 0 1 0 0,-1 0-1 0 0,1 0 1 0 0,0 0-1 0 0,-1 0-7 0 0,1 0 1 0 0,0 0 1 0 0,-1 0-1 0 0,1 0 0 0 0,0 0 1 0 0,0 0-1 0 0,-1 0 0 0 0,1 0 1 0 0,0 0-1 0 0,0 1 0 0 0,0-1 1 0 0,-1 0-1 0 0,1 0 0 0 0,0 0 1 0 0,0 0-1 0 0,-1 0 0 0 0,1 0 1 0 0,0 0-1 0 0,0 1 0 0 0,0-1 1 0 0,0 0-1 0 0,-1 0 0 0 0,1 0 1 0 0,0 1-1 0 0,0-1 0 0 0,0 0 1 0 0,0 0-1 0 0,0 1-1 0 0,-4 3 91 0 0,4-4-90 0 0,0 0 1 0 0,0 0 0 0 0,0 0-1 0 0,0 0 1 0 0,0 0-1 0 0,0 0 1 0 0,0 0 0 0 0,0 0-1 0 0,0-1 1 0 0,0 1 0 0 0,0 0-1 0 0,0 0 1 0 0,0 0-1 0 0,0 0 1 0 0,0 0 0 0 0,0 0-1 0 0,0 0 1 0 0,0 0 0 0 0,0 0-1 0 0,0-1 1 0 0,0 1-1 0 0,0 0 1 0 0,0 0 0 0 0,0 0-1 0 0,0 0 1 0 0,0 0-1 0 0,0 0 1 0 0,0 0 0 0 0,0 0-1 0 0,0 0 1 0 0,0 0 0 0 0,-1 0-1 0 0,1 0 1 0 0,0-1-1 0 0,0 1 1 0 0,0 0 0 0 0,0 0-1 0 0,0 0 1 0 0,0 0 0 0 0,0 0-1 0 0,0 0 1 0 0,0 0-1 0 0,0 0 1 0 0,0 0 0 0 0,-1 0-1 0 0,1 0 1 0 0,0 0-1 0 0,0 0 1 0 0,0 0 0 0 0,0 0-1 0 0,0 0 1 0 0,0 0 0 0 0,0 0-1 0 0,0 0 1 0 0,0 0-1 0 0,-1 0-1 0 0,-1 4-36 0 0,2-4 39 0 0,0 1 0 0 0,0-1 1 0 0,0 0-1 0 0,0 1 1 0 0,0-1-1 0 0,0 0 1 0 0,0 0-1 0 0,-1 1 1 0 0,1-1-1 0 0,0 0 1 0 0,0 0-1 0 0,0 1 1 0 0,0-1-1 0 0,-1 0 1 0 0,1 0-1 0 0,0 1 1 0 0,0-1-1 0 0,0 0 0 0 0,-1 0 1 0 0,1 0-1 0 0,0 0 1 0 0,0 1-1 0 0,-1-1 1 0 0,1 0-1 0 0,0 0 1 0 0,-1 0-4 0 0,1 0-3 0 0,0 0 0 0 0,0 0 0 0 0,0 0 0 0 0,0 0 0 0 0,0 0 0 0 0,0 0 0 0 0,0 0 0 0 0,0 0 0 0 0,0 0 0 0 0,0 0 0 0 0,0-1 0 0 0,0 1 0 0 0,0 0 1 0 0,0 0-1 0 0,0 0 0 0 0,0 0 0 0 0,0 0 0 0 0,0 0 0 0 0,0 0 0 0 0,0 0 0 0 0,0 0 0 0 0,0 0 0 0 0,0 0 0 0 0,0 0 0 0 0,0-1 0 0 0,0 1 0 0 0,0 0 0 0 0,0 0 0 0 0,0 0 0 0 0,0 0 0 0 0,0 0 1 0 0,0 0-1 0 0,0 0 0 0 0,0 0 0 0 0,0 0 0 0 0,0 0 0 0 0,0 0 0 0 0,0 0 0 0 0,1 0 0 0 0,-1 0 0 0 0,0 0 0 0 0,0 0 0 0 0,0 0 0 0 0,0 0 0 0 0,0-1 0 0 0,0 1 3 0 0,1-1 144 0 0,-1 0-146 0 0,0 1 0 0 0,0 0 0 0 0,0 0 0 0 0,0 0 0 0 0,0 0 0 0 0,0 0 0 0 0,0 0 0 0 0,0 0 0 0 0,0 0 0 0 0,0 0 0 0 0,0 0 0 0 0,0 0 0 0 0,0 0 0 0 0,0 0 0 0 0,0-1 0 0 0,0 1-1 0 0,0 0 1 0 0,0 0 0 0 0,0 0 0 0 0,0 0 0 0 0,0 0 0 0 0,0 0 0 0 0,0 0 0 0 0,0 0 0 0 0,0 0 0 0 0,0 0 0 0 0,0 0 0 0 0,0 0 0 0 0,0-1 0 0 0,0 1 0 0 0,0 0 0 0 0,0 0 0 0 0,0 0 0 0 0,0 0 0 0 0,0 0 0 0 0,0 0 0 0 0,-1 0 0 0 0,1 0 0 0 0,0 0 0 0 0,0 0 0 0 0,0 0 0 0 0,0 0 2 0 0,0 0 5 0 0,0 0 0 0 0,0 0 0 0 0,0 0 0 0 0,0 0 0 0 0,0-1 0 0 0,-1 1 0 0 0,1 0 0 0 0,0 0 0 0 0,0 0 0 0 0,0 0 0 0 0,0 0 0 0 0,0 0 0 0 0,0 0 0 0 0,0 0 0 0 0,-1 0 0 0 0,1 0 0 0 0,0 0 0 0 0,0 0 0 0 0,0 0 0 0 0,0 0 1 0 0,0 0-1 0 0,0 1 0 0 0,0-1 0 0 0,0 0 0 0 0,-1 0 0 0 0,1 0 0 0 0,0 0 0 0 0,0 0 0 0 0,0 0 0 0 0,0 0 0 0 0,0 0 0 0 0,0 0 0 0 0,0 0 0 0 0,0 0 0 0 0,0 0 0 0 0,0 0 0 0 0,0 1 0 0 0,-1-1 0 0 0,1 0 0 0 0,0 0 0 0 0,0 0 0 0 0,0 0 0 0 0,0 0 0 0 0,0 0 0 0 0,0 0 0 0 0,0 1 0 0 0,0-1 0 0 0,0 0 0 0 0,0 0 0 0 0,0 0 0 0 0,0 0 0 0 0,0 0 0 0 0,0 0-5 0 0,0 0-2 0 0,-2 5-207 0 0,2-5 207 0 0,0 0 0 0 0,0 0-1 0 0,0 0 1 0 0,0 0 0 0 0,0 0 0 0 0,0 0-1 0 0,0 0 1 0 0,0 1 0 0 0,0-1-1 0 0,0 0 1 0 0,0 0 0 0 0,0 0 0 0 0,0 0-1 0 0,0 0 1 0 0,0 0 0 0 0,0 0-1 0 0,0 0 1 0 0,0 0 0 0 0,0 0 0 0 0,0 0-1 0 0,0 0 1 0 0,0 0 0 0 0,0 1 0 0 0,0-1-1 0 0,0 0 1 0 0,-1 0 0 0 0,1 0-1 0 0,0 0 1 0 0,0 0 0 0 0,0 0 0 0 0,0 0-1 0 0,0 0 1 0 0,0 0 0 0 0,0 0-1 0 0,0 0 1 0 0,0 0 0 0 0,0 0 0 0 0,0 0-1 0 0,-1 0 1 0 0,1 0 0 0 0,0 0 0 0 0,0 0-1 0 0,0 0 1 0 0,0 0 0 0 0,0 0-1 0 0,0 0 1 0 0,0 0 0 0 0,0 0 0 0 0,0 0-1 0 0,0 0 1 0 0,0 0 0 0 0,-1 0 0 0 0,1 0-1 0 0,0-1 1 0 0,0 1 0 0 0,0 0-1 0 0,0 0 1 0 0,0 0 0 0 0,0 0 0 0 0,0 0-1 0 0,0 0 1 0 0,0 0 2 0 0,0 0-1 0 0,0 0 1 0 0,0-1-1 0 0,0 1 1 0 0,0 0-1 0 0,0 0 0 0 0,0-1 1 0 0,0 1-1 0 0,0 0 1 0 0,0 0-1 0 0,0 0 0 0 0,0-1 1 0 0,0 1-1 0 0,0 0 1 0 0,0 0-1 0 0,0 0 0 0 0,0-1 1 0 0,0 1-1 0 0,0 0 1 0 0,0 0-1 0 0,0 0 0 0 0,0-1 1 0 0,1 1-1 0 0,-1 0 0 0 0,0 0 1 0 0,0 0-1 0 0,0 0 1 0 0,0-1 0 0 0,0 1 0 0 0,0 0 0 0 0,1 0-1 0 0,-1 0 1 0 0,0 0 0 0 0,0 0 0 0 0,0 0 0 0 0,0 0 0 0 0,0 0 0 0 0,0 0 0 0 0,0 0 0 0 0,0 0 0 0 0,0 0 0 0 0,0 0 0 0 0,0 0-1 0 0,0 0 1 0 0,0 0 0 0 0,0-1 0 0 0,0 1 0 0 0,0 0 0 0 0,0 0 0 0 0,0 0 0 0 0,0 0 0 0 0,0 0 0 0 0,0 0 0 0 0,0 0 0 0 0,0 0 0 0 0,0 0-1 0 0,0 0 1 0 0,0 0 0 0 0,0-1 0 0 0,0 1 0 0 0,0 0 0 0 0,0 0 0 0 0,0 0 0 0 0,0 0 0 0 0,0 0 0 0 0,0 0 0 0 0,0 0 0 0 0,0 0-1 0 0,0 0 1 0 0,0 0 0 0 0,0 0 0 0 0,0 0 0 0 0,0-1 0 0 0,0 1 0 0 0,0 0 0 0 0,0 0 0 0 0,0 0 0 0 0,0 0 0 0 0,0 0 0 0 0,0 0 0 0 0,-1 0-1 0 0,1 0 1 0 0,0 0 0 0 0,0 0 0 0 0,0 0 0 0 0,0 0 0 0 0,0 0 0 0 0,0 0 0 0 0,0 0 0 0 0,0 0 0 0 0,0 0 0 0 0,-4-1 32 0 0,4 1-25 0 0,0-1 1 0 0,0 1-1 0 0,0 0 0 0 0,0 0 0 0 0,0 0 1 0 0,-1 0-1 0 0,1 0 0 0 0,0 0 1 0 0,0 0-1 0 0,0 0 0 0 0,0 0 0 0 0,0 0 1 0 0,0 0-1 0 0,-1 0 0 0 0,1 0 0 0 0,0 0 1 0 0,0 0-1 0 0,0 0 0 0 0,0 0 0 0 0,0 0 1 0 0,0 0-1 0 0,-1 0 0 0 0,1 0 1 0 0,0 0-1 0 0,0 0 0 0 0,0 0 0 0 0,0 0 1 0 0,0 0-1 0 0,0 0 0 0 0,-1 0 0 0 0,1 0 1 0 0,0 0-1 0 0,0 0 0 0 0,0 0 1 0 0,0 1-1 0 0,0-1 0 0 0,0 0 0 0 0,0 0 1 0 0,0 0-1 0 0,0 0 0 0 0,-1 0 0 0 0,1 0 1 0 0,0 0-1 0 0,0 1 0 0 0,0-1 0 0 0,0 0 1 0 0,0 0-1 0 0,0 0 0 0 0,0 0 1 0 0,0 0-1 0 0,0 0-7 0 0,-3 5 54 0 0,3-5-57 0 0,0 0 0 0 0,0 0 0 0 0,0 0 0 0 0,0 0 0 0 0,0 0 0 0 0,0 0 1 0 0,0 0-1 0 0,0 1 0 0 0,0-1 0 0 0,0 0 0 0 0,0 0 0 0 0,0 0 0 0 0,0 0 0 0 0,0 0 0 0 0,0 0 0 0 0,-1 0 0 0 0,1 0 0 0 0,0 0 0 0 0,0 0 0 0 0,0 0 0 0 0,0 0 0 0 0,0 0 0 0 0,0 0 0 0 0,0 0 0 0 0,0 0 1 0 0,0 0-1 0 0,0 0 0 0 0,0 0 0 0 0,-1 0 0 0 0,1 0 0 0 0,0 0 0 0 0,0 0 0 0 0,0 0 0 0 0,0 0 0 0 0,0 0 0 0 0,0 0 0 0 0,0 0 0 0 0,0 0 0 0 0,0 0 0 0 0,0 0 0 0 0,0 0 0 0 0,0 0 0 0 0,-1 0 0 0 0,1 0 4 0 0,0 0-1 0 0,0 0 0 0 0,0 0 0 0 0,0-1 0 0 0,0 1 0 0 0,0 0 1 0 0,0 0-1 0 0,0 0 0 0 0,0 0 0 0 0,0 0 0 0 0,0 0 0 0 0,-1 0 1 0 0,1 0-1 0 0,0 0 0 0 0,0 0 0 0 0,0 0 0 0 0,0 0 0 0 0,0 0 1 0 0,0 0-1 0 0,0 0 0 0 0,0 0 0 0 0,0 0 0 0 0,-1 0 0 0 0,1 1 1 0 0,0-1-1 0 0,0 0 0 0 0,0 0 0 0 0,0 0 0 0 0,0 0 1 0 0,0 0-1 0 0,0 0 0 0 0,0 0 0 0 0,0 0 0 0 0,0 0 0 0 0,0 0 1 0 0,0 0-1 0 0,0 0 0 0 0,0 0 0 0 0,-1 0 0 0 0,1 0 0 0 0,0 1 1 0 0,0-1-1 0 0,0 0 0 0 0,0 0 0 0 0,0 0 0 0 0,0 0 0 0 0,0 0 1 0 0,0 0-1 0 0,0 0 0 0 0,0 0 0 0 0,0 0 0 0 0,0 0 0 0 0,0 1 1 0 0,0-1-1 0 0,0 0 0 0 0,0 0 0 0 0,0 0 0 0 0,7-8-193 0 0,-7 8 210 0 0,1-1 1 0 0,-1 1-1 0 0,1 0 1 0 0,-1 0-1 0 0,0-1 0 0 0,1 1 1 0 0,-1 0-1 0 0,1-1 1 0 0,-1 1-1 0 0,1 0 1 0 0,-1-1-1 0 0,0 1 1 0 0,1 0-1 0 0,-1-1 1 0 0,0 1-1 0 0,1-1 0 0 0,-1 1 1 0 0,0-1-1 0 0,0 1 1 0 0,1-1-1 0 0,-1 1 1 0 0,0-1-1 0 0,0 1 1 0 0,0-1-18 0 0,0 1-3 0 0,0 0 1 0 0,0 0-1 0 0,0 0 1 0 0,0 0-1 0 0,0 0 0 0 0,0 0 1 0 0,0 0-1 0 0,0 0 1 0 0,0 0-1 0 0,0-1 1 0 0,0 1-1 0 0,1 0 1 0 0,-1 0-1 0 0,0 0 1 0 0,0 0-1 0 0,0 0 1 0 0,0 0-1 0 0,0 0 1 0 0,0 0-1 0 0,0 0 1 0 0,0 0-1 0 0,0 0 1 0 0,0 0-1 0 0,0 0 1 0 0,0 0-1 0 0,0 0 1 0 0,0 0-1 0 0,0 0 1 0 0,0 0-1 0 0,1 0 1 0 0,-1 0-1 0 0,0 0 1 0 0,0 0-1 0 0,0 0 1 0 0,0 0-1 0 0,0 0 1 0 0,0 0-1 0 0,0 0 1 0 0,0 0-1 0 0,0 0 1 0 0,0 0-1 0 0,0 0 1 0 0,0 0-1 0 0,0 0 1 0 0,0 0-1 0 0,0 0 1 0 0,1 0 2 0 0,-1 0-3 0 0,0 0 0 0 0,0 0 1 0 0,0 1-1 0 0,0-1 0 0 0,0 0 0 0 0,0 0 0 0 0,0 0 1 0 0,0 0-1 0 0,0 0 0 0 0,0 0 0 0 0,1 0 1 0 0,-1 0-1 0 0,0 0 0 0 0,0 0 0 0 0,0 0 1 0 0,0 0-1 0 0,0 0 0 0 0,0 0 0 0 0,0 0 0 0 0,0 0 1 0 0,0 0-1 0 0,1 0 0 0 0,-1 0 0 0 0,0 0 1 0 0,0-1-1 0 0,0 1 0 0 0,0 0 0 0 0,0 0 1 0 0,0 0-1 0 0,0 0 0 0 0,0 0 0 0 0,0 0 1 0 0,0 0-1 0 0,0 0 0 0 0,1 0 0 0 0,-1 0 0 0 0,0 0 1 0 0,0 0-1 0 0,0 0 0 0 0,0-1 0 0 0,0 1 1 0 0,0 0-1 0 0,0 0 0 0 0,0 0 0 0 0,0 0 1 0 0,0 0-1 0 0,0 0 0 0 0,0 0 0 0 0,0 0 1 0 0,0 0-1 0 0,0-1 3 0 0,0 1 1 0 0,0-1-1 0 0,0 1 1 0 0,0-1 0 0 0,0 1 0 0 0,0-1 0 0 0,1 1-1 0 0,-1-1 1 0 0,0 1 0 0 0,0-1 0 0 0,0 1 0 0 0,1-1 0 0 0,-1 1-1 0 0,0-1 1 0 0,1 1-1 0 0,-1-1 1 0 0,0 1 0 0 0,0 0 0 0 0,0 0 0 0 0,1 0 0 0 0,-1 0 0 0 0,0 0 0 0 0,0 0 0 0 0,0-1 0 0 0,0 1 0 0 0,0 0 0 0 0,0 0 0 0 0,1 0 0 0 0,-1 0 0 0 0,0 0 0 0 0,0 0 0 0 0,0 0 0 0 0,0 0 0 0 0,1 0 0 0 0,-1 0 0 0 0,0 0 0 0 0,0 0 0 0 0,0 0 0 0 0,0 0 0 0 0,1 0 0 0 0,-1 0 0 0 0,0 0 0 0 0,0 0 0 0 0,0 0 0 0 0,0 0 0 0 0,1 0 0 0 0,-1 0 0 0 0,0 0 0 0 0,0 0 0 0 0,0 0 0 0 0,0 0 0 0 0,1 0 0 0 0,-1 1 0 0 0,0-1 0 0 0,0 0 0 0 0,0 0-2 0 0,0 0 3 0 0,0 0-1 0 0,0 0 0 0 0,1 1 0 0 0,-1-1 1 0 0,0 0-1 0 0,0 0 0 0 0,0 0 0 0 0,0 0 0 0 0,1 0 1 0 0,-1 1-1 0 0,0-1 0 0 0,0 0 0 0 0,0 0 1 0 0,0 0-1 0 0,1 0 0 0 0,-1 0 0 0 0,0 0 0 0 0,0 0 1 0 0,0 0-1 0 0,1 0 0 0 0,-1 0 0 0 0,0 0 1 0 0,0 0-1 0 0,0 0 0 0 0,1 0 0 0 0,-1 0 0 0 0,0 0 0 0 0,1 3 99 0 0,-1-3-103 0 0,0 0 0 0 0,0 0 0 0 0,0 0 1 0 0,0 0-1 0 0,0 0 0 0 0,0 0 0 0 0,0 0 0 0 0,0 0 1 0 0,0 0-1 0 0,0 1 0 0 0,0-1 0 0 0,0 0 0 0 0,0 0 0 0 0,0 0 1 0 0,0 0-1 0 0,0 0 0 0 0,0 0 0 0 0,0 0 0 0 0,0 0 1 0 0,0 0-1 0 0,0 0 0 0 0,0 0 0 0 0,0 0 0 0 0,0 0 1 0 0,0 0-1 0 0,0 0 0 0 0,0 0 0 0 0,0 0 0 0 0,0 0 0 0 0,0 0 1 0 0,0 0-1 0 0,0 0 0 0 0,1 0 0 0 0,-1 0 0 0 0,0 0 1 0 0,0 0-1 0 0,0 0 0 0 0,0 0 0 0 0,0 0 0 0 0,0 0 1 0 0,0 0-1 0 0,0 0 0 0 0,0 0 0 0 0,0 0 0 0 0,0 0 0 0 0,0 0 1 0 0,0 0-1 0 0,0 0 0 0 0,0 0 0 0 0,0 0 0 0 0,0 0 1 0 0,0 0-1 0 0,1 0 0 0 0,-1 0 0 0 0,0 0 3 0 0,4-2-43 0 0,1-1 62 0 0,-4 3-17 0 0,-1 0 0 0 0,0 0 0 0 0,0 0 0 0 0,0 0 0 0 0,0 0 0 0 0,0 0 0 0 0,0 0-1 0 0,1 0 1 0 0,-1 0 0 0 0,0 0 0 0 0,0 0 0 0 0,0 0 0 0 0,0 0 0 0 0,0 0 0 0 0,0 0 0 0 0,1 0 0 0 0,-1 0 0 0 0,0 0-1 0 0,0 0 1 0 0,0 0 0 0 0,0-1 0 0 0,0 1 0 0 0,0 0 0 0 0,0 0 0 0 0,1 0 0 0 0,-1 0 0 0 0,0 0 0 0 0,0 0 0 0 0,0 0 0 0 0,0 0-1 0 0,0-1 1 0 0,0 1 0 0 0,0 0 0 0 0,0 0-2 0 0,-2 4 81 0 0,2-3-81 0 0,0-1 0 0 0,-1 0 0 0 0,1 0 1 0 0,0 1-1 0 0,0-1 0 0 0,0 0 0 0 0,0 0 1 0 0,-1 1-1 0 0,1-1 0 0 0,0 0 0 0 0,0 0 1 0 0,-1 0-1 0 0,1 0 0 0 0,0 1 1 0 0,0-1-1 0 0,0 0 0 0 0,-1 0 0 0 0,1 0 1 0 0,0 0-1 0 0,-1 0 7 0 0,1 1 1 0 0,-1-1-1 0 0,1 0 1 0 0,-1 0-1 0 0,1 1 1 0 0,0-1-1 0 0,-1 0 1 0 0,1 1-1 0 0,-1-1 1 0 0,1 0-1 0 0,0 1 1 0 0,-1-1-1 0 0,1 0 1 0 0,0 1-1 0 0,0-1 1 0 0,-1 1-8 0 0,0 1-38 0 0,0-1 0 0 0,0 1 0 0 0,0 0-1 0 0,0-1 1 0 0,-1 0 0 0 0,0 2 38 0 0,-4 2 124 0 0,6-5-123 0 0,0 0 0 0 0,0 0 0 0 0,0 0 1 0 0,0 0-1 0 0,0 0 0 0 0,0 0 1 0 0,0 0-1 0 0,0 0 0 0 0,0 0 1 0 0,0 0-1 0 0,0 0 0 0 0,0 0 1 0 0,0 0-1 0 0,0 0 0 0 0,0 0 1 0 0,0 0-1 0 0,1 0 0 0 0,-1 0 1 0 0,0 0-1 0 0,0 0 0 0 0,0 0 1 0 0,0 0-1 0 0,0 0 0 0 0,0 0 1 0 0,0 0-1 0 0,0 0 0 0 0,0 0 0 0 0,0 0 1 0 0,0 0-1 0 0,0 0 0 0 0,0 0 1 0 0,0 0-1 0 0,0 0 0 0 0,0 0 1 0 0,0 0-1 0 0,0 0 0 0 0,0 0 1 0 0,0 1-1 0 0,0-1 0 0 0,0 0 1 0 0,0 0-1 0 0,1 0 0 0 0,-1 0 1 0 0,0 0-1 0 0,0 0 0 0 0,0 0 1 0 0,0 0-1 0 0,0 0 0 0 0,0 0 1 0 0,0 0-1 0 0,0 0 0 0 0,0 0 0 0 0,0 0 1 0 0,0 0-1 0 0,0 0 0 0 0,0 0 1 0 0,0 0-1 0 0,0 1 0 0 0,-1-1 1 0 0,1 0-1 0 0,0 0 0 0 0,0 0 1 0 0,0 0-1 0 0,0 0 0 0 0,0 0 1 0 0,0 0-1 0 0,0 0 0 0 0,0 0-1 0 0,0 1-35 0 0,1-3-42 0 0,-1 3 100 0 0,0 0-1 0 0,0 0 1 0 0,0 1 0 0 0,0-1 0 0 0,0 0-1 0 0,1 0 1 0 0,-1 1 0 0 0,0-1 0 0 0,0 0-1 0 0,1 0 1 0 0,-1 0 0 0 0,1 0 0 0 0,-1 1-1 0 0,1-1 1 0 0,0 0 0 0 0,-1 0 0 0 0,1 0-23 0 0,1 2-59 0 0,-2-2 66 0 0,0-1 1 0 0,0 0 0 0 0,0 0-1 0 0,1 0 1 0 0,-1 0-1 0 0,0 1 1 0 0,0-1 0 0 0,0 0-1 0 0,0 0 1 0 0,0 0 0 0 0,0 1-1 0 0,0-1 1 0 0,0 0 0 0 0,1 0-1 0 0,-1 0 1 0 0,0 0 0 0 0,0 0-1 0 0,0 0 1 0 0,0 1 0 0 0,1-1-1 0 0,-1 0 1 0 0,0 0 0 0 0,0 0-1 0 0,0 0 1 0 0,0 0 0 0 0,1 0-1 0 0,-1 0 1 0 0,0 0 0 0 0,0 0-1 0 0,0 0 1 0 0,1 0 0 0 0,-1 0-1 0 0,0 0 1 0 0,0 0-8 0 0,0 0-3 0 0,1 0-1 0 0,-1 1 1 0 0,0-1-1 0 0,0 0 1 0 0,1 0 0 0 0,-1 0-1 0 0,0 0 1 0 0,0 0-1 0 0,1 0 1 0 0,-1 1 0 0 0,0-1-1 0 0,0 0 1 0 0,0 0 0 0 0,1 0-1 0 0,-1 0 1 0 0,0 1-1 0 0,0-1 1 0 0,0 0 0 0 0,0 0-1 0 0,0 1 1 0 0,1-1-1 0 0,-1 0 1 0 0,0 0 0 0 0,0 1-1 0 0,0-1 1 0 0,0 0-1 0 0,0 0 1 0 0,0 1 0 0 0,0-1-1 0 0,0 0 4 0 0,2 9 254 0 0,2 13-337 0 0,4-12 285 0 0,-5 3-154 0 0,-2-11-61 0 0,0 1 1 0 0,-1 0 0 0 0,1 0 0 0 0,-1-1 0 0 0,1 1-1 0 0,-1 1 13 0 0,9-2-50 0 0,-7 0 97 0 0,-2-2-36 0 0,0 0-1 0 0,0 0 1 0 0,0 0 0 0 0,0 0-1 0 0,1 1 1 0 0,-1-1-1 0 0,0 0 1 0 0,0 0-1 0 0,0 0 1 0 0,0 0 0 0 0,0 0-1 0 0,0 0 1 0 0,0 0-1 0 0,1 0 1 0 0,-1 0-1 0 0,0 0 1 0 0,0 0-1 0 0,0 0 1 0 0,0 0 0 0 0,0 0-1 0 0,0 0 1 0 0,1 0-1 0 0,-1 0 1 0 0,0 0-1 0 0,0 0 1 0 0,0 0 0 0 0,0 0-1 0 0,0 0 1 0 0,0 0-1 0 0,0 0 1 0 0,1 0-1 0 0,-1 0 1 0 0,0 0 0 0 0,0 0-1 0 0,0 0 1 0 0,0 0-1 0 0,0 0 1 0 0,0-1-1 0 0,0 1-10 0 0,1 0-7 0 0,-1 0-2 0 0,1 0 1 0 0,-1 0 0 0 0,0 0-1 0 0,0 0 1 0 0,1 0 0 0 0,-1 0-1 0 0,0 0 1 0 0,0 1-1 0 0,1-1 1 0 0,-1 0 0 0 0,0 0-1 0 0,0 0 1 0 0,0 0 0 0 0,1 0-1 0 0,-1 1 1 0 0,0-1-1 0 0,0 0 1 0 0,0 0 0 0 0,0 0-1 0 0,1 0 1 0 0,-1 1 0 0 0,0-1-1 0 0,0 0 1 0 0,0 0-1 0 0,0 1 1 0 0,0-1 0 0 0,0 0 8 0 0,3 8 238 0 0,-2-9-226 0 0,0 3-32 0 0,2 2-23 0 0,-3-4 47 0 0,0 0 0 0 0,0 0 0 0 0,0 0 0 0 0,0 0 0 0 0,1 0 0 0 0,-1 0 0 0 0,0 0 0 0 0,0-1 0 0 0,0 1 0 0 0,1 0 0 0 0,-1 0 0 0 0,0 0 0 0 0,0 0 0 0 0,0 0 0 0 0,1 0 0 0 0,-1 0 0 0 0,0 0 0 0 0,0 0 0 0 0,0 0 0 0 0,1 0 0 0 0,-1 0 0 0 0,0 0 0 0 0,0 0 0 0 0,0 0 0 0 0,1 1 0 0 0,-1-1 0 0 0,0 0 0 0 0,0 0 0 0 0,0 0 0 0 0,1 0 0 0 0,-1 0 0 0 0,0 0 0 0 0,0 0 0 0 0,0 1 0 0 0,0-1 0 0 0,0 0 0 0 0,1 0 0 0 0,-1 0-1 0 0,0 0 1 0 0,0 1 0 0 0,0-1 0 0 0,0 0 0 0 0,0 0 0 0 0,0 0 0 0 0,0 1 0 0 0,0-1 0 0 0,0 0 0 0 0,0 0-4 0 0,4 6 77 0 0,-2-1-70 0 0,-2-5-10 0 0,0 1 0 0 0,1-1 0 0 0,-1 0 0 0 0,0 0 0 0 0,0 1 0 0 0,0-1 0 0 0,0 0 0 0 0,0 0 0 0 0,0 1 0 0 0,1-1 0 0 0,-1 0 1 0 0,0 0-1 0 0,0 1 0 0 0,0-1 0 0 0,1 0 0 0 0,-1 0 0 0 0,0 0 0 0 0,0 0 0 0 0,1 1 0 0 0,-1-1 0 0 0,0 0 0 0 0,0 0 0 0 0,1 0 0 0 0,-1 0 0 0 0,0 0 3 0 0,5 8 71 0 0,-4-7-44 0 0,0 0 0 0 0,0 0 0 0 0,0 0-1 0 0,0 0 1 0 0,0 1 0 0 0,0-1 0 0 0,0 0 0 0 0,0 1-27 0 0,3 5-192 0 0,-1-3 129 0 0,-2-3 73 0 0,-1 0 0 0 0,1-1 0 0 0,-1 1 0 0 0,1 0 0 0 0,-1-1 0 0 0,0 1 0 0 0,1 0 0 0 0,-1-1 0 0 0,0 1 0 0 0,0 0 0 0 0,1 0-10 0 0,-1 0 2 0 0,0-1 1 0 0,0 1 0 0 0,1-1 0 0 0,-1 1 0 0 0,0-1 0 0 0,1 1 0 0 0,-1-1 0 0 0,1 1 0 0 0,-1-1 0 0 0,0 1 0 0 0,1-1 0 0 0,0 1-3 0 0,4 5 115 0 0,-4-3-207 0 0,-1-2 92 0 0,0 0 0 0 0,1 0 0 0 0,-1 0 0 0 0,0 0 1 0 0,1 0-1 0 0,-1 0 0 0 0,1 0 0 0 0,0 0 0 0 0,-1 0 1 0 0,1 0-1 0 0,0-1 0 0 0,-1 1 0 0 0,1 0 0 0 0,0 0 0 0 0,0-1 1 0 0,0 1-1 0 0,0 0 0 0 0,0-1 4 0 0,-1 1 0 0 0,1 0 0 0 0,0-1 1 0 0,-1 1-1 0 0,1 0 0 0 0,-1 0 0 0 0,1-1 0 0 0,-1 1 1 0 0,1 0-1 0 0,-1 0 0 0 0,1 0 0 0 0,-1 0 0 0 0,0 0 1 0 0,1 0-1 0 0,-1-1 0 0 0,0 1 0 0 0,0 0 0 0 0,0 0 1 0 0,0 0-5 0 0,0 1 18 0 0,1-1 1 0 0,-1 0-1 0 0,0 0 1 0 0,1 1-1 0 0,-1-1 1 0 0,1 0-1 0 0,-1 0 1 0 0,1 1-19 0 0,3 5-102 0 0,-4-6 103 0 0,0-1 1 0 0,0 0 0 0 0,1 1-1 0 0,-1-1 1 0 0,0 0-1 0 0,0 1 1 0 0,0-1-1 0 0,0 0 1 0 0,0 1-1 0 0,0-1 1 0 0,0 0 0 0 0,0 1-1 0 0,0-1 1 0 0,0 0-1 0 0,0 1 1 0 0,0-1-1 0 0,0 0 1 0 0,0 1-1 0 0,0-1 1 0 0,0 1 0 0 0,0-1-2 0 0,7 10-76 0 0,-2 1 5 0 0,-4-10 72 0 0,-1 0 0 0 0,1 0 0 0 0,-1 0 0 0 0,1 1 0 0 0,-1-1 0 0 0,0 0 0 0 0,1 0 0 0 0,-1 0 0 0 0,0 2-1 0 0,3 4-108 0 0,-3-6 113 0 0,0-1 0 0 0,1 1 0 0 0,-1 0 0 0 0,0-1 0 0 0,1 1 0 0 0,-1 0 0 0 0,0-1 1 0 0,0 1-1 0 0,0 0 0 0 0,0 0 0 0 0,0-1 0 0 0,0 1 0 0 0,0 0 0 0 0,0 0-5 0 0,0-1 8 0 0,0 1 0 0 0,0 0 1 0 0,0-1-1 0 0,0 1 0 0 0,0 0 0 0 0,0-1 1 0 0,0 1-1 0 0,0-1 0 0 0,0 1 0 0 0,0 0 1 0 0,1-1-1 0 0,-1 1 0 0 0,0 0-8 0 0,2 6 210 0 0,-2-6-203 0 0,0-1-1 0 0,0 1 0 0 0,0-1 1 0 0,1 0-1 0 0,-1 1 0 0 0,0-1 1 0 0,0 1-1 0 0,1-1 0 0 0,-1 0 1 0 0,0 1-1 0 0,1-1 0 0 0,-1 0 1 0 0,0 1-1 0 0,1-1 0 0 0,-1 0 1 0 0,0 1-1 0 0,1-1 0 0 0,-1 0 1 0 0,1 0-1 0 0,-1 0 0 0 0,1 1-6 0 0,-1-1-21 0 0,1 0-1 0 0,0 1 0 0 0,-1-1 1 0 0,1 0-1 0 0,-1 1 0 0 0,1-1 1 0 0,0 1-1 0 0,-1-1 0 0 0,1 1 1 0 0,-1-1-1 0 0,0 1 1 0 0,1 0 21 0 0,1 5 6 0 0,-2-5 2 0 0,1 1-1 0 0,-1-1 1 0 0,1 1 0 0 0,0-1 0 0 0,-1 1 0 0 0,1-1-1 0 0,0 0 1 0 0,0 1 0 0 0,0-1 0 0 0,0 0 0 0 0,0 1-8 0 0,3 0-54 0 0,1 1 138 0 0,-2 0-56 0 0,0 0-44 0 0,-3-3 15 0 0,0 1 0 0 0,1-1 0 0 0,-1 1 0 0 0,0-1 0 0 0,0 1 0 0 0,1-1 0 0 0,-1 1 0 0 0,0-1 0 0 0,1 0 0 0 0,-1 1 0 0 0,1-1 0 0 0,-1 1 0 0 0,0-1 0 0 0,1 0 0 0 0,-1 1-1 0 0,1-1 2 0 0,-1 0 1 0 0,1 0-4 0 0,-1 1 0 0 0,0-1-1 0 0,0 1 1 0 0,0-1-1 0 0,0 0 1 0 0,0 1 0 0 0,0-1-1 0 0,0 1 1 0 0,0-1 0 0 0,1 0-1 0 0,-1 1 1 0 0,0-1 0 0 0,-1 1-1 0 0,1-1 1 0 0,0 0 0 0 0,0 1-1 0 0,0-1 4 0 0,0 4-44 0 0,4 4 0 0 0,0-2-51 0 0,-4-6 96 0 0,0 1 0 0 0,0-1 0 0 0,0 0-1 0 0,0 0 1 0 0,0 0 0 0 0,0 0 0 0 0,0 0 0 0 0,0 0-1 0 0,0 1 1 0 0,0-1 0 0 0,0 0 0 0 0,0 0 0 0 0,1 0-1 0 0,-1 0 1 0 0,0 0 0 0 0,0 0 0 0 0,0 0 0 0 0,0 0-1 0 0,0 1 1 0 0,0-1 0 0 0,0 0 0 0 0,0 0-1 0 0,0 0 1 0 0,1 0 0 0 0,-1 0 0 0 0,0 0 0 0 0,0 0-1 0 0,0 0 1 0 0,0 0 0 0 0,0 0 0 0 0,0 0 0 0 0,0 0-1 0 0,1 0 1 0 0,-1 0 0 0 0,0 0 0 0 0,0 0 0 0 0,0 0-1 0 0,0 0 1 0 0,0 0 0 0 0,0 0 0 0 0,1 0 0 0 0,-1 0-1 0 0,0 0 1 0 0,0 0 0 0 0,0 0 0 0 0,0 0 0 0 0,0 0-1 0 0,0 0 1 0 0,1 0 0 0 0,-1 0 0 0 0,0 0 0 0 0,0 0-1 0 0,0 0 1 0 0,0 0 0 0 0,0-1 0 0 0,0 1 0 0 0,0 0-1 0 0,5 11-96 0 0,1-5-274 0 0,0 3 554 0 0,-5-8-161 0 0,1 3 53 0 0,-2-4-81 0 0,0 0-1 0 0,0 0 1 0 0,0 0 0 0 0,0 0-1 0 0,0 0 1 0 0,0 0 0 0 0,0 0-1 0 0,0 0 1 0 0,0 0 0 0 0,0 0-1 0 0,1 0 1 0 0,-1 0 0 0 0,0 0 0 0 0,0 0-1 0 0,0 0 1 0 0,0 0 0 0 0,0 0-1 0 0,0 0 1 0 0,0 0 0 0 0,0 0-1 0 0,0 0 1 0 0,0 0 0 0 0,0 0-1 0 0,0 0 1 0 0,0 0 0 0 0,1 0-1 0 0,-1 0 1 0 0,0 0 0 0 0,0 0 0 0 0,0 0-1 0 0,0 0 1 0 0,0 0 0 0 0,0 0-1 0 0,0 0 1 0 0,0 0 0 0 0,0 0-1 0 0,0 0 1 0 0,0 0 0 0 0,0-1-1 0 0,0 1 1 0 0,0 0 0 0 0,0 0-1 0 0,0 0 1 0 0,0 0 0 0 0,0 0 0 0 0,0 0-1 0 0,0 0 1 0 0,0 0 0 0 0,0 0-1 0 0,1 0 1 0 0,-1 0 0 0 0,0 0-1 0 0,0 0 1 0 0,0-1 0 0 0,0 1-1 0 0,0 0 1 0 0,-1 0 0 0 0,1 0-1 0 0,0 0 1 0 0,0 0 5 0 0,6 7 75 0 0,-6-7-82 0 0,0 0 1 0 0,0 0 0 0 0,1 1 0 0 0,-1-1-1 0 0,0 0 1 0 0,0 0 0 0 0,0 1-1 0 0,1-1 1 0 0,-1 0 0 0 0,0 1-1 0 0,0-1 1 0 0,0 0 0 0 0,0 1 0 0 0,0-1-1 0 0,0 0 1 0 0,0 1 0 0 0,0-1-1 0 0,0 0 1 0 0,0 1 0 0 0,0-1 0 0 0,0 0-1 0 0,0 1 1 0 0,0-1 0 0 0,0 1 6 0 0,0-1-3 0 0,0 0 0 0 0,0 0 0 0 0,0 1 0 0 0,0-1 0 0 0,0 0 0 0 0,0 1 0 0 0,0-1 0 0 0,0 0 0 0 0,0 1 0 0 0,0-1 0 0 0,0 0 0 0 0,0 1 0 0 0,0-1 0 0 0,1 0 0 0 0,-1 0 0 0 0,0 1 0 0 0,0-1 0 0 0,0 0 0 0 0,0 1 3 0 0,1-1 49 0 0,-1 0-58 0 0,1 0-1 0 0,-1 0 1 0 0,0 0-1 0 0,1 0 1 0 0,-1 1-1 0 0,0-1 1 0 0,1 0-1 0 0,-1 0 1 0 0,0 0-1 0 0,1 1 1 0 0,-1-1-1 0 0,0 0 1 0 0,0 0-1 0 0,1 1 1 0 0,-1-1-1 0 0,0 0 1 0 0,0 1 0 0 0,0-1-1 0 0,1 0 10 0 0,1 3 107 0 0,-1-2-99 0 0,-1-1-1 0 0,1 1 1 0 0,-1-1 0 0 0,1 1 0 0 0,-1-1 0 0 0,1 1 0 0 0,-1 0 0 0 0,0-1 0 0 0,1 1 0 0 0,-1 0 0 0 0,0-1 0 0 0,0 1 0 0 0,1 0 0 0 0,-1-1-1 0 0,0 1-7 0 0,3 6-336 0 0,-2-7 324 0 0,-1 1 0 0 0,0-1 0 0 0,1 1 0 0 0,-1-1 0 0 0,0 1 0 0 0,0-1 0 0 0,1 1 0 0 0,-1-1 0 0 0,0 1 0 0 0,0-1 0 0 0,0 1 0 0 0,0 0 0 0 0,1-1 0 0 0,-1 1 12 0 0,6 6-114 0 0,-6-7 116 0 0,0 0 0 0 0,0 0 0 0 0,0 0 0 0 0,0 0 1 0 0,0 0-1 0 0,0 1 0 0 0,0-1 0 0 0,0 0 0 0 0,0 0 1 0 0,0 0-1 0 0,0 0 0 0 0,0 0 0 0 0,0 0 1 0 0,0 0-1 0 0,0 0 0 0 0,0 0 0 0 0,0 0 0 0 0,0 0 1 0 0,0 0-1 0 0,0 0 0 0 0,0 0 0 0 0,0 0 0 0 0,0 1 1 0 0,0-1-1 0 0,1 0 0 0 0,-1 0 0 0 0,0 0 0 0 0,0 0 1 0 0,0 0-1 0 0,0 0 0 0 0,0 0 0 0 0,0 0 0 0 0,0 0 1 0 0,0 0-1 0 0,0 0 0 0 0,0 0 0 0 0,0 0 0 0 0,1 0 1 0 0,-1 0-1 0 0,0 0 0 0 0,0 0 0 0 0,0 0 1 0 0,0 0-4 0 0,2 1 29 0 0,-2-1-36 0 0,0 0 0 0 0,0 0 0 0 0,0 1-1 0 0,0-1 1 0 0,0 0 0 0 0,0 0 0 0 0,0 1-1 0 0,0-1 1 0 0,0 0 0 0 0,0 0 0 0 0,1 0 0 0 0,-1 1-1 0 0,0-1 1 0 0,0 0 0 0 0,0 0 0 0 0,0 0-1 0 0,0 0 1 0 0,1 1 0 0 0,-1-1 0 0 0,0 0-1 0 0,0 0 1 0 0,0 0 0 0 0,1 0 0 0 0,-1 0-1 0 0,0 1 1 0 0,0-1 0 0 0,1 0 8 0 0,3-3-397 0 0,-3 2 309 0 0,2-3 40 0 0,0 0-1 0 0,-1 1 1 0 0,1-1-1 0 0,-1 0 1 0 0,2-2 48 0 0,4-2 164 0 0,-6 4-131 0 0,0 0 0 0 0,1 0 0 0 0,-1 1 0 0 0,2-2-33 0 0,1-2 24 0 0,5-1-96 0 0,-6 3 50 0 0,7-11 145 0 0,-9 12-84 0 0,-2 4-10 0 0,1-1-1 0 0,-1 0 1 0 0,0 0-1 0 0,1 0 0 0 0,-1 1 1 0 0,1-1-1 0 0,-1 0 1 0 0,1 0-1 0 0,-1 1 1 0 0,1-1-1 0 0,0 0 1 0 0,-1 1-1 0 0,1-1 1 0 0,0 1-1 0 0,-1-1 0 0 0,1 1 1 0 0,1-1-29 0 0,14-10 121 0 0,-8 4-157 0 0,-4 6 136 0 0,-4 1-108 0 0,1 0 0 0 0,-1-1 0 0 0,1 1 0 0 0,-1 0 0 0 0,0 0 0 0 0,1 0 0 0 0,-1 0 0 0 0,0 0 0 0 0,1 0-1 0 0,-1-1 1 0 0,1 1 0 0 0,-1 0 0 0 0,0 0 0 0 0,1-1 0 0 0,-1 1 0 0 0,0 0 8 0 0,1-1 9 0 0,0 0 1 0 0,0 1-1 0 0,-1-1 1 0 0,1 1-1 0 0,0-1 1 0 0,0 1-1 0 0,0-1 1 0 0,0 1-1 0 0,0 0 0 0 0,0-1-9 0 0,0 1-10 0 0,0 0 0 0 0,0-1 1 0 0,0 1-1 0 0,0 0 0 0 0,0-1 0 0 0,-1 1 0 0 0,1-1 0 0 0,0 1 0 0 0,0-1 0 0 0,0 0 0 0 0,-1 1 0 0 0,2-2 10 0 0,-2 2 7 0 0,1-1 0 0 0,-1 0 1 0 0,1 1-1 0 0,0-1 1 0 0,0 0-1 0 0,-1 1 0 0 0,1-1 1 0 0,0 1-1 0 0,0-1 1 0 0,0 1-1 0 0,0-1 0 0 0,-1 1 1 0 0,1 0-1 0 0,0-1 1 0 0,0 1-1 0 0,0 0 0 0 0,0 0 1 0 0,0 0-1 0 0,0 0 1 0 0,0 0-8 0 0,0 0-3 0 0,1-1 1 0 0,-1 1 0 0 0,0 0-1 0 0,0 0 1 0 0,1-1 0 0 0,-1 1-1 0 0,0-1 1 0 0,1 1 2 0 0,4-3-29 0 0,-4 3 22 0 0,0 0 1 0 0,0-1 0 0 0,0 1 0 0 0,0 0 0 0 0,0 1-1 0 0,1-1 7 0 0,3 0-56 0 0,-6 0 73 0 0,1 0 0 0 0,0 1 0 0 0,0-1 0 0 0,-1 0 0 0 0,1 0-1 0 0,0 0 1 0 0,0 0 0 0 0,-1 1 0 0 0,1-1 0 0 0,0 0 0 0 0,-1 1-1 0 0,1-1-16 0 0,-1 1-5 0 0,1-1 0 0 0,-1 0 0 0 0,1 0 0 0 0,-1 0 0 0 0,0 1 0 0 0,1-1-1 0 0,-1 0 1 0 0,1 0 0 0 0,-1 0 0 0 0,0 0 0 0 0,1 0 0 0 0,-1 0-1 0 0,1 0 1 0 0,-1 1 0 0 0,1-1 0 0 0,-1-1 0 0 0,1 1 0 0 0,-1 0-1 0 0,0 0 1 0 0,1 0 0 0 0,-1 0 0 0 0,1 0 0 0 0,-1 0 0 0 0,0 0-1 0 0,1-1 1 0 0,-1 1 5 0 0,5-2-12 0 0,-1-1 0 0 0,1 1 0 0 0,2-4 12 0 0,-6 6-6 0 0,-1 0 0 0 0,1-1-1 0 0,-1 1 1 0 0,1 0 0 0 0,-1 0 0 0 0,1 0-1 0 0,-1 0 1 0 0,1-1 0 0 0,-1 1 0 0 0,1 0-1 0 0,-1 0 1 0 0,1 0 0 0 0,-1 0-1 0 0,1 0 1 0 0,-1 0 0 0 0,1 0 0 0 0,-1 1-1 0 0,1-1 1 0 0,0 0 6 0 0,-1 0 2 0 0,0 0-1 0 0,1 0 1 0 0,-1 0-1 0 0,0 0 1 0 0,0 0-1 0 0,0 0 1 0 0,1 0-1 0 0,-1 0 1 0 0,0 1-1 0 0,0-1 1 0 0,0 0-1 0 0,0 0 1 0 0,1 0-1 0 0,-1 0 1 0 0,0 0-1 0 0,0 0 1 0 0,0 1-1 0 0,0-1 1 0 0,1 0-1 0 0,-1 0 1 0 0,0 0-1 0 0,0 0 1 0 0,0 1-1 0 0,0-1 1 0 0,0 0-1 0 0,0 0 1 0 0,0 0-1 0 0,0 1 1 0 0,0-1-1 0 0,0 0 1 0 0,1 0 0 0 0,-1 0-1 0 0,0 1 1 0 0,0-1-1 0 0,0 0 1 0 0,0 0-1 0 0,0 0 1 0 0,0 1-1 0 0,-1-1 1 0 0,1 0-2 0 0,0 0-8 0 0,0 0 0 0 0,0 1 0 0 0,0-1 0 0 0,-1 0 1 0 0,1 0-1 0 0,0 0 0 0 0,-1 0 0 0 0,1 0 0 0 0,0 0 0 0 0,0 1 1 0 0,-1-1-1 0 0,1 0 0 0 0,0 0 0 0 0,0 0 0 0 0,-1 0 1 0 0,1 0-1 0 0,0 0 0 0 0,-1 0 0 0 0,1 0 0 0 0,0 0 0 0 0,-1 0 9 0 0,1-1 6 0 0,0 1 0 0 0,-1 0 0 0 0,1 0 1 0 0,-1 0-1 0 0,1 0 0 0 0,-1 0 1 0 0,1 1-1 0 0,-1-1 0 0 0,1 0 0 0 0,0 0 1 0 0,-1 0-1 0 0,1 0 0 0 0,-1 0 1 0 0,1 1-1 0 0,-1-1-7 0 0,0 1-23 0 0,1-1 0 0 0,-1 1 0 0 0,0 0 0 0 0,0-1-1 0 0,0 1 1 0 0,0-1 0 0 0,0 1 0 0 0,0-1 0 0 0,-1 0 0 0 0,0 1 23 0 0,-9 3 10 0 0,4 1-25 0 0,-1-1 0 0 0,0 0 1 0 0,0 0-1 0 0,-1-1 0 0 0,1 0 1 0 0,-1 0-1 0 0,1-1 0 0 0,-2 0 15 0 0,7-1-32 0 0,1-1 31 0 0,1 0 1 0 0,0 0 0 0 0,-1 0-1 0 0,1 1 1 0 0,0-1 0 0 0,-1 0-1 0 0,1 1 1 0 0,0-1 0 0 0,0 1-1 0 0,0 0 1 0 0,-1-1 0 0 0,1 1-1 0 0,0 0 1 0 0,0 0 0 0 0,1-1-2 0 0,0 0 0 0 0,-1 0 0 0 0,1 0 1 0 0,0 1-1 0 0,0-1 0 0 0,0 0 0 0 0,0 0 1 0 0,0 0-1 0 0,0 0 0 0 0,0 0 0 0 0,0 0 0 0 0,0 0 1 0 0,-1 0-1 0 0,1 0 0 0 0,0 0 0 0 0,0 1 0 0 0,0-1 1 0 0,0 0-1 0 0,0 0 0 0 0,0 0 0 0 0,0 0 0 0 0,-1 0 1 0 0,1 0-1 0 0,0 0 0 0 0,0 0 0 0 0,0 0 0 0 0,0 0 1 0 0,0 0-1 0 0,-1 0 0 0 0,1 0 0 0 0,0 0 0 0 0,0 0 1 0 0,0 0-1 0 0,0 0 0 0 0,0 0 0 0 0,0-1 0 0 0,0 1 1 0 0,-1 0-1 0 0,1 0 0 0 0,0 0 0 0 0,0 0 0 0 0,0 0 1 0 0,0 0-1 0 0,0 0 0 0 0,0 0 0 0 0,0 0 0 0 0,-1-1 2 0 0,1 1 5 0 0,0 0-1 0 0,0 0 1 0 0,0 0-1 0 0,0 0 0 0 0,0 0 1 0 0,0-1-1 0 0,0 1 0 0 0,0 0 1 0 0,0 0-1 0 0,1 0 1 0 0,-1 0-1 0 0,0-1 0 0 0,0 1 1 0 0,0 0-1 0 0,0 0 0 0 0,0 0 1 0 0,0 0-1 0 0,0 0 0 0 0,0 0 1 0 0,0-1-1 0 0,0 1 1 0 0,0 0-1 0 0,1 0 0 0 0,-1 0 1 0 0,0 0-1 0 0,0 0 0 0 0,0 0 1 0 0,0 0-1 0 0,0 0 1 0 0,0-1-1 0 0,1 1 0 0 0,-1 0 1 0 0,0 0-1 0 0,0 0 0 0 0,0 0 1 0 0,0 0-1 0 0,1 0 0 0 0,-1 0 1 0 0,0 0-1 0 0,0 0 1 0 0,0 0-5 0 0,2-1 71 0 0,0 0 1 0 0,0 0 0 0 0,0 0 0 0 0,0 0-1 0 0,0 0 1 0 0,-1 0 0 0 0,1-1 0 0 0,0 1-1 0 0,-1-1 1 0 0,1 1-72 0 0,10-9 136 0 0,12-5-36 0 0,-21 14-115 0 0,-1 0 1 0 0,1 0-1 0 0,0 0 0 0 0,-1 0 1 0 0,1 0-1 0 0,0 1 0 0 0,0-1 1 0 0,2 1 14 0 0,0 0 63 0 0,-1 1 0 0 0,1-1 0 0 0,-1 1 0 0 0,2 1-63 0 0,10 1-220 0 0,-7 1 198 0 0,-8-4 21 0 0,-1 1 1 0 0,1-1-1 0 0,0 0 0 0 0,-1 1 0 0 0,1-1 1 0 0,-1 0-1 0 0,1 0 0 0 0,0 1 1 0 0,-1-1-1 0 0,1 0 0 0 0,0 0 0 0 0,-1 0 1 0 0,1 0-1 0 0,0 0 0 0 0,-1 0 1 0 0,1 0-1 0 0,0 0 0 0 0,-1 0 0 0 0,1 0 1 0 0,0 0 0 0 0,-1 0-5 0 0,1 0 0 0 0,-1 0 1 0 0,1 0-1 0 0,-1 0 0 0 0,0 0 0 0 0,1 0 1 0 0,-1 0-1 0 0,1 0 0 0 0,-1 0 0 0 0,1 0 1 0 0,-1 0-1 0 0,0 0 0 0 0,1 0 0 0 0,-1 1 1 0 0,1-1-1 0 0,-1 0 0 0 0,0 0 1 0 0,1 0-1 0 0,-1 1 0 0 0,0-1 0 0 0,1 0 1 0 0,-1 1-1 0 0,0-1 0 0 0,0 0 0 0 0,1 1 1 0 0,-1-1-1 0 0,0 0 0 0 0,0 1 5 0 0,1-1 6 0 0,-1 1-1 0 0,0-1 0 0 0,1 0 1 0 0,-1 1-1 0 0,1-1 0 0 0,-1 1 1 0 0,1-1-1 0 0,-1 0 1 0 0,1 1-1 0 0,-1-1 0 0 0,1 0 1 0 0,-1 0-1 0 0,1 1-5 0 0,6 0-37 0 0,-5-1 42 0 0,0 0-1 0 0,0 1 1 0 0,0-1-1 0 0,0 1 1 0 0,0 0 0 0 0,2 0-5 0 0,3 0-77 0 0,-6-1 81 0 0,-1 0-1 0 0,0 0 1 0 0,1 0-1 0 0,-1 0 1 0 0,1 0-1 0 0,-1 0 1 0 0,0 0-1 0 0,1 0 1 0 0,-1 0-1 0 0,0 0 1 0 0,1 1 0 0 0,-1-1-1 0 0,1 0 1 0 0,-1 0-1 0 0,0 0 1 0 0,1 0-1 0 0,-1 1 1 0 0,0-1-1 0 0,1 0 1 0 0,-1 0 0 0 0,0 1-1 0 0,1-1-3 0 0,-1 0 7 0 0,1 1 0 0 0,0-1 0 0 0,-1 1 0 0 0,1-1 0 0 0,0 0 0 0 0,-1 1 0 0 0,1-1 0 0 0,0 0 0 0 0,-1 0 0 0 0,1 0 0 0 0,0 0 0 0 0,0 0 0 0 0,-1 1 0 0 0,1-1 0 0 0,0 0 0 0 0,0-1 0 0 0,0 1-7 0 0,0 0-5 0 0,0 0 0 0 0,0 0 0 0 0,0 0 0 0 0,1 0 0 0 0,-1 0 0 0 0,0 1 0 0 0,0-1 0 0 0,0 0 0 0 0,0 1 0 0 0,0-1 0 0 0,0 0-1 0 0,0 1 1 0 0,1 0 5 0 0,-2-1 4 0 0,1 0 0 0 0,0 1-1 0 0,0-1 1 0 0,0 0 0 0 0,0 0-1 0 0,-1 0 1 0 0,1 0 0 0 0,0 0-1 0 0,0 0 1 0 0,0 0-1 0 0,0 0 1 0 0,0 0 0 0 0,-1 0-1 0 0,1 0 1 0 0,0 0 0 0 0,0-1-1 0 0,0 1 1 0 0,0 0-4 0 0,9-2-39 0 0,-10 2 44 0 0,1 0 0 0 0,-1 0 0 0 0,1 0 0 0 0,-1 1-1 0 0,0-1 1 0 0,1 0 0 0 0,-1 0 0 0 0,0 0 0 0 0,1 0 0 0 0,-1 1 0 0 0,0-1 0 0 0,1 0 0 0 0,-1 0 0 0 0,0 0-1 0 0,1 1 1 0 0,-1-1 0 0 0,0 0 0 0 0,0 1 0 0 0,1-1 0 0 0,-1 0 0 0 0,0 1 0 0 0,0-1 0 0 0,1 0-1 0 0,-1 1-4 0 0,1 2-26 0 0,0-1 26 0 0,0 0 0 0 0,0 0 0 0 0,1 0 0 0 0,-1 1 0 0 0,1-1 0 0 0,1 1 0 0 0,-2-2-2 0 0,0 0 0 0 0,1 0 0 0 0,-1 0 0 0 0,0 0 0 0 0,1-1 0 0 0,-1 1 0 0 0,1 0 0 0 0,-1-1 0 0 0,2 1 2 0 0,-2-1 0 0 0,0 0 0 0 0,0 1 0 0 0,0-1 0 0 0,0 0 1 0 0,0 1-1 0 0,0-1 0 0 0,0 1 0 0 0,0-1 0 0 0,0 1 1 0 0,0-1-1 0 0,0 1 0 0 0,0 0 0 0 0,-1-1 0 0 0,1 1 1 0 0,0 0-1 0 0,0 0 0 0 0,0 0 0 0 0,2 8 172 0 0,4 3-295 0 0,-7-11 128 0 0,1 0-1 0 0,-1 0 0 0 0,0-1 0 0 0,1 1 0 0 0,-1 0 0 0 0,1-1 0 0 0,-1 1 0 0 0,1 0 0 0 0,0-1 0 0 0,-1 1 0 0 0,1-1 1 0 0,0 1-1 0 0,-1-1 0 0 0,1 1 0 0 0,0-1 0 0 0,-1 0 0 0 0,1 1 0 0 0,0-1 0 0 0,0 0 0 0 0,0 0 0 0 0,-1 1 0 0 0,1-1 1 0 0,0 0-1 0 0,0 0 0 0 0,0 0 0 0 0,-1 0 0 0 0,1 0 0 0 0,0 0 0 0 0,0 0-4 0 0,0 0-9 0 0,-1 0 0 0 0,1 0-1 0 0,0 0 1 0 0,-1 0 0 0 0,1 0 0 0 0,0 0 0 0 0,-1 0-1 0 0,1 1 1 0 0,-1-1 0 0 0,1 0 0 0 0,0 0 0 0 0,-1 1-1 0 0,1-1 1 0 0,-1 0 0 0 0,1 1 0 0 0,-1-1 0 0 0,1 0-1 0 0,-1 1 1 0 0,1-1 0 0 0,-1 1 0 0 0,1 0 9 0 0,6 3 105 0 0,2 2-177 0 0,-9-5 73 0 0,1-1 1 0 0,0 1-1 0 0,-1-1 0 0 0,1 1 0 0 0,0-1 0 0 0,0 1 0 0 0,0-1 0 0 0,-1 1 0 0 0,1-1 0 0 0,0 1 1 0 0,0-1-1 0 0,0 0 0 0 0,0 0-1 0 0,3 0-12 0 0,-1 1 0 0 0,0-1 1 0 0,0 0-1 0 0,1 1 0 0 0,-1 0 12 0 0,1 2-40 0 0,-4-3 37 0 0,1 0 1 0 0,-1 1-1 0 0,1-1 0 0 0,-1 0 1 0 0,0 1-1 0 0,1-1 0 0 0,-1 0 1 0 0,1 1-1 0 0,-1-1 0 0 0,1 0 1 0 0,-1 0-1 0 0,1 0 0 0 0,-1 1 1 0 0,1-1-1 0 0,-1 0 0 0 0,1 0 1 0 0,-1 0-1 0 0,1 0 3 0 0,0 0 4 0 0,-1 0 1 0 0,1 0-1 0 0,0 1 0 0 0,0-1 0 0 0,0 0 0 0 0,-1 0 1 0 0,1 1-1 0 0,0-1 0 0 0,0 0 0 0 0,-1 1 1 0 0,1-1-1 0 0,0 1 0 0 0,-1-1 0 0 0,1 1-4 0 0,-1-1 4 0 0,1 1-1 0 0,-1-1 0 0 0,1 0 1 0 0,0 1-1 0 0,-1-1 0 0 0,1 1 1 0 0,-1-1-1 0 0,1 0 0 0 0,0 0 1 0 0,-1 1-1 0 0,1-1 0 0 0,0 0 1 0 0,-1 0-1 0 0,1 0 0 0 0,0 0 1 0 0,-1 0-1 0 0,1 0 0 0 0,0 0 1 0 0,0 0-4 0 0,0 0-1 0 0,0 0 0 0 0,-1 0 0 0 0,1 0 0 0 0,0 0 0 0 0,0 1 0 0 0,0-1 0 0 0,-1 0-1 0 0,1 0 1 0 0,0 1 0 0 0,0-1 0 0 0,-1 1 0 0 0,1-1 0 0 0,0 0 0 0 0,-1 1 0 0 0,1-1 0 0 0,0 1 0 0 0,-1 0 0 0 0,1-1 0 0 0,-1 1 0 0 0,1-1 0 0 0,-1 1 0 0 0,1 0 0 0 0,-1-1 0 0 0,1 1 1 0 0,1 2-76 0 0,-1 0 0 0 0,1 0 0 0 0,0 1 1 0 0,-1-1-1 0 0,1 1 76 0 0,-2-3-11 0 0,1 0 0 0 0,0 0 0 0 0,-1 0 0 0 0,1-1 1 0 0,0 1-1 0 0,-1 0 0 0 0,1-1 0 0 0,0 1 0 0 0,0 0 1 0 0,-1-1-1 0 0,1 1 0 0 0,0-1 0 0 0,0 1 0 0 0,0-1 0 0 0,0 0 1 0 0,0 1-1 0 0,0-1 0 0 0,1 0 11 0 0,-1 0-34 0 0,0 1-1 0 0,0-1 1 0 0,0-1 0 0 0,0 1-1 0 0,0 0 1 0 0,0 0 0 0 0,0 0 0 0 0,0 0-1 0 0,0-1 1 0 0,0 1 0 0 0,0 0-1 0 0,-1-1 1 0 0,1 1 0 0 0,1-1 34 0 0,-2 0-14 0 0,0 0 1 0 0,0 0-1 0 0,0 0 1 0 0,0 1-1 0 0,0-1 1 0 0,0 0-1 0 0,0 0 1 0 0,0 0-1 0 0,0 0 1 0 0,0 0-1 0 0,-1 0 1 0 0,1 0-1 0 0,0 0 1 0 0,0 0-1 0 0,-1 1 1 0 0,1-1-1 0 0,-1-1 14 0 0,-10-14-314 0 0,5 9 251 0 0,-1-2 99 0 0,-1 0 0 0 0,0 0 1 0 0,-3-1-37 0 0,3 2 43 0 0,0-1 1 0 0,0 0 0 0 0,-1-2-44 0 0,-25-38 386 0 0,-3 2 0 0 0,-16-15-386 0 0,40 48 43 0 0,6 6-10 0 0,0 0 0 0 0,0 1 0 0 0,-1 0-1 0 0,0 0 1 0 0,0 1 0 0 0,0 0 0 0 0,-1 0 0 0 0,-2 0-33 0 0,4 3 18 0 0,0-1 1 0 0,0 1 0 0 0,-1 0-1 0 0,1 1 1 0 0,-1 0 0 0 0,0 0-1 0 0,0 1 1 0 0,0-1 0 0 0,-1 2-19 0 0,-13 1 241 0 0,-15 2-241 0 0,12 0-24 0 0,21-3 19 0 0,-1 0-1 0 0,1 0 1 0 0,0-1 0 0 0,0 1-1 0 0,0-1 1 0 0,-3-1 5 0 0,-16-3 304 0 0,22 5-294 0 0,-1 0 0 0 0,1 1 0 0 0,-1-1-1 0 0,1 0 1 0 0,-1 1 0 0 0,1-1 0 0 0,-1 0 0 0 0,1 1-1 0 0,0 0 1 0 0,-1-1 0 0 0,1 1 0 0 0,0 0-1 0 0,-1 0 1 0 0,1 0 0 0 0,0 0 0 0 0,0 0 0 0 0,0 0-1 0 0,0 0 1 0 0,0 0 0 0 0,0 0 0 0 0,0 0 0 0 0,0 0-1 0 0,1 1 1 0 0,-2 0-10 0 0,0 2 39 0 0,0 1-1 0 0,0-1 0 0 0,0 1 1 0 0,0-1-1 0 0,1 1 1 0 0,-1 3-39 0 0,1-4-11 0 0,0-1 0 0 0,1 1 0 0 0,-1 0 0 0 0,1 0 0 0 0,0-1 0 0 0,0 1 0 0 0,0 0 0 0 0,1-1 0 0 0,-1 1 0 0 0,1 0 0 0 0,0-1 0 0 0,0 1 0 0 0,0-1 0 0 0,0 1 11 0 0,2-19-308 0 0,-4 5 305 0 0,1 0 0 0 0,-2 1-1 0 0,1-1 1 0 0,-1 1 0 0 0,-3-10 3 0 0,-1 2 92 0 0,-1 0 0 0 0,-6-11-92 0 0,13 27 10 0 0,-1 1 0 0 0,1-1-1 0 0,0 0 1 0 0,-1 1 0 0 0,1-1-1 0 0,-1 0 1 0 0,1 1 0 0 0,0-1 0 0 0,-1 1-1 0 0,1-1 1 0 0,-1 1 0 0 0,0-1-1 0 0,1 1 1 0 0,-1-1 0 0 0,1 1 0 0 0,-1 0-1 0 0,0-1 1 0 0,1 1 0 0 0,-1 0-1 0 0,0-1 1 0 0,1 1 0 0 0,-1 0 0 0 0,0 0-10 0 0,0 0-7 0 0,1 0 1 0 0,-1 0-1 0 0,0 0 1 0 0,1 1-1 0 0,-1-1 1 0 0,0 0-1 0 0,0 0 1 0 0,1 1-1 0 0,-1-1 1 0 0,1 1-1 0 0,-1-1 1 0 0,0 0 0 0 0,1 1-1 0 0,-1-1 1 0 0,1 1-1 0 0,-1-1 1 0 0,1 1-1 0 0,-1 0 1 0 0,1-1-1 0 0,-1 1 1 0 0,1-1-1 0 0,0 1 1 0 0,-1 0 6 0 0,-5 10 54 0 0,1 1 0 0 0,0 0 0 0 0,0 0 0 0 0,2 0-1 0 0,-1 1 1 0 0,1-1 0 0 0,0 10-54 0 0,1-4-30 0 0,2-16 25 0 0,0-1 1 0 0,0 0-1 0 0,0 0 0 0 0,0 0 1 0 0,0 0-1 0 0,0 0 1 0 0,1 0-1 0 0,-1 0 1 0 0,0 0-1 0 0,1 0 0 0 0,-1 0 1 0 0,0 0-1 0 0,1 0 1 0 0,0 1 4 0 0,0-2-15 0 0,1 1 1 0 0,-1-1-1 0 0,1 1 1 0 0,-1-1-1 0 0,1 1 1 0 0,-1-1-1 0 0,1 0 1 0 0,-1 0-1 0 0,1 0 15 0 0,2 0 49 0 0,-4 1-46 0 0,1-1-1 0 0,0 0 1 0 0,-1 0-1 0 0,1 0 1 0 0,0 0-1 0 0,-1-1 1 0 0,1 1-1 0 0,0 0 0 0 0,-1 0 1 0 0,1 0-1 0 0,0 0 1 0 0,-1-1-1 0 0,1 1 1 0 0,-1 0-1 0 0,1-1 1 0 0,0 1-1 0 0,-1 0 1 0 0,1-1-1 0 0,-1 1 1 0 0,1-1-3 0 0,0 0-4 0 0,0 0 0 0 0,0 0 0 0 0,0 0 0 0 0,-1-1 0 0 0,1 1 0 0 0,0 0 0 0 0,0-1 0 0 0,-1 1 0 0 0,1-1 4 0 0,1-4 3 0 0,-1 0 0 0 0,1-1 0 0 0,-1 1 0 0 0,0-1-3 0 0,-1 5 24 0 0,3-17-164 0 0,-1 6 57 0 0,-1-1-1 0 0,0 0 1 0 0,0 0-1 0 0,-2-13 84 0 0,0 21 17 0 0,1 1 1 0 0,-1-1-1 0 0,-1 0 1 0 0,1 0-1 0 0,-1 0 0 0 0,0 1 1 0 0,-2-6-18 0 0,3 11 2 0 0,1-1 1 0 0,0 1-1 0 0,0-1 1 0 0,-1 1 0 0 0,1 0-1 0 0,0-1 1 0 0,-1 1 0 0 0,1-1-1 0 0,-1 1 1 0 0,1 0 0 0 0,0-1-1 0 0,-1 1 1 0 0,1 0 0 0 0,-1-1-1 0 0,1 1 1 0 0,-1 0 0 0 0,1 0-1 0 0,-1 0 1 0 0,1-1 0 0 0,-1 1-1 0 0,1 0 1 0 0,-1 0 0 0 0,1 0-1 0 0,-1 0-2 0 0,0 0 8 0 0,0 0 0 0 0,1 0-1 0 0,-1 0 1 0 0,0 1 0 0 0,0-1 0 0 0,0 0-1 0 0,1 1 1 0 0,-1-1 0 0 0,0 0 0 0 0,0 1-1 0 0,1-1 1 0 0,-1 1 0 0 0,0-1 0 0 0,0 1-8 0 0,-2 3 44 0 0,-1-1 1 0 0,1 1-1 0 0,0 0 1 0 0,-2 4-45 0 0,3-5 6 0 0,-2 3-4 0 0,0 0 1 0 0,1 0 0 0 0,-1 1-1 0 0,1-1 1 0 0,1 1 0 0 0,-1 0-1 0 0,1 0 1 0 0,1 0 0 0 0,-1 0-1 0 0,1 0 1 0 0,0 5-3 0 0,1-11 4 0 0,0-1 0 0 0,0 0 0 0 0,0 1 0 0 0,0-1-1 0 0,0 1 1 0 0,0-1 0 0 0,0 1 0 0 0,0-1 0 0 0,0 1 0 0 0,0-1 0 0 0,0 0 0 0 0,0 1 0 0 0,1-1 0 0 0,-1 1 0 0 0,0-1-1 0 0,0 0 1 0 0,0 1 0 0 0,1-1 0 0 0,-1 1 0 0 0,0-1 0 0 0,1 0 0 0 0,-1 1 0 0 0,0-1 0 0 0,1 0 0 0 0,-1 0 0 0 0,0 1 0 0 0,1-1-4 0 0,-1 0-8 0 0,1 0 0 0 0,-1 0 1 0 0,1 0-1 0 0,-1 0 1 0 0,1 0-1 0 0,-1 0 1 0 0,1 0-1 0 0,-1 0 1 0 0,1 0-1 0 0,-1-1 1 0 0,1 1-1 0 0,-1 0 1 0 0,1 0-1 0 0,-1 0 1 0 0,1-1-1 0 0,-1 1 0 0 0,0 0 1 0 0,1-1-1 0 0,-1 1 1 0 0,1 0-1 0 0,-1-1 1 0 0,0 1-1 0 0,1 0 1 0 0,-1-1-1 0 0,0 1 8 0 0,3-4-6 0 0,0 1 0 0 0,-1-1-1 0 0,1 0 1 0 0,-1 0 0 0 0,0 0 0 0 0,0 0-1 0 0,-1 0 1 0 0,1 0 0 0 0,-1-1 0 0 0,1-3 6 0 0,1-3-9 0 0,0 2-41 0 0,-1 0 1 0 0,-1 0-1 0 0,1-7 50 0 0,-1 12-12 0 0,-2 1 0 0 0,1-1-1 0 0,0 1 1 0 0,-1 0 0 0 0,1-1-1 0 0,-1 1 1 0 0,0 0 0 0 0,0 0-1 0 0,0-1 1 0 0,0 1 0 0 0,-1 0-1 0 0,0 0 13 0 0,1 1 5 0 0,0 1-1 0 0,0-1 1 0 0,-1 1-1 0 0,1 0 1 0 0,0 0-1 0 0,-1-1 0 0 0,1 1 1 0 0,-1 0-1 0 0,0 0 1 0 0,1 0-1 0 0,-1 0 1 0 0,0 1-1 0 0,1-1 1 0 0,-1 0-1 0 0,0 1 1 0 0,0 0-1 0 0,0-1 1 0 0,1 1-1 0 0,-1 0 1 0 0,-2 0-5 0 0,2 0 2 0 0,0 1 0 0 0,0 0 1 0 0,1 0-1 0 0,-1 0 1 0 0,0 0-1 0 0,0 0 1 0 0,0 0-1 0 0,0 0 1 0 0,1 1-1 0 0,-1-1 1 0 0,1 1-3 0 0,-1 0-7 0 0,-1-1 1 0 0,1 1-1 0 0,0 0 1 0 0,0-1-1 0 0,-1 0 1 0 0,-1 1 6 0 0,-10 5 28 0 0,12-6-34 0 0,1 0-1 0 0,-1 0 0 0 0,0 0 0 0 0,0 0 0 0 0,0 0 0 0 0,0 0 1 0 0,0-1-1 0 0,0 1 0 0 0,0-1 0 0 0,-1 0 0 0 0,1 1 1 0 0,0-1-1 0 0,0 0 0 0 0,0 0 0 0 0,-2-1 7 0 0,3 1-32 0 0,-1 0-1 0 0,1-1 1 0 0,0 1 0 0 0,-1-1-1 0 0,1 0 1 0 0,0 1-1 0 0,0-1 1 0 0,-1 0 0 0 0,1 0-1 0 0,0 0 1 0 0,0 0 0 0 0,0 0-1 0 0,0 0 1 0 0,0 0-1 0 0,0 0 1 0 0,0 0 0 0 0,1 0-1 0 0,-1-1 1 0 0,0 1-1 0 0,0 0 1 0 0,1-1 32 0 0,-1 1 19 0 0,0-1 0 0 0,1 1 0 0 0,-1 0 0 0 0,0 0 1 0 0,0 0-1 0 0,0 0 0 0 0,0 0 0 0 0,0 0 0 0 0,0 0 0 0 0,0 1 0 0 0,0-1 0 0 0,0 0 1 0 0,-1 0-1 0 0,1 1 0 0 0,-1-1-19 0 0,-3-3 4 0 0,4 3-5 0 0,1 1 0 0 0,0 0-1 0 0,0-1 1 0 0,-1 1 0 0 0,1 0 0 0 0,0 0-1 0 0,0-1 1 0 0,-1 1 0 0 0,1 0 0 0 0,0 0-1 0 0,0 0 1 0 0,-1-1 0 0 0,1 1 0 0 0,0 0 0 0 0,-1 0-1 0 0,1 0 1 0 0,0 0 0 0 0,-1 0 0 0 0,1 0-1 0 0,0-1 1 0 0,-1 1 0 0 0,1 0 0 0 0,-1 0-1 0 0,1 0 1 0 0,-1 0 1 0 0,1 1-3 0 0,0-1 1 0 0,-1 0-1 0 0,1 0 1 0 0,0 0-1 0 0,-1-1 1 0 0,1 1-1 0 0,-1 0 0 0 0,1 0 1 0 0,0 0-1 0 0,-1 0 1 0 0,1 0-1 0 0,0 0 1 0 0,-1 0-1 0 0,1-1 0 0 0,0 1 1 0 0,-1 0-1 0 0,1 0 1 0 0,0 0-1 0 0,-1-1 0 0 0,1 1 1 0 0,0 0 2 0 0,-1-1-5 0 0,1 1 1 0 0,0 0 0 0 0,0 0-1 0 0,-1-1 1 0 0,1 1-1 0 0,0 0 1 0 0,-1 0 0 0 0,1 0-1 0 0,0-1 1 0 0,-1 1 0 0 0,1 0-1 0 0,-1 0 1 0 0,1 0-1 0 0,0 0 1 0 0,-1 0 0 0 0,1 0-1 0 0,0 0 1 0 0,-1 0 4 0 0,-17 2-58 0 0,13 1 297 0 0,4-3-240 0 0,1 0-1 0 0,0 0 0 0 0,0 0 0 0 0,0 0 1 0 0,0 0-1 0 0,0 0 0 0 0,0 0 0 0 0,-1 0 1 0 0,1 0-1 0 0,0 0 0 0 0,0 0 1 0 0,0 0-1 0 0,0 0 0 0 0,0-1 0 0 0,0 1 1 0 0,0 0-1 0 0,-1 0 0 0 0,1 0 0 0 0,0 0 1 0 0,0 0-1 0 0,0 0 0 0 0,0 0 0 0 0,0 0 1 0 0,0 0-1 0 0,0-1 0 0 0,0 1 0 0 0,0 0 1 0 0,0 0-1 0 0,0 0 0 0 0,0 0 0 0 0,0 0 1 0 0,0 0-1 0 0,0-1 0 0 0,0 1 0 0 0,0 0 1 0 0,0 0-1 0 0,0 0 0 0 0,0 0 0 0 0,0 0 1 0 0,0 0-1 0 0,0-1 0 0 0,0 1 0 0 0,0 0 2 0 0,0-1-3 0 0,0 0 1 0 0,0 0-1 0 0,0 0 0 0 0,1 0 0 0 0,-1 0 0 0 0,0 1 0 0 0,1-1 0 0 0,-1 0 0 0 0,1 0 0 0 0,-1 0 3 0 0,3-5 29 0 0,0 1 21 0 0,-1 1 0 0 0,1 0 0 0 0,-1 1 0 0 0,1-1 0 0 0,0 0 0 0 0,0 1 0 0 0,1 0 0 0 0,-1-1-50 0 0,1 1 12 0 0,11-18 149 0 0,2-1-236 0 0,9-5 62 0 0,-22 20-65 0 0,-4 7 84 0 0,1-1-1 0 0,-1 0 0 0 0,0 1 1 0 0,1-1-1 0 0,-1 0 0 0 0,1 1 1 0 0,-1-1-1 0 0,1 0 0 0 0,-1 1 1 0 0,1-1-1 0 0,0 1 0 0 0,-1-1 1 0 0,1 1-1 0 0,0-1 0 0 0,0 1-5 0 0,0-2 39 0 0,0-2-100 0 0,2 0 129 0 0,-3 4-70 0 0,11-11-109 0 0,-11 11 115 0 0,0 0 0 0 0,0 0 0 0 0,0 0 0 0 0,0 0 0 0 0,1-1 0 0 0,-1 1 0 0 0,0 0 0 0 0,0 0 0 0 0,0 0 0 0 0,0 0 0 0 0,0 0 0 0 0,0-1-1 0 0,1 1 1 0 0,-1 0 0 0 0,0 0 0 0 0,0 0 0 0 0,0-1 0 0 0,0 1 0 0 0,0 0 0 0 0,0 0 0 0 0,0 0 0 0 0,0-1 0 0 0,0 1 0 0 0,0 0 0 0 0,0 0 0 0 0,0 0 0 0 0,0-1 0 0 0,0 1-1 0 0,0 0 1 0 0,0 0 0 0 0,0 0 0 0 0,0 0 0 0 0,0-1 0 0 0,0 1 0 0 0,-1 0 0 0 0,1 0 0 0 0,0 0 0 0 0,0-1 0 0 0,0 1 0 0 0,0 0-4 0 0,19-14 284 0 0,-18 14-282 0 0,-1 0 0 0 0,1 0 0 0 0,0-1 0 0 0,-1 1 0 0 0,1 0 0 0 0,-1 0-1 0 0,1-1 1 0 0,0 1 0 0 0,-1-1 0 0 0,1 1 0 0 0,-1 0 0 0 0,1-1 0 0 0,-1 1 0 0 0,1-1 0 0 0,-1 1 0 0 0,1-1 0 0 0,-1 0 0 0 0,0 1 0 0 0,1-1 0 0 0,-1 0-2 0 0,1-1-1 0 0,0 1 1 0 0,0-1 0 0 0,1 1 0 0 0,-1-1 0 0 0,0 1 0 0 0,1-1 0 0 0,-1 1 0 0 0,1 0 0 0 0,-1-1 0 0 0,1 1-1 0 0,-1 0 1 0 0,1 0 0 0 0,0 0 0 0 0,5-7 71 0 0,-7 7-83 0 0,1 0-1 0 0,0 0 1 0 0,0 0 0 0 0,-1 0 0 0 0,1 0-1 0 0,-1 0 1 0 0,1 0 0 0 0,0-2 12 0 0,4-6-82 0 0,-4 4 154 0 0,-1 5-63 0 0,0 0 0 0 0,0 0 0 0 0,0-1 0 0 0,0 1 0 0 0,0 0 0 0 0,0-1 0 0 0,0 1 0 0 0,1 0 0 0 0,-1 0 0 0 0,0-1 0 0 0,0 1 0 0 0,0 0 0 0 0,0 0 1 0 0,0-1-1 0 0,1 1 0 0 0,-1 0 0 0 0,0 0 0 0 0,0-1-9 0 0,1 0 0 0 0,-1 0-1 0 0,0 0 1 0 0,0 0 0 0 0,1 0 0 0 0,-1 0 0 0 0,0 0 0 0 0,0 0 0 0 0,0 0 0 0 0,0-1 0 0 0,0 1-1 0 0,-1 0 1 0 0,1 0 0 0 0,0-4-102 0 0,0 3 99 0 0,0 0 1 0 0,0 0 0 0 0,-1 0-1 0 0,1 0 1 0 0,0 0 0 0 0,-1 0-1 0 0,1 0 1 0 0,-1 0 2 0 0,0-4-59 0 0,-1 4 200 0 0,0 1-86 0 0,1 1-55 0 0,1-1 0 0 0,-1 1 0 0 0,0 0 0 0 0,1-1 0 0 0,-1 1 0 0 0,1-1 0 0 0,-1 0 0 0 0,1 1 0 0 0,-1-1 0 0 0,1 1 0 0 0,-1-1 0 0 0,1 0 0 0 0,0 1 0 0 0,-1-1 0 0 0,1 0-1 0 0,0 1 1 0 0,0-1 0 0 0,-1 0 0 0 0,1 0 0 0 0,0 1 0 0 0,0-1 0 0 0,-2-20 46 0 0,2 9 12 0 0,-1 7-91 0 0,1 1 0 0 0,0-1 0 0 0,1 0 1 0 0,0-3 32 0 0,0-12 71 0 0,-1 2-113 0 0,1 0 0 0 0,2-6 42 0 0,-2 14 22 0 0,-1 1-1 0 0,0-1 1 0 0,0 1 0 0 0,-1-3-22 0 0,-1-20 56 0 0,1 18-53 0 0,1 10-26 0 0,0 0-1 0 0,-1 0 1 0 0,2 0-1 0 0,-1-3 24 0 0,0 6-2 0 0,0 0 1 0 0,0-1-1 0 0,0 1 1 0 0,0 0-1 0 0,-1-1 1 0 0,1 1-1 0 0,-1 0 1 0 0,1-1-1 0 0,-1 1 2 0 0,-1-8-63 0 0,-1-6 126 0 0,1-1 1 0 0,1 1 0 0 0,1-1 0 0 0,0 1-1 0 0,2-11-63 0 0,-2 22-24 0 0,0 1-1 0 0,0-1 1 0 0,-1 0-1 0 0,1 0 1 0 0,-1 1-1 0 0,0-3 25 0 0,-2-8-122 0 0,2 4 112 0 0,0 6 29 0 0,0-1 0 0 0,1 0 0 0 0,0 1 0 0 0,0-1 0 0 0,0-2-19 0 0,0 4-14 0 0,0 0-1 0 0,0 0 1 0 0,0 0-1 0 0,0 0 1 0 0,-1 0-1 0 0,1 1 1 0 0,-1-3 14 0 0,-1 2-23 0 0,1 2 32 0 0,1 1 0 0 0,-1-1 0 0 0,1 0 0 0 0,-1 0 0 0 0,1 1 0 0 0,-1-1 0 0 0,1 0 0 0 0,0 0 0 0 0,0 0 0 0 0,-1 1 0 0 0,1-1 0 0 0,0-1-9 0 0,-1-2-4 0 0,0 1 1 0 0,0-1-1 0 0,0 1 0 0 0,-1-1 0 0 0,0-1 4 0 0,-5-14-67 0 0,7 18 71 0 0,0 1 1 0 0,-1-1-1 0 0,1 1 1 0 0,0-1 0 0 0,0 1-1 0 0,0-1 1 0 0,-1 1-1 0 0,1-1 1 0 0,0 1 0 0 0,0-1-1 0 0,-1 1 1 0 0,1-1-1 0 0,0 1 1 0 0,-1-1 0 0 0,1 1-1 0 0,-1 0 1 0 0,1-1-1 0 0,0 1 1 0 0,-1-1-1 0 0,1 1 1 0 0,-1 0 0 0 0,1 0-1 0 0,-1-1 1 0 0,1 1-1 0 0,-1 0 1 0 0,0 0 0 0 0,0-1-5 0 0,1 2 6 0 0,0 0 1 0 0,-1-1-1 0 0,1 1 1 0 0,-1 0-1 0 0,1 0 1 0 0,0-1 0 0 0,-1 1-1 0 0,1 0 1 0 0,0 0-1 0 0,0-1 1 0 0,0 1-1 0 0,0 0 1 0 0,-1 1-7 0 0,1 7-71 0 0,-1-8 73 0 0,1 1 0 0 0,0-1 0 0 0,0 0 0 0 0,0 0 0 0 0,0 0 1 0 0,0 1-1 0 0,0-1 0 0 0,0 0 0 0 0,0 0 0 0 0,1 0 0 0 0,-1 2-2 0 0,2 2 19 0 0,-1 0 1 0 0,0 1-1 0 0,0-1 0 0 0,-1 0 1 0 0,0 1-1 0 0,0 2-19 0 0,1 12-52 0 0,6 33-45 0 0,-3-21 171 0 0,0 6-74 0 0,-6-8-48 0 0,2-24 37 0 0,-1 0-1 0 0,1 0 1 0 0,0 0 0 0 0,1 0 0 0 0,-1 0-1 0 0,2 5 12 0 0,-1-7 13 0 0,0 1-1 0 0,-1 0 0 0 0,1-1 1 0 0,-1 1-1 0 0,0 0-12 0 0,1 18 26 0 0,0-17-57 0 0,-1-6 26 0 0,0 0-1 0 0,0 0 1 0 0,0 0 0 0 0,0 0 0 0 0,0 0-1 0 0,0 0 1 0 0,0 0 0 0 0,0 0-1 0 0,0 0 1 0 0,0 0 0 0 0,-1 0-1 0 0,1 0 1 0 0,0 0 0 0 0,0 0-1 0 0,0 0 1 0 0,0 0 0 0 0,0 0-1 0 0,0 0 1 0 0,0 0 0 0 0,0 0-1 0 0,0 0 1 0 0,0 0 0 0 0,0 0-1 0 0,0 0 1 0 0,0 0 0 0 0,0 0-1 0 0,0 0 1 0 0,0 0 0 0 0,0 0-1 0 0,0 0 1 0 0,0 0 0 0 0,0 0 0 0 0,0 0-1 0 0,0 0 1 0 0,0 0 0 0 0,0 0-1 0 0,0 0 6 0 0,-2-8-12 0 0,1 1-1 0 0,0-1 1 0 0,1 0 0 0 0,-1 1-1 0 0,1-4 13 0 0,0 11 0 0 0,5-42 14 0 0,-6 53 76 0 0,0 0 0 0 0,-2 3-90 0 0,1-3 33 0 0,1 1 0 0 0,0-1-1 0 0,0 1 1 0 0,1-1-33 0 0,8 78-32 0 0,-8-83-19 0 0,1 1 1 0 0,1-1-1 0 0,-1 0 0 0 0,2 3 51 0 0,1 5-4 0 0,6 8-85 0 0,-10-22 82 0 0,0 0 0 0 0,0 0 0 0 0,0 0 0 0 0,0 0 0 0 0,0 0 1 0 0,0 0-1 0 0,0 1 0 0 0,0-1 0 0 0,0 0 0 0 0,1 0 0 0 0,-1 0 0 0 0,0 0 0 0 0,0 0 0 0 0,0 0 0 0 0,0 0 0 0 0,0 1 1 0 0,0-1-1 0 0,0 0 0 0 0,0 0 0 0 0,0 0 0 0 0,0 0 0 0 0,0 0 0 0 0,1 0 0 0 0,-1 0 0 0 0,0 0 0 0 0,0 0 1 0 0,0 0-1 0 0,0 0 0 0 0,0 0 0 0 0,0 0 0 0 0,1 0 0 0 0,-1 1 0 0 0,0-1 0 0 0,0 0 0 0 0,0 0 0 0 0,0 0 1 0 0,0 0-1 0 0,0 0 7 0 0,4-5-409 0 0,2-7 220 0 0,-5 1 156 0 0,-1 10 22 0 0,0 0-1 0 0,0 0 1 0 0,0 0-1 0 0,1 0 1 0 0,-1 0 0 0 0,0 0-1 0 0,0 1 1 0 0,1-1-1 0 0,-1 0 1 0 0,1-1 11 0 0,-1 4 57 0 0,1 0 1 0 0,-1 0-1 0 0,1 0 0 0 0,-1-1 1 0 0,0 1-1 0 0,0 0 0 0 0,0 1-57 0 0,0 12 36 0 0,1 0-1 0 0,0 0 0 0 0,1 0 0 0 0,1 0 0 0 0,0-1 0 0 0,1 1 0 0 0,4 9-35 0 0,-7-23-9 0 0,-1 0 1 0 0,0 0-1 0 0,1 0 0 0 0,-1 0 1 0 0,1 0-1 0 0,0 0 0 0 0,-1 0 1 0 0,1 0-1 0 0,0-1 0 0 0,-1 1 1 0 0,1 0-1 0 0,0 0 0 0 0,0-1 1 0 0,0 1-1 0 0,0 0 0 0 0,0-1 1 0 0,0 1-1 0 0,0-1 0 0 0,0 1 1 0 0,0-1-1 0 0,0 1 1 0 0,1-1 7 0 0,-1 0-30 0 0,0 0 0 0 0,0 0-1 0 0,0 0 1 0 0,0 0 0 0 0,0 0-1 0 0,0 0 1 0 0,0 0-1 0 0,0-1 1 0 0,0 1 0 0 0,0 0-1 0 0,-1-1 1 0 0,1 1-1 0 0,0-1 1 0 0,0 1 0 0 0,0-1-1 0 0,0 1 1 0 0,0-1 0 0 0,-1 0-1 0 0,1 1 1 0 0,0-1-1 0 0,-1 0 1 0 0,1 0 0 0 0,0 0 31 0 0,0 0-13 0 0,-1 0-1 0 0,1 0 1 0 0,-1 0 0 0 0,1-1 0 0 0,-1 1 0 0 0,0 0 0 0 0,0 0 0 0 0,1 0 0 0 0,-1-1 0 0 0,0 1 0 0 0,0 0 0 0 0,0 0-1 0 0,0-2 14 0 0,0-4-64 0 0,1-10 57 0 0,0 0 1 0 0,-2-3 6 0 0,1-2 332 0 0,-4 35 26 0 0,1-3-230 0 0,0 3-84 0 0,1 0-1 0 0,1 0 0 0 0,0 1 1 0 0,0-1-1 0 0,1 1 1 0 0,1 2-44 0 0,-1-13-5 0 0,1-1 0 0 0,-1 0 0 0 0,1 1 0 0 0,-1-1 0 0 0,1 0 0 0 0,0 1 5 0 0,-1-3-9 0 0,0 0 0 0 0,0 0 0 0 0,0 1 0 0 0,1-1 1 0 0,-1 0-1 0 0,0 0 0 0 0,0 1 0 0 0,0-1 0 0 0,0 0 0 0 0,1 0 1 0 0,-1 0-1 0 0,0 0 0 0 0,0 1 0 0 0,0-1 0 0 0,1 0 0 0 0,-1 0 0 0 0,0 0 1 0 0,0 0-1 0 0,1 0 0 0 0,-1 0 0 0 0,0 0 0 0 0,0 1 9 0 0,1-2-11 0 0,-1 1-1 0 0,1 0 0 0 0,-1 0 1 0 0,1 0-1 0 0,-1 0 0 0 0,1 0 1 0 0,-1 0-1 0 0,0-1 1 0 0,1 1-1 0 0,-1 0 0 0 0,1 0 1 0 0,-1-1-1 0 0,0 1 1 0 0,1 0-1 0 0,-1 0 0 0 0,0-1 1 0 0,1 1-1 0 0,-1-1 12 0 0,1 0-13 0 0,1-1-1 0 0,-1 0 1 0 0,0 0 0 0 0,0 0-1 0 0,0 0 1 0 0,0 0 0 0 0,0 0-1 0 0,0-1 1 0 0,0 0 13 0 0,4-12-60 0 0,-2 9 39 0 0,-1 0 0 0 0,0 0 0 0 0,-1 0 0 0 0,1 0-1 0 0,-1 0 1 0 0,0 0 0 0 0,-1-3 21 0 0,2-3-15 0 0,-1-6 41 0 0,-1 1-1 0 0,0-1 0 0 0,-1 0 1 0 0,-1 1-1 0 0,-2-6-25 0 0,0-5 89 0 0,1-13-89 0 0,2 21 145 0 0,-1 0 0 0 0,-1 0-1 0 0,-1 1 1 0 0,-4-15-145 0 0,6 25 3 0 0,0-1 0 0 0,1 0-1 0 0,0 0 1 0 0,1-5-3 0 0,-3-18 175 0 0,1 4-138 0 0,-1-5 62 0 0,2 19-35 0 0,-1 0 0 0 0,2-9-64 0 0,-1 2 22 0 0,1-13-112 0 0,4 9 112 0 0,-3 18 21 0 0,0 0 0 0 0,0 1 1 0 0,0-3-44 0 0,0-3 65 0 0,-1 10-50 0 0,1 0 1 0 0,-1 0-1 0 0,0 1 1 0 0,0-1-1 0 0,0-1-15 0 0,0 1 26 0 0,0 1-1 0 0,1 0 0 0 0,-1 0 1 0 0,1 0-1 0 0,0 0 0 0 0,0 0 1 0 0,0 0-26 0 0,5-11 5 0 0,0 0 0 0 0,1-6-5 0 0,-6 16 16 0 0,0 1-1 0 0,-1-1 0 0 0,1 0 0 0 0,-1 1 1 0 0,1-1-1 0 0,-1 0 0 0 0,0 1 0 0 0,0-1 1 0 0,-1 0-1 0 0,1 1 0 0 0,0-1 0 0 0,-1 1 1 0 0,1-1-1 0 0,-1 1 0 0 0,0-1 0 0 0,0 0-15 0 0,-3-10-25 0 0,4 11 31 0 0,-1 0 0 0 0,0 0-1 0 0,1 0 1 0 0,-1 0-1 0 0,0 0 1 0 0,0 0 0 0 0,0 0-1 0 0,0-1-5 0 0,-2 0-37 0 0,1 0-1 0 0,0 0 0 0 0,-1 0 1 0 0,0-1 37 0 0,2 3-11 0 0,0 1 0 0 0,0-1 0 0 0,1 0 1 0 0,-1 1-1 0 0,0-1 0 0 0,0 0 0 0 0,0 1 1 0 0,0-1-1 0 0,-1 1 0 0 0,1 0 0 0 0,0-1 1 0 0,0 1-1 0 0,0 0 0 0 0,0 0 0 0 0,0-1 1 0 0,-1 1 10 0 0,0 0-9 0 0,0-1 0 0 0,0 1 0 0 0,0-1 0 0 0,0 1 1 0 0,0-1-1 0 0,0 0 0 0 0,1 0 0 0 0,-1 0 1 0 0,0 0-1 0 0,1-1 0 0 0,-2 0 9 0 0,-8-5 42 0 0,9 6-55 0 0,0 0-1 0 0,0-1 1 0 0,1 1-1 0 0,-1 0 1 0 0,0-1 0 0 0,1 1-1 0 0,-1-1 1 0 0,1 0-1 0 0,0 1 1 0 0,-1-2 13 0 0,-2-2-34 0 0,-12-7 79 0 0,-6-14-402 0 0,16 17 302 0 0,6 8 48 0 0,-1-1 1 0 0,0 1-1 0 0,0-1 0 0 0,1 1 0 0 0,-1 0 0 0 0,0 0 0 0 0,0-1 0 0 0,0 1 0 0 0,-1 0 0 0 0,1 0 0 0 0,0 0 0 0 0,0 0 1 0 0,-1 0-1 0 0,1 0 0 0 0,0 1 0 0 0,-1-1 0 0 0,0 0 7 0 0,1 0 2 0 0,-1 1 1 0 0,1-1 0 0 0,0 1-1 0 0,0-1 1 0 0,0 0-1 0 0,-1 0 1 0 0,1 1 0 0 0,0-1-1 0 0,0 0 1 0 0,0 0-1 0 0,0 0 1 0 0,-1-2-3 0 0,1 2-21 0 0,0-1 0 0 0,-1 1-1 0 0,1 0 1 0 0,-1-1 0 0 0,1 1 0 0 0,-3-1 21 0 0,2 0-37 0 0,-1 1 1 0 0,0-1-1 0 0,1 0 1 0 0,0 0-1 0 0,-1 0 1 0 0,-1-3 36 0 0,2 3-11 0 0,0 0 0 0 0,-1 0-1 0 0,1-1 1 0 0,-1 1 0 0 0,-1 0 11 0 0,-1 0 30 0 0,0-1 39 0 0,-5-3-141 0 0,9 5 72 0 0,0 0 1 0 0,0 1-1 0 0,0-1 0 0 0,-1 0 0 0 0,1 0 1 0 0,0 1-1 0 0,0-1 0 0 0,0 0 0 0 0,0-1 0 0 0,0 1 4 0 0,0 0 0 0 0,0-1 0 0 0,1 1 0 0 0,-1 0 0 0 0,0-1 0 0 0,0 1-1 0 0,1-1 1 0 0,-1 0 0 0 0,1 1 0 0 0,-1-1 0 0 0,1 1 0 0 0,0-1 0 0 0,0 0-1 0 0,0 1 1 0 0,0-1 0 0 0,0 0 0 0 0,0 1 0 0 0,0-1-4 0 0,0 1 0 0 0,0 1 0 0 0,0 0 0 0 0,0 0 0 0 0,0-1-1 0 0,0 1 1 0 0,0 0 0 0 0,-1 0 0 0 0,1-1 0 0 0,0 1 0 0 0,0 0 0 0 0,0 0 0 0 0,0-1 0 0 0,0 1 0 0 0,-1 0 0 0 0,1 0 0 0 0,0-1 0 0 0,0 1 0 0 0,0 0 0 0 0,0 0 0 0 0,-1 0-1 0 0,1 0 1 0 0,0-1 0 0 0,0 1 0 0 0,-1 0 0 0 0,1 0 0 0 0,0 0 4 0 0,-1-1 0 0 0,1 1-1 0 0,-1 0 1 0 0,1 0 0 0 0,0-1-1 0 0,-1 1 1 0 0,1-1 0 0 0,-1 1-1 0 0,1 0 1 0 0,0-1 0 0 0,0 1-1 0 0,-1-1 1 0 0,1 1 0 0 0,0 0-1 0 0,0-1 1 0 0,0 1-1 0 0,-1-1 1 0 0,1 1 0 0 0,0-1-4 0 0,0-1 1 0 0,0-1 1 0 0,-1 1 0 0 0,1 0-1 0 0,-1 0 1 0 0,0 0 0 0 0,0-2-2 0 0,0 2-16 0 0,0 0 1 0 0,0 0-1 0 0,1 0 1 0 0,-1-1-1 0 0,1 1 1 0 0,-1 0-1 0 0,1 0 16 0 0,0 1 2 0 0,0 1 0 0 0,0 0-1 0 0,0 0 1 0 0,0 0 0 0 0,0 0-1 0 0,0 0 1 0 0,0-1 0 0 0,0 1 0 0 0,0 0-1 0 0,0 0 1 0 0,0 0 0 0 0,0 0 0 0 0,0-1-1 0 0,0 1 1 0 0,0 0 0 0 0,0 0-1 0 0,0 0 1 0 0,0 0 0 0 0,0-1 0 0 0,0 1-1 0 0,0 0 1 0 0,-1 0 0 0 0,1 0-1 0 0,0 0 1 0 0,0 0 0 0 0,0 0 0 0 0,0 0-1 0 0,0-1 1 0 0,0 1 0 0 0,-1 0 0 0 0,1 0-1 0 0,0 0 1 0 0,0 0 0 0 0,0 0-1 0 0,0 0 1 0 0,-1 0 0 0 0,1 0 0 0 0,0 0-1 0 0,0 0 1 0 0,0 0 0 0 0,0 0-1 0 0,0 0 1 0 0,-1 0 0 0 0,1 0 0 0 0,0 0-1 0 0,0 0 1 0 0,0 0 0 0 0,0 0 0 0 0,-1 0-1 0 0,1 0 1 0 0,0 0 0 0 0,0 0-1 0 0,0 0 1 0 0,0 0 0 0 0,0 1 0 0 0,-1-1-1 0 0,1 0-1 0 0,0 0-2 0 0,-1 0-1 0 0,1 0 0 0 0,-1 0 0 0 0,1 0 1 0 0,0 0-1 0 0,-1 0 0 0 0,1 0 1 0 0,-1 0-1 0 0,1 0 0 0 0,-1 0 0 0 0,1 0 1 0 0,-1 0-1 0 0,1 0 0 0 0,-1 0 0 0 0,1 0 3 0 0,-1-1 1 0 0,1 0 0 0 0,0 0 0 0 0,-1 1 0 0 0,1-1 0 0 0,0 0 0 0 0,-1 0 0 0 0,1 0 0 0 0,0 0 0 0 0,0 0 0 0 0,0 0 0 0 0,0 1 0 0 0,0-2-1 0 0,0-1-86 0 0,-1 2 83 0 0,1 1 7 0 0,0-1 1 0 0,0 1 0 0 0,0 0 0 0 0,0-1 0 0 0,0 1 0 0 0,0 0 0 0 0,0-1 0 0 0,0 1 0 0 0,0 0 0 0 0,0 0 0 0 0,0-1 0 0 0,-1 1 0 0 0,1 0-1 0 0,0-1 1 0 0,0 1 0 0 0,0 0 0 0 0,-1 0 0 0 0,1 0 0 0 0,0-1 0 0 0,0 1-5 0 0,-2-1 35 0 0,2-3-59 0 0,0 4 24 0 0,0 0 0 0 0,0 0 0 0 0,0 0 1 0 0,0 0-1 0 0,0 0 0 0 0,0 0 0 0 0,0 0 0 0 0,0 0 0 0 0,-1 0 0 0 0,1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0 0 0,0 0 3 0 0,0 0 0 0 0,0 0-1 0 0,0 0 1 0 0,-1 0 0 0 0,1 0-1 0 0,0 0 1 0 0,0 0 0 0 0,0 0-1 0 0,0 0 1 0 0,0 0 0 0 0,0 0-1 0 0,0 0 1 0 0,-1 0-1 0 0,1 0 1 0 0,0 0 0 0 0,0 0-1 0 0,0 0 1 0 0,0 0 0 0 0,0 0-1 0 0,0 0 1 0 0,0 0 0 0 0,0-1-1 0 0,-1 1 1 0 0,1 0-1 0 0,0 0 1 0 0,0 0 0 0 0,0 0-1 0 0,0 0 1 0 0,0 0 0 0 0,0 0-1 0 0,0 0 1 0 0,0 0 0 0 0,0 0-1 0 0,0 0 1 0 0,0-1 0 0 0,0 1-1 0 0,0 0 1 0 0,-1 0-1 0 0,1 0 1 0 0,0 0 0 0 0,0 0-1 0 0,0 0 1 0 0,0 0 0 0 0,0 0-1 0 0,0-1-2 0 0,-2-2-28 0 0,2 0-83 0 0,0 2 106 0 0,0 1 0 0 0,0-1 0 0 0,0 1 0 0 0,-1-1-1 0 0,1 0 1 0 0,0 1 0 0 0,0-1 0 0 0,0 0 0 0 0,0 1-1 0 0,-1-1 1 0 0,1 1 0 0 0,0-1 0 0 0,0 1 0 0 0,-1-1-1 0 0,1 1 1 0 0,0-1 0 0 0,-1 1 0 0 0,1-1 0 0 0,-1 1-1 0 0,1-1 1 0 0,-1 0 5 0 0,-1 0 3 0 0,0-1 1 0 0,0 0-1 0 0,0 0 0 0 0,0 0 0 0 0,-1-2-3 0 0,-4-2-10 0 0,6 6 9 0 0,0-1-1 0 0,0 0 1 0 0,1 1 0 0 0,-1-1-1 0 0,0 0 1 0 0,1 0-1 0 0,-1 1 1 0 0,0-1 0 0 0,1 0-1 0 0,-1 0 1 0 0,1 0 1 0 0,-1 0-14 0 0,1-1 0 0 0,-1 1 0 0 0,1 0 0 0 0,-1-1 0 0 0,1 1 0 0 0,0 0 0 0 0,0-1 0 0 0,-1 1 0 0 0,1 0 0 0 0,0-1 0 0 0,0 1 0 0 0,0-1 14 0 0,1-2 48 0 0,-3 1 18 0 0,2 3-66 0 0,0 0 1 0 0,0 0-1 0 0,0 0 0 0 0,0 0 0 0 0,0-1 0 0 0,0 1 0 0 0,0 0 0 0 0,0 0 0 0 0,0 0 0 0 0,0 0 0 0 0,-1-1 0 0 0,1 1 0 0 0,0 0 0 0 0,0 0 0 0 0,0 0 0 0 0,0 0 0 0 0,0-1 0 0 0,0 1 0 0 0,0 0 0 0 0,0 0 0 0 0,0 0 0 0 0,0 0 0 0 0,-1 0 0 0 0,1 0 1 0 0,0-1-1 0 0,0 1 0 0 0,0 0 0 0 0,0 0 0 0 0,0 0 0 0 0,-1 0 0 0 0,1 0 0 0 0,0 0 0 0 0,0 0 0 0 0,0 0 0 0 0,0 0 0 0 0,-1 0 0 0 0,1 0 0 0 0,0 0 0 0 0,0 0 0 0 0,0 0 0 0 0,0 0 0 0 0,-1 0 0 0 0,1 0 0 0 0,0 0 0 0 0,0 0 0 0 0,0 0 0 0 0,-1 0-7 0 0,1 0 36 0 0,-6-2 50 0 0,6 2-84 0 0,0 0 0 0 0,0 0 1 0 0,0 0-1 0 0,0 0 0 0 0,0 0 0 0 0,0 0 0 0 0,0 0 0 0 0,0 0 0 0 0,0 0 0 0 0,0 0 1 0 0,0 0-1 0 0,0 0 0 0 0,0 0 0 0 0,0 0 0 0 0,0 0 0 0 0,0 1 0 0 0,0-1 1 0 0,0 0-1 0 0,0 0 0 0 0,0 0 0 0 0,0 0 0 0 0,0 0 0 0 0,0 0 0 0 0,0 0 1 0 0,0 0-1 0 0,-1 0 0 0 0,1 0 0 0 0,0 0 0 0 0,0 0 0 0 0,0 0 0 0 0,0 0 0 0 0,0 0 1 0 0,0 0-1 0 0,0 0 0 0 0,0 0 0 0 0,0 0 0 0 0,0 0 5 0 0,-5-1 73 0 0,5 1-70 0 0,-1 0 1 0 0,1 0-1 0 0,0 0 0 0 0,0 0 0 0 0,0 0 0 0 0,-1 0 0 0 0,1 0 0 0 0,0 0 0 0 0,0 0 0 0 0,0 0 1 0 0,0 0-1 0 0,-1 0 0 0 0,1 0 0 0 0,0 0 0 0 0,0 0 0 0 0,0 0 0 0 0,0 0 0 0 0,-1 1 0 0 0,1-1 1 0 0,0 0-1 0 0,0 0 0 0 0,0 0 0 0 0,0 0 0 0 0,0 0 0 0 0,-1 0 0 0 0,1 1 0 0 0,0-1 1 0 0,0 0-1 0 0,0 0 0 0 0,0 0 0 0 0,0 0 0 0 0,0 1 0 0 0,0-1-3 0 0,-2 1 42 0 0,2 1-20 0 0,0-2-15 0 0,-1 2-17 0 0,0-1 17 0 0,0 0 0 0 0,0 0 0 0 0,0 0 0 0 0,1-1 0 0 0,-1 1 0 0 0,0 0 0 0 0,1 0 0 0 0,-1 0 0 0 0,0 1 0 0 0,1-1-7 0 0,-1 0-2 0 0,1 0-1 0 0,0 0 1 0 0,-1 0 0 0 0,1 0-1 0 0,0 0 1 0 0,0-1 0 0 0,0 1-1 0 0,0 0 1 0 0,0 0 0 0 0,0 0 2 0 0,0 0 6 0 0,0 0 1 0 0,0 0-1 0 0,0-1 1 0 0,0 1-1 0 0,0 0 1 0 0,0 0-1 0 0,-1 0 1 0 0,1-1-1 0 0,0 1 1 0 0,0 0-1 0 0,-1 0 1 0 0,1-1-1 0 0,0 1-6 0 0,-1 0 13 0 0,1-1 0 0 0,0 1 0 0 0,0-1 0 0 0,0 1 0 0 0,0-1 0 0 0,-1 1 0 0 0,1-1 0 0 0,0 1 0 0 0,0-1 0 0 0,0 1 0 0 0,0-1 0 0 0,0 1 0 0 0,0 0 0 0 0,0-1 0 0 0,1 1 0 0 0,-1-1 0 0 0,0 1-13 0 0,0 0 142 0 0,0-1-127 0 0,0 1 1 0 0,0 0 0 0 0,0 0-1 0 0,0 0 1 0 0,0 0-1 0 0,0 0 1 0 0,0 0-1 0 0,0 0 1 0 0,0 0-1 0 0,0 0 1 0 0,-1 0-1 0 0,1 0 1 0 0,0 0-1 0 0,-1 0-15 0 0,-1 6-20 0 0,1 0 53 0 0,1-5-36 0 0,0 0 0 0 0,0 0 0 0 0,0-1 0 0 0,-1 1 0 0 0,1 0 0 0 0,0 0 0 0 0,-1 0 0 0 0,0-1 0 0 0,0 2 3 0 0,0-1 14 0 0,0 1 1 0 0,1-1 0 0 0,-1 1-1 0 0,0-1 1 0 0,1 1 0 0 0,0 2-15 0 0,-1-2-18 0 0,1 1 0 0 0,-1-1 0 0 0,0 0 0 0 0,-1 4 18 0 0,-2 2 43 0 0,2-3-3 0 0,-1-1-1 0 0,1 1 0 0 0,1 0 0 0 0,-1-1 1 0 0,0 5-40 0 0,-3 17-58 0 0,5-27 63 0 0,0 1 0 0 0,0-1 0 0 0,0 1 0 0 0,0 0 0 0 0,0-1 0 0 0,-1 1 0 0 0,1 0-1 0 0,0-1 1 0 0,0 1 0 0 0,-1-1 0 0 0,1 1 0 0 0,0-1 0 0 0,-1 1-5 0 0,1-1 5 0 0,-1 1 0 0 0,1 0 0 0 0,0-1 1 0 0,-1 1-1 0 0,1-1 0 0 0,0 1 0 0 0,0-1 0 0 0,-1 1 0 0 0,1 0 1 0 0,0-1-1 0 0,0 1 0 0 0,0 0 0 0 0,0-1-5 0 0,-1 6 19 0 0,1 0 1 0 0,-1-1-1 0 0,-1 1 0 0 0,1-1 1 0 0,-1 1-1 0 0,0-1 0 0 0,0 1 1 0 0,-1 1-20 0 0,1 7 36 0 0,-1 8 34 0 0,-1-8-100 0 0,2-9 43 0 0,1 0 1 0 0,-1-1-1 0 0,0 1 1 0 0,-1 0 0 0 0,1 0-14 0 0,1-3-14 0 0,0-1 0 0 0,0 1 1 0 0,0 0-1 0 0,1 0 0 0 0,-1-1 1 0 0,1 1-1 0 0,0 0 0 0 0,-1 0 1 0 0,1 0 13 0 0,0 1 41 0 0,-2 11 154 0 0,-11 24-375 0 0,11-32 139 0 0,0 0 0 0 0,0-1 0 0 0,-1 1 0 0 0,-1 0 41 0 0,-7 17-209 0 0,9-18 31 0 0,2-8 34 0 0,5-15-32 0 0,-1 5 159 0 0,-2 7 23 0 0,0 0 1 0 0,0 0-1 0 0,0 0 1 0 0,2-1-7 0 0,-1 1 58 0 0,0-1 0 0 0,0 1 0 0 0,0-5-58 0 0,-7 23 70 0 0,-1 0 1 0 0,-4 8-71 0 0,0-2 48 0 0,-3 14-48 0 0,-11 47 91 0 0,21-65-15 0 0,1-13-83 0 0,1 0 0 0 0,0-1 0 0 0,0 1 0 0 0,0 0 0 0 0,0 0 0 0 0,0-1 1 0 0,0 1-1 0 0,0 0 0 0 0,0-1 0 0 0,1 1 0 0 0,-1 0 0 0 0,0-1 0 0 0,0 1 0 0 0,1 0 0 0 0,-1-1 1 0 0,0 1-1 0 0,1 0 7 0 0,-1-1-3 0 0,1 0 0 0 0,-1-1 0 0 0,0 1 0 0 0,1 0 0 0 0,-1 0 0 0 0,1 0 0 0 0,-1 0 0 0 0,1-1 0 0 0,-1 1 0 0 0,0 0 0 0 0,1 0 0 0 0,-1-1 0 0 0,0 1 0 0 0,1 0 0 0 0,-1-1 0 0 0,0 1 0 0 0,1 0 0 0 0,-1-1 0 0 0,0 1 0 0 0,0 0 0 0 0,1-1 0 0 0,-1 1 0 0 0,0-1 3 0 0,0 1 19 0 0,9-13 214 0 0,-1 0 0 0 0,3-7-233 0 0,-10 18-14 0 0,18-30-226 0 0,-10 19 175 0 0,4-10 65 0 0,-10 14-256 0 0,-3 8 97 0 0,-2 6 290 0 0,-13 26-42 0 0,2-5-143 0 0,7-13 83 0 0,4-10-41 0 0,0 0 1 0 0,1-1-1 0 0,0 1 0 0 0,0 0 0 0 0,0 0 1 0 0,0 0-1 0 0,0 0 0 0 0,0 0 1 0 0,1 0-1 0 0,0 0 0 0 0,-1 0 1 0 0,1 0-1 0 0,0 2 12 0 0,0-5 0 0 0,0 1-1 0 0,0-1 1 0 0,0 0 0 0 0,0 0-1 0 0,0 0 1 0 0,0 1-1 0 0,0-1 1 0 0,1 0 0 0 0,-1 0-1 0 0,0 0 1 0 0,0 1 0 0 0,0-1-1 0 0,0 0 1 0 0,0 0 0 0 0,0 0-1 0 0,0 1 1 0 0,0-1 0 0 0,0 0-1 0 0,1 0 1 0 0,-1 0 0 0 0,0 0-1 0 0,0 1 1 0 0,0-1-1 0 0,0 0 1 0 0,1 0 0 0 0,-1 0-1 0 0,0 0 1 0 0,0 0 0 0 0,0 0-1 0 0,0 0 1 0 0,1 0 0 0 0,-1 1-1 0 0,0-1 1 0 0,0 0 0 0 0,0 0-1 0 0,1 0 1 0 0,-1 0-1 0 0,0 0 1 0 0,0 0 0 0 0,1 0-1 0 0,-1 0 1 0 0,0 0 0 0 0,0 0-1 0 0,0 0 1 0 0,1 0 0 0 0,-1-1-1 0 0,0 1 1 0 0,0 0 0 0 0,0 0-1 0 0,1 0 1 0 0,-1 0 0 0 0,0 0-1 0 0,0 0 1 0 0,0 0-1 0 0,0 0 1 0 0,1-1 0 0 0,-1 1-1 0 0,0 0 1 0 0,0 0 0 0 0,0 0 0 0 0,11-12 90 0 0,-9 10-67 0 0,10-16-40 0 0,-3 4 75 0 0,27-36-19 0 0,-35 50-48 0 0,-1-1 0 0 0,1 0 1 0 0,-1 1-1 0 0,0-1 0 0 0,0 1 0 0 0,1-1 0 0 0,-1 1 1 0 0,0-1-1 0 0,0 0 0 0 0,0 1 0 0 0,1-1 0 0 0,-1 0 1 0 0,0 1-1 0 0,0-1 9 0 0,0-1-9 0 0,0 5 17 0 0,0-1 4 0 0,0 0 1 0 0,0 0-1 0 0,-1-1 1 0 0,1 1-1 0 0,-1 0 1 0 0,1-1-1 0 0,-1 1 1 0 0,0 0-1 0 0,1-1 1 0 0,-1 1-1 0 0,0-1 1 0 0,0 1-1 0 0,-1 0-12 0 0,-3 9-11 0 0,0-2-8 0 0,4-8 0 0 0,0 1 0 0 0,1-1 0 0 0,-1 1 0 0 0,0-1 1 0 0,1 1-1 0 0,-1-1 0 0 0,1 1 0 0 0,-1 0 1 0 0,1 0 18 0 0,0-2-2 0 0,0 0 1 0 0,0 0 0 0 0,0 0 0 0 0,0 0 0 0 0,0 0 0 0 0,0 0-1 0 0,0 0 1 0 0,0-1 0 0 0,0 1 0 0 0,1 0 0 0 0,-1 0-1 0 0,0 0 1 0 0,0 0 0 0 0,0 0 0 0 0,0 0 0 0 0,0 0 0 0 0,0 0-1 0 0,0 0 1 0 0,0 0 0 0 0,0 0 0 0 0,0 0 0 0 0,1 0-1 0 0,-1 0 1 0 0,0 0 0 0 0,0 0 0 0 0,0 0 0 0 0,0 0 0 0 0,0 0-1 0 0,0 0 1 0 0,0 0 0 0 0,0 0 0 0 0,0 0 0 0 0,0 0-1 0 0,0 1 1 0 0,0-1 0 0 0,1 0 0 0 0,-1 0 0 0 0,0 0 0 0 0,0 0-1 0 0,0 0 1 0 0,0 0 0 0 0,0 0 0 0 0,0 0 0 0 0,0 0 0 0 0,0 0-1 0 0,0 0 1 0 0,0 0 0 0 0,0 0 0 0 0,0 0 0 0 0,0 1-1 0 0,0-1 1 0 0,0 0 0 0 0,0 0 0 0 0,0 0 0 0 0,0 0 0 0 0,0 0 0 0 0,5-7-82 0 0,-5 6 137 0 0,30-51-200 0 0,-19 22 86 0 0,-19 50 27 0 0,-24 52 174 0 0,31-71-145 0 0,1 0-1 0 0,0-1 1 0 0,-1 1-1 0 0,1 0 1 0 0,0 0-1 0 0,0-1 1 0 0,-1 1-1 0 0,1 0 1 0 0,0 0-1 0 0,0 0 1 0 0,0-1-1 0 0,0 1 1 0 0,0 0-1 0 0,0 0 1 0 0,0 0-1 0 0,0-1 1 0 0,0 1-1 0 0,1 0 1 0 0,-1 0-1 0 0,0-1 1 0 0,0 1-1 0 0,1 0 1 0 0,-1 0-1 0 0,0-1 1 0 0,1 1-1 0 0,-1 0 1 0 0,1-1-1 0 0,-1 1 1 0 0,1 0-1 0 0,-1-1 1 0 0,1 1-1 0 0,0-1 5 0 0,-1 1-1 0 0,0-1-1 0 0,0 0 1 0 0,1 0 0 0 0,-1 0-1 0 0,0 0 1 0 0,0 0-1 0 0,0 0 1 0 0,1 0 0 0 0,-1 0-1 0 0,0 0 1 0 0,0 0 0 0 0,0 0-1 0 0,1 0 1 0 0,-1 0-1 0 0,0 0 1 0 0,0 0 0 0 0,0 0-1 0 0,1 0 1 0 0,-1 0-1 0 0,0 0 1 0 0,0-1 0 0 0,0 1-1 0 0,1 0 1 0 0,-1 0-1 0 0,0 0 1 0 0,0 0 0 0 0,0 0-1 0 0,0 0 1 0 0,1-1 1 0 0,5-5 98 0 0,-6 5-96 0 0,0 1-1 0 0,1-1 0 0 0,-1 1 0 0 0,0-1 0 0 0,1 1 1 0 0,-1 0-1 0 0,0-1 0 0 0,1 1 0 0 0,-1-1 1 0 0,1 1-1 0 0,-1 0 0 0 0,1-1 0 0 0,-1 1 0 0 0,1 0 1 0 0,-1 0-1 0 0,1-1 0 0 0,-1 1 0 0 0,1 0-1 0 0,-1 0-4 0 0,1 0-1 0 0,-1 0 1 0 0,0 0 0 0 0,0 0-1 0 0,0 1 1 0 0,1-1-1 0 0,-1 0 1 0 0,0 0-1 0 0,0 0 1 0 0,0 0 0 0 0,0 0-1 0 0,1 1 1 0 0,-1-1-1 0 0,0 0 1 0 0,0 0 0 0 0,0 0-1 0 0,0 1 1 0 0,0-1-1 0 0,0 0 1 0 0,1 0 0 0 0,-1 0-1 0 0,0 1 1 0 0,0-1-1 0 0,0 0 1 0 0,0 0-1 0 0,0 0 1 0 0,0 1 0 0 0,0-1-1 0 0,0 0 1 0 0,0 0-1 0 0,0 1 1 0 0,0-1 0 0 0,0 0-1 0 0,0 0 1 0 0,0 0-1 0 0,0 1 1 0 0,-1-1 0 0 0,1 0-1 0 0,0 0 1 0 0,0 1-1 0 0,0-1 1 0 0,0 0-1 0 0,0 0 1 0 0,0 0 4 0 0,0 1-7 0 0,-1-1 0 0 0,1 0 1 0 0,0 0-1 0 0,0 1 0 0 0,0-1 0 0 0,0 0 0 0 0,0 0 0 0 0,0 1 0 0 0,0-1 1 0 0,0 0-1 0 0,0 1 0 0 0,0-1 0 0 0,0 0 0 0 0,0 0 0 0 0,0 1 0 0 0,0-1 1 0 0,0 0-1 0 0,0 1 0 0 0,0-1 0 0 0,0 0 0 0 0,0 0 0 0 0,0 1 0 0 0,0-1 1 0 0,0 0-1 0 0,0 0 0 0 0,1 1 0 0 0,-1-1 0 0 0,0 0 0 0 0,0 0 0 0 0,0 1 1 0 0,1-1-1 0 0,-1 0 7 0 0,1 1-134 0 0,2 1-132 0 0,-3-1 260 0 0,-2 4 29 0 0,2-4-21 0 0,0-1-1 0 0,0 0 1 0 0,0 0-1 0 0,0 1 0 0 0,0-1 1 0 0,0 0-1 0 0,0 1 1 0 0,-1-1-1 0 0,1 0 1 0 0,0 0-1 0 0,0 0 1 0 0,0 1-1 0 0,0-1 1 0 0,-1 0-1 0 0,1 0 1 0 0,0 0-1 0 0,0 1 1 0 0,-1-1-1 0 0,1 0 1 0 0,0 0-1 0 0,0 0 1 0 0,-1 0-1 0 0,1 0 1 0 0,0 0-1 0 0,-1 1-1 0 0,-9 2-119 0 0,3-1-104 0 0,-1 1-55 0 0,0 0 0 0 0,-7 1 278 0 0,8 0-146 0 0,7-4 142 0 0,-1 1-1 0 0,1-1 1 0 0,0 1 0 0 0,-1-1-1 0 0,1 0 1 0 0,-1 0-1 0 0,1 1 1 0 0,0-1 0 0 0,-1 0-1 0 0,1 0 1 0 0,-1 1-1 0 0,1-1 1 0 0,-1 0 0 0 0,1 0-1 0 0,-1 0 1 0 0,1 0-1 0 0,-1 0 1 0 0,1 0 0 0 0,-1 0-1 0 0,0 0 5 0 0,-1 0 182 0 0,4 2-225 0 0,-2-2 51 0 0,0 0 1 0 0,0 0 0 0 0,0 0-1 0 0,1 0 1 0 0,-1 0 0 0 0,0 0-1 0 0,0 0 1 0 0,1 0 0 0 0,-1 0 0 0 0,0 0-1 0 0,0 0 1 0 0,0 0 0 0 0,1 0-1 0 0,-1 0 1 0 0,0 0 0 0 0,0 0-1 0 0,1 0 1 0 0,-1 0 0 0 0,0 0-1 0 0,0 0 1 0 0,0-1 0 0 0,1 1 0 0 0,-1 0-1 0 0,0 0 1 0 0,0 0 0 0 0,0 0-1 0 0,0 0 1 0 0,1-1 0 0 0,-1 1-1 0 0,0 0 1 0 0,0 0 0 0 0,0 0-1 0 0,0-1 1 0 0,0 1 0 0 0,0 0 0 0 0,1 0-1 0 0,-1 0-8 0 0,2-2 32 0 0,-1 0 1 0 0,1 1-1 0 0,0 0 0 0 0,1-1 0 0 0,-1 1 0 0 0,0 0 0 0 0,0 0 0 0 0,0 0 1 0 0,3 0-33 0 0,3 0 197 0 0,-8 1-190 0 0,1 0 0 0 0,0 0 0 0 0,-1 0 0 0 0,1 0 0 0 0,-1 0 0 0 0,1 0 0 0 0,-1 0 0 0 0,1 0 1 0 0,-1 0-1 0 0,1 0 0 0 0,-1 0 0 0 0,1-1 0 0 0,-1 1 0 0 0,1 0 0 0 0,-1 0 0 0 0,1-1 0 0 0,-1 1 0 0 0,1 0 0 0 0,-1 0 0 0 0,1-1-7 0 0,-1 1 7 0 0,0 0 0 0 0,0 0 0 0 0,1-1 0 0 0,-1 1-1 0 0,0 0 1 0 0,0 0 0 0 0,0 0 0 0 0,1 0 0 0 0,-1 0 0 0 0,0 0-1 0 0,0 0 1 0 0,1 0 0 0 0,-1 0 0 0 0,0 0 0 0 0,0 0-1 0 0,0 0 1 0 0,1 0 0 0 0,-1 0 0 0 0,0 0 0 0 0,0 0 0 0 0,1 0-1 0 0,-1 0 1 0 0,0 1 0 0 0,0-1 0 0 0,0 0 0 0 0,1 0-1 0 0,-1 0 1 0 0,0 0 0 0 0,0 0-7 0 0,1 1-2 0 0,-1-1 0 0 0,0 0 0 0 0,1 0 0 0 0,-1 0 0 0 0,1 0 0 0 0,-1 1 0 0 0,1-1 0 0 0,-1 0-1 0 0,1 0 1 0 0,-1 0 0 0 0,0 0 0 0 0,1 0 0 0 0,-1 0 0 0 0,1 0 0 0 0,-1 0 2 0 0,2-1 24 0 0,-1 1 0 0 0,1-1 0 0 0,-1 1 1 0 0,1-1-1 0 0,-1 0 0 0 0,1 0 0 0 0,-1 0-24 0 0,5-2 48 0 0,-2 3 38 0 0,-2 1-18 0 0,2 1-83 0 0,-1-1 91 0 0,-2-1-81 0 0,-1 1-1 0 0,1-1 1 0 0,0 0 0 0 0,0 0-1 0 0,0 0 1 0 0,-1 0 0 0 0,1 0-1 0 0,0 0 1 0 0,0 0 0 0 0,0 0-1 0 0,-1 0 1 0 0,1 0-1 0 0,0-1 1 0 0,0 1 0 0 0,0 0-1 0 0,0-1 6 0 0,0 1 3 0 0,-1 0-1 0 0,1-1 0 0 0,0 1 1 0 0,0 0-1 0 0,-1 0 0 0 0,1 0 1 0 0,0 0-1 0 0,0-1 0 0 0,0 1 1 0 0,-1 0-1 0 0,1 1 0 0 0,0-1 1 0 0,0 0-1 0 0,0 0-2 0 0,12 1-54 0 0,-13-1 80 0 0,8 1-77 0 0,-7-1 54 0 0,0 0-1 0 0,0-1 1 0 0,0 1-1 0 0,0 0 0 0 0,0 0 1 0 0,0 0-1 0 0,0 0 1 0 0,0 0-1 0 0,0 0 1 0 0,0 0-1 0 0,0 0 1 0 0,0 0-1 0 0,0 0 1 0 0,0 0-3 0 0,0 1 14 0 0,0-1 0 0 0,0 0 0 0 0,0 0 0 0 0,0 0 0 0 0,0 0 1 0 0,0 0-1 0 0,-1 0 0 0 0,1 0 0 0 0,0 0 0 0 0,1-1-14 0 0,-1 2-9 0 0,1 0 0 0 0,0 0-1 0 0,-1 0 1 0 0,1 0 0 0 0,0 0 0 0 0,-1 0 0 0 0,1 0-1 0 0,-1 1 10 0 0,1 0 41 0 0,0-1-46 0 0,-1-1-1 0 0,1 1 1 0 0,0 0 0 0 0,-1 0-1 0 0,1-1 1 0 0,0 1 0 0 0,0-1 0 0 0,-1 1-1 0 0,3-1 6 0 0,6 3-90 0 0,3 4 20 0 0,-12-7 71 0 0,-1 0 0 0 0,1 1-1 0 0,-1-1 1 0 0,1 1 0 0 0,-1-1 0 0 0,1 1 0 0 0,-1-1 0 0 0,1 1-1 0 0,-1-1 1 0 0,0 1 0 0 0,1-1 0 0 0,-1 1 0 0 0,0-1 0 0 0,1 1-1 0 0,-1 0 1 0 0,0-1 0 0 0,0 1 0 0 0,0 0 0 0 0,0-1-1 0 0,0 1-2 0 0,0-1-1 0 0,0 0 1 0 0,0 0 0 0 0,0 0-1 0 0,0 0 1 0 0,1 1 0 0 0,-1-1 0 0 0,0 0-1 0 0,0 0 1 0 0,0 0 0 0 0,0 0 0 0 0,0 0-1 0 0,0 1 1 0 0,0-1 0 0 0,0 0 0 0 0,0 0-1 0 0,0 0 1 0 0,0 0 0 0 0,0 0 0 0 0,1 0-1 0 0,-1 0 1 0 0,0 1 0 0 0,0-1-1 0 0,0 0 1 0 0,0 0 0 0 0,0 0 0 0 0,0 0-1 0 0,1 0 1 0 0,-1 0 0 0 0,0 0 0 0 0,0 0-1 0 0,0 0 1 0 0,0 0 0 0 0,0 0 0 0 0,1 0-1 0 0,-1 0 1 0 0,0 0 0 0 0,0 0 0 0 0,0 0-1 0 0,0 0 1 0 0,0 0 0 0 0,1 0-1 0 0,-1 0 1 0 0,0 0 0 0 0,0 0 0 0 0,0 0-1 0 0,0 0 1 0 0,0 0 0 0 0,1 0 0 0 0,-1 0-1 0 0,0 0 1 0 0,0 0 0 0 0,0 0 0 0 0,0-1-1 0 0,0 1 1 0 0,0 0 0 0 0,1 0 0 0 0,-1 0-1 0 0,0 0 3 0 0,1-1-17 0 0,-1 1 1 0 0,1 0-1 0 0,-1-1 0 0 0,1 1 0 0 0,0-1 0 0 0,-1 1 1 0 0,1-1-1 0 0,-1 0 0 0 0,1 1 0 0 0,-1-1 0 0 0,0 0 1 0 0,1 1-1 0 0,-1-1 17 0 0,4-12 20 0 0,-1 0 0 0 0,0-1 1 0 0,-1 1-1 0 0,-1-1-20 0 0,1-28-47 0 0,-1 17 82 0 0,1 0 1 0 0,1-1-36 0 0,-2 17 26 0 0,1 0 0 0 0,-2-1 0 0 0,1 1-1 0 0,-1-4-25 0 0,-1 10 12 0 0,1 0-1 0 0,0-1 0 0 0,-1 1 0 0 0,0 0 1 0 0,0 0-1 0 0,0 0 0 0 0,0 0 0 0 0,0 0 1 0 0,-1 0-1 0 0,1 0 0 0 0,-1 0 0 0 0,0 1 0 0 0,-1-3-11 0 0,-1 1-75 0 0,-7-9 145 0 0,11 13-68 0 0,-1 0 0 0 0,1-1 0 0 0,-1 1 0 0 0,1 0 1 0 0,0 0-1 0 0,-1-1 0 0 0,1 1 0 0 0,0 0 0 0 0,-1 0 0 0 0,1 0 1 0 0,-1-1-1 0 0,1 1 0 0 0,-1 0 0 0 0,1 0 0 0 0,0 0 1 0 0,-1 0-1 0 0,1 0 0 0 0,-1 0 0 0 0,1 0 0 0 0,-1 0 0 0 0,1 0 1 0 0,-1 0-1 0 0,1 0 0 0 0,0 1 0 0 0,-1-1 0 0 0,1 0 1 0 0,-1 0-1 0 0,1 0 0 0 0,0 0 0 0 0,-1 1 0 0 0,1-1 0 0 0,-1 0-2 0 0,-9 9-29 0 0,0 1-1 0 0,1 0 1 0 0,0 0-1 0 0,1 1 0 0 0,-1 2 30 0 0,8-12-1 0 0,-9 15-48 0 0,10-16 47 0 0,-1 1-1 0 0,1 0 1 0 0,-1 0 0 0 0,1-1-1 0 0,0 1 1 0 0,0 0-1 0 0,-1 0 1 0 0,1-1 0 0 0,0 1-1 0 0,0 0 1 0 0,0 0 0 0 0,0-1-1 0 0,0 1 1 0 0,0 0 0 0 0,0 0-1 0 0,0 0 1 0 0,0-1-1 0 0,0 1 1 0 0,0 0 0 0 0,0 0-1 0 0,1 0 3 0 0,-1-1-1 0 0,0 0-1 0 0,0 0 0 0 0,0 0 0 0 0,0 0 0 0 0,0 0 0 0 0,1 0 0 0 0,-1 0 1 0 0,0 0-1 0 0,0 0 0 0 0,0 1 0 0 0,0-1 0 0 0,0 0 0 0 0,0 0 1 0 0,1 0-1 0 0,-1 0 0 0 0,0 0 0 0 0,0 0 0 0 0,0 0 0 0 0,0 0 0 0 0,0 0 1 0 0,1 0-1 0 0,-1 0 0 0 0,0 0 0 0 0,0 0 0 0 0,0 0 0 0 0,0 0 1 0 0,1 0-1 0 0,-1 0 0 0 0,0 0 0 0 0,0-1 0 0 0,0 1 0 0 0,0 0 0 0 0,0 0 1 0 0,0 0-1 0 0,1 0 0 0 0,-1 0 0 0 0,0 0 0 0 0,0 0 0 0 0,0 0 1 0 0,0 0-1 0 0,0-1 0 0 0,0 1 0 0 0,0 0 0 0 0,0 0 0 0 0,0 0 0 0 0,1 0 1 0 0,-1 0-1 0 0,0 0 0 0 0,0-1 0 0 0,0 1 0 0 0,0 0 0 0 0,0 0 0 0 0,0 0 3 0 0,5-12-76 0 0,-2 7 34 0 0,2-5 43 0 0,1-1-1 0 0,-2 0 1 0 0,1 0 0 0 0,-2-1-1 0 0,2-7-1 0 0,0 3-5 0 0,2-9 16 0 0,-1 0 1 0 0,-1 0-1 0 0,0-13-11 0 0,-5 38 1 0 0,1-2 5 0 0,-1 0 0 0 0,0 0 1 0 0,0 0-1 0 0,0 0 0 0 0,0 0 1 0 0,0 0-1 0 0,0 0 0 0 0,-1-1 1 0 0,0 0-7 0 0,1 3 2 0 0,0 0 0 0 0,0 0 1 0 0,0 0-1 0 0,0 0 1 0 0,0-1-1 0 0,0 1 0 0 0,0 0 1 0 0,0 0-1 0 0,-1 0 0 0 0,1 0 1 0 0,0 0-1 0 0,0 0 1 0 0,0 0-1 0 0,0 0 0 0 0,0 0 1 0 0,0 0-1 0 0,0 0 0 0 0,-1 0 1 0 0,1 0-1 0 0,0 0 1 0 0,0 0-1 0 0,0 0 0 0 0,0 0 1 0 0,0 0-1 0 0,0 0 0 0 0,-1 0 1 0 0,1 0-1 0 0,0 0 1 0 0,0 0-1 0 0,0 0 0 0 0,0 0 1 0 0,0 0-1 0 0,0 0 0 0 0,-1 0 1 0 0,1 0-1 0 0,0 0 1 0 0,0 0-1 0 0,0 0 0 0 0,0 0 1 0 0,0 0-1 0 0,0 0 0 0 0,0 0 1 0 0,0 1-1 0 0,0-1 1 0 0,-1 0-1 0 0,1 0 0 0 0,0 0 1 0 0,0 0-1 0 0,0 0 0 0 0,0 0 1 0 0,0 0-1 0 0,0 1 1 0 0,0-1-1 0 0,0 0 0 0 0,0 0 1 0 0,0 0-1 0 0,0 0 0 0 0,0 0 1 0 0,0 0-3 0 0,-5 9 64 0 0,5-8-51 0 0,-7 16-5 0 0,1-1 1 0 0,0 1-1 0 0,2 0 0 0 0,0 0 0 0 0,0 0 0 0 0,1 4-8 0 0,3-20 7 0 0,0 0-1 0 0,0 0 0 0 0,0 0 0 0 0,0 0 0 0 0,0 0 0 0 0,0-1 0 0 0,0 1 0 0 0,0 0 0 0 0,0 0 0 0 0,0 0 1 0 0,1 0-1 0 0,-1 0 0 0 0,0 0 0 0 0,1 0-6 0 0,-1-1-9 0 0,0 0 1 0 0,1 0-1 0 0,-1 0 1 0 0,0 0-1 0 0,0 0 1 0 0,1 0-1 0 0,-1-1 1 0 0,0 1-1 0 0,0 0 1 0 0,0 0-1 0 0,1 0 1 0 0,-1 0-1 0 0,0-1 1 0 0,0 1-1 0 0,0 0 1 0 0,1 0 0 0 0,-1 0-1 0 0,0 0 1 0 0,0-1-1 0 0,0 1 1 0 0,0 0-1 0 0,0 0 1 0 0,0-1-1 0 0,0 1 1 0 0,1 0-1 0 0,-1 0 9 0 0,3-7-23 0 0,1-4-66 0 0,0 0 1 0 0,-1 0-1 0 0,0 0 0 0 0,-1 0 1 0 0,0-1-1 0 0,-1 1 1 0 0,0-7 88 0 0,2-8-114 0 0,-1 15 118 0 0,-2 11 0 0 0,0 0 0 0 0,0 0 0 0 0,0-1-1 0 0,0 1 1 0 0,0 0 0 0 0,0 0 0 0 0,0 0 0 0 0,0 0-1 0 0,0 0 1 0 0,0 0 0 0 0,0 0 0 0 0,0 0 0 0 0,0 0-1 0 0,0-1 1 0 0,0 1 0 0 0,0 0 0 0 0,0 0 0 0 0,0 0-1 0 0,0 0 1 0 0,0 0 0 0 0,0 0 0 0 0,0 0 0 0 0,0 0-1 0 0,0 0 1 0 0,0-1 0 0 0,0 1 0 0 0,0 0 0 0 0,0 0-1 0 0,0 0 1 0 0,0 0 0 0 0,-1 0 0 0 0,1 0 0 0 0,0 0-1 0 0,0 0 1 0 0,0 0 0 0 0,0 0 0 0 0,0 0 0 0 0,0 0-1 0 0,0 0 1 0 0,0 0 0 0 0,0 0 0 0 0,0 0 0 0 0,-1 0-1 0 0,1 0 1 0 0,0 0 0 0 0,0 0 0 0 0,0 0-1 0 0,0 0 1 0 0,0 0 0 0 0,0 0 0 0 0,0 0 0 0 0,0 0-1 0 0,0 0 1 0 0,-1 0 0 0 0,1 0 0 0 0,0 0 0 0 0,0 0-1 0 0,0 0 1 0 0,0 0 0 0 0,0 0-4 0 0,-4 3 174 0 0,-6 15-75 0 0,4-7-47 0 0,1 0-1 0 0,-4 11-51 0 0,8-19 4 0 0,3-4-55 0 0,0-6-74 0 0,-1 5 121 0 0,0 0-1 0 0,-1 0 1 0 0,1 0-1 0 0,0 0 1 0 0,0 0-1 0 0,0-1 5 0 0,4-10-67 0 0,3-29-349 0 0,-7 36 427 0 0,-1 1 1 0 0,0 0-1 0 0,0 0 1 0 0,0-1-1 0 0,-1 1 1 0 0,0-3-12 0 0,1 8 3 0 0,0 0 1 0 0,-1-1 0 0 0,1 1-1 0 0,0 0 1 0 0,0-1-1 0 0,-1 1 1 0 0,1 0-1 0 0,0 0 1 0 0,-1 0 0 0 0,1-1-1 0 0,-1 1 1 0 0,1 0-1 0 0,0 0 1 0 0,-1 0-1 0 0,1 0 1 0 0,0 0 0 0 0,-1 0-1 0 0,1 0-3 0 0,-1-1 2 0 0,1 1 0 0 0,0 0 0 0 0,0 0 1 0 0,0 0-1 0 0,0 0 0 0 0,-1 0 0 0 0,1 0 0 0 0,0 0 0 0 0,0 0 0 0 0,0 0 0 0 0,0 0 0 0 0,-1 0 1 0 0,1 0-1 0 0,0 0 0 0 0,0 0 0 0 0,0 0 0 0 0,0 0 0 0 0,-1 0 0 0 0,1 0 0 0 0,0 0 0 0 0,0 0 1 0 0,0 0-1 0 0,0 1 0 0 0,-1-1 0 0 0,1 0 0 0 0,0 0 0 0 0,0 0 0 0 0,0 0 0 0 0,0 0 0 0 0,0 0 1 0 0,-1 0-1 0 0,1 1 0 0 0,0-1 0 0 0,0 0 0 0 0,0 0 0 0 0,0 0 0 0 0,0 0 0 0 0,0 1 0 0 0,0-1 0 0 0,0 0 1 0 0,0 0-3 0 0,0 5 43 0 0,1-7-172 0 0,2-6 20 0 0,-3 8 106 0 0,0 0 0 0 0,0 0-1 0 0,0-1 1 0 0,0 1 0 0 0,0 0 0 0 0,0 0 0 0 0,1 0-1 0 0,-1 0 1 0 0,0-1 0 0 0,0 1 0 0 0,0 0 0 0 0,0 0-1 0 0,0 0 1 0 0,0-1 0 0 0,0 1 0 0 0,0 0 0 0 0,0 0-1 0 0,0 0 1 0 0,0-1 0 0 0,-1 1 0 0 0,1 0 0 0 0,0 0-1 0 0,0 0 1 0 0,0-1 3 0 0,0 1 6 0 0,0 0-1 0 0,0 0 0 0 0,0 0 0 0 0,0 0 1 0 0,0 0-1 0 0,0 0 0 0 0,0-1 1 0 0,0 1-1 0 0,0 0 0 0 0,0 0 1 0 0,0 0-1 0 0,0 0 0 0 0,0 0 1 0 0,0 0-1 0 0,0-1 0 0 0,0 1 1 0 0,0 0-1 0 0,0 0 0 0 0,0 0 0 0 0,0 0 1 0 0,0 0-1 0 0,0 0 0 0 0,0 0 1 0 0,0-1-1 0 0,0 1 0 0 0,0 0 1 0 0,0 0-1 0 0,0 0 0 0 0,0 0 1 0 0,0 0-6 0 0,1-1-3 0 0,-1 1 0 0 0,0 0 0 0 0,0-1 0 0 0,0 1 0 0 0,0 0 1 0 0,0-1-1 0 0,0 1 0 0 0,0 0 0 0 0,0-1 0 0 0,0 1 0 0 0,0 0 1 0 0,0-1-1 0 0,0 1 0 0 0,0 0 0 0 0,0-1 0 0 0,0 1 0 0 0,0 0 1 0 0,0-1 2 0 0,-2-2-73 0 0,1 4 89 0 0,1-1-19 0 0,0 0 1 0 0,0 0 0 0 0,0 0 0 0 0,0 0 0 0 0,0 0 0 0 0,-1 0-1 0 0,1 0 1 0 0,0 0 0 0 0,0 0 0 0 0,0 0 0 0 0,0 0 0 0 0,0 0-1 0 0,0 0 1 0 0,0 0 0 0 0,0 0 0 0 0,0 1 0 0 0,0-1 0 0 0,0 0-1 0 0,0 0 1 0 0,0 0 0 0 0,0 0 0 0 0,0 0 0 0 0,0 0 0 0 0,0 0-1 0 0,0 0 1 0 0,0 0 0 0 0,0 0 0 0 0,0 0 0 0 0,0 0 0 0 0,0 0-1 0 0,0 0 1 0 0,0 1 0 0 0,0-1 0 0 0,0 0 0 0 0,0 0 0 0 0,0 0-1 0 0,1 0 1 0 0,-1 0 0 0 0,0 0 0 0 0,0 0 0 0 0,0 0 0 0 0,0 0-1 0 0,0 0 1 0 0,0 0 0 0 0,0 0 0 0 0,0 0 0 0 0,0 0 0 0 0,0 0-1 0 0,0 0 1 0 0,0 0 0 0 0,0 0 0 0 0,0 0 0 0 0,0 0 0 0 0,0 0-1 0 0,0 0 1 0 0,1 0 2 0 0,-1 1 23 0 0,1-1 0 0 0,0 0 0 0 0,-1 1 0 0 0,1-1 0 0 0,0 1 0 0 0,-1-1 0 0 0,1 1 0 0 0,-1-1 0 0 0,1 1 0 0 0,-1-1 0 0 0,1 1 0 0 0,-1 0 0 0 0,1-1 0 0 0,-1 1 0 0 0,0 0 0 0 0,1-1 0 0 0,-1 2-23 0 0,1-1 5 0 0,0 0 0 0 0,-1 0-1 0 0,1 0 1 0 0,0-1 0 0 0,0 1 0 0 0,-1 0 0 0 0,1 0-1 0 0,0-1 1 0 0,0 1 0 0 0,0 0 0 0 0,0-1 0 0 0,0 1 0 0 0,0-1-1 0 0,0 1 1 0 0,0-1 0 0 0,1 1 0 0 0,-1-1 0 0 0,0 0-1 0 0,0 0 1 0 0,0 1 0 0 0,0-1 0 0 0,0 0 0 0 0,1 0 0 0 0,-1 0-1 0 0,0 0 1 0 0,0 0 0 0 0,0-1 0 0 0,0 1 0 0 0,0 0-1 0 0,1 0 1 0 0,-1-1 0 0 0,0 1 0 0 0,0-1 0 0 0,0 1 0 0 0,0-1-1 0 0,0 0-4 0 0,2 0-22 0 0,0-1-1 0 0,0 1 1 0 0,-1 0 0 0 0,1 0-1 0 0,1 0 23 0 0,7-3 52 0 0,-8 6-31 0 0,-3-2-24 0 0,0 0-1 0 0,1 0 1 0 0,-1 0 0 0 0,0 1-1 0 0,0-1 1 0 0,0 0 0 0 0,1 0 0 0 0,-1 0-1 0 0,0 0 1 0 0,0 0 0 0 0,1 0-1 0 0,-1 0 1 0 0,0 1 0 0 0,0-1-1 0 0,1 0 1 0 0,-1 0 0 0 0,0 0 0 0 0,0 0-1 0 0,1 0 1 0 0,-1 0 3 0 0,3 0-240 0 0,-3 0 240 0 0,0 0 0 0 0,0 0 0 0 0,0 0 0 0 0,0 0-1 0 0,0 0 1 0 0,0 0 0 0 0,0 0 0 0 0,0 0 0 0 0,0 0 0 0 0,0 0 0 0 0,0 0 0 0 0,0 0-1 0 0,0 0 1 0 0,0 0 0 0 0,0 0 0 0 0,0 0 0 0 0,0 0 0 0 0,0 0 0 0 0,0 0 0 0 0,-1 0-1 0 0,1 0 1 0 0,0 0 0 0 0,0 0 0 0 0,0 0 0 0 0,0 0 0 0 0,0 0 0 0 0,0 0 0 0 0,0 0-1 0 0,0 0 1 0 0,0 0 0 0 0,0 0 0 0 0,0 0 0 0 0,0 0 0 0 0,0 0 0 0 0,0 0 0 0 0,0 0 0 0 0,0 0-1 0 0,0 0 1 0 0,0 1 0 0 0,0-1 0 0 0,0 0 0 0 0,0 0 0 0 0,0 0 0 0 0,0 0 0 0 0,0 0-1 0 0,0 0 1 0 0,0 0 0 0 0,0 0 0 0 0,0 0 0 0 0,0 0 0 0 0,0 0 0 0 0,0 0 0 0 0,0 0-1 0 0,0 0 1 0 0,0 0 0 0 0,-2 0-76 0 0,1 0-23 0 0,-3-3 38 0 0,3 1 89 0 0,0 0-73 0 0,0 1 0 0 0,0 0 0 0 0,1 0 0 0 0,-1 0-1 0 0,0 0 1 0 0,0 0 0 0 0,0 1 0 0 0,0-1 0 0 0,0 0 0 0 0,0 0-1 0 0,0 1 1 0 0,0-1 0 0 0,-1 1 0 0 0,1-1 0 0 0,0 0 45 0 0,-11-5-295 0 0,10 5 253 0 0,0 0 1 0 0,1 0-1 0 0,-1 1 1 0 0,0-1-1 0 0,0 0 1 0 0,0 0-1 0 0,0 1 42 0 0,-15-6-208 0 0,-2 1 244 0 0,11 3-116 0 0,3 0 38 0 0,6 3 326 0 0,-1-1-273 0 0,0 0 0 0 0,0-1 0 0 0,0 1 0 0 0,0 0 0 0 0,0 0 1 0 0,0-1-1 0 0,1 1 0 0 0,-1 0 0 0 0,0 0 0 0 0,0-1 0 0 0,0 1 0 0 0,0 0 1 0 0,0 0-1 0 0,1 0 0 0 0,-1-1 0 0 0,0 1 0 0 0,0 0 0 0 0,0 0 0 0 0,1 0 1 0 0,-1-1-1 0 0,0 1 0 0 0,0 0 0 0 0,1 0 0 0 0,-1 0 0 0 0,0 0-11 0 0,2 0 45 0 0,0 0 0 0 0,0 1-1 0 0,0 0 1 0 0,0-1 0 0 0,0 1-1 0 0,0 0 1 0 0,0 0 0 0 0,0 0 0 0 0,-1 0-1 0 0,1 0 1 0 0,0 0 0 0 0,-1 0-1 0 0,1 1 1 0 0,-1-1 0 0 0,1 1-1 0 0,0 0-44 0 0,6 6 183 0 0,-3-4-196 0 0,-4-3 12 0 0,0 0 0 0 0,0 0-1 0 0,0 0 1 0 0,0 0 0 0 0,0 0-1 0 0,0-1 1 0 0,1 1 0 0 0,-1 0 0 0 0,0-1-1 0 0,0 1 1 0 0,1-1 0 0 0,-1 0-1 0 0,0 1 1 0 0,1-1 1 0 0,6 3 61 0 0,-7-3-61 0 0,0 1 0 0 0,-1-1 0 0 0,1 0-1 0 0,0 0 1 0 0,-1 1 0 0 0,1-1-1 0 0,0 0 1 0 0,-1 0 0 0 0,1 0 0 0 0,0 0-1 0 0,0 0 1 0 0,-1 0 0 0 0,1 0 0 0 0,0 0-1 0 0,-1 0 1 0 0,1 0 0 0 0,0 0 0 0 0,0 0-1 0 0,-1-1 1 0 0,2 1 0 0 0,7-4-74 0 0,9-3 126 0 0,-16 7-28 0 0,-2 0 34 0 0,-3 3 1 0 0,1 1-242 0 0,3-8 157 0 0,0 3 31 0 0,0 0 0 0 0,1 0 0 0 0,-1 1 0 0 0,0-1 0 0 0,0 0 0 0 0,0 1 0 0 0,1-1 0 0 0,-1 0 0 0 0,0 1 1 0 0,1 0-1 0 0,-1-1 0 0 0,0 1 0 0 0,1 0 0 0 0,-1 0 0 0 0,1-1 0 0 0,-1 1 0 0 0,1 0-5 0 0,0 1 14 0 0,0-1-1 0 0,0 0 1 0 0,0 0-1 0 0,0 0 1 0 0,-1 0-1 0 0,1 0 1 0 0,0 0-1 0 0,0 0 1 0 0,0-1-1 0 0,0 1 1 0 0,0-1-1 0 0,0 0 1 0 0,-1 1-1 0 0,1-1 1 0 0,1-1-14 0 0,7-3 3 0 0,0 0 1 0 0,-1-1-1 0 0,0 0 1 0 0,0-1-1 0 0,0 0 0 0 0,-1 0 1 0 0,7-9-4 0 0,-11 11 37 0 0,-8 9 11 0 0,-8 8 73 0 0,9-8-104 0 0,0-1 0 0 0,-1 1 0 0 0,1-1 0 0 0,1 1 0 0 0,-3 3-17 0 0,-5 9 70 0 0,-10 15-70 0 0,10-18 0 0 0,1 0-1 0 0,1 0 1 0 0,0 2 0 0 0,4-7 14 0 0,0 0-52 0 0,1-1 0 0 0,0 1 0 0 0,-2 5 38 0 0,5-13-5 0 0,0 0 0 0 0,0 1 0 0 0,0-1 0 0 0,0 0 0 0 0,0 0 0 0 0,0 0 0 0 0,0 0-1 0 0,0 1 1 0 0,0-1 0 0 0,0 0 0 0 0,0 0 0 0 0,0 0 0 0 0,0 0 0 0 0,0 1 0 0 0,0-1 0 0 0,0 0 0 0 0,0 0 0 0 0,0 0 0 0 0,0 1 0 0 0,0-1 0 0 0,0 0 0 0 0,1 0-1 0 0,-1 0 1 0 0,0 0 0 0 0,0 0 0 0 0,0 1 0 0 0,0-1 0 0 0,0 0 0 0 0,0 0 0 0 0,0 0 0 0 0,1 0 0 0 0,-1 0 0 0 0,0 0 5 0 0,7 0-183 0 0,-5 0 154 0 0,0-1 0 0 0,0 0 0 0 0,0 1 1 0 0,-1-1-1 0 0,1 0 0 0 0,1-1 29 0 0,7-7-8 0 0,-2 0-1 0 0,1 0 1 0 0,-2-1 0 0 0,1 0-1 0 0,5-10 9 0 0,11-15-19 0 0,-2 5-17 0 0,-13 16-9 0 0,1 1 0 0 0,1 0 0 0 0,0 0 0 0 0,1 1 45 0 0,-7 9 257 0 0,-5 6-101 0 0,-5 11-14 0 0,4-11-109 0 0,-9 20 92 0 0,-1-1-1 0 0,-7 9-124 0 0,1 0 58 0 0,-12 26 53 0 0,2 1 0 0 0,-4 21-111 0 0,30-75-4 0 0,-3 8 36 0 0,3-12-50 0 0,1 1 0 0 0,0 0 0 0 0,0-1 0 0 0,0 1 0 0 0,0-1 0 0 0,0 1-1 0 0,0 0 1 0 0,0-1 0 0 0,0 1 0 0 0,0-1 0 0 0,0 1 0 0 0,0-1 0 0 0,0 1 0 0 0,0 0 0 0 0,1-1 0 0 0,-1 1 18 0 0,0-1-5 0 0,0 0 0 0 0,0 1 0 0 0,0-1 0 0 0,0 0 0 0 0,0 0 0 0 0,1 0 0 0 0,-1 0 0 0 0,0 0 1 0 0,0 0-1 0 0,0 0 0 0 0,0 0 0 0 0,0 0 0 0 0,0 0 0 0 0,0 0 0 0 0,0 0 0 0 0,0 0 0 0 0,1 0 0 0 0,-1 0 0 0 0,0 0 0 0 0,0 0 0 0 0,0 0 0 0 0,0 0 0 0 0,0 0 1 0 0,0 0-1 0 0,0 0 0 0 0,1 0 0 0 0,-1 0 0 0 0,0 0 0 0 0,0 0 0 0 0,0 0 0 0 0,0 0 0 0 0,0 0 0 0 0,0 0 0 0 0,0 0 0 0 0,0 0 0 0 0,1 0 0 0 0,-1 0 5 0 0,4-4-111 0 0,2-5-28 0 0,0 0 169 0 0,0 0 1 0 0,1-1-31 0 0,-1 1-42 0 0,0 1 0 0 0,2-5 42 0 0,72-133-379 0 0,-78 142 375 0 0,12-19 20 0 0,-12 21-2 0 0,-1 0-1 0 0,1 0 1 0 0,0 1-1 0 0,0-1 1 0 0,-1 0-1 0 0,1 1 1 0 0,0-1-1 0 0,0 1 0 0 0,1-1-12 0 0,-12 23 332 0 0,3-10-243 0 0,-9 16 3 0 0,1 1-1 0 0,-1 5-92 0 0,-33 80 78 0 0,42-101-70 0 0,1 0-1 0 0,0 0 1 0 0,1 0 0 0 0,1 1-1 0 0,0-1 1 0 0,0 3-8 0 0,2-10-23 0 0,-1 7 29 0 0,2-12-15 0 0,0 0 0 0 0,0 0-1 0 0,0 1 1 0 0,0-1-1 0 0,0 0 1 0 0,0 0-1 0 0,0 1 1 0 0,0-1 0 0 0,0 0-1 0 0,0 0 1 0 0,0 1-1 0 0,0-1 1 0 0,0 0 0 0 0,0 0-1 0 0,0 1 1 0 0,0-1-1 0 0,0 0 1 0 0,1 0 0 0 0,-1 0-1 0 0,0 1 1 0 0,0-1-1 0 0,0 0 1 0 0,0 0 0 0 0,0 0-1 0 0,1 0 1 0 0,-1 1-1 0 0,0-1 1 0 0,0 0-1 0 0,0 0 1 0 0,1 0 0 0 0,-1 0-1 0 0,0 0 10 0 0,1 0-13 0 0,-1 0-1 0 0,0 0 1 0 0,1 0-1 0 0,-1 0 0 0 0,0 0 1 0 0,1 0-1 0 0,-1 0 1 0 0,1 0-1 0 0,-1-1 1 0 0,0 1-1 0 0,1 0 1 0 0,-1 0-1 0 0,0 0 1 0 0,1-1-1 0 0,-1 1 0 0 0,0 0 1 0 0,0-1-1 0 0,1 1 1 0 0,-1 0-1 0 0,0 0 1 0 0,0-1-1 0 0,1 1 1 0 0,-1-1-1 0 0,0 1 14 0 0,6-11-101 0 0,-6 9 86 0 0,6-9-94 0 0,0 1 1 0 0,3-4 108 0 0,10-17 15 0 0,8-27-256 0 0,-11 23 73 0 0,1 0-1 0 0,7-6 169 0 0,-21 37 171 0 0,-6 13-11 0 0,-8 13 45 0 0,-13 20 29 0 0,1 2 1 0 0,3 0 0 0 0,0 2-235 0 0,10-21 147 0 0,2-4-47 0 0,-1 3-115 0 0,9-24 12 0 0,0 0 1 0 0,0 0 0 0 0,0 0-1 0 0,0 0 1 0 0,0 1-1 0 0,0-1 1 0 0,0 0-1 0 0,0 0 1 0 0,0 0-1 0 0,0 0 1 0 0,0 0-1 0 0,-1 0 1 0 0,1 0-1 0 0,0 0 1 0 0,0 0-1 0 0,0 0 1 0 0,0 0-1 0 0,0 0 1 0 0,0 1-1 0 0,0-1 1 0 0,0 0-1 0 0,0 0 1 0 0,0 0-1 0 0,0 0 1 0 0,0 0 0 0 0,0 0-1 0 0,1 0 1 0 0,-1 0-1 0 0,0 0 1 0 0,0 0-1 0 0,0 0 1 0 0,0 0-1 0 0,0 1 1 0 0,0-1-1 0 0,0 0 1 0 0,0 0-1 0 0,0 0 1 0 0,0 0-1 0 0,0 0 1 0 0,0 0-1 0 0,0 0 1 0 0,0 0-1 0 0,0 0 1 0 0,0 0-1 0 0,0 0 1 0 0,1 0 2 0 0,-1 0-2 0 0,0 0 1 0 0,0 0-1 0 0,0 0 0 0 0,0 0 1 0 0,0 0-1 0 0,1 0 0 0 0,-1-1 1 0 0,0 1-1 0 0,0 0 1 0 0,0 0-1 0 0,0 0 0 0 0,0 0 1 0 0,0 0-1 0 0,0-1 0 0 0,1 1 1 0 0,-1 0-1 0 0,0 0 0 0 0,0 0 1 0 0,0 0-1 0 0,0 0 0 0 0,0-1 1 0 0,0 1-1 0 0,0 0 1 0 0,0 0-1 0 0,0 0 0 0 0,0 0 1 0 0,0-1-1 0 0,0 1 2 0 0,1-14-120 0 0,-1 1 1 0 0,0-1-1 0 0,-1 0 1 0 0,-3-10 119 0 0,2 1-70 0 0,-1-4 70 0 0,2 0-310 0 0,-4-7 310 0 0,2 9 66 0 0,-2-2 42 0 0,5 24-78 0 0,-1 0 1 0 0,0 0-1 0 0,0 0 1 0 0,0 0-1 0 0,-1 0 1 0 0,1 0-1 0 0,-2-2-30 0 0,2 5 12 0 0,1 0 1 0 0,0 0-1 0 0,-1 0 0 0 0,1-1 0 0 0,0 1 0 0 0,0 0 1 0 0,-1 0-1 0 0,1 0 0 0 0,-1 0 0 0 0,1 0 0 0 0,0 0 1 0 0,-1 0-1 0 0,1 0 0 0 0,0 0 0 0 0,-1 0 1 0 0,1 0-1 0 0,0 0 0 0 0,-1 0 0 0 0,1 0 0 0 0,0 0 1 0 0,-1 0-1 0 0,1 0 0 0 0,0 0 0 0 0,-1 0 0 0 0,1 1 1 0 0,0-1-1 0 0,-1 0 0 0 0,1 0 0 0 0,0 0 0 0 0,-1 1-12 0 0,-6 1 61 0 0,1-4-20 0 0,5 2-27 0 0,0 0 0 0 0,0-1 0 0 0,0 1 0 0 0,-1 0 0 0 0,1 0 0 0 0,0 0 0 0 0,0 0 0 0 0,0 0 0 0 0,0 0 0 0 0,-1 0-14 0 0,1 0-1 0 0,1 0-1 0 0,-1 0 0 0 0,1 0 0 0 0,-1 0 0 0 0,1 0 0 0 0,-1 0 1 0 0,1 0-1 0 0,-1 0 0 0 0,0 0 0 0 0,1 0 0 0 0,-1 0 1 0 0,1 0-1 0 0,-1-1 0 0 0,1 1 0 0 0,-1 0 0 0 0,1 0 1 0 0,-1-1-1 0 0,1 1 0 0 0,-1 0 0 0 0,1 0 0 0 0,0-1 1 0 0,-1 1-1 0 0,1-1 0 0 0,-1 1 0 0 0,1 0 0 0 0,0-1 1 0 0,-1 1 1 0 0,0-3-38 0 0,-1 1 1 0 0,1-1 0 0 0,0 1-1 0 0,0-1 1 0 0,0-1 37 0 0,-6-10 73 0 0,-3-7-143 0 0,4 8-2 0 0,5 12 81 0 0,1 0 0 0 0,-1 0 0 0 0,0 0 0 0 0,1 0 0 0 0,-1 0 0 0 0,0 0 0 0 0,0 0 0 0 0,0 1 0 0 0,1-1 0 0 0,-1 0 0 0 0,0 1 0 0 0,0-1 0 0 0,-1 0-9 0 0,1 1-1 0 0,1 0 0 0 0,0-1 0 0 0,-1 1 0 0 0,1 0 0 0 0,-1 0 0 0 0,1 0 0 0 0,-1 0 0 0 0,1 0 0 0 0,-1-1 0 0 0,1 1 0 0 0,-1 0 0 0 0,1 0 0 0 0,-1 0 0 0 0,1 0 0 0 0,-1 0 0 0 0,1 1 0 0 0,-1-1 0 0 0,1 0 0 0 0,-1 0 0 0 0,1 0 0 0 0,0 0 0 0 0,-1 0 0 0 0,1 1 0 0 0,-1-1 0 0 0,1 0 0 0 0,-1 0 0 0 0,1 1 1 0 0,0-1 1 0 0,0 0 0 0 0,-1 0 0 0 0,1 0-1 0 0,0 0 1 0 0,0 0 0 0 0,-1 0 0 0 0,1 0 0 0 0,0 1 0 0 0,0-1 0 0 0,-1 0 0 0 0,1 0 0 0 0,0 0 0 0 0,0 0 0 0 0,0 0 0 0 0,-1 0 0 0 0,1-1 0 0 0,0 1 0 0 0,0 0 0 0 0,-1 0 0 0 0,1 0 0 0 0,0 0 0 0 0,0 0 0 0 0,-1 0 0 0 0,1 0 0 0 0,0 0 0 0 0,0-1 0 0 0,0 1 0 0 0,-1 0 0 0 0,1 0 0 0 0,0 0 0 0 0,0 0 0 0 0,0-1 0 0 0,0 1 0 0 0,-1 0 0 0 0,1 0 0 0 0,0 0-1 0 0,0-1-5 0 0,-1 1 1 0 0,1-1 0 0 0,-1 1 0 0 0,1-1 0 0 0,0 0 0 0 0,-1 1 0 0 0,1-1-1 0 0,0 1 1 0 0,-1-1 0 0 0,1 0 0 0 0,0 1 0 0 0,0-1 4 0 0,0 1-1 0 0,0-1 1 0 0,0 1-1 0 0,0-1 1 0 0,0 1 0 0 0,0 0-1 0 0,0-1 1 0 0,0 1-1 0 0,0 0 1 0 0,0-1-1 0 0,-1 1 1 0 0,1-1-1 0 0,0 1 1 0 0,0 0-1 0 0,0-1 1 0 0,0 1-1 0 0,0 0 1 0 0,-1-1-1 0 0,1 1 1 0 0,0 0-1 0 0,0-1 1 0 0,-1 1 0 0 0,-5-1 0 0 0,3 2 49 0 0,3-1-48 0 0,0 0 0 0 0,-1 0 0 0 0,1 0 1 0 0,0 0-1 0 0,0 0 0 0 0,0 0 0 0 0,-1 0 0 0 0,1 0 1 0 0,0 0-1 0 0,0 0 0 0 0,-1 0 0 0 0,1 0 1 0 0,0 0-1 0 0,0 0 0 0 0,0 0 0 0 0,-1 0 1 0 0,1-1-1 0 0,0 1 0 0 0,0 0 0 0 0,-1 0 0 0 0,1 0 1 0 0,0 0-1 0 0,0 0 0 0 0,0 0 0 0 0,0-1 1 0 0,-1 1-1 0 0,1 0 0 0 0,0 0 0 0 0,0 0 1 0 0,0-1-1 0 0,0 1 0 0 0,0 0 0 0 0,0 0 0 0 0,-1 0 1 0 0,1-1-1 0 0,0 1 0 0 0,0 0 0 0 0,0 0 1 0 0,0-1-1 0 0,0 1 0 0 0,0 0 0 0 0,0 0 1 0 0,0-1-2 0 0,-1-2-13 0 0,-2 2-103 0 0,3 1 119 0 0,0 0 0 0 0,0 0 0 0 0,0 0 1 0 0,0 0-1 0 0,0 0 0 0 0,0 1 0 0 0,-1-1 0 0 0,1 0 0 0 0,0 0 0 0 0,0 0 1 0 0,0 0-1 0 0,0 0 0 0 0,0 0 0 0 0,0 0 0 0 0,0 0 0 0 0,0 0 1 0 0,0 0-1 0 0,0 0 0 0 0,0 0 0 0 0,0 0 0 0 0,0 0 0 0 0,0 0 1 0 0,0 0-1 0 0,0 1 0 0 0,0-1 0 0 0,0 0 0 0 0,0 0 0 0 0,0 0 1 0 0,0 0-1 0 0,0 0 0 0 0,0 0 0 0 0,0 0 0 0 0,0 0 0 0 0,0 0 1 0 0,0 0-1 0 0,0 0 0 0 0,0 1 0 0 0,0-1 0 0 0,0 0 0 0 0,0 0 1 0 0,0 0-1 0 0,0 0 0 0 0,0 0 0 0 0,0 0 0 0 0,0 0 0 0 0,0 0 0 0 0,0 0 1 0 0,0 0-1 0 0,0 0 0 0 0,0 0 0 0 0,0 0 0 0 0,0 0 0 0 0,0 0 1 0 0,0 0-1 0 0,1 1 0 0 0,-1-1 0 0 0,0 0 0 0 0,0 0 0 0 0,0 0 1 0 0,0 0-1 0 0,0 0 0 0 0,0 0 0 0 0,0 0 0 0 0,0 0-3 0 0,-1-6 12 0 0,0-1-59 0 0,2 6 47 0 0,0 3 35 0 0,-1-2-35 0 0,0 0 0 0 0,0 0 0 0 0,0 0 0 0 0,0 0 0 0 0,0 0 0 0 0,0 0 0 0 0,1 0 0 0 0,-1 0 0 0 0,0 0 0 0 0,0 0 0 0 0,0 0-1 0 0,0 0 1 0 0,0 0 0 0 0,0 0 0 0 0,0 0 0 0 0,0 0 0 0 0,0-1 0 0 0,0 1 0 0 0,1 0 0 0 0,-1 0 0 0 0,0 0 0 0 0,0 0 0 0 0,0 0 0 0 0,0 0 0 0 0,0 0-1 0 0,0 0 1 0 0,0 0 0 0 0,0 0 0 0 0,0 0 0 0 0,0-1 0 0 0,0 1 0 0 0,0 0 0 0 0,0 0 0 0 0,0 0 0 0 0,0 0 0 0 0,0 0 0 0 0,0 0 0 0 0,0 0 0 0 0,0 0-4 0 0,0 0 0 0 0,0 0 1 0 0,0 0-1 0 0,0 0 0 0 0,0 0 1 0 0,0 0-1 0 0,0 0 0 0 0,0 0 1 0 0,0 0-1 0 0,0 0 0 0 0,0 0 1 0 0,-1 0-1 0 0,1 0 0 0 0,0 0 1 0 0,0 0-1 0 0,0 0 0 0 0,0 0 1 0 0,0 0-1 0 0,0 0 0 0 0,0 0 1 0 0,0 0-1 0 0,0 0 0 0 0,0 0 1 0 0,0 0-1 0 0,0-1 0 0 0,0 1 1 0 0,0 0-1 0 0,0 0 1 0 0,0 0-1 0 0,0 0 0 0 0,0 0 1 0 0,0 0-1 0 0,0 0 0 0 0,0 0 1 0 0,0 0-1 0 0,0 0 0 0 0,0 0 1 0 0,0 0-1 0 0,0 0 0 0 0,0 0 1 0 0,0 0-1 0 0,0 0 0 0 0,0 0 4 0 0,0-1 9 0 0,0 1-1 0 0,0-1 0 0 0,0 1 0 0 0,0-1 1 0 0,0 1-1 0 0,0 0 0 0 0,0-1 0 0 0,0 1 1 0 0,0-1-1 0 0,0 1 0 0 0,0-1 0 0 0,0 1 1 0 0,0-1-1 0 0,0 1 0 0 0,0-1 0 0 0,0 1 1 0 0,0-1-1 0 0,-1 1 0 0 0,1 0 0 0 0,0-1 1 0 0,-1 0-9 0 0,1 1-3 0 0,0 0 1 0 0,0 0-1 0 0,0 0 0 0 0,0 0 1 0 0,0 0-1 0 0,0-1 1 0 0,0 1-1 0 0,0 0 1 0 0,0 0-1 0 0,0 0 1 0 0,0 0-1 0 0,0 0 0 0 0,0-1 1 0 0,0 1-1 0 0,0 0 1 0 0,0 0-1 0 0,0 0 1 0 0,0 0-1 0 0,-1 0 1 0 0,1 0-1 0 0,0 0 0 0 0,0 0 1 0 0,0-1-1 0 0,0 1 1 0 0,0 0-1 0 0,0 0 1 0 0,0 0-1 0 0,-1 0 1 0 0,1 0-1 0 0,0 0 0 0 0,0 0 1 0 0,0 0-1 0 0,0 0 1 0 0,0 0-1 0 0,-1 0 1 0 0,1 0-1 0 0,0 0 1 0 0,0 0-1 0 0,0 0 1 0 0,0 0-1 0 0,0 0 0 0 0,0 0 1 0 0,-1 0-1 0 0,1 0 1 0 0,0 0-1 0 0,0 0 1 0 0,0 0-1 0 0,0 0 1 0 0,0 0-1 0 0,-1 0 0 0 0,1 0 1 0 0,0 1-1 0 0,0-1 1 0 0,0 0-1 0 0,0 0 1 0 0,0 0-1 0 0,0 0 1 0 0,0 0-1 0 0,0 0 0 0 0,-1 0 1 0 0,1 1-1 0 0,0-1 1 0 0,0 0-1 0 0,0 0 1 0 0,0 0 2 0 0,0 1 4 0 0,-1-1 1 0 0,1 1-1 0 0,0 0 1 0 0,-1-1-1 0 0,1 1 1 0 0,0 0-1 0 0,0 0 1 0 0,0-1 0 0 0,0 1-1 0 0,-1 0 1 0 0,1 0-1 0 0,0-1 1 0 0,0 1-1 0 0,0 0 1 0 0,0 0-1 0 0,1 0-4 0 0,-1-1-1 0 0,0 0 1 0 0,0 0-1 0 0,0 0 0 0 0,0 0 0 0 0,0 1 0 0 0,0-1 0 0 0,0 0 0 0 0,0 0 0 0 0,0 0 0 0 0,0 1 1 0 0,0-1-1 0 0,0 0 0 0 0,0 0 0 0 0,0 0 0 0 0,0 1 0 0 0,0-1 0 0 0,0 0 0 0 0,0 0 0 0 0,1 0 1 0 0,-1 0-1 0 0,0 0 0 0 0,0 1 0 0 0,0-1 0 0 0,0 0 0 0 0,0 0 0 0 0,1 0 0 0 0,-1 0 1 0 0,0 0-1 0 0,0 0 0 0 0,0 0 0 0 0,0 0 0 0 0,1 1 0 0 0,-1-1 0 0 0,0 0 0 0 0,0 0 0 0 0,0 0 1 0 0,1 0-1 0 0,-1 0 0 0 0,0 0 0 0 0,0 0 0 0 0,0 0 0 0 0,1 0 0 0 0,-1 0 0 0 0,0 0 0 0 0,0 0 1 0 0,0-1 0 0 0,1 1 7 0 0,0 0 0 0 0,-1-1 1 0 0,1 1-1 0 0,-1 0 1 0 0,1-1-1 0 0,-1 1 1 0 0,1-1-1 0 0,-1 1 1 0 0,0-1-1 0 0,1 1 0 0 0,-1-1 1 0 0,1 0-1 0 0,-1 0-7 0 0,1-1 3 0 0,4-8 34 0 0,-4 8-19 0 0,0 4-10 0 0,-1 3 17 0 0,0-4-24 0 0,0-1 0 0 0,0 0 1 0 0,0 0-1 0 0,0 0 0 0 0,0 0 1 0 0,0 0-1 0 0,0 0 0 0 0,0 0 1 0 0,0 0-1 0 0,0 1 0 0 0,0-1 1 0 0,0 0-1 0 0,0 0 0 0 0,0 0 1 0 0,0 0-1 0 0,0 0 0 0 0,0 0 1 0 0,0 0-1 0 0,0 0 0 0 0,0 1 1 0 0,0-1-1 0 0,0 0 0 0 0,0 0 1 0 0,0 0-1 0 0,0 0 0 0 0,0 0 1 0 0,0 0-1 0 0,1 0 0 0 0,-1 0 1 0 0,0 0-1 0 0,0 0 0 0 0,0 0 1 0 0,0 0-1 0 0,0 0 0 0 0,0 0 1 0 0,0 0-1 0 0,0 1 0 0 0,0-1 1 0 0,1 0-1 0 0,-1 0-1 0 0,0 0-1 0 0,3 5-20 0 0,-3-5 21 0 0,0 1-1 0 0,0-1 1 0 0,1 1 0 0 0,-1-1 0 0 0,0 0 0 0 0,0 1-1 0 0,0-1 1 0 0,0 0 0 0 0,1 1 0 0 0,-1-1 0 0 0,0 0-1 0 0,0 1 1 0 0,1-1 0 0 0,-1 0 0 0 0,0 0 0 0 0,1 1-1 0 0,-1-1 1 0 0,0 0 0 0 0,1 0 0 0 0,-1 1 0 0 0,1-1 0 0 0,2 1 11 0 0,0 0 1 0 0,1 1 0 0 0,-1 0-1 0 0,0-1 1 0 0,0 1 0 0 0,0 0-1 0 0,0 0 1 0 0,1 2-12 0 0,3 3 14 0 0,-1-1-1 0 0,3 6-13 0 0,4 4-64 0 0,-7-8 81 0 0,-5-7-16 0 0,-1 0 1 0 0,1 0-1 0 0,0 0 1 0 0,0 0-1 0 0,-1 0 0 0 0,1 0 1 0 0,0 0-1 0 0,0 0 1 0 0,0 0-1 0 0,0 0 1 0 0,0 0-1 0 0,0-1 1 0 0,1 1-2 0 0,0 0 10 0 0,-1 0 1 0 0,0 0-1 0 0,1 0 1 0 0,-1 0-1 0 0,0 0 1 0 0,0 1-1 0 0,0-1 1 0 0,1 0-1 0 0,-1 1 1 0 0,0 0-11 0 0,6 6 5 0 0,-2-5 57 0 0,-4-3-61 0 0,-1 0 1 0 0,0 0 0 0 0,0 0-1 0 0,1 0 1 0 0,-1 0 0 0 0,0 0-1 0 0,0 0 1 0 0,1 0 0 0 0,-1 0-1 0 0,0 0 1 0 0,0 0 0 0 0,1 0-1 0 0,-1 0 1 0 0,0 1 0 0 0,0-1-1 0 0,0 0 1 0 0,1 0 0 0 0,-1 0-1 0 0,0 0 1 0 0,0 1-2 0 0,0-1 0 0 0,0 0 0 0 0,1 0 0 0 0,-1 0 0 0 0,0 0 0 0 0,0 0 0 0 0,0 1 0 0 0,0-1 1 0 0,1 0-1 0 0,-1 0 0 0 0,0 0 0 0 0,0 0 0 0 0,1 0 0 0 0,-1 0 0 0 0,0 0 0 0 0,0 0 0 0 0,0 0 0 0 0,1 0 0 0 0,-1 0 0 0 0,0 0 0 0 0,0 0 0 0 0,0 0 0 0 0,1 0 0 0 0,-1 0 0 0 0,0 0 1 0 0,0 0-1 0 0,0 0 0 0 0,1 0 0 0 0,-1-1 0 0 0,0 1 0 0 0,0 0 0 0 0,0 0 0 0 0,1 0 0 0 0,-1 0 0 0 0,0 0 0 0 0,0 0 0 0 0,0-1 0 0 0,0 1 0 0 0,0 0 0 0 0,1 0 0 0 0,-1 0 1 0 0,0 0-1 0 0,0-1 0 0 0,0 1 0 0 0,0 0 0 0 0,1-1-3 0 0,-1 0 6 0 0,0 1 0 0 0,0-1 0 0 0,0 1 0 0 0,0 0-1 0 0,0-1 1 0 0,1 1 0 0 0,-1 0 0 0 0,0-1 0 0 0,0 1 0 0 0,0 0 0 0 0,1-1 0 0 0,-1 1 0 0 0,0 0-1 0 0,0 0 1 0 0,1-1 0 0 0,-1 1 0 0 0,0 0 0 0 0,1 0 0 0 0,-1-1 0 0 0,0 1 0 0 0,1 0 0 0 0,-1 0 0 0 0,0 0-1 0 0,1 0 1 0 0,-1 0 0 0 0,1 0 0 0 0,-1-1 0 0 0,0 1 0 0 0,1 0 0 0 0,-1 0-3 0 0,2 0-5 0 0,0-1-1 0 0,-1 0 1 0 0,1 0 0 0 0,0 0 0 0 0,-1 0 0 0 0,2-1 5 0 0,4-3 9 0 0,-4 3-16 0 0,0 0 0 0 0,1 0-1 0 0,-1 0 1 0 0,0-1-1 0 0,-1 1 1 0 0,1-1 0 0 0,0 0-1 0 0,-1 0 1 0 0,2-1 7 0 0,2-3 130 0 0,-6 7-129 0 0,0 0 0 0 0,0 0 0 0 0,0 0 1 0 0,0 0-1 0 0,0 0 0 0 0,0 0 0 0 0,0 0 1 0 0,0 0-1 0 0,0 0 0 0 0,0 0 0 0 0,1 0 1 0 0,-1 0-1 0 0,0 0 0 0 0,0 0 0 0 0,0 0 1 0 0,0 0-1 0 0,0 0 0 0 0,0 0 0 0 0,0 0 1 0 0,0 0-1 0 0,0 0 0 0 0,0 0 0 0 0,0 0 1 0 0,0 0-1 0 0,0 0 0 0 0,1 0 0 0 0,-1 0 1 0 0,0 0-1 0 0,0 0 0 0 0,0 0 0 0 0,0 0 1 0 0,0 0-1 0 0,0 0 0 0 0,0 0 0 0 0,0 0 1 0 0,0 0-1 0 0,0 0 0 0 0,0 0 0 0 0,0 0 1 0 0,0 0-1 0 0,0 0 0 0 0,0 0 0 0 0,0 0 1 0 0,0 0-1 0 0,1 1 0 0 0,-1-1-1 0 0,-1 13 13 0 0,0 2 55 0 0,1-15-70 0 0,0 0 0 0 0,1 0 0 0 0,-1 0 0 0 0,0 0 1 0 0,0 0-1 0 0,0 1 0 0 0,0-1 0 0 0,0 0 0 0 0,0 0 1 0 0,0 0-1 0 0,0 0 0 0 0,0 0 0 0 0,0 0 0 0 0,0 1 0 0 0,0-1 1 0 0,1 0-1 0 0,-1 0 0 0 0,0 0 0 0 0,0 0 0 0 0,0 0 0 0 0,0 0 1 0 0,0 0-1 0 0,0 0 0 0 0,1 0 0 0 0,-1 0 0 0 0,0 0 1 0 0,0 0-1 0 0,0 1 0 0 0,0-1 0 0 0,0 0 0 0 0,0 0 0 0 0,1 0 1 0 0,-1 0-1 0 0,0 0 0 0 0,0 0 0 0 0,0 0 0 0 0,0 0 0 0 0,1-1 1 0 0,-1 1-1 0 0,0 0 2 0 0,8-4-80 0 0,9-12-10 0 0,-15 13 101 0 0,26-18 115 0 0,-26 20-125 0 0,-1-1 0 0 0,1 1-1 0 0,0-1 1 0 0,0 1-1 0 0,1 0 1 0 0,-1 0-1 0 0,0 0 1 0 0,1 0-1 0 0,0 0-18 0 0,0 0 0 0 0,-1-1-1 0 0,1 1 1 0 0,-1-1 0 0 0,1 1 0 0 0,-1-1 0 0 0,1 0 18 0 0,15-16-8 0 0,-10 10-7 0 0,1-1 0 0 0,0 2-1 0 0,1-1 16 0 0,-3 2 1 0 0,-1 0-1 0 0,0 0 0 0 0,0-1 0 0 0,0 0 0 0 0,-1 0 1 0 0,1 0-1 0 0,0-2-15 0 0,1 0 1 0 0,1 0 0 0 0,3-2 14 0 0,2-3-17 0 0,1 0 0 0 0,5-9 17 0 0,-7 8 125 0 0,1 0 0 0 0,6-4-125 0 0,-6 6-253 0 0,9-13 253 0 0,-3 5 6 0 0,-10 10 65 0 0,-1 0-1 0 0,0 0 0 0 0,-1-1 1 0 0,2-3-71 0 0,4-3-323 0 0,-11 15 356 0 0,0 0 0 0 0,1 0 0 0 0,-1 0 0 0 0,0 0 1 0 0,-1-1-1 0 0,2-2-33 0 0,6-15-38 0 0,0 1 0 0 0,3-2 38 0 0,-2 1-15 0 0,0 0-1 0 0,-1-1 16 0 0,29-72 252 0 0,-21 63-308 0 0,-15 28 84 0 0,0 1 1 0 0,0-1-1 0 0,0 1 0 0 0,0-1 1 0 0,2 0-29 0 0,7-9-54 0 0,-6 4 51 0 0,0-1 1 0 0,0 0-1 0 0,-1 0 0 0 0,0 0 1 0 0,-1-1-1 0 0,2-6 3 0 0,-1 7-83 0 0,1-2 274 0 0,-5 10-185 0 0,0 1 0 0 0,0 0 0 0 0,0-1 0 0 0,0 1 0 0 0,0-1 0 0 0,0 1 0 0 0,0 0 0 0 0,0-1-1 0 0,0 1 1 0 0,0-1 0 0 0,0 1 0 0 0,0 0 0 0 0,0-1 0 0 0,0 1 0 0 0,0-1 0 0 0,0 1 0 0 0,-1 0 0 0 0,1-1 0 0 0,0 1-1 0 0,0 0 1 0 0,0-1 0 0 0,-1 1 0 0 0,1-1-6 0 0,-14 6-97 0 0,5-1 87 0 0,3-2 0 0 0,1 0-1 0 0,-1-1 0 0 0,0 1 1 0 0,-5 0 10 0 0,9-2-10 0 0,1 0-1 0 0,-1 0 1 0 0,1 0 0 0 0,-1 0-1 0 0,0 0 1 0 0,1 0 0 0 0,0 0 0 0 0,-1-1-1 0 0,1 1 1 0 0,-1-1 0 0 0,1 1-1 0 0,-1-1 1 0 0,1 1 0 0 0,0-1-1 0 0,-1 0 1 0 0,1 0 0 0 0,0 0 0 0 0,0 0-1 0 0,-1 1 1 0 0,1-2 0 0 0,-1 0 10 0 0,0 0 39 0 0,0 0-1 0 0,0 1 1 0 0,-1-1 0 0 0,1 0 0 0 0,-1 1 0 0 0,-1-1-39 0 0,-9-7-4 0 0,11 8 4 0 0,0-1 1 0 0,1 1-1 0 0,-1-1 1 0 0,1 1-1 0 0,0-1 0 0 0,0 0 1 0 0,-1 0-1 0 0,1 1 1 0 0,0-1-1 0 0,0 0 0 0 0,1 0 1 0 0,-1 0-1 0 0,0 0 0 0 0,1 0 0 0 0,-3-9 8 0 0,3 9-7 0 0,-1 0 0 0 0,1 1 0 0 0,-1-1 0 0 0,1 0 0 0 0,-1 1 0 0 0,1-1 0 0 0,-1 0 0 0 0,0 1 0 0 0,0-1 0 0 0,0 0 0 0 0,0 1 0 0 0,0 0 0 0 0,0-1 0 0 0,0 1 0 0 0,-2-2-1 0 0,3 3 2 0 0,0 0-1 0 0,0 0 1 0 0,0 0 0 0 0,0 0-1 0 0,0 0 1 0 0,0 0-1 0 0,0 0 1 0 0,0 0 0 0 0,0 0-1 0 0,0 0 1 0 0,0 0-1 0 0,0 0 1 0 0,-1 0 0 0 0,1 0-1 0 0,0 0 1 0 0,0 0-1 0 0,0 0 1 0 0,0 0 0 0 0,0 0-1 0 0,0 0 1 0 0,0 0-1 0 0,0 0 1 0 0,0 0 0 0 0,0 0-1 0 0,0 0 1 0 0,0 0-1 0 0,-1 0 1 0 0,1 0 0 0 0,0 0-1 0 0,0 0 1 0 0,0 0-1 0 0,0 0 1 0 0,0 0 0 0 0,0 0-1 0 0,0 0 1 0 0,0 0-1 0 0,0 0 1 0 0,0 0 0 0 0,0 0-1 0 0,0 0 1 0 0,0 0-1 0 0,-1 0 1 0 0,1 0 0 0 0,0 0-1 0 0,0 0-1 0 0,0 5 82 0 0,2 2-212 0 0,-1-6 131 0 0,-1-1 0 0 0,0 0-1 0 0,1 0 1 0 0,-1 1 0 0 0,0-1 0 0 0,1 0-1 0 0,-1 0 1 0 0,0 0 0 0 0,1 1-1 0 0,-1-1 1 0 0,1 0 0 0 0,-1 0 0 0 0,0 0-1 0 0,1 0 1 0 0,-1 0 0 0 0,1 0 0 0 0,-1 0-1 0 0,0 0 1 0 0,1 0 0 0 0,-1 0 0 0 0,1 0-1 0 0,-1 0 1 0 0,0 0 0 0 0,1 0-1 0 0,0-1 7 0 0,0 1 0 0 0,0-1 1 0 0,0 1-1 0 0,0-1 1 0 0,0 1-1 0 0,0-1 0 0 0,0 0 1 0 0,0 1-1 0 0,0-2-7 0 0,1 1 13 0 0,-1 0 1 0 0,0-1-1 0 0,1 1 1 0 0,-1-1-1 0 0,0 1 1 0 0,0-1-1 0 0,0 0 1 0 0,0 0-1 0 0,0 1 1 0 0,0-1-1 0 0,0 0-13 0 0,0-3 19 0 0,-1 0 0 0 0,1-1 1 0 0,-1-3-20 0 0,-1 11-122 0 0,0-2 122 0 0,1 0-1 0 0,0 0 0 0 0,0 1 1 0 0,-1-1-1 0 0,1 0 0 0 0,0 0 1 0 0,0 1-1 0 0,0-1 0 0 0,0 0 1 0 0,-1 0-1 0 0,1 1 1 0 0,0-1-1 0 0,0 0 0 0 0,0 1 1 0 0,0-1-1 0 0,0 0 0 0 0,0 1 1 0 0,0-1-1 0 0,0 0 0 0 0,0 1 1 0 0,0-1-1 0 0,0 0 1 0 0,0 1-1 0 0,0 0 1 0 0,0-1-1 0 0,0 1 1 0 0,0 0-1 0 0,0-1 1 0 0,1 1-1 0 0,-1-1 0 0 0,0 1 1 0 0,0 0-1 0 0,1-1 1 0 0,-1 1-1 0 0,0-1 0 0 0,1 1 1 0 0,-1-1-1 0 0,1 1 1 0 0,-1-1-1 0 0,1 1 1 0 0,-1-1-1 0 0,1 1 0 0 0,-1-1 1 0 0,1 1-1 0 0,-1-1 1 0 0,1 0 0 0 0,0 1 0 0 0,0-1 0 0 0,0 0 0 0 0,0 0 0 0 0,0 0 0 0 0,0 1 0 0 0,0-1 0 0 0,0 0 0 0 0,0-1 0 0 0,0 1 0 0 0,0 0 0 0 0,0 0 0 0 0,0 0 0 0 0,0 0 0 0 0,0-1 0 0 0,3 0 17 0 0,0-1 0 0 0,0 0 0 0 0,0 0 0 0 0,-1 0 0 0 0,1 0 0 0 0,2-3-17 0 0,-5 4 32 0 0,2-1-65 0 0,0 0-1 0 0,-1 0 1 0 0,1-1 0 0 0,1-1 33 0 0,-4 3-4 0 0,1 1 1 0 0,-1 0-1 0 0,0-1 1 0 0,1 1-1 0 0,-1 0 1 0 0,0-1-1 0 0,0 1 1 0 0,1-1-1 0 0,-1 1 1 0 0,0 0-1 0 0,0-1 1 0 0,0 1-1 0 0,0-1 1 0 0,0 1 0 0 0,1-1-1 0 0,-1 1 1 0 0,0-1-1 0 0,0 1 1 0 0,0-1-1 0 0,0 1 1 0 0,0-1-1 0 0,-1 1 1 0 0,1-1-1 0 0,0 1 1 0 0,0 0-1 0 0,0-1 1 0 0,0 1-1 0 0,0-1 1 0 0,-1 1-1 0 0,1-1 1 0 0,0 1 0 0 0,0 0-1 0 0,-1-1 1 0 0,1 1-1 0 0,0-1 4 0 0,-1 1 3 0 0,1 0 0 0 0,0 0 0 0 0,0 0-1 0 0,0 0 1 0 0,0 0 0 0 0,-1 0 0 0 0,1 0 0 0 0,0 0-1 0 0,0 0 1 0 0,0 0 0 0 0,-1 0 0 0 0,1 0 0 0 0,0 1-1 0 0,0-1 1 0 0,0 0 0 0 0,0 0 0 0 0,-1 0 0 0 0,1 0 0 0 0,0 0-1 0 0,0 0 1 0 0,0 0 0 0 0,0 0 0 0 0,0 1 0 0 0,0-1-1 0 0,-1 0 1 0 0,1 0 0 0 0,0 0 0 0 0,0 0 0 0 0,0 1-1 0 0,0-1 1 0 0,0 0 0 0 0,0 0 0 0 0,0 0 0 0 0,0 0 0 0 0,0 1-3 0 0,-5 8-40 0 0,3-6 16 0 0,0 0 41 0 0,1-1 0 0 0,0 1 0 0 0,-1-1 1 0 0,1 1-1 0 0,0 0 0 0 0,0 0 0 0 0,1-1 0 0 0,-1 3-17 0 0,1-5 3 0 0,-1 1-1 0 0,1 0 0 0 0,0-1 1 0 0,0 1-1 0 0,0 0 0 0 0,0-1 1 0 0,0 1-1 0 0,1 0 0 0 0,-1-1 1 0 0,0 1-1 0 0,0 0 0 0 0,0-1 1 0 0,1 1-1 0 0,-1-1 0 0 0,0 1 1 0 0,1 0-1 0 0,-1-1 0 0 0,0 1 1 0 0,1-1-1 0 0,-1 1 0 0 0,1-1 1 0 0,-1 1-1 0 0,1-1 1 0 0,-1 1-1 0 0,1-1 0 0 0,-1 1 1 0 0,1-1-1 0 0,-1 0 0 0 0,1 1 1 0 0,-1-1-1 0 0,1 0 0 0 0,0 0 1 0 0,-1 1-1 0 0,1-1 0 0 0,0 0 1 0 0,-1 0-1 0 0,1 0-2 0 0,5 2-19 0 0,-4-2 8 0 0,-1 1-1 0 0,1-1 1 0 0,-1 0-1 0 0,1 1 1 0 0,-1-1-1 0 0,1 0 0 0 0,-1 0 1 0 0,0 0-1 0 0,1 0 1 0 0,-1 0-1 0 0,1 0 1 0 0,-1-1-1 0 0,1 1 1 0 0,1-1 11 0 0,8-3-12 0 0,1 1 0 0 0,0 0 0 0 0,0 0 0 0 0,7 1 12 0 0,-18 1-1 0 0,0 1-21 0 0,1 0 1 0 0,-1 0-1 0 0,1 0 1 0 0,0 0-1 0 0,-1 0 1 0 0,1 0-1 0 0,-1 0 1 0 0,2 1 20 0 0,-3-1 4 0 0,1 0 0 0 0,-1 1-1 0 0,0-1 1 0 0,1 0-1 0 0,-1 0 1 0 0,0 1-1 0 0,1-1 1 0 0,-1 0-1 0 0,0 1 1 0 0,1-1-1 0 0,-1 1 1 0 0,0-1-1 0 0,0 0 1 0 0,0 1-1 0 0,1-1 1 0 0,-1 1 0 0 0,0-1-1 0 0,0 0 1 0 0,0 1-1 0 0,0-1 1 0 0,0 1-1 0 0,0-1 1 0 0,0 1-1 0 0,0-1 1 0 0,0 1-1 0 0,0-1 1 0 0,0 0-1 0 0,0 1 1 0 0,0-1-1 0 0,0 1-2 0 0,-1 7-4 0 0,1 0 0 0 0,0 1 0 0 0,1-1-1 0 0,0 0 1 0 0,1 6 4 0 0,-1-13 11 0 0,-1 0-1 0 0,0 0 1 0 0,1 0-1 0 0,-1 0 1 0 0,1-1 0 0 0,-1 1-1 0 0,1 0 1 0 0,-1 0-1 0 0,1 0 1 0 0,-1-1-1 0 0,1 1 1 0 0,0 0 0 0 0,-1-1-1 0 0,1 1 1 0 0,0 0-1 0 0,0-1-10 0 0,16 9-65 0 0,-14-8 65 0 0,0 0-1 0 0,-1 1 1 0 0,1-1 0 0 0,-1 0-1 0 0,1 1 1 0 0,-1 0-1 0 0,1 0 1 0 0,0 0 4 0 0,-1 0-1 0 0,1 0 0 0 0,0 0 1 0 0,1 0-1 0 0,-1-1 0 0 0,0 1 0 0 0,0-1 1 0 0,1 0-1 0 0,-1 0 0 0 0,1 0 0 0 0,3 0-3 0 0,-5-1 2 0 0,0 0 0 0 0,0 0 0 0 0,0 0-1 0 0,0 0 1 0 0,1 0 0 0 0,-1-1-1 0 0,0 1 1 0 0,0-1 0 0 0,0 0-1 0 0,0 1 1 0 0,2-2-2 0 0,22-13-271 0 0,-17 10 206 0 0,9-7-8 0 0,-14 9 69 0 0,0 0-1 0 0,0 1 1 0 0,1-1 0 0 0,-1 1 0 0 0,1 0-1 0 0,-1 0 1 0 0,1 0 0 0 0,-1 0-1 0 0,1 1 1 0 0,2 0 4 0 0,-7 1 2 0 0,1-1 1 0 0,-1 1-1 0 0,1 0 0 0 0,0 0 0 0 0,-1 0 1 0 0,1 0-1 0 0,-1 0 0 0 0,1 0 0 0 0,-1 0 1 0 0,1 0-1 0 0,0 1 0 0 0,-1-1 0 0 0,1 0 1 0 0,-1 0-1 0 0,1 0 0 0 0,-1 0 1 0 0,1 1-1 0 0,-1-1 0 0 0,1 0 0 0 0,-1 1 1 0 0,1-1-1 0 0,-1 0 0 0 0,1 1 0 0 0,-1-1 1 0 0,1 1-1 0 0,-1-1 0 0 0,0 1 0 0 0,1-1-2 0 0,-1 1 22 0 0,1 1 0 0 0,-1-1 0 0 0,0 1 0 0 0,1-1-1 0 0,-1 1 1 0 0,0-1 0 0 0,0 1 0 0 0,0-1 0 0 0,0 1-22 0 0,0-1-3 0 0,-1 0 1 0 0,1 0 0 0 0,0 1 0 0 0,0-1-1 0 0,0 0 1 0 0,0 0 0 0 0,1 0 0 0 0,-1 0-1 0 0,0 0 1 0 0,0 0 0 0 0,1 0 0 0 0,-1 0-1 0 0,0 0 1 0 0,1 0 0 0 0,-1 0 0 0 0,1 0 0 0 0,-1-1-1 0 0,1 1 1 0 0,0 0 0 0 0,-1 0 0 0 0,1 0-1 0 0,0-1 1 0 0,-1 1 2 0 0,2 0 9 0 0,-1 0 6 0 0,1 0 1 0 0,-1 0-1 0 0,0-1 1 0 0,1 1 0 0 0,-1 0-1 0 0,0-1 1 0 0,1 1 0 0 0,-1-1-1 0 0,1 1 1 0 0,-1-1-1 0 0,1 0 1 0 0,-1 1 0 0 0,1-1-1 0 0,-1 0 1 0 0,1 0 0 0 0,-1 0-1 0 0,1 0 1 0 0,-1-1 0 0 0,1 1-17 0 0,4-1 10 0 0,1-1 0 0 0,-1 1 0 0 0,0-1 0 0 0,0-1 0 0 0,0 1-9 0 0,1-1-1 0 0,1 0 0 0 0,0 1 1 0 0,0 0 0 0 0,13-4-151 0 0,-17 4 175 0 0,-1 1-1 0 0,1 1 0 0 0,-1-1 0 0 0,1 1 0 0 0,-1-1 0 0 0,1 1 0 0 0,0 0 0 0 0,2 0-23 0 0,4 2-93 0 0,1-1-1 0 0,2 2 94 0 0,-3 0 6 0 0,1-2 0 0 0,3 1-6 0 0,-7-2 15 0 0,0 0 0 0 0,0-1 0 0 0,7-1-15 0 0,9-1-89 0 0,-7 2 171 0 0,-11 0-93 0 0,1 0 1 0 0,-1 1 0 0 0,0-1 0 0 0,1 1-1 0 0,4 1 11 0 0,40 4 151 0 0,-33-4-186 0 0,6 1-16 0 0,0-2 0 0 0,14-1 51 0 0,-33 1-2 0 0,0 1 0 0 0,0-1 0 0 0,0 1 0 0 0,0-1 0 0 0,-1 1 0 0 0,1 0 0 0 0,0 1 0 0 0,-1-1 0 0 0,1 1 0 0 0,1 0 2 0 0,-1 0-5 0 0,0 0-1 0 0,0 0 0 0 0,1-1 1 0 0,-1 0-1 0 0,1 0 0 0 0,3 1 6 0 0,-6-2 9 0 0,1 1 0 0 0,-1-1 0 0 0,0 1 0 0 0,0-1 0 0 0,0 1 0 0 0,0 0-1 0 0,1 0-8 0 0,12 4 61 0 0,-10-4-62 0 0,8 2-28 0 0,0 0 0 0 0,2 1 29 0 0,-10-3-21 0 0,1 0-1 0 0,-1 0 0 0 0,1-1 0 0 0,-1 0 0 0 0,1 0 0 0 0,0 0 22 0 0,0 0-45 0 0,-1 0-40 0 0,-3 0 93 0 0,0 0 0 0 0,0 0 0 0 0,-1 0-1 0 0,1 0 1 0 0,0 0 0 0 0,0 1 0 0 0,-1-1 0 0 0,2 1-8 0 0,1 0 36 0 0,0 0 1 0 0,0 0 0 0 0,0 0 0 0 0,1-1-37 0 0,13 3 43 0 0,-16-2-60 0 0,1-1-1 0 0,-1 1 0 0 0,1-1 0 0 0,-1 0 1 0 0,1 0-1 0 0,-1 0 0 0 0,1 0 0 0 0,0-1 0 0 0,1 0 18 0 0,10 0 60 0 0,-12 1-57 0 0,-1 0 0 0 0,1 0 0 0 0,-1 1 0 0 0,1-1 0 0 0,0 1 0 0 0,-1-1 0 0 0,1 1 0 0 0,-1-1 0 0 0,1 1 0 0 0,-1 0 0 0 0,0 0 0 0 0,1 0 0 0 0,-1 0-1 0 0,0 0 1 0 0,1 0 0 0 0,0 1-3 0 0,0 0 6 0 0,-1-1 0 0 0,1 1-1 0 0,-1 1 1 0 0,1-1 0 0 0,-1 0 0 0 0,0 0-1 0 0,1 0 1 0 0,-1 1 0 0 0,0-1-1 0 0,0 1-5 0 0,-1-1 0 0 0,1 0 0 0 0,0-1 0 0 0,-1 1-1 0 0,1 0 1 0 0,0-1 0 0 0,0 1-1 0 0,0-1 1 0 0,0 1 0 0 0,1-1 0 0 0,-1 1-1 0 0,0-1 1 0 0,1 0 0 0 0,-1 0-1 0 0,1 1 1 0 0,1 0-11 0 0,0-1-1 0 0,-1 1 1 0 0,1-1-1 0 0,1 1 0 0 0,-1-1 1 0 0,0 0-1 0 0,3 1 12 0 0,-1-1-9 0 0,0 1 0 0 0,0 0 0 0 0,0 0-1 0 0,0 0 1 0 0,0 1 0 0 0,-1 0 0 0 0,1 0 0 0 0,1 1 9 0 0,-2 1-68 0 0,6 3 127 0 0,-10-7-59 0 0,1-1 0 0 0,-1 0 0 0 0,1 1 0 0 0,-1-1 0 0 0,1 0 0 0 0,-1 1 0 0 0,1-1 0 0 0,-1 0 0 0 0,1 0 0 0 0,0 0 0 0 0,-1 0 0 0 0,1 1 0 0 0,-1-1 0 0 0,1 0 0 0 0,0 0 0 0 0,-1 0-1 0 0,1 0 1 0 0,0 0 0 0 0,2-1-51 0 0,-2 1-157 0 0,-4-5 175 0 0,-33-32-180 0 0,33 34 204 0 0,1 0 0 0 0,0 0-1 0 0,0-1 1 0 0,0 1 0 0 0,0-1 0 0 0,1 1 0 0 0,-1-1 0 0 0,0-2 9 0 0,-1-6 107 0 0,-2-13-107 0 0,0 0 18 0 0,4 17 27 0 0,-1 0 1 0 0,2 0-1 0 0,-1 0 1 0 0,1 0-1 0 0,0-1-45 0 0,1-3 89 0 0,-2 9-75 0 0,0-1 0 0 0,0 1 0 0 0,0 0 0 0 0,0-1 0 0 0,0 1 0 0 0,-1 0 0 0 0,1 0 0 0 0,-1 0 0 0 0,0 0 0 0 0,0 0 0 0 0,0 0-1 0 0,0 0 1 0 0,-3-2-14 0 0,4 4-3 0 0,-1 0-1 0 0,1 0 0 0 0,-1 0 0 0 0,0 0 0 0 0,1 0 0 0 0,-1 1 0 0 0,0-1 0 0 0,0 0 4 0 0,0 0 6 0 0,0 1 0 0 0,0-1 0 0 0,0 0 0 0 0,0 0 0 0 0,0 0-1 0 0,-1-2-5 0 0,2 3-4 0 0,-1-1 0 0 0,1 0 0 0 0,0 1 0 0 0,0-1 0 0 0,0 1 0 0 0,-1-1-1 0 0,1 1 1 0 0,0-1 0 0 0,-1 1 0 0 0,1 0 0 0 0,0 0 0 0 0,-1 0 0 0 0,1 0-1 0 0,-2 0 5 0 0,2 0 10 0 0,0 0 0 0 0,-1 0 0 0 0,1-1 0 0 0,-1 1 0 0 0,1 0-1 0 0,0 0 1 0 0,-1-1 0 0 0,1 1 0 0 0,0-1 0 0 0,0 1 0 0 0,-1-1-1 0 0,1 0-9 0 0,-3-1-10 0 0,0 0-1 0 0,0 0 1 0 0,0 0-1 0 0,0 0 0 0 0,-1 1 1 0 0,1-1-1 0 0,0 1 1 0 0,-1 0-1 0 0,1 0 0 0 0,-1 1 1 0 0,1 0-1 0 0,-2-1 11 0 0,-1 1-8 0 0,1 1-1 0 0,-1-1 1 0 0,0 1-1 0 0,0 0 1 0 0,1 0-1 0 0,-1 1 1 0 0,-5 2 8 0 0,9-3-30 0 0,-1 0 0 0 0,0 1 1 0 0,0-1-1 0 0,-4 0 30 0 0,8-1-4 0 0,0 0-1 0 0,0 0 0 0 0,0 0 1 0 0,0-1-1 0 0,-1 1 1 0 0,1 0-1 0 0,0 0 1 0 0,0 0-1 0 0,0 0 1 0 0,0 0-1 0 0,0 0 1 0 0,0 0-1 0 0,0 0 1 0 0,-1 0-1 0 0,1 0 1 0 0,0-1-1 0 0,0 1 1 0 0,0 0-1 0 0,0 0 1 0 0,0 0-1 0 0,0 0 0 0 0,0 0 1 0 0,0 0-1 0 0,0-1 1 0 0,0 1-1 0 0,0 0 1 0 0,0 0-1 0 0,0 0 1 0 0,0 0-1 0 0,0 0 1 0 0,0-1-1 0 0,0 1 1 0 0,0 0-1 0 0,0 0 1 0 0,0 0-1 0 0,0 0 1 0 0,0 0-1 0 0,0-1 0 0 0,0 1 1 0 0,0 0-1 0 0,0 0 1 0 0,0 0-1 0 0,0 0 1 0 0,0 0-1 0 0,0 0 5 0 0,4-10-95 0 0,-2 4 211 0 0,-2 6-116 0 0,0-1 0 0 0,1 1 1 0 0,-1-1-1 0 0,0 1 0 0 0,-1 0 0 0 0,1-1 0 0 0,0 1 0 0 0,0 0 0 0 0,0-1 0 0 0,0 1 0 0 0,0 0 0 0 0,0-1 0 0 0,0 1 0 0 0,0-1 0 0 0,-1 1 1 0 0,1 0-1 0 0,0 0 0 0 0,0-1 0 0 0,-1 1 0 0 0,1 0 0 0 0,0-1 0 0 0,0 1 0 0 0,-1 0 0 0 0,1-1 0 0 0,-12-5-42 0 0,10 5 59 0 0,0 0-1 0 0,0 1 1 0 0,0-1-1 0 0,0 1 1 0 0,-1 0 0 0 0,1-1-1 0 0,0 1 1 0 0,0 0-1 0 0,-1 0 1 0 0,0 0-17 0 0,3 0-3 0 0,0 1 0 0 0,0-1 0 0 0,-1 0 0 0 0,1 0 0 0 0,0 0 0 0 0,0 0 0 0 0,0 0 0 0 0,-1 0 0 0 0,1 0 0 0 0,0 0 0 0 0,0 0 0 0 0,-1 0 0 0 0,1 0 0 0 0,0 0 0 0 0,0 0 0 0 0,0-1 0 0 0,-1 1 0 0 0,1 0 0 0 0,0 0 0 0 0,0 0 0 0 0,0 0 0 0 0,-1 0 0 0 0,1 0 0 0 0,0 0 0 0 0,0-1 0 0 0,0 1 0 0 0,-1 0 0 0 0,1 0 0 0 0,0 0 3 0 0,-2-7-48 0 0,0-1 55 0 0,0 3-58 0 0,1 2 16 0 0,1 3 73 0 0,-1 0-4 0 0,4 0 45 0 0,-7-4 177 0 0,9-2-414 0 0,-3 3 96 0 0,-1-3 13 0 0,-1 6 48 0 0,0 0-1 0 0,0-1 1 0 0,0 1 0 0 0,0 0-1 0 0,0 0 1 0 0,0-1 0 0 0,0 1-1 0 0,0 0 1 0 0,0-1 0 0 0,0 1-1 0 0,0 0 1 0 0,0 0 0 0 0,0-1-1 0 0,0 1 1 0 0,0 0-1 0 0,1 0 1 0 0,-1-1 0 0 0,0 1-1 0 0,0 0 1 0 0,0 0 0 0 0,0 0-1 0 0,1-1 1 0 0,-1 1 0 0 0,0 0-1 0 0,0 0 2 0 0,1-1 5 0 0,-1 1-1 0 0,0 0 1 0 0,1 0-1 0 0,-1-1 1 0 0,1 1-1 0 0,-1-1 1 0 0,0 1-1 0 0,1 0 1 0 0,-1-1-1 0 0,0 1 1 0 0,0-1-1 0 0,1 1 1 0 0,-1-1-1 0 0,0 1 1 0 0,0-1-1 0 0,0 1 1 0 0,1-1-1 0 0,-1 1 1 0 0,0-1-5 0 0,0 1 0 0 0,0 0 0 0 0,0 0 0 0 0,0-1 0 0 0,0 1 0 0 0,0 0 0 0 0,0 0 0 0 0,0 0 0 0 0,0-1 0 0 0,0 1 0 0 0,0 0 0 0 0,0 0 0 0 0,0 0 0 0 0,1-1 0 0 0,-1 1 0 0 0,0 0 0 0 0,0 0 0 0 0,0 0 0 0 0,0-1 0 0 0,0 1 0 0 0,1 0 0 0 0,-1 0 0 0 0,0 0 0 0 0,0 0 0 0 0,0 0 0 0 0,0 0 0 0 0,1-1 0 0 0,-1 1 0 0 0,0 0 0 0 0,0 0 0 0 0,1 0 0 0 0,-1 0-13 0 0,1-1 1 0 0,-1 1-1 0 0,1 0 1 0 0,-1-1-1 0 0,0 1 0 0 0,1-1 1 0 0,-1 1-1 0 0,0-1 1 0 0,1 1-1 0 0,-1-1 1 0 0,0 1-1 0 0,1-1 1 0 0,-1 0-1 0 0,0 1 0 0 0,0-1 1 0 0,0 1-1 0 0,0-1 1 0 0,1 0-1 0 0,-1 1 1 0 0,0-1-1 0 0,0 1 1 0 0,0-1 12 0 0,-1 0 170 0 0,0-1 48 0 0,1 2-220 0 0,0 0 0 0 0,0 0 0 0 0,0 0 1 0 0,0 0-1 0 0,0 0 0 0 0,0 0 0 0 0,0 0 0 0 0,0 0 0 0 0,0 0 0 0 0,0 0 1 0 0,0 0-1 0 0,0 0 0 0 0,0 0 0 0 0,0 0 0 0 0,0 0 0 0 0,0 0 0 0 0,0 0 0 0 0,0 0 1 0 0,0 0-1 0 0,0 0 0 0 0,0 0 0 0 0,0 0 0 0 0,0 0 0 0 0,0 0 0 0 0,0 0 0 0 0,0 0 1 0 0,0 0-1 0 0,0 0 0 0 0,0 0 0 0 0,0 0 0 0 0,0 0 0 0 0,0 0 0 0 0,0 0 1 0 0,0 0-1 0 0,0 0 0 0 0,0 0 0 0 0,0 0 0 0 0,0 0 0 0 0,0 0 0 0 0,0 0 0 0 0,-1 0 1 0 0,1 0-1 0 0,0 0 0 0 0,0 0 0 0 0,0 0 0 0 0,0 0 0 0 0,0 0 0 0 0,0 0 2 0 0,0 0 2 0 0,0 0 0 0 0,0 0-1 0 0,0 0 1 0 0,0 1 0 0 0,0-1-1 0 0,0 0 1 0 0,-1 0-1 0 0,1 0 1 0 0,0 0 0 0 0,0 0-1 0 0,0 0 1 0 0,0 0 0 0 0,0 0-1 0 0,0 0 1 0 0,-1 0 0 0 0,1 0-1 0 0,0 0 1 0 0,0 0-1 0 0,0 0 1 0 0,0 0 0 0 0,0 0-1 0 0,0 0 1 0 0,-1 0 0 0 0,1 0-1 0 0,0 0 1 0 0,0 0 0 0 0,0 0-1 0 0,0 0 1 0 0,0 0-1 0 0,0 0 1 0 0,0 0 0 0 0,-1 0-1 0 0,1-1 1 0 0,0 1 0 0 0,0 0-1 0 0,0 0 1 0 0,0 0-1 0 0,0 0 1 0 0,0 0 0 0 0,0 0-2 0 0,-1 0-8 0 0,1 0 7 0 0,0-1 0 0 0,0 1 0 0 0,0 0 1 0 0,0 0-1 0 0,0 0 0 0 0,0 0 0 0 0,0 0 0 0 0,0 0 0 0 0,0 0 1 0 0,0 0-1 0 0,-1 0 0 0 0,1 0 0 0 0,0 0 0 0 0,0 0 1 0 0,0 0-1 0 0,0 0 0 0 0,0 0 0 0 0,0 0 0 0 0,0 0 1 0 0,0 0-1 0 0,0 0 0 0 0,0 0 0 0 0,0 0 0 0 0,0 0 1 0 0,-1 0-1 0 0,1 0 0 0 0,0 0 0 0 0,0 0 0 0 0,0 0 1 0 0,0 0-1 0 0,0 0 0 0 0,0 0 0 0 0,0 0 0 0 0,0 0 1 0 0,0 0-1 0 0,0 0 0 0 0,0 0 0 0 0,0 0 0 0 0,0 0 1 0 0,0 1-1 0 0,0-1 0 0 0,0 0 0 0 0,-1 0 0 0 0,1 0 1 0 0,0 0-1 0 0,0 0 0 0 0,0 0 0 0 0,0 0 0 0 0,0 0 0 0 0,0 0 1 0 0,0 0-1 0 0,0 0 0 0 0,0 0 0 0 0,0 0 0 0 0,0 0 1 0 0,0 1-1 0 0,0-1 0 0 0,0 0 1 0 0,0-2-2 0 0,0 1 2 0 0,0 0-1 0 0,0 0 0 0 0,0 0 0 0 0,0 0 0 0 0,0-1 0 0 0,0 1 0 0 0,-1 0 0 0 0,1 0 0 0 0,0 0 1 0 0,0 1-5 0 0,-1-1 0 0 0,1 1 0 0 0,0 0 0 0 0,0-1-1 0 0,-1 1 1 0 0,1 0 0 0 0,0 0 0 0 0,0 0 0 0 0,-1-1 0 0 0,1 1-1 0 0,0 0 1 0 0,-1 0 0 0 0,1 0 0 0 0,0 0 0 0 0,-1-1 0 0 0,1 1-1 0 0,0 0 1 0 0,-1 0 0 0 0,1 0 0 0 0,0 0 0 0 0,-1 0 0 0 0,1 0-1 0 0,0 0 1 0 0,-1 0 0 0 0,1 0 0 0 0,-1 0 0 0 0,1 0 0 0 0,0 0-1 0 0,-1 0 1 0 0,1 0 0 0 0,0 1 0 0 0,-1-1 0 0 0,1 0 0 0 0,0 0-1 0 0,-1 0 6 0 0,1 1 9 0 0,-1-1 0 0 0,0 1-1 0 0,0-1 1 0 0,0 1 0 0 0,1 0 0 0 0,-1-1-1 0 0,0 1 1 0 0,1 0 0 0 0,-1-1-1 0 0,0 1 1 0 0,1 0 0 0 0,-1 0 0 0 0,1-1-1 0 0,0 1 1 0 0,-1 0-9 0 0,-1 3-59 0 0,-2-1 170 0 0,1-2-274 0 0,3-1 153 0 0,-1 0 0 0 0,1-1 0 0 0,-1 1 0 0 0,1 0 0 0 0,0 0 0 0 0,-1 0 0 0 0,1 1 0 0 0,-1-1 0 0 0,1 0-1 0 0,-1 0 1 0 0,1 0 0 0 0,-1 0 0 0 0,1 0 0 0 0,-1 1 0 0 0,1-1 0 0 0,-1 0 0 0 0,1 0 0 0 0,0 1 0 0 0,-1-1 0 0 0,1 0 0 0 0,-1 0 0 0 0,1 1 10 0 0,-1 1-55 0 0,2-3-18 0 0,-1 1 77 0 0,0 0-1 0 0,1-1 1 0 0,-1 1 0 0 0,0 0-1 0 0,0 0 1 0 0,1 0-1 0 0,-1-1 1 0 0,0 1 0 0 0,0 0-1 0 0,1 0 1 0 0,-1 0 0 0 0,0 0-1 0 0,1 0 1 0 0,-1 0 0 0 0,0 0-1 0 0,1 0 1 0 0,-1 0-1 0 0,0 0 1 0 0,1 0 0 0 0,-1 0-1 0 0,0 0 1 0 0,1 0-4 0 0,-1 0 0 0 0,0 0 0 0 0,0 0 0 0 0,0 0 0 0 0,0 0 0 0 0,0 0 0 0 0,0 0 0 0 0,0 0 0 0 0,1 0 0 0 0,-1 0 0 0 0,0 0 0 0 0,0 0 0 0 0,0 0 0 0 0,0 0 0 0 0,0 0 0 0 0,0 0 0 0 0,0 0 1 0 0,0 0-1 0 0,1 0 0 0 0,-1 0 0 0 0,0 0 0 0 0,0 0 0 0 0,0 0 0 0 0,0-1 0 0 0,0 1 0 0 0,0 0 0 0 0,0 0 0 0 0,0 0 0 0 0,0 0 0 0 0,0 0 0 0 0,0 0 0 0 0,0 0 0 0 0,1 0 0 0 0,-1 0 0 0 0,0 0 0 0 0,0 0 0 0 0,0-1 0 0 0,0 1 0 0 0,0 0 0 0 0,0 0 0 0 0,0 0 0 0 0,0 0 0 0 0,0 0 0 0 0,0 0 0 0 0,0 0 0 0 0,0 0 0 0 0,0 0 1 0 0,0-1-1 0 0,0 1 0 0 0,0 0 0 0 0,0 0 0 0 0,0 0-1 0 0,0 0 0 0 0,0 0 1 0 0,0 0-1 0 0,0 0 0 0 0,0 0 0 0 0,0 0 1 0 0,0 0-1 0 0,0-1 0 0 0,0 1 1 0 0,0 0-1 0 0,0 0 0 0 0,0 0 1 0 0,0 0-1 0 0,0 0 0 0 0,0 0 0 0 0,0 0 1 0 0,0 0-1 0 0,0 0 0 0 0,0 0 1 0 0,0 0-1 0 0,0 0 0 0 0,0 0 1 0 0,0-1-1 0 0,0 1 0 0 0,0 0 1 0 0,0 0-1 0 0,-1 0 0 0 0,1 0 0 0 0,0 0 1 0 0,0 0-1 0 0,0 0 0 0 0,0 0 1 0 0,0 0-1 0 0,0 0 0 0 0,0 0 1 0 0,0 0-1 0 0,0 0 0 0 0,0 0 1 0 0,0 0-1 0 0,0 0 0 0 0,0 0 0 0 0,0 0 1 0 0,-1 0-1 0 0,1 0 0 0 0,0 0 1 0 0,0 0-1 0 0,0 0 0 0 0,0 0 1 0 0,0 0-1 0 0,0 0 0 0 0,0 0 0 0 0,0 0 1 0 0,0 0-1 0 0,0 0 0 0 0,0 0 1 0 0,0 0-1 0 0,0 0 0 0 0,-1 0 1 0 0,-1 1-42 0 0,2-1 40 0 0,0 0 0 0 0,-1 0-1 0 0,1 0 1 0 0,0 0 0 0 0,0 0 0 0 0,0 0-1 0 0,0 0 1 0 0,-1 0 0 0 0,1 0-1 0 0,0 0 1 0 0,0 0 0 0 0,0 1-1 0 0,0-1 1 0 0,0 0 0 0 0,-1 0-1 0 0,1 0 1 0 0,0 0 0 0 0,0 0 0 0 0,0 0-1 0 0,0 0 1 0 0,0 1 0 0 0,0-1-1 0 0,0 0 1 0 0,-1 0 0 0 0,1 0-1 0 0,0 0 1 0 0,0 1 0 0 0,0-1-1 0 0,0 0 1 0 0,0 0 0 0 0,0 0 0 0 0,0 0-1 0 0,0 1 1 0 0,0-1 0 0 0,0 0 2 0 0,0 0 2 0 0,0 0 0 0 0,0 0 0 0 0,0 0 1 0 0,0 0-1 0 0,0 0 0 0 0,-1 1 0 0 0,1-1 1 0 0,0 0-1 0 0,0 0 0 0 0,0 0 0 0 0,0 0 1 0 0,0 0-1 0 0,0 0 0 0 0,0 0 1 0 0,0 1-1 0 0,0-1 0 0 0,0 0 0 0 0,0 0 1 0 0,0 0-1 0 0,0 0 0 0 0,0 0 0 0 0,0 0 1 0 0,0 0-1 0 0,0 1 0 0 0,0-1 0 0 0,0 0 1 0 0,0 0-1 0 0,1 0 0 0 0,-1 0 0 0 0,0 0 1 0 0,0 0-1 0 0,0 0 0 0 0,0 0 0 0 0,0 0 1 0 0,0 1-1 0 0,0-1 0 0 0,0 0 1 0 0,0 0-1 0 0,0 0 0 0 0,0 0 0 0 0,1 0 1 0 0,-1 0-1 0 0,0 0 0 0 0,0 0 0 0 0,0 0 1 0 0,0 0-1 0 0,0 0 0 0 0,0 0 0 0 0,0 0 1 0 0,0 0-1 0 0,1 0 0 0 0,-1 0 0 0 0,0 0 1 0 0,0 0-1 0 0,0 0 0 0 0,0 0 0 0 0,0 0-2 0 0,9-3 106 0 0,2-2-258 0 0,-11 5 152 0 0,0 0 1 0 0,1 0-1 0 0,-1 0 0 0 0,0 0 0 0 0,1 0 0 0 0,-1 0 0 0 0,1 0 1 0 0,-1-1-1 0 0,0 1 0 0 0,0 0 0 0 0,1 0 0 0 0,-1 0 0 0 0,0-1 1 0 0,1 1-1 0 0,-1 0 0 0 0,0 0 0 0 0,0-1 0 0 0,1 1 0 0 0,-1 0 0 0 0,0-1 1 0 0,0 1-1 0 0,1 0 0 0 0,-1-1 1 0 0,0 1 0 0 0,0 0 0 0 0,0 0-1 0 0,0-1 1 0 0,1 1 0 0 0,-1 0-1 0 0,0 0 1 0 0,0 0 0 0 0,0-1 0 0 0,1 1-1 0 0,-1 0 1 0 0,0 0 0 0 0,0 0 0 0 0,1 0-1 0 0,-1-1 1 0 0,0 1 0 0 0,0 0-1 0 0,1 0 1 0 0,-1 0 0 0 0,0 0 0 0 0,0 0-1 0 0,1 0 1 0 0,-1 0 0 0 0,0 0 0 0 0,1 0-1 0 0,-1 0 1 0 0,0 0 0 0 0,0 0-1 0 0,1 0 1 0 0,-1 0 0 0 0,0 0-1 0 0,12-12-20 0 0,0-4 78 0 0,-5 6-16 0 0,-1 5-44 0 0,-6 5 0 0 0,1-1 0 0 0,0 1 0 0 0,0-1 0 0 0,0 1 0 0 0,-1-1 0 0 0,1 1 0 0 0,0-1 1 0 0,-1 0-1 0 0,1 1 0 0 0,0-2 2 0 0,3-4 96 0 0,0 0-95 0 0,0 0 0 0 0,-1-1 0 0 0,1 1 0 0 0,-1-1 0 0 0,0 0 0 0 0,0-4-1 0 0,1 2-9 0 0,-3 8 15 0 0,-1-1 0 0 0,1 1-1 0 0,-1 0 1 0 0,1 0 0 0 0,-1 0-1 0 0,0-1 1 0 0,1 1 0 0 0,-1 0-1 0 0,0 0 1 0 0,0-1 0 0 0,0 1-1 0 0,0 0 1 0 0,0-1 0 0 0,0 1-1 0 0,0 0-5 0 0,-1-5 72 0 0,0 4-75 0 0,1 1-1 0 0,-1 0 1 0 0,0-1-1 0 0,1 1 1 0 0,-1 0-1 0 0,0 0 1 0 0,0 0-1 0 0,0 0 1 0 0,0-1-1 0 0,0 2 1 0 0,-1-2 3 0 0,1 1-104 0 0,0 0 81 0 0,1 1 25 0 0,0 0 0 0 0,0 0 0 0 0,0 0 0 0 0,-1 0 0 0 0,1 0 0 0 0,0 0 0 0 0,0 0 0 0 0,0 0 0 0 0,0 0 0 0 0,0 0-1 0 0,0-1 1 0 0,0 1 0 0 0,0 0 0 0 0,0 0 0 0 0,-1 0 0 0 0,1 0 0 0 0,0 0 0 0 0,0 0 0 0 0,0 0 0 0 0,0 0 0 0 0,0 0 0 0 0,0 0 0 0 0,0 0 0 0 0,0-1 0 0 0,0 1 0 0 0,0 0 0 0 0,0 0 0 0 0,0 0 0 0 0,0 0 0 0 0,0 0 0 0 0,0 0 0 0 0,0 0 0 0 0,0 0 0 0 0,0-1 0 0 0,0 1 0 0 0,0 0 0 0 0,0 0 0 0 0,0 0 0 0 0,0 0 0 0 0,0 0 0 0 0,0 0 0 0 0,0 0-2 0 0,1-6 118 0 0,4-12-46 0 0,-6 17-176 0 0,1 1 105 0 0,0-1 0 0 0,0 1 0 0 0,0 0 0 0 0,0 0 1 0 0,0-1-1 0 0,0 1 0 0 0,0 0 0 0 0,0 0 0 0 0,0-1 0 0 0,-1 1 0 0 0,1 0 1 0 0,0 0-1 0 0,0 0 0 0 0,0-1 0 0 0,0 1 0 0 0,-1 0 0 0 0,1 0 0 0 0,0 0 0 0 0,0 0 1 0 0,0-1-1 0 0,-1 1 0 0 0,1 0 0 0 0,0 0 0 0 0,0 0 0 0 0,-1 0-1 0 0,1 0 0 0 0,0 0 0 0 0,0 0-1 0 0,0 0 1 0 0,0 0 0 0 0,-1 0-1 0 0,1 0 1 0 0,0 0 0 0 0,0 0-1 0 0,0 0 1 0 0,0 0 0 0 0,0 0-1 0 0,-1 0 1 0 0,1 0 0 0 0,0 0-1 0 0,0 0 1 0 0,0 0 0 0 0,0 0-1 0 0,-1 0 1 0 0,1 0 0 0 0,0 0-1 0 0,0 0 1 0 0,0 0 0 0 0,0 0-1 0 0,0 0 1 0 0,0 0 0 0 0,-1-1-1 0 0,1 1 1 0 0,0 0 0 0 0,0 0 0 0 0,0 0-1 0 0,0 0 1 0 0,0 0 0 0 0,0 0-1 0 0,0-1 1 0 0,0 1 0 0 0,-1 0-1 0 0,1 0 1 0 0,0 0 0 0 0,0 0-1 0 0,0 0 1 0 0,0-1 0 0 0,0 1-1 0 0,0 0 1 0 0,0 0 0 0 0,0 0 0 0 0,-1-2 105 0 0,0-3-60 0 0,0 3-165 0 0,2 1 122 0 0,-1 0 0 0 0,1 0 0 0 0,-1 0 0 0 0,1 0 0 0 0,-1 0-1 0 0,0 0 1 0 0,0 0 0 0 0,1 1 0 0 0,-1-1 0 0 0,0 0 0 0 0,0 0-1 0 0,0 0 1 0 0,0 0 0 0 0,0 0 0 0 0,0-1-2 0 0,0 0 70 0 0,0 1-68 0 0,0 1 1 0 0,0 0-1 0 0,0 0 1 0 0,0 0-1 0 0,0 0 1 0 0,0-1 0 0 0,0 1-1 0 0,0 0 1 0 0,0 0-1 0 0,0 0 1 0 0,0-1-1 0 0,0 1 1 0 0,0 0-1 0 0,0 0 1 0 0,0 0 0 0 0,0 0-1 0 0,0-1 1 0 0,0 1-1 0 0,0 0 1 0 0,-1 0-1 0 0,1 0 1 0 0,0 0-1 0 0,0-1 1 0 0,0 1 0 0 0,0 0-1 0 0,0 0 1 0 0,0 0-1 0 0,0 0 1 0 0,-1 0-1 0 0,1 0 1 0 0,0-1-1 0 0,0 1 1 0 0,0 0 0 0 0,0 0-1 0 0,-1 0 1 0 0,1 0-1 0 0,0 0 1 0 0,0 0-1 0 0,0 0 1 0 0,0 0-1 0 0,-1 0 1 0 0,1 0 0 0 0,0 0-1 0 0,0 0 1 0 0,0 0-1 0 0,-1 0 1 0 0,1 0-3 0 0,-6-8-54 0 0,4 3 81 0 0,1 1-126 0 0,0 6 14 0 0,1-3 82 0 0,1-6 45 0 0,-1 5 28 0 0,-1 3 45 0 0,-2 1-249 0 0,3-2 138 0 0,-1 0-1 0 0,1 1 1 0 0,0-1-1 0 0,-1 0 1 0 0,1 0-1 0 0,0 0 0 0 0,0 1 1 0 0,-1-1-1 0 0,1 0 1 0 0,0 0-1 0 0,-1 1 1 0 0,1-1-1 0 0,0 0 1 0 0,0 0-1 0 0,0 1 0 0 0,-1-1 1 0 0,1 0-1 0 0,0 1 1 0 0,0-1-1 0 0,0 0 1 0 0,0 1-4 0 0,0-1-42 0 0,2-10 129 0 0,-2 10-183 0 0,0 0 96 0 0,0 0-1 0 0,1 0 0 0 0,-1 0 0 0 0,0 0 1 0 0,0 0-1 0 0,0-1 0 0 0,0 1 1 0 0,0 0-1 0 0,0 0 0 0 0,0 0 0 0 0,0 0 1 0 0,0 0-1 0 0,0 0 0 0 0,0 0 1 0 0,0 0-1 0 0,0 0 0 0 0,0 0 1 0 0,0 0-1 0 0,0 0 0 0 0,0 0 0 0 0,0 0 1 0 0,0 0-1 0 0,1 0 0 0 0,-1 0 1 0 0,0-1-1 0 0,0 1 0 0 0,0 0 0 0 0,0 0 1 0 0,0 0-1 0 0,0 0 0 0 0,0 0 1 0 0,0 0-1 0 0,0 0 0 0 0,0 0 0 0 0,0 0 1 0 0,0 0-1 0 0,0 0 0 0 0,0 0 1 0 0,0 0-1 0 0,-1-1 0 0 0,1 1 0 0 0,0 0 1 0 0,0 0-1 0 0,0 0 0 0 0,0 0 1 0 0,0 0-1 0 0,0 0 0 0 0,0 0 0 0 0,0 0 1 0 0,0 0-1 0 0,0 0 0 0 0,0 0 1 0 0,0 0-1 0 0,0 0 0 0 0,0 0 0 0 0,0 0 1 0 0,0 0-1 0 0,0 0 0 0 0,0 0 1 0 0,0 0-1 0 0,-1 0 0 0 0,1 0 0 0 0,0 0 1 0 0,0-1 0 0 0,0 2-22 0 0,1-1 24 0 0,-1 0 0 0 0,0 0 0 0 0,0 0 0 0 0,0 0 0 0 0,0 0 0 0 0,1 0 0 0 0,-1 0 0 0 0,0 0 0 0 0,0 0 0 0 0,0 0 0 0 0,0 0 0 0 0,1 0 0 0 0,-1 0 0 0 0,0 0 0 0 0,0 0 0 0 0,0 0 0 0 0,0 0 0 0 0,1 0 0 0 0,-1 0 0 0 0,0 0 0 0 0,0 0 0 0 0,0 0-1 0 0,0 0 1 0 0,0 0 0 0 0,1 0 0 0 0,-1 0 0 0 0,0 0 0 0 0,0 0 0 0 0,0 0 0 0 0,0-1 0 0 0,0 1 0 0 0,1 0 0 0 0,-1 0 0 0 0,0 0 0 0 0,0 0 0 0 0,0 0 0 0 0,0 0 0 0 0,0-1 0 0 0,0 1 0 0 0,0 0 0 0 0,0 0 0 0 0,0 0 0 0 0,0 0 0 0 0,0-1 0 0 0,1 1 0 0 0,-1 0 0 0 0,0 0 0 0 0,0 0 0 0 0,0 0 0 0 0,0-1 0 0 0,0 1 0 0 0,0 0 0 0 0,0 0 0 0 0,0 0 0 0 0,-1 0 0 0 0,1-1 0 0 0,0 1 0 0 0,0 0 0 0 0,0 0 0 0 0,0 0-2 0 0,1-2 43 0 0,-1 2-41 0 0,0 0 1 0 0,0 1-1 0 0,0-1 1 0 0,-1 0-1 0 0,1 0 1 0 0,0 0 0 0 0,0 1-1 0 0,0-1 1 0 0,0 0-1 0 0,0 0 1 0 0,0 0-1 0 0,0 0 1 0 0,0 1-1 0 0,-1-1 1 0 0,1 0 0 0 0,0 0-1 0 0,0 0 1 0 0,0 0-1 0 0,0 0 1 0 0,-1 0-1 0 0,1 1 1 0 0,0-1-1 0 0,0 0-2 0 0,-4 5 22 0 0,10-14 34 0 0,-5 6-132 0 0,-1 7-123 0 0,0-4 201 0 0,0 0 1 0 0,0 0-1 0 0,0 0 1 0 0,0 0-1 0 0,0 0 0 0 0,0 0 1 0 0,0 0-1 0 0,0 0 1 0 0,0 0-1 0 0,0 0 0 0 0,0 0 1 0 0,0 0-1 0 0,0 0 1 0 0,0 0-1 0 0,0 1 0 0 0,0-1 1 0 0,0 0-1 0 0,0 0 1 0 0,0 0-1 0 0,1 0 0 0 0,-1 0 1 0 0,0 0-1 0 0,0 0 1 0 0,0 0-1 0 0,0 0 0 0 0,0 0 1 0 0,0 0-1 0 0,0 0 1 0 0,0 0-1 0 0,0 0 0 0 0,0 0 1 0 0,0 0-1 0 0,0 0 1 0 0,0 0-1 0 0,1 0 0 0 0,-1 0 1 0 0,0 0-1 0 0,0 0 0 0 0,0 0 1 0 0,0 0-1 0 0,0 0 1 0 0,0 0-3 0 0,6-6 15 0 0,-5 6-15 0 0,-1 0 0 0 0,0 0 0 0 0,0 0 0 0 0,1 0-1 0 0,-1 0 1 0 0,0 0 0 0 0,0 0 0 0 0,1 0 0 0 0,-1 0 0 0 0,0 0 0 0 0,1 0-1 0 0,-1 0 1 0 0,0 0 0 0 0,0 0 0 0 0,1 0 0 0 0,-1 0 0 0 0,0 0 0 0 0,0 0-1 0 0,1 0 1 0 0,-1 0 0 0 0,0 0 0 0 0,0 0 0 0 0,1 0 0 0 0,-1 1 0 0 0,0-1 0 0 0,0 0-1 0 0,1 0 1 0 0,-1 0 0 0 0,0 1 0 0 0,0-1 0 0 0,0 0 0 0 0,1 0 0 0 0,0 1 117 0 0,0 0-118 0 0,0-1-1 0 0,0 0 0 0 0,0 0 1 0 0,0 1-1 0 0,0-1 0 0 0,0 0 1 0 0,0 0-1 0 0,0 0 0 0 0,0 0 1 0 0,0 0-1 0 0,-1 0 0 0 0,1 0 1 0 0,0-1-1 0 0,0 1 0 0 0,0 0 1 0 0,0-1-1 0 0,1 1 2 0 0,9-2 98 0 0,-5 2-130 0 0,-6 0 35 0 0,1 0-1 0 0,-1 0 1 0 0,1 0 0 0 0,0 0-1 0 0,-1 0 1 0 0,1 0-1 0 0,-1 0 1 0 0,1 1-1 0 0,0-1 1 0 0,-1 0-1 0 0,1 0 1 0 0,-1 0-1 0 0,1 1 1 0 0,-1-1-1 0 0,1 0-2 0 0,1 1-57 0 0,-2 0 58 0 0,1-1 1 0 0,-1 0-1 0 0,1 0 0 0 0,-1 0 1 0 0,0 1-1 0 0,1-1 0 0 0,-1 0 1 0 0,1 0-1 0 0,-1 1 0 0 0,0-1 1 0 0,1 0-1 0 0,-1 1 0 0 0,0-1 1 0 0,0 1-1 0 0,1-1 0 0 0,-1 0 1 0 0,0 1-1 0 0,0-1 0 0 0,0 1 1 0 0,1-1-2 0 0,-1 1 7 0 0,0-1-1 0 0,1 1 1 0 0,-1-1 0 0 0,0 0 0 0 0,1 1 0 0 0,-1-1-1 0 0,0 1 1 0 0,1-1 0 0 0,-1 0 0 0 0,1 1 0 0 0,-1-1-1 0 0,1 0 1 0 0,-1 0 0 0 0,1 1 0 0 0,-1-1 0 0 0,1 0 0 0 0,-1 0-1 0 0,1 0-6 0 0,12 3 116 0 0,-5-1-196 0 0,-8-2 86 0 0,0 0-1 0 0,1 0 0 0 0,0 0 0 0 0,-1 0-1 0 0,1 0 1 0 0,-1 0 0 0 0,1 1-1 0 0,-1-1 1 0 0,1 0 0 0 0,-1 0 0 0 0,1 1-1 0 0,-1-1 1 0 0,1 0 0 0 0,-1 1 0 0 0,1-1-1 0 0,-1 1 1 0 0,1-1 0 0 0,-1 0-1 0 0,0 1 1 0 0,1-1 0 0 0,-1 1 0 0 0,0-1-1 0 0,1 1 1 0 0,-1-1 0 0 0,0 1 0 0 0,0 0-6 0 0,1-1 0 0 0,-1 0 0 0 0,0 1 0 0 0,0-1 0 0 0,1 0-1 0 0,-1 0 1 0 0,0 0 0 0 0,1 1 0 0 0,-1-1-1 0 0,0 0 1 0 0,1 0 0 0 0,-1 0 0 0 0,1 0 0 0 0,-1 1-1 0 0,0-1 1 0 0,1 0 0 0 0,-1 0 0 0 0,1 0-1 0 0,-1 0 1 0 0,0 0 0 0 0,1 0 0 0 0,-1 0 0 0 0,0 0-1 0 0,1 0 1 0 0,-1 0 1 0 0,16-1-37 0 0,-10 1-3 0 0,-2-4 314 0 0,-2 2-196 0 0,-1 4-198 0 0,-1-2 107 0 0,0 0 1 0 0,1 0 0 0 0,-1 1-1 0 0,1-1 1 0 0,-1 0 0 0 0,0 0-1 0 0,1 0 1 0 0,-1 1-1 0 0,1-1 1 0 0,-1 0 0 0 0,1 0-1 0 0,-1 0 1 0 0,1 0-1 0 0,-1 0 1 0 0,1 0 0 0 0,-1 0-1 0 0,1 0 1 0 0,-1 0 0 0 0,0 0-1 0 0,1 0 1 0 0,-1 0 12 0 0,2 0 110 0 0,-2 0-122 0 0,1 1-1 0 0,-1-1 0 0 0,1 0 0 0 0,-1 1 0 0 0,1-1 1 0 0,-1 0-1 0 0,1 0 0 0 0,-1 1 0 0 0,1-1 0 0 0,-1 0 1 0 0,1 0-1 0 0,-1 0 0 0 0,1 0 13 0 0,1-1-175 0 0,-3-4 191 0 0,-4 5 32 0 0,1-2-372 0 0,3 1 325 0 0,-1 0 1 0 0,1 1-1 0 0,0-1 1 0 0,0 0 0 0 0,-1 1-1 0 0,1 0 1 0 0,0-1-1 0 0,-1 1 1 0 0,1 0 0 0 0,0-1-1 0 0,-1 1-1 0 0,-23-2-180 0 0,19 2 194 0 0,1-1 0 0 0,-1 1 0 0 0,1 0-1 0 0,-1 0 1 0 0,1 0 0 0 0,-3 1-14 0 0,8-1-3 0 0,-1 0 1 0 0,0 1-1 0 0,0-1 0 0 0,0 0 1 0 0,1 0-1 0 0,-1 0 0 0 0,0 1 1 0 0,0-1-1 0 0,1 0 0 0 0,-1 1 1 0 0,0-1-1 0 0,1 1 0 0 0,-1-1 1 0 0,0 1 2 0 0,1 1-54 0 0,0-2 67 0 0,1-1-1 0 0,0 1 0 0 0,-1 0 0 0 0,1 0 1 0 0,-1 0-1 0 0,1-1 0 0 0,0 1 0 0 0,-1 0 1 0 0,1 0-1 0 0,0 0 0 0 0,-1 0 0 0 0,1 0 1 0 0,0 0-1 0 0,-1 0 0 0 0,1 0 1 0 0,0 0-1 0 0,-1 1 0 0 0,1-1 0 0 0,-1 0 1 0 0,1 0-13 0 0,17 5 69 0 0,-12-4 33 0 0,0 0 0 0 0,0 0 0 0 0,1 0 0 0 0,-1-1-102 0 0,1 1 101 0 0,1 0 0 0 0,5 1-101 0 0,51 13 133 0 0,-50-13 100 0 0,-10-2-281 0 0,1 1 0 0 0,-1 0-1 0 0,0 0 1 0 0,3 1 48 0 0,-3-1-5 0 0,1 0 1 0 0,-1 0-1 0 0,1 0 1 0 0,-1 0-1 0 0,1-1 1 0 0,-1 0-1 0 0,1 0 1 0 0,0 0 4 0 0,15 1-136 0 0,-18-1 129 0 0,4 0 57 0 0,1 1 0 0 0,0-1 0 0 0,-1 1 0 0 0,1 1 0 0 0,-1 0 0 0 0,1 0 0 0 0,-1 0 0 0 0,2 1-50 0 0,23 14-38 0 0,-30-17 39 0 0,-1 1 1 0 0,1-1-1 0 0,0 0 1 0 0,-1 1-1 0 0,1-1 1 0 0,-1 0-1 0 0,1 1 1 0 0,-1-1-1 0 0,1 1 1 0 0,-1-1-1 0 0,0 1 1 0 0,1-1-1 0 0,-1 1 1 0 0,1-1-1 0 0,-1 1 1 0 0,0 0-2 0 0,9 1-63 0 0,-9-1 62 0 0,1 1-1 0 0,0-1 1 0 0,-1 0-1 0 0,1 0 1 0 0,0 0-1 0 0,0 0 1 0 0,0 0 0 0 0,0 0-1 0 0,0 0 1 0 0,0-1-1 0 0,0 1 1 0 0,1 0 0 0 0,-1-1-1 0 0,0 1 1 0 0,0 0-1 0 0,1-1 1 0 0,-1 0 0 0 0,0 1-1 0 0,1-1 2 0 0,0 0-8 0 0,0 1 0 0 0,-1-1 0 0 0,1 0 0 0 0,0 1-1 0 0,-1-1 1 0 0,1 1 0 0 0,0-1 0 0 0,0 1 8 0 0,4 2 41 0 0,-5-1 42 0 0,-1-2-83 0 0,0 0 1 0 0,0 1-1 0 0,0-1 1 0 0,0 1-1 0 0,0-1 0 0 0,0 0 1 0 0,0 1-1 0 0,0-1 1 0 0,1 1-1 0 0,-1-1 1 0 0,0 0-1 0 0,0 1 0 0 0,0-1 1 0 0,1 0-1 0 0,-1 1 1 0 0,0-1-1 0 0,0 0 1 0 0,1 1-1 0 0,-1-1 0 0 0,0 0 1 0 0,1 1-1 0 0,-1-1 0 0 0,3 1-156 0 0,-3-1 159 0 0,1 0 1 0 0,-1 0 0 0 0,0 1-1 0 0,1-1 1 0 0,-1 0-1 0 0,0 0 1 0 0,1 0 0 0 0,-1 0-1 0 0,0 0 1 0 0,0 1 0 0 0,1-1-1 0 0,-1 0 1 0 0,0 0 0 0 0,1 1-1 0 0,-1-1 1 0 0,0 0 0 0 0,0 0-1 0 0,0 1 1 0 0,1-1-1 0 0,-1 0 1 0 0,0 1 0 0 0,0-1-1 0 0,0 0 1 0 0,0 1 0 0 0,1-1-1 0 0,-1 0 1 0 0,0 1 0 0 0,0-1-4 0 0,2 42-4 0 0,-1-25-14 0 0,1-6 93 0 0,-3-2-131 0 0,1-1 1 0 0,-1 0-1 0 0,1 2 56 0 0,0-6-13 0 0,1-3 24 0 0,-1 0 0 0 0,0 1-1 0 0,1-1 1 0 0,-1 0 0 0 0,1 1 0 0 0,-1-1 0 0 0,1 0-1 0 0,0 0 1 0 0,0 1 0 0 0,-1-1 0 0 0,1 0 0 0 0,1 1-11 0 0,3 5 54 0 0,-1-2-109 0 0,-4-5 60 0 0,1 0 0 0 0,-1 0-1 0 0,0 1 1 0 0,0-1 0 0 0,0 0 0 0 0,1 0-1 0 0,-1 0 1 0 0,0 1 0 0 0,0-1 0 0 0,0 0-1 0 0,0 0 1 0 0,1 1 0 0 0,-1-1 0 0 0,0 0-1 0 0,0 1 1 0 0,0-1 0 0 0,0 0 0 0 0,0 1-1 0 0,0-1 1 0 0,0 0 0 0 0,0 0 0 0 0,0 1-1 0 0,0-1 1 0 0,0 0 0 0 0,0 1 0 0 0,0-1-1 0 0,0 0 1 0 0,0 1 0 0 0,0-1 0 0 0,0 0 0 0 0,0 0-1 0 0,-1 1-4 0 0,1 2 5 0 0,0 0-1 0 0,0 0 1 0 0,0-1-1 0 0,1 1 1 0 0,-1 0-1 0 0,1 0 1 0 0,-1 0-1 0 0,1 0 1 0 0,0 0-1 0 0,0-1 1 0 0,0 1-5 0 0,3 2-37 0 0,-4-5 33 0 0,0 0-1 0 0,1 0 0 0 0,-1 1 0 0 0,0-1 1 0 0,0 0-1 0 0,1 1 0 0 0,-1-1 0 0 0,0 0 0 0 0,0 1 1 0 0,0-1-1 0 0,0 0 0 0 0,1 1 0 0 0,-1-1 1 0 0,0 0-1 0 0,0 1 0 0 0,0-1 0 0 0,0 1 5 0 0,1 4 13 0 0,0 0 0 0 0,0-1 0 0 0,0 1 0 0 0,2 3-13 0 0,-3-7-4 0 0,1 0 0 0 0,-1 0-1 0 0,0 0 1 0 0,0 0-1 0 0,0 0 1 0 0,0 0 0 0 0,0 0-1 0 0,0 0 1 0 0,0 0 0 0 0,0 0-1 0 0,0 0 1 0 0,-1 0 0 0 0,1 0-1 0 0,0 0 1 0 0,-1 0 0 0 0,1 0 4 0 0,-1 0-1 0 0,1 0 1 0 0,0 0-1 0 0,-1 0 1 0 0,1-1 0 0 0,0 1-1 0 0,0 0 1 0 0,0 0 0 0 0,-1 0-1 0 0,1 0 1 0 0,0 0 0 0 0,0 0-1 0 0,1 0 1 0 0,-1 0 0 0 0,0 1 0 0 0,1 1 58 0 0,-1-3-62 0 0,1 0 0 0 0,-1 1 0 0 0,0-1 0 0 0,0 1 0 0 0,0-1 0 0 0,0 0 0 0 0,1 1 0 0 0,-1-1 0 0 0,0 0 0 0 0,0 1 0 0 0,0-1 0 0 0,0 1 0 0 0,0-1 0 0 0,0 0 0 0 0,0 1 0 0 0,0-1 0 0 0,0 1 0 0 0,-1-1 0 0 0,1 1 4 0 0,0-1 4 0 0,0 1 1 0 0,0 0-1 0 0,0 0 0 0 0,0 0 0 0 0,1 0 1 0 0,-1 0-1 0 0,0-1 0 0 0,0 1 0 0 0,0 0 1 0 0,1 0-1 0 0,-1 0 0 0 0,1-1 0 0 0,-1 1 1 0 0,0 0-1 0 0,1 0 0 0 0,-1-1 0 0 0,1 1 0 0 0,0 0 1 0 0,-1-1-1 0 0,1 1 0 0 0,0-1-4 0 0,5 9-113 0 0,-6-8 113 0 0,1 0 0 0 0,-1 0 0 0 0,1 0 0 0 0,-1 0 0 0 0,1 0 0 0 0,-1-1 0 0 0,1 1 0 0 0,0 0-1 0 0,0 0 1 0 0,-1-1 0 0 0,1 1 0 0 0,0-1 0 0 0,0 1 0 0 0,0 0 0 0 0,1-1 0 0 0,4 5-564 0 0,-6-4 274 0 0,0-1 1 0 0,0 0-1 0 0,0 0 1 0 0,0 0-1 0 0,0 1 1 0 0,0-1-1 0 0,0 0 1 0 0,0 0-1 0 0,0 1 1 0 0,0-1-1 0 0,0 0 1 0 0,0 0-1 0 0,0 1 1 0 0,0-1-1 0 0,0 0 1 0 0,0 0-1 0 0,0 0 1 0 0,0 1-1 0 0,-1-1 1 0 0,1 0-1 0 0,0 0 1 0 0,0 0-1 0 0,0 0 1 0 0,0 1-1 0 0,-1-1 1 0 0,1 0-1 0 0,0 0 1 0 0,0 0-1 0 0,0 0 1 0 0,-1 0-1 0 0,1 1 1 0 0,0-1 289 0 0,-11 6-8456 0 0,-1-3 5298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01:22.30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0 148 3481 0 0,'4'0'1117'0'0,"0"-1"1"0"0,-1 1-1 0 0,1-1 1 0 0,-1 0 0 0 0,1 0-1 0 0,-1 0 1 0 0,3-2-1118 0 0,40-21 3122 0 0,-36 18-2630 0 0,50-27 2469 0 0,3 1-2961 0 0,-44 23 334 0 0,0 1 0 0 0,0 2 0 0 0,1-1-1 0 0,0 2 1 0 0,13-1-334 0 0,-25 4 28 0 0,-1 2-1 0 0,0-1 1 0 0,1 1-1 0 0,-1 0 1 0 0,1 0-1 0 0,-1 1 1 0 0,0 0-1 0 0,1 0 1 0 0,-1 1 0 0 0,0 0-1 0 0,0 0 1 0 0,0 1-1 0 0,0 0 1 0 0,-1 0-1 0 0,1 1 1 0 0,-1-1-1 0 0,1 1 1 0 0,-1 1-1 0 0,-1-1 1 0 0,1 1-1 0 0,-1 0 1 0 0,1 0-1 0 0,-2 1 1 0 0,1 0-1 0 0,0 0 1 0 0,-1 0 0 0 0,0 0-1 0 0,-1 0 1 0 0,1 1-1 0 0,-1 0 1 0 0,2 5-28 0 0,-1 3-22 0 0,0 0 1 0 0,-1-1-1 0 0,0 1 0 0 0,-1 1 1 0 0,-1-1-1 0 0,0 0 1 0 0,-1 0-1 0 0,-1 0 1 0 0,0 0-1 0 0,-2 3 22 0 0,1-7-35 0 0,-1 0 0 0 0,0 0 0 0 0,0 0 1 0 0,-1 0-1 0 0,-1-1 0 0 0,0 0 0 0 0,0 0 0 0 0,-1 0 0 0 0,-1-1 0 0 0,1 0 0 0 0,-1 0 0 0 0,-1-1 0 0 0,0 1 1 0 0,-1-1 34 0 0,-19 18-184 0 0,-1-1 0 0 0,-2-2 0 0 0,0-1 0 0 0,-1-2 0 0 0,-1-1 0 0 0,-1-1 1 0 0,-20 6 183 0 0,42-20-24 0 0,-1-1 0 0 0,0 0 1 0 0,0-1-1 0 0,0 0 1 0 0,0-1-1 0 0,-3 0 24 0 0,-8 0 130 0 0,8-2 301 0 0,16 1-385 0 0,1-1 0 0 0,-1 0 0 0 0,1 1 0 0 0,-1-1 0 0 0,1 1 0 0 0,-1-1 1 0 0,1 1-1 0 0,0 0 0 0 0,-1-1 0 0 0,1 1 0 0 0,0 0 0 0 0,-1-1 0 0 0,1 1 0 0 0,0 0 1 0 0,-1 0-1 0 0,1 0 0 0 0,0-1 0 0 0,0 1 0 0 0,-1 0 0 0 0,1 0-46 0 0,12-3 210 0 0,-1 1 0 0 0,1 1 0 0 0,0-1 0 0 0,0 2 0 0 0,0 0 0 0 0,0 0-1 0 0,-1 2 1 0 0,5 0-210 0 0,31 6 716 0 0,26 10-716 0 0,-39-10 272 0 0,29 7-58 0 0,5 0-270 0 0,15 9 56 0 0,-37-11-1780 0 0,26 5 1780 0 0,-32-11-4527 0 0,-1-1-5216 0 0,-27-4 3472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11:17:58.4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168 231 1184 0 0,'19'22'2727'0'0,"-18"-21"-2659"0"0,-1-1 0 0 0,1 1 0 0 0,0 0 0 0 0,0 0-1 0 0,0-1 1 0 0,0 1 0 0 0,0 0 0 0 0,0-1 0 0 0,0 1-1 0 0,0-1 1 0 0,0 1 0 0 0,0-1 0 0 0,0 0 0 0 0,0 1-1 0 0,0-1 1 0 0,0 0 0 0 0,0 0 0 0 0,1 0-68 0 0,0-1 119 0 0,0 0 0 0 0,0 1 1 0 0,0-1-1 0 0,1 0 0 0 0,-1 1 1 0 0,0 0-1 0 0,1-1 0 0 0,-1 1 1 0 0,0 0-1 0 0,1 0 0 0 0,-1 0 0 0 0,1 1-119 0 0,-2-1 93 0 0,0 0 0 0 0,-1 0 0 0 0,1 0 0 0 0,-1 0-1 0 0,1 0 1 0 0,0 0 0 0 0,-1 0 0 0 0,1 0-1 0 0,-1 0 1 0 0,1 0 0 0 0,0 0 0 0 0,-1 0 0 0 0,1 0-1 0 0,-1-1 1 0 0,1 1 0 0 0,0 0 0 0 0,-1 0 0 0 0,1-1-1 0 0,-1 1 1 0 0,1 0 0 0 0,0-1-93 0 0,-1-1 84 0 0,1 1 0 0 0,-1-1 0 0 0,0 1 0 0 0,1-1 1 0 0,-1 0-1 0 0,0 1 0 0 0,0-1 0 0 0,0 0 0 0 0,0 1 0 0 0,0-1 1 0 0,0 1-1 0 0,-1-1 0 0 0,1 0 0 0 0,0 0-84 0 0,-1 1 45 0 0,1-1-1 0 0,0 0 1 0 0,-1 1 0 0 0,1-1-1 0 0,-1 1 1 0 0,1-1 0 0 0,-1 0 0 0 0,0 1-1 0 0,0 0 1 0 0,1-1 0 0 0,-1 1-1 0 0,0-1 1 0 0,0 1 0 0 0,0 0-1 0 0,-1 0 1 0 0,1-1-45 0 0,0 2 12 0 0,0-1-1 0 0,1 1 1 0 0,-1 0 0 0 0,0-1-1 0 0,1 1 1 0 0,-1 0-1 0 0,0 0 1 0 0,0 0 0 0 0,1 0-1 0 0,-1 0 1 0 0,0 0 0 0 0,0 0-1 0 0,1 0 1 0 0,-1 0-1 0 0,0 0 1 0 0,0 0 0 0 0,1 0-1 0 0,-1 0 1 0 0,0 0 0 0 0,0 1-1 0 0,1-1 1 0 0,-1 0-1 0 0,0 1 1 0 0,1-1 0 0 0,-1 0-1 0 0,1 1 1 0 0,-1-1 0 0 0,0 1-1 0 0,1-1 1 0 0,-1 1-1 0 0,1-1 1 0 0,-1 1 0 0 0,1 0-1 0 0,-1-1 1 0 0,1 1 0 0 0,-1 0-12 0 0,-4 7-16 0 0,0-1 1 0 0,1 1 0 0 0,0 0-1 0 0,0 1 1 0 0,0-1 0 0 0,0 6 15 0 0,-6 10 20 0 0,9-20-10 0 0,0 0 0 0 0,-1 0 0 0 0,2 0 0 0 0,-1 0 0 0 0,0 0 0 0 0,1 0 0 0 0,0 0 0 0 0,-1 0 0 0 0,2 0 0 0 0,-1 0 0 0 0,0 0 0 0 0,2 4-10 0 0,-2-7 4 0 0,0 1 0 0 0,1-1 0 0 0,-1 1 0 0 0,1-1 0 0 0,-1 1 0 0 0,1-1 1 0 0,0 1-1 0 0,-1-1 0 0 0,1 1 0 0 0,0-1 0 0 0,0 0 0 0 0,0 0 0 0 0,0 1 0 0 0,0-1 1 0 0,1 0-1 0 0,-1 0 0 0 0,0 0 0 0 0,0 0 0 0 0,1 0 0 0 0,-1-1 0 0 0,1 1 1 0 0,-1 0-1 0 0,0 0 0 0 0,1-1 0 0 0,-1 1 0 0 0,1-1 0 0 0,0 0 0 0 0,-1 1 0 0 0,1-1 1 0 0,-1 0-1 0 0,2 0-4 0 0,-2 0 0 0 0,4 1 0 0 0,-1-1 0 0 0,0 0 1 0 0,1 0-1 0 0,-1 0 1 0 0,1-1-1 0 0,-1 1 0 0 0,1-1 1 0 0,-1 0-1 0 0,0-1 1 0 0,1 1-1 0 0,-1-1 0 0 0,0 1 1 0 0,0-1-1 0 0,0 0 1 0 0,0-1-1 0 0,-1 1 0 0 0,3-2 0 0 0,-3 2 0 0 0,0 0 0 0 0,0 0 0 0 0,-1 0 0 0 0,1-1 0 0 0,0 1 0 0 0,-1-1 0 0 0,0 0 0 0 0,0 1 0 0 0,1-1 0 0 0,-2 0 0 0 0,1 0 0 0 0,0 0 0 0 0,0-1 0 0 0,-1 1 0 0 0,0 0 0 0 0,0-1 0 0 0,0 1 0 0 0,0-1 0 0 0,0 1 0 0 0,-1-1 0 0 0,1 1 19 0 0,-1 0 0 0 0,0 1 0 0 0,0-1 0 0 0,0 0 0 0 0,0 0 0 0 0,0 1 0 0 0,0-1 0 0 0,-1 0 0 0 0,0 1 0 0 0,1-1 0 0 0,-1 1 0 0 0,0-1 0 0 0,0 1 0 0 0,0-1 0 0 0,-1 1 0 0 0,1 0-1 0 0,0-1 1 0 0,-1 1-19 0 0,-3-3 41 0 0,1 1 0 0 0,-1 0 0 0 0,0 0 0 0 0,0 0 0 0 0,0 0 0 0 0,0 1 0 0 0,-6-2-41 0 0,9 4 20 0 0,0 0 0 0 0,-1 0 0 0 0,1 0 0 0 0,0 0-1 0 0,-1 1 1 0 0,1-1 0 0 0,-1 1 0 0 0,1 0 0 0 0,-1 0-1 0 0,1 0 1 0 0,-1 0 0 0 0,1 0 0 0 0,-1 0 0 0 0,1 1-1 0 0,-1-1 1 0 0,1 1 0 0 0,-1 0 0 0 0,1 0 0 0 0,0 0-1 0 0,-1 0 1 0 0,1 0 0 0 0,0 0 0 0 0,0 0 0 0 0,0 1-1 0 0,-1 0-19 0 0,-7 6 93 0 0,-1 1-1 0 0,2 0 1 0 0,-1 0-1 0 0,-3 6-92 0 0,-2 1 132 0 0,12-13-97 0 0,0 0 0 0 0,0 0 0 0 0,0 1 1 0 0,1 0-1 0 0,-1-1 0 0 0,1 1 0 0 0,0 0 1 0 0,0 0-1 0 0,0 0 0 0 0,1 0 0 0 0,-1 0 1 0 0,1 1-1 0 0,0-1 0 0 0,0 0 0 0 0,1 1 1 0 0,-1-1-1 0 0,1 1 0 0 0,0-1 0 0 0,0 1 1 0 0,1 3-36 0 0,0-2 26 0 0,0 0 0 0 0,1 0 1 0 0,0 0-1 0 0,0 0 0 0 0,0 0 0 0 0,1-1 1 0 0,0 1-1 0 0,0-1 0 0 0,1 0 1 0 0,-1 1-1 0 0,1-2 0 0 0,0 1 1 0 0,4 3-27 0 0,6 7 88 0 0,-13-13-82 0 0,1 1 0 0 0,-1-1 0 0 0,1 0 0 0 0,0-1 0 0 0,0 1 0 0 0,0 0 0 0 0,0-1 0 0 0,0 1 0 0 0,1-1 0 0 0,-1 1 0 0 0,0-1 0 0 0,1 0 0 0 0,-1 0 0 0 0,1 0 0 0 0,-1 0 0 0 0,1-1 0 0 0,-1 1 0 0 0,1-1 0 0 0,1 1-6 0 0,46 2 29 0 0,-45-3-16 0 0,-1 0 0 0 0,0 0 0 0 0,0-1 0 0 0,0 1 0 0 0,1-1 0 0 0,-1 0 0 0 0,0 0 0 0 0,0-1 0 0 0,0 1 0 0 0,0-1 0 0 0,-1 0-13 0 0,0 0 4 0 0,-1-1-1 0 0,0 0 1 0 0,-1 1-1 0 0,1-1 1 0 0,0 0 0 0 0,-1 0-1 0 0,0 0 1 0 0,1 0-1 0 0,-1 0 1 0 0,-1 0-1 0 0,1-1 1 0 0,0 1-1 0 0,-1 0 1 0 0,1 0-1 0 0,-1-2-3 0 0,4-17 26 0 0,-3 18-14 0 0,0 0-1 0 0,0 0 1 0 0,-1 0 0 0 0,1 0-1 0 0,-1-1 1 0 0,0 1-1 0 0,0 0 1 0 0,-1 0 0 0 0,1 0-1 0 0,-1 0 1 0 0,-1-3-12 0 0,-17-43 25 0 0,7 22 66 0 0,8 19-52 0 0,0 1 0 0 0,0 1 0 0 0,-1-1 0 0 0,0 0 0 0 0,-1 1 1 0 0,0 0-1 0 0,0 1 0 0 0,0-1 0 0 0,-1 1 0 0 0,-4-4-39 0 0,8 8 11 0 0,0 0 1 0 0,0 0 0 0 0,1 1-1 0 0,-1-1 1 0 0,0 0-1 0 0,-1 1 1 0 0,1 0 0 0 0,0 0-1 0 0,0 0 1 0 0,0 0-1 0 0,-1 1 1 0 0,1-1 0 0 0,0 1-1 0 0,-1 0 1 0 0,1 0-1 0 0,0 0 1 0 0,-1 0 0 0 0,1 0-1 0 0,0 1 1 0 0,-1 0-1 0 0,1-1 1 0 0,0 1 0 0 0,0 0-1 0 0,0 1 1 0 0,-1-1-1 0 0,1 1 1 0 0,1-1-1 0 0,-4 3-11 0 0,-2 1-27 0 0,-1 0 0 0 0,1 1 0 0 0,0 1-1 0 0,1-1 1 0 0,-1 1 0 0 0,1 1 0 0 0,1-1 0 0 0,-6 9 27 0 0,2 1 11 0 0,0 0 0 0 0,1 0 0 0 0,1 1 0 0 0,1 0 1 0 0,1 1-1 0 0,0 0 0 0 0,1 4-11 0 0,4-18 15 0 0,1 1 1 0 0,1-1-1 0 0,-1 0 0 0 0,1 1 0 0 0,0-1 1 0 0,0 0-1 0 0,0 0 0 0 0,1 0 0 0 0,0 1 0 0 0,0-2 1 0 0,0 1-1 0 0,3 4-15 0 0,-4-5 6 0 0,1-1 1 0 0,0 0 0 0 0,0 1-1 0 0,0-1 1 0 0,0 0-1 0 0,0 0 1 0 0,1 0-1 0 0,-1 0 1 0 0,1-1-1 0 0,0 1 1 0 0,0-1 0 0 0,0 1-1 0 0,0-1 1 0 0,0 0-1 0 0,0 0 1 0 0,1-1-1 0 0,-1 1 1 0 0,1-1-1 0 0,-1 1 1 0 0,1-1 0 0 0,0 0-1 0 0,-1 0 1 0 0,3 0-7 0 0,3 0-13 0 0,0 0 1 0 0,0 0 0 0 0,0 0-1 0 0,0-1 1 0 0,0-1 0 0 0,0 1 0 0 0,0-2-1 0 0,0 1 1 0 0,0-1 0 0 0,0 0-1 0 0,0-2 13 0 0,-2 2-6 0 0,-1 0 0 0 0,0-1-1 0 0,0 0 1 0 0,0-1 0 0 0,0 1-1 0 0,-1-1 1 0 0,1 0-1 0 0,-1 0 1 0 0,0-1 0 0 0,0 1-1 0 0,-1-1 1 0 0,0-1 0 0 0,1 1-1 0 0,-2 0 1 0 0,2-2 6 0 0,3-6-57 0 0,-2 0 0 0 0,1 0 0 0 0,1-7 57 0 0,-6 14 8 0 0,0 0 0 0 0,-1 0-1 0 0,0 0 1 0 0,0 0 0 0 0,0-1-1 0 0,-1 1 1 0 0,0 0 0 0 0,0 0 0 0 0,-1-3-8 0 0,0-2 28 0 0,-1 1 0 0 0,0 0 0 0 0,-1 0 0 0 0,0 0 0 0 0,0 0 0 0 0,-1 1 0 0 0,0-1 0 0 0,-1 1 1 0 0,0 0-1 0 0,0 0 0 0 0,-1 1 0 0 0,0 0 0 0 0,-7-7-28 0 0,8 9 39 0 0,1 1 0 0 0,-1-1 0 0 0,-1 1 1 0 0,1 1-1 0 0,-1-1 0 0 0,-3-2-39 0 0,6 6 16 0 0,0-1 0 0 0,0 1 0 0 0,0 0 1 0 0,-1 0-1 0 0,1 0 0 0 0,0 0 0 0 0,0 1 0 0 0,-1-1 0 0 0,1 1 1 0 0,0 0-1 0 0,-1 0 0 0 0,1 0 0 0 0,-1 0 0 0 0,1 1 0 0 0,-2 0-16 0 0,-2 0 5 0 0,1 0 0 0 0,0 1 0 0 0,0 0 0 0 0,0 0-1 0 0,0 0 1 0 0,0 1 0 0 0,0 0 0 0 0,1 0 0 0 0,-1 1-1 0 0,1-1 1 0 0,0 1 0 0 0,0 0 0 0 0,0 1-1 0 0,1-1 1 0 0,0 1 0 0 0,-1 0 0 0 0,2 0 0 0 0,-3 4-5 0 0,-5 9-14 0 0,2 0 1 0 0,0 1-1 0 0,2 0 1 0 0,0 0 0 0 0,0 2 13 0 0,6-17 8 0 0,-1 2 0 0 0,1 0 0 0 0,0-1 0 0 0,0 1 0 0 0,0 0 0 0 0,1 0 0 0 0,0-1 0 0 0,0 1 0 0 0,1 0 0 0 0,-1 0 0 0 0,1-1 0 0 0,0 1 0 0 0,2 3-8 0 0,2 18-38 0 0,-5-24 41 0 0,1 1 0 0 0,0 0 1 0 0,0 0-1 0 0,0-1 0 0 0,0 1 1 0 0,1 0-1 0 0,-1-1 0 0 0,1 0 0 0 0,0 1 1 0 0,0-1-1 0 0,0 0 0 0 0,1 0 1 0 0,-1 0-1 0 0,1 0 0 0 0,-1 0 1 0 0,1-1-1 0 0,0 1 0 0 0,1 0-3 0 0,0 0-5 0 0,1-1 1 0 0,0 1-1 0 0,1-1 0 0 0,-1 1 0 0 0,0-2 1 0 0,0 1-1 0 0,1 0 0 0 0,-1-1 0 0 0,1 0 1 0 0,0-1-1 0 0,4 1 5 0 0,0-1-22 0 0,0 0 1 0 0,0 0-1 0 0,0-1 0 0 0,0-1 0 0 0,0 0 1 0 0,0 0-1 0 0,0-1 0 0 0,0 0 1 0 0,-1-1-1 0 0,1 0 0 0 0,-1 0 1 0 0,0-1-1 0 0,5-4 22 0 0,-8 4 13 0 0,0 0 0 0 0,-1-1 1 0 0,1 1-1 0 0,-2-1 0 0 0,1 0 0 0 0,0 0 1 0 0,-1-1-1 0 0,-1 1 0 0 0,1-1 0 0 0,-1 0 1 0 0,0 0-1 0 0,1-3-13 0 0,2-9 3 0 0,-1 0 1 0 0,-1 0 0 0 0,-1 0-1 0 0,0-5-3 0 0,-2 17 28 0 0,-1 0-1 0 0,0-1 1 0 0,-1 1-1 0 0,1 0 0 0 0,-1-1 1 0 0,0 1-1 0 0,-1 0 1 0 0,0 0-1 0 0,0 0 1 0 0,-2-4-28 0 0,-5-9 128 0 0,-1 1 0 0 0,-11-16-128 0 0,-9-18 12 0 0,24 40 8 0 0,-1 1-1 0 0,0 0 1 0 0,0 0-1 0 0,-1 0 0 0 0,-9-9-19 0 0,14 19 18 0 0,1-1-1 0 0,0 1 0 0 0,-1 0 1 0 0,0 0-1 0 0,1 0 0 0 0,-1 0 1 0 0,0 0-1 0 0,0 0 1 0 0,0 1-1 0 0,0 0 0 0 0,0-1 1 0 0,0 1-1 0 0,-1 0 0 0 0,1 1 1 0 0,0-1-1 0 0,0 0 0 0 0,-1 1 1 0 0,1 0-1 0 0,0 0 0 0 0,-1 0 1 0 0,1 0-1 0 0,0 0 0 0 0,-1 1 1 0 0,1 0-1 0 0,0-1 0 0 0,-1 1 1 0 0,-2 2-18 0 0,1-1 35 0 0,0 0 0 0 0,0 1 1 0 0,0 0-1 0 0,0 0 0 0 0,1 0 0 0 0,-1 1 1 0 0,1-1-1 0 0,0 1 0 0 0,0 0 1 0 0,0 0-1 0 0,0 1 0 0 0,1-1 1 0 0,0 1-1 0 0,0 0 0 0 0,-3 4-35 0 0,-2 9 39 0 0,1 0 1 0 0,0 0-1 0 0,2 1 0 0 0,0 1-39 0 0,0-2 8 0 0,1-4 5 0 0,1 1 0 0 0,1 0-1 0 0,0 1 1 0 0,1-1 0 0 0,1 0 0 0 0,0 1-1 0 0,1-1 1 0 0,0 0 0 0 0,2 0-1 0 0,3 15-12 0 0,-4-22-9 0 0,1 0 0 0 0,-1 0-1 0 0,1 0 1 0 0,1 0 0 0 0,0 0 0 0 0,0-1-1 0 0,0 1 1 0 0,1-1 0 0 0,0 0 0 0 0,0-1-1 0 0,1 1 1 0 0,0-1 0 0 0,0 0-1 0 0,0 0 1 0 0,1-1 0 0 0,0 0 0 0 0,0 0-1 0 0,0-1 1 0 0,1 0 0 0 0,2 1 9 0 0,0-1-6 0 0,0-1-1 0 0,0 0 1 0 0,1-1 0 0 0,-1 0 0 0 0,1 0-1 0 0,-1-1 1 0 0,1-1 0 0 0,0 0 0 0 0,-1 0-1 0 0,1-1 1 0 0,0 0 0 0 0,-1-1 0 0 0,5-1 6 0 0,-8 1-5 0 0,-1 0 0 0 0,1 0 0 0 0,-1 0 0 0 0,1-1 0 0 0,-1 0 0 0 0,0 0 1 0 0,0-1-1 0 0,0 0 0 0 0,-1 0 0 0 0,1 0 0 0 0,-1 0 0 0 0,0-1 0 0 0,0 0 0 0 0,-1 0 0 0 0,1-1 1 0 0,-1 1-1 0 0,0-1 0 0 0,-1 0 0 0 0,0 0 0 0 0,3-5 5 0 0,-1-2 23 0 0,1 0 1 0 0,-2 0-1 0 0,0-1 0 0 0,-1 1 1 0 0,0-1-1 0 0,-1 0 0 0 0,0 0 1 0 0,-1 0-1 0 0,-1 0 0 0 0,0 0 1 0 0,-1 0-1 0 0,-1-1-23 0 0,1 0 35 0 0,-2 0-1 0 0,0-1 0 0 0,-1 1 1 0 0,0 1-1 0 0,-1-1 1 0 0,-1 1-1 0 0,0-1 1 0 0,-1 1-1 0 0,0 1 1 0 0,-1 0-1 0 0,-1 0 1 0 0,0 0-35 0 0,5 8 6 0 0,-1-1 0 0 0,0 1 0 0 0,0 0 0 0 0,-1 0 0 0 0,1 0 0 0 0,-1 1 0 0 0,0 0 0 0 0,0 0 0 0 0,-2 0-6 0 0,6 3 6 0 0,-1 0-1 0 0,1 0 1 0 0,-1 0-1 0 0,1 1 0 0 0,-1-1 1 0 0,1 1-1 0 0,-1-1 0 0 0,0 1 1 0 0,1 0-1 0 0,-1 0 1 0 0,0 1-1 0 0,1-1 0 0 0,-1 0 1 0 0,1 1-1 0 0,-1 0 0 0 0,0 0 1 0 0,1-1-1 0 0,-1 1 1 0 0,1 1-1 0 0,0-1 0 0 0,-1 0 1 0 0,1 1-1 0 0,0-1 0 0 0,0 1 1 0 0,0-1-1 0 0,0 1 1 0 0,0 0-6 0 0,-9 9 29 0 0,1 0-1 0 0,0 0 1 0 0,0 1 0 0 0,1 0 0 0 0,1 0 0 0 0,0 1 0 0 0,1 1 0 0 0,0-1 0 0 0,-1 5-29 0 0,-2 8-42 0 0,1 1 1 0 0,2 0-1 0 0,0 0 0 0 0,-1 17 42 0 0,4-23 16 0 0,2-1-1 0 0,0 1 1 0 0,1 0 0 0 0,1-1-1 0 0,3 21-15 0 0,-2-35-1 0 0,0-1 0 0 0,0 0 0 0 0,0 1 0 0 0,0-1 0 0 0,1 0 0 0 0,0 0 0 0 0,0 0 0 0 0,1-1 0 0 0,-1 1 0 0 0,1 0 0 0 0,0-1 0 0 0,0 1 0 0 0,0-1 0 0 0,1 0-1 0 0,-1 0 1 0 0,1-1 0 0 0,0 1 0 0 0,1-1 0 0 0,-1 1 0 0 0,0-1 0 0 0,1-1 0 0 0,0 1 0 0 0,-1-1 0 0 0,1 0 0 0 0,3 1 1 0 0,0-1-6 0 0,0 0 0 0 0,0-1 1 0 0,1 0-1 0 0,-1-1 0 0 0,0 0 0 0 0,0 0 0 0 0,1-1 1 0 0,-1 0-1 0 0,0 0 0 0 0,0-1 0 0 0,0 0 1 0 0,0 0-1 0 0,0-1 0 0 0,0 0 0 0 0,-1-1 0 0 0,1 1 1 0 0,-1-1-1 0 0,2-2 6 0 0,4-2-33 0 0,-1-1 0 0 0,1 0 0 0 0,-2 0 0 0 0,1-2 0 0 0,-1 1 0 0 0,-1-1 0 0 0,0-1 0 0 0,0 0 0 0 0,6-11 33 0 0,-10 12 6 0 0,0-1 1 0 0,0 0-1 0 0,-1-1 1 0 0,-1 1-1 0 0,0-1 1 0 0,-1 0-1 0 0,0 0 1 0 0,-1 0 0 0 0,-1 0-1 0 0,0 0 1 0 0,-1 0-1 0 0,0-11-6 0 0,-2 10 50 0 0,-1 0 0 0 0,0-1-1 0 0,-1 2 1 0 0,-1-1 0 0 0,0 0 0 0 0,-1 1-1 0 0,0 0 1 0 0,-1 0 0 0 0,0 1 0 0 0,-6-8-50 0 0,10 17 0 0 0,1-1 0 0 0,-1 1 0 0 0,1 0 0 0 0,-1 0 0 0 0,0 0 0 0 0,0 0 0 0 0,0 0 1 0 0,0 1-1 0 0,-1 0 0 0 0,1-1 0 0 0,-1 1 0 0 0,1 0 0 0 0,-1 1 0 0 0,0-1 0 0 0,0 1 0 0 0,0-1 1 0 0,0 1-1 0 0,0 0 0 0 0,0 1 0 0 0,0-1 0 0 0,-1 1 2 0 0,0 0 0 0 0,0 0 0 0 0,0 0 0 0 0,0 1 0 0 0,0 0 0 0 0,0 0 0 0 0,0 0 0 0 0,0 1 0 0 0,1-1 0 0 0,-1 1 0 0 0,1 0 0 0 0,-1 1 0 0 0,1-1 0 0 0,0 1 0 0 0,0 0 0 0 0,-2 1-2 0 0,-11 10 54 0 0,0 1-1 0 0,1 0 0 0 0,1 1 0 0 0,1 0 0 0 0,-10 15-53 0 0,17-21-10 0 0,1 0 0 0 0,0 1 1 0 0,0 0-1 0 0,1 0 0 0 0,0 1 0 0 0,1-1 0 0 0,0 1 0 0 0,1 0 0 0 0,0 0 0 0 0,0 11 10 0 0,1-3-17 0 0,1-15 23 0 0,0 0 0 0 0,0 0-1 0 0,1 0 1 0 0,-1 0 0 0 0,1 0 0 0 0,1 0 0 0 0,-1 1 0 0 0,1-1 0 0 0,-1 0 0 0 0,2 0-1 0 0,-1 0 1 0 0,0 0 0 0 0,1 0 0 0 0,0-1 0 0 0,0 1 0 0 0,0 0 0 0 0,3 2-6 0 0,8 18-33 0 0,-12-22 30 0 0,0 0 0 0 0,1 0 0 0 0,-1 0 1 0 0,1 0-1 0 0,-1-1 0 0 0,1 1 0 0 0,0 0 0 0 0,0-1 1 0 0,0 1-1 0 0,1-1 0 0 0,-1 0 0 0 0,1 1 1 0 0,-1-1-1 0 0,1 0 0 0 0,-1-1 0 0 0,1 1 1 0 0,2 1 2 0 0,7 0-60 0 0,-1 0 0 0 0,1-1 0 0 0,0 0 0 0 0,-1 0 1 0 0,1-2-1 0 0,0 1 0 0 0,0-2 0 0 0,0 1 0 0 0,0-2 1 0 0,0 1-1 0 0,-1-2 0 0 0,1 1 0 0 0,4-3 60 0 0,-13 4-7 0 0,0 0 0 0 0,1-1 0 0 0,-1 1 0 0 0,0-1 0 0 0,0 0 0 0 0,0 0 0 0 0,0 0 0 0 0,0 0-1 0 0,0 0 1 0 0,-1 0 0 0 0,1-1 0 0 0,-1 1 0 0 0,0-1 0 0 0,1 0 0 0 0,-1 0 0 0 0,-1 0 0 0 0,2 0 7 0 0,-1-3-20 0 0,0 1 0 0 0,1-1 1 0 0,-2 1-1 0 0,1-1 0 0 0,-1 0 0 0 0,0 1 1 0 0,0-1-1 0 0,0 0 0 0 0,-1 0 0 0 0,0-1 20 0 0,0-4 23 0 0,-1-1 0 0 0,0 1 0 0 0,-1 0 0 0 0,0 0 0 0 0,-1 0-1 0 0,0 0 1 0 0,-1 0 0 0 0,0 0 0 0 0,0 1 0 0 0,-6-9-23 0 0,-33-44 142 0 0,38 57-142 0 0,0 0 0 0 0,0 1 0 0 0,-1-1 0 0 0,1 1 0 0 0,-1 1 0 0 0,0-1 0 0 0,0 1 0 0 0,-1 0 1 0 0,0 0-1 0 0,4 3 11 0 0,1 0 1 0 0,-1 0-1 0 0,0 1 1 0 0,0-1-1 0 0,0 1 1 0 0,1 0-1 0 0,-1 0 1 0 0,0 0-1 0 0,0 0 1 0 0,0 0 0 0 0,0 0-1 0 0,1 1 1 0 0,-1 0-1 0 0,0-1 1 0 0,0 1-1 0 0,1 0 1 0 0,-1 0-1 0 0,1 1 1 0 0,-1-1 0 0 0,1 0-1 0 0,-1 1 1 0 0,1-1-1 0 0,0 1 1 0 0,-1 0-1 0 0,1 0 1 0 0,-1 2-12 0 0,-7 5 30 0 0,1 1-1 0 0,1 0 1 0 0,0 1 0 0 0,0 0 0 0 0,-1 3-30 0 0,4-6-8 0 0,0 1 0 0 0,1-1 1 0 0,0 1-1 0 0,0 0 0 0 0,0 0 0 0 0,2 0 0 0 0,-1 0 0 0 0,1 0 1 0 0,0 1-1 0 0,1-1 0 0 0,0 1 0 0 0,1 0 0 0 0,-1-1 1 0 0,2 2 7 0 0,0 2 35 0 0,7 34 238 0 0,-8-44-266 0 0,1 0 0 0 0,0 0 0 0 0,0-1 0 0 0,0 1 0 0 0,1-1 1 0 0,-1 1-1 0 0,0-1 0 0 0,1 1 0 0 0,0-1 0 0 0,0 0 0 0 0,-1 0 0 0 0,1 0 1 0 0,0 0-1 0 0,3 2-7 0 0,0 0-9 0 0,0-1 1 0 0,1 1-1 0 0,0-1 1 0 0,-1 0-1 0 0,1 0 1 0 0,0-1-1 0 0,1 0 1 0 0,-1 0-1 0 0,0 0 1 0 0,1-1-1 0 0,-1 1 1 0 0,0-2-1 0 0,1 1 1 0 0,0-1-1 0 0,-1 0 1 0 0,1 0-1 0 0,-1-1 1 0 0,1 0-1 0 0,-1 0 1 0 0,0 0-1 0 0,1-1 1 0 0,-1 0-1 0 0,0 0 1 0 0,1-1 8 0 0,1-1-15 0 0,-1 0 1 0 0,0-1 0 0 0,0 1-1 0 0,-1-1 1 0 0,1-1 0 0 0,-1 1-1 0 0,0-1 1 0 0,-1 0 0 0 0,1 0-1 0 0,1-5 15 0 0,0 3-24 0 0,-4 5 2 0 0,-1-1 0 0 0,1 0 1 0 0,-1 1-1 0 0,0-1 0 0 0,-1 0 1 0 0,1 0-1 0 0,-1 0 0 0 0,1 0 0 0 0,-1 0 1 0 0,0-1-1 0 0,-1 1 0 0 0,1 0 1 0 0,-1 0-1 0 0,0-1 0 0 0,0 1 1 0 0,0-4 21 0 0,-2-5 49 0 0,0-1 1 0 0,-1 1 0 0 0,0 0 0 0 0,-3-7-50 0 0,4 14 27 0 0,-1 0 0 0 0,1 0 0 0 0,-1 1 0 0 0,0-1 1 0 0,-1 1-1 0 0,1-1 0 0 0,-1 1 0 0 0,0 0 0 0 0,-2-1-27 0 0,4 4-12 0 0,-1-1 1 0 0,0 1-1 0 0,1-1 0 0 0,-1 1 0 0 0,0 0 0 0 0,-1 0 0 0 0,1 0 0 0 0,0 0 0 0 0,0 1 0 0 0,-1-1 1 0 0,1 1-1 0 0,-1 0 0 0 0,1 0 0 0 0,-1 0 0 0 0,0 1 0 0 0,1-1 0 0 0,-2 1 12 0 0,3 0 11 0 0,1 0 0 0 0,-1 0 0 0 0,0 1 0 0 0,1-1 0 0 0,-1 1 0 0 0,1-1 0 0 0,0 1 0 0 0,-1 0 0 0 0,1-1 0 0 0,-1 1-1 0 0,1 0 1 0 0,0 0 0 0 0,0 0 0 0 0,-1 0 0 0 0,1 0 0 0 0,0 0 0 0 0,0 0 0 0 0,0 0 0 0 0,0 1 0 0 0,0 0-11 0 0,-19 34-4 0 0,10-16-91 0 0,5-11 97 0 0,0 0 0 0 0,1 0 0 0 0,1 0 0 0 0,-1 0 0 0 0,2 1 0 0 0,-1-1 1 0 0,1 1-1 0 0,0 0 0 0 0,1 0 0 0 0,1 0 0 0 0,-1 0 0 0 0,1-1 0 0 0,1 1 0 0 0,0 0 0 0 0,0 0 0 0 0,1 0 0 0 0,1-1 0 0 0,-1 1 0 0 0,3 4-2 0 0,-4-13-5 0 0,0 0 0 0 0,0 0 0 0 0,0 1 0 0 0,0-1 0 0 0,0 0-1 0 0,0 0 1 0 0,0-1 0 0 0,0 1 0 0 0,1 0 0 0 0,-1 0 0 0 0,0-1 0 0 0,1 1 0 0 0,-1 0 0 0 0,0-1 0 0 0,1 1 0 0 0,-1-1 0 0 0,1 0-1 0 0,-1 1 1 0 0,0-1 0 0 0,1 0 0 0 0,-1 0 0 0 0,1 0 0 0 0,-1 0 0 0 0,1 0 0 0 0,-1 0 0 0 0,1-1 0 0 0,0 1 5 0 0,6-1-40 0 0,0-1 0 0 0,0 0 0 0 0,0 0 0 0 0,3-1 40 0 0,-6 0-17 0 0,0 1 1 0 0,0-1-1 0 0,-1 1 1 0 0,0-1-1 0 0,1 0 1 0 0,-1-1-1 0 0,0 1 1 0 0,-1-1-1 0 0,1 0 1 0 0,-1 0-1 0 0,1 0 1 0 0,-1 0-1 0 0,0 0 1 0 0,-1-1-1 0 0,1 0 1 0 0,-1 1-1 0 0,0-1 1 0 0,0 0-1 0 0,0 0 1 0 0,-1 0-1 0 0,0 0 1 0 0,1-2 16 0 0,0-4 12 0 0,-1 0 1 0 0,1 0 0 0 0,-2-1-1 0 0,0 1 1 0 0,0 0 0 0 0,-1 0-1 0 0,0 0 1 0 0,-1 0 0 0 0,0 0-1 0 0,-2-5-11 0 0,3 12 22 0 0,0 1 0 0 0,-1 0 0 0 0,1-1 0 0 0,-1 1 0 0 0,0 0 0 0 0,1 0 0 0 0,-1 0 1 0 0,0 1-1 0 0,-1-1 0 0 0,1 0 0 0 0,-1 1 0 0 0,1-1 0 0 0,-1 1 0 0 0,0 0 1 0 0,0 0-24 0 0,2 1 1 0 0,-1 0 0 0 0,1 1 0 0 0,0-1 0 0 0,-1 1 1 0 0,1-1-1 0 0,-1 1 0 0 0,1 0 0 0 0,0-1 1 0 0,-1 1-1 0 0,1 0 0 0 0,-1 0 0 0 0,1 0 0 0 0,-1 0 1 0 0,1 1-1 0 0,0-1 0 0 0,-1 0 0 0 0,1 0 0 0 0,-1 1 1 0 0,1-1-1 0 0,0 1 0 0 0,-1-1 0 0 0,1 1 1 0 0,0 0-1 0 0,0-1 0 0 0,-1 1 0 0 0,1 0 0 0 0,0 0 1 0 0,0 0-1 0 0,0 0 0 0 0,0 0 0 0 0,0 0 1 0 0,0 0-1 0 0,0 0 0 0 0,0 1 0 0 0,1-1 0 0 0,-1 0 1 0 0,0 1-2 0 0,-5 8-28 0 0,0 1 1 0 0,1-1 0 0 0,0 1 0 0 0,1 0 0 0 0,0 0 0 0 0,1 1-1 0 0,0-1 1 0 0,-1 13 27 0 0,4-23-1 0 0,-1 0-1 0 0,1 0 0 0 0,0 1 1 0 0,0-1-1 0 0,1 0 0 0 0,-1 0 1 0 0,0 1-1 0 0,0-1 0 0 0,1 0 1 0 0,-1 0-1 0 0,0 0 1 0 0,1 1-1 0 0,-1-1 0 0 0,1 0 1 0 0,0 0-1 0 0,-1 0 0 0 0,1 0 1 0 0,0 0-1 0 0,0 0 0 0 0,0 0 1 0 0,-1 0-1 0 0,1 0 0 0 0,0-1 1 0 0,0 1-1 0 0,0 0 1 0 0,0 0-1 0 0,1-1 0 0 0,-1 1 1 0 0,0-1-1 0 0,0 1 0 0 0,0-1 1 0 0,0 1-1 0 0,1-1 0 0 0,-1 0 1 0 0,0 0-1 0 0,0 0 1 0 0,1 1-1 0 0,-1-1 0 0 0,1 0 2 0 0,2 0-27 0 0,-1 0 0 0 0,1 0-1 0 0,0 0 1 0 0,0-1-1 0 0,-1 1 1 0 0,1-1 0 0 0,0 0-1 0 0,-1 0 1 0 0,1 0 0 0 0,-1-1-1 0 0,1 1 1 0 0,1-2 27 0 0,0 0-13 0 0,-2 2 13 0 0,0-1 0 0 0,-1 1-1 0 0,1-1 1 0 0,0 0 0 0 0,0 0-1 0 0,-1 0 1 0 0,1-1 0 0 0,-1 1 0 0 0,0 0-1 0 0,0-1 1 0 0,0 1 0 0 0,0-1 0 0 0,0 0-1 0 0,0 0 1 0 0,-1 0 0 0 0,1 0 0 0 0,-1 0-1 0 0,0 0 1 0 0,0 0 0 0 0,0 0-1 0 0,0-3 1 0 0,1-7 48 0 0,0 7 8 0 0,-1 0 1 0 0,0 0-1 0 0,-1 0 1 0 0,0 0-1 0 0,0 0 1 0 0,0-2-57 0 0,0 6 3 0 0,-1 0 0 0 0,1 0-1 0 0,-1 0 1 0 0,1 1 0 0 0,-1-1 0 0 0,0 0 0 0 0,0 0 0 0 0,0 0 0 0 0,0 1 0 0 0,0-1-1 0 0,0 1 1 0 0,0-1 0 0 0,-1 1 0 0 0,1-1 0 0 0,0 1 0 0 0,-1 0 0 0 0,0-1 0 0 0,1 1-1 0 0,-1 0 1 0 0,0 0 0 0 0,0 0-3 0 0,-13-11 49 0 0,14 11-49 0 0,1 0 0 0 0,-1 0 1 0 0,0 1-1 0 0,1-1 0 0 0,-1 0 1 0 0,0 1-1 0 0,1-1 0 0 0,-1 0 1 0 0,0 1-1 0 0,0-1 0 0 0,0 1 1 0 0,1-1-1 0 0,-1 1 0 0 0,0 0 1 0 0,0-1-1 0 0,0 1 0 0 0,0 0 1 0 0,0-1-1 0 0,0 1 0 0 0,0 0 1 0 0,0 0-1 0 0,0 0 0 0 0,0 0 1 0 0,0 0-1 0 0,0 0 0 0 0,0 0 0 0 0,0 0 1 0 0,0 1-1 0 0,1-1 0 0 0,-1 0 1 0 0,0 1-1 0 0,0-1 0 0 0,0 0 1 0 0,0 1-1 0 0,0-1 0 0 0,0 1 1 0 0,1-1-1 0 0,-1 1 0 0 0,0 0 1 0 0,0-1-1 0 0,1 1 0 0 0,-1 0 1 0 0,0-1-1 0 0,0 2 0 0 0,-3 2 13 0 0,0 0 0 0 0,0 1 1 0 0,1 0-1 0 0,-1 0 0 0 0,1 0 0 0 0,0 0 0 0 0,0 0 1 0 0,1 1-1 0 0,-1-1 0 0 0,1 1 0 0 0,0 2-13 0 0,-1 3-36 0 0,0 0-1 0 0,1 0 1 0 0,0 0-1 0 0,1 0 1 0 0,0 8 36 0 0,1-4-27 0 0,-1-10 7 0 0,1 1 1 0 0,0-1-1 0 0,0 1 0 0 0,0-1 0 0 0,1 0 0 0 0,0 1 20 0 0,-1-5-6 0 0,0-1 0 0 0,1 1 0 0 0,-1 0 0 0 0,0 0 0 0 0,1 0 0 0 0,-1-1 0 0 0,0 1 0 0 0,1 0 0 0 0,-1 0 0 0 0,1-1 0 0 0,-1 1 0 0 0,1 0 0 0 0,-1-1 0 0 0,1 1 0 0 0,0-1 0 0 0,-1 1 0 0 0,1-1 0 0 0,0 1 0 0 0,0-1 0 0 0,-1 1 0 0 0,1-1 0 0 0,0 0 0 0 0,0 1 0 0 0,-1-1 0 0 0,1 0 0 0 0,0 0 0 0 0,0 1 0 0 0,0-1 0 0 0,0 0 0 0 0,-1 0 0 0 0,1 0 0 0 0,0 0 0 0 0,0 0 0 0 0,0 0-1 0 0,0 0 1 0 0,0-1 0 0 0,-1 1 6 0 0,20 0 23 0 0,-13-2-255 0 0,-10-14-1621 0 0,2 11 1264 0 0,-6-19-6903 0 0,-3 9 537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01:36.61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38 695 1816 0 0,'5'-12'6903'0'0,"-4"10"-6432"0"0,0-1-1 0 0,1 1 1 0 0,0 0-1 0 0,-1 0 1 0 0,1 0-1 0 0,0 0 1 0 0,0 0-1 0 0,0 0 1 0 0,0 1 0 0 0,1-1-1 0 0,-1 1 1 0 0,2-2-471 0 0,9-1 966 0 0,-1 0 1 0 0,1-1-1 0 0,-1 0 1 0 0,2-2-967 0 0,24-12 412 0 0,1 1 1 0 0,1 2-1 0 0,1 2 0 0 0,0 2 1 0 0,28-4-413 0 0,33-4 306 0 0,-56 10-233 0 0,-1 2 0 0 0,2 2 0 0 0,-1 2 0 0 0,15 1-73 0 0,-55 4 15 0 0,1-1 0 0 0,-1 1 0 0 0,0 0 0 0 0,0 0-1 0 0,0 1 1 0 0,0 0 0 0 0,-1 0 0 0 0,1 0-1 0 0,0 1 1 0 0,-1-1 0 0 0,1 2-15 0 0,-4-3 25 0 0,1 1 0 0 0,-1 0-1 0 0,1 0 1 0 0,-1 0 0 0 0,0 0 0 0 0,1 0 0 0 0,-1 1 0 0 0,0-1 0 0 0,-1 1 0 0 0,1-1-1 0 0,0 1 1 0 0,-1 0 0 0 0,1 0 0 0 0,-1-1 0 0 0,0 1 0 0 0,0 0 0 0 0,0 0-1 0 0,-1 0 1 0 0,1 0 0 0 0,-1 1 0 0 0,1-1 0 0 0,-1 3-25 0 0,-1 7 94 0 0,0 0 0 0 0,-1 0 0 0 0,0 0 0 0 0,-1-1 0 0 0,-1 1 0 0 0,0-1 0 0 0,-2 3-94 0 0,-13 31 536 0 0,-9 11-536 0 0,16-33 132 0 0,-48 85 562 0 0,-5-3 1 0 0,-37 42-695 0 0,-1 4 67 0 0,-47 64-907 0 0,-103 109 840 0 0,225-283-1273 0 0,20-28-1619 0 0,5-8-2680 0 0,37-64-5281 0 0,-16 22 7907 0 0</inkml:trace>
  <inkml:trace contextRef="#ctx0" brushRef="#br0" timeOffset="328.148">810 842 8914 0 0,'4'-4'502'0'0,"0"0"0"0"0,1 1 1 0 0,-1-1-1 0 0,1 1 0 0 0,0 0 0 0 0,0 1 0 0 0,0-1 1 0 0,0 1-1 0 0,1 0 0 0 0,-1 0 0 0 0,0 1 0 0 0,1-1 1 0 0,-1 1-1 0 0,1 1 0 0 0,0-1 0 0 0,1 1-502 0 0,31-7 1791 0 0,121-37-366 0 0,69-17-1964 0 0,-113 37-4583 0 0,1 8-5489 0 0,-99 14 6734 0 0</inkml:trace>
  <inkml:trace contextRef="#ctx0" brushRef="#br0" timeOffset="671.81">857 1217 3241 0 0,'-5'2'660'0'0,"0"0"1"0"0,-1 1 0 0 0,1 0-1 0 0,0 0 1 0 0,1 1 0 0 0,-1-1-1 0 0,0 1 1 0 0,-3 4-661 0 0,9-8 37 0 0,-1 0 0 0 0,0 0 0 0 0,0-1 0 0 0,0 1 0 0 0,0 0 0 0 0,1 0 0 0 0,-1 0 0 0 0,0 0 0 0 0,0 0 0 0 0,0 0 0 0 0,0 1 0 0 0,0-1 0 0 0,1 0 0 0 0,-1 0 0 0 0,0 0 0 0 0,0 0 0 0 0,0 0 0 0 0,0 0 0 0 0,1 0 0 0 0,-1 0 0 0 0,0 0 0 0 0,0 0 0 0 0,0 0 0 0 0,0 0 0 0 0,0 1 0 0 0,0-1 0 0 0,1 0 0 0 0,-1 0 0 0 0,0 0 0 0 0,0 0 0 0 0,0 0 0 0 0,0 1 0 0 0,0-1 0 0 0,0 0 0 0 0,0 0 0 0 0,0 0 0 0 0,0 0 0 0 0,0 0 0 0 0,0 1 0 0 0,0-1 0 0 0,0 0 0 0 0,0 0 0 0 0,0 0 0 0 0,0 0 0 0 0,0 1 0 0 0,0-1 0 0 0,0 0 0 0 0,0 0 0 0 0,0 0 0 0 0,0 0 0 0 0,0 1 0 0 0,0-1 0 0 0,0 0 0 0 0,0 0 0 0 0,0 0 0 0 0,0 0 0 0 0,0 0 0 0 0,0 1 0 0 0,-1-1 0 0 0,1 0 0 0 0,0 0-37 0 0,19-4 1125 0 0,110-43 541 0 0,43-17-1736 0 0,-123 43-2563 0 0,52-12 2633 0 0,52-4-9544 0 0,-121 26 8225 0 0</inkml:trace>
  <inkml:trace contextRef="#ctx0" brushRef="#br0" timeOffset="672.81">1730 219 6361 0 0,'1'-3'439'0'0,"1"-1"0"0"0,-1 1 0 0 0,1 0-1 0 0,-1 0 1 0 0,1 1 0 0 0,0-1 0 0 0,0 0-1 0 0,0 1 1 0 0,1-1 0 0 0,-1 1 0 0 0,1-1-439 0 0,-2 2 71 0 0,-1 1 0 0 0,0 0-1 0 0,1-1 1 0 0,-1 1 0 0 0,1 0 0 0 0,-1-1 0 0 0,1 1 0 0 0,-1 0 0 0 0,1-1 0 0 0,-1 1 0 0 0,1 0 0 0 0,-1 0 0 0 0,1 0 0 0 0,-1-1 0 0 0,1 1 0 0 0,0 0 0 0 0,-1 0 0 0 0,1 0 0 0 0,-1 0 0 0 0,1 0 0 0 0,-1 0 0 0 0,1 0 0 0 0,0 0-71 0 0,-1 1 73 0 0,1 0 0 0 0,-1-1 1 0 0,1 1-1 0 0,-1-1 1 0 0,0 1-1 0 0,1 0 0 0 0,-1-1 1 0 0,0 1-1 0 0,0 0 0 0 0,1 0 1 0 0,-1-1-1 0 0,0 1 0 0 0,0 0 1 0 0,0 0-1 0 0,0-1 1 0 0,0 1-1 0 0,0 0 0 0 0,0 0 1 0 0,0-1-1 0 0,0 1 0 0 0,0 0 1 0 0,-1 0-1 0 0,1 0-73 0 0,-9 84 4318 0 0,4 6-4318 0 0,3 173 1438 0 0,3-88-718 0 0,-4-6-366 0 0,0 137-745 0 0,6-105-2851 0 0,-6-116-671 0 0,0-6-3477 0 0,4-47 3283 0 0,-7-9 1821 0 0</inkml:trace>
  <inkml:trace contextRef="#ctx0" brushRef="#br0" timeOffset="1015.477">1056 1863 3121 0 0,'-27'6'3672'0'0,"0"-2"1"0"0,-20 1-3673 0 0,46-5 99 0 0,1 1 0 0 0,-1-1-1 0 0,0 0 1 0 0,0 0 0 0 0,0 0 0 0 0,1 0-1 0 0,-1 0 1 0 0,0 0 0 0 0,0 0 0 0 0,0 0-1 0 0,1-1 1 0 0,-1 1 0 0 0,0 0 0 0 0,0 0-1 0 0,0-1 1 0 0,1 1 0 0 0,-1 0 0 0 0,0-1-1 0 0,1 1 1 0 0,-1-1 0 0 0,0 1 0 0 0,1-1-1 0 0,-1 0-98 0 0,1 1 92 0 0,0-1 0 0 0,0 0 0 0 0,0 1 0 0 0,0-1 0 0 0,0 0 1 0 0,0 1-1 0 0,0-1 0 0 0,0 1 0 0 0,1-1 0 0 0,-1 0 0 0 0,0 1 0 0 0,0-1 0 0 0,1 1 0 0 0,-1-1 0 0 0,0 0 0 0 0,1 1 0 0 0,-1-1 0 0 0,1 1 0 0 0,-1 0 0 0 0,1-1 0 0 0,-1 1 0 0 0,1-1-92 0 0,34-26 1771 0 0,-35 27-1779 0 0,24-15 353 0 0,0 1 1 0 0,1 1-1 0 0,1 2 1 0 0,0 0-1 0 0,26-6-345 0 0,4 3 210 0 0,0 1 0 0 0,25 0-210 0 0,3 4-360 0 0,28 2 360 0 0,-109 7-71 0 0,-1 0 0 0 0,1 0 0 0 0,-1 0 1 0 0,1 0-1 0 0,0 0 0 0 0,-1 1 0 0 0,1-1 0 0 0,-1 1 1 0 0,1 0-1 0 0,-1 0 0 0 0,1 0 0 0 0,-1 0 0 0 0,0 0 1 0 0,0 0-1 0 0,1 1 0 0 0,-1-1 0 0 0,0 1 0 0 0,0-1 0 0 0,0 1 1 0 0,0 0-1 0 0,-1 0 0 0 0,2 1 71 0 0,-1 0-61 0 0,-1-1-1 0 0,0 0 1 0 0,0 1-1 0 0,0-1 1 0 0,-1 1-1 0 0,1-1 1 0 0,-1 1-1 0 0,1-1 1 0 0,-1 1 0 0 0,0 0-1 0 0,0-1 1 0 0,0 1-1 0 0,0-1 1 0 0,0 1-1 0 0,-1 0 1 0 0,1-1-1 0 0,-1 1 1 0 0,0-1-1 0 0,0 1 1 0 0,0-1 0 0 0,0 0-1 0 0,0 1 1 0 0,0-1 61 0 0,-6 11-102 0 0,-1 0 0 0 0,0-1 0 0 0,0 0 1 0 0,-1 0-1 0 0,-1-1 0 0 0,0 0 0 0 0,-1 0 102 0 0,-26 23 133 0 0,-20 12-133 0 0,25-21 86 0 0,-72 51 682 0 0,-3-4-1 0 0,-57 25-767 0 0,-92 60 1103 0 0,186-112-894 0 0,22-14 341 0 0,2 1 1 0 0,-34 31-551 0 0,73-57 97 0 0,0 1 1 0 0,1 0-1 0 0,0 0 1 0 0,0 1-1 0 0,-1 3-97 0 0,5-8 29 0 0,0 0 1 0 0,0 0-1 0 0,0 1 1 0 0,1-1-1 0 0,0 0 0 0 0,0 1 1 0 0,0-1-1 0 0,0 1 1 0 0,0-1-1 0 0,1 1 0 0 0,-1 0 1 0 0,1-1-1 0 0,0 1 1 0 0,0 0-1 0 0,1 0-29 0 0,-1-2 16 0 0,1 0 0 0 0,-1 0 0 0 0,1-1 0 0 0,0 1 0 0 0,0 0 0 0 0,-1-1 0 0 0,1 1 0 0 0,0 0 0 0 0,1-1 0 0 0,-1 1 0 0 0,0-1 0 0 0,0 0 0 0 0,1 1 0 0 0,-1-1 0 0 0,0 0 0 0 0,1 0 0 0 0,0 0-16 0 0,2 2 44 0 0,1 0 1 0 0,0-1 0 0 0,0 1-1 0 0,0-1 1 0 0,0 0 0 0 0,2 0-45 0 0,9 2 158 0 0,1-1 1 0 0,-1 0 0 0 0,11-1-159 0 0,32-1 281 0 0,-1-3 0 0 0,0-2 0 0 0,-1-3-1 0 0,33-9-280 0 0,26-2 13 0 0,-26 6 48 0 0,117-18-2127 0 0,26-14 2066 0 0,35-6-7584 0 0,-184 36 3060 0 0,26-6-2678 0 0</inkml:trace>
  <inkml:trace contextRef="#ctx0" brushRef="#br0" timeOffset="1515.317">3268 439 7338 0 0,'-4'-1'450'0'0,"0"-1"1"0"0,0 0-1 0 0,0 0 1 0 0,1 0-1 0 0,-1 0 1 0 0,1 0-1 0 0,0-1 1 0 0,0 1-1 0 0,-1-1 1 0 0,2 0 0 0 0,-2-1-451 0 0,3 3 135 0 0,1 0 1 0 0,-1 0-1 0 0,0-1 1 0 0,1 1-1 0 0,-1 0 1 0 0,1 0-1 0 0,0-1 1 0 0,-1 1 0 0 0,1 0-1 0 0,0-1 1 0 0,0 1-1 0 0,0-1 1 0 0,0 1-1 0 0,0 0 1 0 0,0-1 0 0 0,0 1-1 0 0,0 0 1 0 0,1-1-1 0 0,-1 1 1 0 0,0 0-1 0 0,1-1 1 0 0,-1 1 0 0 0,1 0-1 0 0,-1 0 1 0 0,1 0-1 0 0,0-1 1 0 0,0 1-1 0 0,-1 0 1 0 0,1 0-1 0 0,0 0 1 0 0,0 0 0 0 0,0 0-1 0 0,0 0 1 0 0,0 0-1 0 0,0 1-135 0 0,14-14 517 0 0,1 1 1 0 0,-1 1-1 0 0,2 0 0 0 0,0 1 0 0 0,0 1 0 0 0,1 1 0 0 0,17-6-517 0 0,-3 2 267 0 0,2 2 0 0 0,-1 2 0 0 0,1 1 0 0 0,6 0-267 0 0,-26 6 70 0 0,1 0 0 0 0,0 1 0 0 0,0 1 0 0 0,-1 0 0 0 0,1 1 0 0 0,0 0 0 0 0,0 1 0 0 0,10 4-70 0 0,-18-5 47 0 0,-1 1 1 0 0,0 0 0 0 0,1 1 0 0 0,-1 0 0 0 0,0 0 0 0 0,0 0-1 0 0,-1 0 1 0 0,1 1 0 0 0,-1 0 0 0 0,0 0 0 0 0,0 1 0 0 0,0-1-1 0 0,0 1 1 0 0,-1 0 0 0 0,0 0 0 0 0,0 1 0 0 0,0-1 0 0 0,0 1-1 0 0,-1 0 1 0 0,1 2-48 0 0,2 10 39 0 0,0 0-1 0 0,-1 0 1 0 0,-2 0 0 0 0,1 1-1 0 0,-2 0 1 0 0,0-1-1 0 0,-2 1 1 0 0,0 0-1 0 0,-1 4-38 0 0,-5 42-112 0 0,-3-1-1 0 0,-4 3 113 0 0,-1 13-58 0 0,-32 153 111 0 0,13-119-2270 0 0,18-73-3996 0 0,-15 28 6213 0 0,27-63-975 0 0,0 1 0 0 0,0-1 1 0 0,-1 0-1 0 0,0 0 0 0 0,0 0 1 0 0,0-1-1 0 0,-1 1 0 0 0,0-1 1 0 0,0 0-1 0 0,0 0 1 0 0,-2 0 974 0 0,-16 8-4176 0 0</inkml:trace>
  <inkml:trace contextRef="#ctx0" brushRef="#br0" timeOffset="1845.295">3210 929 5121 0 0,'4'7'4911'0'0,"0"15"-2716"0"0,0 33-466 0 0,2 0 1 0 0,6 17-1730 0 0,-7-42-393 0 0,0 1-1 0 0,-2-1 1 0 0,-2 1 0 0 0,-1 7 393 0 0,-1-18-1328 0 0,-1-1 0 0 0,0 1 0 0 0,-2-1 1 0 0,0 0-1 0 0,-1 0 0 0 0,-1 0 0 0 0,-3 5 1328 0 0,-10 10-2992 0 0,-7-5 1174 0 0</inkml:trace>
  <inkml:trace contextRef="#ctx0" brushRef="#br0" timeOffset="2189.016">2504 1669 4681 0 0,'-26'4'4027'0'0,"19"-3"-998"0"0,17-5-1207 0 0,89-28 1550 0 0,2 5 0 0 0,35-3-3372 0 0,209-26 1286 0 0,-177 31-813 0 0,-55 6-424 0 0,197-26-370 0 0,-221 36-2229 0 0,1 3-1 0 0,44 6 2551 0 0,-43 3-3960 0 0,12 1-4163 0 0,-58-3 3549 0 0</inkml:trace>
  <inkml:trace contextRef="#ctx0" brushRef="#br0" timeOffset="2517.012">4722 14 6817 0 0,'-4'-13'2768'0'0,"4"13"-2726"0"0,0 0 0 0 0,0 0 0 0 0,0 0 0 0 0,0 0 0 0 0,0 0 0 0 0,0 0 0 0 0,0 0 0 0 0,0 0 0 0 0,0 0 0 0 0,0 0-1 0 0,0 0 1 0 0,0 0 0 0 0,0 0 0 0 0,0 0 0 0 0,0 0 0 0 0,0 0 0 0 0,-1 0 0 0 0,1 0 0 0 0,0 0 0 0 0,0 0 0 0 0,0 0 0 0 0,0 0 0 0 0,0 0 0 0 0,0 0 0 0 0,0 0 0 0 0,0 0 0 0 0,0 0 0 0 0,0 0 0 0 0,0 0 0 0 0,0 0 0 0 0,-1 0 0 0 0,1 0 0 0 0,0 0 0 0 0,0 0-1 0 0,0 0 1 0 0,0 0 0 0 0,0 0 0 0 0,0 0 0 0 0,0 0 0 0 0,0 0 0 0 0,0 0 0 0 0,0 0 0 0 0,0 0 0 0 0,0 0 0 0 0,0 0 0 0 0,0 0 0 0 0,0 0 0 0 0,0 0 0 0 0,0 1 0 0 0,-1-1 0 0 0,1 0 0 0 0,0 0 0 0 0,0 0 0 0 0,0 0 0 0 0,0 0 0 0 0,0 0 0 0 0,0 0 0 0 0,0 0-1 0 0,0 0 1 0 0,0 0 0 0 0,0 0 0 0 0,0 0 0 0 0,0 1 0 0 0,0-1-42 0 0,-5 23 3449 0 0,3-12-3461 0 0,-11 52 1676 0 0,4 1 0 0 0,2 0 0 0 0,3 13-1664 0 0,3 195 1177 0 0,3-123-683 0 0,0 94 50 0 0,-12 406-26 0 0,4-527-441 0 0,3-37-872 0 0,-4-1 0 0 0,-4 1-1 0 0,-11 38 796 0 0,21-115-265 0 0,-4 10-840 0 0,2-16 373 0 0,-1-10-60 0 0,0-10 615 0 0,0-1 1 0 0,2 1-1 0 0,0 0 0 0 0,1-17 177 0 0,-2-19-134 0 0,-5-74 594 0 0,6 0 0 0 0,5-1 0 0 0,7-9-460 0 0,-10 136 7 0 0,1-16 187 0 0,1 1 0 0 0,0-1-1 0 0,2 1 1 0 0,4-16-194 0 0,-6 29 100 0 0,-1 0 0 0 0,1 0 1 0 0,0-1-1 0 0,0 1 0 0 0,0 1 0 0 0,1-1 0 0 0,-1 0 1 0 0,1 1-1 0 0,0-1 0 0 0,0 1 0 0 0,0 0 0 0 0,0 0 0 0 0,1 0 1 0 0,0 0-1 0 0,-1 1 0 0 0,1-1 0 0 0,0 1 0 0 0,0 0 1 0 0,0 0-1 0 0,0 0 0 0 0,3 0-100 0 0,8-1 199 0 0,1 1 1 0 0,0 0-1 0 0,0 1 1 0 0,1 0-1 0 0,-1 2 1 0 0,11 1-200 0 0,-3-1 81 0 0,28 4 326 0 0,35 8-407 0 0,-31-4 39 0 0,18-1-39 0 0,85 7-2295 0 0,-52 3-3806 0 0,-95-15 4415 0 0,0 0-1 0 0,0 2 1 0 0,0-1 0 0 0,-1 1 0 0 0,0 1-1 0 0,6 4 1687 0 0,-5-3-1397 0 0,23 6-2062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5T18:10:34.143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0 1,'0'0,"0"0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10:34.7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574 1 7946 0 0,'1'24'8816'0'0,"0"-19"-8716"0"0,0-1-1 0 0,0 0 1 0 0,0 1 0 0 0,0-1 0 0 0,1 0-1 0 0,-1 0 1 0 0,1 0 0 0 0,0 0 0 0 0,1 0 0 0 0,-1 0-1 0 0,0-1 1 0 0,1 1 0 0 0,0-1 0 0 0,0 0 0 0 0,2 2-100 0 0,4 3-129 0 0,0 0 0 0 0,1 0 0 0 0,0-1 0 0 0,1 0 0 0 0,-1-1 0 0 0,7 3 129 0 0,-13-7-295 0 0,1 0 0 0 0,-1 1 0 0 0,1 0 0 0 0,-1 0-1 0 0,0 0 1 0 0,0 0 0 0 0,0 1 0 0 0,-1 0 0 0 0,1 0 0 0 0,-1 0 0 0 0,1 0 295 0 0,11 18-8032 0 0,-14-18 4796 0 0,-4-1 273 0 0</inkml:trace>
  <inkml:trace contextRef="#ctx0" brushRef="#br0" timeOffset="499.883">298 525 6009 0 0,'-7'1'1187'0'0,"-16"3"1496"0"0,22-4-2588 0 0,0 0 1 0 0,1 0-1 0 0,-1 0 1 0 0,0 0-1 0 0,1 1 1 0 0,-1-1-1 0 0,1 0 0 0 0,-1 0 1 0 0,1 1-1 0 0,-1-1 1 0 0,0 0-1 0 0,1 1 0 0 0,-1-1 1 0 0,1 0-1 0 0,0 1 1 0 0,-1-1-1 0 0,1 1 1 0 0,-1-1-1 0 0,1 1 0 0 0,0-1 1 0 0,-1 1-1 0 0,1-1 1 0 0,0 1-1 0 0,-1-1 0 0 0,1 1 1 0 0,0 0-1 0 0,0-1 1 0 0,-1 1-96 0 0,2-1 50 0 0,-1 1 1 0 0,0-1 0 0 0,0 0-1 0 0,0 0 1 0 0,0 1 0 0 0,1-1-1 0 0,-1 0 1 0 0,0 0 0 0 0,0 1-1 0 0,1-1 1 0 0,-1 0 0 0 0,0 0-1 0 0,0 0 1 0 0,1 1 0 0 0,-1-1-1 0 0,0 0 1 0 0,1 0 0 0 0,-1 0 0 0 0,0 0-1 0 0,1 0 1 0 0,-1 0 0 0 0,0 0-1 0 0,1 0 1 0 0,-1 0 0 0 0,0 0-1 0 0,1 0 1 0 0,-1 0 0 0 0,0 0-1 0 0,1 0 1 0 0,-1 0 0 0 0,0 0-1 0 0,0 0 1 0 0,1 0 0 0 0,-1 0-1 0 0,1 0-50 0 0,14-4 810 0 0,11-5-504 0 0,0-2 1 0 0,-1-2-1 0 0,-1 0 0 0 0,8-6-306 0 0,-21 13 46 0 0,53-33 77 0 0,85-46 353 0 0,-120 70-409 0 0,1 2 1 0 0,0 1-1 0 0,1 1 0 0 0,7 0-67 0 0,13-7 189 0 0,-51 18-182 0 0,1-1-1 0 0,-1 1 1 0 0,1 0-1 0 0,-1 0 1 0 0,1-1-1 0 0,-1 1 1 0 0,1 0-1 0 0,-1 0 1 0 0,1-1-1 0 0,-1 1 1 0 0,1 0-1 0 0,0 0 0 0 0,-1 0 1 0 0,1 0-1 0 0,-1 0 1 0 0,1 0-1 0 0,-1 0 1 0 0,1 0-1 0 0,0 0 1 0 0,-1 0-1 0 0,1 0 1 0 0,-1 0-1 0 0,1 1 1 0 0,-1-1-1 0 0,1 0 1 0 0,-1 0-1 0 0,1 1 0 0 0,-1-1 1 0 0,1 0-7 0 0,-1 1 7 0 0,1 0 0 0 0,-1 0 0 0 0,0 0 0 0 0,0 0 0 0 0,0-1 0 0 0,0 1 1 0 0,0 0-1 0 0,0 0 0 0 0,0 0 0 0 0,0-1 0 0 0,0 1 0 0 0,-1 0 0 0 0,1 0 0 0 0,0 0 0 0 0,0-1 0 0 0,-1 1 0 0 0,1 0-7 0 0,-19 33 154 0 0,-43 60 223 0 0,30-42-62 0 0,-3-2 0 0 0,-3 0-315 0 0,20-29 58 0 0,-47 58 6 0 0,-4-2 0 0 0,-44 37-64 0 0,36-41 176 0 0,-8 7-10 0 0,67-66-403 0 0,27-25-235 0 0,10-10 254 0 0,-4-1 71 0 0,1 1 0 0 0,1 0 0 0 0,1 1 0 0 0,18-14 147 0 0,54-54 89 0 0,-57 54-44 0 0,2 1 1 0 0,1 2-1 0 0,38-26-45 0 0,-67 53 49 0 0,0 1-1 0 0,0-1 1 0 0,0 1 0 0 0,1 1-1 0 0,-1 0 1 0 0,1 0-1 0 0,-1 0 1 0 0,1 1 0 0 0,0 0-1 0 0,0 0 1 0 0,0 1 0 0 0,0 0-1 0 0,0 0 1 0 0,-1 1-1 0 0,1 0 1 0 0,0 0 0 0 0,0 1-1 0 0,-1 0 1 0 0,1 1-1 0 0,5 2-48 0 0,-8-2 11 0 0,0-1-1 0 0,0 1 1 0 0,-1 0-1 0 0,1 0 0 0 0,-1 1 1 0 0,0 0-1 0 0,0 0 0 0 0,0 0 1 0 0,0 0-1 0 0,-1 0 1 0 0,2 3-11 0 0,4 6 19 0 0,-1-1 0 0 0,-1 2 0 0 0,2 4-19 0 0,-6-11-53 0 0,0 0 0 0 0,-1 0 0 0 0,0 0 0 0 0,-1 0-1 0 0,0 0 1 0 0,1 2 53 0 0,4 24-667 0 0,4 24-2393 0 0,-10-53 2191 0 0,0 0-1 0 0,0 1 0 0 0,-1-1 1 0 0,0 1-1 0 0,0-1 1 0 0,0 0-1 0 0,0 0 0 0 0,-1 0 1 0 0,1 1-1 0 0,-1-1 1 0 0,0-1-1 0 0,0 1 0 0 0,-1 0 1 0 0,1 0-1 0 0,-2 0 870 0 0,-6 3-2215 0 0</inkml:trace>
  <inkml:trace contextRef="#ctx0" brushRef="#br0" timeOffset="829.613">621 893 3201 0 0,'-1'3'336'0'0,"0"0"0"0"0,-1 0 0 0 0,1 0 1 0 0,-1 0-1 0 0,1 0 0 0 0,-1 0 0 0 0,0 0 0 0 0,0 0 1 0 0,0-1-1 0 0,-1 1 0 0 0,1-1 0 0 0,-1 1 0 0 0,1-1 1 0 0,-1 0-1 0 0,0 0 0 0 0,0 0 0 0 0,-1 0-336 0 0,1 0 166 0 0,0 0 0 0 0,0 0 1 0 0,0 0-1 0 0,0 1 0 0 0,0-1 0 0 0,1 1 0 0 0,-1-1 0 0 0,1 1 0 0 0,0 0 1 0 0,-1 0-1 0 0,1 0 0 0 0,1 0 0 0 0,-1 0 0 0 0,0 0 0 0 0,1 1 0 0 0,-1 0-166 0 0,1 5 127 0 0,0 0-1 0 0,0 0 0 0 0,1-1 0 0 0,0 1 0 0 0,0 0 0 0 0,1 0 1 0 0,0-1-1 0 0,1 1 0 0 0,0 0 0 0 0,1 0-126 0 0,4 13-175 0 0,1-2-1 0 0,0 1 0 0 0,6 6 176 0 0,-9-1-2187 0 0,-5-23 1501 0 0,0 0 1 0 0,0 0-1 0 0,0 0 0 0 0,0 0 1 0 0,0 0-1 0 0,-1 0 1 0 0,1 0-1 0 0,-1 0 1 0 0,0 0-1 0 0,0-1 1 0 0,0 1-1 0 0,0 1 686 0 0,-9 0-1887 0 0</inkml:trace>
  <inkml:trace contextRef="#ctx0" brushRef="#br0" timeOffset="1157.639">2 1362 4865 0 0,'0'1'157'0'0,"0"-1"1"0"0,0 0-1 0 0,0 1 0 0 0,-1-1 1 0 0,1 0-1 0 0,0 1 0 0 0,0-1 1 0 0,0 0-1 0 0,0 1 1 0 0,0-1-1 0 0,0 0 0 0 0,0 1 1 0 0,0-1-1 0 0,0 1 0 0 0,0-1 1 0 0,0 0-1 0 0,0 1 0 0 0,0-1 1 0 0,0 0-1 0 0,0 1 0 0 0,1-1 1 0 0,-1 0-1 0 0,0 1 0 0 0,0-1 1 0 0,0 0-1 0 0,1 1 0 0 0,-1-1 1 0 0,0 0-1 0 0,0 1 1 0 0,1-1-1 0 0,-1 0 0 0 0,0 1-157 0 0,14 0 2204 0 0,17-12-678 0 0,11-8-78 0 0,1 3 1 0 0,36-10-1449 0 0,-15 6 821 0 0,1-4-821 0 0,-18 5 137 0 0,36-16-151 0 0,0 5-1 0 0,36-7 15 0 0,-68 24-422 0 0,73-16-2292 0 0,-104 25 270 0 0,1 2 1 0 0,19 0 2443 0 0,0 4-4229 0 0,-5-6-775 0 0</inkml:trace>
  <inkml:trace contextRef="#ctx0" brushRef="#br0" timeOffset="1516.936">579 1539 3577 0 0,'-11'8'418'0'0,"-18"13"754"0"0,1 2-1 0 0,-3 4-1171 0 0,24-21 245 0 0,0 1 0 0 0,1 0 1 0 0,0 1-1 0 0,0 0 0 0 0,1 0 1 0 0,-1 0-1 0 0,2 0 1 0 0,-1 1-1 0 0,1-1 0 0 0,-1 5-245 0 0,1 0 267 0 0,1-3-25 0 0,-1 1 0 0 0,2 0 0 0 0,-1 0 0 0 0,1 0 0 0 0,1 0 0 0 0,0 0 0 0 0,1 4-242 0 0,0 6 506 0 0,2 0 0 0 0,1 0 0 0 0,4 17-506 0 0,-5-29 150 0 0,1 0 0 0 0,0 0-1 0 0,1-1 1 0 0,0 0 0 0 0,0 0 0 0 0,1 0 0 0 0,0 0 0 0 0,0-1-1 0 0,1 0 1 0 0,0 2-150 0 0,3-1 156 0 0,0 0-1 0 0,0 0 0 0 0,0-1 1 0 0,1 0-1 0 0,0 0 1 0 0,1-1-1 0 0,-1-1 0 0 0,1 1 1 0 0,0-2-1 0 0,0 0 1 0 0,1 0-1 0 0,-1-1 0 0 0,1 0 1 0 0,3 0-156 0 0,0-1 47 0 0,1 0 0 0 0,-1-1 0 0 0,1-1-1 0 0,0 0 1 0 0,-1-1 0 0 0,1-1 0 0 0,-1 0 0 0 0,0-1 0 0 0,0-1 0 0 0,10-4-47 0 0,15-7 22 0 0,-1-1 1 0 0,-1-2-1 0 0,12-9-22 0 0,-35 18 14 0 0,0 0 0 0 0,-1-2-1 0 0,0 1 1 0 0,-1-2 0 0 0,-1 0-1 0 0,1 0 1 0 0,-2-1 0 0 0,0-1 0 0 0,3-5-14 0 0,-3 4 122 0 0,-1-1 0 0 0,-1-1 1 0 0,-1 1-1 0 0,5-13-122 0 0,-11 22 116 0 0,0 1-1 0 0,-1-1 0 0 0,1 0 0 0 0,-1 0 1 0 0,-1 0-1 0 0,1 0 0 0 0,-1 0 1 0 0,0 0-1 0 0,-1 0 0 0 0,0 0 0 0 0,0 0 1 0 0,0 0-1 0 0,-3-5-115 0 0,0-2 228 0 0,-2-1 1 0 0,0 1-1 0 0,0 1 1 0 0,-1-1-1 0 0,-1 1 1 0 0,-1 0-1 0 0,1 0 1 0 0,-2 1-1 0 0,0 1 1 0 0,0 0-1 0 0,-1 0 1 0 0,-1 1-1 0 0,1 0 1 0 0,-8-4-229 0 0,8 7 88 0 0,0 0 1 0 0,0 1-1 0 0,-1 0 0 0 0,1 1 1 0 0,-1 0-1 0 0,0 1 1 0 0,-1 1-1 0 0,1 0 1 0 0,-1 0-1 0 0,1 1 1 0 0,-1 1-1 0 0,0 0 1 0 0,1 0-1 0 0,-1 2 0 0 0,0-1 1 0 0,0 2-1 0 0,-7 1-88 0 0,3 2-154 0 0,1 0 0 0 0,0 1 0 0 0,0 1 0 0 0,0 0 0 0 0,1 1 0 0 0,0 1 0 0 0,0 0 0 0 0,1 1 0 0 0,0 1 0 0 0,1 0 0 0 0,1 1 0 0 0,-1 0 0 0 0,2 1 0 0 0,-4 5 154 0 0,-8 12-2350 0 0,1 0-1 0 0,-12 22 2351 0 0,-29 66-9353 0 0,28-47 2701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10:41.1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 84 2433 0 0,'0'0'225'0'0,"-1"0"1"0"0,1 0 0 0 0,0 0 0 0 0,-1 0-1 0 0,1 0 1 0 0,0 0 0 0 0,-1 0 0 0 0,1 0 0 0 0,0 0-1 0 0,-1 0 1 0 0,1 0 0 0 0,-1 0 0 0 0,1 0-1 0 0,0 0 1 0 0,-1 0 0 0 0,1 0 0 0 0,0-1-1 0 0,0 1 1 0 0,-1 0 0 0 0,1 0 0 0 0,0 0 0 0 0,-1-1-1 0 0,1 1 1 0 0,0 0 0 0 0,0 0 0 0 0,-1-1-1 0 0,1 1 1 0 0,0 0 0 0 0,0-1 0 0 0,0 1 0 0 0,-1 0-1 0 0,1-1-225 0 0,0 1 148 0 0,1 0 0 0 0,-1 0 0 0 0,0-1 0 0 0,0 1 0 0 0,0 0 0 0 0,1 0 0 0 0,-1-1 0 0 0,0 1 0 0 0,0 0 0 0 0,1 0 0 0 0,-1 0 0 0 0,0-1 0 0 0,0 1 0 0 0,1 0 0 0 0,-1 0 0 0 0,0 0 0 0 0,1 0 0 0 0,-1 0 0 0 0,0 0 0 0 0,0 0 0 0 0,1 0 0 0 0,-1-1 0 0 0,0 1 0 0 0,1 0 0 0 0,-1 0 0 0 0,0 0 0 0 0,1 1 0 0 0,-1-1 0 0 0,0 0 0 0 0,1 0 0 0 0,-1 0 0 0 0,0 0 0 0 0,1 0 0 0 0,-1 0 0 0 0,0 0-148 0 0,20 3 1696 0 0,0-1 1 0 0,-1-1 0 0 0,17-2-1697 0 0,16-3 1756 0 0,37-9-1756 0 0,-23 3 636 0 0,6-1-308 0 0,-11 1-111 0 0,1 3 0 0 0,29 2-217 0 0,-71 3 35 0 0,1 0 1 0 0,-1-1-1 0 0,2-1-35 0 0,-8 1-186 0 0,0 0 0 0 0,1 2 0 0 0,-1-1 0 0 0,1 2 0 0 0,-1 0 0 0 0,9 1 186 0 0,-9 0-670 0 0,-10-1 332 0 0,-1 0 0 0 0,0 0-1 0 0,0 1 1 0 0,0-1 0 0 0,0 1-1 0 0,1-1 1 0 0,-1 1 0 0 0,0 0-1 0 0,0 0 1 0 0,0 1 0 0 0,0-1-1 0 0,-1 0 1 0 0,1 1 0 0 0,0 0 338 0 0,-2 3-1389 0 0,0 1 1 0 0,0-1-1 0 0,-1 1 1 0 0,1-1-1 0 0,-2 0 1 0 0,1 1-1 0 0,0-1 0 0 0,-1 1 1 0 0,0-1-1 0 0,-1 1 1389 0 0,2-4-252 0 0,-1-1 0 0 0,0 1 0 0 0,0-1 1 0 0,0 0-1 0 0,0 1 0 0 0,0-1 0 0 0,0 0 0 0 0,0 0 0 0 0,0 1 0 0 0,0-1 0 0 0,-2 0 252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10:41.4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62 62 4057 0 0,'-13'4'2556'0'0,"-27"10"2788"0"0,32-14-2919 0 0,21-9-149 0 0,-10 7-2134 0 0,0 1 1 0 0,0 0-1 0 0,0 0 0 0 0,0 1 0 0 0,0-1 1 0 0,0 0-1 0 0,1 1 0 0 0,-1 0 0 0 0,0 0 1 0 0,1 0-143 0 0,11-1 404 0 0,254-22 3072 0 0,-109 11-2780 0 0,-32 5-84 0 0,21 5-612 0 0,-139 2 28 0 0,12-1-146 0 0,0-1 0 0 0,17-4 118 0 0,-24 2-466 0 0,-1 2 0 0 0,1 0 0 0 0,-1 1 0 0 0,1 0 0 0 0,0 1 0 0 0,0 1 0 0 0,-1 0 0 0 0,4 2 466 0 0,44 19-6000 0 0,-36-12 1388 0 0,-9-8-2757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10:43.2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57 1 5025 0 0,'-1'33'7789'0'0,"1"2"-3307"0"0,-11 138-401 0 0,-18 177-2272 0 0,22-242-1638 0 0,1-16-499 0 0,3 64 328 0 0,5-36-1252 0 0,-2-27-1138 0 0,6 1-3389 0 0,-4-85 4446 0 0,0-1 1 0 0,0 1-1 0 0,1 0 0 0 0,0 0 0 0 0,1-1 1 0 0,2 6 1332 0 0,2 3-2226 0 0,-7-15 1851 0 0,0 0-1 0 0,0 1 1 0 0,-1-1 0 0 0,1 1-1 0 0,-1-1 1 0 0,0 0 0 0 0,1 1-1 0 0,-1-1 1 0 0,0 1 375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10:43.56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144 0 7017 0 0,'-3'8'2521'0'0,"0"9"-977"0"0,-5 8-287 0 0,-3 2-249 0 0,0 4-464 0 0,-8 5-320 0 0,8-3-256 0 0,-6 6-416 0 0,0 5-504 0 0,9-3-881 0 0,-6 1-911 0 0,9 5-913 0 0,-12-20-600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10:44.8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282 151 11723 0 0,'-3'-1'308'0'0,"1"0"0"0"0,-1 1 0 0 0,0-1 0 0 0,0 1 0 0 0,1 0 0 0 0,-1 0 0 0 0,0 0 0 0 0,0 0 0 0 0,0 1 0 0 0,1-1 0 0 0,-1 1 0 0 0,0-1 0 0 0,0 1 0 0 0,1 0 0 0 0,-1 0 0 0 0,1 0 0 0 0,-1 1 0 0 0,0 0-308 0 0,-10 5 322 0 0,1 1-1 0 0,1 0 1 0 0,-3 2-322 0 0,2-1 475 0 0,-1 1-383 0 0,0 1 1 0 0,0 1 0 0 0,1 0 0 0 0,0 0 0 0 0,1 1-1 0 0,0 1 1 0 0,1-1 0 0 0,1 2 0 0 0,0-1 0 0 0,1 1-1 0 0,1 1 1 0 0,0 0 0 0 0,1 0 0 0 0,1 0 0 0 0,0 0-1 0 0,2 1 1 0 0,-1 0 0 0 0,2 0 0 0 0,0 13-93 0 0,1-22-41 0 0,2 0 1 0 0,-1 0-1 0 0,1 0 1 0 0,1 0-1 0 0,-1 0 1 0 0,1-1 0 0 0,0 1-1 0 0,1 0 1 0 0,0-1-1 0 0,0 0 1 0 0,1 0-1 0 0,0 0 1 0 0,0 0-1 0 0,1 0 1 0 0,-1-1-1 0 0,1 0 1 0 0,1 0 0 0 0,-1 0-1 0 0,1-1 1 0 0,0 0-1 0 0,0 0 1 0 0,1 0-1 0 0,0-1 1 0 0,-1 0-1 0 0,2 0 1 0 0,-1-1-1 0 0,0 1 1 0 0,0-2 0 0 0,1 1-1 0 0,0-1 1 0 0,-1 0-1 0 0,1-1 1 0 0,0 0-1 0 0,0 0 1 0 0,0 0-1 0 0,7-2 41 0 0,15-1-745 0 0,0-2 0 0 0,0-1 0 0 0,16-6 745 0 0,-26 5-398 0 0,1 1 0 0 0,1 1 0 0 0,-1 1 0 0 0,1 0 0 0 0,-1 2 0 0 0,1 1 0 0 0,0 0 0 0 0,6 3 398 0 0,-16-2 28 0 0,0 2 0 0 0,0 0 1 0 0,0 0-1 0 0,0 1 0 0 0,7 4-28 0 0,-16-7 77 0 0,0 1 0 0 0,0-1 0 0 0,0 1 0 0 0,0 0 0 0 0,0 0-1 0 0,-1 0 1 0 0,1 0 0 0 0,-1 1 0 0 0,1-1 0 0 0,-1 1-1 0 0,0-1 1 0 0,0 1 0 0 0,0 0 0 0 0,0 0 0 0 0,-1 0-1 0 0,1 0 1 0 0,-1 0 0 0 0,1 0 0 0 0,-1 1 0 0 0,0-1-1 0 0,-1 0 1 0 0,1 1 0 0 0,0 0-77 0 0,0 9 285 0 0,-1 0 1 0 0,0 0-1 0 0,-1 0 1 0 0,0 0-1 0 0,-1 0 1 0 0,-1 0-1 0 0,0-1 1 0 0,0 1-1 0 0,-1-1 1 0 0,-1 0-1 0 0,0 0 1 0 0,-1 0-1 0 0,0-1 1 0 0,0 1-1 0 0,-4 1-285 0 0,10-11 23 0 0,-27 38 984 0 0,-2 0 0 0 0,-25 26-1007 0 0,28-37 139 0 0,3-3 26 0 0,-1-1 0 0 0,-18 13-165 0 0,-81 56-309 0 0,99-76 3 0 0,6-5-283 0 0,-1 0 1 0 0,0-1 0 0 0,-10 3 588 0 0,23-12-814 0 0,-1 0 1 0 0,-1 0-1 0 0,1-1 1 0 0,0 0-1 0 0,-1 0 1 0 0,1-1-1 0 0,-1 0 1 0 0,1-1-1 0 0,-1 1 1 0 0,0-1-1 0 0,1-1 1 0 0,-2 0 813 0 0,-13-6-4576 0 0,-7-12-588 0 0</inkml:trace>
  <inkml:trace contextRef="#ctx0" brushRef="#br0" timeOffset="343.805">232 54 7394 0 0,'18'-8'1441'0'0,"1"0"1"0"0,-1 1 0 0 0,1 2 0 0 0,0 0 0 0 0,1 0-1 0 0,13 0-1441 0 0,25 0 3043 0 0,36 2-3043 0 0,-25 1 871 0 0,40 2 582 0 0,86 10-1453 0 0,-43 6-876 0 0,0 2-4353 0 0,-48-5-2253 0 0,-61-9 410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10:43.8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268 129 5065 0 0,'-5'-1'444'0'0,"0"1"-1"0"0,1-1 1 0 0,-1 1-1 0 0,0 0 1 0 0,0 0 0 0 0,1 0-1 0 0,-1 1 1 0 0,0-1-1 0 0,0 1 1 0 0,1 1 0 0 0,-1-1-1 0 0,-3 2-443 0 0,4 0 237 0 0,-1-1-1 0 0,1 1 0 0 0,0 0 1 0 0,1 0-1 0 0,-1 1 0 0 0,1-1 1 0 0,-1 1-1 0 0,1 0 0 0 0,0 0 1 0 0,0 0-1 0 0,1 0 0 0 0,-1 2-236 0 0,0 0 132 0 0,0 1-1 0 0,0-1 1 0 0,0 1 0 0 0,1 0-1 0 0,0 0 1 0 0,1 0-1 0 0,0 0 1 0 0,0 0 0 0 0,0 0-1 0 0,1 0 1 0 0,0 0 0 0 0,0 0-1 0 0,1 0 1 0 0,0 0-1 0 0,0 0 1 0 0,0 0 0 0 0,1 0-1 0 0,0 0 1 0 0,1 0-1 0 0,0-1 1 0 0,0 1 0 0 0,0-1-1 0 0,1 0 1 0 0,-1 0 0 0 0,1 0-1 0 0,1 0 1 0 0,-1-1-1 0 0,1 0 1 0 0,3 3-132 0 0,1 2 143 0 0,1-1 0 0 0,0-1-1 0 0,0 0 1 0 0,3 2-143 0 0,-8-7 29 0 0,0-1 0 0 0,1 1 0 0 0,-1-1 0 0 0,0 0 0 0 0,1 0 0 0 0,0 0 0 0 0,-1-1 0 0 0,1 1 0 0 0,0-2 0 0 0,0 1-1 0 0,0-1-28 0 0,7 1 82 0 0,1-1-1 0 0,-1 0 0 0 0,7-2-81 0 0,-15 1 14 0 0,-1 0 0 0 0,1 0 0 0 0,-1 0 0 0 0,1-1 0 0 0,-1 1 0 0 0,1-1 0 0 0,-1 0 0 0 0,0 0 0 0 0,0-1 0 0 0,0 1 1 0 0,0-1-1 0 0,-1 0-14 0 0,15-13 41 0 0,-1 0 0 0 0,0-2 1 0 0,12-16-42 0 0,-23 25 11 0 0,1-1 0 0 0,-1 0 1 0 0,-1 1-1 0 0,0-2 0 0 0,0 1 0 0 0,-1 0 1 0 0,0-1-1 0 0,-1 0 0 0 0,1-5-11 0 0,-1 0 2 0 0,-1 0 0 0 0,0 0 0 0 0,-1 0-1 0 0,-1 0 1 0 0,0 0 0 0 0,-1 0 0 0 0,-2-5-2 0 0,3 16-26 0 0,-1 1-1 0 0,0-1 1 0 0,0 1 0 0 0,-1-1 0 0 0,0 1-1 0 0,1 0 1 0 0,-1-1 0 0 0,-1 1 0 0 0,1 0-1 0 0,-1 0 1 0 0,1 1 0 0 0,-1-1 0 0 0,0 0-1 0 0,-1 1 1 0 0,1 0 0 0 0,0 0-1 0 0,-1 0 1 0 0,0 0 0 0 0,0 0 0 0 0,0 1-1 0 0,0 0 1 0 0,0 0 0 0 0,0 0 0 0 0,0 0-1 0 0,-1 0 1 0 0,1 1 0 0 0,-3-1 26 0 0,-2 1-296 0 0,-1-1 1 0 0,1 1-1 0 0,0 1 1 0 0,-1 0-1 0 0,1 0 1 0 0,0 1-1 0 0,-1 0 1 0 0,1 0-1 0 0,0 1 1 0 0,0 1 0 0 0,0-1-1 0 0,0 2 1 0 0,-3 0 295 0 0,-15 9-2498 0 0,0 1 0 0 0,0 2 0 0 0,-9 8 2498 0 0,8-6-2239 0 0,-24 13-1971 0 0</inkml:trace>
  <inkml:trace contextRef="#ctx0" brushRef="#br0" timeOffset="343.673">522 309 7530 0 0,'-13'9'980'0'0,"1"1"0"0"0,1 0 1 0 0,0 1-1 0 0,0 1 0 0 0,1-1 1 0 0,0 2-1 0 0,1-1 0 0 0,0 1 1 0 0,-3 8-981 0 0,-13 28 981 0 0,2 0-1 0 0,1 7-980 0 0,2-8 450 0 0,8-21-359 0 0,-154 343 113 0 0,81-189-600 0 0,70-143-1638 0 0,2 0 1 0 0,1 1 0 0 0,-5 37 2033 0 0,16-72-352 0 0,0-1-127 0 0,0 0-1 0 0,1 1 0 0 0,-1-1 1 0 0,1 0-1 0 0,0 0 1 0 0,0 1-1 0 0,0-1 1 0 0,1 0-1 0 0,-1 1 0 0 0,1-1 1 0 0,-1 0-1 0 0,1 0 1 0 0,0 0-1 0 0,1 3 480 0 0,20 25-4865 0 0</inkml:trace>
  <inkml:trace contextRef="#ctx0" brushRef="#br0" timeOffset="671.843">972 312 5833 0 0,'0'-1'139'0'0,"0"1"0"0"0,0 0 0 0 0,1 0 0 0 0,-1 0 0 0 0,0 0 0 0 0,0 0 0 0 0,0 0 1 0 0,0-1-1 0 0,0 1 0 0 0,0 0 0 0 0,1 0 0 0 0,-1 0 0 0 0,0 0 0 0 0,0 0 0 0 0,0 0 0 0 0,0 0 0 0 0,0 0 0 0 0,1 0 0 0 0,-1 0 0 0 0,0 0 0 0 0,0 0 0 0 0,0 0 0 0 0,0 0 0 0 0,0 0 0 0 0,1 0 0 0 0,-1 0 0 0 0,0 0 0 0 0,0 0 0 0 0,0 0 0 0 0,0 0 0 0 0,1 0 0 0 0,-1 0 0 0 0,0 0 0 0 0,0 0 0 0 0,0 0 0 0 0,0 0 0 0 0,0 0 1 0 0,1 0-1 0 0,-1 0 0 0 0,0 1 0 0 0,0-1 0 0 0,0 0 0 0 0,0 0 0 0 0,0 0 0 0 0,0 0 0 0 0,0 0 0 0 0,0 0 0 0 0,1 1 0 0 0,-1-1-139 0 0,-4 10 2039 0 0,-12 11-1349 0 0,-5 4-98 0 0,1 0-1 0 0,1 1 0 0 0,2 1 1 0 0,0 1-1 0 0,-12 29-591 0 0,-11 34 1144 0 0,-6 29-1144 0 0,32-79 268 0 0,1-1 0 0 0,3 2 0 0 0,-1 8-268 0 0,8-31 38 0 0,1 0 0 0 0,0 0 0 0 0,2 1 0 0 0,0-1 0 0 0,1 0 0 0 0,1 1 0 0 0,1-1 0 0 0,1 4-38 0 0,-2-16-25 0 0,0-1 0 0 0,0 1 0 0 0,0-1 0 0 0,1 1 0 0 0,0-1 0 0 0,0 0 0 0 0,0 0 0 0 0,1 0 0 0 0,0-1 0 0 0,0 1 0 0 0,3 1 25 0 0,-4-4-54 0 0,0 0-1 0 0,0 0 1 0 0,1-1 0 0 0,-1 0-1 0 0,1 0 1 0 0,-1 0-1 0 0,1 0 1 0 0,0 0-1 0 0,-1-1 1 0 0,1 1-1 0 0,0-1 1 0 0,0 0-1 0 0,0 0 1 0 0,0-1 0 0 0,0 1-1 0 0,0-1 1 0 0,1 0-1 0 0,-1 0 1 0 0,3 0 54 0 0,7-2-81 0 0,0-1-1 0 0,0 0 1 0 0,0-1 0 0 0,-1-1 0 0 0,1 0-1 0 0,-1 0 1 0 0,0-1 0 0 0,-1-1 0 0 0,1 0-1 0 0,-1-1 1 0 0,-1-1 0 0 0,1 1 0 0 0,-2-2 0 0 0,6-4 81 0 0,17-21 4 0 0,-1-1 0 0 0,-2-1 1 0 0,18-30-5 0 0,-36 48 99 0 0,0 0 1 0 0,-2-1 0 0 0,0 0-1 0 0,-1-1 1 0 0,-1 0 0 0 0,0 0-1 0 0,-2-1 1 0 0,-1 0 0 0 0,-1 0-1 0 0,0 0 1 0 0,-2-1 0 0 0,-1 1-1 0 0,0-1 1 0 0,-2 1 0 0 0,-2-15-100 0 0,2 29 39 0 0,0 1 1 0 0,0 0 0 0 0,-1 1 0 0 0,0-1 0 0 0,0 0 0 0 0,0 0 0 0 0,-1 1 0 0 0,0-1 0 0 0,0 1 0 0 0,-1 0-1 0 0,0 0 1 0 0,0 0 0 0 0,-3-2-40 0 0,3 4-22 0 0,0 0 1 0 0,0 0-1 0 0,0 1 0 0 0,-1-1 0 0 0,0 1 1 0 0,0 0-1 0 0,0 0 0 0 0,0 1 0 0 0,0-1 1 0 0,0 1-1 0 0,-1 0 0 0 0,1 1 0 0 0,-1-1 1 0 0,1 1-1 0 0,-1 0 0 0 0,-4 0 22 0 0,-10 0-1261 0 0,0 0-1 0 0,-1 1 1 0 0,-17 3 1261 0 0,27-1-1033 0 0,1 0-1 0 0,0 0 1 0 0,0 1 0 0 0,0 0 0 0 0,1 0-1 0 0,-1 1 1 0 0,1 1 0 0 0,-6 3 1033 0 0,-13 9-4144 0 0,-1-4 530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10:42.11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890 0 3801 0 0,'0'0'263'0'0,"1"0"0"0"0,-1 0 0 0 0,1 1 1 0 0,0-1-1 0 0,-1 0 0 0 0,1 0 0 0 0,-1 0 0 0 0,1 0 0 0 0,-1 0 1 0 0,1 1-1 0 0,-1-1 0 0 0,1 0 0 0 0,-1 0 0 0 0,1 1 1 0 0,-1-1-1 0 0,0 0 0 0 0,1 1 0 0 0,-1-1 0 0 0,1 1 1 0 0,-1-1-1 0 0,0 0 0 0 0,1 1 0 0 0,-1-1 0 0 0,0 1 0 0 0,1-1 1 0 0,-1 1-1 0 0,0-1 0 0 0,0 1 0 0 0,0-1 0 0 0,1 1 1 0 0,-1-1-1 0 0,0 1 0 0 0,0-1 0 0 0,0 1 0 0 0,0 0 0 0 0,0 0-263 0 0,-1 0 288 0 0,0 1-1 0 0,0-1 0 0 0,0 1 1 0 0,0-1-1 0 0,-1 0 0 0 0,1 1 0 0 0,0-1 1 0 0,-1 0-1 0 0,1 0 0 0 0,-1 0 1 0 0,-1 1-288 0 0,-32 26 849 0 0,2 0 1 0 0,0 2 0 0 0,-6 10-850 0 0,-27 26 199 0 0,-28 18 27 0 0,-34 33 78 0 0,-75 67 130 0 0,31-28 76 0 0,163-148-426 0 0,0 1 1 0 0,0 0 0 0 0,1 1-1 0 0,0 0 1 0 0,1 0 0 0 0,0 0 0 0 0,1 1-1 0 0,0 0 1 0 0,1 0 0 0 0,0 2-85 0 0,4-12 9 0 0,1 0 1 0 0,-1 0 0 0 0,1-1 0 0 0,0 1 0 0 0,-1 0 0 0 0,1 0 0 0 0,0 0 0 0 0,0 0 0 0 0,-1 0-1 0 0,1 0 1 0 0,0 0 0 0 0,0 0 0 0 0,0 0 0 0 0,0 0 0 0 0,1 0 0 0 0,-1 0 0 0 0,0 0 0 0 0,0 0-1 0 0,0 0 1 0 0,1-1 0 0 0,-1 1 0 0 0,0 0 0 0 0,1 0 0 0 0,-1 0 0 0 0,1 0 0 0 0,-1 0 0 0 0,1-1-1 0 0,0 1 1 0 0,-1 0 0 0 0,1-1 0 0 0,0 1 0 0 0,-1 0 0 0 0,1-1 0 0 0,0 1 0 0 0,0-1 0 0 0,0 1-1 0 0,-1-1 1 0 0,1 1 0 0 0,0-1 0 0 0,0 0 0 0 0,0 1 0 0 0,0-1 0 0 0,0 0 0 0 0,0 0-1 0 0,0 1 1 0 0,0-1 0 0 0,0 0 0 0 0,0 0 0 0 0,0 0 0 0 0,0 0 0 0 0,-1-1 0 0 0,2 1-10 0 0,8 0 114 0 0,1-1 1 0 0,0 0-1 0 0,-1 0 1 0 0,10-4-115 0 0,-10 3-4 0 0,167-41 617 0 0,-47 9-174 0 0,134-17-151 0 0,-116 26-128 0 0,-48 6-365 0 0,102-4 205 0 0,-185 21-318 0 0,0 2 0 0 0,1 0 0 0 0,-1 1 0 0 0,1 0 1 0 0,-1 2-1 0 0,8 2 318 0 0,-24-5-66 0 0,-1 0 0 0 0,1 0 0 0 0,-1 0 0 0 0,1 0 0 0 0,-1 0 0 0 0,0 0 0 0 0,1 1 0 0 0,-1-1 0 0 0,1 0 0 0 0,-1 0 0 0 0,0 0 0 0 0,1 1 0 0 0,-1-1 0 0 0,0 0 0 0 0,1 1 0 0 0,-1-1 1 0 0,0 0-1 0 0,1 0 0 0 0,-1 1 0 0 0,0-1 0 0 0,0 1 0 0 0,1-1 0 0 0,-1 0 0 0 0,0 1 0 0 0,0-1 0 0 0,0 1 0 0 0,1-1 0 0 0,-1 0 0 0 0,0 1 0 0 0,0-1 0 0 0,0 1 0 0 0,0-1 0 0 0,0 1 0 0 0,0-1 0 0 0,0 1 0 0 0,0-1 0 0 0,0 0 1 0 0,0 1-1 0 0,0-1 0 0 0,0 1 66 0 0,-1 1-233 0 0,0 0 0 0 0,-1 0 1 0 0,1 0-1 0 0,0-1 0 0 0,0 1 0 0 0,-1 0 1 0 0,1-1-1 0 0,-1 1 0 0 0,0-1 1 0 0,0 1 232 0 0,-42 28-4246 0 0,44-30 4144 0 0,-12 6-1825 0 0,1 0 0 0 0,-1-1 1 0 0,0 0-1 0 0,0-1 0 0 0,-12 3 1927 0 0,-9-3-2906 0 0</inkml:trace>
  <inkml:trace contextRef="#ctx0" brushRef="#br0" timeOffset="343.669">685 213 6305 0 0,'3'-1'789'0'0,"0"-1"-1"0"0,-1 1 1 0 0,1 0-1 0 0,0 0 1 0 0,-1 0-1 0 0,1 1 1 0 0,0-1-1 0 0,0 1 1 0 0,0-1-1 0 0,0 1-788 0 0,-2 0 120 0 0,0 0 1 0 0,0 1-1 0 0,0-1 0 0 0,0 0 0 0 0,-1 0 0 0 0,1 1 0 0 0,0-1 1 0 0,0 0-1 0 0,0 1 0 0 0,0-1 0 0 0,-1 1 0 0 0,1-1 0 0 0,0 1 1 0 0,-1 0-1 0 0,1-1 0 0 0,0 1 0 0 0,-1 0 0 0 0,1-1 0 0 0,-1 1 1 0 0,1 0-1 0 0,-1 0 0 0 0,1-1 0 0 0,-1 1 0 0 0,1 0 0 0 0,-1 0 1 0 0,0 0-1 0 0,0 0 0 0 0,1 0 0 0 0,-1-1 0 0 0,0 1 0 0 0,0 0 1 0 0,0 0-1 0 0,0 0 0 0 0,0 0-120 0 0,20 114 3294 0 0,-8-55-1708 0 0,3 57-1586 0 0,-11-32 314 0 0,2 15-216 0 0,5 15-98 0 0,11 75-3346 0 0,-5 136 3346 0 0,-16-279-753 0 0,1 44-5330 0 0,0-79 4330 0 0,-1 1-1 0 0,1-1 1 0 0,1 0 0 0 0,0-1-1 0 0,1 1 1 0 0,0 0 1753 0 0,5 4-2858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11:22:06.36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91 283 992 0 0,'-5'20'1969'0'0,"-7"29"444"0"0,11-47-2310 0 0,0 1 1 0 0,1 0 0 0 0,0 0-1 0 0,0 0 1 0 0,0-1 0 0 0,0 1 0 0 0,0 0-1 0 0,0 0 1 0 0,1 0 0 0 0,0 0-1 0 0,-1-1 1 0 0,1 1 0 0 0,0 0-1 0 0,0 0-103 0 0,0-2 40 0 0,0 1 0 0 0,1-1 0 0 0,-1 1 0 0 0,0-1 0 0 0,0 1 0 0 0,1-1 0 0 0,-1 0 0 0 0,0 0 0 0 0,1 0 0 0 0,-1 0 0 0 0,1 0 0 0 0,0 0 0 0 0,-1 0 0 0 0,1 0 0 0 0,0 0 0 0 0,0-1 0 0 0,-1 1 0 0 0,1-1 0 0 0,0 1-1 0 0,0-1 1 0 0,0 0 0 0 0,0 0 0 0 0,0 0 0 0 0,-1 0 0 0 0,1 0 0 0 0,1 0-40 0 0,4-1 285 0 0,1-1 1 0 0,-1 1-1 0 0,0-1 0 0 0,0-1 1 0 0,6-2-286 0 0,-3 1 454 0 0,-8 3-335 0 0,1-1 0 0 0,-1 0 0 0 0,1 0 0 0 0,-1 0 0 0 0,0 0 0 0 0,0 0 0 0 0,0-1 0 0 0,0 1 0 0 0,0 0 0 0 0,0-1 0 0 0,-1 0 0 0 0,1 1 0 0 0,-1-1 0 0 0,1-2-119 0 0,17-45 729 0 0,-17 43-672 0 0,0-1 1 0 0,-1 1-1 0 0,0-1 0 0 0,0 0 1 0 0,-1 1-1 0 0,0-8-57 0 0,0 12 7 0 0,0-1 0 0 0,-1 0 0 0 0,1 1 0 0 0,-1-1 0 0 0,0 0 1 0 0,0 1-1 0 0,0-1 0 0 0,-1 1 0 0 0,1 0 0 0 0,-1-1 0 0 0,1 1 0 0 0,-1 0 0 0 0,0 0 1 0 0,-1 0-1 0 0,0-1-7 0 0,2 3 24 0 0,0-1 1 0 0,0 1 0 0 0,-1 0-1 0 0,1 0 1 0 0,0 0 0 0 0,0 0 0 0 0,-1 1-1 0 0,1-1 1 0 0,-1 0 0 0 0,1 1-1 0 0,-1-1 1 0 0,1 0 0 0 0,-1 1-1 0 0,1 0 1 0 0,-1-1 0 0 0,1 1-1 0 0,-1 0 1 0 0,0 0 0 0 0,1 0-1 0 0,-1 0 1 0 0,-1 0-25 0 0,1 1 29 0 0,-1 0-1 0 0,1-1 0 0 0,-1 1 1 0 0,1 1-1 0 0,0-1 0 0 0,-1 0 1 0 0,1 0-1 0 0,0 1 1 0 0,0 0-1 0 0,0-1 0 0 0,0 1 1 0 0,-1 1-29 0 0,-6 7 104 0 0,1 0 0 0 0,1 1 0 0 0,0-1 1 0 0,0 2-1 0 0,0 0-104 0 0,4-6 73 0 0,-2 3 34 0 0,1 2 0 0 0,0-1-1 0 0,0 0 1 0 0,1 1-1 0 0,1-1 1 0 0,0 1 0 0 0,0 0-1 0 0,0 7-106 0 0,0-2 116 0 0,2-13-91 0 0,0 0 1 0 0,0 0 0 0 0,0-1-1 0 0,1 1 1 0 0,-1 0 0 0 0,1 0-1 0 0,-1-1 1 0 0,1 1 0 0 0,0 0-1 0 0,0-1 1 0 0,0 1 0 0 0,1 0 0 0 0,-1-1-1 0 0,0 0 1 0 0,1 1 0 0 0,0-1-1 0 0,-1 0 1 0 0,1 0 0 0 0,0 0-1 0 0,0 0 1 0 0,0 0 0 0 0,1 0-1 0 0,-1 0 1 0 0,0-1 0 0 0,1 1 0 0 0,-1-1-1 0 0,1 0 1 0 0,-1 0 0 0 0,1 0-1 0 0,0 0 1 0 0,-1 0 0 0 0,1 0-1 0 0,0-1 1 0 0,2 1-26 0 0,4-1 42 0 0,-4 0-12 0 0,-1 1 0 0 0,1-1 1 0 0,0 0-1 0 0,0 0 0 0 0,0-1 0 0 0,0 0 0 0 0,0 1 0 0 0,-1-2 0 0 0,1 1 0 0 0,0 0 0 0 0,-1-1 0 0 0,1 0 0 0 0,-1 0 0 0 0,0 0 0 0 0,1-1 0 0 0,-1 0 0 0 0,0 1 0 0 0,2-4-30 0 0,17-11-10 0 0,-18 14 13 0 0,0 1 0 0 0,-1-2 1 0 0,1 1-1 0 0,-1-1 1 0 0,0 1-1 0 0,0-1 0 0 0,0 0 1 0 0,-1 0-1 0 0,1-1 1 0 0,-1 1-1 0 0,0-1 0 0 0,0 0 1 0 0,-1 0-1 0 0,2-3-3 0 0,-1-4 5 0 0,-1 9 12 0 0,0-1 0 0 0,-1 0 0 0 0,0 0 0 0 0,1 0 0 0 0,-2 0 0 0 0,1 0 0 0 0,0 0 0 0 0,-1 0 0 0 0,0-1 0 0 0,0 1 0 0 0,0 0 0 0 0,0 0-1 0 0,-1 0 1 0 0,0 0 0 0 0,1 0 0 0 0,-2 0 0 0 0,1 0 0 0 0,0 0 0 0 0,-1-1-17 0 0,-5-8 60 0 0,2 3-36 0 0,0 1 0 0 0,-1 0 0 0 0,1 0 1 0 0,-2 0-1 0 0,-6-7-24 0 0,11 14 25 0 0,0 0 1 0 0,0 0-1 0 0,0 1 0 0 0,0-1 1 0 0,-1 1-1 0 0,1-1 1 0 0,0 1-1 0 0,-1 0 0 0 0,1 0 1 0 0,-1 0-1 0 0,1 0 1 0 0,-1 1-1 0 0,1-1 1 0 0,-1 0-1 0 0,0 1 0 0 0,1 0 1 0 0,-1 0-1 0 0,0 0 1 0 0,1 0-1 0 0,-1 0 0 0 0,0 0 1 0 0,1 1-1 0 0,-1-1 1 0 0,1 1-1 0 0,-1 0 0 0 0,0 0-25 0 0,-3 1 44 0 0,-1 0-1 0 0,1 1 0 0 0,-1 0 1 0 0,1 0-1 0 0,0 1 0 0 0,0-1 1 0 0,1 1-1 0 0,-1 1 0 0 0,1-1 0 0 0,0 1 1 0 0,0 0-1 0 0,0 0 0 0 0,1 0 1 0 0,-1 1-1 0 0,1-1 0 0 0,1 1 1 0 0,-2 2-44 0 0,-1 3 82 0 0,-1 0 1 0 0,2 0 0 0 0,-1 1 0 0 0,1 0 0 0 0,1 0 0 0 0,-3 13-83 0 0,6-19 25 0 0,0 0 0 0 0,0 0 0 0 0,1 1 0 0 0,-1-1 0 0 0,1 0 0 0 0,1 1 0 0 0,-1-1 1 0 0,1 0-1 0 0,0 0 0 0 0,1 0 0 0 0,-1 0 0 0 0,1 0 0 0 0,0 0 0 0 0,1 0 0 0 0,1 3-25 0 0,-2-6 9 0 0,0 0-1 0 0,0-1 1 0 0,0 1 0 0 0,0-1-1 0 0,0 1 1 0 0,0-1 0 0 0,0 0-1 0 0,1 0 1 0 0,0 0 0 0 0,-1 0-1 0 0,1 0 1 0 0,0-1 0 0 0,0 1-1 0 0,-1-1 1 0 0,1 1 0 0 0,0-1-1 0 0,1 0 1 0 0,-1-1 0 0 0,0 1-1 0 0,0 0 1 0 0,0-1 0 0 0,0 0-1 0 0,1 0 1 0 0,-1 0 0 0 0,0 0-1 0 0,0 0 1 0 0,3-1-9 0 0,9-2-17 0 0,0 0 0 0 0,0-1 0 0 0,0 0 0 0 0,-1-2 1 0 0,5-2 16 0 0,-3 2 50 0 0,-11 4-43 0 0,-1 0 1 0 0,-1-1-1 0 0,1 1 0 0 0,0-1 1 0 0,0 0-1 0 0,-1 0 0 0 0,0 0 1 0 0,1 0-1 0 0,1-3-7 0 0,20-17 133 0 0,-23 20-122 0 0,1 1 1 0 0,-1-1-1 0 0,0 1 0 0 0,0-1 1 0 0,0 0-1 0 0,0 0 0 0 0,0 0 1 0 0,-1 0-1 0 0,1 0 0 0 0,-1 0 1 0 0,0 0-1 0 0,0 0 0 0 0,0-1 1 0 0,0 1-1 0 0,-1 0 0 0 0,1-1 1 0 0,-1 1-1 0 0,0-1 0 0 0,0 1 1 0 0,0-1-1 0 0,0 1 0 0 0,-1-1-11 0 0,-19-39 112 0 0,9 23-105 0 0,9 16-3 0 0,-1 0 0 0 0,1 0-1 0 0,0 1 1 0 0,-1-1 0 0 0,0 1 0 0 0,0-1 0 0 0,0 1 0 0 0,0 0 0 0 0,0 1-1 0 0,-1-1 1 0 0,1 0 0 0 0,-1 1 0 0 0,0 0 0 0 0,0 0 0 0 0,0 0-1 0 0,0 0 1 0 0,0 1 0 0 0,0-1 0 0 0,0 1 0 0 0,0 0 0 0 0,-1 0-1 0 0,1 1 1 0 0,0-1 0 0 0,-1 1 0 0 0,1 0-4 0 0,-5 0 12 0 0,-1 1 0 0 0,1 0 1 0 0,0 0-1 0 0,0 1 0 0 0,0 0 0 0 0,0 1 1 0 0,0 0-1 0 0,0 0 0 0 0,1 1 0 0 0,0 0 1 0 0,-4 3-13 0 0,5-3 15 0 0,0 0 0 0 0,0 0 1 0 0,0 1-1 0 0,1 0 1 0 0,-1 1-1 0 0,1-1 0 0 0,1 1 1 0 0,-1 0-1 0 0,1 1 0 0 0,0-1 1 0 0,1 1-1 0 0,-1 0 1 0 0,1 0-1 0 0,1 0 0 0 0,-1 3-15 0 0,1-2 1 0 0,-4 9 45 0 0,1 1-1 0 0,0 0 1 0 0,2 0-1 0 0,-2 15-45 0 0,5-27 12 0 0,1 0 1 0 0,0 0-1 0 0,0 0 0 0 0,1 1 0 0 0,-1-1 0 0 0,1 0 0 0 0,1 0 1 0 0,-1-1-1 0 0,1 1 0 0 0,0 0 0 0 0,0 0 0 0 0,1-1 0 0 0,0 1 0 0 0,0-1 1 0 0,0 0-1 0 0,4 5-12 0 0,-2-4 0 0 0,0 0 1 0 0,0-1-1 0 0,1 1 0 0 0,0-1 1 0 0,0 0-1 0 0,1-1 1 0 0,-1 1-1 0 0,1-1 0 0 0,0 0 1 0 0,5 1-1 0 0,0 0-24 0 0,1-1 0 0 0,0 0 1 0 0,0-1-1 0 0,0 0 0 0 0,12 0 24 0 0,-20-2-1 0 0,0-1-1 0 0,0-1 1 0 0,0 1-1 0 0,-1 0 1 0 0,1-1-1 0 0,0 0 1 0 0,0 0 0 0 0,-1-1-1 0 0,1 1 1 0 0,4-3 1 0 0,41-24 56 0 0,-38 20-46 0 0,-7 5-4 0 0,0-1 0 0 0,-1 0 0 0 0,1 0 0 0 0,-1-1 0 0 0,0 1 0 0 0,0-1 0 0 0,0 0 0 0 0,-1 0 0 0 0,0-1 0 0 0,0 1 0 0 0,0 0 0 0 0,0-1 0 0 0,-1 0 0 0 0,0 0 0 0 0,0 1 0 0 0,-1-1 0 0 0,1 0 0 0 0,-1-1 0 0 0,-1 1 0 0 0,1-4-6 0 0,0-12-20 0 0,-1-1-1 0 0,-1 1 1 0 0,-1 0 0 0 0,-1 0 0 0 0,-1 0 20 0 0,1 6 37 0 0,0-1 0 0 0,-2 1 0 0 0,1 0 0 0 0,-2 0 0 0 0,0 1 0 0 0,-1-1 0 0 0,-1 1 0 0 0,-6-9-37 0 0,12 21 3 0 0,0 0 0 0 0,0 0 0 0 0,0 0 1 0 0,-1 0-1 0 0,1 1 0 0 0,-1-1 0 0 0,0 1 0 0 0,0 0 0 0 0,0-1 1 0 0,0 1-1 0 0,0 1 0 0 0,0-1 0 0 0,-1 0 0 0 0,1 1 1 0 0,0 0-1 0 0,-1-1 0 0 0,1 1 0 0 0,-1 1 0 0 0,0-1 0 0 0,1 1 1 0 0,-2-1-4 0 0,-3 1 13 0 0,1 0 0 0 0,-1 1 0 0 0,1 0 0 0 0,-1 0 1 0 0,1 1-1 0 0,-1 0 0 0 0,1 0 0 0 0,0 1 0 0 0,0-1 1 0 0,-1 2-14 0 0,-4 2 18 0 0,0 0 1 0 0,0 0 0 0 0,1 1 0 0 0,0 1-1 0 0,0 0 1 0 0,1 1 0 0 0,-2 1-19 0 0,8-6 7 0 0,-1 1 1 0 0,1 0-1 0 0,0 0 1 0 0,0 0-1 0 0,1 1 0 0 0,-1-1 1 0 0,1 1-1 0 0,0 0 1 0 0,1 0-1 0 0,0 0 1 0 0,0 0-1 0 0,0 0 0 0 0,0 1 1 0 0,1-1-1 0 0,0 5-7 0 0,0-6 10 0 0,1 0-1 0 0,0 0 1 0 0,1 0-1 0 0,-1 0 0 0 0,1 0 1 0 0,0 0-1 0 0,0-1 1 0 0,1 1-1 0 0,-1 0 1 0 0,1 0-1 0 0,0-1 1 0 0,0 1-1 0 0,1-1 0 0 0,-1 1 1 0 0,1-1-1 0 0,0 0 1 0 0,0 0-1 0 0,0 0 1 0 0,1-1-1 0 0,0 1 1 0 0,-1-1-1 0 0,1 0 0 0 0,0 0 1 0 0,0 0-1 0 0,4 1-9 0 0,3 0-3 0 0,1 0 1 0 0,-1-1-1 0 0,1 0 0 0 0,0-1 0 0 0,-1-1 0 0 0,1 0 0 0 0,0 0 0 0 0,0-1 0 0 0,0-1 0 0 0,0 0 1 0 0,0-1-1 0 0,3 0 3 0 0,-10 0 3 0 0,0 0 1 0 0,0 0 0 0 0,0 0 0 0 0,0 0 0 0 0,0-1-1 0 0,0 0 1 0 0,-1 0 0 0 0,0 0 0 0 0,1 0 0 0 0,-1-1 0 0 0,0 0-1 0 0,0 0 1 0 0,-1 0 0 0 0,1 0 0 0 0,1-4-4 0 0,1 0-7 0 0,-1-1 0 0 0,0 1 1 0 0,0-1-1 0 0,-1 0 1 0 0,0 0-1 0 0,0-1 0 0 0,-1 1 1 0 0,0-2 6 0 0,2-10-44 0 0,-3 12 38 0 0,1 1 1 0 0,-1-1 0 0 0,-1 0 0 0 0,0 0 0 0 0,0 0-1 0 0,0 0 1 0 0,-1 0 0 0 0,-1 0 0 0 0,1 0-1 0 0,-2 0 1 0 0,1 1 0 0 0,-1-2 5 0 0,-1 1-4 0 0,0 0 0 0 0,0 1 0 0 0,-1-1 0 0 0,0 1 0 0 0,-1 0-1 0 0,0 0 1 0 0,-1-1 4 0 0,3 5 20 0 0,-1 0 0 0 0,1 0 1 0 0,-1 0-1 0 0,0 1 0 0 0,0 0 0 0 0,0 0 0 0 0,-1 0 0 0 0,1 0 0 0 0,-1 0 0 0 0,0 1 0 0 0,1 0 0 0 0,-1 0 0 0 0,-4-1-20 0 0,7 3 1 0 0,-1 0 1 0 0,0-1-1 0 0,0 1 1 0 0,0 0-1 0 0,0 1 0 0 0,1-1 1 0 0,-1 0-1 0 0,0 1 1 0 0,0 0-1 0 0,1-1 1 0 0,-1 1-1 0 0,0 0 0 0 0,1 1 1 0 0,-1-1-1 0 0,-2 1-1 0 0,-33 24 51 0 0,31-20-49 0 0,0 1 0 0 0,0 0 0 0 0,0 1-1 0 0,1-1 1 0 0,1 1 0 0 0,-1 0 0 0 0,1 1 0 0 0,0-1 0 0 0,1 1-1 0 0,0 0 1 0 0,0 0 0 0 0,1 0 0 0 0,1 1 0 0 0,-1-1 0 0 0,1 1-1 0 0,1 0 1 0 0,0-1 0 0 0,0 1 0 0 0,1 0 0 0 0,0 0 0 0 0,1-1-1 0 0,0 1 1 0 0,0 0 0 0 0,1 0 0 0 0,0-1 0 0 0,1 0 0 0 0,0 1-1 0 0,1-1 1 0 0,0 0 0 0 0,0 0 0 0 0,1-1 0 0 0,3 6-2 0 0,-3-9-6 0 0,0 0 0 0 0,0 0 0 0 0,0-1 0 0 0,0 1 1 0 0,0-1-1 0 0,1 0 0 0 0,0-1 0 0 0,0 0 0 0 0,0 1 1 0 0,0-2-1 0 0,1 1 0 0 0,-1-1 0 0 0,1 0 0 0 0,-1 0 1 0 0,1-1-1 0 0,0 0 0 0 0,-1 0 0 0 0,1-1 0 0 0,0 0 1 0 0,0 0-1 0 0,0 0 0 0 0,-1-1 0 0 0,1 0 0 0 0,0 0 0 0 0,0-1 1 0 0,-1 0-1 0 0,1 0 0 0 0,-1 0 0 0 0,0-1 0 0 0,0 0 1 0 0,2-1 5 0 0,1-1-2 0 0,-2-1 0 0 0,1 0 1 0 0,-1 0-1 0 0,1 0 0 0 0,-2-1 1 0 0,1 0-1 0 0,-1 0 0 0 0,0-1 0 0 0,0 0 1 0 0,-1 0-1 0 0,0 0 0 0 0,-1-1 1 0 0,0 1-1 0 0,0-1 0 0 0,0-4 2 0 0,0 4-7 0 0,0-1-1 0 0,-1-1 1 0 0,0 1 0 0 0,-1 0-1 0 0,0-1 1 0 0,-1 1-1 0 0,0-1 1 0 0,-1 0-1 0 0,0 1 1 0 0,0-1 0 0 0,-1 1-1 0 0,-1-1 1 0 0,0 1-1 0 0,-1-5 8 0 0,2 12-8 0 0,-3-11 3 0 0,-1-1 0 0 0,-1 1-1 0 0,0 1 1 0 0,0-1 0 0 0,-1 1 0 0 0,-2-1 5 0 0,8 12 12 0 0,-1-1-1 0 0,0 0 0 0 0,0 1 0 0 0,0 0 1 0 0,-1-1-1 0 0,1 1 0 0 0,-1 0 0 0 0,1 0 0 0 0,-1 0 1 0 0,1 0-1 0 0,-1 1 0 0 0,0-1 0 0 0,0 1 1 0 0,0-1-1 0 0,0 1 0 0 0,0 0 0 0 0,0 0 1 0 0,-1 1-1 0 0,1-1 0 0 0,0 1 0 0 0,0-1 1 0 0,-1 1-1 0 0,1 0 0 0 0,0 0 0 0 0,0 0 0 0 0,-1 1 1 0 0,1-1-1 0 0,0 1 0 0 0,0 0 0 0 0,0 0 1 0 0,-2 1-12 0 0,-1 0 20 0 0,0 1 0 0 0,1 0 0 0 0,-1 0 0 0 0,1 0 0 0 0,0 1 0 0 0,-1 0 0 0 0,2 0 0 0 0,-1 0 1 0 0,0 1-1 0 0,1 0 0 0 0,-2 3-20 0 0,-9 11 8 0 0,2 1 0 0 0,-6 12-8 0 0,-8 12-12 0 0,17-29 17 0 0,1 0 0 0 0,1 1-1 0 0,1 1 1 0 0,0-1 0 0 0,1 1 0 0 0,1 0-1 0 0,-1 8-4 0 0,5-23-7 0 0,1 1-1 0 0,-1 0 1 0 0,1 0-1 0 0,0-1 1 0 0,0 1-1 0 0,0 0 1 0 0,0 0-1 0 0,0-1 1 0 0,1 1-1 0 0,-1 0 1 0 0,1-1-1 0 0,0 1 1 0 0,0 0-1 0 0,0-1 0 0 0,0 1 1 0 0,0-1-1 0 0,0 1 1 0 0,1-1-1 0 0,-1 0 1 0 0,1 1-1 0 0,0-1 1 0 0,0 0-1 0 0,0 0 1 0 0,1 1 7 0 0,17 24 116 0 0,-18-24-114 0 0,0 0-1 0 0,-1-1 1 0 0,1 1-1 0 0,0-1 1 0 0,1 0-1 0 0,-1 1 1 0 0,0-1-1 0 0,1 0 1 0 0,-1 0-1 0 0,1-1 1 0 0,0 1-1 0 0,-1 0 1 0 0,1-1-1 0 0,0 0 1 0 0,0 0-1 0 0,0 0 1 0 0,0 0-1 0 0,2 1-1 0 0,6-1-49 0 0,1 1-1 0 0,-1-1 1 0 0,1-1 0 0 0,7 0 49 0 0,-2-1-62 0 0,-12 1 48 0 0,0-1 1 0 0,1 0-1 0 0,-1 0 0 0 0,0-1 0 0 0,-1 1 0 0 0,1-1 0 0 0,0 0 0 0 0,0-1 1 0 0,-1 1-1 0 0,1-1 0 0 0,-1 0 0 0 0,0 0 0 0 0,0 0 0 0 0,0-1 0 0 0,0 1 1 0 0,-1-1-1 0 0,1 0 0 0 0,1-3 14 0 0,-1 3-21 0 0,0-1 0 0 0,-1 0 0 0 0,0 0 1 0 0,0 0-1 0 0,0 0 0 0 0,-1-1 0 0 0,1 1 0 0 0,-1-1 0 0 0,-1 1 1 0 0,1-1-1 0 0,-1 0 0 0 0,0 1 0 0 0,0-1 0 0 0,-1 0 0 0 0,1 0 1 0 0,-2-5 20 0 0,0-1-1 0 0,0-1 0 0 0,-1 1 0 0 0,-1 1 1 0 0,0-1-1 0 0,-1 0 0 0 0,0 1 0 0 0,0-1 1 0 0,-1 1-1 0 0,-1 1 0 0 0,0-1 1 0 0,-1 0 0 0 0,4 7-2 0 0,1 0 0 0 0,-1 1 0 0 0,0-1 0 0 0,0 1 0 0 0,0 0 1 0 0,0 0-1 0 0,-1 0 0 0 0,1 0 0 0 0,-1 1 0 0 0,0-1 0 0 0,1 1 0 0 0,-2 0 2 0 0,2 1 16 0 0,0 0-1 0 0,-1 0 0 0 0,1 0 1 0 0,0 0-1 0 0,-1 1 0 0 0,1 0 1 0 0,-1 0-1 0 0,1 0 0 0 0,0 0 0 0 0,-1 0 1 0 0,1 1-1 0 0,-1-1 0 0 0,1 1 1 0 0,0 0-1 0 0,-1 0 0 0 0,-1 1-15 0 0,-8 3 36 0 0,1 0 0 0 0,0 1 0 0 0,0 0-1 0 0,-6 4-35 0 0,13-6 1 0 0,1-1 0 0 0,-1 1 0 0 0,1 0-1 0 0,0-1 1 0 0,0 2 0 0 0,0-1 0 0 0,0 0-1 0 0,1 1 1 0 0,0 0 0 0 0,0 0 0 0 0,0 0-1 0 0,0 0 0 0 0,-11 23 11 0 0,10-23 11 0 0,1 1 0 0 0,0 0 0 0 0,0 1 0 0 0,0-1 0 0 0,1 0 0 0 0,0 1 0 0 0,0-1 0 0 0,1 1 1 0 0,-1 0-1 0 0,1-1 0 0 0,1 2-22 0 0,0 4-2 0 0,1 1 0 0 0,1-1 1 0 0,0 0-1 0 0,3 10 2 0 0,-4-19-3 0 0,0 0 0 0 0,1 1 0 0 0,-1-1 0 0 0,1 0 0 0 0,-1 0 0 0 0,1-1 0 0 0,0 1 0 0 0,0 0 0 0 0,0-1 0 0 0,0 1 0 0 0,0-1 0 0 0,1 1 0 0 0,-1-1 0 0 0,1 0 0 0 0,0 0 0 0 0,-1 0 0 0 0,1-1 0 0 0,0 1 0 0 0,3 0 3 0 0,3 2-29 0 0,1-1 1 0 0,-1 0-1 0 0,1-1 1 0 0,0 0-1 0 0,0 0 1 0 0,0-1-1 0 0,0 0 1 0 0,0-1-1 0 0,0 0 1 0 0,0-1-1 0 0,0 0 1 0 0,0-1-1 0 0,0 0 1 0 0,0 0-1 0 0,0-1 1 0 0,-1 0-1 0 0,0-1 1 0 0,1 0-1 0 0,-1-1 1 0 0,-1 0-1 0 0,1 0 1 0 0,2-2 28 0 0,-3 2-89 0 0,-1 0 1 0 0,0-1-1 0 0,0 1 0 0 0,0-1 1 0 0,4-5 88 0 0,-9 7-14 0 0,0 1 1 0 0,1 0 0 0 0,-1-1 0 0 0,-1 1 0 0 0,1-1-1 0 0,0 0 1 0 0,-1 1 0 0 0,0-1 0 0 0,0 0 0 0 0,0 0-1 0 0,0 0 1 0 0,-1 0 0 0 0,1-3 13 0 0,-1-4-15 0 0,0-1 1 0 0,-1 0-1 0 0,0 1 0 0 0,-1-1 0 0 0,0 1 1 0 0,-1 0-1 0 0,0 0 0 0 0,-1 0 1 0 0,0 0-1 0 0,-1-1 15 0 0,-1-2 29 0 0,-2 0-1 0 0,1 1 1 0 0,-2-1-1 0 0,0 2 1 0 0,0-1 0 0 0,-1 1-1 0 0,-4-2-28 0 0,10 10 23 0 0,0 1 0 0 0,0 1-1 0 0,0-1 1 0 0,0 0 0 0 0,-1 1-1 0 0,1 0 1 0 0,-1 0 0 0 0,0 0-1 0 0,0 1 1 0 0,1 0 0 0 0,-1-1 0 0 0,0 2-1 0 0,0-1 1 0 0,0 1 0 0 0,0-1-1 0 0,0 1 1 0 0,0 1 0 0 0,0-1-1 0 0,0 1 1 0 0,0 0 0 0 0,0 0-1 0 0,0 0 1 0 0,0 0 0 0 0,1 1-1 0 0,-1 0 1 0 0,1 0 0 0 0,-2 1-23 0 0,0 2 24 0 0,0-1 0 0 0,0 1 0 0 0,1 1 0 0 0,0-1 1 0 0,0 1-1 0 0,1-1 0 0 0,-1 1 0 0 0,1 0 0 0 0,1 1 1 0 0,-1-1-1 0 0,0 2-24 0 0,-3 11 77 0 0,0-1 0 0 0,1 1 0 0 0,-2 10-77 0 0,7-15 2 0 0,-1-1 1 0 0,2 1-1 0 0,0-1 1 0 0,0 0-1 0 0,2 1 0 0 0,2 12-2 0 0,-1-3 38 0 0,-3-19-39 0 0,0 0 0 0 0,1 0-1 0 0,0 0 1 0 0,0 0 0 0 0,0-1 0 0 0,1 1-1 0 0,-1 0 1 0 0,1 0 0 0 0,0-1 0 0 0,0 1-1 0 0,0-1 1 0 0,0 0 0 0 0,0 1 0 0 0,1-1-1 0 0,0 0 1 0 0,0 0 0 0 0,0-1 0 0 0,0 1-1 0 0,0-1 1 0 0,0 1 0 0 0,0-1 0 0 0,1 0-1 0 0,0 0 1 0 0,-1 0 0 0 0,1-1 0 0 0,0 1-1 0 0,0-1 1 0 0,-1 0 0 0 0,1 0 0 0 0,0-1-1 0 0,3 1 2 0 0,34 5-17 0 0,-35-4 8 0 0,0-1 1 0 0,0 0 0 0 0,0 0-1 0 0,0-1 1 0 0,0 0-1 0 0,0 0 1 0 0,1 0 0 0 0,-1-1-1 0 0,0 1 1 0 0,0-2-1 0 0,0 1 1 0 0,0-1 0 0 0,2 0 8 0 0,6-4-30 0 0,-6 3-46 0 0,0 0 0 0 0,-1 0-1 0 0,1-1 1 0 0,-1 0-1 0 0,2-3 77 0 0,-6 5-21 0 0,-1 0 0 0 0,1 0-1 0 0,-1 0 1 0 0,0-1-1 0 0,0 1 1 0 0,0-1 0 0 0,0 0-1 0 0,0 0 1 0 0,-1 1-1 0 0,1-1 1 0 0,-1 0 0 0 0,0 0-1 0 0,0-1 1 0 0,0 1-1 0 0,1-3 23 0 0,-1-1-19 0 0,0-1 1 0 0,0 1-1 0 0,0-1 1 0 0,-1 0-1 0 0,0 1 1 0 0,0-1-1 0 0,-1 1 1 0 0,0-1-1 0 0,-2-6 18 0 0,0 2-6 0 0,-2 0 0 0 0,1 0 1 0 0,-2 1-1 0 0,0 0 0 0 0,-4-6 6 0 0,7 11 8 0 0,-1-2 3 0 0,1 1 1 0 0,-1 0-1 0 0,-1 0 0 0 0,1 1 0 0 0,-1-1 1 0 0,0 1-1 0 0,-1 0 0 0 0,0 1 0 0 0,0-1 1 0 0,0 1-1 0 0,0 0 0 0 0,-1 0 0 0 0,-4-1-11 0 0,6 4 17 0 0,0 1 0 0 0,0-1 0 0 0,0 1 0 0 0,-1 0 0 0 0,1 1 0 0 0,0-1 0 0 0,-1 1 0 0 0,1 0 0 0 0,-1 1 0 0 0,1-1 0 0 0,0 1 0 0 0,-1 0 0 0 0,1 0 0 0 0,0 1 0 0 0,0 0 0 0 0,0 0 0 0 0,-1 0-17 0 0,-12 4 62 0 0,12-4-51 0 0,1 1-1 0 0,0 0 1 0 0,0 0 0 0 0,0 0-1 0 0,1 0 1 0 0,-1 1-1 0 0,1 0 1 0 0,-1 0 0 0 0,1 0-1 0 0,0 0 1 0 0,1 1-1 0 0,-1-1 1 0 0,1 1 0 0 0,0 0-1 0 0,0 0 1 0 0,1 0-1 0 0,-1 1 1 0 0,1-1 0 0 0,0 0-1 0 0,0 1 1 0 0,1 1-11 0 0,-3 4 9 0 0,2 0 0 0 0,-1 0 0 0 0,2 1 0 0 0,-1-1 0 0 0,2 0 0 0 0,-1 1 0 0 0,2-1 0 0 0,-1 0 1 0 0,2 0-1 0 0,1 9-9 0 0,-1-12-8 0 0,1 0 0 0 0,0 0 1 0 0,0-1-1 0 0,1 1 0 0 0,0-1 1 0 0,0 1-1 0 0,1-1 0 0 0,-1-1 1 0 0,2 1-1 0 0,-1-1 0 0 0,1 1 1 0 0,0-2-1 0 0,0 1 0 0 0,1-1 1 0 0,-1 0-1 0 0,1 0 0 0 0,1 0 1 0 0,-1-1-1 0 0,0-1 0 0 0,6 3 8 0 0,-5-4-24 0 0,0 1 0 0 0,0-2 0 0 0,1 1-1 0 0,-1-1 1 0 0,0 0 0 0 0,1-1 0 0 0,-1 0-1 0 0,1 0 1 0 0,-1-1 0 0 0,0 0 0 0 0,1-1 0 0 0,-1 1-1 0 0,0-2 1 0 0,0 1 0 0 0,0-1 0 0 0,0 0-1 0 0,-1-1 1 0 0,4-2 24 0 0,-7 4-50 0 0,-1-1 0 0 0,1 0 0 0 0,-1 0 0 0 0,0 0 1 0 0,0 0-1 0 0,0-1 0 0 0,-1 1 0 0 0,1-1 0 0 0,-1 0 0 0 0,1 0 50 0 0,20-43-407 0 0,-21 40 376 0 0,0 3 33 0 0,0-1 0 0 0,-1 0-1 0 0,0 1 1 0 0,0-1 0 0 0,0 0 0 0 0,-1 0 0 0 0,0 0 0 0 0,1 0 0 0 0,-2 0 0 0 0,1-3-2 0 0,-12-51 34 0 0,7 36-23 0 0,-1 0 35 0 0,-1 0 1 0 0,-1 1-1 0 0,0 1 0 0 0,-2-1 1 0 0,-1 1-1 0 0,-5-7-46 0 0,15 25 4 0 0,-1 1-1 0 0,0-1 1 0 0,0 1 0 0 0,0 0-1 0 0,0-1 1 0 0,0 1-1 0 0,0 0 1 0 0,-1 0-1 0 0,1 1 1 0 0,0-1 0 0 0,-1 0-1 0 0,0 1 1 0 0,1-1-1 0 0,-1 1 1 0 0,0 0-1 0 0,0 0 1 0 0,0 0-1 0 0,0 0 1 0 0,0 1 0 0 0,0-1-1 0 0,-2 1-3 0 0,-5 0 75 0 0,0 1 1 0 0,0 0-1 0 0,0 0 0 0 0,0 1 0 0 0,0 1 1 0 0,-1 0-76 0 0,9-2 26 0 0,-7 1 5 0 0,0 0 1 0 0,1 0 0 0 0,-1 1 0 0 0,1 0 0 0 0,0 1 0 0 0,0 0 0 0 0,0 0-1 0 0,1 1 1 0 0,-1 0 0 0 0,1 0 0 0 0,0 1 0 0 0,1 0 0 0 0,-1 0 0 0 0,1 0-1 0 0,1 1 1 0 0,-1 0 0 0 0,1 0 0 0 0,-2 4-32 0 0,2-3 9 0 0,1 0 0 0 0,0 0 1 0 0,0 1-1 0 0,0 0 0 0 0,1 0 1 0 0,1 0-1 0 0,0 0 0 0 0,0 0 0 0 0,0 0 1 0 0,1 1-1 0 0,1-1 0 0 0,0 0 0 0 0,0 1 1 0 0,1-1-1 0 0,0 1 0 0 0,0-1 0 0 0,1 0 1 0 0,0 0-10 0 0,3 10 5 0 0,-5-15-5 0 0,1 0 1 0 0,-1-1-1 0 0,1 1 1 0 0,1-1-1 0 0,-1 1 1 0 0,0-1-1 0 0,1 0 1 0 0,-1 1-1 0 0,1-1 0 0 0,0 0 1 0 0,0 0-1 0 0,2 2 0 0 0,2 1-10 0 0,0 0-1 0 0,1 0 0 0 0,0 0 1 0 0,0-1-1 0 0,0 0 0 0 0,1 0 1 0 0,0-1-1 0 0,0 0 0 0 0,0 0 1 0 0,0-1-1 0 0,0 0 0 0 0,1 0 1 0 0,-1-1-1 0 0,1 0 0 0 0,0-1 1 0 0,0 0-1 0 0,1 0 11 0 0,-1 0-12 0 0,2 0-22 0 0,0 0 1 0 0,0-1 0 0 0,0 0-1 0 0,5 0 34 0 0,-12-1-12 0 0,1 0 0 0 0,-1 0-1 0 0,1 0 1 0 0,-1-1 0 0 0,0 1-1 0 0,0-1 1 0 0,0 0 0 0 0,0-1-1 0 0,0 1 1 0 0,0 0 0 0 0,0-1 0 0 0,1-2 12 0 0,6-4-111 0 0,-1 0 0 0 0,-1 0 0 0 0,2-4 111 0 0,-8 10-36 0 0,0 0 0 0 0,-1-1 1 0 0,1 0-1 0 0,-1 1 1 0 0,0-1-1 0 0,0 0 0 0 0,-1 0 1 0 0,1 0-1 0 0,-1 0 1 0 0,0-1-1 0 0,0 1 0 0 0,0 0 36 0 0,1-16-6 0 0,-1 1-1 0 0,0-1 0 0 0,-1 1 0 0 0,-1-1 0 0 0,-1 1 0 0 0,-1 0 0 0 0,-2-7 7 0 0,3 19 21 0 0,0 0 0 0 0,0 0-1 0 0,-1-1 1 0 0,0 1 0 0 0,0 1-1 0 0,0-1 1 0 0,-1 0 0 0 0,0 1-1 0 0,-1 0 1 0 0,1 0 0 0 0,-1 0-1 0 0,-1 1 1 0 0,1-1 0 0 0,-1 1-1 0 0,1 0 1 0 0,-1 1 0 0 0,-1 0-1 0 0,1 0 1 0 0,-1 0 0 0 0,-4-2-21 0 0,6 4 24 0 0,0 0 0 0 0,0 0 0 0 0,-1 1 1 0 0,1-1-1 0 0,0 1 0 0 0,-1 0 0 0 0,1 1 0 0 0,-1-1 1 0 0,1 1-1 0 0,-1 0 0 0 0,1 1 0 0 0,-1-1 1 0 0,1 1-1 0 0,-1 0 0 0 0,1 0 0 0 0,0 1 0 0 0,0 0 1 0 0,-1 0-1 0 0,1 0 0 0 0,0 0 0 0 0,1 1 0 0 0,-1 0 1 0 0,0 0-1 0 0,1 0 0 0 0,0 0 0 0 0,-1 2-24 0 0,-2 1 2 0 0,1 1 0 0 0,-1 0 0 0 0,1 0 0 0 0,1 1 0 0 0,0-1 0 0 0,0 1 0 0 0,0 0 0 0 0,1 1 0 0 0,0-1 0 0 0,1 1 0 0 0,-1 0 0 0 0,2 0 0 0 0,0 0 0 0 0,-1 6-2 0 0,2-6 35 0 0,1-1 0 0 0,0 1 0 0 0,0-1 0 0 0,1 0 0 0 0,0 1 0 0 0,1-1 0 0 0,0 0 0 0 0,0 0 0 0 0,0 0 0 0 0,1 0 0 0 0,4 7-35 0 0,-1-4-11 0 0,0 0-1 0 0,1 0 1 0 0,1-1 0 0 0,0 0-1 0 0,0 0 1 0 0,1 0 0 0 0,5 4 11 0 0,-5-8-54 0 0,0 1 0 0 0,1-2 1 0 0,-1 1-1 0 0,1-2 0 0 0,1 1 1 0 0,-1-1-1 0 0,8 1 54 0 0,1 3-114 0 0,-16-7 83 0 0,0-1-1 0 0,-1 1 1 0 0,1 0-1 0 0,0-1 1 0 0,0 0-1 0 0,0 1 1 0 0,0-1-1 0 0,-1 0 1 0 0,1 0-1 0 0,0-1 1 0 0,0 1-1 0 0,0-1 0 0 0,-1 1 1 0 0,1-1-1 0 0,0 0 1 0 0,0 0-1 0 0,-1 0 1 0 0,1 0-1 0 0,-1-1 1 0 0,1 1-1 0 0,-1-1 1 0 0,0 1-1 0 0,1-1 1 0 0,-1 0-1 0 0,0 0 1 0 0,0 0-1 0 0,0 0 1 0 0,-1 0-1 0 0,1 0 1 0 0,0-1-1 0 0,-1 1 1 0 0,1-1-1 0 0,-1 1 1 0 0,0-1-1 0 0,0 1 1 0 0,0-1-1 0 0,0 0 1 0 0,0 0-1 0 0,-1 1 0 0 0,1-1 1 0 0,-1 0 31 0 0,4-20-140 0 0,-1-1-1 0 0,-1-16 141 0 0,-2 32 4 0 0,0-1-1 0 0,-1 1 0 0 0,0-1 1 0 0,0 1-1 0 0,-1 0 0 0 0,0 0 1 0 0,-1 0-1 0 0,0 0 0 0 0,-1-2-3 0 0,4 9-1 0 0,-4-8 6 0 0,0 0 0 0 0,-1 1 0 0 0,0 0 0 0 0,0 0 0 0 0,0 0 1 0 0,-3-1-6 0 0,6 7 21 0 0,0 0 0 0 0,0 0 0 0 0,0 1 1 0 0,0-1-1 0 0,0 0 0 0 0,-1 1 1 0 0,1 0-1 0 0,0-1 0 0 0,-1 1 0 0 0,0 0 1 0 0,1 0-1 0 0,-1 1 0 0 0,1-1 1 0 0,-1 1-1 0 0,0-1 0 0 0,1 1 0 0 0,-1 0 1 0 0,0 0-1 0 0,0 0 0 0 0,1 0 1 0 0,-1 0-1 0 0,0 1 0 0 0,1-1 0 0 0,-1 1-21 0 0,-3 0 32 0 0,1 1 1 0 0,0 0-1 0 0,0 1 0 0 0,0-1 0 0 0,0 1 0 0 0,1 0 0 0 0,-1 0 0 0 0,1 0 0 0 0,0 1 0 0 0,0 0 0 0 0,0-1 0 0 0,0 1 1 0 0,0 1-1 0 0,1-1 0 0 0,0 1-32 0 0,-9 12 42 0 0,1 0 1 0 0,1 1 0 0 0,-2 5-43 0 0,5-6 6 0 0,1 1 0 0 0,0-1 1 0 0,1 1-1 0 0,1 0 0 0 0,1 1-6 0 0,-5 17 110 0 0,7-34-118 0 0,1 1 0 0 0,-1 0 0 0 0,1-1 0 0 0,-1 1-1 0 0,1 0 1 0 0,0 0 0 0 0,0-1 0 0 0,0 1 0 0 0,0 0-1 0 0,1 0 1 0 0,-1 0 0 0 0,1-1 0 0 0,0 1 0 0 0,0 0 0 0 0,-1-1-1 0 0,2 1 1 0 0,-1-1 0 0 0,0 1 0 0 0,0-1 0 0 0,1 0 0 0 0,0 1-1 0 0,-1-1 1 0 0,1 0 0 0 0,0 0 0 0 0,0 0 0 0 0,0 0 0 0 0,0 0-1 0 0,0-1 1 0 0,1 1 0 0 0,-1-1 0 0 0,2 2 8 0 0,0-1-36 0 0,1-1 0 0 0,-1 1 0 0 0,1-1-1 0 0,-1 1 1 0 0,1-1 0 0 0,0-1 0 0 0,-1 1 0 0 0,1-1 0 0 0,0 0 0 0 0,0 0 0 0 0,-1 0 0 0 0,1 0 0 0 0,0-1 0 0 0,0 0 0 0 0,-1 0-1 0 0,1 0 1 0 0,3-2 36 0 0,-2 1-7 0 0,1-1 0 0 0,0 0-1 0 0,-1 0 1 0 0,1-1-1 0 0,-1 1 1 0 0,0-1 0 0 0,0-1-1 0 0,-1 1 1 0 0,1-1-1 0 0,-1 0 1 0 0,0-1 0 0 0,0 1-1 0 0,1-3 8 0 0,0-1-118 0 0,0 0 0 0 0,0 0 0 0 0,-1 0 0 0 0,0-1 0 0 0,2-7 118 0 0,-5 13-13 0 0,-1-1-1 0 0,0 1 1 0 0,0 0 0 0 0,0-1-1 0 0,-1 1 1 0 0,1-1 0 0 0,-1 1-1 0 0,0-1 1 0 0,0 1-1 0 0,-1 0 1 0 0,1-1 0 0 0,-1 1-1 0 0,0-1 1 0 0,0 0 13 0 0,-4-10-14 0 0,4 9 8 0 0,-1 1 1 0 0,0 0 0 0 0,1-1 0 0 0,-2 1 0 0 0,1 0-1 0 0,-1 0 1 0 0,-3-4 5 0 0,5 8 18 0 0,0 0 0 0 0,0 0 0 0 0,0 0 0 0 0,0 0 0 0 0,0 0-1 0 0,-1 0 1 0 0,1 1 0 0 0,0-1 0 0 0,-1 0 0 0 0,1 1 0 0 0,-1-1 0 0 0,1 1 0 0 0,-1-1 0 0 0,1 1 0 0 0,-1 0-1 0 0,1 0 1 0 0,-1 0 0 0 0,1 0 0 0 0,-1 0 0 0 0,1 0 0 0 0,-1 0 0 0 0,1 0 0 0 0,-1 0 0 0 0,1 1 0 0 0,-1-1-1 0 0,1 1 1 0 0,0-1 0 0 0,-1 1 0 0 0,1-1 0 0 0,-1 1 0 0 0,0 0-18 0 0,-3 2 31 0 0,1 0 1 0 0,-1 0 0 0 0,1 0-1 0 0,-1 1 1 0 0,1 0-1 0 0,0-1 1 0 0,1 1-1 0 0,-1 1 1 0 0,1-1-1 0 0,0 0 1 0 0,-1 2-32 0 0,-30 53 93 0 0,31-49-85 0 0,0 0 1 0 0,0 0-1 0 0,1 0 0 0 0,0 0 1 0 0,1 1-1 0 0,0-1 0 0 0,0 0 0 0 0,1 1 1 0 0,1 0-9 0 0,-1-9-7 0 0,0 1 1 0 0,1-1 0 0 0,-1 1 0 0 0,1-1 0 0 0,0 0-1 0 0,0 1 1 0 0,0-1 0 0 0,0 0 0 0 0,0 0-1 0 0,0 1 1 0 0,0-1 0 0 0,1 0 0 0 0,-1 0 0 0 0,1 0-1 0 0,-1-1 1 0 0,1 1 0 0 0,0 0 0 0 0,0-1-1 0 0,0 1 1 0 0,0-1 0 0 0,0 1 0 0 0,0-1 0 0 0,0 0-1 0 0,0 0 1 0 0,1 0 0 0 0,-1 0 0 0 0,0 0-1 0 0,1-1 1 0 0,-1 1 0 0 0,1-1 6 0 0,0 1-33 0 0,1 0 0 0 0,-1 0 0 0 0,1-1 0 0 0,-1 1 0 0 0,0-1 0 0 0,1 0 0 0 0,-1 0 0 0 0,1-1 0 0 0,-1 1 0 0 0,0 0 0 0 0,1-1 0 0 0,-1 0 0 0 0,0 0 0 0 0,0 0 0 0 0,1 0 0 0 0,-1-1 0 0 0,0 1 0 0 0,0-1 0 0 0,0 0 0 0 0,2-2 33 0 0,5-4-125 0 0,-2-2 1 0 0,1 1 0 0 0,-1-1-1 0 0,-1-1 1 0 0,3-3 124 0 0,-8 10 6 0 0,0-1 1 0 0,0 0 0 0 0,0 1 0 0 0,0-1-1 0 0,-1 0 1 0 0,0 0 0 0 0,0 0-1 0 0,0 0 1 0 0,0 0 0 0 0,-1 0 0 0 0,0 0-1 0 0,0 0 1 0 0,-1 0 0 0 0,1 0-1 0 0,-1 0-6 0 0,1 5 0 0 0,-3-21-3 0 0,-2 1 1 0 0,-3-11 2 0 0,8 29-21 0 0,-1 1 0 0 0,1 0 0 0 0,-1 0 1 0 0,1 0-1 0 0,-1 0 0 0 0,0 0 0 0 0,1 0 0 0 0,-1 0 0 0 0,0 0 0 0 0,0 0 0 0 0,0 0 0 0 0,0 0 1 0 0,0 1-1 0 0,0-1 0 0 0,0 0 0 0 0,0 0 0 0 0,0 1 0 0 0,0-1 0 0 0,0 1 0 0 0,0-1 0 0 0,0 1 0 0 0,0 0 1 0 0,-1-1-1 0 0,1 1 0 0 0,0 0 0 0 0,0 0 0 0 0,-1 0 0 0 0,1-1 0 0 0,-1 2 21 0 0,-4-1-1326 0 0,-1 1-1 0 0,1-1 0 0 0,0 2 0 0 0,0-1 1 0 0,-3 2 1326 0 0,-4 0-6157 0 0,1-2 641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10:40.1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1655 110 5057 0 0,'-4'-8'937'0'0,"0"0"-1"0"0,-1 1 1 0 0,0-1-1 0 0,0 1 1 0 0,-1 0 0 0 0,1 0-1 0 0,-2 0 1 0 0,1 1-1 0 0,-1-1-936 0 0,1 3 355 0 0,0 0 0 0 0,0 1 0 0 0,0-1 0 0 0,0 1 0 0 0,-1 0 0 0 0,1 1 0 0 0,-1 0 0 0 0,0 0 0 0 0,0 0-1 0 0,1 1 1 0 0,-5-1-355 0 0,-26-1 534 0 0,0 1 0 0 0,0 1-1 0 0,-1 3 1 0 0,1 1 0 0 0,0 1-1 0 0,0 2 1 0 0,-13 5-534 0 0,24-3 128 0 0,-1 0 0 0 0,1 2 1 0 0,0 1-1 0 0,1 1 0 0 0,0 1-128 0 0,-123 77 252 0 0,115-68-224 0 0,-39 25 84 0 0,3 4 0 0 0,2 3 0 0 0,2 2 0 0 0,3 4-1 0 0,2 2 1 0 0,-48 66-112 0 0,40-38 331 0 0,4 4-1 0 0,-34 68-330 0 0,74-117 92 0 0,2 0 1 0 0,2 1-1 0 0,3 1 0 0 0,1 1 1 0 0,3 1-1 0 0,1 0 0 0 0,1 11-92 0 0,8-33 50 0 0,1-1 0 0 0,1 0 0 0 0,2 1 1 0 0,0-1-1 0 0,2 0 0 0 0,4 19-50 0 0,-3-27 66 0 0,0-1 1 0 0,2 0 0 0 0,0 0-1 0 0,1 0 1 0 0,0 0-1 0 0,1-1 1 0 0,1-1 0 0 0,1 1-1 0 0,0-1 1 0 0,3 1-67 0 0,2 1 7 0 0,0 0 0 0 0,1-1 0 0 0,1-1 0 0 0,1-1 0 0 0,0-1 0 0 0,1 0 0 0 0,0-1 0 0 0,1-1 0 0 0,0-1 0 0 0,22 8-7 0 0,-7-6-66 0 0,1-2 1 0 0,0-1-1 0 0,1-2 0 0 0,0-2 1 0 0,0-1-1 0 0,12-1 66 0 0,35-1-568 0 0,26-4 568 0 0,-72 0-495 0 0,0-2 0 0 0,0-2 0 0 0,0-1-1 0 0,4-4 496 0 0,92-24-3519 0 0,-23 6-3374 0 0,-103 27 5957 0 0,-1 1 0 0 0,1 0 0 0 0,0 0 0 0 0,0 1 0 0 0,-1 0 0 0 0,1 0 0 0 0,0 1 0 0 0,6 1 936 0 0,12 1-2076 0 0,-23-3 1863 0 0,0-1-1 0 0,1 1 1 0 0,-1 0-1 0 0,0-1 1 0 0,0 0-1 0 0,0 1 1 0 0,1-1-1 0 0,-1 0 1 0 0,0-1-1 0 0,2 0 214 0 0</inkml:trace>
  <inkml:trace contextRef="#ctx0" brushRef="#br0" timeOffset="328.172">1715 1403 4737 0 0,'69'-31'5032'0'0,"-35"14"-3581"0"0,0 2 1 0 0,1 2 0 0 0,24-6-1452 0 0,-13 8 575 0 0,1 2 0 0 0,18 0-575 0 0,-62 8 17 0 0,1 1 0 0 0,0 0 0 0 0,0 0 0 0 0,0 0 0 0 0,0 0 0 0 0,0 1 0 0 0,-1 0 0 0 0,1 0 0 0 0,0 0 0 0 0,0 0 0 0 0,-1 0 0 0 0,1 1 1 0 0,-1-1-1 0 0,1 1 0 0 0,-1 0 0 0 0,0 0 0 0 0,0 1 0 0 0,0-1 0 0 0,0 1 0 0 0,0-1 0 0 0,0 1 0 0 0,2 3-17 0 0,-2-2 12 0 0,-1 0 0 0 0,1 1 0 0 0,-1-1 0 0 0,0 1 0 0 0,0-1 0 0 0,0 1 0 0 0,-1 0 0 0 0,0 0 0 0 0,0 0 0 0 0,0 0 0 0 0,0 0 0 0 0,-1 0 0 0 0,0 0 0 0 0,0 0 0 0 0,0 0 0 0 0,-1 0 0 0 0,0 3-12 0 0,-2 7-8 0 0,-1 0 1 0 0,-1 0 0 0 0,0 0 0 0 0,-1 0-1 0 0,0-1 1 0 0,-2 0 0 0 0,1 0 0 0 0,-7 7 7 0 0,-7 9-54 0 0,-1-2 0 0 0,-2 0 0 0 0,-5 4 54 0 0,0-5 116 0 0,-2-1 0 0 0,0-1 1 0 0,-2-2-1 0 0,-8 4-116 0 0,31-22 75 0 0,0-1 1 0 0,0 1-1 0 0,-1-2 0 0 0,0 1 1 0 0,0-1-1 0 0,0-1 0 0 0,-1 0-75 0 0,-2 1 154 0 0,0 0 1 0 0,1 1-1 0 0,-6 2-154 0 0,18-5 25 0 0,0-1 1 0 0,0 1-1 0 0,0 0 1 0 0,0-1-1 0 0,0 1 1 0 0,-1-1-1 0 0,1 1 1 0 0,0-1-1 0 0,0 0 1 0 0,0 1-1 0 0,-1-1 1 0 0,1 0-1 0 0,0 0 1 0 0,-1 0-1 0 0,1 0 1 0 0,0 0-1 0 0,0 0 1 0 0,-1 0-1 0 0,1 0 1 0 0,0-1-1 0 0,0 1 1 0 0,-1-1-1 0 0,1 1 1 0 0,0 0-1 0 0,0-1 1 0 0,0 0-1 0 0,-1 1 1 0 0,1-1-26 0 0,-6-3 217 0 0,7 4-205 0 0,0 0 1 0 0,0 1 0 0 0,0-1 0 0 0,1 0 0 0 0,-1 0 0 0 0,0 1 0 0 0,0-1 0 0 0,0 0 0 0 0,0 0 0 0 0,0 0 0 0 0,0 1 0 0 0,0-1 0 0 0,0 0 0 0 0,0 0 0 0 0,0 1-1 0 0,0-1 1 0 0,0 0 0 0 0,0 0 0 0 0,0 1 0 0 0,0-1 0 0 0,0 0 0 0 0,-1 0 0 0 0,1 0 0 0 0,0 1 0 0 0,0-1 0 0 0,0 0 0 0 0,0 0 0 0 0,0 1 0 0 0,0-1 0 0 0,-1 0-1 0 0,1 0 1 0 0,0 0 0 0 0,0 0 0 0 0,0 0 0 0 0,0 1 0 0 0,-1-1 0 0 0,1 0 0 0 0,0 0 0 0 0,0 0 0 0 0,-1 0 0 0 0,1 0 0 0 0,0 0 0 0 0,0 0 0 0 0,0 0 0 0 0,-1 1-1 0 0,1-1 1 0 0,0 0 0 0 0,0 0 0 0 0,-1 0 0 0 0,1 0 0 0 0,0 0 0 0 0,0 0 0 0 0,-1-1 0 0 0,1 1 0 0 0,0 0 0 0 0,0 0 0 0 0,0 0 0 0 0,-1 0 0 0 0,1 0 0 0 0,0 0-1 0 0,0 0 1 0 0,-1 0 0 0 0,1-1-13 0 0,19-3 339 0 0,49 11-539 0 0,-1-4 0 0 0,14-2 200 0 0,-21 0-3002 0 0,46 6 3002 0 0,-39-1-3345 0 0,14 7-3740 0 0,-41-7 1993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10:38.79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257 316 1528 0 0,'22'-78'9553'0'0,"-18"66"-8934"0"0,1 1 1 0 0,1 1-1 0 0,0-1 1 0 0,0 1-1 0 0,1 0 0 0 0,1 0 1 0 0,-1 1-1 0 0,1 0 1 0 0,1 0-1 0 0,0 1 0 0 0,9-6-619 0 0,23-11 736 0 0,-24 16-425 0 0,0-1 0 0 0,-1-1 0 0 0,1-2-311 0 0,-13 10 34 0 0,1-1-1 0 0,0 1 1 0 0,0 0 0 0 0,0 0-1 0 0,0 1 1 0 0,0-1 0 0 0,0 1 0 0 0,1 0-1 0 0,-1 1 1 0 0,1-1 0 0 0,0 1-1 0 0,-1 0 1 0 0,5 0-34 0 0,-6 1 14 0 0,0 0 0 0 0,1 1 1 0 0,-1-1-1 0 0,0 1 0 0 0,1-1 0 0 0,-1 1 0 0 0,0 1 1 0 0,0-1-1 0 0,0 0 0 0 0,0 1 0 0 0,0 0 0 0 0,0 0 0 0 0,-1 0 1 0 0,1 1-1 0 0,-1-1 0 0 0,1 1 0 0 0,-1 0 0 0 0,2 1-14 0 0,-3-1-1 0 0,1 0 0 0 0,-1 0 0 0 0,1 1 0 0 0,-1-1 0 0 0,0 0 0 0 0,-1 1-1 0 0,1-1 1 0 0,0 1 0 0 0,-1 0 0 0 0,0 0 0 0 0,0 0 1 0 0,1 3 4 0 0,-1 0-1 0 0,0 0 1 0 0,-1 0-1 0 0,1 0 1 0 0,-1 0 0 0 0,-1-1-1 0 0,1 1 1 0 0,-1 0-1 0 0,-1 2-3 0 0,-9 28-40 0 0,-1-1-1 0 0,-2 0 0 0 0,-1-1 0 0 0,-19 30 41 0 0,10-18-18 0 0,-2-2-13 0 0,-2 0 1 0 0,-2-2-1 0 0,-24 25 31 0 0,15-18-40 0 0,23-31 24 0 0,-1 0 0 0 0,0-1 1 0 0,-1-1-1 0 0,-16 10 16 0 0,-83 56-216 0 0,72-53 220 0 0,39-26-15 0 0,-1 0 0 0 0,1 0 1 0 0,-1-1-1 0 0,0 0 0 0 0,0 0 0 0 0,0-1 0 0 0,0 0 0 0 0,-1 0 0 0 0,1-1 0 0 0,-1 0 0 0 0,1 0 1 0 0,-3-1 10 0 0,10 0 3 0 0,-1 1 0 0 0,1-1 0 0 0,0 0 0 0 0,-1 0 0 0 0,1 0 0 0 0,0 0 1 0 0,-1 0-1 0 0,1 0 0 0 0,0 0 0 0 0,-1 0 0 0 0,1 0 0 0 0,0 0 1 0 0,-1 0-1 0 0,1 0 0 0 0,0 0 0 0 0,0 0 0 0 0,-1 0 0 0 0,1 0 1 0 0,0-1-1 0 0,-1 1 0 0 0,1 0 0 0 0,0 0 0 0 0,-1 0 0 0 0,1 0 1 0 0,0 0-1 0 0,0-1 0 0 0,-1 1 0 0 0,1 0 0 0 0,0 0 0 0 0,0-1 1 0 0,0 1-1 0 0,-1 0 0 0 0,1 0 0 0 0,0-1 0 0 0,0 1 0 0 0,0 0 1 0 0,0 0-1 0 0,0-1 0 0 0,-1 1 0 0 0,1 0 0 0 0,0-1 0 0 0,0 1 1 0 0,0 0-1 0 0,0-1 0 0 0,0 1 0 0 0,0 0 0 0 0,0-1 0 0 0,0 1 1 0 0,0 0-1 0 0,0-1 0 0 0,0 1 0 0 0,0 0 0 0 0,0-1 0 0 0,1 1 1 0 0,-1 0-1 0 0,0 0 0 0 0,0-1 0 0 0,0 1 0 0 0,0 0 0 0 0,0-1 1 0 0,1 1-5 0 0,0-1 7 0 0,0-1-1 0 0,0 1 1 0 0,0 0-1 0 0,0-1 1 0 0,0 1-1 0 0,0 0 1 0 0,1 0-1 0 0,-1 0 1 0 0,0 0-1 0 0,1 0 1 0 0,1-1-6 0 0,8-1 65 0 0,0-1 0 0 0,0 1 0 0 0,0 1 0 0 0,1 0 1 0 0,7-1-66 0 0,17-2 134 0 0,30 0 203 0 0,-30 3-267 0 0,1 2-117 0 0,0 1 0 0 0,-1 2 1 0 0,1 2-1 0 0,12 4 47 0 0,-29-4-458 0 0,0 1 1 0 0,-1 0-1 0 0,10 6 458 0 0,-10-4-1262 0 0,1-1 0 0 0,0-1-1 0 0,3 1 1263 0 0,8 0-2403 0 0,-24-5 1452 0 0,0 0 0 0 0,0 0-1 0 0,0-1 1 0 0,0 0 0 0 0,0 0 0 0 0,0 0-1 0 0,0-1 1 0 0,0 0 0 0 0,0-1 0 0 0,0 0 0 0 0,6-1 951 0 0,12-8-2457 0 0</inkml:trace>
  <inkml:trace contextRef="#ctx0" brushRef="#br0" timeOffset="328.044">1052 175 3393 0 0,'-1'1'219'0'0,"1"-1"0"0"0,-1 0 0 0 0,0 0 0 0 0,0 0 1 0 0,0 0-1 0 0,1 1 0 0 0,-1-1 0 0 0,0 0 0 0 0,1 1 1 0 0,-1-1-1 0 0,0 1 0 0 0,1-1 0 0 0,-1 1 0 0 0,0-1 0 0 0,1 1 1 0 0,-1-1-1 0 0,1 1 0 0 0,-1 0 0 0 0,1-1 0 0 0,-1 1 1 0 0,1 0-1 0 0,-1-1 0 0 0,1 1-219 0 0,-16 22 2076 0 0,13-17-1726 0 0,-1-1-144 0 0,1 1 0 0 0,0 0 0 0 0,0-1 0 0 0,0 1 0 0 0,1 1 0 0 0,0-1 0 0 0,0 0 0 0 0,1 0 0 0 0,0 1 1 0 0,0-1-1 0 0,0 1 0 0 0,1-1 0 0 0,0 2-206 0 0,0-5 60 0 0,0 0 0 0 0,1 0 0 0 0,-1 0 0 0 0,1 0 0 0 0,-1 1 0 0 0,1-1 0 0 0,0 0 0 0 0,0-1 0 0 0,0 1 0 0 0,1 0 0 0 0,-1 0 0 0 0,1 0 0 0 0,-1-1 0 0 0,1 1 0 0 0,0-1 0 0 0,0 1 0 0 0,0-1 0 0 0,1 0 0 0 0,-1 0 0 0 0,0 0 0 0 0,1 0 0 0 0,-1 0 0 0 0,1 0 0 0 0,0-1 0 0 0,-1 1 0 0 0,1-1 0 0 0,0 0 0 0 0,3 1-60 0 0,3 0 66 0 0,0 0 1 0 0,1-1-1 0 0,-1 0 0 0 0,1 0 0 0 0,-1-1 1 0 0,1 0-1 0 0,-1-1 0 0 0,1 0 0 0 0,-1 0 1 0 0,0-1-1 0 0,1-1 0 0 0,-1 1 0 0 0,0-1 0 0 0,0-1 1 0 0,-1 0-1 0 0,1 0 0 0 0,-1-1 0 0 0,0 0 1 0 0,4-3-67 0 0,1-1 93 0 0,-1 0 0 0 0,0-1 0 0 0,-1-1 0 0 0,0 1 0 0 0,-1-2 1 0 0,0 0-1 0 0,-1 0 0 0 0,0 0 0 0 0,-1-1 0 0 0,0-1 1 0 0,-1 1-1 0 0,0-3-93 0 0,-4 9 15 0 0,0-1 1 0 0,-1 1-1 0 0,0 0 1 0 0,-1-1-1 0 0,0 1 1 0 0,0-1-1 0 0,0 0 1 0 0,-1 1-1 0 0,0-1 1 0 0,-1 1-1 0 0,1-1 0 0 0,-2-4-15 0 0,1 8 11 0 0,0 0 0 0 0,0 0-1 0 0,-1 1 1 0 0,1-1 0 0 0,-1 0-1 0 0,0 0 1 0 0,0 1 0 0 0,0-1-1 0 0,0 1 1 0 0,0 0 0 0 0,-1 0-1 0 0,0 0 1 0 0,0 0 0 0 0,0 0-1 0 0,0 0 1 0 0,0 1 0 0 0,0-1-1 0 0,-1 1 1 0 0,1 0 0 0 0,-1 0-1 0 0,1 0 1 0 0,-1 1 0 0 0,0-1-1 0 0,0 1-10 0 0,-5-2 3 0 0,0 1 0 0 0,-1 1 1 0 0,1 0-1 0 0,0 0 0 0 0,-1 0 0 0 0,1 2 0 0 0,-1-1 0 0 0,1 1 0 0 0,0 0 1 0 0,-1 1-1 0 0,1 0 0 0 0,0 0 0 0 0,0 1 0 0 0,-1 1-3 0 0,-16 7-493 0 0,0 1-1 0 0,1 1 1 0 0,1 1-1 0 0,0 2 494 0 0,3-1-1277 0 0,0 0-1 0 0,2 1 0 0 0,0 2 0 0 0,-10 11 1278 0 0,-33 41-6803 0 0,38-40 2882 0 0</inkml:trace>
  <inkml:trace contextRef="#ctx0" brushRef="#br0" timeOffset="659.644">1306 181 5713 0 0,'2'1'552'0'0,"0"-1"-1"0"0,-1 1 0 0 0,1 0 1 0 0,0 0-1 0 0,-1 0 1 0 0,1 0-1 0 0,-1 0 1 0 0,1 1-1 0 0,-1-1 0 0 0,0 0 1 0 0,0 1-1 0 0,1-1 1 0 0,-1 1-552 0 0,-1-1 141 0 0,1 1 1 0 0,-1-1-1 0 0,0 1 1 0 0,1-1 0 0 0,-1 0-1 0 0,0 1 1 0 0,0-1-1 0 0,0 1 1 0 0,0-1-1 0 0,0 1 1 0 0,-1-1 0 0 0,1 0-1 0 0,0 1 1 0 0,-1-1-1 0 0,1 1 1 0 0,-1-1 0 0 0,0 1-142 0 0,-22 68 2731 0 0,-3 21-2731 0 0,-1-10 266 0 0,5-16-88 0 0,-54 161-374 0 0,48-148-1936 0 0,3 6 2132 0 0,15-47-5112 0 0,-3 37 5112 0 0,12-70-531 0 0,0-1 0 0 0,1 1 0 0 0,-1 0 0 0 0,1 0 0 0 0,0-1 0 0 0,0 1 0 0 0,1 0 0 0 0,-1 0 0 0 0,1-1 0 0 0,0 1 0 0 0,0 0 0 0 0,0-1-1 0 0,0 1 1 0 0,0-1 0 0 0,1 1 0 0 0,0-1 0 0 0,1 2 531 0 0,7 2-1988 0 0</inkml:trace>
  <inkml:trace contextRef="#ctx0" brushRef="#br0" timeOffset="1003.31">1652 245 2785 0 0,'10'-14'5444'0'0,"-18"28"-816"0"0,-2 4-3807 0 0,-18 32 249 0 0,2 2 0 0 0,2 1 0 0 0,-1 9-1070 0 0,18-40 132 0 0,0 1 0 0 0,1 0 0 0 0,2 0 1 0 0,0 1-1 0 0,1 0 0 0 0,2-1 0 0 0,0 1 0 0 0,2 0 0 0 0,0 2-132 0 0,0-17-14 0 0,0-1 0 0 0,1 1 0 0 0,0-1-1 0 0,0 0 1 0 0,1 1 0 0 0,0-1 0 0 0,0 0 0 0 0,1 0 0 0 0,0-1-1 0 0,1 1 1 0 0,-1-1 0 0 0,5 5 14 0 0,-5-8 6 0 0,0 0 0 0 0,0 1 0 0 0,1-2 1 0 0,0 1-1 0 0,0 0 0 0 0,0-1 0 0 0,0 0 0 0 0,0 0 0 0 0,1 0 0 0 0,-1-1 0 0 0,1 0 0 0 0,0 0 1 0 0,-1 0-1 0 0,1-1 0 0 0,0 0 0 0 0,0 0 0 0 0,0-1 0 0 0,3 1-6 0 0,3-1-11 0 0,1-1-1 0 0,-1 0 0 0 0,1 0 1 0 0,-1-2-1 0 0,0 1 0 0 0,0-2 1 0 0,0 1-1 0 0,0-2 0 0 0,0 0 1 0 0,-1 0-1 0 0,0-1 0 0 0,0 0 1 0 0,0-1-1 0 0,8-7 12 0 0,-5 2-17 0 0,0 0 0 0 0,0-1 1 0 0,-1 0-1 0 0,-1-1 0 0 0,-1-1 0 0 0,0 1 0 0 0,0-2 0 0 0,-2 0 0 0 0,6-11 17 0 0,-8 9 50 0 0,0-1-1 0 0,-2-1 1 0 0,0 1-1 0 0,-1-1 0 0 0,0 0 1 0 0,-2 0-1 0 0,0-6-49 0 0,-1 13 9 0 0,-1 3-1 0 0,1-1 0 0 0,-2 1 0 0 0,0 0 0 0 0,0 0 0 0 0,-1-1 0 0 0,0 1 0 0 0,0 0 0 0 0,-1 1 0 0 0,-1-1 1 0 0,0 0-1 0 0,0 1 0 0 0,-1 0 0 0 0,0 0 0 0 0,-4-6-8 0 0,6 10-16 0 0,-1 0 0 0 0,0 0 1 0 0,0 0-1 0 0,-1 0 1 0 0,0 0-1 0 0,1 1 0 0 0,-1 0 1 0 0,-1 0-1 0 0,1 0 0 0 0,0 1 1 0 0,-1 0-1 0 0,0 0 1 0 0,0 0-1 0 0,0 1 0 0 0,0 0 1 0 0,0 0-1 0 0,0 0 1 0 0,-1 1-1 0 0,1 0 0 0 0,-1 0 1 0 0,1 1-1 0 0,-1-1 0 0 0,-4 2 16 0 0,-5 1-436 0 0,0 1-1 0 0,1 0 1 0 0,-1 2-1 0 0,1 0 1 0 0,0 0 0 0 0,0 2-1 0 0,0 0 1 0 0,1 0-1 0 0,0 1 1 0 0,0 2 436 0 0,-2 1-1770 0 0,1 0 0 0 0,1 1 0 0 0,0 0 0 0 0,0 2 0 0 0,-3 4 1770 0 0,-14 19-4524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10:49.3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416 296 6897 0 0,'-9'2'499'0'0,"1"1"0"0"0,0 0 0 0 0,0 0 0 0 0,1 1-1 0 0,-1-1 1 0 0,0 2 0 0 0,1-1 0 0 0,0 1-1 0 0,0 0 1 0 0,1 1 0 0 0,-1 0 0 0 0,1 0 0 0 0,1 0-1 0 0,-1 1 1 0 0,-2 4-499 0 0,4-6 162 0 0,0 1 0 0 0,0 0-1 0 0,1 0 1 0 0,0 1 0 0 0,0-1-1 0 0,1 1 1 0 0,0-1 0 0 0,0 1 0 0 0,0 0-1 0 0,1 0 1 0 0,0-1 0 0 0,0 1-1 0 0,1 0 1 0 0,0 0 0 0 0,0 0 0 0 0,0 0-1 0 0,1 0 1 0 0,0 0 0 0 0,1 0-162 0 0,-1-4 55 0 0,0 0 1 0 0,1 0-1 0 0,-1 0 1 0 0,1 0 0 0 0,-1 0-1 0 0,1 0 1 0 0,0-1-1 0 0,0 1 1 0 0,0-1-1 0 0,0 0 1 0 0,1 1-1 0 0,-1-1 1 0 0,1 0 0 0 0,-1 0-1 0 0,1-1 1 0 0,0 1-1 0 0,0 0 1 0 0,0-1-1 0 0,0 0 1 0 0,0 1 0 0 0,0-1-1 0 0,3 0-55 0 0,-1 1 61 0 0,0-1 0 0 0,1 0 0 0 0,-1-1 0 0 0,0 1-1 0 0,1-1 1 0 0,-1 0 0 0 0,1 0 0 0 0,-1-1 0 0 0,0 1 0 0 0,1-1 0 0 0,-1 0 0 0 0,0-1-1 0 0,3 0-60 0 0,15-8 104 0 0,1-1-1 0 0,-2-1 0 0 0,1-1 0 0 0,15-13-103 0 0,-26 18-109 0 0,-1-1-1 0 0,0-1 1 0 0,-1 0 0 0 0,0 0-1 0 0,0-1 1 0 0,-1 0-1 0 0,-1-1 1 0 0,0 0-1 0 0,1-4 110 0 0,-6 11-211 0 0,-1-1 0 0 0,0 1-1 0 0,0-1 1 0 0,-1 1 0 0 0,1-1-1 0 0,-1 0 1 0 0,-1 1 0 0 0,1-1-1 0 0,-1 0 1 0 0,0 0-1 0 0,0-4 212 0 0,0 7-182 0 0,-1 1 0 0 0,1 0-1 0 0,0 0 1 0 0,-1 0 0 0 0,1 0-1 0 0,-1 0 1 0 0,0 0 0 0 0,1 0-1 0 0,-1 0 1 0 0,0 0 0 0 0,0 0-1 0 0,0 0 1 0 0,-1 0-1 0 0,1 1 1 0 0,0-1 0 0 0,-1 0-1 0 0,1 1 1 0 0,-1-1 0 0 0,1 1-1 0 0,-1 0 1 0 0,0-1 0 0 0,0 1-1 0 0,0 0 1 0 0,1 0-1 0 0,-1 0 1 0 0,0 0 0 0 0,0 0-1 0 0,-1 1 1 0 0,1-1 0 0 0,0 1-1 0 0,0-1 1 0 0,-1 1 182 0 0,-4 0-456 0 0,0 0 0 0 0,0 0 1 0 0,0 1-1 0 0,0 0 0 0 0,0 0 0 0 0,1 1 0 0 0,-1 0 1 0 0,0 0-1 0 0,1 1 0 0 0,0-1 0 0 0,-1 1 456 0 0,-18 10-1454 0 0,1 1 1 0 0,-3 4 1453 0 0,22-15-161 0 0,-68 46-202 0 0,2 3 1 0 0,-46 46 362 0 0,92-74 1246 0 0,1 1 1 0 0,1 0-1 0 0,-5 10-1246 0 0,15-18 1214 0 0,2 0 0 0 0,0 1-1 0 0,0 1 1 0 0,2 0-1 0 0,-7 18-1213 0 0,15-34 218 0 0,0 0-1 0 0,0 0 1 0 0,0 0-1 0 0,0 0 1 0 0,0 1-1 0 0,1-1 1 0 0,-1 0-1 0 0,1 0 1 0 0,0 1-1 0 0,0-1 1 0 0,0 0-1 0 0,0 1 1 0 0,1-1-1 0 0,-1 0 1 0 0,1 0-1 0 0,0 1 1 0 0,0-1-1 0 0,0 0 1 0 0,1 0-1 0 0,-1 0 1 0 0,1 0-1 0 0,-1 0 1 0 0,1-1-1 0 0,0 1 1 0 0,0 0-1 0 0,0-1 1 0 0,2 2-218 0 0,0-1 142 0 0,0 0 0 0 0,1 0 0 0 0,-1-1 0 0 0,1 1 0 0 0,0-1 0 0 0,0 0 0 0 0,0-1 0 0 0,0 1 0 0 0,0-1 0 0 0,0 0 0 0 0,0 0 0 0 0,1 0 0 0 0,-1-1 0 0 0,0 0 0 0 0,0 0 0 0 0,1 0 0 0 0,0-1-142 0 0,68-9-9 0 0,0-3 0 0 0,-1-3 0 0 0,49-19 9 0 0,49-11-4720 0 0,-147 41 1203 0 0,1 2 1 0 0,0 1 0 0 0,5 0 3516 0 0,-4 0-4644 0 0</inkml:trace>
  <inkml:trace contextRef="#ctx0" brushRef="#br0" timeOffset="327.719">930 1 7986 0 0,'0'9'6634'0'0,"-7"21"-4777"0"0,5-22-949 0 0,-2 19 60 0 0,1 0-1 0 0,2 0 0 0 0,0 0 1 0 0,3 19-968 0 0,0 13 734 0 0,7 166 333 0 0,0 3-695 0 0,-10-70-266 0 0,2 163-302 0 0,-3-73-1186 0 0,-1-76-1429 0 0,9 1-4996 0 0,-1-112 2493 0 0,-2-7-470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10:48.3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194 501 9786 0 0,'6'-7'1038'0'0,"0"0"-1"0"0,0 0 1 0 0,1 0-1 0 0,-1 0 1 0 0,3 0-1038 0 0,2-2 656 0 0,0 1 0 0 0,1 0 0 0 0,0 0-1 0 0,0 1 1 0 0,7-2-656 0 0,-5 4 88 0 0,0 0-1 0 0,0 1 0 0 0,1 1 1 0 0,-1 0-1 0 0,1 1 1 0 0,0 1-1 0 0,0 0 1 0 0,0 1-1 0 0,0 0 0 0 0,0 2 1 0 0,14 2-88 0 0,-24-3 47 0 0,-1 0 0 0 0,0 1 1 0 0,1-1-1 0 0,-1 1 0 0 0,0 0 0 0 0,0 0 1 0 0,0 1-1 0 0,2 1-47 0 0,-5-3 20 0 0,1 0 0 0 0,-1 0 0 0 0,0 0 0 0 0,1 0 0 0 0,-1 1-1 0 0,0-1 1 0 0,0 0 0 0 0,0 1 0 0 0,0-1 0 0 0,0 1 0 0 0,0-1 0 0 0,0 1 0 0 0,0-1 0 0 0,-1 1 0 0 0,1 0 0 0 0,-1-1-1 0 0,1 1 1 0 0,-1 0 0 0 0,0 0 0 0 0,1-1 0 0 0,-1 1 0 0 0,0 0 0 0 0,0 0-20 0 0,-3 11 6 0 0,-1-1 1 0 0,0 0-1 0 0,0 0 1 0 0,-1-1-1 0 0,-1 1 1 0 0,0-1-1 0 0,0 0 1 0 0,-5 5-7 0 0,-2 5 53 0 0,-9 14 43 0 0,-2-2-1 0 0,-1 0 1 0 0,-2-2-1 0 0,-11 10-95 0 0,-126 112-115 0 0,103-98-293 0 0,46-42 72 0 0,-54 49-1060 0 0,20-26-3712 0 0,50-37 5019 0 0,-1 1 0 0 0,0 0 1 0 0,0 0-1 0 0,0 0 0 0 0,0 0 0 0 0,0 0 1 0 0,0 0-1 0 0,0 0 0 0 0,0-1 0 0 0,0 1 1 0 0,0 0-1 0 0,0 0 0 0 0,0 0 0 0 0,0 0 0 0 0,0 0 1 0 0,0 0-1 0 0,0-1 0 0 0,0 1 0 0 0,-1 0 1 0 0,1 0-1 0 0,0 0 0 0 0,0 0 0 0 0,0 0 1 0 0,0 0-1 0 0,0 0 0 0 0,0-1 0 0 0,0 1 1 0 0,0 0-1 0 0,0 0 0 0 0,0 0 0 0 0,0 0 1 0 0,-1 0-1 0 0,1 0 0 0 0,0 0 0 0 0,0 0 1 0 0,0 0-1 0 0,0 0 0 0 0,0 0 0 0 0,0 0 1 0 0,0 0-1 0 0,-1 0 0 0 0,1 0 0 0 0,0 0 1 0 0,0 0-1 0 0,0 0 0 0 0,0 0 0 0 0,0 0 1 0 0,0 0-1 0 0,-1 0 0 0 0,1 0 0 0 0,0 0 1 0 0,0 0-1 0 0,0 0 0 0 0,0 0 0 0 0,0 0 1 0 0,0 0-1 0 0,0 0 0 0 0,-1 0 0 0 0,1 0 1 0 0,0 0 87 0 0,6-13-3340 0 0,10-9 724 0 0,-1-7 734 0 0</inkml:trace>
  <inkml:trace contextRef="#ctx0" brushRef="#br0" timeOffset="326.962">542 396 2000 0 0,'16'-14'1160'0'0,"-5"2"-182"0"0,0 1 1 0 0,1 1-1 0 0,1 0 0 0 0,0 1 0 0 0,0 0 0 0 0,0 1 0 0 0,2 0-978 0 0,-14 7 148 0 0,1 1 0 0 0,-1-1-1 0 0,1 1 1 0 0,-1-1 0 0 0,1 1-1 0 0,-1 0 1 0 0,1 0-1 0 0,-1-1 1 0 0,1 1 0 0 0,-1 0-1 0 0,1 1 1 0 0,-1-1-1 0 0,1 0 1 0 0,-1 0 0 0 0,0 0-1 0 0,1 1 1 0 0,-1-1-1 0 0,1 1 1 0 0,-1-1 0 0 0,0 1-1 0 0,1 0 1 0 0,-1 0-1 0 0,0-1 1 0 0,1 1 0 0 0,-1 0-1 0 0,0 0 1 0 0,0 0 0 0 0,0 0-1 0 0,0 0 1 0 0,0 0-1 0 0,0 1 1 0 0,0-1 0 0 0,-1 0-1 0 0,1 0 1 0 0,0 1-1 0 0,0-1 1 0 0,-1 1 0 0 0,1-1-1 0 0,-1 0 1 0 0,0 1-1 0 0,1-1 1 0 0,-1 1 0 0 0,0 0-148 0 0,2 8 342 0 0,0 0 1 0 0,-1 0 0 0 0,-1 0-1 0 0,1 0 1 0 0,-2 7-343 0 0,-3 30 535 0 0,-3-1 0 0 0,-9 38-535 0 0,-4 14 9 0 0,19-87-35 0 0,-13 71-1451 0 0,5 2 0 0 0,0 51 1477 0 0,9-123-370 0 0,0 5-1312 0 0,3-31-249 0 0,-1-18-549 0 0,-1-28 2480 0 0,-2 42-159 0 0,1 0-1 0 0,1 1 0 0 0,0-1 0 0 0,1 0 0 0 0,1 1 0 0 0,1 0 1 0 0,1-1-1 0 0,5-14 160 0 0,-3 16 68 0 0,-4 8 56 0 0,0 0-1 0 0,0 1 0 0 0,1 0 1 0 0,0 0-1 0 0,0 0 0 0 0,1 0 0 0 0,-1 1 1 0 0,2-1-1 0 0,-1 1 0 0 0,3-2-123 0 0,-5 6 89 0 0,0 1 0 0 0,0-1 0 0 0,0 1 0 0 0,1 0 0 0 0,-1 0 0 0 0,0 0 0 0 0,1 0 0 0 0,-1 1 0 0 0,1-1-1 0 0,-1 1 1 0 0,1 0 0 0 0,-1 0 0 0 0,1 0 0 0 0,0 0-89 0 0,49 9 229 0 0,-8 5-2338 0 0,11 3-5241 0 0,-44-16 5616 0 0</inkml:trace>
  <inkml:trace contextRef="#ctx0" brushRef="#br0" timeOffset="686.227">1103 60 2721 0 0,'0'-3'-104'0'0,"-6"-43"6099"0"0,7 35-1552 0 0,4 30-1579 0 0,-1 4-1982 0 0,-2 1 1 0 0,0-1-1 0 0,-2 0 0 0 0,0 0 0 0 0,-2 4-882 0 0,0 34 909 0 0,-9 607 1888 0 0,-4-365-2817 0 0,2-45-1809 0 0,11-205-373 0 0,5 25 2202 0 0,-2-59-1207 0 0,1 1 0 0 0,2-2 0 0 0,0 1 0 0 0,0 0 0 0 0,7 14 1207 0 0,-9-29-698 0 0,0 1 0 0 0,0 0-1 0 0,0-1 1 0 0,1 0 0 0 0,-1 0 0 0 0,1 0 0 0 0,0 0 0 0 0,1 0 0 0 0,-1 0 0 0 0,1-1 0 0 0,-1 1 0 0 0,1-1 0 0 0,0 0 0 0 0,0 0 0 0 0,1-1 0 0 0,2 2 698 0 0,13 1-2773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10:53.2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484 199 6769 0 0,'13'-11'884'0'0,"1"1"0"0"0,1 1 0 0 0,-1 0 0 0 0,2 1 0 0 0,1-1-884 0 0,83-31 1700 0 0,-27 11-1217 0 0,-41 15-385 0 0,0 2 0 0 0,1 1 0 0 0,0 1 0 0 0,0 2 0 0 0,1 2 0 0 0,21-2-98 0 0,-36 6 45 0 0,-13 1-34 0 0,0 0 1 0 0,1 1-1 0 0,-1-1 0 0 0,1 1 1 0 0,-1 0-1 0 0,1 1 0 0 0,-1 0-11 0 0,-5-1 13 0 0,0 0-1 0 0,0 1 1 0 0,0-1-1 0 0,0 0 1 0 0,0 1-1 0 0,-1-1 1 0 0,1 0 0 0 0,0 1-1 0 0,0-1 1 0 0,-1 1-1 0 0,1 0 1 0 0,0-1-1 0 0,-1 1 1 0 0,1-1-1 0 0,0 1 1 0 0,-1 0 0 0 0,1 0-1 0 0,-1-1 1 0 0,1 1-1 0 0,-1 0-12 0 0,1 1 37 0 0,-1-1 0 0 0,0 1 0 0 0,1 0 0 0 0,-1-1 0 0 0,0 1 0 0 0,0 0-1 0 0,0-1 1 0 0,0 1 0 0 0,0-1 0 0 0,-1 1 0 0 0,1 0 0 0 0,0-1 0 0 0,-1 1 0 0 0,0-1 0 0 0,0 2-37 0 0,-3 8 175 0 0,-1-1 0 0 0,-1 1 0 0 0,1-1 0 0 0,-2 0 0 0 0,0-1 0 0 0,0 0 1 0 0,-6 7-176 0 0,-18 15 473 0 0,-15 13-473 0 0,15-16 194 0 0,-205 177 1043 0 0,103-93-141 0 0,-10 19-1096 0 0,137-124-39 0 0,-15 14-4 0 0,15-16-255 0 0,6-7-410 0 0,11-13 275 0 0,0 1 1 0 0,1 0-1 0 0,1 1 1 0 0,1 1-1 0 0,-1 0 1 0 0,7-3 432 0 0,32-30-265 0 0,-15 9 171 0 0,3 2-1 0 0,15-9 95 0 0,-40 32 28 0 0,0 1 0 0 0,1 1-1 0 0,1 0 1 0 0,0 1-1 0 0,0 1 1 0 0,0 0 0 0 0,1 1-1 0 0,5 0-27 0 0,-17 5 56 0 0,0 0 0 0 0,0 0 0 0 0,0 0 0 0 0,0 1 0 0 0,0 0 0 0 0,0 0 0 0 0,0 1 0 0 0,0-1 0 0 0,0 1-1 0 0,0 1 1 0 0,0-1 0 0 0,0 1 0 0 0,0 0 0 0 0,-1 0 0 0 0,1 1 0 0 0,-1-1 0 0 0,1 1 0 0 0,-1 1 0 0 0,0-1 0 0 0,0 1 0 0 0,-1 0 0 0 0,1 0-1 0 0,-1 0 1 0 0,0 0 0 0 0,0 1 0 0 0,3 4-56 0 0,-2-2-164 0 0,-1 0 0 0 0,0 1 0 0 0,0-1 0 0 0,-1 1-1 0 0,1-1 1 0 0,-2 1 0 0 0,1 0 0 0 0,-1 0 0 0 0,-1 1 164 0 0,1 0-958 0 0,-1 0 1 0 0,-1 0-1 0 0,1 0 0 0 0,-1 0 1 0 0,-1 0-1 0 0,0 0 1 0 0,0 0-1 0 0,-2 6 958 0 0,-6 6-3809 0 0,-4-3 111 0 0</inkml:trace>
  <inkml:trace contextRef="#ctx0" brushRef="#br0" timeOffset="359.141">0 939 9618 0 0,'8'-7'707'0'0,"0"0"0"0"0,1 0-1 0 0,-1 1 1 0 0,1 1 0 0 0,1-1 0 0 0,-1 1 0 0 0,1 1-1 0 0,-1 0 1 0 0,5-1-707 0 0,19-5 966 0 0,-1 2 0 0 0,11 0-966 0 0,-7 1 496 0 0,93-16 842 0 0,2 6-1338 0 0,51-8 90 0 0,135-16-3891 0 0,-274 38-5117 0 0,23 2 8918 0 0,-51 1-2174 0 0,11 0-2688 0 0</inkml:trace>
  <inkml:trace contextRef="#ctx0" brushRef="#br0" timeOffset="702.939">821 906 9666 0 0,'-1'-1'181'0'0,"0"1"0"0"0,0-1 0 0 0,-1 1-1 0 0,1-1 1 0 0,0 1 0 0 0,0 0 0 0 0,0 0 0 0 0,-1 0 0 0 0,1 0-1 0 0,0-1 1 0 0,0 2 0 0 0,-1-1 0 0 0,1 0 0 0 0,0 0 0 0 0,0 0-1 0 0,0 0 1 0 0,0 1 0 0 0,-1-1 0 0 0,1 1 0 0 0,0-1 0 0 0,0 1 0 0 0,0-1-1 0 0,0 1 1 0 0,0 0 0 0 0,0-1 0 0 0,0 1 0 0 0,0 0 0 0 0,0 0-1 0 0,0 0 1 0 0,0-1 0 0 0,1 1 0 0 0,-1 0 0 0 0,0 0 0 0 0,1 0-1 0 0,-1 0 1 0 0,1 1 0 0 0,-1-1 0 0 0,1 0 0 0 0,-1 0 0 0 0,1 0-1 0 0,0 0 1 0 0,-1 1 0 0 0,1-1 0 0 0,0 0 0 0 0,0 0-181 0 0,4 37 307 0 0,2 1-686 0 0,-3 0 0 0 0,-1 0-1 0 0,-1 1 1 0 0,-5 25 379 0 0,4-58-936 0 0,-1-1 0 0 0,1 1 0 0 0,1 0 0 0 0,-1 0 0 0 0,1 0-1 0 0,0-1 1 0 0,3 7 936 0 0,1 15-6559 0 0,-6-21 3085 0 0</inkml:trace>
  <inkml:trace contextRef="#ctx0" brushRef="#br0" timeOffset="1030.985">418 1442 3857 0 0,'-38'24'1727'0'0,"11"-7"-279"0"0,1 0 1 0 0,1 2-1 0 0,-13 13-1448 0 0,34-27 233 0 0,-1 0 0 0 0,1 1 0 0 0,0-1 0 0 0,0 1 0 0 0,1 0 0 0 0,0 1 0 0 0,0-1 0 0 0,0 0 0 0 0,1 1 0 0 0,0 0 0 0 0,0-1 0 0 0,0 1 0 0 0,1 0 0 0 0,0 0 0 0 0,1 4-233 0 0,-1 12 813 0 0,1 0-1 0 0,2 1 1 0 0,3 18-813 0 0,-2-23 571 0 0,-2-11-464 0 0,1 0 0 0 0,0 0 0 0 0,0-1 0 0 0,1 1 0 0 0,0-1 0 0 0,0 1 0 0 0,0-1 1 0 0,1 0-1 0 0,1 0 0 0 0,-1 0 0 0 0,1-1 0 0 0,0 0 0 0 0,0 0 0 0 0,1 0 0 0 0,0 0 0 0 0,0-1 0 0 0,0 0 0 0 0,1 0 0 0 0,-1-1 1 0 0,4 2-108 0 0,1 0-2 0 0,0-1 0 0 0,0 0 0 0 0,0-1 0 0 0,1 0 0 0 0,-1-1 1 0 0,1 0-1 0 0,0 0 0 0 0,0-2 0 0 0,0 1 0 0 0,0-1 0 0 0,0-1 0 0 0,0-1 1 0 0,2 1 1 0 0,9-3-51 0 0,-1 0 1 0 0,1-1 0 0 0,-1-1 0 0 0,0-1-1 0 0,0-1 1 0 0,0-1 0 0 0,-1-1-1 0 0,-1-1 1 0 0,1-1 0 0 0,4-5 50 0 0,-18 12 10 0 0,16-10 62 0 0,0-2 0 0 0,-1 0 1 0 0,0-2-1 0 0,-2 0 0 0 0,1-2-72 0 0,-16 14 94 0 0,1-1 0 0 0,-1 0 0 0 0,0 0 0 0 0,-1 0 0 0 0,1-1 0 0 0,-1 0 0 0 0,-1 1-1 0 0,0-1 1 0 0,0 0 0 0 0,0-1 0 0 0,-1 1 0 0 0,0 0 0 0 0,-1-1 0 0 0,0 1 0 0 0,0-1 0 0 0,-1 0 0 0 0,0 1 0 0 0,-1-4-94 0 0,1 3 67 0 0,-1 1 0 0 0,-1-1-1 0 0,1 1 1 0 0,-1-1 0 0 0,-1 1 0 0 0,0 0 0 0 0,0 0 0 0 0,0 0 0 0 0,-1 0 0 0 0,0 1 0 0 0,-1 0 0 0 0,1-1 0 0 0,-1 2 0 0 0,-1-1 0 0 0,1 0 0 0 0,-1 1 0 0 0,-1 0 0 0 0,1 1 0 0 0,-1-1 0 0 0,0 1 0 0 0,0 0 0 0 0,0 1 0 0 0,-1 0 0 0 0,1 0 0 0 0,-1 0-1 0 0,0 1 1 0 0,0 1 0 0 0,-1-1 0 0 0,1 1 0 0 0,0 0 0 0 0,-1 1 0 0 0,1 0 0 0 0,-1 1 0 0 0,-7 0-67 0 0,-17 1-363 0 0,1 1 1 0 0,-1 2-1 0 0,1 1 0 0 0,1 2 1 0 0,-1 1-1 0 0,1 1 0 0 0,-1 2 363 0 0,-10 6-4951 0 0,0 2 0 0 0,-33 20 4951 0 0,5 0-8617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10:50.9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706 412 2048 0 0,'42'-27'8219'0'0,"14"-12"-3926"0"0,-39 32-940 0 0,9 5-2497 0 0,-12 2-325 0 0,72-9 1470 0 0,33 3-2001 0 0,-86 5 25 0 0,-1 2 0 0 0,0 2 0 0 0,-1 1 0 0 0,1 1 0 0 0,10 5-25 0 0,-39-10-1 0 0,-1 1 1 0 0,1 0-1 0 0,0-1 0 0 0,0 1 1 0 0,-1 0-1 0 0,1 1 0 0 0,-1-1 1 0 0,1 0-1 0 0,-1 1 0 0 0,1 0 1 0 0,-1-1-1 0 0,1 2 1 0 0,-3-2-3 0 0,1 0 1 0 0,-1 0-1 0 0,1 1 0 0 0,-1-1 1 0 0,1 0-1 0 0,-1 0 0 0 0,0 1 1 0 0,0-1-1 0 0,0 0 0 0 0,0 1 1 0 0,0-1-1 0 0,0 0 0 0 0,0 1 1 0 0,0-1-1 0 0,0 0 0 0 0,0 1 1 0 0,-1-1-1 0 0,1 0 0 0 0,-1 0 1 0 0,1 1-1 0 0,-1-1 0 0 0,1 0 1 0 0,-1 0-1 0 0,0 0 0 0 0,0 1 3 0 0,-6 10-15 0 0,0 0-1 0 0,-1 0 1 0 0,0-1-1 0 0,-1-1 1 0 0,0 1 0 0 0,-5 3 15 0 0,-21 18 194 0 0,-11 6-194 0 0,9-8 132 0 0,-139 111-24 0 0,-21 3-108 0 0,136-105 189 0 0,-10 3-189 0 0,14-10 124 0 0,-18 17-124 0 0,52-37-505 0 0,23-12 484 0 0,0 0 1 0 0,0 0-1 0 0,0 0 0 0 0,-1 0 1 0 0,1 1-1 0 0,0-1 1 0 0,0 0-1 0 0,0 0 1 0 0,-1 0-1 0 0,1 0 0 0 0,0 0 1 0 0,0 0-1 0 0,0 0 1 0 0,-1 0-1 0 0,1 0 1 0 0,0 0-1 0 0,0-1 0 0 0,0 1 1 0 0,-1 0-1 0 0,1 0 1 0 0,0 0-1 0 0,0 0 1 0 0,0 0-1 0 0,-1 0 0 0 0,1 0 1 0 0,0 0-1 0 0,0-1 1 0 0,0 1-1 0 0,0 0 1 0 0,-1 0-1 0 0,1 0 0 0 0,0 0 1 0 0,0 0-1 0 0,0-1 1 0 0,0 1-1 0 0,0 0 21 0 0,4-14-1329 0 0,1 6 930 0 0,1 0 1 0 0,0 0 0 0 0,1 1-1 0 0,-1 0 1 0 0,2 0 0 0 0,-1 1-1 0 0,1 0 1 0 0,1 0 398 0 0,16-15-658 0 0,0-1 87 0 0,37-34-601 0 0,4 2 0 0 0,7 0 1172 0 0,-52 39 74 0 0,0 2 1 0 0,1 1-1 0 0,1 0 1 0 0,0 2-1 0 0,0 0 1 0 0,1 2-1 0 0,0 1 1 0 0,1 0 0 0 0,3 1-75 0 0,-21 5 54 0 0,29-4 860 0 0,27-1-914 0 0,-54 6 130 0 0,1 0 0 0 0,-1 0 0 0 0,1 1 0 0 0,-1 0 0 0 0,1 0 0 0 0,-1 1 0 0 0,0 1 1 0 0,0 0-1 0 0,1 0-130 0 0,-5 0 46 0 0,-1 0 1 0 0,1 0-1 0 0,-1 0 1 0 0,0 0-1 0 0,0 1 1 0 0,0-1-1 0 0,-1 1 1 0 0,1 0-1 0 0,-1 0 1 0 0,0 0-1 0 0,0 1 1 0 0,0-1-1 0 0,-1 1 1 0 0,1 0-1 0 0,-1 0 1 0 0,0 0-1 0 0,-1 0 1 0 0,1 0-1 0 0,-1 0 1 0 0,0 1-47 0 0,3 14 27 0 0,-1 0 0 0 0,-1 0 0 0 0,-1 0 1 0 0,-1 9-28 0 0,-3 31-2565 0 0,-2-1 0 0 0,-4 8 2565 0 0,2-15-5650 0 0,3-32 2376 0 0,-3-3 816 0 0</inkml:trace>
  <inkml:trace contextRef="#ctx0" brushRef="#br0" timeOffset="328.175">894 1047 3617 0 0,'-37'30'5245'0'0,"-12"18"-1852"0"0,48-46-3295 0 0,1-1 1 0 0,-1 1 0 0 0,0-1-1 0 0,0 1 1 0 0,1-1 0 0 0,-1 1-1 0 0,0-1 1 0 0,1 1 0 0 0,0-1-1 0 0,-1 1 1 0 0,1 0 0 0 0,0-1-1 0 0,0 1 1 0 0,0 0 0 0 0,0-1-1 0 0,0 1 1 0 0,0 0 0 0 0,1 0-99 0 0,8 32 385 0 0,-4-19-330 0 0,-4-12-76 0 0,6 24-370 0 0,-1 0 0 0 0,2 23 391 0 0,-7-42-309 0 0,0 0-1 0 0,-1 0 1 0 0,0-1-1 0 0,-1 1 1 0 0,0 0-1 0 0,0-1 1 0 0,0 1-1 0 0,-1 0 1 0 0,0-1-1 0 0,-1 0 1 0 0,1 1-1 0 0,-4 4 310 0 0,-4 5-1614 0 0,0 0-1 0 0,-1-1 1 0 0,-1 0-1 0 0,0-1 1 0 0,-13 12 1614 0 0,21-24-313 0 0,0 0 1 0 0,0-1 0 0 0,-1 1 0 0 0,1-1-1 0 0,-1 0 1 0 0,-1 0 312 0 0</inkml:trace>
  <inkml:trace contextRef="#ctx0" brushRef="#br0" timeOffset="671.717">74 1608 2577 0 0,'-25'-7'2181'0'0,"18"5"-896"0"0,-1-1 0 0 0,-1 2 0 0 0,1-1 1 0 0,0 1-1 0 0,0 0-1285 0 0,28 0 5256 0 0,47-5-2989 0 0,299-28 1347 0 0,239-33-3968 0 0,-538 58-1496 0 0,-1 4-1 0 0,17 2 1851 0 0,62 9-7197 0 0,-98-3 2196 0 0,-7 0-771 0 0</inkml:trace>
  <inkml:trace contextRef="#ctx0" brushRef="#br0" timeOffset="672.717">1977 194 9226 0 0,'25'-17'2184'0'0,"2"0"-1063"0"0,9 4-153 0 0,8 2 40 0 0,-16 16-296 0 0,8 9-384 0 0,-3-3-360 0 0,0 6-320 0 0,0-1-392 0 0,-5 1-600 0 0,0 2-745 0 0,-6 3-839 0 0,-8 6-969 0 0,-12-3-208 0 0</inkml:trace>
  <inkml:trace contextRef="#ctx0" brushRef="#br0" timeOffset="999.766">1919 528 6905 0 0,'0'-1'200'0'0,"-1"0"-1"0"0,1 1 1 0 0,0-1-1 0 0,0 0 1 0 0,0 0-1 0 0,0 1 1 0 0,0-1-1 0 0,0 0 0 0 0,0 1 1 0 0,0-1-1 0 0,0 0 1 0 0,0 0-1 0 0,0 1 1 0 0,0-1-1 0 0,1 0 1 0 0,-1 0-1 0 0,0 1 1 0 0,0-1-1 0 0,1 0 0 0 0,-1 1 1 0 0,1-1-1 0 0,-1 0 1 0 0,0 1-1 0 0,1-1 1 0 0,-1 1-1 0 0,1-1 1 0 0,-1 1-1 0 0,1-1 0 0 0,0 1 1 0 0,-1-1-1 0 0,1 1 1 0 0,0 0-1 0 0,-1-1 1 0 0,1 1-1 0 0,0 0 1 0 0,-1-1-1 0 0,1 1 0 0 0,0 0 1 0 0,0 0-200 0 0,36-6 801 0 0,-25 5-244 0 0,79-14 162 0 0,87-25-719 0 0,-157 34-265 0 0,1 1 0 0 0,0 1 0 0 0,0 1 1 0 0,0 1-1 0 0,0 1 0 0 0,0 1 0 0 0,1 1 265 0 0,-23-1-11 0 0,1 0 1 0 0,-1 0-1 0 0,0 0 0 0 0,1 0 0 0 0,-1 0 0 0 0,0 0 0 0 0,1 0 1 0 0,-1 0-1 0 0,0 0 0 0 0,1 1 0 0 0,-1-1 0 0 0,0 0 0 0 0,1 0 1 0 0,-1 0-1 0 0,0 0 0 0 0,1 0 0 0 0,-1 1 0 0 0,0-1 0 0 0,0 0 1 0 0,1 0-1 0 0,-1 0 0 0 0,0 1 0 0 0,0-1 0 0 0,1 0 0 0 0,-1 0 1 0 0,0 1-1 0 0,0-1 0 0 0,0 0 0 0 0,0 1 0 0 0,1-1 0 0 0,-1 0 1 0 0,0 0-1 0 0,0 1 0 0 0,0-1 0 0 0,0 0 0 0 0,0 1 0 0 0,0-1 1 0 0,0 0-1 0 0,0 1 0 0 0,0-1 0 0 0,0 0 0 0 0,0 1 0 0 0,0-1 1 0 0,0 0-1 0 0,0 1 0 0 0,0-1 0 0 0,0 0 0 0 0,0 1 0 0 0,-1-1 1 0 0,1 0-1 0 0,0 1 0 0 0,0-1 0 0 0,0 0 0 0 0,0 0 0 0 0,-1 1 1 0 0,1-1-1 0 0,0 0 0 0 0,0 0 0 0 0,-1 1 0 0 0,1-1 1 0 0,0 0-1 0 0,0 0 0 0 0,-1 0 0 0 0,1 1 0 0 0,0-1 0 0 0,-1 0 1 0 0,1 0 10 0 0,-23 20-91 0 0,21-19 82 0 0,-34 25-47 0 0,-40 19 56 0 0,35-21 145 0 0,-29 22-145 0 0,49-30 12 0 0,-2 0 69 0 0,1 0-1 0 0,1 2 0 0 0,1 0 0 0 0,0 1 0 0 0,1 2 0 0 0,-7 11-80 0 0,17-19 42 0 0,-2 2 90 0 0,1 0-1 0 0,0 1 1 0 0,1 1-132 0 0,7-13 60 0 0,1 0-1 0 0,-1-1 1 0 0,1 1 0 0 0,-1 0 0 0 0,1 0-1 0 0,0 0 1 0 0,1 0 0 0 0,-1 0 0 0 0,1 0-1 0 0,0 0 1 0 0,0 0 0 0 0,0 0 0 0 0,0 0-1 0 0,1 0 1 0 0,-1 0 0 0 0,1 1-60 0 0,1-2 13 0 0,-1-1-1 0 0,1 0 1 0 0,-1 0 0 0 0,1 0 0 0 0,-1 0 0 0 0,1 0-1 0 0,0 0 1 0 0,0-1 0 0 0,0 1 0 0 0,0-1-1 0 0,1 1 1 0 0,-1-1 0 0 0,0 0 0 0 0,0 1 0 0 0,1-1-1 0 0,-1 0 1 0 0,1-1 0 0 0,-1 1 0 0 0,1 0 0 0 0,-1-1-1 0 0,1 1 1 0 0,-1-1 0 0 0,1 0 0 0 0,0 0 0 0 0,0 0-13 0 0,11 1 53 0 0,1-1 1 0 0,0-1 0 0 0,12-1-54 0 0,19-6 37 0 0,1-2 0 0 0,6-3-37 0 0,16-5-128 0 0,-48 14 95 0 0,0-2 1 0 0,-1 0-1 0 0,0-1 1 0 0,0-1-1 0 0,-1-1 1 0 0,0-1-1 0 0,0 0 1 0 0,-1-2-1 0 0,0 0 33 0 0,-16 10 17 0 0,0 1 0 0 0,0-1 0 0 0,0 0-1 0 0,0 1 1 0 0,-1-1 0 0 0,1 0 0 0 0,-1 0-1 0 0,1 0 1 0 0,-1-1 0 0 0,0 1-1 0 0,1 0 1 0 0,-1 0 0 0 0,-1-1 0 0 0,1 1-1 0 0,0 0 1 0 0,0-1 0 0 0,-1 1-1 0 0,1-1 1 0 0,-1 1 0 0 0,0-3-17 0 0,0 2 0 0 0,-1 0 0 0 0,1 0 0 0 0,-1 0 0 0 0,0 0 0 0 0,0 0 1 0 0,0 0-1 0 0,0 0 0 0 0,-1 1 0 0 0,1-1 0 0 0,-1 0 0 0 0,0 1 0 0 0,1-1 0 0 0,-1 1 0 0 0,0 0 0 0 0,-1-1 0 0 0,1 1 1 0 0,-1 0-1 0 0,-4-4-130 0 0,0 0 0 0 0,-1 1 0 0 0,0 0 0 0 0,0 0 1 0 0,0 1-1 0 0,-1 0 0 0 0,1 0 0 0 0,-8-1 130 0 0,-15-4-1604 0 0,-30-4 1604 0 0,6 1-1812 0 0,-58-11-6430 0 0,75 13 4443 0 0</inkml:trace>
  <inkml:trace contextRef="#ctx0" brushRef="#br0" timeOffset="1327.94">2681 0 8002 0 0,'2'0'386'0'0,"0"0"0"0"0,0 0 0 0 0,-1 1 0 0 0,1-1 0 0 0,0 0 0 0 0,0 1 0 0 0,-1-1 1 0 0,1 1-1 0 0,0 0 0 0 0,0-1 0 0 0,-1 1 0 0 0,1 0 0 0 0,-1 0 0 0 0,1 0 0 0 0,-1 0 0 0 0,1 0 0 0 0,-1 1 1 0 0,1 0-387 0 0,0 1 342 0 0,1 0 1 0 0,-1 0-1 0 0,-1 0 1 0 0,1 0-1 0 0,0 0 1 0 0,-1 0-1 0 0,0 1 1 0 0,1-1-1 0 0,-1 3-342 0 0,2 9 297 0 0,-1 0-1 0 0,0 0 1 0 0,-1 0-1 0 0,-1 7-296 0 0,1-10 343 0 0,0 63-49 0 0,0-16-560 0 0,2-1 0 0 0,3 1 0 0 0,6 22 266 0 0,9 0-479 0 0,-13-54 125 0 0,-1 1 1 0 0,-1-1 0 0 0,-1 1-1 0 0,-2 0 1 0 0,0 2 353 0 0,2-70-3397 0 0,-2 20 3396 0 0,1 1 0 0 0,1 0-1 0 0,5-11 2 0 0,-8 27 26 0 0,-1-1-1 0 0,1 1 1 0 0,0 0 0 0 0,1 0-1 0 0,-1 0 1 0 0,1 0 0 0 0,-1 0-1 0 0,1 0 1 0 0,0 1 0 0 0,0 0-1 0 0,0-1 1 0 0,0 1-1 0 0,0 0 1 0 0,1 0 0 0 0,-1 1-1 0 0,0-1 1 0 0,1 1 0 0 0,0-1-1 0 0,-1 1 1 0 0,1 0 0 0 0,0 1-1 0 0,0-1 1 0 0,-1 1-1 0 0,1-1-25 0 0,4 1-370 0 0,-1-1 0 0 0,0 1 0 0 0,0 1 0 0 0,0-1 0 0 0,1 1 0 0 0,-1 1 0 0 0,0-1 0 0 0,0 1-1 0 0,0 0 1 0 0,0 1 0 0 0,-1 0 0 0 0,2 0 370 0 0,24 16-5775 0 0,-23-13 2124 0 0</inkml:trace>
  <inkml:trace contextRef="#ctx0" brushRef="#br0" timeOffset="1673.947">2220 1089 6553 0 0,'-14'22'2214'0'0,"1"2"0"0"0,1 0 1 0 0,-2 6-2215 0 0,11-21 308 0 0,0-1 1 0 0,0 1 0 0 0,1-1 0 0 0,0 1 0 0 0,1 0 0 0 0,0 0-1 0 0,0 0 1 0 0,1 0 0 0 0,0 0 0 0 0,1 0 0 0 0,0 3-309 0 0,1 3 173 0 0,1 0-1 0 0,0-1 1 0 0,1 1-1 0 0,0-1 1 0 0,1 0 0 0 0,1 0-1 0 0,0-1 1 0 0,1 1 0 0 0,1-1-1 0 0,0-1 1 0 0,3 4-173 0 0,53 71-732 0 0,-27-36-1930 0 0,0-2-4314 0 0,-26-39 3035 0 0,-3-8-184 0 0</inkml:trace>
  <inkml:trace contextRef="#ctx0" brushRef="#br0" timeOffset="2017.62">2706 973 3793 0 0,'1'-3'760'0'0,"0"1"-1"0"0,1 0 1 0 0,-1 0 0 0 0,0 0-1 0 0,1 0 1 0 0,0 0 0 0 0,-1 0 0 0 0,1 0-1 0 0,1 0-759 0 0,-3 1 84 0 0,0 1-1 0 0,1 0 0 0 0,-1 0 1 0 0,0 0-1 0 0,1 0 1 0 0,-1-1-1 0 0,0 1 0 0 0,1 0 1 0 0,-1 0-1 0 0,0 0 0 0 0,1 0 1 0 0,-1 0-1 0 0,0 0 0 0 0,1 0 1 0 0,-1 0-1 0 0,1 0 1 0 0,-1 0-1 0 0,0 0 0 0 0,1 0 1 0 0,-1 0-1 0 0,0 0 0 0 0,1 0 1 0 0,-1 0-1 0 0,0 0 0 0 0,1 1-83 0 0,6 11 1053 0 0,4 32-502 0 0,-1 0 0 0 0,-3 1 0 0 0,-2 0 0 0 0,-1 5-551 0 0,-2 33-56 0 0,-8 66 56 0 0,5-122-264 0 0,-3 0-1 0 0,0 0 0 0 0,-1 0 1 0 0,-4 7 264 0 0,6-23-305 0 0,-1-1 1 0 0,0 0-1 0 0,0 0 0 0 0,-1 0 1 0 0,0-1-1 0 0,-1 1 0 0 0,0-1 1 0 0,-1-1-1 0 0,1 1 0 0 0,-2-1 1 0 0,1 0-1 0 0,-3 1 305 0 0,6-6-150 0 0,-1 0 0 0 0,1 0 0 0 0,-1 0 1 0 0,1 0-1 0 0,-1-1 0 0 0,0 0 0 0 0,0 0 0 0 0,0-1 0 0 0,0 1 0 0 0,0-1 0 0 0,0 0 0 0 0,-1 0 1 0 0,1-1-1 0 0,0 1 0 0 0,0-1 0 0 0,-1-1 0 0 0,-4 0 150 0 0,-9-2 167 0 0,1-1 1 0 0,0 0-1 0 0,0-2 0 0 0,-8-3-167 0 0,-26-8 780 0 0,36 12-436 0 0,2 0 0 0 0,-1 0 0 0 0,0-1 0 0 0,1-1 1 0 0,1-1-1 0 0,-1 0 0 0 0,1 0 0 0 0,0-2 0 0 0,1 1 0 0 0,0-2 0 0 0,1 1 0 0 0,0-2 0 0 0,-9-11-344 0 0,20 23 24 0 0,-1-1 0 0 0,1 1-1 0 0,0-1 1 0 0,0 1 0 0 0,-1-1 0 0 0,1 1 0 0 0,0-1-1 0 0,0 1 1 0 0,-1-1 0 0 0,1 1 0 0 0,0-1-1 0 0,0 0 1 0 0,0 1 0 0 0,0-1 0 0 0,0 1-1 0 0,0-1 1 0 0,0 1 0 0 0,0-1 0 0 0,0 0 0 0 0,0 1-1 0 0,1-1 1 0 0,-1 1 0 0 0,0-1 0 0 0,0 1-1 0 0,0-1 1 0 0,1 0 0 0 0,-1 1 0 0 0,0-1-1 0 0,1 1 1 0 0,-1 0 0 0 0,0-1 0 0 0,1 1 0 0 0,-1-1-1 0 0,1 1 1 0 0,-1-1 0 0 0,1 1 0 0 0,-1 0-1 0 0,1-1 1 0 0,-1 1-24 0 0,20-9-9 0 0,101-11-812 0 0,-41 3-6761 0 0,24-9 7582 0 0,-68 16-2590 0 0,15-7-1782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10:58.0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621 18 1544 0 0,'10'-3'1030'0'0,"-1"-1"0"0"0,1 2 0 0 0,0-1 0 0 0,0 1 0 0 0,0 1 0 0 0,0 0 0 0 0,3 0-1030 0 0,-13 1 76 0 0,0 0 0 0 0,0 0 1 0 0,0 0-1 0 0,0 0 0 0 0,1 0 0 0 0,-1 0 1 0 0,0 0-1 0 0,0 0 0 0 0,0 0 0 0 0,1 0 1 0 0,-1 0-1 0 0,0 0 0 0 0,0 0 1 0 0,0 0-1 0 0,0 0 0 0 0,1 0 0 0 0,-1 0 1 0 0,0 1-1 0 0,0-1 0 0 0,0 0 0 0 0,0 0 1 0 0,0 0-1 0 0,1 0 0 0 0,-1 0 0 0 0,0 0 1 0 0,0 1-1 0 0,0-1 0 0 0,0 0 0 0 0,0 0 1 0 0,0 0-1 0 0,0 0 0 0 0,0 1 0 0 0,0-1 1 0 0,1 0-1 0 0,-1 0 0 0 0,0 0 1 0 0,0 0-1 0 0,0 1 0 0 0,0-1 0 0 0,0 0 1 0 0,0 0-1 0 0,0 0 0 0 0,0 1 0 0 0,0-1 1 0 0,0 0-1 0 0,-1 0 0 0 0,1 0 0 0 0,0 0 1 0 0,0 1-77 0 0,-7 13 1669 0 0,-16 15-842 0 0,20-26-564 0 0,-169 215 2405 0 0,2-1-1502 0 0,154-198-1075 0 0,-165 190 740 0 0,78-85-145 0 0,79-92-566 0 0,16-20-197 0 0,8-11-52 0 0,4-4-81 0 0,27-30-19 0 0,-2-2-1 0 0,0-3 230 0 0,0 0-82 0 0,1 2-1 0 0,5-1 83 0 0,-21 22 45 0 0,2 1 0 0 0,0 1 0 0 0,1 1 0 0 0,0 0 0 0 0,1 2 0 0 0,0 0 0 0 0,10-4-45 0 0,-13 8 46 0 0,-1 0-1 0 0,1 2 0 0 0,-1 0 0 0 0,1 0 0 0 0,1 1 0 0 0,-1 1 1 0 0,0 1-1 0 0,1 0 0 0 0,-1 1 0 0 0,8 1-45 0 0,-15 0 14 0 0,-1 0 0 0 0,0 0 0 0 0,0 1 0 0 0,1 0 0 0 0,-1 0-1 0 0,0 1 1 0 0,-1 0 0 0 0,1 1 0 0 0,0-1 0 0 0,5 5-14 0 0,0 1-56 0 0,-1 0 1 0 0,0 1-1 0 0,-1 0 1 0 0,0 1-1 0 0,0 0 56 0 0,18 14-952 0 0,-24-23 575 0 0,-1 0 0 0 0,1 1 1 0 0,-1 0-1 0 0,0-1 1 0 0,0 1-1 0 0,0 0 0 0 0,0 1 1 0 0,0-1-1 0 0,0 0 0 0 0,-1 1 1 0 0,0-1-1 0 0,0 1 0 0 0,0 0 1 0 0,0 0-1 0 0,0 0 1 0 0,0 4 376 0 0,-1-4-892 0 0,0 0 0 0 0,1 0 0 0 0,-1 1 0 0 0,1-1 0 0 0,0 0 0 0 0,0-1 0 0 0,0 1 0 0 0,1 0 1 0 0,-1 0-1 0 0,1-1 0 0 0,0 0 0 0 0,0 1 0 0 0,1 0 892 0 0,5 3-1819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10:58.3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20 7282 0 0,'0'-1'163'0'0,"0"1"1"0"0,0-1 0 0 0,0 0 0 0 0,0 0-1 0 0,0 1 1 0 0,0-1 0 0 0,0 0 0 0 0,1 0-1 0 0,-1 1 1 0 0,0-1 0 0 0,0 0 0 0 0,1 1-1 0 0,-1-1 1 0 0,0 0 0 0 0,1 1 0 0 0,-1-1-1 0 0,0 0 1 0 0,1 1 0 0 0,-1-1 0 0 0,1 1-1 0 0,-1-1 1 0 0,1 1 0 0 0,-1-1 0 0 0,1 1-1 0 0,0-1 1 0 0,-1 1 0 0 0,1-1 0 0 0,0 1-1 0 0,-1 0 1 0 0,1-1 0 0 0,0 1 0 0 0,-1 0-1 0 0,1 0 1 0 0,0 0 0 0 0,0-1-164 0 0,0 1 108 0 0,0 0 1 0 0,0 1-1 0 0,0-1 1 0 0,0 0-1 0 0,0 0 1 0 0,0 0-1 0 0,0 1 1 0 0,0-1-1 0 0,0 0 1 0 0,0 1 0 0 0,0-1-1 0 0,0 1 1 0 0,0 0-1 0 0,0-1 1 0 0,0 1-1 0 0,0-1 1 0 0,0 1-1 0 0,0 0 1 0 0,-1 0-1 0 0,1 0 1 0 0,0-1-1 0 0,-1 1 1 0 0,2 1-109 0 0,1 6 194 0 0,0 0 0 0 0,0-1 1 0 0,0 1-1 0 0,-1 1 0 0 0,0-1 1 0 0,-1 0-1 0 0,0 0 0 0 0,0 1 1 0 0,-1-1-1 0 0,0 5-194 0 0,3 30 340 0 0,12 55 479 0 0,0 73-819 0 0,-10-45 196 0 0,3 142 13 0 0,-4-141-250 0 0,-1-88-138 0 0,-2 1-1 0 0,-1-1 1 0 0,-2 0-1 0 0,-5 21 180 0 0,-1-34-765 0 0,8-26 748 0 0,-1 0-1 0 0,1 0 1 0 0,0 0 0 0 0,0 0 0 0 0,0 0 0 0 0,0 1-1 0 0,0-1 1 0 0,0 0 0 0 0,0 0 0 0 0,0 0 0 0 0,-1 0 0 0 0,1 0-1 0 0,0 0 1 0 0,0 0 0 0 0,0 0 0 0 0,0 0 0 0 0,0 0-1 0 0,-1 0 1 0 0,1 0 0 0 0,0 1 0 0 0,0-1 0 0 0,0 0 0 0 0,0 0-1 0 0,-1 0 1 0 0,1 0 0 0 0,0 0 0 0 0,0 0 0 0 0,0-1-1 0 0,0 1 1 0 0,0 0 0 0 0,-1 0 0 0 0,1 0 0 0 0,0 0 0 0 0,0 0-1 0 0,0 0 1 0 0,0 0 0 0 0,0 0 0 0 0,-1 0 0 0 0,1 0-1 0 0,0 0 1 0 0,0 0 17 0 0,-6-13-464 0 0,3 3 318 0 0,1-1 0 0 0,0 1-1 0 0,1-1 1 0 0,0-9 146 0 0,-1-11-32 0 0,-1 16 77 0 0,1-1-1 0 0,1 0 1 0 0,1-1-1 0 0,0 1 1 0 0,1 0-1 0 0,1 0 1 0 0,0 0-1 0 0,2-6-44 0 0,11-26 123 0 0,15-35-123 0 0,-29 81-41 0 0,-1 0 1 0 0,1 0-1 0 0,0 0 0 0 0,0 0 1 0 0,0 0-1 0 0,0 0 1 0 0,0 0-1 0 0,0 0 1 0 0,1 0-1 0 0,-1 1 0 0 0,1-1 1 0 0,-1 0-1 0 0,1 1 1 0 0,-1 0-1 0 0,1-1 1 0 0,0 1-1 0 0,0 0 0 0 0,0 0 1 0 0,0 0-1 0 0,0 0 1 0 0,0 0-1 0 0,0 0 0 0 0,0 0 1 0 0,0 1-1 0 0,0-1 1 0 0,0 1-1 0 0,1 0 1 0 0,-1-1-1 0 0,0 1 0 0 0,0 0 1 0 0,0 0-1 0 0,1 0 1 0 0,-1 1-1 0 0,0-1 1 0 0,0 1-1 0 0,0-1 0 0 0,0 1 1 0 0,0 0-1 0 0,1-1 1 0 0,-1 1-1 0 0,-1 0 0 0 0,1 0 1 0 0,2 2 40 0 0,9 5-574 0 0,0 1 1 0 0,-1 0 0 0 0,0 1-1 0 0,-1 1 1 0 0,10 10 573 0 0,-12-11-352 0 0,63 64-7928 0 0,-49-49 5347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10:58.7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103 175 3841 0 0,'-8'16'934'0'0,"0"0"-1"0"0,2 0 1 0 0,0 1 0 0 0,-1 6-934 0 0,5-17 145 0 0,1-1 0 0 0,0 1 0 0 0,1-1 0 0 0,-1 1 0 0 0,1-1 0 0 0,0 1 0 0 0,1 0 0 0 0,-1-1 0 0 0,1 1 0 0 0,0-1 0 0 0,0 1 0 0 0,1-1 0 0 0,0 0 0 0 0,0 1 0 0 0,1 2-145 0 0,4 4 257 0 0,0 0-1 0 0,0-1 0 0 0,1 0 0 0 0,1 0 0 0 0,0-1 0 0 0,0 0 1 0 0,1 0-1 0 0,7 5-256 0 0,-9-9 136 0 0,0-1 0 0 0,0 0 1 0 0,0 0-1 0 0,0 0 0 0 0,1-1 0 0 0,-1-1 1 0 0,1 0-1 0 0,0 0 0 0 0,0 0 1 0 0,1-1-1 0 0,-1 0 0 0 0,7-1-136 0 0,4 0 172 0 0,-1-1 0 0 0,1-2 0 0 0,0 0-1 0 0,-1-1 1 0 0,0 0 0 0 0,0-2 0 0 0,0-1 0 0 0,0 0-1 0 0,-1-1 1 0 0,0-1 0 0 0,-1 0 0 0 0,1-2-1 0 0,-2 0 1 0 0,1-1 0 0 0,-1 0 0 0 0,10-11-172 0 0,-19 16 47 0 0,-1-1 1 0 0,0 0 0 0 0,0-1-1 0 0,0 0 1 0 0,-1 0 0 0 0,-1 0-1 0 0,1 0 1 0 0,-1-1 0 0 0,0 1-1 0 0,-1-1 1 0 0,2-8-48 0 0,-3 11 37 0 0,-1-1 0 0 0,0 0 0 0 0,0 1 0 0 0,-1-1 0 0 0,0 0 0 0 0,0 0 0 0 0,0 1 0 0 0,-1-1 0 0 0,0 0 0 0 0,0 1 0 0 0,-1-1 0 0 0,0 1 0 0 0,0-1 0 0 0,-1 1 0 0 0,1 0 0 0 0,-1 0 0 0 0,-1-1-37 0 0,-4-5 78 0 0,0 0 0 0 0,-1 0 0 0 0,-1 1 0 0 0,0 0 0 0 0,0 1 0 0 0,-1 0 0 0 0,0 1 0 0 0,-1 0 0 0 0,-6-3-78 0 0,0 0 82 0 0,0 2-1 0 0,-1 0 1 0 0,-18-5-82 0 0,27 11-15 0 0,-1 2 0 0 0,1-1 0 0 0,-1 1 1 0 0,0 1-1 0 0,0 0 0 0 0,0 0 0 0 0,0 1 0 0 0,1 1 0 0 0,-1 0 0 0 0,0 0 0 0 0,0 1 0 0 0,1 0 0 0 0,-1 1 0 0 0,1 0 0 0 0,-1 1 0 0 0,1 0 0 0 0,1 1 0 0 0,-6 3 15 0 0,-7 4-705 0 0,0 1-1 0 0,1 2 1 0 0,1 0-1 0 0,0 1 1 0 0,1 1-1 0 0,1 1 0 0 0,-9 12 706 0 0,21-24-612 0 0,0 0 0 0 0,1 0-1 0 0,0 1 1 0 0,1 0 0 0 0,-1 0-1 0 0,1 0 1 0 0,0 0-1 0 0,1 1 1 0 0,0-1 0 0 0,0 1-1 0 0,-1 5 613 0 0,0 37-4030 0 0,3-45 3646 0 0,0 0 0 0 0,-1 0 1 0 0,0 0-1 0 0,0 0 0 0 0,0 0 0 0 0,-1 2 384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10:59.0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7 11306 0 0,'63'-3'6855'0'0,"-42"1"-5827"0"0,0 1 0 0 0,0 1-1 0 0,10 1-1027 0 0,-23 0 55 0 0,0 1 0 0 0,0-1 1 0 0,0 1-1 0 0,0 1 0 0 0,0 0 0 0 0,0 0 0 0 0,-1 0 0 0 0,0 1 0 0 0,1 0 0 0 0,5 5-55 0 0,-5-3 18 0 0,-1 0 0 0 0,0 1-1 0 0,0 0 1 0 0,-1 0-1 0 0,1 0 1 0 0,-2 1-1 0 0,1 0 1 0 0,-1 0 0 0 0,0 1-1 0 0,-1-1 1 0 0,0 1-1 0 0,0 0 1 0 0,-1 0 0 0 0,0 0-1 0 0,-1 1 1 0 0,1 3-18 0 0,0 12-46 0 0,-1-1 0 0 0,-1 1 0 0 0,-1 0 0 0 0,-2 0 0 0 0,0 0 1 0 0,-1-1-1 0 0,-3 6 46 0 0,-9 37-501 0 0,-25 64 501 0 0,22-85-1435 0 0,-14 26 1435 0 0,-7 16-2620 0 0,7-16-2942 0 0,31-69 5109 0 0,0-1 0 0 0,0 1-1 0 0,1-1 1 0 0,-1 1-1 0 0,1-1 1 0 0,-1 1-1 0 0,1-1 1 0 0,0 1 0 0 0,0 0-1 0 0,0-1 454 0 0,6 32-5984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11:39:09.8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872 158 32 0 0,'1'-9'1790'0'0,"-1"5"1178"0"0,-10 3-1397 0 0,7 1-1616 0 0,0 0 260 0 0,-1 1 0 0 0,1-1-1 0 0,0 1 1 0 0,-1-1 0 0 0,1 1 0 0 0,0 0-1 0 0,0 0 1 0 0,0 0 0 0 0,0 1 0 0 0,0-1-1 0 0,0 1 1 0 0,0 0 0 0 0,0 0 0 0 0,0 0-1 0 0,1 0 1 0 0,-1 0 0 0 0,1 0 0 0 0,0 1-1 0 0,0 0 1 0 0,0-1 0 0 0,0 1 0 0 0,0 0-1 0 0,0 0 1 0 0,0 2-215 0 0,-5 8 385 0 0,1 2-1 0 0,1-1 1 0 0,0 0-1 0 0,-2 15-384 0 0,4-18 235 0 0,-1 13 193 0 0,0 0 1 0 0,2 1-1 0 0,1 0 1 0 0,2 17-429 0 0,-2 13 381 0 0,1-51-371 0 0,-1 1 6 0 0,1 1 0 0 0,-1-1 0 0 0,1 1 1 0 0,0-1-1 0 0,1 1 0 0 0,0 0 0 0 0,-1-1 0 0 0,2 1 0 0 0,-1-1 0 0 0,1 0 0 0 0,-1 1 1 0 0,1-1-1 0 0,1 0 0 0 0,-1 0 0 0 0,3 4-16 0 0,-1-4 11 0 0,1 0 1 0 0,-1 0-1 0 0,1 0 0 0 0,-1-1 0 0 0,1 0 1 0 0,1 0-1 0 0,-1 0 0 0 0,1 0 0 0 0,0 0-11 0 0,-3-3 11 0 0,1 0-1 0 0,-1 0 1 0 0,0 0-1 0 0,0 0 1 0 0,1 0-1 0 0,-1-1 0 0 0,1 0 1 0 0,-1 0-1 0 0,1 0 1 0 0,-1 0-1 0 0,0 0 1 0 0,1 0-1 0 0,-1-1 1 0 0,1 0-1 0 0,-1 0 0 0 0,0 0 1 0 0,0 0-1 0 0,3-1-10 0 0,5-3 32 0 0,0 0 0 0 0,0-1 0 0 0,-1-1-1 0 0,0 1 1 0 0,0-2 0 0 0,0 1-1 0 0,8-10-31 0 0,-13 12 38 0 0,1-1 0 0 0,-1 0 0 0 0,0 0 0 0 0,-1 0 0 0 0,0-1 0 0 0,0 1 0 0 0,0-1 0 0 0,0 0 0 0 0,-1 0 1 0 0,-1-1-1 0 0,1 1 0 0 0,-1-1 0 0 0,0 0-38 0 0,0-4 68 0 0,0 1 1 0 0,-1 0 0 0 0,0-1 0 0 0,-1 1 0 0 0,-1 0 0 0 0,1-1 0 0 0,-2 1-1 0 0,1-1 1 0 0,-2 1 0 0 0,0 0 0 0 0,-1-3-69 0 0,-4-11-97 0 0,3 11 166 0 0,1 0 0 0 0,-2 0 0 0 0,0 0 0 0 0,-1 1 0 0 0,-6-10-69 0 0,11 20-36 0 0,0 1 1 0 0,0-1-1 0 0,0 1 0 0 0,0-1 1 0 0,0 1-1 0 0,-1 0 0 0 0,1 0 1 0 0,-1 0-1 0 0,1 0 0 0 0,-1 0 1 0 0,0 0-1 0 0,0 1 0 0 0,0 0 1 0 0,0-1-1 0 0,0 1 0 0 0,0 0 1 0 0,0 1-1 0 0,-1-1 0 0 0,1 0 1 0 0,0 1-1 0 0,0 0 0 0 0,-1 0 1 0 0,1 0-1 0 0,0 0 0 0 0,0 0 1 0 0,-1 1-1 0 0,1-1 0 0 0,0 1 36 0 0,-6 2-684 0 0,0-1-1 0 0,0 2 1 0 0,1-1-1 0 0,0 1 1 0 0,-1 0-1 0 0,1 1 1 0 0,1 0-1 0 0,-2 1 685 0 0,-34 30-7965 0 0,30-24 4812 0 0</inkml:trace>
  <inkml:trace contextRef="#ctx0" brushRef="#br0" timeOffset="545.353">1252 63 5497 0 0,'-1'1'280'0'0,"0"0"0"0"0,0-1 0 0 0,-1 1-1 0 0,1 0 1 0 0,0 0 0 0 0,0 0 0 0 0,0 0 0 0 0,0 0-1 0 0,0 0 1 0 0,0 0 0 0 0,0 0 0 0 0,0 0 0 0 0,1 0-1 0 0,-1 1 1 0 0,0-1 0 0 0,1 0 0 0 0,-1 0-1 0 0,1 1 1 0 0,-1-1 0 0 0,1 0 0 0 0,0 1 0 0 0,-1-1-1 0 0,1 1 1 0 0,0-1 0 0 0,0 1 0 0 0,0-1 0 0 0,0 0-1 0 0,0 1 1 0 0,0-1 0 0 0,1 1 0 0 0,-1-1 0 0 0,0 0-1 0 0,1 1 1 0 0,-1-1 0 0 0,1 1-280 0 0,3 7 401 0 0,0 0 0 0 0,0-1 1 0 0,1 1-1 0 0,0-1 0 0 0,3 2-401 0 0,2 5 342 0 0,58 82 778 0 0,-43-64-750 0 0,-2 0 1 0 0,-1 2 0 0 0,7 18-371 0 0,18 33 146 0 0,-28-53-307 0 0,-1 1 0 0 0,8 25 161 0 0,-22-49-631 0 0,0 0 0 0 0,0 0 0 0 0,1-1 0 0 0,0 1 1 0 0,7 8 630 0 0,-11-18-210 0 0,-1 1 0 0 0,0 0 0 0 0,1 0 0 0 0,-1-1 0 0 0,0 1 0 0 0,1 0 0 0 0,-1 0 0 0 0,0 0 0 0 0,0-1 0 0 0,0 1 0 0 0,1 0 0 0 0,-1 0 0 0 0,0 0 0 0 0,0 0 0 0 0,0-1 0 0 0,0 1 0 0 0,-1 0 0 0 0,1 0 1 0 0,0 0-1 0 0,0 0 210 0 0,-1 0-425 0 0,1 0 0 0 0,0 1 1 0 0,0-1-1 0 0,0 0 0 0 0,0 0 1 0 0,0 0-1 0 0,0 1 0 0 0,0-1 0 0 0,0 0 1 0 0,1 0-1 0 0,-1 0 0 0 0,0 1 1 0 0,1-1-1 0 0,-1 0 0 0 0,0 0 1 0 0,1 0-1 0 0,0 1 425 0 0,11 10-3897 0 0,-13-12 3879 0 0,1 0 0 0 0,0 0 1 0 0,0 0-1 0 0,0 0 0 0 0,0 0 0 0 0,0 0 0 0 0,0 0 0 0 0,0 0 0 0 0,0-1 0 0 0,0 1 1 0 0,0 0-1 0 0,0 0 0 0 0,0 0 0 0 0,0 0 0 0 0,0 0 0 0 0,0 0 0 0 0,-1 0 0 0 0,1 0 0 0 0,0 0 1 0 0,0 0-1 0 0,0 0 0 0 0,0-1 0 0 0,0 1 0 0 0,0 0 0 0 0,0 0 0 0 0,0 0 0 0 0,0 0 0 0 0,0 0 1 0 0,0 0-1 0 0,0 0 0 0 0,0 0 0 0 0,0 0 0 0 0,0 0 0 0 0,0-1 0 0 0,1 1 0 0 0,-1 0 0 0 0,0 0 1 0 0,0 0-1 0 0,0 0 0 0 0,0 0 0 0 0,0 0 0 0 0,0 0 0 0 0,0 0 0 0 0,0 0 0 0 0,0 0 0 0 0,0 0 1 0 0,0 0-1 0 0,0 0 0 0 0,0-1 0 0 0,0 1 0 0 0,0 0 0 0 0,1 0 0 0 0,-1 0 0 0 0,0 0 1 0 0,0 0-1 0 0,0 0 0 0 0,0 0 0 0 0,0 0 0 0 0,0 0 0 0 0,0 0 0 0 0,0 0 0 0 0,0 0 0 0 0,0 0 1 0 0,1 0-1 0 0,-1 0 0 0 0,0 0 0 0 0,0 0 0 0 0,0 0 18 0 0</inkml:trace>
  <inkml:trace contextRef="#ctx0" brushRef="#br0" timeOffset="1154.504">1693 94 8346 0 0,'-39'23'6784'0'0,"-14"17"-3966"0"0,13-9-1498 0 0,16-11-1036 0 0,0 2 0 0 0,2 0-1 0 0,1 2 1 0 0,1 0 0 0 0,1 2-284 0 0,-26 29 311 0 0,-197 244-2977 0 0,220-272 1574 0 0,8-11-1405 0 0,1 2-1 0 0,0-1 0 0 0,1 3 2498 0 0,1 1-4250 0 0,10-20 3874 0 0,0 0-1 0 0,0-1 0 0 0,0 1 1 0 0,0 0-1 0 0,0-1 0 0 0,0 1 1 0 0,0 0-1 0 0,0-1 0 0 0,-1 0 1 0 0,1 1-1 0 0,0-1 0 0 0,0 0 1 0 0,0 1-1 0 0,-1-1 377 0 0</inkml:trace>
  <inkml:trace contextRef="#ctx0" brushRef="#br0" timeOffset="-1102.509">4 160 8 0 0,'0'0'5'0'0,"0"0"0"0"0,0 0 0 0 0,0-1 0 0 0,0 1-1 0 0,0 0 1 0 0,0 0 0 0 0,0-1 0 0 0,0 1 0 0 0,0 0 0 0 0,0-1 0 0 0,0 1 0 0 0,0 0 0 0 0,0 0-1 0 0,0-1 1 0 0,0 1 0 0 0,0 0 0 0 0,0 0 0 0 0,0-1 0 0 0,-1 1 0 0 0,1 0 0 0 0,0 0 0 0 0,0 0-1 0 0,0-1 1 0 0,0 1 0 0 0,0 0 0 0 0,-1 0 0 0 0,1 0 0 0 0,0-1 0 0 0,0 1 0 0 0,0 0 0 0 0,-1 0-1 0 0,1 0 1 0 0,0 0 0 0 0,0 0 0 0 0,-1-1-5 0 0,2 1 570 0 0,0 1-469 0 0,2-7 2062 0 0,-3 5-2033 0 0,0 1 1 0 0,0-1 0 0 0,0 1 0 0 0,0-1 0 0 0,0 1 0 0 0,0-1 0 0 0,0 1-1 0 0,1-1 1 0 0,-1 1 0 0 0,0-1 0 0 0,0 1 0 0 0,1-1 0 0 0,-1 1-1 0 0,0-1 1 0 0,0 1 0 0 0,1 0 0 0 0,-1-1 0 0 0,1 1 0 0 0,-1-1 0 0 0,0 1-1 0 0,1 0 1 0 0,-1-1 0 0 0,1 1 0 0 0,-1 0 0 0 0,1 0 0 0 0,-1-1 0 0 0,1 1-1 0 0,-1 0 1 0 0,1 0 0 0 0,-1 0 0 0 0,1 0 0 0 0,-1-1 0 0 0,1 1 0 0 0,0 0-131 0 0,-1 0 56 0 0,0 0 1 0 0,0 1 0 0 0,0-1-1 0 0,1 0 1 0 0,-1 0 0 0 0,0 0-1 0 0,0 0 1 0 0,0 0 0 0 0,0 0-1 0 0,0 0 1 0 0,0 0 0 0 0,1 0-1 0 0,-1 1 1 0 0,0-1 0 0 0,0 0-1 0 0,0 0 1 0 0,0 0 0 0 0,0 0-1 0 0,0 0 1 0 0,0 1 0 0 0,0-1-1 0 0,0 0 1 0 0,0 0 0 0 0,0 0-1 0 0,0 0 1 0 0,0 0 0 0 0,1 1-1 0 0,-1-1 1 0 0,0 0 0 0 0,0 0-1 0 0,0 0 1 0 0,-1 0 0 0 0,1 1-1 0 0,0-1 1 0 0,0 0 0 0 0,0 0-1 0 0,0 0 1 0 0,0 0 0 0 0,0 0-1 0 0,0 1 1 0 0,0-1 0 0 0,0 0 0 0 0,0 0-1 0 0,0 0 1 0 0,0 0-57 0 0,0 0 32 0 0,0 0 0 0 0,0 0 0 0 0,0 0 1 0 0,0 0-1 0 0,0 0 0 0 0,0 0 0 0 0,0 0 0 0 0,0 0 1 0 0,0 0-1 0 0,0 0 0 0 0,0 0 0 0 0,0 0 0 0 0,0 0 1 0 0,1 0-1 0 0,-1 0 0 0 0,0 0 0 0 0,0 0 0 0 0,0 0 0 0 0,0 0 1 0 0,0 0-1 0 0,0 0 0 0 0,0 0 0 0 0,0 0 0 0 0,0 0 1 0 0,0 0-1 0 0,0 0 0 0 0,0 0 0 0 0,0 0 0 0 0,0 0 1 0 0,0 1-1 0 0,0-1 0 0 0,0 0 0 0 0,1 0 0 0 0,-1 0 1 0 0,0 0-1 0 0,0 0 0 0 0,0 0 0 0 0,0 0 0 0 0,0 0 1 0 0,0 0-1 0 0,0 0 0 0 0,0 0 0 0 0,0 0 0 0 0,0 0 0 0 0,0 0 1 0 0,0 0-1 0 0,0 0 0 0 0,0 1 0 0 0,0-1 0 0 0,0 0 1 0 0,0 0-1 0 0,0 0 0 0 0,0 0 0 0 0,0 0 0 0 0,0 0 1 0 0,0 0-1 0 0,0 0 0 0 0,0 0 0 0 0,0 0 0 0 0,0 0 1 0 0,0 0-1 0 0,0 0 0 0 0,-1 0-32 0 0,3 1 176 0 0,-1-1-1 0 0,0 0 1 0 0,0 0 0 0 0,0 1 0 0 0,0-1-1 0 0,0 0 1 0 0,0 1 0 0 0,0-1-1 0 0,-1 1 1 0 0,1-1 0 0 0,0 1 0 0 0,0 0-1 0 0,0-1 1 0 0,0 1 0 0 0,-1 0 0 0 0,1 0-1 0 0,0-1 1 0 0,-1 1 0 0 0,1 0-1 0 0,0 0 1 0 0,-1 0 0 0 0,1 0 0 0 0,-1 0-1 0 0,0 0 1 0 0,1 0 0 0 0,-1 0 0 0 0,0 0-1 0 0,1 1-175 0 0,8 30 1384 0 0,-8-5-707 0 0,0 0-1 0 0,-4 22-676 0 0,2-20 122 0 0,0 0-1 0 0,2 7-121 0 0,5 66 628 0 0,4 40-233 0 0,-9-86-421 0 0,-2-48-351 0 0,1 1 1 0 0,0-1-1 0 0,0 1 1 0 0,1-1-1 0 0,0 0 1 0 0,1 1-1 0 0,-1-1 1 0 0,2 0-1 0 0,-1 0 1 0 0,1 0 376 0 0,-2-6-743 0 0,0 0-3919 0 0,-1-3 4255 0 0,0 0-1 0 0,0 1 1 0 0,0-1 0 0 0,0 0-1 0 0,0 1 1 0 0,0-1 0 0 0,0 0-1 0 0,0 1 1 0 0,0-1 0 0 0,1 1-1 0 0,-1-1 1 0 0,0 0 0 0 0,0 1-1 0 0,1-1 1 0 0,-1 1 0 0 0,0-1-1 0 0,0 0 1 0 0,1 1 0 0 0,-1-1 407 0 0,6-2-3142 0 0,-9-6 2264 0 0</inkml:trace>
  <inkml:trace contextRef="#ctx0" brushRef="#br0" timeOffset="-540.141">42 227 2457 0 0,'0'0'219'0'0,"-1"1"0"0"0,1-1 0 0 0,-1 0 1 0 0,1 1-1 0 0,-1-1 0 0 0,1 0 1 0 0,-1 1-1 0 0,1-1 0 0 0,-1 0 1 0 0,1 0-1 0 0,-1 0 0 0 0,1 1 1 0 0,-1-1-1 0 0,1 0 0 0 0,-1 0 1 0 0,1 0-1 0 0,-1 0 0 0 0,0 0 0 0 0,1 0 1 0 0,-1 0-1 0 0,1 0 0 0 0,-1 0 1 0 0,1 0-1 0 0,-1-1 0 0 0,1 1 1 0 0,-1 0-1 0 0,1 0 0 0 0,-1 0 1 0 0,1-1-1 0 0,-1 1-219 0 0,1-1 93 0 0,0 0 0 0 0,0 1 1 0 0,1-1-1 0 0,-1 0 0 0 0,1 1 1 0 0,-1-1-1 0 0,0 1 0 0 0,1-1 0 0 0,-1 0 1 0 0,1 1-1 0 0,-1-1 0 0 0,1 1 0 0 0,0-1 1 0 0,-1 1-1 0 0,1 0 0 0 0,-1-1 1 0 0,1 1-1 0 0,0 0 0 0 0,-1-1 0 0 0,1 1 1 0 0,0 0-1 0 0,-1 0 0 0 0,1-1 0 0 0,0 1 1 0 0,0 0-94 0 0,28-11 1124 0 0,-3 2-220 0 0,0-2 0 0 0,-1 0-1 0 0,15-10-903 0 0,-14 7 321 0 0,0 1-1 0 0,1 1 1 0 0,1 2 0 0 0,0 1-1 0 0,10-2-320 0 0,-35 11 5 0 0,-1-1 0 0 0,1 1 0 0 0,0 0 0 0 0,-1 0 0 0 0,1 0 0 0 0,0 0 0 0 0,-1 0 0 0 0,1 0 0 0 0,0 1 0 0 0,-1-1 0 0 0,1 1 0 0 0,0 0 0 0 0,-1 0-1 0 0,1 0 1 0 0,-1 0 0 0 0,0 1 0 0 0,1-1 0 0 0,-1 0 0 0 0,1 2-5 0 0,-1-2-6 0 0,-1 0 0 0 0,1 0 0 0 0,-1 1 1 0 0,0-1-1 0 0,1 0 0 0 0,-1 1 0 0 0,0-1 0 0 0,0 1 0 0 0,0 0 0 0 0,0-1 0 0 0,0 1 0 0 0,-1 0 1 0 0,1-1-1 0 0,0 1 0 0 0,-1 0 0 0 0,1 0 0 0 0,-1 0 0 0 0,0-1 0 0 0,1 1 0 0 0,-1 0 0 0 0,0 0 0 0 0,0 0 1 0 0,0 0-1 0 0,-1 0 0 0 0,1 0 0 0 0,0-1 0 0 0,-1 2 6 0 0,-9 24-337 0 0,-2 0-1 0 0,0-1 1 0 0,-2-1-1 0 0,-1 0 1 0 0,-14 17 337 0 0,21-31-121 0 0,-2-1 1 0 0,1 0-1 0 0,-1 0 1 0 0,-1-1-1 0 0,-9 6 121 0 0,-23 22-164 0 0,34-28 304 0 0,-5 4-136 0 0,14-13-9 0 0,-1 0 0 0 0,1 0 0 0 0,0 0 1 0 0,0 0-1 0 0,-1 0 0 0 0,1 0 0 0 0,0 0 1 0 0,-1 0-1 0 0,1 0 0 0 0,0 0 0 0 0,0 0 1 0 0,-1 0-1 0 0,1 0 0 0 0,0 0 0 0 0,0 0 1 0 0,-1 0-1 0 0,1 0 0 0 0,0-1 0 0 0,0 1 1 0 0,-1 0-1 0 0,1 0 0 0 0,0 0 1 0 0,0 0-1 0 0,-1-1 0 0 0,1 1 0 0 0,0 0 1 0 0,0 0-1 0 0,0 0 0 0 0,0-1 0 0 0,-1 1 1 0 0,1 0-1 0 0,0 0 0 0 0,0-1 0 0 0,0 1 1 0 0,0 0-1 0 0,0-1 0 0 0,0 1 0 0 0,0 0 1 0 0,0 0-1 0 0,0-1 0 0 0,0 1 0 0 0,0 0 1 0 0,0-1-1 0 0,0 1 0 0 0,0 0 1 0 0,0 0-1 0 0,0-1 0 0 0,0 1 5 0 0,1-2 30 0 0,1 0 0 0 0,0 0 0 0 0,-1 0 0 0 0,1 0 0 0 0,0 1 1 0 0,0-1-1 0 0,0 1 0 0 0,0-1 0 0 0,2 0-30 0 0,18-12 190 0 0,-12 8-151 0 0,-1 0 1 0 0,1 0-1 0 0,0 1 1 0 0,0 0-1 0 0,1 1 1 0 0,-1 0-1 0 0,1 0 1 0 0,0 1-1 0 0,2 1-39 0 0,3-1 67 0 0,-12 2-62 0 0,1 0 1 0 0,-1 0-1 0 0,0 0 1 0 0,1 1-1 0 0,-1-1 1 0 0,0 1-1 0 0,1 1 0 0 0,-1-1 1 0 0,0 0-1 0 0,1 1 1 0 0,-1 0-1 0 0,0 0 0 0 0,0 0 1 0 0,1 1-1 0 0,0 0-5 0 0,0 0 30 0 0,-1 1 0 0 0,1-1 0 0 0,-1 1 0 0 0,0 0 1 0 0,0 1-1 0 0,0-1 0 0 0,0 1 0 0 0,-1-1 0 0 0,1 1 0 0 0,-1 0 0 0 0,0 0 0 0 0,0 1 0 0 0,0-1 0 0 0,-1 1 0 0 0,1-1 0 0 0,-1 1 0 0 0,0 0 0 0 0,-1 0 0 0 0,1 0 1 0 0,-1 0-1 0 0,0 0 0 0 0,0 0 0 0 0,-1 0 0 0 0,1 0 0 0 0,-1 1 0 0 0,0-1 0 0 0,0 0 0 0 0,-1 0 0 0 0,0 0 0 0 0,0 0 0 0 0,0 1 0 0 0,0-1 0 0 0,-1-1 0 0 0,0 1 0 0 0,0 1-30 0 0,-1 1 68 0 0,1 0-1 0 0,-1 0 0 0 0,0-1 0 0 0,-1 1 0 0 0,0-1 0 0 0,0 0 1 0 0,0 0-1 0 0,0 0 0 0 0,-1 0 0 0 0,0-1 0 0 0,-1 0 0 0 0,1 0 0 0 0,-1 0 1 0 0,0-1-1 0 0,0 1 0 0 0,0-1 0 0 0,-2 0-67 0 0,0 0 54 0 0,1 1 0 0 0,0 0 0 0 0,0 0 0 0 0,-1 2-54 0 0,-23 16 112 0 0,22-18-188 0 0,-1 0-1 0 0,0 0 1 0 0,0-1-1 0 0,0-1 1 0 0,-1 1-1 0 0,1-2 1 0 0,-1 1-1 0 0,1-2 1 0 0,-1 1-1 0 0,0-1 1 0 0,-1-1 76 0 0,2 1-631 0 0,0-1 0 0 0,-1-1 0 0 0,1 0 0 0 0,-1 0 0 0 0,-5-2 631 0 0,12 2-876 0 0,-1 0 1 0 0,0-1-1 0 0,1 0 1 0 0,-1 0-1 0 0,1 0 0 0 0,-1-1 1 0 0,1 0-1 0 0,0 1 1 0 0,0-1-1 0 0,0-1 1 0 0,0 1-1 0 0,-2-3 876 0 0,-6-8-3178 0 0</inkml:trace>
  <inkml:trace contextRef="#ctx0" brushRef="#br0" timeOffset="6077.74">2366 63 1000 0 0,'-3'22'8042'0'0,"6"-2"-4558"0"0,-2-18-3430 0 0,-1-1 0 0 0,1 0 0 0 0,-1 0-1 0 0,1 0 1 0 0,-1 0 0 0 0,1 0 0 0 0,0 0 0 0 0,-1 0 0 0 0,1-1 0 0 0,0 1-1 0 0,0 0 1 0 0,0 0 0 0 0,-1 0 0 0 0,1-1 0 0 0,0 1 0 0 0,0 0-1 0 0,0-1 1 0 0,0 1 0 0 0,0-1 0 0 0,1 1 0 0 0,-1-1 0 0 0,0 0 0 0 0,0 1-1 0 0,0-1 1 0 0,0 0 0 0 0,0 0 0 0 0,0 0 0 0 0,1 0 0 0 0,-1 0 0 0 0,0 0-1 0 0,0 0 1 0 0,0 0 0 0 0,1 0-54 0 0,0-1-186 0 0,34 0 464 0 0,-20 6-2610 0 0,-15-5 1829 0 0,0 1 0 0 0,0-1 0 0 0,-1 1 0 0 0,1 0 0 0 0,0-1 0 0 0,-1 1 0 0 0,1 0 0 0 0,-1-1 0 0 0,1 1 0 0 0,0 0 0 0 0,-1 0 0 0 0,1-1 0 0 0,-1 1 0 0 0,0 0 0 0 0,1 1 503 0 0,-1 4-2796 0 0,-3-1 1082 0 0</inkml:trace>
  <inkml:trace contextRef="#ctx0" brushRef="#br0" timeOffset="6608.9">2279 227 4553 0 0,'-4'1'510'0'0,"1"0"-189"0"0,0 0 0 0 0,0 0-1 0 0,1 0 1 0 0,-1 1 0 0 0,1-1 0 0 0,-1 1-1 0 0,1-1 1 0 0,-1 1 0 0 0,0 1-321 0 0,12-4 1909 0 0,12-4-1319 0 0,-15 3-481 0 0,128-37 1342 0 0,-122 35-1210 0 0,9 0-121 0 0,-21 4-123 0 0,1 0 0 0 0,0 0 0 0 0,-1 0 0 0 0,1 0 0 0 0,0 0 0 0 0,0 0 0 0 0,-1 1 0 0 0,1-1 0 0 0,0 0 0 0 0,-1 0 0 0 0,1 1-1 0 0,0-1 1 0 0,-1 1 0 0 0,1-1 0 0 0,0 0 0 0 0,-1 1 0 0 0,1-1 0 0 0,-1 1 0 0 0,1-1 0 0 0,-1 1 0 0 0,1 0 0 0 0,-1-1 0 0 0,0 1 0 0 0,1-1 0 0 0,-1 1 0 0 0,1 0 3 0 0,-4 3-4 0 0,0 1 0 0 0,-1-1 0 0 0,1 0 0 0 0,-1 0 0 0 0,0-1 0 0 0,1 1 0 0 0,-2-1 0 0 0,1 0 0 0 0,0 0 0 0 0,-1 0 0 0 0,1-1 0 0 0,-1 1 0 0 0,0-1 4 0 0,-5 3 16 0 0,0 0 0 0 0,0 1 0 0 0,1 1 0 0 0,0-1 0 0 0,0 1 0 0 0,1 1 1 0 0,0-1-1 0 0,0 1 0 0 0,1 1 0 0 0,-4 4-16 0 0,-8 9 49 0 0,14-17-57 0 0,0 1 0 0 0,1 1 0 0 0,0-1-1 0 0,0 1 1 0 0,0 0 0 0 0,1 0 0 0 0,0 0 0 0 0,0 0-1 0 0,0 1 1 0 0,1-1 0 0 0,1 1 0 0 0,-1 0 8 0 0,2-7 11 0 0,0 0 0 0 0,0 0 0 0 0,0-1 1 0 0,0 1-1 0 0,0 0 0 0 0,0 0 0 0 0,0 0 0 0 0,0 0 1 0 0,1-1-1 0 0,-1 1 0 0 0,0 0 0 0 0,0 0 1 0 0,1-1-1 0 0,-1 1 0 0 0,1 0 0 0 0,-1 0 0 0 0,1-1 1 0 0,-1 1-1 0 0,1 0 0 0 0,-1-1 0 0 0,1 1 0 0 0,-1-1 1 0 0,1 1-1 0 0,0-1 0 0 0,-1 1 0 0 0,1-1 1 0 0,0 1-1 0 0,-1-1 0 0 0,1 0 0 0 0,0 1 0 0 0,0-1 1 0 0,0 0-1 0 0,-1 1 0 0 0,1-1 0 0 0,0 0 1 0 0,0 0-1 0 0,0 0 0 0 0,0 0 0 0 0,-1 0 0 0 0,1 0 1 0 0,0 0-1 0 0,0 0 0 0 0,0 0-11 0 0,4 0 52 0 0,-1-1 1 0 0,1 1-1 0 0,0-1 0 0 0,0 0 1 0 0,0 0-1 0 0,4-1-52 0 0,1-3 50 0 0,0 0 0 0 0,0-1 1 0 0,-1 0-1 0 0,0-1 0 0 0,0 0 0 0 0,-1 0 0 0 0,1-1 1 0 0,-1 0-51 0 0,15-13 47 0 0,-12 10 19 0 0,-1 0 1 0 0,1 0-1 0 0,1-5-66 0 0,2-2 247 0 0,-13 18-241 0 0,-1-1 0 0 0,1 1 1 0 0,-1-1-1 0 0,0 1 0 0 0,1-1 1 0 0,-1 1-1 0 0,0-1 1 0 0,1 0-1 0 0,-1 1 0 0 0,0-1 1 0 0,0 1-1 0 0,1-1 0 0 0,-1 0 1 0 0,0 1-1 0 0,0-1 0 0 0,0 0 1 0 0,0 1-1 0 0,0-1 0 0 0,0 0 1 0 0,0 1-1 0 0,0-1 1 0 0,0 0-1 0 0,0 1 0 0 0,0-1 1 0 0,-1 1-1 0 0,1-1 0 0 0,0 0 1 0 0,0 1-1 0 0,-1-1 0 0 0,1 1 1 0 0,0-1-7 0 0,-2-1 26 0 0,1 1 0 0 0,0-1 1 0 0,-1 1-1 0 0,1 0 1 0 0,-1 0-1 0 0,1 0 0 0 0,-1 0 1 0 0,0 0-1 0 0,1 0 0 0 0,-1 0 1 0 0,0 0-1 0 0,0 1-26 0 0,-1-2-161 0 0,-1 1 0 0 0,0 0 0 0 0,1 0 0 0 0,-1 0-1 0 0,0 1 1 0 0,0-1 0 0 0,0 1 0 0 0,0 0 0 0 0,1 0-1 0 0,-1 0 1 0 0,0 0 0 0 0,0 1 0 0 0,0 0 161 0 0,-21 8-3999 0 0,11-7-1856 0 0,8-5 3257 0 0</inkml:trace>
  <inkml:trace contextRef="#ctx0" brushRef="#br0" timeOffset="7030.618">2610 1 4553 0 0,'3'2'478'0'0,"0"0"0"0"0,0 1 0 0 0,-1-1 1 0 0,1 1-1 0 0,-1 0 0 0 0,0 0 0 0 0,0 0 0 0 0,0 0 1 0 0,0 0-1 0 0,0 0 0 0 0,0 0 0 0 0,-1 1 0 0 0,0-1 0 0 0,0 1 1 0 0,1 2-479 0 0,1 8 357 0 0,-1 0 0 0 0,0 0 0 0 0,0 7-357 0 0,0 3 131 0 0,1 64 264 0 0,-3-58-148 0 0,1 0 1 0 0,4 15-248 0 0,-2-17-118 0 0,-2 0 0 0 0,0 8 118 0 0,-1-34 87 0 0,1-9-110 0 0,6-56-153 0 0,17-27 154 0 0,-23 89 29 0 0,0-1-1 0 0,0 0 0 0 0,0 1 1 0 0,0-1-1 0 0,0 0 0 0 0,0 1 1 0 0,0 0-1 0 0,1-1 0 0 0,-1 1 1 0 0,0 0-1 0 0,1-1 0 0 0,-1 1 1 0 0,1 0-1 0 0,0 0 1 0 0,-1 0-1 0 0,1 0 0 0 0,0 1 1 0 0,-1-1-1 0 0,1 0 0 0 0,0 1 1 0 0,0-1-1 0 0,0 1 0 0 0,0 0 1 0 0,-1-1-1 0 0,2 1-6 0 0,15-5-317 0 0,-17 5 273 0 0,0-1 0 0 0,-1 1 0 0 0,1 0 1 0 0,0 0-1 0 0,0 0 0 0 0,-1 0 0 0 0,1 0 1 0 0,0 0-1 0 0,0 0 0 0 0,-1 0 1 0 0,1 1-1 0 0,0-1 0 0 0,-1 0 0 0 0,1 0 1 0 0,0 1-1 0 0,-1-1 0 0 0,1 0 0 0 0,0 1 1 0 0,-1-1-1 0 0,1 1 0 0 0,-1-1 1 0 0,1 0-1 0 0,-1 1 0 0 0,1 0 0 0 0,-1-1 1 0 0,1 1-1 0 0,-1-1 0 0 0,1 1 0 0 0,-1-1 1 0 0,1 1 43 0 0,5 11-2996 0 0,-2 0-3686 0 0,-1-2 4414 0 0</inkml:trace>
  <inkml:trace contextRef="#ctx0" brushRef="#br0" timeOffset="7593.023">2452 429 2208 0 0,'-4'3'596'0'0,"-1"1"0"0"0,1-1 0 0 0,-1-1-1 0 0,0 1 1 0 0,0-1 0 0 0,-3 2-596 0 0,-9 3 1627 0 0,17-7-1578 0 0,1 0 1 0 0,-1 0 0 0 0,0 0-1 0 0,0 0 1 0 0,0 0-1 0 0,0 0 1 0 0,0 0 0 0 0,1 0-1 0 0,-1 0 1 0 0,0 1 0 0 0,0-1-1 0 0,0 0 1 0 0,0 0 0 0 0,0 0-1 0 0,1 0 1 0 0,-1 0 0 0 0,0 0-1 0 0,0 0 1 0 0,0 1-1 0 0,0-1 1 0 0,0 0 0 0 0,0 0-1 0 0,0 0 1 0 0,0 0 0 0 0,0 0-1 0 0,0 1 1 0 0,0-1 0 0 0,0 0-1 0 0,0 0 1 0 0,1 0 0 0 0,-1 0-1 0 0,0 0 1 0 0,0 1-1 0 0,0-1 1 0 0,0 0 0 0 0,0 0-1 0 0,-1 0 1 0 0,1 0 0 0 0,0 1-1 0 0,0-1 1 0 0,0 0 0 0 0,0 0-1 0 0,0 0 1 0 0,0 0 0 0 0,0 0-1 0 0,0 1 1 0 0,0-1-1 0 0,0 0 1 0 0,0 0 0 0 0,0 0-1 0 0,-1 0 1 0 0,1 0 0 0 0,0 0-1 0 0,0 0 1 0 0,0 1 0 0 0,0-1-1 0 0,0 0 1 0 0,0 0 0 0 0,-1 0-1 0 0,1 0-49 0 0,14 1 537 0 0,16-4 174 0 0,-24 3-625 0 0,0-1 0 0 0,0 0 0 0 0,-1 1 1 0 0,1-2-1 0 0,0 1 0 0 0,0-1 0 0 0,2-1-86 0 0,-1 0 52 0 0,-1 1 0 0 0,1 0 0 0 0,-1 0 0 0 0,1 0 0 0 0,0 1 0 0 0,0 0-52 0 0,-4 0 7 0 0,0 1 1 0 0,-1 0-1 0 0,1 0 1 0 0,0 0 0 0 0,0 0-1 0 0,0 0 1 0 0,-1 1-1 0 0,1-1 1 0 0,0 1-1 0 0,0 0 1 0 0,-1-1-1 0 0,1 2 1 0 0,0-1-1 0 0,-1 0 1 0 0,3 2-8 0 0,-5-3-9 0 0,0 0-1 0 0,0 0 1 0 0,1 0 0 0 0,-1 0-1 0 0,0 0 1 0 0,0 1-1 0 0,0-1 1 0 0,0 0 0 0 0,1 0-1 0 0,-1 0 1 0 0,0 1 0 0 0,0-1-1 0 0,0 0 1 0 0,0 0-1 0 0,0 1 1 0 0,0-1 0 0 0,0 0-1 0 0,0 0 1 0 0,0 0 0 0 0,1 1-1 0 0,-1-1 1 0 0,0 0-1 0 0,0 0 1 0 0,0 1 0 0 0,0-1-1 0 0,-1 0 1 0 0,1 0 0 0 0,0 1-1 0 0,0-1 1 0 0,0 0-1 0 0,0 0 1 0 0,0 1 0 0 0,0-1-1 0 0,0 0 1 0 0,0 0 0 0 0,0 1 9 0 0,-10 8-180 0 0,-17 6 61 0 0,24-13 107 0 0,-40 23-176 0 0,27-15 229 0 0,0 0 1 0 0,-11 3-42 0 0,20-8 41 0 0,0-1 0 0 0,0 1 0 0 0,0 0 0 0 0,1 1 0 0 0,-1 0 0 0 0,1 0 0 0 0,1 0 0 0 0,-1 1 0 0 0,1-1 1 0 0,0 1-1 0 0,0 1-41 0 0,4-5 24 0 0,-1 0 1 0 0,1 0-1 0 0,0 0 1 0 0,0 0-1 0 0,0 0 1 0 0,1 1 0 0 0,-1-1-1 0 0,1 0 1 0 0,-1 0-1 0 0,1 1 1 0 0,0-1-1 0 0,0 0 1 0 0,1 2-25 0 0,8 42 319 0 0,-8-45-304 0 0,-1-1 1 0 0,1 0-1 0 0,-1 0 0 0 0,1 0 0 0 0,-1 1 0 0 0,1-1 0 0 0,0 0 0 0 0,0 0 0 0 0,0 0 0 0 0,-1 0 0 0 0,1 0 0 0 0,0 0 0 0 0,0-1 0 0 0,0 1 0 0 0,0 0 0 0 0,0 0 0 0 0,1-1 0 0 0,-1 1 0 0 0,0-1 0 0 0,1 1-15 0 0,28 6 340 0 0,-7-2-223 0 0,-11-3-80 0 0,-1 0 0 0 0,1-1 0 0 0,0 0-1 0 0,-1-1 1 0 0,1 0 0 0 0,-1-1 0 0 0,1 0 0 0 0,1-1-37 0 0,47-3-231 0 0,0 3-2437 0 0,-49 0 644 0 0,-1 1 0 0 0,1-1 0 0 0,-1-1 0 0 0,7-2 2024 0 0,-3-1-3051 0 0</inkml:trace>
  <inkml:trace contextRef="#ctx0" brushRef="#br0" timeOffset="8139.731">2956 221 5857 0 0,'43'-4'4523'0'0,"20"-10"-1950"0"0,-16 3-1883 0 0,-33 8-584 0 0,-1-1 1 0 0,0-1-1 0 0,2-1-106 0 0,-7 2 12 0 0,0 1 0 0 0,-1 0-1 0 0,1 1 1 0 0,0 0 0 0 0,0 0-1 0 0,1 0 1 0 0,-1 1 0 0 0,0 0-1 0 0,1 1 1 0 0,0 0-12 0 0,4 3 91 0 0,-23 1-86 0 0,-2-1-40 0 0,-26 10 93 0 0,1 2-1 0 0,1 1 0 0 0,1 1 1 0 0,0 3-1 0 0,-17 12-57 0 0,45-25 16 0 0,-1 1 0 0 0,1 1 0 0 0,1-1 0 0 0,-1 1 0 0 0,1 0 0 0 0,1 0 0 0 0,0 1 0 0 0,0 0 0 0 0,1 0 0 0 0,-2 6-16 0 0,5-12 26 0 0,0 0-1 0 0,0 0 1 0 0,0-1 0 0 0,1 1-1 0 0,-1 0 1 0 0,1 0 0 0 0,0 0-1 0 0,0 0 1 0 0,1 0 0 0 0,-1 0-1 0 0,1 0 1 0 0,0-1 0 0 0,0 1-1 0 0,0 0 1 0 0,0 0-1 0 0,1 0-25 0 0,-1-3 15 0 0,-1 1 0 0 0,1 0-1 0 0,0 0 1 0 0,0-1 0 0 0,0 1-1 0 0,0-1 1 0 0,0 1 0 0 0,0-1-1 0 0,0 1 1 0 0,1-1 0 0 0,-1 0-1 0 0,1 1 1 0 0,-1-1-1 0 0,1 0 1 0 0,-1 0 0 0 0,1 0-1 0 0,-1 0 1 0 0,1 0 0 0 0,0-1-1 0 0,0 1 1 0 0,-1 0 0 0 0,1-1-1 0 0,0 0 1 0 0,0 1 0 0 0,0-1-1 0 0,0 0 1 0 0,0 0-1 0 0,-1 0 1 0 0,1 0 0 0 0,0 0-1 0 0,0 0 1 0 0,0 0 0 0 0,0-1-1 0 0,1 0-14 0 0,10-2 95 0 0,13-4-268 0 0,-1-1 1 0 0,0-1 0 0 0,0-1 0 0 0,22-13 172 0 0,17-8-4637 0 0,-13 8-4752 0 0,-43 12 8522 0 0</inkml:trace>
  <inkml:trace contextRef="#ctx0" brushRef="#br0" timeOffset="8140.731">3372 71 3521 0 0,'0'-1'335'0'0,"1"0"1"0"0,0 0-1 0 0,0 0 0 0 0,0 0 1 0 0,-1 0-1 0 0,1 1 1 0 0,0-1-1 0 0,0 0 0 0 0,0 0 1 0 0,0 0-1 0 0,0 1 1 0 0,0-1-1 0 0,1 1 1 0 0,-1-1-1 0 0,0 1 0 0 0,0-1 1 0 0,0 1-1 0 0,1-1-335 0 0,-1 1 129 0 0,-1 1-1 0 0,1-1 1 0 0,0 0 0 0 0,-1 0-1 0 0,1 0 1 0 0,-1 0 0 0 0,1 0-1 0 0,-1 0 1 0 0,1 1-1 0 0,-1-1 1 0 0,0 0 0 0 0,1 1-1 0 0,-1-1 1 0 0,1 0 0 0 0,-1 0-1 0 0,1 1 1 0 0,-1-1-1 0 0,0 1 1 0 0,1-1 0 0 0,-1 0-1 0 0,0 1 1 0 0,1-1 0 0 0,-1 1-1 0 0,0-1 1 0 0,0 1-1 0 0,0-1 1 0 0,1 1 0 0 0,-1-1-1 0 0,0 1 1 0 0,0-1 0 0 0,0 1-1 0 0,0-1 1 0 0,0 1-1 0 0,0-1 1 0 0,0 1 0 0 0,0-1-1 0 0,0 1 1 0 0,0 0 0 0 0,0-1-1 0 0,0 1-128 0 0,-2 40 1497 0 0,-4 23-1497 0 0,-2 20 500 0 0,-3 49-68 0 0,7-114-500 0 0,1-15-62 0 0,2-13-103 0 0,9-17-45 0 0,-2 12 221 0 0,-5 10 40 0 0,0 0 0 0 0,1 1 0 0 0,-1-1-1 0 0,1 0 1 0 0,0 1 0 0 0,0 0 0 0 0,0-1 0 0 0,1 1 0 0 0,-1 0-1 0 0,1 0 1 0 0,0 0 0 0 0,0 1 0 0 0,1-2 17 0 0,12-12-222 0 0,-15 15 167 0 0,1 0 1 0 0,0 0 0 0 0,0 0 0 0 0,0 0-1 0 0,0 0 1 0 0,0 0 0 0 0,0 1-1 0 0,0-1 1 0 0,0 1 0 0 0,0-1 0 0 0,0 1-1 0 0,1 0 1 0 0,-1 0 0 0 0,0 0-1 0 0,0 0 1 0 0,0 0 0 0 0,0 0-1 0 0,0 1 1 0 0,1-1 0 0 0,-1 1 0 0 0,0-1-1 0 0,0 1 1 0 0,1 0 54 0 0,2 1-531 0 0,-1-1 0 0 0,1 1 0 0 0,-1 0 1 0 0,0 0-1 0 0,1 1 0 0 0,-1-1 0 0 0,0 1 0 0 0,0 0 0 0 0,-1 0 0 0 0,2 1 531 0 0,-3 0-1027 0 0,-1-1-1 0 0,1 0 0 0 0,-1 1 0 0 0,1-1 0 0 0,-1 1 1 0 0,-1 0-1 0 0,1 1 1028 0 0,1 2-1562 0 0,-3 0 963 0 0</inkml:trace>
  <inkml:trace contextRef="#ctx0" brushRef="#br0" timeOffset="8561.51">3148 564 1168 0 0,'-9'7'388'0'0,"1"0"0"0"0,1 0 0 0 0,-1 1 0 0 0,2 0 0 0 0,-1 1 0 0 0,1-1 0 0 0,0 1 0 0 0,0 0 0 0 0,1 0 0 0 0,1 1 0 0 0,0 0 0 0 0,0 0 0 0 0,0 1-388 0 0,4-9 118 0 0,0 0-1 0 0,-1 0 1 0 0,1 0-1 0 0,0 0 1 0 0,1 0 0 0 0,-1 0-1 0 0,0-1 1 0 0,0 1 0 0 0,1 0-1 0 0,-1 0 1 0 0,1 0-1 0 0,0 0 1 0 0,-1-1 0 0 0,1 1-1 0 0,0 0 1 0 0,0-1-1 0 0,0 1 1 0 0,0 0 0 0 0,1-1-1 0 0,-1 1 1 0 0,0-1-1 0 0,1 0 1 0 0,-1 0 0 0 0,1 1-1 0 0,-1-1 1 0 0,1 0 0 0 0,-1 0-1 0 0,1 0 1 0 0,0 0-1 0 0,0-1 1 0 0,1 2-118 0 0,2 0 250 0 0,0 0-1 0 0,0 0 1 0 0,1 0-1 0 0,-1-1 1 0 0,1 1-1 0 0,-1-1 1 0 0,1-1-1 0 0,0 1 1 0 0,4-1-250 0 0,8 0 600 0 0,-16 0-537 0 0,0 0 0 0 0,0 0 0 0 0,1 0-1 0 0,-1 0 1 0 0,0 0 0 0 0,0 0 0 0 0,0-1 0 0 0,0 1 0 0 0,0-1 0 0 0,0 0 0 0 0,0 0 0 0 0,1 0-63 0 0,18-9 349 0 0,-10 6-284 0 0,0-1 1 0 0,0 0-1 0 0,-1-1 1 0 0,0 0-1 0 0,0 0 0 0 0,0-1 1 0 0,-1-1-1 0 0,4-3-65 0 0,-12 9 40 0 0,0 2-28 0 0,0-1 0 0 0,0 0 0 0 0,0 0 0 0 0,0 1 0 0 0,0-1 1 0 0,-1 0-1 0 0,1 0 0 0 0,0 0 0 0 0,0 0 0 0 0,-1 0 0 0 0,1 0 0 0 0,-1 0 0 0 0,1 0 0 0 0,-1 0 1 0 0,0-1-1 0 0,1 1 0 0 0,-1 0 0 0 0,0 0 0 0 0,0 0 0 0 0,0 0 0 0 0,0-1 0 0 0,0 1 0 0 0,0 0 1 0 0,0 0-1 0 0,0 0 0 0 0,0 0 0 0 0,0-1 0 0 0,-1 1 0 0 0,1 0 0 0 0,0 0 0 0 0,-1 0 0 0 0,1 0 1 0 0,-1 0-1 0 0,1 0 0 0 0,-1 0 0 0 0,0 0 0 0 0,0 0 0 0 0,1 0 0 0 0,-1 0-12 0 0,-1-1 10 0 0,1 0 0 0 0,0 1 0 0 0,0-1-1 0 0,-1 1 1 0 0,1-1 0 0 0,-1 1 0 0 0,0-1-1 0 0,1 1 1 0 0,-1 0 0 0 0,0 0 0 0 0,0 0 0 0 0,1 0-1 0 0,-1 0 1 0 0,-1 0-10 0 0,-33-10 185 0 0,5 3-219 0 0,25 5-172 0 0,1 2 0 0 0,-1-1-1 0 0,1 0 1 0 0,-1 1-1 0 0,0 0 1 0 0,1 1 0 0 0,-1-1-1 0 0,-4 1 207 0 0,-27 5-4570 0 0,37-5 4354 0 0,-1 1 1 0 0,0-1 0 0 0,0 0-1 0 0,0 1 1 0 0,0-1-1 0 0,1 1 1 0 0,-1-1-1 0 0,0 1 1 0 0,0-1-1 0 0,1 1 1 0 0,-1-1-1 0 0,0 1 1 0 0,1 0 0 0 0,-1-1-1 0 0,1 1 1 0 0,-1 0-1 0 0,1-1 1 0 0,-1 1-1 0 0,1 0 1 0 0,-1 0-1 0 0,1 0 1 0 0,0-1-1 0 0,-1 1 1 0 0,1 0 0 0 0,0 0-1 0 0,0 0 1 0 0,0 0-1 0 0,0 0 1 0 0,0 0-1 0 0,0 0 1 0 0,0-1-1 0 0,0 1 1 0 0,0 1 215 0 0,-1 5-946 0 0,-5 1 100 0 0</inkml:trace>
  <inkml:trace contextRef="#ctx0" brushRef="#br0" timeOffset="9092.634">3737 146 5929 0 0,'11'3'7540'0'0,"-4"-2"-7150"0"0,0 0 1 0 0,0 0-1 0 0,0-1 1 0 0,0 0-1 0 0,0 0 1 0 0,0 0-1 0 0,6-2-390 0 0,-5 1 94 0 0,0 0 0 0 0,1 0 0 0 0,0 1 0 0 0,-1 0 0 0 0,7 1-94 0 0,-8 0 61 0 0,-1 0 0 0 0,0-1 0 0 0,1 0 0 0 0,-1 0 1 0 0,0-1-1 0 0,1 0 0 0 0,-1 0 0 0 0,3-1-61 0 0,-8 1 10 0 0,1 1 0 0 0,-1 0 0 0 0,1 0 0 0 0,-1 0 0 0 0,0 0 1 0 0,1 0-1 0 0,-1 0 0 0 0,1 0 0 0 0,-1 0 0 0 0,1 1 0 0 0,-1-1 0 0 0,1 1 0 0 0,-1-1 0 0 0,0 1 0 0 0,1-1 1 0 0,-1 1-1 0 0,0 0 0 0 0,0-1 0 0 0,1 1 0 0 0,-1 0 0 0 0,0 1-10 0 0,-34 3 100 0 0,21-2-131 0 0,-47 16-404 0 0,32-9 145 0 0,13-5 170 0 0,0 1 1 0 0,0 1-1 0 0,0 0 1 0 0,1 0-1 0 0,0 2 1 0 0,1-1-1 0 0,0 2 1 0 0,0-1-1 0 0,1 2 1 0 0,-10 10 119 0 0,19-19 7 0 0,0 1 1 0 0,1-1-1 0 0,-1 0 0 0 0,1 0 1 0 0,0 1-1 0 0,-1-1 0 0 0,1 1 1 0 0,0-1-1 0 0,1 1 1 0 0,-1 0-1 0 0,0-1 0 0 0,1 1 1 0 0,-1 0-1 0 0,1-1 0 0 0,0 1 1 0 0,0 0-1 0 0,0 0 0 0 0,0 0-7 0 0,1-1 24 0 0,0 0-1 0 0,-1 0 0 0 0,1 0 1 0 0,0 0-1 0 0,0 0 0 0 0,0 0 0 0 0,1 0 1 0 0,-1 0-1 0 0,0-1 0 0 0,1 1 1 0 0,-1-1-1 0 0,1 1 0 0 0,-1-1 0 0 0,1 1 1 0 0,0-1-1 0 0,0 0 0 0 0,-1 0 1 0 0,1 0-1 0 0,0 0 0 0 0,0 0 0 0 0,2 0-23 0 0,2 3 22 0 0,1-1-1 0 0,0 0 0 0 0,0 0 1 0 0,1-1-1 0 0,-1 0 0 0 0,0-1 1 0 0,1 1-1 0 0,-1-1 0 0 0,1-1 1 0 0,0 1-1 0 0,-1-1 1 0 0,1-1-1 0 0,-1 0 0 0 0,1 0 1 0 0,6-1-22 0 0,-11 1 8 0 0,-1 1 0 0 0,1-1 0 0 0,0 1 0 0 0,-1 0 0 0 0,1 0 0 0 0,0 0 0 0 0,-1 0 0 0 0,1 1 1 0 0,-1-1-1 0 0,1 1 0 0 0,0 0 0 0 0,-1-1 0 0 0,1 1 0 0 0,-1 0 0 0 0,0 1 0 0 0,1-1 1 0 0,-1 0-1 0 0,0 1 0 0 0,1-1 0 0 0,-1 1 0 0 0,0 0 0 0 0,0-1 0 0 0,0 2-8 0 0,-2-2-10 0 0,1 0-1 0 0,-1-1 1 0 0,1 1 0 0 0,-1 0-1 0 0,1 0 1 0 0,-1 0-1 0 0,0 0 1 0 0,0 0 0 0 0,1 0-1 0 0,-1 0 1 0 0,0 0-1 0 0,0 0 1 0 0,0 0 0 0 0,0 0-1 0 0,0 0 1 0 0,0 0-1 0 0,-1 0 1 0 0,1 0 0 0 0,0 0-1 0 0,0 0 1 0 0,-1 0-1 0 0,1 0 1 0 0,-1 0 10 0 0,-11 20-701 0 0,4-14 570 0 0,-1-1 1 0 0,1 0-1 0 0,-1-1 0 0 0,0 0 1 0 0,0 0-1 0 0,-1-1 0 0 0,0 0 1 0 0,1-1-1 0 0,-6 1 131 0 0,-10 2-115 0 0,0-2 0 0 0,-1 0-1 0 0,-7-1 116 0 0,30-3 44 0 0,0 0 0 0 0,0 0 0 0 0,0 0 0 0 0,-1 0 0 0 0,1-1 0 0 0,0 1 0 0 0,0-1 0 0 0,0 0 0 0 0,0 0 0 0 0,0 0-1 0 0,0 0 1 0 0,0 0 0 0 0,0-1 0 0 0,-1 0-44 0 0,12 1 291 0 0,-1 0 0 0 0,1 0 0 0 0,-1 1 0 0 0,1 1 0 0 0,-1-1 0 0 0,1 1 0 0 0,3 1-291 0 0,0 0 60 0 0,1 0 1 0 0,0-1 0 0 0,0-1 0 0 0,0 0 0 0 0,0 0-1 0 0,0-1 1 0 0,0-1 0 0 0,0 0 0 0 0,2-1-61 0 0,5 0 96 0 0,1 0 1 0 0,18 0-97 0 0,44-1-3342 0 0,-79 5 2489 0 0,-1-1 1 0 0,0 1-1 0 0,1 0 1 0 0,-1 0-1 0 0,0 0 1 0 0,0 0-1 0 0,1 1 1 0 0,-1-1-1 0 0,0 1 1 0 0,-1-1-1 0 0,2 1 853 0 0,5 5-3129 0 0,-4-6 1406 0 0</inkml:trace>
  <inkml:trace contextRef="#ctx0" brushRef="#br0" timeOffset="9623.88">4184 55 5833 0 0,'-1'0'270'0'0,"1"1"0"0"0,-1-1 1 0 0,1 0-1 0 0,-1 1 0 0 0,1-1 0 0 0,-1 0 0 0 0,1 1 0 0 0,-1-1 0 0 0,1 1 0 0 0,-1-1 0 0 0,1 1 0 0 0,-1-1 1 0 0,1 1-1 0 0,0-1 0 0 0,-1 1 0 0 0,1-1 0 0 0,0 1 0 0 0,-1-1 0 0 0,1 1 0 0 0,0 0 0 0 0,0-1 0 0 0,0 1 1 0 0,-1-1-1 0 0,1 1 0 0 0,0 0 0 0 0,0-1 0 0 0,0 1 0 0 0,0 0 0 0 0,0-1 0 0 0,0 1 0 0 0,0 0-270 0 0,1 35 369 0 0,-1-8-27 0 0,-18 213 544 0 0,14-208-2998 0 0,-1 0-1 0 0,-2 3 2113 0 0,2-12-3255 0 0,6 5-3105 0 0,-7-19 4405 0 0</inkml:trace>
  <inkml:trace contextRef="#ctx0" brushRef="#br0" timeOffset="9624.88">3788 631 4049 0 0,'0'6'886'0'0,"0"0"-1"0"0,0 1 1 0 0,1-1 0 0 0,0 0 0 0 0,0 0 0 0 0,1 0-1 0 0,-1 0 1 0 0,3 5-886 0 0,-2-8 178 0 0,-1 0-1 0 0,1-1 0 0 0,-1 1 1 0 0,1-1-1 0 0,0 1 0 0 0,0-1 0 0 0,0 0 1 0 0,1 0-1 0 0,-1 0 0 0 0,0 0 1 0 0,1 0-1 0 0,-1 0 0 0 0,1-1 1 0 0,0 1-1 0 0,-1-1 0 0 0,1 0 1 0 0,0 0-1 0 0,2 1-177 0 0,5 1 147 0 0,0-1 1 0 0,1 0-1 0 0,0 0 0 0 0,-1-1 1 0 0,1 0-1 0 0,0-1 0 0 0,0 0 0 0 0,-1-1 1 0 0,8-1-148 0 0,27-4-453 0 0,0-2 1 0 0,19-7 452 0 0,36-12-4585 0 0,-98 26 4471 0 0,34-6-3728 0 0,3 5-1525 0 0</inkml:trace>
  <inkml:trace contextRef="#ctx0" brushRef="#br0" timeOffset="13478.42">5582 88 3545 0 0,'0'0'285'0'0,"-1"0"-1"0"0,1 0 1 0 0,-1 0 0 0 0,1 0 0 0 0,-1 1-1 0 0,1-1 1 0 0,-1 0 0 0 0,1 0 0 0 0,-1 1 0 0 0,1-1-1 0 0,-1 0 1 0 0,1 1 0 0 0,0-1 0 0 0,-1 0 0 0 0,1 1-1 0 0,0-1 1 0 0,-1 1 0 0 0,1-1 0 0 0,0 1-1 0 0,-1-1 1 0 0,1 1 0 0 0,0-1 0 0 0,0 1 0 0 0,0-1-1 0 0,-1 1 1 0 0,1-1 0 0 0,0 1 0 0 0,0-1 0 0 0,0 1-1 0 0,0-1 1 0 0,0 1-285 0 0,-2 23 929 0 0,1-11-369 0 0,-2 20-229 0 0,1 0 1 0 0,1 27-332 0 0,0 18 147 0 0,-3 133-1992 0 0,1-185 189 0 0,1 15-5740 0 0,5-29 3725 0 0</inkml:trace>
  <inkml:trace contextRef="#ctx0" brushRef="#br0" timeOffset="13900.195">5590 166 5601 0 0,'6'-11'1200'0'0,"0"1"-1"0"0,1-1 0 0 0,0 1 1 0 0,0 0-1 0 0,8-7-1199 0 0,-6 8 484 0 0,0 1-1 0 0,1 0 0 0 0,0 0 1 0 0,0 1-1 0 0,1 0 1 0 0,0 1-1 0 0,0 1 0 0 0,0-1 1 0 0,1 1-484 0 0,-4 2 129 0 0,-1 0 0 0 0,1 1 0 0 0,0-1 0 0 0,0 1 0 0 0,0 1 1 0 0,1-1-130 0 0,-5 2 16 0 0,0 0 1 0 0,0 1-1 0 0,0-1 1 0 0,0 1-1 0 0,-1-1 1 0 0,1 1 0 0 0,0 0-1 0 0,-1 1 1 0 0,1-1-1 0 0,0 1 1 0 0,-1-1-1 0 0,0 1 1 0 0,1 0 0 0 0,1 2-17 0 0,-3-3 13 0 0,-1 0-1 0 0,1 0 1 0 0,-1 0 0 0 0,1 1 0 0 0,-1-1 0 0 0,0 1 0 0 0,1-1 0 0 0,-1 1 0 0 0,0-1 0 0 0,0 1 0 0 0,0 0 0 0 0,0-1 0 0 0,0 1 0 0 0,-1 0 0 0 0,1 0 0 0 0,0 0 0 0 0,-1 0-1 0 0,0-1 1 0 0,1 1 0 0 0,-1 1-13 0 0,0 0-45 0 0,0 1-1 0 0,0 0 1 0 0,0 0 0 0 0,-1 0-1 0 0,0 0 1 0 0,0 0-1 0 0,0-1 1 0 0,0 1 0 0 0,0 0-1 0 0,-1 0 46 0 0,-5 10-394 0 0,0-1-1 0 0,-1 1 0 0 0,-1-1 1 0 0,-7 8 394 0 0,3-4-560 0 0,-1 0-1 0 0,0-1 1 0 0,-1 0-1 0 0,-1-1 1 0 0,-17 12 560 0 0,3-14-706 0 0,18-13 433 0 0,12 0 261 0 0,0 0 0 0 0,0 0 0 0 0,0 0 0 0 0,-1 0 0 0 0,1 0 0 0 0,0 0 0 0 0,0 0 0 0 0,0 0 0 0 0,0-1 0 0 0,0 1 0 0 0,0 0 0 0 0,-1 0-1 0 0,1 0 1 0 0,0 0 0 0 0,0 0 0 0 0,0-1 0 0 0,0 1 0 0 0,0 0 0 0 0,0 0 0 0 0,0 0 0 0 0,0 0 0 0 0,0-1 0 0 0,0 1 0 0 0,0 0 0 0 0,0 0 0 0 0,0 0 0 0 0,0-1 0 0 0,0 1-1 0 0,0 0 1 0 0,0 0 0 0 0,0 0 0 0 0,0 0 0 0 0,0-1 0 0 0,0 1 0 0 0,0 0 0 0 0,0 0 0 0 0,0 0 0 0 0,0 0 0 0 0,0-1 0 0 0,0 1 0 0 0,1 0 0 0 0,-1 0 0 0 0,0 0 0 0 0,0 0-1 0 0,0 0 1 0 0,0 0 0 0 0,0-1 12 0 0,3-1 36 0 0,-1 0 1 0 0,0-1-1 0 0,1 1 0 0 0,-1 0 0 0 0,1 0 0 0 0,-1 1 1 0 0,1-1-1 0 0,0 0 0 0 0,0 1 0 0 0,0 0 0 0 0,0 0 0 0 0,0 0 1 0 0,0 0-1 0 0,0 0 0 0 0,1 0-36 0 0,3-1 38 0 0,1 1 1 0 0,0 0-1 0 0,0 0 1 0 0,0 0-1 0 0,7 1-38 0 0,-10 1-2 0 0,-1 0 0 0 0,0 0 0 0 0,1 0 0 0 0,-1 1 0 0 0,0-1 0 0 0,0 1-1 0 0,0 0 1 0 0,0 0 0 0 0,-1 0 0 0 0,1 1 0 0 0,-1-1 0 0 0,1 1 0 0 0,-1 0 0 0 0,0 0 0 0 0,0 0-1 0 0,0 1 1 0 0,2 1 2 0 0,6 10 211 0 0,-1 1-1 0 0,0 0 1 0 0,4 10-211 0 0,-5-9 295 0 0,-5-10-181 0 0,-1 0-1 0 0,0 0 1 0 0,0 1-1 0 0,0-1 1 0 0,-1 1 0 0 0,-1 0-1 0 0,1 0 1 0 0,-1 0-1 0 0,0 0 1 0 0,-1 0 0 0 0,0 0-1 0 0,0 0 1 0 0,-1 0-1 0 0,0-1 1 0 0,-1 1 0 0 0,1 0-1 0 0,-1 0 1 0 0,-1-1-1 0 0,0 1 1 0 0,0-1 0 0 0,0 1-1 0 0,-1-1 1 0 0,0 0-1 0 0,0-1 1 0 0,-1 1 0 0 0,1-1-1 0 0,-1 0 1 0 0,-1 0-1 0 0,0 0 1 0 0,1-1 0 0 0,-2 0-1 0 0,1 0 1 0 0,0 0-1 0 0,-1-1 1 0 0,0 0 0 0 0,0 0-1 0 0,0-1 1 0 0,-2 1-114 0 0,-15 4-75 0 0,0 0-1003 0 0,0 0 0 0 0,-20 2 1078 0 0,35-9-1083 0 0,0 0 1 0 0,-1 0 0 0 0,1-1 0 0 0,0 0-1 0 0,-1 0 1 0 0,1-1 0 0 0,0-1-1 0 0,-1 0 1 0 0,-1 0 1082 0 0,-18-7-4725 0 0</inkml:trace>
  <inkml:trace contextRef="#ctx0" brushRef="#br0" timeOffset="12666.113">4942 90 2369 0 0,'1'0'253'0'0,"0"0"1"0"0,1 0 0 0 0,-1 0 0 0 0,0 0 0 0 0,1 0-1 0 0,-1 1 1 0 0,0-1 0 0 0,0 0 0 0 0,1 1 0 0 0,-1 0 0 0 0,0-1-1 0 0,0 1 1 0 0,0-1 0 0 0,0 1 0 0 0,0 0 0 0 0,0 0-1 0 0,0 0 1 0 0,0 0 0 0 0,0 0 0 0 0,0 0 0 0 0,0 0 0 0 0,0 0-1 0 0,-1 0 1 0 0,1 0 0 0 0,0 0 0 0 0,-1 0 0 0 0,1 0 0 0 0,-1 1-1 0 0,1-1 1 0 0,-1 0 0 0 0,0 1 0 0 0,0-1 0 0 0,1 1-254 0 0,0 6 483 0 0,0 1 1 0 0,-1-1-1 0 0,0 0 1 0 0,0 1 0 0 0,-1 1-484 0 0,0 9 465 0 0,6 186 578 0 0,-5-182-1240 0 0,3 146-215 0 0,1-119-4388 0 0,3 13 4800 0 0,-7-61-695 0 0,1 1 1 0 0,-1-1-1 0 0,1 0 1 0 0,-1 0-1 0 0,1 0 1 0 0,0 0-1 0 0,-1 0 0 0 0,1 1 1 0 0,0-1-1 0 0,1 0 1 0 0,0 1 694 0 0,-2-4-1614 0 0</inkml:trace>
  <inkml:trace contextRef="#ctx0" brushRef="#br0" timeOffset="13072.296">5012 77 7082 0 0,'8'3'5524'0'0,"14"5"-3782"0"0,-16-7-1556 0 0,5 3-44 0 0,0-1 0 0 0,0-1 0 0 0,1 0 1 0 0,-1-1-1 0 0,0 0 0 0 0,1 0 1 0 0,0-2-1 0 0,-1 1 0 0 0,4-2-142 0 0,-8 1 12 0 0,-1 1 0 0 0,1-1 1 0 0,0 1-1 0 0,-1 0 0 0 0,1 1 0 0 0,0-1 0 0 0,-1 1 0 0 0,1 1 1 0 0,-1-1-1 0 0,1 1 0 0 0,-1 0 0 0 0,0 1 0 0 0,0 0 0 0 0,0 0 1 0 0,0 0-1 0 0,0 0 0 0 0,-1 1 0 0 0,1 0 0 0 0,-1 0 1 0 0,0 0-1 0 0,0 1 0 0 0,-1 0 0 0 0,1 0 0 0 0,0 2-12 0 0,0-1 12 0 0,-2-1-1 0 0,1 1 1 0 0,0 0-1 0 0,-1 0 1 0 0,0 1 0 0 0,-1-1-1 0 0,1 0 1 0 0,-1 1-1 0 0,-1 0 1 0 0,1-1-1 0 0,-1 1 1 0 0,0 0-1 0 0,0 0 1 0 0,-1 0 0 0 0,0 0-1 0 0,0 0 1 0 0,-1 0-1 0 0,0-1 1 0 0,0 1-1 0 0,-1 0 1 0 0,1 0-1 0 0,-2-1 1 0 0,1 1 0 0 0,-1 0-13 0 0,-10 23-26 0 0,0-1-1 0 0,-2 0 1 0 0,-2-1-1 0 0,0-1 1 0 0,-2-1-1 0 0,-2 1 28 0 0,-28 37-200 0 0,38-48-227 0 0,-1 0 0 0 0,0-1 1 0 0,-1 0-1 0 0,0-1 0 0 0,-1 0 1 0 0,-1-1-1 0 0,-3 1 427 0 0,-22 10-5973 0 0,40-24 5843 0 0,0 0 0 0 0,-1 0 1 0 0,1 0-1 0 0,0 1 0 0 0,0-1 1 0 0,-1 0-1 0 0,1 0 0 0 0,0 1 1 0 0,0-1-1 0 0,-1 0 0 0 0,1 1 1 0 0,0-1-1 0 0,0 0 0 0 0,0 1 1 0 0,0-1-1 0 0,0 0 0 0 0,-1 1 1 0 0,1-1-1 0 0,0 0 0 0 0,0 1 1 0 0,0-1-1 0 0,0 0 0 0 0,0 1 1 0 0,0-1-1 0 0,0 0 0 0 0,0 1 1 0 0,0-1-1 0 0,0 0 0 0 0,0 1 1 0 0,0-1-1 0 0,1 0 0 0 0,-1 1 1 0 0,0-1-1 0 0,0 0 0 0 0,0 1 1 0 0,0-1-1 0 0,1 0 0 0 0,-1 1 1 0 0,0-1-1 0 0,0 0 1 0 0,0 0-1 0 0,1 1 0 0 0,-1-1 1 0 0,0 0-1 0 0,1 0 130 0 0,-1 0-59 0 0,0-4-1097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10:59.3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413 0 7170 0 0,'-11'6'2976'0'0,"-1"2"-1079"0"0,10 6-513 0 0,-1 11-360 0 0,6-6-424 0 0,2 6-328 0 0,-2 2-128 0 0,11-2-248 0 0,-11 3-184 0 0,5 0-112 0 0,-3-1-264 0 0,-5-2-296 0 0,3 3-320 0 0,-6 2-577 0 0,3 0-455 0 0,-11 4-393 0 0,3-4-216 0 0,-14-2 953 0 0</inkml:trace>
  <inkml:trace contextRef="#ctx0" brushRef="#br0" timeOffset="1">31 481 5321 0 0,'-27'4'7010'0'0,"23"-2"-4071"0"0,21-2-1707 0 0,96-7 804 0 0,-55 6-1793 0 0,-1-4 1 0 0,1-2-1 0 0,28-8-243 0 0,-32 2-200 0 0,148-33-3728 0 0,-153 38-5420 0 0,36-1 9348 0 0,-40 6-5496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10:59.7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98 5049 0 0,'5'-14'1302'0'0,"1"1"0"0"0,0-1 0 0 0,2-2-1302 0 0,-6 13 232 0 0,0 0 0 0 0,0 0 0 0 0,0 0 1 0 0,0 0-1 0 0,0 0 0 0 0,1 0 1 0 0,-1 1-1 0 0,1 0 0 0 0,0-1 0 0 0,0 1 1 0 0,0 0-1 0 0,0 0 0 0 0,0 0 0 0 0,0 1 1 0 0,1-1-233 0 0,-2 1 92 0 0,-1 1 0 0 0,0 0 0 0 0,0 0 0 0 0,0 0 0 0 0,0 0 0 0 0,0 0 1 0 0,1 0-1 0 0,-1 0 0 0 0,0 1 0 0 0,0-1 0 0 0,0 0 0 0 0,0 1 0 0 0,0-1 0 0 0,0 1 1 0 0,1-1-1 0 0,-1 1 0 0 0,0-1 0 0 0,-1 1 0 0 0,1 0 0 0 0,0-1 0 0 0,0 1 0 0 0,0 0 1 0 0,0 0-1 0 0,0 0 0 0 0,-1 0 0 0 0,1 0 0 0 0,0-1 0 0 0,-1 1 0 0 0,1 1 0 0 0,-1-1 1 0 0,1 0-1 0 0,-1 0 0 0 0,1 0 0 0 0,-1 0 0 0 0,0 0 0 0 0,0 0 0 0 0,1 1-92 0 0,1 7 330 0 0,0 1 0 0 0,0-1 0 0 0,-1 0 0 0 0,0 3-330 0 0,0-8 119 0 0,2 57 1220 0 0,-3 1 1 0 0,-6 38-1340 0 0,1 19 654 0 0,7 110-183 0 0,8-76-546 0 0,-6-104-44 0 0,-2-12-835 0 0,2-1 0 0 0,4 13 954 0 0,-3-40-446 0 0,-3-10-24 0 0,-4-6 55 0 0,-2-13 338 0 0,1 0 0 0 0,1-1 0 0 0,0 1 0 0 0,2-1 0 0 0,0 1 0 0 0,2-13 77 0 0,-1 15-69 0 0,0 11 70 0 0,-1 1 0 0 0,1-1 0 0 0,1 1 0 0 0,-1-1 0 0 0,1 1 0 0 0,0 0 0 0 0,0-1 0 0 0,1 1 0 0 0,0 0 0 0 0,0 1 0 0 0,0-1 0 0 0,1 0 0 0 0,0 1 0 0 0,0 0-1 0 0,0 0 1 0 0,1 0 0 0 0,2-2-1 0 0,-5 6 19 0 0,0 1 0 0 0,-1-1 0 0 0,1 0-1 0 0,0 0 1 0 0,0 1 0 0 0,0-1 0 0 0,0 1 0 0 0,-1-1-1 0 0,1 1 1 0 0,0 0 0 0 0,0 0 0 0 0,0 0 0 0 0,0 0-1 0 0,0 0 1 0 0,0 0 0 0 0,0 0 0 0 0,0 1-1 0 0,0-1 1 0 0,0 1 0 0 0,-1 0 0 0 0,1-1 0 0 0,0 1-1 0 0,0 0 1 0 0,-1 0 0 0 0,1 0 0 0 0,0 0 0 0 0,0 1-19 0 0,5 2-224 0 0,-1 0 1 0 0,0 1 0 0 0,0-1-1 0 0,-1 1 1 0 0,6 6 223 0 0,43 45-4567 0 0,3-7-4570 0 0,-37-35 6316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11:00.0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 0 3793 0 0,'-4'9'1055'0'0,"0"0"0"0"0,1 0 1 0 0,0 0-1 0 0,1 0 0 0 0,0 0 0 0 0,1 1 1 0 0,-1-1-1 0 0,1 6-1055 0 0,2-10 226 0 0,-1 1 0 0 0,0-1 1 0 0,1 0-1 0 0,0 1 0 0 0,0-1 0 0 0,1 1 1 0 0,0-1-1 0 0,0 0 0 0 0,0 0 0 0 0,0 0 1 0 0,1 0-1 0 0,-1-1 0 0 0,1 1 0 0 0,1 0 1 0 0,1 1-227 0 0,11 11 403 0 0,1-1 1 0 0,0 0 0 0 0,1-1 0 0 0,1-1-1 0 0,1-1 1 0 0,0 0 0 0 0,0-2-1 0 0,1 0 1 0 0,0-2 0 0 0,1 0 0 0 0,7 1-404 0 0,16 4 14 0 0,1-3 0 0 0,0-1 1 0 0,1-2-1 0 0,0-2 1 0 0,5-2-15 0 0,-2-4-2319 0 0,-1-1 0 0 0,20-4 2319 0 0,42-3-7557 0 0,-58 4 2916 0 0,-9-8 1343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11:00.5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354 1 5385 0 0,'0'0'199'0'0,"0"1"1"0"0,0-1-1 0 0,0 1 0 0 0,0-1 0 0 0,0 1 1 0 0,0 0-1 0 0,0-1 0 0 0,0 1 0 0 0,0-1 1 0 0,0 1-1 0 0,1-1 0 0 0,-1 1 0 0 0,0 0 1 0 0,0-1-1 0 0,1 1 0 0 0,-1-1 0 0 0,0 1 1 0 0,0-1-1 0 0,1 1 0 0 0,-1-1 0 0 0,1 0 1 0 0,-1 1-1 0 0,0-1 0 0 0,1 1 0 0 0,-1-1 1 0 0,1 0-1 0 0,-1 1 0 0 0,1-1 0 0 0,-1 0 1 0 0,1 0-1 0 0,-1 1 0 0 0,1-1 0 0 0,-1 0 1 0 0,1 0-1 0 0,-1 0 0 0 0,1 0-199 0 0,21 11 2325 0 0,20-1-1396 0 0,1-2-1 0 0,0-2 1 0 0,0-1-1 0 0,4-3-928 0 0,4-1 266 0 0,0-3 0 0 0,47-8-266 0 0,-58-1-148 0 0,-40 11 144 0 0,1 0 0 0 0,-1 0 0 0 0,0 0 0 0 0,1 0 1 0 0,-1-1-1 0 0,0 1 0 0 0,1 0 0 0 0,-1 0 0 0 0,0 0 1 0 0,1 0-1 0 0,-1 0 0 0 0,0-1 0 0 0,0 1 0 0 0,1 0 1 0 0,-1 0-1 0 0,0 0 0 0 0,0-1 0 0 0,1 1 0 0 0,-1 0 1 0 0,0 0-1 0 0,0-1 0 0 0,0 1 0 0 0,0 0 0 0 0,1-1 0 0 0,-1 1 1 0 0,0 0-1 0 0,0-1 0 0 0,0 1 0 0 0,0 0 0 0 0,0-1 1 0 0,0 1-1 0 0,0 0 0 0 0,0-1 0 0 0,0 1 4 0 0,-1-1-13 0 0,0 0 0 0 0,-1 0-1 0 0,1 1 1 0 0,0-1 0 0 0,-1 0 0 0 0,1 1-1 0 0,-1-1 1 0 0,1 1 0 0 0,-1 0-1 0 0,1-1 1 0 0,-1 1 0 0 0,0 0 0 0 0,-1 0 13 0 0,-12-1-23 0 0,-1 1 0 0 0,0 1 0 0 0,0 0-1 0 0,1 1 1 0 0,-11 3 23 0 0,6-2 18 0 0,-15 4 2 0 0,0 2-1 0 0,1 0 1 0 0,0 3-1 0 0,-5 3-19 0 0,-132 65 88 0 0,151-70 3 0 0,0 2 1 0 0,0 0 0 0 0,2 1-1 0 0,-1 1 1 0 0,2 0-1 0 0,0 1 1 0 0,1 1 0 0 0,0 1-1 0 0,1 1 1 0 0,-2 4-92 0 0,15-19 48 0 0,-1 1 0 0 0,1 0 0 0 0,0-1 0 0 0,0 1 0 0 0,0 0 0 0 0,1 0 0 0 0,-1 1 0 0 0,1-1 0 0 0,0 0 1 0 0,0 0-1 0 0,0 1 0 0 0,1-1 0 0 0,0 1 0 0 0,-1-1 0 0 0,2 0 0 0 0,-1 1 0 0 0,0-1 0 0 0,1 1 0 0 0,0-1 0 0 0,0 0 0 0 0,0 0 0 0 0,1 1 0 0 0,-1-1 1 0 0,1 0-1 0 0,1 3-48 0 0,0-3 71 0 0,1 1 1 0 0,-1 0 0 0 0,1-1-1 0 0,-1 1 1 0 0,1-1 0 0 0,0 0-1 0 0,1 0 1 0 0,-1 0-1 0 0,1-1 1 0 0,0 0 0 0 0,0 0-1 0 0,0 0 1 0 0,0 0 0 0 0,0-1-1 0 0,0 0 1 0 0,1 0 0 0 0,-1 0-1 0 0,1-1 1 0 0,4 1-72 0 0,31 1 175 0 0,0-1 0 0 0,0-2-1 0 0,0-1 1 0 0,0-3 0 0 0,9-2-175 0 0,9-1-24 0 0,-38 5-42 0 0,1 1 0 0 0,-1 1 1 0 0,5 2 65 0 0,-17-2-84 0 0,-1 1 1 0 0,0 1-1 0 0,1-1 1 0 0,-1 1-1 0 0,0 1 1 0 0,0 0-1 0 0,0 0 1 0 0,0 0-1 0 0,0 2 84 0 0,-6-5-48 0 0,-1 1 0 0 0,0 0 0 0 0,0 0 0 0 0,1 0 0 0 0,-1 0 0 0 0,0 0 0 0 0,0 0 0 0 0,0 0 1 0 0,0 0-1 0 0,0 1 0 0 0,0-1 0 0 0,-1 0 0 0 0,1 0 0 0 0,0 1 0 0 0,-1-1 0 0 0,1 1 0 0 0,-1-1 0 0 0,1 0 0 0 0,-1 1 0 0 0,0-1 0 0 0,1 1 0 0 0,-1-1 48 0 0,0 2-85 0 0,0 0 0 0 0,-1 0 0 0 0,1 0 0 0 0,0 0 1 0 0,-1 0-1 0 0,0-1 0 0 0,0 1 0 0 0,0 0 1 0 0,0 0-1 0 0,0-1 0 0 0,-1 2 85 0 0,-3 4-260 0 0,0 1 1 0 0,-1-2-1 0 0,0 1 1 0 0,0-1-1 0 0,-1 0 0 0 0,-7 6 260 0 0,-31 23-914 0 0,-1-3 0 0 0,-2-1-1 0 0,-48 23 915 0 0,-162 69 383 0 0,249-120-315 0 0,-15 7 436 0 0,-2 0 1 0 0,1-2-1 0 0,-2 0 1 0 0,-23 3-505 0 0,16-15 926 0 0,24-1-102 0 0,24 3-134 0 0,32 3 10 0 0,0 2 1 0 0,24 7-701 0 0,-28-4 179 0 0,0-2 1 0 0,0-2-1 0 0,25-1-179 0 0,246-24-1109 0 0,-214 14-152 0 0,67-3-6054 0 0,-153 11 5540 0 0,0 1-1 0 0,0 0 0 0 0,0 1 1 0 0,6 2 1775 0 0,8 0-2504 0 0,-22-3 1940 0 0,-1-1-1 0 0,1 0 1 0 0,0 0-1 0 0,-1 0 1 0 0,1-1-1 0 0,3 0 565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11:00.9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 69 5281 0 0,'23'-12'1849'0'0,"1"0"0"0"0,-1 2-1 0 0,2 0 1 0 0,3 1-1849 0 0,-12 5 552 0 0,0 0 1 0 0,0 1-1 0 0,0 1 0 0 0,1 0 1 0 0,-1 2-1 0 0,0 0 0 0 0,2 0-552 0 0,0 1 400 0 0,-1 1 1 0 0,1 0-1 0 0,0 1 0 0 0,-1 1 0 0 0,1 1 1 0 0,7 4-401 0 0,-20-8 81 0 0,-1 1 0 0 0,0 1 0 0 0,1-1 0 0 0,-1 1 0 0 0,0-1 0 0 0,0 1 0 0 0,-1 0 0 0 0,1 1 0 0 0,-1-1 0 0 0,0 1 0 0 0,1-1 0 0 0,-1 1-81 0 0,-1 0 49 0 0,-1-1 0 0 0,1 0 0 0 0,-1 1 0 0 0,1-1-1 0 0,-1 1 1 0 0,0-1 0 0 0,0 1 0 0 0,0-1 0 0 0,-1 1-1 0 0,1 0 1 0 0,-1 0 0 0 0,0-1 0 0 0,0 1-1 0 0,0 0 1 0 0,-1-1 0 0 0,1 1 0 0 0,-1 1-49 0 0,-3 9 66 0 0,1 0 0 0 0,-2 0-1 0 0,0 0 1 0 0,0-1 0 0 0,-2 1 0 0 0,1-1 0 0 0,-2-1 0 0 0,-3 5-66 0 0,-15 19-21 0 0,-2-1-1 0 0,-4 2 22 0 0,1-2-116 0 0,-96 103-1639 0 0,36-44-1950 0 0,28-35-1619 0 0,60-56 4557 0 0,-1 0 0 0 0,1 1-1 0 0,0 0 1 0 0,0 0 0 0 0,0 0 0 0 0,0 0-1 0 0,1 0 1 0 0,-1 1 0 0 0,1 1 767 0 0,-2 1-1018 0 0,-6 5-1381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11:01.2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4 4129 0 0,'3'-1'683'0'0,"0"0"0"0"0,0 1 0 0 0,1-1-1 0 0,-1 1 1 0 0,0-1 0 0 0,0 1 0 0 0,1 0 0 0 0,-1 0 0 0 0,2 1-683 0 0,-4-1 180 0 0,1 1 0 0 0,-1-1 0 0 0,0 1 0 0 0,1-1 0 0 0,-1 1 0 0 0,0-1 0 0 0,1 1 0 0 0,-1 0 1 0 0,0 0-1 0 0,0 0 0 0 0,1 0 0 0 0,-1 0 0 0 0,0 0 0 0 0,0 0 0 0 0,0 0 0 0 0,-1 0 0 0 0,1 0 0 0 0,0 0 0 0 0,0 1 0 0 0,0-1 0 0 0,-1 0 0 0 0,1 1 0 0 0,-1-1-180 0 0,6 15 764 0 0,-1 0 0 0 0,-1 0 0 0 0,0 1 0 0 0,-2 0 1 0 0,1 6-765 0 0,3 86 1231 0 0,-8-46-648 0 0,-2 0-1 0 0,-5 14-582 0 0,-2 26 230 0 0,6-56-146 0 0,-1 27 138 0 0,2 47-222 0 0,0-26 86 0 0,1-63-279 0 0,2-1-1 0 0,2 26 194 0 0,-2 7-893 0 0,0-57-3 0 0,-2-9-107 0 0,-5-11 92 0 0,9 4 837 0 0,-1 1 0 0 0,1 0 0 0 0,0-1-1 0 0,1 1 1 0 0,0 0 0 0 0,0 0 0 0 0,1 0 0 0 0,0 0 0 0 0,2-4 74 0 0,-1 2 0 0 0,16-46 203 0 0,-7 17 217 0 0,3 0 0 0 0,18-34-420 0 0,-23 52 151 0 0,2 1-1 0 0,0 0 1 0 0,1 1 0 0 0,1 0-1 0 0,14-13-150 0 0,-24 26 30 0 0,1 1 1 0 0,0 0-1 0 0,0 1 0 0 0,0-1 1 0 0,1 1-1 0 0,-1 0 0 0 0,1 1 1 0 0,0-1-1 0 0,0 1 0 0 0,0 1 0 0 0,0-1 1 0 0,1 1-1 0 0,-1 1 0 0 0,1-1 1 0 0,-1 1-1 0 0,1 0 0 0 0,-1 1 0 0 0,1 0 1 0 0,0 0-1 0 0,2 1-30 0 0,13 3-557 0 0,0 1-1 0 0,8 4 558 0 0,46 16-4417 0 0,-12-3-2610 0 0,-21-10 1030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11:01.8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549 1 5921 0 0,'-11'19'1514'0'0,"0"1"-1"0"0,1 0 0 0 0,1 1 0 0 0,-4 15-1513 0 0,6-17 558 0 0,2-1-184 0 0,1 1 1 0 0,0 0-1 0 0,2 0 1 0 0,0 0-1 0 0,1 0 1 0 0,1 1-1 0 0,0-1 1 0 0,2 0-1 0 0,0 2-374 0 0,-1-13 73 0 0,-1 0 0 0 0,1-1-1 0 0,0 1 1 0 0,1-1 0 0 0,0 1 0 0 0,0-1-1 0 0,1 0 1 0 0,-1 0 0 0 0,2 0 0 0 0,-1 0 0 0 0,1 0-1 0 0,0-1 1 0 0,0 1 0 0 0,1-1 0 0 0,-1 0-1 0 0,2 0 1 0 0,-1-1 0 0 0,1 0 0 0 0,-1 0-1 0 0,1 0 1 0 0,1-1 0 0 0,-1 1 0 0 0,1-1-73 0 0,2 1 39 0 0,0 0 1 0 0,0 0-1 0 0,0-1 1 0 0,1 0 0 0 0,0-1-1 0 0,0 0 1 0 0,0-1-1 0 0,0 0 1 0 0,0 0-1 0 0,0-1 1 0 0,0 0 0 0 0,1-1-1 0 0,-1 0 1 0 0,0-1-1 0 0,8-1-39 0 0,12-4-18 0 0,0-1 0 0 0,7-3 18 0 0,69-18-213 0 0,-106 28 210 0 0,1 0 0 0 0,-1 0 1 0 0,0-1-1 0 0,1 1 0 0 0,-1 0 1 0 0,0 0-1 0 0,0 0 0 0 0,1 0 1 0 0,-1 0-1 0 0,0 0 0 0 0,1 0 0 0 0,-1 0 1 0 0,0 0-1 0 0,1 0 0 0 0,-1 0 1 0 0,0 0-1 0 0,1 0 0 0 0,-1 0 0 0 0,0 0 1 0 0,1 0-1 0 0,-1 0 0 0 0,0 0 1 0 0,1 1-1 0 0,-1-1 0 0 0,0 0 1 0 0,1 0-1 0 0,-1 0 0 0 0,0 0 0 0 0,0 1 1 0 0,1-1-1 0 0,-1 0 0 0 0,0 0 1 0 0,0 1-1 0 0,1-1 0 0 0,-1 0 3 0 0,-1 14-74 0 0,-12 13-76 0 0,-10 1-13 0 0,-8 11-25 0 0,-2-2 0 0 0,-4 0 188 0 0,25-26-40 0 0,-2 1-1 0 0,1-2 1 0 0,-2 0 0 0 0,1 0-1 0 0,-1-1 1 0 0,-1-1 0 0 0,-13 5 40 0 0,-60 20-40 0 0,-1-3 0 0 0,0-5 0 0 0,-48 6 40 0 0,110-26 167 0 0,1 1 0 0 0,0 1 1 0 0,0 2-1 0 0,-24 10-167 0 0,12-3 377 0 0,-16 8 480 0 0,54-23-812 0 0,-1 0 0 0 0,1 0 1 0 0,0 0-1 0 0,0 0 1 0 0,-1 0-1 0 0,1 1 0 0 0,0-1 1 0 0,0 0-1 0 0,1 1 1 0 0,-1-1-1 0 0,0 1 0 0 0,0 0-45 0 0,1-2 23 0 0,0 1 0 0 0,-1-1-1 0 0,1 0 1 0 0,0 1-1 0 0,0-1 1 0 0,0 0-1 0 0,0 1 1 0 0,0-1-1 0 0,0 0 1 0 0,-1 1-1 0 0,1-1 1 0 0,0 0-1 0 0,0 1 1 0 0,0-1-1 0 0,0 0 1 0 0,0 1-1 0 0,0-1 1 0 0,0 0 0 0 0,1 1-1 0 0,-1-1 1 0 0,0 0-1 0 0,0 1 1 0 0,0-1-1 0 0,0 0 1 0 0,0 1-1 0 0,0-1 1 0 0,1 0-1 0 0,-1 1 1 0 0,0-1-1 0 0,0 0 1 0 0,0 0-1 0 0,1 1 1 0 0,-1-1 0 0 0,0 0-1 0 0,0 0 1 0 0,1 1-1 0 0,-1-1 1 0 0,0 0-1 0 0,1 0 1 0 0,-1 0-1 0 0,0 0 1 0 0,1 0-1 0 0,-1 1 1 0 0,0-1-1 0 0,1 0 1 0 0,-1 0-1 0 0,0 0 1 0 0,1 0 0 0 0,-1 0-1 0 0,0 0 1 0 0,1 0-1 0 0,-1 0 1 0 0,0 0-23 0 0,11 0 294 0 0,12 0 129 0 0,-1 0 1 0 0,0-2 0 0 0,0-1-1 0 0,6-1-423 0 0,92-25 710 0 0,51-10-308 0 0,216-40-540 0 0,-173 31-4030 0 0,-205 47 3209 0 0,0 0 0 0 0,0 1-1 0 0,1 0 1 0 0,-1 0 0 0 0,0 1 0 0 0,0 0 0 0 0,0 0-1 0 0,6 3 960 0 0,-13-4-398 0 0,0 1-1 0 0,0-1 0 0 0,1 1 1 0 0,-1 0-1 0 0,0 0 0 0 0,0 0 1 0 0,0 0-1 0 0,0 0 0 0 0,0 1 0 0 0,0-1 1 0 0,-1 0-1 0 0,1 1 0 0 0,0 0 1 0 0,-1-1-1 0 0,1 1 0 0 0,-1 0 0 0 0,1 0 1 0 0,-1 0-1 0 0,0 0 0 0 0,1 1 399 0 0,0 1-875 0 0,0 4-1690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11:02.2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 86 6297 0 0,'-17'12'3280'0'0,"12"-5"-1249"0"0,5-7-1968 0 0,0 0 0 0 0,0 1 0 0 0,0-1 0 0 0,0 0-1 0 0,0 0 1 0 0,0 0 0 0 0,0 1 0 0 0,0-1 0 0 0,0 0 0 0 0,0 0 0 0 0,1 0 0 0 0,-1 0-1 0 0,0 1 1 0 0,0-1 0 0 0,0 0 0 0 0,0 0 0 0 0,0 0 0 0 0,1 0 0 0 0,-1 0 0 0 0,0 0 0 0 0,0 1-1 0 0,0-1 1 0 0,1 0 0 0 0,-1 0 0 0 0,0 0 0 0 0,0 0 0 0 0,0 0 0 0 0,1 0 0 0 0,-1 0-1 0 0,0 0 1 0 0,0 0 0 0 0,0 0 0 0 0,1 0 0 0 0,-1 0 0 0 0,0 0 0 0 0,0 0 0 0 0,0 0-1 0 0,1 0 1 0 0,-1 0-63 0 0,15 0 764 0 0,1-1 0 0 0,0 0 1 0 0,-1-1-1 0 0,11-3-764 0 0,15-1 585 0 0,84-14 1318 0 0,22-11-1903 0 0,64-11-5873 0 0,-209 42 5465 0 0,0 0 0 0 0,0-1 0 0 0,1 1 0 0 0,-1 0 0 0 0,0 0 0 0 0,0 1 0 0 0,1-1 0 0 0,-1 0-1 0 0,0 1 1 0 0,0-1 0 0 0,0 1 0 0 0,0 0 0 0 0,1 0 0 0 0,-1 0 0 0 0,0 0 0 0 0,0 0 0 0 0,-1 0 0 0 0,1 0 0 0 0,0 1 0 0 0,0-1-1 0 0,-1 1 1 0 0,1-1 0 0 0,0 1 0 0 0,-1 0 0 0 0,0 0 0 0 0,1-1 0 0 0,-1 2 408 0 0,0-3-93 0 0,-1 1-1 0 0,0-1 1 0 0,0 0 0 0 0,0 1-1 0 0,0-1 1 0 0,0 0 0 0 0,1 1-1 0 0,-1-1 1 0 0,0 1 0 0 0,0-1 0 0 0,0 0-1 0 0,0 1 1 0 0,0-1 0 0 0,0 0-1 0 0,0 1 1 0 0,0-1 0 0 0,0 1-1 0 0,-1-1 1 0 0,1 0 0 0 0,0 1-1 0 0,0-1 1 0 0,0 0 0 0 0,0 1 0 0 0,0-1-1 0 0,-1 0 1 0 0,1 1 0 0 0,0-1-1 0 0,0 0 1 0 0,-1 1 93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11:02.58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61 38 4537 0 0,'-3'8'3337'0'0,"1"3"-1577"0"0,-7 3-480 0 0,4 0-111 0 0,-12 11-185 0 0,3 0-360 0 0,9 8-256 0 0,-1 3-200 0 0,6 2-120 0 0,3 1-128 0 0,0-3-248 0 0,2 0-336 0 0,4-3-496 0 0,5-5-657 0 0,-3-4-543 0 0,5-7-425 0 0,-2 0-48 0 0,0-12 593 0 0</inkml:trace>
  <inkml:trace contextRef="#ctx0" brushRef="#br0" timeOffset="1">329 2 1560 0 0,'0'0'143'0'0,"0"0"0"0"0,0 0 0 0 0,0 0 0 0 0,0-1 0 0 0,0 1 0 0 0,-1 0 0 0 0,1 0-1 0 0,0 0 1 0 0,0 0 0 0 0,0 0 0 0 0,0 0 0 0 0,0 0 0 0 0,0 0 0 0 0,-1 0 0 0 0,1 0-1 0 0,0 0 1 0 0,0 0 0 0 0,0-1 0 0 0,0 1 0 0 0,0 0 0 0 0,-1 0 0 0 0,1 0 0 0 0,0 0 0 0 0,0 0-1 0 0,0 0 1 0 0,0 0 0 0 0,0 1 0 0 0,-1-1 0 0 0,1 0 0 0 0,0 0 0 0 0,0 0 0 0 0,0 0-1 0 0,0 0 1 0 0,0 0 0 0 0,0 0 0 0 0,-1 0 0 0 0,1 0 0 0 0,0 0 0 0 0,0 0 0 0 0,0 0 0 0 0,0 0-1 0 0,0 1 1 0 0,0-1 0 0 0,0 0-143 0 0,-4 9 2174 0 0,1 12-716 0 0,3-20-1233 0 0,-2 34 924 0 0,2 1 1 0 0,3 22-1150 0 0,0-31-217 0 0,-2-1 0 0 0,0 0-1 0 0,-2 0 1 0 0,-2 0 0 0 0,-3 23 217 0 0,-2-9-698 0 0,6-28 175 0 0,0-1 0 0 0,0 1 0 0 0,-1-1 0 0 0,-1 0 0 0 0,0 0 0 0 0,0 0 0 0 0,-1-1 0 0 0,0 1 0 0 0,-4 4 523 0 0,-8 9-1504 0 0,10-11 767 0 0,-1-2-1 0 0,0 1 0 0 0,0-1 1 0 0,-2 0-1 0 0,1-1 0 0 0,-1 0 0 0 0,-1-1 1 0 0,-10 8 737 0 0,-13-2-99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11:02.9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145 200 8 0 0,'-87'-20'2662'0'0,"29"8"2696"0"0,67 7 1399 0 0,18-4-5484 0 0,96-9 1370 0 0,309-64-1176 0 0,-162 36-5133 0 0,-254 43 2519 0 0,0 1 0 0 0,0 0-1 0 0,0 1 1 0 0,1 1 0 0 0,-1 1 0 0 0,0 0-1 0 0,0 1 1 0 0,15 4 1147 0 0,28 12-4758 0 0,-13-11 2200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3:36:32.59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1146 563 6481 0 0,'-17'-33'3916'0'0,"13"26"-3209"0"0,-1 0 0 0 0,1 0 0 0 0,-2 1 0 0 0,1 0-1 0 0,-2-2-706 0 0,2 4 252 0 0,-1-1 0 0 0,0 1-1 0 0,0 0 1 0 0,0 0-1 0 0,0 0 1 0 0,0 1 0 0 0,-1 0-1 0 0,1 0 1 0 0,-3 0-252 0 0,-1 0 282 0 0,1 1-1 0 0,-1 0 1 0 0,0 0-1 0 0,-4 1-281 0 0,-8 0 159 0 0,-1 2-1 0 0,1 0 1 0 0,0 1-1 0 0,1 2 1 0 0,-1 0-1 0 0,0 1 1 0 0,1 1-1 0 0,0 1 1 0 0,0 1-1 0 0,0 2-158 0 0,-26 12 110 0 0,0 3 0 0 0,2 1 0 0 0,-27 22-110 0 0,-9 8 103 0 0,4 4 0 0 0,2 3 1 0 0,3 4-1 0 0,-4 9-103 0 0,56-54-21 0 0,2 0 1 0 0,0 2-1 0 0,-4 8 21 0 0,17-24-9 0 0,1-1 0 0 0,0 1 0 0 0,0 1 1 0 0,0-1-1 0 0,1 0 0 0 0,0 1 0 0 0,1 0 0 0 0,0-1 0 0 0,0 1 0 0 0,1 0 0 0 0,0 0 0 0 0,1 7 9 0 0,0-13 1 0 0,0-1-1 0 0,1 0 1 0 0,-1 1-1 0 0,1-1 1 0 0,0 0-1 0 0,-1 1 0 0 0,1-1 1 0 0,0 0-1 0 0,0 0 1 0 0,1 0-1 0 0,-1 0 1 0 0,0 0-1 0 0,1 0 0 0 0,-1 0 1 0 0,1 0-1 0 0,0 0 1 0 0,1 0-1 0 0,1 2 1 0 0,0-1 1 0 0,0-1-1 0 0,1 1 1 0 0,-1-1-1 0 0,1 1 1 0 0,0-1-1 0 0,-1-1 0 0 0,4 2-1 0 0,10 1-17 0 0,0 0-1 0 0,1-1 0 0 0,0-1 0 0 0,4-1 18 0 0,-21-1-6 0 0,47 2-321 0 0,1-2 0 0 0,37-7 327 0 0,99-18-962 0 0,10-1-135 0 0,-150 22 788 0 0,0 2 0 0 0,0 2 0 0 0,11 3 309 0 0,-51-2 6 0 0,5 0 19 0 0,-1 0 1 0 0,0 0-1 0 0,0 1 0 0 0,8 3-25 0 0,-16-4 32 0 0,-1-1 0 0 0,1 1-1 0 0,-1-1 1 0 0,1 1 0 0 0,-1 0-1 0 0,0 0 1 0 0,1 0-1 0 0,-1 0 1 0 0,0 0 0 0 0,0 0-1 0 0,0 0 1 0 0,1 0-1 0 0,-1 0 1 0 0,0 2-32 0 0,0-2 41 0 0,-1-1 0 0 0,0 1 0 0 0,1 0 0 0 0,-1 0 0 0 0,0 0 0 0 0,0 1 0 0 0,0-1 0 0 0,0 0 0 0 0,0 0 0 0 0,0 0 0 0 0,0 0 0 0 0,0 0 0 0 0,0 0 0 0 0,0 0 0 0 0,-1 0 0 0 0,1 0 0 0 0,0 0 0 0 0,-1 0 0 0 0,1 0 0 0 0,-1 0 0 0 0,1-1 0 0 0,-1 1 0 0 0,1 0 0 0 0,-1 0-41 0 0,-8 10 243 0 0,-1 0 0 0 0,0 0 0 0 0,-1-2 0 0 0,0 1 0 0 0,0-1 0 0 0,-1-1 0 0 0,-4 2-243 0 0,13-8 43 0 0,-137 87 2041 0 0,-149 68-2084 0 0,234-129 164 0 0,-10 5 72 0 0,-63 22-236 0 0,95-44-472 0 0,1-1 0 0 0,-2-1 0 0 0,1-2-1 0 0,-1-1 1 0 0,-6-1 472 0 0,36-5-296 0 0,1 1-1 0 0,-1-1 1 0 0,0 0 0 0 0,1 0 0 0 0,-1-1-1 0 0,0 1 1 0 0,1-1 0 0 0,-1 0-1 0 0,1 0 1 0 0,-1 0 0 0 0,1 0-1 0 0,0-1 1 0 0,-1 1 0 0 0,1-1-1 0 0,0 0 297 0 0,1 1-306 0 0,1-1 0 0 0,0 1 1 0 0,0 0-1 0 0,0 0 0 0 0,0-1 0 0 0,0 1 0 0 0,0-1 0 0 0,0 1 0 0 0,1-1 0 0 0,-1 1 0 0 0,0-1 0 0 0,1 1 0 0 0,0-1 0 0 0,-1 1 0 0 0,1-1 0 0 0,0 0 0 0 0,-1 1 0 0 0,1-1 0 0 0,0 0 0 0 0,0 1 0 0 0,1-1 1 0 0,-1 0-1 0 0,0 1 0 0 0,0-1 0 0 0,1 0 0 0 0,-1 1 0 0 0,1-1 0 0 0,0 1 0 0 0,-1-1 0 0 0,1 1 0 0 0,0-1 0 0 0,1 0 306 0 0,14-25-4805 0 0</inkml:trace>
  <inkml:trace contextRef="#ctx0" brushRef="#br0" timeOffset="406.07">2331 431 7050 0 0,'-97'-6'6625'0'0,"2"9"-3437"0"0,54 1-2766 0 0,0 2-1 0 0,0 2 1 0 0,1 2-1 0 0,0 1 1 0 0,-33 15-422 0 0,18-4 110 0 0,1 2-1 0 0,2 3 1 0 0,0 2 0 0 0,2 2 0 0 0,1 3 0 0 0,-32 28-110 0 0,67-49 0 0 0,-1 1 0 0 0,2 1 1 0 0,0 0-1 0 0,1 0 1 0 0,-1 4-1 0 0,7-11 16 0 0,1 1 0 0 0,0 0 0 0 0,1 0 0 0 0,0 1 0 0 0,0-1 0 0 0,1 1 0 0 0,0 0 0 0 0,1 0 0 0 0,0 0 0 0 0,-1 8-16 0 0,3-14 5 0 0,1 0 1 0 0,-1 0-1 0 0,1 0 0 0 0,-1 0 0 0 0,1 0 0 0 0,0-1 0 0 0,1 1 1 0 0,-1 0-1 0 0,0-1 0 0 0,1 1 0 0 0,0-1 0 0 0,0 1 0 0 0,0-1 0 0 0,0 0 1 0 0,1 0-1 0 0,-1 0 0 0 0,1 0 0 0 0,0 0 0 0 0,0-1 0 0 0,0 1 1 0 0,0-1-1 0 0,0 0 0 0 0,1 1 0 0 0,-1-2 0 0 0,1 1 0 0 0,2 1-5 0 0,8 3-39 0 0,-1-1-1 0 0,0 0 0 0 0,1-1 1 0 0,0-1-1 0 0,0 0 0 0 0,14 1 40 0 0,38 0-398 0 0,0-3-1 0 0,36-4 399 0 0,-33-1-530 0 0,0 4 1 0 0,26 4 529 0 0,-53 1-152 0 0,0 1 1 0 0,-1 1 0 0 0,0 3-1 0 0,0 1 1 0 0,-1 2 0 0 0,0 3 151 0 0,-28-11-19 0 0,0 2 0 0 0,-1-1 0 0 0,1 1-1 0 0,-2 1 1 0 0,1 0 0 0 0,2 4 19 0 0,-11-10 41 0 0,1 0 0 0 0,-1 0 0 0 0,0 0 0 0 0,1 1 0 0 0,-1-1 0 0 0,0 1 0 0 0,-1-1-1 0 0,1 1 1 0 0,0 0 0 0 0,-1 0 0 0 0,1 0 0 0 0,-1 0 0 0 0,0 0 0 0 0,0 0 0 0 0,0 0-1 0 0,0 1 1 0 0,-1-1 0 0 0,0 0 0 0 0,1 0 0 0 0,-1 1 0 0 0,0-1 0 0 0,0 0 0 0 0,-1 0 0 0 0,1 1-1 0 0,-1-1 1 0 0,1 0 0 0 0,-2 2-41 0 0,-2 2 86 0 0,0 1 0 0 0,0-1 0 0 0,-1 0 1 0 0,0 0-1 0 0,0 0 0 0 0,-1-1 0 0 0,0 0 0 0 0,0 0 0 0 0,0 0 0 0 0,-1-1 0 0 0,0 0 0 0 0,0 0 1 0 0,-2 0-87 0 0,-17 9 207 0 0,-1 0 1 0 0,0-2 0 0 0,-5 0-208 0 0,-24 8 428 0 0,-1-2 1 0 0,-58 9-429 0 0,-119 10-711 0 0,199-33-284 0 0,0-1 1 0 0,-1-2-1 0 0,-16-2 995 0 0,31-1-1721 0 0,0 0 1 0 0,0-2-1 0 0,-17-5 1721 0 0,15 4-1918 0 0,-19-8-4979 0 0,15-4 4064 0 0</inkml:trace>
  <inkml:trace contextRef="#ctx0" brushRef="#br0" timeOffset="1077.86">3160 474 2353 0 0,'-7'0'1578'0'0,"6"0"-1050"0"0,-1 0 0 0 0,1-1 0 0 0,0 1-1 0 0,0 0 1 0 0,0 0 0 0 0,0 0 0 0 0,-1 0-1 0 0,1 0 1 0 0,0 1 0 0 0,0-1 0 0 0,0 0 0 0 0,0 0-1 0 0,0 1 1 0 0,0-1 0 0 0,0 1 0 0 0,-1-1 0 0 0,1 1-1 0 0,0-1 1 0 0,0 1 0 0 0,1 0 0 0 0,-1 0 0 0 0,0-1-1 0 0,-1 2-527 0 0,-4 13 1079 0 0,-8 37 388 0 0,2 1 0 0 0,3 0 0 0 0,-1 38-1467 0 0,5-26 244 0 0,3-1 1 0 0,3 1-1 0 0,3 0 0 0 0,2-1 1 0 0,11 41-245 0 0,-13-88 22 0 0,0 0 1 0 0,2-1 0 0 0,0 0-1 0 0,0 0 1 0 0,1 0 0 0 0,1-1 0 0 0,4 5-23 0 0,-7-12 7 0 0,0-1 0 0 0,0 0 0 0 0,1 0 0 0 0,0 0 0 0 0,1-1 0 0 0,-1 0 0 0 0,1 0 0 0 0,0-1 0 0 0,0 0 0 0 0,1 0 0 0 0,0-1 0 0 0,0 1 0 0 0,0-2 0 0 0,0 1 0 0 0,1-1-7 0 0,-6-2-8 0 0,1 0-1 0 0,0 0 1 0 0,0-1 0 0 0,0 1 0 0 0,0-1 0 0 0,0 0 0 0 0,0 0 0 0 0,0 0 0 0 0,0-1 0 0 0,0 1 0 0 0,-1-1 0 0 0,1 0 0 0 0,0 0 0 0 0,2-2 8 0 0,1 0-17 0 0,-1 0 1 0 0,1 0-1 0 0,-1-1 1 0 0,0 0-1 0 0,0 0 1 0 0,-1-1-1 0 0,6-4 17 0 0,3-7-25 0 0,-1 1-1 0 0,0-2 1 0 0,-1 0-1 0 0,0 0 1 0 0,0-5 25 0 0,33-64-51 0 0,-5-1 0 0 0,1-13 51 0 0,-24 57-28 0 0,98-260-64 0 0,-14 37 205 0 0,-95 250-102 0 0,-5 11-3 0 0,1 0-1 0 0,0-1 1 0 0,0 1 0 0 0,0 0-1 0 0,1 0 1 0 0,0 0 0 0 0,0 1-1 0 0,0-1 1 0 0,0 1 0 0 0,1-1-1 0 0,3-2-7 0 0,-7 7 2 0 0,0 0 1 0 0,0 0-1 0 0,0 0 0 0 0,0 0 1 0 0,0 0-1 0 0,0 0 0 0 0,1 0 1 0 0,-1 0-1 0 0,0 0 0 0 0,0 0 1 0 0,0 0-1 0 0,0 0 0 0 0,0 0 1 0 0,0 0-1 0 0,0 0 0 0 0,0 0 1 0 0,0 0-1 0 0,0 0 0 0 0,1 0 1 0 0,-1 0-1 0 0,0 0 0 0 0,0 0 0 0 0,0 0 1 0 0,0 0-1 0 0,0 0 0 0 0,0 0 1 0 0,0 1-1 0 0,0-1 0 0 0,0 0 1 0 0,0 0-1 0 0,0 0 0 0 0,0 0 1 0 0,0 0-1 0 0,0 0 0 0 0,1 0 1 0 0,-1 0-1 0 0,0 0 0 0 0,0 0 1 0 0,0 0-1 0 0,0 1 0 0 0,0-1 0 0 0,0 0 1 0 0,0 0-1 0 0,0 0 0 0 0,0 0 1 0 0,0 0-1 0 0,0 0 0 0 0,0 0 1 0 0,0 0-1 0 0,0 0 0 0 0,0 1 1 0 0,0-1-1 0 0,-1 0 0 0 0,1 0 1 0 0,0 0-1 0 0,0 0 0 0 0,0 0 1 0 0,0 0-1 0 0,0 0 0 0 0,0 0 0 0 0,0 0 1 0 0,0 0-1 0 0,0 0 0 0 0,0 1 1 0 0,0-1-1 0 0,0 0-2 0 0,-3 9 58 0 0,-28 62 331 0 0,3 2 0 0 0,4 0 0 0 0,-11 55-389 0 0,9-6 399 0 0,-9 118-399 0 0,33-220-28 0 0,-3 19 46 0 0,2 0 0 0 0,2 1 0 0 0,1-1 0 0 0,3 11-18 0 0,-2-40-42 0 0,0 0 0 0 0,1 0 1 0 0,0 0-1 0 0,0-1 0 0 0,1 1 1 0 0,1-1-1 0 0,0 1 1 0 0,0-1-1 0 0,1 0 0 0 0,0-1 1 0 0,0 1-1 0 0,1-1 0 0 0,0 0 1 0 0,0 0-1 0 0,1-1 1 0 0,0 0-1 0 0,1 0 0 0 0,-1-1 1 0 0,3 1 41 0 0,-4-2-328 0 0,1-2 0 0 0,0 1 0 0 0,0-1 0 0 0,0 0 0 0 0,0 0 0 0 0,1-1 0 0 0,-1 0 0 0 0,1-1 0 0 0,0 1 0 0 0,-1-1 0 0 0,1-1 0 0 0,0 0 0 0 0,0 0 0 0 0,-1 0 0 0 0,1-1 0 0 0,4-1 328 0 0,2 0-1522 0 0,1-2-1 0 0,-1 0 0 0 0,1-1 0 0 0,-1-1 1 0 0,-1 0-1 0 0,1 0 0 0 0,-1-2 1 0 0,1 0 1522 0 0,28-21-6035 0 0</inkml:trace>
  <inkml:trace contextRef="#ctx0" brushRef="#br0" timeOffset="2016.752">4812 552 448 0 0,'-1'2'138'0'0,"-1"1"1"0"0,1 0-1 0 0,0 0 0 0 0,0 0 1 0 0,0 0-1 0 0,0 0 0 0 0,0 0 1 0 0,1 0-1 0 0,-1 0 0 0 0,1 0 1 0 0,0 0-1 0 0,0 0 0 0 0,0 0 0 0 0,0 0 1 0 0,1 0-1 0 0,-1 0 0 0 0,1 1 1 0 0,0-1-1 0 0,-1 0 0 0 0,2 1-138 0 0,2 5 774 0 0,1 0 0 0 0,1 0 0 0 0,-1 0-1 0 0,1 0 1 0 0,4 3-774 0 0,17 26 2620 0 0,-18-23-1869 0 0,2-1 0 0 0,0 0-1 0 0,0 0 1 0 0,1-1-1 0 0,1-1 1 0 0,0 0 0 0 0,0-1-1 0 0,2 0 1 0 0,-1-1-1 0 0,1 0 1 0 0,1-2 0 0 0,2 2-751 0 0,-8-7 118 0 0,0 0 0 0 0,0 0 0 0 0,0-1 0 0 0,0 0 1 0 0,1-1-1 0 0,-1 0 0 0 0,0-1 0 0 0,0 0 0 0 0,1 0 1 0 0,-1-1-1 0 0,0-1 0 0 0,0 0 0 0 0,1 0 0 0 0,-2-1 0 0 0,5-1-118 0 0,8-4 34 0 0,0-1 0 0 0,0-1 0 0 0,-1 0 0 0 0,0-2 0 0 0,-1 0 0 0 0,3-5-34 0 0,-5 4 0 0 0,-1-2 1 0 0,-1 0-1 0 0,-1-1 0 0 0,0 0 0 0 0,-1-1 1 0 0,0-1-1 0 0,-2 0 0 0 0,0-1 0 0 0,-1 0 0 0 0,-1-1 1 0 0,5-14-1 0 0,-8 16 7 0 0,0 0 0 0 0,-2-1 1 0 0,0 0-1 0 0,-1 0 0 0 0,-1-1 0 0 0,-1 1 1 0 0,0 0-1 0 0,-2-1 0 0 0,0 1 1 0 0,-1-1-1 0 0,-1 1 0 0 0,-1-1 0 0 0,-1-4-7 0 0,2 17 31 0 0,0 0 0 0 0,0 1 0 0 0,-1-1 0 0 0,0 1 0 0 0,0 0 0 0 0,0 0 0 0 0,-1 0 0 0 0,0 0-1 0 0,0 0 1 0 0,-5-4-31 0 0,6 7 11 0 0,0 0 0 0 0,0 0 0 0 0,0 1 0 0 0,-1-1 1 0 0,1 1-1 0 0,-1 0 0 0 0,1 0 0 0 0,-1 0 0 0 0,0 1 0 0 0,0-1 0 0 0,0 1 0 0 0,0 0 0 0 0,0 0 0 0 0,0 0 0 0 0,0 1 0 0 0,0-1 0 0 0,0 1 0 0 0,0 0 0 0 0,-1 0-11 0 0,-10 2 57 0 0,-1 1 0 0 0,2 0-1 0 0,-1 1 1 0 0,0 1-1 0 0,1 0 1 0 0,-1 1 0 0 0,2 0-1 0 0,-11 6-56 0 0,-23 16 482 0 0,-31 24-482 0 0,22-12 184 0 0,2 2 1 0 0,2 3-1 0 0,1 2 0 0 0,3 2 0 0 0,2 2 0 0 0,3 2 1 0 0,-36 56-185 0 0,61-81 75 0 0,2 2-1 0 0,0 0 1 0 0,2 1 0 0 0,1 1 0 0 0,2 0 0 0 0,1 1 0 0 0,1 0-1 0 0,2 0 1 0 0,-1 21-75 0 0,7-41 25 0 0,1 0 0 0 0,0 0 0 0 0,1 0 0 0 0,0 0-1 0 0,1-1 1 0 0,1 1 0 0 0,0 0 0 0 0,1-1 0 0 0,0 0 0 0 0,1 0-1 0 0,0 0 1 0 0,0 0 0 0 0,2-1 0 0 0,-1 0 0 0 0,6 5-25 0 0,-1-1 13 0 0,1-1 0 0 0,1-1 0 0 0,0 0 0 0 0,0-1 1 0 0,2 0-1 0 0,-1-1 0 0 0,1-1 0 0 0,1 0 0 0 0,0-1 0 0 0,14 5-13 0 0,-5-4 18 0 0,0-1-1 0 0,1-2 1 0 0,0 0-1 0 0,0-2 1 0 0,0-1-1 0 0,1 0 1 0 0,0-3-1 0 0,-1 0 1 0 0,1-1-1 0 0,1-2-17 0 0,24-3-234 0 0,0-2 0 0 0,0-2 0 0 0,-1-3 0 0 0,33-12 234 0 0,-15-1-2761 0 0,22-13 2761 0 0,-34 13-5092 0 0,2 2-1 0 0,12 0 5093 0 0,-8 5-5916 0 0,-8-7 866 0 0</inkml:trace>
  <inkml:trace contextRef="#ctx0" brushRef="#br0" timeOffset="2767.822">7586 93 512 0 0,'-2'-5'543'0'0,"0"1"1"0"0,0-1-1 0 0,0 0 1 0 0,0 1-1 0 0,-1 0 0 0 0,1-1 1 0 0,-1 1-1 0 0,0 0 0 0 0,0 0 1 0 0,-1 1-1 0 0,1-1 0 0 0,-4-2-543 0 0,2 2 529 0 0,-1 1 0 0 0,-1-1-1 0 0,1 1 1 0 0,0 0-1 0 0,-1 0 1 0 0,0 1-1 0 0,1 0 1 0 0,-6-1-529 0 0,-2 0 582 0 0,0 1 0 0 0,0 0 0 0 0,0 1 0 0 0,0 1 0 0 0,-1 0 0 0 0,1 1 0 0 0,0 0 0 0 0,-3 2-582 0 0,-18 4 1237 0 0,-1 1 1 0 0,-21 10-1238 0 0,-4 4 964 0 0,1 2 1 0 0,1 3-1 0 0,-46 30-964 0 0,9 2 1412 0 0,-67 57-1412 0 0,130-92 102 0 0,-5 3 134 0 0,-16 18-236 0 0,45-37 70 0 0,0 1-1 0 0,0 1 0 0 0,0 0 0 0 0,1 0 0 0 0,1 1 1 0 0,0-1-1 0 0,-4 9-69 0 0,9-16 9 0 0,1 0 1 0 0,0 0 0 0 0,0 0-1 0 0,0 0 1 0 0,0 0-1 0 0,0 0 1 0 0,1 0 0 0 0,-1 0-1 0 0,1 0 1 0 0,0 0 0 0 0,0 1-1 0 0,0-1 1 0 0,0 0-1 0 0,0 0 1 0 0,1 0 0 0 0,-1 0-1 0 0,1 0 1 0 0,0 0 0 0 0,0 0-1 0 0,0 0 1 0 0,1 0-1 0 0,-1 0-9 0 0,2 1 0 0 0,-1 0-1 0 0,1-1 0 0 0,0 1 0 0 0,1-1 0 0 0,-1 0 0 0 0,1 0 1 0 0,-1 0-1 0 0,1 0 0 0 0,0 0 0 0 0,0-1 0 0 0,0 0 0 0 0,0 0 1 0 0,0 0-1 0 0,4 1 1 0 0,28 9-7 0 0,1-1 1 0 0,0-2-1 0 0,0-2 1 0 0,1-1 0 0 0,0-2-1 0 0,0-1 1 0 0,24-3 6 0 0,61-6-270 0 0,86-17 270 0 0,-19 2-371 0 0,-116 15-125 0 0,44 4 496 0 0,-93 3-40 0 0,1 1 1 0 0,-1 1-1 0 0,0 1 0 0 0,0 1 0 0 0,0 1 0 0 0,12 6 40 0 0,-31-10-8 0 0,0 0-1 0 0,0 1 0 0 0,0 0 0 0 0,-1 0 1 0 0,1 0-1 0 0,-1 1 0 0 0,0 0 0 0 0,0 0 1 0 0,0 1-1 0 0,0-1 0 0 0,-1 1 0 0 0,0 0 0 0 0,0 0 1 0 0,0 0-1 0 0,0 1 0 0 0,-1-1 0 0 0,1 2 9 0 0,-2-1-7 0 0,0-1 0 0 0,-1 1 0 0 0,1 0 0 0 0,-1 0 0 0 0,0 0 0 0 0,0 0 0 0 0,-1 0 0 0 0,0 0 0 0 0,0 0 0 0 0,0 0 0 0 0,-1 0 0 0 0,0 0 0 0 0,0-1 0 0 0,0 1 0 0 0,-1 0 0 0 0,0 0-1 0 0,0-1 1 0 0,-2 5 7 0 0,-13 26 191 0 0,-1-1-1 0 0,-2 0 1 0 0,-1-2 0 0 0,-2 0-1 0 0,-1-1 1 0 0,-16 15-191 0 0,19-25 139 0 0,-1-2 0 0 0,-1 0 0 0 0,0-1 1 0 0,-1-1-1 0 0,-2-1 0 0 0,1-1 0 0 0,-2-2 1 0 0,0 0-1 0 0,-1-2-139 0 0,-13 4-8 0 0,-1-1 0 0 0,-1-3-1 0 0,0-1 1 0 0,0-2 0 0 0,-1-2 0 0 0,-1-2 0 0 0,1-2 0 0 0,-44-2 8 0 0,-4-7-3740 0 0,0-4 3740 0 0,35 1-8752 0 0,-6-3 8752 0 0,16-2-6606 0 0,-4-10 1365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11:51:00.39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872 158 32 0 0,'1'-9'1790'0'0,"-1"5"1178"0"0,-10 3-1397 0 0,7 1-1616 0 0,0 0 260 0 0,-1 1 0 0 0,1-1-1 0 0,0 1 1 0 0,-1-1 0 0 0,1 1 0 0 0,0 0-1 0 0,0 0 1 0 0,0 0 0 0 0,0 1 0 0 0,0-1-1 0 0,0 1 1 0 0,0 0 0 0 0,0 0 0 0 0,0 0-1 0 0,1 0 1 0 0,-1 0 0 0 0,1 0 0 0 0,0 1-1 0 0,0 0 1 0 0,0-1 0 0 0,0 1 0 0 0,0 0-1 0 0,0 0 1 0 0,0 2-215 0 0,-5 8 385 0 0,1 2-1 0 0,1-1 1 0 0,0 0-1 0 0,-2 15-384 0 0,4-18 235 0 0,-1 13 193 0 0,0 0 1 0 0,2 1-1 0 0,1 0 1 0 0,2 17-429 0 0,-2 13 381 0 0,1-51-371 0 0,-1 1 6 0 0,1 1 0 0 0,-1-1 0 0 0,1 1 1 0 0,0-1-1 0 0,1 1 0 0 0,0 0 0 0 0,-1-1 0 0 0,2 1 0 0 0,-1-1 0 0 0,1 0 0 0 0,-1 1 1 0 0,1-1-1 0 0,1 0 0 0 0,-1 0 0 0 0,3 4-16 0 0,-1-4 11 0 0,1 0 1 0 0,-1 0-1 0 0,1 0 0 0 0,-1-1 0 0 0,1 0 1 0 0,1 0-1 0 0,-1 0 0 0 0,1 0 0 0 0,0 0-11 0 0,-3-3 11 0 0,1 0-1 0 0,-1 0 1 0 0,0 0-1 0 0,0 0 1 0 0,1 0-1 0 0,-1-1 0 0 0,1 0 1 0 0,-1 0-1 0 0,1 0 1 0 0,-1 0-1 0 0,0 0 1 0 0,1 0-1 0 0,-1-1 1 0 0,1 0-1 0 0,-1 0 0 0 0,0 0 1 0 0,0 0-1 0 0,3-1-10 0 0,5-3 32 0 0,0 0 0 0 0,0-1 0 0 0,-1-1-1 0 0,0 1 1 0 0,0-2 0 0 0,0 1-1 0 0,8-10-31 0 0,-13 12 38 0 0,1-1 0 0 0,-1 0 0 0 0,0 0 0 0 0,-1 0 0 0 0,0-1 0 0 0,0 1 0 0 0,0-1 0 0 0,0 0 0 0 0,-1 0 1 0 0,-1-1-1 0 0,1 1 0 0 0,-1-1 0 0 0,0 0-38 0 0,0-4 68 0 0,0 1 1 0 0,-1 0 0 0 0,0-1 0 0 0,-1 1 0 0 0,-1 0 0 0 0,1-1 0 0 0,-2 1-1 0 0,1-1 1 0 0,-2 1 0 0 0,0 0 0 0 0,-1-3-69 0 0,-4-11-97 0 0,3 11 166 0 0,1 0 0 0 0,-2 0 0 0 0,0 0 0 0 0,-1 1 0 0 0,-6-10-69 0 0,11 20-36 0 0,0 1 1 0 0,0-1-1 0 0,0 1 0 0 0,0-1 1 0 0,0 1-1 0 0,-1 0 0 0 0,1 0 1 0 0,-1 0-1 0 0,1 0 0 0 0,-1 0 1 0 0,0 0-1 0 0,0 1 0 0 0,0 0 1 0 0,0-1-1 0 0,0 1 0 0 0,0 0 1 0 0,0 1-1 0 0,-1-1 0 0 0,1 0 1 0 0,0 1-1 0 0,0 0 0 0 0,-1 0 1 0 0,1 0-1 0 0,0 0 0 0 0,0 0 1 0 0,-1 1-1 0 0,1-1 0 0 0,0 1 36 0 0,-6 2-684 0 0,0-1-1 0 0,0 2 1 0 0,1-1-1 0 0,0 1 1 0 0,-1 0-1 0 0,1 1 1 0 0,1 0-1 0 0,-2 1 685 0 0,-34 30-7965 0 0,30-24 4812 0 0</inkml:trace>
  <inkml:trace contextRef="#ctx0" brushRef="#br0" timeOffset="1">1252 63 5497 0 0,'-1'1'280'0'0,"0"0"0"0"0,0-1 0 0 0,-1 1-1 0 0,1 0 1 0 0,0 0 0 0 0,0 0 0 0 0,0 0 0 0 0,0 0-1 0 0,0 0 1 0 0,0 0 0 0 0,0 0 0 0 0,0 0 0 0 0,1 0-1 0 0,-1 1 1 0 0,0-1 0 0 0,1 0 0 0 0,-1 0-1 0 0,1 1 1 0 0,-1-1 0 0 0,1 0 0 0 0,0 1 0 0 0,-1-1-1 0 0,1 1 1 0 0,0-1 0 0 0,0 1 0 0 0,0-1 0 0 0,0 0-1 0 0,0 1 1 0 0,0-1 0 0 0,1 1 0 0 0,-1-1 0 0 0,0 0-1 0 0,1 1 1 0 0,-1-1 0 0 0,1 1-280 0 0,3 7 401 0 0,0 0 0 0 0,0-1 1 0 0,1 1-1 0 0,0-1 0 0 0,3 2-401 0 0,2 5 342 0 0,58 82 778 0 0,-43-64-750 0 0,-2 0 1 0 0,-1 2 0 0 0,7 18-371 0 0,18 33 146 0 0,-28-53-307 0 0,-1 1 0 0 0,8 25 161 0 0,-22-49-631 0 0,0 0 0 0 0,0 0 0 0 0,1-1 0 0 0,0 1 1 0 0,7 8 630 0 0,-11-18-210 0 0,-1 1 0 0 0,0 0 0 0 0,1 0 0 0 0,-1-1 0 0 0,0 1 0 0 0,1 0 0 0 0,-1 0 0 0 0,0 0 0 0 0,0-1 0 0 0,0 1 0 0 0,1 0 0 0 0,-1 0 0 0 0,0 0 0 0 0,0 0 0 0 0,0-1 0 0 0,0 1 0 0 0,-1 0 0 0 0,1 0 1 0 0,0 0-1 0 0,0 0 210 0 0,-1 0-425 0 0,1 0 0 0 0,0 1 1 0 0,0-1-1 0 0,0 0 0 0 0,0 0 1 0 0,0 0-1 0 0,0 1 0 0 0,0-1 0 0 0,0 0 1 0 0,1 0-1 0 0,-1 0 0 0 0,0 1 1 0 0,1-1-1 0 0,-1 0 0 0 0,0 0 1 0 0,1 0-1 0 0,0 1 425 0 0,11 10-3897 0 0,-13-12 3879 0 0,1 0 0 0 0,0 0 1 0 0,0 0-1 0 0,0 0 0 0 0,0 0 0 0 0,0 0 0 0 0,0 0 0 0 0,0 0 0 0 0,0-1 0 0 0,0 1 1 0 0,0 0-1 0 0,0 0 0 0 0,0 0 0 0 0,0 0 0 0 0,0 0 0 0 0,0 0 0 0 0,-1 0 0 0 0,1 0 0 0 0,0 0 1 0 0,0 0-1 0 0,0 0 0 0 0,0-1 0 0 0,0 1 0 0 0,0 0 0 0 0,0 0 0 0 0,0 0 0 0 0,0 0 0 0 0,0 0 1 0 0,0 0-1 0 0,0 0 0 0 0,0 0 0 0 0,0 0 0 0 0,0 0 0 0 0,0-1 0 0 0,1 1 0 0 0,-1 0 0 0 0,0 0 1 0 0,0 0-1 0 0,0 0 0 0 0,0 0 0 0 0,0 0 0 0 0,0 0 0 0 0,0 0 0 0 0,0 0 0 0 0,0 0 0 0 0,0 0 1 0 0,0 0-1 0 0,0 0 0 0 0,0-1 0 0 0,0 1 0 0 0,0 0 0 0 0,1 0 0 0 0,-1 0 0 0 0,0 0 1 0 0,0 0-1 0 0,0 0 0 0 0,0 0 0 0 0,0 0 0 0 0,0 0 0 0 0,0 0 0 0 0,0 0 0 0 0,0 0 0 0 0,0 0 1 0 0,1 0-1 0 0,-1 0 0 0 0,0 0 0 0 0,0 0 0 0 0,0 0 18 0 0</inkml:trace>
  <inkml:trace contextRef="#ctx0" brushRef="#br0" timeOffset="2">1693 94 8346 0 0,'-39'23'6784'0'0,"-14"17"-3966"0"0,13-9-1498 0 0,16-11-1036 0 0,0 2 0 0 0,2 0-1 0 0,1 2 1 0 0,1 0 0 0 0,1 2-284 0 0,-26 29 311 0 0,-197 244-2977 0 0,220-272 1574 0 0,8-11-1405 0 0,1 2-1 0 0,0-1 0 0 0,1 3 2498 0 0,1 1-4250 0 0,10-20 3874 0 0,0 0-1 0 0,0-1 0 0 0,0 1 1 0 0,0 0-1 0 0,0-1 0 0 0,0 1 1 0 0,0 0-1 0 0,0-1 0 0 0,-1 0 1 0 0,1 1-1 0 0,0-1 0 0 0,0 0 1 0 0,0 1-1 0 0,-1-1 377 0 0</inkml:trace>
  <inkml:trace contextRef="#ctx0" brushRef="#br0" timeOffset="3">4 160 8 0 0,'0'0'5'0'0,"0"0"0"0"0,0 0 0 0 0,0-1 0 0 0,0 1-1 0 0,0 0 1 0 0,0 0 0 0 0,0-1 0 0 0,0 1 0 0 0,0 0 0 0 0,0-1 0 0 0,0 1 0 0 0,0 0 0 0 0,0 0-1 0 0,0-1 1 0 0,0 1 0 0 0,0 0 0 0 0,0 0 0 0 0,0-1 0 0 0,-1 1 0 0 0,1 0 0 0 0,0 0 0 0 0,0 0-1 0 0,0-1 1 0 0,0 1 0 0 0,0 0 0 0 0,-1 0 0 0 0,1 0 0 0 0,0-1 0 0 0,0 1 0 0 0,0 0 0 0 0,-1 0-1 0 0,1 0 1 0 0,0 0 0 0 0,0 0 0 0 0,-1-1-5 0 0,2 1 570 0 0,0 1-469 0 0,2-7 2062 0 0,-3 5-2033 0 0,0 1 1 0 0,0-1 0 0 0,0 1 0 0 0,0-1 0 0 0,0 1 0 0 0,0-1 0 0 0,0 1-1 0 0,1-1 1 0 0,-1 1 0 0 0,0-1 0 0 0,0 1 0 0 0,1-1 0 0 0,-1 1-1 0 0,0-1 1 0 0,0 1 0 0 0,1 0 0 0 0,-1-1 0 0 0,1 1 0 0 0,-1-1 0 0 0,0 1-1 0 0,1 0 1 0 0,-1-1 0 0 0,1 1 0 0 0,-1 0 0 0 0,1 0 0 0 0,-1-1 0 0 0,1 1-1 0 0,-1 0 1 0 0,1 0 0 0 0,-1 0 0 0 0,1 0 0 0 0,-1-1 0 0 0,1 1 0 0 0,0 0-131 0 0,-1 0 56 0 0,0 0 1 0 0,0 1 0 0 0,0-1-1 0 0,1 0 1 0 0,-1 0 0 0 0,0 0-1 0 0,0 0 1 0 0,0 0 0 0 0,0 0-1 0 0,0 0 1 0 0,0 0 0 0 0,1 0-1 0 0,-1 1 1 0 0,0-1 0 0 0,0 0-1 0 0,0 0 1 0 0,0 0 0 0 0,0 0-1 0 0,0 0 1 0 0,0 1 0 0 0,0-1-1 0 0,0 0 1 0 0,0 0 0 0 0,0 0-1 0 0,0 0 1 0 0,0 0 0 0 0,1 1-1 0 0,-1-1 1 0 0,0 0 0 0 0,0 0-1 0 0,0 0 1 0 0,-1 0 0 0 0,1 1-1 0 0,0-1 1 0 0,0 0 0 0 0,0 0-1 0 0,0 0 1 0 0,0 0 0 0 0,0 0-1 0 0,0 1 1 0 0,0-1 0 0 0,0 0 0 0 0,0 0-1 0 0,0 0 1 0 0,0 0-57 0 0,0 0 32 0 0,0 0 0 0 0,0 0 0 0 0,0 0 1 0 0,0 0-1 0 0,0 0 0 0 0,0 0 0 0 0,0 0 0 0 0,0 0 1 0 0,0 0-1 0 0,0 0 0 0 0,0 0 0 0 0,0 0 0 0 0,0 0 1 0 0,1 0-1 0 0,-1 0 0 0 0,0 0 0 0 0,0 0 0 0 0,0 0 0 0 0,0 0 1 0 0,0 0-1 0 0,0 0 0 0 0,0 0 0 0 0,0 0 0 0 0,0 0 1 0 0,0 0-1 0 0,0 0 0 0 0,0 0 0 0 0,0 0 0 0 0,0 0 1 0 0,0 1-1 0 0,0-1 0 0 0,0 0 0 0 0,1 0 0 0 0,-1 0 1 0 0,0 0-1 0 0,0 0 0 0 0,0 0 0 0 0,0 0 0 0 0,0 0 1 0 0,0 0-1 0 0,0 0 0 0 0,0 0 0 0 0,0 0 0 0 0,0 0 0 0 0,0 0 1 0 0,0 0-1 0 0,0 0 0 0 0,0 1 0 0 0,0-1 0 0 0,0 0 1 0 0,0 0-1 0 0,0 0 0 0 0,0 0 0 0 0,0 0 0 0 0,0 0 1 0 0,0 0-1 0 0,0 0 0 0 0,0 0 0 0 0,0 0 0 0 0,0 0 1 0 0,0 0-1 0 0,0 0 0 0 0,-1 0-32 0 0,3 1 176 0 0,-1-1-1 0 0,0 0 1 0 0,0 0 0 0 0,0 1 0 0 0,0-1-1 0 0,0 0 1 0 0,0 1 0 0 0,0-1-1 0 0,-1 1 1 0 0,1-1 0 0 0,0 1 0 0 0,0 0-1 0 0,0-1 1 0 0,0 1 0 0 0,-1 0 0 0 0,1 0-1 0 0,0-1 1 0 0,-1 1 0 0 0,1 0-1 0 0,0 0 1 0 0,-1 0 0 0 0,1 0 0 0 0,-1 0-1 0 0,0 0 1 0 0,1 0 0 0 0,-1 0 0 0 0,0 0-1 0 0,1 1-175 0 0,8 30 1384 0 0,-8-5-707 0 0,0 0-1 0 0,-4 22-676 0 0,2-20 122 0 0,0 0-1 0 0,2 7-121 0 0,5 66 628 0 0,4 40-233 0 0,-9-86-421 0 0,-2-48-351 0 0,1 1 1 0 0,0-1-1 0 0,0 1 1 0 0,1-1-1 0 0,0 0 1 0 0,1 1-1 0 0,-1-1 1 0 0,2 0-1 0 0,-1 0 1 0 0,1 0 376 0 0,-2-6-743 0 0,0 0-3919 0 0,-1-3 4255 0 0,0 0-1 0 0,0 1 1 0 0,0-1 0 0 0,0 0-1 0 0,0 1 1 0 0,0-1 0 0 0,0 0-1 0 0,0 1 1 0 0,0-1 0 0 0,1 1-1 0 0,-1-1 1 0 0,0 0 0 0 0,0 1-1 0 0,1-1 1 0 0,-1 1 0 0 0,0-1-1 0 0,0 0 1 0 0,1 1 0 0 0,-1-1 407 0 0,6-2-3142 0 0,-9-6 2264 0 0</inkml:trace>
  <inkml:trace contextRef="#ctx0" brushRef="#br0" timeOffset="4">42 227 2457 0 0,'0'0'219'0'0,"-1"1"0"0"0,1-1 0 0 0,-1 0 1 0 0,1 1-1 0 0,-1-1 0 0 0,1 0 1 0 0,-1 1-1 0 0,1-1 0 0 0,-1 0 1 0 0,1 0-1 0 0,-1 0 0 0 0,1 1 1 0 0,-1-1-1 0 0,1 0 0 0 0,-1 0 1 0 0,1 0-1 0 0,-1 0 0 0 0,0 0 0 0 0,1 0 1 0 0,-1 0-1 0 0,1 0 0 0 0,-1 0 1 0 0,1 0-1 0 0,-1-1 0 0 0,1 1 1 0 0,-1 0-1 0 0,1 0 0 0 0,-1 0 1 0 0,1-1-1 0 0,-1 1-219 0 0,1-1 93 0 0,0 0 0 0 0,0 1 1 0 0,1-1-1 0 0,-1 0 0 0 0,1 1 1 0 0,-1-1-1 0 0,0 1 0 0 0,1-1 0 0 0,-1 0 1 0 0,1 1-1 0 0,-1-1 0 0 0,1 1 0 0 0,0-1 1 0 0,-1 1-1 0 0,1 0 0 0 0,-1-1 1 0 0,1 1-1 0 0,0 0 0 0 0,-1-1 0 0 0,1 1 1 0 0,0 0-1 0 0,-1 0 0 0 0,1-1 0 0 0,0 1 1 0 0,0 0-94 0 0,28-11 1124 0 0,-3 2-220 0 0,0-2 0 0 0,-1 0-1 0 0,15-10-903 0 0,-14 7 321 0 0,0 1-1 0 0,1 1 1 0 0,1 2 0 0 0,0 1-1 0 0,10-2-320 0 0,-35 11 5 0 0,-1-1 0 0 0,1 1 0 0 0,0 0 0 0 0,-1 0 0 0 0,1 0 0 0 0,0 0 0 0 0,-1 0 0 0 0,1 0 0 0 0,0 1 0 0 0,-1-1 0 0 0,1 1 0 0 0,0 0 0 0 0,-1 0-1 0 0,1 0 1 0 0,-1 0 0 0 0,0 1 0 0 0,1-1 0 0 0,-1 0 0 0 0,1 2-5 0 0,-1-2-6 0 0,-1 0 0 0 0,1 0 0 0 0,-1 1 1 0 0,0-1-1 0 0,1 0 0 0 0,-1 1 0 0 0,0-1 0 0 0,0 1 0 0 0,0 0 0 0 0,0-1 0 0 0,0 1 0 0 0,-1 0 1 0 0,1-1-1 0 0,0 1 0 0 0,-1 0 0 0 0,1 0 0 0 0,-1 0 0 0 0,0-1 0 0 0,1 1 0 0 0,-1 0 0 0 0,0 0 0 0 0,0 0 1 0 0,0 0-1 0 0,-1 0 0 0 0,1 0 0 0 0,0-1 0 0 0,-1 2 6 0 0,-9 24-337 0 0,-2 0-1 0 0,0-1 1 0 0,-2-1-1 0 0,-1 0 1 0 0,-14 17 337 0 0,21-31-121 0 0,-2-1 1 0 0,1 0-1 0 0,-1 0 1 0 0,-1-1-1 0 0,-9 6 121 0 0,-23 22-164 0 0,34-28 304 0 0,-5 4-136 0 0,14-13-9 0 0,-1 0 0 0 0,1 0 0 0 0,0 0 1 0 0,0 0-1 0 0,-1 0 0 0 0,1 0 0 0 0,0 0 1 0 0,-1 0-1 0 0,1 0 0 0 0,0 0 0 0 0,0 0 1 0 0,-1 0-1 0 0,1 0 0 0 0,0 0 0 0 0,0 0 1 0 0,-1 0-1 0 0,1 0 0 0 0,0-1 0 0 0,0 1 1 0 0,-1 0-1 0 0,1 0 0 0 0,0 0 1 0 0,0 0-1 0 0,-1-1 0 0 0,1 1 0 0 0,0 0 1 0 0,0 0-1 0 0,0 0 0 0 0,0-1 0 0 0,-1 1 1 0 0,1 0-1 0 0,0 0 0 0 0,0-1 0 0 0,0 1 1 0 0,0 0-1 0 0,0-1 0 0 0,0 1 0 0 0,0 0 1 0 0,0 0-1 0 0,0-1 0 0 0,0 1 0 0 0,0 0 1 0 0,0-1-1 0 0,0 1 0 0 0,0 0 1 0 0,0 0-1 0 0,0-1 0 0 0,0 1 5 0 0,1-2 30 0 0,1 0 0 0 0,0 0 0 0 0,-1 0 0 0 0,1 0 0 0 0,0 1 1 0 0,0-1-1 0 0,0 1 0 0 0,0-1 0 0 0,2 0-30 0 0,18-12 190 0 0,-12 8-151 0 0,-1 0 1 0 0,1 0-1 0 0,0 1 1 0 0,0 0-1 0 0,1 1 1 0 0,-1 0-1 0 0,1 0 1 0 0,0 1-1 0 0,2 1-39 0 0,3-1 67 0 0,-12 2-62 0 0,1 0 1 0 0,-1 0-1 0 0,0 0 1 0 0,1 1-1 0 0,-1-1 1 0 0,0 1-1 0 0,1 1 0 0 0,-1-1 1 0 0,0 0-1 0 0,1 1 1 0 0,-1 0-1 0 0,0 0 0 0 0,0 0 1 0 0,1 1-1 0 0,0 0-5 0 0,0 0 30 0 0,-1 1 0 0 0,1-1 0 0 0,-1 1 0 0 0,0 0 1 0 0,0 1-1 0 0,0-1 0 0 0,0 1 0 0 0,-1-1 0 0 0,1 1 0 0 0,-1 0 0 0 0,0 0 0 0 0,0 1 0 0 0,0-1 0 0 0,-1 1 0 0 0,1-1 0 0 0,-1 1 0 0 0,0 0 0 0 0,-1 0 0 0 0,1 0 1 0 0,-1 0-1 0 0,0 0 0 0 0,0 0 0 0 0,-1 0 0 0 0,1 0 0 0 0,-1 1 0 0 0,0-1 0 0 0,0 0 0 0 0,-1 0 0 0 0,0 0 0 0 0,0 0 0 0 0,0 1 0 0 0,0-1 0 0 0,-1-1 0 0 0,0 1 0 0 0,0 1-30 0 0,-1 1 68 0 0,1 0-1 0 0,-1 0 0 0 0,0-1 0 0 0,-1 1 0 0 0,0-1 0 0 0,0 0 1 0 0,0 0-1 0 0,0 0 0 0 0,-1 0 0 0 0,0-1 0 0 0,-1 0 0 0 0,1 0 0 0 0,-1 0 1 0 0,0-1-1 0 0,0 1 0 0 0,0-1 0 0 0,-2 0-67 0 0,0 0 54 0 0,1 1 0 0 0,0 0 0 0 0,0 0 0 0 0,-1 2-54 0 0,-23 16 112 0 0,22-18-188 0 0,-1 0-1 0 0,0 0 1 0 0,0-1-1 0 0,0-1 1 0 0,-1 1-1 0 0,1-2 1 0 0,-1 1-1 0 0,1-2 1 0 0,-1 1-1 0 0,0-1 1 0 0,-1-1 76 0 0,2 1-631 0 0,0-1 0 0 0,-1-1 0 0 0,1 0 0 0 0,-1 0 0 0 0,-5-2 631 0 0,12 2-876 0 0,-1 0 1 0 0,0-1-1 0 0,1 0 1 0 0,-1 0-1 0 0,1 0 0 0 0,-1-1 1 0 0,1 0-1 0 0,0 1 1 0 0,0-1-1 0 0,0-1 1 0 0,0 1-1 0 0,-2-3 876 0 0,-6-8-3178 0 0</inkml:trace>
  <inkml:trace contextRef="#ctx0" brushRef="#br0" timeOffset="5">2366 63 1000 0 0,'-3'22'8042'0'0,"6"-2"-4558"0"0,-2-18-3430 0 0,-1-1 0 0 0,1 0 0 0 0,-1 0-1 0 0,1 0 1 0 0,-1 0 0 0 0,1 0 0 0 0,0 0 0 0 0,-1 0 0 0 0,1-1 0 0 0,0 1-1 0 0,0 0 1 0 0,0 0 0 0 0,-1 0 0 0 0,1-1 0 0 0,0 1 0 0 0,0 0-1 0 0,0-1 1 0 0,0 1 0 0 0,0-1 0 0 0,1 1 0 0 0,-1-1 0 0 0,0 0 0 0 0,0 1-1 0 0,0-1 1 0 0,0 0 0 0 0,0 0 0 0 0,0 0 0 0 0,1 0 0 0 0,-1 0 0 0 0,0 0-1 0 0,0 0 1 0 0,0 0 0 0 0,1 0-54 0 0,0-1-186 0 0,34 0 464 0 0,-20 6-2610 0 0,-15-5 1829 0 0,0 1 0 0 0,0-1 0 0 0,-1 1 0 0 0,1 0 0 0 0,0-1 0 0 0,-1 1 0 0 0,1 0 0 0 0,-1-1 0 0 0,1 1 0 0 0,0 0 0 0 0,-1 0 0 0 0,1-1 0 0 0,-1 1 0 0 0,0 0 0 0 0,1 1 503 0 0,-1 4-2796 0 0,-3-1 1082 0 0</inkml:trace>
  <inkml:trace contextRef="#ctx0" brushRef="#br0" timeOffset="6">2279 227 4553 0 0,'-4'1'510'0'0,"1"0"-189"0"0,0 0 0 0 0,0 0-1 0 0,1 0 1 0 0,-1 1 0 0 0,1-1 0 0 0,-1 1-1 0 0,1-1 1 0 0,-1 1 0 0 0,0 1-321 0 0,12-4 1909 0 0,12-4-1319 0 0,-15 3-481 0 0,128-37 1342 0 0,-122 35-1210 0 0,9 0-121 0 0,-21 4-123 0 0,1 0 0 0 0,0 0 0 0 0,-1 0 0 0 0,1 0 0 0 0,0 0 0 0 0,0 0 0 0 0,-1 1 0 0 0,1-1 0 0 0,0 0 0 0 0,-1 0 0 0 0,1 1-1 0 0,0-1 1 0 0,-1 1 0 0 0,1-1 0 0 0,0 0 0 0 0,-1 1 0 0 0,1-1 0 0 0,-1 1 0 0 0,1-1 0 0 0,-1 1 0 0 0,1 0 0 0 0,-1-1 0 0 0,0 1 0 0 0,1-1 0 0 0,-1 1 0 0 0,1 0 3 0 0,-4 3-4 0 0,0 1 0 0 0,-1-1 0 0 0,1 0 0 0 0,-1 0 0 0 0,0-1 0 0 0,1 1 0 0 0,-2-1 0 0 0,1 0 0 0 0,0 0 0 0 0,-1 0 0 0 0,1-1 0 0 0,-1 1 0 0 0,0-1 4 0 0,-5 3 16 0 0,0 0 0 0 0,0 1 0 0 0,1 1 0 0 0,0-1 0 0 0,0 1 0 0 0,1 1 1 0 0,0-1-1 0 0,0 1 0 0 0,1 1 0 0 0,-4 4-16 0 0,-8 9 49 0 0,14-17-57 0 0,0 1 0 0 0,1 1 0 0 0,0-1-1 0 0,0 1 1 0 0,0 0 0 0 0,1 0 0 0 0,0 0 0 0 0,0 0-1 0 0,0 1 1 0 0,1-1 0 0 0,1 1 0 0 0,-1 0 8 0 0,2-7 11 0 0,0 0 0 0 0,0 0 0 0 0,0-1 1 0 0,0 1-1 0 0,0 0 0 0 0,0 0 0 0 0,0 0 0 0 0,0 0 1 0 0,1-1-1 0 0,-1 1 0 0 0,0 0 0 0 0,0 0 1 0 0,1-1-1 0 0,-1 1 0 0 0,1 0 0 0 0,-1 0 0 0 0,1-1 1 0 0,-1 1-1 0 0,1 0 0 0 0,-1-1 0 0 0,1 1 0 0 0,-1-1 1 0 0,1 1-1 0 0,0-1 0 0 0,-1 1 0 0 0,1-1 1 0 0,0 1-1 0 0,-1-1 0 0 0,1 0 0 0 0,0 1 0 0 0,0-1 1 0 0,0 0-1 0 0,-1 1 0 0 0,1-1 0 0 0,0 0 1 0 0,0 0-1 0 0,0 0 0 0 0,0 0 0 0 0,-1 0 0 0 0,1 0 1 0 0,0 0-1 0 0,0 0 0 0 0,0 0-11 0 0,4 0 52 0 0,-1-1 1 0 0,1 1-1 0 0,0-1 0 0 0,0 0 1 0 0,0 0-1 0 0,4-1-52 0 0,1-3 50 0 0,0 0 0 0 0,0-1 1 0 0,-1 0-1 0 0,0-1 0 0 0,0 0 0 0 0,-1 0 0 0 0,1-1 1 0 0,-1 0-51 0 0,15-13 47 0 0,-12 10 19 0 0,-1 0 1 0 0,1 0-1 0 0,1-5-66 0 0,2-2 247 0 0,-13 18-241 0 0,-1-1 0 0 0,1 1 1 0 0,-1-1-1 0 0,0 1 0 0 0,1-1 1 0 0,-1 1-1 0 0,0-1 1 0 0,1 0-1 0 0,-1 1 0 0 0,0-1 1 0 0,0 1-1 0 0,1-1 0 0 0,-1 0 1 0 0,0 1-1 0 0,0-1 0 0 0,0 0 1 0 0,0 1-1 0 0,0-1 0 0 0,0 0 1 0 0,0 1-1 0 0,0-1 1 0 0,0 0-1 0 0,0 1 0 0 0,0-1 1 0 0,-1 1-1 0 0,1-1 0 0 0,0 0 1 0 0,0 1-1 0 0,-1-1 0 0 0,1 1 1 0 0,0-1-7 0 0,-2-1 26 0 0,1 1 0 0 0,0-1 1 0 0,-1 1-1 0 0,1 0 1 0 0,-1 0-1 0 0,1 0 0 0 0,-1 0 1 0 0,0 0-1 0 0,1 0 0 0 0,-1 0 1 0 0,0 0-1 0 0,0 1-26 0 0,-1-2-161 0 0,-1 1 0 0 0,0 0 0 0 0,1 0 0 0 0,-1 0-1 0 0,0 1 1 0 0,0-1 0 0 0,0 1 0 0 0,0 0 0 0 0,1 0-1 0 0,-1 0 1 0 0,0 0 0 0 0,0 1 0 0 0,0 0 161 0 0,-21 8-3999 0 0,11-7-1856 0 0,8-5 3257 0 0</inkml:trace>
  <inkml:trace contextRef="#ctx0" brushRef="#br0" timeOffset="7">2610 1 4553 0 0,'3'2'478'0'0,"0"0"0"0"0,0 1 0 0 0,-1-1 1 0 0,1 1-1 0 0,-1 0 0 0 0,0 0 0 0 0,0 0 0 0 0,0 0 1 0 0,0 0-1 0 0,0 0 0 0 0,0 0 0 0 0,-1 1 0 0 0,0-1 0 0 0,0 1 1 0 0,1 2-479 0 0,1 8 357 0 0,-1 0 0 0 0,0 0 0 0 0,0 7-357 0 0,0 3 131 0 0,1 64 264 0 0,-3-58-148 0 0,1 0 1 0 0,4 15-248 0 0,-2-17-118 0 0,-2 0 0 0 0,0 8 118 0 0,-1-34 87 0 0,1-9-110 0 0,6-56-153 0 0,17-27 154 0 0,-23 89 29 0 0,0-1-1 0 0,0 0 0 0 0,0 1 1 0 0,0-1-1 0 0,0 0 0 0 0,0 1 1 0 0,0 0-1 0 0,1-1 0 0 0,-1 1 1 0 0,0 0-1 0 0,1-1 0 0 0,-1 1 1 0 0,1 0-1 0 0,0 0 1 0 0,-1 0-1 0 0,1 0 0 0 0,0 1 1 0 0,-1-1-1 0 0,1 0 0 0 0,0 1 1 0 0,0-1-1 0 0,0 1 0 0 0,0 0 1 0 0,-1-1-1 0 0,2 1-6 0 0,15-5-317 0 0,-17 5 273 0 0,0-1 0 0 0,-1 1 0 0 0,1 0 1 0 0,0 0-1 0 0,0 0 0 0 0,-1 0 0 0 0,1 0 1 0 0,0 0-1 0 0,0 0 0 0 0,-1 0 1 0 0,1 1-1 0 0,0-1 0 0 0,-1 0 0 0 0,1 0 1 0 0,0 1-1 0 0,-1-1 0 0 0,1 0 0 0 0,0 1 1 0 0,-1-1-1 0 0,1 1 0 0 0,-1-1 1 0 0,1 0-1 0 0,-1 1 0 0 0,1 0 0 0 0,-1-1 1 0 0,1 1-1 0 0,-1-1 0 0 0,1 1 0 0 0,-1-1 1 0 0,1 1 43 0 0,5 11-2996 0 0,-2 0-3686 0 0,-1-2 4414 0 0</inkml:trace>
  <inkml:trace contextRef="#ctx0" brushRef="#br0" timeOffset="8">2452 429 2208 0 0,'-4'3'596'0'0,"-1"1"0"0"0,1-1 0 0 0,-1-1-1 0 0,0 1 1 0 0,0-1 0 0 0,-3 2-596 0 0,-9 3 1627 0 0,17-7-1578 0 0,1 0 1 0 0,-1 0 0 0 0,0 0-1 0 0,0 0 1 0 0,0 0-1 0 0,0 0 1 0 0,0 0 0 0 0,1 0-1 0 0,-1 0 1 0 0,0 1 0 0 0,0-1-1 0 0,0 0 1 0 0,0 0 0 0 0,0 0-1 0 0,1 0 1 0 0,-1 0 0 0 0,0 0-1 0 0,0 0 1 0 0,0 1-1 0 0,0-1 1 0 0,0 0 0 0 0,0 0-1 0 0,0 0 1 0 0,0 0 0 0 0,0 0-1 0 0,0 1 1 0 0,0-1 0 0 0,0 0-1 0 0,0 0 1 0 0,1 0 0 0 0,-1 0-1 0 0,0 0 1 0 0,0 1-1 0 0,0-1 1 0 0,0 0 0 0 0,0 0-1 0 0,-1 0 1 0 0,1 0 0 0 0,0 1-1 0 0,0-1 1 0 0,0 0 0 0 0,0 0-1 0 0,0 0 1 0 0,0 0 0 0 0,0 0-1 0 0,0 1 1 0 0,0-1-1 0 0,0 0 1 0 0,0 0 0 0 0,0 0-1 0 0,-1 0 1 0 0,1 0 0 0 0,0 0-1 0 0,0 0 1 0 0,0 1 0 0 0,0-1-1 0 0,0 0 1 0 0,0 0 0 0 0,-1 0-1 0 0,1 0-49 0 0,14 1 537 0 0,16-4 174 0 0,-24 3-625 0 0,0-1 0 0 0,0 0 0 0 0,-1 1 1 0 0,1-2-1 0 0,0 1 0 0 0,0-1 0 0 0,2-1-86 0 0,-1 0 52 0 0,-1 1 0 0 0,1 0 0 0 0,-1 0 0 0 0,1 0 0 0 0,0 1 0 0 0,0 0-52 0 0,-4 0 7 0 0,0 1 1 0 0,-1 0-1 0 0,1 0 1 0 0,0 0 0 0 0,0 0-1 0 0,0 0 1 0 0,-1 1-1 0 0,1-1 1 0 0,0 1-1 0 0,0 0 1 0 0,-1-1-1 0 0,1 2 1 0 0,0-1-1 0 0,-1 0 1 0 0,3 2-8 0 0,-5-3-9 0 0,0 0-1 0 0,0 0 1 0 0,1 0 0 0 0,-1 0-1 0 0,0 0 1 0 0,0 1-1 0 0,0-1 1 0 0,0 0 0 0 0,1 0-1 0 0,-1 0 1 0 0,0 1 0 0 0,0-1-1 0 0,0 0 1 0 0,0 0-1 0 0,0 1 1 0 0,0-1 0 0 0,0 0-1 0 0,0 0 1 0 0,0 0 0 0 0,1 1-1 0 0,-1-1 1 0 0,0 0-1 0 0,0 0 1 0 0,0 1 0 0 0,0-1-1 0 0,-1 0 1 0 0,1 0 0 0 0,0 1-1 0 0,0-1 1 0 0,0 0-1 0 0,0 0 1 0 0,0 1 0 0 0,0-1-1 0 0,0 0 1 0 0,0 0 0 0 0,0 1 9 0 0,-10 8-180 0 0,-17 6 61 0 0,24-13 107 0 0,-40 23-176 0 0,27-15 229 0 0,0 0 1 0 0,-11 3-42 0 0,20-8 41 0 0,0-1 0 0 0,0 1 0 0 0,0 0 0 0 0,1 1 0 0 0,-1 0 0 0 0,1 0 0 0 0,1 0 0 0 0,-1 1 0 0 0,1-1 1 0 0,0 1-1 0 0,0 1-41 0 0,4-5 24 0 0,-1 0 1 0 0,1 0-1 0 0,0 0 1 0 0,0 0-1 0 0,0 0 1 0 0,1 1 0 0 0,-1-1-1 0 0,1 0 1 0 0,-1 0-1 0 0,1 1 1 0 0,0-1-1 0 0,0 0 1 0 0,1 2-25 0 0,8 42 319 0 0,-8-45-304 0 0,-1-1 1 0 0,1 0-1 0 0,-1 0 0 0 0,1 0 0 0 0,-1 1 0 0 0,1-1 0 0 0,0 0 0 0 0,0 0 0 0 0,0 0 0 0 0,-1 0 0 0 0,1 0 0 0 0,0 0 0 0 0,0-1 0 0 0,0 1 0 0 0,0 0 0 0 0,0 0 0 0 0,1-1 0 0 0,-1 1 0 0 0,0-1 0 0 0,1 1-15 0 0,28 6 340 0 0,-7-2-223 0 0,-11-3-80 0 0,-1 0 0 0 0,1-1 0 0 0,0 0-1 0 0,-1-1 1 0 0,1 0 0 0 0,-1-1 0 0 0,1 0 0 0 0,1-1-37 0 0,47-3-231 0 0,0 3-2437 0 0,-49 0 644 0 0,-1 1 0 0 0,1-1 0 0 0,-1-1 0 0 0,7-2 2024 0 0,-3-1-3051 0 0</inkml:trace>
  <inkml:trace contextRef="#ctx0" brushRef="#br0" timeOffset="9">2956 221 5857 0 0,'43'-4'4523'0'0,"20"-10"-1950"0"0,-16 3-1883 0 0,-33 8-584 0 0,-1-1 1 0 0,0-1-1 0 0,2-1-106 0 0,-7 2 12 0 0,0 1 0 0 0,-1 0-1 0 0,1 1 1 0 0,0 0 0 0 0,0 0-1 0 0,1 0 1 0 0,-1 1 0 0 0,0 0-1 0 0,1 1 1 0 0,0 0-12 0 0,4 3 91 0 0,-23 1-86 0 0,-2-1-40 0 0,-26 10 93 0 0,1 2-1 0 0,1 1 0 0 0,1 1 1 0 0,0 3-1 0 0,-17 12-57 0 0,45-25 16 0 0,-1 1 0 0 0,1 1 0 0 0,1-1 0 0 0,-1 1 0 0 0,1 0 0 0 0,1 0 0 0 0,0 1 0 0 0,0 0 0 0 0,1 0 0 0 0,-2 6-16 0 0,5-12 26 0 0,0 0-1 0 0,0 0 1 0 0,0-1 0 0 0,1 1-1 0 0,-1 0 1 0 0,1 0 0 0 0,0 0-1 0 0,0 0 1 0 0,1 0 0 0 0,-1 0-1 0 0,1 0 1 0 0,0-1 0 0 0,0 1-1 0 0,0 0 1 0 0,0 0-1 0 0,1 0-25 0 0,-1-3 15 0 0,-1 1 0 0 0,1 0-1 0 0,0 0 1 0 0,0-1 0 0 0,0 1-1 0 0,0-1 1 0 0,0 1 0 0 0,0-1-1 0 0,0 1 1 0 0,1-1 0 0 0,-1 0-1 0 0,1 1 1 0 0,-1-1-1 0 0,1 0 1 0 0,-1 0 0 0 0,1 0-1 0 0,-1 0 1 0 0,1 0 0 0 0,0-1-1 0 0,0 1 1 0 0,-1 0 0 0 0,1-1-1 0 0,0 0 1 0 0,0 1 0 0 0,0-1-1 0 0,0 0 1 0 0,0 0-1 0 0,-1 0 1 0 0,1 0 0 0 0,0 0-1 0 0,0 0 1 0 0,0 0 0 0 0,0-1-1 0 0,1 0-14 0 0,10-2 95 0 0,13-4-268 0 0,-1-1 1 0 0,0-1 0 0 0,0-1 0 0 0,22-13 172 0 0,17-8-4637 0 0,-13 8-4752 0 0,-43 12 8522 0 0</inkml:trace>
  <inkml:trace contextRef="#ctx0" brushRef="#br0" timeOffset="10">3372 71 3521 0 0,'0'-1'335'0'0,"1"0"1"0"0,0 0-1 0 0,0 0 0 0 0,0 0 1 0 0,-1 0-1 0 0,1 1 1 0 0,0-1-1 0 0,0 0 0 0 0,0 0 1 0 0,0 0-1 0 0,0 1 1 0 0,0-1-1 0 0,1 1 1 0 0,-1-1-1 0 0,0 1 0 0 0,0-1 1 0 0,0 1-1 0 0,1-1-335 0 0,-1 1 129 0 0,-1 1-1 0 0,1-1 1 0 0,0 0 0 0 0,-1 0-1 0 0,1 0 1 0 0,-1 0 0 0 0,1 0-1 0 0,-1 0 1 0 0,1 1-1 0 0,-1-1 1 0 0,0 0 0 0 0,1 1-1 0 0,-1-1 1 0 0,1 0 0 0 0,-1 0-1 0 0,1 1 1 0 0,-1-1-1 0 0,0 1 1 0 0,1-1 0 0 0,-1 0-1 0 0,0 1 1 0 0,1-1 0 0 0,-1 1-1 0 0,0-1 1 0 0,0 1-1 0 0,0-1 1 0 0,1 1 0 0 0,-1-1-1 0 0,0 1 1 0 0,0-1 0 0 0,0 1-1 0 0,0-1 1 0 0,0 1-1 0 0,0-1 1 0 0,0 1 0 0 0,0-1-1 0 0,0 1 1 0 0,0 0 0 0 0,0-1-1 0 0,0 1-128 0 0,-2 40 1497 0 0,-4 23-1497 0 0,-2 20 500 0 0,-3 49-68 0 0,7-114-500 0 0,1-15-62 0 0,2-13-103 0 0,9-17-45 0 0,-2 12 221 0 0,-5 10 40 0 0,0 0 0 0 0,1 1 0 0 0,-1-1-1 0 0,1 0 1 0 0,0 1 0 0 0,0 0 0 0 0,0-1 0 0 0,1 1 0 0 0,-1 0-1 0 0,1 0 1 0 0,0 0 0 0 0,0 1 0 0 0,1-2 17 0 0,12-12-222 0 0,-15 15 167 0 0,1 0 1 0 0,0 0 0 0 0,0 0 0 0 0,0 0-1 0 0,0 0 1 0 0,0 0 0 0 0,0 1-1 0 0,0-1 1 0 0,0 1 0 0 0,0-1 0 0 0,0 1-1 0 0,1 0 1 0 0,-1 0 0 0 0,0 0-1 0 0,0 0 1 0 0,0 0 0 0 0,0 0-1 0 0,0 1 1 0 0,1-1 0 0 0,-1 1 0 0 0,0-1-1 0 0,0 1 1 0 0,1 0 54 0 0,2 1-531 0 0,-1-1 0 0 0,1 1 0 0 0,-1 0 1 0 0,0 0-1 0 0,1 1 0 0 0,-1-1 0 0 0,0 1 0 0 0,0 0 0 0 0,-1 0 0 0 0,2 1 531 0 0,-3 0-1027 0 0,-1-1-1 0 0,1 0 0 0 0,-1 1 0 0 0,1-1 0 0 0,-1 1 1 0 0,-1 0-1 0 0,1 1 1028 0 0,1 2-1562 0 0,-3 0 963 0 0</inkml:trace>
  <inkml:trace contextRef="#ctx0" brushRef="#br0" timeOffset="11">3148 564 1168 0 0,'-9'7'388'0'0,"1"0"0"0"0,1 0 0 0 0,-1 1 0 0 0,2 0 0 0 0,-1 1 0 0 0,1-1 0 0 0,0 1 0 0 0,0 0 0 0 0,1 0 0 0 0,1 1 0 0 0,0 0 0 0 0,0 0 0 0 0,0 1-388 0 0,4-9 118 0 0,0 0-1 0 0,-1 0 1 0 0,1 0-1 0 0,0 0 1 0 0,1 0 0 0 0,-1 0-1 0 0,0-1 1 0 0,0 1 0 0 0,1 0-1 0 0,-1 0 1 0 0,1 0-1 0 0,0 0 1 0 0,-1-1 0 0 0,1 1-1 0 0,0 0 1 0 0,0-1-1 0 0,0 1 1 0 0,0 0 0 0 0,1-1-1 0 0,-1 1 1 0 0,0-1-1 0 0,1 0 1 0 0,-1 0 0 0 0,1 1-1 0 0,-1-1 1 0 0,1 0 0 0 0,-1 0-1 0 0,1 0 1 0 0,0 0-1 0 0,0-1 1 0 0,1 2-118 0 0,2 0 250 0 0,0 0-1 0 0,0 0 1 0 0,1 0-1 0 0,-1-1 1 0 0,1 1-1 0 0,-1-1 1 0 0,1-1-1 0 0,0 1 1 0 0,4-1-250 0 0,8 0 600 0 0,-16 0-537 0 0,0 0 0 0 0,0 0 0 0 0,1 0-1 0 0,-1 0 1 0 0,0 0 0 0 0,0 0 0 0 0,0-1 0 0 0,0 1 0 0 0,0-1 0 0 0,0 0 0 0 0,0 0 0 0 0,1 0-63 0 0,18-9 349 0 0,-10 6-284 0 0,0-1 1 0 0,0 0-1 0 0,-1-1 1 0 0,0 0-1 0 0,0 0 0 0 0,0-1 1 0 0,-1-1-1 0 0,4-3-65 0 0,-12 9 40 0 0,0 2-28 0 0,0-1 0 0 0,0 0 0 0 0,0 0 0 0 0,0 1 0 0 0,0-1 1 0 0,-1 0-1 0 0,1 0 0 0 0,0 0 0 0 0,0 0 0 0 0,-1 0 0 0 0,1 0 0 0 0,-1 0 0 0 0,1 0 0 0 0,-1 0 1 0 0,0-1-1 0 0,1 1 0 0 0,-1 0 0 0 0,0 0 0 0 0,0 0 0 0 0,0 0 0 0 0,0-1 0 0 0,0 1 0 0 0,0 0 1 0 0,0 0-1 0 0,0 0 0 0 0,0 0 0 0 0,0-1 0 0 0,-1 1 0 0 0,1 0 0 0 0,0 0 0 0 0,-1 0 0 0 0,1 0 1 0 0,-1 0-1 0 0,1 0 0 0 0,-1 0 0 0 0,0 0 0 0 0,0 0 0 0 0,1 0 0 0 0,-1 0-12 0 0,-1-1 10 0 0,1 0 0 0 0,0 1 0 0 0,0-1-1 0 0,-1 1 1 0 0,1-1 0 0 0,-1 1 0 0 0,0-1-1 0 0,1 1 1 0 0,-1 0 0 0 0,0 0 0 0 0,0 0 0 0 0,1 0-1 0 0,-1 0 1 0 0,-1 0-10 0 0,-33-10 185 0 0,5 3-219 0 0,25 5-172 0 0,1 2 0 0 0,-1-1-1 0 0,1 0 1 0 0,-1 1-1 0 0,0 0 1 0 0,1 1 0 0 0,-1-1-1 0 0,-4 1 207 0 0,-27 5-4570 0 0,37-5 4354 0 0,-1 1 1 0 0,0-1 0 0 0,0 0-1 0 0,0 1 1 0 0,0-1-1 0 0,1 1 1 0 0,-1-1-1 0 0,0 1 1 0 0,0-1-1 0 0,1 1 1 0 0,-1-1-1 0 0,0 1 1 0 0,1 0 0 0 0,-1-1-1 0 0,1 1 1 0 0,-1 0-1 0 0,1-1 1 0 0,-1 1-1 0 0,1 0 1 0 0,-1 0-1 0 0,1 0 1 0 0,0-1-1 0 0,-1 1 1 0 0,1 0 0 0 0,0 0-1 0 0,0 0 1 0 0,0 0-1 0 0,0 0 1 0 0,0 0-1 0 0,0 0 1 0 0,0-1-1 0 0,0 1 1 0 0,0 1 215 0 0,-1 5-946 0 0,-5 1 100 0 0</inkml:trace>
  <inkml:trace contextRef="#ctx0" brushRef="#br0" timeOffset="12">3737 146 5929 0 0,'11'3'7540'0'0,"-4"-2"-7150"0"0,0 0 1 0 0,0 0-1 0 0,0-1 1 0 0,0 0-1 0 0,0 0 1 0 0,0 0-1 0 0,6-2-390 0 0,-5 1 94 0 0,0 0 0 0 0,1 0 0 0 0,0 1 0 0 0,-1 0 0 0 0,7 1-94 0 0,-8 0 61 0 0,-1 0 0 0 0,0-1 0 0 0,1 0 0 0 0,-1 0 1 0 0,0-1-1 0 0,1 0 0 0 0,-1 0 0 0 0,3-1-61 0 0,-8 1 10 0 0,1 1 0 0 0,-1 0 0 0 0,1 0 0 0 0,-1 0 0 0 0,0 0 1 0 0,1 0-1 0 0,-1 0 0 0 0,1 0 0 0 0,-1 0 0 0 0,1 1 0 0 0,-1-1 0 0 0,1 1 0 0 0,-1-1 0 0 0,0 1 0 0 0,1-1 1 0 0,-1 1-1 0 0,0 0 0 0 0,0-1 0 0 0,1 1 0 0 0,-1 0 0 0 0,0 1-10 0 0,-34 3 100 0 0,21-2-131 0 0,-47 16-404 0 0,32-9 145 0 0,13-5 170 0 0,0 1 1 0 0,0 1-1 0 0,0 0 1 0 0,1 0-1 0 0,0 2 1 0 0,1-1-1 0 0,0 2 1 0 0,0-1-1 0 0,1 2 1 0 0,-10 10 119 0 0,19-19 7 0 0,0 1 1 0 0,1-1-1 0 0,-1 0 0 0 0,1 0 1 0 0,0 1-1 0 0,-1-1 0 0 0,1 1 1 0 0,0-1-1 0 0,1 1 1 0 0,-1 0-1 0 0,0-1 0 0 0,1 1 1 0 0,-1 0-1 0 0,1-1 0 0 0,0 1 1 0 0,0 0-1 0 0,0 0 0 0 0,0 0-7 0 0,1-1 24 0 0,0 0-1 0 0,-1 0 0 0 0,1 0 1 0 0,0 0-1 0 0,0 0 0 0 0,0 0 0 0 0,1 0 1 0 0,-1 0-1 0 0,0-1 0 0 0,1 1 1 0 0,-1-1-1 0 0,1 1 0 0 0,-1-1 0 0 0,1 1 1 0 0,0-1-1 0 0,0 0 0 0 0,-1 0 1 0 0,1 0-1 0 0,0 0 0 0 0,0 0 0 0 0,2 0-23 0 0,2 3 22 0 0,1-1-1 0 0,0 0 0 0 0,0 0 1 0 0,1-1-1 0 0,-1 0 0 0 0,0-1 1 0 0,1 1-1 0 0,-1-1 0 0 0,1-1 1 0 0,0 1-1 0 0,-1-1 1 0 0,1-1-1 0 0,-1 0 0 0 0,1 0 1 0 0,6-1-22 0 0,-11 1 8 0 0,-1 1 0 0 0,1-1 0 0 0,0 1 0 0 0,-1 0 0 0 0,1 0 0 0 0,0 0 0 0 0,-1 0 0 0 0,1 1 1 0 0,-1-1-1 0 0,1 1 0 0 0,0 0 0 0 0,-1-1 0 0 0,1 1 0 0 0,-1 0 0 0 0,0 1 0 0 0,1-1 1 0 0,-1 0-1 0 0,0 1 0 0 0,1-1 0 0 0,-1 1 0 0 0,0 0 0 0 0,0-1 0 0 0,0 2-8 0 0,-2-2-10 0 0,1 0-1 0 0,-1-1 1 0 0,1 1 0 0 0,-1 0-1 0 0,1 0 1 0 0,-1 0-1 0 0,0 0 1 0 0,0 0 0 0 0,1 0-1 0 0,-1 0 1 0 0,0 0-1 0 0,0 0 1 0 0,0 0 0 0 0,0 0-1 0 0,0 0 1 0 0,0 0-1 0 0,-1 0 1 0 0,1 0 0 0 0,0 0-1 0 0,0 0 1 0 0,-1 0-1 0 0,1 0 1 0 0,-1 0 10 0 0,-11 20-701 0 0,4-14 570 0 0,-1-1 1 0 0,1 0-1 0 0,-1-1 0 0 0,0 0 1 0 0,0 0-1 0 0,-1-1 0 0 0,0 0 1 0 0,1-1-1 0 0,-6 1 131 0 0,-10 2-115 0 0,0-2 0 0 0,-1 0-1 0 0,-7-1 116 0 0,30-3 44 0 0,0 0 0 0 0,0 0 0 0 0,0 0 0 0 0,-1 0 0 0 0,1-1 0 0 0,0 1 0 0 0,0-1 0 0 0,0 0 0 0 0,0 0 0 0 0,0 0-1 0 0,0 0 1 0 0,0 0 0 0 0,0-1 0 0 0,-1 0-44 0 0,12 1 291 0 0,-1 0 0 0 0,1 0 0 0 0,-1 1 0 0 0,1 1 0 0 0,-1-1 0 0 0,1 1 0 0 0,3 1-291 0 0,0 0 60 0 0,1 0 1 0 0,0-1 0 0 0,0-1 0 0 0,0 0 0 0 0,0 0-1 0 0,0-1 1 0 0,0-1 0 0 0,0 0 0 0 0,2-1-61 0 0,5 0 96 0 0,1 0 1 0 0,18 0-97 0 0,44-1-3342 0 0,-79 5 2489 0 0,-1-1 1 0 0,0 1-1 0 0,1 0 1 0 0,-1 0-1 0 0,0 0 1 0 0,0 0-1 0 0,1 1 1 0 0,-1-1-1 0 0,0 1 1 0 0,-1-1-1 0 0,2 1 853 0 0,5 5-3129 0 0,-4-6 1406 0 0</inkml:trace>
  <inkml:trace contextRef="#ctx0" brushRef="#br0" timeOffset="13">4184 55 5833 0 0,'-1'0'270'0'0,"1"1"0"0"0,-1-1 1 0 0,1 0-1 0 0,-1 1 0 0 0,1-1 0 0 0,-1 0 0 0 0,1 1 0 0 0,-1-1 0 0 0,1 1 0 0 0,-1-1 0 0 0,1 1 0 0 0,-1-1 1 0 0,1 1-1 0 0,0-1 0 0 0,-1 1 0 0 0,1-1 0 0 0,0 1 0 0 0,-1-1 0 0 0,1 1 0 0 0,0 0 0 0 0,0-1 0 0 0,0 1 1 0 0,-1-1-1 0 0,1 1 0 0 0,0 0 0 0 0,0-1 0 0 0,0 1 0 0 0,0 0 0 0 0,0-1 0 0 0,0 1 0 0 0,0 0-270 0 0,1 35 369 0 0,-1-8-27 0 0,-18 213 544 0 0,14-208-2998 0 0,-1 0-1 0 0,-2 3 2113 0 0,2-12-3255 0 0,6 5-3105 0 0,-7-19 4405 0 0</inkml:trace>
  <inkml:trace contextRef="#ctx0" brushRef="#br0" timeOffset="14">3788 631 4049 0 0,'0'6'886'0'0,"0"0"-1"0"0,0 1 1 0 0,1-1 0 0 0,0 0 0 0 0,0 0 0 0 0,1 0-1 0 0,-1 0 1 0 0,3 5-886 0 0,-2-8 178 0 0,-1 0-1 0 0,1-1 0 0 0,-1 1 1 0 0,1-1-1 0 0,0 1 0 0 0,0-1 0 0 0,0 0 1 0 0,1 0-1 0 0,-1 0 0 0 0,0 0 1 0 0,1 0-1 0 0,-1 0 0 0 0,1-1 1 0 0,0 1-1 0 0,-1-1 0 0 0,1 0 1 0 0,0 0-1 0 0,2 1-177 0 0,5 1 147 0 0,0-1 1 0 0,1 0-1 0 0,0 0 0 0 0,-1-1 1 0 0,1 0-1 0 0,0-1 0 0 0,0 0 0 0 0,-1-1 1 0 0,8-1-148 0 0,27-4-453 0 0,0-2 1 0 0,19-7 452 0 0,36-12-4585 0 0,-98 26 4471 0 0,34-6-3728 0 0,3 5-1525 0 0</inkml:trace>
  <inkml:trace contextRef="#ctx0" brushRef="#br0" timeOffset="15">5582 88 3545 0 0,'0'0'285'0'0,"-1"0"-1"0"0,1 0 1 0 0,-1 0 0 0 0,1 0 0 0 0,-1 1-1 0 0,1-1 1 0 0,-1 0 0 0 0,1 0 0 0 0,-1 1 0 0 0,1-1-1 0 0,-1 0 1 0 0,1 1 0 0 0,0-1 0 0 0,-1 0 0 0 0,1 1-1 0 0,0-1 1 0 0,-1 1 0 0 0,1-1 0 0 0,0 1-1 0 0,-1-1 1 0 0,1 1 0 0 0,0-1 0 0 0,0 1 0 0 0,0-1-1 0 0,-1 1 1 0 0,1-1 0 0 0,0 1 0 0 0,0-1 0 0 0,0 1-1 0 0,0-1 1 0 0,0 1-285 0 0,-2 23 929 0 0,1-11-369 0 0,-2 20-229 0 0,1 0 1 0 0,1 27-332 0 0,0 18 147 0 0,-3 133-1992 0 0,1-185 189 0 0,1 15-5740 0 0,5-29 3725 0 0</inkml:trace>
  <inkml:trace contextRef="#ctx0" brushRef="#br0" timeOffset="16">5590 166 5601 0 0,'6'-11'1200'0'0,"0"1"-1"0"0,1-1 0 0 0,0 1 1 0 0,0 0-1 0 0,8-7-1199 0 0,-6 8 484 0 0,0 1-1 0 0,1 0 0 0 0,0 0 1 0 0,0 1-1 0 0,1 0 1 0 0,0 1-1 0 0,0 1 0 0 0,0-1 1 0 0,1 1-484 0 0,-4 2 129 0 0,-1 0 0 0 0,1 1 0 0 0,0-1 0 0 0,0 1 0 0 0,0 1 1 0 0,1-1-130 0 0,-5 2 16 0 0,0 0 1 0 0,0 1-1 0 0,0-1 1 0 0,0 1-1 0 0,-1-1 1 0 0,1 1 0 0 0,0 0-1 0 0,-1 1 1 0 0,1-1-1 0 0,0 1 1 0 0,-1-1-1 0 0,0 1 1 0 0,1 0 0 0 0,1 2-17 0 0,-3-3 13 0 0,-1 0-1 0 0,1 0 1 0 0,-1 0 0 0 0,1 1 0 0 0,-1-1 0 0 0,0 1 0 0 0,1-1 0 0 0,-1 1 0 0 0,0-1 0 0 0,0 1 0 0 0,0 0 0 0 0,0-1 0 0 0,0 1 0 0 0,-1 0 0 0 0,1 0 0 0 0,0 0 0 0 0,-1 0-1 0 0,0-1 1 0 0,1 1 0 0 0,-1 1-13 0 0,0 0-45 0 0,0 1-1 0 0,0 0 1 0 0,0 0 0 0 0,-1 0-1 0 0,0 0 1 0 0,0 0-1 0 0,0-1 1 0 0,0 1 0 0 0,0 0-1 0 0,-1 0 46 0 0,-5 10-394 0 0,0-1-1 0 0,-1 1 0 0 0,-1-1 1 0 0,-7 8 394 0 0,3-4-560 0 0,-1 0-1 0 0,0-1 1 0 0,-1 0-1 0 0,-1-1 1 0 0,-17 12 560 0 0,3-14-706 0 0,18-13 433 0 0,12 0 261 0 0,0 0 0 0 0,0 0 0 0 0,0 0 0 0 0,-1 0 0 0 0,1 0 0 0 0,0 0 0 0 0,0 0 0 0 0,0 0 0 0 0,0-1 0 0 0,0 1 0 0 0,0 0 0 0 0,-1 0-1 0 0,1 0 1 0 0,0 0 0 0 0,0 0 0 0 0,0-1 0 0 0,0 1 0 0 0,0 0 0 0 0,0 0 0 0 0,0 0 0 0 0,0 0 0 0 0,0-1 0 0 0,0 1 0 0 0,0 0 0 0 0,0 0 0 0 0,0 0 0 0 0,0-1 0 0 0,0 1-1 0 0,0 0 1 0 0,0 0 0 0 0,0 0 0 0 0,0 0 0 0 0,0-1 0 0 0,0 1 0 0 0,0 0 0 0 0,0 0 0 0 0,0 0 0 0 0,0 0 0 0 0,0-1 0 0 0,0 1 0 0 0,1 0 0 0 0,-1 0 0 0 0,0 0 0 0 0,0 0-1 0 0,0 0 1 0 0,0 0 0 0 0,0-1 12 0 0,3-1 36 0 0,-1 0 1 0 0,0-1-1 0 0,1 1 0 0 0,-1 0 0 0 0,1 0 0 0 0,-1 1 1 0 0,1-1-1 0 0,0 0 0 0 0,0 1 0 0 0,0 0 0 0 0,0 0 0 0 0,0 0 1 0 0,0 0-1 0 0,0 0 0 0 0,1 0-36 0 0,3-1 38 0 0,1 1 1 0 0,0 0-1 0 0,0 0 1 0 0,0 0-1 0 0,7 1-38 0 0,-10 1-2 0 0,-1 0 0 0 0,0 0 0 0 0,1 0 0 0 0,-1 1 0 0 0,0-1 0 0 0,0 1-1 0 0,0 0 1 0 0,0 0 0 0 0,-1 0 0 0 0,1 1 0 0 0,-1-1 0 0 0,1 1 0 0 0,-1 0 0 0 0,0 0 0 0 0,0 0-1 0 0,0 1 1 0 0,2 1 2 0 0,6 10 211 0 0,-1 1-1 0 0,0 0 1 0 0,4 10-211 0 0,-5-9 295 0 0,-5-10-181 0 0,-1 0-1 0 0,0 0 1 0 0,0 1-1 0 0,0-1 1 0 0,-1 1 0 0 0,-1 0-1 0 0,1 0 1 0 0,-1 0-1 0 0,0 0 1 0 0,-1 0 0 0 0,0 0-1 0 0,0 0 1 0 0,-1 0-1 0 0,0-1 1 0 0,-1 1 0 0 0,1 0-1 0 0,-1 0 1 0 0,-1-1-1 0 0,0 1 1 0 0,0-1 0 0 0,0 1-1 0 0,-1-1 1 0 0,0 0-1 0 0,0-1 1 0 0,-1 1 0 0 0,1-1-1 0 0,-1 0 1 0 0,-1 0-1 0 0,0 0 1 0 0,1-1 0 0 0,-2 0-1 0 0,1 0 1 0 0,0 0-1 0 0,-1-1 1 0 0,0 0 0 0 0,0 0-1 0 0,0-1 1 0 0,-2 1-114 0 0,-15 4-75 0 0,0 0-1003 0 0,0 0 0 0 0,-20 2 1078 0 0,35-9-1083 0 0,0 0 1 0 0,-1 0 0 0 0,1-1 0 0 0,0 0-1 0 0,-1 0 1 0 0,1-1 0 0 0,0-1-1 0 0,-1 0 1 0 0,-1 0 1082 0 0,-18-7-4725 0 0</inkml:trace>
  <inkml:trace contextRef="#ctx0" brushRef="#br0" timeOffset="17">4942 90 2369 0 0,'1'0'253'0'0,"0"0"1"0"0,1 0 0 0 0,-1 0 0 0 0,0 0 0 0 0,1 0-1 0 0,-1 1 1 0 0,0-1 0 0 0,0 0 0 0 0,1 1 0 0 0,-1 0 0 0 0,0-1-1 0 0,0 1 1 0 0,0-1 0 0 0,0 1 0 0 0,0 0 0 0 0,0 0-1 0 0,0 0 1 0 0,0 0 0 0 0,0 0 0 0 0,0 0 0 0 0,0 0 0 0 0,0 0-1 0 0,-1 0 1 0 0,1 0 0 0 0,0 0 0 0 0,-1 0 0 0 0,1 0 0 0 0,-1 1-1 0 0,1-1 1 0 0,-1 0 0 0 0,0 1 0 0 0,0-1 0 0 0,1 1-254 0 0,0 6 483 0 0,0 1 1 0 0,-1-1-1 0 0,0 0 1 0 0,0 1 0 0 0,-1 1-484 0 0,0 9 465 0 0,6 186 578 0 0,-5-182-1240 0 0,3 146-215 0 0,1-119-4388 0 0,3 13 4800 0 0,-7-61-695 0 0,1 1 1 0 0,-1-1-1 0 0,1 0 1 0 0,-1 0-1 0 0,1 0 1 0 0,0 0-1 0 0,-1 0 0 0 0,1 1 1 0 0,0-1-1 0 0,1 0 1 0 0,0 1 694 0 0,-2-4-1614 0 0</inkml:trace>
  <inkml:trace contextRef="#ctx0" brushRef="#br0" timeOffset="18">5012 77 7082 0 0,'8'3'5524'0'0,"14"5"-3782"0"0,-16-7-1556 0 0,5 3-44 0 0,0-1 0 0 0,0-1 0 0 0,1 0 1 0 0,-1-1-1 0 0,0 0 0 0 0,1 0 1 0 0,0-2-1 0 0,-1 1 0 0 0,4-2-142 0 0,-8 1 12 0 0,-1 1 0 0 0,1-1 1 0 0,0 1-1 0 0,-1 0 0 0 0,1 1 0 0 0,0-1 0 0 0,-1 1 0 0 0,1 1 1 0 0,-1-1-1 0 0,1 1 0 0 0,-1 0 0 0 0,0 1 0 0 0,0 0 0 0 0,0 0 1 0 0,0 0-1 0 0,0 0 0 0 0,-1 1 0 0 0,1 0 0 0 0,-1 0 1 0 0,0 0-1 0 0,0 1 0 0 0,-1 0 0 0 0,1 0 0 0 0,0 2-12 0 0,0-1 12 0 0,-2-1-1 0 0,1 1 1 0 0,0 0-1 0 0,-1 0 1 0 0,0 1 0 0 0,-1-1-1 0 0,1 0 1 0 0,-1 1-1 0 0,-1 0 1 0 0,1-1-1 0 0,-1 1 1 0 0,0 0-1 0 0,0 0 1 0 0,-1 0 0 0 0,0 0-1 0 0,0 0 1 0 0,-1 0-1 0 0,0-1 1 0 0,0 1-1 0 0,-1 0 1 0 0,1 0-1 0 0,-2-1 1 0 0,1 1 0 0 0,-1 0-13 0 0,-10 23-26 0 0,0-1-1 0 0,-2 0 1 0 0,-2-1-1 0 0,0-1 1 0 0,-2-1-1 0 0,-2 1 28 0 0,-28 37-200 0 0,38-48-227 0 0,-1 0 0 0 0,0-1 1 0 0,-1 0-1 0 0,0-1 0 0 0,-1 0 1 0 0,-1-1-1 0 0,-3 1 427 0 0,-22 10-5973 0 0,40-24 5843 0 0,0 0 0 0 0,-1 0 1 0 0,1 0-1 0 0,0 1 0 0 0,0-1 1 0 0,-1 0-1 0 0,1 0 0 0 0,0 1 1 0 0,0-1-1 0 0,-1 0 0 0 0,1 1 1 0 0,0-1-1 0 0,0 0 0 0 0,0 1 1 0 0,0-1-1 0 0,0 0 0 0 0,-1 1 1 0 0,1-1-1 0 0,0 0 0 0 0,0 1 1 0 0,0-1-1 0 0,0 0 0 0 0,0 1 1 0 0,0-1-1 0 0,0 0 0 0 0,0 1 1 0 0,0-1-1 0 0,0 0 0 0 0,0 1 1 0 0,0-1-1 0 0,1 0 0 0 0,-1 1 1 0 0,0-1-1 0 0,0 0 0 0 0,0 1 1 0 0,0-1-1 0 0,1 0 0 0 0,-1 1 1 0 0,0-1-1 0 0,0 0 1 0 0,0 0-1 0 0,1 1 0 0 0,-1-1 1 0 0,0 0-1 0 0,1 0 130 0 0,-1 0-59 0 0,0-4-1097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11:03.2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605 155 3265 0 0,'-4'2'356'0'0,"0"-1"1"0"0,0 1-1 0 0,0 0 1 0 0,0 0 0 0 0,1 0-1 0 0,-1 1 1 0 0,1-1-1 0 0,0 1 1 0 0,-1 0 0 0 0,1 0-1 0 0,1 0 1 0 0,-1 0-1 0 0,0 0 1 0 0,1 1 0 0 0,-2 2-357 0 0,-2 6 696 0 0,0-1-1 0 0,1 1 1 0 0,1 0 0 0 0,-1 6-696 0 0,-1 0 560 0 0,4-13-389 0 0,0 0 0 0 0,1 0 0 0 0,0 1 0 0 0,0-1 0 0 0,0 1 0 0 0,1 0 0 0 0,-1-1 0 0 0,1 1 0 0 0,1-1 0 0 0,-1 1 0 0 0,1-1 0 0 0,0 1 0 0 0,1 3-171 0 0,0-5 113 0 0,-1 0 0 0 0,1-1-1 0 0,0 1 1 0 0,1 0-1 0 0,-1 0 1 0 0,0-1-1 0 0,1 1 1 0 0,0-1-1 0 0,0 0 1 0 0,0 0-1 0 0,0 0 1 0 0,1 0-1 0 0,-1-1 1 0 0,1 1 0 0 0,-1-1-1 0 0,1 0 1 0 0,0 0-1 0 0,1 0-112 0 0,4 1 117 0 0,-1 0-1 0 0,1 0 1 0 0,0-1-1 0 0,0 0 1 0 0,0-1-1 0 0,0 0 1 0 0,0 0 0 0 0,0-1-1 0 0,1 0 1 0 0,-1-1-1 0 0,0 0 1 0 0,0-1-1 0 0,0 1 1 0 0,0-2-1 0 0,0 1 1 0 0,-1-1 0 0 0,1-1-1 0 0,-1 1 1 0 0,1-1-117 0 0,5-3 8 0 0,-1-1 0 0 0,1 0 1 0 0,-1-1-1 0 0,0 0 0 0 0,-1-1 1 0 0,0 0-1 0 0,-1-1 0 0 0,0 0 1 0 0,0-1-1 0 0,7-12-8 0 0,-13 16-189 0 0,-1 0 1 0 0,0 0-1 0 0,0-1 0 0 0,-1 1 1 0 0,0-1-1 0 0,0 0 0 0 0,-1 0 1 0 0,0 0-1 0 0,-1 0 0 0 0,0 0 1 0 0,-1 0-1 0 0,1-1 0 0 0,-2 1 1 0 0,1 0-1 0 0,-3-7 189 0 0,2 8-457 0 0,0 0 1 0 0,-1 1-1 0 0,0-1 0 0 0,0 1 1 0 0,-1-1-1 0 0,0 1 0 0 0,0 0 1 0 0,-1 0-1 0 0,0 0 0 0 0,0 1 0 0 0,-1-1 1 0 0,1 1-1 0 0,-2 0 0 0 0,1 0 1 0 0,0 1-1 0 0,-1-1 0 0 0,0 1 1 0 0,-4-2 456 0 0,5 4-529 0 0,0 1 1 0 0,0 0 0 0 0,0 0 0 0 0,0 0-1 0 0,0 1 1 0 0,0 0 0 0 0,0 0 0 0 0,0 0-1 0 0,0 1 1 0 0,-1-1 0 0 0,0 1 528 0 0,-33 0-1635 0 0</inkml:trace>
  <inkml:trace contextRef="#ctx0" brushRef="#br0" timeOffset="1">105 465 3377 0 0,'-23'31'1647'0'0,"-29"48"1982"0"0,47-72-3149 0 0,1 1-1 0 0,0 0 1 0 0,1 0 0 0 0,0 0 0 0 0,0 1-1 0 0,0-1 1 0 0,1 1 0 0 0,0 6-480 0 0,2-13 151 0 0,0 1 1 0 0,0-1-1 0 0,0 1 1 0 0,1-1-1 0 0,-1 1 1 0 0,1-1-1 0 0,0 0 1 0 0,-1 1-1 0 0,1-1 1 0 0,0 0-1 0 0,1 0 1 0 0,-1 0-1 0 0,0 1 0 0 0,0-1 1 0 0,1 0-1 0 0,0-1 1 0 0,-1 1-1 0 0,1 0 1 0 0,0 0-1 0 0,0-1 1 0 0,0 1-1 0 0,0 0-151 0 0,3 1 189 0 0,-1 0 0 0 0,1-1 0 0 0,-1 1 0 0 0,1-1 0 0 0,0 0 0 0 0,0 0 0 0 0,0 0 0 0 0,0-1 0 0 0,0 0 0 0 0,1 0-189 0 0,44 5 555 0 0,1-3-1 0 0,0-2 1 0 0,0-2-1 0 0,32-6-554 0 0,201-38-422 0 0,-225 34 73 0 0,163-20-5783 0 0,-136 20-1091 0 0,-48 6 1682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11:03.5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213 0 1624 0 0,'-31'29'1936'0'0,"2"2"1"0"0,0 1-1 0 0,-13 20-1936 0 0,32-38 566 0 0,0 1 0 0 0,2 1 0 0 0,-1-1 0 0 0,2 1 0 0 0,0 1 0 0 0,1-1 0 0 0,0 1 0 0 0,2 0 0 0 0,-3 16-566 0 0,3-11 484 0 0,2 0 0 0 0,1 0 0 0 0,0 1 0 0 0,2-1 0 0 0,0 0 1 0 0,1 0-1 0 0,2 2-484 0 0,-1-11 226 0 0,1 0 0 0 0,0 0 1 0 0,1 0-1 0 0,0 0 0 0 0,1-1 1 0 0,1 0-1 0 0,0 0 1 0 0,0 0-1 0 0,1-1 0 0 0,0-1 1 0 0,1 1-1 0 0,1 0-226 0 0,1-1 106 0 0,0 0 1 0 0,1-1-1 0 0,0 0 1 0 0,0-1-1 0 0,1 0 1 0 0,0-1-1 0 0,0-1 1 0 0,1 0-1 0 0,-1 0 1 0 0,1-2-1 0 0,1 1 1 0 0,11 0-107 0 0,23 3-15 0 0,1-2 0 0 0,0-2 0 0 0,9-2 15 0 0,-21-1-110 0 0,96-2-2019 0 0,-1-7 1 0 0,45-10 2128 0 0,-31 3-4058 0 0,-29 2-1370 0 0,-6-8-368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11:04.29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160 16 1888 0 0,'-8'-16'9710'0'0,"8"17"-7394"0"0,0 10-444 0 0,-2 27-361 0 0,-2 0 0 0 0,-2 0 0 0 0,-10 37-1511 0 0,-2 12 762 0 0,-57 452 245 0 0,47-177-3591 0 0,27-345 1881 0 0,-1 69-3264 0 0,3-75 791 0 0,0 0 1 0 0,1 0 0 0 0,2 11 3175 0 0,1-8-5132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11:09.81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50 1 11963 0 0,'22'8'3200'0'0,"0"3"-1455"0"0,3 0-297 0 0,-3 6-280 0 0,-27-4-288 0 0,2-2-240 0 0,-5 9-343 0 0,8-4-113 0 0,-6 6-160 0 0,1-2-320 0 0,-1 2-313 0 0,-8 8-663 0 0,1 3-800 0 0,-7 9-985 0 0,4-1-1472 0 0,-4 1-1632 0 0,-5-4 2616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11:12.35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124 552 3785 0 0,'22'-68'2987'0'0,"-12"41"-2506"0"0,-1 0 0 0 0,-2-1 0 0 0,0 0 1 0 0,-2-1-1 0 0,-1 1 0 0 0,-1-13-481 0 0,-3 36 73 0 0,1-26 438 0 0,-2 1 1 0 0,-2 0-1 0 0,-4-25-511 0 0,6 48 167 0 0,-1 0 0 0 0,0 0 0 0 0,0 1 0 0 0,0-1 0 0 0,0 0-1 0 0,-1 1 1 0 0,-1-1 0 0 0,1 1 0 0 0,-1 0 0 0 0,0 0 0 0 0,0 0 0 0 0,0 1-1 0 0,-1-1 1 0 0,0 1 0 0 0,0 0 0 0 0,-1 1 0 0 0,1-1 0 0 0,-7-3-167 0 0,9 7 121 0 0,1-1 0 0 0,-1 1 0 0 0,0 0 0 0 0,0 0 1 0 0,0 0-1 0 0,0 1 0 0 0,0-1 0 0 0,0 1 0 0 0,0-1 1 0 0,0 1-1 0 0,0 0 0 0 0,0 0 0 0 0,-1 1 0 0 0,1-1 1 0 0,0 0-1 0 0,0 1 0 0 0,-1 0-121 0 0,-3 2 403 0 0,0-1-1 0 0,0 1 1 0 0,1 1-1 0 0,-1 0 1 0 0,1-1-1 0 0,-2 3-402 0 0,8-6 21 0 0,0 0 0 0 0,0 0-1 0 0,-1 0 1 0 0,1 0 0 0 0,0 0-1 0 0,0 0 1 0 0,0 1 0 0 0,0-1 0 0 0,0 0-1 0 0,0 0 1 0 0,0 0 0 0 0,-1 0-1 0 0,1 0 1 0 0,0 1 0 0 0,0-1-1 0 0,0 0 1 0 0,0 0 0 0 0,0 0-1 0 0,0 0 1 0 0,0 1 0 0 0,0-1-1 0 0,0 0 1 0 0,0 0 0 0 0,0 0 0 0 0,0 0-1 0 0,0 1 1 0 0,0-1 0 0 0,0 0-1 0 0,0 0 1 0 0,0 0 0 0 0,0 0-1 0 0,0 1 1 0 0,0-1 0 0 0,0 0-1 0 0,0 0 1 0 0,1 0 0 0 0,-1 0-1 0 0,0 1 1 0 0,0-1 0 0 0,0 0 0 0 0,0 0-21 0 0,9 8 343 0 0,13 2-97 0 0,0-7-204 0 0,0-1 0 0 0,-1-1 0 0 0,1-1 0 0 0,0-1-1 0 0,0-1 1 0 0,-1 0 0 0 0,16-5-42 0 0,23-2 44 0 0,-36 6 39 0 0,83-10 30 0 0,0 5 1 0 0,63 4-114 0 0,-161 4 1 0 0,1 1 0 0 0,-1 0 1 0 0,1 0-1 0 0,-1 1 0 0 0,0 0 1 0 0,0 1-1 0 0,0 0 1 0 0,0 1-1 0 0,8 3-1 0 0,-14-4 2 0 0,1-1 0 0 0,-1 0 0 0 0,0 1-1 0 0,0 0 1 0 0,1 0 0 0 0,-2 0 0 0 0,1 0 0 0 0,0 0 0 0 0,-1 0 0 0 0,1 1 0 0 0,-1-1 0 0 0,0 1 0 0 0,0 0 0 0 0,0 0 0 0 0,-1-1-1 0 0,0 1 1 0 0,1 0 0 0 0,-1 0 0 0 0,0 1 0 0 0,-1-1 0 0 0,1 0 0 0 0,-1 0 0 0 0,0 1-2 0 0,-1 23 47 0 0,-1 0 1 0 0,-1 0-1 0 0,-2 0 0 0 0,-1-1 1 0 0,-1 1-1 0 0,-7 16-47 0 0,-6 27 60 0 0,-84 269 75 0 0,11-42-3129 0 0,84-263-1122 0 0,-4 28 4116 0 0,11-51-1828 0 0,1 0-1 0 0,1 0 0 0 0,-1 0 0 0 0,2 4 1829 0 0,2-5-3499 0 0,5 0 66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11:14.9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629 545 6569 0 0,'12'-8'3468'0'0,"1"1"0"0"0,0 1 0 0 0,12-5-3468 0 0,18-4 2086 0 0,20-2-2086 0 0,-25 6 715 0 0,203-62 768 0 0,-202 62-1302 0 0,24-3-181 0 0,-49 11 3 0 0,-1 1-1 0 0,0 1 1 0 0,1 1-1 0 0,0-1 0 0 0,-1 2 1 0 0,9 1-3 0 0,-20-2 1 0 0,0 0 1 0 0,0 1 0 0 0,0-1 0 0 0,0 0-1 0 0,0 1 1 0 0,0-1 0 0 0,0 1 0 0 0,0 0-1 0 0,-1 0 1 0 0,1 0 0 0 0,0 0 0 0 0,0 0 0 0 0,-1 0-1 0 0,1 0 1 0 0,-1 0 0 0 0,1 1 0 0 0,-1-1-1 0 0,1 0 1 0 0,-1 1 0 0 0,1 1-2 0 0,-2-1 4 0 0,1 0 0 0 0,-1 0 0 0 0,1 1-1 0 0,-1-1 1 0 0,0 0 0 0 0,0 1 0 0 0,0-1 0 0 0,0 0 0 0 0,-1 1 0 0 0,1-1 0 0 0,-1 0 0 0 0,1 0 0 0 0,-1 1-1 0 0,0-1 1 0 0,0 0 0 0 0,0 0 0 0 0,0 0 0 0 0,0 0 0 0 0,0 0-4 0 0,-11 21 16 0 0,-2 0 1 0 0,0-1 0 0 0,-1-1-1 0 0,-1 0 1 0 0,-1-1-1 0 0,-13 11-16 0 0,-34 28 147 0 0,-27 18-147 0 0,23-21 22 0 0,-73 63-361 0 0,-40 18 339 0 0,156-118-148 0 0,21-15 48 0 0,-1 0 1 0 0,1-1-1 0 0,-1 1 0 0 0,0-1 1 0 0,0 0-1 0 0,-1 0 1 0 0,-4 1 99 0 0,11-4-13 0 0,-1 0 0 0 0,0 0 0 0 0,0-1 0 0 0,0 1 0 0 0,0 0 0 0 0,0 0 0 0 0,0 0 0 0 0,1 0 0 0 0,-1-1 0 0 0,0 1 0 0 0,0 0 0 0 0,0 0 1 0 0,0 0-1 0 0,0-1 0 0 0,0 1 0 0 0,0 0 0 0 0,0 0 0 0 0,0 0 0 0 0,0-1 0 0 0,0 1 0 0 0,0 0 0 0 0,0 0 0 0 0,0 0 0 0 0,0-1 0 0 0,0 1 0 0 0,0 0 0 0 0,0 0 0 0 0,0 0 0 0 0,0-1 1 0 0,-1 1-1 0 0,1 0 0 0 0,0 0 0 0 0,0 0 0 0 0,0 0 0 0 0,0-1 0 0 0,0 1 0 0 0,0 0 0 0 0,-1 0 0 0 0,1 0 0 0 0,0 0 0 0 0,0 0 0 0 0,0 0 0 0 0,0-1 0 0 0,-1 1 0 0 0,1 0 0 0 0,0 0 1 0 0,0 0-1 0 0,0 0 0 0 0,-1 0 0 0 0,1 0 0 0 0,0 0 0 0 0,0 0 0 0 0,0 0 0 0 0,-1 0 0 0 0,1 0 0 0 0,0 0 0 0 0,0 0 0 0 0,0 0 0 0 0,-1 0 0 0 0,1 0 0 0 0,0 0 0 0 0,0 0 0 0 0,0 0 1 0 0,-1 0-1 0 0,1 0 0 0 0,0 0 0 0 0,0 1 0 0 0,0-1 13 0 0,7-14-207 0 0,10-6 118 0 0,0 1 0 0 0,2 1 0 0 0,0 0 0 0 0,17-11 89 0 0,-2 1-34 0 0,-5 3 50 0 0,1 2 0 0 0,1 1 0 0 0,1 2 0 0 0,2 0-16 0 0,-18 11 18 0 0,1 1 0 0 0,0 1 0 0 0,1 0 0 0 0,0 1 0 0 0,0 1 0 0 0,0 1 0 0 0,0 1 0 0 0,1 0 0 0 0,2 1-18 0 0,-17 2-14 0 0,-1 0 1 0 0,1 0-1 0 0,-1 0 1 0 0,1 1-1 0 0,-1-1 1 0 0,1 1-1 0 0,-1 0 1 0 0,1 0-1 0 0,-1 0 1 0 0,0 0-1 0 0,1 1 1 0 0,-1 0-1 0 0,0-1 1 0 0,0 1-1 0 0,0 0 1 0 0,0 0-1 0 0,2 3 14 0 0,-1-1-110 0 0,0 0-1 0 0,-1 1 1 0 0,1 0-1 0 0,-1 0 1 0 0,0 0-1 0 0,0 0 1 0 0,0 0-1 0 0,-1 1 1 0 0,0-1-1 0 0,1 3 111 0 0,1 6-626 0 0,-1 0-1 0 0,0 0 1 0 0,-1 0-1 0 0,-1 0 1 0 0,0 0-1 0 0,-1 1 1 0 0,-1-1-1 0 0,-1 9 627 0 0,-1 0-1544 0 0,2-7-333 0 0,-1-1 0 0 0,-1 1 0 0 0,-1-1 0 0 0,0 0 0 0 0,-1 0 1877 0 0,-5 3-2111 0 0</inkml:trace>
  <inkml:trace contextRef="#ctx0" brushRef="#br0" timeOffset="359.254">919 1042 3217 0 0,'-8'11'3656'0'0,"0"3"-1935"0"0,-1 0-521 0 0,7 0-192 0 0,4-1-168 0 0,4 1-335 0 0,-1 5-337 0 0,4 4-176 0 0,-4 4-176 0 0,4 1-241 0 0,-1 5-303 0 0,-3 0-248 0 0,1-2-208 0 0,-6 7-312 0 0,0-5-177 0 0,-3-2-279 0 0,-5 2-105 0 0,-11-11 433 0 0</inkml:trace>
  <inkml:trace contextRef="#ctx0" brushRef="#br0" timeOffset="687.3">11 1716 6049 0 0,'-1'0'277'0'0,"0"0"0"0"0,1-1-1 0 0,-1 1 1 0 0,1 0 0 0 0,-1 0 0 0 0,0-1-1 0 0,1 1 1 0 0,-1-1 0 0 0,1 1-1 0 0,-1 0 1 0 0,1-1 0 0 0,-1 1-1 0 0,1-1 1 0 0,0 1 0 0 0,-1-1 0 0 0,1 1-1 0 0,0-1 1 0 0,-1 1 0 0 0,1-1-1 0 0,0 0 1 0 0,-1 0-277 0 0,1 1 132 0 0,1-1 0 0 0,-1 1 0 0 0,0 0 0 0 0,0-1 0 0 0,0 1 0 0 0,0-1 0 0 0,1 1 1 0 0,-1 0-1 0 0,0-1 0 0 0,0 1 0 0 0,1 0 0 0 0,-1-1 0 0 0,0 1 0 0 0,1 0 0 0 0,-1-1 0 0 0,0 1 0 0 0,1 0 0 0 0,-1-1 0 0 0,1 1 0 0 0,-1 0 0 0 0,0 0 0 0 0,1 0 0 0 0,-1-1-132 0 0,36-10 1889 0 0,-23 8-1149 0 0,30-9 350 0 0,0 2 0 0 0,0 2 0 0 0,24-1-1090 0 0,451-55 2562 0 0,-234 16-2406 0 0,-61 9-1535 0 0,-155 30-2079 0 0,1 3 0 0 0,20 3 3458 0 0,-67 2-2986 0 0,0 0 0 0 0,0-1 0 0 0,2-2 2986 0 0,7-2-5941 0 0</inkml:trace>
  <inkml:trace contextRef="#ctx0" brushRef="#br0" timeOffset="688.3">1939 363 11498 0 0,'5'-22'2201'0'0,"3"5"-1009"0"0,6 0-192 0 0,5 4 89 0 0,1 13-153 0 0,10-3-488 0 0,1 6-144 0 0,2 5-232 0 0,5-8-160 0 0,-10 8-344 0 0,8-2-544 0 0,-11 2-537 0 0,0 14-687 0 0,-3-5-593 0 0,-11 5-687 0 0,-8-3-385 0 0,-15 0 480 0 0</inkml:trace>
  <inkml:trace contextRef="#ctx0" brushRef="#br0" timeOffset="1015.348">1789 650 2561 0 0,'-6'1'5458'0'0,"6"1"-2039"0"0,1-1-3251 0 0,-1-1 0 0 0,1 0 0 0 0,0 0 0 0 0,-1 1 0 0 0,1-1 0 0 0,0 0 0 0 0,0 0 0 0 0,-1 0 1 0 0,1 0-1 0 0,0 0 0 0 0,0 0 0 0 0,-1 0 0 0 0,1 0 0 0 0,0 0 0 0 0,0 0 0 0 0,-1-1 0 0 0,2 1-168 0 0,354-70 3121 0 0,-312 60-3216 0 0,-33 7-23 0 0,0 0 0 0 0,0 1 0 0 0,1 0-1 0 0,-1 1 1 0 0,1 0 0 0 0,-1 0 0 0 0,12 2 118 0 0,-23-1-13 0 0,1 0 0 0 0,-1 0-1 0 0,1 0 1 0 0,0 0 0 0 0,-1 1-1 0 0,1-1 1 0 0,0 0 0 0 0,-1 0-1 0 0,1 0 1 0 0,-1 0 0 0 0,1 1-1 0 0,0-1 1 0 0,-1 0 0 0 0,1 1-1 0 0,-1-1 1 0 0,1 0 0 0 0,-1 1-1 0 0,1-1 1 0 0,-1 1 0 0 0,1-1 0 0 0,-1 1-1 0 0,0-1 1 0 0,1 1 0 0 0,-1-1-1 0 0,1 1 1 0 0,-1-1 0 0 0,0 1-1 0 0,0-1 1 0 0,1 1 0 0 0,-1 0-1 0 0,0-1 1 0 0,0 1 0 0 0,0-1-1 0 0,0 1 1 0 0,0 0 0 0 0,1-1-1 0 0,-1 1 1 0 0,0 0 0 0 0,-1-1-1 0 0,1 1 1 0 0,0 0 0 0 0,0-1-1 0 0,0 1 1 0 0,0-1 0 0 0,0 1 0 0 0,-1 0-1 0 0,1-1 1 0 0,0 1 0 0 0,0-1-1 0 0,-1 1 1 0 0,1-1 0 0 0,0 1-1 0 0,-1-1 1 0 0,0 1 13 0 0,-1 3-65 0 0,-1 0 0 0 0,0 0 0 0 0,-1 0 0 0 0,1 0 0 0 0,-1-1 0 0 0,-1 2 65 0 0,-32 23-141 0 0,-1-2 1 0 0,-29 13 140 0 0,15-8 325 0 0,-5 7-325 0 0,40-26 16 0 0,1 1 0 0 0,0 1 0 0 0,1 1 1 0 0,0 0-1 0 0,-2 4-16 0 0,12-13-10 0 0,-47 64 208 0 0,47-63-113 0 0,1 0 0 0 0,0 0 1 0 0,1 0-1 0 0,-1 1 0 0 0,2-1 0 0 0,-1 1 0 0 0,1 0 1 0 0,0 0-1 0 0,0 4-85 0 0,1-10 39 0 0,1 0 0 0 0,0 0 0 0 0,0 0 0 0 0,0 0 0 0 0,0 0 0 0 0,0 0-1 0 0,0 0 1 0 0,1 0 0 0 0,-1 0 0 0 0,1 1 0 0 0,-1-1 0 0 0,1 0 0 0 0,0-1 0 0 0,0 1 0 0 0,0 0 0 0 0,0 1-39 0 0,0-2 24 0 0,0 0-1 0 0,0 0 1 0 0,0 0-1 0 0,0-1 1 0 0,0 1-1 0 0,0 0 1 0 0,0-1 0 0 0,1 1-1 0 0,-1-1 1 0 0,0 1-1 0 0,0-1 1 0 0,0 1-1 0 0,1-1 1 0 0,-1 0-1 0 0,0 0 1 0 0,0 1 0 0 0,1-1-1 0 0,-1 0 1 0 0,0 0-1 0 0,1-1-23 0 0,7 0 83 0 0,-1-1 0 0 0,1 0 0 0 0,-1 0 0 0 0,1-1 0 0 0,-1 0 0 0 0,7-4-83 0 0,5-1 36 0 0,67-21-13 0 0,71-27 0 0 0,-139 49 74 0 0,1-1-46 0 0,0-1 0 0 0,16-9-51 0 0,-31 15-11 0 0,0 0 0 0 0,0 0-1 0 0,0-1 1 0 0,-1 0 0 0 0,0 1-1 0 0,1-2 1 0 0,-1 1 0 0 0,-1 0-1 0 0,1-1 1 0 0,0 0 0 0 0,-1 0 0 0 0,2-4 11 0 0,-4 8 3 0 0,-1-1 0 0 0,1 1 0 0 0,-1 0 0 0 0,0-1 0 0 0,1 1 0 0 0,-1 0 0 0 0,0-1 0 0 0,0 1 0 0 0,1 0 0 0 0,-1-1 0 0 0,0 1 0 0 0,-1-1 0 0 0,1 1 0 0 0,0 0 0 0 0,0-1 1 0 0,0 1-1 0 0,-1 0 0 0 0,1-1 0 0 0,-1 1 0 0 0,1 0 0 0 0,-1-1-3 0 0,-1 0-6 0 0,1 0 0 0 0,-1-1 0 0 0,0 1 0 0 0,1 0 0 0 0,-1 0 0 0 0,0 1 0 0 0,0-1 0 0 0,-1 0 0 0 0,1 1 0 0 0,0-1 0 0 0,-1 1 6 0 0,-9-5-112 0 0,0 0 0 0 0,-1 1 0 0 0,0 0 0 0 0,-6-1 112 0 0,6 3-145 0 0,-36-11-1375 0 0,-1 3 1 0 0,-14 0 1519 0 0,-47-10-8113 0 0,84 16 4176 0 0,-3-2 1426 0 0</inkml:trace>
  <inkml:trace contextRef="#ctx0" brushRef="#br0" timeOffset="1359.158">2499 81 8178 0 0,'40'-24'2341'0'0,"-28"15"-1701"0"0,1 1 0 0 0,-1 1 0 0 0,1 0 0 0 0,1 1 0 0 0,-1 0 0 0 0,1 1 0 0 0,0 0 0 0 0,1 1-640 0 0,-13 4 90 0 0,0 0 1 0 0,0 0-1 0 0,-1 1 0 0 0,1-1 0 0 0,0 0 0 0 0,-1 0 0 0 0,1 1 0 0 0,-1-1 0 0 0,1 1 0 0 0,0 0 0 0 0,-1-1 0 0 0,1 1 0 0 0,-1 0 1 0 0,0 0-1 0 0,1 0 0 0 0,-1 0 0 0 0,0 0 0 0 0,1 0 0 0 0,-1 1 0 0 0,0-1 0 0 0,0 0 0 0 0,0 0 0 0 0,0 1 0 0 0,0-1 0 0 0,0 1 1 0 0,-1-1-1 0 0,1 1 0 0 0,0-1 0 0 0,-1 1 0 0 0,1 0-90 0 0,2 6 185 0 0,0 1 0 0 0,0-1 1 0 0,-1 1-1 0 0,-1 0 0 0 0,1 1-185 0 0,2 38 418 0 0,-2 0 1 0 0,-2 0-1 0 0,-4 25-418 0 0,-1 43-63 0 0,3 3 169 0 0,0-30-213 0 0,7 69 107 0 0,-4-146-253 0 0,0 1-1 0 0,-1-1 1 0 0,0 0-1 0 0,-2 2 254 0 0,2-14-35 0 0,0 0-1 0 0,0 1 0 0 0,0-1 0 0 0,0 0 0 0 0,0 1 0 0 0,0-1 0 0 0,0 0 0 0 0,0 1 1 0 0,0-1-1 0 0,0 0 0 0 0,-1 1 0 0 0,1-1 0 0 0,0 0 0 0 0,0 0 0 0 0,0 1 0 0 0,-1-1 1 0 0,1 0-1 0 0,0 0 0 0 0,0 1 0 0 0,-1-1 0 0 0,1 0 0 0 0,0 0 0 0 0,-1 0 0 0 0,1 1 1 0 0,0-1-1 0 0,0 0 0 0 0,-1 0 0 0 0,1 0 0 0 0,0 0 0 0 0,-1 0 0 0 0,1 0 0 0 0,0 0 1 0 0,-1 0-1 0 0,1 0 0 0 0,0 0 0 0 0,-1 0 0 0 0,1 0 0 0 0,0 0 0 0 0,-1 0 0 0 0,1 0 1 0 0,0 0-1 0 0,-1 0 0 0 0,1 0 0 0 0,0 0 0 0 0,-1 0 0 0 0,1-1 0 0 0,0 1 0 0 0,-1 0 1 0 0,1 0 35 0 0,-12-10-683 0 0,6-2 683 0 0,4 8 36 0 0,0 0 0 0 0,0 0 1 0 0,1 0-1 0 0,-1 0 0 0 0,1-1 0 0 0,0 1 0 0 0,0 0 0 0 0,0-1 0 0 0,0 1 0 0 0,1-1 0 0 0,0 1 0 0 0,0-1 0 0 0,0 0 0 0 0,1-2-36 0 0,0 1 16 0 0,0-1 0 0 0,1 1 0 0 0,0 0 0 0 0,0 0 0 0 0,0 0 0 0 0,1 0 0 0 0,0 0 0 0 0,0 1 0 0 0,0-1 0 0 0,1 1 0 0 0,0 0 0 0 0,0 0 0 0 0,0 0 0 0 0,0 1 0 0 0,1-1 0 0 0,0 1 0 0 0,0 0 0 0 0,0 0 0 0 0,0 1 0 0 0,1 0 0 0 0,-1 0 0 0 0,1 0 0 0 0,0 0 0 0 0,0 1 0 0 0,0 0 0 0 0,0 0 0 0 0,0 1 0 0 0,1 0 0 0 0,-1 0 1 0 0,0 0-1 0 0,1 1 0 0 0,-1-1 0 0 0,2 2-16 0 0,140 13-3632 0 0,-136-13 2315 0 0,0 0-1 0 0,0 2 1 0 0,-1-1-1 0 0,1 2 1 0 0,-1-1-1 0 0,0 2 1 0 0,0-1-1 0 0,0 2 1 0 0,0-1-1 0 0,1 2 1318 0 0,4 4-1224 0 0</inkml:trace>
  <inkml:trace contextRef="#ctx0" brushRef="#br0" timeOffset="1689.562">2237 1111 3977 0 0,'-18'14'2129'0'0,"1"1"0"0"0,0 1 0 0 0,1 0 0 0 0,-1 4-2129 0 0,13-14 329 0 0,-1 0 1 0 0,1 0-1 0 0,0 1 1 0 0,1-1-1 0 0,0 1 1 0 0,0 0-1 0 0,0 0 1 0 0,1 0 0 0 0,0 0-1 0 0,0 0 1 0 0,1 1-1 0 0,0-1 1 0 0,0 0-1 0 0,0 5-329 0 0,2 5 416 0 0,1 0 0 0 0,0 0-1 0 0,1 0 1 0 0,1-1 0 0 0,0 1 0 0 0,1 0-416 0 0,11 26 890 0 0,13 25-890 0 0,-13-34-130 0 0,2 0 0 0 0,2-1 1 0 0,3 3 129 0 0,26 27-4410 0 0,-35-49-1960 0 0,0 0 1 0 0,13 10 6369 0 0,-15-16-2945 0 0</inkml:trace>
  <inkml:trace contextRef="#ctx0" brushRef="#br0" timeOffset="2017.61">2753 998 4697 0 0,'4'-4'404'0'0,"0"1"1"0"0,1 0-1 0 0,-1 0 0 0 0,1 0 1 0 0,-1 0-1 0 0,1 1 0 0 0,0 0 0 0 0,0 0 1 0 0,2 0-405 0 0,-5 1 86 0 0,-1 1 0 0 0,1 0 0 0 0,0 0 0 0 0,-1 0 0 0 0,1 0 0 0 0,0 0 0 0 0,-1 0 0 0 0,1 0 1 0 0,-1 0-1 0 0,1 1 0 0 0,0-1 0 0 0,-1 1 0 0 0,1-1 0 0 0,-1 1 0 0 0,1 0 0 0 0,-1-1 0 0 0,0 1 0 0 0,1 0 0 0 0,-1 0 0 0 0,0 0 0 0 0,1 0 1 0 0,-1 0-1 0 0,0 0 0 0 0,0 0 0 0 0,0 1 0 0 0,0-1 0 0 0,0 0 0 0 0,0 1 0 0 0,0-1 0 0 0,0 1 0 0 0,-1-1 0 0 0,1 1-86 0 0,6 13 364 0 0,-1 0 0 0 0,0 1 0 0 0,-1 0 0 0 0,-1 1 0 0 0,0-1-1 0 0,-1 0 1 0 0,0 6-364 0 0,2 38 838 0 0,-3 23-838 0 0,-1-43 173 0 0,0 41 22 0 0,-3 0-1 0 0,-4 0 1 0 0,-4 0-1 0 0,-8 26-194 0 0,16-99-37 0 0,0 0 0 0 0,0 0 0 0 0,-1 0 0 0 0,0-1 0 0 0,0 1 0 0 0,-1-1 0 0 0,0 1 0 0 0,0-1 0 0 0,-1 0 0 0 0,0-1 0 0 0,0 1 0 0 0,-1-1 37 0 0,1-1-28 0 0,0 0 0 0 0,0-1 0 0 0,-1 0 0 0 0,1 0 0 0 0,-1-1-1 0 0,0 1 1 0 0,0-1 0 0 0,0-1 0 0 0,-1 1 0 0 0,1-1 0 0 0,-1 0 0 0 0,1 0 0 0 0,-1-1-1 0 0,-6 1 29 0 0,-6-2 123 0 0,-1 0-1 0 0,0-1 1 0 0,1-1-1 0 0,-1-1 1 0 0,1-1-1 0 0,0-1 1 0 0,-16-6-123 0 0,15 4 237 0 0,1-2 0 0 0,0 0 0 0 0,0-1 0 0 0,1-1-1 0 0,0 0 1 0 0,1-2 0 0 0,1 0 0 0 0,-14-14-237 0 0,26 24 83 0 0,1-1-1 0 0,0 0 0 0 0,0 1 1 0 0,0-1-1 0 0,0 0 1 0 0,0 0-1 0 0,1-1 1 0 0,0 1-1 0 0,0 0 1 0 0,0-1-1 0 0,1 0 1 0 0,-1 1-1 0 0,1-1 0 0 0,0-1-82 0 0,0 3 63 0 0,1 1 0 0 0,0-1-1 0 0,0 0 1 0 0,0 1-1 0 0,0-1 1 0 0,1 0-1 0 0,-1 1 1 0 0,1-1-1 0 0,-1 0 1 0 0,1 1-1 0 0,0-1 1 0 0,0 1 0 0 0,0-1-1 0 0,0 1 1 0 0,1 0-1 0 0,-1-1 1 0 0,1 1-1 0 0,-1 0 1 0 0,1 0-1 0 0,0 0 1 0 0,0 0-1 0 0,0 0 1 0 0,0 0 0 0 0,0 1-1 0 0,0-1 1 0 0,2 0-63 0 0,8-4 79 0 0,0 1 1 0 0,1 1-1 0 0,0 0 1 0 0,0 1-1 0 0,0 0 1 0 0,11-1-80 0 0,6-1 20 0 0,174-32-4753 0 0,-195 35 3831 0 0,0 1 0 0 0,0 0 0 0 0,0 0 0 0 0,0 1 0 0 0,0 0 0 0 0,0 1 0 0 0,0 0 0 0 0,0 0 0 0 0,1 1 902 0 0,44 20-6504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11:13.6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494 123 2601 0 0,'4'1'596'0'0,"-1"0"0"0"0,1 1 1 0 0,-1-1-1 0 0,1 1 1 0 0,-1 0-1 0 0,0 0 0 0 0,0 0 1 0 0,0 0-1 0 0,0 1 1 0 0,0-1-1 0 0,0 1 0 0 0,-1 0 1 0 0,1 0-597 0 0,29 44 4131 0 0,-14-19-2463 0 0,-10-19-1275 0 0,1 0 1 0 0,0-1 0 0 0,0 0-1 0 0,1 0 1 0 0,-1-1 0 0 0,2-1-1 0 0,-1 1 1 0 0,1-2-1 0 0,5 3-393 0 0,4 2 195 0 0,-17-8-200 0 0,1-1 1 0 0,0 0 0 0 0,-1 0 0 0 0,1 0-1 0 0,0-1 1 0 0,-1 1 0 0 0,1-1 0 0 0,0 0-1 0 0,0 0 1 0 0,0 0 0 0 0,-1 0 0 0 0,1-1-1 0 0,0 1 1 0 0,0-1 0 0 0,-1 0 0 0 0,1 0-1 0 0,-1-1 1 0 0,1 1 4 0 0,1-1-71 0 0,0 0-1 0 0,0-1 1 0 0,0 1-1 0 0,0-1 1 0 0,-1 0 0 0 0,1 0-1 0 0,-1-1 1 0 0,0 1-1 0 0,0-1 1 0 0,0 0-1 0 0,0 0 1 0 0,0-2 71 0 0,-3 5-70 0 0,0-1 0 0 0,0 0 0 0 0,0 0 0 0 0,-1 1 0 0 0,1-1 0 0 0,0 0 0 0 0,-1 0 0 0 0,0 0 0 0 0,1 0 0 0 0,-1 0 0 0 0,0 0 0 0 0,0 0 0 0 0,0 0 0 0 0,0 0 0 0 0,0 0 0 0 0,-1 0 0 0 0,1 0 0 0 0,-1 0 0 0 0,1 0 0 0 0,-1 1 0 0 0,0-1 0 0 0,1 0 0 0 0,-1 0 0 0 0,0 0 0 0 0,0 1 0 0 0,-1-1 0 0 0,1 1 0 0 0,0-1 0 0 0,0 1 0 0 0,-1-1 0 0 0,1 1 0 0 0,-1 0 70 0 0,-2-4-276 0 0,0 1 1 0 0,-1 0-1 0 0,0 1 0 0 0,0-1 0 0 0,0 1 0 0 0,0 0 0 0 0,0 1 0 0 0,-1-1 1 0 0,1 1-1 0 0,-3-1 276 0 0,-4 1-452 0 0,0 0 1 0 0,0 0 0 0 0,-1 1 0 0 0,1 1 0 0 0,0 0-1 0 0,0 1 1 0 0,0 0 0 0 0,0 1 0 0 0,0 0 0 0 0,0 1-1 0 0,-1 1 452 0 0,-32 10-1375 0 0,1 2 0 0 0,-10 6 1375 0 0,34-14-212 0 0,-26 13 138 0 0,1 1-1 0 0,1 2 1 0 0,-25 20 74 0 0,26-13 1256 0 0,0 2 0 0 0,3 2 0 0 0,-11 13-1256 0 0,43-40 503 0 0,0 1 0 0 0,0 0 0 0 0,1 1 1 0 0,0-1-1 0 0,1 2 0 0 0,0-1 0 0 0,1 0 1 0 0,0 1-1 0 0,1 0 0 0 0,0 0 0 0 0,0 1 1 0 0,1-1-1 0 0,1 1 0 0 0,-1 8-503 0 0,3-17 144 0 0,0 1 0 0 0,0-1 0 0 0,0 0 0 0 0,0 0 0 0 0,1 1 0 0 0,-1-1 0 0 0,1 0 0 0 0,0 0 0 0 0,0 0 0 0 0,0 0 0 0 0,0 0 0 0 0,1 0 0 0 0,-1 0 0 0 0,1 0-1 0 0,0 0 1 0 0,0 0 0 0 0,0-1 0 0 0,0 1 0 0 0,0-1 0 0 0,1 0 0 0 0,-1 0 0 0 0,1 0 0 0 0,-1 0 0 0 0,1 0 0 0 0,0 0 0 0 0,0 0 0 0 0,0-1 0 0 0,0 0 0 0 0,0 1 0 0 0,0-1 0 0 0,0 0 0 0 0,3 0-144 0 0,11 3 285 0 0,0-1 1 0 0,1-1-1 0 0,0 0 1 0 0,-1-1 0 0 0,12-2-286 0 0,-21 1 53 0 0,97-5-404 0 0,-1-5 1 0 0,102-23 350 0 0,73-9-8977 0 0,-259 41 6571 0 0,0 1-1 0 0,0 1 1 0 0,0 1-1 0 0,0 0 2407 0 0,-10-1-925 0 0,30 1-1548 0 0</inkml:trace>
  <inkml:trace contextRef="#ctx0" brushRef="#br0" timeOffset="343.808">1251 1 4369 0 0,'-1'0'184'0'0,"1"0"1"0"0,-1 0-1 0 0,1 0 0 0 0,-1 0 1 0 0,1 0-1 0 0,-1 0 1 0 0,1 0-1 0 0,-1 0 0 0 0,1 0 1 0 0,0 0-1 0 0,-1 0 1 0 0,1 1-1 0 0,-1-1 0 0 0,1 0 1 0 0,-1 0-1 0 0,1 0 1 0 0,-1 1-1 0 0,1-1 0 0 0,0 0 1 0 0,-1 1-1 0 0,1-1 0 0 0,0 0 1 0 0,-1 1-1 0 0,1-1 1 0 0,0 0-1 0 0,-1 1 0 0 0,1-1 1 0 0,0 1-1 0 0,0-1 1 0 0,0 0-1 0 0,-1 1 0 0 0,1-1 1 0 0,0 1-1 0 0,0-1 0 0 0,0 1 1 0 0,0-1-1 0 0,0 1 1 0 0,0-1-1 0 0,0 1 0 0 0,0-1 1 0 0,0 1-185 0 0,6 24 3697 0 0,-1-6-2337 0 0,-3 18 873 0 0,-1 0 1 0 0,-4 23-2234 0 0,1 17 1319 0 0,2 79-168 0 0,-1 204-49 0 0,-16 15-1102 0 0,13-328-163 0 0,-13 184-1743 0 0,15-160-1405 0 0,3 0 0 0 0,5 16 3311 0 0,-1-44-5344 0 0,3 0-1 0 0,2 1 5345 0 0,2 9-5549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11:12.6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1 398 4569 0 0,'31'-8'6105'0'0,"15"6"-3092"0"0,11-2-1115 0 0,-16-3-1016 0 0,0 3 0 0 0,12 1-882 0 0,-38 2 81 0 0,0 1 0 0 0,0 1 0 0 0,0 1 0 0 0,0 0 1 0 0,0 1-1 0 0,0 0 0 0 0,14 6-81 0 0,-26-8 21 0 0,0 1-1 0 0,1-1 1 0 0,-1 0 0 0 0,0 1-1 0 0,0-1 1 0 0,0 1 0 0 0,-1 0-1 0 0,1 0 1 0 0,0 0 0 0 0,-1 1-1 0 0,1-1 1 0 0,-1 1-1 0 0,0-1 1 0 0,0 1 0 0 0,0 0-1 0 0,0-1 1 0 0,0 1 0 0 0,-1 0-1 0 0,1 1 1 0 0,-1-1-1 0 0,0 0 1 0 0,1 0 0 0 0,-2 0-1 0 0,1 1 1 0 0,0-1 0 0 0,-1 0-1 0 0,1 1 1 0 0,-1-1 0 0 0,0 1-1 0 0,0-1 1 0 0,-1 0-1 0 0,1 1 1 0 0,-1-1 0 0 0,1 1-1 0 0,-1-1 1 0 0,-1 2-21 0 0,-2 8 92 0 0,-1 0-1 0 0,0-1 1 0 0,-1 1 0 0 0,0-1-1 0 0,-1 0 1 0 0,-8 9-92 0 0,-14 18 311 0 0,-13 11-311 0 0,3-4 45 0 0,-11 17 80 0 0,4-4-1181 0 0,-2-3 1 0 0,-25 21 1055 0 0,66-70-577 0 0,-31 31-2709 0 0,36-35 2301 0 0,0 0 0 0 0,0 0 0 0 0,0 0 0 0 0,0 0 0 0 0,1 0 0 0 0,-1 1 0 0 0,1-1 0 0 0,-1 1 985 0 0,2-1-3603 0 0,0-8 1377 0 0</inkml:trace>
  <inkml:trace contextRef="#ctx0" brushRef="#br0" timeOffset="359.409">583 331 10058 0 0,'6'4'689'0'0,"-2"-1"0"0"0,1 1 0 0 0,0 0-1 0 0,-1 1 1 0 0,0-1 0 0 0,0 1 0 0 0,0 0 0 0 0,0 0 0 0 0,0 1-689 0 0,-1-1 212 0 0,-1 0 1 0 0,0-1 0 0 0,0 1-1 0 0,0 1 1 0 0,0-1 0 0 0,-1 0-1 0 0,0 0 1 0 0,0 0 0 0 0,-1 1-1 0 0,1-1 1 0 0,-1 1 0 0 0,0-1-1 0 0,0 0 1 0 0,-1 1 0 0 0,0-1-1 0 0,0 1-212 0 0,-22 117 630 0 0,5 9-630 0 0,0-31-1312 0 0,3-18-958 0 0,15-81 2121 0 0,-1-1 0 0 0,1 1 0 0 0,0-1 0 0 0,0 1 1 0 0,0-1-1 0 0,1 1 0 0 0,-1-1 0 0 0,0 1 0 0 0,0-1 1 0 0,1 0-1 0 0,-1 1 0 0 0,1-1 0 0 0,-1 1 0 0 0,1-1 1 0 0,0 0-1 0 0,-1 0 0 0 0,1 1 0 0 0,1 0 149 0 0,-2-2-82 0 0,0 0 1 0 0,0 0-1 0 0,0 0 0 0 0,1 1 0 0 0,-1-1 0 0 0,0 0 0 0 0,0 0 1 0 0,1 0-1 0 0,-1 0 0 0 0,0 0 0 0 0,1 1 0 0 0,-1-1 1 0 0,0 0-1 0 0,0 0 0 0 0,1 0 0 0 0,-1 0 0 0 0,0 0 0 0 0,1 0 1 0 0,-1 0-1 0 0,0 0 0 0 0,0 0 0 0 0,1 0 0 0 0,-1 0 1 0 0,0 0-1 0 0,1 0 0 0 0,-1 0 0 0 0,0 0 0 0 0,1-1 82 0 0,6-10-1871 0 0,13-48-1113 0 0,-6 20 3689 0 0,2 1 0 0 0,1 0 0 0 0,19-27-705 0 0,-35 63 87 0 0,0-1 0 0 0,1 1 0 0 0,-1-1 0 0 0,1 1-1 0 0,0 0 1 0 0,-1 0 0 0 0,1 0 0 0 0,0 0 0 0 0,0 0 0 0 0,1 0 0 0 0,-1 0 0 0 0,0 1 0 0 0,1-1 0 0 0,-1 1 0 0 0,1 0 0 0 0,-1 0-1 0 0,1 0 1 0 0,-1 0 0 0 0,1 0 0 0 0,0 0 0 0 0,0 1 0 0 0,-1-1 0 0 0,4 1-87 0 0,2 0-99 0 0,1 1 0 0 0,-1 0 0 0 0,1 1 0 0 0,-1-1 0 0 0,1 2 0 0 0,7 2 99 0 0,-6-1-1852 0 0,0-1-1 0 0,0-1 1 0 0,1 1 0 0 0,1-2 1852 0 0,6-2-2986 0 0</inkml:trace>
  <inkml:trace contextRef="#ctx0" brushRef="#br0" timeOffset="687.338">1147 3 3449 0 0,'-2'-1'267'0'0,"1"1"1"0"0,0-1 0 0 0,-1 1 0 0 0,1 0-1 0 0,-1-1 1 0 0,1 1 0 0 0,-1 0 0 0 0,0 0-1 0 0,1 0 1 0 0,-1 0 0 0 0,1 0-1 0 0,-1 1 1 0 0,1-1 0 0 0,-1 0 0 0 0,1 1-1 0 0,-1-1 1 0 0,1 1 0 0 0,0 0-1 0 0,-1-1 1 0 0,1 1 0 0 0,0 0 0 0 0,-1 0-1 0 0,1 0 1 0 0,0 0 0 0 0,0 0 0 0 0,0 0-1 0 0,0 0 1 0 0,0 0 0 0 0,0 0-1 0 0,0 0 1 0 0,0 1 0 0 0,0-1 0 0 0,0 0-1 0 0,1 1 1 0 0,-1-1 0 0 0,0 1-268 0 0,-9 21 1038 0 0,0 1-1 0 0,2 0 1 0 0,1 1 0 0 0,0 0 0 0 0,2 0 0 0 0,1 0 0 0 0,0 9-1038 0 0,-1 51 2179 0 0,5 49-2179 0 0,-1 2 1021 0 0,1-134-1016 0 0,-4 125 460 0 0,-6 0 0 0 0,-10 31-465 0 0,-9 17-95 0 0,0 2-3927 0 0,-38 119 4022 0 0,53-241-2845 0 0,3 0 0 0 0,-1 24 2845 0 0,10-66-1258 0 0,1-1 0 0 0,1 0-1 0 0,0 1 1 0 0,1 9 1258 0 0,0-17-951 0 0,0 0 0 0 0,0 0 0 0 0,0 1 0 0 0,1-1 0 0 0,0-1 0 0 0,0 1 0 0 0,2 4 951 0 0,9 6-2982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11:11.2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423 238 3185 0 0,'-1'-1'499'0'0,"1"0"0"0"0,-1 0 1 0 0,1 0-1 0 0,0 0 0 0 0,0 0 1 0 0,-1 0-1 0 0,1 0 0 0 0,0 0 1 0 0,0 0-1 0 0,0 0 0 0 0,0 0 0 0 0,0-1 1 0 0,0 1-1 0 0,1 0 0 0 0,-1 0 1 0 0,0 0-500 0 0,9-16 2705 0 0,21-12-963 0 0,-30 29-1668 0 0,33-27 541 0 0,1 2 0 0 0,2 1 0 0 0,0 3 0 0 0,1 0-1 0 0,1 2 1 0 0,2 2-615 0 0,-32 13 33 0 0,1 1-1 0 0,0 0 1 0 0,1 0 0 0 0,-1 1-1 0 0,0 0 1 0 0,1 1-1 0 0,-1 0 1 0 0,1 0 0 0 0,0 1-1 0 0,-1 0 1 0 0,1 1 0 0 0,2 0-33 0 0,-8 0-4 0 0,0 0 1 0 0,0 1 0 0 0,0-1-1 0 0,0 1 1 0 0,0-1 0 0 0,-1 1 0 0 0,1 0-1 0 0,0 0 1 0 0,-1 1 0 0 0,0-1-1 0 0,1 1 1 0 0,-1 0 0 0 0,0 0 0 0 0,0 0-1 0 0,-1 0 1 0 0,1 0 0 0 0,-1 1-1 0 0,1-1 1 0 0,-1 1 0 0 0,0 0-1 0 0,0-1 1 0 0,-1 1 0 0 0,1 0 0 0 0,-1 0-1 0 0,0 0 1 0 0,0 0 0 0 0,0 0-1 0 0,0 1 1 0 0,-1 0 3 0 0,2 11-49 0 0,-1 0 1 0 0,-1 0-1 0 0,0 0 0 0 0,-1 0 0 0 0,-1 1 1 0 0,0-1-1 0 0,-1-1 0 0 0,-1 1 0 0 0,0 0 0 0 0,-1-1 1 0 0,-8 15 48 0 0,-10 17-202 0 0,-2-1 1 0 0,-2 0 0 0 0,-3-1 201 0 0,0 0-260 0 0,7-11-21 0 0,-2-1-1 0 0,-1-1 1 0 0,-17 15 281 0 0,-94 83-703 0 0,60-59 284 0 0,51-45 270 0 0,-2-2 0 0 0,0-2 0 0 0,-1 0 0 0 0,-2-2 1 0 0,0-1-1 0 0,-24 10 149 0 0,19-12 5 0 0,15-6 68 0 0,-1-2-1 0 0,1 0 1 0 0,-1-1-1 0 0,0-1 1 0 0,-7 0-73 0 0,29-7 20 0 0,-1 0-1 0 0,0 0 1 0 0,0 0 0 0 0,0 1 0 0 0,1-1 0 0 0,-1 0-1 0 0,0 0 1 0 0,0 0 0 0 0,0 0 0 0 0,0 0 0 0 0,1-1 0 0 0,-1 1-1 0 0,0 0 1 0 0,0 0 0 0 0,0 0 0 0 0,1-1 0 0 0,-1 1 0 0 0,0 0-1 0 0,0-1 1 0 0,0 1-20 0 0,1-1 14 0 0,0 1 0 0 0,0-1 0 0 0,0 1-1 0 0,0 0 1 0 0,-1-1 0 0 0,1 1 0 0 0,0-1 0 0 0,0 1-1 0 0,0-1 1 0 0,0 1 0 0 0,0 0 0 0 0,0-1 0 0 0,0 1-1 0 0,0-1 1 0 0,0 1 0 0 0,0-1 0 0 0,0 1 0 0 0,1 0 0 0 0,-1-1-1 0 0,0 1 1 0 0,0-1 0 0 0,0 1 0 0 0,1 0 0 0 0,-1-1-1 0 0,0 1-13 0 0,2-4 69 0 0,0 1 0 0 0,1 0 0 0 0,-1 0 0 0 0,1 0 0 0 0,-1 0 0 0 0,1 0 0 0 0,1 0-69 0 0,7-5 173 0 0,1 1 1 0 0,-1 1-1 0 0,1 0 1 0 0,0 0-1 0 0,0 1 1 0 0,1 1-1 0 0,-1 0 1 0 0,1 1-1 0 0,0 0 1 0 0,2 1-174 0 0,31-4 658 0 0,0 2 0 0 0,12 2-658 0 0,-51 2 58 0 0,54 1 260 0 0,0 2 0 0 0,0 3 0 0 0,0 2 0 0 0,19 8-318 0 0,144 44-1362 0 0,-210-56 206 0 0,0 0 0 0 0,-1 0 0 0 0,1 2 0 0 0,9 5 1156 0 0,24 17-7544 0 0,-30-18 3291 0 0,-7-8 650 0 0</inkml:trace>
  <inkml:trace contextRef="#ctx0" brushRef="#br0" timeOffset="425.079">1881 25 5057 0 0,'14'3'4571'0'0,"-14"-3"-4475"0"0,0 0-1 0 0,0 1 1 0 0,0-1-1 0 0,0 0 1 0 0,0 0-1 0 0,0 0 0 0 0,1 1 1 0 0,-1-1-1 0 0,0 0 1 0 0,0 0-1 0 0,0 1 1 0 0,0-1-1 0 0,0 0 0 0 0,0 0 1 0 0,0 1-1 0 0,0-1 1 0 0,0 0-1 0 0,0 0 1 0 0,0 0-1 0 0,0 1 1 0 0,0-1-1 0 0,0 0 0 0 0,0 0 1 0 0,0 1-1 0 0,-1-1 1 0 0,1 0-1 0 0,0 0 1 0 0,0 0-1 0 0,0 1 0 0 0,0-1 1 0 0,0 0-1 0 0,0 0 1 0 0,-1 0-96 0 0,-20 21 2548 0 0,13-14-2677 0 0,-264 240 1557 0 0,101-73-587 0 0,154-156-666 0 0,3-3 115 0 0,0 1 0 0 0,-4 8-290 0 0,14-18 105 0 0,0 0 1 0 0,0 0-1 0 0,1 0 0 0 0,0 1 1 0 0,0-1-1 0 0,0 1 1 0 0,1 0-1 0 0,-1 4-105 0 0,3-10 21 0 0,0 0-1 0 0,0 0 1 0 0,0 0-1 0 0,0 1 1 0 0,0-1-1 0 0,0 0 1 0 0,0 0 0 0 0,0 0-1 0 0,0 0 1 0 0,0 1-1 0 0,1-1 1 0 0,-1 0-1 0 0,0 0 1 0 0,1 0 0 0 0,-1 0-1 0 0,1 0 1 0 0,-1 0-1 0 0,1 0 1 0 0,0 0-1 0 0,-1 0 1 0 0,1 0 0 0 0,0 0-1 0 0,0 0-20 0 0,0 0 45 0 0,1 1 0 0 0,0-1 0 0 0,0 0 1 0 0,0 0-1 0 0,0 0 0 0 0,0 0 0 0 0,0 0 0 0 0,0-1 0 0 0,1 1 0 0 0,-1 0 0 0 0,2-1-45 0 0,7 1 189 0 0,0 0-1 0 0,0-1 0 0 0,0 0 0 0 0,8-2-188 0 0,-14 2 45 0 0,135-18 1618 0 0,114-30-1663 0 0,-101 17-1225 0 0,46 0 1225 0 0,-190 30-286 0 0,34-1-763 0 0,-40 2 793 0 0,0 0-1 0 0,-1 0 0 0 0,1 0 0 0 0,0 1 1 0 0,-1 0-1 0 0,1-1 0 0 0,0 1 1 0 0,-1 0-1 0 0,1 0 0 0 0,-1 0 0 0 0,0 1 1 0 0,1-1-1 0 0,1 2 257 0 0,-4-3-244 0 0,1 1 1 0 0,0 0 0 0 0,-1-1-1 0 0,1 1 1 0 0,0 0-1 0 0,-1-1 1 0 0,1 1-1 0 0,-1 0 1 0 0,0 0-1 0 0,1 0 1 0 0,-1 0 0 0 0,0-1-1 0 0,1 1 1 0 0,-1 0-1 0 0,0 0 1 0 0,0 0-1 0 0,0 0 1 0 0,1 0-1 0 0,-1 0 1 0 0,0 0-1 0 0,-1 0 1 0 0,1-1 0 0 0,0 1-1 0 0,0 0 1 0 0,0 0-1 0 0,0 0 1 0 0,-1 0-1 0 0,1 0 1 0 0,0 0-1 0 0,-1 0 244 0 0,-1 2-1158 0 0,1 1-1 0 0,-1-1 0 0 0,0 0 1 0 0,-1-1-1 0 0,1 1 1 0 0,0 0-1 0 0,-2 0 1159 0 0,-11 7-1175 0 0</inkml:trace>
  <inkml:trace contextRef="#ctx0" brushRef="#br0" timeOffset="784.363">1812 136 5737 0 0,'0'-1'202'0'0,"-1"1"0"0"0,1 0 0 0 0,0 0 0 0 0,-1-1 1 0 0,1 1-1 0 0,0 0 0 0 0,-1-1 0 0 0,1 1 0 0 0,-1 0 0 0 0,1 0 0 0 0,0 0 0 0 0,-1 0 0 0 0,1-1 0 0 0,-1 1 0 0 0,1 0 0 0 0,-1 0 0 0 0,1 0 0 0 0,-1 0 0 0 0,1 0 1 0 0,-1 0-1 0 0,1 0 0 0 0,0 0 0 0 0,-1 0 0 0 0,1 0 0 0 0,-1 1-202 0 0,1 9 2798 0 0,16 28-940 0 0,-7-16-869 0 0,-4 0-539 0 0,-1 1 0 0 0,-2-1 1 0 0,0 1-1 0 0,-1 0 0 0 0,-2 0 0 0 0,0 0 0 0 0,-2 4-450 0 0,0 18 417 0 0,-1 6 265 0 0,-4 12-682 0 0,-1 5 236 0 0,-12 84 47 0 0,6-39-2643 0 0,3 10 2360 0 0,12-110-865 0 0,0 0 0 0 0,0 0 0 0 0,1 0 1 0 0,1-1-1 0 0,0 1 0 0 0,1 0 0 0 0,2 5 865 0 0,-2-9-1593 0 0,0 0-1 0 0,1-1 1 0 0,0 0-1 0 0,1 1 1 0 0,0-2 0 0 0,4 7 1593 0 0,5 1-3221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11:28.0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544 185 6249 0 0,'20'-5'8897'0'0,"4"-12"-8008"0"0,-19 12-183 0 0,-3 5-596 0 0,-1-1 1 0 0,1 1-1 0 0,0-1 1 0 0,0 1-1 0 0,-1 0 1 0 0,1 0-1 0 0,0 0 1 0 0,-1 0-1 0 0,1 0 1 0 0,0 0-1 0 0,0 0 0 0 0,-1 1 1 0 0,1-1-1 0 0,0 1-110 0 0,1-1 138 0 0,9 1 9 0 0,0-1 1 0 0,0 0-1 0 0,0-1 0 0 0,0 0 0 0 0,0-1 1 0 0,11-3-148 0 0,7-1 104 0 0,12-3 36 0 0,37-12-140 0 0,-51 12 59 0 0,1 1 0 0 0,1 2-1 0 0,-1 1 1 0 0,15-1-59 0 0,-37 6 13 0 0,0-1 1 0 0,-1 0-1 0 0,1 0 0 0 0,0-1 0 0 0,-1 0 0 0 0,1 0 0 0 0,-1-1 0 0 0,1 1 1 0 0,-1-1-1 0 0,0-1 0 0 0,0 1 0 0 0,2-3-13 0 0,-8 6 2 0 0,0 0 13 0 0,0 0 0 0 0,0 0 1 0 0,0 0-1 0 0,0 0 0 0 0,0 0 0 0 0,0 0 0 0 0,0 0 0 0 0,-1 0 0 0 0,1 0 0 0 0,0 0 0 0 0,0 0 1 0 0,0 0-1 0 0,0 0 0 0 0,0 0 0 0 0,0 0 0 0 0,0 0 0 0 0,0 0 0 0 0,0 0 0 0 0,0 0 0 0 0,0 0 1 0 0,0 0-1 0 0,0 0 0 0 0,0-1 0 0 0,0 1 0 0 0,0 0 0 0 0,0 0 0 0 0,0 0 0 0 0,0 0 0 0 0,0 0 1 0 0,0 0-1 0 0,0 0 0 0 0,0 0 0 0 0,0 0 0 0 0,0 0 0 0 0,0 0 0 0 0,0 0 0 0 0,0 0 0 0 0,0 0 1 0 0,0 0-1 0 0,0 0 0 0 0,0 0 0 0 0,0 0 0 0 0,0 0 0 0 0,0 0 0 0 0,0 0 0 0 0,0-1 0 0 0,0 1 1 0 0,0 0-1 0 0,0 0 0 0 0,0 0 0 0 0,0 0 0 0 0,0 0 0 0 0,0 0 0 0 0,0 0-15 0 0,-9 0 394 0 0,-20 3-216 0 0,20-2-113 0 0,-5 2-35 0 0,1-1 1 0 0,-1 2-1 0 0,0 0 1 0 0,1 1-1 0 0,0 0 1 0 0,0 1-1 0 0,0 0 1 0 0,-10 7-31 0 0,-18 14 76 0 0,-35 31-76 0 0,35-26-48 0 0,-70 57 90 0 0,-61 67-42 0 0,150-133 123 0 0,2 1 1 0 0,1 1-1 0 0,1 1 0 0 0,1 1 0 0 0,2 0 0 0 0,-1 4-123 0 0,15-30 2 0 0,0 1 0 0 0,0-1 0 0 0,1 0 0 0 0,-1 1 0 0 0,0-1 0 0 0,1 1 0 0 0,-1 0 0 0 0,1-1-1 0 0,-1 1 1 0 0,1-1 0 0 0,0 1 0 0 0,0 0 0 0 0,0-1 0 0 0,0 1 0 0 0,0 0 0 0 0,0-1 0 0 0,0 1 0 0 0,0 0 0 0 0,1-1 0 0 0,-1 1 0 0 0,1-1-1 0 0,-1 1 1 0 0,1 0 0 0 0,-1-1 0 0 0,1 1 0 0 0,0-1 0 0 0,0 0 0 0 0,0 1 0 0 0,0-1 0 0 0,0 0 0 0 0,0 1 0 0 0,0-1 0 0 0,0 0 0 0 0,1 0 0 0 0,-1 0-1 0 0,0 0 1 0 0,1 0 0 0 0,0 0-2 0 0,2 1 15 0 0,0 0-1 0 0,0-1 0 0 0,0 1 0 0 0,0-1 0 0 0,0 0 1 0 0,0-1-1 0 0,0 1 0 0 0,0-1 0 0 0,0 1 1 0 0,0-1-1 0 0,0 0 0 0 0,0-1 0 0 0,1 1 1 0 0,-1-1-1 0 0,2 0-14 0 0,52-17 62 0 0,25-12-62 0 0,-38 12 152 0 0,1 3-1 0 0,43-10-151 0 0,-80 24-14 0 0,0-1 0 0 0,0 1 0 0 0,0 1-1 0 0,0 0 1 0 0,1 0 0 0 0,-1 1-1 0 0,7 1 15 0 0,-13-2-12 0 0,-1 1 0 0 0,0-1 0 0 0,0 1 0 0 0,1-1 0 0 0,-1 1 0 0 0,0 0 0 0 0,0 0 0 0 0,0 0 0 0 0,0 0 0 0 0,0 1-1 0 0,0-1 1 0 0,0 0 0 0 0,0 1 0 0 0,0-1 0 0 0,-1 1 0 0 0,1 0 0 0 0,0 0 0 0 0,-1-1 0 0 0,0 1 0 0 0,1 0-1 0 0,-1 0 1 0 0,0 1 0 0 0,0-1 0 0 0,0 0 0 0 0,0 0 0 0 0,-1 0 0 0 0,1 1 0 0 0,0-1 0 0 0,-1 0 0 0 0,0 1 0 0 0,1-1 11 0 0,-1 8-39 0 0,0 0 0 0 0,0 1 0 0 0,-1-1 0 0 0,0 0 0 0 0,-1 0 0 0 0,0 0 0 0 0,-1-1 0 0 0,0 1 0 0 0,0 0 0 0 0,-1-1 0 0 0,0 1 40 0 0,-3 2-61 0 0,0 0-1 0 0,0-1 0 0 0,-1 1 1 0 0,-1-2-1 0 0,0 1 0 0 0,0-1 0 0 0,-11 8 62 0 0,-20 18-61 0 0,-2-2-1 0 0,-2-1 0 0 0,-22 11 62 0 0,4-7-41 0 0,0 1-36 0 0,-2-2-1 0 0,-35 12 78 0 0,-6 1-135 0 0,51-22 243 0 0,-20 5-108 0 0,71-31 9 0 0,-6 2 40 0 0,-1 0 0 0 0,1 1 1 0 0,0 1-1 0 0,0-1 0 0 0,0 1 0 0 0,1 1 0 0 0,0-1 0 0 0,-2 3-49 0 0,8-5 300 0 0,6-5-128 0 0,6-3 24 0 0,8-7-43 0 0,1 2 1 0 0,1 0 0 0 0,3 0-154 0 0,-16 7 34 0 0,40-14 95 0 0,1 2 1 0 0,0 2-1 0 0,1 2 1 0 0,0 3 0 0 0,5 0-130 0 0,38-6 66 0 0,-26 3-40 0 0,0 2 0 0 0,1 4 0 0 0,0 3 0 0 0,58 5-26 0 0,-97 0-191 0 0,0 1-1 0 0,0 2 0 0 0,20 7 192 0 0,-20-4-1616 0 0,0 1-1 0 0,-1 2 1617 0 0,-1-2-3487 0 0,-23-9 2341 0 0,1 0-1 0 0,-1 0 0 0 0,0-1 0 0 0,0 1 0 0 0,1-1 0 0 0,-1 0 0 0 0,0 0 0 0 0,0 0 0 0 0,1 0 0 0 0,-1 0 0 0 0,2-1 1147 0 0,9-6-3815 0 0</inkml:trace>
  <inkml:trace contextRef="#ctx0" brushRef="#br0" timeOffset="359.409">1748 74 4369 0 0,'11'-26'5907'0'0,"5"8"-3470"0"0,-11 16-2203 0 0,-1 0 0 0 0,0-1 1 0 0,1 1-1 0 0,0 1 0 0 0,-1-1 0 0 0,1 1 0 0 0,0 0 0 0 0,-1 0 1 0 0,5 0-235 0 0,20-5 115 0 0,-20 4-227 0 0,1 0 0 0 0,0 0 0 0 0,0 1-1 0 0,0 0 1 0 0,0 1 0 0 0,1 0 112 0 0,-8 1-341 0 0,-1-1 1 0 0,0 0 0 0 0,1 1-1 0 0,-1-1 1 0 0,0 1 0 0 0,1 0-1 0 0,-1 0 1 0 0,0 0 0 0 0,0 0-1 0 0,0 0 1 0 0,0 0-1 0 0,0 1 1 0 0,0-1 0 0 0,0 1-1 0 0,0-1 1 0 0,-1 1 0 0 0,1 0-1 0 0,0 0 1 0 0,-1 0 0 0 0,0 0-1 0 0,1 0 1 0 0,-1 0 0 0 0,0 0-1 0 0,0 0 1 0 0,0 0-1 0 0,0 0 1 0 0,0 2 340 0 0,1 7-3103 0 0,-6 0 1141 0 0</inkml:trace>
  <inkml:trace contextRef="#ctx0" brushRef="#br0" timeOffset="724.31">1654 271 8818 0 0,'-10'2'1273'0'0,"0"1"0"0"0,0 0 1 0 0,0 1-1 0 0,-4 2-1273 0 0,74-16 3844 0 0,23-3-3805 0 0,-24 2-49 0 0,2 3 10 0 0,7-2 32 0 0,-18 6-38 0 0,-46 4 10 0 0,0 0-1 0 0,1 0 1 0 0,-1 1 0 0 0,0-1-1 0 0,0 1 1 0 0,0 0 0 0 0,0 0-1 0 0,-1 1 1 0 0,1-1-1 0 0,3 2-3 0 0,-7-2 3 0 0,1-1-1 0 0,-1 1 1 0 0,0-1-1 0 0,1 1 1 0 0,-1-1-1 0 0,0 1 1 0 0,0-1-1 0 0,0 1 1 0 0,0-1-1 0 0,1 1 1 0 0,-1-1-1 0 0,0 1 1 0 0,0-1-1 0 0,0 1 1 0 0,0-1-1 0 0,0 1 1 0 0,0-1-1 0 0,0 1 1 0 0,0-1-1 0 0,-1 1 1 0 0,1-1-1 0 0,0 1 1 0 0,0-1-1 0 0,0 1 1 0 0,0-1-1 0 0,-1 1 1 0 0,1-1-1 0 0,0 1 1 0 0,-1-1-1 0 0,1 0 1 0 0,0 1-1 0 0,-1-1 1 0 0,1 1-1 0 0,0-1-2 0 0,-13 17 11 0 0,-7 2-37 0 0,-2-1 0 0 0,0-1-1 0 0,0-1 1 0 0,-4 1 26 0 0,-15 11 55 0 0,-73 49 356 0 0,-6-4-411 0 0,99-64 100 0 0,17-8-90 0 0,1 1 0 0 0,0-1 0 0 0,0 0 0 0 0,0 1 0 0 0,0-1 0 0 0,0 1 0 0 0,0 0 0 0 0,-1 2-10 0 0,17-15 44 0 0,0 2 0 0 0,1 0 1 0 0,0 0-1 0 0,0 1 0 0 0,0 1 1 0 0,14-5-45 0 0,25-12-124 0 0,-32 13 141 0 0,1 1-1 0 0,0 2 1 0 0,1 0-1 0 0,9-1-16 0 0,-18 5-56 0 0,-1 2-1 0 0,1 0 1 0 0,0 0 0 0 0,0 1-1 0 0,1 1 1 0 0,-1 0-1 0 0,0 1 1 0 0,2 1 56 0 0,-12-2-93 0 0,0 1 0 0 0,0 0 0 0 0,-1 0 0 0 0,1 0 0 0 0,0 1 0 0 0,-1-1 0 0 0,1 1 0 0 0,-1 0 0 0 0,1-1 0 0 0,-1 2 0 0 0,0-1 0 0 0,0 0 0 0 0,0 1 0 0 0,0-1 0 0 0,0 1 0 0 0,1 2 93 0 0,-2-2-456 0 0,0 0-1 0 0,-1 0 1 0 0,1 0 0 0 0,-1 0 0 0 0,0 0 0 0 0,0 0 0 0 0,0 0-1 0 0,0 1 1 0 0,0-1 0 0 0,-1 0 0 0 0,1 1 0 0 0,-1-1-1 0 0,0 0 1 0 0,0 1 0 0 0,-1-1 0 0 0,1 0 0 0 0,-1 1 0 0 0,1-1-1 0 0,-2 3 457 0 0,1-3-801 0 0,1-1 268 0 0,0 0 1 0 0,-1 0-1 0 0,1 0 1 0 0,-1-1-1 0 0,0 1 1 0 0,0 0-1 0 0,1 0 1 0 0,-1-1-1 0 0,0 1 1 0 0,-2 1 532 0 0,-9 8-1950 0 0</inkml:trace>
  <inkml:trace contextRef="#ctx0" brushRef="#br0" timeOffset="1052.36">1425 668 7730 0 0,'-1'1'171'0'0,"-3"0"511"0"0,0 0 0 0 0,1 1 0 0 0,-1 0 1 0 0,0 0-1 0 0,1 0 0 0 0,0 0 1 0 0,-1 0-1 0 0,0 2-682 0 0,3-4 34 0 0,1 0 0 0 0,0 0 0 0 0,0 1-1 0 0,0-1 1 0 0,0 0 0 0 0,0 0 0 0 0,0 0 0 0 0,0 0 0 0 0,0 0 0 0 0,0 0 0 0 0,0 0 0 0 0,0 0 0 0 0,0 1-1 0 0,0-1 1 0 0,0 0 0 0 0,0 0 0 0 0,0 0 0 0 0,0 0 0 0 0,0 0 0 0 0,0 0 0 0 0,0 0 0 0 0,0 0-1 0 0,0 1 1 0 0,0-1 0 0 0,0 0 0 0 0,0 0 0 0 0,0 0 0 0 0,0 0 0 0 0,0 0 0 0 0,0 0 0 0 0,1 0 0 0 0,-1 0-1 0 0,0 0 1 0 0,0 1 0 0 0,0-1 0 0 0,0 0 0 0 0,0 0 0 0 0,0 0 0 0 0,0 0 0 0 0,0 0 0 0 0,0 0 0 0 0,0 0-1 0 0,1 0 1 0 0,-1 0 0 0 0,0 0 0 0 0,0 0 0 0 0,0 0 0 0 0,0 0 0 0 0,0 0 0 0 0,0 0 0 0 0,0 0 0 0 0,0 0-1 0 0,1 0-33 0 0,9 2 874 0 0,13-2-73 0 0,94-12 2297 0 0,91-21-3098 0 0,-75 10-28 0 0,-105 18-379 0 0,0-2 0 0 0,12-6 407 0 0,-17 6-2274 0 0,1 0 1 0 0,-1 2-1 0 0,4 0 2274 0 0,-26 5-285 0 0,0-1 0 0 0,-1 1-1 0 0,1 0 1 0 0,-1 0 0 0 0,1 0-1 0 0,0 0 1 0 0,-1 0 0 0 0,1 0-1 0 0,0 0 1 0 0,-1 0 0 0 0,1 0-1 0 0,-1 0 1 0 0,1 0 0 0 0,0 0-1 0 0,-1 1 1 0 0,1-1 0 0 0,-1 0-1 0 0,1 0 1 0 0,-1 1 0 0 0,1-1-1 0 0,-1 0 1 0 0,1 1 0 0 0,-1-1-1 0 0,1 0 1 0 0,-1 1 0 0 0,1-1-1 0 0,-1 1 1 0 0,1-1 0 0 0,-1 1-1 0 0,0-1 1 0 0,1 1 0 0 0,-1-1-1 0 0,0 1 1 0 0,1-1 0 0 0,-1 1-1 0 0,0-1 1 0 0,0 1 0 0 0,0 0-1 0 0,1-1 1 0 0,-1 1 0 0 0,0-1-1 0 0,0 1 286 0 0,-4 2-273 0 0</inkml:trace>
  <inkml:trace contextRef="#ctx0" brushRef="#br0" timeOffset="1053.36">2099 596 8 0 0,'-26'30'1641'0'0,"20"-21"7"0"0,1 1 1 0 0,-1-1 0 0 0,2 1 0 0 0,-1 0 0 0 0,1 1 0 0 0,1-1 0 0 0,0 0 0 0 0,-1 5-1649 0 0,-3 30 2314 0 0,-1-10-1611 0 0,6-29-739 0 0,1 1 0 0 0,-1-1 1 0 0,1 1-1 0 0,0 0 0 0 0,0 1 36 0 0,1 6-813 0 0,-1-1-1 0 0,0 0 0 0 0,-2 0 1 0 0,-1 7 813 0 0,-9 27-8033 0 0,7-37 4847 0 0,-4-3-11 0 0</inkml:trace>
  <inkml:trace contextRef="#ctx0" brushRef="#br0" timeOffset="1380.41">1704 1011 9074 0 0,'6'-6'1664'0'0,"0"1"0"0"0,0 0 0 0 0,1 0 0 0 0,-1 1 0 0 0,7-4-1664 0 0,-1 3 837 0 0,0-1-1 0 0,0 2 1 0 0,5-2-837 0 0,17-3-190 0 0,1 2 1 0 0,8 0 189 0 0,-24 4 623 0 0,25-5-589 0 0,37-6-162 0 0,-71 14-3 0 0,-1-1 1 0 0,0 1 0 0 0,0 0-1 0 0,0 1 1 0 0,0 0 0 0 0,1 0-1 0 0,3 2 131 0 0,-11-2-97 0 0,0-1 1 0 0,0 1-1 0 0,0 0 0 0 0,1 0 0 0 0,-1 0 0 0 0,0 0 0 0 0,0 0 0 0 0,0 0 0 0 0,0 1 0 0 0,-1-1 0 0 0,1 1 0 0 0,0-1 0 0 0,0 1 0 0 0,-1-1 0 0 0,1 1 1 0 0,-1 0-1 0 0,0 0 0 0 0,1 0 0 0 0,-1 0 0 0 0,0 0 0 0 0,0 0 0 0 0,0 0 0 0 0,-1 1 0 0 0,1 0 97 0 0,0 0-144 0 0,-1 0 1 0 0,0 1-1 0 0,0-1 0 0 0,0 0 1 0 0,0 0-1 0 0,0 0 0 0 0,-1 0 1 0 0,1 0-1 0 0,-1 0 0 0 0,0 1 1 0 0,0-1-1 0 0,0-1 0 0 0,0 1 0 0 0,-1 0 1 0 0,1 0-1 0 0,-1 0 0 0 0,-1 1 144 0 0,-10 14-337 0 0,-1-2-1 0 0,0 1 1 0 0,-1-2-1 0 0,-1 0 1 0 0,0-1-1 0 0,-7 4 338 0 0,-28 17 429 0 0,-30 15-429 0 0,24-15 1667 0 0,-10 10-1667 0 0,-126 99 3349 0 0,179-133-3133 0 0,1 0 1 0 0,1 1 0 0 0,0 1-1 0 0,0 0 1 0 0,1 1 0 0 0,-5 8-217 0 0,11-15 136 0 0,0 1 0 0 0,1 0 0 0 0,0 0 1 0 0,0 1-1 0 0,1-1 0 0 0,-1 1 0 0 0,2 0 1 0 0,0-1-1 0 0,0 1 0 0 0,0 0 1 0 0,1 1-1 0 0,0-1 0 0 0,1 2-136 0 0,1-6 93 0 0,-1 1-1 0 0,2 0 0 0 0,-1-1 1 0 0,0 0-1 0 0,1 1 1 0 0,0-1-1 0 0,0 0 1 0 0,1 0-1 0 0,0 0 1 0 0,0 0-1 0 0,0 0 0 0 0,0-1 1 0 0,1 1-1 0 0,-1-1 1 0 0,1 0-1 0 0,0 0 1 0 0,0 0-1 0 0,1-1 0 0 0,-1 0 1 0 0,1 1-1 0 0,0-1 1 0 0,4 1-93 0 0,4 3 146 0 0,1-1 1 0 0,-1-1-1 0 0,1 0 1 0 0,0-1 0 0 0,0 0-1 0 0,0-1 1 0 0,1-1-1 0 0,5 0-146 0 0,20 0 70 0 0,-1-2 0 0 0,1-1 0 0 0,-1-2 0 0 0,31-7-70 0 0,154-41-1222 0 0,-207 47 1036 0 0,60-20-1287 0 0,-48 14-724 0 0,1 2-1 0 0,-1 0 1 0 0,1 2 0 0 0,16 0 2197 0 0,63 3-9782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11:52:47.23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288 76 8 0 0,'-4'7'-1'0'0,"3"-4"66"0"0,1-5 143 0 0,0 7 51 0 0,0-3-160 0 0,-1 1 0 0 0,1 0 0 0 0,1-1 0 0 0,-1 1 0 0 0,0 0 0 0 0,1-1 0 0 0,-1 1-1 0 0,1-1 1 0 0,0 2-99 0 0,0-4 17 0 0,-1 1 0 0 0,1 0 0 0 0,-1-1-1 0 0,1 1 1 0 0,-1 0 0 0 0,1-1 0 0 0,0 1-1 0 0,-1-1 1 0 0,1 1 0 0 0,0-1 0 0 0,-1 0 0 0 0,1 1-1 0 0,0-1 1 0 0,0 0 0 0 0,0 1 0 0 0,-1-1-1 0 0,1 0 1 0 0,0 0 0 0 0,0 0 0 0 0,0 0-1 0 0,0 0 1 0 0,-1 0 0 0 0,1 0 0 0 0,0 0 0 0 0,0 0-1 0 0,0 0 1 0 0,0 0 0 0 0,-1 0 0 0 0,1 0-1 0 0,0-1 1 0 0,0 1 0 0 0,-1 0 0 0 0,1-1-1 0 0,0 1 1 0 0,0-1 0 0 0,-1 1 0 0 0,1-1-17 0 0,2 0 65 0 0,0 0-1 0 0,0 0 1 0 0,-1-1 0 0 0,1 0 0 0 0,0 1-1 0 0,-1-1 1 0 0,0 0 0 0 0,1 0 0 0 0,-1 0 0 0 0,0-1-65 0 0,-1 2 12 0 0,0 0 1 0 0,0 0 0 0 0,-1 0 0 0 0,1 0-1 0 0,-1 0 1 0 0,1 0 0 0 0,-1 0 0 0 0,1 0-1 0 0,-1 0 1 0 0,1-1 0 0 0,-1 1 0 0 0,0 0-1 0 0,0 0 1 0 0,0 0 0 0 0,0-1 0 0 0,1 1-1 0 0,-2 0 1 0 0,1 0 0 0 0,0 0 0 0 0,0-1-1 0 0,0 1 1 0 0,0 0 0 0 0,-1 0 0 0 0,1 0-1 0 0,-1 0 1 0 0,1 0 0 0 0,-1-1-13 0 0,-6-15 115 0 0,6 14-90 0 0,0 0 0 0 0,0 1 0 0 0,0-1 0 0 0,-1 1 0 0 0,1-1 0 0 0,-1 1 0 0 0,1-1 0 0 0,-1 1 0 0 0,0 0 0 0 0,0-1 0 0 0,0 1 0 0 0,0 0 0 0 0,0 0 0 0 0,-3-1-25 0 0,4 2 25 0 0,0 0-1 0 0,0 1 0 0 0,-1-1 0 0 0,1 0 0 0 0,0 0 0 0 0,-1 1 0 0 0,1-1 0 0 0,-1 1 0 0 0,1-1 0 0 0,-1 1 0 0 0,1 0 1 0 0,-1-1-1 0 0,1 1 0 0 0,-1 0 0 0 0,1 0 0 0 0,-1 0 0 0 0,1 0 0 0 0,-1 1 0 0 0,1-1 0 0 0,-1 0 0 0 0,1 0 1 0 0,-1 1-1 0 0,1-1 0 0 0,-1 1-24 0 0,0 0 18 0 0,0 1 0 0 0,0-1 0 0 0,0 1-1 0 0,0 0 1 0 0,0-1 0 0 0,1 1 0 0 0,-1 0 0 0 0,0 0 0 0 0,1 0 0 0 0,0 0 0 0 0,0 0 0 0 0,-1 0 0 0 0,1 0 0 0 0,0 2-18 0 0,-1 1 5 0 0,0 0 1 0 0,0 0 0 0 0,1 1 0 0 0,0-1-1 0 0,0 0 1 0 0,0 1 0 0 0,1-1 0 0 0,-1 1-1 0 0,1-1 1 0 0,1 0 0 0 0,-1 1-1 0 0,1-1 1 0 0,0 1 0 0 0,0 1-6 0 0,4 5 32 0 0,1-1 1 0 0,0 1-1 0 0,0-1 1 0 0,7 9-33 0 0,-9-14-4 0 0,0-1 0 0 0,0 0 0 0 0,1-1 1 0 0,-1 1-1 0 0,1-1 0 0 0,0 0 0 0 0,0 0 0 0 0,0 0 1 0 0,1-1-1 0 0,4 3 4 0 0,-9-5 7 0 0,1 0 0 0 0,-1-1 0 0 0,1 1 0 0 0,0 0 0 0 0,-1-1 0 0 0,1 1 0 0 0,0-1 0 0 0,-1 0 0 0 0,1 1 0 0 0,0-1 0 0 0,0 0 0 0 0,-1 0 0 0 0,1 0 0 0 0,0 0 0 0 0,-1-1 0 0 0,1 1 0 0 0,0 0 0 0 0,0-1 0 0 0,-1 1 0 0 0,1-1 0 0 0,-1 0 0 0 0,1 1 0 0 0,0-2-7 0 0,-1 2 0 0 0,0-1 1 0 0,0-1-1 0 0,0 1 1 0 0,-1 0 0 0 0,1 0-1 0 0,0 0 1 0 0,-1 0-1 0 0,1 0 1 0 0,-1-1-1 0 0,1 1 1 0 0,-1 0-1 0 0,0 0 1 0 0,0-1-1 0 0,1 1 1 0 0,-1 0-1 0 0,0-1 1 0 0,0 1 0 0 0,0 0-1 0 0,0-1 1 0 0,-1 1-1 0 0,1 0 1 0 0,0 0-1 0 0,0-1 1 0 0,-1 1-1 0 0,1 0 1 0 0,-1 0-1 0 0,1-1 1 0 0,-1 0-1 0 0,-5-13 21 0 0,0 0 0 0 0,-1 0 0 0 0,-1 0 0 0 0,0 1 0 0 0,-1 0 0 0 0,0 1 0 0 0,-1 0 0 0 0,-1 0 0 0 0,-2-1-21 0 0,7 8 15 0 0,-1 0 0 0 0,1 1 0 0 0,-1-1 0 0 0,0 2 0 0 0,-1-1 0 0 0,-6-2-15 0 0,12 6 3 0 0,0 0 0 0 0,-1 0 0 0 0,1 0 0 0 0,0 1 0 0 0,-1-1 0 0 0,1 1 0 0 0,-1-1 0 0 0,1 1 0 0 0,-1 0 0 0 0,1 0 0 0 0,-1 0 0 0 0,1 1 0 0 0,-1-1 0 0 0,1 1 0 0 0,-1-1 1 0 0,1 1-1 0 0,0 0 0 0 0,-1 0 0 0 0,1 0 0 0 0,0 0 0 0 0,-1 0 0 0 0,1 0 0 0 0,0 1 0 0 0,0-1 0 0 0,-2 2-3 0 0,-1 3 5 0 0,-1-1 0 0 0,1 1 1 0 0,1 0-1 0 0,-1 1 0 0 0,1-1 0 0 0,0 1 1 0 0,0 0-1 0 0,1 0 0 0 0,0 0 1 0 0,0 1-1 0 0,0-1 0 0 0,1 1 0 0 0,0-1 1 0 0,1 1-1 0 0,0 0 0 0 0,0 0 0 0 0,1 0 1 0 0,0 6-6 0 0,0-7 3 0 0,0 0 1 0 0,0 0 0 0 0,1-1-1 0 0,0 1 1 0 0,1 0 0 0 0,-1-1-1 0 0,1 1 1 0 0,1-1 0 0 0,-1 1-1 0 0,1-1 1 0 0,0 0 0 0 0,0 0-1 0 0,1 0 1 0 0,0-1 0 0 0,0 1-1 0 0,0-1 1 0 0,1 0 0 0 0,-1 0-1 0 0,1 0 1 0 0,0-1 0 0 0,5 4-4 0 0,-6-6 2 0 0,0-1 0 0 0,0 1 1 0 0,0 0-1 0 0,0-1 0 0 0,1 0 1 0 0,-1 0-1 0 0,0 0 0 0 0,0-1 0 0 0,1 1 1 0 0,-1-1-1 0 0,0 0 0 0 0,1 0 1 0 0,-1-1-1 0 0,1 1 0 0 0,-1-1 0 0 0,0 0 1 0 0,0 0-1 0 0,0 0 0 0 0,1-1 1 0 0,-1 0-1 0 0,0 1 0 0 0,-1-1 0 0 0,1-1 1 0 0,2-1-3 0 0,1 0 4 0 0,0-1-1 0 0,0 0 1 0 0,-1 0 0 0 0,0 0 0 0 0,0-1-1 0 0,-1 0 1 0 0,1 0 0 0 0,-1-1 0 0 0,-1 0-1 0 0,1 1 1 0 0,-1-2 0 0 0,2-4-4 0 0,0 0-6 0 0,-2-1-1 0 0,0 0 1 0 0,0 1 0 0 0,-1-2 0 0 0,-1 1 0 0 0,0 0 0 0 0,-1-1 6 0 0,0 9 7 0 0,-1 1 1 0 0,0 0 0 0 0,0 0 0 0 0,-1 0 0 0 0,1-1-1 0 0,-1 1 1 0 0,0 0 0 0 0,0 0 0 0 0,0 0 0 0 0,-1 0-1 0 0,1 0 1 0 0,-1 0 0 0 0,0 0 0 0 0,0 1 0 0 0,0-1-1 0 0,-1 1 1 0 0,1-1 0 0 0,-1 1 0 0 0,0 0-1 0 0,0 0 1 0 0,0 0 0 0 0,0 0 0 0 0,-3-1-8 0 0,1 1 3 0 0,1 0 1 0 0,0 1 0 0 0,-1 0-1 0 0,0 0 1 0 0,1 0 0 0 0,-1 1-1 0 0,0 0 1 0 0,0-1 0 0 0,0 2-1 0 0,0-1 1 0 0,0 0 0 0 0,0 1-1 0 0,0 0 1 0 0,0 0 0 0 0,0 1-1 0 0,0-1 1 0 0,1 1-1 0 0,-1 0 1 0 0,0 1 0 0 0,0-1-1 0 0,0 1 1 0 0,1 0 0 0 0,-1 0-1 0 0,1 0 1 0 0,-1 1 0 0 0,1-1-1 0 0,0 1 1 0 0,0 0 0 0 0,0 0-1 0 0,1 1 1 0 0,-1-1 0 0 0,1 1-1 0 0,-2 1-3 0 0,0 1 6 0 0,0 1 0 0 0,0-1 0 0 0,0 1 0 0 0,1 0 0 0 0,0 0 0 0 0,0 0 0 0 0,1 1 0 0 0,0-1-1 0 0,1 1 1 0 0,-1-1 0 0 0,1 1 0 0 0,1 0 0 0 0,-1 0 0 0 0,1 0 0 0 0,1 0 0 0 0,0 0 0 0 0,0 1 0 0 0,0-1 0 0 0,1 0 0 0 0,1 3-6 0 0,-1-4-1 0 0,1 0 1 0 0,1-1 0 0 0,-1 1-1 0 0,1 0 1 0 0,0-1 0 0 0,0 1-1 0 0,1-1 1 0 0,0 0 0 0 0,0 0 0 0 0,3 3 0 0 0,-4-6 0 0 0,1 1 1 0 0,0-1-1 0 0,1 1 1 0 0,-1-1-1 0 0,0-1 1 0 0,1 1-1 0 0,0-1 1 0 0,-1 1-1 0 0,1-1 1 0 0,0-1-1 0 0,0 1 1 0 0,0-1-1 0 0,1 0 1 0 0,1 1-1 0 0,0-1-4 0 0,1-1 1 0 0,-1 0 0 0 0,0 0 0 0 0,1 0 0 0 0,-1-1 0 0 0,0 0 0 0 0,1 0 0 0 0,-1-1-1 0 0,0 0 1 0 0,0 0 0 0 0,0-1 0 0 0,0 1 0 0 0,-1-2 0 0 0,1 1 0 0 0,-1-1 0 0 0,0 0 0 0 0,0 0-1 0 0,0-1 1 0 0,0 1 0 0 0,-1-1 0 0 0,4-5 3 0 0,-4 5 3 0 0,0-1 1 0 0,-1 0-1 0 0,1 0 0 0 0,-1 0 0 0 0,0 0 1 0 0,-1-1-1 0 0,0 1 0 0 0,0-1 0 0 0,0 0 1 0 0,-1 0-1 0 0,0 0 0 0 0,0 0 0 0 0,-1-1 1 0 0,0 1-1 0 0,0 0 0 0 0,-1-1 0 0 0,1 1 0 0 0,-2 0 1 0 0,1-1-1 0 0,-1 1 0 0 0,-1-6-3 0 0,0 9 2 0 0,1-1 0 0 0,-1 1 0 0 0,1 0 0 0 0,-1 0 0 0 0,-1 0 0 0 0,1 0 0 0 0,0 0 0 0 0,-1 0 0 0 0,0 0 0 0 0,0 1 0 0 0,0-1 0 0 0,0 1 0 0 0,-1 0 0 0 0,1 0 0 0 0,-1 0 0 0 0,0 1 0 0 0,0-1 0 0 0,0 1 0 0 0,0 0 0 0 0,0 0 0 0 0,0 0 0 0 0,-2 0-2 0 0,-7-2 21 0 0,0 1 0 0 0,0 0 0 0 0,0 1 1 0 0,-1 0-1 0 0,1 1 0 0 0,-1 1 0 0 0,0 0-21 0 0,7 0 0 0 0,0 1 0 0 0,0 0-1 0 0,0 0 1 0 0,1 0-1 0 0,-1 1 1 0 0,0 0 0 0 0,1 0-1 0 0,-1 1 1 0 0,1 0-1 0 0,0 0 1 0 0,0 0 0 0 0,0 1-1 0 0,0 0 1 0 0,1 0 0 0 0,-2 2 0 0 0,3-3-1 0 0,1 1 0 0 0,-1-1 0 0 0,1 1 0 0 0,0 0 0 0 0,0 0 0 0 0,0 0 0 0 0,0 0 0 0 0,1 1 0 0 0,-1-1 0 0 0,1 1 0 0 0,0 0 0 0 0,1-1 0 0 0,-1 1 0 0 0,1 0 1 0 0,0 0-1 0 0,0 0 0 0 0,1 0 0 0 0,-1 0 0 0 0,1 0 0 0 0,0 0 0 0 0,1 0 1 0 0,-1 2 2 0 0,1 0-1 0 0,0 0 1 0 0,1 0-1 0 0,-1 0 1 0 0,1 0 0 0 0,1 0-1 0 0,-1-1 1 0 0,1 1-1 0 0,0-1 1 0 0,1 0 0 0 0,-1 0-1 0 0,1 0 1 0 0,1 0 0 0 0,-1-1-1 0 0,1 0 1 0 0,0 1-1 0 0,0-2 1 0 0,0 1 0 0 0,1-1-1 0 0,-1 1 1 0 0,1-2-1 0 0,0 1 1 0 0,1-1 0 0 0,-1 1-1 0 0,0-2 1 0 0,1 1 0 0 0,0-1-1 0 0,-1 0 1 0 0,1 0-1 0 0,0-1 1 0 0,0 0 0 0 0,0 0-1 0 0,4-1-1 0 0,-8 1-1 0 0,1-1 1 0 0,0 0-1 0 0,0 0 0 0 0,0-1 0 0 0,0 1 0 0 0,0-1 1 0 0,0 0-1 0 0,-1 0 0 0 0,1 0 0 0 0,0 0 0 0 0,-1-1 0 0 0,1 1 1 0 0,-1-1-1 0 0,1 0 0 0 0,-1 0 0 0 0,0 0 0 0 0,0-1 1 0 0,0 1-1 0 0,0-1 0 0 0,0 1 0 0 0,0-1 0 0 0,-1 0 0 0 0,0 0 1 0 0,1 0-1 0 0,-1-1 0 0 0,0 1 0 0 0,0-1 0 0 0,-1 1 1 0 0,1-1-1 0 0,-1 1 0 0 0,1-3 1 0 0,-1 0 4 0 0,0-1 1 0 0,0 1 0 0 0,-1 0-1 0 0,0-1 1 0 0,0 1-1 0 0,-1-1 1 0 0,1 1-1 0 0,-1 0 1 0 0,-1-1-1 0 0,1 1 1 0 0,-1 0-1 0 0,0 0 1 0 0,-1 0 0 0 0,1 0-1 0 0,-1 1 1 0 0,0-1-1 0 0,-1 1 1 0 0,1-1-1 0 0,-1 1 1 0 0,0 0-1 0 0,0 0 1 0 0,-1 1 0 0 0,0-1-1 0 0,1 1 1 0 0,-6-3-5 0 0,5 3 2 0 0,1 0-1 0 0,-1 1 1 0 0,0 0 0 0 0,0 0 0 0 0,0 0 0 0 0,0 1 0 0 0,0 0 0 0 0,-1 0 0 0 0,1 0 0 0 0,-1 0 0 0 0,0 1 0 0 0,1 0 0 0 0,-1 0 0 0 0,0 1 0 0 0,1-1 0 0 0,-1 1 0 0 0,0 1 0 0 0,0-1-1 0 0,1 1 1 0 0,-1 0 0 0 0,0 0 0 0 0,1 0 0 0 0,-1 1 0 0 0,1 0 0 0 0,-1 0 0 0 0,1 0 0 0 0,0 1 0 0 0,-5 3-2 0 0,7-3 1 0 0,0 0-1 0 0,0 0 1 0 0,0 0-1 0 0,1 1 1 0 0,-1-1-1 0 0,1 1 1 0 0,0-1 0 0 0,0 1-1 0 0,0 0 1 0 0,0 0-1 0 0,0 0 1 0 0,1 0-1 0 0,0 0 1 0 0,0 1-1 0 0,0-1 1 0 0,1 0 0 0 0,-1 0-1 0 0,1 1 1 0 0,0-1-1 0 0,0 0 1 0 0,0 1-1 0 0,1 0 0 0 0,1 16 6 0 0,1 0-1 0 0,1 0 0 0 0,7 19-5 0 0,-7-27-7 0 0,0 3-9 0 0,1 1 0 0 0,1-2-1 0 0,1 1 1 0 0,0-1 0 0 0,9 13 16 0 0,-13-22 4 0 0,1-1 1 0 0,0 1 0 0 0,1-1-1 0 0,-1 0 1 0 0,1-1-1 0 0,0 1 1 0 0,5 3-5 0 0,-7-6-3 0 0,0-1-1 0 0,0 1 1 0 0,0 0 0 0 0,0-1-1 0 0,1 0 1 0 0,-1 1 0 0 0,0-1-1 0 0,1 0 1 0 0,-1-1 0 0 0,1 1-1 0 0,-1-1 1 0 0,1 0 0 0 0,-1 1-1 0 0,4-2 4 0 0,-5 1-4 0 0,1 0 1 0 0,-1-1-1 0 0,0 1 0 0 0,0-1 0 0 0,1 1 0 0 0,-1-1 0 0 0,0 0 0 0 0,0 0 0 0 0,0 0 0 0 0,0 0 1 0 0,0-1-1 0 0,0 1 0 0 0,0 0 0 0 0,0-1 0 0 0,0 1 0 0 0,-1-1 0 0 0,1 0 0 0 0,0 0 4 0 0,0-2 5 0 0,1 0-1 0 0,0 0 1 0 0,-1 0-1 0 0,0-1 0 0 0,0 1 1 0 0,0-1-1 0 0,-1 1 0 0 0,0-1 1 0 0,0 0-5 0 0,2-10-1 0 0,0-1 1 0 0,-2 0-1 0 0,0 0 1 0 0,-1 0-1 0 0,-1-2 1 0 0,0 2 4 0 0,-1 0-1 0 0,0 0 1 0 0,-2 1-1 0 0,0-1 1 0 0,0 1 0 0 0,-1 0-1 0 0,-1 0 1 0 0,-7-11-4 0 0,10 20 9 0 0,0 0 0 0 0,-1-1 1 0 0,1 1-1 0 0,-2 0 0 0 0,1 1 0 0 0,-1-1 1 0 0,0 1-1 0 0,0 0 0 0 0,0 0 0 0 0,-1 0 0 0 0,1 1 1 0 0,-1 0-1 0 0,0 0 0 0 0,-1 0 0 0 0,1 1 0 0 0,-1 0 1 0 0,1 0-1 0 0,-1 1 0 0 0,0 0 0 0 0,-3-1-9 0 0,7 3-2 0 0,0-1 0 0 0,0 0 0 0 0,0 1 0 0 0,-1 0 0 0 0,1 0 0 0 0,0 0 0 0 0,0 0 0 0 0,0 1 0 0 0,0-1 0 0 0,-1 1 0 0 0,1-1 0 0 0,0 1 0 0 0,0 0 0 0 0,0 1 0 0 0,0-1 0 0 0,1 0 0 0 0,-1 1 0 0 0,0-1 0 0 0,1 1 0 0 0,-1 0 0 0 0,0 0 0 0 0,1 0 0 0 0,0 0 0 0 0,0 1 0 0 0,0-1 0 0 0,0 1 0 0 0,-1 0 2 0 0,0 2 2 0 0,1 0 0 0 0,0 1 0 0 0,0-1 0 0 0,0 1 0 0 0,1 0 0 0 0,-1-1 0 0 0,1 1 1 0 0,1 0-1 0 0,-1 0 0 0 0,1 0 0 0 0,0-1 0 0 0,0 1 0 0 0,1 0 0 0 0,0 3-2 0 0,1 5-2 0 0,1 0 1 0 0,0 0-1 0 0,1-1 0 0 0,0 1 1 0 0,1-1-1 0 0,1 0 0 0 0,0 0 1 0 0,4 5 1 0 0,-7-12-4 0 0,0-1 1 0 0,1 0 0 0 0,0-1-1 0 0,-1 1 1 0 0,2 0-1 0 0,-1-1 1 0 0,0 0 0 0 0,1 0-1 0 0,0 0 1 0 0,0-1 0 0 0,0 0-1 0 0,0 0 1 0 0,0 0 0 0 0,1 0-1 0 0,-1-1 1 0 0,1 0-1 0 0,0 0 1 0 0,0-1 0 0 0,0 1-1 0 0,0-1 1 0 0,1 0 3 0 0,-4-1-2 0 0,1 0-1 0 0,0 0 1 0 0,-1 0 0 0 0,1 0 0 0 0,-1-1-1 0 0,1 1 1 0 0,0-1 0 0 0,-1 0-1 0 0,1 0 1 0 0,-1 0 0 0 0,0 0 0 0 0,1-1-1 0 0,-1 0 1 0 0,0 1 0 0 0,0-1 0 0 0,0 0-1 0 0,0-1 1 0 0,2-1 2 0 0,-1 0 4 0 0,-1 0-1 0 0,0 0 1 0 0,0 0-1 0 0,0 0 1 0 0,-1 0 0 0 0,1-1-1 0 0,-1 1 1 0 0,0-1 0 0 0,-1 0-1 0 0,1 1 1 0 0,-1-1-1 0 0,1-4-3 0 0,0 0 3 0 0,-1 0 0 0 0,-1 0 0 0 0,1 0-1 0 0,-1 0 1 0 0,-1 0 0 0 0,1 0-1 0 0,-2 1 1 0 0,1-1 0 0 0,-1 0-1 0 0,0 0 1 0 0,-1 1 0 0 0,0-1-1 0 0,-1 1 1 0 0,1 0 0 0 0,-2-1-3 0 0,-1 1 8 0 0,0 0 1 0 0,-1 0 0 0 0,0 0 0 0 0,0 1 0 0 0,0 0 0 0 0,-1 1-1 0 0,0 0 1 0 0,-1 0 0 0 0,1 1 0 0 0,-1 0 0 0 0,0 0-1 0 0,-8-2-8 0 0,11 4 1 0 0,1 1-1 0 0,-1 0 0 0 0,0 1 0 0 0,1-1 1 0 0,-1 1-1 0 0,0 0 0 0 0,0 1 0 0 0,0-1 0 0 0,0 1 1 0 0,0 0-1 0 0,0 1 0 0 0,0 0 0 0 0,1 0 1 0 0,-1 0-1 0 0,0 0 0 0 0,0 1 0 0 0,1 0 0 0 0,-1 0 1 0 0,1 1-1 0 0,-1-1 0 0 0,1 1 0 0 0,0 0 0 0 0,0 2 11 0 0,0-1-1 0 0,0 1 0 0 0,1 0 0 0 0,0 0 1 0 0,0 0-1 0 0,0 1 0 0 0,0-1 0 0 0,1 1 1 0 0,0 0-1 0 0,0 0 0 0 0,1 0 1 0 0,-1 3-11 0 0,-2 7-6 0 0,0-1 1 0 0,2 1 0 0 0,0 0 0 0 0,0 7 5 0 0,1-3-12 0 0,1-1-1 0 0,0 1 1 0 0,2-1 0 0 0,1 0-1 0 0,2 11 13 0 0,-3-22 5 0 0,1-1 0 0 0,0 0 0 0 0,0 1 0 0 0,1-1 0 0 0,0 0 0 0 0,0-1-1 0 0,3 4-4 0 0,-4-7-8 0 0,0 1 0 0 0,0-1 0 0 0,1 0 0 0 0,0-1 0 0 0,-1 1 0 0 0,1 0 0 0 0,0-1-1 0 0,0 1 1 0 0,0-1 0 0 0,1 0 0 0 0,-1 0 0 0 0,0 0 0 0 0,1-1 0 0 0,1 1 8 0 0,-1 0 2 0 0,0-1 0 0 0,0 0 0 0 0,0 0 0 0 0,0-1 0 0 0,1 1 0 0 0,-1-1 0 0 0,0 0 0 0 0,0 0 0 0 0,1 0 0 0 0,-1-1 0 0 0,0 1 0 0 0,0-1 0 0 0,0 0 0 0 0,3-2-2 0 0,0 1-9 0 0,-1-1 0 0 0,0 0-1 0 0,0 0 1 0 0,0-1-1 0 0,0 0 1 0 0,0 0 0 0 0,-1-1-1 0 0,4-3 10 0 0,1-2-2 0 0,0-1-1 0 0,-1 0 1 0 0,-1 0 0 0 0,0-1-1 0 0,0-1 1 0 0,-1 1 0 0 0,-1-1-1 0 0,3-7 3 0 0,-7 14 14 0 0,0 1-1 0 0,-1-1 1 0 0,1 0-1 0 0,-1 0 1 0 0,-1 0 0 0 0,1 0-1 0 0,-1 0 1 0 0,0 0-1 0 0,0 0 1 0 0,-1-1-14 0 0,1 5 1 0 0,0-1 1 0 0,-1 0-1 0 0,1 1 0 0 0,-1-1 1 0 0,0 1-1 0 0,0 0 1 0 0,0-1-1 0 0,0 1 0 0 0,0-1 1 0 0,0 1-1 0 0,-1 0 1 0 0,1 0-1 0 0,-1 0 1 0 0,1 0-1 0 0,-1 0 0 0 0,0 0 1 0 0,0 0-1 0 0,0 1 1 0 0,0-1-1 0 0,0 1 0 0 0,0-1 1 0 0,-1 1-1 0 0,1 0 1 0 0,-1-1-2 0 0,-7-1-3 0 0,0 0 0 0 0,0 1 0 0 0,-1 0 0 0 0,1 1-1 0 0,0 0 1 0 0,-1 0 0 0 0,1 1 0 0 0,-1 0 0 0 0,1 1 0 0 0,-1 0 0 0 0,1 1 0 0 0,0 0 0 0 0,0 1 0 0 0,-8 3 3 0 0,11-4 7 0 0,1 0-1 0 0,0 1 1 0 0,0 0-1 0 0,0 0 1 0 0,1 0-1 0 0,-1 1 1 0 0,1 0-1 0 0,-1 0 1 0 0,1 0-1 0 0,0 1 1 0 0,1-1-1 0 0,-1 1 1 0 0,1 0-1 0 0,0 1 0 0 0,0-1 1 0 0,1 1-1 0 0,0 0 1 0 0,0 0-1 0 0,0 0 1 0 0,0 0-1 0 0,1 0 1 0 0,0 0-1 0 0,0 5-6 0 0,1-6-5 0 0,0 0-1 0 0,1-1 0 0 0,0 1 0 0 0,0 0 1 0 0,0 0-1 0 0,1 0 0 0 0,-1-1 1 0 0,1 1-1 0 0,0 0 0 0 0,1-1 0 0 0,-1 1 1 0 0,1-1-1 0 0,0 1 0 0 0,0-1 1 0 0,0 0-1 0 0,1 0 0 0 0,-1 0 0 0 0,1 0 1 0 0,0 0-1 0 0,0 0 0 0 0,1-1 0 0 0,-1 0 1 0 0,1 1-1 0 0,0-1 6 0 0,1 1-6 0 0,0-1 1 0 0,0 0-1 0 0,0 0 1 0 0,0-1-1 0 0,0 1 1 0 0,0-1-1 0 0,1 0 1 0 0,-1-1-1 0 0,1 1 1 0 0,0-1-1 0 0,-1 0 0 0 0,1-1 1 0 0,0 1-1 0 0,0-1 1 0 0,-1 0-1 0 0,1-1 1 0 0,0 1-1 0 0,0-1 1 0 0,5-2 5 0 0,-2 0 4 0 0,0 0 0 0 0,0-1 1 0 0,0-1-1 0 0,-1 1 0 0 0,1-1 1 0 0,-1-1-1 0 0,0 0 0 0 0,-1 0 0 0 0,1 0 1 0 0,-1-1-1 0 0,0 0 0 0 0,-1-1 1 0 0,0 1-1 0 0,0-1 0 0 0,-1 0 1 0 0,4-7-5 0 0,-5 8 3 0 0,0-1 1 0 0,0 1 0 0 0,-1-1 0 0 0,0 0-1 0 0,0-1 1 0 0,0 1 0 0 0,-1 0 0 0 0,-1-1-1 0 0,0 1 1 0 0,0-1 0 0 0,0 0 0 0 0,-1 1-1 0 0,0-1 1 0 0,-1 0 0 0 0,0 1-1 0 0,0-1 1 0 0,-1 1 0 0 0,0-1 0 0 0,-1 0-4 0 0,1 5 4 0 0,1 0 0 0 0,-1 0 0 0 0,0 0 0 0 0,-1 1 1 0 0,1-1-1 0 0,0 1 0 0 0,-1 0 0 0 0,0 0 0 0 0,0-1 0 0 0,0 2 1 0 0,0-1-1 0 0,0 0 0 0 0,-1 1 0 0 0,1-1 0 0 0,-1 1 1 0 0,1 0-1 0 0,-1 0 0 0 0,0 1 0 0 0,0-1 0 0 0,0 1 0 0 0,0 0 1 0 0,0 0-1 0 0,0 0 0 0 0,0 0 0 0 0,0 1 0 0 0,-1-1 1 0 0,1 1-1 0 0,0 0 0 0 0,0 1 0 0 0,-2-1-4 0 0,0 1 3 0 0,1 0 0 0 0,0 0-1 0 0,0 0 1 0 0,-1 1 0 0 0,1 0 0 0 0,0 0 0 0 0,1 0-1 0 0,-1 1 1 0 0,0-1 0 0 0,1 1 0 0 0,-1 0-1 0 0,1 0 1 0 0,0 1 0 0 0,0-1 0 0 0,0 1 0 0 0,0 0-1 0 0,1 0 1 0 0,0 1 0 0 0,0-1 0 0 0,0 0-1 0 0,0 1 1 0 0,0 0 0 0 0,-1 4-3 0 0,2 0-3 0 0,-1 1 0 0 0,1-1 0 0 0,1 1 0 0 0,0 0 0 0 0,0 0 1 0 0,1-1-1 0 0,0 1 0 0 0,1 0 0 0 0,0 0 0 0 0,0-1 0 0 0,1 1 0 0 0,0-1 0 0 0,1 1 0 0 0,0-1 0 0 0,1 0 0 0 0,0 0 1 0 0,0 0-1 0 0,1 0 0 0 0,0-1 0 0 0,0 0 0 0 0,1 0 0 0 0,4 5 3 0 0,-7-10 1 0 0,0-1 0 0 0,0 1 0 0 0,-1-1 0 0 0,1 0 0 0 0,1 1 0 0 0,-1-1 0 0 0,0-1 0 0 0,0 1 0 0 0,1 0 0 0 0,-1-1 0 0 0,1 0 0 0 0,0 0 0 0 0,-1 0 0 0 0,1 0 0 0 0,0 0 0 0 0,-1-1 0 0 0,1 0 0 0 0,0 0 1 0 0,0 0-1 0 0,-1 0 0 0 0,1 0 0 0 0,0-1 0 0 0,-1 1 0 0 0,1-1 0 0 0,0 0 0 0 0,-1-1 0 0 0,1 1 0 0 0,-1 0 0 0 0,1-1 0 0 0,-1 0 0 0 0,0 0 0 0 0,0 0 0 0 0,0 0 0 0 0,0 0 0 0 0,0-1 0 0 0,0 1 0 0 0,0-1 0 0 0,-1 0 0 0 0,2-2-1 0 0,3-4-11 0 0,-1 0 0 0 0,-1 0 0 0 0,0-1-1 0 0,0 0 1 0 0,-1 1 0 0 0,0-2 0 0 0,0 1 0 0 0,1-10 11 0 0,-4 15 9 0 0,0-1 0 0 0,-1 1 0 0 0,0-1 0 0 0,0 1 0 0 0,0-1 0 0 0,0 1 0 0 0,-1-1 0 0 0,0 1 0 0 0,0-1 0 0 0,0 1 0 0 0,-1 0 0 0 0,0-1 0 0 0,0 1 0 0 0,0 0 0 0 0,-1 0 0 0 0,0 0 0 0 0,0 1 0 0 0,-1-2-9 0 0,1 1 0 0 0,-1 0-1 0 0,0 1 1 0 0,0-1-1 0 0,0 1 0 0 0,0 0 1 0 0,-1 0-1 0 0,1 1 1 0 0,-1 0-1 0 0,0-1 0 0 0,0 1 1 0 0,-3 0 0 0 0,4 1 1 0 0,0 1 0 0 0,0 0 0 0 0,0 0 0 0 0,0 0 0 0 0,0 1-1 0 0,0-1 1 0 0,0 1 0 0 0,0 0 0 0 0,0 0 0 0 0,0 1 0 0 0,0-1 0 0 0,0 1 0 0 0,0 0 0 0 0,0 0 0 0 0,1 0 0 0 0,-1 0 0 0 0,-1 1-1 0 0,1 0 1 0 0,-1 1 1 0 0,1-1-1 0 0,1 1 0 0 0,-1 0 1 0 0,0 0-1 0 0,1 0 1 0 0,-1 1-1 0 0,1-1 1 0 0,0 1-1 0 0,0 0 0 0 0,0-1 1 0 0,1 1-1 0 0,0 1 1 0 0,-1-1-1 0 0,1 0 0 0 0,1 0 1 0 0,-1 1-1 0 0,1 0 1 0 0,-1 0-2 0 0,-2 11 10 0 0,0 1 0 0 0,1-1 0 0 0,1 1 1 0 0,0 13-11 0 0,2-22-3 0 0,0 0 0 0 0,1 0 0 0 0,0 0 0 0 0,0-1-1 0 0,1 1 1 0 0,-1 0 0 0 0,2 0 0 0 0,-1-1 0 0 0,1 1 0 0 0,1-1 0 0 0,-1 0 0 0 0,1 0 0 0 0,0 0 0 0 0,3 3 3 0 0,-5-7-1 0 0,0-1 1 0 0,1 1-1 0 0,-1-1 0 0 0,0 0 1 0 0,1 1-1 0 0,-1-1 0 0 0,1 0 1 0 0,0 0-1 0 0,0-1 0 0 0,0 1 1 0 0,0 0-1 0 0,0-1 0 0 0,0 0 1 0 0,0 0-1 0 0,0 0 0 0 0,1 0 1 0 0,-1 0-1 0 0,0-1 0 0 0,1 1 1 0 0,-1-1-1 0 0,0 0 0 0 0,1 0 1 0 0,-1 0-1 0 0,0-1 0 0 0,1 1 1 0 0,-1-1-1 0 0,0 0 0 0 0,1 0 1 0 0,-1 0-1 0 0,0 0 0 0 0,0 0 1 0 0,0-1-1 0 0,0 1 0 0 0,2-2 1 0 0,4-3 4 0 0,-1 0-1 0 0,0 0 0 0 0,0-1 1 0 0,0 0-1 0 0,-1-1 1 0 0,0 1-1 0 0,0-1 0 0 0,-1-1 1 0 0,0 1-1 0 0,-1-1 0 0 0,0 0 1 0 0,0 0-1 0 0,2-6-3 0 0,-4 7 1 0 0,0 0 0 0 0,0 1-1 0 0,-1-1 1 0 0,0 0 0 0 0,0-1 0 0 0,-1 1 0 0 0,0 0 0 0 0,-1 0-1 0 0,0-1 1 0 0,0 1 0 0 0,0 0 0 0 0,-1-1 0 0 0,-1 1-1 0 0,1 0 1 0 0,-1 0 0 0 0,-1 0 0 0 0,0-1-1 0 0,1 5 1 0 0,0 1 1 0 0,0 0 0 0 0,-1-1-1 0 0,1 1 1 0 0,-1 0-1 0 0,0 1 1 0 0,1-1 0 0 0,-2 0-1 0 0,1 1 1 0 0,0-1-1 0 0,0 1 1 0 0,-1 0 0 0 0,1 0-1 0 0,-1 0 1 0 0,0 1 0 0 0,1-1-1 0 0,-5 0-1 0 0,3 0 6 0 0,0 1 0 0 0,-1 0 0 0 0,1 0 0 0 0,-1 0 0 0 0,1 0 0 0 0,-1 1 0 0 0,1 0 0 0 0,0 0 0 0 0,-1 1 0 0 0,1-1 0 0 0,-1 1 0 0 0,1 1 0 0 0,-2-1-6 0 0,3 1 0 0 0,0 0-1 0 0,1 0 1 0 0,-1 1-1 0 0,1-1 1 0 0,0 1 0 0 0,-1 0-1 0 0,1-1 1 0 0,0 1-1 0 0,1 1 1 0 0,-1-1-1 0 0,0 0 1 0 0,1 1 0 0 0,0-1-1 0 0,0 1 1 0 0,0 0-1 0 0,0 0 1 0 0,1-1-1 0 0,-1 4 1 0 0,-2 5 0 0 0,0-1 0 0 0,1 1-1 0 0,1 0 1 0 0,0 0 0 0 0,0 10 0 0 0,2-14-2 0 0,1-1 0 0 0,0 1 1 0 0,0-1-1 0 0,0 0 1 0 0,1 1-1 0 0,0-1 0 0 0,0 0 1 0 0,0 0-1 0 0,1 0 0 0 0,0 0 1 0 0,1-1-1 0 0,0 1 2 0 0,-2-4-1 0 0,-1 0 0 0 0,1 1-1 0 0,1-1 1 0 0,-1 0 0 0 0,0-1 0 0 0,1 1-1 0 0,-1 0 1 0 0,1-1 0 0 0,0 1 0 0 0,0-1-1 0 0,0 0 1 0 0,0 0 0 0 0,1 0 0 0 0,-1-1 0 0 0,0 1-1 0 0,1-1 1 0 0,-1 1 0 0 0,1-1 0 0 0,-1 0-1 0 0,1-1 1 0 0,0 1 0 0 0,-1 0 0 0 0,1-1-1 0 0,2 0 2 0 0,-1-1 2 0 0,0 0-1 0 0,0 0 0 0 0,0 0 1 0 0,-1-1-1 0 0,1 1 0 0 0,0-1 1 0 0,-1-1-1 0 0,0 1 0 0 0,1 0 1 0 0,-1-1-1 0 0,0 0 0 0 0,-1 0 1 0 0,1 0-1 0 0,0-1 0 0 0,-1 1 1 0 0,1-1-1 0 0,-1 0 0 0 0,0 0 1 0 0,-1 0-1 0 0,1 0 0 0 0,1-4-1 0 0,-1 2 5 0 0,0 0 0 0 0,0 0-1 0 0,-1 0 1 0 0,0 0-1 0 0,0-1 1 0 0,0 1-1 0 0,-1 0 1 0 0,0-1 0 0 0,-1 1-1 0 0,1-1 1 0 0,-1 1-1 0 0,0-1 1 0 0,-1 1 0 0 0,1-1-1 0 0,-2 1 1 0 0,1-2-5 0 0,-1 1 2 0 0,-1 1 0 0 0,1-1 0 0 0,-1 1 0 0 0,0 0 0 0 0,-1 0-1 0 0,0 0 1 0 0,0 0 0 0 0,0 1 0 0 0,0 0 0 0 0,-1-1 0 0 0,0 2 0 0 0,-3-4-2 0 0,4 5 1 0 0,-1 0 0 0 0,1 0 0 0 0,0 0 0 0 0,-1 0 0 0 0,0 1 0 0 0,1 0 0 0 0,-1 0 0 0 0,0 0 0 0 0,0 1 0 0 0,0-1 0 0 0,0 1 0 0 0,0 0 0 0 0,0 1 0 0 0,-1-1 0 0 0,1 1 0 0 0,0 0 0 0 0,-3 1-1 0 0,6 0 3 0 0,-1-1 0 0 0,0 2 1 0 0,0-1-1 0 0,1 0 0 0 0,-1 0 0 0 0,1 1 1 0 0,-1-1-1 0 0,1 1 0 0 0,0 0 0 0 0,-1 0 1 0 0,1 0-1 0 0,0 0 0 0 0,0 0 0 0 0,0 0 1 0 0,1 1-1 0 0,-1-1 0 0 0,1 0 0 0 0,-1 1 1 0 0,1 0-1 0 0,0-1 0 0 0,-1 1 0 0 0,1 0 1 0 0,1 0-1 0 0,-1-1 0 0 0,0 1 0 0 0,1 1-3 0 0,-2 4-9 0 0,0 1 0 0 0,1-1 0 0 0,0 0-1 0 0,0 0 1 0 0,1 1 0 0 0,0-1 0 0 0,1 0-1 0 0,0 0 1 0 0,0 2 9 0 0,0-4 1 0 0,1 1-1 0 0,0 0 1 0 0,1 0 0 0 0,0-1-1 0 0,0 1 1 0 0,0-1 0 0 0,0 0-1 0 0,1 0 1 0 0,0 0-1 0 0,1 0 1 0 0,-1-1 0 0 0,3 3-1 0 0,-4-6-2 0 0,-1 1 0 0 0,1-1 0 0 0,0 0 1 0 0,0-1-1 0 0,0 1 0 0 0,0 0 1 0 0,0-1-1 0 0,0 1 0 0 0,0-1 0 0 0,0 0 1 0 0,1 0-1 0 0,-1 0 0 0 0,0-1 0 0 0,1 1 1 0 0,-1-1-1 0 0,1 0 0 0 0,-1 0 1 0 0,0 0-1 0 0,1 0 0 0 0,-1-1 0 0 0,0 1 1 0 0,1-1-1 0 0,-1 0 0 0 0,0 0 0 0 0,1 0 1 0 0,2-1 1 0 0,-3 0 2 0 0,1 1 0 0 0,-1 0 0 0 0,0-1 0 0 0,1 0 1 0 0,-1 0-1 0 0,0 0 0 0 0,0 0 0 0 0,0 0 0 0 0,0-1 1 0 0,-1 1-1 0 0,1-1 0 0 0,-1 0 0 0 0,1 0 0 0 0,-1 0 0 0 0,0 0 1 0 0,0 0-1 0 0,0 0 0 0 0,-1 0 0 0 0,1-1 0 0 0,-1 1 1 0 0,0-1-1 0 0,0 1 0 0 0,0-1 0 0 0,0 0 0 0 0,0 1 0 0 0,-1-1 1 0 0,0 0-1 0 0,0 1 0 0 0,0-1 0 0 0,0 0 0 0 0,0 1 1 0 0,-1-1-1 0 0,0 0 0 0 0,1 1 0 0 0,-1-1 0 0 0,-1 1 0 0 0,1-1 1 0 0,0 1-1 0 0,-1-1 0 0 0,0 1 0 0 0,-1-2-2 0 0,-2-4 10 0 0,-1 1 0 0 0,0 0 0 0 0,0 0 0 0 0,-1 1 1 0 0,0-1-1 0 0,0 1 0 0 0,0 1 0 0 0,-2-1-10 0 0,5 4 2 0 0,1 1 1 0 0,0-1 0 0 0,-1 1-1 0 0,0 0 1 0 0,1 0-1 0 0,-1 0 1 0 0,0 1-1 0 0,0-1 1 0 0,0 1 0 0 0,0 0-1 0 0,0 0 1 0 0,0 1-1 0 0,-1-1 1 0 0,1 1-1 0 0,0 0 1 0 0,0 0-1 0 0,0 0 1 0 0,-1 0 0 0 0,1 1-1 0 0,-1 0-2 0 0,2 0 0 0 0,1 0-1 0 0,0 0 1 0 0,0 0 0 0 0,0 0-1 0 0,0 0 1 0 0,0 1-1 0 0,0-1 1 0 0,0 1-1 0 0,0-1 1 0 0,1 1 0 0 0,-1 0-1 0 0,0 0 1 0 0,1-1-1 0 0,0 1 1 0 0,-1 0 0 0 0,1 0-1 0 0,0 1 1 0 0,0-1-1 0 0,0 0 1 0 0,0 0 0 0 0,1 0-1 0 0,-1 1 1 0 0,0-1-1 0 0,1 0 1 0 0,0 1-1 0 0,-1-1 1 0 0,1 1 0 0 0,0-1-1 0 0,0 0 1 0 0,1 1-1 0 0,-1-1 1 0 0,1 1 0 0 0,0 11 12 0 0,2 1-1 0 0,0-1 1 0 0,0 0 0 0 0,6 12-12 0 0,-6-15-21 0 0,1 1 11 0 0,0 0-1 0 0,1 0 1 0 0,0-1-1 0 0,1 1 1 0 0,0-1-1 0 0,1-1 1 0 0,0 1-1 0 0,0-1 1 0 0,1 0-1 0 0,9 8 11 0 0,-16-16 1 0 0,1-1 1 0 0,0 1-1 0 0,0 0 0 0 0,0-1 1 0 0,-1 1-1 0 0,1-1 0 0 0,1 0 1 0 0,-1 1-1 0 0,0-1 0 0 0,0 0 1 0 0,0-1-1 0 0,1 1 0 0 0,-1 0 1 0 0,0 0-1 0 0,1-1 0 0 0,-1 0 0 0 0,0 1 1 0 0,1-1-1 0 0,-1 0 0 0 0,1 0 1 0 0,-1 0-1 0 0,0-1 0 0 0,1 1 1 0 0,-1 0-1 0 0,1-1 0 0 0,-1 0 1 0 0,0 1-1 0 0,0-1 0 0 0,1 0 1 0 0,-1 0-1 0 0,0 0 0 0 0,0-1 0 0 0,0 1 1 0 0,0 0-1 0 0,0-1 0 0 0,0 1 1 0 0,-1-1-1 0 0,1 0 0 0 0,0 0-1 0 0,3-3-5 0 0,-1-1-1 0 0,0 0 0 0 0,0 0 0 0 0,0 0 0 0 0,-1 0 0 0 0,0 0 1 0 0,0-1-1 0 0,-1 1 0 0 0,0-1 0 0 0,0 0 0 0 0,0 0 0 0 0,0-6 6 0 0,-1 2 5 0 0,0-1 0 0 0,-1 0-1 0 0,0 0 1 0 0,-1 0-1 0 0,0 1 1 0 0,-1-1-1 0 0,-1 0 1 0 0,1 1-1 0 0,-2-1 1 0 0,0 1-1 0 0,0 0 1 0 0,-1 0-1 0 0,0 1 1 0 0,-1-1-1 0 0,0 1 1 0 0,-1 1-1 0 0,0-1 1 0 0,0 0-5 0 0,3 6 2 0 0,0 0 0 0 0,1 1 0 0 0,-1-1 0 0 0,-1 1 0 0 0,1-1-1 0 0,0 1 1 0 0,-1 1 0 0 0,1-1 0 0 0,-1 1 0 0 0,0-1 0 0 0,0 2 0 0 0,-4-2-2 0 0,7 2 2 0 0,1 0 0 0 0,-1 1-1 0 0,0 0 1 0 0,0-1 0 0 0,0 1 0 0 0,1 0-1 0 0,-1 0 1 0 0,0 0 0 0 0,0 0 0 0 0,0 1-1 0 0,1-1 1 0 0,-1 0 0 0 0,0 1 0 0 0,0-1 0 0 0,0 1-1 0 0,1 0 1 0 0,-1-1 0 0 0,0 1 0 0 0,1 0-1 0 0,-1 0 1 0 0,1 0 0 0 0,-1 0 0 0 0,1 0-1 0 0,0 1 1 0 0,-1-1 0 0 0,1 0 0 0 0,0 1-1 0 0,0-1 1 0 0,0 1 0 0 0,0-1 0 0 0,0 1-1 0 0,0-1 1 0 0,0 1 0 0 0,0 0 0 0 0,1-1 0 0 0,-1 3-3 0 0,-2 7 9 0 0,0 0 0 0 0,1 0 0 0 0,0 0 0 0 0,1 0 0 0 0,0 1 0 0 0,1-1 0 0 0,0 0 0 0 0,2 8-8 0 0,2 15-8 0 0,2-1 1 0 0,4 10 7 0 0,-8-34-18 0 0,0-1 1 0 0,1 1 0 0 0,0 0 0 0 0,1-1 0 0 0,0 0 0 0 0,0 0-1 0 0,1 0 1 0 0,0-1 0 0 0,2 3 17 0 0,-5-7 3 0 0,0-1 0 0 0,0 0 0 0 0,0 1 1 0 0,1-1-1 0 0,-1 0 0 0 0,1-1 0 0 0,-1 1 0 0 0,1 0 0 0 0,0-1 0 0 0,-1 1 1 0 0,1-1-1 0 0,0 0 0 0 0,0 0 0 0 0,0 0 0 0 0,0 0 0 0 0,0-1 0 0 0,0 1 0 0 0,0-1 1 0 0,1 0-1 0 0,-1 0 0 0 0,0 0 0 0 0,0 0 0 0 0,0 0 0 0 0,0-1 0 0 0,0 1 1 0 0,0-1-1 0 0,0 0 0 0 0,3-1-3 0 0,0-1-11 0 0,1 0 1 0 0,-1 0-1 0 0,-1-1 0 0 0,1 0 1 0 0,0 0-1 0 0,-1 0 1 0 0,0-1-1 0 0,0 0 0 0 0,0 0 1 0 0,-1 0-1 0 0,1-1 1 0 0,-1 1-1 0 0,0-1 0 0 0,-1 0 1 0 0,0 0-1 0 0,3-5 11 0 0,-2 2 9 0 0,-1 0-1 0 0,0 0 1 0 0,0 0-1 0 0,-1 0 1 0 0,0 0-1 0 0,0-1 0 0 0,-1 1 1 0 0,0 0-1 0 0,-1-1 1 0 0,0 1-1 0 0,0-1 1 0 0,-1 0-9 0 0,-1 4 7 0 0,0-1 1 0 0,0 1 0 0 0,0 0-1 0 0,-1 0 1 0 0,1 0 0 0 0,-2 0-1 0 0,1 0 1 0 0,-1 1-1 0 0,1-1 1 0 0,-2 1 0 0 0,1 0-1 0 0,-1 0-7 0 0,2 1 0 0 0,0 1 1 0 0,0 0-1 0 0,-1 0 0 0 0,1 0 0 0 0,-1 1 1 0 0,1-1-1 0 0,-1 1 0 0 0,0 0 1 0 0,0 0-1 0 0,0 0 0 0 0,0 1 0 0 0,0-1 1 0 0,0 1-1 0 0,-1 0 0 0 0,1 0 0 0 0,0 1 1 0 0,-1-1-1 0 0,-2 1 0 0 0,3 1 2 0 0,0-1 0 0 0,-1 2 0 0 0,1-1 0 0 0,0 0-1 0 0,0 1 1 0 0,0 0 0 0 0,0 0 0 0 0,0 0 0 0 0,0 0 0 0 0,1 1 0 0 0,-1-1 0 0 0,1 1 0 0 0,-1 0 0 0 0,1 0 0 0 0,0 1 0 0 0,0-1 0 0 0,1 0-1 0 0,-1 1 1 0 0,1 0 0 0 0,-1-1 0 0 0,1 1 0 0 0,0 0 0 0 0,1 0 0 0 0,-2 4-2 0 0,-1 3-1 0 0,1-1-1 0 0,-1 1 1 0 0,2 0-1 0 0,0 0 1 0 0,0 0-1 0 0,1 0 1 0 0,0 0 0 0 0,1 0-1 0 0,1 4 2 0 0,-1-12-5 0 0,1 1-1 0 0,0-1 1 0 0,0 1-1 0 0,0-1 1 0 0,1 0-1 0 0,-1 1 1 0 0,1-1-1 0 0,0 0 1 0 0,0 0-1 0 0,0 0 1 0 0,0 0-1 0 0,0 0 1 0 0,1-1-1 0 0,-1 1 1 0 0,1-1-1 0 0,1 2 6 0 0,-3-3 4 0 0,1 0 0 0 0,-1 0 0 0 0,0 0 0 0 0,1 0-1 0 0,-1 0 1 0 0,1 0 0 0 0,-1 0 0 0 0,1-1 0 0 0,-1 1-1 0 0,1-1 1 0 0,0 1 0 0 0,-1-1 0 0 0,1 1 0 0 0,0-1-1 0 0,-1 0 1 0 0,1 0 0 0 0,0 0 0 0 0,-1 0 0 0 0,1 0-1 0 0,0 0 1 0 0,-1-1 0 0 0,1 1 0 0 0,0 0 0 0 0,-1-1-1 0 0,1 1 1 0 0,0-1 0 0 0,-1 0 0 0 0,1 1 0 0 0,-1-1-1 0 0,1 0 1 0 0,-1 0 0 0 0,0 0 0 0 0,1 0 0 0 0,0-1-4 0 0,2-3 2 0 0,1 0 0 0 0,-1 0 0 0 0,-1-1 0 0 0,1 1 0 0 0,-1-1 1 0 0,0 0-1 0 0,0 0 0 0 0,-1 0 0 0 0,0 0 0 0 0,0 0 0 0 0,0 0 1 0 0,-1-1-1 0 0,1 1 0 0 0,-2 0 0 0 0,1-1 0 0 0,-1 1 0 0 0,0-1 1 0 0,0 1-1 0 0,-1-1 0 0 0,1 1 0 0 0,-2-1 0 0 0,1 1 0 0 0,-1 0 1 0 0,0-1-1 0 0,0 1 0 0 0,0 0 0 0 0,-1 0 0 0 0,0 1 0 0 0,0-1 1 0 0,-1 1-1 0 0,0-1 0 0 0,-4-4-2 0 0,4 7 2 0 0,1 0-1 0 0,-1 0 1 0 0,0 1-1 0 0,-1-1 1 0 0,1 1 0 0 0,0 0-1 0 0,-1 0 1 0 0,1 0 0 0 0,-1 1-1 0 0,1 0 1 0 0,-1-1 0 0 0,0 2-1 0 0,0-1 1 0 0,1 0 0 0 0,-1 1-1 0 0,0 0 1 0 0,0 0 0 0 0,0 1-1 0 0,0-1 1 0 0,1 1 0 0 0,-1 0-1 0 0,-2 1-1 0 0,1 0 4 0 0,0-1-1 0 0,0 1 1 0 0,0 0 0 0 0,0 1-1 0 0,1 0 1 0 0,0-1-1 0 0,-1 2 1 0 0,1-1-1 0 0,0 1 1 0 0,0-1 0 0 0,1 1-1 0 0,-1 1 1 0 0,1-1-1 0 0,0 1 1 0 0,0-1 0 0 0,1 1-1 0 0,-2 3-3 0 0,2-3-7 0 0,0 1 0 0 0,1 0 1 0 0,0 0-1 0 0,0 0 0 0 0,1 0 0 0 0,0 0 0 0 0,0 1 0 0 0,0-1 0 0 0,1 0 0 0 0,0 0 0 0 0,0 1 0 0 0,0-1 0 0 0,1 0 1 0 0,0 1-1 0 0,0-1 0 0 0,0 0 0 0 0,2 3 7 0 0,0 0 5 0 0,1-1 0 0 0,-1 0 1 0 0,1 0-1 0 0,1 0 0 0 0,-1-1 0 0 0,1 1 0 0 0,1-1 1 0 0,-1-1-1 0 0,1 1 0 0 0,1-1 0 0 0,-1 0 1 0 0,3 2-6 0 0,-8-7-2 0 0,0 0 1 0 0,1 0 0 0 0,-1 1 0 0 0,0-1 0 0 0,1 0 0 0 0,-1 0 0 0 0,1-1 0 0 0,0 1-1 0 0,-1 0 1 0 0,1 0 0 0 0,0-1 0 0 0,-1 1 0 0 0,1-1 0 0 0,0 1 0 0 0,-1-1 0 0 0,1 0 0 0 0,0 0-1 0 0,0 0 1 0 0,0 0 0 0 0,-1 0 0 0 0,1 0 0 0 0,0 0 0 0 0,0-1 0 0 0,-1 1 0 0 0,1 0-1 0 0,0-1 1 0 0,0 0 0 0 0,-1 1 0 0 0,1-1 0 0 0,-1 0 0 0 0,1 0 0 0 0,-1 0 0 0 0,1 0-1 0 0,-1 0 1 0 0,1 0 0 0 0,-1 0 0 0 0,0-1 0 0 0,0 1 0 0 0,1 0 0 0 0,-1-1 0 0 0,0-1 1 0 0,2-1 3 0 0,0-1 1 0 0,0 0 0 0 0,-1 0 0 0 0,0 0-1 0 0,0 0 1 0 0,-1 0 0 0 0,1 0 0 0 0,-1 0-1 0 0,0-1 1 0 0,0 1 0 0 0,-1 0-1 0 0,0-1 1 0 0,0-2-4 0 0,-1-1 7 0 0,-1-1-1 0 0,0 1 0 0 0,-1 0 1 0 0,0 0-1 0 0,0 0 1 0 0,-1 0-1 0 0,0 0 0 0 0,-1 1 1 0 0,0-1-1 0 0,0 1 1 0 0,-1 1-1 0 0,0-1 0 0 0,0 1 1 0 0,-1 0-1 0 0,1 0 1 0 0,-2 1-1 0 0,1 0 0 0 0,-1 0 1 0 0,0 0-1 0 0,-3 0-6 0 0,8 4-2 0 0,0 1 1 0 0,0 0-1 0 0,-1 0 0 0 0,1 1 1 0 0,0-1-1 0 0,0 1 0 0 0,-1-1 0 0 0,1 1 1 0 0,0 0-1 0 0,-1 0 0 0 0,1 1 0 0 0,0-1 1 0 0,0 1-1 0 0,-1-1 0 0 0,1 1 0 0 0,0 0 1 0 0,0 0-1 0 0,0 1 0 0 0,0-1 0 0 0,0 1 1 0 0,0-1-1 0 0,-2 3 2 0 0,2-2 1 0 0,-1 0 1 0 0,1 1-1 0 0,0 0 1 0 0,0 0-1 0 0,0 0 1 0 0,1 0-1 0 0,-1 0 1 0 0,1 1-1 0 0,-1-1 1 0 0,1 1-1 0 0,0-1 1 0 0,1 1-1 0 0,-1 0 0 0 0,1 0 1 0 0,-1-1-1 0 0,1 1 1 0 0,0 4-2 0 0,0 0-5 0 0,1 0 0 0 0,0 0 0 0 0,0 0 0 0 0,1 0 0 0 0,0 0 0 0 0,0 0 0 0 0,1 0 1 0 0,0 0-1 0 0,0-1 0 0 0,1 1 0 0 0,0-1 0 0 0,0 0 0 0 0,1 0 0 0 0,0 0 0 0 0,0 0 0 0 0,1 0 0 0 0,3 3 5 0 0,-4-5 0 0 0,1 1 0 0 0,0-1 0 0 0,0 0-1 0 0,1 0 1 0 0,0-1 0 0 0,-1 0 0 0 0,2 0-1 0 0,-1 0 1 0 0,0 0 0 0 0,1-1 0 0 0,-1 0-1 0 0,1-1 1 0 0,0 0 0 0 0,0 0 0 0 0,0 0 0 0 0,0-1-1 0 0,0 0 1 0 0,1 0 0 0 0,0 0 0 0 0,-5-1 0 0 0,0-1 1 0 0,-1 1-1 0 0,1 0 0 0 0,0-1 1 0 0,-1 1-1 0 0,1-1 1 0 0,-1 0-1 0 0,1 0 0 0 0,-1 0 1 0 0,1 0-1 0 0,-1-1 0 0 0,0 1 1 0 0,0 0-1 0 0,1-1 1 0 0,-1 0-1 0 0,0 1 0 0 0,0-1 1 0 0,0 0-1 0 0,-1 0 0 0 0,1 0 1 0 0,0 0-1 0 0,-1-1 1 0 0,0 1-1 0 0,1 0 0 0 0,-1-1 1 0 0,0 1-1 0 0,0-1 0 0 0,0 1 1 0 0,0-1-1 0 0,-1 1 1 0 0,1-1-1 0 0,-1 0 0 0 0,0-1 0 0 0,1-2 3 0 0,0-1 0 0 0,0 0-1 0 0,-1 1 1 0 0,0-1-1 0 0,-1 0 1 0 0,0 1 0 0 0,0-1-1 0 0,0 0 1 0 0,-1 1 0 0 0,0 0-1 0 0,0-1 1 0 0,0 1 0 0 0,-1-1-3 0 0,1 3 2 0 0,-9-16 31 0 0,-1-1-1 0 0,-13-15-32 0 0,22 32 1 0 0,0 0-1 0 0,0 0 1 0 0,0 0-1 0 0,-1 0 1 0 0,0 1-1 0 0,1 0 0 0 0,-1-1 1 0 0,0 1-1 0 0,-1 1 1 0 0,1-1-1 0 0,0 1 1 0 0,-1 0-1 0 0,1 0 0 0 0,-1 0 1 0 0,0 0-1 0 0,-2 0 0 0 0,6 2 0 0 0,-1 0 0 0 0,1 0-1 0 0,0 0 1 0 0,0 0 0 0 0,0 0 0 0 0,0 1-1 0 0,0-1 1 0 0,0 0 0 0 0,0 0-1 0 0,0 1 1 0 0,-1-1 0 0 0,1 1 0 0 0,0-1-1 0 0,0 1 1 0 0,1-1 0 0 0,-1 1 0 0 0,0 0-1 0 0,0 0 1 0 0,0-1 0 0 0,0 1-1 0 0,1 0 1 0 0,-1 0 0 0 0,0 0 0 0 0,0 0-1 0 0,1 0 1 0 0,-1 0 0 0 0,1 0 0 0 0,-1 0-1 0 0,1 0 1 0 0,0 0 0 0 0,-1 0-1 0 0,1 0 1 0 0,0 0 0 0 0,0 0 0 0 0,-1 0-1 0 0,1 0 1 0 0,0 0 0 0 0,0 1 0 0 0,0 0 0 0 0,0 8 5 0 0,0 0 0 0 0,0 1 0 0 0,1-1 0 0 0,1 4-5 0 0,-1-1 2 0 0,2 13 14 0 0,0 0-1 0 0,1 0 1 0 0,2-1 0 0 0,1 0-1 0 0,0 0 1 0 0,2 0 0 0 0,6 10-16 0 0,-14-32-6 0 0,1-1 0 0 0,-1 1 0 0 0,1-1 0 0 0,-1 0 0 0 0,1 1 1 0 0,0-1-1 0 0,0 0 0 0 0,0 0 0 0 0,0 0 0 0 0,0 0 0 0 0,1 0 0 0 0,-1-1 1 0 0,0 1-1 0 0,1-1 0 0 0,1 1 6 0 0,-2-1-2 0 0,0-1 0 0 0,0 1 0 0 0,-1-1 0 0 0,1 0 0 0 0,0 0 0 0 0,0 0 1 0 0,0 0-1 0 0,0 0 0 0 0,0 0 0 0 0,0-1 0 0 0,0 1 0 0 0,0-1 0 0 0,0 1 0 0 0,-1-1 0 0 0,1 1 0 0 0,0-1 1 0 0,0 0-1 0 0,-1 0 0 0 0,1 0 0 0 0,0 0 0 0 0,-1 0 0 0 0,1-1 0 0 0,-1 1 0 0 0,1 0 2 0 0,9-11-183 0 0,-1 1 1 0 0,0-2-1 0 0,0 1 0 0 0,-1-1 0 0 0,-1-1 0 0 0,0 1 0 0 0,1-6 183 0 0,24-37-1436 0 0,11-13-1017 0 0,-1-21 282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5T18:11:38.155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5T18:11:40.469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0,'0'0,"0"0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17:45.5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16 9090 0 0,'-2'0'579'0'0,"0"0"0"0"0,1-1-1 0 0,-1 0 1 0 0,0 1 0 0 0,1-1 0 0 0,-1 0 0 0 0,0 0-1 0 0,1 0 1 0 0,-1 0 0 0 0,1 0 0 0 0,0 0 0 0 0,-1-1-1 0 0,1 1 1 0 0,-1-1-579 0 0,6 1 1279 0 0,11 10-1503 0 0,0 9-1208 0 0,-12-12 87 0 0,-1 0 1 0 0,1 0-1 0 0,-1 1 0 0 0,0-1 1 0 0,0 1 1344 0 0,5 32-6982 0 0,-5-20 5091 0 0,-2-17 1903 0 0,-2 19-1236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17:48.2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25 3793 0 0,'0'-1'823'0'0,"0"-1"0"0"0,0 1 0 0 0,0-1 0 0 0,1 1 0 0 0,-1-1 0 0 0,1 1-1 0 0,-1-1 1 0 0,1 1 0 0 0,-1-1 0 0 0,1 1 0 0 0,0 0 0 0 0,0-1-823 0 0,-1 1 91 0 0,1 1 1 0 0,-1 0-1 0 0,0-1 0 0 0,0 1 0 0 0,1 0 0 0 0,-1-1 0 0 0,0 1 0 0 0,1 0 1 0 0,-1-1-1 0 0,0 1 0 0 0,1 0 0 0 0,-1 0 0 0 0,0 0 0 0 0,1-1 0 0 0,-1 1 1 0 0,1 0-1 0 0,-1 0 0 0 0,0 0 0 0 0,1 0 0 0 0,-1 0 0 0 0,1 0 0 0 0,-1-1 0 0 0,0 1 1 0 0,1 0-1 0 0,-1 0 0 0 0,1 0 0 0 0,-1 0 0 0 0,1 1 0 0 0,-1-1 0 0 0,0 0 1 0 0,1 0-1 0 0,-1 0 0 0 0,1 0 0 0 0,-1 0 0 0 0,0 0 0 0 0,1 1 0 0 0,-1-1 1 0 0,0 0-1 0 0,1 0 0 0 0,-1 1 0 0 0,1-1-91 0 0,3 3 155 0 0,0-1 0 0 0,0 0 0 0 0,0 0 0 0 0,0 0 1 0 0,1 0-1 0 0,-1 0 0 0 0,1-1 0 0 0,-1 0 0 0 0,1 0 0 0 0,2 0-155 0 0,22 6-91 0 0,9 5-981 0 0,-26-8-552 0 0,1-1 0 0 0,-1 2 0 0 0,4 2 1624 0 0,-13-5-999 0 0,1 1 0 0 0,-1 1 0 0 0,0-1 0 0 0,0 0 0 0 0,0 1 0 0 0,0 0 0 0 0,0 0-1 0 0,-1-1 1 0 0,0 1 0 0 0,0 1 0 0 0,2 2 999 0 0,-1 9-1923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17:48.5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 0 2969 0 0,'-3'3'833'0'0,"1"0"0"0"0,-1 0 0 0 0,0 0 0 0 0,1 0 0 0 0,-1 0 0 0 0,1 1 0 0 0,0-1 0 0 0,0 1 0 0 0,1-1 0 0 0,-1 1 1 0 0,0 1-834 0 0,0 3 813 0 0,0 1 1 0 0,0-1-1 0 0,0 1 1 0 0,1-1-1 0 0,0 4-813 0 0,1 15 895 0 0,1 0-1 0 0,1 0 0 0 0,2 2-894 0 0,-3-23 245 0 0,7 76 510 0 0,-1 60-755 0 0,-8-127-409 0 0,2 24-1894 0 0,-1-36 1781 0 0,0-1-1 0 0,1 0 0 0 0,-1 1 0 0 0,1-1 1 0 0,0 0-1 0 0,0 1 0 0 0,-1-1 0 0 0,1 0 1 0 0,1 0-1 0 0,-1 0 0 0 0,0 0 0 0 0,0 0 1 0 0,1 0-1 0 0,0 0 523 0 0,8 2-4058 0 0,-2-6-1065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17:48.9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406 12 6665 0 0,'-30'-11'8195'0'0,"26"11"-7937"0"0,0-1 0 0 0,0 1 1 0 0,0 0-1 0 0,-1 1 0 0 0,1-1 0 0 0,0 1 1 0 0,1 0-1 0 0,-1 0 0 0 0,0 0 0 0 0,-3 1-258 0 0,-18 9 182 0 0,0 0 0 0 0,1 1 0 0 0,1 1 0 0 0,0 1 0 0 0,1 2 0 0 0,0 0 0 0 0,1 1 0 0 0,1 1 0 0 0,1 1 0 0 0,0 0 0 0 0,2 2 0 0 0,0 0 0 0 0,1 1 0 0 0,-11 23-182 0 0,25-43 33 0 0,1 0 1 0 0,0 0 0 0 0,0 0 0 0 0,0 0 0 0 0,1 0 0 0 0,-1 0 0 0 0,0 1 0 0 0,1-1-1 0 0,0 0 1 0 0,-1 1 0 0 0,1-1 0 0 0,0 0 0 0 0,0 1 0 0 0,0 1-34 0 0,1-3 8 0 0,-1 0 0 0 0,1 0 1 0 0,-1 0-1 0 0,1 0 0 0 0,-1 0 0 0 0,1 0 1 0 0,0 1-1 0 0,0-2 0 0 0,-1 1 0 0 0,1 0 1 0 0,0 0-1 0 0,0 0 0 0 0,0 0 0 0 0,0 0 1 0 0,0-1-1 0 0,0 1 0 0 0,0 0 0 0 0,0-1 1 0 0,0 1-1 0 0,0-1 0 0 0,1 1 0 0 0,-1-1 1 0 0,0 0-1 0 0,0 1 0 0 0,0-1 0 0 0,1 0 1 0 0,-1 0-1 0 0,0 0 0 0 0,1 0-8 0 0,21 1-395 0 0,0 0 0 0 0,0-2 0 0 0,0-1 0 0 0,0-1 0 0 0,13-3 395 0 0,43-5-1015 0 0,-53 8 836 0 0,0 0 4 0 0,0 2 0 0 0,1 0 0 0 0,14 3 175 0 0,-34-2 79 0 0,0 1 0 0 0,1 0 0 0 0,-1 1-1 0 0,0 0 1 0 0,0 0 0 0 0,0 0 0 0 0,-1 1 0 0 0,1 0 0 0 0,0 1 0 0 0,-1-1 0 0 0,0 1-1 0 0,0 0 1 0 0,0 1 0 0 0,5 4-79 0 0,-9-6 94 0 0,0-1-1 0 0,0 0 1 0 0,0 1 0 0 0,-1-1-1 0 0,1 1 1 0 0,-1 0-1 0 0,1-1 1 0 0,-1 1 0 0 0,0 0-1 0 0,0 0 1 0 0,0 0 0 0 0,-1 0-1 0 0,1 0 1 0 0,-1 0-1 0 0,1 0 1 0 0,-1 0 0 0 0,0 0-1 0 0,0 0 1 0 0,0 0-1 0 0,-1 0 1 0 0,1 0 0 0 0,-1 0-1 0 0,0 0 1 0 0,1 0 0 0 0,-1 0-1 0 0,-1 0 1 0 0,1-1-1 0 0,0 1 1 0 0,-1 0 0 0 0,1-1-1 0 0,-2 3-93 0 0,-8 8 192 0 0,-1 0-1 0 0,0-1 1 0 0,-1 0-1 0 0,0-1 1 0 0,0-1-1 0 0,-1 0 1 0 0,-1 0-1 0 0,-9 3-191 0 0,-8 2-66 0 0,0-1 0 0 0,-1-2 0 0 0,0-1 0 0 0,0-2 0 0 0,-24 3 66 0 0,52-11-376 0 0,-1 0 0 0 0,1-1 1 0 0,-1 0-1 0 0,0 0 0 0 0,1 0 1 0 0,-1-1-1 0 0,1 0 1 0 0,-1 0-1 0 0,1 0 0 0 0,-1 0 1 0 0,1-1-1 0 0,0 0 0 0 0,0 0 1 0 0,-1-1-1 0 0,1 0 376 0 0,1 1-597 0 0,1 0-1 0 0,0-1 1 0 0,0 1 0 0 0,1-1 0 0 0,-1 1-1 0 0,0-1 1 0 0,1 0 0 0 0,-1 0 0 0 0,1 0-1 0 0,0-1 1 0 0,0 1 0 0 0,1 0-1 0 0,-1-1 1 0 0,1 1 0 0 0,-1-1 0 0 0,1 0-1 0 0,0 1 1 0 0,0-1 0 0 0,1 0 0 0 0,-1 0-1 0 0,1 0 1 0 0,0 0 597 0 0,-1-23-3434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17:49.2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0 117 3945 0 0,'35'-18'1214'0'0,"1"1"-1"0"0,1 2 1 0 0,0 2 0 0 0,1 1-1 0 0,0 2 1 0 0,18-1-1214 0 0,0 2 454 0 0,0 3 1 0 0,1 2-1 0 0,-1 3 0 0 0,11 2-454 0 0,-52 0 302 0 0,0 0 0 0 0,0 1 1 0 0,12 4-303 0 0,-23-5 115 0 0,-1-1 1 0 0,1 1-1 0 0,-1 1 1 0 0,1-1 0 0 0,-1 0-1 0 0,0 1 1 0 0,0-1 0 0 0,0 1-1 0 0,0 0 1 0 0,0 0-1 0 0,0 0 1 0 0,0 1 0 0 0,-1-1-1 0 0,1 1 1 0 0,-1-1 0 0 0,1 1-1 0 0,-1 0 1 0 0,0 0-1 0 0,0 1-115 0 0,-1-3 79 0 0,-1 1 0 0 0,0 0 0 0 0,1 0 0 0 0,-1-1-1 0 0,0 1 1 0 0,0 0 0 0 0,0 0 0 0 0,0 0 0 0 0,0-1-1 0 0,0 1 1 0 0,-1 0 0 0 0,1-1 0 0 0,-1 1-1 0 0,1 0 1 0 0,-1 0 0 0 0,1-1 0 0 0,-1 1 0 0 0,0-1-1 0 0,0 1 1 0 0,0-1 0 0 0,0 1 0 0 0,0-1-79 0 0,-29 33 929 0 0,23-28-734 0 0,-58 58 1126 0 0,-12 12 940 0 0,-8 16-2261 0 0,65-69 331 0 0,12-16-206 0 0,1 1 1 0 0,0 1 0 0 0,0-1-1 0 0,1 1 1 0 0,0 0-1 0 0,0 0 1 0 0,1 1-1 0 0,1 0 1 0 0,-3 6-126 0 0,4-7 116 0 0,1 0 1 0 0,0 0 0 0 0,0 0-1 0 0,1 0 1 0 0,0 1-1 0 0,1-1 1 0 0,0 0 0 0 0,1 8-117 0 0,-1-14-26 0 0,1 0 0 0 0,-1 1 1 0 0,1-1-1 0 0,0 0 1 0 0,1 0-1 0 0,-1 0 1 0 0,0-1-1 0 0,1 1 1 0 0,0 0-1 0 0,-1 0 0 0 0,1-1 1 0 0,0 1-1 0 0,0-1 1 0 0,1 0-1 0 0,-1 1 1 0 0,0-1-1 0 0,1 0 1 0 0,-1 0-1 0 0,1-1 0 0 0,0 1 1 0 0,-1-1-1 0 0,1 1 1 0 0,0-1-1 0 0,0 0 1 0 0,0 0-1 0 0,0 0 1 0 0,2 0 25 0 0,32 3-2376 0 0,1 1-3689 0 0,-36-5 5414 0 0,0 1-1 0 0,0-1 1 0 0,0 1-1 0 0,0 0 0 0 0,-1 0 1 0 0,1 0-1 0 0,0 0 1 0 0,-1 0-1 0 0,1 0 0 0 0,0 0 1 0 0,-1 1-1 0 0,1-1 0 0 0,-1 0 1 0 0,0 1-1 0 0,0-1 1 0 0,1 1-1 0 0,-1 0 652 0 0,4 9-4757 0 0</inkml:trace>
  <inkml:trace contextRef="#ctx0" brushRef="#br0" timeOffset="1">476 940 8826 0 0,'-10'6'3473'0'0,"2"-2"-2081"0"0,3 2-360 0 0,1-4-200 0 0,10 0-184 0 0,-3 0-584 0 0,9-2-48 0 0,-4 4-152 0 0,2-6-408 0 0,4 6-384 0 0,-6-2-560 0 0,6 0-417 0 0,-4 2-431 0 0,0-4-441 0 0,2 0-255 0 0,-14-8-65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17:49.6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86 4729 0 0,'22'-13'1276'0'0,"0"1"1"0"0,1 1-1 0 0,1 1 0 0 0,0 1 0 0 0,0 2 1 0 0,1 0-1 0 0,3 1-1276 0 0,-8 2 419 0 0,1 1 0 0 0,-1 1 0 0 0,0 1-1 0 0,0 1 1 0 0,1 1 0 0 0,-1 0 0 0 0,0 2 0 0 0,0 0 0 0 0,4 2-419 0 0,-18-4 80 0 0,0 1 1 0 0,0 0-1 0 0,0 0 0 0 0,-1 1 1 0 0,1 0-1 0 0,0-1 0 0 0,-1 2 1 0 0,0-1-1 0 0,2 2-80 0 0,-6-4 22 0 0,0 0-1 0 0,0-1 1 0 0,0 1 0 0 0,-1 0-1 0 0,1 1 1 0 0,0-1 0 0 0,0 0 0 0 0,-1 0-1 0 0,1 0 1 0 0,-1 0 0 0 0,1 0 0 0 0,-1 1-1 0 0,1-1 1 0 0,-1 0 0 0 0,0 0-1 0 0,1 1 1 0 0,-1-1 0 0 0,0 0 0 0 0,0 1-22 0 0,0 0 29 0 0,-1 0 0 0 0,1 0 0 0 0,-1 0 0 0 0,0 0 0 0 0,1 0 0 0 0,-1 0 1 0 0,0 0-1 0 0,0-1 0 0 0,0 1 0 0 0,0 0 0 0 0,-1 0 0 0 0,1-1 0 0 0,0 1 0 0 0,-1-1 1 0 0,1 1-1 0 0,-1-1-29 0 0,-13 13 160 0 0,-1-2-1 0 0,-1 0 1 0 0,0-1 0 0 0,0-1 0 0 0,-2 1-160 0 0,-47 28 564 0 0,-59 58 827 0 0,73-53-459 0 0,40-35-627 0 0,2 1 0 0 0,-1 0 0 0 0,1 0 0 0 0,1 1 0 0 0,-6 9-305 0 0,12-16 81 0 0,0 1-1 0 0,0-1 1 0 0,1 1-1 0 0,-1-1 0 0 0,1 1 1 0 0,0 0-1 0 0,0 0 1 0 0,1 0-1 0 0,0 0 1 0 0,0 0-1 0 0,0 1 0 0 0,0-1 1 0 0,1 0-1 0 0,0 0 1 0 0,0 0-1 0 0,0 1 0 0 0,1 0-80 0 0,0-2 10 0 0,0-1 0 0 0,0 0-1 0 0,0 0 1 0 0,1 0 0 0 0,0-1-1 0 0,-1 1 1 0 0,1 0 0 0 0,0 0-1 0 0,1-1 1 0 0,-1 1 0 0 0,0-1-1 0 0,1 0-9 0 0,36 30-785 0 0,-16-14-1119 0 0,21 11-5049 0 0,-14-10-2781 0 0,-14-6 3637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17:49.9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 0 5553 0 0,'-10'0'5457'0'0,"2"2"-3512"0"0,-2 4-609 0 0,4-4 32 0 0,8 2-439 0 0,0-2-449 0 0,10 0-200 0 0,-6 2-280 0 0,6-4-128 0 0,-2 4-424 0 0,-4 0-369 0 0,4 0-535 0 0,-7 2-360 0 0,7-4-633 0 0,-4 2-800 0 0,2 0-871 0 0,-2-2 1471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17:47.1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0 710 5729 0 0,'0'1'393'0'0,"0"-1"0"0"0,0 1-1 0 0,0 0 1 0 0,0 0 0 0 0,1 0-1 0 0,-1-1 1 0 0,0 1-1 0 0,0 0 1 0 0,0 0 0 0 0,1-1-1 0 0,-1 1 1 0 0,0 0 0 0 0,1 0-1 0 0,-1-1 1 0 0,1 1 0 0 0,-1 0-1 0 0,1-1 1 0 0,-1 1 0 0 0,1-1-1 0 0,-1 1 1 0 0,1-1 0 0 0,0 1-1 0 0,-1-1 1 0 0,1 1-393 0 0,1 0 356 0 0,-1-1 0 0 0,1 1-1 0 0,0 0 1 0 0,0-1 0 0 0,0 1 0 0 0,-1-1 0 0 0,1 0 0 0 0,0 0-1 0 0,0 1 1 0 0,0-1 0 0 0,0 0-356 0 0,8-1 215 0 0,1 0 0 0 0,0-1 0 0 0,-1 0 0 0 0,1-1-215 0 0,2 0 952 0 0,332-39-171 0 0,-245 31-4624 0 0,0 0-4569 0 0,-88 7 4024 0 0,-5 0-469 0 0</inkml:trace>
  <inkml:trace contextRef="#ctx0" brushRef="#br0" timeOffset="343.782">387 238 3713 0 0,'-6'4'1301'0'0,"0"1"1"0"0,1-1 0 0 0,-1 1-1 0 0,1 1 1 0 0,0-1 0 0 0,0 1-1 0 0,0 1-1301 0 0,-1 2 1057 0 0,0 1-1 0 0,0-1 1 0 0,1 2-1 0 0,-1 3-1056 0 0,-6 18 753 0 0,3 0-1 0 0,-6 28-752 0 0,-2 9 1323 0 0,12-52-1208 0 0,-25 80 363 0 0,4 2-1 0 0,5 1 1 0 0,0 28-478 0 0,19-116 36 0 0,2-1 0 0 0,0 0 0 0 0,0 0 0 0 0,1 1 0 0 0,1 5-36 0 0,-2-15 12 0 0,0 0-1 0 0,1 0 1 0 0,-1 1 0 0 0,1-1-1 0 0,-1 0 1 0 0,1 0-1 0 0,0 0 1 0 0,0 0-1 0 0,-1 0 1 0 0,2 0 0 0 0,-1 0-1 0 0,0-1 1 0 0,0 1-1 0 0,0 0 1 0 0,1-1-1 0 0,-1 1 1 0 0,1 0-1 0 0,-1-1 1 0 0,1 0 0 0 0,0 1-1 0 0,0-1 1 0 0,0 0-1 0 0,-1 0 1 0 0,1 0-1 0 0,0 0 1 0 0,0 0-1 0 0,0-1 1 0 0,0 1 0 0 0,1 0-1 0 0,-1-1 1 0 0,0 0-12 0 0,10 1 40 0 0,0-2 1 0 0,0 0-1 0 0,-1 0 1 0 0,1-1-1 0 0,-1-1 1 0 0,10-2-41 0 0,68-28-35 0 0,-28 9 5 0 0,89-22-778 0 0,-18 7-4410 0 0,-107 29 1379 0 0,-23 9 2956 0 0,0-1-1 0 0,0 1 0 0 0,1 0 0 0 0,-1-1 0 0 0,0 1 0 0 0,0-1 0 0 0,-1 0 0 0 0,1 0 1 0 0,1 0 883 0 0,3-10-4244 0 0</inkml:trace>
  <inkml:trace contextRef="#ctx0" brushRef="#br0" timeOffset="765.444">937 8 4185 0 0,'8'-8'3797'0'0,"-2"12"-1089"0"0,-6-2-2492 0 0,1 0 0 0 0,0 0-1 0 0,-1-1 1 0 0,0 1 0 0 0,1 0-1 0 0,-1 0 1 0 0,0 0 0 0 0,0 0-1 0 0,0 0 1 0 0,0-1 0 0 0,-1 1-216 0 0,-3 29 1278 0 0,-10 63 1635 0 0,4 1 0 0 0,3 65-2913 0 0,6 122 1451 0 0,-1-101-1143 0 0,-2-113-280 0 0,1-51-79 0 0,2 0-1 0 0,0 1 1 0 0,1-1-1 0 0,1 0 1 0 0,0 2 51 0 0,-1-18-9 0 0,0-1 1 0 0,0 0 0 0 0,0 0-1 0 0,0 0 1 0 0,0 0-1 0 0,0 0 1 0 0,0 0 0 0 0,0 0-1 0 0,0 0 1 0 0,0 0 0 0 0,0 1-1 0 0,0-1 1 0 0,0 0 0 0 0,0 0-1 0 0,0 0 1 0 0,0 0 0 0 0,0 0-1 0 0,0 0 1 0 0,0 0-1 0 0,0 0 1 0 0,0 1 0 0 0,0-1-1 0 0,0 0 1 0 0,0 0 0 0 0,1 0-1 0 0,-1 0 1 0 0,0 0 0 0 0,0 0-1 0 0,0 0 1 0 0,0 0 0 0 0,0 0-1 0 0,0 0 1 0 0,0 0-1 0 0,0 0 1 0 0,0 1 0 0 0,0-1-1 0 0,0 0 1 0 0,1 0 0 0 0,-1 0-1 0 0,0 0 1 0 0,0 0 0 0 0,0 0-1 0 0,0 0 1 0 0,0 0 0 0 0,0 0-1 0 0,0 0 1 0 0,0 0-1 0 0,0 0 1 0 0,1 0 0 0 0,-1 0-1 0 0,0 0 1 0 0,0 0 0 0 0,0 0-1 0 0,0 0 1 0 0,0 0 0 0 0,0 0-1 0 0,0 0 1 0 0,0 0 0 0 0,0 0-1 0 0,1 0 1 0 0,-1-1-1 0 0,0 1 1 0 0,0 0 0 0 0,0 0-1 0 0,0 0 1 0 0,0 0 0 0 0,0 0 8 0 0,6-10-330 0 0,3-14 117 0 0,6-13 264 0 0,1 0 1 0 0,18-29-52 0 0,0 2 58 0 0,-24 42-2 0 0,2 0 0 0 0,1 1 0 0 0,7-8-56 0 0,-15 22 38 0 0,-1 1 0 0 0,2 0 0 0 0,-1 0-1 0 0,1 1 1 0 0,0-1 0 0 0,0 1 0 0 0,0 1 0 0 0,1-1 0 0 0,0 1 0 0 0,0 0 0 0 0,0 0 0 0 0,4-1-38 0 0,-8 4 44 0 0,0 1 0 0 0,-1-1 0 0 0,1 0 0 0 0,0 1 0 0 0,0-1 0 0 0,0 1 0 0 0,0 0 0 0 0,0 0 0 0 0,0 0 0 0 0,-1 1 0 0 0,1-1 0 0 0,0 1 0 0 0,0-1 0 0 0,0 1 0 0 0,0 0 0 0 0,-1 0 0 0 0,1 0 0 0 0,0 1-44 0 0,1 0 52 0 0,-1 0 0 0 0,1 1 0 0 0,0 0 0 0 0,-1 0 0 0 0,0 0 0 0 0,0 0 0 0 0,0 0 0 0 0,0 1 0 0 0,0 0 1 0 0,-1-1-1 0 0,1 2-52 0 0,2 4 39 0 0,0 1 0 0 0,-1-1 1 0 0,-1 1-1 0 0,1 0 0 0 0,-1 0 1 0 0,-1 0-1 0 0,0 0 1 0 0,0 1-1 0 0,-1 7-39 0 0,0 18-280 0 0,-2-1 0 0 0,-2 1 0 0 0,-1-1 1 0 0,-2 0-1 0 0,-1 0 0 0 0,-2 0 280 0 0,6-22-1002 0 0,1 0 0 0 0,0-1 0 0 0,0 1 1 0 0,1 0-1 0 0,1 1 1002 0 0,0-14-156 0 0,0 1-1 0 0,0-1 1 0 0,0 1 0 0 0,0-1-1 0 0,0 1 1 0 0,0-1 0 0 0,0 0-1 0 0,0 1 1 0 0,0-1 0 0 0,0 1-1 0 0,1-1 1 0 0,-1 1 0 0 0,0-1 0 0 0,0 0-1 0 0,0 1 1 0 0,1-1 0 0 0,-1 1-1 0 0,0-1 1 0 0,1 0 0 0 0,-1 1-1 0 0,0-1 1 0 0,0 0 0 0 0,1 1-1 0 0,-1-1 1 0 0,1 0 0 0 0,-1 0-1 0 0,0 1 1 0 0,1-1 0 0 0,-1 0 0 0 0,1 0-1 0 0,-1 0 1 0 0,0 1 0 0 0,1-1-1 0 0,-1 0 1 0 0,1 0 0 0 0,-1 0-1 0 0,1 0 1 0 0,-1 0 0 0 0,1 0 156 0 0,0 0-457 0 0,1 0 1 0 0,-1 0 0 0 0,0-1-1 0 0,1 1 1 0 0,-1 0-1 0 0,0-1 1 0 0,0 1 0 0 0,0-1-1 0 0,1 1 1 0 0,-1-1-1 0 0,0 0 1 0 0,0 1 0 0 0,1-2 456 0 0,9-10-4252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11:55:37.95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206 261 8 0 0,'-4'0'6'0'0,"1"0"1"0"0,0 0-1 0 0,0 1 0 0 0,-1 0 1 0 0,1-1-1 0 0,0 1 0 0 0,0 0 1 0 0,0 1-1 0 0,0-1 0 0 0,0 1 1 0 0,0-1-1 0 0,0 1 0 0 0,0 0 1 0 0,1 0-1 0 0,-1 0 0 0 0,1 0 1 0 0,-1 0-1 0 0,0 2-6 0 0,-4 5 150 0 0,-1 0-1 0 0,1 1 1 0 0,1 0 0 0 0,-3 6-150 0 0,0 1 267 0 0,8-16-243 0 0,0 0-1 0 0,0 0 1 0 0,0 0-1 0 0,0 1 1 0 0,1-1-1 0 0,-1 0 1 0 0,0 1-1 0 0,1-1 1 0 0,-1 1-1 0 0,1-1 1 0 0,-1 0-1 0 0,1 1 1 0 0,0-1-1 0 0,0 1 1 0 0,0-1-1 0 0,0 1 1 0 0,0-1-1 0 0,0 1 1 0 0,0-1-1 0 0,0 1 1 0 0,0-1-1 0 0,1 1 1 0 0,-1-1-1 0 0,1 1 1 0 0,-1-1-1 0 0,1 0 1 0 0,-1 1-1 0 0,1-1 1 0 0,0 0-1 0 0,0 1 1 0 0,0-1-1 0 0,0 0 1 0 0,0 0-1 0 0,0 0 1 0 0,0 0-24 0 0,1 0 11 0 0,0 0 1 0 0,-1 0 0 0 0,1 0-1 0 0,0-1 1 0 0,0 1-1 0 0,0-1 1 0 0,0 0 0 0 0,0 1-1 0 0,1-1 1 0 0,-1 0-1 0 0,0 0 1 0 0,0 0 0 0 0,0-1-1 0 0,0 1 1 0 0,0 0-1 0 0,0-1 1 0 0,0 0 0 0 0,0 1-1 0 0,0-1 1 0 0,0 0-1 0 0,-1 0 1 0 0,1 0 0 0 0,0 0-1 0 0,0 0 1 0 0,-1 0-1 0 0,2-1-11 0 0,3-2 39 0 0,0-1 0 0 0,0 1-1 0 0,0-1 1 0 0,-1-1-1 0 0,0 1 1 0 0,4-5-39 0 0,-7 8 11 0 0,-1-1 1 0 0,0 1-1 0 0,0 0 1 0 0,0 0-1 0 0,0 0 1 0 0,0-1-1 0 0,0 1 1 0 0,0 0-1 0 0,-1-1 1 0 0,1 1-1 0 0,-1 0 1 0 0,0-1-1 0 0,0 1 1 0 0,0-1-1 0 0,0 1 1 0 0,0-1-1 0 0,0 1 1 0 0,-1 0 0 0 0,1-1-1 0 0,-1 1 1 0 0,1-1-1 0 0,-1 1 1 0 0,0-1-12 0 0,-3-5 45 0 0,1-1 0 0 0,-1 1 0 0 0,-1 0 0 0 0,0 0 1 0 0,0 0-1 0 0,0 1 0 0 0,-1 0 0 0 0,0 0 1 0 0,-1 0-1 0 0,1 1 0 0 0,-3-1-45 0 0,-7-6 13 0 0,10 8 24 0 0,0 0 0 0 0,0 1 0 0 0,0-1-1 0 0,0 2 1 0 0,-1-1 0 0 0,0 1 0 0 0,-5-3-37 0 0,10 6 13 0 0,0-1 0 0 0,0 1 1 0 0,0 0-1 0 0,0 0 0 0 0,0 0 0 0 0,0 0 0 0 0,0 0 0 0 0,0 0 0 0 0,0 1 0 0 0,1-1 0 0 0,-1 1 0 0 0,0-1 0 0 0,0 1 0 0 0,0 0 0 0 0,0-1 1 0 0,1 1-1 0 0,-1 0 0 0 0,0 0 0 0 0,1 0 0 0 0,-1 1 0 0 0,1-1 0 0 0,-1 0 0 0 0,1 0 0 0 0,0 1 0 0 0,-1-1 0 0 0,1 1 0 0 0,0-1 0 0 0,0 1 1 0 0,0 0-1 0 0,0 0 0 0 0,0-1 0 0 0,0 1 0 0 0,1 1-13 0 0,-4 4 9 0 0,2 0 0 0 0,-1 1 0 0 0,1-1 0 0 0,0 1 0 0 0,1-1 0 0 0,-1 1 0 0 0,2 0 1 0 0,-1 0-1 0 0,1 0 0 0 0,0-1 0 0 0,1 1 0 0 0,-1 0 0 0 0,2 4-9 0 0,2 7 39 0 0,0-1 1 0 0,2 1-1 0 0,-1-1 0 0 0,2 0 1 0 0,1 1-40 0 0,-4-11-3 0 0,0 0-1 0 0,1-1 1 0 0,0 1 0 0 0,0-1 0 0 0,1 0 0 0 0,-1 0 0 0 0,2-1 0 0 0,-1 0 0 0 0,1 0 0 0 0,0 0 3 0 0,-5-4 3 0 0,-1-1 0 0 0,1 1 0 0 0,0-1-1 0 0,0 0 1 0 0,0 0 0 0 0,0 0 0 0 0,0 0-1 0 0,0 0 1 0 0,0 0 0 0 0,0-1 0 0 0,0 1-1 0 0,0-1 1 0 0,0 1 0 0 0,1-1 0 0 0,-1 0-1 0 0,0 0 1 0 0,0 0 0 0 0,0 0 0 0 0,1 0-1 0 0,-1-1 1 0 0,0 1 0 0 0,0 0 0 0 0,0-1-1 0 0,0 0 1 0 0,0 0 0 0 0,0 1 0 0 0,0-1-1 0 0,0 0 1 0 0,0-1 0 0 0,0 1 0 0 0,0 0-1 0 0,0 0 1 0 0,-1-1 0 0 0,1 1 0 0 0,0-1-1 0 0,-1 0 1 0 0,0 1 0 0 0,1-1 0 0 0,-1 0-1 0 0,0 0 1 0 0,1-1-3 0 0,1-3 27 0 0,1 0-1 0 0,-1-1 0 0 0,0 1 0 0 0,-1-1 1 0 0,0 0-1 0 0,0 1 0 0 0,0-1 1 0 0,-1 0-1 0 0,1-7-26 0 0,-1-11 44 0 0,0-1 0 0 0,-2-3-44 0 0,1-1-9 0 0,0 21 22 0 0,-1 0 0 0 0,1 0 0 0 0,-2 0-1 0 0,1 0 1 0 0,-2-5-13 0 0,2 11 3 0 0,0 1 0 0 0,0-1-1 0 0,0 0 1 0 0,0 1 0 0 0,0-1-1 0 0,0 1 1 0 0,-1 0 0 0 0,1-1-1 0 0,-1 1 1 0 0,0 0 0 0 0,0 0-1 0 0,0 0 1 0 0,0 0 0 0 0,0 0-1 0 0,0 0 1 0 0,0 1 0 0 0,0-1-1 0 0,-1 1 1 0 0,-2-2-3 0 0,3 2 7 0 0,0 0 0 0 0,0 0 0 0 0,0 1 1 0 0,0-1-1 0 0,0 1 0 0 0,0-1 0 0 0,0 1 0 0 0,-1 0 0 0 0,1 0 0 0 0,0 0 1 0 0,0 0-1 0 0,0 0 0 0 0,0 0 0 0 0,-1 1 0 0 0,1-1 0 0 0,0 1 1 0 0,0-1-1 0 0,0 1 0 0 0,0 0 0 0 0,0 0 0 0 0,0 0 0 0 0,0 0 0 0 0,0 0 1 0 0,1 0-1 0 0,-1 1 0 0 0,0-1 0 0 0,1 1 0 0 0,-1-1 0 0 0,1 1 0 0 0,-1-1 1 0 0,1 1-1 0 0,0 0 0 0 0,-1 0 0 0 0,1 0 0 0 0,0 0 0 0 0,0 1-7 0 0,-4 5 22 0 0,2-1-1 0 0,-1 1 0 0 0,1 0 0 0 0,0 0 1 0 0,1 0-1 0 0,-1 0 0 0 0,2 0 1 0 0,-1 1-1 0 0,1-1 0 0 0,0 8-21 0 0,1-10 12 0 0,1 0 0 0 0,-1-1 0 0 0,1 1-1 0 0,0-1 1 0 0,0 0 0 0 0,1 1 0 0 0,0-1 0 0 0,0 0-1 0 0,0 0 1 0 0,0 0 0 0 0,1 0 0 0 0,0 0 0 0 0,0 0-1 0 0,0-1 1 0 0,1 1 0 0 0,-1-1 0 0 0,2 1-12 0 0,0-1 1 0 0,-1 0 0 0 0,0-1 0 0 0,1 1 0 0 0,0-1 0 0 0,0 0 0 0 0,0-1 0 0 0,0 1 0 0 0,0-1 0 0 0,0 0 0 0 0,1 0-1 0 0,-1 0 1 0 0,1-1 0 0 0,-1 0 0 0 0,1 0 0 0 0,0-1 0 0 0,-1 1 0 0 0,1-1 0 0 0,0 0 0 0 0,-1-1 0 0 0,1 1 0 0 0,0-1 0 0 0,2-1-1 0 0,-1 0 2 0 0,-1 0 0 0 0,1 0 0 0 0,-1 0 0 0 0,0-1 1 0 0,1 0-1 0 0,-1-1 0 0 0,-1 1 0 0 0,1-1 0 0 0,0 0 0 0 0,-1 0 0 0 0,0-1 0 0 0,0 0 0 0 0,0 0 0 0 0,-1 0 0 0 0,1 0 0 0 0,-1-1 0 0 0,0 1 0 0 0,1-5-2 0 0,0 0 0 0 0,-1 0 0 0 0,0-1 0 0 0,0 1 0 0 0,-1-1 0 0 0,0 0 0 0 0,-1 0 0 0 0,-1 0 0 0 0,1-1 0 0 0,-2 1 0 0 0,0 0 0 0 0,0 0 0 0 0,-1-3 0 0 0,1 9 3 0 0,-1 0 0 0 0,0 0 0 0 0,0 0 0 0 0,0 0 0 0 0,0 0 0 0 0,-1 0 0 0 0,0 0 0 0 0,0 1 0 0 0,0-1 0 0 0,-1 1 0 0 0,0-1 0 0 0,1 1 1 0 0,-2 0-1 0 0,1 0 0 0 0,0 0 0 0 0,-1 0 0 0 0,0 1 0 0 0,1-1 0 0 0,-1 1 0 0 0,-1 0 0 0 0,1 0 0 0 0,0 1 0 0 0,-1-1 0 0 0,1 1 0 0 0,-1 0 0 0 0,0 0 0 0 0,-3 0-3 0 0,3 0 13 0 0,-1 1 0 0 0,0 0 1 0 0,0 0-1 0 0,1 1 0 0 0,-1-1 0 0 0,0 1 1 0 0,0 1-1 0 0,0-1 0 0 0,0 1 0 0 0,1 0 1 0 0,-1 0-1 0 0,0 1 0 0 0,1 0 0 0 0,-2 0-13 0 0,3 0 8 0 0,0 0-1 0 0,0 0 1 0 0,0 0-1 0 0,1 0 0 0 0,-1 1 1 0 0,1 0-1 0 0,-1 0 1 0 0,1 0-1 0 0,0 0 1 0 0,0 0-1 0 0,0 1 1 0 0,1-1-1 0 0,-1 1 0 0 0,1 0 1 0 0,0 0-1 0 0,0-1 1 0 0,0 2-1 0 0,1-1 1 0 0,-1 2-8 0 0,-1 2 9 0 0,1 1 0 0 0,0-1 1 0 0,1 1-1 0 0,0 0 0 0 0,0 0 1 0 0,1 0-1 0 0,0 0 0 0 0,1 0 0 0 0,0-1 1 0 0,0 1-1 0 0,1 0 0 0 0,0 0 1 0 0,1-1-1 0 0,2 7-9 0 0,-3-10 3 0 0,0 0 0 0 0,1 0 0 0 0,0-1 0 0 0,-1 1 0 0 0,2-1 0 0 0,-1 0 0 0 0,0 0 0 0 0,1 0 0 0 0,0 0-1 0 0,0-1 1 0 0,0 1 0 0 0,0-1 0 0 0,0 0 0 0 0,1 0 0 0 0,-1-1 0 0 0,1 1 0 0 0,0-1 0 0 0,0 0 0 0 0,0 0 0 0 0,0-1 0 0 0,0 1 0 0 0,0-1 0 0 0,0 0 0 0 0,1-1 0 0 0,1 1-3 0 0,-2-1-1 0 0,0-1 1 0 0,-1 1-1 0 0,1-1 0 0 0,0 0 1 0 0,0 0-1 0 0,-1-1 1 0 0,1 1-1 0 0,-1-1 1 0 0,0 0-1 0 0,1 0 1 0 0,-1-1-1 0 0,0 1 0 0 0,0-1 1 0 0,0 0-1 0 0,-1 0 1 0 0,1 0-1 0 0,-1-1 1 0 0,1 1-1 0 0,-1-1 1 0 0,0 0-1 0 0,-1 1 1 0 0,1-1-1 0 0,0-2 1 0 0,0 2 3 0 0,-1 0 0 0 0,1 0 0 0 0,-1 0 1 0 0,-1 0-1 0 0,1-1 0 0 0,0 1 0 0 0,-1 0 0 0 0,0-1 0 0 0,0 1 0 0 0,0-1 0 0 0,-1 0 1 0 0,0 1-1 0 0,1-1 0 0 0,-1 1 0 0 0,-1-1 0 0 0,1 1 0 0 0,-1-1 0 0 0,0 0 1 0 0,0 1-1 0 0,0 0 0 0 0,-1-1 0 0 0,1 1 0 0 0,-1 0 0 0 0,-1-2-3 0 0,-2 0 9 0 0,0 0 0 0 0,0 0 0 0 0,0 1-1 0 0,-1-1 1 0 0,0 1 0 0 0,0 0 0 0 0,-1 1 0 0 0,0-1-1 0 0,1 1 1 0 0,-1 1 0 0 0,-3-2-9 0 0,-6-2 21 0 0,0 1 0 0 0,-1 0-1 0 0,0 1 1 0 0,-10-1-21 0 0,24 5 0 0 0,0 0-1 0 0,0 1 1 0 0,0 0 0 0 0,0 0-1 0 0,0-1 1 0 0,0 2-1 0 0,0-1 1 0 0,0 0-1 0 0,0 1 1 0 0,0-1-1 0 0,1 1 1 0 0,-1 0 0 0 0,0 0-1 0 0,0 0 1 0 0,0 0-1 0 0,1 0 1 0 0,-1 1-1 0 0,1-1 1 0 0,-2 2 0 0 0,1 0 4 0 0,0 0-1 0 0,0 0 1 0 0,0 0 0 0 0,0 0 0 0 0,1 1-1 0 0,0-1 1 0 0,0 1 0 0 0,0 0 0 0 0,0 0-1 0 0,0 0 1 0 0,1 0 0 0 0,-1 3-4 0 0,-1 6 17 0 0,0 0 0 0 0,1 1 0 0 0,1 0 0 0 0,0-1 0 0 0,1 1-1 0 0,0 0 1 0 0,1-1 0 0 0,1 2-17 0 0,-1-8-2 0 0,0 0 0 0 0,1 0 0 0 0,0 0 0 0 0,0 0 0 0 0,1 0 0 0 0,-1 0 0 0 0,2-1 0 0 0,-1 0 0 0 0,1 1 0 0 0,0-1-1 0 0,0-1 1 0 0,0 1 0 0 0,1 0 0 0 0,0-1 0 0 0,4 3 2 0 0,-6-5 0 0 0,1-1-1 0 0,-1 1 0 0 0,1-1 1 0 0,0 0-1 0 0,-1 0 1 0 0,1 0-1 0 0,0-1 0 0 0,0 1 1 0 0,1-1-1 0 0,-1 0 1 0 0,0 0-1 0 0,0 0 0 0 0,0-1 1 0 0,1 0-1 0 0,-1 1 1 0 0,0-2-1 0 0,1 1 0 0 0,-1 0 1 0 0,0-1-1 0 0,0 0 1 0 0,1 0-1 0 0,-1 0 0 0 0,0 0 1 0 0,0-1-1 0 0,0 0 1 0 0,3-1 0 0 0,-1-1 3 0 0,-1 0 0 0 0,1 0 1 0 0,-1 0-1 0 0,0 0 0 0 0,0-1 1 0 0,-1 0-1 0 0,1 0 0 0 0,-1 0 1 0 0,0-1-1 0 0,0 1 0 0 0,-1-1 1 0 0,0 0-1 0 0,0 0 0 0 0,0 0 1 0 0,-1 0-1 0 0,0-1 0 0 0,1-1-3 0 0,1-7-7 0 0,-1 1 0 0 0,0-1-1 0 0,-1 1 1 0 0,-1-1 0 0 0,0 0-1 0 0,-1 0 1 0 0,-1-5 7 0 0,0 8 10 0 0,0 1 0 0 0,-1 0 0 0 0,0 0-1 0 0,-1 0 1 0 0,0 1 0 0 0,-1-1 0 0 0,0 1 0 0 0,-1-1 0 0 0,0 1-1 0 0,-1 1 1 0 0,0-1 0 0 0,0 1 0 0 0,-1 0 0 0 0,0 0 0 0 0,0 1 0 0 0,-1 0-1 0 0,0 0 1 0 0,-1 1 0 0 0,0 0 0 0 0,0 0 0 0 0,-2 0-10 0 0,8 6-2 0 0,0-1 1 0 0,-1 1-1 0 0,1 0 1 0 0,-1 0-1 0 0,1 0 1 0 0,-1 1-1 0 0,1-1 1 0 0,-1 1-1 0 0,0 0 1 0 0,1 0-1 0 0,-1 0 0 0 0,1 0 1 0 0,-1 0-1 0 0,-1 1 2 0 0,-5 1 9 0 0,1 1 0 0 0,0-1 0 0 0,0 1 0 0 0,-7 4-9 0 0,14-6 1 0 0,0 1-1 0 0,0-1 0 0 0,1 1 0 0 0,-1-1 0 0 0,0 1 0 0 0,1 0 0 0 0,-1-1 0 0 0,1 1 0 0 0,-1 0 1 0 0,1 0-1 0 0,0 0 0 0 0,0 0 0 0 0,0 0 0 0 0,0 1 0 0 0,0-1 0 0 0,1 0 0 0 0,-1 0 0 0 0,1 1 1 0 0,-1-1-1 0 0,1 1 0 0 0,-2 6 7 0 0,1 0 1 0 0,1 1-1 0 0,-1-1 0 0 0,2 5-7 0 0,-1-2 5 0 0,2 0 0 0 0,-1 0 0 0 0,2 0 0 0 0,0-1 0 0 0,2 8-5 0 0,-3-14 2 0 0,0 1 0 0 0,0-1 0 0 0,1 0 0 0 0,0 0 0 0 0,0 0 0 0 0,0 0 0 0 0,1 0 0 0 0,-1-1 0 0 0,1 1 0 0 0,0-1-1 0 0,1 0 1 0 0,0 0-2 0 0,1 1-20 0 0,1 0-1 0 0,0-1 0 0 0,-1 1 0 0 0,2-2 0 0 0,-1 1 0 0 0,6 1 21 0 0,-10-4 1 0 0,-1 0 0 0 0,1 0 0 0 0,-1-1 0 0 0,1 1 0 0 0,0-1 0 0 0,0 0 0 0 0,-1 0-1 0 0,1 0 1 0 0,0 0 0 0 0,0 0 0 0 0,-1-1 0 0 0,1 1 0 0 0,0-1 0 0 0,-1 0 0 0 0,1 1-1 0 0,-1-1 1 0 0,1-1 0 0 0,-1 1 0 0 0,1 0 0 0 0,-1 0 0 0 0,2-3-1 0 0,-1 2 4 0 0,-1 0 0 0 0,0-1 1 0 0,1 1-1 0 0,-1-1 0 0 0,-1 0 1 0 0,1 0-1 0 0,0 0 0 0 0,-1 0 1 0 0,1 0-1 0 0,-1 0 0 0 0,0 0 1 0 0,0 0-1 0 0,0 0 0 0 0,0-1 1 0 0,-1 1-1 0 0,0 0 0 0 0,1-1 1 0 0,-1 1-1 0 0,0 0 1 0 0,0-1-1 0 0,-1 1 0 0 0,0-4-4 0 0,0-2-6 0 0,-1 0 1 0 0,0 0-1 0 0,0 0 0 0 0,-1 1 0 0 0,-1-1 0 0 0,1 0 0 0 0,-5-6 6 0 0,4 8 12 0 0,-1 0-1 0 0,1 1 1 0 0,-1-1-1 0 0,-1 1 0 0 0,1 0 1 0 0,-1 0-1 0 0,0 1 1 0 0,-1 0-1 0 0,1 0 0 0 0,-1 0 1 0 0,0 1-1 0 0,0 0 0 0 0,-4-1-11 0 0,7 3-1 0 0,0 0-1 0 0,-1 1 0 0 0,1-1 0 0 0,0 1 0 0 0,-1 0 0 0 0,1 1 0 0 0,-1-1 0 0 0,1 1 0 0 0,-1 0 0 0 0,0 0 0 0 0,1 0 0 0 0,-1 1 0 0 0,1-1 1 0 0,-1 1-1 0 0,1 0 0 0 0,0 1 0 0 0,-1-1 0 0 0,1 1 0 0 0,0 0 0 0 0,0 0 0 0 0,0 0 0 0 0,0 0 0 0 0,0 1 0 0 0,1-1 0 0 0,-2 2 2 0 0,2-1 1 0 0,0 1 0 0 0,0-1 0 0 0,0 1 0 0 0,0 0 0 0 0,0 0 0 0 0,1 0 0 0 0,-1 0 0 0 0,1 1 0 0 0,0-1 0 0 0,1 0 0 0 0,-1 1 0 0 0,1 0 0 0 0,0-1 0 0 0,0 1 0 0 0,0 0 0 0 0,1 0 0 0 0,0-1 0 0 0,0 1 0 0 0,0 2-1 0 0,0 8-16 0 0,2-1 1 0 0,0 1 0 0 0,0-1-1 0 0,1 0 1 0 0,5 13 15 0 0,-5-17 11 0 0,1 0 0 0 0,0 0 1 0 0,1 0-1 0 0,0 0 0 0 0,0-1 1 0 0,1 0-1 0 0,0 0 0 0 0,1 0 1 0 0,0-1-1 0 0,0 0 0 0 0,0 0 1 0 0,4 1-12 0 0,-7-6-2 0 0,0 0 0 0 0,0 0 0 0 0,1 0 0 0 0,-1-1 0 0 0,1 0 0 0 0,0 0 0 0 0,-1 0 0 0 0,1 0 0 0 0,0-1 0 0 0,0 0 0 0 0,0 0 1 0 0,0 0-1 0 0,0-1 0 0 0,0 0 0 0 0,0 1 0 0 0,0-2 0 0 0,1 1 0 0 0,-1-1 0 0 0,0 0 0 0 0,0 0 0 0 0,0 0 0 0 0,-1 0 0 0 0,1-1 1 0 0,0 0-1 0 0,0 0 0 0 0,-1 0 0 0 0,1-1 2 0 0,2-1-9 0 0,-1 0 0 0 0,0 0 0 0 0,-1 0 0 0 0,1-1 0 0 0,-1 0 0 0 0,0 0 0 0 0,0 0 0 0 0,0-1 0 0 0,-1 1 0 0 0,0-1 1 0 0,0 0-1 0 0,0 0 0 0 0,1-4 9 0 0,-3 5 3 0 0,0 0 1 0 0,0 0 0 0 0,-1 0-1 0 0,1 0 1 0 0,-1 0-1 0 0,0 0 1 0 0,0-1 0 0 0,-1 1-1 0 0,1 0 1 0 0,-1 0 0 0 0,-1-1-1 0 0,1 1 1 0 0,-1 0 0 0 0,0 0-1 0 0,0-1 1 0 0,0 1-1 0 0,-1 0 1 0 0,0-3-4 0 0,-3-2 7 0 0,0 0 0 0 0,-1 0-1 0 0,0 0 1 0 0,0 1 0 0 0,-1 0 0 0 0,0 1-1 0 0,0-1 1 0 0,-1 1 0 0 0,0 0 0 0 0,-1 1-1 0 0,1 0 1 0 0,-2 1 0 0 0,1-1-1 0 0,-1 2 1 0 0,1-1 0 0 0,-2 2 0 0 0,1-1-1 0 0,-3 0-6 0 0,11 5 1 0 0,0-1-1 0 0,0 1 0 0 0,0 0 0 0 0,0 0 0 0 0,0 0 0 0 0,0 0 0 0 0,0 0 1 0 0,0 0-1 0 0,1 1 0 0 0,-1-1 0 0 0,0 1 0 0 0,0-1 0 0 0,0 1 0 0 0,0 0 1 0 0,0-1-1 0 0,0 1 0 0 0,1 0 0 0 0,-1 0 0 0 0,0 0 0 0 0,1 1 0 0 0,-1-1 0 0 0,1 0 1 0 0,-1 1-1 0 0,1-1 0 0 0,0 1 0 0 0,-1-1 0 0 0,1 1 0 0 0,0-1 0 0 0,0 1 1 0 0,0 0-1 0 0,0 0 0 0 0,1 0 0 0 0,-1 0 0 0 0,-4 9-1 0 0,0 0 0 0 0,2 0 0 0 0,-1 1-1 0 0,1-1 1 0 0,1 1 1 0 0,1-8 0 0 0,-1 10 5 0 0,0 0-1 0 0,0 0 1 0 0,1 0-1 0 0,1 0 1 0 0,1 0 0 0 0,0 0-1 0 0,0 0 1 0 0,4 12-5 0 0,-4-19 1 0 0,1-1 1 0 0,0 0 0 0 0,0 0-1 0 0,0 0 1 0 0,0 0 0 0 0,1-1-1 0 0,0 1 1 0 0,0 0-1 0 0,1-1 1 0 0,0 0 0 0 0,0 0-1 0 0,0 0 1 0 0,0-1 0 0 0,1 1-1 0 0,-1-1 1 0 0,1 0 0 0 0,0 0-1 0 0,1 0 1 0 0,-1-1-1 0 0,3 1-1 0 0,-3-2-3 0 0,-1 0-1 0 0,2 0 1 0 0,-1-1-1 0 0,0 0 1 0 0,0 0-1 0 0,0 0 1 0 0,1-1-1 0 0,-1 1 1 0 0,0-1-1 0 0,0-1 1 0 0,1 1-1 0 0,-1-1 0 0 0,0 0 1 0 0,0 0-1 0 0,0 0 1 0 0,1-1-1 0 0,-1 1 1 0 0,-1-1-1 0 0,1-1 1 0 0,4-1 3 0 0,-5 2 0 0 0,-1-1 1 0 0,1 1-1 0 0,-1-1 1 0 0,0 0 0 0 0,1 0-1 0 0,-1 0 1 0 0,-1 0-1 0 0,1-1 1 0 0,0 1-1 0 0,-1-1 1 0 0,0 0-1 0 0,0 1 1 0 0,0-1 0 0 0,0 0-1 0 0,0 0 1 0 0,-1 0-1 0 0,0-1 1 0 0,0 1-1 0 0,0 0 1 0 0,0 0-1 0 0,-1-1 1 0 0,0 1 0 0 0,1 0-1 0 0,-2-4 0 0 0,0-2 5 0 0,-1-1 0 0 0,0 0-1 0 0,0 1 1 0 0,-1-1 0 0 0,-1 1-1 0 0,0 0 1 0 0,0 0 0 0 0,-1 0 0 0 0,-1 0-1 0 0,1 1 1 0 0,-1 0 0 0 0,-1 0-1 0 0,-7-7-4 0 0,10 11 3 0 0,0 0 0 0 0,-1 1 0 0 0,0-1 0 0 0,0 1 0 0 0,0 0-1 0 0,0 1 1 0 0,-1-1 0 0 0,0 1 0 0 0,1 0 0 0 0,-1 1 0 0 0,0-1-1 0 0,-1 1 1 0 0,1 0 0 0 0,0 1 0 0 0,-1-1 0 0 0,1 1 0 0 0,0 0 0 0 0,-1 1-1 0 0,1 0 1 0 0,-1 0 0 0 0,1 0 0 0 0,-1 1 0 0 0,-5 1-3 0 0,7 0 2 0 0,1-1 0 0 0,-1 2 0 0 0,0-1 0 0 0,1 0 0 0 0,-1 1 1 0 0,1 0-1 0 0,0 0 0 0 0,0 1 0 0 0,0-1 0 0 0,1 1 0 0 0,-1-1 0 0 0,1 1 0 0 0,0 0 1 0 0,0 1-1 0 0,0-1 0 0 0,0 0 0 0 0,1 1 0 0 0,0-1 0 0 0,0 1 0 0 0,-1 3-2 0 0,-2 4 0 0 0,1 0 0 0 0,1 1 0 0 0,0-1 0 0 0,0 1 0 0 0,1 0 0 0 0,1 0 0 0 0,0 8 0 0 0,1-15-2 0 0,0 0 0 0 0,1 1 0 0 0,0-1 0 0 0,1 0 0 0 0,-1 0 0 0 0,1 0 0 0 0,0 0 0 0 0,0-1 0 0 0,1 1-1 0 0,0 0 1 0 0,0-1 0 0 0,0 0 0 0 0,0 0 0 0 0,1 0 0 0 0,0 0 0 0 0,0 0 0 0 0,1-1 0 0 0,-1 1 0 0 0,1-1-1 0 0,0-1 1 0 0,0 1 0 0 0,0-1 0 0 0,0 1 0 0 0,1-1 0 0 0,-1-1 0 0 0,1 1 0 0 0,0-1 0 0 0,0 0-1 0 0,0-1 1 0 0,0 1 0 0 0,0-1 0 0 0,0 0 0 0 0,0 0 0 0 0,1-1 0 0 0,-1 0 0 0 0,0 0 0 0 0,0-1 0 0 0,0 1-1 0 0,0-1 1 0 0,1-1 0 0 0,-1 1 0 0 0,0-1 0 0 0,-1 0 0 0 0,1 0 0 0 0,0-1 2 0 0,12-6 5 0 0,-1-1 1 0 0,0-1 0 0 0,0 0-1 0 0,-1-2 1 0 0,-1 1 0 0 0,12-13-6 0 0,-21 18 10 0 0,-1 1 0 0 0,0-1 0 0 0,0 1 0 0 0,0-1 0 0 0,-1-1-1 0 0,0 1 1 0 0,-1-1 0 0 0,2-2-10 0 0,-4 5-4 0 0,1 0 0 0 0,-1 1-1 0 0,0-1 1 0 0,0 0 0 0 0,-1 0 0 0 0,0 0-1 0 0,1 0 1 0 0,-2 0 0 0 0,1 0-1 0 0,0 0 1 0 0,-1 0 0 0 0,0 1-1 0 0,0-1 1 0 0,-1-2 4 0 0,0 4 1 0 0,1-1 1 0 0,-1 1-1 0 0,0 0 0 0 0,0 0 0 0 0,0 0 0 0 0,0 0 0 0 0,0 1 1 0 0,-1-1-1 0 0,1 1 0 0 0,-1-1 0 0 0,0 1 0 0 0,1 0 1 0 0,-1 0-1 0 0,0 0 0 0 0,-1 0 0 0 0,0 0-1 0 0,-9-5 9 0 0,-1 1-1 0 0,0 1 1 0 0,-5-1-9 0 0,-4-2 11 0 0,18 6-8 0 0,1 1 1 0 0,-1-1-1 0 0,1 1 0 0 0,-1 0 0 0 0,0 0 0 0 0,1 1 0 0 0,-1-1 1 0 0,0 1-1 0 0,1 0 0 0 0,-1 0 0 0 0,0 1 0 0 0,0-1 0 0 0,1 1 1 0 0,-1 0-1 0 0,1 0 0 0 0,-1 1 0 0 0,1-1 0 0 0,-3 2-3 0 0,2 0 2 0 0,0 1-1 0 0,0-1 0 0 0,1 1 1 0 0,-1 0-1 0 0,1 0 0 0 0,0 0 1 0 0,0 1-1 0 0,0-1 0 0 0,1 1 1 0 0,-1 0-1 0 0,1 0 0 0 0,0 0 1 0 0,1 1-1 0 0,-2 3-1 0 0,0 1 5 0 0,0 1-1 0 0,0 0 1 0 0,1 0 0 0 0,1 0-1 0 0,0 0 1 0 0,0 0-1 0 0,1 1 1 0 0,1-1-1 0 0,0 0 1 0 0,1 7-5 0 0,-1-11-4 0 0,1-1 1 0 0,0 1-1 0 0,0-1 0 0 0,1 0 0 0 0,0 0 1 0 0,0 0-1 0 0,1 0 0 0 0,-1 0 0 0 0,1 0 1 0 0,0-1-1 0 0,1 1 0 0 0,0-1 0 0 0,-1 0 1 0 0,2 0-1 0 0,-1 0 0 0 0,0 0 0 0 0,1-1 1 0 0,0 0-1 0 0,4 3 4 0 0,-5-5 1 0 0,0 1 1 0 0,1-1-1 0 0,0 0 1 0 0,-1 0-1 0 0,1 0 1 0 0,0 0 0 0 0,0-1-1 0 0,0 0 1 0 0,0 0-1 0 0,0 0 1 0 0,1-1-1 0 0,-1 0 1 0 0,0 0-1 0 0,0 0 1 0 0,0 0-1 0 0,0-1 1 0 0,0 0-1 0 0,0 0 1 0 0,0 0-1 0 0,0-1 1 0 0,0 0 0 0 0,0 0-1 0 0,0 0 1 0 0,-1 0-1 0 0,1-1 1 0 0,-1 0-1 0 0,0 0 1 0 0,0 0-1 0 0,0 0 1 0 0,0-1-1 0 0,0 1 1 0 0,-1-1-1 0 0,0 0 1 0 0,1 0-1 0 0,-1-1 1 0 0,-1 1-1 0 0,1 0 1 0 0,-1-1 0 0 0,0 0-1 0 0,0 1 1 0 0,0-1-1 0 0,0 0 1 0 0,-1 0-1 0 0,0 0 1 0 0,0 0-1 0 0,0 0 1 0 0,-1-1-1 0 0,0 1 1 0 0,0 0-1 0 0,0 0 1 0 0,0 0-1 0 0,-1 0 1 0 0,0 0 0 0 0,-1-4-2 0 0,-3-4 4 0 0,-1 1 0 0 0,0 0 0 0 0,-1 1 0 0 0,0 0 0 0 0,-1 0 0 0 0,0 0 1 0 0,-1 1-1 0 0,0 0 0 0 0,-5-4-4 0 0,4 6-4 0 0,1 0-1 0 0,-1 1 1 0 0,-1 0 0 0 0,1 1-1 0 0,-1 0 1 0 0,0 1 0 0 0,-1 0-1 0 0,-10-3 5 0 0,19 6 3 0 0,0 1 1 0 0,0 1-1 0 0,0-1 0 0 0,0 0 0 0 0,0 1 0 0 0,0-1 0 0 0,0 1 1 0 0,0 0-1 0 0,0 0 0 0 0,0 0 0 0 0,0 0 0 0 0,0 1 1 0 0,0-1-1 0 0,1 1 0 0 0,-1 0 0 0 0,0 0 0 0 0,0 0 0 0 0,0 0 1 0 0,-2 2-4 0 0,2-1 3 0 0,0 0 1 0 0,1 0-1 0 0,-1 1 0 0 0,1 0 1 0 0,-1-1-1 0 0,1 1 1 0 0,0 0-1 0 0,0 0 1 0 0,0 0-1 0 0,0 1 0 0 0,1-1 1 0 0,-1 0-1 0 0,1 1 1 0 0,-1 0-4 0 0,-2 11 0 0 0,1 0 0 0 0,1 1 0 0 0,0-1-1 0 0,0 0 1 0 0,2 1 0 0 0,0 12 0 0 0,1-14-2 0 0,1 0 0 0 0,0-1 1 0 0,0 1-1 0 0,2-1 0 0 0,-1 1 0 0 0,2-1 0 0 0,0 0 0 0 0,0-1 0 0 0,1 1 0 0 0,1-1 0 0 0,0 0 1 0 0,1 0 1 0 0,-5-8-1 0 0,0 1 0 0 0,0-1 0 0 0,1 0 0 0 0,0 0 0 0 0,-1-1 0 0 0,1 1 0 0 0,0-1 0 0 0,1 0 0 0 0,-1 0 0 0 0,1 0 0 0 0,-1 0 0 0 0,1-1 0 0 0,0 0 0 0 0,0 0 0 0 0,0 0 0 0 0,0-1 0 0 0,0 1 0 0 0,0-1 0 0 0,0 0 0 0 0,1-1 0 0 0,-1 1 0 0 0,0-1 0 0 0,1 0 1 0 0,-1-1-1 0 0,0 1 0 0 0,0-1 0 0 0,1 0 0 0 0,-1 0 0 0 0,0-1 0 0 0,0 1 0 0 0,0-1 0 0 0,2-1 1 0 0,3-3 1 0 0,-1 1 0 0 0,1-1 0 0 0,-1-1 0 0 0,0 0 0 0 0,0 0 0 0 0,-1-1 0 0 0,0 0 0 0 0,0 0 0 0 0,-1-1 0 0 0,0 0 0 0 0,0 0 0 0 0,-1-1 0 0 0,-1 1 0 0 0,1-1 0 0 0,-2-1 0 0 0,1-1-1 0 0,-1 4 1 0 0,0-1 0 0 0,-1 0 1 0 0,-1 0-1 0 0,1 0 0 0 0,-2 0 1 0 0,1 0-1 0 0,-1 0 0 0 0,-1-1 1 0 0,1 1-1 0 0,-1 0 0 0 0,-1-1 1 0 0,0 1-1 0 0,0 0 0 0 0,-1 0 1 0 0,0 0-1 0 0,-1 0 1 0 0,0 0-1 0 0,0 0 0 0 0,-4-6-1 0 0,3 10 1 0 0,1 0 0 0 0,-1 0 0 0 0,0 0 0 0 0,0 1 0 0 0,0-1-1 0 0,0 1 1 0 0,-1 0 0 0 0,0 1 0 0 0,0-1 0 0 0,0 1 0 0 0,0 0-1 0 0,-10-5 6 0 0,-1 1-1 0 0,0 0 1 0 0,-3 0-6 0 0,-6-2 65 0 0,22 8-65 0 0,-1-1-1 0 0,0 1 1 0 0,0 0-1 0 0,0 0 0 0 0,0 1 1 0 0,0-1-1 0 0,-1 1 1 0 0,1 0-1 0 0,0 0 1 0 0,0 0-1 0 0,0 0 1 0 0,0 1-1 0 0,0 0 1 0 0,0-1-1 0 0,0 2 0 0 0,0-1 1 0 0,0 0-1 0 0,0 1 1 0 0,1 0-1 0 0,-1 0 1 0 0,0 0-1 0 0,1 0 1 0 0,0 0-1 0 0,-1 1 1 0 0,1 0-1 0 0,0-1 0 0 0,0 1 1 0 0,1 0-1 0 0,-1 1 1 0 0,0-1-1 0 0,1 1 1 0 0,-3 3 3 0 0,1 0 0 0 0,0 0 0 0 0,0 0 0 0 0,1 1-1 0 0,0 0 1 0 0,0-1 0 0 0,1 1 0 0 0,0 0 0 0 0,0 1-1 0 0,1-1 1 0 0,0 0 0 0 0,0 0 0 0 0,1 1 0 0 0,0-1 0 0 0,1 3-3 0 0,0-2-2 0 0,1 0 0 0 0,0 0 0 0 0,1 0 0 0 0,0-1 0 0 0,0 1 1 0 0,1-1-1 0 0,0 1 0 0 0,0-1 0 0 0,1 0 0 0 0,0-1 1 0 0,1 1-1 0 0,5 5 2 0 0,-8-9-1 0 0,1 0 0 0 0,0 0 0 0 0,0 0 0 0 0,0-1 1 0 0,1 1-1 0 0,-1-1 0 0 0,1 0 0 0 0,0-1 0 0 0,0 1 0 0 0,0-1 1 0 0,0 0-1 0 0,0 0 0 0 0,0-1 0 0 0,0 1 0 0 0,1-1 1 0 0,-1 0-1 0 0,0-1 0 0 0,1 1 0 0 0,-1-1 0 0 0,1 0 0 0 0,-1 0 1 0 0,4-1 0 0 0,-4 0-2 0 0,0-1 0 0 0,-1 1 1 0 0,1-1-1 0 0,0 0 1 0 0,-1 0-1 0 0,1 0 0 0 0,-1-1 1 0 0,1 0-1 0 0,-1 0 1 0 0,0 0-1 0 0,0 0 0 0 0,0 0 1 0 0,-1-1-1 0 0,1 0 1 0 0,-1 0-1 0 0,0 0 0 0 0,2-2 2 0 0,-1-1 10 0 0,0-1 0 0 0,0 1 1 0 0,-1 0-1 0 0,0-1 0 0 0,0 0 0 0 0,0 0 0 0 0,-1 0 0 0 0,0 0 0 0 0,-1 0 0 0 0,0-4-10 0 0,0-1-2 0 0,-1 0 1 0 0,-1 0 0 0 0,0 0-1 0 0,-1 1 1 0 0,-1-1-1 0 0,0 1 1 0 0,0-1 0 0 0,-1 1-1 0 0,-1 0 1 0 0,0 0-1 0 0,0 1 1 0 0,-3-3 1 0 0,5 7-1 0 0,-1 1 1 0 0,0 0-1 0 0,0 0 1 0 0,0 0-1 0 0,-1 0 0 0 0,0 1 1 0 0,0 0-1 0 0,-1 0 1 0 0,1 0-1 0 0,-1 0 0 0 0,0 1 1 0 0,0 0-1 0 0,-1 0 1 0 0,1 1-1 0 0,-1 0 1 0 0,0 0-1 0 0,0 0 0 0 0,0 1 1 0 0,0 0-1 0 0,0 1 1 0 0,-8-2 0 0 0,11 3 3 0 0,0 1 1 0 0,0-1-1 0 0,0 0 1 0 0,0 1-1 0 0,0 0 1 0 0,0 0-1 0 0,0 0 1 0 0,0 0 0 0 0,0 1-1 0 0,0 0 1 0 0,0 0-1 0 0,1 0 1 0 0,-1 0-1 0 0,1 0 1 0 0,0 1-1 0 0,-1-1 1 0 0,1 1 0 0 0,0 0-1 0 0,0 0 1 0 0,1 0-1 0 0,-1 0 1 0 0,1 1-1 0 0,-1-1 1 0 0,1 1-1 0 0,0-1 1 0 0,1 1 0 0 0,-2 2-4 0 0,-3 9 11 0 0,0 1 1 0 0,1-1-1 0 0,1 1 1 0 0,1 0-1 0 0,0 0 1 0 0,0 8-12 0 0,2-9 0 0 0,0-1 0 0 0,1 1 0 0 0,1 0 0 0 0,1 0 0 0 0,0-1 1 0 0,1 1-1 0 0,0-1 0 0 0,1 0 0 0 0,1 0 0 0 0,0 0 0 0 0,1 0 0 0 0,1-1 0 0 0,0 1 0 0 0,-3-7 0 0 0,0-1-1 0 0,1 1 1 0 0,0-1 0 0 0,0 0-1 0 0,1 0 1 0 0,-1 0 0 0 0,1-1-1 0 0,0 0 1 0 0,1 0-1 0 0,-1-1 1 0 0,4 2 0 0 0,-4-3 0 0 0,0 0 0 0 0,-1-1-1 0 0,1 0 1 0 0,0-1 0 0 0,0 1 0 0 0,0-1 0 0 0,0 0 0 0 0,0 0 0 0 0,0-1-1 0 0,1 0 1 0 0,-1 0 0 0 0,0 0 0 0 0,0-1 0 0 0,0 0 0 0 0,6-2 0 0 0,-5 2 0 0 0,0-2 1 0 0,0 1 0 0 0,0-1 0 0 0,-1 0-1 0 0,1-1 1 0 0,-1 1 0 0 0,1-1-1 0 0,-1 0 1 0 0,-1-1 0 0 0,1 0 0 0 0,0 0-1 0 0,-1 0 1 0 0,0 0 0 0 0,0-1 0 0 0,-1 0-1 0 0,0 0 1 0 0,0 0 0 0 0,0-1 0 0 0,-1 1-1 0 0,3-7 0 0 0,-3 6 1 0 0,-1-1 1 0 0,1 0-1 0 0,-1 0 0 0 0,-1 0 0 0 0,1 0 0 0 0,-2 0 1 0 0,1 0-1 0 0,-1 0 0 0 0,0 0 0 0 0,0 0 0 0 0,-1 0 1 0 0,-1 0-1 0 0,1 0 0 0 0,-1 0 0 0 0,0 0 0 0 0,-1 1 1 0 0,0-1-1 0 0,0 1 0 0 0,-1-1-1 0 0,-3-5 8 0 0,-1 0 0 0 0,0 0 0 0 0,-1 1 0 0 0,-1 0 1 0 0,0 0-1 0 0,0 1 0 0 0,-1 0 0 0 0,-1 1 0 0 0,0 1 0 0 0,-2-2-8 0 0,13 11 2 0 0,0-1-1 0 0,0 1 0 0 0,0-1 0 0 0,0 1 1 0 0,0 0-1 0 0,0 0 0 0 0,0-1 0 0 0,0 1 1 0 0,0 0-1 0 0,0 0 0 0 0,0 0 1 0 0,0 0-1 0 0,0 0 0 0 0,0 0 0 0 0,0 1 1 0 0,0-1-1 0 0,0 0 0 0 0,0 0 0 0 0,0 1 1 0 0,0-1-1 0 0,0 1 0 0 0,0-1 1 0 0,0 1-1 0 0,1-1 0 0 0,-1 1 0 0 0,0-1 1 0 0,0 1-1 0 0,0 0 0 0 0,1-1 1 0 0,-1 1-1 0 0,0 0 0 0 0,1 0 0 0 0,-1 0 1 0 0,0-1-1 0 0,1 1 0 0 0,-1 0 0 0 0,1 0 1 0 0,-1 0-1 0 0,1 0-1 0 0,-3 5 4 0 0,0-1-1 0 0,0 1 1 0 0,1 0 0 0 0,0 0-1 0 0,-2 6-3 0 0,1 7 9 0 0,0 0-1 0 0,1 0 0 0 0,1 0 1 0 0,1 1-1 0 0,0-1 0 0 0,2 0 1 0 0,0 0-1 0 0,2 6-8 0 0,-4-23-3 0 0,0-1 0 0 0,1 0 1 0 0,-1 1-1 0 0,0-1 0 0 0,0 0 0 0 0,1 1 0 0 0,-1-1 1 0 0,1 0-1 0 0,-1 1 0 0 0,1-1 0 0 0,0 0 1 0 0,-1 0-1 0 0,1 0 0 0 0,0 0 0 0 0,0 1 0 0 0,0-1 1 0 0,0 0-1 0 0,0 0 0 0 0,0-1 0 0 0,0 1 0 0 0,0 0 1 0 0,0 0-1 0 0,0 0 0 0 0,0-1 0 0 0,1 1 0 0 0,-1-1 1 0 0,0 1-1 0 0,0-1 0 0 0,1 1 0 0 0,-1-1 0 0 0,0 0 1 0 0,1 1-1 0 0,-1-1 0 0 0,0 0 0 0 0,1 0 1 0 0,-1 0-1 0 0,1 0 0 0 0,-1 0 0 0 0,0-1 0 0 0,1 1 1 0 0,-1 0-1 0 0,0-1 0 0 0,1 1 0 0 0,-1-1 0 0 0,0 1 1 0 0,1-1 2 0 0,6-3-269 0 0,0 0 0 0 0,-1 0 1 0 0,0 0-1 0 0,0-1 1 0 0,0 0-1 0 0,-1 0 1 0 0,0-1 268 0 0,4-3-920 0 0,0 0 1 0 0,-1-1-1 0 0,0 0 0 0 0,1-2 920 0 0,13-27-2064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17:45.8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40 110 7330 0 0,'-4'9'943'0'0,"-1"-1"1"0"0,2 1 0 0 0,0 0-1 0 0,0 0 1 0 0,0 0 0 0 0,1 0-1 0 0,0 1 1 0 0,1-1 0 0 0,0 1 0 0 0,1 1-944 0 0,0 19 1106 0 0,2-1 0 0 0,3 19-1106 0 0,2 32 952 0 0,-8-57-718 0 0,0-1 0 0 0,-2 0 1 0 0,-5 21-235 0 0,3-19-1149 0 0,2 1 0 0 0,0 0 1 0 0,1 5 1148 0 0,5-13-3745 0 0,-3-17 3558 0 0,0 0 0 0 0,0 1 0 0 0,0-1 0 0 0,0 0 1 0 0,0 1-1 0 0,1-1 0 0 0,-1 0 0 0 0,0 0 0 0 0,0 1 1 0 0,0-1-1 0 0,0 0 0 0 0,0 1 0 0 0,0-1 0 0 0,0 0 1 0 0,1 0-1 0 0,-1 1 0 0 0,0-1 0 0 0,0 0 1 0 0,0 0-1 0 0,1 0 0 0 0,-1 1 0 0 0,0-1 0 0 0,0 0 1 0 0,1 0-1 0 0,-1 0 0 0 0,0 0 0 0 0,0 1 0 0 0,1-1 1 0 0,-1 0-1 0 0,0 0 0 0 0,1 0 0 0 0,-1 0 0 0 0,0 0 1 0 0,0 0-1 0 0,1 0 0 0 0,-1 0 0 0 0,0 0 1 0 0,1 0-1 0 0,-1 0 0 0 0,0 0 0 0 0,1 0 0 0 0,-1 0 1 0 0,0 0-1 0 0,1 0 187 0 0,1-5-5008 0 0</inkml:trace>
  <inkml:trace contextRef="#ctx0" brushRef="#br0" timeOffset="343.642">371 168 6369 0 0,'-1'7'4313'0'0,"8"9"-2250"0"0,-1-2-910 0 0,-2 12-697 0 0,-2-1 1 0 0,0 1 0 0 0,-2 0-1 0 0,-1 0 1 0 0,-1 2-457 0 0,-1 0 302 0 0,-2-1 0 0 0,-1 3-302 0 0,-6 41 521 0 0,8-48-289 0 0,3-19-225 0 0,0 0 1 0 0,0 0-1 0 0,0 0 0 0 0,1 0 0 0 0,0 0 0 0 0,-1 1 0 0 0,2 1-7 0 0,-1-6-5 0 0,0 0 0 0 0,0 0 0 0 0,0 1 0 0 0,0-1 1 0 0,0 0-1 0 0,0 0 0 0 0,0 0 0 0 0,0 1 0 0 0,0-1 1 0 0,0 0-1 0 0,0 0 0 0 0,0 1 0 0 0,0-1 0 0 0,0 0 0 0 0,0 0 1 0 0,0 0-1 0 0,0 1 0 0 0,1-1 0 0 0,-1 0 0 0 0,0 0 1 0 0,0 0-1 0 0,0 0 0 0 0,0 1 0 0 0,1-1 0 0 0,-1 0 0 0 0,0 0 1 0 0,0 0-1 0 0,0 0 0 0 0,0 0 0 0 0,1 0 0 0 0,-1 1 1 0 0,0-1-1 0 0,0 0 0 0 0,1 0 0 0 0,-1 0 0 0 0,0 0 0 0 0,0 0 1 0 0,0 0-1 0 0,1 0 0 0 0,-1 0 0 0 0,0 0 0 0 0,0 0 1 0 0,1 0-1 0 0,-1 0 0 0 0,0 0 0 0 0,0 0 0 0 0,0 0 0 0 0,1 0 1 0 0,-1 0-1 0 0,0-1 0 0 0,0 1 0 0 0,1 0 0 0 0,-1 0 1 0 0,0 0-1 0 0,0 0 0 0 0,0 0 0 0 0,0 0 0 0 0,1-1 0 0 0,-1 1 1 0 0,0 0-1 0 0,0 0 0 0 0,0 0 0 0 0,0 0 0 0 0,0-1 1 0 0,1 1-1 0 0,-1 0 0 0 0,0 0 0 0 0,0-1 0 0 0,0 1 5 0 0,14-18-232 0 0,-12 15 209 0 0,19-30-151 0 0,-2-1 0 0 0,0-1 1 0 0,-2-2 173 0 0,30-57-43 0 0,-29 61 115 0 0,0-1-15 0 0,2 1-1 0 0,16-20-56 0 0,-30 45 115 0 0,0 1 0 0 0,0-1 0 0 0,1 1 0 0 0,0 0 0 0 0,1 1 0 0 0,0-1-1 0 0,0 1 1 0 0,0 1 0 0 0,1 0 0 0 0,-1 0 0 0 0,1 1 0 0 0,5-2-115 0 0,-11 5 79 0 0,0 0 0 0 0,-1 0 0 0 0,1 0 0 0 0,0 1 0 0 0,0-1 0 0 0,0 1 0 0 0,-1 0 0 0 0,1 0 0 0 0,0 0-1 0 0,0 0 1 0 0,0 1 0 0 0,-1-1 0 0 0,1 1 0 0 0,0-1 0 0 0,0 1 0 0 0,-1 0 0 0 0,1 0 0 0 0,0 0 0 0 0,0 1-79 0 0,-1-1 78 0 0,-1 1-1 0 0,1-1 0 0 0,0 1 1 0 0,-1-1-1 0 0,1 1 0 0 0,-1 0 1 0 0,1 0-1 0 0,-1 0 0 0 0,0 0 1 0 0,0 0-1 0 0,0 0 0 0 0,0 0 1 0 0,0 0-1 0 0,0 0 0 0 0,-1 0 1 0 0,1 0-1 0 0,-1 0 0 0 0,1 1 1 0 0,-1-1-1 0 0,0 0 1 0 0,0 1-1 0 0,0-1 0 0 0,0 2-77 0 0,-2 39 487 0 0,-2 0-1 0 0,-2-1 0 0 0,-7 25-486 0 0,4-31-892 0 0,2 0-1 0 0,2 0 1 0 0,1 0-1 0 0,1 5 893 0 0,3-38-469 0 0,0 0 1 0 0,1 0-1 0 0,-1 1 1 0 0,0-1-1 0 0,1 0 0 0 0,0 0 1 0 0,0 0-1 0 0,0 0 1 0 0,0 2 468 0 0,0-4-377 0 0,0 0 0 0 0,-1 0 0 0 0,1 0 0 0 0,0 0 0 0 0,0 0 1 0 0,0 0-1 0 0,0 0 0 0 0,-1 0 0 0 0,1 0 0 0 0,0 0 0 0 0,1-1 1 0 0,-1 1-1 0 0,0 0 0 0 0,0-1 0 0 0,0 1 0 0 0,0-1 0 0 0,0 1 1 0 0,1-1-1 0 0,-1 0 0 0 0,0 1 0 0 0,1-1 0 0 0,-1 0 0 0 0,0 0 1 0 0,1 0 376 0 0,17-1-5179 0 0</inkml:trace>
  <inkml:trace contextRef="#ctx0" brushRef="#br0" timeOffset="799.272">1722 29 8426 0 0,'-2'-3'403'0'0,"0"1"0"0"0,0 0 0 0 0,-1 0 1 0 0,1 0-1 0 0,-1 0 0 0 0,1 0 0 0 0,-1 0 1 0 0,0 1-1 0 0,0-1 0 0 0,0 1 0 0 0,0 0 0 0 0,0 0 1 0 0,0 0-1 0 0,0 0 0 0 0,-2 0-403 0 0,-5 0 490 0 0,0 0 0 0 0,-1 1 0 0 0,1 0 0 0 0,-4 1-490 0 0,0 0 276 0 0,9-1-229 0 0,0 1-1 0 0,0 0 1 0 0,0 0 0 0 0,1 1-1 0 0,-1-1 1 0 0,1 1 0 0 0,-1 0-1 0 0,1 0 1 0 0,-1 1-1 0 0,1-1 1 0 0,0 1 0 0 0,0 0-1 0 0,0 0 1 0 0,1 0 0 0 0,-3 3-47 0 0,-8 9 96 0 0,0 2 1 0 0,1-1 0 0 0,-2 4-97 0 0,-10 14 100 0 0,5-9-3 0 0,-8 8 118 0 0,1 2 0 0 0,-4 11-215 0 0,25-37 69 0 0,0 1 1 0 0,1-1-1 0 0,1 1 1 0 0,-1 0 0 0 0,2 0-1 0 0,-1 1 1 0 0,1-1-1 0 0,1 1 1 0 0,0 0-1 0 0,1-1 1 0 0,-1 6-70 0 0,2-14-21 0 0,0 0-1 0 0,0 0 1 0 0,0 0 0 0 0,0-1-1 0 0,0 1 1 0 0,0 0 0 0 0,1 0-1 0 0,-1 0 1 0 0,1 0 0 0 0,-1-1-1 0 0,1 1 1 0 0,0 0 0 0 0,-1 0-1 0 0,1-1 1 0 0,0 1 0 0 0,0-1-1 0 0,0 1 1 0 0,0 0 0 0 0,1-1-1 0 0,-1 0 1 0 0,0 1 0 0 0,1-1-1 0 0,-1 0 1 0 0,1 0 0 0 0,-1 0-1 0 0,1 0 1 0 0,-1 0 0 0 0,1 0-1 0 0,0 0 1 0 0,0 0 0 0 0,-1-1-1 0 0,1 1 1 0 0,0-1-1 0 0,0 1 1 0 0,0-1 0 0 0,-1 0-1 0 0,1 0 1 0 0,0 0 0 0 0,0 0-1 0 0,0 0 1 0 0,0 0 0 0 0,0 0 21 0 0,8-1-261 0 0,-1-1 0 0 0,0 0 0 0 0,0 0 1 0 0,0-1-1 0 0,0 0 0 0 0,0 0 0 0 0,8-5 261 0 0,13-8-317 0 0,-1 0-1 0 0,0-2 1 0 0,-1-1 0 0 0,-1-2-1 0 0,-1 0 1 0 0,0-2-1 0 0,-2-1 1 0 0,-1 0 0 0 0,-1-2-1 0 0,10-15 318 0 0,31-37 1875 0 0,-63 77-1836 0 0,1 1 0 0 0,-1-1 0 0 0,0 1 0 0 0,1-1 0 0 0,-1 1-1 0 0,0-1 1 0 0,1 1 0 0 0,-1-1 0 0 0,1 1 0 0 0,-1 0 0 0 0,1-1 0 0 0,-1 1 0 0 0,1-1-1 0 0,-1 1 1 0 0,1 0 0 0 0,-1 0 0 0 0,1-1 0 0 0,-1 1 0 0 0,1 0 0 0 0,-1 0 0 0 0,1 0-1 0 0,0-1 1 0 0,-1 1 0 0 0,1 0 0 0 0,-1 0 0 0 0,1 0 0 0 0,0 0 0 0 0,-1 0-1 0 0,1 0 1 0 0,-1 0 0 0 0,1 1 0 0 0,-1-1 0 0 0,1 0 0 0 0,0 0 0 0 0,-1 0 0 0 0,1 0-1 0 0,-1 1 1 0 0,1-1 0 0 0,-1 0 0 0 0,1 1 0 0 0,-1-1 0 0 0,1 0 0 0 0,-1 1 0 0 0,1-1-1 0 0,-1 1 1 0 0,1-1 0 0 0,-1 1 0 0 0,0-1 0 0 0,1 1 0 0 0,-1-1-39 0 0,1 2 97 0 0,0-1 1 0 0,0 1-1 0 0,0 0 0 0 0,0-1 1 0 0,-1 1-1 0 0,1 0 1 0 0,0 0-1 0 0,-1-1 0 0 0,1 1 1 0 0,-1 0-1 0 0,0 0 1 0 0,0 0-1 0 0,0-1 0 0 0,0 1 1 0 0,0 0-1 0 0,0 2-97 0 0,-14 54 1168 0 0,1-9-826 0 0,3 1 0 0 0,2 0 0 0 0,1 3-342 0 0,-26 379 195 0 0,25-318 68 0 0,-6 9-263 0 0,12-106 67 0 0,-2 0 1 0 0,0 0 0 0 0,-1 0 0 0 0,0-1-1 0 0,-2 0 1 0 0,0 0 0 0 0,0 0 0 0 0,-2-1-1 0 0,0 0 1 0 0,-9 10-68 0 0,12-19 110 0 0,0 0 1 0 0,0 0-1 0 0,-1-1 1 0 0,0 0-1 0 0,-1-1 1 0 0,1 1-1 0 0,-1-1 1 0 0,1-1-1 0 0,-1 1 1 0 0,0-1-1 0 0,-1-1 1 0 0,1 1-1 0 0,-8 0-110 0 0,-3 0 84 0 0,0-1 1 0 0,0 0-1 0 0,0-2 0 0 0,0 0 1 0 0,-14-2-85 0 0,19 0-62 0 0,-1-1 1 0 0,1 0 0 0 0,1-1-1 0 0,-1 0 1 0 0,0-1 0 0 0,-7-4 61 0 0,-20-12-720 0 0,-15-11 720 0 0,4 2-715 0 0,15 10-739 0 0,0-3-1 0 0,0-1 1455 0 0,25 15-1173 0 0,1 0-1 0 0,0-1 0 0 0,0 0 1 0 0,1-1-1 0 0,0 0 1 0 0,1-1-1 0 0,-6-9 1174 0 0,13 19-472 0 0,1 0 1 0 0,-1 0-1 0 0,1-1 0 0 0,0 1 1 0 0,0 0-1 0 0,0-1 0 0 0,0 1 1 0 0,0-1-1 0 0,1 0 472 0 0,8-3-4562 0 0,-16-16 2544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17:44.5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698 784 2040 0 0,'-4'-9'2143'0'0,"-1"1"0"0"0,0 0-1 0 0,0 0 1 0 0,-1 1 0 0 0,-2-4-2143 0 0,2 6 440 0 0,1 0 1 0 0,-1 0-1 0 0,0 0 1 0 0,0 0-1 0 0,-1 1 1 0 0,1 0-1 0 0,-1 1 0 0 0,0-1 1 0 0,0 1-1 0 0,-7-1-440 0 0,3 1 183 0 0,0 0 0 0 0,-1 2 0 0 0,1-1-1 0 0,0 1 1 0 0,-1 1 0 0 0,1 0-1 0 0,-1 1 1 0 0,1 0 0 0 0,-1 1 0 0 0,-5 2-183 0 0,-20 4 253 0 0,1 3 0 0 0,-21 9-253 0 0,33-11 55 0 0,1 1 0 0 0,0 1-1 0 0,1 1 1 0 0,0 1 0 0 0,1 1-1 0 0,1 1 1 0 0,-16 15-55 0 0,22-16 40 0 0,0 0 0 0 0,1 1-1 0 0,0 0 1 0 0,1 1 0 0 0,1 0 0 0 0,0 1 0 0 0,2 1 0 0 0,0 0 0 0 0,0 0 0 0 0,0 6-40 0 0,6-17 60 0 0,1 0 0 0 0,0 0 0 0 0,1 0 0 0 0,0 1 1 0 0,0-1-1 0 0,0 0 0 0 0,1 1 0 0 0,0-1 0 0 0,0 1 0 0 0,1-1 1 0 0,0 0-1 0 0,0 2-60 0 0,0-5 20 0 0,0 0-1 0 0,1 0 1 0 0,-1 0 0 0 0,1-1-1 0 0,0 1 1 0 0,0-1 0 0 0,0 1 0 0 0,0-1-1 0 0,1 0 1 0 0,0 1 0 0 0,-1-1 0 0 0,1-1-1 0 0,0 1 1 0 0,0 0 0 0 0,0-1 0 0 0,1 1-1 0 0,-1-1 1 0 0,1 0 0 0 0,-1 0-1 0 0,1 0 1 0 0,0-1 0 0 0,3 2-20 0 0,6 1 23 0 0,1-1-1 0 0,0 0 1 0 0,0-1 0 0 0,0-1 0 0 0,0 0-1 0 0,6-1-22 0 0,83-6 95 0 0,-37-1-3159 0 0,0-2 0 0 0,-1-4 1 0 0,0-2-1 0 0,56-22 3064 0 0,-74 30-7422 0 0,-46 7 7291 0 0,0-1-1 0 0,-1 1 0 0 0,1-1 0 0 0,0 1 1 0 0,0-1-1 0 0,0 0 0 0 0,0 1 0 0 0,0-1 1 0 0,-1 0-1 0 0,1 1 0 0 0,0-1 0 0 0,-1 0 1 0 0,1 0-1 0 0,0 0 0 0 0,-1 0 132 0 0</inkml:trace>
  <inkml:trace contextRef="#ctx0" brushRef="#br0" timeOffset="328.087">734 10 5329 0 0,'0'0'256'0'0,"0"-1"-1"0"0,0 0 0 0 0,-1 1 1 0 0,1-1-1 0 0,0 1 0 0 0,0-1 1 0 0,-1 1-1 0 0,1 0 0 0 0,0-1 1 0 0,-1 1-1 0 0,1-1 1 0 0,0 1-1 0 0,-1-1 0 0 0,1 1 1 0 0,-1 0-1 0 0,1-1 0 0 0,0 1 1 0 0,-1 0-1 0 0,1 0 1 0 0,-1-1-1 0 0,1 1 0 0 0,-1 0 1 0 0,1 0-1 0 0,-1 0 0 0 0,0-1 1 0 0,1 1-1 0 0,-1 0 0 0 0,0 0-255 0 0,1 17 4310 0 0,1-2-4326 0 0,-5 281 3200 0 0,-1-88-3051 0 0,5-138-398 0 0,3 114-2303 0 0,0-146-267 0 0,2 0 1 0 0,4 10 2834 0 0,9 24-7106 0 0,-10-46 2752 0 0</inkml:trace>
  <inkml:trace contextRef="#ctx0" brushRef="#br0" timeOffset="671.69">1101 744 7362 0 0,'-9'-1'1247'0'0,"-1"0"1"0"0,1 1 0 0 0,-1 0 0 0 0,1 0 0 0 0,-8 2-1248 0 0,14-1 156 0 0,0 0 0 0 0,0 0 1 0 0,0 0-1 0 0,0 0 0 0 0,0 1 1 0 0,0-1-1 0 0,0 1 0 0 0,0 0 1 0 0,0 0-1 0 0,1 0 0 0 0,-1 0 1 0 0,1 1-1 0 0,-1-1 0 0 0,1 1 0 0 0,0-1 1 0 0,0 1-1 0 0,-1 2-156 0 0,-6 9 240 0 0,1 1 0 0 0,1 0 1 0 0,0 0-1 0 0,1 0 0 0 0,1 1 0 0 0,0 0 0 0 0,1 0 0 0 0,0 8-240 0 0,0 1 271 0 0,2 0-1 0 0,0 1 1 0 0,2-1 0 0 0,1 0-1 0 0,1 6-270 0 0,-1-25 64 0 0,-1-1 0 0 0,1 1 0 0 0,1 0 0 0 0,-1-1 0 0 0,1 1-1 0 0,0-1 1 0 0,0 1 0 0 0,0-1 0 0 0,1 0 0 0 0,0 0 0 0 0,0 0 0 0 0,0 0 0 0 0,2 0-64 0 0,-2-2 12 0 0,-1 0 1 0 0,1 0 0 0 0,0-1 0 0 0,1 0 0 0 0,-1 1 0 0 0,0-1 0 0 0,1-1 0 0 0,-1 1-1 0 0,1 0 1 0 0,-1-1 0 0 0,1 0 0 0 0,0 1 0 0 0,0-2 0 0 0,0 1 0 0 0,-1 0-1 0 0,1-1 1 0 0,0 1 0 0 0,0-1 0 0 0,3-1-13 0 0,7 0-6 0 0,-1-1 1 0 0,1 0-1 0 0,-1-1 0 0 0,0 0 0 0 0,0-1 1 0 0,-1-1-1 0 0,1 0 0 0 0,4-3 6 0 0,9-6 20 0 0,-1 0 1 0 0,0-2-1 0 0,7-7-20 0 0,-20 13 38 0 0,-1 1 0 0 0,0-1 0 0 0,0-1 0 0 0,-1 0 0 0 0,-1 0 0 0 0,0-1 0 0 0,0-1 0 0 0,-2 1 0 0 0,1-1 0 0 0,-1 0 0 0 0,-1-1 0 0 0,1-3-38 0 0,-5 11 20 0 0,0 0 0 0 0,0-1 0 0 0,-1 1-1 0 0,0 0 1 0 0,0-1 0 0 0,0 0 0 0 0,-1 1-1 0 0,0-1 1 0 0,0 1 0 0 0,0-1 0 0 0,-1 1-1 0 0,0-1 1 0 0,-1 1 0 0 0,1-1 0 0 0,-1 1-1 0 0,0 0 1 0 0,-1 0 0 0 0,0 0 0 0 0,0 0-1 0 0,0 0 1 0 0,0 1 0 0 0,-1-1 0 0 0,0 1-1 0 0,0 0 1 0 0,-1 0 0 0 0,1 0 0 0 0,-1 1-1 0 0,-3-3-19 0 0,2 3-87 0 0,-1-1 0 0 0,0 1 1 0 0,-1 1-1 0 0,1-1 0 0 0,-1 1 0 0 0,1 0 0 0 0,-1 1 0 0 0,0 0 0 0 0,0 0 0 0 0,0 1 0 0 0,0 0 0 0 0,0 0 0 0 0,0 1 0 0 0,0 0 1 0 0,0 0-1 0 0,0 1 0 0 0,-5 1 87 0 0,3 0-570 0 0,1 0 1 0 0,-1 0 0 0 0,0 1-1 0 0,1 0 1 0 0,0 1 0 0 0,-8 4 569 0 0,11-5-800 0 0,0 1 1 0 0,0 0 0 0 0,1 0-1 0 0,-1 0 1 0 0,1 0-1 0 0,0 1 1 0 0,0 0 0 0 0,0 0-1 0 0,-2 4 800 0 0,-14 20-6532 0 0,11-22 3537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17:42.4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1 264 2104 0 0,'1'2'4347'0'0,"5"6"-526"0"0,-2-6-3366 0 0,0 0 0 0 0,0 1 1 0 0,0-1-1 0 0,-1 1 1 0 0,0 0-1 0 0,1 0 0 0 0,-1 0 1 0 0,0 0-1 0 0,0 0 1 0 0,-1 1-1 0 0,1-1 0 0 0,-1 1 1 0 0,1 0-1 0 0,-1 0 1 0 0,0 0-1 0 0,-1 0 0 0 0,1 1-455 0 0,5 12 735 0 0,-1 0 0 0 0,-1 0 0 0 0,2 12-735 0 0,35 231 1818 0 0,-15-82-1473 0 0,-13-79-402 0 0,-7-37 24 0 0,5 4 33 0 0,-11-55-28 0 0,1 10 76 0 0,-2-21-46 0 0,1 1-1 0 0,-1-1 1 0 0,0 1-1 0 0,0-1 0 0 0,0 1 1 0 0,0-1-1 0 0,0 1 0 0 0,0-1 1 0 0,1 1-1 0 0,-1-1 1 0 0,0 1-1 0 0,0-1 0 0 0,0 0 1 0 0,1 1-1 0 0,-1-1 1 0 0,0 1-1 0 0,1-1 0 0 0,-1 0 1 0 0,0 1-1 0 0,1-1 0 0 0,-1 0 1 0 0,1 1-1 0 0,-1-1 1 0 0,0 0-1 0 0,1 0 0 0 0,-1 0 1 0 0,1 1-1 0 0,0-1-1 0 0,-1 0-3 0 0,1-1 0 0 0,0 1 0 0 0,0-1 0 0 0,0 1 0 0 0,-1 0 0 0 0,1-1 0 0 0,0 1 0 0 0,-1-1 0 0 0,1 0 0 0 0,0 1 0 0 0,-1-1 0 0 0,1 0 0 0 0,-1 1 0 0 0,1-1 0 0 0,-1 0 0 0 0,1 1 0 0 0,-1-1 0 0 0,1 0 0 0 0,-1 0 0 0 0,0 0 0 0 0,1 1 0 0 0,-1-1 0 0 0,0-1 3 0 0,10-31 208 0 0,-3 8-259 0 0,10-35-112 0 0,-13 41 189 0 0,2 1-1 0 0,5-15-25 0 0,47-121 351 0 0,-36 90-476 0 0,2 2 0 0 0,19-31 125 0 0,-26 57 24 0 0,-9 20-9 0 0,0 0 0 0 0,0 1-1 0 0,1 0 1 0 0,1 0 0 0 0,3-1-15 0 0,-4 4 9 0 0,-6 8 2 0 0,0 0 0 0 0,0 1 0 0 0,1-1 1 0 0,-1 1-1 0 0,1-1 0 0 0,3-1-11 0 0,-6 5 2 0 0,-1 0 0 0 0,1 0 0 0 0,0 0 0 0 0,0 0 0 0 0,0 0-1 0 0,0 0 1 0 0,-1 0 0 0 0,1 0 0 0 0,0 0 0 0 0,0 0 0 0 0,0 1 0 0 0,-1-1 0 0 0,1 0 0 0 0,0 0 0 0 0,0 1 0 0 0,-1-1 0 0 0,1 1 0 0 0,0-1 0 0 0,-1 1 0 0 0,1-1-1 0 0,0 1 1 0 0,-1-1 0 0 0,1 1 0 0 0,-1-1 0 0 0,1 1 0 0 0,-1 0 0 0 0,1-1 0 0 0,-1 1 0 0 0,0 0 0 0 0,1 0 0 0 0,-1-1 0 0 0,0 1 0 0 0,1 0 0 0 0,-1 0 0 0 0,0 0-2 0 0,11 29 116 0 0,-4 21 114 0 0,0 35-230 0 0,-4-38 78 0 0,2 51-136 0 0,-3-36-40 0 0,6 29 98 0 0,-3-53-25 0 0,1 5 194 0 0,9 34-169 0 0,-12-64-32 0 0,1 0 0 0 0,1-1 0 0 0,1 1 1 0 0,0-1-1 0 0,0 0 0 0 0,1 0 0 0 0,4 4 32 0 0,-10-16-2 0 0,-1 0-1 0 0,1 0 1 0 0,0 0 0 0 0,-1 0-1 0 0,1 0 1 0 0,0 0-1 0 0,0 0 1 0 0,-1 0 0 0 0,1 0-1 0 0,0 0 1 0 0,0 0-1 0 0,0-1 1 0 0,0 1 0 0 0,0 0-1 0 0,0-1 1 0 0,0 1-1 0 0,0-1 1 0 0,1 1-1 0 0,-1-1 1 0 0,0 1 0 0 0,0-1-1 0 0,0 0 1 0 0,1 0-1 0 0,-1 0 1 0 0,0 1 0 0 0,0-1-1 0 0,0 0 1 0 0,1-1-1 0 0,-1 1 1 0 0,0 0 0 0 0,0 0-1 0 0,0 0 1 0 0,1-1-1 0 0,-1 1 1 0 0,0-1 0 0 0,0 1-1 0 0,0-1 1 0 0,0 1-1 0 0,1-1 3 0 0,3-3 18 0 0,0 0 0 0 0,-1-1-1 0 0,1 1 1 0 0,-1-1-1 0 0,0 0 1 0 0,0-1 0 0 0,0 1-18 0 0,0-1 30 0 0,9-13 11 0 0,-2-1-1 0 0,-1 0 1 0 0,0 0-1 0 0,2-8-40 0 0,8-19 78 0 0,13-31-140 0 0,-4 0 0 0 0,3-27 62 0 0,-9 31 60 0 0,10-32-51 0 0,1-6-232 0 0,49-107 223 0 0,-81 215-138 0 0,0-1 0 0 0,0 1 0 0 0,0-1 0 0 0,-1 0 0 0 0,0 0 0 0 0,0 1 0 0 0,0-1 0 0 0,-1 0 0 0 0,1-2 138 0 0,-4 9-1111 0 0,0 0 0 0 0,1 0 1 0 0,-1 0-1 0 0,1 0 0 0 0,0 1 1 0 0,-1-1-1 0 0,1 1 0 0 0,0 1 1111 0 0,-3 12-7819 0 0,3-9 3014 0 0</inkml:trace>
  <inkml:trace contextRef="#ctx0" brushRef="#br0" timeOffset="859.293">1568 0 4489 0 0,'2'1'6763'0'0,"8"7"-3620"0"0,-9-3-2725 0 0,3 8 286 0 0,0-1 0 0 0,-2 1 0 0 0,1 0 0 0 0,-1 11-704 0 0,-2 4 570 0 0,-2-1 0 0 0,-3 13-570 0 0,-1 34 422 0 0,3-11-361 0 0,-12 220 417 0 0,8-213-286 0 0,-4 0 0 0 0,-18 68-192 0 0,16-64-143 0 0,10-54 216 0 0,0 1-1 0 0,-1-1 0 0 0,-2 3-72 0 0,6-23 7 0 0,0 1 1 0 0,0 0-1 0 0,0-1 0 0 0,-1 1 0 0 0,1 0 0 0 0,0-1 0 0 0,0 1 1 0 0,-1-1-1 0 0,1 1 0 0 0,0-1 0 0 0,-1 1 0 0 0,1-1 0 0 0,0 1 1 0 0,-1-1-1 0 0,1 1 0 0 0,-1-1 0 0 0,1 1 0 0 0,-1-1 0 0 0,1 1 1 0 0,-1-1-1 0 0,1 0 0 0 0,-1 1 0 0 0,1-1 0 0 0,-1 0 0 0 0,1 0-7 0 0,-1 0 3 0 0,1 0 0 0 0,-1 0 0 0 0,0 0-1 0 0,1-1 1 0 0,-1 1 0 0 0,1 0-1 0 0,-1 0 1 0 0,1-1 0 0 0,0 1-1 0 0,-1 0 1 0 0,1-1 0 0 0,-1 1 0 0 0,1-1-1 0 0,0 1 1 0 0,-1 0 0 0 0,1-1-1 0 0,0 1 1 0 0,-1-1 0 0 0,1 1-1 0 0,0-1 1 0 0,-1 1-3 0 0,-9-27 0 0 0,9 17-8 0 0,-1 1 0 0 0,2-1-1 0 0,-1 0 1 0 0,1 1-1 0 0,1-1 1 0 0,0 0 0 0 0,1-4 8 0 0,7-29 75 0 0,2 0 1 0 0,2 1-1 0 0,18-39-75 0 0,-22 60 59 0 0,1 1-1 0 0,1 0 0 0 0,1 0 0 0 0,1 1 0 0 0,0 1 0 0 0,2 0 1 0 0,0 1-1 0 0,10-8-58 0 0,-21 21 25 0 0,-1 1 0 0 0,1 1-1 0 0,0-1 1 0 0,1 0 0 0 0,-1 1 0 0 0,0 0 0 0 0,1 0 0 0 0,-1 0 0 0 0,1 1 0 0 0,-1 0 0 0 0,1-1-1 0 0,0 2 1 0 0,-1-1 0 0 0,3 0-25 0 0,-4 1 41 0 0,0 0-1 0 0,0 0 0 0 0,0 0 1 0 0,0 1-1 0 0,0-1 1 0 0,0 1-1 0 0,0 0 0 0 0,0-1 1 0 0,0 1-1 0 0,0 0 1 0 0,0 1-1 0 0,-1-1 0 0 0,1 1 1 0 0,0-1-1 0 0,-1 1 1 0 0,1 0-1 0 0,-1 0 0 0 0,0 0 1 0 0,0 0-1 0 0,1 0 1 0 0,-1 0-1 0 0,-1 1 0 0 0,1-1-40 0 0,9 15 73 0 0,0 1-1 0 0,-2 0 0 0 0,0 0 0 0 0,-1 1 0 0 0,-1 0 1 0 0,-1 0-1 0 0,0 1 0 0 0,-2 0 0 0 0,0 0 1 0 0,-1 1-73 0 0,0 7 12 0 0,-2 1 1 0 0,-1-1 0 0 0,-1 1 0 0 0,-2-1-1 0 0,0 1 1 0 0,-8 24-13 0 0,6-32-766 0 0,-1-1 0 0 0,-2 0 0 0 0,0-1 1 0 0,0 1-1 0 0,-2-1 0 0 0,-3 3 766 0 0,4 0-3549 0 0,9-12-1864 0 0,1-10 932 0 0,2-4 2232 0 0,1-5-590 0 0</inkml:trace>
  <inkml:trace contextRef="#ctx0" brushRef="#br0" timeOffset="1218.462">2252 696 7714 0 0,'17'11'7299'0'0,"1"4"-3947"0"0,26 35-1565 0 0,-13-6-1679 0 0,-2 1-1 0 0,3 10-107 0 0,-28-46-612 0 0,0 1 0 0 0,0-1 1 0 0,-1 1-1 0 0,0 0 0 0 0,0 0 0 0 0,-2 0 0 0 0,1 1 612 0 0,3 16-4266 0 0,3 0-3534 0 0,-5-19 3806 0 0</inkml:trace>
  <inkml:trace contextRef="#ctx0" brushRef="#br0" timeOffset="1546.629">2885 546 5625 0 0,'0'0'270'0'0,"-1"-1"0"0"0,1 1 0 0 0,-1 0 0 0 0,1 1 0 0 0,-1-1 1 0 0,0 0-1 0 0,1 0 0 0 0,-1 0 0 0 0,1 0 0 0 0,-1 0 0 0 0,1 0 0 0 0,-1 1 0 0 0,1-1 0 0 0,-1 0 0 0 0,1 0 0 0 0,0 1 0 0 0,-1-1 0 0 0,1 0 0 0 0,-1 1 0 0 0,1-1 0 0 0,0 0 0 0 0,-1 1 1 0 0,1-1-1 0 0,0 1 0 0 0,-1-1 0 0 0,1 0 0 0 0,0 1 0 0 0,-1-1 0 0 0,1 1 0 0 0,0-1 0 0 0,0 1 0 0 0,0-1 0 0 0,0 1-270 0 0,-9 22 2101 0 0,6-11-1349 0 0,-21 40 945 0 0,-2-1 0 0 0,-3-1 0 0 0,-15 19-1697 0 0,-257 356 1790 0 0,230-328-1622 0 0,-43 48-506 0 0,-11 0 338 0 0,-23 27-1863 0 0,87-95-3414 0 0,-13 26 5277 0 0,34-37-4975 0 0,18-22-3138 0 0,15-33 4248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18:58.6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1916 1221 9930 0 0,'0'-3'409'0'0,"1"-1"-1"0"0,-1 1 1 0 0,1 0 0 0 0,0 0-1 0 0,0 0 1 0 0,0 0-1 0 0,0 0 1 0 0,1 0 0 0 0,-1 0-1 0 0,1 0 1 0 0,0 0 0 0 0,-1 1-1 0 0,1-1 1 0 0,0 1-1 0 0,1-1 1 0 0,-1 1 0 0 0,0 0-1 0 0,1 0 1 0 0,-1 0 0 0 0,1 0-1 0 0,0 0-408 0 0,10-6 583 0 0,-1 1 1 0 0,1 0-1 0 0,0 1 0 0 0,4 0-583 0 0,37-15 1042 0 0,1 3 0 0 0,39-6-1042 0 0,117-18 171 0 0,-111 24-458 0 0,1 4-1320 0 0,-36 10-4035 0 0,-65 4 5397 0 0,1 0 0 0 0,-1 0 0 0 0,1 0 0 0 0,-1 0 0 0 0,0 0 0 0 0,1 0 0 0 0,-1 0 0 0 0,0 0 0 0 0,1 0 0 0 0,-1 0 0 0 0,1 0 0 0 0,-1 0 0 0 0,0 0 0 0 0,1 1 0 0 0,-1-1-1 0 0,0 0 1 0 0,1 0 0 0 0,-1 0 0 0 0,0 0 0 0 0,1 1 0 0 0,-1-1 0 0 0,0 0 0 0 0,0 0 0 0 0,1 0 0 0 0,-1 1 0 0 0,0-1 0 0 0,0 0 0 0 0,1 1 0 0 0,-1-1 0 0 0,0 0 0 0 0,0 1 0 0 0,0-1 0 0 0,1 0-1 0 0,-1 1 1 0 0,0-1 245 0 0,-6 12-5452 0 0,-5-8 3926 0 0</inkml:trace>
  <inkml:trace contextRef="#ctx0" brushRef="#br0" timeOffset="343.792">2315 1094 3745 0 0,'-36'71'7949'0'0,"30"-57"-7364"0"0,0 0-1 0 0,1 0 0 0 0,0 0 0 0 0,1 1 0 0 0,1-1 0 0 0,1 1 0 0 0,0 0 0 0 0,0 0 0 0 0,1 7-584 0 0,2 24-337 0 0,1-1 0 0 0,4 21 337 0 0,5-24-2535 0 0,0-20-1031 0 0,-10-21 2995 0 0,0 0 0 0 0,0 1 0 0 0,0-1 0 0 0,0 0 0 0 0,0 0 0 0 0,0 0 0 0 0,0 0 0 0 0,1 0 0 0 0,-1 0 1 0 0,0 0-1 0 0,1-1 0 0 0,-1 1 571 0 0,17 6-3293 0 0</inkml:trace>
  <inkml:trace contextRef="#ctx0" brushRef="#br0" timeOffset="344.792">2474 1108 2633 0 0,'-6'43'7834'0'0,"-6"-1"-5054"0"0,7-29-2413 0 0,1 1 1 0 0,1 0-1 0 0,0 0 0 0 0,1 4-367 0 0,1 0-22 0 0,2 0-1 0 0,0-1 1 0 0,1 1-1 0 0,1-1 0 0 0,2 7 23 0 0,0 0-1977 0 0,-1-1 0 0 0,-1 7 1977 0 0,-3-27-791 0 0,0 1 1 0 0,0 0-1 0 0,0 0 0 0 0,-1 0 0 0 0,1-1 1 0 0,-1 1-1 0 0,0 0 0 0 0,0 0 1 0 0,0-1-1 0 0,-1 1 791 0 0,-5 4-2734 0 0</inkml:trace>
  <inkml:trace contextRef="#ctx0" brushRef="#br0" timeOffset="671.717">1916 1677 3609 0 0,'0'0'157'0'0,"0"0"1"0"0,-1 0 0 0 0,1 0-1 0 0,0 0 1 0 0,0 0 0 0 0,-1 0-1 0 0,1 0 1 0 0,0-1-1 0 0,0 1 1 0 0,-1 0 0 0 0,1 0-1 0 0,0 0 1 0 0,0 0 0 0 0,0 0-1 0 0,-1-1 1 0 0,1 1-1 0 0,0 0 1 0 0,0 0 0 0 0,0 0-1 0 0,0-1 1 0 0,-1 1 0 0 0,1 0-1 0 0,0 0 1 0 0,0-1 0 0 0,0 1-1 0 0,0 0 1 0 0,0 0-1 0 0,0-1 1 0 0,0 1 0 0 0,0 0-1 0 0,0 0 1 0 0,-1-1 0 0 0,1 1-1 0 0,0 0 1 0 0,0 0-1 0 0,1-1 1 0 0,-1 1 0 0 0,0 0-1 0 0,0 0 1 0 0,0-1 0 0 0,0 1-1 0 0,0 0 1 0 0,0 0 0 0 0,0-1-1 0 0,0 1 1 0 0,0 0-1 0 0,0 0 1 0 0,1-1 0 0 0,-1 1-1 0 0,0 0 1 0 0,0 0 0 0 0,0 0-1 0 0,1-1 1 0 0,-1 1-158 0 0,13-10 1617 0 0,38-15 630 0 0,2 2 1 0 0,36-10-2248 0 0,113-27 591 0 0,-8 3-1279 0 0,-166 47-1435 0 0,30-5 2123 0 0,-13 10-3461 0 0,-39 5 1826 0 0,0 0 0 0 0,0 1-1 0 0,0 0 1 0 0,0 0 0 0 0,6 1 1635 0 0,-6 2-4328 0 0</inkml:trace>
  <inkml:trace contextRef="#ctx0" brushRef="#br0" timeOffset="672.717">2283 1659 7074 0 0,'-3'1'302'0'0,"0"1"0"0"0,-1-1 0 0 0,1 1 0 0 0,0 0 0 0 0,0 0 0 0 0,0 0 0 0 0,0 0 0 0 0,1 1 0 0 0,-1-1 0 0 0,0 1 0 0 0,1-1 0 0 0,0 1 0 0 0,0 0 0 0 0,0 0 0 0 0,0 0 0 0 0,0 0 0 0 0,0 0 1 0 0,1 0-1 0 0,0 1 0 0 0,-1-1 0 0 0,1 1 0 0 0,0-1 0 0 0,1 1-302 0 0,-1 5 219 0 0,1 0 1 0 0,0 0 0 0 0,0 0-1 0 0,1-1 1 0 0,0 1 0 0 0,1 0-1 0 0,0 0 1 0 0,2 4-220 0 0,11 66-367 0 0,0 1-3765 0 0,1-32-4742 0 0,-12-41 6477 0 0</inkml:trace>
  <inkml:trace contextRef="#ctx0" brushRef="#br0" timeOffset="999.763">2573 1501 4449 0 0,'1'1'5445'0'0,"-1"7"-3505"0"0,-4 10-283 0 0,-8 30-984 0 0,2 1 1 0 0,2 0-1 0 0,1 7-673 0 0,5-37-82 0 0,-11 70-1662 0 0,-2 16-3999 0 0,14-97 4594 0 0,0 0 1 0 0,-1 0-1 0 0,0 0 1 0 0,0 0-1 0 0,-2 3 1149 0 0,-5 9-2191 0 0</inkml:trace>
  <inkml:trace contextRef="#ctx0" brushRef="#br0" timeOffset="1000.763">1900 2173 6433 0 0,'0'0'119'0'0,"0"-1"1"0"0,0 1-1 0 0,-1-1 0 0 0,1 1 0 0 0,0 0 0 0 0,0-1 0 0 0,0 1 0 0 0,-1-1 0 0 0,1 1 1 0 0,0 0-1 0 0,0-1 0 0 0,0 1 0 0 0,0-1 0 0 0,0 1 0 0 0,0-1 0 0 0,0 1 0 0 0,0-1 1 0 0,0 1-1 0 0,0-1 0 0 0,0 1 0 0 0,0 0 0 0 0,1-1 0 0 0,-1 1 0 0 0,0-1 0 0 0,0 1 1 0 0,0 0-1 0 0,1-1 0 0 0,-1 1 0 0 0,0-1 0 0 0,0 1 0 0 0,1 0 0 0 0,-1-1 0 0 0,0 1 1 0 0,1 0-1 0 0,-1-1 0 0 0,0 1 0 0 0,1 0 0 0 0,-1 0 0 0 0,0-1 0 0 0,1 1 0 0 0,-1 0-119 0 0,20-12 1570 0 0,18-4-121 0 0,0 2 1 0 0,1 2 0 0 0,1 1 0 0 0,37-4-1450 0 0,20-6 854 0 0,-92 20-858 0 0,326-75 950 0 0,-162 50-2344 0 0,-101 20-3707 0 0,33 3 5105 0 0,-100 3-46 0 0,9-1-1052 0 0,0 1-1 0 0,-1 1 0 0 0,1 0 1 0 0,0 0-1 0 0,-1 1 0 0 0,1 0 1 0 0,2 2 1098 0 0,37 17-5699 0 0</inkml:trace>
  <inkml:trace contextRef="#ctx0" brushRef="#br0" timeOffset="-1283.303">738 1239 8330 0 0,'2'-3'635'0'0,"0"1"1"0"0,0 0-1 0 0,1 0 0 0 0,-1 0 1 0 0,1 0-1 0 0,-1 0 1 0 0,1 0-1 0 0,0 1 1 0 0,1-1-636 0 0,-4 1 42 0 0,0 1 1 0 0,1 0 0 0 0,-1 0 0 0 0,1-1 0 0 0,-1 1-1 0 0,1 0 1 0 0,-1 0 0 0 0,0 0 0 0 0,1 0 0 0 0,-1-1-1 0 0,1 1 1 0 0,-1 0 0 0 0,1 0 0 0 0,-1 0 0 0 0,1 0-1 0 0,-1 0 1 0 0,1 0 0 0 0,-1 0 0 0 0,1 0 0 0 0,-1 1-1 0 0,1-1 1 0 0,-1 0 0 0 0,1 0 0 0 0,-1 0 0 0 0,1 0-1 0 0,-1 1 1 0 0,0-1 0 0 0,1 0 0 0 0,-1 0 0 0 0,1 1-1 0 0,-1-1 1 0 0,0 0 0 0 0,1 1 0 0 0,-1-1 0 0 0,0 1-1 0 0,1-1 1 0 0,-1 0 0 0 0,0 1 0 0 0,1-1 0 0 0,-1 1-1 0 0,0-1 1 0 0,0 1 0 0 0,0-1 0 0 0,0 0 0 0 0,1 1-1 0 0,-1-1 1 0 0,0 1 0 0 0,0-1 0 0 0,0 1 0 0 0,0-1-1 0 0,0 1 1 0 0,0 0-43 0 0,2 16 361 0 0,2 1-1 0 0,0-1 1 0 0,1 0-1 0 0,1-1 1 0 0,4 11-361 0 0,13 39 8 0 0,-21-57-63 0 0,14 52-4148 0 0,5 42 4203 0 0,-18-79-2239 0 0,0 31-8475 0 0,-7-47 9848 0 0</inkml:trace>
  <inkml:trace contextRef="#ctx0" brushRef="#br0" timeOffset="-672.258">914 1217 6073 0 0,'0'-1'208'0'0,"0"1"-1"0"0,-1 0 1 0 0,1-1 0 0 0,0 1-1 0 0,0-1 1 0 0,0 1-1 0 0,-1-1 1 0 0,1 0 0 0 0,0 1-1 0 0,0-1 1 0 0,0 1-1 0 0,0-1 1 0 0,0 1 0 0 0,0-1-1 0 0,0 1 1 0 0,0-1-1 0 0,0 1 1 0 0,0-1-1 0 0,0 1 1 0 0,0-1 0 0 0,0 1-1 0 0,1-1 1 0 0,-1 0-1 0 0,0 1 1 0 0,0-1 0 0 0,0 1-1 0 0,1 0 1 0 0,-1-1-208 0 0,16-12 2645 0 0,28-3-1448 0 0,-36 14-659 0 0,90-29 524 0 0,1 5-1 0 0,21 1-1061 0 0,-106 23 47 0 0,1 0 1 0 0,-1 1-1 0 0,9 1-47 0 0,-19-1 3 0 0,0 1 1 0 0,0 1-1 0 0,1-1 1 0 0,-1 1-1 0 0,0-1 0 0 0,0 1 1 0 0,0 0-1 0 0,0 1 1 0 0,0-1-1 0 0,0 1 1 0 0,0-1-1 0 0,-1 1 1 0 0,1 0-1 0 0,-1 1 1 0 0,1-1-4 0 0,-3-1-3 0 0,-1 0 1 0 0,1 0-1 0 0,0 0 1 0 0,0 0-1 0 0,-1 0 1 0 0,1 0 0 0 0,-1 0-1 0 0,1 0 1 0 0,-1 1-1 0 0,1-1 1 0 0,-1 0-1 0 0,0 0 1 0 0,0 0 0 0 0,0 1-1 0 0,1-1 1 0 0,-1 0-1 0 0,0 0 1 0 0,0 1-1 0 0,-1-1 1 0 0,1 0 0 0 0,0 0 2 0 0,-1 3-34 0 0,0 0 1 0 0,0 0 0 0 0,0-1 0 0 0,-1 1 0 0 0,1 0 0 0 0,-1-1 0 0 0,-1 2 33 0 0,-5 7-189 0 0,0 0 1 0 0,-1 0-1 0 0,-6 6 189 0 0,-40 40-397 0 0,-2-2-1 0 0,-3-3 0 0 0,-2-2 0 0 0,-66 41 398 0 0,87-63 150 0 0,-17 9 169 0 0,52-32-155 0 0,8-3 6 0 0,-1-2-159 0 0,0-1 0 0 0,0 0-1 0 0,0 0 1 0 0,0 0-1 0 0,1 0 1 0 0,-1 0-1 0 0,0 0 1 0 0,0 0 0 0 0,0-1-1 0 0,0 1 1 0 0,0 0-1 0 0,0 0 1 0 0,0-1 0 0 0,-1 1-1 0 0,1-1 1 0 0,1 1-11 0 0,28-18 32 0 0,2 2 0 0 0,0 1 0 0 0,1 2 0 0 0,9-2-32 0 0,-18 9-3 0 0,1 2-1 0 0,-1 0 1 0 0,17 1 3 0 0,-32 2-5 0 0,-4 1 3 0 0,-1 0 1 0 0,0 0-1 0 0,0 0 0 0 0,0 0 0 0 0,0 1 1 0 0,0 0-1 0 0,0 0 0 0 0,0 0 0 0 0,0 0 1 0 0,0 0-1 0 0,0 1 0 0 0,0 0 0 0 0,-1 0 1 0 0,1 0 0 0 0,-2-1 0 0 0,-1 0-1 0 0,1 0 1 0 0,0 1-1 0 0,-1-1 1 0 0,1 0-1 0 0,-1 1 1 0 0,0 0-1 0 0,1-1 0 0 0,-1 1 1 0 0,0 0-1 0 0,0-1 1 0 0,0 1-1 0 0,0 0 1 0 0,-1 0-1 0 0,1 0 0 0 0,0 0 1 0 0,-1 0-1 0 0,1 0 1 0 0,-1 0-1 0 0,0 0 1 0 0,1 0-1 0 0,-1 0 0 0 0,0 0 1 0 0,0 0-1 0 0,-1 0 1 0 0,1 0 1 0 0,-2 7-1 0 0,0-1 0 0 0,-1 0 1 0 0,0 0-1 0 0,0-1 1 0 0,-1 1-1 0 0,0 0 0 0 0,0-1 1 0 0,-1 0-1 0 0,0 0 0 0 0,0-1 1 0 0,-1 1-1 0 0,1-1 0 0 0,-1 0 1 0 0,-2 1 0 0 0,-10 8 1 0 0,0 0 0 0 0,-1-2-1 0 0,-1 0 1 0 0,-14 7-1 0 0,-2 0-169 0 0,-1-2 0 0 0,-1-2 1 0 0,-37 11 168 0 0,-28 4 19 0 0,-99 26 791 0 0,199-56-755 0 0,0 0 30 0 0,0-1 0 0 0,1 1-1 0 0,-1 0 1 0 0,1 0 0 0 0,-1 0-1 0 0,1 0 1 0 0,-1 1 0 0 0,1-1 0 0 0,-2 2-85 0 0,14-10 460 0 0,0 1 0 0 0,1 1 0 0 0,0 0 0 0 0,0 0 0 0 0,5 0-460 0 0,71-22 842 0 0,-44 14-424 0 0,69-20 58 0 0,71-24-103 0 0,-135 41-418 0 0,1 2 0 0 0,2 2 45 0 0,-36 8-691 0 0,-1 2-1 0 0,1 0 0 0 0,0 1 0 0 0,0 1 0 0 0,-1 0 0 0 0,1 0 0 0 0,0 2 0 0 0,0 0 0 0 0,4 2 693 0 0,-18-4-553 0 0,1 1 0 0 0,0-1 0 0 0,0 1 0 0 0,-1 0 0 0 0,1 0 0 0 0,0 0 0 0 0,-1 0 0 0 0,1 0 0 0 0,-1 0 0 0 0,1 0 0 0 0,-1 0 1 0 0,0 0-1 0 0,0 1 0 0 0,1-1 0 0 0,-1 1 0 0 0,0-1 0 0 0,0 1 0 0 0,0-1 0 0 0,0 1 0 0 0,-1 0 0 0 0,1-1 0 0 0,0 1 1 0 0,-1 0-1 0 0,1 0 0 0 0,-1-1 0 0 0,1 3 552 0 0,-1-3-120 0 0,-1-1 1 0 0,1 1-1 0 0,0 0 0 0 0,0 0 1 0 0,0-1-1 0 0,-1 1 0 0 0,1 0 1 0 0,0-1-1 0 0,-1 1 0 0 0,1-1 1 0 0,-1 1-1 0 0,1 0 1 0 0,-1-1-1 0 0,1 1 0 0 0,-1-1 1 0 0,1 1-1 0 0,-1-1 120 0 0</inkml:trace>
  <inkml:trace contextRef="#ctx0" brushRef="#br0" timeOffset="-332.597">831 2094 8834 0 0,'7'-6'5842'0'0,"11"1"-4765"0"0,-17 4-661 0 0,144-33 3722 0 0,24-6-2942 0 0,-160 39-1153 0 0,19-5 69 0 0,0 1 0 0 0,0 2 1 0 0,0 1-1 0 0,4 1-112 0 0,-26 0 12 0 0,1 2 1 0 0,0-1-1 0 0,-1 1 0 0 0,1 0 0 0 0,0 0 1 0 0,-1 1-1 0 0,1 0 0 0 0,-1 0 1 0 0,0 0-1 0 0,0 1 0 0 0,1 0 1 0 0,-2 0-1 0 0,1 1 0 0 0,0 0 1 0 0,-1 0-1 0 0,0 0 0 0 0,0 0 0 0 0,0 1 1 0 0,4 4-13 0 0,-5-4-46 0 0,-1 1 1 0 0,0-1-1 0 0,0 0 0 0 0,0 1 1 0 0,-1 0-1 0 0,1-1 0 0 0,-1 1 1 0 0,-1 0-1 0 0,1 0 1 0 0,-1 0-1 0 0,0 0 0 0 0,-1 1 1 0 0,1-1-1 0 0,-1 0 1 0 0,0 0-1 0 0,-1 5 46 0 0,-3 10-649 0 0,0-1 0 0 0,-1 0 0 0 0,-1 0 0 0 0,-4 7 649 0 0,2-4-2671 0 0,1 0 1 0 0,0 8 2670 0 0,4-20-1689 0 0,2-10 1274 0 0,1 0-1 0 0,-1 0 1 0 0,1 0 0 0 0,-1 0 0 0 0,1 0-1 0 0,0 0 1 0 0,0 0 0 0 0,-1 0-1 0 0,1 0 1 0 0,0 0 0 0 0,0 0 0 0 0,0 1-1 0 0,0-1 1 0 0,0 0 0 0 0,1 0 0 0 0,-1 0-1 0 0,0 0 1 0 0,0 0 0 0 0,1 0 0 0 0,-1 0-1 0 0,1 0 1 0 0,-1 0 0 0 0,1 1 415 0 0,1-3-2314 0 0</inkml:trace>
  <inkml:trace contextRef="#ctx0" brushRef="#br0" timeOffset="2393.918">202 763 3033 0 0,'-1'0'211'0'0,"-1"1"0"0"0,1-1 1 0 0,0 1-1 0 0,-1 0 0 0 0,1-1 1 0 0,0 1-1 0 0,-1 0 0 0 0,1 0 0 0 0,0 0 1 0 0,0 0-1 0 0,0 0 0 0 0,0 0 1 0 0,0 1-1 0 0,0-1 0 0 0,0 0 1 0 0,0 0-1 0 0,0 1 0 0 0,1-1 1 0 0,-1 1-1 0 0,1-1 0 0 0,-1 0 0 0 0,1 1 1 0 0,-1 1-212 0 0,-10 35 1769 0 0,5 17-296 0 0,7 25-151 0 0,-1-53-943 0 0,-6 249 2003 0 0,-10-90-799 0 0,-14 39-1583 0 0,-50 294 603 0 0,77-502-588 0 0,-21 143 175 0 0,22-129-151 0 0,1-1-1 0 0,1 0 0 0 0,1 0 0 0 0,3 9-38 0 0,-2-7 17 0 0,-2-26-2 0 0,0-1 1 0 0,0 1-1 0 0,0-1 1 0 0,1 1-1 0 0,0-1 1 0 0,0 1-1 0 0,0-1 1 0 0,1 0-1 0 0,0 1 0 0 0,0-1 1 0 0,0 0-1 0 0,1 0 1 0 0,2 3-16 0 0,4 4 216 0 0,-8-10-159 0 0,0 0 0 0 0,0-1 1 0 0,0 1-1 0 0,1 0 0 0 0,-1-1 0 0 0,0 0 0 0 0,1 1 1 0 0,-1-1-1 0 0,1 0 0 0 0,0 1 0 0 0,-1-1 0 0 0,1 0 1 0 0,0 0-1 0 0,0 0 0 0 0,0-1 0 0 0,0 1 0 0 0,-1 0 1 0 0,1-1-1 0 0,1 1-57 0 0,10 1 172 0 0,0 0 1 0 0,0-1-1 0 0,1-1 0 0 0,-1 0 1 0 0,0 0-1 0 0,0-1 1 0 0,5-2-173 0 0,27-5 383 0 0,22-9-383 0 0,-34 8 121 0 0,175-48 673 0 0,-59 14-143 0 0,29 2-651 0 0,136-10 1020 0 0,110 4-1020 0 0,318-1-880 0 0,-701 46 722 0 0,8-1-222 0 0,63-3-2527 0 0,-1 5-1 0 0,8 5 2908 0 0,-109-4-1119 0 0,0 2 1 0 0,1-1-1 0 0,-1 2 1 0 0,0-1-1 0 0,4 2 1119 0 0,-14-4-223 0 0,1 1 0 0 0,-1-1 0 0 0,1 0 1 0 0,-1 0-1 0 0,1 0 0 0 0,-1 0 0 0 0,0 0 0 0 0,1 1 0 0 0,-1-1 0 0 0,0 0 1 0 0,1 0-1 0 0,-1 1 0 0 0,1-1 0 0 0,-1 0 0 0 0,0 0 0 0 0,0 1 1 0 0,1-1-1 0 0,-1 0 0 0 0,0 1 0 0 0,0-1 0 0 0,1 1 0 0 0,-1-1 0 0 0,0 0 1 0 0,0 1-1 0 0,0-1 0 0 0,1 1 0 0 0,-1-1 0 0 0,0 0 0 0 0,0 1 1 0 0,0-1-1 0 0,0 1 0 0 0,0-1 0 0 0,0 1 0 0 0,0-1 0 0 0,0 0 0 0 0,0 1 1 0 0,0-1-1 0 0,0 1 0 0 0,0-1 0 0 0,-1 1 223 0 0,-5 1-1711 0 0</inkml:trace>
  <inkml:trace contextRef="#ctx0" brushRef="#br0" timeOffset="3439.016">353 769 3929 0 0,'7'-6'3231'0'0,"2"-1"-2293"0"0,1 1-1 0 0,1 0 1 0 0,-1 1-1 0 0,1 1 1 0 0,0-1 0 0 0,0 2-1 0 0,0-1 1 0 0,10 0-938 0 0,22-4 2061 0 0,34 0-2061 0 0,-38 4 758 0 0,130-6 2408 0 0,83 8-3166 0 0,44-2 613 0 0,49-18-171 0 0,-88 4-389 0 0,-49 3 179 0 0,134-5-135 0 0,-191 16-529 0 0,40 10 432 0 0,-162-4-43 0 0,0 1 1 0 0,0 2-1 0 0,-1 1 0 0 0,1 1 0 0 0,-1 2 0 0 0,6 3 43 0 0,-21-6-7 0 0,-1 1 0 0 0,1 0 0 0 0,-2 1 0 0 0,1 1 0 0 0,10 9 7 0 0,-7-5 138 0 0,1-1 0 0 0,13 8-138 0 0,-24-18 7 0 0,-1 1 0 0 0,0 0-1 0 0,0 0 1 0 0,-1 0 0 0 0,1 0-1 0 0,-1 1 1 0 0,0 0 0 0 0,1-1-1 0 0,-2 1 1 0 0,1 0 0 0 0,0 1-1 0 0,-1-1 1 0 0,0 0-1 0 0,0 1 1 0 0,0-1 0 0 0,0 1-1 0 0,-1 0 1 0 0,0-1 0 0 0,0 1-1 0 0,0 0 1 0 0,0 3-7 0 0,0 10-16 0 0,-2 1-1 0 0,1 0 1 0 0,-2-1 0 0 0,-1 0-1 0 0,-1 4 17 0 0,-3 27 6 0 0,-7 114 216 0 0,7 58-222 0 0,4-154-60 0 0,-3 0 1 0 0,-6 22 59 0 0,-1 5 247 0 0,4-23-275 0 0,-2-2 0 0 0,-6 11 28 0 0,4-21-47 0 0,3-1 1 0 0,2 2 0 0 0,2 38 46 0 0,4-81-71 0 0,1-14 15 0 0,0 0 0 0 0,1 0 0 0 0,0 0 0 0 0,-1 1 1 0 0,1-1-1 0 0,1 0 0 0 0,-1 0 0 0 0,0 0 0 0 0,1 1 0 0 0,-1-1 0 0 0,1 0 1 0 0,1 2 55 0 0,4 15-511 0 0,-6-17 505 0 0,0-1-1 0 0,1 1 0 0 0,-1 0 0 0 0,1-1 1 0 0,0 1-1 0 0,0 0 0 0 0,0-1 1 0 0,0 1-1 0 0,1-1 0 0 0,-1 0 0 0 0,0 1 1 0 0,1-1-1 0 0,1 1 7 0 0,2-1 16 0 0,-5-1 13 0 0,2 4 55 0 0,2-5-243 0 0,-1 0 320 0 0,-3-1-156 0 0,-1 0 0 0 0,1 0 0 0 0,0 0 0 0 0,0 0 1 0 0,0 1-1 0 0,0-1 0 0 0,-1 0 0 0 0,1 0 0 0 0,0 0 0 0 0,-1 1 1 0 0,1-1-1 0 0,-1 0 0 0 0,1 0 0 0 0,-1 1 0 0 0,1-1 0 0 0,-1 0 1 0 0,1 1-1 0 0,-1-1 0 0 0,0 1 0 0 0,1-1 0 0 0,-1 1 0 0 0,0-1 1 0 0,0 1-1 0 0,1-1 0 0 0,-1 1 0 0 0,0 0 0 0 0,0-1 0 0 0,1 1 0 0 0,-1 0 1 0 0,0 0-1 0 0,0 0 0 0 0,0-1 0 0 0,0 1-5 0 0,-34-7-1082 0 0,14 7-1544 0 0,1 0 1 0 0,-18 3 2625 0 0,-15 4-7629 0 0,33-4 3420 0 0,-5-2 1572 0 0</inkml:trace>
  <inkml:trace contextRef="#ctx0" brushRef="#br0" timeOffset="15653">5822 756 11338 0 0,'-5'7'1212'0'0,"0"1"0"0"0,0-1-1 0 0,-1 0 1 0 0,-3 3-1212 0 0,-49 41 2049 0 0,24-22-1614 0 0,-14 20-129 0 0,1 2 0 0 0,-37 53-306 0 0,36-41 89 0 0,-4-3 0 0 0,-5 1-89 0 0,19-23-16 0 0,-72 65 17 0 0,101-95-159 0 0,0 0-1 0 0,1 1 1 0 0,-1-1-1 0 0,1 2 1 0 0,1-1-1 0 0,-6 10 159 0 0,30-44-1321 0 0,2 1 0 0 0,0 1 0 0 0,5-4 1321 0 0,17-20-1187 0 0,-12 13-654 0 0,31-29 1841 0 0,-50 53 10 0 0,0 1-1 0 0,1 1 1 0 0,0 0 0 0 0,0 0 0 0 0,1 1-1 0 0,0 1 1 0 0,0 0 0 0 0,7-3-10 0 0,-17 9 97 0 0,-1-1 1 0 0,1 1-1 0 0,0-1 1 0 0,-1 1-1 0 0,1 0 1 0 0,0-1-1 0 0,-1 1 1 0 0,1 0-1 0 0,0 0 0 0 0,0 0 1 0 0,-1 1-1 0 0,1-1 1 0 0,0 0-1 0 0,-1 1 1 0 0,1-1-1 0 0,0 1 1 0 0,-1-1-1 0 0,1 1 1 0 0,-1 0-1 0 0,1 0 1 0 0,-1-1-1 0 0,1 1 1 0 0,-1 0-1 0 0,1 1 0 0 0,-1-1 1 0 0,0 0-1 0 0,0 0 1 0 0,1 1-98 0 0,2 4 345 0 0,0 0-1 0 0,0 0 1 0 0,0 1 0 0 0,-1-1 0 0 0,0 1-1 0 0,0 2-344 0 0,8 16 315 0 0,8 13 67 0 0,5 9-1273 0 0,-21-42 200 0 0,0-1 1 0 0,1 0-1 0 0,-1 0 0 0 0,1 0 0 0 0,4 2 691 0 0,33 24-11799 0 0,-35-29 10877 0 0</inkml:trace>
  <inkml:trace contextRef="#ctx0" brushRef="#br0" timeOffset="15983">5938 560 7530 0 0,'0'0'136'0'0,"1"0"1"0"0,-1-1 0 0 0,0 1 0 0 0,0 0-1 0 0,0-1 1 0 0,1 1 0 0 0,-1 0 0 0 0,0 0 0 0 0,0-1-1 0 0,1 1 1 0 0,-1 0 0 0 0,0 0 0 0 0,1-1-1 0 0,-1 1 1 0 0,0 0 0 0 0,1 0 0 0 0,-1 0 0 0 0,0 0-1 0 0,1-1 1 0 0,-1 1 0 0 0,1 0 0 0 0,-1 0-1 0 0,0 0 1 0 0,1 0 0 0 0,-1 0 0 0 0,0 0 0 0 0,1 0-1 0 0,-1 0 1 0 0,1 0 0 0 0,-1 0 0 0 0,0 0-1 0 0,1 1 1 0 0,-1-1 0 0 0,0 0 0 0 0,1 0 0 0 0,-1 0-1 0 0,0 0 1 0 0,1 0 0 0 0,-1 1 0 0 0,0-1-1 0 0,1 0 1 0 0,-1 0 0 0 0,0 1 0 0 0,1-1-137 0 0,0 1 224 0 0,0 0 0 0 0,0 0 0 0 0,0 0 0 0 0,0 0 0 0 0,0 0 0 0 0,0 0 0 0 0,-1 0 0 0 0,1 0 1 0 0,0 0-1 0 0,-1 0 0 0 0,1 1 0 0 0,0 0-224 0 0,7 35 1253 0 0,-1-1 0 0 0,-2 1 0 0 0,-1 0 1 0 0,-2 2-1254 0 0,-4 153 412 0 0,0-104-160 0 0,2 141-152 0 0,-11 256-2894 0 0,8-444-564 0 0,2 34 3358 0 0,8-18-4102 0 0,-5-47 1929 0 0,0-1-1 0 0,1 1 1 0 0,1-1-1 0 0,3 6 2174 0 0,-1-6-3058 0 0</inkml:trace>
  <inkml:trace contextRef="#ctx0" brushRef="#br0" timeOffset="16327">6791 654 6833 0 0,'27'-24'5343'0'0,"-18"20"-3042"0"0,-15 19-330 0 0,-21 24 217 0 0,-16 15-2188 0 0,6-7 532 0 0,-40 51 72 0 0,-3-4 0 0 0,-5-3 0 0 0,-9 2-604 0 0,35-32 187 0 0,18-18-1251 0 0,92-96-931 0 0,-22 20 1241 0 0,18-13 754 0 0,-37 36 7 0 0,1 2 1 0 0,0-1-1 0 0,1 1 0 0 0,0 1 0 0 0,0 0 0 0 0,10-4-7 0 0,-15 9 22 0 0,-1-1 0 0 0,1 1 0 0 0,0 0 0 0 0,0 1 0 0 0,0 0 0 0 0,0 0 0 0 0,0 0 0 0 0,1 1 0 0 0,-1 0 0 0 0,0 0 0 0 0,6 2-22 0 0,-8-1-28 0 0,0 0 0 0 0,0 0 0 0 0,-1 1 0 0 0,1 0 0 0 0,0-1 0 0 0,-1 2 0 0 0,1-1 0 0 0,-1 1 0 0 0,1-1 0 0 0,-1 1 0 0 0,0 0 1 0 0,0 1-1 0 0,-1-1 0 0 0,1 1 0 0 0,0-1 0 0 0,1 4 28 0 0,5 8-1265 0 0,0 0 1 0 0,7 17 1264 0 0,4 11-4768 0 0,-2-3-2969 0 0,-14-29 5587 0 0</inkml:trace>
  <inkml:trace contextRef="#ctx0" brushRef="#br0" timeOffset="16655">6750 944 7242 0 0,'-1'0'122'0'0,"1"0"0"0"0,0 0 0 0 0,0 0 0 0 0,-1 0 0 0 0,1 0 0 0 0,0 0 0 0 0,0 0 0 0 0,0 0 0 0 0,-1 0 0 0 0,1 0 0 0 0,0-1 0 0 0,0 1 0 0 0,-1 0 1 0 0,1 0-1 0 0,0 0 0 0 0,0 0 0 0 0,0 0 0 0 0,0-1 0 0 0,-1 1 0 0 0,1 0 0 0 0,0 0 0 0 0,0 0 0 0 0,0-1 0 0 0,0 1 0 0 0,0 0 0 0 0,0 0 0 0 0,-1 0 1 0 0,1-1-1 0 0,0 1 0 0 0,0 0 0 0 0,0 0 0 0 0,0-1 0 0 0,0 1 0 0 0,0 0 0 0 0,0 0 0 0 0,0 0 0 0 0,0-1 0 0 0,0 1 0 0 0,0 0-122 0 0,8-8 2200 0 0,14-3-789 0 0,-5 5-1164 0 0,0 1-1 0 0,1 0 1 0 0,-1 2 0 0 0,1 0 0 0 0,1 1-247 0 0,45-8-409 0 0,-12-3-778 0 0,52-10-5570 0 0,-61 20 821 0 0,-28 2 3386 0 0</inkml:trace>
  <inkml:trace contextRef="#ctx0" brushRef="#br0" timeOffset="16983">7229 512 1480 0 0,'2'0'483'0'0,"-1"0"0"0"0,1 0 0 0 0,0 1 0 0 0,0-1 0 0 0,0 1 0 0 0,0-1 0 0 0,-1 1 0 0 0,1 0 0 0 0,0 0 0 0 0,0 0 0 0 0,-1 0 0 0 0,1 0 0 0 0,-1 0 0 0 0,1 0 0 0 0,-1 0 0 0 0,2 2-483 0 0,-3-1 235 0 0,1 0 0 0 0,0 0-1 0 0,-1 0 1 0 0,1 0 0 0 0,-1 0 0 0 0,1 0 0 0 0,-1 1 0 0 0,0-1 0 0 0,0 0 0 0 0,0 0-1 0 0,0 0 1 0 0,0 1 0 0 0,-1-1 0 0 0,1 0-235 0 0,-4 71 1825 0 0,4 0 1 0 0,7 63-1826 0 0,2 45-1281 0 0,-10-134-2933 0 0,-4 22 4214 0 0,0-34-4042 0 0,-1 0 1 0 0,-4 9 4041 0 0,0-12-2561 0 0</inkml:trace>
  <inkml:trace contextRef="#ctx0" brushRef="#br0" timeOffset="17327">6741 1505 3225 0 0,'-38'-11'6867'0'0,"37"11"-6705"0"0,0-1 0 0 0,0 0 0 0 0,0 1 0 0 0,0-1 1 0 0,0 1-1 0 0,0-1 0 0 0,0 0 0 0 0,0 0 0 0 0,1 1 1 0 0,-1-1-1 0 0,0 0 0 0 0,0 0 0 0 0,0-1-162 0 0,1 2 62 0 0,0-1 0 0 0,0 1-1 0 0,0-1 1 0 0,0 1 0 0 0,0-1 0 0 0,0 1 0 0 0,0-1-1 0 0,0 1 1 0 0,0-1 0 0 0,0 1 0 0 0,0-1 0 0 0,0 1-1 0 0,0-1 1 0 0,0 1 0 0 0,0-1 0 0 0,1 1-1 0 0,-1-1 1 0 0,0 1 0 0 0,0-1 0 0 0,1 1 0 0 0,-1-1-1 0 0,0 1 1 0 0,1-1 0 0 0,-1 1 0 0 0,0 0 0 0 0,1-1-1 0 0,-1 1 1 0 0,0 0 0 0 0,1-1 0 0 0,-1 1-62 0 0,18-14 257 0 0,0 1 1 0 0,1 1-1 0 0,0 0 1 0 0,1 1-1 0 0,0 2 1 0 0,1 0-1 0 0,0 1 1 0 0,1 0-1 0 0,-1 2 1 0 0,1 1-1 0 0,8 0-257 0 0,55-6-188 0 0,-75 11 70 0 0,-1 0 1 0 0,1 0-1 0 0,-1 1 1 0 0,0 0-1 0 0,1 1 1 0 0,-1 0-1 0 0,0 0 1 0 0,1 1 117 0 0,-9-3-35 0 0,1 1-1 0 0,-1 0 1 0 0,1 0-1 0 0,-1 0 1 0 0,0 0-1 0 0,1 0 1 0 0,-1 0-1 0 0,0 1 1 0 0,1-1-1 0 0,-1 0 1 0 0,0 1-1 0 0,0-1 1 0 0,0 0-1 0 0,0 1 1 0 0,-1-1-1 0 0,1 1 1 0 0,0 0-1 0 0,-1-1 1 0 0,1 1-1 0 0,-1 0 1 0 0,1-1-1 0 0,-1 1 1 0 0,0 0-1 0 0,0-1 1 0 0,1 1-1 0 0,-1 0 1 0 0,-1 0-1 0 0,1-1 1 0 0,0 1-1 0 0,0 1 36 0 0,-1 3-128 0 0,0 1-1 0 0,-1-1 1 0 0,1 1-1 0 0,-1-1 1 0 0,-1 0-1 0 0,1 0 1 0 0,-2 3 128 0 0,-3 5-80 0 0,-1-1 0 0 0,-1 1-1 0 0,0-1 1 0 0,-1 0 0 0 0,0-1 0 0 0,-1-1 0 0 0,-1 1 0 0 0,1-2 0 0 0,-13 10 80 0 0,3-6 300 0 0,-1-1-1 0 0,0-1 0 0 0,0 0 0 0 0,-1-2 1 0 0,-24 7-300 0 0,12-4 1243 0 0,-1 2 0 0 0,-29 16-1243 0 0,62-29 59 0 0,1-1 0 0 0,0 0 0 0 0,0 1 0 0 0,0-1 0 0 0,-1 1 0 0 0,1 0 1 0 0,1 0-1 0 0,-1 0 0 0 0,0 0 0 0 0,0 0 0 0 0,1 0 0 0 0,-1 0 0 0 0,1 0 1 0 0,0 1-1 0 0,0-1 0 0 0,0 1 0 0 0,0-1 0 0 0,0 1 0 0 0,0-1 0 0 0,0 1 1 0 0,1 0-60 0 0,0 0 54 0 0,0 0 1 0 0,0-1-1 0 0,0 1 1 0 0,1 0-1 0 0,-1 0 1 0 0,1 0-1 0 0,0-1 1 0 0,0 1-1 0 0,0 0 1 0 0,0-1-1 0 0,0 1 1 0 0,1-1-1 0 0,-1 1 1 0 0,1-1 0 0 0,0 0-1 0 0,-1 0 1 0 0,1 0-1 0 0,0 0 1 0 0,0 0-1 0 0,2 1-54 0 0,5 6 45 0 0,2-1 0 0 0,-1 0 0 0 0,1-1 0 0 0,0-1 0 0 0,1 1 0 0 0,-1-2 0 0 0,1 1 0 0 0,1-2 0 0 0,-1 0 0 0 0,0 0 0 0 0,1-1 0 0 0,0 0 0 0 0,0-2 0 0 0,3 1-45 0 0,4-1-585 0 0,0 0 1 0 0,0-2 0 0 0,0 0-1 0 0,0-1 585 0 0,9-3-2917 0 0,0-1-1 0 0,13-5 2918 0 0,-17 5-2261 0 0,-11 3-263 0 0,0-1 0 0 0,0-1 0 0 0,9-4 2524 0 0,5-7-2004 0 0</inkml:trace>
  <inkml:trace contextRef="#ctx0" brushRef="#br0" timeOffset="27071">16975 203 7626 0 0,'4'-7'514'0'0,"1"0"1"0"0,0 1 0 0 0,0 0 0 0 0,0-1 0 0 0,1 2 0 0 0,0-1 0 0 0,0 1-1 0 0,1 0 1 0 0,0 0 0 0 0,0 0 0 0 0,0 1 0 0 0,0 0 0 0 0,0 1-1 0 0,1 0 1 0 0,0 0 0 0 0,-1 0 0 0 0,1 1 0 0 0,0 0 0 0 0,3 0-515 0 0,12-3 255 0 0,0 2 1 0 0,1 0 0 0 0,0 1-1 0 0,0 1 1 0 0,-1 1 0 0 0,1 2-1 0 0,23 3-255 0 0,-45-4-25 0 0,0-1-1 0 0,0 0 0 0 0,0 1 0 0 0,0 0 1 0 0,0-1-1 0 0,0 1 0 0 0,0 0 1 0 0,0 0-1 0 0,-1 0 0 0 0,1 0 0 0 0,0 0 1 0 0,0 1-1 0 0,-1-1 0 0 0,1 0 0 0 0,-1 1 1 0 0,1-1-1 0 0,-1 1 0 0 0,0 0 0 0 0,1 0 26 0 0,-2-1-39 0 0,1 1 0 0 0,-1 0 0 0 0,1 0 0 0 0,-1 0 0 0 0,0 0 0 0 0,0 0 0 0 0,0 0 0 0 0,0 0 0 0 0,0-1 0 0 0,0 1 0 0 0,0 0 0 0 0,0 0-1 0 0,-1 0 1 0 0,1 0 0 0 0,-1 0 0 0 0,0 0 0 0 0,1-1 0 0 0,-1 1 0 0 0,0 0 0 0 0,0-1 0 0 0,0 1 39 0 0,-3 4-103 0 0,1 0 1 0 0,-1-1 0 0 0,0 0-1 0 0,0 0 1 0 0,-1 0-1 0 0,0 0 1 0 0,0-1 0 0 0,0 0-1 0 0,-4 3 103 0 0,-56 31-345 0 0,4-3 300 0 0,-71 49 287 0 0,22-17 138 0 0,60-29 34 0 0,47-36-358 0 0,0 1 0 0 0,0 0 0 0 0,0 0 0 0 0,0 0 1 0 0,1 0-1 0 0,-1 0 0 0 0,1 1 0 0 0,0-1 0 0 0,0 1 0 0 0,0-1 0 0 0,0 1 0 0 0,0 0 0 0 0,1 0 0 0 0,0 0-56 0 0,1-2 32 0 0,0-1 0 0 0,1 0 0 0 0,-1 0 0 0 0,0 0 0 0 0,1 0 0 0 0,-1 0 0 0 0,1 0 0 0 0,-1 0 0 0 0,1 0 0 0 0,0 0 0 0 0,-1 0 0 0 0,1 0 0 0 0,0 0 0 0 0,0 0 0 0 0,0 0 0 0 0,0-1 0 0 0,0 1 0 0 0,0 0 0 0 0,0-1 0 0 0,0 1 0 0 0,0 0 0 0 0,0-1 0 0 0,0 0 0 0 0,0 1 0 0 0,0-1 0 0 0,0 0 0 0 0,0 1 0 0 0,1-1-32 0 0,34 9 747 0 0,-7-8-384 0 0,-1-1 0 0 0,21-2-363 0 0,18-1 176 0 0,141 2-2622 0 0,-170-1 609 0 0,3-1-1975 0 0,-16 8-2596 0 0,-17 0 2402 0 0,-10-1 1581 0 0</inkml:trace>
  <inkml:trace contextRef="#ctx0" brushRef="#br0" timeOffset="28105">19967 184 8210 0 0,'0'1'234'0'0,"0"-1"0"0"0,-1 0-1 0 0,1 0 1 0 0,0 0 0 0 0,0 0 0 0 0,0 1 0 0 0,-1-1 0 0 0,1 0 0 0 0,0 0 0 0 0,0 1-1 0 0,0-1 1 0 0,0 0 0 0 0,-1 0 0 0 0,1 1 0 0 0,0-1 0 0 0,0 0 0 0 0,0 1 0 0 0,0-1-1 0 0,0 0 1 0 0,0 0 0 0 0,0 1 0 0 0,0-1 0 0 0,0 0 0 0 0,0 1 0 0 0,0-1 0 0 0,0 0-1 0 0,0 0 1 0 0,0 1 0 0 0,0-1 0 0 0,0 0 0 0 0,0 1 0 0 0,0-1 0 0 0,0 0 0 0 0,0 0-1 0 0,1 1-233 0 0,3 17 2118 0 0,-2-10-1073 0 0,0 14-457 0 0,-1-1 1 0 0,-1 0 0 0 0,-2 0 0 0 0,0 0 0 0 0,-2 9-589 0 0,0 1 148 0 0,0 30-148 0 0,4-38-276 0 0,1 0 0 0 0,2-1-1 0 0,0 1 1 0 0,3 9 276 0 0,-3-20-1229 0 0,1 0-1 0 0,0 0 1 0 0,6 11 1229 0 0,-6-16-1446 0 0,0 0 0 0 0,0 0 1 0 0,1 0-1 0 0,0-1 0 0 0,0 0 0 0 0,3 3 1446 0 0,1-3-4397 0 0,0-5-292 0 0</inkml:trace>
  <inkml:trace contextRef="#ctx0" brushRef="#br0" timeOffset="28729.939">20445 40 6825 0 0,'2'-3'704'0'0,"1"1"-1"0"0,-1 0 1 0 0,0 0-1 0 0,1 0 1 0 0,0 0-1 0 0,-1 0 1 0 0,1 0-1 0 0,0 1 0 0 0,0 0 1 0 0,0-1-1 0 0,0 1 1 0 0,2 0-704 0 0,-3 0 141 0 0,0 1 0 0 0,-1 0 1 0 0,1 0-1 0 0,-1 1 0 0 0,1-1 1 0 0,0 0-1 0 0,-1 0 0 0 0,1 1 1 0 0,-1-1-1 0 0,1 1 0 0 0,-1-1 1 0 0,1 1-1 0 0,-1 0 0 0 0,1 0 1 0 0,-1 0-1 0 0,1 0 0 0 0,-1 0 1 0 0,0 0-1 0 0,0 0 0 0 0,0 0 1 0 0,1 0-1 0 0,-1 0 0 0 0,0 1 1 0 0,0 0-142 0 0,6 8 102 0 0,-1 0 1 0 0,0 1-1 0 0,-1-1 0 0 0,0 1 1 0 0,-1 0-1 0 0,0 0 1 0 0,0 0-1 0 0,-2 1 1 0 0,2 9-103 0 0,2 20-326 0 0,-1 2 0 0 0,-3 1 326 0 0,-1-23-374 0 0,-1 1 0 0 0,0 0 0 0 0,-2 0 0 0 0,-1 0-1 0 0,-1-1 1 0 0,-4 16 374 0 0,4-24-203 0 0,-1 0-1 0 0,0 0 1 0 0,-1-1 0 0 0,0 0-1 0 0,0 0 1 0 0,-2-1 0 0 0,1 1-1 0 0,-1-2 1 0 0,-1 1-1 0 0,0-1 1 0 0,-6 5 203 0 0,-5 3-232 0 0,-2-1 0 0 0,0 0 0 0 0,0-1 0 0 0,-5 0 232 0 0,13-8-47 0 0,1-1-1 0 0,-2-1 1 0 0,1 0-1 0 0,-1-1 1 0 0,0 0-1 0 0,0-1 1 0 0,-15 2 47 0 0,14-4 177 0 0,0 0 0 0 0,0-1 0 0 0,-1 0 0 0 0,1-2 0 0 0,0 0 0 0 0,0 0 1 0 0,0-2-1 0 0,0 0 0 0 0,0-1 0 0 0,-4-2-177 0 0,18 6 40 0 0,0-1 1 0 0,0 0 0 0 0,1 0-1 0 0,-1 0 1 0 0,0 0 0 0 0,0 0-1 0 0,1-1 1 0 0,-1 1 0 0 0,1 0-1 0 0,-1-1 1 0 0,1 0-1 0 0,-1 1 1 0 0,1-1 0 0 0,0 1-1 0 0,0-1 1 0 0,0 0 0 0 0,0 0-1 0 0,0 0 1 0 0,0 0 0 0 0,1 0-1 0 0,-1 0 1 0 0,0 0-1 0 0,1 0 1 0 0,0 0 0 0 0,-1 0-1 0 0,1 0 1 0 0,0 0 0 0 0,0 0-1 0 0,0 0 1 0 0,1 0-1 0 0,-1 0 1 0 0,0 0 0 0 0,1-2-41 0 0,0 0 66 0 0,0 0 1 0 0,0 0 0 0 0,1 0 0 0 0,-1 0-1 0 0,1 0 1 0 0,0 0 0 0 0,0 1 0 0 0,0-1-1 0 0,1 1 1 0 0,-1-1 0 0 0,1 1-1 0 0,0 0 1 0 0,0 0 0 0 0,0 0 0 0 0,0 0-1 0 0,1 0-66 0 0,9-4 194 0 0,0-1-1 0 0,1 2 1 0 0,0 0-1 0 0,0 0 1 0 0,0 1-1 0 0,1 1 0 0 0,0 1 1 0 0,-1 0-1 0 0,2 1 1 0 0,1 0-194 0 0,-1 1 57 0 0,0 0 1 0 0,0 2 0 0 0,0 0-1 0 0,0 1 1 0 0,0 0 0 0 0,0 1-58 0 0,-12-2-16 0 0,0 0-1 0 0,0 1 1 0 0,0-1 0 0 0,0 1-1 0 0,0 0 1 0 0,-1-1 0 0 0,1 2-1 0 0,-1-1 1 0 0,1 0 0 0 0,-1 1 0 0 0,0-1-1 0 0,0 1 1 0 0,0 0 0 0 0,0 0-1 0 0,-1 0 1 0 0,1 1 0 0 0,-1-1-1 0 0,0 1 1 0 0,0-1 0 0 0,0 1-1 0 0,0 0 1 0 0,0-1 0 0 0,-1 1 0 0 0,0 0-1 0 0,0 0 1 0 0,0 0 0 0 0,0 0-1 0 0,-1 0 1 0 0,1 1 0 0 0,-1-1-1 0 0,0 0 1 0 0,-1 1 16 0 0,1 8-31 0 0,-1 0 0 0 0,-1 0 0 0 0,0 0-1 0 0,-1 0 1 0 0,0-1 0 0 0,-1 1 0 0 0,-1-1 0 0 0,0 0 0 0 0,0 0-1 0 0,-1-1 32 0 0,-9 15-45 0 0,-2-1 0 0 0,0-2 0 0 0,-1 1 0 0 0,-2-2 0 0 0,0 0 0 0 0,-1-2 0 0 0,-2 0 45 0 0,-18 14-54 0 0,-2-2-1 0 0,-1-2 1 0 0,-24 12 54 0 0,35-25 57 0 0,-1-1 1 0 0,0-1-1 0 0,-1-2 1 0 0,-1-2-1 0 0,0-1 1 0 0,-1-1-1 0 0,0-3 1 0 0,-36 3-58 0 0,62-8 48 0 0,0-1 0 0 0,0-1 0 0 0,0 0 0 0 0,-1 0-48 0 0,9 1 33 0 0,0-1 1 0 0,-1 0-1 0 0,1 1 1 0 0,0-1-1 0 0,0 0 1 0 0,0-1-1 0 0,0 1 1 0 0,0 0-1 0 0,0-1 1 0 0,1 0-1 0 0,-1 1 1 0 0,0-1-1 0 0,1 0 1 0 0,0-1-1 0 0,-2-1-32 0 0,3 4 20 0 0,0-1 1 0 0,1 0 0 0 0,-1 0 0 0 0,0 0 0 0 0,1 0 0 0 0,-1 0 0 0 0,1 0 0 0 0,0 0 0 0 0,-1 0 0 0 0,1 0 0 0 0,0-1-1 0 0,0 1 1 0 0,-1 0 0 0 0,1 0 0 0 0,0 0 0 0 0,0 0 0 0 0,0 0 0 0 0,1 0 0 0 0,-1 0 0 0 0,0-1 0 0 0,0 1 0 0 0,1-1-22 0 0,0 0 19 0 0,0 0 0 0 0,0 0-1 0 0,0 0 1 0 0,0 0 0 0 0,1 0 0 0 0,-1 0 0 0 0,1 0 0 0 0,0 0 0 0 0,-1 0 0 0 0,3 0-19 0 0,1-3 43 0 0,0 2-1 0 0,0-1 1 0 0,1 1-1 0 0,-1-1 1 0 0,1 2-1 0 0,0-1 1 0 0,4-1-43 0 0,12-1 177 0 0,0 2-1 0 0,0 0 1 0 0,1 1-1 0 0,16 1-176 0 0,17-1 210 0 0,167-2 327 0 0,-50 3-464 0 0,260 8-1627 0 0,-322-2-650 0 0,-39-7-852 0 0,-51 0 159 0 0,1 1-1 0 0,-1 1 1 0 0,11 2 2897 0 0,11 5-4519 0 0,-13-10 2567 0 0</inkml:trace>
  <inkml:trace contextRef="#ctx0" brushRef="#br0" timeOffset="29095.627">21520 127 5353 0 0,'13'-15'991'0'0,"1"1"0"0"0,0 0 0 0 0,1 1 0 0 0,0 1 0 0 0,1 1-1 0 0,0 0 1 0 0,1 1 0 0 0,10-5-991 0 0,-19 12 331 0 0,0 1 0 0 0,0 0-1 0 0,0 0 1 0 0,0 0 0 0 0,0 1-1 0 0,0 1 1 0 0,0 0 0 0 0,0 0-1 0 0,1 0 1 0 0,-1 1 0 0 0,0 0-1 0 0,4 1-330 0 0,-2 0 252 0 0,0 1 0 0 0,0-1 0 0 0,-1 2 0 0 0,1-1 0 0 0,-1 1 0 0 0,0 1 0 0 0,0 0 0 0 0,0 0 0 0 0,6 6-252 0 0,-8-5 72 0 0,-1 1 1 0 0,1 0-1 0 0,-2 1 0 0 0,1-1 1 0 0,-1 1-1 0 0,0 0 0 0 0,-1 0 0 0 0,0 1 1 0 0,0-1-1 0 0,0 1 0 0 0,-1 0 0 0 0,-1 0 1 0 0,0 0-1 0 0,0 2-72 0 0,3 17 93 0 0,-1 1 0 0 0,-1 0 0 0 0,-2 27-93 0 0,-1-27-49 0 0,-2 0 0 0 0,-1 0-1 0 0,-1 0 1 0 0,-1-1 0 0 0,-2 1 0 0 0,-1-1 0 0 0,-1 0-1 0 0,-1-1 1 0 0,-1 0 0 0 0,-5 5 49 0 0,-2 7-505 0 0,-12 19-541 0 0,27-53 701 0 0,0 0 0 0 0,-1-1-1 0 0,0 0 1 0 0,1 1 0 0 0,-2-1-1 0 0,1-1 1 0 0,0 1 0 0 0,-1-1 0 0 0,1 1-1 0 0,-3 0 346 0 0,1-1-649 0 0,2 0-413 0 0,-1-1 1 0 0,0 1-1 0 0,1-1 0 0 0,-1 0 0 0 0,0 0 0 0 0,0-1 1 0 0,-5 2 1061 0 0,-3 0-3588 0 0,16 8 50 0 0</inkml:trace>
  <inkml:trace contextRef="#ctx0" brushRef="#br0" timeOffset="29423.703">21600 470 472 0 0,'0'4'1142'0'0,"1"0"-1"0"0,0 0 0 0 0,0-1 1 0 0,0 1-1 0 0,0 0 1 0 0,0-1-1 0 0,1 1 1 0 0,1 2-1142 0 0,8 23 4094 0 0,-1 31-2031 0 0,6 37-1498 0 0,-14-82-1178 0 0,-1 0 0 0 0,-1 0 0 0 0,-1 0 0 0 0,0 0 1 0 0,-1 4 612 0 0,-1-10-1105 0 0,0 0 0 0 0,-1 0 1 0 0,0 0-1 0 0,0-1 1 0 0,-1 0-1 0 0,0 0 0 0 0,0 0 1 0 0,-1 0-1 0 0,0-1 1 0 0,0 0-1 0 0,-4 2 1105 0 0,-12 8-1103 0 0</inkml:trace>
  <inkml:trace contextRef="#ctx0" brushRef="#br0" timeOffset="29424.703">20947 976 5009 0 0,'-1'-1'285'0'0,"1"1"0"0"0,-1-1 1 0 0,0 0-1 0 0,0 0 0 0 0,1 1 0 0 0,-1-1 0 0 0,0 0 0 0 0,1 0 1 0 0,-1 0-1 0 0,1 0 0 0 0,-1 0 0 0 0,1 0 0 0 0,0 0 1 0 0,-1 0-1 0 0,1 0 0 0 0,0 0 0 0 0,0 0 0 0 0,0 0 0 0 0,0 0-285 0 0,0 0 153 0 0,0 1-1 0 0,0-1 1 0 0,0 1-1 0 0,1-1 0 0 0,-1 0 1 0 0,0 1-1 0 0,1-1 1 0 0,-1 1-1 0 0,0-1 0 0 0,1 1 1 0 0,-1-1-1 0 0,1 1 1 0 0,-1 0-1 0 0,1-1 0 0 0,-1 1 1 0 0,1 0-1 0 0,-1-1 1 0 0,1 1-1 0 0,-1 0 0 0 0,1-1 1 0 0,-1 1-1 0 0,1 0 1 0 0,0 0-153 0 0,5-2 637 0 0,1 0 0 0 0,0 1 0 0 0,0 0 0 0 0,-1 1 0 0 0,4-1-637 0 0,1 0 419 0 0,172-10 3829 0 0,22 8-4248 0 0,-64 1 553 0 0,43 0-689 0 0,-1 9 0 0 0,0 7 0 0 0,138 30 136 0 0,-220-25-1385 0 0,46 8-3555 0 0,-53-4-3013 0 0,-52-12 949 0 0</inkml:trace>
  <inkml:trace contextRef="#ctx0" brushRef="#br0" timeOffset="27415">16863 798 3305 0 0,'-1'1'571'0'0,"0"0"0"0"0,1-1 0 0 0,-1 1 0 0 0,1 0 0 0 0,-1 0 0 0 0,1-1 0 0 0,-1 1 0 0 0,1 0 0 0 0,0 0 0 0 0,-1 0 0 0 0,1 0 0 0 0,0 0 0 0 0,0 0 0 0 0,-1-1 0 0 0,1 1 0 0 0,0 0 0 0 0,0 0 0 0 0,0 0 0 0 0,0 0 0 0 0,0 1-571 0 0,1-2 90 0 0,-1 0-1 0 0,0 1 1 0 0,0-1 0 0 0,0 1-1 0 0,0-1 1 0 0,1 0-1 0 0,-1 1 1 0 0,0-1-1 0 0,0 1 1 0 0,1-1 0 0 0,-1 0-1 0 0,0 1 1 0 0,1-1-1 0 0,-1 0 1 0 0,0 1-1 0 0,1-1 1 0 0,-1 0-1 0 0,0 0 1 0 0,1 1 0 0 0,-1-1-1 0 0,1 0 1 0 0,-1 0-1 0 0,0 0 1 0 0,1 0-1 0 0,-1 1 1 0 0,1-1 0 0 0,-1 0-1 0 0,1 0 1 0 0,-1 0-1 0 0,1 0 1 0 0,-1 0-1 0 0,1 0 1 0 0,-1 0 0 0 0,0 0-1 0 0,1 0 1 0 0,-1-1-1 0 0,1 1 1 0 0,-1 0-1 0 0,1 0 1 0 0,-1 0-90 0 0,45-9 658 0 0,1 2 1 0 0,0 2-1 0 0,0 3-658 0 0,45-6-1164 0 0,-28 4-1710 0 0,-58 4 2092 0 0,0 0-1 0 0,0 1 1 0 0,0 0-1 0 0,0 0 1 0 0,0 0 0 0 0,0 0-1 0 0,-1 1 1 0 0,1-1 0 0 0,0 1-1 0 0,-1 0 1 0 0,1 1 782 0 0,0 4-4044 0 0,-9 2 457 0 0</inkml:trace>
  <inkml:trace contextRef="#ctx0" brushRef="#br0" timeOffset="27743.186">16922 1026 3801 0 0,'5'-4'1105'0'0,"0"0"0"0"0,0 0 0 0 0,0 0-1 0 0,1 0 1 0 0,-1 1 0 0 0,1 0 0 0 0,0 0-1105 0 0,2-1 708 0 0,0 1 0 0 0,1 0-1 0 0,0 1 1 0 0,6-2-708 0 0,11 1-251 0 0,0 0 0 0 0,0 2 0 0 0,2 1 251 0 0,22-1 431 0 0,-24 0-646 0 0,-1 1 0 0 0,0 1 1 0 0,13 2 214 0 0,-27-1-56 0 0,0 0 1 0 0,0 0 0 0 0,0 2-1 0 0,0-1 1 0 0,-1 1-1 0 0,0 1 1 0 0,0-1 0 0 0,0 2-1 0 0,2 1 56 0 0,-12-7 4 0 0,1 0 0 0 0,0 1 0 0 0,0-1-1 0 0,0 1 1 0 0,-1-1 0 0 0,1 1 0 0 0,0-1-1 0 0,-1 1 1 0 0,1-1 0 0 0,0 1 0 0 0,-1 0-1 0 0,1-1 1 0 0,-1 1 0 0 0,1 0 0 0 0,-1 0-1 0 0,1-1 1 0 0,-1 1 0 0 0,0 0 0 0 0,1 0-1 0 0,-1 0 1 0 0,0 0 0 0 0,0-1 0 0 0,0 1-1 0 0,0 0 1 0 0,1 0 0 0 0,-1 0 0 0 0,0 0-1 0 0,0 0 1 0 0,-1 0 0 0 0,1-1-1 0 0,0 1 1 0 0,0 0 0 0 0,0 0 0 0 0,0 0-1 0 0,-1 0 1 0 0,1 0 0 0 0,0-1 0 0 0,-1 1-1 0 0,1 0 1 0 0,-1 0 0 0 0,1-1 0 0 0,-1 1-1 0 0,1 0 1 0 0,-1-1 0 0 0,0 1 0 0 0,1 0-1 0 0,-1-1 1 0 0,0 1 0 0 0,1-1 0 0 0,-2 1-4 0 0,-5 4 90 0 0,0 0 0 0 0,0 0 0 0 0,-1-1 0 0 0,0 0 0 0 0,-1 0-90 0 0,2 0 35 0 0,-25 10 158 0 0,0-2 0 0 0,-21 6-193 0 0,-28 9 18 0 0,24-6 175 0 0,14-6 675 0 0,-16 9-868 0 0,47-18 508 0 0,0 0 0 0 0,1 1 1 0 0,-1 0-1 0 0,1 1 1 0 0,1 0-1 0 0,-9 9-508 0 0,17-16 125 0 0,0 1 0 0 0,1 0 0 0 0,0-1 0 0 0,-1 1 0 0 0,1 0 0 0 0,0 0 0 0 0,0 0 0 0 0,-1 0 0 0 0,2 0 0 0 0,-1 0 0 0 0,0 0 0 0 0,0 1 0 0 0,1-1 0 0 0,-1 0 0 0 0,1 0 0 0 0,0 0 0 0 0,-1 1 0 0 0,1-1 0 0 0,0 0 0 0 0,0 1 0 0 0,1-1 0 0 0,-1 0 0 0 0,0 0 0 0 0,1 1 0 0 0,0-1 0 0 0,-1 0 0 0 0,1 0 0 0 0,0 0 0 0 0,0 0 0 0 0,0 0 0 0 0,1 2-125 0 0,0-1 88 0 0,1 0 1 0 0,-1 0 0 0 0,1 1 0 0 0,0-2-1 0 0,0 1 1 0 0,0 0 0 0 0,0 0-1 0 0,0-1 1 0 0,0 0 0 0 0,1 0-1 0 0,-1 0 1 0 0,1 0 0 0 0,0 0 0 0 0,-1-1-1 0 0,1 1 1 0 0,0-1 0 0 0,2 0-89 0 0,80 11-273 0 0,0-5 0 0 0,1-3 1 0 0,43-5 272 0 0,0 1-1539 0 0,-30-1-3764 0 0,6-5 5303 0 0,30-8-8417 0 0,-74 2 1654 0 0</inkml:trace>
  <inkml:trace contextRef="#ctx0" brushRef="#br0" timeOffset="25242">14149 399 7730 0 0,'6'22'9373'0'0,"-5"7"-4902"0"0,-8 37-3978 0 0,0 5-341 0 0,8-48-383 0 0,1 0 0 0 0,1 0 0 0 0,0-1 0 0 0,2 1-1 0 0,1-1 1 0 0,0 0 0 0 0,4 5 231 0 0,-3-10-2040 0 0,1 0 0 0 0,0 0 1 0 0,2 0-1 0 0,0-1 0 0 0,7 9 2040 0 0,-14-21-1055 0 0,1 0 1 0 0,0 0-1 0 0,-1-1 0 0 0,1 1 1 0 0,0-1-1 0 0,1 0 0 0 0,-1 0 0 0 0,1 0 1055 0 0,7 1-1956 0 0</inkml:trace>
  <inkml:trace contextRef="#ctx0" brushRef="#br0" timeOffset="25570.015">14558 361 7426 0 0,'7'-5'1889'0'0,"-5"4"-1356"0"0,0 0 0 0 0,0-1 0 0 0,0 1 1 0 0,0 0-1 0 0,0 0 0 0 0,0 0 1 0 0,1 0-1 0 0,-1 1 0 0 0,0-1 0 0 0,1 0-533 0 0,-2 2 99 0 0,0-1 0 0 0,0 0 0 0 0,0 1 0 0 0,-1-1-1 0 0,1 0 1 0 0,0 1 0 0 0,-1-1 0 0 0,1 1 0 0 0,0-1-1 0 0,-1 1 1 0 0,1-1 0 0 0,0 1 0 0 0,-1 0 0 0 0,1-1-1 0 0,-1 1 1 0 0,1 0 0 0 0,-1-1 0 0 0,0 1 0 0 0,1 0-1 0 0,-1 0 1 0 0,0-1 0 0 0,1 1 0 0 0,-1 0 0 0 0,0 0-1 0 0,0 0 1 0 0,1-1 0 0 0,-1 1 0 0 0,0 0 0 0 0,0 0 0 0 0,0 0-1 0 0,0 0 1 0 0,0 0-99 0 0,7 57 1734 0 0,0 57-1734 0 0,-4-53-106 0 0,-1-39-89 0 0,-2-1 0 0 0,0 1 0 0 0,-2-1 0 0 0,0 1 0 0 0,-2-1 0 0 0,0 0 0 0 0,-5 13 195 0 0,7-28-9 0 0,0 0 0 0 0,-1 0 0 0 0,0 0 0 0 0,-1 0 0 0 0,1 0 0 0 0,-1-1 0 0 0,-1 0 1 0 0,1 1-1 0 0,-1-2 0 0 0,0 1 0 0 0,0 0 0 0 0,-1-1 0 0 0,0 0 0 0 0,0-1 0 0 0,0 1 0 0 0,0-1 0 0 0,-1 0 0 0 0,1-1 0 0 0,-1 1 0 0 0,0-1 0 0 0,0-1 0 0 0,0 1 0 0 0,-1-1 0 0 0,0 0 9 0 0,-2 0 13 0 0,0 0-1 0 0,0-1 1 0 0,0 0 0 0 0,0-1-1 0 0,0 0 1 0 0,0 0-1 0 0,0-1 1 0 0,0-1 0 0 0,0 1-1 0 0,-7-4-12 0 0,13 4 13 0 0,0 0 0 0 0,1-1-1 0 0,-1 0 1 0 0,1 1 0 0 0,-1-1-1 0 0,1-1 1 0 0,0 1 0 0 0,0 0-1 0 0,0-1 1 0 0,0 0 0 0 0,0 1 0 0 0,0-1-1 0 0,1 0 1 0 0,-1-1 0 0 0,1 1-1 0 0,0 0 1 0 0,0-1 0 0 0,0 1-1 0 0,0-1 1 0 0,1 0 0 0 0,0 1-1 0 0,0-1 1 0 0,0 0 0 0 0,0 0 0 0 0,0 0-1 0 0,1 0 1 0 0,-1 0 0 0 0,1-2-13 0 0,0-2 27 0 0,0 1 1 0 0,0-1 0 0 0,1 0-1 0 0,0 0 1 0 0,1 1 0 0 0,0-1-1 0 0,0 1 1 0 0,0 0 0 0 0,3-5-28 0 0,-4 9 1 0 0,1-1 1 0 0,0 1-1 0 0,0-1 0 0 0,0 1 1 0 0,0 0-1 0 0,1 0 1 0 0,-1-1-1 0 0,1 2 1 0 0,0-1-1 0 0,0 0 0 0 0,0 1 1 0 0,0-1-1 0 0,0 1 1 0 0,0 0-1 0 0,1 0 0 0 0,-1 0 1 0 0,1 1-1 0 0,-1-1 1 0 0,4 0-2 0 0,16-4-838 0 0,0 2 1 0 0,1 0 0 0 0,-1 2-1 0 0,11 0 838 0 0,-10 2-5769 0 0,0 2 0 0 0,13 1 5769 0 0,-17-2-3719 0 0</inkml:trace>
  <inkml:trace contextRef="#ctx0" brushRef="#br0" timeOffset="25915.484">14827 232 6721 0 0,'3'-3'2726'0'0,"1"-1"147"0"0,-1 11-767 0 0,-2 28 1484 0 0,-3 31-3590 0 0,-1 2 729 0 0,8 37 227 0 0,14 83-956 0 0,3 30-713 0 0,-17-142-475 0 0,3 73-3988 0 0,-11-51-3200 0 0,-1-68 4176 0 0</inkml:trace>
  <inkml:trace contextRef="#ctx0" brushRef="#br0" timeOffset="26259.273">14240 1214 5881 0 0,'-9'8'1044'0'0,"-1"1"0"0"0,1 0-1 0 0,1 0 1 0 0,0 1 0 0 0,0 0-1 0 0,-3 7-1043 0 0,9-14 210 0 0,1 0 0 0 0,0 0 0 0 0,-1 1-1 0 0,1-1 1 0 0,0 1 0 0 0,0-1-1 0 0,1 1 1 0 0,-1-1 0 0 0,1 1 0 0 0,-1-1-1 0 0,1 1 1 0 0,1-1 0 0 0,-1 1-1 0 0,0-1 1 0 0,1 1 0 0 0,-1-1 0 0 0,1 1-1 0 0,0-1 1 0 0,0 1 0 0 0,1-1 0 0 0,-1 0-1 0 0,1 0 1 0 0,0 1 0 0 0,-1-1-1 0 0,2 1-209 0 0,8 12 252 0 0,1-1 0 0 0,0 0-1 0 0,2 0 1 0 0,-1-1-1 0 0,1-1 1 0 0,1 0-1 0 0,1-2 1 0 0,-1 1 0 0 0,2-2-1 0 0,0 0 1 0 0,0-1-1 0 0,0 0 1 0 0,1-2 0 0 0,0 0-1 0 0,1-1 1 0 0,0-1-1 0 0,0-1 1 0 0,0 0 0 0 0,0-1-1 0 0,13-1-251 0 0,51-2-384 0 0,1-3 0 0 0,-2-4 0 0 0,12-5 384 0 0,-45 4-5141 0 0,47-13 5141 0 0,-61 11-9834 0 0,22-10 9834 0 0,-17 4-6019 0 0</inkml:trace>
  <inkml:trace contextRef="#ctx0" brushRef="#br0" timeOffset="26696.549">15668 426 7418 0 0,'0'-1'212'0'0,"0"-1"0"0"0,0 1-1 0 0,0-1 1 0 0,-1 1 0 0 0,1-1 0 0 0,1 1 0 0 0,-1-1 0 0 0,0 1 0 0 0,0-1 0 0 0,0 1 0 0 0,1-1 0 0 0,-1 1 0 0 0,1-1 0 0 0,-1 1 0 0 0,1-1 0 0 0,0 1 0 0 0,0 0 0 0 0,-1-1 0 0 0,1 1 0 0 0,0 0 0 0 0,0 0 0 0 0,0 0 0 0 0,0 0 0 0 0,0-1 0 0 0,1 1 0 0 0,-1 1 0 0 0,0-1 0 0 0,0 0-1 0 0,1 0 1 0 0,-1 0 0 0 0,0 1 0 0 0,1-1 0 0 0,-1 1 0 0 0,1-1 0 0 0,0 0-212 0 0,7-1 327 0 0,1 0-1 0 0,-1 1 1 0 0,0 0 0 0 0,1 0-1 0 0,6 1-326 0 0,4 0 441 0 0,118-8 298 0 0,-33 3-413 0 0,13-6-326 0 0,-90 4 133 0 0,-27 7-132 0 0,-1 0 1 0 0,0 0 0 0 0,0 0 0 0 0,0 0 0 0 0,1 0-1 0 0,-1 0 1 0 0,0 0 0 0 0,0 0 0 0 0,0 0 0 0 0,0 0-1 0 0,1 0 1 0 0,-1-1 0 0 0,0 1 0 0 0,0 0 0 0 0,0 0 0 0 0,0 0-1 0 0,0 0 1 0 0,0 0 0 0 0,1 0 0 0 0,-1-1 0 0 0,0 1-1 0 0,0 0 1 0 0,0 0 0 0 0,0 0 0 0 0,0 0 0 0 0,0 0-1 0 0,0-1 1 0 0,0 1 0 0 0,0 0 0 0 0,0 0 0 0 0,0 0-1 0 0,0-1 1 0 0,0 1 0 0 0,0 0 0 0 0,0 0 0 0 0,0 0-1 0 0,0 0 1 0 0,0-1 0 0 0,0 1-2 0 0,-13-5 10 0 0,-3 2 13 0 0,1 1 0 0 0,-1 1 1 0 0,1 1-1 0 0,-1 0 0 0 0,0 1 1 0 0,1 0-1 0 0,-1 2 0 0 0,-10 2-23 0 0,-23 8 74 0 0,1 2 1 0 0,0 2-75 0 0,17-5 93 0 0,2 1 0 0 0,0 1 1 0 0,0 2-1 0 0,2 1 0 0 0,0 1 1 0 0,1 1-1 0 0,0 2 0 0 0,2 0 1 0 0,-12 15-94 0 0,26-25 115 0 0,1 0 0 0 0,0 0 0 0 0,1 1 0 0 0,1 0 0 0 0,-3 5-115 0 0,7-11 65 0 0,0 0-1 0 0,0 1 1 0 0,1-1-1 0 0,0 0 1 0 0,0 1-1 0 0,1 0 1 0 0,0 0-1 0 0,0-1 1 0 0,0 1-1 0 0,1 0 1 0 0,0 0-1 0 0,0 1-64 0 0,1-6 31 0 0,-1 0-1 0 0,1 1 0 0 0,0-1 1 0 0,-1 1-1 0 0,1-1 0 0 0,0 0 0 0 0,0 1 1 0 0,1-1-1 0 0,-1 0 0 0 0,0 0 1 0 0,1 0-1 0 0,-1 0 0 0 0,1 0 1 0 0,0 0-1 0 0,-1 0 0 0 0,1-1 0 0 0,0 1 1 0 0,0-1-1 0 0,0 1 0 0 0,1-1 1 0 0,-1 0-1 0 0,0 0 0 0 0,0 0 1 0 0,1 0-1 0 0,-1 0 0 0 0,0 0 0 0 0,1-1 1 0 0,-1 1-1 0 0,1-1 0 0 0,-1 1 1 0 0,2-1-31 0 0,10 1 81 0 0,1 0 1 0 0,0-1 0 0 0,0 0 0 0 0,14-3-82 0 0,-16 2 96 0 0,46-5 72 0 0,-18 1-265 0 0,-1 2 0 0 0,1 2-1 0 0,13 2 98 0 0,-50-1-33 0 0,-1 0-1 0 0,0 1 0 0 0,1-1 0 0 0,-1 1 1 0 0,0 0-1 0 0,1 0 0 0 0,-1 0 0 0 0,0 1 1 0 0,0-1-1 0 0,0 1 0 0 0,0 0 0 0 0,0-1 1 0 0,0 1-1 0 0,1 2 34 0 0,-2-2-38 0 0,-1-1 0 0 0,0 1 0 0 0,0-1 0 0 0,0 0 0 0 0,0 1 0 0 0,-1 0 0 0 0,1-1 1 0 0,0 1-1 0 0,-1-1 0 0 0,1 1 0 0 0,-1 0 0 0 0,1 0 0 0 0,-1-1 0 0 0,0 1 0 0 0,0 0 0 0 0,0 0 1 0 0,0-1-1 0 0,0 1 0 0 0,0 0 0 0 0,0 0 0 0 0,-1-1 0 0 0,1 1 0 0 0,0 0 0 0 0,-1-1 0 0 0,0 1 0 0 0,1 0 1 0 0,-1-1-1 0 0,-1 2 38 0 0,-3 7-113 0 0,-2 1 1 0 0,0-2-1 0 0,0 1 0 0 0,0-1 1 0 0,-1 0-1 0 0,-1-1 1 0 0,0 1-1 0 0,0-2 1 0 0,0 1-1 0 0,-1-1 1 0 0,0-1-1 0 0,-2 1 113 0 0,-26 14-13 0 0,0-2-1 0 0,-31 10 14 0 0,23-11-82 0 0,-2-2 0 0 0,0-2 1 0 0,-1-3-1 0 0,0-1 0 0 0,0-3 0 0 0,-36 1 82 0 0,80-8 70 0 0,0 0 0 0 0,0 0 1 0 0,0 0-1 0 0,0 0 0 0 0,0-1 0 0 0,0 1 0 0 0,0-1 0 0 0,1 0 0 0 0,-1-1 0 0 0,0 1 0 0 0,-3-3-70 0 0,8 2 738 0 0,5 0-238 0 0,18-2-8 0 0,27-1-93 0 0,12 12 1 0 0,-16-1-150 0 0,444 13 227 0 0,-327-18-2987 0 0,1-4-3969 0 0,-93-1-1815 0 0,-42 1 3161 0 0</inkml:trace>
  <inkml:trace contextRef="#ctx0" brushRef="#br0" timeOffset="22412">10858 408 7866 0 0,'-3'3'4172'0'0,"-4"4"1457"0"0,0 9-3192 0 0,3 1-2226 0 0,1 0 0 0 0,0 0-1 0 0,1 0 1 0 0,1 0 0 0 0,1 1 0 0 0,0-1-1 0 0,1 0 1 0 0,3 11-211 0 0,7 48-1220 0 0,-1-4-2287 0 0,6-2-4243 0 0,-8-50 3665 0 0,10 5-695 0 0</inkml:trace>
  <inkml:trace contextRef="#ctx0" brushRef="#br0" timeOffset="22757.377">11157 334 6641 0 0,'0'0'167'0'0,"-1"1"-1"0"0,1-1 0 0 0,-1 0 0 0 0,0 0 0 0 0,1 1 1 0 0,-1-1-1 0 0,1 0 0 0 0,-1 1 0 0 0,1-1 1 0 0,-1 1-1 0 0,1-1 0 0 0,-1 1 0 0 0,1-1 0 0 0,-1 1 1 0 0,1-1-1 0 0,-1 1 0 0 0,1-1 0 0 0,0 1 0 0 0,-1 0 1 0 0,1-1-1 0 0,0 1 0 0 0,0 0 0 0 0,0-1 1 0 0,-1 1-1 0 0,1 0 0 0 0,0-1 0 0 0,0 1 0 0 0,0 0 1 0 0,0-1-1 0 0,0 1 0 0 0,0 0 0 0 0,0-1 0 0 0,0 1 1 0 0,0 0-1 0 0,1-1 0 0 0,-1 1 0 0 0,0 0 0 0 0,0-1 1 0 0,1 1-1 0 0,-1-1-166 0 0,8 34 1625 0 0,-7-31-1287 0 0,4 15 43 0 0,-2 1 0 0 0,0-1 0 0 0,-1 1 0 0 0,-1 0 1 0 0,0 1-382 0 0,4 51 338 0 0,-1-40-254 0 0,0 0-1 0 0,-3 1 1 0 0,0-1-1 0 0,-2 1 1 0 0,-2-1 0 0 0,-4 22-84 0 0,7-50-40 0 0,-1 1 1 0 0,0-1 0 0 0,0 0-1 0 0,0 0 1 0 0,-1 1 0 0 0,1-1 0 0 0,-1 0-1 0 0,0 0 1 0 0,0 0 0 0 0,0 0 0 0 0,0-1-1 0 0,0 1 1 0 0,0-1 0 0 0,-1 1-1 0 0,1-1 1 0 0,-1 0 0 0 0,0 0 0 0 0,0 0-1 0 0,0 0 1 0 0,0 0 0 0 0,0-1 0 0 0,0 1-1 0 0,0-1 1 0 0,0 0 0 0 0,-1 0 0 0 0,1 0-1 0 0,0 0 1 0 0,-1-1 0 0 0,1 1-1 0 0,-1-1 1 0 0,-2 0 39 0 0,-1 0-66 0 0,0 0 0 0 0,0-1 0 0 0,0 0 0 0 0,0 0-1 0 0,0-1 1 0 0,0 0 0 0 0,0 0 0 0 0,1-1 0 0 0,-1 0 0 0 0,1 0-1 0 0,0 0 1 0 0,0-1 0 0 0,0 0 0 0 0,0 0 0 0 0,-2-2 66 0 0,-2-2 60 0 0,1-1 1 0 0,0 0 0 0 0,1 0-1 0 0,-1-1 1 0 0,2 0 0 0 0,-1-1-1 0 0,2 1 1 0 0,-1-1 0 0 0,1-1 0 0 0,0-1-61 0 0,6 12 22 0 0,-1 0 1 0 0,1 0 0 0 0,0 0 0 0 0,-1 0 0 0 0,1 0-1 0 0,0 0 1 0 0,0 0 0 0 0,0 0 0 0 0,0 0 0 0 0,0 0 0 0 0,0 0-1 0 0,0 0 1 0 0,0 0 0 0 0,0 0 0 0 0,1 0 0 0 0,-1 0-1 0 0,0 0 1 0 0,0 0 0 0 0,1 0 0 0 0,-1 0 0 0 0,1 1 0 0 0,-1-1-1 0 0,1 0 1 0 0,-1 0 0 0 0,1 0 0 0 0,0 0 0 0 0,-1 1 0 0 0,1-1-1 0 0,0 0 1 0 0,0 1 0 0 0,-1-1 0 0 0,1 1 0 0 0,0-1-1 0 0,0 1 1 0 0,0-1 0 0 0,0 1 0 0 0,0-1-23 0 0,5-1 45 0 0,-1 0 0 0 0,1 1 0 0 0,0 0 0 0 0,0 0 0 0 0,0 0 1 0 0,1 0-46 0 0,-2 1-66 0 0,103-6-2137 0 0,-59 7-2164 0 0,-20 5-2415 0 0,-22-4 2729 0 0</inkml:trace>
  <inkml:trace contextRef="#ctx0" brushRef="#br0" timeOffset="23083.831">10435 1108 8586 0 0,'12'3'1581'0'0,"-1"0"0"0"0,1 0 0 0 0,0-1 0 0 0,7 0-1581 0 0,-1-2 1305 0 0,1 1-1 0 0,12-3-1304 0 0,19-4 616 0 0,36-10-616 0 0,-48 8 520 0 0,40-8-473 0 0,110-18-1826 0 0,-140 28-4455 0 0,30 1 6234 0 0,-64 5-2589 0 0,0 1 0 0 0,0 0 0 0 0,9 3 2589 0 0,-16-2-839 0 0,15-1-1236 0 0</inkml:trace>
  <inkml:trace contextRef="#ctx0" brushRef="#br0" timeOffset="23443.121">11181 979 4153 0 0,'-1'-2'6721'0'0,"-5"-3"-3587"0"0,5 6-2998 0 0,0 0 0 0 0,-1 1-1 0 0,1-1 1 0 0,0 0 0 0 0,0 1-1 0 0,0-1 1 0 0,1 0 0 0 0,-1 1 0 0 0,0-1-1 0 0,0 1 1 0 0,1-1 0 0 0,-1 1-1 0 0,1 0 1 0 0,-1-1 0 0 0,1 1-1 0 0,0 0-135 0 0,-6 32 322 0 0,6-32-269 0 0,-2 28-399 0 0,0 0 0 0 0,3 0 1 0 0,0 0-1 0 0,2 0 0 0 0,5 22 346 0 0,7 15-3773 0 0,4 0-3307 0 0,-12-43 4248 0 0,-5-8 1700 0 0</inkml:trace>
  <inkml:trace contextRef="#ctx0" brushRef="#br0" timeOffset="23444.121">10630 1330 6809 0 0,'-4'4'687'0'0,"1"1"0"0"0,-1 0 0 0 0,1 0 0 0 0,1 0 0 0 0,-1 0 0 0 0,1 0-1 0 0,0 1 1 0 0,0-1 0 0 0,0 1 0 0 0,1-1 0 0 0,-1 1 0 0 0,2 0 0 0 0,-1-1-687 0 0,1 2 209 0 0,1-1 0 0 0,-1 0 0 0 0,1 0 0 0 0,0 0 1 0 0,1 0-1 0 0,0 0 0 0 0,0 0 0 0 0,0-1 1 0 0,1 1-1 0 0,-1 0 0 0 0,1-1 0 0 0,2 2-209 0 0,4 6 195 0 0,0 1 0 0 0,1-2 0 0 0,0 0 0 0 0,1 0 1 0 0,0-1-1 0 0,1 0 0 0 0,1-1 0 0 0,0 0 0 0 0,0-1 0 0 0,13 7-195 0 0,13 4 111 0 0,0-2 0 0 0,1-1-1 0 0,20 4-110 0 0,-39-15-152 0 0,-1 0 1 0 0,2-2-1 0 0,-1 0 0 0 0,0-1 0 0 0,1-1 0 0 0,0-1 0 0 0,-1-1 0 0 0,1-1 0 0 0,-1-1 0 0 0,1-1 0 0 0,-1-1 0 0 0,1-1 152 0 0,23-5-2797 0 0,-2-3 0 0 0,4-2 2797 0 0,-23 5-3895 0 0,0-1 0 0 0,11-7 3895 0 0,4-5-5165 0 0</inkml:trace>
  <inkml:trace contextRef="#ctx0" brushRef="#br0" timeOffset="23772.921">11919 521 10218 0 0,'18'0'7798'0'0,"33"-4"-6044"0"0,-2 0-1220 0 0,-30 3-377 0 0,57-2 394 0 0,61-13-551 0 0,-79 6-267 0 0,-3-1-4356 0 0,26 0 4623 0 0,-70 12-3998 0 0,-10 0-443 0 0,-7 1-372 0 0,-6 0 1951 0 0</inkml:trace>
  <inkml:trace contextRef="#ctx0" brushRef="#br0" timeOffset="24100.849">12090 515 4449 0 0,'-5'3'969'0'0,"1"0"0"0"0,0 0 0 0 0,-1 1 0 0 0,1-1 0 0 0,1 1 0 0 0,-1 0 0 0 0,1 1 0 0 0,-1-1 0 0 0,1 1-969 0 0,1-1 346 0 0,0 1 1 0 0,0 0 0 0 0,0 0 0 0 0,0 0 0 0 0,1 0 0 0 0,0 0 0 0 0,0 0 0 0 0,0 0 0 0 0,0 0 0 0 0,1 1 0 0 0,0-1 0 0 0,0 0 0 0 0,1 0 0 0 0,0 2-347 0 0,3 32 4 0 0,2-1 0 0 0,2 1 0 0 0,2-1 0 0 0,1-1 0 0 0,4 4-4 0 0,-7-12-1757 0 0,1 0-3181 0 0,2-8-4642 0 0,-11-19 7816 0 0</inkml:trace>
  <inkml:trace contextRef="#ctx0" brushRef="#br0" timeOffset="24101.849">12286 572 5025 0 0,'1'0'262'0'0,"0"-1"0"0"0,0 1 0 0 0,-1 0 0 0 0,1-1-1 0 0,0 1 1 0 0,0 0 0 0 0,0 0 0 0 0,0-1 0 0 0,0 1 0 0 0,0 0 0 0 0,0 0-1 0 0,0 0 1 0 0,-1 0 0 0 0,1 0 0 0 0,0 1 0 0 0,0-1 0 0 0,0 0 0 0 0,0 0-1 0 0,0 0 1 0 0,0 1 0 0 0,-1-1 0 0 0,1 1 0 0 0,0-1 0 0 0,0 0 0 0 0,0 1-1 0 0,-1-1 1 0 0,1 1 0 0 0,0 0 0 0 0,-1-1 0 0 0,1 1 0 0 0,0 0 0 0 0,-1-1 0 0 0,1 1-1 0 0,-1 0 1 0 0,1 0 0 0 0,0 0-262 0 0,0 3 201 0 0,0 0 0 0 0,0 1 0 0 0,0-1 0 0 0,0 0-1 0 0,-1 1 1 0 0,1-1 0 0 0,-1 2-201 0 0,2 15-23 0 0,2-4-156 0 0,-1 0-1 0 0,-1 0 0 0 0,-1 1 0 0 0,0-1 0 0 0,-1 1 0 0 0,-1-1 0 0 0,-1 1 0 0 0,-1 1 180 0 0,1 2-1369 0 0,2-17 633 0 0,0-1 1 0 0,0 0-1 0 0,-1 1 1 0 0,1-1-1 0 0,-1 0 1 0 0,0 1-1 0 0,0-1 1 0 0,0 0-1 0 0,0 0 1 0 0,0 0-1 0 0,-1 0 1 0 0,1 0-1 0 0,-1 0 1 0 0,-1 2 735 0 0,-5 0-2722 0 0</inkml:trace>
  <inkml:trace contextRef="#ctx0" brushRef="#br0" timeOffset="24444.653">11895 967 4833 0 0,'-45'15'7017'0'0,"35"-10"-3922"0"0,33-11-700 0 0,9-1-658 0 0,25-2-1737 0 0,-5 1 367 0 0,12-2-104 0 0,-26 5-271 0 0,0-2 0 0 0,0-2 0 0 0,30-11 8 0 0,-56 15-449 0 0,0 1 0 0 0,0 1-1 0 0,0 0 1 0 0,10-1 449 0 0,-18 4-1142 0 0,1-1 0 0 0,-1 1 0 0 0,1 0 0 0 0,0 1 0 0 0,-1-1 0 0 0,1 1 0 0 0,-1 0 0 0 0,4 1 1142 0 0,-5-1-4248 0 0,-6-1-182 0 0</inkml:trace>
  <inkml:trace contextRef="#ctx0" brushRef="#br0" timeOffset="24445.653">12256 945 4561 0 0,'0'22'8043'0'0,"-1"1"-3528"0"0,-7 49-3600 0 0,2-8-1636 0 0,-5 19-2505 0 0,9-72 1432 0 0,0-1 1 0 0,-1 1-1 0 0,0-1 0 0 0,-1 0 0 0 0,0 0 1 0 0,-4 7 1793 0 0,-5-1-3317 0 0</inkml:trace>
  <inkml:trace contextRef="#ctx0" brushRef="#br0" timeOffset="24772.657">11576 1419 2849 0 0,'-16'11'8953'0'0,"31"-16"-4880"0"0,220-36 1798 0 0,-63 12-4404 0 0,-35 6-550 0 0,129-5-917 0 0,-61 24-1844 0 0,-118 8-4880 0 0,28 7 6724 0 0,-55-1-9929 0 0,8 5 9929 0 0,-11-3-5481 0 0</inkml:trace>
  <inkml:trace contextRef="#ctx0" brushRef="#br0" timeOffset="21376">8194 673 5553 0 0,'-7'14'3370'0'0,"-6"12"216"0"0,10-19-3380 0 0,0-1-1 0 0,1 1 0 0 0,0 0 1 0 0,0-1-1 0 0,0 2-205 0 0,2-5 48 0 0,-1 0-1 0 0,1 0 1 0 0,0 0 0 0 0,0 0-1 0 0,0 0 1 0 0,0 0 0 0 0,1 0-1 0 0,-1 0 1 0 0,1 0 0 0 0,0 0-1 0 0,0-1 1 0 0,0 1 0 0 0,0 0-1 0 0,0 0 1 0 0,0 0 0 0 0,1-1-1 0 0,0 1 1 0 0,-1-1-1 0 0,1 1 1 0 0,0-1 0 0 0,0 0-1 0 0,1 1-47 0 0,1 0 170 0 0,0 0-1 0 0,-1-1 1 0 0,1 1-1 0 0,1-1 0 0 0,-1 0 1 0 0,0 0-1 0 0,0-1 1 0 0,1 1-1 0 0,-1-1 1 0 0,1 0-1 0 0,-1 0 0 0 0,1-1 1 0 0,-1 1-1 0 0,1-1 1 0 0,0 0-1 0 0,-1 0 0 0 0,1 0 1 0 0,-1-1-1 0 0,1 0 1 0 0,0 0-1 0 0,-1 0 0 0 0,0 0 1 0 0,1-1-1 0 0,2-1-169 0 0,0 1 51 0 0,1-1-1 0 0,-1 0 1 0 0,0-1-1 0 0,0 0 1 0 0,0 0-1 0 0,-1-1 1 0 0,1 1-1 0 0,-1-1 1 0 0,0-1-1 0 0,0 1 1 0 0,-1-1-1 0 0,0 0 1 0 0,0 0-1 0 0,1-2-50 0 0,-5 6 6 0 0,1-1-1 0 0,-1 1 0 0 0,0 0 0 0 0,0 0 1 0 0,0-1-1 0 0,-1 1 0 0 0,1-1 0 0 0,0 1 1 0 0,-1-1-1 0 0,0 1 0 0 0,1 0 0 0 0,-1-1 1 0 0,0 1-1 0 0,0-1 0 0 0,-1 1 0 0 0,1-1 0 0 0,0 1 1 0 0,-1-1-1 0 0,0 1 0 0 0,1-1 0 0 0,-1 1 1 0 0,0 0-1 0 0,0-1 0 0 0,0 1 0 0 0,-1 0 1 0 0,1 0-1 0 0,0 0 0 0 0,-1 0 0 0 0,0 0 1 0 0,0-1-7 0 0,-1 0-162 0 0,-1 1 0 0 0,1-1 0 0 0,0 0-1 0 0,-1 1 1 0 0,0 0 0 0 0,1 0-1 0 0,-1 0 1 0 0,0 0 0 0 0,0 1-1 0 0,0 0 1 0 0,0-1 0 0 0,0 2-1 0 0,0-1 1 0 0,-1 0 0 0 0,1 1 0 0 0,0-1-1 0 0,-3 1 164 0 0,-4 2-1217 0 0,0 0-1 0 0,1 0 0 0 0,-1 1 1 0 0,0 0-1 0 0,1 1 1 0 0,0 0-1 0 0,0 1 0 0 0,0 0 1 0 0,0 0-1 0 0,-5 5 1218 0 0,-23 10-4490 0 0</inkml:trace>
  <inkml:trace contextRef="#ctx0" brushRef="#br0" timeOffset="21704.049">7803 1128 7186 0 0,'-8'-2'6617'0'0,"20"6"-3342"0"0,14 0-2192 0 0,0-1-1 0 0,0-2 1 0 0,0 0 0 0 0,18-3-1083 0 0,106-16 775 0 0,-82 9-1577 0 0,45-1 802 0 0,-20 11-3778 0 0,-30 5-5582 0 0,-44-4 5146 0 0,-3-3 200 0 0</inkml:trace>
  <inkml:trace contextRef="#ctx0" brushRef="#br0" timeOffset="22037.414">8727 425 6977 0 0,'-1'2'351'0'0,"0"-1"-1"0"0,0 1 0 0 0,0-1 0 0 0,0 1 0 0 0,1-1 1 0 0,-1 1-1 0 0,0-1 0 0 0,1 1 0 0 0,-1 0 0 0 0,1-1 1 0 0,-1 1-1 0 0,1 0 0 0 0,0-1 0 0 0,0 1 0 0 0,0 0 0 0 0,0 0 1 0 0,0-1-1 0 0,0 1 0 0 0,0 2-350 0 0,0 6 1218 0 0,-13 181 5479 0 0,10-62-4757 0 0,7 33-1940 0 0,4 227 397 0 0,6 87-5911 0 0,-10-431 434 0 0,6 16 5080 0 0,12 40-10098 0 0,-13-67 6915 0 0</inkml:trace>
  <inkml:trace contextRef="#ctx0" brushRef="#br0" timeOffset="48718">30687 1901 5409 0 0,'3'0'248'0'0,"0"-1"0"0"0,0 1-1 0 0,0-1 1 0 0,1 1 0 0 0,-1 0 0 0 0,0 0-1 0 0,0 1 1 0 0,0-1 0 0 0,0 1 0 0 0,0-1-1 0 0,0 1 1 0 0,0 0 0 0 0,0 0 0 0 0,-1 0-1 0 0,3 1-247 0 0,-4 0 160 0 0,0-1-1 0 0,1 1 0 0 0,-1-1 0 0 0,0 1 0 0 0,0-1 1 0 0,-1 1-1 0 0,1 0 0 0 0,0-1 0 0 0,0 1 0 0 0,-1 0 1 0 0,1 0-1 0 0,-1-1 0 0 0,1 1 0 0 0,-1 0 0 0 0,0 0 1 0 0,0 0-1 0 0,0 0 0 0 0,0-1 0 0 0,0 1 0 0 0,0 0 1 0 0,-1 0-1 0 0,1 0 0 0 0,0 0 0 0 0,-1-1 0 0 0,0 2-159 0 0,-38 148 5025 0 0,20-82-3498 0 0,3 0-1 0 0,0 22-1526 0 0,-17 219-655 0 0,30-269-676 0 0,-4 4-1766 0 0,4-30 101 0 0,0 1 1 0 0,2-1 0 0 0,0 5 2995 0 0,1 6-4716 0 0,-5-10 2326 0 0</inkml:trace>
  <inkml:trace contextRef="#ctx0" brushRef="#br0" timeOffset="49093">30621 3121 7114 0 0,'4'-2'2112'0'0,"2"4"-416"0"0,2 2-55 0 0,2 2-217 0 0,2-6-456 0 0,-1 0-376 0 0,1 4-392 0 0,2-2-432 0 0,-2 4-456 0 0,0-4-856 0 0,-2 2-1529 0 0,-4 2-2424 0 0,-8-8 808 0 0</inkml:trace>
  <inkml:trace contextRef="#ctx0" brushRef="#br0" timeOffset="35142">9320 3002 2625 0 0,'1'0'75'0'0,"-1"-1"1"0"0,0 0-1 0 0,0 1 1 0 0,0-1 0 0 0,-1 1-1 0 0,1-1 1 0 0,0 0-1 0 0,0 1 1 0 0,0-1 0 0 0,0 1-1 0 0,-1-1 1 0 0,1 0-1 0 0,0 1 1 0 0,0-1 0 0 0,-1 1-1 0 0,1-1 1 0 0,0 1-1 0 0,-1-1 1 0 0,1 1 0 0 0,-1 0-1 0 0,1-1 1 0 0,0 1-1 0 0,-1-1 1 0 0,1 1 0 0 0,-1 0-1 0 0,1-1 1 0 0,-1 1-1 0 0,0 0 1 0 0,1 0 0 0 0,-1-1-1 0 0,1 1 1 0 0,-1 0-1 0 0,1 0 1 0 0,-1 0 0 0 0,0 0-1 0 0,1 0 1 0 0,-1 0-1 0 0,1 0 1 0 0,-1 0 0 0 0,0 0-1 0 0,1 0 1 0 0,-1 0-76 0 0,-1 1 162 0 0,0 0-1 0 0,0 0 1 0 0,1 0 0 0 0,-1 1-1 0 0,0-1 1 0 0,1 1 0 0 0,-1-1 0 0 0,1 1-1 0 0,-1 0 1 0 0,1 0 0 0 0,0-1-1 0 0,-1 2-161 0 0,-1 3 484 0 0,-1 1 0 0 0,1-1 0 0 0,0 1 0 0 0,0 0 0 0 0,0 0 0 0 0,0 5-484 0 0,2-8 320 0 0,0 0 0 0 0,0 0 0 0 0,1 0 0 0 0,0 0 0 0 0,-1 0 0 0 0,1 0 0 0 0,0 0 0 0 0,1 0 0 0 0,-1 0 0 0 0,1 0 0 0 0,0 0 0 0 0,1 3-320 0 0,-2-5 118 0 0,1-1-1 0 0,0 1 0 0 0,0-1 0 0 0,0 1 0 0 0,0-1 0 0 0,0 1 1 0 0,0-1-1 0 0,0 1 0 0 0,0-1 0 0 0,0 0 0 0 0,1 0 0 0 0,-1 1 0 0 0,1-1 1 0 0,-1 0-1 0 0,1 0 0 0 0,-1-1 0 0 0,1 1 0 0 0,0 0 0 0 0,-1 0 1 0 0,2 0-118 0 0,1-1 60 0 0,-1 1 1 0 0,1-1 0 0 0,-1 1 0 0 0,1-1-1 0 0,-1 0 1 0 0,1 0 0 0 0,0-1 0 0 0,-1 1-1 0 0,1-1 1 0 0,1 0-61 0 0,4-1-275 0 0,1-1 0 0 0,-1-1 1 0 0,0 0-1 0 0,0 0 0 0 0,0-1 0 0 0,8-5 275 0 0,-15 9-162 0 0,-1 0 0 0 0,0 0 0 0 0,1 0 0 0 0,-1 0 0 0 0,0 0 0 0 0,1 0 0 0 0,-1 0 0 0 0,0-1 0 0 0,0 1 0 0 0,0 0 0 0 0,0-1 0 0 0,0 1 0 0 0,-1-1 0 0 0,1 1 0 0 0,0-1 0 0 0,-1 1 0 0 0,1-1 0 0 0,-1 0 162 0 0,0 1-208 0 0,0 0-1 0 0,0 0 1 0 0,0 0 0 0 0,0 0 0 0 0,0 0-1 0 0,0 0 1 0 0,-1 0 0 0 0,1 0 0 0 0,0 0-1 0 0,-1 0 1 0 0,1 0 0 0 0,-1 0-1 0 0,1 0 1 0 0,-1 1 0 0 0,1-1 0 0 0,-1 0-1 0 0,0 0 1 0 0,1 0 0 0 0,-1 1 0 0 0,0-1-1 0 0,0 0 209 0 0,-2-2-531 0 0,-1 1 0 0 0,0-1-1 0 0,0 1 1 0 0,0 0-1 0 0,0 0 1 0 0,0 1-1 0 0,0-1 1 0 0,0 1-1 0 0,-1-1 1 0 0,1 2 0 0 0,0-1-1 0 0,-1 0 532 0 0,-25-1-1447 0 0,-8 0 783 0 0</inkml:trace>
  <inkml:trace contextRef="#ctx0" brushRef="#br0" timeOffset="35143">8977 3135 616 0 0,'-30'22'2012'0'0,"0"1"-1"0"0,1 2 1 0 0,-18 21-2012 0 0,44-43 376 0 0,0 0-1 0 0,1 0 1 0 0,-1 1 0 0 0,1-1 0 0 0,0 1 0 0 0,0-1 0 0 0,0 1 0 0 0,1 0-1 0 0,-1 0 1 0 0,1 0 0 0 0,0 0 0 0 0,0 0 0 0 0,0 0 0 0 0,1 0 0 0 0,-1 0 0 0 0,1 0-1 0 0,0 0 1 0 0,0 0 0 0 0,1 2-376 0 0,0-3 154 0 0,-1-1 0 0 0,1 1 0 0 0,0 0 0 0 0,1-1 0 0 0,-1 1 0 0 0,0-1 0 0 0,1 1 0 0 0,-1-1 0 0 0,1 0 0 0 0,0 1 0 0 0,-1-1 0 0 0,1 0 0 0 0,0 0 0 0 0,1-1 0 0 0,-1 1 0 0 0,0 0 0 0 0,0-1 0 0 0,1 1 0 0 0,-1-1 0 0 0,1 0 0 0 0,-1 1 0 0 0,1-1 0 0 0,0 0 0 0 0,-1-1 0 0 0,1 1 0 0 0,0 0 0 0 0,0-1 0 0 0,1 0-154 0 0,36 4 326 0 0,-1-2 0 0 0,0-1-1 0 0,30-5-325 0 0,-28 2-69 0 0,49 0-892 0 0,35-3-2504 0 0,-82 2-5614 0 0,35-7 9079 0 0,-39 0-5275 0 0</inkml:trace>
  <inkml:trace contextRef="#ctx0" brushRef="#br0" timeOffset="35470.047">9783 2853 6953 0 0,'0'0'193'0'0,"0"-1"-1"0"0,0 1 0 0 0,0-1 0 0 0,0 0 0 0 0,1 1 0 0 0,-1-1 0 0 0,0 1 0 0 0,1-1 0 0 0,-1 1 0 0 0,0-1 0 0 0,1 1 0 0 0,-1-1 0 0 0,0 1 0 0 0,1 0 0 0 0,-1-1 0 0 0,1 1 0 0 0,-1-1 0 0 0,1 1 0 0 0,-1 0 0 0 0,1-1 0 0 0,-1 1 0 0 0,1 0 0 0 0,0-1-192 0 0,-1 2 93 0 0,1-1 1 0 0,-1 0-1 0 0,1 0 1 0 0,-1 1-1 0 0,1-1 0 0 0,-1 0 1 0 0,0 1-1 0 0,1-1 0 0 0,-1 0 1 0 0,0 1-1 0 0,1-1 0 0 0,-1 0 1 0 0,0 1-1 0 0,1-1 1 0 0,-1 1-1 0 0,0-1 0 0 0,0 1 1 0 0,1-1-1 0 0,-1 1 0 0 0,0-1 1 0 0,0 1-1 0 0,0-1 0 0 0,0 1 1 0 0,0-1-1 0 0,0 1 1 0 0,0-1-1 0 0,0 1 0 0 0,0-1 1 0 0,0 1-1 0 0,0-1 0 0 0,0 1-93 0 0,1 16 1208 0 0,-1 0-1 0 0,-1 0 0 0 0,-1 5-1207 0 0,-1 38 1668 0 0,10 129 197 0 0,8 0 0 0 0,10 9-1865 0 0,0-51-243 0 0,-5-40-2074 0 0,-5 2 0 0 0,-4 9 2317 0 0,-10-80-1390 0 0,0-8-1571 0 0,1-1 1 0 0,1 1-1 0 0,4 11 2961 0 0,7 18-5545 0 0,-9-17 2963 0 0</inkml:trace>
  <inkml:trace contextRef="#ctx0" brushRef="#br0" timeOffset="34142">7710 3013 7650 0 0,'14'-8'1279'0'0,"1"0"0"0"0,0 1 1 0 0,1 1-1 0 0,-1 1 0 0 0,8-2-1279 0 0,82-16 2865 0 0,-40 10-1951 0 0,-19 4-238 0 0,39-3-676 0 0,-64 10-146 0 0,0 1 0 0 0,0 1 0 0 0,0 1 0 0 0,1 0-1 0 0,3 3 147 0 0,-25-4-10 0 0,0 0-1 0 0,0 0 1 0 0,1 0-1 0 0,-1 0 0 0 0,0 0 1 0 0,0 0-1 0 0,1 0 1 0 0,-1 0-1 0 0,0 0 0 0 0,0 0 1 0 0,1 0-1 0 0,-1 0 1 0 0,0 0-1 0 0,0 0 1 0 0,1 0-1 0 0,-1 1 0 0 0,0-1 1 0 0,0 0-1 0 0,0 0 1 0 0,1 0-1 0 0,-1 0 0 0 0,0 1 1 0 0,0-1-1 0 0,0 0 1 0 0,0 0-1 0 0,1 0 0 0 0,-1 1 1 0 0,0-1-1 0 0,0 0 1 0 0,0 0-1 0 0,0 0 0 0 0,0 1 1 0 0,0-1-1 0 0,0 0 1 0 0,0 0-1 0 0,0 1 0 0 0,1-1 1 0 0,-1 0-1 0 0,0 0 1 0 0,0 1 10 0 0,-8 8-188 0 0,-17 6 58 0 0,-19-2 346 0 0,-42 8-216 0 0,-8 0 260 0 0,43-7-282 0 0,10-4 107 0 0,0 1 0 0 0,2 3 0 0 0,-1 1 0 0 0,2 2 0 0 0,-5 3-85 0 0,27-10 61 0 0,0 0 0 0 0,0 0 0 0 0,1 2 0 0 0,-5 4-61 0 0,16-13 52 0 0,0 1 0 0 0,1-1 0 0 0,0 1 0 0 0,0-1 0 0 0,0 1 0 0 0,0 0 0 0 0,0 0 0 0 0,1 1 1 0 0,0-1-1 0 0,0 0 0 0 0,0 1 0 0 0,0-1 0 0 0,1 1 0 0 0,0 0 0 0 0,0-1 0 0 0,0 1 0 0 0,0 0 0 0 0,1 0 0 0 0,-1 4-52 0 0,2-7 45 0 0,0 0-1 0 0,0 1 0 0 0,-1-1 0 0 0,1 0 1 0 0,1 1-1 0 0,-1-1 0 0 0,0 0 0 0 0,0 0 1 0 0,1 0-1 0 0,-1 0 0 0 0,1 0 1 0 0,0-1-1 0 0,-1 1 0 0 0,1 0 0 0 0,0-1 1 0 0,0 1-1 0 0,0-1 0 0 0,0 0 0 0 0,1 0 1 0 0,-1 1-1 0 0,0-1 0 0 0,0-1 0 0 0,1 1 1 0 0,-1 0-1 0 0,0-1 0 0 0,1 1-44 0 0,9 2 218 0 0,0 0-1 0 0,1 0 0 0 0,-1-2 1 0 0,7 1-218 0 0,27-1 190 0 0,0-3 1 0 0,0-1-1 0 0,10-4-190 0 0,-18 2-12 0 0,-1 0-166 0 0,33-11 178 0 0,-30 7-2034 0 0,18-2 2034 0 0,-38 6-1158 0 0,3 0-1230 0 0,-10 6-2377 0 0,-12 3 215 0 0,-5 6 495 0 0,-10-3 1470 0 0</inkml:trace>
  <inkml:trace contextRef="#ctx0" brushRef="#br0" timeOffset="34470.05">7620 3495 4761 0 0,'16'0'8168'0'0,"12"-8"-4475"0"0,5-2-2054 0 0,82-2 51 0 0,-47 3-1554 0 0,25 3-136 0 0,-47 3-732 0 0,-28 1-770 0 0,0 1 0 0 0,-1 1 0 0 0,1 0 0 0 0,9 2 1502 0 0,-25-1-356 0 0,-1-1-1 0 0,0 1 1 0 0,1-1 0 0 0,-1 1-1 0 0,0-1 1 0 0,0 1 0 0 0,0 0-1 0 0,0-1 1 0 0,1 1 0 0 0,-1 0-1 0 0,0 0 1 0 0,0 0 0 0 0,0 0-1 0 0,-1 0 1 0 0,1 0 0 0 0,0 0-1 0 0,0 0 1 0 0,0 0 0 0 0,-1 1-1 0 0,1-1 1 0 0,-1 0 0 0 0,1 0-1 0 0,-1 1 1 0 0,1-1 0 0 0,-1 0-1 0 0,0 0 1 0 0,0 1 0 0 0,1-1-1 0 0,-1 1 1 0 0,0-1 0 0 0,0 0-1 0 0,-1 1 357 0 0,-6 11-1936 0 0</inkml:trace>
  <inkml:trace contextRef="#ctx0" brushRef="#br0" timeOffset="34802.373">7716 3676 2913 0 0,'12'-3'10887'0'0,"16"-3"-7963"0"0,36-7-2932 0 0,4 4 159 0 0,10 2-151 0 0,-55 6-386 0 0,0 0 1 0 0,0 2-1 0 0,0 1 1 0 0,0 1-1 0 0,6 2 386 0 0,-26-4-183 0 0,-1 0 0 0 0,1 0 0 0 0,0 0 0 0 0,0 0 0 0 0,-1 0-1 0 0,1 0 1 0 0,0 1 0 0 0,-1-1 0 0 0,1 1 0 0 0,-1 0 0 0 0,0 0 0 0 0,0 0 0 0 0,0 0 0 0 0,0 0-1 0 0,0 0 1 0 0,0 0 0 0 0,0 1 0 0 0,-1-1 0 0 0,1 1 0 0 0,0 2 183 0 0,-1-3-178 0 0,0 0 0 0 0,-1 1 0 0 0,1-1 1 0 0,-1 0-1 0 0,1 1 0 0 0,-1-1 0 0 0,0 0 1 0 0,0 1-1 0 0,0-1 0 0 0,-1 0 0 0 0,1 1 1 0 0,0-1-1 0 0,-1 0 0 0 0,1 0 0 0 0,-1 1 0 0 0,0-1 1 0 0,0 0-1 0 0,0 0 0 0 0,0 0 0 0 0,0 0 1 0 0,-1 0-1 0 0,1 0 0 0 0,0 0 0 0 0,-1 0 1 0 0,0-1-1 0 0,-1 2 178 0 0,-6 6-312 0 0,0-2 1 0 0,-1 1-1 0 0,0-1 0 0 0,0 0 1 0 0,-1-1-1 0 0,1-1 0 0 0,-1 1 1 0 0,-1-2-1 0 0,1 0 1 0 0,-5 1 311 0 0,-22 5 1129 0 0,-1-2 1 0 0,-22 1-1130 0 0,14-2 3269 0 0,-17 6-3269 0 0,56-11 331 0 0,0 1 0 0 0,0 0 0 0 0,1 1-1 0 0,-1 0 1 0 0,1 0 0 0 0,0 0 0 0 0,0 1-1 0 0,0 0 1 0 0,0 1 0 0 0,-2 2-331 0 0,7-6 161 0 0,0 1 0 0 0,0-1 0 0 0,0 1 1 0 0,0-1-1 0 0,0 1 0 0 0,1 0 0 0 0,-1-1 1 0 0,1 1-1 0 0,-1 0 0 0 0,1 0 0 0 0,0 0 0 0 0,1 0 1 0 0,-1 2-162 0 0,0-3 106 0 0,1 0 1 0 0,0 1 0 0 0,1-1-1 0 0,-1 0 1 0 0,0 0-1 0 0,1 1 1 0 0,-1-1 0 0 0,1 0-1 0 0,0 0 1 0 0,-1 0 0 0 0,1 0-1 0 0,0 0 1 0 0,0 0 0 0 0,0 0-1 0 0,1 0 1 0 0,-1 0 0 0 0,0-1-1 0 0,1 1 1 0 0,-1 0 0 0 0,2 0-107 0 0,3 3 88 0 0,0 0 0 0 0,0 0 0 0 0,1-1 0 0 0,0 0 0 0 0,-1 0 0 0 0,1-1 0 0 0,1 0 1 0 0,-1 0-1 0 0,0-1 0 0 0,1 1 0 0 0,-1-2 0 0 0,1 1 0 0 0,-1-1 0 0 0,1 0 0 0 0,0-1 1 0 0,6 0-89 0 0,18-1-525 0 0,-1-1 1 0 0,1-2-1 0 0,16-5 525 0 0,-13 3-705 0 0,133-28-7510 0 0,-161 33 7591 0 0,0 0 0 0 0,0 0 1 0 0,0 0-1 0 0,0 1 0 0 0,0 0 0 0 0,0 1 0 0 0,-1 0 0 0 0,1 0 0 0 0,3 1 624 0 0,10 1-1054 0 0,-15-3 933 0 0,-1 0 1 0 0,1 0 0 0 0,-1 0-1 0 0,1-1 1 0 0,-1 1-1 0 0,1-1 1 0 0,1-1 120 0 0</inkml:trace>
  <inkml:trace contextRef="#ctx0" brushRef="#br0" timeOffset="32065">5421 3194 640 0 0,'37'-30'2395'0'0,"12"-11"3768"0"0,-43 37-3297 0 0,-9 9-410 0 0,-9 12-428 0 0,-101 102-17 0 0,-52 49-1061 0 0,-278 220-664 0 0,358-319-1304 0 0,207-168 698 0 0,-84 65 485 0 0,1 2-1 0 0,2 2 0 0 0,1 1 1 0 0,16-6-165 0 0,-49 31 42 0 0,-1 0 0 0 0,0 1 1 0 0,1 0-1 0 0,0 0 0 0 0,0 1 1 0 0,0 0-1 0 0,0 0 0 0 0,0 1-42 0 0,-3 1 15 0 0,-1-1-1 0 0,0 1 0 0 0,1 1 0 0 0,-1-1 0 0 0,0 1 1 0 0,0 0-1 0 0,0 0 0 0 0,1 1 0 0 0,-1-1 1 0 0,0 1-1 0 0,-1 0 0 0 0,1 1 0 0 0,0-1 1 0 0,-1 1-1 0 0,1 0-14 0 0,8 7 23 0 0,0 1 1 0 0,-1 1-1 0 0,0 0 1 0 0,-1 1-1 0 0,1 2-23 0 0,-3-4-803 0 0,0 0 0 0 0,1 0 0 0 0,0-1 0 0 0,1 0 0 0 0,0-1 0 0 0,10 6 803 0 0,-19-13 17 0 0,24 10-6657 0 0,-25-12 6285 0 0,1 0-1 0 0,-1 0 0 0 0,0 1 1 0 0,0-1-1 0 0,1 0 0 0 0,-1-1 1 0 0,0 1-1 0 0,0 0 1 0 0,1 0-1 0 0,-1 0 0 0 0,0-1 1 0 0,0 1-1 0 0,0-1 0 0 0,1 1 1 0 0,-1-1-1 0 0,0 1 0 0 0,0-1 1 0 0,0 0-1 0 0,0 0 0 0 0,0 1 1 0 0,0-1 355 0 0,7-10-867 0 0</inkml:trace>
  <inkml:trace contextRef="#ctx0" brushRef="#br0" timeOffset="32408.749">5531 3079 2377 0 0,'2'-13'742'0'0,"-1"6"-206"0"0,0 0 1 0 0,0 0-1 0 0,1 0 1 0 0,0 0-1 0 0,0 0 1 0 0,0 0-1 0 0,1 0 1 0 0,0 1 0 0 0,1-1-1 0 0,0 1 1 0 0,0 0-537 0 0,-4 6 76 0 0,0-1 0 0 0,1 1 0 0 0,-1-1 0 0 0,0 1 0 0 0,1 0 0 0 0,-1-1 0 0 0,1 1 1 0 0,-1 0-1 0 0,0-1 0 0 0,1 1 0 0 0,-1 0 0 0 0,1 0 0 0 0,-1-1 0 0 0,1 1 1 0 0,-1 0-1 0 0,1 0 0 0 0,-1 0 0 0 0,1 0 0 0 0,-1 0 0 0 0,1 0 0 0 0,-1 0 0 0 0,1 0 1 0 0,-1 0-1 0 0,1 0 0 0 0,-1 0 0 0 0,1 0 0 0 0,-1 0 0 0 0,1 0 0 0 0,0 0 0 0 0,-1 0 1 0 0,0 1-1 0 0,1-1 0 0 0,-1 0 0 0 0,1 0 0 0 0,-1 1 0 0 0,1-1 0 0 0,-1 0 0 0 0,1 0 1 0 0,-1 1-1 0 0,0-1 0 0 0,1 1 0 0 0,-1-1 0 0 0,0 0 0 0 0,1 1 0 0 0,-1-1 0 0 0,0 1 1 0 0,0-1-1 0 0,1 1 0 0 0,-1-1 0 0 0,0 1 0 0 0,0-1 0 0 0,0 1 0 0 0,1-1 0 0 0,-1 1 1 0 0,0-1-1 0 0,0 1-76 0 0,1 3 299 0 0,1 0 0 0 0,-1 0 0 0 0,0 0 0 0 0,0 0 0 0 0,0 0 0 0 0,0 4-299 0 0,-1 97 3072 0 0,-6 21-3072 0 0,-1 27 465 0 0,5-22-374 0 0,-1 188 444 0 0,7-241-1713 0 0,11 60 1178 0 0,-17-182-722 0 0,2 0 1 0 0,2-7 721 0 0,0 3-44 0 0,-1 16 193 0 0,2 0 1 0 0,1 0-1 0 0,2 1 1 0 0,1 0-1 0 0,1 0 1 0 0,2 0-1 0 0,5-8-149 0 0,-13 33 62 0 0,1 0-1 0 0,0 0 0 0 0,0 0 0 0 0,1 1 0 0 0,0 0 1 0 0,0 0-1 0 0,0 0 0 0 0,0 0 0 0 0,1 0 0 0 0,0 1 1 0 0,5-4-62 0 0,-7 6-17 0 0,0 1 0 0 0,0-1 0 0 0,0 0 0 0 0,0 1 0 0 0,0 0 0 0 0,1-1 0 0 0,-1 1 0 0 0,0 0 0 0 0,1 1 1 0 0,-1-1-1 0 0,1 1 0 0 0,-1-1 0 0 0,1 1 0 0 0,0 0 0 0 0,-1 1 0 0 0,1-1 0 0 0,-1 0 0 0 0,1 1 1 0 0,-1 0-1 0 0,0 0 0 0 0,1 0 0 0 0,1 1 17 0 0,16 6-1949 0 0,1-1 0 0 0,14 2 1949 0 0,46 6-10816 0 0,-61-13 7614 0 0</inkml:trace>
  <inkml:trace contextRef="#ctx0" brushRef="#br0" timeOffset="32783.559">6235 3192 6577 0 0,'4'-8'783'0'0,"1"1"0"0"0,0 0 0 0 0,0 1 0 0 0,0-1 0 0 0,1 1 0 0 0,0 0 0 0 0,1 1 0 0 0,-1-1 0 0 0,1 1 0 0 0,1 0-783 0 0,5-2 360 0 0,1 0 0 0 0,1 0 0 0 0,-1 2-1 0 0,1-1 1 0 0,2 1-360 0 0,5-1 103 0 0,0 1-1 0 0,0 0 1 0 0,0 2 0 0 0,1 0-1 0 0,0 2-102 0 0,-13 0-73 0 0,-1 1-1 0 0,0 1 0 0 0,1-1 1 0 0,-1 1-1 0 0,0 1 1 0 0,0 0-1 0 0,0 0 0 0 0,0 1 1 0 0,0 0-1 0 0,-1 0 0 0 0,1 1 1 0 0,-1 1-1 0 0,6 3 74 0 0,-12-7-58 0 0,0 1 0 0 0,0 0 0 0 0,0 0 0 0 0,0 0 0 0 0,0 0 0 0 0,-1 0 0 0 0,1 0 0 0 0,-1 0 0 0 0,1 0 0 0 0,-1 1 0 0 0,0-1 0 0 0,0 1 0 0 0,0-1 0 0 0,0 1 0 0 0,0-1 0 0 0,-1 1 0 0 0,1 0 0 0 0,-1-1 0 0 0,0 1 0 0 0,0 0 0 0 0,0-1 0 0 0,0 1 0 0 0,0 0 0 0 0,0-1 0 0 0,-1 1 0 0 0,1-1 0 0 0,-1 1 0 0 0,0 0 0 0 0,0-1-1 0 0,0 1 1 0 0,0 0 58 0 0,-2 4-128 0 0,0 0 0 0 0,-1 0-1 0 0,0 0 1 0 0,0-1 0 0 0,-1 1-1 0 0,0-1 1 0 0,0 0-1 0 0,-1 0 1 0 0,-4 4 128 0 0,-36 25 59 0 0,-2-1 0 0 0,-1-3 0 0 0,-1-2 0 0 0,-1-3 0 0 0,-36 14-59 0 0,75-36 142 0 0,1 1 0 0 0,0 0-1 0 0,0 1 1 0 0,0 1 0 0 0,1 0 0 0 0,0 0 0 0 0,1 1 0 0 0,-7 6-142 0 0,16-14 12 0 0,0 0 1 0 0,-1 0-1 0 0,1 0 1 0 0,0 1 0 0 0,0-1-1 0 0,0 0 1 0 0,0 0-1 0 0,0 0 1 0 0,0 1-1 0 0,0-1 1 0 0,0 0-1 0 0,0 0 1 0 0,0 1 0 0 0,0-1-1 0 0,0 0 1 0 0,-1 0-1 0 0,2 0 1 0 0,-1 1-1 0 0,0-1 1 0 0,0 0-1 0 0,0 0 1 0 0,0 1 0 0 0,0-1-1 0 0,0 0 1 0 0,0 0-1 0 0,0 0 1 0 0,0 1-1 0 0,0-1 1 0 0,0 0 0 0 0,0 0-1 0 0,1 0 1 0 0,-1 1-1 0 0,0-1 1 0 0,0 0-1 0 0,0 0 1 0 0,0 0-1 0 0,1 0 1 0 0,-1 0 0 0 0,0 1-13 0 0,12 5 310 0 0,14-1 58 0 0,27-6-620 0 0,-1-2 0 0 0,0-3 0 0 0,0-2 0 0 0,36-11 252 0 0,57-14-8255 0 0,-114 27 5175 0 0,-2 9 33 0 0</inkml:trace>
  <inkml:trace contextRef="#ctx0" brushRef="#br0" timeOffset="33127.353">6854 2940 3009 0 0,'1'-14'1192'0'0,"0"1"852"0"0,0 0 1 0 0,0 0-1 0 0,-2-10-2044 0 0,1 47 4962 0 0,-4 24-3363 0 0,0 6-1078 0 0,4-40-377 0 0,-2 63 701 0 0,6 53-845 0 0,2-70-330 0 0,13 51 330 0 0,-18-106-98 0 0,-1 0 1 0 0,0 1 0 0 0,0-1 0 0 0,0 0 0 0 0,-1 0 0 0 0,0 0-1 0 0,0 3 98 0 0,-3 19-1697 0 0,6-40 1486 0 0,0-1 0 0 0,1 1 0 0 0,0 1 0 0 0,3-6 211 0 0,-3 5-6 0 0,0 4 46 0 0,0-1 0 0 0,1 2-1 0 0,0-1 1 0 0,0 0 0 0 0,1 1-1 0 0,0 0 1 0 0,1 0 0 0 0,-1 0-1 0 0,1 0 1 0 0,4-2-40 0 0,-7 7-60 0 0,1-1 0 0 0,-1 1 0 0 0,1 0 0 0 0,0 1 0 0 0,0-1-1 0 0,0 0 1 0 0,0 1 0 0 0,0 0 0 0 0,1 0 0 0 0,-1 0 0 0 0,1 1 0 0 0,-1 0 0 0 0,1 0 0 0 0,-1 0-1 0 0,1 0 1 0 0,0 0 0 0 0,0 1 0 0 0,-1 0 0 0 0,1 0 0 0 0,0 0 0 0 0,3 1 60 0 0,1 1-381 0 0,38 9-3587 0 0,-43-10 3294 0 0,-1 1 0 0 0,0-1 0 0 0,0 1 0 0 0,1-1 0 0 0,-1 1 0 0 0,-1 0 0 0 0,1 0 0 0 0,0 1 0 0 0,0-1 0 0 0,-1 0-1 0 0,1 1 1 0 0,-1 0 674 0 0,3 4-1536 0 0</inkml:trace>
  <inkml:trace contextRef="#ctx0" brushRef="#br0" timeOffset="33455.416">6388 3666 4889 0 0,'-2'1'248'0'0,"-4"8"1031"0"0,0 0-1 0 0,1 0 1 0 0,0 1 0 0 0,0 0 0 0 0,-2 8-1279 0 0,6-14 180 0 0,0-1 0 0 0,0 1 0 0 0,1-1 1 0 0,-1 1-1 0 0,1-1 0 0 0,0 1 0 0 0,0 0 1 0 0,1-1-1 0 0,-1 1 0 0 0,1 0 0 0 0,-1-1 1 0 0,1 1-1 0 0,0-1 0 0 0,1 1 0 0 0,-1-1 1 0 0,1 0-1 0 0,-1 0 0 0 0,1 1 0 0 0,0-1-180 0 0,5 8 210 0 0,1-1 1 0 0,-1 0-1 0 0,2 0 0 0 0,-1-1 0 0 0,1 0 0 0 0,1-1 1 0 0,4 4-211 0 0,1-1-696 0 0,2 0 0 0 0,-1-1 1 0 0,1-1-1 0 0,7 2 696 0 0,12 10-3580 0 0,-16-4-2016 0 0,-18-13 2926 0 0,-5-2 880 0 0</inkml:trace>
  <inkml:trace contextRef="#ctx0" brushRef="#br0" timeOffset="33813.901">6423 3715 3033 0 0,'9'-8'1444'0'0,"0"0"0"0"0,0 0 0 0 0,1 1 0 0 0,0 0 0 0 0,0 1 0 0 0,7-4-1444 0 0,-4 5 434 0 0,0 0 0 0 0,0 1 0 0 0,0 0-1 0 0,0 1 1 0 0,1 0 0 0 0,-1 1 0 0 0,1 0-1 0 0,13 1-433 0 0,-18 1 166 0 0,14-1 138 0 0,-1 0 1 0 0,0 2 0 0 0,1 1 0 0 0,-1 0 0 0 0,15 5-305 0 0,-32-6 45 0 0,0 1 1 0 0,0-1-1 0 0,0 1 0 0 0,-1 0 1 0 0,1 0-1 0 0,-1 0 0 0 0,1 1 1 0 0,-1 0-1 0 0,0 0 0 0 0,0 0 1 0 0,0 0-1 0 0,0 0 0 0 0,-1 1 1 0 0,1 0-1 0 0,-1 0 0 0 0,0 0 1 0 0,0 0-1 0 0,0 0 0 0 0,-1 1 1 0 0,0-1-1 0 0,1 1 0 0 0,-1 0 1 0 0,-1-1-1 0 0,1 1 1 0 0,-1 0-1 0 0,0 0 0 0 0,0 2-45 0 0,0-2 35 0 0,-1 0 1 0 0,0 0-1 0 0,0 0 0 0 0,-1 0 0 0 0,1 0 0 0 0,-1 0 0 0 0,0 0 0 0 0,-1 0 1 0 0,1-1-1 0 0,-1 1 0 0 0,0 0 0 0 0,0-1 0 0 0,0 1 0 0 0,-2 2-35 0 0,-7 9 51 0 0,1-1-1 0 0,-2 0 1 0 0,-3 2-51 0 0,10-10 38 0 0,-18 20-390 0 0,-1-2 1 0 0,-1 0 0 0 0,-1-2 0 0 0,-2 0-1 0 0,0-2 1 0 0,-1-1 0 0 0,0-2 0 0 0,-23 10 351 0 0,14-8-1171 0 0,21-10-199 0 0,0-1 0 0 0,-1-1-1 0 0,0 0 1 0 0,0-2 0 0 0,-8 2 1370 0 0,25-8-336 0 0,-1 1-1 0 0,0-1 1 0 0,1 0-1 0 0,-1 1 1 0 0,0-1 0 0 0,0 0-1 0 0,1 0 1 0 0,-1 0 0 0 0,0 0-1 0 0,1-1 1 0 0,-1 1-1 0 0,0 0 1 0 0,1-1 0 0 0,-1 1-1 0 0,0-1 1 0 0,1 0-1 0 0,-1 1 337 0 0,-8-9-2204 0 0</inkml:trace>
  <inkml:trace contextRef="#ctx0" brushRef="#br0" timeOffset="48015">28907 2288 4633 0 0,'5'-10'625'0'0,"0"1"-1"0"0,0 0 1 0 0,1 0 0 0 0,1 0-1 0 0,-1 1 1 0 0,1 0-1 0 0,8-7-624 0 0,-10 11 301 0 0,0 0 0 0 0,1 0 0 0 0,-1 0 0 0 0,1 1 0 0 0,0 0-1 0 0,0 0 1 0 0,0 1 0 0 0,0-1 0 0 0,0 2 0 0 0,1-1-1 0 0,-1 0 1 0 0,1 1 0 0 0,3 0-301 0 0,40-5 930 0 0,-25 2-715 0 0,0 1-1 0 0,-1 2 1 0 0,15 1-215 0 0,-34 0 12 0 0,-1 1 0 0 0,1-1 0 0 0,-1 1 0 0 0,0 0-1 0 0,0 1 1 0 0,0-1 0 0 0,1 1 0 0 0,-1-1 0 0 0,-1 1 0 0 0,1 1 0 0 0,0-1 0 0 0,0 0 0 0 0,-1 1 0 0 0,2 1-12 0 0,-4-3 1 0 0,1 1-1 0 0,-1-1 1 0 0,0 1-1 0 0,1 0 1 0 0,-1-1-1 0 0,0 1 1 0 0,0 0-1 0 0,0 0 1 0 0,0 0-1 0 0,0 0 1 0 0,-1 0-1 0 0,1 0 1 0 0,-1 0-1 0 0,1 0 1 0 0,-1 0 0 0 0,1 0-1 0 0,-1 0 1 0 0,0 0-1 0 0,0 1 1 0 0,0-1-1 0 0,-1 0 1 0 0,1 0-1 0 0,0 0 1 0 0,-1 0-1 0 0,1 0 1 0 0,-1 0-1 0 0,0 0 1 0 0,0 0-1 0 0,-1 2 0 0 0,-3 5-25 0 0,0-1 0 0 0,-1 1 0 0 0,0-1 0 0 0,0 0 0 0 0,-1-1 0 0 0,0 0 0 0 0,-1 0 0 0 0,-6 5 25 0 0,-11 7-61 0 0,0-1 0 0 0,-8 2 61 0 0,-53 31-26 0 0,-29 17 201 0 0,3 5-175 0 0,105-68-67 0 0,-1-1 0 0 0,1 0 0 0 0,-1 0 0 0 0,0-1 1 0 0,0 1-1 0 0,-1-2 67 0 0,9-1-11 0 0,-1-1 1 0 0,1 0 0 0 0,0 0-1 0 0,0 0 1 0 0,0 0 0 0 0,0 0-1 0 0,0 0 1 0 0,-1 0 0 0 0,1 0-1 0 0,0 0 1 0 0,0 0 0 0 0,0 0-1 0 0,0 0 1 0 0,0 0 0 0 0,0 1-1 0 0,0-1 1 0 0,0 0 0 0 0,-1 0-1 0 0,1 0 1 0 0,0 0 0 0 0,0 0-1 0 0,0 0 1 0 0,0 1 0 0 0,0-1-1 0 0,0 0 1 0 0,0 0-1 0 0,0 0 1 0 0,0 0 0 0 0,0 0-1 0 0,0 0 1 0 0,0 1 0 0 0,0-1-1 0 0,0 0 1 0 0,0 0 0 0 0,0 0-1 0 0,0 0 1 0 0,0 1 0 0 0,0-1-1 0 0,0 0 1 0 0,0 0 0 0 0,0 0-1 0 0,0 0 1 0 0,0 0 0 0 0,0 0-1 0 0,0 1 1 0 0,0-1 10 0 0,1 0-6 0 0,-1 0 0 0 0,0 0 0 0 0,1 0 0 0 0,-1 0 0 0 0,0 0 0 0 0,1 0 0 0 0,-1 0 0 0 0,0 0 0 0 0,1 0 0 0 0,-1 0 1 0 0,0 0-1 0 0,1 0 0 0 0,-1 0 0 0 0,0 0 0 0 0,1 0 0 0 0,-1 0 0 0 0,0 0 0 0 0,1 0 0 0 0,-1 0 0 0 0,0-1 0 0 0,1 1 0 0 0,-1 0 0 0 0,0 0 0 0 0,0 0 0 0 0,1-1 0 0 0,-1 1 0 0 0,0 0 0 0 0,0 0 0 0 0,1-1 0 0 0,-1 1 0 0 0,0 0 0 0 0,0-1 1 0 0,0 1 5 0 0,16-14-36 0 0,0 0 0 0 0,8-3 36 0 0,-8 5 37 0 0,-1 0-1 0 0,13-14-36 0 0,-24 22-2 0 0,1-1-1 0 0,0 1 1 0 0,0 0 0 0 0,0 0-1 0 0,0 1 1 0 0,1-1 0 0 0,-1 1-1 0 0,1 0 1 0 0,0 1 0 0 0,0-1-1 0 0,0 1 1 0 0,0 0 0 0 0,1 1-1 0 0,-1 0 1 0 0,0 0 0 0 0,1 0 0 0 0,-1 1-1 0 0,1-1 1 0 0,-1 2 0 0 0,2-1 2 0 0,3 2-41 0 0,-1 0 1 0 0,1 0-1 0 0,0 1 1 0 0,0 0 0 0 0,-1 1-1 0 0,0 1 1 0 0,0-1-1 0 0,0 2 1 0 0,0-1 0 0 0,-1 1-1 0 0,5 4 41 0 0,31 25-1429 0 0,-14-10-3572 0 0,2-2 1 0 0,2 0 5000 0 0,-20-15-1498 0 0</inkml:trace>
  <inkml:trace contextRef="#ctx0" brushRef="#br0" timeOffset="48389.91">29607 2020 984 0 0,'-11'51'7158'0'0,"2"-8"-1241"0"0,-3 29-5917 0 0,-21 260 2713 0 0,5 3-5725 0 0,30-306 1813 0 0,-2-28 1169 0 0,0-1 1 0 0,0 0-1 0 0,0 1 1 0 0,0-1-1 0 0,0 0 1 0 0,0 0-1 0 0,0 1 1 0 0,0-1-1 0 0,0 0 1 0 0,0 1-1 0 0,1-1 1 0 0,-1 0-1 0 0,0 0 1 0 0,0 1-1 0 0,0-1 1 0 0,0 0-1 0 0,1 0 1 0 0,-1 0-1 0 0,0 1 1 0 0,0-1-1 0 0,0 0 1 0 0,1 0-1 0 0,-1 0 1 0 0,0 0-1 0 0,0 1 1 0 0,1-1-1 0 0,-1 0 1 0 0,0 0-1 0 0,1 0 1 0 0,-1 0 29 0 0,1 0-57 0 0,0-1 1 0 0,-1 1-1 0 0,1-1 0 0 0,0 1 0 0 0,0-1 1 0 0,-1 1-1 0 0,1-1 0 0 0,-1 1 0 0 0,1-1 1 0 0,0 0-1 0 0,-1 1 0 0 0,1-1 1 0 0,-1 0-1 0 0,1 0 0 0 0,-1 1 0 0 0,0-1 1 0 0,1 0 56 0 0,11-24-454 0 0,0 1 0 0 0,-2-2 0 0 0,7-23 454 0 0,-7 18 607 0 0,1 1 0 0 0,13-25-607 0 0,-19 47 149 0 0,-1 0-1 0 0,1 0 1 0 0,1 0 0 0 0,-1 1-1 0 0,1 0 1 0 0,1 0-1 0 0,-1 0 1 0 0,1 1-1 0 0,1 0 1 0 0,-1 0 0 0 0,7-3-149 0 0,-11 7 41 0 0,-1 0 0 0 0,1 1 1 0 0,-1 0-1 0 0,1-1 0 0 0,0 1 1 0 0,0 0-1 0 0,0 0 0 0 0,-1 1 1 0 0,1-1-1 0 0,0 1 0 0 0,0-1 1 0 0,0 1-1 0 0,0 0 0 0 0,0 0 1 0 0,0 0-1 0 0,0 1 0 0 0,0-1 1 0 0,0 1-1 0 0,0-1 0 0 0,1 2-41 0 0,3 1 33 0 0,0 1-1 0 0,0 0 1 0 0,-1 0-1 0 0,1 0 1 0 0,-1 1-1 0 0,5 6-32 0 0,-7-9-28 0 0,2 3-384 0 0,0-2-1 0 0,1 1 0 0 0,-1-1 1 0 0,1 1-1 0 0,0-2 1 0 0,0 1-1 0 0,0-1 0 0 0,1 0 1 0 0,0-1 412 0 0,22 8-4138 0 0,-7-2 683 0 0,-3-6 1577 0 0</inkml:trace>
  <inkml:trace contextRef="#ctx0" brushRef="#br0" timeOffset="45794.528">26304 2125 11066 0 0,'-2'0'3145'0'0,"4"-2"-1481"0"0,0-2-375 0 0,4 4-361 0 0,-2-2-48 0 0,6 6-296 0 0,0 2-496 0 0,8-2-184 0 0,4 10-456 0 0,1-4-512 0 0,1-2-753 0 0,-2 8-855 0 0,-2-6-1257 0 0,-2 6-1160 0 0,-6-2 696 0 0</inkml:trace>
  <inkml:trace contextRef="#ctx0" brushRef="#br0" timeOffset="46216.259">26142 2381 4569 0 0,'6'-5'896'0'0,"0"0"0"0"0,0 1 0 0 0,1-1 1 0 0,-1 1-1 0 0,1 1 0 0 0,0-1 0 0 0,1 1 0 0 0,5-2-896 0 0,62-15 1878 0 0,89-10-1241 0 0,-129 26-755 0 0,1 1 0 0 0,0 2 0 0 0,22 2 118 0 0,-52 0-69 0 0,0-1 0 0 0,1 1 0 0 0,-1 1-1 0 0,0-1 1 0 0,5 3 69 0 0,-10-4-12 0 0,-1 1 0 0 0,1-1 0 0 0,-1 0-1 0 0,1 0 1 0 0,0 1 0 0 0,-1-1 0 0 0,1 0 0 0 0,-1 1 0 0 0,1-1-1 0 0,-1 1 1 0 0,1-1 0 0 0,-1 0 0 0 0,0 1 0 0 0,1-1-1 0 0,-1 1 1 0 0,0-1 0 0 0,1 1 0 0 0,-1 0 0 0 0,0-1-1 0 0,1 1 1 0 0,-1-1 0 0 0,0 1 0 0 0,0 0 12 0 0,0 0-4 0 0,0 0 1 0 0,0 0-1 0 0,-1-1 1 0 0,1 1-1 0 0,-1 0 1 0 0,1 0-1 0 0,-1 0 1 0 0,1 0-1 0 0,-1-1 1 0 0,1 1-1 0 0,-1 0 1 0 0,0 0-1 0 0,1-1 0 0 0,-1 1 1 0 0,0-1-1 0 0,0 1 1 0 0,0-1-1 0 0,1 1 1 0 0,-1-1-1 0 0,0 1 1 0 0,-1-1 3 0 0,-51 30 489 0 0,-26 8-489 0 0,40-21 13 0 0,0 3-1 0 0,1 1 1 0 0,-32 24-13 0 0,40-23 16 0 0,1 2 1 0 0,-13 15-17 0 0,35-32 30 0 0,0 1 0 0 0,1-1-1 0 0,-1 1 1 0 0,2 0 0 0 0,-1 1-1 0 0,1-1 1 0 0,0 1 0 0 0,1 0-1 0 0,0 1 1 0 0,1-1 0 0 0,-3 10-30 0 0,5-17 24 0 0,1 0 1 0 0,-1 0-1 0 0,1 0 0 0 0,0 0 1 0 0,0 0-1 0 0,-1 0 1 0 0,1 0-1 0 0,1 0 1 0 0,-1 1-1 0 0,0-1 0 0 0,0 0 1 0 0,1 0-1 0 0,-1 0 1 0 0,1 0-1 0 0,0 0 1 0 0,-1 0-1 0 0,1 0 0 0 0,0-1 1 0 0,0 1-1 0 0,0 0 1 0 0,0 0-1 0 0,1-1 1 0 0,-1 1-1 0 0,0-1 0 0 0,1 1-24 0 0,1 0 17 0 0,1 0-1 0 0,-1 0 0 0 0,0-1 1 0 0,1 1-1 0 0,-1-1 0 0 0,1 0 1 0 0,0 0-1 0 0,-1 0 0 0 0,1 0 1 0 0,0-1-1 0 0,-1 0 0 0 0,1 1 1 0 0,2-1-17 0 0,11 0 147 0 0,1-1 1 0 0,-1 0 0 0 0,1-1-1 0 0,-1-1 1 0 0,9-3-148 0 0,15-6 8 0 0,26-11-8 0 0,-58 20 17 0 0,31-12 158 0 0,17-10-175 0 0,-44 18 7 0 0,-1 1 0 0 0,0-2 1 0 0,-1 0-1 0 0,1 0 0 0 0,-1-1 0 0 0,4-5-7 0 0,-14 13 4 0 0,0 0 0 0 0,0 0 0 0 0,0-1 0 0 0,0 1 0 0 0,0 0 0 0 0,0 0 0 0 0,-1-1 0 0 0,1 1 0 0 0,0-1 0 0 0,-1 1 0 0 0,1-1 1 0 0,-1 1-1 0 0,1-1 0 0 0,-1 1 0 0 0,0-1 0 0 0,0 1 0 0 0,0-1 0 0 0,0 1 0 0 0,0-1 0 0 0,0 0 0 0 0,0 1 0 0 0,0-1 0 0 0,0 1 0 0 0,-1-1 0 0 0,1 1 0 0 0,-1-1 0 0 0,1 1 0 0 0,-1-1 0 0 0,0 1 0 0 0,1 0 0 0 0,-1-1 0 0 0,0 1 0 0 0,0 0 0 0 0,0 0 0 0 0,0-1 0 0 0,0 1 0 0 0,-1 0-4 0 0,-5-7-59 0 0,-1 1-1 0 0,0 0 0 0 0,0 1 0 0 0,0 0 1 0 0,-4-2 59 0 0,9 6-42 0 0,-11-7-322 0 0,-1 1-1 0 0,1 1 0 0 0,-2 0 1 0 0,1 1-1 0 0,0 0 0 0 0,-7 0 365 0 0,4 2-1721 0 0,1 0 0 0 0,-1 1-1 0 0,-8 1 1722 0 0,-2 3-3494 0 0,27 0 3130 0 0,-1 0 1 0 0,1 0-1 0 0,-1-1 0 0 0,1 1 0 0 0,0 1 1 0 0,0-1-1 0 0,-1 0 0 0 0,1 0 0 0 0,0 0 1 0 0,0 1-1 0 0,0-1 0 0 0,0 1 364 0 0</inkml:trace>
  <inkml:trace contextRef="#ctx0" brushRef="#br0" timeOffset="46575.475">26808 2227 4753 0 0,'5'-2'547'0'0,"1"1"-1"0"0,-1 0 1 0 0,1 1 0 0 0,-1-1 0 0 0,0 1-1 0 0,1 0 1 0 0,-1 1 0 0 0,1-1-1 0 0,1 2-546 0 0,-5-2 108 0 0,-1 1 0 0 0,1-1 0 0 0,-1 1-1 0 0,0 0 1 0 0,1 0 0 0 0,-1-1-1 0 0,0 1 1 0 0,0 0 0 0 0,1 0 0 0 0,-1 0-1 0 0,0 1 1 0 0,0-1 0 0 0,0 0 0 0 0,0 0-1 0 0,0 0 1 0 0,-1 1 0 0 0,1-1 0 0 0,0 0-1 0 0,-1 1 1 0 0,1-1 0 0 0,-1 1-1 0 0,1-1 1 0 0,-1 1 0 0 0,1-1 0 0 0,-1 1-1 0 0,0-1 1 0 0,0 1 0 0 0,0-1 0 0 0,0 1-1 0 0,0-1 1 0 0,0 1 0 0 0,0 0-1 0 0,-1-1 1 0 0,0 2-108 0 0,0 10 276 0 0,-4 28 99 0 0,2 0 0 0 0,2 24-375 0 0,1-54-93 0 0,1 0 1 0 0,0 0-1 0 0,0 0 1 0 0,1 0-1 0 0,0 0 1 0 0,1-1-1 0 0,0 1 0 0 0,1-1 1 0 0,0 0-1 0 0,1 0 1 0 0,0 0-1 0 0,0 0 1 0 0,1-1 92 0 0,-5-8-72 0 0,-1-1 0 0 0,0 0-1 0 0,1 0 1 0 0,-1 1 0 0 0,0-1 0 0 0,1 0 0 0 0,-1 1 0 0 0,0-1-1 0 0,1 0 1 0 0,-1 1 0 0 0,0-1 0 0 0,0 1 0 0 0,1-1 0 0 0,-1 1 0 0 0,0-1-1 0 0,0 0 1 0 0,0 1 0 0 0,0-1 0 0 0,0 1 0 0 0,0-1 0 0 0,1 1 0 0 0,-1-1-1 0 0,0 1 1 0 0,0-1 0 0 0,0 1 0 0 0,-1-1 0 0 0,1 1 0 0 0,0-1 0 0 0,0 0-1 0 0,0 1 1 0 0,0-1 0 0 0,0 1 0 0 0,0-1 0 0 0,-1 1 0 0 0,1-1-1 0 0,0 1 73 0 0,-1-2-220 0 0,1 1-1 0 0,-1 0 0 0 0,1-1 0 0 0,-1 1 0 0 0,1 0 0 0 0,-1-1 0 0 0,1 1 0 0 0,-1-1 0 0 0,1 1 0 0 0,0-1 0 0 0,-1 1 0 0 0,1-1 0 0 0,0 1 1 0 0,-1-1-1 0 0,1 0 0 0 0,0 1 0 0 0,0-1 0 0 0,0 1 0 0 0,-1-1 0 0 0,1 0 0 0 0,0 1 0 0 0,0-1 0 0 0,0 0 0 0 0,0 1 0 0 0,0-1 0 0 0,0 1 1 0 0,0-1-1 0 0,0 0 0 0 0,0 1 0 0 0,1-1 0 0 0,-1 0 221 0 0,1-11-2041 0 0,1-1 377 0 0</inkml:trace>
  <inkml:trace contextRef="#ctx0" brushRef="#br0" timeOffset="46934.759">27167 2104 144 0 0,'-24'-75'8326'0'0,"24"74"-8234"0"0,0 0 0 0 0,0 1-1 0 0,-1-1 1 0 0,1 1 0 0 0,0-1 0 0 0,0 1 0 0 0,0-1 0 0 0,-1 1 0 0 0,1-1-1 0 0,0 1 1 0 0,-1-1 0 0 0,1 1 0 0 0,-1-1 0 0 0,1 1 0 0 0,0-1 0 0 0,-1 1-1 0 0,1 0 1 0 0,-1-1 0 0 0,1 1 0 0 0,-1 0 0 0 0,1-1 0 0 0,-1 1 0 0 0,1 0 0 0 0,-1 0-1 0 0,1 0 1 0 0,-1-1-92 0 0,0 2 91 0 0,0-1 0 0 0,1 0-1 0 0,-1 0 1 0 0,0 1 0 0 0,1-1-1 0 0,-1 1 1 0 0,1-1 0 0 0,-1 0-1 0 0,1 1 1 0 0,-1-1 0 0 0,1 1-1 0 0,-1-1 1 0 0,1 1 0 0 0,0 0-1 0 0,-1-1 1 0 0,1 1 0 0 0,0-1-1 0 0,-1 1 1 0 0,1 0-91 0 0,-14 37 2085 0 0,12-31-1669 0 0,-10 33 1191 0 0,2 0-1 0 0,1 0 1 0 0,3 1 0 0 0,-2 28-1607 0 0,5 13 854 0 0,6 70-854 0 0,16 287-1217 0 0,-10-146-5020 0 0,-9-266 4735 0 0,0-12-500 0 0,0 0 0 0 0,1 1 0 0 0,1-1-1 0 0,2 10 2003 0 0,8 11-3978 0 0,-9-10 2566 0 0</inkml:trace>
  <inkml:trace contextRef="#ctx0" brushRef="#br0" timeOffset="47278.435">27717 2244 5857 0 0,'4'-8'2921'0'0,"2"6"-913"0"0,2 4-439 0 0,5 2-193 0 0,-3 16-192 0 0,0 0-472 0 0,4 4-352 0 0,2 4-256 0 0,-2-1-416 0 0,-4 3-520 0 0,2 0-544 0 0,-6-2-641 0 0,2 1-679 0 0,-4 1-753 0 0,2 4-912 0 0,-10-10 3321 0 0</inkml:trace>
  <inkml:trace contextRef="#ctx0" brushRef="#br0" timeOffset="47606.487">28155 2042 1680 0 0,'9'32'5828'0'0,"-6"-24"-5082"0"0,-1 0 0 0 0,0 0 1 0 0,-1 0-1 0 0,1 0 1 0 0,-1 2-747 0 0,2 41 1296 0 0,0-16-1072 0 0,-2 0 0 0 0,-1-1 0 0 0,-1 1 0 0 0,-2 0 0 0 0,-4 15-224 0 0,-1-13-428 0 0,-2 0-1 0 0,-2-1 1 0 0,-13 29 428 0 0,18-50-589 0 0,0-1 1 0 0,-1 1-1 0 0,-1-1 0 0 0,0-1 0 0 0,0 0 1 0 0,-2 0-1 0 0,1-1 0 0 0,-2 0 1 0 0,0-1-1 0 0,-2 2 589 0 0,11-11-122 0 0,0 0 1 0 0,0 0-1 0 0,0 0 0 0 0,0 0 0 0 0,0 0 1 0 0,-1-1-1 0 0,1 1 0 0 0,0-1 0 0 0,-1 0 1 0 0,1 0-1 0 0,-1 0 0 0 0,1-1 1 0 0,-1 1-1 0 0,0-1 0 0 0,1 0 0 0 0,-1 0 1 0 0,0 0-1 0 0,1 0 0 0 0,-1-1 122 0 0,0 0 67 0 0,1 0 1 0 0,-1 0-1 0 0,1 0 0 0 0,-1-1 0 0 0,1 0 1 0 0,0 0-1 0 0,0 1 0 0 0,0-2 0 0 0,0 1 1 0 0,0 0-1 0 0,0-1 0 0 0,0 1 0 0 0,1-1 0 0 0,-1 0 1 0 0,1 0-1 0 0,0 0-67 0 0,-1-2 198 0 0,0 1 0 0 0,0-1-1 0 0,1 1 1 0 0,0-1 0 0 0,0 0 0 0 0,0 0 0 0 0,0 0 0 0 0,1 0-1 0 0,0 0 1 0 0,0 0 0 0 0,0 0 0 0 0,1 0 0 0 0,0 0-1 0 0,0-1 1 0 0,0 1 0 0 0,1 0 0 0 0,-1 0 0 0 0,1 0-1 0 0,0 0 1 0 0,1 0 0 0 0,-1 0 0 0 0,1 0 0 0 0,0 0 0 0 0,0 0-1 0 0,1 1 1 0 0,0-1-198 0 0,4-5 261 0 0,1 0-1 0 0,1 0 1 0 0,0 1 0 0 0,0 1-1 0 0,0-1 1 0 0,1 2 0 0 0,1-1-1 0 0,-1 1 1 0 0,12-5-261 0 0,-16 9 113 0 0,0 0 0 0 0,0 1 0 0 0,1 0 0 0 0,-1 0 0 0 0,1 0 0 0 0,-1 1 0 0 0,1 0 0 0 0,0 0 0 0 0,1 1-113 0 0,-4 0 69 0 0,1 0 0 0 0,-1 0 0 0 0,0 1 0 0 0,0 0 0 0 0,0 0-1 0 0,0 0 1 0 0,0 0 0 0 0,0 0 0 0 0,-1 1 0 0 0,1 0 0 0 0,0 0-1 0 0,-1 0 1 0 0,1 0 0 0 0,-1 0 0 0 0,2 2-69 0 0,-3-1 31 0 0,1 0 0 0 0,-1 0 0 0 0,1 0 0 0 0,-1 0 0 0 0,0 1 0 0 0,-1-1 0 0 0,1 1 0 0 0,0-1 0 0 0,-1 1 0 0 0,0-1 0 0 0,0 1 0 0 0,0 0 0 0 0,0 0 0 0 0,-1 0 0 0 0,1-1 0 0 0,-1 1 0 0 0,0 0 0 0 0,0 0 0 0 0,0 0 0 0 0,-1 0 0 0 0,0 0 0 0 0,0 2-31 0 0,-2 8-26 0 0,0 0 1 0 0,-1-1-1 0 0,-1 0 1 0 0,0 0 0 0 0,-5 9 25 0 0,-7 11-37 0 0,-1 0-1 0 0,-15 18 38 0 0,23-37-22 0 0,-1 0-1 0 0,-1-1 1 0 0,0-1-1 0 0,0 0 1 0 0,-1 0-1 0 0,-12 7 23 0 0,-31 17 77 0 0,-1-2-1 0 0,-1-2 0 0 0,-2-3 1 0 0,-43 13-77 0 0,85-35 125 0 0,1-2 1 0 0,-1 0-1 0 0,1-2 1 0 0,-1 0-1 0 0,0 0 1 0 0,0-2-1 0 0,-7 0-125 0 0,24-1 28 0 0,0 0-1 0 0,-1 0 1 0 0,1 0-1 0 0,0 0 0 0 0,0 0 1 0 0,-1 0-1 0 0,1 0 0 0 0,0-1 1 0 0,0 1-1 0 0,-1 0 0 0 0,1-1 1 0 0,0 1-1 0 0,0-1 0 0 0,0 1 1 0 0,0-1-1 0 0,0 0 0 0 0,0 1 1 0 0,0-1-1 0 0,0 0 1 0 0,0 0-1 0 0,0 0 0 0 0,0 0-27 0 0,0 0 33 0 0,1 0 0 0 0,0 0 0 0 0,-1 0-1 0 0,1 0 1 0 0,0 0 0 0 0,0 0 0 0 0,0 0-1 0 0,-1 0 1 0 0,1 0 0 0 0,0 0 0 0 0,0 0-1 0 0,1 0 1 0 0,-1 0 0 0 0,0-1 0 0 0,0 1-1 0 0,0 0 1 0 0,1 0 0 0 0,-1 0 0 0 0,1 0-1 0 0,-1 0-32 0 0,2-3 66 0 0,0 0-1 0 0,0 1 1 0 0,0-1-1 0 0,1 1 0 0 0,-1-1 1 0 0,1 1-1 0 0,0 0 1 0 0,0 0-1 0 0,0 0 0 0 0,0 0 1 0 0,1 1-1 0 0,0-1-65 0 0,10-3 43 0 0,0 0-1 0 0,1 2 1 0 0,-1 0 0 0 0,1 0-1 0 0,-1 2 1 0 0,1 0 0 0 0,12 0-43 0 0,-7-1 12 0 0,39 0-585 0 0,0 2 0 0 0,1 3 0 0 0,55 9 573 0 0,19 1-876 0 0,30 1-3458 0 0,-53 4-1752 0 0,-56-8 2287 0 0,-10-9 1953 0 0</inkml:trace>
  <inkml:trace contextRef="#ctx0" brushRef="#br0" timeOffset="41649.483">18891 2542 6161 0 0,'-9'-10'372'0'0,"7"8"-163"0"0,0-1 0 0 0,0 1 0 0 0,0 0 0 0 0,-1 0 0 0 0,1 0 0 0 0,0 0 0 0 0,-1 0 1 0 0,0 1-1 0 0,0-1-209 0 0,2 2 74 0 0,0 0 1 0 0,0 0-1 0 0,0 0 1 0 0,1 0-1 0 0,-1 0 1 0 0,0 0-1 0 0,0 0 1 0 0,0 0-1 0 0,0 0 1 0 0,0 1 0 0 0,1-1-1 0 0,-1 0 1 0 0,0 0-1 0 0,0 1 1 0 0,0-1-1 0 0,1 1 1 0 0,-1-1-1 0 0,0 1 1 0 0,0-1-1 0 0,1 1 1 0 0,-1-1 0 0 0,0 1-1 0 0,1 0 1 0 0,-1-1-1 0 0,1 1 1 0 0,-1 0-1 0 0,1 0 1 0 0,-1-1-1 0 0,1 1 1 0 0,0 0-1 0 0,-1 0 1 0 0,1 0-1 0 0,0 0 1 0 0,-1 0-75 0 0,0 1 146 0 0,0 0 0 0 0,-1 0 0 0 0,1 1 0 0 0,0-1 0 0 0,0 1 0 0 0,1-1 1 0 0,-1 1-1 0 0,0-1 0 0 0,1 1 0 0 0,-1-1 0 0 0,1 1 0 0 0,0-1 0 0 0,0 1 0 0 0,0 0 0 0 0,0-1 0 0 0,1 1 0 0 0,-1-1 0 0 0,1 1 0 0 0,-1 0 1 0 0,1-1-1 0 0,0 0 0 0 0,0 1 0 0 0,0-1 0 0 0,0 1 0 0 0,0-1 0 0 0,1 0 0 0 0,-1 0 0 0 0,1 0 0 0 0,1 2-146 0 0,-1-2 85 0 0,1 0-1 0 0,0 0 1 0 0,0 0-1 0 0,0 0 1 0 0,0-1-1 0 0,0 1 1 0 0,0-1 0 0 0,0 1-1 0 0,0-1 1 0 0,1 0-1 0 0,-1-1 1 0 0,0 1-1 0 0,1-1 1 0 0,-1 1-1 0 0,1-1 1 0 0,-1 0-1 0 0,0 0 1 0 0,1 0-1 0 0,-1-1 1 0 0,1 1-1 0 0,-1-1 1 0 0,2 0-85 0 0,2-1-97 0 0,-1-1 0 0 0,1 1 0 0 0,-1-1 1 0 0,0 0-1 0 0,1 0 0 0 0,-1-1 0 0 0,-1 0 0 0 0,1 0 0 0 0,-1 0 1 0 0,1-1-1 0 0,4-5 97 0 0,-9 8-202 0 0,1 1 0 0 0,-1-1 1 0 0,1 0-1 0 0,-1 0 0 0 0,1 0 1 0 0,-1 0-1 0 0,0 0 0 0 0,0 0 1 0 0,0 0-1 0 0,0-1 0 0 0,-1 1 1 0 0,1 0-1 0 0,0 0 0 0 0,-1-1 0 0 0,0 1 1 0 0,1 0-1 0 0,-1-1 0 0 0,0 1 1 0 0,0-1-1 0 0,0 1 0 0 0,-1 0 1 0 0,1-1-1 0 0,-1 1 0 0 0,1 0 1 0 0,-1-1-1 0 0,0 1 0 0 0,0 0 1 0 0,0 0-1 0 0,0 0 0 0 0,0 0 1 0 0,0 0-1 0 0,0 0 0 0 0,-1 0 1 0 0,1 0-1 0 0,-1 0 0 0 0,0 0 202 0 0,-4-3-493 0 0,0 0 0 0 0,0 0-1 0 0,0 1 1 0 0,-1 0-1 0 0,1 0 1 0 0,-1 1 0 0 0,0-1-1 0 0,0 2 1 0 0,0-1 0 0 0,0 1-1 0 0,-1 0 1 0 0,1 0 0 0 0,0 1-1 0 0,-1 0 1 0 0,0 0 0 0 0,-6 1 493 0 0,-11 0-205 0 0,-1 1 1 0 0,1 2-1 0 0,0 0 1 0 0,-9 4 204 0 0,3-1-29 0 0,1 2-2 0 0,1 2 1 0 0,0 0-1 0 0,0 2 1 0 0,-1 2 30 0 0,11-5 486 0 0,1 1 1 0 0,0 1 0 0 0,1 1 0 0 0,0 1 0 0 0,0 0 0 0 0,2 1 0 0 0,-12 14-487 0 0,22-23 590 0 0,1 1 1 0 0,-1 0 0 0 0,1 0 0 0 0,1 0 0 0 0,-1 0-1 0 0,1 1 1 0 0,1 0 0 0 0,-1 1-591 0 0,2-6 175 0 0,0-1 1 0 0,1 1-1 0 0,-1 0 0 0 0,1 0 1 0 0,-1-1-1 0 0,1 1 1 0 0,0 0-1 0 0,0 0 0 0 0,0 0 1 0 0,0-1-1 0 0,0 1 0 0 0,0 0 1 0 0,0 0-1 0 0,1-1 1 0 0,-1 1-1 0 0,1 0 0 0 0,-1 0 1 0 0,1-1-1 0 0,0 1 0 0 0,0 0 1 0 0,0-1-1 0 0,-1 1 1 0 0,1-1-1 0 0,1 1 0 0 0,-1-1 1 0 0,0 0-1 0 0,0 1 0 0 0,0-1 1 0 0,1 0-1 0 0,-1 0 1 0 0,1 0-1 0 0,-1 0 0 0 0,1 0 1 0 0,-1 0-176 0 0,8 3 294 0 0,-1-1 1 0 0,1 0 0 0 0,0-1-1 0 0,0 0 1 0 0,0 0 0 0 0,0-1-1 0 0,0 0 1 0 0,0-1 0 0 0,0 1-1 0 0,1-2-294 0 0,24-1 424 0 0,0-2-1 0 0,2-1-423 0 0,-1 0 169 0 0,45-8-287 0 0,-12 2-1413 0 0,1 3 1531 0 0,-43 6-2204 0 0,-1 2 0 0 0,17 2 2204 0 0,-29-1-2306 0 0,1 2 1 0 0,-1 0 0 0 0,6 2 2305 0 0,-14-4-854 0 0,15 4-3219 0 0</inkml:trace>
  <inkml:trace contextRef="#ctx0" brushRef="#br0" timeOffset="42010.719">18576 2986 7250 0 0,'2'2'4183'0'0,"0"-2"-4046"0"0,-1 1 0 0 0,0 0 0 0 0,0 0 0 0 0,1-1 0 0 0,-1 1 0 0 0,1-1 0 0 0,-1 0 0 0 0,0 1 0 0 0,1-1 0 0 0,-1 0 0 0 0,1 0 0 0 0,-1 1 0 0 0,1-1-138 0 0,85-25 1187 0 0,-47 20-2773 0 0,0 2-1 0 0,0 2 1 0 0,0 2 0 0 0,21 3 1587 0 0,-57-4-371 0 0,0 1 0 0 0,0 0 0 0 0,0-1 1 0 0,0 2-1 0 0,0-1 0 0 0,0 0 0 0 0,0 1 0 0 0,0-1 1 0 0,0 1-1 0 0,-1 0 0 0 0,1 1 0 0 0,-1-1 1 0 0,3 2 370 0 0,-5-3-73 0 0,0 0 0 0 0,0 0 0 0 0,0 0 1 0 0,-1 1-1 0 0,1-1 0 0 0,0 0 0 0 0,0 0 0 0 0,-1 1 1 0 0,1-1-1 0 0,0 0 0 0 0,-1 1 0 0 0,0-1 1 0 0,1 1-1 0 0,-1-1 0 0 0,0 1 0 0 0,0-1 1 0 0,1 1-1 0 0,-1-1 0 0 0,0 0 0 0 0,-1 1 1 0 0,1-1-1 0 0,0 1 0 0 0,0-1 0 0 0,-1 1 1 0 0,1-1-1 0 0,-1 1 0 0 0,1-1 0 0 0,-1 0 1 0 0,1 1-1 0 0,-1-1 0 0 0,0 0 0 0 0,0 0 0 0 0,1 1 1 0 0,-1-1-1 0 0,0 0 0 0 0,0 0 0 0 0,-2 1 73 0 0,-7 10 58 0 0,-2 0 0 0 0,0-1 0 0 0,0 0-1 0 0,-1 0 1 0 0,0-2 0 0 0,-8 5-58 0 0,-18 8 2096 0 0,-30 11-2096 0 0,37-17 1098 0 0,9-6-279 0 0,-7 4 1246 0 0,2 1 0 0 0,-22 15-2065 0 0,43-26 415 0 0,0 1-1 0 0,1 0 1 0 0,-1 0 0 0 0,1 1 0 0 0,1 0 0 0 0,-1 0 0 0 0,1 0 0 0 0,0 1 0 0 0,0 0 0 0 0,1 0 0 0 0,0 0 0 0 0,0 0-1 0 0,0 3-414 0 0,2-7 120 0 0,1 0 0 0 0,0 0 0 0 0,0-1-1 0 0,1 1 1 0 0,-1 0 0 0 0,1 0 0 0 0,-1 0-1 0 0,1 0 1 0 0,0 0 0 0 0,0 0 0 0 0,0 0-1 0 0,0 0 1 0 0,0 0 0 0 0,1 0 0 0 0,0-1 0 0 0,-1 1-1 0 0,1 0 1 0 0,0 0 0 0 0,0 0 0 0 0,1-1-1 0 0,-1 1 1 0 0,1 0 0 0 0,-1-1 0 0 0,1 1-1 0 0,0-1 1 0 0,0 0 0 0 0,0 0 0 0 0,0 0-1 0 0,0 0 1 0 0,0 0 0 0 0,0 0 0 0 0,1 0-1 0 0,-1-1 1 0 0,1 1 0 0 0,1 0-120 0 0,7 3 34 0 0,0-1 0 0 0,-1-1 0 0 0,1 1 0 0 0,1-2 0 0 0,-1 1 0 0 0,0-2 0 0 0,1 0 0 0 0,5 0-34 0 0,91 3-3500 0 0,10-5 3500 0 0,-31-4-10978 0 0,50-11 10978 0 0,-71 5-4358 0 0</inkml:trace>
  <inkml:trace contextRef="#ctx0" brushRef="#br0" timeOffset="44730.318">23553 2373 5625 0 0,'4'-8'762'0'0,"1"-1"0"0"0,0 1 0 0 0,0 0 0 0 0,1 0 0 0 0,0 0 0 0 0,7-6-762 0 0,-9 10 219 0 0,1 0 0 0 0,0 0 0 0 0,0 0 0 0 0,0 1 0 0 0,1 0 0 0 0,-1 0 0 0 0,1 1 0 0 0,0 0 0 0 0,-1 0-1 0 0,1 0 1 0 0,4-1-219 0 0,-5 2 168 0 0,43-10 600 0 0,0 2 1 0 0,7 1-769 0 0,-42 7 19 0 0,0 0 0 0 0,0 1-1 0 0,0 0 1 0 0,0 1 0 0 0,0 0 0 0 0,0 1-1 0 0,0 1 1 0 0,0 0 0 0 0,-1 0 0 0 0,8 4-19 0 0,-19-6 3 0 0,1-1 0 0 0,-1 1 0 0 0,0-1 0 0 0,0 1 0 0 0,0-1 0 0 0,0 1 0 0 0,0 0 0 0 0,1 0 0 0 0,-1-1 0 0 0,0 1 0 0 0,-1 0 0 0 0,1 0-1 0 0,0 0 1 0 0,0 0 0 0 0,0 0 0 0 0,0 1 0 0 0,-1-1 0 0 0,1 0 0 0 0,-1 0 0 0 0,1 0 0 0 0,-1 0 0 0 0,1 1 0 0 0,-1 0-3 0 0,0 0 0 0 0,0 0 1 0 0,0-1-1 0 0,0 1 0 0 0,-1 0 0 0 0,1-1 0 0 0,-1 1 1 0 0,1 0-1 0 0,-1-1 0 0 0,1 1 0 0 0,-1 0 0 0 0,0-1 1 0 0,0 1-1 0 0,0-1 0 0 0,0 0 0 0 0,0 1 0 0 0,0-1 0 0 0,-7 7 15 0 0,0 0-1 0 0,0 0 1 0 0,-1-1-1 0 0,0-1 0 0 0,-1 2-14 0 0,7-7 17 0 0,-128 85 1374 0 0,-73 32-1391 0 0,162-95 236 0 0,10-7 157 0 0,1 1 0 0 0,1 2 0 0 0,1 1 0 0 0,0 1 1 0 0,-16 16-394 0 0,43-35 8 0 0,0 0 0 0 0,1 0 0 0 0,-1 1 1 0 0,0-1-1 0 0,1 0 0 0 0,-1 0 0 0 0,1 1 1 0 0,-1 1-9 0 0,2-4-3 0 0,0 0-1 0 0,0 0 1 0 0,0 0 0 0 0,0 0 0 0 0,0 0 0 0 0,0 1 0 0 0,0-1 0 0 0,0 0 0 0 0,0 0 0 0 0,0 0 0 0 0,0 0 0 0 0,0 0 0 0 0,0 1 0 0 0,0-1 0 0 0,0 0-1 0 0,0 0 1 0 0,0 0 0 0 0,0 0 0 0 0,0 0 0 0 0,0 1 0 0 0,0-1 0 0 0,0 0 0 0 0,0 0 0 0 0,0 0 0 0 0,0 0 0 0 0,0 0 0 0 0,0 0 0 0 0,0 1 0 0 0,1-1-1 0 0,-1 0 1 0 0,0 0 0 0 0,0 0 0 0 0,0 0 0 0 0,0 0 0 0 0,0 0 0 0 0,0 0 0 0 0,0 0 0 0 0,1 0 0 0 0,-1 0 0 0 0,0 0 0 0 0,0 1 0 0 0,0-1-1 0 0,0 0 1 0 0,0 0 0 0 0,1 0 3 0 0,13-5-302 0 0,47-23-464 0 0,-28 14 387 0 0,-1-2-1 0 0,2-3 380 0 0,-25 14-35 0 0,-1 1 0 0 0,1 0 0 0 0,0 0 0 0 0,-1 1 0 0 0,2 0 0 0 0,-1 0 0 0 0,0 1 0 0 0,0 1-1 0 0,1-1 1 0 0,1 1 35 0 0,-6 1-49 0 0,-1 0-1 0 0,1 0 0 0 0,-1 0 1 0 0,1 1-1 0 0,-1-1 0 0 0,1 1 0 0 0,-1 0 1 0 0,1 0-1 0 0,-1 1 0 0 0,1 0 1 0 0,-1-1-1 0 0,0 1 0 0 0,0 1 1 0 0,0-1-1 0 0,0 0 0 0 0,0 1 1 0 0,-1 0-1 0 0,1 0 0 0 0,-1 0 1 0 0,0 0-1 0 0,0 1 0 0 0,1 0 50 0 0,3 6-512 0 0,0 1-1 0 0,-1 0 1 0 0,0 0-1 0 0,-1 0 1 0 0,0 1-1 0 0,-1 0 513 0 0,-2-5-821 0 0,0-1 0 0 0,0 0 0 0 0,-1 1 0 0 0,0-1 0 0 0,0 1 0 0 0,-1 0 0 0 0,0 4 821 0 0,0 18-5246 0 0,-6-20 4415 0 0</inkml:trace>
  <inkml:trace contextRef="#ctx0" brushRef="#br0" timeOffset="45089.608">23823 2597 6329 0 0,'2'-4'389'0'0,"0"0"0"0"0,0 0-1 0 0,1 0 1 0 0,0 1 0 0 0,0-1 0 0 0,0 1-1 0 0,0-1 1 0 0,0 1 0 0 0,1 0 0 0 0,-1 0-1 0 0,1 1 1 0 0,0-1 0 0 0,0 1-1 0 0,0-1 1 0 0,0 1 0 0 0,1 1 0 0 0,-1-1-1 0 0,0 0 1 0 0,2 1-389 0 0,6-2 295 0 0,1 1 1 0 0,-1 1-1 0 0,1 0 1 0 0,0 1-1 0 0,-1 0 0 0 0,8 2-295 0 0,61 7-90 0 0,-47-4-1443 0 0,0-1 0 0 0,10-2 1533 0 0,57 2-10803 0 0,-84-5 9283 0 0</inkml:trace>
  <inkml:trace contextRef="#ctx0" brushRef="#br0" timeOffset="45090.608">24420 2193 5153 0 0,'-2'-1'241'0'0,"1"1"-1"0"0,-1-1 1 0 0,1 1-1 0 0,-1-1 1 0 0,1 1 0 0 0,-1 0-1 0 0,1 0 1 0 0,-1-1-1 0 0,1 1 1 0 0,-1 0-1 0 0,1 1 1 0 0,-1-1 0 0 0,1 0-1 0 0,-1 0 1 0 0,1 1-1 0 0,-1-1 1 0 0,1 0 0 0 0,-1 1-1 0 0,1 0 1 0 0,-1-1-1 0 0,1 1 1 0 0,0 0-1 0 0,-1 0 1 0 0,1 0 0 0 0,0 0-1 0 0,0 0 1 0 0,0 0-1 0 0,0 0 1 0 0,0 0 0 0 0,0 0-1 0 0,0 0 1 0 0,0 1-1 0 0,0-1 1 0 0,0 0-1 0 0,1 1 1 0 0,-1-1 0 0 0,0 1-1 0 0,1-1-240 0 0,-4 9 463 0 0,0 0-1 0 0,1 1 1 0 0,1-1-1 0 0,0 1 1 0 0,-1 3-463 0 0,1 0 394 0 0,-5 40 59 0 0,2 0 0 0 0,2 0-1 0 0,3 20-452 0 0,-4 76-4762 0 0,4-146 4540 0 0,-1 15-2285 0 0,-1 0 0 0 0,-1 0 1 0 0,-1 0-1 0 0,0 0 2507 0 0,-7 6-3341 0 0</inkml:trace>
  <inkml:trace contextRef="#ctx0" brushRef="#br0" timeOffset="45417.656">23852 2972 4233 0 0,'12'-6'637'0'0,"1"0"0"0"0,-1 0 1 0 0,1 1-1 0 0,0 0 0 0 0,0 1 1 0 0,9-1-638 0 0,18-2 2038 0 0,25-2-2038 0 0,-38 8 487 0 0,0 2-1 0 0,-1 0 0 0 0,1 1 0 0 0,-1 2 0 0 0,1 0 0 0 0,-1 2 0 0 0,0 1 0 0 0,-1 1 0 0 0,0 2 1 0 0,14 6-487 0 0,-29-11 247 0 0,-1 0 1 0 0,1 0-1 0 0,-1 1 1 0 0,0 0 0 0 0,0 0-1 0 0,0 1 1 0 0,-1 0 0 0 0,0 1-1 0 0,-1 0 1 0 0,7 8-248 0 0,-10-10 120 0 0,0 0 0 0 0,0 0 0 0 0,-1 1 0 0 0,0-1 0 0 0,-1 1 0 0 0,1 0 0 0 0,-1-1 0 0 0,-1 1 0 0 0,1 0 0 0 0,-1 0-1 0 0,0 0 1 0 0,-1 0 0 0 0,1 0 0 0 0,-1 0 0 0 0,-1 1 0 0 0,0-1 0 0 0,0 3-120 0 0,-3 9 33 0 0,-1 0-1 0 0,0 0 1 0 0,-1-1 0 0 0,-9 18-33 0 0,-39 69-1345 0 0,4-10-5956 0 0,37-68 2152 0 0,0-4-467 0 0</inkml:trace>
  <inkml:trace contextRef="#ctx0" brushRef="#br0" timeOffset="42713.564">20841 2465 6273 0 0,'-26'10'1215'0'0,"0"1"0"0"0,1 2-1 0 0,0 0 1 0 0,-19 15-1215 0 0,33-20 321 0 0,1 0 1 0 0,-1 1-1 0 0,2 0 0 0 0,-1 0 1 0 0,1 1-1 0 0,1 1 1 0 0,0-1-1 0 0,0 1 0 0 0,1 1 1 0 0,0-1-1 0 0,0 4-321 0 0,5-10 110 0 0,0 1 0 0 0,0 0-1 0 0,0 0 1 0 0,1 0 0 0 0,0 0-1 0 0,0 1 1 0 0,0-1 0 0 0,1 0-1 0 0,0 0 1 0 0,0 0 0 0 0,1 1-1 0 0,0-1 1 0 0,0 0 0 0 0,0 1-110 0 0,1-3 66 0 0,-1 1 1 0 0,1-1 0 0 0,-1 1-1 0 0,1-1 1 0 0,1 0 0 0 0,-1 0-1 0 0,0 0 1 0 0,1 0 0 0 0,0 0-1 0 0,0 0 1 0 0,0-1 0 0 0,0 1-1 0 0,1-1 1 0 0,-1 0-1 0 0,1 0 1 0 0,0 0 0 0 0,0-1-1 0 0,1 1-66 0 0,5 2 40 0 0,0-2 0 0 0,0 1 0 0 0,0-1 0 0 0,0-1 0 0 0,0 0 0 0 0,1 0-1 0 0,-1-1 1 0 0,1 0 0 0 0,-1-1 0 0 0,1 0 0 0 0,-1-1 0 0 0,0 0 0 0 0,1 0 0 0 0,-1-1-1 0 0,4-2-39 0 0,-3 2-117 0 0,-1-1 0 0 0,0-1 0 0 0,0 0 0 0 0,0 0 0 0 0,0-1 0 0 0,-1 0 0 0 0,0-1-1 0 0,0 0 1 0 0,0 0 0 0 0,-1-1 0 0 0,0 0 0 0 0,0-1 0 0 0,0 1 0 0 0,4-8 117 0 0,-9 10-178 0 0,0 0 0 0 0,0 0 0 0 0,0 0 0 0 0,-1 0 0 0 0,0 0-1 0 0,0-1 1 0 0,0 1 0 0 0,-1 0 0 0 0,1-1 0 0 0,-1 1 0 0 0,-1-1 0 0 0,1 0 0 0 0,-1 1 0 0 0,0-1 0 0 0,0 0 178 0 0,-1-2-167 0 0,-1-1 0 0 0,1 1 0 0 0,-1-1 1 0 0,-1 1-1 0 0,0 0 0 0 0,0 0 0 0 0,0 0 0 0 0,-1 0 0 0 0,-2-3 167 0 0,-5-5 89 0 0,0 1-1 0 0,0-1 1 0 0,-2 2-1 0 0,0 0 1 0 0,0 0-1 0 0,-1 2 1 0 0,-1-1-1 0 0,-10-5-88 0 0,17 13 388 0 0,4 3-50 0 0,0-1 0 0 0,1 1 1 0 0,-1-1-1 0 0,1 0 0 0 0,-1 0 0 0 0,1 0 0 0 0,-2-2-338 0 0,48 3 4429 0 0,62 7-2333 0 0,-55-2-1627 0 0,0-1 0 0 0,4-3-469 0 0,8-4-76 0 0,118-4-931 0 0,-129 9-5531 0 0,19 4 6538 0 0,-65-4-792 0 0,-4 0 518 0 0,1 0 1 0 0,-1 0 0 0 0,1 1-1 0 0,-1-1 1 0 0,1 0-1 0 0,-1 1 1 0 0,0-1-1 0 0,1 0 1 0 0,-1 1-1 0 0,1 0 1 0 0,-1-1-1 0 0,1 1 274 0 0,-2 0-502 0 0,1 0 0 0 0,0-1 0 0 0,0 1-1 0 0,-1 0 1 0 0,1 0 0 0 0,0 0-1 0 0,-1 0 1 0 0,1 0 0 0 0,-1 0 0 0 0,1 0-1 0 0,-1 0 1 0 0,1 0 0 0 0,-1 0 0 0 0,0 0 502 0 0,7 20-4220 0 0</inkml:trace>
  <inkml:trace contextRef="#ctx0" brushRef="#br0" timeOffset="43041.736">21035 2592 408 0 0,'7'-1'7727'0'0,"13"-2"-4721"0"0,-16 3-2235 0 0,146-22 2728 0 0,-45 7-4161 0 0,-49 8-4772 0 0,13-5 5434 0 0,-10 3-6210 0 0,-37 4 3113 0 0</inkml:trace>
  <inkml:trace contextRef="#ctx0" brushRef="#br0" timeOffset="43369.696">21547 2246 3553 0 0,'8'-11'5320'0'0,"-6"20"-2554"0"0,-8 22-379 0 0,3-13-1761 0 0,0-1 1 0 0,1 1 0 0 0,1-1 0 0 0,1 1-1 0 0,0-1 1 0 0,1 1 0 0 0,2 5-627 0 0,6 37 708 0 0,11 28-708 0 0,-8-32-68 0 0,4 10-629 0 0,-4-19-3763 0 0,2 28 4460 0 0,-12-58-2981 0 0,-1 0 0 0 0,0-1 0 0 0,-2 16 2981 0 0,-3-9-3150 0 0,-5-2 1355 0 0</inkml:trace>
  <inkml:trace contextRef="#ctx0" brushRef="#br0" timeOffset="43370.696">20926 3076 3553 0 0,'-12'1'1419'0'0,"-14"2"2930"0"0,26-3-4320 0 0,0 0-1 0 0,0 0 1 0 0,0 0-1 0 0,-1 0 1 0 0,1 0-1 0 0,0 0 1 0 0,0 0-1 0 0,0 0 1 0 0,0 0-1 0 0,0 0 1 0 0,0 0-1 0 0,0 0 0 0 0,0 0 1 0 0,0 0-1 0 0,0 0 1 0 0,-1 0-1 0 0,1 0 1 0 0,0 0-1 0 0,0 0 1 0 0,0 0-1 0 0,0 0 1 0 0,0 0-1 0 0,0 0 0 0 0,0 0 1 0 0,0 0-1 0 0,0 0 1 0 0,0 0-1 0 0,0 0 1 0 0,0 0-1 0 0,-1 0 1 0 0,1-1-1 0 0,0 1 1 0 0,0 0-1 0 0,0 0 1 0 0,0 0-1 0 0,0 0 0 0 0,0 0 1 0 0,0 0-1 0 0,0 0 1 0 0,0 0-1 0 0,0 0 1 0 0,0 0-1 0 0,0 0 1 0 0,0 0-1 0 0,0-1 1 0 0,0 1-1 0 0,0 0 1 0 0,0 0-1 0 0,0 0 0 0 0,0 0 1 0 0,0 0-1 0 0,0 0 1 0 0,0 0-1 0 0,0 0 1 0 0,0 0-1 0 0,0 0 1 0 0,0 0-1 0 0,0-1 1 0 0,0 1-1 0 0,0 0 0 0 0,0 0 1 0 0,0 0-1 0 0,0 0-28 0 0,12-7 802 0 0,5-1-309 0 0,0 2-1 0 0,0 0 1 0 0,0 1-1 0 0,1 0 1 0 0,-1 2 0 0 0,1 0-1 0 0,0 1 1 0 0,10 0-493 0 0,6 2 527 0 0,-1 1 1 0 0,0 2-1 0 0,0 1 1 0 0,8 3-528 0 0,-28-5 98 0 0,0 2 1 0 0,0 0 0 0 0,0 0 0 0 0,-1 1 0 0 0,1 0 0 0 0,-1 1 0 0 0,-1 1 0 0 0,1 0 0 0 0,7 6-99 0 0,-12-7 21 0 0,0-1 0 0 0,-1 1 0 0 0,0 1 0 0 0,0-1 0 0 0,0 1 0 0 0,-1 0 0 0 0,0 1 0 0 0,0-1 0 0 0,-1 1 0 0 0,0 0 0 0 0,0 0 0 0 0,-1 1 0 0 0,0-1 0 0 0,0 0 0 0 0,-1 3-21 0 0,1 3-73 0 0,-1 0 1 0 0,-1 1-1 0 0,0-1 0 0 0,-1 1 1 0 0,0-1-1 0 0,-1 1 0 0 0,-2 2 73 0 0,-4 24-1792 0 0,-12 33 1792 0 0,2-5-2865 0 0,13-33-1567 0 0,4-34 4087 0 0,0-1 1 0 0,0 1 0 0 0,0-1 0 0 0,0 1-1 0 0,0-1 1 0 0,0 0 0 0 0,1 1 0 0 0,-1-1 0 0 0,1 1-1 0 0,-1-1 1 0 0,1 0 0 0 0,-1 1 0 0 0,1-1-1 0 0,0 0 1 0 0,0 0 0 0 0,0 0 0 0 0,-1 1 0 0 0,1-1-1 0 0,0 0 1 0 0,0 0 0 0 0,1 0 0 0 0,-1 0 0 0 0,0-1-1 0 0,1 2 345 0 0,7 0-1304 0 0</inkml:trace>
  <inkml:trace contextRef="#ctx0" brushRef="#br0" timeOffset="43713.327">22597 2316 9546 0 0,'2'-20'2841'0'0,"2"0"-1673"0"0,2-2-408 0 0,1 6-32 0 0,5 9 32 0 0,-4 5-159 0 0,4 0-305 0 0,2 2-136 0 0,-2 2-296 0 0,4 5-321 0 0,-4 1-503 0 0,2 0-824 0 0,-6 4-785 0 0,0-2-1007 0 0,-10 2-545 0 0,-10 0 872 0 0</inkml:trace>
  <inkml:trace contextRef="#ctx0" brushRef="#br0" timeOffset="44043">22349 2399 3393 0 0,'1'-1'387'0'0,"1"0"0"0"0,0 0 1 0 0,0 1-1 0 0,0-1 0 0 0,0 1 1 0 0,0-1-1 0 0,-1 1 1 0 0,1-1-1 0 0,0 1 0 0 0,0 0 1 0 0,0 0-1 0 0,0 0 0 0 0,2 0-387 0 0,8 0 783 0 0,-12 0-764 0 0,32-5 1499 0 0,-1 1-1 0 0,29 2-1517 0 0,-52 2 35 0 0,1 0 0 0 0,-1 1 1 0 0,0 0-1 0 0,1 0 0 0 0,-1 1 1 0 0,0 0-1 0 0,0 0 0 0 0,0 1 1 0 0,0 0-1 0 0,0 1 0 0 0,-1 0 1 0 0,1 0-1 0 0,2 2-35 0 0,-9-5-7 0 0,0 0 0 0 0,1 0 0 0 0,-1 0 0 0 0,0 0 0 0 0,0 1 0 0 0,0-1 0 0 0,0 0 0 0 0,0 0 0 0 0,0 1 0 0 0,0-1 0 0 0,-1 0 1 0 0,1 1-1 0 0,0-1 0 0 0,-1 1 0 0 0,1-1 0 0 0,-1 1 0 0 0,1-1 0 0 0,-1 1 0 0 0,0 0 0 0 0,0-1 0 0 0,0 1 7 0 0,0 1-11 0 0,0 0 0 0 0,-1-1 0 0 0,1 1 1 0 0,-1-1-1 0 0,0 1 0 0 0,0-1 0 0 0,0 1 0 0 0,0-1 0 0 0,0 1 0 0 0,-1-1 1 0 0,1 0-1 0 0,-1 1 11 0 0,-6 7-13 0 0,-1 0 0 0 0,0-1 1 0 0,0-1-1 0 0,-1 1 1 0 0,0-1 12 0 0,4-3 22 0 0,-39 27 192 0 0,-1-1 1 0 0,-1-2-1 0 0,-38 15-214 0 0,-27 17 301 0 0,71-40-231 0 0,-9 6 95 0 0,45-23-266 0 0,14-6-32 0 0,14-8-62 0 0,178-100-827 0 0,-176 96 976 0 0,0 1 0 0 0,1 1 1 0 0,0 1-1 0 0,23-5 46 0 0,-35 12 48 0 0,-1 1 0 0 0,1 0 0 0 0,0 1 1 0 0,0 1-1 0 0,0 0 0 0 0,0 1 0 0 0,-1 0 0 0 0,1 1 0 0 0,0 0 0 0 0,10 4-48 0 0,-23-5-17 0 0,1 1-1 0 0,0-1 1 0 0,0 1-1 0 0,0 0 1 0 0,0 0-1 0 0,-1 0 1 0 0,1 0-1 0 0,0 0 1 0 0,-1 0-1 0 0,1 0 1 0 0,-1 0-1 0 0,0 1 1 0 0,1-1-1 0 0,-1 1 1 0 0,0-1-1 0 0,0 1 1 0 0,0-1-1 0 0,0 1 0 0 0,0 0 1 0 0,0 0 17 0 0,1 2-65 0 0,-1 0 1 0 0,0 0-1 0 0,0 0 0 0 0,0 0 1 0 0,0 0-1 0 0,-1 0 0 0 0,1 0 1 0 0,-1 0-1 0 0,-1 4 65 0 0,1 2-453 0 0,-2 0 0 0 0,1 0 0 0 0,-1-1 0 0 0,-1 1 0 0 0,0 0 0 0 0,0-1 1 0 0,-1 0-1 0 0,-1 1 453 0 0,2-3-751 0 0,-1-1-1 0 0,0 1 1 0 0,0 0 0 0 0,0-1 0 0 0,-1 0 0 0 0,0 0 0 0 0,-1-1-1 0 0,0 1 752 0 0,-12 9-1860 0 0</inkml:trace>
  <inkml:trace contextRef="#ctx0" brushRef="#br0" timeOffset="44371.026">21837 2951 5705 0 0,'0'0'175'0'0,"0"1"-1"0"0,1-1 1 0 0,-1 1 0 0 0,0-1-1 0 0,0 1 1 0 0,1-1-1 0 0,-1 0 1 0 0,0 1 0 0 0,1-1-1 0 0,-1 1 1 0 0,1-1-1 0 0,-1 0 1 0 0,1 1-1 0 0,-1-1 1 0 0,0 0 0 0 0,1 1-1 0 0,-1-1 1 0 0,1 0-1 0 0,-1 0 1 0 0,1 0 0 0 0,0 1-1 0 0,-1-1 1 0 0,1 0-1 0 0,-1 0 1 0 0,1 0 0 0 0,-1 0-1 0 0,1 0 1 0 0,-1 0-1 0 0,1 0-174 0 0,19 0 1048 0 0,109-16 2108 0 0,-51 5-2481 0 0,41 2-675 0 0,77-2 196 0 0,36 0-1765 0 0,-150 8-750 0 0,15 0-4546 0 0,-55 3 1903 0 0</inkml:trace>
  <inkml:trace contextRef="#ctx0" brushRef="#br0" timeOffset="44372.026">22626 2937 3737 0 0,'-1'0'222'0'0,"1"0"-1"0"0,-1 1 1 0 0,0-1 0 0 0,0 0-1 0 0,0 1 1 0 0,0-1 0 0 0,0 1 0 0 0,1-1-1 0 0,-1 1 1 0 0,0-1 0 0 0,0 1-1 0 0,1 0 1 0 0,-1-1 0 0 0,0 1 0 0 0,1 0-1 0 0,-1 0 1 0 0,1 0 0 0 0,-1-1-1 0 0,1 1 1 0 0,-1 0 0 0 0,1 0 0 0 0,0 0-1 0 0,-1 0 1 0 0,1 0 0 0 0,0 0 0 0 0,0 0-1 0 0,0 0 1 0 0,-1 0-222 0 0,-3 32 1292 0 0,4-30-839 0 0,-1 19 319 0 0,1-1-1 0 0,1 0 0 0 0,1 1 0 0 0,4 13-771 0 0,21 87-148 0 0,-24-110-3 0 0,1 3-813 0 0,1 0 0 0 0,0 0-1 0 0,1-1 1 0 0,7 14 964 0 0,-9-21-963 0 0,1 0 0 0 0,-1 0 0 0 0,1 0 0 0 0,0-1 0 0 0,1 1 0 0 0,0-1-1 0 0,0-1 1 0 0,0 1 0 0 0,0-1 0 0 0,2 0 963 0 0,10 5-980 0 0</inkml:trace>
  <inkml:trace contextRef="#ctx0" brushRef="#br0" timeOffset="38962.613">15298 2496 9546 0 0,'2'-2'539'0'0,"1"0"-1"0"0,-1 0 1 0 0,0 0 0 0 0,0 1 0 0 0,1-1-1 0 0,-1 0 1 0 0,1 1 0 0 0,0 0-1 0 0,-1-1 1 0 0,1 1 0 0 0,0 0 0 0 0,-1 1-1 0 0,1-1 1 0 0,0 0 0 0 0,0 1-539 0 0,50-6 2067 0 0,-41 6-1665 0 0,78-5 255 0 0,82-7-627 0 0,-131 8-2878 0 0,22 1 2848 0 0,4 6-8762 0 0,-62-2 4350 0 0,-7 3-253 0 0</inkml:trace>
  <inkml:trace contextRef="#ctx0" brushRef="#br0" timeOffset="39290.659">15457 2508 4097 0 0,'-16'20'3965'0'0,"1"1"-1"0"0,-6 13-3964 0 0,13-20 656 0 0,2 0-1 0 0,-1 0 0 0 0,2 0 0 0 0,0 1 0 0 0,0 0 1 0 0,2 0-1 0 0,-2 12-655 0 0,3-13 105 0 0,0 0 1 0 0,1 1 0 0 0,1-1-1 0 0,1 0 1 0 0,0 1-1 0 0,2 13-105 0 0,-1-21-390 0 0,-1-1-1 0 0,1 1 0 0 0,1 0 0 0 0,-1-1 1 0 0,1 0-1 0 0,0 1 0 0 0,0-1 0 0 0,1-1 1 0 0,0 1-1 0 0,0 0 0 0 0,0-1 0 0 0,0 0 1 0 0,1 0-1 0 0,0 0 0 0 0,3 1 391 0 0,-4-2-791 0 0,23 15-4483 0 0,-26-18 5072 0 0,0-1 0 0 0,0 1-1 0 0,0-1 1 0 0,0 1-1 0 0,0-1 1 0 0,0 0 0 0 0,0 1-1 0 0,0-1 1 0 0,0 0-1 0 0,0 0 1 0 0,0 0-1 0 0,0 0 1 0 0,1 0 0 0 0,-1 0-1 0 0,0 0 1 0 0,0 0-1 0 0,0 0 1 0 0,0 0 0 0 0,0 0-1 0 0,0-1 1 0 0,0 1-1 0 0,0-1 1 0 0,0 1-1 0 0,0-1 1 0 0,1 1 202 0 0,6-9-252 0 0</inkml:trace>
  <inkml:trace contextRef="#ctx0" brushRef="#br0" timeOffset="39618.706">15586 2621 216 0 0,'4'-23'1487'0'0,"-2"9"2184"0"0,-9 32-957 0 0,-39 119 172 0 0,9-39-2512 0 0,24-69-1572 0 0,-1 0 0 0 0,-1-2-1 0 0,-18 25 1199 0 0,22-36-610 0 0,-1-1 0 0 0,-1-1 0 0 0,0 1 1 0 0,-1-2-1 0 0,-1 0 0 0 0,1-1 0 0 0,-2 0 0 0 0,0-1 0 0 0,0-1 0 0 0,-1 0 1 0 0,-1-2-1 0 0,-7 4 610 0 0,10-6 142 0 0,0 0 0 0 0,-1-1 1 0 0,1 0-1 0 0,-1-1 0 0 0,0-1 0 0 0,0-1 1 0 0,-1 0-1 0 0,1-1 0 0 0,0-1 0 0 0,0 0 1 0 0,-1-1-1 0 0,-6-2-142 0 0,15 2 315 0 0,-23-7 1475 0 0,30 7-1700 0 0,0 1 0 0 0,0-1 0 0 0,0 1 0 0 0,0-1 0 0 0,1 1 0 0 0,-1-1 0 0 0,0 1 1 0 0,0-1-1 0 0,1 0 0 0 0,-1 1 0 0 0,0-1 0 0 0,1 0 0 0 0,-1 0 0 0 0,1 1 0 0 0,-1-1 0 0 0,1 0 0 0 0,-1 0 0 0 0,1 0 0 0 0,0 0 0 0 0,-1 0 0 0 0,1 0 0 0 0,0 0 0 0 0,0 0 0 0 0,0 1 1 0 0,-1-1-1 0 0,1 0 0 0 0,0 0 0 0 0,0 0 0 0 0,1 0 0 0 0,-1 0 0 0 0,0-1-90 0 0,1 0 216 0 0,-1-1-1 0 0,1 1 1 0 0,1-1 0 0 0,-1 1 0 0 0,0-1 0 0 0,0 1-1 0 0,1-1 1 0 0,-1 1 0 0 0,1 0 0 0 0,0 0-1 0 0,0 0 1 0 0,0 0 0 0 0,0 0 0 0 0,0 0 0 0 0,0 1-1 0 0,0-1 1 0 0,1 1 0 0 0,-1-1 0 0 0,0 1 0 0 0,3-1-216 0 0,9-4 597 0 0,-1 1 1 0 0,1 1 0 0 0,9-2-598 0 0,-10 2 292 0 0,18-2 423 0 0,0 0 0 0 0,30-1-715 0 0,10 0 371 0 0,118-16-801 0 0,-63 12-2888 0 0,-14 1-4316 0 0,-83 6 3807 0 0</inkml:trace>
  <inkml:trace contextRef="#ctx0" brushRef="#br0" timeOffset="39962.507">15935 2482 3857 0 0,'4'-14'1422'0'0,"1"-1"0"0"0,1 1 0 0 0,0-1 1 0 0,0 2-1 0 0,3-4-1422 0 0,-8 25 2907 0 0,0 36-2247 0 0,-22 164-161 0 0,20-177-534 0 0,0 4-520 0 0,-2 0 0 0 0,-1 0 0 0 0,-2 0 0 0 0,-3 7 555 0 0,-4-10-1267 0 0,8-20-2627 0 0,18-30 741 0 0,-6 6 2226 0 0,-4 6 645 0 0,0 1-1 0 0,0-1 1 0 0,1 1-1 0 0,-1 0 0 0 0,1 0 1 0 0,0 1-1 0 0,1-1 0 0 0,-1 1 1 0 0,1 0-1 0 0,0 0 0 0 0,3-2 283 0 0,14 4-421 0 0</inkml:trace>
  <inkml:trace contextRef="#ctx0" brushRef="#br0" timeOffset="40290.462">16253 2232 1704 0 0,'15'-29'5969'0'0,"-10"21"-3390"0"0,-9 21 108 0 0,-5 12-1611 0 0,2 1 0 0 0,0-1 0 0 0,2 1 0 0 0,1 3-1076 0 0,-10 109 1590 0 0,8-62-1147 0 0,-2 42 390 0 0,5 0 0 0 0,7 37-833 0 0,31 235-2349 0 0,-28-337-1733 0 0,11 41 4082 0 0,-12-71-2694 0 0,1 0-1 0 0,1 0 1 0 0,1 0 2694 0 0,0-8-3362 0 0,0-6 304 0 0</inkml:trace>
  <inkml:trace contextRef="#ctx0" brushRef="#br0" timeOffset="40291.462">16997 2522 10106 0 0,'1'-4'276'0'0,"1"-1"0"0"0,0 1 0 0 0,1-1-1 0 0,-1 1 1 0 0,1 0 0 0 0,0 0 0 0 0,0 0 0 0 0,0 1-1 0 0,0-1 1 0 0,1 1 0 0 0,0 0 0 0 0,-1 0 0 0 0,1 0-1 0 0,0 0 1 0 0,1 0 0 0 0,-1 1 0 0 0,0 0 0 0 0,1 0-1 0 0,-1 0 1 0 0,1 1 0 0 0,-1-1 0 0 0,1 1 0 0 0,0 0-1 0 0,0 0 1 0 0,0 1 0 0 0,0-1-276 0 0,18 1 403 0 0,-1 0 0 0 0,0 1 0 0 0,0 1 0 0 0,1 1 0 0 0,4 2-403 0 0,-5-2-311 0 0,7 1-268 0 0,40 8-2265 0 0,-63-10 1673 0 0,0 0 0 0 0,0 0 0 0 0,-1 0-1 0 0,1 1 1 0 0,-1 0 0 0 0,1 1 1171 0 0,0 0-3997 0 0,-9-2-425 0 0</inkml:trace>
  <inkml:trace contextRef="#ctx0" brushRef="#br0" timeOffset="40618.592">16889 2677 5657 0 0,'-4'0'2385'0'0,"1"2"-705"0"0,1 0-288 0 0,7 8-87 0 0,1-6-129 0 0,8 0-296 0 0,2-2-304 0 0,6-4-200 0 0,4 0-272 0 0,2 6-264 0 0,7-4-200 0 0,-1 4-424 0 0,2-8-312 0 0,3 0-369 0 0,-5 4-519 0 0,4-4-721 0 0,-8 2-703 0 0,-5-4-145 0 0</inkml:trace>
  <inkml:trace contextRef="#ctx0" brushRef="#br0" timeOffset="40962.14">17020 2449 3961 0 0,'-12'7'554'0'0,"0"1"0"0"0,0 0 1 0 0,1 1-1 0 0,0 0 0 0 0,0 1 0 0 0,1 0 0 0 0,0 0 1 0 0,1 2-1 0 0,0-1 0 0 0,1 1 0 0 0,0 0 1 0 0,1 0-1 0 0,0 1 0 0 0,1 0 0 0 0,1 0 0 0 0,0 2-554 0 0,-2 3 436 0 0,1 1-1 0 0,2-1 0 0 0,0 1 1 0 0,0 0-1 0 0,2 1 0 0 0,0-1 1 0 0,2 0-1 0 0,0 1 0 0 0,1-1 1 0 0,1 0-1 0 0,3 15-435 0 0,-3-26 55 0 0,0 0-1 0 0,1-1 1 0 0,-1 1-1 0 0,1-1 1 0 0,1 1-1 0 0,0-1 1 0 0,0 0 0 0 0,0 0-1 0 0,1-1 1 0 0,0 1-1 0 0,0-1 1 0 0,1 0-1 0 0,-1-1 1 0 0,1 1-1 0 0,0-1 1 0 0,1 0 0 0 0,0-1-1 0 0,-1 1 1 0 0,1-1-1 0 0,1-1 1 0 0,-1 1-1 0 0,4 0-54 0 0,-4-2-223 0 0,0 0 0 0 0,0 0-1 0 0,0-1 1 0 0,1 0-1 0 0,-1 0 1 0 0,0-1 0 0 0,1 0-1 0 0,-1 0 1 0 0,1-1 0 0 0,-1 0-1 0 0,0 0 1 0 0,0-1-1 0 0,1 1 1 0 0,-1-2 0 0 0,0 1-1 0 0,1-2 224 0 0,7-2-2369 0 0,-1-1 0 0 0,0 0 0 0 0,0-1 0 0 0,-1-1 0 0 0,8-6 2369 0 0,-4-1-3390 0 0</inkml:trace>
  <inkml:trace contextRef="#ctx0" brushRef="#br0" timeOffset="40963.14">17336 2633 1584 0 0,'14'-6'3049'0'0,"-2"2"-993"0"0,-1 2-247 0 0,1-4-97 0 0,-8 2-183 0 0,4 2-425 0 0,2-2-416 0 0,2 6-368 0 0,8 2-304 0 0,0-2-216 0 0,4-2-400 0 0,1-2-632 0 0,1 0-633 0 0,4 2-863 0 0,-2 0-817 0 0,-5 0-136 0 0</inkml:trace>
  <inkml:trace contextRef="#ctx0" brushRef="#br0" timeOffset="41290.219">17796 2326 4441 0 0,'-3'1'371'0'0,"0"1"0"0"0,0-1 0 0 0,0 1 0 0 0,0 0 0 0 0,0 0 0 0 0,1 0 0 0 0,-1 1 0 0 0,1-1 0 0 0,-1 1 0 0 0,1-1 0 0 0,0 1 0 0 0,0 0 0 0 0,0 0 0 0 0,0-1 0 0 0,1 1 0 0 0,-1 1 0 0 0,1-1 0 0 0,0 0 0 0 0,0 0 0 0 0,0 0 0 0 0,0 1 0 0 0,0-1 0 0 0,1 3-371 0 0,-3 11 567 0 0,2 0 0 0 0,0 0 0 0 0,0 0 0 0 0,2 3-567 0 0,-1-18 95 0 0,2 182 1414 0 0,-6 0-3568 0 0,-7-71-2240 0 0,-8-2-3895 0 0,10-75 5908 0 0</inkml:trace>
  <inkml:trace contextRef="#ctx0" brushRef="#br0" timeOffset="41291.219">17001 3046 3009 0 0,'-6'9'776'0'0,"1"-1"0"0"0,0 2 0 0 0,0-1-1 0 0,1 1 1 0 0,0-1 0 0 0,1 1 0 0 0,0 2-776 0 0,2-6 329 0 0,0 0-1 0 0,0 1 1 0 0,1-1-1 0 0,0 0 0 0 0,0 0 1 0 0,0 0-1 0 0,1 1 1 0 0,0-1-1 0 0,0 0 0 0 0,1 0 1 0 0,0 0-1 0 0,1 4-328 0 0,6 12 637 0 0,1 0 0 0 0,1-1-1 0 0,1 0 1 0 0,0-1 0 0 0,2 0 0 0 0,0-1-1 0 0,8 7-636 0 0,-9-13 154 0 0,-1 0 0 0 0,2-1 0 0 0,0 0-1 0 0,0-2 1 0 0,1 1 0 0 0,1-2 0 0 0,-1 0-1 0 0,1-1 1 0 0,1-1 0 0 0,3 1-154 0 0,9 2-106 0 0,1-2-1 0 0,-1-1 1 0 0,1-1-1 0 0,1-1 1 0 0,11-1 106 0 0,13-2-2161 0 0,0-3 1 0 0,30-4 2160 0 0,-39 2-2091 0 0,83-10-6468 0 0,-77 3 5694 0 0</inkml:trace>
  <inkml:trace contextRef="#ctx0" brushRef="#br0" timeOffset="37334.415">13622 2538 7714 0 0,'2'-5'853'0'0,"0"0"0"0"0,1 0 0 0 0,-1 0 0 0 0,1 0 0 0 0,0 1 0 0 0,0-1 0 0 0,0 1 1 0 0,1 0-1 0 0,0 0 0 0 0,2-2-853 0 0,-5 5 136 0 0,0 1 0 0 0,0 0 1 0 0,0-1-1 0 0,0 1 0 0 0,1 0 0 0 0,-1 0 0 0 0,0 0 1 0 0,0 0-1 0 0,1 0 0 0 0,-1 0 0 0 0,0 0 1 0 0,0 0-1 0 0,0 0 0 0 0,1 1 0 0 0,-1-1 1 0 0,0 1-1 0 0,0-1-136 0 0,26 10-31 0 0,-20-7 176 0 0,9 3-307 0 0,-6-3-468 0 0,0 0 0 0 0,0 1 0 0 0,0 1 0 0 0,5 3 630 0 0,-13-7-559 0 0,1 1 0 0 0,-1 0 1 0 0,1 0-1 0 0,-1 0 0 0 0,0 0 0 0 0,0 1 0 0 0,0-1 0 0 0,0 1 559 0 0,-1-1-675 0 0,0-1-1 0 0,0 1 0 0 0,0 0 1 0 0,0 0-1 0 0,0 0 0 0 0,-1 0 0 0 0,1 0 1 0 0,-1 0-1 0 0,1 0 0 0 0,-1 0 1 0 0,0 0-1 0 0,0 2 676 0 0,-2 4-3406 0 0</inkml:trace>
  <inkml:trace contextRef="#ctx0" brushRef="#br0" timeOffset="37678.106">13711 2582 2441 0 0,'0'-1'390'0'0,"-1"1"0"0"0,0 0 1 0 0,0 0-1 0 0,1 0 1 0 0,-1 0-1 0 0,0 0 1 0 0,0-1-1 0 0,0 2 1 0 0,1-1-1 0 0,-1 0 1 0 0,0 0-1 0 0,0 0 1 0 0,0 0-1 0 0,1 0 1 0 0,-1 1-1 0 0,0-1 1 0 0,0 0-1 0 0,1 1 1 0 0,-1-1-391 0 0,-5 3 1020 0 0,12-1 797 0 0,29 5-1280 0 0,-29-5-509 0 0,0-1 1 0 0,0 1-1 0 0,0-1 1 0 0,0-1-1 0 0,3 1-28 0 0,-4-1-7 0 0,1 1-1 0 0,0-1 0 0 0,-1 1 1 0 0,1 0-1 0 0,-1 1 1 0 0,6 1 7 0 0,-11-3-8 0 0,1 0-1 0 0,0 1 1 0 0,0-1 0 0 0,0 0 0 0 0,-1 0 0 0 0,1 1 0 0 0,0-1-1 0 0,0 0 1 0 0,-1 1 0 0 0,1-1 0 0 0,0 1 0 0 0,-1-1 0 0 0,1 1 0 0 0,-1 0-1 0 0,1-1 1 0 0,0 1 0 0 0,-1-1 0 0 0,1 1 0 0 0,-1 0 0 0 0,0-1-1 0 0,1 1 1 0 0,-1 0 0 0 0,0 0 0 0 0,1-1 0 0 0,-1 1 0 0 0,0 0-1 0 0,0 0 1 0 0,1 0 0 0 0,-1-1 0 0 0,0 1 0 0 0,0 0 0 0 0,0 0 0 0 0,0 0-1 0 0,0 0 1 0 0,0-1 0 0 0,0 1 0 0 0,-1 0 0 0 0,1 0 0 0 0,0 0-1 0 0,0-1 1 0 0,-1 1 0 0 0,1 0 0 0 0,0 0 0 0 0,-1-1 0 0 0,1 1 0 0 0,-1 0-1 0 0,1-1 1 0 0,-1 1 0 0 0,1 0 0 0 0,-1-1 0 0 0,0 1 8 0 0,-13 15-279 0 0,-1-2 0 0 0,0 1 0 0 0,-4 0 279 0 0,-3 4-98 0 0,0 0 63 0 0,0-2 1 0 0,-2 0-1 0 0,0-2 0 0 0,-19 9 35 0 0,33-16 20 0 0,18-6 168 0 0,21-6 184 0 0,-19 0-328 0 0,0 1 0 0 0,0-1 0 0 0,0 2 0 0 0,0 0 0 0 0,1 0 0 0 0,-1 1 0 0 0,0 0-1 0 0,1 0 1 0 0,-1 1 0 0 0,1 1 0 0 0,3 0-44 0 0,-11 0-25 0 0,0-1 0 0 0,-1 1 0 0 0,1-1 0 0 0,-1 1 0 0 0,1 0 0 0 0,-1 0 0 0 0,0 0 0 0 0,1 0 0 0 0,-1 0 0 0 0,0 1 0 0 0,0-1 0 0 0,1 1 25 0 0,-3-1-18 0 0,1-1 1 0 0,-1 1 0 0 0,1 0 0 0 0,-1-1-1 0 0,0 1 1 0 0,1 0 0 0 0,-1 0-1 0 0,0 0 1 0 0,1-1 0 0 0,-1 1 0 0 0,0 0-1 0 0,0 0 1 0 0,0 0 0 0 0,0 0-1 0 0,0-1 1 0 0,0 1 0 0 0,0 0-1 0 0,0 0 1 0 0,0 0 0 0 0,0 0 0 0 0,-1 0-1 0 0,1-1 1 0 0,0 1 0 0 0,0 0-1 0 0,-1 0 1 0 0,1-1 0 0 0,-1 1-1 0 0,1 0 1 0 0,-1 0 0 0 0,1-1 0 0 0,-1 1-1 0 0,1 0 1 0 0,-1-1 0 0 0,1 1-1 0 0,-1-1 1 0 0,0 1 0 0 0,1-1 0 0 0,-1 1-1 0 0,0-1 18 0 0,-9 8-70 0 0,-1 0 0 0 0,1-1 0 0 0,-1-1 0 0 0,-1 0 0 0 0,1 0-1 0 0,-1-1 1 0 0,0 0 0 0 0,0-1 0 0 0,-3 0 70 0 0,-40 16 240 0 0,22-5-25 0 0,-1-2-1 0 0,0-2 0 0 0,0-1 0 0 0,-1-1 0 0 0,-2-2-214 0 0,-29 3 336 0 0,-30 2 470 0 0,91-11-702 0 0,-4 0 297 0 0,11-2-7 0 0,27-4 201 0 0,12-5 273 0 0,32-4-868 0 0,19-4 262 0 0,-39 9-483 0 0,0 1-1 0 0,0 3 0 0 0,22 2 222 0 0,31-3-2565 0 0,-69 4-4408 0 0,32 3 6973 0 0,-53-1-1855 0 0,13 1-2390 0 0</inkml:trace>
  <inkml:trace contextRef="#ctx0" brushRef="#br0" timeOffset="38009.508">14078 2437 6049 0 0,'-1'-4'447'0'0,"0"1"1"0"0,0-1-1 0 0,1 0 0 0 0,-1 0 0 0 0,1 1 0 0 0,-1-1 0 0 0,1 0 0 0 0,0 0 0 0 0,1 0 0 0 0,-1 0 1 0 0,1 1-1 0 0,0-1 0 0 0,-1 0 0 0 0,2 1 0 0 0,0-4-447 0 0,-2 7 144 0 0,1 1 0 0 0,0-1 0 0 0,-1 0 1 0 0,1 0-1 0 0,-1 1 0 0 0,1-1 0 0 0,-1 0 0 0 0,1 1 0 0 0,0-1 0 0 0,-1 0 0 0 0,0 1 1 0 0,1-1-1 0 0,-1 1 0 0 0,1-1 0 0 0,-1 1 0 0 0,1-1 0 0 0,-1 1 0 0 0,0-1 0 0 0,1 1 1 0 0,-1-1-1 0 0,0 1 0 0 0,0 0 0 0 0,1-1 0 0 0,-1 1 0 0 0,0 0-144 0 0,9 16 950 0 0,-4-1-560 0 0,-1-1 0 0 0,-1 0 0 0 0,0 1 1 0 0,-1 0-1 0 0,-1 8-390 0 0,1-6 243 0 0,7 69 213 0 0,12 172-123 0 0,-21-208-876 0 0,-3 0 0 0 0,-1 1 0 0 0,-5 14 543 0 0,8-62-121 0 0,-9 39-675 0 0,10-40 557 0 0,-1 0 0 0 0,0 0 1 0 0,0 0-1 0 0,0-1 0 0 0,-1 1 1 0 0,1 0-1 0 0,-1-1 0 0 0,1 1 1 0 0,-1-1-1 0 0,0 0 0 0 0,0 1 1 0 0,0-1-1 0 0,-1 1 239 0 0,2-3-75 0 0,1 0 0 0 0,0 0 1 0 0,-1 0-1 0 0,1 1 0 0 0,0-1 0 0 0,-1 0 0 0 0,1 0 0 0 0,-1 0 1 0 0,1 0-1 0 0,0 0 0 0 0,-1 0 0 0 0,1 0 0 0 0,-1 0 0 0 0,1 0 0 0 0,0 0 1 0 0,-1 0-1 0 0,1 0 0 0 0,0 0 0 0 0,-1-1 0 0 0,1 1 0 0 0,-1 0 1 0 0,1 0-1 0 0,0 0 0 0 0,-1 0 0 0 0,1-1 0 0 0,0 1 0 0 0,0 0 0 0 0,-1 0 1 0 0,1-1-1 0 0,0 1 0 0 0,-1 0 0 0 0,1 0 0 0 0,0-1 0 0 0,0 1 75 0 0,-11-18-1938 0 0,-1-21-1218 0 0,12 33 2959 0 0,0 0-1 0 0,1 0 0 0 0,0-1 1 0 0,0 1-1 0 0,0 0 0 0 0,0 0 1 0 0,1 1-1 0 0,0-1 0 0 0,1 0 1 0 0,-1 0-1 0 0,1 1 0 0 0,0 0 1 0 0,0-1-1 0 0,1 1 198 0 0,4-7-65 0 0,1 0-1 0 0,0 0 1 0 0,1 1 0 0 0,1 0-1 0 0,2-1 66 0 0,-6 6-101 0 0,0 2 0 0 0,0-1 0 0 0,0 1 0 0 0,1 0 0 0 0,0 1-1 0 0,-1-1 1 0 0,1 1 0 0 0,0 1 0 0 0,1 0 0 0 0,4-1 101 0 0,-1 1-461 0 0,1 0 1 0 0,-1 1-1 0 0,1 0 1 0 0,0 1 0 0 0,-1 1-1 0 0,9 1 461 0 0,-4 0-128 0 0</inkml:trace>
  <inkml:trace contextRef="#ctx0" brushRef="#br0" timeOffset="38411.543">13715 3232 616 0 0,'-1'0'385'0'0,"-26"-4"1537"0"0,15 1-463 0 0,12 3-1409 0 0,0 0 0 0 0,0 0-1 0 0,0 0 1 0 0,0 0 0 0 0,0 0 0 0 0,0 0 0 0 0,-1 0 0 0 0,1 0 0 0 0,0 0-1 0 0,0 0 1 0 0,0-1 0 0 0,0 1 0 0 0,0 0 0 0 0,0 0 0 0 0,0 0-1 0 0,-1 0 1 0 0,1 0 0 0 0,0 0 0 0 0,0 0 0 0 0,0 0 0 0 0,0 0 0 0 0,0 0-1 0 0,0 0 1 0 0,0-1 0 0 0,0 1 0 0 0,0 0 0 0 0,0 0 0 0 0,0 0-1 0 0,0 0 1 0 0,0 0 0 0 0,0 0 0 0 0,0 0 0 0 0,0-1 0 0 0,0 1 0 0 0,0 0-1 0 0,0 0 1 0 0,0 0 0 0 0,0 0 0 0 0,0 0 0 0 0,0 0 0 0 0,0-1 0 0 0,0 1-1 0 0,0 0 1 0 0,0 0 0 0 0,0 0 0 0 0,0 0 0 0 0,0 0 0 0 0,0 0-1 0 0,0 0 1 0 0,0-1 0 0 0,0 1-50 0 0,2-1 215 0 0,-1 0 0 0 0,1 0-1 0 0,0 0 1 0 0,0 0 0 0 0,0 0-1 0 0,0 1 1 0 0,-1-1 0 0 0,1 0-1 0 0,0 1 1 0 0,0-1 0 0 0,0 1-1 0 0,0 0 1 0 0,0 0 0 0 0,0 0-1 0 0,1 0 1 0 0,-1 0-215 0 0,37 4 467 0 0,-25-3-253 0 0,7 2-158 0 0,-1 0 0 0 0,1 0 1 0 0,16 7-57 0 0,-29-7-155 0 0,0 0 1 0 0,0 0 0 0 0,-1 0 0 0 0,1 1-1 0 0,-1 0 1 0 0,0 1 0 0 0,0 0 0 0 0,-1 0-1 0 0,1 0 1 0 0,4 6 154 0 0,-9-10-36 0 0,-1 0 1 0 0,0 1-1 0 0,0-1 0 0 0,0 0 1 0 0,0 0-1 0 0,0 1 0 0 0,0-1 1 0 0,0 1-1 0 0,0-1 0 0 0,-1 1 1 0 0,1-1-1 0 0,0 1 0 0 0,-1-1 1 0 0,0 1-1 0 0,1 0 0 0 0,-1-1 1 0 0,0 1-1 0 0,1 0 0 0 0,-1-1 1 0 0,0 1-1 0 0,-1 0 0 0 0,1-1 1 0 0,0 1-1 0 0,0 0 0 0 0,-1-1 1 0 0,1 1-1 0 0,0-1 0 0 0,-1 1 1 0 0,0-1-1 0 0,1 1 0 0 0,-1-1 1 0 0,0 1-1 0 0,0-1 0 0 0,0 1 1 0 0,0-1-1 0 0,0 0 0 0 0,0 1 1 0 0,0-1-1 0 0,0 0 0 0 0,-1 0 0 0 0,1 0 1 0 0,-1 0 35 0 0,-5 4 40 0 0,1-1-1 0 0,-1 1 1 0 0,-1-2 0 0 0,1 1-1 0 0,-1-1 1 0 0,1 0 0 0 0,-8 2-40 0 0,-20 5 205 0 0,8-1 236 0 0,0-2 0 0 0,-7 0-441 0 0,-1 0 566 0 0,0 1 0 0 0,1 2 0 0 0,1 1 0 0 0,-1 1 0 0 0,2 2 0 0 0,0 2 1 0 0,1 1-1 0 0,-6 4-566 0 0,33-18 150 0 0,0 0 1 0 0,0 0-1 0 0,0 1 1 0 0,0-1-1 0 0,1 1 0 0 0,-1-1 1 0 0,1 1-1 0 0,0 0 1 0 0,0 1-1 0 0,0-1 1 0 0,1 0-1 0 0,-1 2-150 0 0,2-5 64 0 0,1 1 0 0 0,-1-1-1 0 0,1 1 1 0 0,0-1 0 0 0,-1 1-1 0 0,1-1 1 0 0,0 1 0 0 0,0 0-1 0 0,0-1 1 0 0,0 1 0 0 0,0-1-1 0 0,0 1 1 0 0,1 0 0 0 0,-1-1-1 0 0,0 1 1 0 0,1-1 0 0 0,-1 1-1 0 0,1-1 1 0 0,-1 1 0 0 0,1-1-1 0 0,0 0 1 0 0,0 1 0 0 0,0-1-1 0 0,0 0 1 0 0,0 1 0 0 0,0-1-1 0 0,0 0 1 0 0,0 0 0 0 0,0 0-1 0 0,1 0 1 0 0,-1 0 0 0 0,0 0-1 0 0,1 0 1 0 0,-1-1 0 0 0,0 1-1 0 0,1 0 1 0 0,-1-1 0 0 0,1 1-64 0 0,13 5 153 0 0,0-1 0 0 0,0 0 0 0 0,0-1 1 0 0,0-1-1 0 0,0 0 0 0 0,16 0-153 0 0,21 0 686 0 0,21-4-686 0 0,-70 1 0 0 0,313-18-4252 0 0,-177 8 1521 0 0,-49 3-2392 0 0,-6-1-1967 0 0</inkml:trace>
  <inkml:trace contextRef="#ctx0" brushRef="#br0" timeOffset="36006.719">12513 2687 4753 0 0,'-10'3'966'0'0,"1"1"-1"0"0,-1 0 1 0 0,1 0-1 0 0,0 1 1 0 0,-1 1-966 0 0,-18 13 1101 0 0,2 0 1 0 0,-1 3-1102 0 0,-10 7 572 0 0,-123 98 327 0 0,52-39-674 0 0,-75 43-225 0 0,170-121-102 0 0,-13 8-278 0 0,25-17 335 0 0,-1-1 1 0 0,1 1 0 0 0,-1 0-1 0 0,1-1 1 0 0,-1 1 0 0 0,1-1-1 0 0,0 0 1 0 0,-1 1 0 0 0,1-1-1 0 0,-1 0 1 0 0,0 0 0 0 0,1 0-1 0 0,-1 0 1 0 0,1 0 0 0 0,-1 0-1 0 0,1-1 1 0 0,-1 1 44 0 0,2 0-8 0 0,-1-1 0 0 0,1 1 0 0 0,0 0 1 0 0,-1-1-1 0 0,1 1 0 0 0,0-1 0 0 0,-1 1 0 0 0,1-1 0 0 0,0 1 0 0 0,0 0 1 0 0,-1-1-1 0 0,1 1 0 0 0,0-1 0 0 0,0 1 0 0 0,0-1 0 0 0,0 1 0 0 0,0-1 0 0 0,0 1 1 0 0,0-1-1 0 0,0 1 0 0 0,0-1 0 0 0,0 1 0 0 0,0-1 0 0 0,0 1 0 0 0,0-1 1 0 0,0 1-1 0 0,0-1 0 0 0,0 1 0 0 0,1-1 0 0 0,-1 1 0 0 0,0-1 0 0 0,0 1 1 0 0,1-1-1 0 0,-1 1 0 0 0,0-1 0 0 0,1 1 8 0 0,11-21 2 0 0,0 6 120 0 0,1 0 0 0 0,1 0 0 0 0,0 1 0 0 0,1 1 0 0 0,1 0 0 0 0,5-2-122 0 0,-14 10 36 0 0,0 0 0 0 0,1 0 1 0 0,0 1-1 0 0,-1 0 0 0 0,1 0 0 0 0,1 1 0 0 0,-1 0 0 0 0,0 1 1 0 0,1 0-1 0 0,0 0 0 0 0,-1 1 0 0 0,1 0 0 0 0,0 0 0 0 0,0 1 1 0 0,4 0-38 0 0,-7 2 1 0 0,0-1-1 0 0,-1 1 0 0 0,1 0 0 0 0,0 1 0 0 0,-1-1 0 0 0,1 1 0 0 0,-1 0 0 0 0,0 0 1 0 0,0 1-1 0 0,0-1 0 0 0,0 1 0 0 0,3 4 1 0 0,10 10-449 0 0,-1 1-1 0 0,8 12 450 0 0,5 6-1452 0 0,17 8-2405 0 0,-12-23-1632 0 0,-26-18 3967 0 0</inkml:trace>
  <inkml:trace contextRef="#ctx0" brushRef="#br0" timeOffset="36334.659">12491 2687 4337 0 0,'1'-1'479'0'0,"13"-15"4650"0"0,-14 16-5094 0 0,0 0 0 0 0,-1 1 0 0 0,1-1 0 0 0,0 0 0 0 0,0 0 0 0 0,0 0 0 0 0,0 1 1 0 0,0-1-1 0 0,0 0 0 0 0,0 0 0 0 0,0 1 0 0 0,0-1 0 0 0,0 0 0 0 0,0 0 0 0 0,0 0 0 0 0,0 1 0 0 0,0-1 1 0 0,0 0-1 0 0,0 0 0 0 0,0 1 0 0 0,0-1 0 0 0,0 0 0 0 0,0 0 0 0 0,1 0 0 0 0,-1 1 0 0 0,0-1 0 0 0,0 0 1 0 0,0 0-1 0 0,0 0 0 0 0,0 0 0 0 0,0 1 0 0 0,1-1 0 0 0,-1 0 0 0 0,0 0 0 0 0,0 0 0 0 0,0 0 0 0 0,0 0 1 0 0,1 1-1 0 0,-1-1 0 0 0,0 0 0 0 0,0 0 0 0 0,1 0 0 0 0,-1 0 0 0 0,0 0 0 0 0,0 0 0 0 0,0 0 0 0 0,1 0 1 0 0,-1 0-1 0 0,0 0 0 0 0,0 0 0 0 0,1 0 0 0 0,-1 0 0 0 0,0 0 0 0 0,0 0 0 0 0,0 0 0 0 0,1 0 0 0 0,-1 0 1 0 0,0 0-1 0 0,0 0 0 0 0,0-1 0 0 0,1 1 0 0 0,-1 0 0 0 0,0 0 0 0 0,0 0 0 0 0,0 0 0 0 0,0 0 0 0 0,1 0 1 0 0,-1-1-1 0 0,0 1-35 0 0,-4 98 2124 0 0,1-48-1758 0 0,4 45-366 0 0,1-71-150 0 0,0 3-599 0 0,-1 26 749 0 0,-1-46-372 0 0,-1 0 0 0 0,1 0 1 0 0,-2 1-1 0 0,1-1 0 0 0,-1-1 1 0 0,0 1-1 0 0,0 0 1 0 0,-1 0-1 0 0,-2 4 372 0 0,5-10-100 0 0,0-1 0 0 0,-1 1 1 0 0,1-1-1 0 0,0 1 0 0 0,0-1 0 0 0,-1 0 1 0 0,1 1-1 0 0,0-1 0 0 0,0 1 0 0 0,-1-1 0 0 0,1 1 1 0 0,-1-1-1 0 0,1 0 0 0 0,0 1 0 0 0,-1-1 1 0 0,1 0-1 0 0,-1 1 0 0 0,1-1 0 0 0,-1 0 1 0 0,1 0-1 0 0,-1 1 0 0 0,1-1 0 0 0,-1 0 1 0 0,1 0-1 0 0,-1 0 0 0 0,1 0 100 0 0,-6-9-2517 0 0,4-21-16 0 0,3 24 2507 0 0,0-1 0 0 0,0 1-1 0 0,0-1 1 0 0,1 1 0 0 0,-1 0 0 0 0,2-1 0 0 0,-1 1 0 0 0,1 0 0 0 0,0 0 0 0 0,0 1 0 0 0,0-1 0 0 0,1 1 0 0 0,0-1 0 0 0,0 1 0 0 0,1 0 0 0 0,-1 1 0 0 0,1-1 0 0 0,0 1 0 0 0,0 0 0 0 0,0 0 0 0 0,1 0 0 0 0,0 1 0 0 0,-1 0-1 0 0,1 0 1 0 0,0 1 0 0 0,0-1 0 0 0,1 1 0 0 0,-1 0 0 0 0,0 1 0 0 0,1 0 0 0 0,-1 0 0 0 0,6 0 26 0 0,23 5-1832 0 0,-23-6 1537 0 0</inkml:trace>
  <inkml:trace contextRef="#ctx0" brushRef="#br0" timeOffset="36678.317">12815 2528 3169 0 0,'-5'-9'1717'0'0,"1"0"-221"0"0,0 1 0 0 0,0 0 0 0 0,-1 0-1 0 0,0 1 1 0 0,-1-1-1496 0 0,5 10 249 0 0,0 0 0 0 0,0-1 0 0 0,-1 1 0 0 0,1 0 0 0 0,0 0-1 0 0,1 0 1 0 0,-1 0 0 0 0,0 0 0 0 0,0 0 0 0 0,1 3-249 0 0,-9 28 656 0 0,2 1-1 0 0,2 0 1 0 0,0 0 0 0 0,3 0 0 0 0,1 1-1 0 0,2 9-655 0 0,6 63-690 0 0,11 37 690 0 0,1 13-4167 0 0,-16-124 2675 0 0,0-11-1301 0 0,-1 0 0 0 0,-1 1 0 0 0,-1-1 0 0 0,-3 22 2793 0 0,-2-20-1259 0 0</inkml:trace>
  <inkml:trace contextRef="#ctx0" brushRef="#br0" timeOffset="37006.367">12182 3365 1808 0 0,'-16'11'863'0'0,"0"0"1"0"0,0 1-1 0 0,1 1 0 0 0,1 0 0 0 0,0 1 0 0 0,1 1 0 0 0,-10 13-863 0 0,19-22 192 0 0,0 0 1 0 0,1 1-1 0 0,-1-1 0 0 0,1 1 0 0 0,0 0 1 0 0,1 1-1 0 0,0-1 0 0 0,0 0 1 0 0,0 0-1 0 0,1 1 0 0 0,0-1 0 0 0,0 1 1 0 0,1-1-1 0 0,0 1 0 0 0,1 0 0 0 0,-1-1 1 0 0,1 1-1 0 0,1-1 0 0 0,0 0 1 0 0,0 1-1 0 0,2 4-192 0 0,-1-4 217 0 0,1 0 0 0 0,0 0 0 0 0,0 0 0 0 0,0-1 0 0 0,1 0 0 0 0,0 1 0 0 0,1-2 0 0 0,0 1 0 0 0,0-1 0 0 0,0 0 0 0 0,1 0 0 0 0,0 0 0 0 0,0-1 0 0 0,0 0 0 0 0,1-1 0 0 0,-1 1 0 0 0,1-2-1 0 0,6 3-216 0 0,0-1 130 0 0,-1-1 0 0 0,1 0 0 0 0,0-2 0 0 0,0 1-1 0 0,0-2 1 0 0,0 0 0 0 0,0 0 0 0 0,0-1-1 0 0,0-1 1 0 0,1-1 0 0 0,4-1-130 0 0,16-3 115 0 0,0-1 1 0 0,0-2-1 0 0,-1-2 1 0 0,18-8-116 0 0,-39 13-29 0 0,1-1 0 0 0,-1 1 0 0 0,-1-2 0 0 0,1 0 0 0 0,-1-1 0 0 0,-1 0 0 0 0,1 0 0 0 0,-2-1-1 0 0,1-1 1 0 0,-1 0 0 0 0,-1 0 0 0 0,3-6 29 0 0,-9 13 7 0 0,0-1-1 0 0,-1 1 0 0 0,1-1 0 0 0,-1 1 1 0 0,0-1-1 0 0,-1 0 0 0 0,1 0 0 0 0,-1 0 0 0 0,0 0 1 0 0,0 0-1 0 0,0-1 0 0 0,-1 1 0 0 0,0 0 1 0 0,0 0-1 0 0,0 0 0 0 0,-1 0 0 0 0,0-1-6 0 0,0-1 27 0 0,-1 0 0 0 0,0 1-1 0 0,-1 0 1 0 0,0-1 0 0 0,0 1-1 0 0,0 0 1 0 0,-1 0 0 0 0,0 1-1 0 0,0-1 1 0 0,0 1 0 0 0,-1 0-1 0 0,1 0-26 0 0,-8-6 76 0 0,-1 0 0 0 0,1 1-1 0 0,-1 0 1 0 0,-1 1-1 0 0,0 1 1 0 0,0 0-1 0 0,-1 1 1 0 0,0 1-1 0 0,0 0 1 0 0,-9-1-76 0 0,9 3-40 0 0,0 1-1 0 0,0 1 1 0 0,0 1-1 0 0,-1 0 1 0 0,1 0 0 0 0,0 2-1 0 0,-1 0 1 0 0,1 1-1 0 0,0 0 1 0 0,0 1 0 0 0,0 1-1 0 0,-4 2 41 0 0,6-2-440 0 0,0 1 1 0 0,1 1-1 0 0,-1 0 0 0 0,1 0 1 0 0,0 2-1 0 0,1-1 0 0 0,0 1 0 0 0,0 1 1 0 0,1 0-1 0 0,0 0 0 0 0,0 1 0 0 0,1 1 1 0 0,-5 7 439 0 0,12-16-329 0 0,0 1 0 0 0,0-1 0 0 0,0 1 0 0 0,1 0 0 0 0,-1 0 0 0 0,1 0 0 0 0,0 0 1 0 0,0 0-1 0 0,0 0 0 0 0,0 0 0 0 0,1 0 0 0 0,-1 0 0 0 0,1 1 0 0 0,0-1 0 0 0,-1 0 0 0 0,2 0 1 0 0,-1 1-1 0 0,0-1 0 0 0,1 0 0 0 0,-1 0 0 0 0,1 0 0 0 0,0 0 0 0 0,0 0 0 0 0,0 0 1 0 0,0 0-1 0 0,1 0 0 0 0,-1 0 0 0 0,1 0 0 0 0,0 0 0 0 0,0-1 0 0 0,0 1 0 0 0,0-1 0 0 0,0 0 1 0 0,0 1-1 0 0,1-1 0 0 0,0 1 329 0 0,17 8-467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0:55:44.4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20119 3011 1408 0 0,'-5'0'1403'0'0,"-1"0"0"0"0,0 0 0 0 0,1 1 0 0 0,-1 0 0 0 0,1 0 1 0 0,-1 0-1 0 0,-4 2-1403 0 0,9-3 118 0 0,-1 1 1 0 0,1 0-1 0 0,0-1 1 0 0,0 1 0 0 0,0 0-1 0 0,0 0 1 0 0,0 0 0 0 0,0 0-1 0 0,0 0 1 0 0,0 0 0 0 0,0 0-1 0 0,0 0 1 0 0,1 0-1 0 0,-1 1 1 0 0,0-1 0 0 0,1 0-1 0 0,-1 1 1 0 0,1-1 0 0 0,-1 0-1 0 0,1 1 1 0 0,0-1 0 0 0,-1 0-1 0 0,1 1 1 0 0,0-1 0 0 0,0 0-1 0 0,0 1 1 0 0,0-1-1 0 0,0 1 1 0 0,1-1 0 0 0,-1 0-1 0 0,0 1 1 0 0,1-1 0 0 0,-1 0-1 0 0,1 1-118 0 0,-1 1 26 0 0,1-1 0 0 0,0 0 0 0 0,0 1 0 0 0,0-1 0 0 0,0 0-1 0 0,0 0 1 0 0,0 0 0 0 0,1 1 0 0 0,-1-2 0 0 0,1 1 0 0 0,-1 0 0 0 0,1 0-1 0 0,0 0 1 0 0,-1-1 0 0 0,1 1 0 0 0,0-1 0 0 0,2 2-26 0 0,0-1 23 0 0,1 0-1 0 0,0 1 1 0 0,0-2 0 0 0,-1 1 0 0 0,1-1-1 0 0,0 1 1 0 0,0-1 0 0 0,4 0-23 0 0,4 0-7 0 0,0-1-1 0 0,0 0 1 0 0,1 0-1 0 0,-1-2 1 0 0,0 1 0 0 0,8-4 7 0 0,-10 2-228 0 0,0 0 1 0 0,0-1-1 0 0,0 0 1 0 0,-1-1-1 0 0,1-1 1 0 0,-1 1-1 0 0,0-1 1 0 0,-1-1-1 0 0,3-2 228 0 0,-9 6-118 0 0,1 1 1 0 0,-2-1-1 0 0,1 0 0 0 0,0 1 1 0 0,0-1-1 0 0,-1 0 0 0 0,0-1 0 0 0,1 1 1 0 0,-1 0-1 0 0,0-1 0 0 0,-1 1 1 0 0,1-1-1 0 0,-1 0 0 0 0,1 1 1 0 0,-1-1-1 0 0,0 0 0 0 0,-1 0 0 0 0,1 0 1 0 0,-1 0-1 0 0,1 0 0 0 0,-1 0 1 0 0,0 0-1 0 0,-1 1 0 0 0,1-1 0 0 0,-1 0 1 0 0,1 0-1 0 0,-1 0 0 0 0,0 0 1 0 0,-1 0 117 0 0,0-1-28 0 0,-1 0 1 0 0,1 0 0 0 0,-1 0 0 0 0,-1 0 0 0 0,1 1 0 0 0,-1-1 0 0 0,1 1 0 0 0,-1 0 0 0 0,-1 0 0 0 0,1 1 0 0 0,0-1 0 0 0,-1 1-1 0 0,0 0 1 0 0,0 0 0 0 0,0 0 0 0 0,0 1 0 0 0,0-1 0 0 0,0 1 0 0 0,-1 0 0 0 0,-2 0 27 0 0,0 0 135 0 0,-1 0 0 0 0,1 1 0 0 0,-1 0 0 0 0,1 0 1 0 0,-1 1-1 0 0,0 0 0 0 0,1 1 0 0 0,-1 0 0 0 0,1 0 0 0 0,-1 1 0 0 0,1 0 0 0 0,-1 0 0 0 0,-5 3-135 0 0,4 0 306 0 0,-1 0 0 0 0,1 1 0 0 0,0 0-1 0 0,0 0 1 0 0,1 1 0 0 0,0 1 0 0 0,0 0-1 0 0,1 0 1 0 0,0 0 0 0 0,0 1 0 0 0,1 0-1 0 0,0 1 1 0 0,1-1 0 0 0,0 1-1 0 0,-3 7-305 0 0,1 0 395 0 0,1 0 0 0 0,1 1 0 0 0,0 0 0 0 0,1 0-1 0 0,1 1 1 0 0,1-1 0 0 0,1 1 0 0 0,0 0 0 0 0,1 12-395 0 0,2 4 554 0 0,0-1 1 0 0,2 1-1 0 0,5 15-554 0 0,-5-34-495 0 0,2 0 1 0 0,0 0-1 0 0,4 10 495 0 0,-4-15-1807 0 0,0-1-1 0 0,0 0 1 0 0,1-1-1 0 0,0 1 1 0 0,6 6 1807 0 0,-11-15-911 0 0,1 1 1 0 0,-1-1 0 0 0,1 1-1 0 0,-1-1 1 0 0,1 0-1 0 0,-1 0 1 0 0,1 1 0 0 0,0-1-1 0 0,-1 0 1 0 0,1 0 0 0 0,0 0 910 0 0,5-1-854 0 0</inkml:trace>
  <inkml:trace contextRef="#ctx0" brushRef="#br0" timeOffset="1">20274 3085 1888 0 0,'-3'2'1172'0'0,"0"-1"0"0"0,0 1 0 0 0,1 0-1 0 0,-1 0 1 0 0,1 1 0 0 0,-1-1 0 0 0,-1 3-1172 0 0,-15 22 2796 0 0,-6 32-1833 0 0,25-59-945 0 0,-7 21-99 0 0,2 0-1 0 0,0 0 0 0 0,1 0 1 0 0,1 0-1 0 0,1 10 82 0 0,-2 62-3893 0 0,1-20-4215 0 0,2-56 6657 0 0</inkml:trace>
  <inkml:trace contextRef="#ctx0" brushRef="#br0" timeOffset="2">19847 3509 5993 0 0,'0'-2'654'0'0,"0"0"0"0"0,-1-1-1 0 0,1 1 1 0 0,0-1 0 0 0,0 1-1 0 0,1-1 1 0 0,-1 1 0 0 0,0-1-1 0 0,1 1 1 0 0,0-1 0 0 0,-1 1-1 0 0,2-2-653 0 0,-1 2 155 0 0,0 1 1 0 0,0 0-1 0 0,0 0 0 0 0,0 0 1 0 0,0 0-1 0 0,0 0 0 0 0,0 0 0 0 0,0 0 1 0 0,0 0-1 0 0,0 0 0 0 0,1 1 0 0 0,-1-1 1 0 0,0 0-1 0 0,1 1 0 0 0,-1-1 0 0 0,1 1 1 0 0,-1 0-1 0 0,0-1 0 0 0,1 1 0 0 0,-1 0 1 0 0,1 0-1 0 0,0 0-155 0 0,45-6 970 0 0,-21 2-1327 0 0,0 2 0 0 0,0 0 0 0 0,3 2 357 0 0,68 2-3809 0 0,52 3-5787 0 0,-111 0 6049 0 0</inkml:trace>
  <inkml:trace contextRef="#ctx0" brushRef="#br0" timeOffset="3">19907 3702 5913 0 0,'-8'7'743'0'0,"0"0"0"0"0,0 1 0 0 0,1 0 0 0 0,0 1 0 0 0,1-1-1 0 0,-2 4-742 0 0,7-10 128 0 0,-1 1 0 0 0,1 0-1 0 0,0 0 1 0 0,0 0-1 0 0,0 0 1 0 0,0 0-1 0 0,0 0 1 0 0,0 0 0 0 0,1 0-1 0 0,0 0 1 0 0,0 0-1 0 0,-1 0 1 0 0,2 0-1 0 0,-1 0 1 0 0,0 0 0 0 0,1 0-1 0 0,-1 0 1 0 0,1 0-1 0 0,0 0 1 0 0,0 0 0 0 0,0 0-1 0 0,1 0 1 0 0,-1 0-1 0 0,1 0-127 0 0,4 8-16 0 0,2-1 0 0 0,-1 0 0 0 0,1-1-1 0 0,1 1 1 0 0,0-1 0 0 0,0-1 0 0 0,1 0-1 0 0,0 0 1 0 0,0-1 0 0 0,1 0 0 0 0,0-1 0 0 0,0 0-1 0 0,0-1 1 0 0,1 0 0 0 0,0-1 0 0 0,0 0-1 0 0,0-1 1 0 0,0 0 0 0 0,0-1 0 0 0,1 0 0 0 0,-1-1-1 0 0,1-1 1 0 0,0 0 0 0 0,-1 0 0 0 0,1-2 0 0 0,-1 1-1 0 0,0-1 1 0 0,1-1 0 0 0,-1 0 0 0 0,0-1-1 0 0,4-2 17 0 0,-6 2 20 0 0,0 0-1 0 0,0-1 0 0 0,0 0 0 0 0,0-1 0 0 0,-1 0 0 0 0,0 0 0 0 0,4-4-19 0 0,-10 7 19 0 0,-1 1 0 0 0,1-1 1 0 0,-1 1-1 0 0,0-1 0 0 0,0 0 0 0 0,0 0 0 0 0,0 0 1 0 0,0 0-1 0 0,-1 0 0 0 0,1 0 0 0 0,-1 0 0 0 0,0-1 1 0 0,0 1-1 0 0,0 0 0 0 0,-1-1 0 0 0,1 1 0 0 0,-1-1 1 0 0,1 1-1 0 0,-1-1 0 0 0,0 1 0 0 0,-1-1 0 0 0,1 1 1 0 0,-1 0-1 0 0,1-1 0 0 0,-1-1-19 0 0,-3-7 43 0 0,-1 0-1 0 0,0 0 1 0 0,0 1 0 0 0,-1 0-1 0 0,-1 0 1 0 0,0 0-1 0 0,0 0 1 0 0,-1 1 0 0 0,-1 1-1 0 0,1-1 1 0 0,-2 1 0 0 0,-5-4-43 0 0,1 1-607 0 0,0 1 1 0 0,-1 1 0 0 0,0 1 0 0 0,-1 0 606 0 0,2 2-2143 0 0,0 0 1 0 0,-1 1 0 0 0,0 1 0 0 0,-5-1 2142 0 0,2 1-2393 0 0,-1-3 1733 0 0</inkml:trace>
  <inkml:trace contextRef="#ctx0" brushRef="#br0" timeOffset="4">20776 2904 2232 0 0,'0'0'276'0'0,"0"0"0"0"0,0 0-1 0 0,0-1 1 0 0,0 1 0 0 0,0 0-1 0 0,0 0 1 0 0,0 0-1 0 0,0-1 1 0 0,1 1 0 0 0,-1 0-1 0 0,0 0 1 0 0,0 0 0 0 0,0-1-1 0 0,0 1 1 0 0,0 0-1 0 0,1 0 1 0 0,-1 0 0 0 0,0 0-1 0 0,0 0 1 0 0,0-1 0 0 0,0 1-1 0 0,1 0 1 0 0,-1 0-1 0 0,0 0 1 0 0,0 0 0 0 0,0 0-1 0 0,1 0 1 0 0,-1 0 0 0 0,0 0-1 0 0,0 0 1 0 0,1 0-1 0 0,-1 0 1 0 0,0 0 0 0 0,0 0-1 0 0,1 0 1 0 0,-1 0 0 0 0,0 0-1 0 0,0 0 1 0 0,0 0-1 0 0,1 0 1 0 0,-1 0 0 0 0,0 0-1 0 0,0 0 1 0 0,0 0 0 0 0,1 0-1 0 0,-1 0-275 0 0,8 13 3054 0 0,2 19-3056 0 0,-6-5-310 0 0,-2 0 0 0 0,0 1 0 0 0,-2-1 0 0 0,0 0 0 0 0,-2 1 0 0 0,-2 4 312 0 0,-14 67-4894 0 0,-6-4-3533 0 0,12-57 5665 0 0</inkml:trace>
  <inkml:trace contextRef="#ctx0" brushRef="#br0" timeOffset="5">20790 3793 3905 0 0,'2'14'2752'0'0,"0"-6"-1519"0"0,0 2-345 0 0,0-2-80 0 0,2 4-456 0 0,0-4-536 0 0,0 1-832 0 0,2-1-1193 0 0,-5-2-1359 0 0,1-2 615 0 0</inkml:trace>
  <inkml:trace contextRef="#ctx0" brushRef="#br0" timeOffset="6">18948 3162 1920 0 0,'-10'8'499'0'0,"-13"8"1099"0"0,1 1 0 0 0,-17 18-1598 0 0,34-30 151 0 0,0 0 0 0 0,0 1 1 0 0,1-1-1 0 0,-1 1 0 0 0,1 0 0 0 0,1 0 1 0 0,-1 0-1 0 0,1 1 0 0 0,0-1 1 0 0,1 1-1 0 0,0 0 0 0 0,0 0 1 0 0,-1 4-152 0 0,2-8 53 0 0,1 0 1 0 0,0 0-1 0 0,0 0 1 0 0,0 0-1 0 0,0 0 0 0 0,0 0 1 0 0,0 0-1 0 0,1 0 1 0 0,0 0-1 0 0,-1 0 1 0 0,1 0-1 0 0,0 0 1 0 0,0 0-1 0 0,1 0 1 0 0,-1-1-1 0 0,1 1 1 0 0,-1-1-1 0 0,1 1 1 0 0,1 1-54 0 0,1-1 58 0 0,-1 0 1 0 0,0 0-1 0 0,1-1 0 0 0,-1 1 1 0 0,1-1-1 0 0,0 0 1 0 0,0 0-1 0 0,0 0 0 0 0,0-1 1 0 0,0 1-1 0 0,0-1 1 0 0,4 1-59 0 0,6 0 119 0 0,0 0 1 0 0,1-1 0 0 0,-1-1 0 0 0,0 0-1 0 0,1-1 1 0 0,-1 0 0 0 0,12-3-120 0 0,3-2 295 0 0,0-1 0 0 0,0-1 0 0 0,-1-2-1 0 0,16-8-294 0 0,-31 12 161 0 0,0 0-1 0 0,-1-2 1 0 0,0 1-1 0 0,0-2 0 0 0,-1 1 1 0 0,0-2-1 0 0,0 1 0 0 0,-1-2 1 0 0,0 1-1 0 0,4-7-160 0 0,-13 15 28 0 0,1 0 0 0 0,-1 1 0 0 0,0-1 0 0 0,0 0 0 0 0,0 0 0 0 0,0 0 0 0 0,0 0 0 0 0,0 0 0 0 0,0 0 0 0 0,-1 0 0 0 0,1-1 0 0 0,-1 1 0 0 0,1 0 0 0 0,-1 0 0 0 0,0 0 0 0 0,0-1 0 0 0,0 1 1 0 0,0 0-1 0 0,0 0 0 0 0,-1 0 0 0 0,1-1 0 0 0,-1 1 0 0 0,1 0 0 0 0,-1 0 0 0 0,0 0 0 0 0,0 0 0 0 0,0 0 0 0 0,0 0 0 0 0,0 0 0 0 0,0 0 0 0 0,0 1 0 0 0,-1-1 0 0 0,1 0 0 0 0,-1 0 0 0 0,1 1 0 0 0,-1-1 0 0 0,0 1 0 0 0,1 0 0 0 0,-2-1-28 0 0,-6-4-17 0 0,1 1-1 0 0,-1 0 1 0 0,0 0 0 0 0,0 1 0 0 0,-1 1-1 0 0,1-1 1 0 0,-1 1 0 0 0,-3 0 17 0 0,-2 0-361 0 0,-1 1 0 0 0,0 0 0 0 0,0 1 1 0 0,0 1-1 0 0,0 0 0 0 0,0 2 0 0 0,-6 0 361 0 0,-4 3-3306 0 0,-1 0 0 0 0,1 2 0 0 0,-25 10 3306 0 0,23-7-1423 0 0</inkml:trace>
  <inkml:trace contextRef="#ctx0" brushRef="#br0" timeOffset="7">19440 2932 5321 0 0,'5'74'7147'0'0,"0"2"-4513"0"0,-3 412-960 0 0,1-326-4724 0 0,0 2-3533 0 0,-1-91 880 0 0,0-47 4271 0 0</inkml:trace>
  <inkml:trace contextRef="#ctx0" brushRef="#br0" timeOffset="8">120 3158 2601 0 0,'-31'2'4696'0'0,"18"0"-2642"0"0,11-2-572 0 0,3 0 506 0 0,2 0-1792 0 0,0-1-1 0 0,0 0 1 0 0,-1 0-1 0 0,1 0 1 0 0,0 0 0 0 0,-1 0-1 0 0,1 0 1 0 0,-1-1-1 0 0,1 1 1 0 0,-1-1-1 0 0,0 0 1 0 0,1 0-196 0 0,28-26 1146 0 0,-27 25-875 0 0,7-8 168 0 0,98-86 2508 0 0,-87 81-2652 0 0,-1 0 1 0 0,2 1 0 0 0,0 1 0 0 0,10-3-296 0 0,-28 15 47 0 0,0 0 0 0 0,1 0 0 0 0,0 1 1 0 0,-1-1-1 0 0,1 1 0 0 0,0 1 0 0 0,0-1 1 0 0,-1 1-1 0 0,1 0 0 0 0,4 0-47 0 0,10 3 129 0 0,0 0 0 0 0,9 3-129 0 0,31 4-73 0 0,58-4 212 0 0,54 6 237 0 0,-157-9-341 0 0,0 1 0 0 0,0 0 0 0 0,0 1 1 0 0,-1 0-1 0 0,12 7-35 0 0,-15-7 36 0 0,-1 0 0 0 0,1 0 0 0 0,0-1 0 0 0,1-1 1 0 0,-1 0-1 0 0,0 0 0 0 0,1-1 0 0 0,0-1 0 0 0,0 0 1 0 0,2 0-37 0 0,-2-1 2 0 0,-1-1 0 0 0,1 0 0 0 0,0-1 0 0 0,-1 0 1 0 0,0-1-1 0 0,1 0 0 0 0,-1-1 0 0 0,0 0 1 0 0,4-3-3 0 0,19-12 17 0 0,0-1 0 0 0,0-4-17 0 0,-6 5-9 0 0,0 1 0 0 0,2 1 1 0 0,3 0 8 0 0,-31 16 3 0 0,1 0 1 0 0,0-1-1 0 0,0 1 1 0 0,0 0-1 0 0,0 0 1 0 0,0 1-1 0 0,0-1 1 0 0,0 0-1 0 0,0 1 1 0 0,0 0-1 0 0,0 0 1 0 0,0 0-1 0 0,0 0 1 0 0,1 1 0 0 0,-1-1-1 0 0,0 1 1 0 0,0-1-1 0 0,0 1 1 0 0,0 0-1 0 0,-1 0 1 0 0,1 1-1 0 0,0-1 1 0 0,0 0-1 0 0,-1 1 1 0 0,1 0-1 0 0,0 0 1 0 0,-1 0-1 0 0,2 1-3 0 0,4 7 17 0 0,0-1 0 0 0,-1 2 0 0 0,0-1 0 0 0,-1 0 0 0 0,-1 1 0 0 0,5 10-17 0 0,-5-9-42 0 0,1 0-1 0 0,1 0 1 0 0,0-1-1 0 0,4 5 43 0 0,-6-10 0 0 0,-1-1-1 0 0,1 0 1 0 0,0 0 0 0 0,0-1-1 0 0,0 1 1 0 0,0-1-1 0 0,1-1 1 0 0,0 1 0 0 0,0-1-1 0 0,0 1 1 0 0,0-2-1 0 0,0 1 1 0 0,1-1-1 0 0,-1 0 1 0 0,1 0 0 0 0,0-1-1 0 0,-1 0 1 0 0,1 0-1 0 0,0 0 1 0 0,0-1 0 0 0,0 0-1 0 0,-1-1 1 0 0,1 1-1 0 0,0-1 1 0 0,0-1 0 0 0,1 0 0 0 0,10-2-2 0 0,0-2 1 0 0,0 0 0 0 0,-1-1-1 0 0,16-9 2 0 0,67-41 269 0 0,-27 13-262 0 0,184-96-221 0 0,-248 135 271 0 0,1 0 1 0 0,0 1-1 0 0,1 1 1 0 0,-1-1 0 0 0,1 2-1 0 0,-1-1 1 0 0,10 0-58 0 0,-15 3-2 0 0,0-1 0 0 0,0 1 1 0 0,0 0-1 0 0,0 0 0 0 0,0 0 0 0 0,-1 1 1 0 0,1-1-1 0 0,0 1 0 0 0,0 1 0 0 0,-1-1 1 0 0,1 0-1 0 0,0 1 0 0 0,-1 0 1 0 0,0 0-1 0 0,1 1 0 0 0,-1-1 0 0 0,0 1 1 0 0,1 1 1 0 0,18 17 25 0 0,1 0 0 0 0,1-2 0 0 0,1-1 0 0 0,0-1 0 0 0,1-1 0 0 0,29 12-25 0 0,-48-26 5 0 0,-1 0-1 0 0,1 0 0 0 0,0 0 1 0 0,0-1-1 0 0,-1 0 0 0 0,1 0 1 0 0,0-1-1 0 0,0 0 1 0 0,0-1-1 0 0,0 1 0 0 0,4-2-4 0 0,14-4 68 0 0,-1 0 0 0 0,21-9-68 0 0,6-2 103 0 0,1 0-152 0 0,-1-3 0 0 0,3-4 49 0 0,-3 2-287 0 0,51-15 287 0 0,-98 36-1 0 0,-1 0 0 0 0,1 0 1 0 0,0 1-1 0 0,0-1 0 0 0,0 1 0 0 0,-1 0 1 0 0,1 1-1 0 0,0-1 0 0 0,0 1 0 0 0,-1 0 1 0 0,4 1 0 0 0,6 2 58 0 0,1 2 0 0 0,-1 0 0 0 0,0 0-58 0 0,-7-2-1 0 0,1 0 0 0 0,-1 0 0 0 0,1-1 0 0 0,0 0-1 0 0,0-1 1 0 0,0 0 0 0 0,0 0 0 0 0,0-1 0 0 0,1 0 0 0 0,-1 0 0 0 0,0-1 0 0 0,3 0 1 0 0,17-5 49 0 0,-1-2-1 0 0,1-1 1 0 0,8-4-49 0 0,13-4 9 0 0,-12 3-97 0 0,-1-2 0 0 0,12-6 88 0 0,-9 2 114 0 0,27-6-114 0 0,4-1 84 0 0,-33 11-157 0 0,28-6 73 0 0,-61 20-5 0 0,1 0 0 0 0,-1 1 0 0 0,1-1 0 0 0,-1 1 0 0 0,1 0 0 0 0,-1 0-1 0 0,0 0 1 0 0,1 1 0 0 0,-1 0 0 0 0,1 0 0 0 0,-1 0 0 0 0,0 0 0 0 0,0 1 0 0 0,1-1 0 0 0,-1 1 0 0 0,0 0 0 0 0,0 1 5 0 0,3 1-4 0 0,-1 0 1 0 0,0 1 0 0 0,0-1 0 0 0,-1 2 0 0 0,1-1 0 0 0,-1 0 0 0 0,0 1-1 0 0,-1 0 1 0 0,3 3 3 0 0,-3-3 0 0 0,0 1 0 0 0,1-1-1 0 0,-1 0 1 0 0,2 0 0 0 0,-1-1-1 0 0,1 0 1 0 0,0 0 0 0 0,0 0-1 0 0,0 0 1 0 0,0-1 0 0 0,1 0-1 0 0,0 0 1 0 0,0-1 0 0 0,0 0-1 0 0,0 0 1 0 0,0-1-1 0 0,1 0 1 0 0,-1 0 0 0 0,1-1-1 0 0,0 0 1 0 0,-1 0 0 0 0,1 0-1 0 0,0-1 1 0 0,-1-1 0 0 0,1 1-1 0 0,0-1 1 0 0,7-2 0 0 0,35-13 101 0 0,-1-2 0 0 0,16-9-101 0 0,26-11 139 0 0,-61 25-219 0 0,0-1-1 0 0,3-3 81 0 0,-17 7 49 0 0,2 1 0 0 0,-1 0 0 0 0,1 1 0 0 0,1 2 0 0 0,-1-1 0 0 0,1 2 0 0 0,13-2-49 0 0,-27 7-20 0 0,0 0 0 0 0,0 1-1 0 0,-1 0 1 0 0,1-1 0 0 0,0 1 0 0 0,-1 1 0 0 0,1-1 0 0 0,-1 1 0 0 0,1 0 0 0 0,-1 0 0 0 0,1 0-1 0 0,-1 0 1 0 0,0 1 0 0 0,0 0 0 0 0,-1 0 0 0 0,1 0 0 0 0,1 1 20 0 0,0 1-6 0 0,1-1-1 0 0,1 0 1 0 0,-1 0 0 0 0,0 0 0 0 0,1-1 0 0 0,0 0-1 0 0,4 2 7 0 0,2-3 15 0 0,-1 1 0 0 0,1-1 0 0 0,0-1 0 0 0,-1-1 0 0 0,1 0 0 0 0,0 0 0 0 0,0-1-1 0 0,-1-1 1 0 0,1 0 0 0 0,10-3-15 0 0,16-7-66 0 0,-2-2 0 0 0,30-14 66 0 0,29-12-341 0 0,27-9 240 0 0,-111 44 65 0 0,1-1 11 0 0,1 0-1 0 0,0 2 1 0 0,0-1-1 0 0,1 2 1 0 0,-1 0-1 0 0,1 0 1 0 0,0 2-1 0 0,-1-1 1 0 0,1 2-1 0 0,0 0 26 0 0,9 3 42 0 0,0 0 1 0 0,-1 2-1 0 0,0 0 0 0 0,0 2 0 0 0,0 1 1 0 0,0 1-43 0 0,45 15-1603 0 0,50 11 1603 0 0,-76-24-3526 0 0,-17-5-1383 0 0,0 0-3916 0 0,-15-5 4496 0 0</inkml:trace>
  <inkml:trace contextRef="#ctx0" brushRef="#br0" timeOffset="9">1229 3131 168 0 0,'1'-8'370'0'0,"-1"0"-1"0"0,2 0 1 0 0,-1 1-1 0 0,1-1 0 0 0,1 0-369 0 0,-1 2 608 0 0,-1 0-1 0 0,1 0 0 0 0,-1 0 0 0 0,0 0 1 0 0,-1 0-1 0 0,1 0 0 0 0,-1 0 0 0 0,-1-2-607 0 0,1 7 88 0 0,0 1-1 0 0,0 0 0 0 0,0 0 0 0 0,0 0 1 0 0,0-1-1 0 0,0 1 0 0 0,0 0 0 0 0,0 0 1 0 0,0-1-1 0 0,0 1 0 0 0,0 0 0 0 0,0 0 1 0 0,0-1-1 0 0,0 1 0 0 0,0 0 0 0 0,0 0 1 0 0,0 0-1 0 0,-1-1 0 0 0,1 1 1 0 0,0 0-1 0 0,0 0 0 0 0,0 0 0 0 0,0 0 1 0 0,0-1-1 0 0,-1 1 0 0 0,1 0 0 0 0,0 0 1 0 0,0 0-1 0 0,0 0 0 0 0,-1 0 0 0 0,1 0 1 0 0,0-1-1 0 0,0 1 0 0 0,0 0 0 0 0,-1 0 1 0 0,1 0-1 0 0,0 0 0 0 0,0 0 0 0 0,-1 0 1 0 0,1 0-1 0 0,0 0 0 0 0,0 0-87 0 0,-10 8 1586 0 0,-11 21-794 0 0,18-24-390 0 0,-23 37 839 0 0,2 1 0 0 0,2 0 1 0 0,-5 18-1242 0 0,-49 144 2141 0 0,65-175-1869 0 0,-12 40 396 0 0,2 1-1 0 0,-1 23-667 0 0,15-52 209 0 0,1-1 0 0 0,2 1-1 0 0,2 0 1 0 0,2 36-209 0 0,2-61 16 0 0,0 0 0 0 0,0 0 1 0 0,2 0-1 0 0,0 0 0 0 0,1-1 1 0 0,0 0-1 0 0,1 0 1 0 0,1 0-1 0 0,1-1 0 0 0,0 0 1 0 0,1 0-1 0 0,1-1 0 0 0,0 0 1 0 0,1-1-1 0 0,0 0 0 0 0,1-1 1 0 0,0 0-1 0 0,1-1 1 0 0,0 0-1 0 0,1-1 0 0 0,0-1 1 0 0,1 0-1 0 0,0-1 0 0 0,1 0 1 0 0,-1-1-1 0 0,1-1-16 0 0,12 2 63 0 0,0 0-1 0 0,1-2 1 0 0,-1-1-1 0 0,8-1-62 0 0,116 4-120 0 0,-76-5 58 0 0,-44-1-155 0 0,13 1-1239 0 0,38-4 1456 0 0,-67 0-1556 0 0,0-1-1 0 0,0 0 1 0 0,0-2-1 0 0,4-1 1557 0 0,4-1-3402 0 0,20-8-4230 0 0,-25 5 4455 0 0</inkml:trace>
  <inkml:trace contextRef="#ctx0" brushRef="#br0" timeOffset="10">1788 3692 3553 0 0,'-1'0'464'0'0,"-1"1"0"0"0,0-1-1 0 0,0 1 1 0 0,0 0 0 0 0,0 0 0 0 0,1 0 0 0 0,-1 0 0 0 0,0 0 0 0 0,1 0 0 0 0,-1 0 0 0 0,1 0 0 0 0,-1 1 0 0 0,1-1-464 0 0,0 0 164 0 0,1 0 0 0 0,0 0 0 0 0,-1 0 0 0 0,1 0 0 0 0,0 0 0 0 0,0 0 0 0 0,0 0 1 0 0,0 0-1 0 0,0 1 0 0 0,0-1 0 0 0,0 0 0 0 0,0 0 0 0 0,0 0 0 0 0,1 0 1 0 0,-1 0-1 0 0,0 0 0 0 0,1 0 0 0 0,-1 0 0 0 0,0 0 0 0 0,1 0 0 0 0,-1 0 1 0 0,1-1-1 0 0,0 1 0 0 0,-1 0 0 0 0,1 0-164 0 0,8 14 455 0 0,1 1 0 0 0,1-2 0 0 0,0 1 0 0 0,1-2 0 0 0,1 0 0 0 0,0 0-1 0 0,0-1 1 0 0,3 1-455 0 0,64 47 1139 0 0,2-4-1 0 0,4-3-1138 0 0,-49-32 141 0 0,-1 1 1 0 0,-2 1 0 0 0,0 2-1 0 0,-1 2 1 0 0,-1 1-142 0 0,-2-2-73 0 0,-23-20 35 0 0,1 0 0 0 0,-1 0 0 0 0,-1 1 0 0 0,1 0 0 0 0,-1 0 0 0 0,0 1 38 0 0,-5-6 14 0 0,0-1 0 0 0,0 1 1 0 0,0-1-1 0 0,-1 1 1 0 0,1-1-1 0 0,0 1 0 0 0,-1-1 1 0 0,0 1-1 0 0,1-1 1 0 0,-1 1-1 0 0,0 0 1 0 0,0-1-1 0 0,0 1 0 0 0,0 0 1 0 0,0-1-1 0 0,0 1 1 0 0,0-1-1 0 0,-1 1 0 0 0,1 0 1 0 0,0-1-1 0 0,-1 1 1 0 0,1-1-1 0 0,-1 1 0 0 0,0-1 1 0 0,0 1-1 0 0,0-1 1 0 0,1 1-1 0 0,-1-1 0 0 0,0 0 1 0 0,0 0-1 0 0,-1 1 1 0 0,1-1-1 0 0,0 0 0 0 0,0 0 1 0 0,-1 0-15 0 0,-6 5 91 0 0,0 0 0 0 0,-1-1 0 0 0,0 0 0 0 0,0 0 0 0 0,-5 1-91 0 0,-4 3 198 0 0,-175 85 1180 0 0,-28 16-943 0 0,155-74-2250 0 0,2 3 1 0 0,-14 14 1814 0 0,57-37-2795 0 0,1 1 1 0 0,-13 14 2794 0 0,-8 17-8626 0 0,24-25 3570 0 0</inkml:trace>
  <inkml:trace contextRef="#ctx0" brushRef="#br0" timeOffset="11">3699 3849 632 0 0,'4'-13'1183'0'0,"-2"8"-570"0"0,-1 0-1 0 0,1 1 1 0 0,-1-1 0 0 0,0 0-1 0 0,-1 0 1 0 0,1 0 0 0 0,-1-4-613 0 0,0 8 115 0 0,0 1 0 0 0,0-1 1 0 0,0 0-1 0 0,0 0 1 0 0,0 1-1 0 0,-1-1 0 0 0,1 0 1 0 0,0 1-1 0 0,-1-1 1 0 0,1 0-1 0 0,0 1 0 0 0,-1-1 1 0 0,1 1-1 0 0,-1-1 0 0 0,1 0 1 0 0,-1 1-1 0 0,1-1 1 0 0,-1 1-1 0 0,0-1 0 0 0,1 1 1 0 0,-1 0-116 0 0,0-1 183 0 0,-1 0 0 0 0,0 1 1 0 0,1-1-1 0 0,-1 1 0 0 0,1 0 0 0 0,-1-1 1 0 0,0 1-1 0 0,1 0 0 0 0,-1 0 0 0 0,0 0 1 0 0,1 0-1 0 0,-1 1 0 0 0,-1-1-183 0 0,-4 2 253 0 0,1 0 0 0 0,-1 0 1 0 0,1 0-1 0 0,0 1 0 0 0,0 0 0 0 0,0 1 1 0 0,0-1-1 0 0,0 1 0 0 0,1 0 0 0 0,0 0 1 0 0,-1 1-1 0 0,-1 2-253 0 0,-12 13 571 0 0,0 0 1 0 0,-4 9-572 0 0,23-29 2 0 0,-30 39 1192 0 0,-24 39-1194 0 0,43-60 216 0 0,1 0-1 0 0,1 1 1 0 0,1 0 0 0 0,0 1-1 0 0,-4 18-215 0 0,12-36 15 0 0,-1 0 0 0 0,0 0 0 0 0,1 1 0 0 0,0-1 0 0 0,-1 1 0 0 0,1-1 0 0 0,0 0 0 0 0,0 1 0 0 0,0-1 0 0 0,1 1 0 0 0,-1-1 0 0 0,0 0 0 0 0,1 1-1 0 0,0-1 1 0 0,0 0 0 0 0,-1 1 0 0 0,1-1 0 0 0,0 0 0 0 0,1 0 0 0 0,-1 0 0 0 0,0 0 0 0 0,1 0 0 0 0,-1 0 0 0 0,1 0 0 0 0,0-1 0 0 0,-1 1 0 0 0,1 0 0 0 0,0-1 0 0 0,0 1 0 0 0,0-1 0 0 0,0 0 0 0 0,0 0 0 0 0,0 0 0 0 0,0 0 0 0 0,1 0 0 0 0,-1 0 0 0 0,0 0 0 0 0,1-1 0 0 0,-1 1-1 0 0,0-1 1 0 0,1 0 0 0 0,-1 0 0 0 0,1 0 0 0 0,-1 0 0 0 0,0 0 0 0 0,2 0-15 0 0,8-3 13 0 0,-1 1 1 0 0,1-2-1 0 0,-1 1 0 0 0,0-2 0 0 0,-1 1 0 0 0,1-1 0 0 0,-1-1 1 0 0,9-6-14 0 0,-13 8-3 0 0,-1 0 0 0 0,-1 0 1 0 0,1-1-1 0 0,-1 0 0 0 0,1 0 1 0 0,-1 0-1 0 0,-1 0 0 0 0,1 0 1 0 0,-1-1-1 0 0,0 0 0 0 0,0 1 1 0 0,0-1-1 0 0,-1 0 0 0 0,0-1 1 0 0,0 1-1 0 0,-1 0 0 0 0,0-2 3 0 0,4-23 15 0 0,-2-1 0 0 0,-1 0 0 0 0,-2-1 0 0 0,-4-28-15 0 0,3 50 81 0 0,1-1 0 0 0,0 1-1 0 0,0 0 1 0 0,1 0 0 0 0,1 0-1 0 0,0-2-80 0 0,-1 11 48 0 0,-1 1-1 0 0,1 0 1 0 0,-1 0-1 0 0,1 0 1 0 0,0 0-1 0 0,-1 0 1 0 0,1 0-1 0 0,0 0 1 0 0,0 0-1 0 0,0 0 1 0 0,0 0-1 0 0,0 0 1 0 0,0 1-1 0 0,0-1 1 0 0,0 0 0 0 0,0 1-1 0 0,0-1 1 0 0,0 0-1 0 0,0 1 1 0 0,1-1-1 0 0,-1 1 1 0 0,0 0-1 0 0,0 0 1 0 0,0-1-1 0 0,1 1 1 0 0,-1 0-1 0 0,0 0 1 0 0,1 0-1 0 0,0 0-47 0 0,42 4 1032 0 0,-30-2-896 0 0,209 25 263 0 0,-167-24-2043 0 0,2 1-5227 0 0,-48-3 4087 0 0,-9-1 2325 0 0,0 0 0 0 0,0 0 1 0 0,0 0-1 0 0,0 0 0 0 0,0 0 0 0 0,0 0 1 0 0,0 1-1 0 0,0-1 0 0 0,0 0 1 0 0,0 1-1 0 0,0-1 0 0 0,0 1 0 0 0,0-1 1 0 0,0 1-1 0 0,0-1 0 0 0,0 1 1 0 0,0 0 458 0 0,2 3-2497 0 0</inkml:trace>
  <inkml:trace contextRef="#ctx0" brushRef="#br0" timeOffset="12">3608 4134 5273 0 0,'-14'2'4581'0'0,"18"-6"-2686"0"0,22-5-1076 0 0,7 3 5 0 0,31-2-824 0 0,10-2 84 0 0,-38 3-346 0 0,4-1-2431 0 0,0 2-1 0 0,23-1 2694 0 0,-22 10-5308 0 0,-30-4 2797 0 0</inkml:trace>
  <inkml:trace contextRef="#ctx0" brushRef="#br0" timeOffset="13">4078 3579 7978 0 0,'0'-1'302'0'0,"1"-1"0"0"0,-1 1 0 0 0,1 0 0 0 0,0 0-1 0 0,-1 0 1 0 0,1 0 0 0 0,0 0 0 0 0,0 0 0 0 0,0 0 0 0 0,-1 0 0 0 0,1 0 0 0 0,0 0 0 0 0,0 0 0 0 0,1 1 0 0 0,-1-1 0 0 0,0 0 0 0 0,0 1 0 0 0,0-1 0 0 0,1 0-302 0 0,-2 2 88 0 0,1 0 0 0 0,-1 0 0 0 0,1-1-1 0 0,-1 1 1 0 0,1 0 0 0 0,-1 0 0 0 0,1-1 0 0 0,-1 1 0 0 0,0 0 0 0 0,1 0 0 0 0,-1 0 0 0 0,0 0 0 0 0,0 0 0 0 0,1 0 0 0 0,-1-1-1 0 0,0 1 1 0 0,0 0 0 0 0,0 0 0 0 0,0 0 0 0 0,0 0 0 0 0,-1 0 0 0 0,1 0 0 0 0,0 0 0 0 0,0 0 0 0 0,-1 0-88 0 0,-2 98 1712 0 0,5-1 0 0 0,4 1 1 0 0,6 18-1713 0 0,7 99 279 0 0,0 355-2424 0 0,-15-519-1802 0 0,3 8 3947 0 0,-5-43-2333 0 0,1-1-1 0 0,1 0 0 0 0,1 0 0 0 0,0 0 1 0 0,5 8 2333 0 0,0-7-3561 0 0</inkml:trace>
  <inkml:trace contextRef="#ctx0" brushRef="#br0" timeOffset="14">4564 3831 5057 0 0,'0'-3'297'0'0,"0"0"0"0"0,0 0 0 0 0,0 0 0 0 0,1-1 1 0 0,-1 1-1 0 0,1 1 0 0 0,0-1 0 0 0,0 0 0 0 0,0 0 0 0 0,0 0 0 0 0,0 0 0 0 0,1 1 0 0 0,-1-1 0 0 0,1 0 0 0 0,0 1 1 0 0,0-1-1 0 0,0 1 0 0 0,0 0 0 0 0,0-1-297 0 0,2 1 150 0 0,-1-1 0 0 0,1 1 0 0 0,0-1 0 0 0,0 1 0 0 0,0 0 0 0 0,0 1-1 0 0,1-1 1 0 0,-1 1 0 0 0,0 0 0 0 0,1 0 0 0 0,-1 0 0 0 0,1 0-150 0 0,11 0 77 0 0,-1 0 0 0 0,1 1 1 0 0,0 1-1 0 0,-1 0 0 0 0,1 2 0 0 0,14 3-77 0 0,-21-4-35 0 0,-1 0 0 0 0,1 1-1 0 0,-1 0 1 0 0,1 1 0 0 0,-1 0 0 0 0,0 0-1 0 0,0 1 1 0 0,-1 0 0 0 0,0 0-1 0 0,1 1 1 0 0,-2 0 0 0 0,1 0 0 0 0,-1 0-1 0 0,2 4 36 0 0,-5-6-40 0 0,0 0-1 0 0,0 0 1 0 0,0 0-1 0 0,-1 0 1 0 0,0 1-1 0 0,0-1 1 0 0,0 1-1 0 0,-1 0 1 0 0,1-1-1 0 0,-1 1 1 0 0,0 0-1 0 0,-1 0 1 0 0,1 0-1 0 0,-1-1 1 0 0,0 1-1 0 0,0 0 1 0 0,0 0-1 0 0,-1 0 1 0 0,0 0-1 0 0,0 0 1 0 0,0-1-1 0 0,0 1 1 0 0,-1 0-1 0 0,0-1 1 0 0,0 1-1 0 0,-2 3 41 0 0,0-3-20 0 0,1 1 0 0 0,-1-1 0 0 0,-1 0 0 0 0,1 0 0 0 0,-1 0 0 0 0,0-1 0 0 0,0 0 0 0 0,0 0 0 0 0,-1 0 0 0 0,1 0 0 0 0,-1-1 20 0 0,-17 10-41 0 0,0-2 0 0 0,-5 1 41 0 0,16-6 25 0 0,-35 12 258 0 0,27-12-56 0 0,0 2 0 0 0,1 0 0 0 0,0 1-1 0 0,-6 6-226 0 0,21-13 103 0 0,0 1-1 0 0,0-1 0 0 0,0 1 0 0 0,0 1 0 0 0,1-1 0 0 0,-1 0 1 0 0,1 1-1 0 0,0 0 0 0 0,0 0 0 0 0,0-1 0 0 0,1 2 0 0 0,0-1 1 0 0,-1 0-1 0 0,1 0 0 0 0,1 1 0 0 0,-1-1 0 0 0,1 1 0 0 0,0 0 1 0 0,0-1-1 0 0,-1 6-102 0 0,2-8 76 0 0,0 1 1 0 0,0 0 0 0 0,0 0-1 0 0,0 0 1 0 0,1-1-1 0 0,-1 1 1 0 0,1 0 0 0 0,-1 0-1 0 0,1-1 1 0 0,0 1-1 0 0,0 0 1 0 0,1-1-1 0 0,-1 1 1 0 0,0-1 0 0 0,1 0-1 0 0,-1 1 1 0 0,1-1-1 0 0,1 1-76 0 0,0 0 81 0 0,0 0 0 0 0,0-1 0 0 0,1 1 0 0 0,0-1 0 0 0,-1 1 0 0 0,1-1-1 0 0,0 0 1 0 0,0 0 0 0 0,0-1 0 0 0,0 1 0 0 0,2-1-81 0 0,4 2 53 0 0,1-1 1 0 0,-1-1-1 0 0,1 1 0 0 0,0-2 1 0 0,0 1-1 0 0,0-2 1 0 0,-1 1-1 0 0,1-2 0 0 0,2 0-53 0 0,34-8-2386 0 0,36-14 2386 0 0,1-7-7216 0 0,-62 19 3463 0 0,-4-1-6 0 0</inkml:trace>
  <inkml:trace contextRef="#ctx0" brushRef="#br0" timeOffset="15">4958 4013 3209 0 0,'0'-1'449'0'0,"1"1"1"0"0,-1-1-1 0 0,0 0 1 0 0,0 0-1 0 0,0 1 1 0 0,0-1 0 0 0,0 0-1 0 0,1 0 1 0 0,-1 1-1 0 0,0-1 1 0 0,1 0-1 0 0,-1 0 1 0 0,0 1-1 0 0,1-1 1 0 0,-1 0 0 0 0,1 1-1 0 0,-1-1 1 0 0,1 0-450 0 0,14-6 3590 0 0,25 3-2948 0 0,-23 3-134 0 0,25-1-1604 0 0,1 1 0 0 0,4 2 1096 0 0,40 5-9709 0 0,-70-4 5657 0 0</inkml:trace>
  <inkml:trace contextRef="#ctx0" brushRef="#br0" timeOffset="16">5407 3563 6601 0 0,'-1'-1'265'0'0,"0"1"0"0"0,0-1 0 0 0,1 1 0 0 0,-1 0 0 0 0,0-1 0 0 0,0 1-1 0 0,0 0 1 0 0,0-1 0 0 0,0 1 0 0 0,0 0 0 0 0,0 0 0 0 0,0 0 0 0 0,0 0-1 0 0,1 0 1 0 0,-1 0 0 0 0,0 0 0 0 0,0 0 0 0 0,0 0 0 0 0,0 1 0 0 0,0-1-1 0 0,0 0 1 0 0,0 0 0 0 0,0 1 0 0 0,0-1 0 0 0,1 1 0 0 0,-1-1 0 0 0,0 1-1 0 0,0 0-264 0 0,0 1 278 0 0,-1 0 0 0 0,1 0 0 0 0,1 0 0 0 0,-1 0-1 0 0,0 1 1 0 0,1-1 0 0 0,-1 0 0 0 0,1 1-1 0 0,-1-1 1 0 0,1 0 0 0 0,0 2-278 0 0,-1 23 959 0 0,1 1 1 0 0,2-1-1 0 0,0 1 1 0 0,2 1-960 0 0,3 35 706 0 0,4 62-52 0 0,9 187 396 0 0,-25-86-1707 0 0,-1-46-1823 0 0,6-108-3866 0 0,7 34 6346 0 0,-1-65-8263 0 0,6 20 8263 0 0,-3-25-5351 0 0</inkml:trace>
  <inkml:trace contextRef="#ctx0" brushRef="#br0" timeOffset="17">7105 3533 2320 0 0,'-12'6'2566'0'0,"-28"15"4117"0"0,2 4-3829 0 0,-75 72-172 0 0,-45 54-2682 0 0,42-39 116 0 0,105-102-199 0 0,-3 4-352 0 0,-1-1-1 0 0,0 0 1 0 0,-1-1-1 0 0,0 0 1 0 0,-13 5 435 0 0,71-60-1531 0 0,-39 41 1528 0 0,18-22 179 0 0,2 2 1 0 0,1 0 0 0 0,25-17-177 0 0,-42 34 63 0 0,0 0 0 0 0,1 0 0 0 0,0 1 0 0 0,-1 0 0 0 0,2 1 0 0 0,-1 0 0 0 0,0 0 0 0 0,0 1 0 0 0,1 0 0 0 0,0 0 0 0 0,-1 1 0 0 0,1 0 0 0 0,0 0 0 0 0,0 1 1 0 0,-1 1-1 0 0,1-1 0 0 0,0 1-63 0 0,-4 1 16 0 0,0-1 1 0 0,1 1 0 0 0,-1 0-1 0 0,0 0 1 0 0,0 0-1 0 0,-1 1 1 0 0,1-1 0 0 0,0 1-1 0 0,-1 1 1 0 0,0-1 0 0 0,1 0-1 0 0,-1 2-16 0 0,11 9-268 0 0,-2 1-1 0 0,9 12 269 0 0,15 17-1890 0 0,-30-37 1485 0 0,12 12-2457 0 0,0-1 1 0 0,0 0-1 0 0,2-2 1 0 0,3 2 2861 0 0,-4-8-942 0 0</inkml:trace>
  <inkml:trace contextRef="#ctx0" brushRef="#br0" timeOffset="18">7367 3363 3577 0 0,'0'-1'150'0'0,"0"1"1"0"0,0-1 0 0 0,0 1 0 0 0,1-1-1 0 0,-1 1 1 0 0,0-1 0 0 0,1 1-1 0 0,-1-1 1 0 0,0 1 0 0 0,1 0 0 0 0,-1-1-1 0 0,0 1 1 0 0,1-1 0 0 0,-1 1-1 0 0,1 0 1 0 0,-1-1 0 0 0,0 1 0 0 0,1 0-1 0 0,-1 0 1 0 0,1-1 0 0 0,-1 1-1 0 0,1 0 1 0 0,-1 0 0 0 0,1 0 0 0 0,-1 0-1 0 0,1 0 1 0 0,0 0 0 0 0,-1 0-1 0 0,1 0 1 0 0,-1 0 0 0 0,1 0 0 0 0,-1 0-1 0 0,1 0 1 0 0,-1 0 0 0 0,1 0-1 0 0,-1 0 1 0 0,1 0 0 0 0,-1 1 0 0 0,1-1-1 0 0,-1 0 1 0 0,1 0 0 0 0,-1 0-1 0 0,1 1 1 0 0,-1-1 0 0 0,0 0 0 0 0,1 1-1 0 0,-1-1 1 0 0,1 1 0 0 0,-1-1-1 0 0,0 0-150 0 0,1 2 212 0 0,1 0-1 0 0,-1-1 0 0 0,0 1 0 0 0,-1 0 1 0 0,1 0-1 0 0,0 0 0 0 0,0 0 1 0 0,-1-1-1 0 0,1 1 0 0 0,-1 0 0 0 0,0 0 1 0 0,1 0-1 0 0,-1 2-211 0 0,3 189 4824 0 0,14 98-3011 0 0,-5-150-1859 0 0,29 253 416 0 0,3-132-5809 0 0,-22-164-4902 0 0,-18-78 5445 0 0</inkml:trace>
  <inkml:trace contextRef="#ctx0" brushRef="#br0" timeOffset="19">8448 3426 6401 0 0,'-11'0'583'0'0,"0"0"-1"0"0,0 0 1 0 0,0 1-1 0 0,0 1 1 0 0,0 0-1 0 0,0 0 1 0 0,1 1-1 0 0,-1 1 0 0 0,1 0 1 0 0,0 0-1 0 0,0 1 1 0 0,0 0-1 0 0,0 0 1 0 0,-7 7-583 0 0,-16 13 471 0 0,0 1 1 0 0,2 1 0 0 0,-8 12-472 0 0,30-30 122 0 0,-295 295 761 0 0,297-297-893 0 0,-3 3-27 0 0,0 0 0 0 0,0 0 0 0 0,-1-1 0 0 0,0-1 1 0 0,-1 0-1 0 0,0 0 37 0 0,22-15-135 0 0,0 1-1 0 0,-1-2 1 0 0,0 1 0 0 0,0-1 0 0 0,-1-1-1 0 0,0 0 1 0 0,1-2 135 0 0,23-23-311 0 0,-21 23 192 0 0,6-6 7 0 0,0 2 1 0 0,1 0 0 0 0,0 1-1 0 0,6-2 112 0 0,-20 13-10 0 0,1 0-1 0 0,0 0 0 0 0,-1 1 0 0 0,1-1 0 0 0,0 2 0 0 0,1-1 1 0 0,-1 0-1 0 0,0 1 0 0 0,0 0 0 0 0,1 0 0 0 0,-1 0 0 0 0,0 1 1 0 0,1 0-1 0 0,-1 0 0 0 0,1 0 0 0 0,-1 1 0 0 0,1 0 0 0 0,-1 0 1 0 0,0 0-1 0 0,3 2 11 0 0,-4-1-106 0 0,1 0 1 0 0,-1 0 0 0 0,0 1-1 0 0,0 0 1 0 0,-1 0 0 0 0,1 0-1 0 0,0 0 1 0 0,-1 0-1 0 0,0 1 1 0 0,0 0 0 0 0,0 0-1 0 0,0 0 1 0 0,1 2 105 0 0,6 11-1775 0 0,-1 1 1 0 0,5 13 1774 0 0,1 3-2942 0 0,-1-1-1631 0 0,-10-20 2309 0 0</inkml:trace>
  <inkml:trace contextRef="#ctx0" brushRef="#br0" timeOffset="20">8190 3736 5841 0 0,'0'-2'333'0'0,"1"0"0"0"0,-1 0 0 0 0,1 0 0 0 0,-1 1-1 0 0,1-1 1 0 0,0 0 0 0 0,-1 1 0 0 0,1-1 0 0 0,0 0 0 0 0,0 1-1 0 0,0-1 1 0 0,0 1 0 0 0,1 0 0 0 0,-1-1 0 0 0,0 1 0 0 0,1 0 0 0 0,-1 0-1 0 0,0 0 1 0 0,1 0 0 0 0,0 0 0 0 0,-1 0 0 0 0,1 0 0 0 0,-1 0-1 0 0,1 0 1 0 0,0 1-333 0 0,5-2 274 0 0,0 1-1 0 0,0 0 1 0 0,0 0-1 0 0,1 1 0 0 0,-1 0 1 0 0,1 0-274 0 0,-5 0 39 0 0,112-4 25 0 0,-16 7-2743 0 0,-33 1-2124 0 0,-3 7-2289 0 0,-39-9 5768 0 0</inkml:trace>
  <inkml:trace contextRef="#ctx0" brushRef="#br0" timeOffset="21">8765 3271 5465 0 0,'-1'-4'2292'0'0,"-1"1"993"0"0,-5 14-851 0 0,0 0-1957 0 0,1 1 0 0 0,0 1-1 0 0,1-1 1 0 0,0 1 0 0 0,1 0-1 0 0,1 0 1 0 0,0 0 0 0 0,0 0 0 0 0,2 1-1 0 0,-1-1 1 0 0,2 1-477 0 0,4 61 507 0 0,3 0 1 0 0,3-1-1 0 0,9 23-507 0 0,4 32-3216 0 0,-14-67-5722 0 0,-3 6 8938 0 0,-4-39-3839 0 0,5 6-290 0 0</inkml:trace>
  <inkml:trace contextRef="#ctx0" brushRef="#br0" timeOffset="22">8303 4126 5745 0 0,'0'0'202'0'0,"-1"-1"-1"0"0,1 0 0 0 0,0 1 1 0 0,0-1-1 0 0,-1 1 0 0 0,1-1 0 0 0,0 0 1 0 0,0 1-1 0 0,0-1 0 0 0,0 0 1 0 0,0 1-1 0 0,0-1 0 0 0,0 0 1 0 0,0 0-1 0 0,0 1 0 0 0,0-1 1 0 0,0 0-1 0 0,0 1 0 0 0,1-1 1 0 0,-1 0-1 0 0,0 1 0 0 0,0-1 1 0 0,1 1-1 0 0,-1-1 0 0 0,1 0 1 0 0,-1 1-1 0 0,0-1 0 0 0,1 0-201 0 0,1 0 206 0 0,0-1 0 0 0,-1 1 1 0 0,1 0-1 0 0,0 0 0 0 0,0-1 0 0 0,0 1 0 0 0,0 0 0 0 0,0 0 0 0 0,2 0-206 0 0,8-2 23 0 0,0 0 0 0 0,1 0 0 0 0,5 1-23 0 0,-14 1 246 0 0,10 0-310 0 0,0 0 0 0 0,1 1 0 0 0,-1 0 0 0 0,1 1-1 0 0,-1 1 1 0 0,0 0 0 0 0,0 1 0 0 0,0 0 0 0 0,0 1 0 0 0,-1 1-1 0 0,5 2 65 0 0,-12-5-196 0 0,0 1-1 0 0,0 0 1 0 0,0 0 0 0 0,-1 1-1 0 0,1 0 1 0 0,-1 0-1 0 0,0 0 1 0 0,0 0-1 0 0,0 1 1 0 0,0 0-1 0 0,-1 0 1 0 0,0 0-1 0 0,0 0 1 0 0,0 1 0 0 0,-1-1-1 0 0,1 1 1 0 0,-1 0-1 0 0,-1 0 1 0 0,1 1-1 0 0,-1-1 1 0 0,0 0-1 0 0,-1 1 1 0 0,0-1-1 0 0,0 1 1 0 0,0 0 196 0 0,-1-1-44 0 0,-1 0-1 0 0,0 0 1 0 0,-1-1-1 0 0,1 1 1 0 0,-1-1 0 0 0,0 1-1 0 0,0-1 1 0 0,-1 0-1 0 0,1 1 1 0 0,-1-1 0 0 0,-1-1-1 0 0,1 1 1 0 0,0 0-1 0 0,-1-1 1 0 0,0 0 0 0 0,0 0-1 0 0,-1 0 1 0 0,1 0-1 0 0,-1-1 1 0 0,0 1 0 0 0,0-1-1 0 0,0 0 1 0 0,0-1-1 0 0,-2 2 45 0 0,-17 5 386 0 0,0-1-1 0 0,0-1 0 0 0,-1-1 0 0 0,0-1 0 0 0,0-1 0 0 0,0-2 0 0 0,-2 0-385 0 0,12-2 454 0 0,-1 1 1 0 0,0 0 0 0 0,-14 4-455 0 0,26-4 139 0 0,-1 0 0 0 0,0 0 1 0 0,1 0-1 0 0,0 1 1 0 0,-1 0-1 0 0,1 0 1 0 0,0 0-1 0 0,0 0 0 0 0,0 1 1 0 0,0 0-1 0 0,0 0 1 0 0,1 0-1 0 0,-1 0 1 0 0,1 0-1 0 0,-1 1-139 0 0,3-3 67 0 0,1 0 1 0 0,-1 0-1 0 0,0 1 0 0 0,0-1 0 0 0,1 0 1 0 0,-1 0-1 0 0,1 1 0 0 0,-1-1 0 0 0,1 0 0 0 0,-1 1 1 0 0,1-1-1 0 0,0 1 0 0 0,0-1 0 0 0,0 0 1 0 0,0 1-1 0 0,0-1 0 0 0,0 1 0 0 0,0-1 1 0 0,0 0-1 0 0,0 1 0 0 0,1-1 0 0 0,-1 1 1 0 0,1-1-1 0 0,-1 0 0 0 0,1 0 0 0 0,-1 1 1 0 0,1-1-1 0 0,0 0 0 0 0,-1 0 0 0 0,1 0 0 0 0,0 1 1 0 0,0-1-1 0 0,0 0 0 0 0,0 0 0 0 0,0 0 1 0 0,0-1-1 0 0,0 1 0 0 0,1 0-67 0 0,4 4 264 0 0,0-2 0 0 0,0 1 0 0 0,0-1 0 0 0,0 1 1 0 0,0-2-1 0 0,1 1 0 0 0,0-1-264 0 0,11 4 201 0 0,1-2 1 0 0,-1-1 0 0 0,1 0 0 0 0,0-1-1 0 0,0-1 1 0 0,0-1 0 0 0,5-1-202 0 0,17-2 36 0 0,0-2 0 0 0,33-9-36 0 0,94-21-1308 0 0,-52 10-1938 0 0,0 0-3346 0 0,-75 14 2872 0 0,-6-2-274 0 0</inkml:trace>
  <inkml:trace contextRef="#ctx0" brushRef="#br0" timeOffset="23">9602 3392 8738 0 0,'1'-2'277'0'0,"-1"-1"1"0"0,0 1 0 0 0,0-1-1 0 0,1 0 1 0 0,0 1-1 0 0,-1-1 1 0 0,1 1 0 0 0,0-1-1 0 0,0 1 1 0 0,1 0-1 0 0,-1-1 1 0 0,0 1 0 0 0,1 0-1 0 0,-1 0 1 0 0,1 0-1 0 0,0 0 1 0 0,0 0-278 0 0,1 0 282 0 0,0 0 0 0 0,0 0 1 0 0,0 1-1 0 0,0 0 0 0 0,0 0 0 0 0,1 0 0 0 0,-1 0 0 0 0,0 0 0 0 0,0 0 1 0 0,1 1-1 0 0,-1 0 0 0 0,1-1 0 0 0,0 1-282 0 0,26-3 540 0 0,-1-1 0 0 0,0-2 0 0 0,4-2-540 0 0,51-9 96 0 0,-15 10-125 0 0,-41 4-96 0 0,1 0-1 0 0,18-6 126 0 0,-27 6-220 0 0,-18 3 28 0 0,-12 1-53 0 0,-46 4 63 0 0,1 3 0 0 0,-1 2 1 0 0,-30 12 181 0 0,53-12 142 0 0,0 1 0 0 0,2 2 0 0 0,-1 1 1 0 0,2 1-1 0 0,0 2 0 0 0,-16 12-142 0 0,38-22 110 0 0,0-1 0 0 0,1 1 0 0 0,-1 0 0 0 0,1 1 0 0 0,1 0 0 0 0,0 0 0 0 0,0 0 0 0 0,0 1 0 0 0,0 2-110 0 0,4-8 57 0 0,1 0-1 0 0,-1 1 0 0 0,1 0 1 0 0,0-1-1 0 0,0 1 1 0 0,0-1-1 0 0,0 1 1 0 0,1 0-1 0 0,-1 0 1 0 0,1-1-1 0 0,0 1 1 0 0,0 1-57 0 0,1-3 27 0 0,-1 0 0 0 0,1 1 0 0 0,-1-1 0 0 0,1 0 0 0 0,0 0 1 0 0,0 1-1 0 0,0-1 0 0 0,0 0 0 0 0,0 0 0 0 0,1 0 1 0 0,-1 0-1 0 0,1 0 0 0 0,-1 0 0 0 0,1-1 0 0 0,0 1 0 0 0,-1-1 1 0 0,1 1-1 0 0,0-1 0 0 0,0 1 0 0 0,0-1-27 0 0,7 4 93 0 0,0-1 0 0 0,0 1 0 0 0,0-2 0 0 0,1 1 0 0 0,-1-1 0 0 0,1-1 0 0 0,0 0 0 0 0,-1 0 0 0 0,1-1 0 0 0,0 0 0 0 0,4-1-93 0 0,23 0 25 0 0,0-2 1 0 0,18-4-26 0 0,-4 0-151 0 0,65-10-534 0 0,-16 2-2789 0 0,-32 10-5095 0 0,-66 4 4461 0 0,-7 2-330 0 0</inkml:trace>
  <inkml:trace contextRef="#ctx0" brushRef="#br0" timeOffset="24">9466 3882 7962 0 0,'-8'10'4165'0'0,"10"-5"-1674"0"0,21-5-421 0 0,26-7-104 0 0,35-9-1966 0 0,-33 6-145 0 0,36-3 145 0 0,-82 13-63 0 0,75-5-1158 0 0,-70 5 367 0 0,0 0 0 0 0,0 1 0 0 0,1 0-1 0 0,-1 1 1 0 0,0 0 0 0 0,7 3 854 0 0,-15-5-370 0 0,-1 1-1 0 0,1 0 1 0 0,0-1-1 0 0,-1 1 1 0 0,1 0 0 0 0,-1 0-1 0 0,1 0 1 0 0,-1 0 0 0 0,1 0-1 0 0,-1 0 1 0 0,0 1 0 0 0,0-1-1 0 0,1 0 1 0 0,-1 1-1 0 0,0-1 1 0 0,0 1 0 0 0,0-1-1 0 0,-1 1 1 0 0,1 0 0 0 0,0-1-1 0 0,0 1 1 0 0,-1 0 0 0 0,1-1-1 0 0,-1 1 1 0 0,0 0-1 0 0,1 0 1 0 0,-1-1 0 0 0,0 3 370 0 0,-7 9-1722 0 0</inkml:trace>
  <inkml:trace contextRef="#ctx0" brushRef="#br0" timeOffset="25">9503 4122 5553 0 0,'-6'-3'4369'0'0,"12"0"-1366"0"0,1 1-2544 0 0,17-6 196 0 0,0 1 1 0 0,1 2-1 0 0,10-1-655 0 0,-9 1 177 0 0,-1 1-293 0 0,-1 1 0 0 0,1 0 0 0 0,22 2 116 0 0,-37 1-219 0 0,1 1 0 0 0,0 0-1 0 0,-1 1 1 0 0,1 0 0 0 0,-1 1 0 0 0,1 0-1 0 0,-1 0 1 0 0,0 1 0 0 0,0 0 0 0 0,0 2 219 0 0,-8-6-57 0 0,0 1 0 0 0,0 0 0 0 0,-1 0 0 0 0,1 0 0 0 0,-1 0 0 0 0,1 0 0 0 0,-1 1 0 0 0,0-1 0 0 0,1 0 0 0 0,-1 1 0 0 0,0-1 0 0 0,0 1 0 0 0,0-1 0 0 0,0 1 0 0 0,0 0 0 0 0,0-1 0 0 0,0 1 0 0 0,-1 0 0 0 0,1 0 0 0 0,-1 0 0 0 0,1-1 0 0 0,-1 1 0 0 0,0 1 57 0 0,0-1-33 0 0,0 1 0 0 0,0 0 0 0 0,-1-1 0 0 0,0 1 0 0 0,1 0 0 0 0,-1-1 0 0 0,0 1 0 0 0,0-1 0 0 0,0 1 0 0 0,-1-1 0 0 0,1 0 0 0 0,-1 0 0 0 0,1 1 0 0 0,-2 0 33 0 0,-4 5-9 0 0,0-1 0 0 0,0-1 0 0 0,0 1 1 0 0,-1-1-1 0 0,0-1 0 0 0,0 1 0 0 0,0-1 1 0 0,-5 2 8 0 0,-24 7 257 0 0,0-1 0 0 0,-29 5-257 0 0,20-5 943 0 0,-29 12-943 0 0,62-20 286 0 0,-1 1 0 0 0,1 0 1 0 0,0 2-1 0 0,1-1 0 0 0,0 1 0 0 0,0 1 0 0 0,-4 5-286 0 0,14-13 67 0 0,0 1-1 0 0,1-1 1 0 0,-1 0-1 0 0,1 1 1 0 0,0 0-1 0 0,-1-1 1 0 0,1 1-1 0 0,0 0 1 0 0,0 0-1 0 0,0-1 0 0 0,0 1 1 0 0,0 0-1 0 0,1 0 1 0 0,-1 0-1 0 0,0 0 1 0 0,1 0-1 0 0,0 0 1 0 0,-1 1-1 0 0,1-1 1 0 0,0 0-1 0 0,0 0 0 0 0,0 0 1 0 0,0 0-1 0 0,1 0 1 0 0,-1 1-67 0 0,1 0 57 0 0,0-1 0 0 0,1 1 0 0 0,-1-1 0 0 0,0 0 0 0 0,1 0 0 0 0,-1 0 0 0 0,1 0 1 0 0,0 0-1 0 0,0 0 0 0 0,0 0 0 0 0,0 0 0 0 0,0-1 0 0 0,0 1 0 0 0,0-1 0 0 0,1 0 0 0 0,-1 1 0 0 0,0-1 1 0 0,1 0-1 0 0,-1 0 0 0 0,1 0-57 0 0,12 2 61 0 0,0 0 1 0 0,0-1 0 0 0,1 0-1 0 0,-1-1 1 0 0,1-1 0 0 0,-1 0-1 0 0,0-1 1 0 0,5-1-62 0 0,8 0 47 0 0,69-8-1964 0 0,-2-4 0 0 0,86-25 1917 0 0,-109 24-2281 0 0,58-16-5576 0 0,-84 17 3905 0 0</inkml:trace>
  <inkml:trace contextRef="#ctx0" brushRef="#br0" timeOffset="26">11277 3396 6985 0 0,'-2'-4'537'0'0,"0"0"-1"0"0,0 0 0 0 0,-1 0 0 0 0,1 0 0 0 0,-1 0 0 0 0,-2-2-536 0 0,4 4 49 0 0,0 1 0 0 0,0 0 0 0 0,0 1 0 0 0,0-1 0 0 0,-1 0 0 0 0,1 0 0 0 0,0 0 0 0 0,0 1 0 0 0,-1-1 0 0 0,1 0 1 0 0,0 1-1 0 0,-1-1 0 0 0,1 1 0 0 0,0 0 0 0 0,-1-1 0 0 0,1 1 0 0 0,0 0 0 0 0,-1 0 0 0 0,1 0 0 0 0,-1 0 0 0 0,1 0 0 0 0,-1 0 0 0 0,1 0 0 0 0,0 1 0 0 0,-2-1-49 0 0,-2 2 173 0 0,0 1 1 0 0,0-1 0 0 0,0 1-1 0 0,0 0 1 0 0,1 1-1 0 0,-1-1 1 0 0,1 1-1 0 0,0-1 1 0 0,0 1 0 0 0,0 0-1 0 0,0 1 1 0 0,1-1-1 0 0,0 1 1 0 0,0 0 0 0 0,0-1-1 0 0,0 1 1 0 0,1 0-1 0 0,0 1 1 0 0,0-1 0 0 0,0 0-1 0 0,1 1 1 0 0,0-1-174 0 0,0-1 83 0 0,0-1-1 0 0,0 0 1 0 0,1 0 0 0 0,0 1 0 0 0,-1-1 0 0 0,1 0 0 0 0,0 0-1 0 0,1 1 1 0 0,-1-1 0 0 0,0 0 0 0 0,1 0 0 0 0,0 1 0 0 0,0-1-1 0 0,0 0 1 0 0,0 0 0 0 0,0 0 0 0 0,1 0 0 0 0,-1 0 0 0 0,1 0-1 0 0,0-1 1 0 0,0 1 0 0 0,0-1 0 0 0,0 1 0 0 0,0-1 0 0 0,1 1 0 0 0,-1-1-1 0 0,1 0 1 0 0,0 0 0 0 0,-1-1 0 0 0,1 1 0 0 0,0 0 0 0 0,0-1-1 0 0,0 0 1 0 0,0 1 0 0 0,0-1 0 0 0,0 0 0 0 0,0-1 0 0 0,1 1-83 0 0,3 0 87 0 0,-1-1 1 0 0,1 1 0 0 0,0-1 0 0 0,0-1-1 0 0,-1 1 1 0 0,1-1 0 0 0,0 0 0 0 0,-1-1-1 0 0,1 0 1 0 0,-1 0 0 0 0,3-1-88 0 0,0 0-70 0 0,0-1 0 0 0,0 0 0 0 0,0-1 0 0 0,-1 0 0 0 0,0 0 1 0 0,0-1-1 0 0,5-4 70 0 0,-10 7-280 0 0,0 0 0 0 0,0 0 0 0 0,-1 0 0 0 0,1-1 0 0 0,-1 1 0 0 0,0-1 1 0 0,0 1-1 0 0,0-1 0 0 0,0 0 0 0 0,-1 0 0 0 0,1 0 0 0 0,-1 0 0 0 0,0 0 0 0 0,0 0 1 0 0,-1 0-1 0 0,1 0 0 0 0,-1-1 0 0 0,0 1 0 0 0,0 0 0 0 0,0 0 0 0 0,-1 0 0 0 0,1-1 1 0 0,-1 1 279 0 0,0 1-398 0 0,0 0 1 0 0,0 0 0 0 0,-1 0 0 0 0,1 0 0 0 0,-1 0 0 0 0,1 0-1 0 0,-1 0 1 0 0,0 0 0 0 0,0 0 0 0 0,0 1 0 0 0,-1-1 0 0 0,1 1 0 0 0,0 0-1 0 0,-1 0 1 0 0,0 0 0 0 0,1 0 0 0 0,-1 0 0 0 0,0 0 0 0 0,0 1 0 0 0,0-1-1 0 0,0 1 1 0 0,0 0 0 0 0,-1 0 0 0 0,1 0 0 0 0,0 0 0 0 0,0 1-1 0 0,-1-1 1 0 0,1 1 0 0 0,-2 0 397 0 0,-30-2-908 0 0</inkml:trace>
  <inkml:trace contextRef="#ctx0" brushRef="#br0" timeOffset="27">10715 3605 1512 0 0,'-7'6'770'0'0,"-27"31"2454"0"0,32-34-2889 0 0,0-1-1 0 0,0 1 1 0 0,1-1-1 0 0,-1 1 1 0 0,0 0-1 0 0,1 0 0 0 0,0 0 1 0 0,0 0-1 0 0,0 0 1 0 0,0 0-1 0 0,0 0 1 0 0,0 0-1 0 0,1 1-334 0 0,0-2 155 0 0,0-1-1 0 0,0 0 1 0 0,1 1-1 0 0,-1-1 1 0 0,0 0-1 0 0,1 1 1 0 0,-1-1-1 0 0,1 0 1 0 0,0 0-1 0 0,-1 0 1 0 0,1 1-1 0 0,0-1 1 0 0,0 0 0 0 0,0 0-1 0 0,-1 0 1 0 0,1 0-1 0 0,0 0 1 0 0,1 0-1 0 0,-1-1 1 0 0,0 1-1 0 0,0 0 1 0 0,0 0-1 0 0,0-1 1 0 0,1 1-1 0 0,-1-1 1 0 0,0 1-1 0 0,0-1 1 0 0,1 1-155 0 0,6 1 430 0 0,0 0 0 0 0,0 0 0 0 0,0-1 0 0 0,4 1-430 0 0,-4-1 213 0 0,32 1-239 0 0,0-1 0 0 0,1-2 0 0 0,-1-1 1 0 0,0-3-1 0 0,27-6 26 0 0,-2 1-6935 0 0,35 0 6935 0 0,-60 8-4078 0 0,-8 2-718 0 0</inkml:trace>
  <inkml:trace contextRef="#ctx0" brushRef="#br0" timeOffset="28">10854 3972 3409 0 0,'9'-6'6591'0'0,"4"1"-3802"0"0,26-3-1664 0 0,-36 8-664 0 0,61-9 323 0 0,22 3-784 0 0,-32 4-2551 0 0,43 6 2551 0 0,-90-4-489 0 0,0 1-1 0 0,0 0 1 0 0,-1 1 0 0 0,1 0-1 0 0,0 0 1 0 0,-1 0 0 0 0,0 1-1 0 0,6 2 490 0 0,-11-4-182 0 0,0-1 0 0 0,0 1 0 0 0,0 0 0 0 0,0 0 0 0 0,0 0-1 0 0,0 0 1 0 0,0 0 0 0 0,0 0 0 0 0,0 0 0 0 0,0 0 0 0 0,0 0 0 0 0,0 0 0 0 0,-1 1-1 0 0,1-1 1 0 0,0 0 0 0 0,-1 0 0 0 0,0 1 0 0 0,1 0 182 0 0,-1 0-110 0 0,0 0 0 0 0,0 0 0 0 0,0-1 1 0 0,0 1-1 0 0,-1 0 0 0 0,1 0 0 0 0,-1-1 0 0 0,1 1 1 0 0,-1 0-1 0 0,0-1 0 0 0,1 1 0 0 0,-1-1 1 0 0,0 1-1 0 0,0-1 0 0 0,0 1 0 0 0,0-1 0 0 0,-1 0 1 0 0,1 0-1 0 0,-1 1 110 0 0,-7 7-41 0 0,0 0 1 0 0,-1-1 0 0 0,0 0 0 0 0,-1 0 0 0 0,0-1-1 0 0,-9 4 41 0 0,-17 7 1929 0 0,-18 5-1929 0 0,7-3 1348 0 0,-14 4 33 0 0,44-18-718 0 0,0 0 0 0 0,0 2 0 0 0,0 0 0 0 0,1 1 0 0 0,-13 10-663 0 0,17-9 539 0 0,4-5 26 0 0,0 1 0 0 0,1 1 0 0 0,0 0 0 0 0,0 0 0 0 0,0 0 0 0 0,1 1 0 0 0,0 0 0 0 0,1 0 0 0 0,-3 6-565 0 0,8-12 105 0 0,0 0 0 0 0,1 0 0 0 0,-1 0 0 0 0,1-1 0 0 0,-1 1 0 0 0,1 0 0 0 0,0 0 1 0 0,0 0-1 0 0,0 1 0 0 0,0-1 0 0 0,0 0 0 0 0,0 0 0 0 0,1-1 0 0 0,-1 1 0 0 0,1 0 1 0 0,-1 0-1 0 0,1 0 0 0 0,0 0 0 0 0,0 0 0 0 0,0 0 0 0 0,0-1 0 0 0,0 1 0 0 0,0 0 1 0 0,0-1-1 0 0,1 1 0 0 0,-1-1 0 0 0,0 1 0 0 0,1-1 0 0 0,-1 0 0 0 0,1 1 0 0 0,0-1 1 0 0,-1 0-1 0 0,1 0 0 0 0,0 0-105 0 0,5 3 118 0 0,0 0 1 0 0,0 0-1 0 0,1 0 1 0 0,-1-1-1 0 0,1 0 1 0 0,0-1-1 0 0,0 1 1 0 0,0-2-119 0 0,31 4-49 0 0,0-2 1 0 0,1-1-1 0 0,-1-3 0 0 0,23-3 49 0 0,27 0-621 0 0,-15 4-346 0 0,118-4-3780 0 0,-66-5-2089 0 0,-47-4-244 0 0</inkml:trace>
  <inkml:trace contextRef="#ctx0" brushRef="#br0" timeOffset="29">13286 3146 8490 0 0,'0'0'196'0'0,"0"-1"0"0"0,-1 1-1 0 0,1-1 1 0 0,0 1 0 0 0,-1-1 0 0 0,1 1 0 0 0,0-1 0 0 0,-1 1 0 0 0,1 0-1 0 0,-1-1 1 0 0,1 1 0 0 0,-1-1 0 0 0,1 1 0 0 0,-1 0 0 0 0,1 0 0 0 0,-1-1-1 0 0,0 1 1 0 0,1 0 0 0 0,-1 0 0 0 0,1-1 0 0 0,-1 1 0 0 0,1 0-1 0 0,-1 0 1 0 0,0 0 0 0 0,1 0 0 0 0,-1 0 0 0 0,0 0 0 0 0,1 0 0 0 0,-1 0-1 0 0,1 0 1 0 0,-1 1 0 0 0,0-1 0 0 0,1 0 0 0 0,-1 0 0 0 0,1 0-196 0 0,-2 2 155 0 0,0-1 1 0 0,0 0 0 0 0,0 1 0 0 0,0-1-1 0 0,0 1 1 0 0,1 0 0 0 0,-1 0 0 0 0,1-1-1 0 0,-1 1 1 0 0,0 1-156 0 0,-4 8-87 0 0,0-1-1 0 0,0 1 1 0 0,-3 10 87 0 0,5-10-469 0 0,0 1-1 0 0,1 1 1 0 0,-1 8 469 0 0,-3 38-4689 0 0,-1 5-4759 0 0,6-55 8361 0 0</inkml:trace>
  <inkml:trace contextRef="#ctx0" brushRef="#br0" timeOffset="30">13576 2964 3945 0 0,'4'-10'7837'0'0,"-11"17"-5723"0"0,-12 21-1636 0 0,-11 33 402 0 0,-3 11-880 0 0,8-1-1222 0 0,8-1-3460 0 0,14-36-951 0 0,0-20 1932 0 0</inkml:trace>
  <inkml:trace contextRef="#ctx0" brushRef="#br0" timeOffset="31">14230 3093 7394 0 0,'6'1'8032'0'0,"4"-7"-5217"0"0,9-9-3078 0 0,-16 12 1098 0 0,6-4-547 0 0,1 0 1 0 0,0 1-1 0 0,0 0 0 0 0,0 0 0 0 0,1 1 0 0 0,0 1 0 0 0,0 0 0 0 0,3-1-288 0 0,-7 3 22 0 0,0 1-1 0 0,1-1 1 0 0,-1 1-1 0 0,1 0 1 0 0,-1 1-1 0 0,1-1 1 0 0,-1 1-1 0 0,1 1 1 0 0,-1 0-1 0 0,1 0 1 0 0,-1 0-1 0 0,0 1 1 0 0,3 1-22 0 0,-7-2 5 0 0,0 1 0 0 0,0-1 0 0 0,0 1 0 0 0,0 0 0 0 0,0 0 0 0 0,0 0 0 0 0,0 0 0 0 0,0 0 0 0 0,-1 1 0 0 0,1-1 0 0 0,-1 1 0 0 0,0 0 0 0 0,0 0 0 0 0,0 0-1 0 0,0 0 1 0 0,0 0-5 0 0,1 3 9 0 0,-1 0 0 0 0,0 0 0 0 0,0 0 0 0 0,0 0 0 0 0,-1 0-1 0 0,0 0 1 0 0,0 1 0 0 0,0 4-9 0 0,-2 11-2 0 0,0 1 1 0 0,-1-1-1 0 0,-2-1 0 0 0,-3 16 2 0 0,7-37 0 0 0,-68 347 134 0 0,63-322-641 0 0,-1 0-1 0 0,-1 0 1 0 0,-1-1-1 0 0,-8 17 508 0 0,1-10-5143 0 0,-16 25 5143 0 0,15-28-3017 0 0,-16 24-5247 0 0,14-33 5051 0 0</inkml:trace>
  <inkml:trace contextRef="#ctx0" brushRef="#br0" timeOffset="32">13782 3618 8402 0 0,'0'0'336'0'0,"0"-1"1"0"0,0 0-1 0 0,1 0 1 0 0,-1 0-1 0 0,0 0 0 0 0,0 0 1 0 0,1 1-1 0 0,-1-1 1 0 0,0 0-1 0 0,1 0 1 0 0,-1 0-1 0 0,1 1 0 0 0,-1-1 1 0 0,1 0-1 0 0,-1 1 1 0 0,1-1-1 0 0,0 0-336 0 0,16-10 2425 0 0,23-1-1418 0 0,-32 10-407 0 0,69-14 41 0 0,0 4 0 0 0,43-1-641 0 0,-112 12-38 0 0,25-2-1320 0 0,26 2 1358 0 0,-48 1-1248 0 0,0 1 0 0 0,1 0 0 0 0,-2 1 0 0 0,5 1 1248 0 0,-14-3-284 0 0,0 1 1 0 0,0-1 0 0 0,-1 1-1 0 0,1-1 1 0 0,0 0-1 0 0,0 1 1 0 0,-1-1-1 0 0,1 1 1 0 0,0 0 0 0 0,-1-1-1 0 0,1 1 1 0 0,0 0-1 0 0,-1-1 1 0 0,1 1 0 0 0,-1 0-1 0 0,1 0 1 0 0,-1-1-1 0 0,1 1 1 0 0,-1 0 0 0 0,0 0-1 0 0,1 0 1 0 0,-1 0-1 0 0,0-1 1 0 0,0 1-1 0 0,0 0 1 0 0,0 0 0 0 0,0 0-1 0 0,0 0 1 0 0,0 0-1 0 0,0 0 1 0 0,0 0 0 0 0,0-1-1 0 0,0 2 284 0 0,-5 6-3678 0 0</inkml:trace>
  <inkml:trace contextRef="#ctx0" brushRef="#br0" timeOffset="33">14074 3638 8506 0 0,'-16'4'2352'0'0,"0"6"-1279"0"0,0 6-409 0 0,4 0-16 0 0,4 8-152 0 0,2 0-296 0 0,4 1-336 0 0,2 7-256 0 0,0-4-328 0 0,2 6-216 0 0,0-3-441 0 0,-2 3-279 0 0,0 0-297 0 0,-2-6-375 0 0,-4 1 71 0 0,20 13 89 0 0</inkml:trace>
  <inkml:trace contextRef="#ctx0" brushRef="#br0" timeOffset="34">13403 4198 7009 0 0,'14'-9'5049'0'0,"13"0"-3480"0"0,-13 5-754 0 0,80-24 1430 0 0,2 3 0 0 0,27 1-2245 0 0,195-19 618 0 0,-232 35-1593 0 0,44 4 975 0 0,-86 5-3092 0 0,19 4 3092 0 0,-29 0-3680 0 0,0 1 0 0 0,4 3 3680 0 0,-5-2-4041 0 0,-4-1-17 0 0</inkml:trace>
  <inkml:trace contextRef="#ctx0" brushRef="#br0" timeOffset="35">15425 3101 7290 0 0,'22'-40'5842'0'0,"-41"55"-1578"0"0,-37 46-1668 0 0,-12 6-2596 0 0,-9 9 307 0 0,29-23-130 0 0,-151 174-1099 0 0,195-223 771 0 0,-15 21-673 0 0,18-24 723 0 0,0 0 1 0 0,0 0-1 0 0,0 0 1 0 0,1 0-1 0 0,-1 1 1 0 0,0-1-1 0 0,1 0 1 0 0,-1 1-1 0 0,1-1 1 0 0,0 0-1 0 0,-1 1 1 0 0,1-1-1 0 0,0 0 1 0 0,0 1-1 0 0,0-1 1 0 0,0 0-1 0 0,0 2 101 0 0,16-18-2472 0 0,15-19 1962 0 0,2 1 1 0 0,2 3-1 0 0,30-22 510 0 0,-51 41 23 0 0,-7 6 60 0 0,0 0 0 0 0,1 0 0 0 0,-1 1 1 0 0,1 0-1 0 0,0 1 0 0 0,0 0 0 0 0,0 0 0 0 0,0 1 0 0 0,1 0 0 0 0,-1 0 0 0 0,1 1 1 0 0,-1 0-1 0 0,1 0 0 0 0,6 1-83 0 0,-10 0-81 0 0,0 0 1 0 0,0 1 0 0 0,0 0-1 0 0,0 0 1 0 0,0 0-1 0 0,-1 0 1 0 0,1 1 0 0 0,0 0-1 0 0,-1-1 1 0 0,1 2-1 0 0,-1-1 1 0 0,1 1-1 0 0,-1-1 1 0 0,0 1 0 0 0,0 0-1 0 0,0 1 1 0 0,-1-1-1 0 0,1 1 1 0 0,-1-1 0 0 0,0 1-1 0 0,0 0 1 0 0,0 0-1 0 0,0 1 1 0 0,-1-1 0 0 0,0 1-1 0 0,1 0 81 0 0,1 6-1116 0 0,0-1-1 0 0,-1 1 1 0 0,0 0 0 0 0,-1 0-1 0 0,0 0 1 0 0,0 0 0 0 0,-1 1-1 0 0,-1-1 1 0 0,0 8 1116 0 0,-5 0-1910 0 0</inkml:trace>
  <inkml:trace contextRef="#ctx0" brushRef="#br0" timeOffset="36">14601 3904 8554 0 0,'5'-3'994'0'0,"0"1"-1"0"0,0-1 1 0 0,0 1 0 0 0,0 0-1 0 0,1 0 1 0 0,4-1-994 0 0,8 0 1163 0 0,1 0 1 0 0,12 0-1164 0 0,-7 1 754 0 0,527-62 416 0 0,-494 59-2233 0 0,0 3 0 0 0,35 4 1063 0 0,46 7-8383 0 0,-120-8 6376 0 0,7 0-1591 0 0,-4-2 953 0 0</inkml:trace>
  <inkml:trace contextRef="#ctx0" brushRef="#br0" timeOffset="37">16268 2885 6089 0 0,'11'-9'5430'0'0,"-12"17"-2797"0"0,-16 25-1418 0 0,14-26-783 0 0,-23 45-1573 0 0,-8 28 1141 0 0,27-60-3430 0 0,1 0 0 0 0,0 1 0 0 0,0 10 3430 0 0,3-14-2849 0 0,-2-4 1338 0 0</inkml:trace>
  <inkml:trace contextRef="#ctx0" brushRef="#br0" timeOffset="38">16593 2855 7362 0 0,'-6'-4'2904'0'0,"0"12"-1335"0"0,-4 2-145 0 0,-2 6-104 0 0,-5 13-272 0 0,-3-3-255 0 0,4 0-497 0 0,0 6-152 0 0,2-5-64 0 0,4 1-248 0 0,0 6-353 0 0,0-6-479 0 0,4-3-520 0 0,2-1-521 0 0,-2-2-567 0 0,4 0-553 0 0,0-2-151 0 0,0-4 711 0 0</inkml:trace>
  <inkml:trace contextRef="#ctx0" brushRef="#br0" timeOffset="39">17129 3134 4129 0 0,'19'-10'2045'0'0,"0"0"1"0"0,1 1-1 0 0,18-5-2045 0 0,-21 9 699 0 0,0 1-1 0 0,0 1 1 0 0,0 0-1 0 0,0 2 1 0 0,0 0 0 0 0,0 0-1 0 0,17 3-698 0 0,-26-2 227 0 0,1 1-1 0 0,-1 0 0 0 0,0 1 1 0 0,0-1-1 0 0,0 1 1 0 0,-1 1-1 0 0,3 0-226 0 0,-9-2 30 0 0,1 0 0 0 0,-1-1 0 0 0,0 1 0 0 0,1 0 0 0 0,-1 0 0 0 0,0 0 0 0 0,0 0-1 0 0,1 0 1 0 0,-1 0 0 0 0,0 0 0 0 0,0 1 0 0 0,0-1 0 0 0,0 0 0 0 0,-1 1 0 0 0,1-1 0 0 0,0 0 0 0 0,0 1 0 0 0,-1-1 0 0 0,1 1 0 0 0,-1-1-1 0 0,1 1 1 0 0,-1 0 0 0 0,0-1 0 0 0,0 1 0 0 0,0-1 0 0 0,0 1 0 0 0,0-1 0 0 0,0 1 0 0 0,0 0 0 0 0,0-1 0 0 0,0 1 0 0 0,-1-1 0 0 0,1 1-1 0 0,-1-1 1 0 0,1 1 0 0 0,-1-1 0 0 0,1 1 0 0 0,-2 0-30 0 0,0 3 23 0 0,0-1 0 0 0,-1 0 0 0 0,1 0 0 0 0,-1 0 0 0 0,0 0 0 0 0,0 0 0 0 0,-1-1-1 0 0,1 1 1 0 0,-1-1 0 0 0,0 0-23 0 0,-43 29 31 0 0,24-17-28 0 0,-93 65 1357 0 0,-80 74-1360 0 0,192-150 44 0 0,0 0 0 0 0,1-1 0 0 0,-1 1 0 0 0,1 1 0 0 0,0-1-1 0 0,-1 2-43 0 0,4-6 4 0 0,0 1 0 0 0,-1-1 0 0 0,1 1 0 0 0,0-1 0 0 0,0 1 0 0 0,-1-1 0 0 0,1 1 0 0 0,0-1 0 0 0,0 1 0 0 0,0-1 0 0 0,0 1 0 0 0,0 0 0 0 0,0-1 0 0 0,0 1 0 0 0,0-1 0 0 0,0 1 0 0 0,0-1 0 0 0,0 1 0 0 0,0 0 0 0 0,0-1 0 0 0,0 1 0 0 0,1-1 0 0 0,-1 1-4 0 0,1 0-1 0 0,-1-1 0 0 0,1 1 1 0 0,0-1-1 0 0,-1 0 0 0 0,1 1 0 0 0,0-1 0 0 0,0 0 0 0 0,0 1 1 0 0,-1-1-1 0 0,1 0 0 0 0,0 0 0 0 0,0 1 0 0 0,0-1 0 0 0,0 0 1 0 0,0 0-1 0 0,-1 0 0 0 0,1 0 0 0 0,0 0 0 0 0,0 0 0 0 0,0-1 1 0 0,0 1 0 0 0,114-21 13 0 0,-97 20 101 0 0,1 0 0 0 0,0 1 0 0 0,8 1-114 0 0,-21 0-7 0 0,0 0 1 0 0,0 0-1 0 0,0 0 1 0 0,0 1-1 0 0,0-1 0 0 0,-1 2 1 0 0,1-1-1 0 0,-1 0 0 0 0,0 1 1 0 0,1 0-1 0 0,-1 0 1 0 0,-1 1-1 0 0,1 0 7 0 0,-4-3 5 0 0,0 0 0 0 0,0 1 0 0 0,0-1 0 0 0,0 1 0 0 0,0-1 0 0 0,0 1 0 0 0,-1-1 0 0 0,1 1-1 0 0,-1 0 1 0 0,1-1 0 0 0,-1 1 0 0 0,1 0 0 0 0,-1-1 0 0 0,0 1 0 0 0,0 0 0 0 0,0-1 0 0 0,0 1 0 0 0,0 0 0 0 0,0 0 0 0 0,-1-1 0 0 0,1 1 0 0 0,-1 0 0 0 0,1-1 0 0 0,-1 1 0 0 0,1-1 0 0 0,-1 1-1 0 0,-1 1-4 0 0,-1 5-81 0 0,-1-1 0 0 0,0 1 0 0 0,-1-1 0 0 0,0 0 0 0 0,-1 1 81 0 0,-18 21-19 0 0,-1-1 1 0 0,-2-1-1 0 0,0-1 1 0 0,-10 4 18 0 0,-16 11 15 0 0,-58 33-15 0 0,61-46 83 0 0,0-1-1 0 0,-2-3 1 0 0,-29 8-83 0 0,-28 4 68 0 0,-26 2-68 0 0,103-27-35 0 0,-22 5 34 0 0,50-15 16 0 0,0 0 1 0 0,1-1 0 0 0,-1 1 0 0 0,0-1-1 0 0,0 0 1 0 0,0 0 0 0 0,1-1-1 0 0,-1 1 1 0 0,0-1 0 0 0,0 1 0 0 0,1-1-1 0 0,-1 0-15 0 0,4 0 8 0 0,0 1-1 0 0,-1 0 0 0 0,1 0 0 0 0,0-1 1 0 0,0 1-1 0 0,0 0 0 0 0,0-1 1 0 0,0 1-1 0 0,0 0 0 0 0,0 0 1 0 0,0-1-1 0 0,0 1 0 0 0,-1 0 0 0 0,1-1 1 0 0,1 1-1 0 0,-1 0 0 0 0,0-1 1 0 0,0 1-1 0 0,0 0 0 0 0,0-1 0 0 0,0 1 1 0 0,0 0-1 0 0,0-1 0 0 0,0 1 1 0 0,0 0-1 0 0,1 0 0 0 0,-1-1 0 0 0,0 1 1 0 0,0 0-1 0 0,0 0 0 0 0,1-1 1 0 0,-1 1-1 0 0,0 0 0 0 0,0 0 1 0 0,0-1-1 0 0,1 1 0 0 0,-1 0 0 0 0,0 0 1 0 0,1 0-1 0 0,-1 0 0 0 0,0-1-7 0 0,12-9 221 0 0,-2 5-150 0 0,0 0 1 0 0,0 1-1 0 0,0 1 0 0 0,0 0 0 0 0,0 0 0 0 0,1 1 0 0 0,-1 0 0 0 0,5 0-71 0 0,10-2 65 0 0,31-5 33 0 0,0 2 1 0 0,0 3-1 0 0,1 3 1 0 0,-1 2-1 0 0,44 7-98 0 0,43 6-85 0 0,-2 7 1 0 0,48 16 84 0 0,-118-18-2807 0 0,24 11 2807 0 0,-16 3-4605 0 0,-56-21-495 0 0,0 1 0 0 0,5 5 5100 0 0,-11-5-4093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0:57:06.046"/>
    </inkml:context>
    <inkml:brush xml:id="br0">
      <inkml:brushProperty name="width" value="0.1" units="cm"/>
      <inkml:brushProperty name="height" value="0.1" units="cm"/>
      <inkml:brushProperty name="color" value="#66CC00"/>
    </inkml:brush>
    <inkml:context xml:id="ctx1">
      <inkml:inkSource xml:id="inkSrc35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19-02-26T00:57:06.081"/>
    </inkml:context>
  </inkml:definitions>
  <inkml:trace contextRef="#ctx0" brushRef="#br0">-419 5420 5001 0 0,'12'-1'6684'0'0,"28"-3"-4335"0"0,-3-8-1421 0 0,-1-2 1 0 0,-1-1 0 0 0,0-2 0 0 0,11-9-929 0 0,60-28 1070 0 0,-25 14-193 0 0,-48 23-514 0 0,0 1 0 0 0,2 1 1 0 0,-1 2-1 0 0,7 0-363 0 0,-31 11 51 0 0,1-1-1 0 0,0 1 1 0 0,0 1-1 0 0,1 0 1 0 0,-1 0 0 0 0,0 1-1 0 0,0 1 1 0 0,0 0-1 0 0,0 1 1 0 0,0-1-1 0 0,0 2 1 0 0,0 0-1 0 0,0 0 1 0 0,-1 1-1 0 0,9 5-50 0 0,12 6 108 0 0,1 2-14 0 0,0-2-1 0 0,15 3-93 0 0,-37-14 15 0 0,1-1 0 0 0,0 0 0 0 0,0-1 0 0 0,0 0 0 0 0,0-1 0 0 0,0 0 0 0 0,1-1 0 0 0,-1 0 0 0 0,8-1-15 0 0,17-4 16 0 0,-14 3 14 0 0,-1-1 0 0 0,1-1 0 0 0,-1-1 0 0 0,20-7-30 0 0,28-18-70 0 0,59-36 70 0 0,-75 38 43 0 0,-48 25-39 0 0,1 1 0 0 0,0 0 0 0 0,0 0 0 0 0,0 0 0 0 0,0 1 0 0 0,0-1 0 0 0,0 1 0 0 0,0 1 0 0 0,0-1 0 0 0,1 1 0 0 0,3 1-4 0 0,8 1-1 0 0,1 0 0 0 0,-1 2 0 0 0,4 1 1 0 0,43 8 90 0 0,-7-8-15 0 0,1-3-1 0 0,-1-3 1 0 0,1-2 0 0 0,-1-2-1 0 0,6-4-74 0 0,50-7-134 0 0,59 1 134 0 0,-98 15-1174 0 0,-25 3-3096 0 0,-29 3-974 0 0,-9-1-2180 0 0,-9-4 2800 0 0</inkml:trace>
  <inkml:trace contextRef="#ctx0" brushRef="#br0" timeOffset="1">480 5263 352 0 0,'4'-2'375'0'0,"0"1"131"0"0,-1-1 0 0 0,1 1 1 0 0,-1 0-1 0 0,1 0 0 0 0,0 0 1 0 0,-1 0-1 0 0,4 0-506 0 0,-7 1 78 0 0,1 0 1 0 0,-1 0-1 0 0,0 0 0 0 0,1 0 1 0 0,-1 1-1 0 0,0-1 0 0 0,1 0 1 0 0,-1 0-1 0 0,0 0 0 0 0,1 0 1 0 0,-1 0-1 0 0,0 0 1 0 0,0 1-1 0 0,1-1 0 0 0,-1 0 1 0 0,0 0-1 0 0,0 0 0 0 0,1 1 1 0 0,-1-1-1 0 0,0 0 1 0 0,0 1-1 0 0,1-1 0 0 0,-1 0 1 0 0,0 0-1 0 0,0 1 0 0 0,0-1 1 0 0,0 0-1 0 0,0 1 0 0 0,1-1 1 0 0,-1 0-79 0 0,-3 19 2271 0 0,-6 6-648 0 0,-2 5 2864 0 0,-12 26-4487 0 0,13-37 538 0 0,1-1 51 0 0,0 0-1 0 0,-1 0 1 0 0,-1-1 0 0 0,-12 15-589 0 0,-127 143 1614 0 0,124-148-1469 0 0,0-1 0 0 0,-1-2 1 0 0,-2 0-1 0 0,-1-2 0 0 0,0-2 1 0 0,-1 0-1 0 0,-31 13-145 0 0,-45 31 363 0 0,60-35 190 0 0,-45 22-553 0 0,-65 16 776 0 0,-20-1-776 0 0,89-34 95 0 0,-43 13 152 0 0,-3-6-247 0 0,-273 55 2 0 0,213-59-77 0 0,-1-9 0 0 0,-22-8 75 0 0,-25-6-154 0 0,71-5 177 0 0,-155 26-23 0 0,125 6-220 0 0,2 9-1 0 0,2 8 1 0 0,-9 13 220 0 0,6 9-1598 0 0,156-59 415 0 0,34-16 633 0 0,8-3 316 0 0,0 0 0 0 0,1 0 0 0 0,-1 1-1 0 0,0-1 1 0 0,1 1 0 0 0,-1-1-1 0 0,0 1 1 0 0,1 0 0 0 0,-1 0 0 0 0,1 0-1 0 0,-1 0 1 0 0,1 0 0 0 0,-1 0-1 0 0,1 0 1 0 0,0 0 0 0 0,-1 1 234 0 0,2-2-139 0 0,0 1 1 0 0,1-1 0 0 0,-1 0-1 0 0,0 0 1 0 0,0 1 0 0 0,0-1-1 0 0,1 0 1 0 0,-1 0 0 0 0,0 1 0 0 0,0-1-1 0 0,0 0 1 0 0,1 0 0 0 0,-1 0-1 0 0,0 1 1 0 0,1-1 0 0 0,-1 0-1 0 0,0 0 1 0 0,0 0 0 0 0,1 0-1 0 0,-1 0 1 0 0,0 0 0 0 0,1 0-1 0 0,-1 1 1 0 0,0-1 0 0 0,1 0-1 0 0,-1 0 1 0 0,0 0 0 0 0,1 0-1 0 0,-1 0 1 0 0,0-1 0 0 0,1 1 138 0 0,15 0-3621 0 0,-12 0 2041 0 0,15 0-3305 0 0</inkml:trace>
  <inkml:trace contextRef="#ctx0" brushRef="#br0" timeOffset="2">-3593 6356 6273 0 0,'0'0'256'0'0,"-1"0"-1"0"0,1 0 0 0 0,0 0 1 0 0,-1 0-1 0 0,1 0 0 0 0,0 0 1 0 0,-1 0-1 0 0,1 0 0 0 0,0 0 1 0 0,-1 0-1 0 0,1 0 0 0 0,0 0 1 0 0,-1 0-1 0 0,1 0 0 0 0,0 0 1 0 0,-1 0-1 0 0,1 1 0 0 0,0-1 1 0 0,-1 0-1 0 0,1 0 0 0 0,0 0 1 0 0,0 0-1 0 0,-1 1 0 0 0,1-1 1 0 0,0 0-1 0 0,0 0 0 0 0,-1 1-255 0 0,-8 11 3069 0 0,-4 16-1712 0 0,12-25-1015 0 0,-28 55 507 0 0,-2-2 1 0 0,-30 40-850 0 0,46-72 44 0 0,-73 107 82 0 0,85-126-101 0 0,-36 59 356 0 0,86-41 1099 0 0,-1 3-956 0 0,-22-13-428 0 0,1 1 0 0 0,-2 1 0 0 0,0 1 0 0 0,3 4-96 0 0,-1 1-588 0 0,2-1-1 0 0,9 5 589 0 0,59 30-5979 0 0,-34-26-2363 0 0,-17-10 1938 0 0</inkml:trace>
  <inkml:trace contextRef="#ctx0" brushRef="#br0" timeOffset="3">-11631 7898 6777 0 0,'-2'-2'371'0'0,"0"0"0"0"0,1 0-1 0 0,-1 1 1 0 0,0-1-1 0 0,1 0 1 0 0,0 0 0 0 0,-1-1-1 0 0,1 1 1 0 0,0 0-1 0 0,0 0 1 0 0,0-1-1 0 0,1 1 1 0 0,-1 0 0 0 0,0-1-1 0 0,1 1 1 0 0,0 0-1 0 0,-1-1 1 0 0,1 0-371 0 0,0 0 231 0 0,1 1 0 0 0,-1-1-1 0 0,1 0 1 0 0,0 1 0 0 0,0-1 0 0 0,0 1-1 0 0,0-1 1 0 0,0 1 0 0 0,0-1 0 0 0,1 1 0 0 0,-1 0-1 0 0,1 0 1 0 0,-1 0 0 0 0,2-1-231 0 0,7-7 341 0 0,1 1 0 0 0,0 0 0 0 0,0 0 0 0 0,1 1 0 0 0,12-5-341 0 0,-15 7 193 0 0,26-16-54 0 0,20-11 418 0 0,31-13-557 0 0,-70 39 38 0 0,1-1 1 0 0,0 2-1 0 0,1 0 1 0 0,-1 1 0 0 0,1 1-1 0 0,0 1 1 0 0,12-1-39 0 0,-26 4-1 0 0,0 0 0 0 0,0 0 0 0 0,1 0 0 0 0,-1 0 0 0 0,0 1 0 0 0,0-1-1 0 0,0 1 1 0 0,0 0 0 0 0,0 1 0 0 0,0-1 0 0 0,0 1 0 0 0,0 0 0 0 0,0-1 0 0 0,-1 2 0 0 0,1-1 0 0 0,-1 0 0 0 0,1 1 0 0 0,-1 0 0 0 0,0-1 0 0 0,0 1 0 0 0,0 0 0 0 0,0 1 0 0 0,-1-1 0 0 0,1 0 0 0 0,-1 1 0 0 0,0 0-1 0 0,0-1 1 0 0,0 1 0 0 0,-1 0 0 0 0,1 0 0 0 0,-1 0 0 0 0,1 4 1 0 0,1 4-2 0 0,-1-1-1 0 0,0 1 1 0 0,-1 0-1 0 0,-1 0 1 0 0,0 0-1 0 0,0 0 1 0 0,-1 0-1 0 0,-1 0 1 0 0,0-1-1 0 0,0 1 1 0 0,-2 2 2 0 0,-8 21-35 0 0,-1-2 0 0 0,-2 0 1 0 0,-1 0-1 0 0,-1-1 1 0 0,-20 26 34 0 0,-31 35-854 0 0,-18 15 854 0 0,42-57-376 0 0,-3-1 0 0 0,-2-3 0 0 0,-2-2 0 0 0,-2-2 0 0 0,-2-2 0 0 0,-1-3 0 0 0,-2-2 0 0 0,-56 25 376 0 0,88-49 88 0 0,-1-1 0 0 0,0-2 0 0 0,-1 0-1 0 0,0-2 1 0 0,-29 4-88 0 0,54-10 66 0 0,-1-1-1 0 0,0 0 1 0 0,1 0-1 0 0,-1 0 0 0 0,0-1 1 0 0,1 1-1 0 0,-1-1 1 0 0,1 0-1 0 0,-3-1-65 0 0,5 2 17 0 0,1 0 0 0 0,-1 0-1 0 0,0-1 1 0 0,1 1 0 0 0,-1 0-1 0 0,0-1 1 0 0,1 1 0 0 0,-1-1-1 0 0,1 1 1 0 0,-1 0 0 0 0,1-1-1 0 0,-1 1 1 0 0,1-1 0 0 0,-1 1 0 0 0,1-1-1 0 0,-1 0 1 0 0,1 1 0 0 0,0-1-1 0 0,-1 1 1 0 0,1-1 0 0 0,0 0-1 0 0,0 1 1 0 0,-1-1 0 0 0,1 0-1 0 0,0 1 1 0 0,0-1 0 0 0,0 0-1 0 0,0 1 1 0 0,0-1 0 0 0,0 0-1 0 0,0 0 1 0 0,0 1 0 0 0,0-1-1 0 0,0 0 1 0 0,0 1 0 0 0,0-1-1 0 0,1 0 1 0 0,-1 1 0 0 0,0-1-1 0 0,1 0 1 0 0,-1 1 0 0 0,0-1-1 0 0,1 1 1 0 0,-1-1 0 0 0,0 0-1 0 0,1 1 1 0 0,-1-1 0 0 0,1 1-1 0 0,-1-1 1 0 0,1 1 0 0 0,-1 0-1 0 0,1-1-16 0 0,5-4 60 0 0,0 1 0 0 0,0-1-1 0 0,0 1 1 0 0,1 0 0 0 0,0 1-1 0 0,-1 0 1 0 0,1 0 0 0 0,0 0-1 0 0,0 1 1 0 0,1 0 0 0 0,2 0-60 0 0,34-6 285 0 0,1 1 0 0 0,0 3 0 0 0,12 1-285 0 0,72 1 352 0 0,-126 2-343 0 0,87 5-735 0 0,0 3-1 0 0,11 5 727 0 0,-69-8-694 0 0,49 13-2644 0 0,-60-12 864 0 0,-1-1 0 0 0,2-1 0 0 0,-1-1 0 0 0,4 0 2474 0 0,5-3-3818 0 0</inkml:trace>
  <inkml:trace contextRef="#ctx0" brushRef="#br0" timeOffset="4">-10687 7725 11498 0 0,'7'-7'586'0'0,"1"1"-1"0"0,-1-1 1 0 0,1 2-1 0 0,0-1 1 0 0,1 1-1 0 0,-1 0 1 0 0,1 1-1 0 0,0 0 0 0 0,4-1-585 0 0,12-3 427 0 0,0 2-1 0 0,22-3-426 0 0,-24 5 182 0 0,-4 1-170 0 0,-1 0 0 0 0,1 2 0 0 0,0 0 0 0 0,0 1 0 0 0,0 1 0 0 0,0 1 0 0 0,14 3-12 0 0,-30-4 10 0 0,1 0-1 0 0,-1 0 1 0 0,-1 0-1 0 0,1 1 0 0 0,0-1 1 0 0,0 1-1 0 0,0 0 0 0 0,-1-1 1 0 0,1 1-1 0 0,-1 0 0 0 0,1 0 1 0 0,-1 1-1 0 0,0-1 0 0 0,0 1 1 0 0,0-1-1 0 0,0 1 0 0 0,0-1 1 0 0,-1 1-1 0 0,1 0 0 0 0,-1 0 1 0 0,0 0-1 0 0,0 0 0 0 0,0 0 1 0 0,0 0-1 0 0,0 0 1 0 0,-1 0-1 0 0,1 0 0 0 0,-1 0 1 0 0,0 1-1 0 0,0-1-9 0 0,0 6 9 0 0,0-1 1 0 0,0 1 0 0 0,-1-1-1 0 0,-1 1 1 0 0,1-1-1 0 0,-1 1 1 0 0,-1-1-1 0 0,1 0 1 0 0,-1 0 0 0 0,-4 7-10 0 0,-11 18 54 0 0,-2-1 0 0 0,-1 0 0 0 0,-2-2 0 0 0,0 0 0 0 0,-2-2 0 0 0,-1-1 0 0 0,-7 5-54 0 0,-63 65-442 0 0,17-15-1870 0 0,26-36-3411 0 0,47-43 3191 0 0,5-8-489 0 0,7-13-518 0 0,-5 17 3579 0 0,6-20-1144 0 0</inkml:trace>
  <inkml:trace contextRef="#ctx0" brushRef="#br0" timeOffset="5">-10231 7689 688 0 0,'7'-3'867'0'0,"0"-1"0"0"0,0 1 0 0 0,1 1 0 0 0,-1-1-1 0 0,1 1 1 0 0,-1 0 0 0 0,8 0-867 0 0,-14 3 91 0 0,-1-1-1 0 0,1 1 0 0 0,-1-1 1 0 0,1 1-1 0 0,-1-1 1 0 0,0 1-1 0 0,1-1 1 0 0,-1 1-1 0 0,0 0 1 0 0,1-1-1 0 0,-1 1 0 0 0,0 0 1 0 0,0-1-1 0 0,0 1 1 0 0,0 0-1 0 0,0-1 1 0 0,0 1-1 0 0,0 0 0 0 0,0-1 1 0 0,0 1-1 0 0,0 0 1 0 0,0-1-1 0 0,0 1 1 0 0,0 0-1 0 0,0-1 1 0 0,-1 1-1 0 0,1 0 0 0 0,0-1 1 0 0,0 1-91 0 0,-1 2 167 0 0,-15 97 864 0 0,-10 20-1031 0 0,-8 47-906 0 0,33-163 729 0 0,0-1-28 0 0,1-1 1 0 0,-1 0-1 0 0,1 1 0 0 0,-1-1 1 0 0,1 0-1 0 0,0 1 1 0 0,0-1-1 0 0,0 1 1 0 0,0-1-1 0 0,1 0 1 0 0,-1 1-1 0 0,0-1 0 0 0,1 1 1 0 0,0-1-1 0 0,0 0 205 0 0,-1-2-75 0 0,1 0-1 0 0,-1 0 0 0 0,0 0 1 0 0,1 0-1 0 0,-1-1 1 0 0,1 1-1 0 0,-1 0 0 0 0,0 0 1 0 0,1-1-1 0 0,-1 1 0 0 0,0 0 1 0 0,1-1-1 0 0,-1 1 1 0 0,0 0-1 0 0,1-1 0 0 0,-1 1 1 0 0,0 0-1 0 0,0-1 0 0 0,1 1 1 0 0,-1-1-1 0 0,0 1 0 0 0,0-1 1 0 0,0 1-1 0 0,0 0 1 0 0,0-1-1 0 0,1 1 0 0 0,-1-1 1 0 0,0 0 75 0 0,5-14-1149 0 0,7-37-749 0 0,-8 32 1787 0 0,1 0 0 0 0,0 1 0 0 0,2-1 1 0 0,2-3 110 0 0,-6 16 12 0 0,1 0 1 0 0,0 1 0 0 0,0 0 0 0 0,0 0 0 0 0,1 0 0 0 0,2-2-13 0 0,-5 6-39 0 0,0 0 1 0 0,0 0-1 0 0,1 0 0 0 0,-1 0 1 0 0,1 0-1 0 0,-1 0 1 0 0,1 1-1 0 0,-1 0 0 0 0,1-1 1 0 0,0 1-1 0 0,0 0 1 0 0,0 0-1 0 0,-1 0 1 0 0,1 1-1 0 0,0-1 0 0 0,0 1 1 0 0,1-1 38 0 0,5 6-194 0 0,4 12 157 0 0</inkml:trace>
  <inkml:trace contextRef="#ctx0" brushRef="#br0" timeOffset="6">-9876 7295 3577 0 0,'0'-1'248'0'0,"0"1"-1"0"0,-1 0 1 0 0,1 0 0 0 0,0 0 0 0 0,-1 0-1 0 0,1 0 1 0 0,0 0 0 0 0,-1 0 0 0 0,1 0-1 0 0,0 0 1 0 0,-1 0 0 0 0,1 0 0 0 0,-1 0 0 0 0,1 0-1 0 0,0 0 1 0 0,-1 0 0 0 0,1 0 0 0 0,0 0-1 0 0,-1 1 1 0 0,1-1 0 0 0,0 0 0 0 0,-1 0-1 0 0,1 0 1 0 0,0 0 0 0 0,0 1 0 0 0,-1-1 0 0 0,1 0-1 0 0,0 0 1 0 0,0 1 0 0 0,-1-1 0 0 0,1 0-1 0 0,0 1 1 0 0,0-1-248 0 0,-8 17 2411 0 0,1 19-1386 0 0,2 91 4266 0 0,9 98-5291 0 0,1-64 643 0 0,-22 542-2583 0 0,15-551-2846 0 0,7-52-4830 0 0,-3-71 4891 0 0</inkml:trace>
  <inkml:trace contextRef="#ctx0" brushRef="#br0" timeOffset="7">-8540 7693 3281 0 0,'-10'3'884'0'0,"0"0"0"0"0,0 0 0 0 0,1 1 0 0 0,0 0 0 0 0,0 1 1 0 0,0 0-1 0 0,0 0 0 0 0,0 1-884 0 0,5-2 339 0 0,-1-1 0 0 0,1 1 1 0 0,0 0-1 0 0,0 1 0 0 0,0-1 0 0 0,0 1 1 0 0,1 0-1 0 0,-1 0 0 0 0,1 0 0 0 0,1 0 1 0 0,-1 0-1 0 0,1 1 0 0 0,0-1 0 0 0,-1 3-339 0 0,1 1 341 0 0,-1 1 1 0 0,1-1-1 0 0,1 1 0 0 0,0 0 0 0 0,0 0 0 0 0,1 0 0 0 0,1 7-341 0 0,-1-15 40 0 0,1 1 0 0 0,-1 0-1 0 0,1 0 1 0 0,-1-1 0 0 0,1 1-1 0 0,0 0 1 0 0,0-1-1 0 0,0 1 1 0 0,0-1 0 0 0,1 1-1 0 0,-1-1 1 0 0,1 0 0 0 0,-1 1-1 0 0,1-1 1 0 0,0 0 0 0 0,0 0-1 0 0,0 0 1 0 0,0 0 0 0 0,0-1-1 0 0,1 1 1 0 0,-1-1-1 0 0,0 1 1 0 0,1-1 0 0 0,-1 0-1 0 0,1 0 1 0 0,0 0 0 0 0,-1 0-1 0 0,3 0-39 0 0,7 2 40 0 0,1-1 0 0 0,-1-1-1 0 0,1-1 1 0 0,0 0-1 0 0,-1 0 1 0 0,1-1 0 0 0,-1-1-1 0 0,1 0 1 0 0,-1 0 0 0 0,1-2-1 0 0,-1 1 1 0 0,6-4-40 0 0,-7 3 12 0 0,0-1-1 0 0,0 0 1 0 0,0-1 0 0 0,-1 0 0 0 0,1-1-1 0 0,-2 0 1 0 0,1 0 0 0 0,-1-1 0 0 0,0 0-1 0 0,0-1 1 0 0,-1 0 0 0 0,-1 0-1 0 0,1-2-11 0 0,-6 9 14 0 0,-1 0 0 0 0,1-1 0 0 0,-1 1-1 0 0,1-1 1 0 0,-1 1 0 0 0,0-1-1 0 0,0 0 1 0 0,0 1 0 0 0,0-1-1 0 0,-1 0 1 0 0,1 0 0 0 0,-1 1 0 0 0,0-1-1 0 0,0 0 1 0 0,0 0 0 0 0,0 0-1 0 0,0 0 1 0 0,0 1 0 0 0,-1-1-1 0 0,1 0 1 0 0,-1-1-14 0 0,-1 1-46 0 0,0 0 0 0 0,1 0 0 0 0,-1 0 0 0 0,0 0-1 0 0,0 1 1 0 0,-1-1 0 0 0,1 1 0 0 0,-1-1 0 0 0,1 1 0 0 0,-1 0 0 0 0,0-1 0 0 0,0 2-1 0 0,0-1 1 0 0,0 0 0 0 0,-1 0 46 0 0,-6-3-532 0 0,0 1 0 0 0,0 1 0 0 0,0-1 0 0 0,-1 1 0 0 0,1 1 0 0 0,-1 0 0 0 0,0 1-1 0 0,0 0 1 0 0,0 0 0 0 0,-3 1 532 0 0,-74 12-10238 0 0,57-9 6980 0 0</inkml:trace>
  <inkml:trace contextRef="#ctx0" brushRef="#br0" timeOffset="8">-8108 7360 5745 0 0,'7'-4'787'0'0,"0"0"130"0"0,1 0 0 0 0,0 1 0 0 0,-1-1 0 0 0,1 2-1 0 0,0-1 1 0 0,0 1 0 0 0,1 0 0 0 0,6 0-917 0 0,-14 2 100 0 0,0 0-1 0 0,0 0 1 0 0,0 0 0 0 0,0 0-1 0 0,0 1 1 0 0,-1-1 0 0 0,1 0-1 0 0,0 1 1 0 0,0-1 0 0 0,0 1-1 0 0,-1-1 1 0 0,1 1 0 0 0,0-1-1 0 0,-1 1 1 0 0,1 0 0 0 0,0-1-1 0 0,-1 1 1 0 0,1 0 0 0 0,-1-1-1 0 0,1 1 1 0 0,-1 0 0 0 0,1 0-1 0 0,-1-1 1 0 0,0 1 0 0 0,1 0-1 0 0,-1 0 1 0 0,0 0 0 0 0,0 0-1 0 0,1 0 1 0 0,-1 0 0 0 0,0-1 0 0 0,0 2-100 0 0,1 33 927 0 0,-1-27-648 0 0,4 543 2261 0 0,-4-423-2934 0 0,-1-16-3804 0 0,7 15 4198 0 0,-4-104-2588 0 0,2 0 0 0 0,6 21 2588 0 0,17 40-9703 0 0,-21-64 8379 0 0</inkml:trace>
  <inkml:trace contextRef="#ctx0" brushRef="#br0" timeOffset="9">-7311 7493 3825 0 0,'-2'0'662'0'0,"-1"0"0"0"0,0 1 0 0 0,1-1 0 0 0,-1 1 0 0 0,0-1 0 0 0,1 1 0 0 0,-1 0 0 0 0,1 0 0 0 0,-1 0 0 0 0,1 0 0 0 0,-1 1 0 0 0,1-1 0 0 0,0 1 0 0 0,-2 1-662 0 0,-27 30 1041 0 0,11-12-310 0 0,-108 117 683 0 0,33-37-1010 0 0,57-61-245 0 0,-44 35-400 0 0,73-67 61 0 0,-1-2-661 0 0,15-16 372 0 0,14-15 277 0 0,-12 17 127 0 0,-1 1 79 0 0,0 0 1 0 0,1 0-1 0 0,0 1 0 0 0,0 0 1 0 0,0 0-1 0 0,1 1 0 0 0,1-1-14 0 0,-6 5 26 0 0,0 0-1 0 0,-1 0 0 0 0,1 0 1 0 0,0 0-1 0 0,-1 0 0 0 0,1 1 1 0 0,0 0-1 0 0,0-1 0 0 0,0 1 1 0 0,0 0-1 0 0,-1 0 0 0 0,1 1 1 0 0,0-1-1 0 0,0 1 0 0 0,0-1 1 0 0,-1 1-1 0 0,1 0 0 0 0,0 0 0 0 0,-1 0 1 0 0,1 0-1 0 0,0 0 0 0 0,-1 1 1 0 0,0-1-1 0 0,1 1 0 0 0,-1 0 1 0 0,0 0-26 0 0,56 48 276 0 0,2 1-2651 0 0,-52-45 1166 0 0,-1-1 1 0 0,1-1-1 0 0,0 0 0 0 0,0 0 1 0 0,0 0-1 0 0,1-1 0 0 0,6 2 1209 0 0,1-3-2811 0 0,-2-6 577 0 0</inkml:trace>
  <inkml:trace contextRef="#ctx0" brushRef="#br0" timeOffset="10">-7146 7354 3017 0 0,'-2'-5'5919'0'0,"1"7"-1868"0"0,0 14 106 0 0,3 39-3723 0 0,-1-29 771 0 0,22 490-585 0 0,-19-456-2773 0 0,12-93 706 0 0,-10 5 1486 0 0,2 0 0 0 0,1 1 0 0 0,8-14-39 0 0,-14 34-11 0 0,0 0 0 0 0,1 0 0 0 0,1 0 0 0 0,-1 0 0 0 0,1 1 0 0 0,0 0 0 0 0,0 0 0 0 0,1 0 0 0 0,0 1 0 0 0,0-1 0 0 0,0 1 0 0 0,0 1 0 0 0,1-1 0 0 0,0 1 0 0 0,0 0 11 0 0,-2 3-141 0 0,-1-1 0 0 0,1 1 0 0 0,0 1-1 0 0,0-1 1 0 0,0 0 0 0 0,0 1 0 0 0,0 0-1 0 0,0 0 1 0 0,-1 1 0 0 0,1-1 0 0 0,0 1-1 0 0,0 0 1 0 0,0 1 0 0 0,-1-1 0 0 0,1 1-1 0 0,0 0 1 0 0,-1 0 0 0 0,0 0 0 0 0,1 0 141 0 0,13 8-3714 0 0,0 1 1 0 0,0 1-1 0 0,11 9 3714 0 0,-17-12-1923 0 0</inkml:trace>
  <inkml:trace contextRef="#ctx0" brushRef="#br0" timeOffset="11">-7519 8274 608 0 0,'-4'13'1265'0'0,"0"0"1"0"0,0-1-1 0 0,2 1 0 0 0,-1 0 0 0 0,2 0 1 0 0,0 1-1 0 0,0 11-1265 0 0,1-20 145 0 0,1 0 1 0 0,0 0-1 0 0,0 0 1 0 0,0 0 0 0 0,1 0-1 0 0,0 0 1 0 0,0 0-1 0 0,0 0 1 0 0,0-1-1 0 0,1 1 1 0 0,-1-1-1 0 0,1 0 1 0 0,0 1 0 0 0,1-1-1 0 0,-1-1 1 0 0,1 1-1 0 0,0 0 1 0 0,0-1-1 0 0,0 0 1 0 0,0 0-1 0 0,2 1-145 0 0,3 1 50 0 0,1 0-1 0 0,-1-1 1 0 0,1-1-1 0 0,-1 1 1 0 0,1-1-1 0 0,0-1 0 0 0,0 0 1 0 0,0-1-1 0 0,1 0 1 0 0,-1 0-1 0 0,0-1 1 0 0,0 0-1 0 0,1-1 1 0 0,-1 0-1 0 0,0-1 0 0 0,0 0 1 0 0,6-2-50 0 0,17-6 150 0 0,0-1-1 0 0,0-1 1 0 0,-1-3-1 0 0,17-10-149 0 0,-42 22 11 0 0,-1 0 57 0 0,-1 0 0 0 0,0 0-1 0 0,0 0 1 0 0,0 0 0 0 0,0-1-1 0 0,1-1-67 0 0,-5 4 23 0 0,0 0 0 0 0,0 0 0 0 0,0 0 0 0 0,0-1 0 0 0,0 1 0 0 0,-1 0 0 0 0,1 0 0 0 0,0-1 0 0 0,-1 1 0 0 0,1 0 0 0 0,-1-1 0 0 0,0 1 0 0 0,1-1 0 0 0,-1 1 0 0 0,0-1 0 0 0,0 1 0 0 0,0 0 0 0 0,0-1 0 0 0,0 1 0 0 0,0-1 0 0 0,0 1 0 0 0,0-1 0 0 0,0 1 0 0 0,-1-1 0 0 0,1 1 0 0 0,-1 0 0 0 0,1-1 0 0 0,-1 0-23 0 0,-5-8 119 0 0,0 0 1 0 0,0-1 0 0 0,-1 2 0 0 0,0-1 0 0 0,0 1-1 0 0,-1 0 1 0 0,-1 1 0 0 0,1 0 0 0 0,-7-4-120 0 0,-8-6 16 0 0,0 2 0 0 0,-1 0 0 0 0,-14-5-16 0 0,31 17-130 0 0,1 1-1 0 0,-2 0 0 0 0,1 1 0 0 0,0-1 0 0 0,0 1 1 0 0,-1 1-1 0 0,0-1 0 0 0,1 1 0 0 0,-1 0 0 0 0,1 1 0 0 0,-1 0 1 0 0,0 0-1 0 0,-5 2 131 0 0,4-1-918 0 0,0 1 1 0 0,0 1-1 0 0,0 0 1 0 0,0 0-1 0 0,0 1 1 0 0,0 0-1 0 0,1 0 1 0 0,0 1-1 0 0,0 0 1 0 0,-7 7 917 0 0,-7 3-3386 0 0,2 0 1508 0 0</inkml:trace>
  <inkml:trace contextRef="#ctx0" brushRef="#br0" timeOffset="12">-6293 7471 4073 0 0,'-2'0'326'0'0,"-1"0"-1"0"0,1 0 1 0 0,0 0 0 0 0,0 0-1 0 0,-1 0 1 0 0,1 1 0 0 0,0-1-1 0 0,-1 1 1 0 0,1-1 0 0 0,0 1-1 0 0,0 0 1 0 0,0 0 0 0 0,0 0-1 0 0,-1 0-325 0 0,3 0 109 0 0,-1 0 0 0 0,1 0 0 0 0,-1 0-1 0 0,1 0 1 0 0,-1 0 0 0 0,1 0 0 0 0,0 0-1 0 0,-1 1 1 0 0,1-1 0 0 0,0 0 0 0 0,0 0-1 0 0,0 0 1 0 0,0 0 0 0 0,0 0-1 0 0,0 0 1 0 0,0 0 0 0 0,0 1 0 0 0,0-1-1 0 0,1 0 1 0 0,-1 0 0 0 0,0 0 0 0 0,1 0-1 0 0,-1 0 1 0 0,1 0 0 0 0,-1 0 0 0 0,1 0-1 0 0,-1 0 1 0 0,1 0 0 0 0,0 0 0 0 0,0 0-109 0 0,2 5 350 0 0,0-1 0 0 0,0 0 1 0 0,1 0-1 0 0,0 0 1 0 0,0 0-1 0 0,0-1 1 0 0,1 0-1 0 0,-1 0 0 0 0,1 0 1 0 0,0 0-1 0 0,0 0 1 0 0,1-1-351 0 0,-3-1 7 0 0,1 0 1 0 0,-1-1-1 0 0,1 0 1 0 0,0 0-1 0 0,-1 0 1 0 0,1 0-1 0 0,0 0 1 0 0,0-1-1 0 0,-1 1 1 0 0,1-1-1 0 0,0 0 1 0 0,0 0 0 0 0,0-1-1 0 0,0 1 1 0 0,-1-1-1 0 0,1 0 1 0 0,0 0-1 0 0,-1 0 1 0 0,1 0-1 0 0,1-1-7 0 0,-2-1-177 0 0,1 1 0 0 0,-1-1 0 0 0,1 1 0 0 0,-1-1 0 0 0,0 0 0 0 0,0 0 0 0 0,0 0 0 0 0,0-1 0 0 0,0 1-1 0 0,-1-1 1 0 0,1 0 177 0 0,-1 2-385 0 0,-1-1 1 0 0,1 1-1 0 0,-1 0 0 0 0,0-1 0 0 0,0 1 0 0 0,0-1 0 0 0,0 1 0 0 0,0-1 0 0 0,0 0 0 0 0,-1 1 0 0 0,1-1 0 0 0,-1 0 0 0 0,0 1 0 0 0,0-1 0 0 0,0 0 0 0 0,0 0 1 0 0,0 1-1 0 0,-1-2 385 0 0,0 3-277 0 0,1 0 0 0 0,-1-1 0 0 0,0 1 1 0 0,0 0-1 0 0,0 0 0 0 0,0-1 1 0 0,0 1-1 0 0,0 0 0 0 0,0 0 1 0 0,0 0-1 0 0,-1 0 0 0 0,1 1 1 0 0,0-1-1 0 0,0 0 0 0 0,-1 0 1 0 0,1 1-1 0 0,-1-1 0 0 0,0 1 277 0 0,-27-8-2022 0 0,7 6 1659 0 0</inkml:trace>
  <inkml:trace contextRef="#ctx0" brushRef="#br0" timeOffset="13">-6602 7733 8 0 0,'-8'11'1120'0'0,"0"1"0"0"0,1 1 0 0 0,-1 3-1120 0 0,6-12 496 0 0,0 0-1 0 0,0 0 1 0 0,1 0-1 0 0,-1 0 1 0 0,1 0-1 0 0,0 1 1 0 0,1-1-1 0 0,-1 0 1 0 0,1 1-1 0 0,-1-1 1 0 0,1 1-1 0 0,1-1-495 0 0,-1-3 168 0 0,0 0 0 0 0,1 0-1 0 0,-1 0 1 0 0,1 0 0 0 0,-1 0 0 0 0,1-1-1 0 0,0 1 1 0 0,-1 0 0 0 0,1 0 0 0 0,0-1-1 0 0,-1 1 1 0 0,1 0 0 0 0,0-1 0 0 0,0 1-1 0 0,0-1 1 0 0,-1 1 0 0 0,1-1 0 0 0,0 1 0 0 0,0-1-1 0 0,0 1 1 0 0,0-1 0 0 0,0 0 0 0 0,0 0-1 0 0,1 1-167 0 0,24 2 1573 0 0,-25-3-1561 0 0,17-1 430 0 0,1-1 1 0 0,-1 0 0 0 0,0-1 0 0 0,1-1 0 0 0,-2-1 0 0 0,7-3-443 0 0,5-1 248 0 0,27-9-384 0 0,41-20 136 0 0,27-10-2805 0 0,-101 41-144 0 0,0 1 0 0 0,0 0 0 0 0,1 2 0 0 0,12 0 2949 0 0,-12 3-3085 0 0</inkml:trace>
  <inkml:trace contextRef="#ctx0" brushRef="#br0" timeOffset="14">-5870 7308 4145 0 0,'0'0'146'0'0,"0"0"1"0"0,1 0-1 0 0,-1 0 1 0 0,1-1-1 0 0,-1 1 1 0 0,1 0-1 0 0,-1 0 0 0 0,1 0 1 0 0,-1 0-1 0 0,0 0 1 0 0,1 0-1 0 0,-1 0 1 0 0,1 0-1 0 0,-1 0 0 0 0,1 0 1 0 0,-1 0-1 0 0,1 0 1 0 0,-1 0-1 0 0,1 1 1 0 0,-1-1-1 0 0,0 0 1 0 0,1 0-1 0 0,-1 0 0 0 0,1 1 1 0 0,-1-1-1 0 0,0 0 1 0 0,1 0-1 0 0,-1 1 1 0 0,0-1-1 0 0,1 0 1 0 0,-1 1-1 0 0,0-1 0 0 0,1 0 1 0 0,-1 1-1 0 0,0-1 1 0 0,0 1-1 0 0,1-1 1 0 0,-1 0-1 0 0,0 1 0 0 0,0-1 1 0 0,0 1-1 0 0,0-1 1 0 0,0 1-147 0 0,10 20 2181 0 0,-4 2-1041 0 0,-1 0-1 0 0,-1 1 1 0 0,-1-1 0 0 0,-2 1 0 0 0,0 15-1140 0 0,1 7 693 0 0,-1 312 1165 0 0,-2-343-1808 0 0,-7 194-202 0 0,-2 94-720 0 0,16-104-3382 0 0,4-127-974 0 0,2-27-1327 0 0,-6-29 2717 0 0</inkml:trace>
  <inkml:trace contextRef="#ctx0" brushRef="#br0" timeOffset="15">-4264 7711 4865 0 0,'-4'-2'427'0'0,"1"0"135"0"0,0 1 0 0 0,0-1-1 0 0,0 0 1 0 0,1 0 0 0 0,-1 0-1 0 0,1 0 1 0 0,-1-1 0 0 0,-1 0-562 0 0,4 2 102 0 0,0 1 1 0 0,0-1 0 0 0,-1 1-1 0 0,1 0 1 0 0,0-1 0 0 0,0 1-1 0 0,0-1 1 0 0,0 1 0 0 0,-1-1-1 0 0,1 1 1 0 0,0-1 0 0 0,0 1-1 0 0,0-1 1 0 0,0 1 0 0 0,0-1-1 0 0,0 1 1 0 0,0-1 0 0 0,0 1-1 0 0,1-1 1 0 0,-1 1 0 0 0,0-1-1 0 0,0 1 1 0 0,0-1-103 0 0,1 0 138 0 0,0 0 0 0 0,0-1 0 0 0,0 1 0 0 0,0 0 1 0 0,0 0-1 0 0,0 0 0 0 0,0 0 0 0 0,0 0 0 0 0,0 0 0 0 0,0 1 0 0 0,1-1 0 0 0,0 0-138 0 0,148-80 3593 0 0,-115 65-3225 0 0,1 1 1 0 0,1 1 0 0 0,14-1-369 0 0,-48 14 14 0 0,-1 0 1 0 0,1 0-1 0 0,-1 1 1 0 0,1 0-1 0 0,0-1 1 0 0,-1 1-1 0 0,1 0 1 0 0,0 0-1 0 0,-1 0 1 0 0,1 1 0 0 0,0-1-1 0 0,-1 1 1 0 0,1-1-1 0 0,-1 1 1 0 0,1 0-1 0 0,-1 0 1 0 0,1 0-1 0 0,-1 0 1 0 0,2 2-15 0 0,-3-2 12 0 0,1 0-1 0 0,-1 1 1 0 0,0 0-1 0 0,0-1 1 0 0,0 1 0 0 0,0-1-1 0 0,0 1 1 0 0,0 0 0 0 0,0 0-1 0 0,0 0 1 0 0,-1-1 0 0 0,1 1-1 0 0,-1 0 1 0 0,0 0 0 0 0,1 0-1 0 0,-1 0 1 0 0,0 0 0 0 0,0 0-1 0 0,0 0 1 0 0,0 0 0 0 0,-1 0-1 0 0,1 0 1 0 0,0 0-1 0 0,-1 0 1 0 0,1-1 0 0 0,-1 1-1 0 0,0 1-11 0 0,-5 13 58 0 0,0-1-1 0 0,-1 1 0 0 0,-1-1 0 0 0,0-1 1 0 0,-1 1-1 0 0,0-1 0 0 0,-11 11-57 0 0,-19 20 342 0 0,-28 23-342 0 0,46-47 0 0 0,-37 32-558 0 0,-43 30 558 0 0,19-18-1038 0 0,55-44 346 0 0,20-17 182 0 0,0 1-1 0 0,1 0 1 0 0,0 0 0 0 0,0 0 0 0 0,1 1 0 0 0,-5 4 510 0 0,59-47-3642 0 0,190-153 4530 0 0,-232 184-718 0 0,1 1 0 0 0,0-1-1 0 0,0 1 1 0 0,1 1 0 0 0,-1 0-1 0 0,1 0 1 0 0,0 0 0 0 0,4 0-170 0 0,-8 3 67 0 0,0 0 0 0 0,-1 0 1 0 0,1 0-1 0 0,0 1 0 0 0,0 0 0 0 0,0 0 0 0 0,0 0 1 0 0,0 1-1 0 0,-1 0 0 0 0,1 0 0 0 0,0 0 1 0 0,0 0-1 0 0,-1 1 0 0 0,1-1 0 0 0,-1 1 0 0 0,1 0 1 0 0,0 1-68 0 0,3 3-187 0 0,1 0 1 0 0,-1 0-1 0 0,0 1 1 0 0,0 0 0 0 0,-1 0-1 0 0,0 1 1 0 0,0 0-1 0 0,-1 0 1 0 0,3 6 186 0 0,0 0-2045 0 0,-1 0 1 0 0,-1 1-1 0 0,0 0 0 0 0,0 1 1 0 0,1 8 2044 0 0,-2-4-2325 0 0</inkml:trace>
  <inkml:trace contextRef="#ctx0" brushRef="#br0" timeOffset="16">-4033 8046 4889 0 0,'-10'4'1416'0'0,"2"0"-647"0"0,-2 4-249 0 0,2 4-64 0 0,-2 2-152 0 0,4 4-80 0 0,2 0-272 0 0,2 5-288 0 0,4-1-352 0 0,-2 0-577 0 0,4 6-559 0 0,0-4-385 0 0,-2 0 9 0 0</inkml:trace>
  <inkml:trace contextRef="#ctx0" brushRef="#br0" timeOffset="17">-4646 8437 6369 0 0,'-1'-1'142'0'0,"1"0"0"0"0,0 0 0 0 0,0 0 0 0 0,0 0 0 0 0,0 0-1 0 0,0 0 1 0 0,0 0 0 0 0,0 0 0 0 0,0 0 0 0 0,0 0 0 0 0,0 0 0 0 0,1 0-1 0 0,-1 0 1 0 0,0 0 0 0 0,1 0 0 0 0,-1 0 0 0 0,1 0 0 0 0,-1 0-1 0 0,1 0 1 0 0,-1 1 0 0 0,1-1 0 0 0,0 0 0 0 0,-1 0 0 0 0,1 0-1 0 0,0 1 1 0 0,-1-1 0 0 0,1 0 0 0 0,0 1 0 0 0,0-1 0 0 0,0 1 0 0 0,0-1-1 0 0,0 1 1 0 0,0-1-142 0 0,5-1 350 0 0,0 0 0 0 0,1 0 0 0 0,-1 0-1 0 0,0 1 1 0 0,3 0-350 0 0,5-2 607 0 0,272-59 3320 0 0,-145 38-4082 0 0,0 6-1 0 0,12 5 156 0 0,-70 8-792 0 0,47-2-2217 0 0,-92 7-311 0 0,1 1-1 0 0,15 4 3321 0 0,15 4-5137 0 0,-41-8 3702 0 0</inkml:trace>
  <inkml:trace contextRef="#ctx0" brushRef="#br0" timeOffset="18">-3111 7455 1832 0 0,'25'-39'7724'0'0,"3"7"-4196"0"0,-23 29-3278 0 0,0-1 0 0 0,0 1 1 0 0,0-1-1 0 0,1 1 0 0 0,-1 1 1 0 0,1-1-1 0 0,-1 1 0 0 0,1 0 1 0 0,0 0-1 0 0,0 1 0 0 0,0 0 1 0 0,0 0-1 0 0,4 0-250 0 0,0 0-142 0 0,1 1 0 0 0,-1 0 0 0 0,0 0 0 0 0,0 1 0 0 0,1 1 0 0 0,5 1 142 0 0,-11-2-438 0 0,-1 0 0 0 0,1 1 0 0 0,-1 0 0 0 0,0 0 0 0 0,1 0 0 0 0,-1 1 0 0 0,1 0 438 0 0,-3-1-638 0 0,1-1 0 0 0,-1 1 1 0 0,0 0-1 0 0,0 1 0 0 0,0-1 0 0 0,0 0 0 0 0,0 1 0 0 0,0-1 1 0 0,-1 1-1 0 0,1-1 0 0 0,0 3 638 0 0,1 11-3364 0 0,-5-1 1332 0 0</inkml:trace>
  <inkml:trace contextRef="#ctx0" brushRef="#br0" timeOffset="19">-3180 7604 2625 0 0,'3'-3'8097'0'0,"22"-15"-5911"0"0,4 6-1941 0 0,1 1 0 0 0,0 1-1 0 0,17-2-244 0 0,45-8-1043 0 0,-90 19 997 0 0,43-3-994 0 0,-43 4 975 0 0,-1-1-1 0 0,0 1 1 0 0,1 0 0 0 0,-1 0 0 0 0,0 0 0 0 0,1 0-1 0 0,-1 1 1 0 0,0-1 0 0 0,1 0 0 0 0,-1 0 0 0 0,0 1-1 0 0,1-1 1 0 0,-1 1 0 0 0,0-1 0 0 0,0 1 0 0 0,1 0-1 0 0,-1-1 1 0 0,0 1 0 0 0,0 0 0 0 0,0 0 0 0 0,0 0-1 0 0,0 0 1 0 0,0 0 0 0 0,0 0 0 0 0,-1 0 0 0 0,1 0-1 0 0,0 0 1 0 0,0 0 0 0 0,0 2 65 0 0,-1-3-29 0 0,0 1-1 0 0,0 0 1 0 0,-1 0-1 0 0,1 0 1 0 0,0 0-1 0 0,0 0 1 0 0,-1-1-1 0 0,1 1 1 0 0,0 0-1 0 0,-1 0 1 0 0,1-1 0 0 0,-1 1-1 0 0,1 0 1 0 0,-1 0-1 0 0,0-1 1 0 0,1 1-1 0 0,-1 0 1 0 0,1-1-1 0 0,-1 1 1 0 0,0-1-1 0 0,0 1 1 0 0,1-1-1 0 0,-1 1 1 0 0,0-1 0 0 0,0 1 29 0 0,-26 11-26 0 0,18-9 25 0 0,-36 17 27 0 0,16-8 31 0 0,0 1 0 0 0,1 1 0 0 0,0 2 0 0 0,1 1 0 0 0,-19 16-57 0 0,40-28 5 0 0,-66 60 477 0 0,63-56-271 0 0,0 1-1 0 0,1 0 1 0 0,0 1-1 0 0,0 0 0 0 0,1 0 1 0 0,0 1-211 0 0,6-10 46 0 0,0 0 0 0 0,0-1-1 0 0,0 1 1 0 0,1-1 0 0 0,-1 1 0 0 0,0 0 0 0 0,1 0 0 0 0,-1 0 0 0 0,1-1 0 0 0,-1 1 0 0 0,1 0 0 0 0,0 0 0 0 0,0 0 0 0 0,0 0-1 0 0,0 0 1 0 0,0-1 0 0 0,0 1 0 0 0,1 0 0 0 0,-1 0 0 0 0,1 0 0 0 0,-1 0 0 0 0,1-1 0 0 0,0 1 0 0 0,-1 0 0 0 0,1-1 0 0 0,0 1-46 0 0,1 0 58 0 0,0-1 0 0 0,0 1 0 0 0,0-1-1 0 0,0 1 1 0 0,0-1 0 0 0,1 0 0 0 0,-1 0 0 0 0,0 0 0 0 0,0-1 0 0 0,1 1 0 0 0,-1 0 0 0 0,1-1 0 0 0,-1 0 0 0 0,1 1 0 0 0,-1-1 0 0 0,0 0 0 0 0,1 0 0 0 0,-1 0 0 0 0,2-1-58 0 0,19-2 104 0 0,0-1 0 0 0,0-1 0 0 0,-1-2 0 0 0,0 0 0 0 0,0-1-1 0 0,-1-1 1 0 0,5-3-104 0 0,44-17 261 0 0,-42 18-391 0 0,0-1-1 0 0,0-1 1 0 0,-1-1 0 0 0,6-6 130 0 0,-31 18 0 0 0,0 1 0 0 0,0-1 1 0 0,0 0-1 0 0,0 0 1 0 0,0 0-1 0 0,0 0 1 0 0,0 0-1 0 0,-1 0 0 0 0,1-1 1 0 0,-1 1-1 0 0,0 0 1 0 0,1-2-1 0 0,-1 3 4 0 0,-1 0 1 0 0,0 0-1 0 0,0 0 0 0 0,1 0 1 0 0,-1 0-1 0 0,0 0 1 0 0,0 1-1 0 0,0-1 0 0 0,0 0 1 0 0,0 0-1 0 0,0 0 1 0 0,-1 0-1 0 0,1 0 0 0 0,0 0 1 0 0,0 1-1 0 0,0-1 1 0 0,-1 0-1 0 0,1 0 0 0 0,-1 0 1 0 0,1 0-1 0 0,-1 1 1 0 0,1-1-1 0 0,-1 0 0 0 0,1 1 1 0 0,-1-1-1 0 0,1 0 1 0 0,-1 1-1 0 0,0-1 0 0 0,1 0 1 0 0,-1 1-1 0 0,0-1 1 0 0,0 1-1 0 0,0 0 1 0 0,1-1-1 0 0,-1 1 0 0 0,0 0 1 0 0,0-1-1 0 0,0 1 1 0 0,0 0-1 0 0,1 0-4 0 0,-72-21-359 0 0,1 1-1767 0 0,26-1-3219 0 0,33 13 2233 0 0,-2-3 199 0 0</inkml:trace>
  <inkml:trace contextRef="#ctx0" brushRef="#br0" timeOffset="20">-2655 7187 4489 0 0,'1'0'347'0'0,"0"0"0"0"0,0 0 0 0 0,0 1-1 0 0,0-1 1 0 0,0 0 0 0 0,0 0 0 0 0,0 0 0 0 0,0 1 0 0 0,0-1-1 0 0,0 0 1 0 0,0 1 0 0 0,-1-1 0 0 0,1 1 0 0 0,0-1 0 0 0,0 1 0 0 0,0 0-1 0 0,-1-1 1 0 0,1 1 0 0 0,0 0 0 0 0,-1-1 0 0 0,1 1 0 0 0,0 0-347 0 0,0 1 317 0 0,0 0 1 0 0,0 0 0 0 0,0 1-1 0 0,0-1 1 0 0,-1 0 0 0 0,1 0-1 0 0,-1 0 1 0 0,1 1 0 0 0,-1-1-1 0 0,0 1-317 0 0,1 9 264 0 0,-1 1 0 0 0,-1-1 0 0 0,-2 12-264 0 0,1-6 924 0 0,-12 133-72 0 0,0 8-2353 0 0,6 27 1501 0 0,10-153-483 0 0,-1-24 146 0 0,0-1 0 0 0,-1 1-1 0 0,0 0 1 0 0,-1 0 0 0 0,0-1-1 0 0,0 3 338 0 0,15-55-1808 0 0,-7 27 2007 0 0,1-1 1 0 0,1 1-1 0 0,9-12-199 0 0,-14 23 42 0 0,0 1 0 0 0,1 0 0 0 0,0 0-1 0 0,0 0 1 0 0,0 0 0 0 0,0 1 0 0 0,1 0 0 0 0,0 0 0 0 0,-1 0-1 0 0,1 1 1 0 0,1 0 0 0 0,2-1-42 0 0,-2 1-196 0 0,0 1 0 0 0,0 0 0 0 0,0 1 0 0 0,0-1 0 0 0,1 1 1 0 0,-1 1-1 0 0,0-1 0 0 0,1 1 0 0 0,-1 0 0 0 0,1 1 0 0 0,-1 0 0 0 0,0 0 0 0 0,6 2 196 0 0,-9-2-833 0 0,0 0-1 0 0,0 0 1 0 0,0 0-1 0 0,0 0 1 0 0,-1 1 0 0 0,1-1-1 0 0,0 1 1 0 0,-1 0-1 0 0,0 0 1 0 0,1 1 0 0 0,-1-1-1 0 0,2 3 834 0 0,0 1-592 0 0</inkml:trace>
  <inkml:trace contextRef="#ctx0" brushRef="#br0" timeOffset="21">-3105 8052 6017 0 0,'-24'22'2881'0'0,"6"0"-1185"0"0,0 10-399 0 0,7-5-41 0 0,13-1-64 0 0,3 4-256 0 0,1-10-376 0 0,0 8-352 0 0,0-7-184 0 0,0-1-224 0 0,2 0-272 0 0,4-2-160 0 0,0-2-432 0 0,-2-2-584 0 0,4 0-481 0 0,4 1-727 0 0,-4-5-593 0 0,-1-8-152 0 0</inkml:trace>
  <inkml:trace contextRef="#ctx0" brushRef="#br0" timeOffset="22">-2659 7919 2128 0 0,'1'0'184'0'0,"0"-1"-1"0"0,-1 0 0 0 0,1 1 1 0 0,0-1-1 0 0,0 1 0 0 0,0-1 0 0 0,0 1 1 0 0,-1-1-1 0 0,1 1 0 0 0,0 0 1 0 0,0-1-1 0 0,0 1 0 0 0,0 0 0 0 0,0 0 1 0 0,0 0-1 0 0,0-1 0 0 0,0 1 0 0 0,0 0 1 0 0,0 0-1 0 0,0 1 0 0 0,0-1 1 0 0,0 0-1 0 0,0 0 0 0 0,0 0 0 0 0,0 1 1 0 0,0-1-1 0 0,0 0 0 0 0,-1 1 1 0 0,1-1-1 0 0,0 1 0 0 0,0-1 0 0 0,0 1 1 0 0,0-1-1 0 0,-1 1 0 0 0,1 0 0 0 0,0-1 1 0 0,-1 1-1 0 0,1 0 0 0 0,0 0 1 0 0,-1-1-1 0 0,1 1 0 0 0,-1 0 0 0 0,1 0 1 0 0,-1 0-1 0 0,1 0 0 0 0,-1 0 1 0 0,0 0-1 0 0,0-1 0 0 0,1 2-183 0 0,2 7 537 0 0,0 0 1 0 0,-1 1-1 0 0,0-1 1 0 0,1 10-538 0 0,-2-12 153 0 0,4 36 10 0 0,-1 1 0 0 0,-2 0 0 0 0,-3 18-163 0 0,-1-34 100 0 0,-1 1-1 0 0,-1-1 1 0 0,-1 1 0 0 0,-2-1-1 0 0,-7 20-99 0 0,11-42-11 0 0,1 1 0 0 0,-1-1 0 0 0,-1 0 0 0 0,1 1-1 0 0,-1-1 1 0 0,0-1 0 0 0,0 1 0 0 0,-1-1 0 0 0,0 1 0 0 0,0-1 0 0 0,0-1-1 0 0,0 1 1 0 0,-1-1 0 0 0,0 0 0 0 0,0 0 0 0 0,0 0 0 0 0,0-1 0 0 0,-3 1 11 0 0,1-1-24 0 0,0-1 0 0 0,1 0 0 0 0,-1 0 0 0 0,0 0 0 0 0,-1-1 0 0 0,1 0 0 0 0,0-1 0 0 0,0 0 0 0 0,0 0 0 0 0,0-1 0 0 0,-1 0 0 0 0,1 0 0 0 0,0-1 0 0 0,0 0 0 0 0,-5-2 24 0 0,-4-2 150 0 0,1 0-1 0 0,-1-1 1 0 0,1-1 0 0 0,-10-7-150 0 0,20 11 24 0 0,0-1 0 0 0,0 1 0 0 0,0-1 1 0 0,1-1-1 0 0,-1 1 0 0 0,1-1 0 0 0,0 0 1 0 0,1 0-1 0 0,0 0 0 0 0,0-1 0 0 0,0 0 0 0 0,0-2-24 0 0,0 2 57 0 0,2 0 0 0 0,-1 0 0 0 0,1 0 0 0 0,0 0 0 0 0,0 0 0 0 0,0-4-57 0 0,2 10 6 0 0,0 0 0 0 0,0-1 0 0 0,0 1 0 0 0,0-1 0 0 0,0 1 0 0 0,0 0-1 0 0,0-1 1 0 0,0 1 0 0 0,1 0 0 0 0,-1-1 0 0 0,0 1 0 0 0,1 0 0 0 0,-1-1 0 0 0,1 1 0 0 0,0 0 0 0 0,-1 0 0 0 0,1-1 0 0 0,0 1 0 0 0,0 0 0 0 0,0 0 0 0 0,-1 0 0 0 0,1 0 0 0 0,0 0 0 0 0,1 0 0 0 0,-1 0-1 0 0,0 1 1 0 0,0-1 0 0 0,0 0 0 0 0,0 0 0 0 0,1 1 0 0 0,-1-1 0 0 0,0 1 0 0 0,0-1 0 0 0,1 1 0 0 0,-1 0 0 0 0,1-1 0 0 0,-1 1-6 0 0,65-10-1020 0 0,-41 8-1043 0 0,1-2-1 0 0,-1-1 0 0 0,0-2 0 0 0,0 0 1 0 0,0-1 2063 0 0,10-5-3880 0 0</inkml:trace>
  <inkml:trace contextRef="#ctx0" brushRef="#br0" timeOffset="23">-1887 7455 2152 0 0,'0'0'151'0'0,"0"-1"-1"0"0,0 1 0 0 0,0-1 0 0 0,0 0 0 0 0,0 1 1 0 0,0-1-1 0 0,0 1 0 0 0,0-1 0 0 0,0 1 0 0 0,0-1 1 0 0,0 1-1 0 0,0-1 0 0 0,0 0 0 0 0,-1 1 0 0 0,1-1 1 0 0,0 1-1 0 0,0-1 0 0 0,-1 1 0 0 0,1-1 0 0 0,0 1 1 0 0,-1 0-1 0 0,1-1 0 0 0,0 1 0 0 0,-1-1 0 0 0,1 1 1 0 0,-1 0-1 0 0,1-1 0 0 0,0 1 0 0 0,-1 0 0 0 0,1-1 1 0 0,-1 1-1 0 0,1 0 0 0 0,-1 0-150 0 0,0 0 162 0 0,-1 0 0 0 0,1 0 0 0 0,0 0 0 0 0,0 0 0 0 0,-1 1 0 0 0,1-1 0 0 0,0 0 0 0 0,0 1 0 0 0,-1-1 0 0 0,1 1 0 0 0,0-1 0 0 0,0 1 0 0 0,0 0 0 0 0,-1 0-162 0 0,-4 3 490 0 0,0 1-1 0 0,0 0 0 0 0,0 1 0 0 0,-4 4-489 0 0,0 3 352 0 0,1 0-1 0 0,0 0 1 0 0,1 0-1 0 0,0 1 0 0 0,1 1 1 0 0,0 1-352 0 0,4-9 92 0 0,0 0 1 0 0,1-1-1 0 0,0 1 1 0 0,1 0-1 0 0,-1 0 1 0 0,1 1-1 0 0,1-1 1 0 0,-1 0-1 0 0,1 0 1 0 0,0 0-1 0 0,1 0 1 0 0,0 1-1 0 0,0-1 1 0 0,2 5-93 0 0,-2-10 54 0 0,-1 1 1 0 0,1-1 0 0 0,0 0-1 0 0,0 0 1 0 0,0 0 0 0 0,0 0-1 0 0,0-1 1 0 0,0 1-1 0 0,1 0 1 0 0,-1 0 0 0 0,1-1-1 0 0,-1 1 1 0 0,1-1-1 0 0,0 1 1 0 0,-1-1 0 0 0,1 1-1 0 0,0-1 1 0 0,0 0 0 0 0,0 0-1 0 0,0 0 1 0 0,0 0-1 0 0,1 0-54 0 0,1-1 29 0 0,-1 1 0 0 0,1-1-1 0 0,-1 1 1 0 0,1-1 0 0 0,0-1-1 0 0,-1 1 1 0 0,1 0 0 0 0,-1-1-1 0 0,1 0 1 0 0,0 1 0 0 0,-1-2-1 0 0,0 1 1 0 0,1 0-29 0 0,8-4 0 0 0,-1-1 0 0 0,0 0 0 0 0,-1 0 0 0 0,1-1 1 0 0,-1 0-1 0 0,-1-1 0 0 0,9-7 0 0 0,-14 10-79 0 0,1 0 1 0 0,-1 0-1 0 0,0 0 0 0 0,0-1 1 0 0,0 1-1 0 0,-1-1 0 0 0,0 0 1 0 0,0 0-1 0 0,0 0 1 0 0,0-3 78 0 0,-3 8-88 0 0,1-1 1 0 0,-1 0-1 0 0,0 0 1 0 0,1 1-1 0 0,-1-1 1 0 0,0 0-1 0 0,0 0 1 0 0,0 1-1 0 0,-1-1 1 0 0,1 0-1 0 0,0 0 1 0 0,-1 0-1 0 0,1 1 1 0 0,-1-1-1 0 0,0 0 1 0 0,1 1-1 0 0,-1-1 88 0 0,-1 0-157 0 0,1 0-1 0 0,-1 0 1 0 0,1 1 0 0 0,-1-1-1 0 0,0 1 1 0 0,0-1 0 0 0,0 1-1 0 0,0-1 1 0 0,0 1-1 0 0,0 0 1 0 0,0 0 0 0 0,0 0-1 0 0,0 0 1 0 0,0 0 0 0 0,-1 1-1 0 0,0-1 158 0 0,-6-2-1339 0 0,0 1 0 0 0,-1 1 0 0 0,1-1 0 0 0,-1 2-1 0 0,1-1 1 0 0,-1 1 0 0 0,-5 1 1339 0 0,-9 3-2139 0 0</inkml:trace>
  <inkml:trace contextRef="#ctx0" brushRef="#br0" timeOffset="24">-1512 7142 5689 0 0,'5'15'3422'0'0,"6"18"1342"0"0,-10-26-4265 0 0,1 0-1 0 0,-1 0 1 0 0,0 0-1 0 0,-1 1 1 0 0,0-1-1 0 0,0 4-498 0 0,-18 365 4591 0 0,-2 38-4866 0 0,14-164-1476 0 0,13-83-7907 0 0,-6-141 5283 0 0,-4-4-823 0 0</inkml:trace>
  <inkml:trace contextRef="#ctx0" brushRef="#br0" timeOffset="25">-108 7398 3809 0 0,'-25'10'5318'0'0,"19"-6"-2760"0"0,16-7-792 0 0,34-11 1239 0 0,49-14-533 0 0,178-45-644 0 0,-252 67-2243 0 0,1 1-1 0 0,0 0 0 0 0,0 2 0 0 0,10 0 416 0 0,-19 2-1259 0 0,0 1 0 0 0,0 1 0 0 0,0 0 0 0 0,0 0-1 0 0,7 2 1260 0 0,-17-2-529 0 0,0-1-1 0 0,1 0 0 0 0,-1 1 1 0 0,0-1-1 0 0,1 0 0 0 0,-1 1 0 0 0,0 0 1 0 0,0-1-1 0 0,0 1 0 0 0,0 0 1 0 0,1 0-1 0 0,-1-1 0 0 0,0 1 0 0 0,0 0 1 0 0,0 1 529 0 0,-3-1-4756 0 0</inkml:trace>
  <inkml:trace contextRef="#ctx0" brushRef="#br0" timeOffset="26">156 7414 6937 0 0,'-24'19'2841'0'0,"1"3"-1361"0"0,-3 8-519 0 0,4 0-201 0 0,8 1 8 0 0,2 3-336 0 0,4 2-64 0 0,4-6-256 0 0,2-1-256 0 0,6-9-232 0 0,6-6-560 0 0,4 4-569 0 0,2-6-711 0 0,6 4-617 0 0,-2-6-383 0 0,9 2 47 0 0,-9-12 2913 0 0</inkml:trace>
  <inkml:trace contextRef="#ctx0" brushRef="#br0" timeOffset="27">311 7425 480 0 0,'-1'-1'180'0'0,"0"0"-1"0"0,0 0 1 0 0,0 0-1 0 0,0 0 1 0 0,0 0-1 0 0,0 0 1 0 0,0 1-1 0 0,0-1 1 0 0,0 0-1 0 0,0 0 1 0 0,-1 1-1 0 0,1-1 1 0 0,0 1-1 0 0,0-1 1 0 0,-1 1-1 0 0,1 0 1 0 0,0-1-1 0 0,-1 1 1 0 0,1 0-1 0 0,-1 0 1 0 0,1 0-1 0 0,0 0 1 0 0,-1 0-1 0 0,1 0 1 0 0,0 0-1 0 0,-1 1 1 0 0,1-1-1 0 0,0 0 1 0 0,-1 1-1 0 0,1-1 1 0 0,0 1-1 0 0,-1-1 1 0 0,1 1-1 0 0,0 0 1 0 0,0 0-1 0 0,0-1 1 0 0,0 1-1 0 0,0 0 1 0 0,0 0-1 0 0,0 0 1 0 0,0 0-1 0 0,0 0 1 0 0,0 0-1 0 0,0 0 1 0 0,1 1-1 0 0,-1-1-179 0 0,-5 9 496 0 0,0-1 0 0 0,1 1 1 0 0,0 1-1 0 0,1-1 0 0 0,-2 6-496 0 0,3-6 262 0 0,-30 95 539 0 0,20-61-4783 0 0,-17 42 3982 0 0,25-75-1096 0 0,-1 0-1 0 0,0 0 1 0 0,0-1-1 0 0,-1 0 1 0 0,-1 0 0 0 0,1-1-1 0 0,-3 2 1097 0 0,-12 6-616 0 0</inkml:trace>
  <inkml:trace contextRef="#ctx0" brushRef="#br0" timeOffset="28">-518 7935 2849 0 0,'-12'1'3172'0'0,"11"-7"-365"0"0,1 5-2624 0 0,1-1 1 0 0,0 1-1 0 0,0 0 1 0 0,0 0-1 0 0,0 0 1 0 0,0 0-1 0 0,0 0 1 0 0,0 0-1 0 0,1 1 1 0 0,-1-1-1 0 0,0 0 0 0 0,0 0 1 0 0,1 1-1 0 0,-1-1 1 0 0,1 1-184 0 0,70-21 2194 0 0,2 4 0 0 0,54-4-2194 0 0,-29 4 513 0 0,13-7-513 0 0,-41 6-1634 0 0,9 2 1634 0 0,-52 12-2213 0 0,1 1 1 0 0,18 1 2212 0 0,21 2-6643 0 0,-38-2 2872 0 0</inkml:trace>
  <inkml:trace contextRef="#ctx0" brushRef="#br0" timeOffset="29">622 7120 5241 0 0,'13'-20'6535'0'0,"-10"20"-4401"0"0,-7 13-935 0 0,-2 14-138 0 0,1 1 1 0 0,1 0 0 0 0,1 0 0 0 0,1 0 0 0 0,3 28-1062 0 0,-1-41 82 0 0,4 81-1097 0 0,12 62 1015 0 0,-1-15-3956 0 0,-12-86-6025 0 0,-2 29 9981 0 0,-4-56-3190 0 0,-4-4 840 0 0</inkml:trace>
  <inkml:trace contextRef="#ctx0" brushRef="#br0" timeOffset="30">121 8068 5313 0 0,'-1'1'271'0'0,"-1"-1"0"0"0,1 0 0 0 0,0 0 0 0 0,0 1 0 0 0,0-1 0 0 0,0 0-1 0 0,0 0 1 0 0,0 0 0 0 0,0 0 0 0 0,0 0 0 0 0,0 0 0 0 0,0 0 0 0 0,0 0 0 0 0,0-1 0 0 0,0 1 0 0 0,0 0 0 0 0,0-1-1 0 0,0 1 1 0 0,0 0 0 0 0,0-1-271 0 0,1 0 89 0 0,0 1 1 0 0,0-1-1 0 0,0 0 0 0 0,0 1 0 0 0,0-1 0 0 0,1 1 0 0 0,-1-1 0 0 0,0 1 1 0 0,0-1-1 0 0,1 0 0 0 0,-1 1 0 0 0,0-1 0 0 0,1 1 0 0 0,-1-1 0 0 0,0 1 1 0 0,1-1-1 0 0,-1 1 0 0 0,1 0 0 0 0,-1-1 0 0 0,1 1 0 0 0,-1-1 0 0 0,1 1 1 0 0,0 0-90 0 0,5-6 223 0 0,2 1 0 0 0,-1 0 1 0 0,1 1-1 0 0,4-2-223 0 0,17-5 197 0 0,1 2 0 0 0,0 2 0 0 0,0 0 0 0 0,1 2 0 0 0,11 0-197 0 0,-35 4-109 0 0,1 1 0 0 0,-1-1-1 0 0,1 1 1 0 0,-1 1-1 0 0,1-1 1 0 0,-1 1 0 0 0,0 1-1 0 0,1 0 1 0 0,-1-1-1 0 0,5 4 110 0 0,-10-4-153 0 0,1 0 0 0 0,-1 0 0 0 0,1 1 0 0 0,-1 0-1 0 0,0-1 1 0 0,0 1 0 0 0,0 0 0 0 0,0 0-1 0 0,0 0 1 0 0,0 0 0 0 0,0 0 0 0 0,-1 1 0 0 0,1-1-1 0 0,-1 0 1 0 0,1 1 0 0 0,-1-1 0 0 0,0 1 0 0 0,0 0-1 0 0,0-1 1 0 0,-1 1 0 0 0,1 0 0 0 0,0 0 0 0 0,-1-1-1 0 0,0 1 1 0 0,0 0 0 0 0,0 0 0 0 0,0 0-1 0 0,0-1 1 0 0,-1 3 153 0 0,1-2-136 0 0,-1 0 0 0 0,1 1 0 0 0,-1-1 0 0 0,0 1 0 0 0,0-1 0 0 0,0 0 0 0 0,-1 0 0 0 0,1 0 1 0 0,-1 1-1 0 0,0-1 0 0 0,0-1 0 0 0,0 1 0 0 0,0 0 0 0 0,0 0 0 0 0,0-1 0 0 0,-1 1 0 0 0,0-1 0 0 0,1 0 0 0 0,-1 0 0 0 0,0 0 0 0 0,0 0 0 0 0,0 0 0 0 0,0-1 0 0 0,-2 1 136 0 0,-10 4 12 0 0,-1 0 1 0 0,1-2-1 0 0,-1 0 1 0 0,-16 2-13 0 0,-10 2 394 0 0,13 2 19 0 0,1 0 0 0 0,1 2 0 0 0,0 1 0 0 0,-25 17-413 0 0,28-16 331 0 0,17-11-127 0 0,1 1 0 0 0,0 0-1 0 0,0 0 1 0 0,0 0 0 0 0,0 1 0 0 0,1 0 0 0 0,-1 0-1 0 0,1 1 1 0 0,0 0-204 0 0,4-5 89 0 0,0 1 1 0 0,0-1-1 0 0,1 1 0 0 0,-1-1 0 0 0,0 1 0 0 0,1 0 0 0 0,-1-1 1 0 0,1 1-1 0 0,-1-1 0 0 0,1 1 0 0 0,0 0 0 0 0,0-1 1 0 0,0 1-1 0 0,0 0 0 0 0,0 0 0 0 0,0-1 0 0 0,0 1-89 0 0,1 0 106 0 0,0 1-1 0 0,0-1 1 0 0,0 0-1 0 0,0 0 1 0 0,0 0-1 0 0,0 0 1 0 0,0 0 0 0 0,1 0-1 0 0,-1 0 1 0 0,1 0-1 0 0,0 0 1 0 0,-1-1-1 0 0,1 1 1 0 0,0-1-1 0 0,1 1-105 0 0,1 1 104 0 0,0-1 0 0 0,0 0 1 0 0,0 0-1 0 0,0 0 0 0 0,1 0 0 0 0,-1-1 0 0 0,1 0 0 0 0,-1 0 0 0 0,1 0 0 0 0,-1-1 1 0 0,1 1-1 0 0,-1-1 0 0 0,1 0 0 0 0,2 0-104 0 0,13-2 191 0 0,0 0 0 0 0,14-4-191 0 0,-24 4 59 0 0,64-10 203 0 0,28-6-3296 0 0,77-24 3034 0 0,-118 24-1715 0 0,-16 6-2343 0 0,-1-2 1 0 0,10-6 4057 0 0,-14 0-2509 0 0</inkml:trace>
  <inkml:trace contextRef="#ctx0" brushRef="#br0" timeOffset="31">1481 7251 1304 0 0,'-3'-2'1001'0'0,"-1"0"-487"0"0,0 0-1 0 0,0 0 1 0 0,0 0 0 0 0,-1 0 0 0 0,1 1-1 0 0,-1 0 1 0 0,1 0 0 0 0,-1 0 0 0 0,0 0-514 0 0,4 1 82 0 0,-1 1 1 0 0,1-1 0 0 0,0 0 0 0 0,-1 1 0 0 0,1-1-1 0 0,-1 1 1 0 0,1-1 0 0 0,0 1 0 0 0,-1 0-1 0 0,1 0 1 0 0,0-1 0 0 0,0 1 0 0 0,0 0-1 0 0,0 0 1 0 0,0 0 0 0 0,0 1 0 0 0,0-1-1 0 0,0 0 1 0 0,0 0 0 0 0,0 0 0 0 0,0 1-1 0 0,1-1 1 0 0,-1 0 0 0 0,1 1 0 0 0,-1-1-1 0 0,1 0 1 0 0,-1 1 0 0 0,1-1 0 0 0,0 1-1 0 0,-1-1 1 0 0,1 1-83 0 0,-1 5 293 0 0,0 0 0 0 0,0 0 0 0 0,1 1 0 0 0,0-1 0 0 0,0 0 0 0 0,1 0 0 0 0,0 0 0 0 0,0 0 0 0 0,1 1 0 0 0,-1-2 1 0 0,2 1-1 0 0,-1 0 0 0 0,1 0 0 0 0,0-1 0 0 0,0 1 0 0 0,1-1 0 0 0,0 0 0 0 0,0 0 0 0 0,0 0 0 0 0,1-1 0 0 0,-1 1 0 0 0,2-1 0 0 0,-1 0 0 0 0,0-1 0 0 0,1 1 0 0 0,0-1 0 0 0,0 0 0 0 0,0-1 0 0 0,1 1 0 0 0,-1-1 0 0 0,1-1 0 0 0,-1 1 0 0 0,1-1 0 0 0,5 1-293 0 0,4-1 136 0 0,-1-1-1 0 0,0-1 0 0 0,1-1 0 0 0,-1 0 0 0 0,0 0 0 0 0,1-2 0 0 0,-1 0 0 0 0,3-2-135 0 0,-12 4-116 0 0,-1-1 0 0 0,0 0 1 0 0,0-1-1 0 0,0 1 1 0 0,0-1-1 0 0,0 0 0 0 0,-1 0 1 0 0,1-1-1 0 0,-1 1 0 0 0,0-1 1 0 0,0 0-1 0 0,3-4 116 0 0,-5 6-192 0 0,0-1-1 0 0,0 1 1 0 0,0-1 0 0 0,0 0-1 0 0,0 1 1 0 0,-1-1-1 0 0,0 0 1 0 0,1 0-1 0 0,-1 0 1 0 0,0 0 0 0 0,-1 0-1 0 0,1-1 1 0 0,-1 1-1 0 0,1 0 1 0 0,-1 0-1 0 0,0 0 1 0 0,0-1 0 0 0,0 1-1 0 0,0 0 1 0 0,-1 0-1 0 0,1 0 1 0 0,-1-1-1 0 0,-1 0 193 0 0,0-4-203 0 0,-1 1-1 0 0,-1-1 1 0 0,0 1-1 0 0,0 0 0 0 0,0 0 1 0 0,-1 1-1 0 0,1 0 0 0 0,-2-1 1 0 0,1 2-1 0 0,-1-1 0 0 0,0 0 1 0 0,0 1-1 0 0,0 0 0 0 0,-1 1 1 0 0,0 0-1 0 0,0 0 0 0 0,0 0 1 0 0,0 1-1 0 0,0-1 0 0 0,-1 2 1 0 0,0-1-1 0 0,1 1 0 0 0,-1 1 1 0 0,-5-1 203 0 0,9 2 42 0 0,1 0 1 0 0,-1 0-1 0 0,1 1 1 0 0,-1-1-1 0 0,1 1 1 0 0,-1 0-1 0 0,1 0 0 0 0,0 1 1 0 0,-1-1-1 0 0,1 1 1 0 0,0-1-1 0 0,0 1 1 0 0,0 0-1 0 0,0 0 1 0 0,1 0-1 0 0,-1 1 1 0 0,0-1-1 0 0,1 1 1 0 0,-1 0-44 0 0,-8 10 687 0 0,0 0 0 0 0,1 0 0 0 0,-3 8-686 0 0,11-18 122 0 0,-13 21 677 0 0,2 2 0 0 0,1-1 0 0 0,0 2 0 0 0,2 0 0 0 0,2 0 1 0 0,0 0-1 0 0,-2 20-799 0 0,1 8 717 0 0,2 0 0 0 0,3 1 0 0 0,2 25-717 0 0,2-46-307 0 0,1 1-1 0 0,5 20 308 0 0,-4-43-898 0 0,1 0 0 0 0,1 0 1 0 0,3 10 897 0 0,-4-16-1166 0 0,0 0-1 0 0,1 0 1 0 0,-1-1 0 0 0,1 0 0 0 0,0 0 0 0 0,1 0 0 0 0,0 1 1166 0 0,-3-5-613 0 0,-1-1 0 0 0,1 0 0 0 0,0 1 0 0 0,-1-1 0 0 0,1 0 0 0 0,0 0 0 0 0,0 0 0 0 0,0 0 0 0 0,0 0 0 0 0,-1-1 0 0 0,2 1 613 0 0,9 0-1759 0 0,-11-1 1726 0 0,-1-1 1 0 0,1 1-1 0 0,-1 0 0 0 0,1-1 1 0 0,0 1-1 0 0,-1-1 1 0 0,1 1-1 0 0,-1-1 0 0 0,0 1 1 0 0,1-1-1 0 0,-1 0 1 0 0,1 1-1 0 0,-1-1 0 0 0,0 1 1 0 0,1-1-1 0 0,-1 0 1 0 0,0 1-1 0 0,0-2 33 0 0</inkml:trace>
  <inkml:trace contextRef="#ctx0" brushRef="#br0" timeOffset="32">1682 7487 3257 0 0,'-3'0'351'0'0,"0"0"1"0"0,0 1-1 0 0,1-1 1 0 0,-1 1-1 0 0,0 0 1 0 0,1 0-1 0 0,-1 0 0 0 0,1 0 1 0 0,-1 0-1 0 0,1 1 1 0 0,0-1-1 0 0,-1 1 1 0 0,1-1-1 0 0,0 1 1 0 0,0 0-1 0 0,0 0 1 0 0,0 0-1 0 0,0 0 1 0 0,0 0-1 0 0,1 0 1 0 0,-1 1-1 0 0,1-1 1 0 0,0 0-1 0 0,-1 1 1 0 0,1 0-352 0 0,-5 10 370 0 0,1 1 0 0 0,0-1 0 0 0,1 1 1 0 0,-1 6-371 0 0,0 0 331 0 0,-4 17-1375 0 0,-2 31 1044 0 0,8-45-1877 0 0,-1 0 1 0 0,0 0 0 0 0,-2-1-1 0 0,-1 0 1 0 0,0 0 0 0 0,-11 20 1876 0 0,2-14-1546 0 0</inkml:trace>
  <inkml:trace contextRef="#ctx0" brushRef="#br0" timeOffset="33">845 8144 1768 0 0,'-1'1'374'0'0,"0"0"-1"0"0,1 0 1 0 0,-1 0 0 0 0,1 0-1 0 0,-1 0 1 0 0,1 0-1 0 0,0 0 1 0 0,-1 0-1 0 0,1 0 1 0 0,0 1-1 0 0,0-1 1 0 0,0 0-1 0 0,0 0 1 0 0,0 0-1 0 0,0 2-373 0 0,0-3 88 0 0,0 0-1 0 0,0 1 0 0 0,1-1 1 0 0,-1 0-1 0 0,0 0 0 0 0,0 0 1 0 0,1 1-1 0 0,-1-1 1 0 0,0 0-1 0 0,1 0 0 0 0,-1 0 1 0 0,0 1-1 0 0,1-1 0 0 0,-1 0 1 0 0,0 0-1 0 0,1 0 0 0 0,-1 0 1 0 0,0 0-1 0 0,1 0 0 0 0,-1 0 1 0 0,0 0-1 0 0,1 0 0 0 0,-1 0 1 0 0,0 0-1 0 0,1 0 0 0 0,-1 0 1 0 0,1 0-1 0 0,-1 0 0 0 0,0 0 1 0 0,1 0-1 0 0,-1-1-87 0 0,37-16 1729 0 0,-30 13-1257 0 0,20-7 132 0 0,0 1 1 0 0,0 1-1 0 0,1 1 0 0 0,0 2 1 0 0,1 0-1 0 0,1 2-604 0 0,29-6 471 0 0,41-14-79 0 0,-43 10-237 0 0,29-3-155 0 0,120-2 437 0 0,-127 12-1130 0 0,-33 4-2834 0 0,26 2 3527 0 0,-51 1-3896 0 0,1 2 0 0 0,11 3 3896 0 0,-13-3-3441 0 0,-3-1 1541 0 0</inkml:trace>
  <inkml:trace contextRef="#ctx0" brushRef="#br0" timeOffset="34">2781 6961 4737 0 0,'9'-2'2277'0'0,"15"-4"1173"0"0,-24 5-3356 0 0,0 1-1 0 0,1 0 1 0 0,-1 0-1 0 0,0 0 1 0 0,1 0-1 0 0,-1 0 0 0 0,0-1 1 0 0,0 1-1 0 0,1 0 1 0 0,-1 0-1 0 0,0 0 1 0 0,1 0-1 0 0,-1 0 1 0 0,0 0-1 0 0,1 0 1 0 0,-1 0-1 0 0,0 0 1 0 0,1 0-1 0 0,-1 0 1 0 0,0 0-1 0 0,1 0 1 0 0,-1 0-1 0 0,0 1 1 0 0,1-1-1 0 0,-1 0 1 0 0,0 0-1 0 0,0 0 1 0 0,1 0-1 0 0,-1 1 1 0 0,0-1-1 0 0,0 0 1 0 0,1 0-1 0 0,-1 0 1 0 0,0 1-1 0 0,0-1 1 0 0,1 0-1 0 0,-1 0 1 0 0,0 1-1 0 0,0-1 1 0 0,0 0-1 0 0,0 1 1 0 0,0-1-1 0 0,1 0 1 0 0,-1 1-94 0 0,-59 325 6652 0 0,33-162-8146 0 0,2 0-4027 0 0,15-64-5973 0 0,4-74 8781 0 0</inkml:trace>
  <inkml:trace contextRef="#ctx1" brushRef="#br0">2733 8044 5121,'-4'20'6321,"4"-4"-4336,0 2-913,2-8-488,6-10 104,2-4-336,4 2-408,2 0-168,0 0-768,-3 2-808,1-2-1425,-4 6-2000,-6-4 664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15:15.546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1390 1161 5529 0 0,'0'-2'400'0'0,"-1"1"0"0"0,1 1 0 0 0,0-2-1 0 0,-1 1 1 0 0,1-1 0 0 0,-1 0 0 0 0,-1 2-1 0 0,2-1 1 0 0,-1-1 0 0 0,1 2 0 0 0,-1-2 0 0 0,-1 1-400 0 0,2 1 91 0 0,-2 0 0 0 0,2-2 0 0 0,-1 2 0 0 0,0 0 0 0 0,1 0 0 0 0,-1 0 0 0 0,1 0 0 0 0,-1 0 0 0 0,-1 0 0 0 0,2 2 0 0 0,-1-2 0 0 0,0 0 0 0 0,1 0 0 0 0,-1 0 0 0 0,1 1 0 0 0,-2-1 0 0 0,2 0 0 0 0,-1 0 0 0 0,0 2-91 0 0,-10 6 397 0 0,0 2 0 0 0,1 0 1 0 0,0-1-1 0 0,0 1 0 0 0,1 1 0 0 0,0 2 1 0 0,0-1-1 0 0,1 1 0 0 0,0 0-397 0 0,-17 34 407 0 0,2 2-1 0 0,0-1-406 0 0,12-22 189 0 0,-72 148 368 0 0,29-65-307 0 0,54-109-235 0 0,-4 13-55 0 0,5-10 18 0 0,5-8 101 0 0,-1 0-93 0 0,0 0 0 0 0,-1-1 1 0 0,1 1-1 0 0,0-1 1 0 0,-1-1-1 0 0,1 1 0 0 0,-2-2 1 0 0,1 1-1 0 0,1-4 14 0 0,5-9-4 0 0,64-128-101 0 0,5-6 103 0 0,-49 99 210 0 0,27-36-208 0 0,-53 85-4 0 0,13-19 126 0 0,-16 22-75 0 0,-2 5 0 0 0,-11 12 29 0 0,-11 17 14 0 0,1 3-1 0 0,1 2 1 0 0,-9 21-90 0 0,13-25 10 0 0,-82 168-153 0 0,25-48 197 0 0,-222 431 103 0 0,235-449-184 0 0,47-100 2 0 0,85-215-678 0 0,-37 91 690 0 0,89-230-160 0 0,12 9 27 0 0,-16 79-223 0 0,-114 224 377 0 0,-4 5 8 0 0,0 0-1 0 0,0 1 0 0 0,0-1 0 0 0,1 0 0 0 0,0 1 0 0 0,-1-1 0 0 0,2 1 1 0 0,-2 0-1 0 0,1-1 0 0 0,2 0-15 0 0,-14 27 119 0 0,-29 61 21 0 0,-12 41-140 0 0,-5 11 204 0 0,-121 256 41 0 0,162-364-208 0 0,1 0-1 0 0,-2-1 0 0 0,-17 21-36 0 0,39-79-520 0 0,44-130 449 0 0,-15 47 78 0 0,-7 24-10 0 0,3 0-1 0 0,3 3 1 0 0,2 1-1 0 0,3 3 1 0 0,11-9 3 0 0,-49 86 9 0 0,6-7 59 0 0,-7 9-36 0 0,-4 8-18 0 0,-2 3-3 0 0,-1 0-1 0 0,1 2 1 0 0,0 0 0 0 0,1-1 0 0 0,-1 1 0 0 0,1 3-11 0 0,-5 8 23 0 0,-135 267 6 0 0,93-186 48 0 0,-26 36-77 0 0,67-123-64 0 0,11-15 63 0 0,0 0 0 0 0,0 0 0 0 0,0 0 0 0 0,-1 0 0 0 0,1 1 0 0 0,0-1 0 0 0,0 0 0 0 0,0 0 0 0 0,0 0 0 0 0,0 0 0 0 0,0 0 0 0 0,0 0 0 0 0,0 0 0 0 0,0 0 0 0 0,0 0 0 0 0,0 0 0 0 0,0 0 0 0 0,0 0 1 0 0,0 0-1 0 0,0 0 0 0 0,0 0 0 0 0,0 0 0 0 0,0 0 0 0 0,-1 0 0 0 0,1 0 0 0 0,0 0 0 0 0,0 0 0 0 0,0 0 0 0 0,0 0 0 0 0,0 0 0 0 0,0 0 0 0 0,0 0 0 0 0,0 0 0 0 0,0 0 0 0 0,0 0 0 0 0,0 0 0 0 0,0 0 0 0 0,0-1 0 0 0,0 1 0 0 0,0 0 0 0 0,0 0 0 0 0,0 0 0 0 0,0 0 0 0 0,0 0 0 0 0,0 0 0 0 0,0 0 0 0 0,0 0 0 0 0,0 0 0 0 0,0 0 0 0 0,-2 0 0 0 0,2 0 0 0 0,0 0 0 0 0,0 0 0 0 0,0 0 1 0 0,3-12-41 0 0,2 1-24 0 0,-2 0-1 0 0,2-1 1 0 0,0 2 65 0 0,10-22-135 0 0,36-93-32 0 0,2 3-1 0 0,26-39 168 0 0,-78 161 1 0 0,3-8-5 0 0,1 0 0 0 0,0 0 1 0 0,0 0-1 0 0,-1 0 1 0 0,1 1-1 0 0,1 1 0 0 0,0-1 1 0 0,0 1-1 0 0,5-4 4 0 0,-20 33 414 0 0,-44 95-200 0 0,18-49-268 0 0,-18 34 262 0 0,21-38-338 0 0,32-65 130 0 0,0 0-1 0 0,0 0 1 0 0,0 0-1 0 0,0 0 0 0 0,0 0 1 0 0,0 0-1 0 0,0 0 1 0 0,0 0-1 0 0,0 0 0 0 0,0 0 1 0 0,0 2-1 0 0,0-2 1 0 0,0 0-1 0 0,0 0 0 0 0,0 0 1 0 0,0 0-1 0 0,0 0 0 0 0,0 0 1 0 0,0 0-1 0 0,0 0 1 0 0,0 0-1 0 0,0 0 0 0 0,0 0 1 0 0,0 0-1 0 0,0 0 1 0 0,0 0-1 0 0,0 0 0 0 0,0 0 1 0 0,0 0-1 0 0,0 0 1 0 0,0 0-1 0 0,0 0 0 0 0,0 0 1 0 0,-1 0-1 0 0,1 0 1 0 0,0 0-1 0 0,0 0 0 0 0,0 0 1 0 0,0 0-1 0 0,0 0 1 0 0,0 0-1 0 0,0 0 0 0 0,0 0 1 0 0,0 0-1 0 0,0 0 1 0 0,0 0-1 0 0,0 0 0 0 0,0 0 1 0 0,0 0-1 0 0,0 0 1 0 0,0 0-1 0 0,0 0 0 0 0,0 0 1 0 0,0 0-1 0 0,0 0 1 0 0,0 0-1 0 0,0 0 0 0 0,0 0 1 0 0,0 0-1 0 0,0 0 1 0 0,0 0-1 0 0,0-2 1 0 0,-1-2-70 0 0,2-9-104 0 0,3 0 114 0 0,-1 0-1 0 0,1 0 1 0 0,-1 1-1 0 0,2-1 1 0 0,0 2 0 0 0,7-10 60 0 0,11-33-113 0 0,-19 44 164 0 0,1 2-1 0 0,0 0 0 0 0,0-2 1 0 0,1 1-51 0 0,10-19-72 0 0,-12 20 59 0 0,-2 8 18 0 0,-2 0 0 0 0,1-2 0 0 0,-1 2 1 0 0,1-1-1 0 0,-1 1 0 0 0,0 0 0 0 0,1-2 0 0 0,-1 2 1 0 0,0-2-1 0 0,0 2 0 0 0,1-1 0 0 0,-1-1 1 0 0,0 2-1 0 0,0-1 0 0 0,0 1 0 0 0,2-2 1 0 0,-2 2-1 0 0,0-2-5 0 0,-3 2 28 0 0,2 2 0 0 0,0-2-1 0 0,0 2 1 0 0,-2-1 0 0 0,2 1 0 0 0,0-1 0 0 0,0-1 0 0 0,-1 2 0 0 0,1 0 0 0 0,0-1-28 0 0,-54 102-195 0 0,11-24 429 0 0,13-24-233 0 0,28-50 30 0 0,-4 7-207 0 0,6-14-20 0 0,2-8 4 0 0,6-9 175 0 0,-4 4-22 0 0,-4 17 7 0 0,1-1-1 0 0,0 1 0 0 0,-2-2 1 0 0,2 2-1 0 0,-1-1 0 0 0,1 1 1 0 0,-1-2-1 0 0,0 2 0 0 0,1-1 0 0 0,-1-1 1 0 0,-1 2-1 0 0,2-2 0 0 0,-1 1 1 0 0,-1 1 32 0 0,-6 6-183 0 0,-41 83 71 0 0,16-31 254 0 0,24-44-207 0 0,8-11 47 0 0,-1-1-1 0 0,-1 0 1 0 0,1 0 0 0 0,-1-1 0 0 0,1 0 0 0 0,-1 0 0 0 0,0 2 18 0 0,0 0-33 0 0,3-5 33 0 0,0 0-1 0 0,0 0 0 0 0,0 0 0 0 0,0 0 1 0 0,0 0-1 0 0,0 0 0 0 0,0 0 1 0 0,0 2-1 0 0,0-2 0 0 0,-1 0 0 0 0,1 0 1 0 0,0 0-1 0 0,0 0 0 0 0,0 0 0 0 0,0 0 1 0 0,0 0-1 0 0,0 0 0 0 0,0 0 1 0 0,0 0-1 0 0,0 0 0 0 0,0 0 0 0 0,0 0 1 0 0,0 0-1 0 0,0 0 0 0 0,0 0 1 0 0,0 0-1 0 0,0 0 0 0 0,0 0 0 0 0,-1 0 1 0 0,1 0-1 0 0,0 0 0 0 0,0 0 0 0 0,0 1 1 0 0,0-1-1 0 0,0 0 0 0 0,0 0 1 0 0,0 0-1 0 0,0-1 0 0 0,0 1 0 0 0,0 0 1 0 0,0 0-1 0 0,0 0 0 0 0,-1 0 0 0 0,1 0 1 0 0,0 0-1 0 0,0 0 0 0 0,0 0 1 0 0,0 0-1 0 0,0 0 0 0 0,0 0 0 0 0,0 0 1 0 0,0 0-1 0 0,0 0 1 0 0,5-12-125 0 0,16-33 270 0 0,-13 27-92 0 0,-7 15-44 0 0,1 0-1 0 0,0-1 1 0 0,-1 1 0 0 0,-1 0-1 0 0,1 0 1 0 0,0-1-1 0 0,0-1-8 0 0,9-29 68 0 0,-5 25-50 0 0,-4 9-27 0 0,-1-2 0 0 0,2 2 1 0 0,-2-2-1 0 0,0 2 0 0 0,1-1 1 0 0,-1 1-1 0 0,1-2 0 0 0,-1 1 1 0 0,0 1-1 0 0,0-2 0 0 0,1 2 1 0 0,-1-2 8 0 0,0-1 22 0 0,1 0 1 0 0,1 0 0 0 0,-2 1 0 0 0,1-1 0 0 0,0-1 0 0 0,0 3-1 0 0,0-2 1 0 0,1 1 0 0 0,0-3-23 0 0,1 2-3 0 0,-1 0-1 0 0,-1-1 0 0 0,2-1 1 0 0,-2 2-1 0 0,0-2 1 0 0,0 2 3 0 0,4-10-10 0 0,-1 2 1 0 0,1-1 0 0 0,2-2 9 0 0,3-9 50 0 0,-3 5-50 0 0,0 2 0 0 0,1 0 0 0 0,0-1 0 0 0,2 3 0 0 0,4-9 0 0 0,-6 8 88 0 0,-7 14-92 0 0,-1-1 1 0 0,1 1 0 0 0,0-1 0 0 0,-1 0 0 0 0,1 1 0 0 0,1-1 0 0 0,-1 0 0 0 0,-1 2 0 0 0,1-1-1 0 0,0-1 1 0 0,1 1 0 0 0,-1 1 0 0 0,0-2 3 0 0,0 2 3 0 0,-1 0 1 0 0,0 0-1 0 0,1-2 0 0 0,-1 2 1 0 0,0 0-1 0 0,2 0 1 0 0,-2-1-1 0 0,0 1 0 0 0,1 0 1 0 0,-1 0-1 0 0,0-2 0 0 0,1 2 1 0 0,-1 0-1 0 0,0-2 0 0 0,0 2 1 0 0,1 0-1 0 0,-1-1 0 0 0,0 1 1 0 0,0-2-1 0 0,0 2 1 0 0,0 0-1 0 0,1-1 0 0 0,-1 1 1 0 0,0-2-1 0 0,0 2 0 0 0,0 0 1 0 0,0-2-4 0 0,2-3-3 0 0,-1 2-1 0 0,0-2 1 0 0,0 2 0 0 0,1-2 0 0 0,0 2 0 0 0,0-3 3 0 0,3-3 85 0 0,-3 6-82 0 0,-1 0 0 0 0,1 0 0 0 0,-1 1 0 0 0,1-1 0 0 0,0 1 0 0 0,2-3-3 0 0,-3 4 10 0 0,1-1 1 0 0,0-1-1 0 0,0 1 0 0 0,-1-1 1 0 0,2 1-1 0 0,-2-1 0 0 0,0 0 0 0 0,1-2-10 0 0,0 0 3 0 0,0 0-1 0 0,-1 0 0 0 0,2 0 0 0 0,-1 1 0 0 0,1 0 0 0 0,-1-1 0 0 0,0 2 1 0 0,1 0-1 0 0,1-2 0 0 0,0 0-2 0 0,1 0 33 0 0,0-1 1 0 0,0-1 0 0 0,-1 2 0 0 0,3-6-34 0 0,-3 5 51 0 0,-1 1 0 0 0,1-2 1 0 0,0 2-1 0 0,0 1 0 0 0,0-1 1 0 0,5-3-52 0 0,5-5-39 0 0,1 0 1 0 0,8-12 38 0 0,-12 12 67 0 0,-6 8 17 0 0,14-13-85 0 0,-17 17 9 0 0,0-1-45 0 0,-4 2 86 0 0,2-1-44 0 0,0 1 0 0 0,0 0 0 0 0,0 0 0 0 0,0 0 0 0 0,0 0 1 0 0,0 0-1 0 0,0 0 0 0 0,0 0 0 0 0,0 0 0 0 0,0 0 0 0 0,0 0 0 0 0,0 0 0 0 0,0 0 0 0 0,0-2 0 0 0,0 2 1 0 0,0 0-1 0 0,0 0 0 0 0,0 0 0 0 0,0 0 0 0 0,0 0 0 0 0,0 0 0 0 0,0 0 0 0 0,0 0 0 0 0,0 0 1 0 0,0 0-1 0 0,0 0 0 0 0,0 0 0 0 0,0 0 0 0 0,0-2 0 0 0,0 2 0 0 0,0 0 0 0 0,0 0 0 0 0,2 0 1 0 0,-2 0-1 0 0,0 0 0 0 0,0 0 0 0 0,0 0 0 0 0,0 0 0 0 0,0 0 0 0 0,0 0 0 0 0,0 0 0 0 0,0 0 0 0 0,0 0 1 0 0,0 0-1 0 0,0 0 0 0 0,0 0 0 0 0,1 0-5 0 0,-5 0-65 0 0,3-3 72 0 0,0 0 0 0 0,1 1 0 0 0,-1-1 0 0 0,1 0 1 0 0,0-1-1 0 0,-2 1 0 0 0,2 0 0 0 0,0 1 1 0 0,0-3-8 0 0,0-1 4 0 0,0 4-8 0 0,-1 2 0 0 0,1 0 0 0 0,0-1 0 0 0,0 1 0 0 0,-1 0 0 0 0,1 0 0 0 0,0-2-1 0 0,0 2 1 0 0,-1 0 0 0 0,1 0 0 0 0,0-2 0 0 0,-1 2 0 0 0,1 0 0 0 0,0 0 0 0 0,-2 0 0 0 0,2 0 0 0 0,0-1 0 0 0,-1 1 0 0 0,1 0 0 0 0,-1 0 0 0 0,1 0 0 0 0,0 0 0 0 0,-1 0 0 0 0,1 0-1 0 0,-2 0 1 0 0,2 0 0 0 0,0 0 0 0 0,-1 0 4 0 0,0 0 14 0 0,0 0-1 0 0,0 1 1 0 0,-2-1-1 0 0,2 0 1 0 0,0 2-1 0 0,0-2 1 0 0,-1 0-1 0 0,1 2 1 0 0,0-2-1 0 0,-2 1-13 0 0,1 3-33 0 0,2-4 35 0 0,-1 1-1 0 0,0 1 1 0 0,-1-2 0 0 0,1 1 0 0 0,0-1 0 0 0,0 2 0 0 0,-1-2 0 0 0,1 2-1 0 0,0-2 1 0 0,0 0 0 0 0,0 1 0 0 0,-2-1 0 0 0,2 0 0 0 0,0 0-1 0 0,0 0 1 0 0,-1 0-2 0 0,2 0 0 0 0,0 0 0 0 0,-1 0 0 0 0,1 0-1 0 0,0 0 1 0 0,0 0 0 0 0,0-1 0 0 0,-1 1-1 0 0,1 0 1 0 0,0 0 0 0 0,0 0 0 0 0,0 0-1 0 0,0-2 1 0 0,0 2 0 0 0,0 0 0 0 0,-1 0-1 0 0,1 0 1 0 0,0-2 0 0 0,0 2 0 0 0,0 0-1 0 0,0 0 1 0 0,0 0 0 0 0,0-1 0 0 0,0 1 0 0 0,0 0-1 0 0,0 0 1 0 0,0-2 0 0 0,0 2 0 0 0,0 0-1 0 0,0 0 1 0 0,0 0 0 0 0,0-1 0 0 0,1-9 26 0 0,-2 10-27 0 0,1-2 1 0 0,0 2-1 0 0,0-1 1 0 0,0 1-1 0 0,-2-2 1 0 0,2 2-1 0 0,0-2 1 0 0,0 2-1 0 0,0-1 1 0 0,0 1-1 0 0,0-2 1 0 0,0 2-1 0 0,0-1 1 0 0,0-1 0 0 0,0-11 55 0 0,-1 8-56 0 0,1 0 1 0 0,0 2-1 0 0,0-2 0 0 0,1 2 1 0 0,-1-2-1 0 0,0 0 1 0 0,2-16-77 0 0,-2 21 82 0 0,0 0 1 0 0,0-2-1 0 0,0 2 1 0 0,0 0-1 0 0,0-1 1 0 0,0 1 0 0 0,-2 0-1 0 0,2-2 1 0 0,0 2-1 0 0,0 0 1 0 0,0 0-1 0 0,-1-2 1 0 0,1 2 0 0 0,0 0-1 0 0,0 0 1 0 0,-1-1-1 0 0,1 1 1 0 0,0 0-1 0 0,-1 0 1 0 0,1 0-1 0 0,0 0 1 0 0,0-2 0 0 0,-1 2-1 0 0,1 0 1 0 0,0 0-1 0 0,-2 0 1 0 0,2 0-1 0 0,-1 0 1 0 0,1 0 0 0 0,-1 0-6 0 0,-3-3 11 0 0,2-4 41 0 0,2 7-55 0 0,0 0 0 0 0,0 0 1 0 0,0-1-1 0 0,0 1 0 0 0,0 0 0 0 0,0 0 0 0 0,-1 0 1 0 0,1 0-1 0 0,0-2 0 0 0,0 2 0 0 0,0 0 0 0 0,0 0 0 0 0,0 0 1 0 0,0 0-1 0 0,0 0 0 0 0,-2 0 0 0 0,2-1 0 0 0,0 1 1 0 0,0 0-1 0 0,0 0 0 0 0,0 0 0 0 0,-1 0 0 0 0,1 0 0 0 0,0 0 1 0 0,0 0 2 0 0,0 0 1 0 0,-1 0 1 0 0,1 0 0 0 0,0-2 0 0 0,0 2 0 0 0,0 0 0 0 0,0 0-1 0 0,0 0 1 0 0,0 0 0 0 0,-1 0 0 0 0,1 0 0 0 0,0 0-1 0 0,0 0 1 0 0,0-2 0 0 0,0 2 0 0 0,0 0 0 0 0,0 0-1 0 0,0 0 1 0 0,0 0 0 0 0,0 0 0 0 0,0-1 0 0 0,0 1 0 0 0,0 0-1 0 0,0 0 1 0 0,0 0 0 0 0,0 0 0 0 0,0-2 0 0 0,0 2-1 0 0,0 0 1 0 0,0 0 0 0 0,0 0 0 0 0,0 0 0 0 0,0 0 0 0 0,0-2-2 0 0,2-12-24 0 0,-2 14 20 0 0,0-8-35 0 0,0 8 44 0 0,0 0 0 0 0,0 0 1 0 0,0-2-1 0 0,0 2 0 0 0,-1 0 1 0 0,1 0-1 0 0,0 0 0 0 0,0-2 0 0 0,0 2 1 0 0,0 0-1 0 0,0 0 0 0 0,0 0 1 0 0,0-1-1 0 0,0 1 0 0 0,0 0 0 0 0,0 0 1 0 0,0 0-1 0 0,1-2 0 0 0,-1 2 1 0 0,0 0-1 0 0,0 0 0 0 0,0 0 0 0 0,0-1 1 0 0,0 1-6 0 0,0-2 0 0 0,0 2 0 0 0,0-2 0 0 0,0 1 0 0 0,0-1 0 0 0,0 2 0 0 0,-1-2 0 0 0,1 1 0 0 0,0-1 0 0 0,0 2 0 0 0,-1-1 0 0 0,1-1 0 0 0,0 2 0 0 0,-1-2 0 0 0,1 2 0 0 0,-2-1 0 0 0,2-1 0 0 0,-1 2 0 0 0,1-2 0 0 0,-1 2 0 0 0,0-1 0 0 0,-3-4-18 0 0,2 0 1 0 0,-2-1 0 0 0,2 1-1 0 0,-1 0 1 0 0,0-3 17 0 0,-13-20-1 0 0,16 27 6 0 0,0 1 1 0 0,-1-2 0 0 0,1 0 0 0 0,0 1-1 0 0,-2 1 1 0 0,2-2 0 0 0,-1 2-1 0 0,1-2 1 0 0,-1 1 0 0 0,1 1 0 0 0,-1-2-1 0 0,-1 2 1 0 0,2-1 0 0 0,-1 1 0 0 0,1-2-1 0 0,-1 2 1 0 0,0 0-6 0 0,-4-5 0 0 0,0 2 1 0 0,0-2-1 0 0,2 2 0 0 0,-4-4 0 0 0,5 6 4 0 0,1-3-1 0 0,0 3 1 0 0,-2-1 0 0 0,2-1-1 0 0,0 1 1 0 0,0-1 0 0 0,-2 1-1 0 0,2-1 1 0 0,1 0 0 0 0,-1 1-1 0 0,-2-4-3 0 0,3 6-3 0 0,0-2-1 0 0,0 0 1 0 0,-1 1 0 0 0,1-1-1 0 0,0 2 1 0 0,-1-1-1 0 0,1-1 1 0 0,-1 2 0 0 0,1-2-1 0 0,-2 1 1 0 0,2 1-1 0 0,-1-2 1 0 0,0 0-1 0 0,1 2 1 0 0,-1-1 3 0 0,0 1 4 0 0,1-2 1 0 0,-2 2-1 0 0,2 0 1 0 0,-1-1-1 0 0,1 1 0 0 0,0-2 1 0 0,-1 2-1 0 0,1-2 1 0 0,0 2-1 0 0,-1-1 0 0 0,1 1 1 0 0,0-2-1 0 0,0 2 1 0 0,-2-2-1 0 0,2 2-4 0 0,0-1-5 0 0,0-1 0 0 0,-1 1 0 0 0,1-1 0 0 0,-1 0 0 0 0,1 1 0 0 0,-1-1 0 0 0,1 2-1 0 0,-1-2 1 0 0,1 1 0 0 0,-2-1 0 0 0,1 2 0 0 0,1-1 0 0 0,-1-1 0 0 0,0 2 0 0 0,0-2 5 0 0,1 2 1 0 0,-2 0 0 0 0,2-1 0 0 0,0 1 0 0 0,0 0-1 0 0,0-2 1 0 0,-1 2 0 0 0,1 0 0 0 0,0-1 0 0 0,0 1 0 0 0,0-2 0 0 0,0 2 0 0 0,0 0 0 0 0,-1-2-1 0 0,1 2 1 0 0,0-1 0 0 0,0 1 0 0 0,0 0 0 0 0,0-2 0 0 0,0 2 0 0 0,0-2 0 0 0,0 2 0 0 0,1-1-1 0 0,-2-7-9 0 0,1 6 10 0 0,-1 2 0 0 0,-1-2 0 0 0,1 1 1 0 0,1-1-1 0 0,-1 1 0 0 0,0-1 0 0 0,0 0 1 0 0,-1 2-1 0 0,1-1 0 0 0,-1-1-1 0 0,-8-8 108 0 0,10 10-107 0 0,0 0 1 0 0,0 0 0 0 0,0 0-1 0 0,0 0 1 0 0,0 0-1 0 0,0-1 1 0 0,0 1 0 0 0,0 0-1 0 0,0 0 1 0 0,0 0 0 0 0,0 0-1 0 0,0 0 1 0 0,0 0-1 0 0,0 0 1 0 0,0 0 0 0 0,0 0-1 0 0,0 0 1 0 0,0 0-1 0 0,0 0 1 0 0,0 0 0 0 0,0 0-1 0 0,0 0 1 0 0,0 0 0 0 0,0 0-1 0 0,0-2 1 0 0,0 2-1 0 0,0 0 1 0 0,0 0 0 0 0,0 0-1 0 0,0 0 1 0 0,0 0 0 0 0,0 0-1 0 0,0 0 1 0 0,0 0-1 0 0,0 0 1 0 0,0 0 0 0 0,0 0-1 0 0,0 0 1 0 0,0 0-1 0 0,0 0 1 0 0,0 0 0 0 0,0 0-1 0 0,0 0 1 0 0,0 0 0 0 0,0 0-1 0 0,0 0 1 0 0,0-2-1 0 0,0 2 1 0 0,1 0 0 0 0,-1 0-2 0 0,-2 0-9 0 0,1-1 4 0 0,1 1 0 0 0,-2-2-1 0 0,1 1 1 0 0,1-1 0 0 0,-1 2 0 0 0,0-2 0 0 0,1 1 0 0 0,-2-1 0 0 0,2 0 0 0 0,0 1 0 0 0,-1-1 0 0 0,1 2 0 0 0,0-1 0 0 0,-1-1 0 0 0,1-1 5 0 0,0 3-3 0 0,0-2 1 0 0,-1 2 0 0 0,1-2-1 0 0,0 2 1 0 0,-1 0-1 0 0,1-1 1 0 0,0 1 0 0 0,-2-2-1 0 0,2 2 1 0 0,0 0 0 0 0,-1-1-1 0 0,1 1 1 0 0,-1 0 0 0 0,1-2-1 0 0,-1 2 1 0 0,1 0-1 0 0,-1 0 1 0 0,1 0 0 0 0,-2-2-1 0 0,2 2 1 0 0,-1 0 0 0 0,1 0-1 0 0,-1 0 1 0 0,1 0 0 0 0,-1 0-1 0 0,1 0 1 0 0,-2 0-1 0 0,2 0 1 0 0,-1 0 0 0 0,1 0-1 0 0,-1 0 3 0 0,-1-1 4 0 0,2 1-1 0 0,0 0-1 0 0,0 0 1 0 0,0-2 0 0 0,-2 2 0 0 0,2 0-1 0 0,0 0 1 0 0,0 0 0 0 0,0 0-1 0 0,0-2 1 0 0,0 2 0 0 0,-1 0 0 0 0,1 0-1 0 0,0 0 1 0 0,0 0 0 0 0,0 0-1 0 0,-1 0 1 0 0,1 0 0 0 0,0-1 0 0 0,0 1-1 0 0,-1 0 1 0 0,1 0 0 0 0,0 0-1 0 0,0 0 1 0 0,0 0 0 0 0,-1 0 0 0 0,1 0-1 0 0,0 0 1 0 0,0 0 0 0 0,-2 0-1 0 0,2 0 1 0 0,0 0 0 0 0,0 0 0 0 0,0 0-1 0 0,-1 1 1 0 0,1-1 0 0 0,0 0-3 0 0,-4 4 76 0 0,3-4-90 0 0,1 1 0 0 0,-1 1-1 0 0,0-2 1 0 0,1 2 0 0 0,-1-2-1 0 0,-1 1 1 0 0,2 1 0 0 0,-1-1-1 0 0,1-1 1 0 0,-1 2 0 0 0,1 0-1 0 0,-1-1 1 0 0,1 1 0 0 0,0 0 14 0 0,-8 17-32 0 0,5-14-13 0 0,2-7 42 0 0,-8 4 199 0 0,9-2-199 0 0,0 0 0 0 0,-1 0 0 0 0,1-2 0 0 0,0 2 0 0 0,0 0 0 0 0,-1 0 0 0 0,1-1 0 0 0,0 1 0 0 0,0 0 1 0 0,0 0-1 0 0,0-2 0 0 0,-2 2 0 0 0,2 0 0 0 0,0-2 0 0 0,0 2 0 0 0,0 0 0 0 0,0-1 0 0 0,0 1 3 0 0,-1-3-46 0 0,1 6-83 0 0,0-3 127 0 0,0 0 1 0 0,0 0 0 0 0,0 0-1 0 0,0 0 1 0 0,0 0 0 0 0,0 0-1 0 0,1 0 1 0 0,-1 0 0 0 0,0 0 0 0 0,0 0-1 0 0,0 0 1 0 0,0 0 0 0 0,0 0-1 0 0,0 0 1 0 0,0 0 0 0 0,0 0-1 0 0,0 0 1 0 0,0 0 0 0 0,0 0-1 0 0,2 0 1 0 0,-2 0 0 0 0,0 0 0 0 0,0 0-1 0 0,0 0 1 0 0,0 0 0 0 0,0 0-1 0 0,0 0 1 0 0,0 0 0 0 0,0 0-1 0 0,0 0 1 0 0,0 0 0 0 0,0 0-1 0 0,0 0 1 0 0,1 0 0 0 0,-1 0-1 0 0,0 0 1 0 0,0 0 0 0 0,0 0 0 0 0,0 1-1 0 0,0-1 1 0 0,0 0 0 0 0,0 0-1 0 0,0 0 1 0 0,0 0 0 0 0,0 0-1 0 0,0 0 1 0 0,0 0 0 0 0,0 0-1 0 0,0 0 2 0 0,6 13 142 0 0,0 2-326 0 0,13 1 195 0 0,-14-11 99 0 0,-3-5-108 0 0,-2 2-1 0 0,1-2 1 0 0,-1 0 0 0 0,0 1-1 0 0,1-1 1 0 0,-1 0 0 0 0,1 2-1 0 0,-1-2 1 0 0,1 0 0 0 0,-1 0-1 0 0,2 2 1 0 0,-2-2 0 0 0,1 0-2 0 0,-1 0 0 0 0,0 0 0 0 0,0 0 0 0 0,0 0 1 0 0,0 0-1 0 0,0 0 0 0 0,0 0 0 0 0,0 0 1 0 0,0 1-1 0 0,0-1 0 0 0,0 0 0 0 0,0 0 0 0 0,0 0 1 0 0,0 0-1 0 0,0 0 0 0 0,0 0 0 0 0,0 0 1 0 0,0 0-1 0 0,0 0 0 0 0,0 0 0 0 0,0 0 1 0 0,0 0-1 0 0,0 0 0 0 0,0 0 0 0 0,0 0 1 0 0,0 0-1 0 0,0 0 0 0 0,0 2 0 0 0,0-2 0 0 0,1 0 1 0 0,-1 0-1 0 0,0 0 0 0 0,0 0 0 0 0,0 0 1 0 0,0 0-1 0 0,0 0 0 0 0,0 0 0 0 0,0 0 1 0 0,0 0-1 0 0,0 0 0 0 0,0 0 0 0 0,0 0 0 0 0,0 0 1 0 0,0 0-1 0 0,0 0 0 0 0,0 0 0 0 0,0 0 1 0 0,0 0-1 0 0,0 0 0 0 0,1 0 0 0 0,-1 0 1 0 0,0 0-1 0 0,0 0 0 0 0,0 0 0 0 0,0 0 1 0 0,0 0-1 0 0,0 0 0 0 0,0 0 0 0 0,0 0 0 0 0,0 0 1 0 0,0 0-1 0 0,0 0 0 0 0,0 0 0 0 0,0 0 1 0 0,0 0-1 0 0,0 0 0 0 0,0 0 0 0 0,0 0 1 0 0,0-2-1 0 0,1 2 0 0 0,-1 0 0 0 0,0 2 0 0 0,-1-2 0 0 0,1 0 0 0 0,1 1 0 0 0,-1-1-1 0 0,0 0 1 0 0,0 2 0 0 0,0-2 0 0 0,0 0 0 0 0,0 0 0 0 0,0 2 0 0 0,0-2 0 0 0,0 0 0 0 0,0 1 0 0 0,0-1-1 0 0,2 0 1 0 0,-2 0 0 0 0,0 2 0 0 0,0-2 0 0 0,0 0 0 0 0,1 0 0 0 0,-1 0 0 0 0,0 2 0 0 0,0-2-1 0 0,1 0 1 0 0,-1 0 0 0 0,0 0 0 0 0,0 1 0 0 0,1-1 0 0 0,1 2 6 0 0,-1-1-1 0 0,1 1 1 0 0,-1 1 0 0 0,1-1-1 0 0,-1 1 1 0 0,0-1 0 0 0,0 1-1 0 0,0-1 1 0 0,1 1 0 0 0,-2 0-1 0 0,1-1 1 0 0,-1 1-6 0 0,14 13-9 0 0,-12-16-1 0 0,-2 0 0 0 0,0 2 0 0 0,0-2 0 0 0,1 2 0 0 0,-1-2 0 0 0,0 0 0 0 0,1 1 0 0 0,-1-1 0 0 0,0 0 0 0 0,1 2 0 0 0,-1-2 0 0 0,0 0 0 0 0,2 0 0 0 0,-2 1 0 0 0,1-1 0 0 0,-1 0 1 0 0,1 0-1 0 0,-1 0 0 0 0,1 2 0 0 0,-1-2 0 0 0,1 0 10 0 0,2 2 291 0 0,-2-2-300 0 0,-1 0-1 0 0,0 1 0 0 0,1-1 0 0 0,-1 0 0 0 0,0 2 0 0 0,0-2 0 0 0,0 2 1 0 0,2-2-1 0 0,-2 1 0 0 0,0-1 0 0 0,0 0 0 0 0,0 2 0 0 0,0-2 0 0 0,0 1 1 0 0,0-1-1 0 0,0 2 0 0 0,0-2 10 0 0,1 7 363 0 0,5 4-725 0 0,-6-9 363 0 0,1-1-1 0 0,-1 1 1 0 0,0-2-1 0 0,1 1 1 0 0,-1 1-1 0 0,1 0 1 0 0,-1-2 0 0 0,2 1-1 0 0,-2-1 1 0 0,1 2-1 0 0,-1 0 0 0 0,1-2-3 0 0,0 1 0 0 0,1 1 0 0 0,-1-2 0 0 0,0 1 0 0 0,0 1 0 0 0,0 0 0 0 0,1-1 0 0 0,-1-1 0 0 0,0 2 0 0 0,-1 0 0 0 0,1-1 0 0 0,0 1 0 0 0,-1-1 0 0 0,2 3 0 0 0,-2-3 0 0 0,1 1 0 0 0,-1 0 0 0 0,0-1 0 0 0,1 1 0 0 0,-1-1 0 0 0,0 3 0 0 0,0-3 0 0 0,0 3 3 0 0,3 2 2 0 0,-3-4-5 0 0,0-1-1 0 0,1-1 0 0 0,-1 2 1 0 0,0 0-1 0 0,0-2 0 0 0,1 1 1 0 0,-1 1-1 0 0,0-1 1 0 0,0-1-1 0 0,0 2 0 0 0,0 0 1 0 0,0-1 3 0 0,0 1 5 0 0,0-1-1 0 0,1 1 1 0 0,-1-2 0 0 0,0 2 0 0 0,1-1 0 0 0,-1 1 0 0 0,2 0 0 0 0,-2-1 0 0 0,1-1 0 0 0,0 2-5 0 0,0 3 28 0 0,2 0-41 0 0,-2 1 0 0 0,0-1 0 0 0,0 1 1 0 0,-1 1-1 0 0,2-2 0 0 0,-2 8 13 0 0,1 5-154 0 0,2 24 276 0 0,-3-13-53 0 0,-1 18-382 0 0,0-13 377 0 0,1-34-63 0 0,0 0 0 0 0,0 0 0 0 0,0 0 0 0 0,0 0 0 0 0,0 0 0 0 0,1 0 0 0 0,-1 0 0 0 0,0 0 1 0 0,0 0-1 0 0,0 0 0 0 0,0 0 0 0 0,0-1 0 0 0,1 1 0 0 0,-1 0 0 0 0,0 0 0 0 0,0 0 0 0 0,0 0 0 0 0,0 0 1 0 0,0 0-1 0 0,0 0 0 0 0,2 0 0 0 0,-2 0 0 0 0,0 0 0 0 0,0 0 0 0 0,0-2 0 0 0,0 2 0 0 0,0 0 1 0 0,0 0-1 0 0,0 0 0 0 0,0 0 0 0 0,0 0 0 0 0,0 0 0 0 0,0-2 0 0 0,0 2 0 0 0,1 0-1 0 0,-1-4-26 0 0,1 0-1 0 0,0-1 1 0 0,0 2-1 0 0,1-2 1 0 0,-1 2-1 0 0,0 0 0 0 0,2-2 1 0 0,-2 2 26 0 0,2-4-9 0 0,10-17 105 0 0,-10 17-133 0 0,0-1 0 0 0,0 2 0 0 0,3-9 37 0 0,0-6 108 0 0,2-3-85 0 0,-1-1-1 0 0,-1 1 1 0 0,1-12-23 0 0,-4 15 20 0 0,-1 0 0 0 0,-1 0 0 0 0,-1 0 0 0 0,-1-8-20 0 0,1-9-21 0 0,0 33 14 0 0,-1 0-1 0 0,1 1 1 0 0,-1-1 0 0 0,0 1 0 0 0,1 0-1 0 0,-3-3 8 0 0,-2-19 131 0 0,4 23-132 0 0,1 1 0 0 0,0 1 0 0 0,-1-1 0 0 0,1 0 0 0 0,-1 1 0 0 0,-1-2 0 0 0,2 1 0 0 0,-1 0 0 0 0,0 1 0 0 0,0-1 0 0 0,0 0 1 0 0,1 2-1 0 0,-3-3 1 0 0,2 2 4 0 0,0-1 1 0 0,0 0-1 0 0,-1 1 1 0 0,1-1-1 0 0,0 0 0 0 0,1 1 1 0 0,-1-1-1 0 0,-1 1 1 0 0,2-3-1 0 0,-1 3 1 0 0,1-1-1 0 0,-1 0 1 0 0,1-1-1 0 0,-1 0-4 0 0,1 3 0 0 0,0-2 0 0 0,0 1-1 0 0,0 1 1 0 0,0-2 0 0 0,0 0-1 0 0,0 2 1 0 0,0-1 0 0 0,-1-1-1 0 0,1 2 1 0 0,0-1 0 0 0,-2 1-1 0 0,2-2 1 0 0,0 0 0 0 0,-1 2-1 0 0,1-1 1 0 0,-1 1-1 0 0,1-2 1 0 0,0 2 0 0 0,-1-2-1 0 0,1 2 1 0 0,-1-1 0 0 0,-1 1-1 0 0,2 0 1 0 0,-1-2 0 0 0,1 2-1 0 0,-1 0 1 0 0,0-1 0 0 0,1 1-1 0 0,-2 0 1 0 0,1 0 0 0 0,1 0-1 0 0,-1 0 1 0 0,0 0 0 0 0,1-2-1 0 0,-1 2 1 0 0,-1 0 0 0 0,2 0-1 0 0,-1 2 1 0 0,0-2 0 0 0,1 0-1 0 0,-1 0 1 0 0,0 0 0 0 0,1 0 0 0 0,-9 1 73 0 0,7-1-84 0 0,0 0 1 0 0,1 0-1 0 0,-1 0 1 0 0,0 0-1 0 0,1 2 1 0 0,0-2-1 0 0,-1 0 1 0 0,0 1 10 0 0,-10 3-31 0 0,10-3 35 0 0,1-1 0 0 0,-2 0-1 0 0,2 0 1 0 0,0 2 0 0 0,-2-2 0 0 0,2 2 0 0 0,0-2 0 0 0,-2 1 0 0 0,2 1 0 0 0,-1-1-4 0 0,2-1-5 0 0,-1 0 0 0 0,1 2 1 0 0,0-2-1 0 0,-2 0 0 0 0,2 0 0 0 0,-1 2 0 0 0,1-2 1 0 0,-1 0-1 0 0,1 0 0 0 0,0 0 0 0 0,-1 0 1 0 0,1 1-1 0 0,-1-1 0 0 0,1 0 0 0 0,-2 0 0 0 0,2 0 1 0 0,-1 0-1 0 0,1 0 0 0 0,-1 0 0 0 0,1 0 0 0 0,-1-1 1 0 0,1 1-1 0 0,-2 0 0 0 0,2 0 0 0 0,-1 0 5 0 0,-10-13-71 0 0,-7 0-17 0 0,13 9 398 0 0,5 3-326 0 0,-1 1 0 0 0,0 0 0 0 0,0-2-1 0 0,1 2 1 0 0,-2-1 0 0 0,1 1 0 0 0,1-2 0 0 0,-1 2 0 0 0,1-2-1 0 0,-1 2 1 0 0,-1-1 16 0 0,-1-7 70 0 0,3 6-75 0 0,-1 0-1 0 0,1 2 1 0 0,-2-1 0 0 0,2-1 0 0 0,-1 2-1 0 0,1-2 1 0 0,-1 1 0 0 0,1 1 0 0 0,-1-2-1 0 0,0 2 1 0 0,1-1 0 0 0,-2 1 5 0 0,2 0 4 0 0,-1-2 1 0 0,1 2-1 0 0,0 0 1 0 0,0 0-1 0 0,-1 0 1 0 0,1-2-1 0 0,0 2 1 0 0,0 0-1 0 0,0 0 1 0 0,-1-1-1 0 0,1 1 1 0 0,0 0-1 0 0,0-2 1 0 0,0 2-1 0 0,0 0 1 0 0,-2-2-1 0 0,2 2 0 0 0,0 0 1 0 0,0-1-1 0 0,0 1 1 0 0,0 0-1 0 0,0-2 1 0 0,0 2-5 0 0,-2-8 85 0 0,2 7-91 0 0,0 1 0 0 0,0 0 0 0 0,0-2-1 0 0,0 2 1 0 0,0 0 0 0 0,0-2 0 0 0,0 2 0 0 0,0 0 0 0 0,1 0 0 0 0,-1-1 0 0 0,0 1 0 0 0,0 0-1 0 0,0-2 1 0 0,0 2 0 0 0,0 0 0 0 0,1-2 0 0 0,-1 2 0 0 0,0 0 0 0 0,0 0 0 0 0,0-1 0 0 0,2 1 6 0 0,0-7 161 0 0,-1 6-142 0 0,-1-3-1 0 0,2 3 1 0 0,-1-1 0 0 0,0-1-1 0 0,0 1 1 0 0,0 1-1 0 0,1-1 1 0 0,-1-1-1 0 0,1 1 1 0 0,-1 1 0 0 0,1-1-1 0 0,-1 0 1 0 0,1 1-19 0 0,2 2-28 0 0,-4-1 26 0 0,0 0 0 0 0,0 0 1 0 0,0 0-1 0 0,0 0 1 0 0,0 0-1 0 0,0 0 0 0 0,0 0 1 0 0,0 0-1 0 0,1 0 0 0 0,-1 0 1 0 0,0 0-1 0 0,0 2 0 0 0,0-2 1 0 0,0 0-1 0 0,0 0 0 0 0,0 0 1 0 0,0 0-1 0 0,0 0 0 0 0,0 0 1 0 0,0 0-1 0 0,1 0 0 0 0,-1 0 1 0 0,0 0-1 0 0,0 0 0 0 0,0 0 1 0 0,0 0-1 0 0,0 0 1 0 0,0 0-1 0 0,0 0 0 0 0,0 0 1 0 0,0-2-1 0 0,0 2 0 0 0,0 0 1 0 0,2 0-1 0 0,-2 0 0 0 0,0 0 1 0 0,0 0-1 0 0,0 0 0 0 0,0 0 1 0 0,0 0-1 0 0,0 0 0 0 0,0 0 1 0 0,0 0-1 0 0,0 0 0 0 0,0 0 1 0 0,0 0-1 0 0,0 0 0 0 0,0-1 1 0 0,0 1-1 0 0,0 0 1 0 0,0 0-1 0 0,0 0 0 0 0,0 0 1 0 0,0 0-1 0 0,0 0 0 0 0,0 0 1 0 0,0 0-1 0 0,0 0 0 0 0,0 0 2 0 0,1-2 11 0 0,-1 0 0 0 0,0 2-1 0 0,0-1 1 0 0,1-1-1 0 0,-1 2 1 0 0,0-1 0 0 0,1 1-1 0 0,-1-2 1 0 0,1 2 0 0 0,-1-2-1 0 0,0 2 1 0 0,2-1 0 0 0,-2 1-1 0 0,1-2 1 0 0,0 2-1 0 0,-1 0 1 0 0,1-2 0 0 0,-1 2-1 0 0,2 0-10 0 0,4-6 5 0 0,0-1 86 0 0,-5 6-99 0 0,0-1 1 0 0,0 1-1 0 0,1 1 0 0 0,-1-2 0 0 0,0 0 1 0 0,0 2-1 0 0,0-1 0 0 0,1-1 0 0 0,-1 2 1 0 0,0 0-1 0 0,0-2 0 0 0,1 2 0 0 0,-1 0 0 0 0,0-1 1 0 0,1 1 7 0 0,0 0 23 0 0,-2-2 1 0 0,1 2 0 0 0,0-1 0 0 0,0 1-1 0 0,-1-2 1 0 0,1 0 0 0 0,1 2 0 0 0,-2-1-1 0 0,1-1 1 0 0,-1 2 0 0 0,1-3-24 0 0,3-2 48 0 0,15-8-171 0 0,-15 8 126 0 0,1 2 0 0 0,0-2 0 0 0,-1 2 0 0 0,1-1 0 0 0,0 1 0 0 0,0 0 0 0 0,0 1 0 0 0,5-1-3 0 0,5-2-28 0 0,-11 4 33 0 0,0 1 0 0 0,-1-2 0 0 0,1 0 0 0 0,0 1 0 0 0,-1-1 0 0 0,1 0 0 0 0,0-1 0 0 0,-1 2 0 0 0,1-3 0 0 0,-2 3 0 0 0,3-4-5 0 0,-2 3 5 0 0,-1 1-1 0 0,0-1 1 0 0,0 0-1 0 0,0 1 1 0 0,1 1-1 0 0,-1-2 1 0 0,0 2-1 0 0,3-1-4 0 0,-4 1 4 0 0,2 0 0 0 0,-1-2 1 0 0,0 2-1 0 0,0-2 0 0 0,-1 2 0 0 0,2-1 0 0 0,-2-1 0 0 0,1 2 0 0 0,-1-2 0 0 0,3-1-4 0 0,-4 3 1 0 0,1-1-1 0 0,1-1 0 0 0,-1 0 0 0 0,-1 2 0 0 0,1-1 0 0 0,0 1 0 0 0,0-2 0 0 0,1 2 0 0 0,-1-2 0 0 0,0 2 0 0 0,0 0 1 0 0,0-1-1 0 0,1 1 0 0 0,-1 0 0 0 0,3-3-36 0 0,-1-1 21 0 0,0 4 19 0 0,-1 0 0 0 0,0-1 0 0 0,0 1 0 0 0,0-2 0 0 0,1 2-1 0 0,-1-2 1 0 0,-1 1 0 0 0,3-1-4 0 0,10-6-10 0 0,-3 3-54 0 0,-9 4 65 0 0,-1-1-1 0 0,0 2 1 0 0,0-2 0 0 0,0 2 0 0 0,2-1 0 0 0,-2 1-1 0 0,0 0 1 0 0,1 0 0 0 0,0-2-1 0 0,0 2 7 0 0,0 0 0 0 0,-1 0 0 0 0,0 0 0 0 0,1-2 0 0 0,0 2-1 0 0,-1 0 1 0 0,0-1 0 0 0,2 1 0 0 0,-2-2 0 0 0,0 2 0 0 0,0-1 0 0 0,0 1 0 0 0,1-2 0 0 0,-1 0-1 0 0,0 1 1 0 0,0-1 0 0 0,0 0 0 0 0,2 1-7 0 0,9-11 15 0 0,-9 11-1 0 0,-1-2 0 0 0,-1 1 0 0 0,2 0-1 0 0,-1 1 1 0 0,0-3 0 0 0,3 3-14 0 0,10-11-43 0 0,-14 11 47 0 0,0 1 0 0 0,1-2 0 0 0,-1 1 0 0 0,1 1 0 0 0,-1-2 0 0 0,1 2 1 0 0,-1-2-1 0 0,1 2 0 0 0,-1 0 0 0 0,1-1 0 0 0,0 1 0 0 0,-1 0-4 0 0,3-4-16 0 0,0 1 0 0 0,-2-2-1 0 0,2 2 1 0 0,-2-2 0 0 0,1 2 0 0 0,0-3 16 0 0,6-3 106 0 0,-2 5-43 0 0,-1 0-137 0 0,-5 4 75 0 0,-1 0 0 0 0,0 0 0 0 0,0 0-1 0 0,0 0 1 0 0,2 0 0 0 0,-2 0 0 0 0,0 0 0 0 0,0 0 0 0 0,1 0 0 0 0,-1 0 0 0 0,0 0-1 0 0,0 0 1 0 0,0-1 0 0 0,1 1 0 0 0,-1 0 0 0 0,0 0 0 0 0,0 0 0 0 0,0 0 0 0 0,0 0-1 0 0,1 0 1 0 0,-1-2 0 0 0,0 2 0 0 0,0 0 0 0 0,0 0 0 0 0,0 0 0 0 0,0 0 0 0 0,1-2-1 0 0,-1 2 1 0 0,0 0 0 0 0,0 0 0 0 0,0-1 0 0 0,0 1 0 0 0,0 0-1 0 0,2-5-48 0 0,-2 7-3 0 0,-4 7 90 0 0,3-7-37 0 0,0-2 0 0 0,-1 2 0 0 0,1-2 0 0 0,0 1 0 0 0,0-1 0 0 0,-1 2 0 0 0,1-2 0 0 0,0 1 0 0 0,0-1-2 0 0,-11 9 19 0 0,2 0-163 0 0,-5 6 126 0 0,1-1-1 0 0,-1 1 0 0 0,-1-2 0 0 0,1-2 1 0 0,-5 2 18 0 0,19-11 1 0 0,-4 0-43 0 0,0 1-1 0 0,2-1 1 0 0,-2 1-1 0 0,1 0 1 0 0,0 0-1 0 0,-2 4 43 0 0,5-6-12 0 0,0-1-1 0 0,1 0 1 0 0,-1 2 0 0 0,-1-2-1 0 0,2 0 1 0 0,-1 2-1 0 0,0-2 1 0 0,1 0-1 0 0,-1 0 1 0 0,0 0-1 0 0,-1 1 1 0 0,2-1-1 0 0,-2 0 13 0 0,-5 2-16 0 0,3 0-91 0 0,3-2 103 0 0,1 0 0 0 0,0-2 0 0 0,0 2 0 0 0,0 0 0 0 0,0 0 1 0 0,0 0-1 0 0,0 0 0 0 0,0 0 0 0 0,0 0 0 0 0,-1 0 0 0 0,1 0 0 0 0,0 0 1 0 0,0 0-1 0 0,0 0 0 0 0,0 0 0 0 0,0 0 0 0 0,0 0 0 0 0,0 0 1 0 0,0 2-1 0 0,0-2 0 0 0,-2 0 0 0 0,2 0 0 0 0,0 0 0 0 0,0 0 0 0 0,0 0 1 0 0,0 0-1 0 0,0 0 0 0 0,0 0 0 0 0,0 0 0 0 0,0 0 0 0 0,0 0 0 0 0,0 0 1 0 0,0 0-1 0 0,-1 1 0 0 0,1-1 0 0 0,0 0 0 0 0,0 0 4 0 0,1-1 2 0 0,3-4 18 0 0,1 0 0 0 0,-1-2 0 0 0,-1 2 0 0 0,2-4-20 0 0,0 1-12 0 0,1-1 1 0 0,0 1 0 0 0,0 0 0 0 0,0 2-1 0 0,1-2 1 0 0,1 1 0 0 0,1-1 11 0 0,-7 6 1 0 0,-1 2 6 0 0,0-1 0 0 0,0 1-1 0 0,1-2 1 0 0,-1 0 0 0 0,0 2-1 0 0,0-1 1 0 0,0-1 0 0 0,1 1-1 0 0,-2-1 1 0 0,1 2 0 0 0,0-2-1 0 0,0 1 1 0 0,-1-1 0 0 0,2 0-1 0 0,-2 1 1 0 0,1-2 0 0 0,-1 1-1 0 0,1 0-6 0 0,-6 4 37 0 0,0 0 0 0 0,2 1-1 0 0,-2-2 1 0 0,-1 4-37 0 0,-66 60-421 0 0,48-42 366 0 0,5-7-95 0 0,-12 9 150 0 0,19-17-23 0 0,1 0 0 0 0,-1 2 0 0 0,1 1 1 0 0,0 0-1 0 0,-6 9 23 0 0,13-15-70 0 0,6-7-83 0 0,6 0 120 0 0,-3-1 45 0 0,-2 2 0 0 0,2-3 0 0 0,-1 1 0 0 0,1 0 0 0 0,-2 0 0 0 0,1-1 0 0 0,0 1 0 0 0,0-2 0 0 0,1-1-12 0 0,18-19 165 0 0,10-2 1 0 0,-15 9-54 0 0,1 3 0 0 0,15-11-112 0 0,-17 13-24 0 0,-15 10-7 0 0,2 1 0 0 0,-2-1-1 0 0,2 2 1 0 0,-2-3 0 0 0,2 3 0 0 0,1-1 31 0 0,-4 0 8 0 0,0 2 0 0 0,0-1 0 0 0,1 1 0 0 0,-1-2 1 0 0,0 1-1 0 0,0 1 0 0 0,0-2 0 0 0,1 0 0 0 0,0 1-8 0 0,-2-1-7 0 0,1 2 0 0 0,-1-2 1 0 0,2 2-1 0 0,-2 0 0 0 0,1-1 0 0 0,0 1 0 0 0,-1-2 0 0 0,1 2 1 0 0,-1 0-1 0 0,1-1 0 0 0,1 1 0 0 0,-1 0 0 0 0,-1 0 1 0 0,1 0-1 0 0,0-2 0 0 0,1 2 7 0 0,-1 0 13 0 0,-1 0 0 0 0,1 0 0 0 0,0 0 0 0 0,0-2 0 0 0,-1 2 0 0 0,2 0 1 0 0,-1-1-1 0 0,0 1 0 0 0,-1 0 0 0 0,1-2 0 0 0,0 2 0 0 0,-1-2 0 0 0,2 2 0 0 0,-2-1 0 0 0,1-1 0 0 0,-1 2 1 0 0,1-1-14 0 0,0-1-6 0 0,-1 2 1 0 0,0-2 0 0 0,2 2 0 0 0,-2 0 0 0 0,0-1 0 0 0,1 1 0 0 0,-1-2 0 0 0,1 2 0 0 0,-1 0 0 0 0,1-1-1 0 0,-1 1 1 0 0,1 0 0 0 0,-1 0 0 0 0,2-2 0 0 0,-2 2 0 0 0,1 0 0 0 0,-1 0 0 0 0,1 0 0 0 0,-1 0 0 0 0,1 0-1 0 0,-1 0 1 0 0,1 0 0 0 0,1 0 5 0 0,-1 0 3 0 0,-1 0 1 0 0,1-2-1 0 0,-1 2 0 0 0,0 0 1 0 0,1 0-1 0 0,-1 0 0 0 0,2 0 0 0 0,-2 0 1 0 0,1-1-1 0 0,-1 1 0 0 0,1 0 1 0 0,-1 0-1 0 0,0-2 0 0 0,1 2 0 0 0,-1 0 1 0 0,0-2-1 0 0,1 2 0 0 0,-1 0 0 0 0,0-1 1 0 0,2 1-1 0 0,-2-2 0 0 0,0 2 1 0 0,0-1-4 0 0,1 1 5 0 0,-1-2 1 0 0,1 0-1 0 0,0 2 1 0 0,-1-1-1 0 0,1 1 1 0 0,-1-2-1 0 0,2 2 1 0 0,-1-2-1 0 0,0 2 1 0 0,0-1-6 0 0,8-6-85 0 0,-9 7 95 0 0,1-1 0 0 0,0 1 0 0 0,-1 0 1 0 0,1-2-1 0 0,1 2 0 0 0,-2 0 0 0 0,1-2 0 0 0,0 2 0 0 0,-1 0 0 0 0,1 0 1 0 0,1 0-1 0 0,-1-1 0 0 0,-1 1 0 0 0,1 0 0 0 0,0 0 0 0 0,0 0 1 0 0,-1 0-1 0 0,2 0 0 0 0,-1 1-10 0 0,6-9-48 0 0,-1 2-79 0 0,-1-1 220 0 0,0-1-165 0 0,-5 8 73 0 0,0 2-1 0 0,0-2 0 0 0,0 0 0 0 0,0 0 0 0 0,0 0 0 0 0,0 0 0 0 0,0 0 0 0 0,0 0 0 0 0,0 0 0 0 0,0 0 0 0 0,0 0 0 0 0,0 0 0 0 0,0 0 0 0 0,0 0 0 0 0,0 0 0 0 0,0 0 0 0 0,0 0 1 0 0,0 0-1 0 0,0 0 0 0 0,0 0 0 0 0,0 0 0 0 0,0 0 0 0 0,0 0 0 0 0,0 0 0 0 0,0 1 0 0 0,0-1 0 0 0,0 0 0 0 0,0 0 0 0 0,0 0 0 0 0,0 0 0 0 0,0 0 0 0 0,0 0 0 0 0,0 0 0 0 0,0 0 1 0 0,1 0-1 0 0,-1 0 0 0 0,0 0 0 0 0,0 0 0 0 0,0 0 0 0 0,0 0 0 0 0,0 0 0 0 0,0 0 0 0 0,0 0 0 0 0,0 0 0 0 0,0 0 0 0 0,0 0 0 0 0,0 0 0 0 0,0 0 0 0 0,0 0 0 0 0,0 0 0 0 0,0 0 1 0 0,0 0-1 0 0,0 0 0 0 0,0 0 0 0 0,0 0 0 0 0,0 0 0 0 0,0 0 0 0 0,1 0 0 0 0,-1 0 0 0 0,0 0 0 0 0,0 0 0 0 0,0 0 0 0 0,0 0 0 0 0,0 0 0 0 0,0 0 0 0 0,0-1 0 0 0,0 1 0 0 0,0 0 1 0 0,0 0-1 0 0,0 0 2 0 0,0 0 1 0 0,0 0-1 0 0,0 0 1 0 0,0 0 0 0 0,0 0-1 0 0,0 0 1 0 0,0 0-1 0 0,0 0 1 0 0,0 0-1 0 0,0 0 1 0 0,0 0 0 0 0,0 0-1 0 0,0 0 1 0 0,0 0-1 0 0,0 0 1 0 0,0 0 0 0 0,-1 0-1 0 0,1 0 1 0 0,0 0-1 0 0,0 0 1 0 0,0 0-1 0 0,0 0 1 0 0,0 0 0 0 0,0 0-1 0 0,0 0 1 0 0,0 0-1 0 0,0 0 1 0 0,0 0 0 0 0,0 0-1 0 0,0 0 1 0 0,0 0-1 0 0,0 0 1 0 0,0 0-1 0 0,0 0 1 0 0,0 0 0 0 0,0 0-1 0 0,0 0 1 0 0,0 0-1 0 0,0 0 1 0 0,0 0 0 0 0,0 0-1 0 0,0 0 1 0 0,0 0-1 0 0,0 0 1 0 0,0 0 0 0 0,0 0-1 0 0,-1 0 1 0 0,1 0-1 0 0,0 0 1 0 0,0 0-1 0 0,0 0 1 0 0,0 0 0 0 0,0 0-1 0 0,0 0 1 0 0,0 0-1 0 0,0 0 1 0 0,0 0 0 0 0,0 0-1 0 0,0 0 1 0 0,0 0-1 0 0,0 0 1 0 0,0 0-1 0 0,0 0 1 0 0,0 0 0 0 0,0 0-3 0 0,0 1 8 0 0,1-2-39 0 0,-2-2 33 0 0,1 3-1 0 0,0 0-1 0 0,0 0 0 0 0,0 0 1 0 0,0 0-1 0 0,0 0 1 0 0,0 0-1 0 0,0 0 1 0 0,0 0-1 0 0,0 0 0 0 0,0 0 1 0 0,0 0-1 0 0,0 0 1 0 0,0 0-1 0 0,0 0 1 0 0,0 0-1 0 0,0 0 0 0 0,0 0 1 0 0,0 0-1 0 0,0 0 1 0 0,0 0-1 0 0,0 0 1 0 0,0 0-1 0 0,0 0 0 0 0,0 0 1 0 0,0 0-1 0 0,0 0 1 0 0,0 0-1 0 0,0 0 1 0 0,0 0-1 0 0,0 0 0 0 0,0 0 1 0 0,0 0-1 0 0,0 0 1 0 0,0 0-1 0 0,0 0 1 0 0,0 0-1 0 0,0-2 0 0 0,0 2 1 0 0,0 0-1 0 0,0 0 1 0 0,0 0-1 0 0,0 0 1 0 0,0 0-1 0 0,0 0 0 0 0,0 0 1 0 0,0 0-1 0 0,0 0 1 0 0,0 0-1 0 0,0 0 1 0 0,0 0-1 0 0,0 0 0 0 0,0 0-7 0 0,1 0-1 0 0,-1 0 1 0 0,0 0 0 0 0,1 0 0 0 0,-1 0-1 0 0,0-2 1 0 0,2 2 0 0 0,-2 0 0 0 0,0 0-1 0 0,1 0 1 0 0,-1-1 0 0 0,0 1 0 0 0,0 0-1 0 0,1-2 1 0 0,-1 2 0 0 0,0 0 0 0 0,0 0-1 0 0,0-2 1 0 0,1 2 0 0 0,-1 0-1 0 0,0-1 8 0 0,0 1 4 0 0,0 0-1 0 0,0-2 0 0 0,0 2 0 0 0,0 0 0 0 0,1 0 0 0 0,-1-1 0 0 0,0 1 0 0 0,0 0 0 0 0,0 0 0 0 0,0-2 0 0 0,0 2 0 0 0,2 0 0 0 0,-2 0 0 0 0,0 0 0 0 0,0 0 0 0 0,1-2 0 0 0,-1 2 0 0 0,0 0 0 0 0,0 0 0 0 0,0 0 0 0 0,1 0 0 0 0,-1 0 1 0 0,0 0-1 0 0,0-1 0 0 0,1 1 0 0 0,-1 0 0 0 0,0 0 0 0 0,2 0 0 0 0,-2 0 0 0 0,0 0 0 0 0,0 0 0 0 0,1 0 0 0 0,-1 0 0 0 0,0 0 0 0 0,0 0 0 0 0,1 0 0 0 0,-1 1 0 0 0,0-1 0 0 0,1 0 0 0 0,-1 0 0 0 0,0 0 0 0 0,0 0 0 0 0,0 0 0 0 0,1 0 1 0 0,-1 2-1 0 0,0-2 0 0 0,0 0-3 0 0,0 0-3 0 0,0 0 1 0 0,0 0 0 0 0,0 0 0 0 0,0 0 0 0 0,0 0-1 0 0,0 0 1 0 0,0-2 0 0 0,0 2 0 0 0,0 0 0 0 0,2 0 0 0 0,-2 0-1 0 0,0 0 1 0 0,0 0 0 0 0,0 0 0 0 0,0 0 0 0 0,0 0-1 0 0,0 0 1 0 0,0 0 0 0 0,0 0 0 0 0,0 0 0 0 0,0 0-1 0 0,0 0 1 0 0,0 0 0 0 0,0 0 0 0 0,0 0 0 0 0,0-1-1 0 0,0 1 1 0 0,0 0 0 0 0,0 0 0 0 0,0 0 0 0 0,0 0-1 0 0,0 0 1 0 0,1 0 0 0 0,-1 0 0 0 0,0 0 0 0 0,0 0 0 0 0,0 0-1 0 0,0 0 1 0 0,0 0 0 0 0,0 0 0 0 0,0 0 0 0 0,0 0-1 0 0,0 0 1 0 0,0 0 0 0 0,0 0 0 0 0,0 0 0 0 0,0 0-1 0 0,0 0 1 0 0,1 0 0 0 0,-1 0 0 0 0,0 0 0 0 0,0 0-1 0 0,0 0 1 0 0,0 1 0 0 0,0-1 0 0 0,0 0 0 0 0,0 0 0 0 0,0 0-1 0 0,0 0 3 0 0,0-3-25 0 0,1 3-21 0 0,-1 0 49 0 0,0 0-1 0 0,0 0 1 0 0,0 0 0 0 0,0 0-1 0 0,0 0 1 0 0,0 0 0 0 0,0 0-1 0 0,0 0 1 0 0,0 0-1 0 0,0 0 1 0 0,0 0 0 0 0,0 0-1 0 0,0 0 1 0 0,0 0 0 0 0,1 0-1 0 0,-1-2 1 0 0,0 2 0 0 0,0 0-1 0 0,0 0 1 0 0,0 0-1 0 0,0 0 1 0 0,0 0 0 0 0,0 0-1 0 0,0 0 1 0 0,0 0 0 0 0,0 0-1 0 0,0 0 1 0 0,2 0 0 0 0,-2 0-1 0 0,0 0 1 0 0,0 0-1 0 0,0 0 1 0 0,0 0 0 0 0,0 0-1 0 0,0 2 1 0 0,0-2 0 0 0,0 0-1 0 0,0 0 1 0 0,0 0 0 0 0,0 0-1 0 0,0 0 1 0 0,0 0-1 0 0,1 0 1 0 0,-1 0 0 0 0,0 0-1 0 0,0 0 1 0 0,0 0 0 0 0,0 0-1 0 0,0 0 1 0 0,0 0-1 0 0,0 0 1 0 0,0 0 0 0 0,0 2-1 0 0,0-2 1 0 0,0 0 0 0 0,0 0-1 0 0,0 0 1 0 0,0 0 0 0 0,0 0-1 0 0,0 0 1 0 0,0 0-1 0 0,0 0 1 0 0,0 0 0 0 0,0 0-1 0 0,0 0 1 0 0,0 1 0 0 0,0-1-3 0 0,6-8-79 0 0,1 3 146 0 0,-7 5-65 0 0,0 0 0 0 0,0 0 0 0 0,0 0 0 0 0,0 0 0 0 0,1 0-1 0 0,-1 0 1 0 0,0 0 0 0 0,0 0 0 0 0,0 0 0 0 0,0 0 0 0 0,0 0-1 0 0,0 0 1 0 0,0 0 0 0 0,0 0 0 0 0,0 0 0 0 0,2-1 0 0 0,-2 1-1 0 0,0 0 1 0 0,0 0 0 0 0,0 0 0 0 0,0 0 0 0 0,0 0-1 0 0,0 0 1 0 0,0 0 0 0 0,0 0 0 0 0,0 0 0 0 0,0 0 0 0 0,0 0-1 0 0,0 0 1 0 0,0 0 0 0 0,0 0 0 0 0,0 0 0 0 0,1-2 0 0 0,-1 2-1 0 0,0 0 1 0 0,0 0 0 0 0,0 0 0 0 0,0 0 0 0 0,0 0 0 0 0,0 0-1 0 0,0 0 1 0 0,0 0 0 0 0,0 0 0 0 0,0-2-2 0 0,-1 2 52 0 0,2 4-68 0 0,-1-4 14 0 0,0 0 1 0 0,0 0-1 0 0,0 0 0 0 0,0 0 1 0 0,0 0-1 0 0,0 0 1 0 0,0 0-1 0 0,0 0 1 0 0,0 0-1 0 0,0 0 1 0 0,0 0-1 0 0,0 0 0 0 0,0 0 1 0 0,0 0-1 0 0,0 0 1 0 0,0-2-1 0 0,0 2 1 0 0,1 0-1 0 0,-1 0 0 0 0,0 0 1 0 0,0 0-1 0 0,0 0 1 0 0,0 0-1 0 0,0 0 1 0 0,0 0-1 0 0,0 0 1 0 0,0 0-1 0 0,0 0 0 0 0,0 0 1 0 0,0 0-1 0 0,0 0 1 0 0,0 0-1 0 0,0 0 1 0 0,0 0-1 0 0,0 0 0 0 0,0 0 1 0 0,0 0-1 0 0,0 0 1 0 0,0 0-1 0 0,1 0 1 0 0,-1 0-1 0 0,0 0 0 0 0,0 0 1 0 0,0 0-1 0 0,0 0 1 0 0,0 0-1 0 0,0 0 1 0 0,0 0-1 0 0,0 0 1 0 0,0 2-1 0 0,0-2 0 0 0,0 0 1 0 0,0 0-1 0 0,0 0 1 0 0,0 0-1 0 0,0 0 1 0 0,0 0 1 0 0,10 1 6 0 0,-3-7 5 0 0,-5 6-10 0 0,-2 0 0 0 0,1-2 0 0 0,-1 2-1 0 0,0 0 1 0 0,1 0 0 0 0,-1-1 0 0 0,1 1-1 0 0,-1 0 1 0 0,0-2 0 0 0,1 2 0 0 0,-1 0 0 0 0,0-2-1 0 0,2 2 1 0 0,-2-1 0 0 0,0 1 0 0 0,0 0-1 0 0,1-2 0 0 0,-1 2 2 0 0,0 0-1 0 0,0-2 0 0 0,0 2 1 0 0,0 0-1 0 0,0 0 0 0 0,0 0 1 0 0,0 0-1 0 0,0 0 0 0 0,0-1 1 0 0,0 1-1 0 0,0 0 0 0 0,0 0 1 0 0,0 0-1 0 0,0 0 0 0 0,0 0 1 0 0,0 0-1 0 0,1 0 0 0 0,-1-2 1 0 0,0 2-1 0 0,0 0 0 0 0,0 0 1 0 0,0 0-1 0 0,0 0 0 0 0,0 0 1 0 0,0 0-1 0 0,0 0 1 0 0,1 0-1 0 0,-1 0 0 0 0,0 0 1 0 0,0 0-1 0 0,0 0 0 0 0,0 0 1 0 0,0 0-1 0 0,0 0 0 0 0,2 0 1 0 0,-2 0-1 0 0,0 0 0 0 0,0 0 1 0 0,0 0-1 0 0,0 0 0 0 0,0 0 1 0 0,1 0-1 0 0,-1 0-1 0 0,0 3 56 0 0,1-1-41 0 0,0 0 0 0 0,-1-1 0 0 0,1 1 0 0 0,-1 0 0 0 0,2 1 0 0 0,-2-2 0 0 0,1 1 1 0 0,-1 0-1 0 0,0-1 0 0 0,0 3 0 0 0,1-3 0 0 0,-1 1 0 0 0,0 1 0 0 0,0-1 0 0 0,0-1 0 0 0,-1 1 1 0 0,1 1-1 0 0,0 0-15 0 0,-1 1 10 0 0,1-1 0 0 0,-2-1 0 0 0,2 1 0 0 0,0 0-1 0 0,0 0 1 0 0,0 1 0 0 0,0-1 0 0 0,0 0 0 0 0,0 0 0 0 0,2 1 0 0 0,-2-1 0 0 0,1 0 0 0 0,-1-1 0 0 0,1 1 0 0 0,0 2-10 0 0,3 5-140 0 0,-4-9 144 0 0,1 1-1 0 0,-1-1 0 0 0,1 1 0 0 0,-1 0 0 0 0,0-1 0 0 0,2 1 1 0 0,-2-2-1 0 0,1 2 0 0 0,0-1 0 0 0,0 1-3 0 0,0-1 3 0 0,-1 1 0 0 0,2 1 0 0 0,-1-1 0 0 0,0-1 0 0 0,-1 1 0 0 0,1 1 0 0 0,-1-1 0 0 0,1 0 0 0 0,-1 1 0 0 0,0-2-1 0 0,2 3 1 0 0,-2-3 0 0 0,0 4-3 0 0,0-2 1 0 0,1 1-1 0 0,-1-1 1 0 0,1 0-1 0 0,-1 0 1 0 0,1 1-1 0 0,1-1 0 0 0,1 5 92 0 0,-3-8-88 0 0,1 2 0 0 0,-1-1 0 0 0,0-1 0 0 0,2 2-1 0 0,-2-2 1 0 0,0 2 0 0 0,1-2 0 0 0,-1 1 0 0 0,0 1-1 0 0,0-2 1 0 0,0 1 0 0 0,1-1 0 0 0,-1 2 0 0 0,0 0-1 0 0,0-2 1 0 0,0 1 0 0 0,0 1 0 0 0,0-2 0 0 0,0 2-1 0 0,0-1-3 0 0,0 1 9 0 0,0-1 0 0 0,0 3 0 0 0,0-3-1 0 0,0 1 1 0 0,0 0 0 0 0,1 1 0 0 0,-1-2-1 0 0,0 1 1 0 0,1 0 0 0 0,-1-1 0 0 0,2 1-1 0 0,-1 0 1 0 0,-1 1-9 0 0,1-2 8 0 0,0 3-1 0 0,1-1 0 0 0,-2-1 0 0 0,1 1 1 0 0,-1-2-1 0 0,1 3 0 0 0,-1-1 0 0 0,1 0-7 0 0,-1 7 9 0 0,1 0 0 0 0,1-1 0 0 0,-1 1 0 0 0,0 0 0 0 0,1 1-9 0 0,6 27 23 0 0,-7-37-14 0 0,-1 1 0 0 0,1-1 0 0 0,0 3-1 0 0,-1-3 1 0 0,2 1 0 0 0,-1 0 0 0 0,0-1-1 0 0,0-1 1 0 0,1 2 0 0 0,-1-1-1 0 0,0 1 1 0 0,0 0 0 0 0,0-2-9 0 0,2 1-121 0 0,-2-1 155 0 0,0 5 112 0 0,-13-45-168 0 0,11 31 15 0 0,-2 3 0 0 0,1-1 1 0 0,0 1-1 0 0,-2-1 0 0 0,1 1 0 0 0,0-1 0 0 0,-1 1 0 0 0,-2-4 7 0 0,5 9 14 0 0,0 1-1 0 0,-1-2 1 0 0,1 0-1 0 0,0 2 1 0 0,-1-1-1 0 0,0 1 1 0 0,1-2-1 0 0,0 2 1 0 0,0-1-14 0 0,-13-8 3 0 0,13 8-3 0 0,0-1 1 0 0,-1 2 0 0 0,0-1 0 0 0,0-1-1 0 0,1 2 1 0 0,-2-2 0 0 0,2 2-1 0 0,-1-1 1 0 0,0 1 0 0 0,0 0 0 0 0,0-2-1 0 0,0 2 1 0 0,0 0 0 0 0,1 0 0 0 0,-3 0-1 0 0,-6 2 14 0 0,2-1-1 0 0,-2 1 1 0 0,2 1-14 0 0,-1 0 52 0 0,3-1-60 0 0,0 0 0 0 0,0 1 1 0 0,0 0-1 0 0,0 0 0 0 0,0 1 1 0 0,0 1-1 0 0,1-2 1 0 0,-1 2-1 0 0,-4 4 8 0 0,1 1 36 0 0,2 0-1 0 0,0 0 1 0 0,-1 1-1 0 0,2-1 1 0 0,-5 11-36 0 0,7-11 0 0 0,-1 1 0 0 0,1-1 0 0 0,-1 1 1 0 0,2-1-1 0 0,0 1 0 0 0,-1 1 0 0 0,2-1 0 0 0,0 10 0 0 0,0-19 5 0 0,2 2-9 0 0,-1 0 1 0 0,1-1-1 0 0,0 2 1 0 0,-1-2-1 0 0,1 2 1 0 0,0-2-1 0 0,1 4 4 0 0,-1-7 2 0 0,0 1 0 0 0,0 1 0 0 0,0-2 0 0 0,1 2 0 0 0,-1-1-1 0 0,0-1 1 0 0,2 2 0 0 0,-2-1 0 0 0,1-1 0 0 0,-1 2 0 0 0,0-2 0 0 0,1 2 0 0 0,-1-2-1 0 0,1 1 1 0 0,0-1 0 0 0,-1 2 0 0 0,2-2 0 0 0,-2 0 0 0 0,1 2 0 0 0,0-2 0 0 0,-1 0 0 0 0,1 1-1 0 0,1-1 1 0 0,-2 0 0 0 0,1 0 0 0 0,0 2 0 0 0,0-2-2 0 0,0 0-1 0 0,1 0 1 0 0,-1 0-1 0 0,0 0 0 0 0,0 0 0 0 0,1 0 1 0 0,-1 0-1 0 0,0 0 0 0 0,0 0 1 0 0,0-2-1 0 0,1 2 0 0 0,-1 0 1 0 0,0-1-1 0 0,0 1 0 0 0,0 0 1 0 0,1-2-1 0 0,-2 2 0 0 0,1-2 1 0 0,0 1-1 0 0,0 1 0 0 0,1-2 1 0 0,-2 2-1 0 0,1-2 0 0 0,0 1 1 0 0,0-1-1 0 0,-1 1 0 0 0,1 1 1 0 0,-1-2-1 0 0,2 0 0 0 0,-2 1 1 0 0,1-1-1 0 0,2-8-4 0 0,1 1-1 0 0,-1-1 0 0 0,0 0 1 0 0,0-6 5 0 0,0 3 3 0 0,1 3 0 0 0,-2-1 0 0 0,1 1 0 0 0,-2-1 0 0 0,0 1 0 0 0,0-1-1 0 0,1-1 1 0 0,-2 1 0 0 0,0 1 0 0 0,0-1 0 0 0,-2-9-3 0 0,2 20 3 0 0,0-1 0 0 0,0-1 0 0 0,0 2 0 0 0,0-2 0 0 0,0 2 0 0 0,-1-1 0 0 0,1 1 0 0 0,0-2-1 0 0,0 2 1 0 0,-1-2 0 0 0,1 2 0 0 0,0-1 0 0 0,-1 1 0 0 0,1-2 0 0 0,0 2 0 0 0,-1-1 0 0 0,1 1 0 0 0,-2 0 0 0 0,2-2 0 0 0,0 2-1 0 0,-1-2 1 0 0,0 2-3 0 0,1 0 5 0 0,-1 0-1 0 0,1 0 1 0 0,-2 0-1 0 0,2 0 1 0 0,-1 0-1 0 0,1 0 1 0 0,-1 0-1 0 0,1 0 0 0 0,-1 0 1 0 0,1 0-1 0 0,-1 0 1 0 0,1 0-1 0 0,-2 2 1 0 0,2-2-1 0 0,-1 0 1 0 0,1 0-1 0 0,-1 2 1 0 0,1-2-1 0 0,-1 0-4 0 0,-3 4-3 0 0,0 0 1 0 0,1-1-1 0 0,0 2 1 0 0,0 0-1 0 0,0 0 1 0 0,-2 1 2 0 0,-1 7-34 0 0,0 0 1 0 0,0 0 0 0 0,0 2-1 0 0,-1 9 34 0 0,-16 60-57 0 0,11-36 41 0 0,-5 13 145 0 0,1 12-129 0 0,12-52 20 0 0,0 1 0 0 0,2-1 0 0 0,0 0 0 0 0,0 2 0 0 0,2 9-20 0 0,0-26-7 0 0,0 1-1 0 0,2-1 1 0 0,-2-1-1 0 0,1 2 1 0 0,0-1-1 0 0,0 1 1 0 0,2 1 7 0 0,-2-6-1 0 0,-1 1-1 0 0,1-2 1 0 0,0 1 0 0 0,-1 0 0 0 0,2-1 0 0 0,-1 1 0 0 0,-1 0 0 0 0,1-1-1 0 0,0 1 1 0 0,0-1 0 0 0,1 1 0 0 0,-1-2 0 0 0,0 2 0 0 0,0-1 0 0 0,1-1-1 0 0,-1 2 1 0 0,0 0 0 0 0,0-2 0 0 0,2 1 0 0 0,-2-1 0 0 0,0 0 0 0 0,0 2-1 0 0,0-2 1 0 0,2 0 1 0 0,-1 0 6 0 0,0 0 0 0 0,-1 0-1 0 0,0 0 1 0 0,0 0 0 0 0,0-2 0 0 0,1 2 0 0 0,-1 0-1 0 0,0-1 1 0 0,1 1 0 0 0,0-2 0 0 0,-1 2-1 0 0,0-2 1 0 0,0 2 0 0 0,-1-1 0 0 0,2-1-1 0 0,-1 0 1 0 0,0 2 0 0 0,0-1 0 0 0,0-1-1 0 0,1-1-5 0 0,1-4-3 0 0,2-1 1 0 0,-1 0-1 0 0,2-5 3 0 0,0 0-1 0 0,13-32 25 0 0,0-1 0 0 0,5-24-24 0 0,26-98 62 0 0,-33 106-59 0 0,1-8 17 0 0,3-26-20 0 0,-20 95 2 0 0,-1 1 1 0 0,0 0-1 0 0,0 0 1 0 0,0 0-1 0 0,0 0 1 0 0,0 0-1 0 0,0 0 1 0 0,0 0-1 0 0,0 0 1 0 0,0 0-1 0 0,0 0 0 0 0,0 0 1 0 0,0 0-1 0 0,0 0 1 0 0,0-2-1 0 0,0 2 1 0 0,0 0-1 0 0,0 0 1 0 0,0 0-1 0 0,0 0 1 0 0,0 0-1 0 0,0 0 1 0 0,0 0-1 0 0,0 0 0 0 0,0 0 1 0 0,0 0-1 0 0,0-2 1 0 0,0 2-1 0 0,0 0 1 0 0,0 0-1 0 0,0 0 1 0 0,0 0-1 0 0,0 0 1 0 0,0 0-1 0 0,0 0 1 0 0,0 0-1 0 0,0 0 0 0 0,-1 0 1 0 0,1 0-1 0 0,0 0 1 0 0,0 0-1 0 0,0 0 1 0 0,0 0-1 0 0,0-1 1 0 0,0 1-1 0 0,0 0 1 0 0,0 0-1 0 0,0 0 1 0 0,0 0-3 0 0,-6 5 1 0 0,-5 8-36 0 0,-2 6 40 0 0,3 1 0 0 0,-1 1 0 0 0,1 0 0 0 0,-2 6-5 0 0,-31 94-23 0 0,36-102 10 0 0,-13 43 29 0 0,1-1 1 0 0,3 3-1 0 0,2 1 1 0 0,1 0-1 0 0,1 13-16 0 0,12-77 5 0 0,-5 59 47 0 0,5-53-46 0 0,-1-1 0 0 0,2 1-1 0 0,-1-1 1 0 0,0 1-1 0 0,2 1 1 0 0,-1-2-1 0 0,1 4-5 0 0,-2-8 1 0 0,0-1 0 0 0,2 1 0 0 0,-2 0-1 0 0,0-1 1 0 0,1 1 0 0 0,-1-2 0 0 0,1 2-1 0 0,0-1 1 0 0,-1 1 0 0 0,1-1 0 0 0,1-1 0 0 0,-1 4-1 0 0,0-4-1 0 0,-1 0 1 0 0,0 0 0 0 0,1 1-1 0 0,-1-1 1 0 0,1 0 0 0 0,-1 0-1 0 0,2 0 1 0 0,-2 0 0 0 0,1 2 0 0 0,-1-2-1 0 0,1 0 1 0 0,-1 0 0 0 0,1 0-1 0 0,-1 0 1 0 0,2 0 0 0 0,-2 0-1 0 0,1 0 1 0 0,0-2 0 0 0,0 2-6 0 0,0-1 0 0 0,2 1 0 0 0,-2-2-1 0 0,1 0 1 0 0,0 2 0 0 0,-1-1 0 0 0,0-1 0 0 0,2 1 0 0 0,-2-1-1 0 0,0 0 1 0 0,0 1 0 0 0,0-1 0 0 0,1-1 0 0 0,-1 1 6 0 0,10-19 6 0 0,0 0 0 0 0,-2-2 1 0 0,0 1-1 0 0,2-9-6 0 0,25-96 140 0 0,-31 112-108 0 0,24-105-180 0 0,4-37 148 0 0,-32 150 4 0 0,1 2 0 0 0,-1 2-1 0 0,-1 0 0 0 0,1 0 1 0 0,-1-2-1 0 0,1 1 1 0 0,-1 1-1 0 0,0-2 0 0 0,0 2 1 0 0,0 0-1 0 0,0-2 0 0 0,-1 2 1 0 0,1 0-1 0 0,-1-2-3 0 0,1 3-2 0 0,0 2-1 0 0,0 0 1 0 0,0 0 0 0 0,0-2 0 0 0,0 2-1 0 0,-1 0 1 0 0,1 0 0 0 0,0 0-1 0 0,0-1 1 0 0,0 1 0 0 0,0 0-1 0 0,-2 0 1 0 0,2 0 0 0 0,0 0-1 0 0,0-2 1 0 0,0 2 0 0 0,-1 0 0 0 0,1 0-1 0 0,0 0 1 0 0,0 0 0 0 0,-1 0-1 0 0,1 0 1 0 0,0 0 0 0 0,0 0-1 0 0,-1 0 1 0 0,1 0 0 0 0,0 0 0 0 0,0 0-1 0 0,-1 0 1 0 0,1 0 0 0 0,0 0-1 0 0,0 0 1 0 0,-2 0 0 0 0,2 0-1 0 0,0 0 1 0 0,0 0 0 0 0,-1 0 0 0 0,1 0-1 0 0,0 0 1 0 0,0 0 0 0 0,0 2-1 0 0,-1-2 1 0 0,1 0 2 0 0,-12 13-81 0 0,2 3 78 0 0,0 0 1 0 0,1 2-1 0 0,0-2 1 0 0,-1 7 2 0 0,-26 74-18 0 0,13-35 14 0 0,14-37 32 0 0,1-1 0 0 0,0 2-1 0 0,1 0 1 0 0,1 0 0 0 0,1 0 0 0 0,-1 21-28 0 0,5-45-6 0 0,1 1-1 0 0,0-2 1 0 0,0 3 0 0 0,0-3 0 0 0,0 3 0 0 0,0-3 0 0 0,0 2 0 0 0,0 1 0 0 0,0-3 0 0 0,0 3 0 0 0,1-3 0 0 0,-1 2-1 0 0,1-1 1 0 0,1 3 6 0 0,-2-5 1 0 0,0 0 0 0 0,0 0 0 0 0,1 0-1 0 0,-1 0 1 0 0,0 2 0 0 0,0-2-1 0 0,0 0 1 0 0,1 0 0 0 0,-1 0 0 0 0,0 0-1 0 0,0 0 1 0 0,0 0 0 0 0,0 0 0 0 0,1 0-1 0 0,-1 0 1 0 0,0 0 0 0 0,0 0-1 0 0,0 0 1 0 0,1 0 0 0 0,-1 0 0 0 0,0 0-1 0 0,0 0 1 0 0,0 0 0 0 0,2 0 0 0 0,-2 0-1 0 0,0 0 1 0 0,0 0 0 0 0,0-2-1 0 0,1 2 1 0 0,-1 0 0 0 0,0 0 0 0 0,0 0-1 0 0,0 0 1 0 0,0 0 0 0 0,1 0 0 0 0,-1-2-1 0 0,0 2 1 0 0,0 0 0 0 0,0 0-1 0 0,0 0 1 0 0,0 0 0 0 0,0-1-1 0 0,10-14 31 0 0,-9 12-31 0 0,6-10-5 0 0,-1 1 1 0 0,-1-1 0 0 0,1 2-1 0 0,-2-2 1 0 0,1 0 0 0 0,0-5 4 0 0,6-26 57 0 0,1-12-57 0 0,-11 49 3 0 0,10-53-46 0 0,-1 0-1 0 0,-3 0 1 0 0,0-51 43 0 0,-8 87 28 0 0,-1 16-35 0 0,2 8 6 0 0,0 0 0 0 0,-2 0 0 0 0,2 0 1 0 0,0 0-1 0 0,0 0 0 0 0,0-2 1 0 0,0 2-1 0 0,0 0 0 0 0,0 0 1 0 0,0 0-1 0 0,0 0 0 0 0,-1 0 1 0 0,1 0-1 0 0,0 0 0 0 0,0 0 1 0 0,0 0-1 0 0,0 0 0 0 0,0 0 0 0 0,0 0 1 0 0,0 0-1 0 0,-1 0 0 0 0,1 0 1 0 0,0 0-1 0 0,0 0 0 0 0,0 0 1 0 0,0 0-1 0 0,0 0 0 0 0,0 2 1 0 0,0-2-1 0 0,-1 0 0 0 0,1 0 1 0 0,0 0-1 0 0,0 0 0 0 0,0 0 0 0 0,0 0 1 0 0,0 0-1 0 0,0 0 0 0 0,0 0 1 0 0,0 0-1 0 0,0 2 1 0 0,-4 2-32 0 0,0 3 0 0 0,1-2 1 0 0,-1 1-1 0 0,2 1 0 0 0,-2-1 1 0 0,2 1-1 0 0,-2 4 32 0 0,-12 54 90 0 0,11-45-67 0 0,-10 41-37 0 0,5-27 8 0 0,1 2 1 0 0,2-2-1 0 0,1 2 1 0 0,0 5 5 0 0,6-38-2 0 0,0 0 1 0 0,0 0 0 0 0,0 2 0 0 0,0-2-1 0 0,0 1 1 0 0,0-1 0 0 0,1 0 0 0 0,-1 0-1 0 0,1 2 2 0 0,-1-3-4 0 0,2-2 0 0 0,-2 0 0 0 0,0 1 0 0 0,0-1 0 0 0,0 0 0 0 0,1 2 0 0 0,-1-2 0 0 0,0 0 0 0 0,0 2 0 0 0,1-2 0 0 0,-1 0 0 0 0,0 1 0 0 0,0-1 0 0 0,1 0 0 0 0,-1 0 0 0 0,0 0 0 0 0,1 2 0 0 0,-1-2 0 0 0,2 0 0 0 0,-2 0 0 0 0,1 0 4 0 0,-1 0 1 0 0,1 0 0 0 0,-1 0-1 0 0,1 0 1 0 0,0 0 0 0 0,-1 0-1 0 0,2 0 1 0 0,-1 0-1 0 0,-1-2 1 0 0,1 2 0 0 0,0 0-1 0 0,-1 0 1 0 0,2-1-1 0 0,-2 1 1 0 0,1 0 0 0 0,-1-2-1 0 0,1 2 1 0 0,-1-2 0 0 0,1 2-1 0 0,9-11 5 0 0,0-2 1 0 0,3-5-6 0 0,-4 5-4 0 0,0 2-1 0 0,9-12 5 0 0,-5 10-6 0 0,-11 10 9 0 0,2 0 1 0 0,-2-1-1 0 0,2 1 1 0 0,-2 0-1 0 0,2 1 1 0 0,0-1-1 0 0,-2 1 1 0 0,4-1-4 0 0,-2 2 44 0 0,-3 1-55 0 0,0-2-1 0 0,0 2 1 0 0,1 0-1 0 0,-1-2 0 0 0,0 2 1 0 0,0 0-1 0 0,0 0 1 0 0,1 0-1 0 0,-1 0 1 0 0,1 0 11 0 0,-2 0-4 0 0,0 0-1 0 0,0 0 1 0 0,0 0 0 0 0,0 0 0 0 0,0 0 0 0 0,1 0-1 0 0,-1 2 1 0 0,0-2 0 0 0,0 0 0 0 0,0 0-1 0 0,0 0 1 0 0,0 0 0 0 0,0 0 0 0 0,0 0-1 0 0,0 0 1 0 0,0 2 0 0 0,2-2 0 0 0,-2 0-1 0 0,0 0 1 0 0,0 0 0 0 0,0 0 0 0 0,0 0-1 0 0,0 0 1 0 0,0 1 0 0 0,0-1 0 0 0,0 0-1 0 0,0 0 5 0 0,-3 13 16 0 0,1-3-16 0 0,-2 0 0 0 0,-1-1-1 0 0,2 1 1 0 0,-2 0-1 0 0,0-2 1 0 0,-4 7 0 0 0,-14 28-36 0 0,-6 27 45 0 0,10-23 34 0 0,-17 31-43 0 0,23-50-28 0 0,0 0 0 0 0,2 1 0 0 0,0 0 0 0 0,-4 16 28 0 0,-19 63-113 0 0,-3 12 22 0 0,22-71 19 0 0,8-25 54 0 0,1 0-1 0 0,0 1 1 0 0,-1-1-1 0 0,1 23 19 0 0,5-42-38 0 0,1 0 0 0 0,-1 0 0 0 0,0 0 0 0 0,1-1 1 0 0,-1 1-1 0 0,-1 0 0 0 0,0-2 0 0 0,1 2 0 0 0,-1 0 0 0 0,0-2 0 0 0,0 2 0 0 0,0-2 0 0 0,0 2 0 0 0,-2-1 38 0 0,1 5-19 0 0,-2-1-1 0 0,1 1 0 0 0,-1 0 1 0 0,0 8 19 0 0,-7 12-159 0 0,6-10 111 0 0,5-11-108 0 0,1-8 151 0 0,0 0-1 0 0,0 0 0 0 0,0 0 0 0 0,0 2 1 0 0,0-2-1 0 0,0 0 0 0 0,0 0 0 0 0,0 0 0 0 0,0 0 1 0 0,0 0-1 0 0,0 0 0 0 0,1 0 0 0 0,-1 0 1 0 0,0 0-1 0 0,0 0 0 0 0,0 0 0 0 0,0 0 1 0 0,0 0-1 0 0,0 0 0 0 0,0 0 0 0 0,0 0 1 0 0,0 0-1 0 0,0 0 0 0 0,0 0 0 0 0,0 0 1 0 0,0 0-1 0 0,0 2 0 0 0,0-2 0 0 0,1 0 0 0 0,-1 0 1 0 0,0 0-1 0 0,0 0 0 0 0,0 0 0 0 0,0 0 1 0 0,0 0-1 0 0,0 0 0 0 0,0-2 0 0 0,0 2 1 0 0,0 0-1 0 0,0 0 0 0 0,0 0 0 0 0,0 0 1 0 0,0 0-1 0 0,2 0 0 0 0,-2 0 0 0 0,0 0 1 0 0,0 0-1 0 0,0 0 0 0 0,0 0 0 0 0,0 0 0 0 0,0 0 7 0 0,1-2 3 0 0,0 1 1 0 0,0-1 0 0 0,1 1 0 0 0,-2-3 0 0 0,1 3-1 0 0,0-1 1 0 0,0 0 0 0 0,-1-1 0 0 0,1 2 0 0 0,-1-3-5 0 0,4-7 81 0 0,8-15 55 0 0,2 0 0 0 0,-1 2 0 0 0,3-4-136 0 0,13-8 83 0 0,-12 17 114 0 0,-15 16-199 0 0,2-1-1 0 0,-2 1 0 0 0,2-2 0 0 0,1-1 3 0 0,25-33 179 0 0,57-106-199 0 0,-81 135 3 0 0,0 2 0 0 0,1 0 0 0 0,-1 0 0 0 0,1 2 0 0 0,1-1-1 0 0,5-4 18 0 0,-7 3 143 0 0,3-4-9 0 0,-9 12-135 0 0,0 0 1 0 0,0 0 0 0 0,0 0 0 0 0,0 0 0 0 0,0 0 0 0 0,0 0 0 0 0,0 0-1 0 0,1-1 1 0 0,-1 1 0 0 0,0 0 0 0 0,0 0 0 0 0,0 0 0 0 0,0 0 0 0 0,1 0-1 0 0,-1 0 1 0 0,0 0 0 0 0,0 0 0 0 0,0 0 0 0 0,0 0 0 0 0,1 0 0 0 0,-1 0-1 0 0,0 0 1 0 0,0 0 0 0 0,0 0 0 0 0,0 0 0 0 0,1 0 0 0 0,-1 0 0 0 0,0 0-1 0 0,0 0 1 0 0,-2 5-9 0 0,-2-1 0 0 0,2 1-1 0 0,0 0 1 0 0,-1 0 0 0 0,-1 1 9 0 0,-5 16-102 0 0,-2-1 0 0 0,-3 1 102 0 0,-16 34 280 0 0,1 10-423 0 0,-5 19 143 0 0,-9 14-268 0 0,38-88 199 0 0,1 0 0 0 0,-6 7 69 0 0,5-8-142 0 0,-1 1 1 0 0,-1 7 141 0 0,-1 5-348 0 0,14-44-244 0 0,-1 10 603 0 0,5-17 223 0 0,0 2-1 0 0,7-11-233 0 0,-5 12 195 0 0,1 3-1 0 0,4-6-194 0 0,-5 10 6 0 0,-10 15 14 0 0,-1 1 0 0 0,1 1 0 0 0,0-1 0 0 0,-1 0 0 0 0,1 1 1 0 0,-1-1-1 0 0,3 0-20 0 0,-3 1-9 0 0,2 1 0 0 0,-2-2 0 0 0,1 1-1 0 0,0-1 1 0 0,0-1 0 0 0,-1 1 0 0 0,2-1 9 0 0,33-46 444 0 0,-18 25-394 0 0,-6 9-19 0 0,1 1 0 0 0,-1 1 0 0 0,4-2-31 0 0,15-9 35 0 0,-22 19 3 0 0,-2-2-1 0 0,1 2 1 0 0,0-1-1 0 0,-1-2 1 0 0,-1 1-1 0 0,1-1-37 0 0,-2 2-23 0 0,0-1-1 0 0,1 2 1 0 0,-1-1-1 0 0,1 1 1 0 0,5-3 23 0 0,6-5 38 0 0,-1 0 0 0 0,11-12-38 0 0,-8 3 46 0 0,-14 15-45 0 0,1 2 0 0 0,-1-1 0 0 0,0 1 0 0 0,1 0-1 0 0,1-1 0 0 0,-4 4-13 0 0,-1 0 0 0 0,0 1 0 0 0,1-1 0 0 0,-1 0 0 0 0,-1 1 0 0 0,2-2 0 0 0,-1 1 0 0 0,0-1 13 0 0,-1 1 3 0 0,0 2-1 0 0,-1-2 0 0 0,1 2 0 0 0,0 0 0 0 0,1-1 0 0 0,-1 1 0 0 0,-1 0 0 0 0,1-2 0 0 0,0 2 1 0 0,1 0-1 0 0,-1 0 0 0 0,-1 0 0 0 0,2-1-2 0 0,9-3 119 0 0,5-7-141 0 0,-12 9 12 0 0,0-1-1 0 0,0 0 1 0 0,1 0 0 0 0,-1-1-1 0 0,-1 1 1 0 0,1-2-1 0 0,1 0 11 0 0,-2 2 1 0 0,1-2 0 0 0,0 2 0 0 0,-1 0 0 0 0,1 0 0 0 0,1-1-1 0 0,13-10-83 0 0,6 2 420 0 0,-13 4-333 0 0,1 2 0 0 0,-1-1 0 0 0,3 2-4 0 0,0-4-85 0 0,-11 7 75 0 0,-1 0 0 0 0,1 1 1 0 0,-1-1-1 0 0,2 0 0 0 0,-2 1 1 0 0,1 1-1 0 0,0-2 10 0 0,0 2 0 0 0,-2-1 0 0 0,1 1 0 0 0,-1-2 0 0 0,2 2 0 0 0,-2-2 1 0 0,2 1-1 0 0,-2-1 0 0 0,1 0 0 0 0,-1 1 0 0 0,2-1 0 0 0,-2 1 0 0 0,2-1-35 0 0,-1-1 0 0 0,-1 1 0 0 0,2 0 0 0 0,-1 1 0 0 0,-1-1-1 0 0,4 1 36 0 0,-4 1 17 0 0,-1-2-1 0 0,2 2 0 0 0,-1 0 0 0 0,0 0 1 0 0,0 0-1 0 0,0 0 0 0 0,1 0 0 0 0,-1 0 0 0 0,0 0 1 0 0,1 0-17 0 0,0 0 1 0 0,-2 0 0 0 0,1 0 1 0 0,0 0-1 0 0,-1 0 0 0 0,1 0 0 0 0,1 0 1 0 0,-1 0-1 0 0,-1 0 0 0 0,1 0 1 0 0,0 0-1 0 0,-1 0 0 0 0,1-2 0 0 0,1 2 1 0 0,-2 0-1 0 0,1 0 0 0 0,0-1 1 0 0,-1 1-1 0 0,1-2-1 0 0,2 0 2 0 0,0 1-1 0 0,0-1 1 0 0,-1 1 0 0 0,2-1 0 0 0,-2 0 0 0 0,1 2-1 0 0,0-1 1 0 0,0 1 0 0 0,2 0-2 0 0,-2-2 1 0 0,1 2 0 0 0,0-2 0 0 0,-1 2-1 0 0,1-1 1 0 0,0-1 0 0 0,0-1-1 0 0,9-2 11 0 0,-12 5-4 0 0,0 0 1 0 0,0 0-1 0 0,0 0 0 0 0,1-2 0 0 0,-1 2 0 0 0,1-1 0 0 0,-1 1 1 0 0,1-2-1 0 0,-1 2 0 0 0,1-1-7 0 0,-2-1 1 0 0,2 2 0 0 0,-1 0 0 0 0,0-2 0 0 0,-1 2 0 0 0,1 0-1 0 0,0 0 1 0 0,1 0 0 0 0,-1 0 0 0 0,-1 0 0 0 0,1-1 0 0 0,0 1 0 0 0,0 1 0 0 0,1-1 0 0 0,-1 0 0 0 0,0 0-1 0 0,0 0-5 0 0,1 0 1 0 0,0 0-1 0 0,-1 2 1 0 0,0-2-1 0 0,1-2 1 0 0,-1 2-1 0 0,0 0 0 0 0,1 0 1 0 0,0 0-1 0 0,-1-1 1 0 0,0 1 4 0 0,19-8 55 0 0,-18 8-48 0 0,0 0-1 0 0,1-2 1 0 0,-2 2 0 0 0,2-2-1 0 0,-1 1 1 0 0,0 1-1 0 0,1-2 1 0 0,-2 1 0 0 0,1-1-7 0 0,1 0 21 0 0,-1 1 0 0 0,0-1 0 0 0,0 0 0 0 0,0 1 0 0 0,1 1 0 0 0,-1-2 0 0 0,1 2 0 0 0,2-1-21 0 0,-3 1 27 0 0,0-2 0 0 0,1 2 0 0 0,-1-2 0 0 0,1 1 0 0 0,-1 1 0 0 0,-1-2 0 0 0,3-1-27 0 0,0 1 0 0 0,-1-1 1 0 0,1 1-1 0 0,0-1 1 0 0,-1 1-1 0 0,1 1 1 0 0,0-1-1 0 0,2 1 0 0 0,0-1 117 0 0,23-5 63 0 0,-26 6-179 0 0,2-1 1 0 0,0 1-1 0 0,0-3 0 0 0,0 3 1 0 0,-1-3-1 0 0,0 1 0 0 0,3-2-1 0 0,-6 5 6 0 0,0-1-1 0 0,0 1 1 0 0,0 0-1 0 0,1-2 1 0 0,-1 2-1 0 0,0 0 1 0 0,0 0-1 0 0,0 0 1 0 0,1 0-1 0 0,-1 0 1 0 0,0 0-1 0 0,0 0 0 0 0,1 0 1 0 0,-1 0-1 0 0,0 0 1 0 0,0 2-1 0 0,0-2 1 0 0,1 0-1 0 0,-1 1-5 0 0,15-2-84 0 0,-15 1 99 0 0,1 0 0 0 0,-1 0 0 0 0,1 1 0 0 0,-1-1 0 0 0,0 0 1 0 0,0 0-1 0 0,2-1 0 0 0,-2 1 0 0 0,0 0 0 0 0,0 0 0 0 0,1-2 0 0 0,-1 2 0 0 0,1-2-15 0 0,4 1-25 0 0,14-6 69 0 0,10-2-44 0 0,-29 9 0 0 0,-1 0 1 0 0,2 0-1 0 0,-1-2 0 0 0,-1 2 1 0 0,1 0-1 0 0,-1 0 0 0 0,1-2 1 0 0,0 2-1 0 0,-1-1 0 0 0,2 1 1 0 0,-2 0-1 0 0,1-2 0 0 0,-1 2 1 0 0,1-2-1 0 0,-1 2 0 0 0,0 0 1 0 0,1 0-1 0 0,-1-1 0 0 0,0 1 1 0 0,2 0-1 0 0,-2 0 0 0 0,0-2 1 0 0,1 2-1 0 0,-1 0 0 0 0,0 0 1 0 0,1 0-1 0 0,-1 0 0 0 0,1 0 1 0 0,-1 0-1 0 0,0 0 0 0 0,1 0 1 0 0,-1 0-1 0 0,2 0 0 0 0,-2 0 1 0 0,0 0-1 0 0,1 0 0 0 0,-1 0 1 0 0,1 0-1 0 0,-1 0 0 0 0,1 0 0 0 0,0 2 10 0 0,2-2 0 0 0,-2 1 0 0 0,2-1-1 0 0,-2 0 1 0 0,1 0 0 0 0,-1 0 0 0 0,2 0-1 0 0,-2 0 1 0 0,2 0 0 0 0,-2 0 0 0 0,1 0-1 0 0,-1 0 1 0 0,3-1-10 0 0,5-2 21 0 0,4 1 139 0 0,-12 0-150 0 0,2 1 0 0 0,-2 1 0 0 0,1-2 0 0 0,1 2 0 0 0,-2 0 0 0 0,1 0 0 0 0,-1-2 0 0 0,3 2-10 0 0,-1 0 11 0 0,-2 0 0 0 0,1 0 1 0 0,1 0-1 0 0,-2-1 0 0 0,1 1 0 0 0,-1 0 1 0 0,2-2-1 0 0,1 1-11 0 0,5-1 96 0 0,-7 2-99 0 0,-2 0 1 0 0,1 0-1 0 0,-1 0 1 0 0,1 0-1 0 0,-1 0 1 0 0,1 0-1 0 0,0 0 1 0 0,-1 0-1 0 0,2 0 1 0 0,-2 0 0 0 0,1 0-1 0 0,-1 0 1 0 0,1-2-1 0 0,-1 2 1 0 0,1 0-1 0 0,-1 0 1 0 0,1-1-1 0 0,-1 1 1 0 0,2 0-1 0 0,-2-2 1 0 0,1 2 2 0 0,-1 0-1 0 0,0-2-1 0 0,1 2 1 0 0,-1 0 0 0 0,1 0 0 0 0,-1 0 0 0 0,2-1 0 0 0,-2 1-1 0 0,1 0 1 0 0,-1 0 0 0 0,0 0 0 0 0,1 0 0 0 0,-1 0 0 0 0,1 0-1 0 0,-1 0 1 0 0,1 0 0 0 0,-1 0 0 0 0,2 0 0 0 0,-2 0 0 0 0,1 0-1 0 0,-1 0 1 0 0,1 1 1 0 0,10 1 15 0 0,-9-2 27 0 0,1 0 0 0 0,-1 0 0 0 0,1 0 0 0 0,-1 2 0 0 0,1-2 0 0 0,1 3-42 0 0,-2-3 6 0 0,-1 2 1 0 0,0-2-1 0 0,1 0 1 0 0,0 1-1 0 0,-1-1 0 0 0,1 0 1 0 0,0 0-1 0 0,-1 0 1 0 0,1 0-1 0 0,-1 0 0 0 0,1 0 1 0 0,0 0-1 0 0,1-1-6 0 0,0 1 11 0 0,1-2 0 0 0,-1 2 0 0 0,2 0 0 0 0,-1 0 0 0 0,0 0 0 0 0,2 0-11 0 0,6 2 137 0 0,-5-1-84 0 0,-6-1-58 0 0,-1 0-1 0 0,2 2 1 0 0,-1-2-1 0 0,0 0 1 0 0,-1 0-1 0 0,1 0 1 0 0,0 0-1 0 0,1 0 1 0 0,-2 0-1 0 0,1 0 1 0 0,0 0-1 0 0,0 0 1 0 0,-1 0-1 0 0,1-2 1 0 0,1 2 5 0 0,-2 0-1 0 0,0 0 1 0 0,1 0 0 0 0,-1 0 0 0 0,0 0 0 0 0,0 0-1 0 0,1 0 1 0 0,-1 0 0 0 0,0 0 0 0 0,0 0 0 0 0,1 0-1 0 0,-1 0 1 0 0,0 0 0 0 0,2 0 0 0 0,-2 0 0 0 0,0 0-1 0 0,0 0 1 0 0,0 0 0 0 0,1 0 0 0 0,-1 0 0 0 0,0 0-1 0 0,0 2 1 0 0,1-2 0 0 0,-1 0 0 0 0,0 0 0 0 0,0 0 5 0 0,1 0 0 0 0,-1 1 0 0 0,0-1 0 0 0,0 0 0 0 0,1 0 1 0 0,-1 0-1 0 0,0 0 0 0 0,0 0 0 0 0,2 0 0 0 0,-2 0 0 0 0,0 2 0 0 0,0-2 0 0 0,1 0 1 0 0,-1 0-1 0 0,0 0 0 0 0,0 0 0 0 0,1 0 0 0 0,-1 0 0 0 0,0 0 0 0 0,1 0 1 0 0,-1-2-1 0 0,0 2 0 0 0,0 0 0 0 0,2 0 0 0 0,-2 0 0 0 0,0 0 0 0 0,0 0 0 0 0,1 0 1 0 0,-1 0-6 0 0,0-1 1 0 0,1 1 1 0 0,-1 0 0 0 0,1 0 0 0 0,-1-2-1 0 0,0 2 1 0 0,1 0 0 0 0,-1 0 0 0 0,2 0 0 0 0,-2 0-1 0 0,0 0 1 0 0,1 0 0 0 0,-1 0 0 0 0,1 0-1 0 0,-1 0 1 0 0,1 0 0 0 0,-1 0 0 0 0,1 0-1 0 0,-1 0 1 0 0,0 0 0 0 0,2 0 0 0 0,-2 0 0 0 0,1 2-1 0 0,-1-2 1 0 0,0 0 0 0 0,1 0 0 0 0,-1 0-1 0 0,1 1 1 0 0,-1-1 0 0 0,0 0 0 0 0,2 2-1 0 0,-2-2 1 0 0,0 0 0 0 0,1 0 0 0 0,-1 2-2 0 0,7 4-48 0 0,-7-6 49 0 0,1 0 1 0 0,-1 0 0 0 0,1 0 0 0 0,-1 0 0 0 0,2 0 0 0 0,-1 0 0 0 0,-1 0-1 0 0,1 0 1 0 0,-1 0 0 0 0,1-1 0 0 0,-1 1 0 0 0,2 0 0 0 0,-2 0 0 0 0,1-2 0 0 0,0 2-2 0 0,-1 0 3 0 0,1-2 0 0 0,0 2 1 0 0,-1 0-1 0 0,2-1 0 0 0,-1 1 1 0 0,-1 0-1 0 0,1 0 1 0 0,0 0-1 0 0,0-2 0 0 0,-1 2 1 0 0,2 0-1 0 0,-1 0 1 0 0,0 0-4 0 0,9 0-24 0 0,-10 0 26 0 0,0-2-1 0 0,1 2 0 0 0,-1 0 1 0 0,1 0-1 0 0,-1 0 1 0 0,0 0-1 0 0,1 0 1 0 0,-1 0-1 0 0,2 0 1 0 0,-2 0-1 0 0,0 0 1 0 0,1 0-1 0 0,-1 0 1 0 0,1 0-1 0 0,-1 0 1 0 0,0 0-1 0 0,1 0 1 0 0,-1 2-1 0 0,0-2 1 0 0,2 0-1 0 0,-2 0 1 0 0,0 0-1 0 0,1 2-1 0 0,-1-2 5 0 0,1 0 1 0 0,-1 0-1 0 0,0 1 0 0 0,1-1 0 0 0,-1 0 0 0 0,1 0 1 0 0,-1 0-1 0 0,0 2 0 0 0,2-2 0 0 0,-2 0 0 0 0,1 0 0 0 0,-1 0 1 0 0,1 0-1 0 0,-1 0 0 0 0,0 0 0 0 0,1 0-5 0 0,8 3 56 0 0,-8-1-66 0 0,0-2 0 0 0,0 1 0 0 0,1-1 0 0 0,-1 0-1 0 0,0 2 1 0 0,0-2 0 0 0,1 0 0 0 0,-1 0 0 0 0,0 2 0 0 0,0-2 0 0 0,0 0 0 0 0,1 0 0 0 0,0 0 10 0 0,-1 0 8 0 0,0 0 1 0 0,2 0-1 0 0,-2 0 1 0 0,0 0-1 0 0,2 0 1 0 0,-2 1-1 0 0,0-1 1 0 0,0 0-1 0 0,2 2-8 0 0,-2-2 2 0 0,0 2 0 0 0,-1-2 0 0 0,1 0 1 0 0,1 0-1 0 0,-1 0 0 0 0,0 1 0 0 0,-1-1 0 0 0,1 0 0 0 0,1 0 0 0 0,-1 0 0 0 0,0 0 0 0 0,-1-1 0 0 0,1 1 0 0 0,0 0 0 0 0,1 0 0 0 0,-2 0 0 0 0,1-2 0 0 0,0 2 0 0 0,0 0 0 0 0,0-2-2 0 0,1 2-2 0 0,-1-1 0 0 0,0 1 0 0 0,0 0 0 0 0,1-2 0 0 0,-1 2 1 0 0,0 0-1 0 0,0 0 0 0 0,0 0 0 0 0,1 0 0 0 0,-1 0 0 0 0,0 0 0 0 0,1 0 2 0 0,12 7 76 0 0,-12-6-72 0 0,1 1 0 0 0,-2-2 0 0 0,1 1 0 0 0,1 1 0 0 0,-2-2 0 0 0,1 0 0 0 0,1 2 0 0 0,-1-2 0 0 0,0 0 0 0 0,0 0 0 0 0,0 0-4 0 0,0 0 1 0 0,-1 0 0 0 0,0 0 0 0 0,0 0 0 0 0,0 0 0 0 0,1 0 0 0 0,-1 0 0 0 0,0 0 0 0 0,0 1 0 0 0,1-1 0 0 0,-1 0 0 0 0,0 2 0 0 0,0-2 0 0 0,0 0 0 0 0,1 2 0 0 0,-1-2-1 0 0,9 4-123 0 0,-6-2 167 0 0,-2-2-42 0 0,-1 2 1 0 0,0-2-1 0 0,0 0 0 0 0,2 0 0 0 0,-2 0 0 0 0,0 0 1 0 0,0 0-1 0 0,1 0 0 0 0,-1 0 0 0 0,0-2-2 0 0,0 2-10 0 0,-1 0-1 0 0,0 2 0 0 0,1-2 0 0 0,-1 0 1 0 0,2 0-1 0 0,-2 0 0 0 0,1 0 0 0 0,-1 0 1 0 0,0 0-1 0 0,1 1 0 0 0,-1-1 0 0 0,1 0 1 0 0,-1 0-1 0 0,0 2 0 0 0,2-2 0 0 0,-2 2 11 0 0,8 2 138 0 0,-7-4-120 0 0,0 2 0 0 0,1-2 1 0 0,-1 2-1 0 0,1-2 0 0 0,0 1 0 0 0,-1-1 1 0 0,0 2-1 0 0,0 0 0 0 0,0-1-18 0 0,10 7-79 0 0,15 10 104 0 0,-20-13-2 0 0,0 0 1 0 0,1 0 0 0 0,5 1-24 0 0,-4-4 90 0 0,-7-2-76 0 0,-1 0-1 0 0,1 0 0 0 0,-1 0 0 0 0,1 0 1 0 0,1 2-1 0 0,-2-2 0 0 0,1 0 0 0 0,-1 0 1 0 0,1 0-1 0 0,0 1 0 0 0,-1-1 1 0 0,1 0-1 0 0,-1 2 0 0 0,2-2-13 0 0,27 22-109 0 0,-17-10-64 0 0,1 1 234 0 0,-4-5-89 0 0,5 7 29 0 0,-14-14 3 0 0,0-1-1 0 0,2 2 1 0 0,-2-2-1 0 0,1 1 1 0 0,0-1-1 0 0,-1 2 1 0 0,1-2-1 0 0,-1 2 1 0 0,2-2-1 0 0,-1 1 1 0 0,-1-1-1 0 0,1 0 1 0 0,0 0-1 0 0,-1 2 1 0 0,1-2-1 0 0,1 0 1 0 0,-2 0-1 0 0,1 0 1 0 0,0 2-1 0 0,0-2-3 0 0,2 0-18 0 0,-2 0 28 0 0,0 1-1 0 0,0-1 0 0 0,1 2 1 0 0,0-2-1 0 0,-1 1 1 0 0,0-1-1 0 0,1 2 1 0 0,-1 0-1 0 0,-1-2 1 0 0,1 1-1 0 0,0 1-9 0 0,2 0 1 0 0,-2-1 0 0 0,0 1 0 0 0,0-1 0 0 0,2 1 0 0 0,-2 0 0 0 0,0-1 0 0 0,3 1-1 0 0,-3-2-18 0 0,2 2 0 0 0,-1-1 0 0 0,-1 1 0 0 0,2-1-1 0 0,-2 1 1 0 0,1 0 0 0 0,-1-1 0 0 0,2 3 18 0 0,9 9-75 0 0,-1-7 346 0 0,-10-6-277 0 0,2 2 1 0 0,-2-1 0 0 0,1 1-1 0 0,-1-2 1 0 0,2 2 0 0 0,-2-1-1 0 0,0 1 1 0 0,2-1-1 0 0,-2 1 1 0 0,1 3 5 0 0,0-5 13 0 0,-2 2-1 0 0,1-2 1 0 0,-1 1 0 0 0,1-1-1 0 0,0 0 1 0 0,0 2-1 0 0,-1-2 1 0 0,2 0 0 0 0,-1 1-1 0 0,-1-1 1 0 0,1 0 0 0 0,0 0-1 0 0,1 0 1 0 0,-1 0-13 0 0,0 0-3 0 0,0 2 0 0 0,0-2 1 0 0,1 0-1 0 0,-1 0 0 0 0,0 2 0 0 0,0-2 1 0 0,-1 0-1 0 0,1 1 0 0 0,1-1 0 0 0,-1 2 3 0 0,31 22 51 0 0,-30-22-59 0 0,0 1 0 0 0,1-1 0 0 0,-1-1 0 0 0,1 1 0 0 0,0 0 0 0 0,0-2 0 0 0,0 1 8 0 0,14 9 292 0 0,-4 5-373 0 0,-12-14 65 0 0,1 1-1 0 0,-1-1 0 0 0,1 3 0 0 0,-1-3 0 0 0,1 1 0 0 0,0-2 0 0 0,0 2 0 0 0,0-1 17 0 0,0 1-7 0 0,0-1-1 0 0,-1 1 0 0 0,2 0 1 0 0,-2-1-1 0 0,0 1 1 0 0,2 0-1 0 0,-2-1 0 0 0,0 2 8 0 0,11 10-98 0 0,3-4 356 0 0,-13-8-282 0 0,1-1-1 0 0,-1 2 0 0 0,0-1 1 0 0,1 1-1 0 0,-1 0 0 0 0,1-1 1 0 0,0 3 24 0 0,23 23 228 0 0,-16-20-243 0 0,-9-7 15 0 0,0 1 0 0 0,0-1 0 0 0,0 0 0 0 0,-1 2 0 0 0,2-2-1 0 0,-1 2 1 0 0,0-2 0 0 0,-1 1 0 0 0,1-1 0 0 0,1 2 0 0 0,-2-1-1 0 0,1-1 1 0 0,-1 2 0 0 0,1 0 0 0 0,-1-2 0 0 0,1 1-1 0 0,-1 1 1 0 0,3 3 1 0 0,-1-2-1 0 0,0 0 1 0 0,1 2-1 0 0,-1-2 0 0 0,1 1 1 0 0,-1-1-1 0 0,2 0 1 0 0,-2 0-1 0 0,2 1 0 0 0,30 22 90 0 0,-32-25-139 0 0,1 2 1 0 0,0-1-1 0 0,0 1 1 0 0,-1 1-1 0 0,1-1 1 0 0,2 3 48 0 0,4 7 180 0 0,-1-8-146 0 0,-7-3-30 0 0,0-2 1 0 0,0 0-1 0 0,-1 0 0 0 0,1 1 0 0 0,1-1 1 0 0,-2 2-1 0 0,1-2 0 0 0,-1 0 1 0 0,1 2-1 0 0,0-2 0 0 0,-1 1 1 0 0,2 1-5 0 0,0 1-4 0 0,2 2 1 0 0,-2-2 0 0 0,2 2 0 0 0,-1-2 0 0 0,1 1-1 0 0,0-1 1 0 0,-1 0 0 0 0,1 0 0 0 0,0-1-1 0 0,3 3 4 0 0,-3-3-4 0 0,-2-1 0 0 0,2 2-1 0 0,-1-1 1 0 0,0 1 0 0 0,-1 1-1 0 0,2-1 1 0 0,-2 0-1 0 0,2 2 5 0 0,7 8 254 0 0,-5-7-266 0 0,0 2 0 0 0,0-1 0 0 0,4 8 12 0 0,12 19-114 0 0,-13-20 234 0 0,-7-12-134 0 0,-1 0-1 0 0,0-1 1 0 0,0 1-1 0 0,-1-1 1 0 0,1 1-1 0 0,1 0 1 0 0,-1-1-1 0 0,-1 1 1 0 0,1 0-1 0 0,0-1 1 0 0,-1 1-1 0 0,1 1 15 0 0,-1-1 14 0 0,2-1 0 0 0,-2 3 0 0 0,1-3-1 0 0,0 1 1 0 0,0 1 0 0 0,1-1 0 0 0,0 1-14 0 0,6 13 37 0 0,3 5-5 0 0,-8-18-13 0 0,-1 1-1 0 0,0-1 0 0 0,0 0 1 0 0,-1 2-1 0 0,0-2 0 0 0,2 2-18 0 0,-2-3-5 0 0,-1-1-1 0 0,1 1 1 0 0,-1 0-1 0 0,1-1 1 0 0,1 1 0 0 0,-2 0-1 0 0,1-2 1 0 0,0 1-1 0 0,0 1 1 0 0,1-1-1 0 0,-2-1 1 0 0,2 2 5 0 0,-1 0-3 0 0,0-1 0 0 0,1-1 0 0 0,-1 2 1 0 0,0 0-1 0 0,0-1 0 0 0,-1 1 0 0 0,1-2 1 0 0,1 1-1 0 0,-2 1 0 0 0,1 0 0 0 0,0-1 1 0 0,-1 3 2 0 0,6 22 17 0 0,-6-23-7 0 0,1 2 0 0 0,-1-2 0 0 0,2 2 0 0 0,-1-2-1 0 0,0 2 1 0 0,0-2 0 0 0,0 0 0 0 0,1 2 0 0 0,0-1 0 0 0,-1-1 0 0 0,2 0-10 0 0,-3-1-2 0 0,1-1 0 0 0,-1 1 0 0 0,1 0 0 0 0,-1-1 0 0 0,1 1-1 0 0,-1-1 1 0 0,2-1 0 0 0,-2 2 0 0 0,0 1 2 0 0,1 1-7 0 0,-1-3-1 0 0,0 1 1 0 0,1-1-1 0 0,-1 1 1 0 0,1 0 0 0 0,-1-1-1 0 0,1 1 1 0 0,-1-1-1 0 0,2 1 1 0 0,-1 1 7 0 0,1-1-8 0 0,0 0 1 0 0,-1-1 0 0 0,0 1-1 0 0,0 1 1 0 0,0-1-1 0 0,1-1 1 0 0,-1 3-1 0 0,-1-3 1 0 0,1 2 0 0 0,0-1-1 0 0,-1 1 1 0 0,2-1-1 0 0,-2 1 1 0 0,1 0 7 0 0,-1 1 13 0 0,1-1 0 0 0,-1 0-1 0 0,0-1 1 0 0,1 1 0 0 0,0 0 0 0 0,-1 1 0 0 0,2-3 0 0 0,-1 2-1 0 0,0-1 1 0 0,0 1-13 0 0,0 1 24 0 0,2 0-1 0 0,-2 0 0 0 0,0 1 1 0 0,1-2-1 0 0,-1 3-23 0 0,-1-1-14 0 0,1-2 0 0 0,0 2 0 0 0,0 0 0 0 0,1-2 0 0 0,-1 2 0 0 0,1 0-1 0 0,-1-2 1 0 0,2 1 0 0 0,-2 1 0 0 0,2-2 0 0 0,-1 0 0 0 0,0 2 14 0 0,0-5 1 0 0,-2 2 0 0 0,1-1 0 0 0,-1 1 0 0 0,0-2 1 0 0,1 1-1 0 0,-1 1 0 0 0,1 0 0 0 0,-1-1 0 0 0,0 1 0 0 0,0-2 0 0 0,0 1 0 0 0,1 1 1 0 0,-1 0-1 0 0,0-1 0 0 0,0 1 0 0 0,0 0-1 0 0,0-1 1 0 0,0 1 0 0 0,0-1-1 0 0,0 1 1 0 0,0 0 0 0 0,0-2 0 0 0,0 1 0 0 0,0 1 0 0 0,2 0 0 0 0,-2-1 0 0 0,0 1-1 0 0,1-1 1 0 0,-1-1 0 0 0,1 2 0 0 0,-1 0 0 0 0,1-1 0 0 0,-1 1-1 0 0,3 1 2 0 0,-1 2 0 0 0,-1 0 0 0 0,1 0 0 0 0,-1 0-1 0 0,1 0 1 0 0,-2-1 0 0 0,3 5-2 0 0,-2-1 6 0 0,0-3-17 0 0,-1-5 12 0 0,0 1-1 0 0,0-1 1 0 0,0 2 0 0 0,0-2-1 0 0,0 1 1 0 0,1-1 0 0 0,-1 0-1 0 0,0 2 1 0 0,0-2 0 0 0,0 2-1 0 0,2-2 1 0 0,-2 0-1 0 0,0 1 1 0 0,0-1 0 0 0,1 2-1 0 0,-1-2 1 0 0,0 0 0 0 0,1 2-1 0 0,-1-2 1 0 0,0 0 0 0 0,1 0-1 0 0,-1 1 1 0 0,1-1-1 0 0,-1 0 1 0 0,0 0 0 0 0,2 0-1 0 0,-2 0 1 0 0,1 2 0 0 0,0-2-1 0 0,-1 0 2 0 0,1 0 0 0 0,1 1 0 0 0,-2-1 0 0 0,1 0 1 0 0,0 2-1 0 0,-1-2 0 0 0,1 0 0 0 0,0 2 0 0 0,-1-2 1 0 0,2 1-1 0 0,-2-1 0 0 0,1 2 0 0 0,-1-2 0 0 0,1 2 1 0 0,-1-1-1 0 0,1-1 0 0 0,-1 2 0 0 0,0-1 0 0 0,1-1-2 0 0,6 26 39 0 0,-6-21-40 0 0,-1-1 0 0 0,1-1 0 0 0,0 0-1 0 0,-1 0 1 0 0,1 1 0 0 0,1-1 0 0 0,0 3 1 0 0,9 10-161 0 0,-7-12 168 0 0,-2 1 1 0 0,0-2-1 0 0,1 2 0 0 0,-1 0 1 0 0,1-1-1 0 0,-1 1 0 0 0,1 0 1 0 0,-2 0-1 0 0,0 2-7 0 0,12 51 211 0 0,-4-25-285 0 0,-2 31-44 0 0,-7-54 96 0 0,-1-8 25 0 0,1-2 0 0 0,0 1 1 0 0,0-1-1 0 0,0 2 0 0 0,0-2 0 0 0,0 2 0 0 0,0-2 0 0 0,0 0 0 0 0,0 1 0 0 0,0-1 0 0 0,0 2 0 0 0,0-2 0 0 0,0 2 0 0 0,0-2 1 0 0,1 0-1 0 0,-1 1 0 0 0,0-1 0 0 0,0 2 0 0 0,0-2-3 0 0,1 3 0 0 0,-1 0-1 0 0,2 2 1 0 0,-2-2-1 0 0,0 1 1 0 0,0-1 0 0 0,0 0-1 0 0,0 0 1 0 0,0 2 0 0 0,0-1-1 0 0,-2-1 1 0 0,1 2 0 0 0,0 14 27 0 0,0 87-179 0 0,1-100 241 0 0,0 1-93 0 0,0-2-1 0 0,0 1 1 0 0,0 1 0 0 0,1-1 0 0 0,-1-1 0 0 0,1 1 0 0 0,0-1 0 0 0,2 3 4 0 0,-3-4 0 0 0,0-3 1 0 0,0 1-1 0 0,1 1 1 0 0,-1-1 0 0 0,0-1-1 0 0,0 3 1 0 0,0-3 0 0 0,0 1-1 0 0,0 1 1 0 0,-1-1-1 0 0,1 12 10 0 0,2 63 19 0 0,10-11 19 0 0,-10-58-59 0 0,-1-1 0 0 0,-1 1 0 0 0,0 0-1 0 0,0-1 1 0 0,0 1 0 0 0,0 5 11 0 0,0 14-84 0 0,1-10 207 0 0,-1-4-101 0 0,-1 9-13 0 0,0 12 65 0 0,1-25-82 0 0,0-1 1 0 0,-2 0-1 0 0,1 0 1 0 0,0 6 7 0 0,-5 19 18 0 0,0 12-18 0 0,5-35-24 0 0,-2 11-225 0 0,3-14 318 0 0,0-1 0 0 0,-1 2 0 0 0,0-1 0 0 0,-2 6-69 0 0,0 0-4 0 0,0 1-1 0 0,1 1 1 0 0,-1 5 4 0 0,-3 20-59 0 0,-1 2 34 0 0,2-11-7 0 0,5-24 21 0 0,-1 1-1 0 0,0-2 1 0 0,0-1-1 0 0,-1 2 1 0 0,0-1 0 0 0,-1 1 11 0 0,2-1 24 0 0,-1 2 1 0 0,1-1-1 0 0,-1-1 0 0 0,1 2 1 0 0,-1 5-25 0 0,2-4 20 0 0,-1-1 0 0 0,-1 0 0 0 0,0-2 0 0 0,-2 9-20 0 0,-1 4-22 0 0,-1 1 0 0 0,1 3 22 0 0,2-6 2 0 0,-2 1-1 0 0,0 0 0 0 0,-1 3-1 0 0,-38 104-30 0 0,41-112 68 0 0,1-8-33 0 0,1-2 0 0 0,0 2 1 0 0,0-1-1 0 0,0 0 1 0 0,-3 3-6 0 0,-5 11 40 0 0,-10 19-572 0 0,-2 5 521 0 0,7-12 187 0 0,-23 36-166 0 0,-2 9-147 0 0,25-54 224 0 0,-28 47-170 0 0,41-65 93 0 0,-1 1 0 0 0,-1-1 0 0 0,1 0 0 0 0,-1 0 0 0 0,1 1 0 0 0,-2-1-10 0 0,-7 8-20 0 0,-13 31-170 0 0,4-12 222 0 0,0-1-174 0 0,10-16 150 0 0,1 0 0 0 0,-1 0 0 0 0,-3 2-8 0 0,3-1 4 0 0,10-14 3 0 0,0 2-1 0 0,-1-1 1 0 0,1-1 0 0 0,0 2-1 0 0,-2-2 1 0 0,2 2-1 0 0,-1-2 1 0 0,1 1 0 0 0,-1-1-1 0 0,1 0 1 0 0,-1 2 0 0 0,1-2-1 0 0,-1 1 1 0 0,1-1-1 0 0,-2 0 1 0 0,2 0 0 0 0,-1 2-1 0 0,1-2 1 0 0,-1 0 0 0 0,0 0-1 0 0,1 0 1 0 0,-2 2 0 0 0,1-2-1 0 0,1 0 1 0 0,-1 0-7 0 0,0 0-5 0 0,0 0 0 0 0,-1 0 0 0 0,2 1 1 0 0,-1-1-1 0 0,0 0 0 0 0,0 2 0 0 0,1-2 0 0 0,-2 0 1 0 0,1 2-1 0 0,0-2 0 0 0,1 1 0 0 0,-1 1 1 0 0,0-2-1 0 0,1 1 0 0 0,-2-1 0 0 0,2 2 0 0 0,-1 0 1 0 0,1-2-1 0 0,-1 1 0 0 0,1 1 0 0 0,0 0 0 0 0,-1-1 1 0 0,1 1 4 0 0,-1-1-2 0 0,1 1 0 0 0,-2 0 0 0 0,1-1 0 0 0,1 1 0 0 0,-1 0 0 0 0,0-1 1 0 0,-1 1-1 0 0,2-2 0 0 0,-1 1 0 0 0,0 1 0 0 0,-1 0 2 0 0,0-1-9 0 0,0 1-1 0 0,0 0 0 0 0,0-1 1 0 0,0 2-1 0 0,1-1 1 0 0,-2 0-1 0 0,2 1 0 0 0,-1-1 1 0 0,0 1-1 0 0,1 0 1 0 0,-1 0 9 0 0,1 1 8 0 0,-1-3 0 0 0,1 2 0 0 0,0-1 0 0 0,-2 0-1 0 0,2-1 1 0 0,-1 3 0 0 0,1-3 0 0 0,-2 1 0 0 0,2-1-8 0 0,-12 12-3 0 0,-31 38-187 0 0,5-9 328 0 0,35-37-183 0 0,-1 0 1 0 0,1-2 0 0 0,-1 2-1 0 0,-4 0 45 0 0,-14 14-229 0 0,12-9 173 0 0,-1 0 1 0 0,-1-1 55 0 0,-7 6 94 0 0,15-10-117 0 0,0-2-14 0 0,-1 2 0 0 0,2 0 0 0 0,-3-2 0 0 0,1 0 1 0 0,0 1-1 0 0,-6 1 37 0 0,-21 11 118 0 0,30-15-90 0 0,-1 1-1 0 0,0 0 1 0 0,1 1 0 0 0,-1-2-1 0 0,0 1 1 0 0,2 1-1 0 0,-2 1 1 0 0,1-1-28 0 0,-1 0-45 0 0,0 2 1 0 0,0-3-1 0 0,0 1 0 0 0,0 0 1 0 0,-3 0 44 0 0,-10 9 68 0 0,0-1 34 0 0,8-9-194 0 0,8-1 92 0 0,0-1 0 0 0,0 0 0 0 0,0 0 0 0 0,-1 2 0 0 0,1-2-1 0 0,0 0 1 0 0,0 2 0 0 0,0-2 0 0 0,-1 1 0 0 0,1 1 0 0 0,-3-1-14 0 0,2 1 1 0 0,0 0-1 0 0,-2 1 0 0 0,2-1 0 0 0,-2-2 1 0 0,1 1-1 0 0,-3 1 14 0 0,4-1 19 0 0,-1-1 0 0 0,1 2 0 0 0,0-2 1 0 0,-1 2-1 0 0,1-1 0 0 0,-1 1 0 0 0,1 0 0 0 0,-1-1 0 0 0,0 2-19 0 0,0 1-10 0 0,1-3 0 0 0,1 1 0 0 0,-2 0 0 0 0,1-2 0 0 0,-1 1 0 0 0,1 1 0 0 0,0-2-1 0 0,0 1 1 0 0,0-1 0 0 0,-2 2 10 0 0,2-2 25 0 0,-2 2 0 0 0,2-2-1 0 0,-2 1 1 0 0,2 1 0 0 0,-3 1-25 0 0,4-3-4 0 0,-1 2 0 0 0,0-2 0 0 0,1 1 0 0 0,0-1 0 0 0,-2 2 0 0 0,2-2 0 0 0,0 0 0 0 0,-2 0 0 0 0,2 0 4 0 0,-12 3 10 0 0,-19 9 14 0 0,25-9 3 0 0,0-1-1 0 0,0 1 0 0 0,0 0 0 0 0,0 0 0 0 0,1 1 1 0 0,-3 2-27 0 0,8-4-18 0 0,-1-2-1 0 0,0 1 1 0 0,1-1 0 0 0,-1 2 0 0 0,1-2 0 0 0,-2 0-1 0 0,2 1 1 0 0,-2-1 0 0 0,2 0 0 0 0,-1 0 0 0 0,1 0-1 0 0,-2 0 19 0 0,-8 2 60 0 0,10-2-43 0 0,-1 0 1 0 0,-1 2-1 0 0,2-2 0 0 0,-1 1 1 0 0,0 1-1 0 0,0-2 0 0 0,-1 3-17 0 0,2-3 2 0 0,0 2-1 0 0,-1-1 1 0 0,0-1-1 0 0,1 2 1 0 0,-1-2-1 0 0,1 2 1 0 0,-1-2-1 0 0,0 0 1 0 0,1 1-1 0 0,-2-1-1 0 0,-2 0-16 0 0,0 2 0 0 0,2-2 0 0 0,-2 2 0 0 0,0-1 0 0 0,1 1 1 0 0,1 1-1 0 0,-2-1 0 0 0,1 1 0 0 0,-1 0 16 0 0,-20 12 184 0 0,14-12-290 0 0,0 0-1 0 0,-6 2 107 0 0,-34 11 20 0 0,35-11-79 0 0,14-3 64 0 0,-1 0 0 0 0,1-2 1 0 0,-1 1-1 0 0,0-1 0 0 0,0 2 0 0 0,1-2 0 0 0,0 0-5 0 0,-1 0-13 0 0,-1 1 0 0 0,2-1-1 0 0,-2 2 1 0 0,2-2 0 0 0,0 2-1 0 0,-3 1 14 0 0,-11 3-18 0 0,9-4 99 0 0,-2 1 0 0 0,2 1 0 0 0,-4 0-81 0 0,4 1 2 0 0,-1-1 0 0 0,0-3 0 0 0,-2 2-2 0 0,-11 4-27 0 0,15-5 7 0 0,0-1 0 0 0,0 1-1 0 0,-1-1 1 0 0,1-1 0 0 0,0 0 0 0 0,-3 0 20 0 0,-48 2 180 0 0,2-4-196 0 0,31 4-18 0 0,19 0 51 0 0,0-2-1 0 0,0 1 1 0 0,2-1-1 0 0,-2 0 1 0 0,0 0-1 0 0,0-1 1 0 0,0 1 0 0 0,1-2-1 0 0,-1 0 1 0 0,1 1-1 0 0,-2-1-16 0 0,1-1-20 0 0,-1 1 0 0 0,1 1 0 0 0,-1 1 0 0 0,1-2 0 0 0,-1 2-1 0 0,1 0 1 0 0,-1 0 0 0 0,-2 2 20 0 0,-8-2 20 0 0,-28-8-68 0 0,-22 1 232 0 0,48 5-234 0 0,1 1 0 0 0,-11-6 50 0 0,21 6-2 0 0,-60-14 48 0 0,60 13-6 0 0,-5 1-73 0 0,1-2 0 0 0,0-1 1 0 0,0 1-1 0 0,-7-5 33 0 0,-50-18 93 0 0,-10-20-139 0 0,13 11 52 0 0,59 30-7 0 0,-1 0 0 0 0,1 0 0 0 0,0 0 0 0 0,0 0 0 0 0,0-1 0 0 0,-2-1 1 0 0,1-1 8 0 0,0 0-1 0 0,-2 2 0 0 0,-2-2-7 0 0,-49-43-25 0 0,18 27 148 0 0,27 9-183 0 0,11 12 58 0 0,-1 0 0 0 0,1-2 0 0 0,1 2 0 0 0,-1-2 0 0 0,0 0 0 0 0,2 0 0 0 0,-2 0 0 0 0,2-1 0 0 0,-2 1 0 0 0,2-2 2 0 0,-1 4 0 0 0,2-2 0 0 0,-1 0 0 0 0,-1 2 0 0 0,2 0 0 0 0,-1-2 0 0 0,-2 2 0 0 0,2-1 0 0 0,-1 1 0 0 0,1 0 1 0 0,-2 0-1 0 0,2-1 0 0 0,-2 3 0 0 0,2-2 0 0 0,-2 1 0 0 0,0 0 0 0 0,1 1 0 0 0,-1-3 0 0 0,2 4-2 0 0,-1-1 0 0 0,1-1-1 0 0,1 1 1 0 0,-2-1 0 0 0,1-1 0 0 0,0 1 0 0 0,0 0-1 0 0,1-1 1 0 0,-2 2 0 0 0,2-3 0 0 0,-1 1 2 0 0,-4-7 12 0 0,-9-6-131 0 0,-7-10 17 0 0,10 10 87 0 0,11 13 8 0 0,0 1-1 0 0,-1 0 1 0 0,1 1-1 0 0,-1-1 1 0 0,1 1-1 0 0,-1-1 1 0 0,1 0-1 0 0,-1 1 1 0 0,0-1-1 0 0,1 0 1 0 0,-1 1-1 0 0,1 1 1 0 0,-2-2-1 0 0,2 2 0 0 0,-1-1 1 0 0,-1 1 7 0 0,2-2 9 0 0,0 0 1 0 0,-1 1-1 0 0,0-1 0 0 0,1 0 0 0 0,0 1 1 0 0,-1-1-1 0 0,1-1 0 0 0,0 1 0 0 0,0 1 1 0 0,1-1-1 0 0,-2-1 0 0 0,1 1 1 0 0,0-1-10 0 0,0 0 74 0 0,-2-2-76 0 0,1 2 1 0 0,0-1 0 0 0,-1-1 0 0 0,1 2 0 0 0,-2 0 1 0 0,-11-18-182 0 0,-11-20 262 0 0,23 38-62 0 0,1 0-36 0 0,1 0 0 0 0,-2-1-1 0 0,2 3 1 0 0,0-3-1 0 0,0 1 1 0 0,-2 0 0 0 0,2 0-1 0 0,1-2 1 0 0,-2 0 18 0 0,2 2 14 0 0,-2 1 1 0 0,1-1-1 0 0,0 0 0 0 0,0 1 0 0 0,-2-1 1 0 0,2-1-1 0 0,0 3 0 0 0,-2-1 0 0 0,2-1 1 0 0,-3 0-15 0 0,2-1 14 0 0,0 3 1 0 0,0-2 0 0 0,0-1-1 0 0,1 1 1 0 0,-2 0 0 0 0,2 0-1 0 0,-1-2-14 0 0,0 1-39 0 0,0 1 0 0 0,1 0 0 0 0,-2 0-1 0 0,2-1 1 0 0,-2 0 39 0 0,0 2 20 0 0,2-1 1 0 0,-2-1-1 0 0,1 1 0 0 0,1 0 0 0 0,0 0 0 0 0,-1-1 1 0 0,0 1-21 0 0,-4-15 26 0 0,2 10 1 0 0,2 2 0 0 0,-1-2 0 0 0,1 0 0 0 0,0-1-27 0 0,-1 0-1 0 0,1-1 0 0 0,-2 2 0 0 0,2 0 0 0 0,-2-2 1 0 0,-6-14 66 0 0,-1-17-327 0 0,9 31 286 0 0,-1 2 0 0 0,1-2 0 0 0,0 1 1 0 0,-6-9-26 0 0,7 15-17 0 0,0-1 0 0 0,0 1 0 0 0,-1-2 0 0 0,2 2 0 0 0,-1 0 0 0 0,0-4 17 0 0,-5-19 59 0 0,3 20-44 0 0,1-2 0 0 0,1 1-1 0 0,0 1 1 0 0,-1-3 0 0 0,0-2-15 0 0,-4-21 81 0 0,-4-2 19 0 0,4 12 73 0 0,-5-18-173 0 0,-3-17-128 0 0,5 21 43 0 0,3 9 175 0 0,1 1 1 0 0,0-2 0 0 0,2 0-1 0 0,0-14-90 0 0,-4-36-225 0 0,7-1 96 0 0,2-45 129 0 0,1 90-22 0 0,-3 5 141 0 0,-3-26-119 0 0,1 26 38 0 0,2-1 0 0 0,0-1-38 0 0,1-29-51 0 0,-1 30-29 0 0,4-27 80 0 0,5-119 211 0 0,-5 98-178 0 0,5-82 119 0 0,-7 139-205 0 0,-2 14 40 0 0,1-1 0 0 0,-1 0 1 0 0,0 1-1 0 0,0-1 0 0 0,0 0 13 0 0,1-15-72 0 0,2 7 104 0 0,-3 8-47 0 0,1 0 0 0 0,-1 0 1 0 0,1 1-1 0 0,2-1 0 0 0,-2 2 0 0 0,3-9 15 0 0,3-13 60 0 0,4-11-2 0 0,-8 26-22 0 0,1 0-1 0 0,1-8-35 0 0,6-27-138 0 0,-7 31 142 0 0,-1 1 0 0 0,1-2 1 0 0,-2-3-5 0 0,0 16-10 0 0,-2 0 1 0 0,1 1-1 0 0,0-1 1 0 0,0 1-1 0 0,2 0 1 0 0,-2-1-1 0 0,1 0 10 0 0,4-11 19 0 0,4-6-28 0 0,1-2-62 0 0,17-52-203 0 0,-27 66 243 0 0,-1 8 28 0 0,0 2-1 0 0,0-1 0 0 0,0-1 1 0 0,0 2-1 0 0,0-1 1 0 0,0 1-1 0 0,1-2 0 0 0,-1 0 1 0 0,0 2-1 0 0,0-1 1 0 0,2 1-1 0 0,-2-2 0 0 0,0 0 1 0 0,1 2-1 0 0,-1-1 1 0 0,0 1-1 0 0,1-2 0 0 0,-1 2 4 0 0,16-31-282 0 0,-14 33 232 0 0,-2-2 78 0 0,0-10 168 0 0,-1 9-230 0 0,1 2-40 0 0,2-1 104 0 0,0-1-72 0 0,5-1 44 0 0,-6-1 123 0 0,-1 3-128 0 0,0-2 0 0 0,0 2 0 0 0,0 0 0 0 0,0 0-1 0 0,0 0 1 0 0,0 0 0 0 0,1 0 0 0 0,-1 0-1 0 0,0 0 1 0 0,0 0 0 0 0,0 0 0 0 0,0 0 0 0 0,0 0-1 0 0,0 0 1 0 0,0 0 0 0 0,0 0 0 0 0,0 0-1 0 0,0 0 1 0 0,0 0 0 0 0,0-1 0 0 0,0 1 0 0 0,0 0-1 0 0,0 0 1 0 0,0 0 0 0 0,0 0 0 0 0,0 0-1 0 0,2 0 1 0 0,-2 0 0 0 0,0 0 0 0 0,0 0 0 0 0,0 0-1 0 0,0 0 1 0 0,0 0 0 0 0,0 0 0 0 0,0 0-1 0 0,0 0 1 0 0,0 0 0 0 0,0 0 0 0 0,0 0-1 0 0,0 0 1 0 0,0 0 0 0 0,0 0 0 0 0,1 0 0 0 0,-1 1-1 0 0,0-1 1 0 0,0 0 0 0 0,0 0 0 0 0,0 0-1 0 0,0 0 1 0 0,0 0 0 0 0,0 0 0 0 0,0 0 0 0 0,0 0-1 0 0,0 0 1 0 0,0 0 0 0 0,0 0 0 0 0,0 0-1 0 0,0 0 1 0 0,0 0 0 0 0,0 0 0 0 0,0 0 0 0 0,0 0 3 0 0,1 2-49 0 0,0-2-8 0 0,-1-5-194 0 0,0 5 249 0 0,0 0-1 0 0,0 0 0 0 0,0 0 1 0 0,0 0-1 0 0,0 0 1 0 0,0 0-1 0 0,0 0 0 0 0,0 0 1 0 0,1 0-1 0 0,-1 0 1 0 0,0 0-1 0 0,0 0 0 0 0,0 0 1 0 0,0 0-1 0 0,0-2 1 0 0,0 2-1 0 0,0 0 0 0 0,0 0 1 0 0,0 0-1 0 0,0 0 1 0 0,0 0-1 0 0,0 0 0 0 0,-1 0 1 0 0,1 0-1 0 0,0 0 0 0 0,0 0 1 0 0,0 0-1 0 0,0 0 1 0 0,0 0-1 0 0,0 0 0 0 0,0 0 1 0 0,0 0-1 0 0,0 0 1 0 0,0 0-1 0 0,0 0 0 0 0,0-1 1 0 0,0 1-1 0 0,0 0 1 0 0,0 0-1 0 0,0 0 0 0 0,0 0 1 0 0,0 0-1 0 0,0 0 1 0 0,0 0-1 0 0,0 0 0 0 0,0 0 1 0 0,0 0-1 0 0,-1 0 1 0 0,1 0-1 0 0,0 0 0 0 0,0 0 1 0 0,0 0-1 0 0,0 0 0 0 0,0 0 1 0 0,0 0-1 0 0,0 0 1 0 0,0 0-1 0 0,0 0 0 0 0,0 0 1 0 0,0 0 2 0 0,0 8 1 0 0,0-7 10 0 0,1-5-6 0 0,10 7 253 0 0,-10 3-179 0 0,1-4-141 0 0,-1-5-22 0 0,-1 3 84 0 0,0 0 1 0 0,0 1-1 0 0,0-1 1 0 0,0 0-1 0 0,0 0 1 0 0,0 0-1 0 0,-1 0 1 0 0,1 0-1 0 0,0 0 1 0 0,0 0-1 0 0,0 0 1 0 0,0 0-1 0 0,0 0 1 0 0,0 2-1 0 0,0-2 1 0 0,0 0-1 0 0,0 0 1 0 0,0 0-1 0 0,-2 0 1 0 0,2 0-1 0 0,0 0 1 0 0,0 0-1 0 0,0 1 1 0 0,0-1-1 0 0,0 0 1 0 0,0 0-1 0 0,0 0 1 0 0,0 0-1 0 0,0 0 1 0 0,0 2-1 0 0,0-2 1 0 0,0 0-1 0 0,0 0 1 0 0,0 0-1 0 0,0 0 1 0 0,0 0-1 0 0,0 0 1 0 0,0 2-1 0 0,0-2 1 0 0,2 0-1 0 0,-2 0 1 0 0,0 0-1 0 0,0 0 1 0 0,0 0-1 0 0,0 0 1 0 0,0 1-1 0 0,0-1 1 0 0,0 0-1 0 0,0 0 1 0 0,0 0-1 0 0,0 0 1 0 0,1 0-1 0 0,-1 0 1 0 0,0 0-1 0 0,0 0 1 0 0,0 0-1 0 0,0 0 1 0 0,0 0-1 0 0,0 0 1 0 0,1 0-1 0 0,-1 2 1 0 0,0-2-1 0 0,0 0 1 0 0,0 0-1 0 0,0 0 1 0 0,0 0-1 0 0,1 0 0 0 0,-2 0 2 0 0,1 0 0 0 0,0 0 0 0 0,0 2-1 0 0,-1-2 1 0 0,1 1 0 0 0,0-1 0 0 0,0 0-1 0 0,-1 2 1 0 0,1-2 0 0 0,0 0 0 0 0,0 1-1 0 0,0-1 1 0 0,0 2 0 0 0,0-2 0 0 0,0 2 0 0 0,0-2-1 0 0,0 0 1 0 0,0 1 0 0 0,0-1 0 0 0,0 2-1 0 0,0-2 1 0 0,0 2-2 0 0,0 2 92 0 0,-11 29 39 0 0,5 14 69 0 0,-5-19-170 0 0,0 14 63 0 0,6-29-74 0 0,2 5-72 0 0,3-17 75 0 0,0 3-1 0 0,0-3 0 0 0,0 1 1 0 0,-1-1-1 0 0,1 1 0 0 0,0 0 0 0 0,-1 1 1 0 0,1-1-1 0 0,-1 1-21 0 0,0-2 7 0 0,1 1 0 0 0,-2 0-1 0 0,2 1 1 0 0,0-1 0 0 0,-1 1 0 0 0,1-2-1 0 0,0 1 1 0 0,0 1 0 0 0,0-1 0 0 0,0 1-1 0 0,0 0-6 0 0,-1 20-119 0 0,-3-5 131 0 0,4-13 4 0 0,-1-2-1 0 0,1 2 0 0 0,-1-2 1 0 0,0 2-1 0 0,-1-2 0 0 0,1 1 0 0 0,0 1 1 0 0,0-2-1 0 0,0 0 0 0 0,-2 0 0 0 0,2 0 1 0 0,-3 4-16 0 0,3-5-1 0 0,1 1 0 0 0,-1-2 0 0 0,0 3 0 0 0,-1-3 0 0 0,2 3 0 0 0,-1-1 0 0 0,1-2 0 0 0,0 3 0 0 0,0-1 0 0 0,-1-1 1 0 0,0 7 215 0 0,-2 8-476 0 0,3-14 283 0 0,0 0 0 0 0,-1 0 0 0 0,1 1 0 0 0,-1-1 0 0 0,1 0 0 0 0,-1-1 0 0 0,-2 4-22 0 0,1-1 0 0 0,1 2 0 0 0,-1-3-1 0 0,1 3 1 0 0,0-2 0 0 0,-1 5 0 0 0,-5 22 24 0 0,3-14-8 0 0,0 1-1 0 0,-3 20-15 0 0,1-3-66 0 0,6-33 89 0 0,0 1 0 0 0,-2-1 0 0 0,2 0-1 0 0,0 0 1 0 0,0 1 0 0 0,0-1 0 0 0,2 2-23 0 0,-2 16-110 0 0,-3-12 120 0 0,3-9 29 0 0,4-4 8 0 0,-3 2-51 0 0,0 0 0 0 0,-1-1 0 0 0,1 2 0 0 0,-1-3 0 0 0,2 3 0 0 0,-2-1 0 0 0,1-1 0 0 0,-1 0 4 0 0,4-14 25 0 0,2 1-61 0 0,-2 0 0 0 0,1-2 0 0 0,-1 0-1 0 0,3-16 37 0 0,-1 2-26 0 0,13-66-104 0 0,-4-11 130 0 0,-11 96-6 0 0,-2 0 0 0 0,2 0 0 0 0,1 0 0 0 0,-1 2 1 0 0,5-12 5 0 0,2-4 30 0 0,1 1-151 0 0,-9 21 125 0 0,-1 0-1 0 0,1 0 1 0 0,-1 0-1 0 0,2-5-3 0 0,-3 7-5 0 0,0 2-1 0 0,0-1 0 0 0,1 0 1 0 0,-1-1-1 0 0,-1 1 0 0 0,2 1 0 0 0,0-1 1 0 0,-1 1 5 0 0,0-1-21 0 0,0 2-1 0 0,-1-2 1 0 0,1 1 0 0 0,1 1 0 0 0,-2-2 0 0 0,1 0 0 0 0,-1 2-1 0 0,1-1 1 0 0,-1-1 0 0 0,1 1 0 0 0,-1 1 0 0 0,1-2 0 0 0,-1 0-1 0 0,0 1 1 0 0,0-1 0 0 0,2 0 0 0 0,-2 2 21 0 0,0-1-8 0 0,0 1 0 0 0,0 0 0 0 0,0 0 0 0 0,0 0 0 0 0,0 0 0 0 0,0-2 0 0 0,0 2 0 0 0,0 0 1 0 0,0 0-1 0 0,0 0 0 0 0,0 0 0 0 0,0 0 0 0 0,0-1 0 0 0,0 1 0 0 0,0 0 0 0 0,0 0 0 0 0,0 0 0 0 0,0 0 0 0 0,0 0 0 0 0,0-2 0 0 0,0 2 0 0 0,0 0 0 0 0,0 0 0 0 0,0 0 1 0 0,1 0-1 0 0,-1 0 0 0 0,0 0 0 0 0,0-2 0 0 0,0 2 0 0 0,0 0 0 0 0,0 0 0 0 0,0 0 0 0 0,1 0 0 0 0,-1 0 0 0 0,0 0 0 0 0,0 0 0 0 0,0 0 0 0 0,0 0 0 0 0,0 0 0 0 0,1 0 1 0 0,-1 0 7 0 0,0-1 0 0 0,0 1 0 0 0,0 0 1 0 0,0-2-1 0 0,0 2 1 0 0,0 0-1 0 0,0 0 0 0 0,0-2 1 0 0,0 2-1 0 0,0 0 1 0 0,2-1-1 0 0,-2 1 0 0 0,0 0 1 0 0,0 0-1 0 0,0-2 1 0 0,0 2-1 0 0,1 0 0 0 0,-1 0 1 0 0,0-1-1 0 0,0 1-2 0 0,0 0 0 0 0,0 0 0 0 0,0 0 0 0 0,1 0 0 0 0,-1 0 0 0 0,0 0 0 0 0,0 0 0 0 0,0 0 0 0 0,0 0 0 0 0,0 0 0 0 0,0 0 0 0 0,0 0 0 0 0,0 0 0 0 0,0 0 0 0 0,0 0 0 0 0,0 0 0 0 0,1 0 0 0 0,-1 0 0 0 0,0 0 1 0 0,0 0-1 0 0,0 0 0 0 0,0 0 0 0 0,0 0 0 0 0,0 0 0 0 0,0 0 0 0 0,0 0 0 0 0,0 1 0 0 0,0-1 0 0 0,0 0 0 0 0,0 0 0 0 0,0 0 0 0 0,0 0 0 0 0,1 0 0 0 0,-1 0 0 0 0,0 0 0 0 0,0 0 0 0 0,0 0 0 0 0,0 0 0 0 0,0 0 0 0 0,0 0 0 0 0,0 0 0 0 0,0 2 0 0 0,0-2 0 0 0,0 0 0 0 0,0 0 0 0 0,0 0 0 0 0,0 0 0 0 0,0 0 0 0 0,0 0 1 0 0,0 0-1 0 0,0 0 0 0 0,0 0 0 0 0,0 0 0 0 0,0 0 0 0 0,0 1 0 0 0,0-1 0 0 0,0 0 0 0 0,0 0 0 0 0,0 0 0 0 0,0 0 0 0 0,0 0 0 0 0,-1 0 2 0 0,2 5-61 0 0,-7 7 230 0 0,-5 25-100 0 0,5-14-205 0 0,4-15 183 0 0,2-8-44 0 0,0 0 0 0 0,0 2 0 0 0,0-2 0 0 0,-1 0 1 0 0,1 0-1 0 0,0 0 0 0 0,0 0 0 0 0,0 0 1 0 0,0 1-1 0 0,0-1 0 0 0,0 0 0 0 0,0 0 1 0 0,0 0-1 0 0,0 2 0 0 0,0-2 0 0 0,0 0 0 0 0,0 0 1 0 0,0 0-1 0 0,0 0 0 0 0,0 1 0 0 0,0-1 1 0 0,0 0-1 0 0,0 0 0 0 0,0 0 0 0 0,0 0 1 0 0,0 2-1 0 0,1-2 0 0 0,-1 0 0 0 0,0 0-3 0 0,0 2 2 0 0,0-2 0 0 0,0 1 0 0 0,0-1 0 0 0,0 2 1 0 0,0-2-1 0 0,0 1 0 0 0,0-1 0 0 0,0 2 0 0 0,0-2 0 0 0,0 0 0 0 0,0 2 0 0 0,-1-2 0 0 0,1 1 0 0 0,0-1 0 0 0,0 2 0 0 0,0-2 0 0 0,-2 2 0 0 0,2-2 0 0 0,0 0 0 0 0,-1 1-2 0 0,1 1 20 0 0,0-2 0 0 0,-1 1 0 0 0,1-1 0 0 0,0 2 1 0 0,0-2-1 0 0,-1 2 0 0 0,1-1 0 0 0,0-1 0 0 0,0 2 0 0 0,0-2 0 0 0,0 2 0 0 0,0-1 0 0 0,0-1 0 0 0,0 2 0 0 0,0-1-20 0 0,-1 4-27 0 0,1-1 1 0 0,0 0-1 0 0,-2 1 1 0 0,2 0-1 0 0,-1-2 1 0 0,0 2-1 0 0,0 0 1 0 0,-1-2-1 0 0,1 2 1 0 0,-1 2 26 0 0,-3 11 209 0 0,-5 11-195 0 0,8-24-19 0 0,-1 1 1 0 0,2 1-1 0 0,-1-2 1 0 0,1 1-1 0 0,-1 1 1 0 0,1-1-1 0 0,0 2 5 0 0,0-3-17 0 0,1 0-1 0 0,-2 0 0 0 0,1-2 1 0 0,0 2-1 0 0,-1 3 18 0 0,-6 13 94 0 0,5-1-66 0 0,-5 11 278 0 0,1 11-306 0 0,3-15-146 0 0,4-19 139 0 0,-1-1 0 0 0,0 1 0 0 0,0 0 0 0 0,-2 5 7 0 0,0 2 69 0 0,0-1 1 0 0,1 1-1 0 0,-1 3-69 0 0,-3 21-87 0 0,5-33 90 0 0,1 1 1 0 0,-1-1-1 0 0,1 1 0 0 0,0-1 1 0 0,0 1-1 0 0,1-2 1 0 0,-1 3-4 0 0,1 18 99 0 0,-1-13-79 0 0,-1 0 0 0 0,1 0 0 0 0,-2 0 0 0 0,0 1-20 0 0,1-12 2 0 0,1 0 0 0 0,0-1 0 0 0,0 1 0 0 0,0 0 0 0 0,0-1 0 0 0,0 1 0 0 0,1-1 0 0 0,-1 1 0 0 0,0 0 0 0 0,0-1 0 0 0,2 1 0 0 0,-2 0-2 0 0,0-1 5 0 0,1 1 0 0 0,-1-1 1 0 0,0 1-1 0 0,1 1 0 0 0,-1-1 0 0 0,0 0 0 0 0,0-1 0 0 0,0 1 1 0 0,0-1-1 0 0,0 1-5 0 0,-1 4-61 0 0,0 7 78 0 0,-1 0 0 0 0,1 0 0 0 0,1 0-17 0 0,0 26-93 0 0,0-21 157 0 0,0-16-58 0 0,0 0-1 0 0,0 1 0 0 0,0-2 0 0 0,0 1 0 0 0,0 1 0 0 0,1-1 0 0 0,-1 0 1 0 0,0 1-1 0 0,2 0-5 0 0,-1 0 14 0 0,-1 1 0 0 0,0-1 0 0 0,1 0 0 0 0,-1 0 0 0 0,0 1 0 0 0,0 0 0 0 0,0 1-14 0 0,0 11 98 0 0,0-3-71 0 0,0-11-34 0 0,0 0 1 0 0,0-2-1 0 0,0 1 1 0 0,0 1-1 0 0,1 0 1 0 0,-1-1-1 0 0,0-1 1 0 0,0 2 0 0 0,0-1-1 0 0,2 1 1 0 0,-2-2-1 0 0,0 2 7 0 0,1-1-5 0 0,-1 1 0 0 0,0 0 1 0 0,0-1-1 0 0,0 2 0 0 0,0-1 0 0 0,0 0 0 0 0,0-1 1 0 0,0 1-1 0 0,0 0 0 0 0,-1-1 5 0 0,1 17-73 0 0,0-8 158 0 0,2 6-68 0 0,-2-11-13 0 0,1 0-1 0 0,0 0 0 0 0,-1 0 0 0 0,2-1 0 0 0,-2 3-3 0 0,1 8-126 0 0,-1 14 352 0 0,7 21-395 0 0,-7-47 186 0 0,1 2-1 0 0,1 0 1 0 0,-2 0 0 0 0,0-2-1 0 0,0 2 1 0 0,0 5-17 0 0,0-5 13 0 0,1 0 0 0 0,-1-1 0 0 0,0 0 0 0 0,1 1 0 0 0,-1-1-1 0 0,2 5-12 0 0,-2-8-21 0 0,2 2 0 0 0,-2-1-1 0 0,0 0 1 0 0,1-1-1 0 0,-1 1 1 0 0,0 1-1 0 0,0-1 1 0 0,0-1-1 0 0,0 1 1 0 0,0 1-1 0 0,0-1 22 0 0,1 11 14 0 0,-1-12 6 0 0,0-1 0 0 0,0 2 0 0 0,0 0 0 0 0,1-1 0 0 0,-1 1 0 0 0,0-2 0 0 0,0 2 0 0 0,0-1 0 0 0,0 1 0 0 0,0-1 0 0 0,0-1 0 0 0,-1 2 0 0 0,1 0 0 0 0,0-1 0 0 0,0 1-20 0 0,-1 0-14 0 0,1 1 1 0 0,0-2-1 0 0,0 3 1 0 0,0-3-1 0 0,0 3 1 0 0,0-1-1 0 0,1 0 14 0 0,-1 5 45 0 0,1 12-41 0 0,-1 1-1 0 0,4 16-3 0 0,-2 7 2 0 0,-2-33-45 0 0,0-1-1 0 0,2 0 0 0 0,-2 0 1 0 0,1 1-1 0 0,1-1 44 0 0,-1 6 122 0 0,-1-14-115 0 0,0-1 0 0 0,0 1 0 0 0,2-2 0 0 0,-2 1 0 0 0,0 1 0 0 0,0 0 0 0 0,1-1 0 0 0,-1 1 0 0 0,0 0 0 0 0,1-1-1 0 0,-1 1 1 0 0,1-1-7 0 0,4 16-3 0 0,0 1 5 0 0,-5-17-14 0 0,1 2 0 0 0,-1-1 0 0 0,1 1 0 0 0,-1-1 0 0 0,0 1 0 0 0,0-1 0 0 0,0 1 0 0 0,0 0 0 0 0,0 1 12 0 0,3 20 25 0 0,-1-1 59 0 0,-2-20-79 0 0,2 2-1 0 0,-2-2 1 0 0,1 2-1 0 0,-1-2 1 0 0,1 2-1 0 0,0-2-4 0 0,5 22-118 0 0,-5-19 171 0 0,2 2-1 0 0,-1-1 1 0 0,3 6-53 0 0,-4-8-10 0 0,2-1 0 0 0,-2 3 1 0 0,0-2-1 0 0,0 0 0 0 0,1 1 0 0 0,-1-1 0 0 0,0 2 0 0 0,-1-3 0 0 0,0 3 0 0 0,0 1 10 0 0,1-6 1 0 0,-1 1 0 0 0,0-2 0 0 0,2 3 0 0 0,-2-3-1 0 0,1 3 1 0 0,0-3 0 0 0,-1 1 0 0 0,1 1-1 0 0,0 0 0 0 0,6 12-93 0 0,-6-4 207 0 0,0-9-122 0 0,-1 0 0 0 0,0 1 0 0 0,0-2 1 0 0,1 3-1 0 0,-1-3 0 0 0,1 3 0 0 0,-1-3 1 0 0,2 1-1 0 0,-1 1 0 0 0,0-1 1 0 0,-1-1-1 0 0,1 1 0 0 0,2 1 8 0 0,-2-1 14 0 0,-1-1-1 0 0,0 1 1 0 0,1-2-1 0 0,-1 2 1 0 0,1-1-1 0 0,-1 1 1 0 0,0 0-1 0 0,0-1 1 0 0,2-1-1 0 0,-2 2 1 0 0,0-1-1 0 0,0 1 1 0 0,0 0-1 0 0,0 1-13 0 0,3 15-121 0 0,17 17 42 0 0,-12-20-218 0 0,-8-15 295 0 0,1 2 1 0 0,1-1-1 0 0,-1 1 0 0 0,0 0 1 0 0,-1-1-1 0 0,1 2 1 0 0,0-1-1 0 0,-1 0 0 0 0,2-1 1 0 0,-2 1-1 0 0,0 0 0 0 0,1 1 1 0 0,-1-2 1 0 0,1 8 22 0 0,1-3-1 0 0,0 2 1 0 0,0 0 0 0 0,1-1 0 0 0,0-1 0 0 0,0 2 0 0 0,0-1-1 0 0,1 1-21 0 0,3 5-50 0 0,11 20-55 0 0,-8-17 398 0 0,-6-10-264 0 0,-2 2 0 0 0,2-1 1 0 0,-2 1-1 0 0,3 7-29 0 0,-4-12-2 0 0,1-2-1 0 0,-1 1 1 0 0,-1 0 0 0 0,1-1-1 0 0,0 1 1 0 0,0 1-1 0 0,1-1 1 0 0,0-1 2 0 0,7 12-108 0 0,-8-9 121 0 0,0-3 1 0 0,0 3-1 0 0,0-1 0 0 0,2 0 0 0 0,-2 0 0 0 0,0-1 0 0 0,2 1 0 0 0,-1-1 0 0 0,-1 1 0 0 0,2-1 0 0 0,-1 1 0 0 0,1-1 0 0 0,-1-1 0 0 0,1 1-13 0 0,-1-1-2 0 0,-1 1 0 0 0,2 0-1 0 0,-2-1 1 0 0,0 1 0 0 0,2 0-1 0 0,-2-1 1 0 0,0 1 0 0 0,0 1 0 0 0,0-1-1 0 0,1-1 1 0 0,-1 3 0 0 0,0-3-1 0 0,0 2 1 0 0,-1-1 2 0 0,1 0 1 0 0,1-1 0 0 0,-2 1 0 0 0,1 0 0 0 0,0-2 0 0 0,0 1 0 0 0,-1 1 0 0 0,2-2 0 0 0,-1 1-1 0 0,0 1 1 0 0,0-2 0 0 0,0 2 0 0 0,1-2 0 0 0,-1 0 0 0 0,0 1-1 0 0,4 3 75 0 0,-5-4-71 0 0,1 0 0 0 0,-1 1-1 0 0,1-1 1 0 0,-1 0 0 0 0,0 2-1 0 0,2-2 1 0 0,-2 0 0 0 0,0 1-1 0 0,1-1 1 0 0,-1 2 0 0 0,0-2-1 0 0,1 2 1 0 0,-1-2 0 0 0,0 1-1 0 0,0-1 1 0 0,0 2 0 0 0,1-1-4 0 0,-1-1 2 0 0,0 0-1 0 0,0 0 1 0 0,0 2 0 0 0,0-2 0 0 0,0 0-1 0 0,0 2 1 0 0,0-2 0 0 0,0 0 0 0 0,0 0 0 0 0,1 1-1 0 0,-1-1 1 0 0,0 0 0 0 0,0 0 0 0 0,0 2-1 0 0,2-2 1 0 0,-2 0 0 0 0,0 0 0 0 0,0 0 0 0 0,1 2-1 0 0,-1-2 1 0 0,0 0 0 0 0,0 0 0 0 0,1 0 0 0 0,-1 0-1 0 0,0 0 1 0 0,0 1 0 0 0,1-1 0 0 0,-1 0-1 0 0,0 0 1 0 0,1 0-2 0 0,1 0-3 0 0,-2 0 1 0 0,1 0-1 0 0,0 2 0 0 0,0-2 1 0 0,-1 0-1 0 0,2 0 0 0 0,-1 1 1 0 0,-1-1-1 0 0,1 2 0 0 0,0-2 1 0 0,-1 2-1 0 0,1-2 0 0 0,-1 1 1 0 0,2-1-1 0 0,-2 2 0 0 0,1-2 0 0 0,-1 2 1 0 0,1-1-1 0 0,-1-1 0 0 0,1 2 1 0 0,-1-1-1 0 0,0-1 0 0 0,0 2 1 0 0,2 0-1 0 0,-2-1 0 0 0,0 1 3 0 0,1 0-4 0 0,-1-1 1 0 0,1 1-1 0 0,0 1 0 0 0,-1-1 0 0 0,1-1 0 0 0,1 1 0 0 0,-1 0 1 0 0,0-1-1 0 0,-1 1 0 0 0,1-1 0 0 0,0 1 0 0 0,2 0 4 0 0,3 4 71 0 0,-6-6-69 0 0,1 2 0 0 0,0-2 0 0 0,-1 1 0 0 0,2 1 0 0 0,-1-2 0 0 0,0 0 0 0 0,0 2 0 0 0,-1-2-1 0 0,1 1 1 0 0,1-1 0 0 0,-1 0-2 0 0,0 0-2 0 0,-1 2 0 0 0,0-2 1 0 0,1 0-1 0 0,-1 0 0 0 0,2 0 0 0 0,-2 0 0 0 0,0 2 0 0 0,1-2 0 0 0,-1 0 1 0 0,0 1-1 0 0,1-1 0 0 0,-1 0 0 0 0,0 0 0 0 0,1 2 0 0 0,-1-2 0 0 0,0 1 2 0 0,1-1 4 0 0,-1 2-1 0 0,0-2 1 0 0,2 0-1 0 0,-2 2 0 0 0,1-2 1 0 0,-1 1-1 0 0,0-1 0 0 0,1 0 1 0 0,-1 2-1 0 0,1-2 0 0 0,-1 0 1 0 0,1 0-1 0 0,-1 2 0 0 0,2-2-2 0 0,-1 0-9 0 0,0 1 1 0 0,0 1 0 0 0,1-1 0 0 0,-1-1 0 0 0,0 2 0 0 0,0 0-1 0 0,0-1 1 0 0,-1 1 0 0 0,2 0 0 0 0,-1-1 0 0 0,-1 1 0 0 0,1-1 0 0 0,-1 1-1 0 0,1 0 1 0 0,-1-1 0 0 0,1 1 0 0 0,-1 1 7 0 0,3 5 56 0 0,12 10-168 0 0,-15-16 117 0 0,1-1-1 0 0,0 1 1 0 0,0 0 0 0 0,0-2 0 0 0,-1 1-1 0 0,2 1 1 0 0,-1-2 0 0 0,0 2-1 0 0,0-1 1 0 0,0-1 0 0 0,1 2-1 0 0,0-2-4 0 0,5 6-4 0 0,1-2 10 0 0,-7-3-3 0 0,-1-1-1 0 0,1 0 1 0 0,0 0-1 0 0,-1 0 0 0 0,2 2 1 0 0,-2-2-1 0 0,1 0 1 0 0,-1 1-1 0 0,1-1 1 0 0,-1 2-1 0 0,1-2 1 0 0,-1 2-1 0 0,0-2 1 0 0,1 1-1 0 0,-1-1 0 0 0,0 2-2 0 0,2-2 1 0 0,-2 1-1 0 0,1-1 0 0 0,-1 0 0 0 0,0 2 0 0 0,1-2 1 0 0,-1 0-1 0 0,1 2 0 0 0,-1-2 0 0 0,1 0 0 0 0,-1 1 0 0 0,2-1 1 0 0,-2 0-1 0 0,1 0 0 0 0,0 0 0 0 0,-1 2 0 0 0,1-2 0 0 0,1 0 0 0 0,-2 0 0 0 0,1 0-1 0 0,-1 0 0 0 0,1 0 0 0 0,-1 0 0 0 0,0 0 0 0 0,1 0 1 0 0,-1 2-1 0 0,1-2 0 0 0,-1 0 0 0 0,0 0 0 0 0,2 0 1 0 0,-2 1-1 0 0,1-1 0 0 0,-1 0 0 0 0,0 0 0 0 0,1 2 0 0 0,-1-2 1 0 0,0 0-1 0 0,0 1 0 0 0,1-1 0 0 0,-1 0 0 0 0,0 2 1 0 0,1 0-1 0 0,-1-1 0 0 0,2 1-1 0 0,-1 0 0 0 0,-1-1 0 0 0,1 2 0 0 0,0-1 0 0 0,1 0 0 0 0,-1-1 0 0 0,0 1 0 0 0,0 0 0 0 0,0-1 0 0 0,1 1 0 0 0,-1-2 0 0 0,1 1 0 0 0,1 1 2 0 0,6 6 81 0 0,-9-6-74 0 0,2-1 0 0 0,-1-1 0 0 0,0 2 0 0 0,-1 0 0 0 0,1-1 1 0 0,-1 1-1 0 0,2 0 0 0 0,-2-1 0 0 0,1 1-7 0 0,-1-2 0 0 0,0 1-1 0 0,1-1 1 0 0,-1 2-1 0 0,0-2 1 0 0,0 0-1 0 0,1 2 1 0 0,-1-2-1 0 0,0 1 1 0 0,1-1-1 0 0,-1 0 1 0 0,0 2 0 0 0,2-2-1 0 0,-2 2 1 0 0,0-2-1 0 0,1 0 1 0 0,-1 0-1 0 0,1 1 1 0 0,-1-1-1 0 0,1 0 1 0 0,-1 0 0 0 0,1 0-1 0 0,-1 2 1 0 0,2-2-1 0 0,-2 0 1 0 0,1 0-1 0 0,-1 0 1 0 0,1 0 0 0 0,2 0-2 0 0,-2 1 0 0 0,1 1 1 0 0,-1-2-1 0 0,2 2 0 0 0,-2-1 1 0 0,0 1-1 0 0,2-2 0 0 0,-2 2 1 0 0,0-1-1 0 0,0 1 0 0 0,1-1 1 0 0,-1 3-1 0 0,0-3 0 0 0,0 1 0 0 0,0 0 1 0 0,2 1 1 0 0,11 18-77 0 0,12 11 202 0 0,-8-17 110 0 0,-17-13-237 0 0,1-1 1 0 0,-2-1-1 0 0,1 2 1 0 0,0-1-1 0 0,-1 1 1 0 0,1-2-1 0 0,-1 2 1 0 0,1-1-1 0 0,-1 1 1 0 0,2 0-1 0 0,-2-1 2 0 0,1 2 4 0 0,-1-1-1 0 0,1 0 1 0 0,0-1-1 0 0,-1 1 0 0 0,2 0 1 0 0,-1-1-1 0 0,0 1 1 0 0,0 1-4 0 0,17 18 37 0 0,-10-16-65 0 0,-7-5 31 0 0,-1 0 1 0 0,1 0 0 0 0,-1 0 0 0 0,1 0-1 0 0,-1 0 1 0 0,2 2 0 0 0,-2-2 0 0 0,1 0 0 0 0,-1 1-1 0 0,1-1 1 0 0,-1 0 0 0 0,1 2 0 0 0,-1-2 0 0 0,1 0-1 0 0,-1 2 1 0 0,2-2 0 0 0,-2 1-4 0 0,0-1-4 0 0,1 2 1 0 0,-1-2 0 0 0,1 1-1 0 0,-1-1 1 0 0,0 0-1 0 0,1 2 1 0 0,-1-2-1 0 0,2 0 1 0 0,-2 0 0 0 0,1 2-1 0 0,-1-2 1 0 0,1 0-1 0 0,0 0 1 0 0,-1 0-1 0 0,1 0 1 0 0,-1 0 0 0 0,2 0-1 0 0,-2 0 1 0 0,1 0-1 0 0,-1 0 1 0 0,1 0 3 0 0,0 0-3 0 0,-1 0 1 0 0,1 0-1 0 0,1 0 1 0 0,-2 0-1 0 0,1 1 1 0 0,-1-1-1 0 0,1 0 1 0 0,-1 0-1 0 0,1 0 1 0 0,-1 0 0 0 0,2 0-1 0 0,-2 2 1 0 0,1-2-1 0 0,-1 0 1 0 0,1 2 2 0 0,7 4-30 0 0,5 7 178 0 0,-12-11-148 0 0,1-1-1 0 0,1 1 1 0 0,-2 0-1 0 0,1-1 1 0 0,1 1-1 0 0,-1-1 1 0 0,1 1-1 0 0,-2-2 1 0 0,1 2-1 0 0,1-2 1 0 0,11 8-112 0 0,1-3 135 0 0,-14-5-20 0 0,0 1 1 0 0,2-1-1 0 0,-2 0 0 0 0,0 2 0 0 0,2-2 0 0 0,-2 2 0 0 0,0-2 1 0 0,1 1-1 0 0,0 1 0 0 0,-1-2 0 0 0,0 1 0 0 0,2 3-3 0 0,-2-4-1 0 0,-1 1-1 0 0,1-1 1 0 0,0 2 0 0 0,0-2-1 0 0,-1 2 1 0 0,2-2-1 0 0,-1 0 1 0 0,0 1-1 0 0,0-1 1 0 0,0 0 0 0 0,1 0-1 0 0,-2 2 1 0 0,1-2-1 0 0,0 0 1 0 0,0 0-1 0 0,1 0 2 0 0,11 3 131 0 0,10 7-157 0 0,-14-9-49 0 0,-7-1 77 0 0,0 0 1 0 0,0 0 0 0 0,0 0-1 0 0,0 2 1 0 0,1-2 0 0 0,-2 0-1 0 0,2 2 1 0 0,-2-2 0 0 0,1 1 0 0 0,1 1-1 0 0,-1-1-2 0 0,-1 1-7 0 0,0 0 0 0 0,1-2 0 0 0,-1 1 1 0 0,0-1-1 0 0,0 2 0 0 0,2-2 0 0 0,-2 2 0 0 0,0-2 0 0 0,0 0 0 0 0,1 0 0 0 0,-1 1 0 0 0,1-1 0 0 0,-1 0 0 0 0,2 0 7 0 0,12 3 397 0 0,-3-1-400 0 0,-11-2-21 0 0,0 0 0 0 0,0 0 1 0 0,1 0-1 0 0,-1 0 0 0 0,0 0 0 0 0,0 0 1 0 0,0 2-1 0 0,1-2 0 0 0,-1 0 1 0 0,0 1-1 0 0,0-1 0 0 0,2 2 24 0 0,-1 0 37 0 0,1-1 0 0 0,0 2 0 0 0,1-1-1 0 0,-2-2 1 0 0,2 2 0 0 0,1-1-37 0 0,-3 1 2 0 0,1-2 0 0 0,-1 2-1 0 0,0-1 1 0 0,1-1 0 0 0,-1 2 0 0 0,1-1-1 0 0,-1 1 1 0 0,2 1-2 0 0,-1 1-9 0 0,0-3-1 0 0,-1 1 1 0 0,2-1 0 0 0,-2 1-1 0 0,2 0 1 0 0,-1-1 0 0 0,0-1-1 0 0,0 2 1 0 0,3 0 9 0 0,-3-2-9 0 0,1 1 1 0 0,0 1 0 0 0,-1-1-1 0 0,1 3 1 0 0,0-3 8 0 0,-1 1-12 0 0,0 0 0 0 0,-1-1 0 0 0,0 1 1 0 0,2-1-1 0 0,-1 1 0 0 0,-1-2 0 0 0,2 2 1 0 0,-2-2-1 0 0,2 0 12 0 0,-3 0 0 0 0,0 1 1 0 0,0-1 0 0 0,1 0-1 0 0,-1 0 1 0 0,0 0-1 0 0,0 2 1 0 0,-1-2 0 0 0,1 2-1 0 0,1-2 1 0 0,-1 1-1 0 0,0-1 0 0 0,0 2 3 0 0,1-1 1 0 0,-1-1-1 0 0,0 0 0 0 0,0 2 0 0 0,0-2 0 0 0,1 2 1 0 0,-1-2-1 0 0,0 0 0 0 0,0 0 0 0 0,0 1 0 0 0,2-1-3 0 0,-2 0 7 0 0,0 0 0 0 0,-1 0 0 0 0,2 0 0 0 0,-1 0 0 0 0,0 2-1 0 0,-1-2 1 0 0,1 0 0 0 0,0 0 0 0 0,-1 2 0 0 0,2-2 0 0 0,-1 1 0 0 0,-1-1 0 0 0,1 0-1 0 0,-1 2 1 0 0,1-2 0 0 0,-1 1 0 0 0,1 1-7 0 0,1 0 0 0 0,-1-2 0 0 0,-1 1 1 0 0,1 1-1 0 0,0-2 0 0 0,1 2 0 0 0,-2-2 0 0 0,1 1 0 0 0,0-1 0 0 0,0 0 1 0 0,0 2-1 0 0,1-2 0 0 0,-1 0 0 0 0,0 1 0 0 0,3-1-4 0 0,1 2 1 0 0,-2 0-1 0 0,2-2 1 0 0,0 0-1 0 0,-1 0 1 0 0,0 0-1 0 0,1 0 0 0 0,-1-2 1 0 0,4 0 3 0 0,-4 1-12 0 0,0 1-1 0 0,-1 0 1 0 0,1-2 0 0 0,0 2 0 0 0,-1 0-1 0 0,1 2 1 0 0,1-2 12 0 0,18 1-57 0 0,5 1 12 0 0,-1-7 74 0 0,-1-1 1 0 0,22-9-30 0 0,-8 7-190 0 0,-39 8 200 0 0,-1 0-1 0 0,1 0 1 0 0,-1 0-1 0 0,0 0 1 0 0,1 0-1 0 0,-1 0 1 0 0,2 0-1 0 0,-2 0 1 0 0,1 0-1 0 0,-1 0 1 0 0,1 2-1 0 0,-1-2 1 0 0,0 0-1 0 0,1 0 1 0 0,-1 0-1 0 0,2 1 1 0 0,-2-1-1 0 0,0 0 1 0 0,1 0-1 0 0,-1 2 1 0 0,0-2-1 0 0,1 0 1 0 0,-1 1-1 0 0,0-1-9 0 0,1 0-6 0 0,-1 2 0 0 0,0-2-1 0 0,1 0 1 0 0,-1 2 0 0 0,0-2-1 0 0,2 0 1 0 0,-2 0 0 0 0,0 1-1 0 0,1-1 1 0 0,-1 0 0 0 0,0 0-1 0 0,1 0 1 0 0,-1 0 0 0 0,1 0-1 0 0,-1 2 1 0 0,0-2 0 0 0,2 0 0 0 0,-2 0-1 0 0,1 0 7 0 0,5-2-8 0 0,0 1-1 0 0,0 1 1 0 0,0-2-1 0 0,0 2 1 0 0,3 2 8 0 0,3-4-100 0 0,-5 0 42 0 0,6 7 50 0 0,-11-3 8 0 0,-1-2-1 0 0,-1 0 1 0 0,1 2 0 0 0,0-2 0 0 0,1 0 0 0 0,-1 0-1 0 0,0 1 1 0 0,0-1 0 0 0,0 0 0 0 0,-1 0-1 0 0,2 0 1 0 0,-1 0 0 0 0,0 0 0 0 0,0 0-1 0 0,0-1 1 0 0,2 1 0 0 0,18-7 408 0 0,-6 14-661 0 0,-4-6 175 0 0,-11 1 70 0 0,1-2 0 0 0,-1 0 0 0 0,2 0 0 0 0,-1 0 0 0 0,-1 0 0 0 0,1 0 0 0 0,0 0 0 0 0,-1 0-1 0 0,2 0 1 0 0,-1 0 0 0 0,-1 0 0 0 0,1 0 0 0 0,0 0 0 0 0,-1 0 0 0 0,1-2 0 0 0,1 2 0 0 0,-2 0 0 0 0,1 0 0 0 0,-1-1 0 0 0,1 1 0 0 0,0-2 8 0 0,1 2-17 0 0,-2-2 0 0 0,1 2 0 0 0,0 0 0 0 0,0 0 1 0 0,0 0-1 0 0,1 0 0 0 0,-2-1 0 0 0,1 1 0 0 0,0 0 0 0 0,0 0 17 0 0,9 0-183 0 0,-9-2 168 0 0,0 2-1 0 0,-1 0 1 0 0,2 0-1 0 0,-1 0 1 0 0,0 0-1 0 0,-1 0 1 0 0,1 0-1 0 0,0 0 1 0 0,1 0-1 0 0,-2 0 1 0 0,1 0 0 0 0,0 0-1 0 0,0 2 1 0 0,-1-2-1 0 0,2 0 1 0 0,-1 1 15 0 0,0-1-7 0 0,0 0 0 0 0,-1 0 1 0 0,1 2-1 0 0,1-2 1 0 0,-2 0-1 0 0,1 0 0 0 0,0 0 1 0 0,-1 0-1 0 0,1 0 1 0 0,0 0-1 0 0,-1 0 0 0 0,3 0 7 0 0,2 0 112 0 0,-5 0-113 0 0,0 0 1 0 0,0 0-1 0 0,0 0 0 0 0,1 0 1 0 0,-1 0-1 0 0,0 0 0 0 0,0 0 1 0 0,0 0-1 0 0,1 0 0 0 0,-1 0 1 0 0,0 0-1 0 0,0 0 0 0 0,0 0 1 0 0,0 0-1 0 0,1 0 1 0 0,-1 0-1 0 0,0 0 0 0 0,0 0 1 0 0,0-2-1 0 0,0 2 0 0 0,0 0 1 0 0,2 0-1 0 0,-2 0 0 0 0,0 0 1 0 0,0 0-9 0 0,0 0 0 0 0,1 0-1 0 0,-1 0 1 0 0,0 0 0 0 0,0 0 0 0 0,0 0-1 0 0,1 0 1 0 0,-1 0 0 0 0,0 0-1 0 0,0 0 1 0 0,0 0 0 0 0,1 0-1 0 0,-1 0 1 0 0,0 0 0 0 0,0 0-1 0 0,0 0 1 0 0,1 0 0 0 0,-1 0-1 0 0,0 0 1 0 0,0 0 0 0 0,0 2 0 0 0,2-2-1 0 0,-2 0 1 0 0,0 0 0 0 0,0 0-1 0 0,0 0 1 0 0,0 0 0 0 0,0 2-1 0 0,1-2 1 0 0,-1 0 0 0 0,0 0-1 0 0,0 0 1 0 0,0 1 0 0 0,0-1 0 0 0,0 0-1 0 0,0 0 1 0 0,0 0 0 0 0,0 2-1 0 0,0-2 1 0 0,0 0 0 0 0,0 0-1 0 0,0 0 1 0 0,0 1 0 0 0,0-1-1 0 0,0 0 1 0 0,0 0 0 0 0,0 0-1 0 0,0 2 1 0 0,0-2 0 0 0,0 0 0 0 0,0 0-1 0 0,0 0 1 0 0,0 2 9 0 0,-5 9 11 0 0,4-11-5 0 0,1 2 0 0 0,0-1 0 0 0,-1 1 0 0 0,1 0 0 0 0,-2-2 0 0 0,2 1 0 0 0,-1 1 0 0 0,1-2 0 0 0,-1 1 0 0 0,0 1 0 0 0,1-2 0 0 0,-1 2 0 0 0,-1-2 0 0 0,1 1-6 0 0,1-1-2 0 0,0 0 1 0 0,0 0 0 0 0,-1 0 0 0 0,1 2-1 0 0,0-2 1 0 0,0 0 0 0 0,0 0 0 0 0,-1 0 0 0 0,1 0-1 0 0,0 0 1 0 0,0 2 0 0 0,0-2 0 0 0,0 0-1 0 0,-2 0 1 0 0,2 0 0 0 0,0 0 0 0 0,0 1-1 0 0,0-1 1 0 0,0 0 0 0 0,0 0 0 0 0,0 0 0 0 0,0 2-1 0 0,0-2 1 0 0,0 0 0 0 0,-1 0 0 0 0,1 0-1 0 0,0 1 1 0 0,0-1 1 0 0,0 0 7 0 0,0 2-1 0 0,0-2 0 0 0,0 0 1 0 0,0 2-1 0 0,0-2 1 0 0,0 0-1 0 0,0 1 0 0 0,0-1 1 0 0,0 0-1 0 0,0 2 0 0 0,-1-2 1 0 0,1 0-1 0 0,0 2 1 0 0,0-2-1 0 0,0 0 0 0 0,-1 0 1 0 0,1 1-1 0 0,0-1 1 0 0,0 0-1 0 0,-1 0-6 0 0,3 0-179 0 0,-1 0 188 0 0,-1 0 0 0 0,1-1 0 0 0,-1 1 0 0 0,2 0 0 0 0,-1 0 0 0 0,-1 0 0 0 0,1 0 0 0 0,-1 0 0 0 0,1 0 0 0 0,1 0 0 0 0,-2 0 1 0 0,1 0-1 0 0,0 0-9 0 0,0 0 2 0 0,0 0 1 0 0,1-2-1 0 0,-1 2 0 0 0,0 0 1 0 0,0-2-1 0 0,0 2 1 0 0,1-1-1 0 0,-1 1 1 0 0,0-2-1 0 0,0 2 0 0 0,1-2-2 0 0,6-4-85 0 0,25-4-37 0 0,-23 7 223 0 0,-2 1-1 0 0,1-1 1 0 0,0-2-101 0 0,4-3-152 0 0,-11 6 156 0 0,-1 2 0 0 0,0-1 0 0 0,1-1 0 0 0,0 2 0 0 0,-1-1 0 0 0,0 1 0 0 0,2 0 0 0 0,-2-2 0 0 0,0 2 0 0 0,2 0 0 0 0,-2 0 0 0 0,1 0 0 0 0,0 0 0 0 0,-1 0 0 0 0,1 0 0 0 0,-1 0 0 0 0,3 2-4 0 0,-3-2-11 0 0,-1 0 1 0 0,2 0 0 0 0,-1 0-1 0 0,0 0 1 0 0,-1 0-1 0 0,1-2 1 0 0,0 2-1 0 0,1 0 1 0 0,-2 0-1 0 0,1 0 1 0 0,0-2-1 0 0,0 2 1 0 0,-1 0-1 0 0,1-1 11 0 0,1 1 4 0 0,-1-2 0 0 0,-1 2 0 0 0,1 0 0 0 0,0-2 0 0 0,-1 2 0 0 0,2 0 0 0 0,-1 0 0 0 0,-1 0 0 0 0,1-1 0 0 0,0 1-1 0 0,0 0 1 0 0,-1 0 0 0 0,2 0 0 0 0,-1 0 0 0 0,0 0 0 0 0,-1 0 0 0 0,2 1-4 0 0,1-1 8 0 0,1 2-1 0 0,-2-2 1 0 0,2 0-1 0 0,-1 0 1 0 0,0 0-1 0 0,0 0 1 0 0,1 0 0 0 0,-2 0-1 0 0,2-2 1 0 0,1 1-8 0 0,0-1-22 0 0,-2 2 1 0 0,1-1 0 0 0,0 1 0 0 0,-1 0-1 0 0,2 0 1 0 0,-1 0 0 0 0,1 0 21 0 0,-3 0-9 0 0,1 0 1 0 0,-1 0 0 0 0,2 0 0 0 0,-2-2 0 0 0,1 2-1 0 0,0-2 1 0 0,0 2 0 0 0,1-3 8 0 0,14-3-37 0 0,-16 6 14 0 0,3 0 24 0 0,0-2 0 0 0,0 0 0 0 0,-1 2 1 0 0,1-1-1 0 0,0-3 0 0 0,0 3 0 0 0,3-4-1 0 0,-5 3-19 0 0,-1 1 0 0 0,1-1 0 0 0,-1 0 0 0 0,2 2 0 0 0,-2-1 0 0 0,2 1 19 0 0,0-2 21 0 0,-2 1 0 0 0,0 1 1 0 0,2-2-1 0 0,-1 0 0 0 0,1 1-21 0 0,1-4 15 0 0,1 3-1 0 0,0-1 1 0 0,-1 1-1 0 0,1-1 1 0 0,0 1-1 0 0,0 2 1 0 0,1-1-1 0 0,-1 1 1 0 0,5 0-15 0 0,-9-2 18 0 0,0 2 0 0 0,0 0 0 0 0,0-1 0 0 0,1 1-1 0 0,-2-2 1 0 0,1 0 0 0 0,-1 2 0 0 0,2-1 0 0 0,-2-1 0 0 0,1-1-18 0 0,1 1-33 0 0,-1 1 0 0 0,1-1-1 0 0,0 0 1 0 0,0 1 0 0 0,-1-1 0 0 0,2 0 33 0 0,7-1-55 0 0,-1 0-1 0 0,0-2 1 0 0,1-1 0 0 0,3-2 55 0 0,5-1 359 0 0,-15 9-408 0 0,-2 0-1 0 0,2-1 1 0 0,0-1 0 0 0,-2 1 0 0 0,3-3 49 0 0,59-31-778 0 0,-60 31 732 0 0,-2 1-1 0 0,2 0 1 0 0,0 0-1 0 0,2-4 47 0 0,13-11-40 0 0,-8 7 15 0 0,-10 9 15 0 0,1 1 0 0 0,-1 1 1 0 0,0-2-1 0 0,0 0 0 0 0,0 1 0 0 0,1 1 0 0 0,-1-2 0 0 0,0 0 0 0 0,0 2 0 0 0,2-1 0 0 0,-2 1 10 0 0,17-16-182 0 0,-12 12 182 0 0,2-1 0 0 0,-2 1 0 0 0,-2-1 0 0 0,6-5 0 0 0,0 0 19 0 0,-8 9-9 0 0,1-1 0 0 0,-1-1 0 0 0,1 1 0 0 0,-1-1-1 0 0,-1 1 1 0 0,2-1 0 0 0,-2 0 0 0 0,1 0 0 0 0,1-2-10 0 0,-1 1-3 0 0,1 1 1 0 0,-2 0 0 0 0,1 0-1 0 0,1-1 1 0 0,-1 3 0 0 0,1-2-1 0 0,-1 1 1 0 0,2-1 0 0 0,-1-1 2 0 0,18-15 175 0 0,0-4-100 0 0,-15 17 21 0 0,0-1-1 0 0,-1-1 1 0 0,4-5-96 0 0,7-8-14 0 0,-11 16-87 0 0,-1 0 0 0 0,-1-1-1 0 0,5-4 102 0 0,7-9 240 0 0,-6 9-117 0 0,14-24-213 0 0,-13 19-221 0 0,10-13 311 0 0,-7 7 61 0 0,-12 20-52 0 0,0-3-1 0 0,0 3 0 0 0,0-1 1 0 0,1-1-1 0 0,-1 1 0 0 0,0 1 1 0 0,0-1-1 0 0,2-1 0 0 0,-2 1 0 0 0,0 1 1 0 0,2-1-1 0 0,-1 0-8 0 0,0 1 18 0 0,1-1 0 0 0,-1-1 1 0 0,1 1-1 0 0,-2 1 0 0 0,1-3 0 0 0,1 1 1 0 0,-2 2-1 0 0,1-3 0 0 0,0 1 0 0 0,0 0 0 0 0,-1 0 1 0 0,1-1-1 0 0,-1 1-18 0 0,13-23 196 0 0,39-50-268 0 0,-50 69 92 0 0,1 1 0 0 0,0-1 0 0 0,-1 1 0 0 0,3-7-20 0 0,-3 6 21 0 0,0 1 1 0 0,1-2-1 0 0,0 1 1 0 0,3-3-22 0 0,10-16 163 0 0,6-11-163 0 0,-12 21-24 0 0,41-70 460 0 0,-46 76-361 0 0,2-1 0 0 0,5-7-75 0 0,2-2 91 0 0,-3 1-160 0 0,-1-2 0 0 0,0 1 0 0 0,7-20 69 0 0,-4 9 38 0 0,5-8-38 0 0,7-16-72 0 0,-4 8 170 0 0,-6 12-89 0 0,-1 0 0 0 0,8-30-9 0 0,-22 60 2 0 0,6-18 3 0 0,-1-1 0 0 0,0-1 0 0 0,2-14-5 0 0,9-76 1 0 0,-15 94 65 0 0,4-16-7 0 0,3-10-59 0 0,5-33-3 0 0,-6 23 222 0 0,-4-3-219 0 0,-1 37-35 0 0,-3 2 0 0 0,0-1 1 0 0,-1-1-1 0 0,-1-5 35 0 0,1 15 7 0 0,1-1 0 0 0,0-1 1 0 0,0-8-8 0 0,1-11 11 0 0,1-6 9 0 0,-2 12 13 0 0,0 2-1 0 0,-2 0 0 0 0,-1-16-32 0 0,-7-61 32 0 0,6 73-37 0 0,3 20 19 0 0,-1-1 0 0 0,1 1 0 0 0,-3 0-1 0 0,1 0 1 0 0,0 1 0 0 0,-1-1 0 0 0,1 0-14 0 0,-13-35-48 0 0,7-7 131 0 0,8 48-94 0 0,0 1 0 0 0,1 0 1 0 0,0 0-1 0 0,0-2 0 0 0,-1 2 0 0 0,1-1 11 0 0,0 1 3 0 0,0 1 0 0 0,0-1 0 0 0,0 0 0 0 0,0 1 0 0 0,0-1 0 0 0,-2 1 0 0 0,2-1 0 0 0,-1 2 0 0 0,1-3 0 0 0,-1 3 0 0 0,0-3-3 0 0,-3-4 46 0 0,3 7-32 0 0,0-3-1 0 0,-1 3 1 0 0,1-2 0 0 0,0 1 0 0 0,1-1 0 0 0,-1-1 0 0 0,0 3 0 0 0,1-2 0 0 0,-2-2-14 0 0,-1-13-23 0 0,-2-2 1 0 0,0 3-1 0 0,-7-19 23 0 0,7 20-28 0 0,-1 1 52 0 0,0-1 1 0 0,-1 1-1 0 0,-7-11-24 0 0,9 20 54 0 0,0-3-1 0 0,-1 3 1 0 0,1-1 0 0 0,-3-1-54 0 0,-3-3 51 0 0,-25-31-113 0 0,28 34 81 0 0,1 0 0 0 0,0-1 0 0 0,1 0-19 0 0,-19-22 11 0 0,2 11 55 0 0,5 7-5 0 0,3-3-157 0 0,0 0 0 0 0,0 0 96 0 0,-23-28-26 0 0,32 39 38 0 0,-1-2 13 0 0,1 1 1 0 0,-1-1 0 0 0,-1 1-1 0 0,1 1 1 0 0,0 0 0 0 0,-3 0-26 0 0,6 2-7 0 0,0 1 0 0 0,0-1 1 0 0,-1 0-1 0 0,1 0 0 0 0,1-2 0 0 0,-1 2 1 0 0,0-2-1 0 0,0-2 7 0 0,-1 2-12 0 0,1 0 1 0 0,-1 1-1 0 0,0-1 0 0 0,0 2 1 0 0,-3-6 11 0 0,-21-10-27 0 0,1-2-1 0 0,-3-5 28 0 0,1 0-361 0 0,22 19 500 0 0,-1 2 0 0 0,-7-4-139 0 0,10 5-4 0 0,0 1 0 0 0,1 0 0 0 0,-1 0 0 0 0,1-2 0 0 0,-1 2 0 0 0,1-2 0 0 0,-1-2 4 0 0,-61-66-145 0 0,38 42 133 0 0,18 20 7 0 0,2 0-1 0 0,-5-6 6 0 0,12 14 3 0 0,-1 1 0 0 0,1-1-1 0 0,0 0 1 0 0,-1 1 0 0 0,-1-1-1 0 0,2 1 1 0 0,-2-1 0 0 0,2 2-1 0 0,-2-1 1 0 0,1 0 0 0 0,-1 1-3 0 0,0-1-6 0 0,2-1 0 0 0,-2 1 0 0 0,1-1 0 0 0,0 0 1 0 0,0 1-1 0 0,0-1 0 0 0,-1-2 0 0 0,2 2 0 0 0,0 0 1 0 0,-2-4 5 0 0,-1 2 11 0 0,1-1 0 0 0,0 1 0 0 0,-1-2 0 0 0,-1 1-11 0 0,-15-14-35 0 0,-15-11-115 0 0,2 2 238 0 0,29 24-82 0 0,0 0 0 0 0,0 1-1 0 0,0-1 1 0 0,1 0 0 0 0,0-2 0 0 0,-4-4-6 0 0,-11-13-115 0 0,-1 4 113 0 0,17 19 4 0 0,0-3-1 0 0,0 1 0 0 0,0 1 0 0 0,0-1 0 0 0,0 0 1 0 0,0-2-1 0 0,0 2 0 0 0,1 0 0 0 0,-1-2-1 0 0,-2-3 7 0 0,0 1-1 0 0,1 1 0 0 0,-1-1 0 0 0,-1 1 1 0 0,1-1-1 0 0,-1 1 0 0 0,-6-4-6 0 0,-16-16-69 0 0,-9-10-171 0 0,24 22 265 0 0,-1-3 0 0 0,-1-2-25 0 0,-13-19 18 0 0,26 37-5 0 0,0-1 0 0 0,1 1 0 0 0,-2-1 0 0 0,1 0-1 0 0,1 2 1 0 0,-2-1 0 0 0,1-1 0 0 0,-1 2 0 0 0,1-2 0 0 0,-2 2-13 0 0,-14-9 90 0 0,10 4-82 0 0,0 0 1 0 0,1 2-1 0 0,-1-1 0 0 0,-1 1 1 0 0,-3 0-9 0 0,-44-8 51 0 0,33 6-54 0 0,7 3-4 0 0,0 2 1 0 0,1 0-1 0 0,-1 2 0 0 0,-16 4 7 0 0,7-3-85 0 0,-57 15 30 0 0,46-8 76 0 0,-20 0-21 0 0,1 0 20 0 0,-1 4 1 0 0,-35 15-21 0 0,35-11-75 0 0,-9 8 44 0 0,-50 26 31 0 0,50-19 2 0 0,-84 32-61 0 0,102-44 335 0 0,-25 5-276 0 0,54-20-77 0 0,70-45-110 0 0,10-9 187 0 0,-43 31-17 0 0,4 1-14 0 0,0 0-1 0 0,12-5 32 0 0,17-10 23 0 0,-32 18-23 0 0,144-102-373 0 0,-108 72 390 0 0,-56 43-12 0 0,0 0 1 0 0,1 0-1 0 0,-1 0 0 0 0,0 0 0 0 0,0 0 1 0 0,1 0-1 0 0,-1 0 0 0 0,0-1 0 0 0,0 1 1 0 0,0 0-1 0 0,1 0 0 0 0,-1 0 1 0 0,0 0-1 0 0,0-2 0 0 0,0 2 0 0 0,0 0 1 0 0,0 0-1 0 0,1 0 0 0 0,-1-1 1 0 0,0 1-1 0 0,0 0 0 0 0,0 0 0 0 0,0 0 1 0 0,0-2-1 0 0,0 2 0 0 0,0 0 1 0 0,0 0-6 0 0,-7-2 102 0 0,-16 7 83 0 0,21-3-130 0 0,-83 19 63 0 0,74-20-107 0 0,-2 1 0 0 0,3-2 0 0 0,-3 0 1 0 0,-8-2-12 0 0,-22 1 20 0 0,8 2 6 0 0,-54 3-64 0 0,-6-8 38 0 0,83 4-25 0 0,0 0 0 0 0,1 2 0 0 0,-1 0 0 0 0,0-1 0 0 0,-3 4 25 0 0,11-5 80 0 0,8-1 34 0 0,18-8-99 0 0,-9 1 49 0 0,2 2 0 0 0,-2 1 0 0 0,2 0 0 0 0,-2 0 0 0 0,12 0-64 0 0,13-4 95 0 0,-13 4-182 0 0,-2 0 0 0 0,1 2 0 0 0,-1 1 0 0 0,2 0 0 0 0,-1 4 0 0 0,-1 0 0 0 0,1 3 0 0 0,8 1 87 0 0,-18 1-102 0 0,-12-6 91 0 0,0-1 0 0 0,-1 2 0 0 0,2-1 1 0 0,-1-1-1 0 0,-1 2 0 0 0,2-2 0 0 0,-2 0 0 0 0,1 0 0 0 0,1 0 1 0 0,-2 2-1 0 0,2-2 0 0 0,-1-2 0 0 0,-1 2 0 0 0,2 0 11 0 0,-1-2-57 0 0,-6 1 13 0 0,-11-1-2 0 0,-11 1 61 0 0,-65-17-76 0 0,20 6 100 0 0,56 9 132 0 0,-15 1-171 0 0,18 2-10 0 0,1 0-1 0 0,-1-1 1 0 0,1-1-1 0 0,-1-1 11 0 0,-5 1-37 0 0,13 1 145 0 0,12-1 106 0 0,110-37 317 0 0,-90 31-578 0 0,1 0 1 0 0,-1 3-1 0 0,1 2 0 0 0,19 1 47 0 0,-37 2-28 0 0,-1 0-54 0 0,0 0 0 0 0,0 0 1 0 0,-1 2-1 0 0,1 1 0 0 0,-1-1 1 0 0,3 2 81 0 0,2 6-383 0 0,-12-8 309 0 0,-1-1 1 0 0,1 1 0 0 0,-1-2 0 0 0,1 2 0 0 0,0-1 0 0 0,-1-1 0 0 0,2 2 0 0 0,-2-2 0 0 0,0 2 0 0 0,2-2-1 0 0,-2 0 1 0 0,1 0 73 0 0,-25-17-744 0 0,17 16 665 0 0,-1-3 0 0 0,1 4-1 0 0,0-1 1 0 0,-1-1 0 0 0,1 2-1 0 0,-1 0 1 0 0,1 0 0 0 0,0 2 0 0 0,0-1-1 0 0,-5 1 80 0 0,-12 6-317 0 0,0 0-1 0 0,-5 5 318 0 0,2-1 133 0 0,13-9-49 0 0,13-1-79 0 0,0-2-1 0 0,0 0 1 0 0,0 0 0 0 0,0 0-1 0 0,0 0 1 0 0,-1 0-1 0 0,1 0 1 0 0,0 0 0 0 0,0 0-1 0 0,0 0 1 0 0,0 0-1 0 0,-2 0 1 0 0,2 0 0 0 0,0 0-1 0 0,0 0 1 0 0,0 0-1 0 0,0 0 1 0 0,-1 0 0 0 0,1 0-1 0 0,0 0 1 0 0,0 0-1 0 0,0 0 1 0 0,0 0 0 0 0,0 0-1 0 0,-1 0 1 0 0,1 0-1 0 0,0 0 1 0 0,0 0 0 0 0,0 0-1 0 0,0-2 1 0 0,0 2-1 0 0,-1 0 1 0 0,1 0-1 0 0,0 0 1 0 0,0 0 0 0 0,0 0-5 0 0,14-5 52 0 0,24-16 241 0 0,1 0 0 0 0,4 3-293 0 0,-23 8 79 0 0,36-12 36 0 0,11-1-115 0 0,-43 15 35 0 0,11-2-8 0 0,-16 5 6 0 0,-1 0 0 0 0,0-3 0 0 0,15-8-33 0 0,-21 11-59 0 0,-9 5 39 0 0,-1 0 1 0 0,0-2-1 0 0,0 2 0 0 0,0-1 1 0 0,1-1-1 0 0,-1 0 0 0 0,-1 2 1 0 0,2-1-1 0 0,-1-2 20 0 0,-2 3 3 0 0,0 0-1 0 0,0 0 1 0 0,0-2-1 0 0,0 2 1 0 0,0 0 0 0 0,0 0-1 0 0,0 0 1 0 0,0 0-1 0 0,0 0 1 0 0,0-2-1 0 0,0 2 1 0 0,0 0-1 0 0,0 0 1 0 0,0 0 0 0 0,0 0-1 0 0,0 0 1 0 0,0 0-1 0 0,0-1 1 0 0,0 1-1 0 0,0 0 1 0 0,-1 0-1 0 0,1 0 1 0 0,0 0 0 0 0,0 0-1 0 0,0 0 1 0 0,0 0-1 0 0,0 0 1 0 0,0-2-1 0 0,0 2 1 0 0,0 0-1 0 0,-1 0 1 0 0,1 0 0 0 0,0 0-1 0 0,0 0 1 0 0,0 0-1 0 0,0 0 1 0 0,0 0-1 0 0,-2 0 1 0 0,2 0-1 0 0,0 0 1 0 0,0 0 0 0 0,0 0-1 0 0,0 0 1 0 0,-1 0-3 0 0,-9-3 165 0 0,9 3-163 0 0,-1 1 0 0 0,-1-1 1 0 0,1 0-1 0 0,0 2 0 0 0,0-2 0 0 0,0 2 1 0 0,-1-1-3 0 0,-10 4 41 0 0,-2 0-112 0 0,1 0 1 0 0,-2 1-1 0 0,3 1 0 0 0,-15 9 71 0 0,0 0 77 0 0,10-4-222 0 0,-16 11 145 0 0,34-23-4 0 0,0 0-1 0 0,0 0 0 0 0,0 0 1 0 0,0 0-1 0 0,-2 0 0 0 0,2 0 1 0 0,0 1-1 0 0,0-1 0 0 0,0 0 1 0 0,0 0-1 0 0,0 0 0 0 0,0 0 1 0 0,0 0-1 0 0,-1 0 0 0 0,1 0 1 0 0,0 0-1 0 0,0 0 0 0 0,0 0 1 0 0,0 0-1 0 0,0 2 0 0 0,0-2 1 0 0,0 0-1 0 0,0 0 1 0 0,0 0-1 0 0,0 0 0 0 0,0 0 1 0 0,0 0-1 0 0,0 0 0 0 0,-1 1 1 0 0,1-1-1 0 0,0 0 0 0 0,0 0 1 0 0,0 0-1 0 0,0 0 0 0 0,0 0 1 0 0,0 2-1 0 0,0-2 5 0 0,6 0-178 0 0,10-2-67 0 0,74-32 623 0 0,-45 16-9 0 0,18-3-369 0 0,5 3 196 0 0,-61 15-164 0 0,-6 3-24 0 0,1 0-1 0 0,-2-1 1 0 0,1 1-1 0 0,-1 0 1 0 0,1 0 0 0 0,0-2-1 0 0,-1 2 1 0 0,2 0-1 0 0,-1 0 1 0 0,-1 0-1 0 0,1 0 1 0 0,0 0-8 0 0,-7 2 55 0 0,1 1-1 0 0,0-2 1 0 0,1 3 0 0 0,-1-1-1 0 0,-1 0-54 0 0,-18 12 89 0 0,-10 3-89 0 0,11-7 41 0 0,-16 12-41 0 0,-29 21 8 0 0,-25 9-8 0 0,34-22 128 0 0,2 3 0 0 0,-51 42-128 0 0,38-11-300 0 0,60-55 193 0 0,1-2 38 0 0,9-8 67 0 0,0 0 0 0 0,0 0-1 0 0,0 0 1 0 0,0 0 0 0 0,0 0 0 0 0,-1 0-1 0 0,1 0 1 0 0,0 0 0 0 0,0 0 0 0 0,0 0-1 0 0,0 0 1 0 0,0 0 0 0 0,0 0 0 0 0,0 0-1 0 0,0 0 1 0 0,0 0 0 0 0,0 0 0 0 0,0 0-1 0 0,-1 0 1 0 0,1 0 0 0 0,0 0 0 0 0,0 0-1 0 0,0 0 1 0 0,0 0 0 0 0,0 0 0 0 0,0 0-1 0 0,0 0 1 0 0,0 0 0 0 0,0 0 0 0 0,0 0-1 0 0,0 0 1 0 0,0 0 0 0 0,-1 0 0 0 0,1 0-1 0 0,0 0 1 0 0,0 0 0 0 0,0 0 0 0 0,0 0-1 0 0,0 0 1 0 0,0 0 0 0 0,0 0 0 0 0,0 0-1 0 0,0 0 1 0 0,0-1 0 0 0,0 1-1 0 0,0 0 1 0 0,0 0 0 0 0,0 0 0 0 0,0 0-1 0 0,0 0 1 0 0,0 0 0 0 0,0 0 0 0 0,0 0-1 0 0,0 0 1 0 0,0 0 0 0 0,0-2 0 0 0,0 2-1 0 0,0 0 1 0 0,0 0 0 0 0,0 0 2 0 0,0-5-61 0 0,0 2 0 0 0,1-2 0 0 0,0 0 0 0 0,-1 2 0 0 0,1-2 0 0 0,1 0 0 0 0,0-1 61 0 0,-1 2-14 0 0,1 1 0 0 0,-1 0 1 0 0,0 0-1 0 0,-1-1 1 0 0,1 1-1 0 0,-1 0 0 0 0,1 0 1 0 0,-1-1-1 0 0,0 1 0 0 0,0 0 1 0 0,0 0-1 0 0,0-1 0 0 0,0 1 1 0 0,0 0-1 0 0,0-2 0 0 0,-1 2 14 0 0,1 3 8 0 0,-1-2-1 0 0,1 2 0 0 0,0 0 0 0 0,0-1 0 0 0,-1 1 1 0 0,1 0-1 0 0,0 0 0 0 0,-1-2 0 0 0,1 2 0 0 0,0 0 1 0 0,-2 0-1 0 0,2 0 0 0 0,0-2 0 0 0,-1 2 0 0 0,1 0 1 0 0,0 0-1 0 0,-1 0 0 0 0,1 0 0 0 0,-1 0 0 0 0,1 0 1 0 0,0 0-1 0 0,-2 0 0 0 0,2 0 0 0 0,-1 0 0 0 0,1 0 1 0 0,0 0-1 0 0,-1 0 0 0 0,1 0 0 0 0,-1 0 0 0 0,1 0 1 0 0,0 2-1 0 0,-1-2 0 0 0,1 0 0 0 0,-2 0-7 0 0,-16 11 34 0 0,-2 6 29 0 0,0 2 0 0 0,1-1 0 0 0,0 3 0 0 0,0 2-63 0 0,0 0 30 0 0,-35 38 107 0 0,2 1 251 0 0,-4-2-388 0 0,28-32 180 0 0,0 2 0 0 0,1 1 0 0 0,-2 7-180 0 0,29-38 13 0 0,-1 1-1 0 0,1 1 1 0 0,-1-2-1 0 0,1 2 1 0 0,-2-1-1 0 0,2-1 1 0 0,0 2-1 0 0,-1-1 1 0 0,1 1-1 0 0,0 0 1 0 0,-1-2-1 0 0,1 1-12 0 0,0-1 0 0 0,0 2 0 0 0,0-2 0 0 0,0 0 0 0 0,0 0 0 0 0,0 0 0 0 0,0 0 0 0 0,0 0 0 0 0,0 0 0 0 0,0 0 0 0 0,0 0 0 0 0,0 0 0 0 0,0 0 0 0 0,0 0 0 0 0,0 0 0 0 0,0 0 0 0 0,0 2 0 0 0,0-2 0 0 0,0 0 0 0 0,0 0 0 0 0,0 0 0 0 0,0 0 0 0 0,1 0 0 0 0,-1 0 0 0 0,0 0 0 0 0,0 0 0 0 0,0 0 0 0 0,0 0 0 0 0,0 0-1 0 0,0 0 1 0 0,0 0 0 0 0,0 0 0 0 0,0 0 0 0 0,0 0 0 0 0,0 0 0 0 0,0 0 0 0 0,0 0 0 0 0,0 0 0 0 0,0 0 0 0 0,1 0 0 0 0,-1 0 0 0 0,6-4-83 0 0,58-61-204 0 0,-46 44 222 0 0,-1 0 1 0 0,0-2 0 0 0,0-1-1 0 0,10-21 65 0 0,-7 7-28 0 0,2-7 28 0 0,-10 20 23 0 0,2-1 0 0 0,-1 4-1 0 0,14-21-22 0 0,-23 39 214 0 0,-11 12-89 0 0,-16 23-178 0 0,0 8 129 0 0,1-1 1 0 0,-7 19-77 0 0,-2 3 55 0 0,-1 7-261 0 0,8-13 285 0 0,16-38-72 0 0,7-15-13 0 0,1-1-1 0 0,0 2 1 0 0,0-2-1 0 0,-1 2 1 0 0,1-2 0 0 0,0 1-1 0 0,0-1 1 0 0,0 2 0 0 0,-1 0-1 0 0,1-2 1 0 0,0 1 0 0 0,0-1-1 0 0,0 2 1 0 0,0-1 0 0 0,0-1-1 0 0,0 2 7 0 0,1-2-17 0 0,0-2 0 0 0,-1 2 0 0 0,1-1 0 0 0,-1 1 0 0 0,2-2 0 0 0,-2 1 0 0 0,1 1 0 0 0,-1-2 0 0 0,1 0 0 0 0,-1 2 0 0 0,0-1 0 0 0,1-1 17 0 0,7-16-66 0 0,-1-1-1 0 0,-1-2 0 0 0,0 1 1 0 0,1-9 66 0 0,-3 13-4 0 0,-2 1-1 0 0,0 0 1 0 0,0 1 0 0 0,-1-2 0 0 0,-1 1 0 0 0,0-1 0 0 0,0 1 0 0 0,-1-1 0 0 0,0 1-1 0 0,0 1 1 0 0,-4-11 4 0 0,-3-9 216 0 0,-6-24-216 0 0,13 53 15 0 0,-1 0 0 0 0,1 0-1 0 0,0 2 1 0 0,0-2 0 0 0,1 0-1 0 0,-1 0 1 0 0,1 0 0 0 0,0 0-1 0 0,0 2 1 0 0,0-2 0 0 0,0 0-1 0 0,0 1 1 0 0,1-1 0 0 0,-1 0-1 0 0,2-3-14 0 0,-2 1-7 0 0,1 2-1 0 0,-1-1 1 0 0,0-1-1 0 0,0 1 1 0 0,0-1-1 0 0,0 3 0 0 0,-1-3 1 0 0,0 1-1 0 0,0-1 1 0 0,0-3 7 0 0,-6-24 57 0 0,6 11-44 0 0,-6-20-13 0 0,3 25 23 0 0,2 0 1 0 0,-1-2 0 0 0,2 1-24 0 0,0-1 26 0 0,0 16-16 0 0,0-1 0 0 0,1 0-1 0 0,0 0 1 0 0,0 0 0 0 0,0 0 0 0 0,0 0-1 0 0,1-3-9 0 0,-1 7 6 0 0,0 1 0 0 0,0-2 0 0 0,0 0 0 0 0,0 2 0 0 0,0-1 0 0 0,0-1 0 0 0,0 0 0 0 0,0 2 0 0 0,0-1 0 0 0,0-1 0 0 0,0 2 0 0 0,-1-1 0 0 0,1-1 0 0 0,0 2 0 0 0,0-2 0 0 0,-2 2 0 0 0,2-1 0 0 0,0-1 0 0 0,-1 1-6 0 0,1 1 3 0 0,0 0 1 0 0,0 0-1 0 0,0 0 1 0 0,0-2-1 0 0,-1 2 1 0 0,1 0-1 0 0,0 0 1 0 0,0 0-1 0 0,0-2 1 0 0,0 2-1 0 0,0 0 1 0 0,0 0-1 0 0,0-1 1 0 0,0 1-1 0 0,0 0 1 0 0,0 0-1 0 0,0 0 1 0 0,0-2-1 0 0,0 2 1 0 0,0 0-1 0 0,0 0 1 0 0,0-2-1 0 0,0 2 1 0 0,0 0-1 0 0,1 0 1 0 0,-1 0-1 0 0,0-1 1 0 0,0 1-1 0 0,0 0 1 0 0,0 0-1 0 0,0 0 1 0 0,1-2-1 0 0,-1 2 1 0 0,0 0-4 0 0,10-10 113 0 0,-4 6-269 0 0,1-6 199 0 0,1 2-1 0 0,3-10-42 0 0,-3 3 50 0 0,-4 7 77 0 0,-3 26-22 0 0,-1-7-70 0 0,1 1 1 0 0,-1 1 0 0 0,2-2 0 0 0,0 0 0 0 0,0 2-36 0 0,0-6-1 0 0,-1-1 0 0 0,0 1 0 0 0,1-1-1 0 0,1 1 1 0 0,-1-2 0 0 0,1 1 0 0 0,-1-1 0 0 0,2 2 0 0 0,1 2 1 0 0,17 29-59 0 0,-18-29 87 0 0,1 0-1 0 0,0-1 1 0 0,0 0 0 0 0,6 6-28 0 0,-11-14-32 0 0,1 2 0 0 0,-1-2 0 0 0,1 2 0 0 0,-1-1 0 0 0,2-1 0 0 0,-2 2 0 0 0,1 0 0 0 0,-1-2 0 0 0,1 1 0 0 0,-1 1 0 0 0,0-2 0 0 0,1 1 0 0 0,-1 1 0 0 0,0 0 0 0 0,0-1 0 0 0,0-1 0 0 0,0 2 0 0 0,1 0 0 0 0,-1-1-1 0 0,0 1 1 0 0,0-2 0 0 0,-1 1 0 0 0,1 1 0 0 0,0 0 32 0 0,0 6-70 0 0,0-2-243 0 0,0-3 315 0 0,0-1 0 0 0,0 0 0 0 0,0 1 0 0 0,0-1 0 0 0,1-1 1 0 0,-1 1-1 0 0,0 1 0 0 0,2-1 0 0 0,-2-1 0 0 0,1 1 0 0 0,-1 1 0 0 0,1-1 0 0 0,-1-1 1 0 0,1 1-1 0 0,1 0 0 0 0,-1-1 0 0 0,-1 1 0 0 0,1 0 0 0 0,0-1 0 0 0,0 1 0 0 0,1-1-2 0 0,6 12 18 0 0,-8-13-32 0 0,1 2 0 0 0,-1-2 0 0 0,2 2 0 0 0,-2-2-1 0 0,1 0 1 0 0,-1 1 0 0 0,1-1 0 0 0,0 0-1 0 0,-1 0 1 0 0,1 2 0 0 0,-1-2 0 0 0,2 0 0 0 0,-1 0-1 0 0,-1 0 1 0 0,1 0 0 0 0,0 0 0 0 0,-1 0-1 0 0,1 0 1 0 0,1 0 0 0 0,-1 0 14 0 0,18-3 4 0 0,12-9 138 0 0,-11 6-116 0 0,-16 4-48 0 0,0 1 0 0 0,1-1 0 0 0,-2 0 0 0 0,3 1 22 0 0,6-1 4 0 0,-1-1 0 0 0,6-2-4 0 0,-7 2 1 0 0,0-1 1 0 0,0 3-1 0 0,-1-1 1 0 0,5 1-2 0 0,-6 1 13 0 0,-1-2 1 0 0,2 0 0 0 0,6-1-14 0 0,-7 0 3 0 0,1 1 1 0 0,-1 1 0 0 0,7-1-4 0 0,5 0-3 0 0,1 1 0 0 0,0-4 0 0 0,5-2 3 0 0,0 1 62 0 0,16-1-62 0 0,2-1 257 0 0,-26 5-177 0 0,12-2-80 0 0,22 2 5 0 0,-16 0 78 0 0,35 1-83 0 0,-44 7 74 0 0,9 0-93 0 0,-12-2 79 0 0,-19-1-70 0 0,0-2 0 0 0,-1 1 0 0 0,1-1 0 0 0,-1 0-1 0 0,4 0 12 0 0,14-1 40 0 0,-15 1-60 0 0,1-2 1 0 0,0 2-1 0 0,5-3 19 0 0,8-9-123 0 0,-7 9 172 0 0,-14 3-57 0 0,0 0 1 0 0,0 0-1 0 0,1 0 0 0 0,-1 0 0 0 0,0 0 0 0 0,0 0 0 0 0,0 0 0 0 0,0 0 1 0 0,2 0-1 0 0,-2 0 0 0 0,0 0 0 0 0,0 0 0 0 0,0 0 0 0 0,0 0 1 0 0,1 0-1 0 0,-1 0 0 0 0,0 0 0 0 0,0 0 0 0 0,0 0 0 0 0,0-1 1 0 0,1 1-1 0 0,-1 0 0 0 0,0 0 0 0 0,0 0 0 0 0,0 0 0 0 0,0 0 1 0 0,0 0-1 0 0,1-2 0 0 0,-1 2 0 0 0,0 0 0 0 0,0 0 0 0 0,0 0 1 0 0,0 0-1 0 0,0-2 0 0 0,0 2 0 0 0,0 0 0 0 0,0 0 0 0 0,0 0 1 0 0,0 0-1 0 0,0-1 0 0 0,0 1 0 0 0,0 0 0 0 0,0 0 0 0 0,0 0 1 0 0,0-2-1 0 0,0 2 0 0 0,0 0 0 0 0,0 0 0 0 0,0 0 0 0 0,0 0 8 0 0,0-2-153 0 0,0 1-58 0 0,3 1 210 0 0,-4 0-1 0 0,1 0-1 0 0,0 0 1 0 0,0 0-1 0 0,0 0 1 0 0,0 0-1 0 0,0 0 0 0 0,0 0 1 0 0,0 0-1 0 0,0 0 0 0 0,0 0 1 0 0,0 0-1 0 0,0 0 1 0 0,0 0-1 0 0,0 0 0 0 0,0 0 1 0 0,0 0-1 0 0,0 0 1 0 0,0 0-1 0 0,0 0 0 0 0,0 0 1 0 0,0 0-1 0 0,0 0 0 0 0,0 0 1 0 0,0 0-1 0 0,0 0 1 0 0,0 0-1 0 0,0 0 0 0 0,0 0 1 0 0,0 0-1 0 0,0-2 1 0 0,0 2-1 0 0,0 0 0 0 0,0 0 1 0 0,0 0-1 0 0,0 0 1 0 0,0 0-1 0 0,0 0 0 0 0,-2 0 1 0 0,2 0-1 0 0,0 0 0 0 0,0 0 1 0 0,0 0-1 0 0,0 0 1 0 0,0 0-1 0 0,0 0 0 0 0,0 0 1 0 0,0 0-1 0 0,0 0 1 0 0,0 0-1 0 0,0 0 0 0 0,0 0 1 0 0,0 0-1 0 0,0 0 1 0 0,0 0-1 0 0,0 0 0 0 0,0 0 1 0 0,0 0-1 0 0,0 0 0 0 0,0 0 1 0 0,0 0-1 0 0,0 0 1 0 0,0 0 2 0 0,-2 7-422 0 0,2-9 413 0 0,2-4-345 0 0,9-32 348 0 0,0 2 307 0 0,-8 27-349 0 0,0-1 0 0 0,0 0 0 0 0,0 2 0 0 0,2-5 48 0 0,4-6 33 0 0,-6 11 29 0 0,0 1-1 0 0,0-1 1 0 0,5-3-62 0 0,-7 6-16 0 0,1 1 1 0 0,0 0-1 0 0,0-1 1 0 0,-1 0-1 0 0,0 2 1 0 0,1-2-1 0 0,-2 0 1 0 0,1 0-1 0 0,0-2 16 0 0,2-7 150 0 0,-2 2-198 0 0,0 3 0 0 0,0-1 0 0 0,-1 0 1 0 0,1-1-1 0 0,-2-7 48 0 0,1 0 106 0 0,0 8-85 0 0,-1 10-22 0 0,1-1 0 0 0,0 1 0 0 0,0-2-1 0 0,0 2 1 0 0,0-1 0 0 0,0 1 0 0 0,0-2-1 0 0,0 2 1 0 0,0-2 0 0 0,0 2 0 0 0,1-1-1 0 0,-1 1 1 0 0,0-2 1 0 0,1-6 1 0 0,2 0 0 0 0,-2 0 0 0 0,0 0-1 0 0,-1-1 0 0 0,1 1-6 0 0,-1 2-1 0 0,2-2 1 0 0,-1 0-1 0 0,3-4 7 0 0,-4 12 1 0 0,0-1-1 0 0,0 1 0 0 0,0 0 0 0 0,0-2 1 0 0,0 2-1 0 0,0-2 0 0 0,0 2 0 0 0,0-1 1 0 0,0 1-1 0 0,0-2 0 0 0,0 2 0 0 0,0-2 1 0 0,0 2-1 0 0,0-1 0 0 0,0 1 0 0 0,0 0 10 0 0,0 0 1 0 0,0 0-1 0 0,0 0 1 0 0,0 0-1 0 0,-2-2 1 0 0,2 2-1 0 0,0 0 1 0 0,0 0-1 0 0,0 0 1 0 0,0 0-1 0 0,0 0 1 0 0,0 0-1 0 0,0 0 0 0 0,0 0 1 0 0,0 0-1 0 0,0-1 1 0 0,0 1-1 0 0,0 0 1 0 0,0 0-1 0 0,0 0 1 0 0,0 0-1 0 0,0 0 1 0 0,0 0-1 0 0,2 0 1 0 0,-2 0-1 0 0,0 0 1 0 0,0-2-1 0 0,0 2 0 0 0,0 0 1 0 0,0 0-1 0 0,0 0 1 0 0,0 0-1 0 0,0 0 1 0 0,0 0-1 0 0,0 0 1 0 0,0 0-1 0 0,0 0 1 0 0,0 0-1 0 0,1 0 1 0 0,-1 0-1 0 0,0 0 1 0 0,0 0-1 0 0,0 0-10 0 0,1-7 54 0 0,1 3 1 0 0,0-3-1 0 0,-1 1 1 0 0,1-4-55 0 0,-1 3 83 0 0,1 4-55 0 0,-1-2 1 0 0,-1 0-1 0 0,1 2 0 0 0,-1-2 0 0 0,1 0 0 0 0,-1 1 0 0 0,0-1 0 0 0,0 1 1 0 0,0 0-1 0 0,-1-1-28 0 0,1 5 10 0 0,0 0 0 0 0,0 0 0 0 0,0-2 0 0 0,0 2 0 0 0,0 0 0 0 0,0 0 0 0 0,0 0 0 0 0,0 0 0 0 0,0 0 1 0 0,0 0-1 0 0,0 0 0 0 0,-1 0 0 0 0,1 0 0 0 0,0 0 0 0 0,0 0 0 0 0,0 0 0 0 0,0-2 0 0 0,0 2 0 0 0,0 0 0 0 0,0 0 0 0 0,-1 0 1 0 0,1 0-1 0 0,0 0 0 0 0,0 0 0 0 0,0 0 0 0 0,0 0 0 0 0,0 0 0 0 0,0 0 0 0 0,0 0 0 0 0,-2 0 0 0 0,2 0-10 0 0,0 2 8 0 0,0-2 0 0 0,0 0 0 0 0,0 0-1 0 0,0 0 1 0 0,0 0 0 0 0,-1 0 0 0 0,1 0-1 0 0,0 0 1 0 0,0 0 0 0 0,0 0 0 0 0,0 0-1 0 0,0 0 1 0 0,-1 0 0 0 0,1-2 0 0 0,0 2-1 0 0,0 0 1 0 0,0 0 0 0 0,0 0 0 0 0,0 0-1 0 0,0 0 1 0 0,0 0 0 0 0,-1 0 0 0 0,1 0-1 0 0,0 0 1 0 0,0 0 0 0 0,0 0 0 0 0,0 0-1 0 0,0-1 1 0 0,0 1 0 0 0,0 0-1 0 0,0 0 1 0 0,0 0 0 0 0,0 0 0 0 0,0 0-1 0 0,-1 0 1 0 0,1-2 0 0 0,0 2 0 0 0,0 0-1 0 0,0 0 1 0 0,0 0 0 0 0,0 0 0 0 0,0 0-1 0 0,0 0 1 0 0,0-1-8 0 0,0 5-133 0 0,-2-10 47 0 0,2 6 142 0 0,3-5-84 0 0,-3 2-104 0 0,0 3 144 0 0,0 0-1 0 0,-1 0 0 0 0,1 0 0 0 0,-2 0 1 0 0,2 0-1 0 0,0 0 0 0 0,-1 0 0 0 0,1 0 0 0 0,-1 0 1 0 0,1 0-1 0 0,0 0 0 0 0,-1 1 0 0 0,1-1 0 0 0,0 0 1 0 0,-1 0-1 0 0,1 0 0 0 0,-2 0 0 0 0,2 2 1 0 0,0-2-1 0 0,0 0 0 0 0,-1 0 0 0 0,1 2 0 0 0,0-2-11 0 0,-1 0-19 0 0,0 3 26 0 0,-2-1 1 0 0,2 1-1 0 0,0-2 0 0 0,-2 3 1 0 0,2-1-1 0 0,0 0 0 0 0,0-1 0 0 0,0 1 1 0 0,-1 0-1 0 0,1 2-7 0 0,0-2-2 0 0,-6 22 48 0 0,-1-1 0 0 0,-1 13-46 0 0,4-9 12 0 0,0 1 0 0 0,1-1 0 0 0,2 1 0 0 0,-1-1 0 0 0,3 27-12 0 0,-1-52-26 0 0,2-9-286 0 0,1 2 288 0 0,-2 1-1 0 0,1 0 1 0 0,0 0-1 0 0,-1-1 1 0 0,0 3-1 0 0,1-2 1 0 0,-1-2 24 0 0,4-13 21 0 0,4-24-138 0 0,5-30 117 0 0,-3 6-71 0 0,-2 30 74 0 0,-3 18 50 0 0,-2 0 0 0 0,0-1 1 0 0,-1 1-1 0 0,-1-2 0 0 0,1 1-53 0 0,-2 17 14 0 0,0 2 0 0 0,1 0 0 0 0,-1 0 0 0 0,0-1-1 0 0,0 1 1 0 0,0 0 0 0 0,0-2 0 0 0,0 2 0 0 0,-1 0 0 0 0,1-2-1 0 0,0 2 1 0 0,0 0 0 0 0,0-1 0 0 0,0 1 0 0 0,0 0 0 0 0,0 0 0 0 0,0-2-1 0 0,0 2 1 0 0,-2 0 0 0 0,2 0 0 0 0,0-2 0 0 0,0 2 0 0 0,0 0 0 0 0,-1 0-1 0 0,1-1 1 0 0,0 1 0 0 0,0 0 0 0 0,-1 0-14 0 0,1 0 6 0 0,0 0 0 0 0,-1 0 1 0 0,1 0-1 0 0,-2 0 0 0 0,2 0 0 0 0,0 0 1 0 0,-1 0-1 0 0,1 0 0 0 0,-1 1 0 0 0,1-1 0 0 0,0 0 1 0 0,-1 0-1 0 0,1 0 0 0 0,0 2 0 0 0,-1-2 1 0 0,1 0-1 0 0,0 0 0 0 0,0 2 0 0 0,-2-2-6 0 0,0 3 6 0 0,1 0 0 0 0,-2-1-1 0 0,1 1 1 0 0,1 2-1 0 0,-2-2 1 0 0,2 0 0 0 0,0 1-6 0 0,-3 7 56 0 0,2 0 0 0 0,-1-1 0 0 0,2 2 0 0 0,-1 9-56 0 0,-1-7-11 0 0,1 1 0 0 0,-3 9 11 0 0,-24 109-208 0 0,23-103 97 0 0,4-19-8 0 0,0 2 0 0 0,0-2 0 0 0,-2 2 119 0 0,12-45-737 0 0,3-25 737 0 0,-2 8 53 0 0,6-17-53 0 0,0 20 89 0 0,-10 32 14 0 0,0 1 1 0 0,0-2 0 0 0,-1-1-104 0 0,-4 14 77 0 0,2-8 6 0 0,-2 10-74 0 0,0 0-1 0 0,0 0 1 0 0,0 0 0 0 0,0 0 0 0 0,0 0 0 0 0,0 0-1 0 0,0 0 1 0 0,0 0 0 0 0,0 0 0 0 0,0 0 0 0 0,0 0 0 0 0,0 0-1 0 0,0 0 1 0 0,0-1 0 0 0,0 1 0 0 0,0 0 0 0 0,0 0 0 0 0,0 0-1 0 0,0 0 1 0 0,0 0 0 0 0,1 0 0 0 0,-1 0 0 0 0,0 0 0 0 0,0 0-1 0 0,0 0 1 0 0,0 0 0 0 0,0 0 0 0 0,0 0 0 0 0,0 0 0 0 0,0 0-1 0 0,0 0 1 0 0,0 0 0 0 0,0 0 0 0 0,0 0 0 0 0,0 0 0 0 0,0 0-1 0 0,1 0 1 0 0,-1 0 0 0 0,0 0 0 0 0,0 0 0 0 0,0 0 0 0 0,0 0-1 0 0,0 0 1 0 0,0 0 0 0 0,0 0 0 0 0,0 0 0 0 0,0 0 0 0 0,0 0-1 0 0,0 0 1 0 0,0 0 0 0 0,0 0 0 0 0,2 0-9 0 0,-2 5 84 0 0,0-2-56 0 0,0-3-26 0 0,0 2-1 0 0,0-2 1 0 0,0 1-1 0 0,1 1 1 0 0,-1-2-1 0 0,0 1 1 0 0,0-1-1 0 0,0 2 1 0 0,1-2-1 0 0,-1 2 1 0 0,0-2-1 0 0,1 1 1 0 0,-1-1-1 0 0,0 0 1 0 0,1 2-1 0 0,-1-2 0 0 0,0 2 1 0 0,2-2-1 0 0,-2 0 1 0 0,1 1-1 0 0,-1-1 1 0 0,1 0-1 0 0,-1 2 1 0 0,1-2-1 0 0,1 0-1 0 0,-1 0 3 0 0,0 0 0 0 0,0 0-1 0 0,0-2 1 0 0,2 2-1 0 0,-2 0 1 0 0,0-1 0 0 0,0 1-1 0 0,1-2 1 0 0,-1 2 0 0 0,0-2-1 0 0,2 1-2 0 0,-2-1 1 0 0,0 2 1 0 0,0-2-1 0 0,0 1 0 0 0,2 1 0 0 0,-2-2 1 0 0,0 2-1 0 0,1 0 0 0 0,0-1 0 0 0,-1 1 1 0 0,0 0-1 0 0,3 0-1 0 0,7 0-6 0 0,1 0 0 0 0,0 1 1 0 0,-1 1-1 0 0,1 1 0 0 0,-1 0 0 0 0,10 5 6 0 0,71 30 146 0 0,-24-4-250 0 0,-58-31-71 0 0,-1 0 1 0 0,8 1 174 0 0,1-1-508 0 0,-18-3 493 0 0,0 0-1 0 0,0 0 1 0 0,0 0-1 0 0,0 2 1 0 0,1-2-1 0 0,-1 0 0 0 0,0 0 1 0 0,0 0-1 0 0,0 0 1 0 0,0 0-1 0 0,0 0 0 0 0,1 0 1 0 0,-1 0-1 0 0,0 0 1 0 0,0 1-1 0 0,0-1 1 0 0,0 0-1 0 0,0 0 0 0 0,0 0 1 0 0,0 0-1 0 0,0 0 1 0 0,1 2-1 0 0,-1-2 1 0 0,0 0-1 0 0,0 0 0 0 0,0 0 1 0 0,0 0-1 0 0,0 1 1 0 0,0-1-1 0 0,0 0 0 0 0,0 0 17 0 0,0 0-9 0 0,0 0 1 0 0,0 2-1 0 0,0-2 1 0 0,0 0 0 0 0,0 0-1 0 0,0 0 1 0 0,0 0-1 0 0,0 0 1 0 0,0 0 0 0 0,0 0-1 0 0,0 0 1 0 0,0 0 0 0 0,0 0-1 0 0,-1 0 1 0 0,1 0-1 0 0,0 0 1 0 0,0 0 0 0 0,0 0-1 0 0,0 2 1 0 0,0-2-1 0 0,0 0 1 0 0,0 0 0 0 0,0 0-1 0 0,0 0 1 0 0,0 0 0 0 0,0 0-1 0 0,0 0 1 0 0,0 0-1 0 0,0 0 1 0 0,-1 0 0 0 0,1 0-1 0 0,0 0 1 0 0,0 0-1 0 0,0 0 1 0 0,0 0 0 0 0,0 0-1 0 0,0 0 1 0 0,0 0 0 0 0,0 0-1 0 0,0 0 1 0 0,0 0-1 0 0,0 0 1 0 0,-1 0 0 0 0,1 0-1 0 0,0 0 1 0 0,0 0-1 0 0,0 0 1 0 0,0 0 0 0 0,0-2-1 0 0,0 2 1 0 0,0 0 0 0 0,0 0-1 0 0,0 0 1 0 0,0 0-1 0 0,0 0 1 0 0,0 0 0 0 0,0 0-1 0 0,0 0 1 0 0,0 0-1 0 0,0 0 1 0 0,0 0 0 0 0,0 0-1 0 0,0 0 1 0 0,0 0 0 0 0,0 0 7 0 0,-4-3-176 0 0,2 0 0 0 0,-1 1 0 0 0,0 0 1 0 0,0 1-1 0 0,0-1 0 0 0,0 0 1 0 0,0 1-1 0 0,0-1 0 0 0,-1 1 0 0 0,1 1 1 0 0,-2-2 175 0 0,1 2-85 0 0,-1-2 0 0 0,1 1 0 0 0,0-1 0 0 0,-1 0 0 0 0,-1-2 85 0 0,-21-19-32 0 0,24 18 42 0 0,-2 0 0 0 0,1 0 0 0 0,-1 2 0 0 0,0 0 0 0 0,1-1 0 0 0,-1 1 0 0 0,0 0 0 0 0,-2 0-10 0 0,0-1 18 0 0,1 1 0 0 0,0-2 0 0 0,1 2 0 0 0,-1-2 0 0 0,1 0 1 0 0,1 0-1 0 0,-1-1 0 0 0,-1-1-18 0 0,4 6 39 0 0,-12-27 488 0 0,10 28-166 0 0,3 2-13 0 0,1-7-19 0 0,1 7-283 0 0,0-2 0 0 0,-1 0-1 0 0,2 0 1 0 0,-1 0 0 0 0,-1 1-1 0 0,1-1 1 0 0,0 0-1 0 0,1 0 1 0 0,-2 0 0 0 0,1 0-1 0 0,0 0 1 0 0,0-1-46 0 0,9 2 211 0 0,15 4 14 0 0,-14-5-49 0 0,0 3 0 0 0,0-1-1 0 0,-1 1 1 0 0,1 2-1 0 0,5 2-175 0 0,38 15 167 0 0,-46-18-156 0 0,0-1 0 0 0,-1-2 0 0 0,2 1 0 0 0,3 0-11 0 0,-2-1 26 0 0,0 3 0 0 0,8 0-26 0 0,-12-2 4 0 0,-1 1 0 0 0,1 1 0 0 0,-1-1 1 0 0,1 0-1 0 0,-1 0 0 0 0,-1 1 0 0 0,1 0-4 0 0,-1 0-11 0 0,0-1-1 0 0,1-1 1 0 0,-2 1-1 0 0,1-2 1 0 0,1 1-1 0 0,-2 0 1 0 0,5-1 11 0 0,12 9-136 0 0,34 16-481 0 0,-53-26 610 0 0,0 2-1 0 0,0-2 1 0 0,-1 1 0 0 0,2-1 0 0 0,-1 2 0 0 0,0 0 0 0 0,-1-2 0 0 0,1 1-1 0 0,0 1 1 0 0,-1-1 7 0 0,2-1-8 0 0,-2 2 0 0 0,1 0 0 0 0,0-2 0 0 0,-1 1 0 0 0,1-1 0 0 0,1 2 0 0 0,-2-2 0 0 0,1 1 0 0 0,0-1 0 0 0,0 2 8 0 0,0 0-11 0 0,1-2 0 0 0,-1 0 0 0 0,0 1 0 0 0,0-1-1 0 0,0 0 1 0 0,1 2 0 0 0,-1-2 0 0 0,0 0 0 0 0,0 0 0 0 0,1 0 0 0 0,-1 0 0 0 0,0 0 0 0 0,0 0 0 0 0,0 0 0 0 0,1 0 0 0 0,-1 0 0 0 0,0 0 0 0 0,1-2 11 0 0,3 1-7 0 0,0 1 1 0 0,0 0-1 0 0,0 0 0 0 0,0 0 1 0 0,0 0-1 0 0,0 0 0 0 0,-1 1 1 0 0,1 1-1 0 0,3 0 7 0 0,1 1-57 0 0,-8-3 51 0 0,1 0 8 0 0,-2 0 0 0 0,0 0-1 0 0,0 0 1 0 0,0 0-1 0 0,1 0 1 0 0,-1 0 0 0 0,0 1-1 0 0,0-1 1 0 0,1 0 0 0 0,-1 0-1 0 0,0 0 1 0 0,0 0-1 0 0,0 0 1 0 0,1 0 0 0 0,-1 0-1 0 0,0 2 1 0 0,0-2 0 0 0,0 0-1 0 0,0 0 1 0 0,2 0-1 0 0,-2 0 1 0 0,0 2 0 0 0,0-2-1 0 0,0 0 1 0 0,0 0 0 0 0,0 0-1 0 0,0 1 1 0 0,0-1-1 0 0,1 0 1 0 0,-1 0 0 0 0,0 0-1 0 0,0 2-1 0 0,0-2-1 0 0,0 0 0 0 0,0 0 0 0 0,0-2 0 0 0,0 2 0 0 0,0 0 1 0 0,-1 0-1 0 0,1 0 0 0 0,0 0 0 0 0,0 0 0 0 0,0 0 0 0 0,0 0 0 0 0,0 0 0 0 0,0 0 0 0 0,0 0 0 0 0,0 0 0 0 0,0 0 0 0 0,0 0 0 0 0,0 0 0 0 0,0 0 0 0 0,0 0 0 0 0,0 0 0 0 0,0 0 0 0 0,0-1 0 0 0,0 1 0 0 0,1 0 0 0 0,-1 0 0 0 0,0 0 0 0 0,0 0 0 0 0,0 0 1 0 0,0 0-1 0 0,0 0 0 0 0,0 0 0 0 0,0 0 0 0 0,0 0 0 0 0,0 0 0 0 0,0 0 0 0 0,0 0 0 0 0,0 0 0 0 0,0 0 0 0 0,0 0 0 0 0,0 0 0 0 0,0 0 0 0 0,0 0 0 0 0,0 0 0 0 0,0 0 0 0 0,0 0 0 0 0,0 0 0 0 0,0 0 0 0 0,1 0 1 0 0,3 1-160 0 0,3 4 194 0 0,-5-3 32 0 0,-2-2-56 0 0,0 0 0 0 0,0 0-1 0 0,0 0 1 0 0,0 0-1 0 0,0 0 1 0 0,0 0-1 0 0,0 1 1 0 0,2-1-1 0 0,-2 0 1 0 0,0 0-1 0 0,0 0 1 0 0,0 0-1 0 0,0 0 1 0 0,0 0-1 0 0,0 0 1 0 0,0 2-1 0 0,0-2 1 0 0,0 0-1 0 0,0 0 1 0 0,0 0-1 0 0,0 0 1 0 0,0 0-1 0 0,1 0 1 0 0,-1 2-1 0 0,0-2 1 0 0,0 0-1 0 0,0 0 1 0 0,0 0-1 0 0,0 0 1 0 0,0 0-1 0 0,-1 1 1 0 0,1-1-1 0 0,0 0 1 0 0,0 0-1 0 0,0 0 1 0 0,0 0-1 0 0,0 0 1 0 0,0 0-1 0 0,0 2 1 0 0,0-2-1 0 0,0 0 1 0 0,0 0-1 0 0,0 0 1 0 0,0 0-1 0 0,0 0 1 0 0,-2 0-1 0 0,2 0 1 0 0,0 0-1 0 0,0 2 1 0 0,0-2-1 0 0,0 0 1 0 0,0 0-1 0 0,0 0 1 0 0,0 0 0 0 0,-1 0-1 0 0,1 0 1 0 0,0 0-1 0 0,0 0 1 0 0,0 0-1 0 0,0 0 1 0 0,0 0-1 0 0,-1 0-9 0 0,-2 3 16 0 0,2 0 0 0 0,-1 2 0 0 0,-1-2 0 0 0,1 0 0 0 0,1 2 0 0 0,0 0 0 0 0,-2-2 0 0 0,2 2-16 0 0,-4 7 21 0 0,-14 35 33 0 0,-14 31 52 0 0,24-56-120 0 0,-24 68-146 0 0,33-87 150 0 0,-3 5 2 0 0,0 2 0 0 0,1-2-1 0 0,0 2 1 0 0,-1-1 0 0 0,2 1 0 0 0,0 0 0 0 0,-2 5 8 0 0,24-64-2127 0 0,42-136 1780 0 0,-54 165 775 0 0,-8 19-144 0 0,-1 2-4 0 0,-4 12 123 0 0,-21 46 105 0 0,14-32-307 0 0,0 1 1 0 0,-4 14-202 0 0,9-18-56 0 0,0 1 0 0 0,1-1 1 0 0,2 1-1 0 0,-1 1 0 0 0,3 0 0 0 0,-2-2 0 0 0,3 12 56 0 0,-1-30-496 0 0,2-12-465 0 0,-1 2 918 0 0,1 1 0 0 0,1 0 0 0 0,-2 0 1 0 0,0-2-1 0 0,1 2 0 0 0,-1-1 0 0 0,0 1 1 0 0,0 0-1 0 0,0-2 43 0 0,-3-37 134 0 0,2 30-77 0 0,-1-2 33 0 0,-1-3-1 0 0,0 1 1 0 0,-1 2-1 0 0,0-1 1 0 0,0 0-1 0 0,-7-12-89 0 0,6 12 95 0 0,-10-22 249 0 0,-1 1 1 0 0,-10-19-345 0 0,24 50 30 0 0,0 2 1 0 0,0 0-1 0 0,-1-1 1 0 0,1 1-1 0 0,-1 0 1 0 0,1 0-1 0 0,-1-1 1 0 0,1 1-1 0 0,0 1 1 0 0,-2-1-1 0 0,1 2 1 0 0,0-1-1 0 0,0 0 0 0 0,0 1 1 0 0,0-1-1 0 0,0 0 1 0 0,-1 1-1 0 0,2 1 1 0 0,-2-2-1 0 0,0 2 1 0 0,1 0-1 0 0,-1-1 1 0 0,2 1-1 0 0,-2 1 1 0 0,0-1-1 0 0,1 0 1 0 0,0 2-1 0 0,0-2 1 0 0,-1 1-1 0 0,0 1 1 0 0,2 0-1 0 0,-2-1 1 0 0,2 1-1 0 0,-2 1 1 0 0,2-1-1 0 0,-1 1 1 0 0,0-1-1 0 0,-1 3-30 0 0,-7 8 35 0 0,0-1 0 0 0,0 3-1 0 0,1 0 1 0 0,1-1-1 0 0,-1 3 1 0 0,1 0-1 0 0,2 0 1 0 0,0 1-1 0 0,-2 1-34 0 0,5-4 32 0 0,0-2-1 0 0,0 1 1 0 0,1-1-1 0 0,0 2 1 0 0,1 1-32 0 0,1-9 3 0 0,-1 1 0 0 0,2-2 0 0 0,0 2 1 0 0,0-1-1 0 0,0 1 0 0 0,0 0 0 0 0,2-1 0 0 0,-2 1 0 0 0,1-2 1 0 0,1 7-4 0 0,-1-10-49 0 0,1-1 1 0 0,-1 1 0 0 0,-1 1-1 0 0,1-1 1 0 0,0-2-1 0 0,0 3 1 0 0,2-3 0 0 0,-2 3-1 0 0,0-3 1 0 0,1 2 0 0 0,0-1 48 0 0,-2-2-17 0 0,1 2 0 0 0,-1-2 1 0 0,1 0-1 0 0,-1 1 0 0 0,2-1 0 0 0,-2 0 1 0 0,1 2-1 0 0,0-2 0 0 0,-1 0 1 0 0,1 0-1 0 0,-1 0 0 0 0,1 0 0 0 0,1 0 1 0 0,-2 1-1 0 0,1-1 0 0 0,0 0 1 0 0,-1 0-1 0 0,1 0 0 0 0,-1-1 0 0 0,2 1 1 0 0,-1 0-1 0 0,-1 0 0 0 0,1 0 0 0 0,0 0 1 0 0,-1-2-1 0 0,1 2 0 0 0,-1 0 1 0 0,2 0-1 0 0,-2-1 0 0 0,1 1 0 0 0,-1 0 1 0 0,1-2 16 0 0,3-1-19 0 0,-2 0 0 0 0,1-2 0 0 0,-1 1 0 0 0,0 0 0 0 0,1 0 0 0 0,-1-1 0 0 0,1 1 0 0 0,-2 0 0 0 0,1-1 0 0 0,0 1 0 0 0,0-5 19 0 0,2-7-109 0 0,-1-2-1 0 0,2-13 110 0 0,-1 10-23 0 0,-1-5 72 0 0,0 0 1 0 0,-2 0-1 0 0,0 0 0 0 0,-1-1 1 0 0,-1 1-1 0 0,0-3-49 0 0,1 25 30 0 0,-1-1 1 0 0,1 1-1 0 0,0-1 1 0 0,-2 2-1 0 0,1-2 1 0 0,0 0-1 0 0,1 2 1 0 0,-2-2-1 0 0,0 1 1 0 0,0-4-31 0 0,1 7 13 0 0,0-1 1 0 0,1 0-1 0 0,-2 2 1 0 0,1-1-1 0 0,0-1 1 0 0,0 1-1 0 0,-1 1 1 0 0,1-2-1 0 0,0 2 1 0 0,0-2-1 0 0,0 2 1 0 0,-1-1-1 0 0,1 1 1 0 0,0-2-1 0 0,0 2 1 0 0,-1 0-1 0 0,1 0 1 0 0,0-2-1 0 0,0 2 1 0 0,0 0-1 0 0,-2 0 1 0 0,2 0-1 0 0,0 0 1 0 0,0 2-1 0 0,-1-2 1 0 0,1 0-1 0 0,-1 2-13 0 0,-2-2 32 0 0,2 1-1 0 0,-2 1 1 0 0,0 0-1 0 0,2-1 1 0 0,-2 2-1 0 0,2-1 0 0 0,-1 1 1 0 0,0-1-1 0 0,0 1 1 0 0,1 0-1 0 0,-1 1 0 0 0,1-1 1 0 0,0 0-32 0 0,-7 10 27 0 0,1 2-1 0 0,-6 11-26 0 0,4-7-49 0 0,-7 12 34 0 0,3 2 1 0 0,-3 6 14 0 0,12-28 38 0 0,0 2 0 0 0,2-2 0 0 0,-1 2 1 0 0,1 0-1 0 0,0 0 0 0 0,2 0 0 0 0,-3 13-38 0 0,4-23-9 0 0,0 1 0 0 0,0-1-1 0 0,0 0 1 0 0,0 0-1 0 0,0 1 1 0 0,0-1 0 0 0,1 0-1 0 0,-1 0 1 0 0,1-1 0 0 0,-1 1-1 0 0,2 1 1 0 0,-1-1 0 0 0,0 0-1 0 0,-1-1 1 0 0,1 1-1 0 0,2 0 10 0 0,-3-1-25 0 0,1-2 0 0 0,0 1-1 0 0,0 1 1 0 0,1 0-1 0 0,-1-2 1 0 0,0 1 0 0 0,0-1-1 0 0,0 2 1 0 0,1-2-1 0 0,-1 2 1 0 0,0-2-1 0 0,0 1 1 0 0,0-1 0 0 0,1 0-1 0 0,-1 0 1 0 0,0 0-1 0 0,0 2 1 0 0,1-2 0 0 0,-1 0-1 0 0,0 0 1 0 0,1 0-1 0 0,0-2 1 0 0,-1 2-1 0 0,0 0 1 0 0,0 0 0 0 0,0-1-1 0 0,1 1 1 0 0,-1 0-1 0 0,0-2 26 0 0,6-1-45 0 0,-1-2-1 0 0,2 0 1 0 0,-2 0-1 0 0,0 0 1 0 0,0-1-1 0 0,0-1 0 0 0,-1 1 1 0 0,1-1-1 0 0,-1 1 1 0 0,1-6 45 0 0,12-17-102 0 0,0-2 0 0 0,-1-3 102 0 0,-6 11 62 0 0,8-11 137 0 0,-1-8-199 0 0,-13 32 8 0 0,-2-1 1 0 0,1 0-1 0 0,0-1 1 0 0,-1 1-1 0 0,0-1 0 0 0,-1-4-8 0 0,-2 8 165 0 0,-4 8-6 0 0,-6 10 98 0 0,6-7-200 0 0,-8 8-27 0 0,0 4 1 0 0,-1-2 0 0 0,2 2-1 0 0,1 1 1 0 0,0-1 0 0 0,-5 11-31 0 0,3-5 16 0 0,4-7 9 0 0,0-1-1 0 0,0 3 1 0 0,2-1 0 0 0,-2 1-1 0 0,4-1 1 0 0,-5 11-25 0 0,8-21-75 0 0,-2 1 1 0 0,2 2 0 0 0,-1-1 1 0 0,1 1-1 0 0,-1 2 74 0 0,2-9 7 0 0,0 1 0 0 0,0 0 1 0 0,0 1-1 0 0,0-1 0 0 0,0-1 0 0 0,0 1 0 0 0,0-1 1 0 0,0 1-1 0 0,2 0 0 0 0,-2-1 0 0 0,0 1 0 0 0,1 0 1 0 0,-1-1-1 0 0,1 1 0 0 0,-1-1 0 0 0,1 1 0 0 0,-1 0 1 0 0,1-1-1 0 0,-1 1 0 0 0,2-2 0 0 0,0 3-7 0 0,-2-3-34 0 0,1 2-1 0 0,0-2 0 0 0,1 1 1 0 0,-1-1-1 0 0,0 0 0 0 0,-1 0 1 0 0,1 2-1 0 0,1-2 0 0 0,-1 0 1 0 0,0 0-1 0 0,0 0 1 0 0,0 0-1 0 0,1 0 0 0 0,-1 0 1 0 0,0 0-1 0 0,0 0 35 0 0,19-6-446 0 0,-14 2 415 0 0,1-1-1 0 0,0 1 1 0 0,-1-1 0 0 0,1 0 0 0 0,-1 0-1 0 0,0-2 1 0 0,0 1 0 0 0,0-1-1 0 0,-1-1 1 0 0,0 2 0 0 0,2-6 31 0 0,7-14-153 0 0,0 0 1 0 0,9-25 152 0 0,-19 42 25 0 0,0-4-5 0 0,1 0 1 0 0,0 0-1 0 0,-1-1 1 0 0,-2 1-1 0 0,2-2 1 0 0,-2 1-1 0 0,0 1 1 0 0,0-10-21 0 0,-2 21 17 0 0,1 1 0 0 0,-1-1 0 0 0,0 0 0 0 0,0-1 0 0 0,0 2 1 0 0,0-1-1 0 0,-1 0 0 0 0,1 1 0 0 0,0-3 0 0 0,0 3 0 0 0,-1-1 0 0 0,1 1 1 0 0,0-1-1 0 0,-1 0 0 0 0,1 1 0 0 0,-2-1 0 0 0,1-1-17 0 0,1 3 16 0 0,-1-2 1 0 0,0 2-1 0 0,1-1 1 0 0,-2 1-1 0 0,1-2 1 0 0,0 2-1 0 0,1-2 0 0 0,-1 2 1 0 0,0 0-1 0 0,-1 0 1 0 0,2-1-1 0 0,-1 1 0 0 0,0 0 1 0 0,0 0-1 0 0,-1 0 1 0 0,1 0-1 0 0,0 0 0 0 0,1 0 1 0 0,-1 0-1 0 0,0 0 1 0 0,-1 0-1 0 0,1 0 0 0 0,0 0 1 0 0,1 1-1 0 0,-1-1-16 0 0,-8 4 50 0 0,2-1-1 0 0,0 0 0 0 0,-2 2 1 0 0,2-2-1 0 0,0 4 0 0 0,1-2 1 0 0,-3 3-50 0 0,-14 13 203 0 0,-10 14-203 0 0,9-10 7 0 0,-103 100 191 0 0,119-117-299 0 0,12-13-275 0 0,13-14 85 0 0,-9 10 288 0 0,-1 0 1 0 0,-1-1-1 0 0,2 0 1 0 0,-2 1-1 0 0,0-3 1 0 0,1-1 2 0 0,7-14 109 0 0,9-30-109 0 0,-14 29 6 0 0,0 1 0 0 0,-1-1 0 0 0,0 0 0 0 0,-1-4-6 0 0,-7 29 9 0 0,1 1 0 0 0,-1-1 0 0 0,0 1 0 0 0,0-1 0 0 0,0 1 0 0 0,0-1 0 0 0,0 1 0 0 0,0-1 0 0 0,0 1 0 0 0,-1-1-9 0 0,1 3 5 0 0,0-1 1 0 0,0 1-1 0 0,0 0 0 0 0,0-2 0 0 0,-1 2 1 0 0,1-2-1 0 0,0 2 0 0 0,0 0 1 0 0,0 0-1 0 0,-1-1 0 0 0,1 1 0 0 0,0 0 1 0 0,0-2-1 0 0,-2 2 0 0 0,2 0 0 0 0,0 0 1 0 0,-1 0-1 0 0,1-2 0 0 0,0 2 0 0 0,-1 0 1 0 0,1 0-1 0 0,0 0 0 0 0,-1 0 0 0 0,1 0 1 0 0,-2-1-1 0 0,2 1 0 0 0,0 0 0 0 0,-1 0 1 0 0,1 0-1 0 0,0 0 0 0 0,-1 0 0 0 0,1 0 1 0 0,-1 0-1 0 0,1 1 0 0 0,0-1 0 0 0,-1 0 1 0 0,1 0-1 0 0,0 0 0 0 0,-2 0 0 0 0,2 0-5 0 0,-2 2 9 0 0,-1 0 0 0 0,1-1-1 0 0,0 1 1 0 0,-1 0 0 0 0,1-1-1 0 0,1 2 1 0 0,-2-1 0 0 0,1 0-1 0 0,-1 3-8 0 0,-16 24 68 0 0,13-19-44 0 0,-15 25 83 0 0,3 3 0 0 0,0 1 0 0 0,-2 6-107 0 0,1 2 80 0 0,16-42-74 0 0,-5 15 16 0 0,-1-1 1 0 0,1 5-23 0 0,7-19 13 0 0,-1 0 0 0 0,1 0 0 0 0,0 0 0 0 0,0 0 0 0 0,-1 0 0 0 0,2-1 0 0 0,0 1 0 0 0,-1 2 0 0 0,1-2 0 0 0,0 0 0 0 0,0-1 0 0 0,1 3-13 0 0,-1-7-5 0 0,0 2-1 0 0,0-1 1 0 0,0-1 0 0 0,0 2-1 0 0,2-2 1 0 0,-2 1 0 0 0,0 1-1 0 0,1-2 1 0 0,-1 2 0 0 0,0-2-1 0 0,1 1 1 0 0,-1-1 0 0 0,0 2 0 0 0,1-2-1 0 0,-1 2 1 0 0,2-2 5 0 0,-2 0-15 0 0,0 1-1 0 0,1-1 1 0 0,-1 0 0 0 0,0 0-1 0 0,1 0 1 0 0,-1 0 0 0 0,0 0 0 0 0,1 0-1 0 0,-1 0 1 0 0,1 2 0 0 0,-1-2-1 0 0,0 0 1 0 0,2 0 0 0 0,-2 0 0 0 0,0 0-1 0 0,1 0 1 0 0,-1-2 0 0 0,1 2-1 0 0,-1 0 1 0 0,0 0 15 0 0,3 0-53 0 0,-2-1-1 0 0,0-1 1 0 0,0 2-1 0 0,0-2 0 0 0,2 1 1 0 0,-2-1-1 0 0,0 2 1 0 0,0-2-1 0 0,1 1 1 0 0,-1-1-1 0 0,0 1 0 0 0,0-3 54 0 0,33-64-482 0 0,-2-2-1 0 0,-4-1 483 0 0,23-49 1104 0 0,-51 120-1095 0 0,0 0 1 0 0,0 0-1 0 0,0 0 1 0 0,0 0-1 0 0,0 0 1 0 0,0 0-1 0 0,0 0 0 0 0,0 0 1 0 0,0-2-1 0 0,0 2 1 0 0,0 0-1 0 0,0 0 0 0 0,1 0 1 0 0,-1 0-1 0 0,0 0 1 0 0,0 0-1 0 0,0 0 1 0 0,0 0-1 0 0,0 0 0 0 0,0 0 1 0 0,0 0-1 0 0,-1-2 1 0 0,1 2-1 0 0,0 0 0 0 0,0 0 1 0 0,0 0-1 0 0,0 0 1 0 0,0 0-1 0 0,0 0 1 0 0,0 0-1 0 0,0 0 0 0 0,0 0 1 0 0,0 0-1 0 0,0 0 1 0 0,0 0-1 0 0,0 0 0 0 0,0-1 1 0 0,0 1-1 0 0,0 0 1 0 0,0 0-10 0 0,-5-2 204 0 0,-6 4-37 0 0,9 1-161 0 0,-1-1 0 0 0,1-1 0 0 0,-1 1 0 0 0,2 1 0 0 0,-1-1 0 0 0,1 1 0 0 0,-2 0 0 0 0,2-1 0 0 0,-2 1 0 0 0,2 0 0 0 0,-1 1-6 0 0,1 1 1 0 0,-13 19 68 0 0,3 2 1 0 0,0 0-1 0 0,2 1 1 0 0,-1 1 0 0 0,3 0-1 0 0,-1-1 1 0 0,0 11-70 0 0,5-24 48 0 0,1 1 0 0 0,1 1 0 0 0,-2 13-48 0 0,3-21-15 0 0,0 1 0 0 0,0-3 0 0 0,2 2 0 0 0,-2 0 0 0 0,1 0 0 0 0,0 1 0 0 0,0-3 0 0 0,3 5 15 0 0,-3-6-13 0 0,0 0 1 0 0,2-2-1 0 0,-1 2 1 0 0,-1-2 0 0 0,2 1-1 0 0,-1 1 1 0 0,1-2-1 0 0,-1 0 1 0 0,2 0 0 0 0,-2 1-1 0 0,4 0 13 0 0,-5-2-13 0 0,1 0 0 0 0,0-1-1 0 0,1 1 1 0 0,-2 0 0 0 0,1-2 0 0 0,1 1-1 0 0,-2 1 1 0 0,1-2 0 0 0,1 1 0 0 0,-2-1 0 0 0,1 0-1 0 0,1 0 1 0 0,-1 2 0 0 0,1-2 0 0 0,-2 0-1 0 0,1-2 1 0 0,1 2 0 0 0,-1 0 0 0 0,2-1 13 0 0,7-6-131 0 0,-2 1 0 0 0,2-2 1 0 0,-1 0-1 0 0,0-2 0 0 0,0 0 1 0 0,8-9 130 0 0,0-2-7 0 0,-1-1-70 0 0,1 0 0 0 0,-1-1 1 0 0,4-11 76 0 0,24-33 0 0 0,-45 67 4 0 0,1-1 0 0 0,0-1 1 0 0,2 0-1 0 0,-2 2 0 0 0,0-1 0 0 0,0-1 0 0 0,1 2 0 0 0,-1-1 0 0 0,1 1-4 0 0,-2 0 5 0 0,0 0 0 0 0,0 0 0 0 0,0 0 0 0 0,0 0 1 0 0,0 0-1 0 0,0 0 0 0 0,0-2 0 0 0,1 2 0 0 0,-1 0 0 0 0,0 0 0 0 0,0 0 1 0 0,0 0-1 0 0,0 0 0 0 0,0 0 0 0 0,0 2 0 0 0,0-2 0 0 0,2 0 1 0 0,-2 0-1 0 0,0 0 0 0 0,0 0 0 0 0,0 0 0 0 0,0 0 0 0 0,0 0 0 0 0,0 0 1 0 0,0 0-1 0 0,0 0 0 0 0,1 0 0 0 0,-1 0 0 0 0,0 0 0 0 0,0 0 0 0 0,0 0 1 0 0,0 1-1 0 0,0-1-5 0 0,0 0 20 0 0,0 0-1 0 0,0 2 1 0 0,0-2 0 0 0,0 1 0 0 0,0-1-1 0 0,0 2 1 0 0,0-2 0 0 0,0 0 0 0 0,-1 2-1 0 0,1-2 1 0 0,0 1 0 0 0,0-1 0 0 0,0 0-1 0 0,0 2 1 0 0,-2-2-20 0 0,-5 18 82 0 0,-3 4 31 0 0,1 3 0 0 0,0-1 1 0 0,-3 17-114 0 0,10-28 54 0 0,-2 0 1 0 0,2 0-1 0 0,0 0 1 0 0,0 0 0 0 0,1 8-55 0 0,1-16-32 0 0,0 0 0 0 0,1-1 0 0 0,-1 1-1 0 0,0 2 1 0 0,1-2 0 0 0,0 0 0 0 0,1-1 0 0 0,-1 1 0 0 0,0 0 0 0 0,0 0 0 0 0,2 0 0 0 0,-2 0 0 0 0,1-2 0 0 0,1 2 0 0 0,0 1 32 0 0,-1-4-54 0 0,-2 0 0 0 0,1-1 0 0 0,0-1 1 0 0,0 2-1 0 0,0 0 0 0 0,1-2 0 0 0,-1 1 1 0 0,0 1-1 0 0,0-2 0 0 0,0 1 1 0 0,1-1-1 0 0,-1 0 0 0 0,0 2 0 0 0,0-2 1 0 0,1 0-1 0 0,0 2 0 0 0,-1-2 1 0 0,0 0-1 0 0,1 0 0 0 0,-1 0 0 0 0,0 0 1 0 0,0 0-1 0 0,2-2 0 0 0,-2 2 0 0 0,0 0 1 0 0,0 0-1 0 0,1-2 0 0 0,-1 2 1 0 0,0-1-1 0 0,0 1 0 0 0,0-2 0 0 0,1 2 1 0 0,-1-1-1 0 0,0 1 0 0 0,0-2 1 0 0,1 0-1 0 0,-1 1 0 0 0,0-1 0 0 0,0 0 54 0 0,8-11-113 0 0,0-1 0 0 0,-1 1-1 0 0,-1-2 1 0 0,0 1 0 0 0,1-3-1 0 0,-2 3 1 0 0,0-2 0 0 0,0-4 113 0 0,7-16 4 0 0,-9 30 90 0 0,-2-1-1 0 0,2 1 1 0 0,-2-2-1 0 0,1 1 0 0 0,-2 1 1 0 0,1-2-1 0 0,1-5-93 0 0,-4 11 362 0 0,-1 4-77 0 0,-6 11 92 0 0,-9 16-105 0 0,17-29-266 0 0,-13 27 98 0 0,0 3-1 0 0,1-1 1 0 0,2 0 0 0 0,1 2 0 0 0,-2 8-104 0 0,8-31 2 0 0,2 0 1 0 0,0 0-1 0 0,0-1 1 0 0,0 1 0 0 0,-1 0-1 0 0,2 0 1 0 0,0 0-1 0 0,0 0 1 0 0,0 1-1 0 0,0-1 1 0 0,2 0 0 0 0,-1-2-1 0 0,0 4-2 0 0,-1-10-15 0 0,0 2 1 0 0,0-1-1 0 0,1-1 0 0 0,-1 2 1 0 0,0-1-1 0 0,0 1 0 0 0,1-2 1 0 0,-1 2-1 0 0,0-2 0 0 0,2 1 0 0 0,-2 1 1 0 0,1-2-1 0 0,-1 2 0 0 0,1-2 1 0 0,-1 1-1 0 0,1-1 0 0 0,-1 2 1 0 0,1-2-1 0 0,1 1 0 0 0,-2-1 0 0 0,1 0 1 0 0,0 2-1 0 0,-1-2 0 0 0,1 0 1 0 0,1 0-1 0 0,-2 2 0 0 0,1-2 1 0 0,0 0-1 0 0,-1 0 0 0 0,1 0 0 0 0,0 0 1 0 0,1 0-1 0 0,-2 0 0 0 0,1 0 1 0 0,0 0-1 0 0,0 0 0 0 0,-1 0 1 0 0,1-2-1 0 0,1 2 0 0 0,-2 0 1 0 0,1 0-1 0 0,0-2 15 0 0,4-1-76 0 0,1 0 0 0 0,-1 0 1 0 0,0-2-1 0 0,0 0 0 0 0,0 0 1 0 0,-1-1 75 0 0,5-3 0 0 0,-2 1-6 0 0,0 0 0 0 0,0 0-1 0 0,0 0 1 0 0,-1-2 0 0 0,-1 2 0 0 0,1-2-1 0 0,-1 1 1 0 0,0-3 0 0 0,-1 3 0 0 0,0-3-1 0 0,0 1 1 0 0,-1-1 0 0 0,3-9 6 0 0,1-3 28 0 0,1-17-88 0 0,-7 38 67 0 0,-1-2 1 0 0,0 2-1 0 0,0 0 0 0 0,0 0 1 0 0,0-1-1 0 0,0 1 0 0 0,0-2 1 0 0,-1 2-1 0 0,1 0 0 0 0,-1-2-7 0 0,1 3 13 0 0,0 2 0 0 0,0 0 0 0 0,-1 0-1 0 0,1-1 1 0 0,0 1 0 0 0,0 0 0 0 0,0 0 0 0 0,0-2-1 0 0,-2 2 1 0 0,2 0 0 0 0,0 0 0 0 0,0 0 0 0 0,0-2-1 0 0,-1 2 1 0 0,1 0 0 0 0,0 0 0 0 0,0 0 0 0 0,-1 0-1 0 0,1 0 1 0 0,0-1 0 0 0,0 1 0 0 0,-1 0 0 0 0,1 0-1 0 0,0 0 1 0 0,0 0 0 0 0,-1 0 0 0 0,1 0 0 0 0,0 0-1 0 0,-2 0 1 0 0,2 0 0 0 0,0 0 0 0 0,0 0 0 0 0,-1 0-1 0 0,1 0 1 0 0,0 0 0 0 0,-1 0 0 0 0,1 1 0 0 0,0-1-1 0 0,0 0-12 0 0,-1 0 20 0 0,-1 0 0 0 0,2 2 0 0 0,-1-2 0 0 0,0 0-1 0 0,1 2 1 0 0,-1-2 0 0 0,0 1 0 0 0,1-1 0 0 0,-2 2-1 0 0,2-2 1 0 0,-1 1 0 0 0,1-1 0 0 0,-1 2 0 0 0,1-2-1 0 0,-1 2-19 0 0,1-1 43 0 0,0 1-26 0 0,-1 0-1 0 0,1-1 1 0 0,-2 1 0 0 0,2-1 0 0 0,-1 1 0 0 0,1 1-1 0 0,0-1 1 0 0,0 0 0 0 0,0-1 0 0 0,-1 1-1 0 0,1 1 1 0 0,0-1 0 0 0,1-1 0 0 0,-1 1-1 0 0,0 0 1 0 0,0 1-17 0 0,0 7 14 0 0,0-1 0 0 0,0 1-1 0 0,0 0 1 0 0,-1-2 0 0 0,0 2-1 0 0,-2 4-13 0 0,-2 17-19 0 0,5-20-4 0 0,-1 2 0 0 0,1-1 1 0 0,1 1-1 0 0,-1-2 0 0 0,2 1 1 0 0,0 7 22 0 0,-1-9-151 0 0,0-7 103 0 0,-1-1 0 0 0,2 1 0 0 0,-2 0 0 0 0,1-1 0 0 0,0 1 1 0 0,-1-1-1 0 0,3 2 48 0 0,1 8-41 0 0,9-14-526 0 0,-13 2 565 0 0,0 0 0 0 0,0 0 0 0 0,1-1 0 0 0,-1 1 0 0 0,0 0 0 0 0,0 0 0 0 0,0-2 0 0 0,0 2 0 0 0,0 0 0 0 0,1 0 0 0 0,-1 0 0 0 0,0-2 0 0 0,0 2 0 0 0,1 0 0 0 0,-1 0 0 0 0,0 0 0 0 0,0 0 0 0 0,1-1 0 0 0,-1 1 0 0 0,0 0 0 0 0,0 0 0 0 0,2 0 0 0 0,-2 0 2 0 0,2 6 243 0 0,-2-6-241 0 0,0 2 1 0 0,0-2-1 0 0,0 0 0 0 0,0 0 1 0 0,0 1-1 0 0,0-1 0 0 0,0 0 1 0 0,0 0-1 0 0,0 2 1 0 0,0-2-1 0 0,0 0 0 0 0,0 0 1 0 0,0 2-1 0 0,1-2 0 0 0,-1 0 1 0 0,0 0-1 0 0,0 1 0 0 0,0-1 1 0 0,0 0-1 0 0,0 0 0 0 0,1 0 1 0 0,-1 2-1 0 0,0-2 1 0 0,0 0-1 0 0,2 0 0 0 0,-2 0 1 0 0,0 0-1 0 0,0 0 0 0 0,0 2 1 0 0,1-2-1 0 0,-1 0 0 0 0,0 0 1 0 0,0 0-1 0 0,1 0 0 0 0,-1 0 1 0 0,0 0-1 0 0,1 0 1 0 0,-1 0-1 0 0,0 0 0 0 0,0 0 1 0 0,2 0-1 0 0,-2 0 0 0 0,0 0 1 0 0,0 0-1 0 0,1 0 0 0 0,-1 0 1 0 0,0 0-1 0 0,0 0 1 0 0,1-2-1 0 0,-1 2-2 0 0,18-20-53 0 0,-20 24 22 0 0,-1-4-140 0 0,5-2-177 0 0,0 2 101 0 0,-1 5 333 0 0,0-3-62 0 0,-1-1-1 0 0,0 1 1 0 0,0-2-1 0 0,2 1 1 0 0,-2 1-1 0 0,1 0 1 0 0,-1-1-1 0 0,1-1 1 0 0,0 4-24 0 0,15 30 261 0 0,-9-28-261 0 0,2 6 96 0 0,-8-11-84 0 0,2 1 0 0 0,-2-1-1 0 0,0 1 1 0 0,1 0 0 0 0,0-1 0 0 0,0 1 0 0 0,-1 0-1 0 0,3-1-11 0 0,8 7-52 0 0,-11-8 57 0 0,-1 2 0 0 0,1-2 0 0 0,-1 0 0 0 0,2 0 0 0 0,-1 0 0 0 0,-1 0 0 0 0,1 0 0 0 0,-1 0 0 0 0,1 0 0 0 0,1 0 0 0 0,-2 0 1 0 0,1 0-1 0 0,0 0 0 0 0,-1 0 0 0 0,1 0 0 0 0,-1 0 0 0 0,1 0-5 0 0,10-2 46 0 0,-6 4 8 0 0,15 6 114 0 0,-19-8-164 0 0,-1 0 1 0 0,1 2-1 0 0,-1-2 1 0 0,1 0-1 0 0,-1 0 1 0 0,0 1-1 0 0,2-1 1 0 0,-2 0-1 0 0,1 2 0 0 0,-1-2 1 0 0,1 0-1 0 0,-1 2 1 0 0,0-2-1 0 0,1 1 1 0 0,-1-1-1 0 0,0 2 0 0 0,1-2 1 0 0,-1 0-1 0 0,0 1 1 0 0,0-1-1 0 0,0 2 1 0 0,2 0-1 0 0,-2-2 1 0 0,0 1-1 0 0,0-1-4 0 0,3 20 50 0 0,-2-17-171 0 0,-3-13-59 0 0,0 2 152 0 0,-1 2 1 0 0,0-2-1 0 0,-1-1 0 0 0,0 3 0 0 0,-3-7 28 0 0,-2 0-17 0 0,0-7 38 0 0,-2 3 1 0 0,-1-1-1 0 0,-3-2-21 0 0,9 12 16 0 0,0 2 0 0 0,0-1 1 0 0,0 1-1 0 0,-2 1 0 0 0,2-2 0 0 0,-1 2 0 0 0,0 1 1 0 0,-2-1-17 0 0,2 0 293 0 0,5 3 37 0 0,5 7-143 0 0,-2-2-120 0 0,2 1-1 0 0,-1-3 1 0 0,1 2-1 0 0,-1-1 1 0 0,1 0-1 0 0,-1 1 1 0 0,0-1-1 0 0,1-1-66 0 0,15 15 290 0 0,-12-11-229 0 0,-1 0-1 0 0,1 0 1 0 0,0 0 0 0 0,0 0-61 0 0,0-2 23 0 0,0 2-1 0 0,0 0 1 0 0,-1 0-1 0 0,6 4-22 0 0,4 8-34 0 0,-12-14-1 0 0,1 0-1 0 0,0 2 1 0 0,-1-2 0 0 0,1 2 0 0 0,1 2 35 0 0,10 14 29 0 0,3 8-309 0 0,-11-16 218 0 0,0-2-1 0 0,1 1 1 0 0,0-3 0 0 0,-1 1 0 0 0,3 0-1 0 0,4 4 63 0 0,9 14-4 0 0,-19-21 30 0 0,0-1 0 0 0,1-1-1 0 0,0 1 1 0 0,1-1 0 0 0,1 2-26 0 0,49 43-79 0 0,-36-37 53 0 0,18 8-150 0 0,-36-21 156 0 0,0 2-1 0 0,-1-2 1 0 0,2 1-1 0 0,-2 1 1 0 0,0 0-1 0 0,2-2 1 0 0,-2 1-1 0 0,0 1 1 0 0,1 0-1 0 0,0 1 1 0 0,-1-2-1 0 0,0 1 1 0 0,0 0-1 0 0,1-1 1 0 0,-1 3-1 0 0,0-3 1 0 0,0 1-1 0 0,0 1 1 0 0,-1-1-1 0 0,2 1 1 0 0,-2-1-1 0 0,1 1 1 0 0,-1-2-1 0 0,1 3 1 0 0,-1-1-1 0 0,0-1 1 0 0,0 1-1 0 0,0 0 1 0 0,0-1-1 0 0,0 1 1 0 0,0-1-1 0 0,0 2 21 0 0,-2 11-666 0 0,-1-12-9 0 0,1-8-140 0 0,1-4 194 0 0,1 9 590 0 0,0-2-1 0 0,0 0 1 0 0,0 1 0 0 0,0-1 0 0 0,0 1 0 0 0,-2 1 0 0 0,2-2 0 0 0,0 0-1 0 0,0 1 1 0 0,-1 1 0 0 0,1-2 0 0 0,-1 0 31 0 0,-5-11 36 0 0,-1 0 0 0 0,-1 2 0 0 0,1 0 0 0 0,0-1 0 0 0,-2 3 0 0 0,1-3 0 0 0,-2 3 0 0 0,1 0 0 0 0,0 1 0 0 0,-1 0 0 0 0,-2-2-36 0 0,-2 2-2 0 0,0 0 1 0 0,0 2-1 0 0,0-1 1 0 0,-1 1-1 0 0,-7-1 2 0 0,-21-6 93 0 0,18 5 119 0 0,-22-3-212 0 0,41 9 13 0 0,1 0 0 0 0,0 1-1 0 0,0-2 1 0 0,0 1-1 0 0,1-1 1 0 0,-1-1-1 0 0,0 1 1 0 0,1 0-1 0 0,-2-2-12 0 0,-15-11 342 0 0,8 3 58 0 0,9 6-105 0 0,4 7-286 0 0,0 0 0 0 0,0 0 0 0 0,0 0 0 0 0,0 0 0 0 0,0 0 0 0 0,0-1 0 0 0,0 1 0 0 0,0 0 1 0 0,0 0-1 0 0,0 0 0 0 0,0 0 0 0 0,0 0 0 0 0,0 0 0 0 0,0 0 0 0 0,0 0 0 0 0,0 0 0 0 0,0 0 0 0 0,0 0 0 0 0,0 0 0 0 0,0 0 0 0 0,0 0 0 0 0,0 0 1 0 0,0 0-1 0 0,0-2 0 0 0,0 2 0 0 0,0 0 0 0 0,0 0 0 0 0,0 0 0 0 0,0 0 0 0 0,0 0 0 0 0,0 0 0 0 0,0 0 0 0 0,0 0 0 0 0,0 0 0 0 0,0 0 0 0 0,0 0 0 0 0,0 0 1 0 0,2 0-1 0 0,-2 0 0 0 0,0 0 0 0 0,0 0 0 0 0,0 0 0 0 0,0 0 0 0 0,0 0 0 0 0,0 0 0 0 0,0 0 0 0 0,0 0 0 0 0,0 0 0 0 0,0 0 0 0 0,0 0 0 0 0,0 0 1 0 0,0 0-1 0 0,0 0 0 0 0,0 0 0 0 0,1 0-9 0 0,9 2 331 0 0,-2-1 1 0 0,2 3-1 0 0,0-1 0 0 0,3 2-331 0 0,-1 1 73 0 0,0 2-1 0 0,0 0 1 0 0,1 1-1 0 0,8 8-72 0 0,-5-2 181 0 0,17 8-181 0 0,-20-13-10 0 0,1-1 1 0 0,-1 1-1 0 0,1 1 0 0 0,-2 2 0 0 0,0 0 1 0 0,0 0-1 0 0,-1 2 0 0 0,0 0 0 0 0,8 17 10 0 0,49 82-135 0 0,-17-41-761 0 0,-32-47 341 0 0,-14-20 165 0 0,1 2 0 0 0,-2 1 0 0 0,5 4 390 0 0,-9-13-31 0 0,0 1 0 0 0,0-1 0 0 0,0 0 1 0 0,0 0-1 0 0,0 0 0 0 0,0 0 0 0 0,0 2 1 0 0,0-2-1 0 0,1 0 0 0 0,-1 0 0 0 0,0 0 1 0 0,0 0-1 0 0,0 0 0 0 0,0 0 0 0 0,0 1 1 0 0,1-1-1 0 0,-1 0 0 0 0,0 0 1 0 0,0 0-1 0 0,0 0 0 0 0,0 0 0 0 0,2 0 1 0 0,-2 0-1 0 0,0 0 0 0 0,0 0 0 0 0,0 0 1 0 0,0 0-1 0 0,1 0 0 0 0,-1 0 0 0 0,0 0 1 0 0,0 0-1 0 0,0 0 0 0 0,1 0 0 0 0,-1 0 1 0 0,0 0-1 0 0,0 0 0 0 0,0 0 0 0 0,0 0 1 0 0,1 0-1 0 0,-1 0 0 0 0,0 0 0 0 0,0 0 1 0 0,0 0-1 0 0,0-1 0 0 0,0 1 1 0 0,1 0-1 0 0,-1 0 0 0 0,0 0 0 0 0,0 0 1 0 0,0 0-1 0 0,0 0 0 0 0,0-2 0 0 0,0 2 1 0 0,0 0-1 0 0,2 0 0 0 0,-2 0 0 0 0,0 0 1 0 0,0-1-1 0 0,0 1 0 0 0,0 0 0 0 0,0 0 1 0 0,0 0-1 0 0,0-2 0 0 0,0 2 31 0 0,3-18-1377 0 0,-3 12 1313 0 0,0-1 0 0 0,-1 1 1 0 0,1-3-1 0 0,-1 3 0 0 0,0-1 1 0 0,-1 1-1 0 0,1-1 0 0 0,-1 1 0 0 0,-1-2 64 0 0,-3-12 210 0 0,0 1 0 0 0,-1-1-1 0 0,-2 3 1 0 0,1-1-1 0 0,-10-16-209 0 0,12 24 46 0 0,0 0-1 0 0,-2 2 1 0 0,2-2-1 0 0,-1 2 0 0 0,-2 0 1 0 0,2 1-1 0 0,-1-1 0 0 0,0 2 1 0 0,0 1-1 0 0,-6-3-45 0 0,-10-3 186 0 0,-11-7-31 0 0,32 16-54 0 0,0 0 0 0 0,0-1 1 0 0,0 2-1 0 0,0-3 0 0 0,0 1 0 0 0,0 0 1 0 0,1 0-1 0 0,-3-4-101 0 0,1-1 377 0 0,4 6-31 0 0,11 7 433 0 0,-10-3-677 0 0,9 4 235 0 0,0 1 0 0 0,0 1 0 0 0,-2 0 0 0 0,2 2-337 0 0,21 17 278 0 0,-7-7-228 0 0,-1 1-1 0 0,-2 2 1 0 0,0-1 0 0 0,1 6-50 0 0,-9-8-42 0 0,2-1 1 0 0,1 9 41 0 0,-2-4-284 0 0,12 15 284 0 0,-10-18-284 0 0,-13-13 136 0 0,2-1 0 0 0,-1-2 0 0 0,1 1 0 0 0,0 1 0 0 0,-1-3 0 0 0,2 1 1 0 0,-1 0-1 0 0,1 0 0 0 0,-1-2 0 0 0,3 2 148 0 0,9 5-578 0 0,-15-7 468 0 0,2-1-1 0 0,-1 1 1 0 0,0-1-1 0 0,0-1 1 0 0,1 1-1 0 0,0-1 1 0 0,-1 1-1 0 0,1-2 1 0 0,1 2 110 0 0,6 1-460 0 0,-10-3 431 0 0,-1 0 1 0 0,1 0-1 0 0,0 2 1 0 0,-1-2 0 0 0,2 0-1 0 0,-1 0 1 0 0,0 0 0 0 0,-1 0-1 0 0,1 0 1 0 0,0 0 0 0 0,1 0-1 0 0,-2 0 1 0 0,1 0-1 0 0,0 0 1 0 0,0-2 28 0 0,3 0-110 0 0,-2 1-1 0 0,2-1 0 0 0,-1-1 1 0 0,0 1-1 0 0,0-1 1 0 0,1-2 110 0 0,-2 3-32 0 0,-1 1 0 0 0,0 1 0 0 0,0-2 1 0 0,1 1-1 0 0,-2-1 0 0 0,1 0 0 0 0,0 1 0 0 0,-1-2 1 0 0,1 1-1 0 0,-1 0 0 0 0,1 1 0 0 0,-1-1 0 0 0,0 0 0 0 0,2 1 1 0 0,-2-2-1 0 0,0 1 32 0 0,1-1-84 0 0,-1-1 0 0 0,0 1 0 0 0,0 0 1 0 0,0 0-1 0 0,0-1 0 0 0,0 1 0 0 0,-1 0 0 0 0,1-2 84 0 0,-2 3-48 0 0,2 2-1 0 0,0-1 1 0 0,-1-1-1 0 0,1 1 0 0 0,-1-1 1 0 0,0 0-1 0 0,1 2 0 0 0,-1-1 1 0 0,-1-1-1 0 0,2 2 1 0 0,-1-2-1 0 0,0 1 0 0 0,0 1 1 0 0,1-2-1 0 0,-2 2 0 0 0,1-1 1 0 0,0 1-1 0 0,0-2 49 0 0,-4 0 13 0 0,0 1-1 0 0,0-1 0 0 0,-1 0 1 0 0,1 1-1 0 0,0-1 1 0 0,-1 2-1 0 0,1 0 1 0 0,1 0-1 0 0,-2 0 1 0 0,1 2-1 0 0,0-2 1 0 0,-5 3-13 0 0,2 2 414 0 0,8-3-393 0 0,0-2 0 0 0,0 0 1 0 0,0 0-1 0 0,0 0 0 0 0,-2 0 0 0 0,2 0 0 0 0,0 0 0 0 0,0 0 0 0 0,0 1 0 0 0,0-1 1 0 0,0 0-1 0 0,0 0 0 0 0,0 0 0 0 0,0 0 0 0 0,0 0 0 0 0,0 0 0 0 0,0 2 0 0 0,0-2 1 0 0,0 0-1 0 0,0 0 0 0 0,0 0 0 0 0,0 0 0 0 0,0 1 0 0 0,0-1 0 0 0,0 0 0 0 0,0 0 1 0 0,0 0-1 0 0,0 0 0 0 0,0 0-21 0 0,2 2 27 0 0,-2-2 0 0 0,0 0-1 0 0,1 2 1 0 0,-1-2 0 0 0,1 0 0 0 0,-1 0 0 0 0,1 1 0 0 0,-1-1 0 0 0,1 0 0 0 0,-1 0-1 0 0,2 0 1 0 0,-2 0 0 0 0,1 2 0 0 0,-1-2 0 0 0,1 0 0 0 0,-1 0 0 0 0,1 0-1 0 0,1 0 1 0 0,-2 0 0 0 0,1-2 0 0 0,-1 2 0 0 0,1 0 0 0 0,-1 0 0 0 0,1 0 0 0 0,-1 0-27 0 0,5-1 45 0 0,0-3 1 0 0,-1 3-1 0 0,0-2 1 0 0,4-2-46 0 0,15-8 31 0 0,-3 5 25 0 0,0-2 0 0 0,1 0 0 0 0,8-8-56 0 0,-11 5-29 0 0,-2 3 93 0 0,-2-1-1 0 0,1 0 0 0 0,6-9-63 0 0,-6 6-11 0 0,-10 9 27 0 0,0 2 0 0 0,-1-2 0 0 0,1 0 1 0 0,-2 0-1 0 0,3-5-16 0 0,5-4 64 0 0,-19 17 58 0 0,3-2-137 0 0,0 1 0 0 0,1 1 0 0 0,0-1 1 0 0,-1 1-1 0 0,1 0 0 0 0,-1 1 0 0 0,-1 1 15 0 0,-38 35-427 0 0,24-20 415 0 0,-1-1 1 0 0,-12 17 11 0 0,27-30-22 0 0,0 1 1 0 0,0-1-1 0 0,-6 2 22 0 0,-2 5-79 0 0,14-13 81 0 0,0 0 1 0 0,-1 0-1 0 0,1 0 1 0 0,0 0-1 0 0,0 0 1 0 0,0 0 0 0 0,0 0-1 0 0,-1 2 1 0 0,1-2-1 0 0,0 0 1 0 0,0 0-1 0 0,0 0 1 0 0,0 0-1 0 0,0 2 1 0 0,-1-2 0 0 0,1 0-1 0 0,0 0 1 0 0,0 0-1 0 0,0 1 1 0 0,0-1-1 0 0,0 0 1 0 0,0 0 0 0 0,0 0-1 0 0,0 2 1 0 0,0-2-1 0 0,0 0 1 0 0,0 0-1 0 0,0 0 1 0 0,0 2-1 0 0,0-2-2 0 0,0 0 0 0 0,0 0 0 0 0,0 0-1 0 0,1 0 1 0 0,-1 0-1 0 0,0 0 1 0 0,0 0-1 0 0,0 0 1 0 0,0 0-1 0 0,0 0 1 0 0,1 0-1 0 0,-1 0 1 0 0,0 0 0 0 0,0 0-1 0 0,0 0 1 0 0,0 0-1 0 0,1 0 1 0 0,-1 0-1 0 0,0 0 1 0 0,0 0-1 0 0,0 0 1 0 0,0 0-1 0 0,2 0 1 0 0,-2 0 0 0 0,0 0-1 0 0,0 0 1 0 0,0 0-1 0 0,0 0 1 0 0,0-2-1 0 0,0 2 1 0 0,1 0-1 0 0,-1 0 1 0 0,0 0-1 0 0,0 0 1 0 0,0 0 0 0 0,0 0-1 0 0,0-2 1 0 0,0 2-1 0 0,0 0 1 0 0,0 0-1 0 0,0 0 1 0 0,14-19-28 0 0,1 1 0 0 0,1 0 0 0 0,11-10 28 0 0,-10 14-6 0 0,0-1-1 0 0,14-7 7 0 0,-10 9 131 0 0,-19 11-103 0 0,1-1 1 0 0,-1 1 0 0 0,1-1 0 0 0,-1 1 0 0 0,-1-1 0 0 0,2 0-1 0 0,-1-1 1 0 0,-1 1 0 0 0,2 0 0 0 0,-1-4-29 0 0,-1 7 3 0 0,-1-1 0 0 0,0 1 0 0 0,2-2 0 0 0,-2 2 0 0 0,0 0 0 0 0,0-1 0 0 0,0 1 0 0 0,0-2 0 0 0,1 0 0 0 0,-1 2 0 0 0,0-1 0 0 0,0 1 0 0 0,0-2 0 0 0,0 2 0 0 0,0-2 0 0 0,0 2 0 0 0,0-1 0 0 0,0 1 0 0 0,0-2 0 0 0,0 2 0 0 0,-1-1 0 0 0,1 1 0 0 0,0-2 0 0 0,0 2 0 0 0,0-2 0 0 0,-2 2 0 0 0,2-1 0 0 0,0 1 0 0 0,-1-2 0 0 0,1 2 0 0 0,0 0 0 0 0,-1-2 0 0 0,1 2 0 0 0,0-1 0 0 0,-1 1 0 0 0,1 0 0 0 0,-1 0 0 0 0,1-2 0 0 0,-2 2 0 0 0,2 0 0 0 0,-1 0 0 0 0,1-1 0 0 0,-1 1 0 0 0,1 0 0 0 0,-1 0 0 0 0,1 0 0 0 0,-2 0 0 0 0,2 0 0 0 0,-1 0 0 0 0,0 0-3 0 0,0-2 24 0 0,-2 2 0 0 0,1 0 0 0 0,0 0 0 0 0,-1 0 0 0 0,1 0 0 0 0,-1 2 0 0 0,2-2 0 0 0,-1 0 0 0 0,-1 1 0 0 0,1 1 0 0 0,-2-1-24 0 0,-25 19 57 0 0,18-14-134 0 0,2 1 98 0 0,0 1 1 0 0,0-1-1 0 0,1 1 0 0 0,-1 0 0 0 0,-3 6-21 0 0,8-9 19 0 0,-8 8 41 0 0,12-13-55 0 0,0 0-1 0 0,-1 0 1 0 0,1 2-1 0 0,0-2 1 0 0,0 0-1 0 0,0 0 1 0 0,-1 0-1 0 0,1 0 1 0 0,0 2 0 0 0,0-2-1 0 0,0 0 1 0 0,0 0-1 0 0,0 0 1 0 0,-1 1-1 0 0,1-1 1 0 0,0 0-1 0 0,0 0 1 0 0,0 2-1 0 0,0-2 1 0 0,0 0 0 0 0,0 0-1 0 0,0 1 1 0 0,0-1-1 0 0,0 0 1 0 0,0 0-1 0 0,0 2 1 0 0,0-2-1 0 0,0 0-4 0 0,1 0-10 0 0,-1 0 0 0 0,1 0-1 0 0,0-2 1 0 0,0 2 0 0 0,-1 0-1 0 0,2-1 1 0 0,-1 1 0 0 0,-1-2-1 0 0,1 2 1 0 0,0-1 0 0 0,-1 1-1 0 0,2-2 1 0 0,-2 2 0 0 0,1-2 10 0 0,-1 2-5 0 0,50-60-9 0 0,-35 44 12 0 0,-1 0 0 0 0,0-2 0 0 0,0-2-1 0 0,9-17 3 0 0,-10 16 49 0 0,-12 19-49 0 0,2-1-1 0 0,-1 0 1 0 0,-1 1-1 0 0,2-1 1 0 0,-2 0 0 0 0,0-1-1 0 0,2 1 1 0 0,-2-2-1 0 0,0 2 1 0 0,0 0 0 0 0,-1 0-1 0 0,2-1 1 0 0,-1-1-1 0 0,-1 2 1 0 0,1-3 0 0 0,-1 6 6 0 0,0 0 0 0 0,0-2-1 0 0,0 2 1 0 0,0 0 0 0 0,0 0-1 0 0,0-2 1 0 0,0 2 0 0 0,0 0-1 0 0,0-1 1 0 0,0 1 0 0 0,-1 0 0 0 0,1 0-1 0 0,0-2 1 0 0,0 2 0 0 0,0 0-1 0 0,0 0 1 0 0,0 0 0 0 0,-1-1 0 0 0,1 1-1 0 0,0 0 1 0 0,0 0 0 0 0,0 0-1 0 0,-2-2 1 0 0,2 2 0 0 0,0 0 0 0 0,0 0-1 0 0,0 0 1 0 0,-1 0 0 0 0,1 0-1 0 0,0 0 1 0 0,0 0 0 0 0,-1-2-1 0 0,1 2 1 0 0,0 0 0 0 0,0 0 0 0 0,-1 0-1 0 0,1 0 1 0 0,0 0 0 0 0,-1 0-1 0 0,1 0 1 0 0,0 0 0 0 0,0 0 0 0 0,-2 0-1 0 0,2 0 1 0 0,0 2 0 0 0,0-2-1 0 0,-1 0 1 0 0,1 0 0 0 0,0 0 0 0 0,0 0-1 0 0,-1 0 1 0 0,1 0 0 0 0,0 2-6 0 0,-17 9 84 0 0,17-11-65 0 0,-6 6-10 0 0,0 1 1 0 0,1 1-1 0 0,-1-1 1 0 0,1 1-1 0 0,0 0 1 0 0,0 2-10 0 0,-9 12-3 0 0,-29 45 202 0 0,37-51-163 0 0,5-14-44 0 0,1-2 0 0 0,0 0 0 0 0,0 1 0 0 0,0-1 0 0 0,0 2 0 0 0,-1-2 0 0 0,1 0 0 0 0,0 2 0 0 0,0-2 0 0 0,0 1 0 0 0,0-1-1 0 0,0 0 1 0 0,0 2 0 0 0,0-2 0 0 0,0 1 0 0 0,0-1 0 0 0,0 2 0 0 0,0-2 0 0 0,0 0 0 0 0,0 2 0 0 0,1-2 0 0 0,-1 1 0 0 0,0-1 8 0 0,1 0-36 0 0,0-1 1 0 0,0 1 0 0 0,-1-2 0 0 0,2 2 0 0 0,-1-2 0 0 0,0 2 0 0 0,-1-1 0 0 0,1-1 0 0 0,-1 1-1 0 0,2 1 1 0 0,-1-2 0 0 0,-1 0 0 0 0,1 1 35 0 0,4-6 16 0 0,19-29-161 0 0,-19 30 93 0 0,-1-1-1 0 0,0-1 1 0 0,1 3-1 0 0,1-1 1 0 0,-1 0-1 0 0,3-1 53 0 0,-6 4 15 0 0,0 1 0 0 0,1-1 0 0 0,-2 1 0 0 0,2-1 0 0 0,-2 0 0 0 0,1 0 0 0 0,-1-1 0 0 0,2 1 0 0 0,-1-3-15 0 0,7-12 107 0 0,-7 13-37 0 0,1 2 72 0 0,-2 6 111 0 0,-16 11 339 0 0,15-12-574 0 0,-1 0 0 0 0,1-2 0 0 0,-1 1 0 0 0,1 1 0 0 0,0-2 0 0 0,-1 2 0 0 0,1-1 1 0 0,0 1-1 0 0,-2-1 0 0 0,2-1 0 0 0,0 2 0 0 0,0 0 0 0 0,0-1 0 0 0,0 1 0 0 0,-1-2 0 0 0,1 2 0 0 0,0-1 0 0 0,1 1 0 0 0,-1-1 0 0 0,0 1 0 0 0,0-2 0 0 0,0 2 0 0 0,0-1 0 0 0,2 1 0 0 0,-2 0 0 0 0,0-2 0 0 0,1 1 0 0 0,-1 1 0 0 0,1-1-18 0 0,-1-1 0 0 0,0 0-1 0 0,1 2 1 0 0,-1-2 0 0 0,0 0 0 0 0,1 0-1 0 0,-1 0 1 0 0,0 0 0 0 0,0 0-1 0 0,2 0 1 0 0,-2 0 0 0 0,0 0 0 0 0,1 0-1 0 0,-1 0 1 0 0,0 0 0 0 0,1 0-1 0 0,-1 0 1 0 0,0 0 0 0 0,1 0-1 0 0,-1 0 1 0 0,0 0 0 0 0,2 0 0 0 0,-2 0-1 0 0,0 0 1 0 0,1 0 0 0 0,-1-2-1 0 0,0 2 1 0 0,0 0 0 0 0,1 0-1 0 0,-1 0 1 0 0,0 0 0 0 0,0-1 0 0 0,1 1-1 0 0,-1 0 1 0 0,0 0 0 0 0,0-2 0 0 0,11-14-71 0 0,-10 14 53 0 0,5-11-59 0 0,-4 10 57 0 0,-2 1 0 0 0,1 1 0 0 0,-1-1 0 0 0,1 1 1 0 0,0-1-1 0 0,0 0 0 0 0,1 1 0 0 0,-2-1 0 0 0,1 0 0 0 0,1 1 20 0 0,0-2-23 0 0,0 1 0 0 0,0-1 0 0 0,0-1-1 0 0,0 1 1 0 0,-1 2 0 0 0,0-3 0 0 0,1 1 0 0 0,-1 0-1 0 0,0 0 1 0 0,0-1 0 0 0,1 1 0 0 0,-1-3 23 0 0,9-20 88 0 0,0 9 74 0 0,-10 14-10 0 0,-2 6 59 0 0,-5 5 17 0 0,7-8-228 0 0,-1 0 1 0 0,1 0-1 0 0,-2 0 1 0 0,2 0-1 0 0,0 0 0 0 0,-1 2 1 0 0,1-2-1 0 0,-1 0 1 0 0,1 0-1 0 0,0 2 0 0 0,-1-2 1 0 0,1 0-1 0 0,0 1 1 0 0,0-1-1 0 0,-2 0 0 0 0,2 2 1 0 0,0-2-1 0 0,-1 0 1 0 0,1 2-1 0 0,0-2 0 0 0,0 1 1 0 0,0-1-1 0 0,0 0 1 0 0,-1 2-1 0 0,1-2 0 0 0,0 1 1 0 0,0 1-1 0 0,1-2 11 0 0,-1 0 1 0 0,1 2 0 0 0,-1-2-1 0 0,2 0 1 0 0,-2 1 0 0 0,1-1-1 0 0,-1 0 1 0 0,1 2 0 0 0,-1-2-1 0 0,1 0 1 0 0,1 0-1 0 0,-2 0 1 0 0,1 0 0 0 0,0 0-1 0 0,-1 0 1 0 0,1 0 0 0 0,-1 0-1 0 0,1 0 1 0 0,1 0 0 0 0,-1 0-12 0 0,10 2 139 0 0,-10-2-127 0 0,0-2 0 0 0,0 2 1 0 0,1-2-1 0 0,0 2 0 0 0,-1-1 0 0 0,0-1 1 0 0,1 2-1 0 0,-1-2 0 0 0,0 1 0 0 0,0-1 1 0 0,2 1-13 0 0,2-9 142 0 0,-5 10-145 0 0,1-2-1 0 0,-1 1 0 0 0,1-1 0 0 0,-1 2 0 0 0,1-2 0 0 0,-1 1 1 0 0,0-1-1 0 0,1 2 0 0 0,-1-2 0 0 0,0 1 0 0 0,0-1 0 0 0,2 1 0 0 0,-2-1 1 0 0,0 2-1 0 0,0-2 0 0 0,0 1 4 0 0,-2-2-19 0 0,0 6 32 0 0,0 0 91 0 0,2-5 155 0 0,0 2-259 0 0,0 0 0 0 0,0 0 0 0 0,0 0 0 0 0,0 0 0 0 0,0 0 1 0 0,0 0-1 0 0,0 0 0 0 0,0 0 0 0 0,0 0 0 0 0,0 0 0 0 0,0 0 0 0 0,0 0 0 0 0,0 0 0 0 0,0 0 0 0 0,0 0 0 0 0,0 0 0 0 0,0 0 0 0 0,0 0 0 0 0,0 0 0 0 0,0 0 0 0 0,0 0 0 0 0,0 0 0 0 0,0 0 0 0 0,0 0 0 0 0,1 2 0 0 0,-1-2 0 0 0,0 0 0 0 0,0 0 0 0 0,0 0 0 0 0,0 0 0 0 0,0 0 0 0 0,0-2 0 0 0,0 2 0 0 0,0 0 0 0 0,0 0 0 0 0,0 0 0 0 0,0 0 1 0 0,0 0-1 0 0,0 0 0 0 0,0 0 0 0 0,0 0 0 0 0,0 0 0 0 0,0 0 0 0 0,0 0 0 0 0,0 0 0 0 0,0 0 0 0 0,1 0 0 0 0,-1 0 0 0 0,0 0 0 0 0,0 0 0 0 0,0 0 0 0 0,0 0 0 0 0,0 0 0 0 0,0 0 0 0 0,0 0 0 0 0,0 0 0 0 0,0 0 0 0 0,0 0 0 0 0,0 0 0 0 0,0 0 0 0 0,0-1 0 0 0,0 1 0 0 0,0 0 0 0 0,0 0 0 0 0,0 0 0 0 0,0 0 0 0 0,0 0 0 0 0,0 0 0 0 0,0 0 1 0 0,0 0-2 0 0,7 3 234 0 0,-7-3-218 0 0,0 0 0 0 0,2 0 1 0 0,-2 0-1 0 0,0 0 0 0 0,1 0 0 0 0,-1 0 1 0 0,0 0-1 0 0,1 0 0 0 0,-1 0 0 0 0,1 0 0 0 0,-1 0 1 0 0,0 0-1 0 0,1 0 0 0 0,-1 0 0 0 0,0 0 1 0 0,2 0-1 0 0,-2 2 0 0 0,0-2 0 0 0,1 0 0 0 0,-1 0 1 0 0,0 0-1 0 0,0 1 0 0 0,1-1 0 0 0,-1 0 1 0 0,0 0-1 0 0,0 2 0 0 0,1-2 0 0 0,-1 0 0 0 0,0 1 1 0 0,0-1-1 0 0,0 0 0 0 0,0 2 0 0 0,1-2 1 0 0,-1 0-1 0 0,0 2 0 0 0,0-2 0 0 0,0 0 0 0 0,0 1 1 0 0,0-1-1 0 0,0 0 0 0 0,0 2 0 0 0,0-2-15 0 0,0 2 3 0 0,0-2 0 0 0,0 1 0 0 0,0-1 0 0 0,0 0 0 0 0,0 2 0 0 0,0-2 0 0 0,0 0-1 0 0,0 1 1 0 0,2-1 0 0 0,-2 0 0 0 0,0 2 0 0 0,0-2 0 0 0,0 0 0 0 0,0 0 0 0 0,1 2-1 0 0,-1-2 1 0 0,0 0 0 0 0,0 0 0 0 0,0 1 0 0 0,1-1 0 0 0,-1 0 0 0 0,0 0 0 0 0,1 2-3 0 0,1 8 217 0 0,-2-9-174 0 0,0 1-1 0 0,0 1 1 0 0,0-1 0 0 0,1 1-1 0 0,-1-1 1 0 0,0-1 0 0 0,1 1-1 0 0,-1 1 1 0 0,1-1 0 0 0,-1-1-1 0 0,3 4-42 0 0,0 5 26 0 0,0-3-57 0 0,6 9 234 0 0,4 33-295 0 0,-10-41 122 0 0,3 3-138 0 0,-4-5 82 0 0,0-1 0 0 0,-1 2 0 0 0,2-1 0 0 0,-1-1 0 0 0,3 3 26 0 0,0 4-55 0 0,1 6 166 0 0,-5-14-102 0 0,0 0 0 0 0,2 1 0 0 0,-2-1 0 0 0,3 5-9 0 0,-4-9 1 0 0,2 3-8 0 0,-1-2 1 0 0,0 3-1 0 0,1-1 0 0 0,-1-1 0 0 0,0 1 0 0 0,0 0 0 0 0,1 0 0 0 0,-1 1 0 0 0,0-1 0 0 0,-1 0 0 0 0,1 0 0 0 0,-1 1 7 0 0,0-1 8 0 0,1-2 0 0 0,-1 3-1 0 0,2-3 1 0 0,-1 1-1 0 0,-1 1 1 0 0,1-1 0 0 0,0 1-1 0 0,0 0-7 0 0,8 15-59 0 0,-4-3 67 0 0,2 3 38 0 0,-7-14-77 0 0,1 1-1 0 0,1 0 1 0 0,0 0 0 0 0,-1 0-1 0 0,2 1 32 0 0,-3-4 16 0 0,1 0-1 0 0,0-1 1 0 0,0-1 0 0 0,-1 2-1 0 0,1 0 1 0 0,1-1-1 0 0,-1 1 1 0 0,0-1 0 0 0,0-1-1 0 0,1 2 1 0 0,-1 0-1 0 0,0-2 1 0 0,0 1 0 0 0,2-1-16 0 0,-3 2-8 0 0,1-2 1 0 0,0 0 0 0 0,-1 2 0 0 0,1-2-1 0 0,-1 0 1 0 0,1 1 0 0 0,-1-1-1 0 0,2 2 1 0 0,-2-2 0 0 0,1 1 0 0 0,-1-1-1 0 0,0 2 1 0 0,1 0 0 0 0,-1-2 0 0 0,0 1-1 0 0,1-1 1 0 0,-1 2 0 0 0,0 0 7 0 0,0-2 25 0 0,2 1 0 0 0,-2 1-1 0 0,0-2 1 0 0,1 1 0 0 0,-1 1 0 0 0,0-2 0 0 0,1 2 0 0 0,-1-2 0 0 0,1 1 0 0 0,-1-1 0 0 0,1 2 0 0 0,-1-2 0 0 0,2 2-1 0 0,-2-2 1 0 0,1 1-25 0 0,0-1-3 0 0,-1 2 0 0 0,1-1-1 0 0,-1 1 1 0 0,0 0-1 0 0,2-1 1 0 0,-2-1-1 0 0,0 2 1 0 0,0 0 0 0 0,0-1-1 0 0,0 1 1 0 0,1-1 3 0 0,-1 8-113 0 0,2-3 99 0 0,1-1 1 0 0,-1 0 0 0 0,0 1-1 0 0,1-1 1 0 0,-1 0-1 0 0,2 0 1 0 0,0 0 0 0 0,-2-2-1 0 0,3 3 14 0 0,1 1-3 0 0,-5-4 22 0 0,2 0 1 0 0,-2-1-1 0 0,0 1 1 0 0,0 1-1 0 0,0-1 0 0 0,2 2-19 0 0,2 8 181 0 0,-2-10-202 0 0,2 3-206 0 0,5 19 502 0 0,-8-17-461 0 0,-2-8 182 0 0,0 2-1 0 0,0-2 0 0 0,2 0 1 0 0,-2 1-1 0 0,0-1 0 0 0,0 0 0 0 0,0 2 1 0 0,0-2-1 0 0,0 0 0 0 0,1 1 0 0 0,-1-1 1 0 0,0 0-1 0 0,0 0 0 0 0,1 2 1 0 0,-1-2-1 0 0,0 0 0 0 0,0 0 0 0 0,1 2 1 0 0,-1-2-1 0 0,0 0 0 0 0,1 0 1 0 0,-1 0-1 0 0,0 0 0 0 0,2 1 0 0 0,-2-1 1 0 0,1 0 4 0 0,-1 0-1 0 0,1 0 1 0 0,-1 0 0 0 0,1 0-1 0 0,-1 2 1 0 0,2-2 0 0 0,-2 0 0 0 0,0 0-1 0 0,1 2 1 0 0,-1-2 0 0 0,1 0-1 0 0,-1 1 1 0 0,0-1 0 0 0,1 0-1 0 0,-1 2 1 0 0,0-2 0 0 0,1 0 0 0 0,-1 1-1 0 0,0-1 1 0 0,0 2 0 0 0,2-2-1 0 0,-2 2 1 0 0,0-2 0 0 0,0 0-1 0 0,0 1 1 0 0,0-1 0 0 0,0 2 0 0 0,0-2-1 0 0,1 2 1 0 0,3 9-79 0 0,-4-11 86 0 0,1 2 0 0 0,-1-2 1 0 0,0 1-1 0 0,1 1 0 0 0,-1-2 1 0 0,0 1-1 0 0,0 1 1 0 0,1-2-1 0 0,-1 2 0 0 0,0-1 1 0 0,0 1-8 0 0,5 13 93 0 0,-1-6-50 0 0,-4-7-48 0 0,1-2 0 0 0,-1 1 0 0 0,0 1 0 0 0,1-2 0 0 0,-1 2-1 0 0,0-2 1 0 0,1 1 0 0 0,-1-1 0 0 0,2 2 0 0 0,-2-2 0 0 0,1 2-1 0 0,-1-2 1 0 0,1 0 0 0 0,0 1 5 0 0,-1-1 2 0 0,1 2 1 0 0,1-1-1 0 0,-2-1 0 0 0,1 2 1 0 0,0 0-1 0 0,-1-2 0 0 0,1 1 1 0 0,-1 1-1 0 0,1 0 0 0 0,-1-1-2 0 0,2-1-1 0 0,-2 2-1 0 0,0-1 0 0 0,0-1 1 0 0,1 2-1 0 0,-1-2 0 0 0,1 2 1 0 0,-1-2-1 0 0,0 0 1 0 0,1 1-1 0 0,-1-1 0 0 0,2 2 1 0 0,-2-2-1 0 0,1 0 0 0 0,-1 2 1 0 0,1-2-1 0 0,-1 0 1 0 0,1 1-1 0 0,0-1 0 0 0,-1 0 1 0 0,2 0 1 0 0,-2 2 3 0 0,1-2 1 0 0,0 0-1 0 0,-1 1 1 0 0,1-1 0 0 0,-1 2-1 0 0,0-2 1 0 0,1 2-1 0 0,-1-2 1 0 0,2 1-1 0 0,-2 1 1 0 0,0-2-1 0 0,0 2 1 0 0,1-2 0 0 0,-1 1-1 0 0,0 1 1 0 0,0-2-1 0 0,1 1 1 0 0,-1 1-1 0 0,0-2 1 0 0,0 2 0 0 0,0-1-1 0 0,0 1-3 0 0,0 0 6 0 0,0-1 1 0 0,0 1-1 0 0,0-1 0 0 0,1 1 1 0 0,-1 0-1 0 0,0-1 0 0 0,2 1 0 0 0,-2 0 1 0 0,0-2-1 0 0,1 3-6 0 0,2 0-49 0 0,-3-3 40 0 0,2 2-1 0 0,-2-2 1 0 0,0 0-1 0 0,1 1 1 0 0,-1-1-1 0 0,0 0 0 0 0,1 2 1 0 0,-1-2-1 0 0,0 0 1 0 0,0 2-1 0 0,1-2 1 0 0,-1 1-1 0 0,0-1 1 0 0,0 0-1 0 0,0 2 1 0 0,0-1 9 0 0,6 11-205 0 0,-6-11 170 0 0,2 1 0 0 0,-1 1-1 0 0,0-1 1 0 0,0 0 0 0 0,-1-1 0 0 0,1 2 0 0 0,-1-1 0 0 0,2 1 0 0 0,-2-1 0 0 0,1 0-1 0 0,-1 1 1 0 0,0-2 0 0 0,0 3 35 0 0,0-3-76 0 0,0 1 1 0 0,1 0-1 0 0,-1-2 0 0 0,0 1 0 0 0,0 1 1 0 0,1-1-1 0 0,-1 1 0 0 0,0 0 0 0 0,2-2 0 0 0,-2 1 1 0 0,1 1-1 0 0,-1 0 0 0 0,1-2 0 0 0,0 1 1 0 0,0 1 75 0 0,5 11-111 0 0,-4-10 106 0 0,-1-1 80 0 0,-4-2-125 0 0,2 0 32 0 0,1 0 22 0 0,0 0 1 0 0,0 0 0 0 0,-1 1 0 0 0,1-1 0 0 0,0 0 0 0 0,0 0 0 0 0,-1 0-1 0 0,1 0 1 0 0,0 2 0 0 0,0-2 0 0 0,0 0 0 0 0,-1 0 0 0 0,1 0 0 0 0,0 1-1 0 0,0-1 1 0 0,0 0 0 0 0,0 0 0 0 0,0 2 0 0 0,-2-2 0 0 0,2 0 0 0 0,0 2-5 0 0,-2 3-150 0 0,1-4 153 0 0,0-1 0 0 0,-1 2 0 0 0,1-1 0 0 0,0-1 1 0 0,1 2-1 0 0,-1 0 0 0 0,-1-1 0 0 0,2-1 0 0 0,-1 2 1 0 0,0 0-1 0 0,1-1 0 0 0,-1 1-3 0 0,-4 8-322 0 0,5-10 294 0 0,0 0 1 0 0,0 0 0 0 0,0-2 0 0 0,0 2 0 0 0,-1 0 0 0 0,1 0-1 0 0,0 0 1 0 0,0 0 0 0 0,0 0 0 0 0,0-2 0 0 0,0 2-1 0 0,0 0 1 0 0,0 0 0 0 0,0 0 0 0 0,0 0 0 0 0,-2 0 0 0 0,2 0-1 0 0,0-1 1 0 0,0 1 0 0 0,0 0 0 0 0,0 0 0 0 0,0 0 0 0 0,0 0-1 0 0,-1 0 1 0 0,1 0 0 0 0,0 0 0 0 0,0 0 0 0 0,0 0 0 0 0,0 0-1 0 0,-1 0 1 0 0,1 0 0 0 0,0 0 0 0 0,0 0 0 0 0,0 0 0 0 0,0 0-1 0 0,-1 0 1 0 0,1 0 0 0 0,0 0 27 0 0,-9-2-189 0 0,8 2 177 0 0,-1 0 0 0 0,0 2 1 0 0,0-2-1 0 0,1 0 0 0 0,-2 1 1 0 0,2-1-1 0 0,-1 0 0 0 0,1 0 0 0 0,-2 0 1 0 0,2 0-1 0 0,-2-1 0 0 0,1 1 12 0 0,1 0 14 0 0,-2-2-1 0 0,2 2 0 0 0,-1 0 0 0 0,1 0 1 0 0,-1 0-1 0 0,0 0 0 0 0,1 0 1 0 0,-2 2-1 0 0,2-2 0 0 0,-1 0 0 0 0,0 1 1 0 0,1-1-1 0 0,-1 0 0 0 0,-1 2-13 0 0,-3 3 65 0 0,0-2 0 0 0,0 2 0 0 0,-1-3 0 0 0,1 1 0 0 0,-2 0-65 0 0,1-1 20 0 0,1 1 0 0 0,-1 0-1 0 0,1 0 1 0 0,0 1 0 0 0,-3 2-20 0 0,-9 9 86 0 0,1 1 0 0 0,0 2 0 0 0,1 0 0 0 0,-7 11-86 0 0,6-11 148 0 0,14-17-131 0 0,1 1 1 0 0,0 1-1 0 0,-1-1 1 0 0,1 1-1 0 0,-1-1 0 0 0,2 1 1 0 0,-1 0-18 0 0,-1 1-1 0 0,1-1 1 0 0,1 0-1 0 0,-2 0 0 0 0,1-1 1 0 0,-1 1-1 0 0,0-1 1 0 0,-8 11 95 0 0,11-15-105 0 0,0 2 0 0 0,-1-1 1 0 0,1 1-1 0 0,0-2 1 0 0,0 2-1 0 0,0-2 1 0 0,0 2-1 0 0,0-1 1 0 0,0 1-1 0 0,-2-2 1 0 0,4 0-1 0 0,-2 2 0 0 0,0-1 10 0 0,3-19-29 0 0,3 1-1 0 0,-1 1 0 0 0,8-18 30 0 0,-2 4-36 0 0,0-2 0 0 0,5-26 36 0 0,-2 8 9 0 0,-7 21 43 0 0,-1 0 0 0 0,-1 0 0 0 0,-2-1-52 0 0,1 6 0 0 0,-4 22 13 0 0,1 1 0 0 0,-1 0-1 0 0,0 0 1 0 0,0-1 0 0 0,0 1-1 0 0,0 0 1 0 0,0 0 0 0 0,-1-1-1 0 0,1 1 1 0 0,0 0 0 0 0,-1 0-1 0 0,0-1 1 0 0,-1-2-13 0 0,2 4 13 0 0,-1 1 1 0 0,0 1-1 0 0,1-2 1 0 0,-1 0-1 0 0,0 1 0 0 0,1-1 1 0 0,-2 2-1 0 0,1-1 1 0 0,0-1-1 0 0,0 2 1 0 0,1-2-1 0 0,-2 2 0 0 0,1-1 1 0 0,0 1-1 0 0,0-2 1 0 0,0 2-1 0 0,-1 0 0 0 0,1 0 1 0 0,0-2-1 0 0,0 2 1 0 0,0 0-1 0 0,-1 0 1 0 0,1 0-1 0 0,-1 0 0 0 0,0 0 1 0 0,1 0-1 0 0,0 0-13 0 0,-16 4 56 0 0,1-1 0 0 0,-1 2 0 0 0,1 1 0 0 0,-1 1-56 0 0,-36 12 74 0 0,29-14-28 0 0,8-2 47 0 0,0 2 0 0 0,0 0 0 0 0,0 0 0 0 0,2 2 0 0 0,-2 1 0 0 0,-6 5-93 0 0,22-13 3 0 0,0 1 0 0 0,-1-1 0 0 0,1 0 0 0 0,0 0 0 0 0,0 0 0 0 0,0 0 0 0 0,0 0 0 0 0,0 0 0 0 0,0 0 0 0 0,0 0 0 0 0,-1 2 0 0 0,1-2 0 0 0,0 0 0 0 0,0 0 0 0 0,0 0 0 0 0,0 0 0 0 0,-2 0 0 0 0,2 0 0 0 0,0 0 0 0 0,0 0 0 0 0,0 0 0 0 0,0 0 0 0 0,0 0 0 0 0,-1 0 0 0 0,1 0 0 0 0,0 0 0 0 0,0 0 0 0 0,0 0 0 0 0,0 0 0 0 0,-1 0 0 0 0,1 0 0 0 0,0 0 0 0 0,0 0 0 0 0,0-2 0 0 0,0 2 0 0 0,0 0 0 0 0,-1 0 0 0 0,1 0 0 0 0,0 0 0 0 0,0 0 0 0 0,0 0 0 0 0,0 0 0 0 0,0 0 0 0 0,0-1 0 0 0,0 1 1 0 0,0 0-1 0 0,-1 0 0 0 0,1 0 0 0 0,0 0 0 0 0,0 0 0 0 0,0-2 0 0 0,0 2 0 0 0,0 0 0 0 0,0 0 0 0 0,0 0 0 0 0,0 0 0 0 0,0-2 0 0 0,0 2 0 0 0,0 0 0 0 0,0 0 0 0 0,0 0 0 0 0,0 0 0 0 0,0 0 0 0 0,0-1-3 0 0,3-24 122 0 0,1 4-120 0 0,-5 15-26 0 0,-1 1 1 0 0,1-2-1 0 0,0 3 0 0 0,0-3 0 0 0,-2 2 0 0 0,2 0 0 0 0,-1 0 1 0 0,-1 1-1 0 0,0-5 24 0 0,-7-12 90 0 0,6 12-134 0 0,1-1 0 0 0,-2 2 0 0 0,0 0 0 0 0,-1-2 44 0 0,-10-18 48 0 0,10 19-25 0 0,1-1-1 0 0,-1 0 0 0 0,-2-1-22 0 0,5 7 4 0 0,1 1-1 0 0,-1 0 0 0 0,1 0 0 0 0,-2 1 1 0 0,2-1-1 0 0,-2 0 0 0 0,2 1 1 0 0,-2 0-1 0 0,0 1 0 0 0,1-1-3 0 0,-5-1-38 0 0,6 1 49 0 0,-2 1 0 0 0,1-1 1 0 0,0 0-1 0 0,0 2 0 0 0,0-1 1 0 0,0 1-1 0 0,-1 0 0 0 0,0 0 1 0 0,2 0-1 0 0,-2 0 0 0 0,1 0 1 0 0,-1 1-12 0 0,1-1 7 0 0,1 0 1 0 0,0 0-1 0 0,-1 2 1 0 0,1-2 0 0 0,-1 0-1 0 0,1-2 1 0 0,-1 2 0 0 0,1 0-1 0 0,0-1 1 0 0,-1 1 0 0 0,1-2-1 0 0,-1 2-7 0 0,3-2-4 0 0,-1 2 0 0 0,0 0 1 0 0,1-1-1 0 0,-1 1 0 0 0,1 0 0 0 0,-2-2 0 0 0,2 2 0 0 0,-1-1 0 0 0,1 1 0 0 0,-1-2 0 0 0,1 2 1 0 0,-1-2-1 0 0,1 2 0 0 0,0-1 0 0 0,-1 1 0 0 0,1-2 0 0 0,0 2 0 0 0,-2-2 0 0 0,2 1 1 0 0,0 1-1 0 0,0-2 0 0 0,0 1 0 0 0,-1 1 0 0 0,1-2 0 0 0,0 0 0 0 0,0 2 0 0 0,0-1 0 0 0,0-1 1 0 0,0 2-1 0 0,0-2 0 0 0,1 1 0 0 0,-1 1 0 0 0,0-2 0 0 0,0 1 0 0 0,0 1 0 0 0,2-2 1 0 0,-2 0 3 0 0,0 2 5 0 0,0-1 0 0 0,1-1 0 0 0,-1 2 0 0 0,0-2 0 0 0,1 1 1 0 0,-1 1-1 0 0,0-2 0 0 0,1 1 0 0 0,-1 1 0 0 0,1-2 1 0 0,-1 2-1 0 0,2-2 0 0 0,-1 2 0 0 0,-1-1 0 0 0,1 1 0 0 0,-1-2 1 0 0,1 2-1 0 0,1-2 0 0 0,-2 2 0 0 0,1 0 0 0 0,0-1-5 0 0,3 1 36 0 0,-2-2 0 0 0,0 2 0 0 0,2 0 0 0 0,-1 0 0 0 0,-1 0 0 0 0,3 0-36 0 0,-4 0 64 0 0,6-1 100 0 0,8 2-179 0 0,-10-1 6 0 0,0 2-1 0 0,0-2 1 0 0,-1 0-1 0 0,5-2 10 0 0,5 2-30 0 0,-1-1 145 0 0,-13 1-120 0 0,0 0 0 0 0,1 0 0 0 0,-1-2 0 0 0,0 2 1 0 0,0 0-1 0 0,0 0 0 0 0,0 0 0 0 0,0 0 0 0 0,0 0 0 0 0,1 0 0 0 0,-1 0 0 0 0,0 0 0 0 0,0-2 1 0 0,0 2-1 0 0,0 0 0 0 0,0 0 0 0 0,0 0 0 0 0,0 0 0 0 0,0 0 0 0 0,0 0 0 0 0,0-1 0 0 0,0 1 1 0 0,0 0-1 0 0,0 0 0 0 0,0 0 0 0 0,0 0 0 0 0,0-2 0 0 0,0 2 0 0 0,0 0 0 0 0,0 0 0 0 0,0 0 1 0 0,0 0-1 0 0,0 0 0 0 0,0-2 0 0 0,0 2 0 0 0,0 0 0 0 0,0 0 0 0 0,0 0 0 0 0,0 0 0 0 0,0 0 1 0 0,0 0-1 0 0,0-1 0 0 0,0 1 0 0 0,-1 0 5 0 0,0-5-4 0 0,1 5 7 0 0,0-2 0 0 0,0 2 1 0 0,-2 0-1 0 0,2-1 1 0 0,0 1-1 0 0,0 0 1 0 0,-1-2-1 0 0,1 2 0 0 0,0 0 1 0 0,0-1-1 0 0,-1 1 1 0 0,1 0-1 0 0,0 0 1 0 0,-1-2-1 0 0,1 2 0 0 0,0 0 1 0 0,-1 0-1 0 0,1 0-3 0 0,-10-10-166 0 0,0-1-1 0 0,-4-5 167 0 0,7 7 25 0 0,3 1 0 0 0,-4 2 0 0 0,2-1 0 0 0,0 1 0 0 0,-1 1 0 0 0,0-2 0 0 0,-4 1-25 0 0,11 6 15 0 0,-2-2 1 0 0,1 2 0 0 0,0 0 0 0 0,0 0-1 0 0,0 0 1 0 0,-1 0 0 0 0,1 0-1 0 0,0 0 1 0 0,0 0 0 0 0,-1 0 0 0 0,1 0-1 0 0,0 0 1 0 0,0 0 0 0 0,0 2 0 0 0,-1-2-1 0 0,1 0 1 0 0,1 2 0 0 0,-1-2 0 0 0,0 0-1 0 0,0 1 1 0 0,-1-1 0 0 0,1 2 0 0 0,1-1-1 0 0,-1-1 1 0 0,0 2 0 0 0,1 0-1 0 0,-2-2 1 0 0,1 1 0 0 0,1 1 0 0 0,-1 0-16 0 0,1-2-4 0 0,0 0 1 0 0,0 0 0 0 0,0 0 0 0 0,0 0-1 0 0,0 0 1 0 0,0 0 0 0 0,0 1 0 0 0,0-1-1 0 0,0 0 1 0 0,0 0 0 0 0,0 0 0 0 0,0 0-1 0 0,0 0 1 0 0,0 0 0 0 0,0 2 0 0 0,0-2-1 0 0,0 0 1 0 0,0 0 0 0 0,0 0-1 0 0,0 0 1 0 0,0 0 0 0 0,0 0 0 0 0,0 0-1 0 0,0 1 1 0 0,0-1 0 0 0,0 0 0 0 0,0 0-1 0 0,0 0 1 0 0,0 0 0 0 0,0 0 0 0 0,1 0-1 0 0,-1 0 1 0 0,0 0 0 0 0,0 0 0 0 0,0 0-1 0 0,0 2 1 0 0,0-2 0 0 0,0 0 0 0 0,0 0-1 0 0,0 0 1 0 0,0 0 0 0 0,1 0-1 0 0,-1 0 1 0 0,0 0 0 0 0,0 0 0 0 0,0 0-1 0 0,0 0 1 0 0,0 0 0 0 0,0 0 3 0 0,11 0 57 0 0,-6 2 38 0 0,-1-1-96 0 0,0 3 0 0 0,-2-3 0 0 0,0 2 1 0 0,2-1-1 0 0,-2 1 0 0 0,1 1 0 0 0,-1-1 1 0 0,1 2-1 0 0,0 0 1 0 0,2 3-40 0 0,-1-2 40 0 0,-2-1 1 0 0,2 2-1 0 0,0-3 0 0 0,-1 1 0 0 0,6 3 0 0 0,-9-6-10 0 0,1 0 0 0 0,0-2 0 0 0,0 1 0 0 0,1-1 0 0 0,-1 2 0 0 0,-1-2 0 0 0,1 0 0 0 0,0 1 0 0 0,1-1 0 0 0,-1 0-1 0 0,0 0 1 0 0,0 2 0 0 0,0-2 0 0 0,1 0 0 0 0,-1 0 0 0 0,0 0 0 0 0,0 0 0 0 0,0-2 0 0 0,1 2 0 0 0,-1 0 0 0 0,0 0 0 0 0,0 0 0 0 0,1-1 0 0 0,-1 1 0 0 0,0 0-1 0 0,-1-2 1 0 0,1 2 0 0 0,0-1 0 0 0,1-1 10 0 0,15-13-92 0 0,22-19-130 0 0,-27 23 225 0 0,-11 9 2 0 0,1 1 0 0 0,0-3 0 0 0,0 3 1 0 0,-1-1-1 0 0,2 1 0 0 0,-1-1-5 0 0,-1 0 263 0 0,-2 10-339 0 0,1-6 49 0 0,1-2 0 0 0,-1 0 0 0 0,1 0 0 0 0,1 0 0 0 0,-2 0 1 0 0,1 0-1 0 0,-1-2 0 0 0,1 2 0 0 0,-1 0 0 0 0,1 0 0 0 0,-1 0 0 0 0,2 0 0 0 0,-2-1 0 0 0,1 1 27 0 0,6-2-58 0 0,-7 2 75 0 0,1 0 0 0 0,-1 0 0 0 0,1 0-1 0 0,-1 0 1 0 0,2 0 0 0 0,-2 0 0 0 0,1 2 0 0 0,-1-2 0 0 0,1 0-1 0 0,-1 0 1 0 0,1 1 0 0 0,-1-1 0 0 0,0 0 0 0 0,2 0-1 0 0,-2 2 1 0 0,0-2 0 0 0,1 0 0 0 0,-1 2 0 0 0,0-2 0 0 0,1 1-1 0 0,-1-1 1 0 0,0 2-17 0 0,1 1 34 0 0,0 0 0 0 0,1 1-1 0 0,-1-1 1 0 0,0 0 0 0 0,-1 0-1 0 0,1 2-33 0 0,0 7-24 0 0,1-1-1 0 0,-1-1 1 0 0,-1 9 24 0 0,0 1-65 0 0,0-7-57 0 0,0 1-1 0 0,1 9 123 0 0,-1-18-25 0 0,1-2 0 0 0,-1 2-1 0 0,2-2 1 0 0,-1 2 0 0 0,0-2-1 0 0,0 2 1 0 0,0-1 0 0 0,1-1-1 0 0,-1 2 1 0 0,2 0 25 0 0,-3-4-15 0 0,2-1 0 0 0,-2 2 0 0 0,0-2 0 0 0,1 0 0 0 0,-1 1 0 0 0,1-1 0 0 0,-1 0 0 0 0,0 0 0 0 0,1 2 0 0 0,-1-2 0 0 0,2 0 0 0 0,-2 0 0 0 0,1 0 0 0 0,-1 0 0 0 0,1 2 0 0 0,-1-2 0 0 0,1 0 0 0 0,-1 0 0 0 0,1 0 0 0 0,-1 0 0 0 0,2 0 0 0 0,-2 0 0 0 0,1 0 0 0 0,-1-2 0 0 0,1 2 0 0 0,-1 0 0 0 0,1 0 0 0 0,-1 0 0 0 0,2 0 0 0 0,-2-2 0 0 0,1 2 0 0 0,-1 0 0 0 0,1 0 0 0 0,-1-1 0 0 0,0 1 0 0 0,1 0 0 0 0,-1-2 0 0 0,1 2 15 0 0,3-5-155 0 0,0 0 1 0 0,-1 1 0 0 0,1-1 0 0 0,1-2 154 0 0,-2 2-37 0 0,4-6 31 0 0,-1 0-1 0 0,0-1 1 0 0,0-1 0 0 0,-1 2-1 0 0,-1-2 1 0 0,0 0 0 0 0,1 0-1 0 0,-1-5 7 0 0,-4 18 11 0 0,1-2-1 0 0,-1 2 0 0 0,0 0 1 0 0,0-1-1 0 0,0 1 1 0 0,0 0-1 0 0,0-2 0 0 0,0 2 1 0 0,0 0-1 0 0,0-1 1 0 0,0 1-1 0 0,0 0 0 0 0,0-2 1 0 0,0 2-1 0 0,0 0 1 0 0,0-2-1 0 0,0 2 1 0 0,0 0-1 0 0,0-1 0 0 0,0 1 1 0 0,0 0-1 0 0,0-2 1 0 0,-1 2-1 0 0,1 0 0 0 0,0-2-10 0 0,0 2 20 0 0,-2 0 0 0 0,2 0-1 0 0,0 0 1 0 0,-1 0-1 0 0,1 0 1 0 0,0 0-1 0 0,-1 0 1 0 0,1 0 0 0 0,0 0-1 0 0,-1 0 1 0 0,1 0-1 0 0,0 0 1 0 0,-1 0 0 0 0,1 0-1 0 0,0 0 1 0 0,-2 0-1 0 0,2 2 1 0 0,0-2 0 0 0,0 0-1 0 0,-1 0-19 0 0,-1 3 76 0 0,-2-1 0 0 0,2 1 0 0 0,-2 0-1 0 0,2 1 1 0 0,-2 1-76 0 0,-11 14 206 0 0,2 4-1 0 0,1-2 1 0 0,0 2 0 0 0,-9 22-206 0 0,15-30 30 0 0,1 1 1 0 0,0-2 0 0 0,0 3-1 0 0,2-1 1 0 0,0-1 0 0 0,0 1 0 0 0,0 2-1 0 0,1 13-30 0 0,2-30-8 0 0,0 1-1 0 0,0-1 1 0 0,0 1-1 0 0,0 0 0 0 0,0-1 1 0 0,0 1-1 0 0,0 1 1 0 0,0-1-1 0 0,0-1 0 0 0,1 1 1 0 0,-1 0-1 0 0,0-1 1 0 0,1 1-1 0 0,-1 0 0 0 0,1-1 1 0 0,-1 1-1 0 0,2-1 1 0 0,-1 1-1 0 0,-1 0 0 0 0,1-1 1 0 0,0 1-1 0 0,0-2 1 0 0,1 2-1 0 0,-2-1 0 0 0,1 1 1 0 0,0-2-1 0 0,0 1 1 0 0,1-1-1 0 0,-1 2 0 0 0,0-2 1 0 0,0 2-1 0 0,0-2 1 0 0,1 0-1 0 0,0 1 0 0 0,-1-1 1 0 0,0 0-1 0 0,1 0 1 0 0,-1 0 8 0 0,0 2-5 0 0,0-2 0 0 0,1-2 1 0 0,-1 2-1 0 0,0 0 0 0 0,0 0 1 0 0,0 0-1 0 0,1 0 0 0 0,0-1 1 0 0,-1 1-1 0 0,0 0 0 0 0,1-2 1 0 0,-2 2-1 0 0,1-2 0 0 0,1 1 5 0 0,15-17-122 0 0,-14 16 90 0 0,0-3-30 0 0,2 1 0 0 0,-1-3 1 0 0,-2 2-1 0 0,2 0 0 0 0,0-3 62 0 0,3-6-81 0 0,1-1-89 0 0,0-1 0 0 0,-2-1-1 0 0,0 1 1 0 0,5-16 170 0 0,-4 9-86 0 0,8-27 145 0 0,8-20 114 0 0,-41 102 634 0 0,7-15-647 0 0,-1 4-93 0 0,1 0 0 0 0,0 2 0 0 0,1-1 0 0 0,0 1 0 0 0,0 6-67 0 0,-5 23 27 0 0,0 2 1 0 0,-8 53-28 0 0,19-92-30 0 0,3-7 31 0 0,0 1 0 0 0,-2 0 1 0 0,2 4-2 0 0,1-12-35 0 0,0 1 0 0 0,0-1 0 0 0,0 1 0 0 0,0 0 0 0 0,0-1 1 0 0,0 1-1 0 0,0 0 0 0 0,0-1 0 0 0,1 1 0 0 0,-1-1 0 0 0,0 1 1 0 0,2 0-1 0 0,-2-1 0 0 0,0 1 0 0 0,1 0 0 0 0,-1-1 0 0 0,1 1 1 0 0,0-1-1 0 0,-1-1 0 0 0,2 2 0 0 0,-1 0 35 0 0,-1-2-61 0 0,1 1-1 0 0,0-1 1 0 0,-1 0-1 0 0,1 0 1 0 0,1 0-1 0 0,-2 2 1 0 0,1-2-1 0 0,0 0 1 0 0,0 0-1 0 0,-1 0 1 0 0,1 0 0 0 0,1 0-1 0 0,-1 0 1 0 0,-1 0-1 0 0,1 0 1 0 0,0 0-1 0 0,1-2 62 0 0,13-4-566 0 0,-9-1 461 0 0,1 2 0 0 0,-1-1 0 0 0,-2-1 1 0 0,1 1-1 0 0,0-2 0 0 0,4-5 105 0 0,-2 3-36 0 0,1-5 12 0 0,1 1 0 0 0,-2-1 0 0 0,1-1 0 0 0,-2 0 24 0 0,25-67 127 0 0,-20 52 40 0 0,18-61 289 0 0,-32 95 239 0 0,-5 8-439 0 0,-10 23 172 0 0,2 0 0 0 0,1 4 1 0 0,0-1-429 0 0,5-11 136 0 0,8-20-124 0 0,-2 3 1 0 0,2-3-1 0 0,-1 2 0 0 0,1 0 0 0 0,1-1 1 0 0,-2 1-1 0 0,2 0 0 0 0,0 0 0 0 0,0 8-12 0 0,1-7-28 0 0,1 15 64 0 0,-1-24-60 0 0,0 2-1 0 0,0-1 1 0 0,0-1 0 0 0,0 2-1 0 0,0-2 1 0 0,1 1 0 0 0,-1-1-1 0 0,0 2 1 0 0,1-2 0 0 0,-1 2-1 0 0,0-2 1 0 0,1 0 0 0 0,-1 1-1 0 0,0-1 1 0 0,2 2 0 0 0,-2-2-1 0 0,1 0 1 0 0,-1 2 0 0 0,1-2-1 0 0,-1 0 1 0 0,1 0 0 0 0,-1 1-1 0 0,2-1 25 0 0,-1 0-30 0 0,0 0 0 0 0,0 0 1 0 0,0-1-1 0 0,1 1 0 0 0,-1 0 0 0 0,0-2 0 0 0,0 2 0 0 0,1-2 0 0 0,-2 2 1 0 0,1-1-1 0 0,0 1 0 0 0,0-2 0 0 0,0 0 0 0 0,-1 2 0 0 0,2-1 0 0 0,-1-1 1 0 0,0 1 29 0 0,1-3-89 0 0,2-1-16 0 0,1 1 1 0 0,-1-3-1 0 0,0 1 1 0 0,0 1-1 0 0,0-2 1 0 0,-2 1-1 0 0,2-2 105 0 0,8-20-320 0 0,-5 13 251 0 0,1-1 0 0 0,-2-2 0 0 0,-1 2 0 0 0,2-10 69 0 0,-7 26 1 0 0,8-34 312 0 0,2-23-313 0 0,-9 49 126 0 0,0-2 0 0 0,1 0 0 0 0,-2 2 0 0 0,1-1 0 0 0,-2-1 1 0 0,1 2-1 0 0,0-2 0 0 0,-3-8-126 0 0,3 17 25 0 0,-1 1 0 0 0,1-2 1 0 0,0 0-1 0 0,-1 1 0 0 0,1-1 1 0 0,0 2-1 0 0,-1-2 1 0 0,1 1-1 0 0,-2-1 0 0 0,2 2 1 0 0,-1-1-1 0 0,1-1 0 0 0,-1 2 1 0 0,0-2-1 0 0,1 2 0 0 0,-1-1 1 0 0,-1 1-1 0 0,2-2 0 0 0,-1 2 1 0 0,0-2-1 0 0,0 2 0 0 0,1-1 1 0 0,-2 1-1 0 0,1 0 1 0 0,0 0-1 0 0,0-2 0 0 0,0 2 1 0 0,-1 0-1 0 0,2 0 0 0 0,-1 0 1 0 0,0 0-1 0 0,0 0 0 0 0,0 0 1 0 0,-1 0-1 0 0,1 0 0 0 0,1 2 1 0 0,-1-2-1 0 0,0 0-25 0 0,-5 1 96 0 0,-1 3 0 0 0,3-1 1 0 0,-2 0-1 0 0,1 0 0 0 0,-6 4-96 0 0,-6 6 322 0 0,0 2 1 0 0,-15 15-323 0 0,26-23-5 0 0,1-1 0 0 0,-1 1 0 0 0,1 1 0 0 0,0 0 1 0 0,1 0-1 0 0,-1 0 0 0 0,1 0 0 0 0,-1 2 1 0 0,2 0 3 0 0,0-4 9 0 0,-12 37-3 0 0,-3 15-5 0 0,15-43 27 0 0,-1-1-1 0 0,0 1 1 0 0,3 0-1 0 0,-1-1 1 0 0,0 2 0 0 0,1 1-27 0 0,1-16 3 0 0,0 19-79 0 0,0 20 76 0 0,1-35-71 0 0,-1 2 0 0 0,2-2 0 0 0,-2 1 0 0 0,1-1 0 0 0,0 0 0 0 0,0 1 1 0 0,2-1-1 0 0,-2 0 0 0 0,1 2 71 0 0,0-6-38 0 0,-2 1-1 0 0,1-2 1 0 0,0 1 0 0 0,-1 1 0 0 0,1-2 0 0 0,0 2-1 0 0,1-1 1 0 0,-2-1 0 0 0,1 2 0 0 0,0-2 0 0 0,0 2 0 0 0,1-2-1 0 0,-1 0 1 0 0,0 1 0 0 0,-1-1 0 0 0,1 0 0 0 0,0 2 0 0 0,1-2-1 0 0,-1 0 1 0 0,0 0 0 0 0,0 0 0 0 0,0 0 0 0 0,1 0 0 0 0,-1 0-1 0 0,0 0 1 0 0,0 0 0 0 0,1-2 0 0 0,-1 2 0 0 0,0 0-1 0 0,0 0 1 0 0,0-1 0 0 0,1 1 38 0 0,5-5-152 0 0,-1 1 0 0 0,0 0 0 0 0,1-1-1 0 0,4-5 153 0 0,-8 7-23 0 0,4-4-60 0 0,0 1 0 0 0,-1-2 1 0 0,0-1-1 0 0,1 1 0 0 0,-1 0 0 0 0,3-8 83 0 0,6-12-90 0 0,7-19 90 0 0,-10 20 54 0 0,-2-1 0 0 0,-2-1 0 0 0,4-12-54 0 0,-7 17 158 0 0,-5 22-145 0 0,0 1 1 0 0,0-1-1 0 0,0 0 1 0 0,0 2-1 0 0,0-1 1 0 0,0-1-1 0 0,-1 1 1 0 0,1-1-1 0 0,0 2 0 0 0,0-2 1 0 0,0 1-1 0 0,-1-1 1 0 0,1 0-1 0 0,0 2 1 0 0,-1-1-1 0 0,-1-1-13 0 0,2 2 13 0 0,0 0 1 0 0,0-1-1 0 0,0 1 1 0 0,0 0-1 0 0,0 0 1 0 0,-1 0-1 0 0,1 0 1 0 0,0 0-1 0 0,0 0 1 0 0,0 0-1 0 0,-1 0 0 0 0,1 0 1 0 0,0-2-1 0 0,0 2 1 0 0,0 0-1 0 0,-1 0 1 0 0,1 0-1 0 0,0 0 1 0 0,0 0-1 0 0,0 0 0 0 0,-1 0 1 0 0,1 0-1 0 0,0 0 1 0 0,0 0-1 0 0,0 2 1 0 0,-2-2-1 0 0,2 0 1 0 0,0 0-1 0 0,0 0 1 0 0,0 0-14 0 0,-9 8 259 0 0,-6 13 53 0 0,-9 21 510 0 0,-3 12-822 0 0,20-38 54 0 0,-1 2-1 0 0,1 0 1 0 0,1-1-1 0 0,-3 18-53 0 0,7-27-13 0 0,-2 6 37 0 0,1 1 0 0 0,0-1 1 0 0,1 6-25 0 0,2-15-19 0 0,-1-2 1 0 0,1 2-1 0 0,0 0 1 0 0,0-2-1 0 0,0 2 1 0 0,1 0 0 0 0,-1-2-1 0 0,1 2 1 0 0,-1-2-1 0 0,1 2 1 0 0,1-2-1 0 0,-1 2 1 0 0,1 2 18 0 0,-2-6-18 0 0,0-1 0 0 0,1 2 0 0 0,-1-2 0 0 0,0 0 0 0 0,0 2 0 0 0,2-2 0 0 0,-2 0 0 0 0,0 1-1 0 0,1-1 1 0 0,-1 0 0 0 0,1 2 0 0 0,-1-2 0 0 0,0 0 0 0 0,1 0 0 0 0,-1 1 0 0 0,1-1 0 0 0,-1 0 0 0 0,0 0 0 0 0,2 0 0 0 0,-2 0 0 0 0,1 0 0 0 0,-1 0 0 0 0,1 2-1 0 0,0-2 19 0 0,1-2-48 0 0,-1 2 0 0 0,0 0 0 0 0,0 0 0 0 0,0 0 0 0 0,1-1 0 0 0,-1 1 0 0 0,1-2 0 0 0,-1 2 0 0 0,1-1 0 0 0,-1-1 48 0 0,4-1-138 0 0,0-2 0 0 0,-2 0-1 0 0,2 0 1 0 0,-1 0-1 0 0,1-1 139 0 0,-2-1-120 0 0,1 2 0 0 0,0-1 1 0 0,-1-1-1 0 0,1 1 0 0 0,-2-1 0 0 0,1 1 0 0 0,-1-1 0 0 0,1 1 0 0 0,-1-2 0 0 0,-1 1 0 0 0,0-1 0 0 0,1 2 0 0 0,-1-2 0 0 0,0-7 120 0 0,0 2 28 0 0,1 3 14 0 0,-1 0-1 0 0,-1 1 0 0 0,0-1 1 0 0,0 0-1 0 0,0 0 0 0 0,-1 1 1 0 0,-1-8-42 0 0,2 17 19 0 0,-1 0 0 0 0,1-1 0 0 0,0 1 0 0 0,0 0 0 0 0,0 0-1 0 0,0-2 1 0 0,0 2 0 0 0,-1 0 0 0 0,1-1 0 0 0,0 1 0 0 0,0 0 0 0 0,0 0 0 0 0,-1-2 0 0 0,1 2 0 0 0,0 0 0 0 0,0 0 0 0 0,-2 0 0 0 0,2-2 0 0 0,0 2 0 0 0,-1 0 0 0 0,1 0 0 0 0,0 0 0 0 0,-1 0 0 0 0,1 0 0 0 0,0 0 0 0 0,-1 0 0 0 0,1-1 0 0 0,0 1-1 0 0,-1 0 1 0 0,1 0 0 0 0,0 0 0 0 0,-2 0 0 0 0,2 0 0 0 0,0 1 0 0 0,-1-1 0 0 0,1 0 0 0 0,0 0 0 0 0,0 0 0 0 0,-1 0 0 0 0,1 0 0 0 0,0 0 0 0 0,-1 0 0 0 0,1 2 0 0 0,0-2-19 0 0,-20 16 557 0 0,18-14-456 0 0,-22 24 312 0 0,11-12-352 0 0,1-2 0 0 0,0 1 0 0 0,-1-3 1 0 0,-2 1-62 0 0,8-6-14 0 0,1 0 0 0 0,-2-2 0 0 0,1 2 0 0 0,0-2 0 0 0,-4 0 14 0 0,10-3-10 0 0,-2 0 0 0 0,1 2 1 0 0,-1-2-1 0 0,1 0 0 0 0,1 0 1 0 0,-2 0-1 0 0,1-2 0 0 0,0 2 1 0 0,0 0-1 0 0,0-1 0 0 0,-1 1 0 0 0,1-2 1 0 0,1 2-1 0 0,-2-2 0 0 0,1 1 1 0 0,1-1-1 0 0,-2 1 0 0 0,2-1 1 0 0,-1 0-1 0 0,0 1 0 0 0,1-1 10 0 0,-5-6-30 0 0,1 0 0 0 0,0 0 1 0 0,1 0-1 0 0,-1-2 0 0 0,1 2 0 0 0,0-2 0 0 0,-3-8 30 0 0,3 7 13 0 0,1 1 0 0 0,-1 0 0 0 0,-1 0 0 0 0,0 1 0 0 0,1 1 0 0 0,-5-5-13 0 0,9 11 18 0 0,0 2 0 0 0,0 0 0 0 0,0 0 0 0 0,-1-2-1 0 0,1 2 1 0 0,0 0 0 0 0,0 0 0 0 0,-1 0 0 0 0,1-1 0 0 0,0 1-1 0 0,0 0 1 0 0,-2 0 0 0 0,2 0 0 0 0,0 0 0 0 0,-1 0-1 0 0,1-2 1 0 0,0 2 0 0 0,-1 0 0 0 0,1 0 0 0 0,0 0-1 0 0,-1 0 1 0 0,1 0 0 0 0,0 0 0 0 0,-1 0 0 0 0,1 0-1 0 0,0 0 1 0 0,0 0 0 0 0,-2 0 0 0 0,2 0 0 0 0,0 2-1 0 0,-1-2 1 0 0,1 0 0 0 0,0 0-18 0 0,-1 0 22 0 0,0 1 1 0 0,1 1-1 0 0,-1-2 1 0 0,1 2-1 0 0,-2-1 0 0 0,2-1 1 0 0,0 2-1 0 0,-1 0 0 0 0,1-1 1 0 0,0-1-1 0 0,-1 2 0 0 0,1-1 1 0 0,0 1-23 0 0,-3 8 57 0 0,2-1 1 0 0,0 3-1 0 0,1 2-57 0 0,-1 6 45 0 0,0-1-1 0 0,1 1 1 0 0,0-1-1 0 0,1 1 1 0 0,1-1-1 0 0,1 4-44 0 0,-3-23-16 0 0,0 0-1 0 0,0 0 1 0 0,0 2-1 0 0,0-2 1 0 0,0 0-1 0 0,0 1 1 0 0,0-1 0 0 0,1 0-1 0 0,-1 0 1 0 0,0 2-1 0 0,0-2 1 0 0,0 0 0 0 0,0 0-1 0 0,1 2 1 0 0,-1-2-1 0 0,0 0 1 0 0,0 0-1 0 0,0 0 1 0 0,1 1 0 0 0,-1-1-1 0 0,0 0 1 0 0,0 0-1 0 0,2 0 1 0 0,-2 0-1 0 0,0 2 1 0 0,0-2 0 0 0,1 0-1 0 0,-1 0 1 0 0,0 0-1 0 0,1 0 1 0 0,-1 0-1 0 0,0 0 17 0 0,1 0-21 0 0,-1 0-1 0 0,0 0 0 0 0,1 0 0 0 0,-1-2 1 0 0,0 2-1 0 0,0 0 0 0 0,2 0 0 0 0,-2 0 1 0 0,0-1-1 0 0,0 1 0 0 0,1 0 0 0 0,-1 0 1 0 0,0-2-1 0 0,0 2 0 0 0,0 0 0 0 0,1 0 1 0 0,-1-2-1 0 0,0 2 0 0 0,0 0 1 0 0,0-1-1 0 0,0 1 0 0 0,0 0 0 0 0,1-2 1 0 0,-1 2-1 0 0,0 0 0 0 0,0-2 0 0 0,0 2 1 0 0,0 0-1 0 0,0-1 22 0 0,0-12-89 0 0,0 0 0 0 0,0 0 0 0 0,-1 0 0 0 0,1 0 0 0 0,-2 0 0 0 0,0 2 0 0 0,-2-12 89 0 0,-1 2-23 0 0,-1 1 1 0 0,-1-1-1 0 0,1 2 0 0 0,-3-6 23 0 0,5 17 74 0 0,-1-2 0 0 0,2 2 0 0 0,-2 0 0 0 0,-3-2-74 0 0,7 7 11 0 0,0 2 1 0 0,0-1 0 0 0,0 0 0 0 0,-1 1 0 0 0,1-1 0 0 0,-1 0 0 0 0,0 1-1 0 0,1-1 1 0 0,-1 2 0 0 0,1-1 0 0 0,-1-1 0 0 0,0 2 0 0 0,1-2-1 0 0,-2 2 1 0 0,2 0 0 0 0,-1-1 0 0 0,0 1 0 0 0,0 0 0 0 0,1 0-1 0 0,-2 0-11 0 0,2 0 18 0 0,0 0 0 0 0,0 1 0 0 0,-1-1-1 0 0,2 0 1 0 0,-1 2 0 0 0,0-2 0 0 0,0 2-1 0 0,1-2 1 0 0,-1 1 0 0 0,-1 1-1 0 0,2-2 1 0 0,-1 1 0 0 0,1 1 0 0 0,-1-2-1 0 0,1 2 1 0 0,-1-1 0 0 0,1 1 0 0 0,-1-2-1 0 0,1 2-17 0 0,-2 1 95 0 0,1 2-1 0 0,0-2 1 0 0,0 0 0 0 0,-1 0-1 0 0,2 2 1 0 0,-1 0-95 0 0,0 7 85 0 0,0 1 0 0 0,1-2 0 0 0,0 2 0 0 0,0-2 0 0 0,0 2 1 0 0,2 3-86 0 0,-2-12 4 0 0,0 1 1 0 0,1-2 0 0 0,1 2 0 0 0,-1-2 0 0 0,0 2 0 0 0,0-2-1 0 0,1 0 1 0 0,-1 2 0 0 0,0-2 0 0 0,1 1 0 0 0,1-1 0 0 0,-2 0-1 0 0,1 0 1 0 0,1 1 0 0 0,-1-1 0 0 0,1 0 0 0 0,-1-1 0 0 0,1 1-1 0 0,2 0-4 0 0,-4-1-15 0 0,0 0-1 0 0,0-2 0 0 0,0 1 1 0 0,2-1-1 0 0,-2 2 0 0 0,0-2 1 0 0,2 0-1 0 0,-2 0 0 0 0,0 1 1 0 0,0-1-1 0 0,2 0 0 0 0,-2 0 1 0 0,0 0-1 0 0,2-1 0 0 0,-2 1 1 0 0,0 0-1 0 0,1 0 0 0 0,1-2 16 0 0,-1 1-46 0 0,1-1 0 0 0,-1 0-1 0 0,1 1 1 0 0,-1-1 0 0 0,0 0-1 0 0,0-1 1 0 0,0 2 0 0 0,1-3 0 0 0,-2 3-1 0 0,2-4 47 0 0,1-2-14 0 0,0 2 0 0 0,-2-1 0 0 0,2-1 0 0 0,-2 1 0 0 0,1-1 0 0 0,-1 1 0 0 0,-1-1 0 0 0,2 1 0 0 0,-2-1 1 0 0,0 1-1 0 0,0-2 14 0 0,1-3 147 0 0,-5 20-40 0 0,-2 19 47 0 0,5-20-98 0 0,0 0 1 0 0,0-1-1 0 0,2 1 1 0 0,-1 0-1 0 0,0-2 1 0 0,1 7-57 0 0,3 21 183 0 0,-2-21-131 0 0,-1 2 0 0 0,1-2-1 0 0,0 0 1 0 0,1 0 0 0 0,1 0-1 0 0,1 3-51 0 0,5 18-18 0 0,-9-26 24 0 0,3 4-15 0 0,-1-1 0 0 0,-2 1 0 0 0,2-1-1 0 0,-2 2 1 0 0,-1-2 0 0 0,2 2 0 0 0,-2-1-1 0 0,0 2 10 0 0,-2 1 30 0 0,1-1-1 0 0,1 1 0 0 0,0 0 0 0 0,1-1 0 0 0,0-1 0 0 0,1 2 1 0 0,0 3-30 0 0,14 50 1 0 0,-13-53-9 0 0,-2 1 0 0 0,2 5 8 0 0,-3-11 1 0 0,0-2 0 0 0,1 0 0 0 0,-1 0 0 0 0,1 0 0 0 0,1 0 0 0 0,-1-1 0 0 0,0 1 0 0 0,2 0 0 0 0,-1-2 1 0 0,3 7-2 0 0,-3-8-7 0 0,0 2 1 0 0,-1-2 0 0 0,1 1-1 0 0,-2 1 1 0 0,1-2 0 0 0,-1 1-1 0 0,2 1 1 0 0,-2-1 0 0 0,0 2 6 0 0,5 20 70 0 0,0 3-111 0 0,-6-26 47 0 0,2-1 0 0 0,-1 1 1 0 0,0 0-1 0 0,0 0 0 0 0,1 0 0 0 0,-1 0 0 0 0,1 0 0 0 0,-1-1 0 0 0,2 0 0 0 0,-1 1 1 0 0,1-1-7 0 0,36 52-203 0 0,-35-50 207 0 0,1 2 0 0 0,0 2 0 0 0,0-2 0 0 0,0 4-4 0 0,6 10 38 0 0,-9-17-36 0 0,-1 0-1 0 0,2 0 1 0 0,-2 0-1 0 0,0 0 0 0 0,1-1 1 0 0,-1 1-1 0 0,0 0 0 0 0,0 3-1 0 0,4 46-83 0 0,-5-41 129 0 0,2 10-52 0 0,2-1 1 0 0,3 21 5 0 0,-2-21 52 0 0,4 19-120 0 0,-4-15-177 0 0,-1-2-1 0 0,4 27 246 0 0,-8-47 0 0 0,1 1 1 0 0,0 0-1 0 0,0 0 0 0 0,1 0 0 0 0,-1 0 0 0 0,0 1 0 0 0,2-1-29 0 0,-2 0 1 0 0,0 0-1 0 0,0 0 1 0 0,0 0-1 0 0,1 0 1 0 0,-2 1 28 0 0,9 106-315 0 0,-5-94 262 0 0,-3-18 39 0 0,-1 2 0 0 0,0-2 0 0 0,0 0 0 0 0,0 1 0 0 0,1-1 0 0 0,-1 0 0 0 0,0 2 0 0 0,0-2 0 0 0,2 0 0 0 0,-2 1 0 0 0,0-1 0 0 0,1 0 0 0 0,-1 2 0 0 0,0-2 0 0 0,1 0 0 0 0,-1 0 0 0 0,0 0 0 0 0,1 2 0 0 0,-1-2 0 0 0,1 0 0 0 0,-1 0 0 0 0,0 0 0 0 0,2 0 14 0 0,-1 0-30 0 0,-1 0-1 0 0,1 0 1 0 0,0-2-1 0 0,-1 2 1 0 0,2 0 0 0 0,-2-2-1 0 0,1 2 1 0 0,-1-1-1 0 0,1 1 1 0 0,-1-2-1 0 0,1 2 1 0 0,-1-1-1 0 0,1 1 1 0 0,-1-2 0 0 0,0 2-1 0 0,2-2 31 0 0,5-16-124 0 0,0-27 327 0 0,0 0 0 0 0,1-27-203 0 0,-3 14 341 0 0,4-15-341 0 0,4 8 207 0 0,-3 6 234 0 0,4-40-441 0 0,-13 80 42 0 0,-1-2 0 0 0,-1 1-1 0 0,1 1 1 0 0,-3-3 0 0 0,1 3-1 0 0,0-1 1 0 0,-2 1 0 0 0,-5-17-42 0 0,-23-77 144 0 0,30 109-137 0 0,1 1 0 0 0,0 0 1 0 0,-2 0-1 0 0,2-1 0 0 0,0 3 1 0 0,0-3-1 0 0,-2 1 0 0 0,2 2 1 0 0,-1-3-8 0 0,-9-12-38 0 0,10 13 34 0 0,-1 0 1 0 0,0-1 0 0 0,1 1-1 0 0,0 0 1 0 0,1 0 0 0 0,-2-1-1 0 0,1 1 1 0 0,0-2 0 0 0,1 2-1 0 0,0 0 1 0 0,-1 0 0 0 0,1-2-1 0 0,0 1 1 0 0,0 0 3 0 0,0-11-16 0 0,-2 0 0 0 0,0-6 16 0 0,-2-26-77 0 0,3-37 39 0 0,0 79 41 0 0,0 0 0 0 0,0-2-1 0 0,-1 3 1 0 0,1-1 0 0 0,-1 0-1 0 0,0 0 1 0 0,0 0 0 0 0,-3-5-3 0 0,5 9 14 0 0,0 1 1 0 0,-1-2 0 0 0,1 2 0 0 0,-1-2-1 0 0,1 2 1 0 0,-1-1 0 0 0,1 1-1 0 0,-2-2 1 0 0,2 2 0 0 0,-1-1-1 0 0,1 1 1 0 0,-1-2-15 0 0,-2 5 170 0 0,2 5 33 0 0,0-1-98 0 0,1-6-100 0 0,0-1 0 0 0,0 0-1 0 0,0 0 1 0 0,0 2 0 0 0,0-2 0 0 0,0 0 0 0 0,0 2 0 0 0,0-2 0 0 0,0 0 0 0 0,0 1 0 0 0,0-1 0 0 0,0 0 0 0 0,0 2 0 0 0,0-2 0 0 0,0 0 0 0 0,0 2 0 0 0,0-2 0 0 0,0 0 0 0 0,1 1 0 0 0,-1-1 0 0 0,0 0 0 0 0,0 0-5 0 0,4 10 56 0 0,-2-2 1 0 0,1 2-1 0 0,-2-2 1 0 0,1 2-1 0 0,0-2 1 0 0,-1 2-1 0 0,-1-1 1 0 0,1 1-57 0 0,4 32 160 0 0,16 72 32 0 0,3 21-323 0 0,-21-104 109 0 0,0 1 0 0 0,-2-1 22 0 0,2 21 57 0 0,-1-8-147 0 0,0-2 0 0 0,-3 31 90 0 0,-1 10-20 0 0,1-67-57 0 0,1 2 1 0 0,0-2-1 0 0,2 13 77 0 0,-1-11-96 0 0,0 0 1 0 0,-1 2-1 0 0,0-3 96 0 0,-1 0-33 0 0,1-1 0 0 0,1 0 0 0 0,1-1 0 0 0,0 14 33 0 0,-1-16-18 0 0,-1-2 0 0 0,0 1 0 0 0,-1 1 0 0 0,1-2 0 0 0,-2 10 18 0 0,0-13-14 0 0,-5 39-126 0 0,5-34 113 0 0,0 2 1 0 0,0 0-1 0 0,1-2 0 0 0,1 1 0 0 0,0 1 1 0 0,0 3 26 0 0,1-9-12 0 0,0 16-232 0 0,2 19 244 0 0,-2-27-2 0 0,-1-15-13 0 0,0-2-1 0 0,0 0 1 0 0,0 0 0 0 0,0 2 0 0 0,0-2-1 0 0,0 0 1 0 0,1 0 0 0 0,-1 1 0 0 0,0-1-1 0 0,0 0 1 0 0,0 0 0 0 0,0 2 0 0 0,0-2-1 0 0,0 0 1 0 0,1 0 0 0 0,-1 0 0 0 0,0 2 0 0 0,0-2-1 0 0,0 0 1 0 0,2 0 0 0 0,-2 0 0 0 0,0 0-1 0 0,0 0 1 0 0,1 1 0 0 0,-1-1 0 0 0,0 0-1 0 0,0 0 16 0 0,5 2-153 0 0,-5-2 149 0 0,0 0 0 0 0,0 0 0 0 0,0 0 0 0 0,0 0 0 0 0,1 0 0 0 0,-1 0 0 0 0,0 0 0 0 0,0 0 0 0 0,0 0 0 0 0,0 0 0 0 0,0 0 0 0 0,1 0 0 0 0,-1 0 0 0 0,0 0 0 0 0,0 0 0 0 0,0 0 0 0 0,0 0 0 0 0,0 0 0 0 0,1 0 0 0 0,-1 0 0 0 0,0 0 0 0 0,0 0 0 0 0,0 0 0 0 0,0 0 0 0 0,0 0-1 0 0,2 0 1 0 0,-2 0 0 0 0,0-2 0 0 0,0 2 0 0 0,0 0 0 0 0,0 0 0 0 0,0 0 0 0 0,0 0 0 0 0,0 0 0 0 0,0 0 0 0 0,0 0 0 0 0,1-1 0 0 0,-1 1 0 0 0,0 0 0 0 0,0 0 0 0 0,0 0 0 0 0,0 0 0 0 0,0 0 0 0 0,0-2 0 0 0,0 2 0 0 0,0 0 0 0 0,0 0 0 0 0,0 0 4 0 0,2-5-28 0 0,1 0 1 0 0,-1 2 0 0 0,0 0 0 0 0,1-2 0 0 0,1 2 0 0 0,-1-2 27 0 0,14-20-92 0 0,6-20 72 0 0,2-7 20 0 0,-7 11 9 0 0,17-27-9 0 0,-30 60 129 0 0,-5 10 4 0 0,-5 12 100 0 0,0-4-128 0 0,-9 37 115 0 0,-28 86 33 0 0,34-102-231 0 0,0 0 1 0 0,2 0-1 0 0,0 14-22 0 0,3-20-25 0 0,1-19 5 0 0,1 2 1 0 0,0-1 0 0 0,0 1-1 0 0,1 0 1 0 0,0-2 0 0 0,0 3-1 0 0,0-1 1 0 0,0-2-1 0 0,2 7 20 0 0,-2-13-22 0 0,0 2-1 0 0,0-2 0 0 0,0 0 0 0 0,0 1 0 0 0,0-1 1 0 0,0 0-1 0 0,0 0 0 0 0,0 2 0 0 0,0-2 1 0 0,1 0-1 0 0,-1 0 0 0 0,0 2 0 0 0,0-2 0 0 0,0 0 1 0 0,0 0-1 0 0,2 1 0 0 0,-2-1 0 0 0,0 0 0 0 0,0 0 1 0 0,1 0-1 0 0,-1 0 0 0 0,0 0 0 0 0,0 2 0 0 0,1-2 1 0 0,-1 0-1 0 0,0 0 0 0 0,0 0 0 0 0,1 0 0 0 0,-1 0 23 0 0,2 0-31 0 0,-1 0 0 0 0,-1 0-1 0 0,1 0 1 0 0,-1 0 0 0 0,1-2-1 0 0,0 2 1 0 0,-1 0 0 0 0,2 0-1 0 0,-2-1 1 0 0,1 1 0 0 0,-1 0-1 0 0,1-2 1 0 0,0 2 31 0 0,2-3-56 0 0,-1 0 0 0 0,1-2 0 0 0,-1 1 0 0 0,0 1 0 0 0,1 0 0 0 0,-1-2 56 0 0,26-61-299 0 0,14-48 299 0 0,-11 26 62 0 0,-28 80-18 0 0,0 0 0 0 0,1 0 1 0 0,0 0-1 0 0,-1 0 0 0 0,3-1-44 0 0,-19 52 994 0 0,-16 38-765 0 0,-8 42-229 0 0,21-72 20 0 0,9-29-48 0 0,0 3 0 0 0,1-1 0 0 0,1 0 0 0 0,0 1 28 0 0,4-3-293 0 0,1-20 257 0 0,0-2 0 0 0,0 2 1 0 0,0-1-1 0 0,0-1 1 0 0,0 2-1 0 0,0-2 1 0 0,0 2-1 0 0,0-2 1 0 0,0 1-1 0 0,0-1 1 0 0,1 2-1 0 0,-1-2 1 0 0,0 1-1 0 0,0-1 0 0 0,1 2 1 0 0,-1-2-1 0 0,0 2 1 0 0,0-2-1 0 0,2 1 1 0 0,-2-1-1 0 0,1 2 1 0 0,-1-2-1 0 0,0 2 36 0 0,1-2-22 0 0,-1 0 0 0 0,1 0 0 0 0,-1 0 0 0 0,1 0 0 0 0,-1 0 1 0 0,0-2-1 0 0,2 2 0 0 0,-2 0 0 0 0,1 0 0 0 0,-1 0 0 0 0,0 0 0 0 0,1 0 0 0 0,-1 0 0 0 0,1-2 0 0 0,-1 2 0 0 0,0 0 0 0 0,1 0 1 0 0,-1-1-1 0 0,0 1 0 0 0,2 0 0 0 0,-2-2 0 0 0,0 2 0 0 0,0 0 0 0 0,1-2 0 0 0,-1 2 22 0 0,10-19-138 0 0,-8 14 68 0 0,14-22-79 0 0,-10 15 120 0 0,0 1 0 0 0,0-1 0 0 0,1-5 29 0 0,57-170 552 0 0,-11 29-165 0 0,-51 150-317 0 0,2 2 0 0 0,0-2 0 0 0,1-4-70 0 0,-2 11 176 0 0,-3 5-3 0 0,-3 13 104 0 0,-24 69 404 0 0,-13 62-681 0 0,20-77 40 0 0,11-35-136 0 0,-8 32 96 0 0,15-57-23 0 0,-4 23 37 0 0,6-30-62 0 0,0-3-1 0 0,0 1 1 0 0,0-1 0 0 0,0 1 0 0 0,0 0 0 0 0,0-1 0 0 0,0 1 0 0 0,0 0 0 0 0,0 1 0 0 0,1-2 0 0 0,-1 1 0 0 0,2 0 0 0 0,-2-1 0 0 0,1 1 0 0 0,-1 0 0 0 0,1 1 48 0 0,0-3-26 0 0,-1 0 0 0 0,2 0 1 0 0,-2 0-1 0 0,0 0 0 0 0,1 0 1 0 0,-1 1-1 0 0,1-1 0 0 0,-1 0 1 0 0,0 0-1 0 0,1 0 0 0 0,-1 0 1 0 0,1 0-1 0 0,-1-1 0 0 0,2 1 1 0 0,-2 0-1 0 0,0 0 0 0 0,1 0 1 0 0,-1 0-1 0 0,1 0 0 0 0,-1-2 1 0 0,0 2-1 0 0,1 0 0 0 0,-1 0 1 0 0,0 0-1 0 0,2-1 0 0 0,-2 1 1 0 0,0 0-1 0 0,1-2 0 0 0,-1 2 1 0 0,0 0 25 0 0,16-18-129 0 0,-16 16 98 0 0,9-11-120 0 0,0-1-1 0 0,-1-1 1 0 0,1 1 0 0 0,0-9 151 0 0,28-66-88 0 0,-32 76 134 0 0,19-52-30 0 0,-3 8 72 0 0,12-21-88 0 0,-31 71 12 0 0,-1 4 17 0 0,0 2 0 0 0,1-3-1 0 0,-1 3 1 0 0,0-3-1 0 0,0 3 1 0 0,1-1 0 0 0,-1-1-1 0 0,0 1 1 0 0,0 1-1 0 0,2-1 1 0 0,-2 0-29 0 0,-1 4 65 0 0,0 0 0 0 0,0-2 1 0 0,0 1-1 0 0,-1 1 0 0 0,1 0 0 0 0,0-1 0 0 0,-2 1 1 0 0,2-1-1 0 0,0-1 0 0 0,-1 4-65 0 0,-18 44 419 0 0,1 1 20 0 0,-9 29-439 0 0,-18 84-15 0 0,34-113-204 0 0,1 1 1 0 0,-1 19 218 0 0,10-66-127 0 0,1 0 0 0 0,0 2 1 0 0,0-2-1 0 0,0 2 0 0 0,0-2 1 0 0,1 4 126 0 0,-1-7-42 0 0,0 0 1 0 0,0 2 0 0 0,0-2 0 0 0,0 0 0 0 0,0 1 0 0 0,0-1-1 0 0,1 0 1 0 0,-1 2 0 0 0,0-2 0 0 0,0 0 0 0 0,0 1 0 0 0,2-1-1 0 0,-2 0 1 0 0,0 2 0 0 0,0-2 0 0 0,0 0 0 0 0,1 0 0 0 0,-1 0-1 0 0,0 2 42 0 0,1-2-29 0 0,-1 0-1 0 0,0 0 0 0 0,1 0 1 0 0,-1 0-1 0 0,0 0 0 0 0,1 0 1 0 0,-1 0-1 0 0,0 0 0 0 0,2 0 0 0 0,-2 0 1 0 0,0-2-1 0 0,1 2 0 0 0,-1 0 1 0 0,0 0-1 0 0,1 0 0 0 0,-1 0 1 0 0,0-2-1 0 0,0 2 0 0 0,1 0 1 0 0,-1 0-1 0 0,0 0 0 0 0,0-1 0 0 0,2 1 1 0 0,-2 0-1 0 0,0-2 30 0 0,7-9-112 0 0,0-2 0 0 0,0 0 0 0 0,0 0 0 0 0,-1 0 0 0 0,-2-2 0 0 0,1 1 0 0 0,0-1 112 0 0,11-29-183 0 0,57-162 269 0 0,-62 172-33 0 0,12-23 130 0 0,-13 34-49 0 0,-5 13 108 0 0,-5 10-233 0 0,0 0 0 0 0,0 0 0 0 0,0 0 0 0 0,0 0 0 0 0,0 0 0 0 0,0 0 0 0 0,0 0 0 0 0,0 0 0 0 0,0 0 0 0 0,0 0 0 0 0,0 0 0 0 0,0 0 1 0 0,1 0-1 0 0,-1 0 0 0 0,0 0 0 0 0,0 0 0 0 0,0 0 0 0 0,0 0 0 0 0,0 0 0 0 0,0 0 0 0 0,0 0 0 0 0,0 0 0 0 0,0 0 0 0 0,0 0 0 0 0,0 0 1 0 0,0 0-1 0 0,0 0 0 0 0,0 0 0 0 0,0 0 0 0 0,0 0 0 0 0,0 0 0 0 0,0 0 0 0 0,0 0 0 0 0,0 0 0 0 0,0 0 0 0 0,0 0 0 0 0,0 0 0 0 0,0 0 0 0 0,0 0 1 0 0,0 0-1 0 0,0 0 0 0 0,0 0 0 0 0,0 0 0 0 0,0 0 0 0 0,0 0 0 0 0,0 0 0 0 0,0 0 0 0 0,0 0 0 0 0,0 0 0 0 0,0 0 0 0 0,0 0 0 0 0,0 0 1 0 0,0 0-1 0 0,1 0 0 0 0,-1 0 0 0 0,0 0 0 0 0,0 0 0 0 0,0 0 0 0 0,0 0 0 0 0,0 0 0 0 0,0 0 0 0 0,0 0 0 0 0,0 0 0 0 0,0 0 0 0 0,0 0-9 0 0,-6 15 668 0 0,-5 14-379 0 0,-1 1-1 0 0,2-1 0 0 0,-2 13-288 0 0,-5 13 209 0 0,6-22-241 0 0,-28 92-82 0 0,33-103-51 0 0,1 1-1 0 0,0 0 1 0 0,3 0 0 0 0,-3 17 165 0 0,5-40-37 0 0,0 0 1 0 0,0 2-1 0 0,0-2 0 0 0,0 2 0 0 0,0-2 1 0 0,0 1-1 0 0,0-1 0 0 0,0 2 0 0 0,0-2 1 0 0,0 1-1 0 0,0-1 0 0 0,0 0 0 0 0,0 2 1 0 0,0-2-1 0 0,0 2 0 0 0,1-2 0 0 0,-1 1 1 0 0,0-1 36 0 0,0 0-33 0 0,0 0 0 0 0,1 0 0 0 0,-1 0 0 0 0,0 0 0 0 0,0 0 0 0 0,0 0 0 0 0,2 0 0 0 0,-2 0 0 0 0,0 0 0 0 0,0 0 0 0 0,0 0 0 0 0,0 0 0 0 0,1 0 0 0 0,-1 0 0 0 0,0 0 0 0 0,0 0 0 0 0,0 0 0 0 0,0 0 0 0 0,1-1 0 0 0,-1 1 0 0 0,0 0 0 0 0,0 0 0 0 0,0 0 0 0 0,0 0 0 0 0,0 0 0 0 0,0 0 0 0 0,1 0 0 0 0,-1-2 0 0 0,0 2 33 0 0,12-23-744 0 0,-4 5 670 0 0,-2 1 0 0 0,5-16 74 0 0,5-17 76 0 0,-4 12-16 0 0,0-2-60 0 0,5-15 39 0 0,-9 35 87 0 0,-5 14 32 0 0,-4 9 238 0 0,-23 65 467 0 0,14-34-813 0 0,-1 3 0 0 0,2 1 0 0 0,-3 24-50 0 0,10-51 17 0 0,-11 73 127 0 0,7-43-557 0 0,-1 4 413 0 0,3-25-188 0 0,3-14-237 0 0,0 3 0 0 0,0-1 1 0 0,-3 6 424 0 0,5-11-434 0 0,2 14 337 0 0,-1 15 219 0 0,-8-4-280 0 0,-6 37 216 0 0,12-65-59 0 0,0 1 0 0 0,0-1 0 0 0,0 2-1 0 0,0-2 1 0 0,0 2 0 0 0,1-2-1 0 0,-1 0 1 0 0,0 1 0 0 0,0-1 0 0 0,0 2-1 0 0,0-2 1 0 0,0 0 0 0 0,1 2-1 0 0,-1-2 1 0 0,0 0 0 0 0,0 1 0 0 0,2-1-1 0 0,-2 0 1 0 0,0 2 0 0 0,1-2 0 0 0,-1 0-1 0 0,0 1 1 0 0,1-1 0 0 0,-1 0-1 0 0,0 0 1 0 0,1 2 0 0 0,-1-2 0 0 0,0 0-1 0 0,1 0 1 0 0,-1 0 0 0 0,2 0-1 0 0,-2 0 1 0 0,0 2 0 0 0,1-2 0 0 0,-1 0-1 0 0,1 0 1 0 0,-1 0 0 0 0,1 0-1 0 0,-1 0 1 0 0,0 0 0 0 0,1 0 0 0 0,1-2 1 0 0,-2 2 1 0 0,1 0 1 0 0,0 0 0 0 0,0 0-1 0 0,-1 0 1 0 0,2 0-1 0 0,-1 0 1 0 0,-1-2 0 0 0,1 2-1 0 0,0 0 1 0 0,0 0-1 0 0,-1-1 1 0 0,2 1 0 0 0,-2-2-1 0 0,1 2 1 0 0,0 0-1 0 0,-1-1 1 0 0,1 1 0 0 0,-1-2-1 0 0,1 0 1 0 0,-1 2 0 0 0,2-1-1 0 0,-2 1 1 0 0,1-2-1 0 0,-1 0 1 0 0,0 2 0 0 0,1-1-1 0 0,-1-1 1 0 0,0 2-1 0 0,0-1 1 0 0,1-1-2 0 0,-1 2 0 0 0,0-2 1 0 0,0 2-1 0 0,0 0 0 0 0,0 0 0 0 0,0 0 1 0 0,0-1-1 0 0,0 1 0 0 0,0 0 0 0 0,0 0 0 0 0,2 0 1 0 0,-2-2-1 0 0,0 2 0 0 0,0 0 0 0 0,0 0 1 0 0,0 0-1 0 0,1 0 0 0 0,-1 0 0 0 0,0-2 1 0 0,0 2-1 0 0,0 0 0 0 0,1 0 0 0 0,-1 0 1 0 0,0 0-1 0 0,0 0 0 0 0,0 0 0 0 0,1 0 1 0 0,-1 0-1 0 0,0 0 0 0 0,0 0 0 0 0,1 0 1 0 0,-1 0-1 0 0,0 0 0 0 0,0 0 1 0 0,2-1-1 0 0,-2 1 1 0 0,0 0-1 0 0,1 0 1 0 0,-1 0-1 0 0,0 0 1 0 0,1 0-1 0 0,-1 0 1 0 0,0 0-1 0 0,1-2 1 0 0,-1 2-1 0 0,0 0 1 0 0,0 0-1 0 0,2 0 1 0 0,-2-1-1 0 0,0 1 1 0 0,0 0-1 0 0,0 0 1 0 0,1-2-1 0 0,-1 2 1 0 0,0 0-1 0 0,8-16-29 0 0,-7 12-65 0 0,2 1 0 0 0,-2-2 1 0 0,2 2-1 0 0,-2 0 0 0 0,1-4 94 0 0,3-12-352 0 0,-1-1 1 0 0,1-14 351 0 0,-2 13 59 0 0,4-15 207 0 0,1 2-1 0 0,1 0 1 0 0,5-8-266 0 0,3-15 131 0 0,-9 23 274 0 0,3-18-405 0 0,6-24 457 0 0,-12 58-294 0 0,5-21 90 0 0,-6 21-315 0 0,-3 10 70 0 0,1 0 1 0 0,-1-2-1 0 0,-1 2 0 0 0,2 0 0 0 0,-2 0 1 0 0,0-2-1 0 0,0-6-8 0 0,0 8 55 0 0,0 0 1 0 0,0 1-1 0 0,0-1 1 0 0,1 0-1 0 0,0 0 1 0 0,-1 1-1 0 0,3-1 1 0 0,-2 0-56 0 0,0 3 69 0 0,6-36 254 0 0,-6 35-257 0 0,1 1 0 0 0,-2-1 0 0 0,0-1 0 0 0,0-1-66 0 0,-3-15 100 0 0,-14-3-30 0 0,15 23-3 0 0,-1 0 1 0 0,1 0 0 0 0,1-2 0 0 0,-2 1 0 0 0,1-2-68 0 0,-5-10-158 0 0,5 12 138 0 0,2 4 25 0 0,0 0 0 0 0,0 0 0 0 0,0 0 0 0 0,0 0 0 0 0,0-1 0 0 0,0 1 0 0 0,0 0 0 0 0,-1 0 0 0 0,1 0 0 0 0,0 0 0 0 0,0 0 0 0 0,0 0-1 0 0,0 0 1 0 0,0 0 0 0 0,0 0 0 0 0,0 0 0 0 0,0 0 0 0 0,0 0 0 0 0,0-2 0 0 0,0 2 0 0 0,0 0 0 0 0,0 0 0 0 0,0 0 0 0 0,-1 0 0 0 0,1 0 0 0 0,0 0 0 0 0,0 0 0 0 0,0 0 0 0 0,0 0 0 0 0,0 0 0 0 0,0 0 0 0 0,0 0 0 0 0,0 0 0 0 0,0 0 0 0 0,-1 0 0 0 0,1 0 0 0 0,0 0 0 0 0,0 0 0 0 0,0 0 0 0 0,0 0-1 0 0,0 0 1 0 0,0 0 0 0 0,0 0 0 0 0,0 0 0 0 0,0 0 0 0 0,0 0 0 0 0,-2 2-5 0 0,0-4 33 0 0,2 1-32 0 0,0 1 0 0 0,0 0 0 0 0,0 0 0 0 0,0 0-1 0 0,0 0 1 0 0,-1-2 0 0 0,1 2 0 0 0,0 0 0 0 0,0 0 0 0 0,0 0 0 0 0,0 0-1 0 0,-1 0 1 0 0,1 0 0 0 0,0 0 0 0 0,0 0 0 0 0,0-2 0 0 0,-2 2-1 0 0,2 0 1 0 0,0 0 0 0 0,0 0 0 0 0,0 0 0 0 0,-1 0 0 0 0,1 0 0 0 0,0 0-1 0 0,0 0 1 0 0,-1 0 0 0 0,1 0 0 0 0,0 0 0 0 0,0 2 0 0 0,0-2-1 0 0,-1 0 1 0 0,1 0-1 0 0,0 0-6 0 0,0 0-1 0 0,0 0 0 0 0,-1 0 1 0 0,1 0-1 0 0,0 0 1 0 0,0 0-1 0 0,0 0 0 0 0,-2 0 1 0 0,2 0-1 0 0,0 0 0 0 0,0 0 1 0 0,0 0-1 0 0,0 0 0 0 0,-1 0 1 0 0,1 0-1 0 0,0 0 1 0 0,0 0-1 0 0,0 0 0 0 0,-1 0 1 0 0,1 0-1 0 0,0 0 0 0 0,0 0 1 0 0,0 0-1 0 0,0 0 0 0 0,-1-2 1 0 0,1 2-1 0 0,0 0 1 0 0,0 0-1 0 0,0 0 0 0 0,0 0 1 0 0,0 0-1 0 0,0 0 0 0 0,-2-1 7 0 0,0-11-2 0 0,2 12 8 0 0,0 0 0 0 0,0-1 1 0 0,0 1-1 0 0,0-2 0 0 0,0 2 0 0 0,0 0 0 0 0,0-2 0 0 0,0 2 1 0 0,0-1-1 0 0,0 1 0 0 0,0 0 0 0 0,0-2 0 0 0,-1 2 0 0 0,1 0 1 0 0,0-1-1 0 0,0 1 0 0 0,0 0 0 0 0,-1-2 0 0 0,1 2 0 0 0,0 0 1 0 0,-2-2-1 0 0,2 2 0 0 0,0 0 0 0 0,-1 0 0 0 0,1-1 0 0 0,0 1 0 0 0,-1 0 1 0 0,1 0-1 0 0,0 0 0 0 0,-1-2 0 0 0,1 2 0 0 0,0 0-6 0 0,-5-2 188 0 0,4 2-73 0 0,1 0-116 0 0,0 0 1 0 0,0 0-1 0 0,0 0 1 0 0,-2 0-1 0 0,2 0 0 0 0,0 0 1 0 0,0 0-1 0 0,0 0 1 0 0,0 0-1 0 0,0 0 0 0 0,0 0 1 0 0,0 0-1 0 0,0 0 1 0 0,0 0-1 0 0,0 0 0 0 0,0 0 1 0 0,0 0-1 0 0,0 0 1 0 0,0 0-1 0 0,0 0 0 0 0,0 0 1 0 0,0 0-1 0 0,-1 0 0 0 0,1 0 1 0 0,0 0-1 0 0,0 0 1 0 0,0 0-1 0 0,0 0 0 0 0,0 0 1 0 0,0 0-1 0 0,0 0 1 0 0,0 0-1 0 0,0 0 0 0 0,0 0 1 0 0,0 0-1 0 0,0 0 1 0 0,0 0-1 0 0,0 0 0 0 0,0 0 1 0 0,0 0-1 0 0,0 0 1 0 0,0-1-1 0 0,0 1 0 0 0,0 0 1 0 0,0 0-1 0 0,0 0 0 0 0,0 0 1 0 0,0 0-1 0 0,0 0 1 0 0,0 0-1 0 0,0 0 0 0 0,0 0 1 0 0,0 0-1 0 0,0 0 1 0 0,0 0-1 0 0,0 0 0 0 0,0 0 1 0 0,0 0-1 0 0,0 0 1 0 0,0 0-1 0 0,0 0 0 0 0,0-2 1 0 0,0 2-1 0 0,0 0 1 0 0,3-11-33 0 0,-1-7 161 0 0,-1 15 50 0 0,-1 8-199 0 0,0-4 92 0 0,-1-4 105 0 0,1 3-178 0 0,0 0 0 0 0,0 0 0 0 0,0 0 0 0 0,0 0 0 0 0,0 2 0 0 0,0-2 0 0 0,0 0 0 0 0,0 0 0 0 0,0 0 0 0 0,0 0 0 0 0,0 0 0 0 0,1 0 0 0 0,-1 1 0 0 0,0-1 0 0 0,0 0 0 0 0,0 0 0 0 0,0 0 0 0 0,0 0-1 0 0,0 0 1 0 0,0 0 0 0 0,0 2 0 0 0,0-2 0 0 0,0 0 0 0 0,2 0 0 0 0,-2 0 0 0 0,0 0 0 0 0,0 0 0 0 0,0 0 0 0 0,0 0 2 0 0,8 1 213 0 0,-9-1-218 0 0,0 0 0 0 0,-1-1 0 0 0,0 1 1 0 0,1 0-1 0 0,0 0 0 0 0,-1 1 0 0 0,1-1 1 0 0,0 0-1 0 0,-2 0 0 0 0,2 2 1 0 0,0-2-1 0 0,0 0 0 0 0,-2 2 5 0 0,2-2 5 0 0,1 0-1 0 0,-1 1 0 0 0,1-1 1 0 0,-1 0-1 0 0,1 0 1 0 0,-1 0-1 0 0,1 0 1 0 0,-2-1-1 0 0,1 1 1 0 0,1 0-1 0 0,-1 0 0 0 0,1 0 1 0 0,-1 0-1 0 0,1 0 1 0 0,-2-2-1 0 0,2 2 1 0 0,-1 0-1 0 0,1 0 0 0 0,-1-2-4 0 0,1 2-6 0 0,-1 0-1 0 0,1-1 1 0 0,-1 1-1 0 0,-1 0 0 0 0,2-2 1 0 0,-1 2-1 0 0,0 0 1 0 0,1 0-1 0 0,-1 0 1 0 0,-1 0-1 0 0,1 0 0 0 0,1 0 1 0 0,-1 0-1 0 0,0 0 7 0 0,0 0-14 0 0,1 0-1 0 0,-2 0 0 0 0,1 0 1 0 0,1 0-1 0 0,-1 0 1 0 0,0 0-1 0 0,0 0 0 0 0,1-1 1 0 0,-2 1-1 0 0,1 0 1 0 0,1 0-1 0 0,-1-2 15 0 0,0 2-2 0 0,1 0 0 0 0,-2 0 0 0 0,2 0 0 0 0,-1-2 0 0 0,1 2 0 0 0,-1 0 0 0 0,0 0 0 0 0,1 0 0 0 0,-1 0 0 0 0,-1 0 0 0 0,2 0 0 0 0,-1 0 0 0 0,1 0 0 0 0,-1 0 0 0 0,0 0 0 0 0,1 0 2 0 0,-5 2-28 0 0,1 0 0 0 0,-1-1 0 0 0,2-1 0 0 0,-2 0 0 0 0,0 0 0 0 0,1 0 0 0 0,0 0-1 0 0,0-1 1 0 0,-1 1 0 0 0,0-2 0 0 0,-2-1 28 0 0,7 3 3 0 0,-1 0 0 0 0,1-2-1 0 0,-2 2 1 0 0,2-2 0 0 0,-1 2 0 0 0,1-1-1 0 0,-1 1 1 0 0,1-2 0 0 0,-1 2 0 0 0,1-1-1 0 0,0 1 1 0 0,-1-2 0 0 0,1 2 0 0 0,0-2-1 0 0,-2 1-2 0 0,-3-11 4 0 0,4 12 1 0 0,1-1 1 0 0,0 1 0 0 0,0 0 0 0 0,0 0-1 0 0,0 0 1 0 0,-1 0 0 0 0,1 0-1 0 0,0 0 1 0 0,0 0 0 0 0,0-2 0 0 0,-1 2-1 0 0,1 0 1 0 0,0 0 0 0 0,0 0 0 0 0,0 0-1 0 0,-1 0 1 0 0,1 0 0 0 0,0 0 0 0 0,0 0-1 0 0,-2 0 1 0 0,2 0 0 0 0,0 0 0 0 0,0 0-1 0 0,0 0 1 0 0,-1 0 0 0 0,1 2-1 0 0,0-2 1 0 0,0 0 0 0 0,0 0 0 0 0,-1 0-1 0 0,1 0 1 0 0,0 0-6 0 0,-1 1 8 0 0,0-1 0 0 0,-1 0 0 0 0,1 2 0 0 0,0-2 0 0 0,0 0 0 0 0,-1 0-1 0 0,1 2 1 0 0,-1-2 0 0 0,1 0 0 0 0,-1 0 0 0 0,1 0 0 0 0,-1-2-8 0 0,1 2 7 0 0,-1 0-1 0 0,1 0 1 0 0,0 0-1 0 0,0 0 1 0 0,-1 0-1 0 0,0 0 1 0 0,1 2-1 0 0,0-2 1 0 0,-1 0-1 0 0,1 0 1 0 0,0 1-1 0 0,-1 1-6 0 0,-1-1-1 0 0,-1 1 0 0 0,2 0-1 0 0,-2 1 1 0 0,2-3-1 0 0,-2 2 1 0 0,1-1-1 0 0,-1 1 1 0 0,2-2-1 0 0,-5 1 2 0 0,6-1 0 0 0,0 0 0 0 0,0 0 0 0 0,0 0 0 0 0,-2 0 0 0 0,2 0 0 0 0,0 0 1 0 0,0 0-1 0 0,-1 0 0 0 0,1 0 0 0 0,-1-1 0 0 0,0 1 0 0 0,1 0 0 0 0,0-2 0 0 0,0 2 0 0 0,0-1 0 0 0,-1 1 0 0 0,1-2 0 0 0,0 0 0 0 0,0 2 0 0 0,0-1 0 0 0,-1-1 0 0 0,1 0 0 0 0,0 1 0 0 0,0 1 0 0 0,-1 0-1 0 0,1-2 1 0 0,0 2-1 0 0,0 0 1 0 0,0 0-1 0 0,-1-1 1 0 0,1 1-1 0 0,0 0 1 0 0,0 0 0 0 0,0 0-1 0 0,-1 0 1 0 0,0 0 0 0 0,-12 0 99 0 0,-1-2-74 0 0,13 2-32 0 0,1 0 1 0 0,0 0 0 0 0,0 0-1 0 0,0 0 1 0 0,-1 0-1 0 0,1 0 1 0 0,0 0-1 0 0,0-2 1 0 0,0 2-1 0 0,1 0 1 0 0,-2-1 0 0 0,1 1-1 0 0,0 0 1 0 0,0-2-1 0 0,-1 2 1 0 0,1-1-1 0 0,0 1 1 0 0,1-2-1 0 0,-1 0 7 0 0,-4-1 57 0 0,0-3 49 0 0,-18 62 361 0 0,6-15-258 0 0,-6 16 341 0 0,-5 19-550 0 0,10-17 70 0 0,-2 2 29 0 0,-3 3-99 0 0,13-37-2 0 0,0 2 29 0 0,-3 1 0 0 0,0-1 1 0 0,0-2-1 0 0,-9 12-27 0 0,-12 17 33 0 0,-20 26-104 0 0,54-82 72 0 0,-20 30-43 0 0,0 1 1 0 0,-7 16 41 0 0,26-42-427 0 0,5-10 233 0 0,6-7 128 0 0,49-84-78 0 0,-36 62 222 0 0,12-13-78 0 0,7-8 89 0 0,-40 50-92 0 0,9-11 58 0 0,1 0 1 0 0,2-1 0 0 0,-2 3 0 0 0,7-6-56 0 0,-18 19 6 0 0,-1 1 0 0 0,2 0 0 0 0,-2-2 0 0 0,0 2 0 0 0,1 0 0 0 0,-1 0 0 0 0,1-1 0 0 0,-1 1 0 0 0,1 0 0 0 0,-1 0 0 0 0,2 0 0 0 0,-2 0 0 0 0,1-2 0 0 0,-1 2 0 0 0,1 0 0 0 0,0 0 0 0 0,-1 0 0 0 0,1 0 0 0 0,-1 0 1 0 0,2 2-1 0 0,-2-2-6 0 0,0 0 6 0 0,1 0 0 0 0,-1 0 1 0 0,0 1-1 0 0,0-1 0 0 0,0 0 1 0 0,1 0-1 0 0,-1 2 1 0 0,0-2-1 0 0,0 0 0 0 0,0 1 1 0 0,0-1-1 0 0,0 0 0 0 0,0 0 1 0 0,0 2-1 0 0,0-2 0 0 0,0 0 1 0 0,1 2-1 0 0,-1-2 1 0 0,0 0-1 0 0,-1 1 0 0 0,1-1 1 0 0,0 0-1 0 0,0 2 0 0 0,0-2 1 0 0,0 0-1 0 0,0 0 1 0 0,0 2-1 0 0,0-2 0 0 0,0 0 1 0 0,0 1-1 0 0,-1-1 0 0 0,1 0-6 0 0,-5 15 68 0 0,0-1 0 0 0,-1-1-1 0 0,-6 13-67 0 0,-4 5 49 0 0,-7 26-104 0 0,1 3 55 0 0,-2 8-50 0 0,12-38-87 0 0,3-11 71 0 0,-4 18 66 0 0,10-29-15 0 0,2-1 0 0 0,0-1 0 0 0,0 3 0 0 0,-1-3 0 0 0,1 2 0 0 0,1-1 0 0 0,-1 6 15 0 0,1-13-17 0 0,0 1 0 0 0,0-1 0 0 0,0 0-1 0 0,0 2 1 0 0,0-2 0 0 0,0 0 0 0 0,0 2 0 0 0,0-2-1 0 0,0 0 1 0 0,0 1 0 0 0,0-1 0 0 0,1 0 0 0 0,-1 2 0 0 0,0-2-1 0 0,0 0 1 0 0,0 0 0 0 0,0 1 0 0 0,0-1 0 0 0,1 0 0 0 0,-1 0-1 0 0,0 2 1 0 0,0-2 0 0 0,2 0 0 0 0,-2 0 0 0 0,0 0-1 0 0,0 2 1 0 0,1-2 0 0 0,-1 0 0 0 0,0 0 17 0 0,1 0-21 0 0,-1 0-1 0 0,1 0 1 0 0,1 0 0 0 0,-2 0-1 0 0,1 0 1 0 0,0 0 0 0 0,-1 0-1 0 0,1 0 1 0 0,-1 0 0 0 0,1 0-1 0 0,1 0 1 0 0,-2 0 0 0 0,1-2-1 0 0,0 2 22 0 0,3-3-65 0 0,-1 1 0 0 0,1-1 0 0 0,0 0-1 0 0,-1-1 1 0 0,1 0 65 0 0,6-8-49 0 0,-2-1-1 0 0,1 0 0 0 0,-2-1 1 0 0,1 1-1 0 0,2-10 50 0 0,-9 20 11 0 0,14-25 67 0 0,3-9-476 0 0,10-27 398 0 0,-34 71 195 0 0,4-6-189 0 0,-1 1 0 0 0,2 1 0 0 0,-1-1 0 0 0,-1 1 1 0 0,2-1-1 0 0,-3 3-6 0 0,-53 116-334 0 0,47-93 356 0 0,9-12 38 0 0,1-16-53 0 0,0 2 0 0 0,0-2 0 0 0,0 0 0 0 0,1 2 0 0 0,-1-2 0 0 0,0 0-1 0 0,0 0 1 0 0,0 1 0 0 0,0-1 0 0 0,0 0 0 0 0,0 0 0 0 0,2 0-1 0 0,-2 2 1 0 0,0-2 0 0 0,0 0 0 0 0,0 0 0 0 0,1 0 0 0 0,-1 1-1 0 0,0-1 1 0 0,0 0 0 0 0,1 0 0 0 0,-1 0 0 0 0,0 0 0 0 0,0 0-1 0 0,1 2 1 0 0,-1-2 0 0 0,0 0-7 0 0,2-2-6 0 0,-1 2 0 0 0,-1 0 0 0 0,1-1 0 0 0,0 1 0 0 0,-1 0 0 0 0,1-2 0 0 0,-1 2 1 0 0,2-1-1 0 0,-1 1 0 0 0,-1-2 0 0 0,1 2 0 0 0,-1-2 0 0 0,1 2 0 0 0,-1-1 0 0 0,0-1 0 0 0,1 2 0 0 0,-1-2 6 0 0,4-4-42 0 0,20-28 317 0 0,-10 14-253 0 0,-2 1 1 0 0,1-1-1 0 0,4-12-22 0 0,-11 21-56 0 0,-7 19-19 0 0,-9 19 104 0 0,7-19-71 0 0,0-1 0 0 0,2 1-1 0 0,-1-1 1 0 0,1 1 0 0 0,-1-2-1 0 0,1 2 1 0 0,0 0-1 0 0,0 0 1 0 0,1 4 42 0 0,20-4 184 0 0,-18-8-188 0 0,-1 0 0 0 0,-1 0 0 0 0,1 0-1 0 0,0 0 1 0 0,-1 0 0 0 0,1 0 0 0 0,-1 0 0 0 0,2 0 0 0 0,-1-2-1 0 0,-1 2 1 0 0,1 0 0 0 0,0 0 0 0 0,-1 0 0 0 0,2-1 0 0 0,-2 1-1 0 0,1 0 1 0 0,-1-2 0 0 0,1 2 0 0 0,-1 0 4 0 0,16-18 30 0 0,1 2 424 0 0,0 1 127 0 0,-17 14-573 0 0,0 1 0 0 0,0 0 1 0 0,0 0-1 0 0,0 0 1 0 0,0 0-1 0 0,0 0 1 0 0,0 0-1 0 0,1 0 0 0 0,-1 0 1 0 0,0 0-1 0 0,0 0 1 0 0,0 0-1 0 0,0 0 1 0 0,0 0-1 0 0,0 0 0 0 0,0 0 1 0 0,0 0-1 0 0,0 0 1 0 0,1 0-1 0 0,-1 0 0 0 0,0 0 1 0 0,0 0-1 0 0,0 0 1 0 0,0 0-1 0 0,0 0 1 0 0,0 0-1 0 0,0 0 0 0 0,0 0 1 0 0,0 0-1 0 0,1 0 1 0 0,-1 0-1 0 0,0 0 1 0 0,0 0-1 0 0,0 0 0 0 0,0 0 1 0 0,0 1-1 0 0,0-1 1 0 0,0 0-1 0 0,0 0 1 0 0,0 0-1 0 0,0 0 0 0 0,0 0 1 0 0,0 0-1 0 0,0 0 1 0 0,0 0-1 0 0,2 0 1 0 0,-2 0-1 0 0,0 2 0 0 0,0-2 1 0 0,0 0-1 0 0,0 0 1 0 0,0 0-1 0 0,0 0 0 0 0,0 0 1 0 0,0 0-1 0 0,0 0 1 0 0,0 0-1 0 0,0 2 1 0 0,0-2-1 0 0,0 0 0 0 0,0 0 1 0 0,-2 0-1 0 0,2 0 1 0 0,0 0-1 0 0,0 0 1 0 0,0 0-1 0 0,0 0 0 0 0,0 0-8 0 0,-1 11 146 0 0,0-3-189 0 0,0-1-1 0 0,1-1 0 0 0,-1 1 0 0 0,1-1 1 0 0,0 5 43 0 0,0-11-4 0 0,0 0 0 0 0,0 2 0 0 0,0-2 1 0 0,0 0-1 0 0,0 0 0 0 0,0 2 0 0 0,0-2 1 0 0,0 0-1 0 0,0 0 0 0 0,0 1 0 0 0,0-1 0 0 0,0 0 1 0 0,1 0-1 0 0,-1 0 0 0 0,0 2 0 0 0,0-2 1 0 0,0 0-1 0 0,0 0 0 0 0,0 0 0 0 0,1 2 0 0 0,-1-2 1 0 0,0 0-1 0 0,0 0 0 0 0,0 0 0 0 0,1 0 1 0 0,-1 0-1 0 0,0 1 4 0 0,11-1 11 0 0,-8 0-50 0 0,-2 0 1 0 0,1-1 0 0 0,1 1 0 0 0,-1-2 0 0 0,-1 2-1 0 0,2-2 1 0 0,-1 1 0 0 0,-1-1 0 0 0,3 0 38 0 0,-4 2-8 0 0,1-1 0 0 0,-1 1 0 0 0,1 0 1 0 0,-1 0-1 0 0,2 0 0 0 0,-2-2 0 0 0,1 2 0 0 0,-1 0 1 0 0,1 0-1 0 0,-1 0 0 0 0,1 0 0 0 0,-1 0 0 0 0,2 0 0 0 0,-2 0 1 0 0,1 0 7 0 0,-1 0-31 0 0,1 0 1 0 0,-1 0-1 0 0,0 2 1 0 0,1-2-1 0 0,-1 0 1 0 0,1-2-1 0 0,-1 2 1 0 0,2 0-1 0 0,-2 0 1 0 0,0 0-1 0 0,1 0 1 0 0,-1 0 0 0 0,1 0-1 0 0,-1 0 1 0 0,0-1-1 0 0,1 1 1 0 0,-1 0-1 0 0,1 0 1 0 0,-1-2 30 0 0,0 2-9 0 0,0 0 1 0 0,0 2-1 0 0,0-2 0 0 0,0 0 1 0 0,0 0-1 0 0,0 0 1 0 0,0 0-1 0 0,0 0 1 0 0,0 0-1 0 0,0 0 0 0 0,0 0 1 0 0,-1 0-1 0 0,1 1 1 0 0,0-1-1 0 0,0 0 0 0 0,0 0 1 0 0,1 0-1 0 0,-1 0 1 0 0,0 0-1 0 0,0 0 1 0 0,0 0-1 0 0,0 0 0 0 0,0 2 1 0 0,0-2-1 0 0,0 0 1 0 0,0 0-1 0 0,0 0 0 0 0,0 0 1 0 0,0 0-1 0 0,0 0 1 0 0,0 0-1 0 0,0 0 0 0 0,0 0 1 0 0,0 0-1 0 0,0 0 1 0 0,0 1-1 0 0,2-1 1 0 0,-2 0-1 0 0,0 0 0 0 0,0 0 1 0 0,0 0-1 0 0,0 0 1 0 0,0 0-1 0 0,0 0 0 0 0,0 0 1 0 0,0 0-1 0 0,0 0 9 0 0,1 0-16 0 0,-1 0 0 0 0,0 0 0 0 0,0 0 1 0 0,1 0-1 0 0,-1 0 0 0 0,0 0 0 0 0,0-1 0 0 0,1 1 0 0 0,-1 0 0 0 0,0 0 0 0 0,0 0 0 0 0,2 0 0 0 0,-2 0 0 0 0,0 0 0 0 0,0-2 0 0 0,0 2 0 0 0,0 0 0 0 0,1 0 0 0 0,-1 0 0 0 0,0-1 0 0 0,0 1 1 0 0,0 0-1 0 0,0 0 0 0 0,0 0 0 0 0,0-2 0 0 0,1 2 0 0 0,-1 0 0 0 0,0 0 0 0 0,0-2 0 0 0,0 2 0 0 0,0 0 0 0 0,0 0 0 0 0,0-1 0 0 0,0 1 0 0 0,0 0 16 0 0,7-51-96 0 0,-6 45 88 0 0,-1 1 0 0 0,0-1 0 0 0,2-1 0 0 0,-4 1 0 0 0,2 1 0 0 0,0-2 0 0 0,-1-3 8 0 0,0 7 20 0 0,0 2-1 0 0,0-3 1 0 0,-1 1 0 0 0,1 1-1 0 0,0-1 1 0 0,0 2 0 0 0,0-3-1 0 0,-2 3 1 0 0,2-3 0 0 0,0 3-1 0 0,-2-1 1 0 0,2 1-1 0 0,-1-3 1 0 0,-1 3 0 0 0,2-1-1 0 0,-1 2 1 0 0,-1-2 0 0 0,2 1-1 0 0,-2-1 1 0 0,1 2-1 0 0,0-1 1 0 0,-1 1 0 0 0,1 0-1 0 0,-1-2 1 0 0,1 2 0 0 0,-1 0-1 0 0,1 0 1 0 0,1 0-1 0 0,-2 0 1 0 0,1 2 0 0 0,-1-2-1 0 0,0 1-19 0 0,2-1 23 0 0,-1 2-1 0 0,2-2 0 0 0,-1 1 1 0 0,0-1-1 0 0,1 2 0 0 0,-1 0 1 0 0,0-1-1 0 0,1-1 0 0 0,-2 2 1 0 0,2 0-1 0 0,-1-1 0 0 0,1-1 0 0 0,-1 2 1 0 0,1-1-1 0 0,0 1 0 0 0,-1 0 1 0 0,1-1-23 0 0,-5 29 441 0 0,5-27-420 0 0,-1 0 1 0 0,1 0 0 0 0,0 1 0 0 0,0-1-1 0 0,0 0 1 0 0,0 2 0 0 0,0-2 0 0 0,0 0-1 0 0,1 1 1 0 0,-1-1 0 0 0,1 0 0 0 0,0 0-1 0 0,-1 1 1 0 0,1-1 0 0 0,1 0 0 0 0,-1 0-1 0 0,0 1 1 0 0,0-1 0 0 0,2 0-22 0 0,8 17-31 0 0,-11-19 35 0 0,1 1-1 0 0,0-1 0 0 0,-1 1 0 0 0,1 0 0 0 0,1-1 1 0 0,-2 1-1 0 0,1 0 0 0 0,0-1 0 0 0,0 1 0 0 0,0-2 1 0 0,1 1-1 0 0,-1 1 0 0 0,0 0 0 0 0,0-2 0 0 0,1 1 1 0 0,-1-1-1 0 0,0 2 0 0 0,1-2 0 0 0,0 2 0 0 0,0-2-3 0 0,14 8-113 0 0,-14-7 76 0 0,-1-1 0 0 0,2 2 0 0 0,-2 0 0 0 0,2-2 0 0 0,-2 1 0 0 0,1-1 0 0 0,1 0 0 0 0,-2 2 0 0 0,2-2 37 0 0,-3 0-22 0 0,2 0 1 0 0,-1 0-1 0 0,-1 0 1 0 0,1 0-1 0 0,-1 0 1 0 0,1 0-1 0 0,1 0 0 0 0,-2 0 1 0 0,1 0-1 0 0,-1 0 1 0 0,1 1-1 0 0,0-1 1 0 0,-1 0-1 0 0,1 0 1 0 0,-1 2-1 0 0,2-2 1 0 0,-2 0-1 0 0,1 2 1 0 0,-1-2-1 0 0,1 0 1 0 0,-1 1-1 0 0,1-1 1 0 0,-1 2-1 0 0,0-2 1 0 0,1 2-1 0 0,-1-2 1 0 0,0 1-1 0 0,2-1 1 0 0,-2 2 21 0 0,1 1-38 0 0,-1 0-1 0 0,0 1 1 0 0,0-3 0 0 0,0 2 0 0 0,0 1 0 0 0,0-1 0 0 0,0 0-1 0 0,0 2 39 0 0,-1 10 41 0 0,2-15-72 0 0,-1 0-1 0 0,0 0 1 0 0,0 0 0 0 0,0 0-1 0 0,0 1 1 0 0,1-1-1 0 0,-1 0 1 0 0,0 0-1 0 0,0 0 1 0 0,0 0 0 0 0,1 0-1 0 0,-1 0 1 0 0,0 0-1 0 0,0 2 1 0 0,2-2-1 0 0,-2 0 1 0 0,0 0 0 0 0,0 0-1 0 0,1 0 1 0 0,-1 0-1 0 0,0 0 1 0 0,0 0-1 0 0,1 0 1 0 0,-1 0-1 0 0,0 0 1 0 0,0-2 0 0 0,1 2-1 0 0,-1 0 1 0 0,0 0-1 0 0,0 0 1 0 0,0 0-1 0 0,1 0 1 0 0,-1 0 0 0 0,0 0-1 0 0,0-1 32 0 0,0 1-12 0 0,2 0 0 0 0,-2 0 0 0 0,0-2 0 0 0,1 2 0 0 0,-1 0 0 0 0,0-2 0 0 0,0 2 0 0 0,1 0 0 0 0,-1 0 0 0 0,1 0 0 0 0,-1-1 0 0 0,0 1 0 0 0,1 0 0 0 0,-1 0 0 0 0,0 0 0 0 0,2 0 0 0 0,-2 0 0 0 0,1 0 12 0 0,4 5 327 0 0,-3-2-214 0 0,-2-3-122 0 0,0 0 0 0 0,0 0-1 0 0,0 0 1 0 0,0 0 0 0 0,1 2 0 0 0,-1-2-1 0 0,0 0 1 0 0,0 0 0 0 0,0 0 0 0 0,0 0 0 0 0,0 0-1 0 0,2 0 1 0 0,-2 0 0 0 0,0 1 0 0 0,0-1-1 0 0,0 0 1 0 0,0 0 0 0 0,1 0 0 0 0,-1 0-1 0 0,0 0 1 0 0,0 0 0 0 0,0 0 0 0 0,0 0-1 0 0,1 0 1 0 0,-1 0 0 0 0,0 0 0 0 0,0 0-1 0 0,0 0 1 0 0,0 0 0 0 0,1 0 9 0 0,-1-8-664 0 0,0 8 665 0 0,0 0 0 0 0,0-2-1 0 0,0 2 1 0 0,0 0-1 0 0,0-1 1 0 0,0 1-1 0 0,0 0 1 0 0,0-2 0 0 0,0 2-1 0 0,0 0 1 0 0,-1-1-1 0 0,1 1 1 0 0,0 0-1 0 0,0 0 1 0 0,0-2 0 0 0,-1 2-1 0 0,1 0 1 0 0,0 0-1 0 0,0-2 1 0 0,-1 2-1 0 0,1 0 1 0 0,0 0 0 0 0,0 0-1 0 0,-2-1 1 0 0,2 1-1 0 0,0 0 1 0 0,-1 0-1 0 0,1 0 1 0 0,0 0 0 0 0,-1 0-1 0 0,1 0 1 0 0,0 0-1 0 0,-1 0 1 0 0,1 0-1 0 0,0 0 1 0 0,-1 0-1 0 0,-1-2 19 0 0,1 0 1 0 0,0 1-1 0 0,0-1 0 0 0,-1 1 1 0 0,1-1-1 0 0,1 0 1 0 0,-1 1-1 0 0,0-1 0 0 0,0 0 1 0 0,1 1-1 0 0,-2-1 1 0 0,2 1-1 0 0,-1-3 0 0 0,1 3 1 0 0,-1-3-20 0 0,1 0 28 0 0,0-3 0 0 0,-1 2 0 0 0,1 0 0 0 0,-1 0 0 0 0,-1-1 0 0 0,1 1 0 0 0,0 0 0 0 0,0 0 1 0 0,-1 0-29 0 0,-4-9 210 0 0,0 1-1 0 0,-2-7-209 0 0,-7-9 112 0 0,10 21 19 0 0,1 0-1 0 0,-1 0 1 0 0,-1 0 0 0 0,1 1-1 0 0,-1 1 1 0 0,0-1 0 0 0,-1 1-1 0 0,0-1 1 0 0,1 2 0 0 0,-7-4-131 0 0,8 7 58 0 0,1-1 1 0 0,-1 1 0 0 0,1 0-1 0 0,-1 1 1 0 0,0-1-1 0 0,0 1 1 0 0,0 1 0 0 0,0 0-1 0 0,0 0 1 0 0,0 0-1 0 0,1 0 1 0 0,-1 0 0 0 0,0 1-1 0 0,0 1 1 0 0,0-1-1 0 0,-3 3-58 0 0,-12 4 46 0 0,14-7-1 0 0,0 3 0 0 0,0-3 0 0 0,1 3 0 0 0,-1-1-1 0 0,0 2 1 0 0,-1 0-45 0 0,-21 14 185 0 0,22-14-130 0 0,-2-2 0 0 0,2 2 0 0 0,-1 0 1 0 0,0 1-56 0 0,-69 77-189 0 0,37-39 241 0 0,3 5-1 0 0,-5 8-51 0 0,22-31 31 0 0,-49 74-4 0 0,5-4 34 0 0,43-65-138 0 0,0 1 0 0 0,2 1 0 0 0,0 3 77 0 0,12-17 25 0 0,4-16-30 0 0,1 1 0 0 0,0-1 0 0 0,0 0 0 0 0,-1 0 1 0 0,1 1-1 0 0,0-1 0 0 0,-1 2 5 0 0,9-30-1164 0 0,7-12 1009 0 0,67-119-257 0 0,-30 59 329 0 0,-43 79 72 0 0,7-11-58 0 0,-1 1-1 0 0,3 0 0 0 0,8-9 70 0 0,-19 26 98 0 0,-6 9 85 0 0,-4 9 11 0 0,-46 79 183 0 0,-21 39 85 0 0,17-34-505 0 0,-20 55-6 0 0,25-47 93 0 0,-23 45 42 0 0,69-140-116 0 0,1 0-1 0 0,-1 1 0 0 0,1-1 1 0 0,1 0-1 0 0,-2 1 0 0 0,2 0 1 0 0,0-2-1 0 0,-1 2 0 0 0,0 5 31 0 0,9-20-292 0 0,-2-3 303 0 0,1 0-1 0 0,0 2 0 0 0,0-2 1 0 0,1 2-1 0 0,3-6-10 0 0,5-5-60 0 0,-2-1 0 0 0,1-2 0 0 0,5-18 60 0 0,20-34-120 0 0,40-57 205 0 0,15-13-85 0 0,-93 144 1 0 0,0 2 18 0 0,2-3 0 0 0,-2 3 0 0 0,1-1 0 0 0,-1-1 0 0 0,1 1 0 0 0,1-1-19 0 0,-3 3 2 0 0,0 0-1 0 0,0 0 1 0 0,0 2 0 0 0,0-2-1 0 0,0 0 1 0 0,0 0 0 0 0,0 0-1 0 0,0 0 1 0 0,0 0 0 0 0,0 0-1 0 0,0 0 1 0 0,0 0-1 0 0,0 0 1 0 0,0 0 0 0 0,0 0-1 0 0,0 0 1 0 0,0 0 0 0 0,0 0-1 0 0,0 0 1 0 0,0 0 0 0 0,0 0-1 0 0,0 0 1 0 0,0 0-1 0 0,0 0 1 0 0,0 0 0 0 0,0 0-1 0 0,0 0 1 0 0,0 0 0 0 0,0 0-1 0 0,0 0 1 0 0,0 0 0 0 0,0 0-1 0 0,0 0 1 0 0,0 0-1 0 0,0 0 1 0 0,1 0 0 0 0,-1 0-1 0 0,0 0 1 0 0,0 0 0 0 0,0 0-1 0 0,0 0 1 0 0,0 0 0 0 0,0 0-1 0 0,0 0 1 0 0,0 0-1 0 0,0 0 1 0 0,0 0 0 0 0,0 0-1 0 0,0 0 1 0 0,0 0 0 0 0,0 0-1 0 0,0 0 1 0 0,0 0 0 0 0,0 0-1 0 0,0 0 1 0 0,0 0-1 0 0,0 0 1 0 0,0 0 0 0 0,0 0-1 0 0,0 0-1 0 0,-2 6 105 0 0,-5 7-5 0 0,-33 52-31 0 0,2 2-1 0 0,-5 15-68 0 0,-36 91 56 0 0,34-73-78 0 0,31-67-128 0 0,5-17 131 0 0,2 0-1 0 0,0 0 1 0 0,1 1-1 0 0,0 0 1 0 0,-3 11 19 0 0,9-26-506 0 0,1-4 165 0 0,7-9 28 0 0,5-17 258 0 0,38-79-437 0 0,35-55 492 0 0,-49 93 29 0 0,7-4-183 0 0,36-49 154 0 0,-43 67-122 0 0,-4 8 147 0 0,-32 44-54 0 0,-2 6-44 0 0,-4 5 71 0 0,-2 12-6 0 0,-1-1-1 0 0,-1-1 1 0 0,-1 2-1 0 0,-3 4 9 0 0,-17 31 133 0 0,-30 69 228 0 0,-47 101-451 0 0,61-126-39 0 0,63-142-738 0 0,-7 15 809 0 0,20-48 48 0 0,4 4-1 0 0,1 1 0 0 0,3 1 1 0 0,2 3-1 0 0,22-24 11 0 0,-38 52-58 0 0,-15 23 182 0 0,-1 2-1 0 0,3-1-123 0 0,-11 15 4 0 0,0 0-1 0 0,0 0 0 0 0,0 0 1 0 0,0 0-1 0 0,0 0 0 0 0,0 0 0 0 0,0 0 1 0 0,0-2-1 0 0,0 2 0 0 0,0 0 1 0 0,0 0-1 0 0,0 0 0 0 0,0 0 1 0 0,0 0-1 0 0,0 0 0 0 0,0 0 1 0 0,0 0-1 0 0,0 0 0 0 0,0 0 1 0 0,0 0-1 0 0,2 0 0 0 0,-2 0 0 0 0,0 0 1 0 0,0 0-1 0 0,0 0 0 0 0,0 0 1 0 0,0 0-1 0 0,0 0 0 0 0,0 0 1 0 0,0 0-1 0 0,0 0 0 0 0,0 0 1 0 0,0 0-1 0 0,0 0 0 0 0,1 0 0 0 0,-1 0 1 0 0,0 0-1 0 0,0 0 0 0 0,0 0 1 0 0,0 0-1 0 0,0 0 0 0 0,0 0 1 0 0,0 0-1 0 0,0 0 0 0 0,0 0 1 0 0,0 0-1 0 0,0 0 0 0 0,0 0 0 0 0,1 0 1 0 0,-1 0-1 0 0,0 0 0 0 0,0 0 1 0 0,0 0-1 0 0,0 0 0 0 0,0 0 1 0 0,0 0-4 0 0,-1 12 138 0 0,-4 10-15 0 0,-1-5-42 0 0,-1-1 0 0 0,-1-1 0 0 0,0 1 0 0 0,-1-2 0 0 0,-4 7-81 0 0,-13 23 21 0 0,-111 227-53 0 0,136-267 28 0 0,0-1 0 0 0,-1-1 0 0 0,1 1 0 0 0,0-2 0 0 0,0 3 1 0 0,-2-3-1 0 0,2 1 0 0 0,-1 1 4 0 0,2-9-361 0 0,3-6 231 0 0,23-54 5 0 0,13-24 125 0 0,-28 66 23 0 0,1 1-1 0 0,1 1 1 0 0,1 1 0 0 0,0-1-1 0 0,6-2-22 0 0,49-68-67 0 0,-62 82 119 0 0,-6 8-71 0 0,-3 5 6 0 0,0 4 20 0 0,-35 61 434 0 0,-25 49-430 0 0,51-94 135 0 0,0-1 0 0 0,-3 13-146 0 0,5-16-3 0 0,1 1-1 0 0,-2-1 0 0 0,0-1 1 0 0,-2 1 3 0 0,5-4-41 0 0,3-9-280 0 0,9-17 117 0 0,34-80 203 0 0,3 4-1 0 0,3 0 1 0 0,28-34 1 0 0,-47 82 155 0 0,-43 55-181 0 0,-72 141 492 0 0,74-131-333 0 0,2 2 0 0 0,-2 4-133 0 0,-10 22 166 0 0,-88 167-77 0 0,110-216-129 0 0,1 0-70 0 0,0 0 0 0 0,-1-2-1 0 0,1 2 1 0 0,-1-2-1 0 0,-2 5 111 0 0,4-10-400 0 0,1-4-17 0 0,3-4-202 0 0,34-92-214 0 0,42-104 896 0 0,-60 170-38 0 0,-15 28-17 0 0,0 0-1 0 0,1-2 1 0 0,-1 2-1 0 0,-1 0 0 0 0,0-2 1 0 0,0 0-8 0 0,-3 10 1 0 0,0 0 0 0 0,0 0 0 0 0,0 0 1 0 0,0 0-1 0 0,0 0 0 0 0,0 0 0 0 0,0 0 0 0 0,0 0 1 0 0,0 0-1 0 0,0 0 0 0 0,0 0 0 0 0,0-1 1 0 0,0 1-1 0 0,0 0 0 0 0,0 0 0 0 0,0 0 0 0 0,0 0 1 0 0,0 0-1 0 0,0 0 0 0 0,0 0 0 0 0,0 0 0 0 0,0 0 1 0 0,0 0-1 0 0,0 0 0 0 0,0 0 0 0 0,0 0 0 0 0,0 0 1 0 0,0 0-1 0 0,0 0 0 0 0,0 0 0 0 0,0 0 1 0 0,0 0-1 0 0,0-2 0 0 0,0 2 0 0 0,0 0 0 0 0,0 0 1 0 0,0 0-1 0 0,0 0 0 0 0,0 0 0 0 0,0 0 0 0 0,0 0 1 0 0,0 0-1 0 0,0 0 0 0 0,0 0 0 0 0,0 0 1 0 0,-1 0-1 0 0,1 0 0 0 0,0 0 0 0 0,0 0 0 0 0,0 0 1 0 0,0 0-1 0 0,0 0 0 0 0,0 0 0 0 0,0 0 0 0 0,0 0 1 0 0,0 0-1 0 0,0 0-1 0 0,-6 3 158 0 0,-5 7 136 0 0,-40 57 312 0 0,38-50-537 0 0,-1 1-1 0 0,-3 8-68 0 0,3-5 47 0 0,-11 13-47 0 0,2-8 128 0 0,0-1 1 0 0,-1-1 0 0 0,0-1-1 0 0,-9 3-128 0 0,-17 8-25 0 0,-50 24 25 0 0,60-35 44 0 0,11-5 86 0 0,0-3 1 0 0,-2-1-1 0 0,-20 4-130 0 0,26-11 67 0 0,1-3 0 0 0,-1 1 1 0 0,0-3-1 0 0,0 0 0 0 0,-9-4-67 0 0,0 0 28 0 0,2 2 1 0 0,-2 4-1 0 0,1 0 0 0 0,-28 9-28 0 0,31-3 213 0 0,-18 15-70 0 0,47-24-105 0 0,0-1 0 0 0,0 2 0 0 0,-1-1-1 0 0,2-1 1 0 0,-1 2 0 0 0,0 0 0 0 0,0-2-1 0 0,-1 1 1 0 0,1 1-38 0 0,1 0 6 0 0,0-2 0 0 0,0 0 0 0 0,0 0 1 0 0,0 0-1 0 0,0 0 0 0 0,0 0 0 0 0,0 0 0 0 0,-1 0 0 0 0,1 0 0 0 0,0 0 0 0 0,0 0 0 0 0,0 0 0 0 0,0 0 0 0 0,0 1 0 0 0,0-1 0 0 0,0 0 0 0 0,0 0 1 0 0,0 0-1 0 0,0 0 0 0 0,0 0 0 0 0,0 0 0 0 0,0 0 0 0 0,0 0 0 0 0,0 0 0 0 0,0 2 0 0 0,0-2 0 0 0,0 0 0 0 0,0 0 0 0 0,0 0 0 0 0,0 0 1 0 0,0 0-1 0 0,0 0 0 0 0,1 0 0 0 0,-1 0 0 0 0,0 0 0 0 0,0 1-6 0 0,8-1 58 0 0,21-6 212 0 0,-17 3-270 0 0,0 1 0 0 0,0-3 0 0 0,0 2 0 0 0,1-2 0 0 0,33-16-21 0 0,0 5-1 0 0,0 1 0 0 0,23-1 22 0 0,-53 13-105 0 0,-11 3 53 0 0,-1-2 1 0 0,-1 2-1 0 0,1 0 1 0 0,1 0 0 0 0,1 0 51 0 0,-5 0-26 0 0,2 0 1 0 0,-2 0-1 0 0,1 2 1 0 0,-1-2-1 0 0,1 1 1 0 0,-1-1-1 0 0,1 2 1 0 0,-1-2-1 0 0,1 1 1 0 0,-1 1 0 0 0,0 0-1 0 0,0-2 1 0 0,2 1-1 0 0,-2 3 26 0 0,-1-4-9 0 0,1 1 0 0 0,-1-1 0 0 0,0 2 0 0 0,0-2 1 0 0,0 1-1 0 0,0-1 0 0 0,0 2 0 0 0,0 0 0 0 0,0-2 0 0 0,0 1 0 0 0,0-1 0 0 0,0 2 0 0 0,0-2 0 0 0,0 2 1 0 0,-1-2-1 0 0,1 1 0 0 0,0-1 0 0 0,0 2 0 0 0,0-2 0 0 0,-1 1 0 0 0,1-1 0 0 0,0 2 0 0 0,-1-2 0 0 0,1 0 0 0 0,0 2 1 0 0,-2-2 8 0 0,-10 21-190 0 0,7-16 159 0 0,0 1 0 0 0,-1-1 0 0 0,0 0-1 0 0,0 0 1 0 0,-5 3 31 0 0,-11 8 22 0 0,8-3-26 0 0,4-3 56 0 0,-1-2 0 0 0,1 0 0 0 0,-1 0 0 0 0,-8 4-52 0 0,-15 4-31 0 0,-55 26 144 0 0,-1-5 0 0 0,-9-3-113 0 0,68-25-52 0 0,-38 10 135 0 0,-54 5-83 0 0,98-19 94 0 0,0 2-1 0 0,-10 4-93 0 0,-26 5 418 0 0,49-9-109 0 0,11-4-34 0 0,6 0-19 0 0,6-1-125 0 0,0 0-1 0 0,0-1 0 0 0,0-1 1 0 0,0-1-1 0 0,0-1 0 0 0,0 0 1 0 0,2-1-131 0 0,-11 3 6 0 0,27-5 147 0 0,1 4 0 0 0,11 1-153 0 0,16-2 52 0 0,-14 0-26 0 0,-8 1-154 0 0,0-2 0 0 0,0-2 0 0 0,8-5 128 0 0,-15 0-373 0 0,1 0-1 0 0,4-6 374 0 0,-10 6-335 0 0,-16 9 149 0 0,1-2 1 0 0,-1-1-1 0 0,0-1 1 0 0,0 1-1 0 0,3-3 186 0 0,-7 5-109 0 0,6-6-137 0 0,-6 5 98 0 0,-5 2-65 0 0,-13 5 312 0 0,3 1 0 0 0,-32 3 37 0 0,12-1 129 0 0,1 1 0 0 0,-1 2 0 0 0,-20 11-265 0 0,-123 80 144 0 0,163-93-133 0 0,-1 0 1 0 0,2 1 0 0 0,-1 1 0 0 0,1 2 0 0 0,2-3 0 0 0,-2 4-1 0 0,1-1 1 0 0,-8 14-12 0 0,18-26 7 0 0,0 0-1 0 0,0 0 1 0 0,0 0 0 0 0,0 0-1 0 0,0 1 1 0 0,0-1-1 0 0,-1 0 1 0 0,1 0 0 0 0,0 0-1 0 0,0 0 1 0 0,0 0-1 0 0,0 0 1 0 0,0 0 0 0 0,0 0-1 0 0,0 0 1 0 0,0 0-1 0 0,0 2 1 0 0,0-2 0 0 0,0 0-1 0 0,0 0 1 0 0,0 0-1 0 0,0 0 1 0 0,0 0-1 0 0,0 0 1 0 0,0 0 0 0 0,0 2-1 0 0,0-2 1 0 0,0 0-1 0 0,0 0 1 0 0,0 0 0 0 0,0 0-1 0 0,0 0 1 0 0,0 0-1 0 0,0 0 1 0 0,0 0 0 0 0,0 1-1 0 0,0-1 1 0 0,0 0-1 0 0,0 0 1 0 0,0 0 0 0 0,0 0-1 0 0,0 0 1 0 0,0 0-1 0 0,1 0 1 0 0,-1 0-1 0 0,0 0 1 0 0,0 0 0 0 0,0 2-1 0 0,0-2 1 0 0,0 0-1 0 0,0 0 1 0 0,0 0 0 0 0,0 0-1 0 0,0 0 1 0 0,1 0-1 0 0,-1 0-6 0 0,12 0 212 0 0,15-7 39 0 0,29-14-15 0 0,-25 8-269 0 0,9 0 33 0 0,-8 5-6 0 0,-9 0 53 0 0,3 3 0 0 0,13-1-47 0 0,-4 1 39 0 0,-21 1-228 0 0,1 3 0 0 0,0 1 0 0 0,9 0 189 0 0,-18 0-96 0 0,0 1-126 0 0,-6-1 201 0 0,0 0 1 0 0,0 0-1 0 0,0 0 0 0 0,0 0 0 0 0,0 0 0 0 0,0 0 0 0 0,0 0 0 0 0,0 0 1 0 0,0 0-1 0 0,0 0 0 0 0,0 0 0 0 0,0 0 0 0 0,0 0 0 0 0,0 0 1 0 0,0 0-1 0 0,0 0 0 0 0,0 0 0 0 0,0 0 0 0 0,0 0 0 0 0,0 0 21 0 0,-2 0-116 0 0,-1 0 0 0 0,2 0 0 0 0,-1 0 0 0 0,-1 0 0 0 0,1 0 0 0 0,-2 2 116 0 0,-1 0-131 0 0,-124 22 407 0 0,109-21-141 0 0,-3 2 94 0 0,-1 0 0 0 0,-13 6-229 0 0,-39 24-159 0 0,73-35 896 0 0,11-5-395 0 0,15-5-184 0 0,10-6-79 0 0,-27 12-43 0 0,0 1 1 0 0,0 0-1 0 0,1 1 0 0 0,0-1 0 0 0,-1 1 0 0 0,0 1 0 0 0,1-1 0 0 0,-1 2 0 0 0,0 0 1 0 0,2 0-37 0 0,1 0 11 0 0,1 0 1 0 0,0-1-1 0 0,-2 1 0 0 0,2-4 1 0 0,0 3-1 0 0,-2-3 1 0 0,6 0-12 0 0,29-9-94 0 0,-27 8 72 0 0,-12 3-11 0 0,1 0 0 0 0,-2 2 0 0 0,1-1 0 0 0,1 1 0 0 0,-1-2 0 0 0,0 2 0 0 0,0 0 0 0 0,1 2 0 0 0,-1-2 0 0 0,0 0 0 0 0,0 1 33 0 0,3 3 40 0 0,8 1-191 0 0,-15-5 131 0 0,0 0 0 0 0,1 1-1 0 0,-1-1 1 0 0,0 0 0 0 0,0 0 0 0 0,1 0 0 0 0,-1 0 0 0 0,0 2 0 0 0,2-2 0 0 0,-2 0 0 0 0,0 0 0 0 0,0 1 0 0 0,1-1-1 0 0,-1 0 1 0 0,0 0 0 0 0,0 2 0 0 0,0-2 0 0 0,1 0 0 0 0,-1 2 0 0 0,0-2 0 0 0,0 0 0 0 0,0 1 0 0 0,0-1-1 0 0,0 0 1 0 0,0 2 20 0 0,0-2-22 0 0,0 0 0 0 0,0 2-1 0 0,0-2 1 0 0,0 0 0 0 0,-1 0-1 0 0,1 1 1 0 0,0-1 0 0 0,0 0-1 0 0,0 0 1 0 0,-1 0 0 0 0,1 2-1 0 0,0-2 1 0 0,0 0 0 0 0,-2 0-1 0 0,2 0 1 0 0,0 0 0 0 0,-1 0-1 0 0,1 1 1 0 0,0-1 0 0 0,0 0-1 0 0,-1 0 1 0 0,1 0 0 0 0,0 0-1 0 0,-1 0 1 0 0,1 0 0 0 0,0 0-1 0 0,-1 0 1 0 0,1 0 0 0 0,0 0-1 0 0,-2 0 23 0 0,-10-1-437 0 0,1 1 348 0 0,-1 0 0 0 0,0 0 0 0 0,-3 1 89 0 0,-8 3 23 0 0,-30-1 281 0 0,-49 15-304 0 0,94-18 20 0 0,1 1 0 0 0,1 1 0 0 0,0 1 0 0 0,-1-1 0 0 0,1 1 0 0 0,0 0 0 0 0,-1 2-1 0 0,1-1 1 0 0,0 0 0 0 0,-5 6-20 0 0,8-7 140 0 0,1-1-122 0 0,2-2-1 0 0,-1 0 0 0 0,1 0 0 0 0,0 0 1 0 0,-1 0-1 0 0,1 0 0 0 0,0 2 0 0 0,0-2 1 0 0,-1 0-1 0 0,1 0 0 0 0,0 0 0 0 0,-1 1 1 0 0,1-1-1 0 0,0 0 0 0 0,0 2 0 0 0,-2-2 1 0 0,2 0-1 0 0,0 0 0 0 0,0 2 0 0 0,0-2 1 0 0,0 0-1 0 0,-1 1 0 0 0,1-1 0 0 0,0 2 1 0 0,0-2-1 0 0,0 0 0 0 0,0 1 0 0 0,0-1 1 0 0,0 0-1 0 0,0 2 0 0 0,0-2 0 0 0,0 2-17 0 0,24-7 518 0 0,-15 6-494 0 0,0-2 0 0 0,-1 1 0 0 0,2-2 1 0 0,-2 1-1 0 0,1-3 0 0 0,-1 3 0 0 0,6-6-24 0 0,20-4 48 0 0,28-7 18 0 0,-22 5-460 0 0,6 2 394 0 0,-10-4-675 0 0,-23 8 181 0 0,-12 4-25 0 0,-9 5 259 0 0,-11 3 77 0 0,12-5 139 0 0,1 1 0 0 0,-2 1 0 0 0,2 1 0 0 0,0-1 0 0 0,-1 1 0 0 0,1 0 0 0 0,-1 2 44 0 0,-30 20 32 0 0,-43 36 7 0 0,80-61-42 0 0,0 0 1 0 0,-1 2 0 0 0,1-2 0 0 0,0 0 0 0 0,-2 0 0 0 0,2 0 0 0 0,-1 0 0 0 0,1 0 0 0 0,0 0 0 0 0,-1 0-1 0 0,1 0 1 0 0,0 2 0 0 0,-1-2 0 0 0,1 0 0 0 0,0-2 0 0 0,-1 2 0 0 0,1 0 0 0 0,-2 0 2 0 0,2 0 8 0 0,0 0 1 0 0,0 0-1 0 0,0 0 1 0 0,0 0-1 0 0,0 0 1 0 0,-1 0 0 0 0,1-2-1 0 0,0 2 1 0 0,0 0-1 0 0,0 0 1 0 0,0 0-1 0 0,0 0 1 0 0,0 0-1 0 0,0-1 1 0 0,0 1-1 0 0,0 0 1 0 0,0 0 0 0 0,0 0-1 0 0,0 0 1 0 0,0-2-1 0 0,0 2 1 0 0,0 0-1 0 0,0 0 1 0 0,0 0-1 0 0,0 0 1 0 0,0 0-1 0 0,0-2-8 0 0,0 1 39 0 0,0-1-1 0 0,1 1 1 0 0,-1-1-1 0 0,0 0 1 0 0,2 1-1 0 0,-2-1 1 0 0,1 0-1 0 0,-1 1 1 0 0,1 1-1 0 0,0-2 1 0 0,-1 1-1 0 0,1-1-38 0 0,1 0 7 0 0,-2 2 0 0 0,1 0 1 0 0,0-1-1 0 0,-1 1 0 0 0,1 0 0 0 0,1-2 0 0 0,-2 2 0 0 0,1 0 0 0 0,0 0 0 0 0,-1 0 0 0 0,1-2 0 0 0,0 2 0 0 0,-1 0 0 0 0,2 0 0 0 0,-1 0-7 0 0,0 0 35 0 0,1 0 0 0 0,0 0 1 0 0,-1 0-1 0 0,0 0 0 0 0,0-1 0 0 0,2 1 0 0 0,-2-2 0 0 0,1 1-35 0 0,2-1 82 0 0,0 0 0 0 0,-1 1 0 0 0,0-1-1 0 0,0 0 1 0 0,1 2 0 0 0,3-1-82 0 0,25-4 128 0 0,-22 3-86 0 0,-1 1-1 0 0,1-1 1 0 0,-1 0-1 0 0,0-1 1 0 0,0 0-1 0 0,1-2 1 0 0,1 0-42 0 0,59-39 8 0 0,-34 25 26 0 0,0-5 0 0 0,0-2-34 0 0,-21 13-125 0 0,-1-2 1 0 0,1-1-1 0 0,7-12 125 0 0,-5 7-281 0 0,17-16 281 0 0,107-88-219 0 0,-76 79-52 0 0,-58 45 346 0 0,-14 4-10 0 0,4-2-47 0 0,-1 1 0 0 0,1 0 0 0 0,-1-1 0 0 0,0 3 0 0 0,1-1 0 0 0,-1 0-1 0 0,0-1 1 0 0,1 2 0 0 0,-1 1-18 0 0,-11 8 52 0 0,-28 26 449 0 0,-34 39-501 0 0,53-53 6 0 0,16-19-16 0 0,1 2-1 0 0,-1 0 1 0 0,2 0 0 0 0,-2 2 0 0 0,1-2 0 0 0,1 2 0 0 0,0 1 0 0 0,0-1 10 0 0,5-7 7 0 0,-1 1 0 0 0,1-1 0 0 0,0 2 0 0 0,0-2 0 0 0,0 0 0 0 0,1 1-7 0 0,0-4 0 0 0,0 1 1 0 0,0-1-1 0 0,0 0 0 0 0,0 0 1 0 0,0 0-1 0 0,0 0 1 0 0,0 0-1 0 0,0 0 0 0 0,0 0 1 0 0,0 0-1 0 0,0 0 1 0 0,0 0-1 0 0,0 2 0 0 0,0-2 1 0 0,0 0-1 0 0,0 0 0 0 0,0 0 1 0 0,0 0-1 0 0,0 0 1 0 0,0 0-1 0 0,0 0 0 0 0,0 0 1 0 0,0 0-1 0 0,0 0 1 0 0,0 1-1 0 0,0-1 0 0 0,0 0 1 0 0,0 0-1 0 0,0 0 0 0 0,0 0 1 0 0,0 0-1 0 0,0 0 1 0 0,1 0-1 0 0,-1 0 0 0 0,0 0 1 0 0,0 0-1 0 0,0 0 0 0 0,0 0 1 0 0,0 0-1 0 0,0 0 1 0 0,0 0-1 0 0,0 0 0 0 0,0 0 1 0 0,1 0-1 0 0,9-4 7 0 0,8-14 4 0 0,-1 5 42 0 0,0-2 0 0 0,10-4-53 0 0,-8 6-59 0 0,1-4 0 0 0,-1 1 0 0 0,13-15 59 0 0,-9 9-42 0 0,46-53 58 0 0,-37 39-220 0 0,21-17 204 0 0,-43 48-103 0 0,-9 5 91 0 0,-5 6 21 0 0,-33 40-49 0 0,17-22 234 0 0,-3 5-194 0 0,-22 33 173 0 0,-59 89 53 0 0,100-148-249 0 0,2 2-1 0 0,-1 0 1 0 0,1 0 0 0 0,-1 0 0 0 0,1 0-1 0 0,1-1 1 0 0,-2 1 0 0 0,2 0-1 0 0,0 0 1 0 0,0 2 0 0 0,-1-3 0 0 0,1 3-1 0 0,1-2 24 0 0,0-5-6 0 0,0 0 1 0 0,0 0-1 0 0,0 1 0 0 0,0-1 0 0 0,0 0 0 0 0,0 0 1 0 0,0 0-1 0 0,0 0 0 0 0,0 0 0 0 0,0 0 0 0 0,0 0 1 0 0,0 0-1 0 0,0 0 0 0 0,0 0 0 0 0,0 2 0 0 0,0-2 1 0 0,0 0-1 0 0,0 0 0 0 0,0 0 0 0 0,0 0 0 0 0,0 0 1 0 0,0 0-1 0 0,0 0 0 0 0,0 0 0 0 0,1 0 0 0 0,-1 0 1 0 0,0 0-1 0 0,0 0 0 0 0,0 0 0 0 0,0 0 0 0 0,0 0 1 0 0,0 0-1 0 0,0 0 0 0 0,0 0 0 0 0,0 0 0 0 0,0 0 0 0 0,2 0 1 0 0,-2 0-1 0 0,0 0 0 0 0,0 0 0 0 0,0 0 0 0 0,0 0 1 0 0,0 0-1 0 0,0 0 0 0 0,0 0 0 0 0,0 0 0 0 0,0 0 6 0 0,8-3-156 0 0,5-12 157 0 0,49-66-248 0 0,10-21 247 0 0,-54 74-93 0 0,-8 17-13 0 0,-17 20 27 0 0,-7 6 270 0 0,1 0 0 0 0,1 1 0 0 0,-9 13-191 0 0,-13 18-269 0 0,28-39 205 0 0,-2 0 59 0 0,0 2 0 0 0,1 0 0 0 0,1 0-1 0 0,0 1 1 0 0,-1 0 0 0 0,-2 7 5 0 0,8-14-180 0 0,2-9 68 0 0,16-49-220 0 0,-16 49 309 0 0,-1 0-1 0 0,1 0 1 0 0,-1-1 0 0 0,0 1-1 0 0,0 0 1 0 0,0 0 0 0 0,0 0-1 0 0,0-1 1 0 0,-1-2 23 0 0,1 5 12 0 0,-1-1 0 0 0,1 3 1 0 0,-1-3-1 0 0,0 1 0 0 0,1 0 1 0 0,-2 1-1 0 0,1-1 0 0 0,0 1 0 0 0,0-1 1 0 0,0 2-1 0 0,-1-3 0 0 0,1 3 1 0 0,-1-1-1 0 0,0-1 0 0 0,1 1 0 0 0,-1 1 1 0 0,-2-3-13 0 0,3 3 4 0 0,-1-1 0 0 0,0 1 1 0 0,0-1-1 0 0,-1 0 0 0 0,1 1 1 0 0,1 1-1 0 0,-2-2 0 0 0,1 0 0 0 0,0 2 1 0 0,-1-1-1 0 0,2 1 0 0 0,-2 0 1 0 0,1 0-1 0 0,0 0 0 0 0,-1 0 1 0 0,1 0-1 0 0,-1 0 0 0 0,1 0 1 0 0,-1 1-1 0 0,2-1 0 0 0,-4 2-4 0 0,-2 1 9 0 0,-1-1 0 0 0,0 1 0 0 0,1 0-1 0 0,0 2 1 0 0,1 0 0 0 0,-2 0 0 0 0,1 0-1 0 0,1 0 1 0 0,-1 3-9 0 0,-13 8 10 0 0,15-11-10 0 0,2-2 1 0 0,-2 0-1 0 0,-4 7 0 0 0,-53 60-76 0 0,59-67 115 0 0,-2 4-29 0 0,-1-1-1 0 0,1 1 0 0 0,-1-1 1 0 0,0 1-1 0 0,0-2 1 0 0,0 0-1 0 0,-3-1-9 0 0,8-2 9 0 0,1-2-1 0 0,-1 0 1 0 0,-1 0-1 0 0,1 2 1 0 0,0-2-1 0 0,1 0 1 0 0,-1 0-1 0 0,0 0 1 0 0,-1 0-1 0 0,1 0 1 0 0,1 0-1 0 0,-1-2 1 0 0,-1 2-9 0 0,2 0-2 0 0,0 0 1 0 0,0 0-1 0 0,0 0 0 0 0,0 0 1 0 0,0 0-1 0 0,0 0 0 0 0,0 0 0 0 0,0 0 1 0 0,0 0-1 0 0,0 0 0 0 0,0 0 1 0 0,0 0-1 0 0,0 0 0 0 0,-2 0 1 0 0,2 0-1 0 0,0 0 0 0 0,0 0 1 0 0,0 0-1 0 0,0 0 0 0 0,0 0 0 0 0,0 0 1 0 0,0 0-1 0 0,0 0 0 0 0,0 0 1 0 0,0 0-1 0 0,0 0 0 0 0,0 0 1 0 0,0 0-1 0 0,0 0 0 0 0,0 0 1 0 0,0 0-1 0 0,-1 0 0 0 0,1 0 0 0 0,0 0 1 0 0,0 0-1 0 0,0 0 0 0 0,0 0 1 0 0,0 0-1 0 0,0 0 0 0 0,0 0 1 0 0,0 0-1 0 0,0 0 0 0 0,0 2 1 0 0,0-2-1 0 0,0 0 0 0 0,0 0 0 0 0,0 0 1 0 0,0 0-1 0 0,0 0 0 0 0,0 0 1 0 0,0 0-1 0 0,0 0 0 0 0,0 0 1 0 0,0 0-1 0 0,0 0 0 0 0,0 0 0 0 0,0 0 1 0 0,0 0-1 0 0,0 0 0 0 0,0 0 1 0 0,0 1-1 0 0,0-1 0 0 0,0 0 1 0 0,0 0 1 0 0,1 0 45 0 0,1 0 1 0 0,0 2-1 0 0,-1-2 1 0 0,0 0-1 0 0,1 0 1 0 0,-1 0-1 0 0,1 0 1 0 0,-1 0-1 0 0,1 0 1 0 0,-1 0-1 0 0,1-2-45 0 0,2 2 83 0 0,0 0-1 0 0,-1-1 0 0 0,1 1 1 0 0,0-2-1 0 0,-2 0 1 0 0,4-1-83 0 0,-1 0 10 0 0,1 1 1 0 0,-1-1 0 0 0,0 1 0 0 0,1 1 0 0 0,-1-1 0 0 0,3 1-11 0 0,8-3 8 0 0,-15 4-4 0 0,0 0 0 0 0,1 0 0 0 0,-2 0 0 0 0,1 0 0 0 0,0 0 0 0 0,0 0 0 0 0,0 0 0 0 0,1 0 0 0 0,-1 0 0 0 0,0 2 0 0 0,0-2 0 0 0,1 0 0 0 0,-1 2 0 0 0,0-2 0 0 0,0 1 0 0 0,0-1 0 0 0,-1 2 1 0 0,2-2-1 0 0,-1 1 0 0 0,0 1 0 0 0,-1-2 0 0 0,1 2 0 0 0,0-1 0 0 0,-1 1 0 0 0,2 0 0 0 0,-2-2 0 0 0,1 1 0 0 0,-1 1 0 0 0,1-1 0 0 0,-1 1 0 0 0,0 0 0 0 0,1-1 0 0 0,-1 1 0 0 0,0-1 0 0 0,0 1 0 0 0,0 0 0 0 0,0-1 0 0 0,2 1 0 0 0,-2 0-4 0 0,0-2 2 0 0,0 0 0 0 0,0 0 0 0 0,0 1 0 0 0,0-1 0 0 0,0 0-1 0 0,0 2 1 0 0,0-2 0 0 0,0 0 0 0 0,0 0 0 0 0,0 1 0 0 0,1-1 0 0 0,-1 0-1 0 0,0 0 1 0 0,0 2 0 0 0,0-2 0 0 0,1 0 0 0 0,-1 0 0 0 0,0 0 0 0 0,0 0 0 0 0,0 2-1 0 0,1-2 1 0 0,-1 0 0 0 0,0 0 0 0 0,1 0 0 0 0,-1 0 0 0 0,0 0 0 0 0,0 0-1 0 0,2 1 1 0 0,-2-1 0 0 0,0 0 0 0 0,0 0 0 0 0,1 0 0 0 0,-1 0 0 0 0,0 0-1 0 0,1 0 1 0 0,-1 0 0 0 0,0 0 0 0 0,0 0 0 0 0,1-1 0 0 0,-1 1 0 0 0,0 0 0 0 0,1 0-1 0 0,-1 0 1 0 0,0 0 0 0 0,0 0 0 0 0,2 0-2 0 0,17-10-140 0 0,-14 7 154 0 0,1-2 31 0 0,9-2 78 0 0,-15 7-123 0 0,0 0 0 0 0,1 0 0 0 0,-1 0 0 0 0,0 0 0 0 0,1 0 0 0 0,-1 0 0 0 0,0 0 0 0 0,1 0 0 0 0,-1 0 0 0 0,2 0 0 0 0,-2 0 0 0 0,0 0 0 0 0,1 0 1 0 0,-1 2-1 0 0,0-2 0 0 0,1 0 0 0 0,-1 0 0 0 0,0 0 0 0 0,0 2 0 0 0,1-2 0 0 0,-1 0 0 0 0,0 0 0 0 0,1 1 0 0 0,-1-1 0 0 0,0 0 0 0 0,0 2 0 0 0,0-2 0 0 0,2 0 1 0 0,-2 1-1 0 0,0-1 0 0 0,2 7-17 0 0,-1-5-2 0 0,-1-1 1 0 0,1 1-1 0 0,-1 1 0 0 0,2-1 1 0 0,-2-1-1 0 0,1 1 1 0 0,-1 1-1 0 0,1-1 1 0 0,-1 3 18 0 0,0-5-1 0 0,0 0 1 0 0,0 1 0 0 0,0-1 0 0 0,0 0-1 0 0,0 2 1 0 0,1-2 0 0 0,-1 0 0 0 0,0 2-1 0 0,0-2 1 0 0,0 0 0 0 0,2 1-1 0 0,-2-1 1 0 0,0 0 0 0 0,0 0 0 0 0,1 2-1 0 0,-1-2 1 0 0,0 0 0 0 0,0 0 0 0 0,1 1-1 0 0,-1-1 1 0 0,0 0 0 0 0,1 0 0 0 0,-1 0-1 0 0,0 0 1 0 0,1 0 0 0 0,-1 2 0 0 0,0-2-1 0 0,2 0 0 0 0,-2 0 0 0 0,0 0 0 0 0,1 0 0 0 0,-1 2 0 0 0,0-2 0 0 0,1 0 0 0 0,-1 0 0 0 0,0 0 0 0 0,1 1-1 0 0,-1-1 1 0 0,0 0 0 0 0,0 0 0 0 0,1 2 0 0 0,-1-2 0 0 0,0 0 0 0 0,0 2 0 0 0,0-2 1 0 0,0 0-1 0 0,2 1-1 0 0,-2-1 1 0 0,0 0-1 0 0,0 2 1 0 0,0-2-1 0 0,1 0 1 0 0,-1 0-1 0 0,0 1 1 0 0,0-1-1 0 0,1 0 1 0 0,-1 0-1 0 0,0 2 1 0 0,0-2-1 0 0,1 0 1 0 0,-1 0-1 0 0,0 0 1 0 0,2 2-1 0 0,-2-2 1 0 0,0 0-1 0 0,1 0 1 0 0,-1 0-1 0 0,0 0 1 0 0,1 0-1 0 0,-1 0 1 0 0,1 0 1 0 0,-1 0 9 0 0,0 0 0 0 0,1 0 0 0 0,-1 0 0 0 0,0 0 0 0 0,2 1 0 0 0,-2-1 0 0 0,0 0-1 0 0,1 0 1 0 0,-1 0 0 0 0,0 0 0 0 0,1 0 0 0 0,-1 2 0 0 0,0-2 0 0 0,1 0 0 0 0,-1 0 0 0 0,0 2 0 0 0,0-2 0 0 0,2 0 0 0 0,-2 0 0 0 0,0 1 0 0 0,0-1 0 0 0,0 0-9 0 0,1 2-7 0 0,0-1 0 0 0,-1-1-1 0 0,1 2 1 0 0,0-2 0 0 0,1 0-1 0 0,-2 2 1 0 0,1-2 0 0 0,0 0 0 0 0,0 1-1 0 0,-1-1 1 0 0,1 0 0 0 0,1 0-1 0 0,-1 0 1 0 0,0 0 0 0 0,0 2-1 0 0,1-2 8 0 0,1 0-44 0 0,-2 2 58 0 0,1-2 0 0 0,-1 1 0 0 0,0-1 0 0 0,-1 2-1 0 0,1-2 1 0 0,0 1 0 0 0,-1-1 0 0 0,2 2 0 0 0,-1 0 0 0 0,-1-2 0 0 0,1 1 0 0 0,-1 1 0 0 0,1 0-14 0 0,-1-1-16 0 0,2 1-1 0 0,-2-2 1 0 0,1 1 0 0 0,0 1 0 0 0,-1-2 0 0 0,1 2 0 0 0,-1-1 0 0 0,1-1 0 0 0,1 2 0 0 0,-1-2 0 0 0,-1 2 0 0 0,1-2 0 0 0,0 1 0 0 0,0-1 0 0 0,1 2 16 0 0,6 3 35 0 0,-8-5-32 0 0,0 0 0 0 0,0 0 1 0 0,1 0-1 0 0,-1 1 0 0 0,0-1 0 0 0,0 0 1 0 0,0 0-1 0 0,2 0 0 0 0,-2 0 0 0 0,0 0 1 0 0,0 0-1 0 0,1 0 0 0 0,-1 0 0 0 0,0 0 1 0 0,1 2-1 0 0,-1-2 0 0 0,0 0 0 0 0,0 0 1 0 0,1 0-1 0 0,-1-2 0 0 0,0 2 1 0 0,0 0-1 0 0,1 0 0 0 0,-1 0 0 0 0,0 0 1 0 0,0 0-1 0 0,2 0 0 0 0,-2 0 0 0 0,0 0-3 0 0,0 0 1 0 0,1-1 0 0 0,-1 1 0 0 0,0 0 0 0 0,0 0-1 0 0,1 0 1 0 0,-1 0 0 0 0,0 0 0 0 0,0 0 0 0 0,1 0 0 0 0,-1 0-1 0 0,0 0 1 0 0,0 0 0 0 0,2 0 0 0 0,-2 0 0 0 0,0 0 0 0 0,1 0-1 0 0,-1 0 1 0 0,0 0 0 0 0,0 0 0 0 0,1 0 0 0 0,-1 0 0 0 0,0 1-1 0 0,0-1 1 0 0,1 0 0 0 0,-1 0 0 0 0,0 0 0 0 0,0 0 0 0 0,0 2 0 0 0,1-2-1 0 0,-1 0 1 0 0,0 0 0 0 0,0 0 0 0 0,0 2 0 0 0,0-2 0 0 0,2 0-1 0 0,-2 0 1 0 0,0 0 0 0 0,0 1 0 0 0,0-1 0 0 0,0 0 0 0 0,0 0-1 0 0,0 2 1 0 0,0-2 0 0 0,0 0-1 0 0,3 24-48 0 0,-3-17-81 0 0,5-2-76 0 0,-5-4 199 0 0,0-1-1 0 0,1 0 1 0 0,-1 0 0 0 0,0 0 0 0 0,0 0-1 0 0,2 0 1 0 0,-2 2 0 0 0,0-2 0 0 0,0 0 0 0 0,0 0-1 0 0,1 0 1 0 0,-1 1 0 0 0,0-1 0 0 0,0 0-1 0 0,0 0 1 0 0,0 2 0 0 0,1-2 0 0 0,-1 0 0 0 0,0 2-1 0 0,0-2 1 0 0,0 0 6 0 0,1 6 40 0 0,2 1 0 0 0,-2-1 0 0 0,1-1 0 0 0,2 5-40 0 0,2 3-84 0 0,-5-10 43 0 0,-1-1-1 0 0,1 1 1 0 0,1 0 0 0 0,-1-1-1 0 0,-1 1 1 0 0,1 0 0 0 0,-1 0 41 0 0,0-3 4 0 0,0 2 0 0 0,0-2 0 0 0,0 2 0 0 0,0-2 0 0 0,0 1 0 0 0,0-1 1 0 0,0 2-1 0 0,0-2 0 0 0,1 0 0 0 0,-1 2 0 0 0,0-2 0 0 0,0 1 0 0 0,0-1 0 0 0,2 2 0 0 0,-2-2 1 0 0,0 0-1 0 0,0 1 0 0 0,1-1 0 0 0,-1 0 0 0 0,0 2-4 0 0,5 6-168 0 0,-4-5 120 0 0,-1-3 48 0 0,0 2 0 0 0,0-2 0 0 0,0 0 0 0 0,0 0 1 0 0,0 0-1 0 0,0 0 0 0 0,0 0 0 0 0,0 0 1 0 0,0 0-1 0 0,0 0 0 0 0,0 0 0 0 0,0 2 1 0 0,0-2-1 0 0,0 0 0 0 0,0 0 0 0 0,0 0 0 0 0,0 0 1 0 0,0 0-1 0 0,0 0 0 0 0,0 0 0 0 0,0 0 1 0 0,0 0-1 0 0,1 0 0 0 0,-1 0 0 0 0,0 0 0 0 0,0 0 1 0 0,0 1-1 0 0,0-1 0 0 0,0 0 0 0 0,0 0 1 0 0,0 0-1 0 0,0 0 0 0 0,0 0 0 0 0,0 0 1 0 0,1 0-1 0 0,-1 0 0 0 0,0 0 0 0 0,0 0 0 0 0,0 0 1 0 0,0 0-1 0 0,0 0 0 0 0,0 0 0 0 0,0 0 1 0 0,0 0-1 0 0,1 0 0 0 0,-1 0-4 0 0,0 0 0 0 0,2 2 0 0 0,-2-2 1 0 0,0 0-1 0 0,1 2 0 0 0,-1-2 0 0 0,0 0 1 0 0,1 1-1 0 0,-1-1 0 0 0,0 2 0 0 0,0-2 0 0 0,0 0 1 0 0,1 1-1 0 0,-1-1 0 0 0,0 2 0 0 0,0-2 1 0 0,0 2-1 0 0,0-2 0 0 0,0 1 0 0 0,0-1 1 0 0,0 2-1 0 0,0-2 0 0 0,0 0 0 0 0,0 2 0 0 0,0-2 1 0 0,0 1-1 0 0,0-1 0 0 0,0 2 0 0 0,0-2 1 0 0,0 1-1 0 0,-1-1 0 0 0,1 2 0 0 0,0-2 1 0 0,0 0-1 0 0,-1 2 4 0 0,1-2-52 0 0,0 3 48 0 0,0-1 1 0 0,-1-1 0 0 0,1 1-1 0 0,0 1 1 0 0,0-1-1 0 0,0-1 1 0 0,0 3 0 0 0,1-1 3 0 0,-1-2-243 0 0,0 3 193 0 0,0 9 0 0 0,0-13 53 0 0,0 0-1 0 0,0 0 1 0 0,0 1 0 0 0,0-1 0 0 0,0 0 0 0 0,0 0 0 0 0,0 0 0 0 0,0 2-1 0 0,1-2 1 0 0,-1 0 0 0 0,0 0 0 0 0,0 0 0 0 0,0 0 0 0 0,0 2 0 0 0,0-2-1 0 0,0 0 1 0 0,1 0 0 0 0,-1 0 0 0 0,0 0 0 0 0,0 0 0 0 0,0 0-1 0 0,0 1 1 0 0,2-1 0 0 0,-2 0 0 0 0,0 0 0 0 0,0 0 0 0 0,0 0 0 0 0,1 0-1 0 0,-1 0 1 0 0,0 0 0 0 0,0 0 0 0 0,0 0-3 0 0,1 2 4 0 0,-1-2 0 0 0,1 0 0 0 0,-1 1 0 0 0,0-1 0 0 0,1 2 0 0 0,-1-2 0 0 0,0 2 0 0 0,0-2 0 0 0,2 1 0 0 0,-2-1 0 0 0,0 2 0 0 0,0-1 0 0 0,0-1 0 0 0,0 2 0 0 0,0-2 0 0 0,1 2 0 0 0,-1-2 0 0 0,0 1 0 0 0,-1 1-4 0 0,2 1 57 0 0,-1-3-59 0 0,0 0 0 0 0,0 2 0 0 0,0-2-1 0 0,0 0 1 0 0,1 1 0 0 0,-1-1 0 0 0,0 0-1 0 0,0 2 1 0 0,0-2 0 0 0,1 0 0 0 0,-1 0 0 0 0,0 2-1 0 0,1-2 1 0 0,-1 0 0 0 0,0 0 0 0 0,0 0-1 0 0,2 0 1 0 0,-2 1 2 0 0,7 6-13 0 0,-7-6 17 0 0,1 1 0 0 0,0 0 0 0 0,1-2 0 0 0,-2 1 1 0 0,1 1-1 0 0,-1 0 0 0 0,1-1 0 0 0,-1 1 0 0 0,1-1 0 0 0,-1 3 0 0 0,0-3 0 0 0,1 1 1 0 0,-1 0-1 0 0,0-1 0 0 0,0 1 0 0 0,0-1 0 0 0,0 1 0 0 0,0 0 0 0 0,0 1 0 0 0,0-1 0 0 0,0-1 1 0 0,0 1-1 0 0,-1 1-4 0 0,1 2-27 0 0,0-2 0 0 0,0 2-1 0 0,0 0 1 0 0,0 0 0 0 0,0 0 0 0 0,1 1 27 0 0,-1-4-3 0 0,0-2 0 0 0,0 1 1 0 0,0-1-1 0 0,0 2 0 0 0,0 0 0 0 0,2-2 0 0 0,-2 1 0 0 0,0 1 0 0 0,0-2 0 0 0,0 2 1 0 0,1-2-1 0 0,-1 1 0 0 0,0-1 0 0 0,1 2 0 0 0,-1-2 0 0 0,1 1 0 0 0,-1-1 1 0 0,0 2-1 0 0,2-2 0 0 0,-2 2 0 0 0,1-2 3 0 0,-1 0 3 0 0,1 0 1 0 0,-1 0-1 0 0,0 1 1 0 0,0-1-1 0 0,0 0 1 0 0,1 0-1 0 0,-1 0 1 0 0,0 0-1 0 0,0 0 1 0 0,0 2-1 0 0,0-2 1 0 0,1 0-1 0 0,-1 0 0 0 0,0 0 1 0 0,0 2-1 0 0,0-2 1 0 0,0 0-1 0 0,0 0 1 0 0,0 0-1 0 0,0 1 1 0 0,2-1-1 0 0,-2 0 1 0 0,0 0-4 0 0,0 2 0 0 0,0-2 0 0 0,0 0 0 0 0,0 0 0 0 0,0 0 0 0 0,0 0 1 0 0,0 0-1 0 0,0 1 0 0 0,0-1 0 0 0,0 0 0 0 0,0 0 0 0 0,0 0 1 0 0,0 0-1 0 0,0 0 0 0 0,0 0 0 0 0,0 2 0 0 0,0-2 0 0 0,0 0 1 0 0,0 0-1 0 0,0 0 0 0 0,1 0 0 0 0,-1 0 0 0 0,0 0 1 0 0,0 0-1 0 0,0 2 0 0 0,0-2 0 0 0,0 0 0 0 0,0 0 0 0 0,0 0 1 0 0,1 0-1 0 0,-1 0 0 0 0,0 0 0 0 0,0 0 0 0 0,0 0 0 0 0,0 0 1 0 0,0 0-1 0 0,1 0 0 0 0,-1 0 0 0 0,0 0 0 0 0,0 0 0 0 0,0 0 1 0 0,0 0-1 0 0,0 0 0 0 0,2 0 0 0 0,-2 0 0 0 0,0 0 0 0 0,0 0 1 0 0,0 0-1 0 0,0 0 0 0 0,0 0 0 0 0,1-2 4 0 0,-1 2 0 0 0,0 0 0 0 0,0 0 0 0 0,1 0 0 0 0,-1-2 0 0 0,0 2 0 0 0,1 0 0 0 0,-1 0-1 0 0,0 0 1 0 0,1 0 0 0 0,-1-1 0 0 0,0 1 0 0 0,2 0 0 0 0,-2 0 0 0 0,0 0 0 0 0,1 0 0 0 0,-1 0-4 0 0,3 6-62 0 0,0-2 28 0 0,1-1 149 0 0,0 3-24 0 0,-4-6-91 0 0,0 2 0 0 0,2 0-1 0 0,-2-2 1 0 0,1 1 0 0 0,-1-1-1 0 0,1 2 1 0 0,0-2 0 0 0,-1 1-1 0 0,1-1 1 0 0,-1 2 0 0 0,2-2-1 0 0,-1 0 1 0 0,-1 2 0 0 0,1-2-1 0 0,0 0 1 0 0,-1 1 0 0 0,2-1-1 0 0,-1 0 1 0 0,0 0 0 0 0,-1 0-1 0 0,1 0 1 0 0,0 0 0 0 0,1 0-1 0 0,-2 0 1 0 0,1 0 0 0 0,0 0-1 0 0,0 0 1 0 0,-1 0 0 0 0,1 0-1 0 0,1 0 1 0 0,-1-1-1 0 0,-1 1 1 0 0,1 0 0 0 0,0 0-1 0 0,-1-2 1 0 0,2 2 0 0 0,-1-2-1 0 0,-1 2 1 0 0,1-1 0 0 0,-1 1-1 0 0,1-2 1 0 0,0 2 0 0 0,-1-1-1 0 0,2 1 1 0 0,-2-2 0 0 0,0 0-1 0 0,1 2 1 0 0,-1 0 1 0 0,0-1-1 0 0,0 1 1 0 0,0 0-1 0 0,1 0 0 0 0,-1 0 1 0 0,0 0-1 0 0,0 0 1 0 0,0 0-1 0 0,1-2 1 0 0,-1 2-1 0 0,0 0 0 0 0,0 0 1 0 0,0 0-1 0 0,1 0 1 0 0,-1 0-1 0 0,0 0 1 0 0,0 0-1 0 0,0 0 0 0 0,2 0 1 0 0,-2 0-1 0 0,0 0 1 0 0,0 0-1 0 0,0 0 0 0 0,1 0 1 0 0,-1 0-1 0 0,0 0 1 0 0,0 0-1 0 0,0 0 1 0 0,1 0-1 0 0,-1 2 0 0 0,0-2 1 0 0,0 0-1 0 0,9 9 106 0 0,-9-9-106 0 0,0 0 0 0 0,0 0 0 0 0,0 0-1 0 0,0 0 1 0 0,1 0 0 0 0,-1 0 0 0 0,0 0 0 0 0,0 0-1 0 0,0 0 1 0 0,0 0 0 0 0,1 0 0 0 0,-1 0-1 0 0,0 0 1 0 0,0 0 0 0 0,0 0 0 0 0,0 0 0 0 0,1 0-1 0 0,-1 0 1 0 0,0 0 0 0 0,0 0 0 0 0,0 0-1 0 0,0 0 1 0 0,2 0 0 0 0,-2 0 0 0 0,0 0 0 0 0,0 0-1 0 0,0 0 1 0 0,0 0 0 0 0,1 0 0 0 0,-1-1-1 0 0,0 1 1 0 0,0 0 0 0 0,0 0 0 0 0,0 0 0 0 0,0 0-1 0 0,0 0 1 0 0,0 0 0 0 0,1-2 0 0 0,-1 2-1 0 0,0 0 1 0 0,0 0 0 0 0,0 0 0 0 0,0 0 0 0 0,0-1-1 0 0,0 1 1 0 0,0 0-1 0 0,0 0 0 0 0,0 0-1 0 0,1-2 1 0 0,-1 2 0 0 0,0 0-1 0 0,0 0 1 0 0,0-2-1 0 0,1 2 1 0 0,-1 0 0 0 0,0 0-1 0 0,0 0 1 0 0,0 0 0 0 0,2 0-1 0 0,-2-1 1 0 0,0 1 0 0 0,0 0-1 0 0,1 0 1 0 0,-1 0 0 0 0,0 0-1 0 0,0 0 1 0 0,1 0-1 0 0,-1 0 1 0 0,0 0 0 0 0,1 0-1 0 0,-1 0 2 0 0,17-17 134 0 0,-5 8-48 0 0,-2-1-27 0 0,-9 8-46 0 0,1 1 1 0 0,-1-1 0 0 0,0 0-1 0 0,0 1 1 0 0,0-1 0 0 0,1 2-1 0 0,-1-1 1 0 0,1-1 0 0 0,-1 2-1 0 0,1-2 1 0 0,-1 2 0 0 0,1-1-1 0 0,0 1 1 0 0,0-2-14 0 0,0 2 3 0 0,1 0 1 0 0,-1-2 0 0 0,2 2-1 0 0,-2-1 1 0 0,1-1-1 0 0,-1 1 1 0 0,1 1-1 0 0,-1-2 1 0 0,1 0 0 0 0,-2-1-1 0 0,2 1-3 0 0,8-7 34 0 0,4-6-96 0 0,-8 4 105 0 0,-3 7-31 0 0,-2 1 1 0 0,-1 2 0 0 0,2-1 0 0 0,-1-1 0 0 0,1 1 0 0 0,-1 0 0 0 0,1-1 0 0 0,-1 2 0 0 0,1-1-1 0 0,-1 2 1 0 0,0-2 0 0 0,2 1 0 0 0,1-1-13 0 0,-4 2-2 0 0,0 0 0 0 0,-1 0 0 0 0,2-2-1 0 0,-1 2 1 0 0,0-1 0 0 0,0 1 0 0 0,0 0 0 0 0,1-2 0 0 0,-2 1-1 0 0,1 1 1 0 0,0-2 0 0 0,-1 2 0 0 0,1-2 0 0 0,0 1-1 0 0,-1 1 1 0 0,2-4 2 0 0,7-7 91 0 0,-9 11-96 0 0,2 0 0 0 0,-2 0 0 0 0,0 0 0 0 0,1-1 0 0 0,-1 1 0 0 0,0 0 0 0 0,1 0 0 0 0,-1 0 0 0 0,0 0 0 0 0,1 0 0 0 0,-1 0 0 0 0,0 0 0 0 0,1 0 0 0 0,-1 0 0 0 0,0 0 0 0 0,2 0 0 0 0,-2 0 0 0 0,1 0 0 0 0,-1 0 0 0 0,0 0 0 0 0,1 0 0 0 0,-1 0 0 0 0,1 1 6 0 0,-1-1 2 0 0,2 0 1 0 0,-2 0 0 0 0,1 0 0 0 0,-1 2 0 0 0,1-2-1 0 0,-1 0 1 0 0,1 0 0 0 0,-1 0 0 0 0,1 0 0 0 0,-1 0-1 0 0,2 0 1 0 0,-1 0 0 0 0,-1 0 0 0 0,1-2 0 0 0,-1 2 0 0 0,1 0-1 0 0,-1 0 1 0 0,1 0 0 0 0,-1 0 0 0 0,2-1 0 0 0,-2 1-1 0 0,1 0 1 0 0,-1-2 0 0 0,1 2-4 0 0,14-18-96 0 0,-1 0 159 0 0,0 13-60 0 0,-13 4 0 0 0,-1 1 1 0 0,1 0-1 0 0,-1-2 1 0 0,1 2-1 0 0,1 0 1 0 0,-2 0-1 0 0,1 0 0 0 0,0 0 1 0 0,0-2-1 0 0,-1 2 1 0 0,1 0-1 0 0,1 0 1 0 0,-1 0-4 0 0,-1 2-1 0 0,1-2 0 0 0,-1 0 0 0 0,1 0 1 0 0,-1 0-1 0 0,1 0 0 0 0,-1 0 0 0 0,2 0 1 0 0,-2-2-1 0 0,1 2 0 0 0,-1 0 0 0 0,1 0 1 0 0,-1 0-1 0 0,1 0 0 0 0,-1-1 0 0 0,0 1 1 0 0,2 0-1 0 0,-2 0 0 0 0,1-2 0 0 0,-1 2 1 0 0,0 0-1 0 0,1-1 0 0 0,-1 1 0 0 0,1 0 1 0 0,-1-2 0 0 0,0 0-1 0 0,1 1 0 0 0,1-1 1 0 0,-2 0-1 0 0,1 1 1 0 0,0-1-1 0 0,0 1 1 0 0,0 1-1 0 0,-1-2 1 0 0,2 0-1 0 0,-1 1 1 0 0,0 1-1 0 0,0-2 1 0 0,1 0-1 0 0,-1 2 1 0 0,0-1-1 0 0,1 1 1 0 0,0 0-1 0 0,-1-2 1 0 0,0 2-1 0 0,0 0 1 0 0,0 0-1 0 0,1-1 1 0 0,0 1 0 0 0,-2 0 2 0 0,1 0 0 0 0,1 0 0 0 0,-2 0 0 0 0,1 0 0 0 0,0 0 0 0 0,-1 0 0 0 0,1 0 0 0 0,0-2 0 0 0,-1 2 0 0 0,2 0 0 0 0,-2 0 0 0 0,1-2 0 0 0,-1 2 0 0 0,1 0 0 0 0,-1-1 0 0 0,1 1 0 0 0,-1-2 0 0 0,2 2-2 0 0,2-5-22 0 0,9 0 28 0 0,7-9 112 0 0,-8 9-158 0 0,14-16-148 0 0,-5 13 412 0 0,-19 6-136 0 0,4 0-70 0 0,-5 2-23 0 0,0 0 1 0 0,-1 0 0 0 0,2 0-1 0 0,-2-1 1 0 0,1 1 0 0 0,0 0-1 0 0,-1 0 1 0 0,1-2 0 0 0,-1 2-1 0 0,2 0 1 0 0,-2-2 0 0 0,1 2 0 0 0,-1 0-1 0 0,1-1 1 0 0,-1 1 0 0 0,0-2-1 0 0,1 2 1 0 0,-1-1 0 0 0,1 1-1 0 0,-1-2 5 0 0,0 2-1 0 0,0 0-1 0 0,2-2 1 0 0,-2 2-1 0 0,0 0 0 0 0,0-1 1 0 0,1 1-1 0 0,-1 0 1 0 0,0 0-1 0 0,1-2 0 0 0,-1 2 1 0 0,0 0-1 0 0,1 0 1 0 0,-1 0-1 0 0,0-2 0 0 0,1 2 1 0 0,-1 0-1 0 0,2 0 2 0 0,-1 0-104 0 0,1-1 97 0 0,0-6 108 0 0,-1 6-101 0 0,12-25 9 0 0,-13 24-18 0 0,1 2-9 0 0,-1-1 0 0 0,0 1 0 0 0,0 0 0 0 0,2-2 0 0 0,-2 2 0 0 0,0-2 0 0 0,0 2-1 0 0,0-1 1 0 0,0 1 0 0 0,0-2 0 0 0,1 2 0 0 0,-1-2 0 0 0,0 2 0 0 0,0-1 0 0 0,0 1 0 0 0,-1-2 0 0 0,1 2 0 0 0,0-1 0 0 0,0-1 0 0 0,0 2 0 0 0,0 0 0 0 0,0-2 0 0 0,-2 2 0 0 0,2-1 0 0 0,0 1 0 0 0,0-2 18 0 0,-2-3-18 0 0,1 2 3 0 0,1 0 0 0 0,-2-1 0 0 0,1 0 0 0 0,1 0-1 0 0,-1 1 1 0 0,1-2 0 0 0,0 2 0 0 0,0-2 15 0 0,0 2 23 0 0,0 0-1 0 0,-1-2 0 0 0,1 1 1 0 0,0 1-1 0 0,-1 0 1 0 0,1-2-1 0 0,-2 2 0 0 0,1 0-22 0 0,-2-12-3 0 0,3 13-3 0 0,0 1 1 0 0,0-1-1 0 0,0 0 0 0 0,0 1 0 0 0,-2-1 1 0 0,2 1-1 0 0,0-1 0 0 0,-1 0 1 0 0,1 2-1 0 0,-1-1 0 0 0,1-1 0 0 0,-1-1 6 0 0,-1 3 6 0 0,2-2 0 0 0,0 1 0 0 0,-1-1 0 0 0,1 0 0 0 0,0 2 0 0 0,-1-1-1 0 0,1-1 1 0 0,0 1 0 0 0,0-1 0 0 0,0 0-6 0 0,0 2 5 0 0,0-1 0 0 0,0 1-1 0 0,0-2 1 0 0,0 2 0 0 0,0-2 0 0 0,0 2 0 0 0,-1 0 0 0 0,1-1-1 0 0,0 1 1 0 0,0-2 0 0 0,0 2 0 0 0,0-1 0 0 0,-1 1-1 0 0,1 0 1 0 0,0-2 0 0 0,0 2 0 0 0,-2 0 0 0 0,2-2 0 0 0,0 2-1 0 0,0 0 1 0 0,-1-1 0 0 0,1 1 0 0 0,-1 0-5 0 0,0-20 279 0 0,-3 10-196 0 0,4 10-86 0 0,-1 0 1 0 0,1-1-1 0 0,0 1 0 0 0,0-2 1 0 0,0 2-1 0 0,-1 0 0 0 0,1-1 1 0 0,0 1-1 0 0,0-2 1 0 0,0 2-1 0 0,0-2 0 0 0,0 2 1 0 0,0-1-1 0 0,0 1 1 0 0,0-2 2 0 0,-2-14 133 0 0,1 13-106 0 0,1-1 0 0 0,0 1 0 0 0,0 0 0 0 0,0 0 0 0 0,0-1 1 0 0,0 1-1 0 0,0 0 0 0 0,0 0 0 0 0,1-1-27 0 0,1-4-2 0 0,-1 0-1 0 0,0 2 1 0 0,-1-3-1 0 0,0 1 1 0 0,0-8 2 0 0,0 5-5 0 0,0 3 43 0 0,-1 0 0 0 0,0 1 1 0 0,-1-1-1 0 0,1 0 1 0 0,-2-2-39 0 0,-6-18 10 0 0,8 24-9 0 0,0-1-1 0 0,-2 0 0 0 0,2 0 0 0 0,-1 0 0 0 0,-2-1 0 0 0,-5-17 93 0 0,1 3-84 0 0,7 17 7 0 0,-1 1 0 0 0,1-1-1 0 0,0 0 1 0 0,0 1 0 0 0,0-1 0 0 0,1 0 0 0 0,-2 1 0 0 0,2-1 0 0 0,-1-2-16 0 0,0-5-155 0 0,0 6 170 0 0,1-1 0 0 0,-1 0 0 0 0,1 0 1 0 0,0 0-1 0 0,0 0 0 0 0,0 0 0 0 0,0-1 1 0 0,1 1-1 0 0,-1 0 0 0 0,1-1-15 0 0,0-1-25 0 0,0 1 0 0 0,1-1 0 0 0,-2-1 0 0 0,0 1 1 0 0,0 1-1 0 0,0-4 25 0 0,0 2-90 0 0,0 6 92 0 0,0 2-1 0 0,0 0 0 0 0,0 0 0 0 0,0 0 1 0 0,1 0-1 0 0,-1-1 0 0 0,0 1 0 0 0,0 0 0 0 0,0 0 1 0 0,0 0-1 0 0,0-2 0 0 0,-1 2 0 0 0,1 0 1 0 0,0 0-1 0 0,0 0 0 0 0,0 0 0 0 0,0-1 1 0 0,0 1-1 0 0,0 0 0 0 0,0 0 0 0 0,0 0 1 0 0,0 0-1 0 0,0-2 0 0 0,0 2 0 0 0,-2 0 0 0 0,2 0 1 0 0,0 0-1 0 0,0 0 0 0 0,0 0 0 0 0,0 0 1 0 0,0-2-1 0 0,-1 2 0 0 0,1 0 0 0 0,0 0 1 0 0,0 0-1 0 0,0 0 0 0 0,0 0 0 0 0,-1 0 0 0 0,1 0 1 0 0,0 0-1 0 0,0 0 0 0 0,0 0 0 0 0,0 0 1 0 0,-1 0-1 0 0,1 0 0 0 0,0 0 0 0 0,0 0 1 0 0,0 0-1 0 0,-1 0 0 0 0,1 0 0 0 0,0 0 1 0 0,0 0-1 0 0,0 0 0 0 0,0 0 0 0 0,-2 0 0 0 0,2 0 1 0 0,0 0-1 0 0,0 0 0 0 0,0 2 0 0 0,0-2 1 0 0,0 0-1 0 0,-1 0 0 0 0,1 0 0 0 0,0 0-1 0 0,-12 15 42 0 0,11-14-45 0 0,-26 40 277 0 0,0-1 0 0 0,-18 43-274 0 0,5-10 240 0 0,17-27-222 0 0,-8 22-18 0 0,-7 13-15 0 0,20-42 27 0 0,1 0 0 0 0,-5 18-12 0 0,21-54-18 0 0,-1 0 1 0 0,1 1 0 0 0,0-1 0 0 0,1 0-1 0 0,-1 0 1 0 0,1 1 0 0 0,-2-1 0 0 0,2 0-1 0 0,0 0 1 0 0,0 1 0 0 0,-1-1 0 0 0,2 2 0 0 0,-1-2 16 0 0,0-3 1 0 0,0 0 0 0 0,0 0-1 0 0,0 0 1 0 0,0 0 0 0 0,0 0-1 0 0,0 0 1 0 0,0 0-1 0 0,0 0 1 0 0,0 2 0 0 0,0-2-1 0 0,0 0 1 0 0,0 0 0 0 0,0 0-1 0 0,0 0 1 0 0,2 0-1 0 0,-2 0 1 0 0,0 0 0 0 0,0 0-1 0 0,0 0 1 0 0,0 0-1 0 0,0 0 1 0 0,0 0 0 0 0,0 0-1 0 0,0 0 1 0 0,0 0 0 0 0,0 0-1 0 0,1 0 1 0 0,-1 0-1 0 0,0 0 1 0 0,0 0 0 0 0,0 0-1 0 0,0 0 1 0 0,0 0 0 0 0,0 0-1 0 0,0 0 1 0 0,0 0-1 0 0,0 0 1 0 0,0 0 0 0 0,1 0-1 0 0,-1 0 1 0 0,0 0 0 0 0,7-5-1 0 0,6-10-115 0 0,-4-8 27 0 0,6-12 89 0 0,2-8-80 0 0,2-7 108 0 0,-2 0-1 0 0,-1-2 1 0 0,-1-2 0 0 0,7-46-28 0 0,-21 91-6 0 0,6-26-18 0 0,-7 31 45 0 0,0 3-1 0 0,0-2 0 0 0,1 1 0 0 0,-1-1 1 0 0,0 1-1 0 0,0-1 0 0 0,-1 1 0 0 0,1-1 0 0 0,0 1 1 0 0,0-1-1 0 0,-1 2 0 0 0,1-3-20 0 0,-1 4 6 0 0,1 0 1 0 0,0 0-1 0 0,0-1 0 0 0,0 1 0 0 0,0 0 0 0 0,0 0 0 0 0,0 0 1 0 0,0 0-1 0 0,0 0 0 0 0,-2 0 0 0 0,2 0 0 0 0,0-2 1 0 0,0 2-1 0 0,0 0 0 0 0,0 0 0 0 0,0 0 0 0 0,-1 0 0 0 0,1 0 1 0 0,0 0-1 0 0,0 0 0 0 0,0 0 0 0 0,0 0 0 0 0,0 0 0 0 0,-1 0 1 0 0,1 0-1 0 0,0 0 0 0 0,0 0 0 0 0,0 0 0 0 0,0 0 1 0 0,-1 0-1 0 0,1 0 0 0 0,0 0 0 0 0,0 0 0 0 0,0 0-6 0 0,-9 7 123 0 0,-8 15-5 0 0,15-19-97 0 0,-9 15 45 0 0,1 0-1 0 0,0 0 1 0 0,2 2-1 0 0,-1 1 1 0 0,-3 13-66 0 0,-7 18-16 0 0,3-12 6 0 0,1 3-1 0 0,1-1 11 0 0,8-18 31 0 0,1-1-1 0 0,0 0 1 0 0,0 1 0 0 0,0 17-31 0 0,4-4 37 0 0,1-34-48 0 0,0-1 0 0 0,1 1 0 0 0,-1-1 0 0 0,0 1 0 0 0,0-1-1 0 0,2 1 1 0 0,-2-2 0 0 0,1 3 0 0 0,0-3 0 0 0,-1 2 0 0 0,1-1-1 0 0,0 0 1 0 0,1-1 0 0 0,-1 3 11 0 0,-1-4-14 0 0,1 1 1 0 0,-1-1-1 0 0,1 2 0 0 0,-1-2 1 0 0,1 0-1 0 0,1 0 0 0 0,-2 1 1 0 0,1-1-1 0 0,-1 0 0 0 0,1 0 0 0 0,0 2 1 0 0,-1-2-1 0 0,2 0 0 0 0,-1 0 1 0 0,-1 0-1 0 0,1 0 0 0 0,0 0 1 0 0,-1 0-1 0 0,1 0 0 0 0,1 0 1 0 0,-2-2-1 0 0,1 2 0 0 0,0 0 1 0 0,-1 0-1 0 0,1 0 0 0 0,1-1 0 0 0,-2 1 1 0 0,1 0-1 0 0,-1-2 0 0 0,1 2 1 0 0,0 0-1 0 0,-1-1 0 0 0,1 1 14 0 0,2-4-15 0 0,0 1 0 0 0,0 0 0 0 0,-1-2 0 0 0,1 2 1 0 0,0 0-1 0 0,0-4 15 0 0,7-11-28 0 0,-2 0 0 0 0,-1-1 0 0 0,1 1 0 0 0,-2-2 0 0 0,0-1 0 0 0,-1 2 0 0 0,1-7 28 0 0,1-11 2 0 0,-2-1-1 0 0,0 1 1 0 0,-2-25-2 0 0,-1 54 56 0 0,-2-2 1 0 0,-2 1-1 0 0,2-1 1 0 0,-1 0-57 0 0,1 8 18 0 0,0-1 0 0 0,0 0 0 0 0,-1 1 0 0 0,1-1 0 0 0,-1 1 0 0 0,1-1 0 0 0,-1 2 0 0 0,-1-3 1 0 0,1 3-1 0 0,1-3 0 0 0,-1 3 0 0 0,0-2 0 0 0,-1 1 0 0 0,1 0 0 0 0,-1-1-18 0 0,1 3 6 0 0,1-2 0 0 0,-2 2 0 0 0,2 0 0 0 0,-1 0 0 0 0,1 0 0 0 0,-1 0 0 0 0,1-1 0 0 0,-1 1 0 0 0,1 0 0 0 0,-1 0 0 0 0,1 0 0 0 0,-2 0 0 0 0,2 0 0 0 0,-1 0 0 0 0,1 1 0 0 0,-1-1 0 0 0,1 0 0 0 0,-1 0 0 0 0,1 0 0 0 0,-2 0-1 0 0,2 2 1 0 0,-1-2 0 0 0,1 0 0 0 0,-1 0 0 0 0,1 2-6 0 0,-15 12 270 0 0,13-12-262 0 0,-9 13-29 0 0,0-1 1 0 0,0 1-1 0 0,1 1 1 0 0,2 0-1 0 0,-5 12 21 0 0,-1-1-9 0 0,3 1 0 0 0,0 3-1 0 0,0 1 10 0 0,9-25-9 0 0,1-1 0 0 0,0 1-1 0 0,-1-1 1 0 0,2 1-1 0 0,-1 1 1 0 0,1-2-1 0 0,0 1 1 0 0,0 1 9 0 0,0-5-1 0 0,0 1-1 0 0,0-1 1 0 0,0 0 0 0 0,0-1-1 0 0,1 1 1 0 0,-1 0-1 0 0,2 0 1 0 0,-2-1 0 0 0,1 1-1 0 0,0 1 1 0 0,-1-3 0 0 0,1 2-1 0 0,0-1 1 0 0,1 1-1 0 0,-1-1 1 0 0,0 1 0 0 0,1-1-1 0 0,0-1 1 0 0,0 4 1 0 0,1-5-20 0 0,-2 2 0 0 0,0 0 0 0 0,1-2 0 0 0,0 1 0 0 0,0-1 0 0 0,-1 2 0 0 0,2-2 0 0 0,-2 1 0 0 0,1-1 0 0 0,0 0-1 0 0,0 0 1 0 0,0 0 0 0 0,0 0 0 0 0,0 0 0 0 0,-1 0 0 0 0,2-1 0 0 0,-2 1 0 0 0,1 0 0 0 0,2-2 20 0 0,3-1-78 0 0,-1-2 0 0 0,2 2 0 0 0,-1-2 0 0 0,1-3 78 0 0,1 3 4 0 0,-4 0-11 0 0,-2 2 1 0 0,2-2 0 0 0,-1 0-1 0 0,1 0 1 0 0,-2 0 0 0 0,1-1-1 0 0,2-4 7 0 0,22-43-71 0 0,-21 38 90 0 0,1-1 7 0 0,0-1-54 0 0,1 0 0 0 0,-1-3-1 0 0,0 2 1 0 0,-1-1 0 0 0,-1-1-1 0 0,0-4 29 0 0,-6 22 8 0 0,1 1-1 0 0,-1-1 0 0 0,0 0 1 0 0,0 1-1 0 0,0-1 0 0 0,0 1 1 0 0,0-1-1 0 0,0 0 0 0 0,0 1 1 0 0,0-3-8 0 0,0 4 1 0 0,0 0 0 0 0,0 0 0 0 0,0 0 0 0 0,0 0-1 0 0,0 0 1 0 0,-1 0 0 0 0,1 0 0 0 0,0 0 0 0 0,0 0 0 0 0,0-1 0 0 0,0 1 0 0 0,0 0 0 0 0,0 0 0 0 0,0 0 0 0 0,0 0 0 0 0,0 0 0 0 0,0 0 0 0 0,0 0 0 0 0,0 0 0 0 0,0 0 0 0 0,0 0 0 0 0,-1 0 0 0 0,1 0 0 0 0,0 0 0 0 0,0 0 0 0 0,0 0 0 0 0,0 0 0 0 0,0 0 0 0 0,0 0 0 0 0,0 0 0 0 0,0 0 0 0 0,0 0 0 0 0,0 0 0 0 0,-1 0-1 0 0,1 0 0 0 0,-7 6 4 0 0,3 4-2 0 0,0-2 1 0 0,-1 2-1 0 0,1 1 0 0 0,1-1 0 0 0,-3 8-2 0 0,-11 57 411 0 0,12-54-82 0 0,1-8-339 0 0,2 1 0 0 0,1-1 0 0 0,-2 3 10 0 0,3-11-36 0 0,0 0 0 0 0,0 0 0 0 0,0-2 0 0 0,0 2 0 0 0,0 0 0 0 0,0-2 0 0 0,1 2 0 0 0,1 0 0 0 0,-2-2 1 0 0,1 2-1 0 0,1 3 36 0 0,-2-8-8 0 0,1 2 0 0 0,-1-2 0 0 0,0 0 0 0 0,0 2 0 0 0,0-2 0 0 0,2 0 0 0 0,-2 1 0 0 0,0-1 0 0 0,1 0 0 0 0,-1 2 0 0 0,0-2 0 0 0,1 0 0 0 0,-1 0 0 0 0,1 1 0 0 0,-1-1 1 0 0,0 0-1 0 0,2 0 0 0 0,-2 0 0 0 0,1 2 0 0 0,-1-2 0 0 0,0 0 0 0 0,1 0 0 0 0,-1 0 8 0 0,1 0-33 0 0,0 0 0 0 0,1 0 0 0 0,-1 0 0 0 0,0 0 0 0 0,0-2 1 0 0,0 2-1 0 0,1 0 0 0 0,-1 0 0 0 0,0-1 0 0 0,2 1 33 0 0,1-5-122 0 0,1 2 1 0 0,0-2-1 0 0,0 2 0 0 0,1-4 122 0 0,-5 5-2 0 0,15-15-256 0 0,-1-3 0 0 0,-1 1 1 0 0,0-2-1 0 0,-1-1 0 0 0,0-2 258 0 0,-7 14 40 0 0,-4 10-23 0 0,-2-1 1 0 0,1 1-1 0 0,0-2 1 0 0,-1 2-1 0 0,1-2 1 0 0,-1 2-1 0 0,2-1 1 0 0,-2 1-1 0 0,0-2 1 0 0,1 2-1 0 0,-1-1 1 0 0,0-1-1 0 0,1 2 1 0 0,-1-2-1 0 0,0 1-17 0 0,0 1 2 0 0,0 0 0 0 0,0 0-1 0 0,0 0 1 0 0,0 0-1 0 0,0 0 1 0 0,0-2-1 0 0,0 2 1 0 0,0 0-1 0 0,0 0 1 0 0,0 0-1 0 0,0 0 1 0 0,0 0-1 0 0,-1 0 1 0 0,1 0-1 0 0,0 0 1 0 0,0 0-1 0 0,0 0 1 0 0,0 0 0 0 0,0 0-1 0 0,0 0 1 0 0,0 0-1 0 0,0 0 1 0 0,0 0-1 0 0,0 0 1 0 0,0 0-1 0 0,-1 0 1 0 0,1 0-1 0 0,0 0 1 0 0,0 2-1 0 0,0-2 1 0 0,0 0-1 0 0,0 0 1 0 0,0 0-1 0 0,0 0 1 0 0,0 0 0 0 0,0 0-1 0 0,0 0 1 0 0,0 0-1 0 0,0 0 1 0 0,0 0-1 0 0,0 0 1 0 0,0 0-1 0 0,0 0 1 0 0,-2 0-1 0 0,2 1 1 0 0,0-1-1 0 0,0 0 1 0 0,0 0-1 0 0,0 0 1 0 0,0 0-1 0 0,0 0 1 0 0,0 0 0 0 0,0 0-1 0 0,0 0 1 0 0,0 0-1 0 0,0 0-1 0 0,-2 10 172 0 0,1-8-116 0 0,-3 9 131 0 0,2 0-1 0 0,-1 1 0 0 0,-1 6-186 0 0,4-13 10 0 0,0-2 0 0 0,-1 2 1 0 0,1-2-1 0 0,0 2 0 0 0,1-2 1 0 0,-1 2-1 0 0,0-2 0 0 0,2 2 1 0 0,-2-2-1 0 0,1 0 0 0 0,0 2 1 0 0,0 2-11 0 0,1-7-5 0 0,-2 1 1 0 0,0-1-1 0 0,1 2 1 0 0,-1-2-1 0 0,1 2 0 0 0,-1-1 1 0 0,1-1-1 0 0,-1 0 1 0 0,1 2-1 0 0,-1-2 1 0 0,2 2-1 0 0,-2-2 1 0 0,1 0-1 0 0,0 1 1 0 0,-1-1-1 0 0,1 0 0 0 0,1 2 1 0 0,-2-2-1 0 0,1 0 1 0 0,0 0-1 0 0,-1 0 1 0 0,1 0-1 0 0,0 0 1 0 0,-1 0-1 0 0,3 0 5 0 0,-1 0 5 0 0,1 0-1 0 0,-1 0 0 0 0,2-2 1 0 0,-2 2-1 0 0,1-1 1 0 0,-1 1-1 0 0,2-2-4 0 0,2-1-29 0 0,0-1 0 0 0,1 0 0 0 0,-1-1 0 0 0,-1 0 0 0 0,1 0 0 0 0,0 0 0 0 0,-1-1 0 0 0,5-4 29 0 0,-2-1-304 0 0,1-2 0 0 0,3-7 304 0 0,10-12 128 0 0,-34 74 73 0 0,10-41-193 0 0,2 3-1 0 0,0-3 1 0 0,-1 3-1 0 0,1-3 1 0 0,0 2 0 0 0,0-1-1 0 0,0 1 1 0 0,0-1-1 0 0,0 1 1 0 0,0-1-1 0 0,0 1 1 0 0,0-1-8 0 0,0-1 2 0 0,0-1 0 0 0,0 2 0 0 0,1-2 0 0 0,-1 2 0 0 0,0-2 1 0 0,0 0-1 0 0,0 1 0 0 0,0-1 0 0 0,2 0 0 0 0,-2 2 0 0 0,0-2 0 0 0,0 0 0 0 0,1 1 0 0 0,-1-1 1 0 0,0 0-1 0 0,1 2 0 0 0,-1-2 0 0 0,0 0 0 0 0,1 0 0 0 0,-1 2 0 0 0,0-2 0 0 0,2 0 0 0 0,-2 0 1 0 0,0 0-1 0 0,1 0 0 0 0,-1 0 0 0 0,1 1 0 0 0,-1-1 0 0 0,1 0 0 0 0,-1 0 0 0 0,0 0 0 0 0,1 0 1 0 0,-1 0-1 0 0,2 0 0 0 0,-2 0 0 0 0,0 0 0 0 0,1 0 0 0 0,-1-1 0 0 0,1 1 0 0 0,-1 0 0 0 0,0 0 0 0 0,1 0 1 0 0,-1 0-3 0 0,3-2-24 0 0,-2 0 0 0 0,0 1 0 0 0,2 1 0 0 0,-2-2 0 0 0,0 1 0 0 0,1-1 0 0 0,0 0 0 0 0,-1-1 0 0 0,0 1 24 0 0,0 1-23 0 0,1-1 1 0 0,-1 1 0 0 0,0-1 0 0 0,1 0-1 0 0,0 1 1 0 0,-1-1 0 0 0,0 0 0 0 0,1 1-1 0 0,0 1 23 0 0,0-2-35 0 0,3-1-126 0 0,-5 5 158 0 0,0-2 0 0 0,0 0 0 0 0,0 0 0 0 0,0 0 0 0 0,0 0 1 0 0,0 0-1 0 0,0 1 0 0 0,1-1 0 0 0,-1 0 0 0 0,0 0 0 0 0,0 0 0 0 0,0 0 1 0 0,0 2-1 0 0,0-2 0 0 0,0 0 0 0 0,0 0 0 0 0,0 0 0 0 0,0 0 0 0 0,0 0 1 0 0,0 1-1 0 0,0-1 0 0 0,0 0 0 0 0,0 0 0 0 0,-1 0 0 0 0,1 0 0 0 0,0 2 1 0 0,0-2-1 0 0,0 0 0 0 0,0 0 0 0 0,0 0 0 0 0,0 0 3 0 0,0 0-5 0 0,0 2 1 0 0,0-2-1 0 0,0 0 0 0 0,0 0 0 0 0,0 0 1 0 0,0 0-1 0 0,0 0 0 0 0,-1 0 1 0 0,1 1-1 0 0,0-1 0 0 0,0 0 0 0 0,1 0 1 0 0,-1 0-1 0 0,0 0 0 0 0,0 0 1 0 0,0 0-1 0 0,0 2 0 0 0,0-2 0 0 0,0 0 1 0 0,0 0-1 0 0,0 0 0 0 0,0 0 1 0 0,0 0-1 0 0,0 0 0 0 0,0 0 0 0 0,0 2 1 0 0,0-2-1 0 0,0 0 0 0 0,0 0 0 0 0,1 0 1 0 0,-1 0-1 0 0,0 0 0 0 0,0 0 1 0 0,0 0-1 0 0,0 0 0 0 0,0 0 0 0 0,0 0 1 0 0,0 0-1 0 0,1 0 0 0 0,-1 0 1 0 0,0 0-1 0 0,0 0 0 0 0,0 0 0 0 0,0 0 1 0 0,0 0-1 0 0,0 0 0 0 0,2 0 1 0 0,-2 0-1 0 0,0 0 0 0 0,0 0 0 0 0,0 0 1 0 0,0 0-1 0 0,0 0 0 0 0,0 0 0 0 0,1 0 1 0 0,-1 0 4 0 0,8-4-295 0 0,-8 4 327 0 0,2 0-33 0 0,-2 0 1 0 0,0 0-1 0 0,0 0 0 0 0,0 0 0 0 0,0 0 0 0 0,0 0 0 0 0,0 0 0 0 0,0 2 1 0 0,0-2-1 0 0,0 0 0 0 0,0 0 0 0 0,0 0 0 0 0,0 0 0 0 0,0 0 0 0 0,0 0 0 0 0,1 0 1 0 0,-1 0-1 0 0,0 0 0 0 0,0 0 0 0 0,0 0 0 0 0,0 2 0 0 0,0-2 0 0 0,0 0 0 0 0,0 0 1 0 0,0 0-1 0 0,0 0 0 0 0,0 0 0 0 0,0 0 0 0 0,0 0 0 0 0,0 0 0 0 0,0 0 1 0 0,0 0-1 0 0,0 1 0 0 0,0-1 0 0 0,0 0 0 0 0,0 0 0 0 0,-1 0 0 0 0,1 0 0 0 0,0 0 1 0 0,0 0-1 0 0,0 0 0 0 0,0 0 0 0 0,0 0 0 0 0,0 0 0 0 0,0 0 1 0 0,0 2 1 0 0,0-2 0 0 0,0 0 1 0 0,0 0-1 0 0,-2 0 0 0 0,2 1 0 0 0,0-1 0 0 0,0 0 0 0 0,0 0 0 0 0,0 0 1 0 0,0 2-1 0 0,0-2 0 0 0,0 0 0 0 0,0 0 0 0 0,0 2 0 0 0,0-2 0 0 0,0 0 0 0 0,0 0 1 0 0,0 0-1 0 0,0 1 0 0 0,0-1 0 0 0,0 0 0 0 0,0 0 0 0 0,0 0 0 0 0,0 2 1 0 0,0-2-1 0 0,0 0 0 0 0,2 0 0 0 0,-2 0 0 0 0,0 2 0 0 0,0-2 0 0 0,0 0-1 0 0,13-12-242 0 0,-8 4 151 0 0,-4 8 74 0 0,-1 0 1 0 0,0 0-1 0 0,0-2 0 0 0,1 2 1 0 0,-1 0-1 0 0,0 0 0 0 0,0 0 1 0 0,1-1-1 0 0,-1 1 1 0 0,0 0-1 0 0,0 0 0 0 0,0-2 1 0 0,2 2-1 0 0,-2 0 0 0 0,0-1 1 0 0,0 1-1 0 0,0 0 0 0 0,0 0 1 0 0,0-2-1 0 0,1 2 0 0 0,-1 0 1 0 0,0-2-1 0 0,0 2 0 0 0,0 0 1 0 0,0-1-1 0 0,0 1 0 0 0,0-2 17 0 0,0 2-2 0 0,-1-2 62 0 0,1 2 0 0 0,-2-1 0 0 0,2-1 0 0 0,-1-1 0 0 0,1 1 0 0 0,0 1 0 0 0,0-1 0 0 0,-1 0 0 0 0,1 1 0 0 0,0-1 0 0 0,0 1 0 0 0,0-1 0 0 0,0-1-60 0 0,0-1-1 0 0,0 3 1 0 0,0-2-1 0 0,0-1 1 0 0,0 3-1 0 0,-1-3 0 0 0,1 3 1 0 0,-1-2-1 0 0,1-1 1 0 0,-3-9 64 0 0,-2-5 160 0 0,4 17-221 0 0,1-1-1 0 0,-1-1 1 0 0,1 1 0 0 0,-1 1-1 0 0,1-1 1 0 0,0-1 0 0 0,-2 1-1 0 0,2 1 1 0 0,0-1-1 0 0,0-1 1 0 0,0 1 0 0 0,0 0-3 0 0,2-27 37 0 0,-2 28 38 0 0,-8 7 434 0 0,8-4-467 0 0,-1-1-1 0 0,1 1 1 0 0,-1 0 0 0 0,1-1-1 0 0,0 1 1 0 0,0-1-1 0 0,0 3 1 0 0,-1-3-1 0 0,1 1 1 0 0,0 0 0 0 0,1-1-1 0 0,-1 1 1 0 0,0-1-1 0 0,0 3 1 0 0,0-3-1 0 0,1 1 1 0 0,-1 0 0 0 0,0-1-1 0 0,1 1 1 0 0,-1-1-1 0 0,2 1 1 0 0,-2 0 0 0 0,1-1-1 0 0,0 1 1 0 0,-1 0-1 0 0,2 1-41 0 0,0-2 7 0 0,-1 3 0 0 0,0-1 0 0 0,1 0 0 0 0,-2 0 0 0 0,2 1-1 0 0,-1-1 1 0 0,0 2 0 0 0,-1-2 0 0 0,1 2-7 0 0,-1-3-16 0 0,0-1 0 0 0,2 1 0 0 0,-2 1 0 0 0,0-1 0 0 0,1-1 0 0 0,-1 1 0 0 0,0 0 0 0 0,1-1-1 0 0,0 2 1 0 0,-1-1 0 0 0,1 0 0 0 0,-1-1 0 0 0,2 1 0 0 0,-1 0 0 0 0,0-1 0 0 0,0-1 0 0 0,0 2 0 0 0,1-1 0 0 0,-1 1 0 0 0,0 0 0 0 0,2-1 16 0 0,-3-1-5 0 0,0 2 0 0 0,1-2 1 0 0,-1 0-1 0 0,0 2 0 0 0,1-2 1 0 0,-1 1-1 0 0,0-1 0 0 0,1 2 1 0 0,-1-2-1 0 0,0 1 0 0 0,0-1 1 0 0,0 2-1 0 0,0-2 1 0 0,1 2-1 0 0,-1-2 0 0 0,0 1 1 0 0,0-1-1 0 0,0 2 0 0 0,0-2 1 0 0,0 2-1 0 0,0-2 0 0 0,0 1 1 0 0,0-1-1 0 0,0 2 0 0 0,-1-1 1 0 0,1-1-1 0 0,0 2 0 0 0,0-2 1 0 0,0 2 4 0 0,-1-1 32 0 0,2 4-325 0 0,-1-3 241 0 0,0-1 0 0 0,0-1 0 0 0,0 2 0 0 0,0 0-1 0 0,0-1 1 0 0,0-1 0 0 0,0 2 0 0 0,-1 0 0 0 0,1-1-1 0 0,0-1 1 0 0,0 2 0 0 0,-1 1 52 0 0,1 0-299 0 0,0 4 361 0 0,-1 2 67 0 0,-1-5-310 0 0,4-8 99 0 0,-2 1 35 0 0,1 0-1 0 0,-1 0 0 0 0,0 0 1 0 0,0-1-1 0 0,1 1 0 0 0,-1 0 0 0 0,-1 0 48 0 0,2-19 17 0 0,0 11 105 0 0,-1 8-95 0 0,0 1 0 0 0,0-1 0 0 0,0 1 0 0 0,0-1 0 0 0,0 1 0 0 0,1-1 0 0 0,-1 2 0 0 0,2-1 0 0 0,-2-1 0 0 0,1 1-1 0 0,-1 0 1 0 0,1-1-27 0 0,4-3-54 0 0,-4 6 35 0 0,-3 1 140 0 0,-3 17-25 0 0,-4 2-44 0 0,6-15-55 0 0,0 1 0 0 0,0 1 0 0 0,0-3-1 0 0,1 3 1 0 0,1-1 0 0 0,-2 1 0 0 0,2 1-1 0 0,0-2 1 0 0,-2 1 0 0 0,3-1-1 0 0,-1 4 4 0 0,1-10-3 0 0,0 0 0 0 0,0 0 0 0 0,0 0 0 0 0,0 0 0 0 0,0 2-1 0 0,0-2 1 0 0,0 0 0 0 0,0 0 0 0 0,0 0 0 0 0,0 0-1 0 0,0 0 1 0 0,0 0 0 0 0,0 0 0 0 0,0 0 0 0 0,0 0 0 0 0,0 0-1 0 0,0 0 1 0 0,0 0 0 0 0,0 0 0 0 0,0 0 0 0 0,0 0-1 0 0,0 1 1 0 0,0-1 0 0 0,0 0 0 0 0,0 0 0 0 0,0 0 0 0 0,0 0-1 0 0,0 0 1 0 0,0 0 0 0 0,0 0 0 0 0,0 0 0 0 0,0 0-1 0 0,0 0 1 0 0,0 0 0 0 0,0 0 0 0 0,0 0 0 0 0,0 0-1 0 0,0 0 1 0 0,0 0 0 0 0,0 0 0 0 0,0 0 0 0 0,0 0 0 0 0,0 0-1 0 0,1 0 1 0 0,-1 0 0 0 0,0 0 0 0 0,0 0 0 0 0,0 0-1 0 0,0 0 1 0 0,0 0 0 0 0,0 0 0 0 0,0 0 0 0 0,0 0 0 0 0,0 0-1 0 0,0 0 1 0 0,0 0 0 0 0,0 0 0 0 0,0 0 0 0 0,0 0-1 0 0,0 0 1 0 0,0 0 3 0 0,5-6-226 0 0,4-14-187 0 0,-9 19 421 0 0,0-2 1 0 0,0-1-1 0 0,0 1 1 0 0,0 2-1 0 0,0-3 0 0 0,0 1 1 0 0,-2 0-1 0 0,2 1 1 0 0,-1-1-1 0 0,1 0 0 0 0,-1-1 1 0 0,1 3-1 0 0,-1-2 1 0 0,0 1-1 0 0,-1-1 0 0 0,1 1 1 0 0,0-1-1 0 0,-2 0-8 0 0,-4-15 272 0 0,6 14-195 0 0,-1 3 1 0 0,0-2 0 0 0,0-1-1 0 0,1 3 1 0 0,-2-3 0 0 0,1 3-1 0 0,1-2 1 0 0,-2 1 0 0 0,1 0-1 0 0,-1 1 1 0 0,0-3-78 0 0,-12-9 249 0 0,10 9-154 0 0,0 0 0 0 0,0 1 1 0 0,1 0-1 0 0,-2 0 0 0 0,1-1 0 0 0,-1 3 1 0 0,1-3-1 0 0,-1 3 0 0 0,-3-1-95 0 0,2 1 67 0 0,-2-3 0 0 0,2 1-1 0 0,0 0 1 0 0,-4-4-67 0 0,7 6 46 0 0,2-3 0 0 0,-1 1 0 0 0,0 2 0 0 0,0-3 1 0 0,1 1-1 0 0,-1 0 0 0 0,1 0 0 0 0,1-1 0 0 0,-2 0 0 0 0,1 0 0 0 0,1 1 1 0 0,-3-5-47 0 0,2-2 39 0 0,-2 2 0 0 0,2-2 1 0 0,-1 1-1 0 0,1-1 1 0 0,-1-3-40 0 0,2 3 34 0 0,0 2 0 0 0,1-2 0 0 0,-1 2 1 0 0,1-2-1 0 0,0 2 0 0 0,1-2 0 0 0,-1 2 1 0 0,1-1-1 0 0,0-3-34 0 0,3 3 137 0 0,-2-1 0 0 0,2 0 0 0 0,2-8-137 0 0,-2 12-1 0 0,-2-1 0 0 0,1-1 0 0 0,-1 0 0 0 0,0 1 0 0 0,0-1 0 0 0,0-3 1 0 0,-1 4 8 0 0,0 1-1 0 0,2-1 1 0 0,-2 1-1 0 0,2-1 1 0 0,-1 1-1 0 0,0 1 1 0 0,1-1-1 0 0,2-4-7 0 0,6-13 215 0 0,1 4-255 0 0,28-66 208 0 0,-38 79-164 0 0,2-1 0 0 0,0 1-1 0 0,-2 1 1 0 0,4-3-4 0 0,10-20 281 0 0,-4 5-305 0 0,-9 20-10 0 0,-1-2 1 0 0,0 2 0 0 0,1-2 0 0 0,-1 0 0 0 0,-1 0 0 0 0,2 2-1 0 0,-2-2 1 0 0,0 0 0 0 0,1 1 0 0 0,0-5 33 0 0,-1-2-54 0 0,2 0 0 0 0,0-1 0 0 0,0 1 0 0 0,0 0 0 0 0,2-1 0 0 0,1-2 54 0 0,3-7 60 0 0,-1 1-45 0 0,1 2 0 0 0,1-1-1 0 0,4-6-14 0 0,-8 16 4 0 0,3-8-232 0 0,-4 9 179 0 0,-1 0-1 0 0,1 0 1 0 0,0 0-1 0 0,1 1 50 0 0,3-4 51 0 0,-2 0 0 0 0,4-7-51 0 0,-3 5 60 0 0,3-13-338 0 0,-2 10 125 0 0,-9 16 133 0 0,0-2 0 0 0,0 2 0 0 0,0-2 0 0 0,0 1 0 0 0,1 1 0 0 0,-1-2 0 0 0,0 2 0 0 0,0-2 0 0 0,0 2-1 0 0,0-1 1 0 0,0 1 0 0 0,0-2 0 0 0,0 2 0 0 0,-1-1 0 0 0,1-1 20 0 0,0 2-9 0 0,0 0-1 0 0,0 0 1 0 0,0 0 0 0 0,0 0-1 0 0,0-2 1 0 0,0 2 0 0 0,0 0-1 0 0,0 0 1 0 0,0 0 0 0 0,-1 0-1 0 0,1-1 1 0 0,0 1 0 0 0,0 0-1 0 0,0 0 1 0 0,0 0 0 0 0,0-2-1 0 0,0 2 1 0 0,0 0 0 0 0,1 0-1 0 0,-1 0 1 0 0,0 0 0 0 0,0-2-1 0 0,0 2 1 0 0,0 0 0 0 0,0 0-1 0 0,0 0 1 0 0,0 0-1 0 0,0 0 1 0 0,0-1 0 0 0,0 1-1 0 0,1 0 1 0 0,-1 0 0 0 0,0 0-1 0 0,0 0 1 0 0,0 0 0 0 0,0 0-1 0 0,0-2 1 0 0,1 2 0 0 0,-1 0-1 0 0,0 0 1 0 0,0 0 0 0 0,0 0-1 0 0,0 0 1 0 0,2 0 0 0 0,-2 0 9 0 0,0 0-24 0 0,1-1 1 0 0,-1 1 0 0 0,1 0 0 0 0,0-2-1 0 0,-1 2 1 0 0,0 0 0 0 0,1-2-1 0 0,-1 2 1 0 0,2-1 0 0 0,-2 1 0 0 0,1-2-1 0 0,-1 2 1 0 0,0-2 0 0 0,1 2 0 0 0,-1-1-1 0 0,0 1 1 0 0,1-2 0 0 0,-1 2 0 0 0,0-1 23 0 0,3-4-49 0 0,0-3-156 0 0,2-1 0 0 0,0 3 1 0 0,4-5 204 0 0,-7 7-9 0 0,10-13 55 0 0,-6 8-48 0 0,0 0 1 0 0,0 1-1 0 0,4-2 2 0 0,-3-2 91 0 0,-5 11-88 0 0,-1-1 1 0 0,0 1-1 0 0,0-1 1 0 0,0 0-1 0 0,2 1 1 0 0,-2-1-1 0 0,2-1-3 0 0,-3 3-6 0 0,0 0-1 0 0,0 0 1 0 0,0 0-1 0 0,0 0 1 0 0,0 0 0 0 0,0 0-1 0 0,0 0 1 0 0,1 0-1 0 0,-1 0 1 0 0,0 0-1 0 0,0 0 1 0 0,0 0 0 0 0,0 0-1 0 0,0 0 1 0 0,0 0-1 0 0,0 0 1 0 0,0 0 0 0 0,0 0-1 0 0,0 0 1 0 0,1 0-1 0 0,-1 0 1 0 0,0 1-1 0 0,0-1 1 0 0,0 0 0 0 0,0 0-1 0 0,0 0 1 0 0,0 0-1 0 0,0 0 1 0 0,0 0-1 0 0,0 0 1 0 0,0 0 0 0 0,0 0-1 0 0,0 0 1 0 0,0 0-1 0 0,0 0 1 0 0,0 0 0 0 0,1 2 6 0 0,-1-4 194 0 0,-20 17 270 0 0,15-10-487 0 0,0 0 0 0 0,0-2 0 0 0,0 0 0 0 0,0 1 0 0 0,-2 0 23 0 0,6-4-1 0 0,-20 17 77 0 0,-1-1 1 0 0,2 2-1 0 0,-12 11-76 0 0,-3 5 66 0 0,21-19-26 0 0,1-1-1 0 0,0 3 1 0 0,-2 2-40 0 0,0 1 165 0 0,1-3-1 0 0,-4 4-164 0 0,-40 35 340 0 0,0-3 0 0 0,-11 2-340 0 0,45-38 223 0 0,-15 5-223 0 0,14-9-144 0 0,-16 15 144 0 0,26-18 2 0 0,2 0 0 0 0,-3-2 0 0 0,2 0 0 0 0,-1-2 0 0 0,-1 1 1 0 0,1-2-1 0 0,-1-2 0 0 0,0 0 0 0 0,-1 0-2 0 0,2-1 106 0 0,9 0-138 0 0,0-2 0 0 0,1 0 0 0 0,-1 0 0 0 0,0 0 0 0 0,-4-2 32 0 0,4 0 22 0 0,0 2 0 0 0,0 0 0 0 0,0 0 0 0 0,0 0 0 0 0,-1 0 0 0 0,1 2 0 0 0,-2 0-22 0 0,-10 3 129 0 0,-13 7-129 0 0,-16 6-92 0 0,28-13 98 0 0,1 3-1 0 0,-2 0 1 0 0,2 2 0 0 0,-10 8-6 0 0,-40 18 75 0 0,46-25-47 0 0,1 1-1 0 0,0 1 0 0 0,0 1 0 0 0,-18 17-27 0 0,28-21 72 0 0,-40 38 107 0 0,-33 43-179 0 0,45-48-98 0 0,26-29 199 0 0,0 1 0 0 0,-12 16-101 0 0,23-28-11 0 0,1-1 0 0 0,-2 1 1 0 0,2-2-1 0 0,-1 3 1 0 0,-1-3-1 0 0,2 3 1 0 0,-2-3-1 0 0,1 1 0 0 0,0-1 1 0 0,-1 1-1 0 0,1 0 1 0 0,-1-1-1 0 0,1 1 11 0 0,-1-2-28 0 0,3 0 25 0 0,0 0 1 0 0,-1 0-1 0 0,1 0 0 0 0,0 2 1 0 0,0-2-1 0 0,0 0 0 0 0,-1 0 1 0 0,1 0-1 0 0,0 0 0 0 0,0 0 0 0 0,0 0 1 0 0,-1 0-1 0 0,1 0 0 0 0,0 0 1 0 0,0 0-1 0 0,-1 0 0 0 0,1 0 0 0 0,0 0 1 0 0,0 0-1 0 0,0 0 0 0 0,-2 0 1 0 0,2 0-1 0 0,0 0 0 0 0,0 0 1 0 0,0 0-1 0 0,-1-2 0 0 0,1 2 0 0 0,0 0 1 0 0,0 0-1 0 0,0 0 0 0 0,-1 0 1 0 0,1 0-1 0 0,0-2 0 0 0,0 2 0 0 0,0 0 1 0 0,0 0-1 0 0,0 0 0 0 0,-1 0 1 0 0,1-1-1 0 0,0 1 0 0 0,0 0 3 0 0,-4-7 35 0 0,2 6-41 0 0,0-3-1 0 0,0 3 1 0 0,0-3-1 0 0,-2 3 1 0 0,2-1-1 0 0,-1 1 1 0 0,1-1-1 0 0,-1 0 1 0 0,0 2-1 0 0,-2-1 7 0 0,0-1-10 0 0,-9-8-60 0 0,12 9 81 0 0,1-1 0 0 0,0 0 0 0 0,-2 2 1 0 0,2-1-1 0 0,0 1 0 0 0,-2-2 0 0 0,2 2 0 0 0,-1-1 0 0 0,0 1 0 0 0,0 0 0 0 0,1-2 1 0 0,-2 2-1 0 0,1 0 0 0 0,0 0-11 0 0,-20 3-44 0 0,14-3 16 0 0,0 0 0 0 0,1 2-1 0 0,-1-1 1 0 0,1 1-1 0 0,-3 1 29 0 0,-3 2 94 0 0,-14 8-57 0 0,0-3 0 0 0,-1-2 0 0 0,-10 2-37 0 0,-1 0-22 0 0,30-7 17 0 0,1-2 0 0 0,-2 3 0 0 0,1-4 0 0 0,0 1 0 0 0,0-1-1 0 0,-3 0 6 0 0,-79-18-242 0 0,87 18 240 0 0,-67-6-271 0 0,60 3 254 0 0,8 1 22 0 0,0 0 0 0 0,0 2 1 0 0,1 0-1 0 0,-2-1 0 0 0,2 1 1 0 0,-1 0-1 0 0,0 0-3 0 0,-1 0-16 0 0,1 0 1 0 0,1 0-1 0 0,0 0 0 0 0,-1 0 0 0 0,1-2 1 0 0,-1 2-1 0 0,1-1 16 0 0,-16-3-105 0 0,-10 3 238 0 0,18-1-160 0 0,1 0 1 0 0,0 2 0 0 0,-10 2 26 0 0,-5 1-67 0 0,-20 1 67 0 0,38-4 0 0 0,0 0 1 0 0,0-2-1 0 0,0 0 1 0 0,0 2-1 0 0,0-1 0 0 0,0-3 1 0 0,-4 1-1 0 0,5 0 26 0 0,0 1 0 0 0,1 1-1 0 0,-2-1 1 0 0,1 2 0 0 0,0-2 0 0 0,0 2 0 0 0,0 0-26 0 0,-22-3 116 0 0,12-5-104 0 0,12 8-22 0 0,1-2 0 0 0,-1 1 0 0 0,0-1 0 0 0,0 2 0 0 0,1-1 0 0 0,-2-1 10 0 0,2 2 7 0 0,-2-2 0 0 0,2 1 0 0 0,-1-1 0 0 0,1 0 0 0 0,-1 1 0 0 0,1-1 0 0 0,-1 1 0 0 0,1-1 0 0 0,0-1 0 0 0,-1 1 0 0 0,1-1-7 0 0,-9-9-57 0 0,6 8-10 0 0,1 0 104 0 0,1 1 0 0 0,-1 0-1 0 0,-1 0 1 0 0,1-1-1 0 0,0 3 1 0 0,-1-3-1 0 0,0 3-36 0 0,0-2-5 0 0,-1-1 0 0 0,1 1-1 0 0,-1-2 1 0 0,1 2-1 0 0,-2-3 6 0 0,-4-4-150 0 0,0 0 179 0 0,9 7-12 0 0,-1 0 0 0 0,-1 1 0 0 0,2 0 0 0 0,0-1 0 0 0,-1 1-1 0 0,0 1 1 0 0,0-1 0 0 0,-1 1-17 0 0,2 1 13 0 0,0-2 1 0 0,-1 0-1 0 0,1 1 0 0 0,-1-1 1 0 0,2 0-1 0 0,-1 1 0 0 0,-1-1 0 0 0,0-1-13 0 0,0 0-24 0 0,1 1 0 0 0,-1-1-1 0 0,1 1 1 0 0,-1 1-1 0 0,1-1 1 0 0,-3-1 24 0 0,-25-12 19 0 0,9 2 55 0 0,19 11-67 0 0,-2 2-1 0 0,0-1 0 0 0,1 1 0 0 0,0-2 0 0 0,0 2 0 0 0,-1 0 0 0 0,0 0-6 0 0,1 3-100 0 0,1-3 47 0 0,2 0 30 0 0,0 2 19 0 0,0-2 1 0 0,0 2-1 0 0,0-2 1 0 0,0 1-1 0 0,0 1 0 0 0,0-2 1 0 0,-1 2-1 0 0,2-2 1 0 0,-1 1-1 0 0,0 1 0 0 0,0-2 1 0 0,0 1-1 0 0,0-1 1 0 0,0 2-1 0 0,0 0 0 0 0,2-2 1 0 0,-2 1-1 0 0,0-1 1 0 0,0 2-1 0 0,1-2 4 0 0,9 23-80 0 0,19 29 337 0 0,-21-36-336 0 0,-4-11 85 0 0,0 1 1 0 0,-1 1 0 0 0,1-2-1 0 0,0-1 1 0 0,3 6-7 0 0,-6-8-22 0 0,1 1 0 0 0,1 0 0 0 0,-2-1 1 0 0,2 1-1 0 0,-2 0 0 0 0,0 1 0 0 0,0-1 1 0 0,0 2 21 0 0,10 16-49 0 0,-9-19 37 0 0,-1-1 0 0 0,0 2 1 0 0,0-1-1 0 0,0 0 0 0 0,1 1 0 0 0,-2-1 1 0 0,1-1-1 0 0,0 4 12 0 0,-1-5 2 0 0,0 2 1 0 0,0-1-1 0 0,1-1 1 0 0,-1 2-1 0 0,0-2 0 0 0,1 2 1 0 0,-1-1-1 0 0,0-1 1 0 0,2 2-1 0 0,-2-2 1 0 0,1 1-1 0 0,-1-1 1 0 0,1 2-1 0 0,-1-2 0 0 0,1 2 1 0 0,-1-2-1 0 0,2 0 1 0 0,-2 1-1 0 0,1-1 1 0 0,0 2-3 0 0,6 0-130 0 0,-7-2 133 0 0,0 0 0 0 0,0 0 0 0 0,2 0 0 0 0,-2 0 0 0 0,0 0 0 0 0,0 0 0 0 0,0 0 0 0 0,1 0 0 0 0,-1 0 0 0 0,0 0 0 0 0,0 0 0 0 0,0 0 0 0 0,1 1 0 0 0,-1-1 0 0 0,0 0 0 0 0,0 0-1 0 0,0 0 1 0 0,1 0 0 0 0,-1 0 0 0 0,0 2 0 0 0,0-2 0 0 0,0 0 0 0 0,0 0 0 0 0,0 0 0 0 0,1 0 0 0 0,-1 1 0 0 0,0-1 0 0 0,0 0 0 0 0,0 0 0 0 0,0 0 0 0 0,0 2 0 0 0,0-2 0 0 0,0 0 0 0 0,0 0 0 0 0,0 2 0 0 0,0-2 0 0 0,0 0 0 0 0,0 0 0 0 0,0 0 0 0 0,0 1 0 0 0,0-1 0 0 0,0 0 0 0 0,0 0-1 0 0,0 2 1 0 0,0-2 0 0 0,0 0-3 0 0,0 2 4 0 0,0-2 0 0 0,0 1 0 0 0,0-1 0 0 0,0 2 0 0 0,0-2 0 0 0,2 1 0 0 0,-2-1 0 0 0,0 2 0 0 0,0 0-1 0 0,1-2 1 0 0,-1 1 0 0 0,0-1 0 0 0,1 0 0 0 0,-1 2 0 0 0,0-2 0 0 0,1 2 0 0 0,-1-2 0 0 0,1 0 0 0 0,-1 1 0 0 0,2-1-1 0 0,-2 0 1 0 0,1 2 0 0 0,-1-2 0 0 0,1 0 0 0 0,-1 0 0 0 0,1 1-4 0 0,1-1 33 0 0,0 7 18 0 0,-2-7-57 0 0,0 0 0 0 0,0 0 0 0 0,0 0-1 0 0,0 1 1 0 0,0-1 0 0 0,0 0 0 0 0,0 0-1 0 0,0 0 1 0 0,0 0 0 0 0,0 2 0 0 0,1-2-1 0 0,-1 0 1 0 0,0 0 0 0 0,0 0 0 0 0,0 0-1 0 0,0 2 1 0 0,0-2 0 0 0,0 0 0 0 0,0 0 0 0 0,1 0-1 0 0,-1 0 1 0 0,0 0 0 0 0,0 0 0 0 0,0 1-1 0 0,0-1 1 0 0,0 0 0 0 0,2 0 0 0 0,-2 0-1 0 0,0 0 1 0 0,0 0 0 0 0,0 0 0 0 0,0 0-1 0 0,1 0 1 0 0,-1 0 0 0 0,0 0 0 0 0,0 0 0 0 0,0 0-1 0 0,1 0 1 0 0,-1 0 0 0 0,0 0 0 0 0,0 0-1 0 0,0 0 7 0 0,1 0 12 0 0,-1 0 0 0 0,0 0 0 0 0,0 0-1 0 0,0 0 1 0 0,1 0 0 0 0,-1 0-1 0 0,0 0 1 0 0,0 0 0 0 0,0 0 0 0 0,0 0-1 0 0,2 0 1 0 0,-2 0 0 0 0,0 0-1 0 0,0 0 1 0 0,0 0 0 0 0,1 0 0 0 0,-1 0-1 0 0,0 0 1 0 0,0 2 0 0 0,0-2-1 0 0,0 0 1 0 0,0 0 0 0 0,1 0 0 0 0,-1 0-1 0 0,0 0 1 0 0,0 0 0 0 0,0 2 0 0 0,0-2-1 0 0,0 0 1 0 0,0 0 0 0 0,0 0-1 0 0,1 0 1 0 0,-1 1 0 0 0,0-1 0 0 0,0 0-12 0 0,3 3-131 0 0,-3-3 135 0 0,0 2 0 0 0,1-2-1 0 0,-1 0 1 0 0,0 2 0 0 0,0-2 0 0 0,0 0-1 0 0,1 1 1 0 0,-1-1 0 0 0,0 0-1 0 0,0 2 1 0 0,0-2 0 0 0,0 2-1 0 0,0-2 1 0 0,0 0 0 0 0,1 1-1 0 0,-1-1 1 0 0,0 2-4 0 0,0-1-6 0 0,0-1 1 0 0,0 2-1 0 0,0-2 1 0 0,2 2-1 0 0,-2-1 0 0 0,0-1 1 0 0,1 2-1 0 0,-1-2 0 0 0,0 2 1 0 0,1-1-1 0 0,-1-1 0 0 0,1 2 1 0 0,-1-2-1 0 0,1 1 1 0 0,-1-1-1 0 0,2 0 0 0 0,-2 2 1 0 0,1-2-1 0 0,0 0 0 0 0,-1 2 1 0 0,1-2-1 0 0,1 0 6 0 0,-2 1-1 0 0,1-1 0 0 0,-1 2 0 0 0,1-2 0 0 0,-1 2 0 0 0,1-2-1 0 0,-1 1 1 0 0,1-1 0 0 0,-1 2 0 0 0,0-2 0 0 0,2 1 0 0 0,-2 1 0 0 0,0-2 0 0 0,1 2 0 0 0,-1-1 1 0 0,3 7 71 0 0,-1-4-64 0 0,-1-3-1 0 0,-1 1 1 0 0,0 0-1 0 0,1-1 1 0 0,-1 2 0 0 0,0-1-1 0 0,1 0 1 0 0,-1-1-1 0 0,0 3 1 0 0,0-1-7 0 0,2 10-85 0 0,-1-5 80 0 0,-1-8 9 0 0,0 2 1 0 0,0-1-1 0 0,0-1 1 0 0,1 2-1 0 0,-1-2 1 0 0,0 1 0 0 0,0-1-1 0 0,0 2 1 0 0,1 0-1 0 0,-1-2 1 0 0,0 1 0 0 0,1-1-1 0 0,-1 2 1 0 0,0-2-1 0 0,2 0 1 0 0,-2 2 0 0 0,1-2-1 0 0,-1 1 1 0 0,1-1-5 0 0,-1 0-2 0 0,1 2 0 0 0,-1-2 1 0 0,0 0-1 0 0,0 0 1 0 0,2 0-1 0 0,-2 1 0 0 0,0-1 1 0 0,0 0-1 0 0,1 0 0 0 0,-1 0 1 0 0,0 2-1 0 0,0-2 0 0 0,1 0 1 0 0,-1 2-1 0 0,0-2 1 0 0,0 0-1 0 0,0 1 0 0 0,0-1 1 0 0,0 0-1 0 0,1 2 0 0 0,-1-2 1 0 0,0 0-1 0 0,0 2 0 0 0,0-2 1 0 0,0 0-1 0 0,0 1 1 0 0,0-1-1 0 0,0 0 0 0 0,0 2 1 0 0,0-2-1 0 0,0 0 0 0 0,0 1 1 0 0,-1-1 1 0 0,1 5 122 0 0,1 5-131 0 0,-1-10 9 0 0,1 2 0 0 0,-1-1 0 0 0,0-1 1 0 0,0 2-1 0 0,0 0 0 0 0,0-2 1 0 0,0 1-1 0 0,0 1 0 0 0,0-2 0 0 0,0 1 1 0 0,0-1-1 0 0,0 2 0 0 0,-1 0 0 0 0,1-1 0 0 0,-2 9-46 0 0,-2 6 38 0 0,3-14 6 0 0,1-2 0 0 0,0 0 0 0 0,0 1 0 0 0,0-1 0 0 0,0 0 0 0 0,0 2 0 0 0,0-2 0 0 0,0 2 0 0 0,0-2 0 0 0,0 0 0 0 0,0 1 0 0 0,0-1-1 0 0,0 0 1 0 0,0 2 0 0 0,0-2 0 0 0,1 2 0 0 0,-1-2 0 0 0,0 0 0 0 0,0 1 0 0 0,0-1 0 0 0,0 0 0 0 0,1 2 0 0 0,-1-2 0 0 0,0 0 2 0 0,0 0 2 0 0,0 0 0 0 0,2 1 0 0 0,-2-1 0 0 0,0 0 0 0 0,0 0 0 0 0,0 0 0 0 0,0 0 0 0 0,0 2 0 0 0,0-2 0 0 0,0 0 0 0 0,0 0-1 0 0,0 0 1 0 0,1 2 0 0 0,-1-2 0 0 0,0 0 0 0 0,0 0 0 0 0,0 0 0 0 0,0 1 0 0 0,0-1 0 0 0,0 0 0 0 0,0 0 0 0 0,0 0 0 0 0,-1 2-2 0 0,-1 8 48 0 0,2-9-46 0 0,0-1 0 0 0,0 2 0 0 0,0-2 0 0 0,0 2 0 0 0,0-1 0 0 0,0-1 0 0 0,0 2 0 0 0,0-2 0 0 0,-1 1 1 0 0,1-1-1 0 0,0 2 0 0 0,0-2 0 0 0,-1 2 0 0 0,1-1 0 0 0,0-1 0 0 0,-1 2-2 0 0,1-2-3 0 0,0 2 1 0 0,0-2-1 0 0,0 1 0 0 0,0-1 0 0 0,0 2 1 0 0,0-2-1 0 0,0 1 0 0 0,0-1 1 0 0,0 2-1 0 0,0-2 0 0 0,0 2 0 0 0,0-2 1 0 0,0 1-1 0 0,0-1 0 0 0,0 2 3 0 0,1 1 29 0 0,-2 7-4 0 0,1-8-32 0 0,0-2-1 0 0,0 0 0 0 0,0 0 0 0 0,0 1 0 0 0,0-1 0 0 0,-2 0 0 0 0,2 2 0 0 0,0-2 0 0 0,0 0 0 0 0,0 1 1 0 0,0-1-1 0 0,0 0 0 0 0,0 0 0 0 0,2 2 0 0 0,-2-2 0 0 0,0 0 0 0 0,0 2 0 0 0,0-2 0 0 0,0 0 0 0 0,0 0 1 0 0,0 1-1 0 0,0-1 0 0 0,1 0 0 0 0,-1 0 0 0 0,0 2 0 0 0,0-2 8 0 0,0 5 25 0 0,-1 0-1 0 0,1 0 1 0 0,-2-1-1 0 0,2 0 1 0 0,-1 1 0 0 0,0-1-1 0 0,-1 1-24 0 0,0-3-1 0 0,2 0 0 0 0,-1-1 1 0 0,1 1-1 0 0,-1-1 0 0 0,1 1 0 0 0,-1 0 0 0 0,1-1 0 0 0,-2 1 1 0 0,2-1-1 0 0,0 3 0 0 0,0-3 0 0 0,-1 1 0 0 0,1 0 0 0 0,0-1 1 0 0,0 1-1 0 0,0 1 1 0 0,-3 8-5 0 0,3-11-2 0 0,-2 2 0 0 0,2 0 0 0 0,0-2 0 0 0,-1 1 0 0 0,1-1 0 0 0,0 2 0 0 0,-1-2 0 0 0,1 2 1 0 0,0-1-1 0 0,0-1 0 0 0,0 2 0 0 0,0-1 7 0 0,0-1-1 0 0,0 0 0 0 0,0 2 1 0 0,0-2-1 0 0,0 2 0 0 0,-1-2 1 0 0,1 1-1 0 0,0-1 0 0 0,0 0 1 0 0,0 2-1 0 0,0-2 0 0 0,-1 2 1 0 0,1-2-1 0 0,0 0 0 0 0,0 1 1 0 0,-2-1-1 0 0,2 2 0 0 0,0-2 1 0 0,0 0-1 0 0,-1 0 0 0 0,1 1 1 0 0,0-1-1 0 0,-1 0 1 0 0,-2 4 111 0 0,3-3-118 0 0,-1 1 0 0 0,0 0 0 0 0,0-1 0 0 0,1 1 0 0 0,-1-1-1 0 0,1 1 1 0 0,-2 0 0 0 0,2-1 0 0 0,-1 1 0 0 0,1 0 0 0 0,0-1 0 0 0,0 2 0 0 0,-1-1 0 0 0,1 1 7 0 0,-2-3 60 0 0,-3 2-73 0 0,5-2 18 0 0,0 0 0 0 0,-2 2 0 0 0,2-2 0 0 0,0 0 0 0 0,0 1-1 0 0,0-1 1 0 0,-1 0 0 0 0,1 2 0 0 0,0-2 0 0 0,0 0 0 0 0,0 1-1 0 0,0-1 1 0 0,0 2 0 0 0,0-2 0 0 0,0 0 0 0 0,0 2 0 0 0,0-2-1 0 0,0 1 1 0 0,0-1 0 0 0,0 0-5 0 0,-1 7 6 0 0,1-2 1 0 0,-1 1-1 0 0,0-1 0 0 0,-1 2 0 0 0,1-3 1 0 0,-1 1-1 0 0,1 2 0 0 0,-2-2 1 0 0,1 0-1 0 0,-2 3-6 0 0,4 11-174 0 0,-1-14 168 0 0,1-5 9 0 0,0 2 0 0 0,0-2 1 0 0,-1 0-1 0 0,1 0 1 0 0,0 1-1 0 0,0-1 1 0 0,0 0-1 0 0,0 2 0 0 0,0-2 1 0 0,0 0-1 0 0,0 1 1 0 0,0-1-1 0 0,0 0 1 0 0,0 0-1 0 0,0 2 0 0 0,0-2 1 0 0,0 0-1 0 0,0 2 1 0 0,0-2-1 0 0,0 0 1 0 0,0 1-1 0 0,1-1 0 0 0,-1 0 1 0 0,0 0-1 0 0,0 2 1 0 0,0-2-1 0 0,0 0 1 0 0,0 0-1 0 0,1 2 0 0 0,-1-2-3 0 0,4 0-92 0 0,-4 1 209 0 0,1 2-86 0 0,0 9-113 0 0,-1-11 85 0 0,0 1 1 0 0,0-2-1 0 0,1 2 0 0 0,-1-1 0 0 0,0 1 0 0 0,0 0 1 0 0,0-2-1 0 0,0 1 0 0 0,0 1 0 0 0,0-1 0 0 0,-1 1 1 0 0,1-2-1 0 0,0 2 0 0 0,0 1-3 0 0,0-3 1 0 0,0 0-1 0 0,0 0 0 0 0,0 0 1 0 0,0 0-1 0 0,0 0 0 0 0,0 0 1 0 0,0 0-1 0 0,0 0 1 0 0,0 0-1 0 0,0 0 0 0 0,0 0 1 0 0,0 0-1 0 0,0 2 1 0 0,0-2-1 0 0,0 0 0 0 0,0 0 1 0 0,0 0-1 0 0,0 0 0 0 0,0 0 1 0 0,0 0-1 0 0,0 0 1 0 0,0 0-1 0 0,0 0 0 0 0,0 0 1 0 0,0 0-1 0 0,0 0 1 0 0,0 0-1 0 0,0 0 0 0 0,0 0 1 0 0,0 0-1 0 0,0 0 0 0 0,0 0 1 0 0,0 0-1 0 0,0 0 1 0 0,0 0-1 0 0,1 0 0 0 0,-1 0 1 0 0,0 0-1 0 0,0 0 1 0 0,0 0-1 0 0,0 0 0 0 0,0 0 1 0 0,0 0-1 0 0,0 0 1 0 0,0 0-1 0 0,0 0 0 0 0,0 0 1 0 0,0 0-1 0 0,0 0 0 0 0,0 0 1 0 0,0 0-1 0 0,0 0 1 0 0,0 0-1 0 0,2 0 0 0 0,-2 0 1 0 0,0 0-1 0 0,0 0 1 0 0,0 0-1 0 0,0 0 0 0 0,0 0 1 0 0,0 0-1 0 0,0 0 0 0 0,0 0 1 0 0,0 0-1 0 0,0 0 1 0 0,0 0-1 0 0,0 0 0 0 0,0 0 1 0 0,0 0-1 0 0,0 0-2 0 0,0 0 0 0 0,0 0 0 0 0,0 0 1 0 0,1 1-1 0 0,-1-1 0 0 0,0 0 0 0 0,0 0 0 0 0,0 0 1 0 0,0 2-1 0 0,1-2 0 0 0,-1 0 0 0 0,0 0 0 0 0,0 0 1 0 0,0 0-1 0 0,1 1 0 0 0,-1-1 0 0 0,0 0 0 0 0,0 0 1 0 0,0 0-1 0 0,1 0 0 0 0,-1 0 0 0 0,0 0 0 0 0,2 0 2 0 0,1-1 30 0 0,-2 1 84 0 0,1 11-70 0 0,-2-4-84 0 0,0 7 145 0 0,0-14-110 0 0,0 0 1 0 0,0 0 0 0 0,0 0 0 0 0,0 2-1 0 0,0-2 1 0 0,0 0 0 0 0,0 0-1 0 0,0 0 1 0 0,0 2 0 0 0,0-2-1 0 0,0 0 1 0 0,0 0 0 0 0,0 0-1 0 0,0 0 1 0 0,0 1 0 0 0,0-1-1 0 0,1 0 1 0 0,-1 0 0 0 0,0 0-1 0 0,0 0 1 0 0,0 0 0 0 0,0 2-1 0 0,0-2 1 0 0,0 0 0 0 0,1 0-1 0 0,-1 0 1 0 0,0 0 0 0 0,0 0-1 0 0,0 0 1 0 0,0 0 4 0 0,1 0 6 0 0,-1 1 1 0 0,0-1-1 0 0,0 0 0 0 0,0 0 1 0 0,2 0-1 0 0,-2 0 0 0 0,0 0 1 0 0,0 0-1 0 0,0 0 0 0 0,0 0 1 0 0,1 0-1 0 0,-1 2 0 0 0,0-2 1 0 0,0 0-1 0 0,0 0 0 0 0,0 0 1 0 0,0 0-1 0 0,1 0 0 0 0,-1 2 0 0 0,0-2 1 0 0,0 0-1 0 0,0 0 0 0 0,0 0 1 0 0,0 1-1 0 0,0-1 0 0 0,0 0 1 0 0,0 0-1 0 0,0 0 0 0 0,0 2 1 0 0,0-2-7 0 0,0 0-2 0 0,0 0 0 0 0,0 0 1 0 0,0 0-1 0 0,0 2 0 0 0,0-2 1 0 0,0 0-1 0 0,0 0 0 0 0,0 0 1 0 0,1 0-1 0 0,-1 0 1 0 0,0 1-1 0 0,0-1 0 0 0,0 0 1 0 0,0 0-1 0 0,0 0 0 0 0,0 0 1 0 0,0 0-1 0 0,0 0 0 0 0,0 0 1 0 0,0 2-1 0 0,0-2 0 0 0,1 0 1 0 0,-1 0-1 0 0,0 0 0 0 0,0 0 1 0 0,0 0-1 0 0,0 0 1 0 0,0 0-1 0 0,0 0 0 0 0,2 0 1 0 0,-2 0-1 0 0,0 0 0 0 0,0 0 1 0 0,0 0-1 0 0,0 0 0 0 0,0 0 1 0 0,0 0-1 0 0,1 0 0 0 0,-1 0 1 0 0,0 0-1 0 0,0 0 0 0 0,0 0 1 0 0,0 0 1 0 0,0 0 5 0 0,1 0 0 0 0,-1 0 0 0 0,0 0 0 0 0,0 1 0 0 0,0-1 1 0 0,1 0-1 0 0,-1 0 0 0 0,0 0 0 0 0,0 0 0 0 0,0 0 0 0 0,0 0 0 0 0,1 0 0 0 0,-1 0 1 0 0,0 2-1 0 0,0-2 0 0 0,0 0 0 0 0,0 0 0 0 0,0 0 0 0 0,0 0 0 0 0,2 0 0 0 0,-2 2 0 0 0,0-2 1 0 0,0 0-1 0 0,0 0 0 0 0,0 0 0 0 0,0 0 0 0 0,0 1 0 0 0,0-1 0 0 0,0 0 0 0 0,0 0 1 0 0,0 2-6 0 0,2 3-65 0 0,-2-5 69 0 0,0 0 0 0 0,0 0 0 0 0,1 1 0 0 0,-1-1 0 0 0,0 0 0 0 0,0 0 0 0 0,0 0 0 0 0,0 0 0 0 0,0 0 0 0 0,0 0 0 0 0,0 0 0 0 0,0 0 0 0 0,0 0 0 0 0,2 0 0 0 0,-2 0 0 0 0,0 0 0 0 0,0 0 0 0 0,0 0 0 0 0,0 0 0 0 0,0 0 0 0 0,0 0 0 0 0,0 0 0 0 0,0 0 0 0 0,0 0 0 0 0,1 0 0 0 0,-1 0 0 0 0,0-1 0 0 0,0 1-1 0 0,0 0 1 0 0,0 0 0 0 0,0 0 0 0 0,0 0 0 0 0,0 0 0 0 0,0 0 0 0 0,0 0 0 0 0,0 0 0 0 0,0 0 0 0 0,0 0 0 0 0,1 0-4 0 0,3 1 86 0 0,-4-1-92 0 0,0 2 0 0 0,0-2-1 0 0,0 0 1 0 0,1 0 0 0 0,-1 0 0 0 0,0 2 0 0 0,0-2 0 0 0,1 0 0 0 0,-1 0-1 0 0,0 0 1 0 0,1 0 0 0 0,-1 0 0 0 0,0 1 0 0 0,0-1 0 0 0,1 0-1 0 0,-1 0 1 0 0,0 0 0 0 0,2 0 0 0 0,-2 0 0 0 0,0 0 0 0 0,1 0 0 0 0,-1 0-1 0 0,0 0 1 0 0,1 0 0 0 0,-1 0 6 0 0,0-1 10 0 0,0 1 0 0 0,1 0-1 0 0,-1 0 1 0 0,0 0 0 0 0,0 0-1 0 0,2-2 1 0 0,-2 2 0 0 0,0 0-1 0 0,1 0 1 0 0,-1 0 0 0 0,0 0-1 0 0,0 0 1 0 0,1 0 0 0 0,-1 0-1 0 0,0 0 1 0 0,1 0 0 0 0,-1 0-1 0 0,0 0 1 0 0,1 0 0 0 0,-1 0-1 0 0,0 0 1 0 0,2 0 0 0 0,-2 0-1 0 0,0 0 1 0 0,0 0 0 0 0,1 0-1 0 0,-1 0 1 0 0,0 0 0 0 0,1 2-1 0 0,-1-2 1 0 0,0 0 0 0 0,0 0-1 0 0,1 0-9 0 0,5 16 47 0 0,0-2 54 0 0,-3-15-191 0 0,-3 1 89 0 0,0 0 1 0 0,0 0-1 0 0,0 0 0 0 0,0 0 0 0 0,1 0 1 0 0,-1 0-1 0 0,0 0 0 0 0,0 0 1 0 0,0 0-1 0 0,0-2 0 0 0,1 2 1 0 0,-1 0-1 0 0,0 0 0 0 0,0 0 0 0 0,0 0 1 0 0,0 0-1 0 0,0 0 0 0 0,2 0 1 0 0,-2 0-1 0 0,0 0 0 0 0,0 2 0 0 0,0-2 1 0 0,0 0-1 0 0,1 0 0 0 0,-1 0 1 0 0,0 0-1 0 0,0 0 0 0 0,0 0 1 0 0,0 0-1 0 0,0 0 0 0 0,1 0 0 0 0,-1 0 1 0 0,0 1-1 0 0,0-1 0 0 0,0 0 1 0 0,0 0-1 0 0,0 0 0 0 0,0 0 1 0 0,0 0-1 0 0,0 0 0 0 0,1 2 0 0 0,-1-2 1 0 0,0 0-1 0 0,0 0 0 0 0,0 0 1 0 0,0 0-1 0 0,0 2 0 0 0,0-2 0 0 0,0 0 1 0 0,0 0-1 0 0,0 0 0 0 0,0 0 1 0 0,0 1-1 0 0,0-1 0 0 0,0 0 1 0 0,0 0 0 0 0,0 0 1 0 0,0 2 1 0 0,0-2-1 0 0,0 0 1 0 0,0 0 0 0 0,0 2-1 0 0,0-2 1 0 0,0 0-1 0 0,1 0 1 0 0,-1 0 0 0 0,0 1-1 0 0,0-1 1 0 0,0 0-1 0 0,0 0 1 0 0,2 0 0 0 0,-2 0-1 0 0,0 0 1 0 0,0 2-1 0 0,0-2 1 0 0,1 0 0 0 0,-1 0-1 0 0,0 0 1 0 0,0 0-1 0 0,0 0 1 0 0,1 0 0 0 0,-1 0-1 0 0,0 0 1 0 0,0 0-1 0 0,1 0 1 0 0,-1 0 0 0 0,0 0-1 0 0,0 0-1 0 0,1 1-9 0 0,1-1-1 0 0,-1 0 0 0 0,-1 0 1 0 0,1 0-1 0 0,0 0 1 0 0,-1 0-1 0 0,2-1 0 0 0,-1 1 1 0 0,-1 0-1 0 0,1 0 1 0 0,0-2 9 0 0,-1 2 3 0 0,0 0 0 0 0,0 0 0 0 0,0 0 0 0 0,0 0 1 0 0,0 0-1 0 0,0 0 0 0 0,0 0 0 0 0,0 0 0 0 0,0 0 1 0 0,0 0-1 0 0,0 0 0 0 0,0 0 0 0 0,-1 0 0 0 0,1 0 1 0 0,0 0-1 0 0,0 0 0 0 0,0 0 0 0 0,0 0 0 0 0,0 0 1 0 0,0 0-1 0 0,0 0 0 0 0,0 0 0 0 0,0 0 0 0 0,0 0 1 0 0,0 0-1 0 0,0 0 0 0 0,0 0 0 0 0,0-1 0 0 0,0 1 1 0 0,0 0-1 0 0,0 0 0 0 0,0 0 0 0 0,0 0 0 0 0,0 0 1 0 0,0 0-1 0 0,0 0 0 0 0,0 0 0 0 0,0 0 0 0 0,0 0 1 0 0,0 0-1 0 0,0 0 0 0 0,0 0 0 0 0,0-2 0 0 0,0 2 1 0 0,0 0-1 0 0,0 0 0 0 0,0 0 0 0 0,0 0 0 0 0,0 0 1 0 0,0 0-1 0 0,0 0 0 0 0,0 0 0 0 0,0 0 0 0 0,0 0 1 0 0,0 0-1 0 0,0 0 0 0 0,0 0 0 0 0,0 0-3 0 0,-13-2-48 0 0,3 4 38 0 0,10-2 5 0 0,-1 2-1 0 0,1-2 1 0 0,-2 0-1 0 0,2 0 1 0 0,-1 0-1 0 0,1 0 1 0 0,-1 0-1 0 0,1 0 1 0 0,-1 0 0 0 0,1 0-1 0 0,-1 0 1 0 0,1 0-1 0 0,-2 0 1 0 0,2 0-1 0 0,-1 0 1 0 0,1 0-1 0 0,-1 0 1 0 0,1 0-1 0 0,-1-2 1 0 0,1 2 0 0 0,-1 0-1 0 0,1 0 1 0 0,0-2-1 0 0,-2 2 1 0 0,2 0-1 0 0,-1-1 1 0 0,1 1-1 0 0,-1-2 6 0 0,-6-1-54 0 0,5 3 51 0 0,2 0 0 0 0,0 0 0 0 0,-1 0 0 0 0,1 0 0 0 0,-1 0 0 0 0,1 0 0 0 0,0 0 0 0 0,-1 0 0 0 0,1 0 0 0 0,-2-2 0 0 0,2 2 1 0 0,0 0-1 0 0,-1 0 0 0 0,1 0 0 0 0,0-1 0 0 0,-1 1 0 0 0,1 0 0 0 0,0 0 0 0 0,-1-2 0 0 0,1 2 0 0 0,0 0 0 0 0,0 0 0 0 0,-1-2 0 0 0,1 2 0 0 0,0 0 0 0 0,0-1 0 0 0,0 1 0 0 0,0 0 0 0 0,-2-2 1 0 0,2 2 2 0 0,-1-11-20 0 0,1 11 18 0 0,0-2-1 0 0,0 2 0 0 0,0-1 1 0 0,0-1-1 0 0,0 2 0 0 0,0-2 0 0 0,0 1 1 0 0,0 1-1 0 0,-1-2 0 0 0,1 2 1 0 0,0-2-1 0 0,0 2 0 0 0,-1-1 1 0 0,1-1-1 0 0,-1 2 0 0 0,1-1 0 0 0,0 1 1 0 0,-2-2-1 0 0,2 2 0 0 0,-1 0 1 0 0,1-2-1 0 0,-1 2 0 0 0,1-1 1 0 0,-1 1-1 0 0,1 0 0 0 0,-2-2 3 0 0,1 2-8 0 0,1 0 0 0 0,0 0-1 0 0,0-2 1 0 0,-1 2 0 0 0,1 0-1 0 0,0-1 1 0 0,0 1 0 0 0,-1 0-1 0 0,1-2 1 0 0,0 2 0 0 0,0 0 0 0 0,0-1-1 0 0,0 1 1 0 0,-1 0 0 0 0,1-2-1 0 0,0 2 1 0 0,0 0 0 0 0,0-2 8 0 0,0 2-2 0 0,0 0 0 0 0,0 0 0 0 0,0 0 1 0 0,0 0-1 0 0,0 0 0 0 0,0 0 0 0 0,0 0 1 0 0,0 0-1 0 0,0 0 0 0 0,0 0 0 0 0,0 0 1 0 0,0-1-1 0 0,0 1 0 0 0,0 0 0 0 0,0 0 1 0 0,0 0-1 0 0,0 0 0 0 0,0 0 0 0 0,0 0 1 0 0,0 0-1 0 0,0 0 0 0 0,0 0 0 0 0,0 0 1 0 0,0 0-1 0 0,0 0 0 0 0,0 0 0 0 0,0 0 1 0 0,0 0-1 0 0,0-2 0 0 0,0 2 0 0 0,0 0 1 0 0,0 0-1 0 0,0 0 0 0 0,0 0 0 0 0,0 0 1 0 0,0 0-1 0 0,0 0 0 0 0,0 0 0 0 0,-2 0 0 0 0,2 0 1 0 0,0 0-1 0 0,0 0 0 0 0,0 0 0 0 0,0 0 1 0 0,0 0-1 0 0,0 0 0 0 0,0 0 0 0 0,0 0 1 0 0,0 0-1 0 0,0 0 0 0 0,0 0 0 0 0,0 0 1 0 0,0 0-1 0 0,0 0 0 0 0,-1 0 0 0 0,1 0 1 0 0,0 0-1 0 0,0 0 0 0 0,0 0 0 0 0,0 0 1 0 0,0 0-1 0 0,0 0 0 0 0,0 0 2 0 0,0 0 1 0 0,0 0 1 0 0,0 2-1 0 0,0-2 0 0 0,0 0 1 0 0,0 0-1 0 0,0 0 0 0 0,0 0 0 0 0,0 0 1 0 0,0 0-1 0 0,0 0 0 0 0,0 0 1 0 0,-1 0-1 0 0,1 0 0 0 0,0 0 0 0 0,0 0 1 0 0,0 0-1 0 0,0 0 0 0 0,0 0 1 0 0,0 0-1 0 0,0 0 0 0 0,0 0 0 0 0,0 0 1 0 0,0 0-1 0 0,0 0 0 0 0,0 0 0 0 0,0 0 1 0 0,0 0-1 0 0,-1 0 0 0 0,1 0 1 0 0,0 0-1 0 0,0 0 0 0 0,0 0 0 0 0,0 0 1 0 0,0 0-1 0 0,0 0 0 0 0,0 0 1 0 0,0 0-1 0 0,0 0 0 0 0,0 0 0 0 0,0 0 1 0 0,0 0-1 0 0,0 0 0 0 0,-1 0 1 0 0,1 0-2 0 0,0-7-21 0 0,1-3 72 0 0,-1 10-51 0 0,0-1 0 0 0,0 1 0 0 0,1-2 1 0 0,-1 2-1 0 0,0-1 0 0 0,0 1 0 0 0,0-2 0 0 0,0 2 1 0 0,0-2-1 0 0,0 2 0 0 0,0 0 0 0 0,0-1 0 0 0,0 1 1 0 0,0-2-1 0 0,-1 2 0 0 0,1-2 0 0 0,0 2 0 0 0,0 0 1 0 0,0-1-1 0 0,0 1 0 0 0,-1-2 0 0 0,1 2 0 0 0,0 0 1 0 0,-2-1-1 0 0,2 1 0 0 0,0-2 0 0 0,0 2 0 0 0,-1 0 1 0 0,1 0-1 0 0,0-2 0 0 0,-1 2 0 0 0,1 0 0 0 0,-1-1 1 0 0,1 2-12 0 0,-2-1 0 0 0,2 0 0 0 0,-1 0 0 0 0,1 0 0 0 0,-1 0 1 0 0,1 0-1 0 0,-1 0 0 0 0,1 0 0 0 0,-1 2 0 0 0,1-2 1 0 0,0 0-1 0 0,-2 0 0 0 0,2 0 0 0 0,-1 2 0 0 0,1-2 0 0 0,0 0 1 0 0,-1 1-1 0 0,1-1 0 0 0,-1 0 0 0 0,1 2 0 0 0,0-2 1 0 0,-1 1 10 0 0,-1 1 15 0 0,2 0 0 0 0,-1-1 1 0 0,0 3-1 0 0,0-3 0 0 0,-1 1 1 0 0,2 1-1 0 0,-1-1 0 0 0,1-1 0 0 0,-1 3-15 0 0,0 5-116 0 0,2 1 152 0 0,-1-10-117 0 0,2 2 54 0 0,-2 6 45 0 0,-3-2 60 0 0,3-6-80 0 0,0 0 0 0 0,0 0 1 0 0,0 0-1 0 0,0 0 0 0 0,0 0 0 0 0,0 0 0 0 0,0 0 0 0 0,0 0 0 0 0,0 0 0 0 0,0 0 0 0 0,0 0 0 0 0,0 0 0 0 0,0 2 0 0 0,1-2 1 0 0,-1 0-1 0 0,0 0 0 0 0,0 0 0 0 0,0 0 0 0 0,0 0 0 0 0,0 0 0 0 0,0 0 0 0 0,0 0 0 0 0,0 0 0 0 0,0 0 0 0 0,0 0 0 0 0,0 0 0 0 0,0 0 1 0 0,0 0-1 0 0,0 0 0 0 0,0 0 0 0 0,0 0 0 0 0,0 0 0 0 0,0 0 0 0 0,0 0 0 0 0,0 2 0 0 0,0-2 0 0 0,0 0 0 0 0,0 0 0 0 0,0 0 0 0 0,0 0 1 0 0,0 0-1 0 0,0 0 0 0 0,0 0 0 0 0,0 0 0 0 0,0 0 0 0 0,0 0 0 0 0,0 0 0 0 0,0 0 0 0 0,0 0 0 0 0,0 0 0 0 0,0 0 0 0 0,0 0 2 0 0,1 0 63 0 0,5-4 82 0 0,-6 4-150 0 0,0 0 0 0 0,0 0-1 0 0,0 0 1 0 0,0 0-1 0 0,2 0 1 0 0,-2 0 0 0 0,0 0-1 0 0,0 0 1 0 0,0 0-1 0 0,0 0 1 0 0,0 0 0 0 0,0 0-1 0 0,1 0 1 0 0,-1 2-1 0 0,0-2 1 0 0,0 0 0 0 0,0 0-1 0 0,0 0 1 0 0,0 0-1 0 0,0 0 1 0 0,0 0 0 0 0,0 0-1 0 0,1 0 1 0 0,-1 0 0 0 0,0 0-1 0 0,0 2 1 0 0,0-2-1 0 0,0 0 1 0 0,0 0 0 0 0,0 0-1 0 0,0 0 1 0 0,0 0-1 0 0,0 0 1 0 0,0 0 0 0 0,0 1-1 0 0,0-1 1 0 0,0 0-1 0 0,0 0 1 0 0,0 0 0 0 0,0 0-1 0 0,0 0 1 0 0,0 0-1 0 0,0 2 6 0 0,1-2 42 0 0,0 1 0 0 0,1 1-1 0 0,-1 0 1 0 0,0-2-1 0 0,0 1 1 0 0,0 1 0 0 0,1 0-1 0 0,-2-1 1 0 0,1 1 0 0 0,0 1-42 0 0,0-3 0 0 0,-1 2 0 0 0,2-1 1 0 0,-2-1-1 0 0,1 2 0 0 0,0-1 1 0 0,-1-1-1 0 0,1 2 1 0 0,0-2-1 0 0,1 2 0 0 0,-2-2 1 0 0,1 0-1 0 0,0 1 0 0 0,0-1 1 0 0,0 0-1 0 0,1 2 1 0 0,-1-2-1 0 0,-1 0 0 0 0,1 0 1 0 0,0 0-1 0 0,1 0 1 0 0,-1 0-1 0 0,0 0 0 0 0,0 0 1 0 0,0 0-1 0 0,1 0 0 0 0,-2 0 1 0 0,1 0-1 0 0,0-2 0 0 0,0 2 1 0 0,-1 0 0 0 0,0 0 0 0 0,0 0-1 0 0,0 0 1 0 0,0 0 0 0 0,0 0 0 0 0,1 0-1 0 0,-1 0 1 0 0,0 0 0 0 0,0 0 0 0 0,0 0 0 0 0,0 0-1 0 0,2 0 1 0 0,-2 0 0 0 0,0 0 0 0 0,0 0-1 0 0,0 0 1 0 0,0 0 0 0 0,0 0 0 0 0,1 0-1 0 0,-1 0 1 0 0,0 2 0 0 0,0-2 0 0 0,0 0 0 0 0,0 0-1 0 0,0 0 1 0 0,0 0 0 0 0,0 0 0 0 0,1 0-1 0 0,-1 0 1 0 0,0 0 0 0 0,0 2 0 0 0,0-2-1 0 0,0 0-1 0 0,0 0 0 0 0,0 0 0 0 0,0 0 0 0 0,0 1 0 0 0,0-1 0 0 0,1 0-1 0 0,-1 0 1 0 0,0 0 0 0 0,0 0 0 0 0,0 0 0 0 0,0 0 0 0 0,0 0 0 0 0,2 0 0 0 0,-2 2 0 0 0,0-2 0 0 0,0 0 0 0 0,0 0 0 0 0,0 0 0 0 0,0 0 0 0 0,1 0 0 0 0,-1 0 0 0 0,0 0 0 0 0,0 0 0 0 0,0 0 0 0 0,0 0 0 0 0,1 0 0 0 0,-1 0 1 0 0,4-2-53 0 0,-2 2 74 0 0,1 0 0 0 0,-2-1 0 0 0,1 1 0 0 0,1 0 0 0 0,-1 0 1 0 0,0 0-1 0 0,1 0 0 0 0,-1 0 0 0 0,2 1-21 0 0,3-1 89 0 0,3 3-189 0 0,0 4 67 0 0,-9-4 19 0 0,1-1 1 0 0,0-1-1 0 0,0 1 1 0 0,0 0-1 0 0,1-1 1 0 0,-1 1-1 0 0,1 0 14 0 0,3-2-58 0 0,-5 0 66 0 0,0 0 1 0 0,0 0 0 0 0,1 1-1 0 0,0-1 1 0 0,-1 0 0 0 0,1 0-1 0 0,-1 2 1 0 0,0-2 0 0 0,0 0-1 0 0,0 1 1 0 0,1-1 0 0 0,0 4-9 0 0,0-4-5 0 0,0 1 1 0 0,-1 1 0 0 0,0-2 0 0 0,2 2 0 0 0,-2-2 0 0 0,0 1 0 0 0,1-1 0 0 0,0 0 0 0 0,0 2 0 0 0,-1-2 0 0 0,2 0 4 0 0,5 1 101 0 0,-7 1-98 0 0,1-2 0 0 0,-1 0 0 0 0,0 0 0 0 0,0 0 0 0 0,0 0 0 0 0,1 0 0 0 0,-1 0 0 0 0,-1-2 0 0 0,1 2 0 0 0,0 0 0 0 0,2 0-3 0 0,-3-1 0 0 0,1 1-1 0 0,-1 0 0 0 0,1 0 0 0 0,-1 0 1 0 0,1 0-1 0 0,-1-2 0 0 0,2 2 0 0 0,-2 0 1 0 0,1 0-1 0 0,-1 0 0 0 0,1 0 0 0 0,0 0 1 0 0,-1 0-1 0 0,1 2 0 0 0,-1-2 1 0 0,2 0-1 0 0,-2 0 0 0 0,1 0 0 0 0,-1 0 1 0 0,1 1-1 0 0,-1-1 0 0 0,1 0 0 0 0,-1 0 1 0 0,2 2-1 0 0,-2-2 0 0 0,1 2 1 0 0,-1-2 2 0 0,0 0-1 0 0,1 0 1 0 0,-1 0 0 0 0,0 1-1 0 0,1-1 1 0 0,-1 0 0 0 0,1 0-1 0 0,-1 0 1 0 0,0 0-1 0 0,2 0 1 0 0,-2 0 0 0 0,1 0-1 0 0,-1 0 1 0 0,1 0 0 0 0,-1 0-1 0 0,0 0 1 0 0,1 0-2 0 0,-1 0-5 0 0,2 0 1 0 0,-1 0 0 0 0,-1 0-1 0 0,1 0 1 0 0,-1 0 0 0 0,1 0-1 0 0,-1 2 1 0 0,1-2 0 0 0,-1 0-1 0 0,2 0 1 0 0,-2 0 0 0 0,1 0-1 0 0,-1 2 1 0 0,1-2 0 0 0,-1 0-1 0 0,1 1 1 0 0,-1-1 0 0 0,1 0 4 0 0,20 23-22 0 0,-21-23 30 0 0,1 0-1 0 0,-1 0 1 0 0,2 0-1 0 0,-2 0 1 0 0,0 0-1 0 0,1 0 1 0 0,-1 0-1 0 0,1 0 1 0 0,-1-2-1 0 0,1 2 1 0 0,-1 0-1 0 0,1 0 1 0 0,-1 0-1 0 0,0 0 1 0 0,2-1-1 0 0,-2 1 1 0 0,1 0-8 0 0,2-4 75 0 0,5 8-77 0 0,-8-4 1 0 0,1 0 0 0 0,-1 1 0 0 0,1-1 0 0 0,-1 0 0 0 0,1 0 0 0 0,-1 0 0 0 0,2 0-1 0 0,-2 0 1 0 0,1 0 0 0 0,-1 0 0 0 0,1 2 0 0 0,-1-2 0 0 0,1-2 0 0 0,0 2 1 0 0,20-3-208 0 0,-21 3 201 0 0,1 0 1 0 0,1 0 0 0 0,-1 0 0 0 0,-1 0 0 0 0,1 0 0 0 0,0 0 0 0 0,0 2-1 0 0,1-2 1 0 0,-2 0 0 0 0,1 0 0 0 0,0 1 0 0 0,-1-1 0 0 0,1 2 0 0 0,1-2 6 0 0,12 15-7 0 0,-10-12-20 0 0,1 5 76 0 0,-5-6-54 0 0,0-2 0 0 0,0 0 1 0 0,0 1-1 0 0,1-1 0 0 0,-1 0 1 0 0,0 2-1 0 0,0-2 0 0 0,1 0 0 0 0,-1 1 1 0 0,0-1-1 0 0,0 0 0 0 0,1 0 0 0 0,-1 2 1 0 0,0-2-1 0 0,1 0 0 0 0,-1 0 1 0 0,0 2-1 0 0,2-2 0 0 0,-2 0 0 0 0,1 0 1 0 0,-1 0-1 0 0,0 0 5 0 0,2 0 8 0 0,0 1 1 0 0,-1-1 0 0 0,1 0-1 0 0,-1 0 1 0 0,1 2-1 0 0,-1-2 1 0 0,1 2-1 0 0,-1-2 1 0 0,2 1-9 0 0,-3 1-6 0 0,1-2 0 0 0,-1 1 0 0 0,1-1 1 0 0,1 0-1 0 0,-1 2 0 0 0,-1-2 0 0 0,1 0 0 0 0,0 0 0 0 0,-1 0 1 0 0,1 2-1 0 0,1-2 0 0 0,-1 0 0 0 0,0 0 0 0 0,-1 0 0 0 0,1 0 0 0 0,0 0 1 0 0,1 0-1 0 0,-2 0 0 0 0,1-2 0 0 0,0 2 0 0 0,0 0 0 0 0,-1 0 0 0 0,3-2 6 0 0,-1 2 18 0 0,-1 0-1 0 0,2 0 1 0 0,-1 2-1 0 0,1-2 1 0 0,-1 0-1 0 0,1 2 1 0 0,-1-2-1 0 0,0 1 1 0 0,1 1-1 0 0,-2 0 0 0 0,2-1 1 0 0,-1 1-18 0 0,9 9 42 0 0,-9-9-38 0 0,0 1 1 0 0,-1-1-1 0 0,0-1 1 0 0,1 1-1 0 0,0 0 1 0 0,0-1-1 0 0,-1-1 1 0 0,2 2-1 0 0,-2-1 1 0 0,1-1-1 0 0,0 2 1 0 0,1 0-5 0 0,9 2 93 0 0,-10-4-109 0 0,-1 2 0 0 0,0-2-1 0 0,0 2 1 0 0,2-2-1 0 0,-2 0 1 0 0,0 0 0 0 0,0 1-1 0 0,1-1 1 0 0,0 0-1 0 0,-1 0 1 0 0,0 0 0 0 0,1 0-1 0 0,0 0 1 0 0,-1-1 16 0 0,-1 1 0 0 0,1 0 0 0 0,1 0 0 0 0,-2 0 1 0 0,1 0-1 0 0,-1 0 0 0 0,1 1 0 0 0,0-1 0 0 0,-1 0 1 0 0,2 0-1 0 0,-2 0 0 0 0,1 2 0 0 0,-1-2 1 0 0,1 0-1 0 0,-1 0 0 0 0,1 2 0 0 0,8 1-34 0 0,-4-2-7 0 0,-4 1 40 0 0,-1-2 1 0 0,0 0-1 0 0,0 0 1 0 0,0 0-1 0 0,1 0 0 0 0,-1 0 1 0 0,0 0-1 0 0,0 0 1 0 0,1 0-1 0 0,-1 0 1 0 0,0 0-1 0 0,0 0 0 0 0,1 0 1 0 0,-1 0-1 0 0,0 0 1 0 0,0 0-1 0 0,2 0 1 0 0,-2 0-1 0 0,0 0 0 0 0,0 0 1 0 0,1 0-1 0 0,-1 0 1 0 0,0 0-1 0 0,0 0 1 0 0,0 0-1 0 0,1-2 0 0 0,-1 2 1 0 0,0 0 0 0 0,4 0-4 0 0,-2 0 0 0 0,1 0 0 0 0,0 0 0 0 0,0 2 0 0 0,0-2 0 0 0,0 2 0 0 0,0-2 0 0 0,0 1 0 0 0,0 3 4 0 0,1-1-40 0 0,-1-3 90 0 0,9 8-280 0 0,-12-6 221 0 0,0-2-1 0 0,0 0 1 0 0,1 0 0 0 0,-1 0 0 0 0,0 0-1 0 0,1 0 1 0 0,-1 0 0 0 0,0 0 0 0 0,1 0-1 0 0,-1 0 1 0 0,0 0 0 0 0,2 0 0 0 0,-2 0-1 0 0,0 0 1 0 0,1 0 0 0 0,-1 0 0 0 0,0 0-1 0 0,1 0 1 0 0,-1-2 0 0 0,0 2 0 0 0,1 0-1 0 0,-1 0 1 0 0,0 0 0 0 0,0 0 0 0 0,1-2-1 0 0,-1 2 10 0 0,0 0 1 0 0,0 0 0 0 0,2 0-1 0 0,-2-1 1 0 0,0 1 0 0 0,0 0-1 0 0,0 0 1 0 0,0 0 0 0 0,1 0-1 0 0,-1 0 1 0 0,0 0 0 0 0,0 0 0 0 0,0 0-1 0 0,0 0 1 0 0,1 0 0 0 0,-1 0-1 0 0,0 0 1 0 0,0 0 0 0 0,0 0-1 0 0,1 0 1 0 0,-1 0 0 0 0,0 0-1 0 0,0 0 1 0 0,0 0 0 0 0,0 0 0 0 0,1 0-1 0 0,-1 0 1 0 0,0 0 0 0 0,0 0-1 0 0,0 0 1 0 0,0 0 0 0 0,2 0-1 0 0,-2 0 1 0 0,0 1 0 0 0,0-1-1 0 0,0 0 1 0 0,0 0 0 0 0,0 0 0 0 0,1 0-1 0 0,-1 0 1 0 0,0 2 0 0 0,0-2-1 0 0,0 0 1 0 0,0 0 0 0 0,0 0-1 0 0,0 0 0 0 0,5 2-177 0 0,-3-1 204 0 0,-2-1-28 0 0,0 0 0 0 0,0 0 0 0 0,1 0 0 0 0,-1 0 0 0 0,0 0 0 0 0,0 2 0 0 0,2-2 0 0 0,-2 0 0 0 0,0 0 0 0 0,0 0 0 0 0,1 0 0 0 0,-1 0 1 0 0,0 0-1 0 0,0 0 0 0 0,1 0 0 0 0,-1 0 0 0 0,0 0 0 0 0,0 0 0 0 0,1 0 0 0 0,-1 0 0 0 0,0 0 0 0 0,0-2 0 0 0,1 2 0 0 0,-1 0 0 0 0,0 0 0 0 0,0 0 0 0 0,0 0 0 0 0,2 0 1 0 0,-2-1-1 0 0,0 1 0 0 0,0 0 0 0 0,0 0 0 0 0,1 0 0 0 0,-1 0 0 0 0,0-2 0 0 0,0 2 0 0 0,0 0 1 0 0,0 0-5 0 0,1 0 0 0 0,-1-2 0 0 0,0 2-1 0 0,0 0 1 0 0,0 0 0 0 0,1 0 0 0 0,-1 0 0 0 0,0 0 0 0 0,0 0-1 0 0,0 0 1 0 0,2 0 0 0 0,-2 0 0 0 0,0 0 0 0 0,0 0 0 0 0,0-1 0 0 0,1 1-1 0 0,-1 0 1 0 0,0 0 0 0 0,0 1 0 0 0,1-1 0 0 0,-1 0 0 0 0,0 0-1 0 0,0 0 1 0 0,0 0 0 0 0,1 0 0 0 0,-1 0 0 0 0,0 0 0 0 0,0 0 0 0 0,0 0-1 0 0,1 0 6 0 0,-1 2-2 0 0,0-2-1 0 0,2 0 0 0 0,-2 0 1 0 0,0 2-1 0 0,1-2 0 0 0,-1 0 1 0 0,0 0-1 0 0,1 0 0 0 0,-1 0 1 0 0,1 0-1 0 0,-1 1 0 0 0,0-1 1 0 0,1 0-1 0 0,-1 0 0 0 0,2 0 1 0 0,-2 0-1 0 0,1 0 0 0 0,-1 0 1 0 0,0 0-1 0 0,1 0 0 0 0,-1-1 1 0 0,1 1-1 0 0,-1 0 0 0 0,0 0 1 0 0,2 0-1 0 0,-2 0 0 0 0,0 0 1 0 0,1-2-1 0 0,-1 2 0 0 0,1 0 3 0 0,0-2 48 0 0,-1 2-49 0 0,0 0-1 0 0,0 0 1 0 0,1 0-1 0 0,-1 0 1 0 0,0 0 0 0 0,0 0-1 0 0,0 0 1 0 0,0 0-1 0 0,0 0 1 0 0,0 0-1 0 0,2 0 1 0 0,-2 0-1 0 0,0 0 1 0 0,0 0-1 0 0,0 0 1 0 0,0 0 0 0 0,0 0-1 0 0,0 0 1 0 0,0 0-1 0 0,0 0 1 0 0,1 0-1 0 0,-1-1 1 0 0,0 1-1 0 0,0 0 1 0 0,0 0-1 0 0,0 0 1 0 0,0 0-1 0 0,0 0 1 0 0,0 0 0 0 0,0 0-1 0 0,0 0 1 0 0,0-2-1 0 0,0 2 1 0 0,0 0-1 0 0,0 0 1 0 0,0 0-1 0 0,1 0 1 0 0,-1 0-1 0 0,0 0 1 0 0,0 0 0 0 0,0-2-1 0 0,0 2 1 0 0,0 0-1 0 0,0 0 1 0 0,0 0-1 0 0,0 0 1 0 0,-1 0-1 0 0,1 0 1 0 0,0-1-1 0 0,0 1 1 0 0,0 0-1 0 0,0 0 1 0 0,0 0 1 0 0,0-2-155 0 0,2 4 145 0 0,0-2 14 0 0,-2 0-1 0 0,0 0 1 0 0,0 0 0 0 0,1 1-1 0 0,-1-1 1 0 0,0 0 0 0 0,0 0-1 0 0,1 0 1 0 0,-1 0 0 0 0,0 0-1 0 0,1 0 1 0 0,-1 0 0 0 0,0 0 0 0 0,1 0-1 0 0,-1 0 1 0 0,0 0 0 0 0,0 0-1 0 0,2 0-3 0 0,-2 0 5 0 0,3-3-57 0 0,3-3-44 0 0,-6 6 96 0 0,0 0 0 0 0,0-2 0 0 0,0 2 0 0 0,2 0-1 0 0,-2 0 1 0 0,0 0 0 0 0,0 0 0 0 0,0 0 0 0 0,0 0 0 0 0,0 0-1 0 0,0 0 1 0 0,0 0 0 0 0,0 0 0 0 0,0 0 0 0 0,0 0 0 0 0,0 0-1 0 0,0 0 1 0 0,0 0 0 0 0,0 0 0 0 0,0 0 0 0 0,0 0 0 0 0,0 0-1 0 0,0 0 1 0 0,1 0 0 0 0,-1 0 0 0 0,0 0 0 0 0,0 0 0 0 0,0 0-1 0 0,0 0 1 0 0,0 0 0 0 0,0 0 0 0 0,0 0 0 0 0,0 0 0 0 0,0 0-1 0 0,0 0 1 0 0,0 0 0 0 0,0 0 0 0 0,0 0 0 0 0,0 0 0 0 0,1 0-1 0 0,-1 0 1 0 0,0 0 0 0 0,0 0 0 0 0,0 0 0 0 0,0 0 0 0 0,0 0-1 0 0,0 0 1 0 0,0 0 0 0 0,0 0 0 0 0,0 0 0 0 0,0 0-1 0 0,0 0 1 0 0,0 2 0 0 0,0-2 0 0 0,0 0 0 0 0,0 0 0 0 0,0 0-1 0 0,0 0 1 0 0,0 0 0 0 0,0 0 0 0 0,0 0 0 0 0,15-4 124 0 0,-8 3-197 0 0,-6 1 75 0 0,-1 0 0 0 0,0-2-1 0 0,1 2 1 0 0,-1 0 0 0 0,1 0 0 0 0,-1 0-1 0 0,2 0 1 0 0,-2 0 0 0 0,1 0 0 0 0,-1 0 0 0 0,1 0-1 0 0,-1 0 1 0 0,0 0 0 0 0,1 0 0 0 0,-1 0-1 0 0,2 0 1 0 0,-2 0 0 0 0,1 2 0 0 0,-1-2-1 0 0,0 0 1 0 0,1 0 0 0 0,-1 0 0 0 0,1 1-1 0 0,-1-1 1 0 0,0 0 0 0 0,1 0 0 0 0,-1 2-2 0 0,0-2-7 0 0,0 0 0 0 0,2 0 0 0 0,-2 0 0 0 0,0 0 1 0 0,0 0-1 0 0,0 0 0 0 0,0 0 0 0 0,1 0 0 0 0,-1 0 1 0 0,0 0-1 0 0,0 0 0 0 0,0 0 0 0 0,0 0 0 0 0,0-2 1 0 0,1 2-1 0 0,-1 0 0 0 0,0 0 0 0 0,0 0 0 0 0,0 0 1 0 0,0 0-1 0 0,0 0 0 0 0,0 0 0 0 0,1 0 0 0 0,-1-1 1 0 0,0 1-1 0 0,0 0 0 0 0,0 0 0 0 0,0 0 0 0 0,0 0 1 0 0,0 0-1 0 0,0-2 0 0 0,0 2 0 0 0,0 0 7 0 0,6-16-170 0 0,-3 13 227 0 0,-3 3-54 0 0,0 0-1 0 0,0 0 1 0 0,0 0 0 0 0,0 0-1 0 0,0 0 1 0 0,0 0-1 0 0,0 0 1 0 0,0 0 0 0 0,0 0-1 0 0,0 0 1 0 0,0 0 0 0 0,0 0-1 0 0,0 0 1 0 0,0-2-1 0 0,1 2 1 0 0,-1 0 0 0 0,0 0-1 0 0,0 0 1 0 0,0 0 0 0 0,0 0-1 0 0,0 0 1 0 0,0 0-1 0 0,0 0 1 0 0,0 0 0 0 0,0 0-1 0 0,0 0 1 0 0,0-1-1 0 0,0 1 1 0 0,0 0 0 0 0,0 0-1 0 0,0 0 1 0 0,0 0 0 0 0,0 0-1 0 0,-1 0 1 0 0,1 0-1 0 0,0 0 1 0 0,0 0 0 0 0,0 0-1 0 0,0 0 1 0 0,0 0-1 0 0,0 0 1 0 0,0-2 0 0 0,0 2-1 0 0,0 0 1 0 0,0 0 0 0 0,0 0-1 0 0,0 0 1 0 0,0 0-1 0 0,0 0 1 0 0,0 0 0 0 0,0 0-1 0 0,-1 0 1 0 0,1 0-3 0 0,0 0 1 0 0,0 0 0 0 0,0-2 0 0 0,0 2 0 0 0,0 0 0 0 0,0 0 0 0 0,0 0 1 0 0,0-1-1 0 0,0 1 0 0 0,0 0 0 0 0,0 0 0 0 0,0 0 0 0 0,0 0 0 0 0,0-2 0 0 0,0 2 0 0 0,0 0 0 0 0,1 0 0 0 0,-1 0 1 0 0,0-2-1 0 0,0 2 0 0 0,0 0 0 0 0,0 0 0 0 0,0 0 0 0 0,0 0 0 0 0,0 0 0 0 0,0-1 0 0 0,1 1 0 0 0,-1 0 0 0 0,0 0 0 0 0,0 0 1 0 0,0 0-1 0 0,0 0 0 0 0,1 0 0 0 0,-1 0 0 0 0,0-2 0 0 0,0 2 0 0 0,0 0-1 0 0,0 0-3 0 0,0 0 1 0 0,0 0-1 0 0,0 0 0 0 0,0 0 0 0 0,0 0 0 0 0,0 0 1 0 0,0 0-1 0 0,0 0 0 0 0,0 0 0 0 0,0 0 0 0 0,0 0 1 0 0,0 0-1 0 0,0 0 0 0 0,0 0 0 0 0,0 0 0 0 0,0 0 1 0 0,0 0-1 0 0,0 0 0 0 0,0 0 0 0 0,0 0 0 0 0,0 0 1 0 0,0 0-1 0 0,0 0 0 0 0,0 0 0 0 0,0 0 0 0 0,0 0 1 0 0,0 0-1 0 0,0 0 0 0 0,0 0 0 0 0,0 0 0 0 0,0 0 0 0 0,0 0 1 0 0,0 0-1 0 0,0-1 3 0 0,-1-3-28 0 0,0-1 0 0 0,1 2 0 0 0,-1-2 0 0 0,1 2 0 0 0,0-2 0 0 0,-2 0 28 0 0,2-3 20 0 0,0 0 0 0 0,0 0 0 0 0,-1 0 0 0 0,1 0 0 0 0,-2-2-20 0 0,2 7 6 0 0,-2-2 0 0 0,2 2 0 0 0,0-2 0 0 0,0 0 0 0 0,0 2-1 0 0,0-2 1 0 0,0 1 0 0 0,0 0 0 0 0,2-5-6 0 0,0-23 116 0 0,1 21-96 0 0,-1-1 0 0 0,0 1-1 0 0,0 0 1 0 0,-1-2 0 0 0,-1-2-20 0 0,2-11 71 0 0,0 23-29 0 0,-1-2 0 0 0,-1 2 0 0 0,0-1 0 0 0,0-1 0 0 0,0 2 0 0 0,0-2 0 0 0,0-1-42 0 0,0-4 43 0 0,0-1-1 0 0,0-1 1 0 0,1 1-1 0 0,-1 1 1 0 0,1-1-1 0 0,2 0 1 0 0,-1 1-1 0 0,3-11-42 0 0,-1 1-31 0 0,-1 2 0 0 0,1-4 31 0 0,-3 12 7 0 0,1-2 0 0 0,1 1 0 0 0,1 0-1 0 0,-1 1 1 0 0,2-5-7 0 0,12-41-8 0 0,-13 43 30 0 0,8-26-134 0 0,-11 37 179 0 0,-1 4-56 0 0,-1 6-1 0 0,1-5 39 0 0,-10 25-132 0 0,6-17 51 0 0,-13 36 11 0 0,-38 127-254 0 0,45-135 213 0 0,1 0-1 0 0,0 11 63 0 0,5-27 113 0 0,3-10-81 0 0,1-13-35 0 0,0 0 1 0 0,0 1-1 0 0,0-1 1 0 0,0 0-1 0 0,0 0 1 0 0,0 0-1 0 0,0 0 1 0 0,0 0-1 0 0,0 0 1 0 0,0 0-1 0 0,0 0 0 0 0,0 2 1 0 0,0-2-1 0 0,0 0 1 0 0,0 0-1 0 0,0 0 1 0 0,0 0-1 0 0,0 0 1 0 0,0 0-1 0 0,0 0 1 0 0,0 0-1 0 0,0 2 0 0 0,0-2 1 0 0,0 0-1 0 0,0 0 1 0 0,0 0-1 0 0,0 0 1 0 0,0 0-1 0 0,0 0 1 0 0,0 0-1 0 0,0 0 1 0 0,0 0-1 0 0,1 0 1 0 0,-1 1-1 0 0,0-1 0 0 0,0 0 1 0 0,0 0-1 0 0,0 0 1 0 0,0 0-1 0 0,0 0 1 0 0,0 0-1 0 0,0 0 1 0 0,0 0-1 0 0,1 0 1 0 0,-1 0-1 0 0,0 0 1 0 0,0 0-1 0 0,0 0 0 0 0,0 0 1 0 0,0 0-1 0 0,0 0 1 0 0,0 0-1 0 0,0 0 1 0 0,1 0-1 0 0,-1 0 1 0 0,0 0 2 0 0,0-1 0 0 0,2 1 1 0 0,-2-2 0 0 0,0 2 0 0 0,1-2 0 0 0,-1 2-1 0 0,0-1 1 0 0,1 1 0 0 0,-1-2 0 0 0,0 1-1 0 0,0 1 1 0 0,1-2 0 0 0,-1 0 0 0 0,0 1-1 0 0,1-4-10 0 0,10-39-92 0 0,-6 23 92 0 0,0 1-1 0 0,4-4 11 0 0,23-83 126 0 0,-21 65-188 0 0,42-158 112 0 0,-51 184-4 0 0,2 6-76 0 0,-2-1 1 0 0,-1-1-1 0 0,1 1 1 0 0,0-1-1 0 0,-2-4 30 0 0,1 16 6 0 0,-1-1 0 0 0,0 1 0 0 0,0-2 0 0 0,-1 2 0 0 0,1-2 0 0 0,0 2 0 0 0,0 0 0 0 0,0-1 0 0 0,0 1 0 0 0,0-2 0 0 0,0 2 0 0 0,0-2 0 0 0,-1 2 0 0 0,1 0 0 0 0,0-1 1 0 0,-1 1-7 0 0,1 0 11 0 0,0-2 0 0 0,0 2 1 0 0,0 0-1 0 0,0 0 0 0 0,-2 0 1 0 0,2 0-1 0 0,0 0 1 0 0,0 0-1 0 0,0 0 0 0 0,-1 0 1 0 0,1 0-1 0 0,0 0 1 0 0,0 0-1 0 0,-1 0 0 0 0,1 0 1 0 0,0 0-1 0 0,0 0 1 0 0,0 0-1 0 0,-1 0 0 0 0,1 0 1 0 0,0 0-1 0 0,0 0 1 0 0,-1 0-12 0 0,-1 2 52 0 0,0-2 1 0 0,-1 1 0 0 0,2 1 0 0 0,-1 0-1 0 0,1-1 1 0 0,-3 3-53 0 0,3-3-30 0 0,-19 24 129 0 0,1-1-1 0 0,1 2 1 0 0,-16 26-99 0 0,24-36 46 0 0,-56 95-70 0 0,-25 61 24 0 0,84-156-45 0 0,1-5-78 0 0,1-1 0 0 0,-1 1 0 0 0,-5 6 123 0 0,11-17-16 0 0,0 0-1 0 0,0 0 1 0 0,0 0-1 0 0,0 0 1 0 0,0 0-1 0 0,0 0 0 0 0,0 0 1 0 0,0-2-1 0 0,0 2 1 0 0,0 0-1 0 0,0 0 1 0 0,0 0-1 0 0,0 0 1 0 0,0 0-1 0 0,0 0 0 0 0,0 0 1 0 0,0 0-1 0 0,0 0 1 0 0,0 0-1 0 0,0 0 1 0 0,0 0-1 0 0,0 0 1 0 0,-1 0-1 0 0,1 0 0 0 0,0 0 1 0 0,0 0-1 0 0,0 0 1 0 0,0 0-1 0 0,0 0 1 0 0,0 0-1 0 0,0 0 0 0 0,0 0 1 0 0,0 0-1 0 0,0 0 1 0 0,0 0-1 0 0,0 0 1 0 0,0 0-1 0 0,0 0 1 0 0,-2 0-1 0 0,2 0 0 0 0,0 0 1 0 0,0 0 16 0 0,4-10-222 0 0,-3 7 201 0 0,0 0 1 0 0,1-1 0 0 0,-1 1-1 0 0,0 0 1 0 0,0 0 0 0 0,1-1-1 0 0,-2 1 1 0 0,1 0-1 0 0,-1 0 1 0 0,1-1 20 0 0,1-36 0 0 0,0 20 57 0 0,1-17-112 0 0,0 11 56 0 0,-2-2 0 0 0,0 2 0 0 0,-2-14-1 0 0,0 17 29 0 0,-2 0-1 0 0,0 1 1 0 0,-2-6-29 0 0,2 15 34 0 0,1 3 1 0 0,-1-1-1 0 0,0 0 0 0 0,-1-1 1 0 0,-1 3-1 0 0,2-1 1 0 0,-5-5-35 0 0,7 14 10 0 0,1-1 0 0 0,-1 0 0 0 0,0 1 0 0 0,0-1 0 0 0,-1 0 0 0 0,1 1 0 0 0,0 1 0 0 0,0-2 0 0 0,-1 1 0 0 0,1-1 0 0 0,0 2 0 0 0,0-2 0 0 0,0 2 0 0 0,-1-1 0 0 0,0 1 0 0 0,1-2 1 0 0,-1 2-1 0 0,1 0 0 0 0,0 0 0 0 0,-1-2 0 0 0,0 2 0 0 0,1 0 0 0 0,-1 0 0 0 0,1 0 0 0 0,-2 2-10 0 0,1-2 10 0 0,-1 2 0 0 0,1-1-1 0 0,-1-1 1 0 0,1 2 0 0 0,0 0 0 0 0,-1-1 0 0 0,1 2 0 0 0,-1-1 0 0 0,1 0-1 0 0,1 1 1 0 0,-2-1 0 0 0,1 1 0 0 0,1-2 0 0 0,-2 3 0 0 0,2-1-10 0 0,-19 33 89 0 0,1-1 0 0 0,2 4 0 0 0,0 0 0 0 0,2 0 0 0 0,-5 26-89 0 0,11-39 17 0 0,2 2 0 0 0,0-2 0 0 0,1 1 0 0 0,-2 24-17 0 0,7-46-1 0 0,1-2 0 0 0,0 2 0 0 0,0-2-1 0 0,1 2 1 0 0,-1-2 0 0 0,0 0 0 0 0,1 2 1 0 0,-1-5 0 0 0,0 2 0 0 0,0-2-1 0 0,0 0 1 0 0,0 1 0 0 0,0-1 0 0 0,0 2 0 0 0,0-2 0 0 0,0 0-1 0 0,2 2 1 0 0,-2-2 0 0 0,0 0 0 0 0,0 1 0 0 0,0-1 0 0 0,1 0-1 0 0,-1 2 1 0 0,0-2 0 0 0,0 0 0 0 0,1 2 0 0 0,-1-2 0 0 0,0 0-1 0 0,1 0 1 0 0,-1 0 0 0 0,0 1 0 0 0,2-1 0 0 0,-2 0 0 0 0,0 0-1 0 0,1 0 1 0 0,-1 0 0 0 0,0 2 0 0 0,1-2 0 0 0,-1 0 0 0 0,1 0-1 0 0,-1 0 1 0 0,0 0 0 0 0,1 0 0 0 0,-1 0 0 0 0,2 0 0 0 0,-2 0-1 0 0,0 0 1 0 0,1 0 0 0 0,-1 0 0 0 0,1-2 0 0 0,-1 2 0 0 0,0 0-1 0 0,1 0 1 0 0,-1 0 0 0 0,0 0 0 0 0,5-5-26 0 0,0 2 1 0 0,0-2-1 0 0,0 0 0 0 0,-2 0 0 0 0,2 1 1 0 0,-1-1-1 0 0,0 0 0 0 0,0-3 26 0 0,4-5-24 0 0,-1-2 1 0 0,0 1-1 0 0,1-3 24 0 0,2-10 13 0 0,0-1 1 0 0,0-1 0 0 0,-2-2-1 0 0,1-3-13 0 0,-5 13-13 0 0,0-2 0 0 0,-1 2 0 0 0,-1-2 0 0 0,1 0 0 0 0,-3 1 0 0 0,0-4 13 0 0,0 18 19 0 0,0 1 1 0 0,0-1-1 0 0,-1 2 1 0 0,-1-1-1 0 0,1 1 1 0 0,0-3-1 0 0,-2 3 1 0 0,2-1-1 0 0,-1 1-19 0 0,1 4 4 0 0,1 1 0 0 0,-2-1-1 0 0,2 0 1 0 0,-1 2 0 0 0,0-1 0 0 0,1-1-1 0 0,-1 1 1 0 0,0 1 0 0 0,-1-2 0 0 0,2 0-1 0 0,-1 2 1 0 0,0-1 0 0 0,0 1 0 0 0,-1-2-1 0 0,1 2 1 0 0,0-2 0 0 0,0 2-4 0 0,0 0-3 0 0,-1-1 1 0 0,0 1-1 0 0,1 0 0 0 0,-1 0 1 0 0,1 0-1 0 0,-1 1 0 0 0,1-1 1 0 0,-1 0-1 0 0,1 0 1 0 0,0 2-1 0 0,-1-2 0 0 0,0 0 1 0 0,1 2-1 0 0,0-2 1 0 0,0 1-1 0 0,-1 1 0 0 0,1-2 1 0 0,0 2 2 0 0,-4 2-4 0 0,2 0 1 0 0,-1 1 0 0 0,0-1 0 0 0,1 1-1 0 0,-1 0 1 0 0,0 2 0 0 0,-1 2 3 0 0,-4 11 56 0 0,-6 14-56 0 0,15-34 0 0 0,-23 58 189 0 0,-9 35-189 0 0,28-75 7 0 0,-1 0 0 0 0,0 0 0 0 0,1 1 0 0 0,2-1 0 0 0,-1 1-1 0 0,1 1 1 0 0,1 9-7 0 0,1-27-3 0 0,0 1-1 0 0,0-1 1 0 0,0-1-1 0 0,0 1 1 0 0,1 0-1 0 0,-1-1 0 0 0,0 1 1 0 0,0-1-1 0 0,1 1 1 0 0,-1 0-1 0 0,0-1 1 0 0,1 1-1 0 0,-1-1 0 0 0,2 1 1 0 0,-1-2-1 0 0,-1 2 1 0 0,1-1-1 0 0,0 1 1 0 0,-1 0-1 0 0,1-2 0 0 0,1 1 1 0 0,-1 1-1 0 0,-1-2 1 0 0,2 3 3 0 0,0-3-14 0 0,-1 0 0 0 0,0 2 0 0 0,0-2 0 0 0,0 0 0 0 0,1 0 0 0 0,-1 0 0 0 0,0 0 0 0 0,0 0 0 0 0,0 0 0 0 0,-1 0 0 0 0,2 0 0 0 0,-1 0 0 0 0,0 0 1 0 0,0-2-1 0 0,1 2 0 0 0,-1 0 0 0 0,0 0 0 0 0,0-2 0 0 0,0 2 0 0 0,-1-1 0 0 0,2 1 0 0 0,-1-2 0 0 0,0 2 0 0 0,0-1 0 0 0,-1-1 0 0 0,3 0 14 0 0,3-6-48 0 0,-1 0 0 0 0,1-2-1 0 0,-1 2 1 0 0,-1-1 0 0 0,4-6 48 0 0,18-50 20 0 0,-15 34-135 0 0,-1 0 0 0 0,-1-1 0 0 0,4-23 115 0 0,-9 33-41 0 0,-1 1 0 0 0,0 0 1 0 0,-1-1-1 0 0,-2 0 0 0 0,1 1 1 0 0,-2-11 40 0 0,1 22-5 0 0,0 2 34 0 0,0 0 1 0 0,-1 1-1 0 0,1-1 1 0 0,-1 2-1 0 0,-1-2 0 0 0,1 1 1 0 0,-1 1-1 0 0,1-3 1 0 0,-3 1-30 0 0,4 7 8 0 0,0 1 0 0 0,-1-2 1 0 0,1 2-1 0 0,0-2 0 0 0,0 2 1 0 0,-1-1-1 0 0,1 1 0 0 0,-2-2 1 0 0,2 2-1 0 0,-1 0 1 0 0,1-1-1 0 0,0 1 0 0 0,-1 0 1 0 0,1-2-1 0 0,-1 2 0 0 0,1 0 1 0 0,-2 0-1 0 0,1-2 0 0 0,1 2 1 0 0,-1 0-1 0 0,1 0 1 0 0,-1 0-1 0 0,1 0 0 0 0,-1 0 1 0 0,-1 0-1 0 0,2 0 0 0 0,-1 0 1 0 0,1 0-1 0 0,-1 0 0 0 0,1 0 1 0 0,-1 0-1 0 0,0 0 1 0 0,1 0-1 0 0,-2 0 0 0 0,2 2 1 0 0,-1-2-1 0 0,1 0 0 0 0,-1 0 1 0 0,1 2-1 0 0,-1-2 0 0 0,1 1-8 0 0,-4 1 11 0 0,2 1-1 0 0,-2 0 0 0 0,2 1 0 0 0,-1-1 0 0 0,1 0 0 0 0,-1 0 0 0 0,0 4-10 0 0,-8 14 54 0 0,0 2-1 0 0,1-1 1 0 0,1 3 0 0 0,-1 6-54 0 0,-27 100 144 0 0,32-115-142 0 0,5-12-2 0 0,-8 25-40 0 0,-1 11 40 0 0,8-31 0 0 0,0-1-1 0 0,0 0 1 0 0,-1-2-1 0 0,2 2 1 0 0,0 1-1 0 0,0-1 1 0 0,0 0-1 0 0,2 0 1 0 0,-2-8-8 0 0,0 2-1 0 0,0-2 0 0 0,0 0 0 0 0,0 1 0 0 0,0-1 0 0 0,0 0 0 0 0,0 2 0 0 0,1-2 0 0 0,-1 0 1 0 0,0 0-1 0 0,0 1 0 0 0,0-1 0 0 0,0 0 0 0 0,1 0 0 0 0,-1 2 0 0 0,0-2 0 0 0,0 0 0 0 0,1 0 1 0 0,-1 2-1 0 0,0-2 0 0 0,0 0 0 0 0,1 0 0 0 0,-1 0 0 0 0,0 0 0 0 0,0 0 0 0 0,2 1 1 0 0,-2-1-1 0 0,0 0 0 0 0,1 0 9 0 0,0 0-15 0 0,-1 0 0 0 0,1 0 0 0 0,1 0 0 0 0,-1 0 0 0 0,0 0 0 0 0,0-1 1 0 0,-1 1-1 0 0,1 0 0 0 0,1 0 0 0 0,-1-2 0 0 0,0 2 15 0 0,4-3-39 0 0,-1 0-1 0 0,0-1 1 0 0,0-1 0 0 0,2-1 39 0 0,0-2-48 0 0,0 0 1 0 0,-1 0 0 0 0,1-1 0 0 0,-1 0 0 0 0,-1 1 0 0 0,1-2-1 0 0,-2 0 1 0 0,1 0 0 0 0,0 1 0 0 0,-2-3 0 0 0,0 1 47 0 0,4-10-307 0 0,-2-2 0 0 0,0 0 0 0 0,-2 1 0 0 0,2-21 307 0 0,-3 27-79 0 0,-1 2-1 0 0,-1-1 1 0 0,1-1 0 0 0,-4-14 79 0 0,3 22 24 0 0,0 2-1 0 0,0-2 0 0 0,-2 1 1 0 0,2 1-1 0 0,-2-1 0 0 0,1-1 0 0 0,0 2 1 0 0,-2 1-1 0 0,2-2 0 0 0,-2 1 1 0 0,0-1-24 0 0,3 6 6 0 0,1 1 1 0 0,0 0-1 0 0,-1-2 1 0 0,1 2 0 0 0,0 0-1 0 0,-1 0 1 0 0,1-2-1 0 0,-2 2 1 0 0,2 0 0 0 0,0 0-1 0 0,-1 0 1 0 0,1-1-1 0 0,-1 1 1 0 0,1 0 0 0 0,-1 0-1 0 0,1 0 1 0 0,-2 0 0 0 0,2 0-1 0 0,-1 0 1 0 0,1 0-1 0 0,0 0 1 0 0,-1 0 0 0 0,0 0-7 0 0,0 0 11 0 0,-1 1 1 0 0,1-1 0 0 0,0 0-1 0 0,0 2 1 0 0,0-2 0 0 0,-1 2-1 0 0,1-1 1 0 0,0-1 0 0 0,0 2-1 0 0,-1-1-11 0 0,-2 4 42 0 0,0 2-1 0 0,0-1 0 0 0,-1-1 1 0 0,1 5-42 0 0,4-10 2 0 0,-10 19 98 0 0,0 3 0 0 0,0 0 0 0 0,2-1 1 0 0,-5 22-101 0 0,-1 5 132 0 0,-6 43-132 0 0,13-63 45 0 0,4 1 0 0 0,-3 21-45 0 0,5-40-24 0 0,1 0-1 0 0,0-2 1 0 0,0 2-1 0 0,0 0 0 0 0,1-1 1 0 0,0 1-1 0 0,0-2 0 0 0,0 2 1 0 0,2 0-1 0 0,0 1 25 0 0,-3-9-9 0 0,0-2 1 0 0,2 1-1 0 0,-2 1 0 0 0,1-1 0 0 0,-1-1 1 0 0,0 2-1 0 0,1 0 0 0 0,0-2 0 0 0,-1 1 1 0 0,2-1-1 0 0,-2 2 0 0 0,1-2 0 0 0,0 2 1 0 0,-1-2-1 0 0,1 1 0 0 0,0-1 0 0 0,1 0 1 0 0,-2 2-1 0 0,1-2 0 0 0,0 0 0 0 0,0 0 1 0 0,-1 1-1 0 0,3-1 9 0 0,-1 0-33 0 0,1 0 0 0 0,0 0 0 0 0,0 0 0 0 0,-1 0 1 0 0,0-1-1 0 0,1 1 0 0 0,1-2 0 0 0,-2 2 33 0 0,14-8-145 0 0,-2 2-1 0 0,7-7 146 0 0,-9 6 24 0 0,9-7-144 0 0,0-1 1 0 0,-1-3-1 0 0,1-1 120 0 0,19-17-4 0 0,6-3-34 0 0,-2-3 0 0 0,2-7 38 0 0,79-96-82 0 0,-124 145 82 0 0,6-6 38 0 0,-6 6-37 0 0,-1 0 1 0 0,0 0-1 0 0,0 0 1 0 0,0 0 0 0 0,0 0-1 0 0,0-2 1 0 0,0 2 0 0 0,0 0-1 0 0,0 0 1 0 0,0 0-1 0 0,0 0 1 0 0,0 0 0 0 0,0 0-1 0 0,0 0 1 0 0,0 0-1 0 0,0 0 1 0 0,0 0 0 0 0,0 0-1 0 0,0 0 1 0 0,0 0 0 0 0,0 2-1 0 0,1-2 1 0 0,-1 0-1 0 0,0 0 1 0 0,0 0 0 0 0,0 0-1 0 0,0 0 1 0 0,0 0 0 0 0,0 0-1 0 0,0 0 1 0 0,0 0-1 0 0,0 0 1 0 0,0 0 0 0 0,0 0-1 0 0,0 0 1 0 0,0 0 0 0 0,0 0-1 0 0,0 0 1 0 0,0 0-1 0 0,0 0 1 0 0,0 0 0 0 0,0 0-1 0 0,0 0 1 0 0,0 0 0 0 0,0 0-1 0 0,0 0 1 0 0,0 0-1 0 0,0 0 1 0 0,0 2 0 0 0,0-2-1 0 0,0 0 1 0 0,0 0-2 0 0,0 0 11 0 0,0 1 0 0 0,0 1 0 0 0,-1-1 0 0 0,1 1 1 0 0,0-2-1 0 0,-1 2 0 0 0,1-1 0 0 0,-2-1 0 0 0,2 2 0 0 0,-1 0 1 0 0,1-2-1 0 0,-1 1-11 0 0,-25 38-282 0 0,-21 42 282 0 0,10-6 299 0 0,-17 52-299 0 0,49-116-16 0 0,0 2-1 0 0,1 0 1 0 0,1-2-1 0 0,-1 2 0 0 0,2 2 18 0 0,2-15-9 0 0,0 2 0 0 0,-2-2 0 0 0,2 1 1 0 0,0-1-1 0 0,0 2 0 0 0,0-2 0 0 0,0 1 1 0 0,0-1-1 0 0,0 2 0 0 0,0-2 0 0 0,0 2 1 0 0,0-2-1 0 0,0 1 0 0 0,0-1 1 0 0,0 2-1 0 0,0-2 0 0 0,0 2 0 0 0,2-2 1 0 0,-2 1-1 0 0,0-1 0 0 0,0 2 0 0 0,1-2 1 0 0,-1 0-1 0 0,0 1 0 0 0,0-1 1 0 0,1 2-1 0 0,-1-2 0 0 0,1 0 0 0 0,-1 2 1 0 0,0-2-1 0 0,2 0 0 0 0,-2 1 8 0 0,1-1-5 0 0,0 0-1 0 0,0 0 1 0 0,-1 0-1 0 0,1 0 0 0 0,1 0 1 0 0,-2 0-1 0 0,1 0 1 0 0,0-1-1 0 0,-1 1 1 0 0,1 0-1 0 0,1 0 0 0 0,-2-2 1 0 0,1 2-1 0 0,-1 0 1 0 0,1-2-1 0 0,0 2 1 0 0,-1-1-1 0 0,1 1 1 0 0,-1-2-1 0 0,2 2 0 0 0,-2-1 1 0 0,1 1-1 0 0,-1-2 1 0 0,0 2-1 0 0,1-2 1 0 0,-1 2-1 0 0,0-1 6 0 0,62-102 41 0 0,-50 86-27 0 0,0-1 0 0 0,0 1-14 0 0,1 3 119 0 0,-2-2 0 0 0,4-12-119 0 0,-4 12 4 0 0,-8 11-13 0 0,0-2 0 0 0,0 3 0 0 0,0-3 0 0 0,0 2 0 0 0,-1-1 0 0 0,1-1 0 0 0,-1 1 9 0 0,-9 25 100 0 0,1 1 0 0 0,-9 14-100 0 0,4-7 88 0 0,-7 24-88 0 0,11-29-96 0 0,1 3-1 0 0,1-2 1 0 0,1 1-1 0 0,1 0 1 0 0,0-1-1 0 0,1 1 1 0 0,0 1-1 0 0,2 1 1 0 0,2 3 96 0 0,-4-29-17 0 0,2 2-1 0 0,0-2 1 0 0,0 0 0 0 0,0 1-1 0 0,0-1 1 0 0,0 0-1 0 0,2 2 1 0 0,-2-2 0 0 0,0 0-1 0 0,0 1 1 0 0,0-1 0 0 0,0 0-1 0 0,0 2 1 0 0,0-2 0 0 0,1 0-1 0 0,-1 2 1 0 0,0-2-1 0 0,0 0 1 0 0,0 1 0 0 0,1-1-1 0 0,-1 0 1 0 0,0 0 0 0 0,0 2-1 0 0,1-2 1 0 0,-1 0 0 0 0,0 0-1 0 0,2 0 1 0 0,-2 1-1 0 0,0-1 1 0 0,1 0 0 0 0,-1 0-1 0 0,0 0 18 0 0,1 0-39 0 0,0 0-1 0 0,0 0 0 0 0,1 0 0 0 0,-2 0 0 0 0,1 0 0 0 0,0-1 1 0 0,0 1-1 0 0,0 0 0 0 0,-1-2 0 0 0,2 2 0 0 0,-1 0 0 0 0,-1-1 1 0 0,1 1-1 0 0,0-2 40 0 0,3-1-57 0 0,0 0 1 0 0,-1-2 0 0 0,0 1 0 0 0,0 0-1 0 0,0-1 1 0 0,3-3 56 0 0,6-22 3 0 0,6-22-3 0 0,7-14 16 0 0,-8 22 198 0 0,9-39-214 0 0,-12 39 7 0 0,-11 35 11 0 0,0-1 0 0 0,-1 0 0 0 0,-1 0 0 0 0,2-3-18 0 0,-3 13 0 0 0,0 0 0 0 0,0 0 0 0 0,0 0 0 0 0,0 0 0 0 0,0 0 0 0 0,0 0 0 0 0,0 0 0 0 0,0 0 0 0 0,0-1 0 0 0,0 1 0 0 0,0 0 0 0 0,0 0 0 0 0,0 0 0 0 0,0 0 0 0 0,0 0 0 0 0,0 0 0 0 0,0 0 0 0 0,0 0 0 0 0,0 0 0 0 0,0 0 0 0 0,0 0-1 0 0,0 0 1 0 0,0 0 0 0 0,0 0 0 0 0,0-2 0 0 0,0 2 0 0 0,0 0 0 0 0,0 0 0 0 0,0 0 0 0 0,0 0 0 0 0,0 0 0 0 0,0 0 0 0 0,0 0 0 0 0,0 0 0 0 0,0 0 0 0 0,0 0 0 0 0,0 0 0 0 0,0 0 0 0 0,0 0 0 0 0,0 0 0 0 0,0 0 0 0 0,0 0 0 0 0,-1 0 0 0 0,1 0 0 0 0,0 0 0 0 0,0 0 0 0 0,0 0 0 0 0,0 0 0 0 0,0 0 0 0 0,0 0 0 0 0,0 0 0 0 0,-5 3-7 0 0,-3 9 38 0 0,-20 44 124 0 0,2 5 0 0 0,1-1 0 0 0,-5 27-155 0 0,14-38 35 0 0,8-20 24 0 0,-10 20-59 0 0,11-38-54 0 0,7-11 51 0 0,0 0 0 0 0,0 0-1 0 0,0 0 1 0 0,0 0-1 0 0,0 0 1 0 0,0 0 0 0 0,0 0-1 0 0,-1 0 1 0 0,1-1-1 0 0,0 1 1 0 0,0 0 0 0 0,0 0-1 0 0,0 0 1 0 0,0 0 0 0 0,0 0-1 0 0,0 0 1 0 0,0 0-1 0 0,0-2 1 0 0,0 2 0 0 0,0 0-1 0 0,0 0 1 0 0,0 0-1 0 0,0 0 1 0 0,0 0 0 0 0,0 0-1 0 0,0 0 1 0 0,0-2-1 0 0,0 2 1 0 0,0 0 0 0 0,0 0-1 0 0,0 0 1 0 0,0 0 0 0 0,0 0-1 0 0,0 0 4 0 0,4-29-150 0 0,1 5 169 0 0,-2-4-1 0 0,0 2 1 0 0,-1-22-19 0 0,1 20-19 0 0,-3 26 27 0 0,2-77 45 0 0,-2 64-14 0 0,0 2-1 0 0,-1 0 1 0 0,0 0 0 0 0,-1 0 0 0 0,0-1-39 0 0,2 14 14 0 0,-1-2 1 0 0,1 2-1 0 0,0-2 0 0 0,0 2 0 0 0,0-1 1 0 0,-1 1-1 0 0,1-2 0 0 0,0 2 1 0 0,-2-1-1 0 0,2 1 0 0 0,0-2 1 0 0,-1 2-1 0 0,1-2 0 0 0,-1 2 0 0 0,1 0 1 0 0,0-1-1 0 0,-1 1 0 0 0,1 0 1 0 0,-1-2-1 0 0,1 2 0 0 0,-2 0 1 0 0,1 0-1 0 0,1-2 0 0 0,-1 2 1 0 0,1 0-1 0 0,-1 0 0 0 0,1 0 0 0 0,-2 0 1 0 0,2 0-1 0 0,-1 0 0 0 0,0 0 1 0 0,0 0-15 0 0,-3 0 46 0 0,1 2 0 0 0,-2-2 1 0 0,1 2-1 0 0,0-1 0 0 0,-3 3-46 0 0,-11 2 188 0 0,17-6-167 0 0,-1 0-1 0 0,1 0 1 0 0,1 0-1 0 0,-1 0 1 0 0,0 0-1 0 0,0 0 1 0 0,1-2-1 0 0,-2 2 1 0 0,1 0-1 0 0,1 0 1 0 0,-1 0-1 0 0,0-1 1 0 0,1 1-1 0 0,-2 0 1 0 0,1-2-1 0 0,1 2 1 0 0,-1-1-1 0 0,1 1 1 0 0,-1-2-1 0 0,0 2 1 0 0,1-2-1 0 0,-2 2 1 0 0,2-1-1 0 0,0 1 1 0 0,-1-2-1 0 0,1 0 1 0 0,-1 2-1 0 0,1-1 1 0 0,0-1-1 0 0,0 2 1 0 0,-1-1-1 0 0,1-1 1 0 0,0 2-1 0 0,0-2 1 0 0,0 1-1 0 0,0-1 1 0 0,0 2-1 0 0,0-2 1 0 0,0 1-1 0 0,0-1 1 0 0,0 2-1 0 0,0-1 1 0 0,0-1-1 0 0,0 2 1 0 0,0-2-1 0 0,1 1-20 0 0,0-4 1 0 0,0 0 0 0 0,-1 0 0 0 0,2-1 1 0 0,-1 1-1 0 0,-1 0 0 0 0,0 0 0 0 0,0 0 0 0 0,0 0 0 0 0,0 0 0 0 0,0-1 0 0 0,-1 1 0 0 0,1 0 0 0 0,-2 0 0 0 0,1 0 0 0 0,0 0 0 0 0,0 1 0 0 0,0-1 0 0 0,-2 0 1 0 0,2 2-1 0 0,-2-2-1 0 0,-3-7 172 0 0,2-1 0 0 0,-4-8-172 0 0,-10-21-46 0 0,16 39 70 0 0,-1-2 0 0 0,2 2-1 0 0,-2-2 1 0 0,1 2 0 0 0,0-1 0 0 0,-2 1-1 0 0,2 0 1 0 0,-1 1 0 0 0,-1-1-1 0 0,2 0 1 0 0,-2 1 0 0 0,1-1-1 0 0,-1 1-23 0 0,-12-9-67 0 0,-13-12 67 0 0,16 13-53 0 0,-1-1-1 0 0,-11-5 54 0 0,19 11 5 0 0,0 0-1 0 0,0 0 1 0 0,1 0 0 0 0,-1 0 0 0 0,-2-4-5 0 0,-4-4 72 0 0,9 9-59 0 0,-121-119-24 0 0,97 99 76 0 0,7 7 6 0 0,1-2 0 0 0,-9-12-71 0 0,-13-8 151 0 0,36 34-138 0 0,0 0 0 0 0,0 2 0 0 0,0-2 1 0 0,-2 0-14 0 0,-9-6-5 0 0,-4-2 11 0 0,16 11 1 0 0,1 2 0 0 0,1-1 0 0 0,-2-2 0 0 0,2 1 1 0 0,0 0-1 0 0,-2 1 0 0 0,1-3-7 0 0,-6-7 43 0 0,0 0 1 0 0,1-1-1 0 0,-4-9-43 0 0,4 10 58 0 0,1-1 0 0 0,0 3 0 0 0,-1-1 0 0 0,0 0 0 0 0,-2-1-58 0 0,2 1 36 0 0,-1 0 0 0 0,1 1 0 0 0,-1-3 1 0 0,1-2-37 0 0,-14-17-112 0 0,-21-31 126 0 0,-3-14-18 0 0,41 69 46 0 0,0 1 0 0 0,-1-1 0 0 0,1 2 1 0 0,-1-1-1 0 0,0 1 0 0 0,0 0 0 0 0,0 0 0 0 0,0 0 1 0 0,-5 1-43 0 0,-50-27-44 0 0,54 26-29 0 0,-2 2 83 0 0,1-2 1 0 0,-1 1-1 0 0,1 1 1 0 0,-1 0 0 0 0,0 1-11 0 0,4 2-27 0 0,1-1 0 0 0,-1-1 0 0 0,2 0 0 0 0,-2 1 0 0 0,0-2 27 0 0,-14-6 103 0 0,14 8-76 0 0,-6-2 57 0 0,0-2 0 0 0,0 2 1 0 0,1-2-1 0 0,-4-5-84 0 0,4 7-21 0 0,1-2 1 0 0,1 2 0 0 0,-2-1-1 0 0,-7-1 21 0 0,-4-1-194 0 0,19 4 193 0 0,0 2 1 0 0,0-1-1 0 0,0-1 1 0 0,-1 0-1 0 0,2 1 1 0 0,-1-1-1 0 0,-1 1 1 0 0,-8-9 16 0 0,8 8-44 0 0,-1 1 1 0 0,1-3-1 0 0,0 1 1 0 0,-1 1-1 0 0,2-1 1 0 0,-4-3 27 0 0,4 2-20 0 0,-1 1 0 0 0,-1 0 1 0 0,2 1-1 0 0,0-1 0 0 0,-2 0 1 0 0,0 1-1 0 0,-1-1 20 0 0,-3-2-129 0 0,1 0-1 0 0,-2 0 1 0 0,2 0-1 0 0,0-1 1 0 0,-1-1 0 0 0,0-1 129 0 0,-3-3 78 0 0,-1 1 1 0 0,-1 1 0 0 0,-4-1-79 0 0,16 8-4 0 0,0 2-1 0 0,0 0 1 0 0,0 0 0 0 0,-1 0 0 0 0,1 0 0 0 0,0 0 0 0 0,0 0-1 0 0,0 0 1 0 0,-1 2 0 0 0,1-2 0 0 0,0 0 0 0 0,0 0 0 0 0,-1 1-1 0 0,1-1 1 0 0,1 2 0 0 0,-1-2 0 0 0,0 0 0 0 0,0 2 4 0 0,-19 16 3 0 0,-21 29 58 0 0,32-43-178 0 0,8-4 126 0 0,1 0 0 0 0,-1 2-1 0 0,1-2 1 0 0,-1 0 0 0 0,-1 0 0 0 0,2 2-1 0 0,-1-2 1 0 0,1 0 0 0 0,-1 1-1 0 0,1-1 1 0 0,-1 2 0 0 0,1-2 0 0 0,-1 2-1 0 0,1-2 1 0 0,-2 1 0 0 0,2 1-9 0 0,-8 8-143 0 0,3-4 310 0 0,5-6-175 0 0,0 0 1 0 0,0 0-1 0 0,0 0 1 0 0,-1 0-1 0 0,1 2 1 0 0,0-2-1 0 0,0 0 1 0 0,0 0-1 0 0,0 0 1 0 0,-1 0-1 0 0,1 0 1 0 0,0 0-1 0 0,0 0 1 0 0,0 0-1 0 0,0 0 1 0 0,-2 0-1 0 0,2 0 0 0 0,0 0 1 0 0,0 0-1 0 0,0 0 1 0 0,-1 0-1 0 0,1 0 1 0 0,0 0-1 0 0,0 0 1 0 0,0 0-1 0 0,-1 0 1 0 0,1 0-1 0 0,0 0 1 0 0,0 0-1 0 0,0 0 1 0 0,0 0-1 0 0,-1 0 1 0 0,1 0-1 0 0,0 0 1 0 0,0 0-1 0 0,0-2 1 0 0,0 2-1 0 0,0 0 1 0 0,-1 0-1 0 0,1 0 1 0 0,0 0-1 0 0,0 0 1 0 0,0-2-1 0 0,0 2 0 0 0,0 0 1 0 0,0 0-1 0 0,0 0 1 0 0,-2 0-1 0 0,2-1 8 0 0,-3-4-3 0 0,1 5-5 0 0,2 0 1 0 0,0-2 0 0 0,0 2-1 0 0,-1 0 1 0 0,1 0 0 0 0,0-1-1 0 0,0 1 1 0 0,0 0-1 0 0,0 0 1 0 0,-1-2 0 0 0,1 2-1 0 0,0 0 1 0 0,0 0 0 0 0,0-2-1 0 0,0 2 1 0 0,0 0 0 0 0,0 0-1 0 0,0-1 1 0 0,0 1-1 0 0,0 0 1 0 0,0-2 0 0 0,0 2 7 0 0,-2-8 92 0 0,-11 2 22 0 0,2 2-133 0 0,-14-7 46 0 0,21 11-37 0 0,1-2 1 0 0,-1 2 0 0 0,0 0-1 0 0,1 0 1 0 0,-1 2 0 0 0,0-2-1 0 0,1 2 1 0 0,-1-2 0 0 0,1 1-1 0 0,-2 1 10 0 0,3-1-3 0 0,2-1 1 0 0,-1 0-1 0 0,1 0 0 0 0,-1 2 0 0 0,1-2 0 0 0,-1 0 0 0 0,1 0 0 0 0,-1 0 0 0 0,1 0 0 0 0,-2 0 0 0 0,1 0 0 0 0,1 2 0 0 0,-1-2 1 0 0,1-2-1 0 0,-1 2 0 0 0,1 0 0 0 0,-2 0 0 0 0,2 0 0 0 0,-1 0 0 0 0,0 0 0 0 0,1 0 0 0 0,-1-2 0 0 0,1 2 0 0 0,-1 0 0 0 0,1 0 0 0 0,-2-1 1 0 0,2 1-1 0 0,-1 0 0 0 0,1-2 0 0 0,0 2 0 0 0,-1-1 0 0 0,1 1 0 0 0,-1 0 0 0 0,1-2 0 0 0,0 2 0 0 0,-1-2 0 0 0,1 2 0 0 0,0-1 0 0 0,0 1 1 0 0,-2-2-1 0 0,2 2 0 0 0,0-2 3 0 0,0 1 3 0 0,-1 1 0 0 0,1 0 1 0 0,-1 0-1 0 0,1 0 0 0 0,-1 0 1 0 0,1 0-1 0 0,-2 0 0 0 0,2 0 1 0 0,0 0-1 0 0,-1 0 0 0 0,1 0 1 0 0,-1 0-1 0 0,1 0 0 0 0,-1 0 1 0 0,1 0-1 0 0,-1 0 0 0 0,1 0 1 0 0,0 1-1 0 0,-2-1-3 0 0,-11 5-68 0 0,12-3 89 0 0,0-2-21 0 0,1 0 0 0 0,-2 0 0 0 0,2 0 0 0 0,-1 0 0 0 0,1 0 0 0 0,0 0 0 0 0,-1-2 0 0 0,1 2 0 0 0,-1 0 0 0 0,1 0 0 0 0,-1 0 0 0 0,1 0 0 0 0,0-1 0 0 0,-2 1 0 0 0,2 0 0 0 0,-1 0 0 0 0,1-2 0 0 0,0 2 0 0 0,-1 0 0 0 0,1-2 0 0 0,0 2 0 0 0,-1 0 0 0 0,1-1 0 0 0,0 1 0 0 0,0-2 0 0 0,-2 2-6 0 0,2 0 1 0 0,0 0-1 0 0,0-1 1 0 0,0 1-1 0 0,0 0 1 0 0,-1 0-1 0 0,1-2 0 0 0,0 2 1 0 0,0 0-1 0 0,0 0 1 0 0,-1 0-1 0 0,1 0 1 0 0,0-2-1 0 0,0 2 1 0 0,-1 0-1 0 0,1 0 1 0 0,0 0-1 0 0,0 0 1 0 0,-1 0-1 0 0,1 0 0 0 0,0 0 1 0 0,-2 0-1 0 0,2 0 1 0 0,0 0-1 0 0,0 0 1 0 0,-1 0-1 0 0,1 0 6 0 0,-11 2-26 0 0,8 0 12 0 0,-4 4 118 0 0,7-6-104 0 0,0 0 0 0 0,0 2 0 0 0,0-2 1 0 0,-1 0-1 0 0,1 0 0 0 0,0 0 0 0 0,0 0 0 0 0,0 0 0 0 0,0 0 0 0 0,0 0 0 0 0,0 0 0 0 0,0 0 0 0 0,0 1 0 0 0,-1-1 0 0 0,1 0 0 0 0,0 0 0 0 0,0 0 0 0 0,0 0 0 0 0,0 0 0 0 0,0 0 0 0 0,0 0 0 0 0,-1 0 0 0 0,1 0 0 0 0,0 0 0 0 0,0 0 0 0 0,0 0 0 0 0,0 0 0 0 0,0 0 0 0 0,-1 0 0 0 0,1 0 0 0 0,0 0 0 0 0,0 0 0 0 0,0 0 0 0 0,0 0-1 0 0,0 0 0 0 0,0 0 0 0 0,-2 0 0 0 0,2 0 0 0 0,0 0 1 0 0,0 0-1 0 0,0 0 0 0 0,0 0 0 0 0,0 0 0 0 0,0 0 0 0 0,-1 0 0 0 0,1 0 0 0 0,0 0 0 0 0,0 0 0 0 0,0 0 0 0 0,0 0 0 0 0,0 0 0 0 0,0 0 0 0 0,-1 0 0 0 0,1 0 0 0 0,0 0 0 0 0,0 0 0 0 0,0 0 0 0 0,0 0 0 0 0,0 0 0 0 0,0 0 0 0 0,0 2 0 0 0,0-2 1 0 0,-4 3 45 0 0,4-3-46 0 0,-1 0 0 0 0,1-1-1 0 0,0 1 1 0 0,-1 0 0 0 0,1 0 0 0 0,0 1 0 0 0,-1-1 0 0 0,1 0-1 0 0,0 0 1 0 0,-2 0 0 0 0,2 0 0 0 0,0 0 0 0 0,-1 0-1 0 0,1 0 1 0 0,0 2 0 0 0,-1-2 0 0 0,1 0 0 0 0,0 0 1 0 0,-6 6 45 0 0,4-2-60 0 0,2-8-106 0 0,0-1 142 0 0,0 5-14 0 0,0 0 1 0 0,0 0-1 0 0,0 0 0 0 0,-2-1 1 0 0,2 1-1 0 0,0 0 1 0 0,0 0-1 0 0,-1 0 1 0 0,1 0-1 0 0,0 0 1 0 0,0 0-1 0 0,-1-2 1 0 0,1 2-1 0 0,0 0 0 0 0,0 0 1 0 0,-1 0-1 0 0,1 0 1 0 0,0 0-1 0 0,0 0 1 0 0,-2 0-1 0 0,2 0 1 0 0,0 0-1 0 0,-1 0-7 0 0,1 0 1 0 0,0 0 1 0 0,-1 0-1 0 0,1 0 0 0 0,0 0 1 0 0,0 0-1 0 0,-1 0 0 0 0,1 0 1 0 0,0 0-1 0 0,0 2 0 0 0,0-2 1 0 0,-1 0-1 0 0,1 0 0 0 0,0 0 1 0 0,0 0-1 0 0,-2 0 0 0 0,2 0 1 0 0,0 0-1 0 0,0 1 0 0 0,0-1 1 0 0,0 0-1 0 0,-1 0 0 0 0,1 0 1 0 0,0 2-1 0 0,0-2 0 0 0,0 0 1 0 0,0 0-1 0 0,0 2-1 0 0,-5 4 91 0 0,5-6-90 0 0,0 0 1 0 0,0 0 0 0 0,0 0-1 0 0,0 0 1 0 0,0 0-1 0 0,0 0 1 0 0,0 0 0 0 0,0 0-1 0 0,0-1 1 0 0,0 1 0 0 0,0 0-1 0 0,0 0 1 0 0,0 0-1 0 0,0 0 1 0 0,0 0 0 0 0,0 0-1 0 0,0 0 1 0 0,0 0 0 0 0,0 0-1 0 0,0-2 1 0 0,0 2-1 0 0,0 0 1 0 0,0 0 0 0 0,0 0-1 0 0,0 0 1 0 0,0 0-1 0 0,0 0 1 0 0,0 0 0 0 0,0 0-1 0 0,0 0 1 0 0,0 0 0 0 0,-1 0-1 0 0,1 0 1 0 0,0-2-1 0 0,0 2 1 0 0,0 0 0 0 0,0 0-1 0 0,0 0 1 0 0,0 0 0 0 0,0 0-1 0 0,0 0 1 0 0,0 0-1 0 0,0 0 1 0 0,0 0 0 0 0,-1 0-1 0 0,1 0 1 0 0,0 0-1 0 0,0 0 1 0 0,0 0 0 0 0,0 0-1 0 0,0 0 1 0 0,0 0 0 0 0,0 0-1 0 0,0 0 1 0 0,0 0-1 0 0,-1 0-1 0 0,-2 7-36 0 0,3-7 39 0 0,0 1 0 0 0,0-1 1 0 0,0 0-1 0 0,0 2 1 0 0,0-2-1 0 0,0 0 1 0 0,0 0-1 0 0,-1 2 1 0 0,1-2-1 0 0,0 0 1 0 0,0 0-1 0 0,0 1 1 0 0,0-1-1 0 0,-1 0 1 0 0,1 0-1 0 0,0 2 1 0 0,0-2-1 0 0,0 0 0 0 0,-1 0 1 0 0,1 0-1 0 0,0 0 1 0 0,0 2-1 0 0,-2-2 1 0 0,2 0-1 0 0,0 0 1 0 0,-1 0-4 0 0,1 0-3 0 0,0 0 0 0 0,0 0 0 0 0,0 0 0 0 0,0 0 0 0 0,0 0 0 0 0,0 0 0 0 0,0 0 0 0 0,0 0 0 0 0,0 0 0 0 0,0 0 0 0 0,0-2 0 0 0,0 2 0 0 0,0 0 1 0 0,0 0-1 0 0,0 0 0 0 0,0 0 0 0 0,0 0 0 0 0,0 0 0 0 0,0 0 0 0 0,0 0 0 0 0,0 0 0 0 0,0 0 0 0 0,0 0 0 0 0,0 0 0 0 0,0-2 0 0 0,0 2 0 0 0,0 0 0 0 0,0 0 0 0 0,0 0 0 0 0,0 0 0 0 0,0 0 1 0 0,0 0-1 0 0,0 0 0 0 0,0 0 0 0 0,0 0 0 0 0,0 0 0 0 0,0 0 0 0 0,0 0 0 0 0,1 0 0 0 0,-1 0 0 0 0,0 0 0 0 0,0 0 0 0 0,0 0 0 0 0,0 0 0 0 0,0-1 0 0 0,0 1 3 0 0,2-2 144 0 0,-2 0-146 0 0,0 2 0 0 0,0 0 0 0 0,0 0 0 0 0,0 0 0 0 0,0 0 0 0 0,0 0 0 0 0,0 0 0 0 0,0 0 0 0 0,0 0 0 0 0,0 0 0 0 0,0 0 0 0 0,0 0 0 0 0,0 0 0 0 0,0 0 0 0 0,0-1 0 0 0,0 1-1 0 0,0 0 1 0 0,0 0 0 0 0,0 0 0 0 0,0 0 0 0 0,0 0 0 0 0,0 0 0 0 0,0 0 0 0 0,0 0 0 0 0,0 0 0 0 0,0 0 0 0 0,0 0 0 0 0,0 0 0 0 0,0-2 0 0 0,0 2 0 0 0,0 0 0 0 0,0 0 0 0 0,0 0 0 0 0,0 0 0 0 0,0 0 0 0 0,0 0 0 0 0,-2 0 0 0 0,2 0 0 0 0,0 0 0 0 0,0 0 0 0 0,0 0 0 0 0,0 0 2 0 0,0 0 5 0 0,0 0 0 0 0,0 0 0 0 0,0 0 0 0 0,0 0 0 0 0,0-1 0 0 0,-1 1 0 0 0,1 0 0 0 0,0 0 0 0 0,0 0 0 0 0,0 0 0 0 0,0 0 0 0 0,0 0 0 0 0,0 0 0 0 0,0 0 0 0 0,-1 0 0 0 0,1 0 0 0 0,0 0 0 0 0,0 0 0 0 0,0 0 0 0 0,0 0 1 0 0,0 0-1 0 0,0 1 0 0 0,0-1 0 0 0,0 0 0 0 0,-1 0 0 0 0,1 0 0 0 0,0 0 0 0 0,0 0 0 0 0,0 0 0 0 0,0 0 0 0 0,0 0 0 0 0,0 0 0 0 0,0 0 0 0 0,0 0 0 0 0,0 0 0 0 0,0 0 0 0 0,0 2 0 0 0,-1-2 0 0 0,1 0 0 0 0,0 0 0 0 0,0 0 0 0 0,0 0 0 0 0,0 0 0 0 0,0 0 0 0 0,0 0 0 0 0,0 1 0 0 0,0-1 0 0 0,0 0 0 0 0,0 0 0 0 0,0 0 0 0 0,0 0 0 0 0,0 0 0 0 0,0 0-5 0 0,0 0-2 0 0,-3 9-207 0 0,3-9 207 0 0,0 0 0 0 0,0 0-1 0 0,0 0 1 0 0,0 0 0 0 0,0 0 0 0 0,0 0-1 0 0,0 0 1 0 0,0 1 0 0 0,0-1-1 0 0,0 0 1 0 0,0 0 0 0 0,0 0 0 0 0,0 0-1 0 0,0 0 1 0 0,0 0 0 0 0,0 0-1 0 0,0 0 1 0 0,0 0 0 0 0,0 0 0 0 0,0 0-1 0 0,0 0 1 0 0,0 0 0 0 0,0 2 0 0 0,0-2-1 0 0,0 0 1 0 0,-1 0 0 0 0,1 0-1 0 0,0 0 1 0 0,0 0 0 0 0,0 0 0 0 0,0 0-1 0 0,0 0 1 0 0,0 0 0 0 0,0 0-1 0 0,0 0 1 0 0,0 0 0 0 0,0 0 0 0 0,0 0-1 0 0,-1 0 1 0 0,1 0 0 0 0,0 0 0 0 0,0 0-1 0 0,0 0 1 0 0,0 0 0 0 0,0 0-1 0 0,0 0 1 0 0,0 0 0 0 0,0 0 0 0 0,0 0-1 0 0,0 0 1 0 0,0 0 0 0 0,-2 0 0 0 0,2 0-1 0 0,0-2 1 0 0,0 2 0 0 0,0 0-1 0 0,0 0 1 0 0,0 0 0 0 0,0 0 0 0 0,0 0-1 0 0,0 0 1 0 0,0 0 2 0 0,0 0-1 0 0,0 0 1 0 0,0-1-1 0 0,0 1 1 0 0,0 0-1 0 0,0 0 0 0 0,0-2 1 0 0,0 2-1 0 0,0 0 1 0 0,0 0-1 0 0,0 0 0 0 0,0-2 1 0 0,0 2-1 0 0,0 0 1 0 0,0 0-1 0 0,0 0 0 0 0,0-1 1 0 0,0 1-1 0 0,0 0 1 0 0,0 0-1 0 0,0 0 0 0 0,0-2 1 0 0,2 2-1 0 0,-2 0 0 0 0,0 0 1 0 0,0 0-1 0 0,0 0 1 0 0,0-2 0 0 0,0 2 0 0 0,0 0 0 0 0,1 0-1 0 0,-1 0 1 0 0,0 0 0 0 0,0 0 0 0 0,0 0 0 0 0,0 0 0 0 0,0 0 0 0 0,0 0 0 0 0,0 0 0 0 0,0 0 0 0 0,0 0 0 0 0,0 0 0 0 0,0 0-1 0 0,0 0 1 0 0,0 0 0 0 0,0-1 0 0 0,0 1 0 0 0,0 0 0 0 0,0 0 0 0 0,0 0 0 0 0,0 0 0 0 0,0 0 0 0 0,0 0 0 0 0,0 0 0 0 0,0 0 0 0 0,0 0-1 0 0,0 0 1 0 0,0 0 0 0 0,0-2 0 0 0,0 2 0 0 0,0 0 0 0 0,0 0 0 0 0,0 0 0 0 0,0 0 0 0 0,0 0 0 0 0,0 0 0 0 0,0 0 0 0 0,0 0-1 0 0,0 0 1 0 0,0 0 0 0 0,0 0 0 0 0,0 0 0 0 0,0-1 0 0 0,0 1 0 0 0,0 0 0 0 0,0 0 0 0 0,0 0 0 0 0,0 0 0 0 0,0 0 0 0 0,0 0 0 0 0,-1 0-1 0 0,1 0 1 0 0,0 0 0 0 0,0 0 0 0 0,0 0 0 0 0,0 0 0 0 0,0 0 0 0 0,0 0 0 0 0,0 0 0 0 0,0 0 0 0 0,0 0 0 0 0,-5-2 32 0 0,5 2-25 0 0,0-2 1 0 0,0 2-1 0 0,0 0 0 0 0,0 0 0 0 0,0 0 1 0 0,-1 0-1 0 0,1 0 0 0 0,0 0 1 0 0,0 0-1 0 0,0 0 0 0 0,0 0 0 0 0,0 0 1 0 0,0 0-1 0 0,-2 0 0 0 0,2 0 0 0 0,0 0 1 0 0,0 0-1 0 0,0 0 0 0 0,0 0 0 0 0,0 0 1 0 0,0 0-1 0 0,-1 0 0 0 0,1 0 1 0 0,0 0-1 0 0,0 0 0 0 0,0 0 0 0 0,0 0 1 0 0,0 0-1 0 0,0 0 0 0 0,-1 0 0 0 0,1 0 1 0 0,0 0-1 0 0,0 0 0 0 0,0 0 1 0 0,0 2-1 0 0,0-2 0 0 0,0 0 0 0 0,0 0 1 0 0,0 0-1 0 0,0 0 0 0 0,-1 0 0 0 0,1 0 1 0 0,0 0-1 0 0,0 2 0 0 0,0-2 0 0 0,0 0 1 0 0,0 0-1 0 0,0 0 0 0 0,0 0 1 0 0,0 0-1 0 0,0 0-7 0 0,-4 8 54 0 0,4-8-57 0 0,0 0 0 0 0,0 0 0 0 0,0 0 0 0 0,0 0 0 0 0,0 0 0 0 0,0 0 1 0 0,0 0-1 0 0,0 1 0 0 0,0-1 0 0 0,0 0 0 0 0,0 0 0 0 0,0 0 0 0 0,0 0 0 0 0,0 0 0 0 0,0 0 0 0 0,-1 0 0 0 0,1 0 0 0 0,0 0 0 0 0,0 0 0 0 0,0 0 0 0 0,0 0 0 0 0,0 0 0 0 0,0 0 0 0 0,0 0 0 0 0,0 0 1 0 0,0 0-1 0 0,0 0 0 0 0,0 0 0 0 0,-1 0 0 0 0,1 0 0 0 0,0 0 0 0 0,0 0 0 0 0,0 0 0 0 0,0 0 0 0 0,0 0 0 0 0,0 0 0 0 0,0 0 0 0 0,0 0 0 0 0,0 0 0 0 0,0 0 0 0 0,0 0 0 0 0,0 0 0 0 0,-2 0 0 0 0,2 0 4 0 0,0 0-1 0 0,0 0 0 0 0,0 0 0 0 0,0-1 0 0 0,0 1 0 0 0,0 0 1 0 0,0 0-1 0 0,0 0 0 0 0,0 0 0 0 0,0 0 0 0 0,0 0 0 0 0,-1 0 1 0 0,1 0-1 0 0,0 0 0 0 0,0 0 0 0 0,0 0 0 0 0,0 0 0 0 0,0 0 1 0 0,0 0-1 0 0,0 0 0 0 0,0 0 0 0 0,0 0 0 0 0,-1 0 0 0 0,1 1 1 0 0,0-1-1 0 0,0 0 0 0 0,0 0 0 0 0,0 0 0 0 0,0 0 1 0 0,0 0-1 0 0,0 0 0 0 0,0 0 0 0 0,0 0 0 0 0,0 0 0 0 0,0 0 1 0 0,0 0-1 0 0,0 0 0 0 0,0 0 0 0 0,-1 0 0 0 0,1 0 0 0 0,0 2 1 0 0,0-2-1 0 0,0 0 0 0 0,0 0 0 0 0,0 0 0 0 0,0 0 0 0 0,0 0 1 0 0,0 0-1 0 0,0 0 0 0 0,0 0 0 0 0,0 0 0 0 0,0 0 0 0 0,0 2 1 0 0,0-2-1 0 0,0 0 0 0 0,0 0 0 0 0,0 0 0 0 0,8-13-193 0 0,-8 13 210 0 0,1-2 1 0 0,-1 2-1 0 0,2 0 1 0 0,-2 0-1 0 0,0-2 0 0 0,1 2 1 0 0,-1 0-1 0 0,1-1 1 0 0,-1 1-1 0 0,1 0 1 0 0,-1-2-1 0 0,0 2 1 0 0,2 0-1 0 0,-2-2 1 0 0,0 2-1 0 0,1-1 0 0 0,-1 1 1 0 0,0-2-1 0 0,0 2 1 0 0,1-1-1 0 0,-1 1 1 0 0,0-2-1 0 0,0 2 1 0 0,0-2-18 0 0,0 2-3 0 0,0 0 1 0 0,0 0-1 0 0,0 0 1 0 0,0 0-1 0 0,0 0 0 0 0,0 0 1 0 0,0 0-1 0 0,0 0 1 0 0,0 0-1 0 0,0-1 1 0 0,0 1-1 0 0,1 0 1 0 0,-1 0-1 0 0,0 0 1 0 0,0 0-1 0 0,0 0 1 0 0,0 0-1 0 0,0 0 1 0 0,0 0-1 0 0,0 0 1 0 0,0 0-1 0 0,0 0 1 0 0,0 0-1 0 0,0 0 1 0 0,0 0-1 0 0,0 0 1 0 0,0 0-1 0 0,0 0 1 0 0,0 0-1 0 0,1 0 1 0 0,-1 0-1 0 0,0 0 1 0 0,0 0-1 0 0,0 0 1 0 0,0 0-1 0 0,0 0 1 0 0,0 0-1 0 0,0 0 1 0 0,0 0-1 0 0,0 0 1 0 0,0 0-1 0 0,0 0 1 0 0,0 0-1 0 0,0 0 1 0 0,0 0-1 0 0,0 0 1 0 0,2 0 2 0 0,-2 0-3 0 0,0 0 0 0 0,0 0 1 0 0,0 1-1 0 0,0-1 0 0 0,0 0 0 0 0,0 0 0 0 0,0 0 1 0 0,0 0-1 0 0,0 0 0 0 0,0 0 0 0 0,1 0 1 0 0,-1 0-1 0 0,0 0 0 0 0,0 0 0 0 0,0 0 1 0 0,0 0-1 0 0,0 0 0 0 0,0 0 0 0 0,0 0 0 0 0,0 0 1 0 0,0 0-1 0 0,1 0 0 0 0,-1 0 0 0 0,0 0 1 0 0,0-1-1 0 0,0 1 0 0 0,0 0 0 0 0,0 0 1 0 0,0 0-1 0 0,0 0 0 0 0,0 0 0 0 0,0 0 1 0 0,0 0-1 0 0,0 0 0 0 0,1 0 0 0 0,-1 0 0 0 0,0 0 1 0 0,0 0-1 0 0,0 0 0 0 0,0-2 0 0 0,0 2 1 0 0,0 0-1 0 0,0 0 0 0 0,0 0 0 0 0,0 0 1 0 0,0 0-1 0 0,0 0 0 0 0,0 0 0 0 0,0 0 1 0 0,0 0-1 0 0,0-2 3 0 0,0 2 1 0 0,0-1-1 0 0,0 1 1 0 0,0-2 0 0 0,0 2 0 0 0,0-1 0 0 0,2 1-1 0 0,-2-2 1 0 0,0 2 0 0 0,0-2 0 0 0,0 2 0 0 0,1-1 0 0 0,-1 1-1 0 0,0-2 1 0 0,1 2-1 0 0,-1-2 1 0 0,0 2 0 0 0,0 0 0 0 0,0 0 0 0 0,1 0 0 0 0,-1 0 0 0 0,0 0 0 0 0,0 0 0 0 0,0-1 0 0 0,0 1 0 0 0,0 0 0 0 0,0 0 0 0 0,1 0 0 0 0,-1 0 0 0 0,0 0 0 0 0,0 0 0 0 0,0 0 0 0 0,0 0 0 0 0,2 0 0 0 0,-2 0 0 0 0,0 0 0 0 0,0 0 0 0 0,0 0 0 0 0,0 0 0 0 0,1 0 0 0 0,-1 0 0 0 0,0 0 0 0 0,0 0 0 0 0,0 0 0 0 0,0 0 0 0 0,1 0 0 0 0,-1 0 0 0 0,0 0 0 0 0,0 0 0 0 0,0 0 0 0 0,0 0 0 0 0,1 0 0 0 0,-1 1 0 0 0,0-1 0 0 0,0 0 0 0 0,0 0-2 0 0,0 0 3 0 0,0 0-1 0 0,0 0 0 0 0,1 2 0 0 0,-1-2 1 0 0,0 0-1 0 0,0 0 0 0 0,0 0 0 0 0,0 0 0 0 0,2 0 1 0 0,-2 2-1 0 0,0-2 0 0 0,0 0 0 0 0,0 0 1 0 0,0 0-1 0 0,1 0 0 0 0,-1 0 0 0 0,0 0 0 0 0,0 0 1 0 0,0 0-1 0 0,1 0 0 0 0,-1 0 0 0 0,0 0 1 0 0,0 0-1 0 0,0 0 0 0 0,1 0 0 0 0,-1 0 0 0 0,0 0 0 0 0,2 5 99 0 0,-2-5-103 0 0,0 0 0 0 0,0 0 0 0 0,0 0 1 0 0,0 0-1 0 0,0 0 0 0 0,0 0 0 0 0,0 0 0 0 0,0 0 1 0 0,0 0-1 0 0,0 1 0 0 0,0-1 0 0 0,0 0 0 0 0,0 0 0 0 0,0 0 1 0 0,0 0-1 0 0,0 0 0 0 0,0 0 0 0 0,0 0 0 0 0,0 0 1 0 0,0 0-1 0 0,0 0 0 0 0,0 0 0 0 0,0 0 0 0 0,0 0 1 0 0,0 0-1 0 0,0 0 0 0 0,0 0 0 0 0,0 0 0 0 0,0 0 0 0 0,0 0 1 0 0,0 0-1 0 0,0 0 0 0 0,1 0 0 0 0,-1 0 0 0 0,0 0 1 0 0,0 0-1 0 0,0 0 0 0 0,0 0 0 0 0,0 0 0 0 0,0 0 1 0 0,0 0-1 0 0,0 0 0 0 0,0 0 0 0 0,0 0 0 0 0,0 0 0 0 0,0 0 1 0 0,0 0-1 0 0,0 0 0 0 0,0 0 0 0 0,0 0 0 0 0,0 0 1 0 0,0 0-1 0 0,1 0 0 0 0,-1 0 0 0 0,0 0 3 0 0,5-3-43 0 0,1-2 62 0 0,-5 5-17 0 0,-1 0 0 0 0,0 0 0 0 0,0 0 0 0 0,0 0 0 0 0,0 0 0 0 0,0 0 0 0 0,0 0-1 0 0,1 0 1 0 0,-1 0 0 0 0,0 0 0 0 0,0 0 0 0 0,0 0 0 0 0,0 0 0 0 0,0 0 0 0 0,0 0 0 0 0,2 0 0 0 0,-2 0 0 0 0,0 0-1 0 0,0 0 1 0 0,0 0 0 0 0,0-2 0 0 0,0 2 0 0 0,0 0 0 0 0,0 0 0 0 0,1 0 0 0 0,-1 0 0 0 0,0 0 0 0 0,0 0 0 0 0,0 0 0 0 0,0 0-1 0 0,0-1 1 0 0,0 1 0 0 0,0 0 0 0 0,0 0-2 0 0,-3 6 81 0 0,3-4-81 0 0,0-2 0 0 0,-1 0 0 0 0,1 0 1 0 0,0 2-1 0 0,0-2 0 0 0,0 0 0 0 0,0 0 1 0 0,-1 1-1 0 0,1-1 0 0 0,0 0 0 0 0,0 0 1 0 0,-1 0-1 0 0,1 0 0 0 0,0 2 1 0 0,0-2-1 0 0,0 0 0 0 0,-2 0 0 0 0,2 0 1 0 0,0 0-1 0 0,-1 0 7 0 0,1 1 1 0 0,-1-1-1 0 0,1 0 1 0 0,-1 0-1 0 0,1 2 1 0 0,0-2-1 0 0,-1 0 1 0 0,1 2-1 0 0,-2-2 1 0 0,2 0-1 0 0,0 1 1 0 0,-1-1-1 0 0,1 0 1 0 0,0 2-1 0 0,0-2 1 0 0,-1 2-8 0 0,0 1-38 0 0,0-2 0 0 0,-1 3 0 0 0,1-1-1 0 0,0-1 1 0 0,-2-1 0 0 0,1 4 38 0 0,-5 3 124 0 0,7-8-123 0 0,0 0 0 0 0,0 0 0 0 0,0 0 1 0 0,0 0-1 0 0,0 0 0 0 0,0 0 1 0 0,0 0-1 0 0,0 0 0 0 0,0 0 1 0 0,0 0-1 0 0,0 0 0 0 0,0 0 1 0 0,0 0-1 0 0,0 0 0 0 0,0 0 1 0 0,0 0-1 0 0,1 0 0 0 0,-1 0 1 0 0,0 0-1 0 0,0 0 0 0 0,0 0 1 0 0,0 0-1 0 0,0 0 0 0 0,0 0 1 0 0,0 0-1 0 0,0 0 0 0 0,0 0 0 0 0,0 0 1 0 0,0 0-1 0 0,0 0 0 0 0,0 0 1 0 0,0 0-1 0 0,0 0 0 0 0,0 0 1 0 0,0 0-1 0 0,0 0 0 0 0,0 0 1 0 0,0 2-1 0 0,0-2 0 0 0,0 0 1 0 0,0 0-1 0 0,1 0 0 0 0,-1 0 1 0 0,0 0-1 0 0,0 0 0 0 0,0 0 1 0 0,0 0-1 0 0,0 0 0 0 0,0 0 1 0 0,0 0-1 0 0,0 0 0 0 0,0 0 0 0 0,0 0 1 0 0,0 0-1 0 0,0 0 0 0 0,0 0 1 0 0,0 0-1 0 0,0 1 0 0 0,-1-1 1 0 0,1 0-1 0 0,0 0 0 0 0,0 0 1 0 0,0 0-1 0 0,0 0 0 0 0,0 0 1 0 0,0 0-1 0 0,0 0 0 0 0,0 0-1 0 0,0 2-35 0 0,1-5-42 0 0,-1 4 100 0 0,0 1-1 0 0,0 0 1 0 0,0 1 0 0 0,0-1 0 0 0,0-1-1 0 0,1 1 1 0 0,-1 1 0 0 0,0-1 0 0 0,0-1-1 0 0,2 1 1 0 0,-2 0 0 0 0,1-1 0 0 0,-1 2-1 0 0,1-1 1 0 0,0 0 0 0 0,-1-1 0 0 0,1 1-23 0 0,2 3-59 0 0,-3-4 66 0 0,0-1 1 0 0,0 0 0 0 0,0 0-1 0 0,1 0 1 0 0,-1 0-1 0 0,0 2 1 0 0,0-2 0 0 0,0 0-1 0 0,0 0 1 0 0,0 0 0 0 0,0 2-1 0 0,0-2 1 0 0,0 0 0 0 0,1 0-1 0 0,-1 0 1 0 0,0 0 0 0 0,0 0-1 0 0,0 0 1 0 0,0 1 0 0 0,2-1-1 0 0,-2 0 1 0 0,0 0 0 0 0,0 0-1 0 0,0 0 1 0 0,0 0 0 0 0,1 0-1 0 0,-1 0 1 0 0,0 0 0 0 0,0 0-1 0 0,0 0 1 0 0,1 0 0 0 0,-1 0-1 0 0,0 0 1 0 0,0 0-8 0 0,0 0-3 0 0,1 0-1 0 0,-1 2 1 0 0,0-2-1 0 0,0 0 1 0 0,1 0 0 0 0,-1 0-1 0 0,0 0 1 0 0,0 0-1 0 0,2 0 1 0 0,-2 2 0 0 0,0-2-1 0 0,0 0 1 0 0,0 0 0 0 0,1 0-1 0 0,-1 0 1 0 0,0 1-1 0 0,0-1 1 0 0,0 0 0 0 0,0 0-1 0 0,0 2 1 0 0,1-2-1 0 0,-1 0 1 0 0,0 0 0 0 0,0 1-1 0 0,0-1 1 0 0,0 0-1 0 0,0 0 1 0 0,0 2 0 0 0,0-2-1 0 0,0 0 4 0 0,2 15 254 0 0,3 20-337 0 0,5-18 285 0 0,-6 4-154 0 0,-3-18-61 0 0,0 2 1 0 0,-1 0 0 0 0,1 0 0 0 0,-1-2 0 0 0,2 2-1 0 0,-2 1 13 0 0,10-3-50 0 0,-7 1 97 0 0,-3-4-36 0 0,0 0-1 0 0,0 0 1 0 0,0 0 0 0 0,0 0-1 0 0,1 1 1 0 0,-1-1-1 0 0,0 0 1 0 0,0 0-1 0 0,0 0 1 0 0,0 0 0 0 0,0 0-1 0 0,0 0 1 0 0,0 0-1 0 0,1 0 1 0 0,-1 0-1 0 0,0 0 1 0 0,0 0-1 0 0,0 0 1 0 0,0 0 0 0 0,0 0-1 0 0,0 0 1 0 0,2 0-1 0 0,-2 0 1 0 0,0 0-1 0 0,0 0 1 0 0,0 0 0 0 0,0 0-1 0 0,0 0 1 0 0,0 0-1 0 0,0 0 1 0 0,1 0-1 0 0,-1 0 1 0 0,0 0 0 0 0,0 0-1 0 0,0 0 1 0 0,0 0-1 0 0,0 0 1 0 0,0-1-1 0 0,0 1-10 0 0,1 0-7 0 0,-1 0-2 0 0,1 0 1 0 0,-1 0 0 0 0,0 0-1 0 0,0 0 1 0 0,1 0 0 0 0,-1 0-1 0 0,0 0 1 0 0,0 1-1 0 0,2-1 1 0 0,-2 0 0 0 0,0 0-1 0 0,0 0 1 0 0,0 0 0 0 0,1 0-1 0 0,-1 2 1 0 0,0-2-1 0 0,0 0 1 0 0,0 0 0 0 0,0 0-1 0 0,1 0 1 0 0,-1 2 0 0 0,0-2-1 0 0,0 0 1 0 0,0 0-1 0 0,0 1 1 0 0,0-1 0 0 0,0 0 8 0 0,4 13 238 0 0,-3-14-226 0 0,0 4-32 0 0,3 3-23 0 0,-4-6 47 0 0,0 0 0 0 0,0 0 0 0 0,0 0 0 0 0,0 0 0 0 0,1 0 0 0 0,-1 0 0 0 0,0 0 0 0 0,0-1 0 0 0,0 1 0 0 0,1 0 0 0 0,-1 0 0 0 0,0 0 0 0 0,0 0 0 0 0,0 0 0 0 0,1 0 0 0 0,-1 0 0 0 0,0 0 0 0 0,0 0 0 0 0,0 0 0 0 0,2 0 0 0 0,-2 0 0 0 0,0 0 0 0 0,0 0 0 0 0,0 0 0 0 0,1 1 0 0 0,-1-1 0 0 0,0 0 0 0 0,0 0 0 0 0,0 0 0 0 0,1 0 0 0 0,-1 0 0 0 0,0 0 0 0 0,0 0 0 0 0,0 2 0 0 0,0-2 0 0 0,0 0 0 0 0,1 0 0 0 0,-1 0-1 0 0,0 0 1 0 0,0 2 0 0 0,0-2 0 0 0,0 0 0 0 0,0 0 0 0 0,0 0 0 0 0,0 1 0 0 0,0-1 0 0 0,0 0 0 0 0,0 0-4 0 0,5 10 77 0 0,-2-2-70 0 0,-3-8-10 0 0,0 2 0 0 0,1-2 0 0 0,-1 0 0 0 0,0 0 0 0 0,0 1 0 0 0,0-1 0 0 0,0 0 0 0 0,0 0 0 0 0,0 2 0 0 0,1-2 0 0 0,-1 0 1 0 0,0 0-1 0 0,0 2 0 0 0,0-2 0 0 0,1 0 0 0 0,-1 0 0 0 0,0 0 0 0 0,0 0 0 0 0,1 1 0 0 0,-1-1 0 0 0,0 0 0 0 0,0 0 0 0 0,2 0 0 0 0,-2 0 0 0 0,0 0 3 0 0,6 13 71 0 0,-5-11-44 0 0,0-1 0 0 0,0 1 0 0 0,1 0-1 0 0,-1-1 1 0 0,0 3 0 0 0,0-3 0 0 0,0 1 0 0 0,1 1-27 0 0,3 8-192 0 0,-2-4 129 0 0,-2-6 73 0 0,-1 1 0 0 0,2-2 0 0 0,-2 2 0 0 0,1-1 0 0 0,-1-1 0 0 0,0 2 0 0 0,1 0 0 0 0,-1-2 0 0 0,0 1 0 0 0,0 1 0 0 0,1-1-10 0 0,-1 1 2 0 0,0-2 1 0 0,0 2 0 0 0,1-2 0 0 0,-1 1 0 0 0,0-1 0 0 0,2 2 0 0 0,-2-2 0 0 0,1 2 0 0 0,-1-2 0 0 0,0 1 0 0 0,1-1 0 0 0,0 2-3 0 0,5 8 115 0 0,-4-6-207 0 0,-2-2 92 0 0,0 0 0 0 0,1-1 0 0 0,-1 1 0 0 0,0 0 1 0 0,1-1-1 0 0,-1 1 0 0 0,1-1 0 0 0,1 1 0 0 0,-2 0 1 0 0,1-1-1 0 0,0-1 0 0 0,-1 2 0 0 0,1 0 0 0 0,0-1 0 0 0,1-1 1 0 0,-1 2-1 0 0,0-1 0 0 0,0-1 4 0 0,-1 2 0 0 0,1 0 0 0 0,1-2 1 0 0,-2 1-1 0 0,1 1 0 0 0,-1 0 0 0 0,1-2 0 0 0,-1 1 1 0 0,1 1-1 0 0,-1-1 0 0 0,2 1 0 0 0,-2 0 0 0 0,0-1 1 0 0,1 1-1 0 0,-1-2 0 0 0,0 2 0 0 0,0-1 0 0 0,0 1 1 0 0,0-1-5 0 0,0 3 18 0 0,1-3 1 0 0,-1 1-1 0 0,0 0 1 0 0,1 1-1 0 0,-1-2 1 0 0,1 1-1 0 0,-1 0 1 0 0,2 1-19 0 0,2 8-102 0 0,-4-9 103 0 0,0-2 1 0 0,0 0 0 0 0,2 2-1 0 0,-2-2 1 0 0,0 0-1 0 0,0 1 1 0 0,0-1-1 0 0,0 0 1 0 0,0 2-1 0 0,0-2 1 0 0,0 0 0 0 0,0 1-1 0 0,0-1 1 0 0,0 0-1 0 0,0 2 1 0 0,0-2-1 0 0,0 0 1 0 0,0 2-1 0 0,0-2 1 0 0,0 1 0 0 0,0-1-2 0 0,8 17-76 0 0,-2 0 5 0 0,-5-15 72 0 0,-1 0 0 0 0,2-1 0 0 0,-2 1 0 0 0,1 1 0 0 0,-1-1 0 0 0,0-1 0 0 0,1 1 0 0 0,-1 0 0 0 0,0 2-1 0 0,4 8-108 0 0,-4-11 113 0 0,0-1 0 0 0,1 2 0 0 0,-1 0 0 0 0,0-2 0 0 0,1 1 0 0 0,-1 1 0 0 0,0-2 1 0 0,0 2-1 0 0,0-1 0 0 0,0 1 0 0 0,0-2 0 0 0,0 1 0 0 0,0 1 0 0 0,0 0-5 0 0,0-2 8 0 0,0 1 0 0 0,0 1 1 0 0,0-2-1 0 0,0 2 0 0 0,0-1 0 0 0,0-1 1 0 0,0 2-1 0 0,0-2 0 0 0,0 1 0 0 0,0 1 1 0 0,1-2-1 0 0,-1 2 0 0 0,0-1-8 0 0,3 11 210 0 0,-3-11-203 0 0,0-1-1 0 0,0 2 0 0 0,0-2 1 0 0,1 0-1 0 0,-1 2 0 0 0,0-2 1 0 0,0 1-1 0 0,1-1 0 0 0,-1 0 1 0 0,0 2-1 0 0,1-2 0 0 0,-1 0 1 0 0,0 1-1 0 0,2-1 0 0 0,-2 0 1 0 0,0 2-1 0 0,1-2 0 0 0,-1 0 1 0 0,1 0-1 0 0,-1 0 0 0 0,1 2-6 0 0,-1-2-21 0 0,2 0-1 0 0,-1 1 0 0 0,-1-1 1 0 0,1 0-1 0 0,-1 2 0 0 0,1-2 1 0 0,0 2-1 0 0,-1-2 0 0 0,2 1 1 0 0,-2-1-1 0 0,0 2 1 0 0,1-1 21 0 0,1 9 6 0 0,-2-8 2 0 0,2 1-1 0 0,-2-1 1 0 0,1 1 0 0 0,0-1 0 0 0,-1 1 0 0 0,1-2-1 0 0,0 1 1 0 0,1 1 0 0 0,-1-1 0 0 0,0 0 0 0 0,0 1-8 0 0,4 0-54 0 0,1 2 138 0 0,-2 0-56 0 0,-1 0-44 0 0,-3-5 15 0 0,0 1 0 0 0,2-1 0 0 0,-2 2 0 0 0,0-2 0 0 0,0 2 0 0 0,1-2 0 0 0,-1 1 0 0 0,0-1 0 0 0,1 0 0 0 0,-1 2 0 0 0,1-2 0 0 0,-1 1 0 0 0,0-1 0 0 0,2 0 0 0 0,-2 2-1 0 0,1-2 2 0 0,-1 0 1 0 0,1 0-4 0 0,-1 2 0 0 0,0-2-1 0 0,0 1 1 0 0,0-1-1 0 0,0 0 1 0 0,0 2 0 0 0,0-2-1 0 0,0 1 1 0 0,0-1 0 0 0,1 0-1 0 0,-1 2 1 0 0,0-2 0 0 0,-1 2-1 0 0,1-2 1 0 0,0 0 0 0 0,0 1-1 0 0,0-1 4 0 0,0 7-44 0 0,5 6 0 0 0,0-3-51 0 0,-5-10 96 0 0,0 1 0 0 0,0-1 0 0 0,0 0-1 0 0,0 0 1 0 0,0 0 0 0 0,0 0 0 0 0,0 0 0 0 0,0 0-1 0 0,0 2 1 0 0,0-2 0 0 0,0 0 0 0 0,0 0 0 0 0,1 0-1 0 0,-1 0 1 0 0,0 0 0 0 0,0 0 0 0 0,0 0 0 0 0,0 0-1 0 0,0 1 1 0 0,0-1 0 0 0,0 0 0 0 0,0 0-1 0 0,0 0 1 0 0,1 0 0 0 0,-1 0 0 0 0,0 0 0 0 0,0 0-1 0 0,0 0 1 0 0,0 0 0 0 0,0 0 0 0 0,0 0 0 0 0,0 0-1 0 0,1 0 1 0 0,-1 0 0 0 0,0 0 0 0 0,0 0 0 0 0,0 0-1 0 0,0 0 1 0 0,0 0 0 0 0,0 0 0 0 0,2 0 0 0 0,-2 0-1 0 0,0 0 1 0 0,0 0 0 0 0,0 0 0 0 0,0 0 0 0 0,0 0-1 0 0,0 0 1 0 0,1 0 0 0 0,-1 0 0 0 0,0 0 0 0 0,0 0-1 0 0,0 0 1 0 0,0 0 0 0 0,0-1 0 0 0,0 1 0 0 0,0 0-1 0 0,6 18-96 0 0,1-9-274 0 0,0 6 554 0 0,-5-13-161 0 0,0 4 53 0 0,-2-6-81 0 0,0 0-1 0 0,0 0 1 0 0,0 0 0 0 0,0 0-1 0 0,0 0 1 0 0,0 0 0 0 0,0 0-1 0 0,0 0 1 0 0,0 0 0 0 0,0 0-1 0 0,1 0 1 0 0,-1 0 0 0 0,0 0 0 0 0,0 0-1 0 0,0 0 1 0 0,0 0 0 0 0,0 0-1 0 0,0 0 1 0 0,0 0 0 0 0,0 0-1 0 0,0 0 1 0 0,0 0 0 0 0,0 0-1 0 0,0 0 1 0 0,0 0 0 0 0,2 0-1 0 0,-2 0 1 0 0,0 0 0 0 0,0 0 0 0 0,0 0-1 0 0,0 0 1 0 0,0 0 0 0 0,0 0-1 0 0,0 0 1 0 0,0 0 0 0 0,0 0-1 0 0,0 0 1 0 0,0 0 0 0 0,0-1-1 0 0,0 1 1 0 0,0 0 0 0 0,0 0-1 0 0,0 0 1 0 0,0 0 0 0 0,0 0 0 0 0,0 0-1 0 0,0 0 1 0 0,0 0 0 0 0,0 0-1 0 0,1 0 1 0 0,-1 0 0 0 0,0 0-1 0 0,0 0 1 0 0,0-2 0 0 0,0 2-1 0 0,0 0 1 0 0,-1 0 0 0 0,1 0-1 0 0,0 0 1 0 0,0 0 5 0 0,7 11 75 0 0,-7-11-82 0 0,0 0 1 0 0,0 0 0 0 0,1 2 0 0 0,-1-2-1 0 0,0 0 1 0 0,0 0 0 0 0,0 2-1 0 0,1-2 1 0 0,-1 0 0 0 0,0 1-1 0 0,0-1 1 0 0,0 0 0 0 0,0 2 0 0 0,0-2-1 0 0,0 0 1 0 0,0 1 0 0 0,0-1-1 0 0,0 0 1 0 0,0 2 0 0 0,0-2 0 0 0,0 0-1 0 0,0 2 1 0 0,0-2 0 0 0,0 1 6 0 0,0-1-3 0 0,0 0 0 0 0,0 0 0 0 0,0 2 0 0 0,0-2 0 0 0,0 0 0 0 0,0 2 0 0 0,0-2 0 0 0,0 0 0 0 0,0 1 0 0 0,0-1 0 0 0,0 0 0 0 0,0 2 0 0 0,0-2 0 0 0,1 0 0 0 0,-1 0 0 0 0,0 1 0 0 0,0-1 0 0 0,0 0 0 0 0,0 2 3 0 0,2-2 49 0 0,-2 0-58 0 0,1 0-1 0 0,-1 0 1 0 0,0 0-1 0 0,1 0 1 0 0,-1 2-1 0 0,0-2 1 0 0,1 0-1 0 0,-1 0 1 0 0,0 0-1 0 0,2 1 1 0 0,-2-1-1 0 0,0 0 1 0 0,0 0-1 0 0,1 2 1 0 0,-1-2-1 0 0,0 0 1 0 0,0 2 0 0 0,0-2-1 0 0,1 0 10 0 0,1 4 107 0 0,0-2-99 0 0,-2-2-1 0 0,1 2 1 0 0,-1-2 0 0 0,1 1 0 0 0,-1-1 0 0 0,1 2 0 0 0,-1 0 0 0 0,0-2 0 0 0,1 1 0 0 0,-1 1 0 0 0,0-2 0 0 0,0 1 0 0 0,2 1 0 0 0,-2-2-1 0 0,0 2-7 0 0,3 9-336 0 0,-1-11 324 0 0,-2 2 0 0 0,0-2 0 0 0,1 1 0 0 0,-1-1 0 0 0,0 2 0 0 0,0-2 0 0 0,1 1 0 0 0,-1-1 0 0 0,0 2 0 0 0,0-2 0 0 0,0 2 0 0 0,0-1 0 0 0,1-1 0 0 0,-1 2 12 0 0,7 9-114 0 0,-7-11 116 0 0,0 0 0 0 0,0 0 0 0 0,0 0 0 0 0,0 0 1 0 0,0 0-1 0 0,0 2 0 0 0,0-2 0 0 0,0 0 0 0 0,0 0 1 0 0,0 0-1 0 0,0 0 0 0 0,0 0 0 0 0,0 0 1 0 0,0 0-1 0 0,0 0 0 0 0,0 0 0 0 0,0 0 0 0 0,0 0 1 0 0,0 0-1 0 0,0 0 0 0 0,0 0 0 0 0,0 0 0 0 0,0 2 1 0 0,0-2-1 0 0,2 0 0 0 0,-2 0 0 0 0,0 0 0 0 0,0 0 1 0 0,0 0-1 0 0,0 0 0 0 0,0 0 0 0 0,0 0 0 0 0,0 0 1 0 0,0 0-1 0 0,0 0 0 0 0,0 0 0 0 0,0 0 0 0 0,1 0 1 0 0,-1 0-1 0 0,0 0 0 0 0,0 0 0 0 0,0 0 1 0 0,0 0-4 0 0,2 1 29 0 0,-2-1-36 0 0,0 0 0 0 0,0 0 0 0 0,0 2-1 0 0,0-2 1 0 0,0 0 0 0 0,0 0 0 0 0,0 1-1 0 0,0-1 1 0 0,0 0 0 0 0,0 0 0 0 0,2 0 0 0 0,-2 2-1 0 0,0-2 1 0 0,0 0 0 0 0,0 0 0 0 0,0 0-1 0 0,0 0 1 0 0,1 2 0 0 0,-1-2 0 0 0,0 0-1 0 0,0 0 1 0 0,0 0 0 0 0,1 0 0 0 0,-1 0-1 0 0,0 1 1 0 0,0-1 0 0 0,1 0 8 0 0,4-5-397 0 0,-4 4 309 0 0,3-6 40 0 0,0 1-1 0 0,-2 1 1 0 0,2-2-1 0 0,-2 1 1 0 0,3-4 48 0 0,5-3 164 0 0,-8 7-131 0 0,1-1 0 0 0,0 1 0 0 0,0 1 0 0 0,1-3-33 0 0,3-4 24 0 0,5-1-96 0 0,-7 5 50 0 0,8-18 145 0 0,-11 20-84 0 0,-2 6-10 0 0,2-2-1 0 0,-2 1 1 0 0,0-1-1 0 0,1 0 0 0 0,-1 2 1 0 0,1-1-1 0 0,-1-1 1 0 0,1 0-1 0 0,-1 2 1 0 0,1-1-1 0 0,1-1 1 0 0,-2 2-1 0 0,1-1 1 0 0,0 1-1 0 0,-1-2 0 0 0,1 2 1 0 0,2-2-29 0 0,16-16 121 0 0,-9 7-157 0 0,-5 10 136 0 0,-5 1-108 0 0,1 0 0 0 0,-1-2 0 0 0,1 2 0 0 0,-1 0 0 0 0,0 0 0 0 0,1 0 0 0 0,-1 0 0 0 0,0 0 0 0 0,2 0-1 0 0,-2-2 1 0 0,1 2 0 0 0,-1 0 0 0 0,0 0 0 0 0,1-1 0 0 0,-1 1 0 0 0,0 0 8 0 0,1-2 9 0 0,0 0 1 0 0,1 2-1 0 0,-2-1 1 0 0,1 1-1 0 0,0-2 1 0 0,0 2-1 0 0,1-1 1 0 0,-1 1-1 0 0,0 0 0 0 0,0-2-9 0 0,0 2-10 0 0,1 0 0 0 0,-1-2 1 0 0,0 2-1 0 0,0 0 0 0 0,0-1 0 0 0,-1 1 0 0 0,2-2 0 0 0,-1 2 0 0 0,0-2 0 0 0,0 1 0 0 0,-1 1 0 0 0,3-3 10 0 0,-3 3 7 0 0,1-2 0 0 0,-1 0 1 0 0,1 2-1 0 0,0-1 1 0 0,1-1-1 0 0,-2 2 0 0 0,1-2 1 0 0,0 2-1 0 0,0-1 1 0 0,0 1-1 0 0,1-2 0 0 0,-2 2 1 0 0,1 0-1 0 0,0-1 1 0 0,0 1-1 0 0,1 0 0 0 0,-1 0 1 0 0,0 0-1 0 0,0 0 1 0 0,0 0-8 0 0,1 0-3 0 0,0-2 1 0 0,-1 2 0 0 0,1 0-1 0 0,-1 0 1 0 0,1-2 0 0 0,-1 2-1 0 0,1-1 1 0 0,0 1 2 0 0,5-5-29 0 0,-4 5 22 0 0,-1 0 1 0 0,1-2 0 0 0,-1 2 0 0 0,0 0 0 0 0,1 2-1 0 0,1-2 7 0 0,3 0-56 0 0,-7 0 73 0 0,1 0 0 0 0,0 1 0 0 0,0-1 0 0 0,-1 0 0 0 0,2 0-1 0 0,-1 0 1 0 0,0 0 0 0 0,-1 2 0 0 0,1-2 0 0 0,1 0 0 0 0,-2 2-1 0 0,1-2-16 0 0,-1 1-5 0 0,1-1 0 0 0,-1 0 0 0 0,1 0 0 0 0,-1 0 0 0 0,0 2 0 0 0,1-2-1 0 0,-1 0 1 0 0,2 0 0 0 0,-2 0 0 0 0,0 0 0 0 0,1 0 0 0 0,-1 0-1 0 0,1 0 1 0 0,-1 2 0 0 0,1-2 0 0 0,-1-2 0 0 0,1 2 0 0 0,-1 0-1 0 0,0 0 1 0 0,2 0 0 0 0,-2 0 0 0 0,1 0 0 0 0,-1 0 0 0 0,0 0-1 0 0,1-2 1 0 0,-1 2 5 0 0,6-3-12 0 0,-1-2 0 0 0,1 2 0 0 0,3-7 12 0 0,-8 10-6 0 0,-1 0 0 0 0,1-1-1 0 0,-1 1 1 0 0,1 0 0 0 0,-1 0 0 0 0,2 0-1 0 0,-2 0 1 0 0,1-2 0 0 0,-1 2 0 0 0,1 0-1 0 0,-1 0 1 0 0,1 0 0 0 0,-1 0-1 0 0,1 0 1 0 0,-1 0 0 0 0,2 0 0 0 0,-2 2-1 0 0,1-2 1 0 0,0 0 6 0 0,-1 0 2 0 0,0 0-1 0 0,1 0 1 0 0,-1 0-1 0 0,0 0 1 0 0,0 0-1 0 0,0 0 1 0 0,1 0-1 0 0,-1 0 1 0 0,0 1-1 0 0,0-1 1 0 0,0 0-1 0 0,0 0 1 0 0,2 0-1 0 0,-2 0 1 0 0,0 0-1 0 0,0 0 1 0 0,0 2-1 0 0,0-2 1 0 0,1 0-1 0 0,-1 0 1 0 0,0 0-1 0 0,0 0 1 0 0,0 1-1 0 0,0-1 1 0 0,0 0-1 0 0,0 0 1 0 0,0 0-1 0 0,0 2 1 0 0,0-2-1 0 0,0 0 1 0 0,1 0 0 0 0,-1 0-1 0 0,0 2 1 0 0,0-2-1 0 0,0 0 1 0 0,0 0-1 0 0,0 0 1 0 0,0 1-1 0 0,-1-1 1 0 0,1 0-2 0 0,0 0-8 0 0,0 0 0 0 0,0 2 0 0 0,0-2 0 0 0,-1 0 1 0 0,1 0-1 0 0,0 0 0 0 0,-2 0 0 0 0,2 0 0 0 0,0 0 0 0 0,0 2 1 0 0,-1-2-1 0 0,1 0 0 0 0,0 0 0 0 0,0 0 0 0 0,-1 0 1 0 0,1 0-1 0 0,0 0 0 0 0,-1 0 0 0 0,1 0 0 0 0,0 0 0 0 0,-1 0 9 0 0,1-2 6 0 0,0 2 0 0 0,-2 0 0 0 0,2 0 1 0 0,-1 0-1 0 0,1 0 0 0 0,-1 0 1 0 0,1 2-1 0 0,-1-2 0 0 0,1 0 0 0 0,0 0 1 0 0,-1 0-1 0 0,1 0 0 0 0,-2 0 1 0 0,2 1-1 0 0,-1-1-7 0 0,0 2-23 0 0,1-2 0 0 0,-1 1 0 0 0,-1 1 0 0 0,1-2-1 0 0,0 2 1 0 0,0-2 0 0 0,0 1 0 0 0,-1-1 0 0 0,0 0 0 0 0,0 2 23 0 0,-12 4 10 0 0,6 3-25 0 0,-2-3 0 0 0,0 1 1 0 0,0-1-1 0 0,0-1 0 0 0,0 0 1 0 0,-1 0-1 0 0,1-2 0 0 0,-2 0 15 0 0,8-1-32 0 0,2-2 31 0 0,1 0 1 0 0,-1 0 0 0 0,0 0-1 0 0,1 1 1 0 0,0-1 0 0 0,-2 0-1 0 0,2 2 1 0 0,0-2 0 0 0,0 2-1 0 0,-1-1 1 0 0,0-1 0 0 0,1 2-1 0 0,-1-1 1 0 0,1 1 0 0 0,1-2-2 0 0,0 0 0 0 0,-1 0 0 0 0,1 0 1 0 0,0 2-1 0 0,0-2 0 0 0,0 0 0 0 0,0 0 1 0 0,0 0-1 0 0,0 0 0 0 0,0 0 0 0 0,0 0 0 0 0,0 0 1 0 0,-1 0-1 0 0,1 0 0 0 0,0 0 0 0 0,0 1 0 0 0,0-1 1 0 0,0 0-1 0 0,0 0 0 0 0,0 0 0 0 0,0 0 0 0 0,-1 0 1 0 0,1 0-1 0 0,0 0 0 0 0,0 0 0 0 0,0 0 0 0 0,0 0 1 0 0,0 0-1 0 0,-2 0 0 0 0,2 0 0 0 0,0 0 0 0 0,0 0 1 0 0,0 0-1 0 0,0 0 0 0 0,0 0 0 0 0,0-1 0 0 0,0 1 1 0 0,-1 0-1 0 0,1 0 0 0 0,0 0 0 0 0,0 0 0 0 0,0 0 1 0 0,0 0-1 0 0,0 0 0 0 0,0 0 0 0 0,0 0 0 0 0,-1-2 2 0 0,1 2 5 0 0,0 0-1 0 0,0 0 1 0 0,0 0-1 0 0,0 0 0 0 0,0 0 1 0 0,0-2-1 0 0,0 2 0 0 0,0 0 1 0 0,0 0-1 0 0,1 0 1 0 0,-1 0-1 0 0,0-1 0 0 0,0 1 1 0 0,0 0-1 0 0,0 0 0 0 0,0 0 1 0 0,0 0-1 0 0,0 0 0 0 0,0 0 1 0 0,0-2-1 0 0,0 2 1 0 0,0 0-1 0 0,1 0 0 0 0,-1 0 1 0 0,0 0-1 0 0,0 0 0 0 0,0 0 1 0 0,0 0-1 0 0,0 0 1 0 0,0-1-1 0 0,2 1 0 0 0,-2 0 1 0 0,0 0-1 0 0,0 0 0 0 0,0 0 1 0 0,0 0-1 0 0,1 0 0 0 0,-1 0 1 0 0,0 0-1 0 0,0 0 1 0 0,0 0-5 0 0,2-2 71 0 0,1 0 1 0 0,-1 1 0 0 0,1-1 0 0 0,-1 0-1 0 0,0 1 1 0 0,0-1 0 0 0,0-1 0 0 0,0 1-1 0 0,0-1 1 0 0,0 2-72 0 0,13-16 136 0 0,14-7-36 0 0,-25 22-115 0 0,-2 1 1 0 0,2-1-1 0 0,-1 0 0 0 0,0 1 1 0 0,0-1-1 0 0,1 2 0 0 0,0-1 1 0 0,2 1 14 0 0,0 0 63 0 0,-1 1 0 0 0,1-1 0 0 0,-1 2 0 0 0,2 1-63 0 0,12 2-220 0 0,-8 1 198 0 0,-10-6 21 0 0,-1 2 1 0 0,2-2-1 0 0,-1 0 0 0 0,-1 2 0 0 0,1-2 1 0 0,-1 0-1 0 0,1 0 0 0 0,1 1 1 0 0,-2-1-1 0 0,1 0 0 0 0,0 0 0 0 0,-1 0 1 0 0,1 0-1 0 0,0 0 0 0 0,-1 0 1 0 0,2 0-1 0 0,-1 0 0 0 0,-1 0 0 0 0,1 0 1 0 0,0 0 0 0 0,-1 0-5 0 0,1 0 0 0 0,-1 0 1 0 0,2 0-1 0 0,-2 0 0 0 0,0 0 0 0 0,1 0 1 0 0,-1 0-1 0 0,1 0 0 0 0,-1 0 0 0 0,1 0 1 0 0,-1 0-1 0 0,0 0 0 0 0,2 0 0 0 0,-2 2 1 0 0,1-2-1 0 0,-1 0 0 0 0,0 0 1 0 0,1 0-1 0 0,-1 2 0 0 0,0-2 0 0 0,1 0 1 0 0,-1 1-1 0 0,0-1 0 0 0,0 0 0 0 0,1 2 1 0 0,-1-2-1 0 0,0 0 0 0 0,0 1 5 0 0,2-1 6 0 0,-2 2-1 0 0,0-2 0 0 0,1 0 1 0 0,-1 2-1 0 0,1-2 0 0 0,-1 1 1 0 0,1-1-1 0 0,-1 0 1 0 0,1 2-1 0 0,-1-2 0 0 0,2 0 1 0 0,-2 0-1 0 0,1 2-5 0 0,7-1-37 0 0,-5-1 42 0 0,-1 0-1 0 0,1 2 1 0 0,-1-2-1 0 0,1 1 1 0 0,-1 1 0 0 0,3 0-5 0 0,3-1-77 0 0,-6-1 81 0 0,-2 0-1 0 0,0 0 1 0 0,1 0-1 0 0,-1 0 1 0 0,1 0-1 0 0,-1 0 1 0 0,0 0-1 0 0,1 0 1 0 0,-1 0-1 0 0,0 0 1 0 0,1 2 0 0 0,-1-2-1 0 0,2 0 1 0 0,-2 0-1 0 0,0 0 1 0 0,1 0-1 0 0,-1 2 1 0 0,0-2-1 0 0,1 0 1 0 0,-1 0 0 0 0,0 1-1 0 0,1-1-3 0 0,-1 0 7 0 0,2 2 0 0 0,-1-2 0 0 0,-1 1 0 0 0,1-1 0 0 0,0 0 0 0 0,-1 2 0 0 0,1-2 0 0 0,1 0 0 0 0,-2 0 0 0 0,1 0 0 0 0,0 0 0 0 0,0 0 0 0 0,-1 2 0 0 0,1-2 0 0 0,1 0 0 0 0,-1-2 0 0 0,0 2-7 0 0,0 0-5 0 0,1 0 0 0 0,-1 0 0 0 0,0 0 0 0 0,1 0 0 0 0,0 0 0 0 0,-1 2 0 0 0,0-2 0 0 0,0 0 0 0 0,0 1 0 0 0,1-1 0 0 0,-1 0-1 0 0,0 2 1 0 0,2-1 5 0 0,-3-1 4 0 0,1 0 0 0 0,0 2-1 0 0,0-2 1 0 0,0 0 0 0 0,1 0-1 0 0,-2 0 1 0 0,1 0 0 0 0,0 0-1 0 0,0 0 1 0 0,0 0-1 0 0,1 0 1 0 0,-1 0 0 0 0,-1 0-1 0 0,1 0 1 0 0,0 0 0 0 0,1-2-1 0 0,-1 2 1 0 0,0 0-4 0 0,11-3-39 0 0,-12 3 44 0 0,1 0 0 0 0,-1 0 0 0 0,2 0 0 0 0,-2 2-1 0 0,0-2 1 0 0,1 0 0 0 0,-1 0 0 0 0,0 0 0 0 0,1 0 0 0 0,-1 1 0 0 0,0-1 0 0 0,1 0 0 0 0,-1 0 0 0 0,0 0-1 0 0,1 2 1 0 0,-1-2 0 0 0,0 0 0 0 0,0 2 0 0 0,2-2 0 0 0,-2 0 0 0 0,0 1 0 0 0,0-1 0 0 0,1 0-1 0 0,-1 2-4 0 0,1 3-26 0 0,0-2 26 0 0,1 0 0 0 0,-1 1 0 0 0,1-1 0 0 0,-1 2 0 0 0,2-2 0 0 0,0 2 0 0 0,-1-4-2 0 0,-1 1 0 0 0,1 0 0 0 0,0-1 0 0 0,-1 1 0 0 0,1-2 0 0 0,-1 2 0 0 0,2-1 0 0 0,-2-1 0 0 0,3 2 2 0 0,-3-2 0 0 0,0 0 0 0 0,0 1 0 0 0,1-1 0 0 0,-1 0 1 0 0,0 2-1 0 0,0-2 0 0 0,0 2 0 0 0,1-2 0 0 0,-1 1 1 0 0,0-1-1 0 0,0 2 0 0 0,0 0 0 0 0,-1-2 0 0 0,2 1 1 0 0,-1 1-1 0 0,0-1 0 0 0,0 1 0 0 0,3 13 172 0 0,5 4-295 0 0,-9-17 128 0 0,1-1-1 0 0,-1 1 0 0 0,0-2 0 0 0,1 2 0 0 0,-1-1 0 0 0,1-1 0 0 0,-1 2 0 0 0,1 0 0 0 0,1-2 0 0 0,-2 1 0 0 0,1-1 1 0 0,0 2-1 0 0,-1-2 0 0 0,1 1 0 0 0,0-1 0 0 0,-1 0 0 0 0,2 2 0 0 0,-1-2 0 0 0,0 0 0 0 0,0 0 0 0 0,-1 2 0 0 0,2-2 1 0 0,-1 0-1 0 0,0 0 0 0 0,0 0 0 0 0,-1 0 0 0 0,1 0 0 0 0,1 0 0 0 0,-1 0-4 0 0,0 0-9 0 0,-1 0 0 0 0,1 0-1 0 0,0 0 1 0 0,-1 0 0 0 0,2 0 0 0 0,-1 0 0 0 0,-1 0-1 0 0,1 1 1 0 0,-1-1 0 0 0,1 0 0 0 0,1 0 0 0 0,-2 2-1 0 0,1-2 1 0 0,-1 0 0 0 0,1 2 0 0 0,-1-2 0 0 0,1 0-1 0 0,-1 1 1 0 0,1-1 0 0 0,-1 2 0 0 0,2-1 9 0 0,6 6 105 0 0,3 3-177 0 0,-11-9 73 0 0,1-1 1 0 0,0 2-1 0 0,-1-2 0 0 0,2 2 0 0 0,-1-2 0 0 0,0 1 0 0 0,0-1 0 0 0,-1 2 0 0 0,2-2 0 0 0,-1 1 1 0 0,0-1-1 0 0,0 0 0 0 0,0 0-1 0 0,4 0-12 0 0,-1 2 0 0 0,0-2 1 0 0,-1 0-1 0 0,2 2 0 0 0,-1-1 12 0 0,1 4-40 0 0,-5-5 37 0 0,1 0 1 0 0,-1 2-1 0 0,1-2 0 0 0,-1 0 1 0 0,0 1-1 0 0,1-1 0 0 0,-1 0 1 0 0,1 2-1 0 0,-1-2 0 0 0,2 0 1 0 0,-2 0-1 0 0,1 0 0 0 0,-1 2 1 0 0,1-2-1 0 0,-1 0 0 0 0,1 0 1 0 0,-1 0-1 0 0,2 0 3 0 0,-1 0 4 0 0,-1 0 1 0 0,1 0-1 0 0,0 1 0 0 0,0-1 0 0 0,1 0 0 0 0,-2 0 1 0 0,1 2-1 0 0,0-2 0 0 0,0 0 0 0 0,-1 1 1 0 0,1-1-1 0 0,1 2 0 0 0,-2-2 0 0 0,1 2-4 0 0,-1-2 4 0 0,1 1-1 0 0,-1-1 0 0 0,1 0 1 0 0,1 2-1 0 0,-2-2 0 0 0,1 2 1 0 0,-1-2-1 0 0,1 0 0 0 0,0 0 1 0 0,-1 1-1 0 0,1-1 0 0 0,1 0 1 0 0,-2 0-1 0 0,1 0 0 0 0,0 0 1 0 0,-1 0-1 0 0,1 0 0 0 0,0 0 1 0 0,1 0-4 0 0,-1 0-1 0 0,0 0 0 0 0,-1 0 0 0 0,1 0 0 0 0,1 0 0 0 0,-1 2 0 0 0,0-2 0 0 0,-1 0-1 0 0,1 0 1 0 0,0 1 0 0 0,1-1 0 0 0,-2 2 0 0 0,1-2 0 0 0,0 0 0 0 0,-1 2 0 0 0,1-2 0 0 0,1 1 0 0 0,-2 1 0 0 0,1-2 0 0 0,-1 2 0 0 0,1-2 0 0 0,-1 1 0 0 0,1 1 0 0 0,-1-2 0 0 0,1 1 1 0 0,2 4-76 0 0,-2 0 0 0 0,1 0 0 0 0,1 2 1 0 0,-2-3-1 0 0,2 3 76 0 0,-3-5-11 0 0,1-1 0 0 0,0 1 0 0 0,-1-1 0 0 0,1-1 1 0 0,0 2-1 0 0,-1 0 0 0 0,2-2 0 0 0,-1 1 0 0 0,0 1 1 0 0,-1-2-1 0 0,1 2 0 0 0,0-2 0 0 0,1 1 0 0 0,-1-1 0 0 0,0 0 1 0 0,0 2-1 0 0,1-2 0 0 0,0 0 11 0 0,-1 0-34 0 0,0 1-1 0 0,1-1 1 0 0,-1-1 0 0 0,0 1-1 0 0,0 0 1 0 0,0 0 0 0 0,1 0 0 0 0,-1 0-1 0 0,0-2 1 0 0,0 2 0 0 0,1 0-1 0 0,-2-1 1 0 0,1 1 0 0 0,1-2 34 0 0,-2 0-14 0 0,0 1 1 0 0,0-1-1 0 0,0 0 1 0 0,0 2-1 0 0,0-1 1 0 0,0-1-1 0 0,0 1 1 0 0,0-1-1 0 0,0 0 1 0 0,0 1-1 0 0,-1-1 1 0 0,1 0-1 0 0,0 1 1 0 0,0-1-1 0 0,-1 2 1 0 0,1-1-1 0 0,-1-3 14 0 0,-13-22-314 0 0,7 15 251 0 0,-2-4 99 0 0,0 1 0 0 0,-1-1 1 0 0,-3-1-37 0 0,3 3 43 0 0,0-2 1 0 0,0 1 0 0 0,-1-4-44 0 0,-30-62 386 0 0,-4 4 0 0 0,-19-25-386 0 0,48 79 43 0 0,7 9-10 0 0,1 0 0 0 0,-1 1 0 0 0,0 1-1 0 0,-1-1 1 0 0,0 3 0 0 0,1-1 0 0 0,-2 0 0 0 0,-3 0-33 0 0,6 6 18 0 0,-1-3 1 0 0,1 2 0 0 0,-2 0-1 0 0,1 2 1 0 0,0 0 0 0 0,-1 0-1 0 0,0 1 1 0 0,1-1 0 0 0,-2 3-19 0 0,-16 1 241 0 0,-18 4-241 0 0,15 0-24 0 0,25-5 19 0 0,-1 0-1 0 0,1 0 1 0 0,0-2 0 0 0,0 2-1 0 0,0-1 1 0 0,-3-2 5 0 0,-20-5 304 0 0,27 8-294 0 0,-2 0 0 0 0,2 1 0 0 0,-2-1-1 0 0,2 0 1 0 0,-1 2 0 0 0,1-2 0 0 0,-2 0 0 0 0,2 1-1 0 0,0 1 1 0 0,-2-2 0 0 0,2 2 0 0 0,0-1-1 0 0,-2 1 1 0 0,2-1 0 0 0,0 1 0 0 0,0 0 0 0 0,0-1-1 0 0,-1 1 1 0 0,1 0 0 0 0,0-1 0 0 0,0 1 0 0 0,-1-1-1 0 0,2 3 1 0 0,-2-1-10 0 0,0 3 39 0 0,-1 3-1 0 0,1-3 0 0 0,-1 2 1 0 0,1-1-1 0 0,1 1 1 0 0,-2 5-39 0 0,2-7-11 0 0,0-1 0 0 0,1 2 0 0 0,-1-1 0 0 0,1 1 0 0 0,0-2 0 0 0,0 1 0 0 0,0 1 0 0 0,1-3 0 0 0,-1 3 0 0 0,1-1 0 0 0,0-1 0 0 0,0 2 0 0 0,1-2 0 0 0,-1 1 11 0 0,3-30-308 0 0,-6 8 305 0 0,2-1 0 0 0,-2 3-1 0 0,1-3 1 0 0,-2 3 0 0 0,-3-17 3 0 0,-1 3 92 0 0,-2 1 0 0 0,-6-19-92 0 0,15 45 10 0 0,-2 1 0 0 0,2-2-1 0 0,0 0 1 0 0,-1 2 0 0 0,1-1-1 0 0,-1-1 1 0 0,1 2 0 0 0,0-1 0 0 0,-1 1-1 0 0,1-2 1 0 0,-2 2 0 0 0,1-2-1 0 0,1 2 1 0 0,-1-1 0 0 0,1 1 0 0 0,-1 0-1 0 0,0-2 1 0 0,1 2 0 0 0,-2 0-1 0 0,1-2 1 0 0,1 2 0 0 0,-1 0 0 0 0,0 0-10 0 0,0 0-7 0 0,1 0 1 0 0,-2 0-1 0 0,1 0 1 0 0,1 2-1 0 0,-1-2 1 0 0,0 0-1 0 0,-1 0 1 0 0,2 2-1 0 0,-1-2 1 0 0,1 1-1 0 0,-1-1 1 0 0,0 0 0 0 0,1 2-1 0 0,-1-2 1 0 0,1 2-1 0 0,-2-2 1 0 0,2 1-1 0 0,-1 1 1 0 0,1-2-1 0 0,-1 1 1 0 0,1-1-1 0 0,0 2 1 0 0,-1 0 6 0 0,-7 16 54 0 0,2 1 0 0 0,0 1 0 0 0,0-1 0 0 0,3 0-1 0 0,-2 3 1 0 0,1-3 0 0 0,0 17-54 0 0,2-7-30 0 0,2-26 25 0 0,0-1 1 0 0,0 0-1 0 0,0-1 0 0 0,0 1 1 0 0,0-1-1 0 0,0 1 1 0 0,1 0-1 0 0,-1-1 1 0 0,0 1-1 0 0,1 0 0 0 0,-1-1 1 0 0,0 1-1 0 0,2-1 1 0 0,-1 3 4 0 0,0-4-15 0 0,2 1 1 0 0,-2-1-1 0 0,1 2 1 0 0,-1-2-1 0 0,2 1 1 0 0,-2-1-1 0 0,1 0 1 0 0,0 0-1 0 0,0 0 15 0 0,3 0 49 0 0,-5 2-46 0 0,1-2-1 0 0,0 0 1 0 0,-1 0-1 0 0,2 0 1 0 0,-1 0-1 0 0,-1-2 1 0 0,1 2-1 0 0,0 0 0 0 0,-1 0 1 0 0,1 0-1 0 0,1 0 1 0 0,-2-1-1 0 0,1 1 1 0 0,-1 0-1 0 0,1-2 1 0 0,0 2-1 0 0,-1 0 1 0 0,2-1-1 0 0,-2 1 1 0 0,1-2-3 0 0,0 0-4 0 0,0 1 0 0 0,0-1 0 0 0,1 1 0 0 0,-2-3 0 0 0,1 3 0 0 0,0-1 0 0 0,0-1 0 0 0,-1 1 0 0 0,1-1 4 0 0,2-7 3 0 0,-2 0 0 0 0,2-1 0 0 0,-2 1 0 0 0,0-1-3 0 0,-1 8 24 0 0,4-28-164 0 0,-2 10 57 0 0,-1-2-1 0 0,0 0 1 0 0,1 1-1 0 0,-4-22 84 0 0,1 34 17 0 0,1 2 1 0 0,-1-2-1 0 0,-1 0 1 0 0,0 1-1 0 0,0-1 0 0 0,0 2 1 0 0,-3-10-18 0 0,3 18 2 0 0,2-2 1 0 0,0 2-1 0 0,0-1 1 0 0,-1 1 0 0 0,1 0-1 0 0,0-2 1 0 0,-1 2 0 0 0,1-2-1 0 0,-1 2 1 0 0,1 0 0 0 0,0-1-1 0 0,-1 1 1 0 0,1 0 0 0 0,-2-2-1 0 0,2 2 1 0 0,-1 0 0 0 0,1 0-1 0 0,-1 0 1 0 0,1-2 0 0 0,-1 2-1 0 0,1 0 1 0 0,-1 0 0 0 0,1 0-1 0 0,-2 0-2 0 0,1 0 8 0 0,0 0 0 0 0,1 0-1 0 0,-1 0 1 0 0,-1 2 0 0 0,1-2 0 0 0,0 0-1 0 0,1 2 1 0 0,-1-2 0 0 0,0 0 0 0 0,-1 1-1 0 0,2-1 1 0 0,-1 2 0 0 0,0-2 0 0 0,0 2-8 0 0,-3 4 44 0 0,-1-1 1 0 0,2 1-1 0 0,-1 1 1 0 0,-2 6-45 0 0,3-8 6 0 0,-1 5-4 0 0,-1-1 1 0 0,1 1 0 0 0,-1 1-1 0 0,2-1 1 0 0,0 2 0 0 0,-1-1-1 0 0,2 0 1 0 0,1 1 0 0 0,-2-1-1 0 0,2 0 1 0 0,0 9-3 0 0,1-19 4 0 0,0-1 0 0 0,0 0 0 0 0,0 2 0 0 0,0-2-1 0 0,0 2 1 0 0,0-2 0 0 0,0 1 0 0 0,0-1 0 0 0,0 2 0 0 0,0-2 0 0 0,0 0 0 0 0,0 2 0 0 0,1-2 0 0 0,-1 1 0 0 0,0-1-1 0 0,0 0 1 0 0,0 2 0 0 0,1-2 0 0 0,-1 1 0 0 0,0-1 0 0 0,2 0 0 0 0,-2 2 0 0 0,0-2 0 0 0,1 0 0 0 0,-1 0 0 0 0,0 2 0 0 0,1-2-4 0 0,-1 0-8 0 0,1 0 0 0 0,-1 0 1 0 0,1 0-1 0 0,-1 0 1 0 0,2 0-1 0 0,-2 0 1 0 0,1 0-1 0 0,-1 0 1 0 0,1 0-1 0 0,-1-2 1 0 0,1 2-1 0 0,-1 0 1 0 0,2 0-1 0 0,-2 0 1 0 0,1-2-1 0 0,-1 2 0 0 0,0 0 1 0 0,1-1-1 0 0,-1 1 1 0 0,1 0-1 0 0,-1-2 1 0 0,0 2-1 0 0,1 0 1 0 0,-1-1-1 0 0,0 1 8 0 0,4-7-6 0 0,0 2 0 0 0,-2-1-1 0 0,2-1 1 0 0,-2 1 0 0 0,1-1 0 0 0,-1 1-1 0 0,-1-1 1 0 0,2 1 0 0 0,-2-2 0 0 0,1-5 6 0 0,2-5-9 0 0,0 3-41 0 0,-2 1 1 0 0,-1-1-1 0 0,2-11 50 0 0,-2 19-12 0 0,-2 3 0 0 0,1-3-1 0 0,0 2 1 0 0,-1 0 0 0 0,1-1-1 0 0,-2 1 1 0 0,1 0 0 0 0,0 0-1 0 0,0-1 1 0 0,-1 1 0 0 0,0 0-1 0 0,0 0 13 0 0,0 2 5 0 0,1 1-1 0 0,0-1 1 0 0,-1 1-1 0 0,0 1 1 0 0,1-1-1 0 0,-1-1 0 0 0,0 1 1 0 0,0 1-1 0 0,0-1 1 0 0,0 0-1 0 0,0 1 1 0 0,0 1-1 0 0,0-2 1 0 0,0 1-1 0 0,-1 1 1 0 0,1 0-1 0 0,0-2 1 0 0,0 2-1 0 0,0 0 1 0 0,-3 0-5 0 0,3 0 2 0 0,-1 2 0 0 0,1-1 1 0 0,1 1-1 0 0,-2-1 1 0 0,1 1-1 0 0,-1 0 1 0 0,1-1-1 0 0,-1 1 1 0 0,2 1-1 0 0,-1-1 1 0 0,1 1-3 0 0,-2 0-7 0 0,-1-1 1 0 0,2 1-1 0 0,0 0 1 0 0,-1-1-1 0 0,0 0 1 0 0,-2 1 6 0 0,-12 8 28 0 0,14-9-34 0 0,2 0-1 0 0,-1-1 0 0 0,-1 1 0 0 0,1-1 0 0 0,-1 1 0 0 0,1 0 1 0 0,-1-2-1 0 0,1 1 0 0 0,0-1 0 0 0,-2 0 0 0 0,1 2 1 0 0,1-2-1 0 0,0 0 0 0 0,-1 0 0 0 0,-2-2 7 0 0,4 2-32 0 0,-1 0-1 0 0,0-1 1 0 0,1 1 0 0 0,-1-2-1 0 0,1 0 1 0 0,-1 2-1 0 0,1-1 1 0 0,-1-1 0 0 0,1 1-1 0 0,-1-1 1 0 0,1 0 0 0 0,0 1-1 0 0,0-1 1 0 0,-1 0-1 0 0,1 1 1 0 0,0-1 0 0 0,1 1-1 0 0,-1-3 1 0 0,0 3-1 0 0,-1-1 1 0 0,2-1 32 0 0,-1 1 19 0 0,0-1 0 0 0,1 1 0 0 0,-1 1 0 0 0,0-1 1 0 0,-1 0-1 0 0,1 1 0 0 0,0-1 0 0 0,0 1 0 0 0,-1-1 0 0 0,1 2 0 0 0,0-2 0 0 0,0 1 1 0 0,-2-1-1 0 0,2 2 0 0 0,-1-2-19 0 0,-4-4 4 0 0,4 4-5 0 0,2 2 0 0 0,0 0-1 0 0,0-1 1 0 0,-1 1 0 0 0,1 0 0 0 0,0 0-1 0 0,0-2 1 0 0,-1 2 0 0 0,1 0 0 0 0,0 0-1 0 0,0 0 1 0 0,-1-2 0 0 0,1 2 0 0 0,0 0 0 0 0,-1 0-1 0 0,1 0 1 0 0,0 0 0 0 0,-2 0 0 0 0,2 0-1 0 0,0-1 1 0 0,-1 1 0 0 0,1 0 0 0 0,-1 0-1 0 0,1 0 1 0 0,-1 0 1 0 0,1 1-3 0 0,0-1 1 0 0,-2 0-1 0 0,2 0 1 0 0,0 0-1 0 0,-1-1 1 0 0,1 1-1 0 0,-1 0 0 0 0,1 0 1 0 0,0 0-1 0 0,-1 0 1 0 0,1 0-1 0 0,0 0 1 0 0,-1 0-1 0 0,1-2 0 0 0,0 2 1 0 0,-2 0-1 0 0,2 0 1 0 0,0 0-1 0 0,-1-1 0 0 0,1 1 1 0 0,0 0 2 0 0,-1-2-5 0 0,1 2 1 0 0,0 0 0 0 0,0 0-1 0 0,-1-2 1 0 0,1 2-1 0 0,0 0 1 0 0,-1 0 0 0 0,1 0-1 0 0,0-1 1 0 0,-2 1 0 0 0,2 0-1 0 0,-1 0 1 0 0,1 0-1 0 0,0 0 1 0 0,-1 0 0 0 0,1 0-1 0 0,0 0 1 0 0,-1 0 4 0 0,-21 3-58 0 0,16 2 297 0 0,5-5-240 0 0,1 0-1 0 0,0 0 0 0 0,0 0 0 0 0,0 0 1 0 0,0 0-1 0 0,0 0 0 0 0,0 0 0 0 0,-2 0 1 0 0,2 0-1 0 0,0 0 0 0 0,0 0 1 0 0,0 0-1 0 0,0 0 0 0 0,0-2 0 0 0,0 2 1 0 0,0 0-1 0 0,-1 0 0 0 0,1 0 0 0 0,0 0 1 0 0,0 0-1 0 0,0 0 0 0 0,0 0 0 0 0,0 0 1 0 0,0 0-1 0 0,0-1 0 0 0,0 1 0 0 0,0 0 1 0 0,0 0-1 0 0,0 0 0 0 0,0 0 0 0 0,0 0 1 0 0,0 0-1 0 0,0-2 0 0 0,0 2 0 0 0,0 0 1 0 0,0 0-1 0 0,0 0 0 0 0,0 0 0 0 0,0 0 1 0 0,0 0-1 0 0,0-2 0 0 0,0 2 0 0 0,0 0 2 0 0,0-1-3 0 0,0-1 1 0 0,0 0-1 0 0,0 1 0 0 0,1-1 0 0 0,-1 1 0 0 0,0 1 0 0 0,2-2 0 0 0,-2 0 0 0 0,1 1 0 0 0,-1-1 3 0 0,3-8 29 0 0,1 2 21 0 0,-2 2 0 0 0,2-1 0 0 0,-1 2 0 0 0,0-1 0 0 0,1-1 0 0 0,-1 2 0 0 0,2 1 0 0 0,-1-3-50 0 0,1 2 12 0 0,13-29 149 0 0,3-2-236 0 0,10-7 62 0 0,-26 31-65 0 0,-5 12 84 0 0,1-1-1 0 0,-1-1 0 0 0,0 2 1 0 0,2-2-1 0 0,-2 1 0 0 0,1 1 1 0 0,-1-2-1 0 0,1 0 0 0 0,-1 2 1 0 0,1-1-1 0 0,0 1 0 0 0,-1-2 1 0 0,2 2-1 0 0,-1-1 0 0 0,0 1-5 0 0,0-4 39 0 0,1-2-100 0 0,1-1 129 0 0,-3 7-70 0 0,14-18-109 0 0,-14 18 115 0 0,0 0 0 0 0,0 0 0 0 0,0 0 0 0 0,0 0 0 0 0,1-1 0 0 0,-1 1 0 0 0,0 0 0 0 0,0 0 0 0 0,0 0 0 0 0,0 0 0 0 0,0 0 0 0 0,0-2-1 0 0,1 2 1 0 0,-1 0 0 0 0,0 0 0 0 0,0 0 0 0 0,0-1 0 0 0,0 1 0 0 0,0 0 0 0 0,0 0 0 0 0,0 0 0 0 0,0-2 0 0 0,0 2 0 0 0,0 0 0 0 0,0 0 0 0 0,0 0 0 0 0,0-2 0 0 0,0 2-1 0 0,0 0 1 0 0,0 0 0 0 0,0 0 0 0 0,0 0 0 0 0,0-1 0 0 0,0 1 0 0 0,-1 0 0 0 0,1 0 0 0 0,0 0 0 0 0,0-2 0 0 0,0 2 0 0 0,0 0-4 0 0,23-23 284 0 0,-22 23-282 0 0,-1 0 0 0 0,1 0 0 0 0,1-1 0 0 0,-2 1 0 0 0,1 0 0 0 0,-1 0-1 0 0,1-2 1 0 0,0 2 0 0 0,-1-1 0 0 0,1 1 0 0 0,-1 0 0 0 0,2-2 0 0 0,-2 2 0 0 0,1-2 0 0 0,-1 2 0 0 0,1-1 0 0 0,-1-1 0 0 0,0 2 0 0 0,1-2 0 0 0,-1 1-2 0 0,1-2-1 0 0,1 1 1 0 0,-1-1 0 0 0,1 1 0 0 0,0-1 0 0 0,-1 1 0 0 0,1-1 0 0 0,-1 1 0 0 0,2 1 0 0 0,-2-3 0 0 0,1 3-1 0 0,0-1 1 0 0,0 1 0 0 0,1-1 0 0 0,5-11 71 0 0,-8 11-83 0 0,1 1-1 0 0,0-1 1 0 0,1 0 0 0 0,-2 1 0 0 0,1-1-1 0 0,-1 1 1 0 0,1-1 0 0 0,0-3 12 0 0,5-10-82 0 0,-4 7 154 0 0,-2 8-63 0 0,0 0 0 0 0,0 0 0 0 0,0-1 0 0 0,0 1 0 0 0,0 0 0 0 0,0-2 0 0 0,0 2 0 0 0,1 0 0 0 0,-1 0 0 0 0,0-2 0 0 0,0 2 0 0 0,0 0 0 0 0,0 0 1 0 0,0-1-1 0 0,1 1 0 0 0,-1 0 0 0 0,0 0 0 0 0,0-2-9 0 0,1 1 0 0 0,-1-1-1 0 0,0 0 1 0 0,0 1 0 0 0,2-1 0 0 0,-2 0 0 0 0,0 1 0 0 0,0-1 0 0 0,0 1 0 0 0,0-3 0 0 0,0 3-1 0 0,-2-1 1 0 0,2 0 0 0 0,0-6-102 0 0,0 5 99 0 0,0 0 1 0 0,0 0 0 0 0,-1-1-1 0 0,1 1 1 0 0,0 0 0 0 0,-1 0-1 0 0,1-1 1 0 0,-1 1 2 0 0,-1-7-59 0 0,0 7 200 0 0,0 2-86 0 0,0 1-55 0 0,2-2 0 0 0,-1 2 0 0 0,0 0 0 0 0,1-2 0 0 0,-1 2 0 0 0,1-1 0 0 0,-2-1 0 0 0,2 2 0 0 0,-1-2 0 0 0,1 2 0 0 0,-1-1 0 0 0,1-1 0 0 0,0 2 0 0 0,-1-1 0 0 0,1-1-1 0 0,0 2 1 0 0,0-2 0 0 0,-1 1 0 0 0,1-1 0 0 0,0 2 0 0 0,0-2 0 0 0,-3-32 46 0 0,3 15 12 0 0,-1 11-91 0 0,1 1 0 0 0,0-1 0 0 0,1 0 1 0 0,0-5 32 0 0,1-19 71 0 0,-2 2-113 0 0,1 1 0 0 0,2-10 42 0 0,-1 23 22 0 0,-2 1-1 0 0,0-1 1 0 0,0 1 0 0 0,-2-4-22 0 0,0-33 56 0 0,1 29-53 0 0,1 17-26 0 0,0-1-1 0 0,-1 1 1 0 0,2-1-1 0 0,-1-4 24 0 0,0 9-2 0 0,0 1 1 0 0,0-3-1 0 0,0 3 1 0 0,0-1-1 0 0,-1-1 1 0 0,1 1-1 0 0,-2 1 1 0 0,2-3-1 0 0,-1 3 2 0 0,-1-14-63 0 0,-2-9 126 0 0,2-2 1 0 0,0 1 0 0 0,2-1 0 0 0,0 2-1 0 0,3-18-63 0 0,-3 35-24 0 0,0 3-1 0 0,0-3 1 0 0,-1 1-1 0 0,1-1 1 0 0,-2 2-1 0 0,1-5 25 0 0,-2-12-122 0 0,1 5 112 0 0,1 11 29 0 0,0-2 0 0 0,1 0 0 0 0,0 1 0 0 0,0-1 0 0 0,0-3-19 0 0,0 6-14 0 0,0 0-1 0 0,0 0 1 0 0,0 0-1 0 0,0 0 1 0 0,-1 0-1 0 0,1 2 1 0 0,-1-5 14 0 0,-2 3-23 0 0,2 4 32 0 0,1 1 0 0 0,-1-2 0 0 0,1 0 0 0 0,-2 1 0 0 0,2 1 0 0 0,-1-2 0 0 0,1 1 0 0 0,0-1 0 0 0,0 0 0 0 0,-1 2 0 0 0,1-1 0 0 0,0-3-9 0 0,-1-2-4 0 0,0 1 1 0 0,-1-1-1 0 0,1 1 0 0 0,-1-2 0 0 0,-1-1 4 0 0,-5-23-67 0 0,8 30 71 0 0,0 1 1 0 0,-1-2-1 0 0,1 2 1 0 0,0-2 0 0 0,0 2-1 0 0,0-1 1 0 0,-2 1-1 0 0,2-2 1 0 0,0 2 0 0 0,0-2-1 0 0,-1 2 1 0 0,1-1-1 0 0,0 1 1 0 0,-1-2 0 0 0,1 2-1 0 0,-1 0 1 0 0,1-1-1 0 0,0 1 1 0 0,-1-2-1 0 0,1 2 1 0 0,-2 0 0 0 0,2 0-1 0 0,-1-2 1 0 0,1 2-1 0 0,-1 0 1 0 0,0 0 0 0 0,-1-1-5 0 0,2 2 6 0 0,0 1 1 0 0,-1-2-1 0 0,1 2 1 0 0,-1-1-1 0 0,1 1 1 0 0,0-2 0 0 0,-1 1-1 0 0,1 1 1 0 0,0 0-1 0 0,0-2 1 0 0,0 1-1 0 0,0 1 1 0 0,-1 1-7 0 0,1 12-71 0 0,-2-14 73 0 0,2 3 0 0 0,0-3 0 0 0,0 1 0 0 0,0 0 0 0 0,0-1 1 0 0,0 2-1 0 0,0-1 0 0 0,0 0 0 0 0,0-1 0 0 0,2 1 0 0 0,-2 3-2 0 0,2 3 19 0 0,-1 0 1 0 0,0 2-1 0 0,1-2 0 0 0,-2 0 1 0 0,0 2-1 0 0,0 3-19 0 0,1 19-52 0 0,7 54-45 0 0,-3-34 171 0 0,0 10-74 0 0,-7-13-48 0 0,2-40 37 0 0,-2 1-1 0 0,2 0 1 0 0,0 0 0 0 0,2-1 0 0 0,-2 1-1 0 0,2 8 12 0 0,-1-12 13 0 0,1 3-1 0 0,-2-1 0 0 0,1-2 1 0 0,-1 2-1 0 0,0 0-12 0 0,1 30 26 0 0,0-28-57 0 0,-1-10 26 0 0,0 0-1 0 0,0 0 1 0 0,0 0 0 0 0,0 0 0 0 0,0 0-1 0 0,0 0 1 0 0,0 0 0 0 0,0 0-1 0 0,0 0 1 0 0,0 0 0 0 0,-1 0-1 0 0,1 0 1 0 0,0 0 0 0 0,0 0-1 0 0,0 0 1 0 0,0 0 0 0 0,0 0-1 0 0,0 0 1 0 0,0 0 0 0 0,0 0-1 0 0,0 0 1 0 0,0 0 0 0 0,0 0-1 0 0,0 0 1 0 0,0 0 0 0 0,0 0-1 0 0,0 0 1 0 0,0 0 0 0 0,0 0-1 0 0,0 0 1 0 0,0 0 0 0 0,0 0 0 0 0,0 0-1 0 0,0 0 1 0 0,0 0 0 0 0,0 0-1 0 0,0 0 6 0 0,-2-13-12 0 0,0 1-1 0 0,1-1 1 0 0,1 0 0 0 0,-1 2-1 0 0,1-7 13 0 0,0 18 0 0 0,6-68 14 0 0,-7 86 76 0 0,0-1 0 0 0,-3 6-90 0 0,1-5 33 0 0,2 2 0 0 0,0-3-1 0 0,0 3 1 0 0,1-2-33 0 0,10 126-32 0 0,-10-134-19 0 0,1 1 1 0 0,1-1-1 0 0,-1 0 0 0 0,3 5 51 0 0,1 7-4 0 0,7 14-85 0 0,-12-36 82 0 0,0 0 0 0 0,0 0 0 0 0,0 0 0 0 0,0 0 0 0 0,0 0 1 0 0,0 0-1 0 0,0 2 0 0 0,0-2 0 0 0,0 0 0 0 0,1 0 0 0 0,-1 0 0 0 0,0 0 0 0 0,0 0 0 0 0,0 0 0 0 0,0 0 0 0 0,0 1 1 0 0,0-1-1 0 0,0 0 0 0 0,0 0 0 0 0,0 0 0 0 0,0 0 0 0 0,0 0 0 0 0,1 0 0 0 0,-1 0 0 0 0,0 0 0 0 0,0 0 1 0 0,0 0-1 0 0,0 0 0 0 0,0 0 0 0 0,0 0 0 0 0,2 0 0 0 0,-2 2 0 0 0,0-2 0 0 0,0 0 0 0 0,0 0 0 0 0,0 0 1 0 0,0 0-1 0 0,0 0 7 0 0,5-8-409 0 0,2-12 220 0 0,-6 2 156 0 0,-1 17 22 0 0,0-1-1 0 0,0 1 1 0 0,0-1-1 0 0,1 0 1 0 0,-1 1 0 0 0,0-1-1 0 0,0 2 1 0 0,1-2-1 0 0,-1 1 1 0 0,2-2 11 0 0,-2 6 57 0 0,1 0 1 0 0,-1 0-1 0 0,1 1 0 0 0,-1-3 1 0 0,0 2-1 0 0,0 1 0 0 0,0 0-57 0 0,0 21 36 0 0,1-1-1 0 0,1 1 0 0 0,0-1 0 0 0,2 0 0 0 0,-1-1 0 0 0,2 1 0 0 0,5 15-35 0 0,-9-37-9 0 0,-1 0 1 0 0,0-1-1 0 0,1 1 0 0 0,-1-1 1 0 0,2 1-1 0 0,-1 0 0 0 0,-1-1 1 0 0,1 1-1 0 0,0-2 0 0 0,-1 2 1 0 0,1-1-1 0 0,1 1 0 0 0,-1-2 1 0 0,0 1-1 0 0,0 1 0 0 0,0-2 1 0 0,1 2-1 0 0,-1-2 0 0 0,0 1 1 0 0,0-1-1 0 0,1 2 1 0 0,0-2 7 0 0,-1 0-30 0 0,0 0 0 0 0,1 0-1 0 0,-1 0 1 0 0,0 0 0 0 0,0 0-1 0 0,0 0 1 0 0,1 0-1 0 0,-1-2 1 0 0,0 2 0 0 0,0 0-1 0 0,-1-1 1 0 0,2 1-1 0 0,-1-2 1 0 0,0 2 0 0 0,0-2-1 0 0,0 2 1 0 0,1-1 0 0 0,-2-1-1 0 0,1 2 1 0 0,0-1-1 0 0,-1-1 1 0 0,1 0 0 0 0,0 1 31 0 0,1-1-13 0 0,-2 0-1 0 0,1 1 1 0 0,-1-1 0 0 0,1-1 0 0 0,-1 1 0 0 0,0 1 0 0 0,0-1 0 0 0,1 0 0 0 0,-1-1 0 0 0,0 2 0 0 0,0-1 0 0 0,0 0-1 0 0,0-3 14 0 0,0-6-64 0 0,2-16 57 0 0,-1-1 1 0 0,-2-5 6 0 0,1-2 332 0 0,-5 56 26 0 0,1-5-230 0 0,0 5-84 0 0,2 0-1 0 0,1 0 0 0 0,0 2 1 0 0,-1-2-1 0 0,2 2 1 0 0,2 3-44 0 0,-2-21-5 0 0,1-2 0 0 0,-1 0 0 0 0,1 2 0 0 0,-1-2 0 0 0,1 1 0 0 0,0 1 5 0 0,-1-5-9 0 0,0 0 0 0 0,0 0 0 0 0,0 1 0 0 0,2-1 1 0 0,-2 0-1 0 0,0 0 0 0 0,0 2 0 0 0,0-2 0 0 0,0 0 0 0 0,1 0 1 0 0,-1 0-1 0 0,0 0 0 0 0,0 1 0 0 0,0-1 0 0 0,1 0 0 0 0,-1 0 0 0 0,0 0 1 0 0,0 0-1 0 0,1 0 0 0 0,-1 0 0 0 0,0 0 0 0 0,0 2 9 0 0,1-4-11 0 0,-1 2-1 0 0,2 0 0 0 0,-2 0 1 0 0,1 0-1 0 0,-1 0 0 0 0,1 0 1 0 0,-1 0-1 0 0,0-1 1 0 0,1 1-1 0 0,-1 0 0 0 0,2 0 1 0 0,-2-2-1 0 0,0 2 1 0 0,1 0-1 0 0,-1 0 0 0 0,0-1 1 0 0,1 1-1 0 0,-1-2 12 0 0,1 0-13 0 0,2-1-1 0 0,-2 0 1 0 0,0 0 0 0 0,0-1-1 0 0,0 1 1 0 0,1 0 0 0 0,-1 0-1 0 0,0-2 1 0 0,0 0 13 0 0,5-20-60 0 0,-2 16 39 0 0,-1-1 0 0 0,-1 0 0 0 0,-1 0 0 0 0,2 1-1 0 0,-2-1 1 0 0,0 0 0 0 0,-1-4 21 0 0,2-6-15 0 0,0-9 41 0 0,-2 1-1 0 0,0-1 0 0 0,-2 0 1 0 0,0 1-1 0 0,-3-9-25 0 0,0-9 89 0 0,2-20-89 0 0,1 33 145 0 0,0 1 0 0 0,-2-1-1 0 0,-1 3 1 0 0,-4-26-145 0 0,6 42 3 0 0,1-2 0 0 0,1-1-1 0 0,-1 1 1 0 0,2-8-3 0 0,-3-30 175 0 0,0 7-138 0 0,0-8 62 0 0,2 30-35 0 0,-2 1 0 0 0,3-15-64 0 0,-1 3 22 0 0,1-20-112 0 0,5 13 112 0 0,-4 30 21 0 0,0 0 0 0 0,0 2 1 0 0,1-5-44 0 0,-1-5 65 0 0,-1 16-50 0 0,1 0 1 0 0,-1 0-1 0 0,0 2 1 0 0,0-2-1 0 0,0-2-15 0 0,0 3 26 0 0,0 0-1 0 0,1 1 0 0 0,-1 0 1 0 0,1 0-1 0 0,1-1 0 0 0,-1 1 1 0 0,0 0-26 0 0,6-18 5 0 0,1 0 0 0 0,0-10-5 0 0,-7 26 16 0 0,1 2-1 0 0,-2-2 0 0 0,1 0 0 0 0,-1 2 1 0 0,1-2-1 0 0,-1 0 0 0 0,0 2 0 0 0,0-2 1 0 0,-1 0-1 0 0,1 2 0 0 0,0-2 0 0 0,-1 2 1 0 0,1-2-1 0 0,-2 1 0 0 0,1 0 0 0 0,0-1-15 0 0,-4-16-25 0 0,5 17 31 0 0,-1 1 0 0 0,0 0-1 0 0,1 0 1 0 0,-2-1-1 0 0,1 1 1 0 0,0 0 0 0 0,0 0-1 0 0,0-2-5 0 0,-3 0-37 0 0,2 0-1 0 0,-1 0 0 0 0,-1 0 1 0 0,1-1 37 0 0,2 4-11 0 0,-1 2 0 0 0,1-2 0 0 0,1 1 1 0 0,-1 1-1 0 0,0-2 0 0 0,0 1 0 0 0,-1 1 1 0 0,1-2-1 0 0,-1 2 0 0 0,0 0 0 0 0,1-2 1 0 0,0 2-1 0 0,0 0 0 0 0,0 0 0 0 0,-1-1 1 0 0,0 1 10 0 0,0 0-9 0 0,-1-2 0 0 0,1 2 0 0 0,-1-1 0 0 0,1 1 1 0 0,-1-2-1 0 0,1 0 0 0 0,1 1 0 0 0,-2-1 1 0 0,1 0-1 0 0,1-1 0 0 0,-3 0 9 0 0,-9-8 42 0 0,10 9-55 0 0,1 0-1 0 0,-1-1 1 0 0,2 1-1 0 0,-1 1 1 0 0,-1-2 0 0 0,2 1-1 0 0,-1-1 1 0 0,0-1-1 0 0,1 3 1 0 0,-1-4 13 0 0,-3-3-34 0 0,-15-12 79 0 0,-6-22-402 0 0,18 27 302 0 0,8 14 48 0 0,-1-2 1 0 0,0 1-1 0 0,0-1 0 0 0,1 1 0 0 0,-1 0 0 0 0,-1 1 0 0 0,1-2 0 0 0,0 1 0 0 0,-2 0 0 0 0,2 1 0 0 0,0-1 0 0 0,0 1 1 0 0,-2-1-1 0 0,2 0 0 0 0,0 2 0 0 0,-1-1 0 0 0,-1-1 7 0 0,2 0 2 0 0,-2 2 1 0 0,2-1 0 0 0,0 1-1 0 0,0-2 1 0 0,0 1-1 0 0,-2-1 1 0 0,2 2 0 0 0,0-2-1 0 0,0 1 1 0 0,-1-1-1 0 0,1 0 1 0 0,-1-2-3 0 0,0 2-21 0 0,1-1 0 0 0,-1 1-1 0 0,1 0 1 0 0,-2-1 0 0 0,2 2 0 0 0,-4-3 21 0 0,3 1-37 0 0,-2 1 1 0 0,0-1-1 0 0,2 0 1 0 0,0 0-1 0 0,-2-1 1 0 0,-1-4 36 0 0,3 5-11 0 0,-1 0 0 0 0,-1 0-1 0 0,2-2 1 0 0,-2 1 0 0 0,0 1 11 0 0,-3 0 30 0 0,1-2 39 0 0,-6-5-141 0 0,11 9 72 0 0,0-1 1 0 0,0 2-1 0 0,-1-2 0 0 0,0 1 0 0 0,1-1 1 0 0,0 2-1 0 0,-1-1 0 0 0,1-1 0 0 0,0-1 0 0 0,0 1 4 0 0,-1 0 0 0 0,1-1 0 0 0,1 2 0 0 0,-1-1 0 0 0,0-1 0 0 0,0 1-1 0 0,1-1 1 0 0,-2 0 0 0 0,2 1 0 0 0,-1-1 0 0 0,1 1 0 0 0,0-1 0 0 0,0 0-1 0 0,0 1 1 0 0,0-1 0 0 0,0-1 0 0 0,0 3 0 0 0,0-2-4 0 0,0 1 0 0 0,0 2 0 0 0,0 0 0 0 0,0 0 0 0 0,0-2-1 0 0,0 2 1 0 0,0 0 0 0 0,-1 0 0 0 0,1-1 0 0 0,0 1 0 0 0,0 0 0 0 0,0 0 0 0 0,0-2 0 0 0,0 2 0 0 0,-1 0 0 0 0,1 0 0 0 0,0-1 0 0 0,0 1 0 0 0,0 0 0 0 0,0 0 0 0 0,-1 0-1 0 0,1 0 1 0 0,0-2 0 0 0,0 2 0 0 0,-2 0 0 0 0,2 0 0 0 0,0 0 4 0 0,-1-2 0 0 0,1 2-1 0 0,-1 0 1 0 0,1 0 0 0 0,0-1-1 0 0,-1 1 1 0 0,1-2 0 0 0,-2 2-1 0 0,2 0 1 0 0,0-2 0 0 0,0 2-1 0 0,-1-1 1 0 0,1 1 0 0 0,0 0-1 0 0,0-2 1 0 0,0 2-1 0 0,-1-1 1 0 0,1 1 0 0 0,0-2-4 0 0,0-1 1 0 0,0-2 1 0 0,-1 2 0 0 0,1-1-1 0 0,-1 1 1 0 0,-1 0 0 0 0,1-4-2 0 0,0 4-16 0 0,0 0 1 0 0,-1 0-1 0 0,2-1 1 0 0,-1-1-1 0 0,1 2 1 0 0,-1 0-1 0 0,1 0 16 0 0,0 1 2 0 0,0 2 0 0 0,0 0-1 0 0,0 0 1 0 0,0 0 0 0 0,0 0-1 0 0,0 0 1 0 0,0-2 0 0 0,0 2 0 0 0,0 0-1 0 0,0 0 1 0 0,0 0 0 0 0,0 0 0 0 0,0-1-1 0 0,0 1 1 0 0,0 0 0 0 0,0 0-1 0 0,0 0 1 0 0,0 0 0 0 0,0-2 0 0 0,0 2-1 0 0,0 0 1 0 0,-1 0 0 0 0,1 0-1 0 0,0 0 1 0 0,0 0 0 0 0,0 0 0 0 0,0 0-1 0 0,0-1 1 0 0,0 1 0 0 0,-1 0 0 0 0,1 0-1 0 0,0 0 1 0 0,0 0 0 0 0,0 0-1 0 0,0 0 1 0 0,-2 0 0 0 0,2 0 0 0 0,0 0-1 0 0,0 0 1 0 0,0 0 0 0 0,0 0-1 0 0,0 0 1 0 0,-1 0 0 0 0,1 0 0 0 0,0 0-1 0 0,0 0 1 0 0,0 0 0 0 0,0 0 0 0 0,-1 0-1 0 0,1 0 1 0 0,0 0 0 0 0,0 0-1 0 0,0 0 1 0 0,0 0 0 0 0,0 1 0 0 0,-1-1-1 0 0,1 0-1 0 0,0 0-2 0 0,-1 0-1 0 0,1 0 0 0 0,-2 0 0 0 0,2 0 1 0 0,0 0-1 0 0,-1 0 0 0 0,1 0 1 0 0,-1 0-1 0 0,1 0 0 0 0,-1 0 0 0 0,1 0 1 0 0,-2 0-1 0 0,2 0 0 0 0,-1 0 0 0 0,1 0 3 0 0,-1-1 1 0 0,1-1 0 0 0,0 0 0 0 0,-1 2 0 0 0,1-1 0 0 0,0-1 0 0 0,-1 0 0 0 0,1 1 0 0 0,0-1 0 0 0,0 1 0 0 0,0-1 0 0 0,0 2 0 0 0,0-3-1 0 0,0-2-86 0 0,-2 3 83 0 0,2 2 7 0 0,0-1 1 0 0,0 1 0 0 0,0 0 0 0 0,0-2 0 0 0,0 2 0 0 0,0 0 0 0 0,0-2 0 0 0,0 2 0 0 0,0 0 0 0 0,0 0 0 0 0,0-1 0 0 0,-1 1 0 0 0,1 0-1 0 0,0-2 1 0 0,0 2 0 0 0,0 0 0 0 0,-1 0 0 0 0,1 0 0 0 0,0-2 0 0 0,0 2-5 0 0,-2-1 35 0 0,2-6-59 0 0,0 7 24 0 0,0 0 0 0 0,0 0 0 0 0,0 0 1 0 0,0 0-1 0 0,0 0 0 0 0,0 0 0 0 0,0 0 0 0 0,0 0 0 0 0,-2 0 0 0 0,2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0 0 0,0 0 3 0 0,0 0 0 0 0,0 0-1 0 0,0 0 1 0 0,-1 0 0 0 0,1 0-1 0 0,0 0 1 0 0,0 0 0 0 0,0 0-1 0 0,0 0 1 0 0,0 0 0 0 0,0 0-1 0 0,0 0 1 0 0,-1 0-1 0 0,1 0 1 0 0,0 0 0 0 0,0 0-1 0 0,0 0 1 0 0,0 0 0 0 0,0 0-1 0 0,0 0 1 0 0,0 0 0 0 0,0-1-1 0 0,-1 1 1 0 0,1 0-1 0 0,0 0 1 0 0,0 0 0 0 0,0 0-1 0 0,0 0 1 0 0,0 0 0 0 0,0 0-1 0 0,0 0 1 0 0,0 0 0 0 0,0 0-1 0 0,0 0 1 0 0,0-2 0 0 0,0 2-1 0 0,0 0 1 0 0,-2 0-1 0 0,2 0 1 0 0,0 0 0 0 0,0 0-1 0 0,0 0 1 0 0,0 0 0 0 0,0 0-1 0 0,0-2-2 0 0,-2-2-28 0 0,2-1-83 0 0,0 3 106 0 0,0 2 0 0 0,0-2 0 0 0,0 2 0 0 0,-1-1-1 0 0,1-1 1 0 0,0 2 0 0 0,0-1 0 0 0,0-1 0 0 0,0 2-1 0 0,-1-2 1 0 0,1 2 0 0 0,0-1 0 0 0,0 1 0 0 0,-2-2-1 0 0,2 2 1 0 0,0-2 0 0 0,-1 2 0 0 0,1-1 0 0 0,-1 1-1 0 0,1-2 1 0 0,-1 1 5 0 0,-2-1 3 0 0,1-1 1 0 0,-1 0-1 0 0,1-1 0 0 0,0 1 0 0 0,-2-3-3 0 0,-5-4-10 0 0,8 10 9 0 0,0-2-1 0 0,0 1 1 0 0,1 1 0 0 0,-1-2-1 0 0,-1 0 1 0 0,2 1-1 0 0,-1 1 1 0 0,0-2 0 0 0,1 0-1 0 0,-1 1 1 0 0,1-1 1 0 0,-2 1-14 0 0,2-3 0 0 0,-1 3 0 0 0,1-1 0 0 0,-1-1 0 0 0,1 1 0 0 0,0 1 0 0 0,0-3 0 0 0,-1 3 0 0 0,1-1 0 0 0,0-1 0 0 0,0 1 0 0 0,0-1 14 0 0,1-4 48 0 0,-3 3 18 0 0,2 4-66 0 0,0 0 1 0 0,0 0-1 0 0,0 0 0 0 0,0 0 0 0 0,0-2 0 0 0,0 2 0 0 0,0 0 0 0 0,0 0 0 0 0,0 0 0 0 0,0 0 0 0 0,-2-2 0 0 0,2 2 0 0 0,0 0 0 0 0,0 0 0 0 0,0 0 0 0 0,0 0 0 0 0,0-1 0 0 0,0 1 0 0 0,0 0 0 0 0,0 0 0 0 0,0 0 0 0 0,0 0 0 0 0,-1 0 0 0 0,1 0 1 0 0,0-2-1 0 0,0 2 0 0 0,0 0 0 0 0,0 0 0 0 0,0 0 0 0 0,-1 0 0 0 0,1 0 0 0 0,0 0 0 0 0,0 0 0 0 0,0 0 0 0 0,0 0 0 0 0,-1 0 0 0 0,1 0 0 0 0,0 0 0 0 0,0 0 0 0 0,0 0 0 0 0,0 0 0 0 0,-1 0 0 0 0,1 0 0 0 0,0 0 0 0 0,0 0 0 0 0,0 0 0 0 0,-2 0-7 0 0,2 0 36 0 0,-7-3 50 0 0,7 3-84 0 0,0 0 0 0 0,0 0 1 0 0,0 0-1 0 0,0 0 0 0 0,0 0 0 0 0,0 0 0 0 0,0 0 0 0 0,0 0 0 0 0,0 0 0 0 0,0 0 1 0 0,0 0-1 0 0,0 0 0 0 0,0 0 0 0 0,0 0 0 0 0,0 0 0 0 0,0 1 0 0 0,0-1 1 0 0,0 0-1 0 0,0 0 0 0 0,0 0 0 0 0,0 0 0 0 0,0 0 0 0 0,0 0 0 0 0,0 0 1 0 0,0 0-1 0 0,-1 0 0 0 0,1 0 0 0 0,0 0 0 0 0,0 0 0 0 0,0 0 0 0 0,0 0 0 0 0,0 0 1 0 0,0 0-1 0 0,0 0 0 0 0,0 0 0 0 0,0 0 0 0 0,0 0 5 0 0,-6-1 73 0 0,6 1-70 0 0,-1 0 1 0 0,1 0-1 0 0,0 0 0 0 0,0 0 0 0 0,0 0 0 0 0,-2 0 0 0 0,2 0 0 0 0,0 0 0 0 0,0 0 0 0 0,0 0 1 0 0,0 0-1 0 0,-1 0 0 0 0,1 0 0 0 0,0 0 0 0 0,0 0 0 0 0,0 0 0 0 0,0 0 0 0 0,-1 1 0 0 0,1-1 1 0 0,0 0-1 0 0,0 0 0 0 0,0 0 0 0 0,0 0 0 0 0,0 0 0 0 0,-1 0 0 0 0,1 2 0 0 0,0-2 1 0 0,0 0-1 0 0,0 0 0 0 0,0 0 0 0 0,0 0 0 0 0,0 2 0 0 0,0-2-3 0 0,-3 1 42 0 0,3 3-20 0 0,0-4-15 0 0,-1 3-17 0 0,0-2 17 0 0,0 1 0 0 0,-1 0 0 0 0,1-1 0 0 0,1-1 0 0 0,-1 2 0 0 0,0 0 0 0 0,1-1 0 0 0,-1 1 0 0 0,-1 1 0 0 0,2-1-7 0 0,-1-1-2 0 0,1 1-1 0 0,0 0 1 0 0,-1-1 0 0 0,1 1-1 0 0,0-1 1 0 0,0-1 0 0 0,0 2-1 0 0,0 0 1 0 0,0-1 0 0 0,0 1 2 0 0,0 0 6 0 0,0-1 1 0 0,0 1-1 0 0,0-2 1 0 0,0 1-1 0 0,0 1 1 0 0,0 0-1 0 0,-1-1 1 0 0,1-1-1 0 0,0 2 1 0 0,0 0-1 0 0,-2-1 1 0 0,2-1-1 0 0,0 2-6 0 0,-1-1 13 0 0,1-1 0 0 0,0 2 0 0 0,0-2 0 0 0,0 2 0 0 0,0-2 0 0 0,-1 1 0 0 0,1-1 0 0 0,0 2 0 0 0,0-2 0 0 0,0 2 0 0 0,0-2 0 0 0,0 1 0 0 0,0 1 0 0 0,0-2 0 0 0,1 1 0 0 0,-1-1 0 0 0,0 2-13 0 0,0 0 142 0 0,0-2-127 0 0,0 1 1 0 0,0 1 0 0 0,0 0-1 0 0,0-1 1 0 0,0 1-1 0 0,0-1 1 0 0,0 1-1 0 0,0 0 1 0 0,0-1-1 0 0,0 1 1 0 0,-1-1-1 0 0,1 1 1 0 0,0 0-1 0 0,-1-1-15 0 0,-2 11-20 0 0,2-1 53 0 0,1-8-36 0 0,0 1 0 0 0,0-1 0 0 0,0-2 0 0 0,-1 3 0 0 0,1-1 0 0 0,0 0 0 0 0,-1 0 0 0 0,0-1 0 0 0,-1 3 3 0 0,1-2 14 0 0,0 2 1 0 0,1-2 0 0 0,-1 2-1 0 0,-1-2 1 0 0,2 2 0 0 0,0 3-15 0 0,-1-3-18 0 0,1 2 0 0 0,-1-2 0 0 0,0 0 0 0 0,-2 6 18 0 0,-1 4 43 0 0,1-6-3 0 0,-1-1-1 0 0,2 2 0 0 0,1 0 0 0 0,-2-2 1 0 0,1 8-40 0 0,-4 28-58 0 0,6-44 63 0 0,0 2 0 0 0,0-2 0 0 0,0 1 0 0 0,0 1 0 0 0,0-2 0 0 0,-1 2 0 0 0,1-1-1 0 0,0-1 1 0 0,0 2 0 0 0,-2-2 0 0 0,2 1 0 0 0,0-1 0 0 0,-1 2-5 0 0,1-2 5 0 0,-1 2 0 0 0,1-1 0 0 0,0-1 1 0 0,-1 2-1 0 0,1-2 0 0 0,0 2 0 0 0,0-2 0 0 0,-1 1 0 0 0,1 1 1 0 0,0-2-1 0 0,0 1 0 0 0,0 1 0 0 0,0-2-5 0 0,-2 10 19 0 0,2 0 1 0 0,-1-2-1 0 0,-1 1 0 0 0,0 0 1 0 0,0 0-1 0 0,0-1 0 0 0,-1 2 1 0 0,0 1-20 0 0,0 12 36 0 0,-1 13 34 0 0,0-13-100 0 0,1-15 43 0 0,2 0 1 0 0,-1-2-1 0 0,-1 3 1 0 0,-1-1 0 0 0,2 0-14 0 0,1-5-14 0 0,0-1 0 0 0,-1 1 1 0 0,1 0-1 0 0,1 0 0 0 0,-1-1 1 0 0,1 1-1 0 0,0 0 0 0 0,-1 1 1 0 0,1-1 13 0 0,0 2 41 0 0,-3 18 154 0 0,-13 38-375 0 0,14-51 139 0 0,0 0 0 0 0,-1-2 0 0 0,0 2 0 0 0,-2-1 41 0 0,-9 29-209 0 0,12-30 31 0 0,2-13 34 0 0,6-24-32 0 0,-1 8 159 0 0,-3 11 23 0 0,1 0 1 0 0,-1 0-1 0 0,1 1 1 0 0,1-3-7 0 0,0 3 58 0 0,0-3 0 0 0,-1 2 0 0 0,1-7-58 0 0,-9 36 70 0 0,-1 1 1 0 0,-5 12-71 0 0,0-3 48 0 0,-3 23-48 0 0,-14 77 91 0 0,25-107-15 0 0,2-20-83 0 0,1-1 0 0 0,0-1 0 0 0,0 2 0 0 0,0 0 0 0 0,0-1 0 0 0,0-1 1 0 0,0 2-1 0 0,0 0 0 0 0,0-2 0 0 0,1 1 0 0 0,-1 1 0 0 0,0-2 0 0 0,0 1 0 0 0,1 1 0 0 0,-1-2 1 0 0,0 2-1 0 0,2-1 7 0 0,-2-1-3 0 0,1 0 0 0 0,-1-1 0 0 0,0 1 0 0 0,1 0 0 0 0,-1 0 0 0 0,1 0 0 0 0,-1 0 0 0 0,2-2 0 0 0,-2 2 0 0 0,0 0 0 0 0,1 0 0 0 0,-1-2 0 0 0,0 2 0 0 0,1 0 0 0 0,-1-1 0 0 0,0 1 0 0 0,1 0 0 0 0,-1-2 0 0 0,0 2 0 0 0,0 0 0 0 0,1-1 0 0 0,-1 1 0 0 0,0-2 3 0 0,0 2 19 0 0,11-21 214 0 0,-1 0 0 0 0,3-12-233 0 0,-11 30-14 0 0,21-49-226 0 0,-12 31 175 0 0,4-16 65 0 0,-11 22-256 0 0,-4 13 97 0 0,-2 11 290 0 0,-17 41-42 0 0,4-8-143 0 0,7-21 83 0 0,6-16-41 0 0,-1 0 1 0 0,2-2-1 0 0,0 2 0 0 0,0 0 0 0 0,0 0 1 0 0,-1 0-1 0 0,1 0 0 0 0,0-1 1 0 0,1 1-1 0 0,0 0 0 0 0,-1 0 1 0 0,1 0-1 0 0,0 3 12 0 0,0-8 0 0 0,0 2-1 0 0,0-2 1 0 0,0 0 0 0 0,0 0-1 0 0,0 0 1 0 0,0 1-1 0 0,0-1 1 0 0,1 0 0 0 0,-1 0-1 0 0,0 0 1 0 0,0 2 0 0 0,0-2-1 0 0,0 0 1 0 0,0 0 0 0 0,0 0-1 0 0,0 1 1 0 0,0-1 0 0 0,0 0-1 0 0,1 0 1 0 0,-1 0 0 0 0,0 0-1 0 0,0 2 1 0 0,0-2-1 0 0,0 0 1 0 0,1 0 0 0 0,-1 0-1 0 0,0 0 1 0 0,0 0 0 0 0,0 0-1 0 0,0 0 1 0 0,2 0 0 0 0,-2 2-1 0 0,0-2 1 0 0,0 0 0 0 0,0 0-1 0 0,1 0 1 0 0,-1 0-1 0 0,0 0 1 0 0,0 0 0 0 0,1 0-1 0 0,-1 0 1 0 0,0 0 0 0 0,0 0-1 0 0,0 0 1 0 0,1 0 0 0 0,-1-2-1 0 0,0 2 1 0 0,0 0 0 0 0,0 0-1 0 0,1 0 1 0 0,-1 0 0 0 0,0 0-1 0 0,0 0 1 0 0,0 0-1 0 0,0 0 1 0 0,2-2 0 0 0,-2 2-1 0 0,0 0 1 0 0,0 0 0 0 0,0 0 0 0 0,13-19 90 0 0,-11 16-67 0 0,13-26-40 0 0,-4 6 75 0 0,33-58-19 0 0,-43 81-48 0 0,-1-2 0 0 0,1 0 1 0 0,-1 2-1 0 0,0-1 0 0 0,0 1 0 0 0,1-2 0 0 0,-1 2 1 0 0,0-2-1 0 0,0 1 0 0 0,0 1 0 0 0,2-2 0 0 0,-2 1 1 0 0,0 1-1 0 0,0-2 9 0 0,0-1-9 0 0,0 8 17 0 0,0-2 4 0 0,0 0 1 0 0,0 0-1 0 0,-2-1 1 0 0,2 1-1 0 0,-1 0 1 0 0,1-1-1 0 0,-1 1 1 0 0,0 1-1 0 0,1-3 1 0 0,-1 2-1 0 0,-1-1 1 0 0,1 1-1 0 0,-1 1-12 0 0,-4 13-11 0 0,0-2-8 0 0,4-13 0 0 0,1 1 0 0 0,1-1 0 0 0,-1 1 0 0 0,0-2 1 0 0,1 3-1 0 0,-2-3 0 0 0,2 3 0 0 0,-1-1 1 0 0,1 0 18 0 0,0-3-2 0 0,0 0 1 0 0,0 0 0 0 0,0 0 0 0 0,0 0 0 0 0,0 0 0 0 0,0 0-1 0 0,0 0 1 0 0,0-2 0 0 0,0 2 0 0 0,1 0 0 0 0,-1 0-1 0 0,0 0 1 0 0,0 0 0 0 0,0 0 0 0 0,0 0 0 0 0,0 0 0 0 0,0 0-1 0 0,0 0 1 0 0,0 0 0 0 0,0 0 0 0 0,0 0 0 0 0,2 0-1 0 0,-2 0 1 0 0,0 0 0 0 0,0 0 0 0 0,0 0 0 0 0,0 0 0 0 0,0 0-1 0 0,0 0 1 0 0,0 0 0 0 0,0 0 0 0 0,0 0 0 0 0,0 0-1 0 0,0 2 1 0 0,0-2 0 0 0,1 0 0 0 0,-1 0 0 0 0,0 0 0 0 0,0 0-1 0 0,0 0 1 0 0,0 0 0 0 0,0 0 0 0 0,0 0 0 0 0,0 0 0 0 0,0 0-1 0 0,0 0 1 0 0,0 0 0 0 0,0 0 0 0 0,0 0 0 0 0,0 2-1 0 0,0-2 1 0 0,0 0 0 0 0,0 0 0 0 0,0 0 0 0 0,0 0 0 0 0,0 0 0 0 0,6-12-82 0 0,-6 11 137 0 0,36-84-200 0 0,-22 37 86 0 0,-24 80 27 0 0,-29 85 174 0 0,38-115-145 0 0,1-1-1 0 0,0-1 1 0 0,-1 2-1 0 0,1-1 1 0 0,0 1-1 0 0,0-2 1 0 0,-1 2-1 0 0,1-1 1 0 0,0 1-1 0 0,0 0 1 0 0,0-2-1 0 0,0 1 1 0 0,0 1-1 0 0,0-1 1 0 0,0 1-1 0 0,0-2 1 0 0,0 2-1 0 0,1-1 1 0 0,-1 1-1 0 0,0-2 1 0 0,0 2-1 0 0,1-1 1 0 0,-1 1-1 0 0,0-2 1 0 0,1 1-1 0 0,-1 1 1 0 0,1-2-1 0 0,-1 2 1 0 0,2-1-1 0 0,-2-1 1 0 0,1 2-1 0 0,0-2 5 0 0,-1 2-1 0 0,0-2-1 0 0,0 0 1 0 0,1 0 0 0 0,-1 0-1 0 0,0 0 1 0 0,0 0-1 0 0,0 0 1 0 0,1 0 0 0 0,-1 0-1 0 0,0 0 1 0 0,0 0 0 0 0,0 0-1 0 0,2 0 1 0 0,-2 0-1 0 0,0 0 1 0 0,0 0 0 0 0,0 0-1 0 0,1 0 1 0 0,-1 0-1 0 0,0 0 1 0 0,0-2 0 0 0,0 2-1 0 0,1 0 1 0 0,-1 0-1 0 0,0 0 1 0 0,0 0 0 0 0,0 0-1 0 0,0 0 1 0 0,1-2 1 0 0,7-7 98 0 0,-8 7-96 0 0,0 2-1 0 0,1-2 0 0 0,-1 2 0 0 0,0-1 0 0 0,1 1 1 0 0,-1 0-1 0 0,0-2 0 0 0,1 2 0 0 0,-1-2 1 0 0,1 2-1 0 0,-1 0 0 0 0,2-1 0 0 0,-2 1 0 0 0,1 0 1 0 0,-1 0-1 0 0,1-2 0 0 0,-1 2 0 0 0,1 0-1 0 0,-1 0-4 0 0,2 0-1 0 0,-2 0 1 0 0,0 0 0 0 0,0 0-1 0 0,0 2 1 0 0,1-2-1 0 0,-1 0 1 0 0,0 0-1 0 0,0 0 1 0 0,0 0 0 0 0,0 0-1 0 0,1 1 1 0 0,-1-1-1 0 0,0 0 1 0 0,0 0 0 0 0,0 0-1 0 0,0 2 1 0 0,0-2-1 0 0,0 0 1 0 0,1 0 0 0 0,-1 0-1 0 0,0 2 1 0 0,0-2-1 0 0,0 0 1 0 0,0 0-1 0 0,0 0 1 0 0,0 1 0 0 0,0-1-1 0 0,0 0 1 0 0,0 0-1 0 0,0 2 1 0 0,0-2 0 0 0,0 0-1 0 0,0 0 1 0 0,0 0-1 0 0,0 2 1 0 0,-1-2 0 0 0,1 0-1 0 0,0 0 1 0 0,0 1-1 0 0,0-1 1 0 0,0 0-1 0 0,0 0 1 0 0,0 0 4 0 0,0 2-7 0 0,-1-2 0 0 0,1 0 1 0 0,0 0-1 0 0,0 1 0 0 0,0-1 0 0 0,0 0 0 0 0,0 0 0 0 0,0 2 0 0 0,0-2 1 0 0,0 0-1 0 0,0 2 0 0 0,0-2 0 0 0,0 0 0 0 0,0 0 0 0 0,0 1 0 0 0,0-1 1 0 0,0 0-1 0 0,0 2 0 0 0,0-2 0 0 0,0 0 0 0 0,0 0 0 0 0,0 2 0 0 0,0-2 1 0 0,0 0-1 0 0,0 0 0 0 0,1 1 0 0 0,-1-1 0 0 0,0 0 0 0 0,0 0 0 0 0,0 2 1 0 0,1-2-1 0 0,-1 0 7 0 0,1 1-134 0 0,3 3-132 0 0,-4-3 260 0 0,-2 7 29 0 0,2-6-21 0 0,0-2-1 0 0,0 0 1 0 0,0 0-1 0 0,0 2 0 0 0,0-2 1 0 0,0 0-1 0 0,0 1 1 0 0,-2-1-1 0 0,2 0 1 0 0,0 0-1 0 0,0 0 1 0 0,0 2-1 0 0,0-2 1 0 0,-1 0-1 0 0,1 0 1 0 0,0 0-1 0 0,0 1 1 0 0,-1-1-1 0 0,1 0 1 0 0,0 0-1 0 0,0 0 1 0 0,-1 0-1 0 0,1 0 1 0 0,0 0-1 0 0,-1 2-1 0 0,-12 3-119 0 0,5-2-104 0 0,-2 2-55 0 0,0 0 0 0 0,-8 1 278 0 0,10 1-146 0 0,8-7 142 0 0,-1 2-1 0 0,1-2 1 0 0,0 1 0 0 0,-2-1-1 0 0,2 0 1 0 0,-1 0-1 0 0,1 2 1 0 0,0-2 0 0 0,-1 0-1 0 0,1 0 1 0 0,-1 1-1 0 0,1-1 1 0 0,-2 0 0 0 0,2 0-1 0 0,-1 0 1 0 0,1 0-1 0 0,-1 0 1 0 0,1 0 0 0 0,-1 0-1 0 0,0 0 5 0 0,-2 0 182 0 0,6 4-225 0 0,-3-4 51 0 0,0 0 1 0 0,0 0 0 0 0,0 0-1 0 0,1 0 1 0 0,-1 0 0 0 0,0 0-1 0 0,0 0 1 0 0,1 0 0 0 0,-1 0 0 0 0,0 0-1 0 0,0 0 1 0 0,0 0 0 0 0,1 0-1 0 0,-1 0 1 0 0,0 0 0 0 0,0 0-1 0 0,1 0 1 0 0,-1 0 0 0 0,0 0-1 0 0,0 0 1 0 0,0-2 0 0 0,2 2 0 0 0,-2 0-1 0 0,0 0 1 0 0,0 0 0 0 0,0 0-1 0 0,0 0 1 0 0,1-2 0 0 0,-1 2-1 0 0,0 0 1 0 0,0 0 0 0 0,0 0-1 0 0,0-1 1 0 0,0 1 0 0 0,0 0 0 0 0,1 0-1 0 0,-1 0-8 0 0,3-3 32 0 0,-2-1 1 0 0,1 3-1 0 0,1-1 0 0 0,0-1 0 0 0,0 1 0 0 0,-1 1 0 0 0,1-1 0 0 0,-1 0 1 0 0,4 1-33 0 0,4-1 197 0 0,-10 2-190 0 0,1 0 0 0 0,0 0 0 0 0,-1 0 0 0 0,1 0 0 0 0,-1 0 0 0 0,2 0 0 0 0,-2 0 0 0 0,1 0 1 0 0,-1 0-1 0 0,1 0 0 0 0,-1 0 0 0 0,1-2 0 0 0,-1 2 0 0 0,1 0 0 0 0,-1 0 0 0 0,2-1 0 0 0,-2 1 0 0 0,1 0 0 0 0,-1 0 0 0 0,1-2-7 0 0,-1 2 7 0 0,0 0 0 0 0,0 0 0 0 0,1-1 0 0 0,-1 1-1 0 0,0 0 1 0 0,0 0 0 0 0,0 0 0 0 0,2 0 0 0 0,-2 0 0 0 0,0 0-1 0 0,0 0 1 0 0,1 0 0 0 0,-1 0 0 0 0,0 0 0 0 0,0 0-1 0 0,0 0 1 0 0,1 0 0 0 0,-1 0 0 0 0,0 0 0 0 0,0 0 0 0 0,1 0-1 0 0,-1 0 1 0 0,0 1 0 0 0,0-1 0 0 0,0 0 0 0 0,1 0-1 0 0,-1 0 1 0 0,0 0 0 0 0,0 0-7 0 0,2 2-2 0 0,-2-2 0 0 0,0 0 0 0 0,1 0 0 0 0,-1 0 0 0 0,1 0 0 0 0,-1 1 0 0 0,1-1 0 0 0,-1 0-1 0 0,1 0 1 0 0,-1 0 0 0 0,0 0 0 0 0,2 0 0 0 0,-2 0 0 0 0,1 0 0 0 0,-1 0 2 0 0,2-1 24 0 0,0 1 0 0 0,0-2 0 0 0,-1 2 1 0 0,2-1-1 0 0,-2-1 0 0 0,1 0 0 0 0,0 1-24 0 0,5-4 48 0 0,-2 5 38 0 0,-3 1-18 0 0,3 3-83 0 0,-1-3 91 0 0,-3-1-81 0 0,-1 2-1 0 0,1-2 1 0 0,0 0 0 0 0,0 0-1 0 0,1 0 1 0 0,-2 0 0 0 0,1 0-1 0 0,0 0 1 0 0,0 0 0 0 0,1 0-1 0 0,-2 0 1 0 0,1 0-1 0 0,0-2 1 0 0,0 2 0 0 0,0 0-1 0 0,1-1 6 0 0,-1 1 3 0 0,-1 0-1 0 0,1-2 0 0 0,0 2 1 0 0,0 0-1 0 0,-1 0 0 0 0,2 0 1 0 0,-1 0-1 0 0,0-2 0 0 0,0 2 1 0 0,-1 0-1 0 0,2 2 0 0 0,-1-2 1 0 0,0 0-1 0 0,0 0-2 0 0,15 2-54 0 0,-16-2 80 0 0,10 1-77 0 0,-9-1 54 0 0,0 0-1 0 0,0-1 1 0 0,1 1-1 0 0,-1 0 0 0 0,0 0 1 0 0,0 0-1 0 0,0 0 1 0 0,1 0-1 0 0,-1 0 1 0 0,0 0-1 0 0,0 0 1 0 0,1 0-1 0 0,-1 0 1 0 0,0 0-3 0 0,0 1 14 0 0,0-1 0 0 0,1 0 0 0 0,-1 0 0 0 0,0 0 0 0 0,0 0 1 0 0,0 0-1 0 0,-1 0 0 0 0,2 0 0 0 0,-1 0 0 0 0,1-1-14 0 0,0 2-9 0 0,0 1 0 0 0,0 0-1 0 0,0-1 1 0 0,0 1 0 0 0,0-1 0 0 0,0 1 0 0 0,0 0-1 0 0,-1 1 10 0 0,2 0 41 0 0,-1-1-46 0 0,-1-2-1 0 0,2 1 1 0 0,-1 1 0 0 0,-1 0-1 0 0,2-2 1 0 0,-1 1 0 0 0,1-1 0 0 0,-2 2-1 0 0,4-2 6 0 0,7 5-90 0 0,4 6 20 0 0,-15-11 71 0 0,-1 0 0 0 0,1 2-1 0 0,-1-2 1 0 0,1 1 0 0 0,-1-1 0 0 0,2 2 0 0 0,-2-2 0 0 0,1 2-1 0 0,-1-2 1 0 0,0 1 0 0 0,1-1 0 0 0,-1 2 0 0 0,0-2 0 0 0,1 2-1 0 0,-1-1 1 0 0,0-1 0 0 0,0 2 0 0 0,0-1 0 0 0,0-1-1 0 0,0 2-2 0 0,0-2-1 0 0,0 0 1 0 0,0 0 0 0 0,0 0-1 0 0,0 0 1 0 0,2 2 0 0 0,-2-2 0 0 0,0 0-1 0 0,0 0 1 0 0,0 0 0 0 0,0 0 0 0 0,0 0-1 0 0,0 1 1 0 0,0-1 0 0 0,0 0 0 0 0,0 0-1 0 0,0 0 1 0 0,0 0 0 0 0,0 0 0 0 0,1 0-1 0 0,-1 0 1 0 0,0 2 0 0 0,0-2-1 0 0,0 0 1 0 0,0 0 0 0 0,0 0 0 0 0,0 0-1 0 0,1 0 1 0 0,-1 0 0 0 0,0 0 0 0 0,0 0-1 0 0,0 0 1 0 0,0 0 0 0 0,0 0 0 0 0,1 0-1 0 0,-1 0 1 0 0,0 0 0 0 0,0 0 0 0 0,0 0-1 0 0,0 0 1 0 0,0 0 0 0 0,1 0-1 0 0,-1 0 1 0 0,0 0 0 0 0,0 0 0 0 0,0 0-1 0 0,0 0 1 0 0,0 0 0 0 0,2 0 0 0 0,-2 0-1 0 0,0 0 1 0 0,0 0 0 0 0,0 0 0 0 0,0-2-1 0 0,0 2 1 0 0,0 0 0 0 0,1 0 0 0 0,-1 0-1 0 0,0 0 3 0 0,1-1-17 0 0,-1 1 1 0 0,1 0-1 0 0,-1-2 0 0 0,1 2 0 0 0,1-2 0 0 0,-2 2 1 0 0,1-1-1 0 0,-1-1 0 0 0,1 2 0 0 0,-1-1 0 0 0,0-1 1 0 0,1 2-1 0 0,-1-2 17 0 0,5-19 20 0 0,-1 0 0 0 0,-1-2 1 0 0,0 2-1 0 0,-2-1-20 0 0,2-47-47 0 0,-2 29 82 0 0,1-1 1 0 0,2-1-36 0 0,-3 27 26 0 0,1 1 0 0 0,-2-3 0 0 0,2 3-1 0 0,-2-7-25 0 0,-2 16 12 0 0,2 0-1 0 0,0-2 0 0 0,-1 3 0 0 0,0-1 1 0 0,0 0-1 0 0,0 0 0 0 0,-1 0 0 0 0,1 0 1 0 0,-1 0-1 0 0,1 1 0 0 0,-2-1 0 0 0,1 1 0 0 0,-2-4-11 0 0,-1 2-75 0 0,-8-15 145 0 0,13 21-68 0 0,-1 0 0 0 0,1-2 0 0 0,-2 2 0 0 0,2 0 1 0 0,0 0-1 0 0,-1-2 0 0 0,1 2 0 0 0,0 0 0 0 0,-1 0 0 0 0,1 0 1 0 0,-1-1-1 0 0,1 1 0 0 0,-1 0 0 0 0,1 0 0 0 0,0 0 1 0 0,-2 0-1 0 0,2 0 0 0 0,-1 0 0 0 0,1 0 0 0 0,-1 0 0 0 0,1 0 1 0 0,-1 0-1 0 0,1 0 0 0 0,0 1 0 0 0,-2-1 0 0 0,2 0 1 0 0,-1 0-1 0 0,1 0 0 0 0,0 0 0 0 0,-1 2 0 0 0,1-2 0 0 0,-1 0-2 0 0,-11 15-29 0 0,-1 1-1 0 0,3 0 1 0 0,-1 0-1 0 0,1 2 0 0 0,-1 3 30 0 0,10-19-1 0 0,-11 24-48 0 0,12-26 47 0 0,-2 2-1 0 0,2-1 1 0 0,-1 1 0 0 0,1-2-1 0 0,0 1 1 0 0,0 1-1 0 0,-1 0 1 0 0,1-2 0 0 0,0 1-1 0 0,0 1 1 0 0,0 0 0 0 0,0-2-1 0 0,0 1 1 0 0,0 1 0 0 0,0-1-1 0 0,0 1 1 0 0,0-2-1 0 0,0 2 1 0 0,0-1 0 0 0,0 1-1 0 0,1 0 3 0 0,-1-2-1 0 0,0 0-1 0 0,0 0 0 0 0,0 0 0 0 0,0 0 0 0 0,0 0 0 0 0,1 0 0 0 0,-1 0 1 0 0,0 0-1 0 0,0 0 0 0 0,0 1 0 0 0,0-1 0 0 0,0 0 0 0 0,0 0 1 0 0,2 0-1 0 0,-2 0 0 0 0,0 0 0 0 0,0 0 0 0 0,0 0 0 0 0,0 0 0 0 0,0 0 1 0 0,1 0-1 0 0,-1 0 0 0 0,0 0 0 0 0,0 0 0 0 0,0 0 0 0 0,0 0 1 0 0,1 0-1 0 0,-1 0 0 0 0,0 0 0 0 0,0-1 0 0 0,0 1 0 0 0,0 0 0 0 0,0 0 1 0 0,0 0-1 0 0,1 0 0 0 0,-1 0 0 0 0,0 0 0 0 0,0 0 0 0 0,0 0 1 0 0,0 0-1 0 0,0-2 0 0 0,0 2 0 0 0,0 0 0 0 0,0 0 0 0 0,0 0 0 0 0,1 0 1 0 0,-1 0-1 0 0,0 0 0 0 0,0-2 0 0 0,0 2 0 0 0,0 0 0 0 0,0 0 0 0 0,0 0 3 0 0,7-19-76 0 0,-4 11 34 0 0,3-9 43 0 0,2 0-1 0 0,-4-1 1 0 0,2 0 0 0 0,-2-2-1 0 0,2-10-1 0 0,0 4-5 0 0,3-15 16 0 0,-2 0 1 0 0,-1 1-1 0 0,0-22-11 0 0,-6 62 1 0 0,1-3 5 0 0,-1 0 0 0 0,0-1 1 0 0,0 1-1 0 0,0 0 0 0 0,0 0 1 0 0,0-1-1 0 0,0 1 0 0 0,-1-2 1 0 0,0 0-7 0 0,1 5 2 0 0,0 0 0 0 0,0 0 1 0 0,0 0-1 0 0,0 0 1 0 0,0-1-1 0 0,0 1 0 0 0,0 0 1 0 0,0 0-1 0 0,-1 0 0 0 0,1 0 1 0 0,0 0-1 0 0,0 0 1 0 0,0 0-1 0 0,0 0 0 0 0,0 0 1 0 0,0 0-1 0 0,0 0 0 0 0,-1 0 1 0 0,1 0-1 0 0,0 0 1 0 0,0 0-1 0 0,0 0 0 0 0,0 0 1 0 0,0 0-1 0 0,0 0 0 0 0,-2 0 1 0 0,2 0-1 0 0,0 0 1 0 0,0 0-1 0 0,0 0 0 0 0,0 0 1 0 0,0 0-1 0 0,0 0 0 0 0,-1 0 1 0 0,1 0-1 0 0,0 0 1 0 0,0 0-1 0 0,0 0 0 0 0,0 0 1 0 0,0 0-1 0 0,0 0 0 0 0,0 0 1 0 0,0 1-1 0 0,0-1 1 0 0,-1 0-1 0 0,1 0 0 0 0,0 0 1 0 0,0 0-1 0 0,0 0 0 0 0,0 0 1 0 0,0 0-1 0 0,0 2 1 0 0,0-2-1 0 0,0 0 0 0 0,0 0 1 0 0,0 0-1 0 0,0 0 0 0 0,0 0 1 0 0,0 0-3 0 0,-6 15 64 0 0,6-14-51 0 0,-9 27-5 0 0,2-2 1 0 0,0 1-1 0 0,2 1 0 0 0,0 0 0 0 0,0-1 0 0 0,2 7-8 0 0,3-32 7 0 0,0 0-1 0 0,0-1 0 0 0,0 1 0 0 0,0-1 0 0 0,0 1 0 0 0,0-2 0 0 0,0 2 0 0 0,0-1 0 0 0,0 1 0 0 0,0 0 1 0 0,1-1-1 0 0,-1 1 0 0 0,0-1 0 0 0,1 1-6 0 0,-1-2-9 0 0,0 0 1 0 0,1 0-1 0 0,-1 0 1 0 0,0 0-1 0 0,0 0 1 0 0,1 0-1 0 0,-1-2 1 0 0,0 2-1 0 0,0 0 1 0 0,0 0-1 0 0,2 0 1 0 0,-2 0-1 0 0,0-1 1 0 0,0 1-1 0 0,0 0 1 0 0,1 0 0 0 0,-1 0-1 0 0,0 0 1 0 0,0-2-1 0 0,0 2 1 0 0,0 0-1 0 0,0 0 1 0 0,0-1-1 0 0,0 1 1 0 0,1 0-1 0 0,-1 0 9 0 0,4-12-23 0 0,1-6-66 0 0,-1 0 1 0 0,0 1-1 0 0,0-1 0 0 0,-2 0 1 0 0,1-2-1 0 0,-2 3 1 0 0,0-13 88 0 0,3-12-114 0 0,-2 24 118 0 0,-2 18 0 0 0,0 0 0 0 0,0 0 0 0 0,0-1-1 0 0,0 1 1 0 0,0 0 0 0 0,0 0 0 0 0,0 0 0 0 0,0 0-1 0 0,0 0 1 0 0,0 0 0 0 0,0 0 0 0 0,0 0 0 0 0,0 0-1 0 0,0-2 1 0 0,0 2 0 0 0,0 0 0 0 0,0 0 0 0 0,0 0-1 0 0,0 0 1 0 0,0 0 0 0 0,0 0 0 0 0,0 0 0 0 0,0 0-1 0 0,0 0 1 0 0,0-2 0 0 0,0 2 0 0 0,0 0 0 0 0,0 0-1 0 0,0 0 1 0 0,0 0 0 0 0,-1 0 0 0 0,1 0 0 0 0,0 0-1 0 0,0 0 1 0 0,0 0 0 0 0,0 0 0 0 0,0 0 0 0 0,0 0-1 0 0,0 0 1 0 0,0 0 0 0 0,0 0 0 0 0,0 0 0 0 0,-1 0-1 0 0,1 0 1 0 0,0 0 0 0 0,0 0 0 0 0,0 0-1 0 0,0 0 1 0 0,0 0 0 0 0,0 0 0 0 0,0 0 0 0 0,0 0-1 0 0,0 0 1 0 0,-2 0 0 0 0,2 0 0 0 0,0 0 0 0 0,0 0-1 0 0,0 0 1 0 0,0 0 0 0 0,0 0-4 0 0,-4 5 174 0 0,-9 24-75 0 0,6-11-47 0 0,1 0-1 0 0,-5 18-51 0 0,10-31 4 0 0,3-7-55 0 0,1-9-74 0 0,-2 8 121 0 0,0-1-1 0 0,-1 1 1 0 0,1 0-1 0 0,1 0 1 0 0,-1-1-1 0 0,0-1 5 0 0,5-16-67 0 0,4-47-349 0 0,-9 58 427 0 0,-1 2 1 0 0,0 0-1 0 0,0 0 1 0 0,0-2-1 0 0,-1 2 1 0 0,0-5-12 0 0,1 13 3 0 0,0 0 1 0 0,-2-1 0 0 0,2 1-1 0 0,0 0 1 0 0,0-2-1 0 0,-1 2 1 0 0,1 0-1 0 0,0 0 1 0 0,-1 0 0 0 0,1-2-1 0 0,-1 2 1 0 0,1 0-1 0 0,0 0 1 0 0,-1 0-1 0 0,1 0 1 0 0,0 0 0 0 0,-2 0-1 0 0,2 0-3 0 0,-1-1 2 0 0,1 1 0 0 0,0 0 0 0 0,0 0 1 0 0,0 0-1 0 0,0 0 0 0 0,-1 0 0 0 0,1 0 0 0 0,0 0 0 0 0,0 0 0 0 0,0 0 0 0 0,0 0 0 0 0,-1 0 1 0 0,1 0-1 0 0,0 0 0 0 0,0 0 0 0 0,0 0 0 0 0,0 0 0 0 0,-2 0 0 0 0,2 0 0 0 0,0 0 0 0 0,0 0 1 0 0,0 0-1 0 0,0 1 0 0 0,-1-1 0 0 0,1 0 0 0 0,0 0 0 0 0,0 0 0 0 0,0 0 0 0 0,0 0 0 0 0,0 0 1 0 0,-1 0-1 0 0,1 2 0 0 0,0-2 0 0 0,0 0 0 0 0,0 0 0 0 0,0 0 0 0 0,0 0 0 0 0,0 2 0 0 0,0-2 0 0 0,0 0 1 0 0,0 0-3 0 0,0 8 43 0 0,1-12-172 0 0,3-9 20 0 0,-4 13 106 0 0,0 0 0 0 0,0 0-1 0 0,0-1 1 0 0,0 1 0 0 0,0 0 0 0 0,0 0 0 0 0,1 0-1 0 0,-1 0 1 0 0,0-2 0 0 0,0 2 0 0 0,0 0 0 0 0,0 0-1 0 0,0 0 1 0 0,0-1 0 0 0,0 1 0 0 0,0 0 0 0 0,0 0-1 0 0,0 0 1 0 0,0-2 0 0 0,-1 2 0 0 0,1 0 0 0 0,0 0-1 0 0,0 0 1 0 0,0-2 3 0 0,0 2 6 0 0,0 0-1 0 0,0 0 0 0 0,0 0 0 0 0,0 0 1 0 0,0 0-1 0 0,0 0 0 0 0,0-1 1 0 0,0 1-1 0 0,0 0 0 0 0,0 0 1 0 0,0 0-1 0 0,0 0 0 0 0,0 0 1 0 0,0 0-1 0 0,0-2 0 0 0,0 2 1 0 0,0 0-1 0 0,0 0 0 0 0,0 0 0 0 0,0 0 1 0 0,0 0-1 0 0,0 0 0 0 0,0 0 1 0 0,0-2-1 0 0,0 2 0 0 0,0 0 1 0 0,0 0-1 0 0,0 0 0 0 0,0 0 1 0 0,0 0-6 0 0,1-1-3 0 0,-1 1 0 0 0,0 0 0 0 0,0-2 0 0 0,0 2 0 0 0,0 0 1 0 0,0-1-1 0 0,0 1 0 0 0,0 0 0 0 0,0-2 0 0 0,0 2 0 0 0,0 0 1 0 0,0-2-1 0 0,0 2 0 0 0,0 0 0 0 0,0-1 0 0 0,0 1 0 0 0,0 0 1 0 0,0-2 2 0 0,-2-3-73 0 0,0 7 89 0 0,2-2-19 0 0,0 0 1 0 0,0 0 0 0 0,0 0 0 0 0,0 0 0 0 0,0 0 0 0 0,-1 0-1 0 0,1 0 1 0 0,0 0 0 0 0,0 0 0 0 0,0 0 0 0 0,0 0 0 0 0,0 0-1 0 0,0 0 1 0 0,0 0 0 0 0,0 0 0 0 0,0 1 0 0 0,0-1 0 0 0,0 0-1 0 0,0 0 1 0 0,0 0 0 0 0,0 0 0 0 0,0 0 0 0 0,0 0 0 0 0,0 0-1 0 0,0 0 1 0 0,0 0 0 0 0,0 0 0 0 0,0 0 0 0 0,0 0 0 0 0,0 0-1 0 0,0 0 1 0 0,0 2 0 0 0,0-2 0 0 0,0 0 0 0 0,0 0 0 0 0,0 0-1 0 0,1 0 1 0 0,-1 0 0 0 0,0 0 0 0 0,0 0 0 0 0,0 0 0 0 0,0 0-1 0 0,0 0 1 0 0,0 0 0 0 0,0 0 0 0 0,0 0 0 0 0,0 0 0 0 0,0 0-1 0 0,0 0 1 0 0,0 0 0 0 0,0 0 0 0 0,0 0 0 0 0,0 0 0 0 0,0 0-1 0 0,0 0 1 0 0,2 0 2 0 0,-2 2 23 0 0,1-2 0 0 0,0 0 0 0 0,-1 1 0 0 0,1-1 0 0 0,1 2 0 0 0,-2-2 0 0 0,1 2 0 0 0,-1-2 0 0 0,1 1 0 0 0,-1-1 0 0 0,1 2 0 0 0,-1-1 0 0 0,1-1 0 0 0,-1 2 0 0 0,0 0 0 0 0,2-2 0 0 0,-2 3-23 0 0,1-1 5 0 0,0-1 0 0 0,-1 1-1 0 0,1-1 1 0 0,0-1 0 0 0,1 2 0 0 0,-2 0 0 0 0,1-1-1 0 0,0-1 1 0 0,0 2 0 0 0,1 0 0 0 0,-1-2 0 0 0,0 1 0 0 0,0-1-1 0 0,0 2 1 0 0,1-2 0 0 0,0 1 0 0 0,-1-1 0 0 0,1 0-1 0 0,-1 0 1 0 0,0 2 0 0 0,0-2 0 0 0,0 0 0 0 0,2 0 0 0 0,-2 0-1 0 0,0 0 1 0 0,0 0 0 0 0,1-2 0 0 0,-1 2 0 0 0,0 0-1 0 0,2 0 1 0 0,-2-1 0 0 0,0 1 0 0 0,0-2 0 0 0,0 2 0 0 0,1-1-1 0 0,-1-1-4 0 0,2 0-22 0 0,1-1-1 0 0,0 1 1 0 0,-2 1 0 0 0,2-1-1 0 0,1 1 23 0 0,8-6 52 0 0,-9 10-31 0 0,-4-3-24 0 0,0 0-1 0 0,1 0 1 0 0,-1 0 0 0 0,0 2-1 0 0,0-2 1 0 0,0 0 0 0 0,1 0 0 0 0,-1 0-1 0 0,0 0 1 0 0,0 0 0 0 0,1 0-1 0 0,-1 0 1 0 0,0 2 0 0 0,0-2-1 0 0,2 0 1 0 0,-2 0 0 0 0,0 0 0 0 0,0 0-1 0 0,1 0 1 0 0,-1 0 3 0 0,3 0-240 0 0,-3 0 240 0 0,0 0 0 0 0,0 0 0 0 0,0 0 0 0 0,0 0-1 0 0,0 0 1 0 0,0 0 0 0 0,0 0 0 0 0,0 0 0 0 0,0 0 0 0 0,0 0 0 0 0,0 0 0 0 0,0 0-1 0 0,0 0 1 0 0,0 0 0 0 0,0 0 0 0 0,0 0 0 0 0,0 0 0 0 0,0 0 0 0 0,0 0 0 0 0,-1 0-1 0 0,1 0 1 0 0,0 0 0 0 0,0 0 0 0 0,0 0 0 0 0,0 0 0 0 0,0 0 0 0 0,0 0 0 0 0,0 0-1 0 0,0 0 1 0 0,0 0 0 0 0,0 0 0 0 0,0 0 0 0 0,0 0 0 0 0,0 0 0 0 0,0 0 0 0 0,0 0 0 0 0,0 0-1 0 0,0 0 1 0 0,0 1 0 0 0,0-1 0 0 0,0 0 0 0 0,0 0 0 0 0,0 0 0 0 0,0 0 0 0 0,0 0-1 0 0,0 0 1 0 0,0 0 0 0 0,0 0 0 0 0,0 0 0 0 0,0 0 0 0 0,0 0 0 0 0,0 0 0 0 0,0 0-1 0 0,0 0 1 0 0,0 0 0 0 0,-2 0-76 0 0,1 0-23 0 0,-4-5 38 0 0,3 2 89 0 0,1 0-73 0 0,0 1 0 0 0,0 1 0 0 0,1-1 0 0 0,-1 0-1 0 0,-1 1 1 0 0,1-1 0 0 0,0 2 0 0 0,0-2 0 0 0,0 1 0 0 0,-1-1-1 0 0,1 2 1 0 0,0-1 0 0 0,-2 1 0 0 0,2-2 0 0 0,0 0 45 0 0,-14-7-295 0 0,13 7 253 0 0,0 0 1 0 0,0 1-1 0 0,0 1 1 0 0,0-2-1 0 0,-1 0 1 0 0,1 1-1 0 0,-1 1 42 0 0,-17-10-208 0 0,-4 2 244 0 0,15 5-116 0 0,3-1 38 0 0,7 6 326 0 0,-1-2-273 0 0,0 0 0 0 0,0-2 0 0 0,0 2 0 0 0,0 0 0 0 0,0 0 1 0 0,0-1-1 0 0,1 1 0 0 0,-1 0 0 0 0,0 0 0 0 0,0-2 0 0 0,0 2 0 0 0,0 0 1 0 0,0 0-1 0 0,1 0 0 0 0,-1-1 0 0 0,0 1 0 0 0,0 0 0 0 0,0 0 0 0 0,2 0 1 0 0,-2-2-1 0 0,0 2 0 0 0,0 0 0 0 0,1 0 0 0 0,-1 0 0 0 0,0 0-11 0 0,2 0 45 0 0,1 0 0 0 0,-1 2-1 0 0,0-1 1 0 0,1-1 0 0 0,-1 2-1 0 0,1-1 1 0 0,-1 1 0 0 0,1 0 0 0 0,-2-1-1 0 0,1 1 1 0 0,1 0 0 0 0,-2-1-1 0 0,1 2 1 0 0,0-1 0 0 0,0 1-1 0 0,0 1-44 0 0,8 9 183 0 0,-4-7-196 0 0,-5-4 12 0 0,1-1 0 0 0,-1 1-1 0 0,0 0 1 0 0,0-1 0 0 0,1 1-1 0 0,-1-2 1 0 0,1 1 0 0 0,-1 1 0 0 0,1-2-1 0 0,-1 2 1 0 0,1-2 0 0 0,-1 0-1 0 0,1 1 1 0 0,0-1 1 0 0,8 5 61 0 0,-9-5-61 0 0,0 2 0 0 0,-1-2 0 0 0,1 0-1 0 0,1 0 1 0 0,-2 1 0 0 0,1-1-1 0 0,0 0 1 0 0,-1 0 0 0 0,1 0 0 0 0,1 0-1 0 0,-1 0 1 0 0,-1 0 0 0 0,1 0 0 0 0,0 0-1 0 0,-1 0 1 0 0,1 0 0 0 0,1 0 0 0 0,-1 0-1 0 0,-1-1 1 0 0,2 1 0 0 0,9-7-74 0 0,11-4 126 0 0,-19 11-28 0 0,-3 0 34 0 0,-4 5 1 0 0,1 1-242 0 0,5-12 157 0 0,-1 4 31 0 0,0 1 0 0 0,2-1 0 0 0,-2 2 0 0 0,0-2 0 0 0,0 1 0 0 0,0 1 0 0 0,2-2 0 0 0,-2 0 0 0 0,0 2 1 0 0,2 0-1 0 0,-2-1 0 0 0,0 1 0 0 0,2 0 0 0 0,-2 0 0 0 0,1-2 0 0 0,-1 2 0 0 0,2 0-5 0 0,-1 2 14 0 0,1-2-1 0 0,-1 0 1 0 0,1 0-1 0 0,-1 0 1 0 0,-1 0-1 0 0,2 0 1 0 0,-1 0-1 0 0,0 0 1 0 0,1-2-1 0 0,-1 2 1 0 0,1-1-1 0 0,-1-1 1 0 0,-1 2-1 0 0,2-2 1 0 0,1-1-14 0 0,8-5 3 0 0,0 0 1 0 0,-1-2-1 0 0,0 0 1 0 0,0-1-1 0 0,0 0 0 0 0,-2-1 1 0 0,10-14-4 0 0,-15 18 37 0 0,-8 15 11 0 0,-11 12 73 0 0,11-12-104 0 0,1-2 0 0 0,-2 1 0 0 0,1-1 0 0 0,2 1 0 0 0,-4 6-17 0 0,-7 14 70 0 0,-11 24-70 0 0,12-29 0 0 0,1 0-1 0 0,1 0 1 0 0,1 4 0 0 0,4-12 14 0 0,0 0-52 0 0,1-2 0 0 0,1 2 0 0 0,-3 8 38 0 0,6-21-5 0 0,0 0 0 0 0,0 2 0 0 0,0-2 0 0 0,0 0 0 0 0,0 0 0 0 0,0 0 0 0 0,0 0-1 0 0,0 1 1 0 0,0-1 0 0 0,0 0 0 0 0,0 0 0 0 0,0 0 0 0 0,0 0 0 0 0,0 2 0 0 0,0-2 0 0 0,0 0 0 0 0,0 0 0 0 0,0 0 0 0 0,0 2 0 0 0,0-2 0 0 0,0 0 0 0 0,1 0-1 0 0,-1 0 1 0 0,0 0 0 0 0,0 0 0 0 0,0 1 0 0 0,0-1 0 0 0,0 0 0 0 0,0 0 0 0 0,0 0 0 0 0,1 0 0 0 0,-1 0 0 0 0,0 0 5 0 0,8 0-183 0 0,-5 0 154 0 0,-1-1 0 0 0,1-1 0 0 0,-1 2 1 0 0,-1-2-1 0 0,2 1 0 0 0,0-2 29 0 0,10-12-8 0 0,-4 0-1 0 0,2 1 1 0 0,-2-3 0 0 0,1 1-1 0 0,5-16 9 0 0,15-25-19 0 0,-4 8-17 0 0,-15 26-9 0 0,1 2 0 0 0,2 0 0 0 0,-1 0 0 0 0,2 2 45 0 0,-9 14 257 0 0,-6 10-101 0 0,-6 17-14 0 0,4-17-109 0 0,-10 33 92 0 0,-1-3-1 0 0,-9 16-124 0 0,1-1 58 0 0,-14 43 53 0 0,2 1 0 0 0,-4 34-111 0 0,35-121-4 0 0,-2 12 36 0 0,2-19-50 0 0,2 2 0 0 0,0-1 0 0 0,0-1 0 0 0,0 2 0 0 0,0-2 0 0 0,0 2-1 0 0,0-1 1 0 0,0-1 0 0 0,0 2 0 0 0,0-2 0 0 0,0 1 0 0 0,0-1 0 0 0,0 2 0 0 0,0 0 0 0 0,2-2 0 0 0,-2 1 18 0 0,0-1-5 0 0,0 0 0 0 0,0 2 0 0 0,0-2 0 0 0,0 0 0 0 0,0 0 0 0 0,1 0 0 0 0,-1 0 0 0 0,0 0 1 0 0,0 0-1 0 0,0 0 0 0 0,0 0 0 0 0,0 0 0 0 0,0 0 0 0 0,0 0 0 0 0,0 0 0 0 0,0 0 0 0 0,1 0 0 0 0,-1 0 0 0 0,0 0 0 0 0,0 0 0 0 0,0 0 0 0 0,0 0 0 0 0,0 0 1 0 0,0 0-1 0 0,0 0 0 0 0,1 0 0 0 0,-1 0 0 0 0,0 0 0 0 0,0 0 0 0 0,0 0 0 0 0,0 0 0 0 0,0 0 0 0 0,0 0 0 0 0,0 0 0 0 0,0 0 0 0 0,1 0 0 0 0,-1 0 5 0 0,5-7-111 0 0,3-7-28 0 0,-1-1 169 0 0,0 1 1 0 0,2-3-31 0 0,-2 3-42 0 0,0 1 0 0 0,3-8 42 0 0,87-216-379 0 0,-94 230 375 0 0,14-30 20 0 0,-15 33-2 0 0,-1 1-1 0 0,2 0 1 0 0,-1 1-1 0 0,1-1 1 0 0,-2 0-1 0 0,1 1 1 0 0,1-1-1 0 0,-1 1 0 0 0,2-1-12 0 0,-15 37 332 0 0,4-16-243 0 0,-12 26 3 0 0,2 1-1 0 0,-1 9-92 0 0,-40 129 78 0 0,50-163-70 0 0,2-1-1 0 0,0 1 1 0 0,1-1 0 0 0,2 2-1 0 0,-1-1 1 0 0,0 4-8 0 0,3-16-23 0 0,-1 12 29 0 0,2-20-15 0 0,0 0 0 0 0,0 0-1 0 0,0 2 1 0 0,0-2-1 0 0,0 0 1 0 0,0 0-1 0 0,0 1 1 0 0,0-1 0 0 0,0 0-1 0 0,0 0 1 0 0,0 2-1 0 0,0-2 1 0 0,0 0 0 0 0,0 0-1 0 0,0 1 1 0 0,0-1-1 0 0,0 0 1 0 0,1 0 0 0 0,-1 0-1 0 0,0 2 1 0 0,0-2-1 0 0,0 0 1 0 0,0 0 0 0 0,0 0-1 0 0,1 0 1 0 0,-1 2-1 0 0,0-2 1 0 0,0 0-1 0 0,0 0 1 0 0,1 0 0 0 0,-1 0-1 0 0,0 0 10 0 0,2 0-13 0 0,-2 0-1 0 0,0 0 1 0 0,1 0-1 0 0,-1 0 0 0 0,0 0 1 0 0,1 0-1 0 0,-1 0 1 0 0,1 0-1 0 0,-1-2 1 0 0,0 2-1 0 0,2 0 1 0 0,-2 0-1 0 0,0 0 1 0 0,1-2-1 0 0,-1 2 0 0 0,0 0 1 0 0,0-1-1 0 0,1 1 1 0 0,-1 0-1 0 0,0 0 1 0 0,0-2-1 0 0,1 2 1 0 0,-1-1-1 0 0,0 1 14 0 0,7-18-101 0 0,-7 14 86 0 0,8-13-94 0 0,-1 0 1 0 0,4-5 108 0 0,12-29 15 0 0,10-43-256 0 0,-14 37 73 0 0,2 0-1 0 0,8-9 169 0 0,-25 59 171 0 0,-8 22-11 0 0,-9 21 45 0 0,-16 32 29 0 0,1 3 1 0 0,3 1 0 0 0,1 2-235 0 0,12-33 147 0 0,2-7-47 0 0,-1 5-115 0 0,11-39 12 0 0,0 0 1 0 0,0 0 0 0 0,0 0-1 0 0,0 0 1 0 0,0 2-1 0 0,0-2 1 0 0,0 0-1 0 0,0 0 1 0 0,0 0-1 0 0,0 0 1 0 0,0 0-1 0 0,-1 0 1 0 0,1 0-1 0 0,0 0 1 0 0,0 0-1 0 0,0 0 1 0 0,0 0-1 0 0,0 0 1 0 0,0 1-1 0 0,0-1 1 0 0,0 0-1 0 0,0 0 1 0 0,0 0-1 0 0,0 0 1 0 0,0 0 0 0 0,0 0-1 0 0,1 0 1 0 0,-1 0-1 0 0,0 0 1 0 0,0 0-1 0 0,0 0 1 0 0,0 0-1 0 0,0 2 1 0 0,0-2-1 0 0,0 0 1 0 0,0 0-1 0 0,0 0 1 0 0,0 0-1 0 0,0 0 1 0 0,0 0-1 0 0,0 0 1 0 0,0 0-1 0 0,0 0 1 0 0,0 0-1 0 0,0 0 1 0 0,1 0 2 0 0,-1 0-2 0 0,0 0 1 0 0,0 0-1 0 0,0 0 0 0 0,0 0 1 0 0,0 0-1 0 0,2 0 0 0 0,-2-2 1 0 0,0 2-1 0 0,0 0 1 0 0,0 0-1 0 0,0 0 0 0 0,0 0 1 0 0,0 0-1 0 0,0-1 0 0 0,1 1 1 0 0,-1 0-1 0 0,0 0 0 0 0,0 0 1 0 0,0 0-1 0 0,0 0 0 0 0,0-2 1 0 0,0 2-1 0 0,0 0 1 0 0,0 0-1 0 0,0 0 0 0 0,0 0 1 0 0,0-1-1 0 0,0 1 2 0 0,1-23-120 0 0,-1 2 1 0 0,0-2-1 0 0,-1 0 1 0 0,-4-16 119 0 0,3 2-70 0 0,-2-7 70 0 0,3 0-310 0 0,-5-11 310 0 0,2 14 66 0 0,-2-2 42 0 0,6 38-78 0 0,-1 0 1 0 0,0 0-1 0 0,-1 0 1 0 0,1 0-1 0 0,-1 0 1 0 0,0 0-1 0 0,-1-3-30 0 0,2 8 12 0 0,1 0 1 0 0,0 0-1 0 0,-2 0 0 0 0,2-1 0 0 0,0 1 0 0 0,0 0 1 0 0,-1 0-1 0 0,1 0 0 0 0,-1 0 0 0 0,1 0 0 0 0,0 0 1 0 0,-1 0-1 0 0,1 0 0 0 0,0 0 0 0 0,-1 0 1 0 0,1 0-1 0 0,0 0 0 0 0,-2 0 0 0 0,2 0 0 0 0,0 0 1 0 0,-1 0-1 0 0,1 0 0 0 0,0 0 0 0 0,-1 0 0 0 0,1 1 1 0 0,0-1-1 0 0,-1 0 0 0 0,1 0 0 0 0,0 0 0 0 0,-2 2-12 0 0,-6 1 61 0 0,1-6-20 0 0,5 3-27 0 0,1 0 0 0 0,0-2 0 0 0,0 2 0 0 0,-2 0 0 0 0,2 0 0 0 0,0 0 0 0 0,0 0 0 0 0,-1 0 0 0 0,1 0 0 0 0,-1 0-14 0 0,1 0-1 0 0,1 0-1 0 0,-2 0 0 0 0,2 0 0 0 0,-1 0 0 0 0,1 0 0 0 0,-1 0 1 0 0,1 0-1 0 0,-1 0 0 0 0,0 0 0 0 0,1 0 0 0 0,-2 0 1 0 0,2 0-1 0 0,-1-1 0 0 0,1 1 0 0 0,-1 0 0 0 0,1 0 1 0 0,-1-2-1 0 0,1 2 0 0 0,-2 0 0 0 0,2 0 0 0 0,0-2 1 0 0,-1 2-1 0 0,1-1 0 0 0,-1 1 0 0 0,1 0 0 0 0,0-2 1 0 0,-1 2 1 0 0,0-5-38 0 0,-2 2 1 0 0,2-2 0 0 0,0 2-1 0 0,0-2 1 0 0,-1-1 37 0 0,-6-17 73 0 0,-4-11-143 0 0,4 13-2 0 0,7 19 81 0 0,1 0 0 0 0,-1 1 0 0 0,0-1 0 0 0,1 1 0 0 0,-2-1 0 0 0,1 0 0 0 0,0 1 0 0 0,0 1 0 0 0,1-2 0 0 0,-1 0 0 0 0,-1 2 0 0 0,1-1 0 0 0,-1-1-9 0 0,1 2-1 0 0,1 0 0 0 0,0-1 0 0 0,-2 1 0 0 0,2 0 0 0 0,-1 0 0 0 0,1 0 0 0 0,-1 0 0 0 0,1 0 0 0 0,-1-2 0 0 0,1 2 0 0 0,-2 0 0 0 0,2 0 0 0 0,-1 0 0 0 0,1 0 0 0 0,-1 0 0 0 0,1 2 0 0 0,-1-2 0 0 0,1 0 0 0 0,-1 0 0 0 0,1 0 0 0 0,0 0 0 0 0,-2 0 0 0 0,2 1 0 0 0,-1-1 0 0 0,1 0 0 0 0,-1 0 0 0 0,1 2 1 0 0,0-2 1 0 0,0 0 0 0 0,-1 0 0 0 0,1 0-1 0 0,0 0 1 0 0,0 0 0 0 0,-1 0 0 0 0,1 0 0 0 0,0 1 0 0 0,0-1 0 0 0,-2 0 0 0 0,2 0 0 0 0,0 0 0 0 0,0 0 0 0 0,0 0 0 0 0,-1 0 0 0 0,1-1 0 0 0,0 1 0 0 0,0 0 0 0 0,-1 0 0 0 0,1 0 0 0 0,0 0 0 0 0,0 0 0 0 0,-1 0 0 0 0,1 0 0 0 0,0 0 0 0 0,0-2 0 0 0,0 2 0 0 0,-2 0 0 0 0,2 0 0 0 0,0 0 0 0 0,0 0 0 0 0,0-1 0 0 0,0 1 0 0 0,-1 0 0 0 0,1 0 0 0 0,0 0-1 0 0,0-2-5 0 0,-1 2 1 0 0,1-2 0 0 0,-1 2 0 0 0,1-1 0 0 0,0-1 0 0 0,-1 2 0 0 0,1-2-1 0 0,0 2 1 0 0,-2-1 0 0 0,2-1 0 0 0,0 2 0 0 0,0-1 4 0 0,0 1-1 0 0,0-2 1 0 0,0 2-1 0 0,0-2 1 0 0,0 2 0 0 0,0 0-1 0 0,0-1 1 0 0,0 1-1 0 0,0 0 1 0 0,0-2-1 0 0,-1 2 1 0 0,1-2-1 0 0,0 2 1 0 0,0 0-1 0 0,0-1 1 0 0,0 1-1 0 0,0 0 1 0 0,-1-2-1 0 0,1 2 1 0 0,0 0-1 0 0,0-1 1 0 0,-1 1 0 0 0,-7-2 0 0 0,5 4 49 0 0,3-2-48 0 0,0 0 0 0 0,-1 0 0 0 0,1 0 1 0 0,0 0-1 0 0,0 0 0 0 0,0 0 0 0 0,-2 0 0 0 0,2 0 1 0 0,0 0-1 0 0,0 0 0 0 0,-1 0 0 0 0,1 0 1 0 0,0 0-1 0 0,0 0 0 0 0,0 0 0 0 0,-1 0 1 0 0,1-2-1 0 0,0 2 0 0 0,0 0 0 0 0,-1 0 0 0 0,1 0 1 0 0,0 0-1 0 0,0 0 0 0 0,0 0 0 0 0,0-2 1 0 0,-1 2-1 0 0,1 0 0 0 0,0 0 0 0 0,0 0 1 0 0,0-1-1 0 0,0 1 0 0 0,0 0 0 0 0,0 0 0 0 0,-2 0 1 0 0,2-2-1 0 0,0 2 0 0 0,0 0 0 0 0,0 0 1 0 0,0-2-1 0 0,0 2 0 0 0,0 0 0 0 0,0 0 1 0 0,0-1-2 0 0,-1-4-13 0 0,-3 3-103 0 0,4 2 119 0 0,0 0 0 0 0,0 0 0 0 0,0 0 1 0 0,0 0-1 0 0,0 0 0 0 0,0 2 0 0 0,-1-2 0 0 0,1 0 0 0 0,0 0 0 0 0,0 0 1 0 0,0 0-1 0 0,0 0 0 0 0,0 0 0 0 0,0 0 0 0 0,0 0 0 0 0,0 0 1 0 0,0 0-1 0 0,0 0 0 0 0,0 0 0 0 0,0 0 0 0 0,0 0 0 0 0,0 0 1 0 0,0 0-1 0 0,0 2 0 0 0,0-2 0 0 0,0 0 0 0 0,0 0 0 0 0,0 0 1 0 0,0 0-1 0 0,0 0 0 0 0,0 0 0 0 0,0 0 0 0 0,0 0 0 0 0,0 0 1 0 0,0 0-1 0 0,0 0 0 0 0,0 1 0 0 0,0-1 0 0 0,0 0 0 0 0,0 0 1 0 0,0 0-1 0 0,0 0 0 0 0,0 0 0 0 0,0 0 0 0 0,0 0 0 0 0,0 0 0 0 0,0 0 1 0 0,0 0-1 0 0,0 0 0 0 0,0 0 0 0 0,0 0 0 0 0,0 0 0 0 0,0 0 1 0 0,0 0-1 0 0,1 2 0 0 0,-1-2 0 0 0,0 0 0 0 0,0 0 0 0 0,0 0 1 0 0,0 0-1 0 0,0 0 0 0 0,0 0 0 0 0,0 0 0 0 0,0 0-3 0 0,-1-10 12 0 0,0-1-59 0 0,2 9 47 0 0,0 5 35 0 0,-1-3-35 0 0,0 0 0 0 0,0 0 0 0 0,0 0 0 0 0,0 0 0 0 0,0 0 0 0 0,0 0 0 0 0,2 0 0 0 0,-2 0 0 0 0,0 0 0 0 0,0 0 0 0 0,0 0-1 0 0,0 0 1 0 0,0 0 0 0 0,0 0 0 0 0,0 0 0 0 0,0 0 0 0 0,0-1 0 0 0,0 1 0 0 0,1 0 0 0 0,-1 0 0 0 0,0 0 0 0 0,0 0 0 0 0,0 0 0 0 0,0 0 0 0 0,0 0-1 0 0,0 0 1 0 0,0 0 0 0 0,0 0 0 0 0,0 0 0 0 0,0-2 0 0 0,0 2 0 0 0,0 0 0 0 0,0 0 0 0 0,0 0 0 0 0,0 0 0 0 0,0 0 0 0 0,0 0 0 0 0,0 0 0 0 0,0 0-4 0 0,0 0 0 0 0,0 0 1 0 0,0 0-1 0 0,0 0 0 0 0,0 0 1 0 0,0 0-1 0 0,0 0 0 0 0,0 0 1 0 0,0 0-1 0 0,0 0 0 0 0,0 0 1 0 0,-1 0-1 0 0,1 0 0 0 0,0 0 1 0 0,0 0-1 0 0,0 0 0 0 0,0 0 1 0 0,0 0-1 0 0,0 0 0 0 0,0 0 1 0 0,0 0-1 0 0,0 0 0 0 0,0 0 1 0 0,0 0-1 0 0,0-2 0 0 0,0 2 1 0 0,0 0-1 0 0,0 0 1 0 0,0 0-1 0 0,0 0 0 0 0,0 0 1 0 0,0 0-1 0 0,0 0 0 0 0,0 0 1 0 0,0 0-1 0 0,0 0 0 0 0,0 0 1 0 0,0 0-1 0 0,0 0 0 0 0,0 0 1 0 0,0 0-1 0 0,0 0 0 0 0,0 0 4 0 0,0-1 9 0 0,0 1-1 0 0,0-2 0 0 0,0 2 0 0 0,0-1 1 0 0,0 1-1 0 0,0 0 0 0 0,0-2 0 0 0,0 2 1 0 0,0-2-1 0 0,0 2 0 0 0,0-1 0 0 0,0 1 1 0 0,0-2-1 0 0,0 2 0 0 0,0-2 0 0 0,0 2 1 0 0,0-1-1 0 0,-2 1 0 0 0,2 0 0 0 0,0-2 1 0 0,-1 1-9 0 0,1 1-3 0 0,0 0 1 0 0,0 0-1 0 0,0 0 0 0 0,0 0 1 0 0,0 0-1 0 0,0-2 1 0 0,0 2-1 0 0,0 0 1 0 0,0 0-1 0 0,0 0 1 0 0,0 0-1 0 0,0 0 0 0 0,0-2 1 0 0,0 2-1 0 0,0 0 1 0 0,0 0-1 0 0,0 0 1 0 0,0 0-1 0 0,-1 0 1 0 0,1 0-1 0 0,0 0 0 0 0,0 0 1 0 0,0-1-1 0 0,0 1 1 0 0,0 0-1 0 0,0 0 1 0 0,0 0-1 0 0,-1 0 1 0 0,1 0-1 0 0,0 0 0 0 0,0 0 1 0 0,0 0-1 0 0,0 0 1 0 0,0 0-1 0 0,-1 0 1 0 0,1 0-1 0 0,0 0 1 0 0,0 0-1 0 0,0 0 1 0 0,0 0-1 0 0,0 0 0 0 0,0 0 1 0 0,-2 0-1 0 0,2 0 1 0 0,0 0-1 0 0,0 0 1 0 0,0 0-1 0 0,0 0 1 0 0,0 0-1 0 0,-1 0 0 0 0,1 0 1 0 0,0 1-1 0 0,0-1 1 0 0,0 0-1 0 0,0 0 1 0 0,0 0-1 0 0,0 0 1 0 0,0 0-1 0 0,0 0 0 0 0,-1 0 1 0 0,1 2-1 0 0,0-2 1 0 0,0 0-1 0 0,0 0 1 0 0,0 0 2 0 0,0 2 4 0 0,-1-2 1 0 0,1 1-1 0 0,0 1 1 0 0,-2-2-1 0 0,2 1 1 0 0,0 1-1 0 0,0 0 1 0 0,0-2 0 0 0,0 1-1 0 0,-1 1 1 0 0,1 0-1 0 0,0-2 1 0 0,0 1-1 0 0,0 1 1 0 0,0-1-1 0 0,1 1-4 0 0,-1-2-1 0 0,0 0 1 0 0,0 0-1 0 0,0 0 0 0 0,0 0 0 0 0,0 2 0 0 0,0-2 0 0 0,0 0 0 0 0,0 0 0 0 0,0 0 0 0 0,0 1 1 0 0,0-1-1 0 0,0 0 0 0 0,0 0 0 0 0,0 0 0 0 0,0 2 0 0 0,0-2 0 0 0,0 0 0 0 0,0 0 0 0 0,2 0 1 0 0,-2 0-1 0 0,0 0 0 0 0,0 2 0 0 0,0-2 0 0 0,0 0 0 0 0,0 0 0 0 0,1 0 0 0 0,-1 0 1 0 0,0 0-1 0 0,0 0 0 0 0,0 0 0 0 0,0 0 0 0 0,1 1 0 0 0,-1-1 0 0 0,0 0 0 0 0,0 0 0 0 0,0 0 1 0 0,1 0-1 0 0,-1 0 0 0 0,0 0 0 0 0,0 0 0 0 0,0 0 0 0 0,2 0 0 0 0,-2 0 0 0 0,0 0 0 0 0,0 0 1 0 0,0-1 0 0 0,1 1 7 0 0,0 0 0 0 0,-1-2 1 0 0,1 2-1 0 0,-1 0 1 0 0,1-2-1 0 0,-1 2 1 0 0,2-1-1 0 0,-2 1 1 0 0,0-2-1 0 0,1 2 0 0 0,-1-2 1 0 0,1 1-1 0 0,-1-1-7 0 0,1-1 3 0 0,5-13 34 0 0,-4 13-19 0 0,-1 6-10 0 0,-1 5 17 0 0,0-7-24 0 0,0-1 0 0 0,0 0 1 0 0,0 0-1 0 0,0 0 0 0 0,0 0 1 0 0,0 0-1 0 0,0 0 0 0 0,0 0 1 0 0,0 0-1 0 0,0 2 0 0 0,0-2 1 0 0,0 0-1 0 0,0 0 0 0 0,0 0 1 0 0,0 0-1 0 0,0 0 0 0 0,0 0 1 0 0,0 0-1 0 0,0 0 0 0 0,0 2 1 0 0,0-2-1 0 0,0 0 0 0 0,0 0 1 0 0,0 0-1 0 0,0 0 0 0 0,0 0 1 0 0,0 0-1 0 0,1 0 0 0 0,-1 0 1 0 0,0 0-1 0 0,0 0 0 0 0,0 0 1 0 0,0 0-1 0 0,0 0 0 0 0,0 0 1 0 0,0 0-1 0 0,0 1 0 0 0,0-1 1 0 0,1 0-1 0 0,-1 0-1 0 0,0 0-1 0 0,4 8-20 0 0,-4-8 21 0 0,0 2-1 0 0,0-2 1 0 0,1 2 0 0 0,-1-2 0 0 0,0 0 0 0 0,0 1-1 0 0,0-1 1 0 0,0 0 0 0 0,1 2 0 0 0,-1-2 0 0 0,0 0-1 0 0,0 2 1 0 0,2-2 0 0 0,-2 0 0 0 0,0 0 0 0 0,1 1-1 0 0,-1-1 1 0 0,0 0 0 0 0,1 0 0 0 0,-1 2 0 0 0,1-2 0 0 0,3 1 11 0 0,-1 1 1 0 0,2 1 0 0 0,-1 1-1 0 0,0-3 1 0 0,-1 2 0 0 0,1 1-1 0 0,0-1 1 0 0,0 3-12 0 0,5 6 14 0 0,-2-2-1 0 0,4 9-13 0 0,5 7-64 0 0,-9-13 81 0 0,-6-11-16 0 0,-1-1 1 0 0,2 1-1 0 0,-1 0 1 0 0,0-1-1 0 0,-1 1 0 0 0,1-1 1 0 0,1 1-1 0 0,-1 0 1 0 0,0-1-1 0 0,0 1 1 0 0,0 0-1 0 0,1-2 1 0 0,0 1-2 0 0,0 1 10 0 0,0-1 1 0 0,-1 1-1 0 0,1 0 1 0 0,0-1-1 0 0,-1 1 1 0 0,0 1-1 0 0,0-1 1 0 0,2-1-1 0 0,-2 3 1 0 0,0-1-11 0 0,8 10 5 0 0,-3-8 57 0 0,-5-5-61 0 0,-1 0 1 0 0,0 0 0 0 0,0 0-1 0 0,1 0 1 0 0,-1 0 0 0 0,0 0-1 0 0,0 0 1 0 0,1 0 0 0 0,-1 0-1 0 0,0 0 1 0 0,0 0 0 0 0,2 0-1 0 0,-2 0 1 0 0,0 1 0 0 0,0-1-1 0 0,0 0 1 0 0,1 0 0 0 0,-1 0-1 0 0,0 0 1 0 0,0 2-2 0 0,0-2 0 0 0,0 0 0 0 0,1 0 0 0 0,-1 0 0 0 0,0 0 0 0 0,0 0 0 0 0,0 2 0 0 0,0-2 1 0 0,1 0-1 0 0,-1 0 0 0 0,0 0 0 0 0,0 0 0 0 0,1 0 0 0 0,-1 0 0 0 0,0 0 0 0 0,0 0 0 0 0,0 0 0 0 0,2 0 0 0 0,-2 0 0 0 0,0 0 0 0 0,0 0 0 0 0,0 0 0 0 0,1 0 0 0 0,-1 0 0 0 0,0 0 1 0 0,0 0-1 0 0,0 0 0 0 0,1 0 0 0 0,-1-2 0 0 0,0 2 0 0 0,0 0 0 0 0,0 0 0 0 0,1 0 0 0 0,-1 0 0 0 0,0 0 0 0 0,0 0 0 0 0,0-2 0 0 0,0 2 0 0 0,0 0 0 0 0,1 0 0 0 0,-1 0 1 0 0,0 0-1 0 0,0-1 0 0 0,0 1 0 0 0,0 0 0 0 0,2-2-3 0 0,-2 0 6 0 0,0 2 0 0 0,0-1 0 0 0,0 1 0 0 0,0 0-1 0 0,0-2 1 0 0,1 2 0 0 0,-1 0 0 0 0,0-1 0 0 0,0 1 0 0 0,0 0 0 0 0,1-2 0 0 0,-1 2 0 0 0,0 0-1 0 0,0 0 1 0 0,1-2 0 0 0,-1 2 0 0 0,0 0 0 0 0,2 0 0 0 0,-2-1 0 0 0,0 1 0 0 0,1 0 0 0 0,-1 0 0 0 0,0 0-1 0 0,1 0 1 0 0,-1 0 0 0 0,1 0 0 0 0,-1-2 0 0 0,0 2 0 0 0,1 0 0 0 0,-1 0-3 0 0,3 0-5 0 0,-1-2-1 0 0,-1 1 1 0 0,2-1 0 0 0,-1 1 0 0 0,0-1 0 0 0,1-1 5 0 0,6-5 9 0 0,-6 4-16 0 0,1 1 0 0 0,1 0-1 0 0,-2 0 1 0 0,1-2-1 0 0,-1 2 1 0 0,0-2 0 0 0,1 0-1 0 0,-2 0 1 0 0,3-2 7 0 0,2-4 130 0 0,-7 11-129 0 0,0 0 0 0 0,0 0 0 0 0,0 0 1 0 0,0 0-1 0 0,0 0 0 0 0,0 0 0 0 0,0 0 1 0 0,0 0-1 0 0,0 0 0 0 0,0 0 0 0 0,2 0 1 0 0,-2 0-1 0 0,0 0 0 0 0,0 0 0 0 0,0 0 1 0 0,0 0-1 0 0,0 0 0 0 0,0 0 0 0 0,0 0 1 0 0,0 0-1 0 0,0 0 0 0 0,0 0 0 0 0,0 0 1 0 0,0 0-1 0 0,0 0 0 0 0,1 0 0 0 0,-1 0 1 0 0,0 0-1 0 0,0 0 0 0 0,0 0 0 0 0,0 0 1 0 0,0 0-1 0 0,0 0 0 0 0,0 0 0 0 0,0 0 1 0 0,0 0-1 0 0,0 0 0 0 0,0 0 0 0 0,0 0 1 0 0,0 0-1 0 0,0 0 0 0 0,0 0 0 0 0,0 0 1 0 0,0 0-1 0 0,1 2 0 0 0,-1-2-1 0 0,-1 21 13 0 0,0 3 55 0 0,1-24-70 0 0,0 0 0 0 0,1 0 0 0 0,-1 0 0 0 0,0 0 1 0 0,0 0-1 0 0,0 2 0 0 0,0-2 0 0 0,0 0 0 0 0,0 0 1 0 0,0 0-1 0 0,0 0 0 0 0,0 0 0 0 0,0 0 0 0 0,0 1 0 0 0,0-1 1 0 0,1 0-1 0 0,-1 0 0 0 0,0 0 0 0 0,0 0 0 0 0,0 0 0 0 0,0 0 1 0 0,0 0-1 0 0,0 0 0 0 0,1 0 0 0 0,-1 0 0 0 0,0 0 1 0 0,0 0-1 0 0,0 2 0 0 0,0-2 0 0 0,0 0 0 0 0,0 0 0 0 0,2 0 1 0 0,-2 0-1 0 0,0 0 0 0 0,0 0 0 0 0,0 0 0 0 0,0 0 0 0 0,1-2 1 0 0,-1 2-1 0 0,0 0 2 0 0,9-6-80 0 0,12-20-10 0 0,-18 21 101 0 0,31-29 115 0 0,-32 32-125 0 0,-1-1 0 0 0,2 1-1 0 0,-1-1 1 0 0,1 2-1 0 0,0-1 1 0 0,0 0-1 0 0,-1 1 1 0 0,2-1-1 0 0,-1 0-18 0 0,1 1 0 0 0,-2-2-1 0 0,2 1 1 0 0,-2-1 0 0 0,2 1 0 0 0,-1-1 0 0 0,0 0 18 0 0,19-27-8 0 0,-12 17-7 0 0,1-1 0 0 0,0 2-1 0 0,1-1 16 0 0,-4 4 1 0 0,0-1-1 0 0,-1 0 0 0 0,0-1 0 0 0,0-1 0 0 0,0 1 1 0 0,0 0-1 0 0,0-4-15 0 0,2 0 1 0 0,0 1 0 0 0,5-4 14 0 0,2-5-17 0 0,1 1 0 0 0,6-16 17 0 0,-9 14 125 0 0,2-1 0 0 0,7-5-125 0 0,-7 9-253 0 0,11-22 253 0 0,-4 9 6 0 0,-12 16 65 0 0,-2 0-1 0 0,1 1 0 0 0,-1-3 1 0 0,2-4-71 0 0,4-5-323 0 0,-12 24 356 0 0,-1 0 0 0 0,2 0 0 0 0,-2 0 0 0 0,1 0 1 0 0,-2-1-1 0 0,3-4-33 0 0,7-24-38 0 0,-1 1 0 0 0,5-2 38 0 0,-3 1-15 0 0,0-1-1 0 0,-1 0 16 0 0,36-118 252 0 0,-27 103-308 0 0,-17 45 84 0 0,-1 2 1 0 0,0-2-1 0 0,1 1 0 0 0,-1 0 1 0 0,3-1-29 0 0,9-15-54 0 0,-8 7 51 0 0,0-1 1 0 0,0-1-1 0 0,-1 0 0 0 0,0 1 1 0 0,-2-2-1 0 0,3-10 3 0 0,-1 11-83 0 0,1-3 274 0 0,-6 16-185 0 0,0 2 0 0 0,0 0 0 0 0,0-1 0 0 0,0 1 0 0 0,0-2 0 0 0,0 2 0 0 0,0 0 0 0 0,0-1-1 0 0,0 1 1 0 0,0-2 0 0 0,0 2 0 0 0,0 0 0 0 0,0-2 0 0 0,0 2 0 0 0,0-1 0 0 0,0 1 0 0 0,-1 0 0 0 0,1-2 0 0 0,0 2-1 0 0,0 0 1 0 0,0-1 0 0 0,-1 1 0 0 0,1-2-6 0 0,-17 10-97 0 0,6-2 87 0 0,3-2 0 0 0,2-1-1 0 0,-1-1 0 0 0,0 1 1 0 0,-7 0 10 0 0,12-3-10 0 0,1 0-1 0 0,-2 0 1 0 0,2 0 0 0 0,-1 0-1 0 0,-1 0 1 0 0,2 0 0 0 0,0 0 0 0 0,-2-2-1 0 0,2 2 1 0 0,-1-1 0 0 0,1 1-1 0 0,-2-2 1 0 0,2 2 0 0 0,0-1-1 0 0,-2-1 1 0 0,2 0 0 0 0,0 1 0 0 0,0-1-1 0 0,-2 2 1 0 0,2-3 0 0 0,-1 0 10 0 0,-1-1 39 0 0,1 1-1 0 0,-1 2 1 0 0,0-3 0 0 0,0 1 0 0 0,0 1 0 0 0,-2-1-39 0 0,-11-11-4 0 0,13 12 4 0 0,1-1 1 0 0,1 1-1 0 0,-2-1 1 0 0,2 1-1 0 0,0-1 0 0 0,0 0 1 0 0,-2-1-1 0 0,2 3 1 0 0,0-2-1 0 0,0-1 0 0 0,1 1 1 0 0,-2 0-1 0 0,1 0 0 0 0,1-1 0 0 0,-3-14 8 0 0,3 15-7 0 0,-2 0 0 0 0,2 1 0 0 0,-1-1 0 0 0,1 0 0 0 0,-1 1 0 0 0,1-1 0 0 0,-1 0 0 0 0,0 1 0 0 0,-1-1 0 0 0,1 0 0 0 0,0 1 0 0 0,0 0 0 0 0,-1-1 0 0 0,1 1 0 0 0,-2-2-1 0 0,3 4 2 0 0,0 0-1 0 0,0 0 1 0 0,0 0 0 0 0,0 0-1 0 0,0 0 1 0 0,0 0-1 0 0,0 0 1 0 0,0 0 0 0 0,0 0-1 0 0,0 0 1 0 0,0 0-1 0 0,0 0 1 0 0,-2 0 0 0 0,2 0-1 0 0,0 0 1 0 0,0 0-1 0 0,0 0 1 0 0,0 0 0 0 0,0 0-1 0 0,0 0 1 0 0,0 0-1 0 0,0 0 1 0 0,0 0 0 0 0,0 0-1 0 0,0 0 1 0 0,0 0-1 0 0,-1 0 1 0 0,1 0 0 0 0,0 0-1 0 0,0 0 1 0 0,0 0-1 0 0,0 0 1 0 0,0 0 0 0 0,0 0-1 0 0,0 0 1 0 0,0 0-1 0 0,0 0 1 0 0,0 0 0 0 0,0 0-1 0 0,0 0 1 0 0,0 0-1 0 0,-1 0 1 0 0,1 0 0 0 0,0 0-1 0 0,0 0-1 0 0,0 8 82 0 0,2 3-212 0 0,0-9 131 0 0,-2-2 0 0 0,0 0-1 0 0,1 0 1 0 0,-1 1 0 0 0,0-1 0 0 0,1 0-1 0 0,-1 0 1 0 0,0 0 0 0 0,1 2-1 0 0,-1-2 1 0 0,1 0 0 0 0,-1 0 0 0 0,0 0-1 0 0,2 0 1 0 0,-2 0 0 0 0,1 0 0 0 0,-1 0-1 0 0,0 0 1 0 0,1 0 0 0 0,-1 0 0 0 0,1 0-1 0 0,-1 0 1 0 0,0 0 0 0 0,2 0-1 0 0,-1-2 7 0 0,0 2 0 0 0,0-1 1 0 0,0 1-1 0 0,1-2 1 0 0,-1 2-1 0 0,0-2 0 0 0,0 1 1 0 0,0 1-1 0 0,1-3-7 0 0,0 1 13 0 0,-1 0 1 0 0,1-1-1 0 0,0 1 1 0 0,-1-1-1 0 0,0 2 1 0 0,1-3-1 0 0,-1 1 1 0 0,0 0-1 0 0,0 1 1 0 0,0-1-1 0 0,1 0-13 0 0,-1-5 19 0 0,-1 0 0 0 0,1-2 1 0 0,-1-5-20 0 0,-1 18-122 0 0,0-3 122 0 0,1 0-1 0 0,0 0 0 0 0,0 2 1 0 0,-2-2-1 0 0,2 0 0 0 0,0 0 1 0 0,0 2-1 0 0,0-2 0 0 0,0 0 1 0 0,-1 0-1 0 0,1 1 1 0 0,0-1-1 0 0,0 0 0 0 0,0 2 1 0 0,0-2-1 0 0,0 0 0 0 0,0 2 1 0 0,0-2-1 0 0,0 0 0 0 0,0 1 1 0 0,0-1-1 0 0,0 0 1 0 0,0 2-1 0 0,0-1 1 0 0,0-1-1 0 0,0 2 1 0 0,0 0-1 0 0,0-2 1 0 0,1 1-1 0 0,-1-1 0 0 0,0 2 1 0 0,0 0-1 0 0,2-2 1 0 0,-2 1-1 0 0,0-1 0 0 0,1 2 1 0 0,-1-2-1 0 0,1 1 1 0 0,-1-1-1 0 0,1 2 1 0 0,-1-2-1 0 0,2 2 0 0 0,-2-2 1 0 0,1 1-1 0 0,-1-1 1 0 0,1 0 0 0 0,0 2 0 0 0,0-2 0 0 0,1 0 0 0 0,-1 0 0 0 0,0 0 0 0 0,0 1 0 0 0,0-1 0 0 0,1 0 0 0 0,-1-1 0 0 0,0 1 0 0 0,0 0 0 0 0,1 0 0 0 0,-1 0 0 0 0,0 0 0 0 0,0-2 0 0 0,4 1 17 0 0,0-3 0 0 0,0 1 0 0 0,0 0 0 0 0,-2 0 0 0 0,2-1 0 0 0,2-4-17 0 0,-5 7 32 0 0,1-3-65 0 0,1 1-1 0 0,-2 0 1 0 0,2-2 0 0 0,1-1 33 0 0,-5 4-4 0 0,1 2 1 0 0,-1 0-1 0 0,0-2 1 0 0,1 2-1 0 0,-1 0 1 0 0,0-1-1 0 0,0 1 1 0 0,2-2-1 0 0,-2 2 1 0 0,0 0-1 0 0,0-2 1 0 0,0 2-1 0 0,0-1 1 0 0,0 1 0 0 0,1-2-1 0 0,-1 2 1 0 0,0-1-1 0 0,0 1 1 0 0,0-2-1 0 0,0 2 1 0 0,0-2-1 0 0,-1 2 1 0 0,1-1-1 0 0,0 1 1 0 0,0 0-1 0 0,0-2 1 0 0,0 2-1 0 0,0-2 1 0 0,-2 2-1 0 0,2-1 1 0 0,0 1 0 0 0,0 0-1 0 0,-1-2 1 0 0,1 2-1 0 0,0-1 4 0 0,-1 1 3 0 0,1 0 0 0 0,0 0 0 0 0,0 0-1 0 0,0 0 1 0 0,0 0 0 0 0,-1 0 0 0 0,1 0 0 0 0,0 0-1 0 0,0 0 1 0 0,0 0 0 0 0,-2 0 0 0 0,2 0 0 0 0,0 1-1 0 0,0-1 1 0 0,0 0 0 0 0,0 0 0 0 0,-1 0 0 0 0,1 0 0 0 0,0 0-1 0 0,0 0 1 0 0,0 0 0 0 0,0 0 0 0 0,0 2 0 0 0,0-2-1 0 0,-1 0 1 0 0,1 0 0 0 0,0 0 0 0 0,0 0 0 0 0,0 1-1 0 0,0-1 1 0 0,0 0 0 0 0,0 0 0 0 0,0 0 0 0 0,0 0 0 0 0,0 2-3 0 0,-6 13-40 0 0,4-10 16 0 0,-1-1 41 0 0,2 0 0 0 0,0 1 0 0 0,-2-2 1 0 0,2 2-1 0 0,0 0 0 0 0,0-1 0 0 0,1 0 0 0 0,-2 4-17 0 0,2-8 3 0 0,-1 1-1 0 0,1 1 0 0 0,0-2 1 0 0,0 2-1 0 0,0-1 0 0 0,0-1 1 0 0,0 2-1 0 0,1-1 0 0 0,-1-1 1 0 0,0 2-1 0 0,0 0 0 0 0,0-2 1 0 0,2 1-1 0 0,-2-1 0 0 0,0 2 1 0 0,1 0-1 0 0,-1-2 0 0 0,0 1 1 0 0,1-1-1 0 0,-1 2 0 0 0,1-2 1 0 0,-1 1-1 0 0,1-1 1 0 0,-1 2-1 0 0,2-2 0 0 0,-2 2 1 0 0,1-2-1 0 0,-1 0 0 0 0,1 1 1 0 0,-1-1-1 0 0,1 0 0 0 0,1 0 1 0 0,-2 2-1 0 0,1-2 0 0 0,0 0 1 0 0,-1 0-1 0 0,1 0-2 0 0,6 3-19 0 0,-4-3 8 0 0,-2 2-1 0 0,2-2 1 0 0,-2 0-1 0 0,1 1 1 0 0,-1-1-1 0 0,2 0 0 0 0,-2 0 1 0 0,0 0-1 0 0,2 0 1 0 0,-2 0-1 0 0,1 0 1 0 0,0-1-1 0 0,0 1 1 0 0,2-2 11 0 0,9-4-12 0 0,2 1 0 0 0,-1 0 0 0 0,1 0 0 0 0,8 2 12 0 0,-22 1-1 0 0,0 2-21 0 0,2 0 1 0 0,-2 0-1 0 0,1 0 1 0 0,1 0-1 0 0,-2 0 1 0 0,1 0-1 0 0,0 0 1 0 0,1 2 20 0 0,-3-2 4 0 0,2 0 0 0 0,-2 1-1 0 0,0-1 1 0 0,1 0-1 0 0,-1 0 1 0 0,0 2-1 0 0,1-2 1 0 0,-1 0-1 0 0,0 2 1 0 0,1-2-1 0 0,-1 1 1 0 0,0-1-1 0 0,0 0 1 0 0,0 2-1 0 0,1-2 1 0 0,-1 2 0 0 0,0-2-1 0 0,0 0 1 0 0,0 1-1 0 0,0-1 1 0 0,0 2-1 0 0,0-2 1 0 0,0 1-1 0 0,0-1 1 0 0,0 2-1 0 0,0-2 1 0 0,0 0-1 0 0,0 2 1 0 0,0-2-1 0 0,0 1-2 0 0,-1 12-4 0 0,1 0 0 0 0,0 2 0 0 0,1-2-1 0 0,1 0 1 0 0,0 10 4 0 0,-1-22 11 0 0,-1 1-1 0 0,0 0 1 0 0,1-1-1 0 0,-1 1 1 0 0,2-2 0 0 0,-2 1-1 0 0,1 1 1 0 0,-1 0-1 0 0,1-1 1 0 0,-1-1-1 0 0,1 2 1 0 0,1 0 0 0 0,-2-2-1 0 0,1 1 1 0 0,0 1-1 0 0,0-2-10 0 0,20 14-65 0 0,-18-12 65 0 0,1 0-1 0 0,-1 1 1 0 0,0-1 0 0 0,0-1-1 0 0,0 2 1 0 0,0 1-1 0 0,0-1 1 0 0,1 0 4 0 0,-2 0-1 0 0,2 1 0 0 0,0-1 1 0 0,1 0-1 0 0,-2-1 0 0 0,1 1 0 0 0,0-1 1 0 0,0-1-1 0 0,0 1 0 0 0,1-1 0 0 0,3 1-3 0 0,-5-2 2 0 0,-1 0 0 0 0,1 0 0 0 0,-1 0-1 0 0,1 0 1 0 0,0 0 0 0 0,0-2-1 0 0,-1 2 1 0 0,0-1 0 0 0,1-1-1 0 0,-1 2 1 0 0,3-3-2 0 0,27-21-271 0 0,-21 16 206 0 0,11-12-8 0 0,-18 15 69 0 0,1 0-1 0 0,0 2 1 0 0,1-2 0 0 0,-1 2 0 0 0,1 0-1 0 0,-1-1 1 0 0,1 1 0 0 0,-1 0-1 0 0,1 1 1 0 0,3 1 4 0 0,-9 1 2 0 0,1-2 1 0 0,-1 2-1 0 0,1 0 0 0 0,0 0 0 0 0,-1 0 1 0 0,1 0-1 0 0,-1 0 0 0 0,2 0 0 0 0,-2 0 1 0 0,1 0-1 0 0,0 2 0 0 0,-1-2 0 0 0,1 0 1 0 0,-1 0-1 0 0,2 0 0 0 0,-2 0 1 0 0,1 1-1 0 0,-1-1 0 0 0,1 0 0 0 0,-1 2 1 0 0,1-2-1 0 0,-1 0 0 0 0,1 2 0 0 0,-1-2 1 0 0,2 1-1 0 0,-2-1 0 0 0,0 2 0 0 0,1-2-2 0 0,-1 1 22 0 0,1 3 0 0 0,-1-3 0 0 0,0 3 0 0 0,1-3-1 0 0,-1 2 1 0 0,0-1 0 0 0,0 1 0 0 0,0-1 0 0 0,0 1-22 0 0,0-1-3 0 0,-1-1 1 0 0,1 1 0 0 0,0 1 0 0 0,0-1-1 0 0,0 0 1 0 0,0-1 0 0 0,1 1 0 0 0,-1-1-1 0 0,0 1 1 0 0,0 0 0 0 0,1-1 0 0 0,-1 1-1 0 0,0 0 1 0 0,2-1 0 0 0,-2 1 0 0 0,1-1 0 0 0,-1-1-1 0 0,1 2 1 0 0,0 0 0 0 0,-1-1 0 0 0,2 1-1 0 0,-1-2 1 0 0,-1 1 2 0 0,2 1 9 0 0,-1 0 6 0 0,2-1 1 0 0,-2 1-1 0 0,0-2 1 0 0,2 2 0 0 0,-2-1-1 0 0,0-1 1 0 0,2 2 0 0 0,-2-2-1 0 0,1 1 1 0 0,-1-1-1 0 0,2 0 1 0 0,-2 2 0 0 0,2-2-1 0 0,-2 0 1 0 0,1 0 0 0 0,-1 0-1 0 0,2 0 1 0 0,-2-2 0 0 0,1 2-17 0 0,6-1 10 0 0,0-2 0 0 0,0 1 0 0 0,-1-1 0 0 0,0-2 0 0 0,0 2-9 0 0,2-2-1 0 0,1 0 0 0 0,-1 2 1 0 0,1-1 0 0 0,16-5-151 0 0,-22 5 175 0 0,0 3-1 0 0,1 1 0 0 0,-1-2 0 0 0,0 2 0 0 0,0-1 0 0 0,1 1 0 0 0,0 0 0 0 0,2 0-23 0 0,5 3-93 0 0,2-2-1 0 0,1 4 94 0 0,-2 0 6 0 0,0-3 0 0 0,4 1-6 0 0,-8-3 15 0 0,-1 0 0 0 0,1-2 0 0 0,8-1-15 0 0,10-2-89 0 0,-7 4 171 0 0,-14-1-93 0 0,1 0 1 0 0,-1 2 0 0 0,0-1 0 0 0,2 1-1 0 0,4 1 11 0 0,49 8 151 0 0,-41-8-186 0 0,8 2-16 0 0,0-3 0 0 0,17-1 51 0 0,-40 1-2 0 0,0 1 0 0 0,0-1 0 0 0,0 2 0 0 0,0-2 0 0 0,-2 2 0 0 0,2-1 0 0 0,0 3 0 0 0,-1-3 0 0 0,0 2 0 0 0,2 1 2 0 0,-1-1-5 0 0,0 0-1 0 0,0 0 0 0 0,1-1 1 0 0,-1 0-1 0 0,1-1 0 0 0,4 2 6 0 0,-8-3 9 0 0,2 2 0 0 0,-2-2 0 0 0,1 2 0 0 0,-1-2 0 0 0,1 1 0 0 0,-1 1-1 0 0,2 0-8 0 0,14 6 61 0 0,-12-7-62 0 0,10 4-28 0 0,0 0 0 0 0,2 2 29 0 0,-12-6-21 0 0,1 1-1 0 0,-1-1 0 0 0,2-1 0 0 0,-2 0 0 0 0,1 0 0 0 0,0 0 22 0 0,0 0-45 0 0,0 0-40 0 0,-5 0 93 0 0,0 0 0 0 0,1 0 0 0 0,-2 0-1 0 0,2 0 1 0 0,-1 0 0 0 0,0 2 0 0 0,0-2 0 0 0,1 2-8 0 0,2-1 36 0 0,0 1 1 0 0,0 0 0 0 0,0-1 0 0 0,1-1-37 0 0,16 5 43 0 0,-20-3-60 0 0,2-2-1 0 0,-2 1 0 0 0,2-1 0 0 0,-2 0 1 0 0,2 0-1 0 0,-2 0 0 0 0,2 0 0 0 0,0-1 0 0 0,0-1 18 0 0,13 0 60 0 0,-14 2-57 0 0,-2 0 0 0 0,2 0 0 0 0,-2 2 0 0 0,1-2 0 0 0,1 2 0 0 0,-2-2 0 0 0,1 1 0 0 0,-1-1 0 0 0,2 2 0 0 0,-2 0 0 0 0,0-1 0 0 0,2 1 0 0 0,-2-1-1 0 0,0 1 1 0 0,2 0 0 0 0,-1 1-3 0 0,0 0 6 0 0,0-1 0 0 0,0 1-1 0 0,-1 2 1 0 0,2-2 0 0 0,-2 0 0 0 0,0 1-1 0 0,2-1 1 0 0,-2 2 0 0 0,0-2-1 0 0,0 2-5 0 0,-1-2 0 0 0,1 0 0 0 0,1-1 0 0 0,-2 1-1 0 0,1 1 1 0 0,0-3 0 0 0,0 2-1 0 0,1-1 1 0 0,-1 1 0 0 0,1-1 0 0 0,-1 1-1 0 0,1-1 1 0 0,0-1 0 0 0,-1 1-1 0 0,2 1 1 0 0,0 1-11 0 0,1-3-1 0 0,-2 2 1 0 0,2-1-1 0 0,1 1 0 0 0,-1-1 1 0 0,-1-1-1 0 0,5 3 12 0 0,-2-3-9 0 0,0 3 0 0 0,0-1 0 0 0,0 0-1 0 0,0 0 1 0 0,0 2 0 0 0,-1 0 0 0 0,1 0 0 0 0,1 1 9 0 0,-2 3-68 0 0,7 4 127 0 0,-12-12-59 0 0,1-1 0 0 0,-1 0 0 0 0,2 2 0 0 0,-2-2 0 0 0,1 0 0 0 0,-1 1 0 0 0,1-1 0 0 0,-1 0 0 0 0,1 0 0 0 0,1 0 0 0 0,-2 0 0 0 0,1 2 0 0 0,-1-2 0 0 0,1 0 0 0 0,0 0 0 0 0,-1 0-1 0 0,1 0 1 0 0,1 0 0 0 0,1-2-51 0 0,-2 2-157 0 0,-4-8 175 0 0,-41-52-180 0 0,40 55 204 0 0,2 1 0 0 0,0-1-1 0 0,-1-2 1 0 0,1 2 0 0 0,-1-1 0 0 0,2 1 0 0 0,-1-2 0 0 0,-1-2 9 0 0,0-11 107 0 0,-4-20-107 0 0,1-1 18 0 0,5 28 27 0 0,-1 0 1 0 0,2 0-1 0 0,-1 0 1 0 0,1 0-1 0 0,0-2-45 0 0,1-4 89 0 0,-2 14-75 0 0,-1-1 0 0 0,1 1 0 0 0,0 0 0 0 0,0-2 0 0 0,-1 2 0 0 0,0 1 0 0 0,1-1 0 0 0,-2 0 0 0 0,1 0 0 0 0,0 0 0 0 0,-1 0-1 0 0,1 0 1 0 0,-4-3-14 0 0,4 7-3 0 0,0-1-1 0 0,1 0 0 0 0,-2 1 0 0 0,1-1 0 0 0,1 0 0 0 0,-2 2 0 0 0,1-1 0 0 0,-1-1 4 0 0,1 1 6 0 0,-1 1 0 0 0,1-2 0 0 0,0 0 0 0 0,-1 1 0 0 0,1-1-1 0 0,-2-3-5 0 0,3 5-4 0 0,-2-1 0 0 0,2-1 0 0 0,0 2 0 0 0,0-2 0 0 0,0 2 0 0 0,-2-1-1 0 0,2 1 1 0 0,0-2 0 0 0,-2 2 0 0 0,2 0 0 0 0,0 0 0 0 0,-2 0 0 0 0,2 0-1 0 0,-2 0 5 0 0,1 0 10 0 0,1 0 0 0 0,-1 0 0 0 0,1-1 0 0 0,-2 1 0 0 0,2 0-1 0 0,0 0 1 0 0,-2-2 0 0 0,2 2 0 0 0,0-2 0 0 0,0 2 0 0 0,-2-1-1 0 0,2-1-9 0 0,-4-1-10 0 0,0 0-1 0 0,0-1 1 0 0,1 1-1 0 0,-1 0 0 0 0,-1 1 1 0 0,1-1-1 0 0,0 1 1 0 0,-1 1-1 0 0,1-1 0 0 0,-1 2 1 0 0,1 0-1 0 0,-2-2 11 0 0,-2 2-8 0 0,2 2-1 0 0,-2-2 1 0 0,1 2-1 0 0,-1-1 1 0 0,2 1-1 0 0,-1 1 1 0 0,-7 4 8 0 0,11-6-30 0 0,-1 1 0 0 0,1 1 1 0 0,-1-1-1 0 0,-5-1 30 0 0,10-1-4 0 0,0 0-1 0 0,0 0 0 0 0,0 0 1 0 0,0-1-1 0 0,-1 1 1 0 0,1 0-1 0 0,0 0 1 0 0,0 0-1 0 0,0 0 1 0 0,0 0-1 0 0,0 0 1 0 0,0 0-1 0 0,0 0 1 0 0,-1 0-1 0 0,1 0 1 0 0,0-2-1 0 0,0 2 1 0 0,0 0-1 0 0,0 0 1 0 0,0 0-1 0 0,0 0 0 0 0,0 0 1 0 0,0 0-1 0 0,0-1 1 0 0,0 1-1 0 0,0 0 1 0 0,0 0-1 0 0,0 0 1 0 0,0 0-1 0 0,0 0 1 0 0,0-2-1 0 0,0 2 1 0 0,0 0-1 0 0,0 0 1 0 0,0 0-1 0 0,0 0 1 0 0,0 0-1 0 0,0-2 0 0 0,0 2 1 0 0,0 0-1 0 0,0 0 1 0 0,0 0-1 0 0,0 0 1 0 0,0 0-1 0 0,0 0 5 0 0,4-16-95 0 0,-1 6 211 0 0,-3 10-116 0 0,0-1 0 0 0,1 1 1 0 0,-1-2-1 0 0,0 2 0 0 0,-1 0 0 0 0,1-2 0 0 0,0 2 0 0 0,0 0 0 0 0,0-1 0 0 0,0 1 0 0 0,0 0 0 0 0,0-2 0 0 0,0 2 0 0 0,0-1 0 0 0,-1 1 1 0 0,1 0-1 0 0,0 0 0 0 0,0-2 0 0 0,-2 2 0 0 0,2 0 0 0 0,0-2 0 0 0,0 2 0 0 0,-1 0 0 0 0,1-1 0 0 0,-14-9-42 0 0,11 8 59 0 0,1 1-1 0 0,-1 1 1 0 0,1-2-1 0 0,-1 2 1 0 0,0 0 0 0 0,0-2-1 0 0,1 2 1 0 0,0 0-1 0 0,-2 0 1 0 0,0 0-17 0 0,4 0-3 0 0,0 2 0 0 0,0-2 0 0 0,-1 0 0 0 0,1 0 0 0 0,0 0 0 0 0,0 0 0 0 0,0 0 0 0 0,-1 0 0 0 0,1 0 0 0 0,0 0 0 0 0,0 0 0 0 0,-1 0 0 0 0,1 0 0 0 0,0 0 0 0 0,0 0 0 0 0,0-2 0 0 0,-2 2 0 0 0,2 0 0 0 0,0 0 0 0 0,0 0 0 0 0,0 0 0 0 0,-1 0 0 0 0,1 0 0 0 0,0 0 0 0 0,0-1 0 0 0,0 1 0 0 0,-1 0 0 0 0,1 0 0 0 0,0 0 3 0 0,-2-12-48 0 0,-1-1 55 0 0,1 5-58 0 0,0 3 16 0 0,2 5 73 0 0,-1 0-4 0 0,5 0 45 0 0,-9-6 177 0 0,11-4-414 0 0,-3 5 96 0 0,-2-4 13 0 0,-1 9 48 0 0,0 0-1 0 0,0-2 1 0 0,0 2 0 0 0,0 0-1 0 0,0 0 1 0 0,0-2 0 0 0,0 2-1 0 0,0 0 1 0 0,0-1 0 0 0,0 1-1 0 0,0 0 1 0 0,0 0 0 0 0,0-2-1 0 0,0 2 1 0 0,0 0-1 0 0,1 0 1 0 0,-1-2 0 0 0,0 2-1 0 0,0 0 1 0 0,0 0 0 0 0,0 0-1 0 0,1-1 1 0 0,-1 1 0 0 0,0 0-1 0 0,0 0 2 0 0,1-2 5 0 0,-1 2-1 0 0,0 0 1 0 0,2 0-1 0 0,-2-1 1 0 0,1 1-1 0 0,-1-2 1 0 0,0 2-1 0 0,1 0 1 0 0,-1-2-1 0 0,0 2 1 0 0,0-1-1 0 0,1 1 1 0 0,-1-2-1 0 0,0 2 1 0 0,0-1-1 0 0,0 1 1 0 0,1-2-1 0 0,-1 2 1 0 0,0-2-5 0 0,0 2 0 0 0,0 0 0 0 0,0 0 0 0 0,0-1 0 0 0,0 1 0 0 0,0 0 0 0 0,0 0 0 0 0,0 0 0 0 0,0-2 0 0 0,0 2 0 0 0,0 0 0 0 0,0 0 0 0 0,0 0 0 0 0,2-2 0 0 0,-2 2 0 0 0,0 0 0 0 0,0 0 0 0 0,0 0 0 0 0,0-1 0 0 0,0 1 0 0 0,1 0 0 0 0,-1 0 0 0 0,0 0 0 0 0,0 0 0 0 0,0 0 0 0 0,0 0 0 0 0,1-2 0 0 0,-1 2 0 0 0,0 0 0 0 0,0 0 0 0 0,1 0 0 0 0,-1 0-13 0 0,2-1 1 0 0,-2 1-1 0 0,1 0 1 0 0,-1-2-1 0 0,0 2 0 0 0,1-2 1 0 0,-1 2-1 0 0,0-1 1 0 0,1 1-1 0 0,-1-2 1 0 0,0 2-1 0 0,1-2 1 0 0,-1 1-1 0 0,0 1 0 0 0,0-2 1 0 0,0 2-1 0 0,0-1 1 0 0,2-1-1 0 0,-2 2 1 0 0,0-2-1 0 0,0 2 1 0 0,0-1 12 0 0,-2-1 170 0 0,1-1 48 0 0,1 3-220 0 0,0 0 0 0 0,0 0 0 0 0,0 0 1 0 0,0 0-1 0 0,0 0 0 0 0,0 0 0 0 0,0 0 0 0 0,0 0 0 0 0,0 0 0 0 0,0 0 1 0 0,0 0-1 0 0,0 0 0 0 0,0 0 0 0 0,0 0 0 0 0,0 0 0 0 0,0 0 0 0 0,0 0 0 0 0,0 0 1 0 0,0 0-1 0 0,0 0 0 0 0,0 0 0 0 0,0 0 0 0 0,0 0 0 0 0,0 0 0 0 0,0 0 0 0 0,0 0 1 0 0,0 0-1 0 0,0 0 0 0 0,0 0 0 0 0,0 0 0 0 0,0 0 0 0 0,0 0 0 0 0,0 0 1 0 0,0 0-1 0 0,0 0 0 0 0,0 0 0 0 0,0 0 0 0 0,0 0 0 0 0,0 0 0 0 0,0 0 0 0 0,-1 0 1 0 0,1 0-1 0 0,0 0 0 0 0,0 0 0 0 0,0 0 0 0 0,0 0 0 0 0,0 0 0 0 0,0 0 2 0 0,0 0 2 0 0,0 0 0 0 0,0 0-1 0 0,0 0 1 0 0,0 1 0 0 0,0-1-1 0 0,0 0 1 0 0,-1 0-1 0 0,1 0 1 0 0,0 0 0 0 0,0 0-1 0 0,0 0 1 0 0,0 0 0 0 0,0 0-1 0 0,0 0 1 0 0,-1 0 0 0 0,1 0-1 0 0,0 0 1 0 0,0 0-1 0 0,0 0 1 0 0,0 0 0 0 0,0 0-1 0 0,0 0 1 0 0,-2 0 0 0 0,2 0-1 0 0,0 0 1 0 0,0 0 0 0 0,0 0-1 0 0,0 0 1 0 0,0 0-1 0 0,0 0 1 0 0,0 0 0 0 0,-1 0-1 0 0,1-1 1 0 0,0 1 0 0 0,0 0-1 0 0,0 0 1 0 0,0 0-1 0 0,0 0 1 0 0,0 0 0 0 0,0 0-2 0 0,-1 0-8 0 0,1 0 7 0 0,0-2 0 0 0,0 2 0 0 0,0 0 1 0 0,0 0-1 0 0,0 0 0 0 0,0 0 0 0 0,0 0 0 0 0,0 0 0 0 0,0 0 1 0 0,0 0-1 0 0,-1 0 0 0 0,1 0 0 0 0,0 0 0 0 0,0 0 1 0 0,0 0-1 0 0,0 0 0 0 0,0 0 0 0 0,0 0 0 0 0,0 0 1 0 0,0 0-1 0 0,0 0 0 0 0,0 0 0 0 0,0 0 0 0 0,0 0 1 0 0,-2 0-1 0 0,2 0 0 0 0,0 0 0 0 0,0 0 0 0 0,0 0 1 0 0,0 0-1 0 0,0 0 0 0 0,0 0 0 0 0,0 0 0 0 0,0 0 1 0 0,0 0-1 0 0,0 0 0 0 0,0 0 0 0 0,0 0 0 0 0,0 0 1 0 0,0 2-1 0 0,0-2 0 0 0,0 0 0 0 0,-1 0 0 0 0,1 0 1 0 0,0 0-1 0 0,0 0 0 0 0,0 0 0 0 0,0 0 0 0 0,0 0 0 0 0,0 0 1 0 0,0 0-1 0 0,0 0 0 0 0,0 0 0 0 0,0 0 0 0 0,0 0 1 0 0,0 1-1 0 0,0-1 0 0 0,0 0 1 0 0,0-3-2 0 0,0 2 2 0 0,0-1-1 0 0,0 0 0 0 0,0 1 0 0 0,0-1 0 0 0,0-1 0 0 0,0 1 0 0 0,-1 1 0 0 0,1-1 0 0 0,0 0 1 0 0,0 2-5 0 0,-1-1 0 0 0,1 1 0 0 0,0 0 0 0 0,0-2-1 0 0,-1 2 1 0 0,1 0 0 0 0,0 0 0 0 0,0 0 0 0 0,-2-2 0 0 0,2 2-1 0 0,0 0 1 0 0,-1 0 0 0 0,1 0 0 0 0,0 0 0 0 0,-1-1 0 0 0,1 1-1 0 0,0 0 1 0 0,-1 0 0 0 0,1 0 0 0 0,0 0 0 0 0,-1 0 0 0 0,1 0-1 0 0,0 0 1 0 0,-2 0 0 0 0,2 0 0 0 0,-1 0 0 0 0,1 0 0 0 0,0 0-1 0 0,-1 0 1 0 0,1 0 0 0 0,0 1 0 0 0,-1-1 0 0 0,1 0 0 0 0,0 0-1 0 0,-2 0 6 0 0,2 2 9 0 0,-1-2 0 0 0,0 2-1 0 0,0-2 1 0 0,0 1 0 0 0,1 1 0 0 0,-2-2-1 0 0,1 2 1 0 0,1-1 0 0 0,-1-1-1 0 0,0 2 1 0 0,1-1 0 0 0,-1 1 0 0 0,1-2-1 0 0,0 2 1 0 0,-2-1-9 0 0,0 6-59 0 0,-3-2 170 0 0,1-4-274 0 0,4-1 153 0 0,-1 0 0 0 0,1-1 0 0 0,-1 1 0 0 0,1 0 0 0 0,0 0 0 0 0,-1 0 0 0 0,1 1 0 0 0,-1-1 0 0 0,1 0-1 0 0,-2 0 1 0 0,2 0 0 0 0,-1 0 0 0 0,1 0 0 0 0,-1 2 0 0 0,1-2 0 0 0,-1 0 0 0 0,1 0 0 0 0,0 2 0 0 0,-2-2 0 0 0,2 0 0 0 0,-1 0 0 0 0,1 1 10 0 0,-1 2-55 0 0,2-4-18 0 0,-1 1 77 0 0,0 0-1 0 0,1-2 1 0 0,-1 2 0 0 0,0 0-1 0 0,0 0 1 0 0,2 0-1 0 0,-2-1 1 0 0,0 1 0 0 0,0 0-1 0 0,1 0 1 0 0,-1 0 0 0 0,0 0-1 0 0,1 0 1 0 0,-1 0 0 0 0,0 0-1 0 0,1 0 1 0 0,-1 0-1 0 0,0 0 1 0 0,2 0 0 0 0,-2 0-1 0 0,0 0 1 0 0,1 0-4 0 0,-1 0 0 0 0,0 0 0 0 0,0 0 0 0 0,0 0 0 0 0,0 0 0 0 0,0 0 0 0 0,0 0 0 0 0,0 0 0 0 0,1 0 0 0 0,-1 0 0 0 0,0 0 0 0 0,0 0 0 0 0,0 0 0 0 0,0 0 0 0 0,0 0 0 0 0,0 0 0 0 0,0 0 1 0 0,0 0-1 0 0,1 0 0 0 0,-1 0 0 0 0,0 0 0 0 0,0 0 0 0 0,0 0 0 0 0,0-2 0 0 0,0 2 0 0 0,0 0 0 0 0,0 0 0 0 0,0 0 0 0 0,0 0 0 0 0,0 0 0 0 0,0 0 0 0 0,0 0 0 0 0,1 0 0 0 0,-1 0 0 0 0,0 0 0 0 0,0 0 0 0 0,0-2 0 0 0,0 2 0 0 0,0 0 0 0 0,0 0 0 0 0,0 0 0 0 0,0 0 0 0 0,0 0 0 0 0,0 0 0 0 0,0 0 0 0 0,0 0 0 0 0,0 0 1 0 0,0-1-1 0 0,0 1 0 0 0,0 0 0 0 0,0 0 0 0 0,0 0-1 0 0,0 0 0 0 0,0 0 1 0 0,0 0-1 0 0,0 0 0 0 0,0 0 0 0 0,0 0 1 0 0,0 0-1 0 0,0-2 0 0 0,0 2 1 0 0,0 0-1 0 0,0 0 0 0 0,0 0 1 0 0,0 0-1 0 0,0 0 0 0 0,0 0 0 0 0,0 0 1 0 0,0 0-1 0 0,0 0 0 0 0,0 0 1 0 0,0 0-1 0 0,0 0 0 0 0,0 0 1 0 0,0-2-1 0 0,0 2 0 0 0,0 0 1 0 0,0 0-1 0 0,-1 0 0 0 0,1 0 0 0 0,0 0 1 0 0,0 0-1 0 0,0 0 0 0 0,0 0 1 0 0,0 0-1 0 0,0 0 0 0 0,0 0 1 0 0,0 0-1 0 0,0 0 0 0 0,0 0 1 0 0,0 0-1 0 0,0 0 0 0 0,0 0 0 0 0,0 0 1 0 0,-1 0-1 0 0,1 0 0 0 0,0 0 1 0 0,0 0-1 0 0,0 0 0 0 0,0 0 1 0 0,0 0-1 0 0,0 0 0 0 0,0 0 0 0 0,0 0 1 0 0,0 0-1 0 0,0 0 0 0 0,0 0 1 0 0,0 0-1 0 0,0 0 0 0 0,-1 0 1 0 0,-2 2-42 0 0,3-2 40 0 0,0 0 0 0 0,-1 0-1 0 0,1 0 1 0 0,0 0 0 0 0,0 0 0 0 0,0 0-1 0 0,0 0 1 0 0,-1 0 0 0 0,1 0-1 0 0,0 0 1 0 0,0 0 0 0 0,0 2-1 0 0,0-2 1 0 0,0 0 0 0 0,-1 0-1 0 0,1 0 1 0 0,0 0 0 0 0,0 0 0 0 0,0 0-1 0 0,0 0 1 0 0,0 1 0 0 0,0-1-1 0 0,0 0 1 0 0,-2 0 0 0 0,2 0-1 0 0,0 0 1 0 0,0 2 0 0 0,0-2-1 0 0,0 0 1 0 0,0 0 0 0 0,0 0 0 0 0,0 0-1 0 0,0 2 1 0 0,0-2 0 0 0,0 0 2 0 0,0 0 2 0 0,0 0 0 0 0,0 0 0 0 0,0 0 1 0 0,0 0-1 0 0,0 0 0 0 0,-1 1 0 0 0,1-1 1 0 0,0 0-1 0 0,0 0 0 0 0,0 0 0 0 0,0 0 1 0 0,0 0-1 0 0,0 0 0 0 0,0 0 1 0 0,0 2-1 0 0,0-2 0 0 0,0 0 0 0 0,0 0 1 0 0,0 0-1 0 0,0 0 0 0 0,0 0 0 0 0,0 0 1 0 0,0 0-1 0 0,0 1 0 0 0,0-1 0 0 0,0 0 1 0 0,0 0-1 0 0,1 0 0 0 0,-1 0 0 0 0,0 0 1 0 0,0 0-1 0 0,0 0 0 0 0,0 0 0 0 0,0 0 1 0 0,0 2-1 0 0,0-2 0 0 0,0 0 1 0 0,0 0-1 0 0,0 0 0 0 0,0 0 0 0 0,2 0 1 0 0,-2 0-1 0 0,0 0 0 0 0,0 0 0 0 0,0 0 1 0 0,0 0-1 0 0,0 0 0 0 0,0 0 0 0 0,0 0 1 0 0,0 0-1 0 0,1 0 0 0 0,-1 0 0 0 0,0 0 1 0 0,0 0-1 0 0,0 0 0 0 0,0 0 0 0 0,0 0-2 0 0,11-5 106 0 0,2-3-258 0 0,-13 8 152 0 0,0 0 1 0 0,1 0-1 0 0,-1 0 0 0 0,0 0 0 0 0,2 0 0 0 0,-2 0 0 0 0,1 0 1 0 0,-1-2-1 0 0,0 2 0 0 0,0 0 0 0 0,1 0 0 0 0,-1 0 0 0 0,0-1 1 0 0,1 1-1 0 0,-1 0 0 0 0,0 0 0 0 0,0-2 0 0 0,1 2 0 0 0,-1 0 0 0 0,0-1 1 0 0,0 1-1 0 0,2 0 0 0 0,-2-2 1 0 0,0 2 0 0 0,0 0 0 0 0,0 0-1 0 0,0-2 1 0 0,1 2 0 0 0,-1 0-1 0 0,0 0 1 0 0,0 0 0 0 0,0-1 0 0 0,1 1-1 0 0,-1 0 1 0 0,0 0 0 0 0,0 0 0 0 0,1 0-1 0 0,-1-2 1 0 0,0 2 0 0 0,0 0-1 0 0,2 0 1 0 0,-2 0 0 0 0,0 0 0 0 0,0 0-1 0 0,1 0 1 0 0,-1 0 0 0 0,0 0 0 0 0,1 0-1 0 0,-1 0 1 0 0,0 0 0 0 0,0 0-1 0 0,1 0 1 0 0,-1 0 0 0 0,0 0-1 0 0,15-19-20 0 0,-1-7 78 0 0,-5 9-16 0 0,-2 9-44 0 0,-7 8 0 0 0,1-1 0 0 0,1 1 0 0 0,-1-2 0 0 0,0 2 0 0 0,-1-2 0 0 0,1 2 0 0 0,0-1 1 0 0,-1-1-1 0 0,2 2 0 0 0,-1-3 2 0 0,4-7 96 0 0,0 0-95 0 0,-1 1 0 0 0,0-3 0 0 0,1 3 0 0 0,-1-3 0 0 0,-1 1 0 0 0,1-7-1 0 0,1 3-9 0 0,-4 14 15 0 0,-1-3 0 0 0,1 3-1 0 0,-1-1 1 0 0,1 1 0 0 0,-1-1-1 0 0,0-1 1 0 0,2 1 0 0 0,-2 0-1 0 0,0 1 1 0 0,0-2 0 0 0,0 1-1 0 0,0 0 1 0 0,0-1 0 0 0,0 1-1 0 0,0 1-5 0 0,-2-9 72 0 0,1 7-75 0 0,1 1-1 0 0,-1 1 1 0 0,0-3-1 0 0,1 3 1 0 0,-1-1-1 0 0,-1 0 1 0 0,1 1-1 0 0,0-1 1 0 0,0-1-1 0 0,-1 3 1 0 0,0-3 3 0 0,1 1-104 0 0,0 0 81 0 0,1 2 25 0 0,0 0 0 0 0,0 0 0 0 0,0 0 0 0 0,-2 0 0 0 0,2 0 0 0 0,0 0 0 0 0,0 0 0 0 0,0 0 0 0 0,0 0 0 0 0,0 0-1 0 0,0-1 1 0 0,0 1 0 0 0,0 0 0 0 0,0 0 0 0 0,-1 0 0 0 0,1 0 0 0 0,0 0 0 0 0,0 0 0 0 0,0 0 0 0 0,0 0 0 0 0,0 0 0 0 0,0 0 0 0 0,0 0 0 0 0,0-2 0 0 0,0 2 0 0 0,0 0 0 0 0,0 0 0 0 0,0 0 0 0 0,0 0 0 0 0,0 0 0 0 0,0 0 0 0 0,0 0 0 0 0,0 0 0 0 0,0-1 0 0 0,0 1 0 0 0,0 0 0 0 0,0 0 0 0 0,0 0 0 0 0,0 0 0 0 0,0 0 0 0 0,0 0 0 0 0,0 0-2 0 0,1-10 118 0 0,5-19-46 0 0,-7 27-176 0 0,1 2 105 0 0,0-2 0 0 0,0 2 0 0 0,0 0 0 0 0,0 0 1 0 0,0-1-1 0 0,0 1 0 0 0,0 0 0 0 0,0 0 0 0 0,0-2 0 0 0,-1 2 0 0 0,1 0 1 0 0,0 0-1 0 0,0 0 0 0 0,0-1 0 0 0,0 1 0 0 0,-1 0 0 0 0,1 0 0 0 0,0 0 0 0 0,0 0 1 0 0,0-2-1 0 0,-1 2 0 0 0,1 0 0 0 0,0 0 0 0 0,0 0 0 0 0,-2 0-1 0 0,2 0 0 0 0,0 0 0 0 0,0 0-1 0 0,0 0 1 0 0,0 0 0 0 0,-1 0-1 0 0,1 0 1 0 0,0 0 0 0 0,0 0-1 0 0,0 0 1 0 0,0 0 0 0 0,0 0-1 0 0,-1 0 1 0 0,1 0 0 0 0,0 0-1 0 0,0 0 1 0 0,0 0 0 0 0,0 0-1 0 0,-1 0 1 0 0,1 0 0 0 0,0 0-1 0 0,0 0 1 0 0,0 0 0 0 0,0 0-1 0 0,0 0 1 0 0,0 0 0 0 0,-1-2-1 0 0,1 2 1 0 0,0 0 0 0 0,0 0 0 0 0,0 0-1 0 0,0 0 1 0 0,0 0 0 0 0,0 0-1 0 0,0-1 1 0 0,0 1 0 0 0,-2 0-1 0 0,2 0 1 0 0,0 0 0 0 0,0 0-1 0 0,0 0 1 0 0,0-2 0 0 0,0 2-1 0 0,0 0 1 0 0,0 0 0 0 0,0 0 0 0 0,-1-3 105 0 0,0-5-60 0 0,0 4-165 0 0,2 3 122 0 0,-1-1 0 0 0,1 1 0 0 0,-1-1 0 0 0,1 0 0 0 0,-1 1-1 0 0,0-1 1 0 0,0 0 0 0 0,2 2 0 0 0,-2-1 0 0 0,0-1 0 0 0,0 1-1 0 0,0-1 1 0 0,0 0 0 0 0,0 1 0 0 0,0-3-2 0 0,0 1 70 0 0,0 2-68 0 0,0 1 1 0 0,0 0-1 0 0,0 0 1 0 0,0 0-1 0 0,0 0 1 0 0,0-2 0 0 0,0 2-1 0 0,0 0 1 0 0,0 0-1 0 0,0 0 1 0 0,0-2-1 0 0,0 2 1 0 0,0 0-1 0 0,0 0 1 0 0,0 0 0 0 0,0 0-1 0 0,0-1 1 0 0,0 1-1 0 0,0 0 1 0 0,-2 0-1 0 0,2 0 1 0 0,0 0-1 0 0,0-2 1 0 0,0 2 0 0 0,0 0-1 0 0,0 0 1 0 0,0 0-1 0 0,0 0 1 0 0,-1 0-1 0 0,1 0 1 0 0,0-2-1 0 0,0 2 1 0 0,0 0 0 0 0,0 0-1 0 0,-1 0 1 0 0,1 0-1 0 0,0 0 1 0 0,0 0-1 0 0,0 0 1 0 0,0 0-1 0 0,-1 0 1 0 0,1 0 0 0 0,0 0-1 0 0,0 0 1 0 0,0 0-1 0 0,-2 0 1 0 0,2 0-3 0 0,-7-13-54 0 0,5 5 81 0 0,1 2-126 0 0,-1 9 14 0 0,2-5 82 0 0,2-9 45 0 0,-2 8 28 0 0,-2 4 45 0 0,-1 3-249 0 0,3-4 138 0 0,-2 0-1 0 0,2 1 1 0 0,0-1-1 0 0,-1 0 1 0 0,1 0-1 0 0,0 0 0 0 0,0 2 1 0 0,-1-2-1 0 0,1 0 1 0 0,0 0-1 0 0,-1 2 1 0 0,1-2-1 0 0,0 0 1 0 0,0 0-1 0 0,0 1 0 0 0,-1-1 1 0 0,1 0-1 0 0,0 2 1 0 0,0-2-1 0 0,0 0 1 0 0,0 1-4 0 0,0-1-42 0 0,2-16 129 0 0,-2 16-183 0 0,0 0 96 0 0,0 0-1 0 0,1 0 0 0 0,-1 0 0 0 0,0 0 1 0 0,0 0-1 0 0,0-1 0 0 0,0 1 1 0 0,0 0-1 0 0,0 0 0 0 0,0 0 0 0 0,0 0 1 0 0,0 0-1 0 0,0 0 0 0 0,0 0 1 0 0,0 0-1 0 0,0 0 0 0 0,0 0 1 0 0,0 0-1 0 0,0 0 0 0 0,0 0 0 0 0,0 0 1 0 0,0 0-1 0 0,1 0 0 0 0,-1 0 1 0 0,0-2-1 0 0,0 2 0 0 0,0 0 0 0 0,0 0 1 0 0,0 0-1 0 0,0 0 0 0 0,0 0 1 0 0,0 0-1 0 0,0 0 0 0 0,0 0 0 0 0,0 0 1 0 0,0 0-1 0 0,0 0 0 0 0,0 0 1 0 0,0 0-1 0 0,-1-2 0 0 0,1 2 0 0 0,0 0 1 0 0,0 0-1 0 0,0 0 0 0 0,0 0 1 0 0,0 0-1 0 0,0 0 0 0 0,0 0 0 0 0,0 0 1 0 0,0 0-1 0 0,0 0 0 0 0,0 0 1 0 0,0 0-1 0 0,0 0 0 0 0,0 0 0 0 0,0 0 1 0 0,0 0-1 0 0,0 0 0 0 0,0 0 1 0 0,0 0-1 0 0,-1 0 0 0 0,1 0 0 0 0,0 0 1 0 0,0-1 0 0 0,0 2-22 0 0,1-1 24 0 0,-1 0 0 0 0,0 0 0 0 0,0 0 0 0 0,0 0 0 0 0,0 0 0 0 0,1 0 0 0 0,-1 0 0 0 0,0 0 0 0 0,0 0 0 0 0,0 0 0 0 0,0 0 0 0 0,2 0 0 0 0,-2 0 0 0 0,0 0 0 0 0,0 0 0 0 0,0 0 0 0 0,0 0 0 0 0,1 0 0 0 0,-1 0 0 0 0,0 0 0 0 0,0 0 0 0 0,0 0-1 0 0,0 0 1 0 0,0 0 0 0 0,1 0 0 0 0,-1 0 0 0 0,0 0 0 0 0,0 0 0 0 0,0 0 0 0 0,0-1 0 0 0,0 1 0 0 0,1 0 0 0 0,-1 0 0 0 0,0 0 0 0 0,0 0 0 0 0,0 0 0 0 0,0 0 0 0 0,0-2 0 0 0,0 2 0 0 0,0 0 0 0 0,0 0 0 0 0,0 0 0 0 0,0 0 0 0 0,0-2 0 0 0,2 2 0 0 0,-2 0 0 0 0,0 0 0 0 0,0 0 0 0 0,0 0 0 0 0,0-1 0 0 0,0 1 0 0 0,0 0 0 0 0,0 0 0 0 0,0 0 0 0 0,-2 0 0 0 0,2-2 0 0 0,0 2 0 0 0,0 0 0 0 0,0 0 0 0 0,0 0-2 0 0,2-3 43 0 0,-2 3-41 0 0,0 0 1 0 0,0 2-1 0 0,0-2 1 0 0,-2 0-1 0 0,2 0 1 0 0,0 0 0 0 0,0 1-1 0 0,0-1 1 0 0,0 0-1 0 0,0 0 1 0 0,0 0-1 0 0,0 0 1 0 0,0 2-1 0 0,-1-2 1 0 0,1 0 0 0 0,0 0-1 0 0,0 0 1 0 0,0 0-1 0 0,0 0 1 0 0,-1 0-1 0 0,1 1 1 0 0,0-1-1 0 0,0 0-2 0 0,-5 9 22 0 0,12-24 34 0 0,-5 10-132 0 0,-2 12-123 0 0,0-7 201 0 0,0 0 1 0 0,0 0-1 0 0,0 0 1 0 0,0 0-1 0 0,0 0 0 0 0,0 0 1 0 0,0 0-1 0 0,0 0 1 0 0,0 0-1 0 0,0 0 0 0 0,0 0 1 0 0,0 0-1 0 0,0 0 1 0 0,0 0-1 0 0,0 1 0 0 0,0-1 1 0 0,0 0-1 0 0,0 0 1 0 0,0 0-1 0 0,1 0 0 0 0,-1 0 1 0 0,0 0-1 0 0,0 0 1 0 0,0 0-1 0 0,0 0 0 0 0,0 0 1 0 0,0 0-1 0 0,0 0 1 0 0,0 0-1 0 0,0 0 0 0 0,0 0 1 0 0,0 0-1 0 0,0 0 1 0 0,0 0-1 0 0,1 0 0 0 0,-1 0 1 0 0,0 0-1 0 0,0 0 0 0 0,0 0 1 0 0,0 0-1 0 0,0 0 1 0 0,0 0-3 0 0,7-10 15 0 0,-6 10-15 0 0,-1 0 0 0 0,0 0 0 0 0,0 0 0 0 0,2 0-1 0 0,-2 0 1 0 0,0 0 0 0 0,0 0 0 0 0,1 0 0 0 0,-1 0 0 0 0,0 0 0 0 0,1 0-1 0 0,-1 0 1 0 0,0 0 0 0 0,0 0 0 0 0,1 0 0 0 0,-1 0 0 0 0,0 0 0 0 0,0 0-1 0 0,2 0 1 0 0,-2 0 0 0 0,0 0 0 0 0,0 0 0 0 0,1 0 0 0 0,-1 2 0 0 0,0-2 0 0 0,0 0-1 0 0,1 0 1 0 0,-1 0 0 0 0,0 2 0 0 0,0-2 0 0 0,0 0 0 0 0,1 0 0 0 0,0 1 117 0 0,1 1-118 0 0,-1-2-1 0 0,0 0 0 0 0,0 0 1 0 0,0 2-1 0 0,1-2 0 0 0,-1 0 1 0 0,0 0-1 0 0,0 0 0 0 0,1 0 1 0 0,-1 0-1 0 0,-1 0 0 0 0,1 0 1 0 0,0-2-1 0 0,0 2 0 0 0,1 0 1 0 0,-1-2-1 0 0,1 2 2 0 0,12-3 98 0 0,-7 3-130 0 0,-7 0 35 0 0,1 0-1 0 0,-1 0 1 0 0,1 0 0 0 0,1 0-1 0 0,-2 0 1 0 0,1 0-1 0 0,-1 0 1 0 0,1 2-1 0 0,0-2 1 0 0,-1 0-1 0 0,1 0 1 0 0,-1 0-1 0 0,2 1 1 0 0,-2-1-1 0 0,1 0-2 0 0,1 2-57 0 0,-2 0 58 0 0,2-2 1 0 0,-2 0-1 0 0,1 0 0 0 0,-1 0 1 0 0,0 1-1 0 0,1-1 0 0 0,-1 0 1 0 0,1 0-1 0 0,-1 2 0 0 0,0-2 1 0 0,1 0-1 0 0,-1 1 0 0 0,0-1 1 0 0,0 2-1 0 0,2-2 0 0 0,-2 0 1 0 0,0 2-1 0 0,0-2 0 0 0,0 1 1 0 0,1-1-2 0 0,-1 2 7 0 0,0-2-1 0 0,1 2 1 0 0,-1-2 0 0 0,0 0 0 0 0,1 1 0 0 0,-1-1-1 0 0,0 2 1 0 0,1-2 0 0 0,-1 0 0 0 0,2 1 0 0 0,-2-1-1 0 0,1 0 1 0 0,-1 0 0 0 0,1 2 0 0 0,-1-2 0 0 0,1 0 0 0 0,-1 0-1 0 0,2 0-6 0 0,13 5 116 0 0,-5-2-196 0 0,-10-3 86 0 0,0 0-1 0 0,1 0 0 0 0,0 0 0 0 0,-1 0-1 0 0,2 0 1 0 0,-2 0 0 0 0,1 2-1 0 0,-1-2 1 0 0,1 0 0 0 0,-1 0 0 0 0,1 1-1 0 0,-1-1 1 0 0,2 0 0 0 0,-2 2 0 0 0,1-2-1 0 0,-1 2 1 0 0,1-2 0 0 0,-1 0-1 0 0,0 1 1 0 0,1-1 0 0 0,-1 2 0 0 0,0-2-1 0 0,1 2 1 0 0,-1-2 0 0 0,0 1 0 0 0,0 1-6 0 0,2-2 0 0 0,-2 0 0 0 0,0 1 0 0 0,0-1 0 0 0,1 0-1 0 0,-1 0 1 0 0,0 0 0 0 0,1 2 0 0 0,-1-2-1 0 0,0 0 1 0 0,1 0 0 0 0,-1 0 0 0 0,2 0 0 0 0,-2 2-1 0 0,0-2 1 0 0,1 0 0 0 0,-1 0 0 0 0,1 0-1 0 0,-1 0 1 0 0,0 0 0 0 0,1 0 0 0 0,-1 0 0 0 0,0 0-1 0 0,1 0 1 0 0,-1 0 1 0 0,20-2-37 0 0,-13 2-3 0 0,-2-6 314 0 0,-3 2-196 0 0,0 8-198 0 0,-2-4 107 0 0,0 0 1 0 0,1 0 0 0 0,-1 1-1 0 0,1-1 1 0 0,-1 0 0 0 0,0 0-1 0 0,1 0 1 0 0,-1 2-1 0 0,1-2 1 0 0,-1 0 0 0 0,2 0-1 0 0,-2 0 1 0 0,1 0-1 0 0,-1 0 1 0 0,1 0 0 0 0,-1 0-1 0 0,1 0 1 0 0,-1 0 0 0 0,0 0-1 0 0,2 0 1 0 0,-2 0 12 0 0,2 0 110 0 0,-2 0-122 0 0,1 1-1 0 0,-1-1 0 0 0,1 0 0 0 0,-1 2 0 0 0,2-2 1 0 0,-2 0-1 0 0,1 0 0 0 0,-1 2 0 0 0,1-2 0 0 0,-1 0 1 0 0,1 0-1 0 0,-1 0 0 0 0,1 0 13 0 0,2-2-175 0 0,-4-6 191 0 0,-5 8 32 0 0,1-3-372 0 0,4 1 325 0 0,-2 0 1 0 0,2 2-1 0 0,0-1 1 0 0,-1-1 0 0 0,0 2-1 0 0,1 0 1 0 0,0-1-1 0 0,-2 1 1 0 0,2 0 0 0 0,0-2-1 0 0,-2 2-1 0 0,-27-3-180 0 0,23 3 194 0 0,1-2 0 0 0,-2 2 0 0 0,2 0-1 0 0,-1 0 1 0 0,1 0 0 0 0,-4 2-14 0 0,10-2-3 0 0,-1 0 1 0 0,0 1-1 0 0,-1-1 0 0 0,1 0 1 0 0,1 0-1 0 0,-1 0 0 0 0,0 2 1 0 0,0-2-1 0 0,1 0 0 0 0,-2 2 1 0 0,1-2-1 0 0,1 1 0 0 0,-1-1 1 0 0,0 2 2 0 0,1 1-54 0 0,0-3 67 0 0,1-2-1 0 0,0 2 0 0 0,-1 0 0 0 0,1 0 1 0 0,-1 0-1 0 0,2-1 0 0 0,-1 1 0 0 0,-1 0 1 0 0,1 0-1 0 0,0 0 0 0 0,-1 0 0 0 0,1 0 1 0 0,1 0-1 0 0,-2 0 0 0 0,1 0 1 0 0,0 0-1 0 0,-1 1 0 0 0,1-1 0 0 0,-1 0 1 0 0,2 0-13 0 0,19 9 69 0 0,-13-8 33 0 0,-1 1 0 0 0,0-1 0 0 0,2 1 0 0 0,-2-2-102 0 0,2 2 101 0 0,0-1 0 0 0,7 3-101 0 0,62 20 133 0 0,-61-21 100 0 0,-12-3-281 0 0,1 2 0 0 0,-1-1-1 0 0,0 1 1 0 0,3 1 48 0 0,-3-1-5 0 0,1 0 1 0 0,-1-1-1 0 0,1 1 1 0 0,-1-1-1 0 0,1-1 1 0 0,-1 0-1 0 0,1 0 1 0 0,0 0 4 0 0,18 2-136 0 0,-21-2 129 0 0,4 0 57 0 0,1 2 0 0 0,1-2 0 0 0,-2 1 0 0 0,2 3 0 0 0,-2-1 0 0 0,2 0 0 0 0,-2 0 0 0 0,3 2-50 0 0,27 23-38 0 0,-36-28 39 0 0,-1 1 1 0 0,2-1-1 0 0,-1 0 1 0 0,-1 2-1 0 0,1-2 1 0 0,-1 0-1 0 0,1 2 1 0 0,-1-2-1 0 0,2 1 1 0 0,-2-1-1 0 0,0 2 1 0 0,1-2-1 0 0,-1 1 1 0 0,1-1-1 0 0,-1 2 1 0 0,0 0-2 0 0,11 1-63 0 0,-11-1 62 0 0,1 1-1 0 0,0-2 1 0 0,-1 1-1 0 0,2 0 1 0 0,-1-1-1 0 0,0 1 1 0 0,0 0 0 0 0,0-1-1 0 0,1 1 1 0 0,-1-2-1 0 0,0 1 1 0 0,1 1 0 0 0,0-2-1 0 0,-1 2 1 0 0,0-1-1 0 0,2-1 1 0 0,-2 0 0 0 0,0 2-1 0 0,1-2 2 0 0,1 0-8 0 0,-1 2 0 0 0,0-2 0 0 0,0 0 0 0 0,0 1-1 0 0,0-1 1 0 0,0 2 0 0 0,0-2 0 0 0,1 1 8 0 0,4 4 41 0 0,-6-1 42 0 0,-1-4-83 0 0,0 0 1 0 0,0 1-1 0 0,0-1 1 0 0,0 2-1 0 0,0-2 0 0 0,0 0 1 0 0,0 1-1 0 0,0-1 1 0 0,2 2-1 0 0,-2-2 1 0 0,0 0-1 0 0,0 2 0 0 0,0-2 1 0 0,1 0-1 0 0,-1 1 1 0 0,0-1-1 0 0,0 0 1 0 0,1 2-1 0 0,-1-2 0 0 0,0 0 1 0 0,1 2-1 0 0,-1-2 0 0 0,4 1-156 0 0,-4-1 159 0 0,1 0 1 0 0,-1 0 0 0 0,0 2-1 0 0,1-2 1 0 0,-1 0-1 0 0,0 0 1 0 0,2 0 0 0 0,-2 0-1 0 0,0 0 1 0 0,0 1 0 0 0,1-1-1 0 0,-1 0 1 0 0,0 0 0 0 0,1 2-1 0 0,-1-2 1 0 0,0 0 0 0 0,0 0-1 0 0,0 2 1 0 0,1-2-1 0 0,-1 0 1 0 0,0 1 0 0 0,0-1-1 0 0,0 0 1 0 0,0 2 0 0 0,1-2-1 0 0,-1 0 1 0 0,0 2 0 0 0,0-2-4 0 0,3 68-4 0 0,-2-41-14 0 0,1-9 93 0 0,-3-3-131 0 0,1-2 1 0 0,-1 0-1 0 0,1 3 56 0 0,0-9-13 0 0,1-6 24 0 0,-1 1 0 0 0,0 1-1 0 0,1-1 1 0 0,-1-1 0 0 0,2 3 0 0 0,-2-3 0 0 0,1 1-1 0 0,0-1 1 0 0,0 3 0 0 0,-1-3 0 0 0,2 1 0 0 0,0 1-11 0 0,4 9 54 0 0,-1-4-109 0 0,-5-8 60 0 0,1 0 0 0 0,-1 0-1 0 0,0 1 1 0 0,0-1 0 0 0,0 0 0 0 0,1 0-1 0 0,-1 0 1 0 0,0 2 0 0 0,0-2 0 0 0,0 0-1 0 0,0 0 1 0 0,2 2 0 0 0,-2-2 0 0 0,0 0-1 0 0,0 1 1 0 0,0-1 0 0 0,0 0 0 0 0,0 2-1 0 0,0-2 1 0 0,0 0 0 0 0,0 0 0 0 0,0 1-1 0 0,0-1 1 0 0,0 0 0 0 0,0 2 0 0 0,0-2-1 0 0,0 0 1 0 0,0 2 0 0 0,0-2 0 0 0,0 0 0 0 0,0 0-1 0 0,-2 1-4 0 0,2 4 5 0 0,0 0-1 0 0,0 0 1 0 0,0-2-1 0 0,2 2 1 0 0,-2 0-1 0 0,1 0 1 0 0,-1 0-1 0 0,1-1 1 0 0,0 1-1 0 0,0-1 1 0 0,1 0-5 0 0,2 5-37 0 0,-4-9 33 0 0,0 0-1 0 0,2 0 0 0 0,-2 1 0 0 0,0-1 1 0 0,0 0-1 0 0,1 2 0 0 0,-1-2 0 0 0,0 0 0 0 0,0 1 1 0 0,0-1-1 0 0,0 0 0 0 0,1 2 0 0 0,-1-2 1 0 0,0 0-1 0 0,0 2 0 0 0,0-2 0 0 0,0 1 5 0 0,1 7 13 0 0,1 1 0 0 0,-1-3 0 0 0,0 2 0 0 0,3 5-13 0 0,-4-11-4 0 0,1-1 0 0 0,-1 1-1 0 0,0 0 1 0 0,0-1-1 0 0,0 1 1 0 0,0 0 0 0 0,0-1-1 0 0,0 1 1 0 0,0-1 0 0 0,0 1-1 0 0,0 0 1 0 0,-1-1 0 0 0,1 1-1 0 0,0 0 1 0 0,-2-1 0 0 0,2 1 4 0 0,-1-1-1 0 0,1 1 1 0 0,0 0-1 0 0,-1-1 1 0 0,1-1 0 0 0,0 2-1 0 0,0 0 1 0 0,0-1 0 0 0,-1 1-1 0 0,1-1 1 0 0,0 1 0 0 0,0 0-1 0 0,1-1 1 0 0,-1 1 0 0 0,0 1 0 0 0,1 2 58 0 0,-1-5-62 0 0,1 0 0 0 0,-1 2 0 0 0,0-2 0 0 0,0 1 0 0 0,0-1 0 0 0,0 0 0 0 0,2 2 0 0 0,-2-2 0 0 0,0 0 0 0 0,0 2 0 0 0,0-2 0 0 0,0 1 0 0 0,0-1 0 0 0,0 0 0 0 0,0 2 0 0 0,0-2 0 0 0,0 1 0 0 0,-2-1 0 0 0,2 2 4 0 0,0-2 4 0 0,0 2 1 0 0,0-1-1 0 0,0 1 0 0 0,0-1 0 0 0,2 1 1 0 0,-2 0-1 0 0,0-2 0 0 0,0 1 0 0 0,0 1 1 0 0,1 0-1 0 0,-1-1 0 0 0,1-1 0 0 0,-1 2 1 0 0,0-1-1 0 0,1 1 0 0 0,-1-2 0 0 0,2 2 0 0 0,-1-1 1 0 0,-1-1-1 0 0,1 2 0 0 0,0-2-4 0 0,6 15-113 0 0,-7-14 113 0 0,2 1 0 0 0,-2-1 0 0 0,1 1 0 0 0,-1 0 0 0 0,1-1 0 0 0,-1-1 0 0 0,1 2 0 0 0,1 0-1 0 0,-1-1 1 0 0,-1-1 0 0 0,1 2 0 0 0,0-2 0 0 0,0 1 0 0 0,1 1 0 0 0,0-2 0 0 0,5 8-564 0 0,-7-6 274 0 0,0-2 1 0 0,0 0-1 0 0,0 0 1 0 0,0 0-1 0 0,0 1 1 0 0,0-1-1 0 0,0 0 1 0 0,0 0-1 0 0,0 2 1 0 0,0-2-1 0 0,0 0 1 0 0,0 0-1 0 0,0 2 1 0 0,0-2-1 0 0,0 0 1 0 0,0 0-1 0 0,0 0 1 0 0,0 1-1 0 0,-1-1 1 0 0,1 0-1 0 0,0 0 1 0 0,0 0-1 0 0,0 0 1 0 0,0 2-1 0 0,-1-2 1 0 0,1 0-1 0 0,0 0 1 0 0,0 0-1 0 0,0 0 1 0 0,-1 0-1 0 0,1 2 1 0 0,0-2 289 0 0,-14 9-8456 0 0,0-4 5298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15:15.54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0 167 8506 0 0,'2'-5'485'0'0,"0"1"1"0"0,0-1 0 0 0,1 0-1 0 0,-1 0 1 0 0,0 0-1 0 0,2 2 1 0 0,-2-2 0 0 0,1 2-1 0 0,1-2 1 0 0,-1 2-1 0 0,0-1 1 0 0,0 1 0 0 0,1 1-1 0 0,3-2-485 0 0,7-5 1226 0 0,0 1 0 0 0,0 2 0 0 0,10-4-1226 0 0,7-1 445 0 0,5-6-49 0 0,0 4 0 0 0,1 2 1 0 0,0 3-1 0 0,13 0-396 0 0,-27 5 4 0 0,0 1 1 0 0,0 4-1 0 0,0-2 0 0 0,1 3 0 0 0,-3 2 1 0 0,3 0-1 0 0,12 8-4 0 0,-32-13-4 0 0,-2 1-1 0 0,0-1 1 0 0,1 2 0 0 0,-1-1 0 0 0,2 1-1 0 0,-2 0 1 0 0,1-1 0 0 0,-1 1 0 0 0,1 0-1 0 0,-1-1 1 0 0,-1 2 0 0 0,2-1 0 0 0,-1 1-1 0 0,1 1 1 0 0,-2-3 0 0 0,1 2 0 0 0,0 1-1 0 0,-1-1 1 0 0,1 0 0 0 0,-1 0 0 0 0,1 1-1 0 0,-1-1 1 0 0,0 0 0 0 0,0 0 0 0 0,-1 1-1 0 0,1 1 1 0 0,-1-2 0 0 0,2 0 0 0 0,-2 2-1 0 0,0-2 1 0 0,0 0 0 0 0,0 2 0 0 0,0-1-1 0 0,0-1 1 0 0,0 0 0 0 0,-2 2 0 0 0,2-2-1 0 0,-1 0 1 0 0,0 1 0 0 0,1 1 4 0 0,-6 12-178 0 0,1 3 1 0 0,-2-2-1 0 0,1 0 1 0 0,-2-2-1 0 0,0 0 1 0 0,-9 17 177 0 0,1-4-310 0 0,-1-2 0 0 0,-1-1 1 0 0,-2 0-1 0 0,0 0 310 0 0,11-14-182 0 0,0-3-1 0 0,-1 1 1 0 0,0-2 0 0 0,-1 0-1 0 0,0 1 1 0 0,0-3 0 0 0,0 1 0 0 0,0-1-1 0 0,0-1 1 0 0,-3 0 182 0 0,-1 3-75 0 0,13-8 85 0 0,1 1 0 0 0,-1 1-1 0 0,1-2 1 0 0,-1 2 0 0 0,1-2 0 0 0,-2 1-1 0 0,2-1 1 0 0,0 0 0 0 0,-2 2 0 0 0,2-2-1 0 0,-1 0 1 0 0,0 0 0 0 0,1 0 0 0 0,-1 0-1 0 0,1 0 1 0 0,-2 0 0 0 0,2-2 0 0 0,-2 2-1 0 0,2 0 1 0 0,0-1 0 0 0,-1 1 0 0 0,0-2-1 0 0,0 0-9 0 0,2 2 7 0 0,0 0 1 0 0,0 0-1 0 0,0 0 0 0 0,0-1 0 0 0,-1 1 0 0 0,1 0 1 0 0,0 0-1 0 0,0 0 0 0 0,0-2 0 0 0,0 2 0 0 0,0 0 1 0 0,0 0-1 0 0,0 0 0 0 0,0-1 0 0 0,0 1 0 0 0,0 0 1 0 0,0 0-1 0 0,0 0 0 0 0,0-2 0 0 0,0 2 0 0 0,0 0 1 0 0,0 0-1 0 0,0-2 0 0 0,0 2 0 0 0,0 0 0 0 0,0 0 0 0 0,0 0 1 0 0,0-1-1 0 0,0 1 0 0 0,0 0 0 0 0,0 0 0 0 0,0 0 1 0 0,0-2-1 0 0,1 2 0 0 0,-1 0 0 0 0,0 0 0 0 0,0 0 1 0 0,0-1-1 0 0,0 1 0 0 0,1 0 0 0 0,-1 0 0 0 0,0 0 1 0 0,0 0-1 0 0,0 0-7 0 0,18-17 399 0 0,19-4 144 0 0,-12 13-494 0 0,1 2-1 0 0,-1-1 1 0 0,2 4-1 0 0,-1 1 1 0 0,0 1 0 0 0,19 4-49 0 0,-34-3-22 0 0,0 3 0 0 0,1-1 1 0 0,-1 1-1 0 0,0 0 0 0 0,0 2 1 0 0,0 0-1 0 0,0 1 1 0 0,-1 1-1 0 0,1-1 0 0 0,-2 1 1 0 0,1 1-1 0 0,0 2 0 0 0,-2-2 1 0 0,2 2-1 0 0,-1 1 1 0 0,0 2 21 0 0,0 2 23 0 0,-3-1 1 0 0,0 2-1 0 0,0-1 1 0 0,0 1 0 0 0,-1 1-1 0 0,-1-1 1 0 0,-1 2 0 0 0,1-2-1 0 0,-2 2 1 0 0,1-2 0 0 0,-1 18-24 0 0,0-19 121 0 0,-2-1 1 0 0,-2 1-1 0 0,1 0 1 0 0,0-1-1 0 0,0 1 1 0 0,-2-2-1 0 0,0 1 1 0 0,0-1-1 0 0,-1 2 1 0 0,0-2-1 0 0,-1 0 0 0 0,-3 8-121 0 0,-1-1 165 0 0,-1 1-1 0 0,-1-2 1 0 0,0-1-1 0 0,-1 1 0 0 0,0-2 1 0 0,-2 1-1 0 0,1-2-164 0 0,5-8 59 0 0,-2 0 0 0 0,1 0-1 0 0,0 0 1 0 0,-1-1 0 0 0,0-2-1 0 0,0 1 1 0 0,0-1 0 0 0,0-2-1 0 0,-1 2 1 0 0,-2-2-59 0 0,-19 6 237 0 0,0-5 1 0 0,-25 3-238 0 0,37-7-664 0 0,-1 0 1 0 0,0-2-1 0 0,-12-3 664 0 0,15 1-1024 0 0,1-1-1 0 0,0-2 0 0 0,0 1 1 0 0,0-2-1 0 0,0-2 0 0 0,1 0 1 0 0,1 0-1 0 0,-1-3 1 0 0,1 0-1 0 0,1 0 0 0 0,-7-8 1025 0 0,-29-40-7855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17:10.74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3877 2830 5345 0 0,'-30'17'1568'0'0,"-70"41"1034"0"0,90-52-2270 0 0,0 1 0 0 0,1 1 0 0 0,-1 0 0 0 0,1 2 0 0 0,1 0 0 0 0,-1-1 0 0 0,1 3 0 0 0,-2 1-332 0 0,7-5 208 0 0,-1 2 0 0 0,0-2 0 0 0,1 2 0 0 0,0-1 1 0 0,0-1-1 0 0,1 2 0 0 0,0 0 0 0 0,0 0 0 0 0,0-1 1 0 0,1 1-1 0 0,1 1 0 0 0,-1-1 0 0 0,1 0 0 0 0,1 0 0 0 0,-1-1 1 0 0,1 1-1 0 0,1 2 0 0 0,-1-3 0 0 0,1 6-208 0 0,3 4 467 0 0,-1 3 0 0 0,2-3-1 0 0,-1 0 1 0 0,2 1 0 0 0,-1-2 0 0 0,2 1-1 0 0,0-1 1 0 0,10 15-467 0 0,-7-15 181 0 0,1-1-1 0 0,1 1 1 0 0,0-2 0 0 0,1-1-1 0 0,1 0 1 0 0,-1-1-1 0 0,1-1 1 0 0,1-1-1 0 0,0-1 1 0 0,-1-1 0 0 0,2 0-1 0 0,0-2 1 0 0,0-2-1 0 0,0 1 1 0 0,2-2-1 0 0,15 3-180 0 0,-8-5-90 0 0,1-2 0 0 0,1-1-1 0 0,-1-1 1 0 0,0-2 0 0 0,-1-2-1 0 0,1-2 1 0 0,0-1 0 0 0,0 0-1 0 0,-2-3 1 0 0,24-14 90 0 0,-13 4 8 0 0,1 0-1 0 0,-1-3 1 0 0,-2-2-1 0 0,0-2 1 0 0,0-1-1 0 0,12-18-7 0 0,-42 40 44 0 0,1 2 1 0 0,-2 1-1 0 0,1-3 0 0 0,0 2 0 0 0,-1-1 0 0 0,1-1 0 0 0,-2 1 1 0 0,1-1-1 0 0,1-1 0 0 0,-2 2 0 0 0,-1-1 0 0 0,2-1 0 0 0,-2 2 0 0 0,0-3 1 0 0,0 1-1 0 0,0-3-44 0 0,1 1 73 0 0,-2-1 0 0 0,-2-1 0 0 0,2 1 1 0 0,-1 1-1 0 0,0-1 0 0 0,-1 1 0 0 0,0-1 1 0 0,0 1-1 0 0,-2 0 0 0 0,2-1 0 0 0,-2 1-73 0 0,-5-14 84 0 0,-2-2-1 0 0,-2 2 1 0 0,1 1 0 0 0,-1 0-1 0 0,-2 2 1 0 0,1 0-1 0 0,-1 0 1 0 0,-10-8-84 0 0,11 14 34 0 0,1 2 1 0 0,0 2 0 0 0,-1-1-1 0 0,0 2 1 0 0,-1 1 0 0 0,0-1-1 0 0,1 2 1 0 0,-2 1-1 0 0,0 1 1 0 0,-9-2-35 0 0,4 4-4 0 0,0 1 0 0 0,1 0 0 0 0,-2 3-1 0 0,1 0 1 0 0,1 2 0 0 0,-1 1 0 0 0,-18 5 4 0 0,9 0-585 0 0,0 3-1 0 0,0 2 1 0 0,1 0 0 0 0,1 4 0 0 0,-6 4 585 0 0,2 2-2086 0 0,1 1 0 0 0,0 2 0 0 0,1 1 0 0 0,-4 9 2086 0 0,-20 24-6027 0 0,2-1-657 0 0</inkml:trace>
  <inkml:trace contextRef="#ctx0" brushRef="#br0" timeOffset="4848">19269 292 8210 0 0,'3'0'6538'0'0,"-3"15"-3128"0"0,-4 35-1615 0 0,0-16-498 0 0,-1 91-443 0 0,4 2 1 0 0,5-2-1 0 0,3 3-854 0 0,10 82-1947 0 0,3-71-2773 0 0,-18-127 3307 0 0,2-1-1 0 0,-2 1 0 0 0,2-1 0 0 0,1 0 1 0 0,-2-1-1 0 0,2 1 0 0 0,0-1 0 0 0,1 0 1 0 0,0 0-1 0 0,0-2 0 0 0,3 5 1414 0 0,-8-12-88 0 0,-1-1 0 0 0,1 0 0 0 0,0 2-1 0 0,-1-2 1 0 0,2 2 0 0 0,-2-2 0 0 0,1 0 0 0 0,0 1 0 0 0,-1-1-1 0 0,1 0 1 0 0,1 0 0 0 0,-2 0 0 0 0,1 2 0 0 0,0-2 0 0 0,-1 0-1 0 0,1 0 1 0 0,0 0 0 0 0,1 0 88 0 0</inkml:trace>
  <inkml:trace contextRef="#ctx0" brushRef="#br0" timeOffset="5191.67">19972 45 3465 0 0,'3'-4'1931'0'0,"28"-16"3665"0"0,-31 18-5518 0 0,1 2 0 0 0,-1 0 0 0 0,0 0 0 0 0,1-1 0 0 0,-1 1 0 0 0,0 0 0 0 0,0 0 0 0 0,1 0 0 0 0,-1 0 0 0 0,0 0 0 0 0,2-2 0 0 0,-2 2 0 0 0,0 0 0 0 0,1 0 0 0 0,-1 0 0 0 0,0 0 0 0 0,1 0 0 0 0,-1 0 0 0 0,0 0 0 0 0,1 0 0 0 0,-1 0 0 0 0,0 0 0 0 0,1 0 0 0 0,-1 0 0 0 0,0 2 0 0 0,2-2 0 0 0,-2 0 0 0 0,0 0 0 0 0,1 0 0 0 0,-1 0 0 0 0,0 0 0 0 0,0 1 0 0 0,1-1 0 0 0,-1 0 0 0 0,0 0 0 0 0,1 0 0 0 0,-1 2 0 0 0,0-2 0 0 0,0 0 0 0 0,0 2 0 0 0,2-2 0 0 0,-2 0 0 0 0,0 0 0 0 0,0 1 0 0 0,0-1 0 0 0,0 0 0 0 0,0 2 0 0 0,0-2 0 0 0,1 0 0 0 0,-1 2 0 0 0,0-2 0 0 0,0 0 0 0 0,0 1 0 0 0,0-1 0 0 0,0 0 0 0 0,0 2 0 0 0,0-2 0 0 0,0 0 0 0 0,-1 1 0 0 0,1-1 0 0 0,0 2-78 0 0,-7 53 3570 0 0,3 39-3570 0 0,-1-3 588 0 0,-7 142 7 0 0,9-133-396 0 0,-4 1 1 0 0,-7 34-200 0 0,6-75-49 0 0,-1 5-44 0 0,0-2 0 0 0,-3 0 0 0 0,-3-1 0 0 0,-6 16 93 0 0,16-62-54 0 0,-1 2 0 0 0,0-2 0 0 0,-1 1 0 0 0,0-1-1 0 0,-2-1 1 0 0,1-1 0 0 0,-2 1 0 0 0,1-2 0 0 0,0 0 0 0 0,-2 0-1 0 0,0 0 1 0 0,0-2 0 0 0,0-1 0 0 0,-1 0 0 0 0,0-1-1 0 0,0-1 1 0 0,-3 2 54 0 0,10-8-15 0 0,-1 1 0 0 0,0 0 0 0 0,0-1-1 0 0,0 0 1 0 0,1-1 0 0 0,-1-1 0 0 0,0 0 0 0 0,0 2 0 0 0,0-2-1 0 0,0-2 1 0 0,-1 2 0 0 0,1-1 0 0 0,0-1 0 0 0,-2 0 15 0 0,-1-3-16 0 0,0 1 1 0 0,-1-1-1 0 0,0-2 0 0 0,2 1 1 0 0,-1-1-1 0 0,1 1 1 0 0,-1-2-1 0 0,-2-4 16 0 0,-12-15 127 0 0,0-3 0 0 0,1-2 1 0 0,1 1-1 0 0,2-3 0 0 0,1-2-127 0 0,12 26 41 0 0,-4-7 113 0 0,0-1 1 0 0,1 0-1 0 0,1 0 1 0 0,0-1-1 0 0,-4-19-154 0 0,10 33 24 0 0,1 0 0 0 0,0 2 0 0 0,0-2-1 0 0,1 0 1 0 0,-2 1 0 0 0,2 0 0 0 0,0-1 0 0 0,0 1-1 0 0,0-1 1 0 0,0 0 0 0 0,0 0 0 0 0,2 0-1 0 0,-2 2 1 0 0,1-2 0 0 0,0 0 0 0 0,0 0 0 0 0,1 2-1 0 0,-1-2 1 0 0,0 2 0 0 0,0-2 0 0 0,2 2-1 0 0,-2-2 1 0 0,1 2 0 0 0,1-1 0 0 0,-1 1 0 0 0,1-2-1 0 0,-1 2 1 0 0,0 1 0 0 0,3-4-24 0 0,4-2-9 0 0,-1 1 0 0 0,1 1 0 0 0,1-1-1 0 0,-2 1 1 0 0,2 1 0 0 0,0 0 0 0 0,-1 0 0 0 0,1 2 0 0 0,5-2 9 0 0,21-1 22 0 0,-1-1 1 0 0,4 4-23 0 0,22-5-353 0 0,-15 0-321 0 0,16-4-3031 0 0,37 2 3705 0 0,-22 15-4964 0 0,-62-1 2789 0 0,-2-1 0 0 0,1 0 0 0 0,-1 2 0 0 0,6 5 2175 0 0,0-1-2921 0 0</inkml:trace>
  <inkml:trace contextRef="#ctx0" brushRef="#br0" timeOffset="5519.839">18629 1871 5553 0 0,'-1'0'161'0'0,"-3"3"483"0"0,0 0 1 0 0,1 0-1 0 0,-1 2 1 0 0,0-2-1 0 0,1 1 1 0 0,0 1-1 0 0,0-1 1 0 0,0 0-1 0 0,1 1 1 0 0,-2-1-1 0 0,2 1 1 0 0,0 0-1 0 0,0 2 0 0 0,0 1-644 0 0,2-8 55 0 0,0 1 0 0 0,0-1 0 0 0,0 2-1 0 0,0 0 1 0 0,0-2 0 0 0,0 1-1 0 0,0 1 1 0 0,0-2 0 0 0,1 2 0 0 0,-1-2-1 0 0,0 1 1 0 0,0-1 0 0 0,1 2-1 0 0,-1-2 1 0 0,1 1 0 0 0,-1-1-1 0 0,0 2 1 0 0,1-2 0 0 0,-1 2 0 0 0,2-2-1 0 0,-2 1 1 0 0,1-1 0 0 0,-1 0-1 0 0,1 2 1 0 0,-1-2 0 0 0,1 0-1 0 0,-1 2 1 0 0,1-2 0 0 0,1 0 0 0 0,-2 0-1 0 0,1 0 1 0 0,-1 0 0 0 0,1 1-1 0 0,0-1 1 0 0,-1 0 0 0 0,2 0 0 0 0,-1 0-1 0 0,-1 0 1 0 0,1 0-55 0 0,42 2 1101 0 0,-33-2-725 0 0,60 0 1085 0 0,0-7 1 0 0,68-14-1462 0 0,140-49 760 0 0,-166 40-669 0 0,60-18-296 0 0,175-42-3256 0 0,-324 86 2269 0 0,1-1 0 0 0,0 4 0 0 0,1 1 1 0 0,5 1 1191 0 0,-19-1-1410 0 0,0 4 1 0 0,0-3 0 0 0,1 3-1 0 0,-1 0 1 0 0,-1 0 0 0 0,2 2 1409 0 0,10 7-5072 0 0</inkml:trace>
  <inkml:trace contextRef="#ctx0" brushRef="#br0" timeOffset="5520.839">19896 1768 3321 0 0,'4'-3'1521'0'0,"-2"0"0"0"0,2 0 0 0 0,0-1 1 0 0,-1 1-1 0 0,1 1 0 0 0,0 1 0 0 0,2-4-1521 0 0,-6 5 49 0 0,1 0-1 0 0,-1 0 1 0 0,0 0 0 0 0,0 0-1 0 0,0 0 1 0 0,0 0-1 0 0,0 0 1 0 0,1 0 0 0 0,-1 0-1 0 0,0 0 1 0 0,0 0-1 0 0,0 0 1 0 0,0 0 0 0 0,0 0-1 0 0,0 0 1 0 0,1 0 0 0 0,-1 0-1 0 0,0 0 1 0 0,0 2-1 0 0,0-2 1 0 0,0 0 0 0 0,0 0-1 0 0,0 0 1 0 0,2 0-1 0 0,-2 0 1 0 0,0 0 0 0 0,0 0-1 0 0,0 0 1 0 0,0 0-1 0 0,0 1 1 0 0,0-1 0 0 0,0 0-1 0 0,0 0 1 0 0,0 0 0 0 0,0 0-1 0 0,0 0 1 0 0,0 0-1 0 0,0 2 1 0 0,0-2 0 0 0,1 0-1 0 0,-1 0 1 0 0,0 0-1 0 0,0 0 1 0 0,0 0 0 0 0,0 1-1 0 0,0-1 1 0 0,-1 0-49 0 0,-6 23 1833 0 0,-5 15-1411 0 0,0-3 1 0 0,2 3 0 0 0,2 1 0 0 0,1-2-1 0 0,1 2 1 0 0,0 11-423 0 0,2-11-194 0 0,1 0-1 0 0,2 0 0 0 0,2 0 1 0 0,3 31 194 0 0,20 154-5858 0 0,-22-216 5459 0 0,5 41-3255 0 0,4 40-4954 0 0,-15-64 7290 0 0</inkml:trace>
  <inkml:trace contextRef="#ctx0" brushRef="#br0" timeOffset="5851.436">18843 2316 6289 0 0,'-11'13'1142'0'0,"-3"1"31"0"0,2 1 0 0 0,0-1 0 0 0,0 3 0 0 0,-8 15-1173 0 0,18-29 168 0 0,0 1-1 0 0,0 0 1 0 0,0 0-1 0 0,1-1 1 0 0,-1 2-1 0 0,1-2 0 0 0,0 2 1 0 0,0-2-1 0 0,0 2 1 0 0,-1-2-1 0 0,2 2 1 0 0,-1 0-1 0 0,1-2 1 0 0,0 2-1 0 0,0 0 0 0 0,0-2 1 0 0,0 2-1 0 0,0 0 1 0 0,1 0-1 0 0,-1-2 1 0 0,2 2-1 0 0,-2-2 1 0 0,1 2-1 0 0,0 0 0 0 0,0-2 1 0 0,2 4-168 0 0,5 11 679 0 0,2-1-1 0 0,0 1 1 0 0,1-1 0 0 0,0-1 0 0 0,1 0-1 0 0,10 10-678 0 0,4 2 1161 0 0,2-1 1 0 0,26 19-1162 0 0,-19-20 320 0 0,1-4 0 0 0,2 0 0 0 0,0-5 0 0 0,-1 0 0 0 0,2-3 0 0 0,0-1 0 0 0,4-3-320 0 0,62 11 228 0 0,1-8-1 0 0,10-5-227 0 0,96-5-1751 0 0,1-11 1 0 0,47-19 1750 0 0,-50-7-5441 0 0,-145 19-382 0 0,-1-3-1 0 0,12-8 5824 0 0,1-10-4938 0 0</inkml:trace>
  <inkml:trace contextRef="#ctx0" brushRef="#br0" timeOffset="6210.727">22018 154 7674 0 0,'14'-22'2059'0'0,"-14"22"-1980"0"0,1-2 0 0 0,-1 2 0 0 0,0 0 1 0 0,0-2-1 0 0,1 2 0 0 0,-1 0 0 0 0,0-1 1 0 0,1 1-1 0 0,-1 0 0 0 0,0 0 0 0 0,2-2 0 0 0,-2 2 1 0 0,1 0-1 0 0,-1 0 0 0 0,0 0 0 0 0,1-2 0 0 0,-1 2 1 0 0,1 0-1 0 0,-1 0 0 0 0,1 0 0 0 0,-1 0 1 0 0,2 0-1 0 0,-2 0 0 0 0,0 0 0 0 0,1 0 0 0 0,-1 0 1 0 0,1 0-1 0 0,-1 0 0 0 0,1 0 0 0 0,-1 2 0 0 0,0-2 1 0 0,1 0-1 0 0,-1 0 0 0 0,2 0 0 0 0,-2 0 1 0 0,0 2-1 0 0,1-2 0 0 0,-1 0 0 0 0,1 0 0 0 0,-1 1-79 0 0,0-1 71 0 0,0 2-1 0 0,0-2 1 0 0,1 2-1 0 0,-1-2 0 0 0,0 1 1 0 0,0-1-1 0 0,0 2 0 0 0,0-2 1 0 0,0 1-1 0 0,0-1 1 0 0,0 2-1 0 0,0 0 0 0 0,0-2 1 0 0,0 1-1 0 0,0-1 0 0 0,-1 2 1 0 0,1-2-1 0 0,0 2 1 0 0,0-2-1 0 0,0 1 0 0 0,-1-1 1 0 0,1 2-71 0 0,-12 27 870 0 0,-2-1 0 0 0,0-1 1 0 0,-1-1-1 0 0,-1 0 0 0 0,-7 7-870 0 0,-11 20 709 0 0,-136 210 3010 0 0,-13-5-3719 0 0,50-92 1439 0 0,-36 27-1439 0 0,-41 51 281 0 0,73-88-1665 0 0,129-150-333 0 0,12-19 600 0 0,14-19-258 0 0,39-69-436 0 0,-19 33 21 0 0,25-34 1790 0 0,-51 84-76 0 0,2 2 0 0 0,-1-1 0 0 0,0 3 1 0 0,1-1-1 0 0,2 0 0 0 0,-2 4 1 0 0,14-10 75 0 0,-21 16 63 0 0,0 2 0 0 0,-1 0 0 0 0,1 1 0 0 0,-1-1 0 0 0,1 1 0 0 0,-1 0 0 0 0,2 2 0 0 0,-2-1 0 0 0,1 1 0 0 0,-1 0 0 0 0,1 1 0 0 0,1-1 0 0 0,-2 2 0 0 0,1 0 0 0 0,-1-1 0 0 0,1 3 0 0 0,-1-1 0 0 0,1 0 0 0 0,-1 0 0 0 0,0 2 0 0 0,0-2 0 0 0,0 2 0 0 0,4 3-63 0 0,4 7 167 0 0,0 1 1 0 0,0 1-1 0 0,-2 0 0 0 0,2 1 1 0 0,-3 0-1 0 0,1 2 1 0 0,-3-1-1 0 0,4 7-167 0 0,24 60 309 0 0,19 34-68 0 0,-50-107-624 0 0,3 0 0 0 0,-2-1 0 0 0,2-1 0 0 0,-1 0 0 0 0,2 1 0 0 0,-2-2 0 0 0,8 4 383 0 0,0 1-1639 0 0,30 22-8678 0 0,-35-34 6407 0 0</inkml:trace>
  <inkml:trace contextRef="#ctx0" brushRef="#br0" timeOffset="6538.918">21762 878 7466 0 0,'2'-4'636'0'0,"0"-1"1"0"0,0 1 0 0 0,-1 0 0 0 0,2-1-1 0 0,-1 1 1 0 0,0 0 0 0 0,1 0 0 0 0,-1 0 0 0 0,1 0-1 0 0,0 1 1 0 0,0 0 0 0 0,0 0-637 0 0,2-2 504 0 0,0 1 1 0 0,1 0-1 0 0,-1 0 1 0 0,1 1-1 0 0,0 0 1 0 0,-1 0-1 0 0,4 1-504 0 0,11-5 367 0 0,2 4 0 0 0,-1 0 0 0 0,0 1 0 0 0,4 1-367 0 0,9-1 701 0 0,80-9-121 0 0,-16 1-1335 0 0,60 5 755 0 0,-78 5-4064 0 0,42-11 4064 0 0,9 1-8338 0 0,-100 5 4157 0 0,-9-6 156 0 0</inkml:trace>
  <inkml:trace contextRef="#ctx0" brushRef="#br0" timeOffset="6866.966">22888 16 3609 0 0,'0'-1'241'0'0,"0"1"1"0"0,0-2 0 0 0,0 2-1 0 0,0-2 1 0 0,-1 2 0 0 0,1 0-1 0 0,0-1 1 0 0,0 1 0 0 0,0-2-1 0 0,0 2 1 0 0,-1 0 0 0 0,1-2-1 0 0,0 2 1 0 0,0-1 0 0 0,-1 1-1 0 0,1 0 1 0 0,0-2 0 0 0,-1 2-1 0 0,1 0 1 0 0,0 0 0 0 0,-2-1-1 0 0,2 1 1 0 0,0 0 0 0 0,-1 0-1 0 0,1 0 1 0 0,-1-2 0 0 0,1 2-1 0 0,0 0 1 0 0,-1 0 0 0 0,1 0-1 0 0,-1 0 1 0 0,1 0 0 0 0,-2 0-242 0 0,-7 19 3336 0 0,-7 56-1630 0 0,15-65-990 0 0,-9 65 685 0 0,1 1-1 0 0,5 0 0 0 0,0 1 0 0 0,5 62-1400 0 0,10 51 666 0 0,11 62-666 0 0,-6-129-413 0 0,-5-35-3747 0 0,1 45 4160 0 0,-12-24-5529 0 0,-3-88 2532 0 0,2 2 0 0 0,-3-2 0 0 0,-3 19 2997 0 0,-12 21-4508 0 0</inkml:trace>
  <inkml:trace contextRef="#ctx0" brushRef="#br0" timeOffset="7226.231">21796 2187 7154 0 0,'-1'0'393'0'0,"-2"0"1"0"0,2 0-1 0 0,0 0 1 0 0,-2 0-1 0 0,2 0 1 0 0,0 0-1 0 0,-1 2 1 0 0,0-2-1 0 0,1 2 1 0 0,-1-2-1 0 0,0 1 1 0 0,1-1-1 0 0,0 2 1 0 0,-1 1-394 0 0,4 0 1799 0 0,15-8-839 0 0,219-74 1364 0 0,-156 56-2194 0 0,0 4-1 0 0,2 4 1 0 0,32 2-130 0 0,20-3 58 0 0,-99 11-5 0 0,43-8 149 0 0,-1 6 1 0 0,43 4-203 0 0,-97 5 127 0 0,0-1 0 0 0,1 4 0 0 0,-1 0 0 0 0,0 2 0 0 0,-1 1 0 0 0,1 0 0 0 0,-1 3 0 0 0,0 1 1 0 0,0 1-1 0 0,9 9-127 0 0,-26-18 47 0 0,0 0 0 0 0,-1 0 0 0 0,1 1 1 0 0,-2-1-1 0 0,2 3 0 0 0,-1-2 0 0 0,-1 0 1 0 0,0 1-1 0 0,0 1 0 0 0,0-2 0 0 0,1 1 0 0 0,-2 1 1 0 0,2 6-48 0 0,-1-2 83 0 0,0 0 0 0 0,-1 2 0 0 0,1-1 0 0 0,-2 1 0 0 0,0 0 0 0 0,0-2 0 0 0,-1 13-83 0 0,-1 17 251 0 0,-1-2-1 0 0,-3 0 1 0 0,0 0-1 0 0,-9 29-250 0 0,-11 38 278 0 0,-3-1 0 0 0,-19 43-278 0 0,-1 1 234 0 0,-145 537 161 0 0,143-501-1371 0 0,16-65-1376 0 0,4 0-4185 0 0,16-68 517 0 0,1-10-943 0 0</inkml:trace>
  <inkml:trace contextRef="#ctx0" brushRef="#br0" timeOffset="3474">14917 354 2697 0 0,'-2'0'706'0'0,"0"0"0"0"0,1 2 0 0 0,0-2 1 0 0,-1 0-1 0 0,0 1 0 0 0,1-1 0 0 0,0 2 1 0 0,0-1-1 0 0,-1-1 0 0 0,1 2 0 0 0,0 0 1 0 0,0-1-1 0 0,-2 1-706 0 0,-28 40 4685 0 0,17-21-3755 0 0,-163 189 2950 0 0,83-101-3114 0 0,-493 540 389 0 0,473-525-1238 0 0,-159 161-773 0 0,248-259 366 0 0,8-9-990 0 0,33-39-102 0 0,64-62-20 0 0,-9 11 1003 0 0,-18 13 381 0 0,15-20 220 0 0,47-40-2 0 0,-92 99 42 0 0,0 1 0 0 0,1 3 1 0 0,0 0-1 0 0,2 1 0 0 0,0 2 0 0 0,-1 2 0 0 0,13-4-42 0 0,-32 14 25 0 0,-1 1 0 0 0,1-1 1 0 0,0 0-1 0 0,-1 2 0 0 0,1 0 0 0 0,-1 0 0 0 0,1 0 1 0 0,0 0-1 0 0,-1 2 0 0 0,1 0 0 0 0,1-1-25 0 0,-3 1 38 0 0,-2 0 1 0 0,2-1-1 0 0,-2 1 0 0 0,1 1 0 0 0,-1-1 0 0 0,0 1 0 0 0,2-1 1 0 0,-1 1-1 0 0,-1 0 0 0 0,-1 0 0 0 0,2 1 0 0 0,-1-1 0 0 0,-1 0 1 0 0,2 0-1 0 0,-2 1 0 0 0,1-1 0 0 0,0 2 0 0 0,-1-2 0 0 0,0 2 1 0 0,0-2-1 0 0,0 2-38 0 0,7 29 77 0 0,-2 2-1 0 0,0-1 1 0 0,1 35-77 0 0,-4-36-209 0 0,0-1 0 0 0,1-1 0 0 0,2 1 0 0 0,1-2 0 0 0,5 16 209 0 0,4 0-2058 0 0,2-3 0 0 0,5 8 2058 0 0,20 35-10210 0 0,-41-80 7599 0 0</inkml:trace>
  <inkml:trace contextRef="#ctx0" brushRef="#br0" timeOffset="3802.044">14379 1346 1984 0 0,'1'-3'372'0'0,"-1"0"0"0"0,1-1-1 0 0,-1 1 1 0 0,1 0 0 0 0,1 0-1 0 0,-1-1 1 0 0,0 3 0 0 0,0-2-1 0 0,0-1 1 0 0,1 1 0 0 0,0 1-1 0 0,-1-1 1 0 0,0 2 0 0 0,2-3-1 0 0,-1 3 1 0 0,0-1 0 0 0,0 0-1 0 0,-1 1 1 0 0,2-2 0 0 0,-1 1-1 0 0,0 2 1 0 0,1-2 0 0 0,-1 1-1 0 0,1-1 1 0 0,-1 2 0 0 0,1-2-372 0 0,9-1 863 0 0,1 0 0 0 0,-1 1 1 0 0,2 1-1 0 0,10-1-863 0 0,3 0 944 0 0,23-7-62 0 0,1-3 1 0 0,-2-4-1 0 0,46-21-882 0 0,38-14 177 0 0,42 4-4769 0 0,19 8 4592 0 0,-115 25-3203 0 0,22 4-3994 0 0,-63 2 3344 0 0</inkml:trace>
  <inkml:trace contextRef="#ctx0" brushRef="#br0" timeOffset="4192.452">15543 190 7114 0 0,'6'-18'1173'0'0,"-1"-1"201"0"0,0 1 0 0 0,1-2 0 0 0,1 2 0 0 0,0 1 0 0 0,6-9-1374 0 0,-13 32 700 0 0,1-1 0 0 0,-1 1 0 0 0,0 1 0 0 0,0-1 0 0 0,0-1 0 0 0,0 2 1 0 0,-1 3-701 0 0,-46 447 2373 0 0,40-330-2545 0 0,5 0 0 0 0,5 85 172 0 0,29 225-3437 0 0,-4-144-3724 0 0,-26-271 6326 0 0,3 19-2502 0 0,2-2-1 0 0,7 29 3338 0 0,-4-21-1901 0 0,-8-34 1383 0 0,0 2 1 0 0,0-1-1 0 0,-1 1 1 0 0,0 3 517 0 0</inkml:trace>
  <inkml:trace contextRef="#ctx0" brushRef="#br0" timeOffset="4520.622">14523 2447 4865 0 0,'-42'34'1592'0'0,"2"4"0"0"0,0 0-1 0 0,1 3 1 0 0,-1 6-1592 0 0,29-34 292 0 0,1 2 0 0 0,0-2 0 0 0,0 3 0 0 0,2-1 0 0 0,1 1 0 0 0,-1 0 0 0 0,1 2 0 0 0,0-2 0 0 0,2 2 0 0 0,-1 0 1 0 0,1 1-1 0 0,1-1 0 0 0,1 2 0 0 0,0-2 0 0 0,1 1 0 0 0,-1 5-292 0 0,3-4 120 0 0,0-2 1 0 0,0 1 0 0 0,2 1-1 0 0,0-2 1 0 0,0 1-1 0 0,1-1 1 0 0,1 0 0 0 0,0 0-1 0 0,1 0 1 0 0,0-1-1 0 0,1 0 1 0 0,0 1-1 0 0,2-2 1 0 0,-1 0 0 0 0,1-1-1 0 0,1-1 1 0 0,1 1-1 0 0,-1-1 1 0 0,1-1 0 0 0,0 0-1 0 0,1-1 1 0 0,0 1-1 0 0,1-3 1 0 0,0-1 0 0 0,0 1-1 0 0,0 0 1 0 0,2-2-1 0 0,1 0-120 0 0,22 8 55 0 0,-1-3-1 0 0,2-1 0 0 0,0-3 1 0 0,-1-2-1 0 0,2-2 0 0 0,-1-2 1 0 0,1-3-1 0 0,-1-2 0 0 0,0-1 1 0 0,37-12-55 0 0,-24 1-34 0 0,0-2 0 0 0,-2-5 0 0 0,1-2 0 0 0,-1-3 0 0 0,-2-2 0 0 0,-1-3 0 0 0,38-34 34 0 0,-50 35 1 0 0,0-1-1 0 0,-2-2 1 0 0,4-9-1 0 0,-25 27 50 0 0,2 1-1 0 0,-3-2 1 0 0,1-1-1 0 0,-1 1 1 0 0,-1-2-1 0 0,0-1 1 0 0,-1 1-1 0 0,-1-2 1 0 0,1-2-50 0 0,-4 10 47 0 0,-1 3-1 0 0,-2-1 1 0 0,1-2-1 0 0,-1 1 1 0 0,1 1-1 0 0,-1-1 1 0 0,-1 0-1 0 0,0-1 1 0 0,0 2 0 0 0,0-1-1 0 0,-1 0 1 0 0,-1 1-1 0 0,-1-10-46 0 0,-1 6 117 0 0,0-2-1 0 0,0 1 0 0 0,-1 0 0 0 0,-1 2 0 0 0,0-1 1 0 0,0 1-1 0 0,-1 0 0 0 0,0 0 0 0 0,-1 0-116 0 0,-12-15 256 0 0,0 2-1 0 0,-1 0 1 0 0,-2 2-1 0 0,1 1 0 0 0,-2 2 1 0 0,-1 0-1 0 0,-14-7-255 0 0,8 9 24 0 0,-2-1 0 0 0,0 4-1 0 0,0 2 1 0 0,-1 1-1 0 0,0 3 1 0 0,0 2 0 0 0,-1 1-1 0 0,0 2 1 0 0,0 2 0 0 0,-25 5-24 0 0,9 1-174 0 0,-1 3 0 0 0,1 4 1 0 0,1 3-1 0 0,0 3 0 0 0,0 4 1 0 0,-46 25 173 0 0,62-27-994 0 0,1 2 0 0 0,2 2 1 0 0,-24 21 993 0 0,40-29-919 0 0,0 1 0 0 0,0 0 0 0 0,2 1 0 0 0,-1 2 0 0 0,1-1 0 0 0,1 3 0 0 0,1-2 0 0 0,-3 6 919 0 0,-23 62-5308 0 0,3-9-1144 0 0</inkml:trace>
  <inkml:trace contextRef="#ctx0" brushRef="#br0" timeOffset="800">9099 883 6745 0 0,'-13'-8'1616'0'0,"0"0"0"0"0,-1 2 0 0 0,-13-6-1616 0 0,18 9 221 0 0,0 1 0 0 0,-1-1-1 0 0,1 3 1 0 0,0-1 0 0 0,-1 1-1 0 0,1 0 1 0 0,-1 1 0 0 0,0 1 0 0 0,2-1-1 0 0,-2 3-220 0 0,-29 9 400 0 0,0 3-1 0 0,2 2 1 0 0,-1 1 0 0 0,0 4-1 0 0,3 1 1 0 0,0 2-1 0 0,-9 10-399 0 0,-16 21 430 0 0,2 1 0 0 0,1 4-1 0 0,-28 44-429 0 0,64-80 164 0 0,2 1-1 0 0,-1 1 1 0 0,3 1-1 0 0,0 2 0 0 0,2 0 1 0 0,0 1-1 0 0,0 1 0 0 0,3 1 1 0 0,0 0-1 0 0,-7 36-163 0 0,19-67 26 0 0,-2 0 0 0 0,1 0 0 0 0,1 1 0 0 0,-1-1-1 0 0,1 2 1 0 0,-1-2 0 0 0,1 0 0 0 0,0 0 0 0 0,0 1 0 0 0,0 1 0 0 0,0-2-1 0 0,1 0 1 0 0,-1 0 0 0 0,1 1 0 0 0,-1-1 0 0 0,1 2 0 0 0,-1-2-1 0 0,2 0 1 0 0,-1 0 0 0 0,0 1 0 0 0,0-1 0 0 0,2-1 0 0 0,-2 1 0 0 0,0 0-1 0 0,2 0 1 0 0,-2-1 0 0 0,1 1 0 0 0,-1-1 0 0 0,2 1 0 0 0,-1-1 0 0 0,1 1-1 0 0,-2-1 1 0 0,1-1 0 0 0,1 1 0 0 0,-1-1 0 0 0,1 1 0 0 0,-1-2 0 0 0,2 2-1 0 0,-2-1 1 0 0,1-1 0 0 0,1 2-26 0 0,9 0 40 0 0,-1 1 0 0 0,0-3 0 0 0,0 1 0 0 0,0-2 0 0 0,0 1 0 0 0,1-2 0 0 0,-1-1 0 0 0,6-2-40 0 0,4-3 35 0 0,0-2-1 0 0,-2 0 0 0 0,1-3 1 0 0,0 0-1 0 0,-2-1 0 0 0,1-1 1 0 0,-1-3-1 0 0,-1 1 0 0 0,0-1 1 0 0,-1-3-1 0 0,-1 1 0 0 0,0-3 1 0 0,0 1-1 0 0,-2-1 0 0 0,0-1 1 0 0,2-9-35 0 0,-3 5 9 0 0,-1 1 1 0 0,0-2-1 0 0,-2-1 1 0 0,0 1-1 0 0,-1-2 0 0 0,-1 0 1 0 0,-2 1-1 0 0,0-3 1 0 0,-1 2-1 0 0,-2-1 1 0 0,0-1-1 0 0,-2 1 0 0 0,-1-1 1 0 0,0 1-1 0 0,-2-4-9 0 0,0 23-32 0 0,0 0-1 0 0,0 0 0 0 0,-1 0 0 0 0,0 2 1 0 0,0-2-1 0 0,-2 1 0 0 0,2 1 1 0 0,-7-12 32 0 0,7 20 23 0 0,2-2 1 0 0,-1 2-1 0 0,1 0 1 0 0,-2-1-1 0 0,1 1 1 0 0,0 0-1 0 0,0 0 1 0 0,0 0-1 0 0,-2-1 1 0 0,2 3 0 0 0,-1-3-1 0 0,1 3 1 0 0,-2-2-1 0 0,2 1 1 0 0,-2 0-1 0 0,2 1 1 0 0,-2-1-1 0 0,1 0 1 0 0,0 2-1 0 0,0-1 1 0 0,0 1-1 0 0,-1-2 1 0 0,0 2 0 0 0,2 0-1 0 0,-5 0-23 0 0,1 10 165 0 0,4-5 115 0 0,45-20 875 0 0,-20 10-947 0 0,136-37 662 0 0,-57 5-637 0 0,258-82-462 0 0,-359 119 186 0 0,25-6-470 0 0,-1 1-1 0 0,1 2 0 0 0,13-1 514 0 0,-31 4-532 0 0,1 2-1 0 0,-1-2 1 0 0,2 2 0 0 0,-1 1 0 0 0,4 2 532 0 0,-8-4-642 0 0,0 3 0 0 0,-1-3-1 0 0,1 2 1 0 0,0 1 0 0 0,-1-1-1 0 0,1 2 1 0 0,-2-2 0 0 0,2 2 0 0 0,-1 0-1 0 0,-1-2 643 0 0,5 13-3430 0 0,-7-1-1832 0 0,-6 4 166 0 0</inkml:trace>
  <inkml:trace contextRef="#ctx0" brushRef="#br0" timeOffset="1174.912">8879 1229 9226 0 0,'-16'13'2736'0'0,"14"-11"-2390"0"0,-2-1 1 0 0,2 3-1 0 0,0-3 1 0 0,-1 1-1 0 0,1 0 1 0 0,-1 1-1 0 0,1-2 1 0 0,1 3-1 0 0,-2-1 1 0 0,1 0-1 0 0,1-1 1 0 0,-2 1-1 0 0,2 0 1 0 0,-2 2-347 0 0,25-3 2164 0 0,4-5-1820 0 0,-1-2-1 0 0,0-2 0 0 0,0-1 0 0 0,-1 0 0 0 0,1-3 0 0 0,-2-1 0 0 0,12-9-343 0 0,14-3 55 0 0,131-61-1382 0 0,-60 37-2615 0 0,-110 44 2558 0 0,-1 1 1 0 0,1 0 0 0 0,0 1-1 0 0,0 1 1 0 0,-1 1 0 0 0,1-2-1 0 0,0 2 1 0 0,-1 2 0 0 0,1-1-1 0 0,7 2 1384 0 0,-3-1-2323 0 0</inkml:trace>
  <inkml:trace contextRef="#ctx0" brushRef="#br0" timeOffset="1502.985">9454 323 8186 0 0,'0'-19'4807'0'0,"3"15"-1517"0"0,3 30-51 0 0,3 49-1598 0 0,0 146 259 0 0,12 195-263 0 0,10 145-2057 0 0,-31-432-1577 0 0,-4-1 0 0 0,-3-1 0 0 0,-10 48 1997 0 0,4-65-3407 0 0,-13 89-7960 0 0,14-136 7860 0 0</inkml:trace>
  <inkml:trace contextRef="#ctx0" brushRef="#br0" timeOffset="1831.007">8393 2494 4657 0 0,'-4'3'198'0'0,"-11"14"868"0"0,0 1 0 0 0,2-1 0 0 0,-2 3 0 0 0,3-1 0 0 0,-1 2 0 0 0,0 1-1066 0 0,11-14 280 0 0,0-2 0 0 0,-2 1 0 0 0,2 1-1 0 0,0-2 1 0 0,0 2 0 0 0,1-1-1 0 0,-1 1 1 0 0,1 0 0 0 0,0-1 0 0 0,0 1-1 0 0,1 0 1 0 0,0 0 0 0 0,0 0-1 0 0,0 0 1 0 0,1-1 0 0 0,0 1 0 0 0,0 0-1 0 0,1 0 1 0 0,-1-1 0 0 0,1 1-1 0 0,0-2 1 0 0,1 6-280 0 0,3 2 336 0 0,0 1 0 0 0,2-1 1 0 0,-2-1-1 0 0,2 0 0 0 0,0 0 0 0 0,0 0 0 0 0,1 0 1 0 0,0-1-1 0 0,0-3 0 0 0,2 3 0 0 0,-2-2 0 0 0,8 4-336 0 0,4 1 307 0 0,-1-1 1 0 0,1-1-1 0 0,0 0 0 0 0,1-3 0 0 0,0 0 0 0 0,13 3-307 0 0,19 0 318 0 0,0-2 0 0 0,1-4-1 0 0,0-2 1 0 0,31-5-318 0 0,224-28 214 0 0,-169 12-181 0 0,167-33-3639 0 0,25-22 3606 0 0,-314 67-318 0 0,46-14-4458 0 0,16-9 4776 0 0,16-10-5952 0 0,-43 15 932 0 0,-6 5 4 0 0</inkml:trace>
  <inkml:trace contextRef="#ctx0" brushRef="#br0" timeOffset="1832.007">10782 838 9914 0 0,'3'-28'1027'0'0,"2"-1"0"0"0,1 0 0 0 0,0 1 0 0 0,1 1 0 0 0,2-1 0 0 0,7-19-1027 0 0,-12 36 372 0 0,2-1 0 0 0,-1 1 0 0 0,1-1 0 0 0,2 3 0 0 0,-2-1 1 0 0,1 0-1 0 0,0 0 0 0 0,1 2 0 0 0,0 0 0 0 0,-1 0 0 0 0,2 2 0 0 0,-1-1 1 0 0,2 1-1 0 0,-1-1 0 0 0,0 2 0 0 0,2 0-372 0 0,23-9 329 0 0,0 1 0 0 0,0 3 0 0 0,2 0 1 0 0,-1 4-1 0 0,0 3 0 0 0,16-1-329 0 0,-30 4 129 0 0,0 0-1 0 0,0 4 1 0 0,0-1 0 0 0,0 2 0 0 0,-1 1 0 0 0,1 1-1 0 0,-1 1 1 0 0,-1 2 0 0 0,0-1 0 0 0,1 4-1 0 0,9 8-128 0 0,-19-13-15 0 0,-1 1-1 0 0,0 0 0 0 0,-1-1 0 0 0,1 4 0 0 0,-2-2 1 0 0,1 1-1 0 0,-1 0 0 0 0,0 2 0 0 0,-1-1 0 0 0,0 1 1 0 0,5 13 15 0 0,-5-7-53 0 0,0 2 1 0 0,0-1-1 0 0,-2 1 1 0 0,1 0-1 0 0,-3 0 1 0 0,1 0-1 0 0,-1 0 1 0 0,-1 2 52 0 0,-1 16-121 0 0,0 2 0 0 0,-2-1 0 0 0,-2 1 0 0 0,1-2 0 0 0,-3 1 0 0 0,-2-1 0 0 0,0 0 0 0 0,-10 26 121 0 0,-3 5-1553 0 0,-3-2 0 0 0,-2-1 0 0 0,-3-1 1553 0 0,8-22-4177 0 0,-1-3 1 0 0,-24 37 4176 0 0,17-21-5167 0 0,11-18 1717 0 0,15-36 3175 0 0,1 2 0 0 0,-2-2 0 0 0,1 0 0 0 0,0 0-1 0 0,0 1 1 0 0,-1-1 0 0 0,0 0 0 0 0,0 0 275 0 0,4-3-22 0 0</inkml:trace>
  <inkml:trace contextRef="#ctx0" brushRef="#br0" timeOffset="2174.779">10989 1374 2152 0 0,'-1'-5'725'0'0,"1"0"0"0"0,-1 0 0 0 0,1-1-1 0 0,0 1 1 0 0,0 0 0 0 0,0 0-1 0 0,0 0 1 0 0,0 0 0 0 0,1 0-1 0 0,-1 1 1 0 0,1-1 0 0 0,0 0-1 0 0,1 0 1 0 0,-1 0 0 0 0,1-3-725 0 0,-1 6 122 0 0,1 2 1 0 0,-2 0 0 0 0,1 0-1 0 0,-1 0 1 0 0,1 2-1 0 0,0-2 1 0 0,-1 0-1 0 0,1 0 1 0 0,-1 0 0 0 0,2 0-1 0 0,-2 0 1 0 0,1 2-1 0 0,-1-2 1 0 0,1 0 0 0 0,-1 1-1 0 0,1-1 1 0 0,-1 0-1 0 0,2 2 1 0 0,-2-2 0 0 0,1 0-1 0 0,-1 1 1 0 0,1-1-1 0 0,-1 2 1 0 0,0-2-1 0 0,1 2 1 0 0,-1-2 0 0 0,0 1-1 0 0,0-1 1 0 0,1 2-1 0 0,-1-2 1 0 0,0 2-123 0 0,17 38 1096 0 0,-11-14-1142 0 0,-1 2 0 0 0,-1-2 0 0 0,-2 1 1 0 0,1 1-1 0 0,-2 21 46 0 0,-1-9-1382 0 0,-1 1-1 0 0,-3-2 1 0 0,-3 29 1382 0 0,4-57-921 0 0,1 2 0 0 0,0 0 0 0 0,-2-1 0 0 0,0 1 0 0 0,1-2 0 0 0,-2 0 0 0 0,0 1 0 0 0,-1-1 0 0 0,1-1 0 0 0,-3 5 921 0 0,-24 23-4173 0 0</inkml:trace>
  <inkml:trace contextRef="#ctx0" brushRef="#br0" timeOffset="2175.779">10334 2036 6561 0 0,'-24'-5'3995'0'0,"9"1"1182"0"0,36-9-2711 0 0,-1 3-1445 0 0,0 3 0 0 0,1 1 1 0 0,17-2-1022 0 0,24-7 860 0 0,186-55 361 0 0,125-4-1221 0 0,-251 52-759 0 0,171-20-2528 0 0,-208 36-6394 0 0,26 6 9681 0 0,-74 1-4605 0 0,-8-6-271 0 0</inkml:trace>
  <inkml:trace contextRef="#ctx0" brushRef="#br0" timeOffset="2533.976">12087 237 4689 0 0,'25'-86'5806'0'0,"-24"81"-5567"0"0,2 0 1 0 0,-2 0-1 0 0,1 1 1 0 0,1-1-1 0 0,-1 0 1 0 0,1 0-1 0 0,0 2 1 0 0,0-2 0 0 0,0 2-1 0 0,0-1 1 0 0,0 1-1 0 0,1 0 1 0 0,0 0-1 0 0,-1-1-239 0 0,-1 3 124 0 0,-1 1 0 0 0,1-2 0 0 0,-1 2 0 0 0,1 0 0 0 0,-1 0 0 0 0,0 0 0 0 0,0 0 0 0 0,1-2 0 0 0,0 2 0 0 0,-1 2 0 0 0,0-2 0 0 0,1 0 0 0 0,-1 0 0 0 0,0 0 0 0 0,0 2-1 0 0,0-2 1 0 0,2 0 0 0 0,-2 1 0 0 0,0-1 0 0 0,1 2 0 0 0,-1-2 0 0 0,0 2 0 0 0,0-1 0 0 0,-1-1 0 0 0,1 2 0 0 0,1-1 0 0 0,-1 1 0 0 0,0 0 0 0 0,-1-2 0 0 0,1 1 0 0 0,0 1 0 0 0,-1 0 0 0 0,2-1 0 0 0,-1 1 0 0 0,-1-1-1 0 0,0 1 1 0 0,1 1-124 0 0,3 9 288 0 0,-1-1 0 0 0,0 0 0 0 0,-1 1 0 0 0,1-1 0 0 0,-1 4-288 0 0,-2-12 106 0 0,15 122 536 0 0,-6 0 0 0 0,-2 0-1 0 0,-5 63-641 0 0,-1-20 12 0 0,2-17-111 0 0,-7 0 1 0 0,-5 0 0 0 0,-6 29 98 0 0,7-126-182 0 0,2-9-508 0 0,1 2 0 0 0,1 28 690 0 0,2-91-1035 0 0,5-43 155 0 0,5-3 1019 0 0,2 2 1 0 0,3 2-1 0 0,2-1 0 0 0,4-10-139 0 0,-13 49 121 0 0,2 2-1 0 0,0 0 1 0 0,1 1 0 0 0,-1-1 0 0 0,2 1-1 0 0,7-9-120 0 0,-11 17 51 0 0,1-1 1 0 0,2 2-1 0 0,-2 0 0 0 0,2 0 0 0 0,-1 1 0 0 0,1 1 0 0 0,-1-1 0 0 0,1 1 0 0 0,0 1 0 0 0,0 0 0 0 0,1 0-51 0 0,16-3 47 0 0,1 1-1 0 0,0 3 0 0 0,0 0 0 0 0,-1 3 1 0 0,1 1-1 0 0,1 0 0 0 0,16 6-46 0 0,-16-1-820 0 0,1 2 0 0 0,-2 1-1 0 0,1 1 1 0 0,-2 3-1 0 0,2 2 821 0 0,-12-6-1805 0 0,0 2-1 0 0,0 0 1 0 0,-2 1-1 0 0,1 1 0 0 0,-2 1 1 0 0,2 0-1 0 0,-2 1 1 0 0,7 11 1805 0 0,-7-1-1758 0 0</inkml:trace>
  <inkml:trace contextRef="#ctx0" brushRef="#br0" timeOffset="2879.999">11252 2046 6865 0 0,'-23'32'1320'0'0,"-8"6"93"0"0,3-1 0 0 0,1 4 1 0 0,1 1-1 0 0,1 2 0 0 0,-11 29-1413 0 0,32-63 246 0 0,1-2 0 0 0,0 2 1 0 0,1-1-1 0 0,-1-1 0 0 0,1 2 0 0 0,-1 0 0 0 0,2 1 0 0 0,0-1 0 0 0,0 0 0 0 0,1-1 1 0 0,-1 1-1 0 0,2 2 0 0 0,-1-3 0 0 0,0 1 0 0 0,1 0 0 0 0,1 6-246 0 0,2-5 210 0 0,-1 2 0 0 0,0-1-1 0 0,2-1 1 0 0,-1 0 0 0 0,1-1-1 0 0,-1 2 1 0 0,3-3 0 0 0,-1 1 0 0 0,0 0-1 0 0,0 0 1 0 0,0-2 0 0 0,2 1-210 0 0,12 13 229 0 0,0-1 1 0 0,1-4-1 0 0,1 1 0 0 0,0-1 1 0 0,1-1-1 0 0,0-3 1 0 0,1 0-1 0 0,1-3 0 0 0,6 3-229 0 0,14 0 95 0 0,1 0 0 0 0,1-5-1 0 0,-1-2 1 0 0,0-3 0 0 0,4-3-95 0 0,91-6-209 0 0,2-9 209 0 0,-16 1-457 0 0,305-45-4223 0 0,-145 9-4533 0 0,-259 45 7848 0 0,96-19-6099 0 0</inkml:trace>
  <inkml:trace contextRef="#ctx0" brushRef="#br0" timeOffset="-999">3524 956 7009 0 0,'15'-14'7985'0'0,"14"-4"-4252"0"0,-4 3-2310 0 0,-4-1-754 0 0,20-15 414 0 0,1 4 0 0 0,19-7-1083 0 0,70-40 811 0 0,-80 42-772 0 0,1 3 1 0 0,2 4 0 0 0,1 3-1 0 0,38-9-39 0 0,-52 21 60 0 0,-21 4-54 0 0,-1 1-1 0 0,2 1 1 0 0,0 3 0 0 0,-2-1-1 0 0,9 2-5 0 0,-27 0 7 0 0,0 0 0 0 0,1 0 0 0 0,-1 0 0 0 0,0 0-1 0 0,2 0 1 0 0,-2 0 0 0 0,0 0 0 0 0,0 0 0 0 0,0 2-1 0 0,1-2 1 0 0,-1 1 0 0 0,0-1 0 0 0,0 2 0 0 0,1-2 0 0 0,-1 2-1 0 0,0-2 1 0 0,0 1 0 0 0,0 1 0 0 0,1-2 0 0 0,-1 2-1 0 0,0-1 1 0 0,0 1 0 0 0,-1-1 0 0 0,1 1 0 0 0,1 0-1 0 0,-2-1 1 0 0,1 1 0 0 0,-1 0 0 0 0,1-1 0 0 0,-1 1-1 0 0,1-1 1 0 0,-1 1 0 0 0,0 0 0 0 0,2-1 0 0 0,-2 3-1 0 0,0-3 1 0 0,0 1 0 0 0,0-1 0 0 0,0 1 0 0 0,0 0-1 0 0,0 1 1 0 0,0-1 0 0 0,0-1 0 0 0,-2 1 0 0 0,2-1-1 0 0,0 1 1 0 0,-1 0 0 0 0,1-1 0 0 0,-1 3-7 0 0,-3 9 26 0 0,-1 0 0 0 0,1 0 1 0 0,-3-2-1 0 0,1 2 0 0 0,-5 8-26 0 0,10-19-6 0 0,-40 64 41 0 0,-3-2 0 0 0,-32 38-35 0 0,-1 0 21 0 0,15-17-50 0 0,-4-4-1 0 0,0-5 1 0 0,-10 2 29 0 0,-76 84-906 0 0,77-79-3732 0 0,-49 37 4638 0 0,108-107-1322 0 0,-9 8-1863 0 0,17-3-2243 0 0,11-16 687 0 0,5-7 473 0 0</inkml:trace>
  <inkml:trace contextRef="#ctx0" brushRef="#br0" timeOffset="-655.211">3977 1192 1504 0 0,'134'-36'12424'0'0,"-121"35"-11680"0"0,-1 1 0 0 0,1 0-1 0 0,-1 0 1 0 0,0 1-1 0 0,1 2 1 0 0,-1 1 0 0 0,0-1-1 0 0,0 2 1 0 0,8 3-744 0 0,11 5 800 0 0,-24-10-813 0 0,2 0 0 0 0,-2 2 0 0 0,1 0 1 0 0,-2 0-1 0 0,1 0 0 0 0,0 1 1 0 0,-1 1-1 0 0,0-1 0 0 0,0 1 0 0 0,0-1 1 0 0,1 2-1 0 0,-3 1 0 0 0,1-1 1 0 0,1 1 12 0 0,-1 1-603 0 0,0-2 0 0 0,-1 2 1 0 0,1 0-1 0 0,-2 1 1 0 0,0-1-1 0 0,0 0 1 0 0,0 1-1 0 0,0 7 603 0 0,-1-4-1767 0 0,-2-1-1 0 0,1 2 1 0 0,-1-2-1 0 0,-1 2 1 0 0,-1-1 0 0 0,1-1-1 0 0,-1 2 1768 0 0,-4 8-4018 0 0</inkml:trace>
  <inkml:trace contextRef="#ctx0" brushRef="#br0" timeOffset="-327.284">3042 2129 7730 0 0,'-34'16'8060'0'0,"42"-16"-7533"0"0,1 0 0 0 0,1-2-1 0 0,-2 1 1 0 0,1-2 0 0 0,0-1 0 0 0,5-1-527 0 0,27-8 987 0 0,86-24 2336 0 0,20-16-3323 0 0,76-25 715 0 0,254-77-396 0 0,-409 131-500 0 0,193-47-2092 0 0,-90 19-3015 0 0,-160 48 4036 0 0,0 3 0 0 0,1-1-1 0 0,-1 2 1 0 0,10 0 1252 0 0,18 11-6708 0 0,-26-1 1936 0 0</inkml:trace>
  <inkml:trace contextRef="#ctx0" brushRef="#br0" timeOffset="-326.284">4427 1861 6225 0 0,'14'-5'4846'0'0,"-12"3"-4400"0"0,1 1 0 0 0,0-1 0 0 0,0 1 1 0 0,-1-1-1 0 0,1 0 0 0 0,-1-1 0 0 0,1 1 1 0 0,-1-1-1 0 0,0 0 0 0 0,1 0 0 0 0,-1-1-446 0 0,-4 42 4066 0 0,-7 79-3901 0 0,6-73-720 0 0,0 1 1 0 0,3-1 0 0 0,1 16 554 0 0,2-23-3541 0 0,1 1 0 0 0,3 17 3541 0 0,3 20-7708 0 0,-8-38 3959 0 0</inkml:trace>
  <inkml:trace contextRef="#ctx0" brushRef="#br0" timeOffset="-2360">186 1085 2961 0 0,'-28'32'8734'0'0,"27"-32"-8553"0"0,1 2 1 0 0,0-2-1 0 0,0 1 0 0 0,-1-1 0 0 0,1 0 1 0 0,0 2-1 0 0,0-2 0 0 0,-2 2 0 0 0,2-2 1 0 0,0 1-1 0 0,0-1 0 0 0,0 2 0 0 0,0-2 1 0 0,0 2-1 0 0,0-2 0 0 0,0 1 0 0 0,0-1 1 0 0,0 2-1 0 0,0-2 0 0 0,0 1 0 0 0,0-1 1 0 0,0 2-182 0 0,2 0 136 0 0,-2-2 0 0 0,1 1 0 0 0,-1 1 0 0 0,1-2 0 0 0,0 2 1 0 0,-1-1-1 0 0,1-1 0 0 0,1 2 0 0 0,-2-2 0 0 0,1 1 0 0 0,0-1 0 0 0,0 2 1 0 0,1-2-1 0 0,-2 0 0 0 0,1 2 0 0 0,0-2 0 0 0,0 0 0 0 0,0 0-136 0 0,8 3 424 0 0,-1-1 0 0 0,2-1 0 0 0,-1 1 0 0 0,0-2 0 0 0,0 0 0 0 0,3 0-424 0 0,4 0 342 0 0,26-5 139 0 0,2 0 0 0 0,-3-3 0 0 0,6-5-481 0 0,40-7 451 0 0,145-38 319 0 0,-64 13-899 0 0,-78 17 130 0 0,-54 15-209 0 0,2 2-1 0 0,24-2 209 0 0,-55 13-239 0 0,2-4 0 0 0,-2 3 0 0 0,2-1 0 0 0,-2-1 0 0 0,1-2 239 0 0,20-13-4879 0 0,-28 18 4653 0 0,0 0 1 0 0,0 0 0 0 0,0 0 0 0 0,0 0 0 0 0,0 0 0 0 0,0 0-1 0 0,0 0 1 0 0,0 0 0 0 0,0 2 0 0 0,0-2 0 0 0,0 0 0 0 0,0 0-1 0 0,0 0 1 0 0,0 0 0 0 0,0 0 0 0 0,0 0 0 0 0,0 0-1 0 0,0 0 1 0 0,0 0 0 0 0,0 0 0 0 0,0 0 0 0 0,0 0 0 0 0,0 0-1 0 0,0 0 1 0 0,0 1 0 0 0,0-1 0 0 0,0 0 0 0 0,2 0 0 0 0,-2 0-1 0 0,0 0 1 0 0,0 0 0 0 0,0 0 0 0 0,0 0 0 0 0,0 0-1 0 0,0 0 1 0 0,0 0 0 0 0,0 0 0 0 0,0 0 0 0 0,0 0 0 0 0,0 0-1 0 0,0 0 1 0 0,0 0 0 0 0,1 0 0 0 0,-1 0 225 0 0,-8 12-4179 0 0,-6 1 1210 0 0</inkml:trace>
  <inkml:trace contextRef="#ctx0" brushRef="#br0" timeOffset="-1909.236">309 1140 4001 0 0,'-5'6'1124'0'0,"1"1"1"0"0,-1-1-1 0 0,2 1 1 0 0,-1-1-1 0 0,0 3 1 0 0,1-3-1 0 0,-1 2 1 0 0,2 0-1 0 0,-1 0 1 0 0,-2 7-1125 0 0,3 4 986 0 0,0-1 1 0 0,-1 0 0 0 0,2 2-1 0 0,1 9-986 0 0,-7 125 3086 0 0,-6 2-3086 0 0,1-46 228 0 0,-4-1-1 0 0,-2-2 1 0 0,-5 1 0 0 0,-2-4 0 0 0,-22 53-228 0 0,-46 152-139 0 0,92-306 160 0 0,1 0 1 0 0,-2 0-1 0 0,2-1 0 0 0,-1 1 0 0 0,1 0 0 0 0,-1 1 0 0 0,1-1 0 0 0,0 0 0 0 0,0 0 0 0 0,0 1 0 0 0,0-1 1 0 0,1 0-1 0 0,-1 0 0 0 0,0 1 0 0 0,1-1 0 0 0,-1 0 0 0 0,2 0 0 0 0,-1 1 0 0 0,0-3 0 0 0,0 4-21 0 0,1-3 12 0 0,-1-1 0 0 0,0 1-1 0 0,0 0 1 0 0,0-1-1 0 0,1-1 1 0 0,-1 2-1 0 0,1-1 1 0 0,-1 1-1 0 0,1-2 1 0 0,-1 2 0 0 0,1-2-1 0 0,0 0 1 0 0,-1 1-1 0 0,1-1 1 0 0,-1 0-1 0 0,1 2 1 0 0,0-2 0 0 0,-1 0-1 0 0,2 0 1 0 0,-2 0-1 0 0,0-2 1 0 0,2 2-1 0 0,-2 0 1 0 0,0 0 0 0 0,1-1-1 0 0,0 1 1 0 0,-1-2-1 0 0,1 2 1 0 0,1-2-12 0 0,305-113 1315 0 0,-79 34-1237 0 0,-123 40-281 0 0,1 6-1 0 0,1 5 0 0 0,1 9 1 0 0,19 4 203 0 0,-70 18-1637 0 0,13-1-4421 0 0,-67-1 4304 0 0,2 1 0 0 0,-1-2-1 0 0,1-1 1 0 0,-1 1-1 0 0,0 0 1 0 0,1-1 0 0 0,-1 0 1754 0 0,2-5-4560 0 0</inkml:trace>
  <inkml:trace contextRef="#ctx0" brushRef="#br0" timeOffset="-1440.51">1573 783 6105 0 0,'11'-38'2029'0'0,"-9"27"-1479"0"0,2 1 0 0 0,-2 0 1 0 0,2 1-1 0 0,-1-1 0 0 0,1 2 1 0 0,1-2-1 0 0,-1 2 0 0 0,0 0 1 0 0,1-2-1 0 0,1 4 0 0 0,-1-2 1 0 0,1 1-551 0 0,-5 5 102 0 0,1 2-1 0 0,-2-1 1 0 0,1 1 0 0 0,0 0 0 0 0,-1 0 0 0 0,1-2-1 0 0,1 2 1 0 0,-1 0 0 0 0,-1 0 0 0 0,1 0 0 0 0,0 0-1 0 0,0 0 1 0 0,-1 0 0 0 0,2 0 0 0 0,-1 0-1 0 0,0 0 1 0 0,-1 0 0 0 0,1 0 0 0 0,1 0 0 0 0,-1 2-1 0 0,-1-2 1 0 0,1 0 0 0 0,0 1 0 0 0,-1-1 0 0 0,1 0-1 0 0,1 2 1 0 0,-2-2 0 0 0,1 2 0 0 0,-1-2 0 0 0,1 1-1 0 0,0-1 1 0 0,-1 2 0 0 0,1-2 0 0 0,-1 2-1 0 0,0-1 1 0 0,2-1 0 0 0,-2 2 0 0 0,1-1 0 0 0,-1-1-1 0 0,0 2 1 0 0,0 0 0 0 0,1-2 0 0 0,-1 1 0 0 0,0 1-1 0 0,0 0-101 0 0,4 7 257 0 0,-2-1-1 0 0,-1 2 0 0 0,2 0 0 0 0,-2 0 0 0 0,1 4-256 0 0,0 24 426 0 0,-2-1 1 0 0,0 2-1 0 0,-3-2 0 0 0,-4 31-426 0 0,-2 31 398 0 0,-4 100 369 0 0,-8 142 380 0 0,12 24-1147 0 0,10-134 61 0 0,-4 269-61 0 0,1-377-312 0 0,-5 91 2 0 0,3-178-366 0 0,0-2 0 0 0,0 2 0 0 0,-2-2 0 0 0,-3-1 0 0 0,1 2 676 0 0,8-33-140 0 0,0 0 1 0 0,-2-1-1 0 0,2 1 0 0 0,0-1 1 0 0,-1 1-1 0 0,1 0 0 0 0,-1-1 0 0 0,1 1 1 0 0,-1 0-1 0 0,1-1 0 0 0,-2 1 1 0 0,1-1-1 0 0,1 1 0 0 0,-1 0 0 0 0,0-2 1 0 0,0 1-1 0 0,1 1 0 0 0,-2-2 1 0 0,1 1-1 0 0,0 1 0 0 0,0-2 0 0 0,-1 2 1 0 0,1-2-1 0 0,0 1 0 0 0,-1-1 140 0 0,0 0-159 0 0,1-1 0 0 0,0-1 0 0 0,0 0 0 0 0,0 2-1 0 0,1-1 1 0 0,-2-1 0 0 0,1 1 0 0 0,0-1 0 0 0,1 0 0 0 0,-1 1-1 0 0,1-1 1 0 0,-2 1 0 0 0,2-1 0 0 0,-1 0 0 0 0,1 1-1 0 0,0-1 1 0 0,-1-1 0 0 0,1 1 0 0 0,0 1 0 0 0,0-1 0 0 0,0 0-1 0 0,0 1 1 0 0,0-1 0 0 0,0-1 0 0 0,0 1 159 0 0,-2-73-340 0 0,2 1 1 0 0,2-1 0 0 0,4 0-1 0 0,3-12 340 0 0,3-50 522 0 0,-7 72-147 0 0,0-13 1055 0 0,8-45-1430 0 0,-11 103 298 0 0,2 1 1 0 0,0-2 0 0 0,0 1-1 0 0,1 3 1 0 0,1-3 0 0 0,2 2-1 0 0,-1 0 1 0 0,4-8-299 0 0,-4 15 284 0 0,1 0 0 0 0,-1-1 1 0 0,0 1-1 0 0,2 1 0 0 0,-1 0 1 0 0,1 1-1 0 0,0 1 0 0 0,0-1 0 0 0,1 1 1 0 0,-1 2-1 0 0,2-1 0 0 0,-1 2 1 0 0,2-1-285 0 0,22-9 557 0 0,0 4 1 0 0,0 1 0 0 0,20-1-558 0 0,17-5-389 0 0,-31 6-1200 0 0,2 3 1 0 0,12 1 1588 0 0,38 6-6493 0 0,-81 2 5402 0 0,-2 1 1 0 0,1 0-1 0 0,0 0 1 0 0,-1 1-1 0 0,1 0 1 0 0,0 1-1 0 0,2 3 1091 0 0,10 4-1727 0 0,-18-11 1414 0 0,-1 1 0 0 0,1 0 1 0 0,0-1-1 0 0,-1-1 0 0 0,2 2 0 0 0,-1-2 1 0 0,-1 0-1 0 0,2 0 313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20:51.484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1144 715 5529 0 0,'0'-1'400'0'0,"-1"0"0"0"0,1 1 0 0 0,0-1-1 0 0,-1 0 1 0 0,1 0 0 0 0,-1 0 0 0 0,0 1-1 0 0,1-1 1 0 0,-1 0 0 0 0,1 1 0 0 0,-1-1 0 0 0,-1 0-400 0 0,2 1 91 0 0,-1 0 0 0 0,1-1 0 0 0,-1 1 0 0 0,0 0 0 0 0,1 0 0 0 0,-1 0 0 0 0,1 0 0 0 0,-1 0 0 0 0,0 0 0 0 0,1 1 0 0 0,-1-1 0 0 0,0 0 0 0 0,1 0 0 0 0,-1 0 0 0 0,1 1 0 0 0,-1-1 0 0 0,1 0 0 0 0,-1 0 0 0 0,0 1-91 0 0,-8 4 397 0 0,0 1 0 0 0,1 0 1 0 0,-1 0-1 0 0,1 0 0 0 0,1 1 0 0 0,-1 1 1 0 0,1-1-1 0 0,0 1 0 0 0,1 0-397 0 0,-15 21 407 0 0,2 1-1 0 0,0 0-406 0 0,10-14 189 0 0,-59 91 368 0 0,24-40-307 0 0,44-67-235 0 0,-4 8-55 0 0,5-6 18 0 0,4-5 101 0 0,-1 0-93 0 0,0 0 0 0 0,0-1 1 0 0,0 1-1 0 0,0-1 1 0 0,-1 0-1 0 0,1 0 0 0 0,-1-1 1 0 0,0 1-1 0 0,1-3 14 0 0,4-5-4 0 0,53-79-101 0 0,4-4 103 0 0,-40 61 210 0 0,22-22-208 0 0,-44 52-4 0 0,11-11 126 0 0,-13 13-75 0 0,-2 3 0 0 0,-9 8 29 0 0,-9 10 14 0 0,1 2-1 0 0,1 1 1 0 0,-8 13-90 0 0,11-15 10 0 0,-67 103-153 0 0,20-29 197 0 0,-183 265 103 0 0,194-277-184 0 0,39-61 2 0 0,69-132-678 0 0,-30 55 690 0 0,73-141-160 0 0,10 6 27 0 0,-13 48-223 0 0,-94 138 377 0 0,-3 3 8 0 0,0 0-1 0 0,0 1 0 0 0,0-1 0 0 0,0 0 0 0 0,1 1 0 0 0,-1-1 0 0 0,1 1 1 0 0,-1 0-1 0 0,1-1 0 0 0,1 0-15 0 0,-11 17 119 0 0,-24 37 21 0 0,-10 26-140 0 0,-4 6 204 0 0,-100 158 41 0 0,134-224-208 0 0,0 0-1 0 0,-1-1 0 0 0,-14 13-36 0 0,32-48-520 0 0,36-81 449 0 0,-12 30 78 0 0,-6 14-10 0 0,2 0-1 0 0,3 2 1 0 0,2 1-1 0 0,2 1 1 0 0,9-5 3 0 0,-40 53 9 0 0,5-4 59 0 0,-6 5-36 0 0,-4 5-18 0 0,-1 2-3 0 0,0 0-1 0 0,0 1 1 0 0,0 0 0 0 0,1 0 0 0 0,-1 0 0 0 0,1 2-11 0 0,-5 5 23 0 0,-110 164 6 0 0,76-114 48 0 0,-21 22-77 0 0,55-76-64 0 0,9-9 63 0 0,0 0 0 0 0,0 0 0 0 0,0 0 0 0 0,-1 0 0 0 0,1 1 0 0 0,0-1 0 0 0,0 0 0 0 0,0 0 0 0 0,0 0 0 0 0,0 0 0 0 0,0 0 0 0 0,0 0 0 0 0,0 0 0 0 0,0 0 0 0 0,0 0 0 0 0,0 0 0 0 0,0 0 0 0 0,0 0 1 0 0,0 0-1 0 0,0 0 0 0 0,0 0 0 0 0,0 0 0 0 0,0 0 0 0 0,-1 0 0 0 0,1 0 0 0 0,0 0 0 0 0,0 0 0 0 0,0 0 0 0 0,0 0 0 0 0,0 0 0 0 0,0 0 0 0 0,0 0 0 0 0,0 0 0 0 0,0 0 0 0 0,0 0 0 0 0,0 0 0 0 0,0 0 0 0 0,0-1 0 0 0,0 1 0 0 0,0 0 0 0 0,0 0 0 0 0,0 0 0 0 0,0 0 0 0 0,0 0 0 0 0,0 0 0 0 0,0 0 0 0 0,0 0 0 0 0,0 0 0 0 0,0 0 0 0 0,-1 0 0 0 0,1 0 0 0 0,0 0 0 0 0,0 0 0 0 0,0 0 1 0 0,2-7-41 0 0,2 0-24 0 0,-1 0-1 0 0,1 0 1 0 0,0 1 65 0 0,8-14-135 0 0,30-57-32 0 0,2 2-1 0 0,21-24 168 0 0,-64 99 1 0 0,2-5-5 0 0,1 0 0 0 0,0 0 1 0 0,0 0-1 0 0,0 0 1 0 0,0 1-1 0 0,1 0 0 0 0,0 0 1 0 0,0 0-1 0 0,4-2 4 0 0,-17 20 414 0 0,-35 59-200 0 0,14-31-268 0 0,-15 22 262 0 0,18-24-338 0 0,26-40 130 0 0,0 0-1 0 0,0 0 1 0 0,0 0-1 0 0,0 0 0 0 0,0 0 1 0 0,0 0-1 0 0,0 0 1 0 0,0 0-1 0 0,0 0 0 0 0,0 0 1 0 0,0 1-1 0 0,0-1 1 0 0,0 0-1 0 0,0 0 0 0 0,0 0 1 0 0,0 0-1 0 0,0 0 0 0 0,0 0 1 0 0,0 0-1 0 0,0 0 1 0 0,0 0-1 0 0,0 0 0 0 0,0 0 1 0 0,0 0-1 0 0,0 0 1 0 0,0 0-1 0 0,0 0 0 0 0,0 0 1 0 0,0 0-1 0 0,0 0 1 0 0,0 0-1 0 0,0 0 0 0 0,0 0 1 0 0,-1 0-1 0 0,1 0 1 0 0,0 0-1 0 0,0 0 0 0 0,0 0 1 0 0,0 0-1 0 0,0 0 1 0 0,0 0-1 0 0,0 0 0 0 0,0 0 1 0 0,0 0-1 0 0,0 0 1 0 0,0 0-1 0 0,0 0 0 0 0,0 0 1 0 0,0 0-1 0 0,0 0 1 0 0,0 0-1 0 0,0 0 0 0 0,0 0 1 0 0,0 0-1 0 0,0 0 1 0 0,0 0-1 0 0,0 0 0 0 0,0 0 1 0 0,0 0-1 0 0,0 0 1 0 0,0 0-1 0 0,0-1 1 0 0,-1-2-70 0 0,2-5-104 0 0,2 0 114 0 0,0 0-1 0 0,0 0 1 0 0,0 1-1 0 0,1-1 1 0 0,0 1 0 0 0,6-6 60 0 0,9-20-113 0 0,-16 27 164 0 0,1 1-1 0 0,0 0 0 0 0,0-1 1 0 0,1 0-51 0 0,8-11-72 0 0,-9 12 59 0 0,-3 5 18 0 0,-1 0 0 0 0,1-1 0 0 0,-1 1 1 0 0,1-1-1 0 0,-1 1 0 0 0,0 0 0 0 0,1-1 0 0 0,-1 1 1 0 0,0-1-1 0 0,0 1 0 0 0,1-1 0 0 0,-1 0 1 0 0,0 1-1 0 0,0-1 0 0 0,0 1 0 0 0,1-1 1 0 0,-1 1-1 0 0,0-1-5 0 0,-2 1 28 0 0,1 1 0 0 0,0-1-1 0 0,0 1 1 0 0,-1 0 0 0 0,1 0 0 0 0,0 0 0 0 0,0-1 0 0 0,0 1 0 0 0,0 0 0 0 0,0 0-28 0 0,-44 62-195 0 0,9-14 429 0 0,10-15-233 0 0,24-31 30 0 0,-4 4-207 0 0,5-8-20 0 0,2-5 4 0 0,5-6 175 0 0,-4 3-22 0 0,-3 10 7 0 0,1 0-1 0 0,0 0 0 0 0,-1-1 1 0 0,1 1-1 0 0,-1 0 0 0 0,1 0 1 0 0,-1-1-1 0 0,0 1 0 0 0,1 0 0 0 0,-1-1 1 0 0,0 1-1 0 0,1-1 0 0 0,-1 1 1 0 0,-1 0 32 0 0,-4 4-183 0 0,-35 51 71 0 0,14-19 254 0 0,20-27-207 0 0,6-7 47 0 0,-1-1-1 0 0,0 1 1 0 0,0-1 0 0 0,0 0 0 0 0,0 0 0 0 0,0 0 0 0 0,-1 1 18 0 0,1 0-33 0 0,2-3 33 0 0,0 0-1 0 0,0 0 0 0 0,0 0 0 0 0,0 0 1 0 0,0 0-1 0 0,0 0 0 0 0,0 0 1 0 0,0 1-1 0 0,0-1 0 0 0,-1 0 0 0 0,1 0 1 0 0,0 0-1 0 0,0 0 0 0 0,0 0 0 0 0,0 0 1 0 0,0 0-1 0 0,0 0 0 0 0,0 0 1 0 0,0 0-1 0 0,0 0 0 0 0,0 0 0 0 0,0 0 1 0 0,0 0-1 0 0,0 0 0 0 0,0 0 1 0 0,0 0-1 0 0,0 0 0 0 0,0 0 0 0 0,-1 0 1 0 0,1 0-1 0 0,0 0 0 0 0,0 0 0 0 0,0 1 1 0 0,0-1-1 0 0,0 0 0 0 0,0 0 1 0 0,0 0-1 0 0,0-1 0 0 0,0 1 0 0 0,0 0 1 0 0,0 0-1 0 0,0 0 0 0 0,-1 0 0 0 0,1 0 1 0 0,0 0-1 0 0,0 0 0 0 0,0 0 1 0 0,0 0-1 0 0,0 0 0 0 0,0 0 0 0 0,0 0 1 0 0,0 0-1 0 0,0 0 1 0 0,4-7-125 0 0,14-21 270 0 0,-12 17-92 0 0,-5 9-44 0 0,1 0-1 0 0,-1 0 1 0 0,0 0 0 0 0,-1 0-1 0 0,1 0 1 0 0,0 0-1 0 0,0-1-8 0 0,7-18 68 0 0,-4 15-50 0 0,-3 6-27 0 0,-1-1 0 0 0,1 1 1 0 0,-1-1-1 0 0,0 1 0 0 0,1-1 1 0 0,-1 1-1 0 0,1-1 0 0 0,-1 0 1 0 0,0 1-1 0 0,0-1 0 0 0,1 1 1 0 0,-1-1 8 0 0,0-1 22 0 0,1 0 1 0 0,0 0 0 0 0,-1 1 0 0 0,1-1 0 0 0,0 0 0 0 0,0 1-1 0 0,0-1 1 0 0,0 1 0 0 0,1-2-23 0 0,0 1-3 0 0,0 0-1 0 0,-1 0 0 0 0,1-1 1 0 0,-1 1-1 0 0,0-1 1 0 0,0 1 3 0 0,3-6-10 0 0,-1 1 1 0 0,1 0 0 0 0,2-2 9 0 0,2-5 50 0 0,-2 3-50 0 0,0 1 0 0 0,0 0 0 0 0,1 0 0 0 0,1 1 0 0 0,4-5 0 0 0,-6 5 88 0 0,-5 8-92 0 0,-1 0 1 0 0,1 0 0 0 0,0 0 0 0 0,-1 0 0 0 0,1 0 0 0 0,0 0 0 0 0,0 0 0 0 0,-1 1 0 0 0,1-1-1 0 0,0 0 1 0 0,0 0 0 0 0,0 1 0 0 0,0-1 3 0 0,0 1 3 0 0,-1 0 1 0 0,0 0-1 0 0,1-1 0 0 0,-1 1 1 0 0,0 0-1 0 0,1 0 1 0 0,-1-1-1 0 0,0 1 0 0 0,1 0 1 0 0,-1 0-1 0 0,0-1 0 0 0,1 1 1 0 0,-1 0-1 0 0,0-1 0 0 0,0 1 1 0 0,1 0-1 0 0,-1-1 0 0 0,0 1 1 0 0,0-1-1 0 0,0 1 1 0 0,0 0-1 0 0,1-1 0 0 0,-1 1 1 0 0,0-1-1 0 0,0 1 0 0 0,0 0 1 0 0,0-1-4 0 0,1-2-3 0 0,0 1-1 0 0,0-1 1 0 0,0 1 0 0 0,0-1 0 0 0,1 1 0 0 0,0-2 3 0 0,2-1 85 0 0,-3 3-82 0 0,0 0 0 0 0,1 0 0 0 0,-1 1 0 0 0,0-1 0 0 0,1 1 0 0 0,1-2-3 0 0,-2 2 10 0 0,1 0 1 0 0,-1-1-1 0 0,1 1 0 0 0,-1-1 1 0 0,1 1-1 0 0,-1-1 0 0 0,0 0 0 0 0,1-1-10 0 0,-1 0 3 0 0,1 0-1 0 0,-1 0 0 0 0,1 0 0 0 0,0 0 0 0 0,0 1 0 0 0,0-1 0 0 0,0 1 1 0 0,0 0-1 0 0,1-1 0 0 0,1 0-2 0 0,0 0 33 0 0,0-1 1 0 0,0 0 0 0 0,-1 1 0 0 0,3-4-34 0 0,-3 3 51 0 0,0 1 0 0 0,0-1 1 0 0,0 1-1 0 0,1 0 0 0 0,-1 0 1 0 0,4-2-52 0 0,5-3-39 0 0,0 0 1 0 0,7-7 38 0 0,-10 7 67 0 0,-5 5 17 0 0,12-8-85 0 0,-14 10 9 0 0,-1 0-45 0 0,-2 1 86 0 0,1-1-44 0 0,0 1 0 0 0,0 0 0 0 0,0 0 0 0 0,0 0 0 0 0,0 0 1 0 0,0 0-1 0 0,0 0 0 0 0,0 0 0 0 0,0 0 0 0 0,0 0 0 0 0,0 0 0 0 0,0 0 0 0 0,0 0 0 0 0,0-1 0 0 0,0 1 1 0 0,0 0-1 0 0,0 0 0 0 0,0 0 0 0 0,0 0 0 0 0,0 0 0 0 0,0 0 0 0 0,0 0 0 0 0,0 0 0 0 0,0 0 1 0 0,0 0-1 0 0,0 0 0 0 0,0 0 0 0 0,0 0 0 0 0,0-1 0 0 0,0 1 0 0 0,0 0 0 0 0,0 0 0 0 0,1 0 1 0 0,-1 0-1 0 0,0 0 0 0 0,0 0 0 0 0,0 0 0 0 0,0 0 0 0 0,0 0 0 0 0,0 0 0 0 0,0 0 0 0 0,0 0 0 0 0,0 0 1 0 0,0 0-1 0 0,0 0 0 0 0,0 0 0 0 0,1 0-5 0 0,-4 0-65 0 0,2-2 72 0 0,0 0 0 0 0,1 1 0 0 0,-1-1 0 0 0,1 0 1 0 0,0 0-1 0 0,-1 0 0 0 0,1 0 0 0 0,0 1 1 0 0,0-2-8 0 0,0-1 4 0 0,0 3-8 0 0,-1 1 0 0 0,1 0 0 0 0,0-1 0 0 0,0 1 0 0 0,-1 0 0 0 0,1 0 0 0 0,0-1-1 0 0,0 1 1 0 0,-1 0 0 0 0,1 0 0 0 0,0-1 0 0 0,-1 1 0 0 0,1 0 0 0 0,0 0 0 0 0,-1 0 0 0 0,1 0 0 0 0,0-1 0 0 0,-1 1 0 0 0,1 0 0 0 0,-1 0 0 0 0,1 0 0 0 0,0 0 0 0 0,-1 0 0 0 0,1 0-1 0 0,-1 0 1 0 0,1 0 0 0 0,0 0 0 0 0,-1 0 4 0 0,0 0 14 0 0,0 0-1 0 0,0 1 1 0 0,-1-1-1 0 0,1 0 1 0 0,0 1-1 0 0,0-1 1 0 0,0 0-1 0 0,0 1 1 0 0,0-1-1 0 0,-1 1-13 0 0,0 1-33 0 0,2-2 35 0 0,-1 1-1 0 0,0 0 1 0 0,0-1 0 0 0,0 1 0 0 0,0-1 0 0 0,0 1 0 0 0,0-1 0 0 0,0 1-1 0 0,0-1 1 0 0,0 0 0 0 0,0 1 0 0 0,-1-1 0 0 0,1 0 0 0 0,0 0-1 0 0,0 0 1 0 0,0 0-2 0 0,1 0 0 0 0,0 0 0 0 0,-1 0 0 0 0,1 0-1 0 0,0 0 1 0 0,0 0 0 0 0,0-1 0 0 0,-1 1-1 0 0,1 0 1 0 0,0 0 0 0 0,0 0 0 0 0,0 0-1 0 0,0-1 1 0 0,0 1 0 0 0,0 0 0 0 0,-1 0-1 0 0,1 0 1 0 0,0-1 0 0 0,0 1 0 0 0,0 0-1 0 0,0 0 1 0 0,0 0 0 0 0,0-1 0 0 0,0 1 0 0 0,0 0-1 0 0,0 0 1 0 0,0-1 0 0 0,0 1 0 0 0,0 0-1 0 0,0 0 1 0 0,0 0 0 0 0,0-1 0 0 0,1-5 26 0 0,-2 6-27 0 0,1-1 1 0 0,0 1-1 0 0,0-1 1 0 0,0 1-1 0 0,-1-1 1 0 0,1 1-1 0 0,0-1 1 0 0,0 1-1 0 0,0-1 1 0 0,0 1-1 0 0,0-1 1 0 0,0 1-1 0 0,0-1 1 0 0,0 0 0 0 0,0-7 55 0 0,-1 5-56 0 0,1 0 1 0 0,0 1-1 0 0,0-1 0 0 0,1 1 1 0 0,-1-1-1 0 0,0 0 1 0 0,1-10-77 0 0,-1 13 82 0 0,0 0 1 0 0,0-1-1 0 0,0 1 1 0 0,0 0-1 0 0,0-1 1 0 0,0 1 0 0 0,-1 0-1 0 0,1-1 1 0 0,0 1-1 0 0,0 0 1 0 0,0 0-1 0 0,-1-1 1 0 0,1 1 0 0 0,0 0-1 0 0,0 0 1 0 0,-1-1-1 0 0,1 1 1 0 0,0 0-1 0 0,-1 0 1 0 0,1 0-1 0 0,0 0 1 0 0,0-1 0 0 0,-1 1-1 0 0,1 0 1 0 0,0 0-1 0 0,-1 0 1 0 0,1 0-1 0 0,-1 0 1 0 0,1 0 0 0 0,-1 0-6 0 0,-2-2 11 0 0,1-2 41 0 0,2 4-55 0 0,0 0 0 0 0,0 0 1 0 0,0-1-1 0 0,0 1 0 0 0,0 0 0 0 0,0 0 0 0 0,-1 0 1 0 0,1 0-1 0 0,0-1 0 0 0,0 1 0 0 0,0 0 0 0 0,0 0 0 0 0,0 0 1 0 0,0 0-1 0 0,0 0 0 0 0,-1 0 0 0 0,1-1 0 0 0,0 1 1 0 0,0 0-1 0 0,0 0 0 0 0,0 0 0 0 0,-1 0 0 0 0,1 0 0 0 0,0 0 1 0 0,0 0 2 0 0,0 0 1 0 0,-1 0 1 0 0,1 0 0 0 0,0-1 0 0 0,0 1 0 0 0,0 0 0 0 0,0 0-1 0 0,0 0 1 0 0,0 0 0 0 0,-1 0 0 0 0,1 0 0 0 0,0 0-1 0 0,0 0 1 0 0,0-1 0 0 0,0 1 0 0 0,0 0 0 0 0,0 0-1 0 0,0 0 1 0 0,0 0 0 0 0,0 0 0 0 0,0-1 0 0 0,0 1 0 0 0,0 0-1 0 0,0 0 1 0 0,0 0 0 0 0,0 0 0 0 0,0-1 0 0 0,0 1-1 0 0,0 0 1 0 0,0 0 0 0 0,0 0 0 0 0,0 0 0 0 0,0 0 0 0 0,0-1-2 0 0,2-8-24 0 0,-2 9 20 0 0,0-5-35 0 0,0 5 44 0 0,0 0 0 0 0,0 0 1 0 0,0-1-1 0 0,0 1 0 0 0,-1 0 1 0 0,1 0-1 0 0,0 0 0 0 0,0-1 0 0 0,0 1 1 0 0,0 0-1 0 0,0 0 0 0 0,0 0 1 0 0,0-1-1 0 0,0 1 0 0 0,0 0 0 0 0,0 0 1 0 0,0 0-1 0 0,1-1 0 0 0,-1 1 1 0 0,0 0-1 0 0,0 0 0 0 0,0 0 0 0 0,0-1 1 0 0,0 1-6 0 0,0-1 0 0 0,0 1 0 0 0,0-1 0 0 0,0 0 0 0 0,0 0 0 0 0,0 1 0 0 0,-1-1 0 0 0,1 0 0 0 0,0 0 0 0 0,0 1 0 0 0,-1-1 0 0 0,1 0 0 0 0,0 1 0 0 0,-1-1 0 0 0,1 1 0 0 0,-1-1 0 0 0,1 0 0 0 0,-1 1 0 0 0,1-1 0 0 0,-1 1 0 0 0,0-1 0 0 0,-2-2-18 0 0,1 0 1 0 0,-1-1 0 0 0,1 1-1 0 0,0 0 1 0 0,-1-2 17 0 0,-10-12-1 0 0,13 16 6 0 0,0 1 1 0 0,-1-1 0 0 0,1 0 0 0 0,0 0-1 0 0,-1 1 1 0 0,1-1 0 0 0,-1 1-1 0 0,1-1 1 0 0,-1 0 0 0 0,1 1 0 0 0,-1-1-1 0 0,0 1 1 0 0,1-1 0 0 0,-1 1 0 0 0,1-1-1 0 0,-1 1 1 0 0,0 0-6 0 0,-3-3 0 0 0,0 1 1 0 0,0-1-1 0 0,1 1 0 0 0,-2-2 0 0 0,3 3 4 0 0,1-1-1 0 0,0 1 1 0 0,-1 0 0 0 0,1-1-1 0 0,0 1 1 0 0,0-1 0 0 0,-1 1-1 0 0,1-1 1 0 0,1 0 0 0 0,-1 1-1 0 0,-1-3-3 0 0,2 4-3 0 0,0-1-1 0 0,0 0 1 0 0,-1 0 0 0 0,1 0-1 0 0,0 1 1 0 0,-1-1-1 0 0,1 0 1 0 0,-1 1 0 0 0,1-1-1 0 0,-1 0 1 0 0,1 1-1 0 0,-1-1 1 0 0,0 0-1 0 0,1 1 1 0 0,-1-1 3 0 0,0 1 4 0 0,1-1 1 0 0,-1 1-1 0 0,1 0 1 0 0,-1-1-1 0 0,1 1 0 0 0,0-1 1 0 0,-1 1-1 0 0,1-1 1 0 0,0 1-1 0 0,-1-1 0 0 0,1 1 1 0 0,0-1-1 0 0,0 1 1 0 0,-1-1-1 0 0,1 1-4 0 0,0-1-5 0 0,0 0 0 0 0,-1 0 0 0 0,1 0 0 0 0,-1 0 0 0 0,1 0 0 0 0,-1 0 0 0 0,1 1-1 0 0,-1-1 1 0 0,1 0 0 0 0,-1 0 0 0 0,0 1 0 0 0,1-1 0 0 0,-1 0 0 0 0,0 1 0 0 0,0-1 5 0 0,1 1 1 0 0,-1 0 0 0 0,1-1 0 0 0,0 1 0 0 0,0 0-1 0 0,0-1 1 0 0,-1 1 0 0 0,1 0 0 0 0,0-1 0 0 0,0 1 0 0 0,0-1 0 0 0,0 1 0 0 0,0 0 0 0 0,-1-1-1 0 0,1 1 1 0 0,0-1 0 0 0,0 1 0 0 0,0 0 0 0 0,0-1 0 0 0,0 1 0 0 0,0-1 0 0 0,0 1 0 0 0,1-1-1 0 0,-2-4-9 0 0,1 4 10 0 0,-1 1 0 0 0,0-1 0 0 0,0 0 1 0 0,1 0-1 0 0,-1 0 0 0 0,0 0 0 0 0,0 0 1 0 0,0 1-1 0 0,0-1 0 0 0,-1 0-1 0 0,-6-5 108 0 0,8 6-107 0 0,0 0 1 0 0,0 0 0 0 0,0 0-1 0 0,0 0 1 0 0,0 0-1 0 0,0-1 1 0 0,0 1 0 0 0,0 0-1 0 0,0 0 1 0 0,0 0 0 0 0,0 0-1 0 0,0 0 1 0 0,0 0-1 0 0,0 0 1 0 0,0 0 0 0 0,0 0-1 0 0,0 0 1 0 0,0 0-1 0 0,0 0 1 0 0,0 0 0 0 0,0 0-1 0 0,0 0 1 0 0,0 0 0 0 0,0 0-1 0 0,0-1 1 0 0,0 1-1 0 0,0 0 1 0 0,0 0 0 0 0,0 0-1 0 0,0 0 1 0 0,0 0 0 0 0,0 0-1 0 0,0 0 1 0 0,0 0-1 0 0,0 0 1 0 0,0 0 0 0 0,0 0-1 0 0,0 0 1 0 0,0 0-1 0 0,0 0 1 0 0,0 0 0 0 0,0 0-1 0 0,0 0 1 0 0,0 0 0 0 0,0 0-1 0 0,0 0 1 0 0,0-1-1 0 0,0 1 1 0 0,1 0 0 0 0,-1 0-2 0 0,-2 0-9 0 0,1-1 4 0 0,1 1 0 0 0,-1-1-1 0 0,0 0 1 0 0,1 0 0 0 0,-1 1 0 0 0,0-1 0 0 0,1 0 0 0 0,-1 0 0 0 0,1 0 0 0 0,0 0 0 0 0,-1 0 0 0 0,1 1 0 0 0,0-1 0 0 0,-1 0 0 0 0,1-1 5 0 0,0 2-3 0 0,0-1 1 0 0,-1 1 0 0 0,1-1-1 0 0,0 1 1 0 0,-1 0-1 0 0,1-1 1 0 0,0 1 0 0 0,-1-1-1 0 0,1 1 1 0 0,0 0 0 0 0,-1-1-1 0 0,1 1 1 0 0,-1 0 0 0 0,1-1-1 0 0,-1 1 1 0 0,1 0-1 0 0,-1 0 1 0 0,1 0 0 0 0,-1-1-1 0 0,1 1 1 0 0,-1 0 0 0 0,1 0-1 0 0,-1 0 1 0 0,1 0 0 0 0,-1 0-1 0 0,1 0 1 0 0,-1 0-1 0 0,1 0 1 0 0,-1 0 0 0 0,1 0-1 0 0,-1 0 3 0 0,-1-1 4 0 0,2 1-1 0 0,0 0-1 0 0,0 0 1 0 0,0-1 0 0 0,-1 1 0 0 0,1 0-1 0 0,0 0 1 0 0,0 0 0 0 0,0 0-1 0 0,0-1 1 0 0,0 1 0 0 0,-1 0 0 0 0,1 0-1 0 0,0 0 1 0 0,0 0 0 0 0,0 0-1 0 0,-1 0 1 0 0,1 0 0 0 0,0-1 0 0 0,0 1-1 0 0,-1 0 1 0 0,1 0 0 0 0,0 0-1 0 0,0 0 1 0 0,0 0 0 0 0,-1 0 0 0 0,1 0-1 0 0,0 0 1 0 0,0 0 0 0 0,-1 0-1 0 0,1 0 1 0 0,0 0 0 0 0,0 0 0 0 0,0 0-1 0 0,-1 1 1 0 0,1-1 0 0 0,0 0-3 0 0,-3 2 76 0 0,2-2-90 0 0,1 1 0 0 0,-1 0-1 0 0,0-1 1 0 0,1 1 0 0 0,-1-1-1 0 0,0 1 1 0 0,1 0 0 0 0,-1 0-1 0 0,1-1 1 0 0,-1 1 0 0 0,1 0-1 0 0,-1 0 1 0 0,1 0 0 0 0,0 0 14 0 0,-6 11-32 0 0,3-9-13 0 0,2-4 42 0 0,-6 2 199 0 0,7-1-199 0 0,0 0 0 0 0,-1 0 0 0 0,1-1 0 0 0,0 1 0 0 0,0 0 0 0 0,-1 0 0 0 0,1-1 0 0 0,0 1 0 0 0,0 0 1 0 0,0 0-1 0 0,0-1 0 0 0,-1 1 0 0 0,1 0 0 0 0,0-1 0 0 0,0 1 0 0 0,0 0 0 0 0,0-1 0 0 0,0 1 3 0 0,-1-2-46 0 0,1 4-83 0 0,0-2 127 0 0,0 0 1 0 0,0 0 0 0 0,0 0-1 0 0,0 0 1 0 0,0 0 0 0 0,0 0-1 0 0,1 0 1 0 0,-1 0 0 0 0,0 0 0 0 0,0 0-1 0 0,0 0 1 0 0,0 0 0 0 0,0 0-1 0 0,0 0 1 0 0,0 0 0 0 0,0 0-1 0 0,0 0 1 0 0,0 0 0 0 0,0 0-1 0 0,1 0 1 0 0,-1 0 0 0 0,0 0 0 0 0,0 0-1 0 0,0 0 1 0 0,0 0 0 0 0,0 0-1 0 0,0 0 1 0 0,0 0 0 0 0,0 0-1 0 0,0 0 1 0 0,0 0 0 0 0,0 0-1 0 0,0 0 1 0 0,1 0 0 0 0,-1 0-1 0 0,0 0 1 0 0,0 0 0 0 0,0 0 0 0 0,0 1-1 0 0,0-1 1 0 0,0 0 0 0 0,0 0-1 0 0,0 0 1 0 0,0 0 0 0 0,0 0-1 0 0,0 0 1 0 0,0 0 0 0 0,0 0-1 0 0,0 0 2 0 0,5 8 142 0 0,0 1-326 0 0,11 1 195 0 0,-12-7 99 0 0,-3-3-108 0 0,-1 1-1 0 0,1-1 1 0 0,-1 0 0 0 0,0 1-1 0 0,1-1 1 0 0,-1 0 0 0 0,1 1-1 0 0,-1-1 1 0 0,1 0 0 0 0,-1 0-1 0 0,1 1 1 0 0,-1-1 0 0 0,1 0-2 0 0,-1 0 0 0 0,0 0 0 0 0,0 0 0 0 0,0 0 1 0 0,0 0-1 0 0,0 0 0 0 0,0 0 0 0 0,0 0 1 0 0,0 1-1 0 0,0-1 0 0 0,0 0 0 0 0,0 0 0 0 0,0 0 1 0 0,0 0-1 0 0,0 0 0 0 0,0 0 0 0 0,0 0 1 0 0,0 0-1 0 0,0 0 0 0 0,0 0 0 0 0,0 0 1 0 0,0 0-1 0 0,0 0 0 0 0,0 0 0 0 0,0 0 1 0 0,0 0-1 0 0,0 0 0 0 0,0 1 0 0 0,0-1 0 0 0,1 0 1 0 0,-1 0-1 0 0,0 0 0 0 0,0 0 0 0 0,0 0 1 0 0,0 0-1 0 0,0 0 0 0 0,0 0 0 0 0,0 0 1 0 0,0 0-1 0 0,0 0 0 0 0,0 0 0 0 0,0 0 0 0 0,0 0 1 0 0,0 0-1 0 0,0 0 0 0 0,0 0 0 0 0,0 0 1 0 0,0 0-1 0 0,0 0 0 0 0,1 0 0 0 0,-1 0 1 0 0,0 0-1 0 0,0 0 0 0 0,0 0 0 0 0,0 0 1 0 0,0 0-1 0 0,0 0 0 0 0,0 0 0 0 0,0 0 0 0 0,0 0 1 0 0,0 0-1 0 0,0 0 0 0 0,0 0 0 0 0,0 0 1 0 0,0 0-1 0 0,0 0 0 0 0,0 0 0 0 0,0 0 1 0 0,0-1-1 0 0,1 1 0 0 0,-1 0 0 0 0,0 1 0 0 0,-1-1 0 0 0,1 0 0 0 0,1 1 0 0 0,-1-1-1 0 0,0 0 1 0 0,0 1 0 0 0,0-1 0 0 0,0 0 0 0 0,0 0 0 0 0,0 1 0 0 0,0-1 0 0 0,0 0 0 0 0,0 1 0 0 0,0-1-1 0 0,1 0 1 0 0,-1 0 0 0 0,0 1 0 0 0,0-1 0 0 0,0 0 0 0 0,1 0 0 0 0,-1 0 0 0 0,0 1 0 0 0,0-1-1 0 0,1 0 1 0 0,-1 0 0 0 0,0 0 0 0 0,0 1 0 0 0,1-1 0 0 0,0 1 6 0 0,0 0-1 0 0,1 0 1 0 0,-1 1 0 0 0,0-1-1 0 0,0 1 1 0 0,0-1 0 0 0,0 1-1 0 0,0-1 1 0 0,0 1 0 0 0,-1 0-1 0 0,1-1 1 0 0,-1 1-6 0 0,12 8-9 0 0,-11-10-1 0 0,-1 0 0 0 0,0 1 0 0 0,0-1 0 0 0,1 1 0 0 0,-1-1 0 0 0,0 0 0 0 0,1 1 0 0 0,-1-1 0 0 0,0 0 0 0 0,1 1 0 0 0,-1-1 0 0 0,0 0 0 0 0,1 0 0 0 0,-1 1 0 0 0,1-1 0 0 0,-1 0 1 0 0,1 0-1 0 0,-1 0 0 0 0,1 1 0 0 0,-1-1 0 0 0,1 0 10 0 0,1 1 291 0 0,-1-1-300 0 0,-1 0-1 0 0,0 1 0 0 0,1-1 0 0 0,-1 0 0 0 0,0 1 0 0 0,0-1 0 0 0,0 1 1 0 0,1-1-1 0 0,-1 1 0 0 0,0-1 0 0 0,0 0 0 0 0,0 1 0 0 0,0-1 0 0 0,0 1 1 0 0,0-1-1 0 0,0 1 0 0 0,0-1 10 0 0,1 4 363 0 0,4 3-725 0 0,-5-6 363 0 0,1 0-1 0 0,-1 0 1 0 0,0-1-1 0 0,1 1 1 0 0,-1 0-1 0 0,1 0 1 0 0,-1-1 0 0 0,1 1-1 0 0,-1-1 1 0 0,1 1-1 0 0,-1 0 0 0 0,1-1-3 0 0,0 1 0 0 0,0 0 0 0 0,0-1 0 0 0,0 1 0 0 0,0 0 0 0 0,0 0 0 0 0,0 0 0 0 0,0-1 0 0 0,0 1 0 0 0,-1 0 0 0 0,1 0 0 0 0,0 0 0 0 0,-1 0 0 0 0,1 1 0 0 0,-1-1 0 0 0,1 0 0 0 0,-1 0 0 0 0,0 0 0 0 0,1 0 0 0 0,-1 0 0 0 0,0 1 0 0 0,0-1 0 0 0,0 1 3 0 0,2 2 2 0 0,-2-3-5 0 0,0 0-1 0 0,1-1 0 0 0,-1 1 1 0 0,0 0-1 0 0,0-1 0 0 0,1 1 1 0 0,-1 0-1 0 0,0 0 1 0 0,0-1-1 0 0,0 1 0 0 0,0 0 1 0 0,0 0 3 0 0,0 0 5 0 0,0 0-1 0 0,1 0 1 0 0,-1-1 0 0 0,0 1 0 0 0,1 0 0 0 0,-1 0 0 0 0,1 0 0 0 0,-1 0 0 0 0,1-1 0 0 0,0 1-5 0 0,0 2 28 0 0,1 0-41 0 0,-1 1 0 0 0,0-1 0 0 0,0 1 1 0 0,-1 0-1 0 0,1-1 0 0 0,-1 5 13 0 0,1 3-154 0 0,2 15 276 0 0,-3-8-53 0 0,-1 11-382 0 0,0-8 377 0 0,1-21-63 0 0,0 0 0 0 0,0 0 0 0 0,0 0 0 0 0,0 0 0 0 0,0 0 0 0 0,1 0 0 0 0,-1 0 0 0 0,0 0 1 0 0,0 0-1 0 0,0 0 0 0 0,0 0 0 0 0,0-1 0 0 0,1 1 0 0 0,-1 0 0 0 0,0 0 0 0 0,0 0 0 0 0,0 0 0 0 0,0 0 1 0 0,0 0-1 0 0,0 0 0 0 0,1 0 0 0 0,-1 0 0 0 0,0 0 0 0 0,0 0 0 0 0,0-1 0 0 0,0 1 0 0 0,0 0 1 0 0,0 0-1 0 0,0 0 0 0 0,0 0 0 0 0,0 0 0 0 0,0 0 0 0 0,0-1 0 0 0,0 1 0 0 0,1 0-1 0 0,-1-3-26 0 0,1 1-1 0 0,0-1 1 0 0,0 1-1 0 0,0-1 1 0 0,0 1-1 0 0,0 0 0 0 0,1-1 1 0 0,-1 1 26 0 0,2-2-9 0 0,7-11 105 0 0,-7 11-133 0 0,-1-1 0 0 0,1 1 0 0 0,2-5 37 0 0,0-4 108 0 0,1-2-85 0 0,0 0-1 0 0,-1 0 1 0 0,1-7-23 0 0,-4 9 20 0 0,0 0 0 0 0,-1 0 0 0 0,-1 0 0 0 0,-1-5-20 0 0,1-5-21 0 0,0 20 14 0 0,-1 0-1 0 0,1 0 1 0 0,-1 0 0 0 0,0 1 0 0 0,1-1-1 0 0,-2-1 8 0 0,-2-12 131 0 0,3 14-132 0 0,1 1 0 0 0,0 0 0 0 0,-1 0 0 0 0,1 0 0 0 0,-1 0 0 0 0,0-1 0 0 0,1 1 0 0 0,-1 0 0 0 0,0 0 0 0 0,0 0 0 0 0,0 0 1 0 0,1 1-1 0 0,-2-2 1 0 0,1 1 4 0 0,0 0 1 0 0,0 0-1 0 0,0 0 1 0 0,0 0-1 0 0,0 0 0 0 0,1 0 1 0 0,-1 0-1 0 0,0 0 1 0 0,1-1-1 0 0,-1 1 1 0 0,1 0-1 0 0,-1 0 1 0 0,1-1-1 0 0,-1 0-4 0 0,1 2 0 0 0,0-1 0 0 0,0 0-1 0 0,0 1 1 0 0,0-1 0 0 0,0 0-1 0 0,0 1 1 0 0,0-1 0 0 0,-1 0-1 0 0,1 1 1 0 0,0-1 0 0 0,-1 1-1 0 0,1-1 1 0 0,0 0 0 0 0,-1 1-1 0 0,1-1 1 0 0,-1 1-1 0 0,1-1 1 0 0,0 1 0 0 0,-1-1-1 0 0,1 1 1 0 0,-1-1 0 0 0,0 1-1 0 0,1 0 1 0 0,-1-1 0 0 0,1 1-1 0 0,-1 0 1 0 0,0-1 0 0 0,1 1-1 0 0,-1 0 1 0 0,0 0 0 0 0,1 0-1 0 0,-1 0 1 0 0,0 0 0 0 0,1-1-1 0 0,-1 1 1 0 0,0 0 0 0 0,1 0-1 0 0,-1 1 1 0 0,0-1 0 0 0,1 0-1 0 0,-1 0 1 0 0,0 0 0 0 0,1 0 0 0 0,-7 1 73 0 0,5-1-84 0 0,1 0 1 0 0,0 0-1 0 0,-1 0 1 0 0,1 0-1 0 0,0 1 1 0 0,0-1-1 0 0,-1 0 1 0 0,1 1 10 0 0,-9 1-31 0 0,8-1 35 0 0,1-1 0 0 0,-1 0-1 0 0,1 0 1 0 0,0 1 0 0 0,-1-1 0 0 0,1 1 0 0 0,0-1 0 0 0,-1 1 0 0 0,1 0 0 0 0,-1 0-4 0 0,2-1-5 0 0,-1 0 0 0 0,1 1 1 0 0,0-1-1 0 0,-1 0 0 0 0,1 0 0 0 0,-1 1 0 0 0,1-1 1 0 0,-1 0-1 0 0,1 0 0 0 0,0 0 0 0 0,-1 0 1 0 0,1 1-1 0 0,-1-1 0 0 0,1 0 0 0 0,-1 0 0 0 0,1 0 1 0 0,-1 0-1 0 0,1 0 0 0 0,-1 0 0 0 0,1 0 0 0 0,-1-1 1 0 0,1 1-1 0 0,-1 0 0 0 0,1 0 0 0 0,-1 0 5 0 0,-8-8-71 0 0,-6 0-17 0 0,11 6 398 0 0,4 1-326 0 0,-1 1 0 0 0,0 0 0 0 0,0-1-1 0 0,1 1 1 0 0,-1-1 0 0 0,0 1 0 0 0,1-1 0 0 0,-1 1 0 0 0,1-1-1 0 0,-1 1 1 0 0,0-1 16 0 0,-2-4 70 0 0,3 4-75 0 0,-1 0-1 0 0,1 1 1 0 0,-1-1 0 0 0,1 0 0 0 0,-1 1-1 0 0,1-1 1 0 0,-1 0 0 0 0,1 1 0 0 0,-1-1-1 0 0,0 1 1 0 0,1-1 0 0 0,-1 1 5 0 0,1 0 4 0 0,-1-1 1 0 0,1 1-1 0 0,0 0 1 0 0,0 0-1 0 0,-1 0 1 0 0,1-1-1 0 0,0 1 1 0 0,0 0-1 0 0,0 0 1 0 0,-1-1-1 0 0,1 1 1 0 0,0 0-1 0 0,0-1 1 0 0,0 1-1 0 0,0 0 1 0 0,-1-1-1 0 0,1 1 0 0 0,0 0 1 0 0,0-1-1 0 0,0 1 1 0 0,0 0-1 0 0,0-1 1 0 0,0 1-5 0 0,-2-5 85 0 0,2 4-91 0 0,0 1 0 0 0,0 0 0 0 0,0-1-1 0 0,0 1 1 0 0,0 0 0 0 0,0-1 0 0 0,0 1 0 0 0,0 0 0 0 0,1 0 0 0 0,-1-1 0 0 0,0 1 0 0 0,0 0-1 0 0,0-1 1 0 0,0 1 0 0 0,0 0 0 0 0,1-1 0 0 0,-1 1 0 0 0,0 0 0 0 0,0 0 0 0 0,0-1 0 0 0,1 1 6 0 0,1-4 161 0 0,-1 3-142 0 0,-1-1-1 0 0,1 1 1 0 0,0 0 0 0 0,0-1-1 0 0,0 1 1 0 0,0 0-1 0 0,0 0 1 0 0,0-1-1 0 0,1 1 1 0 0,-1 0 0 0 0,0 0-1 0 0,0 0 1 0 0,1 0-19 0 0,1 2-28 0 0,-3-1 26 0 0,0 0 0 0 0,0 0 1 0 0,0 0-1 0 0,0 0 1 0 0,0 0-1 0 0,0 0 0 0 0,0 0 1 0 0,0 0-1 0 0,1 0 0 0 0,-1 0 1 0 0,0 0-1 0 0,0 1 0 0 0,0-1 1 0 0,0 0-1 0 0,0 0 0 0 0,0 0 1 0 0,0 0-1 0 0,0 0 0 0 0,0 0 1 0 0,0 0-1 0 0,1 0 0 0 0,-1 0 1 0 0,0 0-1 0 0,0 0 0 0 0,0 0 1 0 0,0 0-1 0 0,0 0 1 0 0,0 0-1 0 0,0 0 0 0 0,0 0 1 0 0,0-1-1 0 0,0 1 0 0 0,0 0 1 0 0,1 0-1 0 0,-1 0 0 0 0,0 0 1 0 0,0 0-1 0 0,0 0 0 0 0,0 0 1 0 0,0 0-1 0 0,0 0 0 0 0,0 0 1 0 0,0 0-1 0 0,0 0 0 0 0,0 0 1 0 0,0 0-1 0 0,0 0 0 0 0,0-1 1 0 0,0 1-1 0 0,0 0 1 0 0,0 0-1 0 0,0 0 0 0 0,0 0 1 0 0,0 0-1 0 0,0 0 0 0 0,0 0 1 0 0,0 0-1 0 0,0 0 0 0 0,0 0 2 0 0,1-1 11 0 0,-1 0 0 0 0,0 1-1 0 0,0-1 1 0 0,1 0-1 0 0,-1 1 1 0 0,0-1 0 0 0,1 1-1 0 0,-1-1 1 0 0,1 1 0 0 0,-1-1-1 0 0,0 1 1 0 0,1-1 0 0 0,-1 1-1 0 0,1-1 1 0 0,0 1-1 0 0,-1 0 1 0 0,1-1 0 0 0,-1 1-1 0 0,1 0-10 0 0,4-4 5 0 0,0 0 86 0 0,-4 3-99 0 0,0 0 1 0 0,0 0-1 0 0,0 1 0 0 0,0-1 0 0 0,0 0 1 0 0,0 1-1 0 0,0-1 0 0 0,0 0 0 0 0,0 1 1 0 0,0 0-1 0 0,0-1 0 0 0,0 1 0 0 0,0 0 0 0 0,0-1 1 0 0,1 1 7 0 0,-1 0 23 0 0,-1-1 1 0 0,1 1 0 0 0,0-1 0 0 0,0 1-1 0 0,-1-1 1 0 0,1 0 0 0 0,0 1 0 0 0,-1-1-1 0 0,1 0 1 0 0,-1 1 0 0 0,1-2-24 0 0,2-1 48 0 0,13-5-171 0 0,-13 5 126 0 0,1 1 0 0 0,0-1 0 0 0,0 1 0 0 0,0 0 0 0 0,0 0 0 0 0,0 0 0 0 0,0 1 0 0 0,4-1-3 0 0,5-1-28 0 0,-10 2 33 0 0,0 1 0 0 0,0-1 0 0 0,0 0 0 0 0,0 0 0 0 0,0 0 0 0 0,0 0 0 0 0,0-1 0 0 0,0 1 0 0 0,0-1 0 0 0,-1 1 0 0 0,2-2-5 0 0,-2 2 5 0 0,0 0-1 0 0,0 0 1 0 0,-1 0-1 0 0,1 0 1 0 0,0 1-1 0 0,0-1 1 0 0,0 1-1 0 0,2-1-4 0 0,-3 1 4 0 0,1 0 0 0 0,0-1 1 0 0,-1 1-1 0 0,1-1 0 0 0,-1 1 0 0 0,1-1 0 0 0,-1 0 0 0 0,1 1 0 0 0,-1-1 0 0 0,2-1-4 0 0,-3 2 1 0 0,1-1-1 0 0,0 0 0 0 0,0 0 0 0 0,-1 1 0 0 0,1-1 0 0 0,0 1 0 0 0,0-1 0 0 0,0 1 0 0 0,0-1 0 0 0,0 1 0 0 0,0 0 1 0 0,0-1-1 0 0,0 1 0 0 0,0 0 0 0 0,2-2-36 0 0,0 0 21 0 0,-1 2 19 0 0,0 0 0 0 0,0-1 0 0 0,-1 1 0 0 0,1-1 0 0 0,0 1-1 0 0,0-1 1 0 0,-1 0 0 0 0,2 0-4 0 0,9-4-10 0 0,-3 2-54 0 0,-8 2 65 0 0,0 0-1 0 0,0 1 1 0 0,0-1 0 0 0,0 1 0 0 0,1-1 0 0 0,-1 1-1 0 0,0 0 1 0 0,0 0 0 0 0,1-1-1 0 0,0 1 7 0 0,-1 0 0 0 0,0 0 0 0 0,0 0 0 0 0,1-1 0 0 0,-1 1-1 0 0,0 0 1 0 0,0-1 0 0 0,1 1 0 0 0,-1-1 0 0 0,0 1 0 0 0,0-1 0 0 0,0 1 0 0 0,0-1 0 0 0,0 0-1 0 0,0 0 1 0 0,0 0 0 0 0,0 0 0 0 0,1 0-7 0 0,8-6 15 0 0,-8 6-1 0 0,0-1 0 0 0,-1 1 0 0 0,1 0-1 0 0,0 0 1 0 0,0-1 0 0 0,2 1-14 0 0,8-6-43 0 0,-11 6 47 0 0,0 1 0 0 0,0-1 0 0 0,0 0 0 0 0,1 1 0 0 0,-1-1 0 0 0,0 1 1 0 0,0-1-1 0 0,1 1 0 0 0,-1 0 0 0 0,0-1 0 0 0,1 1 0 0 0,-1 0-4 0 0,2-2-16 0 0,0 0 0 0 0,-1-1-1 0 0,1 1 1 0 0,-1-1 0 0 0,0 1 0 0 0,1-2 16 0 0,4-1 106 0 0,-1 2-43 0 0,-1 1-137 0 0,-4 2 75 0 0,-1 0 0 0 0,0 0 0 0 0,0 0-1 0 0,0 0 1 0 0,1 0 0 0 0,-1 0 0 0 0,0 0 0 0 0,0 0 0 0 0,1 0 0 0 0,-1 0 0 0 0,0 0-1 0 0,0 0 1 0 0,0-1 0 0 0,1 1 0 0 0,-1 0 0 0 0,0 0 0 0 0,0 0 0 0 0,0 0 0 0 0,0 0-1 0 0,1 0 1 0 0,-1-1 0 0 0,0 1 0 0 0,0 0 0 0 0,0 0 0 0 0,0 0 0 0 0,0 0 0 0 0,1-1-1 0 0,-1 1 1 0 0,0 0 0 0 0,0 0 0 0 0,0-1 0 0 0,0 1 0 0 0,0 0-1 0 0,1-3-48 0 0,-1 4-3 0 0,-3 5 90 0 0,2-5-37 0 0,0-1 0 0 0,0 1 0 0 0,0-1 0 0 0,0 1 0 0 0,0-1 0 0 0,0 1 0 0 0,0-1 0 0 0,0 1 0 0 0,0-1-2 0 0,-9 5 19 0 0,2 1-163 0 0,-4 3 126 0 0,0 0-1 0 0,0 0 0 0 0,-1-1 0 0 0,0-1 1 0 0,-3 1 18 0 0,15-7 1 0 0,-3 0-43 0 0,0 1-1 0 0,1-1 1 0 0,-1 1-1 0 0,1 0 1 0 0,0 0-1 0 0,-2 2 43 0 0,4-3-12 0 0,0-1-1 0 0,1 0 1 0 0,-1 1 0 0 0,0-1-1 0 0,1 0 1 0 0,-1 1-1 0 0,0-1 1 0 0,1 0-1 0 0,-1 0 1 0 0,0 0-1 0 0,0 1 1 0 0,1-1-1 0 0,-2 0 13 0 0,-4 1-16 0 0,3 0-91 0 0,2-1 103 0 0,1 0 0 0 0,0-1 0 0 0,0 1 0 0 0,0 0 0 0 0,0 0 1 0 0,0 0-1 0 0,0 0 0 0 0,0 0 0 0 0,0 0 0 0 0,-1 0 0 0 0,1 0 0 0 0,0 0 1 0 0,0 0-1 0 0,0 0 0 0 0,0 0 0 0 0,0 0 0 0 0,0 0 0 0 0,0 0 1 0 0,0 1-1 0 0,0-1 0 0 0,-1 0 0 0 0,1 0 0 0 0,0 0 0 0 0,0 0 0 0 0,0 0 1 0 0,0 0-1 0 0,0 0 0 0 0,0 0 0 0 0,0 0 0 0 0,0 0 0 0 0,0 0 0 0 0,0 0 1 0 0,0 0-1 0 0,-1 1 0 0 0,1-1 0 0 0,0 0 0 0 0,0 0 4 0 0,1-1 2 0 0,2-2 18 0 0,1 0 0 0 0,-1-1 0 0 0,0 1 0 0 0,1-3-20 0 0,0 1-12 0 0,1 0 1 0 0,0 0 0 0 0,0 0 0 0 0,0 1-1 0 0,1-1 1 0 0,0 1 0 0 0,2-1 11 0 0,-7 4 1 0 0,0 1 6 0 0,0-1 0 0 0,0 1-1 0 0,0-1 1 0 0,0 0 0 0 0,0 1-1 0 0,0-1 1 0 0,0 0 0 0 0,0 0-1 0 0,-1 0 1 0 0,1 1 0 0 0,0-1-1 0 0,0 0 1 0 0,-1 0 0 0 0,1 0-1 0 0,-1 0 1 0 0,1-1 0 0 0,-1 1-1 0 0,1 0-6 0 0,-5 2 37 0 0,0 0 0 0 0,1 1-1 0 0,-1-1 1 0 0,-1 2-37 0 0,-54 37-421 0 0,39-26 366 0 0,5-4-95 0 0,-11 5 150 0 0,16-10-23 0 0,1 0 0 0 0,-1 1 0 0 0,1 1 1 0 0,0 0-1 0 0,-5 5 23 0 0,11-9-70 0 0,5-4-83 0 0,4 0 120 0 0,-2-1 45 0 0,-1 1 0 0 0,1-1 0 0 0,-1 0 0 0 0,1 0 0 0 0,-1 0 0 0 0,0 0 0 0 0,0 0 0 0 0,1-1 0 0 0,0-1-12 0 0,15-11 165 0 0,8-2 1 0 0,-12 6-54 0 0,0 2 0 0 0,13-7-112 0 0,-14 8-24 0 0,-12 6-7 0 0,1 1 0 0 0,-1-1-1 0 0,1 1 1 0 0,-1-1 0 0 0,1 1 0 0 0,1 0 31 0 0,-3 0 8 0 0,0 1 0 0 0,0-1 0 0 0,0 1 0 0 0,0-1 1 0 0,0 0-1 0 0,0 1 0 0 0,0-1 0 0 0,0 0 0 0 0,1 0-8 0 0,-2 0-7 0 0,1 1 0 0 0,-1-1 1 0 0,1 1-1 0 0,-1 0 0 0 0,1-1 0 0 0,0 1 0 0 0,-1-1 0 0 0,1 1 1 0 0,-1 0-1 0 0,1-1 0 0 0,0 1 0 0 0,0 0 0 0 0,-1 0 1 0 0,1 0-1 0 0,0-1 0 0 0,0 1 7 0 0,0 0 13 0 0,-1 0 0 0 0,1 0 0 0 0,0 0 0 0 0,0-1 0 0 0,-1 1 0 0 0,1 0 1 0 0,0-1-1 0 0,0 1 0 0 0,-1 0 0 0 0,1-1 0 0 0,0 1 0 0 0,-1-1 0 0 0,1 1 0 0 0,-1-1 0 0 0,1 0 0 0 0,-1 1 1 0 0,1-1-14 0 0,0 0-6 0 0,-1 1 1 0 0,0-1 0 0 0,1 1 0 0 0,-1 0 0 0 0,0-1 0 0 0,1 1 0 0 0,-1-1 0 0 0,1 1 0 0 0,-1 0 0 0 0,1-1-1 0 0,-1 1 1 0 0,1 0 0 0 0,-1 0 0 0 0,1-1 0 0 0,-1 1 0 0 0,1 0 0 0 0,-1 0 0 0 0,1 0 0 0 0,-1 0 0 0 0,1 0-1 0 0,-1 0 1 0 0,1 0 0 0 0,0 0 5 0 0,0 0 3 0 0,-1 0 1 0 0,1-1-1 0 0,-1 1 0 0 0,0 0 1 0 0,1 0-1 0 0,-1 0 0 0 0,1 0 0 0 0,-1 0 1 0 0,1-1-1 0 0,-1 1 0 0 0,1 0 1 0 0,-1 0-1 0 0,0-1 0 0 0,1 1 0 0 0,-1 0 1 0 0,0-1-1 0 0,1 1 0 0 0,-1 0 0 0 0,0-1 1 0 0,1 1-1 0 0,-1-1 0 0 0,0 1 1 0 0,0-1-4 0 0,1 1 5 0 0,-1-1 1 0 0,1 0-1 0 0,0 1 1 0 0,-1-1-1 0 0,1 1 1 0 0,-1-1-1 0 0,1 1 1 0 0,0-1-1 0 0,0 1 1 0 0,0-1-6 0 0,6-3-85 0 0,-7 4 95 0 0,1-1 0 0 0,0 1 0 0 0,-1 0 1 0 0,1-1-1 0 0,0 1 0 0 0,-1 0 0 0 0,1-1 0 0 0,0 1 0 0 0,-1 0 0 0 0,1 0 1 0 0,0 0-1 0 0,0-1 0 0 0,-1 1 0 0 0,1 0 0 0 0,0 0 0 0 0,0 0 1 0 0,-1 0-1 0 0,1 0 0 0 0,0 1-10 0 0,5-6-48 0 0,-1 1-79 0 0,-1 0 220 0 0,0-1-165 0 0,-4 5 73 0 0,0 1-1 0 0,0-1 0 0 0,0 0 0 0 0,0 0 0 0 0,0 0 0 0 0,0 0 0 0 0,0 0 0 0 0,0 0 0 0 0,0 0 0 0 0,0 0 0 0 0,0 0 0 0 0,0 0 0 0 0,0 0 0 0 0,0 0 0 0 0,0 0 0 0 0,0 0 0 0 0,0 0 1 0 0,0 0-1 0 0,0 0 0 0 0,0 0 0 0 0,0 0 0 0 0,0 0 0 0 0,0 0 0 0 0,0 0 0 0 0,0 1 0 0 0,0-1 0 0 0,0 0 0 0 0,0 0 0 0 0,0 0 0 0 0,0 0 0 0 0,0 0 0 0 0,0 0 0 0 0,0 0 0 0 0,0 0 1 0 0,1 0-1 0 0,-1 0 0 0 0,0 0 0 0 0,0 0 0 0 0,0 0 0 0 0,0 0 0 0 0,0 0 0 0 0,0 0 0 0 0,0 0 0 0 0,0 0 0 0 0,0 0 0 0 0,0 0 0 0 0,0 0 0 0 0,0 0 0 0 0,0 0 0 0 0,0 0 0 0 0,0 0 1 0 0,0 0-1 0 0,0 0 0 0 0,0 0 0 0 0,0 0 0 0 0,0 0 0 0 0,0 0 0 0 0,1 0 0 0 0,-1 0 0 0 0,0 0 0 0 0,0 0 0 0 0,0 0 0 0 0,0 0 0 0 0,0 0 0 0 0,0 0 0 0 0,0-1 0 0 0,0 1 0 0 0,0 0 1 0 0,0 0-1 0 0,0 0 2 0 0,0 0 1 0 0,0 0-1 0 0,0 0 1 0 0,0 0 0 0 0,0 0-1 0 0,0 0 1 0 0,0 0-1 0 0,0 0 1 0 0,0 0-1 0 0,0 0 1 0 0,0 0 0 0 0,0 0-1 0 0,0 0 1 0 0,0 0-1 0 0,0 0 1 0 0,0 0 0 0 0,-1 0-1 0 0,1 0 1 0 0,0 0-1 0 0,0 0 1 0 0,0 0-1 0 0,0 0 1 0 0,0 0 0 0 0,0 0-1 0 0,0 0 1 0 0,0 0-1 0 0,0 0 1 0 0,0 0 0 0 0,0 0-1 0 0,0 0 1 0 0,0 0-1 0 0,0 0 1 0 0,0 0-1 0 0,0 0 1 0 0,0 0 0 0 0,0 0-1 0 0,0 0 1 0 0,0 0-1 0 0,0 0 1 0 0,0 0 0 0 0,0 0-1 0 0,0 0 1 0 0,0 0-1 0 0,0 0 1 0 0,0 0 0 0 0,0 0-1 0 0,-1 0 1 0 0,1 0-1 0 0,0 0 1 0 0,0 0-1 0 0,0 0 1 0 0,0 0 0 0 0,0 0-1 0 0,0 0 1 0 0,0 0-1 0 0,0 0 1 0 0,0 0 0 0 0,0 0-1 0 0,0 0 1 0 0,0 0-1 0 0,0 0 1 0 0,0 0-1 0 0,0 0 1 0 0,0 0 0 0 0,0 0-3 0 0,0 1 8 0 0,1-2-39 0 0,-2-1 33 0 0,1 2-1 0 0,0 0-1 0 0,0 0 0 0 0,0 0 1 0 0,0 0-1 0 0,0 0 1 0 0,0 0-1 0 0,0 0 1 0 0,0 0-1 0 0,0 0 0 0 0,0 0 1 0 0,0 0-1 0 0,0 0 1 0 0,0 0-1 0 0,0 0 1 0 0,0 0-1 0 0,0 0 0 0 0,0 0 1 0 0,0 0-1 0 0,0 0 1 0 0,0 0-1 0 0,0 0 1 0 0,0 0-1 0 0,0 0 0 0 0,0 0 1 0 0,0 0-1 0 0,0 0 1 0 0,0 0-1 0 0,0 0 1 0 0,0 0-1 0 0,0 0 0 0 0,0 0 1 0 0,0 0-1 0 0,0 0 1 0 0,0 0-1 0 0,0 0 1 0 0,0 0-1 0 0,0-1 0 0 0,0 1 1 0 0,0 0-1 0 0,0 0 1 0 0,0 0-1 0 0,0 0 1 0 0,0 0-1 0 0,0 0 0 0 0,0 0 1 0 0,0 0-1 0 0,0 0 1 0 0,0 0-1 0 0,0 0 1 0 0,0 0-1 0 0,0 0 0 0 0,0 0-7 0 0,1 0-1 0 0,-1 0 1 0 0,0 0 0 0 0,1 0 0 0 0,-1 0-1 0 0,0-1 1 0 0,1 1 0 0 0,-1 0 0 0 0,0 0-1 0 0,1 0 1 0 0,-1-1 0 0 0,0 1 0 0 0,0 0-1 0 0,1-1 1 0 0,-1 1 0 0 0,0 0 0 0 0,0 0-1 0 0,0-1 1 0 0,1 1 0 0 0,-1 0-1 0 0,0-1 8 0 0,0 1 4 0 0,0 0-1 0 0,0-1 0 0 0,0 1 0 0 0,0 0 0 0 0,1 0 0 0 0,-1-1 0 0 0,0 1 0 0 0,0 0 0 0 0,0 0 0 0 0,0-1 0 0 0,0 1 0 0 0,1 0 0 0 0,-1 0 0 0 0,0 0 0 0 0,0 0 0 0 0,1-1 0 0 0,-1 1 0 0 0,0 0 0 0 0,0 0 0 0 0,0 0 0 0 0,1 0 0 0 0,-1 0 1 0 0,0 0-1 0 0,0-1 0 0 0,1 1 0 0 0,-1 0 0 0 0,0 0 0 0 0,1 0 0 0 0,-1 0 0 0 0,0 0 0 0 0,0 0 0 0 0,1 0 0 0 0,-1 0 0 0 0,0 0 0 0 0,0 0 0 0 0,1 0 0 0 0,-1 1 0 0 0,0-1 0 0 0,1 0 0 0 0,-1 0 0 0 0,0 0 0 0 0,0 0 0 0 0,0 0 0 0 0,1 0 1 0 0,-1 1-1 0 0,0-1 0 0 0,0 0-3 0 0,0 0-3 0 0,0 0 1 0 0,0 0 0 0 0,0 0 0 0 0,0 0 0 0 0,0 0-1 0 0,0 0 1 0 0,0-1 0 0 0,0 1 0 0 0,0 0 0 0 0,1 0 0 0 0,-1 0-1 0 0,0 0 1 0 0,0 0 0 0 0,0 0 0 0 0,0 0 0 0 0,0 0-1 0 0,0 0 1 0 0,0 0 0 0 0,0 0 0 0 0,0 0 0 0 0,0 0-1 0 0,0 0 1 0 0,0 0 0 0 0,0 0 0 0 0,0 0 0 0 0,0-1-1 0 0,0 1 1 0 0,0 0 0 0 0,0 0 0 0 0,0 0 0 0 0,0 0-1 0 0,0 0 1 0 0,1 0 0 0 0,-1 0 0 0 0,0 0 0 0 0,0 0 0 0 0,0 0-1 0 0,0 0 1 0 0,0 0 0 0 0,0 0 0 0 0,0 0 0 0 0,0 0-1 0 0,0 0 1 0 0,0 0 0 0 0,0 0 0 0 0,0 0 0 0 0,0 0-1 0 0,0 0 1 0 0,1 0 0 0 0,-1 0 0 0 0,0 0 0 0 0,0 0-1 0 0,0 0 1 0 0,0 1 0 0 0,0-1 0 0 0,0 0 0 0 0,0 0 0 0 0,0 0-1 0 0,0 0 3 0 0,0-2-25 0 0,1 2-21 0 0,-1 0 49 0 0,0 0-1 0 0,0 0 1 0 0,0 0 0 0 0,0 0-1 0 0,0 0 1 0 0,0 0 0 0 0,0 0-1 0 0,0 0 1 0 0,0 0-1 0 0,0 0 1 0 0,0 0 0 0 0,0 0-1 0 0,0 0 1 0 0,0 0 0 0 0,1 0-1 0 0,-1-1 1 0 0,0 1 0 0 0,0 0-1 0 0,0 0 1 0 0,0 0-1 0 0,0 0 1 0 0,0 0 0 0 0,0 0-1 0 0,0 0 1 0 0,0 0 0 0 0,0 0-1 0 0,0 0 1 0 0,1 0 0 0 0,-1 0-1 0 0,0 0 1 0 0,0 0-1 0 0,0 0 1 0 0,0 0 0 0 0,0 0-1 0 0,0 1 1 0 0,0-1 0 0 0,0 0-1 0 0,0 0 1 0 0,0 0 0 0 0,0 0-1 0 0,0 0 1 0 0,0 0-1 0 0,1 0 1 0 0,-1 0 0 0 0,0 0-1 0 0,0 0 1 0 0,0 0 0 0 0,0 0-1 0 0,0 0 1 0 0,0 0-1 0 0,0 0 1 0 0,0 0 0 0 0,0 1-1 0 0,0-1 1 0 0,0 0 0 0 0,0 0-1 0 0,0 0 1 0 0,0 0 0 0 0,0 0-1 0 0,0 0 1 0 0,0 0-1 0 0,0 0 1 0 0,0 0 0 0 0,0 0-1 0 0,0 0 1 0 0,0 1 0 0 0,0-1-3 0 0,5-5-79 0 0,1 2 146 0 0,-6 3-65 0 0,0 0 0 0 0,0 0 0 0 0,0 0 0 0 0,0 0 0 0 0,1 0-1 0 0,-1 0 1 0 0,0 0 0 0 0,0 0 0 0 0,0 0 0 0 0,0 0 0 0 0,0 0-1 0 0,0 0 1 0 0,0 0 0 0 0,0 0 0 0 0,0 0 0 0 0,1-1 0 0 0,-1 1-1 0 0,0 0 1 0 0,0 0 0 0 0,0 0 0 0 0,0 0 0 0 0,0 0-1 0 0,0 0 1 0 0,0 0 0 0 0,0 0 0 0 0,0 0 0 0 0,0 0 0 0 0,0 0-1 0 0,0 0 1 0 0,0 0 0 0 0,0 0 0 0 0,0 0 0 0 0,1-1 0 0 0,-1 1-1 0 0,0 0 1 0 0,0 0 0 0 0,0 0 0 0 0,0 0 0 0 0,0 0 0 0 0,0 0-1 0 0,0 0 1 0 0,0 0 0 0 0,0 0 0 0 0,0-1-2 0 0,-1 1 52 0 0,2 2-68 0 0,-1-2 14 0 0,0 0 1 0 0,0 0-1 0 0,0 0 0 0 0,0 0 1 0 0,0 0-1 0 0,0 0 1 0 0,0 0-1 0 0,0 0 1 0 0,0 0-1 0 0,0 0 1 0 0,0 0-1 0 0,0 0 0 0 0,0 0 1 0 0,0 0-1 0 0,0 0 1 0 0,0-1-1 0 0,0 1 1 0 0,1 0-1 0 0,-1 0 0 0 0,0 0 1 0 0,0 0-1 0 0,0 0 1 0 0,0 0-1 0 0,0 0 1 0 0,0 0-1 0 0,0 0 1 0 0,0 0-1 0 0,0 0 0 0 0,0 0 1 0 0,0 0-1 0 0,0 0 1 0 0,0 0-1 0 0,0 0 1 0 0,0 0-1 0 0,0 0 0 0 0,0 0 1 0 0,0 0-1 0 0,0 0 1 0 0,0 0-1 0 0,1 0 1 0 0,-1 0-1 0 0,0 0 0 0 0,0 0 1 0 0,0 0-1 0 0,0 0 1 0 0,0 0-1 0 0,0 0 1 0 0,0 0-1 0 0,0 0 1 0 0,0 1-1 0 0,0-1 0 0 0,0 0 1 0 0,0 0-1 0 0,0 0 1 0 0,0 0-1 0 0,0 0 1 0 0,0 0 1 0 0,8 1 6 0 0,-2-5 5 0 0,-5 4-10 0 0,-1 0 0 0 0,1-1 0 0 0,-1 1-1 0 0,0 0 1 0 0,1 0 0 0 0,-1-1 0 0 0,1 1-1 0 0,-1 0 1 0 0,0-1 0 0 0,1 1 0 0 0,-1 0 0 0 0,0-1-1 0 0,1 1 1 0 0,-1-1 0 0 0,0 1 0 0 0,0 0-1 0 0,1-1 0 0 0,-1 1 2 0 0,0 0-1 0 0,0-1 0 0 0,0 1 1 0 0,0 0-1 0 0,0 0 0 0 0,0 0 1 0 0,0 0-1 0 0,0 0 0 0 0,0-1 1 0 0,0 1-1 0 0,0 0 0 0 0,0 0 1 0 0,0 0-1 0 0,0 0 0 0 0,0 0 1 0 0,0 0-1 0 0,1 0 0 0 0,-1-1 1 0 0,0 1-1 0 0,0 0 0 0 0,0 0 1 0 0,0 0-1 0 0,0 0 0 0 0,0 0 1 0 0,0 0-1 0 0,0 0 1 0 0,1 0-1 0 0,-1 0 0 0 0,0 0 1 0 0,0 0-1 0 0,0 0 0 0 0,0 0 1 0 0,0 0-1 0 0,0 0 0 0 0,1 0 1 0 0,-1 0-1 0 0,0 0 0 0 0,0 0 1 0 0,0 0-1 0 0,0 0 0 0 0,0 0 1 0 0,1 0-1 0 0,-1 0-1 0 0,0 2 56 0 0,1-1-41 0 0,0 0 0 0 0,-1 0 0 0 0,1 0 0 0 0,-1 0 0 0 0,1 1 0 0 0,-1-1 0 0 0,1 0 1 0 0,-1 0-1 0 0,0 0 0 0 0,0 1 0 0 0,1-1 0 0 0,-1 0 0 0 0,0 1 0 0 0,0-1 0 0 0,0 0 0 0 0,-1 0 1 0 0,1 1-1 0 0,0 0-15 0 0,-1 0 10 0 0,1 0 0 0 0,-1-1 0 0 0,1 1 0 0 0,0 0-1 0 0,0 0 1 0 0,0 0 0 0 0,0 0 0 0 0,0 0 0 0 0,0 0 0 0 0,1 0 0 0 0,-1 0 0 0 0,1 0 0 0 0,-1-1 0 0 0,1 1 0 0 0,0 1-10 0 0,2 3-140 0 0,-3-5 144 0 0,1 0-1 0 0,-1 0 0 0 0,1 0 0 0 0,-1 0 0 0 0,0 0 0 0 0,1 0 1 0 0,-1-1-1 0 0,1 1 0 0 0,0 0 0 0 0,0 0-3 0 0,0 0 3 0 0,-1 0 0 0 0,1 1 0 0 0,0-1 0 0 0,0 0 0 0 0,-1 0 0 0 0,1 1 0 0 0,-1-1 0 0 0,1 0 0 0 0,-1 1 0 0 0,0-1-1 0 0,1 1 1 0 0,-1-1 0 0 0,0 2-3 0 0,0-1 1 0 0,1 0-1 0 0,-1 0 1 0 0,1 0-1 0 0,-1 0 1 0 0,1 0-1 0 0,0 0 0 0 0,2 3 92 0 0,-3-5-88 0 0,1 1 0 0 0,-1 0 0 0 0,0-1 0 0 0,1 1-1 0 0,-1-1 1 0 0,0 1 0 0 0,1-1 0 0 0,-1 1 0 0 0,0 0-1 0 0,0-1 1 0 0,0 1 0 0 0,1-1 0 0 0,-1 1 0 0 0,0 0-1 0 0,0-1 1 0 0,0 1 0 0 0,0 0 0 0 0,0-1 0 0 0,0 1-1 0 0,0 0-3 0 0,0 0 9 0 0,0 0 0 0 0,0 1 0 0 0,0-1-1 0 0,0 0 1 0 0,0 0 0 0 0,1 1 0 0 0,-1-1-1 0 0,0 0 1 0 0,1 0 0 0 0,-1 0 0 0 0,1 0-1 0 0,0 0 1 0 0,-1 1-9 0 0,1-1 8 0 0,0 1-1 0 0,0 0 0 0 0,-1-1 0 0 0,1 1 1 0 0,-1-1-1 0 0,1 1 0 0 0,-1 0 0 0 0,1 0-7 0 0,-1 4 9 0 0,1 0 0 0 0,0 0 0 0 0,0 0 0 0 0,0 0 0 0 0,1 1-9 0 0,4 16 23 0 0,-5-22-14 0 0,-1 0 0 0 0,1 0 0 0 0,0 1-1 0 0,-1-1 1 0 0,1 0 0 0 0,0 0 0 0 0,0 0-1 0 0,0-1 1 0 0,0 1 0 0 0,0 0-1 0 0,0 0 1 0 0,0 0 0 0 0,0-1-9 0 0,1 1-121 0 0,-1-1 155 0 0,0 3 112 0 0,-11-28-168 0 0,9 20 15 0 0,-1 1 0 0 0,0 0 1 0 0,0 0-1 0 0,-1 0 0 0 0,1 0 0 0 0,-1 0 0 0 0,0 0 0 0 0,-2-2 7 0 0,4 5 14 0 0,0 1-1 0 0,0-1 1 0 0,0 0-1 0 0,0 1 1 0 0,-1-1-1 0 0,1 1 1 0 0,0-1-1 0 0,0 1 1 0 0,0-1-14 0 0,-10-4 3 0 0,10 4-3 0 0,0 0 1 0 0,-1 1 0 0 0,1-1 0 0 0,-1 0-1 0 0,1 1 1 0 0,-1-1 0 0 0,1 1-1 0 0,-1-1 1 0 0,1 1 0 0 0,-1 0 0 0 0,0-1-1 0 0,1 1 1 0 0,-1 0 0 0 0,1 0 0 0 0,-2 0-1 0 0,-5 1 14 0 0,1 0-1 0 0,-1 0 1 0 0,1 1-14 0 0,0 0 52 0 0,2-1-60 0 0,0 0 0 0 0,0 1 1 0 0,0 0-1 0 0,0 0 0 0 0,0 0 1 0 0,0 1-1 0 0,1-1 1 0 0,-1 1-1 0 0,-3 3 8 0 0,1 0 36 0 0,1 0-1 0 0,0 0 1 0 0,0 1-1 0 0,1-1 1 0 0,-4 7-36 0 0,5-7 0 0 0,0 1 0 0 0,1-1 0 0 0,-1 1 1 0 0,1-1-1 0 0,1 1 0 0 0,-1 0 0 0 0,1 0 0 0 0,0 6 0 0 0,1-12 5 0 0,1 2-9 0 0,-1-1 1 0 0,1 0-1 0 0,0 1 1 0 0,-1-1-1 0 0,1 1 1 0 0,0-1-1 0 0,1 2 4 0 0,-1-4 2 0 0,0 1 0 0 0,0 0 0 0 0,0-1 0 0 0,1 1 0 0 0,-1 0-1 0 0,0-1 1 0 0,1 1 0 0 0,-1 0 0 0 0,1-1 0 0 0,-1 1 0 0 0,0-1 0 0 0,1 1 0 0 0,-1-1-1 0 0,1 1 1 0 0,0-1 0 0 0,-1 1 0 0 0,1-1 0 0 0,-1 0 0 0 0,1 1 0 0 0,0-1 0 0 0,-1 0 0 0 0,1 1-1 0 0,0-1 1 0 0,-1 0 0 0 0,1 0 0 0 0,0 1 0 0 0,0-1-2 0 0,0 0-1 0 0,0 0 1 0 0,0 0-1 0 0,0 0 0 0 0,0 0 0 0 0,0 0 1 0 0,0 0-1 0 0,0 0 0 0 0,0 0 1 0 0,0-1-1 0 0,0 1 0 0 0,0 0 1 0 0,0-1-1 0 0,0 1 0 0 0,0 0 1 0 0,0-1-1 0 0,-1 1 0 0 0,1-1 1 0 0,0 0-1 0 0,0 1 0 0 0,0-1 1 0 0,-1 1-1 0 0,1-1 0 0 0,0 0 1 0 0,0 0-1 0 0,-1 0 0 0 0,1 1 1 0 0,-1-1-1 0 0,1 0 0 0 0,-1 0 1 0 0,1 0-1 0 0,2-5-4 0 0,0 0-1 0 0,-1 0 0 0 0,1 0 1 0 0,-1-4 5 0 0,1 2 3 0 0,0 2 0 0 0,-1-1 0 0 0,0 1 0 0 0,-1-1 0 0 0,0 1 0 0 0,0-1-1 0 0,0 0 1 0 0,-1 0 0 0 0,0 1 0 0 0,0-1 0 0 0,-1-5-3 0 0,1 12 3 0 0,0-1 0 0 0,0 0 0 0 0,0 1 0 0 0,0-1 0 0 0,0 1 0 0 0,-1-1 0 0 0,1 1 0 0 0,0-1-1 0 0,0 1 1 0 0,-1-1 0 0 0,1 1 0 0 0,0-1 0 0 0,-1 1 0 0 0,1-1 0 0 0,0 1 0 0 0,-1-1 0 0 0,1 1 0 0 0,-1 0 0 0 0,1-1 0 0 0,0 1-1 0 0,-1-1 1 0 0,0 1-3 0 0,1 0 5 0 0,-1 0-1 0 0,1 0 1 0 0,-1 0-1 0 0,1 0 1 0 0,-1 0-1 0 0,1 0 1 0 0,-1 0-1 0 0,1 0 0 0 0,-1 0 1 0 0,1 0-1 0 0,-1 0 1 0 0,1 0-1 0 0,-1 1 1 0 0,1-1-1 0 0,-1 0 1 0 0,1 0-1 0 0,-1 1 1 0 0,1-1-1 0 0,-1 0-4 0 0,-2 3-3 0 0,0-1 1 0 0,0 0-1 0 0,1 1 1 0 0,-1 0-1 0 0,1 0 1 0 0,-2 1 2 0 0,-1 4-34 0 0,0 0 1 0 0,0 0 0 0 0,0 1-1 0 0,-1 6 34 0 0,-13 37-57 0 0,9-23 41 0 0,-4 9 145 0 0,1 7-129 0 0,10-32 20 0 0,0 0 0 0 0,1 0 0 0 0,0 0 0 0 0,1 1 0 0 0,1 6-20 0 0,0-16-7 0 0,0 0-1 0 0,1 0 1 0 0,-1-1-1 0 0,1 1 1 0 0,0 0-1 0 0,0 0 1 0 0,1 1 7 0 0,-1-4-1 0 0,-1 1-1 0 0,1-1 1 0 0,0 0 0 0 0,-1 0 0 0 0,1 0 0 0 0,0 0 0 0 0,-1 0 0 0 0,1 0-1 0 0,0 0 1 0 0,0 0 0 0 0,0 0 0 0 0,0-1 0 0 0,0 1 0 0 0,0 0 0 0 0,0-1-1 0 0,0 1 1 0 0,0 0 0 0 0,0-1 0 0 0,1 1 0 0 0,-1-1 0 0 0,0 0 0 0 0,0 1-1 0 0,0-1 1 0 0,1 0 1 0 0,0 0 6 0 0,-1 0 0 0 0,0 0-1 0 0,0 0 1 0 0,0 0 0 0 0,0-1 0 0 0,0 1 0 0 0,0 0-1 0 0,0-1 1 0 0,1 1 0 0 0,-1-1 0 0 0,0 1-1 0 0,0-1 1 0 0,0 1 0 0 0,-1-1 0 0 0,1 0-1 0 0,0 0 1 0 0,0 1 0 0 0,0-1 0 0 0,0 0-1 0 0,0-1-5 0 0,2-2-3 0 0,1-1 1 0 0,-1 0-1 0 0,2-3 3 0 0,0 0-1 0 0,11-20 25 0 0,-1 0 0 0 0,5-15-24 0 0,21-61 62 0 0,-27 66-59 0 0,1-5 17 0 0,2-16-20 0 0,-16 58 2 0 0,-1 1 1 0 0,0 0-1 0 0,0 0 1 0 0,0 0-1 0 0,0 0 1 0 0,0 0-1 0 0,0 0 1 0 0,0 0-1 0 0,0 0 1 0 0,0 0-1 0 0,0 0 0 0 0,0 0 1 0 0,0 0-1 0 0,0 0 1 0 0,0-1-1 0 0,0 1 1 0 0,0 0-1 0 0,0 0 1 0 0,0 0-1 0 0,0 0 1 0 0,0 0-1 0 0,0 0 1 0 0,0 0-1 0 0,0 0 0 0 0,0 0 1 0 0,0 0-1 0 0,0-1 1 0 0,0 1-1 0 0,0 0 1 0 0,0 0-1 0 0,0 0 1 0 0,0 0-1 0 0,0 0 1 0 0,0 0-1 0 0,0 0 1 0 0,0 0-1 0 0,0 0 0 0 0,-1 0 1 0 0,1 0-1 0 0,0 0 1 0 0,0 0-1 0 0,0 0 1 0 0,0 0-1 0 0,0-1 1 0 0,0 1-1 0 0,0 0 1 0 0,0 0-1 0 0,0 0 1 0 0,0 0-3 0 0,-5 3 1 0 0,-4 5-36 0 0,-1 4 40 0 0,1 0 0 0 0,0 1 0 0 0,1 0 0 0 0,-2 4-5 0 0,-25 57-23 0 0,29-62 10 0 0,-10 26 29 0 0,0 0 1 0 0,3 1-1 0 0,1 1 1 0 0,2 0-1 0 0,0 8-16 0 0,10-47 5 0 0,-4 36 47 0 0,4-33-46 0 0,-1 0 0 0 0,2 0-1 0 0,-1 0 1 0 0,0 0-1 0 0,1 1 1 0 0,0-1-1 0 0,1 2-5 0 0,-2-5 1 0 0,0 0 0 0 0,1 0 0 0 0,-1 0-1 0 0,0 0 1 0 0,1 0 0 0 0,-1-1 0 0 0,1 1-1 0 0,0 0 1 0 0,-1 0 0 0 0,1 0 0 0 0,0-1 0 0 0,0 2-1 0 0,0-2-1 0 0,-1 0 1 0 0,0 0 0 0 0,1 1-1 0 0,-1-1 1 0 0,1 0 0 0 0,-1 0-1 0 0,1 0 1 0 0,-1 0 0 0 0,1 1 0 0 0,-1-1-1 0 0,1 0 1 0 0,-1 0 0 0 0,1 0-1 0 0,-1 0 1 0 0,1 0 0 0 0,-1 0-1 0 0,1 0 1 0 0,0-1 0 0 0,0 1-6 0 0,0-1 0 0 0,1 1 0 0 0,-1-1-1 0 0,1 0 1 0 0,-1 1 0 0 0,0-1 0 0 0,0 0 0 0 0,1 0 0 0 0,-1 0-1 0 0,0 0 1 0 0,0 0 0 0 0,0 0 0 0 0,0-1 0 0 0,0 1 6 0 0,8-12 6 0 0,0 0 0 0 0,-1-1 1 0 0,-1 0-1 0 0,2-5-6 0 0,21-59 140 0 0,-26 69-108 0 0,20-65-180 0 0,3-23 148 0 0,-26 93 4 0 0,0 1 0 0 0,0 1-1 0 0,-1 0 0 0 0,1 0 1 0 0,-1-1-1 0 0,1 1 1 0 0,-1 0-1 0 0,0-1 0 0 0,0 1 1 0 0,0 0-1 0 0,0-1 0 0 0,-1 1 1 0 0,1 0-1 0 0,-1-1-3 0 0,1 2-2 0 0,0 1-1 0 0,0 0 1 0 0,0 0 0 0 0,0-1 0 0 0,0 1-1 0 0,-1 0 1 0 0,1 0 0 0 0,0 0-1 0 0,0-1 1 0 0,0 1 0 0 0,0 0-1 0 0,-1 0 1 0 0,1 0 0 0 0,0 0-1 0 0,0-1 1 0 0,0 1 0 0 0,-1 0 0 0 0,1 0-1 0 0,0 0 1 0 0,0 0 0 0 0,-1 0-1 0 0,1 0 1 0 0,0 0 0 0 0,0 0-1 0 0,-1 0 1 0 0,1 0 0 0 0,0 0 0 0 0,0 0-1 0 0,-1 0 1 0 0,1 0 0 0 0,0 0-1 0 0,0 0 1 0 0,-1 0 0 0 0,1 0-1 0 0,0 0 1 0 0,0 0 0 0 0,-1 0 0 0 0,1 0-1 0 0,0 0 1 0 0,0 0 0 0 0,0 1-1 0 0,-1-1 1 0 0,1 0 2 0 0,-10 8-81 0 0,2 2 78 0 0,0 0 1 0 0,0 1-1 0 0,1-1 1 0 0,-1 4 2 0 0,-22 46-18 0 0,11-22 14 0 0,12-23 32 0 0,0 0 0 0 0,1 1-1 0 0,0 0 1 0 0,1 0 0 0 0,1 0 0 0 0,-1 13-28 0 0,4-28-6 0 0,1 1-1 0 0,0-1 1 0 0,0 1 0 0 0,0-1 0 0 0,0 1 0 0 0,0-1 0 0 0,0 1 0 0 0,0 0 0 0 0,0-1 0 0 0,0 1 0 0 0,1-1 0 0 0,-1 1-1 0 0,1-1 1 0 0,0 2 6 0 0,-1-3 1 0 0,0 0 0 0 0,0 0 0 0 0,1 0-1 0 0,-1 0 1 0 0,0 1 0 0 0,0-1-1 0 0,0 0 1 0 0,1 0 0 0 0,-1 0 0 0 0,0 0-1 0 0,0 0 1 0 0,0 0 0 0 0,0 0 0 0 0,1 0-1 0 0,-1 0 1 0 0,0 0 0 0 0,0 0-1 0 0,0 0 1 0 0,1 0 0 0 0,-1 0 0 0 0,0 0-1 0 0,0 0 1 0 0,0 0 0 0 0,1 0 0 0 0,-1 0-1 0 0,0 0 1 0 0,0 0 0 0 0,0-1-1 0 0,1 1 1 0 0,-1 0 0 0 0,0 0 0 0 0,0 0-1 0 0,0 0 1 0 0,0 0 0 0 0,1 0 0 0 0,-1-1-1 0 0,0 1 1 0 0,0 0 0 0 0,0 0-1 0 0,0 0 1 0 0,0 0 0 0 0,0-1-1 0 0,8-8 31 0 0,-7 7-31 0 0,5-6-5 0 0,-1 1 1 0 0,-1-1 0 0 0,1 1-1 0 0,-2-1 1 0 0,1 0 0 0 0,0-3 4 0 0,5-16 57 0 0,1-8-57 0 0,-9 31 3 0 0,8-33-46 0 0,-1 0-1 0 0,-2 0 1 0 0,0-31 43 0 0,-7 53 28 0 0,-1 10-35 0 0,2 5 6 0 0,0 0 0 0 0,-1 0 0 0 0,1 0 1 0 0,0 0-1 0 0,0 0 0 0 0,0-1 1 0 0,0 1-1 0 0,0 0 0 0 0,0 0 1 0 0,0 0-1 0 0,0 0 0 0 0,-1 0 1 0 0,1 0-1 0 0,0 0 0 0 0,0 0 1 0 0,0 0-1 0 0,0 0 0 0 0,0 0 0 0 0,0 0 1 0 0,0 0-1 0 0,-1 0 0 0 0,1 0 1 0 0,0 0-1 0 0,0 0 0 0 0,0 0 1 0 0,0 0-1 0 0,0 0 0 0 0,0 1 1 0 0,0-1-1 0 0,-1 0 0 0 0,1 0 1 0 0,0 0-1 0 0,0 0 0 0 0,0 0 0 0 0,0 0 1 0 0,0 0-1 0 0,0 0 0 0 0,0 0 1 0 0,0 0-1 0 0,0 1 1 0 0,-3 2-32 0 0,0 1 0 0 0,0-1 1 0 0,0 1-1 0 0,1 0 0 0 0,-1 0 1 0 0,1 0-1 0 0,-1 3 32 0 0,-10 33 90 0 0,9-28-67 0 0,-9 26-37 0 0,5-17 8 0 0,1 1 1 0 0,1-1-1 0 0,1 1 1 0 0,0 3 5 0 0,5-23-2 0 0,0 0 1 0 0,0 0 0 0 0,0 1 0 0 0,0-1-1 0 0,0 0 1 0 0,0 0 0 0 0,1 0 0 0 0,-1 0-1 0 0,1 1 2 0 0,-1-2-4 0 0,1-1 0 0 0,-1 0 0 0 0,0 1 0 0 0,0-1 0 0 0,0 0 0 0 0,1 1 0 0 0,-1-1 0 0 0,0 0 0 0 0,0 1 0 0 0,1-1 0 0 0,-1 0 0 0 0,0 1 0 0 0,0-1 0 0 0,1 0 0 0 0,-1 0 0 0 0,0 0 0 0 0,1 1 0 0 0,-1-1 0 0 0,1 0 0 0 0,-1 0 0 0 0,1 0 4 0 0,-1 0 1 0 0,1 0 0 0 0,-1 0-1 0 0,1 0 1 0 0,0 0 0 0 0,-1 0-1 0 0,1 0 1 0 0,0 0-1 0 0,-1-1 1 0 0,1 1 0 0 0,0 0-1 0 0,-1 0 1 0 0,1-1-1 0 0,-1 1 1 0 0,1 0 0 0 0,-1-1-1 0 0,1 1 1 0 0,-1-1 0 0 0,1 1-1 0 0,7-7 5 0 0,0-1 1 0 0,3-3-6 0 0,-4 3-4 0 0,1 1-1 0 0,7-7 5 0 0,-5 6-6 0 0,-8 6 9 0 0,1 0 1 0 0,-1 0-1 0 0,1 0 1 0 0,-1 0-1 0 0,1 1 1 0 0,0-1-1 0 0,-1 1 1 0 0,3-1-4 0 0,-2 1 44 0 0,-2 1-55 0 0,0-1-1 0 0,0 1 1 0 0,0 0-1 0 0,0-1 0 0 0,0 1 1 0 0,0 0-1 0 0,0 0 1 0 0,0 0-1 0 0,0 0 1 0 0,1 0 11 0 0,-2 0-4 0 0,0 0-1 0 0,0 0 1 0 0,0 0 0 0 0,0 0 0 0 0,0 0 0 0 0,1 0-1 0 0,-1 1 1 0 0,0-1 0 0 0,0 0 0 0 0,0 0-1 0 0,0 0 1 0 0,0 0 0 0 0,0 0 0 0 0,0 0-1 0 0,0 0 1 0 0,0 1 0 0 0,1-1 0 0 0,-1 0-1 0 0,0 0 1 0 0,0 0 0 0 0,0 0 0 0 0,0 0-1 0 0,0 0 1 0 0,0 1 0 0 0,0-1 0 0 0,0 0-1 0 0,0 0 5 0 0,-2 8 16 0 0,0-2-16 0 0,-1 0 0 0 0,-1 0-1 0 0,1 0 1 0 0,-1 0-1 0 0,0-1 1 0 0,-3 4 0 0 0,-12 18-36 0 0,-5 16 45 0 0,8-14 34 0 0,-13 19-43 0 0,18-31-28 0 0,0 0 0 0 0,2 1 0 0 0,0 0 0 0 0,-3 10 28 0 0,-16 38-113 0 0,-3 8 22 0 0,19-44 19 0 0,6-15 54 0 0,1 0-1 0 0,0 0 1 0 0,0 0-1 0 0,0 14 19 0 0,4-26-38 0 0,1 0 0 0 0,-1 0 0 0 0,0 0 0 0 0,1 0 1 0 0,-1 0-1 0 0,0 0 0 0 0,-1-1 0 0 0,1 1 0 0 0,0 0 0 0 0,-1-1 0 0 0,0 1 0 0 0,1-1 0 0 0,-1 1 0 0 0,-1-1 38 0 0,0 4-19 0 0,-1-1-1 0 0,1 0 0 0 0,-1 1 1 0 0,0 4 19 0 0,-6 8-159 0 0,5-6 111 0 0,4-7-108 0 0,1-5 151 0 0,0 0-1 0 0,0 0 0 0 0,0 0 0 0 0,0 1 1 0 0,0-1-1 0 0,0 0 0 0 0,0 0 0 0 0,0 0 0 0 0,0 0 1 0 0,0 0-1 0 0,0 0 0 0 0,1 0 0 0 0,-1 0 1 0 0,0 0-1 0 0,0 0 0 0 0,0 0 0 0 0,0 0 1 0 0,0 0-1 0 0,0 0 0 0 0,0 0 0 0 0,0 0 1 0 0,0 0-1 0 0,0 0 0 0 0,0 0 0 0 0,0 0 1 0 0,0 0-1 0 0,0 1 0 0 0,0-1 0 0 0,1 0 0 0 0,-1 0 1 0 0,0 0-1 0 0,0 0 0 0 0,0 0 0 0 0,0 0 1 0 0,0 0-1 0 0,0 0 0 0 0,0-1 0 0 0,0 1 1 0 0,0 0-1 0 0,0 0 0 0 0,0 0 0 0 0,0 0 1 0 0,0 0-1 0 0,1 0 0 0 0,-1 0 0 0 0,0 0 1 0 0,0 0-1 0 0,0 0 0 0 0,0 0 0 0 0,0 0 0 0 0,0 0 7 0 0,1-1 3 0 0,0 0 1 0 0,0 0 0 0 0,0 0 0 0 0,-1-1 0 0 0,1 1-1 0 0,0 0 1 0 0,0 0 0 0 0,-1-1 0 0 0,1 1 0 0 0,-1-1-5 0 0,3-5 81 0 0,7-9 55 0 0,1 0 0 0 0,0 1 0 0 0,2-2-136 0 0,11-5 83 0 0,-10 10 114 0 0,-12 10-199 0 0,1 0-1 0 0,-1 0 0 0 0,1-1 0 0 0,1-1 3 0 0,21-20 179 0 0,46-65-199 0 0,-66 83 3 0 0,0 1 0 0 0,1 0 0 0 0,-1 0 0 0 0,1 1 0 0 0,0 0-1 0 0,5-3 18 0 0,-6 2 143 0 0,2-2-9 0 0,-7 7-135 0 0,0 0 1 0 0,0 0 0 0 0,0 0 0 0 0,0 0 0 0 0,0 0 0 0 0,0 0 0 0 0,0 0-1 0 0,1-1 1 0 0,-1 1 0 0 0,0 0 0 0 0,0 0 0 0 0,0 0 0 0 0,0 0 0 0 0,1 0-1 0 0,-1 0 1 0 0,0 0 0 0 0,0 0 0 0 0,0 0 0 0 0,0 0 0 0 0,1 0 0 0 0,-1 0-1 0 0,0 0 1 0 0,0 0 0 0 0,0 0 0 0 0,0 0 0 0 0,1 0 0 0 0,-1 0 0 0 0,0 0-1 0 0,0 0 1 0 0,-2 3-9 0 0,-1 0 0 0 0,1 0-1 0 0,0 0 1 0 0,0 0 0 0 0,-1 1 9 0 0,-5 9-102 0 0,-1 0 0 0 0,-2 1 102 0 0,-14 20 280 0 0,1 7-423 0 0,-4 11 143 0 0,-7 9-268 0 0,31-54 199 0 0,0 0 0 0 0,-4 4 69 0 0,4-5-142 0 0,-1 1 1 0 0,-1 4 141 0 0,0 3-348 0 0,11-27-244 0 0,-1 6 603 0 0,4-10 223 0 0,0 1-1 0 0,6-7-233 0 0,-4 8 195 0 0,1 1-1 0 0,3-3-194 0 0,-4 6 6 0 0,-9 9 14 0 0,0 1 0 0 0,1 0 0 0 0,-1 0 0 0 0,0 0 0 0 0,1 0 1 0 0,-1 0-1 0 0,2 0-20 0 0,-2 0-9 0 0,1 1 0 0 0,-1-1 0 0 0,1 0-1 0 0,-1 0 1 0 0,1-1 0 0 0,-1 1 0 0 0,1-1 9 0 0,28-28 444 0 0,-15 15-394 0 0,-5 6-19 0 0,0 0 0 0 0,0 1 0 0 0,3-1-31 0 0,13-6 35 0 0,-19 12 3 0 0,-1-1-1 0 0,1 1 1 0 0,-1-1-1 0 0,0-1 1 0 0,-1 1-1 0 0,1-1-37 0 0,-2 1-23 0 0,0 0-1 0 0,1 1 1 0 0,-1-1-1 0 0,1 1 1 0 0,4-2 23 0 0,5-3 38 0 0,-1 0 0 0 0,9-7-38 0 0,-6 1 46 0 0,-12 10-45 0 0,1 1 0 0 0,-1-1 0 0 0,0 1 0 0 0,1 0-1 0 0,1-1 0 0 0,-4 3-13 0 0,0 0 0 0 0,0 0 0 0 0,0 0 0 0 0,0 0 0 0 0,-1 0 0 0 0,1-1 0 0 0,0 1 0 0 0,-1-1 13 0 0,0 1 3 0 0,0 1-1 0 0,-1-1 0 0 0,1 1 0 0 0,0 0 0 0 0,0-1 0 0 0,0 1 0 0 0,-1 0 0 0 0,1-1 0 0 0,0 1 1 0 0,0 0-1 0 0,0 0 0 0 0,-1 0 0 0 0,2-1-2 0 0,7-1 119 0 0,4-5-141 0 0,-10 6 12 0 0,1-1-1 0 0,-1 0 1 0 0,1 0 0 0 0,-1 0-1 0 0,0 0 1 0 0,0-1-1 0 0,1 0 11 0 0,-1 1 1 0 0,0-1 0 0 0,0 1 0 0 0,0 0 0 0 0,0 0 0 0 0,1 0-1 0 0,11-7-83 0 0,5 2 420 0 0,-11 2-333 0 0,1 1 0 0 0,-1 0 0 0 0,2 1-4 0 0,1-3-85 0 0,-10 5 75 0 0,0 0 0 0 0,0 0 1 0 0,0 0-1 0 0,1 0 0 0 0,-1 0 1 0 0,0 1-1 0 0,1-1 10 0 0,-1 1 0 0 0,-1-1 0 0 0,1 1 0 0 0,-1-1 0 0 0,1 1 0 0 0,-1-1 1 0 0,1 0-1 0 0,-1 0 0 0 0,1 0 0 0 0,-1 0 0 0 0,1 0 0 0 0,-1 0 0 0 0,1 0-35 0 0,0-1 0 0 0,-1 1 0 0 0,1 0 0 0 0,0 0 0 0 0,-1 0-1 0 0,3 0 36 0 0,-3 1 17 0 0,-1-1-1 0 0,1 1 0 0 0,0 0 0 0 0,0 0 1 0 0,0 0-1 0 0,0 0 0 0 0,0 0 0 0 0,0 0 0 0 0,0 0 1 0 0,1 0-17 0 0,-1 0 1 0 0,-1 0 0 0 0,1 0 1 0 0,0 0-1 0 0,-1 0 0 0 0,1 0 0 0 0,0 0 1 0 0,0 0-1 0 0,-1 0 0 0 0,1 0 1 0 0,0 0-1 0 0,-1 0 0 0 0,1-1 0 0 0,0 1 1 0 0,-1 0-1 0 0,1 0 0 0 0,0-1 1 0 0,-1 1-1 0 0,1-1-1 0 0,1 0 2 0 0,1 0-1 0 0,-1 0 1 0 0,0 0 0 0 0,1 0 0 0 0,-1 0 0 0 0,0 1-1 0 0,1-1 1 0 0,-1 1 0 0 0,2 0-2 0 0,-1-1 1 0 0,0 1 0 0 0,0-1 0 0 0,0 1-1 0 0,0-1 1 0 0,0 0 0 0 0,1-1-1 0 0,6-1 11 0 0,-9 3-4 0 0,0 0 1 0 0,0 0-1 0 0,0 0 0 0 0,0-1 0 0 0,0 1 0 0 0,1-1 0 0 0,-1 1 1 0 0,0-1-1 0 0,0 1 0 0 0,1-1-7 0 0,-2 0 1 0 0,1 1 0 0 0,0 0 0 0 0,0-1 0 0 0,-1 1 0 0 0,1 0-1 0 0,0 0 1 0 0,0 0 0 0 0,0 0 0 0 0,-1 0 0 0 0,1-1 0 0 0,0 1 0 0 0,0 1 0 0 0,0-1 0 0 0,0 0 0 0 0,0 0-1 0 0,0 0-5 0 0,0 0 1 0 0,1 0-1 0 0,-1 1 1 0 0,0-1-1 0 0,0-1 1 0 0,0 1-1 0 0,0 0 0 0 0,1 0 1 0 0,-1 0-1 0 0,0-1 1 0 0,0 1 4 0 0,15-5 55 0 0,-14 5-48 0 0,0 0-1 0 0,0-1 1 0 0,-1 1 0 0 0,1-1-1 0 0,0 0 1 0 0,0 1-1 0 0,0-1 1 0 0,-1 0 0 0 0,1 0-7 0 0,0 0 21 0 0,0 0 0 0 0,-1 0 0 0 0,1 0 0 0 0,0 0 0 0 0,0 1 0 0 0,0-1 0 0 0,0 1 0 0 0,2-1-21 0 0,-2 1 27 0 0,0-1 0 0 0,0 1 0 0 0,0-1 0 0 0,0 0 0 0 0,0 1 0 0 0,-1-1 0 0 0,2-1-27 0 0,0 1 0 0 0,0-1 1 0 0,0 1-1 0 0,0-1 1 0 0,0 1-1 0 0,0 0 1 0 0,0 0-1 0 0,2 0 0 0 0,0 0 117 0 0,19-3 63 0 0,-21 3-179 0 0,1 0 1 0 0,0 0-1 0 0,0-1 0 0 0,0 1 1 0 0,-1-1-1 0 0,1 0 0 0 0,1-1-1 0 0,-4 3 6 0 0,0-1-1 0 0,0 1 1 0 0,0 0-1 0 0,0-1 1 0 0,0 1-1 0 0,0 0 1 0 0,0 0-1 0 0,0 0 1 0 0,0 0-1 0 0,0 0 1 0 0,0 0-1 0 0,0 0 0 0 0,0 0 1 0 0,0 0-1 0 0,0 0 1 0 0,0 1-1 0 0,0-1 1 0 0,0 0-1 0 0,0 1-5 0 0,12-2-84 0 0,-12 1 99 0 0,1 0 0 0 0,-1 0 0 0 0,0 1 0 0 0,0-1 0 0 0,0 0 1 0 0,0 0-1 0 0,1-1 0 0 0,-1 1 0 0 0,0 0 0 0 0,0 0 0 0 0,0-1 0 0 0,0 1 0 0 0,1-1-15 0 0,3 0-25 0 0,11-3 69 0 0,9-2-44 0 0,-24 6 0 0 0,-1 0 1 0 0,1 0-1 0 0,0-1 0 0 0,-1 1 1 0 0,1 0-1 0 0,-1 0 0 0 0,1-1 1 0 0,0 1-1 0 0,-1-1 0 0 0,1 1 1 0 0,-1 0-1 0 0,1-1 0 0 0,-1 1 1 0 0,1-1-1 0 0,-1 1 0 0 0,0 0 1 0 0,1 0-1 0 0,-1-1 0 0 0,0 1 1 0 0,1 0-1 0 0,-1 0 0 0 0,0-1 1 0 0,1 1-1 0 0,-1 0 0 0 0,0 0 1 0 0,1 0-1 0 0,-1 0 0 0 0,1 0 1 0 0,-1 0-1 0 0,0 0 0 0 0,1 0 1 0 0,-1 0-1 0 0,1 0 0 0 0,-1 0 1 0 0,0 0-1 0 0,1 0 0 0 0,-1 0 1 0 0,1 0-1 0 0,-1 0 0 0 0,1 0 0 0 0,0 1 10 0 0,1-1 0 0 0,-1 1 0 0 0,1-1-1 0 0,-1 0 1 0 0,1 0 0 0 0,-1 0 0 0 0,1 0-1 0 0,-1 0 1 0 0,1 0 0 0 0,-1 0 0 0 0,1 0-1 0 0,-1 0 1 0 0,2-1-10 0 0,4-1 21 0 0,4 1 139 0 0,-10 0-150 0 0,1 0 0 0 0,-1 1 0 0 0,1-1 0 0 0,0 1 0 0 0,-1 0 0 0 0,1 0 0 0 0,-1-1 0 0 0,2 1-10 0 0,-1 0 11 0 0,-1 0 0 0 0,1 0 1 0 0,0 0-1 0 0,-1-1 0 0 0,1 1 0 0 0,-1 0 1 0 0,1-1-1 0 0,1 0-11 0 0,5 0 96 0 0,-7 1-99 0 0,-1 0 1 0 0,1 0-1 0 0,-1 0 1 0 0,1 0-1 0 0,-1 0 1 0 0,1 0-1 0 0,0 0 1 0 0,-1 0-1 0 0,1 0 1 0 0,-1 0 0 0 0,1 0-1 0 0,-1 0 1 0 0,1-1-1 0 0,-1 1 1 0 0,1 0-1 0 0,-1 0 1 0 0,1-1-1 0 0,-1 1 1 0 0,1 0-1 0 0,-1-1 1 0 0,1 1 2 0 0,-1 0-1 0 0,0-1-1 0 0,1 1 1 0 0,-1 0 0 0 0,1 0 0 0 0,-1 0 0 0 0,1-1 0 0 0,-1 1-1 0 0,1 0 1 0 0,-1 0 0 0 0,0 0 0 0 0,1 0 0 0 0,-1 0 0 0 0,1 0-1 0 0,-1 0 1 0 0,1 0 0 0 0,-1 0 0 0 0,1 0 0 0 0,-1 0 0 0 0,1 0-1 0 0,-1 0 1 0 0,1 1 1 0 0,8 0 15 0 0,-7-1 27 0 0,0 0 0 0 0,0 0 0 0 0,0 0 0 0 0,0 1 0 0 0,0-1 0 0 0,2 2-42 0 0,-3-2 6 0 0,0 1 1 0 0,0-1-1 0 0,1 0 1 0 0,-1 1-1 0 0,0-1 0 0 0,1 0 1 0 0,-1 0-1 0 0,0 0 1 0 0,1 0-1 0 0,-1 0 0 0 0,0 0 1 0 0,1 0-1 0 0,0-1-6 0 0,1 1 11 0 0,0-1 0 0 0,0 1 0 0 0,1 0 0 0 0,-1 0 0 0 0,0 0 0 0 0,2 0-11 0 0,5 1 137 0 0,-4 0-84 0 0,-5-1-58 0 0,-1 0-1 0 0,1 1 1 0 0,0-1-1 0 0,0 0 1 0 0,-1 0-1 0 0,1 0 1 0 0,0 0-1 0 0,0 0 1 0 0,-1 0-1 0 0,1 0 1 0 0,0 0-1 0 0,0 0 1 0 0,-1 0-1 0 0,1-1 1 0 0,0 1 5 0 0,-1 0-1 0 0,0 0 1 0 0,1 0 0 0 0,-1 0 0 0 0,0 0 0 0 0,0 0-1 0 0,1 0 1 0 0,-1 0 0 0 0,0 0 0 0 0,0 0 0 0 0,1 0-1 0 0,-1 0 1 0 0,0 0 0 0 0,1 0 0 0 0,-1 0 0 0 0,0 0-1 0 0,0 0 1 0 0,0 0 0 0 0,1 0 0 0 0,-1 0 0 0 0,0 0-1 0 0,0 1 1 0 0,1-1 0 0 0,-1 0 0 0 0,0 0 0 0 0,0 0 5 0 0,1 0 0 0 0,-1 1 0 0 0,0-1 0 0 0,0 0 0 0 0,1 0 1 0 0,-1 0-1 0 0,0 0 0 0 0,0 0 0 0 0,1 0 0 0 0,-1 0 0 0 0,0 1 0 0 0,0-1 0 0 0,1 0 1 0 0,-1 0-1 0 0,0 0 0 0 0,0 0 0 0 0,1 0 0 0 0,-1 0 0 0 0,0 0 0 0 0,1 0 1 0 0,-1-1-1 0 0,0 1 0 0 0,0 0 0 0 0,1 0 0 0 0,-1 0 0 0 0,0 0 0 0 0,0 0 0 0 0,1 0 1 0 0,-1 0-6 0 0,0-1 1 0 0,1 1 1 0 0,-1 0 0 0 0,1 0 0 0 0,-1-1-1 0 0,0 1 1 0 0,1 0 0 0 0,-1 0 0 0 0,1 0 0 0 0,-1 0-1 0 0,0 0 1 0 0,1 0 0 0 0,-1 0 0 0 0,1 0-1 0 0,-1 0 1 0 0,1 0 0 0 0,-1 0 0 0 0,1 0-1 0 0,-1 0 1 0 0,0 0 0 0 0,1 0 0 0 0,-1 0 0 0 0,1 1-1 0 0,-1-1 1 0 0,0 0 0 0 0,1 0 0 0 0,-1 0-1 0 0,1 1 1 0 0,-1-1 0 0 0,0 0 0 0 0,1 1-1 0 0,-1-1 1 0 0,0 0 0 0 0,1 0 0 0 0,-1 1-2 0 0,6 3-48 0 0,-6-4 49 0 0,1 0 1 0 0,-1 0 0 0 0,1 0 0 0 0,-1 0 0 0 0,1 0 0 0 0,0 0 0 0 0,-1 0-1 0 0,1 0 1 0 0,-1 0 0 0 0,1-1 0 0 0,-1 1 0 0 0,1 0 0 0 0,-1 0 0 0 0,1-1 0 0 0,0 1-2 0 0,-1 0 3 0 0,1-1 0 0 0,0 1 1 0 0,-1 0-1 0 0,1-1 0 0 0,0 1 1 0 0,-1 0-1 0 0,1 0 1 0 0,0 0-1 0 0,0-1 0 0 0,-1 1 1 0 0,1 0-1 0 0,0 0 1 0 0,0 0-4 0 0,7 0-24 0 0,-8 0 26 0 0,0-1-1 0 0,1 1 0 0 0,-1 0 1 0 0,1 0-1 0 0,-1 0 1 0 0,0 0-1 0 0,1 0 1 0 0,-1 0-1 0 0,1 0 1 0 0,-1 0-1 0 0,0 0 1 0 0,1 0-1 0 0,-1 0 1 0 0,1 0-1 0 0,-1 0 1 0 0,0 0-1 0 0,1 0 1 0 0,-1 1-1 0 0,0-1 1 0 0,1 0-1 0 0,-1 0 1 0 0,0 0-1 0 0,1 1-1 0 0,-1-1 5 0 0,1 0 1 0 0,-1 0-1 0 0,0 1 0 0 0,1-1 0 0 0,-1 0 0 0 0,1 0 1 0 0,-1 0-1 0 0,0 1 0 0 0,1-1 0 0 0,-1 0 0 0 0,1 0 0 0 0,-1 0 1 0 0,1 0-1 0 0,-1 0 0 0 0,0 0 0 0 0,1 0-5 0 0,6 2 56 0 0,-6-1-66 0 0,0-1 0 0 0,0 1 0 0 0,0-1 0 0 0,0 0-1 0 0,0 1 1 0 0,0-1 0 0 0,0 0 0 0 0,0 0 0 0 0,0 1 0 0 0,0-1 0 0 0,0 0 0 0 0,0 0 0 0 0,1 0 10 0 0,-1 0 8 0 0,0 0 1 0 0,1 0-1 0 0,-1 0 1 0 0,0 0-1 0 0,1 0 1 0 0,-1 1-1 0 0,0-1 1 0 0,0 0-1 0 0,1 1-8 0 0,-1-1 2 0 0,0 1 0 0 0,-1-1 0 0 0,1 0 1 0 0,0 0-1 0 0,0 0 0 0 0,0 1 0 0 0,-1-1 0 0 0,1 0 0 0 0,0 0 0 0 0,0 0 0 0 0,0 0 0 0 0,-1-1 0 0 0,1 1 0 0 0,0 0 0 0 0,0 0 0 0 0,-1 0 0 0 0,1-1 0 0 0,0 1 0 0 0,0 0 0 0 0,0-1-2 0 0,0 1-2 0 0,0-1 0 0 0,0 1 0 0 0,0 0 0 0 0,0-1 0 0 0,0 1 1 0 0,0 0-1 0 0,0 0 0 0 0,0 0 0 0 0,0 0 0 0 0,0 0 0 0 0,0 0 0 0 0,1 0 2 0 0,9 4 76 0 0,-9-3-72 0 0,0 0 0 0 0,-1-1 0 0 0,1 1 0 0 0,0 0 0 0 0,-1-1 0 0 0,1 0 0 0 0,0 1 0 0 0,0-1 0 0 0,-1 0 0 0 0,1 0 0 0 0,0 0-4 0 0,-1 0 1 0 0,0 0 0 0 0,0 0 0 0 0,0 0 0 0 0,0 0 0 0 0,0 0 0 0 0,0 0 0 0 0,0 0 0 0 0,0 1 0 0 0,0-1 0 0 0,0 0 0 0 0,0 1 0 0 0,0-1 0 0 0,0 0 0 0 0,0 1 0 0 0,0-1-1 0 0,7 3-123 0 0,-4-2 167 0 0,-3-1-42 0 0,0 1 1 0 0,0-1-1 0 0,0 0 0 0 0,1 0 0 0 0,-1 0 0 0 0,0 0 1 0 0,0 0-1 0 0,0 0 0 0 0,0 0 0 0 0,0-1-2 0 0,0 1-10 0 0,-1 0-1 0 0,0 1 0 0 0,1-1 0 0 0,-1 0 1 0 0,1 0-1 0 0,-1 0 0 0 0,1 0 0 0 0,-1 0 1 0 0,0 0-1 0 0,1 1 0 0 0,-1-1 0 0 0,1 0 1 0 0,-1 0-1 0 0,0 1 0 0 0,1-1 0 0 0,-1 1 11 0 0,7 2 138 0 0,-6-3-120 0 0,0 1 0 0 0,0-1 1 0 0,0 1-1 0 0,1-1 0 0 0,-1 1 0 0 0,0-1 1 0 0,0 1-1 0 0,0 0 0 0 0,0 0-18 0 0,8 4-79 0 0,12 6 104 0 0,-16-8-2 0 0,0 0 1 0 0,1 0 0 0 0,4 1-24 0 0,-4-3 90 0 0,-5-1-76 0 0,-1 0-1 0 0,1 0 0 0 0,-1 0 0 0 0,1 0 1 0 0,0 1-1 0 0,-1-1 0 0 0,1 0 0 0 0,-1 0 1 0 0,1 0-1 0 0,0 1 0 0 0,-1-1 1 0 0,1 0-1 0 0,-1 1 0 0 0,1-1-13 0 0,23 14-109 0 0,-14-7-64 0 0,1 1 234 0 0,-4-3-89 0 0,5 4 29 0 0,-12-8 3 0 0,0-1-1 0 0,1 1 1 0 0,-1-1-1 0 0,1 1 1 0 0,0-1-1 0 0,-1 1 1 0 0,1-1-1 0 0,-1 1 1 0 0,1-1-1 0 0,0 1 1 0 0,-1-1-1 0 0,1 0 1 0 0,0 0-1 0 0,-1 1 1 0 0,1-1-1 0 0,0 0 1 0 0,-1 0-1 0 0,1 0 1 0 0,0 1-1 0 0,0-1-3 0 0,1 0-18 0 0,-1 0 28 0 0,0 1-1 0 0,0-1 0 0 0,0 1 1 0 0,1-1-1 0 0,-1 1 1 0 0,0-1-1 0 0,0 1 1 0 0,0 0-1 0 0,-1-1 1 0 0,1 1-1 0 0,0 0-9 0 0,1 0 1 0 0,-1 0 0 0 0,0 0 0 0 0,0 0 0 0 0,1 0 0 0 0,-1 0 0 0 0,0 0 0 0 0,2 0-1 0 0,-2-1-18 0 0,1 1 0 0 0,0 0 0 0 0,-1 0 0 0 0,1 0-1 0 0,-1 0 1 0 0,1 0 0 0 0,-1 0 0 0 0,1 1 18 0 0,8 6-75 0 0,-1-4 346 0 0,-8-4-277 0 0,1 1 1 0 0,-1 0 0 0 0,1 0-1 0 0,-1-1 1 0 0,1 1 0 0 0,-1 0-1 0 0,0 0 1 0 0,1 0-1 0 0,-1 0 1 0 0,1 2 5 0 0,-1-3 13 0 0,-1 1-1 0 0,1-1 1 0 0,-1 1 0 0 0,1-1-1 0 0,0 0 1 0 0,0 1-1 0 0,-1-1 1 0 0,1 0 0 0 0,0 1-1 0 0,-1-1 1 0 0,1 0 0 0 0,0 0-1 0 0,0 0 1 0 0,0 0-13 0 0,0 0-3 0 0,0 1 0 0 0,0-1 1 0 0,0 0-1 0 0,0 0 0 0 0,0 1 0 0 0,0-1 1 0 0,-1 0-1 0 0,1 1 0 0 0,0-1 0 0 0,0 1 3 0 0,25 14 51 0 0,-24-14-59 0 0,0 1 0 0 0,0-1 0 0 0,0 0 0 0 0,0 0 0 0 0,1 0 0 0 0,-1-1 0 0 0,1 1 8 0 0,11 5 292 0 0,-4 3-373 0 0,-9-8 65 0 0,1 0-1 0 0,-1 0 0 0 0,0 1 0 0 0,0-1 0 0 0,1 0 0 0 0,-1-1 0 0 0,1 1 0 0 0,0 0 17 0 0,-1 0-7 0 0,1 0-1 0 0,-1 0 0 0 0,1 0 1 0 0,-1 0-1 0 0,0 0 1 0 0,1 0-1 0 0,-1 0 0 0 0,0 1 8 0 0,9 6-98 0 0,2-3 356 0 0,-10-4-282 0 0,0-1-1 0 0,0 1 0 0 0,0 0 1 0 0,0 0-1 0 0,0 0 0 0 0,0 0 1 0 0,1 1 24 0 0,18 15 228 0 0,-13-13-243 0 0,-7-4 15 0 0,0 1 0 0 0,0-1 0 0 0,0 0 0 0 0,-1 1 0 0 0,1-1-1 0 0,0 1 1 0 0,0-1 0 0 0,-1 1 0 0 0,1-1 0 0 0,0 1 0 0 0,-1 0-1 0 0,1-1 1 0 0,-1 1 0 0 0,1 0 0 0 0,-1-1 0 0 0,1 1-1 0 0,-1 0 1 0 0,2 2 1 0 0,0-1-1 0 0,0 0 1 0 0,0 1-1 0 0,0-1 0 0 0,0 0 1 0 0,0 0-1 0 0,1 0 1 0 0,-1 0-1 0 0,1 0 0 0 0,25 14 90 0 0,-26-15-139 0 0,0 1 1 0 0,1-1-1 0 0,-1 1 1 0 0,0 0-1 0 0,0 0 1 0 0,2 2 48 0 0,4 4 180 0 0,-2-5-146 0 0,-5-2-30 0 0,0-1 1 0 0,0 0-1 0 0,-1 0 0 0 0,1 1 0 0 0,0-1 1 0 0,-1 1-1 0 0,1-1 0 0 0,-1 0 1 0 0,1 1-1 0 0,0-1 0 0 0,-1 1 1 0 0,1 0-5 0 0,1 1-4 0 0,1 1 1 0 0,-1-1 0 0 0,1 1 0 0 0,0-1 0 0 0,0 0-1 0 0,0 0 1 0 0,0 0 0 0 0,0 0 0 0 0,0-1-1 0 0,3 2 4 0 0,-3-2-4 0 0,-1 0 0 0 0,1 1-1 0 0,0-1 1 0 0,-1 1 0 0 0,0 0-1 0 0,1 0 1 0 0,-1 0-1 0 0,1 1 5 0 0,6 5 254 0 0,-4-4-266 0 0,0 1 0 0 0,0-1 0 0 0,3 5 12 0 0,10 12-114 0 0,-10-12 234 0 0,-7-8-134 0 0,0 0-1 0 0,0 0 1 0 0,0 0-1 0 0,-1 0 1 0 0,1 0-1 0 0,0 0 1 0 0,0 0-1 0 0,-1 0 1 0 0,1 0-1 0 0,0 0 1 0 0,-1 0-1 0 0,1 1 15 0 0,-1-1 14 0 0,1 0 0 0 0,-1 1 0 0 0,1-1-1 0 0,0 0 1 0 0,0 1 0 0 0,0-1 0 0 0,1 1-14 0 0,5 8 37 0 0,2 3-5 0 0,-7-11-13 0 0,0 0-1 0 0,-1 0 0 0 0,1 0 1 0 0,-1 1-1 0 0,0-1 0 0 0,1 1-18 0 0,-1-2-5 0 0,-1 0-1 0 0,1 0 1 0 0,-1 0-1 0 0,1 0 1 0 0,0 0 0 0 0,-1 0-1 0 0,1-1 1 0 0,0 1-1 0 0,0 0 1 0 0,0 0-1 0 0,-1-1 1 0 0,2 1 5 0 0,-1 0-3 0 0,0 0 0 0 0,0-1 0 0 0,0 1 1 0 0,0 0-1 0 0,0 0 0 0 0,-1 0 0 0 0,1-1 1 0 0,0 1-1 0 0,-1 0 0 0 0,1 0 0 0 0,0 0 1 0 0,-1 1 2 0 0,5 14 17 0 0,-5-14-7 0 0,1 1 0 0 0,-1-1 0 0 0,1 1 0 0 0,0-1-1 0 0,0 1 1 0 0,0-1 0 0 0,0 0 0 0 0,0 1 0 0 0,1-1 0 0 0,-1 0 0 0 0,1 0-10 0 0,-2-1-2 0 0,1 0 0 0 0,-1 0 0 0 0,1 0 0 0 0,-1 0 0 0 0,1 0-1 0 0,-1 0 1 0 0,1-1 0 0 0,-1 1 0 0 0,0 1 2 0 0,1 0-7 0 0,-1-1-1 0 0,0 0 1 0 0,1 0-1 0 0,-1 0 1 0 0,1 0 0 0 0,-1 0-1 0 0,1 0 1 0 0,-1 0-1 0 0,1 0 1 0 0,0 1 7 0 0,1-1-8 0 0,-1 0 1 0 0,0 0 0 0 0,0 0-1 0 0,0 1 1 0 0,0-1-1 0 0,0 0 1 0 0,0 1-1 0 0,-1-1 1 0 0,1 1 0 0 0,0-1-1 0 0,-1 1 1 0 0,1-1-1 0 0,-1 1 1 0 0,1 0 7 0 0,-1 0 13 0 0,1 0 0 0 0,-1 0-1 0 0,0-1 1 0 0,1 1 0 0 0,0 0 0 0 0,-1 0 0 0 0,1-1 0 0 0,0 1-1 0 0,0-1 1 0 0,0 1-13 0 0,0 0 24 0 0,1 1-1 0 0,-1-1 0 0 0,0 1 1 0 0,0-1-1 0 0,0 2-23 0 0,-1-1-14 0 0,1-1 0 0 0,0 1 0 0 0,0 0 0 0 0,0-1 0 0 0,0 1 0 0 0,1 0-1 0 0,-1-1 1 0 0,1 0 0 0 0,-1 1 0 0 0,1-1 0 0 0,0 0 0 0 0,0 1 14 0 0,-1-3 1 0 0,-1 1 0 0 0,1 0 0 0 0,-1 0 0 0 0,0-1 1 0 0,1 1-1 0 0,-1 0 0 0 0,1 0 0 0 0,-1 0 0 0 0,0 0 0 0 0,0-1 0 0 0,0 1 0 0 0,1 0 1 0 0,-1 0-1 0 0,0 0 0 0 0,0 0 0 0 0,0 0-1 0 0,0 0 1 0 0,0 0 0 0 0,0 0-1 0 0,0 0 1 0 0,0 0 0 0 0,0-1 0 0 0,0 1 0 0 0,0 0 0 0 0,1 0 0 0 0,-1 0 0 0 0,0 0-1 0 0,1 0 1 0 0,-1-1 0 0 0,1 1 0 0 0,-1 0 0 0 0,1 0 0 0 0,-1 0-1 0 0,2 1 2 0 0,0 1 0 0 0,-1 0 0 0 0,0 0 0 0 0,0 0-1 0 0,1 0 1 0 0,-2 0 0 0 0,2 2-2 0 0,-1 0 6 0 0,0-2-17 0 0,-1-3 12 0 0,0 1-1 0 0,0-1 1 0 0,0 1 0 0 0,0-1-1 0 0,0 1 1 0 0,1-1 0 0 0,-1 0-1 0 0,0 1 1 0 0,0-1 0 0 0,0 1-1 0 0,1-1 1 0 0,-1 0-1 0 0,0 1 1 0 0,0-1 0 0 0,1 1-1 0 0,-1-1 1 0 0,0 0 0 0 0,1 1-1 0 0,-1-1 1 0 0,0 0 0 0 0,1 0-1 0 0,-1 1 1 0 0,1-1-1 0 0,-1 0 1 0 0,0 0 0 0 0,1 0-1 0 0,-1 0 1 0 0,1 1 0 0 0,0-1-1 0 0,-1 0 2 0 0,1 0 0 0 0,0 1 0 0 0,-1-1 0 0 0,1 0 1 0 0,0 1-1 0 0,-1-1 0 0 0,1 0 0 0 0,0 1 0 0 0,-1-1 1 0 0,1 1-1 0 0,-1-1 0 0 0,1 1 0 0 0,-1-1 0 0 0,1 1 1 0 0,-1 0-1 0 0,1-1 0 0 0,-1 1 0 0 0,0 0 0 0 0,1-1-2 0 0,4 16 39 0 0,-4-13-40 0 0,-1-1 0 0 0,1 0 0 0 0,0 0-1 0 0,-1 0 1 0 0,1 0 0 0 0,0 0 0 0 0,1 2 1 0 0,7 6-161 0 0,-6-8 168 0 0,-1 1 1 0 0,0-1-1 0 0,0 1 0 0 0,0 0 1 0 0,0 0-1 0 0,0 0 0 0 0,0 0 1 0 0,-1 0-1 0 0,0 1-7 0 0,10 32 211 0 0,-4-16-285 0 0,-1 20-44 0 0,-6-34 96 0 0,-1-5 25 0 0,1-1 0 0 0,0 1 1 0 0,0-1-1 0 0,0 1 0 0 0,0-1 0 0 0,0 1 0 0 0,0-1 0 0 0,0 0 0 0 0,0 1 0 0 0,0-1 0 0 0,0 1 0 0 0,0-1 0 0 0,0 1 0 0 0,0-1 1 0 0,1 0-1 0 0,-1 1 0 0 0,0-1 0 0 0,0 1 0 0 0,0-1-3 0 0,1 2 0 0 0,-1 0-1 0 0,1 1 1 0 0,-1-1-1 0 0,0 0 1 0 0,0 0 0 0 0,0 0-1 0 0,0 0 1 0 0,0 1 0 0 0,0-1-1 0 0,-1 0 1 0 0,0 1 0 0 0,0 9 27 0 0,0 53-179 0 0,1-61 241 0 0,0 0-93 0 0,0-1-1 0 0,0 1 1 0 0,0 0 0 0 0,1 0 0 0 0,-1-1 0 0 0,1 1 0 0 0,0-1 0 0 0,1 2 4 0 0,-2-3 0 0 0,0-1 1 0 0,0 0-1 0 0,1 1 1 0 0,-1-1 0 0 0,0 0-1 0 0,0 1 1 0 0,0-1 0 0 0,0 0-1 0 0,0 1 1 0 0,-1-1-1 0 0,1 8 10 0 0,2 38 19 0 0,8-6 19 0 0,-9-36-59 0 0,0-1 0 0 0,-1 1 0 0 0,0 0-1 0 0,0-1 1 0 0,0 1 0 0 0,0 3 11 0 0,0 9-84 0 0,1-7 207 0 0,-1-2-101 0 0,-1 6-13 0 0,0 7 65 0 0,1-16-82 0 0,0 0 1 0 0,-1 0-1 0 0,0 0 1 0 0,0 4 7 0 0,-4 11 18 0 0,0 8-18 0 0,4-22-24 0 0,-1 7-225 0 0,2-9 318 0 0,0 0 0 0 0,-1 1 0 0 0,0-1 0 0 0,-1 4-69 0 0,-1 0-4 0 0,1 1-1 0 0,0 0 1 0 0,0 3 4 0 0,-3 13-59 0 0,-1 1 34 0 0,2-7-7 0 0,4-15 21 0 0,-1 1-1 0 0,0-1 1 0 0,0-1-1 0 0,0 1 1 0 0,-1 0 0 0 0,0 0 11 0 0,1 0 24 0 0,-1 1 1 0 0,1-1-1 0 0,0 0 0 0 0,0 1 1 0 0,-1 3-25 0 0,2-3 20 0 0,-1 0 0 0 0,0 0 0 0 0,-1-1 0 0 0,-1 5-20 0 0,-1 3-22 0 0,-1 0 0 0 0,1 2 22 0 0,1-3 2 0 0,-1 0-1 0 0,0 0 0 0 0,-1 2-1 0 0,-31 64-30 0 0,33-69 68 0 0,2-5-33 0 0,0-1 0 0 0,0 1 1 0 0,0-1-1 0 0,0 1 1 0 0,-2 1-6 0 0,-4 7 40 0 0,-9 12-572 0 0,-1 3 521 0 0,5-8 187 0 0,-18 23-166 0 0,-2 5-147 0 0,20-33 224 0 0,-22 29-170 0 0,33-40 93 0 0,-1 0 0 0 0,0 0 0 0 0,0 0 0 0 0,0 0 0 0 0,0 0 0 0 0,-1 0-10 0 0,-6 5-20 0 0,-11 19-170 0 0,3-8 222 0 0,1 0-174 0 0,8-10 150 0 0,0 0 0 0 0,0 0 0 0 0,-3 1-8 0 0,3 0 4 0 0,8-9 3 0 0,0 1-1 0 0,-1 0 1 0 0,1-1 0 0 0,0 1-1 0 0,-1-1 1 0 0,1 1-1 0 0,-1-1 1 0 0,1 1 0 0 0,-1-1-1 0 0,1 0 1 0 0,-1 1 0 0 0,1-1-1 0 0,-1 1 1 0 0,1-1-1 0 0,-1 0 1 0 0,1 0 0 0 0,-1 1-1 0 0,1-1 1 0 0,-1 0 0 0 0,0 0-1 0 0,1 0 1 0 0,-1 1 0 0 0,0-1-1 0 0,1 0 1 0 0,-1 0-7 0 0,0 0-5 0 0,0 0 0 0 0,0 0 0 0 0,1 1 1 0 0,-1-1-1 0 0,0 0 0 0 0,0 1 0 0 0,1-1 0 0 0,-1 0 1 0 0,0 1-1 0 0,0-1 0 0 0,1 1 0 0 0,-1 0 1 0 0,0-1-1 0 0,1 1 0 0 0,-1-1 0 0 0,1 1 0 0 0,-1 0 1 0 0,1-1-1 0 0,-1 1 0 0 0,1 0 0 0 0,0 0 0 0 0,-1 0 1 0 0,1 0 4 0 0,-1 0-2 0 0,1 0 0 0 0,-1 0 0 0 0,0 0 0 0 0,1 0 0 0 0,-1 0 0 0 0,0 0 1 0 0,0 0-1 0 0,1-1 0 0 0,-1 1 0 0 0,0 0 0 0 0,-1 0 2 0 0,1 0-9 0 0,-1 0-1 0 0,0 0 0 0 0,1 0 1 0 0,-1 1-1 0 0,1-1 1 0 0,-1 0-1 0 0,1 1 0 0 0,-1-1 1 0 0,1 1-1 0 0,0 0 1 0 0,-1 0 9 0 0,1 0 8 0 0,0-1 0 0 0,0 1 0 0 0,0-1 0 0 0,-1 0-1 0 0,1 0 1 0 0,-1 1 0 0 0,1-1 0 0 0,-1 0 0 0 0,1 0-8 0 0,-10 7-3 0 0,-25 23-187 0 0,4-5 328 0 0,29-23-183 0 0,-1 0 1 0 0,0-1 0 0 0,0 1-1 0 0,-3 0 45 0 0,-12 9-229 0 0,10-6 173 0 0,-1 0 1 0 0,-1 0 55 0 0,-5 3 94 0 0,12-6-117 0 0,0-1-14 0 0,-1 1 0 0 0,1 0 0 0 0,-1-1 0 0 0,0 0 1 0 0,0 0-1 0 0,-5 1 37 0 0,-17 7 118 0 0,24-9-90 0 0,0 0-1 0 0,0 0 1 0 0,0 1 0 0 0,0-1-1 0 0,0 0 1 0 0,1 1-1 0 0,-1 0 1 0 0,0 0-28 0 0,0 0-45 0 0,0 1 1 0 0,-1-2-1 0 0,1 1 0 0 0,0 0 1 0 0,-3 0 44 0 0,-8 5 68 0 0,0 0 34 0 0,7-6-194 0 0,6 0 92 0 0,0-1 0 0 0,0 0 0 0 0,0 0 0 0 0,0 1 0 0 0,0-1-1 0 0,0 0 1 0 0,0 1 0 0 0,0-1 0 0 0,0 1 0 0 0,0 0 0 0 0,-2 0-14 0 0,1 0 1 0 0,0 0-1 0 0,-1 1 0 0 0,1-1 0 0 0,-1-1 1 0 0,1 1-1 0 0,-3 0 14 0 0,3 0 19 0 0,0-1 0 0 0,0 1 0 0 0,0-1 1 0 0,0 1-1 0 0,0 0 0 0 0,0 0 0 0 0,0 0 0 0 0,0 0 0 0 0,-1 1-19 0 0,1 0-10 0 0,0-1 0 0 0,1 0 0 0 0,-1 0 0 0 0,0-1 0 0 0,0 1 0 0 0,0 0 0 0 0,0-1-1 0 0,1 1 1 0 0,-1-1 0 0 0,-1 1 10 0 0,1-1 25 0 0,-1 1 0 0 0,1-1-1 0 0,-1 1 1 0 0,1 0 0 0 0,-2 1-25 0 0,3-2-4 0 0,0 1 0 0 0,-1-1 0 0 0,1 1 0 0 0,0-1 0 0 0,-1 1 0 0 0,1-1 0 0 0,0 0 0 0 0,-1 0 0 0 0,1 0 4 0 0,-10 2 10 0 0,-15 5 14 0 0,20-5 3 0 0,0-1-1 0 0,1 1 0 0 0,-1 0 0 0 0,0 0 0 0 0,1 0 1 0 0,-2 2-27 0 0,6-3-18 0 0,-1-1-1 0 0,1 1 1 0 0,0-1 0 0 0,-1 1 0 0 0,1-1 0 0 0,-1 0-1 0 0,1 1 1 0 0,-1-1 0 0 0,1 0 0 0 0,-1 0 0 0 0,1 0-1 0 0,-1 0 19 0 0,-7 1 60 0 0,8-1-43 0 0,-1 0 1 0 0,0 1-1 0 0,1-1 0 0 0,-1 1 1 0 0,1 0-1 0 0,-1-1 0 0 0,0 2-17 0 0,1-2 2 0 0,0 1-1 0 0,-1 0 1 0 0,1-1-1 0 0,0 1 1 0 0,-1-1-1 0 0,1 1 1 0 0,0-1-1 0 0,-1 0 1 0 0,1 1-1 0 0,-1-1-1 0 0,-2 0-16 0 0,0 1 0 0 0,1-1 0 0 0,-1 1 0 0 0,0 0 0 0 0,1 0 1 0 0,0 1-1 0 0,-1-1 0 0 0,1 1 0 0 0,-1 0 16 0 0,-17 7 184 0 0,12-7-290 0 0,0 0-1 0 0,-5 1 107 0 0,-28 7 20 0 0,29-7-79 0 0,11-2 64 0 0,0 0 0 0 0,0-1 1 0 0,0 1-1 0 0,-1-1 0 0 0,1 1 0 0 0,0-1 0 0 0,0 0-5 0 0,0 0-13 0 0,-1 1 0 0 0,1-1-1 0 0,-1 1 1 0 0,1-1 0 0 0,0 1-1 0 0,-2 1 14 0 0,-9 2-18 0 0,7-3 99 0 0,-1 1 0 0 0,1 0 0 0 0,-3 1-81 0 0,3 0 2 0 0,0-1 0 0 0,-1-1 0 0 0,-1 1-2 0 0,-9 2-27 0 0,12-3 7 0 0,0 0 0 0 0,0 0-1 0 0,-1 0 1 0 0,1-1 0 0 0,0 0 0 0 0,-2 0 20 0 0,-40 1 180 0 0,2-2-196 0 0,25 2-18 0 0,16 0 51 0 0,0-1-1 0 0,0 1 1 0 0,1-1-1 0 0,-1 0 1 0 0,0 0-1 0 0,0-1 1 0 0,0 1 0 0 0,0-1-1 0 0,0 0 1 0 0,1 0-1 0 0,-2 0-16 0 0,1-1-20 0 0,-1 1 0 0 0,1 0 0 0 0,-1 1 0 0 0,1-1 0 0 0,-1 1-1 0 0,1 0 1 0 0,-1 0 0 0 0,-2 1 20 0 0,-6-1 20 0 0,-23-5-68 0 0,-18 1 232 0 0,39 3-234 0 0,1 0 0 0 0,-9-3 50 0 0,17 3-2 0 0,-49-8 48 0 0,49 8-6 0 0,-4 0-73 0 0,1-1 0 0 0,0 0 1 0 0,0 0-1 0 0,-6-3 33 0 0,-41-11 93 0 0,-8-12-139 0 0,11 6 52 0 0,48 19-7 0 0,-1 0 0 0 0,1 0 0 0 0,0 0 0 0 0,0 0 0 0 0,0-1 0 0 0,-1 0 1 0 0,0-1 8 0 0,0 0-1 0 0,-1 1 0 0 0,-2-1-7 0 0,-41-26-25 0 0,16 16 148 0 0,21 6-183 0 0,10 7 58 0 0,-1 0 0 0 0,1-1 0 0 0,0 1 0 0 0,0-1 0 0 0,0 0 0 0 0,1 0 0 0 0,-1 0 0 0 0,1-1 0 0 0,-1 1 0 0 0,1-1 2 0 0,0 2 0 0 0,1-1 0 0 0,-1 0 0 0 0,0 1 0 0 0,1 0 0 0 0,-1-1 0 0 0,-1 1 0 0 0,1 0 0 0 0,0 0 0 0 0,0 0 1 0 0,-1 0-1 0 0,1 0 0 0 0,-1 1 0 0 0,1-1 0 0 0,-1 1 0 0 0,0 0 0 0 0,0 0 0 0 0,0-1 0 0 0,1 2-2 0 0,0-1 0 0 0,0 0-1 0 0,1 0 1 0 0,-1 0 0 0 0,0-1 0 0 0,1 1 0 0 0,-1 0-1 0 0,1-1 1 0 0,-1 1 0 0 0,1-1 0 0 0,-1 0 2 0 0,-3-4 12 0 0,-7-4-131 0 0,-6-6 17 0 0,8 6 87 0 0,9 8 8 0 0,0 1-1 0 0,0 0 1 0 0,0 0-1 0 0,-1 0 1 0 0,1 0-1 0 0,0 0 1 0 0,0 0-1 0 0,-1 0 1 0 0,1 0-1 0 0,0 0 1 0 0,-1 0-1 0 0,1 1 1 0 0,-1-1-1 0 0,1 1 0 0 0,-1-1 1 0 0,0 1 7 0 0,1-1 9 0 0,0 0 1 0 0,0 0-1 0 0,-1 0 0 0 0,1 0 0 0 0,0 0 1 0 0,0 0-1 0 0,0-1 0 0 0,0 1 0 0 0,0 0 1 0 0,1 0-1 0 0,-1-1 0 0 0,0 1 1 0 0,0-1-10 0 0,0 0 74 0 0,-1-1-76 0 0,0 1 1 0 0,0 0 0 0 0,0-1 0 0 0,0 1 0 0 0,-1 0 1 0 0,-9-11-182 0 0,-10-12 262 0 0,20 23-62 0 0,0 0-36 0 0,1 0 0 0 0,-1 0-1 0 0,1 1 1 0 0,0-1-1 0 0,0 0 1 0 0,-1 0 0 0 0,1 0-1 0 0,1-1 1 0 0,-2 0 18 0 0,2 1 14 0 0,-1 1 1 0 0,0-1-1 0 0,0 0 0 0 0,0 1 0 0 0,-1-1 1 0 0,1 0-1 0 0,0 1 0 0 0,-1 0 0 0 0,1-1 1 0 0,-2 0-15 0 0,1 0 14 0 0,0 1 1 0 0,1-1 0 0 0,-1 0-1 0 0,1 0 1 0 0,-1 0 0 0 0,1 0-1 0 0,-1-1-14 0 0,1 1-39 0 0,-1 0 0 0 0,1 0 0 0 0,-1 0-1 0 0,1 0 1 0 0,-2-1 39 0 0,1 2 20 0 0,1-1 1 0 0,-1 0-1 0 0,0 0 0 0 0,1 0 0 0 0,0 0 0 0 0,0 0 1 0 0,-1 0-21 0 0,-3-9 26 0 0,2 6 1 0 0,1 1 0 0 0,0-1 0 0 0,0 0 0 0 0,0 0-27 0 0,0-1-1 0 0,0 0 0 0 0,-1 1 0 0 0,1 0 0 0 0,-1-1 1 0 0,-5-9 66 0 0,-1-10-327 0 0,7 19 286 0 0,0 1 0 0 0,0-1 0 0 0,0 0 1 0 0,-4-5-26 0 0,5 9-17 0 0,0 0 0 0 0,0 0 0 0 0,0-1 0 0 0,1 1 0 0 0,-1 0 0 0 0,0-2 17 0 0,-4-12 59 0 0,3 12-44 0 0,0-1 0 0 0,1 1-1 0 0,0 0 1 0 0,0-1 0 0 0,-1-2-15 0 0,-3-13 81 0 0,-3-1 19 0 0,3 8 73 0 0,-4-12-173 0 0,-3-10-128 0 0,5 13 43 0 0,2 5 175 0 0,1 1 1 0 0,0-1 0 0 0,1 0-1 0 0,1-9-90 0 0,-4-22-225 0 0,6-1 96 0 0,2-27 129 0 0,0 55-22 0 0,-2 3 141 0 0,-2-16-119 0 0,0 16 38 0 0,2 0 0 0 0,0-1-38 0 0,1-18-51 0 0,-1 18-29 0 0,3-16 80 0 0,5-73 211 0 0,-5 60-178 0 0,4-51 119 0 0,-5 86-205 0 0,-2 9 40 0 0,1-1 0 0 0,-1 0 1 0 0,0 1-1 0 0,0-1 0 0 0,0 0 13 0 0,1-9-72 0 0,1 4 104 0 0,-2 5-47 0 0,1 0 0 0 0,-1 0 1 0 0,1 1-1 0 0,1-1 0 0 0,-1 1 0 0 0,2-5 15 0 0,3-8 60 0 0,3-7-2 0 0,-6 16-22 0 0,0 0-1 0 0,1-5-35 0 0,5-17-138 0 0,-6 20 142 0 0,0 0 0 0 0,0-1 1 0 0,-1-2-5 0 0,-1 10-10 0 0,-1 0 1 0 0,1 0-1 0 0,0 0 1 0 0,0 1-1 0 0,1-1 1 0 0,-1 0-1 0 0,1 0 10 0 0,3-7 19 0 0,3-3-28 0 0,1-2-62 0 0,14-32-203 0 0,-22 41 243 0 0,-1 5 28 0 0,0 1-1 0 0,0-1 0 0 0,0 0 1 0 0,0 1-1 0 0,0-1 1 0 0,0 1-1 0 0,1-1 0 0 0,-1 0 1 0 0,0 1-1 0 0,0-1 1 0 0,1 1-1 0 0,-1-1 0 0 0,0 0 1 0 0,1 1-1 0 0,-1-1 1 0 0,0 1-1 0 0,1-1 0 0 0,-1 1 4 0 0,13-19-282 0 0,-11 20 232 0 0,-2-1 78 0 0,0-6 168 0 0,-1 5-230 0 0,1 2-40 0 0,2-1 104 0 0,-1-1-72 0 0,5 0 44 0 0,-5-1 123 0 0,-1 2-128 0 0,0-1 0 0 0,0 1 0 0 0,0 0 0 0 0,0 0-1 0 0,0 0 1 0 0,0 0 0 0 0,1 0 0 0 0,-1 0-1 0 0,0 0 1 0 0,0 0 0 0 0,0 0 0 0 0,0 0 0 0 0,0 0-1 0 0,0 0 1 0 0,0 0 0 0 0,0 0 0 0 0,0 0-1 0 0,0 0 1 0 0,0 0 0 0 0,0-1 0 0 0,0 1 0 0 0,0 0-1 0 0,0 0 1 0 0,0 0 0 0 0,0 0 0 0 0,0 0-1 0 0,1 0 1 0 0,-1 0 0 0 0,0 0 0 0 0,0 0 0 0 0,0 0-1 0 0,0 0 1 0 0,0 0 0 0 0,0 0 0 0 0,0 0-1 0 0,0 0 1 0 0,0 0 0 0 0,0 0 0 0 0,0 0-1 0 0,0 0 1 0 0,0 0 0 0 0,0 0 0 0 0,1 0 0 0 0,-1 1-1 0 0,0-1 1 0 0,0 0 0 0 0,0 0 0 0 0,0 0-1 0 0,0 0 1 0 0,0 0 0 0 0,0 0 0 0 0,0 0 0 0 0,0 0-1 0 0,0 0 1 0 0,0 0 0 0 0,0 0 0 0 0,0 0-1 0 0,0 0 1 0 0,0 0 0 0 0,0 0 0 0 0,0 0 0 0 0,0 0 3 0 0,1 1-49 0 0,0-1-8 0 0,-1-3-194 0 0,0 3 249 0 0,0 0-1 0 0,0 0 0 0 0,0 0 1 0 0,0 0-1 0 0,0 0 1 0 0,0 0-1 0 0,0 0 0 0 0,0 0 1 0 0,1 0-1 0 0,-1 0 1 0 0,0 0-1 0 0,0 0 0 0 0,0 0 1 0 0,0 0-1 0 0,0-1 1 0 0,0 1-1 0 0,0 0 0 0 0,0 0 1 0 0,0 0-1 0 0,0 0 1 0 0,0 0-1 0 0,0 0 0 0 0,-1 0 1 0 0,1 0-1 0 0,0 0 0 0 0,0 0 1 0 0,0 0-1 0 0,0 0 1 0 0,0 0-1 0 0,0 0 0 0 0,0 0 1 0 0,0 0-1 0 0,0 0 1 0 0,0 0-1 0 0,0 0 0 0 0,0-1 1 0 0,0 1-1 0 0,0 0 1 0 0,0 0-1 0 0,0 0 0 0 0,0 0 1 0 0,0 0-1 0 0,0 0 1 0 0,0 0-1 0 0,0 0 0 0 0,0 0 1 0 0,0 0-1 0 0,-1 0 1 0 0,1 0-1 0 0,0 0 0 0 0,0 0 1 0 0,0 0-1 0 0,0 0 0 0 0,0 0 1 0 0,0 0-1 0 0,0 0 1 0 0,0 0-1 0 0,0 0 0 0 0,0 0 1 0 0,0 0 2 0 0,0 5 1 0 0,0-4 10 0 0,1-4-6 0 0,8 5 253 0 0,-8 2-179 0 0,0-3-141 0 0,0-3-22 0 0,-1 2 84 0 0,0 0 1 0 0,0 1-1 0 0,0-1 1 0 0,0 0-1 0 0,0 0 1 0 0,0 0-1 0 0,-1 0 1 0 0,1 0-1 0 0,0 0 1 0 0,0 0-1 0 0,0 0 1 0 0,0 0-1 0 0,0 0 1 0 0,0 1-1 0 0,0-1 1 0 0,0 0-1 0 0,0 0 1 0 0,0 0-1 0 0,-1 0 1 0 0,1 0-1 0 0,0 0 1 0 0,0 0-1 0 0,0 1 1 0 0,0-1-1 0 0,0 0 1 0 0,0 0-1 0 0,0 0 1 0 0,0 0-1 0 0,0 0 1 0 0,0 1-1 0 0,0-1 1 0 0,0 0-1 0 0,0 0 1 0 0,0 0-1 0 0,0 0 1 0 0,0 0-1 0 0,0 0 1 0 0,0 1-1 0 0,0-1 1 0 0,1 0-1 0 0,-1 0 1 0 0,0 0-1 0 0,0 0 1 0 0,0 0-1 0 0,0 0 1 0 0,0 1-1 0 0,0-1 1 0 0,0 0-1 0 0,0 0 1 0 0,0 0-1 0 0,0 0 1 0 0,1 0-1 0 0,-1 0 1 0 0,0 0-1 0 0,0 0 1 0 0,0 0-1 0 0,0 0 1 0 0,0 0-1 0 0,0 0 1 0 0,1 0-1 0 0,-1 1 1 0 0,0-1-1 0 0,0 0 1 0 0,0 0-1 0 0,0 0 1 0 0,0 0-1 0 0,1 0 0 0 0,-2 0 2 0 0,1 0 0 0 0,0 0 0 0 0,0 1-1 0 0,-1-1 1 0 0,1 1 0 0 0,0-1 0 0 0,0 0-1 0 0,-1 1 1 0 0,1-1 0 0 0,0 0 0 0 0,0 1-1 0 0,0-1 1 0 0,0 1 0 0 0,0-1 0 0 0,0 1 0 0 0,0-1-1 0 0,0 0 1 0 0,0 1 0 0 0,0-1 0 0 0,0 1-1 0 0,0-1 1 0 0,0 1-2 0 0,0 2 92 0 0,-9 17 39 0 0,4 9 69 0 0,-4-12-170 0 0,0 9 63 0 0,5-18-74 0 0,2 3-72 0 0,2-10 75 0 0,0 1-1 0 0,0-1 0 0 0,0 0 1 0 0,-1 0-1 0 0,1 0 0 0 0,0 0 0 0 0,-1 1 1 0 0,1-1-1 0 0,-1 1-21 0 0,0-1 7 0 0,1 0 0 0 0,-1 0-1 0 0,1 1 1 0 0,0-1 0 0 0,-1 1 0 0 0,1-1-1 0 0,0 0 1 0 0,0 1 0 0 0,0-1 0 0 0,0 1-1 0 0,0 0-6 0 0,-1 12-119 0 0,-2-3 131 0 0,3-8 4 0 0,-1-1-1 0 0,1 1 0 0 0,-1-1 1 0 0,0 1-1 0 0,0-1 0 0 0,0 0 0 0 0,0 1 1 0 0,0-1-1 0 0,0 0 0 0 0,-1 0 0 0 0,1 0 1 0 0,-2 2-16 0 0,2-3-1 0 0,1 1 0 0 0,-1-1 0 0 0,0 1 0 0 0,0-1 0 0 0,1 1 0 0 0,-1 0 0 0 0,1-1 0 0 0,0 1 0 0 0,0 0 0 0 0,-1-1 1 0 0,0 5 215 0 0,-1 4-476 0 0,2-8 283 0 0,0 0 0 0 0,-1 0 0 0 0,1 0 0 0 0,-1 0 0 0 0,1 0 0 0 0,-1-1 0 0 0,-1 3-22 0 0,0-1 0 0 0,1 1 0 0 0,0-1-1 0 0,0 1 1 0 0,0-1 0 0 0,-1 3 0 0 0,-3 14 24 0 0,1-9-8 0 0,1 1-1 0 0,-3 12-15 0 0,1-2-66 0 0,5-20 89 0 0,0 0 0 0 0,-1 0 0 0 0,1 0-1 0 0,0 0 1 0 0,0 0 0 0 0,0 0 0 0 0,1 1-23 0 0,-1 10-110 0 0,-2-7 120 0 0,2-6 29 0 0,3-3 8 0 0,-2 2-51 0 0,0 0 0 0 0,-1-1 0 0 0,1 1 0 0 0,-1-1 0 0 0,1 1 0 0 0,-1 0 0 0 0,1-1 0 0 0,-1 0 4 0 0,3-8 25 0 0,2 0-61 0 0,-1 0 0 0 0,0-1 0 0 0,-1 0-1 0 0,3-10 37 0 0,-1 1-26 0 0,10-40-104 0 0,-2-7 130 0 0,-10 59-6 0 0,-1 0 0 0 0,1 0 0 0 0,1 0 0 0 0,-1 1 1 0 0,5-7 5 0 0,1-3 30 0 0,1 1-151 0 0,-8 13 125 0 0,0 0-1 0 0,0 0 1 0 0,0 0-1 0 0,1-3-3 0 0,-2 4-5 0 0,0 1-1 0 0,0 0 0 0 0,0 0 1 0 0,0-1-1 0 0,-1 1 0 0 0,2 0 0 0 0,-1 0 1 0 0,0 0 5 0 0,0 0-21 0 0,0 1-1 0 0,-1-1 1 0 0,1 0 0 0 0,0 1 0 0 0,-1-1 0 0 0,1 0 0 0 0,-1 1-1 0 0,1-1 1 0 0,-1 0 0 0 0,1 0 0 0 0,-1 1 0 0 0,1-1 0 0 0,-1 0-1 0 0,0 0 1 0 0,0 0 0 0 0,1 0 0 0 0,-1 1 21 0 0,0-1-8 0 0,0 1 0 0 0,0 0 0 0 0,0 0 0 0 0,0 0 0 0 0,0 0 0 0 0,0-1 0 0 0,0 1 0 0 0,0 0 1 0 0,0 0-1 0 0,0 0 0 0 0,0 0 0 0 0,0 0 0 0 0,0-1 0 0 0,0 1 0 0 0,0 0 0 0 0,0 0 0 0 0,0 0 0 0 0,0 0 0 0 0,0 0 0 0 0,0-1 0 0 0,0 1 0 0 0,0 0 0 0 0,0 0 0 0 0,0 0 1 0 0,1 0-1 0 0,-1 0 0 0 0,0 0 0 0 0,0-1 0 0 0,0 1 0 0 0,0 0 0 0 0,0 0 0 0 0,0 0 0 0 0,1 0 0 0 0,-1 0 0 0 0,0 0 0 0 0,0 0 0 0 0,0 0 0 0 0,0 0 0 0 0,0 0 0 0 0,1 0 1 0 0,-1 0 7 0 0,0-1 0 0 0,0 1 0 0 0,0 0 1 0 0,0-1-1 0 0,0 1 1 0 0,0 0-1 0 0,0 0 0 0 0,0-1 1 0 0,0 1-1 0 0,0 0 1 0 0,1-1-1 0 0,-1 1 0 0 0,0 0 1 0 0,0 0-1 0 0,0-1 1 0 0,0 1-1 0 0,1 0 0 0 0,-1 0 1 0 0,0-1-1 0 0,0 1-2 0 0,0 0 0 0 0,0 0 0 0 0,0 0 0 0 0,1 0 0 0 0,-1 0 0 0 0,0 0 0 0 0,0 0 0 0 0,0 0 0 0 0,0 0 0 0 0,0 0 0 0 0,0 0 0 0 0,0 0 0 0 0,0 0 0 0 0,0 0 0 0 0,0 0 0 0 0,0 0 0 0 0,1 0 0 0 0,-1 0 0 0 0,0 0 1 0 0,0 0-1 0 0,0 0 0 0 0,0 0 0 0 0,0 0 0 0 0,0 0 0 0 0,0 0 0 0 0,0 0 0 0 0,0 1 0 0 0,0-1 0 0 0,0 0 0 0 0,0 0 0 0 0,0 0 0 0 0,0 0 0 0 0,1 0 0 0 0,-1 0 0 0 0,0 0 0 0 0,0 0 0 0 0,0 0 0 0 0,0 0 0 0 0,0 0 0 0 0,0 0 0 0 0,0 0 0 0 0,0 1 0 0 0,0-1 0 0 0,0 0 0 0 0,0 0 0 0 0,0 0 0 0 0,0 0 0 0 0,0 0 0 0 0,0 0 1 0 0,0 0-1 0 0,0 0 0 0 0,0 0 0 0 0,0 0 0 0 0,0 0 0 0 0,0 1 0 0 0,0-1 0 0 0,0 0 0 0 0,0 0 0 0 0,0 0 0 0 0,0 0 0 0 0,0 0 0 0 0,-1 0 2 0 0,2 3-61 0 0,-6 4 230 0 0,-4 16-100 0 0,4-9-205 0 0,3-9 183 0 0,2-5-44 0 0,0 0 0 0 0,0 1 0 0 0,0-1 0 0 0,-1 0 1 0 0,1 0-1 0 0,0 0 0 0 0,0 0 0 0 0,0 0 1 0 0,0 1-1 0 0,0-1 0 0 0,0 0 0 0 0,0 0 1 0 0,0 0-1 0 0,0 1 0 0 0,0-1 0 0 0,0 0 0 0 0,0 0 1 0 0,0 0-1 0 0,0 0 0 0 0,0 1 0 0 0,0-1 1 0 0,0 0-1 0 0,0 0 0 0 0,0 0 0 0 0,0 0 1 0 0,0 1-1 0 0,1-1 0 0 0,-1 0 0 0 0,0 0-3 0 0,0 1 2 0 0,0-1 0 0 0,0 1 0 0 0,0-1 0 0 0,0 1 1 0 0,0-1-1 0 0,0 1 0 0 0,0-1 0 0 0,0 1 0 0 0,0-1 0 0 0,0 0 0 0 0,0 1 0 0 0,-1-1 0 0 0,1 1 0 0 0,0-1 0 0 0,0 1 0 0 0,0-1 0 0 0,-1 1 0 0 0,1-1 0 0 0,0 0 0 0 0,-1 1-2 0 0,1 0 20 0 0,0-1 0 0 0,-1 1 0 0 0,1-1 0 0 0,0 1 1 0 0,0-1-1 0 0,-1 1 0 0 0,1 0 0 0 0,0-1 0 0 0,0 1 0 0 0,0-1 0 0 0,0 1 0 0 0,0 0 0 0 0,0-1 0 0 0,0 1 0 0 0,0 0-20 0 0,-1 2-27 0 0,1-1 1 0 0,0 1-1 0 0,-1 0 1 0 0,1 0-1 0 0,-1-1 1 0 0,0 1-1 0 0,0 0 1 0 0,0-1-1 0 0,0 1 1 0 0,-1 1 26 0 0,-2 7 209 0 0,-4 7-195 0 0,6-15-19 0 0,0 1 1 0 0,1 0-1 0 0,-1-1 1 0 0,1 1-1 0 0,0 0 1 0 0,0 0-1 0 0,0 1 5 0 0,0-2-17 0 0,1 0-1 0 0,-1 0 0 0 0,0-1 1 0 0,0 1-1 0 0,-1 2 18 0 0,-4 8 94 0 0,3-1-66 0 0,-3 7 278 0 0,0 7-306 0 0,3-9-146 0 0,3-12 139 0 0,-1-1 0 0 0,0 1 0 0 0,0 0 0 0 0,-1 3 7 0 0,-1 1 69 0 0,1 0 1 0 0,0 0-1 0 0,0 2-69 0 0,-3 13-87 0 0,4-20 90 0 0,1 0 1 0 0,-1 0-1 0 0,1 0 0 0 0,0 0 1 0 0,0 0-1 0 0,1-1 1 0 0,-1 2-4 0 0,1 11 99 0 0,-1-8-79 0 0,-1 0 0 0 0,1 0 0 0 0,-2 0 0 0 0,1 1-20 0 0,0-8 2 0 0,1 0 0 0 0,0 0 0 0 0,0 0 0 0 0,0 0 0 0 0,0 0 0 0 0,0 0 0 0 0,1 0 0 0 0,-1 0 0 0 0,0 0 0 0 0,0 0 0 0 0,1 0 0 0 0,-1 0-2 0 0,0 0 5 0 0,1 0 0 0 0,-1 0 1 0 0,0 0-1 0 0,1 1 0 0 0,-1-1 0 0 0,0 0 0 0 0,0 0 0 0 0,0 0 1 0 0,0 0-1 0 0,0 0-5 0 0,-1 3-61 0 0,0 4 78 0 0,0 0 0 0 0,0 0 0 0 0,1 0-17 0 0,0 16-93 0 0,0-13 157 0 0,0-10-58 0 0,0 0-1 0 0,0 1 0 0 0,0-1 0 0 0,0 0 0 0 0,0 1 0 0 0,1-1 0 0 0,-1 0 1 0 0,0 1-1 0 0,1 0-5 0 0,0 0 14 0 0,-1 0 0 0 0,0 0 0 0 0,1 0 0 0 0,-1 0 0 0 0,0 0 0 0 0,0 1 0 0 0,0 0-14 0 0,0 7 98 0 0,0-2-71 0 0,0-7-34 0 0,0 0 1 0 0,0-1-1 0 0,0 1 1 0 0,0 0-1 0 0,1 0 1 0 0,-1 0-1 0 0,0-1 1 0 0,0 1 0 0 0,0 0-1 0 0,1 0 1 0 0,-1-1-1 0 0,0 1 7 0 0,1 0-5 0 0,-1 0 0 0 0,0 0 1 0 0,0 0-1 0 0,0 1 0 0 0,0-1 0 0 0,0 0 0 0 0,0 0 1 0 0,0 0-1 0 0,0 0 0 0 0,-1 0 5 0 0,1 10-73 0 0,0-5 158 0 0,2 4-68 0 0,-2-7-13 0 0,1 0-1 0 0,0 0 0 0 0,-1 0 0 0 0,1 0 0 0 0,-1 1-3 0 0,1 5-126 0 0,-1 9 352 0 0,6 13-395 0 0,-6-29 186 0 0,1 1-1 0 0,0 0 1 0 0,-1 0 0 0 0,0-1-1 0 0,0 1 1 0 0,0 3-17 0 0,0-3 13 0 0,1 0 0 0 0,-1 0 0 0 0,0-1 0 0 0,1 1 0 0 0,-1 0-1 0 0,2 2-12 0 0,-2-4-21 0 0,1 1 0 0 0,-1-1-1 0 0,0 0 1 0 0,1 0-1 0 0,-1 0 1 0 0,0 1-1 0 0,0-1 1 0 0,0 0-1 0 0,0 0 1 0 0,0 1-1 0 0,0-1 22 0 0,1 7 14 0 0,-1-7 6 0 0,0-1 0 0 0,0 1 0 0 0,0 0 0 0 0,1 0 0 0 0,-1 0 0 0 0,0-1 0 0 0,0 1 0 0 0,0 0 0 0 0,0 0 0 0 0,0 0 0 0 0,0-1 0 0 0,-1 1 0 0 0,1 0 0 0 0,0 0 0 0 0,0 0-20 0 0,-1 0-14 0 0,1 1 1 0 0,0-1-1 0 0,0 1 1 0 0,0-1-1 0 0,0 1 1 0 0,0 0-1 0 0,1 0 14 0 0,-1 3 45 0 0,1 7-41 0 0,-1 1-1 0 0,3 10-3 0 0,-1 4 2 0 0,-2-20-45 0 0,0-1-1 0 0,1 0 0 0 0,-1 0 1 0 0,1 1-1 0 0,1-1 44 0 0,-1 4 122 0 0,-1-9-115 0 0,0 0 0 0 0,0 0 0 0 0,1-1 0 0 0,-1 1 0 0 0,0 0 0 0 0,0 0 0 0 0,1 0 0 0 0,-1 0 0 0 0,0 0 0 0 0,1 0-1 0 0,-1 0 1 0 0,1 0-7 0 0,3 9-3 0 0,0 1 5 0 0,-4-10-14 0 0,1 1 0 0 0,-1-1 0 0 0,1 1 0 0 0,-1-1 0 0 0,0 1 0 0 0,0-1 0 0 0,0 1 0 0 0,0 0 0 0 0,0 0 12 0 0,2 13 25 0 0,0-1 59 0 0,-2-12-79 0 0,1 1-1 0 0,-1-1 1 0 0,1 1-1 0 0,-1-1 1 0 0,1 1-1 0 0,0-1-4 0 0,4 13-118 0 0,-4-11 171 0 0,1 1-1 0 0,0-1 1 0 0,2 4-53 0 0,-3-5-10 0 0,1 0 0 0 0,-1 1 1 0 0,0-1-1 0 0,0 0 0 0 0,0 1 0 0 0,0-1 0 0 0,0 1 0 0 0,-1-1 0 0 0,0 1 0 0 0,0 1 10 0 0,1-4 1 0 0,-1 1 0 0 0,0-1 0 0 0,1 1 0 0 0,-1-1-1 0 0,1 1 1 0 0,0-1 0 0 0,-1 0 0 0 0,1 1-1 0 0,0 0 0 0 0,4 7-93 0 0,-4-2 207 0 0,0-6-122 0 0,-1 0 0 0 0,0 1 0 0 0,0-1 1 0 0,1 1-1 0 0,-1-1 0 0 0,1 1 0 0 0,-1-1 1 0 0,1 0-1 0 0,0 1 0 0 0,0-1 1 0 0,-1 0-1 0 0,1 0 0 0 0,1 1 8 0 0,-1-1 14 0 0,-1 0-1 0 0,0 0 1 0 0,1-1-1 0 0,-1 1 1 0 0,1 0-1 0 0,-1 0 1 0 0,0 0-1 0 0,0 0 1 0 0,1-1-1 0 0,-1 1 1 0 0,0 0-1 0 0,0 0 1 0 0,0 0-1 0 0,0 1-13 0 0,3 9-121 0 0,13 11 42 0 0,-9-13-218 0 0,-7-9 295 0 0,1 1 1 0 0,0 0-1 0 0,0 0 0 0 0,0 0 1 0 0,-1 0-1 0 0,1 1 1 0 0,0-1-1 0 0,-1 0 0 0 0,1 0 1 0 0,-1 0-1 0 0,0 0 0 0 0,1 1 1 0 0,-1-1 1 0 0,1 4 22 0 0,1-1-1 0 0,-1 1 1 0 0,1 0 0 0 0,0-1 0 0 0,1 0 0 0 0,-1 1 0 0 0,1-1-1 0 0,0 1-21 0 0,3 3-50 0 0,9 12-55 0 0,-7-10 398 0 0,-5-6-264 0 0,-1 1 0 0 0,1-1 1 0 0,-1 1-1 0 0,2 4-29 0 0,-3-7-2 0 0,0-1-1 0 0,0 0 1 0 0,-1 0 0 0 0,1 0-1 0 0,0 0 1 0 0,0 1-1 0 0,0-1 1 0 0,1 0 2 0 0,5 7-108 0 0,-6-6 121 0 0,0-1 1 0 0,0 1-1 0 0,0 0 0 0 0,1 0 0 0 0,-1 0 0 0 0,0-1 0 0 0,1 1 0 0 0,0-1 0 0 0,-1 1 0 0 0,1-1 0 0 0,0 1 0 0 0,0-1 0 0 0,0 0 0 0 0,0 0-13 0 0,0 0-2 0 0,-1 0 0 0 0,1 0-1 0 0,-1 0 1 0 0,0 0 0 0 0,1 0-1 0 0,-1 0 1 0 0,0 0 0 0 0,0 1 0 0 0,0-1-1 0 0,0 0 1 0 0,0 1 0 0 0,0-1-1 0 0,0 1 1 0 0,-1-1 2 0 0,1 0 1 0 0,0 0 0 0 0,-1 0 0 0 0,1 0 0 0 0,0-1 0 0 0,0 1 0 0 0,-1 0 0 0 0,1-1 0 0 0,0 1-1 0 0,0 0 1 0 0,0-1 0 0 0,0 1 0 0 0,0-1 0 0 0,0 0 0 0 0,0 1-1 0 0,3 1 75 0 0,-4-2-71 0 0,1 0 0 0 0,-1 1-1 0 0,1-1 1 0 0,-1 0 0 0 0,0 1-1 0 0,1-1 1 0 0,-1 0 0 0 0,0 1-1 0 0,1-1 1 0 0,-1 1 0 0 0,0-1-1 0 0,1 1 1 0 0,-1-1 0 0 0,0 1-1 0 0,0-1 1 0 0,0 1 0 0 0,1 0-4 0 0,-1-1 2 0 0,0 0-1 0 0,0 0 1 0 0,0 1 0 0 0,0-1 0 0 0,0 0-1 0 0,0 1 1 0 0,0-1 0 0 0,0 0 0 0 0,0 0 0 0 0,1 1-1 0 0,-1-1 1 0 0,0 0 0 0 0,0 0 0 0 0,0 1-1 0 0,1-1 1 0 0,-1 0 0 0 0,0 0 0 0 0,0 0 0 0 0,1 1-1 0 0,-1-1 1 0 0,0 0 0 0 0,0 0 0 0 0,1 0 0 0 0,-1 0-1 0 0,0 0 1 0 0,0 1 0 0 0,1-1 0 0 0,-1 0-1 0 0,0 0 1 0 0,1 0-2 0 0,0 0-3 0 0,-1 0 1 0 0,1 0-1 0 0,0 1 0 0 0,0-1 1 0 0,-1 0-1 0 0,1 0 0 0 0,0 1 1 0 0,-1-1-1 0 0,1 1 0 0 0,0-1 1 0 0,-1 1-1 0 0,1-1 0 0 0,-1 1 1 0 0,1-1-1 0 0,-1 1 0 0 0,1-1 0 0 0,-1 1 1 0 0,1 0-1 0 0,-1-1 0 0 0,1 1 1 0 0,-1 0-1 0 0,0-1 0 0 0,0 1 1 0 0,1 0-1 0 0,-1 0 0 0 0,0 0 3 0 0,1 0-4 0 0,-1 0 1 0 0,1 0-1 0 0,0 1 0 0 0,-1-1 0 0 0,1 0 0 0 0,0 0 0 0 0,0 0 1 0 0,0 0-1 0 0,-1 0 0 0 0,1 0 0 0 0,0 0 0 0 0,1 0 4 0 0,3 3 71 0 0,-5-4-69 0 0,1 1 0 0 0,0-1 0 0 0,-1 1 0 0 0,1 0 0 0 0,0-1 0 0 0,0 0 0 0 0,0 1 0 0 0,-1-1-1 0 0,1 1 1 0 0,0-1 0 0 0,0 0-2 0 0,0 0-2 0 0,-1 1 0 0 0,0-1 1 0 0,1 0-1 0 0,-1 0 0 0 0,1 0 0 0 0,-1 0 0 0 0,0 1 0 0 0,1-1 0 0 0,-1 0 1 0 0,0 1-1 0 0,1-1 0 0 0,-1 0 0 0 0,0 0 0 0 0,1 1 0 0 0,-1-1 0 0 0,0 1 2 0 0,1-1 4 0 0,-1 1-1 0 0,0-1 1 0 0,1 0-1 0 0,-1 1 0 0 0,1-1 1 0 0,-1 1-1 0 0,0-1 0 0 0,1 0 1 0 0,-1 1-1 0 0,1-1 0 0 0,-1 0 1 0 0,1 0-1 0 0,-1 1 0 0 0,1-1-2 0 0,0 0-9 0 0,0 1 1 0 0,0 0 0 0 0,0 0 0 0 0,0-1 0 0 0,0 1 0 0 0,0 0-1 0 0,0 0 1 0 0,-1 0 0 0 0,1 0 0 0 0,0 0 0 0 0,-1 0 0 0 0,1 0 0 0 0,-1 0-1 0 0,1 0 1 0 0,-1 0 0 0 0,1 0 0 0 0,-1 1 7 0 0,2 3 56 0 0,10 6-168 0 0,-12-10 117 0 0,1 0-1 0 0,0 0 1 0 0,0 0 0 0 0,0-1 0 0 0,-1 1-1 0 0,1 0 1 0 0,0-1 0 0 0,0 1-1 0 0,0 0 1 0 0,0-1 0 0 0,0 1-1 0 0,1-1-4 0 0,4 4-4 0 0,0-2 10 0 0,-5-1-3 0 0,-1-1-1 0 0,1 0 1 0 0,0 0-1 0 0,-1 0 0 0 0,1 1 1 0 0,-1-1-1 0 0,1 0 1 0 0,-1 1-1 0 0,1-1 1 0 0,-1 1-1 0 0,1-1 1 0 0,-1 1-1 0 0,0-1 1 0 0,1 1-1 0 0,-1-1 0 0 0,0 1-2 0 0,1-1 1 0 0,-1 1-1 0 0,1-1 0 0 0,-1 0 0 0 0,0 1 0 0 0,1-1 1 0 0,-1 0-1 0 0,1 1 0 0 0,-1-1 0 0 0,1 0 0 0 0,-1 1 0 0 0,1-1 1 0 0,-1 0-1 0 0,1 0 0 0 0,0 0 0 0 0,-1 1 0 0 0,1-1 0 0 0,0 0 0 0 0,-1 0 0 0 0,1 0-1 0 0,-1 0 0 0 0,1 0 0 0 0,-1 0 0 0 0,0 0 0 0 0,1 0 1 0 0,-1 1-1 0 0,1-1 0 0 0,-1 0 0 0 0,0 0 0 0 0,1 0 1 0 0,-1 1-1 0 0,1-1 0 0 0,-1 0 0 0 0,0 0 0 0 0,1 1 0 0 0,-1-1 1 0 0,0 0-1 0 0,0 1 0 0 0,1-1 0 0 0,-1 0 0 0 0,0 1 1 0 0,1 0-1 0 0,-1 0 0 0 0,1 0-1 0 0,0 0 0 0 0,-1 0 0 0 0,1 1 0 0 0,0-1 0 0 0,0 0 0 0 0,0 0 0 0 0,0 0 0 0 0,0 0 0 0 0,0 0 0 0 0,0 0 0 0 0,0-1 0 0 0,1 1 0 0 0,0 0 2 0 0,6 4 81 0 0,-8-4-74 0 0,1 0 0 0 0,0-1 0 0 0,0 1 0 0 0,-1 0 0 0 0,1 0 1 0 0,-1 0-1 0 0,1 0 0 0 0,-1 0 0 0 0,1 0-7 0 0,-1-1 0 0 0,0 1-1 0 0,1-1 1 0 0,-1 1-1 0 0,0-1 1 0 0,0 0-1 0 0,1 1 1 0 0,-1-1-1 0 0,0 1 1 0 0,1-1-1 0 0,-1 0 1 0 0,0 1 0 0 0,1-1-1 0 0,-1 1 1 0 0,0-1-1 0 0,1 0 1 0 0,-1 0-1 0 0,1 1 1 0 0,-1-1-1 0 0,1 0 1 0 0,-1 0 0 0 0,1 0-1 0 0,-1 1 1 0 0,1-1-1 0 0,-1 0 1 0 0,1 0-1 0 0,-1 0 1 0 0,1 0 0 0 0,1 0-2 0 0,-1 1 0 0 0,1 0 1 0 0,-1-1-1 0 0,1 1 0 0 0,-1 0 1 0 0,0 0-1 0 0,1-1 0 0 0,-1 1 1 0 0,0 0-1 0 0,0 0 0 0 0,0 0 1 0 0,0 1-1 0 0,0-1 0 0 0,0 0 0 0 0,0 0 1 0 0,1 1 1 0 0,10 11-77 0 0,9 7 202 0 0,-6-11 110 0 0,-14-8-237 0 0,0 0 1 0 0,-1-1-1 0 0,1 1 1 0 0,0 0-1 0 0,-1 0 1 0 0,1-1-1 0 0,-1 1 1 0 0,1 0-1 0 0,-1 0 1 0 0,1 0-1 0 0,-1 0 2 0 0,1 1 4 0 0,-1-1-1 0 0,1 0 1 0 0,0 0-1 0 0,-1 0 0 0 0,1 0 1 0 0,0 0-1 0 0,0 0 1 0 0,0 1-4 0 0,14 11 37 0 0,-9-10-65 0 0,-5-3 31 0 0,-1 0 1 0 0,1 0 0 0 0,-1 0 0 0 0,1 0-1 0 0,-1 0 1 0 0,1 1 0 0 0,-1-1 0 0 0,1 0 0 0 0,-1 1-1 0 0,1-1 1 0 0,-1 0 0 0 0,1 1 0 0 0,-1-1 0 0 0,1 0-1 0 0,-1 1 1 0 0,1-1 0 0 0,-1 1-4 0 0,0-1-4 0 0,1 1 1 0 0,-1-1 0 0 0,1 1-1 0 0,-1-1 1 0 0,0 0-1 0 0,1 1 1 0 0,-1-1-1 0 0,1 0 1 0 0,-1 0 0 0 0,1 1-1 0 0,-1-1 1 0 0,1 0-1 0 0,0 0 1 0 0,-1 0-1 0 0,1 0 1 0 0,-1 0 0 0 0,1 0-1 0 0,-1 0 1 0 0,1 0-1 0 0,-1 0 1 0 0,1 0 3 0 0,0 0-3 0 0,-1 0 1 0 0,1 0-1 0 0,0 0 1 0 0,-1 0-1 0 0,1 1 1 0 0,-1-1-1 0 0,1 0 1 0 0,-1 0-1 0 0,1 0 1 0 0,-1 0 0 0 0,1 0-1 0 0,-1 1 1 0 0,1-1-1 0 0,-1 0 1 0 0,1 1 2 0 0,6 3-30 0 0,3 4 178 0 0,-9-7-148 0 0,1 0-1 0 0,0 0 1 0 0,-1 0-1 0 0,1 0 1 0 0,0 0-1 0 0,0 0 1 0 0,0 0-1 0 0,-1-1 1 0 0,1 1-1 0 0,0-1 1 0 0,10 5-112 0 0,0-2 135 0 0,-11-3-20 0 0,0 1 1 0 0,1-1-1 0 0,-1 0 0 0 0,0 1 0 0 0,1-1 0 0 0,-1 1 0 0 0,0-1 1 0 0,1 1-1 0 0,-1 0 0 0 0,0-1 0 0 0,0 1 0 0 0,1 1-3 0 0,-1-2-1 0 0,-1 1-1 0 0,1-1 1 0 0,0 1 0 0 0,0-1-1 0 0,-1 1 1 0 0,1-1-1 0 0,0 0 1 0 0,0 1-1 0 0,0-1 1 0 0,0 0 0 0 0,0 0-1 0 0,-1 1 1 0 0,1-1-1 0 0,0 0 1 0 0,0 0-1 0 0,0 0 2 0 0,10 2 131 0 0,8 4-157 0 0,-12-5-49 0 0,-5-1 77 0 0,0 0 1 0 0,-1 0 0 0 0,1 0-1 0 0,0 1 1 0 0,0-1 0 0 0,-1 0-1 0 0,1 1 1 0 0,-1-1 0 0 0,1 1 0 0 0,0 0-1 0 0,0 0-2 0 0,-1 0-7 0 0,0 0 0 0 0,0-1 0 0 0,0 1 1 0 0,0-1-1 0 0,0 1 0 0 0,1-1 0 0 0,-1 1 0 0 0,0-1 0 0 0,0 0 0 0 0,0 0 0 0 0,0 1 0 0 0,1-1 0 0 0,-1 0 0 0 0,1 0 7 0 0,10 2 397 0 0,-2-1-400 0 0,-9-1-21 0 0,0 0 0 0 0,0 0 1 0 0,0 0-1 0 0,0 0 0 0 0,0 0 0 0 0,0 0 1 0 0,0 1-1 0 0,0-1 0 0 0,0 0 1 0 0,0 1-1 0 0,0-1 0 0 0,1 1 24 0 0,0 0 37 0 0,0 0 0 0 0,1 1 0 0 0,0-1-1 0 0,-1-1 1 0 0,1 1 0 0 0,1 0-37 0 0,-2 0 2 0 0,0-1 0 0 0,0 1-1 0 0,0 0 1 0 0,0-1 0 0 0,0 1 0 0 0,0 0-1 0 0,0 0 1 0 0,1 1-2 0 0,0 0-9 0 0,-1-1-1 0 0,0 0 1 0 0,1 0 0 0 0,-1 0-1 0 0,1 0 1 0 0,-1 0 0 0 0,1-1-1 0 0,-1 1 1 0 0,3 0 9 0 0,-2-1-9 0 0,0 1 1 0 0,0 0 0 0 0,0 0-1 0 0,0 1 1 0 0,0-1 8 0 0,0 0-12 0 0,-1 0 0 0 0,0 0 0 0 0,0 0 1 0 0,1 0-1 0 0,-1 0 0 0 0,0-1 0 0 0,1 1 1 0 0,-1-1-1 0 0,1 0 12 0 0,-2 0 0 0 0,0 1 1 0 0,0-1 0 0 0,0 0-1 0 0,0 0 1 0 0,0 0-1 0 0,0 1 1 0 0,-1-1 0 0 0,1 1-1 0 0,0-1 1 0 0,0 1-1 0 0,0-1 0 0 0,0 1 3 0 0,0 0 1 0 0,0-1-1 0 0,0 0 0 0 0,0 1 0 0 0,0-1 0 0 0,0 1 1 0 0,0-1-1 0 0,0 0 0 0 0,0 0 0 0 0,0 1 0 0 0,1-1-3 0 0,-1 0 7 0 0,0 0 0 0 0,-1 0 0 0 0,1 0 0 0 0,0 0 0 0 0,0 1-1 0 0,-1-1 1 0 0,1 0 0 0 0,0 0 0 0 0,-1 1 0 0 0,1-1 0 0 0,0 1 0 0 0,-1-1 0 0 0,1 0-1 0 0,-1 1 1 0 0,1-1 0 0 0,-1 1 0 0 0,1 0-7 0 0,0 0 0 0 0,0-1 0 0 0,-1 1 1 0 0,1 0-1 0 0,0-1 0 0 0,0 1 0 0 0,-1-1 0 0 0,1 1 0 0 0,0-1 0 0 0,0 0 1 0 0,0 1-1 0 0,0-1 0 0 0,0 0 0 0 0,0 1 0 0 0,2-1-4 0 0,1 1 1 0 0,-1 0-1 0 0,1-1 1 0 0,0 0-1 0 0,-1 0 1 0 0,1 0-1 0 0,0 0 0 0 0,-1-1 1 0 0,4 0 3 0 0,-4 0-12 0 0,0 1-1 0 0,0 0 1 0 0,0-1 0 0 0,0 1 0 0 0,0 0-1 0 0,0 1 1 0 0,1-1 12 0 0,15 1-57 0 0,4 0 12 0 0,-1-4 74 0 0,0-1 1 0 0,17-5-30 0 0,-6 4-190 0 0,-32 5 200 0 0,-1 0-1 0 0,1 0 1 0 0,-1 0-1 0 0,0 0 1 0 0,1 0-1 0 0,-1 0 1 0 0,1 0-1 0 0,-1 0 1 0 0,1 0-1 0 0,-1 0 1 0 0,1 1-1 0 0,-1-1 1 0 0,0 0-1 0 0,1 0 1 0 0,-1 0-1 0 0,1 1 1 0 0,-1-1-1 0 0,0 0 1 0 0,1 0-1 0 0,-1 1 1 0 0,0-1-1 0 0,1 0 1 0 0,-1 1-1 0 0,0-1-9 0 0,1 0-6 0 0,-1 1 0 0 0,0-1-1 0 0,1 0 1 0 0,-1 1 0 0 0,0-1-1 0 0,1 0 1 0 0,-1 0 0 0 0,0 1-1 0 0,1-1 1 0 0,-1 0 0 0 0,0 0-1 0 0,1 0 1 0 0,-1 0 0 0 0,1 0-1 0 0,-1 1 1 0 0,0-1 0 0 0,1 0 0 0 0,-1 0-1 0 0,1 0 7 0 0,4-1-8 0 0,0 0-1 0 0,0 1 1 0 0,0-1-1 0 0,0 1 1 0 0,2 1 8 0 0,3-2-100 0 0,-4 0 42 0 0,5 4 50 0 0,-10-2 8 0 0,0-1-1 0 0,-1 0 1 0 0,1 1 0 0 0,0-1 0 0 0,0 0 0 0 0,0 0-1 0 0,0 1 1 0 0,0-1 0 0 0,0 0 0 0 0,-1 0-1 0 0,1 0 1 0 0,0 0 0 0 0,0 0 0 0 0,0 0-1 0 0,0-1 1 0 0,1 1 0 0 0,15-4 408 0 0,-4 8-661 0 0,-4-3 175 0 0,-9 0 70 0 0,1-1 0 0 0,-1 0 0 0 0,1 0 0 0 0,0 0 0 0 0,-1 0 0 0 0,1 0 0 0 0,0 0 0 0 0,-1 0-1 0 0,1 0 1 0 0,0 0 0 0 0,-1 0 0 0 0,1 0 0 0 0,0 0 0 0 0,-1 0 0 0 0,1-1 0 0 0,0 1 0 0 0,-1 0 0 0 0,1 0 0 0 0,-1-1 0 0 0,1 1 0 0 0,0-1 8 0 0,0 1-17 0 0,-1-1 0 0 0,1 1 0 0 0,0 0 0 0 0,0 0 1 0 0,0 0-1 0 0,0 0 0 0 0,-1-1 0 0 0,1 1 0 0 0,0 0 0 0 0,0 0 17 0 0,7 0-183 0 0,-7-1 168 0 0,0 1-1 0 0,-1 0 1 0 0,1 0-1 0 0,0 0 1 0 0,0 0-1 0 0,-1 0 1 0 0,1 0-1 0 0,0 0 1 0 0,0 0-1 0 0,-1 0 1 0 0,1 0 0 0 0,0 0-1 0 0,0 1 1 0 0,-1-1-1 0 0,1 0 1 0 0,0 1 15 0 0,0-1-7 0 0,0 0 0 0 0,-1 0 1 0 0,1 1-1 0 0,0-1 1 0 0,-1 0-1 0 0,1 0 0 0 0,0 0 1 0 0,-1 0-1 0 0,1 0 1 0 0,0 0-1 0 0,-1 0 0 0 0,2 0 7 0 0,2 0 112 0 0,-4 0-113 0 0,0 0 1 0 0,0 0-1 0 0,0 0 0 0 0,1 0 1 0 0,-1 0-1 0 0,0 0 0 0 0,0 0 1 0 0,0 0-1 0 0,1 0 0 0 0,-1 0 1 0 0,0 0-1 0 0,0 0 0 0 0,0 0 1 0 0,0 0-1 0 0,1 0 1 0 0,-1 0-1 0 0,0 0 0 0 0,0 0 1 0 0,0-1-1 0 0,0 1 0 0 0,0 0 1 0 0,1 0-1 0 0,-1 0 0 0 0,0 0 1 0 0,0 0-9 0 0,0 0 0 0 0,1 0-1 0 0,-1 0 1 0 0,0 0 0 0 0,0 0 0 0 0,0 0-1 0 0,1 0 1 0 0,-1 0 0 0 0,0 0-1 0 0,0 0 1 0 0,0 0 0 0 0,1 0-1 0 0,-1 0 1 0 0,0 0 0 0 0,0 0-1 0 0,0 0 1 0 0,1 0 0 0 0,-1 0-1 0 0,0 0 1 0 0,0 0 0 0 0,0 1 0 0 0,1-1-1 0 0,-1 0 1 0 0,0 0 0 0 0,0 0-1 0 0,0 0 1 0 0,0 0 0 0 0,0 1-1 0 0,1-1 1 0 0,-1 0 0 0 0,0 0-1 0 0,0 0 1 0 0,0 1 0 0 0,0-1 0 0 0,0 0-1 0 0,0 0 1 0 0,0 0 0 0 0,0 1-1 0 0,0-1 1 0 0,0 0 0 0 0,0 0-1 0 0,0 0 1 0 0,0 1 0 0 0,0-1-1 0 0,0 0 1 0 0,0 0 0 0 0,0 0-1 0 0,0 1 1 0 0,0-1 0 0 0,0 0 0 0 0,0 0-1 0 0,0 0 1 0 0,0 1 9 0 0,-4 6 11 0 0,3-7-5 0 0,1 1 0 0 0,0 0 0 0 0,-1 0 0 0 0,1 0 0 0 0,-1-1 0 0 0,1 1 0 0 0,-1 0 0 0 0,1-1 0 0 0,-1 1 0 0 0,0 0 0 0 0,1-1 0 0 0,-1 1 0 0 0,0-1 0 0 0,0 1-6 0 0,1-1-2 0 0,0 0 1 0 0,0 0 0 0 0,-1 0 0 0 0,1 1-1 0 0,0-1 1 0 0,0 0 0 0 0,0 0 0 0 0,-1 0 0 0 0,1 0-1 0 0,0 0 1 0 0,0 1 0 0 0,0-1 0 0 0,0 0-1 0 0,-1 0 1 0 0,1 0 0 0 0,0 0 0 0 0,0 1-1 0 0,0-1 1 0 0,0 0 0 0 0,0 0 0 0 0,0 0 0 0 0,0 1-1 0 0,0-1 1 0 0,0 0 0 0 0,-1 0 0 0 0,1 0-1 0 0,0 1 1 0 0,0-1 1 0 0,0 0 7 0 0,0 1-1 0 0,0-1 0 0 0,0 0 1 0 0,0 1-1 0 0,0-1 1 0 0,0 0-1 0 0,0 1 0 0 0,0-1 1 0 0,0 0-1 0 0,0 1 0 0 0,-1-1 1 0 0,1 0-1 0 0,0 1 1 0 0,0-1-1 0 0,0 0 0 0 0,-1 0 1 0 0,1 1-1 0 0,0-1 1 0 0,0 0-1 0 0,-1 0-6 0 0,3 0-179 0 0,-1 0 188 0 0,-1 0 0 0 0,1-1 0 0 0,-1 1 0 0 0,1 0 0 0 0,0 0 0 0 0,-1 0 0 0 0,1 0 0 0 0,-1 0 0 0 0,1 0 0 0 0,0 0 0 0 0,-1 0 1 0 0,1 0-1 0 0,0 0-9 0 0,0 0 2 0 0,0 0 1 0 0,0-1-1 0 0,0 1 0 0 0,0 0 1 0 0,0-1-1 0 0,0 1 1 0 0,0-1-1 0 0,0 1 1 0 0,0-1-1 0 0,0 1 0 0 0,0-1-2 0 0,6-3-85 0 0,20-2-37 0 0,-19 4 223 0 0,-1 1-1 0 0,0-1 1 0 0,1-1-101 0 0,2-2-152 0 0,-8 4 156 0 0,-1 1 0 0 0,0-1 0 0 0,0 0 0 0 0,1 1 0 0 0,-1-1 0 0 0,0 1 0 0 0,1 0 0 0 0,-1-1 0 0 0,0 1 0 0 0,1 0 0 0 0,-1 0 0 0 0,1 0 0 0 0,-1 0 0 0 0,0 0 0 0 0,1 0 0 0 0,-1 0 0 0 0,2 1-4 0 0,-2-1-11 0 0,-1 0 1 0 0,1 0 0 0 0,0 0-1 0 0,0 0 1 0 0,-1 0-1 0 0,1-1 1 0 0,0 1-1 0 0,0 0 1 0 0,-1 0-1 0 0,1 0 1 0 0,0-1-1 0 0,0 1 1 0 0,-1 0-1 0 0,1-1 11 0 0,0 1 4 0 0,0-1 0 0 0,-1 1 0 0 0,1 0 0 0 0,0-1 0 0 0,-1 1 0 0 0,1 0 0 0 0,0 0 0 0 0,-1 0 0 0 0,1-1 0 0 0,0 1-1 0 0,0 0 1 0 0,-1 0 0 0 0,1 0 0 0 0,0 0 0 0 0,0 0 0 0 0,-1 0 0 0 0,2 1-4 0 0,0-1 8 0 0,1 1-1 0 0,-1-1 1 0 0,1 0-1 0 0,0 0 1 0 0,-1 0-1 0 0,1 0 1 0 0,0 0 0 0 0,-1 0-1 0 0,1-1 1 0 0,1 0-8 0 0,0 0-22 0 0,-1 1 1 0 0,0-1 0 0 0,0 1 0 0 0,0 0-1 0 0,1 0 1 0 0,-1 0 0 0 0,1 0 21 0 0,-2 0-9 0 0,0 0 1 0 0,0 0 0 0 0,1 0 0 0 0,-1-1 0 0 0,0 1-1 0 0,1-1 1 0 0,-1 1 0 0 0,2-2 8 0 0,10-2-37 0 0,-12 4 14 0 0,2 0 24 0 0,0-1 0 0 0,0 0 0 0 0,0 1 1 0 0,0-1-1 0 0,0-1 0 0 0,0 1 0 0 0,3-2-1 0 0,-5 2-19 0 0,0 0 0 0 0,0 0 0 0 0,0 0 0 0 0,1 1 0 0 0,-1-1 0 0 0,1 1 19 0 0,0-1 21 0 0,-1 0 0 0 0,0 1 1 0 0,1-1-1 0 0,-1 0 0 0 0,2 0-21 0 0,0-2 15 0 0,1 2-1 0 0,0-1 1 0 0,-1 1-1 0 0,1-1 1 0 0,0 1-1 0 0,0 1 1 0 0,0-1-1 0 0,0 1 1 0 0,4 0-15 0 0,-7-1 18 0 0,0 1 0 0 0,-1 0 0 0 0,1-1 0 0 0,0 1-1 0 0,-1-1 1 0 0,1 0 0 0 0,-1 1 0 0 0,1-1 0 0 0,-1 0 0 0 0,1-1-18 0 0,0 1-33 0 0,0 0 0 0 0,0 0-1 0 0,1 0 1 0 0,-1 0 0 0 0,0 0 0 0 0,1 0 33 0 0,6-1-55 0 0,-1 0-1 0 0,1-1 1 0 0,0-1 0 0 0,2-1 55 0 0,5 0 359 0 0,-13 5-408 0 0,-1 0-1 0 0,1-1 1 0 0,0 0 0 0 0,-1 0 0 0 0,2-1 49 0 0,49-20-778 0 0,-50 20 732 0 0,-1 0-1 0 0,1 0 1 0 0,0 0-1 0 0,2-2 47 0 0,11-7-40 0 0,-7 4 15 0 0,-8 6 15 0 0,0 0 0 0 0,0 1 1 0 0,0-1-1 0 0,0 0 0 0 0,0 0 0 0 0,0 1 0 0 0,0-1 0 0 0,0 0 0 0 0,0 1 0 0 0,1-1 0 0 0,-1 1 10 0 0,14-10-182 0 0,-10 8 182 0 0,1-1 0 0 0,-1 0 0 0 0,-1 0 0 0 0,4-3 0 0 0,0 0 19 0 0,-6 5-9 0 0,0 0 0 0 0,0-1 0 0 0,0 1 0 0 0,0-1-1 0 0,-1 1 1 0 0,1-1 0 0 0,-1 0 0 0 0,1 0 0 0 0,0-1-10 0 0,0 1-3 0 0,0 0 1 0 0,-1 0 0 0 0,1 0-1 0 0,0 0 1 0 0,0 1 0 0 0,0-1-1 0 0,0 1 1 0 0,1-1 0 0 0,0 0 2 0 0,14-10 175 0 0,0-2-100 0 0,-12 10 21 0 0,0 0-1 0 0,-1-1 1 0 0,4-3-96 0 0,5-5-14 0 0,-9 10-87 0 0,-1 0 0 0 0,0-1-1 0 0,3-2 102 0 0,7-6 240 0 0,-6 6-117 0 0,12-15-213 0 0,-11 12-221 0 0,9-8 311 0 0,-7 4 61 0 0,-9 12-52 0 0,0-1-1 0 0,0 1 0 0 0,0 0 1 0 0,0-1-1 0 0,0 1 0 0 0,0 0 1 0 0,0 0-1 0 0,1-1 0 0 0,-1 1 0 0 0,0 0 1 0 0,1 0-1 0 0,0 0-8 0 0,0 0 18 0 0,0 0 0 0 0,0-1 1 0 0,0 1-1 0 0,-1 0 0 0 0,1-1 0 0 0,0 0 1 0 0,-1 1-1 0 0,1-1 0 0 0,-1 0 0 0 0,1 0 0 0 0,-1 0 1 0 0,0 0-1 0 0,0 0-18 0 0,11-14 196 0 0,31-31-268 0 0,-40 43 92 0 0,0 0 0 0 0,0 0 0 0 0,0 0 0 0 0,2-4-20 0 0,-3 4 21 0 0,1 0 1 0 0,0-1-1 0 0,0 1 1 0 0,3-2-22 0 0,8-10 163 0 0,5-7-163 0 0,-10 13-24 0 0,34-43 460 0 0,-38 47-361 0 0,1-1 0 0 0,5-4-75 0 0,1-1 91 0 0,-2 0-160 0 0,-1-1 0 0 0,0 1 0 0 0,6-13 69 0 0,-3 6 38 0 0,3-5-38 0 0,7-10-72 0 0,-4 5 170 0 0,-5 8-89 0 0,-1-1 0 0 0,7-18-9 0 0,-18 37 2 0 0,5-11 3 0 0,-1-1 0 0 0,0 0 0 0 0,1-9-5 0 0,8-47 1 0 0,-12 58 65 0 0,3-10-7 0 0,2-6-59 0 0,5-20-3 0 0,-6 14 222 0 0,-2-2-219 0 0,-2 23-35 0 0,-2 1 0 0 0,0-1 1 0 0,-1 0-1 0 0,0-3 35 0 0,0 9 7 0 0,1-1 0 0 0,0 0 1 0 0,0-5-8 0 0,1-7 11 0 0,0-4 9 0 0,-1 8 13 0 0,0 1-1 0 0,-1 0 0 0 0,-2-10-32 0 0,-5-37 32 0 0,5 44-37 0 0,2 13 19 0 0,-1-1 0 0 0,1 1 0 0 0,-2 0-1 0 0,1 0 1 0 0,-1 0 0 0 0,0 0 0 0 0,0 0-14 0 0,-10-22-48 0 0,6-4 131 0 0,6 30-94 0 0,0 0 0 0 0,1 0 1 0 0,0 0-1 0 0,0-1 0 0 0,-1 1 0 0 0,1 0 11 0 0,0 0 3 0 0,0 1 0 0 0,0-1 0 0 0,0 0 0 0 0,0 1 0 0 0,0-1 0 0 0,-1 1 0 0 0,1-1 0 0 0,-1 1 0 0 0,1-1 0 0 0,-1 1 0 0 0,0-1-3 0 0,-2-3 46 0 0,2 4-32 0 0,0-1-1 0 0,0 1 1 0 0,0-1 0 0 0,0 1 0 0 0,1-1 0 0 0,-1 0 0 0 0,0 1 0 0 0,1-1 0 0 0,-1-1-14 0 0,-2-8-23 0 0,-1-1 1 0 0,0 1-1 0 0,-6-11 23 0 0,6 12-28 0 0,-1 1 52 0 0,0-1 1 0 0,-1 1-1 0 0,-5-7-24 0 0,7 12 54 0 0,0-1-1 0 0,-1 1 1 0 0,1 0 0 0 0,-3-1-54 0 0,-2-2 51 0 0,-21-19-113 0 0,24 21 81 0 0,0 0 0 0 0,0 0 0 0 0,1-1-19 0 0,-15-13 11 0 0,1 7 55 0 0,4 4-5 0 0,3-2-157 0 0,-1 0 0 0 0,1 0 96 0 0,-19-17-26 0 0,26 24 38 0 0,-1-1 13 0 0,1 0 1 0 0,-1 0 0 0 0,0 0-1 0 0,0 1 1 0 0,0 0 0 0 0,-2 0-26 0 0,5 1-7 0 0,-1 1 0 0 0,1-1 1 0 0,-1 0-1 0 0,1 0 0 0 0,0-1 0 0 0,0 1 1 0 0,0-1-1 0 0,-1-1 7 0 0,0 1-12 0 0,1 0 1 0 0,-1 0-1 0 0,0 0 0 0 0,0 1 1 0 0,-3-3 11 0 0,-17-7-27 0 0,1-1-1 0 0,-2-3 28 0 0,0 0-361 0 0,18 12 500 0 0,0 1 0 0 0,-6-3-139 0 0,8 4-4 0 0,0 0 0 0 0,1 0 0 0 0,-1 0 0 0 0,1-1 0 0 0,-1 1 0 0 0,1-1 0 0 0,-1-1 4 0 0,-50-41-145 0 0,31 26 133 0 0,15 12 7 0 0,1 0-1 0 0,-3-3 6 0 0,9 8 3 0 0,0 1 0 0 0,0-1-1 0 0,0 0 1 0 0,0 1 0 0 0,-1-1-1 0 0,1 1 1 0 0,-1-1 0 0 0,1 1-1 0 0,-1 0 1 0 0,0 0 0 0 0,0 0-3 0 0,0 0-6 0 0,1-1 0 0 0,-1 1 0 0 0,0-1 0 0 0,1 0 1 0 0,-1 1-1 0 0,1-1 0 0 0,-1-1 0 0 0,1 1 0 0 0,0 0 1 0 0,-1-2 5 0 0,-1 1 11 0 0,1-1 0 0 0,-1 1 0 0 0,0-1 0 0 0,-1 0-11 0 0,-12-8-35 0 0,-13-7-115 0 0,2 1 238 0 0,24 15-82 0 0,0 0 0 0 0,0 0-1 0 0,0 0 1 0 0,1 0 0 0 0,-1-1 0 0 0,-2-3-6 0 0,-10-8-115 0 0,0 3 113 0 0,13 11 4 0 0,1-1-1 0 0,-1 0 0 0 0,1 1 0 0 0,-1-1 0 0 0,1 0 1 0 0,-1-1-1 0 0,1 1 0 0 0,0 0 0 0 0,0-1-1 0 0,-2-2 7 0 0,0 1-1 0 0,0 0 0 0 0,0 0 0 0 0,-1 0 1 0 0,1 0-1 0 0,-1 0 0 0 0,-5-2-6 0 0,-13-10-69 0 0,-7-6-171 0 0,19 13 265 0 0,0-1 0 0 0,-2-2-25 0 0,-10-11 18 0 0,22 22-5 0 0,-1 0 0 0 0,1 0 0 0 0,-1 0 0 0 0,0 0-1 0 0,1 1 1 0 0,-1-1 0 0 0,0 0 0 0 0,0 1 0 0 0,0-1 0 0 0,-1 1-13 0 0,-12-6 90 0 0,8 3-82 0 0,1 0 1 0 0,0 1-1 0 0,-1 0 0 0 0,0 0 1 0 0,-3 0-9 0 0,-36-5 51 0 0,27 4-54 0 0,6 2-4 0 0,0 1 1 0 0,0 0-1 0 0,0 1 0 0 0,-13 3 7 0 0,5-2-85 0 0,-46 9 30 0 0,37-5 76 0 0,-16 0-21 0 0,1 0 20 0 0,-1 3 1 0 0,-29 9-21 0 0,29-7-75 0 0,-8 5 44 0 0,-40 16 31 0 0,40-12 2 0 0,-68 20-61 0 0,83-27 335 0 0,-20 3-276 0 0,44-12-77 0 0,58-28-110 0 0,8-6 187 0 0,-36 20-17 0 0,4 0-14 0 0,0 0-1 0 0,10-3 32 0 0,14-6 23 0 0,-27 11-23 0 0,119-63-373 0 0,-89 45 390 0 0,-46 26-12 0 0,0 0 1 0 0,1 0-1 0 0,-1 0 0 0 0,0 0 0 0 0,0 0 1 0 0,1 0-1 0 0,-1 0 0 0 0,0-1 0 0 0,0 1 1 0 0,0 0-1 0 0,1 0 0 0 0,-1 0 1 0 0,0 0-1 0 0,0-1 0 0 0,0 1 0 0 0,0 0 1 0 0,0 0-1 0 0,1 0 0 0 0,-1-1 1 0 0,0 1-1 0 0,0 0 0 0 0,0 0 0 0 0,0 0 1 0 0,0-1-1 0 0,0 1 0 0 0,0 0 1 0 0,0 0-6 0 0,-6-1 102 0 0,-13 4 83 0 0,17-2-130 0 0,-68 12 63 0 0,61-12-107 0 0,-1 0 0 0 0,1-1 0 0 0,-1 0 1 0 0,-8-1-12 0 0,-17 0 20 0 0,6 2 6 0 0,-44 1-64 0 0,-5-4 38 0 0,68 2-25 0 0,0 0 0 0 0,1 1 0 0 0,-1 0 0 0 0,0 0 0 0 0,-2 2 25 0 0,9-3 80 0 0,6-1 34 0 0,15-4-99 0 0,-7 0 49 0 0,1 1 0 0 0,-1 1 0 0 0,1 0 0 0 0,-1 0 0 0 0,9 0-64 0 0,12-3 95 0 0,-12 3-182 0 0,-1 0 0 0 0,1 1 0 0 0,-1 1 0 0 0,1 0 0 0 0,0 2 0 0 0,-1 0 0 0 0,1 2 0 0 0,6 1 87 0 0,-14 0-102 0 0,-11-3 91 0 0,1-1 0 0 0,-1 1 0 0 0,1 0 1 0 0,0-1-1 0 0,-1 1 0 0 0,1-1 0 0 0,-1 0 0 0 0,1 0 0 0 0,0 0 1 0 0,-1 1-1 0 0,1-1 0 0 0,0-1 0 0 0,-1 1 0 0 0,1 0 11 0 0,0-1-57 0 0,-5 0 13 0 0,-10 0-2 0 0,-8 0 61 0 0,-54-10-76 0 0,17 4 100 0 0,45 5 132 0 0,-11 1-171 0 0,14 1-10 0 0,1 0-1 0 0,-1-1 1 0 0,1 0-1 0 0,-1-1 11 0 0,-4 1-37 0 0,11 0 145 0 0,9 0 106 0 0,91-23 317 0 0,-74 19-578 0 0,1 0 1 0 0,-1 2-1 0 0,1 1 0 0 0,16 1 47 0 0,-31 1-28 0 0,-1 0-54 0 0,0 0 0 0 0,0 0 1 0 0,0 1-1 0 0,0 1 0 0 0,-1-1 1 0 0,3 2 81 0 0,2 3-383 0 0,-11-5 309 0 0,0 0 1 0 0,1 0 0 0 0,-1-1 0 0 0,0 1 0 0 0,1 0 0 0 0,-1-1 0 0 0,1 1 0 0 0,-1-1 0 0 0,0 1 0 0 0,1-1-1 0 0,-1 0 1 0 0,1 0 73 0 0,-21-10-744 0 0,14 9 665 0 0,-1-1 0 0 0,1 2-1 0 0,0-1 1 0 0,0 0 0 0 0,0 1-1 0 0,-1 0 1 0 0,1 0 0 0 0,0 1 0 0 0,0 0-1 0 0,-4 0 80 0 0,-10 4-317 0 0,0 0-1 0 0,-4 3 318 0 0,2-1 133 0 0,10-5-49 0 0,11-1-79 0 0,0-1-1 0 0,0 0 1 0 0,0 0 0 0 0,0 0-1 0 0,0 0 1 0 0,-1 0-1 0 0,1 0 1 0 0,0 0 0 0 0,0 0-1 0 0,0 0 1 0 0,0 0-1 0 0,-1 0 1 0 0,1 0 0 0 0,0 0-1 0 0,0 0 1 0 0,0 0-1 0 0,0 0 1 0 0,-1 0 0 0 0,1 0-1 0 0,0 0 1 0 0,0 0-1 0 0,0 0 1 0 0,0 0 0 0 0,0 0-1 0 0,-1 0 1 0 0,1 0-1 0 0,0 0 1 0 0,0 0 0 0 0,0 0-1 0 0,0-1 1 0 0,0 1-1 0 0,-1 0 1 0 0,1 0-1 0 0,0 0 1 0 0,0 0 0 0 0,0 0-5 0 0,12-3 52 0 0,19-10 241 0 0,1 0 0 0 0,3 2-293 0 0,-18 5 79 0 0,29-8 36 0 0,9 0-115 0 0,-35 9 35 0 0,9-1-8 0 0,-14 3 6 0 0,0 0 0 0 0,0-2 0 0 0,12-5-33 0 0,-17 7-59 0 0,-8 3 39 0 0,0 0 1 0 0,0-1-1 0 0,-1 1 0 0 0,1-1 1 0 0,0 0-1 0 0,0 0 0 0 0,-1 1 1 0 0,1-1-1 0 0,0-1 20 0 0,-2 2 3 0 0,0 0-1 0 0,0 0 1 0 0,0-1-1 0 0,0 1 1 0 0,0 0 0 0 0,0 0-1 0 0,0 0 1 0 0,0 0-1 0 0,0 0 1 0 0,0-1-1 0 0,0 1 1 0 0,0 0-1 0 0,0 0 1 0 0,0 0 0 0 0,0 0-1 0 0,0 0 1 0 0,0 0-1 0 0,0-1 1 0 0,0 1-1 0 0,0 0 1 0 0,-1 0-1 0 0,1 0 1 0 0,0 0 0 0 0,0 0-1 0 0,0 0 1 0 0,0 0-1 0 0,0 0 1 0 0,0-1-1 0 0,0 1 1 0 0,0 0-1 0 0,-1 0 1 0 0,1 0 0 0 0,0 0-1 0 0,0 0 1 0 0,0 0-1 0 0,0 0 1 0 0,0 0-1 0 0,-1 0 1 0 0,1 0-1 0 0,0 0 1 0 0,0 0 0 0 0,0 0-1 0 0,0 0 1 0 0,-1 0-3 0 0,-7-2 165 0 0,7 2-163 0 0,-1 1 0 0 0,0-1 1 0 0,0 0-1 0 0,0 1 0 0 0,1-1 0 0 0,-1 1 1 0 0,0 0-3 0 0,-9 2 41 0 0,-1 0-112 0 0,0 0 1 0 0,-1 1-1 0 0,2 0 0 0 0,-12 6 71 0 0,0 0 77 0 0,8-3-222 0 0,-13 7 145 0 0,28-14-4 0 0,0 0-1 0 0,0 0 0 0 0,0 0 1 0 0,0 0-1 0 0,-1 0 0 0 0,1 0 1 0 0,0 1-1 0 0,0-1 0 0 0,0 0 1 0 0,0 0-1 0 0,0 0 0 0 0,0 0 1 0 0,0 0-1 0 0,-1 0 0 0 0,1 0 1 0 0,0 0-1 0 0,0 0 0 0 0,0 0 1 0 0,0 0-1 0 0,0 1 0 0 0,0-1 1 0 0,0 0-1 0 0,0 0 1 0 0,0 0-1 0 0,0 0 0 0 0,0 0 1 0 0,0 0-1 0 0,0 0 0 0 0,-1 1 1 0 0,1-1-1 0 0,0 0 0 0 0,0 0 1 0 0,0 0-1 0 0,0 0 0 0 0,0 0 1 0 0,0 1-1 0 0,0-1 5 0 0,5 0-178 0 0,8-1-67 0 0,61-20 623 0 0,-37 10-9 0 0,15-2-369 0 0,4 2 196 0 0,-50 9-164 0 0,-5 2-24 0 0,0 0-1 0 0,-1-1 1 0 0,1 1-1 0 0,-1 0 1 0 0,1 0 0 0 0,0-1-1 0 0,-1 1 1 0 0,1 0-1 0 0,0 0 1 0 0,-1 0-1 0 0,1 0 1 0 0,0 0-8 0 0,-6 1 55 0 0,1 1-1 0 0,0-1 1 0 0,0 1 0 0 0,0 0-1 0 0,-1 0-54 0 0,-14 7 89 0 0,-9 2-89 0 0,9-4 41 0 0,-13 7-41 0 0,-24 13 8 0 0,-21 6-8 0 0,29-14 128 0 0,1 2 0 0 0,-42 26-128 0 0,31-7-300 0 0,50-34 193 0 0,1-1 38 0 0,7-5 67 0 0,0 0 0 0 0,0 0-1 0 0,0 0 1 0 0,0 0 0 0 0,0 0 0 0 0,-1 0-1 0 0,1 0 1 0 0,0 0 0 0 0,0 0 0 0 0,0 0-1 0 0,0 0 1 0 0,0 0 0 0 0,0 0 0 0 0,0 0-1 0 0,0 0 1 0 0,0 0 0 0 0,0 0 0 0 0,0 0-1 0 0,-1 0 1 0 0,1 0 0 0 0,0 0 0 0 0,0 0-1 0 0,0 0 1 0 0,0 0 0 0 0,0 0 0 0 0,0 0-1 0 0,0 0 1 0 0,0 0 0 0 0,0 0 0 0 0,0 0-1 0 0,0 0 1 0 0,0 0 0 0 0,-1 0 0 0 0,1 0-1 0 0,0 0 1 0 0,0 0 0 0 0,0 0 0 0 0,0 0-1 0 0,0 0 1 0 0,0 0 0 0 0,0 0 0 0 0,0 0-1 0 0,0 0 1 0 0,0-1 0 0 0,0 1-1 0 0,0 0 1 0 0,0 0 0 0 0,0 0 0 0 0,0 0-1 0 0,0 0 1 0 0,0 0 0 0 0,0 0 0 0 0,0 0-1 0 0,0 0 1 0 0,0 0 0 0 0,0-1 0 0 0,0 1-1 0 0,0 0 1 0 0,0 0 0 0 0,0 0 2 0 0,0-3-61 0 0,0 1 0 0 0,1-1 0 0 0,0 0 0 0 0,-1 1 0 0 0,1-1 0 0 0,0 0 0 0 0,1-1 61 0 0,-1 2-14 0 0,0 0 0 0 0,0 0 1 0 0,0 0-1 0 0,-1 0 1 0 0,1 0-1 0 0,-1 0 0 0 0,1 0 1 0 0,-1 0-1 0 0,0 0 0 0 0,0 0 1 0 0,0 0-1 0 0,0 0 0 0 0,0 0 1 0 0,0 0-1 0 0,0-1 0 0 0,-1 1 14 0 0,1 2 8 0 0,-1-1-1 0 0,1 1 0 0 0,0 0 0 0 0,0-1 0 0 0,-1 1 1 0 0,1 0-1 0 0,0 0 0 0 0,-1-1 0 0 0,1 1 0 0 0,0 0 1 0 0,-1 0-1 0 0,1 0 0 0 0,0-1 0 0 0,-1 1 0 0 0,1 0 1 0 0,0 0-1 0 0,-1 0 0 0 0,1 0 0 0 0,-1 0 0 0 0,1 0 1 0 0,0 0-1 0 0,-1 0 0 0 0,1 0 0 0 0,-1 0 0 0 0,1 0 1 0 0,0 0-1 0 0,-1 0 0 0 0,1 0 0 0 0,-1 0 0 0 0,1 0 1 0 0,0 1-1 0 0,-1-1 0 0 0,1 0 0 0 0,-1 0-7 0 0,-14 7 34 0 0,-2 3 29 0 0,1 2 0 0 0,0-1 0 0 0,1 2 0 0 0,-1 1-63 0 0,0 0 30 0 0,-28 24 107 0 0,1 0 251 0 0,-3-1-388 0 0,23-20 180 0 0,0 2 0 0 0,1 0 0 0 0,-2 4-180 0 0,24-23 13 0 0,-1 1-1 0 0,1 0 1 0 0,-1-1-1 0 0,1 1 1 0 0,-1 0-1 0 0,1-1 1 0 0,0 1-1 0 0,-1 0 1 0 0,1 0-1 0 0,0 0 1 0 0,-1-1-1 0 0,1 1-12 0 0,0-1 0 0 0,0 1 0 0 0,0-1 0 0 0,0 0 0 0 0,0 0 0 0 0,0 0 0 0 0,0 0 0 0 0,0 0 0 0 0,0 0 0 0 0,0 0 0 0 0,0 0 0 0 0,0 0 0 0 0,0 0 0 0 0,0 0 0 0 0,0 0 0 0 0,0 0 0 0 0,0 1 0 0 0,0-1 0 0 0,0 0 0 0 0,0 0 0 0 0,0 0 0 0 0,0 0 0 0 0,1 0 0 0 0,-1 0 0 0 0,0 0 0 0 0,0 0 0 0 0,0 0 0 0 0,0 0 0 0 0,0 0-1 0 0,0 0 1 0 0,0 0 0 0 0,0 0 0 0 0,0 0 0 0 0,0 0 0 0 0,0 0 0 0 0,0 0 0 0 0,0 0 0 0 0,0 0 0 0 0,0 0 0 0 0,1 0 0 0 0,-1 0 0 0 0,5-2-83 0 0,47-38-204 0 0,-37 27 222 0 0,-1 0 1 0 0,0-1 0 0 0,0-1-1 0 0,8-13 65 0 0,-5 5-28 0 0,1-5 28 0 0,-8 13 23 0 0,1-1 0 0 0,0 2-1 0 0,11-12-22 0 0,-19 23 214 0 0,-8 8-89 0 0,-14 14-178 0 0,0 5 129 0 0,1 0 1 0 0,-6 11-77 0 0,-2 2 55 0 0,0 4-261 0 0,6-8 285 0 0,14-23-72 0 0,5-9-13 0 0,1-1-1 0 0,0 1 1 0 0,0-1-1 0 0,-1 1 1 0 0,1-1 0 0 0,0 1-1 0 0,0-1 1 0 0,0 1 0 0 0,-1 0-1 0 0,1-1 1 0 0,0 1 0 0 0,0-1-1 0 0,0 1 1 0 0,0 0 0 0 0,0-1-1 0 0,0 1 7 0 0,1-1-17 0 0,0-1 0 0 0,-1 1 0 0 0,1-1 0 0 0,-1 1 0 0 0,1-1 0 0 0,-1 0 0 0 0,1 1 0 0 0,-1-1 0 0 0,1 0 0 0 0,-1 1 0 0 0,0-1 0 0 0,1 0 17 0 0,5-10-66 0 0,0-1-1 0 0,-1-1 0 0 0,0 1 1 0 0,1-6 66 0 0,-3 8-4 0 0,-1 1-1 0 0,-1 0 1 0 0,1 0 0 0 0,-1-1 0 0 0,-1 1 0 0 0,0-1 0 0 0,0 1 0 0 0,-1-1 0 0 0,0 1-1 0 0,0 0 1 0 0,-3-6 4 0 0,-2-6 216 0 0,-6-15-216 0 0,11 33 15 0 0,0 0 0 0 0,0 0-1 0 0,0 1 1 0 0,0-1 0 0 0,1 0-1 0 0,-1 0 1 0 0,1 0 0 0 0,0 0-1 0 0,0 1 1 0 0,0-1 0 0 0,0 0-1 0 0,0 0 1 0 0,1 0 0 0 0,-1 0-1 0 0,2-2-14 0 0,-2 1-7 0 0,1 1-1 0 0,-1-1 1 0 0,0 0-1 0 0,0 0 1 0 0,0 0-1 0 0,0 1 0 0 0,-1-1 1 0 0,0 0-1 0 0,0 0 1 0 0,0-2 7 0 0,-4-15 57 0 0,4 7-44 0 0,-5-13-13 0 0,3 16 23 0 0,1 0 1 0 0,0-1 0 0 0,1 0-24 0 0,0 0 26 0 0,0 9-16 0 0,0 0 0 0 0,1 0-1 0 0,0 0 1 0 0,0 0 0 0 0,0 0 0 0 0,0 0-1 0 0,1-2-9 0 0,-1 4 6 0 0,0 1 0 0 0,0-1 0 0 0,0 0 0 0 0,0 1 0 0 0,0-1 0 0 0,0 0 0 0 0,0 0 0 0 0,0 1 0 0 0,0-1 0 0 0,0 0 0 0 0,0 1 0 0 0,-1-1 0 0 0,1 0 0 0 0,0 1 0 0 0,0-1 0 0 0,-1 1 0 0 0,1-1 0 0 0,0 0 0 0 0,-1 0-6 0 0,1 1 3 0 0,0 0 1 0 0,0 0-1 0 0,0 0 1 0 0,0-1-1 0 0,-1 1 1 0 0,1 0-1 0 0,0 0 1 0 0,0 0-1 0 0,0-1 1 0 0,0 1-1 0 0,0 0 1 0 0,0 0-1 0 0,0-1 1 0 0,0 1-1 0 0,0 0 1 0 0,0 0-1 0 0,0 0 1 0 0,0-1-1 0 0,0 1 1 0 0,0 0-1 0 0,0 0 1 0 0,0-1-1 0 0,0 1 1 0 0,0 0-1 0 0,1 0 1 0 0,-1 0-1 0 0,0-1 1 0 0,0 1-1 0 0,0 0 1 0 0,0 0-1 0 0,0 0 1 0 0,1-1-1 0 0,-1 1 1 0 0,0 0-4 0 0,8-6 113 0 0,-3 3-269 0 0,1-3 199 0 0,0 1-1 0 0,3-6-42 0 0,-2 2 50 0 0,-4 4 77 0 0,-2 16-22 0 0,-1-4-70 0 0,1 0 1 0 0,-1 1 0 0 0,1-1 0 0 0,1 0 0 0 0,0 1-36 0 0,-1-4-1 0 0,0 0 0 0 0,0 0 0 0 0,1 0-1 0 0,0 0 1 0 0,0-1 0 0 0,0 1 0 0 0,0-1 0 0 0,1 1 0 0 0,1 2 1 0 0,14 17-59 0 0,-14-17 87 0 0,0-1-1 0 0,0 0 1 0 0,0 0 0 0 0,5 4-28 0 0,-9-9-32 0 0,1 1 0 0 0,-1-1 0 0 0,1 1 0 0 0,-1 0 0 0 0,1-1 0 0 0,-1 1 0 0 0,1 0 0 0 0,-1-1 0 0 0,1 1 0 0 0,-1 0 0 0 0,0-1 0 0 0,1 1 0 0 0,-1 0 0 0 0,0 0 0 0 0,0 0 0 0 0,0-1 0 0 0,0 1 0 0 0,1 0 0 0 0,-1 0-1 0 0,0 0 1 0 0,0-1 0 0 0,-1 1 0 0 0,1 0 0 0 0,0 0 32 0 0,0 4-70 0 0,0-1-243 0 0,0-2 315 0 0,0-1 0 0 0,0 0 0 0 0,0 1 0 0 0,0-1 0 0 0,1 0 1 0 0,-1 0-1 0 0,0 1 0 0 0,1-1 0 0 0,-1 0 0 0 0,1 0 0 0 0,-1 1 0 0 0,1-1 0 0 0,-1 0 1 0 0,1 0-1 0 0,0 0 0 0 0,0 0 0 0 0,-1 0 0 0 0,1 0 0 0 0,0 0 0 0 0,0 0 0 0 0,0 0-2 0 0,6 7 18 0 0,-7-8-32 0 0,1 1 0 0 0,-1-1 0 0 0,1 1 0 0 0,-1-1-1 0 0,1 0 1 0 0,-1 1 0 0 0,1-1 0 0 0,0 0-1 0 0,-1 0 1 0 0,1 1 0 0 0,-1-1 0 0 0,1 0 0 0 0,0 0-1 0 0,-1 0 1 0 0,1 0 0 0 0,0 0 0 0 0,-1 0-1 0 0,1 0 1 0 0,0 0 0 0 0,0 0 14 0 0,15-2 4 0 0,9-5 138 0 0,-8 3-116 0 0,-14 3-48 0 0,0 0 0 0 0,1 0 0 0 0,-1 0 0 0 0,2 0 22 0 0,5 0 4 0 0,-1-1 0 0 0,5-1-4 0 0,-6 1 1 0 0,0 0 1 0 0,0 1-1 0 0,0 0 1 0 0,3 0-2 0 0,-4 1 13 0 0,-1-1 1 0 0,1 0 0 0 0,5-1-14 0 0,-5 0 3 0 0,0 1 1 0 0,0 0 0 0 0,5 0-4 0 0,5 0-3 0 0,0 0 0 0 0,0-2 0 0 0,5-1 3 0 0,-1 0 62 0 0,14 0-62 0 0,1-1 257 0 0,-21 3-177 0 0,9-1-80 0 0,19 1 5 0 0,-13 0 78 0 0,28 1-83 0 0,-36 4 74 0 0,8 0-93 0 0,-10-1 79 0 0,-16-1-70 0 0,0-1 0 0 0,-1 1 0 0 0,1-1 0 0 0,0 0-1 0 0,2 0 12 0 0,12-1 40 0 0,-12 1-60 0 0,1-1 1 0 0,-1 1-1 0 0,5-2 19 0 0,6-5-123 0 0,-5 5 172 0 0,-12 2-57 0 0,0 0 1 0 0,0 0-1 0 0,1 0 0 0 0,-1 0 0 0 0,0 0 0 0 0,0 0 0 0 0,0 0 0 0 0,0 0 1 0 0,1 0-1 0 0,-1 0 0 0 0,0 0 0 0 0,0 0 0 0 0,0 0 0 0 0,0 0 1 0 0,1 0-1 0 0,-1 0 0 0 0,0 0 0 0 0,0 0 0 0 0,0 0 0 0 0,0-1 1 0 0,1 1-1 0 0,-1 0 0 0 0,0 0 0 0 0,0 0 0 0 0,0 0 0 0 0,0 0 1 0 0,0 0-1 0 0,1-1 0 0 0,-1 1 0 0 0,0 0 0 0 0,0 0 0 0 0,0 0 1 0 0,0 0-1 0 0,0-1 0 0 0,0 1 0 0 0,0 0 0 0 0,0 0 0 0 0,0 0 1 0 0,0 0-1 0 0,0-1 0 0 0,0 1 0 0 0,0 0 0 0 0,0 0 0 0 0,0 0 1 0 0,0-1-1 0 0,0 1 0 0 0,0 0 0 0 0,0 0 0 0 0,0 0 0 0 0,0 0 8 0 0,0-1-153 0 0,0 0-58 0 0,2 1 210 0 0,-3 0-1 0 0,1 0-1 0 0,0 0 1 0 0,0 0-1 0 0,0 0 1 0 0,0 0-1 0 0,0 0 0 0 0,0 0 1 0 0,0 0-1 0 0,0 0 0 0 0,0 0 1 0 0,0 0-1 0 0,0 0 1 0 0,0 0-1 0 0,0 0 0 0 0,0 0 1 0 0,0 0-1 0 0,0 0 1 0 0,0 0-1 0 0,0 0 0 0 0,0 0 1 0 0,0 0-1 0 0,0 0 0 0 0,0 0 1 0 0,0 0-1 0 0,0 0 1 0 0,0 0-1 0 0,0 0 0 0 0,0 0 1 0 0,0 0-1 0 0,0-1 1 0 0,0 1-1 0 0,0 0 0 0 0,0 0 1 0 0,0 0-1 0 0,0 0 1 0 0,0 0-1 0 0,0 0 0 0 0,-1 0 1 0 0,1 0-1 0 0,0 0 0 0 0,0 0 1 0 0,0 0-1 0 0,0 0 1 0 0,0 0-1 0 0,0 0 0 0 0,0 0 1 0 0,0 0-1 0 0,0 0 1 0 0,0 0-1 0 0,0 0 0 0 0,0 0 1 0 0,0 0-1 0 0,0 0 1 0 0,0 0-1 0 0,0 0 0 0 0,0 0 1 0 0,0 0-1 0 0,0 0 0 0 0,0 0 1 0 0,0 0-1 0 0,0 0 1 0 0,0 0 2 0 0,-2 4-422 0 0,2-5 413 0 0,2-3-345 0 0,7-19 348 0 0,0 1 307 0 0,-7 16-349 0 0,1 0 0 0 0,-1 0 0 0 0,1 1 0 0 0,1-3 48 0 0,3-4 33 0 0,-4 7 29 0 0,-1 1-1 0 0,1-1 1 0 0,3-2-62 0 0,-5 4-16 0 0,1 1 1 0 0,-1-1-1 0 0,1 0 1 0 0,-1 0-1 0 0,0 1 1 0 0,0-1-1 0 0,-1 0 1 0 0,1 0-1 0 0,0-1 16 0 0,1-5 150 0 0,-1 2-198 0 0,0 1 0 0 0,0 0 0 0 0,-1 0 1 0 0,1-1-1 0 0,-2-4 48 0 0,1 0 106 0 0,0 5-85 0 0,-1 6-22 0 0,1-1 0 0 0,0 1 0 0 0,0-1-1 0 0,0 1 1 0 0,0-1 0 0 0,0 1 0 0 0,0-1-1 0 0,0 1 1 0 0,0-1 0 0 0,0 1 0 0 0,1-1-1 0 0,-1 1 1 0 0,0-1 1 0 0,1-4 1 0 0,1 0 0 0 0,-1 0 0 0 0,0 0-1 0 0,-1 0 0 0 0,1 0-6 0 0,-1 1-1 0 0,1-1 1 0 0,0 0-1 0 0,2-2 7 0 0,-3 7 1 0 0,0-1-1 0 0,0 1 0 0 0,0 0 0 0 0,0-1 1 0 0,0 1-1 0 0,0-1 0 0 0,0 1 0 0 0,0-1 1 0 0,0 1-1 0 0,0-1 0 0 0,0 1 0 0 0,0-1 1 0 0,0 1-1 0 0,0-1 0 0 0,0 1 0 0 0,0 0 10 0 0,0 0 1 0 0,0 0-1 0 0,0 0 1 0 0,0 0-1 0 0,-1-1 1 0 0,1 1-1 0 0,0 0 1 0 0,0 0-1 0 0,0 0 1 0 0,0 0-1 0 0,0 0 1 0 0,0 0-1 0 0,0 0 0 0 0,0 0 1 0 0,0 0-1 0 0,0-1 1 0 0,0 1-1 0 0,0 0 1 0 0,0 0-1 0 0,0 0 1 0 0,0 0-1 0 0,0 0 1 0 0,0 0-1 0 0,1 0 1 0 0,-1 0-1 0 0,0 0 1 0 0,0-1-1 0 0,0 1 0 0 0,0 0 1 0 0,0 0-1 0 0,0 0 1 0 0,0 0-1 0 0,0 0 1 0 0,0 0-1 0 0,0 0 1 0 0,0 0-1 0 0,0 0 1 0 0,0 0-1 0 0,1 0 1 0 0,-1 0-1 0 0,0 0 1 0 0,0 0-1 0 0,0 0-10 0 0,1-4 54 0 0,1 1 1 0 0,-1-1-1 0 0,0 0 1 0 0,1-2-55 0 0,-1 2 83 0 0,0 2-55 0 0,0-1 1 0 0,-1 0-1 0 0,1 1 0 0 0,-1-1 0 0 0,1 0 0 0 0,-1 0 0 0 0,0 0 0 0 0,0 1 1 0 0,0-1-1 0 0,-1 0-28 0 0,1 3 10 0 0,0 0 0 0 0,0 0 0 0 0,0-1 0 0 0,0 1 0 0 0,0 0 0 0 0,0 0 0 0 0,0 0 0 0 0,0 0 0 0 0,0 0 1 0 0,0 0-1 0 0,0 0 0 0 0,-1 0 0 0 0,1 0 0 0 0,0 0 0 0 0,0 0 0 0 0,0 0 0 0 0,0-1 0 0 0,0 1 0 0 0,0 0 0 0 0,0 0 0 0 0,-1 0 1 0 0,1 0-1 0 0,0 0 0 0 0,0 0 0 0 0,0 0 0 0 0,0 0 0 0 0,0 0 0 0 0,0 0 0 0 0,0 0 0 0 0,-1 0 0 0 0,1 0-10 0 0,0 1 8 0 0,0-1 0 0 0,0 0 0 0 0,0 0-1 0 0,0 0 1 0 0,0 0 0 0 0,-1 0 0 0 0,1 0-1 0 0,0 0 1 0 0,0 0 0 0 0,0 0 0 0 0,0 0-1 0 0,0 0 1 0 0,-1 0 0 0 0,1-1 0 0 0,0 1-1 0 0,0 0 1 0 0,0 0 0 0 0,0 0 0 0 0,0 0-1 0 0,0 0 1 0 0,0 0 0 0 0,-1 0 0 0 0,1 0-1 0 0,0 0 1 0 0,0 0 0 0 0,0 0 0 0 0,0 0-1 0 0,0-1 1 0 0,0 1 0 0 0,0 0-1 0 0,0 0 1 0 0,0 0 0 0 0,0 0 0 0 0,0 0-1 0 0,-1 0 1 0 0,1-1 0 0 0,0 1 0 0 0,0 0-1 0 0,0 0 1 0 0,0 0 0 0 0,0 0 0 0 0,0 0-1 0 0,0 0 1 0 0,0-1-8 0 0,0 4-133 0 0,-1-7 47 0 0,1 4 142 0 0,2-3-84 0 0,-2 1-104 0 0,0 2 144 0 0,0 0-1 0 0,-1 0 0 0 0,1 0 0 0 0,-1 0 1 0 0,1 0-1 0 0,0 0 0 0 0,-1 0 0 0 0,1 0 0 0 0,-1 0 1 0 0,1 0-1 0 0,0 0 0 0 0,-1 1 0 0 0,1-1 0 0 0,0 0 1 0 0,-1 0-1 0 0,1 0 0 0 0,-1 0 0 0 0,1 1 1 0 0,0-1-1 0 0,0 0 0 0 0,-1 0 0 0 0,1 1 0 0 0,0-1-11 0 0,-1 0-19 0 0,0 2 26 0 0,-1-1 1 0 0,1 1-1 0 0,0-1 0 0 0,-1 1 1 0 0,1 0-1 0 0,0 0 0 0 0,0-1 0 0 0,0 1 1 0 0,0 0-1 0 0,0 1-7 0 0,0-1-2 0 0,-5 13 48 0 0,0 0 0 0 0,-2 8-46 0 0,4-6 12 0 0,0 1 0 0 0,1-1 0 0 0,1 1 0 0 0,0-1 0 0 0,2 17-12 0 0,-1-32-26 0 0,2-6-286 0 0,0 2 288 0 0,-1 0-1 0 0,1 0 1 0 0,0 0-1 0 0,-1 0 1 0 0,0 1-1 0 0,1-1 1 0 0,-1-1 24 0 0,3-8 21 0 0,4-15-138 0 0,3-18 117 0 0,-1 3-71 0 0,-3 19 74 0 0,-2 11 50 0 0,-1 0 0 0 0,-1-1 1 0 0,0 1-1 0 0,-1-1 0 0 0,0 0-53 0 0,-1 11 14 0 0,0 1 0 0 0,1 0 0 0 0,-1 0 0 0 0,0-1-1 0 0,0 1 1 0 0,0 0 0 0 0,0-1 0 0 0,0 1 0 0 0,-1 0 0 0 0,1-1-1 0 0,0 1 1 0 0,0 0 0 0 0,0-1 0 0 0,0 1 0 0 0,0 0 0 0 0,0 0 0 0 0,0-1-1 0 0,0 1 1 0 0,-1 0 0 0 0,1 0 0 0 0,0-1 0 0 0,0 1 0 0 0,0 0 0 0 0,-1 0-1 0 0,1-1 1 0 0,0 1 0 0 0,0 0 0 0 0,-1 0-14 0 0,1 0 6 0 0,0 0 0 0 0,-1 0 1 0 0,1 0-1 0 0,-1 0 0 0 0,1 0 0 0 0,0 0 1 0 0,-1 0-1 0 0,1 0 0 0 0,-1 1 0 0 0,1-1 0 0 0,0 0 1 0 0,-1 0-1 0 0,1 0 0 0 0,0 1 0 0 0,-1-1 1 0 0,1 0-1 0 0,0 0 0 0 0,0 1 0 0 0,-1-1-6 0 0,-1 2 6 0 0,1 0 0 0 0,-1-1-1 0 0,0 1 1 0 0,1 1-1 0 0,-1-1 1 0 0,1 0 0 0 0,0 0-6 0 0,-2 5 56 0 0,1 0 0 0 0,0-1 0 0 0,1 1 0 0 0,-1 6-56 0 0,0-4-11 0 0,0 0 0 0 0,-2 6 11 0 0,-20 67-208 0 0,19-64 97 0 0,4-11-8 0 0,-1 1 0 0 0,0-1 0 0 0,-1 1 119 0 0,10-28-737 0 0,2-15 737 0 0,-2 5 53 0 0,5-11-53 0 0,1 13 89 0 0,-9 19 14 0 0,0 1 1 0 0,0-1 0 0 0,-1-1-104 0 0,-3 9 77 0 0,2-5 6 0 0,-2 6-74 0 0,0 0-1 0 0,0 0 1 0 0,0 0 0 0 0,0 0 0 0 0,0 0 0 0 0,0 0-1 0 0,0 0 1 0 0,0 0 0 0 0,0 0 0 0 0,0 0 0 0 0,0 0 0 0 0,0 0-1 0 0,0 0 1 0 0,0-1 0 0 0,0 1 0 0 0,0 0 0 0 0,0 0 0 0 0,0 0-1 0 0,0 0 1 0 0,0 0 0 0 0,1 0 0 0 0,-1 0 0 0 0,0 0 0 0 0,0 0-1 0 0,0 0 1 0 0,0 0 0 0 0,0 0 0 0 0,0 0 0 0 0,0 0 0 0 0,0 0-1 0 0,0 0 1 0 0,0 0 0 0 0,0 0 0 0 0,0 0 0 0 0,0 0 0 0 0,0 0-1 0 0,1 0 1 0 0,-1 0 0 0 0,0 0 0 0 0,0 0 0 0 0,0 0 0 0 0,0 0-1 0 0,0 0 1 0 0,0 0 0 0 0,0 0 0 0 0,0 0 0 0 0,0 0 0 0 0,0 0-1 0 0,0 0 1 0 0,0 0 0 0 0,0 0 0 0 0,1 0-9 0 0,-1 3 84 0 0,0-1-56 0 0,0-2-26 0 0,0 1-1 0 0,0-1 1 0 0,0 1-1 0 0,1 0 1 0 0,-1-1-1 0 0,0 1 1 0 0,0-1-1 0 0,0 1 1 0 0,1-1-1 0 0,-1 1 1 0 0,0-1-1 0 0,1 1 1 0 0,-1-1-1 0 0,0 0 1 0 0,1 1-1 0 0,-1-1 0 0 0,0 1 1 0 0,1-1-1 0 0,-1 0 1 0 0,1 1-1 0 0,-1-1 1 0 0,1 0-1 0 0,-1 1 1 0 0,1-1-1 0 0,0 0-1 0 0,0 0 3 0 0,0 0 0 0 0,0 0-1 0 0,0-1 1 0 0,1 1-1 0 0,-1 0 1 0 0,0-1 0 0 0,0 1-1 0 0,0-1 1 0 0,0 1 0 0 0,0-1-1 0 0,1 0-2 0 0,-1 0 1 0 0,0 1 1 0 0,0-1-1 0 0,0 0 0 0 0,1 1 0 0 0,-1-1 1 0 0,0 1-1 0 0,0 0 0 0 0,1-1 0 0 0,-1 1 1 0 0,0 0-1 0 0,2 0-1 0 0,6 0-6 0 0,1 0 0 0 0,0 1 1 0 0,-1 0-1 0 0,1 1 0 0 0,-1 0 0 0 0,8 3 6 0 0,59 18 146 0 0,-20-2-250 0 0,-48-19-71 0 0,-1 0 1 0 0,7 0 174 0 0,1 0-508 0 0,-15-2 493 0 0,0 0-1 0 0,0 0 1 0 0,0 0-1 0 0,0 1 1 0 0,1-1-1 0 0,-1 0 0 0 0,0 0 1 0 0,0 0-1 0 0,0 0 1 0 0,0 0-1 0 0,0 0 0 0 0,1 0 1 0 0,-1 0-1 0 0,0 0 1 0 0,0 1-1 0 0,0-1 1 0 0,0 0-1 0 0,0 0 0 0 0,0 0 1 0 0,0 0-1 0 0,0 0 1 0 0,1 1-1 0 0,-1-1 1 0 0,0 0-1 0 0,0 0 0 0 0,0 0 1 0 0,0 0-1 0 0,0 1 1 0 0,0-1-1 0 0,0 0 0 0 0,0 0 17 0 0,0 0-9 0 0,0 0 1 0 0,0 1-1 0 0,0-1 1 0 0,0 0 0 0 0,0 0-1 0 0,0 0 1 0 0,0 0-1 0 0,0 0 1 0 0,0 0 0 0 0,0 0-1 0 0,0 0 1 0 0,0 0 0 0 0,0 0-1 0 0,-1 0 1 0 0,1 0-1 0 0,0 0 1 0 0,0 0 0 0 0,0 0-1 0 0,0 1 1 0 0,0-1-1 0 0,0 0 1 0 0,0 0 0 0 0,0 0-1 0 0,0 0 1 0 0,0 0 0 0 0,0 0-1 0 0,0 0 1 0 0,0 0-1 0 0,0 0 1 0 0,-1 0 0 0 0,1 0-1 0 0,0 0 1 0 0,0 0-1 0 0,0 0 1 0 0,0 0 0 0 0,0 0-1 0 0,0 0 1 0 0,0 0 0 0 0,0 0-1 0 0,0 0 1 0 0,0 0-1 0 0,0 0 1 0 0,-1 0 0 0 0,1 0-1 0 0,0 0 1 0 0,0 0-1 0 0,0 0 1 0 0,0 0 0 0 0,0-1-1 0 0,0 1 1 0 0,0 0 0 0 0,0 0-1 0 0,0 0 1 0 0,0 0-1 0 0,0 0 1 0 0,0 0 0 0 0,0 0-1 0 0,0 0 1 0 0,0 0-1 0 0,0 0 1 0 0,0 0 0 0 0,0 0-1 0 0,0 0 1 0 0,0 0 0 0 0,0 0 7 0 0,-3-2-176 0 0,1 0 0 0 0,0 1 0 0 0,-1 0 1 0 0,1 0-1 0 0,-1 0 0 0 0,1 0 1 0 0,-1 0-1 0 0,1 0 0 0 0,-1 0 0 0 0,0 1 1 0 0,-1-1 175 0 0,1 1-85 0 0,-1-1 0 0 0,0 0 0 0 0,1 0 0 0 0,-1 0 0 0 0,-1-2 85 0 0,-17-11-32 0 0,19 11 42 0 0,-1 0 0 0 0,1 0 0 0 0,-1 1 0 0 0,0 0 0 0 0,0 0 0 0 0,0 0 0 0 0,0 0 0 0 0,-2 0-10 0 0,1 0 18 0 0,0 0 0 0 0,0-1 0 0 0,1 1 0 0 0,-1-1 0 0 0,1 0 1 0 0,0 0-1 0 0,0-1 0 0 0,-1 0-18 0 0,4 3 39 0 0,-11-16 488 0 0,9 17-166 0 0,2 1-13 0 0,1-4-19 0 0,1 4-283 0 0,0-1 0 0 0,-1 0-1 0 0,1 0 1 0 0,0 0 0 0 0,-1 1-1 0 0,1-1 1 0 0,0 0-1 0 0,0 0 1 0 0,-1 0 0 0 0,1 0-1 0 0,0 0 1 0 0,0-1-46 0 0,7 2 211 0 0,13 2 14 0 0,-12-3-49 0 0,0 2 0 0 0,0-1-1 0 0,-1 1 1 0 0,1 1-1 0 0,4 1-175 0 0,32 10 167 0 0,-39-12-156 0 0,1 0 0 0 0,-1-1 0 0 0,1 0 0 0 0,3 0-11 0 0,-2 0 26 0 0,0 1 0 0 0,7 1-26 0 0,-10-2 4 0 0,-1 1 0 0 0,1 0 0 0 0,-1 0 1 0 0,1 0-1 0 0,-1 0 0 0 0,0 0 0 0 0,0 1-4 0 0,-1-1-11 0 0,0 0-1 0 0,1-1 1 0 0,-1 1-1 0 0,0-1 1 0 0,1 0-1 0 0,-1 0 1 0 0,3 0 11 0 0,11 5-136 0 0,27 10-481 0 0,-43-16 610 0 0,0 1-1 0 0,0-1 1 0 0,-1 1 0 0 0,1-1 0 0 0,0 1 0 0 0,0 0 0 0 0,-1-1 0 0 0,1 1-1 0 0,0 0 1 0 0,-1 0 7 0 0,1-1-8 0 0,-1 1 0 0 0,1 0 0 0 0,0-1 0 0 0,-1 1 0 0 0,1-1 0 0 0,0 1 0 0 0,-1-1 0 0 0,1 1 0 0 0,0-1 0 0 0,0 1 8 0 0,0 0-11 0 0,0-1 0 0 0,0 0 0 0 0,0 1 0 0 0,0-1-1 0 0,0 0 1 0 0,0 1 0 0 0,0-1 0 0 0,0 0 0 0 0,0 0 0 0 0,0 0 0 0 0,0 0 0 0 0,0 0 0 0 0,0 0 0 0 0,0 0 0 0 0,0 0 0 0 0,0 0 0 0 0,0 0 0 0 0,1-1 11 0 0,2 0-7 0 0,0 1 1 0 0,0 0-1 0 0,0 0 0 0 0,0 0 1 0 0,0 0-1 0 0,0 0 0 0 0,0 1 1 0 0,0 0-1 0 0,2 0 7 0 0,2 1-57 0 0,-7-2 51 0 0,0 0 8 0 0,-1 0 0 0 0,0 0-1 0 0,0 0 1 0 0,0 0-1 0 0,1 0 1 0 0,-1 0 0 0 0,0 1-1 0 0,0-1 1 0 0,1 0 0 0 0,-1 0-1 0 0,0 0 1 0 0,0 0-1 0 0,0 0 1 0 0,1 0 0 0 0,-1 0-1 0 0,0 1 1 0 0,0-1 0 0 0,0 0-1 0 0,0 0 1 0 0,1 0-1 0 0,-1 0 1 0 0,0 1 0 0 0,0-1-1 0 0,0 0 1 0 0,0 0 0 0 0,0 0-1 0 0,0 1 1 0 0,0-1-1 0 0,1 0 1 0 0,-1 0 0 0 0,0 0-1 0 0,0 1-1 0 0,0-1-1 0 0,0 0 0 0 0,0 0 0 0 0,0-1 0 0 0,0 1 0 0 0,0 0 1 0 0,-1 0-1 0 0,1 0 0 0 0,0 0 0 0 0,0 0 0 0 0,0 0 0 0 0,0 0 0 0 0,0 0 0 0 0,0 0 0 0 0,0 0 0 0 0,0 0 0 0 0,0 0 0 0 0,0 0 0 0 0,0 0 0 0 0,0 0 0 0 0,0 0 0 0 0,0 0 0 0 0,0 0 0 0 0,0-1 0 0 0,0 1 0 0 0,1 0 0 0 0,-1 0 0 0 0,0 0 0 0 0,0 0 0 0 0,0 0 1 0 0,0 0-1 0 0,0 0 0 0 0,0 0 0 0 0,0 0 0 0 0,0 0 0 0 0,0 0 0 0 0,0 0 0 0 0,0 0 0 0 0,0 0 0 0 0,0 0 0 0 0,0 0 0 0 0,0 0 0 0 0,0 0 0 0 0,0 0 0 0 0,0 0 0 0 0,0 0 0 0 0,0 0 0 0 0,0 0 0 0 0,0 0 0 0 0,1 0 1 0 0,2 1-160 0 0,3 2 194 0 0,-4-2 32 0 0,-2-1-56 0 0,0 0 0 0 0,0 0-1 0 0,0 0 1 0 0,0 0-1 0 0,0 0 1 0 0,0 0-1 0 0,0 1 1 0 0,1-1-1 0 0,-1 0 1 0 0,0 0-1 0 0,0 0 1 0 0,0 0-1 0 0,0 0 1 0 0,0 0-1 0 0,0 0 1 0 0,0 1-1 0 0,0-1 1 0 0,0 0-1 0 0,0 0 1 0 0,0 0-1 0 0,0 0 1 0 0,0 0-1 0 0,1 0 1 0 0,-1 1-1 0 0,0-1 1 0 0,0 0-1 0 0,0 0 1 0 0,0 0-1 0 0,0 0 1 0 0,0 0-1 0 0,-1 1 1 0 0,1-1-1 0 0,0 0 1 0 0,0 0-1 0 0,0 0 1 0 0,0 0-1 0 0,0 0 1 0 0,0 0-1 0 0,0 1 1 0 0,0-1-1 0 0,0 0 1 0 0,0 0-1 0 0,0 0 1 0 0,0 0-1 0 0,0 0 1 0 0,-1 0-1 0 0,1 0 1 0 0,0 0-1 0 0,0 1 1 0 0,0-1-1 0 0,0 0 1 0 0,0 0-1 0 0,0 0 1 0 0,0 0 0 0 0,-1 0-1 0 0,1 0 1 0 0,0 0-1 0 0,0 0 1 0 0,0 0-1 0 0,0 0 1 0 0,0 0-1 0 0,-1 0-9 0 0,-1 2 16 0 0,1 0 0 0 0,-1 1 0 0 0,0-1 0 0 0,0 0 0 0 0,1 1 0 0 0,0 0 0 0 0,-1-1 0 0 0,1 1-16 0 0,-3 4 21 0 0,-12 22 33 0 0,-11 19 52 0 0,20-34-120 0 0,-20 41-146 0 0,27-53 150 0 0,-3 3 2 0 0,1 1 0 0 0,0-1-1 0 0,0 1 1 0 0,0 0 0 0 0,1 0 0 0 0,0 0 0 0 0,-1 3 8 0 0,19-39-2127 0 0,35-84 1780 0 0,-45 102 775 0 0,-6 11-144 0 0,-1 2-4 0 0,-3 7 123 0 0,-18 28 105 0 0,12-19-307 0 0,0 0 1 0 0,-3 9-202 0 0,7-11-56 0 0,0 0 0 0 0,1 0 1 0 0,1 0-1 0 0,0 1 0 0 0,2 0 0 0 0,-1-1 0 0 0,2 7 56 0 0,-1-18-496 0 0,2-8-465 0 0,-1 2 918 0 0,1 0 0 0 0,0 0 0 0 0,-1 0 1 0 0,0-1-1 0 0,1 1 0 0 0,-1 0 0 0 0,0 0 1 0 0,0 0-1 0 0,0-1 43 0 0,-2-23 134 0 0,1 19-77 0 0,-1-2 33 0 0,0-1-1 0 0,-1 0 1 0 0,0 1-1 0 0,0 0 1 0 0,-1 0-1 0 0,-5-8-89 0 0,5 8 95 0 0,-8-14 249 0 0,-1 1 1 0 0,-9-12-345 0 0,21 31 30 0 0,-1 1 1 0 0,0 0-1 0 0,0 0 1 0 0,0 0-1 0 0,0 0 1 0 0,0 0-1 0 0,0 0 1 0 0,0 0-1 0 0,0 1 1 0 0,-1-1-1 0 0,1 1 1 0 0,-1 0-1 0 0,1 0 0 0 0,-1 0 1 0 0,1 0-1 0 0,-1 0 1 0 0,0 0-1 0 0,1 1 1 0 0,-1-1-1 0 0,0 1 1 0 0,0 0-1 0 0,0-1 1 0 0,1 1-1 0 0,-1 1 1 0 0,0-1-1 0 0,0 0 1 0 0,1 1-1 0 0,-1-1 1 0 0,0 1-1 0 0,0 0 1 0 0,1 0-1 0 0,-1 0 1 0 0,1 0-1 0 0,-1 1 1 0 0,1-1-1 0 0,0 1 1 0 0,-1-1-1 0 0,0 2-30 0 0,-6 5 35 0 0,0 0 0 0 0,0 1-1 0 0,1 0 1 0 0,0 0-1 0 0,0 1 1 0 0,1 1-1 0 0,1-1 1 0 0,0 1-1 0 0,-1 1-34 0 0,3-3 32 0 0,1-1-1 0 0,0 1 1 0 0,0-1-1 0 0,1 1 1 0 0,0 1-32 0 0,1-6 3 0 0,0 1 0 0 0,1-1 0 0 0,0 1 1 0 0,0-1-1 0 0,0 1 0 0 0,0 0 0 0 0,1-1 0 0 0,-1 1 0 0 0,1-1 1 0 0,1 4-4 0 0,-1-6-49 0 0,0-1 1 0 0,0 1 0 0 0,-1 0-1 0 0,1 0 1 0 0,0-1-1 0 0,0 1 1 0 0,1-1 0 0 0,-1 1-1 0 0,0-1 1 0 0,0 1 0 0 0,1-1 48 0 0,-2-1-17 0 0,1 1 0 0 0,-1-1 1 0 0,1 0-1 0 0,-1 1 0 0 0,1-1 0 0 0,-1 0 1 0 0,1 1-1 0 0,0-1 0 0 0,-1 0 1 0 0,1 0-1 0 0,-1 0 0 0 0,1 0 0 0 0,0 0 1 0 0,-1 1-1 0 0,1-1 0 0 0,0 0 1 0 0,-1 0-1 0 0,1 0 0 0 0,-1-1 0 0 0,1 1 1 0 0,0 0-1 0 0,-1 0 0 0 0,1 0 0 0 0,0 0 1 0 0,-1-1-1 0 0,1 1 0 0 0,-1 0 1 0 0,1 0-1 0 0,-1-1 0 0 0,1 1 0 0 0,-1 0 1 0 0,1-1 16 0 0,2-1-19 0 0,-1 0 0 0 0,0-1 0 0 0,0 1 0 0 0,0-1 0 0 0,0 1 0 0 0,0-1 0 0 0,0 0 0 0 0,-1 1 0 0 0,1-1 0 0 0,-1 0 0 0 0,1-2 19 0 0,1-5-109 0 0,0-1-1 0 0,1-8 110 0 0,-1 6-23 0 0,0-3 72 0 0,-1 0 1 0 0,-1 0-1 0 0,0 0 0 0 0,-1-1 1 0 0,-1 1-1 0 0,0-2-49 0 0,1 16 30 0 0,-1-1 1 0 0,1 0-1 0 0,0 0 1 0 0,-1 1-1 0 0,0-1 1 0 0,0 0-1 0 0,1 1 1 0 0,-2-1-1 0 0,1 1 1 0 0,-1-3-31 0 0,1 4 13 0 0,0 0 1 0 0,1 0-1 0 0,-1 1 1 0 0,0-1-1 0 0,0 0 1 0 0,0 0-1 0 0,0 1 1 0 0,0-1-1 0 0,0 1 1 0 0,0-1-1 0 0,0 1 1 0 0,0-1-1 0 0,0 1 1 0 0,0-1-1 0 0,0 1 1 0 0,0 0-1 0 0,0 0 1 0 0,0-1-1 0 0,0 1 1 0 0,0 0-1 0 0,-1 0 1 0 0,1 0-1 0 0,0 0 1 0 0,0 1-1 0 0,0-1 1 0 0,0 0-1 0 0,-1 1-13 0 0,-1-1 32 0 0,1 1-1 0 0,-1 0 1 0 0,0 0-1 0 0,1 0 1 0 0,-1 1-1 0 0,1-1 0 0 0,0 1 1 0 0,-1-1-1 0 0,1 1 1 0 0,0 0-1 0 0,0 0 0 0 0,0 0 1 0 0,0 0-32 0 0,-5 6 27 0 0,0 1-1 0 0,-4 7-26 0 0,3-4-49 0 0,-6 7 34 0 0,2 1 1 0 0,-2 4 14 0 0,10-17 38 0 0,0 1 0 0 0,1-1 0 0 0,0 1 1 0 0,1 0-1 0 0,-1 0 0 0 0,2 0 0 0 0,-2 8-38 0 0,3-14-9 0 0,0 0 0 0 0,0 0-1 0 0,0 0 1 0 0,0 0-1 0 0,0 0 1 0 0,0 0 0 0 0,1 0-1 0 0,-1 0 1 0 0,1-1 0 0 0,-1 1-1 0 0,1 0 1 0 0,0 0 0 0 0,0 0-1 0 0,-1-1 1 0 0,1 1-1 0 0,1 0 10 0 0,-2-1-25 0 0,1-1 0 0 0,0 1-1 0 0,0 0 1 0 0,0 0-1 0 0,0-1 1 0 0,0 1 0 0 0,0-1-1 0 0,0 1 1 0 0,0-1-1 0 0,0 1 1 0 0,0-1-1 0 0,0 1 1 0 0,0-1 0 0 0,0 0-1 0 0,0 0 1 0 0,0 0-1 0 0,0 1 1 0 0,0-1 0 0 0,0 0-1 0 0,0 0 1 0 0,1 0-1 0 0,-1-1 1 0 0,0 1-1 0 0,0 0 1 0 0,0 0 0 0 0,0-1-1 0 0,0 1 1 0 0,0 0-1 0 0,0-1 26 0 0,5-1-45 0 0,-1-1-1 0 0,1 0 1 0 0,-1 0-1 0 0,0 0 1 0 0,0-1-1 0 0,0 0 0 0 0,-1 0 1 0 0,1 0-1 0 0,-1 0 1 0 0,1-3 45 0 0,10-11-102 0 0,0-1 0 0 0,-1-2 102 0 0,-5 7 62 0 0,6-7 137 0 0,0-5-199 0 0,-11 20 8 0 0,-1-1 1 0 0,0 0-1 0 0,0 0 1 0 0,0 0-1 0 0,-1 0 0 0 0,0-3-8 0 0,-2 5 165 0 0,-3 5-6 0 0,-6 6 98 0 0,6-4-200 0 0,-7 5-27 0 0,0 2 1 0 0,0-1 0 0 0,1 1-1 0 0,0 1 1 0 0,1-1 0 0 0,-4 7-31 0 0,2-3 16 0 0,3-4 9 0 0,1-1-1 0 0,-1 2 1 0 0,2-1 0 0 0,-1 1-1 0 0,2-1 1 0 0,-3 7-25 0 0,6-13-75 0 0,-1 1 1 0 0,1 1 0 0 0,-1-1 1 0 0,1 1-1 0 0,0 1 74 0 0,1-5 7 0 0,0 0 0 0 0,0 0 1 0 0,0 1-1 0 0,0-1 0 0 0,0 0 0 0 0,0 0 0 0 0,0 0 1 0 0,0 0-1 0 0,1 0 0 0 0,-1 0 0 0 0,0 0 0 0 0,1 0 1 0 0,-1 0-1 0 0,1 0 0 0 0,-1 0 0 0 0,1 0 0 0 0,-1 0 1 0 0,1 0-1 0 0,-1 0 0 0 0,1-1 0 0 0,1 2-7 0 0,-2-2-34 0 0,1 1-1 0 0,0-1 0 0 0,0 1 1 0 0,0-1-1 0 0,0 0 0 0 0,-1 0 1 0 0,1 1-1 0 0,0-1 0 0 0,0 0 1 0 0,0 0-1 0 0,0 0 1 0 0,0 0-1 0 0,0 0 0 0 0,0 0 1 0 0,0 0-1 0 0,0 0 35 0 0,15-4-446 0 0,-11 2 415 0 0,1-1-1 0 0,0 0 1 0 0,-1 0 0 0 0,0 0 0 0 0,0 0-1 0 0,0-1 1 0 0,0 0 0 0 0,0 0-1 0 0,-1-1 1 0 0,0 1 0 0 0,2-3 31 0 0,6-9-153 0 0,-1 0 1 0 0,8-16 152 0 0,-16 27 25 0 0,1-3-5 0 0,0 0 1 0 0,0 0-1 0 0,-1-1 1 0 0,-1 1-1 0 0,1-1 1 0 0,-1 0-1 0 0,-1 1 1 0 0,1-6-21 0 0,-2 13 17 0 0,1 0 0 0 0,-1 0 0 0 0,0 0 0 0 0,0-1 0 0 0,0 1 1 0 0,0 0-1 0 0,-1 0 0 0 0,1 0 0 0 0,0-1 0 0 0,0 1 0 0 0,-1 0 0 0 0,1 0 1 0 0,0 0-1 0 0,-1 0 0 0 0,1 0 0 0 0,-1 0 0 0 0,0-1-17 0 0,1 2 16 0 0,-1-1 1 0 0,0 1-1 0 0,1-1 1 0 0,-1 1-1 0 0,0-1 1 0 0,0 1-1 0 0,1-1 0 0 0,-1 1 1 0 0,0 0-1 0 0,0 0 1 0 0,1-1-1 0 0,-1 1 0 0 0,0 0 1 0 0,0 0-1 0 0,0 0 1 0 0,0 0-1 0 0,0 0 0 0 0,1 0 1 0 0,-1 0-1 0 0,0 0 1 0 0,0 0-1 0 0,0 0 0 0 0,0 0 1 0 0,1 1-1 0 0,-1-1-16 0 0,-6 2 50 0 0,1 0-1 0 0,0 0 0 0 0,-1 1 1 0 0,1-1-1 0 0,0 2 0 0 0,1-1 1 0 0,-2 2-50 0 0,-12 8 203 0 0,-8 9-203 0 0,7-7 7 0 0,-84 62 191 0 0,97-72-299 0 0,10-8-275 0 0,11-9 85 0 0,-7 7 288 0 0,-1-1 1 0 0,-1 0-1 0 0,1 0 1 0 0,-1 0-1 0 0,0-1 1 0 0,1-1 2 0 0,5-9 109 0 0,8-18-109 0 0,-11 18 6 0 0,-1 0 0 0 0,0 0 0 0 0,-1 0 0 0 0,0-3-6 0 0,-6 18 9 0 0,1 1 0 0 0,-1-1 0 0 0,0 1 0 0 0,0-1 0 0 0,0 1 0 0 0,0-1 0 0 0,0 1 0 0 0,0-1 0 0 0,0 1 0 0 0,-1-1-9 0 0,1 2 5 0 0,0-1 1 0 0,0 1-1 0 0,0 0 0 0 0,0-1 0 0 0,-1 1 1 0 0,1-1-1 0 0,0 1 0 0 0,0 0 1 0 0,0 0-1 0 0,-1-1 0 0 0,1 1 0 0 0,0 0 1 0 0,0-1-1 0 0,-1 1 0 0 0,1 0 0 0 0,0 0 1 0 0,-1 0-1 0 0,1-1 0 0 0,0 1 0 0 0,-1 0 1 0 0,1 0-1 0 0,0 0 0 0 0,-1 0 0 0 0,1 0 1 0 0,-1-1-1 0 0,1 1 0 0 0,0 0 0 0 0,-1 0 1 0 0,1 0-1 0 0,0 0 0 0 0,-1 0 0 0 0,1 0 1 0 0,-1 0-1 0 0,1 1 0 0 0,0-1 0 0 0,-1 0 1 0 0,1 0-1 0 0,0 0 0 0 0,-1 0 0 0 0,1 0-5 0 0,-2 1 9 0 0,0 0 0 0 0,0 0-1 0 0,0 0 1 0 0,0 0 0 0 0,0 0-1 0 0,1 1 1 0 0,-1-1 0 0 0,0 0-1 0 0,0 2-8 0 0,-14 15 68 0 0,11-12-44 0 0,-12 16 83 0 0,2 1 0 0 0,0 1 0 0 0,-1 4-107 0 0,0 1 80 0 0,14-26-74 0 0,-5 9 16 0 0,0 0 1 0 0,0 3-23 0 0,6-12 13 0 0,0 0 0 0 0,0 0 0 0 0,0 0 0 0 0,0 0 0 0 0,0 0 0 0 0,1 0 0 0 0,0 0 0 0 0,-1 1 0 0 0,1-1 0 0 0,0 0 0 0 0,0 0 0 0 0,1 1-13 0 0,-1-4-5 0 0,0 1-1 0 0,0 0 1 0 0,0-1 0 0 0,0 1-1 0 0,1-1 1 0 0,-1 1 0 0 0,0 0-1 0 0,1-1 1 0 0,-1 1 0 0 0,0-1-1 0 0,1 1 1 0 0,-1-1 0 0 0,0 1 0 0 0,1-1-1 0 0,-1 1 1 0 0,1-1 5 0 0,-1 0-15 0 0,0 1-1 0 0,1-1 1 0 0,-1 0 0 0 0,0 0-1 0 0,1 0 1 0 0,-1 0 0 0 0,0 0 0 0 0,1 0-1 0 0,-1 0 1 0 0,1 1 0 0 0,-1-1-1 0 0,0 0 1 0 0,1 0 0 0 0,-1 0 0 0 0,0 0-1 0 0,1 0 1 0 0,-1-1 0 0 0,1 1-1 0 0,-1 0 1 0 0,0 0 15 0 0,2 0-53 0 0,-1-1-1 0 0,0 0 1 0 0,0 1-1 0 0,0-1 0 0 0,1 0 1 0 0,-1 0-1 0 0,0 1 1 0 0,0-1-1 0 0,0 0 1 0 0,0 0-1 0 0,0 0 0 0 0,0-1 54 0 0,27-40-482 0 0,-2-1-1 0 0,-3-1 483 0 0,19-30 1104 0 0,-42 74-1095 0 0,0 0 1 0 0,0 0-1 0 0,0 0 1 0 0,0 0-1 0 0,0 0 1 0 0,0 0-1 0 0,0 0 0 0 0,0 0 1 0 0,0-1-1 0 0,0 1 1 0 0,0 0-1 0 0,0 0 0 0 0,1 0 1 0 0,-1 0-1 0 0,0 0 1 0 0,0 0-1 0 0,0 0 1 0 0,0 0-1 0 0,0 0 0 0 0,0 0 1 0 0,0 0-1 0 0,-1-1 1 0 0,1 1-1 0 0,0 0 0 0 0,0 0 1 0 0,0 0-1 0 0,0 0 1 0 0,0 0-1 0 0,0 0 1 0 0,0 0-1 0 0,0 0 0 0 0,0 0 1 0 0,0 0-1 0 0,0 0 1 0 0,0 0-1 0 0,0 0 0 0 0,0-1 1 0 0,0 1-1 0 0,0 0 1 0 0,0 0-10 0 0,-4-1 204 0 0,-5 2-37 0 0,7 1-161 0 0,0-1 0 0 0,0 0 0 0 0,0 0 0 0 0,1 1 0 0 0,-1-1 0 0 0,1 1 0 0 0,-1 0 0 0 0,1-1 0 0 0,-1 1 0 0 0,1 0 0 0 0,-1 0-6 0 0,1 1 1 0 0,-10 12 68 0 0,2 1 1 0 0,0 0-1 0 0,1 1 1 0 0,0 0 0 0 0,2 0-1 0 0,0 0 1 0 0,-1 6-70 0 0,5-14 48 0 0,0 0 0 0 0,1 1 0 0 0,-1 8-48 0 0,2-13-15 0 0,0 0 0 0 0,0-1 0 0 0,1 1 0 0 0,-1 0 0 0 0,1 0 0 0 0,0 0 0 0 0,0-1 0 0 0,2 3 15 0 0,-2-4-13 0 0,0 0 1 0 0,1-1-1 0 0,0 1 1 0 0,-1-1 0 0 0,1 0-1 0 0,0 1 1 0 0,0-1-1 0 0,0 0 1 0 0,1 0 0 0 0,-1 0-1 0 0,3 1 13 0 0,-4-2-13 0 0,0 0 0 0 0,1 0-1 0 0,0 0 1 0 0,-1 0 0 0 0,1-1 0 0 0,0 1-1 0 0,-1 0 1 0 0,1-1 0 0 0,0 1 0 0 0,-1-1 0 0 0,1 0-1 0 0,0 0 1 0 0,0 1 0 0 0,0-1 0 0 0,-1 0-1 0 0,1-1 1 0 0,0 1 0 0 0,0 0 0 0 0,1-1 13 0 0,6-3-131 0 0,-1 0 0 0 0,1-1 1 0 0,-1 0-1 0 0,0-1 0 0 0,0 0 1 0 0,7-6 130 0 0,0-1-7 0 0,-1 0-70 0 0,1-1 0 0 0,-1 0 1 0 0,3-7 76 0 0,20-20 0 0 0,-37 41 4 0 0,1-1 0 0 0,0 0 1 0 0,1 0-1 0 0,-1 1 0 0 0,0-1 0 0 0,0 0 0 0 0,0 1 0 0 0,0-1 0 0 0,1 1-4 0 0,-2 0 5 0 0,0 0 0 0 0,0 0 0 0 0,0 0 0 0 0,0 0 1 0 0,0 0-1 0 0,0 0 0 0 0,0-1 0 0 0,1 1 0 0 0,-1 0 0 0 0,0 0 0 0 0,0 0 1 0 0,0 0-1 0 0,0 0 0 0 0,0 0 0 0 0,0 1 0 0 0,0-1 0 0 0,1 0 1 0 0,-1 0-1 0 0,0 0 0 0 0,0 0 0 0 0,0 0 0 0 0,0 0 0 0 0,0 0 0 0 0,0 0 1 0 0,0 0-1 0 0,0 0 0 0 0,1 0 0 0 0,-1 0 0 0 0,0 0 0 0 0,0 0 0 0 0,0 0 1 0 0,0 1-1 0 0,0-1-5 0 0,0 0 20 0 0,0 0-1 0 0,0 1 1 0 0,0-1 0 0 0,0 1 0 0 0,0-1-1 0 0,0 1 1 0 0,0-1 0 0 0,0 0 0 0 0,-1 1-1 0 0,1-1 1 0 0,0 1 0 0 0,0-1 0 0 0,0 0-1 0 0,0 1 1 0 0,-1-1-20 0 0,-5 11 82 0 0,-2 3 31 0 0,0 1 0 0 0,1 0 1 0 0,-3 10-114 0 0,8-17 54 0 0,-1 0 1 0 0,1 0-1 0 0,1 0 1 0 0,-1 0 0 0 0,1 5-55 0 0,1-10-32 0 0,0 0 0 0 0,1 0 0 0 0,-1 0-1 0 0,0 1 1 0 0,1-1 0 0 0,0 0 0 0 0,0 0 0 0 0,0 0 0 0 0,0 0 0 0 0,0 0 0 0 0,1 0 0 0 0,-1 0 0 0 0,1-1 0 0 0,0 1 0 0 0,1 1 32 0 0,-2-3-54 0 0,-1 0 0 0 0,1 0 0 0 0,0-1 1 0 0,0 1-1 0 0,0 0 0 0 0,0-1 0 0 0,0 1 1 0 0,0 0-1 0 0,0-1 0 0 0,0 1 1 0 0,0-1-1 0 0,0 0 0 0 0,0 1 0 0 0,0-1 1 0 0,0 0-1 0 0,1 1 0 0 0,-1-1 1 0 0,0 0-1 0 0,0 0 0 0 0,0 0 0 0 0,0 0 1 0 0,0 0-1 0 0,1-1 0 0 0,-1 1 0 0 0,0 0 1 0 0,0 0-1 0 0,0-1 0 0 0,0 1 1 0 0,0-1-1 0 0,0 1 0 0 0,0-1 0 0 0,0 1 1 0 0,0-1-1 0 0,0 1 0 0 0,0-1 1 0 0,0 0-1 0 0,0 0 0 0 0,0 0 0 0 0,0 0 54 0 0,6-7-113 0 0,1-1 0 0 0,-2 1-1 0 0,0-1 1 0 0,0 0 0 0 0,0-1-1 0 0,-1 1 1 0 0,0-1 0 0 0,0-2 113 0 0,6-10 4 0 0,-8 18 90 0 0,-1 0-1 0 0,1 0 1 0 0,-1-1-1 0 0,0 1 0 0 0,-1 0 1 0 0,1-1-1 0 0,0-3-93 0 0,-3 7 362 0 0,0 2-77 0 0,-6 7 92 0 0,-7 10-105 0 0,14-18-266 0 0,-11 17 98 0 0,1 1-1 0 0,0 0 1 0 0,2 0 0 0 0,0 1 0 0 0,-1 5-104 0 0,7-19 2 0 0,1 0 1 0 0,0 0-1 0 0,0-1 1 0 0,0 1 0 0 0,0 0-1 0 0,1 0 1 0 0,0 0-1 0 0,0 0 1 0 0,0 0-1 0 0,0 0 1 0 0,1 0 0 0 0,0-1-1 0 0,0 2-2 0 0,-1-6-15 0 0,0 1 1 0 0,0 0-1 0 0,1-1 0 0 0,-1 1 1 0 0,0 0-1 0 0,0 0 0 0 0,1-1 1 0 0,-1 1-1 0 0,0-1 0 0 0,1 1 0 0 0,-1 0 1 0 0,1-1-1 0 0,-1 1 0 0 0,1-1 1 0 0,-1 1-1 0 0,1-1 0 0 0,-1 1 1 0 0,1-1-1 0 0,0 1 0 0 0,-1-1 0 0 0,1 0 1 0 0,0 1-1 0 0,-1-1 0 0 0,1 0 1 0 0,0 0-1 0 0,-1 1 0 0 0,1-1 1 0 0,0 0-1 0 0,-1 0 0 0 0,1 0 0 0 0,0 0 1 0 0,0 0-1 0 0,-1 0 0 0 0,1 0 1 0 0,0 0-1 0 0,0 0 0 0 0,-1 0 1 0 0,1-1-1 0 0,0 1 0 0 0,-1 0 1 0 0,1 0-1 0 0,0-1 15 0 0,3-1-76 0 0,1 0 0 0 0,-1 0 1 0 0,0-1-1 0 0,0 0 0 0 0,0 0 1 0 0,0-1 75 0 0,3-1 0 0 0,-1 0-6 0 0,0 0 0 0 0,-1 0-1 0 0,1 0 1 0 0,-1-1 0 0 0,-1 1 0 0 0,1-1-1 0 0,-1 0 1 0 0,0-1 0 0 0,0 1 0 0 0,-1-1-1 0 0,0 0 1 0 0,0 0 0 0 0,2-6 6 0 0,0-2 28 0 0,2-10-88 0 0,-6 23 67 0 0,-1-1 1 0 0,0 1-1 0 0,0 0 0 0 0,0 0 1 0 0,0 0-1 0 0,0 0 0 0 0,0-1 1 0 0,-1 1-1 0 0,1 0 0 0 0,-1-1-7 0 0,1 2 13 0 0,0 1 0 0 0,0 0 0 0 0,-1 0-1 0 0,1-1 1 0 0,0 1 0 0 0,0 0 0 0 0,0 0 0 0 0,0-1-1 0 0,-1 1 1 0 0,1 0 0 0 0,0 0 0 0 0,0 0 0 0 0,0-1-1 0 0,-1 1 1 0 0,1 0 0 0 0,0 0 0 0 0,0 0 0 0 0,-1 0-1 0 0,1 0 1 0 0,0-1 0 0 0,0 1 0 0 0,-1 0 0 0 0,1 0-1 0 0,0 0 1 0 0,0 0 0 0 0,-1 0 0 0 0,1 0 0 0 0,0 0-1 0 0,-1 0 1 0 0,1 0 0 0 0,0 0 0 0 0,0 0 0 0 0,-1 0-1 0 0,1 0 1 0 0,0 0 0 0 0,-1 0 0 0 0,1 1 0 0 0,0-1-1 0 0,0 0-12 0 0,-1 0 20 0 0,0 0 0 0 0,1 1 0 0 0,-1-1 0 0 0,0 0-1 0 0,1 1 1 0 0,-1-1 0 0 0,0 1 0 0 0,1-1 0 0 0,-1 1-1 0 0,1-1 1 0 0,-1 1 0 0 0,1-1 0 0 0,-1 1 0 0 0,1-1-1 0 0,-1 1-19 0 0,1 0 43 0 0,0 0-26 0 0,-1 0-1 0 0,1 0 1 0 0,-1 0 0 0 0,1 0 0 0 0,-1 0 0 0 0,1 1-1 0 0,0-1 1 0 0,0 0 0 0 0,0 0 0 0 0,-1 0-1 0 0,1 1 1 0 0,0-1 0 0 0,1 0 0 0 0,-1 0-1 0 0,0 0 1 0 0,0 1-17 0 0,0 4 14 0 0,0 0 0 0 0,0 0-1 0 0,0 0 1 0 0,-1-1 0 0 0,0 1-1 0 0,-1 3-13 0 0,-2 10-19 0 0,4-12-4 0 0,-1 1 0 0 0,1-1 1 0 0,1 1-1 0 0,-1-1 0 0 0,1 0 1 0 0,1 5 22 0 0,-1-6-151 0 0,0-4 103 0 0,-1-1 0 0 0,1 1 0 0 0,-1 0 0 0 0,1-1 0 0 0,0 1 1 0 0,-1-1-1 0 0,2 2 48 0 0,2 4-41 0 0,6-8-526 0 0,-10 1 565 0 0,0 0 0 0 0,0 0 0 0 0,1-1 0 0 0,-1 1 0 0 0,0 0 0 0 0,0 0 0 0 0,0-1 0 0 0,0 1 0 0 0,0 0 0 0 0,1 0 0 0 0,-1 0 0 0 0,0-1 0 0 0,0 1 0 0 0,1 0 0 0 0,-1 0 0 0 0,0 0 0 0 0,0 0 0 0 0,1-1 0 0 0,-1 1 0 0 0,0 0 0 0 0,0 0 0 0 0,1 0 0 0 0,-1 0 2 0 0,2 4 243 0 0,-2-4-241 0 0,0 1 1 0 0,0-1-1 0 0,0 0 0 0 0,0 0 1 0 0,0 1-1 0 0,0-1 0 0 0,0 0 1 0 0,0 0-1 0 0,0 1 1 0 0,0-1-1 0 0,0 0 0 0 0,0 0 1 0 0,0 1-1 0 0,1-1 0 0 0,-1 0 1 0 0,0 0-1 0 0,0 1 0 0 0,0-1 1 0 0,0 0-1 0 0,0 0 0 0 0,1 0 1 0 0,-1 1-1 0 0,0-1 1 0 0,0 0-1 0 0,1 0 0 0 0,-1 0 1 0 0,0 0-1 0 0,0 0 0 0 0,0 1 1 0 0,1-1-1 0 0,-1 0 0 0 0,0 0 1 0 0,0 0-1 0 0,1 0 0 0 0,-1 0 1 0 0,0 0-1 0 0,1 0 1 0 0,-1 0-1 0 0,0 0 0 0 0,0 0 1 0 0,1 0-1 0 0,-1 0 0 0 0,0 0 1 0 0,0 0-1 0 0,1 0 0 0 0,-1 0 1 0 0,0 0-1 0 0,0 0 1 0 0,1-1-1 0 0,-1 1-2 0 0,15-12-53 0 0,-17 14 22 0 0,0-2-140 0 0,3-1-177 0 0,1 1 101 0 0,-1 3 333 0 0,0-2-62 0 0,-1 0-1 0 0,0 0 1 0 0,0-1-1 0 0,1 1 1 0 0,-1 0-1 0 0,1 0 1 0 0,-1 0-1 0 0,1-1 1 0 0,0 2-24 0 0,12 19 261 0 0,-7-17-261 0 0,1 3 96 0 0,-6-6-84 0 0,1 0 0 0 0,-1 0-1 0 0,0 0 1 0 0,1 0 0 0 0,-1 0 0 0 0,1 0 0 0 0,-1 0-1 0 0,2 0-11 0 0,7 4-52 0 0,-9-5 57 0 0,-1 1 0 0 0,1-1 0 0 0,-1 0 0 0 0,1 0 0 0 0,0 0 0 0 0,-1 0 0 0 0,1 0 0 0 0,-1 0 0 0 0,1 0 0 0 0,0 0 0 0 0,-1 0 1 0 0,1 0-1 0 0,0 0 0 0 0,-1 0 0 0 0,1 0 0 0 0,-1 0 0 0 0,1 0-5 0 0,8-1 46 0 0,-5 2 8 0 0,12 4 114 0 0,-15-5-164 0 0,-1 0 1 0 0,1 1-1 0 0,-1-1 1 0 0,1 0-1 0 0,-1 0 1 0 0,0 1-1 0 0,1-1 1 0 0,-1 0-1 0 0,1 1 0 0 0,-1-1 1 0 0,1 0-1 0 0,-1 1 1 0 0,0-1-1 0 0,1 1 1 0 0,-1-1-1 0 0,0 1 0 0 0,1-1 1 0 0,-1 0-1 0 0,0 1 1 0 0,0-1-1 0 0,0 1 1 0 0,1 0-1 0 0,-1-1 1 0 0,0 1-1 0 0,0-1-4 0 0,3 12 50 0 0,-2-10-171 0 0,-3-8-59 0 0,0 1 152 0 0,0 1 1 0 0,-1-1-1 0 0,0 0 0 0 0,0 1 0 0 0,-3-4 28 0 0,-1 0-17 0 0,-1-4 38 0 0,-1 1 1 0 0,-1 0-1 0 0,-2-1-21 0 0,7 7 16 0 0,0 1 0 0 0,0 0 1 0 0,0 0-1 0 0,-1 1 0 0 0,1-1 0 0 0,-1 1 0 0 0,0 0 1 0 0,-1 0-17 0 0,1 0 293 0 0,4 2 37 0 0,5 4-143 0 0,-2-1-120 0 0,1 0-1 0 0,0-1 1 0 0,0 1-1 0 0,0-1 1 0 0,0 0-1 0 0,0 1 1 0 0,0-1-1 0 0,0 0-66 0 0,13 9 290 0 0,-10-7-229 0 0,-1 0-1 0 0,1 0 1 0 0,0 0 0 0 0,0 0-61 0 0,0-1 23 0 0,0 1-1 0 0,0 0 1 0 0,-1 0-1 0 0,5 3-22 0 0,3 4-34 0 0,-9-8-1 0 0,0 0-1 0 0,0 1 1 0 0,0-1 0 0 0,0 1 0 0 0,1 1 35 0 0,8 9 29 0 0,3 5-309 0 0,-9-10 218 0 0,0-1-1 0 0,0 0 1 0 0,1-1 0 0 0,-1 0 0 0 0,2 0-1 0 0,3 3 63 0 0,8 8-4 0 0,-15-13 30 0 0,-1 0 0 0 0,1-1-1 0 0,0 1 1 0 0,1-1 0 0 0,1 1-26 0 0,40 27-79 0 0,-30-23 53 0 0,16 5-150 0 0,-31-13 156 0 0,1 1-1 0 0,-1-1 1 0 0,1 1-1 0 0,-1 0 1 0 0,0 0-1 0 0,1-1 1 0 0,-1 1-1 0 0,0 0 1 0 0,1 0-1 0 0,-1 1 1 0 0,0-1-1 0 0,0 0 1 0 0,0 0-1 0 0,0 0 1 0 0,0 1-1 0 0,0-1 1 0 0,0 0-1 0 0,0 1 1 0 0,-1-1-1 0 0,1 1 1 0 0,-1-1-1 0 0,1 1 1 0 0,-1-1-1 0 0,1 1 1 0 0,-1 0-1 0 0,0-1 1 0 0,0 1-1 0 0,0 0 1 0 0,0-1-1 0 0,0 1 1 0 0,0-1-1 0 0,0 2 21 0 0,-2 6-666 0 0,0-7-9 0 0,0-5-140 0 0,1-3 194 0 0,1 6 590 0 0,0-1-1 0 0,0 0 1 0 0,0 0 0 0 0,0 0 0 0 0,0 0 0 0 0,-1 1 0 0 0,1-1 0 0 0,0 0-1 0 0,0 0 1 0 0,-1 1 0 0 0,1-1 0 0 0,-1 0 31 0 0,-4-7 36 0 0,-1 0 0 0 0,0 1 0 0 0,0 0 0 0 0,0 0 0 0 0,-1 1 0 0 0,0-1 0 0 0,-1 1 0 0 0,1 1 0 0 0,-1 0 0 0 0,0 0 0 0 0,-2-1-36 0 0,-1 1-2 0 0,-1 0 1 0 0,1 1-1 0 0,-1 0 1 0 0,0 0-1 0 0,-6 0 2 0 0,-18-4 93 0 0,16 3 119 0 0,-19-2-212 0 0,34 6 13 0 0,1 0 0 0 0,0 0-1 0 0,0-1 1 0 0,0 1-1 0 0,0-1 1 0 0,0 0-1 0 0,0 0 1 0 0,1 0-1 0 0,-2-1-12 0 0,-12-7 342 0 0,6 2 58 0 0,8 4-105 0 0,3 4-286 0 0,0 0 0 0 0,0 0 0 0 0,0 0 0 0 0,0 0 0 0 0,0 0 0 0 0,0-1 0 0 0,0 1 0 0 0,0 0 1 0 0,0 0-1 0 0,0 0 0 0 0,0 0 0 0 0,0 0 0 0 0,0 0 0 0 0,0 0 0 0 0,0 0 0 0 0,0 0 0 0 0,0 0 0 0 0,0 0 0 0 0,0 0 0 0 0,0 0 0 0 0,0 0 0 0 0,0 0 1 0 0,0 0-1 0 0,0-1 0 0 0,0 1 0 0 0,0 0 0 0 0,0 0 0 0 0,0 0 0 0 0,0 0 0 0 0,0 0 0 0 0,0 0 0 0 0,0 0 0 0 0,0 0 0 0 0,0 0 0 0 0,0 0 0 0 0,0 0 0 0 0,0 0 1 0 0,1 0-1 0 0,-1 0 0 0 0,0 0 0 0 0,0 0 0 0 0,0 0 0 0 0,0 0 0 0 0,0 0 0 0 0,0 0 0 0 0,0 0 0 0 0,0 0 0 0 0,0 0 0 0 0,0 0 0 0 0,0 0 0 0 0,0 0 1 0 0,0 0-1 0 0,0 0 0 0 0,0 0 0 0 0,1 0-9 0 0,7 1 331 0 0,-1 0 1 0 0,1 1-1 0 0,0 0 0 0 0,3 1-331 0 0,-1 1 73 0 0,0 1-1 0 0,0 0 1 0 0,0 0-1 0 0,8 6-72 0 0,-5-2 181 0 0,14 5-181 0 0,-16-8-10 0 0,0 0 1 0 0,0 0-1 0 0,0 1 0 0 0,-1 1 0 0 0,0 0 1 0 0,0 0-1 0 0,-1 1 0 0 0,0 0 0 0 0,7 11 10 0 0,40 50-135 0 0,-14-25-761 0 0,-27-29 341 0 0,-11-12 165 0 0,1 1 0 0 0,-1 0 0 0 0,3 3 390 0 0,-7-8-31 0 0,0 1 0 0 0,0-1 0 0 0,0 0 1 0 0,0 0-1 0 0,0 0 0 0 0,0 0 0 0 0,0 1 1 0 0,0-1-1 0 0,1 0 0 0 0,-1 0 0 0 0,0 0 1 0 0,0 0-1 0 0,0 0 0 0 0,0 0 0 0 0,0 1 1 0 0,1-1-1 0 0,-1 0 0 0 0,0 0 1 0 0,0 0-1 0 0,0 0 0 0 0,0 0 0 0 0,1 0 1 0 0,-1 0-1 0 0,0 0 0 0 0,0 0 0 0 0,0 0 1 0 0,0 0-1 0 0,1 0 0 0 0,-1 0 0 0 0,0 0 1 0 0,0 0-1 0 0,0 0 0 0 0,1 0 0 0 0,-1 0 1 0 0,0 0-1 0 0,0 0 0 0 0,0 0 0 0 0,0 0 1 0 0,1 0-1 0 0,-1 0 0 0 0,0 0 0 0 0,0 0 1 0 0,0 0-1 0 0,0-1 0 0 0,0 1 1 0 0,1 0-1 0 0,-1 0 0 0 0,0 0 0 0 0,0 0 1 0 0,0 0-1 0 0,0 0 0 0 0,0-1 0 0 0,0 1 1 0 0,0 0-1 0 0,1 0 0 0 0,-1 0 0 0 0,0 0 1 0 0,0-1-1 0 0,0 1 0 0 0,0 0 0 0 0,0 0 1 0 0,0 0-1 0 0,0-1 0 0 0,0 1 31 0 0,3-11-1377 0 0,-3 7 1313 0 0,0 0 0 0 0,-1 0 1 0 0,1-1-1 0 0,-1 1 0 0 0,0 0 1 0 0,0 0-1 0 0,0 0 0 0 0,-1 0 0 0 0,0-1 64 0 0,-3-7 210 0 0,0 0 0 0 0,-1 0-1 0 0,-1 1 1 0 0,0 0-1 0 0,-8-10-209 0 0,10 15 46 0 0,0 0-1 0 0,-1 1 1 0 0,1-1-1 0 0,-1 1 0 0 0,-1 0 1 0 0,1 1-1 0 0,-1-1 0 0 0,1 1 1 0 0,-1 1-1 0 0,-4-2-45 0 0,-9-2 186 0 0,-9-4-31 0 0,27 10-54 0 0,-1 0 0 0 0,1-1 1 0 0,-1 1-1 0 0,1-1 0 0 0,-1 0 0 0 0,1 0 1 0 0,0 0-1 0 0,-2-2-101 0 0,1-1 377 0 0,3 4-31 0 0,9 4 433 0 0,-8-2-677 0 0,7 3 235 0 0,0 0 0 0 0,0 1 0 0 0,-1 0 0 0 0,1 1-337 0 0,18 11 278 0 0,-7-5-228 0 0,0 1-1 0 0,-1 1 1 0 0,-1 0 0 0 0,1 3-50 0 0,-7-5-42 0 0,1 0 1 0 0,1 5 41 0 0,-1-2-284 0 0,9 9 284 0 0,-8-11-284 0 0,-10-8 136 0 0,1-1 0 0 0,-1-1 0 0 0,1 1 0 0 0,0 0 0 0 0,0-1 0 0 0,1 0 1 0 0,-1 0-1 0 0,1 0 0 0 0,-1-1 0 0 0,2 1 148 0 0,8 3-578 0 0,-12-4 468 0 0,1-1-1 0 0,0 1 1 0 0,-1-1-1 0 0,1 0 1 0 0,0 0-1 0 0,0 0 1 0 0,0 0-1 0 0,0-1 1 0 0,1 1 110 0 0,5 1-460 0 0,-8-2 431 0 0,-1 0 1 0 0,1 0-1 0 0,0 1 1 0 0,-1-1 0 0 0,1 0-1 0 0,0 0 1 0 0,0 0 0 0 0,-1 0-1 0 0,1 0 1 0 0,0 0 0 0 0,0 0-1 0 0,-1 0 1 0 0,1 0-1 0 0,0 0 1 0 0,0-1 28 0 0,2 0-110 0 0,-1 0-1 0 0,1 0 0 0 0,-1-1 1 0 0,1 1-1 0 0,-1-1 1 0 0,2-1 110 0 0,-3 2-32 0 0,0 0 0 0 0,0 1 0 0 0,0-1 1 0 0,0 0-1 0 0,-1 0 0 0 0,1 0 0 0 0,0 0 0 0 0,-1-1 1 0 0,1 1-1 0 0,-1 0 0 0 0,1 0 0 0 0,-1 0 0 0 0,0 0 0 0 0,1 0 1 0 0,-1-1-1 0 0,0 1 32 0 0,1-1-84 0 0,-1 0 0 0 0,0 0 0 0 0,0 0 1 0 0,0 0-1 0 0,0 0 0 0 0,0 0 0 0 0,-1 0 0 0 0,1-1 84 0 0,-1 2-48 0 0,1 1-1 0 0,0-1 1 0 0,-1 0-1 0 0,1 0 0 0 0,-1 0 1 0 0,0 0-1 0 0,1 1 0 0 0,-1-1 1 0 0,0 0-1 0 0,1 1 1 0 0,-1-1-1 0 0,0 0 0 0 0,0 1 1 0 0,1-1-1 0 0,-1 1 0 0 0,0-1 1 0 0,0 1-1 0 0,0-1 49 0 0,-3 0 13 0 0,0 0-1 0 0,0 0 0 0 0,-1 0 1 0 0,1 0-1 0 0,0 0 1 0 0,-1 1-1 0 0,1 0 1 0 0,0 0-1 0 0,-1 0 1 0 0,1 1-1 0 0,0-1 1 0 0,-4 2-13 0 0,1 1 414 0 0,7-2-393 0 0,0-1 0 0 0,0 0 1 0 0,0 0-1 0 0,0 0 0 0 0,-1 0 0 0 0,1 0 0 0 0,0 0 0 0 0,0 0 0 0 0,0 1 0 0 0,0-1 1 0 0,0 0-1 0 0,0 0 0 0 0,0 0 0 0 0,0 0 0 0 0,0 0 0 0 0,0 0 0 0 0,0 1 0 0 0,0-1 1 0 0,0 0-1 0 0,0 0 0 0 0,0 0 0 0 0,0 0 0 0 0,0 1 0 0 0,0-1 0 0 0,0 0 0 0 0,0 0 1 0 0,0 0-1 0 0,0 0 0 0 0,0 0-21 0 0,1 1 27 0 0,-1-1 0 0 0,0 0-1 0 0,1 1 1 0 0,-1-1 0 0 0,1 0 0 0 0,-1 0 0 0 0,1 1 0 0 0,-1-1 0 0 0,1 0 0 0 0,-1 0-1 0 0,1 0 1 0 0,-1 0 0 0 0,1 1 0 0 0,-1-1 0 0 0,1 0 0 0 0,-1 0 0 0 0,1 0-1 0 0,0 0 1 0 0,-1 0 0 0 0,1-1 0 0 0,-1 1 0 0 0,1 0 0 0 0,-1 0 0 0 0,1 0 0 0 0,-1 0-27 0 0,4-1 45 0 0,0-1 1 0 0,-1 1-1 0 0,1-1 1 0 0,2-1-46 0 0,13-5 31 0 0,-2 3 25 0 0,-1-1 0 0 0,1 0 0 0 0,7-5-56 0 0,-9 3-29 0 0,-2 2 93 0 0,-1-1-1 0 0,0 0 0 0 0,5-5-63 0 0,-4 3-11 0 0,-9 6 27 0 0,0 1 0 0 0,-1-1 0 0 0,1 0 1 0 0,-1 0-1 0 0,2-3-16 0 0,4-3 64 0 0,-16 11 58 0 0,3-1-137 0 0,0 0 0 0 0,1 1 0 0 0,-1-1 1 0 0,0 1-1 0 0,1 0 0 0 0,-1 0 0 0 0,-1 1 15 0 0,-31 22-427 0 0,19-13 415 0 0,0 0 1 0 0,-10 10 11 0 0,22-18-22 0 0,0 0 1 0 0,0 0-1 0 0,-5 1 22 0 0,-1 3-79 0 0,11-8 81 0 0,0 0 1 0 0,-1 0-1 0 0,1 0 1 0 0,0 0-1 0 0,0 0 1 0 0,0 0 0 0 0,0 0-1 0 0,-1 1 1 0 0,1-1-1 0 0,0 0 1 0 0,0 0-1 0 0,0 0 1 0 0,0 0-1 0 0,0 1 1 0 0,-1-1 0 0 0,1 0-1 0 0,0 0 1 0 0,0 0-1 0 0,0 1 1 0 0,0-1-1 0 0,0 0 1 0 0,0 0 0 0 0,0 0-1 0 0,0 1 1 0 0,0-1-1 0 0,0 0 1 0 0,0 0-1 0 0,0 0 1 0 0,0 1-1 0 0,0-1-2 0 0,0 0 0 0 0,0 0 0 0 0,0 0-1 0 0,1 0 1 0 0,-1 0-1 0 0,0 0 1 0 0,0 0-1 0 0,0 0 1 0 0,0 0-1 0 0,0 0 1 0 0,1 0-1 0 0,-1 0 1 0 0,0 0 0 0 0,0 0-1 0 0,0 0 1 0 0,0 0-1 0 0,1 0 1 0 0,-1 0-1 0 0,0 0 1 0 0,0 0-1 0 0,0 0 1 0 0,0 0-1 0 0,1 0 1 0 0,-1 0 0 0 0,0 0-1 0 0,0 0 1 0 0,0 0-1 0 0,0 0 1 0 0,0-1-1 0 0,0 1 1 0 0,1 0-1 0 0,-1 0 1 0 0,0 0-1 0 0,0 0 1 0 0,0 0 0 0 0,0 0-1 0 0,0-1 1 0 0,0 1-1 0 0,0 0 1 0 0,0 0-1 0 0,0 0 1 0 0,12-12-28 0 0,0 1 0 0 0,1 0 0 0 0,9-6 28 0 0,-8 8-6 0 0,0 0-1 0 0,12-5 7 0 0,-9 6 131 0 0,-15 7-103 0 0,0-1 1 0 0,0 1 0 0 0,0-1 0 0 0,0 1 0 0 0,-1-1 0 0 0,1 0-1 0 0,0 0 1 0 0,-1 0 0 0 0,1 0 0 0 0,0-2-29 0 0,-1 4 3 0 0,-1-1 0 0 0,0 1 0 0 0,1-1 0 0 0,-1 1 0 0 0,0 0 0 0 0,0-1 0 0 0,0 1 0 0 0,0-1 0 0 0,1 0 0 0 0,-1 1 0 0 0,0-1 0 0 0,0 1 0 0 0,0-1 0 0 0,0 1 0 0 0,0-1 0 0 0,0 1 0 0 0,0-1 0 0 0,0 1 0 0 0,0-1 0 0 0,0 1 0 0 0,-1-1 0 0 0,1 1 0 0 0,0-1 0 0 0,0 1 0 0 0,0-1 0 0 0,-1 1 0 0 0,1-1 0 0 0,0 1 0 0 0,-1-1 0 0 0,1 1 0 0 0,0 0 0 0 0,-1-1 0 0 0,1 1 0 0 0,0-1 0 0 0,-1 1 0 0 0,1 0 0 0 0,-1 0 0 0 0,1-1 0 0 0,-1 1 0 0 0,1 0 0 0 0,-1 0 0 0 0,1-1 0 0 0,-1 1 0 0 0,1 0 0 0 0,-1 0 0 0 0,1 0 0 0 0,-1 0 0 0 0,1 0 0 0 0,-1 0 0 0 0,0 0-3 0 0,0-1 24 0 0,-1 1 0 0 0,0 0 0 0 0,0 0 0 0 0,0 0 0 0 0,0 0 0 0 0,0 1 0 0 0,1-1 0 0 0,-1 0 0 0 0,0 1 0 0 0,0 0 0 0 0,-1 0-24 0 0,-21 11 57 0 0,15-8-134 0 0,2 0 98 0 0,-1 1 1 0 0,1-1-1 0 0,0 1 0 0 0,0 0 0 0 0,-3 4-21 0 0,7-6 19 0 0,-7 5 41 0 0,10-8-55 0 0,0 0-1 0 0,-1 0 1 0 0,1 1-1 0 0,0-1 1 0 0,0 0-1 0 0,0 0 1 0 0,-1 0-1 0 0,1 0 1 0 0,0 1 0 0 0,0-1-1 0 0,0 0 1 0 0,0 0-1 0 0,0 0 1 0 0,-1 1-1 0 0,1-1 1 0 0,0 0-1 0 0,0 0 1 0 0,0 1-1 0 0,0-1 1 0 0,0 0 0 0 0,0 0-1 0 0,0 1 1 0 0,0-1-1 0 0,0 0 1 0 0,0 0-1 0 0,0 1 1 0 0,0-1-1 0 0,0 0-4 0 0,1 0-10 0 0,-1 0 0 0 0,1 0-1 0 0,0-1 1 0 0,0 1 0 0 0,-1 0-1 0 0,1-1 1 0 0,0 1 0 0 0,-1-1-1 0 0,1 1 1 0 0,0-1 0 0 0,-1 1-1 0 0,1-1 1 0 0,-1 1 0 0 0,1-1 10 0 0,-1 1-5 0 0,41-37-9 0 0,-28 27 12 0 0,-2 0 0 0 0,1-1 0 0 0,-1-1-1 0 0,8-11 3 0 0,-8 10 49 0 0,-10 12-49 0 0,1-1-1 0 0,0 0 1 0 0,-1 1-1 0 0,1-1 1 0 0,-1 0 0 0 0,0 0-1 0 0,1 0 1 0 0,-1-1-1 0 0,0 1 1 0 0,0 0 0 0 0,-1 0-1 0 0,1 0 1 0 0,0-1-1 0 0,-1 1 1 0 0,1-2 0 0 0,-1 4 6 0 0,0 0 0 0 0,0-1-1 0 0,0 1 1 0 0,0 0 0 0 0,0 0-1 0 0,0-1 1 0 0,0 1 0 0 0,0 0-1 0 0,0-1 1 0 0,0 1 0 0 0,-1 0 0 0 0,1 0-1 0 0,0-1 1 0 0,0 1 0 0 0,0 0-1 0 0,0 0 1 0 0,0 0 0 0 0,-1-1 0 0 0,1 1-1 0 0,0 0 1 0 0,0 0 0 0 0,0 0-1 0 0,-1-1 1 0 0,1 1 0 0 0,0 0 0 0 0,0 0-1 0 0,0 0 1 0 0,-1 0 0 0 0,1 0-1 0 0,0 0 1 0 0,0 0 0 0 0,-1-1-1 0 0,1 1 1 0 0,0 0 0 0 0,0 0 0 0 0,-1 0-1 0 0,1 0 1 0 0,0 0 0 0 0,-1 0-1 0 0,1 0 1 0 0,0 0 0 0 0,0 0 0 0 0,-1 0-1 0 0,1 0 1 0 0,0 1 0 0 0,0-1-1 0 0,-1 0 1 0 0,1 0 0 0 0,0 0 0 0 0,0 0-1 0 0,-1 0 1 0 0,1 0 0 0 0,0 1-6 0 0,-14 6 84 0 0,14-7-65 0 0,-5 4-10 0 0,0 0 1 0 0,1 1-1 0 0,-1-1 1 0 0,1 1-1 0 0,0 0 1 0 0,0 1-10 0 0,-8 8-3 0 0,-23 27 202 0 0,30-31-163 0 0,4-9-44 0 0,1-1 0 0 0,0 0 0 0 0,0 1 0 0 0,0-1 0 0 0,0 1 0 0 0,-1-1 0 0 0,1 0 0 0 0,0 1 0 0 0,0-1 0 0 0,0 1 0 0 0,0-1-1 0 0,0 0 1 0 0,0 1 0 0 0,0-1 0 0 0,0 1 0 0 0,0-1 0 0 0,0 1 0 0 0,0-1 0 0 0,0 0 0 0 0,0 1 0 0 0,1-1 0 0 0,-1 1 0 0 0,0-1 8 0 0,1 0-36 0 0,0-1 1 0 0,0 1 0 0 0,-1-1 0 0 0,1 1 0 0 0,0-1 0 0 0,0 1 0 0 0,-1-1 0 0 0,1 0 0 0 0,-1 0-1 0 0,1 1 1 0 0,0-1 0 0 0,-1 0 0 0 0,1 0 35 0 0,3-3 16 0 0,16-18-161 0 0,-16 18 93 0 0,-1 0-1 0 0,1-1 1 0 0,0 2-1 0 0,1-1 1 0 0,-1 0-1 0 0,2 0 53 0 0,-4 2 15 0 0,0 1 0 0 0,0-1 0 0 0,-1 1 0 0 0,1-1 0 0 0,-1 0 0 0 0,1 0 0 0 0,-1 0 0 0 0,1 0 0 0 0,0-2-15 0 0,5-7 107 0 0,-5 8-37 0 0,0 1 72 0 0,-1 4 111 0 0,-13 7 339 0 0,12-8-574 0 0,-1 0 0 0 0,1-1 0 0 0,-1 1 0 0 0,1 0 0 0 0,0-1 0 0 0,-1 1 0 0 0,1 0 1 0 0,0 0-1 0 0,-1 0 0 0 0,1-1 0 0 0,0 1 0 0 0,0 0 0 0 0,0 0 0 0 0,0 0 0 0 0,-1-1 0 0 0,1 1 0 0 0,0 0 0 0 0,1 0 0 0 0,-1 0 0 0 0,0 0 0 0 0,0-1 0 0 0,0 1 0 0 0,0 0 0 0 0,1 0 0 0 0,-1 0 0 0 0,0-1 0 0 0,1 1 0 0 0,-1 0 0 0 0,1 0-18 0 0,-1-1 0 0 0,0 0-1 0 0,1 1 1 0 0,-1-1 0 0 0,0 0 0 0 0,1 0-1 0 0,-1 0 1 0 0,0 0 0 0 0,0 0-1 0 0,1 0 1 0 0,-1 0 0 0 0,0 0 0 0 0,1 0-1 0 0,-1 0 1 0 0,0 0 0 0 0,1 0-1 0 0,-1 0 1 0 0,0 0 0 0 0,1 0-1 0 0,-1 0 1 0 0,0 0 0 0 0,1 0 0 0 0,-1 0-1 0 0,0 0 1 0 0,1 0 0 0 0,-1-1-1 0 0,0 1 1 0 0,0 0 0 0 0,1 0-1 0 0,-1 0 1 0 0,0 0 0 0 0,0-1 0 0 0,1 1-1 0 0,-1 0 1 0 0,0 0 0 0 0,0-1 0 0 0,9-9-71 0 0,-8 9 53 0 0,4-7-59 0 0,-4 6 57 0 0,-1 1 0 0 0,1 0 0 0 0,-1 0 0 0 0,1 0 1 0 0,0 0-1 0 0,0 0 0 0 0,0 0 0 0 0,-1 0 0 0 0,1 0 0 0 0,1 0 20 0 0,-1-1-23 0 0,1 1 0 0 0,0-1 0 0 0,-1 0-1 0 0,1 0 1 0 0,-1 1 0 0 0,0-1 0 0 0,0 0 0 0 0,0 0-1 0 0,0 0 1 0 0,0 0 0 0 0,0 0 0 0 0,0-2 23 0 0,7-12 88 0 0,1 6 74 0 0,-9 8-10 0 0,-2 4 59 0 0,-4 3 17 0 0,6-5-228 0 0,-1 0 1 0 0,1 0-1 0 0,-1 0 1 0 0,1 0-1 0 0,0 0 0 0 0,-1 1 1 0 0,1-1-1 0 0,-1 0 1 0 0,1 0-1 0 0,0 1 0 0 0,-1-1 1 0 0,1 0-1 0 0,0 1 1 0 0,0-1-1 0 0,-1 0 0 0 0,1 1 1 0 0,0-1-1 0 0,-1 0 1 0 0,1 1-1 0 0,0-1 0 0 0,0 1 1 0 0,0-1-1 0 0,0 0 1 0 0,-1 1-1 0 0,1-1 0 0 0,0 1 1 0 0,0 0-1 0 0,1-1 11 0 0,-1 0 1 0 0,1 1 0 0 0,-1-1-1 0 0,1 0 1 0 0,-1 1 0 0 0,1-1-1 0 0,-1 0 1 0 0,1 1 0 0 0,-1-1-1 0 0,1 0 1 0 0,0 0-1 0 0,-1 0 1 0 0,1 0 0 0 0,0 0-1 0 0,-1 0 1 0 0,1 0 0 0 0,-1 0-1 0 0,1 0 1 0 0,0 0 0 0 0,0 0-12 0 0,8 1 139 0 0,-8-1-127 0 0,0-1 0 0 0,0 1 1 0 0,0-1-1 0 0,1 1 0 0 0,-1-1 0 0 0,0 0 1 0 0,0 1-1 0 0,0-1 0 0 0,0 0 0 0 0,0 0 1 0 0,1 0-13 0 0,2-5 142 0 0,-4 6-145 0 0,1-1-1 0 0,-1 0 0 0 0,1 0 0 0 0,-1 1 0 0 0,1-1 0 0 0,-1 0 1 0 0,0 0-1 0 0,1 1 0 0 0,-1-1 0 0 0,0 0 0 0 0,0 0 0 0 0,1 0 0 0 0,-1 0 1 0 0,0 1-1 0 0,0-1 0 0 0,0 0 4 0 0,-1-1-19 0 0,-1 4 32 0 0,0 0 91 0 0,2-3 155 0 0,0 1-259 0 0,0 0 0 0 0,0 0 0 0 0,0 0 0 0 0,0 0 0 0 0,0 0 1 0 0,0 0-1 0 0,0 0 0 0 0,0 0 0 0 0,0 0 0 0 0,0 0 0 0 0,0 0 0 0 0,0 0 0 0 0,0 0 0 0 0,0 0 0 0 0,0 0 0 0 0,0 0 0 0 0,0 0 0 0 0,0 0 0 0 0,0 0 0 0 0,0 0 0 0 0,0 0 0 0 0,0 0 0 0 0,0 0 0 0 0,0 0 0 0 0,1 1 0 0 0,-1-1 0 0 0,0 0 0 0 0,0 0 0 0 0,0 0 0 0 0,0 0 0 0 0,0 0 0 0 0,0-1 0 0 0,0 1 0 0 0,0 0 0 0 0,0 0 0 0 0,0 0 0 0 0,0 0 1 0 0,0 0-1 0 0,0 0 0 0 0,0 0 0 0 0,0 0 0 0 0,0 0 0 0 0,0 0 0 0 0,0 0 0 0 0,0 0 0 0 0,0 0 0 0 0,1 0 0 0 0,-1 0 0 0 0,0 0 0 0 0,0 0 0 0 0,0 0 0 0 0,0 0 0 0 0,0 0 0 0 0,0 0 0 0 0,0 0 0 0 0,0 0 0 0 0,0 0 0 0 0,0 0 0 0 0,0 0 0 0 0,0 0 0 0 0,0-1 0 0 0,0 1 0 0 0,0 0 0 0 0,0 0 0 0 0,0 0 0 0 0,0 0 0 0 0,0 0 0 0 0,0 0 0 0 0,0 0 1 0 0,0 0-2 0 0,6 2 234 0 0,-6-2-218 0 0,0 0 0 0 0,1 0 1 0 0,-1 0-1 0 0,0 0 0 0 0,1 0 0 0 0,-1 0 1 0 0,0 0-1 0 0,1 0 0 0 0,-1 0 0 0 0,1 0 0 0 0,-1 0 1 0 0,0 0-1 0 0,1 0 0 0 0,-1 0 0 0 0,0 0 1 0 0,1 0-1 0 0,-1 1 0 0 0,0-1 0 0 0,1 0 0 0 0,-1 0 1 0 0,0 0-1 0 0,0 1 0 0 0,1-1 0 0 0,-1 0 1 0 0,0 0-1 0 0,0 1 0 0 0,1-1 0 0 0,-1 0 0 0 0,0 1 1 0 0,0-1-1 0 0,0 0 0 0 0,0 1 0 0 0,1-1 1 0 0,-1 0-1 0 0,0 1 0 0 0,0-1 0 0 0,0 0 0 0 0,0 1 1 0 0,0-1-1 0 0,0 0 0 0 0,0 1 0 0 0,0-1-15 0 0,0 1 3 0 0,0-1 0 0 0,0 1 0 0 0,0-1 0 0 0,0 0 0 0 0,0 1 0 0 0,0-1 0 0 0,0 0-1 0 0,0 1 1 0 0,1-1 0 0 0,-1 0 0 0 0,0 1 0 0 0,0-1 0 0 0,0 0 0 0 0,0 0 0 0 0,1 1-1 0 0,-1-1 1 0 0,0 0 0 0 0,0 0 0 0 0,0 1 0 0 0,1-1 0 0 0,-1 0 0 0 0,0 0 0 0 0,1 1-3 0 0,0 5 217 0 0,-1-5-174 0 0,0 0-1 0 0,0 1 1 0 0,0-1 0 0 0,1 1-1 0 0,-1-1 1 0 0,0 0 0 0 0,1 0-1 0 0,-1 1 1 0 0,1-1 0 0 0,-1 0-1 0 0,2 2-42 0 0,1 3 26 0 0,-1-2-57 0 0,6 6 234 0 0,2 20-295 0 0,-7-25 122 0 0,2 2-138 0 0,-4-3 82 0 0,1-1 0 0 0,-1 1 0 0 0,1 0 0 0 0,0-1 0 0 0,2 2 26 0 0,0 2-55 0 0,1 4 166 0 0,-4-8-102 0 0,0-1 0 0 0,1 1 0 0 0,-1 0 0 0 0,2 2-9 0 0,-3-5 1 0 0,2 2-8 0 0,-1-1 1 0 0,0 1-1 0 0,0 0 0 0 0,0-1 0 0 0,0 1 0 0 0,0 0 0 0 0,0 0 0 0 0,0 0 0 0 0,0 0 0 0 0,-1 0 0 0 0,1 0 0 0 0,-1 0 7 0 0,0 0 8 0 0,1-1 0 0 0,-1 1-1 0 0,1-1 1 0 0,0 0-1 0 0,-1 1 1 0 0,1-1 0 0 0,0 1-1 0 0,0 0-7 0 0,6 9-59 0 0,-3-2 67 0 0,2 2 38 0 0,-6-8-77 0 0,1 0-1 0 0,0 0 1 0 0,1 0 0 0 0,-1 0-1 0 0,1 1 32 0 0,-2-3 16 0 0,1 0-1 0 0,0 0 1 0 0,0-1 0 0 0,-1 1-1 0 0,1 0 1 0 0,0 0-1 0 0,0 0 1 0 0,0 0 0 0 0,0-1-1 0 0,0 1 1 0 0,0 0-1 0 0,0-1 1 0 0,0 1 0 0 0,1-1-16 0 0,-2 1-8 0 0,1-1 1 0 0,0 0 0 0 0,-1 1 0 0 0,1-1-1 0 0,-1 0 1 0 0,1 1 0 0 0,-1-1-1 0 0,1 1 1 0 0,-1-1 0 0 0,1 1 0 0 0,-1-1-1 0 0,0 1 1 0 0,1 0 0 0 0,-1-1 0 0 0,0 1-1 0 0,1-1 1 0 0,-1 1 0 0 0,0 0 7 0 0,0-1 25 0 0,1 1 0 0 0,-1 0-1 0 0,0-1 1 0 0,1 1 0 0 0,-1 0 0 0 0,0-1 0 0 0,1 1 0 0 0,-1-1 0 0 0,1 1 0 0 0,-1-1 0 0 0,1 1 0 0 0,-1-1 0 0 0,1 1-1 0 0,-1-1 1 0 0,1 1-25 0 0,0-1-3 0 0,-1 1 0 0 0,1 0-1 0 0,-1 0 1 0 0,0 0-1 0 0,1 0 1 0 0,-1-1-1 0 0,0 1 1 0 0,0 0 0 0 0,0 0-1 0 0,0 0 1 0 0,1 0 3 0 0,-1 4-113 0 0,2-1 99 0 0,0-1 1 0 0,0 0 0 0 0,0 1-1 0 0,0-1 1 0 0,0 0-1 0 0,1 0 1 0 0,0 0 0 0 0,-1-1-1 0 0,2 2 14 0 0,1 0-3 0 0,-4-2 22 0 0,1 0 1 0 0,-1-1-1 0 0,0 1 1 0 0,0 0-1 0 0,0 0 0 0 0,1 1-19 0 0,2 5 181 0 0,-1-6-202 0 0,1 2-206 0 0,4 11 502 0 0,-6-10-461 0 0,-2-5 182 0 0,0 1-1 0 0,0-1 0 0 0,1 0 1 0 0,-1 1-1 0 0,0-1 0 0 0,0 0 0 0 0,0 1 1 0 0,0-1-1 0 0,0 0 0 0 0,1 1 0 0 0,-1-1 1 0 0,0 0-1 0 0,0 0 0 0 0,1 1 1 0 0,-1-1-1 0 0,0 0 0 0 0,0 0 0 0 0,1 1 1 0 0,-1-1-1 0 0,0 0 0 0 0,1 0 1 0 0,-1 0-1 0 0,0 0 0 0 0,1 1 0 0 0,-1-1 1 0 0,1 0 4 0 0,-1 0-1 0 0,1 0 1 0 0,-1 0 0 0 0,1 0-1 0 0,-1 1 1 0 0,1-1 0 0 0,-1 0 0 0 0,0 0-1 0 0,1 1 1 0 0,-1-1 0 0 0,1 0-1 0 0,-1 1 1 0 0,0-1 0 0 0,1 0-1 0 0,-1 1 1 0 0,0-1 0 0 0,1 0 0 0 0,-1 1-1 0 0,0-1 1 0 0,0 1 0 0 0,1-1-1 0 0,-1 1 1 0 0,0-1 0 0 0,0 0-1 0 0,0 1 1 0 0,0-1 0 0 0,0 1 0 0 0,0-1-1 0 0,1 1 1 0 0,2 6-79 0 0,-3-7 86 0 0,1 1 0 0 0,-1-1 1 0 0,0 1-1 0 0,1 0 0 0 0,-1-1 1 0 0,0 1-1 0 0,0 0 1 0 0,1-1-1 0 0,-1 1 0 0 0,0 0 1 0 0,0 0-8 0 0,4 8 93 0 0,-1-3-50 0 0,-3-5-48 0 0,1-1 0 0 0,-1 1 0 0 0,0 0 0 0 0,1-1 0 0 0,-1 1-1 0 0,0-1 1 0 0,1 1 0 0 0,-1-1 0 0 0,1 1 0 0 0,-1-1 0 0 0,1 1-1 0 0,-1-1 1 0 0,1 0 0 0 0,0 1 5 0 0,-1-1 2 0 0,1 1 1 0 0,0 0-1 0 0,-1-1 0 0 0,1 1 1 0 0,0 0-1 0 0,-1-1 0 0 0,1 1 1 0 0,-1 0-1 0 0,1 0 0 0 0,-1 0-2 0 0,1-1-1 0 0,-1 1-1 0 0,0 0 0 0 0,0-1 1 0 0,1 1-1 0 0,-1-1 0 0 0,1 1 1 0 0,-1-1-1 0 0,0 0 1 0 0,1 1-1 0 0,-1-1 0 0 0,1 1 1 0 0,-1-1-1 0 0,1 0 0 0 0,-1 1 1 0 0,1-1-1 0 0,-1 0 1 0 0,1 1-1 0 0,0-1 0 0 0,-1 0 1 0 0,1 0 1 0 0,-1 1 3 0 0,1-1 1 0 0,0 0-1 0 0,-1 1 1 0 0,1-1 0 0 0,-1 1-1 0 0,0-1 1 0 0,1 1-1 0 0,-1-1 1 0 0,1 1-1 0 0,-1 0 1 0 0,0-1-1 0 0,0 1 1 0 0,1-1 0 0 0,-1 1-1 0 0,0 0 1 0 0,0-1-1 0 0,1 1 1 0 0,-1 0-1 0 0,0-1 1 0 0,0 1 0 0 0,0 0-1 0 0,0 0-3 0 0,0 0 6 0 0,0 0 1 0 0,0 0-1 0 0,0 0 0 0 0,1 0 1 0 0,-1 0-1 0 0,0 0 0 0 0,1 0 0 0 0,-1 0 1 0 0,0-1-1 0 0,1 2-6 0 0,2 0-49 0 0,-3-2 40 0 0,1 1-1 0 0,-1-1 1 0 0,0 0-1 0 0,1 1 1 0 0,-1-1-1 0 0,0 0 0 0 0,1 1 1 0 0,-1-1-1 0 0,0 0 1 0 0,0 1-1 0 0,1-1 1 0 0,-1 1-1 0 0,0-1 1 0 0,0 0-1 0 0,0 1 1 0 0,0 0 9 0 0,5 6-205 0 0,-5-6 170 0 0,1 0 0 0 0,0 1-1 0 0,0-1 1 0 0,0 0 0 0 0,-1 0 0 0 0,1 1 0 0 0,-1-1 0 0 0,1 1 0 0 0,-1-1 0 0 0,1 0-1 0 0,-1 1 1 0 0,0-1 0 0 0,0 1 35 0 0,0-1-76 0 0,0 0 1 0 0,1 0-1 0 0,-1-1 0 0 0,0 1 0 0 0,0 0 1 0 0,1 0-1 0 0,-1 0 0 0 0,0 0 0 0 0,1-1 0 0 0,-1 1 1 0 0,1 0-1 0 0,-1 0 0 0 0,1-1 0 0 0,0 1 1 0 0,0 0 75 0 0,4 7-111 0 0,-4-6 106 0 0,0-1 80 0 0,-3-1-125 0 0,1 0 32 0 0,1 0 22 0 0,0 0 1 0 0,0 0 0 0 0,-1 1 0 0 0,1-1 0 0 0,0 0 0 0 0,0 0 0 0 0,-1 0-1 0 0,1 0 1 0 0,0 1 0 0 0,0-1 0 0 0,0 0 0 0 0,-1 0 0 0 0,1 0 0 0 0,0 1-1 0 0,0-1 1 0 0,0 0 0 0 0,0 0 0 0 0,0 1 0 0 0,-1-1 0 0 0,1 0 0 0 0,0 1-5 0 0,-2 2-150 0 0,1-2 153 0 0,0-1 0 0 0,0 1 0 0 0,0 0 0 0 0,0-1 1 0 0,1 1-1 0 0,-1 0 0 0 0,0 0 0 0 0,1-1 0 0 0,-1 1 1 0 0,0 0-1 0 0,1 0 0 0 0,-1 0-3 0 0,-3 5-322 0 0,4-6 294 0 0,0 0 1 0 0,0 0 0 0 0,0-1 0 0 0,0 1 0 0 0,-1 0 0 0 0,1 0-1 0 0,0 0 1 0 0,0 0 0 0 0,0 0 0 0 0,0-1 0 0 0,0 1-1 0 0,0 0 1 0 0,0 0 0 0 0,0 0 0 0 0,0 0 0 0 0,-1 0 0 0 0,1 0-1 0 0,0-1 1 0 0,0 1 0 0 0,0 0 0 0 0,0 0 0 0 0,0 0 0 0 0,0 0-1 0 0,-1 0 1 0 0,1 0 0 0 0,0 0 0 0 0,0 0 0 0 0,0 0 0 0 0,0 0-1 0 0,-1 0 1 0 0,1 0 0 0 0,0 0 0 0 0,0 0 0 0 0,0 0 0 0 0,0 0-1 0 0,-1 0 1 0 0,1 0 0 0 0,0 0 27 0 0,-7-1-189 0 0,6 1 177 0 0,-1 0 0 0 0,1 1 1 0 0,-1-1-1 0 0,1 0 0 0 0,-1 1 1 0 0,1-1-1 0 0,-1 0 0 0 0,1 0 0 0 0,-1 0 1 0 0,1 0-1 0 0,-1-1 0 0 0,0 1 12 0 0,1 0 14 0 0,-1-1-1 0 0,1 1 0 0 0,-1 0 0 0 0,1 0 1 0 0,0 0-1 0 0,-1 0 0 0 0,1 0 1 0 0,-1 1-1 0 0,1-1 0 0 0,-1 0 0 0 0,1 1 1 0 0,0-1-1 0 0,-1 0 0 0 0,0 1-13 0 0,-3 2 65 0 0,0-1 0 0 0,0 1 0 0 0,-1-2 0 0 0,1 1 0 0 0,-1 0-65 0 0,0-1 20 0 0,1 1 0 0 0,-1 0-1 0 0,1 0 1 0 0,0 0 0 0 0,-2 2-20 0 0,-8 5 86 0 0,1 1 0 0 0,0 1 0 0 0,1 0 0 0 0,-6 7-86 0 0,5-7 148 0 0,12-10-131 0 0,0 0 1 0 0,0 1-1 0 0,0-1 1 0 0,0 1-1 0 0,0-1 0 0 0,1 1 1 0 0,-1 0-18 0 0,0 0-1 0 0,0 0 1 0 0,1 0-1 0 0,-1 0 0 0 0,0-1 1 0 0,0 1-1 0 0,-1-1 1 0 0,-6 7 95 0 0,9-9-105 0 0,0 1 0 0 0,-1-1 1 0 0,1 1-1 0 0,0-1 1 0 0,0 1-1 0 0,0-1 1 0 0,0 1-1 0 0,0-1 1 0 0,0 1-1 0 0,-1-1 1 0 0,2 0-1 0 0,-1 1 0 0 0,0-1 10 0 0,3-11-29 0 0,2 0-1 0 0,-1 1 0 0 0,7-11 30 0 0,-2 2-36 0 0,0-1 0 0 0,4-16 36 0 0,-2 5 9 0 0,-5 13 43 0 0,-1 0 0 0 0,-1 0 0 0 0,-1-1-52 0 0,0 4 0 0 0,-3 14 13 0 0,1 0 0 0 0,-1 0-1 0 0,0 0 1 0 0,0 0 0 0 0,0 0-1 0 0,0 0 1 0 0,0 0 0 0 0,-1 0-1 0 0,1 0 1 0 0,0 0 0 0 0,-1 0-1 0 0,0 0 1 0 0,0-2-13 0 0,1 3 13 0 0,-1 0 1 0 0,0 1-1 0 0,1-1 1 0 0,-1 0-1 0 0,0 0 0 0 0,1 0 1 0 0,-1 1-1 0 0,0-1 1 0 0,0 0-1 0 0,0 1 1 0 0,1-1-1 0 0,-1 1 0 0 0,0-1 1 0 0,0 1-1 0 0,0-1 1 0 0,0 1-1 0 0,0 0 0 0 0,0 0 1 0 0,0-1-1 0 0,0 1 1 0 0,0 0-1 0 0,0 0 1 0 0,0 0-1 0 0,-1 0 0 0 0,1 0 1 0 0,0 0-1 0 0,0 0-13 0 0,-13 2 56 0 0,1 0 0 0 0,-1 1 0 0 0,1 1 0 0 0,-1 0-56 0 0,-30 8 74 0 0,24-9-28 0 0,7-1 47 0 0,0 1 0 0 0,0 0 0 0 0,0 0 0 0 0,1 1 0 0 0,-1 1 0 0 0,-5 3-93 0 0,18-8 3 0 0,0 1 0 0 0,-1-1 0 0 0,1 0 0 0 0,0 0 0 0 0,0 0 0 0 0,0 0 0 0 0,0 0 0 0 0,0 0 0 0 0,0 0 0 0 0,0 0 0 0 0,-1 1 0 0 0,1-1 0 0 0,0 0 0 0 0,0 0 0 0 0,0 0 0 0 0,0 0 0 0 0,-1 0 0 0 0,1 0 0 0 0,0 0 0 0 0,0 0 0 0 0,0 0 0 0 0,0 0 0 0 0,0 0 0 0 0,-1 0 0 0 0,1 0 0 0 0,0 0 0 0 0,0 0 0 0 0,0 0 0 0 0,0 0 0 0 0,-1 0 0 0 0,1 0 0 0 0,0 0 0 0 0,0 0 0 0 0,0-1 0 0 0,0 1 0 0 0,0 0 0 0 0,-1 0 0 0 0,1 0 0 0 0,0 0 0 0 0,0 0 0 0 0,0 0 0 0 0,0 0 0 0 0,0 0 0 0 0,0-1 0 0 0,0 1 1 0 0,0 0-1 0 0,-1 0 0 0 0,1 0 0 0 0,0 0 0 0 0,0 0 0 0 0,0-1 0 0 0,0 1 0 0 0,0 0 0 0 0,0 0 0 0 0,0 0 0 0 0,0 0 0 0 0,0-1 0 0 0,0 1 0 0 0,0 0 0 0 0,0 0 0 0 0,0 0 0 0 0,0 0 0 0 0,0 0 0 0 0,0-1-3 0 0,3-14 122 0 0,0 2-120 0 0,-4 9-26 0 0,0 1 1 0 0,0-1-1 0 0,0 1 0 0 0,0-1 0 0 0,-1 1 0 0 0,1 0 0 0 0,-1 0 1 0 0,0 0-1 0 0,-1-2 24 0 0,-5-8 90 0 0,5 7-134 0 0,0 0 0 0 0,-1 1 0 0 0,0 0 0 0 0,-1-1 44 0 0,-8-11 48 0 0,8 11-25 0 0,1 0-1 0 0,-1 0 0 0 0,-2-1-22 0 0,5 5 4 0 0,0 0-1 0 0,0 0 0 0 0,0 0 0 0 0,-1 1 1 0 0,1-1-1 0 0,-1 0 0 0 0,1 1 1 0 0,-1 0-1 0 0,0 0 0 0 0,0 0-3 0 0,-3-1-38 0 0,4 1 49 0 0,-1 0 0 0 0,0 0 1 0 0,1 0-1 0 0,-1 1 0 0 0,1-1 1 0 0,-1 1-1 0 0,0 0 0 0 0,0 0 1 0 0,1 0-1 0 0,-1 0 0 0 0,0 0 1 0 0,0 1-12 0 0,1-1 7 0 0,0 0 1 0 0,0 0-1 0 0,0 1 1 0 0,0-1 0 0 0,0 0-1 0 0,0-1 1 0 0,0 1 0 0 0,0 0-1 0 0,0-1 1 0 0,0 1 0 0 0,0-1-1 0 0,0 1-7 0 0,2-1-4 0 0,-1 1 0 0 0,0 0 1 0 0,1-1-1 0 0,-1 1 0 0 0,1 0 0 0 0,-1-1 0 0 0,1 1 0 0 0,-1-1 0 0 0,1 1 0 0 0,-1-1 0 0 0,1 1 1 0 0,-1-1-1 0 0,1 1 0 0 0,0-1 0 0 0,-1 1 0 0 0,1-1 0 0 0,0 1 0 0 0,-1-1 0 0 0,1 0 1 0 0,0 1-1 0 0,0-1 0 0 0,0 0 0 0 0,-1 1 0 0 0,1-1 0 0 0,0 0 0 0 0,0 1 0 0 0,0-1 0 0 0,0 0 1 0 0,0 1-1 0 0,0-1 0 0 0,1 0 0 0 0,-1 1 0 0 0,0-1 0 0 0,0 0 0 0 0,0 1 0 0 0,1-1 1 0 0,-1 0 3 0 0,0 1 5 0 0,0-1 0 0 0,1 0 0 0 0,-1 1 0 0 0,0-1 0 0 0,1 0 1 0 0,-1 1-1 0 0,0-1 0 0 0,1 0 0 0 0,-1 1 0 0 0,1-1 1 0 0,-1 1-1 0 0,1-1 0 0 0,0 1 0 0 0,-1-1 0 0 0,1 1 0 0 0,-1-1 1 0 0,1 1-1 0 0,0-1 0 0 0,-1 1 0 0 0,1 0 0 0 0,0-1-5 0 0,2 1 36 0 0,-1-1 0 0 0,0 1 0 0 0,1 0 0 0 0,-1 0 0 0 0,0 0 0 0 0,2 0-36 0 0,-3 0 64 0 0,5-1 100 0 0,6 2-179 0 0,-8-1 6 0 0,0 1-1 0 0,0-1 1 0 0,0 0-1 0 0,3-1 10 0 0,5 1-30 0 0,-2-1 145 0 0,-10 1-120 0 0,0 0 0 0 0,1 0 0 0 0,-1-1 0 0 0,0 1 1 0 0,0 0-1 0 0,0 0 0 0 0,0 0 0 0 0,0 0 0 0 0,0 0 0 0 0,1 0 0 0 0,-1 0 0 0 0,0 0 0 0 0,0-1 1 0 0,0 1-1 0 0,0 0 0 0 0,0 0 0 0 0,0 0 0 0 0,0 0 0 0 0,0 0 0 0 0,0 0 0 0 0,0-1 0 0 0,0 1 1 0 0,0 0-1 0 0,0 0 0 0 0,0 0 0 0 0,0 0 0 0 0,0-1 0 0 0,0 1 0 0 0,0 0 0 0 0,0 0 0 0 0,0 0 1 0 0,0 0-1 0 0,0 0 0 0 0,0-1 0 0 0,0 1 0 0 0,0 0 0 0 0,0 0 0 0 0,0 0 0 0 0,0 0 0 0 0,0 0 1 0 0,0 0-1 0 0,0-1 0 0 0,0 1 0 0 0,-1 0 5 0 0,0-3-4 0 0,1 3 7 0 0,0-1 0 0 0,0 1 1 0 0,-1 0-1 0 0,1-1 1 0 0,0 1-1 0 0,0 0 1 0 0,-1-1-1 0 0,1 1 0 0 0,0 0 1 0 0,0-1-1 0 0,-1 1 1 0 0,1 0-1 0 0,0 0 1 0 0,-1-1-1 0 0,1 1 0 0 0,0 0 1 0 0,-1 0-1 0 0,1 0-3 0 0,-8-6-166 0 0,0-1-1 0 0,-4-3 167 0 0,7 5 25 0 0,1 0 0 0 0,-2 1 0 0 0,1 0 0 0 0,0 0 0 0 0,-1 1 0 0 0,0-1 0 0 0,-3 0-25 0 0,9 4 15 0 0,-1-1 1 0 0,0 1 0 0 0,0 0 0 0 0,0 0-1 0 0,0 0 1 0 0,0 0 0 0 0,0 0-1 0 0,0 0 1 0 0,0 0 0 0 0,0 0 0 0 0,0 0-1 0 0,0 0 1 0 0,0 0 0 0 0,0 1 0 0 0,0-1-1 0 0,0 0 1 0 0,1 1 0 0 0,-1-1 0 0 0,0 0-1 0 0,0 1 1 0 0,0-1 0 0 0,0 1 0 0 0,1 0-1 0 0,-1-1 1 0 0,0 1 0 0 0,1 0-1 0 0,-1-1 1 0 0,0 1 0 0 0,1 0 0 0 0,-1 0-16 0 0,1-1-4 0 0,0 0 1 0 0,0 0 0 0 0,0 0 0 0 0,0 0-1 0 0,0 0 1 0 0,0 0 0 0 0,0 1 0 0 0,0-1-1 0 0,0 0 1 0 0,0 0 0 0 0,0 0 0 0 0,0 0-1 0 0,0 0 1 0 0,0 0 0 0 0,0 1 0 0 0,0-1-1 0 0,0 0 1 0 0,0 0 0 0 0,0 0-1 0 0,0 0 1 0 0,0 0 0 0 0,0 0 0 0 0,0 0-1 0 0,0 1 1 0 0,0-1 0 0 0,0 0 0 0 0,0 0-1 0 0,0 0 1 0 0,0 0 0 0 0,0 0 0 0 0,1 0-1 0 0,-1 0 1 0 0,0 0 0 0 0,0 0 0 0 0,0 0-1 0 0,0 1 1 0 0,0-1 0 0 0,0 0 0 0 0,0 0-1 0 0,0 0 1 0 0,0 0 0 0 0,1 0-1 0 0,-1 0 1 0 0,0 0 0 0 0,0 0 0 0 0,0 0-1 0 0,0 0 1 0 0,0 0 0 0 0,0 0 3 0 0,9 0 57 0 0,-5 1 38 0 0,-1 0-96 0 0,0 1 0 0 0,-1-1 0 0 0,0 1 1 0 0,1-1-1 0 0,-1 1 0 0 0,0 0 0 0 0,0 0 1 0 0,0 1-1 0 0,1 0 1 0 0,1 2-40 0 0,-1-1 40 0 0,-1-1 1 0 0,1 1-1 0 0,0-1 0 0 0,0 0 0 0 0,4 2 0 0 0,-7-4-10 0 0,1 0 0 0 0,0-1 0 0 0,0 1 0 0 0,0-1 0 0 0,0 1 0 0 0,-1-1 0 0 0,1 0 0 0 0,0 1 0 0 0,0-1 0 0 0,0 0-1 0 0,0 0 1 0 0,0 1 0 0 0,0-1 0 0 0,0 0 0 0 0,0 0 0 0 0,0 0 0 0 0,0 0 0 0 0,0-1 0 0 0,0 1 0 0 0,0 0 0 0 0,0 0 0 0 0,0 0 0 0 0,0-1 0 0 0,0 1 0 0 0,0 0-1 0 0,-1-1 1 0 0,1 1 0 0 0,0-1 0 0 0,0 0 10 0 0,13-8-92 0 0,18-12-130 0 0,-22 14 225 0 0,-9 6 2 0 0,1 0 0 0 0,-1-1 0 0 0,1 1 1 0 0,-1 0-1 0 0,1 0 0 0 0,0 0-5 0 0,-1 0 263 0 0,-2 6-339 0 0,1-4 49 0 0,1-1 0 0 0,-1 0 0 0 0,1 0 0 0 0,0 0 0 0 0,-1 0 1 0 0,1 0-1 0 0,-1-1 0 0 0,1 1 0 0 0,-1 0 0 0 0,1 0 0 0 0,-1 0 0 0 0,1 0 0 0 0,-1-1 0 0 0,1 1 27 0 0,5-1-58 0 0,-6 1 75 0 0,1 0 0 0 0,-1 0 0 0 0,1 0-1 0 0,-1 0 1 0 0,1 0 0 0 0,-1 0 0 0 0,1 1 0 0 0,-1-1 0 0 0,1 0-1 0 0,-1 0 1 0 0,1 1 0 0 0,-1-1 0 0 0,0 0 0 0 0,1 0-1 0 0,-1 1 1 0 0,0-1 0 0 0,1 0 0 0 0,-1 1 0 0 0,0-1 0 0 0,1 1-1 0 0,-1-1 1 0 0,0 1-17 0 0,1 1 34 0 0,0 0 0 0 0,0 0-1 0 0,0 0 1 0 0,0 0 0 0 0,-1 0-1 0 0,1 1-33 0 0,0 4-24 0 0,0 0-1 0 0,0-1 1 0 0,-1 6 24 0 0,0 0-65 0 0,0-4-57 0 0,0 1-1 0 0,1 5 123 0 0,-1-11-25 0 0,1-1 0 0 0,-1 1-1 0 0,1-1 1 0 0,0 1 0 0 0,0-1-1 0 0,0 1 1 0 0,0-1 0 0 0,0 0-1 0 0,0 1 1 0 0,2 0 25 0 0,-3-2-15 0 0,1-1 0 0 0,-1 1 0 0 0,0-1 0 0 0,1 0 0 0 0,-1 1 0 0 0,1-1 0 0 0,-1 0 0 0 0,0 0 0 0 0,1 1 0 0 0,-1-1 0 0 0,1 0 0 0 0,-1 0 0 0 0,1 0 0 0 0,-1 0 0 0 0,1 1 0 0 0,-1-1 0 0 0,1 0 0 0 0,-1 0 0 0 0,1 0 0 0 0,-1 0 0 0 0,1 0 0 0 0,-1 0 0 0 0,1 0 0 0 0,-1-1 0 0 0,1 1 0 0 0,-1 0 0 0 0,1 0 0 0 0,-1 0 0 0 0,1 0 0 0 0,-1-1 0 0 0,1 1 0 0 0,-1 0 0 0 0,1 0 0 0 0,-1-1 0 0 0,0 1 0 0 0,1 0 0 0 0,-1-1 0 0 0,1 1 15 0 0,2-3-155 0 0,0 0 1 0 0,0 0 0 0 0,0 0 0 0 0,1-1 154 0 0,-1 1-37 0 0,2-4 31 0 0,0 0-1 0 0,0 0 1 0 0,0-1 0 0 0,-1 1-1 0 0,0-1 1 0 0,-1 0 0 0 0,1 0-1 0 0,-1-3 7 0 0,-3 11 11 0 0,1-1-1 0 0,-1 1 0 0 0,0 0 1 0 0,0-1-1 0 0,0 1 1 0 0,0 0-1 0 0,0-1 0 0 0,0 1 1 0 0,0 0-1 0 0,0-1 1 0 0,0 1-1 0 0,0 0 0 0 0,0-1 1 0 0,0 1-1 0 0,0 0 1 0 0,0-1-1 0 0,0 1 1 0 0,0 0-1 0 0,0-1 0 0 0,0 1 1 0 0,0 0-1 0 0,0-1 1 0 0,-1 1-1 0 0,1 0 0 0 0,0-1-10 0 0,0 1 20 0 0,-1 0 0 0 0,1 0-1 0 0,0 0 1 0 0,-1 0-1 0 0,1 0 1 0 0,0 0-1 0 0,-1 0 1 0 0,1 0 0 0 0,0 0-1 0 0,-1 0 1 0 0,1 0-1 0 0,0 0 1 0 0,-1 0 0 0 0,1 0-1 0 0,0 0 1 0 0,-1 0-1 0 0,1 1 1 0 0,0-1 0 0 0,0 0-1 0 0,-1 0-19 0 0,-1 2 76 0 0,-1-1 0 0 0,1 1 0 0 0,-1 0-1 0 0,1 0 1 0 0,-1 1-76 0 0,-9 9 206 0 0,1 2-1 0 0,1-1 1 0 0,0 1 0 0 0,-7 14-206 0 0,12-19 30 0 0,1 1 1 0 0,0-1 0 0 0,0 1-1 0 0,1 0 1 0 0,1-1 0 0 0,-1 1 0 0 0,1 1-1 0 0,0 8-30 0 0,2-18-8 0 0,0 0-1 0 0,0 0 1 0 0,0 0-1 0 0,0 0 0 0 0,0 0 1 0 0,0 0-1 0 0,0 1 1 0 0,0-1-1 0 0,0 0 0 0 0,1 0 1 0 0,-1 0-1 0 0,0 0 1 0 0,1 0-1 0 0,-1 0 0 0 0,1 0 1 0 0,-1 0-1 0 0,1 0 1 0 0,0 0-1 0 0,-1 0 0 0 0,1 0 1 0 0,0 0-1 0 0,0-1 1 0 0,0 1-1 0 0,-1 0 0 0 0,1 0 1 0 0,0-1-1 0 0,0 1 1 0 0,0-1-1 0 0,0 1 0 0 0,0-1 1 0 0,0 1-1 0 0,0-1 1 0 0,0 0-1 0 0,1 1 0 0 0,-1-1 1 0 0,0 0-1 0 0,0 0 1 0 0,0 0 8 0 0,0 1-5 0 0,0-1 0 0 0,0-1 1 0 0,0 1-1 0 0,0 0 0 0 0,0 0 1 0 0,0 0-1 0 0,0 0 0 0 0,1-1 1 0 0,-1 1-1 0 0,0 0 0 0 0,0-1 1 0 0,-1 1-1 0 0,1-1 0 0 0,1 0 5 0 0,12-10-122 0 0,-12 10 90 0 0,1-2-30 0 0,1 0 0 0 0,-1-1 1 0 0,-1 1-1 0 0,1 0 0 0 0,0-2 62 0 0,3-4-81 0 0,1 0-89 0 0,-1-1 0 0 0,-1 0-1 0 0,0 0 1 0 0,4-10 170 0 0,-3 6-86 0 0,6-17 145 0 0,7-12 114 0 0,-34 63 634 0 0,6-10-647 0 0,-1 3-93 0 0,1 0 0 0 0,0 1 0 0 0,1 0 0 0 0,0 0 0 0 0,0 4-67 0 0,-5 14 27 0 0,1 1 1 0 0,-7 33-28 0 0,16-57-30 0 0,2-4 31 0 0,0 1 0 0 0,-1-1 1 0 0,1 3-2 0 0,1-7-35 0 0,0 0 0 0 0,0 0 0 0 0,0 0 0 0 0,0 0 0 0 0,0 0 1 0 0,0 0-1 0 0,0 0 0 0 0,0 0 0 0 0,1 0 0 0 0,-1 0 0 0 0,0 0 1 0 0,1 0-1 0 0,-1 0 0 0 0,0 0 0 0 0,1 0 0 0 0,-1 0 0 0 0,1 0 1 0 0,0 0-1 0 0,-1-1 0 0 0,1 1 0 0 0,0 0 35 0 0,-1-1-61 0 0,1 1-1 0 0,0-1 1 0 0,-1 0-1 0 0,1 0 1 0 0,0 0-1 0 0,-1 1 1 0 0,1-1-1 0 0,0 0 1 0 0,0 0-1 0 0,-1 0 1 0 0,1 0 0 0 0,0 0-1 0 0,0 0 1 0 0,-1 0-1 0 0,1 0 1 0 0,0 0-1 0 0,0-1 62 0 0,12-3-566 0 0,-8 0 461 0 0,0 1 0 0 0,0-1 0 0 0,-1 0 1 0 0,0 0-1 0 0,0-1 0 0 0,3-3 105 0 0,-1 2-36 0 0,1-3 12 0 0,0 0 0 0 0,-1 0 0 0 0,0-1 0 0 0,-1 0 24 0 0,21-41 127 0 0,-17 32 40 0 0,15-38 289 0 0,-27 59 239 0 0,-3 5-439 0 0,-9 14 172 0 0,2 0 0 0 0,0 2 1 0 0,1 0-429 0 0,4-7 136 0 0,6-12-124 0 0,-1 1 1 0 0,1-1-1 0 0,0 1 0 0 0,0 0 0 0 0,1-1 1 0 0,-1 1-1 0 0,1 0 0 0 0,0 0 0 0 0,0 5-12 0 0,1-5-28 0 0,1 10 64 0 0,-1-15-60 0 0,0 1-1 0 0,0 0 1 0 0,0-1 0 0 0,0 1-1 0 0,0-1 1 0 0,1 1 0 0 0,-1-1-1 0 0,0 1 1 0 0,1-1 0 0 0,-1 1-1 0 0,0-1 1 0 0,1 0 0 0 0,-1 1-1 0 0,0-1 1 0 0,1 1 0 0 0,-1-1-1 0 0,1 0 1 0 0,-1 1 0 0 0,1-1-1 0 0,-1 0 1 0 0,1 0 0 0 0,-1 1-1 0 0,1-1 25 0 0,0 0-30 0 0,0 0 0 0 0,0 0 1 0 0,0-1-1 0 0,0 1 0 0 0,0 0 0 0 0,0-1 0 0 0,0 1 0 0 0,0-1 0 0 0,-1 1 1 0 0,1-1-1 0 0,0 1 0 0 0,0-1 0 0 0,0 0 0 0 0,-1 1 0 0 0,1-1 0 0 0,0 0 1 0 0,0 0 29 0 0,1-1-89 0 0,1-1-16 0 0,1 0 1 0 0,-1-1-1 0 0,1 0 1 0 0,-1 1-1 0 0,0-1 1 0 0,-1 0-1 0 0,1-1 105 0 0,7-12-320 0 0,-4 8 251 0 0,0-1 0 0 0,-1-1 0 0 0,-1 1 0 0 0,2-6 69 0 0,-6 16 1 0 0,7-21 312 0 0,1-14-313 0 0,-7 30 126 0 0,0-1 0 0 0,0 0 0 0 0,-1 1 0 0 0,1-1 0 0 0,-2 0 1 0 0,1 1-1 0 0,0-1 0 0 0,-2-5-126 0 0,2 10 25 0 0,-1 1 0 0 0,1-1 1 0 0,0 0-1 0 0,-1 0 0 0 0,1 0 1 0 0,0 1-1 0 0,-1-1 1 0 0,1 0-1 0 0,-1 0 0 0 0,1 1 1 0 0,-1-1-1 0 0,1 0 0 0 0,-1 1 1 0 0,0-1-1 0 0,1 1 0 0 0,-1-1 1 0 0,0 1-1 0 0,1-1 0 0 0,-1 1 1 0 0,0-1-1 0 0,0 1 0 0 0,1-1 1 0 0,-1 1-1 0 0,0 0 1 0 0,0 0-1 0 0,0-1 0 0 0,0 1 1 0 0,0 0-1 0 0,1 0 0 0 0,-1 0 1 0 0,0 0-1 0 0,0 0 0 0 0,0 0 1 0 0,0 0-1 0 0,0 0 0 0 0,1 1 1 0 0,-1-1-1 0 0,0 0-25 0 0,-4 1 96 0 0,0 1 0 0 0,1 0 1 0 0,-1 0-1 0 0,1 0 0 0 0,-5 2-96 0 0,-5 4 322 0 0,0 1 1 0 0,-12 10-323 0 0,21-15-5 0 0,1 0 0 0 0,-1 0 0 0 0,1 1 0 0 0,0 0 1 0 0,0 0-1 0 0,0 0 0 0 0,1 0 0 0 0,-1 1 1 0 0,1 0 3 0 0,1-2 9 0 0,-10 22-3 0 0,-3 10-5 0 0,12-27 27 0 0,0 0-1 0 0,0 0 1 0 0,2 0-1 0 0,-1 0 1 0 0,1 1 0 0 0,0 0-27 0 0,1-9 3 0 0,0 11-79 0 0,0 13 76 0 0,1-22-71 0 0,-1 1 0 0 0,1-1 0 0 0,-1 1 0 0 0,1-1 0 0 0,0 0 0 0 0,0 1 1 0 0,1-1-1 0 0,-1 0 0 0 0,1 1 71 0 0,-1-3-38 0 0,-1 0-1 0 0,1-1 1 0 0,0 1 0 0 0,-1 0 0 0 0,1-1 0 0 0,0 1-1 0 0,0 0 1 0 0,-1-1 0 0 0,1 1 0 0 0,0-1 0 0 0,0 1 0 0 0,0-1-1 0 0,0 0 1 0 0,0 1 0 0 0,-1-1 0 0 0,1 0 0 0 0,0 1 0 0 0,0-1-1 0 0,0 0 1 0 0,0 0 0 0 0,0 0 0 0 0,0 0 0 0 0,0 0 0 0 0,0 0-1 0 0,0 0 1 0 0,0 0 0 0 0,0-1 0 0 0,0 1 0 0 0,0 0-1 0 0,0 0 1 0 0,0-1 0 0 0,0 1 38 0 0,5-3-152 0 0,-1 1 0 0 0,0-1 0 0 0,1 0-1 0 0,3-3 153 0 0,-7 4-23 0 0,4-2-60 0 0,0 0 0 0 0,-1-1 1 0 0,0 0-1 0 0,0 0 0 0 0,0 0 0 0 0,3-5 83 0 0,4-7-90 0 0,6-12 90 0 0,-8 12 54 0 0,-2 0 0 0 0,-1-1 0 0 0,3-7-54 0 0,-6 10 158 0 0,-4 14-145 0 0,0 0 1 0 0,0 0-1 0 0,0 0 1 0 0,0 1-1 0 0,0-1 1 0 0,0 0-1 0 0,-1 0 1 0 0,1 0-1 0 0,0 1 0 0 0,0-1 1 0 0,0 0-1 0 0,-1 0 1 0 0,1 0-1 0 0,0 1 1 0 0,-1-1-1 0 0,0 0-13 0 0,1 1 13 0 0,0 0 1 0 0,0-1-1 0 0,0 1 1 0 0,0 0-1 0 0,0 0 1 0 0,-1 0-1 0 0,1 0 1 0 0,0 0-1 0 0,0 0 1 0 0,0 0-1 0 0,-1 0 0 0 0,1 0 1 0 0,0-1-1 0 0,0 1 1 0 0,0 0-1 0 0,-1 0 1 0 0,1 0-1 0 0,0 0 1 0 0,0 0-1 0 0,0 0 0 0 0,-1 0 1 0 0,1 0-1 0 0,0 0 1 0 0,0 0-1 0 0,0 1 1 0 0,-1-1-1 0 0,1 0 1 0 0,0 0-1 0 0,0 0 1 0 0,0 0-14 0 0,-8 5 259 0 0,-4 8 53 0 0,-8 13 510 0 0,-2 7-822 0 0,16-23 54 0 0,0 1-1 0 0,0 0 1 0 0,1 0-1 0 0,-2 10-53 0 0,5-16-13 0 0,-1 4 37 0 0,0 0 0 0 0,1 0 1 0 0,0 3-25 0 0,2-9-19 0 0,-1-1 1 0 0,1 1-1 0 0,0 0 1 0 0,0-1-1 0 0,0 1 1 0 0,1 0 0 0 0,-1-1-1 0 0,1 1 1 0 0,-1-1-1 0 0,1 1 1 0 0,0-1-1 0 0,0 1 1 0 0,1 1 18 0 0,-2-3-18 0 0,0-1 0 0 0,1 1 0 0 0,-1-1 0 0 0,0 0 0 0 0,0 1 0 0 0,1-1 0 0 0,-1 0 0 0 0,0 1-1 0 0,1-1 1 0 0,-1 0 0 0 0,1 1 0 0 0,-1-1 0 0 0,0 0 0 0 0,1 0 0 0 0,-1 1 0 0 0,1-1 0 0 0,-1 0 0 0 0,0 0 0 0 0,1 0 0 0 0,-1 0 0 0 0,1 0 0 0 0,-1 0 0 0 0,1 1-1 0 0,0-1 19 0 0,0-1-48 0 0,0 1 0 0 0,0 0 0 0 0,0 0 0 0 0,0 0 0 0 0,0-1 0 0 0,0 1 0 0 0,1-1 0 0 0,-1 1 0 0 0,0-1 0 0 0,0 0 48 0 0,3-1-138 0 0,0-1 0 0 0,-1 0-1 0 0,1 0 1 0 0,-1 0-1 0 0,1-1 139 0 0,-1 0-120 0 0,0 1 0 0 0,0-1 1 0 0,0 0-1 0 0,0 0 0 0 0,-1 0 0 0 0,0 0 0 0 0,0 0 0 0 0,0 0 0 0 0,0-1 0 0 0,-1 1 0 0 0,0-1 0 0 0,0 1 0 0 0,0-1 0 0 0,0-4 120 0 0,0 1 28 0 0,0 2 14 0 0,0 0-1 0 0,-1 0 0 0 0,0 0 1 0 0,0 0-1 0 0,0 0 0 0 0,-1 0 1 0 0,0-4-42 0 0,1 10 19 0 0,-1 0 0 0 0,1-1 0 0 0,0 1 0 0 0,0 0 0 0 0,0 0-1 0 0,0-1 1 0 0,0 1 0 0 0,-1 0 0 0 0,1-1 0 0 0,0 1 0 0 0,0 0 0 0 0,0 0 0 0 0,-1-1 0 0 0,1 1 0 0 0,0 0 0 0 0,0 0 0 0 0,-1 0 0 0 0,1-1 0 0 0,0 1 0 0 0,-1 0 0 0 0,1 0 0 0 0,0 0 0 0 0,-1 0 0 0 0,1 0 0 0 0,0 0 0 0 0,-1 0 0 0 0,1-1 0 0 0,0 1-1 0 0,-1 0 1 0 0,1 0 0 0 0,0 0 0 0 0,-1 0 0 0 0,1 0 0 0 0,0 1 0 0 0,-1-1 0 0 0,1 0 0 0 0,0 0 0 0 0,0 0 0 0 0,-1 0 0 0 0,1 0 0 0 0,0 0 0 0 0,-1 0 0 0 0,1 1 0 0 0,0-1-19 0 0,-16 10 557 0 0,14-9-456 0 0,-18 15 312 0 0,10-7-352 0 0,0-2 0 0 0,0 1 0 0 0,-1-2 1 0 0,-1 1-62 0 0,6-4-14 0 0,1 0 0 0 0,-1-1 0 0 0,0 1 0 0 0,0-1 0 0 0,-3 0 14 0 0,8-2-10 0 0,-1 0 0 0 0,0 1 1 0 0,0-1-1 0 0,0 0 0 0 0,1 0 1 0 0,-1 0-1 0 0,0-1 0 0 0,0 1 1 0 0,1 0-1 0 0,-1-1 0 0 0,0 1 0 0 0,0-1 1 0 0,1 1-1 0 0,-1-1 0 0 0,0 0 1 0 0,1 0-1 0 0,-1 0 0 0 0,1 0 1 0 0,-1 0-1 0 0,1 0 0 0 0,0 0 10 0 0,-4-4-30 0 0,1 0 0 0 0,0 0 1 0 0,0 0-1 0 0,0-1 0 0 0,1 1 0 0 0,0-1 0 0 0,-3-5 30 0 0,3 4 13 0 0,0 1 0 0 0,0 0 0 0 0,-1 0 0 0 0,0 0 0 0 0,0 1 0 0 0,-3-3-13 0 0,7 7 18 0 0,0 1 0 0 0,0 0 0 0 0,0 0 0 0 0,-1-1-1 0 0,1 1 1 0 0,0 0 0 0 0,0 0 0 0 0,-1 0 0 0 0,1-1 0 0 0,0 1-1 0 0,0 0 1 0 0,-1 0 0 0 0,1 0 0 0 0,0 0 0 0 0,-1 0-1 0 0,1-1 1 0 0,0 1 0 0 0,-1 0 0 0 0,1 0 0 0 0,0 0-1 0 0,-1 0 1 0 0,1 0 0 0 0,0 0 0 0 0,-1 0 0 0 0,1 0-1 0 0,0 0 1 0 0,0 0 0 0 0,-1 0 0 0 0,1 0 0 0 0,0 1-1 0 0,-1-1 1 0 0,1 0 0 0 0,0 0-18 0 0,-1 0 22 0 0,0 1 1 0 0,1 0-1 0 0,-1-1 1 0 0,1 1-1 0 0,-1 0 0 0 0,1-1 1 0 0,0 1-1 0 0,-1 0 0 0 0,1 0 1 0 0,0-1-1 0 0,-1 1 0 0 0,1 0 1 0 0,0 0-23 0 0,-2 5 57 0 0,1 0 1 0 0,0 1-1 0 0,1 2-57 0 0,-1 3 45 0 0,0 0-1 0 0,1 0 1 0 0,0 0-1 0 0,1 0 1 0 0,1 0-1 0 0,0 2-44 0 0,-2-14-16 0 0,0 0-1 0 0,0 0 1 0 0,0 1-1 0 0,0-1 1 0 0,0 0-1 0 0,0 1 1 0 0,0-1 0 0 0,1 0-1 0 0,-1 0 1 0 0,0 1-1 0 0,0-1 1 0 0,0 0 0 0 0,0 0-1 0 0,1 1 1 0 0,-1-1-1 0 0,0 0 1 0 0,0 0-1 0 0,0 0 1 0 0,1 1 0 0 0,-1-1-1 0 0,0 0 1 0 0,0 0-1 0 0,1 0 1 0 0,-1 0-1 0 0,0 1 1 0 0,0-1 0 0 0,1 0-1 0 0,-1 0 1 0 0,0 0-1 0 0,1 0 1 0 0,-1 0-1 0 0,0 0 17 0 0,1 0-21 0 0,-1 0-1 0 0,0 0 0 0 0,1 0 0 0 0,-1-1 1 0 0,0 1-1 0 0,0 0 0 0 0,1 0 0 0 0,-1 0 1 0 0,0-1-1 0 0,0 1 0 0 0,1 0 0 0 0,-1 0 1 0 0,0-1-1 0 0,0 1 0 0 0,0 0 0 0 0,1 0 1 0 0,-1-1-1 0 0,0 1 0 0 0,0 0 1 0 0,0-1-1 0 0,0 1 0 0 0,0 0 0 0 0,1-1 1 0 0,-1 1-1 0 0,0 0 0 0 0,0-1 0 0 0,0 1 1 0 0,0 0-1 0 0,0-1 22 0 0,0-7-89 0 0,0 0 0 0 0,0 0 0 0 0,-1 0 0 0 0,1 0 0 0 0,-2 0 0 0 0,1 1 0 0 0,-3-7 89 0 0,0 1-23 0 0,-1 1 1 0 0,0-1-1 0 0,0 1 0 0 0,-3-3 23 0 0,5 10 74 0 0,-1-1 0 0 0,1 1 0 0 0,-1 0 0 0 0,-2-1-74 0 0,5 4 11 0 0,0 1 1 0 0,0 0 0 0 0,0 0 0 0 0,0 0 0 0 0,0 0 0 0 0,-1 0 0 0 0,1 0-1 0 0,0 0 1 0 0,-1 1 0 0 0,1-1 0 0 0,0 0 0 0 0,-1 1 0 0 0,1-1-1 0 0,-1 1 1 0 0,1 0 0 0 0,-1-1 0 0 0,1 1 0 0 0,-1 0 0 0 0,1 0-1 0 0,-1 0-11 0 0,1 0 18 0 0,0 0 0 0 0,0 1 0 0 0,0-1-1 0 0,1 0 1 0 0,-1 1 0 0 0,0-1 0 0 0,0 1-1 0 0,1-1 1 0 0,-1 1 0 0 0,0 0-1 0 0,1-1 1 0 0,-1 1 0 0 0,1 0 0 0 0,-1-1-1 0 0,1 1 1 0 0,-1 0 0 0 0,1 0 0 0 0,-1-1-1 0 0,1 1-17 0 0,-1 1 95 0 0,0 1-1 0 0,0-1 1 0 0,0 0 0 0 0,0 0-1 0 0,1 1 1 0 0,-1 0-95 0 0,0 4 85 0 0,0 1 0 0 0,1-1 0 0 0,0 1 0 0 0,0-1 0 0 0,0 1 1 0 0,2 2-86 0 0,-2-8 4 0 0,0 1 1 0 0,1-1 0 0 0,0 1 0 0 0,0-1 0 0 0,0 1 0 0 0,0-1-1 0 0,0 0 1 0 0,0 1 0 0 0,0-1 0 0 0,1 0 0 0 0,0 0 0 0 0,-1 0-1 0 0,1 0 1 0 0,0 0 0 0 0,0 0 0 0 0,0 0 0 0 0,0-1 0 0 0,0 1-1 0 0,2 0-4 0 0,-3-1-15 0 0,0 0-1 0 0,0-1 0 0 0,0 1 1 0 0,1-1-1 0 0,-1 1 0 0 0,0-1 1 0 0,1 0-1 0 0,-1 0 0 0 0,0 1 1 0 0,0-1-1 0 0,1 0 0 0 0,-1 0 1 0 0,0 0-1 0 0,1-1 0 0 0,-1 1 1 0 0,0 0-1 0 0,1 0 0 0 0,0-1 16 0 0,0 0-46 0 0,0 0 0 0 0,0 0-1 0 0,0 0 1 0 0,0 0 0 0 0,0 0-1 0 0,-1-1 1 0 0,1 1 0 0 0,0-1 0 0 0,-1 1-1 0 0,2-2 47 0 0,0-1-14 0 0,0 1 0 0 0,-1-1 0 0 0,1 0 0 0 0,-1 0 0 0 0,0 0 0 0 0,0 0 0 0 0,-1 0 0 0 0,1 0 0 0 0,-1 0 1 0 0,0 0-1 0 0,0-1 14 0 0,0-2 147 0 0,-3 13-40 0 0,-2 11 47 0 0,4-12-98 0 0,0 0 1 0 0,0-1-1 0 0,1 1 1 0 0,0 0-1 0 0,0-1 1 0 0,1 4-57 0 0,2 13 183 0 0,-2-13-131 0 0,0 1 0 0 0,0-1-1 0 0,1 0 1 0 0,0 0 0 0 0,1 0-1 0 0,1 2-51 0 0,4 11-18 0 0,-7-16 24 0 0,2 2-15 0 0,-1 0 0 0 0,-1 0 0 0 0,1 0-1 0 0,-1 1 1 0 0,-1-1 0 0 0,1 1 0 0 0,-1-1-1 0 0,0 2 10 0 0,-2 0 30 0 0,1 0-1 0 0,1 0 0 0 0,0 0 0 0 0,0 0 0 0 0,1-1 0 0 0,0 1 1 0 0,1 2-30 0 0,11 31 1 0 0,-11-33-9 0 0,-1 1 0 0 0,1 3 8 0 0,-2-7 1 0 0,0-1 0 0 0,0 0 0 0 0,0 0 0 0 0,1 0 0 0 0,0 0 0 0 0,0-1 0 0 0,0 1 0 0 0,1 0 0 0 0,-1-1 1 0 0,3 4-2 0 0,-2-5-7 0 0,-1 1 1 0 0,0-1 0 0 0,0 1-1 0 0,-1 0 1 0 0,1-1 0 0 0,-1 1-1 0 0,1 0 1 0 0,-1 0 0 0 0,0 1 6 0 0,4 12 70 0 0,0 2-111 0 0,-5-16 47 0 0,1 0 0 0 0,0 0 1 0 0,0 0-1 0 0,0 0 0 0 0,0 0 0 0 0,0 0 0 0 0,1 0 0 0 0,-1 0 0 0 0,1-1 0 0 0,0 1 1 0 0,0 0-7 0 0,30 31-203 0 0,-28-30 207 0 0,0 1 0 0 0,0 1 0 0 0,0-1 0 0 0,0 2-4 0 0,5 7 38 0 0,-7-11-36 0 0,-1 0-1 0 0,1 0 1 0 0,-1 0-1 0 0,0 0 0 0 0,0 0 1 0 0,0 0-1 0 0,0 0 0 0 0,0 2-1 0 0,3 28-83 0 0,-4-25 129 0 0,2 6-52 0 0,1 0 1 0 0,3 12 5 0 0,-2-12 52 0 0,3 11-120 0 0,-3-9-177 0 0,0-1-1 0 0,2 16 246 0 0,-6-28 0 0 0,1 0 1 0 0,0 0-1 0 0,0 0 0 0 0,0 0 0 0 0,0 0 0 0 0,0 1 0 0 0,1-1-29 0 0,-1 0 1 0 0,0 0-1 0 0,0 0 1 0 0,0 0-1 0 0,0 0 1 0 0,-1 1 28 0 0,8 65-315 0 0,-5-58 262 0 0,-2-11 39 0 0,-1 1 0 0 0,0-1 0 0 0,0 0 0 0 0,0 1 0 0 0,1-1 0 0 0,-1 0 0 0 0,0 1 0 0 0,0-1 0 0 0,1 0 0 0 0,-1 1 0 0 0,0-1 0 0 0,1 0 0 0 0,-1 1 0 0 0,0-1 0 0 0,1 0 0 0 0,-1 0 0 0 0,0 0 0 0 0,1 1 0 0 0,-1-1 0 0 0,1 0 0 0 0,-1 0 0 0 0,0 0 0 0 0,1 0 14 0 0,0 0-30 0 0,-1 0-1 0 0,1 0 1 0 0,0-1-1 0 0,-1 1 1 0 0,1 0 0 0 0,-1-1-1 0 0,1 1 1 0 0,-1-1-1 0 0,1 1 1 0 0,-1-1-1 0 0,1 1 1 0 0,-1-1-1 0 0,1 1 1 0 0,-1-1 0 0 0,0 1-1 0 0,1-1 31 0 0,5-10-124 0 0,0-17 327 0 0,0 0 0 0 0,0-16-203 0 0,-2 8 341 0 0,4-9-341 0 0,2 5 207 0 0,-1 4 234 0 0,2-25-441 0 0,-10 49 42 0 0,-1-1 0 0 0,-1 1-1 0 0,1 0 1 0 0,-2-1 0 0 0,0 1-1 0 0,0 0 1 0 0,-1 0 0 0 0,-4-10-42 0 0,-20-48 144 0 0,26 68-137 0 0,0 0 0 0 0,0 0 1 0 0,-1 0-1 0 0,1 0 0 0 0,0 1 1 0 0,0-1-1 0 0,-1 0 0 0 0,1 1 1 0 0,-1-1-8 0 0,-7-8-38 0 0,8 8 34 0 0,0 0 1 0 0,-1 0 0 0 0,1 0-1 0 0,0 0 1 0 0,1 0 0 0 0,-1 0-1 0 0,0 0 1 0 0,0-1 0 0 0,1 1-1 0 0,0 0 1 0 0,-1 0 0 0 0,1-1-1 0 0,0 1 1 0 0,0-1 3 0 0,0-6-16 0 0,-1 0 0 0 0,-1-4 16 0 0,-1-16-77 0 0,2-23 39 0 0,0 49 41 0 0,0 0 0 0 0,0-1-1 0 0,0 1 1 0 0,0 0 0 0 0,-1 0-1 0 0,1 0 1 0 0,-1 0 0 0 0,-2-3-3 0 0,4 5 14 0 0,0 1 1 0 0,-1-1 0 0 0,1 1 0 0 0,-1-1-1 0 0,1 1 1 0 0,-1-1 0 0 0,1 1-1 0 0,-1-1 1 0 0,1 1 0 0 0,-1-1-1 0 0,1 1 1 0 0,-1-1-15 0 0,-1 3 170 0 0,1 3 33 0 0,0-1-98 0 0,1-3-100 0 0,0-1 0 0 0,0 0-1 0 0,0 0 1 0 0,0 1 0 0 0,0-1 0 0 0,0 0 0 0 0,0 1 0 0 0,0-1 0 0 0,0 0 0 0 0,0 1 0 0 0,0-1 0 0 0,0 0 0 0 0,0 1 0 0 0,0-1 0 0 0,0 0 0 0 0,0 1 0 0 0,0-1 0 0 0,0 0 0 0 0,1 1 0 0 0,-1-1 0 0 0,0 0 0 0 0,0 0-5 0 0,3 6 56 0 0,-1-1 1 0 0,0 1-1 0 0,-1-1 1 0 0,1 1-1 0 0,-1-1 1 0 0,0 1-1 0 0,-1 0 1 0 0,1 0-57 0 0,3 20 160 0 0,13 44 32 0 0,3 13-323 0 0,-17-64 109 0 0,-1 1 0 0 0,-1-1 22 0 0,1 13 57 0 0,0-5-147 0 0,0-1 0 0 0,-3 19 90 0 0,-1 6-20 0 0,1-41-57 0 0,1 1 1 0 0,0-1-1 0 0,2 8 77 0 0,-1-7-96 0 0,0 0 1 0 0,-1 1-1 0 0,0-1 96 0 0,-1-1-33 0 0,1 0 0 0 0,1 0 0 0 0,0-1 0 0 0,1 9 33 0 0,-1-10-18 0 0,-1-1 0 0 0,0 0 0 0 0,-1 1 0 0 0,1-1 0 0 0,-2 6 18 0 0,1-8-14 0 0,-5 24-126 0 0,4-21 113 0 0,1 1 1 0 0,-1 0-1 0 0,1-1 0 0 0,1 1 0 0 0,0 0 1 0 0,0 2 26 0 0,1-5-12 0 0,0 9-232 0 0,1 12 244 0 0,-1-16-2 0 0,-1-10-13 0 0,0-1-1 0 0,0 0 1 0 0,0 0 0 0 0,0 1 0 0 0,0-1-1 0 0,0 0 1 0 0,1 0 0 0 0,-1 1 0 0 0,0-1-1 0 0,0 0 1 0 0,0 0 0 0 0,0 1 0 0 0,0-1-1 0 0,0 0 1 0 0,1 0 0 0 0,-1 0 0 0 0,0 1 0 0 0,0-1-1 0 0,0 0 1 0 0,1 0 0 0 0,-1 0 0 0 0,0 0-1 0 0,0 0 1 0 0,1 1 0 0 0,-1-1 0 0 0,0 0-1 0 0,0 0 16 0 0,4 1-153 0 0,-4-1 149 0 0,0 0 0 0 0,0 0 0 0 0,0 0 0 0 0,0 0 0 0 0,1 0 0 0 0,-1 0 0 0 0,0 0 0 0 0,0 0 0 0 0,0 0 0 0 0,0 0 0 0 0,0 0 0 0 0,1 0 0 0 0,-1 0 0 0 0,0 0 0 0 0,0 0 0 0 0,0 0 0 0 0,0 0 0 0 0,0 0 0 0 0,1 0 0 0 0,-1 0 0 0 0,0 0 0 0 0,0 0 0 0 0,0 0 0 0 0,0 0 0 0 0,0 0-1 0 0,1 0 1 0 0,-1 0 0 0 0,0-1 0 0 0,0 1 0 0 0,0 0 0 0 0,0 0 0 0 0,0 0 0 0 0,0 0 0 0 0,0 0 0 0 0,0 0 0 0 0,0 0 0 0 0,1-1 0 0 0,-1 1 0 0 0,0 0 0 0 0,0 0 0 0 0,0 0 0 0 0,0 0 0 0 0,0 0 0 0 0,0-1 0 0 0,0 1 0 0 0,0 0 0 0 0,0 0 0 0 0,0 0 4 0 0,2-3-28 0 0,0 0 1 0 0,0 1 0 0 0,0 0 0 0 0,0-1 0 0 0,1 1 0 0 0,0-1 27 0 0,11-12-92 0 0,5-13 72 0 0,1-4 20 0 0,-5 7 9 0 0,14-17-9 0 0,-25 37 129 0 0,-4 6 4 0 0,-4 8 100 0 0,0-3-128 0 0,-8 23 115 0 0,-22 53 33 0 0,27-63-231 0 0,1 0 1 0 0,1 0-1 0 0,0 9-22 0 0,2-13-25 0 0,2-11 5 0 0,0 1 1 0 0,0-1 0 0 0,0 1-1 0 0,1 0 1 0 0,0-1 0 0 0,0 1-1 0 0,0 0 1 0 0,0-1-1 0 0,2 4 20 0 0,-2-8-22 0 0,0 1-1 0 0,0-1 0 0 0,0 0 0 0 0,0 1 0 0 0,0-1 1 0 0,0 0-1 0 0,0 0 0 0 0,0 1 0 0 0,0-1 1 0 0,1 0-1 0 0,-1 0 0 0 0,0 1 0 0 0,0-1 0 0 0,0 0 1 0 0,0 0-1 0 0,1 1 0 0 0,-1-1 0 0 0,0 0 0 0 0,0 0 1 0 0,1 0-1 0 0,-1 0 0 0 0,0 0 0 0 0,0 1 0 0 0,1-1 1 0 0,-1 0-1 0 0,0 0 0 0 0,0 0 0 0 0,1 0 0 0 0,-1 0 23 0 0,1 0-31 0 0,0 0 0 0 0,-1 0-1 0 0,1 0 1 0 0,-1 0 0 0 0,1-1-1 0 0,0 1 1 0 0,-1 0 0 0 0,1 0-1 0 0,-1-1 1 0 0,1 1 0 0 0,-1 0-1 0 0,1-1 1 0 0,0 1 31 0 0,1-2-56 0 0,0 0 0 0 0,0-1 0 0 0,0 1 0 0 0,0 0 0 0 0,0 0 0 0 0,0-1 56 0 0,21-38-299 0 0,11-29 299 0 0,-8 16 62 0 0,-24 49-18 0 0,1 0 0 0 0,0 0 1 0 0,0 0-1 0 0,0 0 0 0 0,2 0-44 0 0,-16 31 994 0 0,-13 24-765 0 0,-6 26-229 0 0,17-45 20 0 0,7-17-48 0 0,0 1 0 0 0,1 0 0 0 0,1 0 0 0 0,0 0 28 0 0,3-1-293 0 0,1-13 257 0 0,0-1 0 0 0,0 1 1 0 0,0 0-1 0 0,0-1 1 0 0,0 1-1 0 0,0-1 1 0 0,0 1-1 0 0,0-1 1 0 0,0 1-1 0 0,0-1 1 0 0,1 1-1 0 0,-1-1 1 0 0,0 1-1 0 0,0-1 0 0 0,1 1 1 0 0,-1-1-1 0 0,0 1 1 0 0,0-1-1 0 0,1 1 1 0 0,-1-1-1 0 0,1 1 1 0 0,-1-1-1 0 0,0 1 36 0 0,1-1-22 0 0,-1 0 0 0 0,1 0 0 0 0,-1 0 0 0 0,1 0 0 0 0,-1 0 1 0 0,0-1-1 0 0,1 1 0 0 0,-1 0 0 0 0,1 0 0 0 0,-1 0 0 0 0,0 0 0 0 0,1 0 0 0 0,-1 0 0 0 0,1-1 0 0 0,-1 1 0 0 0,0 0 0 0 0,1 0 1 0 0,-1-1-1 0 0,0 1 0 0 0,1 0 0 0 0,-1-1 0 0 0,0 1 0 0 0,0 0 0 0 0,1-1 0 0 0,-1 1 22 0 0,8-12-138 0 0,-6 9 68 0 0,11-14-79 0 0,-8 10 120 0 0,0 0 0 0 0,0 0 0 0 0,1-4 29 0 0,46-104 552 0 0,-8 18-165 0 0,-42 92-317 0 0,1 1 0 0 0,0-1 0 0 0,1-2-70 0 0,-1 6 176 0 0,-3 4-3 0 0,-3 7 104 0 0,-19 43 404 0 0,-11 38-681 0 0,17-47 40 0 0,8-22-136 0 0,-6 20 96 0 0,13-35-23 0 0,-4 14 37 0 0,5-19-62 0 0,0-1-1 0 0,0 0 1 0 0,0 0 0 0 0,0 0 0 0 0,0 0 0 0 0,0 0 0 0 0,0 0 0 0 0,0 0 0 0 0,0 1 0 0 0,1-1 0 0 0,-1 0 0 0 0,1 0 0 0 0,-1 0 0 0 0,1 0 0 0 0,-1 0 0 0 0,1 1 48 0 0,0-2-26 0 0,-1 0 0 0 0,1 0 1 0 0,-1 0-1 0 0,0 0 0 0 0,1 0 1 0 0,-1 1-1 0 0,1-1 0 0 0,-1 0 1 0 0,0 0-1 0 0,1 0 0 0 0,-1 0 1 0 0,1 0-1 0 0,-1-1 0 0 0,1 1 1 0 0,-1 0-1 0 0,0 0 0 0 0,1 0 1 0 0,-1 0-1 0 0,1 0 0 0 0,-1-1 1 0 0,0 1-1 0 0,1 0 0 0 0,-1 0 1 0 0,0 0-1 0 0,1-1 0 0 0,-1 1 1 0 0,0 0-1 0 0,1-1 0 0 0,-1 1 1 0 0,0 0 25 0 0,13-11-129 0 0,-13 10 98 0 0,8-7-120 0 0,-1-1-1 0 0,0 0 1 0 0,0 0 0 0 0,1-5 151 0 0,22-41-88 0 0,-26 47 134 0 0,16-32-30 0 0,-3 5 72 0 0,10-13-88 0 0,-25 44 12 0 0,-1 2 17 0 0,0 1 0 0 0,0-1-1 0 0,0 1 1 0 0,0-1-1 0 0,0 1 1 0 0,0 0 0 0 0,0-1-1 0 0,0 1 1 0 0,0 0-1 0 0,1 0 1 0 0,-1 0-29 0 0,-1 2 65 0 0,0 0 0 0 0,0-1 1 0 0,0 1-1 0 0,-1 0 0 0 0,1 0 0 0 0,0 0 0 0 0,-1 0 1 0 0,1 0-1 0 0,0-1 0 0 0,-1 2-65 0 0,-15 28 419 0 0,1 0 20 0 0,-7 18-439 0 0,-15 52-15 0 0,28-70-204 0 0,1 1 1 0 0,-1 11 218 0 0,8-40-127 0 0,1 0 0 0 0,0 1 1 0 0,0-1-1 0 0,0 1 0 0 0,0-1 1 0 0,1 2 126 0 0,-1-4-42 0 0,0 0 1 0 0,0 1 0 0 0,0-1 0 0 0,0 0 0 0 0,0 1 0 0 0,0-1-1 0 0,1 0 1 0 0,-1 1 0 0 0,0-1 0 0 0,0 0 0 0 0,0 1 0 0 0,1-1-1 0 0,-1 0 1 0 0,0 1 0 0 0,0-1 0 0 0,0 0 0 0 0,1 0 0 0 0,-1 0-1 0 0,0 1 42 0 0,1-1-29 0 0,-1 0-1 0 0,0 0 0 0 0,1 0 1 0 0,-1 0-1 0 0,0 0 0 0 0,1 0 1 0 0,-1 0-1 0 0,0 0 0 0 0,1 0 0 0 0,-1 0 1 0 0,0-1-1 0 0,1 1 0 0 0,-1 0 1 0 0,0 0-1 0 0,1 0 0 0 0,-1 0 1 0 0,0-1-1 0 0,0 1 0 0 0,1 0 1 0 0,-1 0-1 0 0,0 0 0 0 0,0-1 0 0 0,1 1 1 0 0,-1 0-1 0 0,0-1 30 0 0,6-6-112 0 0,0-1 0 0 0,0 0 0 0 0,-1 0 0 0 0,0 0 0 0 0,-1-1 0 0 0,0 0 0 0 0,0 0 112 0 0,9-18-183 0 0,47-100 269 0 0,-51 106-33 0 0,10-14 130 0 0,-11 21-49 0 0,-4 8 108 0 0,-4 6-233 0 0,0 0 0 0 0,0 0 0 0 0,0 0 0 0 0,0 0 0 0 0,0 0 0 0 0,0 0 0 0 0,0 0 0 0 0,0 0 0 0 0,0 0 0 0 0,0 0 0 0 0,0 0 0 0 0,0 0 1 0 0,1 0-1 0 0,-1 0 0 0 0,0 0 0 0 0,0 0 0 0 0,0 0 0 0 0,0 0 0 0 0,0 0 0 0 0,0 0 0 0 0,0 0 0 0 0,0 0 0 0 0,0 0 0 0 0,0 0 0 0 0,0 0 1 0 0,0 0-1 0 0,0 0 0 0 0,0 0 0 0 0,0 0 0 0 0,0 0 0 0 0,0 0 0 0 0,0 0 0 0 0,0 0 0 0 0,0 0 0 0 0,0 0 0 0 0,0 0 0 0 0,0 0 0 0 0,0 0 0 0 0,0 0 1 0 0,0 0-1 0 0,0 0 0 0 0,0 0 0 0 0,0 0 0 0 0,0 0 0 0 0,0 0 0 0 0,0 0 0 0 0,0 0 0 0 0,0 0 0 0 0,0 0 0 0 0,0 0 0 0 0,0 0 0 0 0,0 0 1 0 0,0 0-1 0 0,1 0 0 0 0,-1 0 0 0 0,0 0 0 0 0,0 0 0 0 0,0 0 0 0 0,0 0 0 0 0,0 0 0 0 0,0 0 0 0 0,0 0 0 0 0,0 0 0 0 0,0 0 0 0 0,0 0-9 0 0,-5 9 668 0 0,-4 9-379 0 0,-1 0-1 0 0,2 0 0 0 0,-2 8-288 0 0,-4 8 209 0 0,5-14-241 0 0,-23 57-82 0 0,27-63-51 0 0,1 0-1 0 0,0 0 1 0 0,2 0 0 0 0,-2 11 165 0 0,4-25-37 0 0,0 0 1 0 0,0 1-1 0 0,0-1 0 0 0,0 1 0 0 0,0-1 1 0 0,0 1-1 0 0,0-1 0 0 0,0 1 0 0 0,0-1 1 0 0,0 1-1 0 0,0-1 0 0 0,0 0 0 0 0,0 1 1 0 0,0-1-1 0 0,0 1 0 0 0,1-1 0 0 0,-1 1 1 0 0,0-1 36 0 0,0 0-33 0 0,0 0 0 0 0,1 0 0 0 0,-1 0 0 0 0,0 0 0 0 0,0 0 0 0 0,0 0 0 0 0,1 0 0 0 0,-1 0 0 0 0,0 0 0 0 0,0 0 0 0 0,0 0 0 0 0,0 0 0 0 0,1 0 0 0 0,-1 0 0 0 0,0 0 0 0 0,0 0 0 0 0,0 0 0 0 0,0 0 0 0 0,1-1 0 0 0,-1 1 0 0 0,0 0 0 0 0,0 0 0 0 0,0 0 0 0 0,0 0 0 0 0,0 0 0 0 0,0 0 0 0 0,1 0 0 0 0,-1-1 0 0 0,0 1 33 0 0,10-14-744 0 0,-4 3 670 0 0,-1 0 0 0 0,4-9 74 0 0,4-11 76 0 0,-3 8-16 0 0,0-2-60 0 0,4-9 39 0 0,-7 22 87 0 0,-5 8 32 0 0,-3 6 238 0 0,-18 40 467 0 0,10-21-813 0 0,0 2 0 0 0,2 0 0 0 0,-3 15-50 0 0,8-31 17 0 0,-8 45 127 0 0,5-27-557 0 0,-1 3 413 0 0,3-16-188 0 0,2-8-237 0 0,0 1 0 0 0,0 0 1 0 0,-2 4 424 0 0,4-7-434 0 0,1 8 337 0 0,0 10 219 0 0,-7-3-280 0 0,-5 23 216 0 0,10-40-59 0 0,0 1 0 0 0,0-1 0 0 0,0 1-1 0 0,0-1 1 0 0,0 1 0 0 0,1-1-1 0 0,-1 0 1 0 0,0 1 0 0 0,0-1 0 0 0,0 1-1 0 0,0-1 1 0 0,0 0 0 0 0,1 1-1 0 0,-1-1 1 0 0,0 0 0 0 0,0 1 0 0 0,1-1-1 0 0,-1 0 1 0 0,0 1 0 0 0,1-1 0 0 0,-1 0-1 0 0,0 1 1 0 0,1-1 0 0 0,-1 0-1 0 0,0 0 1 0 0,1 1 0 0 0,-1-1 0 0 0,0 0-1 0 0,1 0 1 0 0,-1 0 0 0 0,1 0-1 0 0,-1 0 1 0 0,0 1 0 0 0,1-1 0 0 0,-1 0-1 0 0,1 0 1 0 0,-1 0 0 0 0,1 0-1 0 0,-1 0 1 0 0,0 0 0 0 0,1 0 0 0 0,0-1 1 0 0,-1 1 1 0 0,1 0 1 0 0,0 0 0 0 0,0 0-1 0 0,-1 0 1 0 0,1 0-1 0 0,0 0 1 0 0,-1-1 0 0 0,1 1-1 0 0,0 0 1 0 0,0 0-1 0 0,-1-1 1 0 0,1 1 0 0 0,-1-1-1 0 0,1 1 1 0 0,0 0-1 0 0,-1-1 1 0 0,1 1 0 0 0,-1-1-1 0 0,1 0 1 0 0,-1 1 0 0 0,1-1-1 0 0,-1 1 1 0 0,1-1-1 0 0,-1 0 1 0 0,0 1 0 0 0,1-1-1 0 0,-1 0 1 0 0,0 1-1 0 0,0-1 1 0 0,1 0-2 0 0,-1 1 0 0 0,0-1 1 0 0,0 1-1 0 0,0 0 0 0 0,0 0 0 0 0,0 0 1 0 0,0-1-1 0 0,0 1 0 0 0,0 0 0 0 0,0 0 0 0 0,1 0 1 0 0,-1-1-1 0 0,0 1 0 0 0,0 0 0 0 0,0 0 1 0 0,0 0-1 0 0,1 0 0 0 0,-1 0 0 0 0,0-1 1 0 0,0 1-1 0 0,0 0 0 0 0,1 0 0 0 0,-1 0 1 0 0,0 0-1 0 0,0 0 0 0 0,0 0 0 0 0,1 0 1 0 0,-1 0-1 0 0,0 0 0 0 0,0 0 0 0 0,1 0 1 0 0,-1 0-1 0 0,0 0 0 0 0,0 0 1 0 0,1-1-1 0 0,-1 1 1 0 0,0 0-1 0 0,1 0 1 0 0,-1 0-1 0 0,0 0 1 0 0,1 0-1 0 0,-1 0 1 0 0,0 0-1 0 0,1-1 1 0 0,-1 1-1 0 0,0 0 1 0 0,0 0-1 0 0,1 0 1 0 0,-1-1-1 0 0,0 1 1 0 0,0 0-1 0 0,0 0 1 0 0,1-1-1 0 0,-1 1 1 0 0,0 0-1 0 0,7-10-29 0 0,-6 8-65 0 0,1 0 0 0 0,-1-1 1 0 0,1 1-1 0 0,-1 0 0 0 0,1-2 94 0 0,2-8-352 0 0,-1 0 1 0 0,1-9 351 0 0,-1 8 59 0 0,3-9 207 0 0,0 1-1 0 0,2 0 1 0 0,3-5-266 0 0,3-9 131 0 0,-7 14 274 0 0,2-11-405 0 0,5-15 457 0 0,-10 36-294 0 0,4-13 90 0 0,-5 13-315 0 0,-2 6 70 0 0,1 0 1 0 0,-1-1-1 0 0,-1 1 0 0 0,1 0 0 0 0,-1 0 1 0 0,0-1-1 0 0,0-4-8 0 0,0 5 55 0 0,0 0 1 0 0,0 1-1 0 0,0-1 1 0 0,1 0-1 0 0,0 0 1 0 0,-1 1-1 0 0,2-1 1 0 0,-1 0-56 0 0,0 2 69 0 0,5-22 254 0 0,-5 21-257 0 0,0 1 0 0 0,-1-1 0 0 0,0 0 0 0 0,0-1-66 0 0,-2-9 100 0 0,-12-2-30 0 0,12 14-3 0 0,0 0 1 0 0,0 0 0 0 0,1-1 0 0 0,-1 1 0 0 0,0-2-68 0 0,-4-6-158 0 0,5 8 138 0 0,1 2 25 0 0,0 0 0 0 0,0 0 0 0 0,0 0 0 0 0,0 0 0 0 0,0-1 0 0 0,0 1 0 0 0,0 0 0 0 0,-1 0 0 0 0,1 0 0 0 0,0 0 0 0 0,0 0 0 0 0,0 0-1 0 0,0 0 1 0 0,0 0 0 0 0,0 0 0 0 0,0 0 0 0 0,0 0 0 0 0,0 0 0 0 0,0-1 0 0 0,0 1 0 0 0,0 0 0 0 0,0 0 0 0 0,0 0 0 0 0,-1 0 0 0 0,1 0 0 0 0,0 0 0 0 0,0 0 0 0 0,0 0 0 0 0,0 0 0 0 0,0 0 0 0 0,0 0 0 0 0,0 0 0 0 0,0 0 0 0 0,0 0 0 0 0,-1 0 0 0 0,1 0 0 0 0,0 0 0 0 0,0 0 0 0 0,0 0 0 0 0,0 0-1 0 0,0 0 1 0 0,0 0 0 0 0,0 0 0 0 0,0 0 0 0 0,0 0 0 0 0,0 0 0 0 0,-1 1-5 0 0,-1-2 33 0 0,2 0-32 0 0,0 1 0 0 0,0 0 0 0 0,0 0 0 0 0,0 0-1 0 0,0 0 1 0 0,-1-1 0 0 0,1 1 0 0 0,0 0 0 0 0,0 0 0 0 0,0 0 0 0 0,0 0-1 0 0,-1 0 1 0 0,1 0 0 0 0,0 0 0 0 0,0 0 0 0 0,0-1 0 0 0,-1 1-1 0 0,1 0 1 0 0,0 0 0 0 0,0 0 0 0 0,0 0 0 0 0,-1 0 0 0 0,1 0 0 0 0,0 0-1 0 0,0 0 1 0 0,-1 0 0 0 0,1 0 0 0 0,0 0 0 0 0,0 1 0 0 0,0-1-1 0 0,-1 0 1 0 0,1 0-1 0 0,0 0-6 0 0,0 0-1 0 0,0 0 0 0 0,-1 0 1 0 0,1 0-1 0 0,0 0 1 0 0,0 0-1 0 0,0 0 0 0 0,-1 0 1 0 0,1 0-1 0 0,0 0 0 0 0,0 0 1 0 0,0 0-1 0 0,0 0 0 0 0,-1 0 1 0 0,1 0-1 0 0,0 0 1 0 0,0 0-1 0 0,0 0 0 0 0,-1 0 1 0 0,1 0-1 0 0,0 0 0 0 0,0 0 1 0 0,0 0-1 0 0,0 0 0 0 0,-1-1 1 0 0,1 1-1 0 0,0 0 1 0 0,0 0-1 0 0,0 0 0 0 0,0 0 1 0 0,0 0-1 0 0,0 0 0 0 0,-1-1 7 0 0,-1-6-2 0 0,2 7 8 0 0,0 0 0 0 0,0-1 1 0 0,0 1-1 0 0,0-1 0 0 0,0 1 0 0 0,0 0 0 0 0,0-1 0 0 0,0 1 1 0 0,0-1-1 0 0,0 1 0 0 0,0 0 0 0 0,0-1 0 0 0,-1 1 0 0 0,1 0 1 0 0,0-1-1 0 0,0 1 0 0 0,0 0 0 0 0,-1-1 0 0 0,1 1 0 0 0,0 0 1 0 0,-1-1-1 0 0,1 1 0 0 0,0 0 0 0 0,-1 0 0 0 0,1-1 0 0 0,0 1 0 0 0,-1 0 1 0 0,1 0-1 0 0,0 0 0 0 0,-1-1 0 0 0,1 1 0 0 0,0 0-6 0 0,-4-1 188 0 0,3 1-73 0 0,1 0-116 0 0,0 0 1 0 0,0 0-1 0 0,0 0 1 0 0,-1 0-1 0 0,1 0 0 0 0,0 0 1 0 0,0 0-1 0 0,0 0 1 0 0,0 0-1 0 0,0 0 0 0 0,0 0 1 0 0,0 0-1 0 0,0 0 1 0 0,0 0-1 0 0,0 0 0 0 0,0 0 1 0 0,0 0-1 0 0,0 0 1 0 0,0 0-1 0 0,0 0 0 0 0,0 0 1 0 0,0 0-1 0 0,-1 0 0 0 0,1 0 1 0 0,0 0-1 0 0,0 0 1 0 0,0 0-1 0 0,0 0 0 0 0,0 0 1 0 0,0 0-1 0 0,0 0 1 0 0,0 0-1 0 0,0 0 0 0 0,0 0 1 0 0,0 0-1 0 0,0 0 1 0 0,0 0-1 0 0,0 0 0 0 0,0 0 1 0 0,0 0-1 0 0,0 0 1 0 0,0-1-1 0 0,0 1 0 0 0,0 0 1 0 0,0 0-1 0 0,0 0 0 0 0,0 0 1 0 0,0 0-1 0 0,0 0 1 0 0,0 0-1 0 0,0 0 0 0 0,0 0 1 0 0,0 0-1 0 0,0 0 1 0 0,0 0-1 0 0,0 0 0 0 0,0 0 1 0 0,0 0-1 0 0,0 0 1 0 0,0 0-1 0 0,0 0 0 0 0,0-1 1 0 0,0 1-1 0 0,0 0 1 0 0,2-7-33 0 0,0-4 161 0 0,-1 9 50 0 0,-1 5-199 0 0,0-2 92 0 0,-1-3 105 0 0,1 2-178 0 0,0 0 0 0 0,0 0 0 0 0,0 0 0 0 0,0 0 0 0 0,0 1 0 0 0,0-1 0 0 0,0 0 0 0 0,0 0 0 0 0,0 0 0 0 0,0 0 0 0 0,0 0 0 0 0,1 0 0 0 0,-1 1 0 0 0,0-1 0 0 0,0 0 0 0 0,0 0 0 0 0,0 0 0 0 0,0 0-1 0 0,0 0 1 0 0,0 0 0 0 0,0 1 0 0 0,0-1 0 0 0,0 0 0 0 0,1 0 0 0 0,-1 0 0 0 0,0 0 0 0 0,0 0 0 0 0,0 0 0 0 0,0 0 2 0 0,7 1 213 0 0,-8-1-218 0 0,0 0 0 0 0,0-1 0 0 0,-1 1 1 0 0,1 0-1 0 0,0 0 0 0 0,0 1 0 0 0,0-1 1 0 0,0 0-1 0 0,-1 0 0 0 0,1 1 1 0 0,0-1-1 0 0,0 0 0 0 0,-1 1 5 0 0,1-1 5 0 0,1 0-1 0 0,-1 1 0 0 0,1-1 1 0 0,-1 0-1 0 0,1 0 1 0 0,-1 0-1 0 0,1 0 1 0 0,-1-1-1 0 0,0 1 1 0 0,1 0-1 0 0,-1 0 0 0 0,1 0 1 0 0,-1 0-1 0 0,1 0 1 0 0,-1-1-1 0 0,1 1 1 0 0,-1 0-1 0 0,1 0 0 0 0,-1-1-4 0 0,1 1-6 0 0,-1 0-1 0 0,1-1 1 0 0,-1 1-1 0 0,0 0 0 0 0,1-1 1 0 0,-1 1-1 0 0,0 0 1 0 0,1 0-1 0 0,-1 0 1 0 0,0 0-1 0 0,0 0 0 0 0,1 0 1 0 0,-1 0-1 0 0,0 0 7 0 0,0 0-14 0 0,1 0-1 0 0,-1 0 0 0 0,0 0 1 0 0,1 0-1 0 0,-1 0 1 0 0,0 0-1 0 0,0 0 0 0 0,1-1 1 0 0,-1 1-1 0 0,0 0 1 0 0,1 0-1 0 0,-1-1 15 0 0,0 1-2 0 0,1 0 0 0 0,-1 0 0 0 0,1 0 0 0 0,-1-1 0 0 0,1 1 0 0 0,-1 0 0 0 0,0 0 0 0 0,1 0 0 0 0,-1 0 0 0 0,0 0 0 0 0,1 0 0 0 0,-1 0 0 0 0,1 0 0 0 0,-1 0 0 0 0,0 0 0 0 0,1 0 2 0 0,-4 1-28 0 0,1 0 0 0 0,-1 0 0 0 0,1-1 0 0 0,-1 0 0 0 0,0 0 0 0 0,1 0 0 0 0,-1 0-1 0 0,1-1 1 0 0,-1 1 0 0 0,0-1 0 0 0,-2-1 28 0 0,6 2 3 0 0,-1 0 0 0 0,1-1-1 0 0,-1 1 1 0 0,1-1 0 0 0,-1 1 0 0 0,1-1-1 0 0,-1 1 1 0 0,1-1 0 0 0,-1 1 0 0 0,1-1-1 0 0,0 1 1 0 0,-1-1 0 0 0,1 1 0 0 0,0-1-1 0 0,-1 0-2 0 0,-3-6 4 0 0,3 7 1 0 0,1-1 1 0 0,0 1 0 0 0,0 0 0 0 0,0 0-1 0 0,0 0 1 0 0,-1 0 0 0 0,1 0-1 0 0,0 0 1 0 0,0 0 0 0 0,0-1 0 0 0,-1 1-1 0 0,1 0 1 0 0,0 0 0 0 0,0 0 0 0 0,0 0-1 0 0,-1 0 1 0 0,1 0 0 0 0,0 0 0 0 0,0 0-1 0 0,-1 0 1 0 0,1 0 0 0 0,0 0 0 0 0,0 0-1 0 0,0 0 1 0 0,-1 0 0 0 0,1 1-1 0 0,0-1 1 0 0,0 0 0 0 0,0 0 0 0 0,-1 0-1 0 0,1 0 1 0 0,0 0-6 0 0,-1 1 8 0 0,0-1 0 0 0,0 0 0 0 0,0 1 0 0 0,0-1 0 0 0,0 0 0 0 0,0 0-1 0 0,0 1 1 0 0,-1-1 0 0 0,1 0 0 0 0,0 0 0 0 0,0 0 0 0 0,-1-1-8 0 0,1 1 7 0 0,0 0-1 0 0,0 0 1 0 0,0 0-1 0 0,0 0 1 0 0,0 0-1 0 0,-1 0 1 0 0,1 1-1 0 0,0-1 1 0 0,0 0-1 0 0,0 0 1 0 0,0 1-1 0 0,-1 0-6 0 0,0 0-1 0 0,-1 0 0 0 0,1 0-1 0 0,-1 1 1 0 0,1-2-1 0 0,-1 1 1 0 0,0 0-1 0 0,0 0 1 0 0,1-1-1 0 0,-3 1 2 0 0,4-1 0 0 0,0 0 0 0 0,0 0 0 0 0,0 0 0 0 0,-1 0 0 0 0,1 0 0 0 0,0 0 1 0 0,0 0-1 0 0,0 0 0 0 0,0 0 0 0 0,-1-1 0 0 0,1 1 0 0 0,0 0 0 0 0,0-1 0 0 0,0 1 0 0 0,0-1 0 0 0,0 1 0 0 0,0-1 0 0 0,0 0 0 0 0,0 1 0 0 0,0-1 0 0 0,0 0 0 0 0,0 0 0 0 0,0 0 0 0 0,0 1 0 0 0,0 0-1 0 0,0-1 1 0 0,0 1-1 0 0,0 0 1 0 0,0 0-1 0 0,0-1 1 0 0,0 1-1 0 0,0 0 1 0 0,0 0 0 0 0,0 0-1 0 0,0 0 1 0 0,-1 0 0 0 0,-9 0 99 0 0,-2-1-74 0 0,12 1-32 0 0,0 0 1 0 0,0 0 0 0 0,0 0-1 0 0,0 0 1 0 0,0 0-1 0 0,0 0 1 0 0,0 0-1 0 0,0-1 1 0 0,0 1-1 0 0,1 0 1 0 0,-1-1 0 0 0,0 1-1 0 0,0 0 1 0 0,0-1-1 0 0,0 1 1 0 0,0-1-1 0 0,0 1 1 0 0,1-1-1 0 0,-1 0 7 0 0,-3-1 57 0 0,0-2 49 0 0,-15 39 361 0 0,5-10-258 0 0,-5 10 341 0 0,-4 12-550 0 0,8-11 70 0 0,-1 2 29 0 0,-3 1-99 0 0,11-22-2 0 0,-1 1 29 0 0,-1 0 0 0 0,-1 0 1 0 0,0-1-1 0 0,-7 7-27 0 0,-10 10 33 0 0,-16 17-104 0 0,44-51 72 0 0,-17 18-43 0 0,1 1 1 0 0,-6 10 41 0 0,21-26-427 0 0,4-6 233 0 0,5-4 128 0 0,41-52-78 0 0,-30 38 222 0 0,10-8-78 0 0,5-5 89 0 0,-32 31-92 0 0,7-7 58 0 0,1 0 1 0 0,1 0 0 0 0,-1 1 0 0 0,6-3-56 0 0,-15 11 6 0 0,-1 1 0 0 0,1 0 0 0 0,-1-1 0 0 0,0 1 0 0 0,1 0 0 0 0,-1 0 0 0 0,1-1 0 0 0,-1 1 0 0 0,1 0 0 0 0,-1 0 0 0 0,1 0 0 0 0,-1 0 0 0 0,1-1 0 0 0,-1 1 0 0 0,1 0 0 0 0,0 0 0 0 0,-1 0 0 0 0,1 0 0 0 0,-1 0 1 0 0,1 1-1 0 0,-1-1-6 0 0,0 0 6 0 0,1 0 0 0 0,-1 0 1 0 0,0 1-1 0 0,0-1 0 0 0,0 0 1 0 0,1 0-1 0 0,-1 1 1 0 0,0-1-1 0 0,0 0 0 0 0,0 1 1 0 0,0-1-1 0 0,0 0 0 0 0,0 0 1 0 0,0 1-1 0 0,0-1 0 0 0,0 0 1 0 0,1 1-1 0 0,-1-1 1 0 0,0 0-1 0 0,-1 1 0 0 0,1-1 1 0 0,0 0-1 0 0,0 1 0 0 0,0-1 1 0 0,0 0-1 0 0,0 0 1 0 0,0 1-1 0 0,0-1 0 0 0,0 0 1 0 0,0 1-1 0 0,-1-1 0 0 0,1 0-6 0 0,-4 9 68 0 0,0 0 0 0 0,-1-1-1 0 0,-5 8-67 0 0,-3 3 49 0 0,-6 16-104 0 0,1 2 55 0 0,-2 5-50 0 0,10-24-87 0 0,3-6 71 0 0,-4 11 66 0 0,9-18-15 0 0,1-1 0 0 0,0 0 0 0 0,0 1 0 0 0,0-1 0 0 0,0 1 0 0 0,1-1 0 0 0,-1 4 15 0 0,1-8-17 0 0,0 1 0 0 0,0-1 0 0 0,0 0-1 0 0,0 1 1 0 0,0-1 0 0 0,0 0 0 0 0,0 1 0 0 0,0-1-1 0 0,0 0 1 0 0,0 1 0 0 0,0-1 0 0 0,1 0 0 0 0,-1 1 0 0 0,0-1-1 0 0,0 0 1 0 0,0 0 0 0 0,0 1 0 0 0,0-1 0 0 0,1 0 0 0 0,-1 0-1 0 0,0 1 1 0 0,0-1 0 0 0,1 0 0 0 0,-1 0 0 0 0,0 0-1 0 0,0 1 1 0 0,1-1 0 0 0,-1 0 0 0 0,0 0 17 0 0,1 0-21 0 0,-1 0-1 0 0,1 0 1 0 0,0 0 0 0 0,-1 0-1 0 0,1 0 1 0 0,0 0 0 0 0,-1 0-1 0 0,1 0 1 0 0,-1 0 0 0 0,1 0-1 0 0,0 0 1 0 0,-1 0 0 0 0,1-1-1 0 0,0 1 22 0 0,2-2-65 0 0,0 1 0 0 0,0-1 0 0 0,0 0-1 0 0,0 0 1 0 0,0-1 65 0 0,5-4-49 0 0,-1-1-1 0 0,0 0 0 0 0,-1-1 1 0 0,1 1-1 0 0,1-6 50 0 0,-7 12 11 0 0,11-15 67 0 0,3-6-476 0 0,8-16 398 0 0,-28 43 195 0 0,3-3-189 0 0,0 0 0 0 0,1 1 0 0 0,-1-1 0 0 0,0 1 1 0 0,1-1-1 0 0,-2 2-6 0 0,-44 72-334 0 0,39-58 356 0 0,7-7 38 0 0,1-10-53 0 0,0 1 0 0 0,0-1 0 0 0,0 0 0 0 0,1 1 0 0 0,-1-1 0 0 0,0 0-1 0 0,0 0 1 0 0,0 1 0 0 0,0-1 0 0 0,0 0 0 0 0,0 0 0 0 0,1 0-1 0 0,-1 1 1 0 0,0-1 0 0 0,0 0 0 0 0,0 0 0 0 0,1 0 0 0 0,-1 1-1 0 0,0-1 1 0 0,0 0 0 0 0,1 0 0 0 0,-1 0 0 0 0,0 0 0 0 0,0 0-1 0 0,1 1 1 0 0,-1-1 0 0 0,0 0-7 0 0,1-1-6 0 0,0 1 0 0 0,-1 0 0 0 0,1-1 0 0 0,0 1 0 0 0,-1 0 0 0 0,1-1 0 0 0,-1 1 1 0 0,1-1-1 0 0,0 1 0 0 0,-1-1 0 0 0,1 1 0 0 0,-1-1 0 0 0,1 1 0 0 0,-1-1 0 0 0,0 0 0 0 0,1 1 0 0 0,-1-1 6 0 0,3-3-42 0 0,17-17 317 0 0,-9 9-253 0 0,-1 0 1 0 0,1 0-1 0 0,3-8-22 0 0,-9 13-56 0 0,-6 12-19 0 0,-7 12 104 0 0,5-12-71 0 0,1-1 0 0 0,1 1-1 0 0,-1-1 1 0 0,1 1 0 0 0,0-1-1 0 0,0 1 1 0 0,0 0-1 0 0,0 0 1 0 0,1 2 42 0 0,17-2 184 0 0,-16-5-188 0 0,0 0 0 0 0,-1 0 0 0 0,1 0-1 0 0,0 0 1 0 0,-1 0 0 0 0,1 0 0 0 0,-1 0 0 0 0,1 0 0 0 0,0-1-1 0 0,-1 1 1 0 0,1 0 0 0 0,0 0 0 0 0,-1 0 0 0 0,1-1 0 0 0,-1 1-1 0 0,1 0 1 0 0,-1-1 0 0 0,1 1 0 0 0,-1 0 4 0 0,13-11 30 0 0,1 1 424 0 0,0 1 127 0 0,-14 8-573 0 0,0 1 0 0 0,0 0 1 0 0,0 0-1 0 0,0 0 1 0 0,0 0-1 0 0,0 0 1 0 0,0 0-1 0 0,1 0 0 0 0,-1 0 1 0 0,0 0-1 0 0,0 0 1 0 0,0 0-1 0 0,0 0 1 0 0,0 0-1 0 0,0 0 0 0 0,0 0 1 0 0,0 0-1 0 0,0 0 1 0 0,1 0-1 0 0,-1 0 0 0 0,0 0 1 0 0,0 0-1 0 0,0 0 1 0 0,0 0-1 0 0,0 0 1 0 0,0 0-1 0 0,0 0 0 0 0,0 0 1 0 0,0 0-1 0 0,1 0 1 0 0,-1 0-1 0 0,0 0 1 0 0,0 0-1 0 0,0 0 0 0 0,0 0 1 0 0,0 1-1 0 0,0-1 1 0 0,0 0-1 0 0,0 0 1 0 0,0 0-1 0 0,0 0 0 0 0,0 0 1 0 0,0 0-1 0 0,0 0 1 0 0,0 0-1 0 0,1 0 1 0 0,-1 0-1 0 0,0 1 0 0 0,0-1 1 0 0,0 0-1 0 0,0 0 1 0 0,0 0-1 0 0,0 0 0 0 0,0 0 1 0 0,0 0-1 0 0,0 0 1 0 0,0 0-1 0 0,0 1 1 0 0,0-1-1 0 0,0 0 0 0 0,0 0 1 0 0,-1 0-1 0 0,1 0 1 0 0,0 0-1 0 0,0 0 1 0 0,0 0-1 0 0,0 0 0 0 0,0 0-8 0 0,-1 7 146 0 0,0-2-189 0 0,0-1-1 0 0,1 0 0 0 0,-1 0 0 0 0,1 0 1 0 0,0 3 43 0 0,0-7-4 0 0,0 0 0 0 0,0 1 0 0 0,0-1 1 0 0,0 0-1 0 0,0 0 0 0 0,0 1 0 0 0,0-1 1 0 0,0 0-1 0 0,0 0 0 0 0,0 1 0 0 0,0-1 0 0 0,0 0 1 0 0,1 0-1 0 0,-1 0 0 0 0,0 1 0 0 0,0-1 1 0 0,0 0-1 0 0,0 0 0 0 0,0 0 0 0 0,1 1 0 0 0,-1-1 1 0 0,0 0-1 0 0,0 0 0 0 0,0 0 0 0 0,1 0 1 0 0,-1 0-1 0 0,0 1 4 0 0,9-1 11 0 0,-7 0-50 0 0,-1 0 1 0 0,1-1 0 0 0,0 1 0 0 0,0-1 0 0 0,-1 1-1 0 0,1-1 1 0 0,0 0 0 0 0,-1 0 0 0 0,2 0 38 0 0,-3 1-8 0 0,1-1 0 0 0,-1 1 0 0 0,1 0 1 0 0,-1 0-1 0 0,1 0 0 0 0,-1-1 0 0 0,1 1 0 0 0,-1 0 1 0 0,1 0-1 0 0,-1 0 0 0 0,1 0 0 0 0,-1 0 0 0 0,1 0 0 0 0,-1 0 1 0 0,1 0 7 0 0,-1 0-31 0 0,1 0 1 0 0,-1 0-1 0 0,0 1 1 0 0,1-1-1 0 0,-1 0 1 0 0,1-1-1 0 0,-1 1 1 0 0,1 0-1 0 0,-1 0 1 0 0,0 0-1 0 0,1 0 1 0 0,-1 0 0 0 0,1 0-1 0 0,-1 0 1 0 0,0-1-1 0 0,1 1 1 0 0,-1 0-1 0 0,1 0 1 0 0,-1-1 30 0 0,0 1-9 0 0,0 0 1 0 0,0 1-1 0 0,0-1 0 0 0,0 0 1 0 0,0 0-1 0 0,0 0 1 0 0,0 0-1 0 0,0 0 1 0 0,0 0-1 0 0,0 0 0 0 0,0 0 1 0 0,-1 0-1 0 0,1 1 1 0 0,0-1-1 0 0,0 0 0 0 0,0 0 1 0 0,1 0-1 0 0,-1 0 1 0 0,0 0-1 0 0,0 0 1 0 0,0 0-1 0 0,0 0 0 0 0,0 1 1 0 0,0-1-1 0 0,0 0 1 0 0,0 0-1 0 0,0 0 0 0 0,0 0 1 0 0,0 0-1 0 0,0 0 1 0 0,0 0-1 0 0,0 0 0 0 0,0 0 1 0 0,0 0-1 0 0,0 0 1 0 0,0 1-1 0 0,1-1 1 0 0,-1 0-1 0 0,0 0 0 0 0,0 0 1 0 0,0 0-1 0 0,0 0 1 0 0,0 0-1 0 0,0 0 0 0 0,0 0 1 0 0,0 0-1 0 0,0 0 9 0 0,1 0-16 0 0,-1 0 0 0 0,0 0 0 0 0,0 0 1 0 0,1 0-1 0 0,-1 0 0 0 0,0 0 0 0 0,0-1 0 0 0,1 1 0 0 0,-1 0 0 0 0,0 0 0 0 0,0 0 0 0 0,1 0 0 0 0,-1 0 0 0 0,0 0 0 0 0,0-1 0 0 0,0 1 0 0 0,0 0 0 0 0,1 0 0 0 0,-1 0 0 0 0,0-1 0 0 0,0 1 1 0 0,0 0-1 0 0,0 0 0 0 0,0 0 0 0 0,0-1 0 0 0,1 1 0 0 0,-1 0 0 0 0,0 0 0 0 0,0-1 0 0 0,0 1 0 0 0,0 0 0 0 0,0 0 0 0 0,0-1 0 0 0,0 1 0 0 0,0 0 16 0 0,6-31-96 0 0,-5 27 88 0 0,-1 1 0 0 0,0-1 0 0 0,1 0 0 0 0,-2 0 0 0 0,1 1 0 0 0,0-1 0 0 0,-1-2 8 0 0,0 4 20 0 0,0 1-1 0 0,0-1 1 0 0,0 0 0 0 0,0 1-1 0 0,0-1 1 0 0,0 1 0 0 0,0-1-1 0 0,-1 1 1 0 0,1-1 0 0 0,0 1-1 0 0,-1 0 1 0 0,1 0-1 0 0,-1-1 1 0 0,0 1 0 0 0,1 0-1 0 0,-1 1 1 0 0,0-1 0 0 0,1 0-1 0 0,-1 0 1 0 0,0 1-1 0 0,0-1 1 0 0,0 1 0 0 0,0 0-1 0 0,0-1 1 0 0,0 1 0 0 0,0 0-1 0 0,0 0 1 0 0,1 0-1 0 0,-1 0 1 0 0,0 1 0 0 0,0-1-1 0 0,-1 1-19 0 0,2-1 23 0 0,0 1-1 0 0,1-1 0 0 0,-1 1 1 0 0,0-1-1 0 0,1 1 0 0 0,-1 0 1 0 0,0 0-1 0 0,1-1 0 0 0,-1 1 1 0 0,1 0-1 0 0,-1 0 0 0 0,1-1 0 0 0,-1 1 1 0 0,1 0-1 0 0,0 0 0 0 0,-1 0 1 0 0,1 0-23 0 0,-4 17 441 0 0,4-16-420 0 0,-1 0 1 0 0,1 0 0 0 0,0 0 0 0 0,0 0-1 0 0,0 0 1 0 0,0 1 0 0 0,0-1 0 0 0,0 0-1 0 0,1 0 1 0 0,-1 0 0 0 0,1 0 0 0 0,0 0-1 0 0,-1 0 1 0 0,1 0 0 0 0,0 0 0 0 0,0 0-1 0 0,0 0 1 0 0,0 0 0 0 0,1 0-22 0 0,7 10-31 0 0,-9-11 35 0 0,1 0-1 0 0,0 0 0 0 0,-1 0 0 0 0,1 0 0 0 0,0 0 1 0 0,-1 0-1 0 0,1 0 0 0 0,0 0 0 0 0,0 0 0 0 0,0-1 1 0 0,0 1-1 0 0,0 0 0 0 0,0 0 0 0 0,0-1 0 0 0,0 1 1 0 0,0-1-1 0 0,0 1 0 0 0,1-1 0 0 0,-1 1 0 0 0,1-1-3 0 0,11 5-113 0 0,-11-4 76 0 0,-1-1 0 0 0,1 1 0 0 0,-1 0 0 0 0,1-1 0 0 0,-1 1 0 0 0,1-1 0 0 0,0 0 0 0 0,-1 1 0 0 0,2-1 37 0 0,-3 0-22 0 0,1 0 1 0 0,0 0-1 0 0,-1 0 1 0 0,1 0-1 0 0,-1 0 1 0 0,1 0-1 0 0,0 0 0 0 0,-1 0 1 0 0,1 0-1 0 0,-1 0 1 0 0,1 1-1 0 0,0-1 1 0 0,-1 0-1 0 0,1 0 1 0 0,-1 1-1 0 0,1-1 1 0 0,-1 0-1 0 0,1 1 1 0 0,-1-1-1 0 0,1 0 1 0 0,-1 1-1 0 0,1-1 1 0 0,-1 1-1 0 0,0-1 1 0 0,1 1-1 0 0,-1-1 1 0 0,0 1-1 0 0,1-1 1 0 0,-1 1 21 0 0,1 1-38 0 0,-1 0-1 0 0,0 0 1 0 0,0-1 0 0 0,0 1 0 0 0,0 0 0 0 0,0 0 0 0 0,0 0-1 0 0,0 1 39 0 0,-1 6 41 0 0,2-9-72 0 0,-1 0-1 0 0,0 0 1 0 0,0 0 0 0 0,0 0-1 0 0,0 1 1 0 0,1-1-1 0 0,-1 0 1 0 0,0 0-1 0 0,0 0 1 0 0,0 0 0 0 0,1 0-1 0 0,-1 0 1 0 0,0 0-1 0 0,0 1 1 0 0,1-1-1 0 0,-1 0 1 0 0,0 0 0 0 0,0 0-1 0 0,1 0 1 0 0,-1 0-1 0 0,0 0 1 0 0,0 0-1 0 0,1 0 1 0 0,-1 0-1 0 0,0 0 1 0 0,0-1 0 0 0,1 1-1 0 0,-1 0 1 0 0,0 0-1 0 0,0 0 1 0 0,0 0-1 0 0,1 0 1 0 0,-1 0 0 0 0,0 0-1 0 0,0-1 32 0 0,0 1-12 0 0,1 0 0 0 0,-1 0 0 0 0,0-1 0 0 0,1 1 0 0 0,-1 0 0 0 0,0-1 0 0 0,0 1 0 0 0,1 0 0 0 0,-1 0 0 0 0,1 0 0 0 0,-1-1 0 0 0,0 1 0 0 0,1 0 0 0 0,-1 0 0 0 0,0 0 0 0 0,1 0 0 0 0,-1 0 0 0 0,1 0 12 0 0,3 3 327 0 0,-2-1-214 0 0,-2-2-122 0 0,0 0 0 0 0,0 0-1 0 0,0 0 1 0 0,0 0 0 0 0,1 1 0 0 0,-1-1-1 0 0,0 0 1 0 0,0 0 0 0 0,0 0 0 0 0,0 0 0 0 0,0 0-1 0 0,1 0 1 0 0,-1 0 0 0 0,0 1 0 0 0,0-1-1 0 0,0 0 1 0 0,0 0 0 0 0,1 0 0 0 0,-1 0-1 0 0,0 0 1 0 0,0 0 0 0 0,0 0 0 0 0,0 0-1 0 0,1 0 1 0 0,-1 0 0 0 0,0 0 0 0 0,0 0-1 0 0,0 0 1 0 0,0 0 0 0 0,1 0 9 0 0,-1-5-664 0 0,0 5 665 0 0,0 0 0 0 0,0-1-1 0 0,0 1 1 0 0,0 0-1 0 0,0-1 1 0 0,0 1-1 0 0,0 0 1 0 0,0-1 0 0 0,0 1-1 0 0,0 0 1 0 0,-1-1-1 0 0,1 1 1 0 0,0 0-1 0 0,0 0 1 0 0,0-1 0 0 0,-1 1-1 0 0,1 0 1 0 0,0 0-1 0 0,0-1 1 0 0,-1 1-1 0 0,1 0 1 0 0,0 0 0 0 0,0 0-1 0 0,-1-1 1 0 0,1 1-1 0 0,0 0 1 0 0,-1 0-1 0 0,1 0 1 0 0,0 0 0 0 0,-1 0-1 0 0,1 0 1 0 0,0 0-1 0 0,-1 0 1 0 0,1 0-1 0 0,0 0 1 0 0,-1 0-1 0 0,0-1 19 0 0,0 0 1 0 0,0 0-1 0 0,0 0 0 0 0,0 0 1 0 0,0 0-1 0 0,1 0 1 0 0,-1 0-1 0 0,0 0 0 0 0,0 0 1 0 0,1 0-1 0 0,-1 0 1 0 0,1 0-1 0 0,-1-1 0 0 0,1 1 1 0 0,-1-1-20 0 0,1-1 28 0 0,0-1 0 0 0,-1 1 0 0 0,1 0 0 0 0,-1 0 0 0 0,0-1 0 0 0,0 1 0 0 0,0 0 0 0 0,0 0 1 0 0,0 0-29 0 0,-4-6 210 0 0,0 1-1 0 0,-2-4-209 0 0,-5-6 112 0 0,8 13 19 0 0,0 0-1 0 0,0 0 1 0 0,-1 0 0 0 0,1 1-1 0 0,-1 0 1 0 0,0 0 0 0 0,0 0-1 0 0,-1 0 1 0 0,1 1 0 0 0,-6-3-131 0 0,7 5 58 0 0,1-1 1 0 0,-1 1 0 0 0,0 0-1 0 0,0 0 1 0 0,0 0-1 0 0,0 0 1 0 0,0 1 0 0 0,0 0-1 0 0,0 0 1 0 0,0 0-1 0 0,0 0 1 0 0,0 0 0 0 0,0 1-1 0 0,0 0 1 0 0,0 0-1 0 0,-3 1-58 0 0,-9 3 46 0 0,11-4-1 0 0,0 1 0 0 0,0-1 0 0 0,1 1 0 0 0,-1 0-1 0 0,0 1 1 0 0,-1 0-45 0 0,-17 9 185 0 0,18-9-130 0 0,-1-1 0 0 0,1 1 0 0 0,-1 0 1 0 0,0 1-56 0 0,-56 47-189 0 0,30-24 241 0 0,2 3-1 0 0,-4 5-51 0 0,19-19 31 0 0,-41 46-4 0 0,4-3 34 0 0,35-40-138 0 0,1 1 0 0 0,1 0 0 0 0,0 2 77 0 0,10-10 25 0 0,4-10-30 0 0,0 0 0 0 0,0 0 0 0 0,0 0 0 0 0,0 0 1 0 0,0 0-1 0 0,0 0 0 0 0,-1 1 5 0 0,8-18-1164 0 0,6-8 1009 0 0,54-73-257 0 0,-24 36 329 0 0,-35 49 72 0 0,5-7-58 0 0,0 1-1 0 0,2 0 0 0 0,6-6 70 0 0,-15 16 98 0 0,-5 6 85 0 0,-3 5 11 0 0,-38 49 183 0 0,-18 24 85 0 0,15-21-505 0 0,-17 34-6 0 0,21-29 93 0 0,-20 28 42 0 0,58-87-116 0 0,0 1-1 0 0,0 0 0 0 0,0-1 1 0 0,1 1-1 0 0,-1 0 0 0 0,1 0 1 0 0,0-1-1 0 0,0 1 0 0 0,-1 3 31 0 0,8-12-292 0 0,-2-2 303 0 0,1 0-1 0 0,0 1 0 0 0,0-1 1 0 0,0 1-1 0 0,4-3-10 0 0,3-4-60 0 0,-1 0 0 0 0,0-1 0 0 0,5-12 60 0 0,16-20-120 0 0,33-36 205 0 0,12-7-85 0 0,-76 88 1 0 0,0 1 18 0 0,1-1 0 0 0,-1 1 0 0 0,1 0 0 0 0,-1-1 0 0 0,0 1 0 0 0,2-1-19 0 0,-3 2 2 0 0,0 0-1 0 0,0 0 1 0 0,0 1 0 0 0,0-1-1 0 0,0 0 1 0 0,0 0 0 0 0,0 0-1 0 0,0 0 1 0 0,0 0 0 0 0,0 0-1 0 0,0 0 1 0 0,0 0-1 0 0,0 0 1 0 0,0 0 0 0 0,0 0-1 0 0,0 0 1 0 0,0 0 0 0 0,0 0-1 0 0,0 0 1 0 0,0 0 0 0 0,0 0-1 0 0,0 0 1 0 0,0 0-1 0 0,0 0 1 0 0,0 0 0 0 0,0 0-1 0 0,0 0 1 0 0,0 0 0 0 0,0 0-1 0 0,0 0 1 0 0,0 0 0 0 0,0 0-1 0 0,0 0 1 0 0,0 0-1 0 0,0 0 1 0 0,1 0 0 0 0,-1 0-1 0 0,0 0 1 0 0,0 0 0 0 0,0 0-1 0 0,0 0 1 0 0,0 0 0 0 0,0 0-1 0 0,0 0 1 0 0,0 0-1 0 0,0 0 1 0 0,0 0 0 0 0,0 0-1 0 0,0 0 1 0 0,0 0 0 0 0,0 0-1 0 0,0 0 1 0 0,0 0 0 0 0,0 0-1 0 0,0 0 1 0 0,0 0-1 0 0,0 0 1 0 0,0 0 0 0 0,0 0-1 0 0,0 0-1 0 0,-2 4 105 0 0,-4 4-5 0 0,-27 32-31 0 0,2 1-1 0 0,-4 10-68 0 0,-30 55 56 0 0,28-44-78 0 0,25-42-128 0 0,5-10 131 0 0,1 0-1 0 0,0 0 1 0 0,1 0-1 0 0,0 1 1 0 0,-2 6 19 0 0,7-16-506 0 0,1-2 165 0 0,5-6 28 0 0,5-10 258 0 0,31-49-437 0 0,29-34 492 0 0,-41 58 29 0 0,6-3-183 0 0,30-30 154 0 0,-35 41-122 0 0,-4 5 147 0 0,-26 27-54 0 0,-2 4-44 0 0,-3 3 71 0 0,-2 7-6 0 0,-1 0-1 0 0,0-1 1 0 0,-1 1-1 0 0,-3 3 9 0 0,-14 19 133 0 0,-24 42 228 0 0,-39 63-451 0 0,50-78-39 0 0,52-88-738 0 0,-6 10 809 0 0,17-30 48 0 0,3 3-1 0 0,1 0 0 0 0,2 1 1 0 0,2 2-1 0 0,18-15 11 0 0,-31 32-58 0 0,-13 14 182 0 0,0 1-1 0 0,2 0-123 0 0,-9 9 4 0 0,0 0-1 0 0,0 0 0 0 0,0 0 1 0 0,0 0-1 0 0,0 0 0 0 0,0 0 0 0 0,0 0 1 0 0,0-1-1 0 0,0 1 0 0 0,0 0 1 0 0,0 0-1 0 0,0 0 0 0 0,0 0 1 0 0,0 0-1 0 0,0 0 0 0 0,0 0 1 0 0,0 0-1 0 0,0 0 0 0 0,0 0 1 0 0,0 0-1 0 0,1 0 0 0 0,-1 0 0 0 0,0 0 1 0 0,0 0-1 0 0,0 0 0 0 0,0 0 1 0 0,0 0-1 0 0,0 0 0 0 0,0 0 1 0 0,0 0-1 0 0,0 0 0 0 0,0 0 1 0 0,0 0-1 0 0,0 0 0 0 0,1 0 0 0 0,-1 0 1 0 0,0 0-1 0 0,0 0 0 0 0,0 0 1 0 0,0 0-1 0 0,0 0 0 0 0,0 0 1 0 0,0 0-1 0 0,0 0 0 0 0,0 0 1 0 0,0 0-1 0 0,0 0 0 0 0,0 0 0 0 0,1 0 1 0 0,-1 0-1 0 0,0 0 0 0 0,0 0 1 0 0,0 0-1 0 0,0 0 0 0 0,0 0 1 0 0,0 0-4 0 0,-1 7 138 0 0,-3 7-15 0 0,-1-4-42 0 0,-1 0 0 0 0,0-1 0 0 0,-1 1 0 0 0,0-1 0 0 0,-4 4-81 0 0,-10 14 21 0 0,-92 140-53 0 0,112-165 28 0 0,0 0 0 0 0,0-1 0 0 0,0 1 0 0 0,0-1 0 0 0,0 1 1 0 0,-1-1-1 0 0,1 0 0 0 0,-1 1 4 0 0,2-6-361 0 0,3-3 231 0 0,18-34 5 0 0,11-14 125 0 0,-23 40 23 0 0,1 1-1 0 0,1 0 1 0 0,0 1 0 0 0,1 0-1 0 0,4-2-22 0 0,41-42-67 0 0,-51 51 119 0 0,-5 5-71 0 0,-3 3 6 0 0,0 2 20 0 0,-28 38 434 0 0,-21 30-430 0 0,42-58 135 0 0,0 0 0 0 0,-3 7-146 0 0,5-9-3 0 0,0 0-1 0 0,-1 0 0 0 0,0-1 1 0 0,-2 1 3 0 0,4-3-41 0 0,3-5-280 0 0,7-11 117 0 0,28-49 203 0 0,3 2-1 0 0,2 1 1 0 0,23-22 1 0 0,-39 51 155 0 0,-35 34-181 0 0,-59 87 492 0 0,61-81-333 0 0,1 1 0 0 0,-1 3-133 0 0,-9 13 166 0 0,-72 103-77 0 0,91-133-129 0 0,0 0-70 0 0,0 0 0 0 0,0-1-1 0 0,0 1 1 0 0,0-1-1 0 0,-2 3 111 0 0,3-6-400 0 0,1-3-17 0 0,2-2-202 0 0,29-57-214 0 0,34-64 896 0 0,-50 105-38 0 0,-11 17-17 0 0,-1 0-1 0 0,1-1 1 0 0,-1 1-1 0 0,0 0 0 0 0,-1-1 1 0 0,1 0-8 0 0,-3 6 1 0 0,0 0 0 0 0,0 0 0 0 0,0 0 1 0 0,0 0-1 0 0,0 0 0 0 0,0 0 0 0 0,0 0 0 0 0,0 0 1 0 0,0 0-1 0 0,0 0 0 0 0,0 0 0 0 0,0-1 1 0 0,0 1-1 0 0,0 0 0 0 0,0 0 0 0 0,0 0 0 0 0,0 0 1 0 0,0 0-1 0 0,0 0 0 0 0,0 0 0 0 0,0 0 0 0 0,0 0 1 0 0,0 0-1 0 0,0 0 0 0 0,0 0 0 0 0,0 0 0 0 0,0 0 1 0 0,0 0-1 0 0,0 0 0 0 0,0 0 0 0 0,0 0 1 0 0,0 0-1 0 0,0-1 0 0 0,0 1 0 0 0,0 0 0 0 0,0 0 1 0 0,0 0-1 0 0,0 0 0 0 0,0 0 0 0 0,0 0 0 0 0,0 0 1 0 0,0 0-1 0 0,0 0 0 0 0,0 0 0 0 0,0 0 1 0 0,-1 0-1 0 0,1 0 0 0 0,0 0 0 0 0,0 0 0 0 0,0 0 1 0 0,0 0-1 0 0,0 0 0 0 0,0 0 0 0 0,0 0 0 0 0,0 0 1 0 0,0 0-1 0 0,0 0-1 0 0,-5 2 158 0 0,-4 4 136 0 0,-33 35 312 0 0,31-30-537 0 0,0 0-1 0 0,-3 5-68 0 0,2-3 47 0 0,-8 8-47 0 0,1-5 128 0 0,0-1 1 0 0,-1 0 0 0 0,0-1-1 0 0,-7 2-128 0 0,-14 5-25 0 0,-41 15 25 0 0,49-22 44 0 0,9-3 86 0 0,0-2 1 0 0,-1 0-1 0 0,-17 2-130 0 0,21-7 67 0 0,1-1 0 0 0,0 0 1 0 0,-1-2-1 0 0,1 0 0 0 0,-8-2-67 0 0,0 0 28 0 0,1 1 1 0 0,-1 2-1 0 0,1 1 0 0 0,-23 5-28 0 0,25-2 213 0 0,-14 9-70 0 0,38-14-105 0 0,0-1 0 0 0,0 1 0 0 0,0 0-1 0 0,1-1 1 0 0,-1 1 0 0 0,0 0 0 0 0,0-1-1 0 0,0 1 1 0 0,0 0-38 0 0,1 0 6 0 0,0-1 0 0 0,0 0 0 0 0,0 0 1 0 0,0 0-1 0 0,0 0 0 0 0,0 0 0 0 0,0 0 0 0 0,-1 0 0 0 0,1 0 0 0 0,0 0 0 0 0,0 0 0 0 0,0 0 0 0 0,0 0 0 0 0,0 1 0 0 0,0-1 0 0 0,0 0 0 0 0,0 0 1 0 0,0 0-1 0 0,0 0 0 0 0,0 0 0 0 0,0 0 0 0 0,0 0 0 0 0,0 0 0 0 0,0 0 0 0 0,0 1 0 0 0,0-1 0 0 0,0 0 0 0 0,0 0 0 0 0,0 0 0 0 0,0 0 1 0 0,0 0-1 0 0,0 0 0 0 0,1 0 0 0 0,-1 0 0 0 0,0 0 0 0 0,0 1-6 0 0,6-1 58 0 0,18-4 212 0 0,-14 2-270 0 0,0 1 0 0 0,0-2 0 0 0,0 1 0 0 0,0-1 0 0 0,28-10-21 0 0,0 3-1 0 0,0 1 0 0 0,19-1 22 0 0,-44 8-105 0 0,-9 2 53 0 0,-1-1 1 0 0,0 1-1 0 0,0 0 1 0 0,1 0 0 0 0,1 0 51 0 0,-4 0-26 0 0,1 0 1 0 0,-1 0-1 0 0,1 1 1 0 0,-1-1-1 0 0,0 1 1 0 0,0-1-1 0 0,1 1 1 0 0,-1-1-1 0 0,0 1 1 0 0,0 0 0 0 0,0 0-1 0 0,0-1 1 0 0,1 1-1 0 0,-1 1 26 0 0,-1-2-9 0 0,1 1 0 0 0,-1-1 0 0 0,0 1 0 0 0,0-1 1 0 0,0 1-1 0 0,0-1 0 0 0,0 1 0 0 0,0 0 0 0 0,0-1 0 0 0,0 1 0 0 0,0-1 0 0 0,0 1 0 0 0,0-1 0 0 0,0 1 1 0 0,-1-1-1 0 0,1 1 0 0 0,0-1 0 0 0,0 1 0 0 0,0-1 0 0 0,-1 1 0 0 0,1-1 0 0 0,0 1 0 0 0,-1-1 0 0 0,1 0 0 0 0,0 1 1 0 0,-1-1 8 0 0,-9 13-190 0 0,6-10 159 0 0,0 1 0 0 0,-1-1 0 0 0,0 0-1 0 0,0 0 1 0 0,-4 2 31 0 0,-9 5 22 0 0,6-2-26 0 0,4-2 56 0 0,-1-1 0 0 0,1 0 0 0 0,-1 0 0 0 0,-7 2-52 0 0,-12 3-31 0 0,-45 16 144 0 0,-1-3 0 0 0,-8-2-113 0 0,57-16-52 0 0,-32 7 135 0 0,-44 3-83 0 0,80-12 94 0 0,1 1-1 0 0,-9 3-93 0 0,-21 3 418 0 0,40-6-109 0 0,9-2-34 0 0,5 0-19 0 0,5-1-125 0 0,0 0-1 0 0,0 0 0 0 0,0-1 1 0 0,0-1-1 0 0,0 0 0 0 0,0 0 1 0 0,2-1-131 0 0,-9 2 6 0 0,22-3 147 0 0,0 2 0 0 0,10 1-153 0 0,13-1 52 0 0,-12 0-26 0 0,-6 0-154 0 0,0-1 0 0 0,0-1 0 0 0,6-3 128 0 0,-12 0-373 0 0,1 0-1 0 0,3-4 374 0 0,-8 4-335 0 0,-13 5 149 0 0,0-1 1 0 0,0 0-1 0 0,0-1 1 0 0,0 0-1 0 0,2-1 186 0 0,-6 3-109 0 0,6-4-137 0 0,-6 3 98 0 0,-3 1-65 0 0,-12 4 312 0 0,3 0 0 0 0,-26 2 37 0 0,10-1 129 0 0,0 1 0 0 0,0 1 0 0 0,-17 7-265 0 0,-101 49 144 0 0,134-57-133 0 0,0 0 1 0 0,1 1 0 0 0,-1 0 0 0 0,1 1 0 0 0,1-1 0 0 0,-1 2-1 0 0,1-1 1 0 0,-7 9-12 0 0,15-16 7 0 0,0 0-1 0 0,0 0 1 0 0,0 0 0 0 0,0 0-1 0 0,0 1 1 0 0,0-1-1 0 0,-1 0 1 0 0,1 0 0 0 0,0 0-1 0 0,0 0 1 0 0,0 0-1 0 0,0 0 1 0 0,0 0 0 0 0,0 0-1 0 0,0 0 1 0 0,0 0-1 0 0,0 1 1 0 0,0-1 0 0 0,0 0-1 0 0,0 0 1 0 0,0 0-1 0 0,0 0 1 0 0,0 0-1 0 0,0 0 1 0 0,0 0 0 0 0,0 1-1 0 0,0-1 1 0 0,0 0-1 0 0,0 0 1 0 0,0 0 0 0 0,0 0-1 0 0,0 0 1 0 0,0 0-1 0 0,0 0 1 0 0,0 0 0 0 0,0 1-1 0 0,0-1 1 0 0,0 0-1 0 0,0 0 1 0 0,0 0 0 0 0,0 0-1 0 0,0 0 1 0 0,0 0-1 0 0,1 0 1 0 0,-1 0-1 0 0,0 0 1 0 0,0 0 0 0 0,0 1-1 0 0,0-1 1 0 0,0 0-1 0 0,0 0 1 0 0,0 0 0 0 0,0 0-1 0 0,0 0 1 0 0,1 0-1 0 0,-1 0-6 0 0,10 0 212 0 0,12-4 39 0 0,24-9-15 0 0,-20 5-269 0 0,7 0 33 0 0,-7 3-6 0 0,-7 0 53 0 0,2 2 0 0 0,11-1-47 0 0,-3 1 39 0 0,-17 1-228 0 0,0 1 0 0 0,0 1 0 0 0,8 0 189 0 0,-15 0-96 0 0,0 1-126 0 0,-5-1 201 0 0,0 0 1 0 0,0 0-1 0 0,0 0 0 0 0,0 0 0 0 0,0 0 0 0 0,0 0 0 0 0,0 0 0 0 0,0 0 1 0 0,0 0-1 0 0,0 0 0 0 0,0 0 0 0 0,0 0 0 0 0,0 0 0 0 0,0 0 1 0 0,0 0-1 0 0,0 0 0 0 0,0 0 0 0 0,0 0 0 0 0,0 0 0 0 0,0 0 21 0 0,-2 0-116 0 0,0 0 0 0 0,1 0 0 0 0,-1 0 0 0 0,0 0 0 0 0,0 0 0 0 0,-1 1 116 0 0,-1 0-131 0 0,-102 14 407 0 0,89-13-141 0 0,-2 1 94 0 0,0 0 0 0 0,-12 4-229 0 0,-31 14-159 0 0,59-21 896 0 0,10-3-395 0 0,12-3-184 0 0,8-4-79 0 0,-22 8-43 0 0,0 0 1 0 0,0 0-1 0 0,0 1 0 0 0,1-1 0 0 0,-1 1 0 0 0,0 0 0 0 0,1 0 0 0 0,-1 1 0 0 0,0 0 1 0 0,1 0-37 0 0,2 0 11 0 0,0 0 1 0 0,0-1-1 0 0,-1 1 0 0 0,1-2 1 0 0,0 1-1 0 0,-1-1 1 0 0,4-1-12 0 0,25-5-94 0 0,-23 5 72 0 0,-10 2-11 0 0,1 0 0 0 0,-1 1 0 0 0,0-1 0 0 0,1 1 0 0 0,-1-1 0 0 0,1 1 0 0 0,-1 0 0 0 0,1 1 0 0 0,-1-1 0 0 0,1 0 0 0 0,-1 1 33 0 0,3 1 40 0 0,6 1-191 0 0,-12-3 131 0 0,0 0 0 0 0,1 1-1 0 0,-1-1 1 0 0,0 0 0 0 0,0 0 0 0 0,1 0 0 0 0,-1 0 0 0 0,0 1 0 0 0,1-1 0 0 0,-1 0 0 0 0,0 0 0 0 0,0 1 0 0 0,1-1-1 0 0,-1 0 1 0 0,0 0 0 0 0,0 1 0 0 0,0-1 0 0 0,1 0 0 0 0,-1 1 0 0 0,0-1 0 0 0,0 0 0 0 0,0 1 0 0 0,0-1-1 0 0,0 0 1 0 0,0 1 20 0 0,0-1-22 0 0,0 0 0 0 0,0 1-1 0 0,0-1 1 0 0,0 0 0 0 0,-1 0-1 0 0,1 1 1 0 0,0-1 0 0 0,0 0-1 0 0,0 0 1 0 0,-1 0 0 0 0,1 1-1 0 0,0-1 1 0 0,0 0 0 0 0,-1 0-1 0 0,1 0 1 0 0,0 0 0 0 0,-1 0-1 0 0,1 1 1 0 0,0-1 0 0 0,0 0-1 0 0,-1 0 1 0 0,1 0 0 0 0,0 0-1 0 0,-1 0 1 0 0,1 0 0 0 0,0 0-1 0 0,-1 0 1 0 0,1 0 0 0 0,0 0-1 0 0,-1 0 23 0 0,-9-1-437 0 0,1 1 348 0 0,-1 0 0 0 0,0 0 0 0 0,-2 1 89 0 0,-7 1 23 0 0,-25 0 281 0 0,-40 9-304 0 0,78-11 20 0 0,0 1 0 0 0,1 0 0 0 0,0 1 0 0 0,-1-1 0 0 0,1 1 0 0 0,0 0 0 0 0,0 1-1 0 0,0-1 1 0 0,0 1 0 0 0,-4 3-20 0 0,6-4 140 0 0,2-1-122 0 0,1-1-1 0 0,-1 0 0 0 0,1 0 0 0 0,0 0 1 0 0,-1 0-1 0 0,1 0 0 0 0,0 1 0 0 0,0-1 1 0 0,-1 0-1 0 0,1 0 0 0 0,0 0 0 0 0,-1 1 1 0 0,1-1-1 0 0,0 0 0 0 0,0 1 0 0 0,-1-1 1 0 0,1 0-1 0 0,0 0 0 0 0,0 1 0 0 0,0-1 1 0 0,0 0-1 0 0,-1 1 0 0 0,1-1 0 0 0,0 1 1 0 0,0-1-1 0 0,0 0 0 0 0,0 1 0 0 0,0-1 1 0 0,0 0-1 0 0,0 1 0 0 0,0-1 0 0 0,0 1-17 0 0,20-4 518 0 0,-13 4-494 0 0,0-2 0 0 0,0 1 0 0 0,1-1 1 0 0,-1 0-1 0 0,0-1 0 0 0,0 1 0 0 0,4-3-24 0 0,17-3 48 0 0,23-4 18 0 0,-18 3-460 0 0,5 1 394 0 0,-8-2-675 0 0,-20 5 181 0 0,-9 2-25 0 0,-7 3 259 0 0,-10 2 77 0 0,10-3 139 0 0,1 1 0 0 0,-1 0 0 0 0,1 1 0 0 0,0-1 0 0 0,-1 1 0 0 0,1 0 0 0 0,-1 1 44 0 0,-24 12 32 0 0,-36 23 7 0 0,66-38-42 0 0,0 0 1 0 0,-1 1 0 0 0,1-1 0 0 0,0 0 0 0 0,-1 0 0 0 0,1 0 0 0 0,-1 0 0 0 0,1 0 0 0 0,0 0 0 0 0,-1 0-1 0 0,1 0 1 0 0,0 1 0 0 0,-1-1 0 0 0,1 0 0 0 0,0-1 0 0 0,-1 1 0 0 0,1 0 0 0 0,-1 0 2 0 0,1 0 8 0 0,0 0 1 0 0,0 0-1 0 0,0 0 1 0 0,0 0-1 0 0,0 0 1 0 0,-1 0 0 0 0,1-1-1 0 0,0 1 1 0 0,0 0-1 0 0,0 0 1 0 0,0 0-1 0 0,0 0 1 0 0,0 0-1 0 0,0-1 1 0 0,0 1-1 0 0,0 0 1 0 0,0 0 0 0 0,0 0-1 0 0,0 0 1 0 0,0-1-1 0 0,0 1 1 0 0,0 0-1 0 0,0 0 1 0 0,0 0-1 0 0,0 0 1 0 0,0 0-1 0 0,0-1-8 0 0,0 0 39 0 0,0 0-1 0 0,1 0 1 0 0,-1 0-1 0 0,0 0 1 0 0,1 0-1 0 0,-1 0 1 0 0,1 0-1 0 0,-1 0 1 0 0,1 1-1 0 0,0-1 1 0 0,-1 0-1 0 0,1 0-38 0 0,0 0 7 0 0,-1 1 0 0 0,1 0 1 0 0,0-1-1 0 0,-1 1 0 0 0,1 0 0 0 0,0-1 0 0 0,-1 1 0 0 0,1 0 0 0 0,0 0 0 0 0,-1 0 0 0 0,1-1 0 0 0,0 1 0 0 0,-1 0 0 0 0,1 0 0 0 0,0 0-7 0 0,0 0 35 0 0,1 0 0 0 0,-1 0 1 0 0,0 0-1 0 0,0 0 0 0 0,0-1 0 0 0,1 1 0 0 0,-1-1 0 0 0,1 0-35 0 0,1 0 82 0 0,0 0 0 0 0,0 0 0 0 0,-1 0-1 0 0,1 0 1 0 0,0 1 0 0 0,3-1-82 0 0,20-2 128 0 0,-18 2-86 0 0,0 0-1 0 0,0 0 1 0 0,-1 0-1 0 0,1-1 1 0 0,-1 0-1 0 0,1-1 1 0 0,1 0-42 0 0,49-24 8 0 0,-28 15 26 0 0,-1-3 0 0 0,1-1-34 0 0,-18 8-125 0 0,0-1 1 0 0,0-1-1 0 0,6-7 125 0 0,-4 4-281 0 0,14-10 281 0 0,88-54-219 0 0,-62 49-52 0 0,-49 27 346 0 0,-10 3-10 0 0,2-1-47 0 0,0 0 0 0 0,0 0 0 0 0,0 0 0 0 0,0 1 0 0 0,0 0 0 0 0,0 0-1 0 0,0-1 1 0 0,0 2 0 0 0,0 0-18 0 0,-9 5 52 0 0,-24 16 449 0 0,-27 24-501 0 0,43-33 6 0 0,14-11-16 0 0,0 1-1 0 0,-1 0 1 0 0,2 0 0 0 0,-1 1 0 0 0,0-1 0 0 0,1 1 0 0 0,0 1 0 0 0,0-1 10 0 0,4-4 7 0 0,0 0 0 0 0,0 0 0 0 0,0 1 0 0 0,0-1 0 0 0,0 0 0 0 0,1 0-7 0 0,0-2 0 0 0,0 1 1 0 0,0-1-1 0 0,0 0 0 0 0,0 0 1 0 0,0 0-1 0 0,0 0 1 0 0,0 0-1 0 0,0 0 0 0 0,0 0 1 0 0,0 0-1 0 0,0 0 1 0 0,0 0-1 0 0,0 1 0 0 0,0-1 1 0 0,0 0-1 0 0,0 0 0 0 0,0 0 1 0 0,0 0-1 0 0,0 0 1 0 0,0 0-1 0 0,0 0 0 0 0,0 0 1 0 0,0 0-1 0 0,0 0 1 0 0,0 1-1 0 0,0-1 0 0 0,0 0 1 0 0,0 0-1 0 0,0 0 0 0 0,0 0 1 0 0,0 0-1 0 0,0 0 1 0 0,1 0-1 0 0,-1 0 0 0 0,0 0 1 0 0,0 0-1 0 0,0 0 0 0 0,0 0 1 0 0,0 0-1 0 0,0 0 1 0 0,0 0-1 0 0,0 0 0 0 0,0 0 1 0 0,1 0-1 0 0,7-3 7 0 0,7-8 4 0 0,-1 3 42 0 0,0-1 0 0 0,8-3-53 0 0,-6 4-59 0 0,0-2 0 0 0,0 0 0 0 0,10-9 59 0 0,-7 5-42 0 0,38-32 58 0 0,-31 24-220 0 0,18-11 204 0 0,-36 30-103 0 0,-7 3 91 0 0,-4 4 21 0 0,-28 24-49 0 0,15-13 234 0 0,-3 3-194 0 0,-18 20 173 0 0,-49 55 53 0 0,83-91-249 0 0,1 1-1 0 0,0 0 1 0 0,0 0 0 0 0,0 0 0 0 0,0 0-1 0 0,1 0 1 0 0,-1 0 0 0 0,1 0-1 0 0,0 0 1 0 0,0 1 0 0 0,0-1 0 0 0,0 1-1 0 0,1-1 24 0 0,0-3-6 0 0,0 0 1 0 0,0 0-1 0 0,0 1 0 0 0,0-1 0 0 0,0 0 0 0 0,0 0 1 0 0,0 0-1 0 0,0 0 0 0 0,0 0 0 0 0,0 0 0 0 0,0 0 1 0 0,0 0-1 0 0,0 0 0 0 0,0 0 0 0 0,0 1 0 0 0,0-1 1 0 0,0 0-1 0 0,0 0 0 0 0,0 0 0 0 0,0 0 0 0 0,0 0 1 0 0,0 0-1 0 0,0 0 0 0 0,0 0 0 0 0,1 0 0 0 0,-1 0 1 0 0,0 0-1 0 0,0 0 0 0 0,0 0 0 0 0,0 0 0 0 0,0 0 1 0 0,0 0-1 0 0,0 0 0 0 0,0 0 0 0 0,0 0 0 0 0,0 0 0 0 0,1 0 1 0 0,-1 0-1 0 0,0 0 0 0 0,0 0 0 0 0,0 0 0 0 0,0 0 1 0 0,0 0-1 0 0,0 0 0 0 0,0 0 0 0 0,0 0 0 0 0,0 0 6 0 0,7-2-156 0 0,4-7 157 0 0,40-41-248 0 0,8-13 247 0 0,-44 46-93 0 0,-7 10-13 0 0,-14 13 27 0 0,-5 3 270 0 0,0 0 0 0 0,1 1 0 0 0,-7 8-191 0 0,-11 11-269 0 0,23-24 205 0 0,-2 0 59 0 0,1 1 0 0 0,0 0 0 0 0,1 0-1 0 0,0 1 1 0 0,-1 0 0 0 0,-1 4 5 0 0,6-9-180 0 0,2-5 68 0 0,13-30-220 0 0,-13 30 309 0 0,-1 0-1 0 0,1 0 1 0 0,-1-1 0 0 0,0 1-1 0 0,0 0 1 0 0,0 0 0 0 0,0 0-1 0 0,0-1 1 0 0,-1-1 23 0 0,1 3 12 0 0,-1 0 0 0 0,1 1 1 0 0,-1-1-1 0 0,0 0 0 0 0,1 0 1 0 0,-1 1-1 0 0,0-1 0 0 0,0 1 0 0 0,0-1 1 0 0,0 1-1 0 0,0-1 0 0 0,0 1 1 0 0,-1 0-1 0 0,1-1 0 0 0,0 1 0 0 0,-1 0 1 0 0,-1-1-13 0 0,2 1 4 0 0,-1 0 0 0 0,1 0 1 0 0,-1 0-1 0 0,0 0 0 0 0,0 0 1 0 0,1 1-1 0 0,-1-1 0 0 0,0 0 0 0 0,0 1 1 0 0,0-1-1 0 0,1 1 0 0 0,-1 0 1 0 0,0 0-1 0 0,0 0 0 0 0,0 0 1 0 0,0 0-1 0 0,0 0 0 0 0,0 0 1 0 0,0 1-1 0 0,1-1 0 0 0,-3 1-4 0 0,-2 1 9 0 0,-1-1 0 0 0,1 1 0 0 0,0 0-1 0 0,0 1 1 0 0,1 0 0 0 0,-1 0 0 0 0,0 0-1 0 0,1 0 1 0 0,-1 2-9 0 0,-10 5 10 0 0,12-7-10 0 0,1-1 1 0 0,-1 0-1 0 0,-3 4 0 0 0,-44 37-76 0 0,48-41 115 0 0,-1 2-29 0 0,-1 0-1 0 0,1 0 0 0 0,-1 0 1 0 0,0 0-1 0 0,0-1 1 0 0,0 0-1 0 0,-2 0-9 0 0,6-2 9 0 0,1-1-1 0 0,-1 0 1 0 0,0 0-1 0 0,0 1 1 0 0,0-1-1 0 0,1 0 1 0 0,-1 0-1 0 0,0 0 1 0 0,0 0-1 0 0,0 0 1 0 0,1 0-1 0 0,-1-1 1 0 0,-1 1-9 0 0,2 0-2 0 0,0 0 1 0 0,0 0-1 0 0,0 0 0 0 0,0 0 1 0 0,0 0-1 0 0,0 0 0 0 0,0 0 0 0 0,0 0 1 0 0,0 0-1 0 0,0 0 0 0 0,0 0 1 0 0,0 0-1 0 0,0 0 0 0 0,-1 0 1 0 0,1 0-1 0 0,0 0 0 0 0,0 0 1 0 0,0 0-1 0 0,0 0 0 0 0,0 0 0 0 0,0 0 1 0 0,0 0-1 0 0,0 0 0 0 0,0 0 1 0 0,0 0-1 0 0,0 0 0 0 0,0 0 1 0 0,0 0-1 0 0,0 0 0 0 0,0 0 1 0 0,0 0-1 0 0,-1 0 0 0 0,1 0 0 0 0,0 0 1 0 0,0 0-1 0 0,0 0 0 0 0,0 0 1 0 0,0 0-1 0 0,0 0 0 0 0,0 0 1 0 0,0 0-1 0 0,0 0 0 0 0,0 1 1 0 0,0-1-1 0 0,0 0 0 0 0,0 0 0 0 0,0 0 1 0 0,0 0-1 0 0,0 0 0 0 0,0 0 1 0 0,0 0-1 0 0,0 0 0 0 0,0 0 1 0 0,0 0-1 0 0,0 0 0 0 0,0 0 0 0 0,0 0 1 0 0,0 0-1 0 0,0 0 0 0 0,0 0 1 0 0,0 1-1 0 0,0-1 0 0 0,0 0 1 0 0,0 0 1 0 0,1 0 45 0 0,0 0 1 0 0,1 1-1 0 0,-1-1 1 0 0,0 0-1 0 0,0 0 1 0 0,0 0-1 0 0,1 0 1 0 0,-1 0-1 0 0,0 0 1 0 0,0 0-1 0 0,1-1-45 0 0,1 1 83 0 0,0 0-1 0 0,0-1 0 0 0,0 1 1 0 0,0-1-1 0 0,-1 0 1 0 0,3-1-83 0 0,-1 0 10 0 0,1 1 1 0 0,-1-1 0 0 0,0 1 0 0 0,1 0 0 0 0,-1 0 0 0 0,3 0-11 0 0,6-1 8 0 0,-12 2-4 0 0,0 0 0 0 0,0 0 0 0 0,-1 0 0 0 0,1 0 0 0 0,0 0 0 0 0,0 0 0 0 0,0 0 0 0 0,0 0 0 0 0,0 0 0 0 0,0 1 0 0 0,0-1 0 0 0,0 0 0 0 0,0 1 0 0 0,0-1 0 0 0,0 1 0 0 0,0-1 0 0 0,-1 1 1 0 0,1-1-1 0 0,0 1 0 0 0,0 0 0 0 0,-1-1 0 0 0,1 1 0 0 0,0 0 0 0 0,-1 0 0 0 0,1 0 0 0 0,-1-1 0 0 0,1 1 0 0 0,-1 0 0 0 0,1 0 0 0 0,-1 0 0 0 0,0 0 0 0 0,1 0 0 0 0,-1 0 0 0 0,0 0 0 0 0,0 0 0 0 0,0 0 0 0 0,0 0 0 0 0,1 0 0 0 0,-1 0-4 0 0,0-1 2 0 0,0 0 0 0 0,0 0 0 0 0,0 1 0 0 0,0-1 0 0 0,0 0-1 0 0,0 1 1 0 0,0-1 0 0 0,0 0 0 0 0,0 0 0 0 0,0 1 0 0 0,1-1 0 0 0,-1 0-1 0 0,0 0 1 0 0,0 1 0 0 0,0-1 0 0 0,1 0 0 0 0,-1 0 0 0 0,0 0 0 0 0,0 0 0 0 0,0 1-1 0 0,1-1 1 0 0,-1 0 0 0 0,0 0 0 0 0,1 0 0 0 0,-1 0 0 0 0,0 0 0 0 0,0 0-1 0 0,1 1 1 0 0,-1-1 0 0 0,0 0 0 0 0,0 0 0 0 0,1 0 0 0 0,-1 0 0 0 0,0 0-1 0 0,1 0 1 0 0,-1 0 0 0 0,0 0 0 0 0,0 0 0 0 0,1-1 0 0 0,-1 1 0 0 0,0 0 0 0 0,1 0-1 0 0,-1 0 1 0 0,0 0 0 0 0,0 0 0 0 0,1 0-2 0 0,15-6-140 0 0,-12 4 154 0 0,1-1 31 0 0,7-1 78 0 0,-12 4-123 0 0,0 0 0 0 0,1 0 0 0 0,-1 0 0 0 0,0 0 0 0 0,1 0 0 0 0,-1 0 0 0 0,0 0 0 0 0,1 0 0 0 0,-1 0 0 0 0,1 0 0 0 0,-1 0 0 0 0,0 0 0 0 0,1 0 1 0 0,-1 1-1 0 0,0-1 0 0 0,1 0 0 0 0,-1 0 0 0 0,0 0 0 0 0,0 1 0 0 0,1-1 0 0 0,-1 0 0 0 0,0 0 0 0 0,1 1 0 0 0,-1-1 0 0 0,0 0 0 0 0,0 1 0 0 0,0-1 0 0 0,1 0 1 0 0,-1 1-1 0 0,0-1 0 0 0,2 4-17 0 0,-1-3-2 0 0,-1 0 1 0 0,1 0-1 0 0,-1 1 0 0 0,1-1 1 0 0,-1 0-1 0 0,1 0 1 0 0,-1 1-1 0 0,1-1 1 0 0,-1 2 18 0 0,0-3-1 0 0,0 0 1 0 0,0 1 0 0 0,0-1 0 0 0,0 0-1 0 0,0 1 1 0 0,1-1 0 0 0,-1 0 0 0 0,0 1-1 0 0,0-1 1 0 0,0 0 0 0 0,1 1-1 0 0,-1-1 1 0 0,0 0 0 0 0,0 0 0 0 0,1 1-1 0 0,-1-1 1 0 0,0 0 0 0 0,0 0 0 0 0,1 1-1 0 0,-1-1 1 0 0,0 0 0 0 0,1 0 0 0 0,-1 0-1 0 0,0 0 1 0 0,1 0 0 0 0,-1 1 0 0 0,0-1-1 0 0,1 0 0 0 0,-1 0 0 0 0,0 0 0 0 0,1 0 0 0 0,-1 1 0 0 0,0-1 0 0 0,1 0 0 0 0,-1 0 0 0 0,0 0 0 0 0,1 1-1 0 0,-1-1 1 0 0,0 0 0 0 0,0 0 0 0 0,1 1 0 0 0,-1-1 0 0 0,0 0 0 0 0,0 1 0 0 0,0-1 1 0 0,0 0-1 0 0,1 1-1 0 0,-1-1 1 0 0,0 0-1 0 0,0 1 1 0 0,0-1-1 0 0,1 0 1 0 0,-1 0-1 0 0,0 1 1 0 0,0-1-1 0 0,1 0 1 0 0,-1 0-1 0 0,0 1 1 0 0,0-1-1 0 0,1 0 1 0 0,-1 0-1 0 0,0 0 1 0 0,1 1-1 0 0,-1-1 1 0 0,0 0-1 0 0,1 0 1 0 0,-1 0-1 0 0,0 0 1 0 0,1 0-1 0 0,-1 0 1 0 0,1 0 1 0 0,-1 0 9 0 0,0 0 0 0 0,1 0 0 0 0,-1 0 0 0 0,0 0 0 0 0,1 1 0 0 0,-1-1 0 0 0,0 0-1 0 0,1 0 1 0 0,-1 0 0 0 0,0 0 0 0 0,1 0 0 0 0,-1 1 0 0 0,0-1 0 0 0,1 0 0 0 0,-1 0 0 0 0,0 1 0 0 0,0-1 0 0 0,1 0 0 0 0,-1 0 0 0 0,0 1 0 0 0,0-1 0 0 0,0 0-9 0 0,1 1-7 0 0,0 0 0 0 0,-1-1-1 0 0,1 1 1 0 0,0-1 0 0 0,0 0-1 0 0,-1 1 1 0 0,1-1 0 0 0,0 0 0 0 0,0 1-1 0 0,-1-1 1 0 0,1 0 0 0 0,0 0-1 0 0,0 0 1 0 0,0 0 0 0 0,0 1-1 0 0,0-1 8 0 0,2 0-44 0 0,-2 1 58 0 0,0-1 0 0 0,0 1 0 0 0,0-1 0 0 0,-1 1-1 0 0,1-1 1 0 0,0 1 0 0 0,-1-1 0 0 0,1 1 0 0 0,0 0 0 0 0,-1-1 0 0 0,1 1 0 0 0,-1 0 0 0 0,1 0-14 0 0,-1 0-16 0 0,1 0-1 0 0,-1-1 1 0 0,1 1 0 0 0,0 0 0 0 0,-1-1 0 0 0,1 1 0 0 0,-1 0 0 0 0,1-1 0 0 0,0 1 0 0 0,0-1 0 0 0,-1 1 0 0 0,1-1 0 0 0,0 1 0 0 0,0-1 0 0 0,0 1 16 0 0,6 2 35 0 0,-7-3-32 0 0,0 0 0 0 0,0 0 1 0 0,1 0-1 0 0,-1 1 0 0 0,0-1 0 0 0,0 0 1 0 0,0 0-1 0 0,1 0 0 0 0,-1 0 0 0 0,0 0 1 0 0,0 0-1 0 0,1 0 0 0 0,-1 0 0 0 0,0 0 1 0 0,1 1-1 0 0,-1-1 0 0 0,0 0 0 0 0,0 0 1 0 0,1 0-1 0 0,-1-1 0 0 0,0 1 1 0 0,0 0-1 0 0,1 0 0 0 0,-1 0 0 0 0,0 0 1 0 0,0 0-1 0 0,1 0 0 0 0,-1 0 0 0 0,0 0-3 0 0,0 0 1 0 0,1-1 0 0 0,-1 1 0 0 0,0 0 0 0 0,0 0-1 0 0,1 0 1 0 0,-1 0 0 0 0,0 0 0 0 0,0 0 0 0 0,1 0 0 0 0,-1 0-1 0 0,0 0 1 0 0,0 0 0 0 0,1 0 0 0 0,-1 0 0 0 0,0 0 0 0 0,1 0-1 0 0,-1 0 1 0 0,0 0 0 0 0,0 0 0 0 0,1 0 0 0 0,-1 0 0 0 0,0 1-1 0 0,0-1 1 0 0,1 0 0 0 0,-1 0 0 0 0,0 0 0 0 0,0 0 0 0 0,0 1 0 0 0,1-1-1 0 0,-1 0 1 0 0,0 0 0 0 0,0 0 0 0 0,0 1 0 0 0,0-1 0 0 0,1 0-1 0 0,-1 0 1 0 0,0 0 0 0 0,0 1 0 0 0,0-1 0 0 0,0 0 0 0 0,0 0-1 0 0,0 1 1 0 0,0-1 0 0 0,0 0-1 0 0,3 15-48 0 0,-3-11-81 0 0,4-1-76 0 0,-4-2 199 0 0,0-1-1 0 0,1 0 1 0 0,-1 0 0 0 0,0 0 0 0 0,0 0-1 0 0,1 0 1 0 0,-1 1 0 0 0,0-1 0 0 0,0 0 0 0 0,0 0-1 0 0,1 0 1 0 0,-1 1 0 0 0,0-1 0 0 0,0 0-1 0 0,0 0 1 0 0,0 1 0 0 0,1-1 0 0 0,-1 0 0 0 0,0 1-1 0 0,0-1 1 0 0,0 0 6 0 0,1 4 40 0 0,1 0 0 0 0,-1 0 0 0 0,1-1 0 0 0,1 3-40 0 0,2 2-84 0 0,-4-6 43 0 0,-1-1-1 0 0,1 1 1 0 0,0 0 0 0 0,0-1-1 0 0,-1 1 1 0 0,1 0 0 0 0,-1 0 41 0 0,0-2 4 0 0,0 1 0 0 0,0-1 0 0 0,0 1 0 0 0,0-1 0 0 0,0 1 0 0 0,0-1 1 0 0,0 1-1 0 0,0-1 0 0 0,1 0 0 0 0,-1 1 0 0 0,0-1 0 0 0,0 1 0 0 0,0-1 0 0 0,1 1 0 0 0,-1-1 1 0 0,0 0-1 0 0,0 1 0 0 0,1-1 0 0 0,-1 0 0 0 0,0 1-4 0 0,4 4-168 0 0,-3-3 120 0 0,-1-2 48 0 0,0 1 0 0 0,0-1 0 0 0,0 0 0 0 0,0 0 1 0 0,0 0-1 0 0,0 0 0 0 0,0 0 0 0 0,0 0 1 0 0,0 0-1 0 0,0 0 0 0 0,0 0 0 0 0,0 1 1 0 0,0-1-1 0 0,0 0 0 0 0,0 0 0 0 0,0 0 0 0 0,0 0 1 0 0,0 0-1 0 0,0 0 0 0 0,0 0 0 0 0,0 0 1 0 0,0 0-1 0 0,1 0 0 0 0,-1 0 0 0 0,0 0 0 0 0,0 0 1 0 0,0 1-1 0 0,0-1 0 0 0,0 0 0 0 0,0 0 1 0 0,0 0-1 0 0,0 0 0 0 0,0 0 0 0 0,0 0 1 0 0,1 0-1 0 0,-1 0 0 0 0,0 0 0 0 0,0 0 0 0 0,0 0 1 0 0,0 0-1 0 0,0 0 0 0 0,0 0 0 0 0,0 0 1 0 0,0 0-1 0 0,1 0 0 0 0,-1 0-4 0 0,0 0 0 0 0,1 1 0 0 0,-1-1 1 0 0,0 0-1 0 0,1 1 0 0 0,-1-1 0 0 0,0 0 1 0 0,1 1-1 0 0,-1-1 0 0 0,0 1 0 0 0,0-1 0 0 0,0 0 1 0 0,1 1-1 0 0,-1-1 0 0 0,0 1 0 0 0,0-1 1 0 0,0 1-1 0 0,0-1 0 0 0,0 1 0 0 0,0-1 1 0 0,0 1-1 0 0,0-1 0 0 0,0 0 0 0 0,0 1 0 0 0,0-1 1 0 0,0 1-1 0 0,0-1 0 0 0,0 1 0 0 0,0-1 1 0 0,0 1-1 0 0,-1-1 0 0 0,1 1 0 0 0,0-1 1 0 0,0 0-1 0 0,-1 1 4 0 0,1-1-52 0 0,0 2 48 0 0,0-1 1 0 0,-1 0 0 0 0,1 0-1 0 0,0 1 1 0 0,0-1-1 0 0,0 0 1 0 0,0 1 0 0 0,1 0 3 0 0,-1-1-243 0 0,0 1 193 0 0,0 6 0 0 0,0-8 53 0 0,0 0-1 0 0,0 0 1 0 0,0 1 0 0 0,0-1 0 0 0,0 0 0 0 0,0 0 0 0 0,0 0 0 0 0,0 1-1 0 0,1-1 1 0 0,-1 0 0 0 0,0 0 0 0 0,0 0 0 0 0,0 0 0 0 0,0 1 0 0 0,0-1-1 0 0,0 0 1 0 0,1 0 0 0 0,-1 0 0 0 0,0 0 0 0 0,0 0 0 0 0,0 0-1 0 0,0 1 1 0 0,1-1 0 0 0,-1 0 0 0 0,0 0 0 0 0,0 0 0 0 0,0 0 0 0 0,1 0-1 0 0,-1 0 1 0 0,0 0 0 0 0,0 0 0 0 0,0 0-3 0 0,1 1 4 0 0,-1-1 0 0 0,1 0 0 0 0,-1 1 0 0 0,0-1 0 0 0,1 1 0 0 0,-1-1 0 0 0,0 1 0 0 0,0-1 0 0 0,1 1 0 0 0,-1-1 0 0 0,0 1 0 0 0,0 0 0 0 0,0-1 0 0 0,0 1 0 0 0,0-1 0 0 0,1 1 0 0 0,-1-1 0 0 0,0 1 0 0 0,-1 0-4 0 0,2 1 57 0 0,-1-2-59 0 0,0 0 0 0 0,0 1 0 0 0,0-1-1 0 0,0 0 1 0 0,1 1 0 0 0,-1-1 0 0 0,0 0-1 0 0,0 1 1 0 0,0-1 0 0 0,1 0 0 0 0,-1 0 0 0 0,0 1-1 0 0,1-1 1 0 0,-1 0 0 0 0,0 0 0 0 0,0 0-1 0 0,1 0 1 0 0,-1 1 2 0 0,6 3-13 0 0,-6-3 17 0 0,1 0 0 0 0,0 0 0 0 0,0-1 0 0 0,-1 1 1 0 0,1 0-1 0 0,-1 0 0 0 0,1 0 0 0 0,-1 0 0 0 0,1 0 0 0 0,-1 1 0 0 0,0-1 0 0 0,1 0 1 0 0,-1 0-1 0 0,0 0 0 0 0,0 0 0 0 0,0 0 0 0 0,0 0 0 0 0,0 0 0 0 0,0 1 0 0 0,0-1 0 0 0,0 0 1 0 0,0 0-1 0 0,-1 1-4 0 0,1 1-27 0 0,0-1 0 0 0,0 1-1 0 0,0 0 1 0 0,0 0 0 0 0,0 0 0 0 0,1 1 27 0 0,-1-3-3 0 0,0-1 0 0 0,0 1 1 0 0,0-1-1 0 0,0 1 0 0 0,0 0 0 0 0,1-1 0 0 0,-1 1 0 0 0,0 0 0 0 0,0-1 0 0 0,0 1 1 0 0,1-1-1 0 0,-1 1 0 0 0,0-1 0 0 0,1 1 0 0 0,-1-1 0 0 0,1 1 0 0 0,-1-1 1 0 0,0 1-1 0 0,1-1 0 0 0,-1 1 0 0 0,1-1 3 0 0,-1 0 3 0 0,1 0 1 0 0,-1 0-1 0 0,0 1 1 0 0,0-1-1 0 0,0 0 1 0 0,1 0-1 0 0,-1 0 1 0 0,0 0-1 0 0,0 0 1 0 0,0 1-1 0 0,0-1 1 0 0,1 0-1 0 0,-1 0 0 0 0,0 0 1 0 0,0 1-1 0 0,0-1 1 0 0,0 0-1 0 0,0 0 1 0 0,0 0-1 0 0,0 1 1 0 0,1-1-1 0 0,-1 0 1 0 0,0 0-4 0 0,0 1 0 0 0,0-1 0 0 0,0 0 0 0 0,0 0 0 0 0,0 0 0 0 0,0 0 1 0 0,0 0-1 0 0,0 1 0 0 0,0-1 0 0 0,0 0 0 0 0,0 0 0 0 0,0 0 1 0 0,0 0-1 0 0,0 0 0 0 0,0 0 0 0 0,0 1 0 0 0,0-1 0 0 0,0 0 1 0 0,0 0-1 0 0,0 0 0 0 0,1 0 0 0 0,-1 0 0 0 0,0 0 1 0 0,0 0-1 0 0,0 1 0 0 0,0-1 0 0 0,0 0 0 0 0,0 0 0 0 0,0 0 1 0 0,1 0-1 0 0,-1 0 0 0 0,0 0 0 0 0,0 0 0 0 0,0 0 0 0 0,0 0 1 0 0,0 0-1 0 0,1 0 0 0 0,-1 0 0 0 0,0 0 0 0 0,0 0 0 0 0,0 0 1 0 0,0 0-1 0 0,0 0 0 0 0,1 0 0 0 0,-1 0 0 0 0,0 0 0 0 0,0 0 1 0 0,0 0-1 0 0,0 0 0 0 0,0 0 0 0 0,1-1 4 0 0,-1 1 0 0 0,0 0 0 0 0,0 0 0 0 0,1 0 0 0 0,-1-1 0 0 0,0 1 0 0 0,1 0 0 0 0,-1 0-1 0 0,0 0 1 0 0,1 0 0 0 0,-1-1 0 0 0,0 1 0 0 0,1 0 0 0 0,-1 0 0 0 0,0 0 0 0 0,1 0 0 0 0,-1 0-4 0 0,3 4-62 0 0,-1-2 28 0 0,1 0 149 0 0,1 2-24 0 0,-4-4-91 0 0,0 1 0 0 0,1 0-1 0 0,-1-1 1 0 0,1 1 0 0 0,-1-1-1 0 0,1 1 1 0 0,0-1 0 0 0,-1 1-1 0 0,1-1 1 0 0,-1 1 0 0 0,1-1-1 0 0,0 0 1 0 0,-1 1 0 0 0,1-1-1 0 0,0 0 1 0 0,-1 1 0 0 0,1-1-1 0 0,0 0 1 0 0,0 0 0 0 0,-1 0-1 0 0,1 0 1 0 0,0 0 0 0 0,0 0-1 0 0,-1 0 1 0 0,1 0 0 0 0,0 0-1 0 0,0 0 1 0 0,-1 0 0 0 0,1 0-1 0 0,0 0 1 0 0,0-1-1 0 0,-1 1 1 0 0,1 0 0 0 0,0 0-1 0 0,-1-1 1 0 0,1 1 0 0 0,0-1-1 0 0,-1 1 1 0 0,1-1 0 0 0,-1 1-1 0 0,1-1 1 0 0,0 1 0 0 0,-1-1-1 0 0,1 1 1 0 0,-1-1 0 0 0,0 0-1 0 0,1 1 1 0 0,-1 0 1 0 0,0-1-1 0 0,0 1 1 0 0,0 0-1 0 0,1 0 0 0 0,-1 0 1 0 0,0 0-1 0 0,0 0 1 0 0,0 0-1 0 0,1-1 1 0 0,-1 1-1 0 0,0 0 0 0 0,0 0 1 0 0,0 0-1 0 0,1 0 1 0 0,-1 0-1 0 0,0 0 1 0 0,0 0-1 0 0,0 0 0 0 0,1 0 1 0 0,-1 0-1 0 0,0 0 1 0 0,0 0-1 0 0,0 0 0 0 0,1 0 1 0 0,-1 0-1 0 0,0 0 1 0 0,0 0-1 0 0,0 0 1 0 0,1 0-1 0 0,-1 1 0 0 0,0-1 1 0 0,0 0-1 0 0,7 6 106 0 0,-7-6-106 0 0,0 0 0 0 0,0 0 0 0 0,0 0-1 0 0,0 0 1 0 0,1 0 0 0 0,-1 0 0 0 0,0 0 0 0 0,0 0-1 0 0,0 0 1 0 0,0 0 0 0 0,1 0 0 0 0,-1 0-1 0 0,0 0 1 0 0,0 0 0 0 0,0 0 0 0 0,0 0 0 0 0,1 0-1 0 0,-1 0 1 0 0,0 0 0 0 0,0 0 0 0 0,0 0-1 0 0,0 0 1 0 0,1 0 0 0 0,-1 0 0 0 0,0 0 0 0 0,0 0-1 0 0,0 0 1 0 0,0 0 0 0 0,1 0 0 0 0,-1-1-1 0 0,0 1 1 0 0,0 0 0 0 0,0 0 0 0 0,0 0 0 0 0,0 0-1 0 0,0 0 1 0 0,0 0 0 0 0,1-1 0 0 0,-1 1-1 0 0,0 0 1 0 0,0 0 0 0 0,0 0 0 0 0,0 0 0 0 0,0-1-1 0 0,0 1 1 0 0,0 0-1 0 0,0 0 0 0 0,0 0-1 0 0,1-1 1 0 0,-1 1 0 0 0,0 0-1 0 0,0 0 1 0 0,0-1-1 0 0,1 1 1 0 0,-1 0 0 0 0,0 0-1 0 0,0 0 1 0 0,0 0 0 0 0,1 0-1 0 0,-1-1 1 0 0,0 1 0 0 0,0 0-1 0 0,1 0 1 0 0,-1 0 0 0 0,0 0-1 0 0,0 0 1 0 0,1 0-1 0 0,-1 0 1 0 0,0 0 0 0 0,1 0-1 0 0,-1 0 2 0 0,14-10 134 0 0,-4 4-48 0 0,-2 0-27 0 0,-7 5-46 0 0,0 0 1 0 0,0 0 0 0 0,0 0-1 0 0,0 0 1 0 0,0 0 0 0 0,0 1-1 0 0,0-1 1 0 0,1 0 0 0 0,-1 1-1 0 0,0-1 1 0 0,0 1 0 0 0,1-1-1 0 0,-1 1 1 0 0,1-1-14 0 0,0 1 3 0 0,0 0 1 0 0,0-1 0 0 0,1 1-1 0 0,-1-1 1 0 0,0 0-1 0 0,0 0 1 0 0,0 1-1 0 0,0-1 1 0 0,0 0 0 0 0,-1-1-1 0 0,2 1-3 0 0,6-5 34 0 0,3-3-96 0 0,-6 2 105 0 0,-3 5-31 0 0,-1 0 1 0 0,-1 1 0 0 0,1 0 0 0 0,0-1 0 0 0,0 1 0 0 0,0 0 0 0 0,0-1 0 0 0,0 1 0 0 0,0 0-1 0 0,0 1 1 0 0,0-1 0 0 0,1 0 0 0 0,1 0-13 0 0,-3 1-2 0 0,0 0 0 0 0,-1 0 0 0 0,1-1-1 0 0,0 1 1 0 0,0-1 0 0 0,0 1 0 0 0,0 0 0 0 0,0-1 0 0 0,-1 0-1 0 0,1 1 1 0 0,0-1 0 0 0,-1 1 0 0 0,1-1 0 0 0,0 0-1 0 0,-1 1 1 0 0,1-2 2 0 0,7-5 91 0 0,-8 7-96 0 0,1 0 0 0 0,-1 0 0 0 0,0 0 0 0 0,1-1 0 0 0,-1 1 0 0 0,0 0 0 0 0,1 0 0 0 0,-1 0 0 0 0,0 0 0 0 0,1 0 0 0 0,-1 0 0 0 0,0 0 0 0 0,1 0 0 0 0,-1 0 0 0 0,0 0 0 0 0,1 0 0 0 0,-1 0 0 0 0,1 0 0 0 0,-1 0 0 0 0,0 0 0 0 0,1 0 0 0 0,-1 0 0 0 0,1 1 6 0 0,-1-1 2 0 0,1 0 1 0 0,-1 0 0 0 0,1 0 0 0 0,-1 1 0 0 0,1-1-1 0 0,-1 0 1 0 0,1 0 0 0 0,-1 0 0 0 0,1 0 0 0 0,-1 0-1 0 0,1 0 1 0 0,0 0 0 0 0,-1 0 0 0 0,1-1 0 0 0,-1 1 0 0 0,1 0-1 0 0,-1 0 1 0 0,1 0 0 0 0,-1 0 0 0 0,1-1 0 0 0,-1 1-1 0 0,1 0 1 0 0,-1-1 0 0 0,1 1-4 0 0,11-11-96 0 0,0 0 159 0 0,-1 8-60 0 0,-10 2 0 0 0,-1 1 1 0 0,1 0-1 0 0,-1-1 1 0 0,1 1-1 0 0,0 0 1 0 0,-1 0-1 0 0,1 0 0 0 0,0 0 1 0 0,0-1-1 0 0,-1 1 1 0 0,1 0-1 0 0,0 0 1 0 0,0 0-4 0 0,-1 1-1 0 0,1-1 0 0 0,-1 0 0 0 0,1 0 1 0 0,-1 0-1 0 0,1 0 0 0 0,-1 0 0 0 0,1 0 1 0 0,-1-1-1 0 0,1 1 0 0 0,-1 0 0 0 0,1 0 1 0 0,-1 0-1 0 0,1 0 0 0 0,-1-1 0 0 0,0 1 1 0 0,1 0-1 0 0,-1 0 0 0 0,1-1 0 0 0,-1 1 1 0 0,0 0-1 0 0,1-1 0 0 0,-1 1 0 0 0,1 0 1 0 0,-1-1 0 0 0,0 0-1 0 0,1 0 0 0 0,0 0 1 0 0,-1 0-1 0 0,1 0 1 0 0,0 0-1 0 0,0 0 1 0 0,0 1-1 0 0,-1-1 1 0 0,1 0-1 0 0,0 0 1 0 0,0 1-1 0 0,0-1 1 0 0,0 0-1 0 0,0 1 1 0 0,0-1-1 0 0,1 1 1 0 0,-1 0-1 0 0,0-1 1 0 0,0 1-1 0 0,0 0 1 0 0,0 0-1 0 0,0-1 1 0 0,1 1 0 0 0,-2 0 2 0 0,1 0 0 0 0,0 0 0 0 0,-1 0 0 0 0,1 0 0 0 0,0 0 0 0 0,-1 0 0 0 0,1 0 0 0 0,0-1 0 0 0,-1 1 0 0 0,1 0 0 0 0,-1 0 0 0 0,1-1 0 0 0,-1 1 0 0 0,1 0 0 0 0,-1-1 0 0 0,1 1 0 0 0,-1-1 0 0 0,1 1-2 0 0,3-3-22 0 0,6 0 28 0 0,7-6 112 0 0,-7 6-158 0 0,11-10-148 0 0,-4 8 412 0 0,-15 4-136 0 0,3 0-70 0 0,-4 1-23 0 0,0 0 1 0 0,-1 0 0 0 0,1 0-1 0 0,-1-1 1 0 0,1 1 0 0 0,0 0-1 0 0,-1 0 1 0 0,1-1 0 0 0,-1 1-1 0 0,1 0 1 0 0,-1-1 0 0 0,1 1 0 0 0,-1 0-1 0 0,1-1 1 0 0,-1 1 0 0 0,0-1-1 0 0,1 1 1 0 0,-1-1 0 0 0,1 1-1 0 0,-1-1 5 0 0,0 1-1 0 0,0 0-1 0 0,1-1 1 0 0,-1 1-1 0 0,0 0 0 0 0,0-1 1 0 0,1 1-1 0 0,-1 0 1 0 0,0 0-1 0 0,1-1 0 0 0,-1 1 1 0 0,0 0-1 0 0,1 0 1 0 0,-1 0-1 0 0,0-1 0 0 0,1 1 1 0 0,-1 0-1 0 0,1 0 2 0 0,0 0-104 0 0,1-1 97 0 0,-1-3 108 0 0,0 3-101 0 0,10-15 9 0 0,-11 15-18 0 0,1 1-9 0 0,-1-1 0 0 0,0 1 0 0 0,0 0 0 0 0,1-1 0 0 0,-1 1 0 0 0,0-1 0 0 0,0 1-1 0 0,0-1 1 0 0,0 1 0 0 0,0-1 0 0 0,1 1 0 0 0,-1-1 0 0 0,0 1 0 0 0,0-1 0 0 0,0 1 0 0 0,-1-1 0 0 0,1 1 0 0 0,0-1 0 0 0,0 0 0 0 0,0 1 0 0 0,0 0 0 0 0,0-1 0 0 0,-1 1 0 0 0,1-1 0 0 0,0 1 0 0 0,0-1 18 0 0,-2-2-18 0 0,1 1 3 0 0,1 0 0 0 0,-1 0 0 0 0,0-1 0 0 0,1 1-1 0 0,-1 0 1 0 0,1-1 0 0 0,0 1 0 0 0,0-1 15 0 0,0 1 23 0 0,0 0-1 0 0,-1-1 0 0 0,1 1 1 0 0,0 0-1 0 0,-1 0 1 0 0,1-1-1 0 0,-1 1 0 0 0,0 0-22 0 0,-2-7-3 0 0,3 8-3 0 0,0 0 1 0 0,0 0-1 0 0,0 0 0 0 0,0 0 0 0 0,-1 0 1 0 0,1 0-1 0 0,0 0 0 0 0,-1 0 1 0 0,1 1-1 0 0,-1-1 0 0 0,1 0 0 0 0,-1-1 6 0 0,0 2 6 0 0,1-1 0 0 0,0 0 0 0 0,-1 0 0 0 0,1 0 0 0 0,0 1 0 0 0,-1-1-1 0 0,1 0 1 0 0,0 0 0 0 0,0 0 0 0 0,0 0-6 0 0,0 1 5 0 0,0-1 0 0 0,0 1-1 0 0,0-1 1 0 0,0 1 0 0 0,0-1 0 0 0,0 1 0 0 0,-1 0 0 0 0,1-1-1 0 0,0 1 1 0 0,0-1 0 0 0,0 1 0 0 0,0-1 0 0 0,-1 1-1 0 0,1 0 1 0 0,0-1 0 0 0,0 1 0 0 0,-1 0 0 0 0,1-1 0 0 0,0 1-1 0 0,0 0 1 0 0,-1-1 0 0 0,1 1 0 0 0,-1 0-5 0 0,0-12 279 0 0,-2 6-196 0 0,3 6-86 0 0,-1 0 1 0 0,1-1-1 0 0,0 1 0 0 0,0-1 1 0 0,0 1-1 0 0,-1 0 0 0 0,1-1 1 0 0,0 1-1 0 0,0-1 1 0 0,0 1-1 0 0,0-1 0 0 0,0 1 1 0 0,0-1-1 0 0,0 1 1 0 0,0-1 2 0 0,-1-9 133 0 0,0 8-106 0 0,1 0 0 0 0,0 0 0 0 0,0 0 0 0 0,0 0 0 0 0,0 0 1 0 0,0 0-1 0 0,0 0 0 0 0,0 0 0 0 0,1 0-27 0 0,0-3-2 0 0,0 0-1 0 0,0 1 1 0 0,-1-1-1 0 0,0 0 1 0 0,0-5 2 0 0,0 3-5 0 0,0 2 43 0 0,-1 0 0 0 0,0 1 1 0 0,0-1-1 0 0,0 0 1 0 0,-2-1-39 0 0,-4-11 10 0 0,6 14-9 0 0,0 0-1 0 0,-1 0 0 0 0,1 0 0 0 0,-1 0 0 0 0,-1-1 0 0 0,-4-10 93 0 0,0 2-84 0 0,6 10 7 0 0,0 1 0 0 0,0-1-1 0 0,0 0 1 0 0,0 1 0 0 0,0-1 0 0 0,1 0 0 0 0,-1 1 0 0 0,1-1 0 0 0,-1-1-16 0 0,0-3-155 0 0,0 3 170 0 0,1 0 0 0 0,-1 0 0 0 0,1 0 1 0 0,0 0-1 0 0,0 0 0 0 0,0 0 0 0 0,0-1 1 0 0,1 1-1 0 0,-1 0 0 0 0,1-1-15 0 0,0 0-25 0 0,0 0 0 0 0,0 0 0 0 0,-1-1 0 0 0,0 1 1 0 0,0 0-1 0 0,0-2 25 0 0,0 1-90 0 0,0 4 92 0 0,0 1-1 0 0,0 0 0 0 0,0 0 0 0 0,0 0 1 0 0,1 0-1 0 0,-1-1 0 0 0,0 1 0 0 0,0 0 0 0 0,0 0 1 0 0,0 0-1 0 0,0-1 0 0 0,-1 1 0 0 0,1 0 1 0 0,0 0-1 0 0,0 0 0 0 0,0 0 0 0 0,0-1 1 0 0,0 1-1 0 0,0 0 0 0 0,0 0 0 0 0,0 0 1 0 0,0 0-1 0 0,0-1 0 0 0,0 1 0 0 0,-1 0 0 0 0,1 0 1 0 0,0 0-1 0 0,0 0 0 0 0,0 0 0 0 0,0 0 1 0 0,0-1-1 0 0,-1 1 0 0 0,1 0 0 0 0,0 0 1 0 0,0 0-1 0 0,0 0 0 0 0,0 0 0 0 0,-1 0 0 0 0,1 0 1 0 0,0 0-1 0 0,0 0 0 0 0,0 0 0 0 0,0 0 1 0 0,-1 0-1 0 0,1 0 0 0 0,0 0 0 0 0,0 0 1 0 0,0 0-1 0 0,-1 0 0 0 0,1 0 0 0 0,0 0 1 0 0,0 0-1 0 0,0 0 0 0 0,0 0 0 0 0,-1 0 0 0 0,1 0 1 0 0,0 0-1 0 0,0 0 0 0 0,0 1 0 0 0,0-1 1 0 0,0 0-1 0 0,-1 0 0 0 0,1 0 0 0 0,0 0-1 0 0,-10 9 42 0 0,9-8-45 0 0,-21 24 277 0 0,0 0 0 0 0,-15 26-274 0 0,4-6 240 0 0,14-17-222 0 0,-7 14-18 0 0,-5 8-15 0 0,16-26 27 0 0,1 0 0 0 0,-4 11-12 0 0,17-33-18 0 0,0 0 1 0 0,0 0 0 0 0,0 0 0 0 0,1 0-1 0 0,-1 0 1 0 0,1 0 0 0 0,-1 0 0 0 0,1 0-1 0 0,0 0 1 0 0,0 0 0 0 0,-1 0 0 0 0,2 1 0 0 0,-1-1 16 0 0,0-2 1 0 0,0 0 0 0 0,0 0-1 0 0,0 0 1 0 0,0 0 0 0 0,0 0-1 0 0,0 0 1 0 0,0 0-1 0 0,0 0 1 0 0,0 1 0 0 0,0-1-1 0 0,0 0 1 0 0,0 0 0 0 0,0 0-1 0 0,0 0 1 0 0,1 0-1 0 0,-1 0 1 0 0,0 0 0 0 0,0 0-1 0 0,0 0 1 0 0,0 0-1 0 0,0 0 1 0 0,0 0 0 0 0,0 0-1 0 0,0 0 1 0 0,0 0 0 0 0,0 0-1 0 0,1 0 1 0 0,-1 0-1 0 0,0 0 1 0 0,0 0 0 0 0,0 0-1 0 0,0 0 1 0 0,0 0 0 0 0,0 0-1 0 0,0 0 1 0 0,0 0-1 0 0,0 0 1 0 0,0 0 0 0 0,1 0-1 0 0,-1 0 1 0 0,0 0 0 0 0,6-3-1 0 0,4-6-115 0 0,-2-5 27 0 0,4-8 89 0 0,2-4-80 0 0,2-5 108 0 0,-2 0-1 0 0,-1-1 1 0 0,-1-1 0 0 0,6-29-28 0 0,-17 57-6 0 0,5-17-18 0 0,-6 20 45 0 0,0 1-1 0 0,0-1 0 0 0,1 1 0 0 0,-1-1 1 0 0,0 1-1 0 0,0-1 0 0 0,-1 1 0 0 0,1-1 0 0 0,0 1 1 0 0,0-1-1 0 0,-1 1 0 0 0,1-1-20 0 0,-1 2 6 0 0,1 0 1 0 0,0 0-1 0 0,0-1 0 0 0,0 1 0 0 0,0 0 0 0 0,0 0 0 0 0,0 0 1 0 0,0 0-1 0 0,0 0 0 0 0,-1 0 0 0 0,1 0 0 0 0,0-1 1 0 0,0 1-1 0 0,0 0 0 0 0,0 0 0 0 0,0 0 0 0 0,-1 0 0 0 0,1 0 1 0 0,0 0-1 0 0,0 0 0 0 0,0 0 0 0 0,0 0 0 0 0,0 0 0 0 0,-1 0 1 0 0,1 0-1 0 0,0 0 0 0 0,0 0 0 0 0,0 0 0 0 0,0 0 1 0 0,-1 0-1 0 0,1 0 0 0 0,0 0 0 0 0,0 0 0 0 0,0 0-6 0 0,-7 4 123 0 0,-7 10-5 0 0,12-12-97 0 0,-7 9 45 0 0,1 0-1 0 0,0 0 1 0 0,1 1-1 0 0,0 1 1 0 0,-3 8-66 0 0,-6 11-16 0 0,3-7 6 0 0,1 1-1 0 0,0 0 11 0 0,7-11 31 0 0,1-1-1 0 0,0 0 1 0 0,0 1 0 0 0,0 10-31 0 0,3-2 37 0 0,1-21-48 0 0,0-1 0 0 0,1 1 0 0 0,-1-1 0 0 0,0 1 0 0 0,0-1-1 0 0,1 1 1 0 0,-1-1 0 0 0,1 1 0 0 0,0-1 0 0 0,-1 1 0 0 0,1-1-1 0 0,0 0 1 0 0,0 0 0 0 0,0 1 11 0 0,-1-2-14 0 0,1 1 1 0 0,-1-1-1 0 0,1 1 0 0 0,-1-1 1 0 0,1 0-1 0 0,0 0 0 0 0,-1 1 1 0 0,1-1-1 0 0,-1 0 0 0 0,1 0 0 0 0,0 1 1 0 0,-1-1-1 0 0,1 0 0 0 0,0 0 1 0 0,-1 0-1 0 0,1 0 0 0 0,0 0 1 0 0,-1 0-1 0 0,1 0 0 0 0,0 0 1 0 0,-1-1-1 0 0,1 1 0 0 0,0 0 1 0 0,-1 0-1 0 0,1 0 0 0 0,0-1 0 0 0,-1 1 1 0 0,1 0-1 0 0,-1-1 0 0 0,1 1 1 0 0,0 0-1 0 0,-1-1 0 0 0,1 1 14 0 0,1-2-15 0 0,1 0 0 0 0,-1 0 0 0 0,0-1 0 0 0,0 1 1 0 0,1 0-1 0 0,-1-2 15 0 0,6-7-28 0 0,-1 0 0 0 0,-1-1 0 0 0,0 1 0 0 0,-1-1 0 0 0,0-1 0 0 0,-1 1 0 0 0,1-4 28 0 0,1-7 2 0 0,-2 0-1 0 0,0 0 1 0 0,-1-15-2 0 0,-2 33 56 0 0,-1-1 1 0 0,-1 0-1 0 0,1 0 1 0 0,-1 0-57 0 0,1 5 18 0 0,0-1 0 0 0,0 0 0 0 0,-1 1 0 0 0,1-1 0 0 0,-1 1 0 0 0,1-1 0 0 0,-1 1 0 0 0,0-1 1 0 0,0 1-1 0 0,1-1 0 0 0,-1 1 0 0 0,0-1 0 0 0,0 1 0 0 0,0 0 0 0 0,-1-1-18 0 0,1 2 6 0 0,1-1 0 0 0,-1 1 0 0 0,1 0 0 0 0,-1 0 0 0 0,1 0 0 0 0,-1 0 0 0 0,1-1 0 0 0,-1 1 0 0 0,1 0 0 0 0,-1 0 0 0 0,1 0 0 0 0,-1 0 0 0 0,1 0 0 0 0,-1 0 0 0 0,1 1 0 0 0,-1-1 0 0 0,1 0 0 0 0,-1 0 0 0 0,1 0 0 0 0,-1 0-1 0 0,1 1 1 0 0,-1-1 0 0 0,1 0 0 0 0,-1 0 0 0 0,1 1-6 0 0,-12 8 270 0 0,10-8-262 0 0,-7 8-29 0 0,0 0 1 0 0,0 0-1 0 0,1 1 1 0 0,1 0-1 0 0,-4 7 21 0 0,0 0-9 0 0,2 0 0 0 0,0 2-1 0 0,0 1 10 0 0,7-16-9 0 0,1 0 0 0 0,0 0-1 0 0,0 0 1 0 0,1 0-1 0 0,-1 1 1 0 0,1-1-1 0 0,0 0 1 0 0,0 1 9 0 0,0-3-1 0 0,0 0-1 0 0,0 0 1 0 0,0 0 0 0 0,0-1-1 0 0,1 1 1 0 0,-1 0-1 0 0,1 0 1 0 0,-1-1 0 0 0,1 1-1 0 0,0 0 1 0 0,-1-1 0 0 0,1 1-1 0 0,0-1 1 0 0,0 1-1 0 0,0-1 1 0 0,0 1 0 0 0,1-1-1 0 0,-1 0 1 0 0,1 2 1 0 0,0-3-20 0 0,-1 1 0 0 0,0 0 0 0 0,1-1 0 0 0,-1 1 0 0 0,1-1 0 0 0,-1 1 0 0 0,1-1 0 0 0,-1 1 0 0 0,1-1 0 0 0,-1 0-1 0 0,1 0 1 0 0,0 0 0 0 0,-1 0 0 0 0,1 0 0 0 0,-1 0 0 0 0,1-1 0 0 0,-1 1 0 0 0,1 0 0 0 0,1-1 20 0 0,3-1-78 0 0,-1-1 0 0 0,1 1 0 0 0,0-1 0 0 0,1-2 78 0 0,0 2 4 0 0,-3 0-11 0 0,-1 1 1 0 0,1-1 0 0 0,-1 0-1 0 0,1 0 1 0 0,-1 0 0 0 0,0-1-1 0 0,2-2 7 0 0,18-27-71 0 0,-17 24 90 0 0,0-1 7 0 0,1 0-54 0 0,0-1 0 0 0,0-1-1 0 0,-1 1 1 0 0,0-1 0 0 0,-1 0-1 0 0,0-3 29 0 0,-5 14 8 0 0,1 0-1 0 0,-1 0 0 0 0,0 0 1 0 0,0 0-1 0 0,0 0 0 0 0,0 0 1 0 0,0 0-1 0 0,0 0 0 0 0,0 0 1 0 0,0-1-8 0 0,0 2 1 0 0,0 0 0 0 0,0 0 0 0 0,0 0 0 0 0,0 0-1 0 0,0 0 1 0 0,-1 0 0 0 0,1 0 0 0 0,0 0 0 0 0,0 0 0 0 0,0-1 0 0 0,0 1 0 0 0,0 0 0 0 0,0 0 0 0 0,0 0 0 0 0,0 0 0 0 0,0 0 0 0 0,0 0 0 0 0,0 0 0 0 0,0 0 0 0 0,0 0 0 0 0,0 0 0 0 0,-1 0 0 0 0,1 0 0 0 0,0 0 0 0 0,0 0 0 0 0,0 0 0 0 0,0 0 0 0 0,0 0 0 0 0,0 0 0 0 0,0 0 0 0 0,0 0 0 0 0,0 0 0 0 0,0 0 0 0 0,-1 0-1 0 0,1 0 0 0 0,-5 4 4 0 0,1 2-2 0 0,1-1 1 0 0,-1 1-1 0 0,1 1 0 0 0,0-1 0 0 0,-2 5-2 0 0,-9 35 411 0 0,10-33-82 0 0,1-5-339 0 0,1 1 0 0 0,1-1 0 0 0,-1 2 10 0 0,2-7-36 0 0,0 0 0 0 0,0 0 0 0 0,0-1 0 0 0,0 1 0 0 0,0 0 0 0 0,0-1 0 0 0,1 1 0 0 0,0 0 0 0 0,-1-1 1 0 0,1 1-1 0 0,1 2 36 0 0,-2-5-8 0 0,1 1 0 0 0,-1-1 0 0 0,0 0 0 0 0,0 1 0 0 0,0-1 0 0 0,1 0 0 0 0,-1 1 0 0 0,0-1 0 0 0,1 0 0 0 0,-1 1 0 0 0,0-1 0 0 0,1 0 0 0 0,-1 0 0 0 0,1 1 0 0 0,-1-1 1 0 0,0 0-1 0 0,1 0 0 0 0,-1 0 0 0 0,1 1 0 0 0,-1-1 0 0 0,0 0 0 0 0,1 0 0 0 0,-1 0 8 0 0,1 0-33 0 0,0 0 0 0 0,0 0 0 0 0,0 0 0 0 0,0 0 0 0 0,0-1 1 0 0,0 1-1 0 0,0 0 0 0 0,0 0 0 0 0,0-1 0 0 0,1 1 33 0 0,2-3-122 0 0,0 1 1 0 0,0-1-1 0 0,0 1 0 0 0,1-2 122 0 0,-4 3-2 0 0,12-10-256 0 0,-1-1 0 0 0,0 0 1 0 0,-1-1-1 0 0,0 0 0 0 0,0-2 258 0 0,-6 9 40 0 0,-4 6-23 0 0,-1-1 1 0 0,1 1-1 0 0,0-1 1 0 0,-1 1-1 0 0,1-1 1 0 0,-1 1-1 0 0,1-1 1 0 0,-1 1-1 0 0,0-1 1 0 0,1 1-1 0 0,-1-1 1 0 0,0 0-1 0 0,1 1 1 0 0,-1-1-1 0 0,0 0-17 0 0,0 1 2 0 0,0 0 0 0 0,0 0-1 0 0,0 0 1 0 0,0 0-1 0 0,0 0 1 0 0,0-1-1 0 0,0 1 1 0 0,0 0-1 0 0,0 0 1 0 0,0 0-1 0 0,0 0 1 0 0,0 0-1 0 0,-1 0 1 0 0,1 0-1 0 0,0 0 1 0 0,0 0-1 0 0,0 0 1 0 0,0 0 0 0 0,0 0-1 0 0,0 0 1 0 0,0 0-1 0 0,0 0 1 0 0,0 0-1 0 0,0 0 1 0 0,0 0-1 0 0,-1 0 1 0 0,1 0-1 0 0,0 0 1 0 0,0 1-1 0 0,0-1 1 0 0,0 0-1 0 0,0 0 1 0 0,0 0-1 0 0,0 0 1 0 0,0 0 0 0 0,0 0-1 0 0,0 0 1 0 0,0 0-1 0 0,0 0 1 0 0,0 0-1 0 0,0 0 1 0 0,0 0-1 0 0,0 0 1 0 0,-1 0-1 0 0,1 1 1 0 0,0-1-1 0 0,0 0 1 0 0,0 0-1 0 0,0 0 1 0 0,0 0-1 0 0,0 0 1 0 0,0 0 0 0 0,0 0-1 0 0,0 0 1 0 0,0 0-1 0 0,0 0-1 0 0,-2 6 172 0 0,1-5-116 0 0,-2 6 131 0 0,1 0-1 0 0,0 0 0 0 0,-1 4-186 0 0,3-8 10 0 0,0-1 0 0 0,-1 1 1 0 0,1-1-1 0 0,0 1 0 0 0,1-1 1 0 0,-1 1-1 0 0,0-1 0 0 0,1 1 1 0 0,-1-1-1 0 0,1 0 0 0 0,0 1 1 0 0,0 1-11 0 0,0-4-5 0 0,-1 1 1 0 0,0-1-1 0 0,1 1 1 0 0,-1-1-1 0 0,1 1 0 0 0,-1 0 1 0 0,1-1-1 0 0,-1 0 1 0 0,1 1-1 0 0,-1-1 1 0 0,1 1-1 0 0,-1-1 1 0 0,1 0-1 0 0,0 1 1 0 0,-1-1-1 0 0,1 0 0 0 0,0 1 1 0 0,-1-1-1 0 0,1 0 1 0 0,0 0-1 0 0,-1 0 1 0 0,1 0-1 0 0,0 0 1 0 0,-1 0-1 0 0,2 0 5 0 0,0 0 5 0 0,0 0-1 0 0,0 0 0 0 0,1-1 1 0 0,-1 1-1 0 0,0-1 1 0 0,0 1-1 0 0,1-1-4 0 0,2-1-29 0 0,0 0 0 0 0,1-1 0 0 0,-1 0 0 0 0,-1 0 0 0 0,1 0 0 0 0,0 0 0 0 0,-1-1 0 0 0,4-2 29 0 0,-1-1-304 0 0,0-1 0 0 0,3-4 304 0 0,8-8 128 0 0,-28 46 73 0 0,9-25-193 0 0,1 1-1 0 0,0-1 1 0 0,-1 1-1 0 0,1-1 1 0 0,0 1 0 0 0,0-1-1 0 0,0 1 1 0 0,0-1-1 0 0,0 1 1 0 0,0-1-1 0 0,0 1 1 0 0,0-1-8 0 0,0 0 2 0 0,0-1 0 0 0,0 1 0 0 0,1-1 0 0 0,-1 1 0 0 0,0-1 1 0 0,0 0-1 0 0,0 1 0 0 0,0-1 0 0 0,1 0 0 0 0,-1 1 0 0 0,0-1 0 0 0,0 0 0 0 0,1 1 0 0 0,-1-1 1 0 0,0 0-1 0 0,1 1 0 0 0,-1-1 0 0 0,0 0 0 0 0,1 0 0 0 0,-1 1 0 0 0,0-1 0 0 0,1 0 0 0 0,-1 0 1 0 0,0 0-1 0 0,1 0 0 0 0,-1 0 0 0 0,1 1 0 0 0,-1-1 0 0 0,1 0 0 0 0,-1 0 0 0 0,0 0 0 0 0,1 0 1 0 0,-1 0-1 0 0,1 0 0 0 0,-1 0 0 0 0,0 0 0 0 0,1 0 0 0 0,-1-1 0 0 0,1 1 0 0 0,-1 0 0 0 0,0 0 0 0 0,1 0 1 0 0,-1 0-3 0 0,2-1-24 0 0,-1 0 0 0 0,0 0 0 0 0,1 1 0 0 0,-1-1 0 0 0,0 0 0 0 0,1 0 0 0 0,-1 0 0 0 0,0-1 0 0 0,0 1 24 0 0,0 0-23 0 0,0 0 1 0 0,0 0 0 0 0,0 0 0 0 0,1 0-1 0 0,-1 0 1 0 0,0 0 0 0 0,0 0 0 0 0,1 0-1 0 0,-1 1 23 0 0,1-1-35 0 0,2-1-126 0 0,-4 3 158 0 0,0-1 0 0 0,0 0 0 0 0,0 0 0 0 0,0 0 0 0 0,0 0 1 0 0,0 0-1 0 0,0 1 0 0 0,1-1 0 0 0,-1 0 0 0 0,0 0 0 0 0,0 0 0 0 0,0 0 1 0 0,0 1-1 0 0,0-1 0 0 0,0 0 0 0 0,0 0 0 0 0,0 0 0 0 0,0 0 0 0 0,0 0 1 0 0,0 1-1 0 0,0-1 0 0 0,0 0 0 0 0,0 0 0 0 0,-1 0 0 0 0,1 0 0 0 0,0 1 1 0 0,0-1-1 0 0,0 0 0 0 0,0 0 0 0 0,0 0 0 0 0,0 0 3 0 0,0 0-5 0 0,0 1 1 0 0,0-1-1 0 0,0 0 0 0 0,0 0 0 0 0,0 0 1 0 0,0 0-1 0 0,0 0 0 0 0,-1 0 1 0 0,1 1-1 0 0,0-1 0 0 0,0 0 0 0 0,1 0 1 0 0,-1 0-1 0 0,0 0 0 0 0,0 0 1 0 0,0 0-1 0 0,0 1 0 0 0,0-1 0 0 0,0 0 1 0 0,0 0-1 0 0,0 0 0 0 0,0 0 1 0 0,0 0-1 0 0,0 0 0 0 0,0 0 0 0 0,0 1 1 0 0,0-1-1 0 0,0 0 0 0 0,0 0 0 0 0,1 0 1 0 0,-1 0-1 0 0,0 0 0 0 0,0 0 1 0 0,0 0-1 0 0,0 0 0 0 0,0 0 0 0 0,0 0 1 0 0,0 0-1 0 0,1 0 0 0 0,-1 0 1 0 0,0 0-1 0 0,0 0 0 0 0,0 0 0 0 0,0 0 1 0 0,0 0-1 0 0,0 0 0 0 0,1 0 1 0 0,-1 0-1 0 0,0 0 0 0 0,0 0 0 0 0,0 0 1 0 0,0 0-1 0 0,0 0 0 0 0,0 0 0 0 0,1 0 1 0 0,-1 0 4 0 0,7-2-295 0 0,-7 2 327 0 0,1 0-33 0 0,-1 0 1 0 0,0 0-1 0 0,0 0 0 0 0,0 0 0 0 0,0 0 0 0 0,0 0 0 0 0,0 0 0 0 0,0 1 1 0 0,0-1-1 0 0,0 0 0 0 0,0 0 0 0 0,0 0 0 0 0,0 0 0 0 0,0 0 0 0 0,0 0 0 0 0,1 0 1 0 0,-1 0-1 0 0,0 0 0 0 0,0 0 0 0 0,0 0 0 0 0,0 1 0 0 0,0-1 0 0 0,0 0 0 0 0,0 0 1 0 0,0 0-1 0 0,0 0 0 0 0,0 0 0 0 0,0 0 0 0 0,0 0 0 0 0,0 0 0 0 0,0 0 1 0 0,0 0-1 0 0,0 1 0 0 0,0-1 0 0 0,0 0 0 0 0,0 0 0 0 0,-1 0 0 0 0,1 0 0 0 0,0 0 1 0 0,0 0-1 0 0,0 0 0 0 0,0 0 0 0 0,0 0 0 0 0,0 0 0 0 0,0 0 1 0 0,0 1 1 0 0,0-1 0 0 0,0 0 1 0 0,0 0-1 0 0,-1 0 0 0 0,1 1 0 0 0,0-1 0 0 0,0 0 0 0 0,0 0 0 0 0,0 0 1 0 0,0 1-1 0 0,0-1 0 0 0,0 0 0 0 0,0 0 0 0 0,0 1 0 0 0,0-1 0 0 0,0 0 0 0 0,0 0 1 0 0,0 0-1 0 0,0 1 0 0 0,0-1 0 0 0,0 0 0 0 0,0 0 0 0 0,0 0 0 0 0,0 1 1 0 0,0-1-1 0 0,0 0 0 0 0,1 0 0 0 0,-1 0 0 0 0,0 1 0 0 0,0-1 0 0 0,0 0-1 0 0,11-7-242 0 0,-7 2 151 0 0,-3 5 74 0 0,-1 0 1 0 0,0 0-1 0 0,0-1 0 0 0,1 1 1 0 0,-1 0-1 0 0,0 0 0 0 0,0 0 1 0 0,1-1-1 0 0,-1 1 1 0 0,0 0-1 0 0,0 0 0 0 0,0-1 1 0 0,1 1-1 0 0,-1 0 0 0 0,0-1 1 0 0,0 1-1 0 0,0 0 0 0 0,0 0 1 0 0,0-1-1 0 0,1 1 0 0 0,-1 0 1 0 0,0-1-1 0 0,0 1 0 0 0,0 0 1 0 0,0-1-1 0 0,0 1 0 0 0,0-1 17 0 0,0 1-2 0 0,-1-1 62 0 0,1 1 0 0 0,-1-1 0 0 0,1 0 0 0 0,-1-1 0 0 0,1 1 0 0 0,0 0 0 0 0,0 0 0 0 0,-1 0 0 0 0,1 0 0 0 0,0 0 0 0 0,0 0 0 0 0,0 0 0 0 0,0-1-60 0 0,0 0-1 0 0,0 1 1 0 0,0-1-1 0 0,0 0 1 0 0,0 1-1 0 0,-1-1 0 0 0,1 1 1 0 0,-1-1-1 0 0,1 0 1 0 0,-2-6 64 0 0,-2-3 160 0 0,3 10-221 0 0,1 0-1 0 0,-1-1 1 0 0,1 1 0 0 0,-1 0-1 0 0,1 0 1 0 0,0-1 0 0 0,-1 1-1 0 0,1 0 1 0 0,0 0-1 0 0,0-1 1 0 0,0 1 0 0 0,0 0-3 0 0,1-17 37 0 0,-1 17 38 0 0,-6 5 434 0 0,6-3-467 0 0,-1 0-1 0 0,1 0 1 0 0,-1 0 0 0 0,1 0-1 0 0,0 0 1 0 0,0 0-1 0 0,0 1 1 0 0,-1-1-1 0 0,1 0 1 0 0,0 0 0 0 0,1 0-1 0 0,-1 0 1 0 0,0 0-1 0 0,0 1 1 0 0,0-1-1 0 0,1 0 1 0 0,-1 0 0 0 0,0 0-1 0 0,1 0 1 0 0,-1 0-1 0 0,1 0 1 0 0,-1 0 0 0 0,1 0-1 0 0,0 0 1 0 0,-1 0-1 0 0,2 1-41 0 0,-1-1 7 0 0,0 1 0 0 0,0 0 0 0 0,1 0 0 0 0,-2 0 0 0 0,1 0-1 0 0,0 0 1 0 0,0 1 0 0 0,-1-1 0 0 0,1 1-7 0 0,-1-2-16 0 0,0 0 0 0 0,1 0 0 0 0,-1 1 0 0 0,0-1 0 0 0,1 0 0 0 0,-1 0 0 0 0,0 0 0 0 0,1 0-1 0 0,0 1 1 0 0,-1-1 0 0 0,1 0 0 0 0,-1 0 0 0 0,1 0 0 0 0,0 0 0 0 0,0 0 0 0 0,0-1 0 0 0,0 1 0 0 0,0 0 0 0 0,0 0 0 0 0,0 0 0 0 0,1 0 16 0 0,-2-1-5 0 0,0 1 0 0 0,1-1 1 0 0,-1 0-1 0 0,0 1 0 0 0,1-1 1 0 0,-1 1-1 0 0,0-1 0 0 0,1 1 1 0 0,-1-1-1 0 0,0 1 0 0 0,0-1 1 0 0,0 1-1 0 0,0-1 1 0 0,1 1-1 0 0,-1-1 0 0 0,0 1 1 0 0,0-1-1 0 0,0 1 0 0 0,0-1 1 0 0,0 1-1 0 0,0-1 0 0 0,0 1 1 0 0,0-1-1 0 0,0 1 0 0 0,-1 0 1 0 0,1-1-1 0 0,0 1 0 0 0,0-1 1 0 0,0 1 4 0 0,-1 0 32 0 0,2 2-325 0 0,-1-2 241 0 0,0 0 0 0 0,0-1 0 0 0,0 1 0 0 0,0 0-1 0 0,0 0 1 0 0,0-1 0 0 0,0 1 0 0 0,-1 0 0 0 0,1 0-1 0 0,0-1 1 0 0,0 1 0 0 0,-1 1 52 0 0,1 0-299 0 0,0 2 361 0 0,-1 2 67 0 0,0-4-310 0 0,2-4 99 0 0,-1 0 35 0 0,1 0-1 0 0,-1 0 0 0 0,0 0 1 0 0,0 0-1 0 0,1 0 0 0 0,-1 0 0 0 0,-1 0 48 0 0,2-11 17 0 0,0 6 105 0 0,-1 5-95 0 0,0 1 0 0 0,0-1 0 0 0,0 1 0 0 0,0-1 0 0 0,0 1 0 0 0,1-1 0 0 0,-1 1 0 0 0,1 0 0 0 0,-1-1 0 0 0,1 1-1 0 0,-1 0 1 0 0,1-1-27 0 0,3-2-54 0 0,-3 4 35 0 0,-3 1 140 0 0,-2 10-25 0 0,-3 1-44 0 0,4-9-55 0 0,1 1 0 0 0,-1 0 0 0 0,1-1-1 0 0,0 1 1 0 0,1 0 0 0 0,-1 0 0 0 0,1 1-1 0 0,0-1 1 0 0,-1 0 0 0 0,2 0-1 0 0,-1 2 4 0 0,1-6-3 0 0,0 0 0 0 0,0 0 0 0 0,0 0 0 0 0,0 0 0 0 0,0 1-1 0 0,0-1 1 0 0,0 0 0 0 0,0 0 0 0 0,0 0 0 0 0,0 0-1 0 0,0 0 1 0 0,0 0 0 0 0,0 0 0 0 0,0 0 0 0 0,0 0 0 0 0,0 0-1 0 0,0 0 1 0 0,0 0 0 0 0,0 0 0 0 0,0 0 0 0 0,0 0-1 0 0,0 1 1 0 0,0-1 0 0 0,0 0 0 0 0,0 0 0 0 0,0 0 0 0 0,0 0-1 0 0,0 0 1 0 0,0 0 0 0 0,0 0 0 0 0,0 0 0 0 0,0 0-1 0 0,0 0 1 0 0,0 0 0 0 0,0 0 0 0 0,0 0 0 0 0,0 0-1 0 0,0 0 1 0 0,0 0 0 0 0,0 0 0 0 0,0 0 0 0 0,0 0 0 0 0,0 0-1 0 0,1 0 1 0 0,-1 0 0 0 0,0 0 0 0 0,0 0 0 0 0,0 0-1 0 0,0 0 1 0 0,0 0 0 0 0,0 0 0 0 0,0 0 0 0 0,0 0 0 0 0,0 0-1 0 0,0 0 1 0 0,0 0 0 0 0,0 0 0 0 0,0 0 0 0 0,0 0-1 0 0,0 0 1 0 0,0 0 3 0 0,4-4-226 0 0,3-8-187 0 0,-7 11 421 0 0,0-1 1 0 0,0 0-1 0 0,0 0 1 0 0,0 1-1 0 0,0-1 0 0 0,0 0 1 0 0,-1 0-1 0 0,1 1 1 0 0,-1-1-1 0 0,1 0 0 0 0,-1 0 1 0 0,1 1-1 0 0,-1-1 1 0 0,0 1-1 0 0,0-1 0 0 0,0 1 1 0 0,0-1-1 0 0,-1 0-8 0 0,-4-9 272 0 0,5 9-195 0 0,-1 1 1 0 0,1-1 0 0 0,-1 0-1 0 0,1 1 1 0 0,-1-1 0 0 0,0 1-1 0 0,1-1 1 0 0,-1 1 0 0 0,0 0-1 0 0,0 0 1 0 0,-1-1-78 0 0,-9-6 249 0 0,8 5-154 0 0,0 1 0 0 0,0 0 1 0 0,0 0-1 0 0,-1 0 0 0 0,1 0 0 0 0,-1 1 1 0 0,1-1-1 0 0,-1 1 0 0 0,-2 0-95 0 0,1 0 67 0 0,-1-1 0 0 0,1 0-1 0 0,0 0 1 0 0,-3-2-67 0 0,6 3 46 0 0,1-1 0 0 0,0 0 0 0 0,-1 1 0 0 0,1-1 1 0 0,0 0-1 0 0,0 0 0 0 0,0 0 0 0 0,1 0 0 0 0,-1-1 0 0 0,0 1 0 0 0,1 0 1 0 0,-2-3-47 0 0,1-1 39 0 0,-1 1 0 0 0,1-1 1 0 0,0 0-1 0 0,0 0 1 0 0,0-2-40 0 0,1 2 34 0 0,0 1 0 0 0,1-1 0 0 0,-1 1 1 0 0,1-1-1 0 0,0 1 0 0 0,1-1 0 0 0,-1 1 1 0 0,1-1-1 0 0,0-1-34 0 0,2 1 137 0 0,-1 0 0 0 0,1 0 0 0 0,2-5-137 0 0,-2 7-1 0 0,-1 0 0 0 0,0-1 0 0 0,0 0 0 0 0,0 1 0 0 0,-1-1 0 0 0,1-2 1 0 0,-1 3 8 0 0,0 0-1 0 0,1 0 1 0 0,-1 0-1 0 0,1 0 1 0 0,0 0-1 0 0,0 1 1 0 0,0-1-1 0 0,2-2-7 0 0,5-8 215 0 0,1 2-255 0 0,23-40 208 0 0,-31 48-164 0 0,1 0 0 0 0,0 0-1 0 0,-1 1 1 0 0,3-2-4 0 0,8-12 281 0 0,-3 3-305 0 0,-8 12-10 0 0,0-1 1 0 0,0 1 0 0 0,0-1 0 0 0,0 0 0 0 0,-1 0 0 0 0,1 1-1 0 0,-1-1 1 0 0,0 0 0 0 0,0 0 0 0 0,1-2 33 0 0,-1-2-54 0 0,1 0 0 0 0,1 0 0 0 0,-1 0 0 0 0,1 0 0 0 0,1 0 0 0 0,1-2 54 0 0,2-4 60 0 0,0 1-45 0 0,0 1 0 0 0,1-1-1 0 0,4-3-14 0 0,-7 9 4 0 0,2-4-232 0 0,-3 5 179 0 0,0 0-1 0 0,0 0 1 0 0,0 0-1 0 0,1 1 50 0 0,2-3 51 0 0,-1 0 0 0 0,3-4-51 0 0,-2 3 60 0 0,2-8-338 0 0,-2 6 125 0 0,-7 10 133 0 0,0-1 0 0 0,0 1 0 0 0,0-1 0 0 0,0 0 0 0 0,1 1 0 0 0,-1-1 0 0 0,0 1 0 0 0,0-1 0 0 0,0 1-1 0 0,0-1 1 0 0,0 1 0 0 0,0-1 0 0 0,0 1 0 0 0,-1-1 0 0 0,1 0 20 0 0,0 1-9 0 0,0 0-1 0 0,0 0 1 0 0,0 0 0 0 0,0 0-1 0 0,0-1 1 0 0,0 1 0 0 0,0 0-1 0 0,0 0 1 0 0,0 0 0 0 0,-1 0-1 0 0,1-1 1 0 0,0 1 0 0 0,0 0-1 0 0,0 0 1 0 0,0 0 0 0 0,0-1-1 0 0,0 1 1 0 0,0 0 0 0 0,1 0-1 0 0,-1 0 1 0 0,0 0 0 0 0,0-1-1 0 0,0 1 1 0 0,0 0 0 0 0,0 0-1 0 0,0 0 1 0 0,0 0-1 0 0,0 0 1 0 0,0-1 0 0 0,0 1-1 0 0,1 0 1 0 0,-1 0 0 0 0,0 0-1 0 0,0 0 1 0 0,0 0 0 0 0,0 0-1 0 0,0-1 1 0 0,1 1 0 0 0,-1 0-1 0 0,0 0 1 0 0,0 0 0 0 0,0 0-1 0 0,0 0 1 0 0,1 0 0 0 0,-1 0 9 0 0,0 0-24 0 0,1-1 1 0 0,-1 1 0 0 0,1 0 0 0 0,0-1-1 0 0,-1 1 1 0 0,0 0 0 0 0,1-1-1 0 0,-1 1 1 0 0,1-1 0 0 0,-1 1 0 0 0,1-1-1 0 0,-1 1 1 0 0,0-1 0 0 0,1 1 0 0 0,-1-1-1 0 0,0 1 1 0 0,1-1 0 0 0,-1 1 0 0 0,0-1 23 0 0,2-2-49 0 0,1-2-156 0 0,1 0 0 0 0,0 1 1 0 0,3-3 204 0 0,-5 5-9 0 0,8-9 55 0 0,-5 6-48 0 0,0-1 1 0 0,0 1-1 0 0,3-1 2 0 0,-2-1 91 0 0,-5 6-88 0 0,0 0 1 0 0,0 0-1 0 0,0 0 1 0 0,0 0-1 0 0,1 0 1 0 0,-1 0-1 0 0,1-1-3 0 0,-2 2-6 0 0,0 0-1 0 0,0 0 1 0 0,0 0-1 0 0,0 0 1 0 0,0 0 0 0 0,0 0-1 0 0,0 0 1 0 0,1 0-1 0 0,-1 0 1 0 0,0 0-1 0 0,0 0 1 0 0,0 0 0 0 0,0 0-1 0 0,0 0 1 0 0,0 0-1 0 0,0 0 1 0 0,0 0 0 0 0,0 0-1 0 0,0 0 1 0 0,1 0-1 0 0,-1 0 1 0 0,0 1-1 0 0,0-1 1 0 0,0 0 0 0 0,0 0-1 0 0,0 0 1 0 0,0 0-1 0 0,0 0 1 0 0,0 0-1 0 0,0 0 1 0 0,0 0 0 0 0,0 0-1 0 0,0 0 1 0 0,0 0-1 0 0,0 0 1 0 0,0 0 0 0 0,1 1 6 0 0,-1-2 194 0 0,-17 10 270 0 0,13-6-487 0 0,0 0 0 0 0,0-1 0 0 0,0 0 0 0 0,0 0 0 0 0,-2 1 23 0 0,5-3-1 0 0,-16 10 77 0 0,-1 0 1 0 0,1 1-1 0 0,-9 7-76 0 0,-3 3 66 0 0,18-12-26 0 0,0 0-1 0 0,0 1 1 0 0,-1 2-40 0 0,0 0 165 0 0,0-1-1 0 0,-3 2-164 0 0,-32 21 340 0 0,-1-1 0 0 0,-9 1-340 0 0,37-24 223 0 0,-12 4-223 0 0,12-6-144 0 0,-14 9 144 0 0,22-11 2 0 0,1 0 0 0 0,-2-1 0 0 0,1 0 0 0 0,0-1 0 0 0,-1 0 1 0 0,0-1-1 0 0,0-1 0 0 0,0 0 0 0 0,-1 0-2 0 0,2-1 106 0 0,7 0-138 0 0,0-1 0 0 0,1 0 0 0 0,-1 0 0 0 0,0 0 0 0 0,-3-1 32 0 0,3 0 22 0 0,0 1 0 0 0,0 0 0 0 0,0 0 0 0 0,0 0 0 0 0,-1 0 0 0 0,1 1 0 0 0,-1 0-22 0 0,-9 2 129 0 0,-11 5-129 0 0,-12 3-92 0 0,22-8 98 0 0,1 2-1 0 0,-1 0 1 0 0,1 1 0 0 0,-8 5-6 0 0,-33 11 75 0 0,38-15-47 0 0,1 0-1 0 0,-1 1 0 0 0,1 1 0 0 0,-15 10-27 0 0,23-13 72 0 0,-33 24 107 0 0,-27 26-179 0 0,37-30-98 0 0,21-17 199 0 0,0 0 0 0 0,-9 10-101 0 0,18-17-11 0 0,1-1 0 0 0,-1 1 1 0 0,1-1-1 0 0,-1 1 1 0 0,0-1-1 0 0,1 1 1 0 0,-1-1-1 0 0,0 0 0 0 0,0 0 1 0 0,0 0-1 0 0,0 0 1 0 0,0 0-1 0 0,0 0 11 0 0,0-1-28 0 0,2 0 25 0 0,0 0 1 0 0,-1 0-1 0 0,1 0 0 0 0,0 1 1 0 0,0-1-1 0 0,0 0 0 0 0,-1 0 1 0 0,1 0-1 0 0,0 0 0 0 0,0 0 0 0 0,0 0 1 0 0,-1 0-1 0 0,1 0 0 0 0,0 0 1 0 0,0 0-1 0 0,-1 0 0 0 0,1 0 0 0 0,0 0 1 0 0,0 0-1 0 0,0 0 0 0 0,-1 0 1 0 0,1 0-1 0 0,0 0 0 0 0,0 0 1 0 0,0 0-1 0 0,-1-1 0 0 0,1 1 0 0 0,0 0 1 0 0,0 0-1 0 0,0 0 0 0 0,-1 0 1 0 0,1 0-1 0 0,0-1 0 0 0,0 1 0 0 0,0 0 1 0 0,0 0-1 0 0,0 0 0 0 0,-1 0 1 0 0,1-1-1 0 0,0 1 0 0 0,0 0 3 0 0,-3-4 35 0 0,1 3-41 0 0,1-1-1 0 0,-1 1 1 0 0,0-1-1 0 0,-1 1 1 0 0,1 0-1 0 0,0 0 1 0 0,0 0-1 0 0,0 0 1 0 0,-1 1-1 0 0,-1-1 7 0 0,0 0-10 0 0,-7-5-60 0 0,9 5 81 0 0,1 0 0 0 0,0 0 0 0 0,-1 1 1 0 0,1-1-1 0 0,0 1 0 0 0,-1-1 0 0 0,1 1 0 0 0,-1-1 0 0 0,1 1 0 0 0,-1 0 0 0 0,1-1 1 0 0,-1 1-1 0 0,0 0 0 0 0,0 0-11 0 0,-16 2-44 0 0,12-2 16 0 0,-1 0 0 0 0,1 1-1 0 0,0 0 1 0 0,0 0-1 0 0,-2 1 29 0 0,-3 1 94 0 0,-11 5-57 0 0,0-2 0 0 0,-1-1 0 0 0,-9 1-37 0 0,0 0-22 0 0,25-4 17 0 0,0-1 0 0 0,-1 1 0 0 0,1-2 0 0 0,-1 1 0 0 0,1-1-1 0 0,-3 0 6 0 0,-65-11-242 0 0,72 11 240 0 0,-56-4-271 0 0,50 2 254 0 0,7 1 22 0 0,-1 0 0 0 0,1 1 1 0 0,0 0-1 0 0,-1-1 0 0 0,1 1 1 0 0,0 0-1 0 0,-1 0-3 0 0,0 0-16 0 0,1 0 1 0 0,0 0-1 0 0,0 0 0 0 0,0 0 0 0 0,0-1 1 0 0,0 1-1 0 0,0-1 16 0 0,-13-1-105 0 0,-8 1 238 0 0,15 0-160 0 0,1 0 1 0 0,-1 1 0 0 0,-7 1 26 0 0,-5 1-67 0 0,-16 0 67 0 0,31-2 0 0 0,0 0 1 0 0,0-1-1 0 0,0 0 1 0 0,0 1-1 0 0,0-1 0 0 0,0-1 1 0 0,-3 0-1 0 0,4 0 26 0 0,0 1 0 0 0,0 0-1 0 0,-1 0 1 0 0,1 1 0 0 0,0-1 0 0 0,0 1 0 0 0,0 0-26 0 0,-18-2 116 0 0,9-3-104 0 0,11 5-22 0 0,0-1 0 0 0,0 0 0 0 0,-1 0 0 0 0,1 1 0 0 0,0-1 0 0 0,-1 0 10 0 0,1 1 7 0 0,-1-1 0 0 0,1 0 0 0 0,0 0 0 0 0,0 0 0 0 0,0 0 0 0 0,0 0 0 0 0,0 0 0 0 0,0 0 0 0 0,0-1 0 0 0,0 1 0 0 0,0-1-7 0 0,-7-5-57 0 0,5 4-10 0 0,1 1 104 0 0,0 0 0 0 0,0 0-1 0 0,-1 0 1 0 0,1 0-1 0 0,-1 1 1 0 0,0-1-1 0 0,0 1-36 0 0,0-1-5 0 0,-1 0 0 0 0,1 0-1 0 0,-1-1 1 0 0,1 1-1 0 0,-2-2 6 0 0,-3-2-150 0 0,0 0 179 0 0,7 4-12 0 0,0 0 0 0 0,-1 1 0 0 0,1 0 0 0 0,0-1 0 0 0,0 1-1 0 0,-1 0 1 0 0,1 0 0 0 0,-1 0-17 0 0,1 1 13 0 0,0-1 1 0 0,0 0-1 0 0,0 0 0 0 0,0 0 1 0 0,1 0-1 0 0,-1 0 0 0 0,0 0 0 0 0,-1-1-13 0 0,1 0-24 0 0,0 1 0 0 0,0-1-1 0 0,0 1 1 0 0,0 0-1 0 0,0 0 1 0 0,-2-1 24 0 0,-21-7 19 0 0,8 1 55 0 0,15 7-67 0 0,-1 1-1 0 0,0-1 0 0 0,0 1 0 0 0,1-1 0 0 0,-1 1 0 0 0,0 0 0 0 0,0 0-6 0 0,0 2-100 0 0,2-2 47 0 0,1 0 30 0 0,0 1 19 0 0,0-1 1 0 0,0 1-1 0 0,0-1 1 0 0,0 1-1 0 0,0 0 0 0 0,0-1 1 0 0,-1 1-1 0 0,2-1 1 0 0,-1 1-1 0 0,0 0 0 0 0,0-1 1 0 0,0 1-1 0 0,0-1 1 0 0,0 1-1 0 0,0 0 0 0 0,1-1 1 0 0,-1 1-1 0 0,0-1 1 0 0,0 1-1 0 0,1-1 4 0 0,7 14-80 0 0,16 18 337 0 0,-17-22-336 0 0,-4-7 85 0 0,0 1 1 0 0,0 0 0 0 0,0-1-1 0 0,0 0 1 0 0,3 3-7 0 0,-5-5-22 0 0,1 1 0 0 0,0 0 0 0 0,-1-1 1 0 0,1 1-1 0 0,-1 0 0 0 0,0 0 0 0 0,0 0 1 0 0,0 1 21 0 0,8 10-49 0 0,-8-12 37 0 0,0 0 0 0 0,0 1 1 0 0,0-1-1 0 0,0 0 0 0 0,0 1 0 0 0,-1-1 1 0 0,1 0-1 0 0,0 2 12 0 0,-1-3 2 0 0,0 1 1 0 0,0 0-1 0 0,1-1 1 0 0,-1 1-1 0 0,0-1 0 0 0,1 1 1 0 0,-1 0-1 0 0,0-1 1 0 0,1 1-1 0 0,-1-1 1 0 0,1 1-1 0 0,-1-1 1 0 0,1 1-1 0 0,-1-1 0 0 0,1 1 1 0 0,-1-1-1 0 0,1 0 1 0 0,-1 1-1 0 0,1-1 1 0 0,0 1-3 0 0,5 0-130 0 0,-6-1 133 0 0,0 0 0 0 0,0 0 0 0 0,1 0 0 0 0,-1 0 0 0 0,0 0 0 0 0,0 0 0 0 0,0 0 0 0 0,1 0 0 0 0,-1 0 0 0 0,0 0 0 0 0,0 0 0 0 0,0 0 0 0 0,1 1 0 0 0,-1-1 0 0 0,0 0 0 0 0,0 0-1 0 0,0 0 1 0 0,1 0 0 0 0,-1 0 0 0 0,0 1 0 0 0,0-1 0 0 0,0 0 0 0 0,0 0 0 0 0,0 0 0 0 0,1 0 0 0 0,-1 1 0 0 0,0-1 0 0 0,0 0 0 0 0,0 0 0 0 0,0 0 0 0 0,0 1 0 0 0,0-1 0 0 0,0 0 0 0 0,0 0 0 0 0,0 1 0 0 0,0-1 0 0 0,0 0 0 0 0,0 0 0 0 0,0 0 0 0 0,0 1 0 0 0,0-1 0 0 0,0 0 0 0 0,0 0-1 0 0,0 1 1 0 0,0-1 0 0 0,0 0-3 0 0,0 1 4 0 0,0-1 0 0 0,0 1 0 0 0,0-1 0 0 0,0 1 0 0 0,0-1 0 0 0,1 1 0 0 0,-1-1 0 0 0,0 1 0 0 0,0 0-1 0 0,1-1 1 0 0,-1 1 0 0 0,0-1 0 0 0,1 0 0 0 0,-1 1 0 0 0,0-1 0 0 0,1 1 0 0 0,-1-1 0 0 0,1 0 0 0 0,-1 1 0 0 0,1-1-1 0 0,-1 0 1 0 0,1 1 0 0 0,-1-1 0 0 0,1 0 0 0 0,-1 0 0 0 0,1 1-4 0 0,0-1 33 0 0,1 4 18 0 0,-2-4-57 0 0,0 0 0 0 0,0 0 0 0 0,0 0-1 0 0,0 1 1 0 0,0-1 0 0 0,0 0 0 0 0,0 0-1 0 0,0 0 1 0 0,0 0 0 0 0,0 1 0 0 0,1-1-1 0 0,-1 0 1 0 0,0 0 0 0 0,0 0 0 0 0,0 0-1 0 0,0 1 1 0 0,0-1 0 0 0,0 0 0 0 0,0 0 0 0 0,1 0-1 0 0,-1 0 1 0 0,0 0 0 0 0,0 0 0 0 0,0 1-1 0 0,0-1 1 0 0,0 0 0 0 0,1 0 0 0 0,-1 0-1 0 0,0 0 1 0 0,0 0 0 0 0,0 0 0 0 0,0 0-1 0 0,1 0 1 0 0,-1 0 0 0 0,0 0 0 0 0,0 0 0 0 0,0 0-1 0 0,1 0 1 0 0,-1 0 0 0 0,0 0 0 0 0,0 0-1 0 0,0 0 7 0 0,1 0 12 0 0,-1 0 0 0 0,0 0 0 0 0,0 0-1 0 0,0 0 1 0 0,1 0 0 0 0,-1 0-1 0 0,0 0 1 0 0,0 0 0 0 0,0 0 0 0 0,0 0-1 0 0,1 0 1 0 0,-1 0 0 0 0,0 0-1 0 0,0 0 1 0 0,0 0 0 0 0,1 0 0 0 0,-1 0-1 0 0,0 0 1 0 0,0 1 0 0 0,0-1-1 0 0,0 0 1 0 0,0 0 0 0 0,1 0 0 0 0,-1 0-1 0 0,0 0 1 0 0,0 0 0 0 0,0 1 0 0 0,0-1-1 0 0,0 0 1 0 0,0 0 0 0 0,0 0-1 0 0,1 0 1 0 0,-1 1 0 0 0,0-1 0 0 0,0 0-12 0 0,2 2-131 0 0,-2-2 135 0 0,0 1 0 0 0,1-1-1 0 0,-1 0 1 0 0,0 1 0 0 0,0-1 0 0 0,0 0-1 0 0,1 1 1 0 0,-1-1 0 0 0,0 0-1 0 0,0 1 1 0 0,0-1 0 0 0,0 1-1 0 0,0-1 1 0 0,0 0 0 0 0,1 1-1 0 0,-1-1 1 0 0,0 1-4 0 0,0 0-6 0 0,0-1 1 0 0,0 1-1 0 0,0-1 1 0 0,1 1-1 0 0,-1 0 0 0 0,0-1 1 0 0,1 1-1 0 0,-1-1 0 0 0,0 1 1 0 0,1 0-1 0 0,-1-1 0 0 0,1 1 1 0 0,-1-1-1 0 0,1 1 1 0 0,-1-1-1 0 0,1 0 0 0 0,-1 1 1 0 0,1-1-1 0 0,0 0 0 0 0,-1 1 1 0 0,1-1-1 0 0,0 0 6 0 0,-1 1-1 0 0,1-1 0 0 0,-1 1 0 0 0,1-1 0 0 0,-1 1 0 0 0,1-1-1 0 0,-1 1 1 0 0,1-1 0 0 0,-1 1 0 0 0,0-1 0 0 0,1 1 0 0 0,-1 0 0 0 0,0-1 0 0 0,1 1 0 0 0,-1 0 1 0 0,3 4 71 0 0,-2-3-64 0 0,0-1-1 0 0,-1 0 1 0 0,0 0-1 0 0,1 0 1 0 0,-1 1 0 0 0,0-1-1 0 0,1 0 1 0 0,-1 0-1 0 0,0 1 1 0 0,0 0-7 0 0,1 6-85 0 0,0-3 80 0 0,-1-5 9 0 0,0 1 1 0 0,0 0-1 0 0,0-1 1 0 0,1 1-1 0 0,-1-1 1 0 0,0 1 0 0 0,0-1-1 0 0,0 1 1 0 0,1 0-1 0 0,-1-1 1 0 0,0 1 0 0 0,1-1-1 0 0,-1 1 1 0 0,0-1-1 0 0,1 0 1 0 0,-1 1 0 0 0,1-1-1 0 0,-1 1 1 0 0,1-1-5 0 0,-1 0-2 0 0,1 1 0 0 0,-1-1 1 0 0,0 0-1 0 0,0 0 1 0 0,1 0-1 0 0,-1 1 0 0 0,0-1 1 0 0,0 0-1 0 0,1 0 0 0 0,-1 0 1 0 0,0 1-1 0 0,0-1 0 0 0,1 0 1 0 0,-1 1-1 0 0,0-1 1 0 0,0 0-1 0 0,0 1 0 0 0,0-1 1 0 0,0 0-1 0 0,1 1 0 0 0,-1-1 1 0 0,0 0-1 0 0,0 1 0 0 0,0-1 1 0 0,0 0-1 0 0,0 1 1 0 0,0-1-1 0 0,0 0 0 0 0,0 1 1 0 0,0-1-1 0 0,0 0 0 0 0,0 1 1 0 0,-1-1 1 0 0,1 3 122 0 0,1 3-131 0 0,-1-6 9 0 0,1 1 0 0 0,-1 0 0 0 0,0-1 1 0 0,0 1-1 0 0,0 0 0 0 0,0-1 1 0 0,0 1-1 0 0,0 0 0 0 0,0-1 0 0 0,0 1 1 0 0,0-1-1 0 0,0 1 0 0 0,-1 0 0 0 0,1 0 0 0 0,-2 5-46 0 0,-1 4 38 0 0,2-9 6 0 0,1-1 0 0 0,0 0 0 0 0,0 1 0 0 0,0-1 0 0 0,0 0 0 0 0,0 1 0 0 0,0-1 0 0 0,0 1 0 0 0,0-1 0 0 0,0 0 0 0 0,0 1 0 0 0,0-1-1 0 0,0 0 1 0 0,0 1 0 0 0,0-1 0 0 0,1 1 0 0 0,-1-1 0 0 0,0 0 0 0 0,0 1 0 0 0,0-1 0 0 0,0 0 0 0 0,1 1 0 0 0,-1-1 0 0 0,0 0 2 0 0,0 0 2 0 0,0 0 0 0 0,1 1 0 0 0,-1-1 0 0 0,0 0 0 0 0,0 0 0 0 0,0 0 0 0 0,0 0 0 0 0,0 1 0 0 0,0-1 0 0 0,0 0 0 0 0,0 0-1 0 0,0 0 1 0 0,1 1 0 0 0,-1-1 0 0 0,0 0 0 0 0,0 0 0 0 0,0 0 0 0 0,0 1 0 0 0,0-1 0 0 0,0 0 0 0 0,0 0 0 0 0,0 0 0 0 0,-1 1-2 0 0,0 5 48 0 0,1-5-46 0 0,0-1 0 0 0,0 1 0 0 0,0-1 0 0 0,0 1 0 0 0,0 0 0 0 0,0-1 0 0 0,0 1 0 0 0,0-1 0 0 0,-1 1 1 0 0,1-1-1 0 0,0 1 0 0 0,0-1 0 0 0,-1 1 0 0 0,1 0 0 0 0,0-1 0 0 0,-1 1-2 0 0,1-1-3 0 0,0 1 1 0 0,0-1-1 0 0,0 1 0 0 0,0-1 0 0 0,0 1 1 0 0,0-1-1 0 0,0 1 0 0 0,0-1 1 0 0,0 1-1 0 0,0-1 0 0 0,0 1 0 0 0,0-1 1 0 0,0 1-1 0 0,0-1 0 0 0,0 1 3 0 0,1 1 29 0 0,-2 4-4 0 0,1-5-32 0 0,0-1-1 0 0,0 0 0 0 0,0 0 0 0 0,0 1 0 0 0,0-1 0 0 0,-1 0 0 0 0,1 1 0 0 0,0-1 0 0 0,0 0 0 0 0,0 1 1 0 0,0-1-1 0 0,0 0 0 0 0,0 0 0 0 0,1 1 0 0 0,-1-1 0 0 0,0 0 0 0 0,0 1 0 0 0,0-1 0 0 0,0 0 0 0 0,0 0 1 0 0,0 1-1 0 0,0-1 0 0 0,1 0 0 0 0,-1 0 0 0 0,0 1 0 0 0,0-1 8 0 0,0 3 25 0 0,-1 0-1 0 0,1 0 1 0 0,-1 0-1 0 0,1-1 1 0 0,-1 1 0 0 0,0 0-1 0 0,-1 0-24 0 0,1-2-1 0 0,1 0 0 0 0,-1 0 1 0 0,1 0-1 0 0,-1 0 0 0 0,1 0 0 0 0,-1 0 0 0 0,1 0 0 0 0,-1 0 1 0 0,1 0-1 0 0,0 1 0 0 0,0-1 0 0 0,-1 0 0 0 0,1 0 0 0 0,0 0 1 0 0,0 0-1 0 0,0 1 1 0 0,-3 5-5 0 0,3-7-2 0 0,-1 1 0 0 0,1 0 0 0 0,0-1 0 0 0,-1 1 0 0 0,1-1 0 0 0,0 1 0 0 0,-1-1 0 0 0,1 1 1 0 0,0 0-1 0 0,0-1 0 0 0,0 1 0 0 0,0 0 7 0 0,0-1-1 0 0,0 0 0 0 0,0 1 1 0 0,0-1-1 0 0,0 1 0 0 0,-1-1 1 0 0,1 1-1 0 0,0-1 0 0 0,0 0 1 0 0,0 1-1 0 0,0-1 0 0 0,-1 1 1 0 0,1-1-1 0 0,0 0 0 0 0,0 1 1 0 0,-1-1-1 0 0,1 1 0 0 0,0-1 1 0 0,0 0-1 0 0,-1 0 0 0 0,1 1 1 0 0,0-1-1 0 0,-1 0 1 0 0,-1 2 111 0 0,2-1-118 0 0,-1 0 0 0 0,0 0 0 0 0,0 0 0 0 0,1 0 0 0 0,-1 0-1 0 0,1 0 1 0 0,-1 0 0 0 0,1 0 0 0 0,-1 0 0 0 0,1 0 0 0 0,0 0 0 0 0,0 1 0 0 0,-1-1 0 0 0,1 1 7 0 0,-2-2 60 0 0,-2 1-73 0 0,4-1 18 0 0,0 0 0 0 0,-1 1 0 0 0,1-1 0 0 0,0 0 0 0 0,0 1-1 0 0,0-1 1 0 0,-1 0 0 0 0,1 1 0 0 0,0-1 0 0 0,0 0 0 0 0,0 1-1 0 0,0-1 1 0 0,0 1 0 0 0,0-1 0 0 0,0 0 0 0 0,0 1 0 0 0,0-1-1 0 0,0 1 1 0 0,0-1 0 0 0,0 0-5 0 0,-1 4 6 0 0,1-1 1 0 0,-1 1-1 0 0,0-1 0 0 0,0 1 0 0 0,0-1 1 0 0,-1 0-1 0 0,1 1 0 0 0,-1-1 1 0 0,0 0-1 0 0,-1 2-6 0 0,3 7-174 0 0,-1-9 168 0 0,1-3 9 0 0,0 1 0 0 0,0-1 1 0 0,-1 0-1 0 0,1 0 1 0 0,0 1-1 0 0,0-1 1 0 0,0 0-1 0 0,0 1 0 0 0,0-1 1 0 0,0 0-1 0 0,0 1 1 0 0,0-1-1 0 0,0 0 1 0 0,0 0-1 0 0,0 1 0 0 0,0-1 1 0 0,0 0-1 0 0,0 1 1 0 0,0-1-1 0 0,0 0 1 0 0,0 1-1 0 0,1-1 0 0 0,-1 0 1 0 0,0 0-1 0 0,0 1 1 0 0,0-1-1 0 0,0 0 1 0 0,0 0-1 0 0,1 1 0 0 0,-1-1-3 0 0,3 0-92 0 0,-3 1 209 0 0,1 1-86 0 0,0 5-113 0 0,-1-6 85 0 0,0 0 1 0 0,0-1-1 0 0,1 1 0 0 0,-1 0 0 0 0,0 0 0 0 0,0 0 1 0 0,0-1-1 0 0,0 1 0 0 0,0 0 0 0 0,0 0 0 0 0,-1 0 1 0 0,1-1-1 0 0,0 1 0 0 0,0 1-3 0 0,0-2 1 0 0,0 0-1 0 0,0 0 0 0 0,0 0 1 0 0,0 0-1 0 0,0 0 0 0 0,0 0 1 0 0,0 0-1 0 0,0 0 1 0 0,0 0-1 0 0,0 0 0 0 0,0 0 1 0 0,0 0-1 0 0,0 1 1 0 0,0-1-1 0 0,0 0 0 0 0,0 0 1 0 0,0 0-1 0 0,0 0 0 0 0,0 0 1 0 0,0 0-1 0 0,0 0 1 0 0,0 0-1 0 0,0 0 0 0 0,0 0 1 0 0,0 0-1 0 0,0 0 1 0 0,0 0-1 0 0,0 0 0 0 0,0 0 1 0 0,0 0-1 0 0,0 0 0 0 0,0 0 1 0 0,0 0-1 0 0,0 0 1 0 0,0 0-1 0 0,1 0 0 0 0,-1 0 1 0 0,0 0-1 0 0,0 0 1 0 0,0 0-1 0 0,0 0 0 0 0,0 0 1 0 0,0 0-1 0 0,0 0 1 0 0,0 0-1 0 0,0 0 0 0 0,0 0 1 0 0,0 0-1 0 0,0 0 0 0 0,0 0 1 0 0,0 0-1 0 0,0 0 1 0 0,0 0-1 0 0,1 0 0 0 0,-1 0 1 0 0,0 0-1 0 0,0 0 1 0 0,0 0-1 0 0,0 0 0 0 0,0 0 1 0 0,0 0-1 0 0,0 0 0 0 0,0 0 1 0 0,0 0-1 0 0,0 0 1 0 0,0 0-1 0 0,0 0 0 0 0,0 0 1 0 0,0 0-1 0 0,0 0-2 0 0,0 0 0 0 0,0 0 0 0 0,0 0 1 0 0,1 1-1 0 0,-1-1 0 0 0,0 0 0 0 0,0 0 0 0 0,0 0 1 0 0,0 1-1 0 0,1-1 0 0 0,-1 0 0 0 0,0 0 0 0 0,0 0 1 0 0,0 0-1 0 0,1 1 0 0 0,-1-1 0 0 0,0 0 0 0 0,0 0 1 0 0,0 0-1 0 0,1 0 0 0 0,-1 0 0 0 0,0 0 0 0 0,1 0 2 0 0,2-1 30 0 0,-2 1 84 0 0,0 7-70 0 0,-1-3-84 0 0,0 5 145 0 0,0-9-110 0 0,0 0 1 0 0,0 0 0 0 0,0 0 0 0 0,0 1-1 0 0,0-1 1 0 0,0 0 0 0 0,0 0-1 0 0,0 0 1 0 0,0 1 0 0 0,0-1-1 0 0,0 0 1 0 0,0 0 0 0 0,0 0-1 0 0,0 0 1 0 0,0 1 0 0 0,0-1-1 0 0,1 0 1 0 0,-1 0 0 0 0,0 0-1 0 0,0 0 1 0 0,0 0 0 0 0,0 1-1 0 0,0-1 1 0 0,0 0 0 0 0,1 0-1 0 0,-1 0 1 0 0,0 0 0 0 0,0 0-1 0 0,0 0 1 0 0,0 0 4 0 0,1 0 6 0 0,-1 1 1 0 0,0-1-1 0 0,0 0 0 0 0,0 0 1 0 0,1 0-1 0 0,-1 0 0 0 0,0 0 1 0 0,0 0-1 0 0,0 0 0 0 0,0 0 1 0 0,1 0-1 0 0,-1 1 0 0 0,0-1 1 0 0,0 0-1 0 0,0 0 0 0 0,0 0 1 0 0,0 0-1 0 0,1 0 0 0 0,-1 1 0 0 0,0-1 1 0 0,0 0-1 0 0,0 0 0 0 0,0 0 1 0 0,0 1-1 0 0,0-1 0 0 0,0 0 1 0 0,0 0-1 0 0,0 0 0 0 0,0 1 1 0 0,0-1-7 0 0,0 0-2 0 0,0 0 0 0 0,0 0 1 0 0,0 0-1 0 0,0 1 0 0 0,0-1 1 0 0,0 0-1 0 0,0 0 0 0 0,0 0 1 0 0,1 0-1 0 0,-1 0 1 0 0,0 1-1 0 0,0-1 0 0 0,0 0 1 0 0,0 0-1 0 0,0 0 0 0 0,0 0 1 0 0,0 0-1 0 0,0 0 0 0 0,0 0 1 0 0,0 1-1 0 0,0-1 0 0 0,1 0 1 0 0,-1 0-1 0 0,0 0 0 0 0,0 0 1 0 0,0 0-1 0 0,0 0 1 0 0,0 0-1 0 0,0 0 0 0 0,1 0 1 0 0,-1 0-1 0 0,0 0 0 0 0,0 0 1 0 0,0 0-1 0 0,0 0 0 0 0,0 0 1 0 0,0 0-1 0 0,1 0 0 0 0,-1 0 1 0 0,0 0-1 0 0,0 0 0 0 0,0 0 1 0 0,0 0 1 0 0,0 0 5 0 0,1 0 0 0 0,-1 0 0 0 0,0 0 0 0 0,0 1 0 0 0,0-1 1 0 0,1 0-1 0 0,-1 0 0 0 0,0 0 0 0 0,0 0 0 0 0,0 0 0 0 0,0 0 0 0 0,1 0 0 0 0,-1 0 1 0 0,0 1-1 0 0,0-1 0 0 0,0 0 0 0 0,0 0 0 0 0,0 0 0 0 0,0 0 0 0 0,1 0 0 0 0,-1 1 0 0 0,0-1 1 0 0,0 0-1 0 0,0 0 0 0 0,0 0 0 0 0,0 0 0 0 0,0 1 0 0 0,0-1 0 0 0,0 0 0 0 0,0 0 1 0 0,0 1-6 0 0,2 2-65 0 0,-2-3 69 0 0,0 0 0 0 0,0 0 0 0 0,1 1 0 0 0,-1-1 0 0 0,0 0 0 0 0,0 0 0 0 0,0 0 0 0 0,0 0 0 0 0,0 0 0 0 0,0 0 0 0 0,0 0 0 0 0,0 0 0 0 0,0 0 0 0 0,1 0 0 0 0,-1 0 0 0 0,0 0 0 0 0,0 0 0 0 0,0 0 0 0 0,0 0 0 0 0,0 0 0 0 0,0 0 0 0 0,0 0 0 0 0,0 0 0 0 0,0 0 0 0 0,1 0 0 0 0,-1 0 0 0 0,0-1 0 0 0,0 1-1 0 0,0 0 1 0 0,0 0 0 0 0,0 0 0 0 0,0 0 0 0 0,0 0 0 0 0,0 0 0 0 0,0 0 0 0 0,0 0 0 0 0,0 0 0 0 0,0 0 0 0 0,1 0-4 0 0,2 1 86 0 0,-3-1-92 0 0,0 1 0 0 0,0-1-1 0 0,0 0 1 0 0,1 0 0 0 0,-1 0 0 0 0,0 1 0 0 0,0-1 0 0 0,1 0 0 0 0,-1 0-1 0 0,0 0 1 0 0,1 0 0 0 0,-1 0 0 0 0,0 1 0 0 0,0-1 0 0 0,1 0-1 0 0,-1 0 1 0 0,0 0 0 0 0,1 0 0 0 0,-1 0 0 0 0,0 0 0 0 0,1 0 0 0 0,-1 0-1 0 0,0 0 1 0 0,1 0 0 0 0,-1 0 6 0 0,0-1 10 0 0,0 1 0 0 0,1 0-1 0 0,-1 0 1 0 0,0 0 0 0 0,0 0-1 0 0,1-1 1 0 0,-1 1 0 0 0,0 0-1 0 0,1 0 1 0 0,-1 0 0 0 0,0 0-1 0 0,0 0 1 0 0,1 0 0 0 0,-1 0-1 0 0,0 0 1 0 0,1 0 0 0 0,-1 0-1 0 0,0 0 1 0 0,1 0 0 0 0,-1 0-1 0 0,0 0 1 0 0,1 0 0 0 0,-1 0-1 0 0,0 0 1 0 0,0 0 0 0 0,1 0-1 0 0,-1 0 1 0 0,0 0 0 0 0,1 1-1 0 0,-1-1 1 0 0,0 0 0 0 0,0 0-1 0 0,1 0-9 0 0,4 10 47 0 0,0-1 54 0 0,-3-10-191 0 0,-2 1 89 0 0,0 0 1 0 0,0 0-1 0 0,0 0 0 0 0,0 0 0 0 0,1 0 1 0 0,-1 0-1 0 0,0 0 0 0 0,0 0 1 0 0,0 0-1 0 0,0-1 0 0 0,1 1 1 0 0,-1 0-1 0 0,0 0 0 0 0,0 0 0 0 0,0 0 1 0 0,0 0-1 0 0,0 0 0 0 0,1 0 1 0 0,-1 0-1 0 0,0 0 0 0 0,0 1 0 0 0,0-1 1 0 0,0 0-1 0 0,1 0 0 0 0,-1 0 1 0 0,0 0-1 0 0,0 0 0 0 0,0 0 1 0 0,0 0-1 0 0,0 0 0 0 0,1 0 0 0 0,-1 0 1 0 0,0 1-1 0 0,0-1 0 0 0,0 0 1 0 0,0 0-1 0 0,0 0 0 0 0,0 0 1 0 0,0 0-1 0 0,0 0 0 0 0,1 1 0 0 0,-1-1 1 0 0,0 0-1 0 0,0 0 0 0 0,0 0 1 0 0,0 0-1 0 0,0 1 0 0 0,0-1 0 0 0,0 0 1 0 0,0 0-1 0 0,0 0 0 0 0,0 0 1 0 0,0 1-1 0 0,0-1 0 0 0,0 0 1 0 0,0 0 0 0 0,0 0 1 0 0,0 1 1 0 0,0-1-1 0 0,0 0 1 0 0,0 0 0 0 0,0 1-1 0 0,0-1 1 0 0,0 0-1 0 0,1 0 1 0 0,-1 0 0 0 0,0 1-1 0 0,0-1 1 0 0,0 0-1 0 0,0 0 1 0 0,1 0 0 0 0,-1 0-1 0 0,0 0 1 0 0,0 1-1 0 0,0-1 1 0 0,1 0 0 0 0,-1 0-1 0 0,0 0 1 0 0,0 0-1 0 0,0 0 1 0 0,1 0 0 0 0,-1 0-1 0 0,0 0 1 0 0,0 0-1 0 0,1 0 1 0 0,-1 0 0 0 0,0 0-1 0 0,0 0-1 0 0,1 1-9 0 0,0-1-1 0 0,0 0 0 0 0,-1 0 1 0 0,1 0-1 0 0,0 0 1 0 0,-1 0-1 0 0,1-1 0 0 0,0 1 1 0 0,-1 0-1 0 0,1 0 1 0 0,0-1 9 0 0,-1 1 3 0 0,0 0 0 0 0,0 0 0 0 0,0 0 0 0 0,0 0 1 0 0,0 0-1 0 0,0 0 0 0 0,0 0 0 0 0,0 0 0 0 0,0 0 1 0 0,0 0-1 0 0,0 0 0 0 0,0 0 0 0 0,-1 0 0 0 0,1 0 1 0 0,0 0-1 0 0,0 0 0 0 0,0 0 0 0 0,0 0 0 0 0,0 0 1 0 0,0 0-1 0 0,0 0 0 0 0,0 0 0 0 0,0 0 0 0 0,0 0 1 0 0,0 0-1 0 0,0 0 0 0 0,0 0 0 0 0,0-1 0 0 0,0 1 1 0 0,0 0-1 0 0,0 0 0 0 0,0 0 0 0 0,0 0 0 0 0,0 0 1 0 0,0 0-1 0 0,0 0 0 0 0,0 0 0 0 0,0 0 0 0 0,0 0 1 0 0,0 0-1 0 0,0 0 0 0 0,0 0 0 0 0,0-1 0 0 0,0 1 1 0 0,0 0-1 0 0,0 0 0 0 0,0 0 0 0 0,0 0 0 0 0,0 0 1 0 0,0 0-1 0 0,0 0 0 0 0,0 0 0 0 0,0 0 0 0 0,0 0 1 0 0,0 0-1 0 0,0 0 0 0 0,0 0 0 0 0,0 0-3 0 0,-11-1-48 0 0,3 2 38 0 0,8-1 5 0 0,-1 1-1 0 0,1-1 1 0 0,-1 0-1 0 0,1 0 1 0 0,-1 0-1 0 0,1 0 1 0 0,-1 0-1 0 0,1 0 1 0 0,-1 0 0 0 0,1 0-1 0 0,-1 0 1 0 0,1 0-1 0 0,-1 0 1 0 0,1 0-1 0 0,-1 0 1 0 0,1 0-1 0 0,-1 0 1 0 0,1 0-1 0 0,-1-1 1 0 0,1 1 0 0 0,-1 0-1 0 0,1 0 1 0 0,0-1-1 0 0,-1 1 1 0 0,1 0-1 0 0,-1-1 1 0 0,1 1-1 0 0,-1-1 6 0 0,-5-1-54 0 0,5 2 51 0 0,1 0 0 0 0,0 0 0 0 0,-1 0 0 0 0,1 0 0 0 0,-1 0 0 0 0,1 0 0 0 0,0 0 0 0 0,-1 0 0 0 0,1 0 0 0 0,-1-1 0 0 0,1 1 1 0 0,0 0-1 0 0,-1 0 0 0 0,1 0 0 0 0,0-1 0 0 0,-1 1 0 0 0,1 0 0 0 0,0 0 0 0 0,-1-1 0 0 0,1 1 0 0 0,0 0 0 0 0,0 0 0 0 0,-1-1 0 0 0,1 1 0 0 0,0 0 0 0 0,0-1 0 0 0,0 1 0 0 0,0 0 0 0 0,-1-1 1 0 0,1 1 2 0 0,-1-7-20 0 0,1 7 18 0 0,0-1-1 0 0,0 1 0 0 0,0-1 1 0 0,0 0-1 0 0,0 1 0 0 0,0-1 0 0 0,0 0 1 0 0,0 1-1 0 0,-1-1 0 0 0,1 1 1 0 0,0-1-1 0 0,0 1 0 0 0,-1-1 1 0 0,1 0-1 0 0,-1 1 0 0 0,1-1 0 0 0,0 1 1 0 0,-1-1-1 0 0,1 1 0 0 0,-1 0 1 0 0,1-1-1 0 0,-1 1 0 0 0,1-1 1 0 0,-1 1-1 0 0,1 0 0 0 0,-1-1 3 0 0,0 1-8 0 0,1 0 0 0 0,0 0-1 0 0,0-1 1 0 0,-1 1 0 0 0,1 0-1 0 0,0-1 1 0 0,0 1 0 0 0,-1 0-1 0 0,1-1 1 0 0,0 1 0 0 0,0 0 0 0 0,0-1-1 0 0,0 1 1 0 0,-1 0 0 0 0,1-1-1 0 0,0 1 1 0 0,0 0 0 0 0,0-1 8 0 0,0 1-2 0 0,0 0 0 0 0,0 0 0 0 0,0 0 1 0 0,0 0-1 0 0,0 0 0 0 0,0 0 0 0 0,0 0 1 0 0,0 0-1 0 0,0 0 0 0 0,0 0 0 0 0,0 0 1 0 0,0-1-1 0 0,0 1 0 0 0,0 0 0 0 0,0 0 1 0 0,0 0-1 0 0,0 0 0 0 0,0 0 0 0 0,0 0 1 0 0,0 0-1 0 0,0 0 0 0 0,0 0 0 0 0,0 0 1 0 0,0 0-1 0 0,0 0 0 0 0,0 0 0 0 0,0 0 1 0 0,0 0-1 0 0,0-1 0 0 0,0 1 0 0 0,0 0 1 0 0,0 0-1 0 0,0 0 0 0 0,0 0 0 0 0,0 0 1 0 0,0 0-1 0 0,0 0 0 0 0,0 0 0 0 0,-1 0 0 0 0,1 0 1 0 0,0 0-1 0 0,0 0 0 0 0,0 0 0 0 0,0 0 1 0 0,0 0-1 0 0,0 0 0 0 0,0 0 0 0 0,0 0 1 0 0,0 0-1 0 0,0 0 0 0 0,0 0 0 0 0,0 0 1 0 0,0 0-1 0 0,0 0 0 0 0,-1 0 0 0 0,1 0 1 0 0,0 0-1 0 0,0 0 0 0 0,0 0 0 0 0,0 0 1 0 0,0 0-1 0 0,0 0 0 0 0,0 0 2 0 0,0 0 1 0 0,0 0 1 0 0,0 1-1 0 0,0-1 0 0 0,0 0 1 0 0,0 0-1 0 0,0 0 0 0 0,0 0 0 0 0,0 0 1 0 0,0 0-1 0 0,0 0 0 0 0,0 0 1 0 0,-1 0-1 0 0,1 0 0 0 0,0 0 0 0 0,0 0 1 0 0,0 0-1 0 0,0 0 0 0 0,0 0 1 0 0,0 0-1 0 0,0 0 0 0 0,0 0 0 0 0,0 0 1 0 0,0 0-1 0 0,0 0 0 0 0,0 0 0 0 0,0 0 1 0 0,0 0-1 0 0,-1 0 0 0 0,1 0 1 0 0,0 0-1 0 0,0 0 0 0 0,0 0 0 0 0,0 0 1 0 0,0 0-1 0 0,0 0 0 0 0,0 0 1 0 0,0 0-1 0 0,0 0 0 0 0,0 0 0 0 0,0 0 1 0 0,0 0-1 0 0,0 0 0 0 0,-1 0 1 0 0,1 0-2 0 0,0-4-21 0 0,1-2 72 0 0,-1 6-51 0 0,0-1 0 0 0,0 1 0 0 0,1-1 1 0 0,-1 1-1 0 0,0-1 0 0 0,0 1 0 0 0,0-1 0 0 0,0 1 1 0 0,0-1-1 0 0,0 1 0 0 0,0 0 0 0 0,0-1 0 0 0,0 1 1 0 0,0-1-1 0 0,-1 1 0 0 0,1-1 0 0 0,0 1 0 0 0,0 0 1 0 0,0-1-1 0 0,0 1 0 0 0,-1-1 0 0 0,1 1 0 0 0,0 0 1 0 0,-1-1-1 0 0,1 1 0 0 0,0-1 0 0 0,0 1 0 0 0,-1 0 1 0 0,1 0-1 0 0,0-1 0 0 0,-1 1 0 0 0,1 0 0 0 0,-1-1 1 0 0,1 2-12 0 0,-1-1 0 0 0,1 0 0 0 0,-1 0 0 0 0,1 0 0 0 0,-1 0 1 0 0,1 0-1 0 0,-1 0 0 0 0,1 0 0 0 0,-1 1 0 0 0,1-1 1 0 0,0 0-1 0 0,-1 0 0 0 0,1 0 0 0 0,-1 1 0 0 0,1-1 0 0 0,0 0 1 0 0,-1 1-1 0 0,1-1 0 0 0,-1 0 0 0 0,1 1 0 0 0,0-1 1 0 0,-1 1 10 0 0,0 0 15 0 0,1 0 0 0 0,-1 0 1 0 0,0 1-1 0 0,0-1 0 0 0,0 0 1 0 0,1 1-1 0 0,-1-1 0 0 0,1 0 0 0 0,-1 1-15 0 0,0 4-116 0 0,2 0 152 0 0,-1-6-117 0 0,2 1 54 0 0,-2 4 45 0 0,-3-1 60 0 0,3-4-80 0 0,0 0 0 0 0,0 0 1 0 0,0 0-1 0 0,0 0 0 0 0,0 0 0 0 0,0 0 0 0 0,0 0 0 0 0,0 0 0 0 0,0 0 0 0 0,0 0 0 0 0,0 0 0 0 0,0 0 0 0 0,0 1 0 0 0,1-1 1 0 0,-1 0-1 0 0,0 0 0 0 0,0 0 0 0 0,0 0 0 0 0,0 0 0 0 0,0 0 0 0 0,0 0 0 0 0,0 0 0 0 0,0 0 0 0 0,0 0 0 0 0,0 0 0 0 0,0 0 0 0 0,0 0 1 0 0,0 0-1 0 0,0 0 0 0 0,0 0 0 0 0,0 0 0 0 0,0 0 0 0 0,0 0 0 0 0,0 0 0 0 0,0 1 0 0 0,0-1 0 0 0,0 0 0 0 0,0 0 0 0 0,0 0 0 0 0,0 0 1 0 0,0 0-1 0 0,0 0 0 0 0,0 0 0 0 0,0 0 0 0 0,0 0 0 0 0,0 0 0 0 0,0 0 0 0 0,0 0 0 0 0,0 0 0 0 0,0 0 0 0 0,0 0 0 0 0,0 0 2 0 0,1 0 63 0 0,4-2 82 0 0,-5 2-150 0 0,0 0 0 0 0,0 0-1 0 0,0 0 1 0 0,0 0-1 0 0,1 0 1 0 0,-1 0 0 0 0,0 0-1 0 0,0 0 1 0 0,0 0-1 0 0,0 0 1 0 0,0 0 0 0 0,0 0-1 0 0,1 0 1 0 0,-1 1-1 0 0,0-1 1 0 0,0 0 0 0 0,0 0-1 0 0,0 0 1 0 0,0 0-1 0 0,0 0 1 0 0,0 0 0 0 0,0 0-1 0 0,1 0 1 0 0,-1 0 0 0 0,0 0-1 0 0,0 1 1 0 0,0-1-1 0 0,0 0 1 0 0,0 0 0 0 0,0 0-1 0 0,0 0 1 0 0,0 0-1 0 0,0 0 1 0 0,0 0 0 0 0,0 1-1 0 0,0-1 1 0 0,0 0-1 0 0,0 0 1 0 0,0 0 0 0 0,0 0-1 0 0,0 0 1 0 0,0 0-1 0 0,0 1 6 0 0,1-1 42 0 0,0 1 0 0 0,0 0-1 0 0,0 0 1 0 0,0-1-1 0 0,0 1 1 0 0,0 0 0 0 0,0 0-1 0 0,-1 0 1 0 0,1 0 0 0 0,0 1-42 0 0,0-2 0 0 0,-1 1 0 0 0,1 0 1 0 0,-1-1-1 0 0,1 1 0 0 0,0 0 1 0 0,-1-1-1 0 0,1 1 1 0 0,0-1-1 0 0,0 1 0 0 0,-1-1 1 0 0,1 0-1 0 0,0 1 0 0 0,0-1 1 0 0,0 0-1 0 0,0 1 1 0 0,0-1-1 0 0,-1 0 0 0 0,1 0 1 0 0,0 0-1 0 0,0 0 1 0 0,0 0-1 0 0,0 0 0 0 0,0 0 1 0 0,0 0-1 0 0,0 0 0 0 0,-1 0 1 0 0,1 0-1 0 0,0-1 0 0 0,0 1 1 0 0,-1 0 0 0 0,0 0 0 0 0,0 0-1 0 0,0 0 1 0 0,0 0 0 0 0,0 0 0 0 0,1 0-1 0 0,-1 0 1 0 0,0 0 0 0 0,0 0 0 0 0,0 0 0 0 0,0 0-1 0 0,1 0 1 0 0,-1 0 0 0 0,0 0 0 0 0,0 0-1 0 0,0 0 1 0 0,0 0 0 0 0,0 0 0 0 0,1 0-1 0 0,-1 0 1 0 0,0 1 0 0 0,0-1 0 0 0,0 0 0 0 0,0 0-1 0 0,0 0 1 0 0,0 0 0 0 0,0 0 0 0 0,1 0-1 0 0,-1 0 1 0 0,0 0 0 0 0,0 1 0 0 0,0-1-1 0 0,0 0-1 0 0,0 0 0 0 0,0 0 0 0 0,0 0 0 0 0,0 1 0 0 0,0-1 0 0 0,1 0-1 0 0,-1 0 1 0 0,0 0 0 0 0,0 0 0 0 0,0 0 0 0 0,0 0 0 0 0,0 0 0 0 0,1 0 0 0 0,-1 1 0 0 0,0-1 0 0 0,0 0 0 0 0,0 0 0 0 0,0 0 0 0 0,0 0 0 0 0,1 0 0 0 0,-1 0 0 0 0,0 0 0 0 0,0 0 0 0 0,0 0 0 0 0,0 0 0 0 0,1 0 0 0 0,-1 0 1 0 0,3-1-53 0 0,-1 1 74 0 0,0 0 0 0 0,-1-1 0 0 0,1 1 0 0 0,0 0 0 0 0,0 0 1 0 0,0 0-1 0 0,0 0 0 0 0,0 0 0 0 0,1 1-21 0 0,3-1 89 0 0,2 2-189 0 0,0 2 67 0 0,-7-2 19 0 0,1-1 1 0 0,-1 0-1 0 0,1 0 1 0 0,0 0-1 0 0,0 0 1 0 0,0 0-1 0 0,0 0 14 0 0,3-1-58 0 0,-4 0 66 0 0,0 0 1 0 0,0 0 0 0 0,0 1-1 0 0,1-1 1 0 0,-1 0 0 0 0,0 0-1 0 0,0 1 1 0 0,0-1 0 0 0,0 0-1 0 0,0 1 1 0 0,0-1 0 0 0,1 2-9 0 0,0-2-5 0 0,-1 1 1 0 0,0 0 0 0 0,0-1 0 0 0,1 1 0 0 0,-1-1 0 0 0,0 1 0 0 0,1-1 0 0 0,-1 0 0 0 0,1 1 0 0 0,-1-1 0 0 0,1 0 4 0 0,5 1 101 0 0,-6 0-98 0 0,0-1 0 0 0,0 0 0 0 0,0 0 0 0 0,0 0 0 0 0,0 0 0 0 0,0 0 0 0 0,0 0 0 0 0,-1-1 0 0 0,1 1 0 0 0,0 0 0 0 0,1 0-3 0 0,-2-1 0 0 0,1 1-1 0 0,-1 0 0 0 0,1 0 0 0 0,-1 0 1 0 0,1 0-1 0 0,-1-1 0 0 0,1 1 0 0 0,-1 0 1 0 0,1 0-1 0 0,-1 0 0 0 0,1 0 0 0 0,0 0 1 0 0,-1 0-1 0 0,1 1 0 0 0,-1-1 1 0 0,1 0-1 0 0,-1 0 0 0 0,1 0 0 0 0,-1 0 1 0 0,1 1-1 0 0,-1-1 0 0 0,1 0 0 0 0,-1 0 1 0 0,1 1-1 0 0,-1-1 0 0 0,1 1 1 0 0,-1-1 2 0 0,0 0-1 0 0,1 0 1 0 0,-1 0 0 0 0,0 1-1 0 0,1-1 1 0 0,-1 0 0 0 0,1 0-1 0 0,-1 0 1 0 0,0 0-1 0 0,1 0 1 0 0,-1 0 0 0 0,1 0-1 0 0,-1 0 1 0 0,1 0 0 0 0,-1 0-1 0 0,0 0 1 0 0,1 0-2 0 0,-1 0-5 0 0,1 0 1 0 0,0 0 0 0 0,-1 0-1 0 0,1 0 1 0 0,-1 0 0 0 0,1 0-1 0 0,-1 1 1 0 0,1-1 0 0 0,-1 0-1 0 0,1 0 1 0 0,-1 0 0 0 0,1 0-1 0 0,-1 1 1 0 0,1-1 0 0 0,-1 0-1 0 0,1 1 1 0 0,-1-1 0 0 0,1 0 4 0 0,16 14-22 0 0,-17-14 30 0 0,1 0-1 0 0,-1 0 1 0 0,1 0-1 0 0,-1 0 1 0 0,0 0-1 0 0,1 0 1 0 0,-1 0-1 0 0,1 0 1 0 0,-1-1-1 0 0,1 1 1 0 0,-1 0-1 0 0,1 0 1 0 0,-1 0-1 0 0,0 0 1 0 0,1-1-1 0 0,-1 1 1 0 0,1 0-8 0 0,2-2 75 0 0,3 4-77 0 0,-6-2 1 0 0,1 0 0 0 0,-1 1 0 0 0,1-1 0 0 0,-1 0 0 0 0,1 0 0 0 0,-1 0 0 0 0,1 0-1 0 0,-1 0 1 0 0,1 0 0 0 0,-1 0 0 0 0,1 1 0 0 0,-1-1 0 0 0,1-1 0 0 0,0 1 1 0 0,16-2-208 0 0,-17 2 201 0 0,1 0 1 0 0,0 0 0 0 0,0 0 0 0 0,-1 0 0 0 0,1 0 0 0 0,0 0 0 0 0,0 1-1 0 0,0-1 1 0 0,-1 0 0 0 0,1 0 0 0 0,0 1 0 0 0,-1-1 0 0 0,1 1 0 0 0,0-1 6 0 0,11 9-7 0 0,-9-7-20 0 0,1 3 76 0 0,-4-4-54 0 0,0-1 0 0 0,0 0 1 0 0,0 1-1 0 0,1-1 0 0 0,-1 0 1 0 0,0 1-1 0 0,0-1 0 0 0,1 0 0 0 0,-1 1 1 0 0,0-1-1 0 0,0 0 0 0 0,1 0 0 0 0,-1 1 1 0 0,0-1-1 0 0,1 0 0 0 0,-1 0 1 0 0,0 1-1 0 0,1-1 0 0 0,-1 0 0 0 0,1 0 1 0 0,-1 0-1 0 0,0 0 5 0 0,2 0 8 0 0,-1 1 1 0 0,0-1 0 0 0,1 0-1 0 0,-1 0 1 0 0,0 1-1 0 0,0-1 1 0 0,1 1-1 0 0,-1-1 1 0 0,1 1-9 0 0,-2 0-6 0 0,1-1 0 0 0,-1 1 0 0 0,1-1 1 0 0,0 0-1 0 0,0 1 0 0 0,-1-1 0 0 0,1 0 0 0 0,0 0 0 0 0,-1 0 1 0 0,1 1-1 0 0,0-1 0 0 0,0 0 0 0 0,0 0 0 0 0,-1 0 0 0 0,1 0 0 0 0,0 0 1 0 0,0 0-1 0 0,-1 0 0 0 0,1-1 0 0 0,0 1 0 0 0,0 0 0 0 0,-1 0 0 0 0,2-1 6 0 0,0 1 18 0 0,-1 0-1 0 0,1 0 1 0 0,0 1-1 0 0,0-1 1 0 0,0 0-1 0 0,0 1 1 0 0,0-1-1 0 0,0 1 1 0 0,0 0-1 0 0,-1 0 0 0 0,1 0 1 0 0,0 0-18 0 0,7 6 42 0 0,-7-6-38 0 0,-1 1 1 0 0,0-1-1 0 0,0 0 1 0 0,1 0-1 0 0,-1 0 1 0 0,1 0-1 0 0,-1-1 1 0 0,1 1-1 0 0,-1 0 1 0 0,1-1-1 0 0,-1 1 1 0 0,2 0-5 0 0,7 2 93 0 0,-9-3-109 0 0,0 1 0 0 0,0-1-1 0 0,0 1 1 0 0,1-1-1 0 0,-1 0 1 0 0,0 0 0 0 0,0 1-1 0 0,0-1 1 0 0,1 0-1 0 0,-1 0 1 0 0,0 0 0 0 0,0 0-1 0 0,1 0 1 0 0,-1-1 16 0 0,-1 1 0 0 0,1 0 0 0 0,0 0 0 0 0,-1 0 1 0 0,1 0-1 0 0,-1 0 0 0 0,1 1 0 0 0,0-1 0 0 0,-1 0 1 0 0,1 0-1 0 0,-1 0 0 0 0,1 1 0 0 0,-1-1 1 0 0,1 0-1 0 0,-1 0 0 0 0,1 1 0 0 0,6 1-34 0 0,-3-1-7 0 0,-3 0 40 0 0,-1-1 1 0 0,0 0-1 0 0,0 0 1 0 0,0 0-1 0 0,1 0 0 0 0,-1 0 1 0 0,0 0-1 0 0,0 0 1 0 0,1 0-1 0 0,-1 0 1 0 0,0 0-1 0 0,0 0 0 0 0,1 0 1 0 0,-1 0-1 0 0,0 0 1 0 0,0 0-1 0 0,1 0 1 0 0,-1 0-1 0 0,0 0 0 0 0,0 0 1 0 0,1 0-1 0 0,-1 0 1 0 0,0 0-1 0 0,0 0 1 0 0,0 0-1 0 0,1-1 0 0 0,-1 1 1 0 0,0 0 0 0 0,3 0-4 0 0,-1 0 0 0 0,0 0 0 0 0,1 0 0 0 0,-1 1 0 0 0,1-1 0 0 0,-1 1 0 0 0,1-1 0 0 0,-1 1 0 0 0,1 1 4 0 0,0 0-40 0 0,-1-2 90 0 0,8 5-280 0 0,-10-4 221 0 0,0-1-1 0 0,0 0 1 0 0,1 0 0 0 0,-1 0 0 0 0,0 0-1 0 0,1 0 1 0 0,-1 0 0 0 0,0 0 0 0 0,1 0-1 0 0,-1 0 1 0 0,0 0 0 0 0,1 0 0 0 0,-1 0-1 0 0,0 0 1 0 0,1 0 0 0 0,-1 0 0 0 0,0 0-1 0 0,1 0 1 0 0,-1-1 0 0 0,0 1 0 0 0,1 0-1 0 0,-1 0 1 0 0,0 0 0 0 0,0 0 0 0 0,1-1-1 0 0,-1 1 10 0 0,0 0 1 0 0,0 0 0 0 0,1 0-1 0 0,-1-1 1 0 0,0 1 0 0 0,0 0-1 0 0,0 0 1 0 0,0 0 0 0 0,1 0-1 0 0,-1 0 1 0 0,0 0 0 0 0,0 0 0 0 0,0 0-1 0 0,0 0 1 0 0,1 0 0 0 0,-1 0-1 0 0,0 0 1 0 0,0 0 0 0 0,0 0-1 0 0,1 0 1 0 0,-1 0 0 0 0,0 0-1 0 0,0 0 1 0 0,0 0 0 0 0,0 0 0 0 0,1 0-1 0 0,-1 0 1 0 0,0 0 0 0 0,0 0-1 0 0,0 0 1 0 0,0 0 0 0 0,1 0-1 0 0,-1 0 1 0 0,0 1 0 0 0,0-1-1 0 0,0 0 1 0 0,0 0 0 0 0,0 0 0 0 0,1 0-1 0 0,-1 0 1 0 0,0 1 0 0 0,0-1-1 0 0,0 0 1 0 0,0 0 0 0 0,0 0-1 0 0,0 0 0 0 0,4 1-177 0 0,-2 0 204 0 0,-2-1-28 0 0,0 0 0 0 0,0 0 0 0 0,1 0 0 0 0,-1 0 0 0 0,0 0 0 0 0,0 1 0 0 0,1-1 0 0 0,-1 0 0 0 0,0 0 0 0 0,0 0 0 0 0,1 0 0 0 0,-1 0 1 0 0,0 0-1 0 0,0 0 0 0 0,1 0 0 0 0,-1 0 0 0 0,0 0 0 0 0,0 0 0 0 0,1 0 0 0 0,-1 0 0 0 0,0 0 0 0 0,0-1 0 0 0,1 1 0 0 0,-1 0 0 0 0,0 0 0 0 0,0 0 0 0 0,0 0 0 0 0,1 0 1 0 0,-1-1-1 0 0,0 1 0 0 0,0 0 0 0 0,0 0 0 0 0,1 0 0 0 0,-1 0 0 0 0,0-1 0 0 0,0 1 0 0 0,0 0 1 0 0,0 0-5 0 0,1 0 0 0 0,-1-1 0 0 0,0 1-1 0 0,0 0 1 0 0,0 0 0 0 0,1 0 0 0 0,-1 0 0 0 0,0 0 0 0 0,0 0-1 0 0,0 0 1 0 0,1 0 0 0 0,-1 0 0 0 0,0 0 0 0 0,0 0 0 0 0,0-1 0 0 0,1 1-1 0 0,-1 0 1 0 0,0 0 0 0 0,0 1 0 0 0,1-1 0 0 0,-1 0 0 0 0,0 0-1 0 0,0 0 1 0 0,0 0 0 0 0,1 0 0 0 0,-1 0 0 0 0,0 0 0 0 0,0 0 0 0 0,0 0-1 0 0,1 0 6 0 0,-1 1-2 0 0,0-1-1 0 0,1 0 0 0 0,-1 0 1 0 0,0 1-1 0 0,1-1 0 0 0,-1 0 1 0 0,0 0-1 0 0,1 0 0 0 0,-1 0 1 0 0,1 0-1 0 0,-1 1 0 0 0,0-1 1 0 0,1 0-1 0 0,-1 0 0 0 0,1 0 1 0 0,-1 0-1 0 0,1 0 0 0 0,-1 0 1 0 0,0 0-1 0 0,1 0 0 0 0,-1-1 1 0 0,1 1-1 0 0,-1 0 0 0 0,0 0 1 0 0,1 0-1 0 0,-1 0 0 0 0,0 0 1 0 0,1-1-1 0 0,-1 1 0 0 0,1 0 3 0 0,0-1 48 0 0,-1 1-49 0 0,0 0-1 0 0,0 0 1 0 0,1 0-1 0 0,-1 0 1 0 0,0 0 0 0 0,0 0-1 0 0,0 0 1 0 0,0 0-1 0 0,0 0 1 0 0,0 0-1 0 0,1 0 1 0 0,-1 0-1 0 0,0 0 1 0 0,0 0-1 0 0,0 0 1 0 0,0 0 0 0 0,0 0-1 0 0,0 0 1 0 0,0 0-1 0 0,0 0 1 0 0,1 0-1 0 0,-1-1 1 0 0,0 1-1 0 0,0 0 1 0 0,0 0-1 0 0,0 0 1 0 0,0 0-1 0 0,0 0 1 0 0,0 0 0 0 0,0 0-1 0 0,0 0 1 0 0,0-1-1 0 0,0 1 1 0 0,0 0-1 0 0,0 0 1 0 0,0 0-1 0 0,1 0 1 0 0,-1 0-1 0 0,0 0 1 0 0,0 0 0 0 0,0-1-1 0 0,0 1 1 0 0,0 0-1 0 0,0 0 1 0 0,0 0-1 0 0,0 0 1 0 0,-1 0-1 0 0,1 0 1 0 0,0-1-1 0 0,0 1 1 0 0,0 0-1 0 0,0 0 1 0 0,0 0 1 0 0,0-1-155 0 0,2 2 145 0 0,-1-1 14 0 0,-1 0-1 0 0,0 0 1 0 0,0 0 0 0 0,1 1-1 0 0,-1-1 1 0 0,0 0 0 0 0,0 0-1 0 0,1 0 1 0 0,-1 0 0 0 0,0 0-1 0 0,1 0 1 0 0,-1 0 0 0 0,0 0 0 0 0,1 0-1 0 0,-1 0 1 0 0,0 0 0 0 0,0 0-1 0 0,1 0-3 0 0,-1 0 5 0 0,3-2-57 0 0,2-2-44 0 0,-5 4 96 0 0,0 0 0 0 0,0-1 0 0 0,0 1 0 0 0,1 0-1 0 0,-1 0 1 0 0,0 0 0 0 0,0 0 0 0 0,0 0 0 0 0,0 0 0 0 0,0 0-1 0 0,0 0 1 0 0,0 0 0 0 0,0 0 0 0 0,0 0 0 0 0,0 0 0 0 0,0 0-1 0 0,0 0 1 0 0,0 0 0 0 0,0 0 0 0 0,0 0 0 0 0,0 0 0 0 0,0 0-1 0 0,0 0 1 0 0,1 0 0 0 0,-1 0 0 0 0,0 0 0 0 0,0 0 0 0 0,0 0-1 0 0,0 0 1 0 0,0 0 0 0 0,0 0 0 0 0,0 0 0 0 0,0 0 0 0 0,0 0-1 0 0,0 0 1 0 0,0 0 0 0 0,0 0 0 0 0,0 0 0 0 0,0 0 0 0 0,1 0-1 0 0,-1 0 1 0 0,0 0 0 0 0,0 0 0 0 0,0 0 0 0 0,0 0 0 0 0,0 0-1 0 0,0 0 1 0 0,0 0 0 0 0,0 0 0 0 0,0 0 0 0 0,0 0-1 0 0,0 0 1 0 0,0 1 0 0 0,0-1 0 0 0,0 0 0 0 0,0 0 0 0 0,0 0-1 0 0,0 0 1 0 0,0 0 0 0 0,0 0 0 0 0,0 0 0 0 0,12-2 124 0 0,-6 1-197 0 0,-5 1 75 0 0,-1 0 0 0 0,0-1-1 0 0,1 1 1 0 0,-1 0 0 0 0,1 0 0 0 0,-1 0-1 0 0,1 0 1 0 0,-1 0 0 0 0,1 0 0 0 0,-1 0 0 0 0,1 0-1 0 0,-1 0 1 0 0,0 0 0 0 0,1 0 0 0 0,-1 0-1 0 0,1 0 1 0 0,-1 0 0 0 0,1 1 0 0 0,-1-1-1 0 0,0 0 1 0 0,1 0 0 0 0,-1 0 0 0 0,1 1-1 0 0,-1-1 1 0 0,0 0 0 0 0,1 0 0 0 0,-1 1-2 0 0,0-1-7 0 0,0 0 0 0 0,1 0 0 0 0,-1 0 0 0 0,0 0 1 0 0,0 0-1 0 0,0 0 0 0 0,0 0 0 0 0,1 0 0 0 0,-1 0 1 0 0,0 0-1 0 0,0 0 0 0 0,0 0 0 0 0,0 0 0 0 0,0-1 1 0 0,1 1-1 0 0,-1 0 0 0 0,0 0 0 0 0,0 0 0 0 0,0 0 1 0 0,0 0-1 0 0,0 0 0 0 0,0 0 0 0 0,1 0 0 0 0,-1-1 1 0 0,0 1-1 0 0,0 0 0 0 0,0 0 0 0 0,0 0 0 0 0,0 0 1 0 0,0 0-1 0 0,0-1 0 0 0,0 1 0 0 0,0 0 7 0 0,5-10-170 0 0,-3 8 227 0 0,-2 2-54 0 0,0 0-1 0 0,0 0 1 0 0,0 0 0 0 0,0 0-1 0 0,0 0 1 0 0,0 0-1 0 0,0 0 1 0 0,0 0 0 0 0,0 0-1 0 0,0 0 1 0 0,0 0 0 0 0,0 0-1 0 0,0 0 1 0 0,0-1-1 0 0,1 1 1 0 0,-1 0 0 0 0,0 0-1 0 0,0 0 1 0 0,0 0 0 0 0,0 0-1 0 0,0 0 1 0 0,0 0-1 0 0,0 0 1 0 0,0 0 0 0 0,0 0-1 0 0,0 0 1 0 0,0-1-1 0 0,0 1 1 0 0,0 0 0 0 0,0 0-1 0 0,0 0 1 0 0,0 0 0 0 0,0 0-1 0 0,-1 0 1 0 0,1 0-1 0 0,0 0 1 0 0,0 0 0 0 0,0 0-1 0 0,0 0 1 0 0,0 0-1 0 0,0 0 1 0 0,0-1 0 0 0,0 1-1 0 0,0 0 1 0 0,0 0 0 0 0,0 0-1 0 0,0 0 1 0 0,0 0-1 0 0,0 0 1 0 0,0 0 0 0 0,0 0-1 0 0,-1 0 1 0 0,1 0-3 0 0,0 0 1 0 0,0 0 0 0 0,0-1 0 0 0,0 1 0 0 0,0 0 0 0 0,0 0 0 0 0,0 0 1 0 0,0-1-1 0 0,0 1 0 0 0,0 0 0 0 0,0 0 0 0 0,0 0 0 0 0,0 0 0 0 0,0-1 0 0 0,0 1 0 0 0,0 0 0 0 0,1 0 0 0 0,-1 0 1 0 0,0-1-1 0 0,0 1 0 0 0,0 0 0 0 0,0 0 0 0 0,0 0 0 0 0,0 0 0 0 0,0 0 0 0 0,0-1 0 0 0,1 1 0 0 0,-1 0 0 0 0,0 0 0 0 0,0 0 1 0 0,0 0-1 0 0,0 0 0 0 0,1 0 0 0 0,-1 0 0 0 0,0-1 0 0 0,0 1 0 0 0,0 0-1 0 0,0 0-3 0 0,0 0 1 0 0,0 0-1 0 0,0 0 0 0 0,0 0 0 0 0,0 0 0 0 0,0 0 1 0 0,0 0-1 0 0,0 0 0 0 0,0 0 0 0 0,0 0 0 0 0,0 0 1 0 0,0 0-1 0 0,0 0 0 0 0,0 0 0 0 0,0 0 0 0 0,0 0 1 0 0,0 0-1 0 0,0 0 0 0 0,0 0 0 0 0,0 0 0 0 0,0 0 1 0 0,0 0-1 0 0,0 0 0 0 0,0 0 0 0 0,0 0 0 0 0,0 0 1 0 0,0 0-1 0 0,0 0 0 0 0,0 0 0 0 0,0 0 0 0 0,0 0 0 0 0,0 0 1 0 0,0 0-1 0 0,0-1 3 0 0,-1-1-28 0 0,0-1 0 0 0,1 1 0 0 0,-1-1 0 0 0,1 1 0 0 0,0-1 0 0 0,-1 0 28 0 0,1-2 20 0 0,0 0 0 0 0,0 0 0 0 0,-1 0 0 0 0,1 0 0 0 0,-2-1-20 0 0,2 4 6 0 0,-1-1 0 0 0,1 1 0 0 0,0-1 0 0 0,0 0 0 0 0,0 1-1 0 0,0-1 1 0 0,0 1 0 0 0,0-1 0 0 0,1-2-6 0 0,1-15 116 0 0,0 13-96 0 0,0 0 0 0 0,0 0-1 0 0,-1 0 1 0 0,0-1 0 0 0,-1-1-20 0 0,2-7 71 0 0,-1 14-29 0 0,0-1 0 0 0,-1 1 0 0 0,0 0 0 0 0,0-1 0 0 0,0 1 0 0 0,0-1 0 0 0,0-1-42 0 0,0-2 43 0 0,0-1-1 0 0,0 0 1 0 0,1 0-1 0 0,-1 1 1 0 0,1-1-1 0 0,1 0 1 0 0,0 1-1 0 0,2-7-42 0 0,-1 1-31 0 0,0 1 0 0 0,0-3 31 0 0,-2 8 7 0 0,1-1 0 0 0,0 0 0 0 0,1 0-1 0 0,0 1 1 0 0,1-3-7 0 0,10-26-8 0 0,-11 27 30 0 0,7-16-134 0 0,-9 23 179 0 0,-1 2-56 0 0,-1 4-1 0 0,1-3 39 0 0,-8 15-132 0 0,5-10 51 0 0,-11 22 11 0 0,-32 78-254 0 0,38-83 213 0 0,1 0-1 0 0,-1 7 63 0 0,5-17 113 0 0,2-6-81 0 0,1-8-35 0 0,0 0 1 0 0,0 1-1 0 0,0-1 1 0 0,0 0-1 0 0,0 0 1 0 0,0 0-1 0 0,0 0 1 0 0,0 0-1 0 0,0 0 1 0 0,0 0-1 0 0,0 0 0 0 0,0 1 1 0 0,0-1-1 0 0,0 0 1 0 0,0 0-1 0 0,0 0 1 0 0,0 0-1 0 0,0 0 1 0 0,0 0-1 0 0,0 0 1 0 0,0 0-1 0 0,0 1 0 0 0,0-1 1 0 0,0 0-1 0 0,0 0 1 0 0,0 0-1 0 0,0 0 1 0 0,0 0-1 0 0,0 0 1 0 0,0 0-1 0 0,0 0 1 0 0,0 0-1 0 0,1 0 1 0 0,-1 1-1 0 0,0-1 0 0 0,0 0 1 0 0,0 0-1 0 0,0 0 1 0 0,0 0-1 0 0,0 0 1 0 0,0 0-1 0 0,0 0 1 0 0,0 0-1 0 0,1 0 1 0 0,-1 0-1 0 0,0 0 1 0 0,0 0-1 0 0,0 0 0 0 0,0 0 1 0 0,0 0-1 0 0,0 0 1 0 0,0 0-1 0 0,0 0 1 0 0,1 0-1 0 0,-1 0 1 0 0,0 0 2 0 0,0-1 0 0 0,1 1 1 0 0,-1-1 0 0 0,0 1 0 0 0,1-1 0 0 0,-1 1-1 0 0,0-1 1 0 0,1 1 0 0 0,-1-1 0 0 0,0 0-1 0 0,0 1 1 0 0,1-1 0 0 0,-1 0 0 0 0,0 0-1 0 0,1-2-10 0 0,8-24-92 0 0,-5 14 92 0 0,0 1-1 0 0,3-3 11 0 0,20-51 126 0 0,-18 40-188 0 0,34-97 112 0 0,-41 113-4 0 0,1 4-76 0 0,-1-1 1 0 0,-1 0-1 0 0,0 0 1 0 0,1 0-1 0 0,-2-3 30 0 0,1 10 6 0 0,-1-1 0 0 0,0 1 0 0 0,0-1 0 0 0,-1 1 0 0 0,1-1 0 0 0,0 1 0 0 0,0 0 0 0 0,0-1 0 0 0,0 1 0 0 0,0-1 0 0 0,0 1 0 0 0,0-1 0 0 0,-1 1 0 0 0,1 0 0 0 0,0-1 1 0 0,-1 1-7 0 0,1 0 11 0 0,0-1 0 0 0,0 1 1 0 0,0 0-1 0 0,0 0 0 0 0,-1 0 1 0 0,1 0-1 0 0,0 0 1 0 0,0 0-1 0 0,0 0 0 0 0,-1 0 1 0 0,1 0-1 0 0,0 0 1 0 0,0 0-1 0 0,-1 0 0 0 0,1 0 1 0 0,0 0-1 0 0,0 0 1 0 0,0 0-1 0 0,-1 0 0 0 0,1 0 1 0 0,0 0-1 0 0,0 0 1 0 0,-1 0-12 0 0,0 1 52 0 0,-1-1 1 0 0,0 1 0 0 0,1 0 0 0 0,-1 0-1 0 0,1 0 1 0 0,-2 1-53 0 0,2-1-30 0 0,-15 14 129 0 0,0 0-1 0 0,1 1 1 0 0,-13 16-99 0 0,20-22 46 0 0,-46 58-70 0 0,-21 38 24 0 0,69-96-45 0 0,1-3-78 0 0,1-1 0 0 0,-1 1 0 0 0,-4 3 123 0 0,9-10-16 0 0,0 0-1 0 0,0 0 1 0 0,0 0-1 0 0,0 0 1 0 0,0 0-1 0 0,0 0 0 0 0,0 0 1 0 0,0-1-1 0 0,0 1 1 0 0,0 0-1 0 0,0 0 1 0 0,0 0-1 0 0,0 0 1 0 0,0 0-1 0 0,0 0 0 0 0,0 0 1 0 0,0 0-1 0 0,0 0 1 0 0,0 0-1 0 0,0 0 1 0 0,0 0-1 0 0,0 0 1 0 0,-1 0-1 0 0,1 0 0 0 0,0 0 1 0 0,0 0-1 0 0,0 0 1 0 0,0 0-1 0 0,0 0 1 0 0,0 0-1 0 0,0 0 0 0 0,0 0 1 0 0,0 0-1 0 0,0 0 1 0 0,0 0-1 0 0,0 0 1 0 0,0 0-1 0 0,0 0 1 0 0,-1 0-1 0 0,1 0 0 0 0,0 0 1 0 0,0 0 16 0 0,3-6-222 0 0,-2 4 201 0 0,0 0 1 0 0,0 0 0 0 0,0 0-1 0 0,0 0 1 0 0,0 0 0 0 0,0 0-1 0 0,-1 0 1 0 0,1 0-1 0 0,-1 0 1 0 0,1 0 20 0 0,1-23 0 0 0,-1 13 57 0 0,2-11-112 0 0,-1 7 56 0 0,-1-1 0 0 0,0 1 0 0 0,-2-9-1 0 0,0 11 29 0 0,-1 0-1 0 0,-1 0 1 0 0,-1-3-29 0 0,2 9 34 0 0,0 2 1 0 0,0-1-1 0 0,-1 0 0 0 0,0 0 1 0 0,-1 1-1 0 0,1 0 1 0 0,-3-3-35 0 0,5 8 10 0 0,1 0 0 0 0,-1 0 0 0 0,0 0 0 0 0,0 0 0 0 0,0 0 0 0 0,0 0 0 0 0,0 1 0 0 0,0-1 0 0 0,0 0 0 0 0,0 0 0 0 0,0 1 0 0 0,0-1 0 0 0,0 1 0 0 0,0-1 0 0 0,-1 1 0 0 0,1-1 1 0 0,0 1-1 0 0,0 0 0 0 0,0 0 0 0 0,-1-1 0 0 0,1 1 0 0 0,0 0 0 0 0,-1 0 0 0 0,1 0 0 0 0,-1 1-10 0 0,0-1 10 0 0,0 1 0 0 0,0 0-1 0 0,0-1 1 0 0,0 1 0 0 0,0 0 0 0 0,0 0 0 0 0,0 1 0 0 0,0-1 0 0 0,0 0-1 0 0,1 1 1 0 0,-1-1 0 0 0,0 1 0 0 0,1-1 0 0 0,-1 1 0 0 0,1 0-10 0 0,-15 20 89 0 0,0 0 0 0 0,2 2 0 0 0,0 0 0 0 0,2 0 0 0 0,-5 16-89 0 0,10-24 17 0 0,1 1 0 0 0,0-1 0 0 0,1 1 0 0 0,-1 14-17 0 0,5-28-1 0 0,1-1 0 0 0,0 1 0 0 0,0-1-1 0 0,1 1 1 0 0,-1-1 0 0 0,0 0 0 0 0,1 1 1 0 0,-1-3 0 0 0,0 1 0 0 0,0-1-1 0 0,0 0 1 0 0,0 1 0 0 0,0-1 0 0 0,0 1 0 0 0,0-1 0 0 0,0 0-1 0 0,1 1 1 0 0,-1-1 0 0 0,0 0 0 0 0,0 1 0 0 0,0-1 0 0 0,1 0-1 0 0,-1 1 1 0 0,0-1 0 0 0,0 0 0 0 0,1 1 0 0 0,-1-1 0 0 0,0 0-1 0 0,1 0 1 0 0,-1 0 0 0 0,0 1 0 0 0,1-1 0 0 0,-1 0 0 0 0,0 0-1 0 0,1 0 1 0 0,-1 0 0 0 0,0 1 0 0 0,1-1 0 0 0,-1 0 0 0 0,1 0-1 0 0,-1 0 1 0 0,0 0 0 0 0,1 0 0 0 0,-1 0 0 0 0,1 0 0 0 0,-1 0-1 0 0,0 0 1 0 0,1 0 0 0 0,-1 0 0 0 0,1-1 0 0 0,-1 1 0 0 0,0 0-1 0 0,1 0 1 0 0,-1 0 0 0 0,0 0 0 0 0,4-3-26 0 0,0 1 1 0 0,0-1-1 0 0,0 0 0 0 0,-1 0 0 0 0,1 0 1 0 0,-1 0-1 0 0,0 0 0 0 0,1-2 26 0 0,2-3-24 0 0,0-1 1 0 0,0 0-1 0 0,0-1 24 0 0,3-7 13 0 0,-1 0 1 0 0,0-1 0 0 0,-1-1-1 0 0,0-2-13 0 0,-4 8-13 0 0,1-1 0 0 0,-2 1 0 0 0,0-1 0 0 0,0 0 0 0 0,-2 0 0 0 0,0-2 13 0 0,0 11 19 0 0,0 1 1 0 0,0-1-1 0 0,-1 1 1 0 0,0 0-1 0 0,0 0 1 0 0,0-1-1 0 0,-1 1 1 0 0,1 0-1 0 0,-1 0-19 0 0,1 3 4 0 0,1 0 0 0 0,-1 0-1 0 0,1 0 1 0 0,-1 1 0 0 0,0-1 0 0 0,1 0-1 0 0,-1 0 1 0 0,0 1 0 0 0,0-1 0 0 0,1 0-1 0 0,-1 1 1 0 0,0-1 0 0 0,0 1 0 0 0,0-1-1 0 0,0 1 1 0 0,0-1 0 0 0,0 1-4 0 0,0 0-3 0 0,0-1 1 0 0,-1 1-1 0 0,1 0 0 0 0,0 0 1 0 0,0 0-1 0 0,-1 1 0 0 0,1-1 1 0 0,0 0-1 0 0,0 0 1 0 0,0 1-1 0 0,-1-1 0 0 0,1 0 1 0 0,0 1-1 0 0,0-1 1 0 0,0 1-1 0 0,0 0 0 0 0,0-1 1 0 0,0 1 2 0 0,-3 2-4 0 0,1-1 1 0 0,0 1 0 0 0,0 0 0 0 0,0 0-1 0 0,0 0 1 0 0,0 1 0 0 0,-1 2 3 0 0,-4 6 56 0 0,-4 9-56 0 0,12-21 0 0 0,-19 36 189 0 0,-7 21-189 0 0,22-46 7 0 0,0 0 0 0 0,0 0 0 0 0,1 1 0 0 0,1-1 0 0 0,0 1-1 0 0,0 0 1 0 0,1 6-7 0 0,1-17-3 0 0,0 1-1 0 0,0-1 1 0 0,0 0-1 0 0,0 0 1 0 0,1 0-1 0 0,-1 0 0 0 0,0 0 1 0 0,0 0-1 0 0,1 0 1 0 0,-1 0-1 0 0,0 0 1 0 0,1 0-1 0 0,-1 0 0 0 0,1 0 1 0 0,0-1-1 0 0,-1 1 1 0 0,1 0-1 0 0,0 0 1 0 0,-1 0-1 0 0,1-1 0 0 0,0 1 1 0 0,0 0-1 0 0,-1-1 1 0 0,2 2 3 0 0,-1-2-14 0 0,0 0 0 0 0,0 1 0 0 0,0-1 0 0 0,0 0 0 0 0,0 0 0 0 0,0 0 0 0 0,0 0 0 0 0,0 0 0 0 0,0 0 0 0 0,-1 0 0 0 0,1 0 0 0 0,0 0 0 0 0,0 0 1 0 0,0-1-1 0 0,0 1 0 0 0,0 0 0 0 0,0 0 0 0 0,0-1 0 0 0,0 1 0 0 0,-1-1 0 0 0,1 1 0 0 0,0-1 0 0 0,0 1 0 0 0,0-1 0 0 0,-1 0 0 0 0,2 0 14 0 0,3-4-48 0 0,-1 0 0 0 0,1-1-1 0 0,-1 1 1 0 0,0-1 0 0 0,2-3 48 0 0,16-31 20 0 0,-13 21-135 0 0,-1 0 0 0 0,-1-1 0 0 0,4-14 115 0 0,-8 21-41 0 0,0 0 0 0 0,-1 0 1 0 0,0-1-1 0 0,-2 1 0 0 0,1 0 1 0 0,-2-7 40 0 0,1 14-5 0 0,0 1 34 0 0,0 0 1 0 0,-1 1-1 0 0,1-1 1 0 0,-1 1-1 0 0,0-1 0 0 0,0 1 1 0 0,-1 0-1 0 0,1-1 1 0 0,-2 0-30 0 0,3 4 8 0 0,0 1 0 0 0,-1-1 1 0 0,1 1-1 0 0,0-1 0 0 0,0 1 1 0 0,-1-1-1 0 0,1 1 0 0 0,-1-1 1 0 0,1 1-1 0 0,-1 0 1 0 0,1-1-1 0 0,0 1 0 0 0,-1 0 1 0 0,1-1-1 0 0,-1 1 0 0 0,1 0 1 0 0,-1 0-1 0 0,0-1 0 0 0,1 1 1 0 0,-1 0-1 0 0,1 0 1 0 0,-1 0-1 0 0,1 0 0 0 0,-1 0 1 0 0,0 0-1 0 0,1 0 0 0 0,-1 0 1 0 0,1 0-1 0 0,-1 0 0 0 0,1 0 1 0 0,-1 0-1 0 0,0 0 1 0 0,1 0-1 0 0,-1 0 0 0 0,1 1 1 0 0,-1-1-1 0 0,1 0 0 0 0,-1 0 1 0 0,1 1-1 0 0,-1-1 0 0 0,1 1-8 0 0,-3 0 11 0 0,1 1-1 0 0,-1 0 0 0 0,1 0 0 0 0,0 0 0 0 0,0 0 0 0 0,0 0 0 0 0,-1 2-10 0 0,-6 9 54 0 0,0 1-1 0 0,1 0 1 0 0,1 1 0 0 0,-2 4-54 0 0,-21 62 144 0 0,26-71-142 0 0,4-8-2 0 0,-7 16-40 0 0,0 7 40 0 0,6-20 0 0 0,0 0-1 0 0,0 0 1 0 0,0-1-1 0 0,1 1 1 0 0,0 0-1 0 0,0 0 1 0 0,0 0-1 0 0,1 0 1 0 0,-1-5-8 0 0,0 1-1 0 0,0-1 0 0 0,0 0 0 0 0,0 1 0 0 0,0-1 0 0 0,0 0 0 0 0,0 1 0 0 0,1-1 0 0 0,-1 0 1 0 0,0 0-1 0 0,0 1 0 0 0,0-1 0 0 0,0 0 0 0 0,1 0 0 0 0,-1 1 0 0 0,0-1 0 0 0,0 0 0 0 0,1 0 1 0 0,-1 1-1 0 0,0-1 0 0 0,0 0 0 0 0,1 0 0 0 0,-1 0 0 0 0,0 0 0 0 0,0 0 0 0 0,1 1 1 0 0,-1-1-1 0 0,0 0 0 0 0,1 0 9 0 0,0 0-15 0 0,-1 0 0 0 0,1 0 0 0 0,0 0 0 0 0,0 0 0 0 0,0 0 0 0 0,0-1 1 0 0,-1 1-1 0 0,1 0 0 0 0,0 0 0 0 0,0-1 0 0 0,0 1 15 0 0,3-2-39 0 0,-1 0-1 0 0,1 0 1 0 0,-1-1 0 0 0,2-1 39 0 0,0-1-48 0 0,0 0 1 0 0,-1 0 0 0 0,1 0 0 0 0,-1-1 0 0 0,-1 1 0 0 0,1-1-1 0 0,-1 0 1 0 0,0 0 0 0 0,0 0 0 0 0,-1-1 0 0 0,0 0 47 0 0,3-6-307 0 0,-2-1 0 0 0,0 0 0 0 0,-1 0 0 0 0,1-12 307 0 0,-2 16-79 0 0,-1 1-1 0 0,-1 0 1 0 0,1-1 0 0 0,-3-8 79 0 0,2 13 24 0 0,0 1-1 0 0,0-1 0 0 0,-1 1 1 0 0,1 0-1 0 0,-1 0 0 0 0,0-1 0 0 0,0 1 1 0 0,-1 1-1 0 0,1-1 0 0 0,-1 0 1 0 0,0 0-24 0 0,2 3 6 0 0,1 1 1 0 0,0 0-1 0 0,-1-1 1 0 0,1 1 0 0 0,0 0-1 0 0,-1 0 1 0 0,1-1-1 0 0,-1 1 1 0 0,1 0 0 0 0,0 0-1 0 0,-1 0 1 0 0,1-1-1 0 0,-1 1 1 0 0,1 0 0 0 0,-1 0-1 0 0,1 0 1 0 0,-1 0 0 0 0,1 0-1 0 0,-1 0 1 0 0,1 0-1 0 0,0 0 1 0 0,-1 0 0 0 0,0 0-7 0 0,0 0 11 0 0,0 1 1 0 0,0-1 0 0 0,0 0-1 0 0,0 1 1 0 0,0-1 0 0 0,0 1-1 0 0,0 0 1 0 0,0-1 0 0 0,0 1-1 0 0,0 0-11 0 0,-3 2 42 0 0,1 1-1 0 0,0 0 0 0 0,-1-1 1 0 0,0 3-42 0 0,4-6 2 0 0,-8 12 98 0 0,0 1 0 0 0,0 1 0 0 0,1-1 1 0 0,-4 13-101 0 0,0 4 132 0 0,-6 26-132 0 0,12-39 45 0 0,2 1 0 0 0,-2 13-45 0 0,4-25-24 0 0,1 0-1 0 0,0-1 1 0 0,0 1-1 0 0,0 0 0 0 0,1 0 1 0 0,0 0-1 0 0,0-1 0 0 0,0 1 1 0 0,1 0-1 0 0,1 1 25 0 0,-3-6-9 0 0,0-1 1 0 0,1 1-1 0 0,-1 0 0 0 0,1 0 0 0 0,-1-1 1 0 0,0 1-1 0 0,1 0 0 0 0,0-1 0 0 0,-1 1 1 0 0,1-1-1 0 0,-1 1 0 0 0,1-1 0 0 0,0 1 1 0 0,-1-1-1 0 0,1 1 0 0 0,0-1 0 0 0,0 0 1 0 0,-1 1-1 0 0,1-1 0 0 0,0 0 0 0 0,0 0 1 0 0,-1 1-1 0 0,2-1 9 0 0,0 0-33 0 0,0 0 0 0 0,1 0 0 0 0,-1 0 0 0 0,0 0 1 0 0,0-1-1 0 0,0 1 0 0 0,1-1 0 0 0,-1 1 33 0 0,11-5-145 0 0,-1 1-1 0 0,5-4 146 0 0,-7 4 24 0 0,7-5-144 0 0,0 0 1 0 0,0-2-1 0 0,0-1 120 0 0,16-10-4 0 0,5-2-34 0 0,-2-2 0 0 0,2-4 38 0 0,65-59-82 0 0,-102 89 82 0 0,4-4 38 0 0,-4 4-37 0 0,-1 0 1 0 0,0 0-1 0 0,0 0 1 0 0,0 0 0 0 0,0 0-1 0 0,0-1 1 0 0,0 1 0 0 0,0 0-1 0 0,0 0 1 0 0,0 0-1 0 0,0 0 1 0 0,0 0 0 0 0,0 0-1 0 0,0 0 1 0 0,0 0-1 0 0,0 0 1 0 0,0 0 0 0 0,0 0-1 0 0,0 0 1 0 0,0 0 0 0 0,0 1-1 0 0,1-1 1 0 0,-1 0-1 0 0,0 0 1 0 0,0 0 0 0 0,0 0-1 0 0,0 0 1 0 0,0 0 0 0 0,0 0-1 0 0,0 0 1 0 0,0 0-1 0 0,0 0 1 0 0,0 0 0 0 0,0 0-1 0 0,0 0 1 0 0,0 0 0 0 0,0 0-1 0 0,0 0 1 0 0,0 0-1 0 0,0 0 1 0 0,0 0 0 0 0,0 0-1 0 0,0 0 1 0 0,0 0 0 0 0,0 0-1 0 0,0 0 1 0 0,0 0-1 0 0,0 0 1 0 0,0 1 0 0 0,0-1-1 0 0,0 0 1 0 0,0 0-2 0 0,0 0 11 0 0,0 1 0 0 0,0 0 0 0 0,-1 0 0 0 0,1 0 1 0 0,0-1-1 0 0,-1 1 0 0 0,1 0 0 0 0,-1-1 0 0 0,1 1 0 0 0,-1 0 1 0 0,1-1-1 0 0,-1 1-11 0 0,-20 23-282 0 0,-18 26 282 0 0,9-4 299 0 0,-15 32-299 0 0,41-71-16 0 0,0 1-1 0 0,1 0 1 0 0,0-1-1 0 0,0 1 0 0 0,1 1 18 0 0,2-9-9 0 0,0 1 0 0 0,-1-1 0 0 0,1 1 1 0 0,0-1-1 0 0,0 1 0 0 0,0-1 0 0 0,0 1 1 0 0,0-1-1 0 0,0 1 0 0 0,0-1 0 0 0,0 1 1 0 0,0-1-1 0 0,0 1 0 0 0,0-1 1 0 0,0 1-1 0 0,0-1 0 0 0,0 1 0 0 0,1-1 1 0 0,-1 1-1 0 0,0-1 0 0 0,0 1 0 0 0,1-1 1 0 0,-1 0-1 0 0,0 1 0 0 0,0-1 1 0 0,1 1-1 0 0,-1-1 0 0 0,1 0 0 0 0,-1 1 1 0 0,0-1-1 0 0,1 0 0 0 0,-1 1 8 0 0,1-1-5 0 0,0 0-1 0 0,0 0 1 0 0,-1 0-1 0 0,1 0 0 0 0,0 0 1 0 0,-1 0-1 0 0,1 0 1 0 0,0-1-1 0 0,-1 1 1 0 0,1 0-1 0 0,0 0 0 0 0,-1-1 1 0 0,1 1-1 0 0,-1 0 1 0 0,1-1-1 0 0,0 1 1 0 0,-1-1-1 0 0,1 1 1 0 0,-1-1-1 0 0,1 1 0 0 0,-1-1 1 0 0,1 1-1 0 0,-1-1 1 0 0,0 1-1 0 0,1-1 1 0 0,-1 1-1 0 0,0-1 6 0 0,51-62 41 0 0,-41 52-27 0 0,0 0 0 0 0,0 1-14 0 0,0 1 119 0 0,-1-1 0 0 0,4-7-119 0 0,-4 7 4 0 0,-7 7-13 0 0,1-1 0 0 0,-1 1 0 0 0,1-1 0 0 0,-1 1 0 0 0,0-1 0 0 0,0 0 0 0 0,0 0 9 0 0,-8 16 100 0 0,1 0 0 0 0,-7 9-100 0 0,3-4 88 0 0,-6 14-88 0 0,9-17-96 0 0,1 1-1 0 0,1-1 1 0 0,1 1-1 0 0,0 0 1 0 0,1-1-1 0 0,0 1 1 0 0,1 0-1 0 0,1 1 1 0 0,1 2 96 0 0,-2-18-17 0 0,1 1-1 0 0,0-1 1 0 0,0 0 0 0 0,0 1-1 0 0,0-1 1 0 0,0 0-1 0 0,1 1 1 0 0,-1-1 0 0 0,0 0-1 0 0,0 1 1 0 0,0-1 0 0 0,0 0-1 0 0,0 1 1 0 0,0-1 0 0 0,1 0-1 0 0,-1 1 1 0 0,0-1-1 0 0,0 0 1 0 0,0 1 0 0 0,1-1-1 0 0,-1 0 1 0 0,0 0 0 0 0,0 1-1 0 0,1-1 1 0 0,-1 0 0 0 0,0 0-1 0 0,1 0 1 0 0,-1 1-1 0 0,0-1 1 0 0,1 0 0 0 0,-1 0-1 0 0,0 0 18 0 0,1 0-39 0 0,0 0-1 0 0,0 0 0 0 0,0 0 0 0 0,-1 0 0 0 0,1 0 0 0 0,0-1 1 0 0,0 1-1 0 0,0 0 0 0 0,-1-1 0 0 0,1 1 0 0 0,0 0 0 0 0,-1-1 1 0 0,1 1-1 0 0,0-1 40 0 0,2-1-57 0 0,0 0 1 0 0,0-1 0 0 0,-1 1 0 0 0,1-1-1 0 0,-1 0 1 0 0,3-2 56 0 0,5-13 3 0 0,5-14-3 0 0,5-9 16 0 0,-6 14 198 0 0,8-24-214 0 0,-11 24 7 0 0,-8 21 11 0 0,-1 0 0 0 0,0 0 0 0 0,-1 0 0 0 0,1-2-18 0 0,-2 8 0 0 0,0 0 0 0 0,0 0 0 0 0,0 0 0 0 0,0 0 0 0 0,0 0 0 0 0,0 0 0 0 0,0 0 0 0 0,0 0 0 0 0,0-1 0 0 0,0 1 0 0 0,0 0 0 0 0,0 0 0 0 0,0 0 0 0 0,0 0 0 0 0,0 0 0 0 0,0 0 0 0 0,0 0 0 0 0,0 0 0 0 0,0 0 0 0 0,0 0 0 0 0,0 0-1 0 0,0 0 1 0 0,0 0 0 0 0,0 0 0 0 0,0-1 0 0 0,0 1 0 0 0,0 0 0 0 0,0 0 0 0 0,0 0 0 0 0,0 0 0 0 0,0 0 0 0 0,0 0 0 0 0,0 0 0 0 0,0 0 0 0 0,0 0 0 0 0,0 0 0 0 0,0 0 0 0 0,0 0 0 0 0,0 0 0 0 0,0 0 0 0 0,0 0 0 0 0,0 0 0 0 0,-1 0 0 0 0,1 0 0 0 0,0 0 0 0 0,0 0 0 0 0,0 0 0 0 0,0 0 0 0 0,0 0 0 0 0,0 0 0 0 0,0 0 0 0 0,-4 2-7 0 0,-2 5 38 0 0,-17 28 124 0 0,1 2 0 0 0,2 0 0 0 0,-5 17-155 0 0,12-24 35 0 0,6-12 24 0 0,-8 12-59 0 0,10-23-54 0 0,5-7 51 0 0,0 0 0 0 0,0 0-1 0 0,0 0 1 0 0,0 0-1 0 0,0 0 1 0 0,0 0 0 0 0,0 0-1 0 0,-1 0 1 0 0,1-1-1 0 0,0 1 1 0 0,0 0 0 0 0,0 0-1 0 0,0 0 1 0 0,0 0 0 0 0,0 0-1 0 0,0 0 1 0 0,0 0-1 0 0,0-1 1 0 0,0 1 0 0 0,0 0-1 0 0,0 0 1 0 0,0 0-1 0 0,0 0 1 0 0,0 0 0 0 0,0 0-1 0 0,0 0 1 0 0,0-1-1 0 0,0 1 1 0 0,0 0 0 0 0,0 0-1 0 0,0 0 1 0 0,0 0 0 0 0,0 0-1 0 0,0 0 4 0 0,3-18-150 0 0,1 3 169 0 0,-1-2-1 0 0,-1 1 1 0 0,0-14-19 0 0,0 13-19 0 0,-2 16 27 0 0,2-48 45 0 0,-2 40-14 0 0,0 1-1 0 0,-1 0 1 0 0,0 0 0 0 0,0 0 0 0 0,-1-1-39 0 0,2 9 14 0 0,-1-1 1 0 0,1 1-1 0 0,0-1 0 0 0,0 1 0 0 0,0-1 1 0 0,-1 1-1 0 0,1-1 0 0 0,0 1 1 0 0,-1-1-1 0 0,1 1 0 0 0,0-1 1 0 0,-1 1-1 0 0,1-1 0 0 0,-1 1 0 0 0,1 0 1 0 0,0-1-1 0 0,-1 1 0 0 0,1 0 1 0 0,-1-1-1 0 0,1 1 0 0 0,-1 0 1 0 0,0 0-1 0 0,1-1 0 0 0,-1 1 1 0 0,1 0-1 0 0,-1 0 0 0 0,1 0 0 0 0,-1 0 1 0 0,1 0-1 0 0,-1 0 0 0 0,0 0 1 0 0,0 0-15 0 0,-2 0 46 0 0,0 1 0 0 0,-1-1 1 0 0,1 1-1 0 0,0 0 0 0 0,-3 1-46 0 0,-9 2 188 0 0,14-4-167 0 0,0 0-1 0 0,0 0 1 0 0,1 0-1 0 0,-1 0 1 0 0,0 0-1 0 0,0 0 1 0 0,1-1-1 0 0,-1 1 1 0 0,0 0-1 0 0,1 0 1 0 0,-1 0-1 0 0,0-1 1 0 0,1 1-1 0 0,-1 0 1 0 0,0-1-1 0 0,1 1 1 0 0,-1-1-1 0 0,1 1 1 0 0,-1-1-1 0 0,0 1 1 0 0,1-1-1 0 0,-1 1 1 0 0,1-1-1 0 0,0 1 1 0 0,-1-1-1 0 0,1 0 1 0 0,-1 1-1 0 0,1-1 1 0 0,0 0-1 0 0,0 1 1 0 0,-1-1-1 0 0,1 0 1 0 0,0 1-1 0 0,0-1 1 0 0,0 0-1 0 0,0 0 1 0 0,0 1-1 0 0,0-1 1 0 0,0 0-1 0 0,0 0 1 0 0,0 1-1 0 0,0-1 1 0 0,0 0-1 0 0,0 1 1 0 0,0-1-1 0 0,1 0-20 0 0,0-2 1 0 0,0 0 0 0 0,-1 0 0 0 0,1-1 1 0 0,0 1-1 0 0,-1 0 0 0 0,0 0 0 0 0,0 0 0 0 0,0 0 0 0 0,0 0 0 0 0,0-1 0 0 0,-1 1 0 0 0,1 0 0 0 0,-1 0 0 0 0,0 0 0 0 0,0 0 0 0 0,0 0 0 0 0,0 0 0 0 0,-1 0 1 0 0,1 1-1 0 0,-1-1-1 0 0,-3-4 172 0 0,1-1 0 0 0,-2-5-172 0 0,-9-13-46 0 0,13 24 70 0 0,0-1 0 0 0,1 1-1 0 0,-1-1 1 0 0,0 1 0 0 0,0 0 0 0 0,-1 0-1 0 0,1 0 1 0 0,0 1 0 0 0,-1-1-1 0 0,1 0 1 0 0,-1 1 0 0 0,0-1-1 0 0,0 1-23 0 0,-10-6-67 0 0,-11-7 67 0 0,13 8-53 0 0,0-1-1 0 0,-10-3 54 0 0,16 7 5 0 0,0 0-1 0 0,0 0 1 0 0,1 0 0 0 0,-1 0 0 0 0,-1-3-5 0 0,-4-2 72 0 0,7 6-59 0 0,-99-74-24 0 0,80 61 76 0 0,6 5 6 0 0,0-2 0 0 0,-7-7-71 0 0,-11-5 151 0 0,30 21-138 0 0,0 0 0 0 0,0 1 0 0 0,0-1 1 0 0,-2 0-14 0 0,-7-4-5 0 0,-4-1 11 0 0,14 7 1 0 0,1 1 0 0 0,0-1 0 0 0,-1-1 0 0 0,1 1 1 0 0,0 0-1 0 0,-1 0 0 0 0,1-1-7 0 0,-6-5 43 0 0,1 0 1 0 0,0 0-1 0 0,-3-6-43 0 0,4 6 58 0 0,0 0 0 0 0,0 1 0 0 0,0 0 0 0 0,-1 0 0 0 0,-1-1-58 0 0,1 1 36 0 0,0 0 0 0 0,0 0 0 0 0,0-1 1 0 0,0-2-37 0 0,-11-10-112 0 0,-17-19 126 0 0,-3-9-18 0 0,34 43 46 0 0,0 0 0 0 0,-1 0 0 0 0,1 1 1 0 0,-1-1-1 0 0,0 1 0 0 0,0 0 0 0 0,0 0 0 0 0,0 0 1 0 0,-4 0-43 0 0,-41-16-44 0 0,44 16-29 0 0,-1 1 83 0 0,0-1 1 0 0,0 1-1 0 0,0 0 1 0 0,0 0 0 0 0,-1 1-11 0 0,4 1-27 0 0,1-1 0 0 0,-1 0 0 0 0,1 0 0 0 0,-1 0 0 0 0,0-1 27 0 0,-12-3 103 0 0,12 4-76 0 0,-5-1 57 0 0,0-1 0 0 0,0 1 1 0 0,1-1-1 0 0,-4-3-84 0 0,4 4-21 0 0,1-1 1 0 0,0 1 0 0 0,-1 0-1 0 0,-6-1 21 0 0,-3-1-194 0 0,15 3 193 0 0,0 1 1 0 0,1-1-1 0 0,-1 0 1 0 0,0 0-1 0 0,1 0 1 0 0,-1 0-1 0 0,0 0 1 0 0,-7-5 16 0 0,6 5-44 0 0,0 0 1 0 0,0-1-1 0 0,1 0 1 0 0,-1 1-1 0 0,1-1 1 0 0,-3-2 27 0 0,3 2-20 0 0,0 0 0 0 0,-1 0 1 0 0,1 1-1 0 0,0-1 0 0 0,-1 0 1 0 0,0 1-1 0 0,-1-1 20 0 0,-3-1-129 0 0,1 0-1 0 0,-1 0 1 0 0,1 0-1 0 0,0-1 1 0 0,0 0 0 0 0,-1-1 129 0 0,-2-2 78 0 0,-1 1 1 0 0,0 0 0 0 0,-4 0-79 0 0,13 5-4 0 0,0 1-1 0 0,0 0 1 0 0,0 0 0 0 0,0 0 0 0 0,0 0 0 0 0,0 0 0 0 0,0 0-1 0 0,0 0 1 0 0,0 1 0 0 0,0-1 0 0 0,0 0 0 0 0,0 0 0 0 0,0 1-1 0 0,0-1 1 0 0,1 1 0 0 0,-1-1 0 0 0,0 0 0 0 0,0 1 4 0 0,-15 10 3 0 0,-18 18 58 0 0,27-26-178 0 0,6-3 126 0 0,1 0 0 0 0,-1 1-1 0 0,1-1 1 0 0,-1 0 0 0 0,0 0 0 0 0,1 1-1 0 0,-1-1 1 0 0,1 0 0 0 0,-1 1-1 0 0,1-1 1 0 0,-1 1 0 0 0,1-1 0 0 0,-1 1-1 0 0,1-1 1 0 0,-1 1 0 0 0,1 0-9 0 0,-7 5-143 0 0,3-2 310 0 0,4-4-175 0 0,0 0 1 0 0,0 0-1 0 0,0 0 1 0 0,-1 0-1 0 0,1 1 1 0 0,0-1-1 0 0,0 0 1 0 0,0 0-1 0 0,0 0 1 0 0,-1 0-1 0 0,1 0 1 0 0,0 0-1 0 0,0 0 1 0 0,0 0-1 0 0,0 0 1 0 0,-1 0-1 0 0,1 0 0 0 0,0 0 1 0 0,0 0-1 0 0,0 0 1 0 0,-1 0-1 0 0,1 0 1 0 0,0 0-1 0 0,0 0 1 0 0,0 0-1 0 0,-1 0 1 0 0,1 0-1 0 0,0 0 1 0 0,0 0-1 0 0,0 0 1 0 0,0 0-1 0 0,-1 0 1 0 0,1 0-1 0 0,0 0 1 0 0,0 0-1 0 0,0-1 1 0 0,0 1-1 0 0,0 0 1 0 0,-1 0-1 0 0,1 0 1 0 0,0 0-1 0 0,0 0 1 0 0,0-1-1 0 0,0 1 0 0 0,0 0 1 0 0,0 0-1 0 0,0 0 1 0 0,-1 0-1 0 0,1-1 8 0 0,-3-2-3 0 0,2 3-5 0 0,1 0 1 0 0,0-1 0 0 0,0 1-1 0 0,-1 0 1 0 0,1 0 0 0 0,0-1-1 0 0,0 1 1 0 0,0 0-1 0 0,0 0 1 0 0,-1-1 0 0 0,1 1-1 0 0,0 0 1 0 0,0 0 0 0 0,0-1-1 0 0,0 1 1 0 0,0 0 0 0 0,0 0-1 0 0,0-1 1 0 0,0 1-1 0 0,0 0 1 0 0,0-1 0 0 0,0 1 7 0 0,-2-5 92 0 0,-8 1 22 0 0,1 2-133 0 0,-12-5 46 0 0,18 7-37 0 0,0-1 1 0 0,0 1 0 0 0,0 0-1 0 0,0 0 1 0 0,0 1 0 0 0,0-1-1 0 0,0 1 1 0 0,0-1 0 0 0,0 1-1 0 0,-1 0 10 0 0,3 0-3 0 0,1-1 1 0 0,-1 0-1 0 0,1 0 0 0 0,-1 1 0 0 0,1-1 0 0 0,-1 0 0 0 0,1 0 0 0 0,-1 0 0 0 0,1 0 0 0 0,-1 0 0 0 0,0 0 0 0 0,1 1 0 0 0,-1-1 1 0 0,1-1-1 0 0,-1 1 0 0 0,1 0 0 0 0,-1 0 0 0 0,1 0 0 0 0,-1 0 0 0 0,0 0 0 0 0,1 0 0 0 0,-1-1 0 0 0,1 1 0 0 0,-1 0 0 0 0,1 0 0 0 0,-1-1 1 0 0,1 1-1 0 0,-1 0 0 0 0,1-1 0 0 0,0 1 0 0 0,-1-1 0 0 0,1 1 0 0 0,-1 0 0 0 0,1-1 0 0 0,0 1 0 0 0,-1-1 0 0 0,1 1 0 0 0,0-1 0 0 0,0 1 1 0 0,-1-1-1 0 0,1 1 0 0 0,0-1 3 0 0,0 0 3 0 0,-1 1 0 0 0,1 0 1 0 0,-1 0-1 0 0,1 0 0 0 0,-1 0 1 0 0,1 0-1 0 0,-1 0 0 0 0,1 0 1 0 0,0 0-1 0 0,-1 0 0 0 0,1 0 1 0 0,-1 0-1 0 0,1 0 0 0 0,-1 0 1 0 0,1 0-1 0 0,-1 0 0 0 0,1 0 1 0 0,0 1-1 0 0,-1-1-3 0 0,-10 3-68 0 0,10-2 89 0 0,0-1-21 0 0,1 0 0 0 0,-1 0 0 0 0,1 0 0 0 0,-1 0 0 0 0,1 0 0 0 0,0 0 0 0 0,-1-1 0 0 0,1 1 0 0 0,-1 0 0 0 0,1 0 0 0 0,-1 0 0 0 0,1 0 0 0 0,0-1 0 0 0,-1 1 0 0 0,1 0 0 0 0,-1 0 0 0 0,1-1 0 0 0,0 1 0 0 0,-1 0 0 0 0,1-1 0 0 0,0 1 0 0 0,-1 0 0 0 0,1-1 0 0 0,0 1 0 0 0,0-1 0 0 0,-1 1-6 0 0,1 0 1 0 0,0 0-1 0 0,0-1 1 0 0,0 1-1 0 0,0 0 1 0 0,-1 0-1 0 0,1-1 0 0 0,0 1 1 0 0,0 0-1 0 0,0 0 1 0 0,-1 0-1 0 0,1 0 1 0 0,0-1-1 0 0,0 1 1 0 0,-1 0-1 0 0,1 0 1 0 0,0 0-1 0 0,0 0 1 0 0,-1 0-1 0 0,1 0 0 0 0,0 0 1 0 0,-1 0-1 0 0,1 0 1 0 0,0 0-1 0 0,0 0 1 0 0,-1 0-1 0 0,1 0 6 0 0,-9 1-26 0 0,6 0 12 0 0,-2 3 118 0 0,5-4-104 0 0,0 0 0 0 0,0 1 0 0 0,0-1 1 0 0,-1 0-1 0 0,1 0 0 0 0,0 0 0 0 0,0 0 0 0 0,0 0 0 0 0,0 0 0 0 0,0 0 0 0 0,0 0 0 0 0,0 0 0 0 0,0 1 0 0 0,-1-1 0 0 0,1 0 0 0 0,0 0 0 0 0,0 0 0 0 0,0 0 0 0 0,0 0 0 0 0,0 0 0 0 0,0 0 0 0 0,-1 0 0 0 0,1 0 0 0 0,0 0 0 0 0,0 0 0 0 0,0 0 0 0 0,0 0 0 0 0,0 0 0 0 0,-1 0 0 0 0,1 0 0 0 0,0 0 0 0 0,0 0 0 0 0,0 0 0 0 0,0 0-1 0 0,0 0 0 0 0,0 0 0 0 0,-1 0 0 0 0,1 0 0 0 0,0 0 1 0 0,0 0-1 0 0,0 0 0 0 0,0 0 0 0 0,0 0 0 0 0,0 0 0 0 0,-1 0 0 0 0,1 0 0 0 0,0 0 0 0 0,0 0 0 0 0,0 0 0 0 0,0 0 0 0 0,0 0 0 0 0,0 0 0 0 0,-1 0 0 0 0,1 0 0 0 0,0 0 0 0 0,0 0 0 0 0,0 0 0 0 0,0 0 0 0 0,0 0 0 0 0,0 0 0 0 0,0 1 0 0 0,0-1 1 0 0,-3 2 45 0 0,3-2-46 0 0,-1 0 0 0 0,1-1-1 0 0,0 1 1 0 0,-1 0 0 0 0,1 0 0 0 0,0 1 0 0 0,-1-1 0 0 0,1 0-1 0 0,0 0 1 0 0,-1 0 0 0 0,1 0 0 0 0,0 0 0 0 0,-1 0-1 0 0,1 0 1 0 0,0 1 0 0 0,-1-1 0 0 0,1 0 0 0 0,0 0 1 0 0,-5 4 45 0 0,3-2-60 0 0,2-4-106 0 0,0-1 142 0 0,0 3-14 0 0,0 0 1 0 0,0 0-1 0 0,0 0 0 0 0,-1-1 1 0 0,1 1-1 0 0,0 0 1 0 0,0 0-1 0 0,-1 0 1 0 0,1 0-1 0 0,0 0 1 0 0,0 0-1 0 0,-1-1 1 0 0,1 1-1 0 0,0 0 0 0 0,0 0 1 0 0,-1 0-1 0 0,1 0 1 0 0,0 0-1 0 0,0 0 1 0 0,-1 0-1 0 0,1 0 1 0 0,0 0-1 0 0,-1 0-7 0 0,1 0 1 0 0,0 0 1 0 0,-1 0-1 0 0,1 0 0 0 0,0 0 1 0 0,0 0-1 0 0,-1 0 0 0 0,1 0 1 0 0,0 0-1 0 0,0 1 0 0 0,0-1 1 0 0,-1 0-1 0 0,1 0 0 0 0,0 0 1 0 0,0 0-1 0 0,-1 0 0 0 0,1 0 1 0 0,0 0-1 0 0,0 1 0 0 0,0-1 1 0 0,0 0-1 0 0,-1 0 0 0 0,1 0 1 0 0,0 1-1 0 0,0-1 0 0 0,0 0 1 0 0,0 0-1 0 0,0 1-1 0 0,-4 3 91 0 0,4-4-90 0 0,0 0 1 0 0,0 0 0 0 0,0 0-1 0 0,0 0 1 0 0,0 0-1 0 0,0 0 1 0 0,0 0 0 0 0,0 0-1 0 0,0-1 1 0 0,0 1 0 0 0,0 0-1 0 0,0 0 1 0 0,0 0-1 0 0,0 0 1 0 0,0 0 0 0 0,0 0-1 0 0,0 0 1 0 0,0 0 0 0 0,0 0-1 0 0,0-1 1 0 0,0 1-1 0 0,0 0 1 0 0,0 0 0 0 0,0 0-1 0 0,0 0 1 0 0,0 0-1 0 0,0 0 1 0 0,0 0 0 0 0,0 0-1 0 0,0 0 1 0 0,0 0 0 0 0,-1 0-1 0 0,1 0 1 0 0,0-1-1 0 0,0 1 1 0 0,0 0 0 0 0,0 0-1 0 0,0 0 1 0 0,0 0 0 0 0,0 0-1 0 0,0 0 1 0 0,0 0-1 0 0,0 0 1 0 0,0 0 0 0 0,-1 0-1 0 0,1 0 1 0 0,0 0-1 0 0,0 0 1 0 0,0 0 0 0 0,0 0-1 0 0,0 0 1 0 0,0 0 0 0 0,0 0-1 0 0,0 0 1 0 0,0 0-1 0 0,-1 0-1 0 0,-1 4-36 0 0,2-4 39 0 0,0 1 0 0 0,0-1 1 0 0,0 0-1 0 0,0 1 1 0 0,0-1-1 0 0,0 0 1 0 0,0 0-1 0 0,-1 1 1 0 0,1-1-1 0 0,0 0 1 0 0,0 0-1 0 0,0 1 1 0 0,0-1-1 0 0,-1 0 1 0 0,1 0-1 0 0,0 1 1 0 0,0-1-1 0 0,0 0 0 0 0,-1 0 1 0 0,1 0-1 0 0,0 0 1 0 0,0 1-1 0 0,-1-1 1 0 0,1 0-1 0 0,0 0 1 0 0,-1 0-4 0 0,1 0-3 0 0,0 0 0 0 0,0 0 0 0 0,0 0 0 0 0,0 0 0 0 0,0 0 0 0 0,0 0 0 0 0,0 0 0 0 0,0 0 0 0 0,0 0 0 0 0,0 0 0 0 0,0-1 0 0 0,0 1 0 0 0,0 0 1 0 0,0 0-1 0 0,0 0 0 0 0,0 0 0 0 0,0 0 0 0 0,0 0 0 0 0,0 0 0 0 0,0 0 0 0 0,0 0 0 0 0,0 0 0 0 0,0 0 0 0 0,0 0 0 0 0,0-1 0 0 0,0 1 0 0 0,0 0 0 0 0,0 0 0 0 0,0 0 0 0 0,0 0 0 0 0,0 0 1 0 0,0 0-1 0 0,0 0 0 0 0,0 0 0 0 0,0 0 0 0 0,0 0 0 0 0,0 0 0 0 0,0 0 0 0 0,1 0 0 0 0,-1 0 0 0 0,0 0 0 0 0,0 0 0 0 0,0 0 0 0 0,0 0 0 0 0,0-1 0 0 0,0 1 3 0 0,1-1 144 0 0,-1 0-146 0 0,0 1 0 0 0,0 0 0 0 0,0 0 0 0 0,0 0 0 0 0,0 0 0 0 0,0 0 0 0 0,0 0 0 0 0,0 0 0 0 0,0 0 0 0 0,0 0 0 0 0,0 0 0 0 0,0 0 0 0 0,0 0 0 0 0,0 0 0 0 0,0-1 0 0 0,0 1-1 0 0,0 0 1 0 0,0 0 0 0 0,0 0 0 0 0,0 0 0 0 0,0 0 0 0 0,0 0 0 0 0,0 0 0 0 0,0 0 0 0 0,0 0 0 0 0,0 0 0 0 0,0 0 0 0 0,0 0 0 0 0,0-1 0 0 0,0 1 0 0 0,0 0 0 0 0,0 0 0 0 0,0 0 0 0 0,0 0 0 0 0,0 0 0 0 0,0 0 0 0 0,-1 0 0 0 0,1 0 0 0 0,0 0 0 0 0,0 0 0 0 0,0 0 0 0 0,0 0 2 0 0,0 0 5 0 0,0 0 0 0 0,0 0 0 0 0,0 0 0 0 0,0 0 0 0 0,0-1 0 0 0,-1 1 0 0 0,1 0 0 0 0,0 0 0 0 0,0 0 0 0 0,0 0 0 0 0,0 0 0 0 0,0 0 0 0 0,0 0 0 0 0,0 0 0 0 0,-1 0 0 0 0,1 0 0 0 0,0 0 0 0 0,0 0 0 0 0,0 0 0 0 0,0 0 1 0 0,0 0-1 0 0,0 1 0 0 0,0-1 0 0 0,0 0 0 0 0,-1 0 0 0 0,1 0 0 0 0,0 0 0 0 0,0 0 0 0 0,0 0 0 0 0,0 0 0 0 0,0 0 0 0 0,0 0 0 0 0,0 0 0 0 0,0 0 0 0 0,0 0 0 0 0,0 0 0 0 0,0 1 0 0 0,-1-1 0 0 0,1 0 0 0 0,0 0 0 0 0,0 0 0 0 0,0 0 0 0 0,0 0 0 0 0,0 0 0 0 0,0 0 0 0 0,0 1 0 0 0,0-1 0 0 0,0 0 0 0 0,0 0 0 0 0,0 0 0 0 0,0 0 0 0 0,0 0 0 0 0,0 0-5 0 0,0 0-2 0 0,-2 5-207 0 0,2-5 207 0 0,0 0 0 0 0,0 0-1 0 0,0 0 1 0 0,0 0 0 0 0,0 0 0 0 0,0 0-1 0 0,0 0 1 0 0,0 1 0 0 0,0-1-1 0 0,0 0 1 0 0,0 0 0 0 0,0 0 0 0 0,0 0-1 0 0,0 0 1 0 0,0 0 0 0 0,0 0-1 0 0,0 0 1 0 0,0 0 0 0 0,0 0 0 0 0,0 0-1 0 0,0 0 1 0 0,0 0 0 0 0,0 1 0 0 0,0-1-1 0 0,0 0 1 0 0,-1 0 0 0 0,1 0-1 0 0,0 0 1 0 0,0 0 0 0 0,0 0 0 0 0,0 0-1 0 0,0 0 1 0 0,0 0 0 0 0,0 0-1 0 0,0 0 1 0 0,0 0 0 0 0,0 0 0 0 0,0 0-1 0 0,-1 0 1 0 0,1 0 0 0 0,0 0 0 0 0,0 0-1 0 0,0 0 1 0 0,0 0 0 0 0,0 0-1 0 0,0 0 1 0 0,0 0 0 0 0,0 0 0 0 0,0 0-1 0 0,0 0 1 0 0,0 0 0 0 0,-1 0 0 0 0,1 0-1 0 0,0-1 1 0 0,0 1 0 0 0,0 0-1 0 0,0 0 1 0 0,0 0 0 0 0,0 0 0 0 0,0 0-1 0 0,0 0 1 0 0,0 0 2 0 0,0 0-1 0 0,0 0 1 0 0,0-1-1 0 0,0 1 1 0 0,0 0-1 0 0,0 0 0 0 0,0-1 1 0 0,0 1-1 0 0,0 0 1 0 0,0 0-1 0 0,0 0 0 0 0,0-1 1 0 0,0 1-1 0 0,0 0 1 0 0,0 0-1 0 0,0 0 0 0 0,0-1 1 0 0,0 1-1 0 0,0 0 1 0 0,0 0-1 0 0,0 0 0 0 0,0-1 1 0 0,1 1-1 0 0,-1 0 0 0 0,0 0 1 0 0,0 0-1 0 0,0 0 1 0 0,0-1 0 0 0,0 1 0 0 0,0 0 0 0 0,1 0-1 0 0,-1 0 1 0 0,0 0 0 0 0,0 0 0 0 0,0 0 0 0 0,0 0 0 0 0,0 0 0 0 0,0 0 0 0 0,0 0 0 0 0,0 0 0 0 0,0 0 0 0 0,0 0 0 0 0,0 0-1 0 0,0 0 1 0 0,0 0 0 0 0,0-1 0 0 0,0 1 0 0 0,0 0 0 0 0,0 0 0 0 0,0 0 0 0 0,0 0 0 0 0,0 0 0 0 0,0 0 0 0 0,0 0 0 0 0,0 0 0 0 0,0 0-1 0 0,0 0 1 0 0,0 0 0 0 0,0-1 0 0 0,0 1 0 0 0,0 0 0 0 0,0 0 0 0 0,0 0 0 0 0,0 0 0 0 0,0 0 0 0 0,0 0 0 0 0,0 0 0 0 0,0 0-1 0 0,0 0 1 0 0,0 0 0 0 0,0 0 0 0 0,0 0 0 0 0,0-1 0 0 0,0 1 0 0 0,0 0 0 0 0,0 0 0 0 0,0 0 0 0 0,0 0 0 0 0,0 0 0 0 0,0 0 0 0 0,-1 0-1 0 0,1 0 1 0 0,0 0 0 0 0,0 0 0 0 0,0 0 0 0 0,0 0 0 0 0,0 0 0 0 0,0 0 0 0 0,0 0 0 0 0,0 0 0 0 0,0 0 0 0 0,-4-1 32 0 0,4 1-25 0 0,0-1 1 0 0,0 1-1 0 0,0 0 0 0 0,0 0 0 0 0,0 0 1 0 0,-1 0-1 0 0,1 0 0 0 0,0 0 1 0 0,0 0-1 0 0,0 0 0 0 0,0 0 0 0 0,0 0 1 0 0,0 0-1 0 0,-1 0 0 0 0,1 0 0 0 0,0 0 1 0 0,0 0-1 0 0,0 0 0 0 0,0 0 0 0 0,0 0 1 0 0,0 0-1 0 0,-1 0 0 0 0,1 0 1 0 0,0 0-1 0 0,0 0 0 0 0,0 0 0 0 0,0 0 1 0 0,0 0-1 0 0,0 0 0 0 0,-1 0 0 0 0,1 0 1 0 0,0 0-1 0 0,0 0 0 0 0,0 0 1 0 0,0 1-1 0 0,0-1 0 0 0,0 0 0 0 0,0 0 1 0 0,0 0-1 0 0,0 0 0 0 0,-1 0 0 0 0,1 0 1 0 0,0 0-1 0 0,0 1 0 0 0,0-1 0 0 0,0 0 1 0 0,0 0-1 0 0,0 0 0 0 0,0 0 1 0 0,0 0-1 0 0,0 0-7 0 0,-3 5 54 0 0,3-5-57 0 0,0 0 0 0 0,0 0 0 0 0,0 0 0 0 0,0 0 0 0 0,0 0 0 0 0,0 0 1 0 0,0 0-1 0 0,0 1 0 0 0,0-1 0 0 0,0 0 0 0 0,0 0 0 0 0,0 0 0 0 0,0 0 0 0 0,0 0 0 0 0,0 0 0 0 0,-1 0 0 0 0,1 0 0 0 0,0 0 0 0 0,0 0 0 0 0,0 0 0 0 0,0 0 0 0 0,0 0 0 0 0,0 0 0 0 0,0 0 0 0 0,0 0 1 0 0,0 0-1 0 0,0 0 0 0 0,0 0 0 0 0,-1 0 0 0 0,1 0 0 0 0,0 0 0 0 0,0 0 0 0 0,0 0 0 0 0,0 0 0 0 0,0 0 0 0 0,0 0 0 0 0,0 0 0 0 0,0 0 0 0 0,0 0 0 0 0,0 0 0 0 0,0 0 0 0 0,0 0 0 0 0,-1 0 0 0 0,1 0 4 0 0,0 0-1 0 0,0 0 0 0 0,0 0 0 0 0,0-1 0 0 0,0 1 0 0 0,0 0 1 0 0,0 0-1 0 0,0 0 0 0 0,0 0 0 0 0,0 0 0 0 0,0 0 0 0 0,-1 0 1 0 0,1 0-1 0 0,0 0 0 0 0,0 0 0 0 0,0 0 0 0 0,0 0 0 0 0,0 0 1 0 0,0 0-1 0 0,0 0 0 0 0,0 0 0 0 0,0 0 0 0 0,-1 0 0 0 0,1 1 1 0 0,0-1-1 0 0,0 0 0 0 0,0 0 0 0 0,0 0 0 0 0,0 0 1 0 0,0 0-1 0 0,0 0 0 0 0,0 0 0 0 0,0 0 0 0 0,0 0 0 0 0,0 0 1 0 0,0 0-1 0 0,0 0 0 0 0,0 0 0 0 0,-1 0 0 0 0,1 0 0 0 0,0 1 1 0 0,0-1-1 0 0,0 0 0 0 0,0 0 0 0 0,0 0 0 0 0,0 0 0 0 0,0 0 1 0 0,0 0-1 0 0,0 0 0 0 0,0 0 0 0 0,0 0 0 0 0,0 0 0 0 0,0 1 1 0 0,0-1-1 0 0,0 0 0 0 0,0 0 0 0 0,0 0 0 0 0,7-8-193 0 0,-7 8 210 0 0,1-1 1 0 0,-1 1-1 0 0,1 0 1 0 0,-1 0-1 0 0,0-1 0 0 0,1 1 1 0 0,-1 0-1 0 0,1-1 1 0 0,-1 1-1 0 0,1 0 1 0 0,-1-1-1 0 0,0 1 1 0 0,1 0-1 0 0,-1-1 1 0 0,0 1-1 0 0,1-1 0 0 0,-1 1 1 0 0,0-1-1 0 0,0 1 1 0 0,1-1-1 0 0,-1 1 1 0 0,0-1-1 0 0,0 1 1 0 0,0-1-18 0 0,0 1-3 0 0,0 0 1 0 0,0 0-1 0 0,0 0 1 0 0,0 0-1 0 0,0 0 0 0 0,0 0 1 0 0,0 0-1 0 0,0 0 1 0 0,0 0-1 0 0,0-1 1 0 0,0 1-1 0 0,1 0 1 0 0,-1 0-1 0 0,0 0 1 0 0,0 0-1 0 0,0 0 1 0 0,0 0-1 0 0,0 0 1 0 0,0 0-1 0 0,0 0 1 0 0,0 0-1 0 0,0 0 1 0 0,0 0-1 0 0,0 0 1 0 0,0 0-1 0 0,0 0 1 0 0,0 0-1 0 0,0 0 1 0 0,0 0-1 0 0,1 0 1 0 0,-1 0-1 0 0,0 0 1 0 0,0 0-1 0 0,0 0 1 0 0,0 0-1 0 0,0 0 1 0 0,0 0-1 0 0,0 0 1 0 0,0 0-1 0 0,0 0 1 0 0,0 0-1 0 0,0 0 1 0 0,0 0-1 0 0,0 0 1 0 0,0 0-1 0 0,0 0 1 0 0,1 0 2 0 0,-1 0-3 0 0,0 0 0 0 0,0 0 1 0 0,0 1-1 0 0,0-1 0 0 0,0 0 0 0 0,0 0 0 0 0,0 0 1 0 0,0 0-1 0 0,0 0 0 0 0,0 0 0 0 0,1 0 1 0 0,-1 0-1 0 0,0 0 0 0 0,0 0 0 0 0,0 0 1 0 0,0 0-1 0 0,0 0 0 0 0,0 0 0 0 0,0 0 0 0 0,0 0 1 0 0,0 0-1 0 0,1 0 0 0 0,-1 0 0 0 0,0 0 1 0 0,0-1-1 0 0,0 1 0 0 0,0 0 0 0 0,0 0 1 0 0,0 0-1 0 0,0 0 0 0 0,0 0 0 0 0,0 0 1 0 0,0 0-1 0 0,0 0 0 0 0,1 0 0 0 0,-1 0 0 0 0,0 0 1 0 0,0 0-1 0 0,0 0 0 0 0,0-1 0 0 0,0 1 1 0 0,0 0-1 0 0,0 0 0 0 0,0 0 0 0 0,0 0 1 0 0,0 0-1 0 0,0 0 0 0 0,0 0 0 0 0,0 0 1 0 0,0 0-1 0 0,0-1 3 0 0,0 1 1 0 0,0-1-1 0 0,0 1 1 0 0,0-1 0 0 0,0 1 0 0 0,0-1 0 0 0,1 1-1 0 0,-1-1 1 0 0,0 1 0 0 0,0-1 0 0 0,0 1 0 0 0,1-1 0 0 0,-1 1-1 0 0,0-1 1 0 0,1 1-1 0 0,-1-1 1 0 0,0 1 0 0 0,0 0 0 0 0,0 0 0 0 0,1 0 0 0 0,-1 0 0 0 0,0 0 0 0 0,0 0 0 0 0,0-1 0 0 0,0 1 0 0 0,0 0 0 0 0,0 0 0 0 0,1 0 0 0 0,-1 0 0 0 0,0 0 0 0 0,0 0 0 0 0,0 0 0 0 0,0 0 0 0 0,1 0 0 0 0,-1 0 0 0 0,0 0 0 0 0,0 0 0 0 0,0 0 0 0 0,0 0 0 0 0,1 0 0 0 0,-1 0 0 0 0,0 0 0 0 0,0 0 0 0 0,0 0 0 0 0,0 0 0 0 0,1 0 0 0 0,-1 0 0 0 0,0 0 0 0 0,0 0 0 0 0,0 0 0 0 0,0 0 0 0 0,1 0 0 0 0,-1 1 0 0 0,0-1 0 0 0,0 0 0 0 0,0 0-2 0 0,0 0 3 0 0,0 0-1 0 0,0 0 0 0 0,1 1 0 0 0,-1-1 1 0 0,0 0-1 0 0,0 0 0 0 0,0 0 0 0 0,0 0 0 0 0,1 0 1 0 0,-1 1-1 0 0,0-1 0 0 0,0 0 0 0 0,0 0 1 0 0,0 0-1 0 0,1 0 0 0 0,-1 0 0 0 0,0 0 0 0 0,0 0 1 0 0,0 0-1 0 0,1 0 0 0 0,-1 0 0 0 0,0 0 1 0 0,0 0-1 0 0,0 0 0 0 0,1 0 0 0 0,-1 0 0 0 0,0 0 0 0 0,1 3 99 0 0,-1-3-103 0 0,0 0 0 0 0,0 0 0 0 0,0 0 1 0 0,0 0-1 0 0,0 0 0 0 0,0 0 0 0 0,0 0 0 0 0,0 0 1 0 0,0 0-1 0 0,0 1 0 0 0,0-1 0 0 0,0 0 0 0 0,0 0 0 0 0,0 0 1 0 0,0 0-1 0 0,0 0 0 0 0,0 0 0 0 0,0 0 0 0 0,0 0 1 0 0,0 0-1 0 0,0 0 0 0 0,0 0 0 0 0,0 0 0 0 0,0 0 1 0 0,0 0-1 0 0,0 0 0 0 0,0 0 0 0 0,0 0 0 0 0,0 0 0 0 0,0 0 1 0 0,0 0-1 0 0,0 0 0 0 0,1 0 0 0 0,-1 0 0 0 0,0 0 1 0 0,0 0-1 0 0,0 0 0 0 0,0 0 0 0 0,0 0 0 0 0,0 0 1 0 0,0 0-1 0 0,0 0 0 0 0,0 0 0 0 0,0 0 0 0 0,0 0 0 0 0,0 0 1 0 0,0 0-1 0 0,0 0 0 0 0,0 0 0 0 0,0 0 0 0 0,0 0 1 0 0,0 0-1 0 0,1 0 0 0 0,-1 0 0 0 0,0 0 3 0 0,4-2-43 0 0,1-1 62 0 0,-4 3-17 0 0,-1 0 0 0 0,0 0 0 0 0,0 0 0 0 0,0 0 0 0 0,0 0 0 0 0,0 0 0 0 0,0 0-1 0 0,1 0 1 0 0,-1 0 0 0 0,0 0 0 0 0,0 0 0 0 0,0 0 0 0 0,0 0 0 0 0,0 0 0 0 0,0 0 0 0 0,1 0 0 0 0,-1 0 0 0 0,0 0-1 0 0,0 0 1 0 0,0 0 0 0 0,0-1 0 0 0,0 1 0 0 0,0 0 0 0 0,0 0 0 0 0,1 0 0 0 0,-1 0 0 0 0,0 0 0 0 0,0 0 0 0 0,0 0 0 0 0,0 0-1 0 0,0-1 1 0 0,0 1 0 0 0,0 0 0 0 0,0 0-2 0 0,-2 4 81 0 0,2-3-81 0 0,0-1 0 0 0,-1 0 0 0 0,1 0 1 0 0,0 1-1 0 0,0-1 0 0 0,0 0 0 0 0,0 0 1 0 0,-1 1-1 0 0,1-1 0 0 0,0 0 0 0 0,0 0 1 0 0,-1 0-1 0 0,1 0 0 0 0,0 1 1 0 0,0-1-1 0 0,0 0 0 0 0,-1 0 0 0 0,1 0 1 0 0,0 0-1 0 0,-1 0 7 0 0,1 1 1 0 0,-1-1-1 0 0,1 0 1 0 0,-1 0-1 0 0,1 1 1 0 0,0-1-1 0 0,-1 0 1 0 0,1 1-1 0 0,-1-1 1 0 0,1 0-1 0 0,0 1 1 0 0,-1-1-1 0 0,1 0 1 0 0,0 1-1 0 0,0-1 1 0 0,-1 1-8 0 0,0 1-38 0 0,0-1 0 0 0,0 1 0 0 0,0 0-1 0 0,0-1 1 0 0,-1 0 0 0 0,0 2 38 0 0,-4 2 124 0 0,6-5-123 0 0,0 0 0 0 0,0 0 0 0 0,0 0 1 0 0,0 0-1 0 0,0 0 0 0 0,0 0 1 0 0,0 0-1 0 0,0 0 0 0 0,0 0 1 0 0,0 0-1 0 0,0 0 0 0 0,0 0 1 0 0,0 0-1 0 0,0 0 0 0 0,0 0 1 0 0,0 0-1 0 0,1 0 0 0 0,-1 0 1 0 0,0 0-1 0 0,0 0 0 0 0,0 0 1 0 0,0 0-1 0 0,0 0 0 0 0,0 0 1 0 0,0 0-1 0 0,0 0 0 0 0,0 0 0 0 0,0 0 1 0 0,0 0-1 0 0,0 0 0 0 0,0 0 1 0 0,0 0-1 0 0,0 0 0 0 0,0 0 1 0 0,0 0-1 0 0,0 0 0 0 0,0 0 1 0 0,0 1-1 0 0,0-1 0 0 0,0 0 1 0 0,0 0-1 0 0,1 0 0 0 0,-1 0 1 0 0,0 0-1 0 0,0 0 0 0 0,0 0 1 0 0,0 0-1 0 0,0 0 0 0 0,0 0 1 0 0,0 0-1 0 0,0 0 0 0 0,0 0 0 0 0,0 0 1 0 0,0 0-1 0 0,0 0 0 0 0,0 0 1 0 0,0 0-1 0 0,0 1 0 0 0,-1-1 1 0 0,1 0-1 0 0,0 0 0 0 0,0 0 1 0 0,0 0-1 0 0,0 0 0 0 0,0 0 1 0 0,0 0-1 0 0,0 0 0 0 0,0 0-1 0 0,0 1-35 0 0,1-3-42 0 0,-1 3 100 0 0,0 0-1 0 0,0 0 1 0 0,0 1 0 0 0,0-1 0 0 0,0 0-1 0 0,1 0 1 0 0,-1 1 0 0 0,0-1 0 0 0,0 0-1 0 0,1 0 1 0 0,-1 0 0 0 0,1 0 0 0 0,-1 1-1 0 0,1-1 1 0 0,0 0 0 0 0,-1 0 0 0 0,1 0-23 0 0,1 2-59 0 0,-2-2 66 0 0,0-1 1 0 0,0 0 0 0 0,0 0-1 0 0,1 0 1 0 0,-1 0-1 0 0,0 1 1 0 0,0-1 0 0 0,0 0-1 0 0,0 0 1 0 0,0 0 0 0 0,0 1-1 0 0,0-1 1 0 0,0 0 0 0 0,1 0-1 0 0,-1 0 1 0 0,0 0 0 0 0,0 0-1 0 0,0 0 1 0 0,0 1 0 0 0,1-1-1 0 0,-1 0 1 0 0,0 0 0 0 0,0 0-1 0 0,0 0 1 0 0,0 0 0 0 0,1 0-1 0 0,-1 0 1 0 0,0 0 0 0 0,0 0-1 0 0,0 0 1 0 0,1 0 0 0 0,-1 0-1 0 0,0 0 1 0 0,0 0-8 0 0,0 0-3 0 0,1 0-1 0 0,-1 1 1 0 0,0-1-1 0 0,0 0 1 0 0,1 0 0 0 0,-1 0-1 0 0,0 0 1 0 0,0 0-1 0 0,1 0 1 0 0,-1 1 0 0 0,0-1-1 0 0,0 0 1 0 0,0 0 0 0 0,1 0-1 0 0,-1 0 1 0 0,0 1-1 0 0,0-1 1 0 0,0 0 0 0 0,0 0-1 0 0,0 1 1 0 0,1-1-1 0 0,-1 0 1 0 0,0 0 0 0 0,0 1-1 0 0,0-1 1 0 0,0 0-1 0 0,0 0 1 0 0,0 1 0 0 0,0-1-1 0 0,0 0 4 0 0,2 9 254 0 0,2 13-337 0 0,4-12 285 0 0,-5 3-154 0 0,-2-11-61 0 0,0 1 1 0 0,-1 0 0 0 0,1 0 0 0 0,-1-1 0 0 0,1 1-1 0 0,-1 1 13 0 0,9-2-50 0 0,-7 0 97 0 0,-2-2-36 0 0,0 0-1 0 0,0 0 1 0 0,0 0 0 0 0,0 0-1 0 0,1 1 1 0 0,-1-1-1 0 0,0 0 1 0 0,0 0-1 0 0,0 0 1 0 0,0 0 0 0 0,0 0-1 0 0,0 0 1 0 0,0 0-1 0 0,1 0 1 0 0,-1 0-1 0 0,0 0 1 0 0,0 0-1 0 0,0 0 1 0 0,0 0 0 0 0,0 0-1 0 0,0 0 1 0 0,1 0-1 0 0,-1 0 1 0 0,0 0-1 0 0,0 0 1 0 0,0 0 0 0 0,0 0-1 0 0,0 0 1 0 0,0 0-1 0 0,0 0 1 0 0,1 0-1 0 0,-1 0 1 0 0,0 0 0 0 0,0 0-1 0 0,0 0 1 0 0,0 0-1 0 0,0 0 1 0 0,0-1-1 0 0,0 1-10 0 0,1 0-7 0 0,-1 0-2 0 0,1 0 1 0 0,-1 0 0 0 0,0 0-1 0 0,0 0 1 0 0,1 0 0 0 0,-1 0-1 0 0,0 0 1 0 0,0 1-1 0 0,1-1 1 0 0,-1 0 0 0 0,0 0-1 0 0,0 0 1 0 0,0 0 0 0 0,1 0-1 0 0,-1 1 1 0 0,0-1-1 0 0,0 0 1 0 0,0 0 0 0 0,0 0-1 0 0,1 0 1 0 0,-1 1 0 0 0,0-1-1 0 0,0 0 1 0 0,0 0-1 0 0,0 1 1 0 0,0-1 0 0 0,0 0 8 0 0,3 8 238 0 0,-2-9-226 0 0,0 3-32 0 0,2 2-23 0 0,-3-4 47 0 0,0 0 0 0 0,0 0 0 0 0,0 0 0 0 0,0 0 0 0 0,1 0 0 0 0,-1 0 0 0 0,0 0 0 0 0,0-1 0 0 0,0 1 0 0 0,1 0 0 0 0,-1 0 0 0 0,0 0 0 0 0,0 0 0 0 0,0 0 0 0 0,1 0 0 0 0,-1 0 0 0 0,0 0 0 0 0,0 0 0 0 0,0 0 0 0 0,1 0 0 0 0,-1 0 0 0 0,0 0 0 0 0,0 0 0 0 0,0 0 0 0 0,1 1 0 0 0,-1-1 0 0 0,0 0 0 0 0,0 0 0 0 0,0 0 0 0 0,1 0 0 0 0,-1 0 0 0 0,0 0 0 0 0,0 0 0 0 0,0 1 0 0 0,0-1 0 0 0,0 0 0 0 0,1 0 0 0 0,-1 0-1 0 0,0 0 1 0 0,0 1 0 0 0,0-1 0 0 0,0 0 0 0 0,0 0 0 0 0,0 0 0 0 0,0 1 0 0 0,0-1 0 0 0,0 0 0 0 0,0 0-4 0 0,4 6 77 0 0,-2-1-70 0 0,-2-5-10 0 0,0 1 0 0 0,1-1 0 0 0,-1 0 0 0 0,0 0 0 0 0,0 1 0 0 0,0-1 0 0 0,0 0 0 0 0,0 0 0 0 0,0 1 0 0 0,1-1 0 0 0,-1 0 1 0 0,0 0-1 0 0,0 1 0 0 0,0-1 0 0 0,1 0 0 0 0,-1 0 0 0 0,0 0 0 0 0,0 0 0 0 0,1 1 0 0 0,-1-1 0 0 0,0 0 0 0 0,0 0 0 0 0,1 0 0 0 0,-1 0 0 0 0,0 0 3 0 0,5 8 71 0 0,-4-7-44 0 0,0 0 0 0 0,0 0 0 0 0,0 0-1 0 0,0 0 1 0 0,0 1 0 0 0,0-1 0 0 0,0 0 0 0 0,0 1-27 0 0,3 5-192 0 0,-1-3 129 0 0,-2-3 73 0 0,-1 0 0 0 0,1-1 0 0 0,-1 1 0 0 0,1 0 0 0 0,-1-1 0 0 0,0 1 0 0 0,1 0 0 0 0,-1-1 0 0 0,0 1 0 0 0,0 0 0 0 0,1 0-10 0 0,-1 0 2 0 0,0-1 1 0 0,0 1 0 0 0,1-1 0 0 0,-1 1 0 0 0,0-1 0 0 0,1 1 0 0 0,-1-1 0 0 0,1 1 0 0 0,-1-1 0 0 0,0 1 0 0 0,1-1 0 0 0,0 1-3 0 0,4 5 115 0 0,-4-3-207 0 0,-1-2 92 0 0,0 0 0 0 0,1 0 0 0 0,-1 0 0 0 0,0 0 1 0 0,1 0-1 0 0,-1 0 0 0 0,1 0 0 0 0,0 0 0 0 0,-1 0 1 0 0,1 0-1 0 0,0-1 0 0 0,-1 1 0 0 0,1 0 0 0 0,0 0 0 0 0,0-1 1 0 0,0 1-1 0 0,0 0 0 0 0,0-1 4 0 0,-1 1 0 0 0,1 0 0 0 0,0-1 1 0 0,-1 1-1 0 0,1 0 0 0 0,-1 0 0 0 0,1-1 0 0 0,-1 1 1 0 0,1 0-1 0 0,-1 0 0 0 0,1 0 0 0 0,-1 0 0 0 0,0 0 1 0 0,1 0-1 0 0,-1-1 0 0 0,0 1 0 0 0,0 0 0 0 0,0 0 1 0 0,0 0-5 0 0,0 1 18 0 0,1-1 1 0 0,-1 0-1 0 0,0 0 1 0 0,1 1-1 0 0,-1-1 1 0 0,1 0-1 0 0,-1 0 1 0 0,1 1-19 0 0,3 5-102 0 0,-4-6 103 0 0,0-1 1 0 0,0 0 0 0 0,1 1-1 0 0,-1-1 1 0 0,0 0-1 0 0,0 1 1 0 0,0-1-1 0 0,0 0 1 0 0,0 1-1 0 0,0-1 1 0 0,0 0 0 0 0,0 1-1 0 0,0-1 1 0 0,0 0-1 0 0,0 1 1 0 0,0-1-1 0 0,0 0 1 0 0,0 1-1 0 0,0-1 1 0 0,0 1 0 0 0,0-1-2 0 0,7 10-76 0 0,-2 1 5 0 0,-4-10 72 0 0,-1 0 0 0 0,1 0 0 0 0,-1 0 0 0 0,1 1 0 0 0,-1-1 0 0 0,0 0 0 0 0,1 0 0 0 0,-1 0 0 0 0,0 2-1 0 0,3 4-108 0 0,-3-6 113 0 0,0-1 0 0 0,1 1 0 0 0,-1 0 0 0 0,0-1 0 0 0,1 1 0 0 0,-1 0 0 0 0,0-1 1 0 0,0 1-1 0 0,0 0 0 0 0,0 0 0 0 0,0-1 0 0 0,0 1 0 0 0,0 0 0 0 0,0 0-5 0 0,0-1 8 0 0,0 1 0 0 0,0 0 1 0 0,0-1-1 0 0,0 1 0 0 0,0 0 0 0 0,0-1 1 0 0,0 1-1 0 0,0-1 0 0 0,0 1 0 0 0,0 0 1 0 0,1-1-1 0 0,-1 1 0 0 0,0 0-8 0 0,2 6 210 0 0,-2-6-203 0 0,0-1-1 0 0,0 1 0 0 0,0-1 1 0 0,1 0-1 0 0,-1 1 0 0 0,0-1 1 0 0,0 1-1 0 0,1-1 0 0 0,-1 0 1 0 0,0 1-1 0 0,1-1 0 0 0,-1 0 1 0 0,0 1-1 0 0,1-1 0 0 0,-1 0 1 0 0,0 1-1 0 0,1-1 0 0 0,-1 0 1 0 0,1 0-1 0 0,-1 0 0 0 0,1 1-6 0 0,-1-1-21 0 0,1 0-1 0 0,0 1 0 0 0,-1-1 1 0 0,1 0-1 0 0,-1 1 0 0 0,1-1 1 0 0,0 1-1 0 0,-1-1 0 0 0,1 1 1 0 0,-1-1-1 0 0,0 1 1 0 0,1 0 21 0 0,1 5 6 0 0,-2-5 2 0 0,1 1-1 0 0,-1-1 1 0 0,1 1 0 0 0,0-1 0 0 0,-1 1 0 0 0,1-1-1 0 0,0 0 1 0 0,0 1 0 0 0,0-1 0 0 0,0 0 0 0 0,0 1-8 0 0,3 0-54 0 0,1 1 138 0 0,-2 0-56 0 0,0 0-44 0 0,-3-3 15 0 0,0 1 0 0 0,1-1 0 0 0,-1 1 0 0 0,0-1 0 0 0,0 1 0 0 0,1-1 0 0 0,-1 1 0 0 0,0-1 0 0 0,1 0 0 0 0,-1 1 0 0 0,1-1 0 0 0,-1 1 0 0 0,0-1 0 0 0,1 0 0 0 0,-1 1-1 0 0,1-1 2 0 0,-1 0 1 0 0,1 0-4 0 0,-1 1 0 0 0,0-1-1 0 0,0 1 1 0 0,0-1-1 0 0,0 0 1 0 0,0 1 0 0 0,0-1-1 0 0,0 1 1 0 0,0-1 0 0 0,1 0-1 0 0,-1 1 1 0 0,0-1 0 0 0,-1 1-1 0 0,1-1 1 0 0,0 0 0 0 0,0 1-1 0 0,0-1 4 0 0,0 4-44 0 0,4 4 0 0 0,0-2-51 0 0,-4-6 96 0 0,0 1 0 0 0,0-1 0 0 0,0 0-1 0 0,0 0 1 0 0,0 0 0 0 0,0 0 0 0 0,0 0 0 0 0,0 0-1 0 0,0 1 1 0 0,0-1 0 0 0,0 0 0 0 0,0 0 0 0 0,1 0-1 0 0,-1 0 1 0 0,0 0 0 0 0,0 0 0 0 0,0 0 0 0 0,0 0-1 0 0,0 1 1 0 0,0-1 0 0 0,0 0 0 0 0,0 0-1 0 0,0 0 1 0 0,1 0 0 0 0,-1 0 0 0 0,0 0 0 0 0,0 0-1 0 0,0 0 1 0 0,0 0 0 0 0,0 0 0 0 0,0 0 0 0 0,0 0-1 0 0,1 0 1 0 0,-1 0 0 0 0,0 0 0 0 0,0 0 0 0 0,0 0-1 0 0,0 0 1 0 0,0 0 0 0 0,0 0 0 0 0,1 0 0 0 0,-1 0-1 0 0,0 0 1 0 0,0 0 0 0 0,0 0 0 0 0,0 0 0 0 0,0 0-1 0 0,0 0 1 0 0,1 0 0 0 0,-1 0 0 0 0,0 0 0 0 0,0 0-1 0 0,0 0 1 0 0,0 0 0 0 0,0-1 0 0 0,0 1 0 0 0,0 0-1 0 0,5 11-96 0 0,1-5-274 0 0,0 3 554 0 0,-5-8-161 0 0,1 3 53 0 0,-2-4-81 0 0,0 0-1 0 0,0 0 1 0 0,0 0 0 0 0,0 0-1 0 0,0 0 1 0 0,0 0 0 0 0,0 0-1 0 0,0 0 1 0 0,0 0 0 0 0,0 0-1 0 0,1 0 1 0 0,-1 0 0 0 0,0 0 0 0 0,0 0-1 0 0,0 0 1 0 0,0 0 0 0 0,0 0-1 0 0,0 0 1 0 0,0 0 0 0 0,0 0-1 0 0,0 0 1 0 0,0 0 0 0 0,0 0-1 0 0,0 0 1 0 0,0 0 0 0 0,1 0-1 0 0,-1 0 1 0 0,0 0 0 0 0,0 0 0 0 0,0 0-1 0 0,0 0 1 0 0,0 0 0 0 0,0 0-1 0 0,0 0 1 0 0,0 0 0 0 0,0 0-1 0 0,0 0 1 0 0,0 0 0 0 0,0-1-1 0 0,0 1 1 0 0,0 0 0 0 0,0 0-1 0 0,0 0 1 0 0,0 0 0 0 0,0 0 0 0 0,0 0-1 0 0,0 0 1 0 0,0 0 0 0 0,0 0-1 0 0,1 0 1 0 0,-1 0 0 0 0,0 0-1 0 0,0 0 1 0 0,0-1 0 0 0,0 1-1 0 0,0 0 1 0 0,-1 0 0 0 0,1 0-1 0 0,0 0 1 0 0,0 0 5 0 0,6 7 75 0 0,-6-7-82 0 0,0 0 1 0 0,0 0 0 0 0,1 1 0 0 0,-1-1-1 0 0,0 0 1 0 0,0 0 0 0 0,0 1-1 0 0,1-1 1 0 0,-1 0 0 0 0,0 1-1 0 0,0-1 1 0 0,0 0 0 0 0,0 1 0 0 0,0-1-1 0 0,0 0 1 0 0,0 1 0 0 0,0-1-1 0 0,0 0 1 0 0,0 1 0 0 0,0-1 0 0 0,0 0-1 0 0,0 1 1 0 0,0-1 0 0 0,0 1 6 0 0,0-1-3 0 0,0 0 0 0 0,0 0 0 0 0,0 1 0 0 0,0-1 0 0 0,0 0 0 0 0,0 1 0 0 0,0-1 0 0 0,0 0 0 0 0,0 1 0 0 0,0-1 0 0 0,0 0 0 0 0,0 1 0 0 0,0-1 0 0 0,1 0 0 0 0,-1 0 0 0 0,0 1 0 0 0,0-1 0 0 0,0 0 0 0 0,0 1 3 0 0,1-1 49 0 0,-1 0-58 0 0,1 0-1 0 0,-1 0 1 0 0,0 0-1 0 0,1 0 1 0 0,-1 1-1 0 0,0-1 1 0 0,1 0-1 0 0,-1 0 1 0 0,0 0-1 0 0,1 1 1 0 0,-1-1-1 0 0,0 0 1 0 0,0 0-1 0 0,1 1 1 0 0,-1-1-1 0 0,0 0 1 0 0,0 1 0 0 0,0-1-1 0 0,1 0 10 0 0,1 3 107 0 0,-1-2-99 0 0,-1-1-1 0 0,1 1 1 0 0,-1-1 0 0 0,1 1 0 0 0,-1-1 0 0 0,1 1 0 0 0,-1 0 0 0 0,0-1 0 0 0,1 1 0 0 0,-1 0 0 0 0,0-1 0 0 0,0 1 0 0 0,1 0 0 0 0,-1-1-1 0 0,0 1-7 0 0,3 6-336 0 0,-2-7 324 0 0,-1 1 0 0 0,0-1 0 0 0,1 1 0 0 0,-1-1 0 0 0,0 1 0 0 0,0-1 0 0 0,1 1 0 0 0,-1-1 0 0 0,0 1 0 0 0,0-1 0 0 0,0 1 0 0 0,0 0 0 0 0,1-1 0 0 0,-1 1 12 0 0,6 6-114 0 0,-6-7 116 0 0,0 0 0 0 0,0 0 0 0 0,0 0 0 0 0,0 0 1 0 0,0 0-1 0 0,0 1 0 0 0,0-1 0 0 0,0 0 0 0 0,0 0 1 0 0,0 0-1 0 0,0 0 0 0 0,0 0 0 0 0,0 0 1 0 0,0 0-1 0 0,0 0 0 0 0,0 0 0 0 0,0 0 0 0 0,0 0 1 0 0,0 0-1 0 0,0 0 0 0 0,0 0 0 0 0,0 0 0 0 0,0 1 1 0 0,0-1-1 0 0,1 0 0 0 0,-1 0 0 0 0,0 0 0 0 0,0 0 1 0 0,0 0-1 0 0,0 0 0 0 0,0 0 0 0 0,0 0 0 0 0,0 0 1 0 0,0 0-1 0 0,0 0 0 0 0,0 0 0 0 0,0 0 0 0 0,1 0 1 0 0,-1 0-1 0 0,0 0 0 0 0,0 0 0 0 0,0 0 1 0 0,0 0-4 0 0,2 1 29 0 0,-2-1-36 0 0,0 0 0 0 0,0 0 0 0 0,0 1-1 0 0,0-1 1 0 0,0 0 0 0 0,0 0 0 0 0,0 1-1 0 0,0-1 1 0 0,0 0 0 0 0,0 0 0 0 0,1 0 0 0 0,-1 1-1 0 0,0-1 1 0 0,0 0 0 0 0,0 0 0 0 0,0 0-1 0 0,0 0 1 0 0,1 1 0 0 0,-1-1 0 0 0,0 0-1 0 0,0 0 1 0 0,0 0 0 0 0,1 0 0 0 0,-1 0-1 0 0,0 1 1 0 0,0-1 0 0 0,1 0 8 0 0,3-3-397 0 0,-3 2 309 0 0,2-3 40 0 0,0 0-1 0 0,-1 1 1 0 0,1-1-1 0 0,-1 0 1 0 0,2-2 48 0 0,4-2 164 0 0,-6 4-131 0 0,0 0 0 0 0,1 0 0 0 0,-1 1 0 0 0,2-2-33 0 0,1-2 24 0 0,5-1-96 0 0,-6 3 50 0 0,7-11 145 0 0,-9 12-84 0 0,-2 4-10 0 0,1-1-1 0 0,-1 0 1 0 0,0 0-1 0 0,1 0 0 0 0,-1 1 1 0 0,1-1-1 0 0,-1 0 1 0 0,1 0-1 0 0,-1 1 1 0 0,1-1-1 0 0,0 0 1 0 0,-1 1-1 0 0,1-1 1 0 0,0 1-1 0 0,-1-1 0 0 0,1 1 1 0 0,1-1-29 0 0,14-10 121 0 0,-8 4-157 0 0,-4 6 136 0 0,-4 1-108 0 0,1 0 0 0 0,-1-1 0 0 0,1 1 0 0 0,-1 0 0 0 0,0 0 0 0 0,1 0 0 0 0,-1 0 0 0 0,0 0 0 0 0,1 0-1 0 0,-1-1 1 0 0,1 1 0 0 0,-1 0 0 0 0,0 0 0 0 0,1-1 0 0 0,-1 1 0 0 0,0 0 8 0 0,1-1 9 0 0,0 0 1 0 0,0 1-1 0 0,-1-1 1 0 0,1 1-1 0 0,0-1 1 0 0,0 1-1 0 0,0-1 1 0 0,0 1-1 0 0,0 0 0 0 0,0-1-9 0 0,0 1-10 0 0,0 0 0 0 0,0-1 1 0 0,0 1-1 0 0,0 0 0 0 0,0-1 0 0 0,-1 1 0 0 0,1-1 0 0 0,0 1 0 0 0,0-1 0 0 0,0 0 0 0 0,-1 1 0 0 0,2-2 10 0 0,-2 2 7 0 0,1-1 0 0 0,-1 0 1 0 0,1 1-1 0 0,0-1 1 0 0,0 0-1 0 0,-1 1 0 0 0,1-1 1 0 0,0 1-1 0 0,0-1 1 0 0,0 1-1 0 0,0-1 0 0 0,-1 1 1 0 0,1 0-1 0 0,0-1 1 0 0,0 1-1 0 0,0 0 0 0 0,0 0 1 0 0,0 0-1 0 0,0 0 1 0 0,0 0-8 0 0,0 0-3 0 0,1-1 1 0 0,-1 1 0 0 0,0 0-1 0 0,0 0 1 0 0,1-1 0 0 0,-1 1-1 0 0,0-1 1 0 0,1 1 2 0 0,4-3-29 0 0,-4 3 22 0 0,0 0 1 0 0,0-1 0 0 0,0 1 0 0 0,0 0 0 0 0,0 1-1 0 0,1-1 7 0 0,3 0-56 0 0,-6 0 73 0 0,1 0 0 0 0,0 1 0 0 0,0-1 0 0 0,-1 0 0 0 0,1 0-1 0 0,0 0 1 0 0,0 0 0 0 0,-1 1 0 0 0,1-1 0 0 0,0 0 0 0 0,-1 1-1 0 0,1-1-16 0 0,-1 1-5 0 0,1-1 0 0 0,-1 0 0 0 0,1 0 0 0 0,-1 0 0 0 0,0 1 0 0 0,1-1-1 0 0,-1 0 1 0 0,1 0 0 0 0,-1 0 0 0 0,0 0 0 0 0,1 0 0 0 0,-1 0-1 0 0,1 0 1 0 0,-1 1 0 0 0,1-1 0 0 0,-1-1 0 0 0,1 1 0 0 0,-1 0-1 0 0,0 0 1 0 0,1 0 0 0 0,-1 0 0 0 0,1 0 0 0 0,-1 0 0 0 0,0 0-1 0 0,1-1 1 0 0,-1 1 5 0 0,5-2-12 0 0,-1-1 0 0 0,1 1 0 0 0,2-4 12 0 0,-6 6-6 0 0,-1 0 0 0 0,1-1-1 0 0,-1 1 1 0 0,1 0 0 0 0,-1 0 0 0 0,1 0-1 0 0,-1 0 1 0 0,1-1 0 0 0,-1 1 0 0 0,1 0-1 0 0,-1 0 1 0 0,1 0 0 0 0,-1 0-1 0 0,1 0 1 0 0,-1 0 0 0 0,1 0 0 0 0,-1 1-1 0 0,1-1 1 0 0,0 0 6 0 0,-1 0 2 0 0,0 0-1 0 0,1 0 1 0 0,-1 0-1 0 0,0 0 1 0 0,0 0-1 0 0,0 0 1 0 0,1 0-1 0 0,-1 0 1 0 0,0 1-1 0 0,0-1 1 0 0,0 0-1 0 0,0 0 1 0 0,1 0-1 0 0,-1 0 1 0 0,0 0-1 0 0,0 0 1 0 0,0 1-1 0 0,0-1 1 0 0,1 0-1 0 0,-1 0 1 0 0,0 0-1 0 0,0 0 1 0 0,0 1-1 0 0,0-1 1 0 0,0 0-1 0 0,0 0 1 0 0,0 0-1 0 0,0 1 1 0 0,0-1-1 0 0,0 0 1 0 0,1 0 0 0 0,-1 0-1 0 0,0 1 1 0 0,0-1-1 0 0,0 0 1 0 0,0 0-1 0 0,0 0 1 0 0,0 1-1 0 0,-1-1 1 0 0,1 0-2 0 0,0 0-8 0 0,0 0 0 0 0,0 1 0 0 0,0-1 0 0 0,-1 0 1 0 0,1 0-1 0 0,0 0 0 0 0,-1 0 0 0 0,1 0 0 0 0,0 0 0 0 0,0 1 1 0 0,-1-1-1 0 0,1 0 0 0 0,0 0 0 0 0,0 0 0 0 0,-1 0 1 0 0,1 0-1 0 0,0 0 0 0 0,-1 0 0 0 0,1 0 0 0 0,0 0 0 0 0,-1 0 9 0 0,1-1 6 0 0,0 1 0 0 0,-1 0 0 0 0,1 0 1 0 0,-1 0-1 0 0,1 0 0 0 0,-1 0 1 0 0,1 1-1 0 0,-1-1 0 0 0,1 0 0 0 0,0 0 1 0 0,-1 0-1 0 0,1 0 0 0 0,-1 0 1 0 0,1 1-1 0 0,-1-1-7 0 0,0 1-23 0 0,1-1 0 0 0,-1 1 0 0 0,0 0 0 0 0,0-1-1 0 0,0 1 1 0 0,0-1 0 0 0,0 1 0 0 0,0-1 0 0 0,-1 0 0 0 0,0 1 23 0 0,-9 3 10 0 0,4 1-25 0 0,-1-1 0 0 0,0 0 1 0 0,0 0-1 0 0,-1-1 0 0 0,1 0 1 0 0,-1 0-1 0 0,1-1 0 0 0,-2 0 15 0 0,7-1-32 0 0,1-1 31 0 0,1 0 1 0 0,0 0 0 0 0,-1 0-1 0 0,1 1 1 0 0,0-1 0 0 0,-1 0-1 0 0,1 1 1 0 0,0-1 0 0 0,0 1-1 0 0,0 0 1 0 0,-1-1 0 0 0,1 1-1 0 0,0 0 1 0 0,0 0 0 0 0,1-1-2 0 0,0 0 0 0 0,-1 0 0 0 0,1 0 1 0 0,0 1-1 0 0,0-1 0 0 0,0 0 0 0 0,0 0 1 0 0,0 0-1 0 0,0 0 0 0 0,0 0 0 0 0,0 0 0 0 0,0 0 1 0 0,-1 0-1 0 0,1 0 0 0 0,0 0 0 0 0,0 1 0 0 0,0-1 1 0 0,0 0-1 0 0,0 0 0 0 0,0 0 0 0 0,0 0 0 0 0,-1 0 1 0 0,1 0-1 0 0,0 0 0 0 0,0 0 0 0 0,0 0 0 0 0,0 0 1 0 0,0 0-1 0 0,-1 0 0 0 0,1 0 0 0 0,0 0 0 0 0,0 0 1 0 0,0 0-1 0 0,0 0 0 0 0,0 0 0 0 0,0-1 0 0 0,0 1 1 0 0,-1 0-1 0 0,1 0 0 0 0,0 0 0 0 0,0 0 0 0 0,0 0 1 0 0,0 0-1 0 0,0 0 0 0 0,0 0 0 0 0,0 0 0 0 0,-1-1 2 0 0,1 1 5 0 0,0 0-1 0 0,0 0 1 0 0,0 0-1 0 0,0 0 0 0 0,0 0 1 0 0,0-1-1 0 0,0 1 0 0 0,0 0 1 0 0,0 0-1 0 0,1 0 1 0 0,-1 0-1 0 0,0-1 0 0 0,0 1 1 0 0,0 0-1 0 0,0 0 0 0 0,0 0 1 0 0,0 0-1 0 0,0 0 0 0 0,0 0 1 0 0,0-1-1 0 0,0 1 1 0 0,0 0-1 0 0,1 0 0 0 0,-1 0 1 0 0,0 0-1 0 0,0 0 0 0 0,0 0 1 0 0,0 0-1 0 0,0 0 1 0 0,0-1-1 0 0,1 1 0 0 0,-1 0 1 0 0,0 0-1 0 0,0 0 0 0 0,0 0 1 0 0,0 0-1 0 0,1 0 0 0 0,-1 0 1 0 0,0 0-1 0 0,0 0 1 0 0,0 0-5 0 0,2-1 71 0 0,0 0 1 0 0,0 0 0 0 0,0 0 0 0 0,0 0-1 0 0,0 0 1 0 0,-1 0 0 0 0,1-1 0 0 0,0 1-1 0 0,-1-1 1 0 0,1 1-72 0 0,10-9 136 0 0,12-5-36 0 0,-21 14-115 0 0,-1 0 1 0 0,1 0-1 0 0,0 0 0 0 0,-1 0 1 0 0,1 0-1 0 0,0 1 0 0 0,0-1 1 0 0,2 1 14 0 0,0 0 63 0 0,-1 1 0 0 0,1-1 0 0 0,-1 1 0 0 0,2 1-63 0 0,10 1-220 0 0,-7 1 198 0 0,-8-4 21 0 0,-1 1 1 0 0,1-1-1 0 0,0 0 0 0 0,-1 1 0 0 0,1-1 1 0 0,-1 0-1 0 0,1 0 0 0 0,0 1 1 0 0,-1-1-1 0 0,1 0 0 0 0,0 0 0 0 0,-1 0 1 0 0,1 0-1 0 0,0 0 0 0 0,-1 0 1 0 0,1 0-1 0 0,0 0 0 0 0,-1 0 0 0 0,1 0 1 0 0,0 0 0 0 0,-1 0-5 0 0,1 0 0 0 0,-1 0 1 0 0,1 0-1 0 0,-1 0 0 0 0,0 0 0 0 0,1 0 1 0 0,-1 0-1 0 0,1 0 0 0 0,-1 0 0 0 0,1 0 1 0 0,-1 0-1 0 0,0 0 0 0 0,1 0 0 0 0,-1 1 1 0 0,1-1-1 0 0,-1 0 0 0 0,0 0 1 0 0,1 0-1 0 0,-1 1 0 0 0,0-1 0 0 0,1 0 1 0 0,-1 1-1 0 0,0-1 0 0 0,0 0 0 0 0,1 1 1 0 0,-1-1-1 0 0,0 0 0 0 0,0 1 5 0 0,1-1 6 0 0,-1 1-1 0 0,0-1 0 0 0,1 0 1 0 0,-1 1-1 0 0,1-1 0 0 0,-1 1 1 0 0,1-1-1 0 0,-1 0 1 0 0,1 1-1 0 0,-1-1 0 0 0,1 0 1 0 0,-1 0-1 0 0,1 1-5 0 0,6 0-37 0 0,-5-1 42 0 0,0 0-1 0 0,0 1 1 0 0,0-1-1 0 0,0 1 1 0 0,0 0 0 0 0,2 0-5 0 0,3 0-77 0 0,-6-1 81 0 0,-1 0-1 0 0,0 0 1 0 0,1 0-1 0 0,-1 0 1 0 0,1 0-1 0 0,-1 0 1 0 0,0 0-1 0 0,1 0 1 0 0,-1 0-1 0 0,0 0 1 0 0,1 1 0 0 0,-1-1-1 0 0,1 0 1 0 0,-1 0-1 0 0,0 0 1 0 0,1 0-1 0 0,-1 1 1 0 0,0-1-1 0 0,1 0 1 0 0,-1 0 0 0 0,0 1-1 0 0,1-1-3 0 0,-1 0 7 0 0,1 1 0 0 0,0-1 0 0 0,-1 1 0 0 0,1-1 0 0 0,0 0 0 0 0,-1 1 0 0 0,1-1 0 0 0,0 0 0 0 0,-1 0 0 0 0,1 0 0 0 0,0 0 0 0 0,0 0 0 0 0,-1 1 0 0 0,1-1 0 0 0,0 0 0 0 0,0-1 0 0 0,0 1-7 0 0,0 0-5 0 0,0 0 0 0 0,0 0 0 0 0,0 0 0 0 0,1 0 0 0 0,-1 0 0 0 0,0 1 0 0 0,0-1 0 0 0,0 0 0 0 0,0 1 0 0 0,0-1 0 0 0,0 0-1 0 0,0 1 1 0 0,1 0 5 0 0,-2-1 4 0 0,1 0 0 0 0,0 1-1 0 0,0-1 1 0 0,0 0 0 0 0,0 0-1 0 0,-1 0 1 0 0,1 0 0 0 0,0 0-1 0 0,0 0 1 0 0,0 0-1 0 0,0 0 1 0 0,0 0 0 0 0,-1 0-1 0 0,1 0 1 0 0,0 0 0 0 0,0-1-1 0 0,0 1 1 0 0,0 0-4 0 0,9-2-39 0 0,-10 2 44 0 0,1 0 0 0 0,-1 0 0 0 0,1 0 0 0 0,-1 1-1 0 0,0-1 1 0 0,1 0 0 0 0,-1 0 0 0 0,0 0 0 0 0,1 0 0 0 0,-1 1 0 0 0,0-1 0 0 0,1 0 0 0 0,-1 0 0 0 0,0 0-1 0 0,1 1 1 0 0,-1-1 0 0 0,0 0 0 0 0,0 1 0 0 0,1-1 0 0 0,-1 0 0 0 0,0 1 0 0 0,0-1 0 0 0,1 0-1 0 0,-1 1-4 0 0,1 2-26 0 0,0-1 26 0 0,0 0 0 0 0,0 0 0 0 0,1 0 0 0 0,-1 1 0 0 0,1-1 0 0 0,1 1 0 0 0,-2-2-2 0 0,0 0 0 0 0,1 0 0 0 0,-1 0 0 0 0,0 0 0 0 0,1-1 0 0 0,-1 1 0 0 0,1 0 0 0 0,-1-1 0 0 0,2 1 2 0 0,-2-1 0 0 0,0 0 0 0 0,0 1 0 0 0,0-1 0 0 0,0 0 1 0 0,0 1-1 0 0,0-1 0 0 0,0 1 0 0 0,0-1 0 0 0,0 1 1 0 0,0-1-1 0 0,0 1 0 0 0,0 0 0 0 0,-1-1 0 0 0,1 1 1 0 0,0 0-1 0 0,0 0 0 0 0,0 0 0 0 0,2 8 172 0 0,4 3-295 0 0,-7-11 128 0 0,1 0-1 0 0,-1 0 0 0 0,0-1 0 0 0,1 1 0 0 0,-1 0 0 0 0,1-1 0 0 0,-1 1 0 0 0,1 0 0 0 0,0-1 0 0 0,-1 1 0 0 0,1-1 1 0 0,0 1-1 0 0,-1-1 0 0 0,1 1 0 0 0,0-1 0 0 0,-1 0 0 0 0,1 1 0 0 0,0-1 0 0 0,0 0 0 0 0,0 0 0 0 0,-1 1 0 0 0,1-1 1 0 0,0 0-1 0 0,0 0 0 0 0,0 0 0 0 0,-1 0 0 0 0,1 0 0 0 0,0 0 0 0 0,0 0-4 0 0,0 0-9 0 0,-1 0 0 0 0,1 0-1 0 0,0 0 1 0 0,-1 0 0 0 0,1 0 0 0 0,0 0 0 0 0,-1 0-1 0 0,1 1 1 0 0,-1-1 0 0 0,1 0 0 0 0,0 0 0 0 0,-1 1-1 0 0,1-1 1 0 0,-1 0 0 0 0,1 1 0 0 0,-1-1 0 0 0,1 0-1 0 0,-1 1 1 0 0,1-1 0 0 0,-1 1 0 0 0,1 0 9 0 0,6 3 105 0 0,2 2-177 0 0,-9-5 73 0 0,1-1 1 0 0,0 1-1 0 0,-1-1 0 0 0,1 1 0 0 0,0-1 0 0 0,0 1 0 0 0,0-1 0 0 0,-1 1 0 0 0,1-1 0 0 0,0 1 1 0 0,0-1-1 0 0,0 0 0 0 0,0 0-1 0 0,3 0-12 0 0,-1 1 0 0 0,0-1 1 0 0,0 0-1 0 0,1 1 0 0 0,-1 0 12 0 0,1 2-40 0 0,-4-3 37 0 0,1 0 1 0 0,-1 1-1 0 0,1-1 0 0 0,-1 0 1 0 0,0 1-1 0 0,1-1 0 0 0,-1 0 1 0 0,1 1-1 0 0,-1-1 0 0 0,1 0 1 0 0,-1 0-1 0 0,1 0 0 0 0,-1 1 1 0 0,1-1-1 0 0,-1 0 0 0 0,1 0 1 0 0,-1 0-1 0 0,1 0 3 0 0,0 0 4 0 0,-1 0 1 0 0,1 0-1 0 0,0 1 0 0 0,0-1 0 0 0,0 0 0 0 0,-1 0 1 0 0,1 1-1 0 0,0-1 0 0 0,0 0 0 0 0,-1 1 1 0 0,1-1-1 0 0,0 1 0 0 0,-1-1 0 0 0,1 1-4 0 0,-1-1 4 0 0,1 1-1 0 0,-1-1 0 0 0,1 0 1 0 0,0 1-1 0 0,-1-1 0 0 0,1 1 1 0 0,-1-1-1 0 0,1 0 0 0 0,0 0 1 0 0,-1 1-1 0 0,1-1 0 0 0,0 0 1 0 0,-1 0-1 0 0,1 0 0 0 0,0 0 1 0 0,-1 0-1 0 0,1 0 0 0 0,0 0 1 0 0,0 0-4 0 0,0 0-1 0 0,0 0 0 0 0,-1 0 0 0 0,1 0 0 0 0,0 0 0 0 0,0 1 0 0 0,0-1 0 0 0,-1 0-1 0 0,1 0 1 0 0,0 1 0 0 0,0-1 0 0 0,-1 1 0 0 0,1-1 0 0 0,0 0 0 0 0,-1 1 0 0 0,1-1 0 0 0,0 1 0 0 0,-1 0 0 0 0,1-1 0 0 0,-1 1 0 0 0,1-1 0 0 0,-1 1 0 0 0,1 0 0 0 0,-1-1 0 0 0,1 1 1 0 0,1 2-76 0 0,-1 0 0 0 0,1 0 0 0 0,0 1 1 0 0,-1-1-1 0 0,1 1 76 0 0,-2-3-11 0 0,1 0 0 0 0,0 0 0 0 0,-1 0 0 0 0,1-1 1 0 0,0 1-1 0 0,-1 0 0 0 0,1-1 0 0 0,0 1 0 0 0,0 0 1 0 0,-1-1-1 0 0,1 1 0 0 0,0-1 0 0 0,0 1 0 0 0,0-1 0 0 0,0 0 1 0 0,0 1-1 0 0,0-1 0 0 0,1 0 11 0 0,-1 0-34 0 0,0 1-1 0 0,0-1 1 0 0,0-1 0 0 0,0 1-1 0 0,0 0 1 0 0,0 0 0 0 0,0 0 0 0 0,0 0-1 0 0,0-1 1 0 0,0 1 0 0 0,0 0-1 0 0,-1-1 1 0 0,1 1 0 0 0,1-1 34 0 0,-2 0-14 0 0,0 0 1 0 0,0 0-1 0 0,0 0 1 0 0,0 1-1 0 0,0-1 1 0 0,0 0-1 0 0,0 0 1 0 0,0 0-1 0 0,0 0 1 0 0,0 0-1 0 0,-1 0 1 0 0,1 0-1 0 0,0 0 1 0 0,0 0-1 0 0,-1 1 1 0 0,1-1-1 0 0,-1-1 14 0 0,-10-14-314 0 0,5 9 251 0 0,-1-2 99 0 0,-1 0 0 0 0,0 0 1 0 0,-3-1-37 0 0,3 2 43 0 0,0-1 1 0 0,0 0 0 0 0,-1-2-44 0 0,-25-38 386 0 0,-3 2 0 0 0,-16-15-386 0 0,40 48 43 0 0,6 6-10 0 0,0 0 0 0 0,0 1 0 0 0,-1 0-1 0 0,0 0 1 0 0,0 1 0 0 0,0 0 0 0 0,-1 0 0 0 0,-2 0-33 0 0,4 3 18 0 0,0-1 1 0 0,0 1 0 0 0,-1 0-1 0 0,1 1 1 0 0,-1 0 0 0 0,0 0-1 0 0,0 1 1 0 0,0-1 0 0 0,-1 2-19 0 0,-13 1 241 0 0,-15 2-241 0 0,12 0-24 0 0,21-3 19 0 0,-1 0-1 0 0,1 0 1 0 0,0-1 0 0 0,0 1-1 0 0,0-1 1 0 0,-3-1 5 0 0,-16-3 304 0 0,22 5-294 0 0,-1 0 0 0 0,1 1 0 0 0,-1-1-1 0 0,1 0 1 0 0,-1 1 0 0 0,1-1 0 0 0,-1 0 0 0 0,1 1-1 0 0,0 0 1 0 0,-1-1 0 0 0,1 1 0 0 0,0 0-1 0 0,-1 0 1 0 0,1 0 0 0 0,0 0 0 0 0,0 0 0 0 0,0 0-1 0 0,0 0 1 0 0,0 0 0 0 0,0 0 0 0 0,0 0 0 0 0,0 0-1 0 0,1 1 1 0 0,-2 0-10 0 0,0 2 39 0 0,0 1-1 0 0,0-1 0 0 0,0 1 1 0 0,0-1-1 0 0,1 1 1 0 0,-1 3-39 0 0,1-4-11 0 0,0-1 0 0 0,1 1 0 0 0,-1 0 0 0 0,1 0 0 0 0,0-1 0 0 0,0 1 0 0 0,0 0 0 0 0,1-1 0 0 0,-1 1 0 0 0,1 0 0 0 0,0-1 0 0 0,0 1 0 0 0,0-1 0 0 0,0 1 11 0 0,2-19-308 0 0,-4 5 305 0 0,1 0 0 0 0,-2 1-1 0 0,1-1 1 0 0,-1 1 0 0 0,-3-10 3 0 0,-1 2 92 0 0,-1 0 0 0 0,-6-11-92 0 0,13 27 10 0 0,-1 1 0 0 0,1-1-1 0 0,0 0 1 0 0,-1 1 0 0 0,1-1-1 0 0,-1 0 1 0 0,1 1 0 0 0,0-1 0 0 0,-1 1-1 0 0,1-1 1 0 0,-1 1 0 0 0,0-1-1 0 0,1 1 1 0 0,-1-1 0 0 0,1 1 0 0 0,-1 0-1 0 0,0-1 1 0 0,1 1 0 0 0,-1 0-1 0 0,0-1 1 0 0,1 1 0 0 0,-1 0 0 0 0,0 0-10 0 0,0 0-7 0 0,1 0 1 0 0,-1 0-1 0 0,0 0 1 0 0,1 1-1 0 0,-1-1 1 0 0,0 0-1 0 0,0 0 1 0 0,1 1-1 0 0,-1-1 1 0 0,1 1-1 0 0,-1-1 1 0 0,0 0 0 0 0,1 1-1 0 0,-1-1 1 0 0,1 1-1 0 0,-1-1 1 0 0,1 1-1 0 0,-1 0 1 0 0,1-1-1 0 0,-1 1 1 0 0,1-1-1 0 0,0 1 1 0 0,-1 0 6 0 0,-5 10 54 0 0,1 1 0 0 0,0 0 0 0 0,0 0 0 0 0,2 0-1 0 0,-1 1 1 0 0,1-1 0 0 0,0 10-54 0 0,1-4-30 0 0,2-16 25 0 0,0-1 1 0 0,0 0-1 0 0,0 0 0 0 0,0 0 1 0 0,0 0-1 0 0,0 0 1 0 0,1 0-1 0 0,-1 0 1 0 0,0 0-1 0 0,1 0 0 0 0,-1 0 1 0 0,0 0-1 0 0,1 0 1 0 0,0 1 4 0 0,0-2-15 0 0,1 1 1 0 0,-1-1-1 0 0,1 1 1 0 0,-1-1-1 0 0,1 1 1 0 0,-1-1-1 0 0,1 0 1 0 0,-1 0-1 0 0,1 0 15 0 0,2 0 49 0 0,-4 1-46 0 0,1-1-1 0 0,0 0 1 0 0,-1 0-1 0 0,1 0 1 0 0,0 0-1 0 0,-1-1 1 0 0,1 1-1 0 0,0 0 0 0 0,-1 0 1 0 0,1 0-1 0 0,0 0 1 0 0,-1-1-1 0 0,1 1 1 0 0,-1 0-1 0 0,1-1 1 0 0,0 1-1 0 0,-1 0 1 0 0,1-1-1 0 0,-1 1 1 0 0,1-1-3 0 0,0 0-4 0 0,0 0 0 0 0,0 0 0 0 0,0 0 0 0 0,-1-1 0 0 0,1 1 0 0 0,0 0 0 0 0,0-1 0 0 0,-1 1 0 0 0,1-1 4 0 0,1-4 3 0 0,-1 0 0 0 0,1-1 0 0 0,-1 1 0 0 0,0-1-3 0 0,-1 5 24 0 0,3-17-164 0 0,-1 6 57 0 0,-1-1-1 0 0,0 0 1 0 0,0 0-1 0 0,-2-13 84 0 0,0 21 17 0 0,1 1 1 0 0,-1-1-1 0 0,-1 0 1 0 0,1 0-1 0 0,-1 0 0 0 0,0 1 1 0 0,-2-6-18 0 0,3 11 2 0 0,1-1 1 0 0,0 1-1 0 0,0-1 1 0 0,-1 1 0 0 0,1 0-1 0 0,0-1 1 0 0,-1 1 0 0 0,1-1-1 0 0,-1 1 1 0 0,1 0 0 0 0,0-1-1 0 0,-1 1 1 0 0,1 0 0 0 0,-1-1-1 0 0,1 1 1 0 0,-1 0 0 0 0,1 0-1 0 0,-1 0 1 0 0,1-1 0 0 0,-1 1-1 0 0,1 0 1 0 0,-1 0 0 0 0,1 0-1 0 0,-1 0-2 0 0,0 0 8 0 0,0 0 0 0 0,1 0-1 0 0,-1 0 1 0 0,0 1 0 0 0,0-1 0 0 0,0 0-1 0 0,1 1 1 0 0,-1-1 0 0 0,0 0 0 0 0,0 1-1 0 0,1-1 1 0 0,-1 1 0 0 0,0-1 0 0 0,0 1-8 0 0,-2 3 44 0 0,-1-1 1 0 0,1 1-1 0 0,0 0 1 0 0,-2 4-45 0 0,3-5 6 0 0,-2 3-4 0 0,0 0 1 0 0,1 0 0 0 0,-1 1-1 0 0,1-1 1 0 0,1 1 0 0 0,-1 0-1 0 0,1 0 1 0 0,1 0 0 0 0,-1 0-1 0 0,1 0 1 0 0,0 5-3 0 0,1-11 4 0 0,0-1 0 0 0,0 0 0 0 0,0 1 0 0 0,0-1-1 0 0,0 1 1 0 0,0-1 0 0 0,0 1 0 0 0,0-1 0 0 0,0 1 0 0 0,0-1 0 0 0,0 0 0 0 0,0 1 0 0 0,1-1 0 0 0,-1 1 0 0 0,0-1-1 0 0,0 0 1 0 0,0 1 0 0 0,1-1 0 0 0,-1 1 0 0 0,0-1 0 0 0,1 0 0 0 0,-1 1 0 0 0,0-1 0 0 0,1 0 0 0 0,-1 0 0 0 0,0 1 0 0 0,1-1-4 0 0,-1 0-8 0 0,1 0 0 0 0,-1 0 1 0 0,1 0-1 0 0,-1 0 1 0 0,1 0-1 0 0,-1 0 1 0 0,1 0-1 0 0,-1 0 1 0 0,1 0-1 0 0,-1-1 1 0 0,1 1-1 0 0,-1 0 1 0 0,1 0-1 0 0,-1 0 1 0 0,1-1-1 0 0,-1 1 0 0 0,0 0 1 0 0,1-1-1 0 0,-1 1 1 0 0,1 0-1 0 0,-1-1 1 0 0,0 1-1 0 0,1 0 1 0 0,-1-1-1 0 0,0 1 8 0 0,3-4-6 0 0,0 1 0 0 0,-1-1-1 0 0,1 0 1 0 0,-1 0 0 0 0,0 0 0 0 0,0 0-1 0 0,-1 0 1 0 0,1 0 0 0 0,-1-1 0 0 0,1-3 6 0 0,1-3-9 0 0,0 2-41 0 0,-1 0 1 0 0,-1 0-1 0 0,1-7 50 0 0,-1 12-12 0 0,-2 1 0 0 0,1-1-1 0 0,0 1 1 0 0,-1 0 0 0 0,1-1-1 0 0,-1 1 1 0 0,0 0 0 0 0,0 0-1 0 0,0-1 1 0 0,0 1 0 0 0,-1 0-1 0 0,0 0 13 0 0,1 1 5 0 0,0 1-1 0 0,0-1 1 0 0,-1 1-1 0 0,1 0 1 0 0,0 0-1 0 0,-1-1 0 0 0,1 1 1 0 0,-1 0-1 0 0,0 0 1 0 0,1 0-1 0 0,-1 0 1 0 0,0 1-1 0 0,1-1 1 0 0,-1 0-1 0 0,0 1 1 0 0,0 0-1 0 0,0-1 1 0 0,1 1-1 0 0,-1 0 1 0 0,-2 0-5 0 0,2 0 2 0 0,0 1 0 0 0,0 0 1 0 0,1 0-1 0 0,-1 0 1 0 0,0 0-1 0 0,0 0 1 0 0,0 0-1 0 0,0 0 1 0 0,1 1-1 0 0,-1-1 1 0 0,1 1-3 0 0,-1 0-7 0 0,-1-1 1 0 0,1 1-1 0 0,0 0 1 0 0,0-1-1 0 0,-1 0 1 0 0,-1 1 6 0 0,-10 5 28 0 0,12-6-34 0 0,1 0-1 0 0,-1 0 0 0 0,0 0 0 0 0,0 0 0 0 0,0 0 0 0 0,0 0 1 0 0,0-1-1 0 0,0 1 0 0 0,0-1 0 0 0,-1 0 0 0 0,1 1 1 0 0,0-1-1 0 0,0 0 0 0 0,0 0 0 0 0,-2-1 7 0 0,3 1-32 0 0,-1 0-1 0 0,1-1 1 0 0,0 1 0 0 0,-1-1-1 0 0,1 0 1 0 0,0 1-1 0 0,0-1 1 0 0,-1 0 0 0 0,1 0-1 0 0,0 0 1 0 0,0 0 0 0 0,0 0-1 0 0,0 0 1 0 0,0 0-1 0 0,0 0 1 0 0,0 0 0 0 0,1 0-1 0 0,-1-1 1 0 0,0 1-1 0 0,0 0 1 0 0,1-1 32 0 0,-1 1 19 0 0,0-1 0 0 0,1 1 0 0 0,-1 0 0 0 0,0 0 1 0 0,0 0-1 0 0,0 0 0 0 0,0 0 0 0 0,0 0 0 0 0,0 0 0 0 0,0 1 0 0 0,0-1 0 0 0,0 0 1 0 0,-1 0-1 0 0,1 1 0 0 0,-1-1-19 0 0,-3-3 4 0 0,4 3-5 0 0,1 1 0 0 0,0 0-1 0 0,0-1 1 0 0,-1 1 0 0 0,1 0 0 0 0,0 0-1 0 0,0-1 1 0 0,-1 1 0 0 0,1 0 0 0 0,0 0-1 0 0,0 0 1 0 0,-1-1 0 0 0,1 1 0 0 0,0 0 0 0 0,-1 0-1 0 0,1 0 1 0 0,0 0 0 0 0,-1 0 0 0 0,1 0-1 0 0,0-1 1 0 0,-1 1 0 0 0,1 0 0 0 0,-1 0-1 0 0,1 0 1 0 0,-1 0 1 0 0,1 1-3 0 0,0-1 1 0 0,-1 0-1 0 0,1 0 1 0 0,0 0-1 0 0,-1-1 1 0 0,1 1-1 0 0,-1 0 0 0 0,1 0 1 0 0,0 0-1 0 0,-1 0 1 0 0,1 0-1 0 0,0 0 1 0 0,-1 0-1 0 0,1-1 0 0 0,0 1 1 0 0,-1 0-1 0 0,1 0 1 0 0,0 0-1 0 0,-1-1 0 0 0,1 1 1 0 0,0 0 2 0 0,-1-1-5 0 0,1 1 1 0 0,0 0 0 0 0,0 0-1 0 0,-1-1 1 0 0,1 1-1 0 0,0 0 1 0 0,-1 0 0 0 0,1 0-1 0 0,0-1 1 0 0,-1 1 0 0 0,1 0-1 0 0,-1 0 1 0 0,1 0-1 0 0,0 0 1 0 0,-1 0 0 0 0,1 0-1 0 0,0 0 1 0 0,-1 0 4 0 0,-17 2-58 0 0,13 1 297 0 0,4-3-240 0 0,1 0-1 0 0,0 0 0 0 0,0 0 0 0 0,0 0 1 0 0,0 0-1 0 0,0 0 0 0 0,0 0 0 0 0,-1 0 1 0 0,1 0-1 0 0,0 0 0 0 0,0 0 1 0 0,0 0-1 0 0,0 0 0 0 0,0-1 0 0 0,0 1 1 0 0,0 0-1 0 0,-1 0 0 0 0,1 0 0 0 0,0 0 1 0 0,0 0-1 0 0,0 0 0 0 0,0 0 0 0 0,0 0 1 0 0,0 0-1 0 0,0-1 0 0 0,0 1 0 0 0,0 0 1 0 0,0 0-1 0 0,0 0 0 0 0,0 0 0 0 0,0 0 1 0 0,0 0-1 0 0,0-1 0 0 0,0 1 0 0 0,0 0 1 0 0,0 0-1 0 0,0 0 0 0 0,0 0 0 0 0,0 0 1 0 0,0 0-1 0 0,0-1 0 0 0,0 1 0 0 0,0 0 2 0 0,0-1-3 0 0,0 0 1 0 0,0 0-1 0 0,0 0 0 0 0,1 0 0 0 0,-1 0 0 0 0,0 1 0 0 0,1-1 0 0 0,-1 0 0 0 0,1 0 0 0 0,-1 0 3 0 0,3-5 29 0 0,0 1 21 0 0,-1 1 0 0 0,1 0 0 0 0,-1 1 0 0 0,1-1 0 0 0,0 0 0 0 0,0 1 0 0 0,1 0 0 0 0,-1-1-50 0 0,1 1 12 0 0,11-18 149 0 0,2-1-236 0 0,9-5 62 0 0,-22 20-65 0 0,-4 7 84 0 0,1-1-1 0 0,-1 0 0 0 0,0 1 1 0 0,1-1-1 0 0,-1 0 0 0 0,1 1 1 0 0,-1-1-1 0 0,1 0 0 0 0,-1 1 1 0 0,1-1-1 0 0,0 1 0 0 0,-1-1 1 0 0,1 1-1 0 0,0-1 0 0 0,0 1-5 0 0,0-2 39 0 0,0-2-100 0 0,2 0 129 0 0,-3 4-70 0 0,11-11-109 0 0,-11 11 115 0 0,0 0 0 0 0,0 0 0 0 0,0 0 0 0 0,0 0 0 0 0,1-1 0 0 0,-1 1 0 0 0,0 0 0 0 0,0 0 0 0 0,0 0 0 0 0,0 0 0 0 0,0 0 0 0 0,0-1-1 0 0,1 1 1 0 0,-1 0 0 0 0,0 0 0 0 0,0 0 0 0 0,0-1 0 0 0,0 1 0 0 0,0 0 0 0 0,0 0 0 0 0,0 0 0 0 0,0-1 0 0 0,0 1 0 0 0,0 0 0 0 0,0 0 0 0 0,0 0 0 0 0,0-1 0 0 0,0 1-1 0 0,0 0 1 0 0,0 0 0 0 0,0 0 0 0 0,0 0 0 0 0,0-1 0 0 0,0 1 0 0 0,-1 0 0 0 0,1 0 0 0 0,0 0 0 0 0,0-1 0 0 0,0 1 0 0 0,0 0-4 0 0,19-14 284 0 0,-18 14-282 0 0,-1 0 0 0 0,1 0 0 0 0,0-1 0 0 0,-1 1 0 0 0,1 0 0 0 0,-1 0-1 0 0,1-1 1 0 0,0 1 0 0 0,-1-1 0 0 0,1 1 0 0 0,-1 0 0 0 0,1-1 0 0 0,-1 1 0 0 0,1-1 0 0 0,-1 1 0 0 0,1-1 0 0 0,-1 0 0 0 0,0 1 0 0 0,1-1 0 0 0,-1 0-2 0 0,1-1-1 0 0,0 1 1 0 0,0-1 0 0 0,1 1 0 0 0,-1-1 0 0 0,0 1 0 0 0,1-1 0 0 0,-1 1 0 0 0,1 0 0 0 0,-1-1 0 0 0,1 1-1 0 0,-1 0 1 0 0,1 0 0 0 0,0 0 0 0 0,5-7 71 0 0,-7 7-83 0 0,1 0-1 0 0,0 0 1 0 0,0 0 0 0 0,-1 0 0 0 0,1 0-1 0 0,-1 0 1 0 0,1 0 0 0 0,0-2 12 0 0,4-6-82 0 0,-4 4 154 0 0,-1 5-63 0 0,0 0 0 0 0,0 0 0 0 0,0-1 0 0 0,0 1 0 0 0,0 0 0 0 0,0-1 0 0 0,0 1 0 0 0,1 0 0 0 0,-1 0 0 0 0,0-1 0 0 0,0 1 0 0 0,0 0 0 0 0,0 0 1 0 0,0-1-1 0 0,1 1 0 0 0,-1 0 0 0 0,0 0 0 0 0,0-1-9 0 0,1 0 0 0 0,-1 0-1 0 0,0 0 1 0 0,0 0 0 0 0,1 0 0 0 0,-1 0 0 0 0,0 0 0 0 0,0 0 0 0 0,0 0 0 0 0,0-1 0 0 0,0 1-1 0 0,-1 0 1 0 0,1 0 0 0 0,0-4-102 0 0,0 3 99 0 0,0 0 1 0 0,0 0 0 0 0,-1 0-1 0 0,1 0 1 0 0,0 0 0 0 0,-1 0-1 0 0,1 0 1 0 0,-1 0 2 0 0,0-4-59 0 0,-1 4 200 0 0,0 1-86 0 0,1 1-55 0 0,1-1 0 0 0,-1 1 0 0 0,0 0 0 0 0,1-1 0 0 0,-1 1 0 0 0,1-1 0 0 0,-1 0 0 0 0,1 1 0 0 0,-1-1 0 0 0,1 1 0 0 0,-1-1 0 0 0,1 0 0 0 0,0 1 0 0 0,-1-1 0 0 0,1 0-1 0 0,0 1 1 0 0,0-1 0 0 0,-1 0 0 0 0,1 0 0 0 0,0 1 0 0 0,0-1 0 0 0,-2-20 46 0 0,2 9 12 0 0,-1 7-91 0 0,1 1 0 0 0,0-1 0 0 0,1 0 1 0 0,0-3 32 0 0,0-12 71 0 0,-1 2-113 0 0,1 0 0 0 0,2-6 42 0 0,-2 14 22 0 0,-1 1-1 0 0,0-1 1 0 0,0 1 0 0 0,-1-3-22 0 0,-1-20 56 0 0,1 18-53 0 0,1 10-26 0 0,0 0-1 0 0,-1 0 1 0 0,2 0-1 0 0,-1-3 24 0 0,0 6-2 0 0,0 0 1 0 0,0-1-1 0 0,0 1 1 0 0,0 0-1 0 0,-1-1 1 0 0,1 1-1 0 0,-1 0 1 0 0,1-1-1 0 0,-1 1 2 0 0,-1-8-63 0 0,-1-6 126 0 0,1-1 1 0 0,1 1 0 0 0,1-1 0 0 0,0 1-1 0 0,2-11-63 0 0,-2 22-24 0 0,0 1-1 0 0,0-1 1 0 0,-1 0-1 0 0,1 0 1 0 0,-1 1-1 0 0,0-3 25 0 0,-2-8-122 0 0,2 4 112 0 0,0 6 29 0 0,0-1 0 0 0,1 0 0 0 0,0 1 0 0 0,0-1 0 0 0,0-2-19 0 0,0 4-14 0 0,0 0-1 0 0,0 0 1 0 0,0 0-1 0 0,0 0 1 0 0,-1 0-1 0 0,1 1 1 0 0,-1-3 14 0 0,-1 2-23 0 0,1 2 32 0 0,1 1 0 0 0,-1-1 0 0 0,1 0 0 0 0,-1 0 0 0 0,1 1 0 0 0,-1-1 0 0 0,1 0 0 0 0,0 0 0 0 0,0 0 0 0 0,-1 1 0 0 0,1-1 0 0 0,0-1-9 0 0,-1-2-4 0 0,0 1 1 0 0,0-1-1 0 0,0 1 0 0 0,-1-1 0 0 0,0-1 4 0 0,-5-14-67 0 0,7 18 71 0 0,0 1 1 0 0,-1-1-1 0 0,1 1 1 0 0,0-1 0 0 0,0 1-1 0 0,0-1 1 0 0,-1 1-1 0 0,1-1 1 0 0,0 1 0 0 0,0-1-1 0 0,-1 1 1 0 0,1-1-1 0 0,0 1 1 0 0,-1-1 0 0 0,1 1-1 0 0,-1 0 1 0 0,1-1-1 0 0,0 1 1 0 0,-1-1-1 0 0,1 1 1 0 0,-1 0 0 0 0,1 0-1 0 0,-1-1 1 0 0,1 1-1 0 0,-1 0 1 0 0,0 0 0 0 0,0-1-5 0 0,1 2 6 0 0,0 0 1 0 0,-1-1-1 0 0,1 1 1 0 0,-1 0-1 0 0,1 0 1 0 0,0-1 0 0 0,-1 1-1 0 0,1 0 1 0 0,0 0-1 0 0,0-1 1 0 0,0 1-1 0 0,0 0 1 0 0,-1 1-7 0 0,1 7-71 0 0,-1-8 73 0 0,1 1 0 0 0,0-1 0 0 0,0 0 0 0 0,0 0 0 0 0,0 0 1 0 0,0 1-1 0 0,0-1 0 0 0,0 0 0 0 0,0 0 0 0 0,1 0 0 0 0,-1 2-2 0 0,2 2 19 0 0,-1 0 1 0 0,0 1-1 0 0,0-1 0 0 0,-1 0 1 0 0,0 1-1 0 0,0 2-19 0 0,1 12-52 0 0,6 33-45 0 0,-3-21 171 0 0,0 6-74 0 0,-6-8-48 0 0,2-24 37 0 0,-1 0-1 0 0,1 0 1 0 0,0 0 0 0 0,1 0 0 0 0,-1 0-1 0 0,2 5 12 0 0,-1-7 13 0 0,0 1-1 0 0,-1 0 0 0 0,1-1 1 0 0,-1 1-1 0 0,0 0-12 0 0,1 18 26 0 0,0-17-57 0 0,-1-6 26 0 0,0 0-1 0 0,0 0 1 0 0,0 0 0 0 0,0 0 0 0 0,0 0-1 0 0,0 0 1 0 0,0 0 0 0 0,0 0-1 0 0,0 0 1 0 0,0 0 0 0 0,-1 0-1 0 0,1 0 1 0 0,0 0 0 0 0,0 0-1 0 0,0 0 1 0 0,0 0 0 0 0,0 0-1 0 0,0 0 1 0 0,0 0 0 0 0,0 0-1 0 0,0 0 1 0 0,0 0 0 0 0,0 0-1 0 0,0 0 1 0 0,0 0 0 0 0,0 0-1 0 0,0 0 1 0 0,0 0 0 0 0,0 0-1 0 0,0 0 1 0 0,0 0 0 0 0,0 0 0 0 0,0 0-1 0 0,0 0 1 0 0,0 0 0 0 0,0 0-1 0 0,0 0 6 0 0,-2-8-12 0 0,1 1-1 0 0,0-1 1 0 0,1 0 0 0 0,-1 1-1 0 0,1-4 13 0 0,0 11 0 0 0,5-42 14 0 0,-6 53 76 0 0,0 0 0 0 0,-2 3-90 0 0,1-3 33 0 0,1 1 0 0 0,0-1-1 0 0,0 1 1 0 0,1-1-33 0 0,8 78-32 0 0,-8-83-19 0 0,1 1 1 0 0,1-1-1 0 0,-1 0 0 0 0,2 3 51 0 0,1 5-4 0 0,6 8-85 0 0,-10-22 82 0 0,0 0 0 0 0,0 0 0 0 0,0 0 0 0 0,0 0 0 0 0,0 0 1 0 0,0 0-1 0 0,0 1 0 0 0,0-1 0 0 0,0 0 0 0 0,1 0 0 0 0,-1 0 0 0 0,0 0 0 0 0,0 0 0 0 0,0 0 0 0 0,0 0 0 0 0,0 1 1 0 0,0-1-1 0 0,0 0 0 0 0,0 0 0 0 0,0 0 0 0 0,0 0 0 0 0,0 0 0 0 0,1 0 0 0 0,-1 0 0 0 0,0 0 0 0 0,0 0 1 0 0,0 0-1 0 0,0 0 0 0 0,0 0 0 0 0,0 0 0 0 0,1 0 0 0 0,-1 1 0 0 0,0-1 0 0 0,0 0 0 0 0,0 0 0 0 0,0 0 1 0 0,0 0-1 0 0,0 0 7 0 0,4-5-409 0 0,2-7 220 0 0,-5 1 156 0 0,-1 10 22 0 0,0 0-1 0 0,0 0 1 0 0,0 0-1 0 0,1 0 1 0 0,-1 0 0 0 0,0 0-1 0 0,0 1 1 0 0,1-1-1 0 0,-1 0 1 0 0,1-1 11 0 0,-1 4 57 0 0,1 0 1 0 0,-1 0-1 0 0,1 0 0 0 0,-1-1 1 0 0,0 1-1 0 0,0 0 0 0 0,0 1-57 0 0,0 12 36 0 0,1 0-1 0 0,0 0 0 0 0,1 0 0 0 0,1 0 0 0 0,0-1 0 0 0,1 1 0 0 0,4 9-35 0 0,-7-23-9 0 0,-1 0 1 0 0,0 0-1 0 0,1 0 0 0 0,-1 0 1 0 0,1 0-1 0 0,0 0 0 0 0,-1 0 1 0 0,1 0-1 0 0,0-1 0 0 0,-1 1 1 0 0,1 0-1 0 0,0 0 0 0 0,0-1 1 0 0,0 1-1 0 0,0 0 0 0 0,0-1 1 0 0,0 1-1 0 0,0-1 0 0 0,0 1 1 0 0,0-1-1 0 0,0 1 1 0 0,1-1 7 0 0,-1 0-30 0 0,0 0 0 0 0,0 0-1 0 0,0 0 1 0 0,0 0 0 0 0,0 0-1 0 0,0 0 1 0 0,0 0-1 0 0,0-1 1 0 0,0 1 0 0 0,0 0-1 0 0,-1-1 1 0 0,1 1-1 0 0,0-1 1 0 0,0 1 0 0 0,0-1-1 0 0,0 1 1 0 0,0-1 0 0 0,-1 0-1 0 0,1 1 1 0 0,0-1-1 0 0,-1 0 1 0 0,1 0 0 0 0,0 0 31 0 0,0 0-13 0 0,-1 0-1 0 0,1 0 1 0 0,-1 0 0 0 0,1-1 0 0 0,-1 1 0 0 0,0 0 0 0 0,0 0 0 0 0,1 0 0 0 0,-1-1 0 0 0,0 1 0 0 0,0 0 0 0 0,0 0-1 0 0,0-2 14 0 0,0-4-64 0 0,1-10 57 0 0,0 0 1 0 0,-2-3 6 0 0,1-2 332 0 0,-4 35 26 0 0,1-3-230 0 0,0 3-84 0 0,1 0-1 0 0,1 0 0 0 0,0 1 1 0 0,0-1-1 0 0,1 1 1 0 0,1 2-44 0 0,-1-13-5 0 0,1-1 0 0 0,-1 0 0 0 0,1 1 0 0 0,-1-1 0 0 0,1 0 0 0 0,0 1 5 0 0,-1-3-9 0 0,0 0 0 0 0,0 0 0 0 0,0 1 0 0 0,1-1 1 0 0,-1 0-1 0 0,0 0 0 0 0,0 1 0 0 0,0-1 0 0 0,0 0 0 0 0,1 0 1 0 0,-1 0-1 0 0,0 0 0 0 0,0 1 0 0 0,0-1 0 0 0,1 0 0 0 0,-1 0 0 0 0,0 0 1 0 0,0 0-1 0 0,1 0 0 0 0,-1 0 0 0 0,0 0 0 0 0,0 1 9 0 0,1-2-11 0 0,-1 1-1 0 0,1 0 0 0 0,-1 0 1 0 0,1 0-1 0 0,-1 0 0 0 0,1 0 1 0 0,-1 0-1 0 0,0-1 1 0 0,1 1-1 0 0,-1 0 0 0 0,1 0 1 0 0,-1-1-1 0 0,0 1 1 0 0,1 0-1 0 0,-1 0 0 0 0,0-1 1 0 0,1 1-1 0 0,-1-1 12 0 0,1 0-13 0 0,1-1-1 0 0,-1 0 1 0 0,0 0 0 0 0,0 0-1 0 0,0 0 1 0 0,0 0 0 0 0,0 0-1 0 0,0-1 1 0 0,0 0 13 0 0,4-12-60 0 0,-2 9 39 0 0,-1 0 0 0 0,0 0 0 0 0,-1 0 0 0 0,1 0-1 0 0,-1 0 1 0 0,0 0 0 0 0,-1-3 21 0 0,2-3-15 0 0,-1-6 41 0 0,-1 1-1 0 0,0-1 0 0 0,-1 0 1 0 0,-1 1-1 0 0,-2-6-25 0 0,0-5 89 0 0,1-13-89 0 0,2 21 145 0 0,-1 0 0 0 0,-1 0-1 0 0,-1 1 1 0 0,-4-15-145 0 0,6 25 3 0 0,0-1 0 0 0,1 0-1 0 0,0 0 1 0 0,1-5-3 0 0,-3-18 175 0 0,1 4-138 0 0,-1-5 62 0 0,2 19-35 0 0,-1 0 0 0 0,2-9-64 0 0,-1 2 22 0 0,1-13-112 0 0,4 9 112 0 0,-3 18 21 0 0,0 0 0 0 0,0 1 1 0 0,0-3-44 0 0,0-3 65 0 0,-1 10-50 0 0,1 0 1 0 0,-1 0-1 0 0,0 1 1 0 0,0-1-1 0 0,0-1-15 0 0,0 1 26 0 0,0 1-1 0 0,1 0 0 0 0,-1 0 1 0 0,1 0-1 0 0,0 0 0 0 0,0 0 1 0 0,0 0-26 0 0,5-11 5 0 0,0 0 0 0 0,1-6-5 0 0,-6 16 16 0 0,0 1-1 0 0,-1-1 0 0 0,1 0 0 0 0,-1 1 1 0 0,1-1-1 0 0,-1 0 0 0 0,0 1 0 0 0,0-1 1 0 0,-1 0-1 0 0,1 1 0 0 0,0-1 0 0 0,-1 1 1 0 0,1-1-1 0 0,-1 1 0 0 0,0-1 0 0 0,0 0-15 0 0,-3-10-25 0 0,4 11 31 0 0,-1 0 0 0 0,0 0-1 0 0,1 0 1 0 0,-1 0-1 0 0,0 0 1 0 0,0 0 0 0 0,0 0-1 0 0,0-1-5 0 0,-2 0-37 0 0,1 0-1 0 0,0 0 0 0 0,-1 0 1 0 0,0-1 37 0 0,2 3-11 0 0,0 1 0 0 0,0-1 0 0 0,1 0 1 0 0,-1 1-1 0 0,0-1 0 0 0,0 0 0 0 0,0 1 1 0 0,0-1-1 0 0,-1 1 0 0 0,1 0 0 0 0,0-1 1 0 0,0 1-1 0 0,0 0 0 0 0,0 0 0 0 0,0-1 1 0 0,-1 1 10 0 0,0 0-9 0 0,0-1 0 0 0,0 1 0 0 0,0-1 0 0 0,0 1 1 0 0,0-1-1 0 0,0 0 0 0 0,1 0 0 0 0,-1 0 1 0 0,0 0-1 0 0,1-1 0 0 0,-2 0 9 0 0,-8-5 42 0 0,9 6-55 0 0,0 0-1 0 0,0-1 1 0 0,1 1-1 0 0,-1 0 1 0 0,0-1 0 0 0,1 1-1 0 0,-1-1 1 0 0,1 0-1 0 0,0 1 1 0 0,-1-2 13 0 0,-2-2-34 0 0,-12-7 79 0 0,-6-14-402 0 0,16 17 302 0 0,6 8 48 0 0,-1-1 1 0 0,0 1-1 0 0,0-1 0 0 0,1 1 0 0 0,-1 0 0 0 0,0 0 0 0 0,0-1 0 0 0,0 1 0 0 0,-1 0 0 0 0,1 0 0 0 0,0 0 0 0 0,0 0 1 0 0,-1 0-1 0 0,1 0 0 0 0,0 1 0 0 0,-1-1 0 0 0,0 0 7 0 0,1 0 2 0 0,-1 1 1 0 0,1-1 0 0 0,0 1-1 0 0,0-1 1 0 0,0 0-1 0 0,-1 0 1 0 0,1 1 0 0 0,0-1-1 0 0,0 0 1 0 0,0 0-1 0 0,0 0 1 0 0,-1-2-3 0 0,1 2-21 0 0,0-1 0 0 0,-1 1-1 0 0,1 0 1 0 0,-1-1 0 0 0,1 1 0 0 0,-3-1 21 0 0,2 0-37 0 0,-1 1 1 0 0,0-1-1 0 0,1 0 1 0 0,0 0-1 0 0,-1 0 1 0 0,-1-3 36 0 0,2 3-11 0 0,0 0 0 0 0,-1 0-1 0 0,1-1 1 0 0,-1 1 0 0 0,-1 0 11 0 0,-1 0 30 0 0,0-1 39 0 0,-5-3-141 0 0,9 5 72 0 0,0 0 1 0 0,0 1-1 0 0,0-1 0 0 0,-1 0 0 0 0,1 0 1 0 0,0 1-1 0 0,0-1 0 0 0,0 0 0 0 0,0-1 0 0 0,0 1 4 0 0,0 0 0 0 0,0-1 0 0 0,1 1 0 0 0,-1 0 0 0 0,0-1 0 0 0,0 1-1 0 0,1-1 1 0 0,-1 0 0 0 0,1 1 0 0 0,-1-1 0 0 0,1 1 0 0 0,0-1 0 0 0,0 0-1 0 0,0 1 1 0 0,0-1 0 0 0,0 0 0 0 0,0 1 0 0 0,0-1-4 0 0,0 1 0 0 0,0 1 0 0 0,0 0 0 0 0,0 0 0 0 0,0-1-1 0 0,0 1 1 0 0,0 0 0 0 0,-1 0 0 0 0,1-1 0 0 0,0 1 0 0 0,0 0 0 0 0,0 0 0 0 0,0-1 0 0 0,0 1 0 0 0,-1 0 0 0 0,1 0 0 0 0,0-1 0 0 0,0 1 0 0 0,0 0 0 0 0,0 0 0 0 0,-1 0-1 0 0,1 0 1 0 0,0-1 0 0 0,0 1 0 0 0,-1 0 0 0 0,1 0 0 0 0,0 0 4 0 0,-1-1 0 0 0,1 1-1 0 0,-1 0 1 0 0,1 0 0 0 0,0-1-1 0 0,-1 1 1 0 0,1-1 0 0 0,-1 1-1 0 0,1 0 1 0 0,0-1 0 0 0,0 1-1 0 0,-1-1 1 0 0,1 1 0 0 0,0 0-1 0 0,0-1 1 0 0,0 1-1 0 0,-1-1 1 0 0,1 1 0 0 0,0-1-4 0 0,0-1 1 0 0,0-1 1 0 0,-1 1 0 0 0,1 0-1 0 0,-1 0 1 0 0,0 0 0 0 0,0-2-2 0 0,0 2-16 0 0,0 0 1 0 0,0 0-1 0 0,1 0 1 0 0,-1-1-1 0 0,1 1 1 0 0,-1 0-1 0 0,1 0 16 0 0,0 1 2 0 0,0 1 0 0 0,0 0-1 0 0,0 0 1 0 0,0 0 0 0 0,0 0-1 0 0,0 0 1 0 0,0-1 0 0 0,0 1 0 0 0,0 0-1 0 0,0 0 1 0 0,0 0 0 0 0,0 0 0 0 0,0-1-1 0 0,0 1 1 0 0,0 0 0 0 0,0 0-1 0 0,0 0 1 0 0,0 0 0 0 0,0-1 0 0 0,0 1-1 0 0,0 0 1 0 0,-1 0 0 0 0,1 0-1 0 0,0 0 1 0 0,0 0 0 0 0,0 0 0 0 0,0 0-1 0 0,0-1 1 0 0,0 1 0 0 0,-1 0 0 0 0,1 0-1 0 0,0 0 1 0 0,0 0 0 0 0,0 0-1 0 0,0 0 1 0 0,-1 0 0 0 0,1 0 0 0 0,0 0-1 0 0,0 0 1 0 0,0 0 0 0 0,0 0-1 0 0,0 0 1 0 0,-1 0 0 0 0,1 0 0 0 0,0 0-1 0 0,0 0 1 0 0,0 0 0 0 0,0 0 0 0 0,-1 0-1 0 0,1 0 1 0 0,0 0 0 0 0,0 0-1 0 0,0 0 1 0 0,0 0 0 0 0,0 1 0 0 0,-1-1-1 0 0,1 0-1 0 0,0 0-2 0 0,-1 0-1 0 0,1 0 0 0 0,-1 0 0 0 0,1 0 1 0 0,0 0-1 0 0,-1 0 0 0 0,1 0 1 0 0,-1 0-1 0 0,1 0 0 0 0,-1 0 0 0 0,1 0 1 0 0,-1 0-1 0 0,1 0 0 0 0,-1 0 0 0 0,1 0 3 0 0,-1-1 1 0 0,1 0 0 0 0,0 0 0 0 0,-1 1 0 0 0,1-1 0 0 0,0 0 0 0 0,-1 0 0 0 0,1 0 0 0 0,0 0 0 0 0,0 0 0 0 0,0 0 0 0 0,0 1 0 0 0,0-2-1 0 0,0-1-86 0 0,-1 2 83 0 0,1 1 7 0 0,0-1 1 0 0,0 1 0 0 0,0 0 0 0 0,0-1 0 0 0,0 1 0 0 0,0 0 0 0 0,0-1 0 0 0,0 1 0 0 0,0 0 0 0 0,0 0 0 0 0,0-1 0 0 0,-1 1 0 0 0,1 0-1 0 0,0-1 1 0 0,0 1 0 0 0,0 0 0 0 0,-1 0 0 0 0,1 0 0 0 0,0-1 0 0 0,0 1-5 0 0,-2-1 35 0 0,2-3-59 0 0,0 4 24 0 0,0 0 0 0 0,0 0 0 0 0,0 0 1 0 0,0 0-1 0 0,0 0 0 0 0,0 0 0 0 0,0 0 0 0 0,0 0 0 0 0,-1 0 0 0 0,1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0 0 0,0 0 3 0 0,0 0 0 0 0,0 0-1 0 0,0 0 1 0 0,-1 0 0 0 0,1 0-1 0 0,0 0 1 0 0,0 0 0 0 0,0 0-1 0 0,0 0 1 0 0,0 0 0 0 0,0 0-1 0 0,0 0 1 0 0,-1 0-1 0 0,1 0 1 0 0,0 0 0 0 0,0 0-1 0 0,0 0 1 0 0,0 0 0 0 0,0 0-1 0 0,0 0 1 0 0,0 0 0 0 0,0-1-1 0 0,-1 1 1 0 0,1 0-1 0 0,0 0 1 0 0,0 0 0 0 0,0 0-1 0 0,0 0 1 0 0,0 0 0 0 0,0 0-1 0 0,0 0 1 0 0,0 0 0 0 0,0 0-1 0 0,0 0 1 0 0,0-1 0 0 0,0 1-1 0 0,0 0 1 0 0,-1 0-1 0 0,1 0 1 0 0,0 0 0 0 0,0 0-1 0 0,0 0 1 0 0,0 0 0 0 0,0 0-1 0 0,0-1-2 0 0,-2-2-28 0 0,2 0-83 0 0,0 2 106 0 0,0 1 0 0 0,0-1 0 0 0,0 1 0 0 0,-1-1-1 0 0,1 0 1 0 0,0 1 0 0 0,0-1 0 0 0,0 0 0 0 0,0 1-1 0 0,-1-1 1 0 0,1 1 0 0 0,0-1 0 0 0,0 1 0 0 0,-1-1-1 0 0,1 1 1 0 0,0-1 0 0 0,-1 1 0 0 0,1-1 0 0 0,-1 1-1 0 0,1-1 1 0 0,-1 0 5 0 0,-1 0 3 0 0,0-1 1 0 0,0 0-1 0 0,0 0 0 0 0,0 0 0 0 0,-1-2-3 0 0,-4-2-10 0 0,6 6 9 0 0,0-1-1 0 0,0 0 1 0 0,1 1 0 0 0,-1-1-1 0 0,0 0 1 0 0,1 0-1 0 0,-1 1 1 0 0,0-1 0 0 0,1 0-1 0 0,-1 0 1 0 0,1 0 1 0 0,-1 0-14 0 0,1-1 0 0 0,-1 1 0 0 0,1 0 0 0 0,-1-1 0 0 0,1 1 0 0 0,0 0 0 0 0,0-1 0 0 0,-1 1 0 0 0,1 0 0 0 0,0-1 0 0 0,0 1 0 0 0,0-1 14 0 0,1-2 48 0 0,-3 1 18 0 0,2 3-66 0 0,0 0 1 0 0,0 0-1 0 0,0 0 0 0 0,0 0 0 0 0,0-1 0 0 0,0 1 0 0 0,0 0 0 0 0,0 0 0 0 0,0 0 0 0 0,0 0 0 0 0,-1-1 0 0 0,1 1 0 0 0,0 0 0 0 0,0 0 0 0 0,0 0 0 0 0,0 0 0 0 0,0-1 0 0 0,0 1 0 0 0,0 0 0 0 0,0 0 0 0 0,0 0 0 0 0,0 0 0 0 0,-1 0 0 0 0,1 0 1 0 0,0-1-1 0 0,0 1 0 0 0,0 0 0 0 0,0 0 0 0 0,0 0 0 0 0,-1 0 0 0 0,1 0 0 0 0,0 0 0 0 0,0 0 0 0 0,0 0 0 0 0,0 0 0 0 0,-1 0 0 0 0,1 0 0 0 0,0 0 0 0 0,0 0 0 0 0,0 0 0 0 0,0 0 0 0 0,-1 0 0 0 0,1 0 0 0 0,0 0 0 0 0,0 0 0 0 0,0 0 0 0 0,-1 0-7 0 0,1 0 36 0 0,-6-2 50 0 0,6 2-84 0 0,0 0 0 0 0,0 0 1 0 0,0 0-1 0 0,0 0 0 0 0,0 0 0 0 0,0 0 0 0 0,0 0 0 0 0,0 0 0 0 0,0 0 0 0 0,0 0 1 0 0,0 0-1 0 0,0 0 0 0 0,0 0 0 0 0,0 0 0 0 0,0 0 0 0 0,0 1 0 0 0,0-1 1 0 0,0 0-1 0 0,0 0 0 0 0,0 0 0 0 0,0 0 0 0 0,0 0 0 0 0,0 0 0 0 0,0 0 1 0 0,0 0-1 0 0,-1 0 0 0 0,1 0 0 0 0,0 0 0 0 0,0 0 0 0 0,0 0 0 0 0,0 0 0 0 0,0 0 1 0 0,0 0-1 0 0,0 0 0 0 0,0 0 0 0 0,0 0 0 0 0,0 0 5 0 0,-5-1 73 0 0,5 1-70 0 0,-1 0 1 0 0,1 0-1 0 0,0 0 0 0 0,0 0 0 0 0,0 0 0 0 0,-1 0 0 0 0,1 0 0 0 0,0 0 0 0 0,0 0 0 0 0,0 0 1 0 0,0 0-1 0 0,-1 0 0 0 0,1 0 0 0 0,0 0 0 0 0,0 0 0 0 0,0 0 0 0 0,0 0 0 0 0,-1 1 0 0 0,1-1 1 0 0,0 0-1 0 0,0 0 0 0 0,0 0 0 0 0,0 0 0 0 0,0 0 0 0 0,-1 0 0 0 0,1 1 0 0 0,0-1 1 0 0,0 0-1 0 0,0 0 0 0 0,0 0 0 0 0,0 0 0 0 0,0 1 0 0 0,0-1-3 0 0,-2 1 42 0 0,2 1-20 0 0,0-2-15 0 0,-1 2-17 0 0,0-1 17 0 0,0 0 0 0 0,0 0 0 0 0,0 0 0 0 0,1-1 0 0 0,-1 1 0 0 0,0 0 0 0 0,1 0 0 0 0,-1 0 0 0 0,0 1 0 0 0,1-1-7 0 0,-1 0-2 0 0,1 0-1 0 0,0 0 1 0 0,-1 0 0 0 0,1 0-1 0 0,0 0 1 0 0,0-1 0 0 0,0 1-1 0 0,0 0 1 0 0,0 0 0 0 0,0 0 2 0 0,0 0 6 0 0,0 0 1 0 0,0 0-1 0 0,0-1 1 0 0,0 1-1 0 0,0 0 1 0 0,0 0-1 0 0,-1 0 1 0 0,1-1-1 0 0,0 1 1 0 0,0 0-1 0 0,-1 0 1 0 0,1-1-1 0 0,0 1-6 0 0,-1 0 13 0 0,1-1 0 0 0,0 1 0 0 0,0-1 0 0 0,0 1 0 0 0,0-1 0 0 0,-1 1 0 0 0,1-1 0 0 0,0 1 0 0 0,0-1 0 0 0,0 1 0 0 0,0-1 0 0 0,0 1 0 0 0,0 0 0 0 0,0-1 0 0 0,1 1 0 0 0,-1-1 0 0 0,0 1-13 0 0,0 0 142 0 0,0-1-127 0 0,0 1 1 0 0,0 0 0 0 0,0 0-1 0 0,0 0 1 0 0,0 0-1 0 0,0 0 1 0 0,0 0-1 0 0,0 0 1 0 0,0 0-1 0 0,0 0 1 0 0,-1 0-1 0 0,1 0 1 0 0,0 0-1 0 0,-1 0-15 0 0,-1 6-20 0 0,1 0 53 0 0,1-5-36 0 0,0 0 0 0 0,0 0 0 0 0,0-1 0 0 0,-1 1 0 0 0,1 0 0 0 0,0 0 0 0 0,-1 0 0 0 0,0-1 0 0 0,0 2 3 0 0,0-1 14 0 0,0 1 1 0 0,1-1 0 0 0,-1 1-1 0 0,0-1 1 0 0,1 1 0 0 0,0 2-15 0 0,-1-2-18 0 0,1 1 0 0 0,-1-1 0 0 0,0 0 0 0 0,-1 4 18 0 0,-2 2 43 0 0,2-3-3 0 0,-1-1-1 0 0,1 1 0 0 0,1 0 0 0 0,-1-1 1 0 0,0 5-40 0 0,-3 17-58 0 0,5-27 63 0 0,0 1 0 0 0,0-1 0 0 0,0 1 0 0 0,0 0 0 0 0,0-1 0 0 0,-1 1 0 0 0,1 0-1 0 0,0-1 1 0 0,0 1 0 0 0,-1-1 0 0 0,1 1 0 0 0,0-1 0 0 0,-1 1-5 0 0,1-1 5 0 0,-1 1 0 0 0,1 0 0 0 0,0-1 1 0 0,-1 1-1 0 0,1-1 0 0 0,0 1 0 0 0,0-1 0 0 0,-1 1 0 0 0,1 0 1 0 0,0-1-1 0 0,0 1 0 0 0,0 0 0 0 0,0-1-5 0 0,-1 6 19 0 0,1 0 1 0 0,-1-1-1 0 0,-1 1 0 0 0,1-1 1 0 0,-1 1-1 0 0,0-1 0 0 0,0 1 1 0 0,-1 1-20 0 0,1 7 36 0 0,-1 8 34 0 0,-1-8-100 0 0,2-9 43 0 0,1 0 1 0 0,-1-1-1 0 0,0 1 1 0 0,-1 0 0 0 0,1 0-14 0 0,1-3-14 0 0,0-1 0 0 0,0 1 1 0 0,0 0-1 0 0,1 0 0 0 0,-1-1 1 0 0,1 1-1 0 0,0 0 0 0 0,-1 0 1 0 0,1 0 13 0 0,0 1 41 0 0,-2 11 154 0 0,-11 24-375 0 0,11-32 139 0 0,0 0 0 0 0,0-1 0 0 0,-1 1 0 0 0,-1 0 41 0 0,-7 17-209 0 0,9-18 31 0 0,2-8 34 0 0,5-15-32 0 0,-1 5 159 0 0,-2 7 23 0 0,0 0 1 0 0,0 0-1 0 0,0 0 1 0 0,2-1-7 0 0,-1 1 58 0 0,0-1 0 0 0,0 1 0 0 0,0-5-58 0 0,-7 23 70 0 0,-1 0 1 0 0,-4 8-71 0 0,0-2 48 0 0,-3 14-48 0 0,-11 47 91 0 0,21-65-15 0 0,1-13-83 0 0,1 0 0 0 0,0-1 0 0 0,0 1 0 0 0,0 0 0 0 0,0 0 0 0 0,0-1 1 0 0,0 1-1 0 0,0 0 0 0 0,0-1 0 0 0,1 1 0 0 0,-1 0 0 0 0,0-1 0 0 0,0 1 0 0 0,1 0 0 0 0,-1-1 1 0 0,0 1-1 0 0,1 0 7 0 0,-1-1-3 0 0,1 0 0 0 0,-1-1 0 0 0,0 1 0 0 0,1 0 0 0 0,-1 0 0 0 0,1 0 0 0 0,-1 0 0 0 0,1-1 0 0 0,-1 1 0 0 0,0 0 0 0 0,1 0 0 0 0,-1-1 0 0 0,0 1 0 0 0,1 0 0 0 0,-1-1 0 0 0,0 1 0 0 0,1 0 0 0 0,-1-1 0 0 0,0 1 0 0 0,0 0 0 0 0,1-1 0 0 0,-1 1 0 0 0,0-1 3 0 0,0 1 19 0 0,9-13 214 0 0,-1 0 0 0 0,3-7-233 0 0,-10 18-14 0 0,18-30-226 0 0,-10 19 175 0 0,4-10 65 0 0,-10 14-256 0 0,-3 8 97 0 0,-2 6 290 0 0,-13 26-42 0 0,2-5-143 0 0,7-13 83 0 0,4-10-41 0 0,0 0 1 0 0,1-1-1 0 0,0 1 0 0 0,0 0 0 0 0,0 0 1 0 0,0 0-1 0 0,0 0 0 0 0,0 0 1 0 0,1 0-1 0 0,0 0 0 0 0,-1 0 1 0 0,1 0-1 0 0,0 2 12 0 0,0-5 0 0 0,0 1-1 0 0,0-1 1 0 0,0 0 0 0 0,0 0-1 0 0,0 0 1 0 0,0 1-1 0 0,0-1 1 0 0,1 0 0 0 0,-1 0-1 0 0,0 0 1 0 0,0 1 0 0 0,0-1-1 0 0,0 0 1 0 0,0 0 0 0 0,0 0-1 0 0,0 1 1 0 0,0-1 0 0 0,0 0-1 0 0,1 0 1 0 0,-1 0 0 0 0,0 0-1 0 0,0 1 1 0 0,0-1-1 0 0,0 0 1 0 0,1 0 0 0 0,-1 0-1 0 0,0 0 1 0 0,0 0 0 0 0,0 0-1 0 0,0 0 1 0 0,1 0 0 0 0,-1 1-1 0 0,0-1 1 0 0,0 0 0 0 0,0 0-1 0 0,1 0 1 0 0,-1 0-1 0 0,0 0 1 0 0,0 0 0 0 0,1 0-1 0 0,-1 0 1 0 0,0 0 0 0 0,0 0-1 0 0,0 0 1 0 0,1 0 0 0 0,-1-1-1 0 0,0 1 1 0 0,0 0 0 0 0,0 0-1 0 0,1 0 1 0 0,-1 0 0 0 0,0 0-1 0 0,0 0 1 0 0,0 0-1 0 0,0 0 1 0 0,1-1 0 0 0,-1 1-1 0 0,0 0 1 0 0,0 0 0 0 0,0 0 0 0 0,11-12 90 0 0,-9 10-67 0 0,10-16-40 0 0,-3 4 75 0 0,27-36-19 0 0,-35 50-48 0 0,-1-1 0 0 0,1 0 1 0 0,-1 1-1 0 0,0-1 0 0 0,0 1 0 0 0,1-1 0 0 0,-1 1 1 0 0,0-1-1 0 0,0 0 0 0 0,0 1 0 0 0,1-1 0 0 0,-1 0 1 0 0,0 1-1 0 0,0-1 9 0 0,0-1-9 0 0,0 5 17 0 0,0-1 4 0 0,0 0 1 0 0,0 0-1 0 0,-1-1 1 0 0,1 1-1 0 0,-1 0 1 0 0,1-1-1 0 0,-1 1 1 0 0,0 0-1 0 0,1-1 1 0 0,-1 1-1 0 0,0-1 1 0 0,0 1-1 0 0,-1 0-12 0 0,-3 9-11 0 0,0-2-8 0 0,4-8 0 0 0,0 1 0 0 0,1-1 0 0 0,-1 1 0 0 0,0-1 1 0 0,1 1-1 0 0,-1-1 0 0 0,1 1 0 0 0,-1 0 1 0 0,1 0 18 0 0,0-2-2 0 0,0 0 1 0 0,0 0 0 0 0,0 0 0 0 0,0 0 0 0 0,0 0 0 0 0,0 0-1 0 0,0 0 1 0 0,0-1 0 0 0,0 1 0 0 0,1 0 0 0 0,-1 0-1 0 0,0 0 1 0 0,0 0 0 0 0,0 0 0 0 0,0 0 0 0 0,0 0 0 0 0,0 0-1 0 0,0 0 1 0 0,0 0 0 0 0,0 0 0 0 0,0 0 0 0 0,1 0-1 0 0,-1 0 1 0 0,0 0 0 0 0,0 0 0 0 0,0 0 0 0 0,0 0 0 0 0,0 0-1 0 0,0 0 1 0 0,0 0 0 0 0,0 0 0 0 0,0 0 0 0 0,0 0-1 0 0,0 1 1 0 0,0-1 0 0 0,1 0 0 0 0,-1 0 0 0 0,0 0 0 0 0,0 0-1 0 0,0 0 1 0 0,0 0 0 0 0,0 0 0 0 0,0 0 0 0 0,0 0 0 0 0,0 0-1 0 0,0 0 1 0 0,0 0 0 0 0,0 0 0 0 0,0 0 0 0 0,0 1-1 0 0,0-1 1 0 0,0 0 0 0 0,0 0 0 0 0,0 0 0 0 0,0 0 0 0 0,0 0 0 0 0,5-7-82 0 0,-5 6 137 0 0,30-51-200 0 0,-19 22 86 0 0,-19 50 27 0 0,-24 52 174 0 0,31-71-145 0 0,1 0-1 0 0,0-1 1 0 0,-1 1-1 0 0,1 0 1 0 0,0 0-1 0 0,0-1 1 0 0,-1 1-1 0 0,1 0 1 0 0,0 0-1 0 0,0 0 1 0 0,0-1-1 0 0,0 1 1 0 0,0 0-1 0 0,0 0 1 0 0,0 0-1 0 0,0-1 1 0 0,0 1-1 0 0,1 0 1 0 0,-1 0-1 0 0,0-1 1 0 0,0 1-1 0 0,1 0 1 0 0,-1 0-1 0 0,0-1 1 0 0,1 1-1 0 0,-1 0 1 0 0,1-1-1 0 0,-1 1 1 0 0,1 0-1 0 0,-1-1 1 0 0,1 1-1 0 0,0-1 5 0 0,-1 1-1 0 0,0-1-1 0 0,0 0 1 0 0,1 0 0 0 0,-1 0-1 0 0,0 0 1 0 0,0 0-1 0 0,0 0 1 0 0,1 0 0 0 0,-1 0-1 0 0,0 0 1 0 0,0 0 0 0 0,0 0-1 0 0,1 0 1 0 0,-1 0-1 0 0,0 0 1 0 0,0 0 0 0 0,0 0-1 0 0,1 0 1 0 0,-1 0-1 0 0,0 0 1 0 0,0-1 0 0 0,0 1-1 0 0,1 0 1 0 0,-1 0-1 0 0,0 0 1 0 0,0 0 0 0 0,0 0-1 0 0,0 0 1 0 0,1-1 1 0 0,5-5 98 0 0,-6 5-96 0 0,0 1-1 0 0,1-1 0 0 0,-1 1 0 0 0,0-1 0 0 0,1 1 1 0 0,-1 0-1 0 0,0-1 0 0 0,1 1 0 0 0,-1-1 1 0 0,1 1-1 0 0,-1 0 0 0 0,1-1 0 0 0,-1 1 0 0 0,1 0 1 0 0,-1 0-1 0 0,1-1 0 0 0,-1 1 0 0 0,1 0-1 0 0,-1 0-4 0 0,1 0-1 0 0,-1 0 1 0 0,0 0 0 0 0,0 0-1 0 0,0 1 1 0 0,1-1-1 0 0,-1 0 1 0 0,0 0-1 0 0,0 0 1 0 0,0 0 0 0 0,0 0-1 0 0,1 1 1 0 0,-1-1-1 0 0,0 0 1 0 0,0 0 0 0 0,0 0-1 0 0,0 1 1 0 0,0-1-1 0 0,0 0 1 0 0,1 0 0 0 0,-1 0-1 0 0,0 1 1 0 0,0-1-1 0 0,0 0 1 0 0,0 0-1 0 0,0 0 1 0 0,0 1 0 0 0,0-1-1 0 0,0 0 1 0 0,0 0-1 0 0,0 1 1 0 0,0-1 0 0 0,0 0-1 0 0,0 0 1 0 0,0 0-1 0 0,0 1 1 0 0,-1-1 0 0 0,1 0-1 0 0,0 0 1 0 0,0 1-1 0 0,0-1 1 0 0,0 0-1 0 0,0 0 1 0 0,0 0 4 0 0,0 1-7 0 0,-1-1 0 0 0,1 0 1 0 0,0 0-1 0 0,0 1 0 0 0,0-1 0 0 0,0 0 0 0 0,0 0 0 0 0,0 1 0 0 0,0-1 1 0 0,0 0-1 0 0,0 1 0 0 0,0-1 0 0 0,0 0 0 0 0,0 0 0 0 0,0 1 0 0 0,0-1 1 0 0,0 0-1 0 0,0 1 0 0 0,0-1 0 0 0,0 0 0 0 0,0 0 0 0 0,0 1 0 0 0,0-1 1 0 0,0 0-1 0 0,0 0 0 0 0,1 1 0 0 0,-1-1 0 0 0,0 0 0 0 0,0 0 0 0 0,0 1 1 0 0,1-1-1 0 0,-1 0 7 0 0,1 1-134 0 0,2 1-132 0 0,-3-1 260 0 0,-2 4 29 0 0,2-4-21 0 0,0-1-1 0 0,0 0 1 0 0,0 0-1 0 0,0 1 0 0 0,0-1 1 0 0,0 0-1 0 0,0 1 1 0 0,-1-1-1 0 0,1 0 1 0 0,0 0-1 0 0,0 0 1 0 0,0 1-1 0 0,0-1 1 0 0,-1 0-1 0 0,1 0 1 0 0,0 0-1 0 0,0 1 1 0 0,-1-1-1 0 0,1 0 1 0 0,0 0-1 0 0,0 0 1 0 0,-1 0-1 0 0,1 0 1 0 0,0 0-1 0 0,-1 1-1 0 0,-9 2-119 0 0,3-1-104 0 0,-1 1-55 0 0,0 0 0 0 0,-7 1 278 0 0,8 0-146 0 0,7-4 142 0 0,-1 1-1 0 0,1-1 1 0 0,0 1 0 0 0,-1-1-1 0 0,1 0 1 0 0,-1 0-1 0 0,1 1 1 0 0,0-1 0 0 0,-1 0-1 0 0,1 0 1 0 0,-1 1-1 0 0,1-1 1 0 0,-1 0 0 0 0,1 0-1 0 0,-1 0 1 0 0,1 0-1 0 0,-1 0 1 0 0,1 0 0 0 0,-1 0-1 0 0,0 0 5 0 0,-1 0 182 0 0,4 2-225 0 0,-2-2 51 0 0,0 0 1 0 0,0 0 0 0 0,0 0-1 0 0,1 0 1 0 0,-1 0 0 0 0,0 0-1 0 0,0 0 1 0 0,1 0 0 0 0,-1 0 0 0 0,0 0-1 0 0,0 0 1 0 0,0 0 0 0 0,1 0-1 0 0,-1 0 1 0 0,0 0 0 0 0,0 0-1 0 0,1 0 1 0 0,-1 0 0 0 0,0 0-1 0 0,0 0 1 0 0,0-1 0 0 0,1 1 0 0 0,-1 0-1 0 0,0 0 1 0 0,0 0 0 0 0,0 0-1 0 0,0 0 1 0 0,1-1 0 0 0,-1 1-1 0 0,0 0 1 0 0,0 0 0 0 0,0 0-1 0 0,0-1 1 0 0,0 1 0 0 0,0 0 0 0 0,1 0-1 0 0,-1 0-8 0 0,2-2 32 0 0,-1 0 1 0 0,1 1-1 0 0,0 0 0 0 0,1-1 0 0 0,-1 1 0 0 0,0 0 0 0 0,0 0 0 0 0,0 0 1 0 0,3 0-33 0 0,3 0 197 0 0,-8 1-190 0 0,1 0 0 0 0,0 0 0 0 0,-1 0 0 0 0,1 0 0 0 0,-1 0 0 0 0,1 0 0 0 0,-1 0 0 0 0,1 0 1 0 0,-1 0-1 0 0,1 0 0 0 0,-1 0 0 0 0,1-1 0 0 0,-1 1 0 0 0,1 0 0 0 0,-1 0 0 0 0,1-1 0 0 0,-1 1 0 0 0,1 0 0 0 0,-1 0 0 0 0,1-1-7 0 0,-1 1 7 0 0,0 0 0 0 0,0 0 0 0 0,1-1 0 0 0,-1 1-1 0 0,0 0 1 0 0,0 0 0 0 0,0 0 0 0 0,1 0 0 0 0,-1 0 0 0 0,0 0-1 0 0,0 0 1 0 0,1 0 0 0 0,-1 0 0 0 0,0 0 0 0 0,0 0-1 0 0,0 0 1 0 0,1 0 0 0 0,-1 0 0 0 0,0 0 0 0 0,0 0 0 0 0,1 0-1 0 0,-1 0 1 0 0,0 1 0 0 0,0-1 0 0 0,0 0 0 0 0,1 0-1 0 0,-1 0 1 0 0,0 0 0 0 0,0 0-7 0 0,1 1-2 0 0,-1-1 0 0 0,0 0 0 0 0,1 0 0 0 0,-1 0 0 0 0,1 0 0 0 0,-1 1 0 0 0,1-1 0 0 0,-1 0-1 0 0,1 0 1 0 0,-1 0 0 0 0,0 0 0 0 0,1 0 0 0 0,-1 0 0 0 0,1 0 0 0 0,-1 0 2 0 0,2-1 24 0 0,-1 1 0 0 0,1-1 0 0 0,-1 1 1 0 0,1-1-1 0 0,-1 0 0 0 0,1 0 0 0 0,-1 0-24 0 0,5-2 48 0 0,-2 3 38 0 0,-2 1-18 0 0,2 1-83 0 0,-1-1 91 0 0,-2-1-81 0 0,-1 1-1 0 0,1-1 1 0 0,0 0 0 0 0,0 0-1 0 0,0 0 1 0 0,-1 0 0 0 0,1 0-1 0 0,0 0 1 0 0,0 0 0 0 0,0 0-1 0 0,-1 0 1 0 0,1 0-1 0 0,0-1 1 0 0,0 1 0 0 0,0 0-1 0 0,0-1 6 0 0,0 1 3 0 0,-1 0-1 0 0,1-1 0 0 0,0 1 1 0 0,0 0-1 0 0,-1 0 0 0 0,1 0 1 0 0,0 0-1 0 0,0-1 0 0 0,0 1 1 0 0,-1 0-1 0 0,1 1 0 0 0,0-1 1 0 0,0 0-1 0 0,0 0-2 0 0,12 1-54 0 0,-13-1 80 0 0,8 1-77 0 0,-7-1 54 0 0,0 0-1 0 0,0-1 1 0 0,0 1-1 0 0,0 0 0 0 0,0 0 1 0 0,0 0-1 0 0,0 0 1 0 0,0 0-1 0 0,0 0 1 0 0,0 0-1 0 0,0 0 1 0 0,0 0-1 0 0,0 0 1 0 0,0 0-3 0 0,0 1 14 0 0,0-1 0 0 0,0 0 0 0 0,0 0 0 0 0,0 0 0 0 0,0 0 1 0 0,0 0-1 0 0,-1 0 0 0 0,1 0 0 0 0,0 0 0 0 0,1-1-14 0 0,-1 2-9 0 0,1 0 0 0 0,0 0-1 0 0,-1 0 1 0 0,1 0 0 0 0,0 0 0 0 0,-1 0 0 0 0,1 0-1 0 0,-1 1 10 0 0,1 0 41 0 0,0-1-46 0 0,-1-1-1 0 0,1 1 1 0 0,0 0 0 0 0,-1 0-1 0 0,1-1 1 0 0,0 1 0 0 0,0-1 0 0 0,-1 1-1 0 0,3-1 6 0 0,6 3-90 0 0,3 4 20 0 0,-12-7 71 0 0,-1 0 0 0 0,1 1-1 0 0,-1-1 1 0 0,1 1 0 0 0,-1-1 0 0 0,1 1 0 0 0,-1-1 0 0 0,1 1-1 0 0,-1-1 1 0 0,0 1 0 0 0,1-1 0 0 0,-1 1 0 0 0,0-1 0 0 0,1 1-1 0 0,-1 0 1 0 0,0-1 0 0 0,0 1 0 0 0,0 0 0 0 0,0-1-1 0 0,0 1-2 0 0,0-1-1 0 0,0 0 1 0 0,0 0 0 0 0,0 0-1 0 0,0 0 1 0 0,1 1 0 0 0,-1-1 0 0 0,0 0-1 0 0,0 0 1 0 0,0 0 0 0 0,0 0 0 0 0,0 0-1 0 0,0 1 1 0 0,0-1 0 0 0,0 0 0 0 0,0 0-1 0 0,0 0 1 0 0,0 0 0 0 0,0 0 0 0 0,1 0-1 0 0,-1 0 1 0 0,0 1 0 0 0,0-1-1 0 0,0 0 1 0 0,0 0 0 0 0,0 0 0 0 0,0 0-1 0 0,1 0 1 0 0,-1 0 0 0 0,0 0 0 0 0,0 0-1 0 0,0 0 1 0 0,0 0 0 0 0,0 0 0 0 0,1 0-1 0 0,-1 0 1 0 0,0 0 0 0 0,0 0 0 0 0,0 0-1 0 0,0 0 1 0 0,0 0 0 0 0,1 0-1 0 0,-1 0 1 0 0,0 0 0 0 0,0 0 0 0 0,0 0-1 0 0,0 0 1 0 0,0 0 0 0 0,1 0 0 0 0,-1 0-1 0 0,0 0 1 0 0,0 0 0 0 0,0 0 0 0 0,0-1-1 0 0,0 1 1 0 0,0 0 0 0 0,1 0 0 0 0,-1 0-1 0 0,0 0 3 0 0,1-1-17 0 0,-1 1 1 0 0,1 0-1 0 0,-1-1 0 0 0,1 1 0 0 0,0-1 0 0 0,-1 1 1 0 0,1-1-1 0 0,-1 0 0 0 0,1 1 0 0 0,-1-1 0 0 0,0 0 1 0 0,1 1-1 0 0,-1-1 17 0 0,4-12 20 0 0,-1 0 0 0 0,0-1 1 0 0,-1 1-1 0 0,-1-1-20 0 0,1-28-47 0 0,-1 17 82 0 0,1 0 1 0 0,1-1-36 0 0,-2 17 26 0 0,1 0 0 0 0,-2-1 0 0 0,1 1-1 0 0,-1-4-25 0 0,-1 10 12 0 0,1 0-1 0 0,0-1 0 0 0,-1 1 0 0 0,0 0 1 0 0,0 0-1 0 0,0 0 0 0 0,0 0 0 0 0,0 0 1 0 0,-1 0-1 0 0,1 0 0 0 0,-1 0 0 0 0,0 1 0 0 0,-1-3-11 0 0,-1 1-75 0 0,-7-9 145 0 0,11 13-68 0 0,-1 0 0 0 0,1-1 0 0 0,-1 1 0 0 0,1 0 1 0 0,0 0-1 0 0,-1-1 0 0 0,1 1 0 0 0,0 0 0 0 0,-1 0 0 0 0,1 0 1 0 0,-1-1-1 0 0,1 1 0 0 0,-1 0 0 0 0,1 0 0 0 0,0 0 1 0 0,-1 0-1 0 0,1 0 0 0 0,-1 0 0 0 0,1 0 0 0 0,-1 0 0 0 0,1 0 1 0 0,-1 0-1 0 0,1 0 0 0 0,0 1 0 0 0,-1-1 0 0 0,1 0 1 0 0,-1 0-1 0 0,1 0 0 0 0,0 0 0 0 0,-1 1 0 0 0,1-1 0 0 0,-1 0-2 0 0,-9 9-29 0 0,0 1-1 0 0,1 0 1 0 0,0 0-1 0 0,1 1 0 0 0,-1 2 30 0 0,8-12-1 0 0,-9 15-48 0 0,10-16 47 0 0,-1 1-1 0 0,1 0 1 0 0,-1 0 0 0 0,1-1-1 0 0,0 1 1 0 0,0 0-1 0 0,-1 0 1 0 0,1-1 0 0 0,0 1-1 0 0,0 0 1 0 0,0 0 0 0 0,0-1-1 0 0,0 1 1 0 0,0 0 0 0 0,0 0-1 0 0,0 0 1 0 0,0-1-1 0 0,0 1 1 0 0,0 0 0 0 0,0 0-1 0 0,1 0 3 0 0,-1-1-1 0 0,0 0-1 0 0,0 0 0 0 0,0 0 0 0 0,0 0 0 0 0,0 0 0 0 0,1 0 0 0 0,-1 0 1 0 0,0 0-1 0 0,0 0 0 0 0,0 1 0 0 0,0-1 0 0 0,0 0 0 0 0,0 0 1 0 0,1 0-1 0 0,-1 0 0 0 0,0 0 0 0 0,0 0 0 0 0,0 0 0 0 0,0 0 0 0 0,0 0 1 0 0,1 0-1 0 0,-1 0 0 0 0,0 0 0 0 0,0 0 0 0 0,0 0 0 0 0,0 0 1 0 0,1 0-1 0 0,-1 0 0 0 0,0 0 0 0 0,0-1 0 0 0,0 1 0 0 0,0 0 0 0 0,0 0 1 0 0,0 0-1 0 0,1 0 0 0 0,-1 0 0 0 0,0 0 0 0 0,0 0 0 0 0,0 0 1 0 0,0 0-1 0 0,0-1 0 0 0,0 1 0 0 0,0 0 0 0 0,0 0 0 0 0,0 0 0 0 0,1 0 1 0 0,-1 0-1 0 0,0 0 0 0 0,0-1 0 0 0,0 1 0 0 0,0 0 0 0 0,0 0 0 0 0,0 0 3 0 0,5-12-76 0 0,-2 7 34 0 0,2-5 43 0 0,1-1-1 0 0,-2 0 1 0 0,1 0 0 0 0,-2-1-1 0 0,2-7-1 0 0,0 3-5 0 0,2-9 16 0 0,-1 0 1 0 0,-1 0-1 0 0,0-13-11 0 0,-5 38 1 0 0,1-2 5 0 0,-1 0 0 0 0,0 0 1 0 0,0 0-1 0 0,0 0 0 0 0,0 0 1 0 0,0 0-1 0 0,0 0 0 0 0,-1-1 1 0 0,0 0-7 0 0,1 3 2 0 0,0 0 0 0 0,0 0 1 0 0,0 0-1 0 0,0 0 1 0 0,0-1-1 0 0,0 1 0 0 0,0 0 1 0 0,0 0-1 0 0,-1 0 0 0 0,1 0 1 0 0,0 0-1 0 0,0 0 1 0 0,0 0-1 0 0,0 0 0 0 0,0 0 1 0 0,0 0-1 0 0,0 0 0 0 0,-1 0 1 0 0,1 0-1 0 0,0 0 1 0 0,0 0-1 0 0,0 0 0 0 0,0 0 1 0 0,0 0-1 0 0,0 0 0 0 0,-1 0 1 0 0,1 0-1 0 0,0 0 1 0 0,0 0-1 0 0,0 0 0 0 0,0 0 1 0 0,0 0-1 0 0,0 0 0 0 0,-1 0 1 0 0,1 0-1 0 0,0 0 1 0 0,0 0-1 0 0,0 0 0 0 0,0 0 1 0 0,0 0-1 0 0,0 0 0 0 0,0 0 1 0 0,0 1-1 0 0,0-1 1 0 0,-1 0-1 0 0,1 0 0 0 0,0 0 1 0 0,0 0-1 0 0,0 0 0 0 0,0 0 1 0 0,0 0-1 0 0,0 1 1 0 0,0-1-1 0 0,0 0 0 0 0,0 0 1 0 0,0 0-1 0 0,0 0 0 0 0,0 0 1 0 0,0 0-3 0 0,-5 9 64 0 0,5-8-51 0 0,-7 16-5 0 0,1-1 1 0 0,0 1-1 0 0,2 0 0 0 0,0 0 0 0 0,0 0 0 0 0,1 4-8 0 0,3-20 7 0 0,0 0-1 0 0,0 0 0 0 0,0 0 0 0 0,0 0 0 0 0,0 0 0 0 0,0-1 0 0 0,0 1 0 0 0,0 0 0 0 0,0 0 0 0 0,0 0 1 0 0,1 0-1 0 0,-1 0 0 0 0,0 0 0 0 0,1 0-6 0 0,-1-1-9 0 0,0 0 1 0 0,1 0-1 0 0,-1 0 1 0 0,0 0-1 0 0,0 0 1 0 0,1 0-1 0 0,-1-1 1 0 0,0 1-1 0 0,0 0 1 0 0,0 0-1 0 0,1 0 1 0 0,-1 0-1 0 0,0-1 1 0 0,0 1-1 0 0,0 0 1 0 0,1 0 0 0 0,-1 0-1 0 0,0 0 1 0 0,0-1-1 0 0,0 1 1 0 0,0 0-1 0 0,0 0 1 0 0,0-1-1 0 0,0 1 1 0 0,1 0-1 0 0,-1 0 9 0 0,3-7-23 0 0,1-4-66 0 0,0 0 1 0 0,-1 0-1 0 0,0 0 0 0 0,-1 0 1 0 0,0-1-1 0 0,-1 1 1 0 0,0-7 88 0 0,2-8-114 0 0,-1 15 118 0 0,-2 11 0 0 0,0 0 0 0 0,0 0 0 0 0,0-1-1 0 0,0 1 1 0 0,0 0 0 0 0,0 0 0 0 0,0 0 0 0 0,0 0-1 0 0,0 0 1 0 0,0 0 0 0 0,0 0 0 0 0,0 0 0 0 0,0 0-1 0 0,0-1 1 0 0,0 1 0 0 0,0 0 0 0 0,0 0 0 0 0,0 0-1 0 0,0 0 1 0 0,0 0 0 0 0,0 0 0 0 0,0 0 0 0 0,0 0-1 0 0,0 0 1 0 0,0-1 0 0 0,0 1 0 0 0,0 0 0 0 0,0 0-1 0 0,0 0 1 0 0,0 0 0 0 0,-1 0 0 0 0,1 0 0 0 0,0 0-1 0 0,0 0 1 0 0,0 0 0 0 0,0 0 0 0 0,0 0 0 0 0,0 0-1 0 0,0 0 1 0 0,0 0 0 0 0,0 0 0 0 0,0 0 0 0 0,-1 0-1 0 0,1 0 1 0 0,0 0 0 0 0,0 0 0 0 0,0 0-1 0 0,0 0 1 0 0,0 0 0 0 0,0 0 0 0 0,0 0 0 0 0,0 0-1 0 0,0 0 1 0 0,-1 0 0 0 0,1 0 0 0 0,0 0 0 0 0,0 0-1 0 0,0 0 1 0 0,0 0 0 0 0,0 0-4 0 0,-4 3 174 0 0,-6 15-75 0 0,4-7-47 0 0,1 0-1 0 0,-4 11-51 0 0,8-19 4 0 0,3-4-55 0 0,0-6-74 0 0,-1 5 121 0 0,0 0-1 0 0,-1 0 1 0 0,1 0-1 0 0,0 0 1 0 0,0 0-1 0 0,0-1 5 0 0,4-10-67 0 0,3-29-349 0 0,-7 36 427 0 0,-1 1 1 0 0,0 0-1 0 0,0 0 1 0 0,0-1-1 0 0,-1 1 1 0 0,0-3-12 0 0,1 8 3 0 0,0 0 1 0 0,-1-1 0 0 0,1 1-1 0 0,0 0 1 0 0,0-1-1 0 0,-1 1 1 0 0,1 0-1 0 0,0 0 1 0 0,-1 0 0 0 0,1-1-1 0 0,-1 1 1 0 0,1 0-1 0 0,0 0 1 0 0,-1 0-1 0 0,1 0 1 0 0,0 0 0 0 0,-1 0-1 0 0,1 0-3 0 0,-1-1 2 0 0,1 1 0 0 0,0 0 0 0 0,0 0 1 0 0,0 0-1 0 0,0 0 0 0 0,-1 0 0 0 0,1 0 0 0 0,0 0 0 0 0,0 0 0 0 0,0 0 0 0 0,0 0 0 0 0,-1 0 1 0 0,1 0-1 0 0,0 0 0 0 0,0 0 0 0 0,0 0 0 0 0,0 0 0 0 0,-1 0 0 0 0,1 0 0 0 0,0 0 0 0 0,0 0 1 0 0,0 0-1 0 0,0 1 0 0 0,-1-1 0 0 0,1 0 0 0 0,0 0 0 0 0,0 0 0 0 0,0 0 0 0 0,0 0 0 0 0,0 0 1 0 0,-1 0-1 0 0,1 1 0 0 0,0-1 0 0 0,0 0 0 0 0,0 0 0 0 0,0 0 0 0 0,0 0 0 0 0,0 1 0 0 0,0-1 0 0 0,0 0 1 0 0,0 0-3 0 0,0 5 43 0 0,1-7-172 0 0,2-6 20 0 0,-3 8 106 0 0,0 0 0 0 0,0 0-1 0 0,0-1 1 0 0,0 1 0 0 0,0 0 0 0 0,0 0 0 0 0,1 0-1 0 0,-1 0 1 0 0,0-1 0 0 0,0 1 0 0 0,0 0 0 0 0,0 0-1 0 0,0 0 1 0 0,0-1 0 0 0,0 1 0 0 0,0 0 0 0 0,0 0-1 0 0,0 0 1 0 0,0-1 0 0 0,-1 1 0 0 0,1 0 0 0 0,0 0-1 0 0,0 0 1 0 0,0-1 3 0 0,0 1 6 0 0,0 0-1 0 0,0 0 0 0 0,0 0 0 0 0,0 0 1 0 0,0 0-1 0 0,0 0 0 0 0,0-1 1 0 0,0 1-1 0 0,0 0 0 0 0,0 0 1 0 0,0 0-1 0 0,0 0 0 0 0,0 0 1 0 0,0 0-1 0 0,0-1 0 0 0,0 1 1 0 0,0 0-1 0 0,0 0 0 0 0,0 0 0 0 0,0 0 1 0 0,0 0-1 0 0,0 0 0 0 0,0 0 1 0 0,0-1-1 0 0,0 1 0 0 0,0 0 1 0 0,0 0-1 0 0,0 0 0 0 0,0 0 1 0 0,0 0-6 0 0,1-1-3 0 0,-1 1 0 0 0,0 0 0 0 0,0-1 0 0 0,0 1 0 0 0,0 0 1 0 0,0-1-1 0 0,0 1 0 0 0,0 0 0 0 0,0-1 0 0 0,0 1 0 0 0,0 0 1 0 0,0-1-1 0 0,0 1 0 0 0,0 0 0 0 0,0-1 0 0 0,0 1 0 0 0,0 0 1 0 0,0-1 2 0 0,-2-2-73 0 0,1 4 89 0 0,1-1-19 0 0,0 0 1 0 0,0 0 0 0 0,0 0 0 0 0,0 0 0 0 0,0 0 0 0 0,-1 0-1 0 0,1 0 1 0 0,0 0 0 0 0,0 0 0 0 0,0 0 0 0 0,0 0 0 0 0,0 0-1 0 0,0 0 1 0 0,0 0 0 0 0,0 0 0 0 0,0 1 0 0 0,0-1 0 0 0,0 0-1 0 0,0 0 1 0 0,0 0 0 0 0,0 0 0 0 0,0 0 0 0 0,0 0 0 0 0,0 0-1 0 0,0 0 1 0 0,0 0 0 0 0,0 0 0 0 0,0 0 0 0 0,0 0 0 0 0,0 0-1 0 0,0 0 1 0 0,0 1 0 0 0,0-1 0 0 0,0 0 0 0 0,0 0 0 0 0,0 0-1 0 0,1 0 1 0 0,-1 0 0 0 0,0 0 0 0 0,0 0 0 0 0,0 0 0 0 0,0 0-1 0 0,0 0 1 0 0,0 0 0 0 0,0 0 0 0 0,0 0 0 0 0,0 0 0 0 0,0 0-1 0 0,0 0 1 0 0,0 0 0 0 0,0 0 0 0 0,0 0 0 0 0,0 0 0 0 0,0 0-1 0 0,0 0 1 0 0,1 0 2 0 0,-1 1 23 0 0,1-1 0 0 0,0 0 0 0 0,-1 1 0 0 0,1-1 0 0 0,0 1 0 0 0,-1-1 0 0 0,1 1 0 0 0,-1-1 0 0 0,1 1 0 0 0,-1-1 0 0 0,1 1 0 0 0,-1 0 0 0 0,1-1 0 0 0,-1 1 0 0 0,0 0 0 0 0,1-1 0 0 0,-1 2-23 0 0,1-1 5 0 0,0 0 0 0 0,-1 0-1 0 0,1 0 1 0 0,0-1 0 0 0,0 1 0 0 0,-1 0 0 0 0,1 0-1 0 0,0-1 1 0 0,0 1 0 0 0,0 0 0 0 0,0-1 0 0 0,0 1 0 0 0,0-1-1 0 0,0 1 1 0 0,0-1 0 0 0,1 1 0 0 0,-1-1 0 0 0,0 0-1 0 0,0 0 1 0 0,0 1 0 0 0,0-1 0 0 0,0 0 0 0 0,1 0 0 0 0,-1 0-1 0 0,0 0 1 0 0,0 0 0 0 0,0-1 0 0 0,0 1 0 0 0,0 0-1 0 0,1 0 1 0 0,-1-1 0 0 0,0 1 0 0 0,0-1 0 0 0,0 1 0 0 0,0-1-1 0 0,0 0-4 0 0,2 0-22 0 0,0-1-1 0 0,0 1 1 0 0,-1 0 0 0 0,1 0-1 0 0,1 0 23 0 0,7-3 52 0 0,-8 6-31 0 0,-3-2-24 0 0,0 0-1 0 0,1 0 1 0 0,-1 0 0 0 0,0 1-1 0 0,0-1 1 0 0,0 0 0 0 0,1 0 0 0 0,-1 0-1 0 0,0 0 1 0 0,0 0 0 0 0,1 0-1 0 0,-1 0 1 0 0,0 1 0 0 0,0-1-1 0 0,1 0 1 0 0,-1 0 0 0 0,0 0 0 0 0,0 0-1 0 0,1 0 1 0 0,-1 0 3 0 0,3 0-240 0 0,-3 0 240 0 0,0 0 0 0 0,0 0 0 0 0,0 0 0 0 0,0 0-1 0 0,0 0 1 0 0,0 0 0 0 0,0 0 0 0 0,0 0 0 0 0,0 0 0 0 0,0 0 0 0 0,0 0 0 0 0,0 0-1 0 0,0 0 1 0 0,0 0 0 0 0,0 0 0 0 0,0 0 0 0 0,0 0 0 0 0,0 0 0 0 0,0 0 0 0 0,-1 0-1 0 0,1 0 1 0 0,0 0 0 0 0,0 0 0 0 0,0 0 0 0 0,0 0 0 0 0,0 0 0 0 0,0 0 0 0 0,0 0-1 0 0,0 0 1 0 0,0 0 0 0 0,0 0 0 0 0,0 0 0 0 0,0 0 0 0 0,0 0 0 0 0,0 0 0 0 0,0 0 0 0 0,0 0-1 0 0,0 0 1 0 0,0 1 0 0 0,0-1 0 0 0,0 0 0 0 0,0 0 0 0 0,0 0 0 0 0,0 0 0 0 0,0 0-1 0 0,0 0 1 0 0,0 0 0 0 0,0 0 0 0 0,0 0 0 0 0,0 0 0 0 0,0 0 0 0 0,0 0 0 0 0,0 0-1 0 0,0 0 1 0 0,0 0 0 0 0,-2 0-76 0 0,1 0-23 0 0,-3-3 38 0 0,3 1 89 0 0,0 0-73 0 0,0 1 0 0 0,0 0 0 0 0,1 0 0 0 0,-1 0-1 0 0,0 0 1 0 0,0 0 0 0 0,0 1 0 0 0,0-1 0 0 0,0 0 0 0 0,0 0-1 0 0,0 1 1 0 0,0-1 0 0 0,-1 1 0 0 0,1-1 0 0 0,0 0 45 0 0,-11-5-295 0 0,10 5 253 0 0,0 0 1 0 0,1 0-1 0 0,-1 1 1 0 0,0-1-1 0 0,0 0 1 0 0,0 0-1 0 0,0 1 42 0 0,-15-6-208 0 0,-2 1 244 0 0,11 3-116 0 0,3 0 38 0 0,6 3 326 0 0,-1-1-273 0 0,0 0 0 0 0,0-1 0 0 0,0 1 0 0 0,0 0 0 0 0,0 0 1 0 0,0-1-1 0 0,1 1 0 0 0,-1 0 0 0 0,0 0 0 0 0,0-1 0 0 0,0 1 0 0 0,0 0 1 0 0,0 0-1 0 0,1 0 0 0 0,-1-1 0 0 0,0 1 0 0 0,0 0 0 0 0,0 0 0 0 0,1 0 1 0 0,-1-1-1 0 0,0 1 0 0 0,0 0 0 0 0,1 0 0 0 0,-1 0 0 0 0,0 0-11 0 0,2 0 45 0 0,0 0 0 0 0,0 1-1 0 0,0 0 1 0 0,0-1 0 0 0,0 1-1 0 0,0 0 1 0 0,0 0 0 0 0,0 0 0 0 0,-1 0-1 0 0,1 0 1 0 0,0 0 0 0 0,-1 0-1 0 0,1 1 1 0 0,-1-1 0 0 0,1 1-1 0 0,0 0-44 0 0,6 6 183 0 0,-3-4-196 0 0,-4-3 12 0 0,0 0 0 0 0,0 0-1 0 0,0 0 1 0 0,0 0 0 0 0,0 0-1 0 0,0-1 1 0 0,1 1 0 0 0,-1 0 0 0 0,0-1-1 0 0,0 1 1 0 0,1-1 0 0 0,-1 0-1 0 0,0 1 1 0 0,1-1 1 0 0,6 3 61 0 0,-7-3-61 0 0,0 1 0 0 0,-1-1 0 0 0,1 0-1 0 0,0 0 1 0 0,-1 1 0 0 0,1-1-1 0 0,0 0 1 0 0,-1 0 0 0 0,1 0 0 0 0,0 0-1 0 0,0 0 1 0 0,-1 0 0 0 0,1 0 0 0 0,0 0-1 0 0,-1 0 1 0 0,1 0 0 0 0,0 0 0 0 0,0 0-1 0 0,-1-1 1 0 0,2 1 0 0 0,7-4-74 0 0,9-3 126 0 0,-16 7-28 0 0,-2 0 34 0 0,-3 3 1 0 0,1 1-242 0 0,3-8 157 0 0,0 3 31 0 0,0 0 0 0 0,1 0 0 0 0,-1 1 0 0 0,0-1 0 0 0,0 0 0 0 0,0 1 0 0 0,1-1 0 0 0,-1 0 0 0 0,0 1 1 0 0,1 0-1 0 0,-1-1 0 0 0,0 1 0 0 0,1 0 0 0 0,-1 0 0 0 0,1-1 0 0 0,-1 1 0 0 0,1 0-5 0 0,0 1 14 0 0,0-1-1 0 0,0 0 1 0 0,0 0-1 0 0,0 0 1 0 0,-1 0-1 0 0,1 0 1 0 0,0 0-1 0 0,0 0 1 0 0,0-1-1 0 0,0 1 1 0 0,0-1-1 0 0,0 0 1 0 0,-1 1-1 0 0,1-1 1 0 0,1-1-14 0 0,7-3 3 0 0,0 0 1 0 0,-1-1-1 0 0,0 0 1 0 0,0-1-1 0 0,0 0 0 0 0,-1 0 1 0 0,7-9-4 0 0,-11 11 37 0 0,-8 9 11 0 0,-8 8 73 0 0,9-8-104 0 0,0-1 0 0 0,-1 1 0 0 0,1-1 0 0 0,1 1 0 0 0,-3 3-17 0 0,-5 9 70 0 0,-10 15-70 0 0,10-18 0 0 0,1 0-1 0 0,1 0 1 0 0,0 2 0 0 0,4-7 14 0 0,0 0-52 0 0,1-1 0 0 0,0 1 0 0 0,-2 5 38 0 0,5-13-5 0 0,0 0 0 0 0,0 1 0 0 0,0-1 0 0 0,0 0 0 0 0,0 0 0 0 0,0 0 0 0 0,0 0-1 0 0,0 1 1 0 0,0-1 0 0 0,0 0 0 0 0,0 0 0 0 0,0 0 0 0 0,0 0 0 0 0,0 1 0 0 0,0-1 0 0 0,0 0 0 0 0,0 0 0 0 0,0 0 0 0 0,0 1 0 0 0,0-1 0 0 0,0 0 0 0 0,1 0-1 0 0,-1 0 1 0 0,0 0 0 0 0,0 0 0 0 0,0 1 0 0 0,0-1 0 0 0,0 0 0 0 0,0 0 0 0 0,0 0 0 0 0,1 0 0 0 0,-1 0 0 0 0,0 0 5 0 0,7 0-183 0 0,-5 0 154 0 0,0-1 0 0 0,0 0 0 0 0,0 1 1 0 0,-1-1-1 0 0,1 0 0 0 0,1-1 29 0 0,7-7-8 0 0,-2 0-1 0 0,1 0 1 0 0,-2-1 0 0 0,1 0-1 0 0,5-10 9 0 0,11-15-19 0 0,-2 5-17 0 0,-13 16-9 0 0,1 1 0 0 0,1 0 0 0 0,0 0 0 0 0,1 1 45 0 0,-7 9 257 0 0,-5 6-101 0 0,-5 11-14 0 0,4-11-109 0 0,-9 20 92 0 0,-1-1-1 0 0,-7 9-124 0 0,1 0 58 0 0,-12 26 53 0 0,2 1 0 0 0,-4 21-111 0 0,30-75-4 0 0,-3 8 36 0 0,3-12-50 0 0,1 1 0 0 0,0 0 0 0 0,0-1 0 0 0,0 1 0 0 0,0-1 0 0 0,0 1-1 0 0,0 0 1 0 0,0-1 0 0 0,0 1 0 0 0,0-1 0 0 0,0 1 0 0 0,0-1 0 0 0,0 1 0 0 0,0 0 0 0 0,1-1 0 0 0,-1 1 18 0 0,0-1-5 0 0,0 0 0 0 0,0 1 0 0 0,0-1 0 0 0,0 0 0 0 0,0 0 0 0 0,1 0 0 0 0,-1 0 0 0 0,0 0 1 0 0,0 0-1 0 0,0 0 0 0 0,0 0 0 0 0,0 0 0 0 0,0 0 0 0 0,0 0 0 0 0,0 0 0 0 0,0 0 0 0 0,1 0 0 0 0,-1 0 0 0 0,0 0 0 0 0,0 0 0 0 0,0 0 0 0 0,0 0 0 0 0,0 0 1 0 0,0 0-1 0 0,0 0 0 0 0,1 0 0 0 0,-1 0 0 0 0,0 0 0 0 0,0 0 0 0 0,0 0 0 0 0,0 0 0 0 0,0 0 0 0 0,0 0 0 0 0,0 0 0 0 0,0 0 0 0 0,1 0 0 0 0,-1 0 5 0 0,4-4-111 0 0,2-5-28 0 0,0 0 169 0 0,0 0 1 0 0,1-1-31 0 0,-1 1-42 0 0,0 1 0 0 0,2-5 42 0 0,72-133-379 0 0,-78 142 375 0 0,12-19 20 0 0,-12 21-2 0 0,-1 0-1 0 0,1 0 1 0 0,0 1-1 0 0,0-1 1 0 0,-1 0-1 0 0,1 1 1 0 0,0-1-1 0 0,0 1 0 0 0,1-1-12 0 0,-12 23 332 0 0,3-10-243 0 0,-9 16 3 0 0,1 1-1 0 0,-1 5-92 0 0,-33 80 78 0 0,42-101-70 0 0,1 0-1 0 0,0 0 1 0 0,1 0 0 0 0,1 1-1 0 0,0-1 1 0 0,0 3-8 0 0,2-10-23 0 0,-1 7 29 0 0,2-12-15 0 0,0 0 0 0 0,0 0-1 0 0,0 1 1 0 0,0-1-1 0 0,0 0 1 0 0,0 0-1 0 0,0 1 1 0 0,0-1 0 0 0,0 0-1 0 0,0 0 1 0 0,0 1-1 0 0,0-1 1 0 0,0 0 0 0 0,0 0-1 0 0,0 1 1 0 0,0-1-1 0 0,0 0 1 0 0,1 0 0 0 0,-1 0-1 0 0,0 1 1 0 0,0-1-1 0 0,0 0 1 0 0,0 0 0 0 0,0 0-1 0 0,1 0 1 0 0,-1 1-1 0 0,0-1 1 0 0,0 0-1 0 0,0 0 1 0 0,1 0 0 0 0,-1 0-1 0 0,0 0 10 0 0,1 0-13 0 0,-1 0-1 0 0,0 0 1 0 0,1 0-1 0 0,-1 0 0 0 0,0 0 1 0 0,1 0-1 0 0,-1 0 1 0 0,1 0-1 0 0,-1-1 1 0 0,0 1-1 0 0,1 0 1 0 0,-1 0-1 0 0,0 0 1 0 0,1-1-1 0 0,-1 1 0 0 0,0 0 1 0 0,0-1-1 0 0,1 1 1 0 0,-1 0-1 0 0,0 0 1 0 0,0-1-1 0 0,1 1 1 0 0,-1-1-1 0 0,0 1 14 0 0,6-11-101 0 0,-6 9 86 0 0,6-9-94 0 0,0 1 1 0 0,3-4 108 0 0,10-17 15 0 0,8-27-256 0 0,-11 23 73 0 0,1 0-1 0 0,7-6 169 0 0,-21 37 171 0 0,-6 13-11 0 0,-8 13 45 0 0,-13 20 29 0 0,1 2 1 0 0,3 0 0 0 0,0 2-235 0 0,10-21 147 0 0,2-4-47 0 0,-1 3-115 0 0,9-24 12 0 0,0 0 1 0 0,0 0 0 0 0,0 0-1 0 0,0 0 1 0 0,0 1-1 0 0,0-1 1 0 0,0 0-1 0 0,0 0 1 0 0,0 0-1 0 0,0 0 1 0 0,0 0-1 0 0,-1 0 1 0 0,1 0-1 0 0,0 0 1 0 0,0 0-1 0 0,0 0 1 0 0,0 0-1 0 0,0 0 1 0 0,0 1-1 0 0,0-1 1 0 0,0 0-1 0 0,0 0 1 0 0,0 0-1 0 0,0 0 1 0 0,0 0 0 0 0,0 0-1 0 0,1 0 1 0 0,-1 0-1 0 0,0 0 1 0 0,0 0-1 0 0,0 0 1 0 0,0 0-1 0 0,0 1 1 0 0,0-1-1 0 0,0 0 1 0 0,0 0-1 0 0,0 0 1 0 0,0 0-1 0 0,0 0 1 0 0,0 0-1 0 0,0 0 1 0 0,0 0-1 0 0,0 0 1 0 0,0 0-1 0 0,0 0 1 0 0,1 0 2 0 0,-1 0-2 0 0,0 0 1 0 0,0 0-1 0 0,0 0 0 0 0,0 0 1 0 0,0 0-1 0 0,1 0 0 0 0,-1-1 1 0 0,0 1-1 0 0,0 0 1 0 0,0 0-1 0 0,0 0 0 0 0,0 0 1 0 0,0 0-1 0 0,0-1 0 0 0,1 1 1 0 0,-1 0-1 0 0,0 0 0 0 0,0 0 1 0 0,0 0-1 0 0,0 0 0 0 0,0-1 1 0 0,0 1-1 0 0,0 0 1 0 0,0 0-1 0 0,0 0 0 0 0,0 0 1 0 0,0-1-1 0 0,0 1 2 0 0,1-14-120 0 0,-1 1 1 0 0,0-1-1 0 0,-1 0 1 0 0,-3-10 119 0 0,2 1-70 0 0,-1-4 70 0 0,2 0-310 0 0,-4-7 310 0 0,2 9 66 0 0,-2-2 42 0 0,5 24-78 0 0,-1 0 1 0 0,0 0-1 0 0,0 0 1 0 0,0 0-1 0 0,-1 0 1 0 0,1 0-1 0 0,-2-2-30 0 0,2 5 12 0 0,1 0 1 0 0,0 0-1 0 0,-1 0 0 0 0,1-1 0 0 0,0 1 0 0 0,0 0 1 0 0,-1 0-1 0 0,1 0 0 0 0,-1 0 0 0 0,1 0 0 0 0,0 0 1 0 0,-1 0-1 0 0,1 0 0 0 0,0 0 0 0 0,-1 0 1 0 0,1 0-1 0 0,0 0 0 0 0,-1 0 0 0 0,1 0 0 0 0,0 0 1 0 0,-1 0-1 0 0,1 0 0 0 0,0 0 0 0 0,-1 0 0 0 0,1 1 1 0 0,0-1-1 0 0,-1 0 0 0 0,1 0 0 0 0,0 0 0 0 0,-1 1-12 0 0,-6 1 61 0 0,1-4-20 0 0,5 2-27 0 0,0 0 0 0 0,0-1 0 0 0,0 1 0 0 0,-1 0 0 0 0,1 0 0 0 0,0 0 0 0 0,0 0 0 0 0,0 0 0 0 0,0 0 0 0 0,-1 0-14 0 0,1 0-1 0 0,1 0-1 0 0,-1 0 0 0 0,1 0 0 0 0,-1 0 0 0 0,1 0 0 0 0,-1 0 1 0 0,1 0-1 0 0,-1 0 0 0 0,0 0 0 0 0,1 0 0 0 0,-1 0 1 0 0,1 0-1 0 0,-1-1 0 0 0,1 1 0 0 0,-1 0 0 0 0,1 0 1 0 0,-1-1-1 0 0,1 1 0 0 0,-1 0 0 0 0,1 0 0 0 0,0-1 1 0 0,-1 1-1 0 0,1-1 0 0 0,-1 1 0 0 0,1 0 0 0 0,0-1 1 0 0,-1 1 1 0 0,0-3-38 0 0,-1 1 1 0 0,1-1 0 0 0,0 1-1 0 0,0-1 1 0 0,0-1 37 0 0,-6-10 73 0 0,-3-7-143 0 0,4 8-2 0 0,5 12 81 0 0,1 0 0 0 0,-1 0 0 0 0,0 0 0 0 0,1 0 0 0 0,-1 0 0 0 0,0 0 0 0 0,0 0 0 0 0,0 1 0 0 0,1-1 0 0 0,-1 0 0 0 0,0 1 0 0 0,0-1 0 0 0,-1 0-9 0 0,1 1-1 0 0,1 0 0 0 0,0-1 0 0 0,-1 1 0 0 0,1 0 0 0 0,-1 0 0 0 0,1 0 0 0 0,-1 0 0 0 0,1 0 0 0 0,-1-1 0 0 0,1 1 0 0 0,-1 0 0 0 0,1 0 0 0 0,-1 0 0 0 0,1 0 0 0 0,-1 0 0 0 0,1 1 0 0 0,-1-1 0 0 0,1 0 0 0 0,-1 0 0 0 0,1 0 0 0 0,0 0 0 0 0,-1 0 0 0 0,1 1 0 0 0,-1-1 0 0 0,1 0 0 0 0,-1 0 0 0 0,1 1 1 0 0,0-1 1 0 0,0 0 0 0 0,-1 0 0 0 0,1 0-1 0 0,0 0 1 0 0,0 0 0 0 0,-1 0 0 0 0,1 0 0 0 0,0 1 0 0 0,0-1 0 0 0,-1 0 0 0 0,1 0 0 0 0,0 0 0 0 0,0 0 0 0 0,0 0 0 0 0,-1 0 0 0 0,1-1 0 0 0,0 1 0 0 0,0 0 0 0 0,-1 0 0 0 0,1 0 0 0 0,0 0 0 0 0,0 0 0 0 0,-1 0 0 0 0,1 0 0 0 0,0 0 0 0 0,0-1 0 0 0,0 1 0 0 0,-1 0 0 0 0,1 0 0 0 0,0 0 0 0 0,0 0 0 0 0,0-1 0 0 0,0 1 0 0 0,-1 0 0 0 0,1 0 0 0 0,0 0-1 0 0,0-1-5 0 0,-1 1 1 0 0,1-1 0 0 0,-1 1 0 0 0,1-1 0 0 0,0 0 0 0 0,-1 1 0 0 0,1-1-1 0 0,0 1 1 0 0,-1-1 0 0 0,1 0 0 0 0,0 1 0 0 0,0-1 4 0 0,0 1-1 0 0,0-1 1 0 0,0 1-1 0 0,0-1 1 0 0,0 1 0 0 0,0 0-1 0 0,0-1 1 0 0,0 1-1 0 0,0 0 1 0 0,0-1-1 0 0,-1 1 1 0 0,1-1-1 0 0,0 1 1 0 0,0 0-1 0 0,0-1 1 0 0,0 1-1 0 0,0 0 1 0 0,-1-1-1 0 0,1 1 1 0 0,0 0-1 0 0,0-1 1 0 0,-1 1 0 0 0,-5-1 0 0 0,3 2 49 0 0,3-1-48 0 0,0 0 0 0 0,-1 0 0 0 0,1 0 1 0 0,0 0-1 0 0,0 0 0 0 0,0 0 0 0 0,-1 0 0 0 0,1 0 1 0 0,0 0-1 0 0,0 0 0 0 0,-1 0 0 0 0,1 0 1 0 0,0 0-1 0 0,0 0 0 0 0,0 0 0 0 0,-1 0 1 0 0,1-1-1 0 0,0 1 0 0 0,0 0 0 0 0,-1 0 0 0 0,1 0 1 0 0,0 0-1 0 0,0 0 0 0 0,0 0 0 0 0,0-1 1 0 0,-1 1-1 0 0,1 0 0 0 0,0 0 0 0 0,0 0 1 0 0,0-1-1 0 0,0 1 0 0 0,0 0 0 0 0,0 0 0 0 0,-1 0 1 0 0,1-1-1 0 0,0 1 0 0 0,0 0 0 0 0,0 0 1 0 0,0-1-1 0 0,0 1 0 0 0,0 0 0 0 0,0 0 1 0 0,0-1-2 0 0,-1-2-13 0 0,-2 2-103 0 0,3 1 119 0 0,0 0 0 0 0,0 0 0 0 0,0 0 1 0 0,0 0-1 0 0,0 0 0 0 0,0 1 0 0 0,-1-1 0 0 0,1 0 0 0 0,0 0 0 0 0,0 0 1 0 0,0 0-1 0 0,0 0 0 0 0,0 0 0 0 0,0 0 0 0 0,0 0 0 0 0,0 0 1 0 0,0 0-1 0 0,0 0 0 0 0,0 0 0 0 0,0 0 0 0 0,0 0 0 0 0,0 0 1 0 0,0 0-1 0 0,0 1 0 0 0,0-1 0 0 0,0 0 0 0 0,0 0 0 0 0,0 0 1 0 0,0 0-1 0 0,0 0 0 0 0,0 0 0 0 0,0 0 0 0 0,0 0 0 0 0,0 0 1 0 0,0 0-1 0 0,0 0 0 0 0,0 1 0 0 0,0-1 0 0 0,0 0 0 0 0,0 0 1 0 0,0 0-1 0 0,0 0 0 0 0,0 0 0 0 0,0 0 0 0 0,0 0 0 0 0,0 0 0 0 0,0 0 1 0 0,0 0-1 0 0,0 0 0 0 0,0 0 0 0 0,0 0 0 0 0,0 0 0 0 0,0 0 1 0 0,0 0-1 0 0,1 1 0 0 0,-1-1 0 0 0,0 0 0 0 0,0 0 0 0 0,0 0 1 0 0,0 0-1 0 0,0 0 0 0 0,0 0 0 0 0,0 0 0 0 0,0 0-3 0 0,-1-6 12 0 0,0-1-59 0 0,2 6 47 0 0,0 3 35 0 0,-1-2-35 0 0,0 0 0 0 0,0 0 0 0 0,0 0 0 0 0,0 0 0 0 0,0 0 0 0 0,0 0 0 0 0,1 0 0 0 0,-1 0 0 0 0,0 0 0 0 0,0 0 0 0 0,0 0-1 0 0,0 0 1 0 0,0 0 0 0 0,0 0 0 0 0,0 0 0 0 0,0 0 0 0 0,0-1 0 0 0,0 1 0 0 0,1 0 0 0 0,-1 0 0 0 0,0 0 0 0 0,0 0 0 0 0,0 0 0 0 0,0 0 0 0 0,0 0-1 0 0,0 0 1 0 0,0 0 0 0 0,0 0 0 0 0,0 0 0 0 0,0-1 0 0 0,0 1 0 0 0,0 0 0 0 0,0 0 0 0 0,0 0 0 0 0,0 0 0 0 0,0 0 0 0 0,0 0 0 0 0,0 0 0 0 0,0 0-4 0 0,0 0 0 0 0,0 0 1 0 0,0 0-1 0 0,0 0 0 0 0,0 0 1 0 0,0 0-1 0 0,0 0 0 0 0,0 0 1 0 0,0 0-1 0 0,0 0 0 0 0,0 0 1 0 0,-1 0-1 0 0,1 0 0 0 0,0 0 1 0 0,0 0-1 0 0,0 0 0 0 0,0 0 1 0 0,0 0-1 0 0,0 0 0 0 0,0 0 1 0 0,0 0-1 0 0,0 0 0 0 0,0 0 1 0 0,0 0-1 0 0,0-1 0 0 0,0 1 1 0 0,0 0-1 0 0,0 0 1 0 0,0 0-1 0 0,0 0 0 0 0,0 0 1 0 0,0 0-1 0 0,0 0 0 0 0,0 0 1 0 0,0 0-1 0 0,0 0 0 0 0,0 0 1 0 0,0 0-1 0 0,0 0 0 0 0,0 0 1 0 0,0 0-1 0 0,0 0 0 0 0,0 0 4 0 0,0-1 9 0 0,0 1-1 0 0,0-1 0 0 0,0 1 0 0 0,0-1 1 0 0,0 1-1 0 0,0 0 0 0 0,0-1 0 0 0,0 1 1 0 0,0-1-1 0 0,0 1 0 0 0,0-1 0 0 0,0 1 1 0 0,0-1-1 0 0,0 1 0 0 0,0-1 0 0 0,0 1 1 0 0,0-1-1 0 0,-1 1 0 0 0,1 0 0 0 0,0-1 1 0 0,-1 0-9 0 0,1 1-3 0 0,0 0 1 0 0,0 0-1 0 0,0 0 0 0 0,0 0 1 0 0,0 0-1 0 0,0-1 1 0 0,0 1-1 0 0,0 0 1 0 0,0 0-1 0 0,0 0 1 0 0,0 0-1 0 0,0 0 0 0 0,0-1 1 0 0,0 1-1 0 0,0 0 1 0 0,0 0-1 0 0,0 0 1 0 0,0 0-1 0 0,-1 0 1 0 0,1 0-1 0 0,0 0 0 0 0,0 0 1 0 0,0-1-1 0 0,0 1 1 0 0,0 0-1 0 0,0 0 1 0 0,0 0-1 0 0,-1 0 1 0 0,1 0-1 0 0,0 0 0 0 0,0 0 1 0 0,0 0-1 0 0,0 0 1 0 0,0 0-1 0 0,-1 0 1 0 0,1 0-1 0 0,0 0 1 0 0,0 0-1 0 0,0 0 1 0 0,0 0-1 0 0,0 0 0 0 0,0 0 1 0 0,-1 0-1 0 0,1 0 1 0 0,0 0-1 0 0,0 0 1 0 0,0 0-1 0 0,0 0 1 0 0,0 0-1 0 0,-1 0 0 0 0,1 0 1 0 0,0 1-1 0 0,0-1 1 0 0,0 0-1 0 0,0 0 1 0 0,0 0-1 0 0,0 0 1 0 0,0 0-1 0 0,0 0 0 0 0,-1 0 1 0 0,1 1-1 0 0,0-1 1 0 0,0 0-1 0 0,0 0 1 0 0,0 0 2 0 0,0 1 4 0 0,-1-1 1 0 0,1 1-1 0 0,0 0 1 0 0,-1-1-1 0 0,1 1 1 0 0,0 0-1 0 0,0 0 1 0 0,0-1 0 0 0,0 1-1 0 0,-1 0 1 0 0,1 0-1 0 0,0-1 1 0 0,0 1-1 0 0,0 0 1 0 0,0 0-1 0 0,1 0-4 0 0,-1-1-1 0 0,0 0 1 0 0,0 0-1 0 0,0 0 0 0 0,0 0 0 0 0,0 1 0 0 0,0-1 0 0 0,0 0 0 0 0,0 0 0 0 0,0 0 0 0 0,0 1 1 0 0,0-1-1 0 0,0 0 0 0 0,0 0 0 0 0,0 0 0 0 0,0 1 0 0 0,0-1 0 0 0,0 0 0 0 0,0 0 0 0 0,1 0 1 0 0,-1 0-1 0 0,0 0 0 0 0,0 1 0 0 0,0-1 0 0 0,0 0 0 0 0,0 0 0 0 0,1 0 0 0 0,-1 0 1 0 0,0 0-1 0 0,0 0 0 0 0,0 0 0 0 0,0 0 0 0 0,1 1 0 0 0,-1-1 0 0 0,0 0 0 0 0,0 0 0 0 0,0 0 1 0 0,1 0-1 0 0,-1 0 0 0 0,0 0 0 0 0,0 0 0 0 0,0 0 0 0 0,1 0 0 0 0,-1 0 0 0 0,0 0 0 0 0,0 0 1 0 0,0-1 0 0 0,1 1 7 0 0,0 0 0 0 0,-1-1 1 0 0,1 1-1 0 0,-1 0 1 0 0,1-1-1 0 0,-1 1 1 0 0,1-1-1 0 0,-1 1 1 0 0,0-1-1 0 0,1 1 0 0 0,-1-1 1 0 0,1 0-1 0 0,-1 0-7 0 0,1-1 3 0 0,4-8 34 0 0,-4 8-19 0 0,0 4-10 0 0,-1 3 17 0 0,0-4-24 0 0,0-1 0 0 0,0 0 1 0 0,0 0-1 0 0,0 0 0 0 0,0 0 1 0 0,0 0-1 0 0,0 0 0 0 0,0 0 1 0 0,0 0-1 0 0,0 1 0 0 0,0-1 1 0 0,0 0-1 0 0,0 0 0 0 0,0 0 1 0 0,0 0-1 0 0,0 0 0 0 0,0 0 1 0 0,0 0-1 0 0,0 0 0 0 0,0 1 1 0 0,0-1-1 0 0,0 0 0 0 0,0 0 1 0 0,0 0-1 0 0,0 0 0 0 0,0 0 1 0 0,0 0-1 0 0,1 0 0 0 0,-1 0 1 0 0,0 0-1 0 0,0 0 0 0 0,0 0 1 0 0,0 0-1 0 0,0 0 0 0 0,0 0 1 0 0,0 0-1 0 0,0 1 0 0 0,0-1 1 0 0,1 0-1 0 0,-1 0-1 0 0,0 0-1 0 0,3 5-20 0 0,-3-5 21 0 0,0 1-1 0 0,0-1 1 0 0,1 1 0 0 0,-1-1 0 0 0,0 0 0 0 0,0 1-1 0 0,0-1 1 0 0,0 0 0 0 0,1 1 0 0 0,-1-1 0 0 0,0 0-1 0 0,0 1 1 0 0,1-1 0 0 0,-1 0 0 0 0,0 0 0 0 0,1 1-1 0 0,-1-1 1 0 0,0 0 0 0 0,1 0 0 0 0,-1 1 0 0 0,1-1 0 0 0,2 1 11 0 0,0 0 1 0 0,1 1 0 0 0,-1 0-1 0 0,0-1 1 0 0,0 1 0 0 0,0 0-1 0 0,0 0 1 0 0,1 2-12 0 0,3 3 14 0 0,-1-1-1 0 0,3 6-13 0 0,4 4-64 0 0,-7-8 81 0 0,-5-7-16 0 0,-1 0 1 0 0,1 0-1 0 0,0 0 1 0 0,0 0-1 0 0,-1 0 0 0 0,1 0 1 0 0,0 0-1 0 0,0 0 1 0 0,0 0-1 0 0,0 0 1 0 0,0 0-1 0 0,0-1 1 0 0,1 1-2 0 0,0 0 10 0 0,-1 0 1 0 0,0 0-1 0 0,1 0 1 0 0,-1 0-1 0 0,0 0 1 0 0,0 1-1 0 0,0-1 1 0 0,1 0-1 0 0,-1 1 1 0 0,0 0-11 0 0,6 6 5 0 0,-2-5 57 0 0,-4-3-61 0 0,-1 0 1 0 0,0 0 0 0 0,0 0-1 0 0,1 0 1 0 0,-1 0 0 0 0,0 0-1 0 0,0 0 1 0 0,1 0 0 0 0,-1 0-1 0 0,0 0 1 0 0,0 0 0 0 0,1 0-1 0 0,-1 0 1 0 0,0 1 0 0 0,0-1-1 0 0,0 0 1 0 0,1 0 0 0 0,-1 0-1 0 0,0 0 1 0 0,0 1-2 0 0,0-1 0 0 0,0 0 0 0 0,1 0 0 0 0,-1 0 0 0 0,0 0 0 0 0,0 0 0 0 0,0 1 0 0 0,0-1 1 0 0,1 0-1 0 0,-1 0 0 0 0,0 0 0 0 0,0 0 0 0 0,1 0 0 0 0,-1 0 0 0 0,0 0 0 0 0,0 0 0 0 0,0 0 0 0 0,1 0 0 0 0,-1 0 0 0 0,0 0 0 0 0,0 0 0 0 0,0 0 0 0 0,1 0 0 0 0,-1 0 0 0 0,0 0 1 0 0,0 0-1 0 0,0 0 0 0 0,1 0 0 0 0,-1-1 0 0 0,0 1 0 0 0,0 0 0 0 0,0 0 0 0 0,1 0 0 0 0,-1 0 0 0 0,0 0 0 0 0,0 0 0 0 0,0-1 0 0 0,0 1 0 0 0,0 0 0 0 0,1 0 0 0 0,-1 0 1 0 0,0 0-1 0 0,0-1 0 0 0,0 1 0 0 0,0 0 0 0 0,1-1-3 0 0,-1 0 6 0 0,0 1 0 0 0,0-1 0 0 0,0 1 0 0 0,0 0-1 0 0,0-1 1 0 0,1 1 0 0 0,-1 0 0 0 0,0-1 0 0 0,0 1 0 0 0,0 0 0 0 0,1-1 0 0 0,-1 1 0 0 0,0 0-1 0 0,0 0 1 0 0,1-1 0 0 0,-1 1 0 0 0,0 0 0 0 0,1 0 0 0 0,-1-1 0 0 0,0 1 0 0 0,1 0 0 0 0,-1 0 0 0 0,0 0-1 0 0,1 0 1 0 0,-1 0 0 0 0,1 0 0 0 0,-1-1 0 0 0,0 1 0 0 0,1 0 0 0 0,-1 0-3 0 0,2 0-5 0 0,0-1-1 0 0,-1 0 1 0 0,1 0 0 0 0,0 0 0 0 0,-1 0 0 0 0,2-1 5 0 0,4-3 9 0 0,-4 3-16 0 0,0 0 0 0 0,1 0-1 0 0,-1 0 1 0 0,0-1-1 0 0,-1 1 1 0 0,1-1 0 0 0,0 0-1 0 0,-1 0 1 0 0,2-1 7 0 0,2-3 130 0 0,-6 7-129 0 0,0 0 0 0 0,0 0 0 0 0,0 0 1 0 0,0 0-1 0 0,0 0 0 0 0,0 0 0 0 0,0 0 1 0 0,0 0-1 0 0,0 0 0 0 0,0 0 0 0 0,1 0 1 0 0,-1 0-1 0 0,0 0 0 0 0,0 0 0 0 0,0 0 1 0 0,0 0-1 0 0,0 0 0 0 0,0 0 0 0 0,0 0 1 0 0,0 0-1 0 0,0 0 0 0 0,0 0 0 0 0,0 0 1 0 0,0 0-1 0 0,0 0 0 0 0,1 0 0 0 0,-1 0 1 0 0,0 0-1 0 0,0 0 0 0 0,0 0 0 0 0,0 0 1 0 0,0 0-1 0 0,0 0 0 0 0,0 0 0 0 0,0 0 1 0 0,0 0-1 0 0,0 0 0 0 0,0 0 0 0 0,0 0 1 0 0,0 0-1 0 0,0 0 0 0 0,0 0 0 0 0,0 0 1 0 0,0 0-1 0 0,1 1 0 0 0,-1-1-1 0 0,-1 13 13 0 0,0 2 55 0 0,1-15-70 0 0,0 0 0 0 0,1 0 0 0 0,-1 0 0 0 0,0 0 1 0 0,0 0-1 0 0,0 1 0 0 0,0-1 0 0 0,0 0 0 0 0,0 0 1 0 0,0 0-1 0 0,0 0 0 0 0,0 0 0 0 0,0 0 0 0 0,0 1 0 0 0,0-1 1 0 0,1 0-1 0 0,-1 0 0 0 0,0 0 0 0 0,0 0 0 0 0,0 0 0 0 0,0 0 1 0 0,0 0-1 0 0,0 0 0 0 0,1 0 0 0 0,-1 0 0 0 0,0 0 1 0 0,0 0-1 0 0,0 1 0 0 0,0-1 0 0 0,0 0 0 0 0,0 0 0 0 0,1 0 1 0 0,-1 0-1 0 0,0 0 0 0 0,0 0 0 0 0,0 0 0 0 0,0 0 0 0 0,1-1 1 0 0,-1 1-1 0 0,0 0 2 0 0,8-4-80 0 0,9-12-10 0 0,-15 13 101 0 0,26-18 115 0 0,-26 20-125 0 0,-1-1 0 0 0,1 1-1 0 0,0-1 1 0 0,0 1-1 0 0,1 0 1 0 0,-1 0-1 0 0,0 0 1 0 0,1 0-1 0 0,0 0-18 0 0,0 0 0 0 0,-1-1-1 0 0,1 1 1 0 0,-1-1 0 0 0,1 1 0 0 0,-1-1 0 0 0,1 0 18 0 0,15-16-8 0 0,-10 10-7 0 0,1-1 0 0 0,0 2-1 0 0,1-1 16 0 0,-3 2 1 0 0,-1 0-1 0 0,0 0 0 0 0,0-1 0 0 0,0 0 0 0 0,-1 0 1 0 0,1 0-1 0 0,0-2-15 0 0,1 0 1 0 0,1 0 0 0 0,3-2 14 0 0,2-3-17 0 0,1 0 0 0 0,5-9 17 0 0,-7 8 125 0 0,1 0 0 0 0,6-4-125 0 0,-6 6-253 0 0,9-13 253 0 0,-3 5 6 0 0,-10 10 65 0 0,-1 0-1 0 0,0 0 0 0 0,-1-1 1 0 0,2-3-71 0 0,4-3-323 0 0,-11 15 356 0 0,0 0 0 0 0,1 0 0 0 0,-1 0 0 0 0,0 0 1 0 0,-1-1-1 0 0,2-2-33 0 0,6-15-38 0 0,0 1 0 0 0,3-2 38 0 0,-2 1-15 0 0,0 0-1 0 0,-1-1 16 0 0,29-72 252 0 0,-21 63-308 0 0,-15 28 84 0 0,0 1 1 0 0,0-1-1 0 0,0 1 0 0 0,0-1 1 0 0,2 0-29 0 0,7-9-54 0 0,-6 4 51 0 0,0-1 1 0 0,0 0-1 0 0,-1 0 0 0 0,0 0 1 0 0,-1-1-1 0 0,2-6 3 0 0,-1 7-83 0 0,1-2 274 0 0,-5 10-185 0 0,0 1 0 0 0,0 0 0 0 0,0-1 0 0 0,0 1 0 0 0,0-1 0 0 0,0 1 0 0 0,0 0 0 0 0,0-1-1 0 0,0 1 1 0 0,0-1 0 0 0,0 1 0 0 0,0 0 0 0 0,0-1 0 0 0,0 1 0 0 0,0-1 0 0 0,0 1 0 0 0,-1 0 0 0 0,1-1 0 0 0,0 1-1 0 0,0 0 1 0 0,0-1 0 0 0,-1 1 0 0 0,1-1-6 0 0,-14 6-97 0 0,5-1 87 0 0,3-2 0 0 0,1 0-1 0 0,-1-1 0 0 0,0 1 1 0 0,-5 0 10 0 0,9-2-10 0 0,1 0-1 0 0,-1 0 1 0 0,1 0 0 0 0,-1 0-1 0 0,0 0 1 0 0,1 0 0 0 0,0 0 0 0 0,-1-1-1 0 0,1 1 1 0 0,-1-1 0 0 0,1 1-1 0 0,-1-1 1 0 0,1 1 0 0 0,0-1-1 0 0,-1 0 1 0 0,1 0 0 0 0,0 0 0 0 0,0 0-1 0 0,-1 1 1 0 0,1-2 0 0 0,-1 0 10 0 0,0 0 39 0 0,0 0-1 0 0,0 1 1 0 0,-1-1 0 0 0,1 0 0 0 0,-1 1 0 0 0,-1-1-39 0 0,-9-7-4 0 0,11 8 4 0 0,0-1 1 0 0,1 1-1 0 0,-1-1 1 0 0,1 1-1 0 0,0-1 0 0 0,0 0 1 0 0,-1 0-1 0 0,1 1 1 0 0,0-1-1 0 0,0 0 0 0 0,1 0 1 0 0,-1 0-1 0 0,0 0 0 0 0,1 0 0 0 0,-3-9 8 0 0,3 9-7 0 0,-1 0 0 0 0,1 1 0 0 0,-1-1 0 0 0,1 0 0 0 0,-1 1 0 0 0,1-1 0 0 0,-1 0 0 0 0,0 1 0 0 0,0-1 0 0 0,0 0 0 0 0,0 1 0 0 0,0 0 0 0 0,0-1 0 0 0,0 1 0 0 0,-2-2-1 0 0,3 3 2 0 0,0 0-1 0 0,0 0 1 0 0,0 0 0 0 0,0 0-1 0 0,0 0 1 0 0,0 0-1 0 0,0 0 1 0 0,0 0 0 0 0,0 0-1 0 0,0 0 1 0 0,0 0-1 0 0,0 0 1 0 0,-1 0 0 0 0,1 0-1 0 0,0 0 1 0 0,0 0-1 0 0,0 0 1 0 0,0 0 0 0 0,0 0-1 0 0,0 0 1 0 0,0 0-1 0 0,0 0 1 0 0,0 0 0 0 0,0 0-1 0 0,0 0 1 0 0,0 0-1 0 0,-1 0 1 0 0,1 0 0 0 0,0 0-1 0 0,0 0 1 0 0,0 0-1 0 0,0 0 1 0 0,0 0 0 0 0,0 0-1 0 0,0 0 1 0 0,0 0-1 0 0,0 0 1 0 0,0 0 0 0 0,0 0-1 0 0,0 0 1 0 0,0 0-1 0 0,-1 0 1 0 0,1 0 0 0 0,0 0-1 0 0,0 0-1 0 0,0 5 82 0 0,2 2-212 0 0,-1-6 131 0 0,-1-1 0 0 0,0 0-1 0 0,1 0 1 0 0,-1 1 0 0 0,0-1 0 0 0,1 0-1 0 0,-1 0 1 0 0,0 0 0 0 0,1 1-1 0 0,-1-1 1 0 0,1 0 0 0 0,-1 0 0 0 0,0 0-1 0 0,1 0 1 0 0,-1 0 0 0 0,1 0 0 0 0,-1 0-1 0 0,0 0 1 0 0,1 0 0 0 0,-1 0 0 0 0,1 0-1 0 0,-1 0 1 0 0,0 0 0 0 0,1 0-1 0 0,0-1 7 0 0,0 1 0 0 0,0-1 1 0 0,0 1-1 0 0,0-1 1 0 0,0 1-1 0 0,0-1 0 0 0,0 0 1 0 0,0 1-1 0 0,0-2-7 0 0,1 1 13 0 0,-1 0 1 0 0,0-1-1 0 0,1 1 1 0 0,-1-1-1 0 0,0 1 1 0 0,0-1-1 0 0,0 0 1 0 0,0 0-1 0 0,0 1 1 0 0,0-1-1 0 0,0 0-13 0 0,0-3 19 0 0,-1 0 0 0 0,1-1 1 0 0,-1-3-20 0 0,-1 11-122 0 0,0-2 122 0 0,1 0-1 0 0,0 0 0 0 0,0 1 1 0 0,-1-1-1 0 0,1 0 0 0 0,0 0 1 0 0,0 1-1 0 0,0-1 0 0 0,0 0 1 0 0,-1 0-1 0 0,1 1 1 0 0,0-1-1 0 0,0 0 0 0 0,0 1 1 0 0,0-1-1 0 0,0 0 0 0 0,0 1 1 0 0,0-1-1 0 0,0 0 0 0 0,0 1 1 0 0,0-1-1 0 0,0 0 1 0 0,0 1-1 0 0,0 0 1 0 0,0-1-1 0 0,0 1 1 0 0,0 0-1 0 0,0-1 1 0 0,1 1-1 0 0,-1-1 0 0 0,0 1 1 0 0,0 0-1 0 0,1-1 1 0 0,-1 1-1 0 0,0-1 0 0 0,1 1 1 0 0,-1-1-1 0 0,1 1 1 0 0,-1-1-1 0 0,1 1 1 0 0,-1-1-1 0 0,1 1 0 0 0,-1-1 1 0 0,1 1-1 0 0,-1-1 1 0 0,1 0 0 0 0,0 1 0 0 0,0-1 0 0 0,0 0 0 0 0,0 0 0 0 0,0 0 0 0 0,0 1 0 0 0,0-1 0 0 0,0 0 0 0 0,0-1 0 0 0,0 1 0 0 0,0 0 0 0 0,0 0 0 0 0,0 0 0 0 0,0 0 0 0 0,0-1 0 0 0,3 0 17 0 0,0-1 0 0 0,0 0 0 0 0,0 0 0 0 0,-1 0 0 0 0,1 0 0 0 0,2-3-17 0 0,-5 4 32 0 0,2-1-65 0 0,0 0-1 0 0,-1 0 1 0 0,1-1 0 0 0,1-1 33 0 0,-4 3-4 0 0,1 1 1 0 0,-1 0-1 0 0,0-1 1 0 0,1 1-1 0 0,-1 0 1 0 0,0-1-1 0 0,0 1 1 0 0,1-1-1 0 0,-1 1 1 0 0,0 0-1 0 0,0-1 1 0 0,0 1-1 0 0,0-1 1 0 0,0 1 0 0 0,1-1-1 0 0,-1 1 1 0 0,0-1-1 0 0,0 1 1 0 0,0-1-1 0 0,0 1 1 0 0,0-1-1 0 0,-1 1 1 0 0,1-1-1 0 0,0 1 1 0 0,0 0-1 0 0,0-1 1 0 0,0 1-1 0 0,0-1 1 0 0,-1 1-1 0 0,1-1 1 0 0,0 1 0 0 0,0 0-1 0 0,-1-1 1 0 0,1 1-1 0 0,0-1 4 0 0,-1 1 3 0 0,1 0 0 0 0,0 0 0 0 0,0 0-1 0 0,0 0 1 0 0,0 0 0 0 0,-1 0 0 0 0,1 0 0 0 0,0 0-1 0 0,0 0 1 0 0,0 0 0 0 0,-1 0 0 0 0,1 0 0 0 0,0 1-1 0 0,0-1 1 0 0,0 0 0 0 0,0 0 0 0 0,-1 0 0 0 0,1 0 0 0 0,0 0-1 0 0,0 0 1 0 0,0 0 0 0 0,0 0 0 0 0,0 1 0 0 0,0-1-1 0 0,-1 0 1 0 0,1 0 0 0 0,0 0 0 0 0,0 0 0 0 0,0 1-1 0 0,0-1 1 0 0,0 0 0 0 0,0 0 0 0 0,0 0 0 0 0,0 0 0 0 0,0 1-3 0 0,-5 8-40 0 0,3-6 16 0 0,0 0 41 0 0,1-1 0 0 0,0 1 0 0 0,-1-1 1 0 0,1 1-1 0 0,0 0 0 0 0,0 0 0 0 0,1-1 0 0 0,-1 3-17 0 0,1-5 3 0 0,-1 1-1 0 0,1 0 0 0 0,0-1 1 0 0,0 1-1 0 0,0 0 0 0 0,0-1 1 0 0,0 1-1 0 0,1 0 0 0 0,-1-1 1 0 0,0 1-1 0 0,0 0 0 0 0,0-1 1 0 0,1 1-1 0 0,-1-1 0 0 0,0 1 1 0 0,1 0-1 0 0,-1-1 0 0 0,0 1 1 0 0,1-1-1 0 0,-1 1 0 0 0,1-1 1 0 0,-1 1-1 0 0,1-1 1 0 0,-1 1-1 0 0,1-1 0 0 0,-1 1 1 0 0,1-1-1 0 0,-1 0 0 0 0,1 1 1 0 0,-1-1-1 0 0,1 0 0 0 0,0 0 1 0 0,-1 1-1 0 0,1-1 0 0 0,0 0 1 0 0,-1 0-1 0 0,1 0-2 0 0,5 2-19 0 0,-4-2 8 0 0,-1 1-1 0 0,1-1 1 0 0,-1 0-1 0 0,1 1 1 0 0,-1-1-1 0 0,1 0 0 0 0,-1 0 1 0 0,0 0-1 0 0,1 0 1 0 0,-1 0-1 0 0,1 0 1 0 0,-1-1-1 0 0,1 1 1 0 0,1-1 11 0 0,8-3-12 0 0,1 1 0 0 0,0 0 0 0 0,0 0 0 0 0,7 1 12 0 0,-18 1-1 0 0,0 1-21 0 0,1 0 1 0 0,-1 0-1 0 0,1 0 1 0 0,0 0-1 0 0,-1 0 1 0 0,1 0-1 0 0,-1 0 1 0 0,2 1 20 0 0,-3-1 4 0 0,1 0 0 0 0,-1 1-1 0 0,0-1 1 0 0,1 0-1 0 0,-1 0 1 0 0,0 1-1 0 0,1-1 1 0 0,-1 0-1 0 0,0 1 1 0 0,1-1-1 0 0,-1 1 1 0 0,0-1-1 0 0,0 0 1 0 0,0 1-1 0 0,1-1 1 0 0,-1 1 0 0 0,0-1-1 0 0,0 0 1 0 0,0 1-1 0 0,0-1 1 0 0,0 1-1 0 0,0-1 1 0 0,0 1-1 0 0,0-1 1 0 0,0 1-1 0 0,0-1 1 0 0,0 0-1 0 0,0 1 1 0 0,0-1-1 0 0,0 1-2 0 0,-1 7-4 0 0,1 0 0 0 0,0 1 0 0 0,1-1-1 0 0,0 0 1 0 0,1 6 4 0 0,-1-13 11 0 0,-1 0-1 0 0,0 0 1 0 0,1 0-1 0 0,-1 0 1 0 0,1-1 0 0 0,-1 1-1 0 0,1 0 1 0 0,-1 0-1 0 0,1 0 1 0 0,-1-1-1 0 0,1 1 1 0 0,0 0 0 0 0,-1-1-1 0 0,1 1 1 0 0,0 0-1 0 0,0-1-10 0 0,16 9-65 0 0,-14-8 65 0 0,0 0-1 0 0,-1 1 1 0 0,1-1 0 0 0,-1 0-1 0 0,1 1 1 0 0,-1 0-1 0 0,1 0 1 0 0,0 0 4 0 0,-1 0-1 0 0,1 0 0 0 0,0 0 1 0 0,1 0-1 0 0,-1-1 0 0 0,0 1 0 0 0,0-1 1 0 0,1 0-1 0 0,-1 0 0 0 0,1 0 0 0 0,3 0-3 0 0,-5-1 2 0 0,0 0 0 0 0,0 0 0 0 0,0 0-1 0 0,0 0 1 0 0,1 0 0 0 0,-1-1-1 0 0,0 1 1 0 0,0-1 0 0 0,0 0-1 0 0,0 1 1 0 0,2-2-2 0 0,22-13-271 0 0,-17 10 206 0 0,9-7-8 0 0,-14 9 69 0 0,0 0-1 0 0,0 1 1 0 0,1-1 0 0 0,-1 1 0 0 0,1 0-1 0 0,-1 0 1 0 0,1 0 0 0 0,-1 0-1 0 0,1 1 1 0 0,2 0 4 0 0,-7 1 2 0 0,1-1 1 0 0,-1 1-1 0 0,1 0 0 0 0,0 0 0 0 0,-1 0 1 0 0,1 0-1 0 0,-1 0 0 0 0,1 0 0 0 0,-1 0 1 0 0,1 0-1 0 0,0 1 0 0 0,-1-1 0 0 0,1 0 1 0 0,-1 0-1 0 0,1 0 0 0 0,-1 0 1 0 0,1 1-1 0 0,-1-1 0 0 0,1 0 0 0 0,-1 1 1 0 0,1-1-1 0 0,-1 0 0 0 0,1 1 0 0 0,-1-1 1 0 0,1 1-1 0 0,-1-1 0 0 0,0 1 0 0 0,1-1-2 0 0,-1 1 22 0 0,1 1 0 0 0,-1-1 0 0 0,0 1 0 0 0,1-1-1 0 0,-1 1 1 0 0,0-1 0 0 0,0 1 0 0 0,0-1 0 0 0,0 1-22 0 0,0-1-3 0 0,-1 0 1 0 0,1 0 0 0 0,0 1 0 0 0,0-1-1 0 0,0 0 1 0 0,0 0 0 0 0,1 0 0 0 0,-1 0-1 0 0,0 0 1 0 0,0 0 0 0 0,1 0 0 0 0,-1 0-1 0 0,0 0 1 0 0,1 0 0 0 0,-1 0 0 0 0,1 0 0 0 0,-1-1-1 0 0,1 1 1 0 0,0 0 0 0 0,-1 0 0 0 0,1 0-1 0 0,0-1 1 0 0,-1 1 2 0 0,2 0 9 0 0,-1 0 6 0 0,1 0 1 0 0,-1 0-1 0 0,0-1 1 0 0,1 1 0 0 0,-1 0-1 0 0,0-1 1 0 0,1 1 0 0 0,-1-1-1 0 0,1 1 1 0 0,-1-1-1 0 0,1 0 1 0 0,-1 1 0 0 0,1-1-1 0 0,-1 0 1 0 0,1 0 0 0 0,-1 0-1 0 0,1 0 1 0 0,-1-1 0 0 0,1 1-17 0 0,4-1 10 0 0,1-1 0 0 0,-1 1 0 0 0,0-1 0 0 0,0-1 0 0 0,0 1-9 0 0,1-1-1 0 0,1 0 0 0 0,0 1 1 0 0,0 0 0 0 0,13-4-151 0 0,-17 4 175 0 0,-1 1-1 0 0,1 1 0 0 0,-1-1 0 0 0,1 1 0 0 0,-1-1 0 0 0,1 1 0 0 0,0 0 0 0 0,2 0-23 0 0,4 2-93 0 0,1-1-1 0 0,2 2 94 0 0,-3 0 6 0 0,1-2 0 0 0,3 1-6 0 0,-7-2 15 0 0,0 0 0 0 0,0-1 0 0 0,7-1-15 0 0,9-1-89 0 0,-7 2 171 0 0,-11 0-93 0 0,1 0 1 0 0,-1 1 0 0 0,0-1 0 0 0,1 1-1 0 0,4 1 11 0 0,40 4 151 0 0,-33-4-186 0 0,6 1-16 0 0,0-2 0 0 0,14-1 51 0 0,-33 1-2 0 0,0 1 0 0 0,0-1 0 0 0,0 1 0 0 0,0-1 0 0 0,-1 1 0 0 0,1 0 0 0 0,0 1 0 0 0,-1-1 0 0 0,1 1 0 0 0,1 0 2 0 0,-1 0-5 0 0,0 0-1 0 0,0 0 0 0 0,1-1 1 0 0,-1 0-1 0 0,1 0 0 0 0,3 1 6 0 0,-6-2 9 0 0,1 1 0 0 0,-1-1 0 0 0,0 1 0 0 0,0-1 0 0 0,0 1 0 0 0,0 0-1 0 0,1 0-8 0 0,12 4 61 0 0,-10-4-62 0 0,8 2-28 0 0,0 0 0 0 0,2 1 29 0 0,-10-3-21 0 0,1 0-1 0 0,-1 0 0 0 0,1-1 0 0 0,-1 0 0 0 0,1 0 0 0 0,0 0 22 0 0,0 0-45 0 0,-1 0-40 0 0,-3 0 93 0 0,0 0 0 0 0,0 0 0 0 0,-1 0-1 0 0,1 0 1 0 0,0 0 0 0 0,0 1 0 0 0,-1-1 0 0 0,2 1-8 0 0,1 0 36 0 0,0 0 1 0 0,0 0 0 0 0,0 0 0 0 0,1-1-37 0 0,13 3 43 0 0,-16-2-60 0 0,1-1-1 0 0,-1 1 0 0 0,1-1 0 0 0,-1 0 1 0 0,1 0-1 0 0,-1 0 0 0 0,1 0 0 0 0,0-1 0 0 0,1 0 18 0 0,10 0 60 0 0,-12 1-57 0 0,-1 0 0 0 0,1 0 0 0 0,-1 1 0 0 0,1-1 0 0 0,0 1 0 0 0,-1-1 0 0 0,1 1 0 0 0,-1-1 0 0 0,1 1 0 0 0,-1 0 0 0 0,0 0 0 0 0,1 0 0 0 0,-1 0-1 0 0,0 0 1 0 0,1 0 0 0 0,0 1-3 0 0,0 0 6 0 0,-1-1 0 0 0,1 1-1 0 0,-1 1 1 0 0,1-1 0 0 0,-1 0 0 0 0,0 0-1 0 0,1 0 1 0 0,-1 1 0 0 0,0-1-1 0 0,0 1-5 0 0,-1-1 0 0 0,1 0 0 0 0,0-1 0 0 0,-1 1-1 0 0,1 0 1 0 0,0-1 0 0 0,0 1-1 0 0,0-1 1 0 0,0 1 0 0 0,1-1 0 0 0,-1 1-1 0 0,0-1 1 0 0,1 0 0 0 0,-1 0-1 0 0,1 1 1 0 0,1 0-11 0 0,0-1-1 0 0,-1 1 1 0 0,1-1-1 0 0,1 1 0 0 0,-1-1 1 0 0,0 0-1 0 0,3 1 12 0 0,-1-1-9 0 0,0 1 0 0 0,0 0 0 0 0,0 0-1 0 0,0 0 1 0 0,0 1 0 0 0,-1 0 0 0 0,1 0 0 0 0,1 1 9 0 0,-2 1-68 0 0,6 3 127 0 0,-10-7-59 0 0,1-1 0 0 0,-1 0 0 0 0,1 1 0 0 0,-1-1 0 0 0,1 0 0 0 0,-1 1 0 0 0,1-1 0 0 0,-1 0 0 0 0,1 0 0 0 0,0 0 0 0 0,-1 0 0 0 0,1 1 0 0 0,-1-1 0 0 0,1 0 0 0 0,0 0 0 0 0,-1 0-1 0 0,1 0 1 0 0,0 0 0 0 0,2-1-51 0 0,-2 1-157 0 0,-4-5 175 0 0,-33-32-180 0 0,33 34 204 0 0,1 0 0 0 0,0 0-1 0 0,0-1 1 0 0,0 1 0 0 0,0-1 0 0 0,1 1 0 0 0,-1-1 0 0 0,0-2 9 0 0,-1-6 107 0 0,-2-13-107 0 0,0 0 18 0 0,4 17 27 0 0,-1 0 1 0 0,2 0-1 0 0,-1 0 1 0 0,1 0-1 0 0,0-1-45 0 0,1-3 89 0 0,-2 9-75 0 0,0-1 0 0 0,0 1 0 0 0,0 0 0 0 0,0-1 0 0 0,0 1 0 0 0,-1 0 0 0 0,1 0 0 0 0,-1 0 0 0 0,0 0 0 0 0,0 0 0 0 0,0 0-1 0 0,0 0 1 0 0,-3-2-14 0 0,4 4-3 0 0,-1 0-1 0 0,1 0 0 0 0,-1 0 0 0 0,0 0 0 0 0,1 0 0 0 0,-1 1 0 0 0,0-1 0 0 0,0 0 4 0 0,0 0 6 0 0,0 1 0 0 0,0-1 0 0 0,0 0 0 0 0,0 0 0 0 0,0 0-1 0 0,-1-2-5 0 0,2 3-4 0 0,-1-1 0 0 0,1 0 0 0 0,0 1 0 0 0,0-1 0 0 0,0 1 0 0 0,-1-1-1 0 0,1 1 1 0 0,0-1 0 0 0,-1 1 0 0 0,1 0 0 0 0,0 0 0 0 0,-1 0 0 0 0,1 0-1 0 0,-2 0 5 0 0,2 0 10 0 0,0 0 0 0 0,-1 0 0 0 0,1-1 0 0 0,-1 1 0 0 0,1 0-1 0 0,0 0 1 0 0,-1-1 0 0 0,1 1 0 0 0,0-1 0 0 0,0 1 0 0 0,-1-1-1 0 0,1 0-9 0 0,-3-1-10 0 0,0 0-1 0 0,0 0 1 0 0,0 0-1 0 0,0 0 0 0 0,-1 1 1 0 0,1-1-1 0 0,0 1 1 0 0,-1 0-1 0 0,1 0 0 0 0,-1 1 1 0 0,1 0-1 0 0,-2-1 11 0 0,-1 1-8 0 0,1 1-1 0 0,-1-1 1 0 0,0 1-1 0 0,0 0 1 0 0,1 0-1 0 0,-1 1 1 0 0,-5 2 8 0 0,9-3-30 0 0,-1 0 0 0 0,0 1 1 0 0,0-1-1 0 0,-4 0 30 0 0,8-1-4 0 0,0 0-1 0 0,0 0 0 0 0,0 0 1 0 0,0-1-1 0 0,-1 1 1 0 0,1 0-1 0 0,0 0 1 0 0,0 0-1 0 0,0 0 1 0 0,0 0-1 0 0,0 0 1 0 0,0 0-1 0 0,0 0 1 0 0,-1 0-1 0 0,1 0 1 0 0,0-1-1 0 0,0 1 1 0 0,0 0-1 0 0,0 0 1 0 0,0 0-1 0 0,0 0 0 0 0,0 0 1 0 0,0 0-1 0 0,0-1 1 0 0,0 1-1 0 0,0 0 1 0 0,0 0-1 0 0,0 0 1 0 0,0 0-1 0 0,0 0 1 0 0,0-1-1 0 0,0 1 1 0 0,0 0-1 0 0,0 0 1 0 0,0 0-1 0 0,0 0 1 0 0,0 0-1 0 0,0-1 0 0 0,0 1 1 0 0,0 0-1 0 0,0 0 1 0 0,0 0-1 0 0,0 0 1 0 0,0 0-1 0 0,0 0 5 0 0,4-10-95 0 0,-2 4 211 0 0,-2 6-116 0 0,0-1 0 0 0,1 1 1 0 0,-1-1-1 0 0,0 1 0 0 0,-1 0 0 0 0,1-1 0 0 0,0 1 0 0 0,0 0 0 0 0,0-1 0 0 0,0 1 0 0 0,0 0 0 0 0,0-1 0 0 0,0 1 0 0 0,0-1 0 0 0,-1 1 1 0 0,1 0-1 0 0,0 0 0 0 0,0-1 0 0 0,-1 1 0 0 0,1 0 0 0 0,0-1 0 0 0,0 1 0 0 0,-1 0 0 0 0,1-1 0 0 0,-12-5-42 0 0,10 5 59 0 0,0 0-1 0 0,0 1 1 0 0,0-1-1 0 0,0 1 1 0 0,-1 0 0 0 0,1-1-1 0 0,0 1 1 0 0,0 0-1 0 0,-1 0 1 0 0,0 0-17 0 0,3 0-3 0 0,0 1 0 0 0,0-1 0 0 0,-1 0 0 0 0,1 0 0 0 0,0 0 0 0 0,0 0 0 0 0,0 0 0 0 0,-1 0 0 0 0,1 0 0 0 0,0 0 0 0 0,0 0 0 0 0,-1 0 0 0 0,1 0 0 0 0,0 0 0 0 0,0 0 0 0 0,0-1 0 0 0,-1 1 0 0 0,1 0 0 0 0,0 0 0 0 0,0 0 0 0 0,0 0 0 0 0,-1 0 0 0 0,1 0 0 0 0,0 0 0 0 0,0-1 0 0 0,0 1 0 0 0,-1 0 0 0 0,1 0 0 0 0,0 0 3 0 0,-2-7-48 0 0,0-1 55 0 0,0 3-58 0 0,1 2 16 0 0,1 3 73 0 0,-1 0-4 0 0,4 0 45 0 0,-7-4 177 0 0,9-2-414 0 0,-3 3 96 0 0,-1-3 13 0 0,-1 6 48 0 0,0 0-1 0 0,0-1 1 0 0,0 1 0 0 0,0 0-1 0 0,0 0 1 0 0,0-1 0 0 0,0 1-1 0 0,0 0 1 0 0,0-1 0 0 0,0 1-1 0 0,0 0 1 0 0,0 0 0 0 0,0-1-1 0 0,0 1 1 0 0,0 0-1 0 0,1 0 1 0 0,-1-1 0 0 0,0 1-1 0 0,0 0 1 0 0,0 0 0 0 0,0 0-1 0 0,1-1 1 0 0,-1 1 0 0 0,0 0-1 0 0,0 0 2 0 0,1-1 5 0 0,-1 1-1 0 0,0 0 1 0 0,1 0-1 0 0,-1-1 1 0 0,1 1-1 0 0,-1-1 1 0 0,0 1-1 0 0,1 0 1 0 0,-1-1-1 0 0,0 1 1 0 0,0-1-1 0 0,1 1 1 0 0,-1-1-1 0 0,0 1 1 0 0,0-1-1 0 0,0 1 1 0 0,1-1-1 0 0,-1 1 1 0 0,0-1-5 0 0,0 1 0 0 0,0 0 0 0 0,0 0 0 0 0,0-1 0 0 0,0 1 0 0 0,0 0 0 0 0,0 0 0 0 0,0 0 0 0 0,0-1 0 0 0,0 1 0 0 0,0 0 0 0 0,0 0 0 0 0,0 0 0 0 0,1-1 0 0 0,-1 1 0 0 0,0 0 0 0 0,0 0 0 0 0,0 0 0 0 0,0-1 0 0 0,0 1 0 0 0,1 0 0 0 0,-1 0 0 0 0,0 0 0 0 0,0 0 0 0 0,0 0 0 0 0,0 0 0 0 0,1-1 0 0 0,-1 1 0 0 0,0 0 0 0 0,0 0 0 0 0,1 0 0 0 0,-1 0-13 0 0,1-1 1 0 0,-1 1-1 0 0,1 0 1 0 0,-1-1-1 0 0,0 1 0 0 0,1-1 1 0 0,-1 1-1 0 0,0-1 1 0 0,1 1-1 0 0,-1-1 1 0 0,0 1-1 0 0,1-1 1 0 0,-1 0-1 0 0,0 1 0 0 0,0-1 1 0 0,0 1-1 0 0,0-1 1 0 0,1 0-1 0 0,-1 1 1 0 0,0-1-1 0 0,0 1 1 0 0,0-1 12 0 0,-1 0 170 0 0,0-1 48 0 0,1 2-220 0 0,0 0 0 0 0,0 0 0 0 0,0 0 1 0 0,0 0-1 0 0,0 0 0 0 0,0 0 0 0 0,0 0 0 0 0,0 0 0 0 0,0 0 0 0 0,0 0 1 0 0,0 0-1 0 0,0 0 0 0 0,0 0 0 0 0,0 0 0 0 0,0 0 0 0 0,0 0 0 0 0,0 0 0 0 0,0 0 1 0 0,0 0-1 0 0,0 0 0 0 0,0 0 0 0 0,0 0 0 0 0,0 0 0 0 0,0 0 0 0 0,0 0 0 0 0,0 0 1 0 0,0 0-1 0 0,0 0 0 0 0,0 0 0 0 0,0 0 0 0 0,0 0 0 0 0,0 0 0 0 0,0 0 1 0 0,0 0-1 0 0,0 0 0 0 0,0 0 0 0 0,0 0 0 0 0,0 0 0 0 0,0 0 0 0 0,0 0 0 0 0,-1 0 1 0 0,1 0-1 0 0,0 0 0 0 0,0 0 0 0 0,0 0 0 0 0,0 0 0 0 0,0 0 0 0 0,0 0 2 0 0,0 0 2 0 0,0 0 0 0 0,0 0-1 0 0,0 0 1 0 0,0 1 0 0 0,0-1-1 0 0,0 0 1 0 0,-1 0-1 0 0,1 0 1 0 0,0 0 0 0 0,0 0-1 0 0,0 0 1 0 0,0 0 0 0 0,0 0-1 0 0,0 0 1 0 0,-1 0 0 0 0,1 0-1 0 0,0 0 1 0 0,0 0-1 0 0,0 0 1 0 0,0 0 0 0 0,0 0-1 0 0,0 0 1 0 0,-1 0 0 0 0,1 0-1 0 0,0 0 1 0 0,0 0 0 0 0,0 0-1 0 0,0 0 1 0 0,0 0-1 0 0,0 0 1 0 0,0 0 0 0 0,-1 0-1 0 0,1-1 1 0 0,0 1 0 0 0,0 0-1 0 0,0 0 1 0 0,0 0-1 0 0,0 0 1 0 0,0 0 0 0 0,0 0-2 0 0,-1 0-8 0 0,1 0 7 0 0,0-1 0 0 0,0 1 0 0 0,0 0 1 0 0,0 0-1 0 0,0 0 0 0 0,0 0 0 0 0,0 0 0 0 0,0 0 0 0 0,0 0 1 0 0,0 0-1 0 0,-1 0 0 0 0,1 0 0 0 0,0 0 0 0 0,0 0 1 0 0,0 0-1 0 0,0 0 0 0 0,0 0 0 0 0,0 0 0 0 0,0 0 1 0 0,0 0-1 0 0,0 0 0 0 0,0 0 0 0 0,0 0 0 0 0,0 0 1 0 0,-1 0-1 0 0,1 0 0 0 0,0 0 0 0 0,0 0 0 0 0,0 0 1 0 0,0 0-1 0 0,0 0 0 0 0,0 0 0 0 0,0 0 0 0 0,0 0 1 0 0,0 0-1 0 0,0 0 0 0 0,0 0 0 0 0,0 0 0 0 0,0 0 1 0 0,0 1-1 0 0,0-1 0 0 0,0 0 0 0 0,-1 0 0 0 0,1 0 1 0 0,0 0-1 0 0,0 0 0 0 0,0 0 0 0 0,0 0 0 0 0,0 0 0 0 0,0 0 1 0 0,0 0-1 0 0,0 0 0 0 0,0 0 0 0 0,0 0 0 0 0,0 0 1 0 0,0 1-1 0 0,0-1 0 0 0,0 0 1 0 0,0-2-2 0 0,0 1 2 0 0,0 0-1 0 0,0 0 0 0 0,0 0 0 0 0,0 0 0 0 0,0-1 0 0 0,0 1 0 0 0,-1 0 0 0 0,1 0 0 0 0,0 0 1 0 0,0 1-5 0 0,-1-1 0 0 0,1 1 0 0 0,0 0 0 0 0,0-1-1 0 0,-1 1 1 0 0,1 0 0 0 0,0 0 0 0 0,0 0 0 0 0,-1-1 0 0 0,1 1-1 0 0,0 0 1 0 0,-1 0 0 0 0,1 0 0 0 0,0 0 0 0 0,-1-1 0 0 0,1 1-1 0 0,0 0 1 0 0,-1 0 0 0 0,1 0 0 0 0,0 0 0 0 0,-1 0 0 0 0,1 0-1 0 0,0 0 1 0 0,-1 0 0 0 0,1 0 0 0 0,-1 0 0 0 0,1 0 0 0 0,0 0-1 0 0,-1 0 1 0 0,1 0 0 0 0,0 1 0 0 0,-1-1 0 0 0,1 0 0 0 0,0 0-1 0 0,-1 0 6 0 0,1 1 9 0 0,-1-1 0 0 0,0 1-1 0 0,0-1 1 0 0,0 1 0 0 0,1 0 0 0 0,-1-1-1 0 0,0 1 1 0 0,1 0 0 0 0,-1-1-1 0 0,0 1 1 0 0,1 0 0 0 0,-1 0 0 0 0,1-1-1 0 0,0 1 1 0 0,-1 0-9 0 0,-1 3-59 0 0,-2-1 170 0 0,1-2-274 0 0,3-1 153 0 0,-1 0 0 0 0,1-1 0 0 0,-1 1 0 0 0,1 0 0 0 0,0 0 0 0 0,-1 0 0 0 0,1 1 0 0 0,-1-1 0 0 0,1 0-1 0 0,-1 0 1 0 0,1 0 0 0 0,-1 0 0 0 0,1 0 0 0 0,-1 1 0 0 0,1-1 0 0 0,-1 0 0 0 0,1 0 0 0 0,0 1 0 0 0,-1-1 0 0 0,1 0 0 0 0,-1 0 0 0 0,1 1 10 0 0,-1 1-55 0 0,2-3-18 0 0,-1 1 77 0 0,0 0-1 0 0,1-1 1 0 0,-1 1 0 0 0,0 0-1 0 0,0 0 1 0 0,1 0-1 0 0,-1-1 1 0 0,0 1 0 0 0,0 0-1 0 0,1 0 1 0 0,-1 0 0 0 0,0 0-1 0 0,1 0 1 0 0,-1 0 0 0 0,0 0-1 0 0,1 0 1 0 0,-1 0-1 0 0,0 0 1 0 0,1 0 0 0 0,-1 0-1 0 0,0 0 1 0 0,1 0-4 0 0,-1 0 0 0 0,0 0 0 0 0,0 0 0 0 0,0 0 0 0 0,0 0 0 0 0,0 0 0 0 0,0 0 0 0 0,0 0 0 0 0,1 0 0 0 0,-1 0 0 0 0,0 0 0 0 0,0 0 0 0 0,0 0 0 0 0,0 0 0 0 0,0 0 0 0 0,0 0 0 0 0,0 0 1 0 0,0 0-1 0 0,1 0 0 0 0,-1 0 0 0 0,0 0 0 0 0,0 0 0 0 0,0 0 0 0 0,0-1 0 0 0,0 1 0 0 0,0 0 0 0 0,0 0 0 0 0,0 0 0 0 0,0 0 0 0 0,0 0 0 0 0,0 0 0 0 0,0 0 0 0 0,1 0 0 0 0,-1 0 0 0 0,0 0 0 0 0,0 0 0 0 0,0-1 0 0 0,0 1 0 0 0,0 0 0 0 0,0 0 0 0 0,0 0 0 0 0,0 0 0 0 0,0 0 0 0 0,0 0 0 0 0,0 0 0 0 0,0 0 0 0 0,0 0 1 0 0,0-1-1 0 0,0 1 0 0 0,0 0 0 0 0,0 0 0 0 0,0 0-1 0 0,0 0 0 0 0,0 0 1 0 0,0 0-1 0 0,0 0 0 0 0,0 0 0 0 0,0 0 1 0 0,0 0-1 0 0,0-1 0 0 0,0 1 1 0 0,0 0-1 0 0,0 0 0 0 0,0 0 1 0 0,0 0-1 0 0,0 0 0 0 0,0 0 0 0 0,0 0 1 0 0,0 0-1 0 0,0 0 0 0 0,0 0 1 0 0,0 0-1 0 0,0 0 0 0 0,0 0 1 0 0,0-1-1 0 0,0 1 0 0 0,0 0 1 0 0,0 0-1 0 0,-1 0 0 0 0,1 0 0 0 0,0 0 1 0 0,0 0-1 0 0,0 0 0 0 0,0 0 1 0 0,0 0-1 0 0,0 0 0 0 0,0 0 1 0 0,0 0-1 0 0,0 0 0 0 0,0 0 1 0 0,0 0-1 0 0,0 0 0 0 0,0 0 0 0 0,0 0 1 0 0,-1 0-1 0 0,1 0 0 0 0,0 0 1 0 0,0 0-1 0 0,0 0 0 0 0,0 0 1 0 0,0 0-1 0 0,0 0 0 0 0,0 0 0 0 0,0 0 1 0 0,0 0-1 0 0,0 0 0 0 0,0 0 1 0 0,0 0-1 0 0,0 0 0 0 0,-1 0 1 0 0,-1 1-42 0 0,2-1 40 0 0,0 0 0 0 0,-1 0-1 0 0,1 0 1 0 0,0 0 0 0 0,0 0 0 0 0,0 0-1 0 0,0 0 1 0 0,-1 0 0 0 0,1 0-1 0 0,0 0 1 0 0,0 0 0 0 0,0 1-1 0 0,0-1 1 0 0,0 0 0 0 0,-1 0-1 0 0,1 0 1 0 0,0 0 0 0 0,0 0 0 0 0,0 0-1 0 0,0 0 1 0 0,0 1 0 0 0,0-1-1 0 0,0 0 1 0 0,-1 0 0 0 0,1 0-1 0 0,0 0 1 0 0,0 1 0 0 0,0-1-1 0 0,0 0 1 0 0,0 0 0 0 0,0 0 0 0 0,0 0-1 0 0,0 1 1 0 0,0-1 0 0 0,0 0 2 0 0,0 0 2 0 0,0 0 0 0 0,0 0 0 0 0,0 0 1 0 0,0 0-1 0 0,0 0 0 0 0,-1 1 0 0 0,1-1 1 0 0,0 0-1 0 0,0 0 0 0 0,0 0 0 0 0,0 0 1 0 0,0 0-1 0 0,0 0 0 0 0,0 0 1 0 0,0 1-1 0 0,0-1 0 0 0,0 0 0 0 0,0 0 1 0 0,0 0-1 0 0,0 0 0 0 0,0 0 0 0 0,0 0 1 0 0,0 0-1 0 0,0 1 0 0 0,0-1 0 0 0,0 0 1 0 0,0 0-1 0 0,1 0 0 0 0,-1 0 0 0 0,0 0 1 0 0,0 0-1 0 0,0 0 0 0 0,0 0 0 0 0,0 0 1 0 0,0 1-1 0 0,0-1 0 0 0,0 0 1 0 0,0 0-1 0 0,0 0 0 0 0,0 0 0 0 0,1 0 1 0 0,-1 0-1 0 0,0 0 0 0 0,0 0 0 0 0,0 0 1 0 0,0 0-1 0 0,0 0 0 0 0,0 0 0 0 0,0 0 1 0 0,0 0-1 0 0,1 0 0 0 0,-1 0 0 0 0,0 0 1 0 0,0 0-1 0 0,0 0 0 0 0,0 0 0 0 0,0 0-2 0 0,9-3 106 0 0,2-2-258 0 0,-11 5 152 0 0,0 0 1 0 0,1 0-1 0 0,-1 0 0 0 0,0 0 0 0 0,1 0 0 0 0,-1 0 0 0 0,1 0 1 0 0,-1-1-1 0 0,0 1 0 0 0,0 0 0 0 0,1 0 0 0 0,-1 0 0 0 0,0-1 1 0 0,1 1-1 0 0,-1 0 0 0 0,0 0 0 0 0,0-1 0 0 0,1 1 0 0 0,-1 0 0 0 0,0-1 1 0 0,0 1-1 0 0,1 0 0 0 0,-1-1 1 0 0,0 1 0 0 0,0 0 0 0 0,0 0-1 0 0,0-1 1 0 0,1 1 0 0 0,-1 0-1 0 0,0 0 1 0 0,0 0 0 0 0,0-1 0 0 0,1 1-1 0 0,-1 0 1 0 0,0 0 0 0 0,0 0 0 0 0,1 0-1 0 0,-1-1 1 0 0,0 1 0 0 0,0 0-1 0 0,1 0 1 0 0,-1 0 0 0 0,0 0 0 0 0,0 0-1 0 0,1 0 1 0 0,-1 0 0 0 0,0 0 0 0 0,1 0-1 0 0,-1 0 1 0 0,0 0 0 0 0,0 0-1 0 0,1 0 1 0 0,-1 0 0 0 0,0 0-1 0 0,12-12-20 0 0,0-4 78 0 0,-5 6-16 0 0,-1 5-44 0 0,-6 5 0 0 0,1-1 0 0 0,0 1 0 0 0,0-1 0 0 0,0 1 0 0 0,-1-1 0 0 0,1 1 0 0 0,0-1 1 0 0,-1 0-1 0 0,1 1 0 0 0,0-2 2 0 0,3-4 96 0 0,0 0-95 0 0,0 0 0 0 0,-1-1 0 0 0,1 1 0 0 0,-1-1 0 0 0,0 0 0 0 0,0-4-1 0 0,1 2-9 0 0,-3 8 15 0 0,-1-1 0 0 0,1 1-1 0 0,-1 0 1 0 0,1 0 0 0 0,-1 0-1 0 0,0-1 1 0 0,1 1 0 0 0,-1 0-1 0 0,0 0 1 0 0,0-1 0 0 0,0 1-1 0 0,0 0 1 0 0,0-1 0 0 0,0 1-1 0 0,0 0-5 0 0,-1-5 72 0 0,0 4-75 0 0,1 1-1 0 0,-1 0 1 0 0,0-1-1 0 0,1 1 1 0 0,-1 0-1 0 0,0 0 1 0 0,0 0-1 0 0,0 0 1 0 0,0-1-1 0 0,0 2 1 0 0,-1-2 3 0 0,1 1-104 0 0,0 0 81 0 0,1 1 25 0 0,0 0 0 0 0,0 0 0 0 0,0 0 0 0 0,-1 0 0 0 0,1 0 0 0 0,0 0 0 0 0,0 0 0 0 0,0 0 0 0 0,0 0 0 0 0,0 0-1 0 0,0-1 1 0 0,0 1 0 0 0,0 0 0 0 0,0 0 0 0 0,-1 0 0 0 0,1 0 0 0 0,0 0 0 0 0,0 0 0 0 0,0 0 0 0 0,0 0 0 0 0,0 0 0 0 0,0 0 0 0 0,0 0 0 0 0,0-1 0 0 0,0 1 0 0 0,0 0 0 0 0,0 0 0 0 0,0 0 0 0 0,0 0 0 0 0,0 0 0 0 0,0 0 0 0 0,0 0 0 0 0,0 0 0 0 0,0-1 0 0 0,0 1 0 0 0,0 0 0 0 0,0 0 0 0 0,0 0 0 0 0,0 0 0 0 0,0 0 0 0 0,0 0 0 0 0,0 0-2 0 0,1-6 118 0 0,4-12-46 0 0,-6 17-176 0 0,1 1 105 0 0,0-1 0 0 0,0 1 0 0 0,0 0 0 0 0,0 0 1 0 0,0-1-1 0 0,0 1 0 0 0,0 0 0 0 0,0 0 0 0 0,0-1 0 0 0,-1 1 0 0 0,1 0 1 0 0,0 0-1 0 0,0 0 0 0 0,0-1 0 0 0,0 1 0 0 0,-1 0 0 0 0,1 0 0 0 0,0 0 0 0 0,0 0 1 0 0,0-1-1 0 0,-1 1 0 0 0,1 0 0 0 0,0 0 0 0 0,0 0 0 0 0,-1 0-1 0 0,1 0 0 0 0,0 0 0 0 0,0 0-1 0 0,0 0 1 0 0,0 0 0 0 0,-1 0-1 0 0,1 0 1 0 0,0 0 0 0 0,0 0-1 0 0,0 0 1 0 0,0 0 0 0 0,0 0-1 0 0,-1 0 1 0 0,1 0 0 0 0,0 0-1 0 0,0 0 1 0 0,0 0 0 0 0,0 0-1 0 0,-1 0 1 0 0,1 0 0 0 0,0 0-1 0 0,0 0 1 0 0,0 0 0 0 0,0 0-1 0 0,0 0 1 0 0,0 0 0 0 0,-1-1-1 0 0,1 1 1 0 0,0 0 0 0 0,0 0 0 0 0,0 0-1 0 0,0 0 1 0 0,0 0 0 0 0,0 0-1 0 0,0-1 1 0 0,0 1 0 0 0,-1 0-1 0 0,1 0 1 0 0,0 0 0 0 0,0 0-1 0 0,0 0 1 0 0,0-1 0 0 0,0 1-1 0 0,0 0 1 0 0,0 0 0 0 0,0 0 0 0 0,-1-2 105 0 0,0-3-60 0 0,0 3-165 0 0,2 1 122 0 0,-1 0 0 0 0,1 0 0 0 0,-1 0 0 0 0,1 0 0 0 0,-1 0-1 0 0,0 0 1 0 0,0 0 0 0 0,1 1 0 0 0,-1-1 0 0 0,0 0 0 0 0,0 0-1 0 0,0 0 1 0 0,0 0 0 0 0,0 0 0 0 0,0-1-2 0 0,0 0 70 0 0,0 1-68 0 0,0 1 1 0 0,0 0-1 0 0,0 0 1 0 0,0 0-1 0 0,0 0 1 0 0,0-1 0 0 0,0 1-1 0 0,0 0 1 0 0,0 0-1 0 0,0 0 1 0 0,0-1-1 0 0,0 1 1 0 0,0 0-1 0 0,0 0 1 0 0,0 0 0 0 0,0 0-1 0 0,0-1 1 0 0,0 1-1 0 0,0 0 1 0 0,-1 0-1 0 0,1 0 1 0 0,0 0-1 0 0,0-1 1 0 0,0 1 0 0 0,0 0-1 0 0,0 0 1 0 0,0 0-1 0 0,0 0 1 0 0,-1 0-1 0 0,1 0 1 0 0,0-1-1 0 0,0 1 1 0 0,0 0 0 0 0,0 0-1 0 0,-1 0 1 0 0,1 0-1 0 0,0 0 1 0 0,0 0-1 0 0,0 0 1 0 0,0 0-1 0 0,-1 0 1 0 0,1 0 0 0 0,0 0-1 0 0,0 0 1 0 0,0 0-1 0 0,-1 0 1 0 0,1 0-3 0 0,-6-8-54 0 0,4 3 81 0 0,1 1-126 0 0,0 6 14 0 0,1-3 82 0 0,1-6 45 0 0,-1 5 28 0 0,-1 3 45 0 0,-2 1-249 0 0,3-2 138 0 0,-1 0-1 0 0,1 1 1 0 0,0-1-1 0 0,-1 0 1 0 0,1 0-1 0 0,0 0 0 0 0,0 1 1 0 0,-1-1-1 0 0,1 0 1 0 0,0 0-1 0 0,-1 1 1 0 0,1-1-1 0 0,0 0 1 0 0,0 0-1 0 0,0 1 0 0 0,-1-1 1 0 0,1 0-1 0 0,0 1 1 0 0,0-1-1 0 0,0 0 1 0 0,0 1-4 0 0,0-1-42 0 0,2-10 129 0 0,-2 10-183 0 0,0 0 96 0 0,0 0-1 0 0,1 0 0 0 0,-1 0 0 0 0,0 0 1 0 0,0 0-1 0 0,0-1 0 0 0,0 1 1 0 0,0 0-1 0 0,0 0 0 0 0,0 0 0 0 0,0 0 1 0 0,0 0-1 0 0,0 0 0 0 0,0 0 1 0 0,0 0-1 0 0,0 0 0 0 0,0 0 1 0 0,0 0-1 0 0,0 0 0 0 0,0 0 0 0 0,0 0 1 0 0,0 0-1 0 0,1 0 0 0 0,-1 0 1 0 0,0-1-1 0 0,0 1 0 0 0,0 0 0 0 0,0 0 1 0 0,0 0-1 0 0,0 0 0 0 0,0 0 1 0 0,0 0-1 0 0,0 0 0 0 0,0 0 0 0 0,0 0 1 0 0,0 0-1 0 0,0 0 0 0 0,0 0 1 0 0,0 0-1 0 0,-1-1 0 0 0,1 1 0 0 0,0 0 1 0 0,0 0-1 0 0,0 0 0 0 0,0 0 1 0 0,0 0-1 0 0,0 0 0 0 0,0 0 0 0 0,0 0 1 0 0,0 0-1 0 0,0 0 0 0 0,0 0 1 0 0,0 0-1 0 0,0 0 0 0 0,0 0 0 0 0,0 0 1 0 0,0 0-1 0 0,0 0 0 0 0,0 0 1 0 0,0 0-1 0 0,-1 0 0 0 0,1 0 0 0 0,0 0 1 0 0,0-1 0 0 0,0 2-22 0 0,1-1 24 0 0,-1 0 0 0 0,0 0 0 0 0,0 0 0 0 0,0 0 0 0 0,0 0 0 0 0,1 0 0 0 0,-1 0 0 0 0,0 0 0 0 0,0 0 0 0 0,0 0 0 0 0,0 0 0 0 0,1 0 0 0 0,-1 0 0 0 0,0 0 0 0 0,0 0 0 0 0,0 0 0 0 0,0 0 0 0 0,1 0 0 0 0,-1 0 0 0 0,0 0 0 0 0,0 0 0 0 0,0 0-1 0 0,0 0 1 0 0,0 0 0 0 0,1 0 0 0 0,-1 0 0 0 0,0 0 0 0 0,0 0 0 0 0,0 0 0 0 0,0-1 0 0 0,0 1 0 0 0,1 0 0 0 0,-1 0 0 0 0,0 0 0 0 0,0 0 0 0 0,0 0 0 0 0,0 0 0 0 0,0-1 0 0 0,0 1 0 0 0,0 0 0 0 0,0 0 0 0 0,0 0 0 0 0,0 0 0 0 0,0-1 0 0 0,1 1 0 0 0,-1 0 0 0 0,0 0 0 0 0,0 0 0 0 0,0 0 0 0 0,0-1 0 0 0,0 1 0 0 0,0 0 0 0 0,0 0 0 0 0,0 0 0 0 0,-1 0 0 0 0,1-1 0 0 0,0 1 0 0 0,0 0 0 0 0,0 0 0 0 0,0 0-2 0 0,1-2 43 0 0,-1 2-41 0 0,0 0 1 0 0,0 1-1 0 0,0-1 1 0 0,-1 0-1 0 0,1 0 1 0 0,0 0 0 0 0,0 1-1 0 0,0-1 1 0 0,0 0-1 0 0,0 0 1 0 0,0 0-1 0 0,0 0 1 0 0,0 1-1 0 0,-1-1 1 0 0,1 0 0 0 0,0 0-1 0 0,0 0 1 0 0,0 0-1 0 0,0 0 1 0 0,-1 0-1 0 0,1 1 1 0 0,0-1-1 0 0,0 0-2 0 0,-4 5 22 0 0,10-14 34 0 0,-5 6-132 0 0,-1 7-123 0 0,0-4 201 0 0,0 0 1 0 0,0 0-1 0 0,0 0 1 0 0,0 0-1 0 0,0 0 0 0 0,0 0 1 0 0,0 0-1 0 0,0 0 1 0 0,0 0-1 0 0,0 0 0 0 0,0 0 1 0 0,0 0-1 0 0,0 0 1 0 0,0 0-1 0 0,0 1 0 0 0,0-1 1 0 0,0 0-1 0 0,0 0 1 0 0,0 0-1 0 0,1 0 0 0 0,-1 0 1 0 0,0 0-1 0 0,0 0 1 0 0,0 0-1 0 0,0 0 0 0 0,0 0 1 0 0,0 0-1 0 0,0 0 1 0 0,0 0-1 0 0,0 0 0 0 0,0 0 1 0 0,0 0-1 0 0,0 0 1 0 0,0 0-1 0 0,1 0 0 0 0,-1 0 1 0 0,0 0-1 0 0,0 0 0 0 0,0 0 1 0 0,0 0-1 0 0,0 0 1 0 0,0 0-3 0 0,6-6 15 0 0,-5 6-15 0 0,-1 0 0 0 0,0 0 0 0 0,0 0 0 0 0,1 0-1 0 0,-1 0 1 0 0,0 0 0 0 0,0 0 0 0 0,1 0 0 0 0,-1 0 0 0 0,0 0 0 0 0,1 0-1 0 0,-1 0 1 0 0,0 0 0 0 0,0 0 0 0 0,1 0 0 0 0,-1 0 0 0 0,0 0 0 0 0,0 0-1 0 0,1 0 1 0 0,-1 0 0 0 0,0 0 0 0 0,0 0 0 0 0,1 0 0 0 0,-1 1 0 0 0,0-1 0 0 0,0 0-1 0 0,1 0 1 0 0,-1 0 0 0 0,0 1 0 0 0,0-1 0 0 0,0 0 0 0 0,1 0 0 0 0,0 1 117 0 0,0 0-118 0 0,0-1-1 0 0,0 0 0 0 0,0 0 1 0 0,0 1-1 0 0,0-1 0 0 0,0 0 1 0 0,0 0-1 0 0,0 0 0 0 0,0 0 1 0 0,0 0-1 0 0,-1 0 0 0 0,1 0 1 0 0,0-1-1 0 0,0 1 0 0 0,0 0 1 0 0,0-1-1 0 0,1 1 2 0 0,9-2 98 0 0,-5 2-130 0 0,-6 0 35 0 0,1 0-1 0 0,-1 0 1 0 0,1 0 0 0 0,0 0-1 0 0,-1 0 1 0 0,1 0-1 0 0,-1 0 1 0 0,1 1-1 0 0,0-1 1 0 0,-1 0-1 0 0,1 0 1 0 0,-1 0-1 0 0,1 1 1 0 0,-1-1-1 0 0,1 0-2 0 0,1 1-57 0 0,-2 0 58 0 0,1-1 1 0 0,-1 0-1 0 0,1 0 0 0 0,-1 0 1 0 0,0 1-1 0 0,1-1 0 0 0,-1 0 1 0 0,1 0-1 0 0,-1 1 0 0 0,0-1 1 0 0,1 0-1 0 0,-1 1 0 0 0,0-1 1 0 0,0 1-1 0 0,1-1 0 0 0,-1 0 1 0 0,0 1-1 0 0,0-1 0 0 0,0 1 1 0 0,1-1-2 0 0,-1 1 7 0 0,0-1-1 0 0,1 1 1 0 0,-1-1 0 0 0,0 0 0 0 0,1 1 0 0 0,-1-1-1 0 0,0 1 1 0 0,1-1 0 0 0,-1 0 0 0 0,1 1 0 0 0,-1-1-1 0 0,1 0 1 0 0,-1 0 0 0 0,1 1 0 0 0,-1-1 0 0 0,1 0 0 0 0,-1 0-1 0 0,1 0-6 0 0,12 3 116 0 0,-5-1-196 0 0,-8-2 86 0 0,0 0-1 0 0,1 0 0 0 0,0 0 0 0 0,-1 0-1 0 0,1 0 1 0 0,-1 0 0 0 0,1 1-1 0 0,-1-1 1 0 0,1 0 0 0 0,-1 0 0 0 0,1 1-1 0 0,-1-1 1 0 0,1 0 0 0 0,-1 1 0 0 0,1-1-1 0 0,-1 1 1 0 0,1-1 0 0 0,-1 0-1 0 0,0 1 1 0 0,1-1 0 0 0,-1 1 0 0 0,0-1-1 0 0,1 1 1 0 0,-1-1 0 0 0,0 1 0 0 0,0 0-6 0 0,1-1 0 0 0,-1 0 0 0 0,0 1 0 0 0,0-1 0 0 0,1 0-1 0 0,-1 0 1 0 0,0 0 0 0 0,1 1 0 0 0,-1-1-1 0 0,0 0 1 0 0,1 0 0 0 0,-1 0 0 0 0,1 0 0 0 0,-1 1-1 0 0,0-1 1 0 0,1 0 0 0 0,-1 0 0 0 0,1 0-1 0 0,-1 0 1 0 0,0 0 0 0 0,1 0 0 0 0,-1 0 0 0 0,0 0-1 0 0,1 0 1 0 0,-1 0 1 0 0,16-1-37 0 0,-10 1-3 0 0,-2-4 314 0 0,-2 2-196 0 0,-1 4-198 0 0,-1-2 107 0 0,0 0 1 0 0,1 0 0 0 0,-1 1-1 0 0,1-1 1 0 0,-1 0 0 0 0,0 0-1 0 0,1 0 1 0 0,-1 1-1 0 0,1-1 1 0 0,-1 0 0 0 0,1 0-1 0 0,-1 0 1 0 0,1 0-1 0 0,-1 0 1 0 0,1 0 0 0 0,-1 0-1 0 0,1 0 1 0 0,-1 0 0 0 0,0 0-1 0 0,1 0 1 0 0,-1 0 12 0 0,2 0 110 0 0,-2 0-122 0 0,1 1-1 0 0,-1-1 0 0 0,1 0 0 0 0,-1 1 0 0 0,1-1 1 0 0,-1 0-1 0 0,1 0 0 0 0,-1 1 0 0 0,1-1 0 0 0,-1 0 1 0 0,1 0-1 0 0,-1 0 0 0 0,1 0 13 0 0,1-1-175 0 0,-3-4 191 0 0,-4 5 32 0 0,1-2-372 0 0,3 1 325 0 0,-1 0 1 0 0,1 1-1 0 0,0-1 1 0 0,0 0 0 0 0,-1 1-1 0 0,1 0 1 0 0,0-1-1 0 0,-1 1 1 0 0,1 0 0 0 0,0-1-1 0 0,-1 1-1 0 0,-23-2-180 0 0,19 2 194 0 0,1-1 0 0 0,-1 1 0 0 0,1 0-1 0 0,-1 0 1 0 0,1 0 0 0 0,-3 1-14 0 0,8-1-3 0 0,-1 0 1 0 0,0 1-1 0 0,0-1 0 0 0,0 0 1 0 0,1 0-1 0 0,-1 0 0 0 0,0 1 1 0 0,0-1-1 0 0,1 0 0 0 0,-1 1 1 0 0,0-1-1 0 0,1 1 0 0 0,-1-1 1 0 0,0 1 2 0 0,1 1-54 0 0,0-2 67 0 0,1-1-1 0 0,0 1 0 0 0,-1 0 0 0 0,1 0 1 0 0,-1 0-1 0 0,1-1 0 0 0,0 1 0 0 0,-1 0 1 0 0,1 0-1 0 0,0 0 0 0 0,-1 0 0 0 0,1 0 1 0 0,0 0-1 0 0,-1 0 0 0 0,1 0 1 0 0,0 0-1 0 0,-1 1 0 0 0,1-1 0 0 0,-1 0 1 0 0,1 0-13 0 0,17 5 69 0 0,-12-4 33 0 0,0 0 0 0 0,0 0 0 0 0,1 0 0 0 0,-1-1-102 0 0,1 1 101 0 0,1 0 0 0 0,5 1-101 0 0,51 13 133 0 0,-50-13 100 0 0,-10-2-281 0 0,1 1 0 0 0,-1 0-1 0 0,0 0 1 0 0,3 1 48 0 0,-3-1-5 0 0,1 0 1 0 0,-1 0-1 0 0,1 0 1 0 0,-1 0-1 0 0,1-1 1 0 0,-1 0-1 0 0,1 0 1 0 0,0 0 4 0 0,15 1-136 0 0,-18-1 129 0 0,4 0 57 0 0,1 1 0 0 0,0-1 0 0 0,-1 1 0 0 0,1 1 0 0 0,-1 0 0 0 0,1 0 0 0 0,-1 0 0 0 0,2 1-50 0 0,23 14-38 0 0,-30-17 39 0 0,-1 1 1 0 0,1-1-1 0 0,0 0 1 0 0,-1 1-1 0 0,1-1 1 0 0,-1 0-1 0 0,1 1 1 0 0,-1-1-1 0 0,1 1 1 0 0,-1-1-1 0 0,0 1 1 0 0,1-1-1 0 0,-1 1 1 0 0,1-1-1 0 0,-1 1 1 0 0,0 0-2 0 0,9 1-63 0 0,-9-1 62 0 0,1 1-1 0 0,0-1 1 0 0,-1 0-1 0 0,1 0 1 0 0,0 0-1 0 0,0 0 1 0 0,0 0 0 0 0,0 0-1 0 0,0 0 1 0 0,0-1-1 0 0,0 1 1 0 0,1 0 0 0 0,-1-1-1 0 0,0 1 1 0 0,0 0-1 0 0,1-1 1 0 0,-1 0 0 0 0,0 1-1 0 0,1-1 2 0 0,0 0-8 0 0,0 1 0 0 0,-1-1 0 0 0,1 0 0 0 0,0 1-1 0 0,-1-1 1 0 0,1 1 0 0 0,0-1 0 0 0,0 1 8 0 0,4 2 41 0 0,-5-1 42 0 0,-1-2-83 0 0,0 0 1 0 0,0 1-1 0 0,0-1 1 0 0,0 1-1 0 0,0-1 0 0 0,0 0 1 0 0,0 1-1 0 0,0-1 1 0 0,1 1-1 0 0,-1-1 1 0 0,0 0-1 0 0,0 1 0 0 0,0-1 1 0 0,1 0-1 0 0,-1 1 1 0 0,0-1-1 0 0,0 0 1 0 0,1 1-1 0 0,-1-1 0 0 0,0 0 1 0 0,1 1-1 0 0,-1-1 0 0 0,3 1-156 0 0,-3-1 159 0 0,1 0 1 0 0,-1 0 0 0 0,0 1-1 0 0,1-1 1 0 0,-1 0-1 0 0,0 0 1 0 0,1 0 0 0 0,-1 0-1 0 0,0 0 1 0 0,0 1 0 0 0,1-1-1 0 0,-1 0 1 0 0,0 0 0 0 0,1 1-1 0 0,-1-1 1 0 0,0 0 0 0 0,0 0-1 0 0,0 1 1 0 0,1-1-1 0 0,-1 0 1 0 0,0 1 0 0 0,0-1-1 0 0,0 0 1 0 0,0 1 0 0 0,1-1-1 0 0,-1 0 1 0 0,0 1 0 0 0,0-1-4 0 0,2 42-4 0 0,-1-25-14 0 0,1-6 93 0 0,-3-2-131 0 0,1-1 1 0 0,-1 0-1 0 0,1 2 56 0 0,0-6-13 0 0,1-3 24 0 0,-1 0 0 0 0,0 1-1 0 0,1-1 1 0 0,-1 0 0 0 0,1 1 0 0 0,-1-1 0 0 0,1 0-1 0 0,0 0 1 0 0,0 1 0 0 0,-1-1 0 0 0,1 0 0 0 0,1 1-11 0 0,3 5 54 0 0,-1-2-109 0 0,-4-5 60 0 0,1 0 0 0 0,-1 0-1 0 0,0 1 1 0 0,0-1 0 0 0,0 0 0 0 0,1 0-1 0 0,-1 0 1 0 0,0 1 0 0 0,0-1 0 0 0,0 0-1 0 0,0 0 1 0 0,1 1 0 0 0,-1-1 0 0 0,0 0-1 0 0,0 1 1 0 0,0-1 0 0 0,0 0 0 0 0,0 1-1 0 0,0-1 1 0 0,0 0 0 0 0,0 0 0 0 0,0 1-1 0 0,0-1 1 0 0,0 0 0 0 0,0 1 0 0 0,0-1-1 0 0,0 0 1 0 0,0 1 0 0 0,0-1 0 0 0,0 0 0 0 0,0 0-1 0 0,-1 1-4 0 0,1 2 5 0 0,0 0-1 0 0,0 0 1 0 0,0-1-1 0 0,1 1 1 0 0,-1 0-1 0 0,1 0 1 0 0,-1 0-1 0 0,1 0 1 0 0,0 0-1 0 0,0-1 1 0 0,0 1-5 0 0,3 2-37 0 0,-4-5 33 0 0,0 0-1 0 0,1 0 0 0 0,-1 1 0 0 0,0-1 1 0 0,0 0-1 0 0,1 1 0 0 0,-1-1 0 0 0,0 0 0 0 0,0 1 1 0 0,0-1-1 0 0,0 0 0 0 0,1 1 0 0 0,-1-1 1 0 0,0 0-1 0 0,0 1 0 0 0,0-1 0 0 0,0 1 5 0 0,1 4 13 0 0,0 0 0 0 0,0-1 0 0 0,0 1 0 0 0,2 3-13 0 0,-3-7-4 0 0,1 0 0 0 0,-1 0-1 0 0,0 0 1 0 0,0 0-1 0 0,0 0 1 0 0,0 0 0 0 0,0 0-1 0 0,0 0 1 0 0,0 0 0 0 0,0 0-1 0 0,0 0 1 0 0,-1 0 0 0 0,1 0-1 0 0,0 0 1 0 0,-1 0 0 0 0,1 0 4 0 0,-1 0-1 0 0,1 0 1 0 0,0 0-1 0 0,-1 0 1 0 0,1-1 0 0 0,0 1-1 0 0,0 0 1 0 0,0 0 0 0 0,-1 0-1 0 0,1 0 1 0 0,0 0 0 0 0,0 0-1 0 0,1 0 1 0 0,-1 0 0 0 0,0 1 0 0 0,1 1 58 0 0,-1-3-62 0 0,1 0 0 0 0,-1 1 0 0 0,0-1 0 0 0,0 1 0 0 0,0-1 0 0 0,0 0 0 0 0,1 1 0 0 0,-1-1 0 0 0,0 0 0 0 0,0 1 0 0 0,0-1 0 0 0,0 1 0 0 0,0-1 0 0 0,0 0 0 0 0,0 1 0 0 0,0-1 0 0 0,0 1 0 0 0,-1-1 0 0 0,1 1 4 0 0,0-1 4 0 0,0 1 1 0 0,0 0-1 0 0,0 0 0 0 0,0 0 0 0 0,1 0 1 0 0,-1 0-1 0 0,0-1 0 0 0,0 1 0 0 0,0 0 1 0 0,1 0-1 0 0,-1 0 0 0 0,1-1 0 0 0,-1 1 1 0 0,0 0-1 0 0,1 0 0 0 0,-1-1 0 0 0,1 1 0 0 0,0 0 1 0 0,-1-1-1 0 0,1 1 0 0 0,0-1-4 0 0,5 9-113 0 0,-6-8 113 0 0,1 0 0 0 0,-1 0 0 0 0,1 0 0 0 0,-1 0 0 0 0,1 0 0 0 0,-1-1 0 0 0,1 1 0 0 0,0 0-1 0 0,0 0 1 0 0,-1-1 0 0 0,1 1 0 0 0,0-1 0 0 0,0 1 0 0 0,0 0 0 0 0,1-1 0 0 0,4 5-564 0 0,-6-4 274 0 0,0-1 1 0 0,0 0-1 0 0,0 0 1 0 0,0 0-1 0 0,0 1 1 0 0,0-1-1 0 0,0 0 1 0 0,0 0-1 0 0,0 1 1 0 0,0-1-1 0 0,0 0 1 0 0,0 0-1 0 0,0 1 1 0 0,0-1-1 0 0,0 0 1 0 0,0 0-1 0 0,0 0 1 0 0,0 1-1 0 0,-1-1 1 0 0,1 0-1 0 0,0 0 1 0 0,0 0-1 0 0,0 0 1 0 0,0 1-1 0 0,-1-1 1 0 0,1 0-1 0 0,0 0 1 0 0,0 0-1 0 0,0 0 1 0 0,-1 0-1 0 0,1 1 1 0 0,0-1 289 0 0,-11 6-8456 0 0,-1-3 5298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11:56:49.87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197 167 8 0 0,'-16'17'1'0'0,"13"-13"6"0"0,-1 0 0 0 0,1 0 0 0 0,-1 0 0 0 0,0-1 0 0 0,0 1 0 0 0,0-1 0 0 0,0 0 0 0 0,-4 2-7 0 0,1 1 82 0 0,7-6-77 0 0,0 0 0 0 0,0 0-1 0 0,0 0 1 0 0,0 0 0 0 0,0 0-1 0 0,0 0 1 0 0,0 0 0 0 0,0 0-1 0 0,0 0 1 0 0,-1 0-1 0 0,1 0 1 0 0,0 1 0 0 0,0-1-1 0 0,0 0 1 0 0,0 0 0 0 0,0 0-1 0 0,0 0 1 0 0,0 0-1 0 0,0 0 1 0 0,0 0 0 0 0,1 0-1 0 0,-1 0 1 0 0,0 0 0 0 0,0 1-1 0 0,0-1 1 0 0,0 0-1 0 0,0 0 1 0 0,0 0 0 0 0,0 0-1 0 0,0 0 1 0 0,0 0 0 0 0,0 0-1 0 0,0 0 1 0 0,0 0 0 0 0,0 0-1 0 0,0 0 1 0 0,0 0-1 0 0,0 0 1 0 0,0 0 0 0 0,1 1-1 0 0,-1-1 1 0 0,0 0 0 0 0,0 0-1 0 0,0 0 1 0 0,0 0-1 0 0,0 0 1 0 0,0 0 0 0 0,0 0-1 0 0,0 0 1 0 0,0 0 0 0 0,0 0-1 0 0,0 0 1 0 0,1 0-1 0 0,-1 0 1 0 0,0 0 0 0 0,0 0-5 0 0,13-3 371 0 0,-1 0 0 0 0,1 0 0 0 0,-1-2 1 0 0,0 1-1 0 0,3-3-371 0 0,19-6 126 0 0,-33 13-122 0 0,6-3 7 0 0,0 1 0 0 0,-1-1 0 0 0,1 0-1 0 0,-1-1 1 0 0,0 1 0 0 0,1-2-11 0 0,-5 4 9 0 0,-1 0 0 0 0,0 0 0 0 0,0 0-1 0 0,0 0 1 0 0,0 0 0 0 0,0 0 0 0 0,0-1 0 0 0,0 1 0 0 0,0 0 0 0 0,0 0 0 0 0,-1-1 0 0 0,1 1 0 0 0,0-1 0 0 0,-1 1 0 0 0,1-1 0 0 0,-1 1 0 0 0,0-1 0 0 0,1 1 0 0 0,-1-1 0 0 0,0 1 0 0 0,0-1 0 0 0,0 1 0 0 0,0-1 0 0 0,0 1 0 0 0,0-1 0 0 0,-1 1 0 0 0,1-1 0 0 0,0 1 0 0 0,-1-1 0 0 0,1 1 0 0 0,-1-1 0 0 0,0 1-9 0 0,1-1 13 0 0,-1 1 1 0 0,0 0 0 0 0,0 0-1 0 0,0 0 1 0 0,0 0-1 0 0,0 0 1 0 0,0 0 0 0 0,0 0-1 0 0,0 0 1 0 0,0 0 0 0 0,0 1-1 0 0,0-1 1 0 0,-1 0 0 0 0,1 1-1 0 0,0-1 1 0 0,0 1-1 0 0,-1-1 1 0 0,1 1 0 0 0,0-1-1 0 0,-1 1 1 0 0,1 0 0 0 0,-1 0-1 0 0,1 0 1 0 0,0 0 0 0 0,-1 0-14 0 0,-41 3 173 0 0,25 0-74 0 0,13-3-71 0 0,0 0 1 0 0,1 0-1 0 0,-1 0 0 0 0,1 1 1 0 0,-1 0-1 0 0,1 0 0 0 0,-1 0 0 0 0,1 1 1 0 0,-1-1-1 0 0,1 1 0 0 0,0 0 1 0 0,0 0-1 0 0,0 1 0 0 0,0-1 1 0 0,0 1-1 0 0,1 0 0 0 0,-1 0 0 0 0,-1 1-28 0 0,4-2 18 0 0,-1-1 0 0 0,0 1-1 0 0,0 0 1 0 0,0-1-1 0 0,1 1 1 0 0,-1 0-1 0 0,1 0 1 0 0,0 0-1 0 0,-1 0 1 0 0,1 1-1 0 0,0-1 1 0 0,0 0-1 0 0,0 0 1 0 0,1 1-1 0 0,-1-1 1 0 0,0 1-1 0 0,1-1 1 0 0,0 1 0 0 0,-1-1-1 0 0,1 0 1 0 0,0 1-1 0 0,0-1 1 0 0,1 1-1 0 0,-1-1 1 0 0,0 1-1 0 0,1-1 1 0 0,-1 0-1 0 0,2 2-17 0 0,7 15 79 0 0,1 0-1 0 0,1-1 0 0 0,1 0 1 0 0,0-1-1 0 0,2-1 0 0 0,0 0 1 0 0,0 0-1 0 0,2-2-78 0 0,-15-12 0 0 0,0-1 1 0 0,1 1-1 0 0,-1-1 1 0 0,0 0-1 0 0,1 0 0 0 0,-1 0 1 0 0,1 0-1 0 0,0 0 1 0 0,-1 0-1 0 0,1 0 0 0 0,0 0 1 0 0,0-1-1 0 0,-1 1 1 0 0,1-1-1 0 0,0 1 0 0 0,0-1 1 0 0,0 0-1 0 0,-1 0 2 0 0,0 0-1 0 0,1-1 1 0 0,-1 1 0 0 0,0-1-1 0 0,-1 1 1 0 0,1-1 0 0 0,0 0-1 0 0,0 1 1 0 0,0-1 0 0 0,0 0-1 0 0,0 0 1 0 0,-1 1 0 0 0,1-1-1 0 0,0 0 1 0 0,-1 0 0 0 0,1 0-1 0 0,0 0 1 0 0,-1 0 0 0 0,1 0-1 0 0,-1 0 1 0 0,0 0 0 0 0,1 0-1 0 0,-1 0 1 0 0,0 0 0 0 0,0 0-1 0 0,1 0 1 0 0,-1-1 0 0 0,0 1-1 0 0,0 0 1 0 0,0 0 0 0 0,0 0-2 0 0,0-9 12 0 0,1 0 0 0 0,-1 0 1 0 0,-1 0-1 0 0,0 0 0 0 0,0 0 0 0 0,-1 0 1 0 0,0 1-1 0 0,-1-1 0 0 0,-2-6-12 0 0,-1 1 38 0 0,0 1-1 0 0,-1-1 0 0 0,0 1 1 0 0,-2 0-1 0 0,-5-8-37 0 0,10 18 14 0 0,1 0 1 0 0,-1 1-1 0 0,1-1 0 0 0,-1 1 0 0 0,0 0 0 0 0,0 0 1 0 0,-1 0-1 0 0,1 1 0 0 0,-1-1 0 0 0,1 1 0 0 0,-1 0 1 0 0,0 0-1 0 0,1 1 0 0 0,-1 0 0 0 0,0-1 0 0 0,0 2 1 0 0,0-1-1 0 0,0 0 0 0 0,0 1 0 0 0,0 0 0 0 0,0 0 1 0 0,-1 1-1 0 0,-1 0-14 0 0,6-1 12 0 0,-1 1-1 0 0,0 0 1 0 0,0-1 0 0 0,0 1-1 0 0,0 0 1 0 0,1 0 0 0 0,-1 0-1 0 0,0 0 1 0 0,1 0 0 0 0,-1 1 0 0 0,1-1-1 0 0,-1 0 1 0 0,1 1 0 0 0,0-1-1 0 0,-1 1 1 0 0,1 0 0 0 0,0-1-1 0 0,0 1 1 0 0,0 0 0 0 0,0 0 0 0 0,1-1-1 0 0,-1 1 1 0 0,0 0 0 0 0,1 0-1 0 0,-1 0 1 0 0,1 0 0 0 0,0 0-1 0 0,0 0 1 0 0,-1 0 0 0 0,1 2-12 0 0,0 1 7 0 0,0 0 0 0 0,0 0 0 0 0,1-1 1 0 0,-1 1-1 0 0,1 0 0 0 0,0 0 0 0 0,0 0 1 0 0,1 0-1 0 0,-1-1 0 0 0,1 1 0 0 0,0-1 0 0 0,1 2-7 0 0,16 25 283 0 0,23 26-283 0 0,-35-48-1 0 0,0-1 0 0 0,1 1 0 0 0,0-2 0 0 0,1 1-1 0 0,-1-1 1 0 0,2-1 0 0 0,-1 1 0 0 0,6 2 1 0 0,-12-8 7 0 0,0 0 0 0 0,-1 0 1 0 0,1 0-1 0 0,0 0 0 0 0,0-1 0 0 0,0 1 1 0 0,0-1-1 0 0,0 0 0 0 0,0 0 0 0 0,0 0 1 0 0,0 0-1 0 0,0 0 0 0 0,0 0 1 0 0,0-1-1 0 0,0 0 0 0 0,0 1 0 0 0,0-1 1 0 0,-1 0-1 0 0,2-1-7 0 0,-2 1 2 0 0,0 0 0 0 0,0 0 0 0 0,0 0 0 0 0,0-1-1 0 0,0 1 1 0 0,0 0 0 0 0,-1-1 0 0 0,1 1 0 0 0,-1-1 0 0 0,1 0 0 0 0,-1 0 0 0 0,0 1-1 0 0,1-1 1 0 0,-1 0 0 0 0,0 0 0 0 0,0 0 0 0 0,0 0 0 0 0,-1 0 0 0 0,1-1 0 0 0,0 1 0 0 0,-1 0-1 0 0,1 0 1 0 0,-1 0 0 0 0,0-1 0 0 0,0 0-2 0 0,-1-15 6 0 0,0 1 0 0 0,-2-1 0 0 0,0 1 0 0 0,-1 0 0 0 0,-1 0 0 0 0,-1 1 0 0 0,0-1 0 0 0,-1 1 0 0 0,0 0 0 0 0,-2 1 0 0 0,0 0-1 0 0,0 0 1 0 0,-3-1-6 0 0,10 13 6 0 0,-1 0 0 0 0,1 0 0 0 0,-1 1 0 0 0,0-1 0 0 0,0 0 0 0 0,0 1 0 0 0,0 0 0 0 0,0 0 0 0 0,0 0 0 0 0,-1 0 0 0 0,1 0 0 0 0,-1 1 0 0 0,1-1 0 0 0,-1 1 0 0 0,0 0 0 0 0,1 0 0 0 0,-1 0 0 0 0,0 1 0 0 0,0-1-1 0 0,-1 1-4 0 0,1 1 9 0 0,0-1 1 0 0,0 1 0 0 0,-1 0-1 0 0,1 0 1 0 0,0 0 0 0 0,0 0 0 0 0,0 1-1 0 0,0 0 1 0 0,1 0 0 0 0,-1 0-1 0 0,0 0 1 0 0,1 1 0 0 0,-1-1 0 0 0,1 1-1 0 0,0 0 1 0 0,0 0 0 0 0,0 0-1 0 0,-1 1-10 0 0,-2 3 6 0 0,0 0 0 0 0,0 1 0 0 0,1 0 0 0 0,0-1 0 0 0,1 2 0 0 0,-1-1 0 0 0,1 0 0 0 0,1 1 0 0 0,0 0 0 0 0,0 0 0 0 0,1 0 0 0 0,0 0 0 0 0,0 0 0 0 0,1 0-1 0 0,0 0 1 0 0,1 1 0 0 0,0-1 0 0 0,1 0 0 0 0,0 1 0 0 0,0-1 0 0 0,1 0 0 0 0,0 0 0 0 0,0 0 0 0 0,1 0 0 0 0,0 0 0 0 0,1-1 0 0 0,0 1 0 0 0,0-1 0 0 0,5 7-6 0 0,-3-9 10 0 0,0-1 1 0 0,0 1 0 0 0,0-1-1 0 0,0 0 1 0 0,1-1 0 0 0,-1 1-1 0 0,1-1 1 0 0,0 0 0 0 0,1-1-1 0 0,-1 0 1 0 0,1 0 0 0 0,-1-1-1 0 0,1 0 1 0 0,5 1-11 0 0,-9-3-11 0 0,0 0 0 0 0,0-1-1 0 0,0 1 1 0 0,-1-1 0 0 0,1 0 0 0 0,0 0 0 0 0,-1 0-1 0 0,1 0 1 0 0,0-1 0 0 0,-1 0 0 0 0,0 1 0 0 0,1-1 0 0 0,-1 0-1 0 0,0-1 1 0 0,0 1 0 0 0,0-1 0 0 0,0 1 0 0 0,1-2 11 0 0,2-3 20 0 0,0 1 0 0 0,0-1 0 0 0,0 0 0 0 0,-1-1 0 0 0,0 1 0 0 0,0-1 0 0 0,1-4-20 0 0,2-7-47 0 0,-1 0 1 0 0,0-1-1 0 0,2-16 47 0 0,-6 26 9 0 0,-2 0 1 0 0,1-1-1 0 0,-1 1 1 0 0,-1 0-1 0 0,0 0 1 0 0,0-1-1 0 0,-1 1 1 0 0,-2-8-10 0 0,2 14 4 0 0,1 1 1 0 0,-1 0 0 0 0,0 0 0 0 0,-1-1 0 0 0,1 1-1 0 0,-1 0 1 0 0,1 0 0 0 0,-1 0 0 0 0,0 0 0 0 0,0 1-1 0 0,0-1 1 0 0,0 0 0 0 0,-1 1 0 0 0,1-1 0 0 0,-1 1-1 0 0,1 0 1 0 0,-1 0 0 0 0,0 0 0 0 0,-1 0-5 0 0,0 0 13 0 0,-1 0 1 0 0,1 1 0 0 0,-1-1-1 0 0,0 1 1 0 0,0 0 0 0 0,1 0-1 0 0,-1 1 1 0 0,0-1 0 0 0,0 1-1 0 0,0 0 1 0 0,0 0 0 0 0,-2 1-14 0 0,-9 2-2 0 0,1 0 1 0 0,0 1-1 0 0,-1 1 0 0 0,2 0 1 0 0,-1 1-1 0 0,0 1 1 0 0,-10 6 1 0 0,21-11 5 0 0,1 0 1 0 0,0 0 0 0 0,0 0-1 0 0,0 0 1 0 0,1 0 0 0 0,-1 1-1 0 0,0-1 1 0 0,1 1 0 0 0,-1 0 0 0 0,1-1-1 0 0,0 1 1 0 0,0 0 0 0 0,0 1-1 0 0,1-1 1 0 0,-1 0 0 0 0,1 0-1 0 0,-1 3-4 0 0,1 0 4 0 0,0 0 0 0 0,0 0 0 0 0,1 0 0 0 0,0 0 1 0 0,0-1-1 0 0,0 1 0 0 0,1 0 0 0 0,0 0 1 0 0,0 0-1 0 0,2 3-5 0 0,1 6-4 0 0,1 1 0 0 0,0-1 0 0 0,1 0 1 0 0,1-1-1 0 0,1 1 0 0 0,0-1 0 0 0,0-1 0 0 0,2 0 4 0 0,-7-7-5 0 0,1-1-1 0 0,1 1 0 0 0,-1-1 1 0 0,1-1-1 0 0,-1 1 0 0 0,1-1 1 0 0,1 1-1 0 0,-1-1 0 0 0,1-1 1 0 0,-1 1-1 0 0,1-1 0 0 0,0 0 1 0 0,0 0-1 0 0,1-1 0 0 0,-1 0 1 0 0,0 0-1 0 0,1 0 0 0 0,-1-1 1 0 0,1 0-1 0 0,1 0 6 0 0,-4-1-1 0 0,0 0-1 0 0,0-1 1 0 0,-1 1-1 0 0,1-1 1 0 0,-1 0 0 0 0,1 0-1 0 0,0 0 1 0 0,-1 0-1 0 0,0-1 1 0 0,1 1 0 0 0,-1-1-1 0 0,0 0 1 0 0,0 0 0 0 0,0 0-1 0 0,3-2 2 0 0,-2 0 0 0 0,0-1 0 0 0,0 1 0 0 0,0-1 0 0 0,-1 1 0 0 0,0-1-1 0 0,0 0 1 0 0,0 0 0 0 0,0-1 0 0 0,1-4 0 0 0,0-1-4 0 0,-1-1-1 0 0,0 0 0 0 0,0 0 1 0 0,-2 0-1 0 0,1 0 1 0 0,-1-1-1 0 0,-1 1 1 0 0,0 0-1 0 0,-1-6 5 0 0,-2-1 42 0 0,0-1-1 0 0,-1 1 0 0 0,-1 0 0 0 0,0 1 1 0 0,-4-7-42 0 0,7 19 4 0 0,0 1 0 0 0,0 0 0 0 0,-1 0 0 0 0,0 0 0 0 0,0 0 0 0 0,0 0 0 0 0,0 0 0 0 0,-1 1 0 0 0,0 0 0 0 0,1 0 1 0 0,-2 0-1 0 0,1 0 0 0 0,0 1 0 0 0,-1-1 0 0 0,0 1 0 0 0,0 0 0 0 0,0 0 0 0 0,0 1 0 0 0,0 0 0 0 0,-3-1-4 0 0,3 2 3 0 0,1 1 0 0 0,-1-1-1 0 0,0 1 1 0 0,0 1 0 0 0,0-1 0 0 0,1 1-1 0 0,-1-1 1 0 0,0 1 0 0 0,1 1-1 0 0,-1-1 1 0 0,0 1 0 0 0,1 0 0 0 0,0 0-1 0 0,-1 0 1 0 0,1 0 0 0 0,0 1 0 0 0,0-1-1 0 0,0 1 1 0 0,1 0 0 0 0,-2 1-3 0 0,0 1-1 0 0,0-1 1 0 0,0 1-1 0 0,1 0 1 0 0,-1 0-1 0 0,1 0 1 0 0,0 1-1 0 0,1 0 1 0 0,-1-1 0 0 0,1 1-1 0 0,0 1 1 0 0,1-1-1 0 0,-1 0 1 0 0,1 0-1 0 0,1 1 1 0 0,-1 3 1 0 0,1 0 0 0 0,0 0 0 0 0,1 0 0 0 0,1 1 0 0 0,-1-1 0 0 0,2 0 0 0 0,-1 0 0 0 0,1-1 0 0 0,1 1 0 0 0,0 0 0 0 0,0-1 0 0 0,1 1 0 0 0,0-1 0 0 0,0 0 0 0 0,1 0 0 0 0,1-1 0 0 0,-1 1 0 0 0,1-1 0 0 0,1 0 0 0 0,-1-1 0 0 0,1 0 0 0 0,1 0 0 0 0,-1 0 0 0 0,1-1 0 0 0,0 0 0 0 0,1 0 0 0 0,0-1 0 0 0,-1 0 0 0 0,2-1 0 0 0,-1 0 0 0 0,5 1-1 0 0,-11-4 3 0 0,0 0-1 0 0,0 0 1 0 0,0-1 0 0 0,1 1 0 0 0,-1-1-1 0 0,0 0 1 0 0,0 0 0 0 0,1 0 0 0 0,-1 0-1 0 0,0 0 1 0 0,0-1 0 0 0,1 0-1 0 0,-1 0 1 0 0,0 1 0 0 0,0-2 0 0 0,0 1-1 0 0,0 0 1 0 0,2-2-3 0 0,-1 1-5 0 0,-1-1-1 0 0,1 0 0 0 0,-1 0 1 0 0,0 0-1 0 0,0-1 1 0 0,0 1-1 0 0,0-1 0 0 0,0 1 1 0 0,-1-1-1 0 0,0 0 1 0 0,0 0-1 0 0,1-3 6 0 0,1-2 9 0 0,-1 0-1 0 0,0 0 1 0 0,0-1 0 0 0,-1 1-1 0 0,-1-1 1 0 0,0 1-1 0 0,0-1 1 0 0,-1 1 0 0 0,0-1-1 0 0,0 0 1 0 0,-1 1-1 0 0,-1-6-8 0 0,0 8 5 0 0,-1 0 0 0 0,1 0-1 0 0,-1 0 1 0 0,-1 1 0 0 0,1-1-1 0 0,-1 1 1 0 0,0 0 0 0 0,0 0 0 0 0,-1 0-1 0 0,0 0 1 0 0,0 1 0 0 0,0 0-1 0 0,-1 0 1 0 0,1 0 0 0 0,-1 1-1 0 0,0 0 1 0 0,-1 0 0 0 0,-1-1-5 0 0,-1 1-1 0 0,1 0 0 0 0,0 0 0 0 0,-1 1 0 0 0,0 0 0 0 0,0 0 0 0 0,1 1 1 0 0,-2 0-1 0 0,1 1 0 0 0,0 0 0 0 0,0 0 0 0 0,0 1 0 0 0,0 1 0 0 0,-1-1 0 0 0,-4 2 1 0 0,12-2-7 0 0,-7 2 40 0 0,0 0 0 0 0,0 0 0 0 0,1 0-1 0 0,-1 1 1 0 0,1 0 0 0 0,-1 1-33 0 0,6-2 4 0 0,0 0 1 0 0,0 0 0 0 0,1 0-1 0 0,-1 0 1 0 0,1 0-1 0 0,-1 1 1 0 0,1-1-1 0 0,0 1 1 0 0,0-1-1 0 0,0 1 1 0 0,1 0-1 0 0,-1 0 1 0 0,0 0-1 0 0,1 0 1 0 0,0 0-1 0 0,0 0 1 0 0,0 0-1 0 0,0 2-4 0 0,-1 2-4 0 0,1 0 0 0 0,1 0-1 0 0,-1-1 1 0 0,1 1 0 0 0,0 0 0 0 0,1 0 0 0 0,-1 0 0 0 0,2 0-1 0 0,-1 0 1 0 0,1-1 0 0 0,-1 1 0 0 0,2 0 0 0 0,-1-1-1 0 0,3 5 5 0 0,1 0-5 0 0,0 0 0 0 0,0-1-1 0 0,1 1 1 0 0,0-1 0 0 0,1 0-1 0 0,0-1 1 0 0,8 7 5 0 0,-12-13 7 0 0,0 1-1 0 0,0-1 0 0 0,1 0 1 0 0,0 0-1 0 0,-1 0 1 0 0,1-1-1 0 0,0 1 1 0 0,0-1-1 0 0,1-1 1 0 0,-1 1-1 0 0,5 1-6 0 0,-7-3-1 0 0,1 1 0 0 0,-1-1 0 0 0,0 0 0 0 0,0 0-1 0 0,0 0 1 0 0,0 0 0 0 0,1-1 0 0 0,-1 1 0 0 0,0-1 0 0 0,0 0-1 0 0,0 1 1 0 0,0-1 0 0 0,0-1 0 0 0,0 1 0 0 0,0 0 0 0 0,0-1 0 0 0,-1 0-1 0 0,1 1 1 0 0,-1-1 0 0 0,3-2 1 0 0,6-7-3 0 0,0-1 0 0 0,0 0 1 0 0,-1-1-1 0 0,0 0 0 0 0,-2 0 0 0 0,1-1 0 0 0,0-4 3 0 0,-6 13-3 0 0,0 0-1 0 0,-1 0 1 0 0,0 0-1 0 0,0 0 1 0 0,-1-1-1 0 0,0 1 0 0 0,1 0 1 0 0,-2-1-1 0 0,1 1 1 0 0,0-1-1 0 0,-1 1 1 0 0,0 0-1 0 0,-1-1 1 0 0,1 1-1 0 0,-1-1 1 0 0,0 1-1 0 0,0 0 0 0 0,-1-1 1 0 0,0 1-1 0 0,0 0 1 0 0,0 0-1 0 0,0 0 1 0 0,-1-1 3 0 0,0 1 8 0 0,-1 0 1 0 0,1 0-1 0 0,-1 0 1 0 0,0 0-1 0 0,0 1 1 0 0,-1-1-1 0 0,0 1 1 0 0,1 0-1 0 0,-1 0 1 0 0,0 1-1 0 0,-1-1 1 0 0,1 1-1 0 0,-1 1 1 0 0,1-1 0 0 0,-1 1-1 0 0,0 0 1 0 0,0 0-1 0 0,-2 0-8 0 0,-28-8 39 0 0,9 2 21 0 0,-26-3-60 0 0,52 11 0 0 0,0 0 0 0 0,0-1 1 0 0,0 1-1 0 0,0 0 1 0 0,0 0-1 0 0,0 0 0 0 0,0 0 1 0 0,0 0-1 0 0,0 0 0 0 0,0 0 1 0 0,0 1-1 0 0,0-1 0 0 0,-1 0 1 0 0,1 1-1 0 0,0-1 0 0 0,0 0 1 0 0,0 1-1 0 0,1-1 0 0 0,-1 1 1 0 0,0 0-1 0 0,0-1 0 0 0,0 1 1 0 0,0 0-1 0 0,0-1 1 0 0,1 1-1 0 0,-1 0 0 0 0,0 0 1 0 0,0 0-1 0 0,1 1 2 0 0,-1 0 0 0 0,0 0 0 0 0,1 1 0 0 0,-1-1 0 0 0,1 0 1 0 0,-1 0-1 0 0,1 1 0 0 0,0-1 0 0 0,0 0 0 0 0,0 0 1 0 0,0 1-1 0 0,1-1 0 0 0,-1 1-2 0 0,3 9 12 0 0,0-1 0 0 0,0 0 0 0 0,1 0 0 0 0,1 0 0 0 0,0 0-12 0 0,20 46-56 0 0,18 35-54 0 0,-37-81 132 0 0,0-1-1 0 0,1 1 0 0 0,0-1 0 0 0,1-1 1 0 0,0 1-1 0 0,9 6-21 0 0,-15-14-2 0 0,0 0 0 0 0,0 0 0 0 0,0 0-1 0 0,0-1 1 0 0,0 1 0 0 0,1-1 0 0 0,-1 1 0 0 0,0-1 0 0 0,1 0 0 0 0,-1 0 0 0 0,1 0 0 0 0,-1 0 0 0 0,1-1 0 0 0,0 1 0 0 0,-1-1 0 0 0,1 0 0 0 0,0 1-1 0 0,-1-1 1 0 0,1 0 0 0 0,0 0 0 0 0,0-1 0 0 0,-1 1 0 0 0,1-1 0 0 0,-1 1 0 0 0,1-1 0 0 0,0 0 0 0 0,0 0 2 0 0,0-1 1 0 0,0 0 0 0 0,0-1-1 0 0,0 1 1 0 0,0 0 0 0 0,-1-1 0 0 0,1 0 0 0 0,-1 1 0 0 0,1-1-1 0 0,-1 0 1 0 0,0 0 0 0 0,0 0 0 0 0,-1-1 0 0 0,1 1 0 0 0,-1 0-1 0 0,1-1 1 0 0,-1 1 0 0 0,0-1 0 0 0,0 1 0 0 0,0-3-1 0 0,0-4 6 0 0,0-1 0 0 0,0 0 0 0 0,-1 1 0 0 0,-1-1 0 0 0,0 1 1 0 0,0-1-1 0 0,-1 1 0 0 0,-2-8-6 0 0,-1 2 10 0 0,1 1 0 0 0,-2 0 0 0 0,0 0 1 0 0,-1 0-1 0 0,-3-4-10 0 0,6 13 4 0 0,1 1 0 0 0,-1-1 0 0 0,0 1-1 0 0,0 0 1 0 0,-1 1 0 0 0,1-1 0 0 0,-1 1 0 0 0,0 0 0 0 0,0 0 0 0 0,0 0 0 0 0,-1 1 0 0 0,0-1 0 0 0,1 2 0 0 0,-1-1-1 0 0,0 0 1 0 0,0 1 0 0 0,0 0 0 0 0,-1 1 0 0 0,1-1 0 0 0,0 1 0 0 0,-1 0 0 0 0,1 1 0 0 0,-1 0 0 0 0,1 0 0 0 0,-1 0 0 0 0,1 1-1 0 0,-1 0 1 0 0,1 0 0 0 0,0 0 0 0 0,-6 3-4 0 0,6-2-1 0 0,0 1 0 0 0,0-1 0 0 0,0 1 0 0 0,1 1 0 0 0,-1-1 0 0 0,1 1-1 0 0,0 0 1 0 0,0 0 0 0 0,0 1 0 0 0,0 0 0 0 0,1 0 0 0 0,0 0 0 0 0,0 0 0 0 0,0 0 0 0 0,0 1-1 0 0,1 0 1 0 0,0-1 0 0 0,0 1 0 0 0,1 0 0 0 0,0 1 0 0 0,0-1 0 0 0,0 0 0 0 0,1 1 0 0 0,0-1 0 0 0,0 1 1 0 0,0 6 1 0 0,0 1 1 0 0,1-1 0 0 0,1 0 0 0 0,0 0-1 0 0,1 1 1 0 0,0-1 0 0 0,1 0 0 0 0,0 0 0 0 0,1-1-1 0 0,1 1 1 0 0,5 11-2 0 0,-6-19 0 0 0,-1 1 0 0 0,1 0-1 0 0,0-1 1 0 0,0 0 0 0 0,1 0 0 0 0,0 0 0 0 0,0-1-1 0 0,0 0 1 0 0,0 0 0 0 0,0 0 0 0 0,1 0-1 0 0,0-1 1 0 0,0 0 0 0 0,0 0 0 0 0,0 0 0 0 0,0-1-1 0 0,1 0 1 0 0,-1 0 0 0 0,0-1 0 0 0,1 0-1 0 0,0 0 1 0 0,-1 0 0 0 0,1-1 0 0 0,0 0 0 0 0,-1 0-1 0 0,1-1 1 0 0,0 0 0 0 0,-1 0 0 0 0,1 0-1 0 0,-1-1 1 0 0,0 0 0 0 0,1 0 0 0 0,-1-1 0 0 0,0 0-1 0 0,0 0 1 0 0,0 0 0 0 0,1-2 3 0 0,0 0 0 0 0,-1 0-1 0 0,0-1 1 0 0,0 0 0 0 0,0 0 0 0 0,-1 0-1 0 0,0-1 1 0 0,0 0 0 0 0,-1 0 0 0 0,1 0-1 0 0,-2 0 1 0 0,1-1 0 0 0,-1 1-1 0 0,0-1 1 0 0,2-8-3 0 0,-2 4-8 0 0,-1-1-1 0 0,-1 0 0 0 0,0 0 1 0 0,0-1-1 0 0,-1 1 0 0 0,-1 0 1 0 0,0 0-1 0 0,-1 0 0 0 0,0 0 1 0 0,-2-1 8 0 0,3 6 7 0 0,-2 1 1 0 0,1 0 0 0 0,-1 0-1 0 0,0 0 1 0 0,0 1 0 0 0,-1-1-1 0 0,0 1 1 0 0,0-1 0 0 0,0 1-1 0 0,-1 1 1 0 0,0-1-8 0 0,3 4 3 0 0,0-1 1 0 0,-1 1-1 0 0,1 0 0 0 0,-1 0 1 0 0,1 0-1 0 0,-1 1 1 0 0,0-1-1 0 0,1 1 0 0 0,-1-1 1 0 0,0 1-1 0 0,0 0 1 0 0,0 0-1 0 0,0 0 1 0 0,0 1-1 0 0,-1-1 0 0 0,1 1 1 0 0,0 0-1 0 0,0-1 1 0 0,0 1-1 0 0,0 1 0 0 0,0-1 1 0 0,-1 0-1 0 0,1 1 1 0 0,0 0-1 0 0,0-1 0 0 0,0 1 1 0 0,-2 1-4 0 0,-3 2 0 0 0,0-1-1 0 0,1 2 1 0 0,0-1 0 0 0,-1 1-1 0 0,1 0 1 0 0,1 0 0 0 0,-1 1 0 0 0,1 0-1 0 0,0 0 1 0 0,0 0 0 0 0,-2 4 0 0 0,5-6 0 0 0,1-1 0 0 0,-1 1 1 0 0,1 0-1 0 0,0 0 0 0 0,0 0 1 0 0,1 0-1 0 0,-1 0 0 0 0,1 0 1 0 0,0 1-1 0 0,0-1 0 0 0,0 0 0 0 0,0 1 1 0 0,1-1-1 0 0,0 0 0 0 0,0 1 1 0 0,0-1-1 0 0,0 1 0 0 0,1-1 1 0 0,0 0-1 0 0,0 1 0 0 0,0-1 1 0 0,0 0-1 0 0,2 3 0 0 0,3 5 5 0 0,1-1-1 0 0,0 1 1 0 0,1-1 0 0 0,0-1 0 0 0,1 0 0 0 0,0 0 0 0 0,1 0-1 0 0,0-1 1 0 0,0-1 0 0 0,1 0 0 0 0,0 0 0 0 0,0-1 0 0 0,9 4-5 0 0,-18-10-6 0 0,-1 0 1 0 0,1-1-1 0 0,0 1 1 0 0,-1 0-1 0 0,1-1 1 0 0,0 1 0 0 0,0-1-1 0 0,0 1 1 0 0,0-1-1 0 0,-1 0 1 0 0,1 0-1 0 0,0 0 1 0 0,0 0 0 0 0,0 0-1 0 0,0 0 1 0 0,0-1-1 0 0,0 1 1 0 0,-1-1-1 0 0,3 0 6 0 0,-1 0 0 0 0,0-1-1 0 0,1 0 0 0 0,-1 0 0 0 0,0 0 0 0 0,0 0 0 0 0,0 0 0 0 0,-1-1 0 0 0,1 1 0 0 0,-1-1 0 0 0,2-1 1 0 0,1-3 19 0 0,0 0 1 0 0,0 0-1 0 0,0 0 1 0 0,-1-1-1 0 0,0 0 0 0 0,-1 0 1 0 0,0 0-1 0 0,2-8-19 0 0,0-4-61 0 0,-2 0 0 0 0,-1 0 0 0 0,1-20 61 0 0,-3 30-1 0 0,0 1-1 0 0,-1 0 1 0 0,0 0-1 0 0,0 0 0 0 0,-1 0 1 0 0,0 0-1 0 0,0 0 1 0 0,-1 0-1 0 0,0 1 0 0 0,-1-1 2 0 0,3 7 6 0 0,0 0-1 0 0,0 0 0 0 0,0 0 0 0 0,0 1 0 0 0,-1-1 0 0 0,1 0 0 0 0,-1 1 0 0 0,1-1 0 0 0,-1 1 0 0 0,1-1 0 0 0,-1 1 0 0 0,0 0 0 0 0,0-1 0 0 0,0 1 0 0 0,1 0 1 0 0,-1 0-1 0 0,0 0 0 0 0,0 1 0 0 0,-1-1 0 0 0,1 0 0 0 0,0 1 0 0 0,0 0 0 0 0,0-1 0 0 0,0 1 0 0 0,0 0 0 0 0,-1 0 0 0 0,1 0 0 0 0,0 0 0 0 0,0 0 1 0 0,0 1-1 0 0,0-1 0 0 0,0 1 0 0 0,-1-1 0 0 0,1 1 0 0 0,0 0 0 0 0,0 0 0 0 0,0 0 0 0 0,1 0 0 0 0,-1 0 0 0 0,0 0 0 0 0,0 1 0 0 0,1-1 0 0 0,-1 0 0 0 0,0 1 1 0 0,1 0-1 0 0,-1-1 0 0 0,1 1 0 0 0,0 0 0 0 0,0-1 0 0 0,0 1 0 0 0,0 0 0 0 0,0 0 0 0 0,0 0 0 0 0,0 0 0 0 0,0 1-5 0 0,-2 6-9 0 0,1 0 0 0 0,1-1-1 0 0,-1 1 1 0 0,1 0 0 0 0,1 0-1 0 0,-1 0 1 0 0,2-1 0 0 0,-1 1 0 0 0,1 0-1 0 0,0 0 1 0 0,1 1 9 0 0,-1-4-7 0 0,1 1 0 0 0,0-1 0 0 0,-1 0-1 0 0,2 0 1 0 0,-1 0 0 0 0,1 0 0 0 0,0 0 0 0 0,0 0 0 0 0,1-1 0 0 0,-1 1-1 0 0,1-1 1 0 0,0 0 0 0 0,1 0 0 0 0,-1-1 0 0 0,4 3 7 0 0,-8-7 2 0 0,1 0 0 0 0,0 1 0 0 0,0-1 0 0 0,-1 0 0 0 0,1 0 0 0 0,0 0 0 0 0,0 0 0 0 0,0 0 0 0 0,-1 0 0 0 0,1 0 0 0 0,0 0 0 0 0,0 0 0 0 0,-1 0 0 0 0,1 0 1 0 0,0-1-1 0 0,0 1 0 0 0,-1 0 0 0 0,1 0 0 0 0,0-1 0 0 0,-1 1 0 0 0,1-1 0 0 0,0 1 0 0 0,-1 0 0 0 0,1-1 0 0 0,0 1 0 0 0,-1-1 0 0 0,1 1 0 0 0,-1-1 0 0 0,1 0 0 0 0,-1 1 0 0 0,1-1 0 0 0,-1 0 0 0 0,0 1 0 0 0,1-1 0 0 0,-1 0-2 0 0,14-26 21 0 0,-9 8-19 0 0,-1-1-1 0 0,-2-1 1 0 0,0 1 0 0 0,0 0 0 0 0,-2-1 0 0 0,-1 1-1 0 0,-1 0 1 0 0,0-1 0 0 0,-3-10-2 0 0,4 30 0 0 0,1 0 1 0 0,0-1-1 0 0,0 1 1 0 0,-1 0-1 0 0,1 0 0 0 0,-1-1 1 0 0,1 1-1 0 0,-1 0 1 0 0,0 0-1 0 0,1 0 0 0 0,-1 0 1 0 0,0 0-1 0 0,0 0 1 0 0,0 0-1 0 0,1 0 0 0 0,-1 0 1 0 0,0 0-1 0 0,0 0 1 0 0,-1 0-1 0 0,2 1-3 0 0,0 0 1 0 0,-1 0-1 0 0,1 0 1 0 0,0 0-1 0 0,-1 0 1 0 0,1 0-1 0 0,-1 0 1 0 0,1 0-1 0 0,0 0 1 0 0,-1 0-1 0 0,1 0 1 0 0,0 0-1 0 0,-1 0 1 0 0,1 0-1 0 0,0 0 0 0 0,-1 0 1 0 0,1 1-1 0 0,0-1 1 0 0,-1 0-1 0 0,1 0 1 0 0,0 0-1 0 0,0 0 1 0 0,-1 1-1 0 0,1-1 1 0 0,0 0-1 0 0,-1 0 3 0 0,-6 15-33 0 0,4-4-63 0 0,0 1 1 0 0,2-1-1 0 0,-1 0 0 0 0,2 1 1 0 0,-1 2 95 0 0,1 16-3083 0 0,0-20 996 0 0,-1-13-752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20:51.48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0 103 8506 0 0,'2'-3'485'0'0,"-1"0"1"0"0,1 0 0 0 0,0 0-1 0 0,0 0 1 0 0,0 0-1 0 0,1 1 1 0 0,-1-1 0 0 0,0 1-1 0 0,1-1 1 0 0,0 1-1 0 0,-1 0 1 0 0,1 0 0 0 0,0 1-1 0 0,3-2-485 0 0,5-2 1226 0 0,1 0 0 0 0,-1 1 0 0 0,9-2-1226 0 0,6-1 445 0 0,3-3-49 0 0,1 2 0 0 0,0 1 1 0 0,1 2-1 0 0,10 0-396 0 0,-22 3 4 0 0,0 1 1 0 0,0 2-1 0 0,0-1 0 0 0,0 2 0 0 0,-1 1 1 0 0,1 0-1 0 0,11 5-4 0 0,-27-8-4 0 0,-1 1-1 0 0,0-1 1 0 0,0 1 0 0 0,0 0 0 0 0,1 0-1 0 0,-1 0 1 0 0,0 0 0 0 0,0 0 0 0 0,0 0-1 0 0,0 0 1 0 0,-1 1 0 0 0,1-1 0 0 0,0 1-1 0 0,0 0 1 0 0,-1-1 0 0 0,1 1 0 0 0,-1 0-1 0 0,0 0 1 0 0,1 0 0 0 0,-1 0 0 0 0,0 0-1 0 0,0 0 1 0 0,0 0 0 0 0,0 0 0 0 0,-1 0-1 0 0,1 1 1 0 0,-1-1 0 0 0,1 0 0 0 0,-1 1-1 0 0,0-1 1 0 0,0 0 0 0 0,0 1 0 0 0,0-1-1 0 0,0 0 1 0 0,0 0 0 0 0,-1 1 0 0 0,1-1-1 0 0,-1 0 1 0 0,0 0 0 0 0,1 1 4 0 0,-5 8-178 0 0,1 1 1 0 0,-2-1-1 0 0,1 0 1 0 0,-1-1-1 0 0,-1 0 1 0 0,-7 10 177 0 0,1-2-310 0 0,-1-1 0 0 0,-1-1 1 0 0,-1 0-1 0 0,-1 0 310 0 0,10-9-182 0 0,-1-1-1 0 0,0 0 1 0 0,0-1 0 0 0,-1 0-1 0 0,0 0 1 0 0,0-1 0 0 0,0 0 0 0 0,0 0-1 0 0,0-1 1 0 0,-3 0 182 0 0,0 2-75 0 0,10-5 85 0 0,1 1 0 0 0,0 0-1 0 0,0-1 1 0 0,-1 1 0 0 0,1-1 0 0 0,-1 1-1 0 0,1-1 1 0 0,0 0 0 0 0,-1 1 0 0 0,1-1-1 0 0,-1 0 1 0 0,1 0 0 0 0,0 0 0 0 0,-1 0-1 0 0,1 0 1 0 0,-1 0 0 0 0,1-1 0 0 0,-1 1-1 0 0,1 0 1 0 0,0-1 0 0 0,-1 1 0 0 0,1-1-1 0 0,-1 0-9 0 0,2 1 7 0 0,0 0 1 0 0,0 0-1 0 0,0 0 0 0 0,0-1 0 0 0,-1 1 0 0 0,1 0 1 0 0,0 0-1 0 0,0 0 0 0 0,0-1 0 0 0,0 1 0 0 0,0 0 1 0 0,0 0-1 0 0,0 0 0 0 0,0-1 0 0 0,0 1 0 0 0,0 0 1 0 0,0 0-1 0 0,0 0 0 0 0,0-1 0 0 0,0 1 0 0 0,0 0 1 0 0,0 0-1 0 0,0-1 0 0 0,0 1 0 0 0,0 0 0 0 0,0 0 0 0 0,0 0 1 0 0,0-1-1 0 0,0 1 0 0 0,0 0 0 0 0,0 0 0 0 0,0 0 1 0 0,0-1-1 0 0,1 1 0 0 0,-1 0 0 0 0,0 0 0 0 0,0 0 1 0 0,0-1-1 0 0,0 1 0 0 0,1 0 0 0 0,-1 0 0 0 0,0 0 1 0 0,0 0-1 0 0,0 0-7 0 0,15-10 399 0 0,15-3 144 0 0,-9 8-494 0 0,0 1-1 0 0,0 0 1 0 0,1 2-1 0 0,-1 1 1 0 0,1 0 0 0 0,15 3-49 0 0,-28-2-22 0 0,0 2 0 0 0,1-1 1 0 0,-1 1-1 0 0,0 0 0 0 0,0 1 1 0 0,0 0-1 0 0,0 1 1 0 0,-1 0-1 0 0,1 0 0 0 0,-1 0 1 0 0,0 1-1 0 0,0 1 0 0 0,-1-1 1 0 0,1 1-1 0 0,-1 1 1 0 0,1 1 21 0 0,-1 1 23 0 0,-2 0 1 0 0,0 1-1 0 0,0-1 1 0 0,0 1 0 0 0,-1 0-1 0 0,-1 0 1 0 0,0 1 0 0 0,0-1-1 0 0,-1 1 1 0 0,0-1 0 0 0,0 11-24 0 0,-1-12 121 0 0,-1 0 1 0 0,-1 0-1 0 0,0 0 1 0 0,0 0-1 0 0,0 0 1 0 0,-1-1-1 0 0,-1 1 1 0 0,1-1-1 0 0,-1 1 1 0 0,-1-1-1 0 0,0 0 0 0 0,-2 5-121 0 0,-2-1 165 0 0,0 1-1 0 0,-1-1 1 0 0,0-1-1 0 0,-1 1 0 0 0,0-2 1 0 0,-1 1-1 0 0,0-1-164 0 0,4-5 59 0 0,-1 0 0 0 0,1 0-1 0 0,-1 0 1 0 0,0-1 0 0 0,0-1-1 0 0,0 1 1 0 0,-1-1 0 0 0,1-1-1 0 0,-1 1 1 0 0,-2-1-59 0 0,-15 3 237 0 0,0-2 1 0 0,-21 1-238 0 0,30-4-664 0 0,0 0 1 0 0,0-1-1 0 0,-10-2 664 0 0,12 0-1024 0 0,1 0-1 0 0,0-1 0 0 0,0 0 1 0 0,0-1-1 0 0,0-1 0 0 0,1 0 1 0 0,0 0-1 0 0,0-2 1 0 0,1 0-1 0 0,0 0 0 0 0,-5-5 1025 0 0,-24-25-7855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21:06.194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0 46 8226 0 0,'20'-34'2882'0'0,"-7"22"-1397"0"0,-13 12-1440 0 0,1 0 0 0 0,-1 0-1 0 0,0 0 1 0 0,1 0 0 0 0,-1 0-1 0 0,0 0 1 0 0,1 0 0 0 0,-1 0 0 0 0,0 0-1 0 0,1 1 1 0 0,-1-1 0 0 0,0 0-1 0 0,1 0 1 0 0,-1 0 0 0 0,0 0 0 0 0,1 0-1 0 0,-1 1 1 0 0,0-1 0 0 0,0 0-1 0 0,1 0 1 0 0,-1 1 0 0 0,0-1 0 0 0,0 0-1 0 0,1 0 1 0 0,-1 1 0 0 0,0-1-1 0 0,0 0 1 0 0,0 1 0 0 0,0-1 0 0 0,1 0-1 0 0,-1 0 1 0 0,0 1 0 0 0,0-1-1 0 0,0 0 1 0 0,0 1 0 0 0,0-1 0 0 0,0 0-1 0 0,0 1 1 0 0,0-1 0 0 0,0 1-1 0 0,0-1 1 0 0,0 0-45 0 0,1 11 448 0 0,0-1-1 0 0,0 1 0 0 0,-1 0 1 0 0,0-1-1 0 0,-1 1 1 0 0,-1 3-448 0 0,-1 27 590 0 0,15 576 1856 0 0,0-294-2680 0 0,1-78-1117 0 0,-12-219 788 0 0,0-1 1 0 0,-2 1 0 0 0,-4 22 562 0 0,3-37-617 0 0,0-10 116 0 0,-1-15-150 0 0,0 6 511 0 0,1-7 114 0 0,0 0 0 0 0,0 0 0 0 0,1 0 0 0 0,1 0-1 0 0,1 0 1 0 0,0 0 0 0 0,1 0 0 0 0,2-9 26 0 0,8-28 367 0 0,14-37-367 0 0,-23 80 16 0 0,5-18 129 0 0,1 0 0 0 0,2 1 0 0 0,11-21-145 0 0,-16 37 34 0 0,-1 1-1 0 0,1 0 0 0 0,1 0 0 0 0,0 1 0 0 0,0-1 0 0 0,1 2 0 0 0,0-1 0 0 0,0 1 1 0 0,1 0-1 0 0,0 1 0 0 0,4-2-33 0 0,-5 3 11 0 0,2 0 0 0 0,-1 1 0 0 0,0 0 0 0 0,1 1 0 0 0,0 0 0 0 0,-1 0 0 0 0,1 1 0 0 0,6 0-11 0 0,11 0-132 0 0,-1 1 1 0 0,16 2 131 0 0,-27-1-113 0 0,14 1-2551 0 0,29 5 2664 0 0,-44-4-1636 0 0,-1 1 1 0 0,1 0 0 0 0,-1 1 0 0 0,0 1 0 0 0,5 3 1635 0 0,5 2-4649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21:06.568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163 273 5617 0 0,'-13'28'752'0'0,"2"0"1"0"0,1 1-1 0 0,2 0 0 0 0,0 1 1 0 0,2-1-1 0 0,-1 21-752 0 0,6-42 92 0 0,0 0 0 0 0,1 0 0 0 0,1 1 0 0 0,-1-1 1 0 0,1 0-1 0 0,0 0 0 0 0,1 0 0 0 0,0 0 0 0 0,1 0 0 0 0,-1 0 0 0 0,1-1 1 0 0,1 1-1 0 0,-1-1 0 0 0,1 0 0 0 0,1 0 0 0 0,-1 0 0 0 0,1 0 0 0 0,0-1 1 0 0,1 0-1 0 0,0 0 0 0 0,0 0 0 0 0,0-1 0 0 0,0 0 0 0 0,1 0 1 0 0,0-1-1 0 0,6 4-92 0 0,5 1 50 0 0,0-2 0 0 0,0 0 0 0 0,1-1 0 0 0,0-1 0 0 0,-1 0 0 0 0,2-2 0 0 0,-1 0 0 0 0,0-1 0 0 0,1-1-50 0 0,22 0 57 0 0,1-2-1 0 0,0-2 1 0 0,26-5-57 0 0,-23 0-34 0 0,-1-2 1 0 0,0-1-1 0 0,0-3 1 0 0,-1-1-1 0 0,37-20 34 0 0,-53 21 10 0 0,-1-1 0 0 0,0-1 1 0 0,-1-1-1 0 0,-1-1 0 0 0,-1-2 0 0 0,-1 0 0 0 0,0-1 1 0 0,-2-2-1 0 0,7-9-10 0 0,-22 24 59 0 0,0 0 0 0 0,-1 0 0 0 0,0-1 0 0 0,0 0 0 0 0,-1 1 0 0 0,0-2-1 0 0,0 1 1 0 0,-1 0 0 0 0,0-1 0 0 0,-1 1 0 0 0,0-1 0 0 0,-1 0-59 0 0,0 4 149 0 0,-1-1-1 0 0,0 1 0 0 0,-1 0 1 0 0,1 0-1 0 0,-1 0 1 0 0,0 0-1 0 0,-1 0 1 0 0,1 0-1 0 0,-1 0 0 0 0,-1 0 1 0 0,1 0-1 0 0,-1 1 1 0 0,0-1-1 0 0,0 1 1 0 0,0 0-1 0 0,-1 0 0 0 0,0 0 1 0 0,0 0-1 0 0,-3-3-148 0 0,-13-9 506 0 0,1 0 0 0 0,-2 1 0 0 0,0 1 0 0 0,-1 1 0 0 0,-1 1 0 0 0,0 1 0 0 0,-16-5-506 0 0,-6 0 378 0 0,0 1-1 0 0,-1 3 1 0 0,-32-6-378 0 0,44 14 33 0 0,1 1 0 0 0,-1 1 1 0 0,0 2-1 0 0,0 1 1 0 0,0 2-1 0 0,1 1 1 0 0,-1 2-1 0 0,1 1 1 0 0,-11 4-34 0 0,15-2-500 0 0,1 1 1 0 0,0 1 0 0 0,1 2 0 0 0,0 1 0 0 0,1 0 0 0 0,1 2 0 0 0,0 1-1 0 0,1 2 1 0 0,0 0 0 0 0,-14 15 499 0 0,23-18-1344 0 0,0 1 0 0 0,2 0-1 0 0,-4 5 1345 0 0,13-15-608 0 0,-1 1-1 0 0,1 0 0 0 0,1 0 1 0 0,-1 0-1 0 0,1 1 0 0 0,0-1 1 0 0,1 1-1 0 0,0 0 0 0 0,0-1 1 0 0,0 6 608 0 0,3 60-4347 0 0,-2-60 3645 0 0,0-1-1 0 0,0 0 0 0 0,-3 9 703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21:09.228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467 128 64 0 0,'-1'0'74'0'0,"1"0"0"0"0,0 0 0 0 0,0 1-1 0 0,0-1 1 0 0,0 0 0 0 0,0 0 0 0 0,0 0 0 0 0,-1 0 0 0 0,1 1-1 0 0,0-1 1 0 0,0 0 0 0 0,0 0 0 0 0,0 0 0 0 0,0 1 0 0 0,0-1-1 0 0,0 0 1 0 0,0 0 0 0 0,0 1 0 0 0,0-1 0 0 0,0 0-1 0 0,0 0 1 0 0,0 0 0 0 0,0 1 0 0 0,0-1 0 0 0,0 0 0 0 0,0 0-1 0 0,0 0 1 0 0,1 1 0 0 0,-1-1 0 0 0,0 0 0 0 0,0 0 0 0 0,0 0-1 0 0,0 1 1 0 0,0-1 0 0 0,0 0 0 0 0,1 0 0 0 0,-1 0 0 0 0,0 0-1 0 0,0 0 1 0 0,0 1-74 0 0,12-2 1697 0 0,26-10 42 0 0,-21 5-558 0 0,100-23 2906 0 0,-73 20-2527 0 0,26-12-1560 0 0,-27 9 951 0 0,30-6-951 0 0,87-9 1366 0 0,-149 26-1185 0 0,0 1-1 0 0,0 0 1 0 0,0 0-1 0 0,0 1 1 0 0,0 1-1 0 0,0 0 1 0 0,-1 0-1 0 0,4 2-180 0 0,47 7 898 0 0,-60-11-873 0 0,1 0 0 0 0,0 0 0 0 0,-1 0 1 0 0,1 1-1 0 0,-1-1 0 0 0,1 0 0 0 0,0 1 0 0 0,-1-1 0 0 0,1 1 1 0 0,-1-1-1 0 0,1 1 0 0 0,-1 0 0 0 0,0 0 0 0 0,1 0 1 0 0,-1 0-1 0 0,0 0 0 0 0,0 0 0 0 0,1 0 0 0 0,-1 0 0 0 0,0 0 1 0 0,0 0-1 0 0,0 1 0 0 0,0-1-25 0 0,-1 0 24 0 0,0 0 0 0 0,1 1 0 0 0,-1-1-1 0 0,0 0 1 0 0,0 0 0 0 0,0 0 0 0 0,0 1 0 0 0,0-1 0 0 0,0 0 0 0 0,0 0-1 0 0,0 0 1 0 0,-1 1 0 0 0,1-1 0 0 0,0 0 0 0 0,-1 0 0 0 0,1 0 0 0 0,-1 0-1 0 0,1 0 1 0 0,-1 0 0 0 0,1 0 0 0 0,-1 0 0 0 0,0 0 0 0 0,0 0-1 0 0,1 0 1 0 0,-1 0 0 0 0,0 0 0 0 0,0 0 0 0 0,0-1 0 0 0,0 1-24 0 0,-11 8 74 0 0,-1 0 0 0 0,1 0 0 0 0,-2-2 1 0 0,1 0-1 0 0,-1 0 0 0 0,0-1 0 0 0,-8 2-74 0 0,4-1 72 0 0,0 0 1 0 0,0 2-1 0 0,1 0 0 0 0,-8 6-72 0 0,-26 20 156 0 0,2 3 1 0 0,1 2-1 0 0,-34 39-156 0 0,42-39 127 0 0,-19 20 163 0 0,54-54-319 0 0,0 1 0 0 0,0 0 0 0 0,0 0 0 0 0,1 0 1 0 0,0 1-1 0 0,1-1 0 0 0,0 1 0 0 0,-2 4 29 0 0,5-10 3 0 0,-1 1 1 0 0,0-1-1 0 0,1 0 0 0 0,-1 0 1 0 0,1 0-1 0 0,0 0 1 0 0,0 0-1 0 0,0 1 0 0 0,0-1 1 0 0,0 0-1 0 0,0 0 1 0 0,1 0-1 0 0,-1 0 0 0 0,1 1 1 0 0,-1-1-1 0 0,1 0 1 0 0,0 0-1 0 0,0 0 0 0 0,0 0 1 0 0,0 0-1 0 0,0 0 1 0 0,0-1-1 0 0,0 1 0 0 0,1 0 1 0 0,-1-1-1 0 0,1 1 1 0 0,-1-1-1 0 0,1 1 0 0 0,0-1 1 0 0,0 0-1 0 0,-1 1 0 0 0,1-1 1 0 0,0 0-1 0 0,0 0 1 0 0,0 0-1 0 0,0-1 0 0 0,0 1 1 0 0,0 0-1 0 0,2-1-3 0 0,9 3 5 0 0,0 0 0 0 0,0-1 0 0 0,1-1 0 0 0,-1 0 0 0 0,13-1-5 0 0,-19 0-7 0 0,34-2-46 0 0,0-2-1 0 0,-1-2 0 0 0,0-1 54 0 0,5-1-75 0 0,0 2-1 0 0,12 1 76 0 0,38 4-420 0 0,-95 1 418 0 0,1 0-1 0 0,0 0 0 0 0,-1 0 0 0 0,1 0 1 0 0,0 0-1 0 0,-1 1 0 0 0,1-1 1 0 0,0 0-1 0 0,-1 0 0 0 0,1 0 0 0 0,0 1 1 0 0,-1-1-1 0 0,1 0 0 0 0,0 0 1 0 0,-1 1-1 0 0,1-1 0 0 0,-1 1 0 0 0,1-1 1 0 0,-1 1-1 0 0,1-1 0 0 0,-1 0 1 0 0,1 1-1 0 0,-1 0 0 0 0,1-1 0 0 0,-1 1 1 0 0,0-1-1 0 0,1 1 0 0 0,-1 0 3 0 0,1 1-5 0 0,-1-1 0 0 0,0 1 0 0 0,0-1 0 0 0,0 1-1 0 0,1 0 1 0 0,-1-1 0 0 0,-1 1 0 0 0,1 0 0 0 0,0-1-1 0 0,0 1 1 0 0,-1-1 0 0 0,1 2 5 0 0,-2 1-26 0 0,1 0-1 0 0,0 0 1 0 0,-1 0-1 0 0,0 0 1 0 0,0 0-1 0 0,0-1 1 0 0,0 1-1 0 0,-1-1 1 0 0,0 1 0 0 0,0-1 26 0 0,-41 36-513 0 0,-2-3 0 0 0,-43 26 513 0 0,36-30-182 0 0,-6 6 54 0 0,-2-3 1 0 0,-44 17 127 0 0,45-28-82 0 0,-1-2 1 0 0,-27 3 81 0 0,-92 25 343 0 0,-60 15 290 0 0,229-63-544 0 0,1 0 79 0 0,-1 0-1 0 0,1 1 0 0 0,0 0 1 0 0,1 0-1 0 0,-1 1 0 0 0,1 0 0 0 0,-5 4-167 0 0,14-8 9 0 0,0 0 0 0 0,0 0 0 0 0,0 0 0 0 0,0 0 0 0 0,0 0 0 0 0,0 0 0 0 0,0 0 0 0 0,0 0 0 0 0,0 0 0 0 0,0 0 0 0 0,1 0 0 0 0,-1 0 0 0 0,0 0 0 0 0,0 0 0 0 0,0 0 0 0 0,0 0 0 0 0,0 0 0 0 0,0 0 0 0 0,0 0 0 0 0,0 0 0 0 0,0 0-1 0 0,0 0 1 0 0,0 0 0 0 0,0 0 0 0 0,0 0 0 0 0,0 0 0 0 0,0 0 0 0 0,1 0 0 0 0,-1 0 0 0 0,0 0 0 0 0,0 1 0 0 0,0-1 0 0 0,0 0 0 0 0,0 0 0 0 0,0 0 0 0 0,0 0 0 0 0,0 0 0 0 0,0 0 0 0 0,0 0 0 0 0,0 0 0 0 0,0 0 0 0 0,0 0 0 0 0,0 0 0 0 0,0 0 0 0 0,0 0 0 0 0,0 1-1 0 0,0-1 1 0 0,0 0 0 0 0,0 0-9 0 0,15-2 245 0 0,28-7 56 0 0,-38 8-228 0 0,131-31 259 0 0,-44 14-167 0 0,192-32 222 0 0,-178 35-476 0 0,75 2 89 0 0,296 11-2615 0 0,-444 4 368 0 0,0 0 0 0 0,0 2 0 0 0,13 4 2247 0 0,-39-6-884 0 0,0 0-1 0 0,-1 1 0 0 0,1-1 0 0 0,0 1 0 0 0,-1 1 0 0 0,1-1 0 0 0,-1 1 1 0 0,0 0-1 0 0,-1 1 0 0 0,2 0 885 0 0,3 3-1347 0 0,5 2-1247 0 0</inkml:trace>
  <inkml:trace contextRef="#ctx0" brushRef="#br0" timeOffset="327.749">605 1263 2913 0 0,'-10'8'1397'0'0,"0"0"1"0"0,0 1-1 0 0,1 0 1 0 0,0 1-1 0 0,0 0 1 0 0,1 1 0 0 0,0-1-1 0 0,1 2-1397 0 0,1 0 499 0 0,0 0 1 0 0,1 0-1 0 0,0 0 1 0 0,1 1-1 0 0,0-1 0 0 0,1 1 1 0 0,1 0-1 0 0,0 0 1 0 0,0 0-1 0 0,2 0 0 0 0,-1 0 1 0 0,2 9-500 0 0,1 22 634 0 0,-2-13-315 0 0,2 1-1 0 0,1-1 0 0 0,1-1 0 0 0,3 6-318 0 0,0-10 325 0 0,1-1 1 0 0,0 0 0 0 0,2 0-1 0 0,3 2-325 0 0,-9-18 78 0 0,1 0 0 0 0,1-1-1 0 0,-1 0 1 0 0,1 0 0 0 0,1 0 0 0 0,-1-1-1 0 0,1 0 1 0 0,1 0 0 0 0,-1-1-1 0 0,1 1 1 0 0,0-2 0 0 0,7 4-78 0 0,2 0-4 0 0,2-1 0 0 0,-1-1 1 0 0,1-1-1 0 0,-1 0 0 0 0,2-2 0 0 0,-1 0 0 0 0,0-1 1 0 0,6 0 3 0 0,25 0 108 0 0,1-2 1 0 0,32-5-109 0 0,290-36-610 0 0,-1-21-2673 0 0,-145 22-1341 0 0,11 7-5274 0 0,-129 13 4066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21:07.100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71 186 5569 0 0,'-12'14'8255'0'0,"2"3"-3283"0"0,-5 24-1829 0 0,-4 42-2752 0 0,12-38-136 0 0,3 1 0 0 0,1-1 0 0 0,2 1 0 0 0,3 0 0 0 0,6 41-255 0 0,14 53-1818 0 0,14 32 1818 0 0,10 58-7107 0 0,-28-141-4040 0 0,-16-72 7622 0 0</inkml:trace>
  <inkml:trace contextRef="#ctx0" brushRef="#br0" timeOffset="393.219">680 73 7338 0 0,'1'-1'233'0'0,"-1"1"0"0"0,1-1 1 0 0,0 1-1 0 0,0 0 0 0 0,-1-1 1 0 0,1 1-1 0 0,0 0 0 0 0,0 0 1 0 0,0 0-1 0 0,-1 0 0 0 0,1 0 1 0 0,0 0-1 0 0,0 0 0 0 0,0 0 1 0 0,-1 0-1 0 0,1 0 0 0 0,0 0 1 0 0,0 0-1 0 0,0 0 0 0 0,-1 1 1 0 0,1-1-1 0 0,0 0 0 0 0,0 1 1 0 0,-1-1-1 0 0,1 0 0 0 0,0 1 1 0 0,0-1-234 0 0,0 1 187 0 0,0 0 0 0 0,1 0-1 0 0,-1 0 1 0 0,0-1 0 0 0,1 1 0 0 0,-1 1 0 0 0,0-1 0 0 0,0 0 0 0 0,0 0 0 0 0,0 0-1 0 0,0 0 1 0 0,0 1 0 0 0,0-1 0 0 0,0 1-187 0 0,3 13 717 0 0,-1 0-1 0 0,0 1 1 0 0,-1-1-717 0 0,5 31 427 0 0,7 25-475 0 0,-3 0 1 0 0,-4 0 0 0 0,-3 1-1 0 0,-3 34 48 0 0,-2-66-620 0 0,-1 1 0 0 0,-2-1 0 0 0,-2 0 0 0 0,-5 14 620 0 0,4-28-465 0 0,-1 1-1 0 0,-1-2 1 0 0,-1 1 0 0 0,-1-1 0 0 0,-1-1 0 0 0,-14 20 465 0 0,16-30-164 0 0,0 0 0 0 0,-1-1 1 0 0,-1-1-1 0 0,0 0 1 0 0,0 0-1 0 0,-1-2 1 0 0,-1 1-1 0 0,0-2 1 0 0,-1 1-1 0 0,1-2 1 0 0,-12 4 163 0 0,16-7 2 0 0,-1 0 0 0 0,-1-1 0 0 0,1 0 1 0 0,0-1-1 0 0,-1-1 0 0 0,0 0 0 0 0,0 0 1 0 0,1-1-1 0 0,-1-1 0 0 0,0 0 0 0 0,0 0 1 0 0,0-1-1 0 0,0-1 0 0 0,1 0 0 0 0,-1 0 0 0 0,-10-5-2 0 0,14 4 117 0 0,0-1-1 0 0,0 0 0 0 0,1 0 1 0 0,0-1-1 0 0,0 0 0 0 0,0 0 1 0 0,0-1-1 0 0,1 1 0 0 0,0-2 0 0 0,0 1 1 0 0,0-1-1 0 0,1 1 0 0 0,0-1 1 0 0,1-1-1 0 0,-1 1 0 0 0,-2-8-116 0 0,2 2 276 0 0,0 0 1 0 0,0 0-1 0 0,1-1 0 0 0,1 0 0 0 0,0 0 0 0 0,1 0 0 0 0,1 0 1 0 0,0 0-1 0 0,1-11-276 0 0,0 19 66 0 0,1 0 1 0 0,-1 1 0 0 0,2-1 0 0 0,-1 0 0 0 0,0 1-1 0 0,1-1 1 0 0,0 1 0 0 0,0-1 0 0 0,1 1-1 0 0,0 0 1 0 0,0 0 0 0 0,0 0 0 0 0,0 1-1 0 0,1-1 1 0 0,-1 1 0 0 0,1-1 0 0 0,0 1-1 0 0,1 0 1 0 0,-1 1 0 0 0,5-4-67 0 0,10-4 239 0 0,0 0 0 0 0,0 1 1 0 0,0 1-1 0 0,1 1 0 0 0,2 1-239 0 0,-3 0 141 0 0,184-65-730 0 0,4 9-1 0 0,14 7 590 0 0,-40 18-3810 0 0,0 7-6079 0 0,-126 21 6150 0 0</inkml:trace>
  <inkml:trace contextRef="#ctx0" brushRef="#br0" timeOffset="721.146">1523 1 9026 0 0,'-3'0'4236'0'0,"1"7"-2293"0"0,0 20-1246 0 0,1-15 65 0 0,0 52 248 0 0,3 0 0 0 0,2 0 0 0 0,3-1 1 0 0,5 16-1011 0 0,8 71 251 0 0,-18-133-259 0 0,21 251-255 0 0,-19-184-1916 0 0,-4 1-1 0 0,-5 13 2180 0 0,1-26-3536 0 0,3-31-6235 0 0,-6 26 9771 0 0,-1-32-3011 0 0</inkml:trace>
  <inkml:trace contextRef="#ctx0" brushRef="#br0" timeOffset="1064.818">765 1453 2409 0 0,'-37'40'6425'0'0,"5"4"-4073"0"0,-2 9-623 0 0,2 5-385 0 0,28-13-72 0 0,0 1-295 0 0,6-1-353 0 0,10 3-208 0 0,-2-4-312 0 0,6 1-24 0 0,-2-3-136 0 0,2-8-576 0 0,0 7-457 0 0,0-7-655 0 0,1 4-921 0 0,1-2-975 0 0,4-5-1065 0 0,-2-7 1512 0 0</inkml:trace>
  <inkml:trace contextRef="#ctx0" brushRef="#br0" timeOffset="1409.446">1604 1116 7218 0 0,'2'1'287'0'0,"0"0"1"0"0,0 1 0 0 0,0-1 0 0 0,0 1 0 0 0,0-1 0 0 0,0 1 0 0 0,-1 0 0 0 0,1-1 0 0 0,0 1 0 0 0,-1 0 0 0 0,0 0 0 0 0,1 0 0 0 0,-1 0 0 0 0,0 1 0 0 0,0-1 0 0 0,0 0 0 0 0,-1 0 0 0 0,1 1 0 0 0,0-1 0 0 0,-1 0 0 0 0,0 1 0 0 0,1-1 0 0 0,-1 1-288 0 0,0 7 291 0 0,0 1 0 0 0,0 0 0 0 0,-1-1 0 0 0,-2 9-291 0 0,0 3 528 0 0,-3 77 192 0 0,5 41-720 0 0,2-60-514 0 0,-4 0 0 0 0,-10 61 514 0 0,3-83-1016 0 0,-11 35 1016 0 0,16-73-332 0 0,-2-1 1 0 0,0 1-1 0 0,-1-1 1 0 0,-1-1-1 0 0,-1 1 1 0 0,-5 4 331 0 0,8-13-106 0 0,0-1 0 0 0,-1 0 1 0 0,0-1-1 0 0,-1 0 0 0 0,0-1 0 0 0,0 1 1 0 0,-1-2-1 0 0,0 1 0 0 0,0-1 1 0 0,-1-1-1 0 0,1 0 0 0 0,-1 0 0 0 0,0-1 1 0 0,0-1-1 0 0,-1 1 0 0 0,1-2 0 0 0,-1 0 106 0 0,-8 1 208 0 0,1 0-1 0 0,-1-2 0 0 0,0 0 0 0 0,0-1 1 0 0,0-2-1 0 0,0 0 0 0 0,1 0 1 0 0,-1-2-1 0 0,-13-5-207 0 0,16 4 102 0 0,0-2 0 0 0,0 0-1 0 0,1 0 1 0 0,0-2 0 0 0,1 0 0 0 0,0-1-1 0 0,0 0 1 0 0,1-1 0 0 0,-5-7-102 0 0,11 11 23 0 0,0 0 0 0 0,1-1-1 0 0,0 0 1 0 0,1 0 0 0 0,0-1 0 0 0,0 0-1 0 0,1 0 1 0 0,0 0 0 0 0,0-1 0 0 0,1 0-1 0 0,0 0 1 0 0,1 0 0 0 0,0 0 0 0 0,1 0-1 0 0,0-1 1 0 0,0-5-23 0 0,2 13 22 0 0,-1 0 0 0 0,1 1 0 0 0,0-1-1 0 0,0 0 1 0 0,1 1 0 0 0,-1-1 0 0 0,0 0-1 0 0,1 1 1 0 0,0-1 0 0 0,-1 0 0 0 0,1 1-1 0 0,0-1 1 0 0,0 1 0 0 0,1 0 0 0 0,-1-1-1 0 0,0 1 1 0 0,1 0 0 0 0,0 0 0 0 0,-1-1-1 0 0,1 1 1 0 0,0 1 0 0 0,0-1 0 0 0,0 0-1 0 0,0 0 1 0 0,0 1 0 0 0,1-1 0 0 0,-1 1 0 0 0,0 0-1 0 0,1 0 1 0 0,-1-1 0 0 0,3 1-22 0 0,6-2 160 0 0,0 1 0 0 0,1 0 0 0 0,-1 1 0 0 0,1 0 0 0 0,-1 1 0 0 0,10 1-160 0 0,-3-1-85 0 0,-1-1 72 0 0,0-1 1 0 0,-1-1 0 0 0,9-2 12 0 0,10-2-143 0 0,22-3-478 0 0,-23 3-1450 0 0,0 1 0 0 0,0 3 0 0 0,1 0 0 0 0,3 2 2071 0 0,17 6-4039 0 0,-7-7 2053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21:05.426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15 268 7290 0 0,'0'-1'264'0'0,"-1"1"0"0"0,1-1 1 0 0,0 0-1 0 0,-1 0 1 0 0,1 1-1 0 0,-1-1 1 0 0,1 0-1 0 0,-1 1 1 0 0,0-1-1 0 0,1 0 1 0 0,-1 1-1 0 0,0-1 1 0 0,1 1-1 0 0,-1-1 1 0 0,0 1-1 0 0,0-1 0 0 0,1 1 1 0 0,-1 0-1 0 0,0-1 1 0 0,0 1-1 0 0,0 0-264 0 0,1 16 4302 0 0,1-3-3947 0 0,32 376 2541 0 0,-14-207-3046 0 0,-11-109-1911 0 0,4-1-1 0 0,15 53 2062 0 0,-20-90-1461 0 0,5 21-2314 0 0,-11-53 3164 0 0,0 0-1 0 0,0 0 0 0 0,1 1 0 0 0,-1-1 1 0 0,1 0-1 0 0,0 0 0 0 0,0-1 1 0 0,0 1-1 0 0,0 0 0 0 0,0-1 1 0 0,1 1-1 0 0,-1-1 0 0 0,3 3 612 0 0,11 2-2927 0 0</inkml:trace>
  <inkml:trace contextRef="#ctx0" brushRef="#br0" timeOffset="392.844">1021 0 7346 0 0,'1'0'161'0'0,"-1"0"1"0"0,1 0 0 0 0,-1 1 0 0 0,1-1-1 0 0,0 0 1 0 0,-1 0 0 0 0,1 0 0 0 0,-1 0-1 0 0,1 1 1 0 0,-1-1 0 0 0,1 0 0 0 0,-1 0-1 0 0,1 1 1 0 0,-1-1 0 0 0,1 0 0 0 0,-1 1-1 0 0,1-1 1 0 0,-1 1 0 0 0,1-1 0 0 0,-1 1-1 0 0,0-1 1 0 0,1 1 0 0 0,-1-1 0 0 0,0 1 0 0 0,1-1-1 0 0,-1 1 1 0 0,0-1 0 0 0,0 1 0 0 0,1-1-1 0 0,-1 1 1 0 0,0 0 0 0 0,0-1 0 0 0,0 1-1 0 0,0-1 1 0 0,0 1-162 0 0,5 29 1855 0 0,0 54 2425 0 0,-6 49-4280 0 0,1 29 498 0 0,28 264-256 0 0,-20-353-1037 0 0,-4 0 0 0 0,-4 56 795 0 0,-1-118-122 0 0,0 0 0 0 0,-1 0 1 0 0,0 0-1 0 0,-1 0 0 0 0,0 0 1 0 0,-1 0-1 0 0,0-1 0 0 0,-1 0 0 0 0,0 0 1 0 0,0 0-1 0 0,-1 0 0 0 0,0-1 1 0 0,-4 3 121 0 0,5-6-55 0 0,0 0 0 0 0,-1 0 0 0 0,0-1 0 0 0,0 0 0 0 0,-1 0 0 0 0,1-1 0 0 0,-1 1 0 0 0,0-1 0 0 0,0-1-1 0 0,-1 0 1 0 0,1 0 0 0 0,-1 0 0 0 0,1-1 0 0 0,-1 0 0 0 0,0 0 0 0 0,0-1 0 0 0,0 0 0 0 0,-6 0 55 0 0,-13-1-97 0 0,0-1-1 0 0,1-2 1 0 0,0 0-1 0 0,-1-2 1 0 0,1-1-1 0 0,1-1 1 0 0,-3-1 97 0 0,-11-7 48 0 0,0-2 0 0 0,0-1 1 0 0,2-2-1 0 0,-3-4-48 0 0,-167-109 837 0 0,160 96-501 0 0,44 35-279 0 0,1 0 1 0 0,0 0-1 0 0,0 0 1 0 0,0 0-1 0 0,0-1 1 0 0,0 1 0 0 0,1 0-1 0 0,-1-1 1 0 0,1 1-1 0 0,-1-1 1 0 0,1 0-1 0 0,0 0 1 0 0,0 1-1 0 0,0-1 1 0 0,0 0-1 0 0,1 0 1 0 0,-1 0-1 0 0,1-1-57 0 0,1 3 47 0 0,-1-1-1 0 0,1 1 0 0 0,0-1 0 0 0,-1 1 0 0 0,1-1 1 0 0,0 1-1 0 0,0 0 0 0 0,0-1 0 0 0,1 1 0 0 0,-1 0 1 0 0,0 0-1 0 0,0 0 0 0 0,1 0 0 0 0,0-1-46 0 0,23-15 252 0 0,-21 15-192 0 0,30-17 204 0 0,1 1-1 0 0,0 2 0 0 0,30-9-263 0 0,116-31 148 0 0,-164 51-91 0 0,258-65-2773 0 0,-88 35-7797 0 0,-135 28 4726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21:16.3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3836 1060 9018 0 0,'-14'-10'2152'0'0,"4"2"-1135"0"0,-2-3-401 0 0,10 1 80 0 0,0 4-104 0 0,6 0-280 0 0,6 2-120 0 0,-2-4-160 0 0,4 2-24 0 0,2 0-200 0 0,-5 2-248 0 0,5 4-400 0 0,-6 0-384 0 0,-2 2-393 0 0,0 2-527 0 0,-2 2-609 0 0,-2 2-432 0 0,-6 2 953 0 0</inkml:trace>
  <inkml:trace contextRef="#ctx0" brushRef="#br0" timeOffset="423">3812 1630 9642 0 0,'-13'21'4972'0'0,"11"-17"-4488"0"0,-1 0-1 0 0,1 0 1 0 0,0 1-1 0 0,0-1 1 0 0,0 1-1 0 0,0-1 1 0 0,1 1-1 0 0,-1-1 1 0 0,1 1-1 0 0,0 2-483 0 0,0 4 280 0 0,-3 20 269 0 0,2 1-1 0 0,1 1 1 0 0,1-1 0 0 0,2 0 0 0 0,1 4-549 0 0,3 17 39 0 0,-2 1 0 0 0,-3 35-39 0 0,2 37-2016 0 0,-2-110 388 0 0,2 0-1 0 0,0-1 1 0 0,0 1 1628 0 0,10 21-9014 0 0,-8-32 2866 0 0</inkml:trace>
  <inkml:trace contextRef="#ctx0" brushRef="#br0" timeOffset="3925">10726 656 3433 0 0,'-4'-3'694'0'0,"-1"1"0"0"0,1-1 0 0 0,0 0 0 0 0,0 0 0 0 0,0 0 0 0 0,0-1 0 0 0,1 1 0 0 0,-4-4-694 0 0,7 6 98 0 0,0 0 0 0 0,0 1 0 0 0,0-1 0 0 0,-1 0 0 0 0,1 1 0 0 0,0-1 0 0 0,0 0 0 0 0,0 1-1 0 0,0-1 1 0 0,0 0 0 0 0,0 1 0 0 0,0-1 0 0 0,1 0 0 0 0,-1 0 0 0 0,0 1 0 0 0,0-1 0 0 0,0 1 0 0 0,1-1 0 0 0,-1 0 0 0 0,0 1 0 0 0,1-1 0 0 0,-1 1 0 0 0,0-1 0 0 0,1 0 0 0 0,-1 1 0 0 0,1-1 0 0 0,-1 1 0 0 0,1-1 0 0 0,-1 1 0 0 0,1 0 0 0 0,-1-1 0 0 0,1 1 0 0 0,-1 0 0 0 0,1-1 0 0 0,0 1 0 0 0,-1 0 0 0 0,1-1 0 0 0,0 1 0 0 0,-1 0 0 0 0,1 0-98 0 0,32-14 2290 0 0,-28 13-1830 0 0,15-5 965 0 0,1 1-1 0 0,1 1 1 0 0,4 0-1425 0 0,35-6 1398 0 0,-32 3-1178 0 0,1 1 0 0 0,-1 2 0 0 0,1 1 0 0 0,0 1 0 0 0,0 2 0 0 0,1 1 0 0 0,-1 1 0 0 0,27 6-220 0 0,-48-6-8 0 0,-1-1-19 0 0,0 0 0 0 0,0 1 0 0 0,0 0 0 0 0,-1 0 0 0 0,1 1-1 0 0,-1 0 1 0 0,0 0 0 0 0,1 0 0 0 0,-2 1 0 0 0,1 0 0 0 0,1 2 27 0 0,-7-5 1 0 0,0 0 1 0 0,0 0 0 0 0,0 0-1 0 0,0 0 1 0 0,0 0 0 0 0,-1 1-1 0 0,1-1 1 0 0,0 0 0 0 0,-1 1-1 0 0,1-1 1 0 0,-1 0 0 0 0,0 1-1 0 0,1-1 1 0 0,-1 0 0 0 0,0 1-1 0 0,0-1 1 0 0,0 1 0 0 0,0-1 0 0 0,0 0-1 0 0,0 1 1 0 0,0-1 0 0 0,0 1-1 0 0,-1-1 1 0 0,1 0 0 0 0,0 1-1 0 0,-1-1 1 0 0,1 0 0 0 0,-1 1-1 0 0,0-1 1 0 0,1 0 0 0 0,-1 0-1 0 0,0 0 1 0 0,0 1 0 0 0,0-1-1 0 0,0 0 1 0 0,0 0-2 0 0,-4 5-5 0 0,1-1 0 0 0,-2 0 0 0 0,1 0-1 0 0,0 0 1 0 0,-1-1 0 0 0,-3 3 5 0 0,-58 34-32 0 0,26-16 131 0 0,-14 12-99 0 0,6-2 36 0 0,-9 8 124 0 0,1 2 0 0 0,1 4-160 0 0,49-42 6 0 0,1 0 0 0 0,0 0 0 0 0,0 0 0 0 0,0 1 0 0 0,0 1-6 0 0,5-7-2 0 0,0-1-1 0 0,0 1 1 0 0,1 0 0 0 0,-1-1 0 0 0,0 1 0 0 0,1 0 0 0 0,-1 0 0 0 0,1 0 0 0 0,0 0 0 0 0,-1 0 0 0 0,1 0-1 0 0,0 1 3 0 0,0-2 1 0 0,1 0-1 0 0,-1 0 0 0 0,0 0 0 0 0,0 0 1 0 0,1-1-1 0 0,-1 1 0 0 0,1 0 0 0 0,-1 0 0 0 0,1 0 1 0 0,-1-1-1 0 0,1 1 0 0 0,-1 0 0 0 0,1 0 1 0 0,0-1-1 0 0,-1 1 0 0 0,1-1 0 0 0,0 1 1 0 0,0-1-1 0 0,-1 1 0 0 0,1-1 0 0 0,0 1 0 0 0,0-1 1 0 0,0 1-1 0 0,0-1 0 0 0,-1 0 0 0 0,2 1 0 0 0,6 1 35 0 0,1 0-1 0 0,-1 0 0 0 0,1-1 0 0 0,-1 0 1 0 0,1 0-1 0 0,0-1 0 0 0,8-1-34 0 0,60-11 5 0 0,-62 9-21 0 0,0 0 0 0 0,1 0 0 0 0,-1 2 0 0 0,1 0 0 0 0,-1 0 1 0 0,1 2-1 0 0,-1 0 0 0 0,3 1 16 0 0,-11-1-14 0 0,-1 1 1 0 0,-1-1 0 0 0,1 1 0 0 0,0 1-1 0 0,0-1 1 0 0,-1 1 0 0 0,0 0 0 0 0,1 0-1 0 0,1 2 14 0 0,-6-4-15 0 0,1 0 0 0 0,-1 0 0 0 0,0 1 0 0 0,1-1-1 0 0,-1 0 1 0 0,0 1 0 0 0,0-1 0 0 0,0 1 0 0 0,0-1 0 0 0,0 1-1 0 0,0 0 1 0 0,-1-1 0 0 0,1 1 0 0 0,0 0 0 0 0,-1 0-1 0 0,0-1 1 0 0,1 1 0 0 0,-1 0 0 0 0,0 0 0 0 0,0 0 0 0 0,0 0-1 0 0,0 0 1 0 0,0-1 0 0 0,0 1 0 0 0,0 0 0 0 0,-1 0 0 0 0,1 0-1 0 0,-1-1 1 0 0,1 1 0 0 0,-1 0 0 0 0,0 0 0 0 0,0-1 0 0 0,0 2 15 0 0,-9 12-53 0 0,0 0 0 0 0,-1-1 0 0 0,-1 0 1 0 0,0-1-1 0 0,-1 0 0 0 0,0-1 1 0 0,-14 9 52 0 0,-7 9-16 0 0,-13 10-66 0 0,-2-2 0 0 0,-1-2 0 0 0,-2-2-1 0 0,-44 20 83 0 0,-16 1 730 0 0,-103 34-730 0 0,177-76 116 0 0,-1-1 1 0 0,0-1 0 0 0,0-3-1 0 0,-29 3-116 0 0,66-11 28 0 0,0 0 0 0 0,0 0-1 0 0,0 0 1 0 0,0 0 0 0 0,0-1-1 0 0,0 1 1 0 0,0-1 0 0 0,0 1-1 0 0,0-1 1 0 0,-1 0-28 0 0,3 1 9 0 0,-1 0 0 0 0,1 0 1 0 0,-1-1-1 0 0,1 1 0 0 0,-1 0 0 0 0,1 0 1 0 0,0-1-1 0 0,-1 1 0 0 0,1 0 0 0 0,-1-1 1 0 0,1 1-1 0 0,0 0 0 0 0,-1-1 0 0 0,1 1 1 0 0,0 0-1 0 0,-1-1 0 0 0,1 1 0 0 0,0-1 1 0 0,0 1-1 0 0,-1-1 0 0 0,1 1 1 0 0,0-1-1 0 0,0 1 0 0 0,0-1 0 0 0,0 1 1 0 0,0-1-1 0 0,0 1 0 0 0,0-1 0 0 0,-1 1 1 0 0,2-1-1 0 0,-1 1 0 0 0,0-1 0 0 0,0 1 1 0 0,0-1-1 0 0,0 1 0 0 0,0-1 0 0 0,0 1 1 0 0,0 0-1 0 0,1-1 0 0 0,-1 0-9 0 0,2 0-4 0 0,0 0-1 0 0,-1 0 1 0 0,1-1 0 0 0,0 1-1 0 0,0 1 1 0 0,0-1 0 0 0,1 0-1 0 0,-1 0 1 0 0,0 1-1 0 0,0-1 1 0 0,0 1 0 0 0,0 0-1 0 0,2 0 5 0 0,13-4 24 0 0,28-11 100 0 0,1 3-1 0 0,0 1 1 0 0,1 3 0 0 0,0 1 0 0 0,26 2-124 0 0,46-4 9 0 0,0 6 0 0 0,78 10-9 0 0,51 13-3762 0 0,115 31 3762 0 0,-308-43-1342 0 0,44 9-2251 0 0,-86-14 2359 0 0,0 1 0 0 0,0 0 0 0 0,0 1 0 0 0,-1 0 0 0 0,0 1 0 0 0,2 1 1234 0 0,33 28-5850 0 0,-41-31 5221 0 0,1-1 1 0 0,-1 1-1 0 0,1-1 1 0 0,6 2 628 0 0</inkml:trace>
  <inkml:trace contextRef="#ctx0" brushRef="#br0" timeOffset="1158">5232 1570 3161 0 0,'-2'-3'530'0'0,"0"1"0"0"0,0-1 0 0 0,-1 1 0 0 0,1 0 0 0 0,0 0 0 0 0,-1 0 0 0 0,0 0 1 0 0,0 0-1 0 0,1 0 0 0 0,-1 1 0 0 0,0-1 0 0 0,0 1 0 0 0,-1 0 0 0 0,1 0 0 0 0,0 0 0 0 0,0 0 1 0 0,0 1-1 0 0,-3-1-530 0 0,-1 1 377 0 0,1 0-1 0 0,-1 0 1 0 0,0 1 0 0 0,1-1 0 0 0,-1 2 0 0 0,1-1-1 0 0,-1 1 1 0 0,1 0 0 0 0,-3 1-377 0 0,-12 7 323 0 0,0 0 1 0 0,0 1-1 0 0,1 2 0 0 0,1 0 0 0 0,-1 2-323 0 0,-1 0 92 0 0,1 0-1 0 0,0 1 1 0 0,2 1-1 0 0,0 1 1 0 0,1 1-1 0 0,0 0 1 0 0,-8 15-92 0 0,5-2 144 0 0,-5 5 434 0 0,-15 35-578 0 0,34-61 87 0 0,1 0-1 0 0,1 0 1 0 0,0 0-1 0 0,0 0 1 0 0,2 1 0 0 0,-1-1-1 0 0,1 1 1 0 0,1 0-1 0 0,0 3-86 0 0,1-12 12 0 0,-1 0 1 0 0,2-1-1 0 0,-1 1 0 0 0,0-1 0 0 0,0 1 0 0 0,1 0 0 0 0,-1-1 1 0 0,1 1-1 0 0,0-1 0 0 0,0 1 0 0 0,0-1 0 0 0,0 1 0 0 0,0-1 1 0 0,1 0-1 0 0,-1 0 0 0 0,1 1 0 0 0,-1-1 0 0 0,1 0 0 0 0,0 0 1 0 0,0-1-1 0 0,0 2-12 0 0,1-2-21 0 0,0 1 0 0 0,1 0 0 0 0,-1-1 0 0 0,0 0 1 0 0,0 1-1 0 0,1-1 0 0 0,-1-1 0 0 0,1 1 1 0 0,-1 0-1 0 0,1-1 0 0 0,-1 0 0 0 0,1 0 0 0 0,-1 0 1 0 0,2 0 20 0 0,8-1-130 0 0,0-2 1 0 0,0 1 0 0 0,0-1 0 0 0,0-1 0 0 0,-1 0 0 0 0,1-1 0 0 0,8-5 129 0 0,-5 1-84 0 0,-1-1-1 0 0,1 0 0 0 0,-1-2 0 0 0,-1 0 1 0 0,0 0-1 0 0,-1-1 0 0 0,0-1 1 0 0,-1 0-1 0 0,-1-1 0 0 0,0 0 0 0 0,-1 0 1 0 0,-1-1-1 0 0,6-14 85 0 0,12-30 250 0 0,-3 0 1 0 0,-3-2 0 0 0,2-17-251 0 0,-16 56 157 0 0,-2 6 270 0 0,-7 22 38 0 0,-8 25-102 0 0,-6 22-100 0 0,2 0 0 0 0,3 1 0 0 0,-2 27-263 0 0,-9 165 357 0 0,21-127-269 0 0,5-1 0 0 0,13 66-88 0 0,1 43-72 0 0,-12-141 52 0 0,-1-33 70 0 0,-3 0 0 0 0,-2 0 1 0 0,-3 7-51 0 0,3-54 6 0 0,-1 0 0 0 0,0 0 0 0 0,0-1 0 0 0,0 1 0 0 0,0 0 0 0 0,-1-1 0 0 0,0 1 0 0 0,0-1 0 0 0,0 1 0 0 0,0-1 0 0 0,-1 0 0 0 0,0 0 0 0 0,0 0 0 0 0,0 0 0 0 0,0 0 0 0 0,-1 0-6 0 0,-1 0 20 0 0,0-1 0 0 0,1 0 0 0 0,-1 0 0 0 0,-1 0 0 0 0,1 0 0 0 0,0-1 0 0 0,-1 0 0 0 0,0 0 0 0 0,1 0 0 0 0,-1-1 0 0 0,0 0 0 0 0,0 0 0 0 0,-1 0-20 0 0,-8 0 32 0 0,-1-1 0 0 0,1 0 1 0 0,-1-1-1 0 0,1-1 0 0 0,-1 0 1 0 0,1-1-1 0 0,-2-2-32 0 0,-29-8-108 0 0,-26-12 108 0 0,32 8-586 0 0,1-1 0 0 0,1-3 0 0 0,1 0 0 0 0,1-3-1 0 0,1-1 1 0 0,1-1 0 0 0,1-2 0 0 0,2-2 0 0 0,-1-2 586 0 0,16 14-1444 0 0,1 1 1 0 0,0-2-1 0 0,2 0 1 0 0,0-1-1 0 0,1 0 0 0 0,1-1 1 0 0,1 0-1 0 0,1 0 1 0 0,1-1-1 0 0,-5-19 1444 0 0,0-9-2112 0 0</inkml:trace>
  <inkml:trace contextRef="#ctx0" brushRef="#br0" timeOffset="1532.909">5573 1483 8074 0 0,'3'-1'442'0'0,"-1"0"1"0"0,1 0-1 0 0,-1 0 1 0 0,1 0-1 0 0,-1 1 1 0 0,1-1-1 0 0,-1 1 1 0 0,1 0-1 0 0,0-1 1 0 0,-1 1-1 0 0,1 1 1 0 0,-1-1 0 0 0,1 0-1 0 0,0 1 1 0 0,1-1-443 0 0,-2 1 231 0 0,0 0 1 0 0,1 0 0 0 0,-1 1 0 0 0,0-1 0 0 0,0 0 0 0 0,0 1 0 0 0,0-1 0 0 0,0 1-1 0 0,0 0 1 0 0,0 0 0 0 0,-1 0 0 0 0,1 0 0 0 0,1 1-232 0 0,3 8 168 0 0,0 0 0 0 0,-1 0 1 0 0,-1 0-1 0 0,1 1 0 0 0,-2-1 0 0 0,1 5-168 0 0,5 11 469 0 0,86 288-55 0 0,-89-295-289 0 0,0 0 1 0 0,3 19-126 0 0,-8-33 37 0 0,0 0-1 0 0,-1-1 0 0 0,1 1 0 0 0,-1 0 1 0 0,0 0-1 0 0,-1-1 0 0 0,1 1 0 0 0,-1 0 1 0 0,0 0-1 0 0,-1-1 0 0 0,1 1 0 0 0,-3 3-36 0 0,4-8 10 0 0,0-1 0 0 0,-1 1 0 0 0,1 0 0 0 0,-1-1 0 0 0,1 1 0 0 0,-1-1 0 0 0,1 1 0 0 0,-1-1 0 0 0,1 1 0 0 0,-1-1 0 0 0,1 1 0 0 0,-1-1 0 0 0,0 0 0 0 0,1 1-1 0 0,-1-1 1 0 0,1 0 0 0 0,-1 0 0 0 0,0 1 0 0 0,1-1 0 0 0,-1 0 0 0 0,0 0 0 0 0,0 0 0 0 0,1 0 0 0 0,-1 0 0 0 0,0 0 0 0 0,1 0 0 0 0,-1 0 0 0 0,0 0 0 0 0,0 0 0 0 0,1 0 0 0 0,-1 0-1 0 0,0 0 1 0 0,1-1 0 0 0,-1 1 0 0 0,0 0 0 0 0,1-1 0 0 0,-1 1 0 0 0,1 0 0 0 0,-1-1 0 0 0,0 1 0 0 0,1-1 0 0 0,-1 1 0 0 0,1 0 0 0 0,-1-1 0 0 0,1 0 0 0 0,-1 1-10 0 0,-2-3 21 0 0,-1 0 1 0 0,1-1 0 0 0,0 1 0 0 0,0 0 0 0 0,1-1-1 0 0,-3-3-21 0 0,1-2-19 0 0,0 0 0 0 0,0-1 0 0 0,1 1-1 0 0,0-1 1 0 0,1 0 0 0 0,0 0 0 0 0,1 0-1 0 0,-1 0 1 0 0,2 0 0 0 0,0-4 19 0 0,1-23-47 0 0,1 1 1 0 0,3-7 46 0 0,-4 39 12 0 0,1-10-81 0 0,2 1 1 0 0,-1-1-1 0 0,2 1 1 0 0,0 0-1 0 0,0 0 1 0 0,1 0-1 0 0,1 1 0 0 0,0 0 1 0 0,1 0-1 0 0,0 0 1 0 0,1 1-1 0 0,0 1 0 0 0,0-1 1 0 0,6-3 68 0 0,-9 9-334 0 0,1 1 0 0 0,-1-1 0 0 0,1 1-1 0 0,0 0 1 0 0,0 0 0 0 0,1 1 0 0 0,-1 0 0 0 0,1 0 0 0 0,6-1 334 0 0,16-3-8773 0 0,30-3 8773 0 0,-41 7-3133 0 0,11-3-1549 0 0</inkml:trace>
  <inkml:trace contextRef="#ctx0" brushRef="#br0" timeOffset="1861.086">6617 1449 6337 0 0,'7'-8'499'0'0,"1"1"0"0"0,1 0 0 0 0,-1 0 0 0 0,1 1 0 0 0,0 0 0 0 0,0 1 0 0 0,1 0 0 0 0,0 0 0 0 0,0 1 0 0 0,0 0 0 0 0,0 1 0 0 0,1 0 0 0 0,5 0-499 0 0,-10 1 60 0 0,1 1 0 0 0,0 1 0 0 0,0 0 0 0 0,-1 0-1 0 0,1 0 1 0 0,0 0 0 0 0,-1 1 0 0 0,1 0 0 0 0,0 1-1 0 0,2 0-59 0 0,-5 0 62 0 0,0 0-1 0 0,0-1 1 0 0,0 2 0 0 0,0-1-1 0 0,0 0 1 0 0,0 1-1 0 0,-1-1 1 0 0,1 1-1 0 0,-1 0 1 0 0,0 0-1 0 0,0 1 1 0 0,0-1 0 0 0,0 1-1 0 0,0-1 1 0 0,1 5-62 0 0,-1-3 115 0 0,-1 0 0 0 0,0-1 1 0 0,-1 1-1 0 0,1 1 0 0 0,-1-1 0 0 0,0 0 1 0 0,0 0-1 0 0,-1 0 0 0 0,1 1 1 0 0,-1-1-1 0 0,0 4-115 0 0,-2 11 486 0 0,0-1-1 0 0,-4 10-485 0 0,4-13 259 0 0,-9 35 1385 0 0,-8 19-1644 0 0,9-38 401 0 0,1 1 0 0 0,2 0-1 0 0,2 0 1 0 0,-1 17-401 0 0,6-44 34 0 0,0-1 0 0 0,0 1 0 0 0,1-1 0 0 0,0 0 0 0 0,0 1 1 0 0,0-1-1 0 0,0 0 0 0 0,1 0 0 0 0,0 1 0 0 0,0-1 0 0 0,0 0 0 0 0,0-1 0 0 0,1 1 0 0 0,2 3-34 0 0,-2-5-75 0 0,-1-1-1 0 0,0 1 1 0 0,1-1-1 0 0,0 1 1 0 0,-1-1-1 0 0,1 0 1 0 0,0 0-1 0 0,0 0 1 0 0,0 0-1 0 0,0-1 1 0 0,1 1-1 0 0,-1-1 1 0 0,0 0-1 0 0,1 0 1 0 0,-1 0-1 0 0,1 0 1 0 0,-1-1-1 0 0,1 1 1 0 0,-1-1-1 0 0,1 0 1 0 0,3 0 75 0 0,19-3-3098 0 0,1 0 0 0 0,7-4 3098 0 0,4 0-5289 0 0,-15 2 1278 0 0,-6-4 532 0 0</inkml:trace>
  <inkml:trace contextRef="#ctx0" brushRef="#br0" timeOffset="2191.702">6881 1638 5137 0 0,'-48'-19'5725'0'0,"3"6"-3627"0"0,34 10-1944 0 0,-1 2 0 0 0,1-1 1 0 0,-1 2-1 0 0,0-1 1 0 0,1 2-1 0 0,-1-1 0 0 0,-2 2-154 0 0,-2 1 71 0 0,0 1-1 0 0,1 0 0 0 0,0 1 0 0 0,0 0 0 0 0,0 1 1 0 0,0 1-1 0 0,1 1 0 0 0,0 0 0 0 0,1 0 0 0 0,-3 3-70 0 0,-12 11 396 0 0,1 1 0 0 0,1 0-1 0 0,1 2 1 0 0,0 4-396 0 0,15-18 255 0 0,0 0 0 0 0,1 1 1 0 0,1 0-1 0 0,0 0 0 0 0,1 1 1 0 0,0 0-1 0 0,1 0 0 0 0,0 1 1 0 0,-2 11-256 0 0,7-23-2 0 0,1 0 0 0 0,0 0 0 0 0,-1 0 1 0 0,1 0-1 0 0,0 0 0 0 0,0 0 0 0 0,0 0 0 0 0,0 1 1 0 0,1-1-1 0 0,-1 0 0 0 0,1 0 0 0 0,-1 0 1 0 0,1 0-1 0 0,-1 0 0 0 0,1 0 0 0 0,0 0 1 0 0,0-1-1 0 0,0 1 0 0 0,0 0 0 0 0,1 0 0 0 0,-1-1 1 0 0,0 1-1 0 0,1 0 0 0 0,-1-1 0 0 0,1 0 1 0 0,-1 1-1 0 0,1-1 0 0 0,0 0 0 0 0,-1 0 1 0 0,1 0-1 0 0,0 0 0 0 0,0 0 0 0 0,0 0 0 0 0,1 0 3 0 0,6 2-363 0 0,0 0 0 0 0,0-1 1 0 0,0 0-1 0 0,0 0 1 0 0,0-1-1 0 0,1 0 0 0 0,2-1 362 0 0,7 0-1052 0 0,0-1-1 0 0,-1-1 1 0 0,0-1-1 0 0,1-1 1 0 0,6-2 1052 0 0,89-30-6598 0 0,-112 35 6457 0 0,55-19-3809 0 0</inkml:trace>
  <inkml:trace contextRef="#ctx0" brushRef="#br0" timeOffset="2535.274">7357 1421 2897 0 0,'0'0'224'0'0,"1"-1"1"0"0,0 1 0 0 0,0 0-1 0 0,0 0 1 0 0,-1-1 0 0 0,1 1-1 0 0,0 0 1 0 0,0 0 0 0 0,0 0-1 0 0,0 0 1 0 0,0 0 0 0 0,-1 0 0 0 0,1 0-1 0 0,0 0 1 0 0,0 0 0 0 0,0 0-1 0 0,0 0 1 0 0,-1 0 0 0 0,1 1-1 0 0,0-1 1 0 0,0 0 0 0 0,0 1-1 0 0,-1-1 1 0 0,1 0 0 0 0,0 1-1 0 0,0-1 1 0 0,-1 1 0 0 0,1-1-1 0 0,0 1 1 0 0,-1 0 0 0 0,1-1 0 0 0,-1 1-1 0 0,1 0 1 0 0,-1-1 0 0 0,1 1-1 0 0,-1 0 1 0 0,1 0 0 0 0,-1-1-1 0 0,0 1 1 0 0,1 0 0 0 0,-1 0-1 0 0,0 0 1 0 0,0-1 0 0 0,0 2-225 0 0,2 5 580 0 0,0-1 0 0 0,-1 1 0 0 0,0 0 0 0 0,0 0 0 0 0,0 1-580 0 0,-1-5 323 0 0,8 159 3200 0 0,-7 81-2521 0 0,-4-145-1350 0 0,-3 0 1 0 0,-5-1-1 0 0,-5 0 0 0 0,-10 31 348 0 0,18-94-1168 0 0,2 0 1 0 0,0 19 1167 0 0,0 28-6194 0 0,3-43-47 0 0,0-27 2071 0 0</inkml:trace>
  <inkml:trace contextRef="#ctx0" brushRef="#br0" timeOffset="2863.403">7472 1651 928 0 0,'32'-42'2396'0'0,"2"0"-1"0"0,5-2-2395 0 0,-23 28 897 0 0,1 0 0 0 0,1 1-1 0 0,0 1 1 0 0,1 1 0 0 0,0 1 0 0 0,4-2-897 0 0,-7 6 481 0 0,30-17 1677 0 0,20-6-2158 0 0,-57 29 172 0 0,0-1 0 0 0,0 1-1 0 0,0 0 1 0 0,-1 1 0 0 0,1 0 0 0 0,1 0 0 0 0,-1 1 0 0 0,8 1-172 0 0,-10-1 150 0 0,-1 1 0 0 0,0-1 0 0 0,0 2 0 0 0,1-1 0 0 0,-1 1 0 0 0,0 0 0 0 0,0 0 0 0 0,0 0 1 0 0,-1 1-1 0 0,1 0 0 0 0,0 0 0 0 0,-1 0 0 0 0,1 2-150 0 0,-4-3 84 0 0,0 0 1 0 0,-1 0-1 0 0,1 0 0 0 0,0 1 1 0 0,-1-1-1 0 0,1 0 1 0 0,-1 1-1 0 0,0 0 0 0 0,0-1 1 0 0,0 1-1 0 0,0 0 0 0 0,-1-1 1 0 0,1 1-1 0 0,-1 0 0 0 0,1 0 1 0 0,-1 0-1 0 0,0-1 0 0 0,0 1 1 0 0,0 0-1 0 0,0 0 1 0 0,-1 0-1 0 0,1-1 0 0 0,-1 1 1 0 0,0 0-1 0 0,0 0 0 0 0,0 0-84 0 0,-2 5 152 0 0,0 0 0 0 0,0-1 0 0 0,-1 1 0 0 0,0 0 0 0 0,0-1 0 0 0,-1 0 0 0 0,0 0 0 0 0,0 0-152 0 0,-24 22 291 0 0,-2 0 1 0 0,0-2-1 0 0,-2-1 0 0 0,-29 17-291 0 0,14-11-205 0 0,-1-2 0 0 0,-9 2 205 0 0,-26 5-2299 0 0,58-28-923 0 0,-1 0-1 0 0,-7-1 3223 0 0,32-7-461 0 0,-1-1-603 0 0,0 1-1 0 0,0 0 0 0 0,0-1 1 0 0,-1 0-1 0 0,1 1 0 0 0,0-1 1 0 0,-2-1 1064 0 0,-6-2-4508 0 0</inkml:trace>
  <inkml:trace contextRef="#ctx0" brushRef="#br0" timeOffset="3238.227">8396 689 5889 0 0,'8'-13'1195'0'0,"1"1"0"0"0,1 0-1 0 0,-1 0 1 0 0,2 1 0 0 0,0 0-1 0 0,8-6-1194 0 0,-18 17 75 0 0,-1-1 0 0 0,1 1-1 0 0,0-1 1 0 0,-1 1-1 0 0,1 0 1 0 0,0 0 0 0 0,-1-1-1 0 0,1 1 1 0 0,0 0-1 0 0,0 0 1 0 0,-1 0 0 0 0,1 0-1 0 0,0 0 1 0 0,0 0-1 0 0,-1 0 1 0 0,1 0-1 0 0,0 0 1 0 0,0 0 0 0 0,-1 0-1 0 0,1 0 1 0 0,0 1-1 0 0,0-1 1 0 0,-1 0 0 0 0,1 0-1 0 0,0 1 1 0 0,-1-1-1 0 0,1 1 1 0 0,0-1-1 0 0,-1 1 1 0 0,1-1 0 0 0,-1 1-1 0 0,1-1 1 0 0,-1 1-75 0 0,15 19 944 0 0,-13-18-811 0 0,6 15 284 0 0,0 0 0 0 0,0 0 1 0 0,-2 0-1 0 0,0 1 1 0 0,-1 0-1 0 0,1 6-417 0 0,4 36 960 0 0,0 17-960 0 0,-9-66 76 0 0,5 62 388 0 0,-3 1-1 0 0,-3 0 1 0 0,-5 10-464 0 0,-30 219 447 0 0,19-208-437 0 0,-10 86 67 0 0,23-162-202 0 0,0 3 69 0 0,3-16 37 0 0,1-6-7 0 0,3-5 31 0 0,-1 0 0 0 0,1 0 0 0 0,-1 0 0 0 0,0 0 0 0 0,-1-1-1 0 0,1 1 1 0 0,-1-1 0 0 0,1-5-5 0 0,11-31 13 0 0,1-1 1 0 0,2 2-1 0 0,2 0 0 0 0,1 1 1 0 0,3 2-1 0 0,1 0 0 0 0,2 1 1 0 0,2 0-14 0 0,-15 22 12 0 0,0 1 0 0 0,1 0 1 0 0,1 1-1 0 0,0 0 0 0 0,1 2 0 0 0,0 0 1 0 0,0 0-1 0 0,1 2 0 0 0,14-6-12 0 0,-27 13 18 0 0,-1 0 0 0 0,1 1 0 0 0,0 0-1 0 0,0-1 1 0 0,0 1 0 0 0,0 1-1 0 0,0-1 1 0 0,0 1 0 0 0,0-1 0 0 0,0 1-1 0 0,0 0 1 0 0,0 0 0 0 0,0 1 0 0 0,1-1-1 0 0,-1 1 1 0 0,0 0 0 0 0,0 0 0 0 0,-1 1-1 0 0,1-1 1 0 0,0 1 0 0 0,0-1-1 0 0,-1 1 1 0 0,1 1 0 0 0,-1-1 0 0 0,1 0-1 0 0,-1 1 1 0 0,0-1 0 0 0,0 1 0 0 0,0 0-1 0 0,-1 0 1 0 0,1 0 0 0 0,-1 1-1 0 0,1-1 1 0 0,0 2-18 0 0,1 3 45 0 0,-1 0 0 0 0,0-1 0 0 0,0 1 1 0 0,0 0-1 0 0,-1 1 0 0 0,0-1 0 0 0,-1 0 0 0 0,0 0 0 0 0,0 1 0 0 0,-1-1 0 0 0,0 5-45 0 0,-1 14 118 0 0,-2-1-1 0 0,-5 25-117 0 0,-7 22-766 0 0,-8 13 766 0 0,-8 19-3815 0 0,20-55-1292 0 0,8 0-3784 0 0,3-27 4053 0 0</inkml:trace>
  <inkml:trace contextRef="#ctx0" brushRef="#br0" timeOffset="11809">18291 1214 9746 0 0,'-1'7'454'0'0,"1"1"-1"0"0,0-1 1 0 0,0 1 0 0 0,0-1 0 0 0,1 0-1 0 0,0 1 1 0 0,1-1 0 0 0,-1 0-1 0 0,1 0 1 0 0,1 0 0 0 0,-1 0-1 0 0,1 0 1 0 0,1 0 0 0 0,-1-1-1 0 0,1 0 1 0 0,0 1-454 0 0,3 1 253 0 0,0 0 1 0 0,0-1-1 0 0,0 0 0 0 0,1 0 1 0 0,0-1-1 0 0,0 0 1 0 0,1 0-1 0 0,0-1 0 0 0,0 0 1 0 0,7 3-254 0 0,14 3 145 0 0,0-1-1 0 0,1-1 1 0 0,0-2 0 0 0,1-1 0 0 0,-1-1 0 0 0,31 0-145 0 0,108 2-106 0 0,86-12 106 0 0,27-13-7621 0 0,-208 11 2424 0 0,-6-6-1687 0 0</inkml:trace>
  <inkml:trace contextRef="#ctx0" brushRef="#br0" timeOffset="16779">27371 293 6577 0 0,'25'-30'2126'0'0,"1"1"0"0"0,15-12-2126 0 0,-30 32 504 0 0,0 0 1 0 0,1 0 0 0 0,0 1-1 0 0,1 0 1 0 0,0 1 0 0 0,0 1-1 0 0,0 0 1 0 0,5-1-505 0 0,12-3 1350 0 0,1 2 0 0 0,30-5-1350 0 0,-48 11 226 0 0,1 1 1 0 0,0 0 0 0 0,0 1 0 0 0,0 0 0 0 0,0 1 0 0 0,-1 0-1 0 0,14 4-226 0 0,-25-5 2 0 0,-1 1 0 0 0,0-1-1 0 0,1 0 1 0 0,-1 1-1 0 0,1-1 1 0 0,-1 1-1 0 0,0-1 1 0 0,0 1-1 0 0,1-1 1 0 0,-1 1-1 0 0,0 0 1 0 0,0 0 0 0 0,0 0-1 0 0,0-1 1 0 0,0 1-1 0 0,0 0 1 0 0,0 1-1 0 0,0-1 1 0 0,0 0-1 0 0,0 0 1 0 0,0 0-1 0 0,-1 0 1 0 0,1 1 0 0 0,0-1-1 0 0,-1 0 1 0 0,1 1-1 0 0,-1-1 1 0 0,0 1-2 0 0,0 0-27 0 0,0 0-1 0 0,0 0 1 0 0,0 0 0 0 0,-1 0 0 0 0,1 0-1 0 0,-1 0 1 0 0,0-1 0 0 0,0 1 0 0 0,1 0-1 0 0,-1 0 1 0 0,0 0 0 0 0,0-1 0 0 0,-1 1-1 0 0,1-1 1 0 0,0 1 0 0 0,-1-1 0 0 0,1 1-1 0 0,0-1 1 0 0,-1 0 0 0 0,0 1 27 0 0,-25 18-534 0 0,0-2 0 0 0,-21 11 534 0 0,-5 3-191 0 0,-8 6 204 0 0,-56 38 282 0 0,97-61 82 0 0,0 0 0 0 0,1 2-1 0 0,1 1 1 0 0,-8 9-377 0 0,26-27-1 0 0,-16 23 665 0 0,15-22-645 0 0,1-1-1 0 0,0 1 1 0 0,0-1 0 0 0,0 0 0 0 0,0 1 0 0 0,0-1-1 0 0,-1 1 1 0 0,1-1 0 0 0,0 1 0 0 0,0-1-1 0 0,0 1 1 0 0,0-1 0 0 0,0 1 0 0 0,0-1 0 0 0,0 0-1 0 0,1 1 1 0 0,-1-1 0 0 0,0 1 0 0 0,0-1 0 0 0,0 1-1 0 0,0-1 1 0 0,1 0 0 0 0,-1 1 0 0 0,0-1 0 0 0,0 1-1 0 0,0-1 1 0 0,1 0 0 0 0,-1 1 0 0 0,0-1-1 0 0,1 0 1 0 0,-1 1 0 0 0,0-1 0 0 0,1 0 0 0 0,-1 0-1 0 0,1 1 1 0 0,-1-1 0 0 0,0 0 0 0 0,1 0 0 0 0,-1 0-1 0 0,1 0 1 0 0,-1 1 0 0 0,0-1 0 0 0,1 0 0 0 0,-1 0-1 0 0,1 0 1 0 0,-1 0 0 0 0,1 0 0 0 0,-1 0-1 0 0,1 0 1 0 0,-1 0 0 0 0,1 0 0 0 0,-1 0 0 0 0,0 0-1 0 0,1-1 1 0 0,-1 1 0 0 0,1 0 0 0 0,-1 0-19 0 0,90-2 540 0 0,-1-4 0 0 0,2-4-540 0 0,-29 4-215 0 0,-1 2-1 0 0,5 4 216 0 0,16 1-3526 0 0,7-1-8884 0 0,-81-1 6955 0 0</inkml:trace>
  <inkml:trace contextRef="#ctx0" brushRef="#br0" timeOffset="17113">27331 807 10210 0 0,'6'-4'2097'0'0,"2"4"-889"0"0,8 0-152 0 0,6 6-40 0 0,3-4-95 0 0,7-2-385 0 0,6-2-208 0 0,-1-2-208 0 0,5 2-312 0 0,-2 0-336 0 0,-1 10-465 0 0,-1-4-431 0 0,-4 0-288 0 0,-2 2-489 0 0,-7-4-447 0 0,-3 8-425 0 0,-4 2-352 0 0,-10-4 2137 0 0</inkml:trace>
  <inkml:trace contextRef="#ctx0" brushRef="#br0" timeOffset="17457">27434 1013 3105 0 0,'4'2'409'0'0,"0"0"1"0"0,0 0 0 0 0,0-1 0 0 0,0 1 0 0 0,0-1-1 0 0,1 0 1 0 0,-1 0 0 0 0,0 0 0 0 0,1-1-1 0 0,3 1-409 0 0,47-2 283 0 0,-30-1-153 0 0,48-2-520 0 0,-45 1 329 0 0,1 2 1 0 0,0 0-1 0 0,-1 2 1 0 0,1 1-1 0 0,0 1 0 0 0,26 7 61 0 0,-48-8 95 0 0,1 0-1 0 0,-1 1 1 0 0,0 0-1 0 0,0 0 1 0 0,0 1-1 0 0,0 0 1 0 0,-1 0-1 0 0,0 0-94 0 0,-5-3 28 0 0,0 0-1 0 0,0 0 1 0 0,0 0-1 0 0,0 0 1 0 0,0 0-1 0 0,0 0 1 0 0,0 0-1 0 0,0 0 1 0 0,-1 1-1 0 0,1-1 1 0 0,-1 0-1 0 0,1 0 0 0 0,-1 1 1 0 0,1-1-1 0 0,-1 0 1 0 0,0 0-1 0 0,1 1 1 0 0,-1-1-1 0 0,0 2-27 0 0,0-1 23 0 0,-1 0 0 0 0,1-1 1 0 0,-1 1-1 0 0,0 0 0 0 0,1 0 0 0 0,-1 0 0 0 0,0-1 0 0 0,0 1 0 0 0,0 0 0 0 0,0-1 0 0 0,0 1 0 0 0,-1-1 0 0 0,1 1 0 0 0,0-1 0 0 0,-1 1 0 0 0,1-1 0 0 0,-1 0 0 0 0,0 0-23 0 0,-14 11 104 0 0,0-2 0 0 0,-1 0 0 0 0,0-2 0 0 0,-1 1 0 0 0,-6 0-104 0 0,-34 17 276 0 0,-66 44 1234 0 0,-15 8 770 0 0,115-67-1525 0 0,1 1 0 0 0,1 1 0 0 0,0 1 0 0 0,1 1 0 0 0,0 1 0 0 0,-16 17-755 0 0,35-31 104 0 0,1-1-1 0 0,0 0 0 0 0,0 1 1 0 0,0-1-1 0 0,0 1 0 0 0,0-1 1 0 0,0 1-1 0 0,0-1 0 0 0,0 1 1 0 0,1 0-1 0 0,-1 0 0 0 0,0-1 1 0 0,1 1-1 0 0,0 0 0 0 0,-1 0 1 0 0,1 0-1 0 0,0-1 0 0 0,0 1 1 0 0,0 2-104 0 0,0-3 62 0 0,1 1 1 0 0,0-1-1 0 0,-1 0 1 0 0,1 1 0 0 0,0-1-1 0 0,-1 0 1 0 0,1 0-1 0 0,0 1 1 0 0,0-1-1 0 0,0 0 1 0 0,0 0-1 0 0,0 0 1 0 0,0 0 0 0 0,1 0-1 0 0,-1 0 1 0 0,0-1-1 0 0,0 1 1 0 0,1 0-1 0 0,-1 0 1 0 0,0-1 0 0 0,1 1-1 0 0,-1-1 1 0 0,1 0-1 0 0,-1 1 1 0 0,1-1-63 0 0,22 5 249 0 0,0-2 0 0 0,0 0 1 0 0,1-2-1 0 0,18 0-249 0 0,19 0-56 0 0,279 6-2055 0 0,-122-7-2374 0 0,-73 3-1870 0 0,-93-1 3060 0 0,26-2-2358 0 0</inkml:trace>
  <inkml:trace contextRef="#ctx0" brushRef="#br0" timeOffset="14741">24639 113 5073 0 0,'-2'-3'205'0'0,"0"1"0"0"0,0-1 0 0 0,0 0 0 0 0,-1 1 0 0 0,1 0-1 0 0,-1 0 1 0 0,0 0 0 0 0,1 0 0 0 0,-1 0 0 0 0,0 0 0 0 0,0 0 0 0 0,0 1 0 0 0,0 0 0 0 0,-1 0-1 0 0,1 0 1 0 0,0 0 0 0 0,-2 0-205 0 0,2 1 171 0 0,0 0-1 0 0,0 0 0 0 0,0 0 0 0 0,0 1 1 0 0,0-1-1 0 0,0 1 0 0 0,0 0 0 0 0,0 0 1 0 0,0 0-1 0 0,0 0 0 0 0,0 0 1 0 0,0 1-1 0 0,1-1 0 0 0,-1 1 0 0 0,1 0 1 0 0,-1 0-1 0 0,1 0 0 0 0,-2 2-170 0 0,-5 5 264 0 0,0 0-1 0 0,1 1 1 0 0,1 0-1 0 0,0 0 1 0 0,0 1-1 0 0,1 0 1 0 0,0 0-1 0 0,1 1 1 0 0,0 0-1 0 0,1-1 1 0 0,0 2-1 0 0,1-1 1 0 0,0 0-1 0 0,1 1 1 0 0,1-1-1 0 0,0 1 1 0 0,0 7-264 0 0,2-17 74 0 0,-1 1 1 0 0,1-1 0 0 0,0 1-1 0 0,-1-1 1 0 0,2 0 0 0 0,-1 1-1 0 0,0-1 1 0 0,1 0-1 0 0,-1 0 1 0 0,1 0 0 0 0,0 0-1 0 0,0 0 1 0 0,0 0 0 0 0,0-1-1 0 0,1 1 1 0 0,-1-1-1 0 0,1 1 1 0 0,-1-1 0 0 0,1 0-1 0 0,0 0 1 0 0,0 0 0 0 0,2 1-75 0 0,0-1 51 0 0,0 0 1 0 0,0 0-1 0 0,0 0 1 0 0,1-1-1 0 0,-1 0 1 0 0,0 0-1 0 0,1 0 1 0 0,-1 0-1 0 0,0-1 1 0 0,1 0-1 0 0,-1 0 1 0 0,1-1-1 0 0,-1 0 1 0 0,2 0-52 0 0,3-1 19 0 0,-1 0 0 0 0,1-1 0 0 0,-1-1-1 0 0,0 1 1 0 0,0-2 0 0 0,0 1 0 0 0,0-1 0 0 0,-1 0 0 0 0,0-1 0 0 0,0 0-1 0 0,7-6-18 0 0,-10 6-171 0 0,0 1-1 0 0,0-1 1 0 0,0 0-1 0 0,0-1 0 0 0,-1 1 1 0 0,0-1-1 0 0,-1 1 0 0 0,1-1 1 0 0,-1-1-1 0 0,-1 1 0 0 0,1 0 1 0 0,-1-1-1 0 0,0 1 0 0 0,-1-1 1 0 0,1-4 171 0 0,-2 9-223 0 0,0 0 1 0 0,0 0 0 0 0,0 1 0 0 0,0-1-1 0 0,0 0 1 0 0,0 0 0 0 0,-1 0 0 0 0,0 1-1 0 0,1-1 1 0 0,-1 0 0 0 0,0 1 0 0 0,0-1-1 0 0,0 0 1 0 0,-1 1 0 0 0,1 0-1 0 0,-1-1 1 0 0,1 1 0 0 0,-1 0 0 0 0,0-1 222 0 0,-1 0-347 0 0,-1 0 0 0 0,1 1 1 0 0,0 0-1 0 0,-1-1 0 0 0,1 1 0 0 0,-1 0 1 0 0,0 1-1 0 0,1-1 0 0 0,-1 1 1 0 0,0 0-1 0 0,0 0 0 0 0,-1-1 347 0 0,-11 0-965 0 0,0 0-1 0 0,0 1 1 0 0,0 1-1 0 0,0 0 1 0 0,0 1-1 0 0,-3 1 966 0 0,-17 3-637 0 0,0 0-1 0 0,0 3 1 0 0,-12 5 637 0 0,-8 5 0 0 0</inkml:trace>
  <inkml:trace contextRef="#ctx0" brushRef="#br0" timeOffset="14742">24084 329 8 0 0,'-7'5'227'0'0,"-2"1"390"0"0,0 0-1 0 0,0 1 1 0 0,1 0-1 0 0,0 1 1 0 0,0-1 0 0 0,1 2-1 0 0,0-1 1 0 0,-6 9-617 0 0,13-16 142 0 0,-1 0 0 0 0,1 0 0 0 0,0 0 1 0 0,-1-1-1 0 0,1 1 0 0 0,0 0 0 0 0,-1 0 0 0 0,1 0 1 0 0,0 0-1 0 0,0 0 0 0 0,0 0 0 0 0,0 0 1 0 0,0-1-1 0 0,0 1 0 0 0,0 0 0 0 0,0 0 0 0 0,0 0 1 0 0,0 0-1 0 0,0 0 0 0 0,1 0 0 0 0,-1 0 0 0 0,0 0 1 0 0,1-1-1 0 0,-1 1 0 0 0,1 0 0 0 0,-1 0 1 0 0,1 0-143 0 0,0 0 197 0 0,1 0 1 0 0,-1 1-1 0 0,1-1 1 0 0,-1 0-1 0 0,1 0 1 0 0,0 0-1 0 0,-1 0 1 0 0,1-1-1 0 0,0 1 1 0 0,0 0 0 0 0,0-1-1 0 0,1 1-197 0 0,6 1 426 0 0,0-1-1 0 0,-1 0 1 0 0,1 0-1 0 0,0-1 1 0 0,3-1-426 0 0,136-16 1816 0 0,-76 8-1209 0 0,31 0-607 0 0,159 7-2402 0 0,-247 2 423 0 0,1 1 1 0 0,0 1-1 0 0,-1 0 1 0 0,0 2-1 0 0,6 1 1979 0 0,-3 2-3626 0 0</inkml:trace>
  <inkml:trace contextRef="#ctx0" brushRef="#br0" timeOffset="15079.296">24415 526 9506 0 0,'-9'8'952'0'0,"1"1"0"0"0,0 0 0 0 0,1 0 0 0 0,0 1-1 0 0,0-1 1 0 0,1 2 0 0 0,0-1 0 0 0,-1 4-952 0 0,-5 14 972 0 0,0 2 0 0 0,-3 15-972 0 0,-1 11 240 0 0,3 0-1 0 0,-5 44-239 0 0,13-53-3181 0 0,1 1 1 0 0,3 1 3180 0 0,1-48-90 0 0,0 5-1135 0 0,0 0 0 0 0,1 0-1 0 0,-1-1 1 0 0,1 1 0 0 0,0 0-1 0 0,2 3 1226 0 0,7 23-5109 0 0</inkml:trace>
  <inkml:trace contextRef="#ctx0" brushRef="#br0" timeOffset="15080.296">24546 732 6913 0 0,'18'-12'2889'0'0,"3"0"-1113"0"0,5-2-575 0 0,6 0-249 0 0,-2 4 8 0 0,4 3-704 0 0,3 3-336 0 0,7 0-440 0 0,-1 2-712 0 0,1 0-729 0 0,4 0-815 0 0,-5 0-953 0 0,-13-10-704 0 0</inkml:trace>
  <inkml:trace contextRef="#ctx0" brushRef="#br0" timeOffset="15409.449">25292 0 3593 0 0,'-4'1'404'0'0,"1"-1"0"0"0,0 1 0 0 0,-1 1 0 0 0,1-1 0 0 0,0 0 0 0 0,0 1 0 0 0,0-1 0 0 0,0 1 0 0 0,0 0 0 0 0,0 0 0 0 0,0 0 0 0 0,1 0 0 0 0,-1 1 0 0 0,1-1 0 0 0,-1 1 0 0 0,1 0 0 0 0,0-1 0 0 0,0 1 0 0 0,0 0 0 0 0,1 0 0 0 0,-1 0 0 0 0,-1 3-404 0 0,-3 10 637 0 0,1-1 1 0 0,0 1-1 0 0,0-1 1 0 0,1 7-638 0 0,1-11 583 0 0,-4 25 274 0 0,2 1 0 0 0,1 0 1 0 0,2 25-858 0 0,6 113 969 0 0,0-82-478 0 0,-5 37-448 0 0,-6 0 1 0 0,-6 0 0 0 0,-5-1-1 0 0,-10 18-43 0 0,24-128-452 0 0,-1 6-341 0 0,1-1 0 0 0,0 1 1 0 0,2 1 792 0 0,2-18-916 0 0,0 0 1 0 0,1 0-1 0 0,0-1 1 0 0,0 1-1 0 0,1 1 916 0 0,-1-5-1033 0 0,0 1-1 0 0,0-1 1 0 0,1 0-1 0 0,0 0 1 0 0,0-1 0 0 0,0 1-1 0 0,0 0 1 0 0,0-1-1 0 0,3 3 1034 0 0,5 5-3103 0 0</inkml:trace>
  <inkml:trace contextRef="#ctx0" brushRef="#br0" timeOffset="15768.854">26051 188 5241 0 0,'5'-8'1105'0'0,"-1"-1"-1"0"0,1 1 0 0 0,0 0 1 0 0,1 1-1 0 0,0-1 1 0 0,0 1-1 0 0,1-1-1104 0 0,-3 4 256 0 0,1 1 0 0 0,0-1 0 0 0,0 1 0 0 0,0 0 0 0 0,0 0 0 0 0,0 0 0 0 0,1 1 1 0 0,-1-1-1 0 0,1 2 0 0 0,0-1 0 0 0,5-1-256 0 0,4 0 315 0 0,-1 0 1 0 0,1 1-1 0 0,-1 1 1 0 0,1 0 0 0 0,0 1-1 0 0,8 1-315 0 0,-18 0 63 0 0,0 0 1 0 0,0-1-1 0 0,-1 2 0 0 0,1-1 0 0 0,0 0 1 0 0,-1 1-1 0 0,1 0 0 0 0,-1 0 0 0 0,0 0 1 0 0,0 1-1 0 0,0-1 0 0 0,0 1 0 0 0,0 0 1 0 0,0 0-1 0 0,-1 0 0 0 0,0 1 0 0 0,1-1 0 0 0,-1 1 1 0 0,0 0-1 0 0,-1 0 0 0 0,1 0 0 0 0,1 3-63 0 0,0 4 147 0 0,0-1-1 0 0,-1 1 0 0 0,0 1 1 0 0,0-1-1 0 0,-1 0 0 0 0,-1 1 1 0 0,0-1-1 0 0,0 1 0 0 0,-1-1 1 0 0,-1 1-1 0 0,0 4-146 0 0,-5 28 431 0 0,-2 0-1 0 0,-5 13-430 0 0,10-45 22 0 0,-53 181 167 0 0,27-103-2759 0 0,-2 28 2570 0 0,27-94-1840 0 0,-2 13-3255 0 0,-2-18-2794 0 0,1-14 3544 0 0</inkml:trace>
  <inkml:trace contextRef="#ctx0" brushRef="#br0" timeOffset="16096.854">25932 571 9474 0 0,'0'-4'3425'0'0,"4"0"-2081"0"0,2 2-336 0 0,4 6 137 0 0,4 2-409 0 0,4 2-320 0 0,4-2-360 0 0,2 4-264 0 0,1 2-328 0 0,-3 0-353 0 0,-2 0-631 0 0,-2 0-584 0 0,-4 0-545 0 0,-4 5-400 0 0,-6 1-71 0 0,6 20-9 0 0,-18-16 2737 0 0</inkml:trace>
  <inkml:trace contextRef="#ctx0" brushRef="#br0" timeOffset="16097.854">25468 1087 1384 0 0,'-4'-2'440'0'0,"2"4"-352"0"0,2-2-40 0 0,6 4-128 0 0,6-4-176 0 0,-2-4-232 0 0,4 2-16 0 0,-6 0 112 0 0,-2 0 168 0 0,-2 4 216 0 0,4 2 8 0 0</inkml:trace>
  <inkml:trace contextRef="#ctx0" brushRef="#br0" timeOffset="16451.54">25476 1097 2144 0 0,'113'-26'12321'0'0,"2"5"-7081"0"0,232-21-3715 0 0,-256 36-1792 0 0,0 5 0 0 0,1 3 1 0 0,-1 5-1 0 0,14 5 267 0 0,-43-1-6128 0 0,20 9 6128 0 0,-57-13-3269 0 0,-21-6 2516 0 0,-1 0-1 0 0,1 1 0 0 0,-1-1 0 0 0,0 1 0 0 0,1 0 1 0 0,-1 0-1 0 0,0 0 0 0 0,0 0 0 0 0,0 1 0 0 0,-1-1 1 0 0,2 2 753 0 0,-2-2-495 0 0,7 5-1477 0 0</inkml:trace>
  <inkml:trace contextRef="#ctx0" brushRef="#br0" timeOffset="12750">21306 281 3841 0 0,'1'-1'244'0'0,"0"0"1"0"0,-1 1 0 0 0,1-1-1 0 0,0 1 1 0 0,-1-1-1 0 0,1 1 1 0 0,0-1 0 0 0,0 1-1 0 0,0-1 1 0 0,-1 1-1 0 0,1 0 1 0 0,0 0 0 0 0,0-1-1 0 0,0 1 1 0 0,0 0-1 0 0,0 0 1 0 0,-1 0 0 0 0,1 0-1 0 0,1 0-244 0 0,-2 0 95 0 0,0 0 1 0 0,0 1-1 0 0,1-1 0 0 0,-1 0 0 0 0,0 1 0 0 0,0-1 0 0 0,1 1 0 0 0,-1-1 1 0 0,0 0-1 0 0,0 1 0 0 0,0-1 0 0 0,0 1 0 0 0,0-1 0 0 0,0 1 0 0 0,0-1 1 0 0,0 0-1 0 0,0 1 0 0 0,0-1 0 0 0,0 1 0 0 0,0-1 0 0 0,0 1 0 0 0,0-1 0 0 0,0 0 1 0 0,0 1-1 0 0,0-1 0 0 0,-1 1-95 0 0,-13 39 1713 0 0,10-32-1239 0 0,-11 34 806 0 0,2 0 0 0 0,1 0 0 0 0,-5 39-1280 0 0,14-55 304 0 0,0-1 0 0 0,1 1 0 0 0,2-1 0 0 0,0 1 0 0 0,2 0 0 0 0,1-1 0 0 0,3 10-304 0 0,-4-26 85 0 0,1 1 0 0 0,0-1-1 0 0,0 0 1 0 0,1 0 0 0 0,1-1-1 0 0,-1 1 1 0 0,1-1 0 0 0,1 0-1 0 0,-1 0 1 0 0,1-1 0 0 0,1 0-1 0 0,-1 0 1 0 0,1 0 0 0 0,1-1-1 0 0,-1 0 1 0 0,1 0 0 0 0,0-1-1 0 0,0 0 1 0 0,1 0-1 0 0,-1-1 1 0 0,1 0 0 0 0,0-1-1 0 0,0 0 1 0 0,6 2-85 0 0,-6-3-136 0 0,0-1 0 0 0,0 0-1 0 0,0 0 1 0 0,1 0 0 0 0,-1-1 0 0 0,0-1 0 0 0,0 0-1 0 0,0 0 1 0 0,0 0 0 0 0,0-1 0 0 0,0-1-1 0 0,-1 1 1 0 0,1-1 0 0 0,-1-1 0 0 0,1 0 0 0 0,-1 0-1 0 0,1-1 137 0 0,-3 1-829 0 0,0-1 0 0 0,0 1-1 0 0,0-1 1 0 0,0-1 0 0 0,-1 1-1 0 0,3-3 830 0 0,-5 4-967 0 0,0-1-1 0 0,0 1 0 0 0,0 0 0 0 0,0-1 1 0 0,-1 0-1 0 0,0 0 0 0 0,0 1 0 0 0,0-1 1 0 0,0-3 967 0 0,2-19-4996 0 0</inkml:trace>
  <inkml:trace contextRef="#ctx0" brushRef="#br0" timeOffset="13078.051">21588 513 7634 0 0,'0'2'2616'0'0,"2"-2"-1063"0"0,4-2-441 0 0,4-6-160 0 0,4 4-216 0 0,4-6-296 0 0,0 4-200 0 0,5 2-208 0 0,3-6-192 0 0,0 2-416 0 0,4-2-344 0 0,-3 2-464 0 0,-1 0-577 0 0,-2 6-639 0 0,-4-2-849 0 0,-4-5-712 0 0</inkml:trace>
  <inkml:trace contextRef="#ctx0" brushRef="#br0" timeOffset="13421.717">21999 193 1128 0 0,'-9'-12'8685'0'0,"4"23"-5688"0"0,1 3-2479 0 0,-6 21 103 0 0,2 1 0 0 0,2-1-1 0 0,1 1 1 0 0,2 0 0 0 0,1 17-621 0 0,0-22 64 0 0,0-8-67 0 0,-6 178-1576 0 0,9-149-4678 0 0,5 28 6257 0 0,-4-70-1369 0 0,0 1 0 0 0,0-1 1 0 0,2 0-1 0 0,2 7 1369 0 0,0 1-1483 0 0,-1 9-208 0 0</inkml:trace>
  <inkml:trace contextRef="#ctx0" brushRef="#br0" timeOffset="13422.717">22203 72 2120 0 0,'1'-1'824'0'0,"-1"-1"-1"0"0,1 1 0 0 0,0-1 1 0 0,0 1-1 0 0,0-1 0 0 0,0 1 0 0 0,0 0 1 0 0,0 0-1 0 0,1-1 0 0 0,-1 1 0 0 0,0 0 1 0 0,1 0-824 0 0,5 1 2124 0 0,-4 11-693 0 0,-7 207 2865 0 0,-12 113-3415 0 0,6-142-583 0 0,1-31-364 0 0,-1-17-4648 0 0,10 129 4714 0 0,0-261-393 0 0,1 15-1990 0 0,2 0 0 0 0,3 17 2383 0 0,-3-32-1245 0 0,-1 0 0 0 0,1 0-1 0 0,0-1 1 0 0,1 1 0 0 0,3 5 1245 0 0,20 27-4425 0 0</inkml:trace>
  <inkml:trace contextRef="#ctx0" brushRef="#br0" timeOffset="14413.44">22564 1102 5553 0 0,'-5'3'2768'0'0,"-10"5"1092"0"0,15-8-3831 0 0,0 1 0 0 0,-1-1 0 0 0,1 0 0 0 0,0 0 0 0 0,0 0 1 0 0,0 0-1 0 0,0 0 0 0 0,0 0 0 0 0,-1 0 0 0 0,1 0 0 0 0,0 1 1 0 0,0-1-1 0 0,0 0 0 0 0,0 0 0 0 0,0 0 0 0 0,0 0 1 0 0,0 0-1 0 0,0 1 0 0 0,0-1 0 0 0,-1 0 0 0 0,1 0 0 0 0,0 0 1 0 0,0 0-1 0 0,0 1 0 0 0,0-1 0 0 0,0 0 0 0 0,0 0 1 0 0,0 0-1 0 0,0 0 0 0 0,0 1 0 0 0,0-1 0 0 0,0 0 0 0 0,0 0 1 0 0,0 0-1 0 0,1 0 0 0 0,-1 1 0 0 0,0-1 0 0 0,0 0 0 0 0,0 0 1 0 0,0 0-1 0 0,0 0 0 0 0,0 0 0 0 0,0 1 0 0 0,0-1 1 0 0,0 0-1 0 0,1 0 0 0 0,-1 0 0 0 0,0 0 0 0 0,0 0 0 0 0,0 0 1 0 0,0 0-1 0 0,0 1 0 0 0,1-1 0 0 0,-1 0 0 0 0,0 0 1 0 0,0 0-1 0 0,0 0 0 0 0,0 0 0 0 0,1 0 0 0 0,-1 0 0 0 0,0 0 1 0 0,0 0-1 0 0,0 0 0 0 0,0 0 0 0 0,1 0 0 0 0,-1 0 1 0 0,0 0-1 0 0,0 0 0 0 0,0 0 0 0 0,1 0-29 0 0,8 1 459 0 0,0 0 0 0 0,1-1-1 0 0,-1 0 1 0 0,10-1-459 0 0,8 0 474 0 0,28-1 442 0 0,8-3-916 0 0,16-1 202 0 0,90-6-543 0 0,61-3-908 0 0,-115 15-2941 0 0,0 9-4301 0 0,-75-5 5120 0 0</inkml:trace>
  <inkml:trace contextRef="#ctx0" brushRef="#br0" timeOffset="13749.795">22967 213 11963 0 0,'8'-22'2648'0'0,"6"3"-1456"0"0,3-1-135 0 0,7 6 15 0 0,-2 0-32 0 0,6 8-480 0 0,4-4-264 0 0,5 4-208 0 0,3 6-176 0 0,0 2-32 0 0,-3 2-440 0 0,-1 4-400 0 0,-6 4-616 0 0,-4-2-489 0 0,-9 0-808 0 0,-5 6-655 0 0,-4 0-745 0 0,-8 1 408 0 0</inkml:trace>
  <inkml:trace contextRef="#ctx0" brushRef="#br0" timeOffset="13750.795">22987 441 6593 0 0,'-20'4'3145'0'0,"4"2"-1569"0"0,2-4-503 0 0,4 6-161 0 0,16-6-104 0 0,6 0-224 0 0,6 4-416 0 0,6-4-208 0 0,5-4-208 0 0,5 2-376 0 0,4-8-464 0 0,-1 2-713 0 0,3 2-615 0 0,-2-2-721 0 0,0 10-432 0 0,-7-10 1641 0 0</inkml:trace>
  <inkml:trace contextRef="#ctx0" brushRef="#br0" timeOffset="14097.331">23110 183 5361 0 0,'-13'3'865'0'0,"1"0"0"0"0,-1 0-1 0 0,1 1 1 0 0,0 1 0 0 0,-2 1-865 0 0,5-1 220 0 0,0 0 0 0 0,0 0 1 0 0,1 1-1 0 0,0 0 0 0 0,0 1 0 0 0,0-1 1 0 0,1 2-1 0 0,0-1 0 0 0,0 1 1 0 0,1 0-1 0 0,0 0 0 0 0,0 1 1 0 0,1 0-1 0 0,0 0 0 0 0,0 0 0 0 0,0 4-220 0 0,-4 10 281 0 0,1 0 0 0 0,0 0 0 0 0,2 1 0 0 0,1 0 0 0 0,1 0 0 0 0,1 0 0 0 0,2 1 0 0 0,0-1 0 0 0,2 23-281 0 0,0-37 112 0 0,1 1 0 0 0,0-1 0 0 0,0 0-1 0 0,1 1 1 0 0,1-1 0 0 0,0-1 0 0 0,0 1 0 0 0,1 0-1 0 0,0-1 1 0 0,6 8-112 0 0,-6-10 40 0 0,1 0 0 0 0,0-1 0 0 0,0 0 0 0 0,1 0 0 0 0,0 0 0 0 0,0-1 0 0 0,0 0 0 0 0,0 0 0 0 0,1-1 0 0 0,0 0 0 0 0,0 0 0 0 0,0-1 0 0 0,0 0 0 0 0,4 1-40 0 0,-2-2-77 0 0,0 0 0 0 0,0-1 0 0 0,0 0 0 0 0,0 0 1 0 0,0-1-1 0 0,0-1 0 0 0,0 1 0 0 0,0-1 0 0 0,0-1 0 0 0,-1 0 1 0 0,5-2 76 0 0,19-6-3441 0 0,0-2 0 0 0,20-10 3441 0 0,-30 12-3214 0 0,-4 1-295 0 0,-6 4 551 0 0</inkml:trace>
  <inkml:trace contextRef="#ctx0" brushRef="#br0" timeOffset="11137">18246 378 2473 0 0,'53'-23'5312'0'0,"-40"16"-4464"0"0,1 1-1 0 0,-1 1 1 0 0,2 0 0 0 0,-1 0-1 0 0,0 2 1 0 0,11-2-848 0 0,-1 2 403 0 0,0 1 1 0 0,1 1 0 0 0,-1 1-1 0 0,1 2 1 0 0,-1 0 0 0 0,2 2-404 0 0,-23-4 32 0 0,0 1 0 0 0,0-1 0 0 0,-1 1 0 0 0,1 0 0 0 0,0 0 0 0 0,-1 0 0 0 0,1 1 0 0 0,-1-1 0 0 0,1 1 0 0 0,-1-1 0 0 0,0 1 0 0 0,1 0 0 0 0,-1 0 0 0 0,0 0 0 0 0,0 0 0 0 0,0 0 0 0 0,-1 0 0 0 0,1 1 0 0 0,-1-1 0 0 0,2 2-32 0 0,-2 0 50 0 0,1 0 0 0 0,-1 0 1 0 0,0 1-1 0 0,0-1 0 0 0,0 0 0 0 0,-1 0 1 0 0,0 1-1 0 0,0-1 0 0 0,0 0 1 0 0,0 1-1 0 0,0-1 0 0 0,-2 4-50 0 0,-1 6 115 0 0,-1 1 0 0 0,-1-1 1 0 0,0 0-1 0 0,-1 0 0 0 0,0-1 0 0 0,-1 0 0 0 0,-5 7-115 0 0,-17 20 190 0 0,-2-2 0 0 0,-2-1-1 0 0,-1-2 1 0 0,-5 3-190 0 0,-43 45-247 0 0,50-51-1667 0 0,-20 16 1914 0 0,-7 1-4467 0 0,51-42 3540 0 0,-25 27-6842 0 0,19-25 5000 0 0</inkml:trace>
  <inkml:trace contextRef="#ctx0" brushRef="#br0" timeOffset="11481.047">18873 100 6937 0 0,'1'-1'338'0'0,"0"0"0"0"0,0 1 0 0 0,1-1 0 0 0,-1 0 0 0 0,0 1 0 0 0,0-1-1 0 0,0 0 1 0 0,0 1 0 0 0,1-1 0 0 0,-1 1 0 0 0,0 0 0 0 0,1-1 0 0 0,-1 1-1 0 0,0 0 1 0 0,1 0 0 0 0,-1 0 0 0 0,0 0 0 0 0,1 0 0 0 0,-1 0-1 0 0,0 0 1 0 0,1 1 0 0 0,-1-1 0 0 0,0 0 0 0 0,0 1 0 0 0,1-1 0 0 0,-1 1-338 0 0,0 0 103 0 0,0 0 0 0 0,0 0 0 0 0,0 0 0 0 0,0 0 0 0 0,0 0 0 0 0,-1 0 0 0 0,1 1 0 0 0,0-1 0 0 0,-1 0 0 0 0,1 1 0 0 0,-1-1 0 0 0,1 0 0 0 0,-1 1 0 0 0,0-1 0 0 0,0 1 0 0 0,1-1 0 0 0,-1 0 0 0 0,0 1 0 0 0,0-1 0 0 0,0 1 0 0 0,-1-1 0 0 0,1 1 0 0 0,0 0-103 0 0,-10 83 1451 0 0,4 1-1 0 0,4 68-1450 0 0,14-27 274 0 0,0 32-517 0 0,-11-130-70 0 0,-1 1 1 0 0,-2-1-1 0 0,-1 1 0 0 0,-3 6 313 0 0,5-31-246 0 0,0-1-1 0 0,0 0 1 0 0,-1 1-1 0 0,1-1 1 0 0,-1 0 0 0 0,-2 3 246 0 0,4-6-76 0 0,0-1 0 0 0,0 1 0 0 0,-1-1 1 0 0,1 0-1 0 0,0 1 0 0 0,-1-1 0 0 0,1 1 1 0 0,-1-1-1 0 0,1 0 0 0 0,0 1 0 0 0,-1-1 1 0 0,1 0-1 0 0,-1 1 0 0 0,1-1 0 0 0,-1 0 1 0 0,1 0-1 0 0,-1 1 0 0 0,1-1 1 0 0,-1 0-1 0 0,1 0 0 0 0,-1 0 0 0 0,0 0 76 0 0,0 0-110 0 0,0 0-1 0 0,1-1 1 0 0,-1 1-1 0 0,0 0 1 0 0,0-1-1 0 0,0 1 0 0 0,1-1 1 0 0,-1 1-1 0 0,0-1 1 0 0,1 1-1 0 0,-1-1 1 0 0,0 1-1 0 0,1-1 1 0 0,-1 0-1 0 0,1 1 1 0 0,-1-1-1 0 0,1 0 0 0 0,-1 0 1 0 0,1 1-1 0 0,0-1 111 0 0,-2-3-142 0 0,1 1 0 0 0,0-1-1 0 0,0 0 1 0 0,0 0 0 0 0,0 0-1 0 0,1 1 1 0 0,-1-1-1 0 0,1 0 1 0 0,0 0 0 0 0,0 0-1 0 0,1 0 1 0 0,-1 0 0 0 0,1 0-1 0 0,0 1 1 0 0,0-1 0 0 0,1-2 142 0 0,1-7-142 0 0,2 1 0 0 0,-1 0 0 0 0,2 0-1 0 0,2-3 143 0 0,-2 4 106 0 0,0 1 0 0 0,1 1-1 0 0,0-1 1 0 0,1 1-1 0 0,0 1 1 0 0,0-1 0 0 0,1 2-1 0 0,0-1 1 0 0,1 1-1 0 0,-1 0 1 0 0,1 1 0 0 0,1 0-1 0 0,-1 1 1 0 0,1 0-1 0 0,2-1-105 0 0,-6 4-149 0 0,-1 0 0 0 0,1 1-1 0 0,0-1 1 0 0,0 1 0 0 0,0 0-1 0 0,0 1 1 0 0,0 0 0 0 0,0 0 0 0 0,0 0-1 0 0,-1 1 1 0 0,1 0 0 0 0,0 0-1 0 0,0 1 1 0 0,3 1 149 0 0,-4 0-828 0 0,0-1-1 0 0,1 1 1 0 0,-1 1 0 0 0,0-1 0 0 0,-1 1 0 0 0,1 0 0 0 0,-1 1-1 0 0,0-1 1 0 0,0 1 0 0 0,2 2 828 0 0,1 2-2774 0 0</inkml:trace>
  <inkml:trace contextRef="#ctx0" brushRef="#br0" timeOffset="9369">15959 349 9538 0 0,'2'-1'476'0'0,"-1"0"-1"0"0,1 0 1 0 0,0-1 0 0 0,-1 1-1 0 0,0-1 1 0 0,1 1 0 0 0,-1-1 0 0 0,0 1-1 0 0,0-1 1 0 0,0 0 0 0 0,1 0-476 0 0,-2 2 31 0 0,0 0 0 0 0,0 0 0 0 0,0 0 0 0 0,0-1 1 0 0,0 1-1 0 0,0 0 0 0 0,0 0 0 0 0,0 0 0 0 0,0 0 1 0 0,0 0-1 0 0,0 0 0 0 0,0 0 0 0 0,0 0 0 0 0,0 0 0 0 0,0 0 1 0 0,0 0-1 0 0,0 0 0 0 0,0 0 0 0 0,0-1 0 0 0,0 1 1 0 0,0 0-1 0 0,0 0 0 0 0,0 0 0 0 0,0 0 0 0 0,0 0 1 0 0,0 0-1 0 0,0 0 0 0 0,0 0 0 0 0,0 0 0 0 0,0 0 1 0 0,0 0-1 0 0,0 0 0 0 0,0-1 0 0 0,0 1 0 0 0,0 0 1 0 0,0 0-1 0 0,0 0 0 0 0,-1 0 0 0 0,1 0 0 0 0,0 0 1 0 0,0 0-1 0 0,0 0 0 0 0,0 0 0 0 0,0 0 0 0 0,0 0 1 0 0,0 0-1 0 0,0 0 0 0 0,0 0 0 0 0,0 0 0 0 0,0 0 1 0 0,0 0-1 0 0,-1 0 0 0 0,1 0 0 0 0,0 0 0 0 0,0 0 1 0 0,0 0-1 0 0,0 0 0 0 0,0 0 0 0 0,0 0 0 0 0,0 0 0 0 0,0 0 1 0 0,0 0-1 0 0,0 0 0 0 0,0 0 0 0 0,0 0 0 0 0,0 0 1 0 0,-1 0-32 0 0,-11 9 1017 0 0,-2 5-435 0 0,0 0-1 0 0,1 2 0 0 0,-8 12-581 0 0,-14 17 464 0 0,-27 28 151 0 0,0 1-14 0 0,-64 57-601 0 0,112-118-45 0 0,-167 157-896 0 0,217-211-3776 0 0,-30 36 4487 0 0,21-19-651 0 0,1 1-1 0 0,14-7 882 0 0,-34 24 36 0 0,1 1 0 0 0,0 0 0 0 0,0 1 0 0 0,0 0 0 0 0,0 0 0 0 0,1 1 0 0 0,0 0 0 0 0,-1 1 0 0 0,1 0 0 0 0,0 0 0 0 0,1 1-36 0 0,-7 1 38 0 0,0 0 1 0 0,0 1-1 0 0,-1-1 1 0 0,1 1 0 0 0,0 0-1 0 0,-1 0 1 0 0,1 0-1 0 0,0 1 1 0 0,-1-1-1 0 0,0 1 1 0 0,1 0 0 0 0,-1 0-1 0 0,0 0 1 0 0,0 0-1 0 0,0 1 1 0 0,0-1-1 0 0,0 1 1 0 0,-1 0 0 0 0,1 0-1 0 0,-1 0 1 0 0,0 0-1 0 0,0 0 1 0 0,0 0-1 0 0,0 1 1 0 0,0-1 0 0 0,0 2-39 0 0,6 13-155 0 0,-1 0 0 0 0,-1 1 0 0 0,0-1 0 0 0,1 13 155 0 0,-4-18-345 0 0,4 17-610 0 0,6 24-2668 0 0,-10-45 1645 0 0,0 0 0 0 0,0-1 1 0 0,1 1-1 0 0,4 6 1978 0 0,0-4-1543 0 0</inkml:trace>
  <inkml:trace contextRef="#ctx0" brushRef="#br0" timeOffset="9712.584">15854 706 7642 0 0,'2'-6'2448'0'0,"4"2"-864"0"0,0-2-255 0 0,8 2-81 0 0,0 2-192 0 0,4-2-328 0 0,7 4-319 0 0,3-2-249 0 0,6 2-40 0 0,2 0-232 0 0,-1 0-112 0 0,3-4-321 0 0,-4 4-543 0 0,-1 2-360 0 0,-3 0-577 0 0,-2 2-639 0 0,-2 2-865 0 0,4 0-1128 0 0</inkml:trace>
  <inkml:trace contextRef="#ctx0" brushRef="#br0" timeOffset="10040.632">16364 200 5977 0 0,'-2'5'1332'0'0,"1"-1"-1"0"0,0 0 1 0 0,0 0-1 0 0,1 1 1 0 0,-1-1-1 0 0,1 0 0 0 0,0 4-1331 0 0,2 50 2077 0 0,13 64-2129 0 0,11 9 351 0 0,-12-67-2070 0 0,-3 0-1 0 0,-2 2 1 0 0,-1 48 1771 0 0,-8-91-810 0 0,0 50-9667 0 0,-5 21 10477 0 0,4-87-253 0 0,0 0 0 0 0,-1 0 0 0 0,0 0 0 0 0,-3 5 253 0 0</inkml:trace>
  <inkml:trace contextRef="#ctx0" brushRef="#br0" timeOffset="10403.091">15937 1226 6577 0 0,'-2'-4'440'0'0,"-1"0"0"0"0,1 1-1 0 0,-1-1 1 0 0,1 0-1 0 0,1-1 1 0 0,-1 1-1 0 0,0 0 1 0 0,1-1-1 0 0,0 1 1 0 0,0-1-440 0 0,1 3 101 0 0,0 0 1 0 0,0 0-1 0 0,0 0 0 0 0,0 0 0 0 0,0-1 1 0 0,1 1-1 0 0,-1 0 0 0 0,1 0 1 0 0,-1 0-1 0 0,1 0 0 0 0,0 0 0 0 0,0 1 1 0 0,0-1-1 0 0,0 0 0 0 0,0 0 1 0 0,0 0-1 0 0,0 1 0 0 0,1-1 1 0 0,-1 1-1 0 0,0-1 0 0 0,1 1 0 0 0,1-2-101 0 0,14-9 131 0 0,0 0 0 0 0,1 0 0 0 0,0 2 0 0 0,0 0 0 0 0,1 1 0 0 0,1 1 0 0 0,-1 1 0 0 0,1 1 0 0 0,1 0 0 0 0,4 1-131 0 0,-3 1-166 0 0,1 1 1 0 0,-1 0-1 0 0,1 2 0 0 0,0 1 1 0 0,19 2 165 0 0,-35-1-157 0 0,0 0 0 0 0,0 0-1 0 0,0 1 1 0 0,0 0 0 0 0,0 0 0 0 0,0 1 0 0 0,-1 0 0 0 0,1 0 0 0 0,-1 0-1 0 0,0 1 1 0 0,0 0 0 0 0,0 0 0 0 0,0 1 157 0 0,-4-3-69 0 0,0 0-1 0 0,0 1 1 0 0,0-1-1 0 0,0 0 1 0 0,0 1-1 0 0,-1-1 1 0 0,1 1-1 0 0,-1-1 1 0 0,1 1-1 0 0,-1 0 1 0 0,0-1-1 0 0,0 1 1 0 0,0 0-1 0 0,-1 0 1 0 0,1 0-1 0 0,-1 0 1 0 0,1 0-1 0 0,-1 0 1 0 0,0 0-1 0 0,0 0 1 0 0,0 0-1 0 0,-1 0 1 0 0,1 0-1 0 0,-1 0 1 0 0,1-1 0 0 0,-1 1-1 0 0,0 0 1 0 0,0 0-1 0 0,0 0 1 0 0,-1-1-1 0 0,1 1 1 0 0,-1 0 69 0 0,-5 8 10 0 0,0 0 0 0 0,0-1 0 0 0,-1 0 0 0 0,-1-1 0 0 0,1 0 0 0 0,-1 0 0 0 0,-1-1 0 0 0,0 0 0 0 0,0 0 1 0 0,0-1-1 0 0,-1-1 0 0 0,-8 4-10 0 0,-18 7 796 0 0,-2-1 1 0 0,1-3 0 0 0,-12 2-797 0 0,-4 2 2259 0 0,-4 3-2259 0 0,26-7 839 0 0,-32 13 520 0 0,58-23-1123 0 0,0 0 0 0 0,0 1 0 0 0,0 0-1 0 0,1 0 1 0 0,-1 0 0 0 0,1 0 0 0 0,0 1 0 0 0,-2 3-236 0 0,6-7 54 0 0,0-1 1 0 0,1 1-1 0 0,-1 0 1 0 0,0 0-1 0 0,1 0 0 0 0,-1 0 1 0 0,0 1-1 0 0,1-1 1 0 0,-1 0-1 0 0,1 0 1 0 0,0 0-1 0 0,-1 0 0 0 0,1 0 1 0 0,0 1-1 0 0,0-1 1 0 0,0 0-1 0 0,0 0 0 0 0,0 0 1 0 0,0 1-1 0 0,0-1 1 0 0,0 0-1 0 0,0 0 1 0 0,0 0-1 0 0,1 1 0 0 0,-1-1 1 0 0,1 0-55 0 0,0 1 87 0 0,0 0 1 0 0,0 0-1 0 0,1 0 0 0 0,0 0 1 0 0,-1 0-1 0 0,1-1 0 0 0,0 1 1 0 0,0 0-1 0 0,0-1 0 0 0,0 0 1 0 0,0 1-1 0 0,1 0-87 0 0,9 3 243 0 0,-1 1 0 0 0,1-2 0 0 0,0 0 0 0 0,7 2-243 0 0,15 0 125 0 0,-1-1 0 0 0,1-1 0 0 0,0-2 0 0 0,0-2-1 0 0,33-3-124 0 0,-33 2 48 0 0,104-9-1758 0 0,20-9 1710 0 0,77-7-5939 0 0,-151 19 438 0 0,-6-10-2512 0 0</inkml:trace>
  <inkml:trace contextRef="#ctx0" brushRef="#br0" timeOffset="8697">14747 425 4161 0 0,'6'-9'2210'0'0,"0"1"0"0"0,1 0 0 0 0,-1 0 0 0 0,5-3-2210 0 0,-10 11 1003 0 0,-3 2-736 0 0,1 0-1 0 0,-1-1 0 0 0,1 1 1 0 0,-1 0-1 0 0,0-1 1 0 0,0 1-1 0 0,1-1 0 0 0,-1 0 1 0 0,-1 1-267 0 0,-6 5 346 0 0,-194 179 1807 0 0,-143 120-1679 0 0,291-259-707 0 0,0 4 233 0 0,20-17-389 0 0,17-20-1292 0 0,13-11-982 0 0,13-12-19 0 0,9-8 1305 0 0,32-32-2340 0 0,49-38 3717 0 0,-81 75 487 0 0,-1 0 0 0 0,2 0 0 0 0,-1 2 0 0 0,1 0 1 0 0,1 1-1 0 0,0 1 0 0 0,0 0 0 0 0,14-2-487 0 0,-22 8 199 0 0,-1 0-1 0 0,1 1 0 0 0,-1 0 1 0 0,1 1-1 0 0,-1 0 0 0 0,1 1 0 0 0,-1 0 1 0 0,1 0-1 0 0,-1 1 0 0 0,0 1 1 0 0,0 0-1 0 0,0 0 0 0 0,0 1 1 0 0,0 0-1 0 0,-1 1 0 0 0,1 0 1 0 0,-1 0-1 0 0,-1 1 0 0 0,1 0 1 0 0,0 2-199 0 0,11 8-626 0 0,-1 0 1 0 0,-1 2 0 0 0,7 8 625 0 0,45 59-8363 0 0,-56-68 5311 0 0,-2-1 1854 0 0</inkml:trace>
  <inkml:trace contextRef="#ctx0" brushRef="#br0" timeOffset="9025.172">14979 188 5737 0 0,'0'0'360'0'0,"0"-1"0"0"0,0 0-1 0 0,1 1 1 0 0,-1-1 0 0 0,0 0 0 0 0,0 1-1 0 0,0-1 1 0 0,0 0 0 0 0,1 1-1 0 0,-1-1 1 0 0,0 1 0 0 0,1-1 0 0 0,-1 0-1 0 0,1 1 1 0 0,-1-1 0 0 0,0 1 0 0 0,1-1-1 0 0,-1 1 1 0 0,1-1 0 0 0,-1 1-1 0 0,1 0 1 0 0,0-1-360 0 0,-1 1 133 0 0,1 0 0 0 0,-1 1 0 0 0,0-1 0 0 0,1 0 0 0 0,-1 0 0 0 0,1 0 0 0 0,-1 1 0 0 0,0-1 0 0 0,1 0 0 0 0,-1 0 0 0 0,0 1 0 0 0,1-1 0 0 0,-1 0 0 0 0,0 1 0 0 0,1-1 0 0 0,-1 0 0 0 0,0 1 0 0 0,0-1 0 0 0,1 0 0 0 0,-1 1 0 0 0,0-1 0 0 0,0 1 0 0 0,0-1-133 0 0,11 32 1478 0 0,2 61-66 0 0,-4 2-1 0 0,-3 58-1411 0 0,-3-68 347 0 0,1 499-675 0 0,-7-508 92 0 0,-5 224-4673 0 0,11-226 480 0 0,-1-59 1671 0 0,1 1-1 0 0,0-1 1 0 0,4 9 2758 0 0,1-3-3173 0 0</inkml:trace>
  <inkml:trace contextRef="#ctx0" brushRef="#br0" timeOffset="23083">11361 3605 6249 0 0,'13'-6'521'0'0,"1"0"-1"0"0,0 0 0 0 0,0 2 1 0 0,1 0-1 0 0,-1 0 0 0 0,1 1 1 0 0,0 1-1 0 0,0 0 0 0 0,0 2 1 0 0,0-1-1 0 0,0 2 0 0 0,1 0-520 0 0,-6 0 123 0 0,0-1-1 0 0,-1 2 1 0 0,1 0-1 0 0,0 0 1 0 0,-1 1-1 0 0,0 0 1 0 0,0 0-1 0 0,0 1 1 0 0,0 0-1 0 0,0 1 0 0 0,-1 0 1 0 0,0 0-1 0 0,0 1 1 0 0,0 0-1 0 0,-1 0 1 0 0,0 1-1 0 0,0 0 1 0 0,4 6-123 0 0,-8-9 53 0 0,0 0 0 0 0,0 1-1 0 0,-1 0 1 0 0,0-1 0 0 0,0 1 0 0 0,0 0 0 0 0,-1 0 0 0 0,1 0-1 0 0,-1 1 1 0 0,0-1 0 0 0,-1 0 0 0 0,1 0 0 0 0,-1 5-53 0 0,-1-1 48 0 0,0-1 1 0 0,0 0-1 0 0,-1 0 1 0 0,0 0-1 0 0,0 0 1 0 0,-1 0-1 0 0,0 0 1 0 0,-2 3-49 0 0,-7 12 69 0 0,-2-1 0 0 0,0 0 0 0 0,-2-1 0 0 0,0 0 0 0 0,-4 1-69 0 0,-36 37-512 0 0,-56 46 512 0 0,2-2-6593 0 0,107-100 6032 0 0,0 1 1 0 0,1-1-1 0 0,-1 0 1 0 0,1 1-1 0 0,0-1 1 0 0,0 1-1 0 0,0 0 1 0 0,1-1-1 0 0,-1 1 1 0 0,1 0-1 0 0,0 1 561 0 0,-3 5-1263 0 0,4-9 1151 0 0,-1 0-1 0 0,1 0 1 0 0,-1 0-1 0 0,0 0 0 0 0,1 0 1 0 0,-1 0-1 0 0,0 0 1 0 0,0 0-1 0 0,0 0 0 0 0,1 0 1 0 0,-1 0-1 0 0,0-1 1 0 0,0 1-1 0 0,-1 0 113 0 0</inkml:trace>
  <inkml:trace contextRef="#ctx0" brushRef="#br0" timeOffset="23429.897">12105 3322 6897 0 0,'2'4'590'0'0,"-1"0"0"0"0,0 0 0 0 0,1 0-1 0 0,-1 1 1 0 0,-1-1 0 0 0,1 1 0 0 0,-1-1-1 0 0,0 0 1 0 0,0 1 0 0 0,0-1 0 0 0,0 2-590 0 0,-10 51 2200 0 0,4-30-1253 0 0,-11 89 4356 0 0,-1 93-5303 0 0,9 120 1171 0 0,1-14-1328 0 0,-9-76-2863 0 0,-2-81-3945 0 0,5-39-3490 0 0,3-69 8054 0 0</inkml:trace>
  <inkml:trace contextRef="#ctx0" brushRef="#br0" timeOffset="21937">9770 3518 7218 0 0,'-6'6'6089'0'0,"0"0"-4049"0"0,2 0-1064 0 0,0 2-55 0 0,6-8-49 0 0,6 4-288 0 0,2 0-120 0 0,8 2-192 0 0,-2-2-240 0 0,11 0-40 0 0,-3 2-224 0 0,4-2-472 0 0,0 7-472 0 0,-6-3-641 0 0,-1 2-831 0 0,-5 2-969 0 0,-2 0-1032 0 0,-12-2 96 0 0</inkml:trace>
  <inkml:trace contextRef="#ctx0" brushRef="#br0" timeOffset="22368.328">9613 3788 8770 0 0,'20'-23'4369'0'0,"-17"20"-4132"0"0,1 1 0 0 0,-1 0 0 0 0,0 0-1 0 0,1 0 1 0 0,0 0 0 0 0,-1 1 0 0 0,1 0 0 0 0,0-1-1 0 0,0 1 1 0 0,0 0-237 0 0,52-10 349 0 0,1 1 0 0 0,0 4 1 0 0,0 1-1 0 0,17 3-349 0 0,-65 2-108 0 0,-1 1 0 0 0,1 0 0 0 0,0 0 0 0 0,-1 0 0 0 0,8 3 108 0 0,-14-4-31 0 0,0 1 0 0 0,0 0 0 0 0,0-1 0 0 0,0 1 0 0 0,0 0 0 0 0,-1 0 0 0 0,1 0 0 0 0,0 0 0 0 0,0 0 1 0 0,-1 0-1 0 0,1 1 0 0 0,-1-1 0 0 0,1 0 0 0 0,-1 1 0 0 0,0 0 0 0 0,1-1 0 0 0,-1 1 0 0 0,0 0 0 0 0,0-1 0 0 0,0 1 0 0 0,0 0 0 0 0,0 0 0 0 0,-1 0 0 0 0,1 0 1 0 0,-1 0-1 0 0,1 0 0 0 0,-1 1 31 0 0,0-1-20 0 0,0 0-1 0 0,0 1 1 0 0,-1-1 0 0 0,0 0 0 0 0,1 0 0 0 0,-1 0 0 0 0,0 0 0 0 0,0 0 0 0 0,0 0 0 0 0,0 0 0 0 0,0 0 0 0 0,-1 0 0 0 0,1 0 0 0 0,-1 0-1 0 0,1-1 1 0 0,-1 1 0 0 0,1-1 0 0 0,-1 1 0 0 0,0-1 0 0 0,-1 1 20 0 0,-45 27 78 0 0,36-22-16 0 0,-2 1-17 0 0,-130 75 1309 0 0,-12 16-1354 0 0,136-85 125 0 0,1 1-1 0 0,0 0 1 0 0,1 1-1 0 0,1 1 1 0 0,-15 19-125 0 0,28-30 37 0 0,0 0 1 0 0,0 1-1 0 0,1 0 1 0 0,0 0-1 0 0,0 0 1 0 0,0 0-1 0 0,1 0 0 0 0,0 0 1 0 0,1 1-38 0 0,0-6 21 0 0,1-1 1 0 0,-1 1 0 0 0,1 0-1 0 0,0 0 1 0 0,-1 0 0 0 0,1 0-1 0 0,0 0 1 0 0,0-1 0 0 0,1 1-1 0 0,-1 0 1 0 0,0 0 0 0 0,0 0-1 0 0,1 0 1 0 0,0-1-1 0 0,-1 1 1 0 0,1 0 0 0 0,0 0-1 0 0,0-1 1 0 0,-1 1 0 0 0,1-1-1 0 0,1 1 1 0 0,-1-1 0 0 0,0 1-1 0 0,0-1 1 0 0,0 0 0 0 0,1 1-1 0 0,-1-1 1 0 0,1 0-1 0 0,-1 0 1 0 0,1 0 0 0 0,-1 0-1 0 0,1 0 1 0 0,0 0 0 0 0,-1-1-1 0 0,1 1 1 0 0,0 0 0 0 0,0-1-22 0 0,13 3 57 0 0,0-1 0 0 0,1 0 0 0 0,-1-1 0 0 0,0-1 1 0 0,1 0-1 0 0,-1-2 0 0 0,0 1 0 0 0,0-2 0 0 0,4-1-57 0 0,29-8-41 0 0,-1-3-1 0 0,10-6 42 0 0,2 0-89 0 0,7-5-12 0 0,-60 23 92 0 0,0 0-1 0 0,0 0 1 0 0,-1-1-1 0 0,1 0 1 0 0,-1 0-1 0 0,0 0 1 0 0,0-1-1 0 0,0 0 1 0 0,2-3 9 0 0,-7 8 4 0 0,1-1-1 0 0,-1 0 1 0 0,0 0 0 0 0,1 1 0 0 0,-1-1 0 0 0,0 0 0 0 0,0 0 0 0 0,0 0 0 0 0,0 1 0 0 0,0-1 0 0 0,0 0 0 0 0,0 0 0 0 0,0 0-1 0 0,0 0 1 0 0,0 1 0 0 0,0-1 0 0 0,-1 0 0 0 0,1 0 0 0 0,0 1 0 0 0,-1-1 0 0 0,1 0 0 0 0,0 0 0 0 0,-1 1 0 0 0,1-1-1 0 0,-1 0 1 0 0,1 1 0 0 0,-1-1 0 0 0,1 1 0 0 0,-1-1 0 0 0,0 0 0 0 0,1 1 0 0 0,-1-1 0 0 0,0 1 0 0 0,1 0 0 0 0,-1-1-1 0 0,0 1 1 0 0,1 0 0 0 0,-1-1 0 0 0,0 1-4 0 0,-37-18 57 0 0,31 15-78 0 0,-14-5-37 0 0,1 2-1 0 0,-1 0 1 0 0,0 2 0 0 0,-15-2 58 0 0,-35-8-630 0 0,-3-1-1521 0 0,25 9-2101 0 0,45 6 3338 0 0,1-1-1 0 0,-1 1 1 0 0,1-1-1 0 0,-1 0 0 0 0,1 0 1 0 0,-1-1-1 0 0,1 1 1 0 0,-2-1 914 0 0,-7-6-4093 0 0</inkml:trace>
  <inkml:trace contextRef="#ctx0" brushRef="#br0" timeOffset="22743.314">10224 3379 3105 0 0,'3'-2'513'0'0,"0"0"1"0"0,0 0 0 0 0,1 0 0 0 0,-1 0 0 0 0,0 0-1 0 0,1 1 1 0 0,-1 0 0 0 0,1 0 0 0 0,-1 0 0 0 0,1 0-1 0 0,0 0 1 0 0,-1 1 0 0 0,1-1 0 0 0,0 1 0 0 0,0 0-514 0 0,-3 0 132 0 0,0 1 1 0 0,0-1-1 0 0,0 1 1 0 0,0-1 0 0 0,0 1-1 0 0,0 0 1 0 0,0-1-1 0 0,0 1 1 0 0,-1 0 0 0 0,1-1-1 0 0,0 1 1 0 0,-1 0-1 0 0,1 0 1 0 0,0 0-1 0 0,-1 0 1 0 0,1 0 0 0 0,-1 0-1 0 0,1 0 1 0 0,-1 0-1 0 0,0 0 1 0 0,1 0 0 0 0,-1 0-1 0 0,0 0 1 0 0,0 0-1 0 0,0 0 1 0 0,0 0 0 0 0,0 0-1 0 0,0 0 1 0 0,0 0-1 0 0,0 0 1 0 0,0 0-1 0 0,0 0 1 0 0,-1 1-133 0 0,-5 48 1706 0 0,3-37-1186 0 0,-6 57 1173 0 0,3 1-1 0 0,3 52-1692 0 0,13 145 959 0 0,-5-163-662 0 0,9 114-42 0 0,3 85-879 0 0,-9-161-2138 0 0,-9-196 1183 0 0,-1 29 1700 0 0,2 0-1 0 0,0 0 1 0 0,2 0-1 0 0,0 0 1 0 0,2 0-1 0 0,1 1 1 0 0,4-14-121 0 0,0 9 188 0 0,-7 19-62 0 0,1 0 1 0 0,0 0 0 0 0,1 0-1 0 0,0 0 1 0 0,3-5-127 0 0,-5 11 29 0 0,0 1 0 0 0,0 0 1 0 0,0-1-1 0 0,0 1 0 0 0,0 0 1 0 0,0 0-1 0 0,1 0 0 0 0,-1 0 1 0 0,1 0-1 0 0,-1 1 0 0 0,1-1 0 0 0,0 1 1 0 0,0 0-1 0 0,0 0 0 0 0,-1 0 1 0 0,1 0-1 0 0,0 0 0 0 0,0 0 1 0 0,0 1-1 0 0,1 0-29 0 0,32-3-192 0 0,0 2-1 0 0,19 3 193 0 0,49-1-3132 0 0,-74-3 1632 0 0,92-7-9880 0 0,-85 2 8190 0 0</inkml:trace>
  <inkml:trace contextRef="#ctx0" brushRef="#br0" timeOffset="19881">4560 4201 5225 0 0,'12'-12'1735'0'0,"1"1"1"0"0,0 0-1 0 0,1 1 0 0 0,0 0 0 0 0,11-4-1735 0 0,-11 7 541 0 0,0 0-1 0 0,0 1 0 0 0,1 1 0 0 0,0 1 1 0 0,0 0-1 0 0,0 1 0 0 0,0 0 1 0 0,1 1-1 0 0,14 1-540 0 0,-16 0 185 0 0,0 1-1 0 0,0 1 1 0 0,0 0 0 0 0,0 1 0 0 0,0 0-1 0 0,0 2 1 0 0,-1-1 0 0 0,13 6-185 0 0,-21-7 30 0 0,-1 0 0 0 0,1 1-1 0 0,0 0 1 0 0,-1 0 0 0 0,1 0 0 0 0,-1 0 0 0 0,0 1 0 0 0,0-1-1 0 0,0 1 1 0 0,-1 0 0 0 0,1 1 0 0 0,-1-1 0 0 0,0 0-1 0 0,0 1 1 0 0,0 0 0 0 0,-1-1 0 0 0,0 1 0 0 0,0 0 0 0 0,0 1-1 0 0,0-1 1 0 0,-1 0 0 0 0,0 0 0 0 0,0 1 0 0 0,0 1-30 0 0,-1 7-5 0 0,1 0 0 0 0,-2 1 0 0 0,0-1 0 0 0,-1 0 0 0 0,0-1 0 0 0,-1 1 0 0 0,-1 0 0 0 0,0-1 0 0 0,-1 1-1 0 0,0-1 1 0 0,-1-1 0 0 0,-1 1 0 0 0,0-1 0 0 0,-8 11 5 0 0,-16 20-1793 0 0,-2-2-1 0 0,-1-2 0 0 0,-16 12 1794 0 0,35-35-1248 0 0,1 0-644 0 0,-27 23-7008 0 0,26-32 5442 0 0</inkml:trace>
  <inkml:trace contextRef="#ctx0" brushRef="#br0" timeOffset="20224.608">5190 3803 8650 0 0,'5'-4'731'0'0,"-1"2"0"0"0,1-1 0 0 0,0 0 0 0 0,0 1 0 0 0,0 0 0 0 0,0 0 0 0 0,1 0-731 0 0,-4 1 100 0 0,-1 1 1 0 0,0 0 0 0 0,0 0-1 0 0,0 0 1 0 0,0 0 0 0 0,0 0 0 0 0,0 0-1 0 0,0 0 1 0 0,0 0 0 0 0,0 0-1 0 0,0 1 1 0 0,0-1 0 0 0,0 0-1 0 0,0 1 1 0 0,0-1 0 0 0,0 1-1 0 0,0-1 1 0 0,0 1 0 0 0,0-1 0 0 0,-1 1-1 0 0,1 0 1 0 0,0-1 0 0 0,0 1-1 0 0,-1 0 1 0 0,1 0 0 0 0,0-1-1 0 0,-1 1 1 0 0,1 0 0 0 0,0 0 0 0 0,-1 0-1 0 0,1 0 1 0 0,-1 0 0 0 0,0 0-1 0 0,1 0 1 0 0,-1 0 0 0 0,0 0-1 0 0,0 0 1 0 0,1 1-101 0 0,3 15 520 0 0,-1 0 1 0 0,0 1-1 0 0,-1-1 0 0 0,-1 1 0 0 0,-1 11-520 0 0,-3 30 1011 0 0,-3 3-1011 0 0,1-8 466 0 0,2 17-466 0 0,4 222 263 0 0,-1-281-345 0 0,1 0 0 0 0,0 1 0 0 0,1-1 0 0 0,1 5 82 0 0,-2-13-111 0 0,1 1 0 0 0,-1-1-1 0 0,0 0 1 0 0,1 1 0 0 0,0-1 0 0 0,0 0 0 0 0,0 0-1 0 0,1 0 1 0 0,-1-1 0 0 0,1 1 0 0 0,0 0 0 0 0,0-1-1 0 0,2 2 112 0 0,-5-5-19 0 0,0 0 0 0 0,0 0-1 0 0,0 0 1 0 0,0 0 0 0 0,1 0-1 0 0,-1 0 1 0 0,0 0 0 0 0,0 0-1 0 0,0 1 1 0 0,0-1 0 0 0,1 0-1 0 0,-1 0 1 0 0,0 0 0 0 0,0 0-1 0 0,0 0 1 0 0,1 0 0 0 0,-1 0-1 0 0,0 0 1 0 0,0 0 0 0 0,0 0-1 0 0,1 0 1 0 0,-1 0 0 0 0,0 0-1 0 0,0-1 1 0 0,0 1 0 0 0,0 0-1 0 0,1 0 1 0 0,-1 0 0 0 0,0 0-1 0 0,0 0 1 0 0,0 0 0 0 0,0 0-1 0 0,1 0 1 0 0,-1-1 0 0 0,0 1-1 0 0,0 0 1 0 0,0 0-1 0 0,0 0 1 0 0,0 0 0 0 0,0 0-1 0 0,1-1 1 0 0,-1 1 19 0 0,5-12-337 0 0,-1-16 55 0 0,-1 9 167 0 0,1-1 0 0 0,0 1 0 0 0,1-1 0 0 0,1 1 0 0 0,1 1 0 0 0,8-16 115 0 0,-11 25 20 0 0,1 0 1 0 0,0 1-1 0 0,1-1 0 0 0,-1 1 0 0 0,2 0 1 0 0,-1 1-1 0 0,1-1 0 0 0,0 2 0 0 0,0-1 1 0 0,1 1-1 0 0,0 0 0 0 0,0 0 0 0 0,1 1 1 0 0,5-3-21 0 0,-5 4-16 0 0,0 1 1 0 0,1 0-1 0 0,-1 0 1 0 0,1 1-1 0 0,-1 0 1 0 0,1 1-1 0 0,0 0 1 0 0,3 0 15 0 0,-7 1-414 0 0,0 0 0 0 0,-1 1 0 0 0,1 0 0 0 0,0 0 0 0 0,0 0 0 0 0,4 2 414 0 0,-6-1-673 0 0,-1-1 0 0 0,1 1 0 0 0,0 0 0 0 0,-1 0 0 0 0,0 0 0 0 0,1 0 1 0 0,-1 1-1 0 0,0-1 0 0 0,0 1 0 0 0,1 1 673 0 0,4 7-3905 0 0,-8-1-768 0 0</inkml:trace>
  <inkml:trace contextRef="#ctx0" brushRef="#br0" timeOffset="20568.238">4960 4836 7218 0 0,'-18'3'2833'0'0,"-12"1"1046"0"0,31-5-3740 0 0,-1 0 0 0 0,1 0 0 0 0,-1 0 1 0 0,1 1-1 0 0,0-1 0 0 0,-1 0 0 0 0,1 0 0 0 0,0 0 1 0 0,0 1-1 0 0,-1-1 0 0 0,1 0 0 0 0,0 1 1 0 0,0-1-1 0 0,0 1 0 0 0,0-1-139 0 0,24-16 430 0 0,2 0 0 0 0,-1 3 1 0 0,2 0-1 0 0,0 1 0 0 0,1 2 0 0 0,0 1 0 0 0,0 1 0 0 0,1 1 1 0 0,26-2-431 0 0,-45 8 121 0 0,0 2 1 0 0,0-1-1 0 0,-1 1 0 0 0,1 0 1 0 0,0 1-1 0 0,0 1 1 0 0,-1 0-1 0 0,1 0 1 0 0,4 2-122 0 0,-10-2 37 0 0,-1-1-1 0 0,0 1 1 0 0,0-1 0 0 0,0 1 0 0 0,0 0-1 0 0,-1 1 1 0 0,1-1 0 0 0,0 1 0 0 0,-1-1-1 0 0,0 1 1 0 0,1 0 0 0 0,-1 0-1 0 0,-1 1 1 0 0,1-1 0 0 0,0 1 0 0 0,-1-1-1 0 0,1 1 1 0 0,-1 0 0 0 0,0 0 0 0 0,-1 0-1 0 0,1 0 1 0 0,-1 0 0 0 0,1 0 0 0 0,-1 2-37 0 0,2 13 88 0 0,-2 0 1 0 0,0-1-1 0 0,-1 1 1 0 0,0 0-1 0 0,-2 0 1 0 0,-3 13-89 0 0,-7 31-504 0 0,-9 21 504 0 0,-1 4-1318 0 0,19-77 947 0 0,-7 36-4593 0 0,-2 31 4964 0 0,10-62-3013 0 0,2 0 0 0 0,-1 0 0 0 0,2 1 0 0 0,1 1 3013 0 0,-1-12-3131 0 0</inkml:trace>
  <inkml:trace contextRef="#ctx0" brushRef="#br0" timeOffset="20569.238">6438 3840 8474 0 0,'18'-12'2504'0'0,"0"-1"-1015"0"0,4-1-257 0 0,-4 0-168 0 0,-8 10-160 0 0,-1 2-400 0 0,3 2-287 0 0,4 4-177 0 0,-2-4-433 0 0,0 8-151 0 0,-4-4-432 0 0,-2 4-688 0 0,2 2-545 0 0,-2 1-855 0 0,0 3-689 0 0,-8-6-24 0 0</inkml:trace>
  <inkml:trace contextRef="#ctx0" brushRef="#br0" timeOffset="21132.36">6706 3884 4897 0 0,'-4'5'6051'0'0,"4"6"-5074"0"0,0-9-1072 0 0,0 1 0 0 0,0-1 0 0 0,0 1 0 0 0,-1-1 0 0 0,1 1 0 0 0,-1-1 0 0 0,1 0 0 0 0,-1 1 0 0 0,0-1 95 0 0,-10 15-158 0 0,0 0 0 0 0,-2-1 0 0 0,0-1 0 0 0,-9 9 158 0 0,6-7 506 0 0,0 1-1 0 0,-12 20-505 0 0,26-34 165 0 0,-1 0 0 0 0,1 0-1 0 0,0 0 1 0 0,0 0 0 0 0,0 0-1 0 0,1 1 1 0 0,-1 0-165 0 0,2-5 24 0 0,0 1 1 0 0,0-1-1 0 0,0 1 0 0 0,0-1 0 0 0,0 0 1 0 0,0 1-1 0 0,0-1 0 0 0,0 1 0 0 0,0-1 1 0 0,0 1-1 0 0,0-1 0 0 0,0 0 0 0 0,0 1 1 0 0,0-1-1 0 0,0 1 0 0 0,1-1 1 0 0,-1 0-1 0 0,0 1 0 0 0,0-1 0 0 0,0 1 1 0 0,1-1-1 0 0,-1 0 0 0 0,0 1 0 0 0,1-1 1 0 0,-1 0-1 0 0,0 1 0 0 0,1-1-24 0 0,0 0 15 0 0,0 1 0 0 0,0-1 0 0 0,0 0 0 0 0,0 0 0 0 0,1 0 0 0 0,-1 0 0 0 0,0 0 0 0 0,0 0 0 0 0,0 0 0 0 0,0 0 0 0 0,0 0-1 0 0,1 0 1 0 0,-1-1 0 0 0,0 1 0 0 0,0 0 0 0 0,0-1-15 0 0,17-6 153 0 0,0 0 0 0 0,11-7-153 0 0,-15 7 264 0 0,-1 1 0 0 0,1 0 0 0 0,1 1 0 0 0,-1 0 0 0 0,2 1-264 0 0,-16 4 25 0 0,0 0 0 0 0,0 0 0 0 0,0-1 0 0 0,1 1 0 0 0,-1 0 0 0 0,0 0 0 0 0,0 0-1 0 0,0 0 1 0 0,1 0 0 0 0,-1 0 0 0 0,0 0 0 0 0,0 0 0 0 0,0 0 0 0 0,1 0 0 0 0,-1 0 0 0 0,0 0 0 0 0,0 1 0 0 0,0-1 0 0 0,1 0 0 0 0,-1 0 0 0 0,0 0 0 0 0,0 0 0 0 0,0 0 0 0 0,1 0 0 0 0,-1 0 0 0 0,0 0 0 0 0,0 1-1 0 0,0-1 1 0 0,0 0 0 0 0,1 0 0 0 0,-1 0 0 0 0,0 0 0 0 0,0 1 0 0 0,0-1 0 0 0,0 0 0 0 0,0 0 0 0 0,0 0 0 0 0,0 1 0 0 0,0-1 0 0 0,1 0-25 0 0,-3 11 504 0 0,-9 9-202 0 0,0-5-159 0 0,1 0-1 0 0,-6 13-142 0 0,-4 6 109 0 0,19-33-102 0 0,0 1 0 0 0,0-1 0 0 0,0 1 0 0 0,1-1 0 0 0,-1 1 0 0 0,1 0 0 0 0,-1-1 0 0 0,1 1 0 0 0,-1-1 0 0 0,1 1 0 0 0,0 0 0 0 0,0-1 0 0 0,0 1 0 0 0,0 0 0 0 0,0-1 0 0 0,0 1 0 0 0,0 0 0 0 0,1-1 0 0 0,-1 2-7 0 0,1-3-3 0 0,-1 1-1 0 0,1-1 1 0 0,-1 1 0 0 0,1-1-1 0 0,-1 1 1 0 0,1-1-1 0 0,-1 0 1 0 0,1 1 0 0 0,-1-1-1 0 0,1 0 1 0 0,-1 0 0 0 0,1 1-1 0 0,-1-1 1 0 0,1 0-1 0 0,0 0 1 0 0,-1 0 0 0 0,1 0-1 0 0,-1 0 1 0 0,1 1 0 0 0,0-1-1 0 0,-1 0 1 0 0,1 0 0 0 0,0-1-1 0 0,-1 1 1 0 0,1 0-1 0 0,-1 0 1 0 0,1 0 0 0 0,0 0-1 0 0,-1 0 1 0 0,1-1 0 0 0,-1 1-1 0 0,1 0 4 0 0,21-8-24 0 0,-21 7 22 0 0,0 1 0 0 0,0-1 1 0 0,0 0-1 0 0,0 1 0 0 0,0 0 0 0 0,1-1 0 0 0,-1 1 1 0 0,0 0-1 0 0,0-1 0 0 0,1 1 0 0 0,-1 0 1 0 0,0 0-1 0 0,0 0 0 0 0,1 0 0 0 0,-1 0 0 0 0,0 0 1 0 0,0 0-1 0 0,0 1 0 0 0,1-1 0 0 0,-1 1 2 0 0,0-1-16 0 0,-1 0 1 0 0,1 1-1 0 0,-1 0 0 0 0,0-1 0 0 0,1 1 0 0 0,-1-1 0 0 0,0 1 0 0 0,1-1 1 0 0,-1 1-1 0 0,0 0 0 0 0,0-1 0 0 0,1 1 0 0 0,-1 0 0 0 0,0-1 1 0 0,0 1-1 0 0,0 0 0 0 0,0-1 0 0 0,0 1 0 0 0,0 0 0 0 0,0-1 1 0 0,0 1-1 0 0,0 0 0 0 0,0-1 0 0 0,-1 1 0 0 0,1 0 16 0 0,-1 4-99 0 0,-1-1 0 0 0,0 1 0 0 0,1-1 0 0 0,-1 1-1 0 0,-1-1 1 0 0,1 0 0 0 0,-1 0 0 0 0,0 0 0 0 0,-2 3 99 0 0,-22 19 94 0 0,-1-1 0 0 0,0-1 1 0 0,-2-2-1 0 0,-1-1 0 0 0,-1-1 1 0 0,0-2-1 0 0,-25 10-94 0 0,4-6 706 0 0,-1-2 0 0 0,-1-3 0 0 0,-36 7-706 0 0,53-20 299 0 0,35-4-244 0 0,1 0-1 0 0,0 0 1 0 0,0-1 0 0 0,-1 1 0 0 0,1 0-1 0 0,0-1 1 0 0,0 1 0 0 0,-1-1 0 0 0,1 0-1 0 0,0 0 1 0 0,0 0 0 0 0,0 0-1 0 0,0 0 1 0 0,0 0 0 0 0,-1-2-55 0 0,3 2 25 0 0,0 0 0 0 0,0 1 1 0 0,0-1-1 0 0,0 0 0 0 0,0 0 1 0 0,0 0-1 0 0,0 0 0 0 0,1 0 0 0 0,-1 0 1 0 0,0 0-1 0 0,1 1 0 0 0,-1-1 0 0 0,0 0 1 0 0,1 0-1 0 0,-1 1 0 0 0,1-1 0 0 0,0 0 1 0 0,-1 0-1 0 0,1 1 0 0 0,-1-1 1 0 0,1 1-1 0 0,0-1 0 0 0,0 0 0 0 0,-1 1 1 0 0,1-1-1 0 0,0 1 0 0 0,0-1-25 0 0,3-1 25 0 0,-1-1 1 0 0,1 0-1 0 0,-1 1 0 0 0,1 0 0 0 0,0 0 0 0 0,3-1-25 0 0,37-8 50 0 0,0 1 0 0 0,1 3-1 0 0,6 2-49 0 0,138-6-403 0 0,-29 2-371 0 0,51-4-1763 0 0,-68 10-5385 0 0,-112 2 3827 0 0,-10-3-739 0 0</inkml:trace>
  <inkml:trace contextRef="#ctx0" brushRef="#br0" timeOffset="21507.272">7152 3765 6913 0 0,'18'-52'3824'0'0,"-16"48"-3480"0"0,0 0 1 0 0,0 0-1 0 0,0 0 0 0 0,0 1 1 0 0,1-1-1 0 0,0 1 0 0 0,-1-1 1 0 0,1 1-1 0 0,1 0 0 0 0,1-2-344 0 0,-4 5 97 0 0,-1 0 1 0 0,1-1-1 0 0,-1 1 0 0 0,1-1 0 0 0,0 1 0 0 0,0 0 0 0 0,-1-1 0 0 0,1 1 0 0 0,0 0 1 0 0,-1 0-1 0 0,1 0 0 0 0,0 0 0 0 0,0-1 0 0 0,-1 1 0 0 0,1 0 0 0 0,0 0 0 0 0,0 0 0 0 0,-1 1 1 0 0,1-1-1 0 0,0 0 0 0 0,0 0 0 0 0,-1 0 0 0 0,1 0 0 0 0,0 1 0 0 0,-1-1 0 0 0,1 0 0 0 0,0 1 1 0 0,-1-1-1 0 0,1 1 0 0 0,0-1 0 0 0,-1 1 0 0 0,1-1 0 0 0,-1 1 0 0 0,1-1 0 0 0,-1 1 0 0 0,1-1 1 0 0,-1 1-1 0 0,1-1 0 0 0,-1 1 0 0 0,0 0 0 0 0,1-1 0 0 0,-1 2-97 0 0,13 31 1567 0 0,-11-28-1302 0 0,12 47 675 0 0,-3 0 0 0 0,-2 1 1 0 0,3 50-941 0 0,-2 161 900 0 0,-10-263-894 0 0,-4 159-206 0 0,-7 0-1 0 0,-12 39 201 0 0,17-164-106 0 0,3-22-53 0 0,1 0 0 0 0,1 0 0 0 0,-1 4 159 0 0,0-22-378 0 0,1 3 333 0 0,0 1 0 0 0,0-1 0 0 0,0 0 0 0 0,0 0 0 0 0,1 0 0 0 0,-1 0 0 0 0,0-1 0 0 0,1 1 0 0 0,-1-1 45 0 0,2-25-46 0 0,1 0-1 0 0,0 0 0 0 0,2 1 0 0 0,2-1 0 0 0,0 1 0 0 0,2 0 1 0 0,1 1-1 0 0,1 0 0 0 0,5-8 47 0 0,-13 29-34 0 0,1 0 0 0 0,0 0 0 0 0,0 0 0 0 0,1 0-1 0 0,0 0 1 0 0,0 1 0 0 0,0 0 0 0 0,0 0 0 0 0,0 0 0 0 0,1 0 0 0 0,0 1 0 0 0,0-1 0 0 0,0 1-1 0 0,0 1 1 0 0,0-1 0 0 0,1 1 0 0 0,-1 0 0 0 0,1 0 0 0 0,0 0 0 0 0,-1 1 0 0 0,1 0 0 0 0,0 0 0 0 0,5 0 34 0 0,13 0-1350 0 0,1 1 0 0 0,-1 2 0 0 0,1 0 0 0 0,-1 2 0 0 0,6 2 1350 0 0,42 4-6524 0 0,-25-7-200 0 0</inkml:trace>
  <inkml:trace contextRef="#ctx0" brushRef="#br0" timeOffset="19209">3845 4146 2809 0 0,'15'-15'3813'0'0,"7"-6"-528"0"0,-19 17-1297 0 0,-12 11 789 0 0,-24 24-1697 0 0,2 1 0 0 0,1 2-1 0 0,-7 12-1079 0 0,-27 30 445 0 0,-149 151 231 0 0,193-206-663 0 0,-29 30 38 0 0,-152 153 189 0 0,115-135-2910 0 0,93-78 2345 0 0,131-162-2094 0 0,-98 125 3043 0 0,3 2 0 0 0,30-23-624 0 0,-69 64 83 0 0,-1 0 1 0 0,1 0-1 0 0,0 0 1 0 0,0 1-1 0 0,0-1 0 0 0,0 1 1 0 0,0 0-1 0 0,0 1 1 0 0,1-1-1 0 0,-1 1 1 0 0,1 0-1 0 0,-1 0 1 0 0,1 0-1 0 0,-1 0 0 0 0,1 1 1 0 0,0 0-1 0 0,-1 0 1 0 0,1 0-1 0 0,3 1-83 0 0,-4 0 75 0 0,1 0 0 0 0,-1 1 0 0 0,1 0-1 0 0,-1 0 1 0 0,0 0 0 0 0,0 0 0 0 0,0 1 0 0 0,0-1 0 0 0,0 1 0 0 0,0 0-1 0 0,-1 0 1 0 0,0 1 0 0 0,1-1 0 0 0,-1 1 0 0 0,0 0 0 0 0,-1-1-1 0 0,1 1 1 0 0,-1 0 0 0 0,1 2-75 0 0,27 52 233 0 0,-19-35-362 0 0,1-1 0 0 0,0 0-1 0 0,2 0 1 0 0,12 14 129 0 0,-6-13-1729 0 0,1 0 0 0 0,8 6 1729 0 0,-21-23-1426 0 0,-1 0 0 0 0,0-1 0 0 0,1 1 1 0 0,0-1-1 0 0,1-1 0 0 0,-1 1 1 0 0,1-2-1 0 0,-1 1 0 0 0,7 1 1426 0 0,-1-3-1595 0 0</inkml:trace>
  <inkml:trace contextRef="#ctx0" brushRef="#br0" timeOffset="19552.748">4029 4003 6825 0 0,'1'1'385'0'0,"-1"-1"-1"0"0,1 1 0 0 0,0-1 0 0 0,-1 1 0 0 0,1-1 0 0 0,-1 1 0 0 0,1 0 0 0 0,-1 0 0 0 0,1-1 0 0 0,-1 1 0 0 0,1 0 0 0 0,-1 0 0 0 0,0-1 0 0 0,1 1 0 0 0,-1 0 1 0 0,0 0-1 0 0,0 0-384 0 0,4 23 2714 0 0,-6 35-1944 0 0,1-41 151 0 0,1 136 909 0 0,7 0 0 0 0,12 50-1830 0 0,8 156-250 0 0,-27-257-445 0 0,2 44-1662 0 0,0-121 82 0 0,1 1 0 0 0,1-1 1 0 0,2 0-1 0 0,3 10 2275 0 0,-7-29-1145 0 0,1-1-1 0 0,-1 0 1 0 0,1 0-1 0 0,0-1 0 0 0,1 1 1 0 0,-1-1 1145 0 0,6 5-2138 0 0</inkml:trace>
  <inkml:trace contextRef="#ctx0" brushRef="#br0" timeOffset="77973">845 1398 7538 0 0,'6'-6'1744'0'0,"0"0"0"0"0,0 0 1 0 0,1 0-1 0 0,4-2-1744 0 0,-11 8 27 0 0,0-1 1 0 0,0 1-1 0 0,0 0 0 0 0,0 0 1 0 0,0 0-1 0 0,1-1 0 0 0,-1 1 1 0 0,0 0-1 0 0,0 0 0 0 0,0 0 1 0 0,0 0-1 0 0,0 0 0 0 0,1 0 1 0 0,-1-1-1 0 0,0 1 0 0 0,0 0 1 0 0,0 0-1 0 0,1 0 0 0 0,-1 0 1 0 0,0 0-1 0 0,0 0 0 0 0,0 0 1 0 0,1 0-1 0 0,-1 0 0 0 0,0 0 1 0 0,0 0-1 0 0,0 0 0 0 0,1 0 1 0 0,-1 0-1 0 0,0 0 0 0 0,0 0 1 0 0,0 0-1 0 0,1 0 0 0 0,-1 0 1 0 0,0 0-1 0 0,0 0 0 0 0,0 0 1 0 0,1 0-1 0 0,-1 0 0 0 0,0 0 0 0 0,0 1 1 0 0,0-1-1 0 0,0 0 0 0 0,1 0 1 0 0,-1 0-1 0 0,0 0 0 0 0,0 0 1 0 0,0 1-1 0 0,0-1 0 0 0,0 0 1 0 0,0 0-1 0 0,1 0 0 0 0,-1 0 1 0 0,0 1-1 0 0,0-1 0 0 0,0 0 1 0 0,0 0-1 0 0,0 0 0 0 0,0 1 1 0 0,0-1-1 0 0,0 0 0 0 0,0 0 1 0 0,0 1-1 0 0,0-1 0 0 0,0 0 1 0 0,0 0-1 0 0,0 0 0 0 0,0 1-27 0 0,-4 19 928 0 0,2-11-580 0 0,-5 71 479 0 0,2 0 0 0 0,5 0 1 0 0,3 0-1 0 0,11 66-827 0 0,-3-77-105 0 0,3-1 0 0 0,4 5 105 0 0,12 58-1601 0 0,-26-108 52 0 0,-1 0-1 0 0,0 16 1550 0 0,-5 17-8528 0 0,1-48 4570 0 0,-4-3 404 0 0</inkml:trace>
  <inkml:trace contextRef="#ctx0" brushRef="#br0" timeOffset="78413.667">673 1210 2961 0 0,'-56'13'1510'0'0,"2"2"1"0"0,0 3 0 0 0,1 2 0 0 0,1 2 0 0 0,-2 4-1511 0 0,31-14 391 0 0,1 1-1 0 0,1 1 1 0 0,0 1 0 0 0,1 1 0 0 0,0 0 0 0 0,1 2 0 0 0,1 0-1 0 0,1 1 1 0 0,1 1 0 0 0,0 0 0 0 0,2 1 0 0 0,-5 10-391 0 0,1 8 368 0 0,1 0 0 0 0,2 2 0 0 0,2-1 0 0 0,2 2 0 0 0,2 0 0 0 0,1 0 0 0 0,2 0 0 0 0,2 1 0 0 0,2 4-368 0 0,1-14 169 0 0,2 0 0 0 0,1 0 0 0 0,1 0 0 0 0,2 0 0 0 0,1-1 0 0 0,2 0 0 0 0,1 0 0 0 0,2-1 0 0 0,1 0 0 0 0,9 16-169 0 0,-10-25 66 0 0,1 0-1 0 0,2-1 1 0 0,0-1-1 0 0,1 0 0 0 0,1-1 1 0 0,1-1-1 0 0,0 0 1 0 0,2-1-1 0 0,0-1 1 0 0,0-1-1 0 0,2 0 0 0 0,-1-2 1 0 0,2 0-1 0 0,6 1-65 0 0,0-1 1 0 0,0-2 1 0 0,1-1-1 0 0,1-1 0 0 0,0-1 0 0 0,0-2 1 0 0,1-1-1 0 0,-1-1 0 0 0,1-2 1 0 0,0-1-1 0 0,0-1 0 0 0,0-2 0 0 0,-1-1 1 0 0,1-1-1 0 0,-1-2 0 0 0,0-1 0 0 0,0-1 1 0 0,-1-2-1 0 0,9-4-1 0 0,10-6-64 0 0,-2-2 1 0 0,-1-2-1 0 0,0-1 0 0 0,-2-3 1 0 0,-1-2-1 0 0,26-24 64 0 0,-40 29 8 0 0,-1-2 1 0 0,-1 0-1 0 0,-1-2 0 0 0,-2 0 0 0 0,-1-2 0 0 0,-1 0 0 0 0,-2-2 1 0 0,-1 0-1 0 0,6-19-8 0 0,-8 11 114 0 0,-1 0 0 0 0,-3-2 0 0 0,-1 1-1 0 0,-2-2 1 0 0,-2 1 0 0 0,0-18-114 0 0,-5 26 170 0 0,-2-1 1 0 0,-1 0-1 0 0,-2 1 0 0 0,-1-1 0 0 0,-2 1 0 0 0,-1 0 0 0 0,-2 0 0 0 0,-2-1-170 0 0,4 17 103 0 0,-1-1-1 0 0,0 2 1 0 0,-2-1-1 0 0,0 1 1 0 0,-1 1-1 0 0,-1 0 0 0 0,-1 1 1 0 0,0 0-1 0 0,-1 1 1 0 0,0 0-1 0 0,-1 1 1 0 0,-1 1-1 0 0,-1 0 1 0 0,-9-5-103 0 0,4 4 13 0 0,-1 2 1 0 0,0 0 0 0 0,-1 2 0 0 0,0 1 0 0 0,-1 0 0 0 0,0 2 0 0 0,0 1 0 0 0,0 1-1 0 0,-1 1 1 0 0,0 1 0 0 0,-11 1-14 0 0,-5 2-314 0 0,0 2-1 0 0,1 2 0 0 0,0 1 1 0 0,0 2-1 0 0,0 2 0 0 0,1 2 1 0 0,0 2-1 0 0,0 1 315 0 0,3 1-1573 0 0,-1 3-1 0 0,2 0 1 0 0,-23 17 1573 0 0,30-15-2569 0 0,1 0 1 0 0,0 2-1 0 0,2 2 0 0 0,-8 9 2569 0 0,-36 46-6653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21:42.8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3362 1201 2705 0 0,'1'-1'628'0'0,"0"0"0"0"0,1 0 0 0 0,0 0 0 0 0,-1 1 0 0 0,1-1 0 0 0,0 0 0 0 0,-1 1 0 0 0,1-1 0 0 0,0 1 0 0 0,0-1 0 0 0,-1 1 0 0 0,1 0 0 0 0,0 0 0 0 0,0 0 0 0 0,1 0-628 0 0,18 7 1577 0 0,-11-4-278 0 0,-10-3-1248 0 0,0 0 0 0 0,0 0 0 0 0,0 0 0 0 0,0 0 0 0 0,1 0 0 0 0,-1 0 0 0 0,0 0 0 0 0,0 0 0 0 0,0 0 1 0 0,0 0-1 0 0,0 0 0 0 0,0 1 0 0 0,0-1 0 0 0,0 0 0 0 0,0 0 0 0 0,0 0 0 0 0,0 0 0 0 0,0 0 0 0 0,0 0 0 0 0,0 0 0 0 0,0 1 0 0 0,0-1 1 0 0,0 0-1 0 0,0 0 0 0 0,0 0 0 0 0,0 0 0 0 0,0 0 0 0 0,0 0 0 0 0,0 0 0 0 0,0 1 0 0 0,0-1 0 0 0,0 0 0 0 0,0 0 0 0 0,0 0 0 0 0,0 0 0 0 0,0 0 1 0 0,0 0-1 0 0,0 0 0 0 0,0 1 0 0 0,0-1 0 0 0,0 0 0 0 0,0 0 0 0 0,0 0 0 0 0,0 0 0 0 0,0 0 0 0 0,-1 0 0 0 0,1 0 0 0 0,0 0 0 0 0,0 0 1 0 0,0 0-1 0 0,0 0 0 0 0,0 1 0 0 0,0-1-51 0 0,-1 0 69 0 0,1 1 0 0 0,0-1 0 0 0,-1 1 1 0 0,1-1-1 0 0,-1 0 0 0 0,1 1 0 0 0,-1-1 1 0 0,1 1-1 0 0,-1-1 0 0 0,1 0 0 0 0,-1 1 0 0 0,1-1 1 0 0,-1 0-1 0 0,1 0 0 0 0,-1 1 0 0 0,1-1 1 0 0,-1 0-1 0 0,0 0 0 0 0,1 0 0 0 0,-1 0-69 0 0,-6-11 179 0 0,4-17-4 0 0,4 25-205 0 0,-1 0-1 0 0,0 0 1 0 0,0 0 0 0 0,-1 0-1 0 0,1 0 1 0 0,-1 0 0 0 0,1 0-1 0 0,-1 0 1 0 0,0 0 0 0 0,0 0 30 0 0,-9-11 224 0 0,7 26 32 0 0,3-5-113 0 0,0-7 133 0 0,-1 17-2 0 0,-1 0 0 0 0,0 0 0 0 0,-4 10-274 0 0,-6 46 598 0 0,5 28-80 0 0,-18 190 162 0 0,16-209-1764 0 0,4 1 0 0 0,3 5 1084 0 0,4-45-2630 0 0,3-15-2451 0 0,-5-27 4914 0 0,0-1-1 0 0,0 0 0 0 0,0 1 0 0 0,1-1 1 0 0,-1 0-1 0 0,0 1 0 0 0,0-1 0 0 0,1 0 1 0 0,-1 0-1 0 0,0 1 0 0 0,1-1 0 0 0,-1 0 1 0 0,0 0-1 0 0,1 1 0 0 0,-1-1 0 0 0,0 0 1 0 0,1 0-1 0 0,-1 0 0 0 0,0 0 0 0 0,1 0 1 0 0,-1 0-1 0 0,1 0 0 0 0,-1 1 0 0 0,0-1 1 0 0,1 0-1 0 0,-1 0 0 0 0,1 0 0 0 0,-1 0 1 0 0,0-1-1 0 0,1 1 0 0 0,-1 0 0 0 0,0 0 1 0 0,1 0-1 0 0,-1 0 0 0 0,1 0 0 0 0,-1 0 1 0 0,0-1-1 0 0,1 1 168 0 0,14-9-4455 0 0,-6-5 2511 0 0</inkml:trace>
  <inkml:trace contextRef="#ctx0" brushRef="#br0" timeOffset="328">3359 939 3825 0 0,'-6'1'1959'0'0,"0"-1"-709"0"0,-1 0 0 0 0,0-1 1 0 0,1 1-1 0 0,-1-1 0 0 0,-3-1-1250 0 0,10 2 84 0 0,-1 0 0 0 0,0-1 0 0 0,0 1 0 0 0,1 0 0 0 0,-1-1 0 0 0,0 1-1 0 0,1 0 1 0 0,-1-1 0 0 0,0 1 0 0 0,1-1 0 0 0,-1 1 0 0 0,1-1 0 0 0,-1 1 0 0 0,0-1 0 0 0,1 1 0 0 0,0-1 0 0 0,-1 0 0 0 0,1 1-1 0 0,-1-1 1 0 0,1 0-84 0 0,0 0 72 0 0,0 0 1 0 0,-1 0-1 0 0,1 0 0 0 0,1 0 0 0 0,-1 0 0 0 0,0 0 0 0 0,0 0 0 0 0,0 1 0 0 0,0-1 0 0 0,1 0 0 0 0,-1 0 0 0 0,0 0 1 0 0,1 0-1 0 0,-1 0 0 0 0,1 0 0 0 0,-1 0 0 0 0,1 1 0 0 0,-1-1 0 0 0,1 0 0 0 0,0 0 0 0 0,-1 1-72 0 0,5-5 182 0 0,0 0-1 0 0,0 0 0 0 0,0 1 0 0 0,0 0 1 0 0,0 0-1 0 0,1 0 0 0 0,0 1 0 0 0,0 0 1 0 0,4-2-182 0 0,63-22 645 0 0,-53 21-440 0 0,31-12 47 0 0,1 3-1 0 0,0 3 1 0 0,1 1 0 0 0,16 1-252 0 0,-48 8 47 0 0,0 1 1 0 0,0 0-1 0 0,0 2 1 0 0,0 0 0 0 0,0 1-1 0 0,0 2 1 0 0,-1 0-1 0 0,1 1 1 0 0,-1 1 0 0 0,0 1-1 0 0,-1 0 1 0 0,9 6-48 0 0,-24-11-4 0 0,1 1-1 0 0,-1 0 1 0 0,0 0 0 0 0,0 0 0 0 0,0 1-1 0 0,0-1 1 0 0,-1 1 0 0 0,0 0 0 0 0,1 0 0 0 0,-1 0-1 0 0,-1 1 1 0 0,1-1 0 0 0,0 1 0 0 0,-1-1-1 0 0,0 1 1 0 0,0 0 0 0 0,-1 0 0 0 0,1 0 0 0 0,-1 0-1 0 0,0 0 1 0 0,0 0 0 0 0,-1 1 4 0 0,1 0-3 0 0,-1 0 1 0 0,0 1-1 0 0,-1-1 0 0 0,1 0 1 0 0,-1 0-1 0 0,0 1 1 0 0,-1-1-1 0 0,0 0 0 0 0,0 0 1 0 0,0 0-1 0 0,0 0 1 0 0,-1-1-1 0 0,0 1 0 0 0,0-1 1 0 0,-1 1-1 0 0,1-1 0 0 0,-4 3 3 0 0,-26 24 73 0 0,-2-1 0 0 0,-1-2 0 0 0,-1-1 0 0 0,-31 17-73 0 0,30-19-78 0 0,-9 3-589 0 0,0-1 0 0 0,-48 19 667 0 0,53-29-2760 0 0,-2-1 0 0 0,-3-2 2760 0 0,48-15-122 0 0,-1 0-1 0 0,0 0 1 0 0,1 0-1 0 0,-1 0 1 0 0,0 0-1 0 0,0 1 1 0 0,1-1-1 0 0,-1 0 1 0 0,0 0-1 0 0,0 0 1 0 0,1 0-1 0 0,-1 1 1 0 0,0-1-1 0 0,0 0 1 0 0,0 0-1 0 0,1 1 0 0 0,-1-1 1 0 0,0 0-1 0 0,0 1 1 0 0,0-1-1 0 0,0 0 1 0 0,0 0-1 0 0,1 1 1 0 0,-1-1-1 0 0,0 0 1 0 0,0 1-1 0 0,0-1 1 0 0,0 0-1 0 0,0 1 1 0 0,0-1-1 0 0,0 0 1 0 0,0 1-1 0 0,0-1 1 0 0,0 0-1 0 0,0 0 1 0 0,0 1-1 0 0,-1-1 1 0 0,1 0-1 0 0,0 1 1 0 0,0-1-1 0 0,0 0 0 0 0,0 1 1 0 0,0-1-1 0 0,-1 0 1 0 0,1 0-1 0 0,0 1 1 0 0,0-1-1 0 0,0 0 1 0 0,-1 0-1 0 0,1 0 1 0 0,0 1-1 0 0,0-1 1 0 0,-1 0-1 0 0,1 0 1 0 0,0 0-1 0 0,-1 0 1 0 0,1 0-1 0 0,0 1 1 0 0,0-1-1 0 0,-1 0 1 0 0,1 0-1 0 0,0 0 1 0 0,-1 0-1 0 0,1 0 0 0 0,0 0 1 0 0,-1 0 122 0 0,22 9-2827 0 0,-21-9 2766 0 0,1 0 0 0 0,-1 0 0 0 0,1 0 0 0 0,-1 1 0 0 0,1-1 0 0 0,-1 0 0 0 0,1 0 0 0 0,-1 0 0 0 0,1 0-1 0 0,0 0 1 0 0,-1 0 0 0 0,1-1 0 0 0,-1 1 0 0 0,1 0 0 0 0,-1 0 0 0 0,1 0 0 0 0,-1 0 0 0 0,1-1 0 0 0,-1 1 0 0 0,1 0-1 0 0,-1 0 1 0 0,1-1 0 0 0,-1 1 0 0 0,1 0 0 0 0,-1-1 0 0 0,0 1 61 0 0</inkml:trace>
  <inkml:trace contextRef="#ctx0" brushRef="#br0" timeOffset="656">4529 854 5497 0 0,'-1'8'4215'0'0,"1"-7"-4039"0"0,0-1 1 0 0,0 1-1 0 0,0-1 1 0 0,0 1-1 0 0,0-1 1 0 0,0 1-1 0 0,0-1 0 0 0,0 1 1 0 0,0-1-1 0 0,0 1 1 0 0,0-1-1 0 0,-1 1 1 0 0,1-1-1 0 0,0 1 1 0 0,0-1-1 0 0,-1 1 0 0 0,1-1 1 0 0,0 1-1 0 0,-1-1 1 0 0,1 0-1 0 0,0 1 1 0 0,-1-1-1 0 0,1 0 0 0 0,-1 1 1 0 0,1-1-1 0 0,0 0 1 0 0,-1 1-1 0 0,1-1 1 0 0,-1 0-1 0 0,1 0 1 0 0,-1 0-1 0 0,0 1-176 0 0,-5 4 401 0 0,1 0 0 0 0,-1 0-1 0 0,1 1 1 0 0,0 0 0 0 0,0 0 0 0 0,1 1 0 0 0,0-1-1 0 0,0 1 1 0 0,0 1-401 0 0,-12 17 639 0 0,2-5-230 0 0,-260 396 1604 0 0,237-357-2107 0 0,-59 107-264 0 0,81-137-842 0 0,2 0-1 0 0,1 1 0 0 0,1 1 1 0 0,-5 26 1200 0 0,15-53-594 0 0,0 0 0 0 0,1 0 1 0 0,0 0-1 0 0,-1 0 0 0 0,1 0 1 0 0,1 0-1 0 0,-1 0 1 0 0,1 0-1 0 0,0 2 594 0 0,-1-6-205 0 0,0 1 0 0 0,0 0 0 0 0,0-1-1 0 0,1 1 1 0 0,-1 0 0 0 0,0-1 0 0 0,1 1 0 0 0,-1 0 0 0 0,0-1 0 0 0,1 1 0 0 0,-1-1 0 0 0,1 1-1 0 0,-1-1 1 0 0,1 1 0 0 0,-1-1 0 0 0,1 1 0 0 0,-1-1 0 0 0,1 1 0 0 0,0-1 0 0 0,-1 0 0 0 0,1 1-1 0 0,0-1 1 0 0,-1 0 0 0 0,1 0 0 0 0,0 1 0 0 0,-1-1 0 0 0,1 0 0 0 0,0 0 0 0 0,0 0 0 0 0,-1 0-1 0 0,1 0 1 0 0,0 0 0 0 0,-1 0 0 0 0,1 0 0 0 0,0 0 0 0 0,0 0 0 0 0,-1-1 0 0 0,1 1 0 0 0,0 0-1 0 0,-1 0 1 0 0,1-1 0 0 0,0 1 0 0 0,-1 0 0 0 0,1-1 0 0 0,-1 1 0 0 0,1 0 0 0 0,0-1 0 0 0,-1 1-1 0 0,1-1 1 0 0,-1 1 0 0 0,1-1 205 0 0,10-13-960 0 0</inkml:trace>
  <inkml:trace contextRef="#ctx0" brushRef="#br0" timeOffset="1031">4464 829 3961 0 0,'4'-3'1330'0'0,"0"-1"-271"0"0,0 0 1 0 0,0 1-1 0 0,0 0 1 0 0,1 0-1 0 0,0 0 1 0 0,0 0-1 0 0,1 0-1059 0 0,-5 3 137 0 0,0 0-1 0 0,0-1 0 0 0,0 1 1 0 0,-1 0-1 0 0,1 0 1 0 0,0 0-1 0 0,0 0 0 0 0,0 0 1 0 0,0 0-1 0 0,0 0 0 0 0,0 0 1 0 0,0 0-1 0 0,0 0 0 0 0,-1 1 1 0 0,1-1-1 0 0,0 0 0 0 0,0 0 1 0 0,0 1-1 0 0,0-1-136 0 0,0 1 163 0 0,0 0-1 0 0,0 0 1 0 0,0 1-1 0 0,0-1 1 0 0,0 0 0 0 0,0 0-1 0 0,0 0 1 0 0,0 1-1 0 0,0-1 1 0 0,-1 0 0 0 0,1 1-1 0 0,-1-1 1 0 0,1 1 0 0 0,-1-1-1 0 0,1 2-162 0 0,9 26 3177 0 0,11 25-3177 0 0,10 26 964 0 0,53 238-420 0 0,-38-104-3742 0 0,-35-153-2526 0 0,-3 6 5724 0 0,-1 15-11067 0 0,-8-70 8642 0 0</inkml:trace>
  <inkml:trace contextRef="#ctx0" brushRef="#br0" timeOffset="1032">4089 1476 5329 0 0,'-2'0'336'0'0,"1"0"0"0"0,0 0-1 0 0,0 1 1 0 0,0-1 0 0 0,0-1 0 0 0,-1 1 0 0 0,1 0-1 0 0,0 0 1 0 0,0 0 0 0 0,0-1 0 0 0,0 1-1 0 0,0 0 1 0 0,0-1 0 0 0,0 1 0 0 0,-1-1-336 0 0,10-6 2767 0 0,28-5-1257 0 0,43-4-592 0 0,36-2-918 0 0,13-2-1885 0 0,-98 14 928 0 0,-17 3-146 0 0,1 0 1 0 0,1 1 0 0 0,-1 0 0 0 0,0 1 0 0 0,0 1-1 0 0,12 0 1103 0 0,31 9-4125 0 0,-18-10 2153 0 0</inkml:trace>
  <inkml:trace contextRef="#ctx0" brushRef="#br0" timeOffset="6662">7438 618 4881 0 0,'1'1'695'0'0,"1"-1"1"0"0,-1 1-1 0 0,0-1 1 0 0,0 1-1 0 0,1 0 1 0 0,-1-1-1 0 0,0 1 1 0 0,0 0-1 0 0,0 0 0 0 0,0 0 1 0 0,0 0-1 0 0,0 0 1 0 0,0 0-1 0 0,0 1-695 0 0,7 20 4261 0 0,-7-11-4060 0 0,0 0 0 0 0,-1 0 1 0 0,-1 11-202 0 0,0 7 1213 0 0,2 24-577 0 0,-3 0-1 0 0,-2-1 1 0 0,-2 1-1 0 0,-4 5-635 0 0,1 4 309 0 0,-17 84 436 0 0,-26 75-745 0 0,41-179 17 0 0,3-14 5 0 0,1 0 0 0 0,1 4-22 0 0,4-23-84 0 0,2 1 0 0 0,-1-1 0 0 0,1 1 1 0 0,0-1-1 0 0,1 1 0 0 0,0-1 0 0 0,1 0 0 0 0,1 6 84 0 0,-3-15-12 0 0,0 1 0 0 0,0 0 0 0 0,1 0 0 0 0,-1-1 0 0 0,0 1 0 0 0,1 0 0 0 0,-1-1 0 0 0,1 1 0 0 0,-1 0 0 0 0,1-1-1 0 0,-1 1 1 0 0,1-1 0 0 0,-1 1 0 0 0,1-1 0 0 0,-1 1 0 0 0,1-1 0 0 0,0 1 0 0 0,-1-1 0 0 0,1 1 0 0 0,0-1 0 0 0,-1 0 0 0 0,1 1 0 0 0,0-1 0 0 0,0 0 0 0 0,-1 0 0 0 0,2 0 12 0 0,0 1 4 0 0,1-1 1 0 0,-1 0-1 0 0,1 0 1 0 0,-1 0 0 0 0,0-1-1 0 0,1 1 1 0 0,-1-1-1 0 0,1 1 1 0 0,0-1-5 0 0,5-2 82 0 0,0 0 0 0 0,0-1 0 0 0,-1 0 1 0 0,1 0-1 0 0,0-1-82 0 0,13-8-100 0 0,1 0 1 0 0,0 2-1 0 0,1 1 1 0 0,6-2 99 0 0,95-29-502 0 0,78-17-4801 0 0,-184 54 3127 0 0,0 2 1 0 0,0 0-1 0 0,4 0 2176 0 0,8 0-5586 0 0,-11 0 338 0 0</inkml:trace>
  <inkml:trace contextRef="#ctx0" brushRef="#br0" timeOffset="6990">8457 598 3393 0 0,'9'-26'3191'0'0,"-7"18"-2176"0"0,1 1 0 0 0,-1-1 0 0 0,2 1 0 0 0,-1 0-1 0 0,1 0 1 0 0,2-3-1015 0 0,-6 9 66 0 0,0 1 1 0 0,1 0-1 0 0,-1 0 0 0 0,0 0 0 0 0,0-1 0 0 0,0 1 0 0 0,1 0 0 0 0,-1 0 0 0 0,0 0 1 0 0,0 0-1 0 0,1 0 0 0 0,-1-1 0 0 0,0 1 0 0 0,0 0 0 0 0,0 0 0 0 0,1 0 0 0 0,-1 0 0 0 0,0 0 1 0 0,1 0-1 0 0,-1 0 0 0 0,0 0 0 0 0,0 0 0 0 0,1 0 0 0 0,-1 0 0 0 0,0 0 0 0 0,0 0 0 0 0,1 0 1 0 0,-1 0-1 0 0,0 0 0 0 0,0 0 0 0 0,1 1 0 0 0,-1-1 0 0 0,0 0 0 0 0,0 0 0 0 0,0 0 1 0 0,1 0-1 0 0,-1 0 0 0 0,0 1 0 0 0,0-1 0 0 0,0 0 0 0 0,1 0 0 0 0,-1 0 0 0 0,0 1 0 0 0,0-1 1 0 0,0 0-1 0 0,0 0 0 0 0,0 0 0 0 0,1 1 0 0 0,-1-1 0 0 0,0 0 0 0 0,0 0 0 0 0,0 1 0 0 0,0-1 1 0 0,0 0-1 0 0,0 0 0 0 0,0 1 0 0 0,0-1 0 0 0,0 0-66 0 0,5 16 1357 0 0,-5 2-755 0 0,0-1-1 0 0,-1 0 0 0 0,-1 0 1 0 0,0 0-1 0 0,-5 16-601 0 0,-1 6 485 0 0,-102 627 986 0 0,107-651-1525 0 0,1 1 1 0 0,1 0 0 0 0,0 1-1 0 0,1 1 54 0 0,0-13-15 0 0,1 1-1 0 0,-1-1 0 0 0,1 0 0 0 0,0 0 0 0 0,0 0 0 0 0,1 0 0 0 0,0 0 0 0 0,0 0 0 0 0,0 0 0 0 0,0-1 0 0 0,0 1 0 0 0,1-1 0 0 0,0 1 0 0 0,1 0 16 0 0,-2-4 1 0 0,0 1-1 0 0,0-1 0 0 0,0 0 0 0 0,0 1 1 0 0,0-1-1 0 0,0 0 0 0 0,0 0 0 0 0,1 0 1 0 0,-1-1-1 0 0,0 1 0 0 0,1 0 0 0 0,-1-1 1 0 0,0 0-1 0 0,1 1 0 0 0,-1-1 0 0 0,1 0 0 0 0,-1 0 1 0 0,2-1-1 0 0,49-6-21 0 0,-43 5 5 0 0,18-4-237 0 0,156-33-933 0 0,-133 27-183 0 0,0 2-1 0 0,1 2 1 0 0,31 1 1369 0 0,-13 1-2356 0 0,-36 2-993 0 0,0 1 1 0 0,0 2-1 0 0,20 3 3349 0 0,-16 4-4122 0 0</inkml:trace>
  <inkml:trace contextRef="#ctx0" brushRef="#br0" timeOffset="8350">11222 340 3081 0 0,'25'-12'4107'0'0,"-24"12"-4022"0"0,-1-1-1 0 0,1 1 1 0 0,0 0 0 0 0,-1 0 0 0 0,1-1-1 0 0,-1 1 1 0 0,1 0 0 0 0,-1 0-1 0 0,1 0 1 0 0,0-1 0 0 0,-1 1-1 0 0,1 0 1 0 0,-1 0 0 0 0,1 0 0 0 0,0 0-1 0 0,-1 0 1 0 0,1 0 0 0 0,-1 1-1 0 0,1-1 1 0 0,0 0 0 0 0,-1 0 0 0 0,1 0-1 0 0,-1 0 1 0 0,1 1 0 0 0,-1-1-1 0 0,1 0 1 0 0,0 1 0 0 0,-1-1-1 0 0,0 0 1 0 0,1 1 0 0 0,-1-1 0 0 0,1 1-1 0 0,-1-1 1 0 0,1 0 0 0 0,-1 1-1 0 0,0-1 1 0 0,1 1 0 0 0,-1-1 0 0 0,0 1-85 0 0,10 27 3437 0 0,-8-22-3144 0 0,0 0-1 0 0,0 0 1 0 0,0 0-1 0 0,-1 0 1 0 0,0 0-1 0 0,0 1 1 0 0,0 0-293 0 0,-1 53 899 0 0,-3-1-1 0 0,-2 1 1 0 0,-3-1 0 0 0,-3 0 0 0 0,-8 22-899 0 0,-3-10 363 0 0,-3 0-1 0 0,-3-2 1 0 0,-9 9-363 0 0,-45 117 586 0 0,80-192-572 0 0,1 0 1 0 0,1 0 0 0 0,-1 0-1 0 0,0 0 1 0 0,1 0 0 0 0,0 0 0 0 0,-1 0-1 0 0,1 0 1 0 0,0 0 0 0 0,1 0-1 0 0,-1 0 1 0 0,1 0 0 0 0,-1 0-1 0 0,1 0 1 0 0,0 0 0 0 0,0 0-1 0 0,1 2-14 0 0,-1-3 14 0 0,0 0 0 0 0,0-1-1 0 0,0 1 1 0 0,1-1 0 0 0,-1 1 0 0 0,0-1-1 0 0,1 0 1 0 0,-1 0 0 0 0,1 1-1 0 0,0-1 1 0 0,-1 0 0 0 0,1 0-1 0 0,0-1 1 0 0,-1 1 0 0 0,1 0 0 0 0,0 0-1 0 0,0-1 1 0 0,0 1 0 0 0,0-1-1 0 0,0 0 1 0 0,0 1 0 0 0,0-1-1 0 0,-1 0 1 0 0,1 0 0 0 0,0 0-1 0 0,0-1 1 0 0,0 1 0 0 0,0 0 0 0 0,1-1-14 0 0,87-16-143 0 0,16-7 143 0 0,-42 8-736 0 0,1 3 0 0 0,0 3-1 0 0,1 3 1 0 0,63 1 736 0 0,32 9-4312 0 0,-53 5-1575 0 0,-63-5 1748 0 0,-3-5-955 0 0</inkml:trace>
  <inkml:trace contextRef="#ctx0" brushRef="#br0" timeOffset="7349">9784 500 4081 0 0,'-1'-1'213'0'0,"1"-1"-1"0"0,-1 1 1 0 0,1-1-1 0 0,0 1 1 0 0,0-1 0 0 0,-1 0-1 0 0,1 1 1 0 0,0-1 0 0 0,0 1-1 0 0,0-1 1 0 0,1 1 0 0 0,-1-1-1 0 0,0 0 1 0 0,1 1 0 0 0,-1-1-1 0 0,1 1 1 0 0,-1-1 0 0 0,1 1-1 0 0,0 0 1 0 0,-1-1-1 0 0,1 1 1 0 0,0-1-213 0 0,1 1 278 0 0,0-1 0 0 0,-1 1-1 0 0,1-1 1 0 0,0 1 0 0 0,0 0-1 0 0,0 0 1 0 0,0 0 0 0 0,0 0 0 0 0,0 0-1 0 0,1 0 1 0 0,-1 0 0 0 0,0 1-1 0 0,0-1 1 0 0,1 1-278 0 0,10-2 927 0 0,1 1 0 0 0,-1 1 0 0 0,1 0 0 0 0,-1 1 0 0 0,2 0-927 0 0,-3 0 314 0 0,102 12 1144 0 0,21 1-3567 0 0,-127-13 861 0 0,-1 0 1 0 0,0 1-1 0 0,1 0 1 0 0,-1 0-1 0 0,3 1 1248 0 0,9 3-5842 0 0,-9-6 1113 0 0</inkml:trace>
  <inkml:trace contextRef="#ctx0" brushRef="#br0" timeOffset="7678.03">9788 831 6753 0 0,'-3'0'2006'0'0,"5"0"-721"0"0,10 1-227 0 0,19-2-421 0 0,69-5-126 0 0,2 4-511 0 0,-48 3-2797 0 0,27 6 2797 0 0,8-1-6348 0 0,-69-6 3259 0 0</inkml:trace>
  <inkml:trace contextRef="#ctx0" brushRef="#br0" timeOffset="8006.082">9822 439 3625 0 0,'-3'1'410'0'0,"1"0"1"0"0,-1 0 0 0 0,1 1 0 0 0,-1 0-1 0 0,1-1 1 0 0,0 1 0 0 0,0 0-1 0 0,0 0 1 0 0,0 0 0 0 0,0 0 0 0 0,1 0-1 0 0,-1 1 1 0 0,1-1 0 0 0,-1 0-1 0 0,1 1 1 0 0,0-1 0 0 0,0 1-1 0 0,0 0 1 0 0,0-1 0 0 0,0 2-411 0 0,-2 8 582 0 0,1 0 0 0 0,0 1 0 0 0,1-1 0 0 0,0 3-582 0 0,-1 7 906 0 0,-18 183 2592 0 0,11-143-3198 0 0,-3-1 1 0 0,-2 0 0 0 0,-3-1 0 0 0,-2 0-1 0 0,-4-2 1 0 0,-8 14-301 0 0,11-31 55 0 0,8-20-33 0 0,1 0 0 0 0,1 2 0 0 0,1-1 1 0 0,1 1-1 0 0,1 0 0 0 0,-1 12-22 0 0,8-35-10 0 0,-1 1 0 0 0,1 0-1 0 0,0-1 1 0 0,0 1 0 0 0,0 0 0 0 0,-1 0 0 0 0,1 0 0 0 0,0-1-1 0 0,0 1 1 0 0,0 0 0 0 0,0 0 0 0 0,0-1 0 0 0,1 1-1 0 0,-1 0 1 0 0,0 0 0 0 0,0-1 0 0 0,0 1 0 0 0,1 0-1 0 0,-1 0 1 0 0,0-1 0 0 0,1 1 0 0 0,-1 0 0 0 0,1-1-1 0 0,-1 1 1 0 0,1-1 0 0 0,-1 1 0 0 0,1 0 0 0 0,-1-1-1 0 0,1 1 1 0 0,-1-1 0 0 0,1 1 0 0 0,0-1 0 0 0,-1 0 0 0 0,1 1-1 0 0,0-1 11 0 0,2 0-30 0 0,0 1 0 0 0,0-1 1 0 0,-1 0-1 0 0,1-1 0 0 0,0 1 0 0 0,0 0 0 0 0,0-1 0 0 0,-1 0 0 0 0,1 0 0 0 0,1 0 30 0 0,49-15-57 0 0,25-8 65 0 0,1 3 1 0 0,1 4-1 0 0,25 0-8 0 0,-47 11-372 0 0,131-11-3158 0 0,-129 15-5149 0 0,9 3 8679 0 0,-20 1-4551 0 0,-13-6 1816 0 0</inkml:trace>
  <inkml:trace contextRef="#ctx0" brushRef="#br0" timeOffset="5659">6590 581 4169 0 0,'18'-5'4141'0'0,"-12"7"-1770"0"0,-10 7-453 0 0,-15 18-653 0 0,1 1-1 0 0,2 2 1 0 0,1-1 0 0 0,-11 30-1265 0 0,15-33 393 0 0,-89 199 1118 0 0,-57 129-757 0 0,51-119-3994 0 0,96-215 1970 0 0,-7 17-2030 0 0,16-36 2759 0 0,1 1-1 0 0,-1 0 0 0 0,1 0 0 0 0,-1 0 0 0 0,1 0 0 0 0,0 0 1 0 0,0-1-1 0 0,0 1 0 0 0,0 0 0 0 0,1 2 542 0 0,2-1-3643 0 0,1-11 206 0 0</inkml:trace>
  <inkml:trace contextRef="#ctx0" brushRef="#br0" timeOffset="5987.047">6552 645 5593 0 0,'2'-1'238'0'0,"-1"0"0"0"0,1 0 0 0 0,0 1 0 0 0,-1-1 0 0 0,1 1 0 0 0,0-1 0 0 0,-1 1 0 0 0,1-1 0 0 0,0 1 0 0 0,-1 0 0 0 0,1 0 0 0 0,0 0 0 0 0,0 0 0 0 0,-1 0 0 0 0,1 0-1 0 0,0 1 1 0 0,-1-1 0 0 0,1 0 0 0 0,0 1 0 0 0,-1-1 0 0 0,1 1 0 0 0,0 0 0 0 0,-1 0 0 0 0,1-1 0 0 0,-1 1 0 0 0,1 0 0 0 0,-1 0 0 0 0,0 1 0 0 0,1-1 0 0 0,-1 0 0 0 0,0 0 0 0 0,0 0 0 0 0,0 1 0 0 0,0-1 0 0 0,0 1 0 0 0,0-1 0 0 0,0 1-1 0 0,0-1 1 0 0,0 2-238 0 0,3 8 441 0 0,0-1 0 0 0,0 1 0 0 0,-1 0 0 0 0,0 0-1 0 0,0 8-440 0 0,-3-18 41 0 0,3 13 174 0 0,16 87 1461 0 0,17 45-1676 0 0,-7-51 239 0 0,23 80-1039 0 0,-3 22 800 0 0,-41-138-1453 0 0,0 3-2686 0 0,5-21-2858 0 0,-2-17 3001 0 0,-9-13 2141 0 0</inkml:trace>
  <inkml:trace contextRef="#ctx0" brushRef="#br0" timeOffset="6330.717">6227 1264 5129 0 0,'-12'0'2769'0'0,"4"-4"-1265"0"0,-2 2-544 0 0,10-2-288 0 0,10 0 17 0 0,8 4-25 0 0,8-6-232 0 0,2-4-176 0 0,11 4-144 0 0,-3-2-56 0 0,6 2-144 0 0,3 2-424 0 0,-1 2-609 0 0,4 0-759 0 0,-5 4-761 0 0,-1 2-783 0 0,-6 0-145 0 0</inkml:trace>
  <inkml:trace contextRef="#ctx0" brushRef="#br0" timeOffset="4605">5196 817 4361 0 0,'1'2'2256'0'0,"8"8"5995"0"0,-8-8-7973 0 0,0 0 0 0 0,0 0-1 0 0,-1 0 1 0 0,1 0 0 0 0,-1 0 0 0 0,1 1 0 0 0,-1-1 0 0 0,0 0 0 0 0,0 0-1 0 0,0 0-277 0 0,0 61 1080 0 0,-2-1-1 0 0,-4 0 0 0 0,-6 29-1079 0 0,5-37 247 0 0,-4 52-207 0 0,4-1 0 0 0,6 41-40 0 0,0 38-1831 0 0,0-121-1089 0 0,0 2-3375 0 0,1-64 5800 0 0,0 0-1 0 0,0 0 1 0 0,1 0 0 0 0,-1 1 0 0 0,0-1 0 0 0,0 0-1 0 0,1 0 1 0 0,-1 0 0 0 0,0 0 0 0 0,1 0-1 0 0,-1 1 1 0 0,1-1 0 0 0,-1 0 0 0 0,1 0 0 0 0,0 0 495 0 0,-1-1-2729 0 0</inkml:trace>
  <inkml:trace contextRef="#ctx0" brushRef="#br0" timeOffset="5003.604">5235 950 4001 0 0,'0'-11'952'0'0,"1"0"1"0"0,0 0-1 0 0,0-1 1 0 0,1 1-1 0 0,0 0 0 0 0,1 0 1 0 0,2-2-953 0 0,-1 3 394 0 0,0 1-1 0 0,1 0 1 0 0,0 0 0 0 0,1 1-1 0 0,0-1 1 0 0,0 1 0 0 0,1 1 0 0 0,0-1-1 0 0,1 1 1 0 0,-1 0 0 0 0,1 1 0 0 0,3-2-394 0 0,8-6 383 0 0,1 1 0 0 0,0 1 0 0 0,1 1 0 0 0,0 1 0 0 0,1 0 0 0 0,0 2 0 0 0,1 1 0 0 0,0 0 0 0 0,0 2 0 0 0,0 1 1 0 0,1 0-1 0 0,17 1-383 0 0,-35 3 18 0 0,0 0 0 0 0,0 0 0 0 0,0 0 0 0 0,1 1 0 0 0,-1 0 1 0 0,0 1-1 0 0,0-1 0 0 0,-1 1 0 0 0,1 0 0 0 0,0 1 0 0 0,-1-1 0 0 0,4 3-18 0 0,-6-3 11 0 0,0 0 0 0 0,0 0 0 0 0,0 1-1 0 0,-1-1 1 0 0,1 1 0 0 0,-1 0-1 0 0,0 0 1 0 0,0-1 0 0 0,0 1 0 0 0,0 1-1 0 0,0-1 1 0 0,0 0 0 0 0,-1 0-1 0 0,0 1 1 0 0,1-1 0 0 0,-1 1 0 0 0,-1-1-1 0 0,1 1 1 0 0,0-1 0 0 0,-1 1-1 0 0,0 0-10 0 0,0 8-3 0 0,0-1-1 0 0,-1 0 0 0 0,-1 0 1 0 0,0 1-1 0 0,0-2 0 0 0,-1 1 1 0 0,-1 0-1 0 0,0 0 0 0 0,0-1 1 0 0,-1 0-1 0 0,0 0 0 0 0,-1 0 1 0 0,0-1-1 0 0,-2 2 4 0 0,-9 12-76 0 0,-1 0 0 0 0,-1-2 0 0 0,-1 0 0 0 0,-1-2 1 0 0,-3 2 75 0 0,-1 0-189 0 0,0-1 0 0 0,-2-2 0 0 0,-14 8 189 0 0,30-20-13 0 0,-2 0 1 0 0,1 0 0 0 0,-1-1-1 0 0,0-1 1 0 0,0 0-1 0 0,0-1 1 0 0,0 0-1 0 0,-1-1 1 0 0,-10 0 12 0 0,8 0 24 0 0,10-2-15 0 0,1 1 1 0 0,0-1-1 0 0,-1 1 0 0 0,1-2 0 0 0,0 1 0 0 0,-1 0 0 0 0,1-1 1 0 0,0 0-1 0 0,0-1 0 0 0,-4 0-9 0 0,59 67 1215 0 0,27 28-543 0 0,-45-51-154 0 0,3-2 0 0 0,29 27-518 0 0,-14-19-513 0 0,-2 2 0 0 0,-2 3 0 0 0,26 40 513 0 0,-52-67-1028 0 0,22 34-3615 0 0,-18-19-4280 0 0,-16-25 2966 0 0</inkml:trace>
  <inkml:trace contextRef="#ctx0" brushRef="#br0" timeOffset="12011">16885 264 6137 0 0,'-6'-2'843'0'0,"-1"1"-1"0"0,1 0 1 0 0,0 0-1 0 0,0 0 1 0 0,-1 1-1 0 0,-1 0-842 0 0,6 0 86 0 0,-1 0 0 0 0,1 1-1 0 0,0-1 1 0 0,0 1 0 0 0,0-1 0 0 0,-1 1-1 0 0,1 0 1 0 0,0 0 0 0 0,0 0 0 0 0,0 0-1 0 0,0 1 1 0 0,0-1 0 0 0,0 0 0 0 0,1 1-1 0 0,-1 0 1 0 0,0-1 0 0 0,1 1 0 0 0,-1 0-1 0 0,1 0-85 0 0,-11 15 450 0 0,2 1-1 0 0,0 0 0 0 0,1 0 0 0 0,0 1 0 0 0,2 0 1 0 0,0 1-1 0 0,2-1 0 0 0,0 1 0 0 0,1 0 0 0 0,1 1 0 0 0,-1 18-449 0 0,4-35 77 0 0,0 1-1 0 0,0-1 0 0 0,0 1 0 0 0,1 0 1 0 0,-1-1-1 0 0,1 1 0 0 0,0-1 0 0 0,1 1 0 0 0,-1-1 1 0 0,1 1-1 0 0,0-1 0 0 0,0 0 0 0 0,0 0 0 0 0,1 0 1 0 0,-1 0-1 0 0,1 0-76 0 0,0-2 58 0 0,-1 1 0 0 0,1-1 0 0 0,-1 0 0 0 0,1 0 0 0 0,0 0 0 0 0,0 0 0 0 0,0 0 0 0 0,0-1 0 0 0,0 1 0 0 0,0-1 0 0 0,0 0 0 0 0,1 0 0 0 0,-1 0 0 0 0,0 0 0 0 0,1-1 0 0 0,-1 1 0 0 0,1-1 0 0 0,-1 0 0 0 0,0 0 0 0 0,1 0 0 0 0,2-1-58 0 0,4 0-103 0 0,0-1 0 0 0,0 0 0 0 0,0-1 0 0 0,0 0-1 0 0,0 0 1 0 0,-1-1 0 0 0,1 0 0 0 0,-1-1 0 0 0,0 0-1 0 0,0 0 1 0 0,-1-1 0 0 0,0 0 0 0 0,0-1 0 0 0,0 0-1 0 0,-1 0 1 0 0,0-1 0 0 0,0 1 0 0 0,-1-2 0 0 0,0 1-1 0 0,0-1 1 0 0,-1 1 0 0 0,0-2 0 0 0,0 1 0 0 0,-1 0-1 0 0,-1-1 1 0 0,1 0 0 0 0,-2 0 0 0 0,1 0 0 0 0,-1 0-1 0 0,-1 0 1 0 0,0 0 0 0 0,0-1 0 0 0,-1 1 0 0 0,-1 0 0 0 0,0-1-1 0 0,0 1 1 0 0,-1-5 103 0 0,1 12-290 0 0,0-1 0 0 0,0 0 0 0 0,-1 1 0 0 0,1-1-1 0 0,-1 0 1 0 0,1 1 0 0 0,-1 0 0 0 0,0-1 0 0 0,-1 1 0 0 0,1 0 0 0 0,0 0 0 0 0,-1 0-1 0 0,0 1 1 0 0,0-1 0 0 0,1 1 0 0 0,-2-1 0 0 0,1 1 0 0 0,0 0 0 0 0,0 0-1 0 0,-1 0 1 0 0,1 1 0 0 0,-1-1 0 0 0,1 1 0 0 0,-1 0 0 0 0,0 0 0 0 0,1 0 0 0 0,-1 0-1 0 0,0 0 1 0 0,0 1 0 0 0,0 0 0 0 0,0 0 0 0 0,1 0 0 0 0,-1 0 0 0 0,0 1-1 0 0,0-1 1 0 0,-1 2 290 0 0,-33 9-3721 0 0,-12-3 1513 0 0</inkml:trace>
  <inkml:trace contextRef="#ctx0" brushRef="#br0" timeOffset="12339">16221 875 6617 0 0,'-1'2'392'0'0,"1"0"-1"0"0,-1-1 0 0 0,1 1 1 0 0,0 0-1 0 0,0 0 0 0 0,-1 0 1 0 0,1 0-1 0 0,0 0 0 0 0,0 0 1 0 0,1 0-1 0 0,-1-1 0 0 0,0 1 1 0 0,1 0-1 0 0,-1 0 0 0 0,1 0 1 0 0,-1 0-1 0 0,1-1 0 0 0,0 2-391 0 0,1-1 241 0 0,-1-1 0 0 0,0 1 0 0 0,1-1 0 0 0,-1 1 1 0 0,1-1-1 0 0,-1 0 0 0 0,1 0 0 0 0,0 1 0 0 0,-1-1 0 0 0,1 0 0 0 0,0-1 0 0 0,0 1 0 0 0,0 0 0 0 0,1 0-241 0 0,8 2 394 0 0,0-1 1 0 0,0-1-1 0 0,0 0 0 0 0,0 0 1 0 0,11-1-395 0 0,-13-1 301 0 0,154-3 494 0 0,27-1-2060 0 0,-145 6-1373 0 0,0 2 0 0 0,-1 2 0 0 0,9 4 2638 0 0,50 9-9190 0 0,-72-13 7463 0 0</inkml:trace>
  <inkml:trace contextRef="#ctx0" brushRef="#br0" timeOffset="12839">18233 199 7322 0 0,'2'-10'662'0'0,"1"1"0"0"0,0 0 0 0 0,1 0 1 0 0,0 0-1 0 0,0 0 0 0 0,1 1-662 0 0,-2 4 311 0 0,-1 0 0 0 0,1 1 0 0 0,0 0 1 0 0,0 0-1 0 0,0 0 0 0 0,0 0 0 0 0,0 0 0 0 0,1 0 0 0 0,0 1 0 0 0,-1 0 0 0 0,1-1 0 0 0,0 2 0 0 0,0-1 0 0 0,2-1-311 0 0,1 1 382 0 0,-1 1 0 0 0,1-1 0 0 0,0 1 0 0 0,-1 1 0 0 0,1-1-1 0 0,0 1 1 0 0,0 0 0 0 0,6 1-382 0 0,59 12 1422 0 0,-2-1-726 0 0,-64-11-649 0 0,12 0-34 0 0,-1 0 1 0 0,1 2-1 0 0,-1 0 1 0 0,1 1-1 0 0,-1 0 1 0 0,-1 2-1 0 0,7 2-13 0 0,-14-4 68 0 0,-5-2-30 0 0,1 0 0 0 0,-1 0 1 0 0,0 0-1 0 0,0 1 0 0 0,0-1 0 0 0,0 1 0 0 0,3 2-38 0 0,-7-4 7 0 0,0-1-1 0 0,1 1 1 0 0,-1-1 0 0 0,1 1-1 0 0,-1 0 1 0 0,1-1 0 0 0,-1 1 0 0 0,0 0-1 0 0,0-1 1 0 0,1 1 0 0 0,-1 0-1 0 0,0-1 1 0 0,0 1 0 0 0,0 0 0 0 0,0-1-1 0 0,0 1 1 0 0,0 0 0 0 0,0 0-1 0 0,0-1 1 0 0,0 1 0 0 0,0 0-7 0 0,0 0 11 0 0,-1 1 1 0 0,0-1-1 0 0,1 0 0 0 0,-1 1 1 0 0,0-1-1 0 0,0 0 1 0 0,1 0-1 0 0,-1 1 0 0 0,0-1 1 0 0,0 0-1 0 0,-1 0 1 0 0,1 0-1 0 0,0 0 0 0 0,-1 0-11 0 0,-9 7 39 0 0,-1-1-1 0 0,1 0 1 0 0,-13 5-39 0 0,-20 11-76 0 0,-6 8 95 0 0,-63 39 349 0 0,-17 20-368 0 0,109-75 68 0 0,10-7-17 0 0,-1 0 1 0 0,1 1 0 0 0,0 0-1 0 0,1 1 1 0 0,0 0-1 0 0,-1 3-51 0 0,10-12 6 0 0,0 0 0 0 0,1 0 0 0 0,-1 0 0 0 0,0 0 0 0 0,1 0-1 0 0,-1 0 1 0 0,1 1 0 0 0,-1-1 0 0 0,1 0 0 0 0,-1 0 0 0 0,1 0-1 0 0,0 0 1 0 0,0 1 0 0 0,0-1 0 0 0,-1 0 0 0 0,1 0 0 0 0,0 0-1 0 0,1 1 1 0 0,-1 0-6 0 0,0-1 10 0 0,1 0 1 0 0,-1-1-1 0 0,1 1 0 0 0,-1 0 0 0 0,1 0 1 0 0,-1-1-1 0 0,1 1 0 0 0,-1 0 0 0 0,1-1 0 0 0,0 1 1 0 0,0 0-1 0 0,-1-1 0 0 0,1 1 0 0 0,0-1 1 0 0,0 1-1 0 0,0-1 0 0 0,-1 0 0 0 0,1 1 0 0 0,1-1-10 0 0,5 2 37 0 0,-1-1-1 0 0,1 1 1 0 0,0-2 0 0 0,0 1-1 0 0,0-1 1 0 0,0 0-37 0 0,1 0-48 0 0,16 0 3 0 0,1-1 1 0 0,0-1 0 0 0,2-2 44 0 0,-8 0 18 0 0,1 2 0 0 0,-1 1 0 0 0,0 0 0 0 0,0 1-1 0 0,0 1 1 0 0,4 1-18 0 0,-12 1-45 0 0,1 0 1 0 0,-1 0-1 0 0,1 1 0 0 0,-1 1 0 0 0,5 3 45 0 0,-15-8-1 0 0,0 1 0 0 0,0-1 0 0 0,0 1-1 0 0,0 0 1 0 0,0-1 0 0 0,0 1 0 0 0,0 0-1 0 0,0 0 1 0 0,0 0 0 0 0,-1 0 0 0 0,1 0 0 0 0,0 0-1 0 0,0 0 1 0 0,-1 0 0 0 0,1 0 0 0 0,-1 0 0 0 0,1 0-1 0 0,-1 0 1 0 0,1 1 0 0 0,-1-1 0 0 0,0 0 0 0 0,0 0-1 0 0,1 0 1 0 0,-1 1 0 0 0,0 0 1 0 0,0 1 8 0 0,-1-1 0 0 0,1 1 0 0 0,-1 0 0 0 0,0-1 0 0 0,0 1 1 0 0,0 0-1 0 0,0-1 0 0 0,0 1 0 0 0,-1-1 0 0 0,1 1 0 0 0,-2 1-8 0 0,-2 3 8 0 0,-1 0 0 0 0,0 0 1 0 0,0-1-1 0 0,-1 1 0 0 0,0-1 0 0 0,0-1 0 0 0,-1 1-8 0 0,-48 27-315 0 0,-29 11 315 0 0,-13 6-116 0 0,-19 10-30 0 0,-2-6 0 0 0,-55 14 146 0 0,4-9 207 0 0,169-58-200 0 0,1-1 0 0 0,-1 1 1 0 0,0-1-1 0 0,0 1 0 0 0,0-1 0 0 0,0 0 0 0 0,1 0 0 0 0,-1 1 1 0 0,0-1-1 0 0,0 0 0 0 0,0 0 0 0 0,0 0 0 0 0,0 0 0 0 0,0 0 1 0 0,0 0-1 0 0,0 0 0 0 0,1 0 0 0 0,-1-1 0 0 0,0 1 1 0 0,0 0-1 0 0,0 0 0 0 0,0-1 0 0 0,0 1 0 0 0,1-1 0 0 0,-1 1 1 0 0,0 0-1 0 0,0-1 0 0 0,1 0 0 0 0,-1 1 0 0 0,0-1-7 0 0,1 0-13 0 0,0 0-1 0 0,0 0 0 0 0,1 0 0 0 0,-1 0 1 0 0,0 0-1 0 0,0 0 0 0 0,1 0 1 0 0,-1 0-1 0 0,1 0 0 0 0,-1 1 0 0 0,1-1 1 0 0,-1 0-1 0 0,1 0 0 0 0,-1 0 1 0 0,1 0-1 0 0,0 1 0 0 0,-1-1 0 0 0,1 0 1 0 0,0 1-1 0 0,0-1 0 0 0,0 1 1 0 0,-1-1-1 0 0,1 0 0 0 0,0 1 0 0 0,0 0 1 0 0,1-1 13 0 0,29-17-45 0 0,0 2 0 0 0,1 1 0 0 0,1 1 0 0 0,1 2-1 0 0,0 1 1 0 0,0 2 0 0 0,24-3 45 0 0,1 3 86 0 0,0 4-1 0 0,0 1 0 0 0,0 4 0 0 0,12 3-85 0 0,132 9-1927 0 0,-1 9 0 0 0,189 45 1927 0 0,-334-52-3573 0 0,51 20 3573 0 0,-28-1-4051 0 0,-58-21 315 0 0,0 1 1 0 0,7 5 3735 0 0,-2 1-3157 0 0</inkml:trace>
  <inkml:trace contextRef="#ctx0" brushRef="#br0" timeOffset="9619">13671 196 6665 0 0,'6'32'6400'0'0,"-1"1"-4514"0"0,3 98 463 0 0,-2-30-3261 0 0,-4-77-846 0 0,0 0 1 0 0,1-1-1 0 0,5 14 1758 0 0,13 32-9215 0 0,-15-53 7323 0 0</inkml:trace>
  <inkml:trace contextRef="#ctx0" brushRef="#br0" timeOffset="9962.671">14127 41 6665 0 0,'-5'7'4681'0'0,"-1"13"-3955"0"0,5-16-185 0 0,-18 65 158 0 0,4 0-1 0 0,2 1 0 0 0,4 1 0 0 0,0 55-698 0 0,8-116-10 0 0,0 1 0 0 0,0-1 0 0 0,-1 0 0 0 0,-1 1 0 0 0,1-1 0 0 0,-2 0 0 0 0,1-1 0 0 0,-1 1 0 0 0,-1 0 1 0 0,0-1-1 0 0,-3 4 10 0 0,5-7-11 0 0,-1-1 1 0 0,0 0-1 0 0,-1 0 1 0 0,1 0-1 0 0,-1-1 0 0 0,0 1 1 0 0,0-1-1 0 0,0 0 1 0 0,0-1-1 0 0,-1 1 1 0 0,0-1-1 0 0,0 0 1 0 0,0 0-1 0 0,0-1 1 0 0,0 0-1 0 0,0 0 1 0 0,0 0-1 0 0,-5 0 11 0 0,2-2-54 0 0,-1-1 0 0 0,1 1 0 0 0,0-2-1 0 0,-1 1 1 0 0,1-1 0 0 0,0-1 0 0 0,0 1-1 0 0,0-2 1 0 0,0 1 0 0 0,0-1 0 0 0,1-1-1 0 0,-8-4 55 0 0,5 2-19 0 0,1 1-1 0 0,0-2 0 0 0,0 1 0 0 0,1-1 0 0 0,0-1 0 0 0,-6-7 20 0 0,12 13 18 0 0,0 0 1 0 0,1-1-1 0 0,-1 1 0 0 0,1 0 1 0 0,0-1-1 0 0,0 0 0 0 0,0 1 1 0 0,0-1-1 0 0,1 0 0 0 0,-1 0 1 0 0,1 0-1 0 0,0 0 0 0 0,0 0 1 0 0,1-1-1 0 0,-1 1 0 0 0,1 0 1 0 0,0 0-1 0 0,0 0 0 0 0,0-1 0 0 0,1 1 1 0 0,0-3-19 0 0,0 4 30 0 0,0 1 0 0 0,0 0 0 0 0,1-1 0 0 0,-1 1 0 0 0,1 0 0 0 0,-1 0 0 0 0,1 0 0 0 0,0 0-1 0 0,0 0 1 0 0,0 1 0 0 0,0-1 0 0 0,0 0 0 0 0,0 1 0 0 0,1-1 0 0 0,-1 1 0 0 0,0 0 0 0 0,1 0 0 0 0,-1 0 0 0 0,1 0 0 0 0,1 0-30 0 0,4-2 28 0 0,1 1 0 0 0,0 0 1 0 0,0 1-1 0 0,0 0 0 0 0,4 0-28 0 0,6 1-365 0 0,0 2-1 0 0,-1 0 1 0 0,1 1 0 0 0,0 0-1 0 0,15 7 366 0 0,9 0-4170 0 0,-11 2-2185 0 0,-20-3 3253 0 0</inkml:trace>
  <inkml:trace contextRef="#ctx0" brushRef="#br0" timeOffset="10290.839">13185 880 6321 0 0,'-3'1'3929'0'0,"8"0"-1451"0"0,22-1-553 0 0,40-1-953 0 0,171-14 739 0 0,50-18-1711 0 0,-236 26-2225 0 0,0 3 1 0 0,6 1 2224 0 0,-32 4-3099 0 0,0 0-1 0 0,-1 2 1 0 0,5 1 3099 0 0,-6 0-3581 0 0</inkml:trace>
  <inkml:trace contextRef="#ctx0" brushRef="#br0" timeOffset="10650.13">14064 787 4945 0 0,'-1'-1'349'0'0,"-1"1"0"0"0,1 0 0 0 0,0 0 0 0 0,0 0 0 0 0,0 0 0 0 0,0 0 0 0 0,-1 0 0 0 0,1 0 0 0 0,0 0 0 0 0,0 0 0 0 0,0 1 0 0 0,0-1 0 0 0,-1 1 0 0 0,1-1 0 0 0,0 0 0 0 0,0 1 0 0 0,0 0 0 0 0,0-1-349 0 0,-16 18 2402 0 0,13-10-2144 0 0,-1 1-1 0 0,1 0 1 0 0,1 0-1 0 0,-1 3-257 0 0,3-10 148 0 0,-9 31-74 0 0,1 0 1 0 0,2 0-1 0 0,1 1 0 0 0,-1 28-74 0 0,3 71-3646 0 0,5-115 1359 0 0,0-1-1 0 0,2 0 0 0 0,1 4 2288 0 0,0 1-3033 0 0,-3-5 1479 0 0</inkml:trace>
  <inkml:trace contextRef="#ctx0" brushRef="#br0" timeOffset="10651.13">13401 1055 2897 0 0,'-11'9'1743'0'0,"0"1"-566"0"0,1 0 0 0 0,-1 0 1 0 0,2 1-1 0 0,0 0 0 0 0,-7 10-1177 0 0,14-18 158 0 0,0 1-1 0 0,1-1 1 0 0,-1 1 0 0 0,1 0-1 0 0,-1-1 1 0 0,1 1 0 0 0,0 0-1 0 0,0 0 1 0 0,1 0 0 0 0,-1 0-1 0 0,1 0 1 0 0,0 0 0 0 0,0 0-1 0 0,0-1 1 0 0,1 1 0 0 0,-1 0-1 0 0,1 0 1 0 0,0 0 0 0 0,0 0-1 0 0,0 0 1 0 0,1-1 0 0 0,-1 1-1 0 0,2 1-157 0 0,3 5 236 0 0,0-1-1 0 0,0 0 0 0 0,1 0 0 0 0,1 0 0 0 0,-1-1 0 0 0,2 0 1 0 0,-1-1-1 0 0,1 0 0 0 0,0 0 0 0 0,0-1 0 0 0,1 0 1 0 0,4 2-236 0 0,7 3 227 0 0,0-1 0 0 0,1-1 1 0 0,-1-1-1 0 0,2-2 1 0 0,13 3-228 0 0,16 0 92 0 0,0-2-1 0 0,1-2 1 0 0,-1-3 0 0 0,1-2-1 0 0,0-3 1 0 0,0-1 0 0 0,-1-3-1 0 0,4-4-91 0 0,47-8-925 0 0,11-2-1663 0 0,-2 3-3439 0 0,-56 10 1204 0 0,-4-3 365 0 0</inkml:trace>
  <inkml:trace contextRef="#ctx0" brushRef="#br0" timeOffset="10993.677">15452 47 5881 0 0,'0'-1'193'0'0,"0"0"-1"0"0,-1 0 0 0 0,1 0 1 0 0,-1 0-1 0 0,0 0 0 0 0,1 0 0 0 0,-1 1 1 0 0,0-1-1 0 0,1 0 0 0 0,-1 0 1 0 0,0 1-1 0 0,0-1 0 0 0,0 0 1 0 0,0 1-1 0 0,1-1 0 0 0,-1 1 1 0 0,0-1-1 0 0,0 1 0 0 0,0 0 1 0 0,0-1-1 0 0,0 1 0 0 0,0 0 0 0 0,0 0 1 0 0,0-1-1 0 0,0 1 0 0 0,-1 0 1 0 0,1 0-1 0 0,0 0 0 0 0,0 0 1 0 0,0 1-1 0 0,0-1 0 0 0,0 0 1 0 0,0 0-1 0 0,0 1 0 0 0,0-1 1 0 0,0 0-1 0 0,0 1 0 0 0,0-1 0 0 0,0 1 1 0 0,1-1-1 0 0,-1 1 0 0 0,-1 0-192 0 0,-5 4 271 0 0,0 0-1 0 0,1 0 1 0 0,-1 1-1 0 0,1 0 0 0 0,-1 2-270 0 0,1-2 448 0 0,-142 147 2001 0 0,31-30-614 0 0,-89 69-1835 0 0,31-45 289 0 0,166-139-556 0 0,0 0 0 0 0,1 1 0 0 0,-5 5 267 0 0,12-13-1709 0 0,5-6 661 0 0,8-10-2 0 0,18-10 300 0 0,-8 5 688 0 0,1 2-1 0 0,1 0 1 0 0,0 2 0 0 0,18-9 62 0 0,-36 22 31 0 0,0-1 0 0 0,0 2 1 0 0,1-1-1 0 0,-1 1 0 0 0,1 0 1 0 0,0 0-1 0 0,-1 1 1 0 0,1 0-1 0 0,0 0 0 0 0,0 1 1 0 0,0 0-1 0 0,0 0 1 0 0,0 0-1 0 0,-1 1 0 0 0,1 0 1 0 0,0 0-1 0 0,0 1 0 0 0,-1 0 1 0 0,1 0-1 0 0,-1 1 1 0 0,1-1-1 0 0,-1 2-31 0 0,6 4-312 0 0,-1 1 0 0 0,0 0 1 0 0,-1 1-1 0 0,0 1 0 0 0,0-1 0 0 0,-1 1 0 0 0,-1 1 1 0 0,4 6 311 0 0,19 23-3387 0 0,5 7-3795 0 0,-22-32 4839 0 0</inkml:trace>
  <inkml:trace contextRef="#ctx0" brushRef="#br0" timeOffset="11321.846">15143 541 5353 0 0,'0'-3'369'0'0,"1"1"0"0"0,-1-1 0 0 0,1 0-1 0 0,-1 1 1 0 0,1 0 0 0 0,0-1 0 0 0,0 1 0 0 0,0-1-1 0 0,1 1 1 0 0,-1 0 0 0 0,0 0 0 0 0,1 0 0 0 0,0 0-1 0 0,-1 0 1 0 0,1 0 0 0 0,0 0 0 0 0,0 0 0 0 0,0 0-1 0 0,0 1 1 0 0,0-1 0 0 0,0 1 0 0 0,3-1-369 0 0,2-1 379 0 0,1 1 0 0 0,0 0-1 0 0,0 0 1 0 0,0 1 0 0 0,0 0 0 0 0,6 0-379 0 0,-5 0 61 0 0,222-9-916 0 0,-116 7-6391 0 0,-93 1 3708 0 0,-6-3-512 0 0</inkml:trace>
  <inkml:trace contextRef="#ctx0" brushRef="#br0" timeOffset="11682.981">15768 1 6857 0 0,'-2'0'242'0'0,"1"0"-1"0"0,-1 0 0 0 0,0-1 1 0 0,1 2-1 0 0,-1-1 0 0 0,0 0 1 0 0,1 0-1 0 0,-1 0 0 0 0,0 1 1 0 0,1-1-1 0 0,-1 1 0 0 0,1-1 0 0 0,-1 1 1 0 0,1-1-1 0 0,-1 1 0 0 0,1 0 1 0 0,-1 0-1 0 0,1 0 0 0 0,0 0 1 0 0,-1 0-1 0 0,1 0 0 0 0,0 0 0 0 0,0 1 1 0 0,0-1-1 0 0,0 0 0 0 0,0 1 1 0 0,0-1-1 0 0,0 0 0 0 0,0 1 1 0 0,1-1-1 0 0,-1 1 0 0 0,1-1 1 0 0,-1 2-242 0 0,-3 7 403 0 0,0 1 1 0 0,1-1 0 0 0,1 1 0 0 0,-2 7-404 0 0,4-16 150 0 0,-5 35 577 0 0,1-1-1 0 0,2 1 1 0 0,2 21-727 0 0,10 113 246 0 0,1-14-3027 0 0,-11-140 1029 0 0,0 0-1 0 0,-1-1 0 0 0,-1 1 0 0 0,0 0 1 0 0,-1-1-1 0 0,-1 0 0 0 0,-2 4 1753 0 0,-8 14-3954 0 0</inkml:trace>
  <inkml:trace contextRef="#ctx0" brushRef="#br0" timeOffset="11683.981">14964 1126 7466 0 0,'-1'-1'156'0'0,"0"1"1"0"0,0-1-1 0 0,0 0 1 0 0,-1 0 0 0 0,1 0-1 0 0,0 0 1 0 0,0 1-1 0 0,0-2 1 0 0,0 1 0 0 0,0 0-1 0 0,1 0 1 0 0,-1 0-1 0 0,0 0 1 0 0,0 0-1 0 0,1-1 1 0 0,-1 1 0 0 0,1 0-1 0 0,-1-1 1 0 0,1 1-1 0 0,0 0 1 0 0,-1-1 0 0 0,1 1-1 0 0,0-1-156 0 0,0 1 124 0 0,1-1 1 0 0,-1 1-1 0 0,0-1 0 0 0,1 1 0 0 0,0-1 0 0 0,-1 1 1 0 0,1 0-1 0 0,0-1 0 0 0,0 1 0 0 0,0 0 1 0 0,0-1-1 0 0,0 1 0 0 0,0 0 0 0 0,0 0 0 0 0,0 0 1 0 0,0 0-1 0 0,1-1-124 0 0,7-4 312 0 0,1 0 1 0 0,0 0-1 0 0,0 1 0 0 0,0 1 1 0 0,3-2-313 0 0,-9 5 51 0 0,77-29 948 0 0,2 4-1 0 0,21-1-998 0 0,-77 20 161 0 0,6-1 85 0 0,0 1 0 0 0,0 1-1 0 0,3 2-245 0 0,-23 3 123 0 0,-1 0 1 0 0,0 1-1 0 0,1 1 0 0 0,-1 0 1 0 0,0 1-1 0 0,1 0 0 0 0,-1 1 0 0 0,0 0 1 0 0,-1 1-1 0 0,3 1-123 0 0,-10-3 40 0 0,1 1 0 0 0,0-1 0 0 0,-1 1 0 0 0,1 0 0 0 0,-1 1 0 0 0,0-1 0 0 0,0 1 0 0 0,0 0 0 0 0,-1 0 0 0 0,1 0 0 0 0,-1 0 0 0 0,0 1 0 0 0,0-1-1 0 0,-1 1 1 0 0,1 0 0 0 0,-1 0 0 0 0,0 0 0 0 0,0 0 0 0 0,-1 0 0 0 0,1 0 0 0 0,-1 0 0 0 0,0 1 0 0 0,-1-1 0 0 0,1 0 0 0 0,-1 3-40 0 0,0 12 10 0 0,-1 0 1 0 0,0 0-1 0 0,-2 0 1 0 0,0 0-1 0 0,-1 0 1 0 0,-2 4-11 0 0,-7 15-216 0 0,-1 0 0 0 0,-18 35 216 0 0,13-32-2835 0 0,2 0 0 0 0,-1 10 2835 0 0,16-47-866 0 0,1-1 0 0 0,0 1 0 0 0,0 0 0 0 0,0-1 0 0 0,1 1 0 0 0,-1 0 0 0 0,1 0 0 0 0,0 0 0 0 0,0-1 0 0 0,1 1 0 0 0,-1 0 0 0 0,1 0 0 0 0,1 3 866 0 0,1-8-2614 0 0</inkml:trace>
  <inkml:trace contextRef="#ctx0" brushRef="#br0" timeOffset="20960">7418 2752 4873 0 0,'0'0'228'0'0,"1"0"1"0"0,-1 0-1 0 0,0 0 1 0 0,0 0-1 0 0,0 0 1 0 0,0 0-1 0 0,0 0 1 0 0,1 0-1 0 0,-1 0 0 0 0,0 0 1 0 0,0 0-1 0 0,0 0 1 0 0,0 0-1 0 0,0 0 1 0 0,1 0-1 0 0,-1 1 1 0 0,0-1-1 0 0,0 0 0 0 0,0 0 1 0 0,0 0-1 0 0,0 0 1 0 0,0 0-1 0 0,0 0 1 0 0,0 1-1 0 0,0-1 1 0 0,0 0-1 0 0,0 0 0 0 0,0 0 1 0 0,1 0-1 0 0,-1 1 1 0 0,0-1-1 0 0,0 0 1 0 0,0 0-1 0 0,0 0 1 0 0,0 0-1 0 0,0 0 0 0 0,0 1 1 0 0,0-1-1 0 0,-1 0 1 0 0,1 0-1 0 0,0 0 1 0 0,0 0-229 0 0,-3 12 2556 0 0,-8 8-1938 0 0,-12 20 1209 0 0,-10 24-1827 0 0,-20 34 303 0 0,8-28-352 0 0,8-13-4056 0 0,-4 14 4105 0 0,40-70-511 0 0,0 1 1 0 0,0 0-1 0 0,0-1 0 0 0,0 1 1 0 0,0 0-1 0 0,1 0 0 0 0,-1 0 1 0 0,1 0-1 0 0,-1 0 1 0 0,1-1-1 0 0,0 1 0 0 0,0 0 1 0 0,0 0-1 0 0,0 0 0 0 0,0 0 1 0 0,0 0-1 0 0,1 0 0 0 0,-1 0 1 0 0,0 0-1 0 0,1 0 0 0 0,0 0 1 0 0,-1-1-1 0 0,2 3 511 0 0,9 8-2081 0 0,-11-12 2046 0 0,0 0 0 0 0,0 0 0 0 0,0 0 0 0 0,0 0 0 0 0,0 1 0 0 0,1-1 0 0 0,-1 0 0 0 0,0 0 0 0 0,0 0 1 0 0,0 0-1 0 0,0 0 0 0 0,0 0 0 0 0,1 0 0 0 0,-1 1 0 0 0,0-1 0 0 0,0 0 0 0 0,0 0 0 0 0,0 0 0 0 0,1 0 0 0 0,-1 0 0 0 0,0 0 0 0 0,0 0 0 0 0,0 0 0 0 0,0 0 0 0 0,1 0 0 0 0,-1 0 0 0 0,0 0 0 0 0,0 0 0 0 0,0 0 0 0 0,0 0 0 0 0,1 0 0 0 0,-1 0 0 0 0,0 0 0 0 0,0 0 0 0 0,0-1 0 0 0,0 1 0 0 0,1 0 0 0 0,-1 0 0 0 0,0 0 0 0 0,0 0 0 0 0,0 0 0 0 0,0 0 0 0 0,0 0 0 0 0,1 0 0 0 0,-1-1 0 0 0,0 1 0 0 0,0 0 0 0 0,0 0 0 0 0,0 0 0 0 0,0 0 0 0 0,0-1 35 0 0</inkml:trace>
  <inkml:trace contextRef="#ctx0" brushRef="#br0" timeOffset="21288.047">7686 2779 9882 0 0,'1'0'278'0'0,"-1"0"-1"0"0,1 0 0 0 0,0 0 1 0 0,-1 0-1 0 0,1 0 0 0 0,-1 0 1 0 0,1 0-1 0 0,0 1 1 0 0,-1-1-1 0 0,1 0 0 0 0,-1 0 1 0 0,1 0-1 0 0,0 1 1 0 0,-1-1-1 0 0,1 0 0 0 0,-1 1 1 0 0,1-1-1 0 0,-1 0 1 0 0,1 1-1 0 0,-1-1 0 0 0,1 1 1 0 0,-1-1-1 0 0,0 1 1 0 0,1-1-278 0 0,0 16 3265 0 0,-17 21-1900 0 0,11-27-964 0 0,-66 165-974 0 0,8-19-7308 0 0,43-94 524 0 0,17-49 5723 0 0,-8 20-2484 0 0</inkml:trace>
  <inkml:trace contextRef="#ctx0" brushRef="#br0" timeOffset="18411">3244 3186 2208 0 0,'2'-2'894'0'0,"1"-1"-1"0"0,-1 1 1 0 0,1 0-1 0 0,0 0 1 0 0,0 0-1 0 0,0 0 0 0 0,0 1 1 0 0,0-1-1 0 0,1 1 1 0 0,-1 0-1 0 0,0 0 1 0 0,1 0-1 0 0,2 0-893 0 0,-5 3 192 0 0,1 0-1 0 0,-1 0 1 0 0,0 1 0 0 0,0-1 0 0 0,0 0-1 0 0,0 0 1 0 0,0 1 0 0 0,-1-1 0 0 0,1 1-1 0 0,-1-1 1 0 0,1 0 0 0 0,-1 1 0 0 0,0-1-1 0 0,0 1 1 0 0,0-1 0 0 0,0 1 0 0 0,-1 1-192 0 0,-8 47 1215 0 0,8-47-1110 0 0,-10 32 87 0 0,-1 0 1 0 0,-2-1 0 0 0,-8 13-193 0 0,-15 38-3494 0 0,36-82 2891 0 0,0-1-1 0 0,0 1 0 0 0,0-1 1 0 0,0 1-1 0 0,1 0 0 0 0,-1 0 1 0 0,1 0 603 0 0,0-2-670 0 0,0 0 0 0 0,0 0 0 0 0,1 0 0 0 0,-1 0 1 0 0,0 0-1 0 0,1 0 0 0 0,-1 0 0 0 0,1 0 0 0 0,0-1 0 0 0,0 1 1 0 0,0 0-1 0 0,-1 0 0 0 0,2 0 670 0 0,1 3-2546 0 0</inkml:trace>
  <inkml:trace contextRef="#ctx0" brushRef="#br0" timeOffset="18740.695">3612 2948 7017 0 0,'2'9'1834'0'0,"-1"-1"-1"0"0,-1 1 1 0 0,0 0-1 0 0,-1 8-1833 0 0,-2 4 1501 0 0,-1 0 0 0 0,-3 11-1501 0 0,-6 24 1004 0 0,-14 69-283 0 0,1-3-1764 0 0,22-95-905 0 0,1 0-1 0 0,1 0 1949 0 0,2-19-1171 0 0,1 0 1 0 0,0-1 0 0 0,1 1 0 0 0,0-1 0 0 0,0 0 0 0 0,0 0-1 0 0,1 1 1 0 0,0-1 0 0 0,0-1 0 0 0,1 1 1170 0 0,-2-3-317 0 0,5 19-1794 0 0</inkml:trace>
  <inkml:trace contextRef="#ctx0" brushRef="#br0" timeOffset="19099.986">4261 3210 7458 0 0,'68'-11'8207'0'0,"-1"-2"-3809"0"0,-11 2-2974 0 0,1 2-1 0 0,31 0-1423 0 0,-85 9 15 0 0,1 0 1 0 0,-1 0-1 0 0,0 0 0 0 0,0 1 0 0 0,1-1 0 0 0,-1 1 0 0 0,0 0 1 0 0,0-1-1 0 0,0 1 0 0 0,0 1 0 0 0,0-1 0 0 0,0 0 0 0 0,0 1 1 0 0,0 0-1 0 0,0 0 0 0 0,-1-1 0 0 0,1 2 0 0 0,-1-1 0 0 0,0 0 0 0 0,1 0 1 0 0,-1 1-1 0 0,0-1 0 0 0,0 1 0 0 0,0 0 0 0 0,-1-1 0 0 0,1 1 1 0 0,-1 0-1 0 0,1 0 0 0 0,-1 0 0 0 0,0 0 0 0 0,0 1 0 0 0,0-1 1 0 0,-1 0-16 0 0,3 12 56 0 0,-1 0 0 0 0,0 0 0 0 0,-1 0 0 0 0,0 0 1 0 0,-2 0-1 0 0,-1 9-56 0 0,-3 18 71 0 0,-2-1 1 0 0,-3 0 0 0 0,-11 32-72 0 0,4-13-159 0 0,-1 19 159 0 0,4 2-374 0 0,-21 99-1327 0 0,20-99-2029 0 0,7-32-4103 0 0,7-48 7590 0 0,1 0-44 0 0,0 1 0 0 0,0-1 0 0 0,0 0 0 0 0,0 0 0 0 0,0 1 0 0 0,0-1 0 0 0,0 0 0 0 0,0 0 0 0 0,0 1 0 0 0,0-1 0 0 0,1 0 0 0 0,-1 0 0 0 0,1 0 0 0 0,0 2 287 0 0,16 33-4218 0 0,-16-36 4173 0 0,-1 1-1 0 0,0-1 1 0 0,0 0 0 0 0,1 0-1 0 0,-1 1 1 0 0,0-1-1 0 0,0 1 1 0 0,0-1 0 0 0,0 0-1 0 0,0 1 1 0 0,1-1-1 0 0,-1 0 1 0 0,0 1 0 0 0,0-1-1 0 0,0 1 1 0 0,0-1 0 0 0,0 0-1 0 0,0 1 1 0 0,0-1-1 0 0,0 1 1 0 0,-1-1 0 0 0,1 0-1 0 0,0 1 1 0 0,0-1 0 0 0,0 0-1 0 0,0 1 1 0 0,0-1-1 0 0,-1 0 1 0 0,1 1 0 0 0,0-1-1 0 0,0 0 1 0 0,0 1 0 0 0,-1-1-1 0 0,1 0 1 0 0,0 0-1 0 0,-1 1 1 0 0,1-1 45 0 0</inkml:trace>
  <inkml:trace contextRef="#ctx0" brushRef="#br0" timeOffset="19428.108">4071 3769 4673 0 0,'-1'0'186'0'0,"1"0"1"0"0,0 0-1 0 0,-1 0 1 0 0,1-1-1 0 0,-1 1 1 0 0,1 0-1 0 0,0 0 1 0 0,-1 0-1 0 0,1-1 0 0 0,0 1 1 0 0,-1 0-1 0 0,1-1 1 0 0,0 1-1 0 0,0 0 1 0 0,-1 0-1 0 0,1-1 1 0 0,0 1-1 0 0,0-1 1 0 0,-1 1-1 0 0,1 0 0 0 0,0-1 1 0 0,0 1-1 0 0,0 0 1 0 0,0-1-1 0 0,0 1 1 0 0,-1-1-1 0 0,1 1 1 0 0,0 0-1 0 0,0-1 0 0 0,0 1 1 0 0,0-1-187 0 0,9-9 2879 0 0,26-8-1247 0 0,-26 14-922 0 0,6-2-248 0 0,-1 1 0 0 0,1 0 0 0 0,1 1 0 0 0,-1 0 0 0 0,1 2 1 0 0,5-1-463 0 0,24-5 670 0 0,-44 8-674 0 0,48-10 506 0 0,15 0-502 0 0,-47 9-1068 0 0,0 0 1 0 0,-1 1-1 0 0,1 0 0 0 0,-1 2 0 0 0,16 2 1068 0 0,-29-3-890 0 0,0 1 0 0 0,0-1-1 0 0,0 0 1 0 0,0 1 0 0 0,0 0-1 0 0,0 0 1 0 0,-1 0 0 0 0,1 0-1 0 0,0 0 1 0 0,-1 0 0 0 0,0 1-1 0 0,0-1 1 0 0,2 3 890 0 0,0 4-2694 0 0</inkml:trace>
  <inkml:trace contextRef="#ctx0" brushRef="#br0" timeOffset="19429.108">4261 3809 3529 0 0,'-11'5'1794'0'0,"1"1"0"0"0,0 1 0 0 0,0 0 0 0 0,-6 5-1794 0 0,13-9 132 0 0,0 0 0 0 0,0 0 0 0 0,1 0 0 0 0,-1 0 0 0 0,1 0 1 0 0,0 1-1 0 0,0-1 0 0 0,0 1 0 0 0,0-1 0 0 0,1 1 0 0 0,-1 0 0 0 0,1 0 0 0 0,0-1 1 0 0,0 1-1 0 0,0 4-132 0 0,-2 35 74 0 0,3 0 0 0 0,1 0 0 0 0,4 20-74 0 0,-1-6-6970 0 0,-2 37 6970 0 0,-2-86-771 0 0,-1 0 0 0 0,-1-1 0 0 0,1 1 0 0 0,-1 0 0 0 0,0-1 1 0 0,-1 1 770 0 0,-8 13-1306 0 0</inkml:trace>
  <inkml:trace contextRef="#ctx0" brushRef="#br0" timeOffset="19755.033">3458 4541 4313 0 0,'-3'-1'278'0'0,"1"0"1"0"0,0 0-1 0 0,0 0 0 0 0,-1 0 0 0 0,1-1 1 0 0,0 1-1 0 0,0-1 0 0 0,0 1 1 0 0,0-1-1 0 0,1 0 0 0 0,-1 0-278 0 0,1 2 61 0 0,1-1 0 0 0,0 0-1 0 0,0 0 1 0 0,0 0-1 0 0,-1 1 1 0 0,1-1 0 0 0,0 0-1 0 0,0 0 1 0 0,0 0-1 0 0,0 1 1 0 0,0-1 0 0 0,0 0-1 0 0,1 0 1 0 0,-1 0-1 0 0,0 1 1 0 0,0-1 0 0 0,0 0-1 0 0,1 0 1 0 0,-1 1-1 0 0,0-1 1 0 0,1 0 0 0 0,-1 0-1 0 0,1 1 1 0 0,-1-1-1 0 0,1 0 1 0 0,-1 1 0 0 0,1-1-1 0 0,0 1 1 0 0,-1-1 0 0 0,1 1-1 0 0,-1-1 1 0 0,1 1-1 0 0,0-1 1 0 0,0 1 0 0 0,-1 0-1 0 0,1-1 1 0 0,0 1-61 0 0,27-18 1174 0 0,1 1-1 0 0,1 1 1 0 0,1 2 0 0 0,30-11-1174 0 0,22-10 1942 0 0,-5 2 1048 0 0,78-21-2990 0 0,85-14 1274 0 0,-188 54-1081 0 0,-1 2 0 0 0,1 2 1 0 0,25 0-194 0 0,127 0-1951 0 0,18 9 1951 0 0,-88 2-3060 0 0,-33 0-1770 0 0,-2 1-3361 0 0,-71-2 5133 0 0</inkml:trace>
  <inkml:trace contextRef="#ctx0" brushRef="#br0" timeOffset="20129.944">6134 3003 6121 0 0,'-11'21'8071'0'0,"-10"3"-4428"0"0,-35 29-3094 0 0,17-16 458 0 0,-59 68 266 0 0,-38 59-1273 0 0,-25 29-22 0 0,131-159-555 0 0,2 2 0 0 0,1 0 0 0 0,1 3 577 0 0,12-21-1036 0 0,13-17-266 0 0,8-11 302 0 0,13-14 196 0 0,1 1 0 0 0,1 1 0 0 0,3-1 804 0 0,3-1 269 0 0,1 2 1 0 0,2 0-1 0 0,0 2 1 0 0,8-2-270 0 0,-31 18 138 0 0,0 0 1 0 0,0 1-1 0 0,1 1 0 0 0,-1-1 1 0 0,1 1-1 0 0,-1 1 0 0 0,1-1 1 0 0,0 1-1 0 0,0 1 0 0 0,-1 0 1 0 0,1 0-1 0 0,0 1 0 0 0,0 0 0 0 0,-1 0 1 0 0,1 1-1 0 0,0 0 0 0 0,-1 1 1 0 0,3 1-139 0 0,-5-2-107 0 0,0 0 0 0 0,-1 1 0 0 0,1 0 0 0 0,-1 0 0 0 0,1 1 0 0 0,-1-1 0 0 0,0 1 0 0 0,0 0 0 0 0,0 0 0 0 0,-1 1 0 0 0,1 0 0 0 0,-1 0 0 0 0,0 0 0 0 0,-1 0 1 0 0,1 0-1 0 0,-1 1 0 0 0,0-1 0 0 0,-1 1 0 0 0,1 0 0 0 0,-1 0 0 0 0,0 0 0 0 0,0 0 0 0 0,-1 0 0 0 0,0 1 0 0 0,0 1 107 0 0,0 1-894 0 0,-1 0-1 0 0,0-1 1 0 0,0 1-1 0 0,-1 0 1 0 0,0 0-1 0 0,-1-1 1 0 0,0 1-1 0 0,0-1 1 0 0,-1 1 0 0 0,0-1-1 0 0,0 0 1 0 0,-1 0-1 0 0,-1 2 895 0 0,-15 12-2419 0 0</inkml:trace>
  <inkml:trace contextRef="#ctx0" brushRef="#br0" timeOffset="20457.991">5045 4273 6625 0 0,'0'-3'250'0'0,"0"0"-1"0"0,1 1 1 0 0,-1-1-1 0 0,1 0 1 0 0,0 0-1 0 0,0 1 0 0 0,0-1 1 0 0,0 1-1 0 0,0-1 1 0 0,1 1-1 0 0,-1-1 1 0 0,1 1-1 0 0,0 0 0 0 0,0 0 1 0 0,-1-1-1 0 0,1 1 1 0 0,0 1-1 0 0,1-1 1 0 0,-1 0-1 0 0,0 0 0 0 0,1 1 1 0 0,0-1-250 0 0,9-5 464 0 0,0 1 1 0 0,0 0-1 0 0,1 1 0 0 0,1 0-464 0 0,-4 1 377 0 0,75-24 1300 0 0,2 4 0 0 0,33-2-1677 0 0,-24 4 436 0 0,-24 8-143 0 0,1 3-1 0 0,-1 2 1 0 0,31 4-293 0 0,218 6-1950 0 0,-256 0 662 0 0,-23 2-3242 0 0,19 4 4530 0 0,36 3-7862 0 0,-60-11 4485 0 0</inkml:trace>
  <inkml:trace contextRef="#ctx0" brushRef="#br0" timeOffset="21960">9711 3085 4497 0 0,'0'-2'425'0'0,"-1"1"0"0"0,0 0 0 0 0,0-1 0 0 0,1 1 0 0 0,-1-1 0 0 0,1 1 1 0 0,-1-1-1 0 0,1 1 0 0 0,0-1 0 0 0,-1 0 0 0 0,1 1 0 0 0,0-1 0 0 0,0 1 0 0 0,0-1 0 0 0,0 1 0 0 0,0-1 0 0 0,1 0 0 0 0,-1 1 0 0 0,0-1 1 0 0,1 1-1 0 0,0-1-425 0 0,0-2 275 0 0,1 1 0 0 0,0-1 1 0 0,0 1-1 0 0,0-1 1 0 0,0 1-1 0 0,1 0 0 0 0,-1 0 1 0 0,1 0-1 0 0,0 0-275 0 0,8-6 177 0 0,-1 0 1 0 0,2 0-1 0 0,-1 1 1 0 0,11-5-178 0 0,18-9 479 0 0,0 2 1 0 0,26-9-480 0 0,-53 24 37 0 0,1 1 0 0 0,-1 0 0 0 0,1 0 0 0 0,0 1 0 0 0,0 1 0 0 0,0 1 0 0 0,0 0 0 0 0,0 1 0 0 0,1 0 0 0 0,6 1-37 0 0,-19 0 2 0 0,1-1 0 0 0,-1 1 0 0 0,1-1 0 0 0,-1 1 0 0 0,1 0 0 0 0,-1-1 0 0 0,0 1 0 0 0,1 1 0 0 0,-1-1 0 0 0,0 0 0 0 0,0 0 0 0 0,0 1 0 0 0,1-1 0 0 0,-2 1 0 0 0,1 0 0 0 0,0 0 0 0 0,0 0 0 0 0,0 0 0 0 0,-1 0 0 0 0,1 0 0 0 0,-1 0 0 0 0,0 0 0 0 0,0 0 0 0 0,0 1 0 0 0,0-1 0 0 0,0 0 0 0 0,0 1 0 0 0,0-1 0 0 0,-1 1 0 0 0,1-1 0 0 0,-1 1 0 0 0,0 0 0 0 0,0-1 0 0 0,0 1 0 0 0,0-1 0 0 0,0 1 0 0 0,0-1 0 0 0,-1 1-2 0 0,-1 9 20 0 0,0-1 1 0 0,-1 0 0 0 0,0 0 0 0 0,-1 0-1 0 0,0 0 1 0 0,0-1 0 0 0,-1 0 0 0 0,-2 2-21 0 0,-15 25 66 0 0,-2-1 1 0 0,-2-1-1 0 0,-1-2 1 0 0,-21 20-67 0 0,-130 117 58 0 0,76-77-57 0 0,-40 35-1663 0 0,130-117 367 0 0,15-15-168 0 0,20-20 375 0 0,14-11 1299 0 0,1 3 0 0 0,2 0 0 0 0,0 3 0 0 0,3 1 0 0 0,0 2 0 0 0,37-15-211 0 0,-64 33 182 0 0,1 1 0 0 0,1 1 0 0 0,-1 0 0 0 0,1 2 0 0 0,0 0 0 0 0,0 1 0 0 0,0 0 0 0 0,9 1-182 0 0,-20 2 36 0 0,1 0 1 0 0,-1 1-1 0 0,0-1 0 0 0,0 1 0 0 0,-1 1 1 0 0,1-1-1 0 0,0 1 0 0 0,0 1 0 0 0,-1-1 0 0 0,1 1 1 0 0,-1 0-1 0 0,0 1 0 0 0,0-1 0 0 0,0 1 1 0 0,0 0-1 0 0,-1 1 0 0 0,1-1 0 0 0,-1 1 1 0 0,0 0-1 0 0,-1 1 0 0 0,1-1 0 0 0,-1 1 1 0 0,1 2-37 0 0,-1-2-185 0 0,-1 1 0 0 0,1-1 1 0 0,-1 1-1 0 0,-1 0 1 0 0,1 0-1 0 0,-1 0 1 0 0,0 1-1 0 0,-1-1 1 0 0,0 0-1 0 0,0 1 1 0 0,0-1-1 0 0,-1 1 1 0 0,0 3 184 0 0,-1 0-1334 0 0,-1 0 0 0 0,0-1 1 0 0,0 1-1 0 0,-1 0 0 0 0,-3 7 1334 0 0,-5 3-3613 0 0,-4-4-190 0 0</inkml:trace>
  <inkml:trace contextRef="#ctx0" brushRef="#br0" timeOffset="22288.02">9934 3595 4857 0 0,'-2'2'2793'0'0,"2"7"-1153"0"0,-2 3-608 0 0,2 2-120 0 0,-6 12-295 0 0,0 0-241 0 0,0 6-88 0 0,6 3-200 0 0,-6 1-72 0 0,10 0 16 0 0,-2 1-344 0 0,-2-3-224 0 0,8-2-449 0 0,-14 0-687 0 0,8-1-448 0 0,-4-1-713 0 0,-6-2-168 0 0,-4-6 1817 0 0</inkml:trace>
  <inkml:trace contextRef="#ctx0" brushRef="#br0" timeOffset="22633.165">9085 4213 4049 0 0,'-6'1'753'0'0,"-23"-3"2097"0"0,28 2-2705 0 0,0 0 0 0 0,-1 0 0 0 0,1 0 0 0 0,0 0 0 0 0,0 0 0 0 0,0-1 0 0 0,0 1 0 0 0,0 0 0 0 0,0-1 0 0 0,0 1 0 0 0,0-1 0 0 0,0 1 0 0 0,0-1 1 0 0,0 0-1 0 0,0 1 0 0 0,0-1 0 0 0,1 0 0 0 0,-1 0 0 0 0,0 1 0 0 0,0-2-145 0 0,1 1 62 0 0,0 1 1 0 0,0-1-1 0 0,0 0 1 0 0,1 1-1 0 0,-1-1 1 0 0,0 0-1 0 0,0 1 1 0 0,1-1-1 0 0,-1 1 1 0 0,0-1-1 0 0,1 1 1 0 0,-1-1-1 0 0,1 1 1 0 0,-1-1-1 0 0,1 1 1 0 0,-1-1-1 0 0,1 1 1 0 0,-1-1-1 0 0,1 1 1 0 0,-1 0-1 0 0,1-1 1 0 0,0 1-1 0 0,-1 0 1 0 0,1-1-1 0 0,-1 1 1 0 0,1 0-1 0 0,0 0 1 0 0,0 0-63 0 0,2-2 289 0 0,14-8 235 0 0,0 1 0 0 0,0 1 0 0 0,1 0 0 0 0,0 1 1 0 0,0 1-1 0 0,1 1 0 0 0,-1 1 0 0 0,1 0 0 0 0,1 1 0 0 0,-1 1 0 0 0,13 1-524 0 0,63-7 2011 0 0,60-15-2011 0 0,19-2 598 0 0,-44 10-333 0 0,204-19-288 0 0,-207 26-3739 0 0,83 8 3762 0 0,-139 4-5450 0 0,38 9 5450 0 0,8 9-7868 0 0,-76-13 3772 0 0</inkml:trace>
  <inkml:trace contextRef="#ctx0" brushRef="#br0" timeOffset="22634.165">11318 2692 8666 0 0,'-8'-14'2656'0'0,"6"0"-1447"0"0,0 0-441 0 0,4 8 240 0 0,0 2-264 0 0,2 6-64 0 0,6 0-160 0 0,2-2-536 0 0,6 4 72 0 0,2 2-264 0 0,-2 0-328 0 0,8 6-216 0 0,-5 0-744 0 0,-1 0-657 0 0,0 4-815 0 0,-8-2-937 0 0,-8 2-288 0 0</inkml:trace>
  <inkml:trace contextRef="#ctx0" brushRef="#br0" timeOffset="22976.835">11116 2984 4633 0 0,'0'-1'107'0'0,"-1"1"1"0"0,1 0-1 0 0,0 0 1 0 0,0 0-1 0 0,0 0 1 0 0,-1 0-1 0 0,1-1 1 0 0,0 1-1 0 0,0 0 0 0 0,-1 0 1 0 0,1 0-1 0 0,0-1 1 0 0,0 1-1 0 0,0 0 1 0 0,0 0-1 0 0,0-1 1 0 0,-1 1-1 0 0,1 0 1 0 0,0 0-1 0 0,0-1 0 0 0,0 1 1 0 0,0 0-1 0 0,0 0 1 0 0,0-1-1 0 0,0 1 1 0 0,0 0-1 0 0,0-1 1 0 0,0 1-1 0 0,0 0 1 0 0,0 0-1 0 0,0-1 0 0 0,0 1 1 0 0,0 0-1 0 0,0 0 1 0 0,0-1-1 0 0,1 1 1 0 0,-1 0-1 0 0,0 0 1 0 0,0-1-1 0 0,0 1 0 0 0,0 0 1 0 0,0-1-108 0 0,15-9 1926 0 0,26-7-1019 0 0,-35 15-397 0 0,19-6 311 0 0,2 1 0 0 0,15-2-821 0 0,28-7 351 0 0,-42 7-329 0 0,0 2 1 0 0,0 0 0 0 0,1 3-1 0 0,0 0 1 0 0,5 1-23 0 0,-17 1-84 0 0,-15 1 63 0 0,0 0 0 0 0,0 1 0 0 0,1 0 0 0 0,-1-1 0 0 0,0 1 0 0 0,0 0 0 0 0,1 0 0 0 0,-1 0 0 0 0,0 0 0 0 0,0 1 0 0 0,1-1 0 0 0,0 1 21 0 0,-2-1-1 0 0,-1 0 0 0 0,0 0 0 0 0,0 0 0 0 0,0 1 0 0 0,1-1 0 0 0,-1 0 0 0 0,0 0 1 0 0,0 0-1 0 0,0 0 0 0 0,0 1 0 0 0,1-1 0 0 0,-1 0 0 0 0,0 0 0 0 0,0 0 0 0 0,0 1 0 0 0,0-1 0 0 0,0 0 0 0 0,0 0 0 0 0,1 0 0 0 0,-1 1 0 0 0,0-1 0 0 0,0 0 1 0 0,0 0-1 0 0,0 1 0 0 0,0-1 0 0 0,0 0 0 0 0,0 0 0 0 0,0 1 0 0 0,0-1 0 0 0,0 0 0 0 0,0 0 0 0 0,0 1 0 0 0,-1-1 0 0 0,1 0 0 0 0,0 0 0 0 0,0 1 0 0 0,0-1 1 0 0,-9 12 18 0 0,-14 8 34 0 0,-73 48 124 0 0,47-35 22 0 0,1 2 0 0 0,1 3 1 0 0,-23 26-199 0 0,51-46 86 0 0,9-8-33 0 0,0 0 0 0 0,0 0 0 0 0,-5 9-53 0 0,13-17 29 0 0,1 1 0 0 0,-1 0 1 0 0,0-1-1 0 0,1 1 0 0 0,-1 0 0 0 0,1 0 1 0 0,0 0-1 0 0,0 0 0 0 0,0 0 0 0 0,1 0 1 0 0,-1 0-1 0 0,1 1 0 0 0,0-1 1 0 0,-1 0-1 0 0,1 0 0 0 0,1 0 0 0 0,-1 1 1 0 0,0 0-30 0 0,1-3 22 0 0,0 1 0 0 0,0-1 0 0 0,0 1 0 0 0,0 0 0 0 0,0-1 1 0 0,0 0-1 0 0,1 1 0 0 0,-1-1 0 0 0,0 0 0 0 0,1 0 0 0 0,-1 1 1 0 0,1-1-1 0 0,-1 0 0 0 0,1 0 0 0 0,-1-1 0 0 0,1 1 0 0 0,0 0 0 0 0,-1 0 1 0 0,1-1-1 0 0,0 1 0 0 0,0-1 0 0 0,0 0 0 0 0,-1 1 0 0 0,1-1 0 0 0,1 0-22 0 0,7 1 74 0 0,0 0 0 0 0,-1-1-1 0 0,1 0 1 0 0,3-1-74 0 0,57-6 143 0 0,-1-2 1 0 0,15-8-144 0 0,-36 11-46 0 0,-37 5 33 0 0,0 0 1 0 0,0 0-1 0 0,0-1 1 0 0,5-3 12 0 0,-16 5 1 0 0,1 0 0 0 0,-1 0 0 0 0,0 0 0 0 0,0 0 1 0 0,0 0-1 0 0,1 0 0 0 0,-1 0 0 0 0,0 0 0 0 0,0 0 0 0 0,0 0 1 0 0,0 0-1 0 0,0 0 0 0 0,1-1 0 0 0,-1 1 0 0 0,0 0 1 0 0,0 0-1 0 0,0 0 0 0 0,0 0 0 0 0,0 0 0 0 0,0-1 0 0 0,1 1 1 0 0,-1 0-1 0 0,0 0 0 0 0,0 0 0 0 0,0 0 0 0 0,0-1 1 0 0,0 1-1 0 0,0 0 0 0 0,0 0 0 0 0,0 0 0 0 0,0 0 0 0 0,0-1 1 0 0,0 1-1 0 0,0 0 0 0 0,0 0 0 0 0,0 0 0 0 0,0 0 1 0 0,0-1-1 0 0,0 1 0 0 0,0 0 0 0 0,0 0 0 0 0,0 0 1 0 0,0-1-1 0 0,0 1 0 0 0,0 0-1 0 0,-9-9-42 0 0,-17-7-223 0 0,6 8 93 0 0,6 3-139 0 0,1 0 1 0 0,0-2-1 0 0,-5-2 311 0 0,-38-22-1814 0 0,37 21-796 0 0,0-1 0 0 0,1 0 0 0 0,0-1-1 0 0,-11-10 2611 0 0,10 4-3255 0 0</inkml:trace>
  <inkml:trace contextRef="#ctx0" brushRef="#br0" timeOffset="23320.508">11735 2498 7378 0 0,'34'-5'5273'0'0,"-32"5"-5163"0"0,-1 0-1 0 0,0 0 1 0 0,0 0-1 0 0,1 0 0 0 0,-1 0 1 0 0,0 0-1 0 0,0 1 0 0 0,0-1 1 0 0,1 0-1 0 0,-1 1 1 0 0,0-1-1 0 0,0 1 0 0 0,0-1 1 0 0,0 1-1 0 0,0-1 1 0 0,0 1-1 0 0,0 0 0 0 0,0 0 1 0 0,0-1-1 0 0,0 1 0 0 0,0 0 1 0 0,-1 0-1 0 0,1 0 1 0 0,0 0-1 0 0,-1 0 0 0 0,1 1-109 0 0,0 2 258 0 0,0 1-1 0 0,0-1 0 0 0,0 1 1 0 0,-1-1-1 0 0,0 1 1 0 0,0-1-1 0 0,-1 2-257 0 0,1 13 584 0 0,5 125 1631 0 0,3 64-1180 0 0,17 84-1386 0 0,-24-287 304 0 0,1 6-142 0 0,-1 0-1 0 0,-1 1 0 0 0,1-1 1 0 0,-2 1-1 0 0,0-1 0 0 0,0 1 0 0 0,-3 8 190 0 0,4-20-44 0 0,0 1 0 0 0,0-1 0 0 0,0 1 0 0 0,0 0 0 0 0,0-1-1 0 0,0 1 1 0 0,0-1 0 0 0,-1 1 0 0 0,1-1 0 0 0,0 1 0 0 0,0 0-1 0 0,-1-1 1 0 0,1 1 0 0 0,0-1 0 0 0,-1 1 0 0 0,1-1 0 0 0,-1 0-1 0 0,1 1 1 0 0,0-1 0 0 0,-1 1 0 0 0,1-1 0 0 0,-1 0-1 0 0,1 1 1 0 0,-1-1 0 0 0,1 0 0 0 0,-1 1 0 0 0,0-1 0 0 0,1 0-1 0 0,-1 0 1 0 0,1 0 0 0 0,-1 0 0 0 0,1 0 0 0 0,-1 1 0 0 0,0-1-1 0 0,1 0 1 0 0,-1 0 0 0 0,1 0 0 0 0,-1 0 0 0 0,0-1-1 0 0,1 1 1 0 0,-1 0 0 0 0,1 0 0 0 0,-1 0 0 0 0,0-1 44 0 0,0 1-103 0 0,0-1 0 0 0,0 0-1 0 0,0 0 1 0 0,0 0 0 0 0,0 0 0 0 0,0 0 0 0 0,0 0 0 0 0,0 0 0 0 0,1-1 0 0 0,-1 1-1 0 0,0 0 1 0 0,1 0 0 0 0,-1-1 0 0 0,1 1 0 0 0,-1 0 0 0 0,1 0 0 0 0,0-1 0 0 0,0 1-1 0 0,-1-1 1 0 0,1 1 103 0 0,0-9-51 0 0,0-1-1 0 0,1 1 0 0 0,0 0 0 0 0,1 0 0 0 0,0 0 1 0 0,0 1-1 0 0,1-1 0 0 0,0 0 0 0 0,1 1 1 0 0,0 0-1 0 0,1 0 0 0 0,0 0 0 0 0,0 0 1 0 0,0 1-1 0 0,1 0 0 0 0,1 0 0 0 0,-1 0 0 0 0,1 1 1 0 0,1 0-1 0 0,-1 0 0 0 0,1 1 0 0 0,3-2 52 0 0,-6 6 48 0 0,0 0-1 0 0,-1 0 0 0 0,1 0 0 0 0,0 0 0 0 0,0 1 0 0 0,1 0 1 0 0,-1 0-1 0 0,0 0 0 0 0,0 1 0 0 0,0-1 0 0 0,1 1 1 0 0,-1 1-1 0 0,5 0-47 0 0,14 2 53 0 0,-1 1 0 0 0,12 4-53 0 0,-27-6-61 0 0,55 14-2762 0 0,-3 3-5983 0 0,-45-15 5524 0 0</inkml:trace>
  <inkml:trace contextRef="#ctx0" brushRef="#br0" timeOffset="23664.178">11400 3577 6153 0 0,'-15'10'1520'0'0,"0"1"0"0"0,1 1 1 0 0,1 1-1 0 0,0 0 0 0 0,-10 13-1520 0 0,19-20 236 0 0,0 0 0 0 0,0 1 1 0 0,0 0-1 0 0,1 0 0 0 0,0 0 1 0 0,0 0-1 0 0,0 0 0 0 0,1 1 1 0 0,1-1-1 0 0,-1 1 0 0 0,1-1 0 0 0,0 1 1 0 0,1 0-1 0 0,0-1 0 0 0,0 4-236 0 0,1 7 0 0 0,1 0 0 0 0,1 0 0 0 0,0 0-1 0 0,1 0 1 0 0,1-1 0 0 0,1 0-1 0 0,0 0 1 0 0,2 0 0 0 0,-1-1 0 0 0,10 13 0 0 0,-9-16-1543 0 0,1-1 1 0 0,1 0 0 0 0,6 6 1542 0 0,-4-7-3380 0 0,0 0 0 0 0,0-1 1 0 0,8 6 3379 0 0,-4-8-2522 0 0</inkml:trace>
  <inkml:trace contextRef="#ctx0" brushRef="#br0" timeOffset="23992.276">12036 3327 8074 0 0,'2'39'6696'0'0,"2"22"-3628"0"0,1 18-2413 0 0,-4-51-637 0 0,-1 216 418 0 0,-1-228-502 0 0,-1-1 1 0 0,-1 0-1 0 0,0 0 1 0 0,-1 0-1 0 0,-1 0 0 0 0,0 0 1 0 0,-1-1-1 0 0,0 0 1 0 0,-2 0-1 0 0,1-1 1 0 0,-2 1-1 0 0,-5 5 66 0 0,9-11-112 0 0,-1-1 0 0 0,-1 0 0 0 0,1 0 0 0 0,-1-1 1 0 0,0 1-1 0 0,-1-2 0 0 0,1 1 0 0 0,-1-1 0 0 0,0 0 0 0 0,-1-1 0 0 0,1 1 0 0 0,-1-2 0 0 0,0 1 0 0 0,0-1 0 0 0,0-1 1 0 0,0 0-1 0 0,0 0 0 0 0,-1-1 0 0 0,1 0 0 0 0,-1 0 0 0 0,0-1 112 0 0,-17-1-185 0 0,1-1 0 0 0,0-1 1 0 0,0-1-1 0 0,0-2 0 0 0,-22-7 185 0 0,40 10-29 0 0,0 0 1 0 0,0 0-1 0 0,0-1 0 0 0,0 0 1 0 0,0 0-1 0 0,1-1 0 0 0,0 0 1 0 0,0-1-1 0 0,0 1 1 0 0,0-1-1 0 0,1-1 0 0 0,0 1 1 0 0,1-1-1 0 0,-1 0 0 0 0,1 0 1 0 0,1 0-1 0 0,-1-1 0 0 0,1 0 1 0 0,-1-3 28 0 0,4 8-14 0 0,-1-1 155 0 0,0-1-1 0 0,1 1 1 0 0,-1-1 0 0 0,1 0 0 0 0,0 1 0 0 0,0-1 0 0 0,1-4-141 0 0,0 8 57 0 0,0-1 1 0 0,0 1 0 0 0,1-1 0 0 0,-1 1 0 0 0,1-1 0 0 0,-1 1 0 0 0,1-1 0 0 0,-1 1-1 0 0,1 0 1 0 0,0-1 0 0 0,0 1 0 0 0,0 0 0 0 0,0 0 0 0 0,0-1 0 0 0,0 1 0 0 0,0 0-1 0 0,0 0 1 0 0,0 0 0 0 0,0 0 0 0 0,1 1 0 0 0,-1-1 0 0 0,0 0 0 0 0,1 0 0 0 0,-1 1-1 0 0,0-1 1 0 0,1 1-58 0 0,20-9 35 0 0,1 2-1 0 0,-1 1 0 0 0,1 1 1 0 0,1 1-1 0 0,22-1-34 0 0,12-3-921 0 0,71-9-4923 0 0,-70 10 495 0 0,-11 0 569 0 0</inkml:trace>
  <inkml:trace contextRef="#ctx0" brushRef="#br0" timeOffset="29545">23352 2009 4473 0 0,'0'-1'222'0'0,"0"1"1"0"0,0-1-1 0 0,0 1 0 0 0,0-1 1 0 0,0 1-1 0 0,0 0 0 0 0,0-1 1 0 0,0 1-1 0 0,0-1 0 0 0,0 1 1 0 0,0-1-1 0 0,1 1 0 0 0,-1 0 1 0 0,0-1-1 0 0,0 1 0 0 0,0-1 1 0 0,1 1-1 0 0,-1 0 0 0 0,0-1 1 0 0,1 1-1 0 0,-1 0 0 0 0,0-1 1 0 0,1 1-1 0 0,-1 0 0 0 0,0 0 1 0 0,1-1-1 0 0,-1 1 0 0 0,0 0 1 0 0,1 0-1 0 0,-1 0 0 0 0,1 0 0 0 0,-1-1 1 0 0,1 1-1 0 0,-1 0 0 0 0,0 0 1 0 0,1 0-223 0 0,7 15 3201 0 0,0 29-927 0 0,-3 26-802 0 0,-4-1-1 0 0,-2 1 1 0 0,-9 51-1472 0 0,-6-1-1621 0 0,-26 87 1621 0 0,39-194-299 0 0,-17 69-3253 0 0,14-60-490 0 0,-1 0 0 0 0,-6 10 4042 0 0,-7-1-7571 0 0</inkml:trace>
  <inkml:trace contextRef="#ctx0" brushRef="#br0" timeOffset="29546">23274 3320 12227 0 0,'-2'4'3672'0'0,"2"0"-1943"0"0,0 0-329 0 0,2 4-312 0 0,4-6-240 0 0,2 2-151 0 0,4-2-473 0 0,0-4-168 0 0,2 6-408 0 0,-2-4-665 0 0,2 4-1023 0 0,-4 0-2081 0 0,-2 1-3497 0 0,-10-3 1089 0 0</inkml:trace>
  <inkml:trace contextRef="#ctx0" brushRef="#br0" timeOffset="28857">21424 2378 5361 0 0,'8'-12'657'0'0,"0"0"1"0"0,1 1-1 0 0,0 0 0 0 0,0 1 1 0 0,2 0-1 0 0,8-8-657 0 0,-12 14 171 0 0,-1-1 0 0 0,1 1-1 0 0,0 0 1 0 0,0 1 0 0 0,0-1 0 0 0,0 1-1 0 0,1 1 1 0 0,-1-1 0 0 0,1 1 0 0 0,-1 1 0 0 0,1 0-1 0 0,0 0 1 0 0,0 0-171 0 0,8 0 424 0 0,0 1-1 0 0,1 0 1 0 0,-1 2 0 0 0,0 0-1 0 0,0 0 1 0 0,0 2-1 0 0,0 0 1 0 0,3 2-424 0 0,-14-4 105 0 0,0 0 0 0 0,0 0 1 0 0,0 1-1 0 0,0 0 0 0 0,0 0 0 0 0,-1 0 1 0 0,0 1-1 0 0,1-1 0 0 0,-1 1 0 0 0,0 0 0 0 0,2 3-105 0 0,-4-3 48 0 0,0-1-1 0 0,1 1 0 0 0,-1 0 0 0 0,-1 0 0 0 0,1 0 0 0 0,-1 0 0 0 0,1 0 0 0 0,-1 0 0 0 0,0 0 0 0 0,-1 1 0 0 0,1-1 1 0 0,-1 0-1 0 0,0 0 0 0 0,0 1 0 0 0,0-1 0 0 0,-1 3-47 0 0,-1 6 92 0 0,-1 0-1 0 0,0 0 1 0 0,-1 0-1 0 0,-1-1 1 0 0,0 1 0 0 0,0-1-1 0 0,-1 0 1 0 0,-1-1 0 0 0,0 1-1 0 0,0-1 1 0 0,-10 9-92 0 0,-15 17 350 0 0,-1-2 0 0 0,-26 20-350 0 0,32-30 99 0 0,-60 52-666 0 0,-16 6 567 0 0,-28 16-4658 0 0,84-64 1081 0 0,46-34 3331 0 0,0 0 1 0 0,0-1-1 0 0,0 1 0 0 0,0 0 0 0 0,0 0 0 0 0,0 0 1 0 0,0 0-1 0 0,0 0 0 0 0,0 0 0 0 0,1 0 1 0 0,-1 1-1 0 0,0-1 0 0 0,1 0 0 0 0,-1 0 0 0 0,1 0 1 0 0,-1 1-1 0 0,1-1 0 0 0,0 0 0 0 0,0 0 0 0 0,-1 1 1 0 0,1-1-1 0 0,0 0 0 0 0,0 1 0 0 0,0-1 1 0 0,0 0-1 0 0,1 1 0 0 0,-1-1 0 0 0,0 1 246 0 0,1 3-920 0 0,-1-5 880 0 0,0 1 0 0 0,0-1-1 0 0,0 0 1 0 0,0 0-1 0 0,0 0 1 0 0,0 0 0 0 0,0 0-1 0 0,0 1 1 0 0,0-1-1 0 0,0 0 1 0 0,0 0 0 0 0,0 0-1 0 0,0 0 1 0 0,0 0-1 0 0,0 1 1 0 0,0-1-1 0 0,0 0 1 0 0,0 0 0 0 0,0 0-1 0 0,0 0 1 0 0,0 0-1 0 0,0 1 1 0 0,0-1 0 0 0,0 0-1 0 0,0 0 1 0 0,-1 0-1 0 0,1 0 1 0 0,0 0 0 0 0,0 0-1 0 0,0 0 1 0 0,0 1-1 0 0,0-1 1 0 0,0 0 0 0 0,0 0-1 0 0,-1 0 1 0 0,1 0-1 0 0,0 0 1 0 0,0 0-1 0 0,0 0 1 0 0,0 0 0 0 0,0 0-1 0 0,-1 0 1 0 0,1 0-1 0 0,0 0 1 0 0,0 0 0 0 0,0 0-1 0 0,0 0 1 0 0,0 0-1 0 0,-1 0 1 0 0,1 0 40 0 0</inkml:trace>
  <inkml:trace contextRef="#ctx0" brushRef="#br0" timeOffset="29216.405">22026 2175 8146 0 0,'3'2'331'0'0,"0"0"0"0"0,0 0 0 0 0,0 1 0 0 0,0-1 0 0 0,-1 1 0 0 0,1-1-1 0 0,-1 1 1 0 0,1 0 0 0 0,-1 0 0 0 0,0 0 0 0 0,0 0 0 0 0,0 1 0 0 0,0-1 0 0 0,-1 1-331 0 0,19 51 2263 0 0,-17-42-1532 0 0,7 26 34 0 0,-2 1 0 0 0,-2-1 0 0 0,-1 1 1 0 0,-2 0-1 0 0,-2 1 0 0 0,-2-1 0 0 0,-1 0-765 0 0,-11 88 950 0 0,-17 63-950 0 0,29-186 15 0 0,-28 140-112 0 0,-3 17-1573 0 0,20-54-2314 0 0,11-99 2640 0 0,1 1 0 0 0,0 0-1 0 0,0 0 1 0 0,2 5 1344 0 0,-1-11-1000 0 0,0 0 0 0 0,0-1 0 0 0,0 1 0 0 0,0 0 0 0 0,1-1 0 0 0,0 1 0 0 0,1 2 1000 0 0,4 2-3934 0 0</inkml:trace>
  <inkml:trace contextRef="#ctx0" brushRef="#br0" timeOffset="28201">19701 2602 4449 0 0,'-1'-4'845'0'0,"1"-4"431"0"0,-1-1 0 0 0,-1 1 0 0 0,0-1 1 0 0,-1-2-1277 0 0,3 10 146 0 0,0 0 0 0 0,0 0 0 0 0,-1 1 1 0 0,1-1-1 0 0,0 0 0 0 0,-1 0 0 0 0,1 0 1 0 0,-1 1-1 0 0,1-1 0 0 0,-1 0 1 0 0,0 1-1 0 0,1-1 0 0 0,-1 0 0 0 0,1 1 1 0 0,-1-1-1 0 0,0 1 0 0 0,0-1 0 0 0,1 1 1 0 0,-1-1-147 0 0,0 1 143 0 0,0 0-1 0 0,0 0 1 0 0,0 0 0 0 0,1 0 0 0 0,-1 1 0 0 0,0-1 0 0 0,0 0 0 0 0,1 0 0 0 0,-1 1 0 0 0,0-1 0 0 0,0 0 0 0 0,1 1-1 0 0,-1-1 1 0 0,0 0 0 0 0,1 1 0 0 0,-1-1 0 0 0,0 1 0 0 0,1 0 0 0 0,-1-1 0 0 0,1 1 0 0 0,-1-1 0 0 0,1 1-1 0 0,-1 0 1 0 0,1-1 0 0 0,-1 2-143 0 0,-7 10 242 0 0,0 0-1 0 0,1 1 0 0 0,0 0 0 0 0,1 0 1 0 0,1 1-1 0 0,0-1 0 0 0,0 1 1 0 0,2 1-1 0 0,-1-1 0 0 0,2 0 1 0 0,0 1-1 0 0,1 0 0 0 0,0-1 1 0 0,1 1-1 0 0,1 0 0 0 0,1-1 1 0 0,0 1-1 0 0,3 13-241 0 0,-3-22 41 0 0,0-1 0 0 0,1 1 0 0 0,-1-1 0 0 0,1 1 0 0 0,0-1 0 0 0,0 0 1 0 0,1 0-1 0 0,-1-1 0 0 0,1 1 0 0 0,0-1 0 0 0,1 1 0 0 0,-1-1 0 0 0,1-1 0 0 0,-1 1 0 0 0,1 0 0 0 0,0-1 1 0 0,1 0-1 0 0,-1-1 0 0 0,0 1 0 0 0,1-1 0 0 0,0 0 0 0 0,-1 0 0 0 0,1 0 0 0 0,0-1 0 0 0,0 0 0 0 0,0 0 1 0 0,0-1-1 0 0,0 0 0 0 0,0 0 0 0 0,0 0 0 0 0,0-1 0 0 0,0 1 0 0 0,2-2-41 0 0,12-3-473 0 0,0-1 0 0 0,0-1 0 0 0,-1-1 0 0 0,6-4 473 0 0,-7 3-1395 0 0,0-1 0 0 0,-1-1 0 0 0,0 0 0 0 0,-1-1-1 0 0,0-1 1 0 0,-1-1 0 0 0,-1 0 0 0 0,0-1 0 0 0,-1 0 0 0 0,0-2 0 0 0,8-14 1395 0 0,-1-3 208 0 0,-1-1 1 0 0,-2-1-1 0 0,6-20-208 0 0,-2 5 1405 0 0,-11 28-89 0 0,-1 0 1 0 0,-2 0 0 0 0,3-14-1317 0 0,-2 13 1495 0 0,-8 23-1425 0 0,1 1 0 0 0,-1-1 1 0 0,0 0-1 0 0,0 1 0 0 0,1-1 1 0 0,-1 1-1 0 0,0-1 0 0 0,1 0 1 0 0,-1 1-1 0 0,1-1 0 0 0,-1 1 1 0 0,0 0-1 0 0,1-1 0 0 0,-1 1 1 0 0,1-1-1 0 0,0 1 0 0 0,-1 0 1 0 0,1-1-1 0 0,-1 1 0 0 0,1 0 1 0 0,-1-1-1 0 0,1 1 0 0 0,0 0 1 0 0,-1 0-1 0 0,1 0 0 0 0,0 0 1 0 0,-1-1-1 0 0,1 1 0 0 0,0 0 1 0 0,0 0-72 0 0,-1 2 143 0 0,1 0 0 0 0,-1 0 0 0 0,0 0-1 0 0,1 0 1 0 0,-1 0 0 0 0,0 0-1 0 0,0 0 1 0 0,0 0 0 0 0,0-1-1 0 0,-1 1 1 0 0,1 0 0 0 0,0 0 0 0 0,-1 0-1 0 0,0 2-141 0 0,0 1 248 0 0,-10 49 1676 0 0,-7 20-1924 0 0,-4 21 428 0 0,13-57-532 0 0,3 0-1 0 0,1 1 1 0 0,2 0-1 0 0,1 0 1 0 0,2 0-1 0 0,4 16 105 0 0,-4-53-117 0 0,0 0 0 0 0,0 0-1 0 0,0-1 1 0 0,1 1-1 0 0,-1 0 1 0 0,1 0 0 0 0,-1-1-1 0 0,1 1 1 0 0,0 0 0 0 0,-1-1-1 0 0,1 1 1 0 0,0-1-1 0 0,0 1 1 0 0,0-1 0 0 0,1 2 117 0 0,-1-3-90 0 0,-1 0 1 0 0,0 0 0 0 0,1 1 0 0 0,-1-1 0 0 0,1 0-1 0 0,-1 0 1 0 0,0 0 0 0 0,1 0 0 0 0,-1 0 0 0 0,1 0-1 0 0,-1 0 1 0 0,1 0 0 0 0,-1 0 0 0 0,0 0 0 0 0,1 0-1 0 0,-1 0 1 0 0,1 0 0 0 0,-1 0 0 0 0,0 0 0 0 0,1 0-1 0 0,-1 0 1 0 0,1 0 0 0 0,-1-1 0 0 0,1 1 89 0 0,12-12-1948 0 0,-6 1 773 0 0,0-1 1 0 0,-1 1-1 0 0,0-1 0 0 0,-1 0 0 0 0,0-1 1 0 0,-1-1 1174 0 0,11-26-2530 0 0,15-27-624 0 0,-21 47 2990 0 0</inkml:trace>
  <inkml:trace contextRef="#ctx0" brushRef="#br0" timeOffset="28529.018">20661 2052 3601 0 0,'15'-39'4926'0'0,"-11"31"-1403"0"0,-10 29-969 0 0,-21 59 322 0 0,4 1 1 0 0,-4 37-2877 0 0,-22 167 822 0 0,47-278-790 0 0,-25 179 415 0 0,8 13-447 0 0,15-129-195 0 0,3 0 0 0 0,3 1 1 0 0,3-1-1 0 0,9 34 195 0 0,-10-83-721 0 0,0-1-1 0 0,1 0 0 0 0,2 0 1 0 0,0 0-1 0 0,4 7 722 0 0,-7-20-967 0 0,0 0 0 0 0,0 0 0 0 0,1 0-1 0 0,0-1 1 0 0,0 1 0 0 0,5 4 967 0 0,-6-7-887 0 0,0-1-1 0 0,0 0 1 0 0,1 0-1 0 0,-1 0 1 0 0,1 0 0 0 0,-1-1-1 0 0,1 1 1 0 0,0-1 0 0 0,0 0-1 0 0,0-1 1 0 0,0 1 887 0 0,14 0-1699 0 0</inkml:trace>
  <inkml:trace contextRef="#ctx0" brushRef="#br0" timeOffset="26635">18148 2478 11963 0 0,'4'-8'3016'0'0,"0"-2"-1632"0"0,0 4-511 0 0,4-4-217 0 0,-6 10-136 0 0,-2 2-168 0 0,2-4-224 0 0,0 6-128 0 0,4-6-104 0 0,6 2-280 0 0,4 2-264 0 0,4 0-416 0 0,-2 2-609 0 0,3 2-687 0 0,-5 4-953 0 0,0-4-1144 0 0,-8 2-312 0 0</inkml:trace>
  <inkml:trace contextRef="#ctx0" brushRef="#br0" timeOffset="27072.397">18019 2573 5745 0 0,'-7'2'944'0'0,"-1"0"1"0"0,0 0-1 0 0,1-1 0 0 0,-1 0 0 0 0,0 0 0 0 0,0-1 1 0 0,-6 0-945 0 0,15-1 179 0 0,0 0 1 0 0,0 0 0 0 0,0 0 0 0 0,0 0-1 0 0,0 0 1 0 0,0 0 0 0 0,1 0-1 0 0,-1 0 1 0 0,0 0 0 0 0,1 1 0 0 0,-1-1-1 0 0,1 1 1 0 0,0-1-180 0 0,70-22 1355 0 0,50-9-1355 0 0,-94 26-206 0 0,1 2 1 0 0,-1 0 0 0 0,1 2 0 0 0,0 1-1 0 0,29 4 206 0 0,-54-3-94 0 0,1 0 1 0 0,-1 1-1 0 0,1 0 0 0 0,-1 0 0 0 0,1 0 0 0 0,-1 0 1 0 0,0 1-1 0 0,0 0 0 0 0,1 0 0 0 0,-1 0 0 0 0,0 0 1 0 0,-1 1-1 0 0,1-1 0 0 0,0 1 0 0 0,0 0 94 0 0,-4-2-21 0 0,1 0-1 0 0,-1 0 1 0 0,0 0-1 0 0,0 0 1 0 0,1 0-1 0 0,-1 0 0 0 0,0 1 1 0 0,0-1-1 0 0,0 0 1 0 0,0 0-1 0 0,0 0 1 0 0,0 0-1 0 0,0 0 1 0 0,0 0-1 0 0,-1 0 1 0 0,1 0-1 0 0,0 0 0 0 0,-1 0 1 0 0,1 0-1 0 0,-1 0 1 0 0,1 0-1 0 0,-1 0 1 0 0,1 0-1 0 0,-1 0 1 0 0,1-1-1 0 0,-1 1 1 0 0,0 0-1 0 0,0 0 0 0 0,1 0 1 0 0,-2 0 21 0 0,-23 21 21 0 0,-9-3 82 0 0,0 0 0 0 0,-1-3 0 0 0,-1-1 1 0 0,-1-1-1 0 0,-8 0-103 0 0,-71 28 56 0 0,0 11 237 0 0,96-42-132 0 0,1 0-1 0 0,0 1 1 0 0,1 1 0 0 0,-11 11-161 0 0,24-20 49 0 0,0 1-1 0 0,1 0 1 0 0,-1 0-1 0 0,1 1 1 0 0,1-1-1 0 0,-1 1 1 0 0,1 0-1 0 0,0 0 1 0 0,0 0-1 0 0,1 0 1 0 0,0 1-1 0 0,0-1 1 0 0,0 2-49 0 0,1-5 54 0 0,1 0 0 0 0,-1 0 1 0 0,1-1-1 0 0,0 1 1 0 0,0 0-1 0 0,0 0 1 0 0,0 0-1 0 0,0 0 0 0 0,1 0 1 0 0,-1 0-1 0 0,1 0 1 0 0,0-1-1 0 0,0 1 1 0 0,0 0-1 0 0,0-1 0 0 0,0 1 1 0 0,1 0-1 0 0,-1-1 1 0 0,1 0-1 0 0,0 1 0 0 0,0-1 1 0 0,0 0-1 0 0,0 0 1 0 0,0 0-1 0 0,0 0 1 0 0,0 0-1 0 0,1 0 0 0 0,-1-1 1 0 0,0 1-1 0 0,4 0-54 0 0,5 4 74 0 0,1-1 0 0 0,1-1 0 0 0,-1 0-1 0 0,0-1 1 0 0,1 0 0 0 0,0-1 0 0 0,0 0-1 0 0,0-1 1 0 0,10-1-74 0 0,0-1 53 0 0,0-1-1 0 0,0-1 0 0 0,0-1 0 0 0,0-1 1 0 0,3-2-53 0 0,28-5 128 0 0,-30 8-7 0 0,0-1-1 0 0,15-7-120 0 0,-34 10 21 0 0,1 0 0 0 0,-1 0 0 0 0,1-1 0 0 0,-1 1 1 0 0,0-2-1 0 0,0 1 0 0 0,0 0 0 0 0,0-1 0 0 0,-1 0 0 0 0,1 0 0 0 0,-1 0 1 0 0,3-5-22 0 0,-6 8 4 0 0,0-1 0 0 0,0 1 1 0 0,0-1-1 0 0,-1 1 1 0 0,1-1-1 0 0,-1 1 1 0 0,1-1-1 0 0,-1 1 1 0 0,0-1-1 0 0,1 0 0 0 0,-1 1 1 0 0,0-1-1 0 0,0 1 1 0 0,0-1-1 0 0,0 0 1 0 0,0 1-1 0 0,-1-1 1 0 0,1 0-1 0 0,0 1 0 0 0,-1-1 1 0 0,1 1-1 0 0,-1-1 1 0 0,0 1-1 0 0,1-1 1 0 0,-1 1-1 0 0,0 0 1 0 0,0-1-1 0 0,0 1 0 0 0,0 0 1 0 0,0-1-1 0 0,0 1 1 0 0,0 0-1 0 0,-1 0 1 0 0,1 0-1 0 0,0 0 0 0 0,-1 0-4 0 0,-4-4-3 0 0,0 1 0 0 0,0 0 0 0 0,0 0 0 0 0,-1 1 0 0 0,1 0 0 0 0,-1 0 0 0 0,-4-1 3 0 0,-46-12-1168 0 0,-10 1 1168 0 0,-16-5-2948 0 0,55 12-1477 0 0,1-1 0 0 0,0-1 4425 0 0,12 2-3176 0 0,1-3 881 0 0</inkml:trace>
  <inkml:trace contextRef="#ctx0" brushRef="#br0" timeOffset="27447.334">18450 2434 2641 0 0,'18'-9'1419'0'0,"-11"5"-870"0"0,-1 1 1 0 0,1 0-1 0 0,0 0 1 0 0,0 0-1 0 0,0 1 0 0 0,0 0 1 0 0,7-1-550 0 0,-13 4 89 0 0,-1-1 0 0 0,1 0 0 0 0,0 0 0 0 0,-1 0 0 0 0,1 1 0 0 0,0-1 0 0 0,-1 1 0 0 0,1-1 0 0 0,0 0 0 0 0,-1 1 0 0 0,1-1 0 0 0,-1 1 0 0 0,1-1 0 0 0,-1 1 0 0 0,1-1 0 0 0,-1 1 0 0 0,1 0 0 0 0,-1-1 0 0 0,1 1 0 0 0,-1 0 0 0 0,0-1 0 0 0,1 1 0 0 0,-1 0 0 0 0,0-1 0 0 0,0 1 0 0 0,0 0 0 0 0,1 0 0 0 0,-1-1 0 0 0,0 1 0 0 0,0 0 0 0 0,0 0 0 0 0,0-1 0 0 0,0 2-89 0 0,-1 29 1189 0 0,0-28-986 0 0,-7 68 1271 0 0,3-34-1039 0 0,2 0 0 0 0,1 22-435 0 0,3 72 485 0 0,-3-61 36 0 0,-10 55-521 0 0,7-100-448 0 0,2-21-275 0 0,1-18-634 0 0,4 6 1283 0 0,-1 0 0 0 0,1 0 0 0 0,1 0-1 0 0,-1 0 1 0 0,1 0 0 0 0,1 0-1 0 0,-1 1 1 0 0,1 0 0 0 0,1-2 74 0 0,10-20 16 0 0,-14 27-18 0 0,6-13 14 0 0,0 0-1 0 0,1 0 1 0 0,6-8-12 0 0,-11 19-98 0 0,0 0 0 0 0,0 0 0 0 0,1 0 1 0 0,-1 0-1 0 0,1 1 0 0 0,0 0 0 0 0,0 0 1 0 0,0 0-1 0 0,0 0 0 0 0,1 0 0 0 0,-1 1 1 0 0,1 0-1 0 0,0 0 0 0 0,1 0 98 0 0,38-10-2543 0 0,-28 8 489 0 0,0 0 0 0 0,0-1 0 0 0,0-1-1 0 0,1-1 2055 0 0,-8 0-301 0 0</inkml:trace>
  <inkml:trace contextRef="#ctx0" brushRef="#br0" timeOffset="27779.54">18926 2277 2441 0 0,'6'-100'6031'0'0,"-5"88"246"0"0,-4 29-4067 0 0,-7 32-1120 0 0,-2 43 2881 0 0,2 80-3971 0 0,6-95 351 0 0,2 128 220 0 0,20 161-571 0 0,-12-276 11 0 0,-1-5-258 0 0,8 99-160 0 0,-7-138-1400 0 0,2 1 0 0 0,12 39 1807 0 0,-17-75-967 0 0,0 0 0 0 0,2 0 0 0 0,-1-1-1 0 0,4 7 968 0 0,-6-14-697 0 0,0 0 0 0 0,1 1 0 0 0,-1-1 0 0 0,0 0-1 0 0,1 0 1 0 0,0 0 0 0 0,0 0 0 0 0,-1-1 0 0 0,2 1-1 0 0,-1-1 1 0 0,0 0 0 0 0,0 0 0 0 0,1 0 0 0 0,2 1 697 0 0,9 2-4792 0 0</inkml:trace>
  <inkml:trace contextRef="#ctx0" brushRef="#br0" timeOffset="24917">14359 2517 5689 0 0,'0'0'234'0'0,"0"-1"0"0"0,0 1 0 0 0,0-1 0 0 0,0 1 0 0 0,0-1 0 0 0,0 0 0 0 0,-1 1 0 0 0,2-1 0 0 0,-1 1-1 0 0,0-1 1 0 0,0 0 0 0 0,0 1 0 0 0,0-1 0 0 0,0 1 0 0 0,0-1 0 0 0,0 1 0 0 0,1-1 0 0 0,-1 1 0 0 0,0-1 0 0 0,1 0 0 0 0,-1 1 0 0 0,0 0 0 0 0,1-1-1 0 0,-1 1 1 0 0,0-1 0 0 0,1 1-234 0 0,17-10 3423 0 0,29 2-1284 0 0,-38 7-1956 0 0,81-15 1213 0 0,-1-5-1396 0 0,-19 5-68 0 0,-1 3 0 0 0,13 1 68 0 0,-57 14-125 0 0,-20 1 47 0 0,-17 0 50 0 0,-47 9 96 0 0,0 2 0 0 0,-34 15-68 0 0,57-18 8 0 0,-24 8 32 0 0,0 3 1 0 0,2 3-1 0 0,-29 18-40 0 0,57-27 14 0 0,1 2 1 0 0,0 1 0 0 0,2 1-1 0 0,0 2 1 0 0,1 0-1 0 0,1 2 1 0 0,-6 9-15 0 0,27-28-2 0 0,0-1 1 0 0,1 1-1 0 0,-1 0 1 0 0,1 1-1 0 0,0-1 0 0 0,1 0 1 0 0,-1 1-1 0 0,1 0 0 0 0,0 0 1 0 0,0-1-1 0 0,0 7 2 0 0,2-9 13 0 0,-1-1 0 0 0,1 1 0 0 0,0 0 0 0 0,0-1 1 0 0,1 1-1 0 0,-1-1 0 0 0,1 1 0 0 0,-1-1 0 0 0,1 1 0 0 0,0-1 0 0 0,0 1 0 0 0,0-1 0 0 0,0 0 0 0 0,0 0 0 0 0,0 1 0 0 0,1-1 1 0 0,-1 0-1 0 0,1 0 0 0 0,0 0 0 0 0,-1 0 0 0 0,1 0 0 0 0,0-1 0 0 0,0 1 0 0 0,0-1 0 0 0,0 1 0 0 0,1-1 0 0 0,-1 0 0 0 0,0 1 0 0 0,1-1-13 0 0,4 2 52 0 0,1-1 0 0 0,-1 1-1 0 0,0-1 1 0 0,1-1 0 0 0,0 0-1 0 0,-1 0 1 0 0,1 0 0 0 0,-1-1-1 0 0,1 0 1 0 0,2 0-52 0 0,22-3 429 0 0,27-6-429 0 0,-35 5 140 0 0,18-4 667 0 0,36-13-807 0 0,-53 13 72 0 0,0 1 0 0 0,1 1 0 0 0,0 1 0 0 0,0 2 0 0 0,0 0 0 0 0,5 2-72 0 0,-27 1-15 0 0,1 0-1 0 0,-1 1 1 0 0,0-1 0 0 0,0 1-1 0 0,0 0 1 0 0,0 0 0 0 0,0 1 0 0 0,0-1-1 0 0,0 1 1 0 0,0 0 0 0 0,0 0-1 0 0,-1 0 1 0 0,1 0 0 0 0,-1 1-1 0 0,0-1 1 0 0,1 1 0 0 0,1 3 15 0 0,-3-4-23 0 0,0 1 0 0 0,0 0 0 0 0,0 0 1 0 0,0 0-1 0 0,-1 0 0 0 0,0 0 0 0 0,1 0 0 0 0,-1 1 1 0 0,0-1-1 0 0,-1 0 0 0 0,1 0 0 0 0,0 1 1 0 0,-1-1-1 0 0,0 1 0 0 0,0-1 0 0 0,0 0 0 0 0,0 1 1 0 0,-1-1-1 0 0,1 1 0 0 0,-1-1 0 0 0,0 0 0 0 0,0 1 23 0 0,-3 9-62 0 0,-2 0 0 0 0,1 0-1 0 0,-2-1 1 0 0,1 0 0 0 0,-2 0 0 0 0,0-1-1 0 0,0 0 1 0 0,-1 0 0 0 0,0-1-1 0 0,-1 0 1 0 0,-3 2 62 0 0,-18 15-57 0 0,-1-1 0 0 0,-1-2 0 0 0,-9 4 57 0 0,-32 17-432 0 0,-3-3 1 0 0,-46 16 431 0 0,-165 56-770 0 0,255-101 810 0 0,-1-2 1 0 0,0-2-1 0 0,-1-1 1 0 0,0-1-1 0 0,-30 1-40 0 0,36-13 285 0 0,20-3 21 0 0,9 8-290 0 0,0-1 0 0 0,0 1-1 0 0,0-1 1 0 0,0 1-1 0 0,1-1 1 0 0,-1 1-1 0 0,0-1 1 0 0,0 1 0 0 0,0-1-1 0 0,1 1 1 0 0,-1-1-1 0 0,0 1 1 0 0,1-1 0 0 0,-1 1-1 0 0,0 0 1 0 0,1-1-1 0 0,-1 1 1 0 0,1 0-1 0 0,-1-1 1 0 0,0 1 0 0 0,1 0-1 0 0,-1-1 1 0 0,1 1-1 0 0,-1 0 1 0 0,1 0 0 0 0,0 0-16 0 0,26-16 287 0 0,2 2 0 0 0,0 1 0 0 0,1 2 0 0 0,0 1 0 0 0,18-4-287 0 0,52-8 600 0 0,8 4-600 0 0,-76 12 102 0 0,115-17-154 0 0,0 6 0 0 0,79 4 52 0 0,-53 16-581 0 0,-136 0 64 0 0,-1 1-1 0 0,0 2 0 0 0,26 8 518 0 0,-10 1-844 0 0,-14-3-2787 0 0,40 7 3631 0 0,-61-16-1820 0 0,-1 2 0 0 0,0 0-1 0 0,12 5 1821 0 0,27 9-6659 0 0,-33-14 3817 0 0</inkml:trace>
  <inkml:trace contextRef="#ctx0" brushRef="#br0" timeOffset="25245.108">15909 2424 8762 0 0,'6'-18'2408'0'0,"4"6"-1215"0"0,-1 1-361 0 0,5 1 88 0 0,-6 8-264 0 0,4-2-120 0 0,4-4-256 0 0,0 8-320 0 0,2 0 24 0 0,2 2-240 0 0,1 2-416 0 0,-1-2-432 0 0,0 4-1009 0 0,-2 4-999 0 0,-2-1-1017 0 0,-8 5 24 0 0</inkml:trace>
  <inkml:trace contextRef="#ctx0" brushRef="#br0" timeOffset="25573.218">15643 2615 7586 0 0,'-21'-9'2604'0'0,"-11"-3"433"0"0,29 13-900 0 0,9 1-1096 0 0,12 4-286 0 0,20-1-325 0 0,0-3 0 0 0,-1 0 0 0 0,1-3-1 0 0,31-4-429 0 0,-48 3 85 0 0,46-4 76 0 0,-34 2-127 0 0,0 2-1 0 0,33 1-33 0 0,-65 1-2 0 0,0 0-1 0 0,0 0 1 0 0,0 0-1 0 0,0 0 1 0 0,0 0 0 0 0,0 0-1 0 0,0 1 1 0 0,0-1-1 0 0,0 0 1 0 0,0 0 0 0 0,-1 1-1 0 0,1-1 1 0 0,0 1-1 0 0,0-1 1 0 0,0 1 0 0 0,0-1-1 0 0,0 1 1 0 0,-1-1-1 0 0,1 1 1 0 0,0 0-1 0 0,-1-1 1 0 0,2 2 2 0 0,-2-2 1 0 0,0 1 1 0 0,0 0-1 0 0,0 0 0 0 0,0 0 1 0 0,0-1-1 0 0,0 1 0 0 0,0 0 1 0 0,0 0-1 0 0,0 0 0 0 0,0 0 1 0 0,0-1-1 0 0,-1 1 0 0 0,1 0 1 0 0,0 0-1 0 0,0-1 0 0 0,-1 1 0 0 0,1 0 1 0 0,-1-1-1 0 0,1 1 0 0 0,-1 0 1 0 0,1 0-2 0 0,-6 6 27 0 0,1-1 1 0 0,-1 1 0 0 0,-1-1-1 0 0,-4 4-27 0 0,8-8 4 0 0,-34 28 48 0 0,-2-2-1 0 0,-1-2 0 0 0,-26 12-51 0 0,-55 37 71 0 0,75-45 0 0 0,25-17-19 0 0,0 2 0 0 0,1 0 1 0 0,-17 16-53 0 0,31-25-1 0 0,1-1-506 0 0,8-7-201 0 0,9-4 398 0 0,74-42-40 0 0,-63 32 403 0 0,2 2 1 0 0,0 1 0 0 0,0 2-1 0 0,1 0 1 0 0,0 1 0 0 0,9 0-54 0 0,-18 5 21 0 0,5 0-3 0 0,0 0 1 0 0,0 1-1 0 0,1 2 1 0 0,-1 0-1 0 0,6 1-18 0 0,-23 1-66 0 0,-1 1-1 0 0,0-1 0 0 0,0 1 1 0 0,0 0-1 0 0,0 0 1 0 0,-1 1-1 0 0,1-1 0 0 0,0 1 1 0 0,0 0-1 0 0,-1 0 0 0 0,1 0 1 0 0,-1 0-1 0 0,0 0 1 0 0,1 1-1 0 0,-1 0 0 0 0,0 0 67 0 0,-1-1-268 0 0,0 0 1 0 0,0 0-1 0 0,0 1 0 0 0,-1-1 0 0 0,1 1 0 0 0,-1-1 0 0 0,1 1 0 0 0,-1-1 1 0 0,0 1-1 0 0,0 0 0 0 0,0 0 0 0 0,-1 0 0 0 0,1 0 0 0 0,-1-1 0 0 0,1 1 1 0 0,-1 0-1 0 0,0 0 0 0 0,0 0 0 0 0,0 0 0 0 0,0 0 0 0 0,-1 0 0 0 0,0 0 268 0 0,1 2-658 0 0,-2 0 0 0 0,1-1 0 0 0,-1 1-1 0 0,1-1 1 0 0,-1 1 0 0 0,0-1 0 0 0,-1 0-1 0 0,1 0 1 0 0,-1 0 0 0 0,-2 3 658 0 0,4-5-201 0 0,0-1 0 0 0,0 0 1 0 0,0 1-1 0 0,0-1 1 0 0,0 1-1 0 0,0 0 0 0 0,0-1 1 0 0,0 1-1 0 0,1 0 0 0 0,-1-1 1 0 0,1 1-1 0 0,-1 0 1 0 0,1 0-1 0 0,0 0 0 0 0,0-1 1 0 0,0 1-1 0 0,0 0 201 0 0,-3 12-849 0 0,3-13 821 0 0,-1 0-1 0 0,1 0 1 0 0,-1 0-1 0 0,0 0 1 0 0,1 0-1 0 0,-1 0 1 0 0,0 0-1 0 0,0 0 1 0 0,0 0-1 0 0,0-1 1 0 0,1 1-1 0 0,-1 0 1 0 0,0-1-1 0 0,0 1 1 0 0,-1-1-1 0 0,1 1 1 0 0,0-1 28 0 0</inkml:trace>
  <inkml:trace contextRef="#ctx0" brushRef="#br0" timeOffset="26213.57">15391 3097 3905 0 0,'0'0'159'0'0,"0"-1"0"0"0,0 1 1 0 0,0 0-1 0 0,-1 0 0 0 0,1 0 0 0 0,0 0 1 0 0,0 0-1 0 0,0-1 0 0 0,0 1 0 0 0,0 0 0 0 0,0 0 1 0 0,0 0-1 0 0,0 0 0 0 0,0-1 0 0 0,0 1 1 0 0,0 0-1 0 0,0 0 0 0 0,0 0 0 0 0,0 0 1 0 0,0 0-1 0 0,0-1 0 0 0,0 1 0 0 0,0 0 1 0 0,0 0-1 0 0,0 0 0 0 0,1 0 0 0 0,-1-1 1 0 0,0 1-1 0 0,0 0 0 0 0,0 0 0 0 0,0 0 1 0 0,0 0-1 0 0,0 0 0 0 0,0 0 0 0 0,0 0 0 0 0,1-1 1 0 0,-1 1-1 0 0,0 0 0 0 0,0 0 0 0 0,0 0 1 0 0,0 0-1 0 0,0 0 0 0 0,1 0 0 0 0,-1 0 1 0 0,0 0-1 0 0,0 0 0 0 0,0 0 0 0 0,0 0-159 0 0,15-6 2844 0 0,23-2-2165 0 0,-33 7-60 0 0,131-20 2818 0 0,35 2-3437 0 0,138 3-2117 0 0,-299 15 1841 0 0,-1 1-369 0 0,1-1 0 0 0,-1 1 0 0 0,1 1 0 0 0,-1 0 1 0 0,0 0-1 0 0,1 1 0 0 0,5 1 645 0 0,-14-2-229 0 0,0-1 1 0 0,1 1-1 0 0,-1-1 0 0 0,0 1 1 0 0,0-1-1 0 0,0 1 0 0 0,0 0 1 0 0,0 0-1 0 0,0-1 0 0 0,0 1 1 0 0,0 0-1 0 0,0 0 1 0 0,0 0-1 0 0,-1 0 0 0 0,1 0 1 0 0,0 1 228 0 0,0-1-133 0 0,-1 0 0 0 0,0-1 1 0 0,0 1-1 0 0,0 0 1 0 0,0 0-1 0 0,0 0 1 0 0,0-1-1 0 0,0 1 0 0 0,0 0 1 0 0,0 0-1 0 0,0-1 1 0 0,0 1-1 0 0,-1 0 1 0 0,1 0-1 0 0,0-1 0 0 0,0 1 1 0 0,-1 0-1 0 0,1-1 1 0 0,0 1-1 0 0,-1 0 133 0 0,-3 4-297 0 0,0 0 0 0 0,0-1 0 0 0,-1 1 1 0 0,0-1-1 0 0,1 0 0 0 0,-4 1 297 0 0,-11 12 1852 0 0,-5 20 3757 0 0,21-29-5006 0 0,0-1-1 0 0,0 1 1 0 0,0 0 0 0 0,1 0 0 0 0,0 0 0 0 0,0 0 0 0 0,1 0-603 0 0,0-1-272 0 0,-1 0 0 0 0,0 0 1 0 0,0-1-1 0 0,0 1 0 0 0,-1-1 0 0 0,0 1 1 0 0,-2 1 271 0 0,-8 21-7328 0 0,12-28 6904 0 0,1 1-1 0 0,-1-1 1 0 0,0 0-1 0 0,0 1 1 0 0,1-1-1 0 0,-1 0 1 0 0,0 0-1 0 0,0 0 1 0 0,0 0-1 0 0,-1 1 1 0 0,1-2-1 0 0,0 2 425 0 0,-18 7-1778 0 0,-28 1 2462 0 0,27-7-1044 0 0,13-2 443 0 0,-50 10 1837 0 0,19-6 2245 0 0,27-6-478 0 0,15-6-551 0 0,15-7-1116 0 0,-10 10-1893 0 0,-1 1 0 0 0,1 1 0 0 0,0-1 0 0 0,0 1 0 0 0,-1 1 0 0 0,1-1 0 0 0,0 2 0 0 0,1-1 0 0 0,-1 1-127 0 0,30-3 179 0 0,-17 0-200 0 0,0 0 0 0 0,0 2 0 0 0,12 1 21 0 0,-27 0-110 0 0,0 1-1 0 0,0-1 0 0 0,-1 2 1 0 0,1-1-1 0 0,0 1 1 0 0,-1 0-1 0 0,1 0 0 0 0,-1 0 1 0 0,0 1-1 0 0,0 0 1 0 0,0 0-1 0 0,0 1 1 0 0,2 1 110 0 0,-7-4-16 0 0,0 0 0 0 0,0 0 1 0 0,0 0-1 0 0,0 0 0 0 0,0 0 1 0 0,0 0-1 0 0,0 0 1 0 0,0 1-1 0 0,-1-1 0 0 0,1 0 1 0 0,0 0-1 0 0,-1 1 1 0 0,1-1-1 0 0,-1 0 0 0 0,0 1 1 0 0,1-1-1 0 0,-1 0 1 0 0,0 1-1 0 0,0-1 0 0 0,0 0 1 0 0,0 1-1 0 0,0-1 1 0 0,0 1-1 0 0,0-1 0 0 0,0 0 1 0 0,0 1-1 0 0,-1-1 1 0 0,1 0-1 0 0,-1 1 0 0 0,1-1 1 0 0,-1 0-1 0 0,1 1 1 0 0,-1-1-1 0 0,0 0 0 0 0,0 0 1 0 0,0 0-1 0 0,1 0 0 0 0,-1 0 1 0 0,0 0-1 0 0,0 0 1 0 0,0 0-1 0 0,-1 1 16 0 0,-6 5 35 0 0,0 0 0 0 0,-1 0 0 0 0,1-1 0 0 0,-1 0 0 0 0,-2 0-35 0 0,10-5 0 0 0,-66 36 707 0 0,-47 17-707 0 0,40-19 326 0 0,38-19-54 0 0,19-9-50 0 0,0 1 1 0 0,1 0-1 0 0,-8 6-222 0 0,19-11 148 0 0,0 1 0 0 0,1-1 1 0 0,-1 1-1 0 0,1 0 0 0 0,0 1 0 0 0,0-1 0 0 0,1 1 1 0 0,-1 0-1 0 0,1 0 0 0 0,0 0 0 0 0,0 0 1 0 0,-2 5-149 0 0,4-8 58 0 0,1-1 0 0 0,-1 1 0 0 0,1-1 0 0 0,0 1 0 0 0,-1-1 0 0 0,1 1 1 0 0,0-1-1 0 0,0 1 0 0 0,0-1 0 0 0,0 1 0 0 0,0-1 0 0 0,1 1 1 0 0,-1-1-1 0 0,0 1 0 0 0,1-1 0 0 0,-1 1 0 0 0,1-1 0 0 0,-1 1 1 0 0,1-1-1 0 0,0 1 0 0 0,-1-1-58 0 0,2 2 80 0 0,0-1 1 0 0,0 1 0 0 0,1-1-1 0 0,-1 1 1 0 0,0-1-1 0 0,1 0 1 0 0,-1 0 0 0 0,1 0-1 0 0,0 0 1 0 0,0-1-81 0 0,5 4 118 0 0,1-1 1 0 0,0 0 0 0 0,-1-1-1 0 0,1 0 1 0 0,1 0 0 0 0,8 0-119 0 0,30 2-343 0 0,0-3 0 0 0,1-1 0 0 0,8-4 343 0 0,-22 2-429 0 0,284-26-6392 0 0,-249 19 4040 0 0,14-2-1637 0 0,-2-1-770 0 0</inkml:trace>
  <inkml:trace contextRef="#ctx0" brushRef="#br0" timeOffset="53021">581 1686 4945 0 0,'1'-6'1417'0'0,"-1"0"1"0"0,1-1-1 0 0,0 1 1 0 0,0 0-1 0 0,2-5-1417 0 0,15-31 2883 0 0,-9 26-2086 0 0,1 1 0 0 0,1 0 0 0 0,10-11-797 0 0,-3 6 274 0 0,0 2-1 0 0,2 1 1 0 0,0 0-1 0 0,0 1 1 0 0,2 1-1 0 0,0 1 1 0 0,1 2-1 0 0,0 0 1 0 0,1 1-1 0 0,0 1 1 0 0,1 1-1 0 0,0 2 1 0 0,0 0-1 0 0,19-2-273 0 0,-38 8 66 0 0,-1 1 0 0 0,1 0-1 0 0,-1-1 1 0 0,1 2 0 0 0,-1-1 0 0 0,1 1 0 0 0,-1 0-1 0 0,1 0 1 0 0,-1 0 0 0 0,0 1 0 0 0,0-1-1 0 0,0 2 1 0 0,2-1-66 0 0,-4 0 10 0 0,0 0-1 0 0,-1 0 0 0 0,1 0 1 0 0,0 0-1 0 0,-1 1 0 0 0,1-1 0 0 0,-1 1 1 0 0,0-1-1 0 0,0 1 0 0 0,0 0 1 0 0,0 0-1 0 0,0 0 0 0 0,0 0 1 0 0,-1 0-1 0 0,0 0 0 0 0,1 0 1 0 0,-1 1-1 0 0,0-1 0 0 0,-1 0 1 0 0,1 1-1 0 0,0 1-9 0 0,-1 7 18 0 0,1 1-1 0 0,-2-1 1 0 0,1 0-1 0 0,-2 1 1 0 0,0-1-1 0 0,0 0 1 0 0,-1 0-1 0 0,0 0 1 0 0,-1 0-1 0 0,-1 0 1 0 0,0-1-18 0 0,-8 17-215 0 0,-1-1 0 0 0,-1 0 0 0 0,-19 23 215 0 0,-27 31-2034 0 0,-67 69 2034 0 0,103-124-185 0 0,-1-1 0 0 0,0-1 0 0 0,-2-1 0 0 0,-1-2 0 0 0,-1-1 0 0 0,-1-1 0 0 0,0-1 0 0 0,-1-2 0 0 0,-2-1 185 0 0,30-14 1 0 0,1 1 1 0 0,-1-1-1 0 0,0 0 1 0 0,0 0-1 0 0,0-1 1 0 0,-1 1 0 0 0,1-1-1 0 0,0 0 1 0 0,0 0-1 0 0,0-1 1 0 0,-3 0-2 0 0,6 1 13 0 0,-1 0 0 0 0,1-1 0 0 0,-1 1 0 0 0,1-1 0 0 0,-1 1 0 0 0,1-1 0 0 0,-1 0 0 0 0,1 1 1 0 0,0-1-1 0 0,-1 0 0 0 0,1 0 0 0 0,0 0 0 0 0,0 0 0 0 0,0 0 0 0 0,0-1 0 0 0,0 1 0 0 0,0 0 0 0 0,0 0 0 0 0,0-1 0 0 0,0 1 0 0 0,1 0 0 0 0,-1-1 0 0 0,0 1 0 0 0,1-1 0 0 0,-1 1 0 0 0,1-1 1 0 0,0 1-1 0 0,-1-1 0 0 0,1-1-13 0 0,0 2 23 0 0,1 0 0 0 0,0 0 0 0 0,-1 0 0 0 0,1 0 0 0 0,0 0 1 0 0,-1 0-1 0 0,1 0 0 0 0,0 0 0 0 0,0 0 0 0 0,0 0 0 0 0,0 1 1 0 0,0-1-1 0 0,0 0 0 0 0,0 0 0 0 0,0 1 0 0 0,0-1 0 0 0,0 1 1 0 0,0-1-1 0 0,0 1 0 0 0,0-1 0 0 0,1 1 0 0 0,0 0-23 0 0,32-11 469 0 0,25-1 425 0 0,2 2-1 0 0,51-2-893 0 0,-46 6 181 0 0,29-1-928 0 0,0 4 1 0 0,0 5-1 0 0,5 4 747 0 0,-93-5-606 0 0,-1 0 0 0 0,1 0 0 0 0,-1 1 0 0 0,0 0 0 0 0,1 0 0 0 0,-1 1 0 0 0,0 0 0 0 0,0 0 0 0 0,1 1 606 0 0,25 12-7924 0 0,-22-13 4531 0 0,-2-4 1035 0 0</inkml:trace>
  <inkml:trace contextRef="#ctx0" brushRef="#br0" timeOffset="53552.202">782 988 136 0 0,'-61'3'4016'0'0,"-50"8"-4016"0"0,84-6 567 0 0,-1 1 1 0 0,1 1-1 0 0,0 2 0 0 0,1 0 0 0 0,-4 3-567 0 0,5 1 532 0 0,0 0 0 0 0,0 2-1 0 0,2 0 1 0 0,-1 2 0 0 0,2 0 0 0 0,1 2 0 0 0,0 1-1 0 0,-13 15-531 0 0,12-9 475 0 0,1 2 0 0 0,1 0 0 0 0,1 2-1 0 0,2 0 1 0 0,1 1 0 0 0,-12 31-475 0 0,10-14 566 0 0,1 1 0 0 0,3 0-1 0 0,-8 50-565 0 0,17-64 144 0 0,2-1-1 0 0,1 0 1 0 0,1 1-1 0 0,2-1 0 0 0,2 1 1 0 0,3 14-144 0 0,1-11 85 0 0,1 0 1 0 0,2 0 0 0 0,1-1-1 0 0,12 23-85 0 0,-11-34 77 0 0,1 0 0 0 0,1-1-1 0 0,1-1 1 0 0,1 0 0 0 0,1-1 0 0 0,13 12-77 0 0,-12-15 54 0 0,0 0 0 0 0,2-1 0 0 0,0-2 0 0 0,2 0 0 0 0,0-1 0 0 0,0-1 0 0 0,1-1 0 0 0,1-1 0 0 0,1-1 0 0 0,-1-1 1 0 0,12 2-55 0 0,1-2 76 0 0,0-2 0 0 0,0-1 0 0 0,1-3 1 0 0,0 0-1 0 0,0-3 0 0 0,0-1 0 0 0,1-1 0 0 0,-1-3 1 0 0,30-5-77 0 0,-26 0-95 0 0,0-2 0 0 0,-1-1-1 0 0,0-2 1 0 0,-1-2 0 0 0,-1-2 0 0 0,0-2 0 0 0,-1-1 0 0 0,21-16 95 0 0,-9 3-219 0 0,-1-3-1 0 0,-2-2 1 0 0,-2-2 0 0 0,-1-2-1 0 0,-3-2 1 0 0,18-24 219 0 0,-36 37-22 0 0,-1 0 1 0 0,-1-1-1 0 0,-2-1 0 0 0,-2-1 1 0 0,0-1-1 0 0,-3 0 0 0 0,0-1 1 0 0,-3-1-1 0 0,-1 0 1 0 0,4-30 21 0 0,-8 28 111 0 0,-3-1 0 0 0,0 0 0 0 0,-3 0 1 0 0,-1 1-1 0 0,-3-1 0 0 0,0 0 1 0 0,-3 1-1 0 0,-7-24-111 0 0,7 40 138 0 0,0 0-1 0 0,-2 1 1 0 0,0 0-1 0 0,-1 0 1 0 0,-2 1-1 0 0,0 1 1 0 0,-1 0-1 0 0,-1 0 1 0 0,-1 1 0 0 0,-1 1-1 0 0,0 1 1 0 0,-1 0-1 0 0,-1 1 1 0 0,-1 1-1 0 0,0 0-137 0 0,-8-1 81 0 0,1 0-1 0 0,-2 2 1 0 0,0 1-1 0 0,0 2 0 0 0,-1 0 1 0 0,-1 2-1 0 0,0 1 1 0 0,0 2-1 0 0,-6 0-80 0 0,-23-2 15 0 0,1 3-1 0 0,-1 3 1 0 0,0 2-1 0 0,-23 5-14 0 0,11 1-557 0 0,0 4 0 0 0,0 3 1 0 0,1 3-1 0 0,-11 6 557 0 0,32-5-2100 0 0,1 1 1 0 0,-27 16 2099 0 0,38-15-2884 0 0,2 1-1 0 0,1 2 1 0 0,-16 14 2884 0 0,-35 34-5056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22:45.879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1144 715 5529 0 0,'0'-1'400'0'0,"-1"0"0"0"0,1 1 0 0 0,0-1-1 0 0,-1 0 1 0 0,1 0 0 0 0,-1 0 0 0 0,0 1-1 0 0,1-1 1 0 0,-1 0 0 0 0,1 1 0 0 0,-1-1 0 0 0,-1 0-400 0 0,2 1 91 0 0,-1 0 0 0 0,1-1 0 0 0,-1 1 0 0 0,0 0 0 0 0,1 0 0 0 0,-1 0 0 0 0,1 0 0 0 0,-1 0 0 0 0,0 0 0 0 0,1 1 0 0 0,-1-1 0 0 0,0 0 0 0 0,1 0 0 0 0,-1 0 0 0 0,1 1 0 0 0,-1-1 0 0 0,1 0 0 0 0,-1 0 0 0 0,0 1-91 0 0,-8 4 397 0 0,0 1 0 0 0,1 0 1 0 0,-1 0-1 0 0,1 0 0 0 0,1 1 0 0 0,-1 1 1 0 0,1-1-1 0 0,0 1 0 0 0,1 0-397 0 0,-15 21 407 0 0,2 1-1 0 0,0 0-406 0 0,10-14 189 0 0,-59 91 368 0 0,24-40-307 0 0,44-67-235 0 0,-4 8-55 0 0,5-6 18 0 0,4-5 101 0 0,-1 0-93 0 0,0 0 0 0 0,0-1 1 0 0,0 1-1 0 0,0-1 1 0 0,-1 0-1 0 0,1 0 0 0 0,-1-1 1 0 0,0 1-1 0 0,1-3 14 0 0,4-5-4 0 0,53-79-101 0 0,4-4 103 0 0,-40 61 210 0 0,22-22-208 0 0,-44 52-4 0 0,11-11 126 0 0,-13 13-75 0 0,-2 3 0 0 0,-9 8 29 0 0,-9 10 14 0 0,1 2-1 0 0,1 1 1 0 0,-8 13-90 0 0,11-15 10 0 0,-67 103-153 0 0,20-29 197 0 0,-183 265 103 0 0,194-277-184 0 0,39-61 2 0 0,69-132-678 0 0,-30 55 690 0 0,73-141-160 0 0,10 6 27 0 0,-13 48-223 0 0,-94 138 377 0 0,-3 3 8 0 0,0 0-1 0 0,0 1 0 0 0,0-1 0 0 0,0 0 0 0 0,1 1 0 0 0,-1-1 0 0 0,1 1 1 0 0,-1 0-1 0 0,1-1 0 0 0,1 0-15 0 0,-11 17 119 0 0,-24 37 21 0 0,-10 26-140 0 0,-4 6 204 0 0,-100 158 41 0 0,134-224-208 0 0,0 0-1 0 0,-1-1 0 0 0,-14 13-36 0 0,32-48-520 0 0,36-81 449 0 0,-12 30 78 0 0,-6 14-10 0 0,2 0-1 0 0,3 2 1 0 0,2 1-1 0 0,2 1 1 0 0,9-5 3 0 0,-40 53 9 0 0,5-4 59 0 0,-6 5-36 0 0,-4 5-18 0 0,-1 2-3 0 0,0 0-1 0 0,0 1 1 0 0,0 0 0 0 0,1 0 0 0 0,-1 0 0 0 0,1 2-11 0 0,-5 5 23 0 0,-110 164 6 0 0,76-114 48 0 0,-21 22-77 0 0,55-76-64 0 0,9-9 63 0 0,0 0 0 0 0,0 0 0 0 0,0 0 0 0 0,-1 0 0 0 0,1 1 0 0 0,0-1 0 0 0,0 0 0 0 0,0 0 0 0 0,0 0 0 0 0,0 0 0 0 0,0 0 0 0 0,0 0 0 0 0,0 0 0 0 0,0 0 0 0 0,0 0 0 0 0,0 0 0 0 0,0 0 0 0 0,0 0 1 0 0,0 0-1 0 0,0 0 0 0 0,0 0 0 0 0,0 0 0 0 0,0 0 0 0 0,-1 0 0 0 0,1 0 0 0 0,0 0 0 0 0,0 0 0 0 0,0 0 0 0 0,0 0 0 0 0,0 0 0 0 0,0 0 0 0 0,0 0 0 0 0,0 0 0 0 0,0 0 0 0 0,0 0 0 0 0,0 0 0 0 0,0 0 0 0 0,0-1 0 0 0,0 1 0 0 0,0 0 0 0 0,0 0 0 0 0,0 0 0 0 0,0 0 0 0 0,0 0 0 0 0,0 0 0 0 0,0 0 0 0 0,0 0 0 0 0,0 0 0 0 0,0 0 0 0 0,-1 0 0 0 0,1 0 0 0 0,0 0 0 0 0,0 0 0 0 0,0 0 1 0 0,2-7-41 0 0,2 0-24 0 0,-1 0-1 0 0,1 0 1 0 0,0 1 65 0 0,8-14-135 0 0,30-57-32 0 0,2 2-1 0 0,21-24 168 0 0,-64 99 1 0 0,2-5-5 0 0,1 0 0 0 0,0 0 1 0 0,0 0-1 0 0,0 0 1 0 0,0 1-1 0 0,1 0 0 0 0,0 0 1 0 0,0 0-1 0 0,4-2 4 0 0,-17 20 414 0 0,-35 59-200 0 0,14-31-268 0 0,-15 22 262 0 0,18-24-338 0 0,26-40 130 0 0,0 0-1 0 0,0 0 1 0 0,0 0-1 0 0,0 0 0 0 0,0 0 1 0 0,0 0-1 0 0,0 0 1 0 0,0 0-1 0 0,0 0 0 0 0,0 0 1 0 0,0 1-1 0 0,0-1 1 0 0,0 0-1 0 0,0 0 0 0 0,0 0 1 0 0,0 0-1 0 0,0 0 0 0 0,0 0 1 0 0,0 0-1 0 0,0 0 1 0 0,0 0-1 0 0,0 0 0 0 0,0 0 1 0 0,0 0-1 0 0,0 0 1 0 0,0 0-1 0 0,0 0 0 0 0,0 0 1 0 0,0 0-1 0 0,0 0 1 0 0,0 0-1 0 0,0 0 0 0 0,0 0 1 0 0,-1 0-1 0 0,1 0 1 0 0,0 0-1 0 0,0 0 0 0 0,0 0 1 0 0,0 0-1 0 0,0 0 1 0 0,0 0-1 0 0,0 0 0 0 0,0 0 1 0 0,0 0-1 0 0,0 0 1 0 0,0 0-1 0 0,0 0 0 0 0,0 0 1 0 0,0 0-1 0 0,0 0 1 0 0,0 0-1 0 0,0 0 0 0 0,0 0 1 0 0,0 0-1 0 0,0 0 1 0 0,0 0-1 0 0,0 0 0 0 0,0 0 1 0 0,0 0-1 0 0,0 0 1 0 0,0 0-1 0 0,0-1 1 0 0,-1-2-70 0 0,2-5-104 0 0,2 0 114 0 0,0 0-1 0 0,0 0 1 0 0,0 1-1 0 0,1-1 1 0 0,0 1 0 0 0,6-6 60 0 0,9-20-113 0 0,-16 27 164 0 0,1 1-1 0 0,0 0 0 0 0,0-1 1 0 0,1 0-51 0 0,8-11-72 0 0,-9 12 59 0 0,-3 5 18 0 0,-1 0 0 0 0,1-1 0 0 0,-1 1 1 0 0,1-1-1 0 0,-1 1 0 0 0,0 0 0 0 0,1-1 0 0 0,-1 1 1 0 0,0-1-1 0 0,0 1 0 0 0,1-1 0 0 0,-1 0 1 0 0,0 1-1 0 0,0-1 0 0 0,0 1 0 0 0,1-1 1 0 0,-1 1-1 0 0,0-1-5 0 0,-2 1 28 0 0,1 1 0 0 0,0-1-1 0 0,0 1 1 0 0,-1 0 0 0 0,1 0 0 0 0,0 0 0 0 0,0-1 0 0 0,0 1 0 0 0,0 0 0 0 0,0 0-28 0 0,-44 62-195 0 0,9-14 429 0 0,10-15-233 0 0,24-31 30 0 0,-4 4-207 0 0,5-8-20 0 0,2-5 4 0 0,5-6 175 0 0,-4 3-22 0 0,-3 10 7 0 0,1 0-1 0 0,0 0 0 0 0,-1-1 1 0 0,1 1-1 0 0,-1 0 0 0 0,1 0 1 0 0,-1-1-1 0 0,0 1 0 0 0,1 0 0 0 0,-1-1 1 0 0,0 1-1 0 0,1-1 0 0 0,-1 1 1 0 0,-1 0 32 0 0,-4 4-183 0 0,-35 51 71 0 0,14-19 254 0 0,20-27-207 0 0,6-7 47 0 0,-1-1-1 0 0,0 1 1 0 0,0-1 0 0 0,0 0 0 0 0,0 0 0 0 0,0 0 0 0 0,-1 1 18 0 0,1 0-33 0 0,2-3 33 0 0,0 0-1 0 0,0 0 0 0 0,0 0 0 0 0,0 0 1 0 0,0 0-1 0 0,0 0 0 0 0,0 0 1 0 0,0 1-1 0 0,0-1 0 0 0,-1 0 0 0 0,1 0 1 0 0,0 0-1 0 0,0 0 0 0 0,0 0 0 0 0,0 0 1 0 0,0 0-1 0 0,0 0 0 0 0,0 0 1 0 0,0 0-1 0 0,0 0 0 0 0,0 0 0 0 0,0 0 1 0 0,0 0-1 0 0,0 0 0 0 0,0 0 1 0 0,0 0-1 0 0,0 0 0 0 0,0 0 0 0 0,-1 0 1 0 0,1 0-1 0 0,0 0 0 0 0,0 0 0 0 0,0 1 1 0 0,0-1-1 0 0,0 0 0 0 0,0 0 1 0 0,0 0-1 0 0,0-1 0 0 0,0 1 0 0 0,0 0 1 0 0,0 0-1 0 0,0 0 0 0 0,-1 0 0 0 0,1 0 1 0 0,0 0-1 0 0,0 0 0 0 0,0 0 1 0 0,0 0-1 0 0,0 0 0 0 0,0 0 0 0 0,0 0 1 0 0,0 0-1 0 0,0 0 1 0 0,4-7-125 0 0,14-21 270 0 0,-12 17-92 0 0,-5 9-44 0 0,1 0-1 0 0,-1 0 1 0 0,0 0 0 0 0,-1 0-1 0 0,1 0 1 0 0,0 0-1 0 0,0-1-8 0 0,7-18 68 0 0,-4 15-50 0 0,-3 6-27 0 0,-1-1 0 0 0,1 1 1 0 0,-1-1-1 0 0,0 1 0 0 0,1-1 1 0 0,-1 1-1 0 0,1-1 0 0 0,-1 0 1 0 0,0 1-1 0 0,0-1 0 0 0,1 1 1 0 0,-1-1 8 0 0,0-1 22 0 0,1 0 1 0 0,0 0 0 0 0,-1 1 0 0 0,1-1 0 0 0,0 0 0 0 0,0 1-1 0 0,0-1 1 0 0,0 1 0 0 0,1-2-23 0 0,0 1-3 0 0,0 0-1 0 0,-1 0 0 0 0,1-1 1 0 0,-1 1-1 0 0,0-1 1 0 0,0 1 3 0 0,3-6-10 0 0,-1 1 1 0 0,1 0 0 0 0,2-2 9 0 0,2-5 50 0 0,-2 3-50 0 0,0 1 0 0 0,0 0 0 0 0,1 0 0 0 0,1 1 0 0 0,4-5 0 0 0,-6 5 88 0 0,-5 8-92 0 0,-1 0 1 0 0,1 0 0 0 0,0 0 0 0 0,-1 0 0 0 0,1 0 0 0 0,0 0 0 0 0,0 0 0 0 0,-1 1 0 0 0,1-1-1 0 0,0 0 1 0 0,0 0 0 0 0,0 1 0 0 0,0-1 3 0 0,0 1 3 0 0,-1 0 1 0 0,0 0-1 0 0,1-1 0 0 0,-1 1 1 0 0,0 0-1 0 0,1 0 1 0 0,-1-1-1 0 0,0 1 0 0 0,1 0 1 0 0,-1 0-1 0 0,0-1 0 0 0,1 1 1 0 0,-1 0-1 0 0,0-1 0 0 0,0 1 1 0 0,1 0-1 0 0,-1-1 0 0 0,0 1 1 0 0,0-1-1 0 0,0 1 1 0 0,0 0-1 0 0,1-1 0 0 0,-1 1 1 0 0,0-1-1 0 0,0 1 0 0 0,0 0 1 0 0,0-1-4 0 0,1-2-3 0 0,0 1-1 0 0,0-1 1 0 0,0 1 0 0 0,0-1 0 0 0,1 1 0 0 0,0-2 3 0 0,2-1 85 0 0,-3 3-82 0 0,0 0 0 0 0,1 0 0 0 0,-1 1 0 0 0,0-1 0 0 0,1 1 0 0 0,1-2-3 0 0,-2 2 10 0 0,1 0 1 0 0,-1-1-1 0 0,1 1 0 0 0,-1-1 1 0 0,1 1-1 0 0,-1-1 0 0 0,0 0 0 0 0,1-1-10 0 0,-1 0 3 0 0,1 0-1 0 0,-1 0 0 0 0,1 0 0 0 0,0 0 0 0 0,0 1 0 0 0,0-1 0 0 0,0 1 1 0 0,0 0-1 0 0,1-1 0 0 0,1 0-2 0 0,0 0 33 0 0,0-1 1 0 0,0 0 0 0 0,-1 1 0 0 0,3-4-34 0 0,-3 3 51 0 0,0 1 0 0 0,0-1 1 0 0,0 1-1 0 0,1 0 0 0 0,-1 0 1 0 0,4-2-52 0 0,5-3-39 0 0,0 0 1 0 0,7-7 38 0 0,-10 7 67 0 0,-5 5 17 0 0,12-8-85 0 0,-14 10 9 0 0,-1 0-45 0 0,-2 1 86 0 0,1-1-44 0 0,0 1 0 0 0,0 0 0 0 0,0 0 0 0 0,0 0 0 0 0,0 0 1 0 0,0 0-1 0 0,0 0 0 0 0,0 0 0 0 0,0 0 0 0 0,0 0 0 0 0,0 0 0 0 0,0 0 0 0 0,0 0 0 0 0,0-1 0 0 0,0 1 1 0 0,0 0-1 0 0,0 0 0 0 0,0 0 0 0 0,0 0 0 0 0,0 0 0 0 0,0 0 0 0 0,0 0 0 0 0,0 0 0 0 0,0 0 1 0 0,0 0-1 0 0,0 0 0 0 0,0 0 0 0 0,0 0 0 0 0,0-1 0 0 0,0 1 0 0 0,0 0 0 0 0,0 0 0 0 0,1 0 1 0 0,-1 0-1 0 0,0 0 0 0 0,0 0 0 0 0,0 0 0 0 0,0 0 0 0 0,0 0 0 0 0,0 0 0 0 0,0 0 0 0 0,0 0 0 0 0,0 0 1 0 0,0 0-1 0 0,0 0 0 0 0,0 0 0 0 0,1 0-5 0 0,-4 0-65 0 0,2-2 72 0 0,0 0 0 0 0,1 1 0 0 0,-1-1 0 0 0,1 0 1 0 0,0 0-1 0 0,-1 0 0 0 0,1 0 0 0 0,0 1 1 0 0,0-2-8 0 0,0-1 4 0 0,0 3-8 0 0,-1 1 0 0 0,1 0 0 0 0,0-1 0 0 0,0 1 0 0 0,-1 0 0 0 0,1 0 0 0 0,0-1-1 0 0,0 1 1 0 0,-1 0 0 0 0,1 0 0 0 0,0-1 0 0 0,-1 1 0 0 0,1 0 0 0 0,0 0 0 0 0,-1 0 0 0 0,1 0 0 0 0,0-1 0 0 0,-1 1 0 0 0,1 0 0 0 0,-1 0 0 0 0,1 0 0 0 0,0 0 0 0 0,-1 0 0 0 0,1 0-1 0 0,-1 0 1 0 0,1 0 0 0 0,0 0 0 0 0,-1 0 4 0 0,0 0 14 0 0,0 0-1 0 0,0 1 1 0 0,-1-1-1 0 0,1 0 1 0 0,0 1-1 0 0,0-1 1 0 0,0 0-1 0 0,0 1 1 0 0,0-1-1 0 0,-1 1-13 0 0,0 1-33 0 0,2-2 35 0 0,-1 1-1 0 0,0 0 1 0 0,0-1 0 0 0,0 1 0 0 0,0-1 0 0 0,0 1 0 0 0,0-1 0 0 0,0 1-1 0 0,0-1 1 0 0,0 0 0 0 0,0 1 0 0 0,-1-1 0 0 0,1 0 0 0 0,0 0-1 0 0,0 0 1 0 0,0 0-2 0 0,1 0 0 0 0,0 0 0 0 0,-1 0 0 0 0,1 0-1 0 0,0 0 1 0 0,0 0 0 0 0,0-1 0 0 0,-1 1-1 0 0,1 0 1 0 0,0 0 0 0 0,0 0 0 0 0,0 0-1 0 0,0-1 1 0 0,0 1 0 0 0,0 0 0 0 0,-1 0-1 0 0,1 0 1 0 0,0-1 0 0 0,0 1 0 0 0,0 0-1 0 0,0 0 1 0 0,0 0 0 0 0,0-1 0 0 0,0 1 0 0 0,0 0-1 0 0,0 0 1 0 0,0-1 0 0 0,0 1 0 0 0,0 0-1 0 0,0 0 1 0 0,0 0 0 0 0,0-1 0 0 0,1-5 26 0 0,-2 6-27 0 0,1-1 1 0 0,0 1-1 0 0,0-1 1 0 0,0 1-1 0 0,-1-1 1 0 0,1 1-1 0 0,0-1 1 0 0,0 1-1 0 0,0-1 1 0 0,0 1-1 0 0,0-1 1 0 0,0 1-1 0 0,0-1 1 0 0,0 0 0 0 0,0-7 55 0 0,-1 5-56 0 0,1 0 1 0 0,0 1-1 0 0,0-1 0 0 0,1 1 1 0 0,-1-1-1 0 0,0 0 1 0 0,1-10-77 0 0,-1 13 82 0 0,0 0 1 0 0,0-1-1 0 0,0 1 1 0 0,0 0-1 0 0,0-1 1 0 0,0 1 0 0 0,-1 0-1 0 0,1-1 1 0 0,0 1-1 0 0,0 0 1 0 0,0 0-1 0 0,-1-1 1 0 0,1 1 0 0 0,0 0-1 0 0,0 0 1 0 0,-1-1-1 0 0,1 1 1 0 0,0 0-1 0 0,-1 0 1 0 0,1 0-1 0 0,0 0 1 0 0,0-1 0 0 0,-1 1-1 0 0,1 0 1 0 0,0 0-1 0 0,-1 0 1 0 0,1 0-1 0 0,-1 0 1 0 0,1 0 0 0 0,-1 0-6 0 0,-2-2 11 0 0,1-2 41 0 0,2 4-55 0 0,0 0 0 0 0,0 0 1 0 0,0-1-1 0 0,0 1 0 0 0,0 0 0 0 0,0 0 0 0 0,-1 0 1 0 0,1 0-1 0 0,0-1 0 0 0,0 1 0 0 0,0 0 0 0 0,0 0 0 0 0,0 0 1 0 0,0 0-1 0 0,0 0 0 0 0,-1 0 0 0 0,1-1 0 0 0,0 1 1 0 0,0 0-1 0 0,0 0 0 0 0,0 0 0 0 0,-1 0 0 0 0,1 0 0 0 0,0 0 1 0 0,0 0 2 0 0,0 0 1 0 0,-1 0 1 0 0,1 0 0 0 0,0-1 0 0 0,0 1 0 0 0,0 0 0 0 0,0 0-1 0 0,0 0 1 0 0,0 0 0 0 0,-1 0 0 0 0,1 0 0 0 0,0 0-1 0 0,0 0 1 0 0,0-1 0 0 0,0 1 0 0 0,0 0 0 0 0,0 0-1 0 0,0 0 1 0 0,0 0 0 0 0,0 0 0 0 0,0-1 0 0 0,0 1 0 0 0,0 0-1 0 0,0 0 1 0 0,0 0 0 0 0,0 0 0 0 0,0-1 0 0 0,0 1-1 0 0,0 0 1 0 0,0 0 0 0 0,0 0 0 0 0,0 0 0 0 0,0 0 0 0 0,0-1-2 0 0,2-8-24 0 0,-2 9 20 0 0,0-5-35 0 0,0 5 44 0 0,0 0 0 0 0,0 0 1 0 0,0-1-1 0 0,0 1 0 0 0,-1 0 1 0 0,1 0-1 0 0,0 0 0 0 0,0-1 0 0 0,0 1 1 0 0,0 0-1 0 0,0 0 0 0 0,0 0 1 0 0,0-1-1 0 0,0 1 0 0 0,0 0 0 0 0,0 0 1 0 0,0 0-1 0 0,1-1 0 0 0,-1 1 1 0 0,0 0-1 0 0,0 0 0 0 0,0 0 0 0 0,0-1 1 0 0,0 1-6 0 0,0-1 0 0 0,0 1 0 0 0,0-1 0 0 0,0 0 0 0 0,0 0 0 0 0,0 1 0 0 0,-1-1 0 0 0,1 0 0 0 0,0 0 0 0 0,0 1 0 0 0,-1-1 0 0 0,1 0 0 0 0,0 1 0 0 0,-1-1 0 0 0,1 1 0 0 0,-1-1 0 0 0,1 0 0 0 0,-1 1 0 0 0,1-1 0 0 0,-1 1 0 0 0,0-1 0 0 0,-2-2-18 0 0,1 0 1 0 0,-1-1 0 0 0,1 1-1 0 0,0 0 1 0 0,-1-2 17 0 0,-10-12-1 0 0,13 16 6 0 0,0 1 1 0 0,-1-1 0 0 0,1 0 0 0 0,0 0-1 0 0,-1 1 1 0 0,1-1 0 0 0,-1 1-1 0 0,1-1 1 0 0,-1 0 0 0 0,1 1 0 0 0,-1-1-1 0 0,0 1 1 0 0,1-1 0 0 0,-1 1 0 0 0,1-1-1 0 0,-1 1 1 0 0,0 0-6 0 0,-3-3 0 0 0,0 1 1 0 0,0-1-1 0 0,1 1 0 0 0,-2-2 0 0 0,3 3 4 0 0,1-1-1 0 0,0 1 1 0 0,-1 0 0 0 0,1-1-1 0 0,0 1 1 0 0,0-1 0 0 0,-1 1-1 0 0,1-1 1 0 0,1 0 0 0 0,-1 1-1 0 0,-1-3-3 0 0,2 4-3 0 0,0-1-1 0 0,0 0 1 0 0,-1 0 0 0 0,1 0-1 0 0,0 1 1 0 0,-1-1-1 0 0,1 0 1 0 0,-1 1 0 0 0,1-1-1 0 0,-1 0 1 0 0,1 1-1 0 0,-1-1 1 0 0,0 0-1 0 0,1 1 1 0 0,-1-1 3 0 0,0 1 4 0 0,1-1 1 0 0,-1 1-1 0 0,1 0 1 0 0,-1-1-1 0 0,1 1 0 0 0,0-1 1 0 0,-1 1-1 0 0,1-1 1 0 0,0 1-1 0 0,-1-1 0 0 0,1 1 1 0 0,0-1-1 0 0,0 1 1 0 0,-1-1-1 0 0,1 1-4 0 0,0-1-5 0 0,0 0 0 0 0,-1 0 0 0 0,1 0 0 0 0,-1 0 0 0 0,1 0 0 0 0,-1 0 0 0 0,1 1-1 0 0,-1-1 1 0 0,1 0 0 0 0,-1 0 0 0 0,0 1 0 0 0,1-1 0 0 0,-1 0 0 0 0,0 1 0 0 0,0-1 5 0 0,1 1 1 0 0,-1 0 0 0 0,1-1 0 0 0,0 1 0 0 0,0 0-1 0 0,0-1 1 0 0,-1 1 0 0 0,1 0 0 0 0,0-1 0 0 0,0 1 0 0 0,0-1 0 0 0,0 1 0 0 0,0 0 0 0 0,-1-1-1 0 0,1 1 1 0 0,0-1 0 0 0,0 1 0 0 0,0 0 0 0 0,0-1 0 0 0,0 1 0 0 0,0-1 0 0 0,0 1 0 0 0,1-1-1 0 0,-2-4-9 0 0,1 4 10 0 0,-1 1 0 0 0,0-1 0 0 0,0 0 1 0 0,1 0-1 0 0,-1 0 0 0 0,0 0 0 0 0,0 0 1 0 0,0 1-1 0 0,0-1 0 0 0,-1 0-1 0 0,-6-5 108 0 0,8 6-107 0 0,0 0 1 0 0,0 0 0 0 0,0 0-1 0 0,0 0 1 0 0,0 0-1 0 0,0-1 1 0 0,0 1 0 0 0,0 0-1 0 0,0 0 1 0 0,0 0 0 0 0,0 0-1 0 0,0 0 1 0 0,0 0-1 0 0,0 0 1 0 0,0 0 0 0 0,0 0-1 0 0,0 0 1 0 0,0 0-1 0 0,0 0 1 0 0,0 0 0 0 0,0 0-1 0 0,0 0 1 0 0,0 0 0 0 0,0 0-1 0 0,0-1 1 0 0,0 1-1 0 0,0 0 1 0 0,0 0 0 0 0,0 0-1 0 0,0 0 1 0 0,0 0 0 0 0,0 0-1 0 0,0 0 1 0 0,0 0-1 0 0,0 0 1 0 0,0 0 0 0 0,0 0-1 0 0,0 0 1 0 0,0 0-1 0 0,0 0 1 0 0,0 0 0 0 0,0 0-1 0 0,0 0 1 0 0,0 0 0 0 0,0 0-1 0 0,0 0 1 0 0,0-1-1 0 0,0 1 1 0 0,1 0 0 0 0,-1 0-2 0 0,-2 0-9 0 0,1-1 4 0 0,1 1 0 0 0,-1-1-1 0 0,0 0 1 0 0,1 0 0 0 0,-1 1 0 0 0,0-1 0 0 0,1 0 0 0 0,-1 0 0 0 0,1 0 0 0 0,0 0 0 0 0,-1 0 0 0 0,1 1 0 0 0,0-1 0 0 0,-1 0 0 0 0,1-1 5 0 0,0 2-3 0 0,0-1 1 0 0,-1 1 0 0 0,1-1-1 0 0,0 1 1 0 0,-1 0-1 0 0,1-1 1 0 0,0 1 0 0 0,-1-1-1 0 0,1 1 1 0 0,0 0 0 0 0,-1-1-1 0 0,1 1 1 0 0,-1 0 0 0 0,1-1-1 0 0,-1 1 1 0 0,1 0-1 0 0,-1 0 1 0 0,1 0 0 0 0,-1-1-1 0 0,1 1 1 0 0,-1 0 0 0 0,1 0-1 0 0,-1 0 1 0 0,1 0 0 0 0,-1 0-1 0 0,1 0 1 0 0,-1 0-1 0 0,1 0 1 0 0,-1 0 0 0 0,1 0-1 0 0,-1 0 3 0 0,-1-1 4 0 0,2 1-1 0 0,0 0-1 0 0,0 0 1 0 0,0-1 0 0 0,-1 1 0 0 0,1 0-1 0 0,0 0 1 0 0,0 0 0 0 0,0 0-1 0 0,0-1 1 0 0,0 1 0 0 0,-1 0 0 0 0,1 0-1 0 0,0 0 1 0 0,0 0 0 0 0,0 0-1 0 0,-1 0 1 0 0,1 0 0 0 0,0-1 0 0 0,0 1-1 0 0,-1 0 1 0 0,1 0 0 0 0,0 0-1 0 0,0 0 1 0 0,0 0 0 0 0,-1 0 0 0 0,1 0-1 0 0,0 0 1 0 0,0 0 0 0 0,-1 0-1 0 0,1 0 1 0 0,0 0 0 0 0,0 0 0 0 0,0 0-1 0 0,-1 1 1 0 0,1-1 0 0 0,0 0-3 0 0,-3 2 76 0 0,2-2-90 0 0,1 1 0 0 0,-1 0-1 0 0,0-1 1 0 0,1 1 0 0 0,-1-1-1 0 0,0 1 1 0 0,1 0 0 0 0,-1 0-1 0 0,1-1 1 0 0,-1 1 0 0 0,1 0-1 0 0,-1 0 1 0 0,1 0 0 0 0,0 0 14 0 0,-6 11-32 0 0,3-9-13 0 0,2-4 42 0 0,-6 2 199 0 0,7-1-199 0 0,0 0 0 0 0,-1 0 0 0 0,1-1 0 0 0,0 1 0 0 0,0 0 0 0 0,-1 0 0 0 0,1-1 0 0 0,0 1 0 0 0,0 0 1 0 0,0 0-1 0 0,0-1 0 0 0,-1 1 0 0 0,1 0 0 0 0,0-1 0 0 0,0 1 0 0 0,0 0 0 0 0,0-1 0 0 0,0 1 3 0 0,-1-2-46 0 0,1 4-83 0 0,0-2 127 0 0,0 0 1 0 0,0 0 0 0 0,0 0-1 0 0,0 0 1 0 0,0 0 0 0 0,0 0-1 0 0,1 0 1 0 0,-1 0 0 0 0,0 0 0 0 0,0 0-1 0 0,0 0 1 0 0,0 0 0 0 0,0 0-1 0 0,0 0 1 0 0,0 0 0 0 0,0 0-1 0 0,0 0 1 0 0,0 0 0 0 0,0 0-1 0 0,1 0 1 0 0,-1 0 0 0 0,0 0 0 0 0,0 0-1 0 0,0 0 1 0 0,0 0 0 0 0,0 0-1 0 0,0 0 1 0 0,0 0 0 0 0,0 0-1 0 0,0 0 1 0 0,0 0 0 0 0,0 0-1 0 0,0 0 1 0 0,1 0 0 0 0,-1 0-1 0 0,0 0 1 0 0,0 0 0 0 0,0 0 0 0 0,0 1-1 0 0,0-1 1 0 0,0 0 0 0 0,0 0-1 0 0,0 0 1 0 0,0 0 0 0 0,0 0-1 0 0,0 0 1 0 0,0 0 0 0 0,0 0-1 0 0,0 0 2 0 0,5 8 142 0 0,0 1-326 0 0,11 1 195 0 0,-12-7 99 0 0,-3-3-108 0 0,-1 1-1 0 0,1-1 1 0 0,-1 0 0 0 0,0 1-1 0 0,1-1 1 0 0,-1 0 0 0 0,1 1-1 0 0,-1-1 1 0 0,1 0 0 0 0,-1 0-1 0 0,1 1 1 0 0,-1-1 0 0 0,1 0-2 0 0,-1 0 0 0 0,0 0 0 0 0,0 0 0 0 0,0 0 1 0 0,0 0-1 0 0,0 0 0 0 0,0 0 0 0 0,0 0 1 0 0,0 1-1 0 0,0-1 0 0 0,0 0 0 0 0,0 0 0 0 0,0 0 1 0 0,0 0-1 0 0,0 0 0 0 0,0 0 0 0 0,0 0 1 0 0,0 0-1 0 0,0 0 0 0 0,0 0 0 0 0,0 0 1 0 0,0 0-1 0 0,0 0 0 0 0,0 0 0 0 0,0 0 1 0 0,0 0-1 0 0,0 0 0 0 0,0 1 0 0 0,0-1 0 0 0,1 0 1 0 0,-1 0-1 0 0,0 0 0 0 0,0 0 0 0 0,0 0 1 0 0,0 0-1 0 0,0 0 0 0 0,0 0 0 0 0,0 0 1 0 0,0 0-1 0 0,0 0 0 0 0,0 0 0 0 0,0 0 0 0 0,0 0 1 0 0,0 0-1 0 0,0 0 0 0 0,0 0 0 0 0,0 0 1 0 0,0 0-1 0 0,0 0 0 0 0,1 0 0 0 0,-1 0 1 0 0,0 0-1 0 0,0 0 0 0 0,0 0 0 0 0,0 0 1 0 0,0 0-1 0 0,0 0 0 0 0,0 0 0 0 0,0 0 0 0 0,0 0 1 0 0,0 0-1 0 0,0 0 0 0 0,0 0 0 0 0,0 0 1 0 0,0 0-1 0 0,0 0 0 0 0,0 0 0 0 0,0 0 1 0 0,0-1-1 0 0,1 1 0 0 0,-1 0 0 0 0,0 1 0 0 0,-1-1 0 0 0,1 0 0 0 0,1 1 0 0 0,-1-1-1 0 0,0 0 1 0 0,0 1 0 0 0,0-1 0 0 0,0 0 0 0 0,0 0 0 0 0,0 1 0 0 0,0-1 0 0 0,0 0 0 0 0,0 1 0 0 0,0-1-1 0 0,1 0 1 0 0,-1 0 0 0 0,0 1 0 0 0,0-1 0 0 0,0 0 0 0 0,1 0 0 0 0,-1 0 0 0 0,0 1 0 0 0,0-1-1 0 0,1 0 1 0 0,-1 0 0 0 0,0 0 0 0 0,0 1 0 0 0,1-1 0 0 0,0 1 6 0 0,0 0-1 0 0,1 0 1 0 0,-1 1 0 0 0,0-1-1 0 0,0 1 1 0 0,0-1 0 0 0,0 1-1 0 0,0-1 1 0 0,0 1 0 0 0,-1 0-1 0 0,1-1 1 0 0,-1 1-6 0 0,12 8-9 0 0,-11-10-1 0 0,-1 0 0 0 0,0 1 0 0 0,0-1 0 0 0,1 1 0 0 0,-1-1 0 0 0,0 0 0 0 0,1 1 0 0 0,-1-1 0 0 0,0 0 0 0 0,1 1 0 0 0,-1-1 0 0 0,0 0 0 0 0,1 0 0 0 0,-1 1 0 0 0,1-1 0 0 0,-1 0 1 0 0,1 0-1 0 0,-1 0 0 0 0,1 1 0 0 0,-1-1 0 0 0,1 0 10 0 0,1 1 291 0 0,-1-1-300 0 0,-1 0-1 0 0,0 1 0 0 0,1-1 0 0 0,-1 0 0 0 0,0 1 0 0 0,0-1 0 0 0,0 1 1 0 0,1-1-1 0 0,-1 1 0 0 0,0-1 0 0 0,0 0 0 0 0,0 1 0 0 0,0-1 0 0 0,0 1 1 0 0,0-1-1 0 0,0 1 0 0 0,0-1 10 0 0,1 4 363 0 0,4 3-725 0 0,-5-6 363 0 0,1 0-1 0 0,-1 0 1 0 0,0-1-1 0 0,1 1 1 0 0,-1 0-1 0 0,1 0 1 0 0,-1-1 0 0 0,1 1-1 0 0,-1-1 1 0 0,1 1-1 0 0,-1 0 0 0 0,1-1-3 0 0,0 1 0 0 0,0 0 0 0 0,0-1 0 0 0,0 1 0 0 0,0 0 0 0 0,0 0 0 0 0,0 0 0 0 0,0-1 0 0 0,0 1 0 0 0,-1 0 0 0 0,1 0 0 0 0,0 0 0 0 0,-1 0 0 0 0,1 1 0 0 0,-1-1 0 0 0,1 0 0 0 0,-1 0 0 0 0,0 0 0 0 0,1 0 0 0 0,-1 0 0 0 0,0 1 0 0 0,0-1 0 0 0,0 1 3 0 0,2 2 2 0 0,-2-3-5 0 0,0 0-1 0 0,1-1 0 0 0,-1 1 1 0 0,0 0-1 0 0,0-1 0 0 0,1 1 1 0 0,-1 0-1 0 0,0 0 1 0 0,0-1-1 0 0,0 1 0 0 0,0 0 1 0 0,0 0 3 0 0,0 0 5 0 0,0 0-1 0 0,1 0 1 0 0,-1-1 0 0 0,0 1 0 0 0,1 0 0 0 0,-1 0 0 0 0,1 0 0 0 0,-1 0 0 0 0,1-1 0 0 0,0 1-5 0 0,0 2 28 0 0,1 0-41 0 0,-1 1 0 0 0,0-1 0 0 0,0 1 1 0 0,-1 0-1 0 0,1-1 0 0 0,-1 5 13 0 0,1 3-154 0 0,2 15 276 0 0,-3-8-53 0 0,-1 11-382 0 0,0-8 377 0 0,1-21-63 0 0,0 0 0 0 0,0 0 0 0 0,0 0 0 0 0,0 0 0 0 0,0 0 0 0 0,1 0 0 0 0,-1 0 0 0 0,0 0 1 0 0,0 0-1 0 0,0 0 0 0 0,0 0 0 0 0,0-1 0 0 0,1 1 0 0 0,-1 0 0 0 0,0 0 0 0 0,0 0 0 0 0,0 0 0 0 0,0 0 1 0 0,0 0-1 0 0,0 0 0 0 0,1 0 0 0 0,-1 0 0 0 0,0 0 0 0 0,0 0 0 0 0,0-1 0 0 0,0 1 0 0 0,0 0 1 0 0,0 0-1 0 0,0 0 0 0 0,0 0 0 0 0,0 0 0 0 0,0 0 0 0 0,0-1 0 0 0,0 1 0 0 0,1 0-1 0 0,-1-3-26 0 0,1 1-1 0 0,0-1 1 0 0,0 1-1 0 0,0-1 1 0 0,0 1-1 0 0,0 0 0 0 0,1-1 1 0 0,-1 1 26 0 0,2-2-9 0 0,7-11 105 0 0,-7 11-133 0 0,-1-1 0 0 0,1 1 0 0 0,2-5 37 0 0,0-4 108 0 0,1-2-85 0 0,0 0-1 0 0,-1 0 1 0 0,1-7-23 0 0,-4 9 20 0 0,0 0 0 0 0,-1 0 0 0 0,-1 0 0 0 0,-1-5-20 0 0,1-5-21 0 0,0 20 14 0 0,-1 0-1 0 0,1 0 1 0 0,-1 0 0 0 0,0 1 0 0 0,1-1-1 0 0,-2-1 8 0 0,-2-12 131 0 0,3 14-132 0 0,1 1 0 0 0,0 0 0 0 0,-1 0 0 0 0,1 0 0 0 0,-1 0 0 0 0,0-1 0 0 0,1 1 0 0 0,-1 0 0 0 0,0 0 0 0 0,0 0 0 0 0,0 0 1 0 0,1 1-1 0 0,-2-2 1 0 0,1 1 4 0 0,0 0 1 0 0,0 0-1 0 0,0 0 1 0 0,0 0-1 0 0,0 0 0 0 0,1 0 1 0 0,-1 0-1 0 0,0 0 1 0 0,1-1-1 0 0,-1 1 1 0 0,1 0-1 0 0,-1 0 1 0 0,1-1-1 0 0,-1 0-4 0 0,1 2 0 0 0,0-1 0 0 0,0 0-1 0 0,0 1 1 0 0,0-1 0 0 0,0 0-1 0 0,0 1 1 0 0,0-1 0 0 0,-1 0-1 0 0,1 1 1 0 0,0-1 0 0 0,-1 1-1 0 0,1-1 1 0 0,0 0 0 0 0,-1 1-1 0 0,1-1 1 0 0,-1 1-1 0 0,1-1 1 0 0,0 1 0 0 0,-1-1-1 0 0,1 1 1 0 0,-1-1 0 0 0,0 1-1 0 0,1 0 1 0 0,-1-1 0 0 0,1 1-1 0 0,-1 0 1 0 0,0-1 0 0 0,1 1-1 0 0,-1 0 1 0 0,0 0 0 0 0,1 0-1 0 0,-1 0 1 0 0,0 0 0 0 0,1-1-1 0 0,-1 1 1 0 0,0 0 0 0 0,1 0-1 0 0,-1 1 1 0 0,0-1 0 0 0,1 0-1 0 0,-1 0 1 0 0,0 0 0 0 0,1 0 0 0 0,-7 1 73 0 0,5-1-84 0 0,1 0 1 0 0,0 0-1 0 0,-1 0 1 0 0,1 0-1 0 0,0 1 1 0 0,0-1-1 0 0,-1 0 1 0 0,1 1 10 0 0,-9 1-31 0 0,8-1 35 0 0,1-1 0 0 0,-1 0-1 0 0,1 0 1 0 0,0 1 0 0 0,-1-1 0 0 0,1 1 0 0 0,0-1 0 0 0,-1 1 0 0 0,1 0 0 0 0,-1 0-4 0 0,2-1-5 0 0,-1 0 0 0 0,1 1 1 0 0,0-1-1 0 0,-1 0 0 0 0,1 0 0 0 0,-1 1 0 0 0,1-1 1 0 0,-1 0-1 0 0,1 0 0 0 0,0 0 0 0 0,-1 0 1 0 0,1 1-1 0 0,-1-1 0 0 0,1 0 0 0 0,-1 0 0 0 0,1 0 1 0 0,-1 0-1 0 0,1 0 0 0 0,-1 0 0 0 0,1 0 0 0 0,-1-1 1 0 0,1 1-1 0 0,-1 0 0 0 0,1 0 0 0 0,-1 0 5 0 0,-8-8-71 0 0,-6 0-17 0 0,11 6 398 0 0,4 1-326 0 0,-1 1 0 0 0,0 0 0 0 0,0-1-1 0 0,1 1 1 0 0,-1-1 0 0 0,0 1 0 0 0,1-1 0 0 0,-1 1 0 0 0,1-1-1 0 0,-1 1 1 0 0,0-1 16 0 0,-2-4 70 0 0,3 4-75 0 0,-1 0-1 0 0,1 1 1 0 0,-1-1 0 0 0,1 0 0 0 0,-1 1-1 0 0,1-1 1 0 0,-1 0 0 0 0,1 1 0 0 0,-1-1-1 0 0,0 1 1 0 0,1-1 0 0 0,-1 1 5 0 0,1 0 4 0 0,-1-1 1 0 0,1 1-1 0 0,0 0 1 0 0,0 0-1 0 0,-1 0 1 0 0,1-1-1 0 0,0 1 1 0 0,0 0-1 0 0,0 0 1 0 0,-1-1-1 0 0,1 1 1 0 0,0 0-1 0 0,0-1 1 0 0,0 1-1 0 0,0 0 1 0 0,-1-1-1 0 0,1 1 0 0 0,0 0 1 0 0,0-1-1 0 0,0 1 1 0 0,0 0-1 0 0,0-1 1 0 0,0 1-5 0 0,-2-5 85 0 0,2 4-91 0 0,0 1 0 0 0,0 0 0 0 0,0-1-1 0 0,0 1 1 0 0,0 0 0 0 0,0-1 0 0 0,0 1 0 0 0,0 0 0 0 0,1 0 0 0 0,-1-1 0 0 0,0 1 0 0 0,0 0-1 0 0,0-1 1 0 0,0 1 0 0 0,0 0 0 0 0,1-1 0 0 0,-1 1 0 0 0,0 0 0 0 0,0 0 0 0 0,0-1 0 0 0,1 1 6 0 0,1-4 161 0 0,-1 3-142 0 0,-1-1-1 0 0,1 1 1 0 0,0 0 0 0 0,0-1-1 0 0,0 1 1 0 0,0 0-1 0 0,0 0 1 0 0,0-1-1 0 0,1 1 1 0 0,-1 0 0 0 0,0 0-1 0 0,0 0 1 0 0,1 0-19 0 0,1 2-28 0 0,-3-1 26 0 0,0 0 0 0 0,0 0 1 0 0,0 0-1 0 0,0 0 1 0 0,0 0-1 0 0,0 0 0 0 0,0 0 1 0 0,0 0-1 0 0,1 0 0 0 0,-1 0 1 0 0,0 0-1 0 0,0 1 0 0 0,0-1 1 0 0,0 0-1 0 0,0 0 0 0 0,0 0 1 0 0,0 0-1 0 0,0 0 0 0 0,0 0 1 0 0,0 0-1 0 0,1 0 0 0 0,-1 0 1 0 0,0 0-1 0 0,0 0 0 0 0,0 0 1 0 0,0 0-1 0 0,0 0 1 0 0,0 0-1 0 0,0 0 0 0 0,0 0 1 0 0,0-1-1 0 0,0 1 0 0 0,0 0 1 0 0,1 0-1 0 0,-1 0 0 0 0,0 0 1 0 0,0 0-1 0 0,0 0 0 0 0,0 0 1 0 0,0 0-1 0 0,0 0 0 0 0,0 0 1 0 0,0 0-1 0 0,0 0 0 0 0,0 0 1 0 0,0 0-1 0 0,0 0 0 0 0,0-1 1 0 0,0 1-1 0 0,0 0 1 0 0,0 0-1 0 0,0 0 0 0 0,0 0 1 0 0,0 0-1 0 0,0 0 0 0 0,0 0 1 0 0,0 0-1 0 0,0 0 0 0 0,0 0 2 0 0,1-1 11 0 0,-1 0 0 0 0,0 1-1 0 0,0-1 1 0 0,1 0-1 0 0,-1 1 1 0 0,0-1 0 0 0,1 1-1 0 0,-1-1 1 0 0,1 1 0 0 0,-1-1-1 0 0,0 1 1 0 0,1-1 0 0 0,-1 1-1 0 0,1-1 1 0 0,0 1-1 0 0,-1 0 1 0 0,1-1 0 0 0,-1 1-1 0 0,1 0-10 0 0,4-4 5 0 0,0 0 86 0 0,-4 3-99 0 0,0 0 1 0 0,0 0-1 0 0,0 1 0 0 0,0-1 0 0 0,0 0 1 0 0,0 1-1 0 0,0-1 0 0 0,0 0 0 0 0,0 1 1 0 0,0 0-1 0 0,0-1 0 0 0,0 1 0 0 0,0 0 0 0 0,0-1 1 0 0,1 1 7 0 0,-1 0 23 0 0,-1-1 1 0 0,1 1 0 0 0,0-1 0 0 0,0 1-1 0 0,-1-1 1 0 0,1 0 0 0 0,0 1 0 0 0,-1-1-1 0 0,1 0 1 0 0,-1 1 0 0 0,1-2-24 0 0,2-1 48 0 0,13-5-171 0 0,-13 5 126 0 0,1 1 0 0 0,0-1 0 0 0,0 1 0 0 0,0 0 0 0 0,0 0 0 0 0,0 0 0 0 0,0 1 0 0 0,4-1-3 0 0,5-1-28 0 0,-10 2 33 0 0,0 1 0 0 0,0-1 0 0 0,0 0 0 0 0,0 0 0 0 0,0 0 0 0 0,0 0 0 0 0,0-1 0 0 0,0 1 0 0 0,0-1 0 0 0,-1 1 0 0 0,2-2-5 0 0,-2 2 5 0 0,0 0-1 0 0,0 0 1 0 0,-1 0-1 0 0,1 0 1 0 0,0 1-1 0 0,0-1 1 0 0,0 1-1 0 0,2-1-4 0 0,-3 1 4 0 0,1 0 0 0 0,0-1 1 0 0,-1 1-1 0 0,1-1 0 0 0,-1 1 0 0 0,1-1 0 0 0,-1 0 0 0 0,1 1 0 0 0,-1-1 0 0 0,2-1-4 0 0,-3 2 1 0 0,1-1-1 0 0,0 0 0 0 0,0 0 0 0 0,-1 1 0 0 0,1-1 0 0 0,0 1 0 0 0,0-1 0 0 0,0 1 0 0 0,0-1 0 0 0,0 1 0 0 0,0 0 1 0 0,0-1-1 0 0,0 1 0 0 0,0 0 0 0 0,2-2-36 0 0,0 0 21 0 0,-1 2 19 0 0,0 0 0 0 0,0-1 0 0 0,-1 1 0 0 0,1-1 0 0 0,0 1-1 0 0,0-1 1 0 0,-1 0 0 0 0,2 0-4 0 0,9-4-10 0 0,-3 2-54 0 0,-8 2 65 0 0,0 0-1 0 0,0 1 1 0 0,0-1 0 0 0,0 1 0 0 0,1-1 0 0 0,-1 1-1 0 0,0 0 1 0 0,0 0 0 0 0,1-1-1 0 0,0 1 7 0 0,-1 0 0 0 0,0 0 0 0 0,0 0 0 0 0,1-1 0 0 0,-1 1-1 0 0,0 0 1 0 0,0-1 0 0 0,1 1 0 0 0,-1-1 0 0 0,0 1 0 0 0,0-1 0 0 0,0 1 0 0 0,0-1 0 0 0,0 0-1 0 0,0 0 1 0 0,0 0 0 0 0,0 0 0 0 0,1 0-7 0 0,8-6 15 0 0,-8 6-1 0 0,0-1 0 0 0,-1 1 0 0 0,1 0-1 0 0,0 0 1 0 0,0-1 0 0 0,2 1-14 0 0,8-6-43 0 0,-11 6 47 0 0,0 1 0 0 0,0-1 0 0 0,0 0 0 0 0,1 1 0 0 0,-1-1 0 0 0,0 1 1 0 0,0-1-1 0 0,1 1 0 0 0,-1 0 0 0 0,0-1 0 0 0,1 1 0 0 0,-1 0-4 0 0,2-2-16 0 0,0 0 0 0 0,-1-1-1 0 0,1 1 1 0 0,-1-1 0 0 0,0 1 0 0 0,1-2 16 0 0,4-1 106 0 0,-1 2-43 0 0,-1 1-137 0 0,-4 2 75 0 0,-1 0 0 0 0,0 0 0 0 0,0 0-1 0 0,0 0 1 0 0,1 0 0 0 0,-1 0 0 0 0,0 0 0 0 0,0 0 0 0 0,1 0 0 0 0,-1 0 0 0 0,0 0-1 0 0,0 0 1 0 0,0-1 0 0 0,1 1 0 0 0,-1 0 0 0 0,0 0 0 0 0,0 0 0 0 0,0 0 0 0 0,0 0-1 0 0,1 0 1 0 0,-1-1 0 0 0,0 1 0 0 0,0 0 0 0 0,0 0 0 0 0,0 0 0 0 0,0 0 0 0 0,1-1-1 0 0,-1 1 1 0 0,0 0 0 0 0,0 0 0 0 0,0-1 0 0 0,0 1 0 0 0,0 0-1 0 0,1-3-48 0 0,-1 4-3 0 0,-3 5 90 0 0,2-5-37 0 0,0-1 0 0 0,0 1 0 0 0,0-1 0 0 0,0 1 0 0 0,0-1 0 0 0,0 1 0 0 0,0-1 0 0 0,0 1 0 0 0,0-1-2 0 0,-9 5 19 0 0,2 1-163 0 0,-4 3 126 0 0,0 0-1 0 0,0 0 0 0 0,-1-1 0 0 0,0-1 1 0 0,-3 1 18 0 0,15-7 1 0 0,-3 0-43 0 0,0 1-1 0 0,1-1 1 0 0,-1 1-1 0 0,1 0 1 0 0,0 0-1 0 0,-2 2 43 0 0,4-3-12 0 0,0-1-1 0 0,1 0 1 0 0,-1 1 0 0 0,0-1-1 0 0,1 0 1 0 0,-1 1-1 0 0,0-1 1 0 0,1 0-1 0 0,-1 0 1 0 0,0 0-1 0 0,0 1 1 0 0,1-1-1 0 0,-2 0 13 0 0,-4 1-16 0 0,3 0-91 0 0,2-1 103 0 0,1 0 0 0 0,0-1 0 0 0,0 1 0 0 0,0 0 0 0 0,0 0 1 0 0,0 0-1 0 0,0 0 0 0 0,0 0 0 0 0,0 0 0 0 0,-1 0 0 0 0,1 0 0 0 0,0 0 1 0 0,0 0-1 0 0,0 0 0 0 0,0 0 0 0 0,0 0 0 0 0,0 0 0 0 0,0 0 1 0 0,0 1-1 0 0,0-1 0 0 0,-1 0 0 0 0,1 0 0 0 0,0 0 0 0 0,0 0 0 0 0,0 0 1 0 0,0 0-1 0 0,0 0 0 0 0,0 0 0 0 0,0 0 0 0 0,0 0 0 0 0,0 0 0 0 0,0 0 1 0 0,0 0-1 0 0,-1 1 0 0 0,1-1 0 0 0,0 0 0 0 0,0 0 4 0 0,1-1 2 0 0,2-2 18 0 0,1 0 0 0 0,-1-1 0 0 0,0 1 0 0 0,1-3-20 0 0,0 1-12 0 0,1 0 1 0 0,0 0 0 0 0,0 0 0 0 0,0 1-1 0 0,1-1 1 0 0,0 1 0 0 0,2-1 11 0 0,-7 4 1 0 0,0 1 6 0 0,0-1 0 0 0,0 1-1 0 0,0-1 1 0 0,0 0 0 0 0,0 1-1 0 0,0-1 1 0 0,0 0 0 0 0,0 0-1 0 0,-1 0 1 0 0,1 1 0 0 0,0-1-1 0 0,0 0 1 0 0,-1 0 0 0 0,1 0-1 0 0,-1 0 1 0 0,1-1 0 0 0,-1 1-1 0 0,1 0-6 0 0,-5 2 37 0 0,0 0 0 0 0,1 1-1 0 0,-1-1 1 0 0,-1 2-37 0 0,-54 37-421 0 0,39-26 366 0 0,5-4-95 0 0,-11 5 150 0 0,16-10-23 0 0,1 0 0 0 0,-1 1 0 0 0,1 1 1 0 0,0 0-1 0 0,-5 5 23 0 0,11-9-70 0 0,5-4-83 0 0,4 0 120 0 0,-2-1 45 0 0,-1 1 0 0 0,1-1 0 0 0,-1 0 0 0 0,1 0 0 0 0,-1 0 0 0 0,0 0 0 0 0,0 0 0 0 0,1-1 0 0 0,0-1-12 0 0,15-11 165 0 0,8-2 1 0 0,-12 6-54 0 0,0 2 0 0 0,13-7-112 0 0,-14 8-24 0 0,-12 6-7 0 0,1 1 0 0 0,-1-1-1 0 0,1 1 1 0 0,-1-1 0 0 0,1 1 0 0 0,1 0 31 0 0,-3 0 8 0 0,0 1 0 0 0,0-1 0 0 0,0 1 0 0 0,0-1 1 0 0,0 0-1 0 0,0 1 0 0 0,0-1 0 0 0,0 0 0 0 0,1 0-8 0 0,-2 0-7 0 0,1 1 0 0 0,-1-1 1 0 0,1 1-1 0 0,-1 0 0 0 0,1-1 0 0 0,0 1 0 0 0,-1-1 0 0 0,1 1 1 0 0,-1 0-1 0 0,1-1 0 0 0,0 1 0 0 0,0 0 0 0 0,-1 0 1 0 0,1 0-1 0 0,0-1 0 0 0,0 1 7 0 0,0 0 13 0 0,-1 0 0 0 0,1 0 0 0 0,0 0 0 0 0,0-1 0 0 0,-1 1 0 0 0,1 0 1 0 0,0-1-1 0 0,0 1 0 0 0,-1 0 0 0 0,1-1 0 0 0,0 1 0 0 0,-1-1 0 0 0,1 1 0 0 0,-1-1 0 0 0,1 0 0 0 0,-1 1 1 0 0,1-1-14 0 0,0 0-6 0 0,-1 1 1 0 0,0-1 0 0 0,1 1 0 0 0,-1 0 0 0 0,0-1 0 0 0,1 1 0 0 0,-1-1 0 0 0,1 1 0 0 0,-1 0 0 0 0,1-1-1 0 0,-1 1 1 0 0,1 0 0 0 0,-1 0 0 0 0,1-1 0 0 0,-1 1 0 0 0,1 0 0 0 0,-1 0 0 0 0,1 0 0 0 0,-1 0 0 0 0,1 0-1 0 0,-1 0 1 0 0,1 0 0 0 0,0 0 5 0 0,0 0 3 0 0,-1 0 1 0 0,1-1-1 0 0,-1 1 0 0 0,0 0 1 0 0,1 0-1 0 0,-1 0 0 0 0,1 0 0 0 0,-1 0 1 0 0,1-1-1 0 0,-1 1 0 0 0,1 0 1 0 0,-1 0-1 0 0,0-1 0 0 0,1 1 0 0 0,-1 0 1 0 0,0-1-1 0 0,1 1 0 0 0,-1 0 0 0 0,0-1 1 0 0,1 1-1 0 0,-1-1 0 0 0,0 1 1 0 0,0-1-4 0 0,1 1 5 0 0,-1-1 1 0 0,1 0-1 0 0,0 1 1 0 0,-1-1-1 0 0,1 1 1 0 0,-1-1-1 0 0,1 1 1 0 0,0-1-1 0 0,0 1 1 0 0,0-1-6 0 0,6-3-85 0 0,-7 4 95 0 0,1-1 0 0 0,0 1 0 0 0,-1 0 1 0 0,1-1-1 0 0,0 1 0 0 0,-1 0 0 0 0,1-1 0 0 0,0 1 0 0 0,-1 0 0 0 0,1 0 1 0 0,0 0-1 0 0,0-1 0 0 0,-1 1 0 0 0,1 0 0 0 0,0 0 0 0 0,0 0 1 0 0,-1 0-1 0 0,1 0 0 0 0,0 1-10 0 0,5-6-48 0 0,-1 1-79 0 0,-1 0 220 0 0,0-1-165 0 0,-4 5 73 0 0,0 1-1 0 0,0-1 0 0 0,0 0 0 0 0,0 0 0 0 0,0 0 0 0 0,0 0 0 0 0,0 0 0 0 0,0 0 0 0 0,0 0 0 0 0,0 0 0 0 0,0 0 0 0 0,0 0 0 0 0,0 0 0 0 0,0 0 0 0 0,0 0 0 0 0,0 0 0 0 0,0 0 1 0 0,0 0-1 0 0,0 0 0 0 0,0 0 0 0 0,0 0 0 0 0,0 0 0 0 0,0 0 0 0 0,0 0 0 0 0,0 1 0 0 0,0-1 0 0 0,0 0 0 0 0,0 0 0 0 0,0 0 0 0 0,0 0 0 0 0,0 0 0 0 0,0 0 0 0 0,0 0 0 0 0,0 0 1 0 0,1 0-1 0 0,-1 0 0 0 0,0 0 0 0 0,0 0 0 0 0,0 0 0 0 0,0 0 0 0 0,0 0 0 0 0,0 0 0 0 0,0 0 0 0 0,0 0 0 0 0,0 0 0 0 0,0 0 0 0 0,0 0 0 0 0,0 0 0 0 0,0 0 0 0 0,0 0 0 0 0,0 0 1 0 0,0 0-1 0 0,0 0 0 0 0,0 0 0 0 0,0 0 0 0 0,0 0 0 0 0,0 0 0 0 0,1 0 0 0 0,-1 0 0 0 0,0 0 0 0 0,0 0 0 0 0,0 0 0 0 0,0 0 0 0 0,0 0 0 0 0,0 0 0 0 0,0-1 0 0 0,0 1 0 0 0,0 0 1 0 0,0 0-1 0 0,0 0 2 0 0,0 0 1 0 0,0 0-1 0 0,0 0 1 0 0,0 0 0 0 0,0 0-1 0 0,0 0 1 0 0,0 0-1 0 0,0 0 1 0 0,0 0-1 0 0,0 0 1 0 0,0 0 0 0 0,0 0-1 0 0,0 0 1 0 0,0 0-1 0 0,0 0 1 0 0,0 0 0 0 0,-1 0-1 0 0,1 0 1 0 0,0 0-1 0 0,0 0 1 0 0,0 0-1 0 0,0 0 1 0 0,0 0 0 0 0,0 0-1 0 0,0 0 1 0 0,0 0-1 0 0,0 0 1 0 0,0 0 0 0 0,0 0-1 0 0,0 0 1 0 0,0 0-1 0 0,0 0 1 0 0,0 0-1 0 0,0 0 1 0 0,0 0 0 0 0,0 0-1 0 0,0 0 1 0 0,0 0-1 0 0,0 0 1 0 0,0 0 0 0 0,0 0-1 0 0,0 0 1 0 0,0 0-1 0 0,0 0 1 0 0,0 0 0 0 0,0 0-1 0 0,-1 0 1 0 0,1 0-1 0 0,0 0 1 0 0,0 0-1 0 0,0 0 1 0 0,0 0 0 0 0,0 0-1 0 0,0 0 1 0 0,0 0-1 0 0,0 0 1 0 0,0 0 0 0 0,0 0-1 0 0,0 0 1 0 0,0 0-1 0 0,0 0 1 0 0,0 0-1 0 0,0 0 1 0 0,0 0 0 0 0,0 0-3 0 0,0 1 8 0 0,1-2-39 0 0,-2-1 33 0 0,1 2-1 0 0,0 0-1 0 0,0 0 0 0 0,0 0 1 0 0,0 0-1 0 0,0 0 1 0 0,0 0-1 0 0,0 0 1 0 0,0 0-1 0 0,0 0 0 0 0,0 0 1 0 0,0 0-1 0 0,0 0 1 0 0,0 0-1 0 0,0 0 1 0 0,0 0-1 0 0,0 0 0 0 0,0 0 1 0 0,0 0-1 0 0,0 0 1 0 0,0 0-1 0 0,0 0 1 0 0,0 0-1 0 0,0 0 0 0 0,0 0 1 0 0,0 0-1 0 0,0 0 1 0 0,0 0-1 0 0,0 0 1 0 0,0 0-1 0 0,0 0 0 0 0,0 0 1 0 0,0 0-1 0 0,0 0 1 0 0,0 0-1 0 0,0 0 1 0 0,0 0-1 0 0,0-1 0 0 0,0 1 1 0 0,0 0-1 0 0,0 0 1 0 0,0 0-1 0 0,0 0 1 0 0,0 0-1 0 0,0 0 0 0 0,0 0 1 0 0,0 0-1 0 0,0 0 1 0 0,0 0-1 0 0,0 0 1 0 0,0 0-1 0 0,0 0 0 0 0,0 0-7 0 0,1 0-1 0 0,-1 0 1 0 0,0 0 0 0 0,1 0 0 0 0,-1 0-1 0 0,0-1 1 0 0,1 1 0 0 0,-1 0 0 0 0,0 0-1 0 0,1 0 1 0 0,-1-1 0 0 0,0 1 0 0 0,0 0-1 0 0,1-1 1 0 0,-1 1 0 0 0,0 0 0 0 0,0 0-1 0 0,0-1 1 0 0,1 1 0 0 0,-1 0-1 0 0,0-1 8 0 0,0 1 4 0 0,0 0-1 0 0,0-1 0 0 0,0 1 0 0 0,0 0 0 0 0,1 0 0 0 0,-1-1 0 0 0,0 1 0 0 0,0 0 0 0 0,0 0 0 0 0,0-1 0 0 0,0 1 0 0 0,1 0 0 0 0,-1 0 0 0 0,0 0 0 0 0,0 0 0 0 0,1-1 0 0 0,-1 1 0 0 0,0 0 0 0 0,0 0 0 0 0,0 0 0 0 0,1 0 0 0 0,-1 0 1 0 0,0 0-1 0 0,0-1 0 0 0,1 1 0 0 0,-1 0 0 0 0,0 0 0 0 0,1 0 0 0 0,-1 0 0 0 0,0 0 0 0 0,0 0 0 0 0,1 0 0 0 0,-1 0 0 0 0,0 0 0 0 0,0 0 0 0 0,1 0 0 0 0,-1 1 0 0 0,0-1 0 0 0,1 0 0 0 0,-1 0 0 0 0,0 0 0 0 0,0 0 0 0 0,0 0 0 0 0,1 0 1 0 0,-1 1-1 0 0,0-1 0 0 0,0 0-3 0 0,0 0-3 0 0,0 0 1 0 0,0 0 0 0 0,0 0 0 0 0,0 0 0 0 0,0 0-1 0 0,0 0 1 0 0,0-1 0 0 0,0 1 0 0 0,0 0 0 0 0,1 0 0 0 0,-1 0-1 0 0,0 0 1 0 0,0 0 0 0 0,0 0 0 0 0,0 0 0 0 0,0 0-1 0 0,0 0 1 0 0,0 0 0 0 0,0 0 0 0 0,0 0 0 0 0,0 0-1 0 0,0 0 1 0 0,0 0 0 0 0,0 0 0 0 0,0 0 0 0 0,0-1-1 0 0,0 1 1 0 0,0 0 0 0 0,0 0 0 0 0,0 0 0 0 0,0 0-1 0 0,0 0 1 0 0,1 0 0 0 0,-1 0 0 0 0,0 0 0 0 0,0 0 0 0 0,0 0-1 0 0,0 0 1 0 0,0 0 0 0 0,0 0 0 0 0,0 0 0 0 0,0 0-1 0 0,0 0 1 0 0,0 0 0 0 0,0 0 0 0 0,0 0 0 0 0,0 0-1 0 0,0 0 1 0 0,1 0 0 0 0,-1 0 0 0 0,0 0 0 0 0,0 0-1 0 0,0 0 1 0 0,0 1 0 0 0,0-1 0 0 0,0 0 0 0 0,0 0 0 0 0,0 0-1 0 0,0 0 3 0 0,0-2-25 0 0,1 2-21 0 0,-1 0 49 0 0,0 0-1 0 0,0 0 1 0 0,0 0 0 0 0,0 0-1 0 0,0 0 1 0 0,0 0 0 0 0,0 0-1 0 0,0 0 1 0 0,0 0-1 0 0,0 0 1 0 0,0 0 0 0 0,0 0-1 0 0,0 0 1 0 0,0 0 0 0 0,1 0-1 0 0,-1-1 1 0 0,0 1 0 0 0,0 0-1 0 0,0 0 1 0 0,0 0-1 0 0,0 0 1 0 0,0 0 0 0 0,0 0-1 0 0,0 0 1 0 0,0 0 0 0 0,0 0-1 0 0,0 0 1 0 0,1 0 0 0 0,-1 0-1 0 0,0 0 1 0 0,0 0-1 0 0,0 0 1 0 0,0 0 0 0 0,0 0-1 0 0,0 1 1 0 0,0-1 0 0 0,0 0-1 0 0,0 0 1 0 0,0 0 0 0 0,0 0-1 0 0,0 0 1 0 0,0 0-1 0 0,1 0 1 0 0,-1 0 0 0 0,0 0-1 0 0,0 0 1 0 0,0 0 0 0 0,0 0-1 0 0,0 0 1 0 0,0 0-1 0 0,0 0 1 0 0,0 0 0 0 0,0 1-1 0 0,0-1 1 0 0,0 0 0 0 0,0 0-1 0 0,0 0 1 0 0,0 0 0 0 0,0 0-1 0 0,0 0 1 0 0,0 0-1 0 0,0 0 1 0 0,0 0 0 0 0,0 0-1 0 0,0 0 1 0 0,0 1 0 0 0,0-1-3 0 0,5-5-79 0 0,1 2 146 0 0,-6 3-65 0 0,0 0 0 0 0,0 0 0 0 0,0 0 0 0 0,0 0 0 0 0,1 0-1 0 0,-1 0 1 0 0,0 0 0 0 0,0 0 0 0 0,0 0 0 0 0,0 0 0 0 0,0 0-1 0 0,0 0 1 0 0,0 0 0 0 0,0 0 0 0 0,0 0 0 0 0,1-1 0 0 0,-1 1-1 0 0,0 0 1 0 0,0 0 0 0 0,0 0 0 0 0,0 0 0 0 0,0 0-1 0 0,0 0 1 0 0,0 0 0 0 0,0 0 0 0 0,0 0 0 0 0,0 0 0 0 0,0 0-1 0 0,0 0 1 0 0,0 0 0 0 0,0 0 0 0 0,0 0 0 0 0,1-1 0 0 0,-1 1-1 0 0,0 0 1 0 0,0 0 0 0 0,0 0 0 0 0,0 0 0 0 0,0 0 0 0 0,0 0-1 0 0,0 0 1 0 0,0 0 0 0 0,0 0 0 0 0,0-1-2 0 0,-1 1 52 0 0,2 2-68 0 0,-1-2 14 0 0,0 0 1 0 0,0 0-1 0 0,0 0 0 0 0,0 0 1 0 0,0 0-1 0 0,0 0 1 0 0,0 0-1 0 0,0 0 1 0 0,0 0-1 0 0,0 0 1 0 0,0 0-1 0 0,0 0 0 0 0,0 0 1 0 0,0 0-1 0 0,0 0 1 0 0,0-1-1 0 0,0 1 1 0 0,1 0-1 0 0,-1 0 0 0 0,0 0 1 0 0,0 0-1 0 0,0 0 1 0 0,0 0-1 0 0,0 0 1 0 0,0 0-1 0 0,0 0 1 0 0,0 0-1 0 0,0 0 0 0 0,0 0 1 0 0,0 0-1 0 0,0 0 1 0 0,0 0-1 0 0,0 0 1 0 0,0 0-1 0 0,0 0 0 0 0,0 0 1 0 0,0 0-1 0 0,0 0 1 0 0,0 0-1 0 0,1 0 1 0 0,-1 0-1 0 0,0 0 0 0 0,0 0 1 0 0,0 0-1 0 0,0 0 1 0 0,0 0-1 0 0,0 0 1 0 0,0 0-1 0 0,0 0 1 0 0,0 1-1 0 0,0-1 0 0 0,0 0 1 0 0,0 0-1 0 0,0 0 1 0 0,0 0-1 0 0,0 0 1 0 0,0 0 1 0 0,8 1 6 0 0,-2-5 5 0 0,-5 4-10 0 0,-1 0 0 0 0,1-1 0 0 0,-1 1-1 0 0,0 0 1 0 0,1 0 0 0 0,-1-1 0 0 0,1 1-1 0 0,-1 0 1 0 0,0-1 0 0 0,1 1 0 0 0,-1 0 0 0 0,0-1-1 0 0,1 1 1 0 0,-1-1 0 0 0,0 1 0 0 0,0 0-1 0 0,1-1 0 0 0,-1 1 2 0 0,0 0-1 0 0,0-1 0 0 0,0 1 1 0 0,0 0-1 0 0,0 0 0 0 0,0 0 1 0 0,0 0-1 0 0,0 0 0 0 0,0-1 1 0 0,0 1-1 0 0,0 0 0 0 0,0 0 1 0 0,0 0-1 0 0,0 0 0 0 0,0 0 1 0 0,0 0-1 0 0,1 0 0 0 0,-1-1 1 0 0,0 1-1 0 0,0 0 0 0 0,0 0 1 0 0,0 0-1 0 0,0 0 0 0 0,0 0 1 0 0,0 0-1 0 0,0 0 1 0 0,1 0-1 0 0,-1 0 0 0 0,0 0 1 0 0,0 0-1 0 0,0 0 0 0 0,0 0 1 0 0,0 0-1 0 0,0 0 0 0 0,1 0 1 0 0,-1 0-1 0 0,0 0 0 0 0,0 0 1 0 0,0 0-1 0 0,0 0 0 0 0,0 0 1 0 0,1 0-1 0 0,-1 0-1 0 0,0 2 56 0 0,1-1-41 0 0,0 0 0 0 0,-1 0 0 0 0,1 0 0 0 0,-1 0 0 0 0,1 1 0 0 0,-1-1 0 0 0,1 0 1 0 0,-1 0-1 0 0,0 0 0 0 0,0 1 0 0 0,1-1 0 0 0,-1 0 0 0 0,0 1 0 0 0,0-1 0 0 0,0 0 0 0 0,-1 0 1 0 0,1 1-1 0 0,0 0-15 0 0,-1 0 10 0 0,1 0 0 0 0,-1-1 0 0 0,1 1 0 0 0,0 0-1 0 0,0 0 1 0 0,0 0 0 0 0,0 0 0 0 0,0 0 0 0 0,0 0 0 0 0,1 0 0 0 0,-1 0 0 0 0,1 0 0 0 0,-1-1 0 0 0,1 1 0 0 0,0 1-10 0 0,2 3-140 0 0,-3-5 144 0 0,1 0-1 0 0,-1 0 0 0 0,1 0 0 0 0,-1 0 0 0 0,0 0 0 0 0,1 0 1 0 0,-1-1-1 0 0,1 1 0 0 0,0 0 0 0 0,0 0-3 0 0,0 0 3 0 0,-1 0 0 0 0,1 1 0 0 0,0-1 0 0 0,0 0 0 0 0,-1 0 0 0 0,1 1 0 0 0,-1-1 0 0 0,1 0 0 0 0,-1 1 0 0 0,0-1-1 0 0,1 1 1 0 0,-1-1 0 0 0,0 2-3 0 0,0-1 1 0 0,1 0-1 0 0,-1 0 1 0 0,1 0-1 0 0,-1 0 1 0 0,1 0-1 0 0,0 0 0 0 0,2 3 92 0 0,-3-5-88 0 0,1 1 0 0 0,-1 0 0 0 0,0-1 0 0 0,1 1-1 0 0,-1-1 1 0 0,0 1 0 0 0,1-1 0 0 0,-1 1 0 0 0,0 0-1 0 0,0-1 1 0 0,0 1 0 0 0,1-1 0 0 0,-1 1 0 0 0,0 0-1 0 0,0-1 1 0 0,0 1 0 0 0,0 0 0 0 0,0-1 0 0 0,0 1-1 0 0,0 0-3 0 0,0 0 9 0 0,0 0 0 0 0,0 1 0 0 0,0-1-1 0 0,0 0 1 0 0,0 0 0 0 0,1 1 0 0 0,-1-1-1 0 0,0 0 1 0 0,1 0 0 0 0,-1 0 0 0 0,1 0-1 0 0,0 0 1 0 0,-1 1-9 0 0,1-1 8 0 0,0 1-1 0 0,0 0 0 0 0,-1-1 0 0 0,1 1 1 0 0,-1-1-1 0 0,1 1 0 0 0,-1 0 0 0 0,1 0-7 0 0,-1 4 9 0 0,1 0 0 0 0,0 0 0 0 0,0 0 0 0 0,0 0 0 0 0,1 1-9 0 0,4 16 23 0 0,-5-22-14 0 0,-1 0 0 0 0,1 0 0 0 0,0 1-1 0 0,-1-1 1 0 0,1 0 0 0 0,0 0 0 0 0,0 0-1 0 0,0-1 1 0 0,0 1 0 0 0,0 0-1 0 0,0 0 1 0 0,0 0 0 0 0,0-1-9 0 0,1 1-121 0 0,-1-1 155 0 0,0 3 112 0 0,-11-28-168 0 0,9 20 15 0 0,-1 1 0 0 0,0 0 1 0 0,0 0-1 0 0,-1 0 0 0 0,1 0 0 0 0,-1 0 0 0 0,0 0 0 0 0,-2-2 7 0 0,4 5 14 0 0,0 1-1 0 0,0-1 1 0 0,0 0-1 0 0,0 1 1 0 0,-1-1-1 0 0,1 1 1 0 0,0-1-1 0 0,0 1 1 0 0,0-1-14 0 0,-10-4 3 0 0,10 4-3 0 0,0 0 1 0 0,-1 1 0 0 0,1-1 0 0 0,-1 0-1 0 0,1 1 1 0 0,-1-1 0 0 0,1 1-1 0 0,-1-1 1 0 0,1 1 0 0 0,-1 0 0 0 0,0-1-1 0 0,1 1 1 0 0,-1 0 0 0 0,1 0 0 0 0,-2 0-1 0 0,-5 1 14 0 0,1 0-1 0 0,-1 0 1 0 0,1 1-14 0 0,0 0 52 0 0,2-1-60 0 0,0 0 0 0 0,0 1 1 0 0,0 0-1 0 0,0 0 0 0 0,0 0 1 0 0,0 1-1 0 0,1-1 1 0 0,-1 1-1 0 0,-3 3 8 0 0,1 0 36 0 0,1 0-1 0 0,0 0 1 0 0,0 1-1 0 0,1-1 1 0 0,-4 7-36 0 0,5-7 0 0 0,0 1 0 0 0,1-1 0 0 0,-1 1 1 0 0,1-1-1 0 0,1 1 0 0 0,-1 0 0 0 0,1 0 0 0 0,0 6 0 0 0,1-12 5 0 0,1 2-9 0 0,-1-1 1 0 0,1 0-1 0 0,0 1 1 0 0,-1-1-1 0 0,1 1 1 0 0,0-1-1 0 0,1 2 4 0 0,-1-4 2 0 0,0 1 0 0 0,0 0 0 0 0,0-1 0 0 0,1 1 0 0 0,-1 0-1 0 0,0-1 1 0 0,1 1 0 0 0,-1 0 0 0 0,1-1 0 0 0,-1 1 0 0 0,0-1 0 0 0,1 1 0 0 0,-1-1-1 0 0,1 1 1 0 0,0-1 0 0 0,-1 1 0 0 0,1-1 0 0 0,-1 0 0 0 0,1 1 0 0 0,0-1 0 0 0,-1 0 0 0 0,1 1-1 0 0,0-1 1 0 0,-1 0 0 0 0,1 0 0 0 0,0 1 0 0 0,0-1-2 0 0,0 0-1 0 0,0 0 1 0 0,0 0-1 0 0,0 0 0 0 0,0 0 0 0 0,0 0 1 0 0,0 0-1 0 0,0 0 0 0 0,0 0 1 0 0,0-1-1 0 0,0 1 0 0 0,0 0 1 0 0,0-1-1 0 0,0 1 0 0 0,0 0 1 0 0,0-1-1 0 0,-1 1 0 0 0,1-1 1 0 0,0 0-1 0 0,0 1 0 0 0,0-1 1 0 0,-1 1-1 0 0,1-1 0 0 0,0 0 1 0 0,0 0-1 0 0,-1 0 0 0 0,1 1 1 0 0,-1-1-1 0 0,1 0 0 0 0,-1 0 1 0 0,1 0-1 0 0,2-5-4 0 0,0 0-1 0 0,-1 0 0 0 0,1 0 1 0 0,-1-4 5 0 0,1 2 3 0 0,0 2 0 0 0,-1-1 0 0 0,0 1 0 0 0,-1-1 0 0 0,0 1 0 0 0,0-1-1 0 0,0 0 1 0 0,-1 0 0 0 0,0 1 0 0 0,0-1 0 0 0,-1-5-3 0 0,1 12 3 0 0,0-1 0 0 0,0 0 0 0 0,0 1 0 0 0,0-1 0 0 0,0 1 0 0 0,-1-1 0 0 0,1 1 0 0 0,0-1-1 0 0,0 1 1 0 0,-1-1 0 0 0,1 1 0 0 0,0-1 0 0 0,-1 1 0 0 0,1-1 0 0 0,0 1 0 0 0,-1-1 0 0 0,1 1 0 0 0,-1 0 0 0 0,1-1 0 0 0,0 1-1 0 0,-1-1 1 0 0,0 1-3 0 0,1 0 5 0 0,-1 0-1 0 0,1 0 1 0 0,-1 0-1 0 0,1 0 1 0 0,-1 0-1 0 0,1 0 1 0 0,-1 0-1 0 0,1 0 0 0 0,-1 0 1 0 0,1 0-1 0 0,-1 0 1 0 0,1 0-1 0 0,-1 1 1 0 0,1-1-1 0 0,-1 0 1 0 0,1 0-1 0 0,-1 1 1 0 0,1-1-1 0 0,-1 0-4 0 0,-2 3-3 0 0,0-1 1 0 0,0 0-1 0 0,1 1 1 0 0,-1 0-1 0 0,1 0 1 0 0,-2 1 2 0 0,-1 4-34 0 0,0 0 1 0 0,0 0 0 0 0,0 1-1 0 0,-1 6 34 0 0,-13 37-57 0 0,9-23 41 0 0,-4 9 145 0 0,1 7-129 0 0,10-32 20 0 0,0 0 0 0 0,1 0 0 0 0,0 0 0 0 0,1 1 0 0 0,1 6-20 0 0,0-16-7 0 0,0 0-1 0 0,1 0 1 0 0,-1-1-1 0 0,1 1 1 0 0,0 0-1 0 0,0 0 1 0 0,1 1 7 0 0,-1-4-1 0 0,-1 1-1 0 0,1-1 1 0 0,0 0 0 0 0,-1 0 0 0 0,1 0 0 0 0,0 0 0 0 0,-1 0 0 0 0,1 0-1 0 0,0 0 1 0 0,0 0 0 0 0,0 0 0 0 0,0-1 0 0 0,0 1 0 0 0,0 0 0 0 0,0-1-1 0 0,0 1 1 0 0,0 0 0 0 0,0-1 0 0 0,1 1 0 0 0,-1-1 0 0 0,0 0 0 0 0,0 1-1 0 0,0-1 1 0 0,1 0 1 0 0,0 0 6 0 0,-1 0 0 0 0,0 0-1 0 0,0 0 1 0 0,0 0 0 0 0,0-1 0 0 0,0 1 0 0 0,0 0-1 0 0,0-1 1 0 0,1 1 0 0 0,-1-1 0 0 0,0 1-1 0 0,0-1 1 0 0,0 1 0 0 0,-1-1 0 0 0,1 0-1 0 0,0 0 1 0 0,0 1 0 0 0,0-1 0 0 0,0 0-1 0 0,0-1-5 0 0,2-2-3 0 0,1-1 1 0 0,-1 0-1 0 0,2-3 3 0 0,0 0-1 0 0,11-20 25 0 0,-1 0 0 0 0,5-15-24 0 0,21-61 62 0 0,-27 66-59 0 0,1-5 17 0 0,2-16-20 0 0,-16 58 2 0 0,-1 1 1 0 0,0 0-1 0 0,0 0 1 0 0,0 0-1 0 0,0 0 1 0 0,0 0-1 0 0,0 0 1 0 0,0 0-1 0 0,0 0 1 0 0,0 0-1 0 0,0 0 0 0 0,0 0 1 0 0,0 0-1 0 0,0 0 1 0 0,0-1-1 0 0,0 1 1 0 0,0 0-1 0 0,0 0 1 0 0,0 0-1 0 0,0 0 1 0 0,0 0-1 0 0,0 0 1 0 0,0 0-1 0 0,0 0 0 0 0,0 0 1 0 0,0 0-1 0 0,0-1 1 0 0,0 1-1 0 0,0 0 1 0 0,0 0-1 0 0,0 0 1 0 0,0 0-1 0 0,0 0 1 0 0,0 0-1 0 0,0 0 1 0 0,0 0-1 0 0,0 0 0 0 0,-1 0 1 0 0,1 0-1 0 0,0 0 1 0 0,0 0-1 0 0,0 0 1 0 0,0 0-1 0 0,0-1 1 0 0,0 1-1 0 0,0 0 1 0 0,0 0-1 0 0,0 0 1 0 0,0 0-3 0 0,-5 3 1 0 0,-4 5-36 0 0,-1 4 40 0 0,1 0 0 0 0,0 1 0 0 0,1 0 0 0 0,-2 4-5 0 0,-25 57-23 0 0,29-62 10 0 0,-10 26 29 0 0,0 0 1 0 0,3 1-1 0 0,1 1 1 0 0,2 0-1 0 0,0 8-16 0 0,10-47 5 0 0,-4 36 47 0 0,4-33-46 0 0,-1 0 0 0 0,2 0-1 0 0,-1 0 1 0 0,0 0-1 0 0,1 1 1 0 0,0-1-1 0 0,1 2-5 0 0,-2-5 1 0 0,0 0 0 0 0,1 0 0 0 0,-1 0-1 0 0,0 0 1 0 0,1 0 0 0 0,-1-1 0 0 0,1 1-1 0 0,0 0 1 0 0,-1 0 0 0 0,1 0 0 0 0,0-1 0 0 0,0 2-1 0 0,0-2-1 0 0,-1 0 1 0 0,0 0 0 0 0,1 1-1 0 0,-1-1 1 0 0,1 0 0 0 0,-1 0-1 0 0,1 0 1 0 0,-1 0 0 0 0,1 1 0 0 0,-1-1-1 0 0,1 0 1 0 0,-1 0 0 0 0,1 0-1 0 0,-1 0 1 0 0,1 0 0 0 0,-1 0-1 0 0,1 0 1 0 0,0-1 0 0 0,0 1-6 0 0,0-1 0 0 0,1 1 0 0 0,-1-1-1 0 0,1 0 1 0 0,-1 1 0 0 0,0-1 0 0 0,0 0 0 0 0,1 0 0 0 0,-1 0-1 0 0,0 0 1 0 0,0 0 0 0 0,0 0 0 0 0,0-1 0 0 0,0 1 6 0 0,8-12 6 0 0,0 0 0 0 0,-1-1 1 0 0,-1 0-1 0 0,2-5-6 0 0,21-59 140 0 0,-26 69-108 0 0,20-65-180 0 0,3-23 148 0 0,-26 93 4 0 0,0 1 0 0 0,0 1-1 0 0,-1 0 0 0 0,1 0 1 0 0,-1-1-1 0 0,1 1 1 0 0,-1 0-1 0 0,0-1 0 0 0,0 1 1 0 0,0 0-1 0 0,0-1 0 0 0,-1 1 1 0 0,1 0-1 0 0,-1-1-3 0 0,1 2-2 0 0,0 1-1 0 0,0 0 1 0 0,0 0 0 0 0,0-1 0 0 0,0 1-1 0 0,-1 0 1 0 0,1 0 0 0 0,0 0-1 0 0,0-1 1 0 0,0 1 0 0 0,0 0-1 0 0,-1 0 1 0 0,1 0 0 0 0,0 0-1 0 0,0-1 1 0 0,0 1 0 0 0,-1 0 0 0 0,1 0-1 0 0,0 0 1 0 0,0 0 0 0 0,-1 0-1 0 0,1 0 1 0 0,0 0 0 0 0,0 0-1 0 0,-1 0 1 0 0,1 0 0 0 0,0 0 0 0 0,0 0-1 0 0,-1 0 1 0 0,1 0 0 0 0,0 0-1 0 0,0 0 1 0 0,-1 0 0 0 0,1 0-1 0 0,0 0 1 0 0,0 0 0 0 0,-1 0 0 0 0,1 0-1 0 0,0 0 1 0 0,0 0 0 0 0,0 1-1 0 0,-1-1 1 0 0,1 0 2 0 0,-10 8-81 0 0,2 2 78 0 0,0 0 1 0 0,0 1-1 0 0,1-1 1 0 0,-1 4 2 0 0,-22 46-18 0 0,11-22 14 0 0,12-23 32 0 0,0 0 0 0 0,1 1-1 0 0,0 0 1 0 0,1 0 0 0 0,1 0 0 0 0,-1 13-28 0 0,4-28-6 0 0,1 1-1 0 0,0-1 1 0 0,0 1 0 0 0,0-1 0 0 0,0 1 0 0 0,0-1 0 0 0,0 1 0 0 0,0 0 0 0 0,0-1 0 0 0,0 1 0 0 0,1-1 0 0 0,-1 1-1 0 0,1-1 1 0 0,0 2 6 0 0,-1-3 1 0 0,0 0 0 0 0,0 0 0 0 0,1 0-1 0 0,-1 0 1 0 0,0 1 0 0 0,0-1-1 0 0,0 0 1 0 0,1 0 0 0 0,-1 0 0 0 0,0 0-1 0 0,0 0 1 0 0,0 0 0 0 0,0 0 0 0 0,1 0-1 0 0,-1 0 1 0 0,0 0 0 0 0,0 0-1 0 0,0 0 1 0 0,1 0 0 0 0,-1 0 0 0 0,0 0-1 0 0,0 0 1 0 0,0 0 0 0 0,1 0 0 0 0,-1 0-1 0 0,0 0 1 0 0,0 0 0 0 0,0-1-1 0 0,1 1 1 0 0,-1 0 0 0 0,0 0 0 0 0,0 0-1 0 0,0 0 1 0 0,0 0 0 0 0,1 0 0 0 0,-1-1-1 0 0,0 1 1 0 0,0 0 0 0 0,0 0-1 0 0,0 0 1 0 0,0 0 0 0 0,0-1-1 0 0,8-8 31 0 0,-7 7-31 0 0,5-6-5 0 0,-1 1 1 0 0,-1-1 0 0 0,1 1-1 0 0,-2-1 1 0 0,1 0 0 0 0,0-3 4 0 0,5-16 57 0 0,1-8-57 0 0,-9 31 3 0 0,8-33-46 0 0,-1 0-1 0 0,-2 0 1 0 0,0-31 43 0 0,-7 53 28 0 0,-1 10-35 0 0,2 5 6 0 0,0 0 0 0 0,-1 0 0 0 0,1 0 1 0 0,0 0-1 0 0,0 0 0 0 0,0-1 1 0 0,0 1-1 0 0,0 0 0 0 0,0 0 1 0 0,0 0-1 0 0,0 0 0 0 0,-1 0 1 0 0,1 0-1 0 0,0 0 0 0 0,0 0 1 0 0,0 0-1 0 0,0 0 0 0 0,0 0 0 0 0,0 0 1 0 0,0 0-1 0 0,-1 0 0 0 0,1 0 1 0 0,0 0-1 0 0,0 0 0 0 0,0 0 1 0 0,0 0-1 0 0,0 0 0 0 0,0 1 1 0 0,0-1-1 0 0,-1 0 0 0 0,1 0 1 0 0,0 0-1 0 0,0 0 0 0 0,0 0 0 0 0,0 0 1 0 0,0 0-1 0 0,0 0 0 0 0,0 0 1 0 0,0 0-1 0 0,0 1 1 0 0,-3 2-32 0 0,0 1 0 0 0,0-1 1 0 0,0 1-1 0 0,1 0 0 0 0,-1 0 1 0 0,1 0-1 0 0,-1 3 32 0 0,-10 33 90 0 0,9-28-67 0 0,-9 26-37 0 0,5-17 8 0 0,1 1 1 0 0,1-1-1 0 0,1 1 1 0 0,0 3 5 0 0,5-23-2 0 0,0 0 1 0 0,0 0 0 0 0,0 1 0 0 0,0-1-1 0 0,0 0 1 0 0,0 0 0 0 0,1 0 0 0 0,-1 0-1 0 0,1 1 2 0 0,-1-2-4 0 0,1-1 0 0 0,-1 0 0 0 0,0 1 0 0 0,0-1 0 0 0,0 0 0 0 0,1 1 0 0 0,-1-1 0 0 0,0 0 0 0 0,0 1 0 0 0,1-1 0 0 0,-1 0 0 0 0,0 1 0 0 0,0-1 0 0 0,1 0 0 0 0,-1 0 0 0 0,0 0 0 0 0,1 1 0 0 0,-1-1 0 0 0,1 0 0 0 0,-1 0 0 0 0,1 0 4 0 0,-1 0 1 0 0,1 0 0 0 0,-1 0-1 0 0,1 0 1 0 0,0 0 0 0 0,-1 0-1 0 0,1 0 1 0 0,0 0-1 0 0,-1-1 1 0 0,1 1 0 0 0,0 0-1 0 0,-1 0 1 0 0,1-1-1 0 0,-1 1 1 0 0,1 0 0 0 0,-1-1-1 0 0,1 1 1 0 0,-1-1 0 0 0,1 1-1 0 0,7-7 5 0 0,0-1 1 0 0,3-3-6 0 0,-4 3-4 0 0,1 1-1 0 0,7-7 5 0 0,-5 6-6 0 0,-8 6 9 0 0,1 0 1 0 0,-1 0-1 0 0,1 0 1 0 0,-1 0-1 0 0,1 1 1 0 0,0-1-1 0 0,-1 1 1 0 0,3-1-4 0 0,-2 1 44 0 0,-2 1-55 0 0,0-1-1 0 0,0 1 1 0 0,0 0-1 0 0,0-1 0 0 0,0 1 1 0 0,0 0-1 0 0,0 0 1 0 0,0 0-1 0 0,0 0 1 0 0,1 0 11 0 0,-2 0-4 0 0,0 0-1 0 0,0 0 1 0 0,0 0 0 0 0,0 0 0 0 0,0 0 0 0 0,1 0-1 0 0,-1 1 1 0 0,0-1 0 0 0,0 0 0 0 0,0 0-1 0 0,0 0 1 0 0,0 0 0 0 0,0 0 0 0 0,0 0-1 0 0,0 0 1 0 0,0 1 0 0 0,1-1 0 0 0,-1 0-1 0 0,0 0 1 0 0,0 0 0 0 0,0 0 0 0 0,0 0-1 0 0,0 0 1 0 0,0 1 0 0 0,0-1 0 0 0,0 0-1 0 0,0 0 5 0 0,-2 8 16 0 0,0-2-16 0 0,-1 0 0 0 0,-1 0-1 0 0,1 0 1 0 0,-1 0-1 0 0,0-1 1 0 0,-3 4 0 0 0,-12 18-36 0 0,-5 16 45 0 0,8-14 34 0 0,-13 19-43 0 0,18-31-28 0 0,0 0 0 0 0,2 1 0 0 0,0 0 0 0 0,-3 10 28 0 0,-16 38-113 0 0,-3 8 22 0 0,19-44 19 0 0,6-15 54 0 0,1 0-1 0 0,0 0 1 0 0,0 0-1 0 0,0 14 19 0 0,4-26-38 0 0,1 0 0 0 0,-1 0 0 0 0,0 0 0 0 0,1 0 1 0 0,-1 0-1 0 0,0 0 0 0 0,-1-1 0 0 0,1 1 0 0 0,0 0 0 0 0,-1-1 0 0 0,0 1 0 0 0,1-1 0 0 0,-1 1 0 0 0,-1-1 38 0 0,0 4-19 0 0,-1-1-1 0 0,1 0 0 0 0,-1 1 1 0 0,0 4 19 0 0,-6 8-159 0 0,5-6 111 0 0,4-7-108 0 0,1-5 151 0 0,0 0-1 0 0,0 0 0 0 0,0 0 0 0 0,0 1 1 0 0,0-1-1 0 0,0 0 0 0 0,0 0 0 0 0,0 0 0 0 0,0 0 1 0 0,0 0-1 0 0,0 0 0 0 0,1 0 0 0 0,-1 0 1 0 0,0 0-1 0 0,0 0 0 0 0,0 0 0 0 0,0 0 1 0 0,0 0-1 0 0,0 0 0 0 0,0 0 0 0 0,0 0 1 0 0,0 0-1 0 0,0 0 0 0 0,0 0 0 0 0,0 0 1 0 0,0 0-1 0 0,0 1 0 0 0,0-1 0 0 0,1 0 0 0 0,-1 0 1 0 0,0 0-1 0 0,0 0 0 0 0,0 0 0 0 0,0 0 1 0 0,0 0-1 0 0,0 0 0 0 0,0-1 0 0 0,0 1 1 0 0,0 0-1 0 0,0 0 0 0 0,0 0 0 0 0,0 0 1 0 0,0 0-1 0 0,1 0 0 0 0,-1 0 0 0 0,0 0 1 0 0,0 0-1 0 0,0 0 0 0 0,0 0 0 0 0,0 0 0 0 0,0 0 7 0 0,1-1 3 0 0,0 0 1 0 0,0 0 0 0 0,0 0 0 0 0,-1-1 0 0 0,1 1-1 0 0,0 0 1 0 0,0 0 0 0 0,-1-1 0 0 0,1 1 0 0 0,-1-1-5 0 0,3-5 81 0 0,7-9 55 0 0,1 0 0 0 0,0 1 0 0 0,2-2-136 0 0,11-5 83 0 0,-10 10 114 0 0,-12 10-199 0 0,1 0-1 0 0,-1 0 0 0 0,1-1 0 0 0,1-1 3 0 0,21-20 179 0 0,46-65-199 0 0,-66 83 3 0 0,0 1 0 0 0,1 0 0 0 0,-1 0 0 0 0,1 1 0 0 0,0 0-1 0 0,5-3 18 0 0,-6 2 143 0 0,2-2-9 0 0,-7 7-135 0 0,0 0 1 0 0,0 0 0 0 0,0 0 0 0 0,0 0 0 0 0,0 0 0 0 0,0 0 0 0 0,0 0-1 0 0,1-1 1 0 0,-1 1 0 0 0,0 0 0 0 0,0 0 0 0 0,0 0 0 0 0,0 0 0 0 0,1 0-1 0 0,-1 0 1 0 0,0 0 0 0 0,0 0 0 0 0,0 0 0 0 0,0 0 0 0 0,1 0 0 0 0,-1 0-1 0 0,0 0 1 0 0,0 0 0 0 0,0 0 0 0 0,0 0 0 0 0,1 0 0 0 0,-1 0 0 0 0,0 0-1 0 0,0 0 1 0 0,-2 3-9 0 0,-1 0 0 0 0,1 0-1 0 0,0 0 1 0 0,0 0 0 0 0,-1 1 9 0 0,-5 9-102 0 0,-1 0 0 0 0,-2 1 102 0 0,-14 20 280 0 0,1 7-423 0 0,-4 11 143 0 0,-7 9-268 0 0,31-54 199 0 0,0 0 0 0 0,-4 4 69 0 0,4-5-142 0 0,-1 1 1 0 0,-1 4 141 0 0,0 3-348 0 0,11-27-244 0 0,-1 6 603 0 0,4-10 223 0 0,0 1-1 0 0,6-7-233 0 0,-4 8 195 0 0,1 1-1 0 0,3-3-194 0 0,-4 6 6 0 0,-9 9 14 0 0,0 1 0 0 0,1 0 0 0 0,-1 0 0 0 0,0 0 0 0 0,1 0 1 0 0,-1 0-1 0 0,2 0-20 0 0,-2 0-9 0 0,1 1 0 0 0,-1-1 0 0 0,1 0-1 0 0,-1 0 1 0 0,1-1 0 0 0,-1 1 0 0 0,1-1 9 0 0,28-28 444 0 0,-15 15-394 0 0,-5 6-19 0 0,0 0 0 0 0,0 1 0 0 0,3-1-31 0 0,13-6 35 0 0,-19 12 3 0 0,-1-1-1 0 0,1 1 1 0 0,-1-1-1 0 0,0-1 1 0 0,-1 1-1 0 0,1-1-37 0 0,-2 1-23 0 0,0 0-1 0 0,1 1 1 0 0,-1-1-1 0 0,1 1 1 0 0,4-2 23 0 0,5-3 38 0 0,-1 0 0 0 0,9-7-38 0 0,-6 1 46 0 0,-12 10-45 0 0,1 1 0 0 0,-1-1 0 0 0,0 1 0 0 0,1 0-1 0 0,1-1 0 0 0,-4 3-13 0 0,0 0 0 0 0,0 0 0 0 0,0 0 0 0 0,0 0 0 0 0,-1 0 0 0 0,1-1 0 0 0,0 1 0 0 0,-1-1 13 0 0,0 1 3 0 0,0 1-1 0 0,-1-1 0 0 0,1 1 0 0 0,0 0 0 0 0,0-1 0 0 0,0 1 0 0 0,-1 0 0 0 0,1-1 0 0 0,0 1 1 0 0,0 0-1 0 0,0 0 0 0 0,-1 0 0 0 0,2-1-2 0 0,7-1 119 0 0,4-5-141 0 0,-10 6 12 0 0,1-1-1 0 0,-1 0 1 0 0,1 0 0 0 0,-1 0-1 0 0,0 0 1 0 0,0-1-1 0 0,1 0 11 0 0,-1 1 1 0 0,0-1 0 0 0,0 1 0 0 0,0 0 0 0 0,0 0 0 0 0,1 0-1 0 0,11-7-83 0 0,5 2 420 0 0,-11 2-333 0 0,1 1 0 0 0,-1 0 0 0 0,2 1-4 0 0,1-3-85 0 0,-10 5 75 0 0,0 0 0 0 0,0 0 1 0 0,0 0-1 0 0,1 0 0 0 0,-1 0 1 0 0,0 1-1 0 0,1-1 10 0 0,-1 1 0 0 0,-1-1 0 0 0,1 1 0 0 0,-1-1 0 0 0,1 1 0 0 0,-1-1 1 0 0,1 0-1 0 0,-1 0 0 0 0,1 0 0 0 0,-1 0 0 0 0,1 0 0 0 0,-1 0 0 0 0,1 0-35 0 0,0-1 0 0 0,-1 1 0 0 0,1 0 0 0 0,0 0 0 0 0,-1 0-1 0 0,3 0 36 0 0,-3 1 17 0 0,-1-1-1 0 0,1 1 0 0 0,0 0 0 0 0,0 0 1 0 0,0 0-1 0 0,0 0 0 0 0,0 0 0 0 0,0 0 0 0 0,0 0 1 0 0,1 0-17 0 0,-1 0 1 0 0,-1 0 0 0 0,1 0 1 0 0,0 0-1 0 0,-1 0 0 0 0,1 0 0 0 0,0 0 1 0 0,0 0-1 0 0,-1 0 0 0 0,1 0 1 0 0,0 0-1 0 0,-1 0 0 0 0,1-1 0 0 0,0 1 1 0 0,-1 0-1 0 0,1 0 0 0 0,0-1 1 0 0,-1 1-1 0 0,1-1-1 0 0,1 0 2 0 0,1 0-1 0 0,-1 0 1 0 0,0 0 0 0 0,1 0 0 0 0,-1 0 0 0 0,0 1-1 0 0,1-1 1 0 0,-1 1 0 0 0,2 0-2 0 0,-1-1 1 0 0,0 1 0 0 0,0-1 0 0 0,0 1-1 0 0,0-1 1 0 0,0 0 0 0 0,1-1-1 0 0,6-1 11 0 0,-9 3-4 0 0,0 0 1 0 0,0 0-1 0 0,0 0 0 0 0,0-1 0 0 0,0 1 0 0 0,1-1 0 0 0,-1 1 1 0 0,0-1-1 0 0,0 1 0 0 0,1-1-7 0 0,-2 0 1 0 0,1 1 0 0 0,0 0 0 0 0,0-1 0 0 0,-1 1 0 0 0,1 0-1 0 0,0 0 1 0 0,0 0 0 0 0,0 0 0 0 0,-1 0 0 0 0,1-1 0 0 0,0 1 0 0 0,0 1 0 0 0,0-1 0 0 0,0 0 0 0 0,0 0-1 0 0,0 0-5 0 0,0 0 1 0 0,1 0-1 0 0,-1 1 1 0 0,0-1-1 0 0,0-1 1 0 0,0 1-1 0 0,0 0 0 0 0,1 0 1 0 0,-1 0-1 0 0,0-1 1 0 0,0 1 4 0 0,15-5 55 0 0,-14 5-48 0 0,0 0-1 0 0,0-1 1 0 0,-1 1 0 0 0,1-1-1 0 0,0 0 1 0 0,0 1-1 0 0,0-1 1 0 0,-1 0 0 0 0,1 0-7 0 0,0 0 21 0 0,0 0 0 0 0,-1 0 0 0 0,1 0 0 0 0,0 0 0 0 0,0 1 0 0 0,0-1 0 0 0,0 1 0 0 0,2-1-21 0 0,-2 1 27 0 0,0-1 0 0 0,0 1 0 0 0,0-1 0 0 0,0 0 0 0 0,0 1 0 0 0,-1-1 0 0 0,2-1-27 0 0,0 1 0 0 0,0-1 1 0 0,0 1-1 0 0,0-1 1 0 0,0 1-1 0 0,0 0 1 0 0,0 0-1 0 0,2 0 0 0 0,0 0 117 0 0,19-3 63 0 0,-21 3-179 0 0,1 0 1 0 0,0 0-1 0 0,0-1 0 0 0,0 1 1 0 0,-1-1-1 0 0,1 0 0 0 0,1-1-1 0 0,-4 3 6 0 0,0-1-1 0 0,0 1 1 0 0,0 0-1 0 0,0-1 1 0 0,0 1-1 0 0,0 0 1 0 0,0 0-1 0 0,0 0 1 0 0,0 0-1 0 0,0 0 1 0 0,0 0-1 0 0,0 0 0 0 0,0 0 1 0 0,0 0-1 0 0,0 0 1 0 0,0 1-1 0 0,0-1 1 0 0,0 0-1 0 0,0 1-5 0 0,12-2-84 0 0,-12 1 99 0 0,1 0 0 0 0,-1 0 0 0 0,0 1 0 0 0,0-1 0 0 0,0 0 1 0 0,0 0-1 0 0,1-1 0 0 0,-1 1 0 0 0,0 0 0 0 0,0 0 0 0 0,0-1 0 0 0,0 1 0 0 0,1-1-15 0 0,3 0-25 0 0,11-3 69 0 0,9-2-44 0 0,-24 6 0 0 0,-1 0 1 0 0,1 0-1 0 0,0-1 0 0 0,-1 1 1 0 0,1 0-1 0 0,-1 0 0 0 0,1-1 1 0 0,0 1-1 0 0,-1-1 0 0 0,1 1 1 0 0,-1 0-1 0 0,1-1 0 0 0,-1 1 1 0 0,1-1-1 0 0,-1 1 0 0 0,0 0 1 0 0,1 0-1 0 0,-1-1 0 0 0,0 1 1 0 0,1 0-1 0 0,-1 0 0 0 0,0-1 1 0 0,1 1-1 0 0,-1 0 0 0 0,0 0 1 0 0,1 0-1 0 0,-1 0 0 0 0,1 0 1 0 0,-1 0-1 0 0,0 0 0 0 0,1 0 1 0 0,-1 0-1 0 0,1 0 0 0 0,-1 0 1 0 0,0 0-1 0 0,1 0 0 0 0,-1 0 1 0 0,1 0-1 0 0,-1 0 0 0 0,1 0 0 0 0,0 1 10 0 0,1-1 0 0 0,-1 1 0 0 0,1-1-1 0 0,-1 0 1 0 0,1 0 0 0 0,-1 0 0 0 0,1 0-1 0 0,-1 0 1 0 0,1 0 0 0 0,-1 0 0 0 0,1 0-1 0 0,-1 0 1 0 0,2-1-10 0 0,4-1 21 0 0,4 1 139 0 0,-10 0-150 0 0,1 0 0 0 0,-1 1 0 0 0,1-1 0 0 0,0 1 0 0 0,-1 0 0 0 0,1 0 0 0 0,-1-1 0 0 0,2 1-10 0 0,-1 0 11 0 0,-1 0 0 0 0,1 0 1 0 0,0 0-1 0 0,-1-1 0 0 0,1 1 0 0 0,-1 0 1 0 0,1-1-1 0 0,1 0-11 0 0,5 0 96 0 0,-7 1-99 0 0,-1 0 1 0 0,1 0-1 0 0,-1 0 1 0 0,1 0-1 0 0,-1 0 1 0 0,1 0-1 0 0,0 0 1 0 0,-1 0-1 0 0,1 0 1 0 0,-1 0 0 0 0,1 0-1 0 0,-1 0 1 0 0,1-1-1 0 0,-1 1 1 0 0,1 0-1 0 0,-1 0 1 0 0,1-1-1 0 0,-1 1 1 0 0,1 0-1 0 0,-1-1 1 0 0,1 1 2 0 0,-1 0-1 0 0,0-1-1 0 0,1 1 1 0 0,-1 0 0 0 0,1 0 0 0 0,-1 0 0 0 0,1-1 0 0 0,-1 1-1 0 0,1 0 1 0 0,-1 0 0 0 0,0 0 0 0 0,1 0 0 0 0,-1 0 0 0 0,1 0-1 0 0,-1 0 1 0 0,1 0 0 0 0,-1 0 0 0 0,1 0 0 0 0,-1 0 0 0 0,1 0-1 0 0,-1 0 1 0 0,1 1 1 0 0,8 0 15 0 0,-7-1 27 0 0,0 0 0 0 0,0 0 0 0 0,0 0 0 0 0,0 1 0 0 0,0-1 0 0 0,2 2-42 0 0,-3-2 6 0 0,0 1 1 0 0,0-1-1 0 0,1 0 1 0 0,-1 1-1 0 0,0-1 0 0 0,1 0 1 0 0,-1 0-1 0 0,0 0 1 0 0,1 0-1 0 0,-1 0 0 0 0,0 0 1 0 0,1 0-1 0 0,0-1-6 0 0,1 1 11 0 0,0-1 0 0 0,0 1 0 0 0,1 0 0 0 0,-1 0 0 0 0,0 0 0 0 0,2 0-11 0 0,5 1 137 0 0,-4 0-84 0 0,-5-1-58 0 0,-1 0-1 0 0,1 1 1 0 0,0-1-1 0 0,0 0 1 0 0,-1 0-1 0 0,1 0 1 0 0,0 0-1 0 0,0 0 1 0 0,-1 0-1 0 0,1 0 1 0 0,0 0-1 0 0,0 0 1 0 0,-1 0-1 0 0,1-1 1 0 0,0 1 5 0 0,-1 0-1 0 0,0 0 1 0 0,1 0 0 0 0,-1 0 0 0 0,0 0 0 0 0,0 0-1 0 0,1 0 1 0 0,-1 0 0 0 0,0 0 0 0 0,0 0 0 0 0,1 0-1 0 0,-1 0 1 0 0,0 0 0 0 0,1 0 0 0 0,-1 0 0 0 0,0 0-1 0 0,0 0 1 0 0,0 0 0 0 0,1 0 0 0 0,-1 0 0 0 0,0 0-1 0 0,0 1 1 0 0,1-1 0 0 0,-1 0 0 0 0,0 0 0 0 0,0 0 5 0 0,1 0 0 0 0,-1 1 0 0 0,0-1 0 0 0,0 0 0 0 0,1 0 1 0 0,-1 0-1 0 0,0 0 0 0 0,0 0 0 0 0,1 0 0 0 0,-1 0 0 0 0,0 1 0 0 0,0-1 0 0 0,1 0 1 0 0,-1 0-1 0 0,0 0 0 0 0,0 0 0 0 0,1 0 0 0 0,-1 0 0 0 0,0 0 0 0 0,1 0 1 0 0,-1-1-1 0 0,0 1 0 0 0,0 0 0 0 0,1 0 0 0 0,-1 0 0 0 0,0 0 0 0 0,0 0 0 0 0,1 0 1 0 0,-1 0-6 0 0,0-1 1 0 0,1 1 1 0 0,-1 0 0 0 0,1 0 0 0 0,-1-1-1 0 0,0 1 1 0 0,1 0 0 0 0,-1 0 0 0 0,1 0 0 0 0,-1 0-1 0 0,0 0 1 0 0,1 0 0 0 0,-1 0 0 0 0,1 0-1 0 0,-1 0 1 0 0,1 0 0 0 0,-1 0 0 0 0,1 0-1 0 0,-1 0 1 0 0,0 0 0 0 0,1 0 0 0 0,-1 0 0 0 0,1 1-1 0 0,-1-1 1 0 0,0 0 0 0 0,1 0 0 0 0,-1 0-1 0 0,1 1 1 0 0,-1-1 0 0 0,0 0 0 0 0,1 1-1 0 0,-1-1 1 0 0,0 0 0 0 0,1 0 0 0 0,-1 1-2 0 0,6 3-48 0 0,-6-4 49 0 0,1 0 1 0 0,-1 0 0 0 0,1 0 0 0 0,-1 0 0 0 0,1 0 0 0 0,0 0 0 0 0,-1 0-1 0 0,1 0 1 0 0,-1 0 0 0 0,1-1 0 0 0,-1 1 0 0 0,1 0 0 0 0,-1 0 0 0 0,1-1 0 0 0,0 1-2 0 0,-1 0 3 0 0,1-1 0 0 0,0 1 1 0 0,-1 0-1 0 0,1-1 0 0 0,0 1 1 0 0,-1 0-1 0 0,1 0 1 0 0,0 0-1 0 0,0-1 0 0 0,-1 1 1 0 0,1 0-1 0 0,0 0 1 0 0,0 0-4 0 0,7 0-24 0 0,-8 0 26 0 0,0-1-1 0 0,1 1 0 0 0,-1 0 1 0 0,1 0-1 0 0,-1 0 1 0 0,0 0-1 0 0,1 0 1 0 0,-1 0-1 0 0,1 0 1 0 0,-1 0-1 0 0,0 0 1 0 0,1 0-1 0 0,-1 0 1 0 0,1 0-1 0 0,-1 0 1 0 0,0 0-1 0 0,1 0 1 0 0,-1 1-1 0 0,0-1 1 0 0,1 0-1 0 0,-1 0 1 0 0,0 0-1 0 0,1 1-1 0 0,-1-1 5 0 0,1 0 1 0 0,-1 0-1 0 0,0 1 0 0 0,1-1 0 0 0,-1 0 0 0 0,1 0 1 0 0,-1 0-1 0 0,0 1 0 0 0,1-1 0 0 0,-1 0 0 0 0,1 0 0 0 0,-1 0 1 0 0,1 0-1 0 0,-1 0 0 0 0,0 0 0 0 0,1 0-5 0 0,6 2 56 0 0,-6-1-66 0 0,0-1 0 0 0,0 1 0 0 0,0-1 0 0 0,0 0-1 0 0,0 1 1 0 0,0-1 0 0 0,0 0 0 0 0,0 0 0 0 0,0 1 0 0 0,0-1 0 0 0,0 0 0 0 0,0 0 0 0 0,1 0 10 0 0,-1 0 8 0 0,0 0 1 0 0,1 0-1 0 0,-1 0 1 0 0,0 0-1 0 0,1 0 1 0 0,-1 1-1 0 0,0-1 1 0 0,0 0-1 0 0,1 1-8 0 0,-1-1 2 0 0,0 1 0 0 0,-1-1 0 0 0,1 0 1 0 0,0 0-1 0 0,0 0 0 0 0,0 1 0 0 0,-1-1 0 0 0,1 0 0 0 0,0 0 0 0 0,0 0 0 0 0,0 0 0 0 0,-1-1 0 0 0,1 1 0 0 0,0 0 0 0 0,0 0 0 0 0,-1 0 0 0 0,1-1 0 0 0,0 1 0 0 0,0 0 0 0 0,0-1-2 0 0,0 1-2 0 0,0-1 0 0 0,0 1 0 0 0,0 0 0 0 0,0-1 0 0 0,0 1 1 0 0,0 0-1 0 0,0 0 0 0 0,0 0 0 0 0,0 0 0 0 0,0 0 0 0 0,0 0 0 0 0,1 0 2 0 0,9 4 76 0 0,-9-3-72 0 0,0 0 0 0 0,-1-1 0 0 0,1 1 0 0 0,0 0 0 0 0,-1-1 0 0 0,1 0 0 0 0,0 1 0 0 0,0-1 0 0 0,-1 0 0 0 0,1 0 0 0 0,0 0-4 0 0,-1 0 1 0 0,0 0 0 0 0,0 0 0 0 0,0 0 0 0 0,0 0 0 0 0,0 0 0 0 0,0 0 0 0 0,0 0 0 0 0,0 1 0 0 0,0-1 0 0 0,0 0 0 0 0,0 1 0 0 0,0-1 0 0 0,0 0 0 0 0,0 1 0 0 0,0-1-1 0 0,7 3-123 0 0,-4-2 167 0 0,-3-1-42 0 0,0 1 1 0 0,0-1-1 0 0,0 0 0 0 0,1 0 0 0 0,-1 0 0 0 0,0 0 1 0 0,0 0-1 0 0,0 0 0 0 0,0 0 0 0 0,0-1-2 0 0,0 1-10 0 0,-1 0-1 0 0,0 1 0 0 0,1-1 0 0 0,-1 0 1 0 0,1 0-1 0 0,-1 0 0 0 0,1 0 0 0 0,-1 0 1 0 0,0 0-1 0 0,1 1 0 0 0,-1-1 0 0 0,1 0 1 0 0,-1 0-1 0 0,0 1 0 0 0,1-1 0 0 0,-1 1 11 0 0,7 2 138 0 0,-6-3-120 0 0,0 1 0 0 0,0-1 1 0 0,0 1-1 0 0,1-1 0 0 0,-1 1 0 0 0,0-1 1 0 0,0 1-1 0 0,0 0 0 0 0,0 0-18 0 0,8 4-79 0 0,12 6 104 0 0,-16-8-2 0 0,0 0 1 0 0,1 0 0 0 0,4 1-24 0 0,-4-3 90 0 0,-5-1-76 0 0,-1 0-1 0 0,1 0 0 0 0,-1 0 0 0 0,1 0 1 0 0,0 1-1 0 0,-1-1 0 0 0,1 0 0 0 0,-1 0 1 0 0,1 0-1 0 0,0 1 0 0 0,-1-1 1 0 0,1 0-1 0 0,-1 1 0 0 0,1-1-13 0 0,23 14-109 0 0,-14-7-64 0 0,1 1 234 0 0,-4-3-89 0 0,5 4 29 0 0,-12-8 3 0 0,0-1-1 0 0,1 1 1 0 0,-1-1-1 0 0,1 1 1 0 0,0-1-1 0 0,-1 1 1 0 0,1-1-1 0 0,-1 1 1 0 0,1-1-1 0 0,0 1 1 0 0,-1-1-1 0 0,1 0 1 0 0,0 0-1 0 0,-1 1 1 0 0,1-1-1 0 0,0 0 1 0 0,-1 0-1 0 0,1 0 1 0 0,0 1-1 0 0,0-1-3 0 0,1 0-18 0 0,-1 0 28 0 0,0 1-1 0 0,0-1 0 0 0,0 1 1 0 0,1-1-1 0 0,-1 1 1 0 0,0-1-1 0 0,0 1 1 0 0,0 0-1 0 0,-1-1 1 0 0,1 1-1 0 0,0 0-9 0 0,1 0 1 0 0,-1 0 0 0 0,0 0 0 0 0,0 0 0 0 0,1 0 0 0 0,-1 0 0 0 0,0 0 0 0 0,2 0-1 0 0,-2-1-18 0 0,1 1 0 0 0,0 0 0 0 0,-1 0 0 0 0,1 0-1 0 0,-1 0 1 0 0,1 0 0 0 0,-1 0 0 0 0,1 1 18 0 0,8 6-75 0 0,-1-4 346 0 0,-8-4-277 0 0,1 1 1 0 0,-1 0 0 0 0,1 0-1 0 0,-1-1 1 0 0,1 1 0 0 0,-1 0-1 0 0,0 0 1 0 0,1 0-1 0 0,-1 0 1 0 0,1 2 5 0 0,-1-3 13 0 0,-1 1-1 0 0,1-1 1 0 0,-1 1 0 0 0,1-1-1 0 0,0 0 1 0 0,0 1-1 0 0,-1-1 1 0 0,1 0 0 0 0,0 1-1 0 0,-1-1 1 0 0,1 0 0 0 0,0 0-1 0 0,0 0 1 0 0,0 0-13 0 0,0 0-3 0 0,0 1 0 0 0,0-1 1 0 0,0 0-1 0 0,0 0 0 0 0,0 1 0 0 0,0-1 1 0 0,-1 0-1 0 0,1 1 0 0 0,0-1 0 0 0,0 1 3 0 0,25 14 51 0 0,-24-14-59 0 0,0 1 0 0 0,0-1 0 0 0,0 0 0 0 0,0 0 0 0 0,1 0 0 0 0,-1-1 0 0 0,1 1 8 0 0,11 5 292 0 0,-4 3-373 0 0,-9-8 65 0 0,1 0-1 0 0,-1 0 0 0 0,0 1 0 0 0,0-1 0 0 0,1 0 0 0 0,-1-1 0 0 0,1 1 0 0 0,0 0 17 0 0,-1 0-7 0 0,1 0-1 0 0,-1 0 0 0 0,1 0 1 0 0,-1 0-1 0 0,0 0 1 0 0,1 0-1 0 0,-1 0 0 0 0,0 1 8 0 0,9 6-98 0 0,2-3 356 0 0,-10-4-282 0 0,0-1-1 0 0,0 1 0 0 0,0 0 1 0 0,0 0-1 0 0,0 0 0 0 0,0 0 1 0 0,1 1 24 0 0,18 15 228 0 0,-13-13-243 0 0,-7-4 15 0 0,0 1 0 0 0,0-1 0 0 0,0 0 0 0 0,-1 1 0 0 0,1-1-1 0 0,0 1 1 0 0,0-1 0 0 0,-1 1 0 0 0,1-1 0 0 0,0 1 0 0 0,-1 0-1 0 0,1-1 1 0 0,-1 1 0 0 0,1 0 0 0 0,-1-1 0 0 0,1 1-1 0 0,-1 0 1 0 0,2 2 1 0 0,0-1-1 0 0,0 0 1 0 0,0 1-1 0 0,0-1 0 0 0,0 0 1 0 0,0 0-1 0 0,1 0 1 0 0,-1 0-1 0 0,1 0 0 0 0,25 14 90 0 0,-26-15-139 0 0,0 1 1 0 0,1-1-1 0 0,-1 1 1 0 0,0 0-1 0 0,0 0 1 0 0,2 2 48 0 0,4 4 180 0 0,-2-5-146 0 0,-5-2-30 0 0,0-1 1 0 0,0 0-1 0 0,-1 0 0 0 0,1 1 0 0 0,0-1 1 0 0,-1 1-1 0 0,1-1 0 0 0,-1 0 1 0 0,1 1-1 0 0,0-1 0 0 0,-1 1 1 0 0,1 0-5 0 0,1 1-4 0 0,1 1 1 0 0,-1-1 0 0 0,1 1 0 0 0,0-1 0 0 0,0 0-1 0 0,0 0 1 0 0,0 0 0 0 0,0 0 0 0 0,0-1-1 0 0,3 2 4 0 0,-3-2-4 0 0,-1 0 0 0 0,1 1-1 0 0,0-1 1 0 0,-1 1 0 0 0,0 0-1 0 0,1 0 1 0 0,-1 0-1 0 0,1 1 5 0 0,6 5 254 0 0,-4-4-266 0 0,0 1 0 0 0,0-1 0 0 0,3 5 12 0 0,10 12-114 0 0,-10-12 234 0 0,-7-8-134 0 0,0 0-1 0 0,0 0 1 0 0,0 0-1 0 0,-1 0 1 0 0,1 0-1 0 0,0 0 1 0 0,0 0-1 0 0,-1 0 1 0 0,1 0-1 0 0,0 0 1 0 0,-1 0-1 0 0,1 1 15 0 0,-1-1 14 0 0,1 0 0 0 0,-1 1 0 0 0,1-1-1 0 0,0 0 1 0 0,0 1 0 0 0,0-1 0 0 0,1 1-14 0 0,5 8 37 0 0,2 3-5 0 0,-7-11-13 0 0,0 0-1 0 0,-1 0 0 0 0,1 0 1 0 0,-1 1-1 0 0,0-1 0 0 0,1 1-18 0 0,-1-2-5 0 0,-1 0-1 0 0,1 0 1 0 0,-1 0-1 0 0,1 0 1 0 0,0 0 0 0 0,-1 0-1 0 0,1-1 1 0 0,0 1-1 0 0,0 0 1 0 0,0 0-1 0 0,-1-1 1 0 0,2 1 5 0 0,-1 0-3 0 0,0 0 0 0 0,0-1 0 0 0,0 1 1 0 0,0 0-1 0 0,0 0 0 0 0,-1 0 0 0 0,1-1 1 0 0,0 1-1 0 0,-1 0 0 0 0,1 0 0 0 0,0 0 1 0 0,-1 1 2 0 0,5 14 17 0 0,-5-14-7 0 0,1 1 0 0 0,-1-1 0 0 0,1 1 0 0 0,0-1-1 0 0,0 1 1 0 0,0-1 0 0 0,0 0 0 0 0,0 1 0 0 0,1-1 0 0 0,-1 0 0 0 0,1 0-10 0 0,-2-1-2 0 0,1 0 0 0 0,-1 0 0 0 0,1 0 0 0 0,-1 0 0 0 0,1 0-1 0 0,-1 0 1 0 0,1-1 0 0 0,-1 1 0 0 0,0 1 2 0 0,1 0-7 0 0,-1-1-1 0 0,0 0 1 0 0,1 0-1 0 0,-1 0 1 0 0,1 0 0 0 0,-1 0-1 0 0,1 0 1 0 0,-1 0-1 0 0,1 0 1 0 0,0 1 7 0 0,1-1-8 0 0,-1 0 1 0 0,0 0 0 0 0,0 0-1 0 0,0 1 1 0 0,0-1-1 0 0,0 0 1 0 0,0 1-1 0 0,-1-1 1 0 0,1 1 0 0 0,0-1-1 0 0,-1 1 1 0 0,1-1-1 0 0,-1 1 1 0 0,1 0 7 0 0,-1 0 13 0 0,1 0 0 0 0,-1 0-1 0 0,0-1 1 0 0,1 1 0 0 0,0 0 0 0 0,-1 0 0 0 0,1-1 0 0 0,0 1-1 0 0,0-1 1 0 0,0 1-13 0 0,0 0 24 0 0,1 1-1 0 0,-1-1 0 0 0,0 1 1 0 0,0-1-1 0 0,0 2-23 0 0,-1-1-14 0 0,1-1 0 0 0,0 1 0 0 0,0 0 0 0 0,0-1 0 0 0,0 1 0 0 0,1 0-1 0 0,-1-1 1 0 0,1 0 0 0 0,-1 1 0 0 0,1-1 0 0 0,0 0 0 0 0,0 1 14 0 0,-1-3 1 0 0,-1 1 0 0 0,1 0 0 0 0,-1 0 0 0 0,0-1 1 0 0,1 1-1 0 0,-1 0 0 0 0,1 0 0 0 0,-1 0 0 0 0,0 0 0 0 0,0-1 0 0 0,0 1 0 0 0,1 0 1 0 0,-1 0-1 0 0,0 0 0 0 0,0 0 0 0 0,0 0-1 0 0,0 0 1 0 0,0 0 0 0 0,0 0-1 0 0,0 0 1 0 0,0 0 0 0 0,0-1 0 0 0,0 1 0 0 0,0 0 0 0 0,1 0 0 0 0,-1 0 0 0 0,0 0-1 0 0,1 0 1 0 0,-1-1 0 0 0,1 1 0 0 0,-1 0 0 0 0,1 0 0 0 0,-1 0-1 0 0,2 1 2 0 0,0 1 0 0 0,-1 0 0 0 0,0 0 0 0 0,0 0-1 0 0,1 0 1 0 0,-2 0 0 0 0,2 2-2 0 0,-1 0 6 0 0,0-2-17 0 0,-1-3 12 0 0,0 1-1 0 0,0-1 1 0 0,0 1 0 0 0,0-1-1 0 0,0 1 1 0 0,1-1 0 0 0,-1 0-1 0 0,0 1 1 0 0,0-1 0 0 0,0 1-1 0 0,1-1 1 0 0,-1 0-1 0 0,0 1 1 0 0,0-1 0 0 0,1 1-1 0 0,-1-1 1 0 0,0 0 0 0 0,1 1-1 0 0,-1-1 1 0 0,0 0 0 0 0,1 0-1 0 0,-1 1 1 0 0,1-1-1 0 0,-1 0 1 0 0,0 0 0 0 0,1 0-1 0 0,-1 0 1 0 0,1 1 0 0 0,0-1-1 0 0,-1 0 2 0 0,1 0 0 0 0,0 1 0 0 0,-1-1 0 0 0,1 0 1 0 0,0 1-1 0 0,-1-1 0 0 0,1 0 0 0 0,0 1 0 0 0,-1-1 1 0 0,1 1-1 0 0,-1-1 0 0 0,1 1 0 0 0,-1-1 0 0 0,1 1 1 0 0,-1 0-1 0 0,1-1 0 0 0,-1 1 0 0 0,0 0 0 0 0,1-1-2 0 0,4 16 39 0 0,-4-13-40 0 0,-1-1 0 0 0,1 0 0 0 0,0 0-1 0 0,-1 0 1 0 0,1 0 0 0 0,0 0 0 0 0,1 2 1 0 0,7 6-161 0 0,-6-8 168 0 0,-1 1 1 0 0,0-1-1 0 0,0 1 0 0 0,0 0 1 0 0,0 0-1 0 0,0 0 0 0 0,0 0 1 0 0,-1 0-1 0 0,0 1-7 0 0,10 32 211 0 0,-4-16-285 0 0,-1 20-44 0 0,-6-34 96 0 0,-1-5 25 0 0,1-1 0 0 0,0 1 1 0 0,0-1-1 0 0,0 1 0 0 0,0-1 0 0 0,0 1 0 0 0,0-1 0 0 0,0 0 0 0 0,0 1 0 0 0,0-1 0 0 0,0 1 0 0 0,0-1 0 0 0,0 1 0 0 0,0-1 1 0 0,1 0-1 0 0,-1 1 0 0 0,0-1 0 0 0,0 1 0 0 0,0-1-3 0 0,1 2 0 0 0,-1 0-1 0 0,1 1 1 0 0,-1-1-1 0 0,0 0 1 0 0,0 0 0 0 0,0 0-1 0 0,0 0 1 0 0,0 1 0 0 0,0-1-1 0 0,-1 0 1 0 0,0 1 0 0 0,0 9 27 0 0,0 53-179 0 0,1-61 241 0 0,0 0-93 0 0,0-1-1 0 0,0 1 1 0 0,0 0 0 0 0,1 0 0 0 0,-1-1 0 0 0,1 1 0 0 0,0-1 0 0 0,1 2 4 0 0,-2-3 0 0 0,0-1 1 0 0,0 0-1 0 0,1 1 1 0 0,-1-1 0 0 0,0 0-1 0 0,0 1 1 0 0,0-1 0 0 0,0 0-1 0 0,0 1 1 0 0,-1-1-1 0 0,1 8 10 0 0,2 38 19 0 0,8-6 19 0 0,-9-36-59 0 0,0-1 0 0 0,-1 1 0 0 0,0 0-1 0 0,0-1 1 0 0,0 1 0 0 0,0 3 11 0 0,0 9-84 0 0,1-7 207 0 0,-1-2-101 0 0,-1 6-13 0 0,0 7 65 0 0,1-16-82 0 0,0 0 1 0 0,-1 0-1 0 0,0 0 1 0 0,0 4 7 0 0,-4 11 18 0 0,0 8-18 0 0,4-22-24 0 0,-1 7-225 0 0,2-9 318 0 0,0 0 0 0 0,-1 1 0 0 0,0-1 0 0 0,-1 4-69 0 0,-1 0-4 0 0,1 1-1 0 0,0 0 1 0 0,0 3 4 0 0,-3 13-59 0 0,-1 1 34 0 0,2-7-7 0 0,4-15 21 0 0,-1 1-1 0 0,0-1 1 0 0,0-1-1 0 0,0 1 1 0 0,-1 0 0 0 0,0 0 11 0 0,1 0 24 0 0,-1 1 1 0 0,1-1-1 0 0,0 0 0 0 0,0 1 1 0 0,-1 3-25 0 0,2-3 20 0 0,-1 0 0 0 0,0 0 0 0 0,-1-1 0 0 0,-1 5-20 0 0,-1 3-22 0 0,-1 0 0 0 0,1 2 22 0 0,1-3 2 0 0,-1 0-1 0 0,0 0 0 0 0,-1 2-1 0 0,-31 64-30 0 0,33-69 68 0 0,2-5-33 0 0,0-1 0 0 0,0 1 1 0 0,0-1-1 0 0,0 1 1 0 0,-2 1-6 0 0,-4 7 40 0 0,-9 12-572 0 0,-1 3 521 0 0,5-8 187 0 0,-18 23-166 0 0,-2 5-147 0 0,20-33 224 0 0,-22 29-170 0 0,33-40 93 0 0,-1 0 0 0 0,0 0 0 0 0,0 0 0 0 0,0 0 0 0 0,0 0 0 0 0,-1 0-10 0 0,-6 5-20 0 0,-11 19-170 0 0,3-8 222 0 0,1 0-174 0 0,8-10 150 0 0,0 0 0 0 0,0 0 0 0 0,-3 1-8 0 0,3 0 4 0 0,8-9 3 0 0,0 1-1 0 0,-1 0 1 0 0,1-1 0 0 0,0 1-1 0 0,-1-1 1 0 0,1 1-1 0 0,-1-1 1 0 0,1 1 0 0 0,-1-1-1 0 0,1 0 1 0 0,-1 1 0 0 0,1-1-1 0 0,-1 1 1 0 0,1-1-1 0 0,-1 0 1 0 0,1 0 0 0 0,-1 1-1 0 0,1-1 1 0 0,-1 0 0 0 0,0 0-1 0 0,1 0 1 0 0,-1 1 0 0 0,0-1-1 0 0,1 0 1 0 0,-1 0-7 0 0,0 0-5 0 0,0 0 0 0 0,0 0 0 0 0,1 1 1 0 0,-1-1-1 0 0,0 0 0 0 0,0 1 0 0 0,1-1 0 0 0,-1 0 1 0 0,0 1-1 0 0,0-1 0 0 0,1 1 0 0 0,-1 0 1 0 0,0-1-1 0 0,1 1 0 0 0,-1-1 0 0 0,1 1 0 0 0,-1 0 1 0 0,1-1-1 0 0,-1 1 0 0 0,1 0 0 0 0,0 0 0 0 0,-1 0 1 0 0,1 0 4 0 0,-1 0-2 0 0,1 0 0 0 0,-1 0 0 0 0,0 0 0 0 0,1 0 0 0 0,-1 0 0 0 0,0 0 1 0 0,0 0-1 0 0,1-1 0 0 0,-1 1 0 0 0,0 0 0 0 0,-1 0 2 0 0,1 0-9 0 0,-1 0-1 0 0,0 0 0 0 0,1 0 1 0 0,-1 1-1 0 0,1-1 1 0 0,-1 0-1 0 0,1 1 0 0 0,-1-1 1 0 0,1 1-1 0 0,0 0 1 0 0,-1 0 9 0 0,1 0 8 0 0,0-1 0 0 0,0 1 0 0 0,0-1 0 0 0,-1 0-1 0 0,1 0 1 0 0,-1 1 0 0 0,1-1 0 0 0,-1 0 0 0 0,1 0-8 0 0,-10 7-3 0 0,-25 23-187 0 0,4-5 328 0 0,29-23-183 0 0,-1 0 1 0 0,0-1 0 0 0,0 1-1 0 0,-3 0 45 0 0,-12 9-229 0 0,10-6 173 0 0,-1 0 1 0 0,-1 0 55 0 0,-5 3 94 0 0,12-6-117 0 0,0-1-14 0 0,-1 1 0 0 0,1 0 0 0 0,-1-1 0 0 0,0 0 1 0 0,0 0-1 0 0,-5 1 37 0 0,-17 7 118 0 0,24-9-90 0 0,0 0-1 0 0,0 0 1 0 0,0 1 0 0 0,0-1-1 0 0,0 0 1 0 0,1 1-1 0 0,-1 0 1 0 0,0 0-28 0 0,0 0-45 0 0,0 1 1 0 0,-1-2-1 0 0,1 1 0 0 0,0 0 1 0 0,-3 0 44 0 0,-8 5 68 0 0,0 0 34 0 0,7-6-194 0 0,6 0 92 0 0,0-1 0 0 0,0 0 0 0 0,0 0 0 0 0,0 1 0 0 0,0-1-1 0 0,0 0 1 0 0,0 1 0 0 0,0-1 0 0 0,0 1 0 0 0,0 0 0 0 0,-2 0-14 0 0,1 0 1 0 0,0 0-1 0 0,-1 1 0 0 0,1-1 0 0 0,-1-1 1 0 0,1 1-1 0 0,-3 0 14 0 0,3 0 19 0 0,0-1 0 0 0,0 1 0 0 0,0-1 1 0 0,0 1-1 0 0,0 0 0 0 0,0 0 0 0 0,0 0 0 0 0,0 0 0 0 0,-1 1-19 0 0,1 0-10 0 0,0-1 0 0 0,1 0 0 0 0,-1 0 0 0 0,0-1 0 0 0,0 1 0 0 0,0 0 0 0 0,0-1-1 0 0,1 1 1 0 0,-1-1 0 0 0,-1 1 10 0 0,1-1 25 0 0,-1 1 0 0 0,1-1-1 0 0,-1 1 1 0 0,1 0 0 0 0,-2 1-25 0 0,3-2-4 0 0,0 1 0 0 0,-1-1 0 0 0,1 1 0 0 0,0-1 0 0 0,-1 1 0 0 0,1-1 0 0 0,0 0 0 0 0,-1 0 0 0 0,1 0 4 0 0,-10 2 10 0 0,-15 5 14 0 0,20-5 3 0 0,0-1-1 0 0,1 1 0 0 0,-1 0 0 0 0,0 0 0 0 0,1 0 1 0 0,-2 2-27 0 0,6-3-18 0 0,-1-1-1 0 0,1 1 1 0 0,0-1 0 0 0,-1 1 0 0 0,1-1 0 0 0,-1 0-1 0 0,1 1 1 0 0,-1-1 0 0 0,1 0 0 0 0,-1 0 0 0 0,1 0-1 0 0,-1 0 19 0 0,-7 1 60 0 0,8-1-43 0 0,-1 0 1 0 0,0 1-1 0 0,1-1 0 0 0,-1 1 1 0 0,1 0-1 0 0,-1-1 0 0 0,0 2-17 0 0,1-2 2 0 0,0 1-1 0 0,-1 0 1 0 0,1-1-1 0 0,0 1 1 0 0,-1-1-1 0 0,1 1 1 0 0,0-1-1 0 0,-1 0 1 0 0,1 1-1 0 0,-1-1-1 0 0,-2 0-16 0 0,0 1 0 0 0,1-1 0 0 0,-1 1 0 0 0,0 0 0 0 0,1 0 1 0 0,0 1-1 0 0,-1-1 0 0 0,1 1 0 0 0,-1 0 16 0 0,-17 7 184 0 0,12-7-290 0 0,0 0-1 0 0,-5 1 107 0 0,-28 7 20 0 0,29-7-79 0 0,11-2 64 0 0,0 0 0 0 0,0-1 1 0 0,0 1-1 0 0,-1-1 0 0 0,1 1 0 0 0,0-1 0 0 0,0 0-5 0 0,0 0-13 0 0,-1 1 0 0 0,1-1-1 0 0,-1 1 1 0 0,1-1 0 0 0,0 1-1 0 0,-2 1 14 0 0,-9 2-18 0 0,7-3 99 0 0,-1 1 0 0 0,1 0 0 0 0,-3 1-81 0 0,3 0 2 0 0,0-1 0 0 0,-1-1 0 0 0,-1 1-2 0 0,-9 2-27 0 0,12-3 7 0 0,0 0 0 0 0,0 0-1 0 0,-1 0 1 0 0,1-1 0 0 0,0 0 0 0 0,-2 0 20 0 0,-40 1 180 0 0,2-2-196 0 0,25 2-18 0 0,16 0 51 0 0,0-1-1 0 0,0 1 1 0 0,1-1-1 0 0,-1 0 1 0 0,0 0-1 0 0,0-1 1 0 0,0 1 0 0 0,0-1-1 0 0,0 0 1 0 0,1 0-1 0 0,-2 0-16 0 0,1-1-20 0 0,-1 1 0 0 0,1 0 0 0 0,-1 1 0 0 0,1-1 0 0 0,-1 1-1 0 0,1 0 1 0 0,-1 0 0 0 0,-2 1 20 0 0,-6-1 20 0 0,-23-5-68 0 0,-18 1 232 0 0,39 3-234 0 0,1 0 0 0 0,-9-3 50 0 0,17 3-2 0 0,-49-8 48 0 0,49 8-6 0 0,-4 0-73 0 0,1-1 0 0 0,0 0 1 0 0,0 0-1 0 0,-6-3 33 0 0,-41-11 93 0 0,-8-12-139 0 0,11 6 52 0 0,48 19-7 0 0,-1 0 0 0 0,1 0 0 0 0,0 0 0 0 0,0 0 0 0 0,0-1 0 0 0,-1 0 1 0 0,0-1 8 0 0,0 0-1 0 0,-1 1 0 0 0,-2-1-7 0 0,-41-26-25 0 0,16 16 148 0 0,21 6-183 0 0,10 7 58 0 0,-1 0 0 0 0,1-1 0 0 0,0 1 0 0 0,0-1 0 0 0,0 0 0 0 0,1 0 0 0 0,-1 0 0 0 0,1-1 0 0 0,-1 1 0 0 0,1-1 2 0 0,0 2 0 0 0,1-1 0 0 0,-1 0 0 0 0,0 1 0 0 0,1 0 0 0 0,-1-1 0 0 0,-1 1 0 0 0,1 0 0 0 0,0 0 0 0 0,0 0 1 0 0,-1 0-1 0 0,1 0 0 0 0,-1 1 0 0 0,1-1 0 0 0,-1 1 0 0 0,0 0 0 0 0,0 0 0 0 0,0-1 0 0 0,1 2-2 0 0,0-1 0 0 0,0 0-1 0 0,1 0 1 0 0,-1 0 0 0 0,0-1 0 0 0,1 1 0 0 0,-1 0-1 0 0,1-1 1 0 0,-1 1 0 0 0,1-1 0 0 0,-1 0 2 0 0,-3-4 12 0 0,-7-4-131 0 0,-6-6 17 0 0,8 6 87 0 0,9 8 8 0 0,0 1-1 0 0,0 0 1 0 0,0 0-1 0 0,-1 0 1 0 0,1 0-1 0 0,0 0 1 0 0,0 0-1 0 0,-1 0 1 0 0,1 0-1 0 0,0 0 1 0 0,-1 0-1 0 0,1 1 1 0 0,-1-1-1 0 0,1 1 0 0 0,-1-1 1 0 0,0 1 7 0 0,1-1 9 0 0,0 0 1 0 0,0 0-1 0 0,-1 0 0 0 0,1 0 0 0 0,0 0 1 0 0,0 0-1 0 0,0-1 0 0 0,0 1 0 0 0,0 0 1 0 0,1 0-1 0 0,-1-1 0 0 0,0 1 1 0 0,0-1-10 0 0,0 0 74 0 0,-1-1-76 0 0,0 1 1 0 0,0 0 0 0 0,0-1 0 0 0,0 1 0 0 0,-1 0 1 0 0,-9-11-182 0 0,-10-12 262 0 0,20 23-62 0 0,0 0-36 0 0,1 0 0 0 0,-1 0-1 0 0,1 1 1 0 0,0-1-1 0 0,0 0 1 0 0,-1 0 0 0 0,1 0-1 0 0,1-1 1 0 0,-2 0 18 0 0,2 1 14 0 0,-1 1 1 0 0,0-1-1 0 0,0 0 0 0 0,0 1 0 0 0,-1-1 1 0 0,1 0-1 0 0,0 1 0 0 0,-1 0 0 0 0,1-1 1 0 0,-2 0-15 0 0,1 0 14 0 0,0 1 1 0 0,1-1 0 0 0,-1 0-1 0 0,1 0 1 0 0,-1 0 0 0 0,1 0-1 0 0,-1-1-14 0 0,1 1-39 0 0,-1 0 0 0 0,1 0 0 0 0,-1 0-1 0 0,1 0 1 0 0,-2-1 39 0 0,1 2 20 0 0,1-1 1 0 0,-1 0-1 0 0,0 0 0 0 0,1 0 0 0 0,0 0 0 0 0,0 0 1 0 0,-1 0-21 0 0,-3-9 26 0 0,2 6 1 0 0,1 1 0 0 0,0-1 0 0 0,0 0 0 0 0,0 0-27 0 0,0-1-1 0 0,0 0 0 0 0,-1 1 0 0 0,1 0 0 0 0,-1-1 1 0 0,-5-9 66 0 0,-1-10-327 0 0,7 19 286 0 0,0 1 0 0 0,0-1 0 0 0,0 0 1 0 0,-4-5-26 0 0,5 9-17 0 0,0 0 0 0 0,0 0 0 0 0,0-1 0 0 0,1 1 0 0 0,-1 0 0 0 0,0-2 17 0 0,-4-12 59 0 0,3 12-44 0 0,0-1 0 0 0,1 1-1 0 0,0 0 1 0 0,0-1 0 0 0,-1-2-15 0 0,-3-13 81 0 0,-3-1 19 0 0,3 8 73 0 0,-4-12-173 0 0,-3-10-128 0 0,5 13 43 0 0,2 5 175 0 0,1 1 1 0 0,0-1 0 0 0,1 0-1 0 0,1-9-90 0 0,-4-22-225 0 0,6-1 96 0 0,2-27 129 0 0,0 55-22 0 0,-2 3 141 0 0,-2-16-119 0 0,0 16 38 0 0,2 0 0 0 0,0-1-38 0 0,1-18-51 0 0,-1 18-29 0 0,3-16 80 0 0,5-73 211 0 0,-5 60-178 0 0,4-51 119 0 0,-5 86-205 0 0,-2 9 40 0 0,1-1 0 0 0,-1 0 1 0 0,0 1-1 0 0,0-1 0 0 0,0 0 13 0 0,1-9-72 0 0,1 4 104 0 0,-2 5-47 0 0,1 0 0 0 0,-1 0 1 0 0,1 1-1 0 0,1-1 0 0 0,-1 1 0 0 0,2-5 15 0 0,3-8 60 0 0,3-7-2 0 0,-6 16-22 0 0,0 0-1 0 0,1-5-35 0 0,5-17-138 0 0,-6 20 142 0 0,0 0 0 0 0,0-1 1 0 0,-1-2-5 0 0,-1 10-10 0 0,-1 0 1 0 0,1 0-1 0 0,0 0 1 0 0,0 1-1 0 0,1-1 1 0 0,-1 0-1 0 0,1 0 10 0 0,3-7 19 0 0,3-3-28 0 0,1-2-62 0 0,14-32-203 0 0,-22 41 243 0 0,-1 5 28 0 0,0 1-1 0 0,0-1 0 0 0,0 0 1 0 0,0 1-1 0 0,0-1 1 0 0,0 1-1 0 0,1-1 0 0 0,-1 0 1 0 0,0 1-1 0 0,0-1 1 0 0,1 1-1 0 0,-1-1 0 0 0,0 0 1 0 0,1 1-1 0 0,-1-1 1 0 0,0 1-1 0 0,1-1 0 0 0,-1 1 4 0 0,13-19-282 0 0,-11 20 232 0 0,-2-1 78 0 0,0-6 168 0 0,-1 5-230 0 0,1 2-40 0 0,2-1 104 0 0,-1-1-72 0 0,5 0 44 0 0,-5-1 123 0 0,-1 2-128 0 0,0-1 0 0 0,0 1 0 0 0,0 0 0 0 0,0 0-1 0 0,0 0 1 0 0,0 0 0 0 0,1 0 0 0 0,-1 0-1 0 0,0 0 1 0 0,0 0 0 0 0,0 0 0 0 0,0 0 0 0 0,0 0-1 0 0,0 0 1 0 0,0 0 0 0 0,0 0 0 0 0,0 0-1 0 0,0 0 1 0 0,0 0 0 0 0,0-1 0 0 0,0 1 0 0 0,0 0-1 0 0,0 0 1 0 0,0 0 0 0 0,0 0 0 0 0,0 0-1 0 0,1 0 1 0 0,-1 0 0 0 0,0 0 0 0 0,0 0 0 0 0,0 0-1 0 0,0 0 1 0 0,0 0 0 0 0,0 0 0 0 0,0 0-1 0 0,0 0 1 0 0,0 0 0 0 0,0 0 0 0 0,0 0-1 0 0,0 0 1 0 0,0 0 0 0 0,0 0 0 0 0,1 0 0 0 0,-1 1-1 0 0,0-1 1 0 0,0 0 0 0 0,0 0 0 0 0,0 0-1 0 0,0 0 1 0 0,0 0 0 0 0,0 0 0 0 0,0 0 0 0 0,0 0-1 0 0,0 0 1 0 0,0 0 0 0 0,0 0 0 0 0,0 0-1 0 0,0 0 1 0 0,0 0 0 0 0,0 0 0 0 0,0 0 0 0 0,0 0 3 0 0,1 1-49 0 0,0-1-8 0 0,-1-3-194 0 0,0 3 249 0 0,0 0-1 0 0,0 0 0 0 0,0 0 1 0 0,0 0-1 0 0,0 0 1 0 0,0 0-1 0 0,0 0 0 0 0,0 0 1 0 0,1 0-1 0 0,-1 0 1 0 0,0 0-1 0 0,0 0 0 0 0,0 0 1 0 0,0 0-1 0 0,0-1 1 0 0,0 1-1 0 0,0 0 0 0 0,0 0 1 0 0,0 0-1 0 0,0 0 1 0 0,0 0-1 0 0,0 0 0 0 0,-1 0 1 0 0,1 0-1 0 0,0 0 0 0 0,0 0 1 0 0,0 0-1 0 0,0 0 1 0 0,0 0-1 0 0,0 0 0 0 0,0 0 1 0 0,0 0-1 0 0,0 0 1 0 0,0 0-1 0 0,0 0 0 0 0,0-1 1 0 0,0 1-1 0 0,0 0 1 0 0,0 0-1 0 0,0 0 0 0 0,0 0 1 0 0,0 0-1 0 0,0 0 1 0 0,0 0-1 0 0,0 0 0 0 0,0 0 1 0 0,0 0-1 0 0,-1 0 1 0 0,1 0-1 0 0,0 0 0 0 0,0 0 1 0 0,0 0-1 0 0,0 0 0 0 0,0 0 1 0 0,0 0-1 0 0,0 0 1 0 0,0 0-1 0 0,0 0 0 0 0,0 0 1 0 0,0 0 2 0 0,0 5 1 0 0,0-4 10 0 0,1-4-6 0 0,8 5 253 0 0,-8 2-179 0 0,0-3-141 0 0,0-3-22 0 0,-1 2 84 0 0,0 0 1 0 0,0 1-1 0 0,0-1 1 0 0,0 0-1 0 0,0 0 1 0 0,0 0-1 0 0,-1 0 1 0 0,1 0-1 0 0,0 0 1 0 0,0 0-1 0 0,0 0 1 0 0,0 0-1 0 0,0 0 1 0 0,0 1-1 0 0,0-1 1 0 0,0 0-1 0 0,0 0 1 0 0,0 0-1 0 0,-1 0 1 0 0,1 0-1 0 0,0 0 1 0 0,0 0-1 0 0,0 1 1 0 0,0-1-1 0 0,0 0 1 0 0,0 0-1 0 0,0 0 1 0 0,0 0-1 0 0,0 0 1 0 0,0 1-1 0 0,0-1 1 0 0,0 0-1 0 0,0 0 1 0 0,0 0-1 0 0,0 0 1 0 0,0 0-1 0 0,0 0 1 0 0,0 1-1 0 0,0-1 1 0 0,1 0-1 0 0,-1 0 1 0 0,0 0-1 0 0,0 0 1 0 0,0 0-1 0 0,0 0 1 0 0,0 1-1 0 0,0-1 1 0 0,0 0-1 0 0,0 0 1 0 0,0 0-1 0 0,0 0 1 0 0,1 0-1 0 0,-1 0 1 0 0,0 0-1 0 0,0 0 1 0 0,0 0-1 0 0,0 0 1 0 0,0 0-1 0 0,0 0 1 0 0,1 0-1 0 0,-1 1 1 0 0,0-1-1 0 0,0 0 1 0 0,0 0-1 0 0,0 0 1 0 0,0 0-1 0 0,1 0 0 0 0,-2 0 2 0 0,1 0 0 0 0,0 0 0 0 0,0 1-1 0 0,-1-1 1 0 0,1 1 0 0 0,0-1 0 0 0,0 0-1 0 0,-1 1 1 0 0,1-1 0 0 0,0 0 0 0 0,0 1-1 0 0,0-1 1 0 0,0 1 0 0 0,0-1 0 0 0,0 1 0 0 0,0-1-1 0 0,0 0 1 0 0,0 1 0 0 0,0-1 0 0 0,0 1-1 0 0,0-1 1 0 0,0 1-2 0 0,0 2 92 0 0,-9 17 39 0 0,4 9 69 0 0,-4-12-170 0 0,0 9 63 0 0,5-18-74 0 0,2 3-72 0 0,2-10 75 0 0,0 1-1 0 0,0-1 0 0 0,0 0 1 0 0,-1 0-1 0 0,1 0 0 0 0,0 0 0 0 0,-1 1 1 0 0,1-1-1 0 0,-1 1-21 0 0,0-1 7 0 0,1 0 0 0 0,-1 0-1 0 0,1 1 1 0 0,0-1 0 0 0,-1 1 0 0 0,1-1-1 0 0,0 0 1 0 0,0 1 0 0 0,0-1 0 0 0,0 1-1 0 0,0 0-6 0 0,-1 12-119 0 0,-2-3 131 0 0,3-8 4 0 0,-1-1-1 0 0,1 1 0 0 0,-1-1 1 0 0,0 1-1 0 0,0-1 0 0 0,0 0 0 0 0,0 1 1 0 0,0-1-1 0 0,0 0 0 0 0,-1 0 0 0 0,1 0 1 0 0,-2 2-16 0 0,2-3-1 0 0,1 1 0 0 0,-1-1 0 0 0,0 1 0 0 0,0-1 0 0 0,1 1 0 0 0,-1 0 0 0 0,1-1 0 0 0,0 1 0 0 0,0 0 0 0 0,-1-1 1 0 0,0 5 215 0 0,-1 4-476 0 0,2-8 283 0 0,0 0 0 0 0,-1 0 0 0 0,1 0 0 0 0,-1 0 0 0 0,1 0 0 0 0,-1-1 0 0 0,-1 3-22 0 0,0-1 0 0 0,1 1 0 0 0,0-1-1 0 0,0 1 1 0 0,0-1 0 0 0,-1 3 0 0 0,-3 14 24 0 0,1-9-8 0 0,1 1-1 0 0,-3 12-15 0 0,1-2-66 0 0,5-20 89 0 0,0 0 0 0 0,-1 0 0 0 0,1 0-1 0 0,0 0 1 0 0,0 0 0 0 0,0 0 0 0 0,1 1-23 0 0,-1 10-110 0 0,-2-7 120 0 0,2-6 29 0 0,3-3 8 0 0,-2 2-51 0 0,0 0 0 0 0,-1-1 0 0 0,1 1 0 0 0,-1-1 0 0 0,1 1 0 0 0,-1 0 0 0 0,1-1 0 0 0,-1 0 4 0 0,3-8 25 0 0,2 0-61 0 0,-1 0 0 0 0,0-1 0 0 0,-1 0-1 0 0,3-10 37 0 0,-1 1-26 0 0,10-40-104 0 0,-2-7 130 0 0,-10 59-6 0 0,-1 0 0 0 0,1 0 0 0 0,1 0 0 0 0,-1 1 1 0 0,5-7 5 0 0,1-3 30 0 0,1 1-151 0 0,-8 13 125 0 0,0 0-1 0 0,0 0 1 0 0,0 0-1 0 0,1-3-3 0 0,-2 4-5 0 0,0 1-1 0 0,0 0 0 0 0,0 0 1 0 0,0-1-1 0 0,-1 1 0 0 0,2 0 0 0 0,-1 0 1 0 0,0 0 5 0 0,0 0-21 0 0,0 1-1 0 0,-1-1 1 0 0,1 0 0 0 0,0 1 0 0 0,-1-1 0 0 0,1 0 0 0 0,-1 1-1 0 0,1-1 1 0 0,-1 0 0 0 0,1 0 0 0 0,-1 1 0 0 0,1-1 0 0 0,-1 0-1 0 0,0 0 1 0 0,0 0 0 0 0,1 0 0 0 0,-1 1 21 0 0,0-1-8 0 0,0 1 0 0 0,0 0 0 0 0,0 0 0 0 0,0 0 0 0 0,0 0 0 0 0,0-1 0 0 0,0 1 0 0 0,0 0 1 0 0,0 0-1 0 0,0 0 0 0 0,0 0 0 0 0,0 0 0 0 0,0-1 0 0 0,0 1 0 0 0,0 0 0 0 0,0 0 0 0 0,0 0 0 0 0,0 0 0 0 0,0 0 0 0 0,0-1 0 0 0,0 1 0 0 0,0 0 0 0 0,0 0 0 0 0,0 0 1 0 0,1 0-1 0 0,-1 0 0 0 0,0 0 0 0 0,0-1 0 0 0,0 1 0 0 0,0 0 0 0 0,0 0 0 0 0,0 0 0 0 0,1 0 0 0 0,-1 0 0 0 0,0 0 0 0 0,0 0 0 0 0,0 0 0 0 0,0 0 0 0 0,0 0 0 0 0,1 0 1 0 0,-1 0 7 0 0,0-1 0 0 0,0 1 0 0 0,0 0 1 0 0,0-1-1 0 0,0 1 1 0 0,0 0-1 0 0,0 0 0 0 0,0-1 1 0 0,0 1-1 0 0,0 0 1 0 0,1-1-1 0 0,-1 1 0 0 0,0 0 1 0 0,0 0-1 0 0,0-1 1 0 0,0 1-1 0 0,1 0 0 0 0,-1 0 1 0 0,0-1-1 0 0,0 1-2 0 0,0 0 0 0 0,0 0 0 0 0,0 0 0 0 0,1 0 0 0 0,-1 0 0 0 0,0 0 0 0 0,0 0 0 0 0,0 0 0 0 0,0 0 0 0 0,0 0 0 0 0,0 0 0 0 0,0 0 0 0 0,0 0 0 0 0,0 0 0 0 0,0 0 0 0 0,0 0 0 0 0,1 0 0 0 0,-1 0 0 0 0,0 0 1 0 0,0 0-1 0 0,0 0 0 0 0,0 0 0 0 0,0 0 0 0 0,0 0 0 0 0,0 0 0 0 0,0 0 0 0 0,0 1 0 0 0,0-1 0 0 0,0 0 0 0 0,0 0 0 0 0,0 0 0 0 0,0 0 0 0 0,1 0 0 0 0,-1 0 0 0 0,0 0 0 0 0,0 0 0 0 0,0 0 0 0 0,0 0 0 0 0,0 0 0 0 0,0 0 0 0 0,0 0 0 0 0,0 1 0 0 0,0-1 0 0 0,0 0 0 0 0,0 0 0 0 0,0 0 0 0 0,0 0 0 0 0,0 0 0 0 0,0 0 1 0 0,0 0-1 0 0,0 0 0 0 0,0 0 0 0 0,0 0 0 0 0,0 0 0 0 0,0 1 0 0 0,0-1 0 0 0,0 0 0 0 0,0 0 0 0 0,0 0 0 0 0,0 0 0 0 0,0 0 0 0 0,-1 0 2 0 0,2 3-61 0 0,-6 4 230 0 0,-4 16-100 0 0,4-9-205 0 0,3-9 183 0 0,2-5-44 0 0,0 0 0 0 0,0 1 0 0 0,0-1 0 0 0,-1 0 1 0 0,1 0-1 0 0,0 0 0 0 0,0 0 0 0 0,0 0 1 0 0,0 1-1 0 0,0-1 0 0 0,0 0 0 0 0,0 0 1 0 0,0 0-1 0 0,0 1 0 0 0,0-1 0 0 0,0 0 0 0 0,0 0 1 0 0,0 0-1 0 0,0 0 0 0 0,0 1 0 0 0,0-1 1 0 0,0 0-1 0 0,0 0 0 0 0,0 0 0 0 0,0 0 1 0 0,0 1-1 0 0,1-1 0 0 0,-1 0 0 0 0,0 0-3 0 0,0 1 2 0 0,0-1 0 0 0,0 1 0 0 0,0-1 0 0 0,0 1 1 0 0,0-1-1 0 0,0 1 0 0 0,0-1 0 0 0,0 1 0 0 0,0-1 0 0 0,0 0 0 0 0,0 1 0 0 0,-1-1 0 0 0,1 1 0 0 0,0-1 0 0 0,0 1 0 0 0,0-1 0 0 0,-1 1 0 0 0,1-1 0 0 0,0 0 0 0 0,-1 1-2 0 0,1 0 20 0 0,0-1 0 0 0,-1 1 0 0 0,1-1 0 0 0,0 1 1 0 0,0-1-1 0 0,-1 1 0 0 0,1 0 0 0 0,0-1 0 0 0,0 1 0 0 0,0-1 0 0 0,0 1 0 0 0,0 0 0 0 0,0-1 0 0 0,0 1 0 0 0,0 0-20 0 0,-1 2-27 0 0,1-1 1 0 0,0 1-1 0 0,-1 0 1 0 0,1 0-1 0 0,-1-1 1 0 0,0 1-1 0 0,0 0 1 0 0,0-1-1 0 0,0 1 1 0 0,-1 1 26 0 0,-2 7 209 0 0,-4 7-195 0 0,6-15-19 0 0,0 1 1 0 0,1 0-1 0 0,-1-1 1 0 0,1 1-1 0 0,0 0 1 0 0,0 0-1 0 0,0 1 5 0 0,0-2-17 0 0,1 0-1 0 0,-1 0 0 0 0,0-1 1 0 0,0 1-1 0 0,-1 2 18 0 0,-4 8 94 0 0,3-1-66 0 0,-3 7 278 0 0,0 7-306 0 0,3-9-146 0 0,3-12 139 0 0,-1-1 0 0 0,0 1 0 0 0,0 0 0 0 0,-1 3 7 0 0,-1 1 69 0 0,1 0 1 0 0,0 0-1 0 0,0 2-69 0 0,-3 13-87 0 0,4-20 90 0 0,1 0 1 0 0,-1 0-1 0 0,1 0 0 0 0,0 0 1 0 0,0 0-1 0 0,1-1 1 0 0,-1 2-4 0 0,1 11 99 0 0,-1-8-79 0 0,-1 0 0 0 0,1 0 0 0 0,-2 0 0 0 0,1 1-20 0 0,0-8 2 0 0,1 0 0 0 0,0 0 0 0 0,0 0 0 0 0,0 0 0 0 0,0 0 0 0 0,0 0 0 0 0,1 0 0 0 0,-1 0 0 0 0,0 0 0 0 0,0 0 0 0 0,1 0 0 0 0,-1 0-2 0 0,0 0 5 0 0,1 0 0 0 0,-1 0 1 0 0,0 0-1 0 0,1 1 0 0 0,-1-1 0 0 0,0 0 0 0 0,0 0 0 0 0,0 0 1 0 0,0 0-1 0 0,0 0-5 0 0,-1 3-61 0 0,0 4 78 0 0,0 0 0 0 0,0 0 0 0 0,1 0-17 0 0,0 16-93 0 0,0-13 157 0 0,0-10-58 0 0,0 0-1 0 0,0 1 0 0 0,0-1 0 0 0,0 0 0 0 0,0 1 0 0 0,1-1 0 0 0,-1 0 1 0 0,0 1-1 0 0,1 0-5 0 0,0 0 14 0 0,-1 0 0 0 0,0 0 0 0 0,1 0 0 0 0,-1 0 0 0 0,0 0 0 0 0,0 1 0 0 0,0 0-14 0 0,0 7 98 0 0,0-2-71 0 0,0-7-34 0 0,0 0 1 0 0,0-1-1 0 0,0 1 1 0 0,0 0-1 0 0,1 0 1 0 0,-1 0-1 0 0,0-1 1 0 0,0 1 0 0 0,0 0-1 0 0,1 0 1 0 0,-1-1-1 0 0,0 1 7 0 0,1 0-5 0 0,-1 0 0 0 0,0 0 1 0 0,0 0-1 0 0,0 1 0 0 0,0-1 0 0 0,0 0 0 0 0,0 0 1 0 0,0 0-1 0 0,0 0 0 0 0,-1 0 5 0 0,1 10-73 0 0,0-5 158 0 0,2 4-68 0 0,-2-7-13 0 0,1 0-1 0 0,0 0 0 0 0,-1 0 0 0 0,1 0 0 0 0,-1 1-3 0 0,1 5-126 0 0,-1 9 352 0 0,6 13-395 0 0,-6-29 186 0 0,1 1-1 0 0,0 0 1 0 0,-1 0 0 0 0,0-1-1 0 0,0 1 1 0 0,0 3-17 0 0,0-3 13 0 0,1 0 0 0 0,-1 0 0 0 0,0-1 0 0 0,1 1 0 0 0,-1 0-1 0 0,2 2-12 0 0,-2-4-21 0 0,1 1 0 0 0,-1-1-1 0 0,0 0 1 0 0,1 0-1 0 0,-1 0 1 0 0,0 1-1 0 0,0-1 1 0 0,0 0-1 0 0,0 0 1 0 0,0 1-1 0 0,0-1 22 0 0,1 7 14 0 0,-1-7 6 0 0,0-1 0 0 0,0 1 0 0 0,0 0 0 0 0,1 0 0 0 0,-1 0 0 0 0,0-1 0 0 0,0 1 0 0 0,0 0 0 0 0,0 0 0 0 0,0 0 0 0 0,0-1 0 0 0,-1 1 0 0 0,1 0 0 0 0,0 0 0 0 0,0 0-20 0 0,-1 0-14 0 0,1 1 1 0 0,0-1-1 0 0,0 1 1 0 0,0-1-1 0 0,0 1 1 0 0,0 0-1 0 0,1 0 14 0 0,-1 3 45 0 0,1 7-41 0 0,-1 1-1 0 0,3 10-3 0 0,-1 4 2 0 0,-2-20-45 0 0,0-1-1 0 0,1 0 0 0 0,-1 0 1 0 0,1 1-1 0 0,1-1 44 0 0,-1 4 122 0 0,-1-9-115 0 0,0 0 0 0 0,0 0 0 0 0,1-1 0 0 0,-1 1 0 0 0,0 0 0 0 0,0 0 0 0 0,1 0 0 0 0,-1 0 0 0 0,0 0 0 0 0,1 0-1 0 0,-1 0 1 0 0,1 0-7 0 0,3 9-3 0 0,0 1 5 0 0,-4-10-14 0 0,1 1 0 0 0,-1-1 0 0 0,1 1 0 0 0,-1-1 0 0 0,0 1 0 0 0,0-1 0 0 0,0 1 0 0 0,0 0 0 0 0,0 0 12 0 0,2 13 25 0 0,0-1 59 0 0,-2-12-79 0 0,1 1-1 0 0,-1-1 1 0 0,1 1-1 0 0,-1-1 1 0 0,1 1-1 0 0,0-1-4 0 0,4 13-118 0 0,-4-11 171 0 0,1 1-1 0 0,0-1 1 0 0,2 4-53 0 0,-3-5-10 0 0,1 0 0 0 0,-1 1 1 0 0,0-1-1 0 0,0 0 0 0 0,0 1 0 0 0,0-1 0 0 0,0 1 0 0 0,-1-1 0 0 0,0 1 0 0 0,0 1 10 0 0,1-4 1 0 0,-1 1 0 0 0,0-1 0 0 0,1 1 0 0 0,-1-1-1 0 0,1 1 1 0 0,0-1 0 0 0,-1 0 0 0 0,1 1-1 0 0,0 0 0 0 0,4 7-93 0 0,-4-2 207 0 0,0-6-122 0 0,-1 0 0 0 0,0 1 0 0 0,0-1 1 0 0,1 1-1 0 0,-1-1 0 0 0,1 1 0 0 0,-1-1 1 0 0,1 0-1 0 0,0 1 0 0 0,0-1 1 0 0,-1 0-1 0 0,1 0 0 0 0,1 1 8 0 0,-1-1 14 0 0,-1 0-1 0 0,0 0 1 0 0,1-1-1 0 0,-1 1 1 0 0,1 0-1 0 0,-1 0 1 0 0,0 0-1 0 0,0 0 1 0 0,1-1-1 0 0,-1 1 1 0 0,0 0-1 0 0,0 0 1 0 0,0 0-1 0 0,0 1-13 0 0,3 9-121 0 0,13 11 42 0 0,-9-13-218 0 0,-7-9 295 0 0,1 1 1 0 0,0 0-1 0 0,0 0 0 0 0,0 0 1 0 0,-1 0-1 0 0,1 1 1 0 0,0-1-1 0 0,-1 0 0 0 0,1 0 1 0 0,-1 0-1 0 0,0 0 0 0 0,1 1 1 0 0,-1-1 1 0 0,1 4 22 0 0,1-1-1 0 0,-1 1 1 0 0,1 0 0 0 0,0-1 0 0 0,1 0 0 0 0,-1 1 0 0 0,1-1-1 0 0,0 1-21 0 0,3 3-50 0 0,9 12-55 0 0,-7-10 398 0 0,-5-6-264 0 0,-1 1 0 0 0,1-1 1 0 0,-1 1-1 0 0,2 4-29 0 0,-3-7-2 0 0,0-1-1 0 0,0 0 1 0 0,-1 0 0 0 0,1 0-1 0 0,0 0 1 0 0,0 1-1 0 0,0-1 1 0 0,1 0 2 0 0,5 7-108 0 0,-6-6 121 0 0,0-1 1 0 0,0 1-1 0 0,0 0 0 0 0,1 0 0 0 0,-1 0 0 0 0,0-1 0 0 0,1 1 0 0 0,0-1 0 0 0,-1 1 0 0 0,1-1 0 0 0,0 1 0 0 0,0-1 0 0 0,0 0 0 0 0,0 0-13 0 0,0 0-2 0 0,-1 0 0 0 0,1 0-1 0 0,-1 0 1 0 0,0 0 0 0 0,1 0-1 0 0,-1 0 1 0 0,0 0 0 0 0,0 1 0 0 0,0-1-1 0 0,0 0 1 0 0,0 1 0 0 0,0-1-1 0 0,0 1 1 0 0,-1-1 2 0 0,1 0 1 0 0,0 0 0 0 0,-1 0 0 0 0,1 0 0 0 0,0-1 0 0 0,0 1 0 0 0,-1 0 0 0 0,1-1 0 0 0,0 1-1 0 0,0 0 1 0 0,0-1 0 0 0,0 1 0 0 0,0-1 0 0 0,0 0 0 0 0,0 1-1 0 0,3 1 75 0 0,-4-2-71 0 0,1 0 0 0 0,-1 1-1 0 0,1-1 1 0 0,-1 0 0 0 0,0 1-1 0 0,1-1 1 0 0,-1 0 0 0 0,0 1-1 0 0,1-1 1 0 0,-1 1 0 0 0,0-1-1 0 0,1 1 1 0 0,-1-1 0 0 0,0 1-1 0 0,0-1 1 0 0,0 1 0 0 0,1 0-4 0 0,-1-1 2 0 0,0 0-1 0 0,0 0 1 0 0,0 1 0 0 0,0-1 0 0 0,0 0-1 0 0,0 1 1 0 0,0-1 0 0 0,0 0 0 0 0,0 0 0 0 0,1 1-1 0 0,-1-1 1 0 0,0 0 0 0 0,0 0 0 0 0,0 1-1 0 0,1-1 1 0 0,-1 0 0 0 0,0 0 0 0 0,0 0 0 0 0,1 1-1 0 0,-1-1 1 0 0,0 0 0 0 0,0 0 0 0 0,1 0 0 0 0,-1 0-1 0 0,0 0 1 0 0,0 1 0 0 0,1-1 0 0 0,-1 0-1 0 0,0 0 1 0 0,1 0-2 0 0,0 0-3 0 0,-1 0 1 0 0,1 0-1 0 0,0 1 0 0 0,0-1 1 0 0,-1 0-1 0 0,1 0 0 0 0,0 1 1 0 0,-1-1-1 0 0,1 1 0 0 0,0-1 1 0 0,-1 1-1 0 0,1-1 0 0 0,-1 1 1 0 0,1-1-1 0 0,-1 1 0 0 0,1-1 0 0 0,-1 1 1 0 0,1 0-1 0 0,-1-1 0 0 0,1 1 1 0 0,-1 0-1 0 0,0-1 0 0 0,0 1 1 0 0,1 0-1 0 0,-1 0 0 0 0,0 0 3 0 0,1 0-4 0 0,-1 0 1 0 0,1 0-1 0 0,0 1 0 0 0,-1-1 0 0 0,1 0 0 0 0,0 0 0 0 0,0 0 1 0 0,0 0-1 0 0,-1 0 0 0 0,1 0 0 0 0,0 0 0 0 0,1 0 4 0 0,3 3 71 0 0,-5-4-69 0 0,1 1 0 0 0,0-1 0 0 0,-1 1 0 0 0,1 0 0 0 0,0-1 0 0 0,0 0 0 0 0,0 1 0 0 0,-1-1-1 0 0,1 1 1 0 0,0-1 0 0 0,0 0-2 0 0,0 0-2 0 0,-1 1 0 0 0,0-1 1 0 0,1 0-1 0 0,-1 0 0 0 0,1 0 0 0 0,-1 0 0 0 0,0 1 0 0 0,1-1 0 0 0,-1 0 1 0 0,0 1-1 0 0,1-1 0 0 0,-1 0 0 0 0,0 0 0 0 0,1 1 0 0 0,-1-1 0 0 0,0 1 2 0 0,1-1 4 0 0,-1 1-1 0 0,0-1 1 0 0,1 0-1 0 0,-1 1 0 0 0,1-1 1 0 0,-1 1-1 0 0,0-1 0 0 0,1 0 1 0 0,-1 1-1 0 0,1-1 0 0 0,-1 0 1 0 0,1 0-1 0 0,-1 1 0 0 0,1-1-2 0 0,0 0-9 0 0,0 1 1 0 0,0 0 0 0 0,0 0 0 0 0,0-1 0 0 0,0 1 0 0 0,0 0-1 0 0,0 0 1 0 0,-1 0 0 0 0,1 0 0 0 0,0 0 0 0 0,-1 0 0 0 0,1 0 0 0 0,-1 0-1 0 0,1 0 1 0 0,-1 0 0 0 0,1 0 0 0 0,-1 1 7 0 0,2 3 56 0 0,10 6-168 0 0,-12-10 117 0 0,1 0-1 0 0,0 0 1 0 0,0 0 0 0 0,0-1 0 0 0,-1 1-1 0 0,1 0 1 0 0,0-1 0 0 0,0 1-1 0 0,0 0 1 0 0,0-1 0 0 0,0 1-1 0 0,1-1-4 0 0,4 4-4 0 0,0-2 10 0 0,-5-1-3 0 0,-1-1-1 0 0,1 0 1 0 0,0 0-1 0 0,-1 0 0 0 0,1 1 1 0 0,-1-1-1 0 0,1 0 1 0 0,-1 1-1 0 0,1-1 1 0 0,-1 1-1 0 0,1-1 1 0 0,-1 1-1 0 0,0-1 1 0 0,1 1-1 0 0,-1-1 0 0 0,0 1-2 0 0,1-1 1 0 0,-1 1-1 0 0,1-1 0 0 0,-1 0 0 0 0,0 1 0 0 0,1-1 1 0 0,-1 0-1 0 0,1 1 0 0 0,-1-1 0 0 0,1 0 0 0 0,-1 1 0 0 0,1-1 1 0 0,-1 0-1 0 0,1 0 0 0 0,0 0 0 0 0,-1 1 0 0 0,1-1 0 0 0,0 0 0 0 0,-1 0 0 0 0,1 0-1 0 0,-1 0 0 0 0,1 0 0 0 0,-1 0 0 0 0,0 0 0 0 0,1 0 1 0 0,-1 1-1 0 0,1-1 0 0 0,-1 0 0 0 0,0 0 0 0 0,1 0 1 0 0,-1 1-1 0 0,1-1 0 0 0,-1 0 0 0 0,0 0 0 0 0,1 1 0 0 0,-1-1 1 0 0,0 0-1 0 0,0 1 0 0 0,1-1 0 0 0,-1 0 0 0 0,0 1 1 0 0,1 0-1 0 0,-1 0 0 0 0,1 0-1 0 0,0 0 0 0 0,-1 0 0 0 0,1 1 0 0 0,0-1 0 0 0,0 0 0 0 0,0 0 0 0 0,0 0 0 0 0,0 0 0 0 0,0 0 0 0 0,0 0 0 0 0,0-1 0 0 0,1 1 0 0 0,0 0 2 0 0,6 4 81 0 0,-8-4-74 0 0,1 0 0 0 0,0-1 0 0 0,0 1 0 0 0,-1 0 0 0 0,1 0 1 0 0,-1 0-1 0 0,1 0 0 0 0,-1 0 0 0 0,1 0-7 0 0,-1-1 0 0 0,0 1-1 0 0,1-1 1 0 0,-1 1-1 0 0,0-1 1 0 0,0 0-1 0 0,1 1 1 0 0,-1-1-1 0 0,0 1 1 0 0,1-1-1 0 0,-1 0 1 0 0,0 1 0 0 0,1-1-1 0 0,-1 1 1 0 0,0-1-1 0 0,1 0 1 0 0,-1 0-1 0 0,1 1 1 0 0,-1-1-1 0 0,1 0 1 0 0,-1 0 0 0 0,1 0-1 0 0,-1 1 1 0 0,1-1-1 0 0,-1 0 1 0 0,1 0-1 0 0,-1 0 1 0 0,1 0 0 0 0,1 0-2 0 0,-1 1 0 0 0,1 0 1 0 0,-1-1-1 0 0,1 1 0 0 0,-1 0 1 0 0,0 0-1 0 0,1-1 0 0 0,-1 1 1 0 0,0 0-1 0 0,0 0 0 0 0,0 0 1 0 0,0 1-1 0 0,0-1 0 0 0,0 0 0 0 0,0 0 1 0 0,1 1 1 0 0,10 11-77 0 0,9 7 202 0 0,-6-11 110 0 0,-14-8-237 0 0,0 0 1 0 0,-1-1-1 0 0,1 1 1 0 0,0 0-1 0 0,-1 0 1 0 0,1-1-1 0 0,-1 1 1 0 0,1 0-1 0 0,-1 0 1 0 0,1 0-1 0 0,-1 0 2 0 0,1 1 4 0 0,-1-1-1 0 0,1 0 1 0 0,0 0-1 0 0,-1 0 0 0 0,1 0 1 0 0,0 0-1 0 0,0 0 1 0 0,0 1-4 0 0,14 11 37 0 0,-9-10-65 0 0,-5-3 31 0 0,-1 0 1 0 0,1 0 0 0 0,-1 0 0 0 0,1 0-1 0 0,-1 0 1 0 0,1 1 0 0 0,-1-1 0 0 0,1 0 0 0 0,-1 1-1 0 0,1-1 1 0 0,-1 0 0 0 0,1 1 0 0 0,-1-1 0 0 0,1 0-1 0 0,-1 1 1 0 0,1-1 0 0 0,-1 1-4 0 0,0-1-4 0 0,1 1 1 0 0,-1-1 0 0 0,1 1-1 0 0,-1-1 1 0 0,0 0-1 0 0,1 1 1 0 0,-1-1-1 0 0,1 0 1 0 0,-1 0 0 0 0,1 1-1 0 0,-1-1 1 0 0,1 0-1 0 0,0 0 1 0 0,-1 0-1 0 0,1 0 1 0 0,-1 0 0 0 0,1 0-1 0 0,-1 0 1 0 0,1 0-1 0 0,-1 0 1 0 0,1 0 3 0 0,0 0-3 0 0,-1 0 1 0 0,1 0-1 0 0,0 0 1 0 0,-1 0-1 0 0,1 1 1 0 0,-1-1-1 0 0,1 0 1 0 0,-1 0-1 0 0,1 0 1 0 0,-1 0 0 0 0,1 0-1 0 0,-1 1 1 0 0,1-1-1 0 0,-1 0 1 0 0,1 1 2 0 0,6 3-30 0 0,3 4 178 0 0,-9-7-148 0 0,1 0-1 0 0,0 0 1 0 0,-1 0-1 0 0,1 0 1 0 0,0 0-1 0 0,0 0 1 0 0,0 0-1 0 0,-1-1 1 0 0,1 1-1 0 0,0-1 1 0 0,10 5-112 0 0,0-2 135 0 0,-11-3-20 0 0,0 1 1 0 0,1-1-1 0 0,-1 0 0 0 0,0 1 0 0 0,1-1 0 0 0,-1 1 0 0 0,0-1 1 0 0,1 1-1 0 0,-1 0 0 0 0,0-1 0 0 0,0 1 0 0 0,1 1-3 0 0,-1-2-1 0 0,-1 1-1 0 0,1-1 1 0 0,0 1 0 0 0,0-1-1 0 0,-1 1 1 0 0,1-1-1 0 0,0 0 1 0 0,0 1-1 0 0,0-1 1 0 0,0 0 0 0 0,0 0-1 0 0,-1 1 1 0 0,1-1-1 0 0,0 0 1 0 0,0 0-1 0 0,0 0 2 0 0,10 2 131 0 0,8 4-157 0 0,-12-5-49 0 0,-5-1 77 0 0,0 0 1 0 0,-1 0 0 0 0,1 0-1 0 0,0 1 1 0 0,0-1 0 0 0,-1 0-1 0 0,1 1 1 0 0,-1-1 0 0 0,1 1 0 0 0,0 0-1 0 0,0 0-2 0 0,-1 0-7 0 0,0 0 0 0 0,0-1 0 0 0,0 1 1 0 0,0-1-1 0 0,0 1 0 0 0,1-1 0 0 0,-1 1 0 0 0,0-1 0 0 0,0 0 0 0 0,0 0 0 0 0,0 1 0 0 0,1-1 0 0 0,-1 0 0 0 0,1 0 7 0 0,10 2 397 0 0,-2-1-400 0 0,-9-1-21 0 0,0 0 0 0 0,0 0 1 0 0,0 0-1 0 0,0 0 0 0 0,0 0 0 0 0,0 0 1 0 0,0 1-1 0 0,0-1 0 0 0,0 0 1 0 0,0 1-1 0 0,0-1 0 0 0,1 1 24 0 0,0 0 37 0 0,0 0 0 0 0,1 1 0 0 0,0-1-1 0 0,-1-1 1 0 0,1 1 0 0 0,1 0-37 0 0,-2 0 2 0 0,0-1 0 0 0,0 1-1 0 0,0 0 1 0 0,0-1 0 0 0,0 1 0 0 0,0 0-1 0 0,0 0 1 0 0,1 1-2 0 0,0 0-9 0 0,-1-1-1 0 0,0 0 1 0 0,1 0 0 0 0,-1 0-1 0 0,1 0 1 0 0,-1 0 0 0 0,1-1-1 0 0,-1 1 1 0 0,3 0 9 0 0,-2-1-9 0 0,0 1 1 0 0,0 0 0 0 0,0 0-1 0 0,0 1 1 0 0,0-1 8 0 0,0 0-12 0 0,-1 0 0 0 0,0 0 0 0 0,0 0 1 0 0,1 0-1 0 0,-1 0 0 0 0,0-1 0 0 0,1 1 1 0 0,-1-1-1 0 0,1 0 12 0 0,-2 0 0 0 0,0 1 1 0 0,0-1 0 0 0,0 0-1 0 0,0 0 1 0 0,0 0-1 0 0,0 1 1 0 0,-1-1 0 0 0,1 1-1 0 0,0-1 1 0 0,0 1-1 0 0,0-1 0 0 0,0 1 3 0 0,0 0 1 0 0,0-1-1 0 0,0 0 0 0 0,0 1 0 0 0,0-1 0 0 0,0 1 1 0 0,0-1-1 0 0,0 0 0 0 0,0 0 0 0 0,0 1 0 0 0,1-1-3 0 0,-1 0 7 0 0,0 0 0 0 0,-1 0 0 0 0,1 0 0 0 0,0 0 0 0 0,0 1-1 0 0,-1-1 1 0 0,1 0 0 0 0,0 0 0 0 0,-1 1 0 0 0,1-1 0 0 0,0 1 0 0 0,-1-1 0 0 0,1 0-1 0 0,-1 1 1 0 0,1-1 0 0 0,-1 1 0 0 0,1 0-7 0 0,0 0 0 0 0,0-1 0 0 0,-1 1 1 0 0,1 0-1 0 0,0-1 0 0 0,0 1 0 0 0,-1-1 0 0 0,1 1 0 0 0,0-1 0 0 0,0 0 1 0 0,0 1-1 0 0,0-1 0 0 0,0 0 0 0 0,0 1 0 0 0,2-1-4 0 0,1 1 1 0 0,-1 0-1 0 0,1-1 1 0 0,0 0-1 0 0,-1 0 1 0 0,1 0-1 0 0,0 0 0 0 0,-1-1 1 0 0,4 0 3 0 0,-4 0-12 0 0,0 1-1 0 0,0 0 1 0 0,0-1 0 0 0,0 1 0 0 0,0 0-1 0 0,0 1 1 0 0,1-1 12 0 0,15 1-57 0 0,4 0 12 0 0,-1-4 74 0 0,0-1 1 0 0,17-5-30 0 0,-6 4-190 0 0,-32 5 200 0 0,-1 0-1 0 0,1 0 1 0 0,-1 0-1 0 0,0 0 1 0 0,1 0-1 0 0,-1 0 1 0 0,1 0-1 0 0,-1 0 1 0 0,1 0-1 0 0,-1 0 1 0 0,1 1-1 0 0,-1-1 1 0 0,0 0-1 0 0,1 0 1 0 0,-1 0-1 0 0,1 1 1 0 0,-1-1-1 0 0,0 0 1 0 0,1 0-1 0 0,-1 1 1 0 0,0-1-1 0 0,1 0 1 0 0,-1 1-1 0 0,0-1-9 0 0,1 0-6 0 0,-1 1 0 0 0,0-1-1 0 0,1 0 1 0 0,-1 1 0 0 0,0-1-1 0 0,1 0 1 0 0,-1 0 0 0 0,0 1-1 0 0,1-1 1 0 0,-1 0 0 0 0,0 0-1 0 0,1 0 1 0 0,-1 0 0 0 0,1 0-1 0 0,-1 1 1 0 0,0-1 0 0 0,1 0 0 0 0,-1 0-1 0 0,1 0 7 0 0,4-1-8 0 0,0 0-1 0 0,0 1 1 0 0,0-1-1 0 0,0 1 1 0 0,2 1 8 0 0,3-2-100 0 0,-4 0 42 0 0,5 4 50 0 0,-10-2 8 0 0,0-1-1 0 0,-1 0 1 0 0,1 1 0 0 0,0-1 0 0 0,0 0 0 0 0,0 0-1 0 0,0 1 1 0 0,0-1 0 0 0,0 0 0 0 0,-1 0-1 0 0,1 0 1 0 0,0 0 0 0 0,0 0 0 0 0,0 0-1 0 0,0-1 1 0 0,1 1 0 0 0,15-4 408 0 0,-4 8-661 0 0,-4-3 175 0 0,-9 0 70 0 0,1-1 0 0 0,-1 0 0 0 0,1 0 0 0 0,0 0 0 0 0,-1 0 0 0 0,1 0 0 0 0,0 0 0 0 0,-1 0-1 0 0,1 0 1 0 0,0 0 0 0 0,-1 0 0 0 0,1 0 0 0 0,0 0 0 0 0,-1 0 0 0 0,1-1 0 0 0,0 1 0 0 0,-1 0 0 0 0,1 0 0 0 0,-1-1 0 0 0,1 1 0 0 0,0-1 8 0 0,0 1-17 0 0,-1-1 0 0 0,1 1 0 0 0,0 0 0 0 0,0 0 1 0 0,0 0-1 0 0,0 0 0 0 0,-1-1 0 0 0,1 1 0 0 0,0 0 0 0 0,0 0 17 0 0,7 0-183 0 0,-7-1 168 0 0,0 1-1 0 0,-1 0 1 0 0,1 0-1 0 0,0 0 1 0 0,0 0-1 0 0,-1 0 1 0 0,1 0-1 0 0,0 0 1 0 0,0 0-1 0 0,-1 0 1 0 0,1 0 0 0 0,0 0-1 0 0,0 1 1 0 0,-1-1-1 0 0,1 0 1 0 0,0 1 15 0 0,0-1-7 0 0,0 0 0 0 0,-1 0 1 0 0,1 1-1 0 0,0-1 1 0 0,-1 0-1 0 0,1 0 0 0 0,0 0 1 0 0,-1 0-1 0 0,1 0 1 0 0,0 0-1 0 0,-1 0 0 0 0,2 0 7 0 0,2 0 112 0 0,-4 0-113 0 0,0 0 1 0 0,0 0-1 0 0,0 0 0 0 0,1 0 1 0 0,-1 0-1 0 0,0 0 0 0 0,0 0 1 0 0,0 0-1 0 0,1 0 0 0 0,-1 0 1 0 0,0 0-1 0 0,0 0 0 0 0,0 0 1 0 0,0 0-1 0 0,1 0 1 0 0,-1 0-1 0 0,0 0 0 0 0,0 0 1 0 0,0-1-1 0 0,0 1 0 0 0,0 0 1 0 0,1 0-1 0 0,-1 0 0 0 0,0 0 1 0 0,0 0-9 0 0,0 0 0 0 0,1 0-1 0 0,-1 0 1 0 0,0 0 0 0 0,0 0 0 0 0,0 0-1 0 0,1 0 1 0 0,-1 0 0 0 0,0 0-1 0 0,0 0 1 0 0,0 0 0 0 0,1 0-1 0 0,-1 0 1 0 0,0 0 0 0 0,0 0-1 0 0,0 0 1 0 0,1 0 0 0 0,-1 0-1 0 0,0 0 1 0 0,0 0 0 0 0,0 1 0 0 0,1-1-1 0 0,-1 0 1 0 0,0 0 0 0 0,0 0-1 0 0,0 0 1 0 0,0 0 0 0 0,0 1-1 0 0,1-1 1 0 0,-1 0 0 0 0,0 0-1 0 0,0 0 1 0 0,0 1 0 0 0,0-1 0 0 0,0 0-1 0 0,0 0 1 0 0,0 0 0 0 0,0 1-1 0 0,0-1 1 0 0,0 0 0 0 0,0 0-1 0 0,0 0 1 0 0,0 1 0 0 0,0-1-1 0 0,0 0 1 0 0,0 0 0 0 0,0 0-1 0 0,0 1 1 0 0,0-1 0 0 0,0 0 0 0 0,0 0-1 0 0,0 0 1 0 0,0 1 9 0 0,-4 6 11 0 0,3-7-5 0 0,1 1 0 0 0,0 0 0 0 0,-1 0 0 0 0,1 0 0 0 0,-1-1 0 0 0,1 1 0 0 0,-1 0 0 0 0,1-1 0 0 0,-1 1 0 0 0,0 0 0 0 0,1-1 0 0 0,-1 1 0 0 0,0-1 0 0 0,0 1-6 0 0,1-1-2 0 0,0 0 1 0 0,0 0 0 0 0,-1 0 0 0 0,1 1-1 0 0,0-1 1 0 0,0 0 0 0 0,0 0 0 0 0,-1 0 0 0 0,1 0-1 0 0,0 0 1 0 0,0 1 0 0 0,0-1 0 0 0,0 0-1 0 0,-1 0 1 0 0,1 0 0 0 0,0 0 0 0 0,0 1-1 0 0,0-1 1 0 0,0 0 0 0 0,0 0 0 0 0,0 0 0 0 0,0 1-1 0 0,0-1 1 0 0,0 0 0 0 0,-1 0 0 0 0,1 0-1 0 0,0 1 1 0 0,0-1 1 0 0,0 0 7 0 0,0 1-1 0 0,0-1 0 0 0,0 0 1 0 0,0 1-1 0 0,0-1 1 0 0,0 0-1 0 0,0 1 0 0 0,0-1 1 0 0,0 0-1 0 0,0 1 0 0 0,-1-1 1 0 0,1 0-1 0 0,0 1 1 0 0,0-1-1 0 0,0 0 0 0 0,-1 0 1 0 0,1 1-1 0 0,0-1 1 0 0,0 0-1 0 0,-1 0-6 0 0,3 0-179 0 0,-1 0 188 0 0,-1 0 0 0 0,1-1 0 0 0,-1 1 0 0 0,1 0 0 0 0,0 0 0 0 0,-1 0 0 0 0,1 0 0 0 0,-1 0 0 0 0,1 0 0 0 0,0 0 0 0 0,-1 0 1 0 0,1 0-1 0 0,0 0-9 0 0,0 0 2 0 0,0 0 1 0 0,0-1-1 0 0,0 1 0 0 0,0 0 1 0 0,0-1-1 0 0,0 1 1 0 0,0-1-1 0 0,0 1 1 0 0,0-1-1 0 0,0 1 0 0 0,0-1-2 0 0,6-3-85 0 0,20-2-37 0 0,-19 4 223 0 0,-1 1-1 0 0,0-1 1 0 0,1-1-101 0 0,2-2-152 0 0,-8 4 156 0 0,-1 1 0 0 0,0-1 0 0 0,0 0 0 0 0,1 1 0 0 0,-1-1 0 0 0,0 1 0 0 0,1 0 0 0 0,-1-1 0 0 0,0 1 0 0 0,1 0 0 0 0,-1 0 0 0 0,1 0 0 0 0,-1 0 0 0 0,0 0 0 0 0,1 0 0 0 0,-1 0 0 0 0,2 1-4 0 0,-2-1-11 0 0,-1 0 1 0 0,1 0 0 0 0,0 0-1 0 0,0 0 1 0 0,-1 0-1 0 0,1-1 1 0 0,0 1-1 0 0,0 0 1 0 0,-1 0-1 0 0,1 0 1 0 0,0-1-1 0 0,0 1 1 0 0,-1 0-1 0 0,1-1 11 0 0,0 1 4 0 0,0-1 0 0 0,-1 1 0 0 0,1 0 0 0 0,0-1 0 0 0,-1 1 0 0 0,1 0 0 0 0,0 0 0 0 0,-1 0 0 0 0,1-1 0 0 0,0 1-1 0 0,0 0 1 0 0,-1 0 0 0 0,1 0 0 0 0,0 0 0 0 0,0 0 0 0 0,-1 0 0 0 0,2 1-4 0 0,0-1 8 0 0,1 1-1 0 0,-1-1 1 0 0,1 0-1 0 0,0 0 1 0 0,-1 0-1 0 0,1 0 1 0 0,0 0 0 0 0,-1 0-1 0 0,1-1 1 0 0,1 0-8 0 0,0 0-22 0 0,-1 1 1 0 0,0-1 0 0 0,0 1 0 0 0,0 0-1 0 0,1 0 1 0 0,-1 0 0 0 0,1 0 21 0 0,-2 0-9 0 0,0 0 1 0 0,0 0 0 0 0,1 0 0 0 0,-1-1 0 0 0,0 1-1 0 0,1-1 1 0 0,-1 1 0 0 0,2-2 8 0 0,10-2-37 0 0,-12 4 14 0 0,2 0 24 0 0,0-1 0 0 0,0 0 0 0 0,0 1 1 0 0,0-1-1 0 0,0-1 0 0 0,0 1 0 0 0,3-2-1 0 0,-5 2-19 0 0,0 0 0 0 0,0 0 0 0 0,0 0 0 0 0,1 1 0 0 0,-1-1 0 0 0,1 1 19 0 0,0-1 21 0 0,-1 0 0 0 0,0 1 1 0 0,1-1-1 0 0,-1 0 0 0 0,2 0-21 0 0,0-2 15 0 0,1 2-1 0 0,0-1 1 0 0,-1 1-1 0 0,1-1 1 0 0,0 1-1 0 0,0 1 1 0 0,0-1-1 0 0,0 1 1 0 0,4 0-15 0 0,-7-1 18 0 0,0 1 0 0 0,-1 0 0 0 0,1-1 0 0 0,0 1-1 0 0,-1-1 1 0 0,1 0 0 0 0,-1 1 0 0 0,1-1 0 0 0,-1 0 0 0 0,1-1-18 0 0,0 1-33 0 0,0 0 0 0 0,0 0-1 0 0,1 0 1 0 0,-1 0 0 0 0,0 0 0 0 0,1 0 33 0 0,6-1-55 0 0,-1 0-1 0 0,1-1 1 0 0,0-1 0 0 0,2-1 55 0 0,5 0 359 0 0,-13 5-408 0 0,-1 0-1 0 0,1-1 1 0 0,0 0 0 0 0,-1 0 0 0 0,2-1 49 0 0,49-20-778 0 0,-50 20 732 0 0,-1 0-1 0 0,1 0 1 0 0,0 0-1 0 0,2-2 47 0 0,11-7-40 0 0,-7 4 15 0 0,-8 6 15 0 0,0 0 0 0 0,0 1 1 0 0,0-1-1 0 0,0 0 0 0 0,0 0 0 0 0,0 1 0 0 0,0-1 0 0 0,0 0 0 0 0,0 1 0 0 0,1-1 0 0 0,-1 1 10 0 0,14-10-182 0 0,-10 8 182 0 0,1-1 0 0 0,-1 0 0 0 0,-1 0 0 0 0,4-3 0 0 0,0 0 19 0 0,-6 5-9 0 0,0 0 0 0 0,0-1 0 0 0,0 1 0 0 0,0-1-1 0 0,-1 1 1 0 0,1-1 0 0 0,-1 0 0 0 0,1 0 0 0 0,0-1-10 0 0,0 1-3 0 0,0 0 1 0 0,-1 0 0 0 0,1 0-1 0 0,0 0 1 0 0,0 1 0 0 0,0-1-1 0 0,0 1 1 0 0,1-1 0 0 0,0 0 2 0 0,14-10 175 0 0,0-2-100 0 0,-12 10 21 0 0,0 0-1 0 0,-1-1 1 0 0,4-3-96 0 0,5-5-14 0 0,-9 10-87 0 0,-1 0 0 0 0,0-1-1 0 0,3-2 102 0 0,7-6 240 0 0,-6 6-117 0 0,12-15-213 0 0,-11 12-221 0 0,9-8 311 0 0,-7 4 61 0 0,-9 12-52 0 0,0-1-1 0 0,0 1 0 0 0,0 0 1 0 0,0-1-1 0 0,0 1 0 0 0,0 0 1 0 0,0 0-1 0 0,1-1 0 0 0,-1 1 0 0 0,0 0 1 0 0,1 0-1 0 0,0 0-8 0 0,0 0 18 0 0,0 0 0 0 0,0-1 1 0 0,0 1-1 0 0,-1 0 0 0 0,1-1 0 0 0,0 0 1 0 0,-1 1-1 0 0,1-1 0 0 0,-1 0 0 0 0,1 0 0 0 0,-1 0 1 0 0,0 0-1 0 0,0 0-18 0 0,11-14 196 0 0,31-31-268 0 0,-40 43 92 0 0,0 0 0 0 0,0 0 0 0 0,0 0 0 0 0,2-4-20 0 0,-3 4 21 0 0,1 0 1 0 0,0-1-1 0 0,0 1 1 0 0,3-2-22 0 0,8-10 163 0 0,5-7-163 0 0,-10 13-24 0 0,34-43 460 0 0,-38 47-361 0 0,1-1 0 0 0,5-4-75 0 0,1-1 91 0 0,-2 0-160 0 0,-1-1 0 0 0,0 1 0 0 0,6-13 69 0 0,-3 6 38 0 0,3-5-38 0 0,7-10-72 0 0,-4 5 170 0 0,-5 8-89 0 0,-1-1 0 0 0,7-18-9 0 0,-18 37 2 0 0,5-11 3 0 0,-1-1 0 0 0,0 0 0 0 0,1-9-5 0 0,8-47 1 0 0,-12 58 65 0 0,3-10-7 0 0,2-6-59 0 0,5-20-3 0 0,-6 14 222 0 0,-2-2-219 0 0,-2 23-35 0 0,-2 1 0 0 0,0-1 1 0 0,-1 0-1 0 0,0-3 35 0 0,0 9 7 0 0,1-1 0 0 0,0 0 1 0 0,0-5-8 0 0,1-7 11 0 0,0-4 9 0 0,-1 8 13 0 0,0 1-1 0 0,-1 0 0 0 0,-2-10-32 0 0,-5-37 32 0 0,5 44-37 0 0,2 13 19 0 0,-1-1 0 0 0,1 1 0 0 0,-2 0-1 0 0,1 0 1 0 0,-1 0 0 0 0,0 0 0 0 0,0 0-14 0 0,-10-22-48 0 0,6-4 131 0 0,6 30-94 0 0,0 0 0 0 0,1 0 1 0 0,0 0-1 0 0,0-1 0 0 0,-1 1 0 0 0,1 0 11 0 0,0 0 3 0 0,0 1 0 0 0,0-1 0 0 0,0 0 0 0 0,0 1 0 0 0,0-1 0 0 0,-1 1 0 0 0,1-1 0 0 0,-1 1 0 0 0,1-1 0 0 0,-1 1 0 0 0,0-1-3 0 0,-2-3 46 0 0,2 4-32 0 0,0-1-1 0 0,0 1 1 0 0,0-1 0 0 0,0 1 0 0 0,1-1 0 0 0,-1 0 0 0 0,0 1 0 0 0,1-1 0 0 0,-1-1-14 0 0,-2-8-23 0 0,-1-1 1 0 0,0 1-1 0 0,-6-11 23 0 0,6 12-28 0 0,-1 1 52 0 0,0-1 1 0 0,-1 1-1 0 0,-5-7-24 0 0,7 12 54 0 0,0-1-1 0 0,-1 1 1 0 0,1 0 0 0 0,-3-1-54 0 0,-2-2 51 0 0,-21-19-113 0 0,24 21 81 0 0,0 0 0 0 0,0 0 0 0 0,1-1-19 0 0,-15-13 11 0 0,1 7 55 0 0,4 4-5 0 0,3-2-157 0 0,-1 0 0 0 0,1 0 96 0 0,-19-17-26 0 0,26 24 38 0 0,-1-1 13 0 0,1 0 1 0 0,-1 0 0 0 0,0 0-1 0 0,0 1 1 0 0,0 0 0 0 0,-2 0-26 0 0,5 1-7 0 0,-1 1 0 0 0,1-1 1 0 0,-1 0-1 0 0,1 0 0 0 0,0-1 0 0 0,0 1 1 0 0,0-1-1 0 0,-1-1 7 0 0,0 1-12 0 0,1 0 1 0 0,-1 0-1 0 0,0 0 0 0 0,0 1 1 0 0,-3-3 11 0 0,-17-7-27 0 0,1-1-1 0 0,-2-3 28 0 0,0 0-361 0 0,18 12 500 0 0,0 1 0 0 0,-6-3-139 0 0,8 4-4 0 0,0 0 0 0 0,1 0 0 0 0,-1 0 0 0 0,1-1 0 0 0,-1 1 0 0 0,1-1 0 0 0,-1-1 4 0 0,-50-41-145 0 0,31 26 133 0 0,15 12 7 0 0,1 0-1 0 0,-3-3 6 0 0,9 8 3 0 0,0 1 0 0 0,0-1-1 0 0,0 0 1 0 0,0 1 0 0 0,-1-1-1 0 0,1 1 1 0 0,-1-1 0 0 0,1 1-1 0 0,-1 0 1 0 0,0 0 0 0 0,0 0-3 0 0,0 0-6 0 0,1-1 0 0 0,-1 1 0 0 0,0-1 0 0 0,1 0 1 0 0,-1 1-1 0 0,1-1 0 0 0,-1-1 0 0 0,1 1 0 0 0,0 0 1 0 0,-1-2 5 0 0,-1 1 11 0 0,1-1 0 0 0,-1 1 0 0 0,0-1 0 0 0,-1 0-11 0 0,-12-8-35 0 0,-13-7-115 0 0,2 1 238 0 0,24 15-82 0 0,0 0 0 0 0,0 0-1 0 0,0 0 1 0 0,1 0 0 0 0,-1-1 0 0 0,-2-3-6 0 0,-10-8-115 0 0,0 3 113 0 0,13 11 4 0 0,1-1-1 0 0,-1 0 0 0 0,1 1 0 0 0,-1-1 0 0 0,1 0 1 0 0,-1-1-1 0 0,1 1 0 0 0,0 0 0 0 0,0-1-1 0 0,-2-2 7 0 0,0 1-1 0 0,0 0 0 0 0,0 0 0 0 0,-1 0 1 0 0,1 0-1 0 0,-1 0 0 0 0,-5-2-6 0 0,-13-10-69 0 0,-7-6-171 0 0,19 13 265 0 0,0-1 0 0 0,-2-2-25 0 0,-10-11 18 0 0,22 22-5 0 0,-1 0 0 0 0,1 0 0 0 0,-1 0 0 0 0,0 0-1 0 0,1 1 1 0 0,-1-1 0 0 0,0 0 0 0 0,0 1 0 0 0,0-1 0 0 0,-1 1-13 0 0,-12-6 90 0 0,8 3-82 0 0,1 0 1 0 0,0 1-1 0 0,-1 0 0 0 0,0 0 1 0 0,-3 0-9 0 0,-36-5 51 0 0,27 4-54 0 0,6 2-4 0 0,0 1 1 0 0,0 0-1 0 0,0 1 0 0 0,-13 3 7 0 0,5-2-85 0 0,-46 9 30 0 0,37-5 76 0 0,-16 0-21 0 0,1 0 20 0 0,-1 3 1 0 0,-29 9-21 0 0,29-7-75 0 0,-8 5 44 0 0,-40 16 31 0 0,40-12 2 0 0,-68 20-61 0 0,83-27 335 0 0,-20 3-276 0 0,44-12-77 0 0,58-28-110 0 0,8-6 187 0 0,-36 20-17 0 0,4 0-14 0 0,0 0-1 0 0,10-3 32 0 0,14-6 23 0 0,-27 11-23 0 0,119-63-373 0 0,-89 45 390 0 0,-46 26-12 0 0,0 0 1 0 0,1 0-1 0 0,-1 0 0 0 0,0 0 0 0 0,0 0 1 0 0,1 0-1 0 0,-1 0 0 0 0,0-1 0 0 0,0 1 1 0 0,0 0-1 0 0,1 0 0 0 0,-1 0 1 0 0,0 0-1 0 0,0-1 0 0 0,0 1 0 0 0,0 0 1 0 0,0 0-1 0 0,1 0 0 0 0,-1-1 1 0 0,0 1-1 0 0,0 0 0 0 0,0 0 0 0 0,0 0 1 0 0,0-1-1 0 0,0 1 0 0 0,0 0 1 0 0,0 0-6 0 0,-6-1 102 0 0,-13 4 83 0 0,17-2-130 0 0,-68 12 63 0 0,61-12-107 0 0,-1 0 0 0 0,1-1 0 0 0,-1 0 1 0 0,-8-1-12 0 0,-17 0 20 0 0,6 2 6 0 0,-44 1-64 0 0,-5-4 38 0 0,68 2-25 0 0,0 0 0 0 0,1 1 0 0 0,-1 0 0 0 0,0 0 0 0 0,-2 2 25 0 0,9-3 80 0 0,6-1 34 0 0,15-4-99 0 0,-7 0 49 0 0,1 1 0 0 0,-1 1 0 0 0,1 0 0 0 0,-1 0 0 0 0,9 0-64 0 0,12-3 95 0 0,-12 3-182 0 0,-1 0 0 0 0,1 1 0 0 0,-1 1 0 0 0,1 0 0 0 0,0 2 0 0 0,-1 0 0 0 0,1 2 0 0 0,6 1 87 0 0,-14 0-102 0 0,-11-3 91 0 0,1-1 0 0 0,-1 1 0 0 0,1 0 1 0 0,0-1-1 0 0,-1 1 0 0 0,1-1 0 0 0,-1 0 0 0 0,1 0 0 0 0,0 0 1 0 0,-1 1-1 0 0,1-1 0 0 0,0-1 0 0 0,-1 1 0 0 0,1 0 11 0 0,0-1-57 0 0,-5 0 13 0 0,-10 0-2 0 0,-8 0 61 0 0,-54-10-76 0 0,17 4 100 0 0,45 5 132 0 0,-11 1-171 0 0,14 1-10 0 0,1 0-1 0 0,-1-1 1 0 0,1 0-1 0 0,-1-1 11 0 0,-4 1-37 0 0,11 0 145 0 0,9 0 106 0 0,91-23 317 0 0,-74 19-578 0 0,1 0 1 0 0,-1 2-1 0 0,1 1 0 0 0,16 1 47 0 0,-31 1-28 0 0,-1 0-54 0 0,0 0 0 0 0,0 0 1 0 0,0 1-1 0 0,0 1 0 0 0,-1-1 1 0 0,3 2 81 0 0,2 3-383 0 0,-11-5 309 0 0,0 0 1 0 0,1 0 0 0 0,-1-1 0 0 0,0 1 0 0 0,1 0 0 0 0,-1-1 0 0 0,1 1 0 0 0,-1-1 0 0 0,0 1 0 0 0,1-1-1 0 0,-1 0 1 0 0,1 0 73 0 0,-21-10-744 0 0,14 9 665 0 0,-1-1 0 0 0,1 2-1 0 0,0-1 1 0 0,0 0 0 0 0,0 1-1 0 0,-1 0 1 0 0,1 0 0 0 0,0 1 0 0 0,0 0-1 0 0,-4 0 80 0 0,-10 4-317 0 0,0 0-1 0 0,-4 3 318 0 0,2-1 133 0 0,10-5-49 0 0,11-1-79 0 0,0-1-1 0 0,0 0 1 0 0,0 0 0 0 0,0 0-1 0 0,0 0 1 0 0,-1 0-1 0 0,1 0 1 0 0,0 0 0 0 0,0 0-1 0 0,0 0 1 0 0,0 0-1 0 0,-1 0 1 0 0,1 0 0 0 0,0 0-1 0 0,0 0 1 0 0,0 0-1 0 0,0 0 1 0 0,-1 0 0 0 0,1 0-1 0 0,0 0 1 0 0,0 0-1 0 0,0 0 1 0 0,0 0 0 0 0,0 0-1 0 0,-1 0 1 0 0,1 0-1 0 0,0 0 1 0 0,0 0 0 0 0,0 0-1 0 0,0-1 1 0 0,0 1-1 0 0,-1 0 1 0 0,1 0-1 0 0,0 0 1 0 0,0 0 0 0 0,0 0-5 0 0,12-3 52 0 0,19-10 241 0 0,1 0 0 0 0,3 2-293 0 0,-18 5 79 0 0,29-8 36 0 0,9 0-115 0 0,-35 9 35 0 0,9-1-8 0 0,-14 3 6 0 0,0 0 0 0 0,0-2 0 0 0,12-5-33 0 0,-17 7-59 0 0,-8 3 39 0 0,0 0 1 0 0,0-1-1 0 0,-1 1 0 0 0,1-1 1 0 0,0 0-1 0 0,0 0 0 0 0,-1 1 1 0 0,1-1-1 0 0,0-1 20 0 0,-2 2 3 0 0,0 0-1 0 0,0 0 1 0 0,0-1-1 0 0,0 1 1 0 0,0 0 0 0 0,0 0-1 0 0,0 0 1 0 0,0 0-1 0 0,0 0 1 0 0,0-1-1 0 0,0 1 1 0 0,0 0-1 0 0,0 0 1 0 0,0 0 0 0 0,0 0-1 0 0,0 0 1 0 0,0 0-1 0 0,0-1 1 0 0,0 1-1 0 0,0 0 1 0 0,-1 0-1 0 0,1 0 1 0 0,0 0 0 0 0,0 0-1 0 0,0 0 1 0 0,0 0-1 0 0,0 0 1 0 0,0-1-1 0 0,0 1 1 0 0,0 0-1 0 0,-1 0 1 0 0,1 0 0 0 0,0 0-1 0 0,0 0 1 0 0,0 0-1 0 0,0 0 1 0 0,0 0-1 0 0,-1 0 1 0 0,1 0-1 0 0,0 0 1 0 0,0 0 0 0 0,0 0-1 0 0,0 0 1 0 0,-1 0-3 0 0,-7-2 165 0 0,7 2-163 0 0,-1 1 0 0 0,0-1 1 0 0,0 0-1 0 0,0 1 0 0 0,1-1 0 0 0,-1 1 1 0 0,0 0-3 0 0,-9 2 41 0 0,-1 0-112 0 0,0 0 1 0 0,-1 1-1 0 0,2 0 0 0 0,-12 6 71 0 0,0 0 77 0 0,8-3-222 0 0,-13 7 145 0 0,28-14-4 0 0,0 0-1 0 0,0 0 0 0 0,0 0 1 0 0,0 0-1 0 0,-1 0 0 0 0,1 0 1 0 0,0 1-1 0 0,0-1 0 0 0,0 0 1 0 0,0 0-1 0 0,0 0 0 0 0,0 0 1 0 0,0 0-1 0 0,-1 0 0 0 0,1 0 1 0 0,0 0-1 0 0,0 0 0 0 0,0 0 1 0 0,0 0-1 0 0,0 1 0 0 0,0-1 1 0 0,0 0-1 0 0,0 0 1 0 0,0 0-1 0 0,0 0 0 0 0,0 0 1 0 0,0 0-1 0 0,0 0 0 0 0,-1 1 1 0 0,1-1-1 0 0,0 0 0 0 0,0 0 1 0 0,0 0-1 0 0,0 0 0 0 0,0 0 1 0 0,0 1-1 0 0,0-1 5 0 0,5 0-178 0 0,8-1-67 0 0,61-20 623 0 0,-37 10-9 0 0,15-2-369 0 0,4 2 196 0 0,-50 9-164 0 0,-5 2-24 0 0,0 0-1 0 0,-1-1 1 0 0,1 1-1 0 0,-1 0 1 0 0,1 0 0 0 0,0-1-1 0 0,-1 1 1 0 0,1 0-1 0 0,0 0 1 0 0,-1 0-1 0 0,1 0 1 0 0,0 0-8 0 0,-6 1 55 0 0,1 1-1 0 0,0-1 1 0 0,0 1 0 0 0,0 0-1 0 0,-1 0-54 0 0,-14 7 89 0 0,-9 2-89 0 0,9-4 41 0 0,-13 7-41 0 0,-24 13 8 0 0,-21 6-8 0 0,29-14 128 0 0,1 2 0 0 0,-42 26-128 0 0,31-7-300 0 0,50-34 193 0 0,1-1 38 0 0,7-5 67 0 0,0 0 0 0 0,0 0-1 0 0,0 0 1 0 0,0 0 0 0 0,0 0 0 0 0,-1 0-1 0 0,1 0 1 0 0,0 0 0 0 0,0 0 0 0 0,0 0-1 0 0,0 0 1 0 0,0 0 0 0 0,0 0 0 0 0,0 0-1 0 0,0 0 1 0 0,0 0 0 0 0,0 0 0 0 0,0 0-1 0 0,-1 0 1 0 0,1 0 0 0 0,0 0 0 0 0,0 0-1 0 0,0 0 1 0 0,0 0 0 0 0,0 0 0 0 0,0 0-1 0 0,0 0 1 0 0,0 0 0 0 0,0 0 0 0 0,0 0-1 0 0,0 0 1 0 0,0 0 0 0 0,-1 0 0 0 0,1 0-1 0 0,0 0 1 0 0,0 0 0 0 0,0 0 0 0 0,0 0-1 0 0,0 0 1 0 0,0 0 0 0 0,0 0 0 0 0,0 0-1 0 0,0 0 1 0 0,0-1 0 0 0,0 1-1 0 0,0 0 1 0 0,0 0 0 0 0,0 0 0 0 0,0 0-1 0 0,0 0 1 0 0,0 0 0 0 0,0 0 0 0 0,0 0-1 0 0,0 0 1 0 0,0 0 0 0 0,0-1 0 0 0,0 1-1 0 0,0 0 1 0 0,0 0 0 0 0,0 0 2 0 0,0-3-61 0 0,0 1 0 0 0,1-1 0 0 0,0 0 0 0 0,-1 1 0 0 0,1-1 0 0 0,0 0 0 0 0,1-1 61 0 0,-1 2-14 0 0,0 0 0 0 0,0 0 1 0 0,0 0-1 0 0,-1 0 1 0 0,1 0-1 0 0,-1 0 0 0 0,1 0 1 0 0,-1 0-1 0 0,0 0 0 0 0,0 0 1 0 0,0 0-1 0 0,0 0 0 0 0,0 0 1 0 0,0 0-1 0 0,0-1 0 0 0,-1 1 14 0 0,1 2 8 0 0,-1-1-1 0 0,1 1 0 0 0,0 0 0 0 0,0-1 0 0 0,-1 1 1 0 0,1 0-1 0 0,0 0 0 0 0,-1-1 0 0 0,1 1 0 0 0,0 0 1 0 0,-1 0-1 0 0,1 0 0 0 0,0-1 0 0 0,-1 1 0 0 0,1 0 1 0 0,0 0-1 0 0,-1 0 0 0 0,1 0 0 0 0,-1 0 0 0 0,1 0 1 0 0,0 0-1 0 0,-1 0 0 0 0,1 0 0 0 0,-1 0 0 0 0,1 0 1 0 0,0 0-1 0 0,-1 0 0 0 0,1 0 0 0 0,-1 0 0 0 0,1 0 1 0 0,0 1-1 0 0,-1-1 0 0 0,1 0 0 0 0,-1 0-7 0 0,-14 7 34 0 0,-2 3 29 0 0,1 2 0 0 0,0-1 0 0 0,1 2 0 0 0,-1 1-63 0 0,0 0 30 0 0,-28 24 107 0 0,1 0 251 0 0,-3-1-388 0 0,23-20 180 0 0,0 2 0 0 0,1 0 0 0 0,-2 4-180 0 0,24-23 13 0 0,-1 1-1 0 0,1 0 1 0 0,-1-1-1 0 0,1 1 1 0 0,-1 0-1 0 0,1-1 1 0 0,0 1-1 0 0,-1 0 1 0 0,1 0-1 0 0,0 0 1 0 0,-1-1-1 0 0,1 1-12 0 0,0-1 0 0 0,0 1 0 0 0,0-1 0 0 0,0 0 0 0 0,0 0 0 0 0,0 0 0 0 0,0 0 0 0 0,0 0 0 0 0,0 0 0 0 0,0 0 0 0 0,0 0 0 0 0,0 0 0 0 0,0 0 0 0 0,0 0 0 0 0,0 0 0 0 0,0 0 0 0 0,0 1 0 0 0,0-1 0 0 0,0 0 0 0 0,0 0 0 0 0,0 0 0 0 0,0 0 0 0 0,1 0 0 0 0,-1 0 0 0 0,0 0 0 0 0,0 0 0 0 0,0 0 0 0 0,0 0 0 0 0,0 0-1 0 0,0 0 1 0 0,0 0 0 0 0,0 0 0 0 0,0 0 0 0 0,0 0 0 0 0,0 0 0 0 0,0 0 0 0 0,0 0 0 0 0,0 0 0 0 0,0 0 0 0 0,1 0 0 0 0,-1 0 0 0 0,5-2-83 0 0,47-38-204 0 0,-37 27 222 0 0,-1 0 1 0 0,0-1 0 0 0,0-1-1 0 0,8-13 65 0 0,-5 5-28 0 0,1-5 28 0 0,-8 13 23 0 0,1-1 0 0 0,0 2-1 0 0,11-12-22 0 0,-19 23 214 0 0,-8 8-89 0 0,-14 14-178 0 0,0 5 129 0 0,1 0 1 0 0,-6 11-77 0 0,-2 2 55 0 0,0 4-261 0 0,6-8 285 0 0,14-23-72 0 0,5-9-13 0 0,1-1-1 0 0,0 1 1 0 0,0-1-1 0 0,-1 1 1 0 0,1-1 0 0 0,0 1-1 0 0,0-1 1 0 0,0 1 0 0 0,-1 0-1 0 0,1-1 1 0 0,0 1 0 0 0,0-1-1 0 0,0 1 1 0 0,0 0 0 0 0,0-1-1 0 0,0 1 7 0 0,1-1-17 0 0,0-1 0 0 0,-1 1 0 0 0,1-1 0 0 0,-1 1 0 0 0,1-1 0 0 0,-1 0 0 0 0,1 1 0 0 0,-1-1 0 0 0,1 0 0 0 0,-1 1 0 0 0,0-1 0 0 0,1 0 17 0 0,5-10-66 0 0,0-1-1 0 0,-1-1 0 0 0,0 1 1 0 0,1-6 66 0 0,-3 8-4 0 0,-1 1-1 0 0,-1 0 1 0 0,1 0 0 0 0,-1-1 0 0 0,-1 1 0 0 0,0-1 0 0 0,0 1 0 0 0,-1-1 0 0 0,0 1-1 0 0,0 0 1 0 0,-3-6 4 0 0,-2-6 216 0 0,-6-15-216 0 0,11 33 15 0 0,0 0 0 0 0,0 0-1 0 0,0 1 1 0 0,0-1 0 0 0,1 0-1 0 0,-1 0 1 0 0,1 0 0 0 0,0 0-1 0 0,0 1 1 0 0,0-1 0 0 0,0 0-1 0 0,0 0 1 0 0,1 0 0 0 0,-1 0-1 0 0,2-2-14 0 0,-2 1-7 0 0,1 1-1 0 0,-1-1 1 0 0,0 0-1 0 0,0 0 1 0 0,0 0-1 0 0,0 1 0 0 0,-1-1 1 0 0,0 0-1 0 0,0 0 1 0 0,0-2 7 0 0,-4-15 57 0 0,4 7-44 0 0,-5-13-13 0 0,3 16 23 0 0,1 0 1 0 0,0-1 0 0 0,1 0-24 0 0,0 0 26 0 0,0 9-16 0 0,0 0 0 0 0,1 0-1 0 0,0 0 1 0 0,0 0 0 0 0,0 0 0 0 0,0 0-1 0 0,1-2-9 0 0,-1 4 6 0 0,0 1 0 0 0,0-1 0 0 0,0 0 0 0 0,0 1 0 0 0,0-1 0 0 0,0 0 0 0 0,0 0 0 0 0,0 1 0 0 0,0-1 0 0 0,0 0 0 0 0,0 1 0 0 0,-1-1 0 0 0,1 0 0 0 0,0 1 0 0 0,0-1 0 0 0,-1 1 0 0 0,1-1 0 0 0,0 0 0 0 0,-1 0-6 0 0,1 1 3 0 0,0 0 1 0 0,0 0-1 0 0,0 0 1 0 0,0-1-1 0 0,-1 1 1 0 0,1 0-1 0 0,0 0 1 0 0,0 0-1 0 0,0-1 1 0 0,0 1-1 0 0,0 0 1 0 0,0 0-1 0 0,0-1 1 0 0,0 1-1 0 0,0 0 1 0 0,0 0-1 0 0,0 0 1 0 0,0-1-1 0 0,0 1 1 0 0,0 0-1 0 0,0 0 1 0 0,0-1-1 0 0,0 1 1 0 0,0 0-1 0 0,1 0 1 0 0,-1 0-1 0 0,0-1 1 0 0,0 1-1 0 0,0 0 1 0 0,0 0-1 0 0,0 0 1 0 0,1-1-1 0 0,-1 1 1 0 0,0 0-4 0 0,8-6 113 0 0,-3 3-269 0 0,1-3 199 0 0,0 1-1 0 0,3-6-42 0 0,-2 2 50 0 0,-4 4 77 0 0,-2 16-22 0 0,-1-4-70 0 0,1 0 1 0 0,-1 1 0 0 0,1-1 0 0 0,1 0 0 0 0,0 1-36 0 0,-1-4-1 0 0,0 0 0 0 0,0 0 0 0 0,1 0-1 0 0,0 0 1 0 0,0-1 0 0 0,0 1 0 0 0,0-1 0 0 0,1 1 0 0 0,1 2 1 0 0,14 17-59 0 0,-14-17 87 0 0,0-1-1 0 0,0 0 1 0 0,0 0 0 0 0,5 4-28 0 0,-9-9-32 0 0,1 1 0 0 0,-1-1 0 0 0,1 1 0 0 0,-1 0 0 0 0,1-1 0 0 0,-1 1 0 0 0,1 0 0 0 0,-1-1 0 0 0,1 1 0 0 0,-1 0 0 0 0,0-1 0 0 0,1 1 0 0 0,-1 0 0 0 0,0 0 0 0 0,0 0 0 0 0,0-1 0 0 0,0 1 0 0 0,1 0 0 0 0,-1 0-1 0 0,0 0 1 0 0,0-1 0 0 0,-1 1 0 0 0,1 0 0 0 0,0 0 32 0 0,0 4-70 0 0,0-1-243 0 0,0-2 315 0 0,0-1 0 0 0,0 0 0 0 0,0 1 0 0 0,0-1 0 0 0,1 0 1 0 0,-1 0-1 0 0,0 1 0 0 0,1-1 0 0 0,-1 0 0 0 0,1 0 0 0 0,-1 1 0 0 0,1-1 0 0 0,-1 0 1 0 0,1 0-1 0 0,0 0 0 0 0,0 0 0 0 0,-1 0 0 0 0,1 0 0 0 0,0 0 0 0 0,0 0 0 0 0,0 0-2 0 0,6 7 18 0 0,-7-8-32 0 0,1 1 0 0 0,-1-1 0 0 0,1 1 0 0 0,-1-1-1 0 0,1 0 1 0 0,-1 1 0 0 0,1-1 0 0 0,0 0-1 0 0,-1 0 1 0 0,1 1 0 0 0,-1-1 0 0 0,1 0 0 0 0,0 0-1 0 0,-1 0 1 0 0,1 0 0 0 0,0 0 0 0 0,-1 0-1 0 0,1 0 1 0 0,0 0 0 0 0,0 0 14 0 0,15-2 4 0 0,9-5 138 0 0,-8 3-116 0 0,-14 3-48 0 0,0 0 0 0 0,1 0 0 0 0,-1 0 0 0 0,2 0 22 0 0,5 0 4 0 0,-1-1 0 0 0,5-1-4 0 0,-6 1 1 0 0,0 0 1 0 0,0 1-1 0 0,0 0 1 0 0,3 0-2 0 0,-4 1 13 0 0,-1-1 1 0 0,1 0 0 0 0,5-1-14 0 0,-5 0 3 0 0,0 1 1 0 0,0 0 0 0 0,5 0-4 0 0,5 0-3 0 0,0 0 0 0 0,0-2 0 0 0,5-1 3 0 0,-1 0 62 0 0,14 0-62 0 0,1-1 257 0 0,-21 3-177 0 0,9-1-80 0 0,19 1 5 0 0,-13 0 78 0 0,28 1-83 0 0,-36 4 74 0 0,8 0-93 0 0,-10-1 79 0 0,-16-1-70 0 0,0-1 0 0 0,-1 1 0 0 0,1-1 0 0 0,0 0-1 0 0,2 0 12 0 0,12-1 40 0 0,-12 1-60 0 0,1-1 1 0 0,-1 1-1 0 0,5-2 19 0 0,6-5-123 0 0,-5 5 172 0 0,-12 2-57 0 0,0 0 1 0 0,0 0-1 0 0,1 0 0 0 0,-1 0 0 0 0,0 0 0 0 0,0 0 0 0 0,0 0 0 0 0,0 0 1 0 0,1 0-1 0 0,-1 0 0 0 0,0 0 0 0 0,0 0 0 0 0,0 0 0 0 0,0 0 1 0 0,1 0-1 0 0,-1 0 0 0 0,0 0 0 0 0,0 0 0 0 0,0 0 0 0 0,0-1 1 0 0,1 1-1 0 0,-1 0 0 0 0,0 0 0 0 0,0 0 0 0 0,0 0 0 0 0,0 0 1 0 0,0 0-1 0 0,1-1 0 0 0,-1 1 0 0 0,0 0 0 0 0,0 0 0 0 0,0 0 1 0 0,0 0-1 0 0,0-1 0 0 0,0 1 0 0 0,0 0 0 0 0,0 0 0 0 0,0 0 1 0 0,0 0-1 0 0,0-1 0 0 0,0 1 0 0 0,0 0 0 0 0,0 0 0 0 0,0 0 1 0 0,0-1-1 0 0,0 1 0 0 0,0 0 0 0 0,0 0 0 0 0,0 0 0 0 0,0 0 8 0 0,0-1-153 0 0,0 0-58 0 0,2 1 210 0 0,-3 0-1 0 0,1 0-1 0 0,0 0 1 0 0,0 0-1 0 0,0 0 1 0 0,0 0-1 0 0,0 0 0 0 0,0 0 1 0 0,0 0-1 0 0,0 0 0 0 0,0 0 1 0 0,0 0-1 0 0,0 0 1 0 0,0 0-1 0 0,0 0 0 0 0,0 0 1 0 0,0 0-1 0 0,0 0 1 0 0,0 0-1 0 0,0 0 0 0 0,0 0 1 0 0,0 0-1 0 0,0 0 0 0 0,0 0 1 0 0,0 0-1 0 0,0 0 1 0 0,0 0-1 0 0,0 0 0 0 0,0 0 1 0 0,0 0-1 0 0,0-1 1 0 0,0 1-1 0 0,0 0 0 0 0,0 0 1 0 0,0 0-1 0 0,0 0 1 0 0,0 0-1 0 0,0 0 0 0 0,-1 0 1 0 0,1 0-1 0 0,0 0 0 0 0,0 0 1 0 0,0 0-1 0 0,0 0 1 0 0,0 0-1 0 0,0 0 0 0 0,0 0 1 0 0,0 0-1 0 0,0 0 1 0 0,0 0-1 0 0,0 0 0 0 0,0 0 1 0 0,0 0-1 0 0,0 0 1 0 0,0 0-1 0 0,0 0 0 0 0,0 0 1 0 0,0 0-1 0 0,0 0 0 0 0,0 0 1 0 0,0 0-1 0 0,0 0 1 0 0,0 0 2 0 0,-2 4-422 0 0,2-5 413 0 0,2-3-345 0 0,7-19 348 0 0,0 1 307 0 0,-7 16-349 0 0,1 0 0 0 0,-1 0 0 0 0,1 1 0 0 0,1-3 48 0 0,3-4 33 0 0,-4 7 29 0 0,-1 1-1 0 0,1-1 1 0 0,3-2-62 0 0,-5 4-16 0 0,1 1 1 0 0,-1-1-1 0 0,1 0 1 0 0,-1 0-1 0 0,0 1 1 0 0,0-1-1 0 0,-1 0 1 0 0,1 0-1 0 0,0-1 16 0 0,1-5 150 0 0,-1 2-198 0 0,0 1 0 0 0,0 0 0 0 0,-1 0 1 0 0,1-1-1 0 0,-2-4 48 0 0,1 0 106 0 0,0 5-85 0 0,-1 6-22 0 0,1-1 0 0 0,0 1 0 0 0,0-1-1 0 0,0 1 1 0 0,0-1 0 0 0,0 1 0 0 0,0-1-1 0 0,0 1 1 0 0,0-1 0 0 0,0 1 0 0 0,1-1-1 0 0,-1 1 1 0 0,0-1 1 0 0,1-4 1 0 0,1 0 0 0 0,-1 0 0 0 0,0 0-1 0 0,-1 0 0 0 0,1 0-6 0 0,-1 1-1 0 0,1-1 1 0 0,0 0-1 0 0,2-2 7 0 0,-3 7 1 0 0,0-1-1 0 0,0 1 0 0 0,0 0 0 0 0,0-1 1 0 0,0 1-1 0 0,0-1 0 0 0,0 1 0 0 0,0-1 1 0 0,0 1-1 0 0,0-1 0 0 0,0 1 0 0 0,0-1 1 0 0,0 1-1 0 0,0-1 0 0 0,0 1 0 0 0,0 0 10 0 0,0 0 1 0 0,0 0-1 0 0,0 0 1 0 0,0 0-1 0 0,-1-1 1 0 0,1 1-1 0 0,0 0 1 0 0,0 0-1 0 0,0 0 1 0 0,0 0-1 0 0,0 0 1 0 0,0 0-1 0 0,0 0 0 0 0,0 0 1 0 0,0 0-1 0 0,0-1 1 0 0,0 1-1 0 0,0 0 1 0 0,0 0-1 0 0,0 0 1 0 0,0 0-1 0 0,0 0 1 0 0,0 0-1 0 0,1 0 1 0 0,-1 0-1 0 0,0 0 1 0 0,0-1-1 0 0,0 1 0 0 0,0 0 1 0 0,0 0-1 0 0,0 0 1 0 0,0 0-1 0 0,0 0 1 0 0,0 0-1 0 0,0 0 1 0 0,0 0-1 0 0,0 0 1 0 0,0 0-1 0 0,1 0 1 0 0,-1 0-1 0 0,0 0 1 0 0,0 0-1 0 0,0 0-10 0 0,1-4 54 0 0,1 1 1 0 0,-1-1-1 0 0,0 0 1 0 0,1-2-55 0 0,-1 2 83 0 0,0 2-55 0 0,0-1 1 0 0,-1 0-1 0 0,1 1 0 0 0,-1-1 0 0 0,1 0 0 0 0,-1 0 0 0 0,0 0 0 0 0,0 1 1 0 0,0-1-1 0 0,-1 0-28 0 0,1 3 10 0 0,0 0 0 0 0,0 0 0 0 0,0-1 0 0 0,0 1 0 0 0,0 0 0 0 0,0 0 0 0 0,0 0 0 0 0,0 0 0 0 0,0 0 1 0 0,0 0-1 0 0,0 0 0 0 0,-1 0 0 0 0,1 0 0 0 0,0 0 0 0 0,0 0 0 0 0,0 0 0 0 0,0-1 0 0 0,0 1 0 0 0,0 0 0 0 0,0 0 0 0 0,-1 0 1 0 0,1 0-1 0 0,0 0 0 0 0,0 0 0 0 0,0 0 0 0 0,0 0 0 0 0,0 0 0 0 0,0 0 0 0 0,0 0 0 0 0,-1 0 0 0 0,1 0-10 0 0,0 1 8 0 0,0-1 0 0 0,0 0 0 0 0,0 0-1 0 0,0 0 1 0 0,0 0 0 0 0,-1 0 0 0 0,1 0-1 0 0,0 0 1 0 0,0 0 0 0 0,0 0 0 0 0,0 0-1 0 0,0 0 1 0 0,-1 0 0 0 0,1-1 0 0 0,0 1-1 0 0,0 0 1 0 0,0 0 0 0 0,0 0 0 0 0,0 0-1 0 0,0 0 1 0 0,0 0 0 0 0,-1 0 0 0 0,1 0-1 0 0,0 0 1 0 0,0 0 0 0 0,0 0 0 0 0,0 0-1 0 0,0-1 1 0 0,0 1 0 0 0,0 0-1 0 0,0 0 1 0 0,0 0 0 0 0,0 0 0 0 0,0 0-1 0 0,-1 0 1 0 0,1-1 0 0 0,0 1 0 0 0,0 0-1 0 0,0 0 1 0 0,0 0 0 0 0,0 0 0 0 0,0 0-1 0 0,0 0 1 0 0,0-1-8 0 0,0 4-133 0 0,-1-7 47 0 0,1 4 142 0 0,2-3-84 0 0,-2 1-104 0 0,0 2 144 0 0,0 0-1 0 0,-1 0 0 0 0,1 0 0 0 0,-1 0 1 0 0,1 0-1 0 0,0 0 0 0 0,-1 0 0 0 0,1 0 0 0 0,-1 0 1 0 0,1 0-1 0 0,0 0 0 0 0,-1 1 0 0 0,1-1 0 0 0,0 0 1 0 0,-1 0-1 0 0,1 0 0 0 0,-1 0 0 0 0,1 1 1 0 0,0-1-1 0 0,0 0 0 0 0,-1 0 0 0 0,1 1 0 0 0,0-1-11 0 0,-1 0-19 0 0,0 2 26 0 0,-1-1 1 0 0,1 1-1 0 0,0-1 0 0 0,-1 1 1 0 0,1 0-1 0 0,0 0 0 0 0,0-1 0 0 0,0 1 1 0 0,0 0-1 0 0,0 1-7 0 0,0-1-2 0 0,-5 13 48 0 0,0 0 0 0 0,-2 8-46 0 0,4-6 12 0 0,0 1 0 0 0,1-1 0 0 0,1 1 0 0 0,0-1 0 0 0,2 17-12 0 0,-1-32-26 0 0,2-6-286 0 0,0 2 288 0 0,-1 0-1 0 0,1 0 1 0 0,0 0-1 0 0,-1 0 1 0 0,0 1-1 0 0,1-1 1 0 0,-1-1 24 0 0,3-8 21 0 0,4-15-138 0 0,3-18 117 0 0,-1 3-71 0 0,-3 19 74 0 0,-2 11 50 0 0,-1 0 0 0 0,-1-1 1 0 0,0 1-1 0 0,-1-1 0 0 0,0 0-53 0 0,-1 11 14 0 0,0 1 0 0 0,1 0 0 0 0,-1 0 0 0 0,0-1-1 0 0,0 1 1 0 0,0 0 0 0 0,0-1 0 0 0,0 1 0 0 0,-1 0 0 0 0,1-1-1 0 0,0 1 1 0 0,0 0 0 0 0,0-1 0 0 0,0 1 0 0 0,0 0 0 0 0,0 0 0 0 0,0-1-1 0 0,0 1 1 0 0,-1 0 0 0 0,1 0 0 0 0,0-1 0 0 0,0 1 0 0 0,0 0 0 0 0,-1 0-1 0 0,1-1 1 0 0,0 1 0 0 0,0 0 0 0 0,-1 0-14 0 0,1 0 6 0 0,0 0 0 0 0,-1 0 1 0 0,1 0-1 0 0,-1 0 0 0 0,1 0 0 0 0,0 0 1 0 0,-1 0-1 0 0,1 0 0 0 0,-1 1 0 0 0,1-1 0 0 0,0 0 1 0 0,-1 0-1 0 0,1 0 0 0 0,0 1 0 0 0,-1-1 1 0 0,1 0-1 0 0,0 0 0 0 0,0 1 0 0 0,-1-1-6 0 0,-1 2 6 0 0,1 0 0 0 0,-1-1-1 0 0,0 1 1 0 0,1 1-1 0 0,-1-1 1 0 0,1 0 0 0 0,0 0-6 0 0,-2 5 56 0 0,1 0 0 0 0,0-1 0 0 0,1 1 0 0 0,-1 6-56 0 0,0-4-11 0 0,0 0 0 0 0,-2 6 11 0 0,-20 67-208 0 0,19-64 97 0 0,4-11-8 0 0,-1 1 0 0 0,0-1 0 0 0,-1 1 119 0 0,10-28-737 0 0,2-15 737 0 0,-2 5 53 0 0,5-11-53 0 0,1 13 89 0 0,-9 19 14 0 0,0 1 1 0 0,0-1 0 0 0,-1-1-104 0 0,-3 9 77 0 0,2-5 6 0 0,-2 6-74 0 0,0 0-1 0 0,0 0 1 0 0,0 0 0 0 0,0 0 0 0 0,0 0 0 0 0,0 0-1 0 0,0 0 1 0 0,0 0 0 0 0,0 0 0 0 0,0 0 0 0 0,0 0 0 0 0,0 0-1 0 0,0 0 1 0 0,0-1 0 0 0,0 1 0 0 0,0 0 0 0 0,0 0 0 0 0,0 0-1 0 0,0 0 1 0 0,0 0 0 0 0,1 0 0 0 0,-1 0 0 0 0,0 0 0 0 0,0 0-1 0 0,0 0 1 0 0,0 0 0 0 0,0 0 0 0 0,0 0 0 0 0,0 0 0 0 0,0 0-1 0 0,0 0 1 0 0,0 0 0 0 0,0 0 0 0 0,0 0 0 0 0,0 0 0 0 0,0 0-1 0 0,1 0 1 0 0,-1 0 0 0 0,0 0 0 0 0,0 0 0 0 0,0 0 0 0 0,0 0-1 0 0,0 0 1 0 0,0 0 0 0 0,0 0 0 0 0,0 0 0 0 0,0 0 0 0 0,0 0-1 0 0,0 0 1 0 0,0 0 0 0 0,0 0 0 0 0,1 0-9 0 0,-1 3 84 0 0,0-1-56 0 0,0-2-26 0 0,0 1-1 0 0,0-1 1 0 0,0 1-1 0 0,1 0 1 0 0,-1-1-1 0 0,0 1 1 0 0,0-1-1 0 0,0 1 1 0 0,1-1-1 0 0,-1 1 1 0 0,0-1-1 0 0,1 1 1 0 0,-1-1-1 0 0,0 0 1 0 0,1 1-1 0 0,-1-1 0 0 0,0 1 1 0 0,1-1-1 0 0,-1 0 1 0 0,1 1-1 0 0,-1-1 1 0 0,1 0-1 0 0,-1 1 1 0 0,1-1-1 0 0,0 0-1 0 0,0 0 3 0 0,0 0 0 0 0,0 0-1 0 0,0-1 1 0 0,1 1-1 0 0,-1 0 1 0 0,0-1 0 0 0,0 1-1 0 0,0-1 1 0 0,0 1 0 0 0,0-1-1 0 0,1 0-2 0 0,-1 0 1 0 0,0 1 1 0 0,0-1-1 0 0,0 0 0 0 0,1 1 0 0 0,-1-1 1 0 0,0 1-1 0 0,0 0 0 0 0,1-1 0 0 0,-1 1 1 0 0,0 0-1 0 0,2 0-1 0 0,6 0-6 0 0,1 0 0 0 0,0 1 1 0 0,-1 0-1 0 0,1 1 0 0 0,-1 0 0 0 0,8 3 6 0 0,59 18 146 0 0,-20-2-250 0 0,-48-19-71 0 0,-1 0 1 0 0,7 0 174 0 0,1 0-508 0 0,-15-2 493 0 0,0 0-1 0 0,0 0 1 0 0,0 0-1 0 0,0 1 1 0 0,1-1-1 0 0,-1 0 0 0 0,0 0 1 0 0,0 0-1 0 0,0 0 1 0 0,0 0-1 0 0,0 0 0 0 0,1 0 1 0 0,-1 0-1 0 0,0 0 1 0 0,0 1-1 0 0,0-1 1 0 0,0 0-1 0 0,0 0 0 0 0,0 0 1 0 0,0 0-1 0 0,0 0 1 0 0,1 1-1 0 0,-1-1 1 0 0,0 0-1 0 0,0 0 0 0 0,0 0 1 0 0,0 0-1 0 0,0 1 1 0 0,0-1-1 0 0,0 0 0 0 0,0 0 17 0 0,0 0-9 0 0,0 0 1 0 0,0 1-1 0 0,0-1 1 0 0,0 0 0 0 0,0 0-1 0 0,0 0 1 0 0,0 0-1 0 0,0 0 1 0 0,0 0 0 0 0,0 0-1 0 0,0 0 1 0 0,0 0 0 0 0,0 0-1 0 0,-1 0 1 0 0,1 0-1 0 0,0 0 1 0 0,0 0 0 0 0,0 0-1 0 0,0 1 1 0 0,0-1-1 0 0,0 0 1 0 0,0 0 0 0 0,0 0-1 0 0,0 0 1 0 0,0 0 0 0 0,0 0-1 0 0,0 0 1 0 0,0 0-1 0 0,0 0 1 0 0,-1 0 0 0 0,1 0-1 0 0,0 0 1 0 0,0 0-1 0 0,0 0 1 0 0,0 0 0 0 0,0 0-1 0 0,0 0 1 0 0,0 0 0 0 0,0 0-1 0 0,0 0 1 0 0,0 0-1 0 0,0 0 1 0 0,-1 0 0 0 0,1 0-1 0 0,0 0 1 0 0,0 0-1 0 0,0 0 1 0 0,0 0 0 0 0,0-1-1 0 0,0 1 1 0 0,0 0 0 0 0,0 0-1 0 0,0 0 1 0 0,0 0-1 0 0,0 0 1 0 0,0 0 0 0 0,0 0-1 0 0,0 0 1 0 0,0 0-1 0 0,0 0 1 0 0,0 0 0 0 0,0 0-1 0 0,0 0 1 0 0,0 0 0 0 0,0 0 7 0 0,-3-2-176 0 0,1 0 0 0 0,0 1 0 0 0,-1 0 1 0 0,1 0-1 0 0,-1 0 0 0 0,1 0 1 0 0,-1 0-1 0 0,1 0 0 0 0,-1 0 0 0 0,0 1 1 0 0,-1-1 175 0 0,1 1-85 0 0,-1-1 0 0 0,0 0 0 0 0,1 0 0 0 0,-1 0 0 0 0,-1-2 85 0 0,-17-11-32 0 0,19 11 42 0 0,-1 0 0 0 0,1 0 0 0 0,-1 1 0 0 0,0 0 0 0 0,0 0 0 0 0,0 0 0 0 0,0 0 0 0 0,-2 0-10 0 0,1 0 18 0 0,0 0 0 0 0,0-1 0 0 0,1 1 0 0 0,-1-1 0 0 0,1 0 1 0 0,0 0-1 0 0,0-1 0 0 0,-1 0-18 0 0,4 3 39 0 0,-11-16 488 0 0,9 17-166 0 0,2 1-13 0 0,1-4-19 0 0,1 4-283 0 0,0-1 0 0 0,-1 0-1 0 0,1 0 1 0 0,0 0 0 0 0,-1 1-1 0 0,1-1 1 0 0,0 0-1 0 0,0 0 1 0 0,-1 0 0 0 0,1 0-1 0 0,0 0 1 0 0,0-1-46 0 0,7 2 211 0 0,13 2 14 0 0,-12-3-49 0 0,0 2 0 0 0,0-1-1 0 0,-1 1 1 0 0,1 1-1 0 0,4 1-175 0 0,32 10 167 0 0,-39-12-156 0 0,1 0 0 0 0,-1-1 0 0 0,1 0 0 0 0,3 0-11 0 0,-2 0 26 0 0,0 1 0 0 0,7 1-26 0 0,-10-2 4 0 0,-1 1 0 0 0,1 0 0 0 0,-1 0 1 0 0,1 0-1 0 0,-1 0 0 0 0,0 0 0 0 0,0 1-4 0 0,-1-1-11 0 0,0 0-1 0 0,1-1 1 0 0,-1 1-1 0 0,0-1 1 0 0,1 0-1 0 0,-1 0 1 0 0,3 0 11 0 0,11 5-136 0 0,27 10-481 0 0,-43-16 610 0 0,0 1-1 0 0,0-1 1 0 0,-1 1 0 0 0,1-1 0 0 0,0 1 0 0 0,0 0 0 0 0,-1-1 0 0 0,1 1-1 0 0,0 0 1 0 0,-1 0 7 0 0,1-1-8 0 0,-1 1 0 0 0,1 0 0 0 0,0-1 0 0 0,-1 1 0 0 0,1-1 0 0 0,0 1 0 0 0,-1-1 0 0 0,1 1 0 0 0,0-1 0 0 0,0 1 8 0 0,0 0-11 0 0,0-1 0 0 0,0 0 0 0 0,0 1 0 0 0,0-1-1 0 0,0 0 1 0 0,0 1 0 0 0,0-1 0 0 0,0 0 0 0 0,0 0 0 0 0,0 0 0 0 0,0 0 0 0 0,0 0 0 0 0,0 0 0 0 0,0 0 0 0 0,0 0 0 0 0,0 0 0 0 0,0 0 0 0 0,1-1 11 0 0,2 0-7 0 0,0 1 1 0 0,0 0-1 0 0,0 0 0 0 0,0 0 1 0 0,0 0-1 0 0,0 0 0 0 0,0 1 1 0 0,0 0-1 0 0,2 0 7 0 0,2 1-57 0 0,-7-2 51 0 0,0 0 8 0 0,-1 0 0 0 0,0 0-1 0 0,0 0 1 0 0,0 0-1 0 0,1 0 1 0 0,-1 0 0 0 0,0 1-1 0 0,0-1 1 0 0,1 0 0 0 0,-1 0-1 0 0,0 0 1 0 0,0 0-1 0 0,0 0 1 0 0,1 0 0 0 0,-1 0-1 0 0,0 1 1 0 0,0-1 0 0 0,0 0-1 0 0,0 0 1 0 0,1 0-1 0 0,-1 0 1 0 0,0 1 0 0 0,0-1-1 0 0,0 0 1 0 0,0 0 0 0 0,0 0-1 0 0,0 1 1 0 0,0-1-1 0 0,1 0 1 0 0,-1 0 0 0 0,0 0-1 0 0,0 1-1 0 0,0-1-1 0 0,0 0 0 0 0,0 0 0 0 0,0-1 0 0 0,0 1 0 0 0,0 0 1 0 0,-1 0-1 0 0,1 0 0 0 0,0 0 0 0 0,0 0 0 0 0,0 0 0 0 0,0 0 0 0 0,0 0 0 0 0,0 0 0 0 0,0 0 0 0 0,0 0 0 0 0,0 0 0 0 0,0 0 0 0 0,0 0 0 0 0,0 0 0 0 0,0 0 0 0 0,0 0 0 0 0,0 0 0 0 0,0-1 0 0 0,0 1 0 0 0,1 0 0 0 0,-1 0 0 0 0,0 0 0 0 0,0 0 0 0 0,0 0 1 0 0,0 0-1 0 0,0 0 0 0 0,0 0 0 0 0,0 0 0 0 0,0 0 0 0 0,0 0 0 0 0,0 0 0 0 0,0 0 0 0 0,0 0 0 0 0,0 0 0 0 0,0 0 0 0 0,0 0 0 0 0,0 0 0 0 0,0 0 0 0 0,0 0 0 0 0,0 0 0 0 0,0 0 0 0 0,0 0 0 0 0,0 0 0 0 0,1 0 1 0 0,2 1-160 0 0,3 2 194 0 0,-4-2 32 0 0,-2-1-56 0 0,0 0 0 0 0,0 0-1 0 0,0 0 1 0 0,0 0-1 0 0,0 0 1 0 0,0 0-1 0 0,0 1 1 0 0,1-1-1 0 0,-1 0 1 0 0,0 0-1 0 0,0 0 1 0 0,0 0-1 0 0,0 0 1 0 0,0 0-1 0 0,0 0 1 0 0,0 1-1 0 0,0-1 1 0 0,0 0-1 0 0,0 0 1 0 0,0 0-1 0 0,0 0 1 0 0,0 0-1 0 0,1 0 1 0 0,-1 1-1 0 0,0-1 1 0 0,0 0-1 0 0,0 0 1 0 0,0 0-1 0 0,0 0 1 0 0,0 0-1 0 0,-1 1 1 0 0,1-1-1 0 0,0 0 1 0 0,0 0-1 0 0,0 0 1 0 0,0 0-1 0 0,0 0 1 0 0,0 0-1 0 0,0 1 1 0 0,0-1-1 0 0,0 0 1 0 0,0 0-1 0 0,0 0 1 0 0,0 0-1 0 0,0 0 1 0 0,-1 0-1 0 0,1 0 1 0 0,0 0-1 0 0,0 1 1 0 0,0-1-1 0 0,0 0 1 0 0,0 0-1 0 0,0 0 1 0 0,0 0 0 0 0,-1 0-1 0 0,1 0 1 0 0,0 0-1 0 0,0 0 1 0 0,0 0-1 0 0,0 0 1 0 0,0 0-1 0 0,-1 0-9 0 0,-1 2 16 0 0,1 0 0 0 0,-1 1 0 0 0,0-1 0 0 0,0 0 0 0 0,1 1 0 0 0,0 0 0 0 0,-1-1 0 0 0,1 1-16 0 0,-3 4 21 0 0,-12 22 33 0 0,-11 19 52 0 0,20-34-120 0 0,-20 41-146 0 0,27-53 150 0 0,-3 3 2 0 0,1 1 0 0 0,0-1-1 0 0,0 1 1 0 0,0 0 0 0 0,1 0 0 0 0,0 0 0 0 0,-1 3 8 0 0,19-39-2127 0 0,35-84 1780 0 0,-45 102 775 0 0,-6 11-144 0 0,-1 2-4 0 0,-3 7 123 0 0,-18 28 105 0 0,12-19-307 0 0,0 0 1 0 0,-3 9-202 0 0,7-11-56 0 0,0 0 0 0 0,1 0 1 0 0,1 0-1 0 0,0 1 0 0 0,2 0 0 0 0,-1-1 0 0 0,2 7 56 0 0,-1-18-496 0 0,2-8-465 0 0,-1 2 918 0 0,1 0 0 0 0,0 0 0 0 0,-1 0 1 0 0,0-1-1 0 0,1 1 0 0 0,-1 0 0 0 0,0 0 1 0 0,0 0-1 0 0,0-1 43 0 0,-2-23 134 0 0,1 19-77 0 0,-1-2 33 0 0,0-1-1 0 0,-1 0 1 0 0,0 1-1 0 0,0 0 1 0 0,-1 0-1 0 0,-5-8-89 0 0,5 8 95 0 0,-8-14 249 0 0,-1 1 1 0 0,-9-12-345 0 0,21 31 30 0 0,-1 1 1 0 0,0 0-1 0 0,0 0 1 0 0,0 0-1 0 0,0 0 1 0 0,0 0-1 0 0,0 0 1 0 0,0 0-1 0 0,0 1 1 0 0,-1-1-1 0 0,1 1 1 0 0,-1 0-1 0 0,1 0 0 0 0,-1 0 1 0 0,1 0-1 0 0,-1 0 1 0 0,0 0-1 0 0,1 1 1 0 0,-1-1-1 0 0,0 1 1 0 0,0 0-1 0 0,0-1 1 0 0,1 1-1 0 0,-1 1 1 0 0,0-1-1 0 0,0 0 1 0 0,1 1-1 0 0,-1-1 1 0 0,0 1-1 0 0,0 0 1 0 0,1 0-1 0 0,-1 0 1 0 0,1 0-1 0 0,-1 1 1 0 0,1-1-1 0 0,0 1 1 0 0,-1-1-1 0 0,0 2-30 0 0,-6 5 35 0 0,0 0 0 0 0,0 1-1 0 0,1 0 1 0 0,0 0-1 0 0,0 1 1 0 0,1 1-1 0 0,1-1 1 0 0,0 1-1 0 0,-1 1-34 0 0,3-3 32 0 0,1-1-1 0 0,0 1 1 0 0,0-1-1 0 0,1 1 1 0 0,0 1-32 0 0,1-6 3 0 0,0 1 0 0 0,1-1 0 0 0,0 1 1 0 0,0-1-1 0 0,0 1 0 0 0,0 0 0 0 0,1-1 0 0 0,-1 1 0 0 0,1-1 1 0 0,1 4-4 0 0,-1-6-49 0 0,0-1 1 0 0,0 1 0 0 0,-1 0-1 0 0,1 0 1 0 0,0-1-1 0 0,0 1 1 0 0,1-1 0 0 0,-1 1-1 0 0,0-1 1 0 0,0 1 0 0 0,1-1 48 0 0,-2-1-17 0 0,1 1 0 0 0,-1-1 1 0 0,1 0-1 0 0,-1 1 0 0 0,1-1 0 0 0,-1 0 1 0 0,1 1-1 0 0,0-1 0 0 0,-1 0 1 0 0,1 0-1 0 0,-1 0 0 0 0,1 0 0 0 0,0 0 1 0 0,-1 1-1 0 0,1-1 0 0 0,0 0 1 0 0,-1 0-1 0 0,1 0 0 0 0,-1-1 0 0 0,1 1 1 0 0,0 0-1 0 0,-1 0 0 0 0,1 0 0 0 0,0 0 1 0 0,-1-1-1 0 0,1 1 0 0 0,-1 0 1 0 0,1 0-1 0 0,-1-1 0 0 0,1 1 0 0 0,-1 0 1 0 0,1-1 16 0 0,2-1-19 0 0,-1 0 0 0 0,0-1 0 0 0,0 1 0 0 0,0-1 0 0 0,0 1 0 0 0,0-1 0 0 0,0 0 0 0 0,-1 1 0 0 0,1-1 0 0 0,-1 0 0 0 0,1-2 19 0 0,1-5-109 0 0,0-1-1 0 0,1-8 110 0 0,-1 6-23 0 0,0-3 72 0 0,-1 0 1 0 0,-1 0-1 0 0,0 0 0 0 0,-1-1 1 0 0,-1 1-1 0 0,0-2-49 0 0,1 16 30 0 0,-1-1 1 0 0,1 0-1 0 0,0 0 1 0 0,-1 1-1 0 0,0-1 1 0 0,0 0-1 0 0,1 1 1 0 0,-2-1-1 0 0,1 1 1 0 0,-1-3-31 0 0,1 4 13 0 0,0 0 1 0 0,1 0-1 0 0,-1 1 1 0 0,0-1-1 0 0,0 0 1 0 0,0 0-1 0 0,0 1 1 0 0,0-1-1 0 0,0 1 1 0 0,0-1-1 0 0,0 1 1 0 0,0-1-1 0 0,0 1 1 0 0,0-1-1 0 0,0 1 1 0 0,0 0-1 0 0,0 0 1 0 0,0-1-1 0 0,0 1 1 0 0,0 0-1 0 0,-1 0 1 0 0,1 0-1 0 0,0 0 1 0 0,0 1-1 0 0,0-1 1 0 0,0 0-1 0 0,-1 1-13 0 0,-1-1 32 0 0,1 1-1 0 0,-1 0 1 0 0,0 0-1 0 0,1 0 1 0 0,-1 1-1 0 0,1-1 0 0 0,0 1 1 0 0,-1-1-1 0 0,1 1 1 0 0,0 0-1 0 0,0 0 0 0 0,0 0 1 0 0,0 0-32 0 0,-5 6 27 0 0,0 1-1 0 0,-4 7-26 0 0,3-4-49 0 0,-6 7 34 0 0,2 1 1 0 0,-2 4 14 0 0,10-17 38 0 0,0 1 0 0 0,1-1 0 0 0,0 1 1 0 0,1 0-1 0 0,-1 0 0 0 0,2 0 0 0 0,-2 8-38 0 0,3-14-9 0 0,0 0 0 0 0,0 0-1 0 0,0 0 1 0 0,0 0-1 0 0,0 0 1 0 0,0 0 0 0 0,1 0-1 0 0,-1 0 1 0 0,1-1 0 0 0,-1 1-1 0 0,1 0 1 0 0,0 0 0 0 0,0 0-1 0 0,-1-1 1 0 0,1 1-1 0 0,1 0 10 0 0,-2-1-25 0 0,1-1 0 0 0,0 1-1 0 0,0 0 1 0 0,0 0-1 0 0,0-1 1 0 0,0 1 0 0 0,0-1-1 0 0,0 1 1 0 0,0-1-1 0 0,0 1 1 0 0,0-1-1 0 0,0 1 1 0 0,0-1 0 0 0,0 0-1 0 0,0 0 1 0 0,0 0-1 0 0,0 1 1 0 0,0-1 0 0 0,0 0-1 0 0,0 0 1 0 0,1 0-1 0 0,-1-1 1 0 0,0 1-1 0 0,0 0 1 0 0,0 0 0 0 0,0-1-1 0 0,0 1 1 0 0,0 0-1 0 0,0-1 26 0 0,5-1-45 0 0,-1-1-1 0 0,1 0 1 0 0,-1 0-1 0 0,0 0 1 0 0,0-1-1 0 0,0 0 0 0 0,-1 0 1 0 0,1 0-1 0 0,-1 0 1 0 0,1-3 45 0 0,10-11-102 0 0,0-1 0 0 0,-1-2 102 0 0,-5 7 62 0 0,6-7 137 0 0,0-5-199 0 0,-11 20 8 0 0,-1-1 1 0 0,0 0-1 0 0,0 0 1 0 0,0 0-1 0 0,-1 0 0 0 0,0-3-8 0 0,-2 5 165 0 0,-3 5-6 0 0,-6 6 98 0 0,6-4-200 0 0,-7 5-27 0 0,0 2 1 0 0,0-1 0 0 0,1 1-1 0 0,0 1 1 0 0,1-1 0 0 0,-4 7-31 0 0,2-3 16 0 0,3-4 9 0 0,1-1-1 0 0,-1 2 1 0 0,2-1 0 0 0,-1 1-1 0 0,2-1 1 0 0,-3 7-25 0 0,6-13-75 0 0,-1 1 1 0 0,1 1 0 0 0,-1-1 1 0 0,1 1-1 0 0,0 1 74 0 0,1-5 7 0 0,0 0 0 0 0,0 0 1 0 0,0 1-1 0 0,0-1 0 0 0,0 0 0 0 0,0 0 0 0 0,0 0 1 0 0,0 0-1 0 0,1 0 0 0 0,-1 0 0 0 0,0 0 0 0 0,1 0 1 0 0,-1 0-1 0 0,1 0 0 0 0,-1 0 0 0 0,1 0 0 0 0,-1 0 1 0 0,1 0-1 0 0,-1 0 0 0 0,1-1 0 0 0,1 2-7 0 0,-2-2-34 0 0,1 1-1 0 0,0-1 0 0 0,0 1 1 0 0,0-1-1 0 0,0 0 0 0 0,-1 0 1 0 0,1 1-1 0 0,0-1 0 0 0,0 0 1 0 0,0 0-1 0 0,0 0 1 0 0,0 0-1 0 0,0 0 0 0 0,0 0 1 0 0,0 0-1 0 0,0 0 35 0 0,15-4-446 0 0,-11 2 415 0 0,1-1-1 0 0,0 0 1 0 0,-1 0 0 0 0,0 0 0 0 0,0 0-1 0 0,0-1 1 0 0,0 0 0 0 0,0 0-1 0 0,-1-1 1 0 0,0 1 0 0 0,2-3 31 0 0,6-9-153 0 0,-1 0 1 0 0,8-16 152 0 0,-16 27 25 0 0,1-3-5 0 0,0 0 1 0 0,0 0-1 0 0,-1-1 1 0 0,-1 1-1 0 0,1-1 1 0 0,-1 0-1 0 0,-1 1 1 0 0,1-6-21 0 0,-2 13 17 0 0,1 0 0 0 0,-1 0 0 0 0,0 0 0 0 0,0-1 0 0 0,0 1 1 0 0,0 0-1 0 0,-1 0 0 0 0,1 0 0 0 0,0-1 0 0 0,0 1 0 0 0,-1 0 0 0 0,1 0 1 0 0,0 0-1 0 0,-1 0 0 0 0,1 0 0 0 0,-1 0 0 0 0,0-1-17 0 0,1 2 16 0 0,-1-1 1 0 0,0 1-1 0 0,1-1 1 0 0,-1 1-1 0 0,0-1 1 0 0,0 1-1 0 0,1-1 0 0 0,-1 1 1 0 0,0 0-1 0 0,0 0 1 0 0,1-1-1 0 0,-1 1 0 0 0,0 0 1 0 0,0 0-1 0 0,0 0 1 0 0,0 0-1 0 0,0 0 0 0 0,1 0 1 0 0,-1 0-1 0 0,0 0 1 0 0,0 0-1 0 0,0 0 0 0 0,0 0 1 0 0,1 1-1 0 0,-1-1-16 0 0,-6 2 50 0 0,1 0-1 0 0,0 0 0 0 0,-1 1 1 0 0,1-1-1 0 0,0 2 0 0 0,1-1 1 0 0,-2 2-50 0 0,-12 8 203 0 0,-8 9-203 0 0,7-7 7 0 0,-84 62 191 0 0,97-72-299 0 0,10-8-275 0 0,11-9 85 0 0,-7 7 288 0 0,-1-1 1 0 0,-1 0-1 0 0,1 0 1 0 0,-1 0-1 0 0,0-1 1 0 0,1-1 2 0 0,5-9 109 0 0,8-18-109 0 0,-11 18 6 0 0,-1 0 0 0 0,0 0 0 0 0,-1 0 0 0 0,0-3-6 0 0,-6 18 9 0 0,1 1 0 0 0,-1-1 0 0 0,0 1 0 0 0,0-1 0 0 0,0 1 0 0 0,0-1 0 0 0,0 1 0 0 0,0-1 0 0 0,0 1 0 0 0,-1-1-9 0 0,1 2 5 0 0,0-1 1 0 0,0 1-1 0 0,0 0 0 0 0,0-1 0 0 0,-1 1 1 0 0,1-1-1 0 0,0 1 0 0 0,0 0 1 0 0,0 0-1 0 0,-1-1 0 0 0,1 1 0 0 0,0 0 1 0 0,0-1-1 0 0,-1 1 0 0 0,1 0 0 0 0,0 0 1 0 0,-1 0-1 0 0,1-1 0 0 0,0 1 0 0 0,-1 0 1 0 0,1 0-1 0 0,0 0 0 0 0,-1 0 0 0 0,1 0 1 0 0,-1-1-1 0 0,1 1 0 0 0,0 0 0 0 0,-1 0 1 0 0,1 0-1 0 0,0 0 0 0 0,-1 0 0 0 0,1 0 1 0 0,-1 0-1 0 0,1 1 0 0 0,0-1 0 0 0,-1 0 1 0 0,1 0-1 0 0,0 0 0 0 0,-1 0 0 0 0,1 0-5 0 0,-2 1 9 0 0,0 0 0 0 0,0 0-1 0 0,0 0 1 0 0,0 0 0 0 0,0 0-1 0 0,1 1 1 0 0,-1-1 0 0 0,0 0-1 0 0,0 2-8 0 0,-14 15 68 0 0,11-12-44 0 0,-12 16 83 0 0,2 1 0 0 0,0 1 0 0 0,-1 4-107 0 0,0 1 80 0 0,14-26-74 0 0,-5 9 16 0 0,0 0 1 0 0,0 3-23 0 0,6-12 13 0 0,0 0 0 0 0,0 0 0 0 0,0 0 0 0 0,0 0 0 0 0,0 0 0 0 0,1 0 0 0 0,0 0 0 0 0,-1 1 0 0 0,1-1 0 0 0,0 0 0 0 0,0 0 0 0 0,1 1-13 0 0,-1-4-5 0 0,0 1-1 0 0,0 0 1 0 0,0-1 0 0 0,0 1-1 0 0,1-1 1 0 0,-1 1 0 0 0,0 0-1 0 0,1-1 1 0 0,-1 1 0 0 0,0-1-1 0 0,1 1 1 0 0,-1-1 0 0 0,0 1 0 0 0,1-1-1 0 0,-1 1 1 0 0,1-1 5 0 0,-1 0-15 0 0,0 1-1 0 0,1-1 1 0 0,-1 0 0 0 0,0 0-1 0 0,1 0 1 0 0,-1 0 0 0 0,0 0 0 0 0,1 0-1 0 0,-1 0 1 0 0,1 1 0 0 0,-1-1-1 0 0,0 0 1 0 0,1 0 0 0 0,-1 0 0 0 0,0 0-1 0 0,1 0 1 0 0,-1-1 0 0 0,1 1-1 0 0,-1 0 1 0 0,0 0 15 0 0,2 0-53 0 0,-1-1-1 0 0,0 0 1 0 0,0 1-1 0 0,0-1 0 0 0,1 0 1 0 0,-1 0-1 0 0,0 1 1 0 0,0-1-1 0 0,0 0 1 0 0,0 0-1 0 0,0 0 0 0 0,0-1 54 0 0,27-40-482 0 0,-2-1-1 0 0,-3-1 483 0 0,19-30 1104 0 0,-42 74-1095 0 0,0 0 1 0 0,0 0-1 0 0,0 0 1 0 0,0 0-1 0 0,0 0 1 0 0,0 0-1 0 0,0 0 0 0 0,0 0 1 0 0,0-1-1 0 0,0 1 1 0 0,0 0-1 0 0,0 0 0 0 0,1 0 1 0 0,-1 0-1 0 0,0 0 1 0 0,0 0-1 0 0,0 0 1 0 0,0 0-1 0 0,0 0 0 0 0,0 0 1 0 0,0 0-1 0 0,-1-1 1 0 0,1 1-1 0 0,0 0 0 0 0,0 0 1 0 0,0 0-1 0 0,0 0 1 0 0,0 0-1 0 0,0 0 1 0 0,0 0-1 0 0,0 0 0 0 0,0 0 1 0 0,0 0-1 0 0,0 0 1 0 0,0 0-1 0 0,0 0 0 0 0,0-1 1 0 0,0 1-1 0 0,0 0 1 0 0,0 0-10 0 0,-4-1 204 0 0,-5 2-37 0 0,7 1-161 0 0,0-1 0 0 0,0 0 0 0 0,0 0 0 0 0,1 1 0 0 0,-1-1 0 0 0,1 1 0 0 0,-1 0 0 0 0,1-1 0 0 0,-1 1 0 0 0,1 0 0 0 0,-1 0-6 0 0,1 1 1 0 0,-10 12 68 0 0,2 1 1 0 0,0 0-1 0 0,1 1 1 0 0,0 0 0 0 0,2 0-1 0 0,0 0 1 0 0,-1 6-70 0 0,5-14 48 0 0,0 0 0 0 0,1 1 0 0 0,-1 8-48 0 0,2-13-15 0 0,0 0 0 0 0,0-1 0 0 0,1 1 0 0 0,-1 0 0 0 0,1 0 0 0 0,0 0 0 0 0,0-1 0 0 0,2 3 15 0 0,-2-4-13 0 0,0 0 1 0 0,1-1-1 0 0,0 1 1 0 0,-1-1 0 0 0,1 0-1 0 0,0 1 1 0 0,0-1-1 0 0,0 0 1 0 0,1 0 0 0 0,-1 0-1 0 0,3 1 13 0 0,-4-2-13 0 0,0 0 0 0 0,1 0-1 0 0,0 0 1 0 0,-1 0 0 0 0,1-1 0 0 0,0 1-1 0 0,-1 0 1 0 0,1-1 0 0 0,0 1 0 0 0,-1-1 0 0 0,1 0-1 0 0,0 0 1 0 0,0 1 0 0 0,0-1 0 0 0,-1 0-1 0 0,1-1 1 0 0,0 1 0 0 0,0 0 0 0 0,1-1 13 0 0,6-3-131 0 0,-1 0 0 0 0,1-1 1 0 0,-1 0-1 0 0,0-1 0 0 0,0 0 1 0 0,7-6 130 0 0,0-1-7 0 0,-1 0-70 0 0,1-1 0 0 0,-1 0 1 0 0,3-7 76 0 0,20-20 0 0 0,-37 41 4 0 0,1-1 0 0 0,0 0 1 0 0,1 0-1 0 0,-1 1 0 0 0,0-1 0 0 0,0 0 0 0 0,0 1 0 0 0,0-1 0 0 0,1 1-4 0 0,-2 0 5 0 0,0 0 0 0 0,0 0 0 0 0,0 0 0 0 0,0 0 1 0 0,0 0-1 0 0,0 0 0 0 0,0-1 0 0 0,1 1 0 0 0,-1 0 0 0 0,0 0 0 0 0,0 0 1 0 0,0 0-1 0 0,0 0 0 0 0,0 0 0 0 0,0 1 0 0 0,0-1 0 0 0,1 0 1 0 0,-1 0-1 0 0,0 0 0 0 0,0 0 0 0 0,0 0 0 0 0,0 0 0 0 0,0 0 0 0 0,0 0 1 0 0,0 0-1 0 0,0 0 0 0 0,1 0 0 0 0,-1 0 0 0 0,0 0 0 0 0,0 0 0 0 0,0 0 1 0 0,0 1-1 0 0,0-1-5 0 0,0 0 20 0 0,0 0-1 0 0,0 1 1 0 0,0-1 0 0 0,0 1 0 0 0,0-1-1 0 0,0 1 1 0 0,0-1 0 0 0,0 0 0 0 0,-1 1-1 0 0,1-1 1 0 0,0 1 0 0 0,0-1 0 0 0,0 0-1 0 0,0 1 1 0 0,-1-1-20 0 0,-5 11 82 0 0,-2 3 31 0 0,0 1 0 0 0,1 0 1 0 0,-3 10-114 0 0,8-17 54 0 0,-1 0 1 0 0,1 0-1 0 0,1 0 1 0 0,-1 0 0 0 0,1 5-55 0 0,1-10-32 0 0,0 0 0 0 0,1 0 0 0 0,-1 0-1 0 0,0 1 1 0 0,1-1 0 0 0,0 0 0 0 0,0 0 0 0 0,0 0 0 0 0,0 0 0 0 0,0 0 0 0 0,1 0 0 0 0,-1 0 0 0 0,1-1 0 0 0,0 1 0 0 0,1 1 32 0 0,-2-3-54 0 0,-1 0 0 0 0,1 0 0 0 0,0-1 1 0 0,0 1-1 0 0,0 0 0 0 0,0-1 0 0 0,0 1 1 0 0,0 0-1 0 0,0-1 0 0 0,0 1 1 0 0,0-1-1 0 0,0 0 0 0 0,0 1 0 0 0,0-1 1 0 0,0 0-1 0 0,1 1 0 0 0,-1-1 1 0 0,0 0-1 0 0,0 0 0 0 0,0 0 0 0 0,0 0 1 0 0,0 0-1 0 0,1-1 0 0 0,-1 1 0 0 0,0 0 1 0 0,0 0-1 0 0,0-1 0 0 0,0 1 1 0 0,0-1-1 0 0,0 1 0 0 0,0-1 0 0 0,0 1 1 0 0,0-1-1 0 0,0 1 0 0 0,0-1 1 0 0,0 0-1 0 0,0 0 0 0 0,0 0 0 0 0,0 0 54 0 0,6-7-113 0 0,1-1 0 0 0,-2 1-1 0 0,0-1 1 0 0,0 0 0 0 0,0-1-1 0 0,-1 1 1 0 0,0-1 0 0 0,0-2 113 0 0,6-10 4 0 0,-8 18 90 0 0,-1 0-1 0 0,1 0 1 0 0,-1-1-1 0 0,0 1 0 0 0,-1 0 1 0 0,1-1-1 0 0,0-3-93 0 0,-3 7 362 0 0,0 2-77 0 0,-6 7 92 0 0,-7 10-105 0 0,14-18-266 0 0,-11 17 98 0 0,1 1-1 0 0,0 0 1 0 0,2 0 0 0 0,0 1 0 0 0,-1 5-104 0 0,7-19 2 0 0,1 0 1 0 0,0 0-1 0 0,0-1 1 0 0,0 1 0 0 0,0 0-1 0 0,1 0 1 0 0,0 0-1 0 0,0 0 1 0 0,0 0-1 0 0,0 0 1 0 0,1 0 0 0 0,0-1-1 0 0,0 2-2 0 0,-1-6-15 0 0,0 1 1 0 0,0 0-1 0 0,1-1 0 0 0,-1 1 1 0 0,0 0-1 0 0,0 0 0 0 0,1-1 1 0 0,-1 1-1 0 0,0-1 0 0 0,1 1 0 0 0,-1 0 1 0 0,1-1-1 0 0,-1 1 0 0 0,1-1 1 0 0,-1 1-1 0 0,1-1 0 0 0,-1 1 1 0 0,1-1-1 0 0,0 1 0 0 0,-1-1 0 0 0,1 0 1 0 0,0 1-1 0 0,-1-1 0 0 0,1 0 1 0 0,0 0-1 0 0,-1 1 0 0 0,1-1 1 0 0,0 0-1 0 0,-1 0 0 0 0,1 0 0 0 0,0 0 1 0 0,0 0-1 0 0,-1 0 0 0 0,1 0 1 0 0,0 0-1 0 0,0 0 0 0 0,-1 0 1 0 0,1-1-1 0 0,0 1 0 0 0,-1 0 1 0 0,1 0-1 0 0,0-1 15 0 0,3-1-76 0 0,1 0 0 0 0,-1 0 1 0 0,0-1-1 0 0,0 0 0 0 0,0 0 1 0 0,0-1 75 0 0,3-1 0 0 0,-1 0-6 0 0,0 0 0 0 0,-1 0-1 0 0,1 0 1 0 0,-1-1 0 0 0,-1 1 0 0 0,1-1-1 0 0,-1 0 1 0 0,0-1 0 0 0,0 1 0 0 0,-1-1-1 0 0,0 0 1 0 0,0 0 0 0 0,2-6 6 0 0,0-2 28 0 0,2-10-88 0 0,-6 23 67 0 0,-1-1 1 0 0,0 1-1 0 0,0 0 0 0 0,0 0 1 0 0,0 0-1 0 0,0 0 0 0 0,0-1 1 0 0,-1 1-1 0 0,1 0 0 0 0,-1-1-7 0 0,1 2 13 0 0,0 1 0 0 0,0 0 0 0 0,-1 0-1 0 0,1-1 1 0 0,0 1 0 0 0,0 0 0 0 0,0 0 0 0 0,0-1-1 0 0,-1 1 1 0 0,1 0 0 0 0,0 0 0 0 0,0 0 0 0 0,0-1-1 0 0,-1 1 1 0 0,1 0 0 0 0,0 0 0 0 0,0 0 0 0 0,-1 0-1 0 0,1 0 1 0 0,0-1 0 0 0,0 1 0 0 0,-1 0 0 0 0,1 0-1 0 0,0 0 1 0 0,0 0 0 0 0,-1 0 0 0 0,1 0 0 0 0,0 0-1 0 0,-1 0 1 0 0,1 0 0 0 0,0 0 0 0 0,0 0 0 0 0,-1 0-1 0 0,1 0 1 0 0,0 0 0 0 0,-1 0 0 0 0,1 1 0 0 0,0-1-1 0 0,0 0-12 0 0,-1 0 20 0 0,0 0 0 0 0,1 1 0 0 0,-1-1 0 0 0,0 0-1 0 0,1 1 1 0 0,-1-1 0 0 0,0 1 0 0 0,1-1 0 0 0,-1 1-1 0 0,1-1 1 0 0,-1 1 0 0 0,1-1 0 0 0,-1 1 0 0 0,1-1-1 0 0,-1 1-19 0 0,1 0 43 0 0,0 0-26 0 0,-1 0-1 0 0,1 0 1 0 0,-1 0 0 0 0,1 0 0 0 0,-1 0 0 0 0,1 1-1 0 0,0-1 1 0 0,0 0 0 0 0,0 0 0 0 0,-1 0-1 0 0,1 1 1 0 0,0-1 0 0 0,1 0 0 0 0,-1 0-1 0 0,0 0 1 0 0,0 1-17 0 0,0 4 14 0 0,0 0 0 0 0,0 0-1 0 0,0 0 1 0 0,-1-1 0 0 0,0 1-1 0 0,-1 3-13 0 0,-2 10-19 0 0,4-12-4 0 0,-1 1 0 0 0,1-1 1 0 0,1 1-1 0 0,-1-1 0 0 0,1 0 1 0 0,1 5 22 0 0,-1-6-151 0 0,0-4 103 0 0,-1-1 0 0 0,1 1 0 0 0,-1 0 0 0 0,1-1 0 0 0,0 1 1 0 0,-1-1-1 0 0,2 2 48 0 0,2 4-41 0 0,6-8-526 0 0,-10 1 565 0 0,0 0 0 0 0,0 0 0 0 0,1-1 0 0 0,-1 1 0 0 0,0 0 0 0 0,0 0 0 0 0,0-1 0 0 0,0 1 0 0 0,0 0 0 0 0,1 0 0 0 0,-1 0 0 0 0,0-1 0 0 0,0 1 0 0 0,1 0 0 0 0,-1 0 0 0 0,0 0 0 0 0,0 0 0 0 0,1-1 0 0 0,-1 1 0 0 0,0 0 0 0 0,0 0 0 0 0,1 0 0 0 0,-1 0 2 0 0,2 4 243 0 0,-2-4-241 0 0,0 1 1 0 0,0-1-1 0 0,0 0 0 0 0,0 0 1 0 0,0 1-1 0 0,0-1 0 0 0,0 0 1 0 0,0 0-1 0 0,0 1 1 0 0,0-1-1 0 0,0 0 0 0 0,0 0 1 0 0,0 1-1 0 0,1-1 0 0 0,-1 0 1 0 0,0 0-1 0 0,0 1 0 0 0,0-1 1 0 0,0 0-1 0 0,0 0 0 0 0,1 0 1 0 0,-1 1-1 0 0,0-1 1 0 0,0 0-1 0 0,1 0 0 0 0,-1 0 1 0 0,0 0-1 0 0,0 0 0 0 0,0 1 1 0 0,1-1-1 0 0,-1 0 0 0 0,0 0 1 0 0,0 0-1 0 0,1 0 0 0 0,-1 0 1 0 0,0 0-1 0 0,1 0 1 0 0,-1 0-1 0 0,0 0 0 0 0,0 0 1 0 0,1 0-1 0 0,-1 0 0 0 0,0 0 1 0 0,0 0-1 0 0,1 0 0 0 0,-1 0 1 0 0,0 0-1 0 0,0 0 1 0 0,1-1-1 0 0,-1 1-2 0 0,15-12-53 0 0,-17 14 22 0 0,0-2-140 0 0,3-1-177 0 0,1 1 101 0 0,-1 3 333 0 0,0-2-62 0 0,-1 0-1 0 0,0 0 1 0 0,0-1-1 0 0,1 1 1 0 0,-1 0-1 0 0,1 0 1 0 0,-1 0-1 0 0,1-1 1 0 0,0 2-24 0 0,12 19 261 0 0,-7-17-261 0 0,1 3 96 0 0,-6-6-84 0 0,1 0 0 0 0,-1 0-1 0 0,0 0 1 0 0,1 0 0 0 0,-1 0 0 0 0,1 0 0 0 0,-1 0-1 0 0,2 0-11 0 0,7 4-52 0 0,-9-5 57 0 0,-1 1 0 0 0,1-1 0 0 0,-1 0 0 0 0,1 0 0 0 0,0 0 0 0 0,-1 0 0 0 0,1 0 0 0 0,-1 0 0 0 0,1 0 0 0 0,0 0 0 0 0,-1 0 1 0 0,1 0-1 0 0,0 0 0 0 0,-1 0 0 0 0,1 0 0 0 0,-1 0 0 0 0,1 0-5 0 0,8-1 46 0 0,-5 2 8 0 0,12 4 114 0 0,-15-5-164 0 0,-1 0 1 0 0,1 1-1 0 0,-1-1 1 0 0,1 0-1 0 0,-1 0 1 0 0,0 1-1 0 0,1-1 1 0 0,-1 0-1 0 0,1 1 0 0 0,-1-1 1 0 0,1 0-1 0 0,-1 1 1 0 0,0-1-1 0 0,1 1 1 0 0,-1-1-1 0 0,0 1 0 0 0,1-1 1 0 0,-1 0-1 0 0,0 1 1 0 0,0-1-1 0 0,0 1 1 0 0,1 0-1 0 0,-1-1 1 0 0,0 1-1 0 0,0-1-4 0 0,3 12 50 0 0,-2-10-171 0 0,-3-8-59 0 0,0 1 152 0 0,0 1 1 0 0,-1-1-1 0 0,0 0 0 0 0,0 1 0 0 0,-3-4 28 0 0,-1 0-17 0 0,-1-4 38 0 0,-1 1 1 0 0,-1 0-1 0 0,-2-1-21 0 0,7 7 16 0 0,0 1 0 0 0,0 0 1 0 0,0 0-1 0 0,-1 1 0 0 0,1-1 0 0 0,-1 1 0 0 0,0 0 1 0 0,-1 0-17 0 0,1 0 293 0 0,4 2 37 0 0,5 4-143 0 0,-2-1-120 0 0,1 0-1 0 0,0-1 1 0 0,0 1-1 0 0,0-1 1 0 0,0 0-1 0 0,0 1 1 0 0,0-1-1 0 0,0 0-66 0 0,13 9 290 0 0,-10-7-229 0 0,-1 0-1 0 0,1 0 1 0 0,0 0 0 0 0,0 0-61 0 0,0-1 23 0 0,0 1-1 0 0,0 0 1 0 0,-1 0-1 0 0,5 3-22 0 0,3 4-34 0 0,-9-8-1 0 0,0 0-1 0 0,0 1 1 0 0,0-1 0 0 0,0 1 0 0 0,1 1 35 0 0,8 9 29 0 0,3 5-309 0 0,-9-10 218 0 0,0-1-1 0 0,0 0 1 0 0,1-1 0 0 0,-1 0 0 0 0,2 0-1 0 0,3 3 63 0 0,8 8-4 0 0,-15-13 30 0 0,-1 0 0 0 0,1-1-1 0 0,0 1 1 0 0,1-1 0 0 0,1 1-26 0 0,40 27-79 0 0,-30-23 53 0 0,16 5-150 0 0,-31-13 156 0 0,1 1-1 0 0,-1-1 1 0 0,1 1-1 0 0,-1 0 1 0 0,0 0-1 0 0,1-1 1 0 0,-1 1-1 0 0,0 0 1 0 0,1 0-1 0 0,-1 1 1 0 0,0-1-1 0 0,0 0 1 0 0,0 0-1 0 0,0 0 1 0 0,0 1-1 0 0,0-1 1 0 0,0 0-1 0 0,0 1 1 0 0,-1-1-1 0 0,1 1 1 0 0,-1-1-1 0 0,1 1 1 0 0,-1-1-1 0 0,1 1 1 0 0,-1 0-1 0 0,0-1 1 0 0,0 1-1 0 0,0 0 1 0 0,0-1-1 0 0,0 1 1 0 0,0-1-1 0 0,0 2 21 0 0,-2 6-666 0 0,0-7-9 0 0,0-5-140 0 0,1-3 194 0 0,1 6 590 0 0,0-1-1 0 0,0 0 1 0 0,0 0 0 0 0,0 0 0 0 0,0 0 0 0 0,-1 1 0 0 0,1-1 0 0 0,0 0-1 0 0,0 0 1 0 0,-1 1 0 0 0,1-1 0 0 0,-1 0 31 0 0,-4-7 36 0 0,-1 0 0 0 0,0 1 0 0 0,0 0 0 0 0,0 0 0 0 0,-1 1 0 0 0,0-1 0 0 0,-1 1 0 0 0,1 1 0 0 0,-1 0 0 0 0,0 0 0 0 0,-2-1-36 0 0,-1 1-2 0 0,-1 0 1 0 0,1 1-1 0 0,-1 0 1 0 0,0 0-1 0 0,-6 0 2 0 0,-18-4 93 0 0,16 3 119 0 0,-19-2-212 0 0,34 6 13 0 0,1 0 0 0 0,0 0-1 0 0,0-1 1 0 0,0 1-1 0 0,0-1 1 0 0,0 0-1 0 0,0 0 1 0 0,1 0-1 0 0,-2-1-12 0 0,-12-7 342 0 0,6 2 58 0 0,8 4-105 0 0,3 4-286 0 0,0 0 0 0 0,0 0 0 0 0,0 0 0 0 0,0 0 0 0 0,0 0 0 0 0,0-1 0 0 0,0 1 0 0 0,0 0 1 0 0,0 0-1 0 0,0 0 0 0 0,0 0 0 0 0,0 0 0 0 0,0 0 0 0 0,0 0 0 0 0,0 0 0 0 0,0 0 0 0 0,0 0 0 0 0,0 0 0 0 0,0 0 0 0 0,0 0 0 0 0,0 0 0 0 0,0 0 1 0 0,0 0-1 0 0,0-1 0 0 0,0 1 0 0 0,0 0 0 0 0,0 0 0 0 0,0 0 0 0 0,0 0 0 0 0,0 0 0 0 0,0 0 0 0 0,0 0 0 0 0,0 0 0 0 0,0 0 0 0 0,0 0 0 0 0,0 0 0 0 0,0 0 1 0 0,1 0-1 0 0,-1 0 0 0 0,0 0 0 0 0,0 0 0 0 0,0 0 0 0 0,0 0 0 0 0,0 0 0 0 0,0 0 0 0 0,0 0 0 0 0,0 0 0 0 0,0 0 0 0 0,0 0 0 0 0,0 0 0 0 0,0 0 1 0 0,0 0-1 0 0,0 0 0 0 0,0 0 0 0 0,1 0-9 0 0,7 1 331 0 0,-1 0 1 0 0,1 1-1 0 0,0 0 0 0 0,3 1-331 0 0,-1 1 73 0 0,0 1-1 0 0,0 0 1 0 0,0 0-1 0 0,8 6-72 0 0,-5-2 181 0 0,14 5-181 0 0,-16-8-10 0 0,0 0 1 0 0,0 0-1 0 0,0 1 0 0 0,-1 1 0 0 0,0 0 1 0 0,0 0-1 0 0,-1 1 0 0 0,0 0 0 0 0,7 11 10 0 0,40 50-135 0 0,-14-25-761 0 0,-27-29 341 0 0,-11-12 165 0 0,1 1 0 0 0,-1 0 0 0 0,3 3 390 0 0,-7-8-31 0 0,0 1 0 0 0,0-1 0 0 0,0 0 1 0 0,0 0-1 0 0,0 0 0 0 0,0 0 0 0 0,0 1 1 0 0,0-1-1 0 0,1 0 0 0 0,-1 0 0 0 0,0 0 1 0 0,0 0-1 0 0,0 0 0 0 0,0 0 0 0 0,0 1 1 0 0,1-1-1 0 0,-1 0 0 0 0,0 0 1 0 0,0 0-1 0 0,0 0 0 0 0,0 0 0 0 0,1 0 1 0 0,-1 0-1 0 0,0 0 0 0 0,0 0 0 0 0,0 0 1 0 0,0 0-1 0 0,1 0 0 0 0,-1 0 0 0 0,0 0 1 0 0,0 0-1 0 0,0 0 0 0 0,1 0 0 0 0,-1 0 1 0 0,0 0-1 0 0,0 0 0 0 0,0 0 0 0 0,0 0 1 0 0,1 0-1 0 0,-1 0 0 0 0,0 0 0 0 0,0 0 1 0 0,0 0-1 0 0,0-1 0 0 0,0 1 1 0 0,1 0-1 0 0,-1 0 0 0 0,0 0 0 0 0,0 0 1 0 0,0 0-1 0 0,0 0 0 0 0,0-1 0 0 0,0 1 1 0 0,0 0-1 0 0,1 0 0 0 0,-1 0 0 0 0,0 0 1 0 0,0-1-1 0 0,0 1 0 0 0,0 0 0 0 0,0 0 1 0 0,0 0-1 0 0,0-1 0 0 0,0 1 31 0 0,3-11-1377 0 0,-3 7 1313 0 0,0 0 0 0 0,-1 0 1 0 0,1-1-1 0 0,-1 1 0 0 0,0 0 1 0 0,0 0-1 0 0,0 0 0 0 0,-1 0 0 0 0,0-1 64 0 0,-3-7 210 0 0,0 0 0 0 0,-1 0-1 0 0,-1 1 1 0 0,0 0-1 0 0,-8-10-209 0 0,10 15 46 0 0,0 0-1 0 0,-1 1 1 0 0,1-1-1 0 0,-1 1 0 0 0,-1 0 1 0 0,1 1-1 0 0,-1-1 0 0 0,1 1 1 0 0,-1 1-1 0 0,-4-2-45 0 0,-9-2 186 0 0,-9-4-31 0 0,27 10-54 0 0,-1 0 0 0 0,1-1 1 0 0,-1 1-1 0 0,1-1 0 0 0,-1 0 0 0 0,1 0 1 0 0,0 0-1 0 0,-2-2-101 0 0,1-1 377 0 0,3 4-31 0 0,9 4 433 0 0,-8-2-677 0 0,7 3 235 0 0,0 0 0 0 0,0 1 0 0 0,-1 0 0 0 0,1 1-337 0 0,18 11 278 0 0,-7-5-228 0 0,0 1-1 0 0,-1 1 1 0 0,-1 0 0 0 0,1 3-50 0 0,-7-5-42 0 0,1 0 1 0 0,1 5 41 0 0,-1-2-284 0 0,9 9 284 0 0,-8-11-284 0 0,-10-8 136 0 0,1-1 0 0 0,-1-1 0 0 0,1 1 0 0 0,0 0 0 0 0,0-1 0 0 0,1 0 1 0 0,-1 0-1 0 0,1 0 0 0 0,-1-1 0 0 0,2 1 148 0 0,8 3-578 0 0,-12-4 468 0 0,1-1-1 0 0,0 1 1 0 0,-1-1-1 0 0,1 0 1 0 0,0 0-1 0 0,0 0 1 0 0,0 0-1 0 0,0-1 1 0 0,1 1 110 0 0,5 1-460 0 0,-8-2 431 0 0,-1 0 1 0 0,1 0-1 0 0,0 1 1 0 0,-1-1 0 0 0,1 0-1 0 0,0 0 1 0 0,0 0 0 0 0,-1 0-1 0 0,1 0 1 0 0,0 0 0 0 0,0 0-1 0 0,-1 0 1 0 0,1 0-1 0 0,0 0 1 0 0,0-1 28 0 0,2 0-110 0 0,-1 0-1 0 0,1 0 0 0 0,-1-1 1 0 0,1 1-1 0 0,-1-1 1 0 0,2-1 110 0 0,-3 2-32 0 0,0 0 0 0 0,0 1 0 0 0,0-1 1 0 0,0 0-1 0 0,-1 0 0 0 0,1 0 0 0 0,0 0 0 0 0,-1-1 1 0 0,1 1-1 0 0,-1 0 0 0 0,1 0 0 0 0,-1 0 0 0 0,0 0 0 0 0,1 0 1 0 0,-1-1-1 0 0,0 1 32 0 0,1-1-84 0 0,-1 0 0 0 0,0 0 0 0 0,0 0 1 0 0,0 0-1 0 0,0 0 0 0 0,0 0 0 0 0,-1 0 0 0 0,1-1 84 0 0,-1 2-48 0 0,1 1-1 0 0,0-1 1 0 0,-1 0-1 0 0,1 0 0 0 0,-1 0 1 0 0,0 0-1 0 0,1 1 0 0 0,-1-1 1 0 0,0 0-1 0 0,1 1 1 0 0,-1-1-1 0 0,0 0 0 0 0,0 1 1 0 0,1-1-1 0 0,-1 1 0 0 0,0-1 1 0 0,0 1-1 0 0,0-1 49 0 0,-3 0 13 0 0,0 0-1 0 0,0 0 0 0 0,-1 0 1 0 0,1 0-1 0 0,0 0 1 0 0,-1 1-1 0 0,1 0 1 0 0,0 0-1 0 0,-1 0 1 0 0,1 1-1 0 0,0-1 1 0 0,-4 2-13 0 0,1 1 414 0 0,7-2-393 0 0,0-1 0 0 0,0 0 1 0 0,0 0-1 0 0,0 0 0 0 0,-1 0 0 0 0,1 0 0 0 0,0 0 0 0 0,0 0 0 0 0,0 1 0 0 0,0-1 1 0 0,0 0-1 0 0,0 0 0 0 0,0 0 0 0 0,0 0 0 0 0,0 0 0 0 0,0 0 0 0 0,0 1 0 0 0,0-1 1 0 0,0 0-1 0 0,0 0 0 0 0,0 0 0 0 0,0 0 0 0 0,0 1 0 0 0,0-1 0 0 0,0 0 0 0 0,0 0 1 0 0,0 0-1 0 0,0 0 0 0 0,0 0-21 0 0,1 1 27 0 0,-1-1 0 0 0,0 0-1 0 0,1 1 1 0 0,-1-1 0 0 0,1 0 0 0 0,-1 0 0 0 0,1 1 0 0 0,-1-1 0 0 0,1 0 0 0 0,-1 0-1 0 0,1 0 1 0 0,-1 0 0 0 0,1 1 0 0 0,-1-1 0 0 0,1 0 0 0 0,-1 0 0 0 0,1 0-1 0 0,0 0 1 0 0,-1 0 0 0 0,1-1 0 0 0,-1 1 0 0 0,1 0 0 0 0,-1 0 0 0 0,1 0 0 0 0,-1 0-27 0 0,4-1 45 0 0,0-1 1 0 0,-1 1-1 0 0,1-1 1 0 0,2-1-46 0 0,13-5 31 0 0,-2 3 25 0 0,-1-1 0 0 0,1 0 0 0 0,7-5-56 0 0,-9 3-29 0 0,-2 2 93 0 0,-1-1-1 0 0,0 0 0 0 0,5-5-63 0 0,-4 3-11 0 0,-9 6 27 0 0,0 1 0 0 0,-1-1 0 0 0,1 0 1 0 0,-1 0-1 0 0,2-3-16 0 0,4-3 64 0 0,-16 11 58 0 0,3-1-137 0 0,0 0 0 0 0,1 1 0 0 0,-1-1 1 0 0,0 1-1 0 0,1 0 0 0 0,-1 0 0 0 0,-1 1 15 0 0,-31 22-427 0 0,19-13 415 0 0,0 0 1 0 0,-10 10 11 0 0,22-18-22 0 0,0 0 1 0 0,0 0-1 0 0,-5 1 22 0 0,-1 3-79 0 0,11-8 81 0 0,0 0 1 0 0,-1 0-1 0 0,1 0 1 0 0,0 0-1 0 0,0 0 1 0 0,0 0 0 0 0,0 0-1 0 0,-1 1 1 0 0,1-1-1 0 0,0 0 1 0 0,0 0-1 0 0,0 0 1 0 0,0 0-1 0 0,0 1 1 0 0,-1-1 0 0 0,1 0-1 0 0,0 0 1 0 0,0 0-1 0 0,0 1 1 0 0,0-1-1 0 0,0 0 1 0 0,0 0 0 0 0,0 0-1 0 0,0 1 1 0 0,0-1-1 0 0,0 0 1 0 0,0 0-1 0 0,0 0 1 0 0,0 1-1 0 0,0-1-2 0 0,0 0 0 0 0,0 0 0 0 0,0 0-1 0 0,1 0 1 0 0,-1 0-1 0 0,0 0 1 0 0,0 0-1 0 0,0 0 1 0 0,0 0-1 0 0,0 0 1 0 0,1 0-1 0 0,-1 0 1 0 0,0 0 0 0 0,0 0-1 0 0,0 0 1 0 0,0 0-1 0 0,1 0 1 0 0,-1 0-1 0 0,0 0 1 0 0,0 0-1 0 0,0 0 1 0 0,0 0-1 0 0,1 0 1 0 0,-1 0 0 0 0,0 0-1 0 0,0 0 1 0 0,0 0-1 0 0,0 0 1 0 0,0-1-1 0 0,0 1 1 0 0,1 0-1 0 0,-1 0 1 0 0,0 0-1 0 0,0 0 1 0 0,0 0 0 0 0,0 0-1 0 0,0-1 1 0 0,0 1-1 0 0,0 0 1 0 0,0 0-1 0 0,0 0 1 0 0,12-12-28 0 0,0 1 0 0 0,1 0 0 0 0,9-6 28 0 0,-8 8-6 0 0,0 0-1 0 0,12-5 7 0 0,-9 6 131 0 0,-15 7-103 0 0,0-1 1 0 0,0 1 0 0 0,0-1 0 0 0,0 1 0 0 0,-1-1 0 0 0,1 0-1 0 0,0 0 1 0 0,-1 0 0 0 0,1 0 0 0 0,0-2-29 0 0,-1 4 3 0 0,-1-1 0 0 0,0 1 0 0 0,1-1 0 0 0,-1 1 0 0 0,0 0 0 0 0,0-1 0 0 0,0 1 0 0 0,0-1 0 0 0,1 0 0 0 0,-1 1 0 0 0,0-1 0 0 0,0 1 0 0 0,0-1 0 0 0,0 1 0 0 0,0-1 0 0 0,0 1 0 0 0,0-1 0 0 0,0 1 0 0 0,0-1 0 0 0,0 1 0 0 0,-1-1 0 0 0,1 1 0 0 0,0-1 0 0 0,0 1 0 0 0,0-1 0 0 0,-1 1 0 0 0,1-1 0 0 0,0 1 0 0 0,-1-1 0 0 0,1 1 0 0 0,0 0 0 0 0,-1-1 0 0 0,1 1 0 0 0,0-1 0 0 0,-1 1 0 0 0,1 0 0 0 0,-1 0 0 0 0,1-1 0 0 0,-1 1 0 0 0,1 0 0 0 0,-1 0 0 0 0,1-1 0 0 0,-1 1 0 0 0,1 0 0 0 0,-1 0 0 0 0,1 0 0 0 0,-1 0 0 0 0,1 0 0 0 0,-1 0 0 0 0,0 0-3 0 0,0-1 24 0 0,-1 1 0 0 0,0 0 0 0 0,0 0 0 0 0,0 0 0 0 0,0 0 0 0 0,0 1 0 0 0,1-1 0 0 0,-1 0 0 0 0,0 1 0 0 0,0 0 0 0 0,-1 0-24 0 0,-21 11 57 0 0,15-8-134 0 0,2 0 98 0 0,-1 1 1 0 0,1-1-1 0 0,0 1 0 0 0,0 0 0 0 0,-3 4-21 0 0,7-6 19 0 0,-7 5 41 0 0,10-8-55 0 0,0 0-1 0 0,-1 0 1 0 0,1 1-1 0 0,0-1 1 0 0,0 0-1 0 0,0 0 1 0 0,-1 0-1 0 0,1 0 1 0 0,0 1 0 0 0,0-1-1 0 0,0 0 1 0 0,0 0-1 0 0,0 0 1 0 0,-1 1-1 0 0,1-1 1 0 0,0 0-1 0 0,0 0 1 0 0,0 1-1 0 0,0-1 1 0 0,0 0 0 0 0,0 0-1 0 0,0 1 1 0 0,0-1-1 0 0,0 0 1 0 0,0 0-1 0 0,0 1 1 0 0,0-1-1 0 0,0 0-4 0 0,1 0-10 0 0,-1 0 0 0 0,1 0-1 0 0,0-1 1 0 0,0 1 0 0 0,-1 0-1 0 0,1-1 1 0 0,0 1 0 0 0,-1-1-1 0 0,1 1 1 0 0,0-1 0 0 0,-1 1-1 0 0,1-1 1 0 0,-1 1 0 0 0,1-1 10 0 0,-1 1-5 0 0,41-37-9 0 0,-28 27 12 0 0,-2 0 0 0 0,1-1 0 0 0,-1-1-1 0 0,8-11 3 0 0,-8 10 49 0 0,-10 12-49 0 0,1-1-1 0 0,0 0 1 0 0,-1 1-1 0 0,1-1 1 0 0,-1 0 0 0 0,0 0-1 0 0,1 0 1 0 0,-1-1-1 0 0,0 1 1 0 0,0 0 0 0 0,-1 0-1 0 0,1 0 1 0 0,0-1-1 0 0,-1 1 1 0 0,1-2 0 0 0,-1 4 6 0 0,0 0 0 0 0,0-1-1 0 0,0 1 1 0 0,0 0 0 0 0,0 0-1 0 0,0-1 1 0 0,0 1 0 0 0,0 0-1 0 0,0-1 1 0 0,0 1 0 0 0,-1 0 0 0 0,1 0-1 0 0,0-1 1 0 0,0 1 0 0 0,0 0-1 0 0,0 0 1 0 0,0 0 0 0 0,-1-1 0 0 0,1 1-1 0 0,0 0 1 0 0,0 0 0 0 0,0 0-1 0 0,-1-1 1 0 0,1 1 0 0 0,0 0 0 0 0,0 0-1 0 0,0 0 1 0 0,-1 0 0 0 0,1 0-1 0 0,0 0 1 0 0,0 0 0 0 0,-1-1-1 0 0,1 1 1 0 0,0 0 0 0 0,0 0 0 0 0,-1 0-1 0 0,1 0 1 0 0,0 0 0 0 0,-1 0-1 0 0,1 0 1 0 0,0 0 0 0 0,0 0 0 0 0,-1 0-1 0 0,1 0 1 0 0,0 1 0 0 0,0-1-1 0 0,-1 0 1 0 0,1 0 0 0 0,0 0 0 0 0,0 0-1 0 0,-1 0 1 0 0,1 0 0 0 0,0 1-6 0 0,-14 6 84 0 0,14-7-65 0 0,-5 4-10 0 0,0 0 1 0 0,1 1-1 0 0,-1-1 1 0 0,1 1-1 0 0,0 0 1 0 0,0 1-10 0 0,-8 8-3 0 0,-23 27 202 0 0,30-31-163 0 0,4-9-44 0 0,1-1 0 0 0,0 0 0 0 0,0 1 0 0 0,0-1 0 0 0,0 1 0 0 0,-1-1 0 0 0,1 0 0 0 0,0 1 0 0 0,0-1 0 0 0,0 1 0 0 0,0-1-1 0 0,0 0 1 0 0,0 1 0 0 0,0-1 0 0 0,0 1 0 0 0,0-1 0 0 0,0 1 0 0 0,0-1 0 0 0,0 0 0 0 0,0 1 0 0 0,1-1 0 0 0,-1 1 0 0 0,0-1 8 0 0,1 0-36 0 0,0-1 1 0 0,0 1 0 0 0,-1-1 0 0 0,1 1 0 0 0,0-1 0 0 0,0 1 0 0 0,-1-1 0 0 0,1 0 0 0 0,-1 0-1 0 0,1 1 1 0 0,0-1 0 0 0,-1 0 0 0 0,1 0 35 0 0,3-3 16 0 0,16-18-161 0 0,-16 18 93 0 0,-1 0-1 0 0,1-1 1 0 0,0 2-1 0 0,1-1 1 0 0,-1 0-1 0 0,2 0 53 0 0,-4 2 15 0 0,0 1 0 0 0,0-1 0 0 0,-1 1 0 0 0,1-1 0 0 0,-1 0 0 0 0,1 0 0 0 0,-1 0 0 0 0,1 0 0 0 0,0-2-15 0 0,5-7 107 0 0,-5 8-37 0 0,0 1 72 0 0,-1 4 111 0 0,-13 7 339 0 0,12-8-574 0 0,-1 0 0 0 0,1-1 0 0 0,-1 1 0 0 0,1 0 0 0 0,0-1 0 0 0,-1 1 0 0 0,1 0 1 0 0,0 0-1 0 0,-1 0 0 0 0,1-1 0 0 0,0 1 0 0 0,0 0 0 0 0,0 0 0 0 0,0 0 0 0 0,-1-1 0 0 0,1 1 0 0 0,0 0 0 0 0,1 0 0 0 0,-1 0 0 0 0,0 0 0 0 0,0-1 0 0 0,0 1 0 0 0,0 0 0 0 0,1 0 0 0 0,-1 0 0 0 0,0-1 0 0 0,1 1 0 0 0,-1 0 0 0 0,1 0-18 0 0,-1-1 0 0 0,0 0-1 0 0,1 1 1 0 0,-1-1 0 0 0,0 0 0 0 0,1 0-1 0 0,-1 0 1 0 0,0 0 0 0 0,0 0-1 0 0,1 0 1 0 0,-1 0 0 0 0,0 0 0 0 0,1 0-1 0 0,-1 0 1 0 0,0 0 0 0 0,1 0-1 0 0,-1 0 1 0 0,0 0 0 0 0,1 0-1 0 0,-1 0 1 0 0,0 0 0 0 0,1 0 0 0 0,-1 0-1 0 0,0 0 1 0 0,1 0 0 0 0,-1-1-1 0 0,0 1 1 0 0,0 0 0 0 0,1 0-1 0 0,-1 0 1 0 0,0 0 0 0 0,0-1 0 0 0,1 1-1 0 0,-1 0 1 0 0,0 0 0 0 0,0-1 0 0 0,9-9-71 0 0,-8 9 53 0 0,4-7-59 0 0,-4 6 57 0 0,-1 1 0 0 0,1 0 0 0 0,-1 0 0 0 0,1 0 1 0 0,0 0-1 0 0,0 0 0 0 0,0 0 0 0 0,-1 0 0 0 0,1 0 0 0 0,1 0 20 0 0,-1-1-23 0 0,1 1 0 0 0,0-1 0 0 0,-1 0-1 0 0,1 0 1 0 0,-1 1 0 0 0,0-1 0 0 0,0 0 0 0 0,0 0-1 0 0,0 0 1 0 0,0 0 0 0 0,0 0 0 0 0,0-2 23 0 0,7-12 88 0 0,1 6 74 0 0,-9 8-10 0 0,-2 4 59 0 0,-4 3 17 0 0,6-5-228 0 0,-1 0 1 0 0,1 0-1 0 0,-1 0 1 0 0,1 0-1 0 0,0 0 0 0 0,-1 1 1 0 0,1-1-1 0 0,-1 0 1 0 0,1 0-1 0 0,0 1 0 0 0,-1-1 1 0 0,1 0-1 0 0,0 1 1 0 0,0-1-1 0 0,-1 0 0 0 0,1 1 1 0 0,0-1-1 0 0,-1 0 1 0 0,1 1-1 0 0,0-1 0 0 0,0 1 1 0 0,0-1-1 0 0,0 0 1 0 0,-1 1-1 0 0,1-1 0 0 0,0 1 1 0 0,0 0-1 0 0,1-1 11 0 0,-1 0 1 0 0,1 1 0 0 0,-1-1-1 0 0,1 0 1 0 0,-1 1 0 0 0,1-1-1 0 0,-1 0 1 0 0,1 1 0 0 0,-1-1-1 0 0,1 0 1 0 0,0 0-1 0 0,-1 0 1 0 0,1 0 0 0 0,0 0-1 0 0,-1 0 1 0 0,1 0 0 0 0,-1 0-1 0 0,1 0 1 0 0,0 0 0 0 0,0 0-12 0 0,8 1 139 0 0,-8-1-127 0 0,0-1 0 0 0,0 1 1 0 0,0-1-1 0 0,1 1 0 0 0,-1-1 0 0 0,0 0 1 0 0,0 1-1 0 0,0-1 0 0 0,0 0 0 0 0,0 0 1 0 0,1 0-13 0 0,2-5 142 0 0,-4 6-145 0 0,1-1-1 0 0,-1 0 0 0 0,1 0 0 0 0,-1 1 0 0 0,1-1 0 0 0,-1 0 1 0 0,0 0-1 0 0,1 1 0 0 0,-1-1 0 0 0,0 0 0 0 0,0 0 0 0 0,1 0 0 0 0,-1 0 1 0 0,0 1-1 0 0,0-1 0 0 0,0 0 4 0 0,-1-1-19 0 0,-1 4 32 0 0,0 0 91 0 0,2-3 155 0 0,0 1-259 0 0,0 0 0 0 0,0 0 0 0 0,0 0 0 0 0,0 0 0 0 0,0 0 1 0 0,0 0-1 0 0,0 0 0 0 0,0 0 0 0 0,0 0 0 0 0,0 0 0 0 0,0 0 0 0 0,0 0 0 0 0,0 0 0 0 0,0 0 0 0 0,0 0 0 0 0,0 0 0 0 0,0 0 0 0 0,0 0 0 0 0,0 0 0 0 0,0 0 0 0 0,0 0 0 0 0,0 0 0 0 0,0 0 0 0 0,0 0 0 0 0,1 1 0 0 0,-1-1 0 0 0,0 0 0 0 0,0 0 0 0 0,0 0 0 0 0,0 0 0 0 0,0 0 0 0 0,0-1 0 0 0,0 1 0 0 0,0 0 0 0 0,0 0 0 0 0,0 0 0 0 0,0 0 1 0 0,0 0-1 0 0,0 0 0 0 0,0 0 0 0 0,0 0 0 0 0,0 0 0 0 0,0 0 0 0 0,0 0 0 0 0,0 0 0 0 0,0 0 0 0 0,1 0 0 0 0,-1 0 0 0 0,0 0 0 0 0,0 0 0 0 0,0 0 0 0 0,0 0 0 0 0,0 0 0 0 0,0 0 0 0 0,0 0 0 0 0,0 0 0 0 0,0 0 0 0 0,0 0 0 0 0,0 0 0 0 0,0 0 0 0 0,0-1 0 0 0,0 1 0 0 0,0 0 0 0 0,0 0 0 0 0,0 0 0 0 0,0 0 0 0 0,0 0 0 0 0,0 0 0 0 0,0 0 1 0 0,0 0-2 0 0,6 2 234 0 0,-6-2-218 0 0,0 0 0 0 0,1 0 1 0 0,-1 0-1 0 0,0 0 0 0 0,1 0 0 0 0,-1 0 1 0 0,0 0-1 0 0,1 0 0 0 0,-1 0 0 0 0,1 0 0 0 0,-1 0 1 0 0,0 0-1 0 0,1 0 0 0 0,-1 0 0 0 0,0 0 1 0 0,1 0-1 0 0,-1 1 0 0 0,0-1 0 0 0,1 0 0 0 0,-1 0 1 0 0,0 0-1 0 0,0 1 0 0 0,1-1 0 0 0,-1 0 1 0 0,0 0-1 0 0,0 1 0 0 0,1-1 0 0 0,-1 0 0 0 0,0 1 1 0 0,0-1-1 0 0,0 0 0 0 0,0 1 0 0 0,1-1 1 0 0,-1 0-1 0 0,0 1 0 0 0,0-1 0 0 0,0 0 0 0 0,0 1 1 0 0,0-1-1 0 0,0 0 0 0 0,0 1 0 0 0,0-1-15 0 0,0 1 3 0 0,0-1 0 0 0,0 1 0 0 0,0-1 0 0 0,0 0 0 0 0,0 1 0 0 0,0-1 0 0 0,0 0-1 0 0,0 1 1 0 0,1-1 0 0 0,-1 0 0 0 0,0 1 0 0 0,0-1 0 0 0,0 0 0 0 0,0 0 0 0 0,1 1-1 0 0,-1-1 1 0 0,0 0 0 0 0,0 0 0 0 0,0 1 0 0 0,1-1 0 0 0,-1 0 0 0 0,0 0 0 0 0,1 1-3 0 0,0 5 217 0 0,-1-5-174 0 0,0 0-1 0 0,0 1 1 0 0,0-1 0 0 0,1 1-1 0 0,-1-1 1 0 0,0 0 0 0 0,1 0-1 0 0,-1 1 1 0 0,1-1 0 0 0,-1 0-1 0 0,2 2-42 0 0,1 3 26 0 0,-1-2-57 0 0,6 6 234 0 0,2 20-295 0 0,-7-25 122 0 0,2 2-138 0 0,-4-3 82 0 0,1-1 0 0 0,-1 1 0 0 0,1 0 0 0 0,0-1 0 0 0,2 2 26 0 0,0 2-55 0 0,1 4 166 0 0,-4-8-102 0 0,0-1 0 0 0,1 1 0 0 0,-1 0 0 0 0,2 2-9 0 0,-3-5 1 0 0,2 2-8 0 0,-1-1 1 0 0,0 1-1 0 0,0 0 0 0 0,0-1 0 0 0,0 1 0 0 0,0 0 0 0 0,0 0 0 0 0,0 0 0 0 0,0 0 0 0 0,-1 0 0 0 0,1 0 0 0 0,-1 0 7 0 0,0 0 8 0 0,1-1 0 0 0,-1 1-1 0 0,1-1 1 0 0,0 0-1 0 0,-1 1 1 0 0,1-1 0 0 0,0 1-1 0 0,0 0-7 0 0,6 9-59 0 0,-3-2 67 0 0,2 2 38 0 0,-6-8-77 0 0,1 0-1 0 0,0 0 1 0 0,1 0 0 0 0,-1 0-1 0 0,1 1 32 0 0,-2-3 16 0 0,1 0-1 0 0,0 0 1 0 0,0-1 0 0 0,-1 1-1 0 0,1 0 1 0 0,0 0-1 0 0,0 0 1 0 0,0 0 0 0 0,0-1-1 0 0,0 1 1 0 0,0 0-1 0 0,0-1 1 0 0,0 1 0 0 0,1-1-16 0 0,-2 1-8 0 0,1-1 1 0 0,0 0 0 0 0,-1 1 0 0 0,1-1-1 0 0,-1 0 1 0 0,1 1 0 0 0,-1-1-1 0 0,1 1 1 0 0,-1-1 0 0 0,1 1 0 0 0,-1-1-1 0 0,0 1 1 0 0,1 0 0 0 0,-1-1 0 0 0,0 1-1 0 0,1-1 1 0 0,-1 1 0 0 0,0 0 7 0 0,0-1 25 0 0,1 1 0 0 0,-1 0-1 0 0,0-1 1 0 0,1 1 0 0 0,-1 0 0 0 0,0-1 0 0 0,1 1 0 0 0,-1-1 0 0 0,1 1 0 0 0,-1-1 0 0 0,1 1 0 0 0,-1-1 0 0 0,1 1-1 0 0,-1-1 1 0 0,1 1-25 0 0,0-1-3 0 0,-1 1 0 0 0,1 0-1 0 0,-1 0 1 0 0,0 0-1 0 0,1 0 1 0 0,-1-1-1 0 0,0 1 1 0 0,0 0 0 0 0,0 0-1 0 0,0 0 1 0 0,1 0 3 0 0,-1 4-113 0 0,2-1 99 0 0,0-1 1 0 0,0 0 0 0 0,0 1-1 0 0,0-1 1 0 0,0 0-1 0 0,1 0 1 0 0,0 0 0 0 0,-1-1-1 0 0,2 2 14 0 0,1 0-3 0 0,-4-2 22 0 0,1 0 1 0 0,-1-1-1 0 0,0 1 1 0 0,0 0-1 0 0,0 0 0 0 0,1 1-19 0 0,2 5 181 0 0,-1-6-202 0 0,1 2-206 0 0,4 11 502 0 0,-6-10-461 0 0,-2-5 182 0 0,0 1-1 0 0,0-1 0 0 0,1 0 1 0 0,-1 1-1 0 0,0-1 0 0 0,0 0 0 0 0,0 1 1 0 0,0-1-1 0 0,0 0 0 0 0,1 1 0 0 0,-1-1 1 0 0,0 0-1 0 0,0 0 0 0 0,1 1 1 0 0,-1-1-1 0 0,0 0 0 0 0,0 0 0 0 0,1 1 1 0 0,-1-1-1 0 0,0 0 0 0 0,1 0 1 0 0,-1 0-1 0 0,0 0 0 0 0,1 1 0 0 0,-1-1 1 0 0,1 0 4 0 0,-1 0-1 0 0,1 0 1 0 0,-1 0 0 0 0,1 0-1 0 0,-1 1 1 0 0,1-1 0 0 0,-1 0 0 0 0,0 0-1 0 0,1 1 1 0 0,-1-1 0 0 0,1 0-1 0 0,-1 1 1 0 0,0-1 0 0 0,1 0-1 0 0,-1 1 1 0 0,0-1 0 0 0,1 0 0 0 0,-1 1-1 0 0,0-1 1 0 0,0 1 0 0 0,1-1-1 0 0,-1 1 1 0 0,0-1 0 0 0,0 0-1 0 0,0 1 1 0 0,0-1 0 0 0,0 1 0 0 0,0-1-1 0 0,1 1 1 0 0,2 6-79 0 0,-3-7 86 0 0,1 1 0 0 0,-1-1 1 0 0,0 1-1 0 0,1 0 0 0 0,-1-1 1 0 0,0 1-1 0 0,0 0 1 0 0,1-1-1 0 0,-1 1 0 0 0,0 0 1 0 0,0 0-8 0 0,4 8 93 0 0,-1-3-50 0 0,-3-5-48 0 0,1-1 0 0 0,-1 1 0 0 0,0 0 0 0 0,1-1 0 0 0,-1 1-1 0 0,0-1 1 0 0,1 1 0 0 0,-1-1 0 0 0,1 1 0 0 0,-1-1 0 0 0,1 1-1 0 0,-1-1 1 0 0,1 0 0 0 0,0 1 5 0 0,-1-1 2 0 0,1 1 1 0 0,0 0-1 0 0,-1-1 0 0 0,1 1 1 0 0,0 0-1 0 0,-1-1 0 0 0,1 1 1 0 0,-1 0-1 0 0,1 0 0 0 0,-1 0-2 0 0,1-1-1 0 0,-1 1-1 0 0,0 0 0 0 0,0-1 1 0 0,1 1-1 0 0,-1-1 0 0 0,1 1 1 0 0,-1-1-1 0 0,0 0 1 0 0,1 1-1 0 0,-1-1 0 0 0,1 1 1 0 0,-1-1-1 0 0,1 0 0 0 0,-1 1 1 0 0,1-1-1 0 0,-1 0 1 0 0,1 1-1 0 0,0-1 0 0 0,-1 0 1 0 0,1 0 1 0 0,-1 1 3 0 0,1-1 1 0 0,0 0-1 0 0,-1 1 1 0 0,1-1 0 0 0,-1 1-1 0 0,0-1 1 0 0,1 1-1 0 0,-1-1 1 0 0,1 1-1 0 0,-1 0 1 0 0,0-1-1 0 0,0 1 1 0 0,1-1 0 0 0,-1 1-1 0 0,0 0 1 0 0,0-1-1 0 0,1 1 1 0 0,-1 0-1 0 0,0-1 1 0 0,0 1 0 0 0,0 0-1 0 0,0 0-3 0 0,0 0 6 0 0,0 0 1 0 0,0 0-1 0 0,0 0 0 0 0,1 0 1 0 0,-1 0-1 0 0,0 0 0 0 0,1 0 0 0 0,-1 0 1 0 0,0-1-1 0 0,1 2-6 0 0,2 0-49 0 0,-3-2 40 0 0,1 1-1 0 0,-1-1 1 0 0,0 0-1 0 0,1 1 1 0 0,-1-1-1 0 0,0 0 0 0 0,1 1 1 0 0,-1-1-1 0 0,0 0 1 0 0,0 1-1 0 0,1-1 1 0 0,-1 1-1 0 0,0-1 1 0 0,0 0-1 0 0,0 1 1 0 0,0 0 9 0 0,5 6-205 0 0,-5-6 170 0 0,1 0 0 0 0,0 1-1 0 0,0-1 1 0 0,0 0 0 0 0,-1 0 0 0 0,1 1 0 0 0,-1-1 0 0 0,1 1 0 0 0,-1-1 0 0 0,1 0-1 0 0,-1 1 1 0 0,0-1 0 0 0,0 1 35 0 0,0-1-76 0 0,0 0 1 0 0,1 0-1 0 0,-1-1 0 0 0,0 1 0 0 0,0 0 1 0 0,1 0-1 0 0,-1 0 0 0 0,0 0 0 0 0,1-1 0 0 0,-1 1 1 0 0,1 0-1 0 0,-1 0 0 0 0,1-1 0 0 0,0 1 1 0 0,0 0 75 0 0,4 7-111 0 0,-4-6 106 0 0,0-1 80 0 0,-3-1-125 0 0,1 0 32 0 0,1 0 22 0 0,0 0 1 0 0,0 0 0 0 0,-1 1 0 0 0,1-1 0 0 0,0 0 0 0 0,0 0 0 0 0,-1 0-1 0 0,1 0 1 0 0,0 1 0 0 0,0-1 0 0 0,0 0 0 0 0,-1 0 0 0 0,1 0 0 0 0,0 1-1 0 0,0-1 1 0 0,0 0 0 0 0,0 0 0 0 0,0 1 0 0 0,-1-1 0 0 0,1 0 0 0 0,0 1-5 0 0,-2 2-150 0 0,1-2 153 0 0,0-1 0 0 0,0 1 0 0 0,0 0 0 0 0,0-1 1 0 0,1 1-1 0 0,-1 0 0 0 0,0 0 0 0 0,1-1 0 0 0,-1 1 1 0 0,0 0-1 0 0,1 0 0 0 0,-1 0-3 0 0,-3 5-322 0 0,4-6 294 0 0,0 0 1 0 0,0 0 0 0 0,0-1 0 0 0,0 1 0 0 0,-1 0 0 0 0,1 0-1 0 0,0 0 1 0 0,0 0 0 0 0,0 0 0 0 0,0-1 0 0 0,0 1-1 0 0,0 0 1 0 0,0 0 0 0 0,0 0 0 0 0,0 0 0 0 0,-1 0 0 0 0,1 0-1 0 0,0-1 1 0 0,0 1 0 0 0,0 0 0 0 0,0 0 0 0 0,0 0 0 0 0,0 0-1 0 0,-1 0 1 0 0,1 0 0 0 0,0 0 0 0 0,0 0 0 0 0,0 0 0 0 0,0 0-1 0 0,-1 0 1 0 0,1 0 0 0 0,0 0 0 0 0,0 0 0 0 0,0 0 0 0 0,0 0-1 0 0,-1 0 1 0 0,1 0 0 0 0,0 0 27 0 0,-7-1-189 0 0,6 1 177 0 0,-1 0 0 0 0,1 1 1 0 0,-1-1-1 0 0,1 0 0 0 0,-1 1 1 0 0,1-1-1 0 0,-1 0 0 0 0,1 0 0 0 0,-1 0 1 0 0,1 0-1 0 0,-1-1 0 0 0,0 1 12 0 0,1 0 14 0 0,-1-1-1 0 0,1 1 0 0 0,-1 0 0 0 0,1 0 1 0 0,0 0-1 0 0,-1 0 0 0 0,1 0 1 0 0,-1 1-1 0 0,1-1 0 0 0,-1 0 0 0 0,1 1 1 0 0,0-1-1 0 0,-1 0 0 0 0,0 1-13 0 0,-3 2 65 0 0,0-1 0 0 0,0 1 0 0 0,-1-2 0 0 0,1 1 0 0 0,-1 0-65 0 0,0-1 20 0 0,1 1 0 0 0,-1 0-1 0 0,1 0 1 0 0,0 0 0 0 0,-2 2-20 0 0,-8 5 86 0 0,1 1 0 0 0,0 1 0 0 0,1 0 0 0 0,-6 7-86 0 0,5-7 148 0 0,12-10-131 0 0,0 0 1 0 0,0 1-1 0 0,0-1 1 0 0,0 1-1 0 0,0-1 0 0 0,1 1 1 0 0,-1 0-18 0 0,0 0-1 0 0,0 0 1 0 0,1 0-1 0 0,-1 0 0 0 0,0-1 1 0 0,0 1-1 0 0,-1-1 1 0 0,-6 7 95 0 0,9-9-105 0 0,0 1 0 0 0,-1-1 1 0 0,1 1-1 0 0,0-1 1 0 0,0 1-1 0 0,0-1 1 0 0,0 1-1 0 0,0-1 1 0 0,0 1-1 0 0,-1-1 1 0 0,2 0-1 0 0,-1 1 0 0 0,0-1 10 0 0,3-11-29 0 0,2 0-1 0 0,-1 1 0 0 0,7-11 30 0 0,-2 2-36 0 0,0-1 0 0 0,4-16 36 0 0,-2 5 9 0 0,-5 13 43 0 0,-1 0 0 0 0,-1 0 0 0 0,-1-1-52 0 0,0 4 0 0 0,-3 14 13 0 0,1 0 0 0 0,-1 0-1 0 0,0 0 1 0 0,0 0 0 0 0,0 0-1 0 0,0 0 1 0 0,0 0 0 0 0,-1 0-1 0 0,1 0 1 0 0,0 0 0 0 0,-1 0-1 0 0,0 0 1 0 0,0-2-13 0 0,1 3 13 0 0,-1 0 1 0 0,0 1-1 0 0,1-1 1 0 0,-1 0-1 0 0,0 0 0 0 0,1 0 1 0 0,-1 1-1 0 0,0-1 1 0 0,0 0-1 0 0,0 1 1 0 0,1-1-1 0 0,-1 1 0 0 0,0-1 1 0 0,0 1-1 0 0,0-1 1 0 0,0 1-1 0 0,0 0 0 0 0,0 0 1 0 0,0-1-1 0 0,0 1 1 0 0,0 0-1 0 0,0 0 1 0 0,0 0-1 0 0,-1 0 0 0 0,1 0 1 0 0,0 0-1 0 0,0 0-13 0 0,-13 2 56 0 0,1 0 0 0 0,-1 1 0 0 0,1 1 0 0 0,-1 0-56 0 0,-30 8 74 0 0,24-9-28 0 0,7-1 47 0 0,0 1 0 0 0,0 0 0 0 0,0 0 0 0 0,1 1 0 0 0,-1 1 0 0 0,-5 3-93 0 0,18-8 3 0 0,0 1 0 0 0,-1-1 0 0 0,1 0 0 0 0,0 0 0 0 0,0 0 0 0 0,0 0 0 0 0,0 0 0 0 0,0 0 0 0 0,0 0 0 0 0,0 0 0 0 0,-1 1 0 0 0,1-1 0 0 0,0 0 0 0 0,0 0 0 0 0,0 0 0 0 0,0 0 0 0 0,-1 0 0 0 0,1 0 0 0 0,0 0 0 0 0,0 0 0 0 0,0 0 0 0 0,0 0 0 0 0,0 0 0 0 0,-1 0 0 0 0,1 0 0 0 0,0 0 0 0 0,0 0 0 0 0,0 0 0 0 0,0 0 0 0 0,-1 0 0 0 0,1 0 0 0 0,0 0 0 0 0,0 0 0 0 0,0-1 0 0 0,0 1 0 0 0,0 0 0 0 0,-1 0 0 0 0,1 0 0 0 0,0 0 0 0 0,0 0 0 0 0,0 0 0 0 0,0 0 0 0 0,0 0 0 0 0,0-1 0 0 0,0 1 1 0 0,0 0-1 0 0,-1 0 0 0 0,1 0 0 0 0,0 0 0 0 0,0 0 0 0 0,0-1 0 0 0,0 1 0 0 0,0 0 0 0 0,0 0 0 0 0,0 0 0 0 0,0 0 0 0 0,0-1 0 0 0,0 1 0 0 0,0 0 0 0 0,0 0 0 0 0,0 0 0 0 0,0 0 0 0 0,0 0 0 0 0,0-1-3 0 0,3-14 122 0 0,0 2-120 0 0,-4 9-26 0 0,0 1 1 0 0,0-1-1 0 0,0 1 0 0 0,0-1 0 0 0,-1 1 0 0 0,1 0 0 0 0,-1 0 1 0 0,0 0-1 0 0,-1-2 24 0 0,-5-8 90 0 0,5 7-134 0 0,0 0 0 0 0,-1 1 0 0 0,0 0 0 0 0,-1-1 44 0 0,-8-11 48 0 0,8 11-25 0 0,1 0-1 0 0,-1 0 0 0 0,-2-1-22 0 0,5 5 4 0 0,0 0-1 0 0,0 0 0 0 0,0 0 0 0 0,-1 1 1 0 0,1-1-1 0 0,-1 0 0 0 0,1 1 1 0 0,-1 0-1 0 0,0 0 0 0 0,0 0-3 0 0,-3-1-38 0 0,4 1 49 0 0,-1 0 0 0 0,0 0 1 0 0,1 0-1 0 0,-1 1 0 0 0,1-1 1 0 0,-1 1-1 0 0,0 0 0 0 0,0 0 1 0 0,1 0-1 0 0,-1 0 0 0 0,0 0 1 0 0,0 1-12 0 0,1-1 7 0 0,0 0 1 0 0,0 0-1 0 0,0 1 1 0 0,0-1 0 0 0,0 0-1 0 0,0-1 1 0 0,0 1 0 0 0,0 0-1 0 0,0-1 1 0 0,0 1 0 0 0,0-1-1 0 0,0 1-7 0 0,2-1-4 0 0,-1 1 0 0 0,0 0 1 0 0,1-1-1 0 0,-1 1 0 0 0,1 0 0 0 0,-1-1 0 0 0,1 1 0 0 0,-1-1 0 0 0,1 1 0 0 0,-1-1 0 0 0,1 1 1 0 0,-1-1-1 0 0,1 1 0 0 0,0-1 0 0 0,-1 1 0 0 0,1-1 0 0 0,0 1 0 0 0,-1-1 0 0 0,1 0 1 0 0,0 1-1 0 0,0-1 0 0 0,0 0 0 0 0,-1 1 0 0 0,1-1 0 0 0,0 0 0 0 0,0 1 0 0 0,0-1 0 0 0,0 0 1 0 0,0 1-1 0 0,0-1 0 0 0,1 0 0 0 0,-1 1 0 0 0,0-1 0 0 0,0 0 0 0 0,0 1 0 0 0,1-1 1 0 0,-1 0 3 0 0,0 1 5 0 0,0-1 0 0 0,1 0 0 0 0,-1 1 0 0 0,0-1 0 0 0,1 0 1 0 0,-1 1-1 0 0,0-1 0 0 0,1 0 0 0 0,-1 1 0 0 0,1-1 1 0 0,-1 1-1 0 0,1-1 0 0 0,0 1 0 0 0,-1-1 0 0 0,1 1 0 0 0,-1-1 1 0 0,1 1-1 0 0,0-1 0 0 0,-1 1 0 0 0,1 0 0 0 0,0-1-5 0 0,2 1 36 0 0,-1-1 0 0 0,0 1 0 0 0,1 0 0 0 0,-1 0 0 0 0,0 0 0 0 0,2 0-36 0 0,-3 0 64 0 0,5-1 100 0 0,6 2-179 0 0,-8-1 6 0 0,0 1-1 0 0,0-1 1 0 0,0 0-1 0 0,3-1 10 0 0,5 1-30 0 0,-2-1 145 0 0,-10 1-120 0 0,0 0 0 0 0,1 0 0 0 0,-1-1 0 0 0,0 1 1 0 0,0 0-1 0 0,0 0 0 0 0,0 0 0 0 0,0 0 0 0 0,0 0 0 0 0,1 0 0 0 0,-1 0 0 0 0,0 0 0 0 0,0-1 1 0 0,0 1-1 0 0,0 0 0 0 0,0 0 0 0 0,0 0 0 0 0,0 0 0 0 0,0 0 0 0 0,0 0 0 0 0,0-1 0 0 0,0 1 1 0 0,0 0-1 0 0,0 0 0 0 0,0 0 0 0 0,0 0 0 0 0,0-1 0 0 0,0 1 0 0 0,0 0 0 0 0,0 0 0 0 0,0 0 1 0 0,0 0-1 0 0,0 0 0 0 0,0-1 0 0 0,0 1 0 0 0,0 0 0 0 0,0 0 0 0 0,0 0 0 0 0,0 0 0 0 0,0 0 1 0 0,0 0-1 0 0,0-1 0 0 0,0 1 0 0 0,-1 0 5 0 0,0-3-4 0 0,1 3 7 0 0,0-1 0 0 0,0 1 1 0 0,-1 0-1 0 0,1-1 1 0 0,0 1-1 0 0,0 0 1 0 0,-1-1-1 0 0,1 1 0 0 0,0 0 1 0 0,0-1-1 0 0,-1 1 1 0 0,1 0-1 0 0,0 0 1 0 0,-1-1-1 0 0,1 1 0 0 0,0 0 1 0 0,-1 0-1 0 0,1 0-3 0 0,-8-6-166 0 0,0-1-1 0 0,-4-3 167 0 0,7 5 25 0 0,1 0 0 0 0,-2 1 0 0 0,1 0 0 0 0,0 0 0 0 0,-1 1 0 0 0,0-1 0 0 0,-3 0-25 0 0,9 4 15 0 0,-1-1 1 0 0,0 1 0 0 0,0 0 0 0 0,0 0-1 0 0,0 0 1 0 0,0 0 0 0 0,0 0-1 0 0,0 0 1 0 0,0 0 0 0 0,0 0 0 0 0,0 0-1 0 0,0 0 1 0 0,0 0 0 0 0,0 1 0 0 0,0-1-1 0 0,0 0 1 0 0,1 1 0 0 0,-1-1 0 0 0,0 0-1 0 0,0 1 1 0 0,0-1 0 0 0,0 1 0 0 0,1 0-1 0 0,-1-1 1 0 0,0 1 0 0 0,1 0-1 0 0,-1-1 1 0 0,0 1 0 0 0,1 0 0 0 0,-1 0-16 0 0,1-1-4 0 0,0 0 1 0 0,0 0 0 0 0,0 0 0 0 0,0 0-1 0 0,0 0 1 0 0,0 0 0 0 0,0 1 0 0 0,0-1-1 0 0,0 0 1 0 0,0 0 0 0 0,0 0 0 0 0,0 0-1 0 0,0 0 1 0 0,0 0 0 0 0,0 1 0 0 0,0-1-1 0 0,0 0 1 0 0,0 0 0 0 0,0 0-1 0 0,0 0 1 0 0,0 0 0 0 0,0 0 0 0 0,0 0-1 0 0,0 1 1 0 0,0-1 0 0 0,0 0 0 0 0,0 0-1 0 0,0 0 1 0 0,0 0 0 0 0,0 0 0 0 0,1 0-1 0 0,-1 0 1 0 0,0 0 0 0 0,0 0 0 0 0,0 0-1 0 0,0 1 1 0 0,0-1 0 0 0,0 0 0 0 0,0 0-1 0 0,0 0 1 0 0,0 0 0 0 0,1 0-1 0 0,-1 0 1 0 0,0 0 0 0 0,0 0 0 0 0,0 0-1 0 0,0 0 1 0 0,0 0 0 0 0,0 0 3 0 0,9 0 57 0 0,-5 1 38 0 0,-1 0-96 0 0,0 1 0 0 0,-1-1 0 0 0,0 1 1 0 0,1-1-1 0 0,-1 1 0 0 0,0 0 0 0 0,0 0 1 0 0,0 1-1 0 0,1 0 1 0 0,1 2-40 0 0,-1-1 40 0 0,-1-1 1 0 0,1 1-1 0 0,0-1 0 0 0,0 0 0 0 0,4 2 0 0 0,-7-4-10 0 0,1 0 0 0 0,0-1 0 0 0,0 1 0 0 0,0-1 0 0 0,0 1 0 0 0,-1-1 0 0 0,1 0 0 0 0,0 1 0 0 0,0-1 0 0 0,0 0-1 0 0,0 0 1 0 0,0 1 0 0 0,0-1 0 0 0,0 0 0 0 0,0 0 0 0 0,0 0 0 0 0,0 0 0 0 0,0-1 0 0 0,0 1 0 0 0,0 0 0 0 0,0 0 0 0 0,0 0 0 0 0,0-1 0 0 0,0 1 0 0 0,0 0-1 0 0,-1-1 1 0 0,1 1 0 0 0,0-1 0 0 0,0 0 10 0 0,13-8-92 0 0,18-12-130 0 0,-22 14 225 0 0,-9 6 2 0 0,1 0 0 0 0,-1-1 0 0 0,1 1 1 0 0,-1 0-1 0 0,1 0 0 0 0,0 0-5 0 0,-1 0 263 0 0,-2 6-339 0 0,1-4 49 0 0,1-1 0 0 0,-1 0 0 0 0,1 0 0 0 0,0 0 0 0 0,-1 0 1 0 0,1 0-1 0 0,-1-1 0 0 0,1 1 0 0 0,-1 0 0 0 0,1 0 0 0 0,-1 0 0 0 0,1 0 0 0 0,-1-1 0 0 0,1 1 27 0 0,5-1-58 0 0,-6 1 75 0 0,1 0 0 0 0,-1 0 0 0 0,1 0-1 0 0,-1 0 1 0 0,1 0 0 0 0,-1 0 0 0 0,1 1 0 0 0,-1-1 0 0 0,1 0-1 0 0,-1 0 1 0 0,1 1 0 0 0,-1-1 0 0 0,0 0 0 0 0,1 0-1 0 0,-1 1 1 0 0,0-1 0 0 0,1 0 0 0 0,-1 1 0 0 0,0-1 0 0 0,1 1-1 0 0,-1-1 1 0 0,0 1-17 0 0,1 1 34 0 0,0 0 0 0 0,0 0-1 0 0,0 0 1 0 0,0 0 0 0 0,-1 0-1 0 0,1 1-33 0 0,0 4-24 0 0,0 0-1 0 0,0-1 1 0 0,-1 6 24 0 0,0 0-65 0 0,0-4-57 0 0,0 1-1 0 0,1 5 123 0 0,-1-11-25 0 0,1-1 0 0 0,-1 1-1 0 0,1-1 1 0 0,0 1 0 0 0,0-1-1 0 0,0 1 1 0 0,0-1 0 0 0,0 0-1 0 0,0 1 1 0 0,2 0 25 0 0,-3-2-15 0 0,1-1 0 0 0,-1 1 0 0 0,0-1 0 0 0,1 0 0 0 0,-1 1 0 0 0,1-1 0 0 0,-1 0 0 0 0,0 0 0 0 0,1 1 0 0 0,-1-1 0 0 0,1 0 0 0 0,-1 0 0 0 0,1 0 0 0 0,-1 0 0 0 0,1 1 0 0 0,-1-1 0 0 0,1 0 0 0 0,-1 0 0 0 0,1 0 0 0 0,-1 0 0 0 0,1 0 0 0 0,-1 0 0 0 0,1 0 0 0 0,-1-1 0 0 0,1 1 0 0 0,-1 0 0 0 0,1 0 0 0 0,-1 0 0 0 0,1 0 0 0 0,-1-1 0 0 0,1 1 0 0 0,-1 0 0 0 0,1 0 0 0 0,-1-1 0 0 0,0 1 0 0 0,1 0 0 0 0,-1-1 0 0 0,1 1 15 0 0,2-3-155 0 0,0 0 1 0 0,0 0 0 0 0,0 0 0 0 0,1-1 154 0 0,-1 1-37 0 0,2-4 31 0 0,0 0-1 0 0,0 0 1 0 0,0-1 0 0 0,-1 1-1 0 0,0-1 1 0 0,-1 0 0 0 0,1 0-1 0 0,-1-3 7 0 0,-3 11 11 0 0,1-1-1 0 0,-1 1 0 0 0,0 0 1 0 0,0-1-1 0 0,0 1 1 0 0,0 0-1 0 0,0-1 0 0 0,0 1 1 0 0,0 0-1 0 0,0-1 1 0 0,0 1-1 0 0,0 0 0 0 0,0-1 1 0 0,0 1-1 0 0,0 0 1 0 0,0-1-1 0 0,0 1 1 0 0,0 0-1 0 0,0-1 0 0 0,0 1 1 0 0,0 0-1 0 0,0-1 1 0 0,-1 1-1 0 0,1 0 0 0 0,0-1-10 0 0,0 1 20 0 0,-1 0 0 0 0,1 0-1 0 0,0 0 1 0 0,-1 0-1 0 0,1 0 1 0 0,0 0-1 0 0,-1 0 1 0 0,1 0 0 0 0,0 0-1 0 0,-1 0 1 0 0,1 0-1 0 0,0 0 1 0 0,-1 0 0 0 0,1 0-1 0 0,0 0 1 0 0,-1 0-1 0 0,1 1 1 0 0,0-1 0 0 0,0 0-1 0 0,-1 0-19 0 0,-1 2 76 0 0,-1-1 0 0 0,1 1 0 0 0,-1 0-1 0 0,1 0 1 0 0,-1 1-76 0 0,-9 9 206 0 0,1 2-1 0 0,1-1 1 0 0,0 1 0 0 0,-7 14-206 0 0,12-19 30 0 0,1 1 1 0 0,0-1 0 0 0,0 1-1 0 0,1 0 1 0 0,1-1 0 0 0,-1 1 0 0 0,1 1-1 0 0,0 8-30 0 0,2-18-8 0 0,0 0-1 0 0,0 0 1 0 0,0 0-1 0 0,0 0 0 0 0,0 0 1 0 0,0 0-1 0 0,0 1 1 0 0,0-1-1 0 0,0 0 0 0 0,1 0 1 0 0,-1 0-1 0 0,0 0 1 0 0,1 0-1 0 0,-1 0 0 0 0,1 0 1 0 0,-1 0-1 0 0,1 0 1 0 0,0 0-1 0 0,-1 0 0 0 0,1 0 1 0 0,0 0-1 0 0,0-1 1 0 0,0 1-1 0 0,-1 0 0 0 0,1 0 1 0 0,0-1-1 0 0,0 1 1 0 0,0-1-1 0 0,0 1 0 0 0,0-1 1 0 0,0 1-1 0 0,0-1 1 0 0,0 0-1 0 0,1 1 0 0 0,-1-1 1 0 0,0 0-1 0 0,0 0 1 0 0,0 0 8 0 0,0 1-5 0 0,0-1 0 0 0,0-1 1 0 0,0 1-1 0 0,0 0 0 0 0,0 0 1 0 0,0 0-1 0 0,0 0 0 0 0,1-1 1 0 0,-1 1-1 0 0,0 0 0 0 0,0-1 1 0 0,-1 1-1 0 0,1-1 0 0 0,1 0 5 0 0,12-10-122 0 0,-12 10 90 0 0,1-2-30 0 0,1 0 0 0 0,-1-1 1 0 0,-1 1-1 0 0,1 0 0 0 0,0-2 62 0 0,3-4-81 0 0,1 0-89 0 0,-1-1 0 0 0,-1 0-1 0 0,0 0 1 0 0,4-10 170 0 0,-3 6-86 0 0,6-17 145 0 0,7-12 114 0 0,-34 63 634 0 0,6-10-647 0 0,-1 3-93 0 0,1 0 0 0 0,0 1 0 0 0,1 0 0 0 0,0 0 0 0 0,0 4-67 0 0,-5 14 27 0 0,1 1 1 0 0,-7 33-28 0 0,16-57-30 0 0,2-4 31 0 0,0 1 0 0 0,-1-1 1 0 0,1 3-2 0 0,1-7-35 0 0,0 0 0 0 0,0 0 0 0 0,0 0 0 0 0,0 0 0 0 0,0 0 1 0 0,0 0-1 0 0,0 0 0 0 0,0 0 0 0 0,1 0 0 0 0,-1 0 0 0 0,0 0 1 0 0,1 0-1 0 0,-1 0 0 0 0,0 0 0 0 0,1 0 0 0 0,-1 0 0 0 0,1 0 1 0 0,0 0-1 0 0,-1-1 0 0 0,1 1 0 0 0,0 0 35 0 0,-1-1-61 0 0,1 1-1 0 0,0-1 1 0 0,-1 0-1 0 0,1 0 1 0 0,0 0-1 0 0,-1 1 1 0 0,1-1-1 0 0,0 0 1 0 0,0 0-1 0 0,-1 0 1 0 0,1 0 0 0 0,0 0-1 0 0,0 0 1 0 0,-1 0-1 0 0,1 0 1 0 0,0 0-1 0 0,0-1 62 0 0,12-3-566 0 0,-8 0 461 0 0,0 1 0 0 0,0-1 0 0 0,-1 0 1 0 0,0 0-1 0 0,0-1 0 0 0,3-3 105 0 0,-1 2-36 0 0,1-3 12 0 0,0 0 0 0 0,-1 0 0 0 0,0-1 0 0 0,-1 0 24 0 0,21-41 127 0 0,-17 32 40 0 0,15-38 289 0 0,-27 59 239 0 0,-3 5-439 0 0,-9 14 172 0 0,2 0 0 0 0,0 2 1 0 0,1 0-429 0 0,4-7 136 0 0,6-12-124 0 0,-1 1 1 0 0,1-1-1 0 0,0 1 0 0 0,0 0 0 0 0,1-1 1 0 0,-1 1-1 0 0,1 0 0 0 0,0 0 0 0 0,0 5-12 0 0,1-5-28 0 0,1 10 64 0 0,-1-15-60 0 0,0 1-1 0 0,0 0 1 0 0,0-1 0 0 0,0 1-1 0 0,0-1 1 0 0,1 1 0 0 0,-1-1-1 0 0,0 1 1 0 0,1-1 0 0 0,-1 1-1 0 0,0-1 1 0 0,1 0 0 0 0,-1 1-1 0 0,0-1 1 0 0,1 1 0 0 0,-1-1-1 0 0,1 0 1 0 0,-1 1 0 0 0,1-1-1 0 0,-1 0 1 0 0,1 0 0 0 0,-1 1-1 0 0,1-1 25 0 0,0 0-30 0 0,0 0 0 0 0,0 0 1 0 0,0-1-1 0 0,0 1 0 0 0,0 0 0 0 0,0-1 0 0 0,0 1 0 0 0,0-1 0 0 0,-1 1 1 0 0,1-1-1 0 0,0 1 0 0 0,0-1 0 0 0,0 0 0 0 0,-1 1 0 0 0,1-1 0 0 0,0 0 1 0 0,0 0 29 0 0,1-1-89 0 0,1-1-16 0 0,1 0 1 0 0,-1-1-1 0 0,1 0 1 0 0,-1 1-1 0 0,0-1 1 0 0,-1 0-1 0 0,1-1 105 0 0,7-12-320 0 0,-4 8 251 0 0,0-1 0 0 0,-1-1 0 0 0,-1 1 0 0 0,2-6 69 0 0,-6 16 1 0 0,7-21 312 0 0,1-14-313 0 0,-7 30 126 0 0,0-1 0 0 0,0 0 0 0 0,-1 1 0 0 0,1-1 0 0 0,-2 0 1 0 0,1 1-1 0 0,0-1 0 0 0,-2-5-126 0 0,2 10 25 0 0,-1 1 0 0 0,1-1 1 0 0,0 0-1 0 0,-1 0 0 0 0,1 0 1 0 0,0 1-1 0 0,-1-1 1 0 0,1 0-1 0 0,-1 0 0 0 0,1 1 1 0 0,-1-1-1 0 0,1 0 0 0 0,-1 1 1 0 0,0-1-1 0 0,1 1 0 0 0,-1-1 1 0 0,0 1-1 0 0,1-1 0 0 0,-1 1 1 0 0,0-1-1 0 0,0 1 0 0 0,1-1 1 0 0,-1 1-1 0 0,0 0 1 0 0,0 0-1 0 0,0-1 0 0 0,0 1 1 0 0,0 0-1 0 0,1 0 0 0 0,-1 0 1 0 0,0 0-1 0 0,0 0 0 0 0,0 0 1 0 0,0 0-1 0 0,0 0 0 0 0,1 1 1 0 0,-1-1-1 0 0,0 0-25 0 0,-4 1 96 0 0,0 1 0 0 0,1 0 1 0 0,-1 0-1 0 0,1 0 0 0 0,-5 2-96 0 0,-5 4 322 0 0,0 1 1 0 0,-12 10-323 0 0,21-15-5 0 0,1 0 0 0 0,-1 0 0 0 0,1 1 0 0 0,0 0 1 0 0,0 0-1 0 0,0 0 0 0 0,1 0 0 0 0,-1 1 1 0 0,1 0 3 0 0,1-2 9 0 0,-10 22-3 0 0,-3 10-5 0 0,12-27 27 0 0,0 0-1 0 0,0 0 1 0 0,2 0-1 0 0,-1 0 1 0 0,1 1 0 0 0,0 0-27 0 0,1-9 3 0 0,0 11-79 0 0,0 13 76 0 0,1-22-71 0 0,-1 1 0 0 0,1-1 0 0 0,-1 1 0 0 0,1-1 0 0 0,0 0 0 0 0,0 1 1 0 0,1-1-1 0 0,-1 0 0 0 0,1 1 71 0 0,-1-3-38 0 0,-1 0-1 0 0,1-1 1 0 0,0 1 0 0 0,-1 0 0 0 0,1-1 0 0 0,0 1-1 0 0,0 0 1 0 0,-1-1 0 0 0,1 1 0 0 0,0-1 0 0 0,0 1 0 0 0,0-1-1 0 0,0 0 1 0 0,0 1 0 0 0,-1-1 0 0 0,1 0 0 0 0,0 1 0 0 0,0-1-1 0 0,0 0 1 0 0,0 0 0 0 0,0 0 0 0 0,0 0 0 0 0,0 0 0 0 0,0 0-1 0 0,0 0 1 0 0,0 0 0 0 0,0-1 0 0 0,0 1 0 0 0,0 0-1 0 0,0 0 1 0 0,0-1 0 0 0,0 1 38 0 0,5-3-152 0 0,-1 1 0 0 0,0-1 0 0 0,1 0-1 0 0,3-3 153 0 0,-7 4-23 0 0,4-2-60 0 0,0 0 0 0 0,-1-1 1 0 0,0 0-1 0 0,0 0 0 0 0,0 0 0 0 0,3-5 83 0 0,4-7-90 0 0,6-12 90 0 0,-8 12 54 0 0,-2 0 0 0 0,-1-1 0 0 0,3-7-54 0 0,-6 10 158 0 0,-4 14-145 0 0,0 0 1 0 0,0 0-1 0 0,0 0 1 0 0,0 1-1 0 0,0-1 1 0 0,0 0-1 0 0,-1 0 1 0 0,1 0-1 0 0,0 1 0 0 0,0-1 1 0 0,0 0-1 0 0,-1 0 1 0 0,1 0-1 0 0,0 1 1 0 0,-1-1-1 0 0,0 0-13 0 0,1 1 13 0 0,0 0 1 0 0,0-1-1 0 0,0 1 1 0 0,0 0-1 0 0,0 0 1 0 0,-1 0-1 0 0,1 0 1 0 0,0 0-1 0 0,0 0 1 0 0,0 0-1 0 0,-1 0 0 0 0,1 0 1 0 0,0-1-1 0 0,0 1 1 0 0,0 0-1 0 0,-1 0 1 0 0,1 0-1 0 0,0 0 1 0 0,0 0-1 0 0,0 0 0 0 0,-1 0 1 0 0,1 0-1 0 0,0 0 1 0 0,0 0-1 0 0,0 1 1 0 0,-1-1-1 0 0,1 0 1 0 0,0 0-1 0 0,0 0 1 0 0,0 0-14 0 0,-8 5 259 0 0,-4 8 53 0 0,-8 13 510 0 0,-2 7-822 0 0,16-23 54 0 0,0 1-1 0 0,0 0 1 0 0,1 0-1 0 0,-2 10-53 0 0,5-16-13 0 0,-1 4 37 0 0,0 0 0 0 0,1 0 1 0 0,0 3-25 0 0,2-9-19 0 0,-1-1 1 0 0,1 1-1 0 0,0 0 1 0 0,0-1-1 0 0,0 1 1 0 0,1 0 0 0 0,-1-1-1 0 0,1 1 1 0 0,-1-1-1 0 0,1 1 1 0 0,0-1-1 0 0,0 1 1 0 0,1 1 18 0 0,-2-3-18 0 0,0-1 0 0 0,1 1 0 0 0,-1-1 0 0 0,0 0 0 0 0,0 1 0 0 0,1-1 0 0 0,-1 0 0 0 0,0 1-1 0 0,1-1 1 0 0,-1 0 0 0 0,1 1 0 0 0,-1-1 0 0 0,0 0 0 0 0,1 0 0 0 0,-1 1 0 0 0,1-1 0 0 0,-1 0 0 0 0,0 0 0 0 0,1 0 0 0 0,-1 0 0 0 0,1 0 0 0 0,-1 0 0 0 0,1 1-1 0 0,0-1 19 0 0,0-1-48 0 0,0 1 0 0 0,0 0 0 0 0,0 0 0 0 0,0 0 0 0 0,0-1 0 0 0,0 1 0 0 0,1-1 0 0 0,-1 1 0 0 0,0-1 0 0 0,0 0 48 0 0,3-1-138 0 0,0-1 0 0 0,-1 0-1 0 0,1 0 1 0 0,-1 0-1 0 0,1-1 139 0 0,-1 0-120 0 0,0 1 0 0 0,0-1 1 0 0,0 0-1 0 0,0 0 0 0 0,-1 0 0 0 0,0 0 0 0 0,0 0 0 0 0,0 0 0 0 0,0-1 0 0 0,-1 1 0 0 0,0-1 0 0 0,0 1 0 0 0,0-1 0 0 0,0-4 120 0 0,0 1 28 0 0,0 2 14 0 0,0 0-1 0 0,-1 0 0 0 0,0 0 1 0 0,0 0-1 0 0,0 0 0 0 0,-1 0 1 0 0,0-4-42 0 0,1 10 19 0 0,-1 0 0 0 0,1-1 0 0 0,0 1 0 0 0,0 0 0 0 0,0 0-1 0 0,0-1 1 0 0,0 1 0 0 0,-1 0 0 0 0,1-1 0 0 0,0 1 0 0 0,0 0 0 0 0,0 0 0 0 0,-1-1 0 0 0,1 1 0 0 0,0 0 0 0 0,0 0 0 0 0,-1 0 0 0 0,1-1 0 0 0,0 1 0 0 0,-1 0 0 0 0,1 0 0 0 0,0 0 0 0 0,-1 0 0 0 0,1 0 0 0 0,0 0 0 0 0,-1 0 0 0 0,1-1 0 0 0,0 1-1 0 0,-1 0 1 0 0,1 0 0 0 0,0 0 0 0 0,-1 0 0 0 0,1 0 0 0 0,0 1 0 0 0,-1-1 0 0 0,1 0 0 0 0,0 0 0 0 0,0 0 0 0 0,-1 0 0 0 0,1 0 0 0 0,0 0 0 0 0,-1 0 0 0 0,1 1 0 0 0,0-1-19 0 0,-16 10 557 0 0,14-9-456 0 0,-18 15 312 0 0,10-7-352 0 0,0-2 0 0 0,0 1 0 0 0,-1-2 1 0 0,-1 1-62 0 0,6-4-14 0 0,1 0 0 0 0,-1-1 0 0 0,0 1 0 0 0,0-1 0 0 0,-3 0 14 0 0,8-2-10 0 0,-1 0 0 0 0,0 1 1 0 0,0-1-1 0 0,0 0 0 0 0,1 0 1 0 0,-1 0-1 0 0,0-1 0 0 0,0 1 1 0 0,1 0-1 0 0,-1-1 0 0 0,0 1 0 0 0,0-1 1 0 0,1 1-1 0 0,-1-1 0 0 0,0 0 1 0 0,1 0-1 0 0,-1 0 0 0 0,1 0 1 0 0,-1 0-1 0 0,1 0 0 0 0,0 0 10 0 0,-4-4-30 0 0,1 0 0 0 0,0 0 1 0 0,0 0-1 0 0,0-1 0 0 0,1 1 0 0 0,0-1 0 0 0,-3-5 30 0 0,3 4 13 0 0,0 1 0 0 0,0 0 0 0 0,-1 0 0 0 0,0 0 0 0 0,0 1 0 0 0,-3-3-13 0 0,7 7 18 0 0,0 1 0 0 0,0 0 0 0 0,0 0 0 0 0,-1-1-1 0 0,1 1 1 0 0,0 0 0 0 0,0 0 0 0 0,-1 0 0 0 0,1-1 0 0 0,0 1-1 0 0,0 0 1 0 0,-1 0 0 0 0,1 0 0 0 0,0 0 0 0 0,-1 0-1 0 0,1-1 1 0 0,0 1 0 0 0,-1 0 0 0 0,1 0 0 0 0,0 0-1 0 0,-1 0 1 0 0,1 0 0 0 0,0 0 0 0 0,-1 0 0 0 0,1 0-1 0 0,0 0 1 0 0,0 0 0 0 0,-1 0 0 0 0,1 0 0 0 0,0 1-1 0 0,-1-1 1 0 0,1 0 0 0 0,0 0-18 0 0,-1 0 22 0 0,0 1 1 0 0,1 0-1 0 0,-1-1 1 0 0,1 1-1 0 0,-1 0 0 0 0,1-1 1 0 0,0 1-1 0 0,-1 0 0 0 0,1 0 1 0 0,0-1-1 0 0,-1 1 0 0 0,1 0 1 0 0,0 0-23 0 0,-2 5 57 0 0,1 0 1 0 0,0 1-1 0 0,1 2-57 0 0,-1 3 45 0 0,0 0-1 0 0,1 0 1 0 0,0 0-1 0 0,1 0 1 0 0,1 0-1 0 0,0 2-44 0 0,-2-14-16 0 0,0 0-1 0 0,0 0 1 0 0,0 1-1 0 0,0-1 1 0 0,0 0-1 0 0,0 1 1 0 0,0-1 0 0 0,1 0-1 0 0,-1 0 1 0 0,0 1-1 0 0,0-1 1 0 0,0 0 0 0 0,0 0-1 0 0,1 1 1 0 0,-1-1-1 0 0,0 0 1 0 0,0 0-1 0 0,0 0 1 0 0,1 1 0 0 0,-1-1-1 0 0,0 0 1 0 0,0 0-1 0 0,1 0 1 0 0,-1 0-1 0 0,0 1 1 0 0,0-1 0 0 0,1 0-1 0 0,-1 0 1 0 0,0 0-1 0 0,1 0 1 0 0,-1 0-1 0 0,0 0 17 0 0,1 0-21 0 0,-1 0-1 0 0,0 0 0 0 0,1 0 0 0 0,-1-1 1 0 0,0 1-1 0 0,0 0 0 0 0,1 0 0 0 0,-1 0 1 0 0,0-1-1 0 0,0 1 0 0 0,1 0 0 0 0,-1 0 1 0 0,0-1-1 0 0,0 1 0 0 0,0 0 0 0 0,1 0 1 0 0,-1-1-1 0 0,0 1 0 0 0,0 0 1 0 0,0-1-1 0 0,0 1 0 0 0,0 0 0 0 0,1-1 1 0 0,-1 1-1 0 0,0 0 0 0 0,0-1 0 0 0,0 1 1 0 0,0 0-1 0 0,0-1 22 0 0,0-7-89 0 0,0 0 0 0 0,0 0 0 0 0,-1 0 0 0 0,1 0 0 0 0,-2 0 0 0 0,1 1 0 0 0,-3-7 89 0 0,0 1-23 0 0,-1 1 1 0 0,0-1-1 0 0,0 1 0 0 0,-3-3 23 0 0,5 10 74 0 0,-1-1 0 0 0,1 1 0 0 0,-1 0 0 0 0,-2-1-74 0 0,5 4 11 0 0,0 1 1 0 0,0 0 0 0 0,0 0 0 0 0,0 0 0 0 0,0 0 0 0 0,-1 0 0 0 0,1 0-1 0 0,0 0 1 0 0,-1 1 0 0 0,1-1 0 0 0,0 0 0 0 0,-1 1 0 0 0,1-1-1 0 0,-1 1 1 0 0,1 0 0 0 0,-1-1 0 0 0,1 1 0 0 0,-1 0 0 0 0,1 0-1 0 0,-1 0-11 0 0,1 0 18 0 0,0 0 0 0 0,0 1 0 0 0,0-1-1 0 0,1 0 1 0 0,-1 1 0 0 0,0-1 0 0 0,0 1-1 0 0,1-1 1 0 0,-1 1 0 0 0,0 0-1 0 0,1-1 1 0 0,-1 1 0 0 0,1 0 0 0 0,-1-1-1 0 0,1 1 1 0 0,-1 0 0 0 0,1 0 0 0 0,-1-1-1 0 0,1 1-17 0 0,-1 1 95 0 0,0 1-1 0 0,0-1 1 0 0,0 0 0 0 0,0 0-1 0 0,1 1 1 0 0,-1 0-95 0 0,0 4 85 0 0,0 1 0 0 0,1-1 0 0 0,0 1 0 0 0,0-1 0 0 0,0 1 1 0 0,2 2-86 0 0,-2-8 4 0 0,0 1 1 0 0,1-1 0 0 0,0 1 0 0 0,0-1 0 0 0,0 1 0 0 0,0-1-1 0 0,0 0 1 0 0,0 1 0 0 0,0-1 0 0 0,1 0 0 0 0,0 0 0 0 0,-1 0-1 0 0,1 0 1 0 0,0 0 0 0 0,0 0 0 0 0,0 0 0 0 0,0-1 0 0 0,0 1-1 0 0,2 0-4 0 0,-3-1-15 0 0,0 0-1 0 0,0-1 0 0 0,0 1 1 0 0,1-1-1 0 0,-1 1 0 0 0,0-1 1 0 0,1 0-1 0 0,-1 0 0 0 0,0 1 1 0 0,0-1-1 0 0,1 0 0 0 0,-1 0 1 0 0,0 0-1 0 0,1-1 0 0 0,-1 1 1 0 0,0 0-1 0 0,1 0 0 0 0,0-1 16 0 0,0 0-46 0 0,0 0 0 0 0,0 0-1 0 0,0 0 1 0 0,0 0 0 0 0,0 0-1 0 0,-1-1 1 0 0,1 1 0 0 0,0-1 0 0 0,-1 1-1 0 0,2-2 47 0 0,0-1-14 0 0,0 1 0 0 0,-1-1 0 0 0,1 0 0 0 0,-1 0 0 0 0,0 0 0 0 0,0 0 0 0 0,-1 0 0 0 0,1 0 0 0 0,-1 0 1 0 0,0 0-1 0 0,0-1 14 0 0,0-2 147 0 0,-3 13-40 0 0,-2 11 47 0 0,4-12-98 0 0,0 0 1 0 0,0-1-1 0 0,1 1 1 0 0,0 0-1 0 0,0-1 1 0 0,1 4-57 0 0,2 13 183 0 0,-2-13-131 0 0,0 1 0 0 0,0-1-1 0 0,1 0 1 0 0,0 0 0 0 0,1 0-1 0 0,1 2-51 0 0,4 11-18 0 0,-7-16 24 0 0,2 2-15 0 0,-1 0 0 0 0,-1 0 0 0 0,1 0-1 0 0,-1 1 1 0 0,-1-1 0 0 0,1 1 0 0 0,-1-1-1 0 0,0 2 10 0 0,-2 0 30 0 0,1 0-1 0 0,1 0 0 0 0,0 0 0 0 0,0 0 0 0 0,1-1 0 0 0,0 1 1 0 0,1 2-30 0 0,11 31 1 0 0,-11-33-9 0 0,-1 1 0 0 0,1 3 8 0 0,-2-7 1 0 0,0-1 0 0 0,0 0 0 0 0,0 0 0 0 0,1 0 0 0 0,0 0 0 0 0,0-1 0 0 0,0 1 0 0 0,1 0 0 0 0,-1-1 1 0 0,3 4-2 0 0,-2-5-7 0 0,-1 1 1 0 0,0-1 0 0 0,0 1-1 0 0,-1 0 1 0 0,1-1 0 0 0,-1 1-1 0 0,1 0 1 0 0,-1 0 0 0 0,0 1 6 0 0,4 12 70 0 0,0 2-111 0 0,-5-16 47 0 0,1 0 0 0 0,0 0 1 0 0,0 0-1 0 0,0 0 0 0 0,0 0 0 0 0,0 0 0 0 0,1 0 0 0 0,-1 0 0 0 0,1-1 0 0 0,0 1 1 0 0,0 0-7 0 0,30 31-203 0 0,-28-30 207 0 0,0 1 0 0 0,0 1 0 0 0,0-1 0 0 0,0 2-4 0 0,5 7 38 0 0,-7-11-36 0 0,-1 0-1 0 0,1 0 1 0 0,-1 0-1 0 0,0 0 0 0 0,0 0 1 0 0,0 0-1 0 0,0 0 0 0 0,0 2-1 0 0,3 28-83 0 0,-4-25 129 0 0,2 6-52 0 0,1 0 1 0 0,3 12 5 0 0,-2-12 52 0 0,3 11-120 0 0,-3-9-177 0 0,0-1-1 0 0,2 16 246 0 0,-6-28 0 0 0,1 0 1 0 0,0 0-1 0 0,0 0 0 0 0,0 0 0 0 0,0 0 0 0 0,0 1 0 0 0,1-1-29 0 0,-1 0 1 0 0,0 0-1 0 0,0 0 1 0 0,0 0-1 0 0,0 0 1 0 0,-1 1 28 0 0,8 65-315 0 0,-5-58 262 0 0,-2-11 39 0 0,-1 1 0 0 0,0-1 0 0 0,0 0 0 0 0,0 1 0 0 0,1-1 0 0 0,-1 0 0 0 0,0 1 0 0 0,0-1 0 0 0,1 0 0 0 0,-1 1 0 0 0,0-1 0 0 0,1 0 0 0 0,-1 1 0 0 0,0-1 0 0 0,1 0 0 0 0,-1 0 0 0 0,0 0 0 0 0,1 1 0 0 0,-1-1 0 0 0,1 0 0 0 0,-1 0 0 0 0,0 0 0 0 0,1 0 14 0 0,0 0-30 0 0,-1 0-1 0 0,1 0 1 0 0,0-1-1 0 0,-1 1 1 0 0,1 0 0 0 0,-1-1-1 0 0,1 1 1 0 0,-1-1-1 0 0,1 1 1 0 0,-1-1-1 0 0,1 1 1 0 0,-1-1-1 0 0,1 1 1 0 0,-1-1 0 0 0,0 1-1 0 0,1-1 31 0 0,5-10-124 0 0,0-17 327 0 0,0 0 0 0 0,0-16-203 0 0,-2 8 341 0 0,4-9-341 0 0,2 5 207 0 0,-1 4 234 0 0,2-25-441 0 0,-10 49 42 0 0,-1-1 0 0 0,-1 1-1 0 0,1 0 1 0 0,-2-1 0 0 0,0 1-1 0 0,0 0 1 0 0,-1 0 0 0 0,-4-10-42 0 0,-20-48 144 0 0,26 68-137 0 0,0 0 0 0 0,0 0 1 0 0,-1 0-1 0 0,1 0 0 0 0,0 1 1 0 0,0-1-1 0 0,-1 0 0 0 0,1 1 1 0 0,-1-1-8 0 0,-7-8-38 0 0,8 8 34 0 0,0 0 1 0 0,-1 0 0 0 0,1 0-1 0 0,0 0 1 0 0,1 0 0 0 0,-1 0-1 0 0,0 0 1 0 0,0-1 0 0 0,1 1-1 0 0,0 0 1 0 0,-1 0 0 0 0,1-1-1 0 0,0 1 1 0 0,0-1 3 0 0,0-6-16 0 0,-1 0 0 0 0,-1-4 16 0 0,-1-16-77 0 0,2-23 39 0 0,0 49 41 0 0,0 0 0 0 0,0-1-1 0 0,0 1 1 0 0,0 0 0 0 0,-1 0-1 0 0,1 0 1 0 0,-1 0 0 0 0,-2-3-3 0 0,4 5 14 0 0,0 1 1 0 0,-1-1 0 0 0,1 1 0 0 0,-1-1-1 0 0,1 1 1 0 0,-1-1 0 0 0,1 1-1 0 0,-1-1 1 0 0,1 1 0 0 0,-1-1-1 0 0,1 1 1 0 0,-1-1-15 0 0,-1 3 170 0 0,1 3 33 0 0,0-1-98 0 0,1-3-100 0 0,0-1 0 0 0,0 0-1 0 0,0 0 1 0 0,0 1 0 0 0,0-1 0 0 0,0 0 0 0 0,0 1 0 0 0,0-1 0 0 0,0 0 0 0 0,0 1 0 0 0,0-1 0 0 0,0 0 0 0 0,0 1 0 0 0,0-1 0 0 0,0 0 0 0 0,0 1 0 0 0,0-1 0 0 0,0 0 0 0 0,1 1 0 0 0,-1-1 0 0 0,0 0 0 0 0,0 0-5 0 0,3 6 56 0 0,-1-1 1 0 0,0 1-1 0 0,-1-1 1 0 0,1 1-1 0 0,-1-1 1 0 0,0 1-1 0 0,-1 0 1 0 0,1 0-57 0 0,3 20 160 0 0,13 44 32 0 0,3 13-323 0 0,-17-64 109 0 0,-1 1 0 0 0,-1-1 22 0 0,1 13 57 0 0,0-5-147 0 0,0-1 0 0 0,-3 19 90 0 0,-1 6-20 0 0,1-41-57 0 0,1 1 1 0 0,0-1-1 0 0,2 8 77 0 0,-1-7-96 0 0,0 0 1 0 0,-1 1-1 0 0,0-1 96 0 0,-1-1-33 0 0,1 0 0 0 0,1 0 0 0 0,0-1 0 0 0,1 9 33 0 0,-1-10-18 0 0,-1-1 0 0 0,0 0 0 0 0,-1 1 0 0 0,1-1 0 0 0,-2 6 18 0 0,1-8-14 0 0,-5 24-126 0 0,4-21 113 0 0,1 1 1 0 0,-1 0-1 0 0,1-1 0 0 0,1 1 0 0 0,0 0 1 0 0,0 2 26 0 0,1-5-12 0 0,0 9-232 0 0,1 12 244 0 0,-1-16-2 0 0,-1-10-13 0 0,0-1-1 0 0,0 0 1 0 0,0 0 0 0 0,0 1 0 0 0,0-1-1 0 0,0 0 1 0 0,1 0 0 0 0,-1 1 0 0 0,0-1-1 0 0,0 0 1 0 0,0 0 0 0 0,0 1 0 0 0,0-1-1 0 0,0 0 1 0 0,1 0 0 0 0,-1 0 0 0 0,0 1 0 0 0,0-1-1 0 0,0 0 1 0 0,1 0 0 0 0,-1 0 0 0 0,0 0-1 0 0,0 0 1 0 0,1 1 0 0 0,-1-1 0 0 0,0 0-1 0 0,0 0 16 0 0,4 1-153 0 0,-4-1 149 0 0,0 0 0 0 0,0 0 0 0 0,0 0 0 0 0,0 0 0 0 0,1 0 0 0 0,-1 0 0 0 0,0 0 0 0 0,0 0 0 0 0,0 0 0 0 0,0 0 0 0 0,0 0 0 0 0,1 0 0 0 0,-1 0 0 0 0,0 0 0 0 0,0 0 0 0 0,0 0 0 0 0,0 0 0 0 0,0 0 0 0 0,1 0 0 0 0,-1 0 0 0 0,0 0 0 0 0,0 0 0 0 0,0 0 0 0 0,0 0 0 0 0,0 0-1 0 0,1 0 1 0 0,-1 0 0 0 0,0-1 0 0 0,0 1 0 0 0,0 0 0 0 0,0 0 0 0 0,0 0 0 0 0,0 0 0 0 0,0 0 0 0 0,0 0 0 0 0,0 0 0 0 0,1-1 0 0 0,-1 1 0 0 0,0 0 0 0 0,0 0 0 0 0,0 0 0 0 0,0 0 0 0 0,0 0 0 0 0,0-1 0 0 0,0 1 0 0 0,0 0 0 0 0,0 0 0 0 0,0 0 4 0 0,2-3-28 0 0,0 0 1 0 0,0 1 0 0 0,0 0 0 0 0,0-1 0 0 0,1 1 0 0 0,0-1 27 0 0,11-12-92 0 0,5-13 72 0 0,1-4 20 0 0,-5 7 9 0 0,14-17-9 0 0,-25 37 129 0 0,-4 6 4 0 0,-4 8 100 0 0,0-3-128 0 0,-8 23 115 0 0,-22 53 33 0 0,27-63-231 0 0,1 0 1 0 0,1 0-1 0 0,0 9-22 0 0,2-13-25 0 0,2-11 5 0 0,0 1 1 0 0,0-1 0 0 0,0 1-1 0 0,1 0 1 0 0,0-1 0 0 0,0 1-1 0 0,0 0 1 0 0,0-1-1 0 0,2 4 20 0 0,-2-8-22 0 0,0 1-1 0 0,0-1 0 0 0,0 0 0 0 0,0 1 0 0 0,0-1 1 0 0,0 0-1 0 0,0 0 0 0 0,0 1 0 0 0,0-1 1 0 0,1 0-1 0 0,-1 0 0 0 0,0 1 0 0 0,0-1 0 0 0,0 0 1 0 0,0 0-1 0 0,1 1 0 0 0,-1-1 0 0 0,0 0 0 0 0,0 0 1 0 0,1 0-1 0 0,-1 0 0 0 0,0 0 0 0 0,0 1 0 0 0,1-1 1 0 0,-1 0-1 0 0,0 0 0 0 0,0 0 0 0 0,1 0 0 0 0,-1 0 23 0 0,1 0-31 0 0,0 0 0 0 0,-1 0-1 0 0,1 0 1 0 0,-1 0 0 0 0,1-1-1 0 0,0 1 1 0 0,-1 0 0 0 0,1 0-1 0 0,-1-1 1 0 0,1 1 0 0 0,-1 0-1 0 0,1-1 1 0 0,0 1 31 0 0,1-2-56 0 0,0 0 0 0 0,0-1 0 0 0,0 1 0 0 0,0 0 0 0 0,0 0 0 0 0,0-1 56 0 0,21-38-299 0 0,11-29 299 0 0,-8 16 62 0 0,-24 49-18 0 0,1 0 0 0 0,0 0 1 0 0,0 0-1 0 0,0 0 0 0 0,2 0-44 0 0,-16 31 994 0 0,-13 24-765 0 0,-6 26-229 0 0,17-45 20 0 0,7-17-48 0 0,0 1 0 0 0,1 0 0 0 0,1 0 0 0 0,0 0 28 0 0,3-1-293 0 0,1-13 257 0 0,0-1 0 0 0,0 1 1 0 0,0 0-1 0 0,0-1 1 0 0,0 1-1 0 0,0-1 1 0 0,0 1-1 0 0,0-1 1 0 0,0 1-1 0 0,0-1 1 0 0,1 1-1 0 0,-1-1 1 0 0,0 1-1 0 0,0-1 0 0 0,1 1 1 0 0,-1-1-1 0 0,0 1 1 0 0,0-1-1 0 0,1 1 1 0 0,-1-1-1 0 0,1 1 1 0 0,-1-1-1 0 0,0 1 36 0 0,1-1-22 0 0,-1 0 0 0 0,1 0 0 0 0,-1 0 0 0 0,1 0 0 0 0,-1 0 1 0 0,0-1-1 0 0,1 1 0 0 0,-1 0 0 0 0,1 0 0 0 0,-1 0 0 0 0,0 0 0 0 0,1 0 0 0 0,-1 0 0 0 0,1-1 0 0 0,-1 1 0 0 0,0 0 0 0 0,1 0 1 0 0,-1-1-1 0 0,0 1 0 0 0,1 0 0 0 0,-1-1 0 0 0,0 1 0 0 0,0 0 0 0 0,1-1 0 0 0,-1 1 22 0 0,8-12-138 0 0,-6 9 68 0 0,11-14-79 0 0,-8 10 120 0 0,0 0 0 0 0,0 0 0 0 0,1-4 29 0 0,46-104 552 0 0,-8 18-165 0 0,-42 92-317 0 0,1 1 0 0 0,0-1 0 0 0,1-2-70 0 0,-1 6 176 0 0,-3 4-3 0 0,-3 7 104 0 0,-19 43 404 0 0,-11 38-681 0 0,17-47 40 0 0,8-22-136 0 0,-6 20 96 0 0,13-35-23 0 0,-4 14 37 0 0,5-19-62 0 0,0-1-1 0 0,0 0 1 0 0,0 0 0 0 0,0 0 0 0 0,0 0 0 0 0,0 0 0 0 0,0 0 0 0 0,0 0 0 0 0,0 1 0 0 0,1-1 0 0 0,-1 0 0 0 0,1 0 0 0 0,-1 0 0 0 0,1 0 0 0 0,-1 0 0 0 0,1 1 48 0 0,0-2-26 0 0,-1 0 0 0 0,1 0 1 0 0,-1 0-1 0 0,0 0 0 0 0,1 0 1 0 0,-1 1-1 0 0,1-1 0 0 0,-1 0 1 0 0,0 0-1 0 0,1 0 0 0 0,-1 0 1 0 0,1 0-1 0 0,-1-1 0 0 0,1 1 1 0 0,-1 0-1 0 0,0 0 0 0 0,1 0 1 0 0,-1 0-1 0 0,1 0 0 0 0,-1-1 1 0 0,0 1-1 0 0,1 0 0 0 0,-1 0 1 0 0,0 0-1 0 0,1-1 0 0 0,-1 1 1 0 0,0 0-1 0 0,1-1 0 0 0,-1 1 1 0 0,0 0 25 0 0,13-11-129 0 0,-13 10 98 0 0,8-7-120 0 0,-1-1-1 0 0,0 0 1 0 0,0 0 0 0 0,1-5 151 0 0,22-41-88 0 0,-26 47 134 0 0,16-32-30 0 0,-3 5 72 0 0,10-13-88 0 0,-25 44 12 0 0,-1 2 17 0 0,0 1 0 0 0,0-1-1 0 0,0 1 1 0 0,0-1-1 0 0,0 1 1 0 0,0 0 0 0 0,0-1-1 0 0,0 1 1 0 0,0 0-1 0 0,1 0 1 0 0,-1 0-29 0 0,-1 2 65 0 0,0 0 0 0 0,0-1 1 0 0,0 1-1 0 0,-1 0 0 0 0,1 0 0 0 0,0 0 0 0 0,-1 0 1 0 0,1 0-1 0 0,0-1 0 0 0,-1 2-65 0 0,-15 28 419 0 0,1 0 20 0 0,-7 18-439 0 0,-15 52-15 0 0,28-70-204 0 0,1 1 1 0 0,-1 11 218 0 0,8-40-127 0 0,1 0 0 0 0,0 1 1 0 0,0-1-1 0 0,0 1 0 0 0,0-1 1 0 0,1 2 126 0 0,-1-4-42 0 0,0 0 1 0 0,0 1 0 0 0,0-1 0 0 0,0 0 0 0 0,0 1 0 0 0,0-1-1 0 0,1 0 1 0 0,-1 1 0 0 0,0-1 0 0 0,0 0 0 0 0,0 1 0 0 0,1-1-1 0 0,-1 0 1 0 0,0 1 0 0 0,0-1 0 0 0,0 0 0 0 0,1 0 0 0 0,-1 0-1 0 0,0 1 42 0 0,1-1-29 0 0,-1 0-1 0 0,0 0 0 0 0,1 0 1 0 0,-1 0-1 0 0,0 0 0 0 0,1 0 1 0 0,-1 0-1 0 0,0 0 0 0 0,1 0 0 0 0,-1 0 1 0 0,0-1-1 0 0,1 1 0 0 0,-1 0 1 0 0,0 0-1 0 0,1 0 0 0 0,-1 0 1 0 0,0-1-1 0 0,0 1 0 0 0,1 0 1 0 0,-1 0-1 0 0,0 0 0 0 0,0-1 0 0 0,1 1 1 0 0,-1 0-1 0 0,0-1 30 0 0,6-6-112 0 0,0-1 0 0 0,0 0 0 0 0,-1 0 0 0 0,0 0 0 0 0,-1-1 0 0 0,0 0 0 0 0,0 0 112 0 0,9-18-183 0 0,47-100 269 0 0,-51 106-33 0 0,10-14 130 0 0,-11 21-49 0 0,-4 8 108 0 0,-4 6-233 0 0,0 0 0 0 0,0 0 0 0 0,0 0 0 0 0,0 0 0 0 0,0 0 0 0 0,0 0 0 0 0,0 0 0 0 0,0 0 0 0 0,0 0 0 0 0,0 0 0 0 0,0 0 0 0 0,0 0 1 0 0,1 0-1 0 0,-1 0 0 0 0,0 0 0 0 0,0 0 0 0 0,0 0 0 0 0,0 0 0 0 0,0 0 0 0 0,0 0 0 0 0,0 0 0 0 0,0 0 0 0 0,0 0 0 0 0,0 0 0 0 0,0 0 1 0 0,0 0-1 0 0,0 0 0 0 0,0 0 0 0 0,0 0 0 0 0,0 0 0 0 0,0 0 0 0 0,0 0 0 0 0,0 0 0 0 0,0 0 0 0 0,0 0 0 0 0,0 0 0 0 0,0 0 0 0 0,0 0 0 0 0,0 0 1 0 0,0 0-1 0 0,0 0 0 0 0,0 0 0 0 0,0 0 0 0 0,0 0 0 0 0,0 0 0 0 0,0 0 0 0 0,0 0 0 0 0,0 0 0 0 0,0 0 0 0 0,0 0 0 0 0,0 0 0 0 0,0 0 1 0 0,0 0-1 0 0,1 0 0 0 0,-1 0 0 0 0,0 0 0 0 0,0 0 0 0 0,0 0 0 0 0,0 0 0 0 0,0 0 0 0 0,0 0 0 0 0,0 0 0 0 0,0 0 0 0 0,0 0 0 0 0,0 0-9 0 0,-5 9 668 0 0,-4 9-379 0 0,-1 0-1 0 0,2 0 0 0 0,-2 8-288 0 0,-4 8 209 0 0,5-14-241 0 0,-23 57-82 0 0,27-63-51 0 0,1 0-1 0 0,0 0 1 0 0,2 0 0 0 0,-2 11 165 0 0,4-25-37 0 0,0 0 1 0 0,0 1-1 0 0,0-1 0 0 0,0 1 0 0 0,0-1 1 0 0,0 1-1 0 0,0-1 0 0 0,0 1 0 0 0,0-1 1 0 0,0 1-1 0 0,0-1 0 0 0,0 0 0 0 0,0 1 1 0 0,0-1-1 0 0,0 1 0 0 0,1-1 0 0 0,-1 1 1 0 0,0-1 36 0 0,0 0-33 0 0,0 0 0 0 0,1 0 0 0 0,-1 0 0 0 0,0 0 0 0 0,0 0 0 0 0,0 0 0 0 0,1 0 0 0 0,-1 0 0 0 0,0 0 0 0 0,0 0 0 0 0,0 0 0 0 0,0 0 0 0 0,1 0 0 0 0,-1 0 0 0 0,0 0 0 0 0,0 0 0 0 0,0 0 0 0 0,0 0 0 0 0,1-1 0 0 0,-1 1 0 0 0,0 0 0 0 0,0 0 0 0 0,0 0 0 0 0,0 0 0 0 0,0 0 0 0 0,0 0 0 0 0,1 0 0 0 0,-1-1 0 0 0,0 1 33 0 0,10-14-744 0 0,-4 3 670 0 0,-1 0 0 0 0,4-9 74 0 0,4-11 76 0 0,-3 8-16 0 0,0-2-60 0 0,4-9 39 0 0,-7 22 87 0 0,-5 8 32 0 0,-3 6 238 0 0,-18 40 467 0 0,10-21-813 0 0,0 2 0 0 0,2 0 0 0 0,-3 15-50 0 0,8-31 17 0 0,-8 45 127 0 0,5-27-557 0 0,-1 3 413 0 0,3-16-188 0 0,2-8-237 0 0,0 1 0 0 0,0 0 1 0 0,-2 4 424 0 0,4-7-434 0 0,1 8 337 0 0,0 10 219 0 0,-7-3-280 0 0,-5 23 216 0 0,10-40-59 0 0,0 1 0 0 0,0-1 0 0 0,0 1-1 0 0,0-1 1 0 0,0 1 0 0 0,1-1-1 0 0,-1 0 1 0 0,0 1 0 0 0,0-1 0 0 0,0 1-1 0 0,0-1 1 0 0,0 0 0 0 0,1 1-1 0 0,-1-1 1 0 0,0 0 0 0 0,0 1 0 0 0,1-1-1 0 0,-1 0 1 0 0,0 1 0 0 0,1-1 0 0 0,-1 0-1 0 0,0 1 1 0 0,1-1 0 0 0,-1 0-1 0 0,0 0 1 0 0,1 1 0 0 0,-1-1 0 0 0,0 0-1 0 0,1 0 1 0 0,-1 0 0 0 0,1 0-1 0 0,-1 0 1 0 0,0 1 0 0 0,1-1 0 0 0,-1 0-1 0 0,1 0 1 0 0,-1 0 0 0 0,1 0-1 0 0,-1 0 1 0 0,0 0 0 0 0,1 0 0 0 0,0-1 1 0 0,-1 1 1 0 0,1 0 1 0 0,0 0 0 0 0,0 0-1 0 0,-1 0 1 0 0,1 0-1 0 0,0 0 1 0 0,-1-1 0 0 0,1 1-1 0 0,0 0 1 0 0,0 0-1 0 0,-1-1 1 0 0,1 1 0 0 0,-1-1-1 0 0,1 1 1 0 0,0 0-1 0 0,-1-1 1 0 0,1 1 0 0 0,-1-1-1 0 0,1 0 1 0 0,-1 1 0 0 0,1-1-1 0 0,-1 1 1 0 0,1-1-1 0 0,-1 0 1 0 0,0 1 0 0 0,1-1-1 0 0,-1 0 1 0 0,0 1-1 0 0,0-1 1 0 0,1 0-2 0 0,-1 1 0 0 0,0-1 1 0 0,0 1-1 0 0,0 0 0 0 0,0 0 0 0 0,0 0 1 0 0,0-1-1 0 0,0 1 0 0 0,0 0 0 0 0,0 0 0 0 0,1 0 1 0 0,-1-1-1 0 0,0 1 0 0 0,0 0 0 0 0,0 0 1 0 0,0 0-1 0 0,1 0 0 0 0,-1 0 0 0 0,0-1 1 0 0,0 1-1 0 0,0 0 0 0 0,1 0 0 0 0,-1 0 1 0 0,0 0-1 0 0,0 0 0 0 0,0 0 0 0 0,1 0 1 0 0,-1 0-1 0 0,0 0 0 0 0,0 0 0 0 0,1 0 1 0 0,-1 0-1 0 0,0 0 0 0 0,0 0 1 0 0,1-1-1 0 0,-1 1 1 0 0,0 0-1 0 0,1 0 1 0 0,-1 0-1 0 0,0 0 1 0 0,1 0-1 0 0,-1 0 1 0 0,0 0-1 0 0,1-1 1 0 0,-1 1-1 0 0,0 0 1 0 0,0 0-1 0 0,1 0 1 0 0,-1-1-1 0 0,0 1 1 0 0,0 0-1 0 0,0 0 1 0 0,1-1-1 0 0,-1 1 1 0 0,0 0-1 0 0,7-10-29 0 0,-6 8-65 0 0,1 0 0 0 0,-1-1 1 0 0,1 1-1 0 0,-1 0 0 0 0,1-2 94 0 0,2-8-352 0 0,-1 0 1 0 0,1-9 351 0 0,-1 8 59 0 0,3-9 207 0 0,0 1-1 0 0,2 0 1 0 0,3-5-266 0 0,3-9 131 0 0,-7 14 274 0 0,2-11-405 0 0,5-15 457 0 0,-10 36-294 0 0,4-13 90 0 0,-5 13-315 0 0,-2 6 70 0 0,1 0 1 0 0,-1-1-1 0 0,-1 1 0 0 0,1 0 0 0 0,-1 0 1 0 0,0-1-1 0 0,0-4-8 0 0,0 5 55 0 0,0 0 1 0 0,0 1-1 0 0,0-1 1 0 0,1 0-1 0 0,0 0 1 0 0,-1 1-1 0 0,2-1 1 0 0,-1 0-56 0 0,0 2 69 0 0,5-22 254 0 0,-5 21-257 0 0,0 1 0 0 0,-1-1 0 0 0,0 0 0 0 0,0-1-66 0 0,-2-9 100 0 0,-12-2-30 0 0,12 14-3 0 0,0 0 1 0 0,0 0 0 0 0,1-1 0 0 0,-1 1 0 0 0,0-2-68 0 0,-4-6-158 0 0,5 8 138 0 0,1 2 25 0 0,0 0 0 0 0,0 0 0 0 0,0 0 0 0 0,0 0 0 0 0,0-1 0 0 0,0 1 0 0 0,0 0 0 0 0,-1 0 0 0 0,1 0 0 0 0,0 0 0 0 0,0 0 0 0 0,0 0-1 0 0,0 0 1 0 0,0 0 0 0 0,0 0 0 0 0,0 0 0 0 0,0 0 0 0 0,0 0 0 0 0,0-1 0 0 0,0 1 0 0 0,0 0 0 0 0,0 0 0 0 0,0 0 0 0 0,-1 0 0 0 0,1 0 0 0 0,0 0 0 0 0,0 0 0 0 0,0 0 0 0 0,0 0 0 0 0,0 0 0 0 0,0 0 0 0 0,0 0 0 0 0,0 0 0 0 0,0 0 0 0 0,-1 0 0 0 0,1 0 0 0 0,0 0 0 0 0,0 0 0 0 0,0 0 0 0 0,0 0-1 0 0,0 0 1 0 0,0 0 0 0 0,0 0 0 0 0,0 0 0 0 0,0 0 0 0 0,0 0 0 0 0,-1 1-5 0 0,-1-2 33 0 0,2 0-32 0 0,0 1 0 0 0,0 0 0 0 0,0 0 0 0 0,0 0-1 0 0,0 0 1 0 0,-1-1 0 0 0,1 1 0 0 0,0 0 0 0 0,0 0 0 0 0,0 0 0 0 0,0 0-1 0 0,-1 0 1 0 0,1 0 0 0 0,0 0 0 0 0,0 0 0 0 0,0-1 0 0 0,-1 1-1 0 0,1 0 1 0 0,0 0 0 0 0,0 0 0 0 0,0 0 0 0 0,-1 0 0 0 0,1 0 0 0 0,0 0-1 0 0,0 0 1 0 0,-1 0 0 0 0,1 0 0 0 0,0 0 0 0 0,0 1 0 0 0,0-1-1 0 0,-1 0 1 0 0,1 0-1 0 0,0 0-6 0 0,0 0-1 0 0,0 0 0 0 0,-1 0 1 0 0,1 0-1 0 0,0 0 1 0 0,0 0-1 0 0,0 0 0 0 0,-1 0 1 0 0,1 0-1 0 0,0 0 0 0 0,0 0 1 0 0,0 0-1 0 0,0 0 0 0 0,-1 0 1 0 0,1 0-1 0 0,0 0 1 0 0,0 0-1 0 0,0 0 0 0 0,-1 0 1 0 0,1 0-1 0 0,0 0 0 0 0,0 0 1 0 0,0 0-1 0 0,0 0 0 0 0,-1-1 1 0 0,1 1-1 0 0,0 0 1 0 0,0 0-1 0 0,0 0 0 0 0,0 0 1 0 0,0 0-1 0 0,0 0 0 0 0,-1-1 7 0 0,-1-6-2 0 0,2 7 8 0 0,0 0 0 0 0,0-1 1 0 0,0 1-1 0 0,0-1 0 0 0,0 1 0 0 0,0 0 0 0 0,0-1 0 0 0,0 1 1 0 0,0-1-1 0 0,0 1 0 0 0,0 0 0 0 0,0-1 0 0 0,-1 1 0 0 0,1 0 1 0 0,0-1-1 0 0,0 1 0 0 0,0 0 0 0 0,-1-1 0 0 0,1 1 0 0 0,0 0 1 0 0,-1-1-1 0 0,1 1 0 0 0,0 0 0 0 0,-1 0 0 0 0,1-1 0 0 0,0 1 0 0 0,-1 0 1 0 0,1 0-1 0 0,0 0 0 0 0,-1-1 0 0 0,1 1 0 0 0,0 0-6 0 0,-4-1 188 0 0,3 1-73 0 0,1 0-116 0 0,0 0 1 0 0,0 0-1 0 0,0 0 1 0 0,-1 0-1 0 0,1 0 0 0 0,0 0 1 0 0,0 0-1 0 0,0 0 1 0 0,0 0-1 0 0,0 0 0 0 0,0 0 1 0 0,0 0-1 0 0,0 0 1 0 0,0 0-1 0 0,0 0 0 0 0,0 0 1 0 0,0 0-1 0 0,0 0 1 0 0,0 0-1 0 0,0 0 0 0 0,0 0 1 0 0,0 0-1 0 0,-1 0 0 0 0,1 0 1 0 0,0 0-1 0 0,0 0 1 0 0,0 0-1 0 0,0 0 0 0 0,0 0 1 0 0,0 0-1 0 0,0 0 1 0 0,0 0-1 0 0,0 0 0 0 0,0 0 1 0 0,0 0-1 0 0,0 0 1 0 0,0 0-1 0 0,0 0 0 0 0,0 0 1 0 0,0 0-1 0 0,0 0 1 0 0,0-1-1 0 0,0 1 0 0 0,0 0 1 0 0,0 0-1 0 0,0 0 0 0 0,0 0 1 0 0,0 0-1 0 0,0 0 1 0 0,0 0-1 0 0,0 0 0 0 0,0 0 1 0 0,0 0-1 0 0,0 0 1 0 0,0 0-1 0 0,0 0 0 0 0,0 0 1 0 0,0 0-1 0 0,0 0 1 0 0,0 0-1 0 0,0 0 0 0 0,0-1 1 0 0,0 1-1 0 0,0 0 1 0 0,2-7-33 0 0,0-4 161 0 0,-1 9 50 0 0,-1 5-199 0 0,0-2 92 0 0,-1-3 105 0 0,1 2-178 0 0,0 0 0 0 0,0 0 0 0 0,0 0 0 0 0,0 0 0 0 0,0 1 0 0 0,0-1 0 0 0,0 0 0 0 0,0 0 0 0 0,0 0 0 0 0,0 0 0 0 0,0 0 0 0 0,1 0 0 0 0,-1 1 0 0 0,0-1 0 0 0,0 0 0 0 0,0 0 0 0 0,0 0 0 0 0,0 0-1 0 0,0 0 1 0 0,0 0 0 0 0,0 1 0 0 0,0-1 0 0 0,0 0 0 0 0,1 0 0 0 0,-1 0 0 0 0,0 0 0 0 0,0 0 0 0 0,0 0 0 0 0,0 0 2 0 0,7 1 213 0 0,-8-1-218 0 0,0 0 0 0 0,0-1 0 0 0,-1 1 1 0 0,1 0-1 0 0,0 0 0 0 0,0 1 0 0 0,0-1 1 0 0,0 0-1 0 0,-1 0 0 0 0,1 1 1 0 0,0-1-1 0 0,0 0 0 0 0,-1 1 5 0 0,1-1 5 0 0,1 0-1 0 0,-1 1 0 0 0,1-1 1 0 0,-1 0-1 0 0,1 0 1 0 0,-1 0-1 0 0,1 0 1 0 0,-1-1-1 0 0,0 1 1 0 0,1 0-1 0 0,-1 0 0 0 0,1 0 1 0 0,-1 0-1 0 0,1 0 1 0 0,-1-1-1 0 0,1 1 1 0 0,-1 0-1 0 0,1 0 0 0 0,-1-1-4 0 0,1 1-6 0 0,-1 0-1 0 0,1-1 1 0 0,-1 1-1 0 0,0 0 0 0 0,1-1 1 0 0,-1 1-1 0 0,0 0 1 0 0,1 0-1 0 0,-1 0 1 0 0,0 0-1 0 0,0 0 0 0 0,1 0 1 0 0,-1 0-1 0 0,0 0 7 0 0,0 0-14 0 0,1 0-1 0 0,-1 0 0 0 0,0 0 1 0 0,1 0-1 0 0,-1 0 1 0 0,0 0-1 0 0,0 0 0 0 0,1-1 1 0 0,-1 1-1 0 0,0 0 1 0 0,1 0-1 0 0,-1-1 15 0 0,0 1-2 0 0,1 0 0 0 0,-1 0 0 0 0,1 0 0 0 0,-1-1 0 0 0,1 1 0 0 0,-1 0 0 0 0,0 0 0 0 0,1 0 0 0 0,-1 0 0 0 0,0 0 0 0 0,1 0 0 0 0,-1 0 0 0 0,1 0 0 0 0,-1 0 0 0 0,0 0 0 0 0,1 0 2 0 0,-4 1-28 0 0,1 0 0 0 0,-1 0 0 0 0,1-1 0 0 0,-1 0 0 0 0,0 0 0 0 0,1 0 0 0 0,-1 0-1 0 0,1-1 1 0 0,-1 1 0 0 0,0-1 0 0 0,-2-1 28 0 0,6 2 3 0 0,-1 0 0 0 0,1-1-1 0 0,-1 1 1 0 0,1-1 0 0 0,-1 1 0 0 0,1-1-1 0 0,-1 1 1 0 0,1-1 0 0 0,-1 1 0 0 0,1-1-1 0 0,0 1 1 0 0,-1-1 0 0 0,1 1 0 0 0,0-1-1 0 0,-1 0-2 0 0,-3-6 4 0 0,3 7 1 0 0,1-1 1 0 0,0 1 0 0 0,0 0 0 0 0,0 0-1 0 0,0 0 1 0 0,-1 0 0 0 0,1 0-1 0 0,0 0 1 0 0,0 0 0 0 0,0-1 0 0 0,-1 1-1 0 0,1 0 1 0 0,0 0 0 0 0,0 0 0 0 0,0 0-1 0 0,-1 0 1 0 0,1 0 0 0 0,0 0 0 0 0,0 0-1 0 0,-1 0 1 0 0,1 0 0 0 0,0 0 0 0 0,0 0-1 0 0,0 0 1 0 0,-1 0 0 0 0,1 1-1 0 0,0-1 1 0 0,0 0 0 0 0,0 0 0 0 0,-1 0-1 0 0,1 0 1 0 0,0 0-6 0 0,-1 1 8 0 0,0-1 0 0 0,0 0 0 0 0,0 1 0 0 0,0-1 0 0 0,0 0 0 0 0,0 0-1 0 0,0 1 1 0 0,-1-1 0 0 0,1 0 0 0 0,0 0 0 0 0,0 0 0 0 0,-1-1-8 0 0,1 1 7 0 0,0 0-1 0 0,0 0 1 0 0,0 0-1 0 0,0 0 1 0 0,0 0-1 0 0,-1 0 1 0 0,1 1-1 0 0,0-1 1 0 0,0 0-1 0 0,0 0 1 0 0,0 1-1 0 0,-1 0-6 0 0,0 0-1 0 0,-1 0 0 0 0,1 0-1 0 0,-1 1 1 0 0,1-2-1 0 0,-1 1 1 0 0,0 0-1 0 0,0 0 1 0 0,1-1-1 0 0,-3 1 2 0 0,4-1 0 0 0,0 0 0 0 0,0 0 0 0 0,0 0 0 0 0,-1 0 0 0 0,1 0 0 0 0,0 0 1 0 0,0 0-1 0 0,0 0 0 0 0,0 0 0 0 0,-1-1 0 0 0,1 1 0 0 0,0 0 0 0 0,0-1 0 0 0,0 1 0 0 0,0-1 0 0 0,0 1 0 0 0,0-1 0 0 0,0 0 0 0 0,0 1 0 0 0,0-1 0 0 0,0 0 0 0 0,0 0 0 0 0,0 0 0 0 0,0 1 0 0 0,0 0-1 0 0,0-1 1 0 0,0 1-1 0 0,0 0 1 0 0,0 0-1 0 0,0-1 1 0 0,0 1-1 0 0,0 0 1 0 0,0 0 0 0 0,0 0-1 0 0,0 0 1 0 0,-1 0 0 0 0,-9 0 99 0 0,-2-1-74 0 0,12 1-32 0 0,0 0 1 0 0,0 0 0 0 0,0 0-1 0 0,0 0 1 0 0,0 0-1 0 0,0 0 1 0 0,0 0-1 0 0,0-1 1 0 0,0 1-1 0 0,1 0 1 0 0,-1-1 0 0 0,0 1-1 0 0,0 0 1 0 0,0-1-1 0 0,0 1 1 0 0,0-1-1 0 0,0 1 1 0 0,1-1-1 0 0,-1 0 7 0 0,-3-1 57 0 0,0-2 49 0 0,-15 39 361 0 0,5-10-258 0 0,-5 10 341 0 0,-4 12-550 0 0,8-11 70 0 0,-1 2 29 0 0,-3 1-99 0 0,11-22-2 0 0,-1 1 29 0 0,-1 0 0 0 0,-1 0 1 0 0,0-1-1 0 0,-7 7-27 0 0,-10 10 33 0 0,-16 17-104 0 0,44-51 72 0 0,-17 18-43 0 0,1 1 1 0 0,-6 10 41 0 0,21-26-427 0 0,4-6 233 0 0,5-4 128 0 0,41-52-78 0 0,-30 38 222 0 0,10-8-78 0 0,5-5 89 0 0,-32 31-92 0 0,7-7 58 0 0,1 0 1 0 0,1 0 0 0 0,-1 1 0 0 0,6-3-56 0 0,-15 11 6 0 0,-1 1 0 0 0,1 0 0 0 0,-1-1 0 0 0,0 1 0 0 0,1 0 0 0 0,-1 0 0 0 0,1-1 0 0 0,-1 1 0 0 0,1 0 0 0 0,-1 0 0 0 0,1 0 0 0 0,-1 0 0 0 0,1-1 0 0 0,-1 1 0 0 0,1 0 0 0 0,0 0 0 0 0,-1 0 0 0 0,1 0 0 0 0,-1 0 1 0 0,1 1-1 0 0,-1-1-6 0 0,0 0 6 0 0,1 0 0 0 0,-1 0 1 0 0,0 1-1 0 0,0-1 0 0 0,0 0 1 0 0,1 0-1 0 0,-1 1 1 0 0,0-1-1 0 0,0 0 0 0 0,0 1 1 0 0,0-1-1 0 0,0 0 0 0 0,0 0 1 0 0,0 1-1 0 0,0-1 0 0 0,0 0 1 0 0,1 1-1 0 0,-1-1 1 0 0,0 0-1 0 0,-1 1 0 0 0,1-1 1 0 0,0 0-1 0 0,0 1 0 0 0,0-1 1 0 0,0 0-1 0 0,0 0 1 0 0,0 1-1 0 0,0-1 0 0 0,0 0 1 0 0,0 1-1 0 0,-1-1 0 0 0,1 0-6 0 0,-4 9 68 0 0,0 0 0 0 0,-1-1-1 0 0,-5 8-67 0 0,-3 3 49 0 0,-6 16-104 0 0,1 2 55 0 0,-2 5-50 0 0,10-24-87 0 0,3-6 71 0 0,-4 11 66 0 0,9-18-15 0 0,1-1 0 0 0,0 0 0 0 0,0 1 0 0 0,0-1 0 0 0,0 1 0 0 0,1-1 0 0 0,-1 4 15 0 0,1-8-17 0 0,0 1 0 0 0,0-1 0 0 0,0 0-1 0 0,0 1 1 0 0,0-1 0 0 0,0 0 0 0 0,0 1 0 0 0,0-1-1 0 0,0 0 1 0 0,0 1 0 0 0,0-1 0 0 0,1 0 0 0 0,-1 1 0 0 0,0-1-1 0 0,0 0 1 0 0,0 0 0 0 0,0 1 0 0 0,0-1 0 0 0,1 0 0 0 0,-1 0-1 0 0,0 1 1 0 0,0-1 0 0 0,1 0 0 0 0,-1 0 0 0 0,0 0-1 0 0,0 1 1 0 0,1-1 0 0 0,-1 0 0 0 0,0 0 17 0 0,1 0-21 0 0,-1 0-1 0 0,1 0 1 0 0,0 0 0 0 0,-1 0-1 0 0,1 0 1 0 0,0 0 0 0 0,-1 0-1 0 0,1 0 1 0 0,-1 0 0 0 0,1 0-1 0 0,0 0 1 0 0,-1 0 0 0 0,1-1-1 0 0,0 1 22 0 0,2-2-65 0 0,0 1 0 0 0,0-1 0 0 0,0 0-1 0 0,0 0 1 0 0,0-1 65 0 0,5-4-49 0 0,-1-1-1 0 0,0 0 0 0 0,-1-1 1 0 0,1 1-1 0 0,1-6 50 0 0,-7 12 11 0 0,11-15 67 0 0,3-6-476 0 0,8-16 398 0 0,-28 43 195 0 0,3-3-189 0 0,0 0 0 0 0,1 1 0 0 0,-1-1 0 0 0,0 1 1 0 0,1-1-1 0 0,-2 2-6 0 0,-44 72-334 0 0,39-58 356 0 0,7-7 38 0 0,1-10-53 0 0,0 1 0 0 0,0-1 0 0 0,0 0 0 0 0,1 1 0 0 0,-1-1 0 0 0,0 0-1 0 0,0 0 1 0 0,0 1 0 0 0,0-1 0 0 0,0 0 0 0 0,0 0 0 0 0,1 0-1 0 0,-1 1 1 0 0,0-1 0 0 0,0 0 0 0 0,0 0 0 0 0,1 0 0 0 0,-1 1-1 0 0,0-1 1 0 0,0 0 0 0 0,1 0 0 0 0,-1 0 0 0 0,0 0 0 0 0,0 0-1 0 0,1 1 1 0 0,-1-1 0 0 0,0 0-7 0 0,1-1-6 0 0,0 1 0 0 0,-1 0 0 0 0,1-1 0 0 0,0 1 0 0 0,-1 0 0 0 0,1-1 0 0 0,-1 1 1 0 0,1-1-1 0 0,0 1 0 0 0,-1-1 0 0 0,1 1 0 0 0,-1-1 0 0 0,1 1 0 0 0,-1-1 0 0 0,0 0 0 0 0,1 1 0 0 0,-1-1 6 0 0,3-3-42 0 0,17-17 317 0 0,-9 9-253 0 0,-1 0 1 0 0,1 0-1 0 0,3-8-22 0 0,-9 13-56 0 0,-6 12-19 0 0,-7 12 104 0 0,5-12-71 0 0,1-1 0 0 0,1 1-1 0 0,-1-1 1 0 0,1 1 0 0 0,0-1-1 0 0,0 1 1 0 0,0 0-1 0 0,0 0 1 0 0,1 2 42 0 0,17-2 184 0 0,-16-5-188 0 0,0 0 0 0 0,-1 0 0 0 0,1 0-1 0 0,0 0 1 0 0,-1 0 0 0 0,1 0 0 0 0,-1 0 0 0 0,1 0 0 0 0,0-1-1 0 0,-1 1 1 0 0,1 0 0 0 0,0 0 0 0 0,-1 0 0 0 0,1-1 0 0 0,-1 1-1 0 0,1 0 1 0 0,-1-1 0 0 0,1 1 0 0 0,-1 0 4 0 0,13-11 30 0 0,1 1 424 0 0,0 1 127 0 0,-14 8-573 0 0,0 1 0 0 0,0 0 1 0 0,0 0-1 0 0,0 0 1 0 0,0 0-1 0 0,0 0 1 0 0,0 0-1 0 0,1 0 0 0 0,-1 0 1 0 0,0 0-1 0 0,0 0 1 0 0,0 0-1 0 0,0 0 1 0 0,0 0-1 0 0,0 0 0 0 0,0 0 1 0 0,0 0-1 0 0,0 0 1 0 0,1 0-1 0 0,-1 0 0 0 0,0 0 1 0 0,0 0-1 0 0,0 0 1 0 0,0 0-1 0 0,0 0 1 0 0,0 0-1 0 0,0 0 0 0 0,0 0 1 0 0,0 0-1 0 0,1 0 1 0 0,-1 0-1 0 0,0 0 1 0 0,0 0-1 0 0,0 0 0 0 0,0 0 1 0 0,0 1-1 0 0,0-1 1 0 0,0 0-1 0 0,0 0 1 0 0,0 0-1 0 0,0 0 0 0 0,0 0 1 0 0,0 0-1 0 0,0 0 1 0 0,0 0-1 0 0,1 0 1 0 0,-1 0-1 0 0,0 1 0 0 0,0-1 1 0 0,0 0-1 0 0,0 0 1 0 0,0 0-1 0 0,0 0 0 0 0,0 0 1 0 0,0 0-1 0 0,0 0 1 0 0,0 0-1 0 0,0 1 1 0 0,0-1-1 0 0,0 0 0 0 0,0 0 1 0 0,-1 0-1 0 0,1 0 1 0 0,0 0-1 0 0,0 0 1 0 0,0 0-1 0 0,0 0 0 0 0,0 0-8 0 0,-1 7 146 0 0,0-2-189 0 0,0-1-1 0 0,1 0 0 0 0,-1 0 0 0 0,1 0 1 0 0,0 3 43 0 0,0-7-4 0 0,0 0 0 0 0,0 1 0 0 0,0-1 1 0 0,0 0-1 0 0,0 0 0 0 0,0 1 0 0 0,0-1 1 0 0,0 0-1 0 0,0 0 0 0 0,0 1 0 0 0,0-1 0 0 0,0 0 1 0 0,1 0-1 0 0,-1 0 0 0 0,0 1 0 0 0,0-1 1 0 0,0 0-1 0 0,0 0 0 0 0,0 0 0 0 0,1 1 0 0 0,-1-1 1 0 0,0 0-1 0 0,0 0 0 0 0,0 0 0 0 0,1 0 1 0 0,-1 0-1 0 0,0 1 4 0 0,9-1 11 0 0,-7 0-50 0 0,-1 0 1 0 0,1-1 0 0 0,0 1 0 0 0,0-1 0 0 0,-1 1-1 0 0,1-1 1 0 0,0 0 0 0 0,-1 0 0 0 0,2 0 38 0 0,-3 1-8 0 0,1-1 0 0 0,-1 1 0 0 0,1 0 1 0 0,-1 0-1 0 0,1 0 0 0 0,-1-1 0 0 0,1 1 0 0 0,-1 0 1 0 0,1 0-1 0 0,-1 0 0 0 0,1 0 0 0 0,-1 0 0 0 0,1 0 0 0 0,-1 0 1 0 0,1 0 7 0 0,-1 0-31 0 0,1 0 1 0 0,-1 0-1 0 0,0 1 1 0 0,1-1-1 0 0,-1 0 1 0 0,1-1-1 0 0,-1 1 1 0 0,1 0-1 0 0,-1 0 1 0 0,0 0-1 0 0,1 0 1 0 0,-1 0 0 0 0,1 0-1 0 0,-1 0 1 0 0,0-1-1 0 0,1 1 1 0 0,-1 0-1 0 0,1 0 1 0 0,-1-1 30 0 0,0 1-9 0 0,0 0 1 0 0,0 1-1 0 0,0-1 0 0 0,0 0 1 0 0,0 0-1 0 0,0 0 1 0 0,0 0-1 0 0,0 0 1 0 0,0 0-1 0 0,0 0 0 0 0,0 0 1 0 0,-1 0-1 0 0,1 1 1 0 0,0-1-1 0 0,0 0 0 0 0,0 0 1 0 0,1 0-1 0 0,-1 0 1 0 0,0 0-1 0 0,0 0 1 0 0,0 0-1 0 0,0 0 0 0 0,0 1 1 0 0,0-1-1 0 0,0 0 1 0 0,0 0-1 0 0,0 0 0 0 0,0 0 1 0 0,0 0-1 0 0,0 0 1 0 0,0 0-1 0 0,0 0 0 0 0,0 0 1 0 0,0 0-1 0 0,0 0 1 0 0,0 1-1 0 0,1-1 1 0 0,-1 0-1 0 0,0 0 0 0 0,0 0 1 0 0,0 0-1 0 0,0 0 1 0 0,0 0-1 0 0,0 0 0 0 0,0 0 1 0 0,0 0-1 0 0,0 0 9 0 0,1 0-16 0 0,-1 0 0 0 0,0 0 0 0 0,0 0 1 0 0,1 0-1 0 0,-1 0 0 0 0,0 0 0 0 0,0-1 0 0 0,1 1 0 0 0,-1 0 0 0 0,0 0 0 0 0,0 0 0 0 0,1 0 0 0 0,-1 0 0 0 0,0 0 0 0 0,0-1 0 0 0,0 1 0 0 0,0 0 0 0 0,1 0 0 0 0,-1 0 0 0 0,0-1 0 0 0,0 1 1 0 0,0 0-1 0 0,0 0 0 0 0,0 0 0 0 0,0-1 0 0 0,1 1 0 0 0,-1 0 0 0 0,0 0 0 0 0,0-1 0 0 0,0 1 0 0 0,0 0 0 0 0,0 0 0 0 0,0-1 0 0 0,0 1 0 0 0,0 0 16 0 0,6-31-96 0 0,-5 27 88 0 0,-1 1 0 0 0,0-1 0 0 0,1 0 0 0 0,-2 0 0 0 0,1 1 0 0 0,0-1 0 0 0,-1-2 8 0 0,0 4 20 0 0,0 1-1 0 0,0-1 1 0 0,0 0 0 0 0,0 1-1 0 0,0-1 1 0 0,0 1 0 0 0,0-1-1 0 0,-1 1 1 0 0,1-1 0 0 0,0 1-1 0 0,-1 0 1 0 0,1 0-1 0 0,-1-1 1 0 0,0 1 0 0 0,1 0-1 0 0,-1 1 1 0 0,0-1 0 0 0,1 0-1 0 0,-1 0 1 0 0,0 1-1 0 0,0-1 1 0 0,0 1 0 0 0,0 0-1 0 0,0-1 1 0 0,0 1 0 0 0,0 0-1 0 0,0 0 1 0 0,1 0-1 0 0,-1 0 1 0 0,0 1 0 0 0,0-1-1 0 0,-1 1-19 0 0,2-1 23 0 0,0 1-1 0 0,1-1 0 0 0,-1 1 1 0 0,0-1-1 0 0,1 1 0 0 0,-1 0 1 0 0,0 0-1 0 0,1-1 0 0 0,-1 1 1 0 0,1 0-1 0 0,-1 0 0 0 0,1-1 0 0 0,-1 1 1 0 0,1 0-1 0 0,0 0 0 0 0,-1 0 1 0 0,1 0-23 0 0,-4 17 441 0 0,4-16-420 0 0,-1 0 1 0 0,1 0 0 0 0,0 0 0 0 0,0 0-1 0 0,0 0 1 0 0,0 1 0 0 0,0-1 0 0 0,0 0-1 0 0,1 0 1 0 0,-1 0 0 0 0,1 0 0 0 0,0 0-1 0 0,-1 0 1 0 0,1 0 0 0 0,0 0 0 0 0,0 0-1 0 0,0 0 1 0 0,0 0 0 0 0,1 0-22 0 0,7 10-31 0 0,-9-11 35 0 0,1 0-1 0 0,0 0 0 0 0,-1 0 0 0 0,1 0 0 0 0,0 0 1 0 0,-1 0-1 0 0,1 0 0 0 0,0 0 0 0 0,0 0 0 0 0,0-1 1 0 0,0 1-1 0 0,0 0 0 0 0,0 0 0 0 0,0-1 0 0 0,0 1 1 0 0,0-1-1 0 0,0 1 0 0 0,1-1 0 0 0,-1 1 0 0 0,1-1-3 0 0,11 5-113 0 0,-11-4 76 0 0,-1-1 0 0 0,1 1 0 0 0,-1 0 0 0 0,1-1 0 0 0,-1 1 0 0 0,1-1 0 0 0,0 0 0 0 0,-1 1 0 0 0,2-1 37 0 0,-3 0-22 0 0,1 0 1 0 0,0 0-1 0 0,-1 0 1 0 0,1 0-1 0 0,-1 0 1 0 0,1 0-1 0 0,0 0 0 0 0,-1 0 1 0 0,1 0-1 0 0,-1 0 1 0 0,1 1-1 0 0,0-1 1 0 0,-1 0-1 0 0,1 0 1 0 0,-1 1-1 0 0,1-1 1 0 0,-1 0-1 0 0,1 1 1 0 0,-1-1-1 0 0,1 0 1 0 0,-1 1-1 0 0,1-1 1 0 0,-1 1-1 0 0,0-1 1 0 0,1 1-1 0 0,-1-1 1 0 0,0 1-1 0 0,1-1 1 0 0,-1 1 21 0 0,1 1-38 0 0,-1 0-1 0 0,0 0 1 0 0,0-1 0 0 0,0 1 0 0 0,0 0 0 0 0,0 0 0 0 0,0 0-1 0 0,0 1 39 0 0,-1 6 41 0 0,2-9-72 0 0,-1 0-1 0 0,0 0 1 0 0,0 0 0 0 0,0 0-1 0 0,0 1 1 0 0,1-1-1 0 0,-1 0 1 0 0,0 0-1 0 0,0 0 1 0 0,0 0 0 0 0,1 0-1 0 0,-1 0 1 0 0,0 0-1 0 0,0 1 1 0 0,1-1-1 0 0,-1 0 1 0 0,0 0 0 0 0,0 0-1 0 0,1 0 1 0 0,-1 0-1 0 0,0 0 1 0 0,0 0-1 0 0,1 0 1 0 0,-1 0-1 0 0,0 0 1 0 0,0-1 0 0 0,1 1-1 0 0,-1 0 1 0 0,0 0-1 0 0,0 0 1 0 0,0 0-1 0 0,1 0 1 0 0,-1 0 0 0 0,0 0-1 0 0,0-1 32 0 0,0 1-12 0 0,1 0 0 0 0,-1 0 0 0 0,0-1 0 0 0,1 1 0 0 0,-1 0 0 0 0,0-1 0 0 0,0 1 0 0 0,1 0 0 0 0,-1 0 0 0 0,1 0 0 0 0,-1-1 0 0 0,0 1 0 0 0,1 0 0 0 0,-1 0 0 0 0,0 0 0 0 0,1 0 0 0 0,-1 0 0 0 0,1 0 12 0 0,3 3 327 0 0,-2-1-214 0 0,-2-2-122 0 0,0 0 0 0 0,0 0-1 0 0,0 0 1 0 0,0 0 0 0 0,1 1 0 0 0,-1-1-1 0 0,0 0 1 0 0,0 0 0 0 0,0 0 0 0 0,0 0 0 0 0,0 0-1 0 0,1 0 1 0 0,-1 0 0 0 0,0 1 0 0 0,0-1-1 0 0,0 0 1 0 0,0 0 0 0 0,1 0 0 0 0,-1 0-1 0 0,0 0 1 0 0,0 0 0 0 0,0 0 0 0 0,0 0-1 0 0,1 0 1 0 0,-1 0 0 0 0,0 0 0 0 0,0 0-1 0 0,0 0 1 0 0,0 0 0 0 0,1 0 9 0 0,-1-5-664 0 0,0 5 665 0 0,0 0 0 0 0,0-1-1 0 0,0 1 1 0 0,0 0-1 0 0,0-1 1 0 0,0 1-1 0 0,0 0 1 0 0,0-1 0 0 0,0 1-1 0 0,0 0 1 0 0,-1-1-1 0 0,1 1 1 0 0,0 0-1 0 0,0 0 1 0 0,0-1 0 0 0,-1 1-1 0 0,1 0 1 0 0,0 0-1 0 0,0-1 1 0 0,-1 1-1 0 0,1 0 1 0 0,0 0 0 0 0,0 0-1 0 0,-1-1 1 0 0,1 1-1 0 0,0 0 1 0 0,-1 0-1 0 0,1 0 1 0 0,0 0 0 0 0,-1 0-1 0 0,1 0 1 0 0,0 0-1 0 0,-1 0 1 0 0,1 0-1 0 0,0 0 1 0 0,-1 0-1 0 0,0-1 19 0 0,0 0 1 0 0,0 0-1 0 0,0 0 0 0 0,0 0 1 0 0,0 0-1 0 0,1 0 1 0 0,-1 0-1 0 0,0 0 0 0 0,0 0 1 0 0,1 0-1 0 0,-1 0 1 0 0,1 0-1 0 0,-1-1 0 0 0,1 1 1 0 0,-1-1-20 0 0,1-1 28 0 0,0-1 0 0 0,-1 1 0 0 0,1 0 0 0 0,-1 0 0 0 0,0-1 0 0 0,0 1 0 0 0,0 0 0 0 0,0 0 1 0 0,0 0-29 0 0,-4-6 210 0 0,0 1-1 0 0,-2-4-209 0 0,-5-6 112 0 0,8 13 19 0 0,0 0-1 0 0,0 0 1 0 0,-1 0 0 0 0,1 1-1 0 0,-1 0 1 0 0,0 0 0 0 0,0 0-1 0 0,-1 0 1 0 0,1 1 0 0 0,-6-3-131 0 0,7 5 58 0 0,1-1 1 0 0,-1 1 0 0 0,0 0-1 0 0,0 0 1 0 0,0 0-1 0 0,0 0 1 0 0,0 1 0 0 0,0 0-1 0 0,0 0 1 0 0,0 0-1 0 0,0 0 1 0 0,0 0 0 0 0,0 1-1 0 0,0 0 1 0 0,0 0-1 0 0,-3 1-58 0 0,-9 3 46 0 0,11-4-1 0 0,0 1 0 0 0,0-1 0 0 0,1 1 0 0 0,-1 0-1 0 0,0 1 1 0 0,-1 0-45 0 0,-17 9 185 0 0,18-9-130 0 0,-1-1 0 0 0,1 1 0 0 0,-1 0 1 0 0,0 1-56 0 0,-56 47-189 0 0,30-24 241 0 0,2 3-1 0 0,-4 5-51 0 0,19-19 31 0 0,-41 46-4 0 0,4-3 34 0 0,35-40-138 0 0,1 1 0 0 0,1 0 0 0 0,0 2 77 0 0,10-10 25 0 0,4-10-30 0 0,0 0 0 0 0,0 0 0 0 0,0 0 0 0 0,0 0 1 0 0,0 0-1 0 0,0 0 0 0 0,-1 1 5 0 0,8-18-1164 0 0,6-8 1009 0 0,54-73-257 0 0,-24 36 329 0 0,-35 49 72 0 0,5-7-58 0 0,0 1-1 0 0,2 0 0 0 0,6-6 70 0 0,-15 16 98 0 0,-5 6 85 0 0,-3 5 11 0 0,-38 49 183 0 0,-18 24 85 0 0,15-21-505 0 0,-17 34-6 0 0,21-29 93 0 0,-20 28 42 0 0,58-87-116 0 0,0 1-1 0 0,0 0 0 0 0,0-1 1 0 0,1 1-1 0 0,-1 0 0 0 0,1 0 1 0 0,0-1-1 0 0,0 1 0 0 0,-1 3 31 0 0,8-12-292 0 0,-2-2 303 0 0,1 0-1 0 0,0 1 0 0 0,0-1 1 0 0,0 1-1 0 0,4-3-10 0 0,3-4-60 0 0,-1 0 0 0 0,0-1 0 0 0,5-12 60 0 0,16-20-120 0 0,33-36 205 0 0,12-7-85 0 0,-76 88 1 0 0,0 1 18 0 0,1-1 0 0 0,-1 1 0 0 0,1 0 0 0 0,-1-1 0 0 0,0 1 0 0 0,2-1-19 0 0,-3 2 2 0 0,0 0-1 0 0,0 0 1 0 0,0 1 0 0 0,0-1-1 0 0,0 0 1 0 0,0 0 0 0 0,0 0-1 0 0,0 0 1 0 0,0 0 0 0 0,0 0-1 0 0,0 0 1 0 0,0 0-1 0 0,0 0 1 0 0,0 0 0 0 0,0 0-1 0 0,0 0 1 0 0,0 0 0 0 0,0 0-1 0 0,0 0 1 0 0,0 0 0 0 0,0 0-1 0 0,0 0 1 0 0,0 0-1 0 0,0 0 1 0 0,0 0 0 0 0,0 0-1 0 0,0 0 1 0 0,0 0 0 0 0,0 0-1 0 0,0 0 1 0 0,0 0 0 0 0,0 0-1 0 0,0 0 1 0 0,0 0-1 0 0,0 0 1 0 0,1 0 0 0 0,-1 0-1 0 0,0 0 1 0 0,0 0 0 0 0,0 0-1 0 0,0 0 1 0 0,0 0 0 0 0,0 0-1 0 0,0 0 1 0 0,0 0-1 0 0,0 0 1 0 0,0 0 0 0 0,0 0-1 0 0,0 0 1 0 0,0 0 0 0 0,0 0-1 0 0,0 0 1 0 0,0 0 0 0 0,0 0-1 0 0,0 0 1 0 0,0 0-1 0 0,0 0 1 0 0,0 0 0 0 0,0 0-1 0 0,0 0-1 0 0,-2 4 105 0 0,-4 4-5 0 0,-27 32-31 0 0,2 1-1 0 0,-4 10-68 0 0,-30 55 56 0 0,28-44-78 0 0,25-42-128 0 0,5-10 131 0 0,1 0-1 0 0,0 0 1 0 0,1 0-1 0 0,0 1 1 0 0,-2 6 19 0 0,7-16-506 0 0,1-2 165 0 0,5-6 28 0 0,5-10 258 0 0,31-49-437 0 0,29-34 492 0 0,-41 58 29 0 0,6-3-183 0 0,30-30 154 0 0,-35 41-122 0 0,-4 5 147 0 0,-26 27-54 0 0,-2 4-44 0 0,-3 3 71 0 0,-2 7-6 0 0,-1 0-1 0 0,0-1 1 0 0,-1 1-1 0 0,-3 3 9 0 0,-14 19 133 0 0,-24 42 228 0 0,-39 63-451 0 0,50-78-39 0 0,52-88-738 0 0,-6 10 809 0 0,17-30 48 0 0,3 3-1 0 0,1 0 0 0 0,2 1 1 0 0,2 2-1 0 0,18-15 11 0 0,-31 32-58 0 0,-13 14 182 0 0,0 1-1 0 0,2 0-123 0 0,-9 9 4 0 0,0 0-1 0 0,0 0 0 0 0,0 0 1 0 0,0 0-1 0 0,0 0 0 0 0,0 0 0 0 0,0 0 1 0 0,0-1-1 0 0,0 1 0 0 0,0 0 1 0 0,0 0-1 0 0,0 0 0 0 0,0 0 1 0 0,0 0-1 0 0,0 0 0 0 0,0 0 1 0 0,0 0-1 0 0,0 0 0 0 0,0 0 1 0 0,0 0-1 0 0,1 0 0 0 0,-1 0 0 0 0,0 0 1 0 0,0 0-1 0 0,0 0 0 0 0,0 0 1 0 0,0 0-1 0 0,0 0 0 0 0,0 0 1 0 0,0 0-1 0 0,0 0 0 0 0,0 0 1 0 0,0 0-1 0 0,0 0 0 0 0,1 0 0 0 0,-1 0 1 0 0,0 0-1 0 0,0 0 0 0 0,0 0 1 0 0,0 0-1 0 0,0 0 0 0 0,0 0 1 0 0,0 0-1 0 0,0 0 0 0 0,0 0 1 0 0,0 0-1 0 0,0 0 0 0 0,0 0 0 0 0,1 0 1 0 0,-1 0-1 0 0,0 0 0 0 0,0 0 1 0 0,0 0-1 0 0,0 0 0 0 0,0 0 1 0 0,0 0-4 0 0,-1 7 138 0 0,-3 7-15 0 0,-1-4-42 0 0,-1 0 0 0 0,0-1 0 0 0,-1 1 0 0 0,0-1 0 0 0,-4 4-81 0 0,-10 14 21 0 0,-92 140-53 0 0,112-165 28 0 0,0 0 0 0 0,0-1 0 0 0,0 1 0 0 0,0-1 0 0 0,0 1 1 0 0,-1-1-1 0 0,1 0 0 0 0,-1 1 4 0 0,2-6-361 0 0,3-3 231 0 0,18-34 5 0 0,11-14 125 0 0,-23 40 23 0 0,1 1-1 0 0,1 0 1 0 0,0 1 0 0 0,1 0-1 0 0,4-2-22 0 0,41-42-67 0 0,-51 51 119 0 0,-5 5-71 0 0,-3 3 6 0 0,0 2 20 0 0,-28 38 434 0 0,-21 30-430 0 0,42-58 135 0 0,0 0 0 0 0,-3 7-146 0 0,5-9-3 0 0,0 0-1 0 0,-1 0 0 0 0,0-1 1 0 0,-2 1 3 0 0,4-3-41 0 0,3-5-280 0 0,7-11 117 0 0,28-49 203 0 0,3 2-1 0 0,2 1 1 0 0,23-22 1 0 0,-39 51 155 0 0,-35 34-181 0 0,-59 87 492 0 0,61-81-333 0 0,1 1 0 0 0,-1 3-133 0 0,-9 13 166 0 0,-72 103-77 0 0,91-133-129 0 0,0 0-70 0 0,0 0 0 0 0,0-1-1 0 0,0 1 1 0 0,0-1-1 0 0,-2 3 111 0 0,3-6-400 0 0,1-3-17 0 0,2-2-202 0 0,29-57-214 0 0,34-64 896 0 0,-50 105-38 0 0,-11 17-17 0 0,-1 0-1 0 0,1-1 1 0 0,-1 1-1 0 0,0 0 0 0 0,-1-1 1 0 0,1 0-8 0 0,-3 6 1 0 0,0 0 0 0 0,0 0 0 0 0,0 0 1 0 0,0 0-1 0 0,0 0 0 0 0,0 0 0 0 0,0 0 0 0 0,0 0 1 0 0,0 0-1 0 0,0 0 0 0 0,0 0 0 0 0,0-1 1 0 0,0 1-1 0 0,0 0 0 0 0,0 0 0 0 0,0 0 0 0 0,0 0 1 0 0,0 0-1 0 0,0 0 0 0 0,0 0 0 0 0,0 0 0 0 0,0 0 1 0 0,0 0-1 0 0,0 0 0 0 0,0 0 0 0 0,0 0 0 0 0,0 0 1 0 0,0 0-1 0 0,0 0 0 0 0,0 0 0 0 0,0 0 1 0 0,0 0-1 0 0,0-1 0 0 0,0 1 0 0 0,0 0 0 0 0,0 0 1 0 0,0 0-1 0 0,0 0 0 0 0,0 0 0 0 0,0 0 0 0 0,0 0 1 0 0,0 0-1 0 0,0 0 0 0 0,0 0 0 0 0,0 0 1 0 0,-1 0-1 0 0,1 0 0 0 0,0 0 0 0 0,0 0 0 0 0,0 0 1 0 0,0 0-1 0 0,0 0 0 0 0,0 0 0 0 0,0 0 0 0 0,0 0 1 0 0,0 0-1 0 0,0 0-1 0 0,-5 2 158 0 0,-4 4 136 0 0,-33 35 312 0 0,31-30-537 0 0,0 0-1 0 0,-3 5-68 0 0,2-3 47 0 0,-8 8-47 0 0,1-5 128 0 0,0-1 1 0 0,-1 0 0 0 0,0-1-1 0 0,-7 2-128 0 0,-14 5-25 0 0,-41 15 25 0 0,49-22 44 0 0,9-3 86 0 0,0-2 1 0 0,-1 0-1 0 0,-17 2-130 0 0,21-7 67 0 0,1-1 0 0 0,0 0 1 0 0,-1-2-1 0 0,1 0 0 0 0,-8-2-67 0 0,0 0 28 0 0,1 1 1 0 0,-1 2-1 0 0,1 1 0 0 0,-23 5-28 0 0,25-2 213 0 0,-14 9-70 0 0,38-14-105 0 0,0-1 0 0 0,0 1 0 0 0,0 0-1 0 0,1-1 1 0 0,-1 1 0 0 0,0 0 0 0 0,0-1-1 0 0,0 1 1 0 0,0 0-38 0 0,1 0 6 0 0,0-1 0 0 0,0 0 0 0 0,0 0 1 0 0,0 0-1 0 0,0 0 0 0 0,0 0 0 0 0,0 0 0 0 0,-1 0 0 0 0,1 0 0 0 0,0 0 0 0 0,0 0 0 0 0,0 0 0 0 0,0 0 0 0 0,0 1 0 0 0,0-1 0 0 0,0 0 0 0 0,0 0 1 0 0,0 0-1 0 0,0 0 0 0 0,0 0 0 0 0,0 0 0 0 0,0 0 0 0 0,0 0 0 0 0,0 0 0 0 0,0 1 0 0 0,0-1 0 0 0,0 0 0 0 0,0 0 0 0 0,0 0 0 0 0,0 0 1 0 0,0 0-1 0 0,0 0 0 0 0,1 0 0 0 0,-1 0 0 0 0,0 0 0 0 0,0 1-6 0 0,6-1 58 0 0,18-4 212 0 0,-14 2-270 0 0,0 1 0 0 0,0-2 0 0 0,0 1 0 0 0,0-1 0 0 0,28-10-21 0 0,0 3-1 0 0,0 1 0 0 0,19-1 22 0 0,-44 8-105 0 0,-9 2 53 0 0,-1-1 1 0 0,0 1-1 0 0,0 0 1 0 0,1 0 0 0 0,1 0 51 0 0,-4 0-26 0 0,1 0 1 0 0,-1 0-1 0 0,1 1 1 0 0,-1-1-1 0 0,0 1 1 0 0,0-1-1 0 0,1 1 1 0 0,-1-1-1 0 0,0 1 1 0 0,0 0 0 0 0,0 0-1 0 0,0-1 1 0 0,1 1-1 0 0,-1 1 26 0 0,-1-2-9 0 0,1 1 0 0 0,-1-1 0 0 0,0 1 0 0 0,0-1 1 0 0,0 1-1 0 0,0-1 0 0 0,0 1 0 0 0,0 0 0 0 0,0-1 0 0 0,0 1 0 0 0,0-1 0 0 0,0 1 0 0 0,0-1 0 0 0,0 1 1 0 0,-1-1-1 0 0,1 1 0 0 0,0-1 0 0 0,0 1 0 0 0,0-1 0 0 0,-1 1 0 0 0,1-1 0 0 0,0 1 0 0 0,-1-1 0 0 0,1 0 0 0 0,0 1 1 0 0,-1-1 8 0 0,-9 13-190 0 0,6-10 159 0 0,0 1 0 0 0,-1-1 0 0 0,0 0-1 0 0,0 0 1 0 0,-4 2 31 0 0,-9 5 22 0 0,6-2-26 0 0,4-2 56 0 0,-1-1 0 0 0,1 0 0 0 0,-1 0 0 0 0,-7 2-52 0 0,-12 3-31 0 0,-45 16 144 0 0,-1-3 0 0 0,-8-2-113 0 0,57-16-52 0 0,-32 7 135 0 0,-44 3-83 0 0,80-12 94 0 0,1 1-1 0 0,-9 3-93 0 0,-21 3 418 0 0,40-6-109 0 0,9-2-34 0 0,5 0-19 0 0,5-1-125 0 0,0 0-1 0 0,0 0 0 0 0,0-1 1 0 0,0-1-1 0 0,0 0 0 0 0,0 0 1 0 0,2-1-131 0 0,-9 2 6 0 0,22-3 147 0 0,0 2 0 0 0,10 1-153 0 0,13-1 52 0 0,-12 0-26 0 0,-6 0-154 0 0,0-1 0 0 0,0-1 0 0 0,6-3 128 0 0,-12 0-373 0 0,1 0-1 0 0,3-4 374 0 0,-8 4-335 0 0,-13 5 149 0 0,0-1 1 0 0,0 0-1 0 0,0-1 1 0 0,0 0-1 0 0,2-1 186 0 0,-6 3-109 0 0,6-4-137 0 0,-6 3 98 0 0,-3 1-65 0 0,-12 4 312 0 0,3 0 0 0 0,-26 2 37 0 0,10-1 129 0 0,0 1 0 0 0,0 1 0 0 0,-17 7-265 0 0,-101 49 144 0 0,134-57-133 0 0,0 0 1 0 0,1 1 0 0 0,-1 0 0 0 0,1 1 0 0 0,1-1 0 0 0,-1 2-1 0 0,1-1 1 0 0,-7 9-12 0 0,15-16 7 0 0,0 0-1 0 0,0 0 1 0 0,0 0 0 0 0,0 0-1 0 0,0 1 1 0 0,0-1-1 0 0,-1 0 1 0 0,1 0 0 0 0,0 0-1 0 0,0 0 1 0 0,0 0-1 0 0,0 0 1 0 0,0 0 0 0 0,0 0-1 0 0,0 0 1 0 0,0 0-1 0 0,0 1 1 0 0,0-1 0 0 0,0 0-1 0 0,0 0 1 0 0,0 0-1 0 0,0 0 1 0 0,0 0-1 0 0,0 0 1 0 0,0 0 0 0 0,0 1-1 0 0,0-1 1 0 0,0 0-1 0 0,0 0 1 0 0,0 0 0 0 0,0 0-1 0 0,0 0 1 0 0,0 0-1 0 0,0 0 1 0 0,0 0 0 0 0,0 1-1 0 0,0-1 1 0 0,0 0-1 0 0,0 0 1 0 0,0 0 0 0 0,0 0-1 0 0,0 0 1 0 0,0 0-1 0 0,1 0 1 0 0,-1 0-1 0 0,0 0 1 0 0,0 0 0 0 0,0 1-1 0 0,0-1 1 0 0,0 0-1 0 0,0 0 1 0 0,0 0 0 0 0,0 0-1 0 0,0 0 1 0 0,1 0-1 0 0,-1 0-6 0 0,10 0 212 0 0,12-4 39 0 0,24-9-15 0 0,-20 5-269 0 0,7 0 33 0 0,-7 3-6 0 0,-7 0 53 0 0,2 2 0 0 0,11-1-47 0 0,-3 1 39 0 0,-17 1-228 0 0,0 1 0 0 0,0 1 0 0 0,8 0 189 0 0,-15 0-96 0 0,0 1-126 0 0,-5-1 201 0 0,0 0 1 0 0,0 0-1 0 0,0 0 0 0 0,0 0 0 0 0,0 0 0 0 0,0 0 0 0 0,0 0 0 0 0,0 0 1 0 0,0 0-1 0 0,0 0 0 0 0,0 0 0 0 0,0 0 0 0 0,0 0 0 0 0,0 0 1 0 0,0 0-1 0 0,0 0 0 0 0,0 0 0 0 0,0 0 0 0 0,0 0 0 0 0,0 0 21 0 0,-2 0-116 0 0,0 0 0 0 0,1 0 0 0 0,-1 0 0 0 0,0 0 0 0 0,0 0 0 0 0,-1 1 116 0 0,-1 0-131 0 0,-102 14 407 0 0,89-13-141 0 0,-2 1 94 0 0,0 0 0 0 0,-12 4-229 0 0,-31 14-159 0 0,59-21 896 0 0,10-3-395 0 0,12-3-184 0 0,8-4-79 0 0,-22 8-43 0 0,0 0 1 0 0,0 0-1 0 0,0 1 0 0 0,1-1 0 0 0,-1 1 0 0 0,0 0 0 0 0,1 0 0 0 0,-1 1 0 0 0,0 0 1 0 0,1 0-37 0 0,2 0 11 0 0,0 0 1 0 0,0-1-1 0 0,-1 1 0 0 0,1-2 1 0 0,0 1-1 0 0,-1-1 1 0 0,4-1-12 0 0,25-5-94 0 0,-23 5 72 0 0,-10 2-11 0 0,1 0 0 0 0,-1 1 0 0 0,0-1 0 0 0,1 1 0 0 0,-1-1 0 0 0,1 1 0 0 0,-1 0 0 0 0,1 1 0 0 0,-1-1 0 0 0,1 0 0 0 0,-1 1 33 0 0,3 1 40 0 0,6 1-191 0 0,-12-3 131 0 0,0 0 0 0 0,1 1-1 0 0,-1-1 1 0 0,0 0 0 0 0,0 0 0 0 0,1 0 0 0 0,-1 0 0 0 0,0 1 0 0 0,1-1 0 0 0,-1 0 0 0 0,0 0 0 0 0,0 1 0 0 0,1-1-1 0 0,-1 0 1 0 0,0 0 0 0 0,0 1 0 0 0,0-1 0 0 0,1 0 0 0 0,-1 1 0 0 0,0-1 0 0 0,0 0 0 0 0,0 1 0 0 0,0-1-1 0 0,0 0 1 0 0,0 1 20 0 0,0-1-22 0 0,0 0 0 0 0,0 1-1 0 0,0-1 1 0 0,0 0 0 0 0,-1 0-1 0 0,1 1 1 0 0,0-1 0 0 0,0 0-1 0 0,0 0 1 0 0,-1 0 0 0 0,1 1-1 0 0,0-1 1 0 0,0 0 0 0 0,-1 0-1 0 0,1 0 1 0 0,0 0 0 0 0,-1 0-1 0 0,1 1 1 0 0,0-1 0 0 0,0 0-1 0 0,-1 0 1 0 0,1 0 0 0 0,0 0-1 0 0,-1 0 1 0 0,1 0 0 0 0,0 0-1 0 0,-1 0 1 0 0,1 0 0 0 0,0 0-1 0 0,-1 0 23 0 0,-9-1-437 0 0,1 1 348 0 0,-1 0 0 0 0,0 0 0 0 0,-2 1 89 0 0,-7 1 23 0 0,-25 0 281 0 0,-40 9-304 0 0,78-11 20 0 0,0 1 0 0 0,1 0 0 0 0,0 1 0 0 0,-1-1 0 0 0,1 1 0 0 0,0 0 0 0 0,0 1-1 0 0,0-1 1 0 0,0 1 0 0 0,-4 3-20 0 0,6-4 140 0 0,2-1-122 0 0,1-1-1 0 0,-1 0 0 0 0,1 0 0 0 0,0 0 1 0 0,-1 0-1 0 0,1 0 0 0 0,0 1 0 0 0,0-1 1 0 0,-1 0-1 0 0,1 0 0 0 0,0 0 0 0 0,-1 1 1 0 0,1-1-1 0 0,0 0 0 0 0,0 1 0 0 0,-1-1 1 0 0,1 0-1 0 0,0 0 0 0 0,0 1 0 0 0,0-1 1 0 0,0 0-1 0 0,-1 1 0 0 0,1-1 0 0 0,0 1 1 0 0,0-1-1 0 0,0 0 0 0 0,0 1 0 0 0,0-1 1 0 0,0 0-1 0 0,0 1 0 0 0,0-1 0 0 0,0 1-17 0 0,20-4 518 0 0,-13 4-494 0 0,0-2 0 0 0,0 1 0 0 0,1-1 1 0 0,-1 0-1 0 0,0-1 0 0 0,0 1 0 0 0,4-3-24 0 0,17-3 48 0 0,23-4 18 0 0,-18 3-460 0 0,5 1 394 0 0,-8-2-675 0 0,-20 5 181 0 0,-9 2-25 0 0,-7 3 259 0 0,-10 2 77 0 0,10-3 139 0 0,1 1 0 0 0,-1 0 0 0 0,1 1 0 0 0,0-1 0 0 0,-1 1 0 0 0,1 0 0 0 0,-1 1 44 0 0,-24 12 32 0 0,-36 23 7 0 0,66-38-42 0 0,0 0 1 0 0,-1 1 0 0 0,1-1 0 0 0,0 0 0 0 0,-1 0 0 0 0,1 0 0 0 0,-1 0 0 0 0,1 0 0 0 0,0 0 0 0 0,-1 0-1 0 0,1 0 1 0 0,0 1 0 0 0,-1-1 0 0 0,1 0 0 0 0,0-1 0 0 0,-1 1 0 0 0,1 0 0 0 0,-1 0 2 0 0,1 0 8 0 0,0 0 1 0 0,0 0-1 0 0,0 0 1 0 0,0 0-1 0 0,0 0 1 0 0,-1 0 0 0 0,1-1-1 0 0,0 1 1 0 0,0 0-1 0 0,0 0 1 0 0,0 0-1 0 0,0 0 1 0 0,0 0-1 0 0,0-1 1 0 0,0 1-1 0 0,0 0 1 0 0,0 0 0 0 0,0 0-1 0 0,0 0 1 0 0,0-1-1 0 0,0 1 1 0 0,0 0-1 0 0,0 0 1 0 0,0 0-1 0 0,0 0 1 0 0,0 0-1 0 0,0-1-8 0 0,0 0 39 0 0,0 0-1 0 0,1 0 1 0 0,-1 0-1 0 0,0 0 1 0 0,1 0-1 0 0,-1 0 1 0 0,1 0-1 0 0,-1 0 1 0 0,1 1-1 0 0,0-1 1 0 0,-1 0-1 0 0,1 0-38 0 0,0 0 7 0 0,-1 1 0 0 0,1 0 1 0 0,0-1-1 0 0,-1 1 0 0 0,1 0 0 0 0,0-1 0 0 0,-1 1 0 0 0,1 0 0 0 0,0 0 0 0 0,-1 0 0 0 0,1-1 0 0 0,0 1 0 0 0,-1 0 0 0 0,1 0 0 0 0,0 0-7 0 0,0 0 35 0 0,1 0 0 0 0,-1 0 1 0 0,0 0-1 0 0,0 0 0 0 0,0-1 0 0 0,1 1 0 0 0,-1-1 0 0 0,1 0-35 0 0,1 0 82 0 0,0 0 0 0 0,0 0 0 0 0,-1 0-1 0 0,1 0 1 0 0,0 1 0 0 0,3-1-82 0 0,20-2 128 0 0,-18 2-86 0 0,0 0-1 0 0,0 0 1 0 0,-1 0-1 0 0,1-1 1 0 0,-1 0-1 0 0,1-1 1 0 0,1 0-42 0 0,49-24 8 0 0,-28 15 26 0 0,-1-3 0 0 0,1-1-34 0 0,-18 8-125 0 0,0-1 1 0 0,0-1-1 0 0,6-7 125 0 0,-4 4-281 0 0,14-10 281 0 0,88-54-219 0 0,-62 49-52 0 0,-49 27 346 0 0,-10 3-10 0 0,2-1-47 0 0,0 0 0 0 0,0 0 0 0 0,0 0 0 0 0,0 1 0 0 0,0 0 0 0 0,0 0-1 0 0,0-1 1 0 0,0 2 0 0 0,0 0-18 0 0,-9 5 52 0 0,-24 16 449 0 0,-27 24-501 0 0,43-33 6 0 0,14-11-16 0 0,0 1-1 0 0,-1 0 1 0 0,2 0 0 0 0,-1 1 0 0 0,0-1 0 0 0,1 1 0 0 0,0 1 0 0 0,0-1 10 0 0,4-4 7 0 0,0 0 0 0 0,0 0 0 0 0,0 1 0 0 0,0-1 0 0 0,0 0 0 0 0,1 0-7 0 0,0-2 0 0 0,0 1 1 0 0,0-1-1 0 0,0 0 0 0 0,0 0 1 0 0,0 0-1 0 0,0 0 1 0 0,0 0-1 0 0,0 0 0 0 0,0 0 1 0 0,0 0-1 0 0,0 0 1 0 0,0 0-1 0 0,0 1 0 0 0,0-1 1 0 0,0 0-1 0 0,0 0 0 0 0,0 0 1 0 0,0 0-1 0 0,0 0 1 0 0,0 0-1 0 0,0 0 0 0 0,0 0 1 0 0,0 0-1 0 0,0 0 1 0 0,0 1-1 0 0,0-1 0 0 0,0 0 1 0 0,0 0-1 0 0,0 0 0 0 0,0 0 1 0 0,0 0-1 0 0,0 0 1 0 0,1 0-1 0 0,-1 0 0 0 0,0 0 1 0 0,0 0-1 0 0,0 0 0 0 0,0 0 1 0 0,0 0-1 0 0,0 0 1 0 0,0 0-1 0 0,0 0 0 0 0,0 0 1 0 0,1 0-1 0 0,7-3 7 0 0,7-8 4 0 0,-1 3 42 0 0,0-1 0 0 0,8-3-53 0 0,-6 4-59 0 0,0-2 0 0 0,0 0 0 0 0,10-9 59 0 0,-7 5-42 0 0,38-32 58 0 0,-31 24-220 0 0,18-11 204 0 0,-36 30-103 0 0,-7 3 91 0 0,-4 4 21 0 0,-28 24-49 0 0,15-13 234 0 0,-3 3-194 0 0,-18 20 173 0 0,-49 55 53 0 0,83-91-249 0 0,1 1-1 0 0,0 0 1 0 0,0 0 0 0 0,0 0 0 0 0,0 0-1 0 0,1 0 1 0 0,-1 0 0 0 0,1 0-1 0 0,0 0 1 0 0,0 1 0 0 0,0-1 0 0 0,0 1-1 0 0,1-1 24 0 0,0-3-6 0 0,0 0 1 0 0,0 0-1 0 0,0 1 0 0 0,0-1 0 0 0,0 0 0 0 0,0 0 1 0 0,0 0-1 0 0,0 0 0 0 0,0 0 0 0 0,0 0 0 0 0,0 0 1 0 0,0 0-1 0 0,0 0 0 0 0,0 0 0 0 0,0 1 0 0 0,0-1 1 0 0,0 0-1 0 0,0 0 0 0 0,0 0 0 0 0,0 0 0 0 0,0 0 1 0 0,0 0-1 0 0,0 0 0 0 0,0 0 0 0 0,1 0 0 0 0,-1 0 1 0 0,0 0-1 0 0,0 0 0 0 0,0 0 0 0 0,0 0 0 0 0,0 0 1 0 0,0 0-1 0 0,0 0 0 0 0,0 0 0 0 0,0 0 0 0 0,0 0 0 0 0,1 0 1 0 0,-1 0-1 0 0,0 0 0 0 0,0 0 0 0 0,0 0 0 0 0,0 0 1 0 0,0 0-1 0 0,0 0 0 0 0,0 0 0 0 0,0 0 0 0 0,0 0 6 0 0,7-2-156 0 0,4-7 157 0 0,40-41-248 0 0,8-13 247 0 0,-44 46-93 0 0,-7 10-13 0 0,-14 13 27 0 0,-5 3 270 0 0,0 0 0 0 0,1 1 0 0 0,-7 8-191 0 0,-11 11-269 0 0,23-24 205 0 0,-2 0 59 0 0,1 1 0 0 0,0 0 0 0 0,1 0-1 0 0,0 1 1 0 0,-1 0 0 0 0,-1 4 5 0 0,6-9-180 0 0,2-5 68 0 0,13-30-220 0 0,-13 30 309 0 0,-1 0-1 0 0,1 0 1 0 0,-1-1 0 0 0,0 1-1 0 0,0 0 1 0 0,0 0 0 0 0,0 0-1 0 0,0-1 1 0 0,-1-1 23 0 0,1 3 12 0 0,-1 0 0 0 0,1 1 1 0 0,-1-1-1 0 0,0 0 0 0 0,1 0 1 0 0,-1 1-1 0 0,0-1 0 0 0,0 1 0 0 0,0-1 1 0 0,0 1-1 0 0,0-1 0 0 0,0 1 1 0 0,-1 0-1 0 0,1-1 0 0 0,0 1 0 0 0,-1 0 1 0 0,-1-1-13 0 0,2 1 4 0 0,-1 0 0 0 0,1 0 1 0 0,-1 0-1 0 0,0 0 0 0 0,0 0 1 0 0,1 1-1 0 0,-1-1 0 0 0,0 0 0 0 0,0 1 1 0 0,0-1-1 0 0,1 1 0 0 0,-1 0 1 0 0,0 0-1 0 0,0 0 0 0 0,0 0 1 0 0,0 0-1 0 0,0 0 0 0 0,0 0 1 0 0,0 1-1 0 0,1-1 0 0 0,-3 1-4 0 0,-2 1 9 0 0,-1-1 0 0 0,1 1 0 0 0,0 0-1 0 0,0 1 1 0 0,1 0 0 0 0,-1 0 0 0 0,0 0-1 0 0,1 0 1 0 0,-1 2-9 0 0,-10 5 10 0 0,12-7-10 0 0,1-1 1 0 0,-1 0-1 0 0,-3 4 0 0 0,-44 37-76 0 0,48-41 115 0 0,-1 2-29 0 0,-1 0-1 0 0,1 0 0 0 0,-1 0 1 0 0,0 0-1 0 0,0-1 1 0 0,0 0-1 0 0,-2 0-9 0 0,6-2 9 0 0,1-1-1 0 0,-1 0 1 0 0,0 0-1 0 0,0 1 1 0 0,0-1-1 0 0,1 0 1 0 0,-1 0-1 0 0,0 0 1 0 0,0 0-1 0 0,0 0 1 0 0,1 0-1 0 0,-1-1 1 0 0,-1 1-9 0 0,2 0-2 0 0,0 0 1 0 0,0 0-1 0 0,0 0 0 0 0,0 0 1 0 0,0 0-1 0 0,0 0 0 0 0,0 0 0 0 0,0 0 1 0 0,0 0-1 0 0,0 0 0 0 0,0 0 1 0 0,0 0-1 0 0,0 0 0 0 0,-1 0 1 0 0,1 0-1 0 0,0 0 0 0 0,0 0 1 0 0,0 0-1 0 0,0 0 0 0 0,0 0 0 0 0,0 0 1 0 0,0 0-1 0 0,0 0 0 0 0,0 0 1 0 0,0 0-1 0 0,0 0 0 0 0,0 0 1 0 0,0 0-1 0 0,0 0 0 0 0,0 0 1 0 0,0 0-1 0 0,-1 0 0 0 0,1 0 0 0 0,0 0 1 0 0,0 0-1 0 0,0 0 0 0 0,0 0 1 0 0,0 0-1 0 0,0 0 0 0 0,0 0 1 0 0,0 0-1 0 0,0 0 0 0 0,0 1 1 0 0,0-1-1 0 0,0 0 0 0 0,0 0 0 0 0,0 0 1 0 0,0 0-1 0 0,0 0 0 0 0,0 0 1 0 0,0 0-1 0 0,0 0 0 0 0,0 0 1 0 0,0 0-1 0 0,0 0 0 0 0,0 0 0 0 0,0 0 1 0 0,0 0-1 0 0,0 0 0 0 0,0 0 1 0 0,0 1-1 0 0,0-1 0 0 0,0 0 1 0 0,0 0 1 0 0,1 0 45 0 0,0 0 1 0 0,1 1-1 0 0,-1-1 1 0 0,0 0-1 0 0,0 0 1 0 0,0 0-1 0 0,1 0 1 0 0,-1 0-1 0 0,0 0 1 0 0,0 0-1 0 0,1-1-45 0 0,1 1 83 0 0,0 0-1 0 0,0-1 0 0 0,0 1 1 0 0,0-1-1 0 0,-1 0 1 0 0,3-1-83 0 0,-1 0 10 0 0,1 1 1 0 0,-1-1 0 0 0,0 1 0 0 0,1 0 0 0 0,-1 0 0 0 0,3 0-11 0 0,6-1 8 0 0,-12 2-4 0 0,0 0 0 0 0,0 0 0 0 0,-1 0 0 0 0,1 0 0 0 0,0 0 0 0 0,0 0 0 0 0,0 0 0 0 0,0 0 0 0 0,0 0 0 0 0,0 1 0 0 0,0-1 0 0 0,0 0 0 0 0,0 1 0 0 0,0-1 0 0 0,0 1 0 0 0,0-1 0 0 0,-1 1 1 0 0,1-1-1 0 0,0 1 0 0 0,0 0 0 0 0,-1-1 0 0 0,1 1 0 0 0,0 0 0 0 0,-1 0 0 0 0,1 0 0 0 0,-1-1 0 0 0,1 1 0 0 0,-1 0 0 0 0,1 0 0 0 0,-1 0 0 0 0,0 0 0 0 0,1 0 0 0 0,-1 0 0 0 0,0 0 0 0 0,0 0 0 0 0,0 0 0 0 0,0 0 0 0 0,1 0 0 0 0,-1 0-4 0 0,0-1 2 0 0,0 0 0 0 0,0 0 0 0 0,0 1 0 0 0,0-1 0 0 0,0 0-1 0 0,0 1 1 0 0,0-1 0 0 0,0 0 0 0 0,0 0 0 0 0,0 1 0 0 0,1-1 0 0 0,-1 0-1 0 0,0 0 1 0 0,0 1 0 0 0,0-1 0 0 0,1 0 0 0 0,-1 0 0 0 0,0 0 0 0 0,0 0 0 0 0,0 1-1 0 0,1-1 1 0 0,-1 0 0 0 0,0 0 0 0 0,1 0 0 0 0,-1 0 0 0 0,0 0 0 0 0,0 0-1 0 0,1 1 1 0 0,-1-1 0 0 0,0 0 0 0 0,0 0 0 0 0,1 0 0 0 0,-1 0 0 0 0,0 0-1 0 0,1 0 1 0 0,-1 0 0 0 0,0 0 0 0 0,0 0 0 0 0,1-1 0 0 0,-1 1 0 0 0,0 0 0 0 0,1 0-1 0 0,-1 0 1 0 0,0 0 0 0 0,0 0 0 0 0,1 0-2 0 0,15-6-140 0 0,-12 4 154 0 0,1-1 31 0 0,7-1 78 0 0,-12 4-123 0 0,0 0 0 0 0,1 0 0 0 0,-1 0 0 0 0,0 0 0 0 0,1 0 0 0 0,-1 0 0 0 0,0 0 0 0 0,1 0 0 0 0,-1 0 0 0 0,1 0 0 0 0,-1 0 0 0 0,0 0 0 0 0,1 0 1 0 0,-1 1-1 0 0,0-1 0 0 0,1 0 0 0 0,-1 0 0 0 0,0 0 0 0 0,0 1 0 0 0,1-1 0 0 0,-1 0 0 0 0,0 0 0 0 0,1 1 0 0 0,-1-1 0 0 0,0 0 0 0 0,0 1 0 0 0,0-1 0 0 0,1 0 1 0 0,-1 1-1 0 0,0-1 0 0 0,2 4-17 0 0,-1-3-2 0 0,-1 0 1 0 0,1 0-1 0 0,-1 1 0 0 0,1-1 1 0 0,-1 0-1 0 0,1 0 1 0 0,-1 1-1 0 0,1-1 1 0 0,-1 2 18 0 0,0-3-1 0 0,0 0 1 0 0,0 1 0 0 0,0-1 0 0 0,0 0-1 0 0,0 1 1 0 0,1-1 0 0 0,-1 0 0 0 0,0 1-1 0 0,0-1 1 0 0,0 0 0 0 0,1 1-1 0 0,-1-1 1 0 0,0 0 0 0 0,0 0 0 0 0,1 1-1 0 0,-1-1 1 0 0,0 0 0 0 0,0 0 0 0 0,1 1-1 0 0,-1-1 1 0 0,0 0 0 0 0,1 0 0 0 0,-1 0-1 0 0,0 0 1 0 0,1 0 0 0 0,-1 1 0 0 0,0-1-1 0 0,1 0 0 0 0,-1 0 0 0 0,0 0 0 0 0,1 0 0 0 0,-1 1 0 0 0,0-1 0 0 0,1 0 0 0 0,-1 0 0 0 0,0 0 0 0 0,1 1-1 0 0,-1-1 1 0 0,0 0 0 0 0,0 0 0 0 0,1 1 0 0 0,-1-1 0 0 0,0 0 0 0 0,0 1 0 0 0,0-1 1 0 0,0 0-1 0 0,1 1-1 0 0,-1-1 1 0 0,0 0-1 0 0,0 1 1 0 0,0-1-1 0 0,1 0 1 0 0,-1 0-1 0 0,0 1 1 0 0,0-1-1 0 0,1 0 1 0 0,-1 0-1 0 0,0 1 1 0 0,0-1-1 0 0,1 0 1 0 0,-1 0-1 0 0,0 0 1 0 0,1 1-1 0 0,-1-1 1 0 0,0 0-1 0 0,1 0 1 0 0,-1 0-1 0 0,0 0 1 0 0,1 0-1 0 0,-1 0 1 0 0,1 0 1 0 0,-1 0 9 0 0,0 0 0 0 0,1 0 0 0 0,-1 0 0 0 0,0 0 0 0 0,1 1 0 0 0,-1-1 0 0 0,0 0-1 0 0,1 0 1 0 0,-1 0 0 0 0,0 0 0 0 0,1 0 0 0 0,-1 1 0 0 0,0-1 0 0 0,1 0 0 0 0,-1 0 0 0 0,0 1 0 0 0,0-1 0 0 0,1 0 0 0 0,-1 0 0 0 0,0 1 0 0 0,0-1 0 0 0,0 0-9 0 0,1 1-7 0 0,0 0 0 0 0,-1-1-1 0 0,1 1 1 0 0,0-1 0 0 0,0 0-1 0 0,-1 1 1 0 0,1-1 0 0 0,0 0 0 0 0,0 1-1 0 0,-1-1 1 0 0,1 0 0 0 0,0 0-1 0 0,0 0 1 0 0,0 0 0 0 0,0 1-1 0 0,0-1 8 0 0,2 0-44 0 0,-2 1 58 0 0,0-1 0 0 0,0 1 0 0 0,0-1 0 0 0,-1 1-1 0 0,1-1 1 0 0,0 1 0 0 0,-1-1 0 0 0,1 1 0 0 0,0 0 0 0 0,-1-1 0 0 0,1 1 0 0 0,-1 0 0 0 0,1 0-14 0 0,-1 0-16 0 0,1 0-1 0 0,-1-1 1 0 0,1 1 0 0 0,0 0 0 0 0,-1-1 0 0 0,1 1 0 0 0,-1 0 0 0 0,1-1 0 0 0,0 1 0 0 0,0-1 0 0 0,-1 1 0 0 0,1-1 0 0 0,0 1 0 0 0,0-1 0 0 0,0 1 16 0 0,6 2 35 0 0,-7-3-32 0 0,0 0 0 0 0,0 0 1 0 0,1 0-1 0 0,-1 1 0 0 0,0-1 0 0 0,0 0 1 0 0,0 0-1 0 0,1 0 0 0 0,-1 0 0 0 0,0 0 1 0 0,0 0-1 0 0,1 0 0 0 0,-1 0 0 0 0,0 0 1 0 0,1 1-1 0 0,-1-1 0 0 0,0 0 0 0 0,0 0 1 0 0,1 0-1 0 0,-1-1 0 0 0,0 1 1 0 0,0 0-1 0 0,1 0 0 0 0,-1 0 0 0 0,0 0 1 0 0,0 0-1 0 0,1 0 0 0 0,-1 0 0 0 0,0 0-3 0 0,0 0 1 0 0,1-1 0 0 0,-1 1 0 0 0,0 0 0 0 0,0 0-1 0 0,1 0 1 0 0,-1 0 0 0 0,0 0 0 0 0,0 0 0 0 0,1 0 0 0 0,-1 0-1 0 0,0 0 1 0 0,0 0 0 0 0,1 0 0 0 0,-1 0 0 0 0,0 0 0 0 0,1 0-1 0 0,-1 0 1 0 0,0 0 0 0 0,0 0 0 0 0,1 0 0 0 0,-1 0 0 0 0,0 1-1 0 0,0-1 1 0 0,1 0 0 0 0,-1 0 0 0 0,0 0 0 0 0,0 0 0 0 0,0 1 0 0 0,1-1-1 0 0,-1 0 1 0 0,0 0 0 0 0,0 0 0 0 0,0 1 0 0 0,0-1 0 0 0,1 0-1 0 0,-1 0 1 0 0,0 0 0 0 0,0 1 0 0 0,0-1 0 0 0,0 0 0 0 0,0 0-1 0 0,0 1 1 0 0,0-1 0 0 0,0 0-1 0 0,3 15-48 0 0,-3-11-81 0 0,4-1-76 0 0,-4-2 199 0 0,0-1-1 0 0,1 0 1 0 0,-1 0 0 0 0,0 0 0 0 0,0 0-1 0 0,1 0 1 0 0,-1 1 0 0 0,0-1 0 0 0,0 0 0 0 0,0 0-1 0 0,1 0 1 0 0,-1 1 0 0 0,0-1 0 0 0,0 0-1 0 0,0 0 1 0 0,0 1 0 0 0,1-1 0 0 0,-1 0 0 0 0,0 1-1 0 0,0-1 1 0 0,0 0 6 0 0,1 4 40 0 0,1 0 0 0 0,-1 0 0 0 0,1-1 0 0 0,1 3-40 0 0,2 2-84 0 0,-4-6 43 0 0,-1-1-1 0 0,1 1 1 0 0,0 0 0 0 0,0-1-1 0 0,-1 1 1 0 0,1 0 0 0 0,-1 0 41 0 0,0-2 4 0 0,0 1 0 0 0,0-1 0 0 0,0 1 0 0 0,0-1 0 0 0,0 1 0 0 0,0-1 1 0 0,0 1-1 0 0,0-1 0 0 0,1 0 0 0 0,-1 1 0 0 0,0-1 0 0 0,0 1 0 0 0,0-1 0 0 0,1 1 0 0 0,-1-1 1 0 0,0 0-1 0 0,0 1 0 0 0,1-1 0 0 0,-1 0 0 0 0,0 1-4 0 0,4 4-168 0 0,-3-3 120 0 0,-1-2 48 0 0,0 1 0 0 0,0-1 0 0 0,0 0 0 0 0,0 0 1 0 0,0 0-1 0 0,0 0 0 0 0,0 0 0 0 0,0 0 1 0 0,0 0-1 0 0,0 0 0 0 0,0 0 0 0 0,0 1 1 0 0,0-1-1 0 0,0 0 0 0 0,0 0 0 0 0,0 0 0 0 0,0 0 1 0 0,0 0-1 0 0,0 0 0 0 0,0 0 0 0 0,0 0 1 0 0,0 0-1 0 0,1 0 0 0 0,-1 0 0 0 0,0 0 0 0 0,0 0 1 0 0,0 1-1 0 0,0-1 0 0 0,0 0 0 0 0,0 0 1 0 0,0 0-1 0 0,0 0 0 0 0,0 0 0 0 0,0 0 1 0 0,1 0-1 0 0,-1 0 0 0 0,0 0 0 0 0,0 0 0 0 0,0 0 1 0 0,0 0-1 0 0,0 0 0 0 0,0 0 0 0 0,0 0 1 0 0,0 0-1 0 0,1 0 0 0 0,-1 0-4 0 0,0 0 0 0 0,1 1 0 0 0,-1-1 1 0 0,0 0-1 0 0,1 1 0 0 0,-1-1 0 0 0,0 0 1 0 0,1 1-1 0 0,-1-1 0 0 0,0 1 0 0 0,0-1 0 0 0,0 0 1 0 0,1 1-1 0 0,-1-1 0 0 0,0 1 0 0 0,0-1 1 0 0,0 1-1 0 0,0-1 0 0 0,0 1 0 0 0,0-1 1 0 0,0 1-1 0 0,0-1 0 0 0,0 0 0 0 0,0 1 0 0 0,0-1 1 0 0,0 1-1 0 0,0-1 0 0 0,0 1 0 0 0,0-1 1 0 0,0 1-1 0 0,-1-1 0 0 0,1 1 0 0 0,0-1 1 0 0,0 0-1 0 0,-1 1 4 0 0,1-1-52 0 0,0 2 48 0 0,0-1 1 0 0,-1 0 0 0 0,1 0-1 0 0,0 1 1 0 0,0-1-1 0 0,0 0 1 0 0,0 1 0 0 0,1 0 3 0 0,-1-1-243 0 0,0 1 193 0 0,0 6 0 0 0,0-8 53 0 0,0 0-1 0 0,0 0 1 0 0,0 1 0 0 0,0-1 0 0 0,0 0 0 0 0,0 0 0 0 0,0 0 0 0 0,0 1-1 0 0,1-1 1 0 0,-1 0 0 0 0,0 0 0 0 0,0 0 0 0 0,0 0 0 0 0,0 1 0 0 0,0-1-1 0 0,0 0 1 0 0,1 0 0 0 0,-1 0 0 0 0,0 0 0 0 0,0 0 0 0 0,0 0-1 0 0,0 1 1 0 0,1-1 0 0 0,-1 0 0 0 0,0 0 0 0 0,0 0 0 0 0,0 0 0 0 0,1 0-1 0 0,-1 0 1 0 0,0 0 0 0 0,0 0 0 0 0,0 0-3 0 0,1 1 4 0 0,-1-1 0 0 0,1 0 0 0 0,-1 1 0 0 0,0-1 0 0 0,1 1 0 0 0,-1-1 0 0 0,0 1 0 0 0,0-1 0 0 0,1 1 0 0 0,-1-1 0 0 0,0 1 0 0 0,0 0 0 0 0,0-1 0 0 0,0 1 0 0 0,0-1 0 0 0,1 1 0 0 0,-1-1 0 0 0,0 1 0 0 0,-1 0-4 0 0,2 1 57 0 0,-1-2-59 0 0,0 0 0 0 0,0 1 0 0 0,0-1-1 0 0,0 0 1 0 0,1 1 0 0 0,-1-1 0 0 0,0 0-1 0 0,0 1 1 0 0,0-1 0 0 0,1 0 0 0 0,-1 0 0 0 0,0 1-1 0 0,1-1 1 0 0,-1 0 0 0 0,0 0 0 0 0,0 0-1 0 0,1 0 1 0 0,-1 1 2 0 0,6 3-13 0 0,-6-3 17 0 0,1 0 0 0 0,0 0 0 0 0,0-1 0 0 0,-1 1 1 0 0,1 0-1 0 0,-1 0 0 0 0,1 0 0 0 0,-1 0 0 0 0,1 0 0 0 0,-1 1 0 0 0,0-1 0 0 0,1 0 1 0 0,-1 0-1 0 0,0 0 0 0 0,0 0 0 0 0,0 0 0 0 0,0 0 0 0 0,0 0 0 0 0,0 1 0 0 0,0-1 0 0 0,0 0 1 0 0,0 0-1 0 0,-1 1-4 0 0,1 1-27 0 0,0-1 0 0 0,0 1-1 0 0,0 0 1 0 0,0 0 0 0 0,0 0 0 0 0,1 1 27 0 0,-1-3-3 0 0,0-1 0 0 0,0 1 1 0 0,0-1-1 0 0,0 1 0 0 0,0 0 0 0 0,1-1 0 0 0,-1 1 0 0 0,0 0 0 0 0,0-1 0 0 0,0 1 1 0 0,1-1-1 0 0,-1 1 0 0 0,0-1 0 0 0,1 1 0 0 0,-1-1 0 0 0,1 1 0 0 0,-1-1 1 0 0,0 1-1 0 0,1-1 0 0 0,-1 1 0 0 0,1-1 3 0 0,-1 0 3 0 0,1 0 1 0 0,-1 0-1 0 0,0 1 1 0 0,0-1-1 0 0,0 0 1 0 0,1 0-1 0 0,-1 0 1 0 0,0 0-1 0 0,0 0 1 0 0,0 1-1 0 0,0-1 1 0 0,1 0-1 0 0,-1 0 0 0 0,0 0 1 0 0,0 1-1 0 0,0-1 1 0 0,0 0-1 0 0,0 0 1 0 0,0 0-1 0 0,0 1 1 0 0,1-1-1 0 0,-1 0 1 0 0,0 0-4 0 0,0 1 0 0 0,0-1 0 0 0,0 0 0 0 0,0 0 0 0 0,0 0 0 0 0,0 0 1 0 0,0 0-1 0 0,0 1 0 0 0,0-1 0 0 0,0 0 0 0 0,0 0 0 0 0,0 0 1 0 0,0 0-1 0 0,0 0 0 0 0,0 0 0 0 0,0 1 0 0 0,0-1 0 0 0,0 0 1 0 0,0 0-1 0 0,0 0 0 0 0,1 0 0 0 0,-1 0 0 0 0,0 0 1 0 0,0 0-1 0 0,0 1 0 0 0,0-1 0 0 0,0 0 0 0 0,0 0 0 0 0,0 0 1 0 0,1 0-1 0 0,-1 0 0 0 0,0 0 0 0 0,0 0 0 0 0,0 0 0 0 0,0 0 1 0 0,0 0-1 0 0,1 0 0 0 0,-1 0 0 0 0,0 0 0 0 0,0 0 0 0 0,0 0 1 0 0,0 0-1 0 0,0 0 0 0 0,1 0 0 0 0,-1 0 0 0 0,0 0 0 0 0,0 0 1 0 0,0 0-1 0 0,0 0 0 0 0,0 0 0 0 0,1-1 4 0 0,-1 1 0 0 0,0 0 0 0 0,0 0 0 0 0,1 0 0 0 0,-1-1 0 0 0,0 1 0 0 0,1 0 0 0 0,-1 0-1 0 0,0 0 1 0 0,1 0 0 0 0,-1-1 0 0 0,0 1 0 0 0,1 0 0 0 0,-1 0 0 0 0,0 0 0 0 0,1 0 0 0 0,-1 0-4 0 0,3 4-62 0 0,-1-2 28 0 0,1 0 149 0 0,1 2-24 0 0,-4-4-91 0 0,0 1 0 0 0,1 0-1 0 0,-1-1 1 0 0,1 1 0 0 0,-1-1-1 0 0,1 1 1 0 0,0-1 0 0 0,-1 1-1 0 0,1-1 1 0 0,-1 1 0 0 0,1-1-1 0 0,0 0 1 0 0,-1 1 0 0 0,1-1-1 0 0,0 0 1 0 0,-1 1 0 0 0,1-1-1 0 0,0 0 1 0 0,0 0 0 0 0,-1 0-1 0 0,1 0 1 0 0,0 0 0 0 0,0 0-1 0 0,-1 0 1 0 0,1 0 0 0 0,0 0-1 0 0,0 0 1 0 0,-1 0 0 0 0,1 0-1 0 0,0 0 1 0 0,0-1-1 0 0,-1 1 1 0 0,1 0 0 0 0,0 0-1 0 0,-1-1 1 0 0,1 1 0 0 0,0-1-1 0 0,-1 1 1 0 0,1-1 0 0 0,-1 1-1 0 0,1-1 1 0 0,0 1 0 0 0,-1-1-1 0 0,1 1 1 0 0,-1-1 0 0 0,0 0-1 0 0,1 1 1 0 0,-1 0 1 0 0,0-1-1 0 0,0 1 1 0 0,0 0-1 0 0,1 0 0 0 0,-1 0 1 0 0,0 0-1 0 0,0 0 1 0 0,0 0-1 0 0,1-1 1 0 0,-1 1-1 0 0,0 0 0 0 0,0 0 1 0 0,0 0-1 0 0,1 0 1 0 0,-1 0-1 0 0,0 0 1 0 0,0 0-1 0 0,0 0 0 0 0,1 0 1 0 0,-1 0-1 0 0,0 0 1 0 0,0 0-1 0 0,0 0 0 0 0,1 0 1 0 0,-1 0-1 0 0,0 0 1 0 0,0 0-1 0 0,0 0 1 0 0,1 0-1 0 0,-1 1 0 0 0,0-1 1 0 0,0 0-1 0 0,7 6 106 0 0,-7-6-106 0 0,0 0 0 0 0,0 0 0 0 0,0 0-1 0 0,0 0 1 0 0,1 0 0 0 0,-1 0 0 0 0,0 0 0 0 0,0 0-1 0 0,0 0 1 0 0,0 0 0 0 0,1 0 0 0 0,-1 0-1 0 0,0 0 1 0 0,0 0 0 0 0,0 0 0 0 0,0 0 0 0 0,1 0-1 0 0,-1 0 1 0 0,0 0 0 0 0,0 0 0 0 0,0 0-1 0 0,0 0 1 0 0,1 0 0 0 0,-1 0 0 0 0,0 0 0 0 0,0 0-1 0 0,0 0 1 0 0,0 0 0 0 0,1 0 0 0 0,-1-1-1 0 0,0 1 1 0 0,0 0 0 0 0,0 0 0 0 0,0 0 0 0 0,0 0-1 0 0,0 0 1 0 0,0 0 0 0 0,1-1 0 0 0,-1 1-1 0 0,0 0 1 0 0,0 0 0 0 0,0 0 0 0 0,0 0 0 0 0,0-1-1 0 0,0 1 1 0 0,0 0-1 0 0,0 0 0 0 0,0 0-1 0 0,1-1 1 0 0,-1 1 0 0 0,0 0-1 0 0,0 0 1 0 0,0-1-1 0 0,1 1 1 0 0,-1 0 0 0 0,0 0-1 0 0,0 0 1 0 0,0 0 0 0 0,1 0-1 0 0,-1-1 1 0 0,0 1 0 0 0,0 0-1 0 0,1 0 1 0 0,-1 0 0 0 0,0 0-1 0 0,0 0 1 0 0,1 0-1 0 0,-1 0 1 0 0,0 0 0 0 0,1 0-1 0 0,-1 0 2 0 0,14-10 134 0 0,-4 4-48 0 0,-2 0-27 0 0,-7 5-46 0 0,0 0 1 0 0,0 0 0 0 0,0 0-1 0 0,0 0 1 0 0,0 0 0 0 0,0 1-1 0 0,0-1 1 0 0,1 0 0 0 0,-1 1-1 0 0,0-1 1 0 0,0 1 0 0 0,1-1-1 0 0,-1 1 1 0 0,1-1-14 0 0,0 1 3 0 0,0 0 1 0 0,0-1 0 0 0,1 1-1 0 0,-1-1 1 0 0,0 0-1 0 0,0 0 1 0 0,0 1-1 0 0,0-1 1 0 0,0 0 0 0 0,-1-1-1 0 0,2 1-3 0 0,6-5 34 0 0,3-3-96 0 0,-6 2 105 0 0,-3 5-31 0 0,-1 0 1 0 0,-1 1 0 0 0,1 0 0 0 0,0-1 0 0 0,0 1 0 0 0,0 0 0 0 0,0-1 0 0 0,0 1 0 0 0,0 0-1 0 0,0 1 1 0 0,0-1 0 0 0,1 0 0 0 0,1 0-13 0 0,-3 1-2 0 0,0 0 0 0 0,-1 0 0 0 0,1-1-1 0 0,0 1 1 0 0,0-1 0 0 0,0 1 0 0 0,0 0 0 0 0,0-1 0 0 0,-1 0-1 0 0,1 1 1 0 0,0-1 0 0 0,-1 1 0 0 0,1-1 0 0 0,0 0-1 0 0,-1 1 1 0 0,1-2 2 0 0,7-5 91 0 0,-8 7-96 0 0,1 0 0 0 0,-1 0 0 0 0,0 0 0 0 0,1-1 0 0 0,-1 1 0 0 0,0 0 0 0 0,1 0 0 0 0,-1 0 0 0 0,0 0 0 0 0,1 0 0 0 0,-1 0 0 0 0,0 0 0 0 0,1 0 0 0 0,-1 0 0 0 0,0 0 0 0 0,1 0 0 0 0,-1 0 0 0 0,1 0 0 0 0,-1 0 0 0 0,0 0 0 0 0,1 0 0 0 0,-1 0 0 0 0,1 1 6 0 0,-1-1 2 0 0,1 0 1 0 0,-1 0 0 0 0,1 0 0 0 0,-1 1 0 0 0,1-1-1 0 0,-1 0 1 0 0,1 0 0 0 0,-1 0 0 0 0,1 0 0 0 0,-1 0-1 0 0,1 0 1 0 0,0 0 0 0 0,-1 0 0 0 0,1-1 0 0 0,-1 1 0 0 0,1 0-1 0 0,-1 0 1 0 0,1 0 0 0 0,-1 0 0 0 0,1-1 0 0 0,-1 1-1 0 0,1 0 1 0 0,-1-1 0 0 0,1 1-4 0 0,11-11-96 0 0,0 0 159 0 0,-1 8-60 0 0,-10 2 0 0 0,-1 1 1 0 0,1 0-1 0 0,-1-1 1 0 0,1 1-1 0 0,0 0 1 0 0,-1 0-1 0 0,1 0 0 0 0,0 0 1 0 0,0-1-1 0 0,-1 1 1 0 0,1 0-1 0 0,0 0 1 0 0,0 0-4 0 0,-1 1-1 0 0,1-1 0 0 0,-1 0 0 0 0,1 0 1 0 0,-1 0-1 0 0,1 0 0 0 0,-1 0 0 0 0,1 0 1 0 0,-1-1-1 0 0,1 1 0 0 0,-1 0 0 0 0,1 0 1 0 0,-1 0-1 0 0,1 0 0 0 0,-1-1 0 0 0,0 1 1 0 0,1 0-1 0 0,-1 0 0 0 0,1-1 0 0 0,-1 1 1 0 0,0 0-1 0 0,1-1 0 0 0,-1 1 0 0 0,1 0 1 0 0,-1-1 0 0 0,0 0-1 0 0,1 0 0 0 0,0 0 1 0 0,-1 0-1 0 0,1 0 1 0 0,0 0-1 0 0,0 0 1 0 0,0 1-1 0 0,-1-1 1 0 0,1 0-1 0 0,0 0 1 0 0,0 1-1 0 0,0-1 1 0 0,0 0-1 0 0,0 1 1 0 0,0-1-1 0 0,1 1 1 0 0,-1 0-1 0 0,0-1 1 0 0,0 1-1 0 0,0 0 1 0 0,0 0-1 0 0,0-1 1 0 0,1 1 0 0 0,-2 0 2 0 0,1 0 0 0 0,0 0 0 0 0,-1 0 0 0 0,1 0 0 0 0,0 0 0 0 0,-1 0 0 0 0,1 0 0 0 0,0-1 0 0 0,-1 1 0 0 0,1 0 0 0 0,-1 0 0 0 0,1-1 0 0 0,-1 1 0 0 0,1 0 0 0 0,-1-1 0 0 0,1 1 0 0 0,-1-1 0 0 0,1 1-2 0 0,3-3-22 0 0,6 0 28 0 0,7-6 112 0 0,-7 6-158 0 0,11-10-148 0 0,-4 8 412 0 0,-15 4-136 0 0,3 0-70 0 0,-4 1-23 0 0,0 0 1 0 0,-1 0 0 0 0,1 0-1 0 0,-1-1 1 0 0,1 1 0 0 0,0 0-1 0 0,-1 0 1 0 0,1-1 0 0 0,-1 1-1 0 0,1 0 1 0 0,-1-1 0 0 0,1 1 0 0 0,-1 0-1 0 0,1-1 1 0 0,-1 1 0 0 0,0-1-1 0 0,1 1 1 0 0,-1-1 0 0 0,1 1-1 0 0,-1-1 5 0 0,0 1-1 0 0,0 0-1 0 0,1-1 1 0 0,-1 1-1 0 0,0 0 0 0 0,0-1 1 0 0,1 1-1 0 0,-1 0 1 0 0,0 0-1 0 0,1-1 0 0 0,-1 1 1 0 0,0 0-1 0 0,1 0 1 0 0,-1 0-1 0 0,0-1 0 0 0,1 1 1 0 0,-1 0-1 0 0,1 0 2 0 0,0 0-104 0 0,1-1 97 0 0,-1-3 108 0 0,0 3-101 0 0,10-15 9 0 0,-11 15-18 0 0,1 1-9 0 0,-1-1 0 0 0,0 1 0 0 0,0 0 0 0 0,1-1 0 0 0,-1 1 0 0 0,0-1 0 0 0,0 1-1 0 0,0-1 1 0 0,0 1 0 0 0,0-1 0 0 0,1 1 0 0 0,-1-1 0 0 0,0 1 0 0 0,0-1 0 0 0,0 1 0 0 0,-1-1 0 0 0,1 1 0 0 0,0-1 0 0 0,0 0 0 0 0,0 1 0 0 0,0 0 0 0 0,0-1 0 0 0,-1 1 0 0 0,1-1 0 0 0,0 1 0 0 0,0-1 18 0 0,-2-2-18 0 0,1 1 3 0 0,1 0 0 0 0,-1 0 0 0 0,0-1 0 0 0,1 1-1 0 0,-1 0 1 0 0,1-1 0 0 0,0 1 0 0 0,0-1 15 0 0,0 1 23 0 0,0 0-1 0 0,-1-1 0 0 0,1 1 1 0 0,0 0-1 0 0,-1 0 1 0 0,1-1-1 0 0,-1 1 0 0 0,0 0-22 0 0,-2-7-3 0 0,3 8-3 0 0,0 0 1 0 0,0 0-1 0 0,0 0 0 0 0,0 0 0 0 0,-1 0 1 0 0,1 0-1 0 0,0 0 0 0 0,-1 0 1 0 0,1 1-1 0 0,-1-1 0 0 0,1 0 0 0 0,-1-1 6 0 0,0 2 6 0 0,1-1 0 0 0,0 0 0 0 0,-1 0 0 0 0,1 0 0 0 0,0 1 0 0 0,-1-1-1 0 0,1 0 1 0 0,0 0 0 0 0,0 0 0 0 0,0 0-6 0 0,0 1 5 0 0,0-1 0 0 0,0 1-1 0 0,0-1 1 0 0,0 1 0 0 0,0-1 0 0 0,0 1 0 0 0,-1 0 0 0 0,1-1-1 0 0,0 1 1 0 0,0-1 0 0 0,0 1 0 0 0,0-1 0 0 0,-1 1-1 0 0,1 0 1 0 0,0-1 0 0 0,0 1 0 0 0,-1 0 0 0 0,1-1 0 0 0,0 1-1 0 0,0 0 1 0 0,-1-1 0 0 0,1 1 0 0 0,-1 0-5 0 0,0-12 279 0 0,-2 6-196 0 0,3 6-86 0 0,-1 0 1 0 0,1-1-1 0 0,0 1 0 0 0,0-1 1 0 0,0 1-1 0 0,-1 0 0 0 0,1-1 1 0 0,0 1-1 0 0,0-1 1 0 0,0 1-1 0 0,0-1 0 0 0,0 1 1 0 0,0-1-1 0 0,0 1 1 0 0,0-1 2 0 0,-1-9 133 0 0,0 8-106 0 0,1 0 0 0 0,0 0 0 0 0,0 0 0 0 0,0 0 0 0 0,0 0 1 0 0,0 0-1 0 0,0 0 0 0 0,0 0 0 0 0,1 0-27 0 0,0-3-2 0 0,0 0-1 0 0,0 1 1 0 0,-1-1-1 0 0,0 0 1 0 0,0-5 2 0 0,0 3-5 0 0,0 2 43 0 0,-1 0 0 0 0,0 1 1 0 0,0-1-1 0 0,0 0 1 0 0,-2-1-39 0 0,-4-11 10 0 0,6 14-9 0 0,0 0-1 0 0,-1 0 0 0 0,1 0 0 0 0,-1 0 0 0 0,-1-1 0 0 0,-4-10 93 0 0,0 2-84 0 0,6 10 7 0 0,0 1 0 0 0,0-1-1 0 0,0 0 1 0 0,0 1 0 0 0,0-1 0 0 0,1 0 0 0 0,-1 1 0 0 0,1-1 0 0 0,-1-1-16 0 0,0-3-155 0 0,0 3 170 0 0,1 0 0 0 0,-1 0 0 0 0,1 0 1 0 0,0 0-1 0 0,0 0 0 0 0,0 0 0 0 0,0-1 1 0 0,1 1-1 0 0,-1 0 0 0 0,1-1-15 0 0,0 0-25 0 0,0 0 0 0 0,0 0 0 0 0,-1-1 0 0 0,0 1 1 0 0,0 0-1 0 0,0-2 25 0 0,0 1-90 0 0,0 4 92 0 0,0 1-1 0 0,0 0 0 0 0,0 0 0 0 0,0 0 1 0 0,1 0-1 0 0,-1-1 0 0 0,0 1 0 0 0,0 0 0 0 0,0 0 1 0 0,0 0-1 0 0,0-1 0 0 0,-1 1 0 0 0,1 0 1 0 0,0 0-1 0 0,0 0 0 0 0,0 0 0 0 0,0-1 1 0 0,0 1-1 0 0,0 0 0 0 0,0 0 0 0 0,0 0 1 0 0,0 0-1 0 0,0-1 0 0 0,0 1 0 0 0,-1 0 0 0 0,1 0 1 0 0,0 0-1 0 0,0 0 0 0 0,0 0 0 0 0,0 0 1 0 0,0-1-1 0 0,-1 1 0 0 0,1 0 0 0 0,0 0 1 0 0,0 0-1 0 0,0 0 0 0 0,0 0 0 0 0,-1 0 0 0 0,1 0 1 0 0,0 0-1 0 0,0 0 0 0 0,0 0 0 0 0,0 0 1 0 0,-1 0-1 0 0,1 0 0 0 0,0 0 0 0 0,0 0 1 0 0,0 0-1 0 0,-1 0 0 0 0,1 0 0 0 0,0 0 1 0 0,0 0-1 0 0,0 0 0 0 0,0 0 0 0 0,-1 0 0 0 0,1 0 1 0 0,0 0-1 0 0,0 0 0 0 0,0 1 0 0 0,0-1 1 0 0,0 0-1 0 0,-1 0 0 0 0,1 0 0 0 0,0 0-1 0 0,-10 9 42 0 0,9-8-45 0 0,-21 24 277 0 0,0 0 0 0 0,-15 26-274 0 0,4-6 240 0 0,14-17-222 0 0,-7 14-18 0 0,-5 8-15 0 0,16-26 27 0 0,1 0 0 0 0,-4 11-12 0 0,17-33-18 0 0,0 0 1 0 0,0 0 0 0 0,0 0 0 0 0,1 0-1 0 0,-1 0 1 0 0,1 0 0 0 0,-1 0 0 0 0,1 0-1 0 0,0 0 1 0 0,0 0 0 0 0,-1 0 0 0 0,2 1 0 0 0,-1-1 16 0 0,0-2 1 0 0,0 0 0 0 0,0 0-1 0 0,0 0 1 0 0,0 0 0 0 0,0 0-1 0 0,0 0 1 0 0,0 0-1 0 0,0 0 1 0 0,0 1 0 0 0,0-1-1 0 0,0 0 1 0 0,0 0 0 0 0,0 0-1 0 0,0 0 1 0 0,1 0-1 0 0,-1 0 1 0 0,0 0 0 0 0,0 0-1 0 0,0 0 1 0 0,0 0-1 0 0,0 0 1 0 0,0 0 0 0 0,0 0-1 0 0,0 0 1 0 0,0 0 0 0 0,0 0-1 0 0,1 0 1 0 0,-1 0-1 0 0,0 0 1 0 0,0 0 0 0 0,0 0-1 0 0,0 0 1 0 0,0 0 0 0 0,0 0-1 0 0,0 0 1 0 0,0 0-1 0 0,0 0 1 0 0,0 0 0 0 0,1 0-1 0 0,-1 0 1 0 0,0 0 0 0 0,6-3-1 0 0,4-6-115 0 0,-2-5 27 0 0,4-8 89 0 0,2-4-80 0 0,2-5 108 0 0,-2 0-1 0 0,-1-1 1 0 0,-1-1 0 0 0,6-29-28 0 0,-17 57-6 0 0,5-17-18 0 0,-6 20 45 0 0,0 1-1 0 0,0-1 0 0 0,1 1 0 0 0,-1-1 1 0 0,0 1-1 0 0,0-1 0 0 0,-1 1 0 0 0,1-1 0 0 0,0 1 1 0 0,0-1-1 0 0,-1 1 0 0 0,1-1-20 0 0,-1 2 6 0 0,1 0 1 0 0,0 0-1 0 0,0-1 0 0 0,0 1 0 0 0,0 0 0 0 0,0 0 0 0 0,0 0 1 0 0,0 0-1 0 0,0 0 0 0 0,-1 0 0 0 0,1 0 0 0 0,0-1 1 0 0,0 1-1 0 0,0 0 0 0 0,0 0 0 0 0,0 0 0 0 0,-1 0 0 0 0,1 0 1 0 0,0 0-1 0 0,0 0 0 0 0,0 0 0 0 0,0 0 0 0 0,0 0 0 0 0,-1 0 1 0 0,1 0-1 0 0,0 0 0 0 0,0 0 0 0 0,0 0 0 0 0,0 0 1 0 0,-1 0-1 0 0,1 0 0 0 0,0 0 0 0 0,0 0 0 0 0,0 0-6 0 0,-7 4 123 0 0,-7 10-5 0 0,12-12-97 0 0,-7 9 45 0 0,1 0-1 0 0,0 0 1 0 0,1 1-1 0 0,0 1 1 0 0,-3 8-66 0 0,-6 11-16 0 0,3-7 6 0 0,1 1-1 0 0,0 0 11 0 0,7-11 31 0 0,1-1-1 0 0,0 0 1 0 0,0 1 0 0 0,0 10-31 0 0,3-2 37 0 0,1-21-48 0 0,0-1 0 0 0,1 1 0 0 0,-1-1 0 0 0,0 1 0 0 0,0-1-1 0 0,1 1 1 0 0,-1-1 0 0 0,1 1 0 0 0,0-1 0 0 0,-1 1 0 0 0,1-1-1 0 0,0 0 1 0 0,0 0 0 0 0,0 1 11 0 0,-1-2-14 0 0,1 1 1 0 0,-1-1-1 0 0,1 1 0 0 0,-1-1 1 0 0,1 0-1 0 0,0 0 0 0 0,-1 1 1 0 0,1-1-1 0 0,-1 0 0 0 0,1 0 0 0 0,0 1 1 0 0,-1-1-1 0 0,1 0 0 0 0,0 0 1 0 0,-1 0-1 0 0,1 0 0 0 0,0 0 1 0 0,-1 0-1 0 0,1 0 0 0 0,0 0 1 0 0,-1-1-1 0 0,1 1 0 0 0,0 0 1 0 0,-1 0-1 0 0,1 0 0 0 0,0-1 0 0 0,-1 1 1 0 0,1 0-1 0 0,-1-1 0 0 0,1 1 1 0 0,0 0-1 0 0,-1-1 0 0 0,1 1 14 0 0,1-2-15 0 0,1 0 0 0 0,-1 0 0 0 0,0-1 0 0 0,0 1 1 0 0,1 0-1 0 0,-1-2 15 0 0,6-7-28 0 0,-1 0 0 0 0,-1-1 0 0 0,0 1 0 0 0,-1-1 0 0 0,0-1 0 0 0,-1 1 0 0 0,1-4 28 0 0,1-7 2 0 0,-2 0-1 0 0,0 0 1 0 0,-1-15-2 0 0,-2 33 56 0 0,-1-1 1 0 0,-1 0-1 0 0,1 0 1 0 0,-1 0-57 0 0,1 5 18 0 0,0-1 0 0 0,0 0 0 0 0,-1 1 0 0 0,1-1 0 0 0,-1 1 0 0 0,1-1 0 0 0,-1 1 0 0 0,0-1 1 0 0,0 1-1 0 0,1-1 0 0 0,-1 1 0 0 0,0-1 0 0 0,0 1 0 0 0,0 0 0 0 0,-1-1-18 0 0,1 2 6 0 0,1-1 0 0 0,-1 1 0 0 0,1 0 0 0 0,-1 0 0 0 0,1 0 0 0 0,-1 0 0 0 0,1-1 0 0 0,-1 1 0 0 0,1 0 0 0 0,-1 0 0 0 0,1 0 0 0 0,-1 0 0 0 0,1 0 0 0 0,-1 0 0 0 0,1 1 0 0 0,-1-1 0 0 0,1 0 0 0 0,-1 0 0 0 0,1 0 0 0 0,-1 0-1 0 0,1 1 1 0 0,-1-1 0 0 0,1 0 0 0 0,-1 0 0 0 0,1 1-6 0 0,-12 8 270 0 0,10-8-262 0 0,-7 8-29 0 0,0 0 1 0 0,0 0-1 0 0,1 1 1 0 0,1 0-1 0 0,-4 7 21 0 0,0 0-9 0 0,2 0 0 0 0,0 2-1 0 0,0 1 10 0 0,7-16-9 0 0,1 0 0 0 0,0 0-1 0 0,0 0 1 0 0,1 0-1 0 0,-1 1 1 0 0,1-1-1 0 0,0 0 1 0 0,0 1 9 0 0,0-3-1 0 0,0 0-1 0 0,0 0 1 0 0,0 0 0 0 0,0-1-1 0 0,1 1 1 0 0,-1 0-1 0 0,1 0 1 0 0,-1-1 0 0 0,1 1-1 0 0,0 0 1 0 0,-1-1 0 0 0,1 1-1 0 0,0-1 1 0 0,0 1-1 0 0,0-1 1 0 0,0 1 0 0 0,1-1-1 0 0,-1 0 1 0 0,1 2 1 0 0,0-3-20 0 0,-1 1 0 0 0,0 0 0 0 0,1-1 0 0 0,-1 1 0 0 0,1-1 0 0 0,-1 1 0 0 0,1-1 0 0 0,-1 1 0 0 0,1-1 0 0 0,-1 0-1 0 0,1 0 1 0 0,0 0 0 0 0,-1 0 0 0 0,1 0 0 0 0,-1 0 0 0 0,1-1 0 0 0,-1 1 0 0 0,1 0 0 0 0,1-1 20 0 0,3-1-78 0 0,-1-1 0 0 0,1 1 0 0 0,0-1 0 0 0,1-2 78 0 0,0 2 4 0 0,-3 0-11 0 0,-1 1 1 0 0,1-1 0 0 0,-1 0-1 0 0,1 0 1 0 0,-1 0 0 0 0,0-1-1 0 0,2-2 7 0 0,18-27-71 0 0,-17 24 90 0 0,0-1 7 0 0,1 0-54 0 0,0-1 0 0 0,0-1-1 0 0,-1 1 1 0 0,0-1 0 0 0,-1 0-1 0 0,0-3 29 0 0,-5 14 8 0 0,1 0-1 0 0,-1 0 0 0 0,0 0 1 0 0,0 0-1 0 0,0 0 0 0 0,0 0 1 0 0,0 0-1 0 0,0 0 0 0 0,0 0 1 0 0,0-1-8 0 0,0 2 1 0 0,0 0 0 0 0,0 0 0 0 0,0 0 0 0 0,0 0-1 0 0,0 0 1 0 0,-1 0 0 0 0,1 0 0 0 0,0 0 0 0 0,0 0 0 0 0,0-1 0 0 0,0 1 0 0 0,0 0 0 0 0,0 0 0 0 0,0 0 0 0 0,0 0 0 0 0,0 0 0 0 0,0 0 0 0 0,0 0 0 0 0,0 0 0 0 0,0 0 0 0 0,0 0 0 0 0,-1 0 0 0 0,1 0 0 0 0,0 0 0 0 0,0 0 0 0 0,0 0 0 0 0,0 0 0 0 0,0 0 0 0 0,0 0 0 0 0,0 0 0 0 0,0 0 0 0 0,0 0 0 0 0,0 0 0 0 0,-1 0-1 0 0,1 0 0 0 0,-5 4 4 0 0,1 2-2 0 0,1-1 1 0 0,-1 1-1 0 0,1 1 0 0 0,0-1 0 0 0,-2 5-2 0 0,-9 35 411 0 0,10-33-82 0 0,1-5-339 0 0,1 1 0 0 0,1-1 0 0 0,-1 2 10 0 0,2-7-36 0 0,0 0 0 0 0,0 0 0 0 0,0-1 0 0 0,0 1 0 0 0,0 0 0 0 0,0-1 0 0 0,1 1 0 0 0,0 0 0 0 0,-1-1 1 0 0,1 1-1 0 0,1 2 36 0 0,-2-5-8 0 0,1 1 0 0 0,-1-1 0 0 0,0 0 0 0 0,0 1 0 0 0,0-1 0 0 0,1 0 0 0 0,-1 1 0 0 0,0-1 0 0 0,1 0 0 0 0,-1 1 0 0 0,0-1 0 0 0,1 0 0 0 0,-1 0 0 0 0,1 1 0 0 0,-1-1 1 0 0,0 0-1 0 0,1 0 0 0 0,-1 0 0 0 0,1 1 0 0 0,-1-1 0 0 0,0 0 0 0 0,1 0 0 0 0,-1 0 8 0 0,1 0-33 0 0,0 0 0 0 0,0 0 0 0 0,0 0 0 0 0,0 0 0 0 0,0-1 1 0 0,0 1-1 0 0,0 0 0 0 0,0 0 0 0 0,0-1 0 0 0,1 1 33 0 0,2-3-122 0 0,0 1 1 0 0,0-1-1 0 0,0 1 0 0 0,1-2 122 0 0,-4 3-2 0 0,12-10-256 0 0,-1-1 0 0 0,0 0 1 0 0,-1-1-1 0 0,0 0 0 0 0,0-2 258 0 0,-6 9 40 0 0,-4 6-23 0 0,-1-1 1 0 0,1 1-1 0 0,0-1 1 0 0,-1 1-1 0 0,1-1 1 0 0,-1 1-1 0 0,1-1 1 0 0,-1 1-1 0 0,0-1 1 0 0,1 1-1 0 0,-1-1 1 0 0,0 0-1 0 0,1 1 1 0 0,-1-1-1 0 0,0 0-17 0 0,0 1 2 0 0,0 0 0 0 0,0 0-1 0 0,0 0 1 0 0,0 0-1 0 0,0 0 1 0 0,0-1-1 0 0,0 1 1 0 0,0 0-1 0 0,0 0 1 0 0,0 0-1 0 0,0 0 1 0 0,0 0-1 0 0,-1 0 1 0 0,1 0-1 0 0,0 0 1 0 0,0 0-1 0 0,0 0 1 0 0,0 0 0 0 0,0 0-1 0 0,0 0 1 0 0,0 0-1 0 0,0 0 1 0 0,0 0-1 0 0,0 0 1 0 0,0 0-1 0 0,-1 0 1 0 0,1 0-1 0 0,0 0 1 0 0,0 1-1 0 0,0-1 1 0 0,0 0-1 0 0,0 0 1 0 0,0 0-1 0 0,0 0 1 0 0,0 0 0 0 0,0 0-1 0 0,0 0 1 0 0,0 0-1 0 0,0 0 1 0 0,0 0-1 0 0,0 0 1 0 0,0 0-1 0 0,0 0 1 0 0,-1 0-1 0 0,1 1 1 0 0,0-1-1 0 0,0 0 1 0 0,0 0-1 0 0,0 0 1 0 0,0 0-1 0 0,0 0 1 0 0,0 0 0 0 0,0 0-1 0 0,0 0 1 0 0,0 0-1 0 0,0 0-1 0 0,-2 6 172 0 0,1-5-116 0 0,-2 6 131 0 0,1 0-1 0 0,0 0 0 0 0,-1 4-186 0 0,3-8 10 0 0,0-1 0 0 0,-1 1 1 0 0,1-1-1 0 0,0 1 0 0 0,1-1 1 0 0,-1 1-1 0 0,0-1 0 0 0,1 1 1 0 0,-1-1-1 0 0,1 0 0 0 0,0 1 1 0 0,0 1-11 0 0,0-4-5 0 0,-1 1 1 0 0,0-1-1 0 0,1 1 1 0 0,-1-1-1 0 0,1 1 0 0 0,-1 0 1 0 0,1-1-1 0 0,-1 0 1 0 0,1 1-1 0 0,-1-1 1 0 0,1 1-1 0 0,-1-1 1 0 0,1 0-1 0 0,0 1 1 0 0,-1-1-1 0 0,1 0 0 0 0,0 1 1 0 0,-1-1-1 0 0,1 0 1 0 0,0 0-1 0 0,-1 0 1 0 0,1 0-1 0 0,0 0 1 0 0,-1 0-1 0 0,2 0 5 0 0,0 0 5 0 0,0 0-1 0 0,0 0 0 0 0,1-1 1 0 0,-1 1-1 0 0,0-1 1 0 0,0 1-1 0 0,1-1-4 0 0,2-1-29 0 0,0 0 0 0 0,1-1 0 0 0,-1 0 0 0 0,-1 0 0 0 0,1 0 0 0 0,0 0 0 0 0,-1-1 0 0 0,4-2 29 0 0,-1-1-304 0 0,0-1 0 0 0,3-4 304 0 0,8-8 128 0 0,-28 46 73 0 0,9-25-193 0 0,1 1-1 0 0,0-1 1 0 0,-1 1-1 0 0,1-1 1 0 0,0 1 0 0 0,0-1-1 0 0,0 1 1 0 0,0-1-1 0 0,0 1 1 0 0,0-1-1 0 0,0 1 1 0 0,0-1-8 0 0,0 0 2 0 0,0-1 0 0 0,0 1 0 0 0,1-1 0 0 0,-1 1 0 0 0,0-1 1 0 0,0 0-1 0 0,0 1 0 0 0,0-1 0 0 0,1 0 0 0 0,-1 1 0 0 0,0-1 0 0 0,0 0 0 0 0,1 1 0 0 0,-1-1 1 0 0,0 0-1 0 0,1 1 0 0 0,-1-1 0 0 0,0 0 0 0 0,1 0 0 0 0,-1 1 0 0 0,0-1 0 0 0,1 0 0 0 0,-1 0 1 0 0,0 0-1 0 0,1 0 0 0 0,-1 0 0 0 0,1 1 0 0 0,-1-1 0 0 0,1 0 0 0 0,-1 0 0 0 0,0 0 0 0 0,1 0 1 0 0,-1 0-1 0 0,1 0 0 0 0,-1 0 0 0 0,0 0 0 0 0,1 0 0 0 0,-1-1 0 0 0,1 1 0 0 0,-1 0 0 0 0,0 0 0 0 0,1 0 1 0 0,-1 0-3 0 0,2-1-24 0 0,-1 0 0 0 0,0 0 0 0 0,1 1 0 0 0,-1-1 0 0 0,0 0 0 0 0,1 0 0 0 0,-1 0 0 0 0,0-1 0 0 0,0 1 24 0 0,0 0-23 0 0,0 0 1 0 0,0 0 0 0 0,0 0 0 0 0,1 0-1 0 0,-1 0 1 0 0,0 0 0 0 0,0 0 0 0 0,1 0-1 0 0,-1 1 23 0 0,1-1-35 0 0,2-1-126 0 0,-4 3 158 0 0,0-1 0 0 0,0 0 0 0 0,0 0 0 0 0,0 0 0 0 0,0 0 1 0 0,0 0-1 0 0,0 1 0 0 0,1-1 0 0 0,-1 0 0 0 0,0 0 0 0 0,0 0 0 0 0,0 0 1 0 0,0 1-1 0 0,0-1 0 0 0,0 0 0 0 0,0 0 0 0 0,0 0 0 0 0,0 0 0 0 0,0 0 1 0 0,0 1-1 0 0,0-1 0 0 0,0 0 0 0 0,0 0 0 0 0,-1 0 0 0 0,1 0 0 0 0,0 1 1 0 0,0-1-1 0 0,0 0 0 0 0,0 0 0 0 0,0 0 0 0 0,0 0 3 0 0,0 0-5 0 0,0 1 1 0 0,0-1-1 0 0,0 0 0 0 0,0 0 0 0 0,0 0 1 0 0,0 0-1 0 0,0 0 0 0 0,-1 0 1 0 0,1 1-1 0 0,0-1 0 0 0,0 0 0 0 0,1 0 1 0 0,-1 0-1 0 0,0 0 0 0 0,0 0 1 0 0,0 0-1 0 0,0 1 0 0 0,0-1 0 0 0,0 0 1 0 0,0 0-1 0 0,0 0 0 0 0,0 0 1 0 0,0 0-1 0 0,0 0 0 0 0,0 0 0 0 0,0 1 1 0 0,0-1-1 0 0,0 0 0 0 0,0 0 0 0 0,1 0 1 0 0,-1 0-1 0 0,0 0 0 0 0,0 0 1 0 0,0 0-1 0 0,0 0 0 0 0,0 0 0 0 0,0 0 1 0 0,0 0-1 0 0,1 0 0 0 0,-1 0 1 0 0,0 0-1 0 0,0 0 0 0 0,0 0 0 0 0,0 0 1 0 0,0 0-1 0 0,0 0 0 0 0,1 0 1 0 0,-1 0-1 0 0,0 0 0 0 0,0 0 0 0 0,0 0 1 0 0,0 0-1 0 0,0 0 0 0 0,0 0 0 0 0,1 0 1 0 0,-1 0 4 0 0,7-2-295 0 0,-7 2 327 0 0,1 0-33 0 0,-1 0 1 0 0,0 0-1 0 0,0 0 0 0 0,0 0 0 0 0,0 0 0 0 0,0 0 0 0 0,0 0 0 0 0,0 1 1 0 0,0-1-1 0 0,0 0 0 0 0,0 0 0 0 0,0 0 0 0 0,0 0 0 0 0,0 0 0 0 0,0 0 0 0 0,1 0 1 0 0,-1 0-1 0 0,0 0 0 0 0,0 0 0 0 0,0 0 0 0 0,0 1 0 0 0,0-1 0 0 0,0 0 0 0 0,0 0 1 0 0,0 0-1 0 0,0 0 0 0 0,0 0 0 0 0,0 0 0 0 0,0 0 0 0 0,0 0 0 0 0,0 0 1 0 0,0 0-1 0 0,0 1 0 0 0,0-1 0 0 0,0 0 0 0 0,0 0 0 0 0,-1 0 0 0 0,1 0 0 0 0,0 0 1 0 0,0 0-1 0 0,0 0 0 0 0,0 0 0 0 0,0 0 0 0 0,0 0 0 0 0,0 0 1 0 0,0 1 1 0 0,0-1 0 0 0,0 0 1 0 0,0 0-1 0 0,-1 0 0 0 0,1 1 0 0 0,0-1 0 0 0,0 0 0 0 0,0 0 0 0 0,0 0 1 0 0,0 1-1 0 0,0-1 0 0 0,0 0 0 0 0,0 0 0 0 0,0 1 0 0 0,0-1 0 0 0,0 0 0 0 0,0 0 1 0 0,0 0-1 0 0,0 1 0 0 0,0-1 0 0 0,0 0 0 0 0,0 0 0 0 0,0 0 0 0 0,0 1 1 0 0,0-1-1 0 0,0 0 0 0 0,1 0 0 0 0,-1 0 0 0 0,0 1 0 0 0,0-1 0 0 0,0 0-1 0 0,11-7-242 0 0,-7 2 151 0 0,-3 5 74 0 0,-1 0 1 0 0,0 0-1 0 0,0-1 0 0 0,1 1 1 0 0,-1 0-1 0 0,0 0 0 0 0,0 0 1 0 0,1-1-1 0 0,-1 1 1 0 0,0 0-1 0 0,0 0 0 0 0,0-1 1 0 0,1 1-1 0 0,-1 0 0 0 0,0-1 1 0 0,0 1-1 0 0,0 0 0 0 0,0 0 1 0 0,0-1-1 0 0,1 1 0 0 0,-1 0 1 0 0,0-1-1 0 0,0 1 0 0 0,0 0 1 0 0,0-1-1 0 0,0 1 0 0 0,0-1 17 0 0,0 1-2 0 0,-1-1 62 0 0,1 1 0 0 0,-1-1 0 0 0,1 0 0 0 0,-1-1 0 0 0,1 1 0 0 0,0 0 0 0 0,0 0 0 0 0,-1 0 0 0 0,1 0 0 0 0,0 0 0 0 0,0 0 0 0 0,0 0 0 0 0,0-1-60 0 0,0 0-1 0 0,0 1 1 0 0,0-1-1 0 0,0 0 1 0 0,0 1-1 0 0,-1-1 0 0 0,1 1 1 0 0,-1-1-1 0 0,1 0 1 0 0,-2-6 64 0 0,-2-3 160 0 0,3 10-221 0 0,1 0-1 0 0,-1-1 1 0 0,1 1 0 0 0,-1 0-1 0 0,1 0 1 0 0,0-1 0 0 0,-1 1-1 0 0,1 0 1 0 0,0 0-1 0 0,0-1 1 0 0,0 1 0 0 0,0 0-3 0 0,1-17 37 0 0,-1 17 38 0 0,-6 5 434 0 0,6-3-467 0 0,-1 0-1 0 0,1 0 1 0 0,-1 0 0 0 0,1 0-1 0 0,0 0 1 0 0,0 0-1 0 0,0 1 1 0 0,-1-1-1 0 0,1 0 1 0 0,0 0 0 0 0,1 0-1 0 0,-1 0 1 0 0,0 0-1 0 0,0 1 1 0 0,0-1-1 0 0,1 0 1 0 0,-1 0 0 0 0,0 0-1 0 0,1 0 1 0 0,-1 0-1 0 0,1 0 1 0 0,-1 0 0 0 0,1 0-1 0 0,0 0 1 0 0,-1 0-1 0 0,2 1-41 0 0,-1-1 7 0 0,0 1 0 0 0,0 0 0 0 0,1 0 0 0 0,-2 0 0 0 0,1 0-1 0 0,0 0 1 0 0,0 1 0 0 0,-1-1 0 0 0,1 1-7 0 0,-1-2-16 0 0,0 0 0 0 0,1 0 0 0 0,-1 1 0 0 0,0-1 0 0 0,1 0 0 0 0,-1 0 0 0 0,0 0 0 0 0,1 0-1 0 0,0 1 1 0 0,-1-1 0 0 0,1 0 0 0 0,-1 0 0 0 0,1 0 0 0 0,0 0 0 0 0,0 0 0 0 0,0-1 0 0 0,0 1 0 0 0,0 0 0 0 0,0 0 0 0 0,0 0 0 0 0,1 0 16 0 0,-2-1-5 0 0,0 1 0 0 0,1-1 1 0 0,-1 0-1 0 0,0 1 0 0 0,1-1 1 0 0,-1 1-1 0 0,0-1 0 0 0,1 1 1 0 0,-1-1-1 0 0,0 1 0 0 0,0-1 1 0 0,0 1-1 0 0,0-1 1 0 0,1 1-1 0 0,-1-1 0 0 0,0 1 1 0 0,0-1-1 0 0,0 1 0 0 0,0-1 1 0 0,0 1-1 0 0,0-1 0 0 0,0 1 1 0 0,0-1-1 0 0,0 1 0 0 0,-1 0 1 0 0,1-1-1 0 0,0 1 0 0 0,0-1 1 0 0,0 1 4 0 0,-1 0 32 0 0,2 2-325 0 0,-1-2 241 0 0,0 0 0 0 0,0-1 0 0 0,0 1 0 0 0,0 0-1 0 0,0 0 1 0 0,0-1 0 0 0,0 1 0 0 0,-1 0 0 0 0,1 0-1 0 0,0-1 1 0 0,0 1 0 0 0,-1 1 52 0 0,1 0-299 0 0,0 2 361 0 0,-1 2 67 0 0,0-4-310 0 0,2-4 99 0 0,-1 0 35 0 0,1 0-1 0 0,-1 0 0 0 0,0 0 1 0 0,0 0-1 0 0,1 0 0 0 0,-1 0 0 0 0,-1 0 48 0 0,2-11 17 0 0,0 6 105 0 0,-1 5-95 0 0,0 1 0 0 0,0-1 0 0 0,0 1 0 0 0,0-1 0 0 0,0 1 0 0 0,1-1 0 0 0,-1 1 0 0 0,1 0 0 0 0,-1-1 0 0 0,1 1-1 0 0,-1 0 1 0 0,1-1-27 0 0,3-2-54 0 0,-3 4 35 0 0,-3 1 140 0 0,-2 10-25 0 0,-3 1-44 0 0,4-9-55 0 0,1 1 0 0 0,-1 0 0 0 0,1-1-1 0 0,0 1 1 0 0,1 0 0 0 0,-1 0 0 0 0,1 1-1 0 0,0-1 1 0 0,-1 0 0 0 0,2 0-1 0 0,-1 2 4 0 0,1-6-3 0 0,0 0 0 0 0,0 0 0 0 0,0 0 0 0 0,0 0 0 0 0,0 1-1 0 0,0-1 1 0 0,0 0 0 0 0,0 0 0 0 0,0 0 0 0 0,0 0-1 0 0,0 0 1 0 0,0 0 0 0 0,0 0 0 0 0,0 0 0 0 0,0 0 0 0 0,0 0-1 0 0,0 0 1 0 0,0 0 0 0 0,0 0 0 0 0,0 0 0 0 0,0 0-1 0 0,0 1 1 0 0,0-1 0 0 0,0 0 0 0 0,0 0 0 0 0,0 0 0 0 0,0 0-1 0 0,0 0 1 0 0,0 0 0 0 0,0 0 0 0 0,0 0 0 0 0,0 0-1 0 0,0 0 1 0 0,0 0 0 0 0,0 0 0 0 0,0 0 0 0 0,0 0-1 0 0,0 0 1 0 0,0 0 0 0 0,0 0 0 0 0,0 0 0 0 0,0 0 0 0 0,0 0-1 0 0,1 0 1 0 0,-1 0 0 0 0,0 0 0 0 0,0 0 0 0 0,0 0-1 0 0,0 0 1 0 0,0 0 0 0 0,0 0 0 0 0,0 0 0 0 0,0 0 0 0 0,0 0-1 0 0,0 0 1 0 0,0 0 0 0 0,0 0 0 0 0,0 0 0 0 0,0 0-1 0 0,0 0 1 0 0,0 0 3 0 0,4-4-226 0 0,3-8-187 0 0,-7 11 421 0 0,0-1 1 0 0,0 0-1 0 0,0 0 1 0 0,0 1-1 0 0,0-1 0 0 0,0 0 1 0 0,-1 0-1 0 0,1 1 1 0 0,-1-1-1 0 0,1 0 0 0 0,-1 0 1 0 0,1 1-1 0 0,-1-1 1 0 0,0 1-1 0 0,0-1 0 0 0,0 1 1 0 0,0-1-1 0 0,-1 0-8 0 0,-4-9 272 0 0,5 9-195 0 0,-1 1 1 0 0,1-1 0 0 0,-1 0-1 0 0,1 1 1 0 0,-1-1 0 0 0,0 1-1 0 0,1-1 1 0 0,-1 1 0 0 0,0 0-1 0 0,0 0 1 0 0,-1-1-78 0 0,-9-6 249 0 0,8 5-154 0 0,0 1 0 0 0,0 0 1 0 0,0 0-1 0 0,-1 0 0 0 0,1 0 0 0 0,-1 1 1 0 0,1-1-1 0 0,-1 1 0 0 0,-2 0-95 0 0,1 0 67 0 0,-1-1 0 0 0,1 0-1 0 0,0 0 1 0 0,-3-2-67 0 0,6 3 46 0 0,1-1 0 0 0,0 0 0 0 0,-1 1 0 0 0,1-1 1 0 0,0 0-1 0 0,0 0 0 0 0,0 0 0 0 0,1 0 0 0 0,-1-1 0 0 0,0 1 0 0 0,1 0 1 0 0,-2-3-47 0 0,1-1 39 0 0,-1 1 0 0 0,1-1 1 0 0,0 0-1 0 0,0 0 1 0 0,0-2-40 0 0,1 2 34 0 0,0 1 0 0 0,1-1 0 0 0,-1 1 1 0 0,1-1-1 0 0,0 1 0 0 0,1-1 0 0 0,-1 1 1 0 0,1-1-1 0 0,0-1-34 0 0,2 1 137 0 0,-1 0 0 0 0,1 0 0 0 0,2-5-137 0 0,-2 7-1 0 0,-1 0 0 0 0,0-1 0 0 0,0 0 0 0 0,0 1 0 0 0,-1-1 0 0 0,1-2 1 0 0,-1 3 8 0 0,0 0-1 0 0,1 0 1 0 0,-1 0-1 0 0,1 0 1 0 0,0 0-1 0 0,0 1 1 0 0,0-1-1 0 0,2-2-7 0 0,5-8 215 0 0,1 2-255 0 0,23-40 208 0 0,-31 48-164 0 0,1 0 0 0 0,0 0-1 0 0,-1 1 1 0 0,3-2-4 0 0,8-12 281 0 0,-3 3-305 0 0,-8 12-10 0 0,0-1 1 0 0,0 1 0 0 0,0-1 0 0 0,0 0 0 0 0,-1 0 0 0 0,1 1-1 0 0,-1-1 1 0 0,0 0 0 0 0,0 0 0 0 0,1-2 33 0 0,-1-2-54 0 0,1 0 0 0 0,1 0 0 0 0,-1 0 0 0 0,1 0 0 0 0,1 0 0 0 0,1-2 54 0 0,2-4 60 0 0,0 1-45 0 0,0 1 0 0 0,1-1-1 0 0,4-3-14 0 0,-7 9 4 0 0,2-4-232 0 0,-3 5 179 0 0,0 0-1 0 0,0 0 1 0 0,0 0-1 0 0,1 1 50 0 0,2-3 51 0 0,-1 0 0 0 0,3-4-51 0 0,-2 3 60 0 0,2-8-338 0 0,-2 6 125 0 0,-7 10 133 0 0,0-1 0 0 0,0 1 0 0 0,0-1 0 0 0,0 0 0 0 0,1 1 0 0 0,-1-1 0 0 0,0 1 0 0 0,0-1 0 0 0,0 1-1 0 0,0-1 1 0 0,0 1 0 0 0,0-1 0 0 0,0 1 0 0 0,-1-1 0 0 0,1 0 20 0 0,0 1-9 0 0,0 0-1 0 0,0 0 1 0 0,0 0 0 0 0,0 0-1 0 0,0-1 1 0 0,0 1 0 0 0,0 0-1 0 0,0 0 1 0 0,0 0 0 0 0,-1 0-1 0 0,1-1 1 0 0,0 1 0 0 0,0 0-1 0 0,0 0 1 0 0,0 0 0 0 0,0-1-1 0 0,0 1 1 0 0,0 0 0 0 0,1 0-1 0 0,-1 0 1 0 0,0 0 0 0 0,0-1-1 0 0,0 1 1 0 0,0 0 0 0 0,0 0-1 0 0,0 0 1 0 0,0 0-1 0 0,0 0 1 0 0,0-1 0 0 0,0 1-1 0 0,1 0 1 0 0,-1 0 0 0 0,0 0-1 0 0,0 0 1 0 0,0 0 0 0 0,0 0-1 0 0,0-1 1 0 0,1 1 0 0 0,-1 0-1 0 0,0 0 1 0 0,0 0 0 0 0,0 0-1 0 0,0 0 1 0 0,1 0 0 0 0,-1 0 9 0 0,0 0-24 0 0,1-1 1 0 0,-1 1 0 0 0,1 0 0 0 0,0-1-1 0 0,-1 1 1 0 0,0 0 0 0 0,1-1-1 0 0,-1 1 1 0 0,1-1 0 0 0,-1 1 0 0 0,1-1-1 0 0,-1 1 1 0 0,0-1 0 0 0,1 1 0 0 0,-1-1-1 0 0,0 1 1 0 0,1-1 0 0 0,-1 1 0 0 0,0-1 23 0 0,2-2-49 0 0,1-2-156 0 0,1 0 0 0 0,0 1 1 0 0,3-3 204 0 0,-5 5-9 0 0,8-9 55 0 0,-5 6-48 0 0,0-1 1 0 0,0 1-1 0 0,3-1 2 0 0,-2-1 91 0 0,-5 6-88 0 0,0 0 1 0 0,0 0-1 0 0,0 0 1 0 0,0 0-1 0 0,1 0 1 0 0,-1 0-1 0 0,1-1-3 0 0,-2 2-6 0 0,0 0-1 0 0,0 0 1 0 0,0 0-1 0 0,0 0 1 0 0,0 0 0 0 0,0 0-1 0 0,0 0 1 0 0,1 0-1 0 0,-1 0 1 0 0,0 0-1 0 0,0 0 1 0 0,0 0 0 0 0,0 0-1 0 0,0 0 1 0 0,0 0-1 0 0,0 0 1 0 0,0 0 0 0 0,0 0-1 0 0,0 0 1 0 0,1 0-1 0 0,-1 0 1 0 0,0 1-1 0 0,0-1 1 0 0,0 0 0 0 0,0 0-1 0 0,0 0 1 0 0,0 0-1 0 0,0 0 1 0 0,0 0-1 0 0,0 0 1 0 0,0 0 0 0 0,0 0-1 0 0,0 0 1 0 0,0 0-1 0 0,0 0 1 0 0,0 0 0 0 0,1 1 6 0 0,-1-2 194 0 0,-17 10 270 0 0,13-6-487 0 0,0 0 0 0 0,0-1 0 0 0,0 0 0 0 0,0 0 0 0 0,-2 1 23 0 0,5-3-1 0 0,-16 10 77 0 0,-1 0 1 0 0,1 1-1 0 0,-9 7-76 0 0,-3 3 66 0 0,18-12-26 0 0,0 0-1 0 0,0 1 1 0 0,-1 2-40 0 0,0 0 165 0 0,0-1-1 0 0,-3 2-164 0 0,-32 21 340 0 0,-1-1 0 0 0,-9 1-340 0 0,37-24 223 0 0,-12 4-223 0 0,12-6-144 0 0,-14 9 144 0 0,22-11 2 0 0,1 0 0 0 0,-2-1 0 0 0,1 0 0 0 0,0-1 0 0 0,-1 0 1 0 0,0-1-1 0 0,0-1 0 0 0,0 0 0 0 0,-1 0-2 0 0,2-1 106 0 0,7 0-138 0 0,0-1 0 0 0,1 0 0 0 0,-1 0 0 0 0,0 0 0 0 0,-3-1 32 0 0,3 0 22 0 0,0 1 0 0 0,0 0 0 0 0,0 0 0 0 0,0 0 0 0 0,-1 0 0 0 0,1 1 0 0 0,-1 0-22 0 0,-9 2 129 0 0,-11 5-129 0 0,-12 3-92 0 0,22-8 98 0 0,1 2-1 0 0,-1 0 1 0 0,1 1 0 0 0,-8 5-6 0 0,-33 11 75 0 0,38-15-47 0 0,1 0-1 0 0,-1 1 0 0 0,1 1 0 0 0,-15 10-27 0 0,23-13 72 0 0,-33 24 107 0 0,-27 26-179 0 0,37-30-98 0 0,21-17 199 0 0,0 0 0 0 0,-9 10-101 0 0,18-17-11 0 0,1-1 0 0 0,-1 1 1 0 0,1-1-1 0 0,-1 1 1 0 0,0-1-1 0 0,1 1 1 0 0,-1-1-1 0 0,0 0 0 0 0,0 0 1 0 0,0 0-1 0 0,0 0 1 0 0,0 0-1 0 0,0 0 11 0 0,0-1-28 0 0,2 0 25 0 0,0 0 1 0 0,-1 0-1 0 0,1 0 0 0 0,0 1 1 0 0,0-1-1 0 0,0 0 0 0 0,-1 0 1 0 0,1 0-1 0 0,0 0 0 0 0,0 0 0 0 0,0 0 1 0 0,-1 0-1 0 0,1 0 0 0 0,0 0 1 0 0,0 0-1 0 0,-1 0 0 0 0,1 0 0 0 0,0 0 1 0 0,0 0-1 0 0,0 0 0 0 0,-1 0 1 0 0,1 0-1 0 0,0 0 0 0 0,0 0 1 0 0,0 0-1 0 0,-1-1 0 0 0,1 1 0 0 0,0 0 1 0 0,0 0-1 0 0,0 0 0 0 0,-1 0 1 0 0,1 0-1 0 0,0-1 0 0 0,0 1 0 0 0,0 0 1 0 0,0 0-1 0 0,0 0 0 0 0,-1 0 1 0 0,1-1-1 0 0,0 1 0 0 0,0 0 3 0 0,-3-4 35 0 0,1 3-41 0 0,1-1-1 0 0,-1 1 1 0 0,0-1-1 0 0,-1 1 1 0 0,1 0-1 0 0,0 0 1 0 0,0 0-1 0 0,0 0 1 0 0,-1 1-1 0 0,-1-1 7 0 0,0 0-10 0 0,-7-5-60 0 0,9 5 81 0 0,1 0 0 0 0,0 0 0 0 0,-1 1 1 0 0,1-1-1 0 0,0 1 0 0 0,-1-1 0 0 0,1 1 0 0 0,-1-1 0 0 0,1 1 0 0 0,-1 0 0 0 0,1-1 1 0 0,-1 1-1 0 0,0 0 0 0 0,0 0-11 0 0,-16 2-44 0 0,12-2 16 0 0,-1 0 0 0 0,1 1-1 0 0,0 0 1 0 0,0 0-1 0 0,-2 1 29 0 0,-3 1 94 0 0,-11 5-57 0 0,0-2 0 0 0,-1-1 0 0 0,-9 1-37 0 0,0 0-22 0 0,25-4 17 0 0,0-1 0 0 0,-1 1 0 0 0,1-2 0 0 0,-1 1 0 0 0,1-1-1 0 0,-3 0 6 0 0,-65-11-242 0 0,72 11 240 0 0,-56-4-271 0 0,50 2 254 0 0,7 1 22 0 0,-1 0 0 0 0,1 1 1 0 0,0 0-1 0 0,-1-1 0 0 0,1 1 1 0 0,0 0-1 0 0,-1 0-3 0 0,0 0-16 0 0,1 0 1 0 0,0 0-1 0 0,0 0 0 0 0,0 0 0 0 0,0-1 1 0 0,0 1-1 0 0,0-1 16 0 0,-13-1-105 0 0,-8 1 238 0 0,15 0-160 0 0,1 0 1 0 0,-1 1 0 0 0,-7 1 26 0 0,-5 1-67 0 0,-16 0 67 0 0,31-2 0 0 0,0 0 1 0 0,0-1-1 0 0,0 0 1 0 0,0 1-1 0 0,0-1 0 0 0,0-1 1 0 0,-3 0-1 0 0,4 0 26 0 0,0 1 0 0 0,0 0-1 0 0,-1 0 1 0 0,1 1 0 0 0,0-1 0 0 0,0 1 0 0 0,0 0-26 0 0,-18-2 116 0 0,9-3-104 0 0,11 5-22 0 0,0-1 0 0 0,0 0 0 0 0,-1 0 0 0 0,1 1 0 0 0,0-1 0 0 0,-1 0 10 0 0,1 1 7 0 0,-1-1 0 0 0,1 0 0 0 0,0 0 0 0 0,0 0 0 0 0,0 0 0 0 0,0 0 0 0 0,0 0 0 0 0,0 0 0 0 0,0-1 0 0 0,0 1 0 0 0,0-1-7 0 0,-7-5-57 0 0,5 4-10 0 0,1 1 104 0 0,0 0 0 0 0,0 0-1 0 0,-1 0 1 0 0,1 0-1 0 0,-1 1 1 0 0,0-1-1 0 0,0 1-36 0 0,0-1-5 0 0,-1 0 0 0 0,1 0-1 0 0,-1-1 1 0 0,1 1-1 0 0,-2-2 6 0 0,-3-2-150 0 0,0 0 179 0 0,7 4-12 0 0,0 0 0 0 0,-1 1 0 0 0,1 0 0 0 0,0-1 0 0 0,0 1-1 0 0,-1 0 1 0 0,1 0 0 0 0,-1 0-17 0 0,1 1 13 0 0,0-1 1 0 0,0 0-1 0 0,0 0 0 0 0,0 0 1 0 0,1 0-1 0 0,-1 0 0 0 0,0 0 0 0 0,-1-1-13 0 0,1 0-24 0 0,0 1 0 0 0,0-1-1 0 0,0 1 1 0 0,0 0-1 0 0,0 0 1 0 0,-2-1 24 0 0,-21-7 19 0 0,8 1 55 0 0,15 7-67 0 0,-1 1-1 0 0,0-1 0 0 0,0 1 0 0 0,1-1 0 0 0,-1 1 0 0 0,0 0 0 0 0,0 0-6 0 0,0 2-100 0 0,2-2 47 0 0,1 0 30 0 0,0 1 19 0 0,0-1 1 0 0,0 1-1 0 0,0-1 1 0 0,0 1-1 0 0,0 0 0 0 0,0-1 1 0 0,-1 1-1 0 0,2-1 1 0 0,-1 1-1 0 0,0 0 0 0 0,0-1 1 0 0,0 1-1 0 0,0-1 1 0 0,0 1-1 0 0,0 0 0 0 0,1-1 1 0 0,-1 1-1 0 0,0-1 1 0 0,0 1-1 0 0,1-1 4 0 0,7 14-80 0 0,16 18 337 0 0,-17-22-336 0 0,-4-7 85 0 0,0 1 1 0 0,0 0 0 0 0,0-1-1 0 0,0 0 1 0 0,3 3-7 0 0,-5-5-22 0 0,1 1 0 0 0,0 0 0 0 0,-1-1 1 0 0,1 1-1 0 0,-1 0 0 0 0,0 0 0 0 0,0 0 1 0 0,0 1 21 0 0,8 10-49 0 0,-8-12 37 0 0,0 0 0 0 0,0 1 1 0 0,0-1-1 0 0,0 0 0 0 0,0 1 0 0 0,-1-1 1 0 0,1 0-1 0 0,0 2 12 0 0,-1-3 2 0 0,0 1 1 0 0,0 0-1 0 0,1-1 1 0 0,-1 1-1 0 0,0-1 0 0 0,1 1 1 0 0,-1 0-1 0 0,0-1 1 0 0,1 1-1 0 0,-1-1 1 0 0,1 1-1 0 0,-1-1 1 0 0,1 1-1 0 0,-1-1 0 0 0,1 1 1 0 0,-1-1-1 0 0,1 0 1 0 0,-1 1-1 0 0,1-1 1 0 0,0 1-3 0 0,5 0-130 0 0,-6-1 133 0 0,0 0 0 0 0,0 0 0 0 0,1 0 0 0 0,-1 0 0 0 0,0 0 0 0 0,0 0 0 0 0,0 0 0 0 0,1 0 0 0 0,-1 0 0 0 0,0 0 0 0 0,0 0 0 0 0,0 0 0 0 0,1 1 0 0 0,-1-1 0 0 0,0 0 0 0 0,0 0-1 0 0,0 0 1 0 0,1 0 0 0 0,-1 0 0 0 0,0 1 0 0 0,0-1 0 0 0,0 0 0 0 0,0 0 0 0 0,0 0 0 0 0,1 0 0 0 0,-1 1 0 0 0,0-1 0 0 0,0 0 0 0 0,0 0 0 0 0,0 0 0 0 0,0 1 0 0 0,0-1 0 0 0,0 0 0 0 0,0 0 0 0 0,0 1 0 0 0,0-1 0 0 0,0 0 0 0 0,0 0 0 0 0,0 0 0 0 0,0 1 0 0 0,0-1 0 0 0,0 0 0 0 0,0 0-1 0 0,0 1 1 0 0,0-1 0 0 0,0 0-3 0 0,0 1 4 0 0,0-1 0 0 0,0 1 0 0 0,0-1 0 0 0,0 1 0 0 0,0-1 0 0 0,1 1 0 0 0,-1-1 0 0 0,0 1 0 0 0,0 0-1 0 0,1-1 1 0 0,-1 1 0 0 0,0-1 0 0 0,1 0 0 0 0,-1 1 0 0 0,0-1 0 0 0,1 1 0 0 0,-1-1 0 0 0,1 0 0 0 0,-1 1 0 0 0,1-1-1 0 0,-1 0 1 0 0,1 1 0 0 0,-1-1 0 0 0,1 0 0 0 0,-1 0 0 0 0,1 1-4 0 0,0-1 33 0 0,1 4 18 0 0,-2-4-57 0 0,0 0 0 0 0,0 0 0 0 0,0 0-1 0 0,0 1 1 0 0,0-1 0 0 0,0 0 0 0 0,0 0-1 0 0,0 0 1 0 0,0 0 0 0 0,0 1 0 0 0,1-1-1 0 0,-1 0 1 0 0,0 0 0 0 0,0 0 0 0 0,0 0-1 0 0,0 1 1 0 0,0-1 0 0 0,0 0 0 0 0,0 0 0 0 0,1 0-1 0 0,-1 0 1 0 0,0 0 0 0 0,0 0 0 0 0,0 1-1 0 0,0-1 1 0 0,0 0 0 0 0,1 0 0 0 0,-1 0-1 0 0,0 0 1 0 0,0 0 0 0 0,0 0 0 0 0,0 0-1 0 0,1 0 1 0 0,-1 0 0 0 0,0 0 0 0 0,0 0 0 0 0,0 0-1 0 0,1 0 1 0 0,-1 0 0 0 0,0 0 0 0 0,0 0-1 0 0,0 0 7 0 0,1 0 12 0 0,-1 0 0 0 0,0 0 0 0 0,0 0-1 0 0,0 0 1 0 0,1 0 0 0 0,-1 0-1 0 0,0 0 1 0 0,0 0 0 0 0,0 0 0 0 0,0 0-1 0 0,1 0 1 0 0,-1 0 0 0 0,0 0-1 0 0,0 0 1 0 0,0 0 0 0 0,1 0 0 0 0,-1 0-1 0 0,0 0 1 0 0,0 1 0 0 0,0-1-1 0 0,0 0 1 0 0,0 0 0 0 0,1 0 0 0 0,-1 0-1 0 0,0 0 1 0 0,0 0 0 0 0,0 1 0 0 0,0-1-1 0 0,0 0 1 0 0,0 0 0 0 0,0 0-1 0 0,1 0 1 0 0,-1 1 0 0 0,0-1 0 0 0,0 0-12 0 0,2 2-131 0 0,-2-2 135 0 0,0 1 0 0 0,1-1-1 0 0,-1 0 1 0 0,0 1 0 0 0,0-1 0 0 0,0 0-1 0 0,1 1 1 0 0,-1-1 0 0 0,0 0-1 0 0,0 1 1 0 0,0-1 0 0 0,0 1-1 0 0,0-1 1 0 0,0 0 0 0 0,1 1-1 0 0,-1-1 1 0 0,0 1-4 0 0,0 0-6 0 0,0-1 1 0 0,0 1-1 0 0,0-1 1 0 0,1 1-1 0 0,-1 0 0 0 0,0-1 1 0 0,1 1-1 0 0,-1-1 0 0 0,0 1 1 0 0,1 0-1 0 0,-1-1 0 0 0,1 1 1 0 0,-1-1-1 0 0,1 1 1 0 0,-1-1-1 0 0,1 0 0 0 0,-1 1 1 0 0,1-1-1 0 0,0 0 0 0 0,-1 1 1 0 0,1-1-1 0 0,0 0 6 0 0,-1 1-1 0 0,1-1 0 0 0,-1 1 0 0 0,1-1 0 0 0,-1 1 0 0 0,1-1-1 0 0,-1 1 1 0 0,1-1 0 0 0,-1 1 0 0 0,0-1 0 0 0,1 1 0 0 0,-1 0 0 0 0,0-1 0 0 0,1 1 0 0 0,-1 0 1 0 0,3 4 71 0 0,-2-3-64 0 0,0-1-1 0 0,-1 0 1 0 0,0 0-1 0 0,1 0 1 0 0,-1 1 0 0 0,0-1-1 0 0,1 0 1 0 0,-1 0-1 0 0,0 1 1 0 0,0 0-7 0 0,1 6-85 0 0,0-3 80 0 0,-1-5 9 0 0,0 1 1 0 0,0 0-1 0 0,0-1 1 0 0,1 1-1 0 0,-1-1 1 0 0,0 1 0 0 0,0-1-1 0 0,0 1 1 0 0,1 0-1 0 0,-1-1 1 0 0,0 1 0 0 0,1-1-1 0 0,-1 1 1 0 0,0-1-1 0 0,1 0 1 0 0,-1 1 0 0 0,1-1-1 0 0,-1 1 1 0 0,1-1-5 0 0,-1 0-2 0 0,1 1 0 0 0,-1-1 1 0 0,0 0-1 0 0,0 0 1 0 0,1 0-1 0 0,-1 1 0 0 0,0-1 1 0 0,0 0-1 0 0,1 0 0 0 0,-1 0 1 0 0,0 1-1 0 0,0-1 0 0 0,1 0 1 0 0,-1 1-1 0 0,0-1 1 0 0,0 0-1 0 0,0 1 0 0 0,0-1 1 0 0,0 0-1 0 0,1 1 0 0 0,-1-1 1 0 0,0 0-1 0 0,0 1 0 0 0,0-1 1 0 0,0 0-1 0 0,0 1 1 0 0,0-1-1 0 0,0 0 0 0 0,0 1 1 0 0,0-1-1 0 0,0 0 0 0 0,0 1 1 0 0,-1-1 1 0 0,1 3 122 0 0,1 3-131 0 0,-1-6 9 0 0,1 1 0 0 0,-1 0 0 0 0,0-1 1 0 0,0 1-1 0 0,0 0 0 0 0,0-1 1 0 0,0 1-1 0 0,0 0 0 0 0,0-1 0 0 0,0 1 1 0 0,0-1-1 0 0,0 1 0 0 0,-1 0 0 0 0,1 0 0 0 0,-2 5-46 0 0,-1 4 38 0 0,2-9 6 0 0,1-1 0 0 0,0 0 0 0 0,0 1 0 0 0,0-1 0 0 0,0 0 0 0 0,0 1 0 0 0,0-1 0 0 0,0 1 0 0 0,0-1 0 0 0,0 0 0 0 0,0 1 0 0 0,0-1-1 0 0,0 0 1 0 0,0 1 0 0 0,0-1 0 0 0,1 1 0 0 0,-1-1 0 0 0,0 0 0 0 0,0 1 0 0 0,0-1 0 0 0,0 0 0 0 0,1 1 0 0 0,-1-1 0 0 0,0 0 2 0 0,0 0 2 0 0,0 0 0 0 0,1 1 0 0 0,-1-1 0 0 0,0 0 0 0 0,0 0 0 0 0,0 0 0 0 0,0 0 0 0 0,0 1 0 0 0,0-1 0 0 0,0 0 0 0 0,0 0-1 0 0,0 0 1 0 0,1 1 0 0 0,-1-1 0 0 0,0 0 0 0 0,0 0 0 0 0,0 0 0 0 0,0 1 0 0 0,0-1 0 0 0,0 0 0 0 0,0 0 0 0 0,0 0 0 0 0,-1 1-2 0 0,0 5 48 0 0,1-5-46 0 0,0-1 0 0 0,0 1 0 0 0,0-1 0 0 0,0 1 0 0 0,0 0 0 0 0,0-1 0 0 0,0 1 0 0 0,0-1 0 0 0,-1 1 1 0 0,1-1-1 0 0,0 1 0 0 0,0-1 0 0 0,-1 1 0 0 0,1 0 0 0 0,0-1 0 0 0,-1 1-2 0 0,1-1-3 0 0,0 1 1 0 0,0-1-1 0 0,0 1 0 0 0,0-1 0 0 0,0 1 1 0 0,0-1-1 0 0,0 1 0 0 0,0-1 1 0 0,0 1-1 0 0,0-1 0 0 0,0 1 0 0 0,0-1 1 0 0,0 1-1 0 0,0-1 0 0 0,0 1 3 0 0,1 1 29 0 0,-2 4-4 0 0,1-5-32 0 0,0-1-1 0 0,0 0 0 0 0,0 0 0 0 0,0 1 0 0 0,0-1 0 0 0,-1 0 0 0 0,1 1 0 0 0,0-1 0 0 0,0 0 0 0 0,0 1 1 0 0,0-1-1 0 0,0 0 0 0 0,0 0 0 0 0,1 1 0 0 0,-1-1 0 0 0,0 0 0 0 0,0 1 0 0 0,0-1 0 0 0,0 0 0 0 0,0 0 1 0 0,0 1-1 0 0,0-1 0 0 0,1 0 0 0 0,-1 0 0 0 0,0 1 0 0 0,0-1 8 0 0,0 3 25 0 0,-1 0-1 0 0,1 0 1 0 0,-1 0-1 0 0,1-1 1 0 0,-1 1 0 0 0,0 0-1 0 0,-1 0-24 0 0,1-2-1 0 0,1 0 0 0 0,-1 0 1 0 0,1 0-1 0 0,-1 0 0 0 0,1 0 0 0 0,-1 0 0 0 0,1 0 0 0 0,-1 0 1 0 0,1 0-1 0 0,0 1 0 0 0,0-1 0 0 0,-1 0 0 0 0,1 0 0 0 0,0 0 1 0 0,0 0-1 0 0,0 1 1 0 0,-3 5-5 0 0,3-7-2 0 0,-1 1 0 0 0,1 0 0 0 0,0-1 0 0 0,-1 1 0 0 0,1-1 0 0 0,0 1 0 0 0,-1-1 0 0 0,1 1 1 0 0,0 0-1 0 0,0-1 0 0 0,0 1 0 0 0,0 0 7 0 0,0-1-1 0 0,0 0 0 0 0,0 1 1 0 0,0-1-1 0 0,0 1 0 0 0,-1-1 1 0 0,1 1-1 0 0,0-1 0 0 0,0 0 1 0 0,0 1-1 0 0,0-1 0 0 0,-1 1 1 0 0,1-1-1 0 0,0 0 0 0 0,0 1 1 0 0,-1-1-1 0 0,1 1 0 0 0,0-1 1 0 0,0 0-1 0 0,-1 0 0 0 0,1 1 1 0 0,0-1-1 0 0,-1 0 1 0 0,-1 2 111 0 0,2-1-118 0 0,-1 0 0 0 0,0 0 0 0 0,0 0 0 0 0,1 0 0 0 0,-1 0-1 0 0,1 0 1 0 0,-1 0 0 0 0,1 0 0 0 0,-1 0 0 0 0,1 0 0 0 0,0 0 0 0 0,0 1 0 0 0,-1-1 0 0 0,1 1 7 0 0,-2-2 60 0 0,-2 1-73 0 0,4-1 18 0 0,0 0 0 0 0,-1 1 0 0 0,1-1 0 0 0,0 0 0 0 0,0 1-1 0 0,0-1 1 0 0,-1 0 0 0 0,1 1 0 0 0,0-1 0 0 0,0 0 0 0 0,0 1-1 0 0,0-1 1 0 0,0 1 0 0 0,0-1 0 0 0,0 0 0 0 0,0 1 0 0 0,0-1-1 0 0,0 1 1 0 0,0-1 0 0 0,0 0-5 0 0,-1 4 6 0 0,1-1 1 0 0,-1 1-1 0 0,0-1 0 0 0,0 1 0 0 0,0-1 1 0 0,-1 0-1 0 0,1 1 0 0 0,-1-1 1 0 0,0 0-1 0 0,-1 2-6 0 0,3 7-174 0 0,-1-9 168 0 0,1-3 9 0 0,0 1 0 0 0,0-1 1 0 0,-1 0-1 0 0,1 0 1 0 0,0 1-1 0 0,0-1 1 0 0,0 0-1 0 0,0 1 0 0 0,0-1 1 0 0,0 0-1 0 0,0 1 1 0 0,0-1-1 0 0,0 0 1 0 0,0 0-1 0 0,0 1 0 0 0,0-1 1 0 0,0 0-1 0 0,0 1 1 0 0,0-1-1 0 0,0 0 1 0 0,0 1-1 0 0,1-1 0 0 0,-1 0 1 0 0,0 0-1 0 0,0 1 1 0 0,0-1-1 0 0,0 0 1 0 0,0 0-1 0 0,1 1 0 0 0,-1-1-3 0 0,3 0-92 0 0,-3 1 209 0 0,1 1-86 0 0,0 5-113 0 0,-1-6 85 0 0,0 0 1 0 0,0-1-1 0 0,1 1 0 0 0,-1 0 0 0 0,0 0 0 0 0,0 0 1 0 0,0-1-1 0 0,0 1 0 0 0,0 0 0 0 0,0 0 0 0 0,-1 0 1 0 0,1-1-1 0 0,0 1 0 0 0,0 1-3 0 0,0-2 1 0 0,0 0-1 0 0,0 0 0 0 0,0 0 1 0 0,0 0-1 0 0,0 0 0 0 0,0 0 1 0 0,0 0-1 0 0,0 0 1 0 0,0 0-1 0 0,0 0 0 0 0,0 0 1 0 0,0 0-1 0 0,0 1 1 0 0,0-1-1 0 0,0 0 0 0 0,0 0 1 0 0,0 0-1 0 0,0 0 0 0 0,0 0 1 0 0,0 0-1 0 0,0 0 1 0 0,0 0-1 0 0,0 0 0 0 0,0 0 1 0 0,0 0-1 0 0,0 0 1 0 0,0 0-1 0 0,0 0 0 0 0,0 0 1 0 0,0 0-1 0 0,0 0 0 0 0,0 0 1 0 0,0 0-1 0 0,0 0 1 0 0,0 0-1 0 0,1 0 0 0 0,-1 0 1 0 0,0 0-1 0 0,0 0 1 0 0,0 0-1 0 0,0 0 0 0 0,0 0 1 0 0,0 0-1 0 0,0 0 1 0 0,0 0-1 0 0,0 0 0 0 0,0 0 1 0 0,0 0-1 0 0,0 0 0 0 0,0 0 1 0 0,0 0-1 0 0,0 0 1 0 0,0 0-1 0 0,1 0 0 0 0,-1 0 1 0 0,0 0-1 0 0,0 0 1 0 0,0 0-1 0 0,0 0 0 0 0,0 0 1 0 0,0 0-1 0 0,0 0 0 0 0,0 0 1 0 0,0 0-1 0 0,0 0 1 0 0,0 0-1 0 0,0 0 0 0 0,0 0 1 0 0,0 0-1 0 0,0 0-2 0 0,0 0 0 0 0,0 0 0 0 0,0 0 1 0 0,1 1-1 0 0,-1-1 0 0 0,0 0 0 0 0,0 0 0 0 0,0 0 1 0 0,0 1-1 0 0,1-1 0 0 0,-1 0 0 0 0,0 0 0 0 0,0 0 1 0 0,0 0-1 0 0,1 1 0 0 0,-1-1 0 0 0,0 0 0 0 0,0 0 1 0 0,0 0-1 0 0,1 0 0 0 0,-1 0 0 0 0,0 0 0 0 0,1 0 2 0 0,2-1 30 0 0,-2 1 84 0 0,0 7-70 0 0,-1-3-84 0 0,0 5 145 0 0,0-9-110 0 0,0 0 1 0 0,0 0 0 0 0,0 0 0 0 0,0 1-1 0 0,0-1 1 0 0,0 0 0 0 0,0 0-1 0 0,0 0 1 0 0,0 1 0 0 0,0-1-1 0 0,0 0 1 0 0,0 0 0 0 0,0 0-1 0 0,0 0 1 0 0,0 1 0 0 0,0-1-1 0 0,1 0 1 0 0,-1 0 0 0 0,0 0-1 0 0,0 0 1 0 0,0 0 0 0 0,0 1-1 0 0,0-1 1 0 0,0 0 0 0 0,1 0-1 0 0,-1 0 1 0 0,0 0 0 0 0,0 0-1 0 0,0 0 1 0 0,0 0 4 0 0,1 0 6 0 0,-1 1 1 0 0,0-1-1 0 0,0 0 0 0 0,0 0 1 0 0,1 0-1 0 0,-1 0 0 0 0,0 0 1 0 0,0 0-1 0 0,0 0 0 0 0,0 0 1 0 0,1 0-1 0 0,-1 1 0 0 0,0-1 1 0 0,0 0-1 0 0,0 0 0 0 0,0 0 1 0 0,0 0-1 0 0,1 0 0 0 0,-1 1 0 0 0,0-1 1 0 0,0 0-1 0 0,0 0 0 0 0,0 0 1 0 0,0 1-1 0 0,0-1 0 0 0,0 0 1 0 0,0 0-1 0 0,0 0 0 0 0,0 1 1 0 0,0-1-7 0 0,0 0-2 0 0,0 0 0 0 0,0 0 1 0 0,0 0-1 0 0,0 1 0 0 0,0-1 1 0 0,0 0-1 0 0,0 0 0 0 0,0 0 1 0 0,1 0-1 0 0,-1 0 1 0 0,0 1-1 0 0,0-1 0 0 0,0 0 1 0 0,0 0-1 0 0,0 0 0 0 0,0 0 1 0 0,0 0-1 0 0,0 0 0 0 0,0 0 1 0 0,0 1-1 0 0,0-1 0 0 0,1 0 1 0 0,-1 0-1 0 0,0 0 0 0 0,0 0 1 0 0,0 0-1 0 0,0 0 1 0 0,0 0-1 0 0,0 0 0 0 0,1 0 1 0 0,-1 0-1 0 0,0 0 0 0 0,0 0 1 0 0,0 0-1 0 0,0 0 0 0 0,0 0 1 0 0,0 0-1 0 0,1 0 0 0 0,-1 0 1 0 0,0 0-1 0 0,0 0 0 0 0,0 0 1 0 0,0 0 1 0 0,0 0 5 0 0,1 0 0 0 0,-1 0 0 0 0,0 0 0 0 0,0 1 0 0 0,0-1 1 0 0,1 0-1 0 0,-1 0 0 0 0,0 0 0 0 0,0 0 0 0 0,0 0 0 0 0,0 0 0 0 0,1 0 0 0 0,-1 0 1 0 0,0 1-1 0 0,0-1 0 0 0,0 0 0 0 0,0 0 0 0 0,0 0 0 0 0,0 0 0 0 0,1 0 0 0 0,-1 1 0 0 0,0-1 1 0 0,0 0-1 0 0,0 0 0 0 0,0 0 0 0 0,0 0 0 0 0,0 1 0 0 0,0-1 0 0 0,0 0 0 0 0,0 0 1 0 0,0 1-6 0 0,2 2-65 0 0,-2-3 69 0 0,0 0 0 0 0,0 0 0 0 0,1 1 0 0 0,-1-1 0 0 0,0 0 0 0 0,0 0 0 0 0,0 0 0 0 0,0 0 0 0 0,0 0 0 0 0,0 0 0 0 0,0 0 0 0 0,0 0 0 0 0,0 0 0 0 0,1 0 0 0 0,-1 0 0 0 0,0 0 0 0 0,0 0 0 0 0,0 0 0 0 0,0 0 0 0 0,0 0 0 0 0,0 0 0 0 0,0 0 0 0 0,0 0 0 0 0,0 0 0 0 0,1 0 0 0 0,-1 0 0 0 0,0-1 0 0 0,0 1-1 0 0,0 0 1 0 0,0 0 0 0 0,0 0 0 0 0,0 0 0 0 0,0 0 0 0 0,0 0 0 0 0,0 0 0 0 0,0 0 0 0 0,0 0 0 0 0,0 0 0 0 0,1 0-4 0 0,2 1 86 0 0,-3-1-92 0 0,0 1 0 0 0,0-1-1 0 0,0 0 1 0 0,1 0 0 0 0,-1 0 0 0 0,0 1 0 0 0,0-1 0 0 0,1 0 0 0 0,-1 0-1 0 0,0 0 1 0 0,1 0 0 0 0,-1 0 0 0 0,0 1 0 0 0,0-1 0 0 0,1 0-1 0 0,-1 0 1 0 0,0 0 0 0 0,1 0 0 0 0,-1 0 0 0 0,0 0 0 0 0,1 0 0 0 0,-1 0-1 0 0,0 0 1 0 0,1 0 0 0 0,-1 0 6 0 0,0-1 10 0 0,0 1 0 0 0,1 0-1 0 0,-1 0 1 0 0,0 0 0 0 0,0 0-1 0 0,1-1 1 0 0,-1 1 0 0 0,0 0-1 0 0,1 0 1 0 0,-1 0 0 0 0,0 0-1 0 0,0 0 1 0 0,1 0 0 0 0,-1 0-1 0 0,0 0 1 0 0,1 0 0 0 0,-1 0-1 0 0,0 0 1 0 0,1 0 0 0 0,-1 0-1 0 0,0 0 1 0 0,1 0 0 0 0,-1 0-1 0 0,0 0 1 0 0,0 0 0 0 0,1 0-1 0 0,-1 0 1 0 0,0 0 0 0 0,1 1-1 0 0,-1-1 1 0 0,0 0 0 0 0,0 0-1 0 0,1 0-9 0 0,4 10 47 0 0,0-1 54 0 0,-3-10-191 0 0,-2 1 89 0 0,0 0 1 0 0,0 0-1 0 0,0 0 0 0 0,0 0 0 0 0,1 0 1 0 0,-1 0-1 0 0,0 0 0 0 0,0 0 1 0 0,0 0-1 0 0,0-1 0 0 0,1 1 1 0 0,-1 0-1 0 0,0 0 0 0 0,0 0 0 0 0,0 0 1 0 0,0 0-1 0 0,0 0 0 0 0,1 0 1 0 0,-1 0-1 0 0,0 0 0 0 0,0 1 0 0 0,0-1 1 0 0,0 0-1 0 0,1 0 0 0 0,-1 0 1 0 0,0 0-1 0 0,0 0 0 0 0,0 0 1 0 0,0 0-1 0 0,0 0 0 0 0,1 0 0 0 0,-1 0 1 0 0,0 1-1 0 0,0-1 0 0 0,0 0 1 0 0,0 0-1 0 0,0 0 0 0 0,0 0 1 0 0,0 0-1 0 0,0 0 0 0 0,1 1 0 0 0,-1-1 1 0 0,0 0-1 0 0,0 0 0 0 0,0 0 1 0 0,0 0-1 0 0,0 1 0 0 0,0-1 0 0 0,0 0 1 0 0,0 0-1 0 0,0 0 0 0 0,0 0 1 0 0,0 1-1 0 0,0-1 0 0 0,0 0 1 0 0,0 0 0 0 0,0 0 1 0 0,0 1 1 0 0,0-1-1 0 0,0 0 1 0 0,0 0 0 0 0,0 1-1 0 0,0-1 1 0 0,0 0-1 0 0,1 0 1 0 0,-1 0 0 0 0,0 1-1 0 0,0-1 1 0 0,0 0-1 0 0,0 0 1 0 0,1 0 0 0 0,-1 0-1 0 0,0 0 1 0 0,0 1-1 0 0,0-1 1 0 0,1 0 0 0 0,-1 0-1 0 0,0 0 1 0 0,0 0-1 0 0,0 0 1 0 0,1 0 0 0 0,-1 0-1 0 0,0 0 1 0 0,0 0-1 0 0,1 0 1 0 0,-1 0 0 0 0,0 0-1 0 0,0 0-1 0 0,1 1-9 0 0,0-1-1 0 0,0 0 0 0 0,-1 0 1 0 0,1 0-1 0 0,0 0 1 0 0,-1 0-1 0 0,1-1 0 0 0,0 1 1 0 0,-1 0-1 0 0,1 0 1 0 0,0-1 9 0 0,-1 1 3 0 0,0 0 0 0 0,0 0 0 0 0,0 0 0 0 0,0 0 1 0 0,0 0-1 0 0,0 0 0 0 0,0 0 0 0 0,0 0 0 0 0,0 0 1 0 0,0 0-1 0 0,0 0 0 0 0,0 0 0 0 0,-1 0 0 0 0,1 0 1 0 0,0 0-1 0 0,0 0 0 0 0,0 0 0 0 0,0 0 0 0 0,0 0 1 0 0,0 0-1 0 0,0 0 0 0 0,0 0 0 0 0,0 0 0 0 0,0 0 1 0 0,0 0-1 0 0,0 0 0 0 0,0 0 0 0 0,0-1 0 0 0,0 1 1 0 0,0 0-1 0 0,0 0 0 0 0,0 0 0 0 0,0 0 0 0 0,0 0 1 0 0,0 0-1 0 0,0 0 0 0 0,0 0 0 0 0,0 0 0 0 0,0 0 1 0 0,0 0-1 0 0,0 0 0 0 0,0 0 0 0 0,0-1 0 0 0,0 1 1 0 0,0 0-1 0 0,0 0 0 0 0,0 0 0 0 0,0 0 0 0 0,0 0 1 0 0,0 0-1 0 0,0 0 0 0 0,0 0 0 0 0,0 0 0 0 0,0 0 1 0 0,0 0-1 0 0,0 0 0 0 0,0 0 0 0 0,0 0-3 0 0,-11-1-48 0 0,3 2 38 0 0,8-1 5 0 0,-1 1-1 0 0,1-1 1 0 0,-1 0-1 0 0,1 0 1 0 0,-1 0-1 0 0,1 0 1 0 0,-1 0-1 0 0,1 0 1 0 0,-1 0 0 0 0,1 0-1 0 0,-1 0 1 0 0,1 0-1 0 0,-1 0 1 0 0,1 0-1 0 0,-1 0 1 0 0,1 0-1 0 0,-1 0 1 0 0,1 0-1 0 0,-1-1 1 0 0,1 1 0 0 0,-1 0-1 0 0,1 0 1 0 0,0-1-1 0 0,-1 1 1 0 0,1 0-1 0 0,-1-1 1 0 0,1 1-1 0 0,-1-1 6 0 0,-5-1-54 0 0,5 2 51 0 0,1 0 0 0 0,0 0 0 0 0,-1 0 0 0 0,1 0 0 0 0,-1 0 0 0 0,1 0 0 0 0,0 0 0 0 0,-1 0 0 0 0,1 0 0 0 0,-1-1 0 0 0,1 1 1 0 0,0 0-1 0 0,-1 0 0 0 0,1 0 0 0 0,0-1 0 0 0,-1 1 0 0 0,1 0 0 0 0,0 0 0 0 0,-1-1 0 0 0,1 1 0 0 0,0 0 0 0 0,0 0 0 0 0,-1-1 0 0 0,1 1 0 0 0,0 0 0 0 0,0-1 0 0 0,0 1 0 0 0,0 0 0 0 0,-1-1 1 0 0,1 1 2 0 0,-1-7-20 0 0,1 7 18 0 0,0-1-1 0 0,0 1 0 0 0,0-1 1 0 0,0 0-1 0 0,0 1 0 0 0,0-1 0 0 0,0 0 1 0 0,0 1-1 0 0,-1-1 0 0 0,1 1 1 0 0,0-1-1 0 0,0 1 0 0 0,-1-1 1 0 0,1 0-1 0 0,-1 1 0 0 0,1-1 0 0 0,0 1 1 0 0,-1-1-1 0 0,1 1 0 0 0,-1 0 1 0 0,1-1-1 0 0,-1 1 0 0 0,1-1 1 0 0,-1 1-1 0 0,1 0 0 0 0,-1-1 3 0 0,0 1-8 0 0,1 0 0 0 0,0 0-1 0 0,0-1 1 0 0,-1 1 0 0 0,1 0-1 0 0,0-1 1 0 0,0 1 0 0 0,-1 0-1 0 0,1-1 1 0 0,0 1 0 0 0,0 0 0 0 0,0-1-1 0 0,0 1 1 0 0,-1 0 0 0 0,1-1-1 0 0,0 1 1 0 0,0 0 0 0 0,0-1 8 0 0,0 1-2 0 0,0 0 0 0 0,0 0 0 0 0,0 0 1 0 0,0 0-1 0 0,0 0 0 0 0,0 0 0 0 0,0 0 1 0 0,0 0-1 0 0,0 0 0 0 0,0 0 0 0 0,0 0 1 0 0,0-1-1 0 0,0 1 0 0 0,0 0 0 0 0,0 0 1 0 0,0 0-1 0 0,0 0 0 0 0,0 0 0 0 0,0 0 1 0 0,0 0-1 0 0,0 0 0 0 0,0 0 0 0 0,0 0 1 0 0,0 0-1 0 0,0 0 0 0 0,0 0 0 0 0,0 0 1 0 0,0 0-1 0 0,0-1 0 0 0,0 1 0 0 0,0 0 1 0 0,0 0-1 0 0,0 0 0 0 0,0 0 0 0 0,0 0 1 0 0,0 0-1 0 0,0 0 0 0 0,0 0 0 0 0,-1 0 0 0 0,1 0 1 0 0,0 0-1 0 0,0 0 0 0 0,0 0 0 0 0,0 0 1 0 0,0 0-1 0 0,0 0 0 0 0,0 0 0 0 0,0 0 1 0 0,0 0-1 0 0,0 0 0 0 0,0 0 0 0 0,0 0 1 0 0,0 0-1 0 0,0 0 0 0 0,-1 0 0 0 0,1 0 1 0 0,0 0-1 0 0,0 0 0 0 0,0 0 0 0 0,0 0 1 0 0,0 0-1 0 0,0 0 0 0 0,0 0 2 0 0,0 0 1 0 0,0 0 1 0 0,0 1-1 0 0,0-1 0 0 0,0 0 1 0 0,0 0-1 0 0,0 0 0 0 0,0 0 0 0 0,0 0 1 0 0,0 0-1 0 0,0 0 0 0 0,0 0 1 0 0,-1 0-1 0 0,1 0 0 0 0,0 0 0 0 0,0 0 1 0 0,0 0-1 0 0,0 0 0 0 0,0 0 1 0 0,0 0-1 0 0,0 0 0 0 0,0 0 0 0 0,0 0 1 0 0,0 0-1 0 0,0 0 0 0 0,0 0 0 0 0,0 0 1 0 0,0 0-1 0 0,-1 0 0 0 0,1 0 1 0 0,0 0-1 0 0,0 0 0 0 0,0 0 0 0 0,0 0 1 0 0,0 0-1 0 0,0 0 0 0 0,0 0 1 0 0,0 0-1 0 0,0 0 0 0 0,0 0 0 0 0,0 0 1 0 0,0 0-1 0 0,0 0 0 0 0,-1 0 1 0 0,1 0-2 0 0,0-4-21 0 0,1-2 72 0 0,-1 6-51 0 0,0-1 0 0 0,0 1 0 0 0,1-1 1 0 0,-1 1-1 0 0,0-1 0 0 0,0 1 0 0 0,0-1 0 0 0,0 1 1 0 0,0-1-1 0 0,0 1 0 0 0,0 0 0 0 0,0-1 0 0 0,0 1 1 0 0,0-1-1 0 0,-1 1 0 0 0,1-1 0 0 0,0 1 0 0 0,0 0 1 0 0,0-1-1 0 0,0 1 0 0 0,-1-1 0 0 0,1 1 0 0 0,0 0 1 0 0,-1-1-1 0 0,1 1 0 0 0,0-1 0 0 0,0 1 0 0 0,-1 0 1 0 0,1 0-1 0 0,0-1 0 0 0,-1 1 0 0 0,1 0 0 0 0,-1-1 1 0 0,1 2-12 0 0,-1-1 0 0 0,1 0 0 0 0,-1 0 0 0 0,1 0 0 0 0,-1 0 1 0 0,1 0-1 0 0,-1 0 0 0 0,1 0 0 0 0,-1 1 0 0 0,1-1 1 0 0,0 0-1 0 0,-1 0 0 0 0,1 0 0 0 0,-1 1 0 0 0,1-1 0 0 0,0 0 1 0 0,-1 1-1 0 0,1-1 0 0 0,-1 0 0 0 0,1 1 0 0 0,0-1 1 0 0,-1 1 10 0 0,0 0 15 0 0,1 0 0 0 0,-1 0 1 0 0,0 1-1 0 0,0-1 0 0 0,0 0 1 0 0,1 1-1 0 0,-1-1 0 0 0,1 0 0 0 0,-1 1-15 0 0,0 4-116 0 0,2 0 152 0 0,-1-6-117 0 0,2 1 54 0 0,-2 4 45 0 0,-3-1 60 0 0,3-4-80 0 0,0 0 0 0 0,0 0 1 0 0,0 0-1 0 0,0 0 0 0 0,0 0 0 0 0,0 0 0 0 0,0 0 0 0 0,0 0 0 0 0,0 0 0 0 0,0 0 0 0 0,0 0 0 0 0,0 0 0 0 0,0 1 0 0 0,1-1 1 0 0,-1 0-1 0 0,0 0 0 0 0,0 0 0 0 0,0 0 0 0 0,0 0 0 0 0,0 0 0 0 0,0 0 0 0 0,0 0 0 0 0,0 0 0 0 0,0 0 0 0 0,0 0 0 0 0,0 0 0 0 0,0 0 1 0 0,0 0-1 0 0,0 0 0 0 0,0 0 0 0 0,0 0 0 0 0,0 0 0 0 0,0 0 0 0 0,0 0 0 0 0,0 1 0 0 0,0-1 0 0 0,0 0 0 0 0,0 0 0 0 0,0 0 0 0 0,0 0 1 0 0,0 0-1 0 0,0 0 0 0 0,0 0 0 0 0,0 0 0 0 0,0 0 0 0 0,0 0 0 0 0,0 0 0 0 0,0 0 0 0 0,0 0 0 0 0,0 0 0 0 0,0 0 0 0 0,0 0 2 0 0,1 0 63 0 0,4-2 82 0 0,-5 2-150 0 0,0 0 0 0 0,0 0-1 0 0,0 0 1 0 0,0 0-1 0 0,1 0 1 0 0,-1 0 0 0 0,0 0-1 0 0,0 0 1 0 0,0 0-1 0 0,0 0 1 0 0,0 0 0 0 0,0 0-1 0 0,1 0 1 0 0,-1 1-1 0 0,0-1 1 0 0,0 0 0 0 0,0 0-1 0 0,0 0 1 0 0,0 0-1 0 0,0 0 1 0 0,0 0 0 0 0,0 0-1 0 0,1 0 1 0 0,-1 0 0 0 0,0 0-1 0 0,0 1 1 0 0,0-1-1 0 0,0 0 1 0 0,0 0 0 0 0,0 0-1 0 0,0 0 1 0 0,0 0-1 0 0,0 0 1 0 0,0 0 0 0 0,0 1-1 0 0,0-1 1 0 0,0 0-1 0 0,0 0 1 0 0,0 0 0 0 0,0 0-1 0 0,0 0 1 0 0,0 0-1 0 0,0 1 6 0 0,1-1 42 0 0,0 1 0 0 0,0 0-1 0 0,0 0 1 0 0,0-1-1 0 0,0 1 1 0 0,0 0 0 0 0,0 0-1 0 0,-1 0 1 0 0,1 0 0 0 0,0 1-42 0 0,0-2 0 0 0,-1 1 0 0 0,1 0 1 0 0,-1-1-1 0 0,1 1 0 0 0,0 0 1 0 0,-1-1-1 0 0,1 1 1 0 0,0-1-1 0 0,0 1 0 0 0,-1-1 1 0 0,1 0-1 0 0,0 1 0 0 0,0-1 1 0 0,0 0-1 0 0,0 1 1 0 0,0-1-1 0 0,-1 0 0 0 0,1 0 1 0 0,0 0-1 0 0,0 0 1 0 0,0 0-1 0 0,0 0 0 0 0,0 0 1 0 0,0 0-1 0 0,0 0 0 0 0,-1 0 1 0 0,1 0-1 0 0,0-1 0 0 0,0 1 1 0 0,-1 0 0 0 0,0 0 0 0 0,0 0-1 0 0,0 0 1 0 0,0 0 0 0 0,0 0 0 0 0,1 0-1 0 0,-1 0 1 0 0,0 0 0 0 0,0 0 0 0 0,0 0 0 0 0,0 0-1 0 0,1 0 1 0 0,-1 0 0 0 0,0 0 0 0 0,0 0-1 0 0,0 0 1 0 0,0 0 0 0 0,0 0 0 0 0,1 0-1 0 0,-1 0 1 0 0,0 1 0 0 0,0-1 0 0 0,0 0 0 0 0,0 0-1 0 0,0 0 1 0 0,0 0 0 0 0,0 0 0 0 0,1 0-1 0 0,-1 0 1 0 0,0 0 0 0 0,0 1 0 0 0,0-1-1 0 0,0 0-1 0 0,0 0 0 0 0,0 0 0 0 0,0 0 0 0 0,0 1 0 0 0,0-1 0 0 0,1 0-1 0 0,-1 0 1 0 0,0 0 0 0 0,0 0 0 0 0,0 0 0 0 0,0 0 0 0 0,0 0 0 0 0,1 0 0 0 0,-1 1 0 0 0,0-1 0 0 0,0 0 0 0 0,0 0 0 0 0,0 0 0 0 0,0 0 0 0 0,1 0 0 0 0,-1 0 0 0 0,0 0 0 0 0,0 0 0 0 0,0 0 0 0 0,0 0 0 0 0,1 0 0 0 0,-1 0 1 0 0,3-1-53 0 0,-1 1 74 0 0,0 0 0 0 0,-1-1 0 0 0,1 1 0 0 0,0 0 0 0 0,0 0 1 0 0,0 0-1 0 0,0 0 0 0 0,0 0 0 0 0,1 1-21 0 0,3-1 89 0 0,2 2-189 0 0,0 2 67 0 0,-7-2 19 0 0,1-1 1 0 0,-1 0-1 0 0,1 0 1 0 0,0 0-1 0 0,0 0 1 0 0,0 0-1 0 0,0 0 14 0 0,3-1-58 0 0,-4 0 66 0 0,0 0 1 0 0,0 0 0 0 0,0 1-1 0 0,1-1 1 0 0,-1 0 0 0 0,0 0-1 0 0,0 1 1 0 0,0-1 0 0 0,0 0-1 0 0,0 1 1 0 0,0-1 0 0 0,1 2-9 0 0,0-2-5 0 0,-1 1 1 0 0,0 0 0 0 0,0-1 0 0 0,1 1 0 0 0,-1-1 0 0 0,0 1 0 0 0,1-1 0 0 0,-1 0 0 0 0,1 1 0 0 0,-1-1 0 0 0,1 0 4 0 0,5 1 101 0 0,-6 0-98 0 0,0-1 0 0 0,0 0 0 0 0,0 0 0 0 0,0 0 0 0 0,0 0 0 0 0,0 0 0 0 0,0 0 0 0 0,-1-1 0 0 0,1 1 0 0 0,0 0 0 0 0,1 0-3 0 0,-2-1 0 0 0,1 1-1 0 0,-1 0 0 0 0,1 0 0 0 0,-1 0 1 0 0,1 0-1 0 0,-1-1 0 0 0,1 1 0 0 0,-1 0 1 0 0,1 0-1 0 0,-1 0 0 0 0,1 0 0 0 0,0 0 1 0 0,-1 0-1 0 0,1 1 0 0 0,-1-1 1 0 0,1 0-1 0 0,-1 0 0 0 0,1 0 0 0 0,-1 0 1 0 0,1 1-1 0 0,-1-1 0 0 0,1 0 0 0 0,-1 0 1 0 0,1 1-1 0 0,-1-1 0 0 0,1 1 1 0 0,-1-1 2 0 0,0 0-1 0 0,1 0 1 0 0,-1 0 0 0 0,0 1-1 0 0,1-1 1 0 0,-1 0 0 0 0,1 0-1 0 0,-1 0 1 0 0,0 0-1 0 0,1 0 1 0 0,-1 0 0 0 0,1 0-1 0 0,-1 0 1 0 0,1 0 0 0 0,-1 0-1 0 0,0 0 1 0 0,1 0-2 0 0,-1 0-5 0 0,1 0 1 0 0,0 0 0 0 0,-1 0-1 0 0,1 0 1 0 0,-1 0 0 0 0,1 0-1 0 0,-1 1 1 0 0,1-1 0 0 0,-1 0-1 0 0,1 0 1 0 0,-1 0 0 0 0,1 0-1 0 0,-1 1 1 0 0,1-1 0 0 0,-1 0-1 0 0,1 1 1 0 0,-1-1 0 0 0,1 0 4 0 0,16 14-22 0 0,-17-14 30 0 0,1 0-1 0 0,-1 0 1 0 0,1 0-1 0 0,-1 0 1 0 0,0 0-1 0 0,1 0 1 0 0,-1 0-1 0 0,1 0 1 0 0,-1-1-1 0 0,1 1 1 0 0,-1 0-1 0 0,1 0 1 0 0,-1 0-1 0 0,0 0 1 0 0,1-1-1 0 0,-1 1 1 0 0,1 0-8 0 0,2-2 75 0 0,3 4-77 0 0,-6-2 1 0 0,1 0 0 0 0,-1 1 0 0 0,1-1 0 0 0,-1 0 0 0 0,1 0 0 0 0,-1 0 0 0 0,1 0-1 0 0,-1 0 1 0 0,1 0 0 0 0,-1 0 0 0 0,1 1 0 0 0,-1-1 0 0 0,1-1 0 0 0,0 1 1 0 0,16-2-208 0 0,-17 2 201 0 0,1 0 1 0 0,0 0 0 0 0,0 0 0 0 0,-1 0 0 0 0,1 0 0 0 0,0 0 0 0 0,0 1-1 0 0,0-1 1 0 0,-1 0 0 0 0,1 0 0 0 0,0 1 0 0 0,-1-1 0 0 0,1 1 0 0 0,0-1 6 0 0,11 9-7 0 0,-9-7-20 0 0,1 3 76 0 0,-4-4-54 0 0,0-1 0 0 0,0 0 1 0 0,0 1-1 0 0,1-1 0 0 0,-1 0 1 0 0,0 1-1 0 0,0-1 0 0 0,1 0 0 0 0,-1 1 1 0 0,0-1-1 0 0,0 0 0 0 0,1 0 0 0 0,-1 1 1 0 0,0-1-1 0 0,1 0 0 0 0,-1 0 1 0 0,0 1-1 0 0,1-1 0 0 0,-1 0 0 0 0,1 0 1 0 0,-1 0-1 0 0,0 0 5 0 0,2 0 8 0 0,-1 1 1 0 0,0-1 0 0 0,1 0-1 0 0,-1 0 1 0 0,0 1-1 0 0,0-1 1 0 0,1 1-1 0 0,-1-1 1 0 0,1 1-9 0 0,-2 0-6 0 0,1-1 0 0 0,-1 1 0 0 0,1-1 1 0 0,0 0-1 0 0,0 1 0 0 0,-1-1 0 0 0,1 0 0 0 0,0 0 0 0 0,-1 0 1 0 0,1 1-1 0 0,0-1 0 0 0,0 0 0 0 0,0 0 0 0 0,-1 0 0 0 0,1 0 0 0 0,0 0 1 0 0,0 0-1 0 0,-1 0 0 0 0,1-1 0 0 0,0 1 0 0 0,0 0 0 0 0,-1 0 0 0 0,2-1 6 0 0,0 1 18 0 0,-1 0-1 0 0,1 0 1 0 0,0 1-1 0 0,0-1 1 0 0,0 0-1 0 0,0 1 1 0 0,0-1-1 0 0,0 1 1 0 0,0 0-1 0 0,-1 0 0 0 0,1 0 1 0 0,0 0-18 0 0,7 6 42 0 0,-7-6-38 0 0,-1 1 1 0 0,0-1-1 0 0,0 0 1 0 0,1 0-1 0 0,-1 0 1 0 0,1 0-1 0 0,-1-1 1 0 0,1 1-1 0 0,-1 0 1 0 0,1-1-1 0 0,-1 1 1 0 0,2 0-5 0 0,7 2 93 0 0,-9-3-109 0 0,0 1 0 0 0,0-1-1 0 0,0 1 1 0 0,1-1-1 0 0,-1 0 1 0 0,0 0 0 0 0,0 1-1 0 0,0-1 1 0 0,1 0-1 0 0,-1 0 1 0 0,0 0 0 0 0,0 0-1 0 0,1 0 1 0 0,-1-1 16 0 0,-1 1 0 0 0,1 0 0 0 0,0 0 0 0 0,-1 0 1 0 0,1 0-1 0 0,-1 0 0 0 0,1 1 0 0 0,0-1 0 0 0,-1 0 1 0 0,1 0-1 0 0,-1 0 0 0 0,1 1 0 0 0,-1-1 1 0 0,1 0-1 0 0,-1 0 0 0 0,1 1 0 0 0,6 1-34 0 0,-3-1-7 0 0,-3 0 40 0 0,-1-1 1 0 0,0 0-1 0 0,0 0 1 0 0,0 0-1 0 0,1 0 0 0 0,-1 0 1 0 0,0 0-1 0 0,0 0 1 0 0,1 0-1 0 0,-1 0 1 0 0,0 0-1 0 0,0 0 0 0 0,1 0 1 0 0,-1 0-1 0 0,0 0 1 0 0,0 0-1 0 0,1 0 1 0 0,-1 0-1 0 0,0 0 0 0 0,0 0 1 0 0,1 0-1 0 0,-1 0 1 0 0,0 0-1 0 0,0 0 1 0 0,0 0-1 0 0,1-1 0 0 0,-1 1 1 0 0,0 0 0 0 0,3 0-4 0 0,-1 0 0 0 0,0 0 0 0 0,1 0 0 0 0,-1 1 0 0 0,1-1 0 0 0,-1 1 0 0 0,1-1 0 0 0,-1 1 0 0 0,1 1 4 0 0,0 0-40 0 0,-1-2 90 0 0,8 5-280 0 0,-10-4 221 0 0,0-1-1 0 0,0 0 1 0 0,1 0 0 0 0,-1 0 0 0 0,0 0-1 0 0,1 0 1 0 0,-1 0 0 0 0,0 0 0 0 0,1 0-1 0 0,-1 0 1 0 0,0 0 0 0 0,1 0 0 0 0,-1 0-1 0 0,0 0 1 0 0,1 0 0 0 0,-1 0 0 0 0,0 0-1 0 0,1 0 1 0 0,-1-1 0 0 0,0 1 0 0 0,1 0-1 0 0,-1 0 1 0 0,0 0 0 0 0,0 0 0 0 0,1-1-1 0 0,-1 1 10 0 0,0 0 1 0 0,0 0 0 0 0,1 0-1 0 0,-1-1 1 0 0,0 1 0 0 0,0 0-1 0 0,0 0 1 0 0,0 0 0 0 0,1 0-1 0 0,-1 0 1 0 0,0 0 0 0 0,0 0 0 0 0,0 0-1 0 0,0 0 1 0 0,1 0 0 0 0,-1 0-1 0 0,0 0 1 0 0,0 0 0 0 0,0 0-1 0 0,1 0 1 0 0,-1 0 0 0 0,0 0-1 0 0,0 0 1 0 0,0 0 0 0 0,0 0 0 0 0,1 0-1 0 0,-1 0 1 0 0,0 0 0 0 0,0 0-1 0 0,0 0 1 0 0,0 0 0 0 0,1 0-1 0 0,-1 0 1 0 0,0 1 0 0 0,0-1-1 0 0,0 0 1 0 0,0 0 0 0 0,0 0 0 0 0,1 0-1 0 0,-1 0 1 0 0,0 1 0 0 0,0-1-1 0 0,0 0 1 0 0,0 0 0 0 0,0 0-1 0 0,0 0 0 0 0,4 1-177 0 0,-2 0 204 0 0,-2-1-28 0 0,0 0 0 0 0,0 0 0 0 0,1 0 0 0 0,-1 0 0 0 0,0 0 0 0 0,0 1 0 0 0,1-1 0 0 0,-1 0 0 0 0,0 0 0 0 0,0 0 0 0 0,1 0 0 0 0,-1 0 1 0 0,0 0-1 0 0,0 0 0 0 0,1 0 0 0 0,-1 0 0 0 0,0 0 0 0 0,0 0 0 0 0,1 0 0 0 0,-1 0 0 0 0,0 0 0 0 0,0-1 0 0 0,1 1 0 0 0,-1 0 0 0 0,0 0 0 0 0,0 0 0 0 0,0 0 0 0 0,1 0 1 0 0,-1-1-1 0 0,0 1 0 0 0,0 0 0 0 0,0 0 0 0 0,1 0 0 0 0,-1 0 0 0 0,0-1 0 0 0,0 1 0 0 0,0 0 1 0 0,0 0-5 0 0,1 0 0 0 0,-1-1 0 0 0,0 1-1 0 0,0 0 1 0 0,0 0 0 0 0,1 0 0 0 0,-1 0 0 0 0,0 0 0 0 0,0 0-1 0 0,0 0 1 0 0,1 0 0 0 0,-1 0 0 0 0,0 0 0 0 0,0 0 0 0 0,0-1 0 0 0,1 1-1 0 0,-1 0 1 0 0,0 0 0 0 0,0 1 0 0 0,1-1 0 0 0,-1 0 0 0 0,0 0-1 0 0,0 0 1 0 0,0 0 0 0 0,1 0 0 0 0,-1 0 0 0 0,0 0 0 0 0,0 0 0 0 0,0 0-1 0 0,1 0 6 0 0,-1 1-2 0 0,0-1-1 0 0,1 0 0 0 0,-1 0 1 0 0,0 1-1 0 0,1-1 0 0 0,-1 0 1 0 0,0 0-1 0 0,1 0 0 0 0,-1 0 1 0 0,1 0-1 0 0,-1 1 0 0 0,0-1 1 0 0,1 0-1 0 0,-1 0 0 0 0,1 0 1 0 0,-1 0-1 0 0,1 0 0 0 0,-1 0 1 0 0,0 0-1 0 0,1 0 0 0 0,-1-1 1 0 0,1 1-1 0 0,-1 0 0 0 0,0 0 1 0 0,1 0-1 0 0,-1 0 0 0 0,0 0 1 0 0,1-1-1 0 0,-1 1 0 0 0,1 0 3 0 0,0-1 48 0 0,-1 1-49 0 0,0 0-1 0 0,0 0 1 0 0,1 0-1 0 0,-1 0 1 0 0,0 0 0 0 0,0 0-1 0 0,0 0 1 0 0,0 0-1 0 0,0 0 1 0 0,0 0-1 0 0,1 0 1 0 0,-1 0-1 0 0,0 0 1 0 0,0 0-1 0 0,0 0 1 0 0,0 0 0 0 0,0 0-1 0 0,0 0 1 0 0,0 0-1 0 0,0 0 1 0 0,1 0-1 0 0,-1-1 1 0 0,0 1-1 0 0,0 0 1 0 0,0 0-1 0 0,0 0 1 0 0,0 0-1 0 0,0 0 1 0 0,0 0 0 0 0,0 0-1 0 0,0 0 1 0 0,0-1-1 0 0,0 1 1 0 0,0 0-1 0 0,0 0 1 0 0,0 0-1 0 0,1 0 1 0 0,-1 0-1 0 0,0 0 1 0 0,0 0 0 0 0,0-1-1 0 0,0 1 1 0 0,0 0-1 0 0,0 0 1 0 0,0 0-1 0 0,0 0 1 0 0,-1 0-1 0 0,1 0 1 0 0,0-1-1 0 0,0 1 1 0 0,0 0-1 0 0,0 0 1 0 0,0 0 1 0 0,0-1-155 0 0,2 2 145 0 0,-1-1 14 0 0,-1 0-1 0 0,0 0 1 0 0,0 0 0 0 0,1 1-1 0 0,-1-1 1 0 0,0 0 0 0 0,0 0-1 0 0,1 0 1 0 0,-1 0 0 0 0,0 0-1 0 0,1 0 1 0 0,-1 0 0 0 0,0 0 0 0 0,1 0-1 0 0,-1 0 1 0 0,0 0 0 0 0,0 0-1 0 0,1 0-3 0 0,-1 0 5 0 0,3-2-57 0 0,2-2-44 0 0,-5 4 96 0 0,0 0 0 0 0,0-1 0 0 0,0 1 0 0 0,1 0-1 0 0,-1 0 1 0 0,0 0 0 0 0,0 0 0 0 0,0 0 0 0 0,0 0 0 0 0,0 0-1 0 0,0 0 1 0 0,0 0 0 0 0,0 0 0 0 0,0 0 0 0 0,0 0 0 0 0,0 0-1 0 0,0 0 1 0 0,0 0 0 0 0,0 0 0 0 0,0 0 0 0 0,0 0 0 0 0,0 0-1 0 0,0 0 1 0 0,1 0 0 0 0,-1 0 0 0 0,0 0 0 0 0,0 0 0 0 0,0 0-1 0 0,0 0 1 0 0,0 0 0 0 0,0 0 0 0 0,0 0 0 0 0,0 0 0 0 0,0 0-1 0 0,0 0 1 0 0,0 0 0 0 0,0 0 0 0 0,0 0 0 0 0,0 0 0 0 0,1 0-1 0 0,-1 0 1 0 0,0 0 0 0 0,0 0 0 0 0,0 0 0 0 0,0 0 0 0 0,0 0-1 0 0,0 0 1 0 0,0 0 0 0 0,0 0 0 0 0,0 0 0 0 0,0 0-1 0 0,0 0 1 0 0,0 1 0 0 0,0-1 0 0 0,0 0 0 0 0,0 0 0 0 0,0 0-1 0 0,0 0 1 0 0,0 0 0 0 0,0 0 0 0 0,0 0 0 0 0,12-2 124 0 0,-6 1-197 0 0,-5 1 75 0 0,-1 0 0 0 0,0-1-1 0 0,1 1 1 0 0,-1 0 0 0 0,1 0 0 0 0,-1 0-1 0 0,1 0 1 0 0,-1 0 0 0 0,1 0 0 0 0,-1 0 0 0 0,1 0-1 0 0,-1 0 1 0 0,0 0 0 0 0,1 0 0 0 0,-1 0-1 0 0,1 0 1 0 0,-1 0 0 0 0,1 1 0 0 0,-1-1-1 0 0,0 0 1 0 0,1 0 0 0 0,-1 0 0 0 0,1 1-1 0 0,-1-1 1 0 0,0 0 0 0 0,1 0 0 0 0,-1 1-2 0 0,0-1-7 0 0,0 0 0 0 0,1 0 0 0 0,-1 0 0 0 0,0 0 1 0 0,0 0-1 0 0,0 0 0 0 0,0 0 0 0 0,1 0 0 0 0,-1 0 1 0 0,0 0-1 0 0,0 0 0 0 0,0 0 0 0 0,0 0 0 0 0,0-1 1 0 0,1 1-1 0 0,-1 0 0 0 0,0 0 0 0 0,0 0 0 0 0,0 0 1 0 0,0 0-1 0 0,0 0 0 0 0,0 0 0 0 0,1 0 0 0 0,-1-1 1 0 0,0 1-1 0 0,0 0 0 0 0,0 0 0 0 0,0 0 0 0 0,0 0 1 0 0,0 0-1 0 0,0-1 0 0 0,0 1 0 0 0,0 0 7 0 0,5-10-170 0 0,-3 8 227 0 0,-2 2-54 0 0,0 0-1 0 0,0 0 1 0 0,0 0 0 0 0,0 0-1 0 0,0 0 1 0 0,0 0-1 0 0,0 0 1 0 0,0 0 0 0 0,0 0-1 0 0,0 0 1 0 0,0 0 0 0 0,0 0-1 0 0,0 0 1 0 0,0-1-1 0 0,1 1 1 0 0,-1 0 0 0 0,0 0-1 0 0,0 0 1 0 0,0 0 0 0 0,0 0-1 0 0,0 0 1 0 0,0 0-1 0 0,0 0 1 0 0,0 0 0 0 0,0 0-1 0 0,0 0 1 0 0,0-1-1 0 0,0 1 1 0 0,0 0 0 0 0,0 0-1 0 0,0 0 1 0 0,0 0 0 0 0,0 0-1 0 0,-1 0 1 0 0,1 0-1 0 0,0 0 1 0 0,0 0 0 0 0,0 0-1 0 0,0 0 1 0 0,0 0-1 0 0,0 0 1 0 0,0-1 0 0 0,0 1-1 0 0,0 0 1 0 0,0 0 0 0 0,0 0-1 0 0,0 0 1 0 0,0 0-1 0 0,0 0 1 0 0,0 0 0 0 0,0 0-1 0 0,-1 0 1 0 0,1 0-3 0 0,0 0 1 0 0,0 0 0 0 0,0-1 0 0 0,0 1 0 0 0,0 0 0 0 0,0 0 0 0 0,0 0 1 0 0,0-1-1 0 0,0 1 0 0 0,0 0 0 0 0,0 0 0 0 0,0 0 0 0 0,0 0 0 0 0,0-1 0 0 0,0 1 0 0 0,0 0 0 0 0,1 0 0 0 0,-1 0 1 0 0,0-1-1 0 0,0 1 0 0 0,0 0 0 0 0,0 0 0 0 0,0 0 0 0 0,0 0 0 0 0,0 0 0 0 0,0-1 0 0 0,1 1 0 0 0,-1 0 0 0 0,0 0 0 0 0,0 0 1 0 0,0 0-1 0 0,0 0 0 0 0,1 0 0 0 0,-1 0 0 0 0,0-1 0 0 0,0 1 0 0 0,0 0-1 0 0,0 0-3 0 0,0 0 1 0 0,0 0-1 0 0,0 0 0 0 0,0 0 0 0 0,0 0 0 0 0,0 0 1 0 0,0 0-1 0 0,0 0 0 0 0,0 0 0 0 0,0 0 0 0 0,0 0 1 0 0,0 0-1 0 0,0 0 0 0 0,0 0 0 0 0,0 0 0 0 0,0 0 1 0 0,0 0-1 0 0,0 0 0 0 0,0 0 0 0 0,0 0 0 0 0,0 0 1 0 0,0 0-1 0 0,0 0 0 0 0,0 0 0 0 0,0 0 0 0 0,0 0 1 0 0,0 0-1 0 0,0 0 0 0 0,0 0 0 0 0,0 0 0 0 0,0 0 0 0 0,0 0 1 0 0,0 0-1 0 0,0-1 3 0 0,-1-1-28 0 0,0-1 0 0 0,1 1 0 0 0,-1-1 0 0 0,1 1 0 0 0,0-1 0 0 0,-1 0 28 0 0,1-2 20 0 0,0 0 0 0 0,0 0 0 0 0,-1 0 0 0 0,1 0 0 0 0,-2-1-20 0 0,2 4 6 0 0,-1-1 0 0 0,1 1 0 0 0,0-1 0 0 0,0 0 0 0 0,0 1-1 0 0,0-1 1 0 0,0 1 0 0 0,0-1 0 0 0,1-2-6 0 0,1-15 116 0 0,0 13-96 0 0,0 0 0 0 0,0 0-1 0 0,-1 0 1 0 0,0-1 0 0 0,-1-1-20 0 0,2-7 71 0 0,-1 14-29 0 0,0-1 0 0 0,-1 1 0 0 0,0 0 0 0 0,0-1 0 0 0,0 1 0 0 0,0-1 0 0 0,0-1-42 0 0,0-2 43 0 0,0-1-1 0 0,0 0 1 0 0,1 0-1 0 0,-1 1 1 0 0,1-1-1 0 0,1 0 1 0 0,0 1-1 0 0,2-7-42 0 0,-1 1-31 0 0,0 1 0 0 0,0-3 31 0 0,-2 8 7 0 0,1-1 0 0 0,0 0 0 0 0,1 0-1 0 0,0 1 1 0 0,1-3-7 0 0,10-26-8 0 0,-11 27 30 0 0,7-16-134 0 0,-9 23 179 0 0,-1 2-56 0 0,-1 4-1 0 0,1-3 39 0 0,-8 15-132 0 0,5-10 51 0 0,-11 22 11 0 0,-32 78-254 0 0,38-83 213 0 0,1 0-1 0 0,-1 7 63 0 0,5-17 113 0 0,2-6-81 0 0,1-8-35 0 0,0 0 1 0 0,0 1-1 0 0,0-1 1 0 0,0 0-1 0 0,0 0 1 0 0,0 0-1 0 0,0 0 1 0 0,0 0-1 0 0,0 0 1 0 0,0 0-1 0 0,0 0 0 0 0,0 1 1 0 0,0-1-1 0 0,0 0 1 0 0,0 0-1 0 0,0 0 1 0 0,0 0-1 0 0,0 0 1 0 0,0 0-1 0 0,0 0 1 0 0,0 0-1 0 0,0 1 0 0 0,0-1 1 0 0,0 0-1 0 0,0 0 1 0 0,0 0-1 0 0,0 0 1 0 0,0 0-1 0 0,0 0 1 0 0,0 0-1 0 0,0 0 1 0 0,0 0-1 0 0,1 0 1 0 0,-1 1-1 0 0,0-1 0 0 0,0 0 1 0 0,0 0-1 0 0,0 0 1 0 0,0 0-1 0 0,0 0 1 0 0,0 0-1 0 0,0 0 1 0 0,0 0-1 0 0,1 0 1 0 0,-1 0-1 0 0,0 0 1 0 0,0 0-1 0 0,0 0 0 0 0,0 0 1 0 0,0 0-1 0 0,0 0 1 0 0,0 0-1 0 0,0 0 1 0 0,1 0-1 0 0,-1 0 1 0 0,0 0 2 0 0,0-1 0 0 0,1 1 1 0 0,-1-1 0 0 0,0 1 0 0 0,1-1 0 0 0,-1 1-1 0 0,0-1 1 0 0,1 1 0 0 0,-1-1 0 0 0,0 0-1 0 0,0 1 1 0 0,1-1 0 0 0,-1 0 0 0 0,0 0-1 0 0,1-2-10 0 0,8-24-92 0 0,-5 14 92 0 0,0 1-1 0 0,3-3 11 0 0,20-51 126 0 0,-18 40-188 0 0,34-97 112 0 0,-41 113-4 0 0,1 4-76 0 0,-1-1 1 0 0,-1 0-1 0 0,0 0 1 0 0,1 0-1 0 0,-2-3 30 0 0,1 10 6 0 0,-1-1 0 0 0,0 1 0 0 0,0-1 0 0 0,-1 1 0 0 0,1-1 0 0 0,0 1 0 0 0,0 0 0 0 0,0-1 0 0 0,0 1 0 0 0,0-1 0 0 0,0 1 0 0 0,0-1 0 0 0,-1 1 0 0 0,1 0 0 0 0,0-1 1 0 0,-1 1-7 0 0,1 0 11 0 0,0-1 0 0 0,0 1 1 0 0,0 0-1 0 0,0 0 0 0 0,-1 0 1 0 0,1 0-1 0 0,0 0 1 0 0,0 0-1 0 0,0 0 0 0 0,-1 0 1 0 0,1 0-1 0 0,0 0 1 0 0,0 0-1 0 0,-1 0 0 0 0,1 0 1 0 0,0 0-1 0 0,0 0 1 0 0,0 0-1 0 0,-1 0 0 0 0,1 0 1 0 0,0 0-1 0 0,0 0 1 0 0,-1 0-12 0 0,0 1 52 0 0,-1-1 1 0 0,0 1 0 0 0,1 0 0 0 0,-1 0-1 0 0,1 0 1 0 0,-2 1-53 0 0,2-1-30 0 0,-15 14 129 0 0,0 0-1 0 0,1 1 1 0 0,-13 16-99 0 0,20-22 46 0 0,-46 58-70 0 0,-21 38 24 0 0,69-96-45 0 0,1-3-78 0 0,1-1 0 0 0,-1 1 0 0 0,-4 3 123 0 0,9-10-16 0 0,0 0-1 0 0,0 0 1 0 0,0 0-1 0 0,0 0 1 0 0,0 0-1 0 0,0 0 0 0 0,0 0 1 0 0,0-1-1 0 0,0 1 1 0 0,0 0-1 0 0,0 0 1 0 0,0 0-1 0 0,0 0 1 0 0,0 0-1 0 0,0 0 0 0 0,0 0 1 0 0,0 0-1 0 0,0 0 1 0 0,0 0-1 0 0,0 0 1 0 0,0 0-1 0 0,0 0 1 0 0,-1 0-1 0 0,1 0 0 0 0,0 0 1 0 0,0 0-1 0 0,0 0 1 0 0,0 0-1 0 0,0 0 1 0 0,0 0-1 0 0,0 0 0 0 0,0 0 1 0 0,0 0-1 0 0,0 0 1 0 0,0 0-1 0 0,0 0 1 0 0,0 0-1 0 0,0 0 1 0 0,-1 0-1 0 0,1 0 0 0 0,0 0 1 0 0,0 0 16 0 0,3-6-222 0 0,-2 4 201 0 0,0 0 1 0 0,0 0 0 0 0,0 0-1 0 0,0 0 1 0 0,0 0 0 0 0,0 0-1 0 0,-1 0 1 0 0,1 0-1 0 0,-1 0 1 0 0,1 0 20 0 0,1-23 0 0 0,-1 13 57 0 0,2-11-112 0 0,-1 7 56 0 0,-1-1 0 0 0,0 1 0 0 0,-2-9-1 0 0,0 11 29 0 0,-1 0-1 0 0,-1 0 1 0 0,-1-3-29 0 0,2 9 34 0 0,0 2 1 0 0,0-1-1 0 0,-1 0 0 0 0,0 0 1 0 0,-1 1-1 0 0,1 0 1 0 0,-3-3-35 0 0,5 8 10 0 0,1 0 0 0 0,-1 0 0 0 0,0 0 0 0 0,0 0 0 0 0,0 0 0 0 0,0 0 0 0 0,0 1 0 0 0,0-1 0 0 0,0 0 0 0 0,0 0 0 0 0,0 1 0 0 0,0-1 0 0 0,0 1 0 0 0,0-1 0 0 0,-1 1 0 0 0,1-1 1 0 0,0 1-1 0 0,0 0 0 0 0,0 0 0 0 0,-1-1 0 0 0,1 1 0 0 0,0 0 0 0 0,-1 0 0 0 0,1 0 0 0 0,-1 1-10 0 0,0-1 10 0 0,0 1 0 0 0,0 0-1 0 0,0-1 1 0 0,0 1 0 0 0,0 0 0 0 0,0 0 0 0 0,0 1 0 0 0,0-1 0 0 0,0 0-1 0 0,1 1 1 0 0,-1-1 0 0 0,0 1 0 0 0,1-1 0 0 0,-1 1 0 0 0,1 0-10 0 0,-15 20 89 0 0,0 0 0 0 0,2 2 0 0 0,0 0 0 0 0,2 0 0 0 0,-5 16-89 0 0,10-24 17 0 0,1 1 0 0 0,0-1 0 0 0,1 1 0 0 0,-1 14-17 0 0,5-28-1 0 0,1-1 0 0 0,0 1 0 0 0,0-1-1 0 0,1 1 1 0 0,-1-1 0 0 0,0 0 0 0 0,1 1 1 0 0,-1-3 0 0 0,0 1 0 0 0,0-1-1 0 0,0 0 1 0 0,0 1 0 0 0,0-1 0 0 0,0 1 0 0 0,0-1 0 0 0,0 0-1 0 0,1 1 1 0 0,-1-1 0 0 0,0 0 0 0 0,0 1 0 0 0,0-1 0 0 0,1 0-1 0 0,-1 1 1 0 0,0-1 0 0 0,0 0 0 0 0,1 1 0 0 0,-1-1 0 0 0,0 0-1 0 0,1 0 1 0 0,-1 0 0 0 0,0 1 0 0 0,1-1 0 0 0,-1 0 0 0 0,0 0-1 0 0,1 0 1 0 0,-1 0 0 0 0,0 1 0 0 0,1-1 0 0 0,-1 0 0 0 0,1 0-1 0 0,-1 0 1 0 0,0 0 0 0 0,1 0 0 0 0,-1 0 0 0 0,1 0 0 0 0,-1 0-1 0 0,0 0 1 0 0,1 0 0 0 0,-1 0 0 0 0,1-1 0 0 0,-1 1 0 0 0,0 0-1 0 0,1 0 1 0 0,-1 0 0 0 0,0 0 0 0 0,4-3-26 0 0,0 1 1 0 0,0-1-1 0 0,0 0 0 0 0,-1 0 0 0 0,1 0 1 0 0,-1 0-1 0 0,0 0 0 0 0,1-2 26 0 0,2-3-24 0 0,0-1 1 0 0,0 0-1 0 0,0-1 24 0 0,3-7 13 0 0,-1 0 1 0 0,0-1 0 0 0,-1-1-1 0 0,0-2-13 0 0,-4 8-13 0 0,1-1 0 0 0,-2 1 0 0 0,0-1 0 0 0,0 0 0 0 0,-2 0 0 0 0,0-2 13 0 0,0 11 19 0 0,0 1 1 0 0,0-1-1 0 0,-1 1 1 0 0,0 0-1 0 0,0 0 1 0 0,0-1-1 0 0,-1 1 1 0 0,1 0-1 0 0,-1 0-19 0 0,1 3 4 0 0,1 0 0 0 0,-1 0-1 0 0,1 0 1 0 0,-1 1 0 0 0,0-1 0 0 0,1 0-1 0 0,-1 0 1 0 0,0 1 0 0 0,0-1 0 0 0,1 0-1 0 0,-1 1 1 0 0,0-1 0 0 0,0 1 0 0 0,0-1-1 0 0,0 1 1 0 0,0-1 0 0 0,0 1-4 0 0,0 0-3 0 0,0-1 1 0 0,-1 1-1 0 0,1 0 0 0 0,0 0 1 0 0,0 0-1 0 0,-1 1 0 0 0,1-1 1 0 0,0 0-1 0 0,0 0 1 0 0,0 1-1 0 0,-1-1 0 0 0,1 0 1 0 0,0 1-1 0 0,0-1 1 0 0,0 1-1 0 0,0 0 0 0 0,0-1 1 0 0,0 1 2 0 0,-3 2-4 0 0,1-1 1 0 0,0 1 0 0 0,0 0 0 0 0,0 0-1 0 0,0 0 1 0 0,0 1 0 0 0,-1 2 3 0 0,-4 6 56 0 0,-4 9-56 0 0,12-21 0 0 0,-19 36 189 0 0,-7 21-189 0 0,22-46 7 0 0,0 0 0 0 0,0 0 0 0 0,1 1 0 0 0,1-1 0 0 0,0 1-1 0 0,0 0 1 0 0,1 6-7 0 0,1-17-3 0 0,0 1-1 0 0,0-1 1 0 0,0 0-1 0 0,0 0 1 0 0,1 0-1 0 0,-1 0 0 0 0,0 0 1 0 0,0 0-1 0 0,1 0 1 0 0,-1 0-1 0 0,0 0 1 0 0,1 0-1 0 0,-1 0 0 0 0,1 0 1 0 0,0-1-1 0 0,-1 1 1 0 0,1 0-1 0 0,0 0 1 0 0,-1 0-1 0 0,1-1 0 0 0,0 1 1 0 0,0 0-1 0 0,-1-1 1 0 0,2 2 3 0 0,-1-2-14 0 0,0 0 0 0 0,0 1 0 0 0,0-1 0 0 0,0 0 0 0 0,0 0 0 0 0,0 0 0 0 0,0 0 0 0 0,0 0 0 0 0,0 0 0 0 0,-1 0 0 0 0,1 0 0 0 0,0 0 0 0 0,0 0 1 0 0,0-1-1 0 0,0 1 0 0 0,0 0 0 0 0,0 0 0 0 0,0-1 0 0 0,0 1 0 0 0,-1-1 0 0 0,1 1 0 0 0,0-1 0 0 0,0 1 0 0 0,0-1 0 0 0,-1 0 0 0 0,2 0 14 0 0,3-4-48 0 0,-1 0 0 0 0,1-1-1 0 0,-1 1 1 0 0,0-1 0 0 0,2-3 48 0 0,16-31 20 0 0,-13 21-135 0 0,-1 0 0 0 0,-1-1 0 0 0,4-14 115 0 0,-8 21-41 0 0,0 0 0 0 0,-1 0 1 0 0,0-1-1 0 0,-2 1 0 0 0,1 0 1 0 0,-2-7 40 0 0,1 14-5 0 0,0 1 34 0 0,0 0 1 0 0,-1 1-1 0 0,1-1 1 0 0,-1 1-1 0 0,0-1 0 0 0,0 1 1 0 0,-1 0-1 0 0,1-1 1 0 0,-2 0-30 0 0,3 4 8 0 0,0 1 0 0 0,-1-1 1 0 0,1 1-1 0 0,0-1 0 0 0,0 1 1 0 0,-1-1-1 0 0,1 1 0 0 0,-1-1 1 0 0,1 1-1 0 0,-1 0 1 0 0,1-1-1 0 0,0 1 0 0 0,-1 0 1 0 0,1-1-1 0 0,-1 1 0 0 0,1 0 1 0 0,-1 0-1 0 0,0-1 0 0 0,1 1 1 0 0,-1 0-1 0 0,1 0 1 0 0,-1 0-1 0 0,1 0 0 0 0,-1 0 1 0 0,0 0-1 0 0,1 0 0 0 0,-1 0 1 0 0,1 0-1 0 0,-1 0 0 0 0,1 0 1 0 0,-1 0-1 0 0,0 0 1 0 0,1 0-1 0 0,-1 0 0 0 0,1 1 1 0 0,-1-1-1 0 0,1 0 0 0 0,-1 0 1 0 0,1 1-1 0 0,-1-1 0 0 0,1 1-8 0 0,-3 0 11 0 0,1 1-1 0 0,-1 0 0 0 0,1 0 0 0 0,0 0 0 0 0,0 0 0 0 0,0 0 0 0 0,-1 2-10 0 0,-6 9 54 0 0,0 1-1 0 0,1 0 1 0 0,1 1 0 0 0,-2 4-54 0 0,-21 62 144 0 0,26-71-142 0 0,4-8-2 0 0,-7 16-40 0 0,0 7 40 0 0,6-20 0 0 0,0 0-1 0 0,0 0 1 0 0,0-1-1 0 0,1 1 1 0 0,0 0-1 0 0,0 0 1 0 0,0 0-1 0 0,1 0 1 0 0,-1-5-8 0 0,0 1-1 0 0,0-1 0 0 0,0 0 0 0 0,0 1 0 0 0,0-1 0 0 0,0 0 0 0 0,0 1 0 0 0,1-1 0 0 0,-1 0 1 0 0,0 0-1 0 0,0 1 0 0 0,0-1 0 0 0,0 0 0 0 0,1 0 0 0 0,-1 1 0 0 0,0-1 0 0 0,0 0 0 0 0,1 0 1 0 0,-1 1-1 0 0,0-1 0 0 0,0 0 0 0 0,1 0 0 0 0,-1 0 0 0 0,0 0 0 0 0,0 0 0 0 0,1 1 1 0 0,-1-1-1 0 0,0 0 0 0 0,1 0 9 0 0,0 0-15 0 0,-1 0 0 0 0,1 0 0 0 0,0 0 0 0 0,0 0 0 0 0,0 0 0 0 0,0-1 1 0 0,-1 1-1 0 0,1 0 0 0 0,0 0 0 0 0,0-1 0 0 0,0 1 15 0 0,3-2-39 0 0,-1 0-1 0 0,1 0 1 0 0,-1-1 0 0 0,2-1 39 0 0,0-1-48 0 0,0 0 1 0 0,-1 0 0 0 0,1 0 0 0 0,-1-1 0 0 0,-1 1 0 0 0,1-1-1 0 0,-1 0 1 0 0,0 0 0 0 0,0 0 0 0 0,-1-1 0 0 0,0 0 47 0 0,3-6-307 0 0,-2-1 0 0 0,0 0 0 0 0,-1 0 0 0 0,1-12 307 0 0,-2 16-79 0 0,-1 1-1 0 0,-1 0 1 0 0,1-1 0 0 0,-3-8 79 0 0,2 13 24 0 0,0 1-1 0 0,0-1 0 0 0,-1 1 1 0 0,1 0-1 0 0,-1 0 0 0 0,0-1 0 0 0,0 1 1 0 0,-1 1-1 0 0,1-1 0 0 0,-1 0 1 0 0,0 0-24 0 0,2 3 6 0 0,1 1 1 0 0,0 0-1 0 0,-1-1 1 0 0,1 1 0 0 0,0 0-1 0 0,-1 0 1 0 0,1-1-1 0 0,-1 1 1 0 0,1 0 0 0 0,0 0-1 0 0,-1 0 1 0 0,1-1-1 0 0,-1 1 1 0 0,1 0 0 0 0,-1 0-1 0 0,1 0 1 0 0,-1 0 0 0 0,1 0-1 0 0,-1 0 1 0 0,1 0-1 0 0,0 0 1 0 0,-1 0 0 0 0,0 0-7 0 0,0 0 11 0 0,0 1 1 0 0,0-1 0 0 0,0 0-1 0 0,0 1 1 0 0,0-1 0 0 0,0 1-1 0 0,0 0 1 0 0,0-1 0 0 0,0 1-1 0 0,0 0-11 0 0,-3 2 42 0 0,1 1-1 0 0,0 0 0 0 0,-1-1 1 0 0,0 3-42 0 0,4-6 2 0 0,-8 12 98 0 0,0 1 0 0 0,0 1 0 0 0,1-1 1 0 0,-4 13-101 0 0,0 4 132 0 0,-6 26-132 0 0,12-39 45 0 0,2 1 0 0 0,-2 13-45 0 0,4-25-24 0 0,1 0-1 0 0,0-1 1 0 0,0 1-1 0 0,0 0 0 0 0,1 0 1 0 0,0 0-1 0 0,0-1 0 0 0,0 1 1 0 0,1 0-1 0 0,1 1 25 0 0,-3-6-9 0 0,0-1 1 0 0,1 1-1 0 0,-1 0 0 0 0,1 0 0 0 0,-1-1 1 0 0,0 1-1 0 0,1 0 0 0 0,0-1 0 0 0,-1 1 1 0 0,1-1-1 0 0,-1 1 0 0 0,1-1 0 0 0,0 1 1 0 0,-1-1-1 0 0,1 1 0 0 0,0-1 0 0 0,0 0 1 0 0,-1 1-1 0 0,1-1 0 0 0,0 0 0 0 0,0 0 1 0 0,-1 1-1 0 0,2-1 9 0 0,0 0-33 0 0,0 0 0 0 0,1 0 0 0 0,-1 0 0 0 0,0 0 1 0 0,0-1-1 0 0,0 1 0 0 0,1-1 0 0 0,-1 1 33 0 0,11-5-145 0 0,-1 1-1 0 0,5-4 146 0 0,-7 4 24 0 0,7-5-144 0 0,0 0 1 0 0,0-2-1 0 0,0-1 120 0 0,16-10-4 0 0,5-2-34 0 0,-2-2 0 0 0,2-4 38 0 0,65-59-82 0 0,-102 89 82 0 0,4-4 38 0 0,-4 4-37 0 0,-1 0 1 0 0,0 0-1 0 0,0 0 1 0 0,0 0 0 0 0,0 0-1 0 0,0-1 1 0 0,0 1 0 0 0,0 0-1 0 0,0 0 1 0 0,0 0-1 0 0,0 0 1 0 0,0 0 0 0 0,0 0-1 0 0,0 0 1 0 0,0 0-1 0 0,0 0 1 0 0,0 0 0 0 0,0 0-1 0 0,0 0 1 0 0,0 0 0 0 0,0 1-1 0 0,1-1 1 0 0,-1 0-1 0 0,0 0 1 0 0,0 0 0 0 0,0 0-1 0 0,0 0 1 0 0,0 0 0 0 0,0 0-1 0 0,0 0 1 0 0,0 0-1 0 0,0 0 1 0 0,0 0 0 0 0,0 0-1 0 0,0 0 1 0 0,0 0 0 0 0,0 0-1 0 0,0 0 1 0 0,0 0-1 0 0,0 0 1 0 0,0 0 0 0 0,0 0-1 0 0,0 0 1 0 0,0 0 0 0 0,0 0-1 0 0,0 0 1 0 0,0 0-1 0 0,0 0 1 0 0,0 1 0 0 0,0-1-1 0 0,0 0 1 0 0,0 0-2 0 0,0 0 11 0 0,0 1 0 0 0,0 0 0 0 0,-1 0 0 0 0,1 0 1 0 0,0-1-1 0 0,-1 1 0 0 0,1 0 0 0 0,-1-1 0 0 0,1 1 0 0 0,-1 0 1 0 0,1-1-1 0 0,-1 1-11 0 0,-20 23-282 0 0,-18 26 282 0 0,9-4 299 0 0,-15 32-299 0 0,41-71-16 0 0,0 1-1 0 0,1 0 1 0 0,0-1-1 0 0,0 1 0 0 0,1 1 18 0 0,2-9-9 0 0,0 1 0 0 0,-1-1 0 0 0,1 1 1 0 0,0-1-1 0 0,0 1 0 0 0,0-1 0 0 0,0 1 1 0 0,0-1-1 0 0,0 1 0 0 0,0-1 0 0 0,0 1 1 0 0,0-1-1 0 0,0 1 0 0 0,0-1 1 0 0,0 1-1 0 0,0-1 0 0 0,0 1 0 0 0,1-1 1 0 0,-1 1-1 0 0,0-1 0 0 0,0 1 0 0 0,1-1 1 0 0,-1 0-1 0 0,0 1 0 0 0,0-1 1 0 0,1 1-1 0 0,-1-1 0 0 0,1 0 0 0 0,-1 1 1 0 0,0-1-1 0 0,1 0 0 0 0,-1 1 8 0 0,1-1-5 0 0,0 0-1 0 0,0 0 1 0 0,-1 0-1 0 0,1 0 0 0 0,0 0 1 0 0,-1 0-1 0 0,1 0 1 0 0,0-1-1 0 0,-1 1 1 0 0,1 0-1 0 0,0 0 0 0 0,-1-1 1 0 0,1 1-1 0 0,-1 0 1 0 0,1-1-1 0 0,0 1 1 0 0,-1-1-1 0 0,1 1 1 0 0,-1-1-1 0 0,1 1 0 0 0,-1-1 1 0 0,1 1-1 0 0,-1-1 1 0 0,0 1-1 0 0,1-1 1 0 0,-1 1-1 0 0,0-1 6 0 0,51-62 41 0 0,-41 52-27 0 0,0 0 0 0 0,0 1-14 0 0,0 1 119 0 0,-1-1 0 0 0,4-7-119 0 0,-4 7 4 0 0,-7 7-13 0 0,1-1 0 0 0,-1 1 0 0 0,1-1 0 0 0,-1 1 0 0 0,0-1 0 0 0,0 0 0 0 0,0 0 9 0 0,-8 16 100 0 0,1 0 0 0 0,-7 9-100 0 0,3-4 88 0 0,-6 14-88 0 0,9-17-96 0 0,1 1-1 0 0,1-1 1 0 0,1 1-1 0 0,0 0 1 0 0,1-1-1 0 0,0 1 1 0 0,1 0-1 0 0,1 1 1 0 0,1 2 96 0 0,-2-18-17 0 0,1 1-1 0 0,0-1 1 0 0,0 0 0 0 0,0 1-1 0 0,0-1 1 0 0,0 0-1 0 0,1 1 1 0 0,-1-1 0 0 0,0 0-1 0 0,0 1 1 0 0,0-1 0 0 0,0 0-1 0 0,0 1 1 0 0,0-1 0 0 0,1 0-1 0 0,-1 1 1 0 0,0-1-1 0 0,0 0 1 0 0,0 1 0 0 0,1-1-1 0 0,-1 0 1 0 0,0 0 0 0 0,0 1-1 0 0,1-1 1 0 0,-1 0 0 0 0,0 0-1 0 0,1 0 1 0 0,-1 1-1 0 0,0-1 1 0 0,1 0 0 0 0,-1 0-1 0 0,0 0 18 0 0,1 0-39 0 0,0 0-1 0 0,0 0 0 0 0,0 0 0 0 0,-1 0 0 0 0,1 0 0 0 0,0-1 1 0 0,0 1-1 0 0,0 0 0 0 0,-1-1 0 0 0,1 1 0 0 0,0 0 0 0 0,-1-1 1 0 0,1 1-1 0 0,0-1 40 0 0,2-1-57 0 0,0 0 1 0 0,0-1 0 0 0,-1 1 0 0 0,1-1-1 0 0,-1 0 1 0 0,3-2 56 0 0,5-13 3 0 0,5-14-3 0 0,5-9 16 0 0,-6 14 198 0 0,8-24-214 0 0,-11 24 7 0 0,-8 21 11 0 0,-1 0 0 0 0,0 0 0 0 0,-1 0 0 0 0,1-2-18 0 0,-2 8 0 0 0,0 0 0 0 0,0 0 0 0 0,0 0 0 0 0,0 0 0 0 0,0 0 0 0 0,0 0 0 0 0,0 0 0 0 0,0 0 0 0 0,0-1 0 0 0,0 1 0 0 0,0 0 0 0 0,0 0 0 0 0,0 0 0 0 0,0 0 0 0 0,0 0 0 0 0,0 0 0 0 0,0 0 0 0 0,0 0 0 0 0,0 0 0 0 0,0 0 0 0 0,0 0-1 0 0,0 0 1 0 0,0 0 0 0 0,0 0 0 0 0,0-1 0 0 0,0 1 0 0 0,0 0 0 0 0,0 0 0 0 0,0 0 0 0 0,0 0 0 0 0,0 0 0 0 0,0 0 0 0 0,0 0 0 0 0,0 0 0 0 0,0 0 0 0 0,0 0 0 0 0,0 0 0 0 0,0 0 0 0 0,0 0 0 0 0,0 0 0 0 0,0 0 0 0 0,0 0 0 0 0,-1 0 0 0 0,1 0 0 0 0,0 0 0 0 0,0 0 0 0 0,0 0 0 0 0,0 0 0 0 0,0 0 0 0 0,0 0 0 0 0,0 0 0 0 0,-4 2-7 0 0,-2 5 38 0 0,-17 28 124 0 0,1 2 0 0 0,2 0 0 0 0,-5 17-155 0 0,12-24 35 0 0,6-12 24 0 0,-8 12-59 0 0,10-23-54 0 0,5-7 51 0 0,0 0 0 0 0,0 0-1 0 0,0 0 1 0 0,0 0-1 0 0,0 0 1 0 0,0 0 0 0 0,0 0-1 0 0,-1 0 1 0 0,1-1-1 0 0,0 1 1 0 0,0 0 0 0 0,0 0-1 0 0,0 0 1 0 0,0 0 0 0 0,0 0-1 0 0,0 0 1 0 0,0 0-1 0 0,0-1 1 0 0,0 1 0 0 0,0 0-1 0 0,0 0 1 0 0,0 0-1 0 0,0 0 1 0 0,0 0 0 0 0,0 0-1 0 0,0 0 1 0 0,0-1-1 0 0,0 1 1 0 0,0 0 0 0 0,0 0-1 0 0,0 0 1 0 0,0 0 0 0 0,0 0-1 0 0,0 0 4 0 0,3-18-150 0 0,1 3 169 0 0,-1-2-1 0 0,-1 1 1 0 0,0-14-19 0 0,0 13-19 0 0,-2 16 27 0 0,2-48 45 0 0,-2 40-14 0 0,0 1-1 0 0,-1 0 1 0 0,0 0 0 0 0,0 0 0 0 0,-1-1-39 0 0,2 9 14 0 0,-1-1 1 0 0,1 1-1 0 0,0-1 0 0 0,0 1 0 0 0,0-1 1 0 0,-1 1-1 0 0,1-1 0 0 0,0 1 1 0 0,-1-1-1 0 0,1 1 0 0 0,0-1 1 0 0,-1 1-1 0 0,1-1 0 0 0,-1 1 0 0 0,1 0 1 0 0,0-1-1 0 0,-1 1 0 0 0,1 0 1 0 0,-1-1-1 0 0,1 1 0 0 0,-1 0 1 0 0,0 0-1 0 0,1-1 0 0 0,-1 1 1 0 0,1 0-1 0 0,-1 0 0 0 0,1 0 0 0 0,-1 0 1 0 0,1 0-1 0 0,-1 0 0 0 0,0 0 1 0 0,0 0-15 0 0,-2 0 46 0 0,0 1 0 0 0,-1-1 1 0 0,1 1-1 0 0,0 0 0 0 0,-3 1-46 0 0,-9 2 188 0 0,14-4-167 0 0,0 0-1 0 0,0 0 1 0 0,1 0-1 0 0,-1 0 1 0 0,0 0-1 0 0,0 0 1 0 0,1-1-1 0 0,-1 1 1 0 0,0 0-1 0 0,1 0 1 0 0,-1 0-1 0 0,0-1 1 0 0,1 1-1 0 0,-1 0 1 0 0,0-1-1 0 0,1 1 1 0 0,-1-1-1 0 0,1 1 1 0 0,-1-1-1 0 0,0 1 1 0 0,1-1-1 0 0,-1 1 1 0 0,1-1-1 0 0,0 1 1 0 0,-1-1-1 0 0,1 0 1 0 0,-1 1-1 0 0,1-1 1 0 0,0 0-1 0 0,0 1 1 0 0,-1-1-1 0 0,1 0 1 0 0,0 1-1 0 0,0-1 1 0 0,0 0-1 0 0,0 0 1 0 0,0 1-1 0 0,0-1 1 0 0,0 0-1 0 0,0 0 1 0 0,0 1-1 0 0,0-1 1 0 0,0 0-1 0 0,0 1 1 0 0,0-1-1 0 0,1 0-20 0 0,0-2 1 0 0,0 0 0 0 0,-1 0 0 0 0,1-1 1 0 0,0 1-1 0 0,-1 0 0 0 0,0 0 0 0 0,0 0 0 0 0,0 0 0 0 0,0 0 0 0 0,0-1 0 0 0,-1 1 0 0 0,1 0 0 0 0,-1 0 0 0 0,0 0 0 0 0,0 0 0 0 0,0 0 0 0 0,0 0 0 0 0,-1 0 1 0 0,1 1-1 0 0,-1-1-1 0 0,-3-4 172 0 0,1-1 0 0 0,-2-5-172 0 0,-9-13-46 0 0,13 24 70 0 0,0-1 0 0 0,1 1-1 0 0,-1-1 1 0 0,0 1 0 0 0,0 0 0 0 0,-1 0-1 0 0,1 0 1 0 0,0 1 0 0 0,-1-1-1 0 0,1 0 1 0 0,-1 1 0 0 0,0-1-1 0 0,0 1-23 0 0,-10-6-67 0 0,-11-7 67 0 0,13 8-53 0 0,0-1-1 0 0,-10-3 54 0 0,16 7 5 0 0,0 0-1 0 0,0 0 1 0 0,1 0 0 0 0,-1 0 0 0 0,-1-3-5 0 0,-4-2 72 0 0,7 6-59 0 0,-99-74-24 0 0,80 61 76 0 0,6 5 6 0 0,0-2 0 0 0,-7-7-71 0 0,-11-5 151 0 0,30 21-138 0 0,0 0 0 0 0,0 1 0 0 0,0-1 1 0 0,-2 0-14 0 0,-7-4-5 0 0,-4-1 11 0 0,14 7 1 0 0,1 1 0 0 0,0-1 0 0 0,-1-1 0 0 0,1 1 1 0 0,0 0-1 0 0,-1 0 0 0 0,1-1-7 0 0,-6-5 43 0 0,1 0 1 0 0,0 0-1 0 0,-3-6-43 0 0,4 6 58 0 0,0 0 0 0 0,0 1 0 0 0,0 0 0 0 0,-1 0 0 0 0,-1-1-58 0 0,1 1 36 0 0,0 0 0 0 0,0 0 0 0 0,0-1 1 0 0,0-2-37 0 0,-11-10-112 0 0,-17-19 126 0 0,-3-9-18 0 0,34 43 46 0 0,0 0 0 0 0,-1 0 0 0 0,1 1 1 0 0,-1-1-1 0 0,0 1 0 0 0,0 0 0 0 0,0 0 0 0 0,0 0 1 0 0,-4 0-43 0 0,-41-16-44 0 0,44 16-29 0 0,-1 1 83 0 0,0-1 1 0 0,0 1-1 0 0,0 0 1 0 0,0 0 0 0 0,-1 1-11 0 0,4 1-27 0 0,1-1 0 0 0,-1 0 0 0 0,1 0 0 0 0,-1 0 0 0 0,0-1 27 0 0,-12-3 103 0 0,12 4-76 0 0,-5-1 57 0 0,0-1 0 0 0,0 1 1 0 0,1-1-1 0 0,-4-3-84 0 0,4 4-21 0 0,1-1 1 0 0,0 1 0 0 0,-1 0-1 0 0,-6-1 21 0 0,-3-1-194 0 0,15 3 193 0 0,0 1 1 0 0,1-1-1 0 0,-1 0 1 0 0,0 0-1 0 0,1 0 1 0 0,-1 0-1 0 0,0 0 1 0 0,-7-5 16 0 0,6 5-44 0 0,0 0 1 0 0,0-1-1 0 0,1 0 1 0 0,-1 1-1 0 0,1-1 1 0 0,-3-2 27 0 0,3 2-20 0 0,0 0 0 0 0,-1 0 1 0 0,1 1-1 0 0,0-1 0 0 0,-1 0 1 0 0,0 1-1 0 0,-1-1 20 0 0,-3-1-129 0 0,1 0-1 0 0,-1 0 1 0 0,1 0-1 0 0,0-1 1 0 0,0 0 0 0 0,-1-1 129 0 0,-2-2 78 0 0,-1 1 1 0 0,0 0 0 0 0,-4 0-79 0 0,13 5-4 0 0,0 1-1 0 0,0 0 1 0 0,0 0 0 0 0,0 0 0 0 0,0 0 0 0 0,0 0 0 0 0,0 0-1 0 0,0 0 1 0 0,0 1 0 0 0,0-1 0 0 0,0 0 0 0 0,0 0 0 0 0,0 1-1 0 0,0-1 1 0 0,1 1 0 0 0,-1-1 0 0 0,0 0 0 0 0,0 1 4 0 0,-15 10 3 0 0,-18 18 58 0 0,27-26-178 0 0,6-3 126 0 0,1 0 0 0 0,-1 1-1 0 0,1-1 1 0 0,-1 0 0 0 0,0 0 0 0 0,1 1-1 0 0,-1-1 1 0 0,1 0 0 0 0,-1 1-1 0 0,1-1 1 0 0,-1 1 0 0 0,1-1 0 0 0,-1 1-1 0 0,1-1 1 0 0,-1 1 0 0 0,1 0-9 0 0,-7 5-143 0 0,3-2 310 0 0,4-4-175 0 0,0 0 1 0 0,0 0-1 0 0,0 0 1 0 0,-1 0-1 0 0,1 1 1 0 0,0-1-1 0 0,0 0 1 0 0,0 0-1 0 0,0 0 1 0 0,-1 0-1 0 0,1 0 1 0 0,0 0-1 0 0,0 0 1 0 0,0 0-1 0 0,0 0 1 0 0,-1 0-1 0 0,1 0 0 0 0,0 0 1 0 0,0 0-1 0 0,0 0 1 0 0,-1 0-1 0 0,1 0 1 0 0,0 0-1 0 0,0 0 1 0 0,0 0-1 0 0,-1 0 1 0 0,1 0-1 0 0,0 0 1 0 0,0 0-1 0 0,0 0 1 0 0,0 0-1 0 0,-1 0 1 0 0,1 0-1 0 0,0 0 1 0 0,0 0-1 0 0,0-1 1 0 0,0 1-1 0 0,0 0 1 0 0,-1 0-1 0 0,1 0 1 0 0,0 0-1 0 0,0 0 1 0 0,0-1-1 0 0,0 1 0 0 0,0 0 1 0 0,0 0-1 0 0,0 0 1 0 0,-1 0-1 0 0,1-1 8 0 0,-3-2-3 0 0,2 3-5 0 0,1 0 1 0 0,0-1 0 0 0,0 1-1 0 0,-1 0 1 0 0,1 0 0 0 0,0-1-1 0 0,0 1 1 0 0,0 0-1 0 0,0 0 1 0 0,-1-1 0 0 0,1 1-1 0 0,0 0 1 0 0,0 0 0 0 0,0-1-1 0 0,0 1 1 0 0,0 0 0 0 0,0 0-1 0 0,0-1 1 0 0,0 1-1 0 0,0 0 1 0 0,0-1 0 0 0,0 1 7 0 0,-2-5 92 0 0,-8 1 22 0 0,1 2-133 0 0,-12-5 46 0 0,18 7-37 0 0,0-1 1 0 0,0 1 0 0 0,0 0-1 0 0,0 0 1 0 0,0 1 0 0 0,0-1-1 0 0,0 1 1 0 0,0-1 0 0 0,0 1-1 0 0,-1 0 10 0 0,3 0-3 0 0,1-1 1 0 0,-1 0-1 0 0,1 0 0 0 0,-1 1 0 0 0,1-1 0 0 0,-1 0 0 0 0,1 0 0 0 0,-1 0 0 0 0,1 0 0 0 0,-1 0 0 0 0,0 0 0 0 0,1 1 0 0 0,-1-1 1 0 0,1-1-1 0 0,-1 1 0 0 0,1 0 0 0 0,-1 0 0 0 0,1 0 0 0 0,-1 0 0 0 0,0 0 0 0 0,1 0 0 0 0,-1-1 0 0 0,1 1 0 0 0,-1 0 0 0 0,1 0 0 0 0,-1-1 1 0 0,1 1-1 0 0,-1 0 0 0 0,1-1 0 0 0,0 1 0 0 0,-1-1 0 0 0,1 1 0 0 0,-1 0 0 0 0,1-1 0 0 0,0 1 0 0 0,-1-1 0 0 0,1 1 0 0 0,0-1 0 0 0,0 1 1 0 0,-1-1-1 0 0,1 1 0 0 0,0-1 3 0 0,0 0 3 0 0,-1 1 0 0 0,1 0 1 0 0,-1 0-1 0 0,1 0 0 0 0,-1 0 1 0 0,1 0-1 0 0,-1 0 0 0 0,1 0 1 0 0,0 0-1 0 0,-1 0 0 0 0,1 0 1 0 0,-1 0-1 0 0,1 0 0 0 0,-1 0 1 0 0,1 0-1 0 0,-1 0 0 0 0,1 0 1 0 0,0 1-1 0 0,-1-1-3 0 0,-10 3-68 0 0,10-2 89 0 0,0-1-21 0 0,1 0 0 0 0,-1 0 0 0 0,1 0 0 0 0,-1 0 0 0 0,1 0 0 0 0,0 0 0 0 0,-1-1 0 0 0,1 1 0 0 0,-1 0 0 0 0,1 0 0 0 0,-1 0 0 0 0,1 0 0 0 0,0-1 0 0 0,-1 1 0 0 0,1 0 0 0 0,-1 0 0 0 0,1-1 0 0 0,0 1 0 0 0,-1 0 0 0 0,1-1 0 0 0,0 1 0 0 0,-1 0 0 0 0,1-1 0 0 0,0 1 0 0 0,0-1 0 0 0,-1 1-6 0 0,1 0 1 0 0,0 0-1 0 0,0-1 1 0 0,0 1-1 0 0,0 0 1 0 0,-1 0-1 0 0,1-1 0 0 0,0 1 1 0 0,0 0-1 0 0,0 0 1 0 0,-1 0-1 0 0,1 0 1 0 0,0-1-1 0 0,0 1 1 0 0,-1 0-1 0 0,1 0 1 0 0,0 0-1 0 0,0 0 1 0 0,-1 0-1 0 0,1 0 0 0 0,0 0 1 0 0,-1 0-1 0 0,1 0 1 0 0,0 0-1 0 0,0 0 1 0 0,-1 0-1 0 0,1 0 6 0 0,-9 1-26 0 0,6 0 12 0 0,-2 3 118 0 0,5-4-104 0 0,0 0 0 0 0,0 1 0 0 0,0-1 1 0 0,-1 0-1 0 0,1 0 0 0 0,0 0 0 0 0,0 0 0 0 0,0 0 0 0 0,0 0 0 0 0,0 0 0 0 0,0 0 0 0 0,0 0 0 0 0,0 1 0 0 0,-1-1 0 0 0,1 0 0 0 0,0 0 0 0 0,0 0 0 0 0,0 0 0 0 0,0 0 0 0 0,0 0 0 0 0,0 0 0 0 0,-1 0 0 0 0,1 0 0 0 0,0 0 0 0 0,0 0 0 0 0,0 0 0 0 0,0 0 0 0 0,0 0 0 0 0,-1 0 0 0 0,1 0 0 0 0,0 0 0 0 0,0 0 0 0 0,0 0 0 0 0,0 0-1 0 0,0 0 0 0 0,0 0 0 0 0,-1 0 0 0 0,1 0 0 0 0,0 0 1 0 0,0 0-1 0 0,0 0 0 0 0,0 0 0 0 0,0 0 0 0 0,0 0 0 0 0,-1 0 0 0 0,1 0 0 0 0,0 0 0 0 0,0 0 0 0 0,0 0 0 0 0,0 0 0 0 0,0 0 0 0 0,0 0 0 0 0,-1 0 0 0 0,1 0 0 0 0,0 0 0 0 0,0 0 0 0 0,0 0 0 0 0,0 0 0 0 0,0 0 0 0 0,0 0 0 0 0,0 1 0 0 0,0-1 1 0 0,-3 2 45 0 0,3-2-46 0 0,-1 0 0 0 0,1-1-1 0 0,0 1 1 0 0,-1 0 0 0 0,1 0 0 0 0,0 1 0 0 0,-1-1 0 0 0,1 0-1 0 0,0 0 1 0 0,-1 0 0 0 0,1 0 0 0 0,0 0 0 0 0,-1 0-1 0 0,1 0 1 0 0,0 1 0 0 0,-1-1 0 0 0,1 0 0 0 0,0 0 1 0 0,-5 4 45 0 0,3-2-60 0 0,2-4-106 0 0,0-1 142 0 0,0 3-14 0 0,0 0 1 0 0,0 0-1 0 0,0 0 0 0 0,-1-1 1 0 0,1 1-1 0 0,0 0 1 0 0,0 0-1 0 0,-1 0 1 0 0,1 0-1 0 0,0 0 1 0 0,0 0-1 0 0,-1-1 1 0 0,1 1-1 0 0,0 0 0 0 0,0 0 1 0 0,-1 0-1 0 0,1 0 1 0 0,0 0-1 0 0,0 0 1 0 0,-1 0-1 0 0,1 0 1 0 0,0 0-1 0 0,-1 0-7 0 0,1 0 1 0 0,0 0 1 0 0,-1 0-1 0 0,1 0 0 0 0,0 0 1 0 0,0 0-1 0 0,-1 0 0 0 0,1 0 1 0 0,0 0-1 0 0,0 1 0 0 0,0-1 1 0 0,-1 0-1 0 0,1 0 0 0 0,0 0 1 0 0,0 0-1 0 0,-1 0 0 0 0,1 0 1 0 0,0 0-1 0 0,0 1 0 0 0,0-1 1 0 0,0 0-1 0 0,-1 0 0 0 0,1 0 1 0 0,0 1-1 0 0,0-1 0 0 0,0 0 1 0 0,0 0-1 0 0,0 1-1 0 0,-4 3 91 0 0,4-4-90 0 0,0 0 1 0 0,0 0 0 0 0,0 0-1 0 0,0 0 1 0 0,0 0-1 0 0,0 0 1 0 0,0 0 0 0 0,0 0-1 0 0,0-1 1 0 0,0 1 0 0 0,0 0-1 0 0,0 0 1 0 0,0 0-1 0 0,0 0 1 0 0,0 0 0 0 0,0 0-1 0 0,0 0 1 0 0,0 0 0 0 0,0 0-1 0 0,0-1 1 0 0,0 1-1 0 0,0 0 1 0 0,0 0 0 0 0,0 0-1 0 0,0 0 1 0 0,0 0-1 0 0,0 0 1 0 0,0 0 0 0 0,0 0-1 0 0,0 0 1 0 0,0 0 0 0 0,-1 0-1 0 0,1 0 1 0 0,0-1-1 0 0,0 1 1 0 0,0 0 0 0 0,0 0-1 0 0,0 0 1 0 0,0 0 0 0 0,0 0-1 0 0,0 0 1 0 0,0 0-1 0 0,0 0 1 0 0,0 0 0 0 0,-1 0-1 0 0,1 0 1 0 0,0 0-1 0 0,0 0 1 0 0,0 0 0 0 0,0 0-1 0 0,0 0 1 0 0,0 0 0 0 0,0 0-1 0 0,0 0 1 0 0,0 0-1 0 0,-1 0-1 0 0,-1 4-36 0 0,2-4 39 0 0,0 1 0 0 0,0-1 1 0 0,0 0-1 0 0,0 1 1 0 0,0-1-1 0 0,0 0 1 0 0,0 0-1 0 0,-1 1 1 0 0,1-1-1 0 0,0 0 1 0 0,0 0-1 0 0,0 1 1 0 0,0-1-1 0 0,-1 0 1 0 0,1 0-1 0 0,0 1 1 0 0,0-1-1 0 0,0 0 0 0 0,-1 0 1 0 0,1 0-1 0 0,0 0 1 0 0,0 1-1 0 0,-1-1 1 0 0,1 0-1 0 0,0 0 1 0 0,-1 0-4 0 0,1 0-3 0 0,0 0 0 0 0,0 0 0 0 0,0 0 0 0 0,0 0 0 0 0,0 0 0 0 0,0 0 0 0 0,0 0 0 0 0,0 0 0 0 0,0 0 0 0 0,0 0 0 0 0,0-1 0 0 0,0 1 0 0 0,0 0 1 0 0,0 0-1 0 0,0 0 0 0 0,0 0 0 0 0,0 0 0 0 0,0 0 0 0 0,0 0 0 0 0,0 0 0 0 0,0 0 0 0 0,0 0 0 0 0,0 0 0 0 0,0 0 0 0 0,0-1 0 0 0,0 1 0 0 0,0 0 0 0 0,0 0 0 0 0,0 0 0 0 0,0 0 0 0 0,0 0 1 0 0,0 0-1 0 0,0 0 0 0 0,0 0 0 0 0,0 0 0 0 0,0 0 0 0 0,0 0 0 0 0,0 0 0 0 0,1 0 0 0 0,-1 0 0 0 0,0 0 0 0 0,0 0 0 0 0,0 0 0 0 0,0 0 0 0 0,0-1 0 0 0,0 1 3 0 0,1-1 144 0 0,-1 0-146 0 0,0 1 0 0 0,0 0 0 0 0,0 0 0 0 0,0 0 0 0 0,0 0 0 0 0,0 0 0 0 0,0 0 0 0 0,0 0 0 0 0,0 0 0 0 0,0 0 0 0 0,0 0 0 0 0,0 0 0 0 0,0 0 0 0 0,0 0 0 0 0,0-1 0 0 0,0 1-1 0 0,0 0 1 0 0,0 0 0 0 0,0 0 0 0 0,0 0 0 0 0,0 0 0 0 0,0 0 0 0 0,0 0 0 0 0,0 0 0 0 0,0 0 0 0 0,0 0 0 0 0,0 0 0 0 0,0 0 0 0 0,0-1 0 0 0,0 1 0 0 0,0 0 0 0 0,0 0 0 0 0,0 0 0 0 0,0 0 0 0 0,0 0 0 0 0,0 0 0 0 0,-1 0 0 0 0,1 0 0 0 0,0 0 0 0 0,0 0 0 0 0,0 0 0 0 0,0 0 2 0 0,0 0 5 0 0,0 0 0 0 0,0 0 0 0 0,0 0 0 0 0,0 0 0 0 0,0-1 0 0 0,-1 1 0 0 0,1 0 0 0 0,0 0 0 0 0,0 0 0 0 0,0 0 0 0 0,0 0 0 0 0,0 0 0 0 0,0 0 0 0 0,0 0 0 0 0,-1 0 0 0 0,1 0 0 0 0,0 0 0 0 0,0 0 0 0 0,0 0 0 0 0,0 0 1 0 0,0 0-1 0 0,0 1 0 0 0,0-1 0 0 0,0 0 0 0 0,-1 0 0 0 0,1 0 0 0 0,0 0 0 0 0,0 0 0 0 0,0 0 0 0 0,0 0 0 0 0,0 0 0 0 0,0 0 0 0 0,0 0 0 0 0,0 0 0 0 0,0 0 0 0 0,0 0 0 0 0,0 1 0 0 0,-1-1 0 0 0,1 0 0 0 0,0 0 0 0 0,0 0 0 0 0,0 0 0 0 0,0 0 0 0 0,0 0 0 0 0,0 0 0 0 0,0 1 0 0 0,0-1 0 0 0,0 0 0 0 0,0 0 0 0 0,0 0 0 0 0,0 0 0 0 0,0 0 0 0 0,0 0-5 0 0,0 0-2 0 0,-2 5-207 0 0,2-5 207 0 0,0 0 0 0 0,0 0-1 0 0,0 0 1 0 0,0 0 0 0 0,0 0 0 0 0,0 0-1 0 0,0 0 1 0 0,0 1 0 0 0,0-1-1 0 0,0 0 1 0 0,0 0 0 0 0,0 0 0 0 0,0 0-1 0 0,0 0 1 0 0,0 0 0 0 0,0 0-1 0 0,0 0 1 0 0,0 0 0 0 0,0 0 0 0 0,0 0-1 0 0,0 0 1 0 0,0 0 0 0 0,0 1 0 0 0,0-1-1 0 0,0 0 1 0 0,-1 0 0 0 0,1 0-1 0 0,0 0 1 0 0,0 0 0 0 0,0 0 0 0 0,0 0-1 0 0,0 0 1 0 0,0 0 0 0 0,0 0-1 0 0,0 0 1 0 0,0 0 0 0 0,0 0 0 0 0,0 0-1 0 0,-1 0 1 0 0,1 0 0 0 0,0 0 0 0 0,0 0-1 0 0,0 0 1 0 0,0 0 0 0 0,0 0-1 0 0,0 0 1 0 0,0 0 0 0 0,0 0 0 0 0,0 0-1 0 0,0 0 1 0 0,0 0 0 0 0,-1 0 0 0 0,1 0-1 0 0,0-1 1 0 0,0 1 0 0 0,0 0-1 0 0,0 0 1 0 0,0 0 0 0 0,0 0 0 0 0,0 0-1 0 0,0 0 1 0 0,0 0 2 0 0,0 0-1 0 0,0 0 1 0 0,0-1-1 0 0,0 1 1 0 0,0 0-1 0 0,0 0 0 0 0,0-1 1 0 0,0 1-1 0 0,0 0 1 0 0,0 0-1 0 0,0 0 0 0 0,0-1 1 0 0,0 1-1 0 0,0 0 1 0 0,0 0-1 0 0,0 0 0 0 0,0-1 1 0 0,0 1-1 0 0,0 0 1 0 0,0 0-1 0 0,0 0 0 0 0,0-1 1 0 0,1 1-1 0 0,-1 0 0 0 0,0 0 1 0 0,0 0-1 0 0,0 0 1 0 0,0-1 0 0 0,0 1 0 0 0,0 0 0 0 0,1 0-1 0 0,-1 0 1 0 0,0 0 0 0 0,0 0 0 0 0,0 0 0 0 0,0 0 0 0 0,0 0 0 0 0,0 0 0 0 0,0 0 0 0 0,0 0 0 0 0,0 0 0 0 0,0 0 0 0 0,0 0-1 0 0,0 0 1 0 0,0 0 0 0 0,0-1 0 0 0,0 1 0 0 0,0 0 0 0 0,0 0 0 0 0,0 0 0 0 0,0 0 0 0 0,0 0 0 0 0,0 0 0 0 0,0 0 0 0 0,0 0 0 0 0,0 0-1 0 0,0 0 1 0 0,0 0 0 0 0,0-1 0 0 0,0 1 0 0 0,0 0 0 0 0,0 0 0 0 0,0 0 0 0 0,0 0 0 0 0,0 0 0 0 0,0 0 0 0 0,0 0 0 0 0,0 0-1 0 0,0 0 1 0 0,0 0 0 0 0,0 0 0 0 0,0 0 0 0 0,0-1 0 0 0,0 1 0 0 0,0 0 0 0 0,0 0 0 0 0,0 0 0 0 0,0 0 0 0 0,0 0 0 0 0,0 0 0 0 0,-1 0-1 0 0,1 0 1 0 0,0 0 0 0 0,0 0 0 0 0,0 0 0 0 0,0 0 0 0 0,0 0 0 0 0,0 0 0 0 0,0 0 0 0 0,0 0 0 0 0,0 0 0 0 0,-4-1 32 0 0,4 1-25 0 0,0-1 1 0 0,0 1-1 0 0,0 0 0 0 0,0 0 0 0 0,0 0 1 0 0,-1 0-1 0 0,1 0 0 0 0,0 0 1 0 0,0 0-1 0 0,0 0 0 0 0,0 0 0 0 0,0 0 1 0 0,0 0-1 0 0,-1 0 0 0 0,1 0 0 0 0,0 0 1 0 0,0 0-1 0 0,0 0 0 0 0,0 0 0 0 0,0 0 1 0 0,0 0-1 0 0,-1 0 0 0 0,1 0 1 0 0,0 0-1 0 0,0 0 0 0 0,0 0 0 0 0,0 0 1 0 0,0 0-1 0 0,0 0 0 0 0,-1 0 0 0 0,1 0 1 0 0,0 0-1 0 0,0 0 0 0 0,0 0 1 0 0,0 1-1 0 0,0-1 0 0 0,0 0 0 0 0,0 0 1 0 0,0 0-1 0 0,0 0 0 0 0,-1 0 0 0 0,1 0 1 0 0,0 0-1 0 0,0 1 0 0 0,0-1 0 0 0,0 0 1 0 0,0 0-1 0 0,0 0 0 0 0,0 0 1 0 0,0 0-1 0 0,0 0-7 0 0,-3 5 54 0 0,3-5-57 0 0,0 0 0 0 0,0 0 0 0 0,0 0 0 0 0,0 0 0 0 0,0 0 0 0 0,0 0 1 0 0,0 0-1 0 0,0 1 0 0 0,0-1 0 0 0,0 0 0 0 0,0 0 0 0 0,0 0 0 0 0,0 0 0 0 0,0 0 0 0 0,0 0 0 0 0,-1 0 0 0 0,1 0 0 0 0,0 0 0 0 0,0 0 0 0 0,0 0 0 0 0,0 0 0 0 0,0 0 0 0 0,0 0 0 0 0,0 0 0 0 0,0 0 1 0 0,0 0-1 0 0,0 0 0 0 0,0 0 0 0 0,-1 0 0 0 0,1 0 0 0 0,0 0 0 0 0,0 0 0 0 0,0 0 0 0 0,0 0 0 0 0,0 0 0 0 0,0 0 0 0 0,0 0 0 0 0,0 0 0 0 0,0 0 0 0 0,0 0 0 0 0,0 0 0 0 0,0 0 0 0 0,-1 0 0 0 0,1 0 4 0 0,0 0-1 0 0,0 0 0 0 0,0 0 0 0 0,0-1 0 0 0,0 1 0 0 0,0 0 1 0 0,0 0-1 0 0,0 0 0 0 0,0 0 0 0 0,0 0 0 0 0,0 0 0 0 0,-1 0 1 0 0,1 0-1 0 0,0 0 0 0 0,0 0 0 0 0,0 0 0 0 0,0 0 0 0 0,0 0 1 0 0,0 0-1 0 0,0 0 0 0 0,0 0 0 0 0,0 0 0 0 0,-1 0 0 0 0,1 1 1 0 0,0-1-1 0 0,0 0 0 0 0,0 0 0 0 0,0 0 0 0 0,0 0 1 0 0,0 0-1 0 0,0 0 0 0 0,0 0 0 0 0,0 0 0 0 0,0 0 0 0 0,0 0 1 0 0,0 0-1 0 0,0 0 0 0 0,0 0 0 0 0,-1 0 0 0 0,1 0 0 0 0,0 1 1 0 0,0-1-1 0 0,0 0 0 0 0,0 0 0 0 0,0 0 0 0 0,0 0 0 0 0,0 0 1 0 0,0 0-1 0 0,0 0 0 0 0,0 0 0 0 0,0 0 0 0 0,0 0 0 0 0,0 1 1 0 0,0-1-1 0 0,0 0 0 0 0,0 0 0 0 0,0 0 0 0 0,7-8-193 0 0,-7 8 210 0 0,1-1 1 0 0,-1 1-1 0 0,1 0 1 0 0,-1 0-1 0 0,0-1 0 0 0,1 1 1 0 0,-1 0-1 0 0,1-1 1 0 0,-1 1-1 0 0,1 0 1 0 0,-1-1-1 0 0,0 1 1 0 0,1 0-1 0 0,-1-1 1 0 0,0 1-1 0 0,1-1 0 0 0,-1 1 1 0 0,0-1-1 0 0,0 1 1 0 0,1-1-1 0 0,-1 1 1 0 0,0-1-1 0 0,0 1 1 0 0,0-1-18 0 0,0 1-3 0 0,0 0 1 0 0,0 0-1 0 0,0 0 1 0 0,0 0-1 0 0,0 0 0 0 0,0 0 1 0 0,0 0-1 0 0,0 0 1 0 0,0 0-1 0 0,0-1 1 0 0,0 1-1 0 0,1 0 1 0 0,-1 0-1 0 0,0 0 1 0 0,0 0-1 0 0,0 0 1 0 0,0 0-1 0 0,0 0 1 0 0,0 0-1 0 0,0 0 1 0 0,0 0-1 0 0,0 0 1 0 0,0 0-1 0 0,0 0 1 0 0,0 0-1 0 0,0 0 1 0 0,0 0-1 0 0,0 0 1 0 0,0 0-1 0 0,1 0 1 0 0,-1 0-1 0 0,0 0 1 0 0,0 0-1 0 0,0 0 1 0 0,0 0-1 0 0,0 0 1 0 0,0 0-1 0 0,0 0 1 0 0,0 0-1 0 0,0 0 1 0 0,0 0-1 0 0,0 0 1 0 0,0 0-1 0 0,0 0 1 0 0,0 0-1 0 0,0 0 1 0 0,1 0 2 0 0,-1 0-3 0 0,0 0 0 0 0,0 0 1 0 0,0 1-1 0 0,0-1 0 0 0,0 0 0 0 0,0 0 0 0 0,0 0 1 0 0,0 0-1 0 0,0 0 0 0 0,0 0 0 0 0,1 0 1 0 0,-1 0-1 0 0,0 0 0 0 0,0 0 0 0 0,0 0 1 0 0,0 0-1 0 0,0 0 0 0 0,0 0 0 0 0,0 0 0 0 0,0 0 1 0 0,0 0-1 0 0,1 0 0 0 0,-1 0 0 0 0,0 0 1 0 0,0-1-1 0 0,0 1 0 0 0,0 0 0 0 0,0 0 1 0 0,0 0-1 0 0,0 0 0 0 0,0 0 0 0 0,0 0 1 0 0,0 0-1 0 0,0 0 0 0 0,1 0 0 0 0,-1 0 0 0 0,0 0 1 0 0,0 0-1 0 0,0 0 0 0 0,0-1 0 0 0,0 1 1 0 0,0 0-1 0 0,0 0 0 0 0,0 0 0 0 0,0 0 1 0 0,0 0-1 0 0,0 0 0 0 0,0 0 0 0 0,0 0 1 0 0,0 0-1 0 0,0-1 3 0 0,0 1 1 0 0,0-1-1 0 0,0 1 1 0 0,0-1 0 0 0,0 1 0 0 0,0-1 0 0 0,1 1-1 0 0,-1-1 1 0 0,0 1 0 0 0,0-1 0 0 0,0 1 0 0 0,1-1 0 0 0,-1 1-1 0 0,0-1 1 0 0,1 1-1 0 0,-1-1 1 0 0,0 1 0 0 0,0 0 0 0 0,0 0 0 0 0,1 0 0 0 0,-1 0 0 0 0,0 0 0 0 0,0 0 0 0 0,0-1 0 0 0,0 1 0 0 0,0 0 0 0 0,0 0 0 0 0,1 0 0 0 0,-1 0 0 0 0,0 0 0 0 0,0 0 0 0 0,0 0 0 0 0,0 0 0 0 0,1 0 0 0 0,-1 0 0 0 0,0 0 0 0 0,0 0 0 0 0,0 0 0 0 0,0 0 0 0 0,1 0 0 0 0,-1 0 0 0 0,0 0 0 0 0,0 0 0 0 0,0 0 0 0 0,0 0 0 0 0,1 0 0 0 0,-1 0 0 0 0,0 0 0 0 0,0 0 0 0 0,0 0 0 0 0,0 0 0 0 0,1 0 0 0 0,-1 1 0 0 0,0-1 0 0 0,0 0 0 0 0,0 0-2 0 0,0 0 3 0 0,0 0-1 0 0,0 0 0 0 0,1 1 0 0 0,-1-1 1 0 0,0 0-1 0 0,0 0 0 0 0,0 0 0 0 0,0 0 0 0 0,1 0 1 0 0,-1 1-1 0 0,0-1 0 0 0,0 0 0 0 0,0 0 1 0 0,0 0-1 0 0,1 0 0 0 0,-1 0 0 0 0,0 0 0 0 0,0 0 1 0 0,0 0-1 0 0,1 0 0 0 0,-1 0 0 0 0,0 0 1 0 0,0 0-1 0 0,0 0 0 0 0,1 0 0 0 0,-1 0 0 0 0,0 0 0 0 0,1 3 99 0 0,-1-3-103 0 0,0 0 0 0 0,0 0 0 0 0,0 0 1 0 0,0 0-1 0 0,0 0 0 0 0,0 0 0 0 0,0 0 0 0 0,0 0 1 0 0,0 0-1 0 0,0 1 0 0 0,0-1 0 0 0,0 0 0 0 0,0 0 0 0 0,0 0 1 0 0,0 0-1 0 0,0 0 0 0 0,0 0 0 0 0,0 0 0 0 0,0 0 1 0 0,0 0-1 0 0,0 0 0 0 0,0 0 0 0 0,0 0 0 0 0,0 0 1 0 0,0 0-1 0 0,0 0 0 0 0,0 0 0 0 0,0 0 0 0 0,0 0 0 0 0,0 0 1 0 0,0 0-1 0 0,0 0 0 0 0,1 0 0 0 0,-1 0 0 0 0,0 0 1 0 0,0 0-1 0 0,0 0 0 0 0,0 0 0 0 0,0 0 0 0 0,0 0 1 0 0,0 0-1 0 0,0 0 0 0 0,0 0 0 0 0,0 0 0 0 0,0 0 0 0 0,0 0 1 0 0,0 0-1 0 0,0 0 0 0 0,0 0 0 0 0,0 0 0 0 0,0 0 1 0 0,0 0-1 0 0,1 0 0 0 0,-1 0 0 0 0,0 0 3 0 0,4-2-43 0 0,1-1 62 0 0,-4 3-17 0 0,-1 0 0 0 0,0 0 0 0 0,0 0 0 0 0,0 0 0 0 0,0 0 0 0 0,0 0 0 0 0,0 0-1 0 0,1 0 1 0 0,-1 0 0 0 0,0 0 0 0 0,0 0 0 0 0,0 0 0 0 0,0 0 0 0 0,0 0 0 0 0,0 0 0 0 0,1 0 0 0 0,-1 0 0 0 0,0 0-1 0 0,0 0 1 0 0,0 0 0 0 0,0-1 0 0 0,0 1 0 0 0,0 0 0 0 0,0 0 0 0 0,1 0 0 0 0,-1 0 0 0 0,0 0 0 0 0,0 0 0 0 0,0 0 0 0 0,0 0-1 0 0,0-1 1 0 0,0 1 0 0 0,0 0 0 0 0,0 0-2 0 0,-2 4 81 0 0,2-3-81 0 0,0-1 0 0 0,-1 0 0 0 0,1 0 1 0 0,0 1-1 0 0,0-1 0 0 0,0 0 0 0 0,0 0 1 0 0,-1 1-1 0 0,1-1 0 0 0,0 0 0 0 0,0 0 1 0 0,-1 0-1 0 0,1 0 0 0 0,0 1 1 0 0,0-1-1 0 0,0 0 0 0 0,-1 0 0 0 0,1 0 1 0 0,0 0-1 0 0,-1 0 7 0 0,1 1 1 0 0,-1-1-1 0 0,1 0 1 0 0,-1 0-1 0 0,1 1 1 0 0,0-1-1 0 0,-1 0 1 0 0,1 1-1 0 0,-1-1 1 0 0,1 0-1 0 0,0 1 1 0 0,-1-1-1 0 0,1 0 1 0 0,0 1-1 0 0,0-1 1 0 0,-1 1-8 0 0,0 1-38 0 0,0-1 0 0 0,0 1 0 0 0,0 0-1 0 0,0-1 1 0 0,-1 0 0 0 0,0 2 38 0 0,-4 2 124 0 0,6-5-123 0 0,0 0 0 0 0,0 0 0 0 0,0 0 1 0 0,0 0-1 0 0,0 0 0 0 0,0 0 1 0 0,0 0-1 0 0,0 0 0 0 0,0 0 1 0 0,0 0-1 0 0,0 0 0 0 0,0 0 1 0 0,0 0-1 0 0,0 0 0 0 0,0 0 1 0 0,0 0-1 0 0,1 0 0 0 0,-1 0 1 0 0,0 0-1 0 0,0 0 0 0 0,0 0 1 0 0,0 0-1 0 0,0 0 0 0 0,0 0 1 0 0,0 0-1 0 0,0 0 0 0 0,0 0 0 0 0,0 0 1 0 0,0 0-1 0 0,0 0 0 0 0,0 0 1 0 0,0 0-1 0 0,0 0 0 0 0,0 0 1 0 0,0 0-1 0 0,0 0 0 0 0,0 0 1 0 0,0 1-1 0 0,0-1 0 0 0,0 0 1 0 0,0 0-1 0 0,1 0 0 0 0,-1 0 1 0 0,0 0-1 0 0,0 0 0 0 0,0 0 1 0 0,0 0-1 0 0,0 0 0 0 0,0 0 1 0 0,0 0-1 0 0,0 0 0 0 0,0 0 0 0 0,0 0 1 0 0,0 0-1 0 0,0 0 0 0 0,0 0 1 0 0,0 0-1 0 0,0 1 0 0 0,-1-1 1 0 0,1 0-1 0 0,0 0 0 0 0,0 0 1 0 0,0 0-1 0 0,0 0 0 0 0,0 0 1 0 0,0 0-1 0 0,0 0 0 0 0,0 0-1 0 0,0 1-35 0 0,1-3-42 0 0,-1 3 100 0 0,0 0-1 0 0,0 0 1 0 0,0 1 0 0 0,0-1 0 0 0,0 0-1 0 0,1 0 1 0 0,-1 1 0 0 0,0-1 0 0 0,0 0-1 0 0,1 0 1 0 0,-1 0 0 0 0,1 0 0 0 0,-1 1-1 0 0,1-1 1 0 0,0 0 0 0 0,-1 0 0 0 0,1 0-23 0 0,1 2-59 0 0,-2-2 66 0 0,0-1 1 0 0,0 0 0 0 0,0 0-1 0 0,1 0 1 0 0,-1 0-1 0 0,0 1 1 0 0,0-1 0 0 0,0 0-1 0 0,0 0 1 0 0,0 0 0 0 0,0 1-1 0 0,0-1 1 0 0,0 0 0 0 0,1 0-1 0 0,-1 0 1 0 0,0 0 0 0 0,0 0-1 0 0,0 0 1 0 0,0 1 0 0 0,1-1-1 0 0,-1 0 1 0 0,0 0 0 0 0,0 0-1 0 0,0 0 1 0 0,0 0 0 0 0,1 0-1 0 0,-1 0 1 0 0,0 0 0 0 0,0 0-1 0 0,0 0 1 0 0,1 0 0 0 0,-1 0-1 0 0,0 0 1 0 0,0 0-8 0 0,0 0-3 0 0,1 0-1 0 0,-1 1 1 0 0,0-1-1 0 0,0 0 1 0 0,1 0 0 0 0,-1 0-1 0 0,0 0 1 0 0,0 0-1 0 0,1 0 1 0 0,-1 1 0 0 0,0-1-1 0 0,0 0 1 0 0,0 0 0 0 0,1 0-1 0 0,-1 0 1 0 0,0 1-1 0 0,0-1 1 0 0,0 0 0 0 0,0 0-1 0 0,0 1 1 0 0,1-1-1 0 0,-1 0 1 0 0,0 0 0 0 0,0 1-1 0 0,0-1 1 0 0,0 0-1 0 0,0 0 1 0 0,0 1 0 0 0,0-1-1 0 0,0 0 4 0 0,2 9 254 0 0,2 13-337 0 0,4-12 285 0 0,-5 3-154 0 0,-2-11-61 0 0,0 1 1 0 0,-1 0 0 0 0,1 0 0 0 0,-1-1 0 0 0,1 1-1 0 0,-1 1 13 0 0,9-2-50 0 0,-7 0 97 0 0,-2-2-36 0 0,0 0-1 0 0,0 0 1 0 0,0 0 0 0 0,0 0-1 0 0,1 1 1 0 0,-1-1-1 0 0,0 0 1 0 0,0 0-1 0 0,0 0 1 0 0,0 0 0 0 0,0 0-1 0 0,0 0 1 0 0,0 0-1 0 0,1 0 1 0 0,-1 0-1 0 0,0 0 1 0 0,0 0-1 0 0,0 0 1 0 0,0 0 0 0 0,0 0-1 0 0,0 0 1 0 0,1 0-1 0 0,-1 0 1 0 0,0 0-1 0 0,0 0 1 0 0,0 0 0 0 0,0 0-1 0 0,0 0 1 0 0,0 0-1 0 0,0 0 1 0 0,1 0-1 0 0,-1 0 1 0 0,0 0 0 0 0,0 0-1 0 0,0 0 1 0 0,0 0-1 0 0,0 0 1 0 0,0-1-1 0 0,0 1-10 0 0,1 0-7 0 0,-1 0-2 0 0,1 0 1 0 0,-1 0 0 0 0,0 0-1 0 0,0 0 1 0 0,1 0 0 0 0,-1 0-1 0 0,0 0 1 0 0,0 1-1 0 0,1-1 1 0 0,-1 0 0 0 0,0 0-1 0 0,0 0 1 0 0,0 0 0 0 0,1 0-1 0 0,-1 1 1 0 0,0-1-1 0 0,0 0 1 0 0,0 0 0 0 0,0 0-1 0 0,1 0 1 0 0,-1 1 0 0 0,0-1-1 0 0,0 0 1 0 0,0 0-1 0 0,0 1 1 0 0,0-1 0 0 0,0 0 8 0 0,3 8 238 0 0,-2-9-226 0 0,0 3-32 0 0,2 2-23 0 0,-3-4 47 0 0,0 0 0 0 0,0 0 0 0 0,0 0 0 0 0,0 0 0 0 0,1 0 0 0 0,-1 0 0 0 0,0 0 0 0 0,0-1 0 0 0,0 1 0 0 0,1 0 0 0 0,-1 0 0 0 0,0 0 0 0 0,0 0 0 0 0,0 0 0 0 0,1 0 0 0 0,-1 0 0 0 0,0 0 0 0 0,0 0 0 0 0,0 0 0 0 0,1 0 0 0 0,-1 0 0 0 0,0 0 0 0 0,0 0 0 0 0,0 0 0 0 0,1 1 0 0 0,-1-1 0 0 0,0 0 0 0 0,0 0 0 0 0,0 0 0 0 0,1 0 0 0 0,-1 0 0 0 0,0 0 0 0 0,0 0 0 0 0,0 1 0 0 0,0-1 0 0 0,0 0 0 0 0,1 0 0 0 0,-1 0-1 0 0,0 0 1 0 0,0 1 0 0 0,0-1 0 0 0,0 0 0 0 0,0 0 0 0 0,0 0 0 0 0,0 1 0 0 0,0-1 0 0 0,0 0 0 0 0,0 0-4 0 0,4 6 77 0 0,-2-1-70 0 0,-2-5-10 0 0,0 1 0 0 0,1-1 0 0 0,-1 0 0 0 0,0 0 0 0 0,0 1 0 0 0,0-1 0 0 0,0 0 0 0 0,0 0 0 0 0,0 1 0 0 0,1-1 0 0 0,-1 0 1 0 0,0 0-1 0 0,0 1 0 0 0,0-1 0 0 0,1 0 0 0 0,-1 0 0 0 0,0 0 0 0 0,0 0 0 0 0,1 1 0 0 0,-1-1 0 0 0,0 0 0 0 0,0 0 0 0 0,1 0 0 0 0,-1 0 0 0 0,0 0 3 0 0,5 8 71 0 0,-4-7-44 0 0,0 0 0 0 0,0 0 0 0 0,0 0-1 0 0,0 0 1 0 0,0 1 0 0 0,0-1 0 0 0,0 0 0 0 0,0 1-27 0 0,3 5-192 0 0,-1-3 129 0 0,-2-3 73 0 0,-1 0 0 0 0,1-1 0 0 0,-1 1 0 0 0,1 0 0 0 0,-1-1 0 0 0,0 1 0 0 0,1 0 0 0 0,-1-1 0 0 0,0 1 0 0 0,0 0 0 0 0,1 0-10 0 0,-1 0 2 0 0,0-1 1 0 0,0 1 0 0 0,1-1 0 0 0,-1 1 0 0 0,0-1 0 0 0,1 1 0 0 0,-1-1 0 0 0,1 1 0 0 0,-1-1 0 0 0,0 1 0 0 0,1-1 0 0 0,0 1-3 0 0,4 5 115 0 0,-4-3-207 0 0,-1-2 92 0 0,0 0 0 0 0,1 0 0 0 0,-1 0 0 0 0,0 0 1 0 0,1 0-1 0 0,-1 0 0 0 0,1 0 0 0 0,0 0 0 0 0,-1 0 1 0 0,1 0-1 0 0,0-1 0 0 0,-1 1 0 0 0,1 0 0 0 0,0 0 0 0 0,0-1 1 0 0,0 1-1 0 0,0 0 0 0 0,0-1 4 0 0,-1 1 0 0 0,1 0 0 0 0,0-1 1 0 0,-1 1-1 0 0,1 0 0 0 0,-1 0 0 0 0,1-1 0 0 0,-1 1 1 0 0,1 0-1 0 0,-1 0 0 0 0,1 0 0 0 0,-1 0 0 0 0,0 0 1 0 0,1 0-1 0 0,-1-1 0 0 0,0 1 0 0 0,0 0 0 0 0,0 0 1 0 0,0 0-5 0 0,0 1 18 0 0,1-1 1 0 0,-1 0-1 0 0,0 0 1 0 0,1 1-1 0 0,-1-1 1 0 0,1 0-1 0 0,-1 0 1 0 0,1 1-19 0 0,3 5-102 0 0,-4-6 103 0 0,0-1 1 0 0,0 0 0 0 0,1 1-1 0 0,-1-1 1 0 0,0 0-1 0 0,0 1 1 0 0,0-1-1 0 0,0 0 1 0 0,0 1-1 0 0,0-1 1 0 0,0 0 0 0 0,0 1-1 0 0,0-1 1 0 0,0 0-1 0 0,0 1 1 0 0,0-1-1 0 0,0 0 1 0 0,0 1-1 0 0,0-1 1 0 0,0 1 0 0 0,0-1-2 0 0,7 10-76 0 0,-2 1 5 0 0,-4-10 72 0 0,-1 0 0 0 0,1 0 0 0 0,-1 0 0 0 0,1 1 0 0 0,-1-1 0 0 0,0 0 0 0 0,1 0 0 0 0,-1 0 0 0 0,0 2-1 0 0,3 4-108 0 0,-3-6 113 0 0,0-1 0 0 0,1 1 0 0 0,-1 0 0 0 0,0-1 0 0 0,1 1 0 0 0,-1 0 0 0 0,0-1 1 0 0,0 1-1 0 0,0 0 0 0 0,0 0 0 0 0,0-1 0 0 0,0 1 0 0 0,0 0 0 0 0,0 0-5 0 0,0-1 8 0 0,0 1 0 0 0,0 0 1 0 0,0-1-1 0 0,0 1 0 0 0,0 0 0 0 0,0-1 1 0 0,0 1-1 0 0,0-1 0 0 0,0 1 0 0 0,0 0 1 0 0,1-1-1 0 0,-1 1 0 0 0,0 0-8 0 0,2 6 210 0 0,-2-6-203 0 0,0-1-1 0 0,0 1 0 0 0,0-1 1 0 0,1 0-1 0 0,-1 1 0 0 0,0-1 1 0 0,0 1-1 0 0,1-1 0 0 0,-1 0 1 0 0,0 1-1 0 0,1-1 0 0 0,-1 0 1 0 0,0 1-1 0 0,1-1 0 0 0,-1 0 1 0 0,0 1-1 0 0,1-1 0 0 0,-1 0 1 0 0,1 0-1 0 0,-1 0 0 0 0,1 1-6 0 0,-1-1-21 0 0,1 0-1 0 0,0 1 0 0 0,-1-1 1 0 0,1 0-1 0 0,-1 1 0 0 0,1-1 1 0 0,0 1-1 0 0,-1-1 0 0 0,1 1 1 0 0,-1-1-1 0 0,0 1 1 0 0,1 0 21 0 0,1 5 6 0 0,-2-5 2 0 0,1 1-1 0 0,-1-1 1 0 0,1 1 0 0 0,0-1 0 0 0,-1 1 0 0 0,1-1-1 0 0,0 0 1 0 0,0 1 0 0 0,0-1 0 0 0,0 0 0 0 0,0 1-8 0 0,3 0-54 0 0,1 1 138 0 0,-2 0-56 0 0,0 0-44 0 0,-3-3 15 0 0,0 1 0 0 0,1-1 0 0 0,-1 1 0 0 0,0-1 0 0 0,0 1 0 0 0,1-1 0 0 0,-1 1 0 0 0,0-1 0 0 0,1 0 0 0 0,-1 1 0 0 0,1-1 0 0 0,-1 1 0 0 0,0-1 0 0 0,1 0 0 0 0,-1 1-1 0 0,1-1 2 0 0,-1 0 1 0 0,1 0-4 0 0,-1 1 0 0 0,0-1-1 0 0,0 1 1 0 0,0-1-1 0 0,0 0 1 0 0,0 1 0 0 0,0-1-1 0 0,0 1 1 0 0,0-1 0 0 0,1 0-1 0 0,-1 1 1 0 0,0-1 0 0 0,-1 1-1 0 0,1-1 1 0 0,0 0 0 0 0,0 1-1 0 0,0-1 4 0 0,0 4-44 0 0,4 4 0 0 0,0-2-51 0 0,-4-6 96 0 0,0 1 0 0 0,0-1 0 0 0,0 0-1 0 0,0 0 1 0 0,0 0 0 0 0,0 0 0 0 0,0 0 0 0 0,0 0-1 0 0,0 1 1 0 0,0-1 0 0 0,0 0 0 0 0,0 0 0 0 0,1 0-1 0 0,-1 0 1 0 0,0 0 0 0 0,0 0 0 0 0,0 0 0 0 0,0 0-1 0 0,0 1 1 0 0,0-1 0 0 0,0 0 0 0 0,0 0-1 0 0,0 0 1 0 0,1 0 0 0 0,-1 0 0 0 0,0 0 0 0 0,0 0-1 0 0,0 0 1 0 0,0 0 0 0 0,0 0 0 0 0,0 0 0 0 0,0 0-1 0 0,1 0 1 0 0,-1 0 0 0 0,0 0 0 0 0,0 0 0 0 0,0 0-1 0 0,0 0 1 0 0,0 0 0 0 0,0 0 0 0 0,1 0 0 0 0,-1 0-1 0 0,0 0 1 0 0,0 0 0 0 0,0 0 0 0 0,0 0 0 0 0,0 0-1 0 0,0 0 1 0 0,1 0 0 0 0,-1 0 0 0 0,0 0 0 0 0,0 0-1 0 0,0 0 1 0 0,0 0 0 0 0,0-1 0 0 0,0 1 0 0 0,0 0-1 0 0,5 11-96 0 0,1-5-274 0 0,0 3 554 0 0,-5-8-161 0 0,1 3 53 0 0,-2-4-81 0 0,0 0-1 0 0,0 0 1 0 0,0 0 0 0 0,0 0-1 0 0,0 0 1 0 0,0 0 0 0 0,0 0-1 0 0,0 0 1 0 0,0 0 0 0 0,0 0-1 0 0,1 0 1 0 0,-1 0 0 0 0,0 0 0 0 0,0 0-1 0 0,0 0 1 0 0,0 0 0 0 0,0 0-1 0 0,0 0 1 0 0,0 0 0 0 0,0 0-1 0 0,0 0 1 0 0,0 0 0 0 0,0 0-1 0 0,0 0 1 0 0,0 0 0 0 0,1 0-1 0 0,-1 0 1 0 0,0 0 0 0 0,0 0 0 0 0,0 0-1 0 0,0 0 1 0 0,0 0 0 0 0,0 0-1 0 0,0 0 1 0 0,0 0 0 0 0,0 0-1 0 0,0 0 1 0 0,0 0 0 0 0,0-1-1 0 0,0 1 1 0 0,0 0 0 0 0,0 0-1 0 0,0 0 1 0 0,0 0 0 0 0,0 0 0 0 0,0 0-1 0 0,0 0 1 0 0,0 0 0 0 0,0 0-1 0 0,1 0 1 0 0,-1 0 0 0 0,0 0-1 0 0,0 0 1 0 0,0-1 0 0 0,0 1-1 0 0,0 0 1 0 0,-1 0 0 0 0,1 0-1 0 0,0 0 1 0 0,0 0 5 0 0,6 7 75 0 0,-6-7-82 0 0,0 0 1 0 0,0 0 0 0 0,1 1 0 0 0,-1-1-1 0 0,0 0 1 0 0,0 0 0 0 0,0 1-1 0 0,1-1 1 0 0,-1 0 0 0 0,0 1-1 0 0,0-1 1 0 0,0 0 0 0 0,0 1 0 0 0,0-1-1 0 0,0 0 1 0 0,0 1 0 0 0,0-1-1 0 0,0 0 1 0 0,0 1 0 0 0,0-1 0 0 0,0 0-1 0 0,0 1 1 0 0,0-1 0 0 0,0 1 6 0 0,0-1-3 0 0,0 0 0 0 0,0 0 0 0 0,0 1 0 0 0,0-1 0 0 0,0 0 0 0 0,0 1 0 0 0,0-1 0 0 0,0 0 0 0 0,0 1 0 0 0,0-1 0 0 0,0 0 0 0 0,0 1 0 0 0,0-1 0 0 0,1 0 0 0 0,-1 0 0 0 0,0 1 0 0 0,0-1 0 0 0,0 0 0 0 0,0 1 3 0 0,1-1 49 0 0,-1 0-58 0 0,1 0-1 0 0,-1 0 1 0 0,0 0-1 0 0,1 0 1 0 0,-1 1-1 0 0,0-1 1 0 0,1 0-1 0 0,-1 0 1 0 0,0 0-1 0 0,1 1 1 0 0,-1-1-1 0 0,0 0 1 0 0,0 0-1 0 0,1 1 1 0 0,-1-1-1 0 0,0 0 1 0 0,0 1 0 0 0,0-1-1 0 0,1 0 10 0 0,1 3 107 0 0,-1-2-99 0 0,-1-1-1 0 0,1 1 1 0 0,-1-1 0 0 0,1 1 0 0 0,-1-1 0 0 0,1 1 0 0 0,-1 0 0 0 0,0-1 0 0 0,1 1 0 0 0,-1 0 0 0 0,0-1 0 0 0,0 1 0 0 0,1 0 0 0 0,-1-1-1 0 0,0 1-7 0 0,3 6-336 0 0,-2-7 324 0 0,-1 1 0 0 0,0-1 0 0 0,1 1 0 0 0,-1-1 0 0 0,0 1 0 0 0,0-1 0 0 0,1 1 0 0 0,-1-1 0 0 0,0 1 0 0 0,0-1 0 0 0,0 1 0 0 0,0 0 0 0 0,1-1 0 0 0,-1 1 12 0 0,6 6-114 0 0,-6-7 116 0 0,0 0 0 0 0,0 0 0 0 0,0 0 0 0 0,0 0 1 0 0,0 0-1 0 0,0 1 0 0 0,0-1 0 0 0,0 0 0 0 0,0 0 1 0 0,0 0-1 0 0,0 0 0 0 0,0 0 0 0 0,0 0 1 0 0,0 0-1 0 0,0 0 0 0 0,0 0 0 0 0,0 0 0 0 0,0 0 1 0 0,0 0-1 0 0,0 0 0 0 0,0 0 0 0 0,0 0 0 0 0,0 1 1 0 0,0-1-1 0 0,1 0 0 0 0,-1 0 0 0 0,0 0 0 0 0,0 0 1 0 0,0 0-1 0 0,0 0 0 0 0,0 0 0 0 0,0 0 0 0 0,0 0 1 0 0,0 0-1 0 0,0 0 0 0 0,0 0 0 0 0,0 0 0 0 0,1 0 1 0 0,-1 0-1 0 0,0 0 0 0 0,0 0 0 0 0,0 0 1 0 0,0 0-4 0 0,2 1 29 0 0,-2-1-36 0 0,0 0 0 0 0,0 0 0 0 0,0 1-1 0 0,0-1 1 0 0,0 0 0 0 0,0 0 0 0 0,0 1-1 0 0,0-1 1 0 0,0 0 0 0 0,0 0 0 0 0,1 0 0 0 0,-1 1-1 0 0,0-1 1 0 0,0 0 0 0 0,0 0 0 0 0,0 0-1 0 0,0 0 1 0 0,1 1 0 0 0,-1-1 0 0 0,0 0-1 0 0,0 0 1 0 0,0 0 0 0 0,1 0 0 0 0,-1 0-1 0 0,0 1 1 0 0,0-1 0 0 0,1 0 8 0 0,3-3-397 0 0,-3 2 309 0 0,2-3 40 0 0,0 0-1 0 0,-1 1 1 0 0,1-1-1 0 0,-1 0 1 0 0,2-2 48 0 0,4-2 164 0 0,-6 4-131 0 0,0 0 0 0 0,1 0 0 0 0,-1 1 0 0 0,2-2-33 0 0,1-2 24 0 0,5-1-96 0 0,-6 3 50 0 0,7-11 145 0 0,-9 12-84 0 0,-2 4-10 0 0,1-1-1 0 0,-1 0 1 0 0,0 0-1 0 0,1 0 0 0 0,-1 1 1 0 0,1-1-1 0 0,-1 0 1 0 0,1 0-1 0 0,-1 1 1 0 0,1-1-1 0 0,0 0 1 0 0,-1 1-1 0 0,1-1 1 0 0,0 1-1 0 0,-1-1 0 0 0,1 1 1 0 0,1-1-29 0 0,14-10 121 0 0,-8 4-157 0 0,-4 6 136 0 0,-4 1-108 0 0,1 0 0 0 0,-1-1 0 0 0,1 1 0 0 0,-1 0 0 0 0,0 0 0 0 0,1 0 0 0 0,-1 0 0 0 0,0 0 0 0 0,1 0-1 0 0,-1-1 1 0 0,1 1 0 0 0,-1 0 0 0 0,0 0 0 0 0,1-1 0 0 0,-1 1 0 0 0,0 0 8 0 0,1-1 9 0 0,0 0 1 0 0,0 1-1 0 0,-1-1 1 0 0,1 1-1 0 0,0-1 1 0 0,0 1-1 0 0,0-1 1 0 0,0 1-1 0 0,0 0 0 0 0,0-1-9 0 0,0 1-10 0 0,0 0 0 0 0,0-1 1 0 0,0 1-1 0 0,0 0 0 0 0,0-1 0 0 0,-1 1 0 0 0,1-1 0 0 0,0 1 0 0 0,0-1 0 0 0,0 0 0 0 0,-1 1 0 0 0,2-2 10 0 0,-2 2 7 0 0,1-1 0 0 0,-1 0 1 0 0,1 1-1 0 0,0-1 1 0 0,0 0-1 0 0,-1 1 0 0 0,1-1 1 0 0,0 1-1 0 0,0-1 1 0 0,0 1-1 0 0,0-1 0 0 0,-1 1 1 0 0,1 0-1 0 0,0-1 1 0 0,0 1-1 0 0,0 0 0 0 0,0 0 1 0 0,0 0-1 0 0,0 0 1 0 0,0 0-8 0 0,0 0-3 0 0,1-1 1 0 0,-1 1 0 0 0,0 0-1 0 0,0 0 1 0 0,1-1 0 0 0,-1 1-1 0 0,0-1 1 0 0,1 1 2 0 0,4-3-29 0 0,-4 3 22 0 0,0 0 1 0 0,0-1 0 0 0,0 1 0 0 0,0 0 0 0 0,0 1-1 0 0,1-1 7 0 0,3 0-56 0 0,-6 0 73 0 0,1 0 0 0 0,0 1 0 0 0,0-1 0 0 0,-1 0 0 0 0,1 0-1 0 0,0 0 1 0 0,0 0 0 0 0,-1 1 0 0 0,1-1 0 0 0,0 0 0 0 0,-1 1-1 0 0,1-1-16 0 0,-1 1-5 0 0,1-1 0 0 0,-1 0 0 0 0,1 0 0 0 0,-1 0 0 0 0,0 1 0 0 0,1-1-1 0 0,-1 0 1 0 0,1 0 0 0 0,-1 0 0 0 0,0 0 0 0 0,1 0 0 0 0,-1 0-1 0 0,1 0 1 0 0,-1 1 0 0 0,1-1 0 0 0,-1-1 0 0 0,1 1 0 0 0,-1 0-1 0 0,0 0 1 0 0,1 0 0 0 0,-1 0 0 0 0,1 0 0 0 0,-1 0 0 0 0,0 0-1 0 0,1-1 1 0 0,-1 1 5 0 0,5-2-12 0 0,-1-1 0 0 0,1 1 0 0 0,2-4 12 0 0,-6 6-6 0 0,-1 0 0 0 0,1-1-1 0 0,-1 1 1 0 0,1 0 0 0 0,-1 0 0 0 0,1 0-1 0 0,-1 0 1 0 0,1-1 0 0 0,-1 1 0 0 0,1 0-1 0 0,-1 0 1 0 0,1 0 0 0 0,-1 0-1 0 0,1 0 1 0 0,-1 0 0 0 0,1 0 0 0 0,-1 1-1 0 0,1-1 1 0 0,0 0 6 0 0,-1 0 2 0 0,0 0-1 0 0,1 0 1 0 0,-1 0-1 0 0,0 0 1 0 0,0 0-1 0 0,0 0 1 0 0,1 0-1 0 0,-1 0 1 0 0,0 1-1 0 0,0-1 1 0 0,0 0-1 0 0,0 0 1 0 0,1 0-1 0 0,-1 0 1 0 0,0 0-1 0 0,0 0 1 0 0,0 1-1 0 0,0-1 1 0 0,1 0-1 0 0,-1 0 1 0 0,0 0-1 0 0,0 0 1 0 0,0 1-1 0 0,0-1 1 0 0,0 0-1 0 0,0 0 1 0 0,0 0-1 0 0,0 1 1 0 0,0-1-1 0 0,0 0 1 0 0,1 0 0 0 0,-1 0-1 0 0,0 1 1 0 0,0-1-1 0 0,0 0 1 0 0,0 0-1 0 0,0 0 1 0 0,0 1-1 0 0,-1-1 1 0 0,1 0-2 0 0,0 0-8 0 0,0 0 0 0 0,0 1 0 0 0,0-1 0 0 0,-1 0 1 0 0,1 0-1 0 0,0 0 0 0 0,-1 0 0 0 0,1 0 0 0 0,0 0 0 0 0,0 1 1 0 0,-1-1-1 0 0,1 0 0 0 0,0 0 0 0 0,0 0 0 0 0,-1 0 1 0 0,1 0-1 0 0,0 0 0 0 0,-1 0 0 0 0,1 0 0 0 0,0 0 0 0 0,-1 0 9 0 0,1-1 6 0 0,0 1 0 0 0,-1 0 0 0 0,1 0 1 0 0,-1 0-1 0 0,1 0 0 0 0,-1 0 1 0 0,1 1-1 0 0,-1-1 0 0 0,1 0 0 0 0,0 0 1 0 0,-1 0-1 0 0,1 0 0 0 0,-1 0 1 0 0,1 1-1 0 0,-1-1-7 0 0,0 1-23 0 0,1-1 0 0 0,-1 1 0 0 0,0 0 0 0 0,0-1-1 0 0,0 1 1 0 0,0-1 0 0 0,0 1 0 0 0,0-1 0 0 0,-1 0 0 0 0,0 1 23 0 0,-9 3 10 0 0,4 1-25 0 0,-1-1 0 0 0,0 0 1 0 0,0 0-1 0 0,-1-1 0 0 0,1 0 1 0 0,-1 0-1 0 0,1-1 0 0 0,-2 0 15 0 0,7-1-32 0 0,1-1 31 0 0,1 0 1 0 0,0 0 0 0 0,-1 0-1 0 0,1 1 1 0 0,0-1 0 0 0,-1 0-1 0 0,1 1 1 0 0,0-1 0 0 0,0 1-1 0 0,0 0 1 0 0,-1-1 0 0 0,1 1-1 0 0,0 0 1 0 0,0 0 0 0 0,1-1-2 0 0,0 0 0 0 0,-1 0 0 0 0,1 0 1 0 0,0 1-1 0 0,0-1 0 0 0,0 0 0 0 0,0 0 1 0 0,0 0-1 0 0,0 0 0 0 0,0 0 0 0 0,0 0 0 0 0,0 0 1 0 0,-1 0-1 0 0,1 0 0 0 0,0 0 0 0 0,0 1 0 0 0,0-1 1 0 0,0 0-1 0 0,0 0 0 0 0,0 0 0 0 0,0 0 0 0 0,-1 0 1 0 0,1 0-1 0 0,0 0 0 0 0,0 0 0 0 0,0 0 0 0 0,0 0 1 0 0,0 0-1 0 0,-1 0 0 0 0,1 0 0 0 0,0 0 0 0 0,0 0 1 0 0,0 0-1 0 0,0 0 0 0 0,0 0 0 0 0,0-1 0 0 0,0 1 1 0 0,-1 0-1 0 0,1 0 0 0 0,0 0 0 0 0,0 0 0 0 0,0 0 1 0 0,0 0-1 0 0,0 0 0 0 0,0 0 0 0 0,0 0 0 0 0,-1-1 2 0 0,1 1 5 0 0,0 0-1 0 0,0 0 1 0 0,0 0-1 0 0,0 0 0 0 0,0 0 1 0 0,0-1-1 0 0,0 1 0 0 0,0 0 1 0 0,0 0-1 0 0,1 0 1 0 0,-1 0-1 0 0,0-1 0 0 0,0 1 1 0 0,0 0-1 0 0,0 0 0 0 0,0 0 1 0 0,0 0-1 0 0,0 0 0 0 0,0 0 1 0 0,0-1-1 0 0,0 1 1 0 0,0 0-1 0 0,1 0 0 0 0,-1 0 1 0 0,0 0-1 0 0,0 0 0 0 0,0 0 1 0 0,0 0-1 0 0,0 0 1 0 0,0-1-1 0 0,1 1 0 0 0,-1 0 1 0 0,0 0-1 0 0,0 0 0 0 0,0 0 1 0 0,0 0-1 0 0,1 0 0 0 0,-1 0 1 0 0,0 0-1 0 0,0 0 1 0 0,0 0-5 0 0,2-1 71 0 0,0 0 1 0 0,0 0 0 0 0,0 0 0 0 0,0 0-1 0 0,0 0 1 0 0,-1 0 0 0 0,1-1 0 0 0,0 1-1 0 0,-1-1 1 0 0,1 1-72 0 0,10-9 136 0 0,12-5-36 0 0,-21 14-115 0 0,-1 0 1 0 0,1 0-1 0 0,0 0 0 0 0,-1 0 1 0 0,1 0-1 0 0,0 1 0 0 0,0-1 1 0 0,2 1 14 0 0,0 0 63 0 0,-1 1 0 0 0,1-1 0 0 0,-1 1 0 0 0,2 1-63 0 0,10 1-220 0 0,-7 1 198 0 0,-8-4 21 0 0,-1 1 1 0 0,1-1-1 0 0,0 0 0 0 0,-1 1 0 0 0,1-1 1 0 0,-1 0-1 0 0,1 0 0 0 0,0 1 1 0 0,-1-1-1 0 0,1 0 0 0 0,0 0 0 0 0,-1 0 1 0 0,1 0-1 0 0,0 0 0 0 0,-1 0 1 0 0,1 0-1 0 0,0 0 0 0 0,-1 0 0 0 0,1 0 1 0 0,0 0 0 0 0,-1 0-5 0 0,1 0 0 0 0,-1 0 1 0 0,1 0-1 0 0,-1 0 0 0 0,0 0 0 0 0,1 0 1 0 0,-1 0-1 0 0,1 0 0 0 0,-1 0 0 0 0,1 0 1 0 0,-1 0-1 0 0,0 0 0 0 0,1 0 0 0 0,-1 1 1 0 0,1-1-1 0 0,-1 0 0 0 0,0 0 1 0 0,1 0-1 0 0,-1 1 0 0 0,0-1 0 0 0,1 0 1 0 0,-1 1-1 0 0,0-1 0 0 0,0 0 0 0 0,1 1 1 0 0,-1-1-1 0 0,0 0 0 0 0,0 1 5 0 0,1-1 6 0 0,-1 1-1 0 0,0-1 0 0 0,1 0 1 0 0,-1 1-1 0 0,1-1 0 0 0,-1 1 1 0 0,1-1-1 0 0,-1 0 1 0 0,1 1-1 0 0,-1-1 0 0 0,1 0 1 0 0,-1 0-1 0 0,1 1-5 0 0,6 0-37 0 0,-5-1 42 0 0,0 0-1 0 0,0 1 1 0 0,0-1-1 0 0,0 1 1 0 0,0 0 0 0 0,2 0-5 0 0,3 0-77 0 0,-6-1 81 0 0,-1 0-1 0 0,0 0 1 0 0,1 0-1 0 0,-1 0 1 0 0,1 0-1 0 0,-1 0 1 0 0,0 0-1 0 0,1 0 1 0 0,-1 0-1 0 0,0 0 1 0 0,1 1 0 0 0,-1-1-1 0 0,1 0 1 0 0,-1 0-1 0 0,0 0 1 0 0,1 0-1 0 0,-1 1 1 0 0,0-1-1 0 0,1 0 1 0 0,-1 0 0 0 0,0 1-1 0 0,1-1-3 0 0,-1 0 7 0 0,1 1 0 0 0,0-1 0 0 0,-1 1 0 0 0,1-1 0 0 0,0 0 0 0 0,-1 1 0 0 0,1-1 0 0 0,0 0 0 0 0,-1 0 0 0 0,1 0 0 0 0,0 0 0 0 0,0 0 0 0 0,-1 1 0 0 0,1-1 0 0 0,0 0 0 0 0,0-1 0 0 0,0 1-7 0 0,0 0-5 0 0,0 0 0 0 0,0 0 0 0 0,0 0 0 0 0,1 0 0 0 0,-1 0 0 0 0,0 1 0 0 0,0-1 0 0 0,0 0 0 0 0,0 1 0 0 0,0-1 0 0 0,0 0-1 0 0,0 1 1 0 0,1 0 5 0 0,-2-1 4 0 0,1 0 0 0 0,0 1-1 0 0,0-1 1 0 0,0 0 0 0 0,0 0-1 0 0,-1 0 1 0 0,1 0 0 0 0,0 0-1 0 0,0 0 1 0 0,0 0-1 0 0,0 0 1 0 0,0 0 0 0 0,-1 0-1 0 0,1 0 1 0 0,0 0 0 0 0,0-1-1 0 0,0 1 1 0 0,0 0-4 0 0,9-2-39 0 0,-10 2 44 0 0,1 0 0 0 0,-1 0 0 0 0,1 0 0 0 0,-1 1-1 0 0,0-1 1 0 0,1 0 0 0 0,-1 0 0 0 0,0 0 0 0 0,1 0 0 0 0,-1 1 0 0 0,0-1 0 0 0,1 0 0 0 0,-1 0 0 0 0,0 0-1 0 0,1 1 1 0 0,-1-1 0 0 0,0 0 0 0 0,0 1 0 0 0,1-1 0 0 0,-1 0 0 0 0,0 1 0 0 0,0-1 0 0 0,1 0-1 0 0,-1 1-4 0 0,1 2-26 0 0,0-1 26 0 0,0 0 0 0 0,0 0 0 0 0,1 0 0 0 0,-1 1 0 0 0,1-1 0 0 0,1 1 0 0 0,-2-2-2 0 0,0 0 0 0 0,1 0 0 0 0,-1 0 0 0 0,0 0 0 0 0,1-1 0 0 0,-1 1 0 0 0,1 0 0 0 0,-1-1 0 0 0,2 1 2 0 0,-2-1 0 0 0,0 0 0 0 0,0 1 0 0 0,0-1 0 0 0,0 0 1 0 0,0 1-1 0 0,0-1 0 0 0,0 1 0 0 0,0-1 0 0 0,0 1 1 0 0,0-1-1 0 0,0 1 0 0 0,0 0 0 0 0,-1-1 0 0 0,1 1 1 0 0,0 0-1 0 0,0 0 0 0 0,0 0 0 0 0,2 8 172 0 0,4 3-295 0 0,-7-11 128 0 0,1 0-1 0 0,-1 0 0 0 0,0-1 0 0 0,1 1 0 0 0,-1 0 0 0 0,1-1 0 0 0,-1 1 0 0 0,1 0 0 0 0,0-1 0 0 0,-1 1 0 0 0,1-1 1 0 0,0 1-1 0 0,-1-1 0 0 0,1 1 0 0 0,0-1 0 0 0,-1 0 0 0 0,1 1 0 0 0,0-1 0 0 0,0 0 0 0 0,0 0 0 0 0,-1 1 0 0 0,1-1 1 0 0,0 0-1 0 0,0 0 0 0 0,0 0 0 0 0,-1 0 0 0 0,1 0 0 0 0,0 0 0 0 0,0 0-4 0 0,0 0-9 0 0,-1 0 0 0 0,1 0-1 0 0,0 0 1 0 0,-1 0 0 0 0,1 0 0 0 0,0 0 0 0 0,-1 0-1 0 0,1 1 1 0 0,-1-1 0 0 0,1 0 0 0 0,0 0 0 0 0,-1 1-1 0 0,1-1 1 0 0,-1 0 0 0 0,1 1 0 0 0,-1-1 0 0 0,1 0-1 0 0,-1 1 1 0 0,1-1 0 0 0,-1 1 0 0 0,1 0 9 0 0,6 3 105 0 0,2 2-177 0 0,-9-5 73 0 0,1-1 1 0 0,0 1-1 0 0,-1-1 0 0 0,1 1 0 0 0,0-1 0 0 0,0 1 0 0 0,0-1 0 0 0,-1 1 0 0 0,1-1 0 0 0,0 1 1 0 0,0-1-1 0 0,0 0 0 0 0,0 0-1 0 0,3 0-12 0 0,-1 1 0 0 0,0-1 1 0 0,0 0-1 0 0,1 1 0 0 0,-1 0 12 0 0,1 2-40 0 0,-4-3 37 0 0,1 0 1 0 0,-1 1-1 0 0,1-1 0 0 0,-1 0 1 0 0,0 1-1 0 0,1-1 0 0 0,-1 0 1 0 0,1 1-1 0 0,-1-1 0 0 0,1 0 1 0 0,-1 0-1 0 0,1 0 0 0 0,-1 1 1 0 0,1-1-1 0 0,-1 0 0 0 0,1 0 1 0 0,-1 0-1 0 0,1 0 3 0 0,0 0 4 0 0,-1 0 1 0 0,1 0-1 0 0,0 1 0 0 0,0-1 0 0 0,0 0 0 0 0,-1 0 1 0 0,1 1-1 0 0,0-1 0 0 0,0 0 0 0 0,-1 1 1 0 0,1-1-1 0 0,0 1 0 0 0,-1-1 0 0 0,1 1-4 0 0,-1-1 4 0 0,1 1-1 0 0,-1-1 0 0 0,1 0 1 0 0,0 1-1 0 0,-1-1 0 0 0,1 1 1 0 0,-1-1-1 0 0,1 0 0 0 0,0 0 1 0 0,-1 1-1 0 0,1-1 0 0 0,0 0 1 0 0,-1 0-1 0 0,1 0 0 0 0,0 0 1 0 0,-1 0-1 0 0,1 0 0 0 0,0 0 1 0 0,0 0-4 0 0,0 0-1 0 0,0 0 0 0 0,-1 0 0 0 0,1 0 0 0 0,0 0 0 0 0,0 1 0 0 0,0-1 0 0 0,-1 0-1 0 0,1 0 1 0 0,0 1 0 0 0,0-1 0 0 0,-1 1 0 0 0,1-1 0 0 0,0 0 0 0 0,-1 1 0 0 0,1-1 0 0 0,0 1 0 0 0,-1 0 0 0 0,1-1 0 0 0,-1 1 0 0 0,1-1 0 0 0,-1 1 0 0 0,1 0 0 0 0,-1-1 0 0 0,1 1 1 0 0,1 2-76 0 0,-1 0 0 0 0,1 0 0 0 0,0 1 1 0 0,-1-1-1 0 0,1 1 76 0 0,-2-3-11 0 0,1 0 0 0 0,0 0 0 0 0,-1 0 0 0 0,1-1 1 0 0,0 1-1 0 0,-1 0 0 0 0,1-1 0 0 0,0 1 0 0 0,0 0 1 0 0,-1-1-1 0 0,1 1 0 0 0,0-1 0 0 0,0 1 0 0 0,0-1 0 0 0,0 0 1 0 0,0 1-1 0 0,0-1 0 0 0,1 0 11 0 0,-1 0-34 0 0,0 1-1 0 0,0-1 1 0 0,0-1 0 0 0,0 1-1 0 0,0 0 1 0 0,0 0 0 0 0,0 0 0 0 0,0 0-1 0 0,0-1 1 0 0,0 1 0 0 0,0 0-1 0 0,-1-1 1 0 0,1 1 0 0 0,1-1 34 0 0,-2 0-14 0 0,0 0 1 0 0,0 0-1 0 0,0 0 1 0 0,0 1-1 0 0,0-1 1 0 0,0 0-1 0 0,0 0 1 0 0,0 0-1 0 0,0 0 1 0 0,0 0-1 0 0,-1 0 1 0 0,1 0-1 0 0,0 0 1 0 0,0 0-1 0 0,-1 1 1 0 0,1-1-1 0 0,-1-1 14 0 0,-10-14-314 0 0,5 9 251 0 0,-1-2 99 0 0,-1 0 0 0 0,0 0 1 0 0,-3-1-37 0 0,3 2 43 0 0,0-1 1 0 0,0 0 0 0 0,-1-2-44 0 0,-25-38 386 0 0,-3 2 0 0 0,-16-15-386 0 0,40 48 43 0 0,6 6-10 0 0,0 0 0 0 0,0 1 0 0 0,-1 0-1 0 0,0 0 1 0 0,0 1 0 0 0,0 0 0 0 0,-1 0 0 0 0,-2 0-33 0 0,4 3 18 0 0,0-1 1 0 0,0 1 0 0 0,-1 0-1 0 0,1 1 1 0 0,-1 0 0 0 0,0 0-1 0 0,0 1 1 0 0,0-1 0 0 0,-1 2-19 0 0,-13 1 241 0 0,-15 2-241 0 0,12 0-24 0 0,21-3 19 0 0,-1 0-1 0 0,1 0 1 0 0,0-1 0 0 0,0 1-1 0 0,0-1 1 0 0,-3-1 5 0 0,-16-3 304 0 0,22 5-294 0 0,-1 0 0 0 0,1 1 0 0 0,-1-1-1 0 0,1 0 1 0 0,-1 1 0 0 0,1-1 0 0 0,-1 0 0 0 0,1 1-1 0 0,0 0 1 0 0,-1-1 0 0 0,1 1 0 0 0,0 0-1 0 0,-1 0 1 0 0,1 0 0 0 0,0 0 0 0 0,0 0 0 0 0,0 0-1 0 0,0 0 1 0 0,0 0 0 0 0,0 0 0 0 0,0 0 0 0 0,0 0-1 0 0,1 1 1 0 0,-2 0-10 0 0,0 2 39 0 0,0 1-1 0 0,0-1 0 0 0,0 1 1 0 0,0-1-1 0 0,1 1 1 0 0,-1 3-39 0 0,1-4-11 0 0,0-1 0 0 0,1 1 0 0 0,-1 0 0 0 0,1 0 0 0 0,0-1 0 0 0,0 1 0 0 0,0 0 0 0 0,1-1 0 0 0,-1 1 0 0 0,1 0 0 0 0,0-1 0 0 0,0 1 0 0 0,0-1 0 0 0,0 1 11 0 0,2-19-308 0 0,-4 5 305 0 0,1 0 0 0 0,-2 1-1 0 0,1-1 1 0 0,-1 1 0 0 0,-3-10 3 0 0,-1 2 92 0 0,-1 0 0 0 0,-6-11-92 0 0,13 27 10 0 0,-1 1 0 0 0,1-1-1 0 0,0 0 1 0 0,-1 1 0 0 0,1-1-1 0 0,-1 0 1 0 0,1 1 0 0 0,0-1 0 0 0,-1 1-1 0 0,1-1 1 0 0,-1 1 0 0 0,0-1-1 0 0,1 1 1 0 0,-1-1 0 0 0,1 1 0 0 0,-1 0-1 0 0,0-1 1 0 0,1 1 0 0 0,-1 0-1 0 0,0-1 1 0 0,1 1 0 0 0,-1 0 0 0 0,0 0-10 0 0,0 0-7 0 0,1 0 1 0 0,-1 0-1 0 0,0 0 1 0 0,1 1-1 0 0,-1-1 1 0 0,0 0-1 0 0,0 0 1 0 0,1 1-1 0 0,-1-1 1 0 0,1 1-1 0 0,-1-1 1 0 0,0 0 0 0 0,1 1-1 0 0,-1-1 1 0 0,1 1-1 0 0,-1-1 1 0 0,1 1-1 0 0,-1 0 1 0 0,1-1-1 0 0,-1 1 1 0 0,1-1-1 0 0,0 1 1 0 0,-1 0 6 0 0,-5 10 54 0 0,1 1 0 0 0,0 0 0 0 0,0 0 0 0 0,2 0-1 0 0,-1 1 1 0 0,1-1 0 0 0,0 10-54 0 0,1-4-30 0 0,2-16 25 0 0,0-1 1 0 0,0 0-1 0 0,0 0 0 0 0,0 0 1 0 0,0 0-1 0 0,0 0 1 0 0,1 0-1 0 0,-1 0 1 0 0,0 0-1 0 0,1 0 0 0 0,-1 0 1 0 0,0 0-1 0 0,1 0 1 0 0,0 1 4 0 0,0-2-15 0 0,1 1 1 0 0,-1-1-1 0 0,1 1 1 0 0,-1-1-1 0 0,1 1 1 0 0,-1-1-1 0 0,1 0 1 0 0,-1 0-1 0 0,1 0 15 0 0,2 0 49 0 0,-4 1-46 0 0,1-1-1 0 0,0 0 1 0 0,-1 0-1 0 0,1 0 1 0 0,0 0-1 0 0,-1-1 1 0 0,1 1-1 0 0,0 0 0 0 0,-1 0 1 0 0,1 0-1 0 0,0 0 1 0 0,-1-1-1 0 0,1 1 1 0 0,-1 0-1 0 0,1-1 1 0 0,0 1-1 0 0,-1 0 1 0 0,1-1-1 0 0,-1 1 1 0 0,1-1-3 0 0,0 0-4 0 0,0 0 0 0 0,0 0 0 0 0,0 0 0 0 0,-1-1 0 0 0,1 1 0 0 0,0 0 0 0 0,0-1 0 0 0,-1 1 0 0 0,1-1 4 0 0,1-4 3 0 0,-1 0 0 0 0,1-1 0 0 0,-1 1 0 0 0,0-1-3 0 0,-1 5 24 0 0,3-17-164 0 0,-1 6 57 0 0,-1-1-1 0 0,0 0 1 0 0,0 0-1 0 0,-2-13 84 0 0,0 21 17 0 0,1 1 1 0 0,-1-1-1 0 0,-1 0 1 0 0,1 0-1 0 0,-1 0 0 0 0,0 1 1 0 0,-2-6-18 0 0,3 11 2 0 0,1-1 1 0 0,0 1-1 0 0,0-1 1 0 0,-1 1 0 0 0,1 0-1 0 0,0-1 1 0 0,-1 1 0 0 0,1-1-1 0 0,-1 1 1 0 0,1 0 0 0 0,0-1-1 0 0,-1 1 1 0 0,1 0 0 0 0,-1-1-1 0 0,1 1 1 0 0,-1 0 0 0 0,1 0-1 0 0,-1 0 1 0 0,1-1 0 0 0,-1 1-1 0 0,1 0 1 0 0,-1 0 0 0 0,1 0-1 0 0,-1 0-2 0 0,0 0 8 0 0,0 0 0 0 0,1 0-1 0 0,-1 0 1 0 0,0 1 0 0 0,0-1 0 0 0,0 0-1 0 0,1 1 1 0 0,-1-1 0 0 0,0 0 0 0 0,0 1-1 0 0,1-1 1 0 0,-1 1 0 0 0,0-1 0 0 0,0 1-8 0 0,-2 3 44 0 0,-1-1 1 0 0,1 1-1 0 0,0 0 1 0 0,-2 4-45 0 0,3-5 6 0 0,-2 3-4 0 0,0 0 1 0 0,1 0 0 0 0,-1 1-1 0 0,1-1 1 0 0,1 1 0 0 0,-1 0-1 0 0,1 0 1 0 0,1 0 0 0 0,-1 0-1 0 0,1 0 1 0 0,0 5-3 0 0,1-11 4 0 0,0-1 0 0 0,0 0 0 0 0,0 1 0 0 0,0-1-1 0 0,0 1 1 0 0,0-1 0 0 0,0 1 0 0 0,0-1 0 0 0,0 1 0 0 0,0-1 0 0 0,0 0 0 0 0,0 1 0 0 0,1-1 0 0 0,-1 1 0 0 0,0-1-1 0 0,0 0 1 0 0,0 1 0 0 0,1-1 0 0 0,-1 1 0 0 0,0-1 0 0 0,1 0 0 0 0,-1 1 0 0 0,0-1 0 0 0,1 0 0 0 0,-1 0 0 0 0,0 1 0 0 0,1-1-4 0 0,-1 0-8 0 0,1 0 0 0 0,-1 0 1 0 0,1 0-1 0 0,-1 0 1 0 0,1 0-1 0 0,-1 0 1 0 0,1 0-1 0 0,-1 0 1 0 0,1 0-1 0 0,-1-1 1 0 0,1 1-1 0 0,-1 0 1 0 0,1 0-1 0 0,-1 0 1 0 0,1-1-1 0 0,-1 1 0 0 0,0 0 1 0 0,1-1-1 0 0,-1 1 1 0 0,1 0-1 0 0,-1-1 1 0 0,0 1-1 0 0,1 0 1 0 0,-1-1-1 0 0,0 1 8 0 0,3-4-6 0 0,0 1 0 0 0,-1-1-1 0 0,1 0 1 0 0,-1 0 0 0 0,0 0 0 0 0,0 0-1 0 0,-1 0 1 0 0,1 0 0 0 0,-1-1 0 0 0,1-3 6 0 0,1-3-9 0 0,0 2-41 0 0,-1 0 1 0 0,-1 0-1 0 0,1-7 50 0 0,-1 12-12 0 0,-2 1 0 0 0,1-1-1 0 0,0 1 1 0 0,-1 0 0 0 0,1-1-1 0 0,-1 1 1 0 0,0 0 0 0 0,0 0-1 0 0,0-1 1 0 0,0 1 0 0 0,-1 0-1 0 0,0 0 13 0 0,1 1 5 0 0,0 1-1 0 0,0-1 1 0 0,-1 1-1 0 0,1 0 1 0 0,0 0-1 0 0,-1-1 0 0 0,1 1 1 0 0,-1 0-1 0 0,0 0 1 0 0,1 0-1 0 0,-1 0 1 0 0,0 1-1 0 0,1-1 1 0 0,-1 0-1 0 0,0 1 1 0 0,0 0-1 0 0,0-1 1 0 0,1 1-1 0 0,-1 0 1 0 0,-2 0-5 0 0,2 0 2 0 0,0 1 0 0 0,0 0 1 0 0,1 0-1 0 0,-1 0 1 0 0,0 0-1 0 0,0 0 1 0 0,0 0-1 0 0,0 0 1 0 0,1 1-1 0 0,-1-1 1 0 0,1 1-3 0 0,-1 0-7 0 0,-1-1 1 0 0,1 1-1 0 0,0 0 1 0 0,0-1-1 0 0,-1 0 1 0 0,-1 1 6 0 0,-10 5 28 0 0,12-6-34 0 0,1 0-1 0 0,-1 0 0 0 0,0 0 0 0 0,0 0 0 0 0,0 0 0 0 0,0 0 1 0 0,0-1-1 0 0,0 1 0 0 0,0-1 0 0 0,-1 0 0 0 0,1 1 1 0 0,0-1-1 0 0,0 0 0 0 0,0 0 0 0 0,-2-1 7 0 0,3 1-32 0 0,-1 0-1 0 0,1-1 1 0 0,0 1 0 0 0,-1-1-1 0 0,1 0 1 0 0,0 1-1 0 0,0-1 1 0 0,-1 0 0 0 0,1 0-1 0 0,0 0 1 0 0,0 0 0 0 0,0 0-1 0 0,0 0 1 0 0,0 0-1 0 0,0 0 1 0 0,0 0 0 0 0,1 0-1 0 0,-1-1 1 0 0,0 1-1 0 0,0 0 1 0 0,1-1 32 0 0,-1 1 19 0 0,0-1 0 0 0,1 1 0 0 0,-1 0 0 0 0,0 0 1 0 0,0 0-1 0 0,0 0 0 0 0,0 0 0 0 0,0 0 0 0 0,0 0 0 0 0,0 1 0 0 0,0-1 0 0 0,0 0 1 0 0,-1 0-1 0 0,1 1 0 0 0,-1-1-19 0 0,-3-3 4 0 0,4 3-5 0 0,1 1 0 0 0,0 0-1 0 0,0-1 1 0 0,-1 1 0 0 0,1 0 0 0 0,0 0-1 0 0,0-1 1 0 0,-1 1 0 0 0,1 0 0 0 0,0 0-1 0 0,0 0 1 0 0,-1-1 0 0 0,1 1 0 0 0,0 0 0 0 0,-1 0-1 0 0,1 0 1 0 0,0 0 0 0 0,-1 0 0 0 0,1 0-1 0 0,0-1 1 0 0,-1 1 0 0 0,1 0 0 0 0,-1 0-1 0 0,1 0 1 0 0,-1 0 1 0 0,1 1-3 0 0,0-1 1 0 0,-1 0-1 0 0,1 0 1 0 0,0 0-1 0 0,-1-1 1 0 0,1 1-1 0 0,-1 0 0 0 0,1 0 1 0 0,0 0-1 0 0,-1 0 1 0 0,1 0-1 0 0,0 0 1 0 0,-1 0-1 0 0,1-1 0 0 0,0 1 1 0 0,-1 0-1 0 0,1 0 1 0 0,0 0-1 0 0,-1-1 0 0 0,1 1 1 0 0,0 0 2 0 0,-1-1-5 0 0,1 1 1 0 0,0 0 0 0 0,0 0-1 0 0,-1-1 1 0 0,1 1-1 0 0,0 0 1 0 0,-1 0 0 0 0,1 0-1 0 0,0-1 1 0 0,-1 1 0 0 0,1 0-1 0 0,-1 0 1 0 0,1 0-1 0 0,0 0 1 0 0,-1 0 0 0 0,1 0-1 0 0,0 0 1 0 0,-1 0 4 0 0,-17 2-58 0 0,13 1 297 0 0,4-3-240 0 0,1 0-1 0 0,0 0 0 0 0,0 0 0 0 0,0 0 1 0 0,0 0-1 0 0,0 0 0 0 0,0 0 0 0 0,-1 0 1 0 0,1 0-1 0 0,0 0 0 0 0,0 0 1 0 0,0 0-1 0 0,0 0 0 0 0,0-1 0 0 0,0 1 1 0 0,0 0-1 0 0,-1 0 0 0 0,1 0 0 0 0,0 0 1 0 0,0 0-1 0 0,0 0 0 0 0,0 0 0 0 0,0 0 1 0 0,0 0-1 0 0,0-1 0 0 0,0 1 0 0 0,0 0 1 0 0,0 0-1 0 0,0 0 0 0 0,0 0 0 0 0,0 0 1 0 0,0 0-1 0 0,0-1 0 0 0,0 1 0 0 0,0 0 1 0 0,0 0-1 0 0,0 0 0 0 0,0 0 0 0 0,0 0 1 0 0,0 0-1 0 0,0-1 0 0 0,0 1 0 0 0,0 0 2 0 0,0-1-3 0 0,0 0 1 0 0,0 0-1 0 0,0 0 0 0 0,1 0 0 0 0,-1 0 0 0 0,0 1 0 0 0,1-1 0 0 0,-1 0 0 0 0,1 0 0 0 0,-1 0 3 0 0,3-5 29 0 0,0 1 21 0 0,-1 1 0 0 0,1 0 0 0 0,-1 1 0 0 0,1-1 0 0 0,0 0 0 0 0,0 1 0 0 0,1 0 0 0 0,-1-1-50 0 0,1 1 12 0 0,11-18 149 0 0,2-1-236 0 0,9-5 62 0 0,-22 20-65 0 0,-4 7 84 0 0,1-1-1 0 0,-1 0 0 0 0,0 1 1 0 0,1-1-1 0 0,-1 0 0 0 0,1 1 1 0 0,-1-1-1 0 0,1 0 0 0 0,-1 1 1 0 0,1-1-1 0 0,0 1 0 0 0,-1-1 1 0 0,1 1-1 0 0,0-1 0 0 0,0 1-5 0 0,0-2 39 0 0,0-2-100 0 0,2 0 129 0 0,-3 4-70 0 0,11-11-109 0 0,-11 11 115 0 0,0 0 0 0 0,0 0 0 0 0,0 0 0 0 0,0 0 0 0 0,1-1 0 0 0,-1 1 0 0 0,0 0 0 0 0,0 0 0 0 0,0 0 0 0 0,0 0 0 0 0,0 0 0 0 0,0-1-1 0 0,1 1 1 0 0,-1 0 0 0 0,0 0 0 0 0,0 0 0 0 0,0-1 0 0 0,0 1 0 0 0,0 0 0 0 0,0 0 0 0 0,0 0 0 0 0,0-1 0 0 0,0 1 0 0 0,0 0 0 0 0,0 0 0 0 0,0 0 0 0 0,0-1 0 0 0,0 1-1 0 0,0 0 1 0 0,0 0 0 0 0,0 0 0 0 0,0 0 0 0 0,0-1 0 0 0,0 1 0 0 0,-1 0 0 0 0,1 0 0 0 0,0 0 0 0 0,0-1 0 0 0,0 1 0 0 0,0 0-4 0 0,19-14 284 0 0,-18 14-282 0 0,-1 0 0 0 0,1 0 0 0 0,0-1 0 0 0,-1 1 0 0 0,1 0 0 0 0,-1 0-1 0 0,1-1 1 0 0,0 1 0 0 0,-1-1 0 0 0,1 1 0 0 0,-1 0 0 0 0,1-1 0 0 0,-1 1 0 0 0,1-1 0 0 0,-1 1 0 0 0,1-1 0 0 0,-1 0 0 0 0,0 1 0 0 0,1-1 0 0 0,-1 0-2 0 0,1-1-1 0 0,0 1 1 0 0,0-1 0 0 0,1 1 0 0 0,-1-1 0 0 0,0 1 0 0 0,1-1 0 0 0,-1 1 0 0 0,1 0 0 0 0,-1-1 0 0 0,1 1-1 0 0,-1 0 1 0 0,1 0 0 0 0,0 0 0 0 0,5-7 71 0 0,-7 7-83 0 0,1 0-1 0 0,0 0 1 0 0,0 0 0 0 0,-1 0 0 0 0,1 0-1 0 0,-1 0 1 0 0,1 0 0 0 0,0-2 12 0 0,4-6-82 0 0,-4 4 154 0 0,-1 5-63 0 0,0 0 0 0 0,0 0 0 0 0,0-1 0 0 0,0 1 0 0 0,0 0 0 0 0,0-1 0 0 0,0 1 0 0 0,1 0 0 0 0,-1 0 0 0 0,0-1 0 0 0,0 1 0 0 0,0 0 0 0 0,0 0 1 0 0,0-1-1 0 0,1 1 0 0 0,-1 0 0 0 0,0 0 0 0 0,0-1-9 0 0,1 0 0 0 0,-1 0-1 0 0,0 0 1 0 0,0 0 0 0 0,1 0 0 0 0,-1 0 0 0 0,0 0 0 0 0,0 0 0 0 0,0 0 0 0 0,0-1 0 0 0,0 1-1 0 0,-1 0 1 0 0,1 0 0 0 0,0-4-102 0 0,0 3 99 0 0,0 0 1 0 0,0 0 0 0 0,-1 0-1 0 0,1 0 1 0 0,0 0 0 0 0,-1 0-1 0 0,1 0 1 0 0,-1 0 2 0 0,0-4-59 0 0,-1 4 200 0 0,0 1-86 0 0,1 1-55 0 0,1-1 0 0 0,-1 1 0 0 0,0 0 0 0 0,1-1 0 0 0,-1 1 0 0 0,1-1 0 0 0,-1 0 0 0 0,1 1 0 0 0,-1-1 0 0 0,1 1 0 0 0,-1-1 0 0 0,1 0 0 0 0,0 1 0 0 0,-1-1 0 0 0,1 0-1 0 0,0 1 1 0 0,0-1 0 0 0,-1 0 0 0 0,1 0 0 0 0,0 1 0 0 0,0-1 0 0 0,-2-20 46 0 0,2 9 12 0 0,-1 7-91 0 0,1 1 0 0 0,0-1 0 0 0,1 0 1 0 0,0-3 32 0 0,0-12 71 0 0,-1 2-113 0 0,1 0 0 0 0,2-6 42 0 0,-2 14 22 0 0,-1 1-1 0 0,0-1 1 0 0,0 1 0 0 0,-1-3-22 0 0,-1-20 56 0 0,1 18-53 0 0,1 10-26 0 0,0 0-1 0 0,-1 0 1 0 0,2 0-1 0 0,-1-3 24 0 0,0 6-2 0 0,0 0 1 0 0,0-1-1 0 0,0 1 1 0 0,0 0-1 0 0,-1-1 1 0 0,1 1-1 0 0,-1 0 1 0 0,1-1-1 0 0,-1 1 2 0 0,-1-8-63 0 0,-1-6 126 0 0,1-1 1 0 0,1 1 0 0 0,1-1 0 0 0,0 1-1 0 0,2-11-63 0 0,-2 22-24 0 0,0 1-1 0 0,0-1 1 0 0,-1 0-1 0 0,1 0 1 0 0,-1 1-1 0 0,0-3 25 0 0,-2-8-122 0 0,2 4 112 0 0,0 6 29 0 0,0-1 0 0 0,1 0 0 0 0,0 1 0 0 0,0-1 0 0 0,0-2-19 0 0,0 4-14 0 0,0 0-1 0 0,0 0 1 0 0,0 0-1 0 0,0 0 1 0 0,-1 0-1 0 0,1 1 1 0 0,-1-3 14 0 0,-1 2-23 0 0,1 2 32 0 0,1 1 0 0 0,-1-1 0 0 0,1 0 0 0 0,-1 0 0 0 0,1 1 0 0 0,-1-1 0 0 0,1 0 0 0 0,0 0 0 0 0,0 0 0 0 0,-1 1 0 0 0,1-1 0 0 0,0-1-9 0 0,-1-2-4 0 0,0 1 1 0 0,0-1-1 0 0,0 1 0 0 0,-1-1 0 0 0,0-1 4 0 0,-5-14-67 0 0,7 18 71 0 0,0 1 1 0 0,-1-1-1 0 0,1 1 1 0 0,0-1 0 0 0,0 1-1 0 0,0-1 1 0 0,-1 1-1 0 0,1-1 1 0 0,0 1 0 0 0,0-1-1 0 0,-1 1 1 0 0,1-1-1 0 0,0 1 1 0 0,-1-1 0 0 0,1 1-1 0 0,-1 0 1 0 0,1-1-1 0 0,0 1 1 0 0,-1-1-1 0 0,1 1 1 0 0,-1 0 0 0 0,1 0-1 0 0,-1-1 1 0 0,1 1-1 0 0,-1 0 1 0 0,0 0 0 0 0,0-1-5 0 0,1 2 6 0 0,0 0 1 0 0,-1-1-1 0 0,1 1 1 0 0,-1 0-1 0 0,1 0 1 0 0,0-1 0 0 0,-1 1-1 0 0,1 0 1 0 0,0 0-1 0 0,0-1 1 0 0,0 1-1 0 0,0 0 1 0 0,-1 1-7 0 0,1 7-71 0 0,-1-8 73 0 0,1 1 0 0 0,0-1 0 0 0,0 0 0 0 0,0 0 0 0 0,0 0 1 0 0,0 1-1 0 0,0-1 0 0 0,0 0 0 0 0,0 0 0 0 0,1 0 0 0 0,-1 2-2 0 0,2 2 19 0 0,-1 0 1 0 0,0 1-1 0 0,0-1 0 0 0,-1 0 1 0 0,0 1-1 0 0,0 2-19 0 0,1 12-52 0 0,6 33-45 0 0,-3-21 171 0 0,0 6-74 0 0,-6-8-48 0 0,2-24 37 0 0,-1 0-1 0 0,1 0 1 0 0,0 0 0 0 0,1 0 0 0 0,-1 0-1 0 0,2 5 12 0 0,-1-7 13 0 0,0 1-1 0 0,-1 0 0 0 0,1-1 1 0 0,-1 1-1 0 0,0 0-12 0 0,1 18 26 0 0,0-17-57 0 0,-1-6 26 0 0,0 0-1 0 0,0 0 1 0 0,0 0 0 0 0,0 0 0 0 0,0 0-1 0 0,0 0 1 0 0,0 0 0 0 0,0 0-1 0 0,0 0 1 0 0,0 0 0 0 0,-1 0-1 0 0,1 0 1 0 0,0 0 0 0 0,0 0-1 0 0,0 0 1 0 0,0 0 0 0 0,0 0-1 0 0,0 0 1 0 0,0 0 0 0 0,0 0-1 0 0,0 0 1 0 0,0 0 0 0 0,0 0-1 0 0,0 0 1 0 0,0 0 0 0 0,0 0-1 0 0,0 0 1 0 0,0 0 0 0 0,0 0-1 0 0,0 0 1 0 0,0 0 0 0 0,0 0 0 0 0,0 0-1 0 0,0 0 1 0 0,0 0 0 0 0,0 0-1 0 0,0 0 6 0 0,-2-8-12 0 0,1 1-1 0 0,0-1 1 0 0,1 0 0 0 0,-1 1-1 0 0,1-4 13 0 0,0 11 0 0 0,5-42 14 0 0,-6 53 76 0 0,0 0 0 0 0,-2 3-90 0 0,1-3 33 0 0,1 1 0 0 0,0-1-1 0 0,0 1 1 0 0,1-1-33 0 0,8 78-32 0 0,-8-83-19 0 0,1 1 1 0 0,1-1-1 0 0,-1 0 0 0 0,2 3 51 0 0,1 5-4 0 0,6 8-85 0 0,-10-22 82 0 0,0 0 0 0 0,0 0 0 0 0,0 0 0 0 0,0 0 0 0 0,0 0 1 0 0,0 0-1 0 0,0 1 0 0 0,0-1 0 0 0,0 0 0 0 0,1 0 0 0 0,-1 0 0 0 0,0 0 0 0 0,0 0 0 0 0,0 0 0 0 0,0 0 0 0 0,0 1 1 0 0,0-1-1 0 0,0 0 0 0 0,0 0 0 0 0,0 0 0 0 0,0 0 0 0 0,0 0 0 0 0,1 0 0 0 0,-1 0 0 0 0,0 0 0 0 0,0 0 1 0 0,0 0-1 0 0,0 0 0 0 0,0 0 0 0 0,0 0 0 0 0,1 0 0 0 0,-1 1 0 0 0,0-1 0 0 0,0 0 0 0 0,0 0 0 0 0,0 0 1 0 0,0 0-1 0 0,0 0 7 0 0,4-5-409 0 0,2-7 220 0 0,-5 1 156 0 0,-1 10 22 0 0,0 0-1 0 0,0 0 1 0 0,0 0-1 0 0,1 0 1 0 0,-1 0 0 0 0,0 0-1 0 0,0 1 1 0 0,1-1-1 0 0,-1 0 1 0 0,1-1 11 0 0,-1 4 57 0 0,1 0 1 0 0,-1 0-1 0 0,1 0 0 0 0,-1-1 1 0 0,0 1-1 0 0,0 0 0 0 0,0 1-57 0 0,0 12 36 0 0,1 0-1 0 0,0 0 0 0 0,1 0 0 0 0,1 0 0 0 0,0-1 0 0 0,1 1 0 0 0,4 9-35 0 0,-7-23-9 0 0,-1 0 1 0 0,0 0-1 0 0,1 0 0 0 0,-1 0 1 0 0,1 0-1 0 0,0 0 0 0 0,-1 0 1 0 0,1 0-1 0 0,0-1 0 0 0,-1 1 1 0 0,1 0-1 0 0,0 0 0 0 0,0-1 1 0 0,0 1-1 0 0,0 0 0 0 0,0-1 1 0 0,0 1-1 0 0,0-1 0 0 0,0 1 1 0 0,0-1-1 0 0,0 1 1 0 0,1-1 7 0 0,-1 0-30 0 0,0 0 0 0 0,0 0-1 0 0,0 0 1 0 0,0 0 0 0 0,0 0-1 0 0,0 0 1 0 0,0 0-1 0 0,0-1 1 0 0,0 1 0 0 0,0 0-1 0 0,-1-1 1 0 0,1 1-1 0 0,0-1 1 0 0,0 1 0 0 0,0-1-1 0 0,0 1 1 0 0,0-1 0 0 0,-1 0-1 0 0,1 1 1 0 0,0-1-1 0 0,-1 0 1 0 0,1 0 0 0 0,0 0 31 0 0,0 0-13 0 0,-1 0-1 0 0,1 0 1 0 0,-1 0 0 0 0,1-1 0 0 0,-1 1 0 0 0,0 0 0 0 0,0 0 0 0 0,1 0 0 0 0,-1-1 0 0 0,0 1 0 0 0,0 0 0 0 0,0 0-1 0 0,0-2 14 0 0,0-4-64 0 0,1-10 57 0 0,0 0 1 0 0,-2-3 6 0 0,1-2 332 0 0,-4 35 26 0 0,1-3-230 0 0,0 3-84 0 0,1 0-1 0 0,1 0 0 0 0,0 1 1 0 0,0-1-1 0 0,1 1 1 0 0,1 2-44 0 0,-1-13-5 0 0,1-1 0 0 0,-1 0 0 0 0,1 1 0 0 0,-1-1 0 0 0,1 0 0 0 0,0 1 5 0 0,-1-3-9 0 0,0 0 0 0 0,0 0 0 0 0,0 1 0 0 0,1-1 1 0 0,-1 0-1 0 0,0 0 0 0 0,0 1 0 0 0,0-1 0 0 0,0 0 0 0 0,1 0 1 0 0,-1 0-1 0 0,0 0 0 0 0,0 1 0 0 0,0-1 0 0 0,1 0 0 0 0,-1 0 0 0 0,0 0 1 0 0,0 0-1 0 0,1 0 0 0 0,-1 0 0 0 0,0 0 0 0 0,0 1 9 0 0,1-2-11 0 0,-1 1-1 0 0,1 0 0 0 0,-1 0 1 0 0,1 0-1 0 0,-1 0 0 0 0,1 0 1 0 0,-1 0-1 0 0,0-1 1 0 0,1 1-1 0 0,-1 0 0 0 0,1 0 1 0 0,-1-1-1 0 0,0 1 1 0 0,1 0-1 0 0,-1 0 0 0 0,0-1 1 0 0,1 1-1 0 0,-1-1 12 0 0,1 0-13 0 0,1-1-1 0 0,-1 0 1 0 0,0 0 0 0 0,0 0-1 0 0,0 0 1 0 0,0 0 0 0 0,0 0-1 0 0,0-1 1 0 0,0 0 13 0 0,4-12-60 0 0,-2 9 39 0 0,-1 0 0 0 0,0 0 0 0 0,-1 0 0 0 0,1 0-1 0 0,-1 0 1 0 0,0 0 0 0 0,-1-3 21 0 0,2-3-15 0 0,-1-6 41 0 0,-1 1-1 0 0,0-1 0 0 0,-1 0 1 0 0,-1 1-1 0 0,-2-6-25 0 0,0-5 89 0 0,1-13-89 0 0,2 21 145 0 0,-1 0 0 0 0,-1 0-1 0 0,-1 1 1 0 0,-4-15-145 0 0,6 25 3 0 0,0-1 0 0 0,1 0-1 0 0,0 0 1 0 0,1-5-3 0 0,-3-18 175 0 0,1 4-138 0 0,-1-5 62 0 0,2 19-35 0 0,-1 0 0 0 0,2-9-64 0 0,-1 2 22 0 0,1-13-112 0 0,4 9 112 0 0,-3 18 21 0 0,0 0 0 0 0,0 1 1 0 0,0-3-44 0 0,0-3 65 0 0,-1 10-50 0 0,1 0 1 0 0,-1 0-1 0 0,0 1 1 0 0,0-1-1 0 0,0-1-15 0 0,0 1 26 0 0,0 1-1 0 0,1 0 0 0 0,-1 0 1 0 0,1 0-1 0 0,0 0 0 0 0,0 0 1 0 0,0 0-26 0 0,5-11 5 0 0,0 0 0 0 0,1-6-5 0 0,-6 16 16 0 0,0 1-1 0 0,-1-1 0 0 0,1 0 0 0 0,-1 1 1 0 0,1-1-1 0 0,-1 0 0 0 0,0 1 0 0 0,0-1 1 0 0,-1 0-1 0 0,1 1 0 0 0,0-1 0 0 0,-1 1 1 0 0,1-1-1 0 0,-1 1 0 0 0,0-1 0 0 0,0 0-15 0 0,-3-10-25 0 0,4 11 31 0 0,-1 0 0 0 0,0 0-1 0 0,1 0 1 0 0,-1 0-1 0 0,0 0 1 0 0,0 0 0 0 0,0 0-1 0 0,0-1-5 0 0,-2 0-37 0 0,1 0-1 0 0,0 0 0 0 0,-1 0 1 0 0,0-1 37 0 0,2 3-11 0 0,0 1 0 0 0,0-1 0 0 0,1 0 1 0 0,-1 1-1 0 0,0-1 0 0 0,0 0 0 0 0,0 1 1 0 0,0-1-1 0 0,-1 1 0 0 0,1 0 0 0 0,0-1 1 0 0,0 1-1 0 0,0 0 0 0 0,0 0 0 0 0,0-1 1 0 0,-1 1 10 0 0,0 0-9 0 0,0-1 0 0 0,0 1 0 0 0,0-1 0 0 0,0 1 1 0 0,0-1-1 0 0,0 0 0 0 0,1 0 0 0 0,-1 0 1 0 0,0 0-1 0 0,1-1 0 0 0,-2 0 9 0 0,-8-5 42 0 0,9 6-55 0 0,0 0-1 0 0,0-1 1 0 0,1 1-1 0 0,-1 0 1 0 0,0-1 0 0 0,1 1-1 0 0,-1-1 1 0 0,1 0-1 0 0,0 1 1 0 0,-1-2 13 0 0,-2-2-34 0 0,-12-7 79 0 0,-6-14-402 0 0,16 17 302 0 0,6 8 48 0 0,-1-1 1 0 0,0 1-1 0 0,0-1 0 0 0,1 1 0 0 0,-1 0 0 0 0,0 0 0 0 0,0-1 0 0 0,0 1 0 0 0,-1 0 0 0 0,1 0 0 0 0,0 0 0 0 0,0 0 1 0 0,-1 0-1 0 0,1 0 0 0 0,0 1 0 0 0,-1-1 0 0 0,0 0 7 0 0,1 0 2 0 0,-1 1 1 0 0,1-1 0 0 0,0 1-1 0 0,0-1 1 0 0,0 0-1 0 0,-1 0 1 0 0,1 1 0 0 0,0-1-1 0 0,0 0 1 0 0,0 0-1 0 0,0 0 1 0 0,-1-2-3 0 0,1 2-21 0 0,0-1 0 0 0,-1 1-1 0 0,1 0 1 0 0,-1-1 0 0 0,1 1 0 0 0,-3-1 21 0 0,2 0-37 0 0,-1 1 1 0 0,0-1-1 0 0,1 0 1 0 0,0 0-1 0 0,-1 0 1 0 0,-1-3 36 0 0,2 3-11 0 0,0 0 0 0 0,-1 0-1 0 0,1-1 1 0 0,-1 1 0 0 0,-1 0 11 0 0,-1 0 30 0 0,0-1 39 0 0,-5-3-141 0 0,9 5 72 0 0,0 0 1 0 0,0 1-1 0 0,0-1 0 0 0,-1 0 0 0 0,1 0 1 0 0,0 1-1 0 0,0-1 0 0 0,0 0 0 0 0,0-1 0 0 0,0 1 4 0 0,0 0 0 0 0,0-1 0 0 0,1 1 0 0 0,-1 0 0 0 0,0-1 0 0 0,0 1-1 0 0,1-1 1 0 0,-1 0 0 0 0,1 1 0 0 0,-1-1 0 0 0,1 1 0 0 0,0-1 0 0 0,0 0-1 0 0,0 1 1 0 0,0-1 0 0 0,0 0 0 0 0,0 1 0 0 0,0-1-4 0 0,0 1 0 0 0,0 1 0 0 0,0 0 0 0 0,0 0 0 0 0,0-1-1 0 0,0 1 1 0 0,0 0 0 0 0,-1 0 0 0 0,1-1 0 0 0,0 1 0 0 0,0 0 0 0 0,0 0 0 0 0,0-1 0 0 0,0 1 0 0 0,-1 0 0 0 0,1 0 0 0 0,0-1 0 0 0,0 1 0 0 0,0 0 0 0 0,0 0 0 0 0,-1 0-1 0 0,1 0 1 0 0,0-1 0 0 0,0 1 0 0 0,-1 0 0 0 0,1 0 0 0 0,0 0 4 0 0,-1-1 0 0 0,1 1-1 0 0,-1 0 1 0 0,1 0 0 0 0,0-1-1 0 0,-1 1 1 0 0,1-1 0 0 0,-1 1-1 0 0,1 0 1 0 0,0-1 0 0 0,0 1-1 0 0,-1-1 1 0 0,1 1 0 0 0,0 0-1 0 0,0-1 1 0 0,0 1-1 0 0,-1-1 1 0 0,1 1 0 0 0,0-1-4 0 0,0-1 1 0 0,0-1 1 0 0,-1 1 0 0 0,1 0-1 0 0,-1 0 1 0 0,0 0 0 0 0,0-2-2 0 0,0 2-16 0 0,0 0 1 0 0,0 0-1 0 0,1 0 1 0 0,-1-1-1 0 0,1 1 1 0 0,-1 0-1 0 0,1 0 16 0 0,0 1 2 0 0,0 1 0 0 0,0 0-1 0 0,0 0 1 0 0,0 0 0 0 0,0 0-1 0 0,0 0 1 0 0,0-1 0 0 0,0 1 0 0 0,0 0-1 0 0,0 0 1 0 0,0 0 0 0 0,0 0 0 0 0,0-1-1 0 0,0 1 1 0 0,0 0 0 0 0,0 0-1 0 0,0 0 1 0 0,0 0 0 0 0,0-1 0 0 0,0 1-1 0 0,0 0 1 0 0,-1 0 0 0 0,1 0-1 0 0,0 0 1 0 0,0 0 0 0 0,0 0 0 0 0,0 0-1 0 0,0-1 1 0 0,0 1 0 0 0,-1 0 0 0 0,1 0-1 0 0,0 0 1 0 0,0 0 0 0 0,0 0-1 0 0,0 0 1 0 0,-1 0 0 0 0,1 0 0 0 0,0 0-1 0 0,0 0 1 0 0,0 0 0 0 0,0 0-1 0 0,0 0 1 0 0,-1 0 0 0 0,1 0 0 0 0,0 0-1 0 0,0 0 1 0 0,0 0 0 0 0,0 0 0 0 0,-1 0-1 0 0,1 0 1 0 0,0 0 0 0 0,0 0-1 0 0,0 0 1 0 0,0 0 0 0 0,0 1 0 0 0,-1-1-1 0 0,1 0-1 0 0,0 0-2 0 0,-1 0-1 0 0,1 0 0 0 0,-1 0 0 0 0,1 0 1 0 0,0 0-1 0 0,-1 0 0 0 0,1 0 1 0 0,-1 0-1 0 0,1 0 0 0 0,-1 0 0 0 0,1 0 1 0 0,-1 0-1 0 0,1 0 0 0 0,-1 0 0 0 0,1 0 3 0 0,-1-1 1 0 0,1 0 0 0 0,0 0 0 0 0,-1 1 0 0 0,1-1 0 0 0,0 0 0 0 0,-1 0 0 0 0,1 0 0 0 0,0 0 0 0 0,0 0 0 0 0,0 0 0 0 0,0 1 0 0 0,0-2-1 0 0,0-1-86 0 0,-1 2 83 0 0,1 1 7 0 0,0-1 1 0 0,0 1 0 0 0,0 0 0 0 0,0-1 0 0 0,0 1 0 0 0,0 0 0 0 0,0-1 0 0 0,0 1 0 0 0,0 0 0 0 0,0 0 0 0 0,0-1 0 0 0,-1 1 0 0 0,1 0-1 0 0,0-1 1 0 0,0 1 0 0 0,0 0 0 0 0,-1 0 0 0 0,1 0 0 0 0,0-1 0 0 0,0 1-5 0 0,-2-1 35 0 0,2-3-59 0 0,0 4 24 0 0,0 0 0 0 0,0 0 0 0 0,0 0 1 0 0,0 0-1 0 0,0 0 0 0 0,0 0 0 0 0,0 0 0 0 0,0 0 0 0 0,-1 0 0 0 0,1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0 0 0,0 0 3 0 0,0 0 0 0 0,0 0-1 0 0,0 0 1 0 0,-1 0 0 0 0,1 0-1 0 0,0 0 1 0 0,0 0 0 0 0,0 0-1 0 0,0 0 1 0 0,0 0 0 0 0,0 0-1 0 0,0 0 1 0 0,-1 0-1 0 0,1 0 1 0 0,0 0 0 0 0,0 0-1 0 0,0 0 1 0 0,0 0 0 0 0,0 0-1 0 0,0 0 1 0 0,0 0 0 0 0,0-1-1 0 0,-1 1 1 0 0,1 0-1 0 0,0 0 1 0 0,0 0 0 0 0,0 0-1 0 0,0 0 1 0 0,0 0 0 0 0,0 0-1 0 0,0 0 1 0 0,0 0 0 0 0,0 0-1 0 0,0 0 1 0 0,0-1 0 0 0,0 1-1 0 0,0 0 1 0 0,-1 0-1 0 0,1 0 1 0 0,0 0 0 0 0,0 0-1 0 0,0 0 1 0 0,0 0 0 0 0,0 0-1 0 0,0-1-2 0 0,-2-2-28 0 0,2 0-83 0 0,0 2 106 0 0,0 1 0 0 0,0-1 0 0 0,0 1 0 0 0,-1-1-1 0 0,1 0 1 0 0,0 1 0 0 0,0-1 0 0 0,0 0 0 0 0,0 1-1 0 0,-1-1 1 0 0,1 1 0 0 0,0-1 0 0 0,0 1 0 0 0,-1-1-1 0 0,1 1 1 0 0,0-1 0 0 0,-1 1 0 0 0,1-1 0 0 0,-1 1-1 0 0,1-1 1 0 0,-1 0 5 0 0,-1 0 3 0 0,0-1 1 0 0,0 0-1 0 0,0 0 0 0 0,0 0 0 0 0,-1-2-3 0 0,-4-2-10 0 0,6 6 9 0 0,0-1-1 0 0,0 0 1 0 0,1 1 0 0 0,-1-1-1 0 0,0 0 1 0 0,1 0-1 0 0,-1 1 1 0 0,0-1 0 0 0,1 0-1 0 0,-1 0 1 0 0,1 0 1 0 0,-1 0-14 0 0,1-1 0 0 0,-1 1 0 0 0,1 0 0 0 0,-1-1 0 0 0,1 1 0 0 0,0 0 0 0 0,0-1 0 0 0,-1 1 0 0 0,1 0 0 0 0,0-1 0 0 0,0 1 0 0 0,0-1 14 0 0,1-2 48 0 0,-3 1 18 0 0,2 3-66 0 0,0 0 1 0 0,0 0-1 0 0,0 0 0 0 0,0 0 0 0 0,0-1 0 0 0,0 1 0 0 0,0 0 0 0 0,0 0 0 0 0,0 0 0 0 0,0 0 0 0 0,-1-1 0 0 0,1 1 0 0 0,0 0 0 0 0,0 0 0 0 0,0 0 0 0 0,0 0 0 0 0,0-1 0 0 0,0 1 0 0 0,0 0 0 0 0,0 0 0 0 0,0 0 0 0 0,0 0 0 0 0,-1 0 0 0 0,1 0 1 0 0,0-1-1 0 0,0 1 0 0 0,0 0 0 0 0,0 0 0 0 0,0 0 0 0 0,-1 0 0 0 0,1 0 0 0 0,0 0 0 0 0,0 0 0 0 0,0 0 0 0 0,0 0 0 0 0,-1 0 0 0 0,1 0 0 0 0,0 0 0 0 0,0 0 0 0 0,0 0 0 0 0,0 0 0 0 0,-1 0 0 0 0,1 0 0 0 0,0 0 0 0 0,0 0 0 0 0,0 0 0 0 0,-1 0-7 0 0,1 0 36 0 0,-6-2 50 0 0,6 2-84 0 0,0 0 0 0 0,0 0 1 0 0,0 0-1 0 0,0 0 0 0 0,0 0 0 0 0,0 0 0 0 0,0 0 0 0 0,0 0 0 0 0,0 0 0 0 0,0 0 1 0 0,0 0-1 0 0,0 0 0 0 0,0 0 0 0 0,0 0 0 0 0,0 0 0 0 0,0 1 0 0 0,0-1 1 0 0,0 0-1 0 0,0 0 0 0 0,0 0 0 0 0,0 0 0 0 0,0 0 0 0 0,0 0 0 0 0,0 0 1 0 0,0 0-1 0 0,-1 0 0 0 0,1 0 0 0 0,0 0 0 0 0,0 0 0 0 0,0 0 0 0 0,0 0 0 0 0,0 0 1 0 0,0 0-1 0 0,0 0 0 0 0,0 0 0 0 0,0 0 0 0 0,0 0 5 0 0,-5-1 73 0 0,5 1-70 0 0,-1 0 1 0 0,1 0-1 0 0,0 0 0 0 0,0 0 0 0 0,0 0 0 0 0,-1 0 0 0 0,1 0 0 0 0,0 0 0 0 0,0 0 0 0 0,0 0 1 0 0,0 0-1 0 0,-1 0 0 0 0,1 0 0 0 0,0 0 0 0 0,0 0 0 0 0,0 0 0 0 0,0 0 0 0 0,-1 1 0 0 0,1-1 1 0 0,0 0-1 0 0,0 0 0 0 0,0 0 0 0 0,0 0 0 0 0,0 0 0 0 0,-1 0 0 0 0,1 1 0 0 0,0-1 1 0 0,0 0-1 0 0,0 0 0 0 0,0 0 0 0 0,0 0 0 0 0,0 1 0 0 0,0-1-3 0 0,-2 1 42 0 0,2 1-20 0 0,0-2-15 0 0,-1 2-17 0 0,0-1 17 0 0,0 0 0 0 0,0 0 0 0 0,0 0 0 0 0,1-1 0 0 0,-1 1 0 0 0,0 0 0 0 0,1 0 0 0 0,-1 0 0 0 0,0 1 0 0 0,1-1-7 0 0,-1 0-2 0 0,1 0-1 0 0,0 0 1 0 0,-1 0 0 0 0,1 0-1 0 0,0 0 1 0 0,0-1 0 0 0,0 1-1 0 0,0 0 1 0 0,0 0 0 0 0,0 0 2 0 0,0 0 6 0 0,0 0 1 0 0,0 0-1 0 0,0-1 1 0 0,0 1-1 0 0,0 0 1 0 0,0 0-1 0 0,-1 0 1 0 0,1-1-1 0 0,0 1 1 0 0,0 0-1 0 0,-1 0 1 0 0,1-1-1 0 0,0 1-6 0 0,-1 0 13 0 0,1-1 0 0 0,0 1 0 0 0,0-1 0 0 0,0 1 0 0 0,0-1 0 0 0,-1 1 0 0 0,1-1 0 0 0,0 1 0 0 0,0-1 0 0 0,0 1 0 0 0,0-1 0 0 0,0 1 0 0 0,0 0 0 0 0,0-1 0 0 0,1 1 0 0 0,-1-1 0 0 0,0 1-13 0 0,0 0 142 0 0,0-1-127 0 0,0 1 1 0 0,0 0 0 0 0,0 0-1 0 0,0 0 1 0 0,0 0-1 0 0,0 0 1 0 0,0 0-1 0 0,0 0 1 0 0,0 0-1 0 0,0 0 1 0 0,-1 0-1 0 0,1 0 1 0 0,0 0-1 0 0,-1 0-15 0 0,-1 6-20 0 0,1 0 53 0 0,1-5-36 0 0,0 0 0 0 0,0 0 0 0 0,0-1 0 0 0,-1 1 0 0 0,1 0 0 0 0,0 0 0 0 0,-1 0 0 0 0,0-1 0 0 0,0 2 3 0 0,0-1 14 0 0,0 1 1 0 0,1-1 0 0 0,-1 1-1 0 0,0-1 1 0 0,1 1 0 0 0,0 2-15 0 0,-1-2-18 0 0,1 1 0 0 0,-1-1 0 0 0,0 0 0 0 0,-1 4 18 0 0,-2 2 43 0 0,2-3-3 0 0,-1-1-1 0 0,1 1 0 0 0,1 0 0 0 0,-1-1 1 0 0,0 5-40 0 0,-3 17-58 0 0,5-27 63 0 0,0 1 0 0 0,0-1 0 0 0,0 1 0 0 0,0 0 0 0 0,0-1 0 0 0,-1 1 0 0 0,1 0-1 0 0,0-1 1 0 0,0 1 0 0 0,-1-1 0 0 0,1 1 0 0 0,0-1 0 0 0,-1 1-5 0 0,1-1 5 0 0,-1 1 0 0 0,1 0 0 0 0,0-1 1 0 0,-1 1-1 0 0,1-1 0 0 0,0 1 0 0 0,0-1 0 0 0,-1 1 0 0 0,1 0 1 0 0,0-1-1 0 0,0 1 0 0 0,0 0 0 0 0,0-1-5 0 0,-1 6 19 0 0,1 0 1 0 0,-1-1-1 0 0,-1 1 0 0 0,1-1 1 0 0,-1 1-1 0 0,0-1 0 0 0,0 1 1 0 0,-1 1-20 0 0,1 7 36 0 0,-1 8 34 0 0,-1-8-100 0 0,2-9 43 0 0,1 0 1 0 0,-1-1-1 0 0,0 1 1 0 0,-1 0 0 0 0,1 0-14 0 0,1-3-14 0 0,0-1 0 0 0,0 1 1 0 0,0 0-1 0 0,1 0 0 0 0,-1-1 1 0 0,1 1-1 0 0,0 0 0 0 0,-1 0 1 0 0,1 0 13 0 0,0 1 41 0 0,-2 11 154 0 0,-11 24-375 0 0,11-32 139 0 0,0 0 0 0 0,0-1 0 0 0,-1 1 0 0 0,-1 0 41 0 0,-7 17-209 0 0,9-18 31 0 0,2-8 34 0 0,5-15-32 0 0,-1 5 159 0 0,-2 7 23 0 0,0 0 1 0 0,0 0-1 0 0,0 0 1 0 0,2-1-7 0 0,-1 1 58 0 0,0-1 0 0 0,0 1 0 0 0,0-5-58 0 0,-7 23 70 0 0,-1 0 1 0 0,-4 8-71 0 0,0-2 48 0 0,-3 14-48 0 0,-11 47 91 0 0,21-65-15 0 0,1-13-83 0 0,1 0 0 0 0,0-1 0 0 0,0 1 0 0 0,0 0 0 0 0,0 0 0 0 0,0-1 1 0 0,0 1-1 0 0,0 0 0 0 0,0-1 0 0 0,1 1 0 0 0,-1 0 0 0 0,0-1 0 0 0,0 1 0 0 0,1 0 0 0 0,-1-1 1 0 0,0 1-1 0 0,1 0 7 0 0,-1-1-3 0 0,1 0 0 0 0,-1-1 0 0 0,0 1 0 0 0,1 0 0 0 0,-1 0 0 0 0,1 0 0 0 0,-1 0 0 0 0,1-1 0 0 0,-1 1 0 0 0,0 0 0 0 0,1 0 0 0 0,-1-1 0 0 0,0 1 0 0 0,1 0 0 0 0,-1-1 0 0 0,0 1 0 0 0,1 0 0 0 0,-1-1 0 0 0,0 1 0 0 0,0 0 0 0 0,1-1 0 0 0,-1 1 0 0 0,0-1 3 0 0,0 1 19 0 0,9-13 214 0 0,-1 0 0 0 0,3-7-233 0 0,-10 18-14 0 0,18-30-226 0 0,-10 19 175 0 0,4-10 65 0 0,-10 14-256 0 0,-3 8 97 0 0,-2 6 290 0 0,-13 26-42 0 0,2-5-143 0 0,7-13 83 0 0,4-10-41 0 0,0 0 1 0 0,1-1-1 0 0,0 1 0 0 0,0 0 0 0 0,0 0 1 0 0,0 0-1 0 0,0 0 0 0 0,0 0 1 0 0,1 0-1 0 0,0 0 0 0 0,-1 0 1 0 0,1 0-1 0 0,0 2 12 0 0,0-5 0 0 0,0 1-1 0 0,0-1 1 0 0,0 0 0 0 0,0 0-1 0 0,0 0 1 0 0,0 1-1 0 0,0-1 1 0 0,1 0 0 0 0,-1 0-1 0 0,0 0 1 0 0,0 1 0 0 0,0-1-1 0 0,0 0 1 0 0,0 0 0 0 0,0 0-1 0 0,0 1 1 0 0,0-1 0 0 0,0 0-1 0 0,1 0 1 0 0,-1 0 0 0 0,0 0-1 0 0,0 1 1 0 0,0-1-1 0 0,0 0 1 0 0,1 0 0 0 0,-1 0-1 0 0,0 0 1 0 0,0 0 0 0 0,0 0-1 0 0,0 0 1 0 0,1 0 0 0 0,-1 1-1 0 0,0-1 1 0 0,0 0 0 0 0,0 0-1 0 0,1 0 1 0 0,-1 0-1 0 0,0 0 1 0 0,0 0 0 0 0,1 0-1 0 0,-1 0 1 0 0,0 0 0 0 0,0 0-1 0 0,0 0 1 0 0,1 0 0 0 0,-1-1-1 0 0,0 1 1 0 0,0 0 0 0 0,0 0-1 0 0,1 0 1 0 0,-1 0 0 0 0,0 0-1 0 0,0 0 1 0 0,0 0-1 0 0,0 0 1 0 0,1-1 0 0 0,-1 1-1 0 0,0 0 1 0 0,0 0 0 0 0,0 0 0 0 0,11-12 90 0 0,-9 10-67 0 0,10-16-40 0 0,-3 4 75 0 0,27-36-19 0 0,-35 50-48 0 0,-1-1 0 0 0,1 0 1 0 0,-1 1-1 0 0,0-1 0 0 0,0 1 0 0 0,1-1 0 0 0,-1 1 1 0 0,0-1-1 0 0,0 0 0 0 0,0 1 0 0 0,1-1 0 0 0,-1 0 1 0 0,0 1-1 0 0,0-1 9 0 0,0-1-9 0 0,0 5 17 0 0,0-1 4 0 0,0 0 1 0 0,0 0-1 0 0,-1-1 1 0 0,1 1-1 0 0,-1 0 1 0 0,1-1-1 0 0,-1 1 1 0 0,0 0-1 0 0,1-1 1 0 0,-1 1-1 0 0,0-1 1 0 0,0 1-1 0 0,-1 0-12 0 0,-3 9-11 0 0,0-2-8 0 0,4-8 0 0 0,0 1 0 0 0,1-1 0 0 0,-1 1 0 0 0,0-1 1 0 0,1 1-1 0 0,-1-1 0 0 0,1 1 0 0 0,-1 0 1 0 0,1 0 18 0 0,0-2-2 0 0,0 0 1 0 0,0 0 0 0 0,0 0 0 0 0,0 0 0 0 0,0 0 0 0 0,0 0-1 0 0,0 0 1 0 0,0-1 0 0 0,0 1 0 0 0,1 0 0 0 0,-1 0-1 0 0,0 0 1 0 0,0 0 0 0 0,0 0 0 0 0,0 0 0 0 0,0 0 0 0 0,0 0-1 0 0,0 0 1 0 0,0 0 0 0 0,0 0 0 0 0,0 0 0 0 0,1 0-1 0 0,-1 0 1 0 0,0 0 0 0 0,0 0 0 0 0,0 0 0 0 0,0 0 0 0 0,0 0-1 0 0,0 0 1 0 0,0 0 0 0 0,0 0 0 0 0,0 0 0 0 0,0 0-1 0 0,0 1 1 0 0,0-1 0 0 0,1 0 0 0 0,-1 0 0 0 0,0 0 0 0 0,0 0-1 0 0,0 0 1 0 0,0 0 0 0 0,0 0 0 0 0,0 0 0 0 0,0 0 0 0 0,0 0-1 0 0,0 0 1 0 0,0 0 0 0 0,0 0 0 0 0,0 0 0 0 0,0 1-1 0 0,0-1 1 0 0,0 0 0 0 0,0 0 0 0 0,0 0 0 0 0,0 0 0 0 0,0 0 0 0 0,5-7-82 0 0,-5 6 137 0 0,30-51-200 0 0,-19 22 86 0 0,-19 50 27 0 0,-24 52 174 0 0,31-71-145 0 0,1 0-1 0 0,0-1 1 0 0,-1 1-1 0 0,1 0 1 0 0,0 0-1 0 0,0-1 1 0 0,-1 1-1 0 0,1 0 1 0 0,0 0-1 0 0,0 0 1 0 0,0-1-1 0 0,0 1 1 0 0,0 0-1 0 0,0 0 1 0 0,0 0-1 0 0,0-1 1 0 0,0 1-1 0 0,1 0 1 0 0,-1 0-1 0 0,0-1 1 0 0,0 1-1 0 0,1 0 1 0 0,-1 0-1 0 0,0-1 1 0 0,1 1-1 0 0,-1 0 1 0 0,1-1-1 0 0,-1 1 1 0 0,1 0-1 0 0,-1-1 1 0 0,1 1-1 0 0,0-1 5 0 0,-1 1-1 0 0,0-1-1 0 0,0 0 1 0 0,1 0 0 0 0,-1 0-1 0 0,0 0 1 0 0,0 0-1 0 0,0 0 1 0 0,1 0 0 0 0,-1 0-1 0 0,0 0 1 0 0,0 0 0 0 0,0 0-1 0 0,1 0 1 0 0,-1 0-1 0 0,0 0 1 0 0,0 0 0 0 0,0 0-1 0 0,1 0 1 0 0,-1 0-1 0 0,0 0 1 0 0,0-1 0 0 0,0 1-1 0 0,1 0 1 0 0,-1 0-1 0 0,0 0 1 0 0,0 0 0 0 0,0 0-1 0 0,0 0 1 0 0,1-1 1 0 0,5-5 98 0 0,-6 5-96 0 0,0 1-1 0 0,1-1 0 0 0,-1 1 0 0 0,0-1 0 0 0,1 1 1 0 0,-1 0-1 0 0,0-1 0 0 0,1 1 0 0 0,-1-1 1 0 0,1 1-1 0 0,-1 0 0 0 0,1-1 0 0 0,-1 1 0 0 0,1 0 1 0 0,-1 0-1 0 0,1-1 0 0 0,-1 1 0 0 0,1 0-1 0 0,-1 0-4 0 0,1 0-1 0 0,-1 0 1 0 0,0 0 0 0 0,0 0-1 0 0,0 1 1 0 0,1-1-1 0 0,-1 0 1 0 0,0 0-1 0 0,0 0 1 0 0,0 0 0 0 0,0 0-1 0 0,1 1 1 0 0,-1-1-1 0 0,0 0 1 0 0,0 0 0 0 0,0 0-1 0 0,0 1 1 0 0,0-1-1 0 0,0 0 1 0 0,1 0 0 0 0,-1 0-1 0 0,0 1 1 0 0,0-1-1 0 0,0 0 1 0 0,0 0-1 0 0,0 0 1 0 0,0 1 0 0 0,0-1-1 0 0,0 0 1 0 0,0 0-1 0 0,0 1 1 0 0,0-1 0 0 0,0 0-1 0 0,0 0 1 0 0,0 0-1 0 0,0 1 1 0 0,-1-1 0 0 0,1 0-1 0 0,0 0 1 0 0,0 1-1 0 0,0-1 1 0 0,0 0-1 0 0,0 0 1 0 0,0 0 4 0 0,0 1-7 0 0,-1-1 0 0 0,1 0 1 0 0,0 0-1 0 0,0 1 0 0 0,0-1 0 0 0,0 0 0 0 0,0 0 0 0 0,0 1 0 0 0,0-1 1 0 0,0 0-1 0 0,0 1 0 0 0,0-1 0 0 0,0 0 0 0 0,0 0 0 0 0,0 1 0 0 0,0-1 1 0 0,0 0-1 0 0,0 1 0 0 0,0-1 0 0 0,0 0 0 0 0,0 0 0 0 0,0 1 0 0 0,0-1 1 0 0,0 0-1 0 0,0 0 0 0 0,1 1 0 0 0,-1-1 0 0 0,0 0 0 0 0,0 0 0 0 0,0 1 1 0 0,1-1-1 0 0,-1 0 7 0 0,1 1-134 0 0,2 1-132 0 0,-3-1 260 0 0,-2 4 29 0 0,2-4-21 0 0,0-1-1 0 0,0 0 1 0 0,0 0-1 0 0,0 1 0 0 0,0-1 1 0 0,0 0-1 0 0,0 1 1 0 0,-1-1-1 0 0,1 0 1 0 0,0 0-1 0 0,0 0 1 0 0,0 1-1 0 0,0-1 1 0 0,-1 0-1 0 0,1 0 1 0 0,0 0-1 0 0,0 1 1 0 0,-1-1-1 0 0,1 0 1 0 0,0 0-1 0 0,0 0 1 0 0,-1 0-1 0 0,1 0 1 0 0,0 0-1 0 0,-1 1-1 0 0,-9 2-119 0 0,3-1-104 0 0,-1 1-55 0 0,0 0 0 0 0,-7 1 278 0 0,8 0-146 0 0,7-4 142 0 0,-1 1-1 0 0,1-1 1 0 0,0 1 0 0 0,-1-1-1 0 0,1 0 1 0 0,-1 0-1 0 0,1 1 1 0 0,0-1 0 0 0,-1 0-1 0 0,1 0 1 0 0,-1 1-1 0 0,1-1 1 0 0,-1 0 0 0 0,1 0-1 0 0,-1 0 1 0 0,1 0-1 0 0,-1 0 1 0 0,1 0 0 0 0,-1 0-1 0 0,0 0 5 0 0,-1 0 182 0 0,4 2-225 0 0,-2-2 51 0 0,0 0 1 0 0,0 0 0 0 0,0 0-1 0 0,1 0 1 0 0,-1 0 0 0 0,0 0-1 0 0,0 0 1 0 0,1 0 0 0 0,-1 0 0 0 0,0 0-1 0 0,0 0 1 0 0,0 0 0 0 0,1 0-1 0 0,-1 0 1 0 0,0 0 0 0 0,0 0-1 0 0,1 0 1 0 0,-1 0 0 0 0,0 0-1 0 0,0 0 1 0 0,0-1 0 0 0,1 1 0 0 0,-1 0-1 0 0,0 0 1 0 0,0 0 0 0 0,0 0-1 0 0,0 0 1 0 0,1-1 0 0 0,-1 1-1 0 0,0 0 1 0 0,0 0 0 0 0,0 0-1 0 0,0-1 1 0 0,0 1 0 0 0,0 0 0 0 0,1 0-1 0 0,-1 0-8 0 0,2-2 32 0 0,-1 0 1 0 0,1 1-1 0 0,0 0 0 0 0,1-1 0 0 0,-1 1 0 0 0,0 0 0 0 0,0 0 0 0 0,0 0 1 0 0,3 0-33 0 0,3 0 197 0 0,-8 1-190 0 0,1 0 0 0 0,0 0 0 0 0,-1 0 0 0 0,1 0 0 0 0,-1 0 0 0 0,1 0 0 0 0,-1 0 0 0 0,1 0 1 0 0,-1 0-1 0 0,1 0 0 0 0,-1 0 0 0 0,1-1 0 0 0,-1 1 0 0 0,1 0 0 0 0,-1 0 0 0 0,1-1 0 0 0,-1 1 0 0 0,1 0 0 0 0,-1 0 0 0 0,1-1-7 0 0,-1 1 7 0 0,0 0 0 0 0,0 0 0 0 0,1-1 0 0 0,-1 1-1 0 0,0 0 1 0 0,0 0 0 0 0,0 0 0 0 0,1 0 0 0 0,-1 0 0 0 0,0 0-1 0 0,0 0 1 0 0,1 0 0 0 0,-1 0 0 0 0,0 0 0 0 0,0 0-1 0 0,0 0 1 0 0,1 0 0 0 0,-1 0 0 0 0,0 0 0 0 0,0 0 0 0 0,1 0-1 0 0,-1 0 1 0 0,0 1 0 0 0,0-1 0 0 0,0 0 0 0 0,1 0-1 0 0,-1 0 1 0 0,0 0 0 0 0,0 0-7 0 0,1 1-2 0 0,-1-1 0 0 0,0 0 0 0 0,1 0 0 0 0,-1 0 0 0 0,1 0 0 0 0,-1 1 0 0 0,1-1 0 0 0,-1 0-1 0 0,1 0 1 0 0,-1 0 0 0 0,0 0 0 0 0,1 0 0 0 0,-1 0 0 0 0,1 0 0 0 0,-1 0 2 0 0,2-1 24 0 0,-1 1 0 0 0,1-1 0 0 0,-1 1 1 0 0,1-1-1 0 0,-1 0 0 0 0,1 0 0 0 0,-1 0-24 0 0,5-2 48 0 0,-2 3 38 0 0,-2 1-18 0 0,2 1-83 0 0,-1-1 91 0 0,-2-1-81 0 0,-1 1-1 0 0,1-1 1 0 0,0 0 0 0 0,0 0-1 0 0,0 0 1 0 0,-1 0 0 0 0,1 0-1 0 0,0 0 1 0 0,0 0 0 0 0,0 0-1 0 0,-1 0 1 0 0,1 0-1 0 0,0-1 1 0 0,0 1 0 0 0,0 0-1 0 0,0-1 6 0 0,0 1 3 0 0,-1 0-1 0 0,1-1 0 0 0,0 1 1 0 0,0 0-1 0 0,-1 0 0 0 0,1 0 1 0 0,0 0-1 0 0,0-1 0 0 0,0 1 1 0 0,-1 0-1 0 0,1 1 0 0 0,0-1 1 0 0,0 0-1 0 0,0 0-2 0 0,12 1-54 0 0,-13-1 80 0 0,8 1-77 0 0,-7-1 54 0 0,0 0-1 0 0,0-1 1 0 0,0 1-1 0 0,0 0 0 0 0,0 0 1 0 0,0 0-1 0 0,0 0 1 0 0,0 0-1 0 0,0 0 1 0 0,0 0-1 0 0,0 0 1 0 0,0 0-1 0 0,0 0 1 0 0,0 0-3 0 0,0 1 14 0 0,0-1 0 0 0,0 0 0 0 0,0 0 0 0 0,0 0 0 0 0,0 0 1 0 0,0 0-1 0 0,-1 0 0 0 0,1 0 0 0 0,0 0 0 0 0,1-1-14 0 0,-1 2-9 0 0,1 0 0 0 0,0 0-1 0 0,-1 0 1 0 0,1 0 0 0 0,0 0 0 0 0,-1 0 0 0 0,1 0-1 0 0,-1 1 10 0 0,1 0 41 0 0,0-1-46 0 0,-1-1-1 0 0,1 1 1 0 0,0 0 0 0 0,-1 0-1 0 0,1-1 1 0 0,0 1 0 0 0,0-1 0 0 0,-1 1-1 0 0,3-1 6 0 0,6 3-90 0 0,3 4 20 0 0,-12-7 71 0 0,-1 0 0 0 0,1 1-1 0 0,-1-1 1 0 0,1 1 0 0 0,-1-1 0 0 0,1 1 0 0 0,-1-1 0 0 0,1 1-1 0 0,-1-1 1 0 0,0 1 0 0 0,1-1 0 0 0,-1 1 0 0 0,0-1 0 0 0,1 1-1 0 0,-1 0 1 0 0,0-1 0 0 0,0 1 0 0 0,0 0 0 0 0,0-1-1 0 0,0 1-2 0 0,0-1-1 0 0,0 0 1 0 0,0 0 0 0 0,0 0-1 0 0,0 0 1 0 0,1 1 0 0 0,-1-1 0 0 0,0 0-1 0 0,0 0 1 0 0,0 0 0 0 0,0 0 0 0 0,0 0-1 0 0,0 1 1 0 0,0-1 0 0 0,0 0 0 0 0,0 0-1 0 0,0 0 1 0 0,0 0 0 0 0,0 0 0 0 0,1 0-1 0 0,-1 0 1 0 0,0 1 0 0 0,0-1-1 0 0,0 0 1 0 0,0 0 0 0 0,0 0 0 0 0,0 0-1 0 0,1 0 1 0 0,-1 0 0 0 0,0 0 0 0 0,0 0-1 0 0,0 0 1 0 0,0 0 0 0 0,0 0 0 0 0,1 0-1 0 0,-1 0 1 0 0,0 0 0 0 0,0 0 0 0 0,0 0-1 0 0,0 0 1 0 0,0 0 0 0 0,1 0-1 0 0,-1 0 1 0 0,0 0 0 0 0,0 0 0 0 0,0 0-1 0 0,0 0 1 0 0,0 0 0 0 0,1 0 0 0 0,-1 0-1 0 0,0 0 1 0 0,0 0 0 0 0,0 0 0 0 0,0-1-1 0 0,0 1 1 0 0,0 0 0 0 0,1 0 0 0 0,-1 0-1 0 0,0 0 3 0 0,1-1-17 0 0,-1 1 1 0 0,1 0-1 0 0,-1-1 0 0 0,1 1 0 0 0,0-1 0 0 0,-1 1 1 0 0,1-1-1 0 0,-1 0 0 0 0,1 1 0 0 0,-1-1 0 0 0,0 0 1 0 0,1 1-1 0 0,-1-1 17 0 0,4-12 20 0 0,-1 0 0 0 0,0-1 1 0 0,-1 1-1 0 0,-1-1-20 0 0,1-28-47 0 0,-1 17 82 0 0,1 0 1 0 0,1-1-36 0 0,-2 17 26 0 0,1 0 0 0 0,-2-1 0 0 0,1 1-1 0 0,-1-4-25 0 0,-1 10 12 0 0,1 0-1 0 0,0-1 0 0 0,-1 1 0 0 0,0 0 1 0 0,0 0-1 0 0,0 0 0 0 0,0 0 0 0 0,0 0 1 0 0,-1 0-1 0 0,1 0 0 0 0,-1 0 0 0 0,0 1 0 0 0,-1-3-11 0 0,-1 1-75 0 0,-7-9 145 0 0,11 13-68 0 0,-1 0 0 0 0,1-1 0 0 0,-1 1 0 0 0,1 0 1 0 0,0 0-1 0 0,-1-1 0 0 0,1 1 0 0 0,0 0 0 0 0,-1 0 0 0 0,1 0 1 0 0,-1-1-1 0 0,1 1 0 0 0,-1 0 0 0 0,1 0 0 0 0,0 0 1 0 0,-1 0-1 0 0,1 0 0 0 0,-1 0 0 0 0,1 0 0 0 0,-1 0 0 0 0,1 0 1 0 0,-1 0-1 0 0,1 0 0 0 0,0 1 0 0 0,-1-1 0 0 0,1 0 1 0 0,-1 0-1 0 0,1 0 0 0 0,0 0 0 0 0,-1 1 0 0 0,1-1 0 0 0,-1 0-2 0 0,-9 9-29 0 0,0 1-1 0 0,1 0 1 0 0,0 0-1 0 0,1 1 0 0 0,-1 2 30 0 0,8-12-1 0 0,-9 15-48 0 0,10-16 47 0 0,-1 1-1 0 0,1 0 1 0 0,-1 0 0 0 0,1-1-1 0 0,0 1 1 0 0,0 0-1 0 0,-1 0 1 0 0,1-1 0 0 0,0 1-1 0 0,0 0 1 0 0,0 0 0 0 0,0-1-1 0 0,0 1 1 0 0,0 0 0 0 0,0 0-1 0 0,0 0 1 0 0,0-1-1 0 0,0 1 1 0 0,0 0 0 0 0,0 0-1 0 0,1 0 3 0 0,-1-1-1 0 0,0 0-1 0 0,0 0 0 0 0,0 0 0 0 0,0 0 0 0 0,0 0 0 0 0,1 0 0 0 0,-1 0 1 0 0,0 0-1 0 0,0 0 0 0 0,0 1 0 0 0,0-1 0 0 0,0 0 0 0 0,0 0 1 0 0,1 0-1 0 0,-1 0 0 0 0,0 0 0 0 0,0 0 0 0 0,0 0 0 0 0,0 0 0 0 0,0 0 1 0 0,1 0-1 0 0,-1 0 0 0 0,0 0 0 0 0,0 0 0 0 0,0 0 0 0 0,0 0 1 0 0,1 0-1 0 0,-1 0 0 0 0,0 0 0 0 0,0-1 0 0 0,0 1 0 0 0,0 0 0 0 0,0 0 1 0 0,0 0-1 0 0,1 0 0 0 0,-1 0 0 0 0,0 0 0 0 0,0 0 0 0 0,0 0 1 0 0,0 0-1 0 0,0-1 0 0 0,0 1 0 0 0,0 0 0 0 0,0 0 0 0 0,0 0 0 0 0,1 0 1 0 0,-1 0-1 0 0,0 0 0 0 0,0-1 0 0 0,0 1 0 0 0,0 0 0 0 0,0 0 0 0 0,0 0 3 0 0,5-12-76 0 0,-2 7 34 0 0,2-5 43 0 0,1-1-1 0 0,-2 0 1 0 0,1 0 0 0 0,-2-1-1 0 0,2-7-1 0 0,0 3-5 0 0,2-9 16 0 0,-1 0 1 0 0,-1 0-1 0 0,0-13-11 0 0,-5 38 1 0 0,1-2 5 0 0,-1 0 0 0 0,0 0 1 0 0,0 0-1 0 0,0 0 0 0 0,0 0 1 0 0,0 0-1 0 0,0 0 0 0 0,-1-1 1 0 0,0 0-7 0 0,1 3 2 0 0,0 0 0 0 0,0 0 1 0 0,0 0-1 0 0,0 0 1 0 0,0-1-1 0 0,0 1 0 0 0,0 0 1 0 0,0 0-1 0 0,-1 0 0 0 0,1 0 1 0 0,0 0-1 0 0,0 0 1 0 0,0 0-1 0 0,0 0 0 0 0,0 0 1 0 0,0 0-1 0 0,0 0 0 0 0,-1 0 1 0 0,1 0-1 0 0,0 0 1 0 0,0 0-1 0 0,0 0 0 0 0,0 0 1 0 0,0 0-1 0 0,0 0 0 0 0,-1 0 1 0 0,1 0-1 0 0,0 0 1 0 0,0 0-1 0 0,0 0 0 0 0,0 0 1 0 0,0 0-1 0 0,0 0 0 0 0,-1 0 1 0 0,1 0-1 0 0,0 0 1 0 0,0 0-1 0 0,0 0 0 0 0,0 0 1 0 0,0 0-1 0 0,0 0 0 0 0,0 0 1 0 0,0 1-1 0 0,0-1 1 0 0,-1 0-1 0 0,1 0 0 0 0,0 0 1 0 0,0 0-1 0 0,0 0 0 0 0,0 0 1 0 0,0 0-1 0 0,0 1 1 0 0,0-1-1 0 0,0 0 0 0 0,0 0 1 0 0,0 0-1 0 0,0 0 0 0 0,0 0 1 0 0,0 0-3 0 0,-5 9 64 0 0,5-8-51 0 0,-7 16-5 0 0,1-1 1 0 0,0 1-1 0 0,2 0 0 0 0,0 0 0 0 0,0 0 0 0 0,1 4-8 0 0,3-20 7 0 0,0 0-1 0 0,0 0 0 0 0,0 0 0 0 0,0 0 0 0 0,0 0 0 0 0,0-1 0 0 0,0 1 0 0 0,0 0 0 0 0,0 0 0 0 0,0 0 1 0 0,1 0-1 0 0,-1 0 0 0 0,0 0 0 0 0,1 0-6 0 0,-1-1-9 0 0,0 0 1 0 0,1 0-1 0 0,-1 0 1 0 0,0 0-1 0 0,0 0 1 0 0,1 0-1 0 0,-1-1 1 0 0,0 1-1 0 0,0 0 1 0 0,0 0-1 0 0,1 0 1 0 0,-1 0-1 0 0,0-1 1 0 0,0 1-1 0 0,0 0 1 0 0,1 0 0 0 0,-1 0-1 0 0,0 0 1 0 0,0-1-1 0 0,0 1 1 0 0,0 0-1 0 0,0 0 1 0 0,0-1-1 0 0,0 1 1 0 0,1 0-1 0 0,-1 0 9 0 0,3-7-23 0 0,1-4-66 0 0,0 0 1 0 0,-1 0-1 0 0,0 0 0 0 0,-1 0 1 0 0,0-1-1 0 0,-1 1 1 0 0,0-7 88 0 0,2-8-114 0 0,-1 15 118 0 0,-2 11 0 0 0,0 0 0 0 0,0 0 0 0 0,0-1-1 0 0,0 1 1 0 0,0 0 0 0 0,0 0 0 0 0,0 0 0 0 0,0 0-1 0 0,0 0 1 0 0,0 0 0 0 0,0 0 0 0 0,0 0 0 0 0,0 0-1 0 0,0-1 1 0 0,0 1 0 0 0,0 0 0 0 0,0 0 0 0 0,0 0-1 0 0,0 0 1 0 0,0 0 0 0 0,0 0 0 0 0,0 0 0 0 0,0 0-1 0 0,0 0 1 0 0,0-1 0 0 0,0 1 0 0 0,0 0 0 0 0,0 0-1 0 0,0 0 1 0 0,0 0 0 0 0,-1 0 0 0 0,1 0 0 0 0,0 0-1 0 0,0 0 1 0 0,0 0 0 0 0,0 0 0 0 0,0 0 0 0 0,0 0-1 0 0,0 0 1 0 0,0 0 0 0 0,0 0 0 0 0,0 0 0 0 0,-1 0-1 0 0,1 0 1 0 0,0 0 0 0 0,0 0 0 0 0,0 0-1 0 0,0 0 1 0 0,0 0 0 0 0,0 0 0 0 0,0 0 0 0 0,0 0-1 0 0,0 0 1 0 0,-1 0 0 0 0,1 0 0 0 0,0 0 0 0 0,0 0-1 0 0,0 0 1 0 0,0 0 0 0 0,0 0-4 0 0,-4 3 174 0 0,-6 15-75 0 0,4-7-47 0 0,1 0-1 0 0,-4 11-51 0 0,8-19 4 0 0,3-4-55 0 0,0-6-74 0 0,-1 5 121 0 0,0 0-1 0 0,-1 0 1 0 0,1 0-1 0 0,0 0 1 0 0,0 0-1 0 0,0-1 5 0 0,4-10-67 0 0,3-29-349 0 0,-7 36 427 0 0,-1 1 1 0 0,0 0-1 0 0,0 0 1 0 0,0-1-1 0 0,-1 1 1 0 0,0-3-12 0 0,1 8 3 0 0,0 0 1 0 0,-1-1 0 0 0,1 1-1 0 0,0 0 1 0 0,0-1-1 0 0,-1 1 1 0 0,1 0-1 0 0,0 0 1 0 0,-1 0 0 0 0,1-1-1 0 0,-1 1 1 0 0,1 0-1 0 0,0 0 1 0 0,-1 0-1 0 0,1 0 1 0 0,0 0 0 0 0,-1 0-1 0 0,1 0-3 0 0,-1-1 2 0 0,1 1 0 0 0,0 0 0 0 0,0 0 1 0 0,0 0-1 0 0,0 0 0 0 0,-1 0 0 0 0,1 0 0 0 0,0 0 0 0 0,0 0 0 0 0,0 0 0 0 0,0 0 0 0 0,-1 0 1 0 0,1 0-1 0 0,0 0 0 0 0,0 0 0 0 0,0 0 0 0 0,0 0 0 0 0,-1 0 0 0 0,1 0 0 0 0,0 0 0 0 0,0 0 1 0 0,0 0-1 0 0,0 1 0 0 0,-1-1 0 0 0,1 0 0 0 0,0 0 0 0 0,0 0 0 0 0,0 0 0 0 0,0 0 0 0 0,0 0 1 0 0,-1 0-1 0 0,1 1 0 0 0,0-1 0 0 0,0 0 0 0 0,0 0 0 0 0,0 0 0 0 0,0 0 0 0 0,0 1 0 0 0,0-1 0 0 0,0 0 1 0 0,0 0-3 0 0,0 5 43 0 0,1-7-172 0 0,2-6 20 0 0,-3 8 106 0 0,0 0 0 0 0,0 0-1 0 0,0-1 1 0 0,0 1 0 0 0,0 0 0 0 0,0 0 0 0 0,1 0-1 0 0,-1 0 1 0 0,0-1 0 0 0,0 1 0 0 0,0 0 0 0 0,0 0-1 0 0,0 0 1 0 0,0-1 0 0 0,0 1 0 0 0,0 0 0 0 0,0 0-1 0 0,0 0 1 0 0,0-1 0 0 0,-1 1 0 0 0,1 0 0 0 0,0 0-1 0 0,0 0 1 0 0,0-1 3 0 0,0 1 6 0 0,0 0-1 0 0,0 0 0 0 0,0 0 0 0 0,0 0 1 0 0,0 0-1 0 0,0 0 0 0 0,0-1 1 0 0,0 1-1 0 0,0 0 0 0 0,0 0 1 0 0,0 0-1 0 0,0 0 0 0 0,0 0 1 0 0,0 0-1 0 0,0-1 0 0 0,0 1 1 0 0,0 0-1 0 0,0 0 0 0 0,0 0 0 0 0,0 0 1 0 0,0 0-1 0 0,0 0 0 0 0,0 0 1 0 0,0-1-1 0 0,0 1 0 0 0,0 0 1 0 0,0 0-1 0 0,0 0 0 0 0,0 0 1 0 0,0 0-6 0 0,1-1-3 0 0,-1 1 0 0 0,0 0 0 0 0,0-1 0 0 0,0 1 0 0 0,0 0 1 0 0,0-1-1 0 0,0 1 0 0 0,0 0 0 0 0,0-1 0 0 0,0 1 0 0 0,0 0 1 0 0,0-1-1 0 0,0 1 0 0 0,0 0 0 0 0,0-1 0 0 0,0 1 0 0 0,0 0 1 0 0,0-1 2 0 0,-2-2-73 0 0,1 4 89 0 0,1-1-19 0 0,0 0 1 0 0,0 0 0 0 0,0 0 0 0 0,0 0 0 0 0,0 0 0 0 0,-1 0-1 0 0,1 0 1 0 0,0 0 0 0 0,0 0 0 0 0,0 0 0 0 0,0 0 0 0 0,0 0-1 0 0,0 0 1 0 0,0 0 0 0 0,0 0 0 0 0,0 1 0 0 0,0-1 0 0 0,0 0-1 0 0,0 0 1 0 0,0 0 0 0 0,0 0 0 0 0,0 0 0 0 0,0 0 0 0 0,0 0-1 0 0,0 0 1 0 0,0 0 0 0 0,0 0 0 0 0,0 0 0 0 0,0 0 0 0 0,0 0-1 0 0,0 0 1 0 0,0 1 0 0 0,0-1 0 0 0,0 0 0 0 0,0 0 0 0 0,0 0-1 0 0,1 0 1 0 0,-1 0 0 0 0,0 0 0 0 0,0 0 0 0 0,0 0 0 0 0,0 0-1 0 0,0 0 1 0 0,0 0 0 0 0,0 0 0 0 0,0 0 0 0 0,0 0 0 0 0,0 0-1 0 0,0 0 1 0 0,0 0 0 0 0,0 0 0 0 0,0 0 0 0 0,0 0 0 0 0,0 0-1 0 0,0 0 1 0 0,1 0 2 0 0,-1 1 23 0 0,1-1 0 0 0,0 0 0 0 0,-1 1 0 0 0,1-1 0 0 0,0 1 0 0 0,-1-1 0 0 0,1 1 0 0 0,-1-1 0 0 0,1 1 0 0 0,-1-1 0 0 0,1 1 0 0 0,-1 0 0 0 0,1-1 0 0 0,-1 1 0 0 0,0 0 0 0 0,1-1 0 0 0,-1 2-23 0 0,1-1 5 0 0,0 0 0 0 0,-1 0-1 0 0,1 0 1 0 0,0-1 0 0 0,0 1 0 0 0,-1 0 0 0 0,1 0-1 0 0,0-1 1 0 0,0 1 0 0 0,0 0 0 0 0,0-1 0 0 0,0 1 0 0 0,0-1-1 0 0,0 1 1 0 0,0-1 0 0 0,1 1 0 0 0,-1-1 0 0 0,0 0-1 0 0,0 0 1 0 0,0 1 0 0 0,0-1 0 0 0,0 0 0 0 0,1 0 0 0 0,-1 0-1 0 0,0 0 1 0 0,0 0 0 0 0,0-1 0 0 0,0 1 0 0 0,0 0-1 0 0,1 0 1 0 0,-1-1 0 0 0,0 1 0 0 0,0-1 0 0 0,0 1 0 0 0,0-1-1 0 0,0 0-4 0 0,2 0-22 0 0,0-1-1 0 0,0 1 1 0 0,-1 0 0 0 0,1 0-1 0 0,1 0 23 0 0,7-3 52 0 0,-8 6-31 0 0,-3-2-24 0 0,0 0-1 0 0,1 0 1 0 0,-1 0 0 0 0,0 1-1 0 0,0-1 1 0 0,0 0 0 0 0,1 0 0 0 0,-1 0-1 0 0,0 0 1 0 0,0 0 0 0 0,1 0-1 0 0,-1 0 1 0 0,0 1 0 0 0,0-1-1 0 0,1 0 1 0 0,-1 0 0 0 0,0 0 0 0 0,0 0-1 0 0,1 0 1 0 0,-1 0 3 0 0,3 0-240 0 0,-3 0 240 0 0,0 0 0 0 0,0 0 0 0 0,0 0 0 0 0,0 0-1 0 0,0 0 1 0 0,0 0 0 0 0,0 0 0 0 0,0 0 0 0 0,0 0 0 0 0,0 0 0 0 0,0 0 0 0 0,0 0-1 0 0,0 0 1 0 0,0 0 0 0 0,0 0 0 0 0,0 0 0 0 0,0 0 0 0 0,0 0 0 0 0,0 0 0 0 0,-1 0-1 0 0,1 0 1 0 0,0 0 0 0 0,0 0 0 0 0,0 0 0 0 0,0 0 0 0 0,0 0 0 0 0,0 0 0 0 0,0 0-1 0 0,0 0 1 0 0,0 0 0 0 0,0 0 0 0 0,0 0 0 0 0,0 0 0 0 0,0 0 0 0 0,0 0 0 0 0,0 0 0 0 0,0 0-1 0 0,0 0 1 0 0,0 1 0 0 0,0-1 0 0 0,0 0 0 0 0,0 0 0 0 0,0 0 0 0 0,0 0 0 0 0,0 0-1 0 0,0 0 1 0 0,0 0 0 0 0,0 0 0 0 0,0 0 0 0 0,0 0 0 0 0,0 0 0 0 0,0 0 0 0 0,0 0-1 0 0,0 0 1 0 0,0 0 0 0 0,-2 0-76 0 0,1 0-23 0 0,-3-3 38 0 0,3 1 89 0 0,0 0-73 0 0,0 1 0 0 0,0 0 0 0 0,1 0 0 0 0,-1 0-1 0 0,0 0 1 0 0,0 0 0 0 0,0 1 0 0 0,0-1 0 0 0,0 0 0 0 0,0 0-1 0 0,0 1 1 0 0,0-1 0 0 0,-1 1 0 0 0,1-1 0 0 0,0 0 45 0 0,-11-5-295 0 0,10 5 253 0 0,0 0 1 0 0,1 0-1 0 0,-1 1 1 0 0,0-1-1 0 0,0 0 1 0 0,0 0-1 0 0,0 1 42 0 0,-15-6-208 0 0,-2 1 244 0 0,11 3-116 0 0,3 0 38 0 0,6 3 326 0 0,-1-1-273 0 0,0 0 0 0 0,0-1 0 0 0,0 1 0 0 0,0 0 0 0 0,0 0 1 0 0,0-1-1 0 0,1 1 0 0 0,-1 0 0 0 0,0 0 0 0 0,0-1 0 0 0,0 1 0 0 0,0 0 1 0 0,0 0-1 0 0,1 0 0 0 0,-1-1 0 0 0,0 1 0 0 0,0 0 0 0 0,0 0 0 0 0,1 0 1 0 0,-1-1-1 0 0,0 1 0 0 0,0 0 0 0 0,1 0 0 0 0,-1 0 0 0 0,0 0-11 0 0,2 0 45 0 0,0 0 0 0 0,0 1-1 0 0,0 0 1 0 0,0-1 0 0 0,0 1-1 0 0,0 0 1 0 0,0 0 0 0 0,0 0 0 0 0,-1 0-1 0 0,1 0 1 0 0,0 0 0 0 0,-1 0-1 0 0,1 1 1 0 0,-1-1 0 0 0,1 1-1 0 0,0 0-44 0 0,6 6 183 0 0,-3-4-196 0 0,-4-3 12 0 0,0 0 0 0 0,0 0-1 0 0,0 0 1 0 0,0 0 0 0 0,0 0-1 0 0,0-1 1 0 0,1 1 0 0 0,-1 0 0 0 0,0-1-1 0 0,0 1 1 0 0,1-1 0 0 0,-1 0-1 0 0,0 1 1 0 0,1-1 1 0 0,6 3 61 0 0,-7-3-61 0 0,0 1 0 0 0,-1-1 0 0 0,1 0-1 0 0,0 0 1 0 0,-1 1 0 0 0,1-1-1 0 0,0 0 1 0 0,-1 0 0 0 0,1 0 0 0 0,0 0-1 0 0,0 0 1 0 0,-1 0 0 0 0,1 0 0 0 0,0 0-1 0 0,-1 0 1 0 0,1 0 0 0 0,0 0 0 0 0,0 0-1 0 0,-1-1 1 0 0,2 1 0 0 0,7-4-74 0 0,9-3 126 0 0,-16 7-28 0 0,-2 0 34 0 0,-3 3 1 0 0,1 1-242 0 0,3-8 157 0 0,0 3 31 0 0,0 0 0 0 0,1 0 0 0 0,-1 1 0 0 0,0-1 0 0 0,0 0 0 0 0,0 1 0 0 0,1-1 0 0 0,-1 0 0 0 0,0 1 1 0 0,1 0-1 0 0,-1-1 0 0 0,0 1 0 0 0,1 0 0 0 0,-1 0 0 0 0,1-1 0 0 0,-1 1 0 0 0,1 0-5 0 0,0 1 14 0 0,0-1-1 0 0,0 0 1 0 0,0 0-1 0 0,0 0 1 0 0,-1 0-1 0 0,1 0 1 0 0,0 0-1 0 0,0 0 1 0 0,0-1-1 0 0,0 1 1 0 0,0-1-1 0 0,0 0 1 0 0,-1 1-1 0 0,1-1 1 0 0,1-1-14 0 0,7-3 3 0 0,0 0 1 0 0,-1-1-1 0 0,0 0 1 0 0,0-1-1 0 0,0 0 0 0 0,-1 0 1 0 0,7-9-4 0 0,-11 11 37 0 0,-8 9 11 0 0,-8 8 73 0 0,9-8-104 0 0,0-1 0 0 0,-1 1 0 0 0,1-1 0 0 0,1 1 0 0 0,-3 3-17 0 0,-5 9 70 0 0,-10 15-70 0 0,10-18 0 0 0,1 0-1 0 0,1 0 1 0 0,0 2 0 0 0,4-7 14 0 0,0 0-52 0 0,1-1 0 0 0,0 1 0 0 0,-2 5 38 0 0,5-13-5 0 0,0 0 0 0 0,0 1 0 0 0,0-1 0 0 0,0 0 0 0 0,0 0 0 0 0,0 0 0 0 0,0 0-1 0 0,0 1 1 0 0,0-1 0 0 0,0 0 0 0 0,0 0 0 0 0,0 0 0 0 0,0 0 0 0 0,0 1 0 0 0,0-1 0 0 0,0 0 0 0 0,0 0 0 0 0,0 0 0 0 0,0 1 0 0 0,0-1 0 0 0,0 0 0 0 0,1 0-1 0 0,-1 0 1 0 0,0 0 0 0 0,0 0 0 0 0,0 1 0 0 0,0-1 0 0 0,0 0 0 0 0,0 0 0 0 0,0 0 0 0 0,1 0 0 0 0,-1 0 0 0 0,0 0 5 0 0,7 0-183 0 0,-5 0 154 0 0,0-1 0 0 0,0 0 0 0 0,0 1 1 0 0,-1-1-1 0 0,1 0 0 0 0,1-1 29 0 0,7-7-8 0 0,-2 0-1 0 0,1 0 1 0 0,-2-1 0 0 0,1 0-1 0 0,5-10 9 0 0,11-15-19 0 0,-2 5-17 0 0,-13 16-9 0 0,1 1 0 0 0,1 0 0 0 0,0 0 0 0 0,1 1 45 0 0,-7 9 257 0 0,-5 6-101 0 0,-5 11-14 0 0,4-11-109 0 0,-9 20 92 0 0,-1-1-1 0 0,-7 9-124 0 0,1 0 58 0 0,-12 26 53 0 0,2 1 0 0 0,-4 21-111 0 0,30-75-4 0 0,-3 8 36 0 0,3-12-50 0 0,1 1 0 0 0,0 0 0 0 0,0-1 0 0 0,0 1 0 0 0,0-1 0 0 0,0 1-1 0 0,0 0 1 0 0,0-1 0 0 0,0 1 0 0 0,0-1 0 0 0,0 1 0 0 0,0-1 0 0 0,0 1 0 0 0,0 0 0 0 0,1-1 0 0 0,-1 1 18 0 0,0-1-5 0 0,0 0 0 0 0,0 1 0 0 0,0-1 0 0 0,0 0 0 0 0,0 0 0 0 0,1 0 0 0 0,-1 0 0 0 0,0 0 1 0 0,0 0-1 0 0,0 0 0 0 0,0 0 0 0 0,0 0 0 0 0,0 0 0 0 0,0 0 0 0 0,0 0 0 0 0,0 0 0 0 0,1 0 0 0 0,-1 0 0 0 0,0 0 0 0 0,0 0 0 0 0,0 0 0 0 0,0 0 0 0 0,0 0 1 0 0,0 0-1 0 0,0 0 0 0 0,1 0 0 0 0,-1 0 0 0 0,0 0 0 0 0,0 0 0 0 0,0 0 0 0 0,0 0 0 0 0,0 0 0 0 0,0 0 0 0 0,0 0 0 0 0,0 0 0 0 0,1 0 0 0 0,-1 0 5 0 0,4-4-111 0 0,2-5-28 0 0,0 0 169 0 0,0 0 1 0 0,1-1-31 0 0,-1 1-42 0 0,0 1 0 0 0,2-5 42 0 0,72-133-379 0 0,-78 142 375 0 0,12-19 20 0 0,-12 21-2 0 0,-1 0-1 0 0,1 0 1 0 0,0 1-1 0 0,0-1 1 0 0,-1 0-1 0 0,1 1 1 0 0,0-1-1 0 0,0 1 0 0 0,1-1-12 0 0,-12 23 332 0 0,3-10-243 0 0,-9 16 3 0 0,1 1-1 0 0,-1 5-92 0 0,-33 80 78 0 0,42-101-70 0 0,1 0-1 0 0,0 0 1 0 0,1 0 0 0 0,1 1-1 0 0,0-1 1 0 0,0 3-8 0 0,2-10-23 0 0,-1 7 29 0 0,2-12-15 0 0,0 0 0 0 0,0 0-1 0 0,0 1 1 0 0,0-1-1 0 0,0 0 1 0 0,0 0-1 0 0,0 1 1 0 0,0-1 0 0 0,0 0-1 0 0,0 0 1 0 0,0 1-1 0 0,0-1 1 0 0,0 0 0 0 0,0 0-1 0 0,0 1 1 0 0,0-1-1 0 0,0 0 1 0 0,1 0 0 0 0,-1 0-1 0 0,0 1 1 0 0,0-1-1 0 0,0 0 1 0 0,0 0 0 0 0,0 0-1 0 0,1 0 1 0 0,-1 1-1 0 0,0-1 1 0 0,0 0-1 0 0,0 0 1 0 0,1 0 0 0 0,-1 0-1 0 0,0 0 10 0 0,1 0-13 0 0,-1 0-1 0 0,0 0 1 0 0,1 0-1 0 0,-1 0 0 0 0,0 0 1 0 0,1 0-1 0 0,-1 0 1 0 0,1 0-1 0 0,-1-1 1 0 0,0 1-1 0 0,1 0 1 0 0,-1 0-1 0 0,0 0 1 0 0,1-1-1 0 0,-1 1 0 0 0,0 0 1 0 0,0-1-1 0 0,1 1 1 0 0,-1 0-1 0 0,0 0 1 0 0,0-1-1 0 0,1 1 1 0 0,-1-1-1 0 0,0 1 14 0 0,6-11-101 0 0,-6 9 86 0 0,6-9-94 0 0,0 1 1 0 0,3-4 108 0 0,10-17 15 0 0,8-27-256 0 0,-11 23 73 0 0,1 0-1 0 0,7-6 169 0 0,-21 37 171 0 0,-6 13-11 0 0,-8 13 45 0 0,-13 20 29 0 0,1 2 1 0 0,3 0 0 0 0,0 2-235 0 0,10-21 147 0 0,2-4-47 0 0,-1 3-115 0 0,9-24 12 0 0,0 0 1 0 0,0 0 0 0 0,0 0-1 0 0,0 0 1 0 0,0 1-1 0 0,0-1 1 0 0,0 0-1 0 0,0 0 1 0 0,0 0-1 0 0,0 0 1 0 0,0 0-1 0 0,-1 0 1 0 0,1 0-1 0 0,0 0 1 0 0,0 0-1 0 0,0 0 1 0 0,0 0-1 0 0,0 0 1 0 0,0 1-1 0 0,0-1 1 0 0,0 0-1 0 0,0 0 1 0 0,0 0-1 0 0,0 0 1 0 0,0 0 0 0 0,0 0-1 0 0,1 0 1 0 0,-1 0-1 0 0,0 0 1 0 0,0 0-1 0 0,0 0 1 0 0,0 0-1 0 0,0 1 1 0 0,0-1-1 0 0,0 0 1 0 0,0 0-1 0 0,0 0 1 0 0,0 0-1 0 0,0 0 1 0 0,0 0-1 0 0,0 0 1 0 0,0 0-1 0 0,0 0 1 0 0,0 0-1 0 0,0 0 1 0 0,1 0 2 0 0,-1 0-2 0 0,0 0 1 0 0,0 0-1 0 0,0 0 0 0 0,0 0 1 0 0,0 0-1 0 0,1 0 0 0 0,-1-1 1 0 0,0 1-1 0 0,0 0 1 0 0,0 0-1 0 0,0 0 0 0 0,0 0 1 0 0,0 0-1 0 0,0-1 0 0 0,1 1 1 0 0,-1 0-1 0 0,0 0 0 0 0,0 0 1 0 0,0 0-1 0 0,0 0 0 0 0,0-1 1 0 0,0 1-1 0 0,0 0 1 0 0,0 0-1 0 0,0 0 0 0 0,0 0 1 0 0,0-1-1 0 0,0 1 2 0 0,1-14-120 0 0,-1 1 1 0 0,0-1-1 0 0,-1 0 1 0 0,-3-10 119 0 0,2 1-70 0 0,-1-4 70 0 0,2 0-310 0 0,-4-7 310 0 0,2 9 66 0 0,-2-2 42 0 0,5 24-78 0 0,-1 0 1 0 0,0 0-1 0 0,0 0 1 0 0,0 0-1 0 0,-1 0 1 0 0,1 0-1 0 0,-2-2-30 0 0,2 5 12 0 0,1 0 1 0 0,0 0-1 0 0,-1 0 0 0 0,1-1 0 0 0,0 1 0 0 0,0 0 1 0 0,-1 0-1 0 0,1 0 0 0 0,-1 0 0 0 0,1 0 0 0 0,0 0 1 0 0,-1 0-1 0 0,1 0 0 0 0,0 0 0 0 0,-1 0 1 0 0,1 0-1 0 0,0 0 0 0 0,-1 0 0 0 0,1 0 0 0 0,0 0 1 0 0,-1 0-1 0 0,1 0 0 0 0,0 0 0 0 0,-1 0 0 0 0,1 1 1 0 0,0-1-1 0 0,-1 0 0 0 0,1 0 0 0 0,0 0 0 0 0,-1 1-12 0 0,-6 1 61 0 0,1-4-20 0 0,5 2-27 0 0,0 0 0 0 0,0-1 0 0 0,0 1 0 0 0,-1 0 0 0 0,1 0 0 0 0,0 0 0 0 0,0 0 0 0 0,0 0 0 0 0,0 0 0 0 0,-1 0-14 0 0,1 0-1 0 0,1 0-1 0 0,-1 0 0 0 0,1 0 0 0 0,-1 0 0 0 0,1 0 0 0 0,-1 0 1 0 0,1 0-1 0 0,-1 0 0 0 0,0 0 0 0 0,1 0 0 0 0,-1 0 1 0 0,1 0-1 0 0,-1-1 0 0 0,1 1 0 0 0,-1 0 0 0 0,1 0 1 0 0,-1-1-1 0 0,1 1 0 0 0,-1 0 0 0 0,1 0 0 0 0,0-1 1 0 0,-1 1-1 0 0,1-1 0 0 0,-1 1 0 0 0,1 0 0 0 0,0-1 1 0 0,-1 1 1 0 0,0-3-38 0 0,-1 1 1 0 0,1-1 0 0 0,0 1-1 0 0,0-1 1 0 0,0-1 37 0 0,-6-10 73 0 0,-3-7-143 0 0,4 8-2 0 0,5 12 81 0 0,1 0 0 0 0,-1 0 0 0 0,0 0 0 0 0,1 0 0 0 0,-1 0 0 0 0,0 0 0 0 0,0 0 0 0 0,0 1 0 0 0,1-1 0 0 0,-1 0 0 0 0,0 1 0 0 0,0-1 0 0 0,-1 0-9 0 0,1 1-1 0 0,1 0 0 0 0,0-1 0 0 0,-1 1 0 0 0,1 0 0 0 0,-1 0 0 0 0,1 0 0 0 0,-1 0 0 0 0,1 0 0 0 0,-1-1 0 0 0,1 1 0 0 0,-1 0 0 0 0,1 0 0 0 0,-1 0 0 0 0,1 0 0 0 0,-1 0 0 0 0,1 1 0 0 0,-1-1 0 0 0,1 0 0 0 0,-1 0 0 0 0,1 0 0 0 0,0 0 0 0 0,-1 0 0 0 0,1 1 0 0 0,-1-1 0 0 0,1 0 0 0 0,-1 0 0 0 0,1 1 1 0 0,0-1 1 0 0,0 0 0 0 0,-1 0 0 0 0,1 0-1 0 0,0 0 1 0 0,0 0 0 0 0,-1 0 0 0 0,1 0 0 0 0,0 1 0 0 0,0-1 0 0 0,-1 0 0 0 0,1 0 0 0 0,0 0 0 0 0,0 0 0 0 0,0 0 0 0 0,-1 0 0 0 0,1-1 0 0 0,0 1 0 0 0,0 0 0 0 0,-1 0 0 0 0,1 0 0 0 0,0 0 0 0 0,0 0 0 0 0,-1 0 0 0 0,1 0 0 0 0,0 0 0 0 0,0-1 0 0 0,0 1 0 0 0,-1 0 0 0 0,1 0 0 0 0,0 0 0 0 0,0 0 0 0 0,0-1 0 0 0,0 1 0 0 0,-1 0 0 0 0,1 0 0 0 0,0 0-1 0 0,0-1-5 0 0,-1 1 1 0 0,1-1 0 0 0,-1 1 0 0 0,1-1 0 0 0,0 0 0 0 0,-1 1 0 0 0,1-1-1 0 0,0 1 1 0 0,-1-1 0 0 0,1 0 0 0 0,0 1 0 0 0,0-1 4 0 0,0 1-1 0 0,0-1 1 0 0,0 1-1 0 0,0-1 1 0 0,0 1 0 0 0,0 0-1 0 0,0-1 1 0 0,0 1-1 0 0,0 0 1 0 0,0-1-1 0 0,-1 1 1 0 0,1-1-1 0 0,0 1 1 0 0,0 0-1 0 0,0-1 1 0 0,0 1-1 0 0,0 0 1 0 0,-1-1-1 0 0,1 1 1 0 0,0 0-1 0 0,0-1 1 0 0,-1 1 0 0 0,-5-1 0 0 0,3 2 49 0 0,3-1-48 0 0,0 0 0 0 0,-1 0 0 0 0,1 0 1 0 0,0 0-1 0 0,0 0 0 0 0,0 0 0 0 0,-1 0 0 0 0,1 0 1 0 0,0 0-1 0 0,0 0 0 0 0,-1 0 0 0 0,1 0 1 0 0,0 0-1 0 0,0 0 0 0 0,0 0 0 0 0,-1 0 1 0 0,1-1-1 0 0,0 1 0 0 0,0 0 0 0 0,-1 0 0 0 0,1 0 1 0 0,0 0-1 0 0,0 0 0 0 0,0 0 0 0 0,0-1 1 0 0,-1 1-1 0 0,1 0 0 0 0,0 0 0 0 0,0 0 1 0 0,0-1-1 0 0,0 1 0 0 0,0 0 0 0 0,0 0 0 0 0,-1 0 1 0 0,1-1-1 0 0,0 1 0 0 0,0 0 0 0 0,0 0 1 0 0,0-1-1 0 0,0 1 0 0 0,0 0 0 0 0,0 0 1 0 0,0-1-2 0 0,-1-2-13 0 0,-2 2-103 0 0,3 1 119 0 0,0 0 0 0 0,0 0 0 0 0,0 0 1 0 0,0 0-1 0 0,0 0 0 0 0,0 1 0 0 0,-1-1 0 0 0,1 0 0 0 0,0 0 0 0 0,0 0 1 0 0,0 0-1 0 0,0 0 0 0 0,0 0 0 0 0,0 0 0 0 0,0 0 0 0 0,0 0 1 0 0,0 0-1 0 0,0 0 0 0 0,0 0 0 0 0,0 0 0 0 0,0 0 0 0 0,0 0 1 0 0,0 0-1 0 0,0 1 0 0 0,0-1 0 0 0,0 0 0 0 0,0 0 0 0 0,0 0 1 0 0,0 0-1 0 0,0 0 0 0 0,0 0 0 0 0,0 0 0 0 0,0 0 0 0 0,0 0 1 0 0,0 0-1 0 0,0 0 0 0 0,0 1 0 0 0,0-1 0 0 0,0 0 0 0 0,0 0 1 0 0,0 0-1 0 0,0 0 0 0 0,0 0 0 0 0,0 0 0 0 0,0 0 0 0 0,0 0 0 0 0,0 0 1 0 0,0 0-1 0 0,0 0 0 0 0,0 0 0 0 0,0 0 0 0 0,0 0 0 0 0,0 0 1 0 0,0 0-1 0 0,1 1 0 0 0,-1-1 0 0 0,0 0 0 0 0,0 0 0 0 0,0 0 1 0 0,0 0-1 0 0,0 0 0 0 0,0 0 0 0 0,0 0 0 0 0,0 0-3 0 0,-1-6 12 0 0,0-1-59 0 0,2 6 47 0 0,0 3 35 0 0,-1-2-35 0 0,0 0 0 0 0,0 0 0 0 0,0 0 0 0 0,0 0 0 0 0,0 0 0 0 0,0 0 0 0 0,1 0 0 0 0,-1 0 0 0 0,0 0 0 0 0,0 0 0 0 0,0 0-1 0 0,0 0 1 0 0,0 0 0 0 0,0 0 0 0 0,0 0 0 0 0,0 0 0 0 0,0-1 0 0 0,0 1 0 0 0,1 0 0 0 0,-1 0 0 0 0,0 0 0 0 0,0 0 0 0 0,0 0 0 0 0,0 0 0 0 0,0 0-1 0 0,0 0 1 0 0,0 0 0 0 0,0 0 0 0 0,0 0 0 0 0,0-1 0 0 0,0 1 0 0 0,0 0 0 0 0,0 0 0 0 0,0 0 0 0 0,0 0 0 0 0,0 0 0 0 0,0 0 0 0 0,0 0 0 0 0,0 0-4 0 0,0 0 0 0 0,0 0 1 0 0,0 0-1 0 0,0 0 0 0 0,0 0 1 0 0,0 0-1 0 0,0 0 0 0 0,0 0 1 0 0,0 0-1 0 0,0 0 0 0 0,0 0 1 0 0,-1 0-1 0 0,1 0 0 0 0,0 0 1 0 0,0 0-1 0 0,0 0 0 0 0,0 0 1 0 0,0 0-1 0 0,0 0 0 0 0,0 0 1 0 0,0 0-1 0 0,0 0 0 0 0,0 0 1 0 0,0 0-1 0 0,0-1 0 0 0,0 1 1 0 0,0 0-1 0 0,0 0 1 0 0,0 0-1 0 0,0 0 0 0 0,0 0 1 0 0,0 0-1 0 0,0 0 0 0 0,0 0 1 0 0,0 0-1 0 0,0 0 0 0 0,0 0 1 0 0,0 0-1 0 0,0 0 0 0 0,0 0 1 0 0,0 0-1 0 0,0 0 0 0 0,0 0 4 0 0,0-1 9 0 0,0 1-1 0 0,0-1 0 0 0,0 1 0 0 0,0-1 1 0 0,0 1-1 0 0,0 0 0 0 0,0-1 0 0 0,0 1 1 0 0,0-1-1 0 0,0 1 0 0 0,0-1 0 0 0,0 1 1 0 0,0-1-1 0 0,0 1 0 0 0,0-1 0 0 0,0 1 1 0 0,0-1-1 0 0,-1 1 0 0 0,1 0 0 0 0,0-1 1 0 0,-1 0-9 0 0,1 1-3 0 0,0 0 1 0 0,0 0-1 0 0,0 0 0 0 0,0 0 1 0 0,0 0-1 0 0,0-1 1 0 0,0 1-1 0 0,0 0 1 0 0,0 0-1 0 0,0 0 1 0 0,0 0-1 0 0,0 0 0 0 0,0-1 1 0 0,0 1-1 0 0,0 0 1 0 0,0 0-1 0 0,0 0 1 0 0,0 0-1 0 0,-1 0 1 0 0,1 0-1 0 0,0 0 0 0 0,0 0 1 0 0,0-1-1 0 0,0 1 1 0 0,0 0-1 0 0,0 0 1 0 0,0 0-1 0 0,-1 0 1 0 0,1 0-1 0 0,0 0 0 0 0,0 0 1 0 0,0 0-1 0 0,0 0 1 0 0,0 0-1 0 0,-1 0 1 0 0,1 0-1 0 0,0 0 1 0 0,0 0-1 0 0,0 0 1 0 0,0 0-1 0 0,0 0 0 0 0,0 0 1 0 0,-1 0-1 0 0,1 0 1 0 0,0 0-1 0 0,0 0 1 0 0,0 0-1 0 0,0 0 1 0 0,0 0-1 0 0,-1 0 0 0 0,1 0 1 0 0,0 1-1 0 0,0-1 1 0 0,0 0-1 0 0,0 0 1 0 0,0 0-1 0 0,0 0 1 0 0,0 0-1 0 0,0 0 0 0 0,-1 0 1 0 0,1 1-1 0 0,0-1 1 0 0,0 0-1 0 0,0 0 1 0 0,0 0 2 0 0,0 1 4 0 0,-1-1 1 0 0,1 1-1 0 0,0 0 1 0 0,-1-1-1 0 0,1 1 1 0 0,0 0-1 0 0,0 0 1 0 0,0-1 0 0 0,0 1-1 0 0,-1 0 1 0 0,1 0-1 0 0,0-1 1 0 0,0 1-1 0 0,0 0 1 0 0,0 0-1 0 0,1 0-4 0 0,-1-1-1 0 0,0 0 1 0 0,0 0-1 0 0,0 0 0 0 0,0 0 0 0 0,0 1 0 0 0,0-1 0 0 0,0 0 0 0 0,0 0 0 0 0,0 0 0 0 0,0 1 1 0 0,0-1-1 0 0,0 0 0 0 0,0 0 0 0 0,0 0 0 0 0,0 1 0 0 0,0-1 0 0 0,0 0 0 0 0,0 0 0 0 0,1 0 1 0 0,-1 0-1 0 0,0 0 0 0 0,0 1 0 0 0,0-1 0 0 0,0 0 0 0 0,0 0 0 0 0,1 0 0 0 0,-1 0 1 0 0,0 0-1 0 0,0 0 0 0 0,0 0 0 0 0,0 0 0 0 0,1 1 0 0 0,-1-1 0 0 0,0 0 0 0 0,0 0 0 0 0,0 0 1 0 0,1 0-1 0 0,-1 0 0 0 0,0 0 0 0 0,0 0 0 0 0,0 0 0 0 0,1 0 0 0 0,-1 0 0 0 0,0 0 0 0 0,0 0 1 0 0,0-1 0 0 0,1 1 7 0 0,0 0 0 0 0,-1-1 1 0 0,1 1-1 0 0,-1 0 1 0 0,1-1-1 0 0,-1 1 1 0 0,1-1-1 0 0,-1 1 1 0 0,0-1-1 0 0,1 1 0 0 0,-1-1 1 0 0,1 0-1 0 0,-1 0-7 0 0,1-1 3 0 0,4-8 34 0 0,-4 8-19 0 0,0 4-10 0 0,-1 3 17 0 0,0-4-24 0 0,0-1 0 0 0,0 0 1 0 0,0 0-1 0 0,0 0 0 0 0,0 0 1 0 0,0 0-1 0 0,0 0 0 0 0,0 0 1 0 0,0 0-1 0 0,0 1 0 0 0,0-1 1 0 0,0 0-1 0 0,0 0 0 0 0,0 0 1 0 0,0 0-1 0 0,0 0 0 0 0,0 0 1 0 0,0 0-1 0 0,0 0 0 0 0,0 1 1 0 0,0-1-1 0 0,0 0 0 0 0,0 0 1 0 0,0 0-1 0 0,0 0 0 0 0,0 0 1 0 0,0 0-1 0 0,1 0 0 0 0,-1 0 1 0 0,0 0-1 0 0,0 0 0 0 0,0 0 1 0 0,0 0-1 0 0,0 0 0 0 0,0 0 1 0 0,0 0-1 0 0,0 1 0 0 0,0-1 1 0 0,1 0-1 0 0,-1 0-1 0 0,0 0-1 0 0,3 5-20 0 0,-3-5 21 0 0,0 1-1 0 0,0-1 1 0 0,1 1 0 0 0,-1-1 0 0 0,0 0 0 0 0,0 1-1 0 0,0-1 1 0 0,0 0 0 0 0,1 1 0 0 0,-1-1 0 0 0,0 0-1 0 0,0 1 1 0 0,1-1 0 0 0,-1 0 0 0 0,0 0 0 0 0,1 1-1 0 0,-1-1 1 0 0,0 0 0 0 0,1 0 0 0 0,-1 1 0 0 0,1-1 0 0 0,2 1 11 0 0,0 0 1 0 0,1 1 0 0 0,-1 0-1 0 0,0-1 1 0 0,0 1 0 0 0,0 0-1 0 0,0 0 1 0 0,1 2-12 0 0,3 3 14 0 0,-1-1-1 0 0,3 6-13 0 0,4 4-64 0 0,-7-8 81 0 0,-5-7-16 0 0,-1 0 1 0 0,1 0-1 0 0,0 0 1 0 0,0 0-1 0 0,-1 0 0 0 0,1 0 1 0 0,0 0-1 0 0,0 0 1 0 0,0 0-1 0 0,0 0 1 0 0,0 0-1 0 0,0-1 1 0 0,1 1-2 0 0,0 0 10 0 0,-1 0 1 0 0,0 0-1 0 0,1 0 1 0 0,-1 0-1 0 0,0 0 1 0 0,0 1-1 0 0,0-1 1 0 0,1 0-1 0 0,-1 1 1 0 0,0 0-11 0 0,6 6 5 0 0,-2-5 57 0 0,-4-3-61 0 0,-1 0 1 0 0,0 0 0 0 0,0 0-1 0 0,1 0 1 0 0,-1 0 0 0 0,0 0-1 0 0,0 0 1 0 0,1 0 0 0 0,-1 0-1 0 0,0 0 1 0 0,0 0 0 0 0,1 0-1 0 0,-1 0 1 0 0,0 1 0 0 0,0-1-1 0 0,0 0 1 0 0,1 0 0 0 0,-1 0-1 0 0,0 0 1 0 0,0 1-2 0 0,0-1 0 0 0,0 0 0 0 0,1 0 0 0 0,-1 0 0 0 0,0 0 0 0 0,0 0 0 0 0,0 1 0 0 0,0-1 1 0 0,1 0-1 0 0,-1 0 0 0 0,0 0 0 0 0,0 0 0 0 0,1 0 0 0 0,-1 0 0 0 0,0 0 0 0 0,0 0 0 0 0,0 0 0 0 0,1 0 0 0 0,-1 0 0 0 0,0 0 0 0 0,0 0 0 0 0,0 0 0 0 0,1 0 0 0 0,-1 0 0 0 0,0 0 1 0 0,0 0-1 0 0,0 0 0 0 0,1 0 0 0 0,-1-1 0 0 0,0 1 0 0 0,0 0 0 0 0,0 0 0 0 0,1 0 0 0 0,-1 0 0 0 0,0 0 0 0 0,0 0 0 0 0,0-1 0 0 0,0 1 0 0 0,0 0 0 0 0,1 0 0 0 0,-1 0 1 0 0,0 0-1 0 0,0-1 0 0 0,0 1 0 0 0,0 0 0 0 0,1-1-3 0 0,-1 0 6 0 0,0 1 0 0 0,0-1 0 0 0,0 1 0 0 0,0 0-1 0 0,0-1 1 0 0,1 1 0 0 0,-1 0 0 0 0,0-1 0 0 0,0 1 0 0 0,0 0 0 0 0,1-1 0 0 0,-1 1 0 0 0,0 0-1 0 0,0 0 1 0 0,1-1 0 0 0,-1 1 0 0 0,0 0 0 0 0,1 0 0 0 0,-1-1 0 0 0,0 1 0 0 0,1 0 0 0 0,-1 0 0 0 0,0 0-1 0 0,1 0 1 0 0,-1 0 0 0 0,1 0 0 0 0,-1-1 0 0 0,0 1 0 0 0,1 0 0 0 0,-1 0-3 0 0,2 0-5 0 0,0-1-1 0 0,-1 0 1 0 0,1 0 0 0 0,0 0 0 0 0,-1 0 0 0 0,2-1 5 0 0,4-3 9 0 0,-4 3-16 0 0,0 0 0 0 0,1 0-1 0 0,-1 0 1 0 0,0-1-1 0 0,-1 1 1 0 0,1-1 0 0 0,0 0-1 0 0,-1 0 1 0 0,2-1 7 0 0,2-3 130 0 0,-6 7-129 0 0,0 0 0 0 0,0 0 0 0 0,0 0 1 0 0,0 0-1 0 0,0 0 0 0 0,0 0 0 0 0,0 0 1 0 0,0 0-1 0 0,0 0 0 0 0,0 0 0 0 0,1 0 1 0 0,-1 0-1 0 0,0 0 0 0 0,0 0 0 0 0,0 0 1 0 0,0 0-1 0 0,0 0 0 0 0,0 0 0 0 0,0 0 1 0 0,0 0-1 0 0,0 0 0 0 0,0 0 0 0 0,0 0 1 0 0,0 0-1 0 0,0 0 0 0 0,1 0 0 0 0,-1 0 1 0 0,0 0-1 0 0,0 0 0 0 0,0 0 0 0 0,0 0 1 0 0,0 0-1 0 0,0 0 0 0 0,0 0 0 0 0,0 0 1 0 0,0 0-1 0 0,0 0 0 0 0,0 0 0 0 0,0 0 1 0 0,0 0-1 0 0,0 0 0 0 0,0 0 0 0 0,0 0 1 0 0,0 0-1 0 0,1 1 0 0 0,-1-1-1 0 0,-1 13 13 0 0,0 2 55 0 0,1-15-70 0 0,0 0 0 0 0,1 0 0 0 0,-1 0 0 0 0,0 0 1 0 0,0 0-1 0 0,0 1 0 0 0,0-1 0 0 0,0 0 0 0 0,0 0 1 0 0,0 0-1 0 0,0 0 0 0 0,0 0 0 0 0,0 0 0 0 0,0 1 0 0 0,0-1 1 0 0,1 0-1 0 0,-1 0 0 0 0,0 0 0 0 0,0 0 0 0 0,0 0 0 0 0,0 0 1 0 0,0 0-1 0 0,0 0 0 0 0,1 0 0 0 0,-1 0 0 0 0,0 0 1 0 0,0 0-1 0 0,0 1 0 0 0,0-1 0 0 0,0 0 0 0 0,0 0 0 0 0,1 0 1 0 0,-1 0-1 0 0,0 0 0 0 0,0 0 0 0 0,0 0 0 0 0,0 0 0 0 0,1-1 1 0 0,-1 1-1 0 0,0 0 2 0 0,8-4-80 0 0,9-12-10 0 0,-15 13 101 0 0,26-18 115 0 0,-26 20-125 0 0,-1-1 0 0 0,1 1-1 0 0,0-1 1 0 0,0 1-1 0 0,1 0 1 0 0,-1 0-1 0 0,0 0 1 0 0,1 0-1 0 0,0 0-18 0 0,0 0 0 0 0,-1-1-1 0 0,1 1 1 0 0,-1-1 0 0 0,1 1 0 0 0,-1-1 0 0 0,1 0 18 0 0,15-16-8 0 0,-10 10-7 0 0,1-1 0 0 0,0 2-1 0 0,1-1 16 0 0,-3 2 1 0 0,-1 0-1 0 0,0 0 0 0 0,0-1 0 0 0,0 0 0 0 0,-1 0 1 0 0,1 0-1 0 0,0-2-15 0 0,1 0 1 0 0,1 0 0 0 0,3-2 14 0 0,2-3-17 0 0,1 0 0 0 0,5-9 17 0 0,-7 8 125 0 0,1 0 0 0 0,6-4-125 0 0,-6 6-253 0 0,9-13 253 0 0,-3 5 6 0 0,-10 10 65 0 0,-1 0-1 0 0,0 0 0 0 0,-1-1 1 0 0,2-3-71 0 0,4-3-323 0 0,-11 15 356 0 0,0 0 0 0 0,1 0 0 0 0,-1 0 0 0 0,0 0 1 0 0,-1-1-1 0 0,2-2-33 0 0,6-15-38 0 0,0 1 0 0 0,3-2 38 0 0,-2 1-15 0 0,0 0-1 0 0,-1-1 16 0 0,29-72 252 0 0,-21 63-308 0 0,-15 28 84 0 0,0 1 1 0 0,0-1-1 0 0,0 1 0 0 0,0-1 1 0 0,2 0-29 0 0,7-9-54 0 0,-6 4 51 0 0,0-1 1 0 0,0 0-1 0 0,-1 0 0 0 0,0 0 1 0 0,-1-1-1 0 0,2-6 3 0 0,-1 7-83 0 0,1-2 274 0 0,-5 10-185 0 0,0 1 0 0 0,0 0 0 0 0,0-1 0 0 0,0 1 0 0 0,0-1 0 0 0,0 1 0 0 0,0 0 0 0 0,0-1-1 0 0,0 1 1 0 0,0-1 0 0 0,0 1 0 0 0,0 0 0 0 0,0-1 0 0 0,0 1 0 0 0,0-1 0 0 0,0 1 0 0 0,-1 0 0 0 0,1-1 0 0 0,0 1-1 0 0,0 0 1 0 0,0-1 0 0 0,-1 1 0 0 0,1-1-6 0 0,-14 6-97 0 0,5-1 87 0 0,3-2 0 0 0,1 0-1 0 0,-1-1 0 0 0,0 1 1 0 0,-5 0 10 0 0,9-2-10 0 0,1 0-1 0 0,-1 0 1 0 0,1 0 0 0 0,-1 0-1 0 0,0 0 1 0 0,1 0 0 0 0,0 0 0 0 0,-1-1-1 0 0,1 1 1 0 0,-1-1 0 0 0,1 1-1 0 0,-1-1 1 0 0,1 1 0 0 0,0-1-1 0 0,-1 0 1 0 0,1 0 0 0 0,0 0 0 0 0,0 0-1 0 0,-1 1 1 0 0,1-2 0 0 0,-1 0 10 0 0,0 0 39 0 0,0 0-1 0 0,0 1 1 0 0,-1-1 0 0 0,1 0 0 0 0,-1 1 0 0 0,-1-1-39 0 0,-9-7-4 0 0,11 8 4 0 0,0-1 1 0 0,1 1-1 0 0,-1-1 1 0 0,1 1-1 0 0,0-1 0 0 0,0 0 1 0 0,-1 0-1 0 0,1 1 1 0 0,0-1-1 0 0,0 0 0 0 0,1 0 1 0 0,-1 0-1 0 0,0 0 0 0 0,1 0 0 0 0,-3-9 8 0 0,3 9-7 0 0,-1 0 0 0 0,1 1 0 0 0,-1-1 0 0 0,1 0 0 0 0,-1 1 0 0 0,1-1 0 0 0,-1 0 0 0 0,0 1 0 0 0,0-1 0 0 0,0 0 0 0 0,0 1 0 0 0,0 0 0 0 0,0-1 0 0 0,0 1 0 0 0,-2-2-1 0 0,3 3 2 0 0,0 0-1 0 0,0 0 1 0 0,0 0 0 0 0,0 0-1 0 0,0 0 1 0 0,0 0-1 0 0,0 0 1 0 0,0 0 0 0 0,0 0-1 0 0,0 0 1 0 0,0 0-1 0 0,0 0 1 0 0,-1 0 0 0 0,1 0-1 0 0,0 0 1 0 0,0 0-1 0 0,0 0 1 0 0,0 0 0 0 0,0 0-1 0 0,0 0 1 0 0,0 0-1 0 0,0 0 1 0 0,0 0 0 0 0,0 0-1 0 0,0 0 1 0 0,0 0-1 0 0,-1 0 1 0 0,1 0 0 0 0,0 0-1 0 0,0 0 1 0 0,0 0-1 0 0,0 0 1 0 0,0 0 0 0 0,0 0-1 0 0,0 0 1 0 0,0 0-1 0 0,0 0 1 0 0,0 0 0 0 0,0 0-1 0 0,0 0 1 0 0,0 0-1 0 0,-1 0 1 0 0,1 0 0 0 0,0 0-1 0 0,0 0-1 0 0,0 5 82 0 0,2 2-212 0 0,-1-6 131 0 0,-1-1 0 0 0,0 0-1 0 0,1 0 1 0 0,-1 1 0 0 0,0-1 0 0 0,1 0-1 0 0,-1 0 1 0 0,0 0 0 0 0,1 1-1 0 0,-1-1 1 0 0,1 0 0 0 0,-1 0 0 0 0,0 0-1 0 0,1 0 1 0 0,-1 0 0 0 0,1 0 0 0 0,-1 0-1 0 0,0 0 1 0 0,1 0 0 0 0,-1 0 0 0 0,1 0-1 0 0,-1 0 1 0 0,0 0 0 0 0,1 0-1 0 0,0-1 7 0 0,0 1 0 0 0,0-1 1 0 0,0 1-1 0 0,0-1 1 0 0,0 1-1 0 0,0-1 0 0 0,0 0 1 0 0,0 1-1 0 0,0-2-7 0 0,1 1 13 0 0,-1 0 1 0 0,0-1-1 0 0,1 1 1 0 0,-1-1-1 0 0,0 1 1 0 0,0-1-1 0 0,0 0 1 0 0,0 0-1 0 0,0 1 1 0 0,0-1-1 0 0,0 0-13 0 0,0-3 19 0 0,-1 0 0 0 0,1-1 1 0 0,-1-3-20 0 0,-1 11-122 0 0,0-2 122 0 0,1 0-1 0 0,0 0 0 0 0,0 1 1 0 0,-1-1-1 0 0,1 0 0 0 0,0 0 1 0 0,0 1-1 0 0,0-1 0 0 0,0 0 1 0 0,-1 0-1 0 0,1 1 1 0 0,0-1-1 0 0,0 0 0 0 0,0 1 1 0 0,0-1-1 0 0,0 0 0 0 0,0 1 1 0 0,0-1-1 0 0,0 0 0 0 0,0 1 1 0 0,0-1-1 0 0,0 0 1 0 0,0 1-1 0 0,0 0 1 0 0,0-1-1 0 0,0 1 1 0 0,0 0-1 0 0,0-1 1 0 0,1 1-1 0 0,-1-1 0 0 0,0 1 1 0 0,0 0-1 0 0,1-1 1 0 0,-1 1-1 0 0,0-1 0 0 0,1 1 1 0 0,-1-1-1 0 0,1 1 1 0 0,-1-1-1 0 0,1 1 1 0 0,-1-1-1 0 0,1 1 0 0 0,-1-1 1 0 0,1 1-1 0 0,-1-1 1 0 0,1 0 0 0 0,0 1 0 0 0,0-1 0 0 0,0 0 0 0 0,0 0 0 0 0,0 0 0 0 0,0 1 0 0 0,0-1 0 0 0,0 0 0 0 0,0-1 0 0 0,0 1 0 0 0,0 0 0 0 0,0 0 0 0 0,0 0 0 0 0,0 0 0 0 0,0-1 0 0 0,3 0 17 0 0,0-1 0 0 0,0 0 0 0 0,0 0 0 0 0,-1 0 0 0 0,1 0 0 0 0,2-3-17 0 0,-5 4 32 0 0,2-1-65 0 0,0 0-1 0 0,-1 0 1 0 0,1-1 0 0 0,1-1 33 0 0,-4 3-4 0 0,1 1 1 0 0,-1 0-1 0 0,0-1 1 0 0,1 1-1 0 0,-1 0 1 0 0,0-1-1 0 0,0 1 1 0 0,1-1-1 0 0,-1 1 1 0 0,0 0-1 0 0,0-1 1 0 0,0 1-1 0 0,0-1 1 0 0,0 1 0 0 0,1-1-1 0 0,-1 1 1 0 0,0-1-1 0 0,0 1 1 0 0,0-1-1 0 0,0 1 1 0 0,0-1-1 0 0,-1 1 1 0 0,1-1-1 0 0,0 1 1 0 0,0 0-1 0 0,0-1 1 0 0,0 1-1 0 0,0-1 1 0 0,-1 1-1 0 0,1-1 1 0 0,0 1 0 0 0,0 0-1 0 0,-1-1 1 0 0,1 1-1 0 0,0-1 4 0 0,-1 1 3 0 0,1 0 0 0 0,0 0 0 0 0,0 0-1 0 0,0 0 1 0 0,0 0 0 0 0,-1 0 0 0 0,1 0 0 0 0,0 0-1 0 0,0 0 1 0 0,0 0 0 0 0,-1 0 0 0 0,1 0 0 0 0,0 1-1 0 0,0-1 1 0 0,0 0 0 0 0,0 0 0 0 0,-1 0 0 0 0,1 0 0 0 0,0 0-1 0 0,0 0 1 0 0,0 0 0 0 0,0 0 0 0 0,0 1 0 0 0,0-1-1 0 0,-1 0 1 0 0,1 0 0 0 0,0 0 0 0 0,0 0 0 0 0,0 1-1 0 0,0-1 1 0 0,0 0 0 0 0,0 0 0 0 0,0 0 0 0 0,0 0 0 0 0,0 1-3 0 0,-5 8-40 0 0,3-6 16 0 0,0 0 41 0 0,1-1 0 0 0,0 1 0 0 0,-1-1 1 0 0,1 1-1 0 0,0 0 0 0 0,0 0 0 0 0,1-1 0 0 0,-1 3-17 0 0,1-5 3 0 0,-1 1-1 0 0,1 0 0 0 0,0-1 1 0 0,0 1-1 0 0,0 0 0 0 0,0-1 1 0 0,0 1-1 0 0,1 0 0 0 0,-1-1 1 0 0,0 1-1 0 0,0 0 0 0 0,0-1 1 0 0,1 1-1 0 0,-1-1 0 0 0,0 1 1 0 0,1 0-1 0 0,-1-1 0 0 0,0 1 1 0 0,1-1-1 0 0,-1 1 0 0 0,1-1 1 0 0,-1 1-1 0 0,1-1 1 0 0,-1 1-1 0 0,1-1 0 0 0,-1 1 1 0 0,1-1-1 0 0,-1 0 0 0 0,1 1 1 0 0,-1-1-1 0 0,1 0 0 0 0,0 0 1 0 0,-1 1-1 0 0,1-1 0 0 0,0 0 1 0 0,-1 0-1 0 0,1 0-2 0 0,5 2-19 0 0,-4-2 8 0 0,-1 1-1 0 0,1-1 1 0 0,-1 0-1 0 0,1 1 1 0 0,-1-1-1 0 0,1 0 0 0 0,-1 0 1 0 0,0 0-1 0 0,1 0 1 0 0,-1 0-1 0 0,1 0 1 0 0,-1-1-1 0 0,1 1 1 0 0,1-1 11 0 0,8-3-12 0 0,1 1 0 0 0,0 0 0 0 0,0 0 0 0 0,7 1 12 0 0,-18 1-1 0 0,0 1-21 0 0,1 0 1 0 0,-1 0-1 0 0,1 0 1 0 0,0 0-1 0 0,-1 0 1 0 0,1 0-1 0 0,-1 0 1 0 0,2 1 20 0 0,-3-1 4 0 0,1 0 0 0 0,-1 1-1 0 0,0-1 1 0 0,1 0-1 0 0,-1 0 1 0 0,0 1-1 0 0,1-1 1 0 0,-1 0-1 0 0,0 1 1 0 0,1-1-1 0 0,-1 1 1 0 0,0-1-1 0 0,0 0 1 0 0,0 1-1 0 0,1-1 1 0 0,-1 1 0 0 0,0-1-1 0 0,0 0 1 0 0,0 1-1 0 0,0-1 1 0 0,0 1-1 0 0,0-1 1 0 0,0 1-1 0 0,0-1 1 0 0,0 1-1 0 0,0-1 1 0 0,0 0-1 0 0,0 1 1 0 0,0-1-1 0 0,0 1-2 0 0,-1 7-4 0 0,1 0 0 0 0,0 1 0 0 0,1-1-1 0 0,0 0 1 0 0,1 6 4 0 0,-1-13 11 0 0,-1 0-1 0 0,0 0 1 0 0,1 0-1 0 0,-1 0 1 0 0,1-1 0 0 0,-1 1-1 0 0,1 0 1 0 0,-1 0-1 0 0,1 0 1 0 0,-1-1-1 0 0,1 1 1 0 0,0 0 0 0 0,-1-1-1 0 0,1 1 1 0 0,0 0-1 0 0,0-1-10 0 0,16 9-65 0 0,-14-8 65 0 0,0 0-1 0 0,-1 1 1 0 0,1-1 0 0 0,-1 0-1 0 0,1 1 1 0 0,-1 0-1 0 0,1 0 1 0 0,0 0 4 0 0,-1 0-1 0 0,1 0 0 0 0,0 0 1 0 0,1 0-1 0 0,-1-1 0 0 0,0 1 0 0 0,0-1 1 0 0,1 0-1 0 0,-1 0 0 0 0,1 0 0 0 0,3 0-3 0 0,-5-1 2 0 0,0 0 0 0 0,0 0 0 0 0,0 0-1 0 0,0 0 1 0 0,1 0 0 0 0,-1-1-1 0 0,0 1 1 0 0,0-1 0 0 0,0 0-1 0 0,0 1 1 0 0,2-2-2 0 0,22-13-271 0 0,-17 10 206 0 0,9-7-8 0 0,-14 9 69 0 0,0 0-1 0 0,0 1 1 0 0,1-1 0 0 0,-1 1 0 0 0,1 0-1 0 0,-1 0 1 0 0,1 0 0 0 0,-1 0-1 0 0,1 1 1 0 0,2 0 4 0 0,-7 1 2 0 0,1-1 1 0 0,-1 1-1 0 0,1 0 0 0 0,0 0 0 0 0,-1 0 1 0 0,1 0-1 0 0,-1 0 0 0 0,1 0 0 0 0,-1 0 1 0 0,1 0-1 0 0,0 1 0 0 0,-1-1 0 0 0,1 0 1 0 0,-1 0-1 0 0,1 0 0 0 0,-1 0 1 0 0,1 1-1 0 0,-1-1 0 0 0,1 0 0 0 0,-1 1 1 0 0,1-1-1 0 0,-1 0 0 0 0,1 1 0 0 0,-1-1 1 0 0,1 1-1 0 0,-1-1 0 0 0,0 1 0 0 0,1-1-2 0 0,-1 1 22 0 0,1 1 0 0 0,-1-1 0 0 0,0 1 0 0 0,1-1-1 0 0,-1 1 1 0 0,0-1 0 0 0,0 1 0 0 0,0-1 0 0 0,0 1-22 0 0,0-1-3 0 0,-1 0 1 0 0,1 0 0 0 0,0 1 0 0 0,0-1-1 0 0,0 0 1 0 0,0 0 0 0 0,1 0 0 0 0,-1 0-1 0 0,0 0 1 0 0,0 0 0 0 0,1 0 0 0 0,-1 0-1 0 0,0 0 1 0 0,1 0 0 0 0,-1 0 0 0 0,1 0 0 0 0,-1-1-1 0 0,1 1 1 0 0,0 0 0 0 0,-1 0 0 0 0,1 0-1 0 0,0-1 1 0 0,-1 1 2 0 0,2 0 9 0 0,-1 0 6 0 0,1 0 1 0 0,-1 0-1 0 0,0-1 1 0 0,1 1 0 0 0,-1 0-1 0 0,0-1 1 0 0,1 1 0 0 0,-1-1-1 0 0,1 1 1 0 0,-1-1-1 0 0,1 0 1 0 0,-1 1 0 0 0,1-1-1 0 0,-1 0 1 0 0,1 0 0 0 0,-1 0-1 0 0,1 0 1 0 0,-1-1 0 0 0,1 1-17 0 0,4-1 10 0 0,1-1 0 0 0,-1 1 0 0 0,0-1 0 0 0,0-1 0 0 0,0 1-9 0 0,1-1-1 0 0,1 0 0 0 0,0 1 1 0 0,0 0 0 0 0,13-4-151 0 0,-17 4 175 0 0,-1 1-1 0 0,1 1 0 0 0,-1-1 0 0 0,1 1 0 0 0,-1-1 0 0 0,1 1 0 0 0,0 0 0 0 0,2 0-23 0 0,4 2-93 0 0,1-1-1 0 0,2 2 94 0 0,-3 0 6 0 0,1-2 0 0 0,3 1-6 0 0,-7-2 15 0 0,0 0 0 0 0,0-1 0 0 0,7-1-15 0 0,9-1-89 0 0,-7 2 171 0 0,-11 0-93 0 0,1 0 1 0 0,-1 1 0 0 0,0-1 0 0 0,1 1-1 0 0,4 1 11 0 0,40 4 151 0 0,-33-4-186 0 0,6 1-16 0 0,0-2 0 0 0,14-1 51 0 0,-33 1-2 0 0,0 1 0 0 0,0-1 0 0 0,0 1 0 0 0,0-1 0 0 0,-1 1 0 0 0,1 0 0 0 0,0 1 0 0 0,-1-1 0 0 0,1 1 0 0 0,1 0 2 0 0,-1 0-5 0 0,0 0-1 0 0,0 0 0 0 0,1-1 1 0 0,-1 0-1 0 0,1 0 0 0 0,3 1 6 0 0,-6-2 9 0 0,1 1 0 0 0,-1-1 0 0 0,0 1 0 0 0,0-1 0 0 0,0 1 0 0 0,0 0-1 0 0,1 0-8 0 0,12 4 61 0 0,-10-4-62 0 0,8 2-28 0 0,0 0 0 0 0,2 1 29 0 0,-10-3-21 0 0,1 0-1 0 0,-1 0 0 0 0,1-1 0 0 0,-1 0 0 0 0,1 0 0 0 0,0 0 22 0 0,0 0-45 0 0,-1 0-40 0 0,-3 0 93 0 0,0 0 0 0 0,0 0 0 0 0,-1 0-1 0 0,1 0 1 0 0,0 0 0 0 0,0 1 0 0 0,-1-1 0 0 0,2 1-8 0 0,1 0 36 0 0,0 0 1 0 0,0 0 0 0 0,0 0 0 0 0,1-1-37 0 0,13 3 43 0 0,-16-2-60 0 0,1-1-1 0 0,-1 1 0 0 0,1-1 0 0 0,-1 0 1 0 0,1 0-1 0 0,-1 0 0 0 0,1 0 0 0 0,0-1 0 0 0,1 0 18 0 0,10 0 60 0 0,-12 1-57 0 0,-1 0 0 0 0,1 0 0 0 0,-1 1 0 0 0,1-1 0 0 0,0 1 0 0 0,-1-1 0 0 0,1 1 0 0 0,-1-1 0 0 0,1 1 0 0 0,-1 0 0 0 0,0 0 0 0 0,1 0 0 0 0,-1 0-1 0 0,0 0 1 0 0,1 0 0 0 0,0 1-3 0 0,0 0 6 0 0,-1-1 0 0 0,1 1-1 0 0,-1 1 1 0 0,1-1 0 0 0,-1 0 0 0 0,0 0-1 0 0,1 0 1 0 0,-1 1 0 0 0,0-1-1 0 0,0 1-5 0 0,-1-1 0 0 0,1 0 0 0 0,0-1 0 0 0,-1 1-1 0 0,1 0 1 0 0,0-1 0 0 0,0 1-1 0 0,0-1 1 0 0,0 1 0 0 0,1-1 0 0 0,-1 1-1 0 0,0-1 1 0 0,1 0 0 0 0,-1 0-1 0 0,1 1 1 0 0,1 0-11 0 0,0-1-1 0 0,-1 1 1 0 0,1-1-1 0 0,1 1 0 0 0,-1-1 1 0 0,0 0-1 0 0,3 1 12 0 0,-1-1-9 0 0,0 1 0 0 0,0 0 0 0 0,0 0-1 0 0,0 0 1 0 0,0 1 0 0 0,-1 0 0 0 0,1 0 0 0 0,1 1 9 0 0,-2 1-68 0 0,6 3 127 0 0,-10-7-59 0 0,1-1 0 0 0,-1 0 0 0 0,1 1 0 0 0,-1-1 0 0 0,1 0 0 0 0,-1 1 0 0 0,1-1 0 0 0,-1 0 0 0 0,1 0 0 0 0,0 0 0 0 0,-1 0 0 0 0,1 1 0 0 0,-1-1 0 0 0,1 0 0 0 0,0 0 0 0 0,-1 0-1 0 0,1 0 1 0 0,0 0 0 0 0,2-1-51 0 0,-2 1-157 0 0,-4-5 175 0 0,-33-32-180 0 0,33 34 204 0 0,1 0 0 0 0,0 0-1 0 0,0-1 1 0 0,0 1 0 0 0,0-1 0 0 0,1 1 0 0 0,-1-1 0 0 0,0-2 9 0 0,-1-6 107 0 0,-2-13-107 0 0,0 0 18 0 0,4 17 27 0 0,-1 0 1 0 0,2 0-1 0 0,-1 0 1 0 0,1 0-1 0 0,0-1-45 0 0,1-3 89 0 0,-2 9-75 0 0,0-1 0 0 0,0 1 0 0 0,0 0 0 0 0,0-1 0 0 0,0 1 0 0 0,-1 0 0 0 0,1 0 0 0 0,-1 0 0 0 0,0 0 0 0 0,0 0 0 0 0,0 0-1 0 0,0 0 1 0 0,-3-2-14 0 0,4 4-3 0 0,-1 0-1 0 0,1 0 0 0 0,-1 0 0 0 0,0 0 0 0 0,1 0 0 0 0,-1 1 0 0 0,0-1 0 0 0,0 0 4 0 0,0 0 6 0 0,0 1 0 0 0,0-1 0 0 0,0 0 0 0 0,0 0 0 0 0,0 0-1 0 0,-1-2-5 0 0,2 3-4 0 0,-1-1 0 0 0,1 0 0 0 0,0 1 0 0 0,0-1 0 0 0,0 1 0 0 0,-1-1-1 0 0,1 1 1 0 0,0-1 0 0 0,-1 1 0 0 0,1 0 0 0 0,0 0 0 0 0,-1 0 0 0 0,1 0-1 0 0,-2 0 5 0 0,2 0 10 0 0,0 0 0 0 0,-1 0 0 0 0,1-1 0 0 0,-1 1 0 0 0,1 0-1 0 0,0 0 1 0 0,-1-1 0 0 0,1 1 0 0 0,0-1 0 0 0,0 1 0 0 0,-1-1-1 0 0,1 0-9 0 0,-3-1-10 0 0,0 0-1 0 0,0 0 1 0 0,0 0-1 0 0,0 0 0 0 0,-1 1 1 0 0,1-1-1 0 0,0 1 1 0 0,-1 0-1 0 0,1 0 0 0 0,-1 1 1 0 0,1 0-1 0 0,-2-1 11 0 0,-1 1-8 0 0,1 1-1 0 0,-1-1 1 0 0,0 1-1 0 0,0 0 1 0 0,1 0-1 0 0,-1 1 1 0 0,-5 2 8 0 0,9-3-30 0 0,-1 0 0 0 0,0 1 1 0 0,0-1-1 0 0,-4 0 30 0 0,8-1-4 0 0,0 0-1 0 0,0 0 0 0 0,0 0 1 0 0,0-1-1 0 0,-1 1 1 0 0,1 0-1 0 0,0 0 1 0 0,0 0-1 0 0,0 0 1 0 0,0 0-1 0 0,0 0 1 0 0,0 0-1 0 0,0 0 1 0 0,-1 0-1 0 0,1 0 1 0 0,0-1-1 0 0,0 1 1 0 0,0 0-1 0 0,0 0 1 0 0,0 0-1 0 0,0 0 0 0 0,0 0 1 0 0,0 0-1 0 0,0-1 1 0 0,0 1-1 0 0,0 0 1 0 0,0 0-1 0 0,0 0 1 0 0,0 0-1 0 0,0 0 1 0 0,0-1-1 0 0,0 1 1 0 0,0 0-1 0 0,0 0 1 0 0,0 0-1 0 0,0 0 1 0 0,0 0-1 0 0,0-1 0 0 0,0 1 1 0 0,0 0-1 0 0,0 0 1 0 0,0 0-1 0 0,0 0 1 0 0,0 0-1 0 0,0 0 5 0 0,4-10-95 0 0,-2 4 211 0 0,-2 6-116 0 0,0-1 0 0 0,1 1 1 0 0,-1-1-1 0 0,0 1 0 0 0,-1 0 0 0 0,1-1 0 0 0,0 1 0 0 0,0 0 0 0 0,0-1 0 0 0,0 1 0 0 0,0 0 0 0 0,0-1 0 0 0,0 1 0 0 0,0-1 0 0 0,-1 1 1 0 0,1 0-1 0 0,0 0 0 0 0,0-1 0 0 0,-1 1 0 0 0,1 0 0 0 0,0-1 0 0 0,0 1 0 0 0,-1 0 0 0 0,1-1 0 0 0,-12-5-42 0 0,10 5 59 0 0,0 0-1 0 0,0 1 1 0 0,0-1-1 0 0,0 1 1 0 0,-1 0 0 0 0,1-1-1 0 0,0 1 1 0 0,0 0-1 0 0,-1 0 1 0 0,0 0-17 0 0,3 0-3 0 0,0 1 0 0 0,0-1 0 0 0,-1 0 0 0 0,1 0 0 0 0,0 0 0 0 0,0 0 0 0 0,0 0 0 0 0,-1 0 0 0 0,1 0 0 0 0,0 0 0 0 0,0 0 0 0 0,-1 0 0 0 0,1 0 0 0 0,0 0 0 0 0,0 0 0 0 0,0-1 0 0 0,-1 1 0 0 0,1 0 0 0 0,0 0 0 0 0,0 0 0 0 0,0 0 0 0 0,-1 0 0 0 0,1 0 0 0 0,0 0 0 0 0,0-1 0 0 0,0 1 0 0 0,-1 0 0 0 0,1 0 0 0 0,0 0 3 0 0,-2-7-48 0 0,0-1 55 0 0,0 3-58 0 0,1 2 16 0 0,1 3 73 0 0,-1 0-4 0 0,4 0 45 0 0,-7-4 177 0 0,9-2-414 0 0,-3 3 96 0 0,-1-3 13 0 0,-1 6 48 0 0,0 0-1 0 0,0-1 1 0 0,0 1 0 0 0,0 0-1 0 0,0 0 1 0 0,0-1 0 0 0,0 1-1 0 0,0 0 1 0 0,0-1 0 0 0,0 1-1 0 0,0 0 1 0 0,0 0 0 0 0,0-1-1 0 0,0 1 1 0 0,0 0-1 0 0,1 0 1 0 0,-1-1 0 0 0,0 1-1 0 0,0 0 1 0 0,0 0 0 0 0,0 0-1 0 0,1-1 1 0 0,-1 1 0 0 0,0 0-1 0 0,0 0 2 0 0,1-1 5 0 0,-1 1-1 0 0,0 0 1 0 0,1 0-1 0 0,-1-1 1 0 0,1 1-1 0 0,-1-1 1 0 0,0 1-1 0 0,1 0 1 0 0,-1-1-1 0 0,0 1 1 0 0,0-1-1 0 0,1 1 1 0 0,-1-1-1 0 0,0 1 1 0 0,0-1-1 0 0,0 1 1 0 0,1-1-1 0 0,-1 1 1 0 0,0-1-5 0 0,0 1 0 0 0,0 0 0 0 0,0 0 0 0 0,0-1 0 0 0,0 1 0 0 0,0 0 0 0 0,0 0 0 0 0,0 0 0 0 0,0-1 0 0 0,0 1 0 0 0,0 0 0 0 0,0 0 0 0 0,0 0 0 0 0,1-1 0 0 0,-1 1 0 0 0,0 0 0 0 0,0 0 0 0 0,0 0 0 0 0,0-1 0 0 0,0 1 0 0 0,1 0 0 0 0,-1 0 0 0 0,0 0 0 0 0,0 0 0 0 0,0 0 0 0 0,0 0 0 0 0,1-1 0 0 0,-1 1 0 0 0,0 0 0 0 0,0 0 0 0 0,1 0 0 0 0,-1 0-13 0 0,1-1 1 0 0,-1 1-1 0 0,1 0 1 0 0,-1-1-1 0 0,0 1 0 0 0,1-1 1 0 0,-1 1-1 0 0,0-1 1 0 0,1 1-1 0 0,-1-1 1 0 0,0 1-1 0 0,1-1 1 0 0,-1 0-1 0 0,0 1 0 0 0,0-1 1 0 0,0 1-1 0 0,0-1 1 0 0,1 0-1 0 0,-1 1 1 0 0,0-1-1 0 0,0 1 1 0 0,0-1 12 0 0,-1 0 170 0 0,0-1 48 0 0,1 2-220 0 0,0 0 0 0 0,0 0 0 0 0,0 0 1 0 0,0 0-1 0 0,0 0 0 0 0,0 0 0 0 0,0 0 0 0 0,0 0 0 0 0,0 0 0 0 0,0 0 1 0 0,0 0-1 0 0,0 0 0 0 0,0 0 0 0 0,0 0 0 0 0,0 0 0 0 0,0 0 0 0 0,0 0 0 0 0,0 0 1 0 0,0 0-1 0 0,0 0 0 0 0,0 0 0 0 0,0 0 0 0 0,0 0 0 0 0,0 0 0 0 0,0 0 0 0 0,0 0 1 0 0,0 0-1 0 0,0 0 0 0 0,0 0 0 0 0,0 0 0 0 0,0 0 0 0 0,0 0 0 0 0,0 0 1 0 0,0 0-1 0 0,0 0 0 0 0,0 0 0 0 0,0 0 0 0 0,0 0 0 0 0,0 0 0 0 0,0 0 0 0 0,-1 0 1 0 0,1 0-1 0 0,0 0 0 0 0,0 0 0 0 0,0 0 0 0 0,0 0 0 0 0,0 0 0 0 0,0 0 2 0 0,0 0 2 0 0,0 0 0 0 0,0 0-1 0 0,0 0 1 0 0,0 1 0 0 0,0-1-1 0 0,0 0 1 0 0,-1 0-1 0 0,1 0 1 0 0,0 0 0 0 0,0 0-1 0 0,0 0 1 0 0,0 0 0 0 0,0 0-1 0 0,0 0 1 0 0,-1 0 0 0 0,1 0-1 0 0,0 0 1 0 0,0 0-1 0 0,0 0 1 0 0,0 0 0 0 0,0 0-1 0 0,0 0 1 0 0,-1 0 0 0 0,1 0-1 0 0,0 0 1 0 0,0 0 0 0 0,0 0-1 0 0,0 0 1 0 0,0 0-1 0 0,0 0 1 0 0,0 0 0 0 0,-1 0-1 0 0,1-1 1 0 0,0 1 0 0 0,0 0-1 0 0,0 0 1 0 0,0 0-1 0 0,0 0 1 0 0,0 0 0 0 0,0 0-2 0 0,-1 0-8 0 0,1 0 7 0 0,0-1 0 0 0,0 1 0 0 0,0 0 1 0 0,0 0-1 0 0,0 0 0 0 0,0 0 0 0 0,0 0 0 0 0,0 0 0 0 0,0 0 1 0 0,0 0-1 0 0,-1 0 0 0 0,1 0 0 0 0,0 0 0 0 0,0 0 1 0 0,0 0-1 0 0,0 0 0 0 0,0 0 0 0 0,0 0 0 0 0,0 0 1 0 0,0 0-1 0 0,0 0 0 0 0,0 0 0 0 0,0 0 0 0 0,0 0 1 0 0,-1 0-1 0 0,1 0 0 0 0,0 0 0 0 0,0 0 0 0 0,0 0 1 0 0,0 0-1 0 0,0 0 0 0 0,0 0 0 0 0,0 0 0 0 0,0 0 1 0 0,0 0-1 0 0,0 0 0 0 0,0 0 0 0 0,0 0 0 0 0,0 0 1 0 0,0 1-1 0 0,0-1 0 0 0,0 0 0 0 0,-1 0 0 0 0,1 0 1 0 0,0 0-1 0 0,0 0 0 0 0,0 0 0 0 0,0 0 0 0 0,0 0 0 0 0,0 0 1 0 0,0 0-1 0 0,0 0 0 0 0,0 0 0 0 0,0 0 0 0 0,0 0 1 0 0,0 1-1 0 0,0-1 0 0 0,0 0 1 0 0,0-2-2 0 0,0 1 2 0 0,0 0-1 0 0,0 0 0 0 0,0 0 0 0 0,0 0 0 0 0,0-1 0 0 0,0 1 0 0 0,-1 0 0 0 0,1 0 0 0 0,0 0 1 0 0,0 1-5 0 0,-1-1 0 0 0,1 1 0 0 0,0 0 0 0 0,0-1-1 0 0,-1 1 1 0 0,1 0 0 0 0,0 0 0 0 0,0 0 0 0 0,-1-1 0 0 0,1 1-1 0 0,0 0 1 0 0,-1 0 0 0 0,1 0 0 0 0,0 0 0 0 0,-1-1 0 0 0,1 1-1 0 0,0 0 1 0 0,-1 0 0 0 0,1 0 0 0 0,0 0 0 0 0,-1 0 0 0 0,1 0-1 0 0,0 0 1 0 0,-1 0 0 0 0,1 0 0 0 0,-1 0 0 0 0,1 0 0 0 0,0 0-1 0 0,-1 0 1 0 0,1 0 0 0 0,0 1 0 0 0,-1-1 0 0 0,1 0 0 0 0,0 0-1 0 0,-1 0 6 0 0,1 1 9 0 0,-1-1 0 0 0,0 1-1 0 0,0-1 1 0 0,0 1 0 0 0,1 0 0 0 0,-1-1-1 0 0,0 1 1 0 0,1 0 0 0 0,-1-1-1 0 0,0 1 1 0 0,1 0 0 0 0,-1 0 0 0 0,1-1-1 0 0,0 1 1 0 0,-1 0-9 0 0,-1 3-59 0 0,-2-1 170 0 0,1-2-274 0 0,3-1 153 0 0,-1 0 0 0 0,1-1 0 0 0,-1 1 0 0 0,1 0 0 0 0,0 0 0 0 0,-1 0 0 0 0,1 1 0 0 0,-1-1 0 0 0,1 0-1 0 0,-1 0 1 0 0,1 0 0 0 0,-1 0 0 0 0,1 0 0 0 0,-1 1 0 0 0,1-1 0 0 0,-1 0 0 0 0,1 0 0 0 0,0 1 0 0 0,-1-1 0 0 0,1 0 0 0 0,-1 0 0 0 0,1 1 10 0 0,-1 1-55 0 0,2-3-18 0 0,-1 1 77 0 0,0 0-1 0 0,1-1 1 0 0,-1 1 0 0 0,0 0-1 0 0,0 0 1 0 0,1 0-1 0 0,-1-1 1 0 0,0 1 0 0 0,0 0-1 0 0,1 0 1 0 0,-1 0 0 0 0,0 0-1 0 0,1 0 1 0 0,-1 0 0 0 0,0 0-1 0 0,1 0 1 0 0,-1 0-1 0 0,0 0 1 0 0,1 0 0 0 0,-1 0-1 0 0,0 0 1 0 0,1 0-4 0 0,-1 0 0 0 0,0 0 0 0 0,0 0 0 0 0,0 0 0 0 0,0 0 0 0 0,0 0 0 0 0,0 0 0 0 0,0 0 0 0 0,1 0 0 0 0,-1 0 0 0 0,0 0 0 0 0,0 0 0 0 0,0 0 0 0 0,0 0 0 0 0,0 0 0 0 0,0 0 0 0 0,0 0 1 0 0,0 0-1 0 0,1 0 0 0 0,-1 0 0 0 0,0 0 0 0 0,0 0 0 0 0,0 0 0 0 0,0-1 0 0 0,0 1 0 0 0,0 0 0 0 0,0 0 0 0 0,0 0 0 0 0,0 0 0 0 0,0 0 0 0 0,0 0 0 0 0,0 0 0 0 0,1 0 0 0 0,-1 0 0 0 0,0 0 0 0 0,0 0 0 0 0,0-1 0 0 0,0 1 0 0 0,0 0 0 0 0,0 0 0 0 0,0 0 0 0 0,0 0 0 0 0,0 0 0 0 0,0 0 0 0 0,0 0 0 0 0,0 0 0 0 0,0 0 1 0 0,0-1-1 0 0,0 1 0 0 0,0 0 0 0 0,0 0 0 0 0,0 0-1 0 0,0 0 0 0 0,0 0 1 0 0,0 0-1 0 0,0 0 0 0 0,0 0 0 0 0,0 0 1 0 0,0 0-1 0 0,0-1 0 0 0,0 1 1 0 0,0 0-1 0 0,0 0 0 0 0,0 0 1 0 0,0 0-1 0 0,0 0 0 0 0,0 0 0 0 0,0 0 1 0 0,0 0-1 0 0,0 0 0 0 0,0 0 1 0 0,0 0-1 0 0,0 0 0 0 0,0 0 1 0 0,0-1-1 0 0,0 1 0 0 0,0 0 1 0 0,0 0-1 0 0,-1 0 0 0 0,1 0 0 0 0,0 0 1 0 0,0 0-1 0 0,0 0 0 0 0,0 0 1 0 0,0 0-1 0 0,0 0 0 0 0,0 0 1 0 0,0 0-1 0 0,0 0 0 0 0,0 0 1 0 0,0 0-1 0 0,0 0 0 0 0,0 0 0 0 0,0 0 1 0 0,-1 0-1 0 0,1 0 0 0 0,0 0 1 0 0,0 0-1 0 0,0 0 0 0 0,0 0 1 0 0,0 0-1 0 0,0 0 0 0 0,0 0 0 0 0,0 0 1 0 0,0 0-1 0 0,0 0 0 0 0,0 0 1 0 0,0 0-1 0 0,0 0 0 0 0,-1 0 1 0 0,-1 1-42 0 0,2-1 40 0 0,0 0 0 0 0,-1 0-1 0 0,1 0 1 0 0,0 0 0 0 0,0 0 0 0 0,0 0-1 0 0,0 0 1 0 0,-1 0 0 0 0,1 0-1 0 0,0 0 1 0 0,0 0 0 0 0,0 1-1 0 0,0-1 1 0 0,0 0 0 0 0,-1 0-1 0 0,1 0 1 0 0,0 0 0 0 0,0 0 0 0 0,0 0-1 0 0,0 0 1 0 0,0 1 0 0 0,0-1-1 0 0,0 0 1 0 0,-1 0 0 0 0,1 0-1 0 0,0 0 1 0 0,0 1 0 0 0,0-1-1 0 0,0 0 1 0 0,0 0 0 0 0,0 0 0 0 0,0 0-1 0 0,0 1 1 0 0,0-1 0 0 0,0 0 2 0 0,0 0 2 0 0,0 0 0 0 0,0 0 0 0 0,0 0 1 0 0,0 0-1 0 0,0 0 0 0 0,-1 1 0 0 0,1-1 1 0 0,0 0-1 0 0,0 0 0 0 0,0 0 0 0 0,0 0 1 0 0,0 0-1 0 0,0 0 0 0 0,0 0 1 0 0,0 1-1 0 0,0-1 0 0 0,0 0 0 0 0,0 0 1 0 0,0 0-1 0 0,0 0 0 0 0,0 0 0 0 0,0 0 1 0 0,0 0-1 0 0,0 1 0 0 0,0-1 0 0 0,0 0 1 0 0,0 0-1 0 0,1 0 0 0 0,-1 0 0 0 0,0 0 1 0 0,0 0-1 0 0,0 0 0 0 0,0 0 0 0 0,0 0 1 0 0,0 1-1 0 0,0-1 0 0 0,0 0 1 0 0,0 0-1 0 0,0 0 0 0 0,0 0 0 0 0,1 0 1 0 0,-1 0-1 0 0,0 0 0 0 0,0 0 0 0 0,0 0 1 0 0,0 0-1 0 0,0 0 0 0 0,0 0 0 0 0,0 0 1 0 0,0 0-1 0 0,1 0 0 0 0,-1 0 0 0 0,0 0 1 0 0,0 0-1 0 0,0 0 0 0 0,0 0 0 0 0,0 0-2 0 0,9-3 106 0 0,2-2-258 0 0,-11 5 152 0 0,0 0 1 0 0,1 0-1 0 0,-1 0 0 0 0,0 0 0 0 0,1 0 0 0 0,-1 0 0 0 0,1 0 1 0 0,-1-1-1 0 0,0 1 0 0 0,0 0 0 0 0,1 0 0 0 0,-1 0 0 0 0,0-1 1 0 0,1 1-1 0 0,-1 0 0 0 0,0 0 0 0 0,0-1 0 0 0,1 1 0 0 0,-1 0 0 0 0,0-1 1 0 0,0 1-1 0 0,1 0 0 0 0,-1-1 1 0 0,0 1 0 0 0,0 0 0 0 0,0 0-1 0 0,0-1 1 0 0,1 1 0 0 0,-1 0-1 0 0,0 0 1 0 0,0 0 0 0 0,0-1 0 0 0,1 1-1 0 0,-1 0 1 0 0,0 0 0 0 0,0 0 0 0 0,1 0-1 0 0,-1-1 1 0 0,0 1 0 0 0,0 0-1 0 0,1 0 1 0 0,-1 0 0 0 0,0 0 0 0 0,0 0-1 0 0,1 0 1 0 0,-1 0 0 0 0,0 0 0 0 0,1 0-1 0 0,-1 0 1 0 0,0 0 0 0 0,0 0-1 0 0,1 0 1 0 0,-1 0 0 0 0,0 0-1 0 0,12-12-20 0 0,0-4 78 0 0,-5 6-16 0 0,-1 5-44 0 0,-6 5 0 0 0,1-1 0 0 0,0 1 0 0 0,0-1 0 0 0,0 1 0 0 0,-1-1 0 0 0,1 1 0 0 0,0-1 1 0 0,-1 0-1 0 0,1 1 0 0 0,0-2 2 0 0,3-4 96 0 0,0 0-95 0 0,0 0 0 0 0,-1-1 0 0 0,1 1 0 0 0,-1-1 0 0 0,0 0 0 0 0,0-4-1 0 0,1 2-9 0 0,-3 8 15 0 0,-1-1 0 0 0,1 1-1 0 0,-1 0 1 0 0,1 0 0 0 0,-1 0-1 0 0,0-1 1 0 0,1 1 0 0 0,-1 0-1 0 0,0 0 1 0 0,0-1 0 0 0,0 1-1 0 0,0 0 1 0 0,0-1 0 0 0,0 1-1 0 0,0 0-5 0 0,-1-5 72 0 0,0 4-75 0 0,1 1-1 0 0,-1 0 1 0 0,0-1-1 0 0,1 1 1 0 0,-1 0-1 0 0,0 0 1 0 0,0 0-1 0 0,0 0 1 0 0,0-1-1 0 0,0 2 1 0 0,-1-2 3 0 0,1 1-104 0 0,0 0 81 0 0,1 1 25 0 0,0 0 0 0 0,0 0 0 0 0,0 0 0 0 0,-1 0 0 0 0,1 0 0 0 0,0 0 0 0 0,0 0 0 0 0,0 0 0 0 0,0 0 0 0 0,0 0-1 0 0,0-1 1 0 0,0 1 0 0 0,0 0 0 0 0,0 0 0 0 0,-1 0 0 0 0,1 0 0 0 0,0 0 0 0 0,0 0 0 0 0,0 0 0 0 0,0 0 0 0 0,0 0 0 0 0,0 0 0 0 0,0 0 0 0 0,0-1 0 0 0,0 1 0 0 0,0 0 0 0 0,0 0 0 0 0,0 0 0 0 0,0 0 0 0 0,0 0 0 0 0,0 0 0 0 0,0 0 0 0 0,0 0 0 0 0,0-1 0 0 0,0 1 0 0 0,0 0 0 0 0,0 0 0 0 0,0 0 0 0 0,0 0 0 0 0,0 0 0 0 0,0 0 0 0 0,0 0-2 0 0,1-6 118 0 0,4-12-46 0 0,-6 17-176 0 0,1 1 105 0 0,0-1 0 0 0,0 1 0 0 0,0 0 0 0 0,0 0 1 0 0,0-1-1 0 0,0 1 0 0 0,0 0 0 0 0,0 0 0 0 0,0-1 0 0 0,-1 1 0 0 0,1 0 1 0 0,0 0-1 0 0,0 0 0 0 0,0-1 0 0 0,0 1 0 0 0,-1 0 0 0 0,1 0 0 0 0,0 0 0 0 0,0 0 1 0 0,0-1-1 0 0,-1 1 0 0 0,1 0 0 0 0,0 0 0 0 0,0 0 0 0 0,-1 0-1 0 0,1 0 0 0 0,0 0 0 0 0,0 0-1 0 0,0 0 1 0 0,0 0 0 0 0,-1 0-1 0 0,1 0 1 0 0,0 0 0 0 0,0 0-1 0 0,0 0 1 0 0,0 0 0 0 0,0 0-1 0 0,-1 0 1 0 0,1 0 0 0 0,0 0-1 0 0,0 0 1 0 0,0 0 0 0 0,0 0-1 0 0,-1 0 1 0 0,1 0 0 0 0,0 0-1 0 0,0 0 1 0 0,0 0 0 0 0,0 0-1 0 0,0 0 1 0 0,0 0 0 0 0,-1-1-1 0 0,1 1 1 0 0,0 0 0 0 0,0 0 0 0 0,0 0-1 0 0,0 0 1 0 0,0 0 0 0 0,0 0-1 0 0,0-1 1 0 0,0 1 0 0 0,-1 0-1 0 0,1 0 1 0 0,0 0 0 0 0,0 0-1 0 0,0 0 1 0 0,0-1 0 0 0,0 1-1 0 0,0 0 1 0 0,0 0 0 0 0,0 0 0 0 0,-1-2 105 0 0,0-3-60 0 0,0 3-165 0 0,2 1 122 0 0,-1 0 0 0 0,1 0 0 0 0,-1 0 0 0 0,1 0 0 0 0,-1 0-1 0 0,0 0 1 0 0,0 0 0 0 0,1 1 0 0 0,-1-1 0 0 0,0 0 0 0 0,0 0-1 0 0,0 0 1 0 0,0 0 0 0 0,0 0 0 0 0,0-1-2 0 0,0 0 70 0 0,0 1-68 0 0,0 1 1 0 0,0 0-1 0 0,0 0 1 0 0,0 0-1 0 0,0 0 1 0 0,0-1 0 0 0,0 1-1 0 0,0 0 1 0 0,0 0-1 0 0,0 0 1 0 0,0-1-1 0 0,0 1 1 0 0,0 0-1 0 0,0 0 1 0 0,0 0 0 0 0,0 0-1 0 0,0-1 1 0 0,0 1-1 0 0,0 0 1 0 0,-1 0-1 0 0,1 0 1 0 0,0 0-1 0 0,0-1 1 0 0,0 1 0 0 0,0 0-1 0 0,0 0 1 0 0,0 0-1 0 0,0 0 1 0 0,-1 0-1 0 0,1 0 1 0 0,0-1-1 0 0,0 1 1 0 0,0 0 0 0 0,0 0-1 0 0,-1 0 1 0 0,1 0-1 0 0,0 0 1 0 0,0 0-1 0 0,0 0 1 0 0,0 0-1 0 0,-1 0 1 0 0,1 0 0 0 0,0 0-1 0 0,0 0 1 0 0,0 0-1 0 0,-1 0 1 0 0,1 0-3 0 0,-6-8-54 0 0,4 3 81 0 0,1 1-126 0 0,0 6 14 0 0,1-3 82 0 0,1-6 45 0 0,-1 5 28 0 0,-1 3 45 0 0,-2 1-249 0 0,3-2 138 0 0,-1 0-1 0 0,1 1 1 0 0,0-1-1 0 0,-1 0 1 0 0,1 0-1 0 0,0 0 0 0 0,0 1 1 0 0,-1-1-1 0 0,1 0 1 0 0,0 0-1 0 0,-1 1 1 0 0,1-1-1 0 0,0 0 1 0 0,0 0-1 0 0,0 1 0 0 0,-1-1 1 0 0,1 0-1 0 0,0 1 1 0 0,0-1-1 0 0,0 0 1 0 0,0 1-4 0 0,0-1-42 0 0,2-10 129 0 0,-2 10-183 0 0,0 0 96 0 0,0 0-1 0 0,1 0 0 0 0,-1 0 0 0 0,0 0 1 0 0,0 0-1 0 0,0-1 0 0 0,0 1 1 0 0,0 0-1 0 0,0 0 0 0 0,0 0 0 0 0,0 0 1 0 0,0 0-1 0 0,0 0 0 0 0,0 0 1 0 0,0 0-1 0 0,0 0 0 0 0,0 0 1 0 0,0 0-1 0 0,0 0 0 0 0,0 0 0 0 0,0 0 1 0 0,0 0-1 0 0,1 0 0 0 0,-1 0 1 0 0,0-1-1 0 0,0 1 0 0 0,0 0 0 0 0,0 0 1 0 0,0 0-1 0 0,0 0 0 0 0,0 0 1 0 0,0 0-1 0 0,0 0 0 0 0,0 0 0 0 0,0 0 1 0 0,0 0-1 0 0,0 0 0 0 0,0 0 1 0 0,0 0-1 0 0,-1-1 0 0 0,1 1 0 0 0,0 0 1 0 0,0 0-1 0 0,0 0 0 0 0,0 0 1 0 0,0 0-1 0 0,0 0 0 0 0,0 0 0 0 0,0 0 1 0 0,0 0-1 0 0,0 0 0 0 0,0 0 1 0 0,0 0-1 0 0,0 0 0 0 0,0 0 0 0 0,0 0 1 0 0,0 0-1 0 0,0 0 0 0 0,0 0 1 0 0,0 0-1 0 0,-1 0 0 0 0,1 0 0 0 0,0 0 1 0 0,0-1 0 0 0,0 2-22 0 0,1-1 24 0 0,-1 0 0 0 0,0 0 0 0 0,0 0 0 0 0,0 0 0 0 0,0 0 0 0 0,1 0 0 0 0,-1 0 0 0 0,0 0 0 0 0,0 0 0 0 0,0 0 0 0 0,0 0 0 0 0,1 0 0 0 0,-1 0 0 0 0,0 0 0 0 0,0 0 0 0 0,0 0 0 0 0,0 0 0 0 0,1 0 0 0 0,-1 0 0 0 0,0 0 0 0 0,0 0 0 0 0,0 0-1 0 0,0 0 1 0 0,0 0 0 0 0,1 0 0 0 0,-1 0 0 0 0,0 0 0 0 0,0 0 0 0 0,0 0 0 0 0,0-1 0 0 0,0 1 0 0 0,1 0 0 0 0,-1 0 0 0 0,0 0 0 0 0,0 0 0 0 0,0 0 0 0 0,0 0 0 0 0,0-1 0 0 0,0 1 0 0 0,0 0 0 0 0,0 0 0 0 0,0 0 0 0 0,0 0 0 0 0,0-1 0 0 0,1 1 0 0 0,-1 0 0 0 0,0 0 0 0 0,0 0 0 0 0,0 0 0 0 0,0-1 0 0 0,0 1 0 0 0,0 0 0 0 0,0 0 0 0 0,0 0 0 0 0,-1 0 0 0 0,1-1 0 0 0,0 1 0 0 0,0 0 0 0 0,0 0 0 0 0,0 0-2 0 0,1-2 43 0 0,-1 2-41 0 0,0 0 1 0 0,0 1-1 0 0,0-1 1 0 0,-1 0-1 0 0,1 0 1 0 0,0 0 0 0 0,0 1-1 0 0,0-1 1 0 0,0 0-1 0 0,0 0 1 0 0,0 0-1 0 0,0 0 1 0 0,0 1-1 0 0,-1-1 1 0 0,1 0 0 0 0,0 0-1 0 0,0 0 1 0 0,0 0-1 0 0,0 0 1 0 0,-1 0-1 0 0,1 1 1 0 0,0-1-1 0 0,0 0-2 0 0,-4 5 22 0 0,10-14 34 0 0,-5 6-132 0 0,-1 7-123 0 0,0-4 201 0 0,0 0 1 0 0,0 0-1 0 0,0 0 1 0 0,0 0-1 0 0,0 0 0 0 0,0 0 1 0 0,0 0-1 0 0,0 0 1 0 0,0 0-1 0 0,0 0 0 0 0,0 0 1 0 0,0 0-1 0 0,0 0 1 0 0,0 0-1 0 0,0 1 0 0 0,0-1 1 0 0,0 0-1 0 0,0 0 1 0 0,0 0-1 0 0,1 0 0 0 0,-1 0 1 0 0,0 0-1 0 0,0 0 1 0 0,0 0-1 0 0,0 0 0 0 0,0 0 1 0 0,0 0-1 0 0,0 0 1 0 0,0 0-1 0 0,0 0 0 0 0,0 0 1 0 0,0 0-1 0 0,0 0 1 0 0,0 0-1 0 0,1 0 0 0 0,-1 0 1 0 0,0 0-1 0 0,0 0 0 0 0,0 0 1 0 0,0 0-1 0 0,0 0 1 0 0,0 0-3 0 0,6-6 15 0 0,-5 6-15 0 0,-1 0 0 0 0,0 0 0 0 0,0 0 0 0 0,1 0-1 0 0,-1 0 1 0 0,0 0 0 0 0,0 0 0 0 0,1 0 0 0 0,-1 0 0 0 0,0 0 0 0 0,1 0-1 0 0,-1 0 1 0 0,0 0 0 0 0,0 0 0 0 0,1 0 0 0 0,-1 0 0 0 0,0 0 0 0 0,0 0-1 0 0,1 0 1 0 0,-1 0 0 0 0,0 0 0 0 0,0 0 0 0 0,1 0 0 0 0,-1 1 0 0 0,0-1 0 0 0,0 0-1 0 0,1 0 1 0 0,-1 0 0 0 0,0 1 0 0 0,0-1 0 0 0,0 0 0 0 0,1 0 0 0 0,0 1 117 0 0,0 0-118 0 0,0-1-1 0 0,0 0 0 0 0,0 0 1 0 0,0 1-1 0 0,0-1 0 0 0,0 0 1 0 0,0 0-1 0 0,0 0 0 0 0,0 0 1 0 0,0 0-1 0 0,-1 0 0 0 0,1 0 1 0 0,0-1-1 0 0,0 1 0 0 0,0 0 1 0 0,0-1-1 0 0,1 1 2 0 0,9-2 98 0 0,-5 2-130 0 0,-6 0 35 0 0,1 0-1 0 0,-1 0 1 0 0,1 0 0 0 0,0 0-1 0 0,-1 0 1 0 0,1 0-1 0 0,-1 0 1 0 0,1 1-1 0 0,0-1 1 0 0,-1 0-1 0 0,1 0 1 0 0,-1 0-1 0 0,1 1 1 0 0,-1-1-1 0 0,1 0-2 0 0,1 1-57 0 0,-2 0 58 0 0,1-1 1 0 0,-1 0-1 0 0,1 0 0 0 0,-1 0 1 0 0,0 1-1 0 0,1-1 0 0 0,-1 0 1 0 0,1 0-1 0 0,-1 1 0 0 0,0-1 1 0 0,1 0-1 0 0,-1 1 0 0 0,0-1 1 0 0,0 1-1 0 0,1-1 0 0 0,-1 0 1 0 0,0 1-1 0 0,0-1 0 0 0,0 1 1 0 0,1-1-2 0 0,-1 1 7 0 0,0-1-1 0 0,1 1 1 0 0,-1-1 0 0 0,0 0 0 0 0,1 1 0 0 0,-1-1-1 0 0,0 1 1 0 0,1-1 0 0 0,-1 0 0 0 0,1 1 0 0 0,-1-1-1 0 0,1 0 1 0 0,-1 0 0 0 0,1 1 0 0 0,-1-1 0 0 0,1 0 0 0 0,-1 0-1 0 0,1 0-6 0 0,12 3 116 0 0,-5-1-196 0 0,-8-2 86 0 0,0 0-1 0 0,1 0 0 0 0,0 0 0 0 0,-1 0-1 0 0,1 0 1 0 0,-1 0 0 0 0,1 1-1 0 0,-1-1 1 0 0,1 0 0 0 0,-1 0 0 0 0,1 1-1 0 0,-1-1 1 0 0,1 0 0 0 0,-1 1 0 0 0,1-1-1 0 0,-1 1 1 0 0,1-1 0 0 0,-1 0-1 0 0,0 1 1 0 0,1-1 0 0 0,-1 1 0 0 0,0-1-1 0 0,1 1 1 0 0,-1-1 0 0 0,0 1 0 0 0,0 0-6 0 0,1-1 0 0 0,-1 0 0 0 0,0 1 0 0 0,0-1 0 0 0,1 0-1 0 0,-1 0 1 0 0,0 0 0 0 0,1 1 0 0 0,-1-1-1 0 0,0 0 1 0 0,1 0 0 0 0,-1 0 0 0 0,1 0 0 0 0,-1 1-1 0 0,0-1 1 0 0,1 0 0 0 0,-1 0 0 0 0,1 0-1 0 0,-1 0 1 0 0,0 0 0 0 0,1 0 0 0 0,-1 0 0 0 0,0 0-1 0 0,1 0 1 0 0,-1 0 1 0 0,16-1-37 0 0,-10 1-3 0 0,-2-4 314 0 0,-2 2-196 0 0,-1 4-198 0 0,-1-2 107 0 0,0 0 1 0 0,1 0 0 0 0,-1 1-1 0 0,1-1 1 0 0,-1 0 0 0 0,0 0-1 0 0,1 0 1 0 0,-1 1-1 0 0,1-1 1 0 0,-1 0 0 0 0,1 0-1 0 0,-1 0 1 0 0,1 0-1 0 0,-1 0 1 0 0,1 0 0 0 0,-1 0-1 0 0,1 0 1 0 0,-1 0 0 0 0,0 0-1 0 0,1 0 1 0 0,-1 0 12 0 0,2 0 110 0 0,-2 0-122 0 0,1 1-1 0 0,-1-1 0 0 0,1 0 0 0 0,-1 1 0 0 0,1-1 1 0 0,-1 0-1 0 0,1 0 0 0 0,-1 1 0 0 0,1-1 0 0 0,-1 0 1 0 0,1 0-1 0 0,-1 0 0 0 0,1 0 13 0 0,1-1-175 0 0,-3-4 191 0 0,-4 5 32 0 0,1-2-372 0 0,3 1 325 0 0,-1 0 1 0 0,1 1-1 0 0,0-1 1 0 0,0 0 0 0 0,-1 1-1 0 0,1 0 1 0 0,0-1-1 0 0,-1 1 1 0 0,1 0 0 0 0,0-1-1 0 0,-1 1-1 0 0,-23-2-180 0 0,19 2 194 0 0,1-1 0 0 0,-1 1 0 0 0,1 0-1 0 0,-1 0 1 0 0,1 0 0 0 0,-3 1-14 0 0,8-1-3 0 0,-1 0 1 0 0,0 1-1 0 0,0-1 0 0 0,0 0 1 0 0,1 0-1 0 0,-1 0 0 0 0,0 1 1 0 0,0-1-1 0 0,1 0 0 0 0,-1 1 1 0 0,0-1-1 0 0,1 1 0 0 0,-1-1 1 0 0,0 1 2 0 0,1 1-54 0 0,0-2 67 0 0,1-1-1 0 0,0 1 0 0 0,-1 0 0 0 0,1 0 1 0 0,-1 0-1 0 0,1-1 0 0 0,0 1 0 0 0,-1 0 1 0 0,1 0-1 0 0,0 0 0 0 0,-1 0 0 0 0,1 0 1 0 0,0 0-1 0 0,-1 0 0 0 0,1 0 1 0 0,0 0-1 0 0,-1 1 0 0 0,1-1 0 0 0,-1 0 1 0 0,1 0-13 0 0,17 5 69 0 0,-12-4 33 0 0,0 0 0 0 0,0 0 0 0 0,1 0 0 0 0,-1-1-102 0 0,1 1 101 0 0,1 0 0 0 0,5 1-101 0 0,51 13 133 0 0,-50-13 100 0 0,-10-2-281 0 0,1 1 0 0 0,-1 0-1 0 0,0 0 1 0 0,3 1 48 0 0,-3-1-5 0 0,1 0 1 0 0,-1 0-1 0 0,1 0 1 0 0,-1 0-1 0 0,1-1 1 0 0,-1 0-1 0 0,1 0 1 0 0,0 0 4 0 0,15 1-136 0 0,-18-1 129 0 0,4 0 57 0 0,1 1 0 0 0,0-1 0 0 0,-1 1 0 0 0,1 1 0 0 0,-1 0 0 0 0,1 0 0 0 0,-1 0 0 0 0,2 1-50 0 0,23 14-38 0 0,-30-17 39 0 0,-1 1 1 0 0,1-1-1 0 0,0 0 1 0 0,-1 1-1 0 0,1-1 1 0 0,-1 0-1 0 0,1 1 1 0 0,-1-1-1 0 0,1 1 1 0 0,-1-1-1 0 0,0 1 1 0 0,1-1-1 0 0,-1 1 1 0 0,1-1-1 0 0,-1 1 1 0 0,0 0-2 0 0,9 1-63 0 0,-9-1 62 0 0,1 1-1 0 0,0-1 1 0 0,-1 0-1 0 0,1 0 1 0 0,0 0-1 0 0,0 0 1 0 0,0 0 0 0 0,0 0-1 0 0,0 0 1 0 0,0-1-1 0 0,0 1 1 0 0,1 0 0 0 0,-1-1-1 0 0,0 1 1 0 0,0 0-1 0 0,1-1 1 0 0,-1 0 0 0 0,0 1-1 0 0,1-1 2 0 0,0 0-8 0 0,0 1 0 0 0,-1-1 0 0 0,1 0 0 0 0,0 1-1 0 0,-1-1 1 0 0,1 1 0 0 0,0-1 0 0 0,0 1 8 0 0,4 2 41 0 0,-5-1 42 0 0,-1-2-83 0 0,0 0 1 0 0,0 1-1 0 0,0-1 1 0 0,0 1-1 0 0,0-1 0 0 0,0 0 1 0 0,0 1-1 0 0,0-1 1 0 0,1 1-1 0 0,-1-1 1 0 0,0 0-1 0 0,0 1 0 0 0,0-1 1 0 0,1 0-1 0 0,-1 1 1 0 0,0-1-1 0 0,0 0 1 0 0,1 1-1 0 0,-1-1 0 0 0,0 0 1 0 0,1 1-1 0 0,-1-1 0 0 0,3 1-156 0 0,-3-1 159 0 0,1 0 1 0 0,-1 0 0 0 0,0 1-1 0 0,1-1 1 0 0,-1 0-1 0 0,0 0 1 0 0,1 0 0 0 0,-1 0-1 0 0,0 0 1 0 0,0 1 0 0 0,1-1-1 0 0,-1 0 1 0 0,0 0 0 0 0,1 1-1 0 0,-1-1 1 0 0,0 0 0 0 0,0 0-1 0 0,0 1 1 0 0,1-1-1 0 0,-1 0 1 0 0,0 1 0 0 0,0-1-1 0 0,0 0 1 0 0,0 1 0 0 0,1-1-1 0 0,-1 0 1 0 0,0 1 0 0 0,0-1-4 0 0,2 42-4 0 0,-1-25-14 0 0,1-6 93 0 0,-3-2-131 0 0,1-1 1 0 0,-1 0-1 0 0,1 2 56 0 0,0-6-13 0 0,1-3 24 0 0,-1 0 0 0 0,0 1-1 0 0,1-1 1 0 0,-1 0 0 0 0,1 1 0 0 0,-1-1 0 0 0,1 0-1 0 0,0 0 1 0 0,0 1 0 0 0,-1-1 0 0 0,1 0 0 0 0,1 1-11 0 0,3 5 54 0 0,-1-2-109 0 0,-4-5 60 0 0,1 0 0 0 0,-1 0-1 0 0,0 1 1 0 0,0-1 0 0 0,0 0 0 0 0,1 0-1 0 0,-1 0 1 0 0,0 1 0 0 0,0-1 0 0 0,0 0-1 0 0,0 0 1 0 0,1 1 0 0 0,-1-1 0 0 0,0 0-1 0 0,0 1 1 0 0,0-1 0 0 0,0 0 0 0 0,0 1-1 0 0,0-1 1 0 0,0 0 0 0 0,0 0 0 0 0,0 1-1 0 0,0-1 1 0 0,0 0 0 0 0,0 1 0 0 0,0-1-1 0 0,0 0 1 0 0,0 1 0 0 0,0-1 0 0 0,0 0 0 0 0,0 0-1 0 0,-1 1-4 0 0,1 2 5 0 0,0 0-1 0 0,0 0 1 0 0,0-1-1 0 0,1 1 1 0 0,-1 0-1 0 0,1 0 1 0 0,-1 0-1 0 0,1 0 1 0 0,0 0-1 0 0,0-1 1 0 0,0 1-5 0 0,3 2-37 0 0,-4-5 33 0 0,0 0-1 0 0,1 0 0 0 0,-1 1 0 0 0,0-1 1 0 0,0 0-1 0 0,1 1 0 0 0,-1-1 0 0 0,0 0 0 0 0,0 1 1 0 0,0-1-1 0 0,0 0 0 0 0,1 1 0 0 0,-1-1 1 0 0,0 0-1 0 0,0 1 0 0 0,0-1 0 0 0,0 1 5 0 0,1 4 13 0 0,0 0 0 0 0,0-1 0 0 0,0 1 0 0 0,2 3-13 0 0,-3-7-4 0 0,1 0 0 0 0,-1 0-1 0 0,0 0 1 0 0,0 0-1 0 0,0 0 1 0 0,0 0 0 0 0,0 0-1 0 0,0 0 1 0 0,0 0 0 0 0,0 0-1 0 0,0 0 1 0 0,-1 0 0 0 0,1 0-1 0 0,0 0 1 0 0,-1 0 0 0 0,1 0 4 0 0,-1 0-1 0 0,1 0 1 0 0,0 0-1 0 0,-1 0 1 0 0,1-1 0 0 0,0 1-1 0 0,0 0 1 0 0,0 0 0 0 0,-1 0-1 0 0,1 0 1 0 0,0 0 0 0 0,0 0-1 0 0,1 0 1 0 0,-1 0 0 0 0,0 1 0 0 0,1 1 58 0 0,-1-3-62 0 0,1 0 0 0 0,-1 1 0 0 0,0-1 0 0 0,0 1 0 0 0,0-1 0 0 0,0 0 0 0 0,1 1 0 0 0,-1-1 0 0 0,0 0 0 0 0,0 1 0 0 0,0-1 0 0 0,0 1 0 0 0,0-1 0 0 0,0 0 0 0 0,0 1 0 0 0,0-1 0 0 0,0 1 0 0 0,-1-1 0 0 0,1 1 4 0 0,0-1 4 0 0,0 1 1 0 0,0 0-1 0 0,0 0 0 0 0,0 0 0 0 0,1 0 1 0 0,-1 0-1 0 0,0-1 0 0 0,0 1 0 0 0,0 0 1 0 0,1 0-1 0 0,-1 0 0 0 0,1-1 0 0 0,-1 1 1 0 0,0 0-1 0 0,1 0 0 0 0,-1-1 0 0 0,1 1 0 0 0,0 0 1 0 0,-1-1-1 0 0,1 1 0 0 0,0-1-4 0 0,5 9-113 0 0,-6-8 113 0 0,1 0 0 0 0,-1 0 0 0 0,1 0 0 0 0,-1 0 0 0 0,1 0 0 0 0,-1-1 0 0 0,1 1 0 0 0,0 0-1 0 0,0 0 1 0 0,-1-1 0 0 0,1 1 0 0 0,0-1 0 0 0,0 1 0 0 0,0 0 0 0 0,1-1 0 0 0,4 5-564 0 0,-6-4 274 0 0,0-1 1 0 0,0 0-1 0 0,0 0 1 0 0,0 0-1 0 0,0 1 1 0 0,0-1-1 0 0,0 0 1 0 0,0 0-1 0 0,0 1 1 0 0,0-1-1 0 0,0 0 1 0 0,0 0-1 0 0,0 1 1 0 0,0-1-1 0 0,0 0 1 0 0,0 0-1 0 0,0 0 1 0 0,0 1-1 0 0,-1-1 1 0 0,1 0-1 0 0,0 0 1 0 0,0 0-1 0 0,0 0 1 0 0,0 1-1 0 0,-1-1 1 0 0,1 0-1 0 0,0 0 1 0 0,0 0-1 0 0,0 0 1 0 0,-1 0-1 0 0,1 1 1 0 0,0-1 289 0 0,-11 6-8456 0 0,-1-3 5298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22:45.88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0 103 8506 0 0,'2'-3'485'0'0,"-1"0"1"0"0,1 0 0 0 0,0 0-1 0 0,0 0 1 0 0,0 0-1 0 0,1 1 1 0 0,-1-1 0 0 0,0 1-1 0 0,1-1 1 0 0,0 1-1 0 0,-1 0 1 0 0,1 0 0 0 0,0 1-1 0 0,3-2-485 0 0,5-2 1226 0 0,1 0 0 0 0,-1 1 0 0 0,9-2-1226 0 0,6-1 445 0 0,3-3-49 0 0,1 2 0 0 0,0 1 1 0 0,1 2-1 0 0,10 0-396 0 0,-22 3 4 0 0,0 1 1 0 0,0 2-1 0 0,0-1 0 0 0,0 2 0 0 0,-1 1 1 0 0,1 0-1 0 0,11 5-4 0 0,-27-8-4 0 0,-1 1-1 0 0,0-1 1 0 0,0 1 0 0 0,0 0 0 0 0,1 0-1 0 0,-1 0 1 0 0,0 0 0 0 0,0 0 0 0 0,0 0-1 0 0,0 0 1 0 0,-1 1 0 0 0,1-1 0 0 0,0 1-1 0 0,0 0 1 0 0,-1-1 0 0 0,1 1 0 0 0,-1 0-1 0 0,0 0 1 0 0,1 0 0 0 0,-1 0 0 0 0,0 0-1 0 0,0 0 1 0 0,0 0 0 0 0,0 0 0 0 0,-1 0-1 0 0,1 1 1 0 0,-1-1 0 0 0,1 0 0 0 0,-1 1-1 0 0,0-1 1 0 0,0 0 0 0 0,0 1 0 0 0,0-1-1 0 0,0 0 1 0 0,0 0 0 0 0,-1 1 0 0 0,1-1-1 0 0,-1 0 1 0 0,0 0 0 0 0,1 1 4 0 0,-5 8-178 0 0,1 1 1 0 0,-2-1-1 0 0,1 0 1 0 0,-1-1-1 0 0,-1 0 1 0 0,-7 10 177 0 0,1-2-310 0 0,-1-1 0 0 0,-1-1 1 0 0,-1 0-1 0 0,-1 0 310 0 0,10-9-182 0 0,-1-1-1 0 0,0 0 1 0 0,0-1 0 0 0,-1 0-1 0 0,0 0 1 0 0,0-1 0 0 0,0 0 0 0 0,0 0-1 0 0,0-1 1 0 0,-3 0 182 0 0,0 2-75 0 0,10-5 85 0 0,1 1 0 0 0,0 0-1 0 0,0-1 1 0 0,-1 1 0 0 0,1-1 0 0 0,-1 1-1 0 0,1-1 1 0 0,0 0 0 0 0,-1 1 0 0 0,1-1-1 0 0,-1 0 1 0 0,1 0 0 0 0,0 0 0 0 0,-1 0-1 0 0,1 0 1 0 0,-1 0 0 0 0,1-1 0 0 0,-1 1-1 0 0,1 0 1 0 0,0-1 0 0 0,-1 1 0 0 0,1-1-1 0 0,-1 0-9 0 0,2 1 7 0 0,0 0 1 0 0,0 0-1 0 0,0 0 0 0 0,0-1 0 0 0,-1 1 0 0 0,1 0 1 0 0,0 0-1 0 0,0 0 0 0 0,0-1 0 0 0,0 1 0 0 0,0 0 1 0 0,0 0-1 0 0,0 0 0 0 0,0-1 0 0 0,0 1 0 0 0,0 0 1 0 0,0 0-1 0 0,0 0 0 0 0,0-1 0 0 0,0 1 0 0 0,0 0 1 0 0,0 0-1 0 0,0-1 0 0 0,0 1 0 0 0,0 0 0 0 0,0 0 0 0 0,0 0 1 0 0,0-1-1 0 0,0 1 0 0 0,0 0 0 0 0,0 0 0 0 0,0 0 1 0 0,0-1-1 0 0,1 1 0 0 0,-1 0 0 0 0,0 0 0 0 0,0 0 1 0 0,0-1-1 0 0,0 1 0 0 0,1 0 0 0 0,-1 0 0 0 0,0 0 1 0 0,0 0-1 0 0,0 0-7 0 0,15-10 399 0 0,15-3 144 0 0,-9 8-494 0 0,0 1-1 0 0,0 0 1 0 0,1 2-1 0 0,-1 1 1 0 0,1 0 0 0 0,15 3-49 0 0,-28-2-22 0 0,0 2 0 0 0,1-1 1 0 0,-1 1-1 0 0,0 0 0 0 0,0 1 1 0 0,0 0-1 0 0,0 1 1 0 0,-1 0-1 0 0,1 0 0 0 0,-1 0 1 0 0,0 1-1 0 0,0 1 0 0 0,-1-1 1 0 0,1 1-1 0 0,-1 1 1 0 0,1 1 21 0 0,-1 1 23 0 0,-2 0 1 0 0,0 1-1 0 0,0-1 1 0 0,0 1 0 0 0,-1 0-1 0 0,-1 0 1 0 0,0 1 0 0 0,0-1-1 0 0,-1 1 1 0 0,0-1 0 0 0,0 11-24 0 0,-1-12 121 0 0,-1 0 1 0 0,-1 0-1 0 0,0 0 1 0 0,0 0-1 0 0,0 0 1 0 0,-1-1-1 0 0,-1 1 1 0 0,1-1-1 0 0,-1 1 1 0 0,-1-1-1 0 0,0 0 0 0 0,-2 5-121 0 0,-2-1 165 0 0,0 1-1 0 0,-1-1 1 0 0,0-1-1 0 0,-1 1 0 0 0,0-2 1 0 0,-1 1-1 0 0,0-1-164 0 0,4-5 59 0 0,-1 0 0 0 0,1 0-1 0 0,-1 0 1 0 0,0-1 0 0 0,0-1-1 0 0,0 1 1 0 0,-1-1 0 0 0,1-1-1 0 0,-1 1 1 0 0,-2-1-59 0 0,-15 3 237 0 0,0-2 1 0 0,-21 1-238 0 0,30-4-664 0 0,0 0 1 0 0,0-1-1 0 0,-10-2 664 0 0,12 0-1024 0 0,1 0-1 0 0,0-1 0 0 0,0 0 1 0 0,0-1-1 0 0,0-1 0 0 0,1 0 1 0 0,0 0-1 0 0,0-2 1 0 0,1 0-1 0 0,0 0 0 0 0,-5-5 1025 0 0,-24-25-7855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11:57:19.8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1645 172 192 0 0,'5'2'392'0'0,"1"1"1"0"0,-1-1-1 0 0,1-1 1 0 0,0 1-1 0 0,0-1 1 0 0,-1 0-1 0 0,1 0 1 0 0,0-1-1 0 0,0 0 1 0 0,0 0-1 0 0,0 0 0 0 0,0-1 1 0 0,0 0-1 0 0,4-1-392 0 0,0 1 152 0 0,1 0 0 0 0,-1 0 0 0 0,1 1-1 0 0,6 1-151 0 0,1 0 304 0 0,0-1-1 0 0,0 0 1 0 0,0-1-1 0 0,10-2-303 0 0,-19 3 510 0 0,-9 4 190 0 0,-1-3-656 0 0,0-1-1 0 0,1 1 1 0 0,-1-1 0 0 0,0 1-1 0 0,0-1 1 0 0,1 0 0 0 0,-1 1-1 0 0,0-1 1 0 0,0 0 0 0 0,0 1-1 0 0,1-1 1 0 0,-1 0-1 0 0,0 0 1 0 0,0 0 0 0 0,0 0-1 0 0,0 0 1 0 0,0 0 0 0 0,1 0-1 0 0,-1 0 1 0 0,0 0-44 0 0,-6-1 60 0 0,0 1-1 0 0,0-1 1 0 0,0 1-1 0 0,1 1 1 0 0,-1-1-1 0 0,0 1 1 0 0,0 0-1 0 0,-5 2-59 0 0,-24 3 137 0 0,31-6-105 0 0,0 0 1 0 0,0 1 0 0 0,0-1-1 0 0,0 1 1 0 0,1 0-1 0 0,-1 1 1 0 0,0-1 0 0 0,0 1-1 0 0,1 0 1 0 0,-1 0 0 0 0,1 1-1 0 0,-3 1-32 0 0,-7 8 183 0 0,0 0-1 0 0,0 1 1 0 0,-9 12-183 0 0,20-21 62 0 0,0 0 1 0 0,0 0 0 0 0,0 0-1 0 0,0 0 1 0 0,1 1-1 0 0,0-1 1 0 0,0 1 0 0 0,0 0-1 0 0,0-1 1 0 0,1 1 0 0 0,0 0-1 0 0,0 0 1 0 0,0 0 0 0 0,0 0-1 0 0,1 0 1 0 0,0 5-63 0 0,0-9 33 0 0,1 1 1 0 0,-1 0-1 0 0,1 0 0 0 0,0-1 1 0 0,0 1-1 0 0,-1 0 1 0 0,1-1-1 0 0,0 1 0 0 0,1-1 1 0 0,-1 1-1 0 0,0-1 0 0 0,0 1 1 0 0,0-1-1 0 0,1 0 1 0 0,-1 0-1 0 0,1 1 0 0 0,-1-1 1 0 0,1 0-1 0 0,0-1 0 0 0,-1 1 1 0 0,1 0-1 0 0,0 0 1 0 0,-1-1-1 0 0,1 1 0 0 0,0-1 1 0 0,1 1-34 0 0,1 0 57 0 0,1 0 1 0 0,-1 0 0 0 0,1 0 0 0 0,-1-1 0 0 0,1 0-1 0 0,0 0 1 0 0,-1 0 0 0 0,1 0 0 0 0,-1-1 0 0 0,2 0-58 0 0,0 0 13 0 0,1 0 1 0 0,-1 0 0 0 0,1 1-1 0 0,0 0 1 0 0,-1 0 0 0 0,2 1-14 0 0,28-1 15 0 0,-33-1-15 0 0,-1 1 0 0 0,1 1 1 0 0,0-1-1 0 0,-1 0 0 0 0,1 1 0 0 0,-1-1 1 0 0,1 1-1 0 0,-1 0 0 0 0,1 0 0 0 0,-1 0 1 0 0,0 0-1 0 0,1 0 0 0 0,-1 0 0 0 0,0 1 1 0 0,0-1-1 0 0,0 1 0 0 0,2 1 0 0 0,-3-2-22 0 0,0 0 0 0 0,1 0 0 0 0,-1 0 0 0 0,0 0 0 0 0,0 0 0 0 0,0 0 0 0 0,0 1 1 0 0,0-1-1 0 0,0 0 0 0 0,-1 1 0 0 0,1-1 0 0 0,0 1 0 0 0,-1-1 0 0 0,1 1 0 0 0,-1-1 0 0 0,1 1 0 0 0,-1-1 0 0 0,0 1 0 0 0,0-1 0 0 0,1 1 0 0 0,-1 0 0 0 0,0-1 0 0 0,-1 1 0 0 0,1-1 0 0 0,0 1 0 0 0,-1 1 22 0 0,1-1-82 0 0,-1 1-1 0 0,-1 0 0 0 0,1-1 1 0 0,0 1-1 0 0,-1-1 1 0 0,1 0-1 0 0,-1 1 1 0 0,1-1-1 0 0,-1 0 1 0 0,0 0-1 0 0,0 0 1 0 0,0 0-1 0 0,-1 0 0 0 0,1-1 1 0 0,0 1-1 0 0,-1 0 1 0 0,1-1-1 0 0,-1 0 1 0 0,1 0-1 0 0,-2 1 83 0 0,-4 1-102 0 0,0 1 1 0 0,0 1-1 0 0,1-1 1 0 0,-1 1-1 0 0,-1 2 102 0 0,-35 20-113 0 0,26-19 177 0 0,-1-1 0 0 0,0-1 0 0 0,-1-1 0 0 0,-4 0-64 0 0,5 1 180 0 0,16-5-148 0 0,0 1 0 0 0,0-1 0 0 0,0 0 0 0 0,0-1 0 0 0,-1 1 0 0 0,1-1 0 0 0,0 1 0 0 0,0-1 0 0 0,-1 0 0 0 0,1 0 0 0 0,0 0 0 0 0,0-1 0 0 0,-4 0-32 0 0,-2-2 80 0 0,-11-3 454 0 0,20 6-505 0 0,-1 0 0 0 0,1 0-1 0 0,-1 0 1 0 0,1 0-1 0 0,-1 0 1 0 0,1 0-1 0 0,-1 0 1 0 0,1 0-1 0 0,-1 0 1 0 0,1 0 0 0 0,-1 1-1 0 0,1-1 1 0 0,-1 0-1 0 0,1 0 1 0 0,-1 1-1 0 0,1-1 1 0 0,0 0 0 0 0,-1 0-1 0 0,1 1 1 0 0,0-1-1 0 0,-1 1 1 0 0,1-1-1 0 0,0 0 1 0 0,-1 1-1 0 0,1-1 1 0 0,0 1 0 0 0,0-1-1 0 0,-1 0 1 0 0,1 1-1 0 0,0-1 1 0 0,0 1-1 0 0,0-1 1 0 0,0 1 0 0 0,-1 0-29 0 0,2-2 57 0 0,0-1 1 0 0,0 1 0 0 0,0 0 0 0 0,0 0 0 0 0,0 0 0 0 0,0 0 0 0 0,0 0-1 0 0,0 1 1 0 0,0-1 0 0 0,0 0 0 0 0,0 0 0 0 0,1 1 0 0 0,-1-1 0 0 0,0 1-1 0 0,0-1 1 0 0,1 1 0 0 0,-1-1 0 0 0,0 1 0 0 0,1 0 0 0 0,-1 0 0 0 0,1-1-1 0 0,-1 1 1 0 0,0 0 0 0 0,1 0 0 0 0,-1 1 0 0 0,2-1-58 0 0,2 1 96 0 0,0 1 1 0 0,0-1-1 0 0,0 0 1 0 0,0-1-1 0 0,1 0 1 0 0,-1 1-1 0 0,0-2 0 0 0,5 1-96 0 0,28 0 388 0 0,28 5 133 0 0,-49-4-406 0 0,1 0 0 0 0,-1 0 1 0 0,13 4-116 0 0,29 6 71 0 0,-44-10-189 0 0,-1 1-1 0 0,1 1 1 0 0,-1 0 0 0 0,1 1 0 0 0,-1 1-1 0 0,-1 0 1 0 0,1 1 0 0 0,3 2 118 0 0,-17-8-1 0 0,51 30-3079 0 0,-45-27 1675 0 0,1 0-1 0 0,0 0 1 0 0,0-1 0 0 0,1 0-1 0 0,-1 0 1 0 0,2 0 1405 0 0,-1-4-4372 0 0</inkml:trace>
  <inkml:trace contextRef="#ctx0" brushRef="#br0" timeOffset="-2654.992">313 8 40 0 0,'0'0'34'0'0,"0"0"0"0"0,0 0 0 0 0,0 0 1 0 0,0 0-1 0 0,0 0 0 0 0,0 0 0 0 0,0-1 0 0 0,0 1 0 0 0,0 0 1 0 0,1 0-1 0 0,-1 0 0 0 0,0 0 0 0 0,0 0 0 0 0,0 0 0 0 0,0 0 0 0 0,0 0 1 0 0,0 0-1 0 0,0 0 0 0 0,0-1 0 0 0,0 1 0 0 0,0 0 0 0 0,0 0 1 0 0,1 0-1 0 0,-1 0 0 0 0,0 0 0 0 0,0 0 0 0 0,0 0 0 0 0,0 0 0 0 0,0 0 1 0 0,0 0-1 0 0,0 0 0 0 0,0 0 0 0 0,1 0 0 0 0,-1 0 0 0 0,0 0 1 0 0,0 0-1 0 0,0 0 0 0 0,0 0 0 0 0,0 0 0 0 0,0 0 0 0 0,0 0 0 0 0,0 0 1 0 0,1 0-1 0 0,-1 0 0 0 0,0 0 0 0 0,0 0 0 0 0,0 0 0 0 0,0 0 1 0 0,0 0-1 0 0,0 1 0 0 0,0-1 0 0 0,0 0 0 0 0,0 0 0 0 0,1 0 0 0 0,-1 0 1 0 0,0 0-1 0 0,0 0 0 0 0,0 0 0 0 0,0 0 0 0 0,0 0 0 0 0,0 0 1 0 0,0 1-1 0 0,0-1 0 0 0,0 0 0 0 0,0 0 0 0 0,0 0-34 0 0,4 10 3525 0 0,-16 25 2253 0 0,9-27-5337 0 0,0-1-1 0 0,-1 0 1 0 0,0 0 0 0 0,0-1-1 0 0,0 1 1 0 0,-1-1 0 0 0,-2 2-441 0 0,-33 39 1981 0 0,3 1-1981 0 0,-14 18 49 0 0,45-60-43 0 0,-18 23 46 0 0,-1 0 0 0 0,-22 17-52 0 0,17-10-356 0 0,29-36 334 0 0,1 1-1 0 0,0-1 1 0 0,0 0-1 0 0,-1 0 1 0 0,1 1 0 0 0,0-1-1 0 0,0 0 1 0 0,-1 0-1 0 0,1 0 1 0 0,0 0-1 0 0,0 1 1 0 0,-1-1-1 0 0,1 0 1 0 0,0 0 0 0 0,-1 0-1 0 0,1 0 1 0 0,0 0-1 0 0,-1 0 1 0 0,1 0-1 0 0,0 0 1 0 0,-1 0-1 0 0,1 0 1 0 0,0 0 0 0 0,-1 0-1 0 0,1 0 1 0 0,0 0-1 0 0,0 0 1 0 0,-1 0-1 0 0,1 0 1 0 0,0 0-1 0 0,-1 0 1 0 0,1-1 0 0 0,0 1-1 0 0,-1 0 1 0 0,1 0-1 0 0,0 0 1 0 0,0 0-1 0 0,-1-1 23 0 0,-2 0-789 0 0,5-2 675 0 0,-1 0 0 0 0,1 0 0 0 0,-1 0 0 0 0,1 0 0 0 0,-1-1-1 0 0,0 1 1 0 0,0-1 0 0 0,0-1 114 0 0,5-14-165 0 0,1 6 229 0 0,0 0 0 0 0,0 0 0 0 0,1 1 0 0 0,1 0 1 0 0,0 1-1 0 0,0 0 0 0 0,9-7-64 0 0,-17 17 33 0 0,0 1 0 0 0,1 0 0 0 0,-1-1 0 0 0,0 1 0 0 0,0 0 0 0 0,1 0 0 0 0,-1-1 0 0 0,0 1 0 0 0,0 0 0 0 0,1 0 0 0 0,-1 1 0 0 0,0-1 0 0 0,1 0 0 0 0,-1 0 0 0 0,0 1 0 0 0,0-1 0 0 0,1 0 0 0 0,-1 1 0 0 0,0-1 0 0 0,0 1 0 0 0,0 0 0 0 0,0-1 0 0 0,0 1 0 0 0,0 0 0 0 0,0 0 0 0 0,0 0 0 0 0,0 0 0 0 0,1 0-33 0 0,28 31 728 0 0,51 65-706 0 0,-41-37-2774 0 0,-40-60 2596 0 0,1 0 0 0 0,-1 0-1 0 0,0 0 1 0 0,0 1-1 0 0,0-1 1 0 0,1 0-1 0 0,-1 0 1 0 0,0 0-1 0 0,0 0 1 0 0,1 1-1 0 0,-1-1 1 0 0,0 0-1 0 0,0 0 1 0 0,1 0-1 0 0,-1 0 1 0 0,0 0 0 0 0,1 0-1 0 0,-1 0 1 0 0,0 0-1 0 0,0 0 1 0 0,1 0-1 0 0,-1 0 1 0 0,0 0-1 0 0,1 0 1 0 0,-1 0-1 0 0,0 0 1 0 0,1 0-1 0 0,-1 0 1 0 0,0 0-1 0 0,0 0 1 0 0,1-1-1 0 0,-1 1 1 0 0,0 0 0 0 0,0 0-1 0 0,1 0 1 0 0,-1 0-1 0 0,0-1 1 0 0,0 1-1 0 0,1 0 157 0 0,5-2-4432 0 0,1 7 1889 0 0</inkml:trace>
  <inkml:trace contextRef="#ctx0" brushRef="#br0" timeOffset="-2076.996">378 35 3305 0 0,'-23'-10'4839'0'0,"20"12"-2614"0"0,10 9-881 0 0,-3-4-1043 0 0,0 0-1 0 0,-1 0 1 0 0,0 1-1 0 0,0-1 1 0 0,0 1-1 0 0,-1 0 1 0 0,0-1-1 0 0,0 1 1 0 0,-1 0-1 0 0,0 2-300 0 0,-1-7 26 0 0,25 203 36 0 0,-24-200-336 0 0,-1 1 0 0 0,1 0 0 0 0,-1-1 0 0 0,0 1 1 0 0,-1 0-1 0 0,0-1 0 0 0,0 1 0 0 0,0-1 0 0 0,-2 7 274 0 0,-5-42-3655 0 0,6 14 3477 0 0,0 0 0 0 0,1-1-1 0 0,1 1 1 0 0,0 0 0 0 0,1-1 0 0 0,1 1 0 0 0,2-6 178 0 0,-4 19 78 0 0,1 0 1 0 0,-1 0 0 0 0,1 0-1 0 0,0-1 1 0 0,0 1-1 0 0,0 0 1 0 0,0 1-1 0 0,0-1 1 0 0,0 0-1 0 0,0 0 1 0 0,1 0-1 0 0,-1 1 1 0 0,0-1-1 0 0,1 0 1 0 0,0 1-1 0 0,-1 0 1 0 0,1-1-1 0 0,0 1 1 0 0,0 0 0 0 0,0 0-1 0 0,0 0 1 0 0,2-1-79 0 0,-1 1 117 0 0,1 1 0 0 0,-1-1 0 0 0,1 1 0 0 0,0 0 1 0 0,-1 0-1 0 0,1 0 0 0 0,0 0 0 0 0,-1 1 0 0 0,1 0 1 0 0,-1-1-1 0 0,1 1 0 0 0,-1 0 0 0 0,4 2-117 0 0,49 20-2477 0 0,10 3-5345 0 0,-58-25 7439 0 0</inkml:trace>
  <inkml:trace contextRef="#ctx0" brushRef="#br0" timeOffset="-1577.119">168 513 2184 0 0,'-2'115'2520'0'0,"2"-112"-2449"0"0,0 1 0 0 0,1-1 1 0 0,0 1-1 0 0,-1-1 0 0 0,1 0 0 0 0,1 1 1 0 0,-1-1-1 0 0,0 0 0 0 0,1 0 0 0 0,0 0 1 0 0,-1 0-1 0 0,1 0 0 0 0,0 0 1 0 0,1 0-1 0 0,-1-1 0 0 0,0 1 0 0 0,1-1 1 0 0,0 1-1 0 0,-1-1 0 0 0,1 0 1 0 0,0 0-1 0 0,0 0 0 0 0,0-1 0 0 0,0 1 1 0 0,1-1-1 0 0,-1 0 0 0 0,0 0 1 0 0,1 0-1 0 0,-1 0 0 0 0,1 0-71 0 0,3 1 129 0 0,1 0 1 0 0,-1-1-1 0 0,1 0 0 0 0,-1-1 0 0 0,1 1 0 0 0,-1-1 1 0 0,1-1-1 0 0,0 1 0 0 0,-1-1 0 0 0,1-1 0 0 0,-1 1 1 0 0,0-1-1 0 0,6-3-129 0 0,-6 2 97 0 0,0-1 1 0 0,-1 1 0 0 0,1-2-1 0 0,-1 1 1 0 0,0-1 0 0 0,0 0-1 0 0,0 0 1 0 0,-1-1 0 0 0,0 1-1 0 0,4-6-97 0 0,-7 8 49 0 0,1 0-1 0 0,-1-1 0 0 0,-1 1 0 0 0,1 0 0 0 0,0-1 0 0 0,-1 1 0 0 0,1-1 0 0 0,-1 1 0 0 0,0-1 1 0 0,-1 0-1 0 0,1 0 0 0 0,-1 1 0 0 0,1-1 0 0 0,-1 0 0 0 0,0 0 0 0 0,0 0 0 0 0,-1 1 0 0 0,1-1 1 0 0,-1 0-1 0 0,0 0 0 0 0,0 1 0 0 0,0-2-48 0 0,-1-1 78 0 0,-1 0 0 0 0,1 0 0 0 0,-1 0 0 0 0,0 0 0 0 0,-1 1 0 0 0,-1-2-78 0 0,3 5 28 0 0,0 0 0 0 0,0 0 0 0 0,0 0 0 0 0,0 0 0 0 0,-1 0 0 0 0,1 1 0 0 0,-1-1-1 0 0,1 1 1 0 0,-1 0 0 0 0,0 0 0 0 0,1 0 0 0 0,-1 0 0 0 0,0 0 0 0 0,0 0 0 0 0,-2 1-28 0 0,0-2-25 0 0,0 2 1 0 0,0-1 0 0 0,1 1 0 0 0,-1-1-1 0 0,0 1 1 0 0,0 0 0 0 0,0 1-1 0 0,1-1 1 0 0,-1 1 0 0 0,0 0-1 0 0,1 0 1 0 0,-1 1 0 0 0,0 0-1 0 0,1-1 1 0 0,0 1 0 0 0,-1 1 0 0 0,1-1-1 0 0,0 1 1 0 0,0-1 0 0 0,0 1-1 0 0,1 0 1 0 0,-4 4 24 0 0,-4 2-579 0 0,-16 15-1877 0 0,25-22 2103 0 0,1-1-1 0 0,0 0 1 0 0,-1 1-1 0 0,1-1 1 0 0,0 1-1 0 0,0-1 1 0 0,0 1 0 0 0,0 0-1 0 0,0-1 1 0 0,1 1-1 0 0,-1 0 1 0 0,0-1-1 0 0,1 1 1 0 0,-1 1 353 0 0,3 10-2247 0 0,-4-6 1576 0 0</inkml:trace>
  <inkml:trace contextRef="#ctx0" brushRef="#br0" timeOffset="-1576.119">853 186 1528 0 0,'-1'0'239'0'0,"0"-1"-1"0"0,1 0 0 0 0,-1 1 0 0 0,1-1 0 0 0,-1 0 0 0 0,1 1 1 0 0,-1-1-1 0 0,1 0 0 0 0,0 1 0 0 0,-1-1 0 0 0,1 0 1 0 0,0 0-1 0 0,0 1 0 0 0,-1-1 0 0 0,1 0 0 0 0,0 0 1 0 0,0 0-1 0 0,0 0 0 0 0,0 1 0 0 0,0-1 0 0 0,0 0 1 0 0,0 0-1 0 0,0 0 0 0 0,0 1 0 0 0,0-1 0 0 0,1 0 1 0 0,-1 0-1 0 0,0 0 0 0 0,1 0-238 0 0,0-1 201 0 0,1 0 0 0 0,-1 0-1 0 0,1 0 1 0 0,-1 0 0 0 0,1 0 0 0 0,0 0 0 0 0,0 0 0 0 0,0 1-1 0 0,0-1 1 0 0,1 0-201 0 0,3-2 196 0 0,0 1 0 0 0,0 0 0 0 0,0 0 0 0 0,0 0 0 0 0,0 1 0 0 0,1 0 0 0 0,6-1-196 0 0,-2 1 235 0 0,-7 2-108 0 0,1-1 0 0 0,0 1-1 0 0,0 0 1 0 0,-1 0 0 0 0,1 0-1 0 0,0 0 1 0 0,0 1-127 0 0,-2 0 58 0 0,-1 0 0 0 0,0 0 0 0 0,0 0-1 0 0,1 0 1 0 0,-1 0 0 0 0,0 0 0 0 0,0 1 0 0 0,0-1 0 0 0,0 1 0 0 0,0 0 0 0 0,-1-1 0 0 0,1 1 0 0 0,0 0-1 0 0,-1 0 1 0 0,1 0 0 0 0,-1 0-58 0 0,3 5 80 0 0,0-1 0 0 0,-1 1-1 0 0,0-1 1 0 0,0 1 0 0 0,0 0-1 0 0,-1 0 1 0 0,0 0-1 0 0,-1 1 1 0 0,0-1 0 0 0,0 0-1 0 0,0 1 1 0 0,-1 3-80 0 0,0 1-163 0 0,0-1 1 0 0,-1 0-1 0 0,-1 1 0 0 0,0-1 1 0 0,0 0-1 0 0,-1 0 1 0 0,-1 0-1 0 0,0-1 163 0 0,-2 8-1238 0 0,2-8-1230 0 0,0 0 0 0 0,0 0 1 0 0,-1-1-1 0 0,-5 9 2468 0 0,3-12-2402 0 0</inkml:trace>
  <inkml:trace contextRef="#ctx0" brushRef="#br0" timeOffset="-1066.289">859 281 2256 0 0,'0'0'110'0'0,"0"-1"-1"0"0,0 1 0 0 0,0 0 0 0 0,0 0 0 0 0,0-1 1 0 0,0 1-1 0 0,1 0 0 0 0,-1 0 0 0 0,0-1 0 0 0,0 1 1 0 0,0 0-1 0 0,1 0 0 0 0,-1-1 0 0 0,0 1 0 0 0,0 0 1 0 0,0 0-1 0 0,1 0 0 0 0,-1-1 0 0 0,0 1 0 0 0,1 0 1 0 0,-1 0-1 0 0,0 0 0 0 0,0 0 0 0 0,1 0 0 0 0,-1 0 1 0 0,0 0-1 0 0,1-1 0 0 0,-1 1 0 0 0,0 0 0 0 0,0 0 1 0 0,1 0-1 0 0,-1 0 0 0 0,0 0 0 0 0,1 0 0 0 0,-1 1 1 0 0,0-1-1 0 0,1 0 0 0 0,-1 0 0 0 0,0 0 0 0 0,0 0 1 0 0,1 0-1 0 0,-1 0-109 0 0,0 0 28 0 0,1 1 0 0 0,-1-1 1 0 0,0 0-1 0 0,0 0 0 0 0,0 0 0 0 0,0 0 0 0 0,0 0 1 0 0,0 0-1 0 0,1 0 0 0 0,-1 0 0 0 0,0 1 1 0 0,0-1-1 0 0,0 0 0 0 0,0 0 0 0 0,0 0 1 0 0,0 0-1 0 0,0 0 0 0 0,0 1 0 0 0,0-1 0 0 0,0 0 1 0 0,1 0-1 0 0,-1 0 0 0 0,0 0 0 0 0,0 0 1 0 0,0 1-1 0 0,0-1 0 0 0,0 0 0 0 0,0 0 0 0 0,0 0 1 0 0,0 0-1 0 0,0 1 0 0 0,0-1 0 0 0,-1 0 1 0 0,1 0-1 0 0,0 0 0 0 0,0 0 0 0 0,0 1 0 0 0,0-1 1 0 0,0 0-1 0 0,0 0 0 0 0,0 0 0 0 0,0 0 1 0 0,0 0-1 0 0,0 0 0 0 0,-1 1 0 0 0,1-1 1 0 0,0 0-1 0 0,0 0 0 0 0,0 0 0 0 0,0 0 0 0 0,0 0 1 0 0,0 0-1 0 0,-1 0 0 0 0,1 0-28 0 0,0 2 5 0 0,0-1 0 0 0,-1 0 0 0 0,1 0 0 0 0,0 0 0 0 0,0 1-1 0 0,0-1 1 0 0,0 0 0 0 0,0 0 0 0 0,0 1 0 0 0,1-1 0 0 0,-1 0 0 0 0,0 0 0 0 0,1 0 0 0 0,-1 1 0 0 0,1-1-1 0 0,0 1-4 0 0,0 3-61 0 0,1 2-265 0 0,-1 0-1 0 0,0-1 0 0 0,-1 1 1 0 0,1 0-1 0 0,-2 0 327 0 0,1-3-666 0 0,0 0 0 0 0,-1 0 0 0 0,1 0 0 0 0,-1 0 0 0 0,0 0 0 0 0,-1 0 0 0 0,1 0 0 0 0,-1-1 0 0 0,-1 4 666 0 0,-2 2-749 0 0</inkml:trace>
  <inkml:trace contextRef="#ctx0" brushRef="#br0" timeOffset="-1065.289">665 414 264 0 0,'-5'14'2363'0'0,"3"-1"2473"0"0,3-11-4627 0 0,-1-1 0 0 0,1 0 0 0 0,0 0 0 0 0,0 0 0 0 0,0 0 0 0 0,0 0 0 0 0,0 0 0 0 0,0 0 0 0 0,0 0 0 0 0,0 0 0 0 0,0-1 0 0 0,0 1 0 0 0,1 0-209 0 0,1 0 154 0 0,0 0 1 0 0,0 1 0 0 0,0-1 0 0 0,0-1 0 0 0,0 1 0 0 0,0 0 0 0 0,1-1 0 0 0,-1 1 0 0 0,0-1 0 0 0,0 0 0 0 0,1 0 0 0 0,-1-1 0 0 0,0 1 0 0 0,2-1-155 0 0,46-11 567 0 0,104-20-927 0 0,-148 31-76 0 0,1-1 0 0 0,-1 1-1 0 0,0 0 1 0 0,0 0 0 0 0,5 1 436 0 0,-6 0-866 0 0,-1 0 0 0 0,0 1-1 0 0,1-1 1 0 0,-1 1 0 0 0,0 0 0 0 0,0 1 0 0 0,0-1-1 0 0,0 1 1 0 0,0 0 0 0 0,0 1 0 0 0,4 1 866 0 0,1 5-839 0 0</inkml:trace>
  <inkml:trace contextRef="#ctx0" brushRef="#br0" timeOffset="-566.433">1129 31 1792 0 0,'-1'0'370'0'0,"0"1"-1"0"0,0 0 1 0 0,-1 0-1 0 0,1 0 1 0 0,0 1-1 0 0,0-1 1 0 0,0 0-1 0 0,0 0 1 0 0,0 1-1 0 0,0-1 1 0 0,0 0-1 0 0,0 2-369 0 0,0 0 237 0 0,1-1-1 0 0,-1 1 1 0 0,0 0-1 0 0,1 0 1 0 0,0 0-1 0 0,0 0 1 0 0,0 0-1 0 0,0 0 1 0 0,0 1-237 0 0,1 7 176 0 0,3 117 1101 0 0,-1-61-1379 0 0,-2 0 1 0 0,-4 5 101 0 0,-2-49-835 0 0,3-21 1 0 0,5-14 322 0 0,7-36 333 0 0,-8 34 363 0 0,1 0-1 0 0,0 0 1 0 0,3-5-184 0 0,-6 18 6 0 0,0 0-1 0 0,1 0 0 0 0,0 0 0 0 0,-1 0 0 0 0,1 0 1 0 0,0 0-1 0 0,-1 0 0 0 0,1 0 0 0 0,0 0 0 0 0,0 0 1 0 0,0 0-1 0 0,0 1 0 0 0,0-1 0 0 0,0 0 1 0 0,0 1-1 0 0,0-1 0 0 0,0 0 0 0 0,0 1 0 0 0,0 0 1 0 0,0-1-1 0 0,0 1 0 0 0,0 0 0 0 0,0-1 0 0 0,1 1 1 0 0,-1 0-1 0 0,0 0 0 0 0,0 0 0 0 0,0 0 1 0 0,1 0-1 0 0,-1 0 0 0 0,0 0 0 0 0,0 1 0 0 0,0-1 1 0 0,0 0-1 0 0,1 1 0 0 0,-1-1 0 0 0,0 1-5 0 0,3 0-144 0 0,-1 0-1 0 0,1 1 0 0 0,-1-1 1 0 0,1 1-1 0 0,-1 0 1 0 0,0 0-1 0 0,0 0 0 0 0,0 1 1 0 0,0-1-1 0 0,0 1 1 0 0,1 1 144 0 0,47 61-6046 0 0,-46-56 5701 0 0</inkml:trace>
  <inkml:trace contextRef="#ctx0" brushRef="#br0" timeOffset="-565.433">875 461 2377 0 0,'-4'7'1501'0'0,"-13"27"1609"0"0,16-33-2990 0 0,0 1 0 0 0,1-1 1 0 0,-1 0-1 0 0,1 1 0 0 0,-1-1 0 0 0,1 1 0 0 0,0-1 0 0 0,0 0 0 0 0,-1 1 0 0 0,1-1 0 0 0,0 1 0 0 0,0-1 0 0 0,0 1 0 0 0,1-1 1 0 0,-1 1-1 0 0,0-1 0 0 0,1 1 0 0 0,-1-1 0 0 0,1 0 0 0 0,0 2-120 0 0,20 31 1693 0 0,-17-27-1384 0 0,0 0 0 0 0,0 0 0 0 0,1-1 0 0 0,0 1 0 0 0,5 4-309 0 0,-10-11 3 0 0,15 16 275 0 0,1 0 0 0 0,1-1 1 0 0,0-1-1 0 0,1-1 0 0 0,0 0 0 0 0,2-1-278 0 0,-15-10 19 0 0,2 2-160 0 0,0-1 1 0 0,-1 0-1 0 0,1 0 0 0 0,0-1 1 0 0,0 1-1 0 0,1-2 0 0 0,-1 1 0 0 0,0-1 141 0 0,21 1-4024 0 0,-1 0 0 0 0,1-2-1 0 0,24-3 4025 0 0,-29-5-1112 0 0</inkml:trace>
  <inkml:trace contextRef="#ctx0" brushRef="#br0" timeOffset="4275.982">5090 61 4209 0 0,'-5'15'5230'0'0,"2"-3"-4257"0"0,-19 5 563 0 0,9 2-996 0 0,1 0 0 0 0,1 0 0 0 0,-1 5-540 0 0,-9 15 248 0 0,-2 7-120 0 0,17-33-104 0 0,0-1 1 0 0,-1 1-1 0 0,-1-1 1 0 0,-8 11-25 0 0,-7 10 101 0 0,21-28-92 0 0,3-7-172 0 0,8-12-123 0 0,11-12 189 0 0,-18 21 88 0 0,1 1-1 0 0,-1 0 0 0 0,1 0 0 0 0,0 0 1 0 0,1 1-1 0 0,-1-1 0 0 0,1 1 1 0 0,-1-1-1 0 0,1 1 0 0 0,0 0 1 0 0,0 1-1 0 0,0-1 0 0 0,1 1 1 0 0,-1 0-1 0 0,0 0 0 0 0,1 0 1 0 0,1 0 9 0 0,-5 1-11 0 0,1 1 1 0 0,0 0 0 0 0,-1 0-1 0 0,1 0 1 0 0,-1 0-1 0 0,1 0 1 0 0,-1 0 0 0 0,1 0-1 0 0,-1 1 1 0 0,1-1 0 0 0,-1 1-1 0 0,1-1 1 0 0,-1 1 0 0 0,0-1-1 0 0,1 1 1 0 0,-1 0 0 0 0,1-1-1 0 0,-1 1 1 0 0,0 0 0 0 0,0 0-1 0 0,0 0 1 0 0,0 0 0 0 0,1 0-1 0 0,-1 1 1 0 0,0-1 0 0 0,0 1 10 0 0,4 4-96 0 0,-1 2 1 0 0,0-1-1 0 0,0 0 1 0 0,2 7 95 0 0,-4-8-323 0 0,0-1 1 0 0,1 0-1 0 0,0 1 1 0 0,0-2-1 0 0,0 1 1 0 0,2 2 322 0 0,-3-4-592 0 0,2 1-887 0 0,1 1 1 0 0,-1-1 0 0 0,1 0 0 0 0,0 0 0 0 0,0-1 0 0 0,2 2 1478 0 0,-4-8-1387 0 0</inkml:trace>
  <inkml:trace contextRef="#ctx0" brushRef="#br0" timeOffset="4276.982">5108 222 728 0 0,'0'3'827'0'0,"1"-1"0"0"0,-1 0-1 0 0,1 1 1 0 0,0-1 0 0 0,0 0 0 0 0,0 0-1 0 0,0 0 1 0 0,0 0 0 0 0,1 0 0 0 0,-1 0-1 0 0,2 1-826 0 0,-1-1 182 0 0,1 0-1 0 0,-1 0 1 0 0,1 0-1 0 0,-1 0 1 0 0,1-1-1 0 0,0 1 0 0 0,-1-1 1 0 0,1 0-1 0 0,0 0 1 0 0,0 0-1 0 0,0 0 1 0 0,0 0-1 0 0,0-1 1 0 0,0 1-182 0 0,19 3-44 0 0,-17-2-244 0 0,1-1-1 0 0,0 0 0 0 0,-1 0 0 0 0,1 0 1 0 0,0-1-1 0 0,0 0 0 0 0,0 0 0 0 0,0 0 1 0 0,-1-1-1 0 0,1 0 0 0 0,0 0 289 0 0,55-9-8678 0 0,-51 5 8221 0 0</inkml:trace>
  <inkml:trace contextRef="#ctx0" brushRef="#br0" timeOffset="4277.982">5358 39 1424 0 0,'23'1'3800'0'0,"-23"-1"-3633"0"0,1 0 1 0 0,-1 0 0 0 0,1 0-1 0 0,-1 0 1 0 0,1 0 0 0 0,-1 0-1 0 0,0 0 1 0 0,1 0-1 0 0,-1 0 1 0 0,1 0 0 0 0,-1 0-1 0 0,1 0 1 0 0,-1 1 0 0 0,1-1-1 0 0,-1 0 1 0 0,0 0-1 0 0,1 0 1 0 0,-1 1 0 0 0,1-1-1 0 0,-1 0 1 0 0,0 0-1 0 0,1 1 1 0 0,-1-1 0 0 0,0 0-1 0 0,1 1 1 0 0,-1-1 0 0 0,0 0-1 0 0,1 1 1 0 0,-1 0-168 0 0,-3 6 462 0 0,1 1 0 0 0,-1 0 0 0 0,2 0 0 0 0,-1 0 0 0 0,1 1 1 0 0,0-1-1 0 0,1 3-462 0 0,-1-6 143 0 0,0 28-86 0 0,2 0 1 0 0,1 0 0 0 0,3 17-58 0 0,2 18-2722 0 0,-6 0-3978 0 0,-3-53 4424 0 0,-5-4 346 0 0</inkml:trace>
  <inkml:trace contextRef="#ctx0" brushRef="#br0" timeOffset="4794.069">5239 513 3209 0 0,'-59'-1'5470'0'0,"86"-5"-4339"0"0,-22 6-1081 0 0,0-1 0 0 0,0 0 0 0 0,0 0 0 0 0,0 0 1 0 0,-1-1-1 0 0,1 1 0 0 0,1-2-50 0 0,2-1 17 0 0,-1 1 1 0 0,1-1-1 0 0,0 2 1 0 0,0-1-1 0 0,0 1 1 0 0,0 0-1 0 0,0 1 1 0 0,1 0-1 0 0,-1 0 1 0 0,2 1-18 0 0,-7 0 12 0 0,0 0 0 0 0,0 0 0 0 0,0 0 0 0 0,0 0 0 0 0,0 1 0 0 0,0-1 1 0 0,0 1-1 0 0,-1 0 0 0 0,1 0 0 0 0,0 0 0 0 0,0 0 0 0 0,0 1 0 0 0,-1-1 0 0 0,1 1 0 0 0,-1-1 0 0 0,1 1 0 0 0,-1 0 0 0 0,0 0 0 0 0,0 0 1 0 0,1 0-1 0 0,-1 0 0 0 0,-1 1 0 0 0,1-1 0 0 0,0 1 0 0 0,-1-1 0 0 0,1 1 0 0 0,-1 0 0 0 0,0-1 0 0 0,0 1 0 0 0,1 1-12 0 0,-2-1 9 0 0,0-1 0 0 0,0 1-1 0 0,0 0 1 0 0,0-1 0 0 0,-1 1 0 0 0,1 0-1 0 0,-1-1 1 0 0,0 1 0 0 0,1-1-1 0 0,-1 1 1 0 0,0-1 0 0 0,0 0-1 0 0,-1 1 1 0 0,1-1 0 0 0,0 0 0 0 0,-1 0-1 0 0,0 1 1 0 0,1-1 0 0 0,-1-1-1 0 0,0 1 1 0 0,0 0 0 0 0,0 0-1 0 0,0-1 1 0 0,-1 1-9 0 0,-8 7 10 0 0,-1 0-1 0 0,0-1 1 0 0,0-1-1 0 0,-2 0-9 0 0,6-1 37 0 0,0-1-1 0 0,0 1 1 0 0,1 1 0 0 0,-1-1-1 0 0,-3 5-36 0 0,-23 21 132 0 0,25-25 76 0 0,0 1-1 0 0,1 1 1 0 0,0 0 0 0 0,1 0 0 0 0,0 0-1 0 0,0 1 1 0 0,1 0 0 0 0,-1 4-208 0 0,2-6 315 0 0,4-6-235 0 0,-1 0 0 0 0,1 0 0 0 0,0 0-1 0 0,0 0 1 0 0,0 1 0 0 0,0-1 0 0 0,1 0-1 0 0,-1 1 1 0 0,1-1 0 0 0,-1 1 0 0 0,1-1-1 0 0,0 0 1 0 0,0 1 0 0 0,0-1 0 0 0,0 1-1 0 0,0-1 1 0 0,0 1 0 0 0,1-1 0 0 0,-1 0-1 0 0,1 1 1 0 0,0-1 0 0 0,0 0 0 0 0,0 1-1 0 0,0-1 1 0 0,0 0 0 0 0,0 0 0 0 0,0 0-1 0 0,1 0 1 0 0,-1 0 0 0 0,1 0 0 0 0,0 0-1 0 0,-1-1 1 0 0,2 1-80 0 0,-1 1 65 0 0,1-1 0 0 0,0 0 0 0 0,0 0-1 0 0,0 0 1 0 0,0-1 0 0 0,0 1 0 0 0,1 0 0 0 0,-1-1 0 0 0,1 0 0 0 0,-1 0 0 0 0,1 0-1 0 0,-1 0 1 0 0,1-1 0 0 0,-1 0 0 0 0,1 1 0 0 0,0-1 0 0 0,-1 0 0 0 0,1-1-1 0 0,-1 1 1 0 0,1-1-65 0 0,51-10 383 0 0,44-25-598 0 0,-77 28-317 0 0,1 1-1 0 0,0 1 0 0 0,16-2 533 0 0,31-7-4458 0 0,-65 13 3733 0 0,0 1 0 0 0,0 1 0 0 0,0-1-1 0 0,0 1 1 0 0,1 0 0 0 0,-1 0-1 0 0,0 0 1 0 0,0 1 0 0 0,0 0-1 0 0,4 1 726 0 0,4 0-1431 0 0,14-3-1155 0 0</inkml:trace>
  <inkml:trace contextRef="#ctx0" brushRef="#br0" timeOffset="3244.914">4473 18 1160 0 0,'0'3'420'0'0,"0"0"-1"0"0,0 0 0 0 0,-1 0 0 0 0,1-1 1 0 0,-1 1-1 0 0,0 0 0 0 0,0-1 1 0 0,0 1-1 0 0,0 0 0 0 0,0-1 0 0 0,-1 1 1 0 0,1-1-1 0 0,-2 2-419 0 0,-28 28 1514 0 0,4-5-1034 0 0,-48 66 89 0 0,-61 69-306 0 0,124-143-302 0 0,21-32-241 0 0,-1 0 284 0 0,0-1 0 0 0,1 2 0 0 0,0-1 1 0 0,1 2-1 0 0,0-1 0 0 0,1 1 0 0 0,1 1 0 0 0,6-6-4 0 0,-16 15 13 0 0,0-1 0 0 0,0 1-1 0 0,0-1 1 0 0,0 1-1 0 0,0 0 1 0 0,0 0 0 0 0,0 0-1 0 0,0 0 1 0 0,0 0-1 0 0,1 0 1 0 0,-1 1 0 0 0,0-1-1 0 0,0 1 1 0 0,1-1 0 0 0,-1 1-1 0 0,0 0 1 0 0,1 0-1 0 0,-1 0 1 0 0,0 0 0 0 0,1 1-1 0 0,-1-1 1 0 0,0 0-1 0 0,1 1 1 0 0,-1 0 0 0 0,0 0-1 0 0,0-1 1 0 0,0 1 0 0 0,1 0-1 0 0,-1 1 1 0 0,0-1-1 0 0,-1 0 1 0 0,2 2-13 0 0,5 4-77 0 0,0 1-1 0 0,-1 1 1 0 0,0-1 0 0 0,0 1 0 0 0,-1 1 0 0 0,3 6 77 0 0,-2-6-912 0 0,-1 0 1 0 0,1 0-1 0 0,7 7 912 0 0,13 12-4801 0 0,-14-21 3253 0 0</inkml:trace>
  <inkml:trace contextRef="#ctx0" brushRef="#br0" timeOffset="3760.503">4611 0 1152 0 0,'0'2'796'0'0,"0"0"0"0"0,1 0 0 0 0,0 0 0 0 0,-1 0 0 0 0,1 0 0 0 0,0 0 0 0 0,0-1 0 0 0,0 1 0 0 0,0 0 0 0 0,0 0-796 0 0,7 14 2400 0 0,-1 26-892 0 0,0 0 0 0 0,-3 1 1 0 0,-1 20-1509 0 0,-2-30 126 0 0,19 262-475 0 0,-18-226-922 0 0,-1-20-1074 0 0,5 1-3412 0 0,-6-48 5231 0 0,1 1 0 0 0,0-1 0 0 0,-1 0 0 0 0,1 1 0 0 0,0-1 1 0 0,0 0-1 0 0,1 1 0 0 0,-1-1 0 0 0,0 0 0 0 0,2 2 526 0 0,1-2-1174 0 0</inkml:trace>
  <inkml:trace contextRef="#ctx0" brushRef="#br0" timeOffset="843.573">2726 53 2328 0 0,'0'9'3379'0'0,"0"-1"-2063"0"0,0 0 0 0 0,-1 1 0 0 0,0-1 1 0 0,-1 7-1317 0 0,2-12 63 0 0,0-1 1 0 0,0 0-1 0 0,1 0 1 0 0,-1 0-1 0 0,1 1 1 0 0,-1-1-1 0 0,1 0 1 0 0,0 0-1 0 0,0 0 1 0 0,0 0-1 0 0,0 0 1 0 0,0 0-1 0 0,1 0 1 0 0,-1-1 0 0 0,0 1-1 0 0,1 0 1 0 0,1 1-64 0 0,33 30 672 0 0,-29-27-539 0 0,-3-3-31 0 0,0 1-1 0 0,0-1 1 0 0,0 0-1 0 0,0 0 1 0 0,1-1-1 0 0,-1 1 1 0 0,1-1-1 0 0,-1 0 1 0 0,1 0-1 0 0,0 0 0 0 0,0-1 1 0 0,0 0-1 0 0,4 1-101 0 0,-4-2-18 0 0,1 1-1 0 0,-1-1 1 0 0,1 1 0 0 0,-1 1-1 0 0,0-1 1 0 0,1 1-1 0 0,-1 0 1 0 0,0 0-1 0 0,2 2 19 0 0,-5-4-40 0 0,-1 1 0 0 0,0 0-1 0 0,1-1 1 0 0,-1 1 0 0 0,0 0-1 0 0,0 0 1 0 0,0 0 0 0 0,0 0 0 0 0,0 0-1 0 0,0 0 1 0 0,0 0 0 0 0,0 0-1 0 0,0 0 1 0 0,0 0 0 0 0,0 1-1 0 0,-1-1 1 0 0,1 0 0 0 0,0 0 0 0 0,-1 1-1 0 0,1-1 1 0 0,-1 1 0 0 0,0-1-1 0 0,1 0 1 0 0,-1 1 0 0 0,0-1 0 0 0,0 1-1 0 0,0-1 1 0 0,0 1 0 0 0,0-1-1 0 0,0 0 1 0 0,0 1 0 0 0,-1-1-1 0 0,1 1 1 0 0,0-1 0 0 0,-1 0 0 0 0,1 1-1 0 0,-1-1 1 0 0,0 0 0 0 0,0 1 40 0 0,-1 2-118 0 0,-1-1 0 0 0,1 0 1 0 0,-1 0-1 0 0,0 0 0 0 0,0 0 1 0 0,0 0-1 0 0,0-1 1 0 0,-1 1-1 0 0,1-1 0 0 0,-3 1 118 0 0,-43 21-1267 0 0,33-17 757 0 0,10-5 386 0 0,-1 0 0 0 0,0 0 1 0 0,1-1-1 0 0,-1 0 1 0 0,0 0-1 0 0,1-1 0 0 0,-1 0 1 0 0,-5 0 123 0 0,-18 0 8 0 0,27 0 45 0 0,0 0 0 0 0,0 0 0 0 0,0 0-1 0 0,0-1 1 0 0,0 0 0 0 0,0 1 0 0 0,0-1-1 0 0,1 0 1 0 0,-1 0 0 0 0,-2-2-53 0 0,-12-4 646 0 0,16 7-586 0 0,0 0 0 0 0,0 0 1 0 0,1 1-1 0 0,-1-1 0 0 0,0 0 0 0 0,0 0 0 0 0,1 0 0 0 0,-1 1 1 0 0,0-1-1 0 0,0 0 0 0 0,1 1 0 0 0,-1-1 0 0 0,0 1 0 0 0,1-1 1 0 0,-1 1-1 0 0,1-1 0 0 0,-1 1 0 0 0,0-1 0 0 0,1 1 0 0 0,-1-1 1 0 0,1 1-1 0 0,0 0 0 0 0,-1-1 0 0 0,1 1 0 0 0,-1 0 0 0 0,1-1 1 0 0,0 2-61 0 0,-1-2 25 0 0,1 0 1 0 0,0 1 0 0 0,0-1 0 0 0,0 0 0 0 0,-1 0-1 0 0,1 1 1 0 0,0-1 0 0 0,0 0 0 0 0,0 0 0 0 0,0 1-1 0 0,0-1 1 0 0,0 0 0 0 0,0 0 0 0 0,0 1 0 0 0,0-1-1 0 0,-1 0 1 0 0,1 1 0 0 0,0-1 0 0 0,0 0 0 0 0,0 1-1 0 0,1-1 1 0 0,-1 0 0 0 0,0 0 0 0 0,0 1-1 0 0,0-1 1 0 0,0 0 0 0 0,0 1 0 0 0,0-1 0 0 0,0 0-1 0 0,0 0 1 0 0,1 1 0 0 0,-1-1 0 0 0,0 0 0 0 0,0 0-1 0 0,0 0 1 0 0,1 1 0 0 0,-1-1 0 0 0,0 0 0 0 0,0 0-1 0 0,0 0 1 0 0,1 1 0 0 0,-1-1 0 0 0,0 0 0 0 0,0 0-1 0 0,1 0 1 0 0,-1 0 0 0 0,0 0 0 0 0,1 0 0 0 0,-1 0-1 0 0,0 1 1 0 0,0-1 0 0 0,1 0 0 0 0,-1 0-1 0 0,0 0 1 0 0,1 0 0 0 0,-1 0 0 0 0,0 0 0 0 0,1-1-1 0 0,-1 1 1 0 0,0 0 0 0 0,0 0 0 0 0,1 0 0 0 0,-1 0-1 0 0,0 0 1 0 0,0 0 0 0 0,1 0 0 0 0,-1-1 0 0 0,0 1-1 0 0,0 0 1 0 0,1 0-26 0 0,2 0 85 0 0,0 0 0 0 0,0 0 0 0 0,0 0 0 0 0,0 0-1 0 0,0 0 1 0 0,0 1 0 0 0,-1 0 0 0 0,1-1 0 0 0,0 1 0 0 0,0 0-1 0 0,0 1 1 0 0,0-1-85 0 0,2 1 33 0 0,-1 0 0 0 0,1-1 0 0 0,-1 1 1 0 0,1-1-1 0 0,0-1 0 0 0,-1 1 0 0 0,3 0-33 0 0,33-5 183 0 0,19-4-183 0 0,-37 4-116 0 0,0 0 0 0 0,0 2 0 0 0,0 1 0 0 0,0 0-1 0 0,0 2 1 0 0,16 3 116 0 0,-29-3-591 0 0,11 2-1443 0 0,-9 3-5400 0 0,-10-4 4863 0 0,-6-1 1365 0 0</inkml:trace>
  <inkml:trace contextRef="#ctx0" brushRef="#br0" timeOffset="1421.566">2685 513 4561 0 0,'-10'4'1880'0'0,"6"7"-783"0"0,6-5-217 0 0,2 2-256 0 0,16-8-88 0 0,-1-6-224 0 0,5 6-120 0 0,2-15-72 0 0,-2 15-72 0 0,7-12-144 0 0,-7 2-296 0 0,2 12-304 0 0,-6-10-528 0 0,-6 8-385 0 0,-1-2-279 0 0,-9-4-273 0 0,6 18 17 0 0,-8-6 2112 0 0</inkml:trace>
  <inkml:trace contextRef="#ctx0" brushRef="#br0" timeOffset="1422.566">2817 532 3689 0 0,'-11'16'1480'0'0,"5"0"-672"0"0,-2 2-352 0 0,6-2-200 0 0,6-4-88 0 0,-2-4-208 0 0,6 3-184 0 0,-4-3-224 0 0,5 6-232 0 0,-1-10-248 0 0,-4 2-168 0 0,2 0-145 0 0,-2-10 33 0 0,8 18 256 0 0,-8-14 920 0 0</inkml:trace>
  <inkml:trace contextRef="#ctx0" brushRef="#br0" timeOffset="1423.566">2948 509 8 0 0,'0'10'1128'0'0,"4"-3"-112"0"0,0 3-159 0 0,-4 4-97 0 0,4-4-168 0 0,-4 4-160 0 0,2 0-64 0 0,-4-10-152 0 0,4 6-72 0 0,0 2-168 0 0,-2 3-128 0 0,6-1-104 0 0,-6-4-232 0 0,2 6-176 0 0,-2-4-304 0 0,-2 2-249 0 0,0 0-87 0 0,-4-10 864 0 0</inkml:trace>
  <inkml:trace contextRef="#ctx0" brushRef="#br0" timeOffset="2198.283">2705 653 2641 0 0,'-35'14'4014'0'0,"31"-12"-3150"0"0,7-4-284 0 0,14-6 271 0 0,-11 7-646 0 0,0 1 0 0 0,0-1 0 0 0,0 1 0 0 0,0 0 0 0 0,4 1-205 0 0,22-1 542 0 0,5-2-122 0 0,0 2 0 0 0,6 1-420 0 0,-3 1-1296 0 0,31-4 1296 0 0,-58 2-1349 0 0,-1 0 0 0 0,0 1 0 0 0,0 0 0 0 0,0 1 1 0 0,0 1-1 0 0,0 0 0 0 0,0 1 1349 0 0,0-4-611 0 0</inkml:trace>
  <inkml:trace contextRef="#ctx0" brushRef="#br0" timeOffset="2199.283">3451 93 720 0 0,'1'1'131'0'0,"0"0"1"0"0,1 0-1 0 0,-1 0 0 0 0,0 0 0 0 0,0 0 0 0 0,0 0 1 0 0,-1 1-1 0 0,1-1 0 0 0,0 0 0 0 0,0 1 0 0 0,-1-1 0 0 0,1 0 1 0 0,0 1-1 0 0,-1-1 0 0 0,0 1 0 0 0,1-1 0 0 0,-1 1 1 0 0,0-1-1 0 0,0 1 0 0 0,1-1 0 0 0,-1 1-131 0 0,-1 1 105 0 0,0 0 1 0 0,-1-1-1 0 0,1 0 0 0 0,0 1 0 0 0,-1-1 1 0 0,1 0-1 0 0,-1 1 0 0 0,0-1 0 0 0,0 0 1 0 0,1 0-1 0 0,-2 0-105 0 0,0 2 139 0 0,0 1-1 0 0,0-1 1 0 0,0 1-1 0 0,1 0 1 0 0,0 0 0 0 0,0 0-1 0 0,0 0 1 0 0,0 0 0 0 0,1 0-1 0 0,0 1 1 0 0,0-1 0 0 0,0 0-1 0 0,1 1 1 0 0,0-1-1 0 0,0 1 1 0 0,0-1 0 0 0,0 0-1 0 0,1 1 1 0 0,1 1-139 0 0,-2-5 71 0 0,0 0-1 0 0,1-1 1 0 0,-1 1-1 0 0,1 0 1 0 0,-1-1 0 0 0,1 1-1 0 0,0-1 1 0 0,-1 1-1 0 0,1-1 1 0 0,0 1 0 0 0,0-1-1 0 0,0 0 1 0 0,0 1-1 0 0,1-1 1 0 0,-1 0 0 0 0,0 0-1 0 0,0 0 1 0 0,1 0 0 0 0,-1 0-1 0 0,1 0 1 0 0,-1 0-1 0 0,1 0 1 0 0,-1-1 0 0 0,1 1-1 0 0,-1 0 1 0 0,1-1-1 0 0,0 0 1 0 0,-1 1 0 0 0,1-1-1 0 0,0 0 1 0 0,-1 0 0 0 0,1 0-1 0 0,0 0 1 0 0,-1 0-1 0 0,1 0 1 0 0,0 0 0 0 0,-1-1-1 0 0,1 1-70 0 0,4-1 117 0 0,-1-1 1 0 0,1 1-1 0 0,0-1 0 0 0,-1-1 0 0 0,0 1 0 0 0,1-1 1 0 0,-1 0-1 0 0,0 0 0 0 0,4-4-117 0 0,-3 3 36 0 0,-1-1 0 0 0,0 0 0 0 0,0 0 0 0 0,0-1 0 0 0,-1 1 0 0 0,0-1 0 0 0,0 0 0 0 0,0 0 0 0 0,-1-1 0 0 0,0 1 0 0 0,1-3-36 0 0,-3 6-183 0 0,0 1 0 0 0,-1-1 1 0 0,1 0-1 0 0,-1 1 1 0 0,0-1-1 0 0,1 0 1 0 0,-1 0-1 0 0,0 1 0 0 0,-1-1 1 0 0,1 0-1 0 0,0 0 1 0 0,-1 1-1 0 0,0-3 183 0 0,0 3-390 0 0,0-1 0 0 0,0 1 0 0 0,-1-1 0 0 0,1 1 1 0 0,0 0-1 0 0,-1 0 0 0 0,0 0 0 0 0,0 0 0 0 0,1 0 0 0 0,-1 0 0 0 0,0 0 0 0 0,0 0 0 0 0,-1 1 0 0 0,1-1 1 0 0,0 1-1 0 0,-1-1 390 0 0,-16-9-2781 0 0</inkml:trace>
  <inkml:trace contextRef="#ctx0" brushRef="#br0" timeOffset="2729.487">3285 313 5569 0 0,'1'4'334'0'0,"-1"-1"0"0"0,1 0 0 0 0,0 0 0 0 0,0 0 0 0 0,0 0 0 0 0,0 0 0 0 0,0 0 0 0 0,1 0 0 0 0,-1-1 0 0 0,1 1 0 0 0,0 0 0 0 0,0-1 0 0 0,0 1 0 0 0,0-1 1 0 0,0 0-1 0 0,1 1 0 0 0,-1-1 0 0 0,2 1-334 0 0,2-1 74 0 0,-1 1 0 0 0,1-1 0 0 0,-1 0 0 0 0,1-1 1 0 0,0 1-1 0 0,-1-1 0 0 0,1 0 0 0 0,0-1 0 0 0,4 1-74 0 0,16 1 108 0 0,25 2-1501 0 0,38-2 1393 0 0,-48-7-2665 0 0,-15-1-2010 0 0,-24 6 4161 0 0,5-2-2572 0 0</inkml:trace>
  <inkml:trace contextRef="#ctx0" brushRef="#br0" timeOffset="2730.487">3332 422 4001 0 0,'-2'2'258'0'0,"0"0"-1"0"0,-1 1 1 0 0,2-1-1 0 0,-1 0 1 0 0,0 0 0 0 0,0 1-1 0 0,1-1 1 0 0,0 1 0 0 0,-1 0-1 0 0,1-1 1 0 0,0 1 0 0 0,0 0-1 0 0,0 0 1 0 0,1-1 0 0 0,-1 1-1 0 0,1 0 1 0 0,-1 0 0 0 0,1 0-1 0 0,0 0 1 0 0,0 0 0 0 0,0 0-1 0 0,1 0 1 0 0,-1-1 0 0 0,1 1-1 0 0,0 0 1 0 0,-1 0 0 0 0,1 0-1 0 0,0-1 1 0 0,1 1 0 0 0,-1 0-1 0 0,0-1 1 0 0,1 1-1 0 0,-1-1 1 0 0,1 0 0 0 0,0 1-258 0 0,1 1 150 0 0,6 10 364 0 0,0-1 1 0 0,1 0-1 0 0,10 9-514 0 0,-16-18 27 0 0,0-1 0 0 0,0 1 0 0 0,0-1 0 0 0,1 0 0 0 0,-1 0 0 0 0,1-1-1 0 0,0 1 1 0 0,0-1 0 0 0,0 0 0 0 0,0 0 0 0 0,0-1 0 0 0,0 0 0 0 0,2 1-27 0 0,32 5 4 0 0,-23-3-235 0 0,0-1 0 0 0,0-1 0 0 0,0 0 0 0 0,0-1 0 0 0,0-1 0 0 0,0 0 0 0 0,0-1 0 0 0,0-1 0 0 0,0 0 231 0 0,6-4-2133 0 0,-1 0 0 0 0,-1-1 0 0 0,1-1 1 0 0,5-4 2132 0 0,5-7-4424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5T18:22:53.723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1 0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22:57.05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13 8922 0 0,'2'0'5446'0'0,"-2"0"-5311"0"0,0 0 0 0 0,1 1 0 0 0,-1-1 0 0 0,1 0 0 0 0,-1 0 0 0 0,0 0 0 0 0,1 0 0 0 0,-1 0 0 0 0,1 0 0 0 0,-1 0 0 0 0,0 0 1 0 0,1 0-1 0 0,-1 0 0 0 0,1 0 0 0 0,-1 0 0 0 0,0 0 0 0 0,1 0 0 0 0,-1 0 0 0 0,0-1 0 0 0,1 1 0 0 0,-1 0 0 0 0,1 0 0 0 0,-1 0 0 0 0,0 0 0 0 0,1-1 0 0 0,-1 1 0 0 0,0 0 0 0 0,0 0 1 0 0,1-1-1 0 0,-1 1 0 0 0,0-1-135 0 0,0 1 12 0 0,0 0 1 0 0,0-1 0 0 0,1 1-1 0 0,-1-1 1 0 0,0 1 0 0 0,0-1-1 0 0,0 1 1 0 0,0 0 0 0 0,0-1-1 0 0,0 1 1 0 0,1 0 0 0 0,-1-1-1 0 0,0 1 1 0 0,0-1 0 0 0,1 1 0 0 0,-1 0-1 0 0,0-1 1 0 0,0 1 0 0 0,1 0-1 0 0,-1 0 1 0 0,0-1 0 0 0,1 1-1 0 0,-1 0 1 0 0,0 0 0 0 0,1-1-1 0 0,-1 1 1 0 0,1 0 0 0 0,-1 0-1 0 0,0 0 1 0 0,1 0 0 0 0,-1 0-1 0 0,1-1 1 0 0,-1 1 0 0 0,0 0-1 0 0,1 0 1 0 0,-1 0 0 0 0,1 0 0 0 0,-1 0-1 0 0,1 0 1 0 0,-1 1 0 0 0,0-1-1 0 0,1 0 1 0 0,-1 0 0 0 0,1 0-1 0 0,-1 0 1 0 0,0 0 0 0 0,1 1-1 0 0,-1-1 1 0 0,1 0 0 0 0,-1 0-1 0 0,0 0 1 0 0,1 1 0 0 0,-1-1-13 0 0,1 1-24 0 0,-1-1 0 0 0,1 0 0 0 0,0 1-1 0 0,0-1 1 0 0,0 1 0 0 0,-1-1 0 0 0,1 0 0 0 0,0 0 0 0 0,0 0 0 0 0,0 1 0 0 0,0-1 0 0 0,-1 0 0 0 0,1 0 0 0 0,0 0 0 0 0,0 0 0 0 0,0 0 0 0 0,0 0-1 0 0,0-1 1 0 0,-1 1 0 0 0,1 0 24 0 0,15-4-1057 0 0,-16 4 949 0 0,0 0 1 0 0,-1 1 0 0 0,1-1-1 0 0,0 0 1 0 0,0 0-1 0 0,0 0 1 0 0,0 0-1 0 0,-1 0 1 0 0,1 1-1 0 0,0-1 1 0 0,0 0 0 0 0,0 0-1 0 0,0 0 1 0 0,0 1-1 0 0,0-1 1 0 0,0 0-1 0 0,0 0 1 0 0,0 0 0 0 0,0 1-1 0 0,0-1 1 0 0,0 0-1 0 0,0 0 1 0 0,0 0-1 0 0,0 1 1 0 0,0-1-1 0 0,0 0 1 0 0,0 0 0 0 0,0 1-1 0 0,0-1 1 0 0,0 0-1 0 0,0 0 1 0 0,0 0-1 0 0,0 1 1 0 0,0-1 0 0 0,0 0-1 0 0,1 0 1 0 0,-1 0-1 0 0,0 0 1 0 0,0 1-1 0 0,0-1 1 0 0,0 0-1 0 0,0 0 1 0 0,1 0 0 0 0,-1 0-1 0 0,0 0 1 0 0,0 0-1 0 0,0 1 1 0 0,0-1-1 0 0,1 0 1 0 0,-1 0 0 0 0,0 0-1 0 0,0 0 1 0 0,0 0-1 0 0,1 0 1 0 0,-1 0-1 0 0,0 0 1 0 0,0 0-1 0 0,1 0 1 0 0,-1 0 0 0 0,0 0-1 0 0,0 0 1 0 0,0 0-1 0 0,1 0 1 0 0,-1 0-1 0 0,0 0 1 0 0,0 0 107 0 0,-6 14-7176 0 0,-1-4 3763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22:57.40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8 1 7098 0 0,'-2'3'911'0'0,"1"1"0"0"0,0 0 0 0 0,0-1 1 0 0,0 1-1 0 0,0 0 0 0 0,1 0 0 0 0,-1-1 1 0 0,1 1-1 0 0,0 0 0 0 0,0 0 1 0 0,1 0-1 0 0,-1 1-911 0 0,13 51 2717 0 0,-9-43-2307 0 0,-1 0 0 0 0,0 0 1 0 0,0 7-411 0 0,2 144 1531 0 0,-8 0 0 0 0,-7 4-1531 0 0,3-58-39 0 0,5-69-655 0 0,-3 93-1147 0 0,8-67-3023 0 0,6-2-5705 0 0,-4-46 3901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22:58.83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1552 61 2192 0 0,'0'-2'239'0'0,"1"0"-1"0"0,-1 0 0 0 0,0 0 0 0 0,0 0 1 0 0,0 0-1 0 0,0 0 0 0 0,0-1 0 0 0,-1 1 1 0 0,1 0-1 0 0,0 0 0 0 0,-1 0 0 0 0,0 0 1 0 0,1 0-1 0 0,-1 0 0 0 0,0 0 0 0 0,0 0 1 0 0,0 1-1 0 0,0-1 0 0 0,-1 0 0 0 0,1 0 1 0 0,0 1-1 0 0,-1-1 0 0 0,1 1 0 0 0,-1-1 1 0 0,1 1-1 0 0,-1 0 0 0 0,0-1 0 0 0,0 1 1 0 0,1 0-1 0 0,-1 0 0 0 0,0 0 0 0 0,0 1 1 0 0,0-1-1 0 0,0 0 0 0 0,0 1 0 0 0,0-1 1 0 0,0 1-1 0 0,-1 0 0 0 0,0 0-238 0 0,-8-1 330 0 0,0 0 0 0 0,0 1 0 0 0,-1 1 1 0 0,1 0-1 0 0,0 0 0 0 0,0 1 0 0 0,-4 2-330 0 0,-17 5 212 0 0,-1 1 1 0 0,2 2-1 0 0,-1 1 0 0 0,2 2 1 0 0,0 1-1 0 0,1 1 1 0 0,0 2-1 0 0,2 0 0 0 0,-21 20-212 0 0,0 4 85 0 0,3 2-1 0 0,1 2 0 0 0,2 1 0 0 0,-24 41-84 0 0,43-58 219 0 0,-16 35-219 0 0,32-55 13 0 0,2 1 0 0 0,-1 1 0 0 0,2-1-1 0 0,-1 1 1 0 0,2-1 0 0 0,0 1-1 0 0,-1 8-12 0 0,3-18 2 0 0,1 0 0 0 0,0 0 0 0 0,-1 0 0 0 0,1 0 0 0 0,0 0-1 0 0,1 0 1 0 0,-1 0 0 0 0,0 0 0 0 0,1 0 0 0 0,0 0-1 0 0,-1 0 1 0 0,1 0 0 0 0,0-1 0 0 0,1 1 0 0 0,-1 0-1 0 0,0 0 1 0 0,1-1 0 0 0,0 1 0 0 0,-1-1 0 0 0,1 1-1 0 0,0-1 1 0 0,0 0 0 0 0,1 0 0 0 0,-1 0 0 0 0,0 0-1 0 0,1 0 1 0 0,-1 0 0 0 0,1-1 0 0 0,-1 1 0 0 0,1-1 0 0 0,0 0-1 0 0,0 0 1 0 0,0 0 0 0 0,-1 0 0 0 0,1 0 0 0 0,0 0-1 0 0,2-1-1 0 0,5 1-50 0 0,1 0 0 0 0,-1 0-1 0 0,0-2 1 0 0,0 1-1 0 0,0-1 1 0 0,0 0-1 0 0,0-1 1 0 0,0-1 0 0 0,0 1-1 0 0,8-5 51 0 0,10-5-174 0 0,0-1 0 0 0,-1-1 0 0 0,-1-1 1 0 0,0-2-1 0 0,-1 0 0 0 0,0-2 0 0 0,-2-1 0 0 0,3-4 174 0 0,5-7 43 0 0,-2-2 0 0 0,-1-1 0 0 0,-2-1 0 0 0,-1-1 0 0 0,7-17-43 0 0,19-39 246 0 0,-13 22 937 0 0,36-49-1183 0 0,-73 118-5 0 0,16-20 836 0 0,-15 25-251 0 0,-5 12-345 0 0,-11 50 195 0 0,2 1 0 0 0,4 1 0 0 0,3-1-1 0 0,2 38-429 0 0,22 272 293 0 0,-4-136-23 0 0,-10-29-136 0 0,-17 152-134 0 0,9-332 0 0 0,2 3 27 0 0,-3 0-1 0 0,0 0 0 0 0,-3 0 1 0 0,-9 31-27 0 0,13-56 48 0 0,-1 0 0 0 0,0-1 1 0 0,-1 1-1 0 0,1-1 0 0 0,-2 0 1 0 0,1-1-1 0 0,-1 1 1 0 0,-1-1-1 0 0,1 0 0 0 0,-2-1 1 0 0,1 1-1 0 0,-1-2 0 0 0,0 1 1 0 0,0-1-1 0 0,0 0 0 0 0,-1-1 1 0 0,0 1-1 0 0,0-2 1 0 0,-3 2-49 0 0,-11 2 171 0 0,0-1 0 0 0,-1 0 0 0 0,0-2 0 0 0,1 0 0 0 0,-2-2 0 0 0,-12 0-171 0 0,-18-1 120 0 0,1-3 0 0 0,-24-4-120 0 0,43 0-25 0 0,0-1 0 0 0,1-1 0 0 0,-1-2-1 0 0,1-2 1 0 0,1-1 0 0 0,-26-13 25 0 0,-2-6-469 0 0,2-1 0 0 0,1-4 1 0 0,-4-6 468 0 0,1-3-2091 0 0,2-3-1 0 0,-50-53 2092 0 0,-26-45-6960 0 0,120 127 4213 0 0,0-1-1 0 0,2 0 0 0 0,-8-14 2748 0 0,-5-12-1564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23:01.15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11 5 10594 0 0,'-2'-4'3236'0'0,"4"7"-1230"0"0,3 13-121 0 0,11 131 1692 0 0,-7-68-3004 0 0,32 309 863 0 0,-31-225-1111 0 0,-7 61-325 0 0,-6-149 132 0 0,-6 16-132 0 0,-5 6 210 0 0,-15 47-210 0 0,11-87-464 0 0,13-43 150 0 0,0 1 1 0 0,1 0-1 0 0,1 0 0 0 0,-2 12 314 0 0,17-45-412 0 0,-2-1-1 0 0,0 0 1 0 0,5-17 412 0 0,24-61 162 0 0,33-55-162 0 0,-49 108 14 0 0,3 2 0 0 0,1 1-1 0 0,2 1 1 0 0,18-19-14 0 0,-35 47 9 0 0,-1 0-1 0 0,2 1 1 0 0,0 1 0 0 0,0 0-1 0 0,1 0 1 0 0,0 1-1 0 0,1 1 1 0 0,-1 1 0 0 0,2 0-1 0 0,-1 1 1 0 0,1 0-1 0 0,0 1 1 0 0,0 1 0 0 0,0 1-1 0 0,7-1-8 0 0,-12 3 60 0 0,0 0-1 0 0,-1 1 1 0 0,1 0-1 0 0,0 0 1 0 0,-1 1-1 0 0,1 1 1 0 0,-1 0-1 0 0,1 0 1 0 0,-1 1-1 0 0,0 0 1 0 0,0 1-1 0 0,0 0 1 0 0,0 1 0 0 0,-1 0-1 0 0,0 0 1 0 0,0 1-1 0 0,0 0 1 0 0,-1 1-1 0 0,0 0 1 0 0,0 0-1 0 0,0 0 1 0 0,-1 1-1 0 0,0 1 1 0 0,1 2-60 0 0,-1 1 67 0 0,0 0 1 0 0,0 0-1 0 0,-2 1 0 0 0,1 0 1 0 0,-2 0-1 0 0,0 0 1 0 0,0 1-1 0 0,-1 0 0 0 0,-1-1 1 0 0,0 1-1 0 0,-1 0 1 0 0,-1 0-1 0 0,0 6-67 0 0,-2 21 49 0 0,-2-2 1 0 0,-2 1-1 0 0,-2 0 0 0 0,-1 0-49 0 0,-5 9-348 0 0,-3-1-1 0 0,-1-1 0 0 0,-14 22 349 0 0,-7 20-3061 0 0,7 3-4063 0 0,21-57 1464 0 0,-2-9-931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23:00.36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324 1 6505 0 0,'-4'2'747'0'0,"0"-1"-1"0"0,0 1 0 0 0,0 0 1 0 0,1 0-1 0 0,-1 1 0 0 0,0-1 0 0 0,1 1 1 0 0,0 0-1 0 0,-4 3-746 0 0,2 0 597 0 0,0 0 1 0 0,0 1-1 0 0,0-1 0 0 0,1 1 1 0 0,-1 2-598 0 0,-5 11 727 0 0,1 1 0 0 0,1 1 1 0 0,-1 5-728 0 0,-11 46 853 0 0,2 0 0 0 0,4 1 0 0 0,3 1 0 0 0,4 3-853 0 0,-10 301 742 0 0,17-345-698 0 0,2 277 273 0 0,0-97-1321 0 0,-3-135-3095 0 0,-8 43 4099 0 0,0-56-4667 0 0,-4-3-3701 0 0,7-40 3664 0 0</inkml:trace>
  <inkml:trace contextRef="#ctx0" brushRef="#br0" timeOffset="344.405">1 459 4457 0 0,'13'-16'1266'0'0,"22"-28"3576"0"0,27-23-4842 0 0,-49 54 429 0 0,2 0 0 0 0,-1 1 0 0 0,2 1 0 0 0,-1 0 0 0 0,2 1 0 0 0,13-6-429 0 0,36-14 906 0 0,1 2 0 0 0,2 4-906 0 0,-32 13 256 0 0,1 1 0 0 0,0 2-1 0 0,0 1 1 0 0,25 1-256 0 0,-29 3 26 0 0,1 2 0 0 0,0 2-1 0 0,-1 1 1 0 0,13 3-26 0 0,-37-4 13 0 0,0 1 0 0 0,-1 0-1 0 0,1 1 1 0 0,-1 0 0 0 0,0 0-1 0 0,0 1 1 0 0,0 0 0 0 0,0 1-1 0 0,0 0 1 0 0,-1 0 0 0 0,0 1-1 0 0,0 0 1 0 0,-1 0 0 0 0,1 1-1 0 0,-2 0 1 0 0,1 0 0 0 0,2 4-13 0 0,-5-5 30 0 0,0 1-1 0 0,-1-1 1 0 0,0 0 0 0 0,0 1 0 0 0,-1 0 0 0 0,0 0-1 0 0,0 0 1 0 0,0 0 0 0 0,-1 0 0 0 0,0 0 0 0 0,0 0-1 0 0,-1 0 1 0 0,0 0 0 0 0,0 0 0 0 0,-1 1 0 0 0,0-1-1 0 0,0 0 1 0 0,-1 0 0 0 0,0 0 0 0 0,0-1 0 0 0,0 1-1 0 0,-1 0 1 0 0,-3 5-30 0 0,-6 11 113 0 0,-2 0 0 0 0,0 0 1 0 0,-2-1-1 0 0,0-1 0 0 0,-15 14-113 0 0,-6 4 234 0 0,-1-2 1 0 0,-3-1-1 0 0,-1-2 0 0 0,-31 19-234 0 0,7-10-498 0 0,-3-3 0 0 0,-64 27 498 0 0,107-56-901 0 0,0-1 0 0 0,-1-1 0 0 0,-3-1 901 0 0,8-3-2810 0 0,0-1 0 0 0,-9 0 2810 0 0,4-4-4396 0 0,7-7-298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22:59.30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82 8834 0 0,'3'-2'459'0'0,"0"1"1"0"0,0-1 0 0 0,0 1-1 0 0,0-1 1 0 0,0 1-1 0 0,0 0 1 0 0,0 0-1 0 0,1 0 1 0 0,-1 0-1 0 0,1 1 1 0 0,-1 0 0 0 0,0-1-1 0 0,1 1 1 0 0,-1 0-1 0 0,1 1 1 0 0,-1-1-1 0 0,0 1-459 0 0,0 0 160 0 0,-1 0-1 0 0,0 0 0 0 0,1 0 1 0 0,-1 1-1 0 0,0-1 0 0 0,0 1 1 0 0,0 0-1 0 0,0-1 0 0 0,0 1 1 0 0,0 0-1 0 0,0 0 0 0 0,-1 0 1 0 0,1 1-1 0 0,-1-1 0 0 0,0 0 1 0 0,1 1-1 0 0,-1-1 0 0 0,0 0 1 0 0,-1 1-1 0 0,1-1 0 0 0,0 1 1 0 0,-1 0-1 0 0,1 0-159 0 0,14 67 1220 0 0,-3 1 0 0 0,3 61-1220 0 0,4 34 258 0 0,-4-54-341 0 0,-1 83 83 0 0,-14-183-85 0 0,0 0 0 0 0,-1 0-1 0 0,0 0 1 0 0,-1 0-1 0 0,0-1 1 0 0,-1 3 85 0 0,0-13-318 0 0,0-8 181 0 0,-1-7-11 0 0,0-17 79 0 0,2-1 0 0 0,1 0-1 0 0,1 1 1 0 0,2-1 0 0 0,3-20 69 0 0,1 3 9 0 0,2 1 0 0 0,8-21-9 0 0,-9 45-18 0 0,0 0 1 0 0,2 1-1 0 0,1 0 1 0 0,0 1-1 0 0,12-17 18 0 0,-17 32-78 0 0,1-1 1 0 0,0 1-1 0 0,0 0 0 0 0,0 1 0 0 0,1-1 0 0 0,0 1 1 0 0,1 1-1 0 0,-1-1 0 0 0,1 1 0 0 0,0 1 0 0 0,0-1 1 0 0,1 1-1 0 0,-1 1 0 0 0,1-1 0 0 0,0 2 0 0 0,0-1 1 0 0,6 0 77 0 0,15-2-1424 0 0,1 1 1 0 0,0 2-1 0 0,0 1 1 0 0,21 2 1423 0 0,-14 2-6468 0 0,30 6 6468 0 0,-7-1-4797 0 0,-17-5 1691 0 0</inkml:trace>
  <inkml:trace contextRef="#ctx0" brushRef="#br0" timeOffset="346.222">1451 37 6801 0 0,'37'-5'5198'0'0,"36"-8"-5198"0"0,-47 7 641 0 0,0 1-1 0 0,0 1 1 0 0,1 2 0 0 0,24 0-641 0 0,-40 3 75 0 0,-1 0 0 0 0,1 0 0 0 0,0 1 1 0 0,-1 0-1 0 0,1 0 0 0 0,-1 1 0 0 0,0 1 0 0 0,0 0 1 0 0,0 0-1 0 0,2 2-75 0 0,-6-2 49 0 0,0 1 0 0 0,0-1 0 0 0,0 1 0 0 0,0 1 1 0 0,-1-1-1 0 0,0 1 0 0 0,0 0 0 0 0,0 0 0 0 0,-1 0 0 0 0,0 0 1 0 0,0 1-1 0 0,0 0 0 0 0,-1 0 0 0 0,2 7-49 0 0,2 6 255 0 0,-1 1 1 0 0,0 1-1 0 0,-2-1 0 0 0,1 22-255 0 0,1 89 819 0 0,-5-83-251 0 0,2 0-1 0 0,6 34-567 0 0,-1-41-179 0 0,2 0 0 0 0,6 13 179 0 0,-9-36-1673 0 0,0 0 0 0 0,2 0 0 0 0,7 11 1673 0 0,-14-28-494 0 0,0 1-1 0 0,0-1 0 0 0,1 0 0 0 0,-1 1 1 0 0,1-1-1 0 0,0-1 0 0 0,-1 1 0 0 0,1 0 1 0 0,0-1-1 0 0,0 1 0 0 0,0-1 1 0 0,0 0-1 0 0,0 0 0 0 0,1 0 0 0 0,-1 0 1 0 0,0-1-1 0 0,0 1 0 0 0,1-1 1 0 0,-1 0-1 0 0,0 0 0 0 0,1 0 0 0 0,-1 0 1 0 0,0-1-1 0 0,0 1 0 0 0,1-1 0 0 0,2-1 495 0 0,9-6-729 0 0</inkml:trace>
  <inkml:trace contextRef="#ctx0" brushRef="#br0" timeOffset="674.363">1758 477 5649 0 0,'-106'8'2440'0'0,"0"5"0"0"0,0 4 0 0 0,1 5 0 0 0,-67 24-2440 0 0,149-38 388 0 0,0 1 0 0 0,1 1 0 0 0,1 0 0 0 0,0 2 0 0 0,-2 2-388 0 0,11-6 255 0 0,0 0 0 0 0,1 1 0 0 0,0 1 0 0 0,0 0 0 0 0,1 1-1 0 0,1 0 1 0 0,-1 0 0 0 0,-5 11-255 0 0,13-19 64 0 0,0-1 0 0 0,1 1 0 0 0,-1-1 0 0 0,1 1 0 0 0,0 0 0 0 0,-1-1 0 0 0,1 1 0 0 0,1 0 0 0 0,-1 0 0 0 0,0 0 0 0 0,1 0 0 0 0,-1 0 0 0 0,1 0 0 0 0,0 0 0 0 0,0 0 0 0 0,0 0 0 0 0,0 0 0 0 0,1 0 0 0 0,-1 0 0 0 0,1 0 0 0 0,0 0 0 0 0,0 0 0 0 0,0-1 0 0 0,0 1 0 0 0,0 0 0 0 0,0 0 0 0 0,1-1 0 0 0,0 1 0 0 0,-1-1 0 0 0,1 1 0 0 0,0-1 0 0 0,1 1-64 0 0,2 1 36 0 0,0 1-1 0 0,1-1 0 0 0,0 0 1 0 0,-1-1-1 0 0,2 1 0 0 0,-1-1 0 0 0,0 0 1 0 0,1-1-1 0 0,-1 0 0 0 0,1 0 1 0 0,-1 0-1 0 0,1 0 0 0 0,4-1-35 0 0,12 1-55 0 0,1 0-1 0 0,-1-2 1 0 0,1-1-1 0 0,4-1 56 0 0,97-15-1163 0 0,-64 8 396 0 0,195-31-6003 0 0,-161 24 1248 0 0,-14 3-1329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23:14.714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32 400 6009 0 0,'11'-12'1429'0'0,"1"1"-1"0"0,-1 0 0 0 0,2 1 1 0 0,4-3-1429 0 0,-6 6 411 0 0,-1 1 1 0 0,1 0-1 0 0,0 1 1 0 0,0 0 0 0 0,0 1-1 0 0,1 0 1 0 0,0 0-1 0 0,-1 2 1 0 0,1-1 0 0 0,0 1-1 0 0,1 1 1 0 0,-1 1-1 0 0,0-1 1 0 0,10 2-412 0 0,3 1 415 0 0,0 0 1 0 0,0 1-1 0 0,-1 2 0 0 0,1 0 1 0 0,-1 2-1 0 0,17 7-415 0 0,-34-12 42 0 0,0 2 1 0 0,0-1 0 0 0,0 1-1 0 0,-1 0 1 0 0,1 0-1 0 0,-1 0 1 0 0,0 1-1 0 0,0 0 1 0 0,-1 1-1 0 0,1-1 1 0 0,-1 1-1 0 0,0 0 1 0 0,-1 0-1 0 0,0 1 1 0 0,1-1-1 0 0,-2 1 1 0 0,1 0-1 0 0,-1 0 1 0 0,0 0 0 0 0,-1 0-1 0 0,0 1 1 0 0,0-1-1 0 0,0 5-42 0 0,0 2 37 0 0,-2 1-1 0 0,0 0 1 0 0,0 0 0 0 0,-1 0 0 0 0,-1 0-1 0 0,-1 0 1 0 0,0 0 0 0 0,-1-1-1 0 0,0 0 1 0 0,-1 0 0 0 0,-1 0-1 0 0,0 0 1 0 0,-8 12-37 0 0,-15 20-184 0 0,-1 0 1 0 0,-3-2 0 0 0,-7 6 183 0 0,16-20-238 0 0,-115 134-1491 0 0,105-129-235 0 0,-1-2 1 0 0,-2-1-1 0 0,-17 10 1964 0 0,29-22-2658 0 0,18-13 644 0 0,-1-1 0 0 0,0 0 0 0 0,0-1 0 0 0,-1 0 2014 0 0,-6 1-2302 0 0</inkml:trace>
  <inkml:trace contextRef="#ctx0" brushRef="#br0" timeOffset="328.149">917 3 11242 0 0,'2'0'165'0'0,"-1"-1"-1"0"0,1 1 1 0 0,0-1-1 0 0,-1 1 1 0 0,1 0-1 0 0,-1 0 1 0 0,1 0-1 0 0,0 0 0 0 0,-1 0 1 0 0,1 0-1 0 0,0 0 1 0 0,-1 0-1 0 0,1 1 1 0 0,0-1-1 0 0,-1 1 1 0 0,1-1-1 0 0,-1 1 0 0 0,1 0 1 0 0,-1-1-1 0 0,1 1 1 0 0,-1 0-1 0 0,0 0 1 0 0,1 0-1 0 0,-1 0 1 0 0,0 0-1 0 0,0 0 0 0 0,0 1 1 0 0,0-1-1 0 0,0 0 1 0 0,0 1-1 0 0,0-1 1 0 0,0 0-1 0 0,0 1 1 0 0,0 1-165 0 0,1 2 225 0 0,0 0 1 0 0,0 0 0 0 0,-1 1 0 0 0,0-1-1 0 0,0 1 1 0 0,0-1 0 0 0,-1 1 0 0 0,0-1-1 0 0,0 5-225 0 0,-8 136 1949 0 0,-1-1-1333 0 0,7 20-616 0 0,8 21-343 0 0,3 194-6569 0 0,-7-363 5078 0 0,2-21 417 0 0,6-29-111 0 0,-7 22 1433 0 0,8-23 27 0 0,2 2 0 0 0,0-1 0 0 0,3 1 1 0 0,0 1-1 0 0,9-9 68 0 0,-17 27 172 0 0,2 0 1 0 0,-1 0-1 0 0,2 1 1 0 0,0 0-1 0 0,0 1 1 0 0,1 1-1 0 0,0 0 1 0 0,1 0-1 0 0,0 1 1 0 0,1 1-1 0 0,-1 0 1 0 0,15-6-173 0 0,-18 11-56 0 0,0 0 1 0 0,-1 0-1 0 0,1 0 0 0 0,0 1 1 0 0,0 1-1 0 0,0 0 1 0 0,0 0-1 0 0,1 1 1 0 0,-1 0-1 0 0,0 1 0 0 0,0 0 1 0 0,0 1-1 0 0,0 0 1 0 0,0 0-1 0 0,7 3 56 0 0,-9-2-851 0 0,-1 1 0 0 0,0-1 0 0 0,0 1 0 0 0,0 0 0 0 0,-1 1 0 0 0,1 0 0 0 0,-1 0-1 0 0,0 0 1 0 0,0 1 0 0 0,-1-1 0 0 0,3 5 851 0 0,1 5-828 0 0</inkml:trace>
  <inkml:trace contextRef="#ctx0" brushRef="#br0" timeOffset="680.23">395 1425 6337 0 0,'-15'10'4495'0'0,"11"-7"-2353"0"0,12-5-472 0 0,119-45 1684 0 0,-74 29-3063 0 0,0 3 0 0 0,41-5-291 0 0,-49 13 122 0 0,1 2 0 0 0,0 2-1 0 0,-1 2 1 0 0,1 2 0 0 0,0 2 0 0 0,15 4-122 0 0,-52-5 37 0 0,0 0 0 0 0,1 0-1 0 0,-1 1 1 0 0,0 0 0 0 0,0 0 0 0 0,-1 1 0 0 0,1 0 0 0 0,-1 1 0 0 0,0 0-1 0 0,5 4-36 0 0,-8-5 23 0 0,-1 0-1 0 0,1 1 1 0 0,-1-1 0 0 0,0 1-1 0 0,0 1 1 0 0,-1-1-1 0 0,0 0 1 0 0,1 1-1 0 0,-2-1 1 0 0,1 1 0 0 0,-1 0-1 0 0,0 0 1 0 0,0 0-1 0 0,0 0 1 0 0,-1 0-1 0 0,0 2-22 0 0,1 9 6 0 0,-1 0-1 0 0,0 0 1 0 0,-1 1-1 0 0,-1-1 1 0 0,-1 0-1 0 0,0 0 1 0 0,-1 0-1 0 0,-5 13-5 0 0,-9 23-557 0 0,-2 0-1 0 0,-4 3 558 0 0,6-19-2214 0 0,2 2 0 0 0,1 0 0 0 0,3 1 0 0 0,-2 14 2214 0 0,12-45-1741 0 0,0 1 0 0 0,1 0 0 0 0,0-1 0 0 0,1 7 1741 0 0,1 4-3141 0 0</inkml:trace>
  <inkml:trace contextRef="#ctx0" brushRef="#br0" timeOffset="1012.48">3191 120 5761 0 0,'1'-3'640'0'0,"1"0"0"0"0,0 0 0 0 0,0 1 0 0 0,0-1 0 0 0,1 0 0 0 0,-1 1 0 0 0,1-1 0 0 0,-1 1 0 0 0,1 0 0 0 0,0 0 0 0 0,3-1-640 0 0,-5 2 178 0 0,1 1 0 0 0,-1 0 1 0 0,1-1-1 0 0,-1 1 1 0 0,1 0-1 0 0,-1 0 1 0 0,1 0-1 0 0,0 0 0 0 0,-1 0 1 0 0,1 1-1 0 0,-1-1 1 0 0,1 0-1 0 0,-1 1 1 0 0,0-1-1 0 0,1 1 0 0 0,-1-1 1 0 0,1 1-1 0 0,-1 0 1 0 0,0 0-1 0 0,1 0 1 0 0,-1-1-1 0 0,0 1 0 0 0,0 0 1 0 0,0 1-1 0 0,0-1 1 0 0,1 0-179 0 0,41 51 567 0 0,-38-46-915 0 0,-1 0 1 0 0,0 0-1 0 0,0 0 1 0 0,-1 0 0 0 0,1 1-1 0 0,-2-1 1 0 0,1 1 0 0 0,-1 0-1 0 0,1 1 348 0 0,8 41-8323 0 0,-10-35 3926 0 0,-1-14 4321 0 0,0 0-1 0 0,-1 1 0 0 0,1-1 0 0 0,0 0 0 0 0,0 0 0 0 0,0 0 0 0 0,-1 1 0 0 0,1-1 1 0 0,0 0-1 0 0,0 0 0 0 0,-1 0 0 0 0,1 0 0 0 0,0 0 0 0 0,0 1 0 0 0,-1-1 0 0 0,1 0 1 0 0,0 0-1 0 0,-1 0 0 0 0,1 0 0 0 0,0 0 0 0 0,0 0 0 0 0,-1 0 0 0 0,1 0 0 0 0,0 0 1 0 0,-1 0-1 0 0,1 0 0 0 0,0 0 0 0 0,-1 0 77 0 0</inkml:trace>
  <inkml:trace contextRef="#ctx0" brushRef="#br0" timeOffset="1403.013">3020 348 8378 0 0,'-10'2'900'0'0,"-16"6"3446"0"0,26-8-4293 0 0,0 0-1 0 0,0 0 1 0 0,0 0 0 0 0,-1 0-1 0 0,1 0 1 0 0,0 0-1 0 0,0 0 1 0 0,0 0-1 0 0,0 0 1 0 0,0 0-1 0 0,0 0 1 0 0,-1 1 0 0 0,1-1-1 0 0,0 0 1 0 0,0 0-1 0 0,0 0 1 0 0,0 0-1 0 0,0 0 1 0 0,0 0 0 0 0,0 0-1 0 0,0 1 1 0 0,0-1-1 0 0,0 0 1 0 0,0 0-1 0 0,0 0 1 0 0,-1 0-1 0 0,1 0 1 0 0,0 1 0 0 0,0-1-1 0 0,0 0 1 0 0,0 0-1 0 0,0 0 1 0 0,0 0-1 0 0,0 0 1 0 0,0 1 0 0 0,1-1-1 0 0,-1 0 1 0 0,0 0-1 0 0,0 0 1 0 0,0 0-1 0 0,0 0 1 0 0,0 1-1 0 0,0-1-52 0 0,13 6 1588 0 0,23 5-1214 0 0,0-3 1 0 0,0 0 0 0 0,1-3 0 0 0,14 0-375 0 0,-34-2 151 0 0,1 0 0 0 0,15 6-151 0 0,-19-5 71 0 0,-1 0 0 0 0,1-1-1 0 0,0-1 1 0 0,0 0 0 0 0,3-1-71 0 0,-17-1-9 0 0,0 0 0 0 0,0 0 0 0 0,0 0 1 0 0,1 0-1 0 0,-1 0 0 0 0,0 0 0 0 0,0 0 0 0 0,0 0 0 0 0,1 0 1 0 0,-1 0-1 0 0,0 0 0 0 0,0 0 0 0 0,0 0 0 0 0,1 1 1 0 0,-1-1-1 0 0,0 0 0 0 0,0 0 0 0 0,0 0 0 0 0,0 0 0 0 0,0 0 1 0 0,1 1-1 0 0,-1-1 0 0 0,0 0 0 0 0,0 0 0 0 0,0 0 1 0 0,0 0-1 0 0,0 1 0 0 0,0-1 0 0 0,0 0 0 0 0,0 0 0 0 0,0 0 1 0 0,1 1-1 0 0,-1-1 0 0 0,0 0 0 0 0,0 0 0 0 0,0 0 1 0 0,0 1-1 0 0,0-1 0 0 0,0 0 0 0 0,0 0 0 0 0,0 0 0 0 0,0 1 1 0 0,-1-1-1 0 0,1 0 0 0 0,0 0 0 0 0,0 0 0 0 0,0 0 0 0 0,0 1 1 0 0,0-1-1 0 0,0 0 0 0 0,0 0 0 0 0,0 0 0 0 0,0 0 1 0 0,-1 1-1 0 0,1-1 0 0 0,0 0 0 0 0,0 0 0 0 0,0 0 0 0 0,0 0 1 0 0,-1 0-1 0 0,1 1 0 0 0,0-1 0 0 0,0 0 0 0 0,0 0 1 0 0,0 0-1 0 0,-1 0 0 0 0,1 0 0 0 0,0 0 9 0 0,-16 12-462 0 0,-22 11 174 0 0,-111 49 64 0 0,3-1 650 0 0,129-64-343 0 0,0 0 0 0 0,1 2 0 0 0,0-1 1 0 0,0 2-1 0 0,1 0 0 0 0,1 1 0 0 0,-3 3-83 0 0,58-10 443 0 0,-26-5-405 0 0,-1 0-1 0 0,0-1 0 0 0,0 0 1 0 0,0-1-1 0 0,0 0 0 0 0,8-4-37 0 0,-7 2-83 0 0,0 1 0 0 0,1 0 0 0 0,0 2-1 0 0,0-1 1 0 0,6 2 83 0 0,-1 0 4 0 0,-10 0-19 0 0,0 1 0 0 0,-1 0 1 0 0,9 1 14 0 0,-16-1 12 0 0,-1 1 1 0 0,0-1-1 0 0,0 1 1 0 0,0-1 0 0 0,0 1-1 0 0,0 0 1 0 0,0-1-1 0 0,0 1 1 0 0,0 0-1 0 0,0 0 1 0 0,-1 0-1 0 0,1 1 1 0 0,0-1 0 0 0,-1 0-1 0 0,1 1 1 0 0,-1-1-1 0 0,1 1 1 0 0,-1 0-1 0 0,1-1 1 0 0,-1 2-13 0 0,0-2-7 0 0,-1 1 1 0 0,1 0 0 0 0,-1-1-1 0 0,0 1 1 0 0,0 0 0 0 0,1 0-1 0 0,-1-1 1 0 0,0 1 0 0 0,-1 0-1 0 0,1-1 1 0 0,0 1 0 0 0,0 0-1 0 0,-1 0 1 0 0,1-1 0 0 0,-1 1-1 0 0,1-1 1 0 0,-1 1-1 0 0,0 0 1 0 0,0-1 0 0 0,0 0-1 0 0,0 1 1 0 0,0 0 6 0 0,-25 31-208 0 0,6-14 224 0 0,0-1 0 0 0,-1-1 0 0 0,-1-1 0 0 0,-15 9-16 0 0,-100 51-14 0 0,101-56-42 0 0,-23 9 28 0 0,-1-2-1 0 0,-1-3 1 0 0,-28 6 28 0 0,-194 42 710 0 0,214-56-588 0 0,-28 5 229 0 0,-85 31-351 0 0,171-49 208 0 0,16-6-23 0 0,20-7 206 0 0,261-33 459 0 0,-82 29-976 0 0,92 8 126 0 0,-177 5-478 0 0,138 5-1916 0 0,-107-2-2268 0 0,-52-8-3370 0 0,-55-1 2143 0 0</inkml:trace>
  <inkml:trace contextRef="#ctx0" brushRef="#br0" timeOffset="1838.545">3825 201 8202 0 0,'4'-6'858'0'0,"0"0"-1"0"0,0-1 1 0 0,1 1 0 0 0,0 1 0 0 0,0-1-1 0 0,5-4-857 0 0,-9 10 163 0 0,0-1-1 0 0,0 0 1 0 0,0 1-1 0 0,0-1 0 0 0,0 0 1 0 0,0 1-1 0 0,0-1 0 0 0,0 1 1 0 0,0 0-1 0 0,0-1 0 0 0,0 1 1 0 0,0 0-1 0 0,0 0 0 0 0,1 0 1 0 0,-1-1-1 0 0,0 1 0 0 0,0 1 1 0 0,0-1-1 0 0,1 0-162 0 0,-1 0 193 0 0,1 1 0 0 0,-1 0 0 0 0,0 0 0 0 0,1-1 0 0 0,-1 1 0 0 0,0 0 0 0 0,0 0 0 0 0,1 0 0 0 0,-1 0 0 0 0,0 0 0 0 0,0 1 0 0 0,0-1 0 0 0,0 0 0 0 0,-1 0 0 0 0,1 1 0 0 0,0-1 0 0 0,-1 0 0 0 0,1 1 0 0 0,0 0-193 0 0,4 11 427 0 0,0 1 0 0 0,0 0-1 0 0,-2 0 1 0 0,1 0 0 0 0,-2 0-1 0 0,0 1 1 0 0,0 5-427 0 0,-1 30 964 0 0,-2 26-964 0 0,-1-21 385 0 0,5 278 357 0 0,-6 171-2114 0 0,1-445 793 0 0,2-32-714 0 0,-1 1 0 0 0,-2-1-1 0 0,0 1 1 0 0,-2-1 0 0 0,-2 3 1293 0 0,7-29-196 0 0,0 1 0 0 0,0-1 0 0 0,0 0 0 0 0,-1 0 0 0 0,1 0 0 0 0,-1 0 0 0 0,1 0 0 0 0,-1 1 0 0 0,1-1 0 0 0,-1 0 0 0 0,1 0 0 0 0,-1 0 0 0 0,0 0 0 0 0,0 0 0 0 0,1-1 0 0 0,-1 1 0 0 0,0 0 0 0 0,0 0 0 0 0,0 0 0 0 0,0-1 1 0 0,0 1-1 0 0,0 0 0 0 0,0-1 0 0 0,0 1 0 0 0,0-1 0 0 0,-2 1 196 0 0,2-1-244 0 0,0-1-1 0 0,-1 1 1 0 0,1-1 0 0 0,0 1 0 0 0,-1-1 0 0 0,1 1 0 0 0,0-1 0 0 0,-1 1 0 0 0,1-1 0 0 0,0 0-1 0 0,0 0 1 0 0,0 0 0 0 0,0 0 0 0 0,-1 0 0 0 0,1 0 0 0 0,1 0 0 0 0,-1 0 0 0 0,-1-1 244 0 0,-4-6-817 0 0,1 0 0 0 0,0-1 1 0 0,0 1-1 0 0,0-1 1 0 0,-2-9 816 0 0,1-1 76 0 0,1 0-1 0 0,0-1 1 0 0,2 0 0 0 0,0 0 0 0 0,1 0 0 0 0,1 0-1 0 0,1 0 1 0 0,2-8-76 0 0,0 4 625 0 0,2 1 1 0 0,0 0-1 0 0,2 0 0 0 0,0 1 0 0 0,1 0 1 0 0,2 0-1 0 0,0 0 0 0 0,1 1 0 0 0,1 0 1 0 0,1 1-1 0 0,2 0-625 0 0,-10 14 226 0 0,-1 0 0 0 0,1 1-1 0 0,0-1 1 0 0,1 1 0 0 0,0 0 0 0 0,-1 1 0 0 0,2-1-1 0 0,-1 1 1 0 0,0 0 0 0 0,1 0 0 0 0,0 0 0 0 0,0 1-1 0 0,0 0 1 0 0,0 0 0 0 0,0 1 0 0 0,1 0 0 0 0,-1 0-1 0 0,1 0 1 0 0,5 0-226 0 0,34-1 818 0 0,1 3 0 0 0,-1 2 0 0 0,1 1 0 0 0,-1 3 0 0 0,0 1 0 0 0,19 8-818 0 0,69 22-2186 0 0,61 30 2186 0 0,-115-39-2082 0 0,61 25-9509 0 0,-129-49 10256 0 0,1 0 1 0 0,-1-2-1 0 0,6 1 1335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23:14.009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992 267 6009 0 0,'7'-6'2509'0'0,"8"-5"665"0"0,-13 9-1449 0 0,-8 6 455 0 0,-56 39-248 0 0,1 3 0 0 0,-33 35-1932 0 0,-161 155 264 0 0,105-93-1269 0 0,-145 104 1005 0 0,202-182-3077 0 0,100-80 243 0 0,11-10 2188 0 0,9-11 306 0 0,3 2 0 0 0,1 1 0 0 0,1 2 0 0 0,31-24 340 0 0,-46 42 306 0 0,0 1 0 0 0,1 0 0 0 0,1 2 0 0 0,-1 0 0 0 0,1 1 0 0 0,1 1 0 0 0,0 1 0 0 0,0 0 0 0 0,0 2-1 0 0,1 0 1 0 0,12 0-306 0 0,-25 4 99 0 0,1 1 1 0 0,0 0-1 0 0,-1 0 0 0 0,1 1 0 0 0,-1 0 0 0 0,1 0 0 0 0,-1 1 0 0 0,1 0 0 0 0,-1 0 0 0 0,0 1 0 0 0,0 0 0 0 0,0 1 0 0 0,0 0 0 0 0,-1 0 0 0 0,0 1 1 0 0,5 3-101 0 0,8 9-2 0 0,0 0-1 0 0,-2 2 0 0 0,0 1 1 0 0,11 15 3 0 0,-17-21-57 0 0,8 10-1279 0 0,2-1-1 0 0,1-1 1 0 0,19 14 1336 0 0,-25-23-2600 0 0,1-1 0 0 0,0 0 0 0 0,12 4 2600 0 0,-4-4-3841 0 0</inkml:trace>
  <inkml:trace contextRef="#ctx0" brushRef="#br0" timeOffset="359.409">1476 1 5153 0 0,'-2'59'8361'0'0,"-4"31"-4203"0"0,-1 20-2630 0 0,7 73 1098 0 0,21 160-2626 0 0,0 41-1560 0 0,-17 60 1560 0 0,-4-415-302 0 0,0-1-331 0 0,0 25-2538 0 0,4 26 3171 0 0,8-15-4248 0 0,-9-52 2257 0 0,0-1 1 0 0,1 0 0 0 0,1 0-1 0 0,2 3 1991 0 0,1 1-3918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8:23:12.837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907 22 2993 0 0,'-21'1'5899'0'0,"16"2"600"0"0,55 3-3346 0 0,-38-6-2998 0 0,0-1-1 0 0,-1 0 1 0 0,1-1 0 0 0,-1 0 0 0 0,1-1-155 0 0,36-5 397 0 0,5 5-28 0 0,23-3-181 0 0,-64 4-196 0 0,0 0-1 0 0,0 1 0 0 0,0 1 1 0 0,0 0-1 0 0,0 1 0 0 0,0 0 1 0 0,0 0-1 0 0,0 1 0 0 0,0 1 1 0 0,0 0-1 0 0,-1 1 0 0 0,3 1 9 0 0,23 5 236 0 0,-32-9-255 0 0,0 0 1 0 0,-1 0 0 0 0,1 0 0 0 0,0 0-1 0 0,-1 1 1 0 0,1 0 0 0 0,-1 0-1 0 0,0 0 1 0 0,1 0 0 0 0,-1 1-1 0 0,0 0 1 0 0,0 0 0 0 0,1 1 18 0 0,-4-2 8 0 0,0-1 1 0 0,-1 0-1 0 0,1 1 1 0 0,-1-1-1 0 0,1 0 1 0 0,-1 1-1 0 0,0-1 1 0 0,0 1-1 0 0,1-1 1 0 0,-1 1 0 0 0,0-1-1 0 0,0 0 1 0 0,0 1-1 0 0,-1-1 1 0 0,1 1-1 0 0,0-1 1 0 0,-1 1-1 0 0,1-1 1 0 0,0 0-1 0 0,-1 1-8 0 0,-12 29 234 0 0,11-26-250 0 0,-1 1-8 0 0,-1 0 0 0 0,0 0 1 0 0,-1-1-1 0 0,1 1 1 0 0,-1-1-1 0 0,0 0 0 0 0,0-1 1 0 0,-1 1-1 0 0,1-1 0 0 0,-1 0 1 0 0,-5 3 23 0 0,-21 16 92 0 0,8-5-64 0 0,-2-1 1 0 0,0-2 0 0 0,-1 0-1 0 0,-29 11-28 0 0,15-7-81 0 0,-40 24-235 0 0,2 3 0 0 0,-22 19 316 0 0,80-51-85 0 0,-8 5 44 0 0,0 2 1 0 0,-13 13 40 0 0,34-27 26 0 0,1 0 0 0 0,0 0-1 0 0,1 1 1 0 0,0 0 0 0 0,0 0 0 0 0,0 1-1 0 0,1-1 1 0 0,0 1 0 0 0,1 0 0 0 0,0 1-1 0 0,0 0-25 0 0,3-8 34 0 0,1 0-1 0 0,0 0 0 0 0,-1 1 0 0 0,1-1 1 0 0,0 0-1 0 0,0 0 0 0 0,0 0 0 0 0,1 0 1 0 0,-1 1-1 0 0,0-1 0 0 0,1 0 0 0 0,0 0 1 0 0,-1 0-1 0 0,1 0 0 0 0,0 0 0 0 0,0 0 1 0 0,0 0-1 0 0,0 0 0 0 0,0-1 0 0 0,0 1 1 0 0,1 0-1 0 0,-1-1 0 0 0,1 1 1 0 0,-1 0-1 0 0,1-1 0 0 0,0 0 0 0 0,1 2-33 0 0,2 0 45 0 0,-1 0 0 0 0,1 0 0 0 0,0 0-1 0 0,0-1 1 0 0,0 1 0 0 0,1-1 0 0 0,-1 0-1 0 0,1-1 1 0 0,-1 1 0 0 0,3-1-45 0 0,23 2 562 0 0,27-1-562 0 0,-13 0 95 0 0,-12-3-109 0 0,-1 0-1 0 0,0-3 1 0 0,1 0-1 0 0,10-5 15 0 0,36-4-90 0 0,-37 4-118 0 0,-29 6-831 0 0,0 0 0 0 0,0 1-1 0 0,0 1 1 0 0,3 0 1039 0 0,-16 1-183 0 0,1 0 0 0 0,-1 0 0 0 0,0 0-1 0 0,1 0 1 0 0,-1 0 0 0 0,1 0 0 0 0,-1 0-1 0 0,0 0 1 0 0,1 0 0 0 0,-1 0 0 0 0,0 0-1 0 0,1 0 1 0 0,-1 0 0 0 0,0 0 0 0 0,1 1-1 0 0,-1-1 1 0 0,0 0 0 0 0,1 0 0 0 0,-1 0-1 0 0,0 1 1 0 0,1-1 0 0 0,-1 0 0 0 0,0 0 0 0 0,0 1-1 0 0,1-1 1 0 0,-1 0 0 0 0,0 0 0 0 0,0 1-1 0 0,0-1 1 0 0,1 0 0 0 0,-1 1 0 0 0,0-1-1 0 0,0 1 1 0 0,0-1 0 0 0,0 0 0 0 0,0 1-1 0 0,0-1 1 0 0,0 0 0 0 0,0 1 0 0 0,0-1-1 0 0,0 0 1 0 0,0 1 0 0 0,0-1 0 0 0,0 1-1 0 0,0-1 1 0 0,0 1 183 0 0,0 0-589 0 0,-1 0 0 0 0,1 0 0 0 0,0 1 0 0 0,-1-1 0 0 0,0 0 0 0 0,1 0 0 0 0,-1 0 0 0 0,0 0 0 0 0,1 1 0 0 0,-1-1-1 0 0,0 0 1 0 0,-1 0 589 0 0,-10 6-1888 0 0</inkml:trace>
  <inkml:trace contextRef="#ctx0" brushRef="#br0" timeOffset="343.666">1058 801 5241 0 0,'-7'9'1664'0'0,"0"-1"0"0"0,1 1 0 0 0,1 1 0 0 0,-5 7-1664 0 0,4-2 1673 0 0,-1 0 1 0 0,-2 15-1674 0 0,-2 14 680 0 0,-4 42-680 0 0,-2 9-901 0 0,13-76 532 0 0,-1 5-1232 0 0,-1 0-1 0 0,-2 0 1 0 0,0 0-1 0 0,-6 9 1602 0 0,-6 18-6641 0 0,2-32 5042 0 0</inkml:trace>
  <inkml:trace contextRef="#ctx0" brushRef="#br0" timeOffset="672.413">0 1519 9106 0 0,'3'-3'510'0'0,"0"-1"1"0"0,0 1 0 0 0,0 0-1 0 0,0-1 1 0 0,1 1-1 0 0,-1 1 1 0 0,1-1-1 0 0,0 0 1 0 0,0 1-1 0 0,0 0 1 0 0,0 0-1 0 0,4-1-510 0 0,8-3 1293 0 0,0 1 0 0 0,16-2-1293 0 0,-9 2 790 0 0,104-22 1482 0 0,2 5 0 0 0,22 4-2272 0 0,264-9 846 0 0,-194 29-1053 0 0,158 22 207 0 0,-38 0-4295 0 0,-157-6-2732 0 0,-109-9 2148 0 0,2-3-2103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12:02:50.96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1645 172 192 0 0,'5'2'392'0'0,"1"1"1"0"0,-1-1-1 0 0,1-1 1 0 0,0 1-1 0 0,0-1 1 0 0,-1 0-1 0 0,1 0 1 0 0,0-1-1 0 0,0 0 1 0 0,0 0-1 0 0,0 0 0 0 0,0-1 1 0 0,0 0-1 0 0,4-1-392 0 0,0 1 152 0 0,1 0 0 0 0,-1 0 0 0 0,1 1-1 0 0,6 1-151 0 0,1 0 304 0 0,0-1-1 0 0,0 0 1 0 0,0-1-1 0 0,10-2-303 0 0,-19 3 510 0 0,-9 4 190 0 0,-1-3-656 0 0,0-1-1 0 0,1 1 1 0 0,-1-1 0 0 0,0 1-1 0 0,0-1 1 0 0,1 0 0 0 0,-1 1-1 0 0,0-1 1 0 0,0 0 0 0 0,0 1-1 0 0,1-1 1 0 0,-1 0-1 0 0,0 0 1 0 0,0 0 0 0 0,0 0-1 0 0,0 0 1 0 0,0 0 0 0 0,1 0-1 0 0,-1 0 1 0 0,0 0-44 0 0,-6-1 60 0 0,0 1-1 0 0,0-1 1 0 0,0 1-1 0 0,1 1 1 0 0,-1-1-1 0 0,0 1 1 0 0,0 0-1 0 0,-5 2-59 0 0,-24 3 137 0 0,31-6-105 0 0,0 0 1 0 0,0 1 0 0 0,0-1-1 0 0,0 1 1 0 0,1 0-1 0 0,-1 1 1 0 0,0-1 0 0 0,0 1-1 0 0,1 0 1 0 0,-1 0 0 0 0,1 1-1 0 0,-3 1-32 0 0,-7 8 183 0 0,0 0-1 0 0,0 1 1 0 0,-9 12-183 0 0,20-21 62 0 0,0 0 1 0 0,0 0 0 0 0,0 0-1 0 0,0 0 1 0 0,1 1-1 0 0,0-1 1 0 0,0 1 0 0 0,0 0-1 0 0,0-1 1 0 0,1 1 0 0 0,0 0-1 0 0,0 0 1 0 0,0 0 0 0 0,0 0-1 0 0,1 0 1 0 0,0 5-63 0 0,0-9 33 0 0,1 1 1 0 0,-1 0-1 0 0,1 0 0 0 0,0-1 1 0 0,0 1-1 0 0,-1 0 1 0 0,1-1-1 0 0,0 1 0 0 0,1-1 1 0 0,-1 1-1 0 0,0-1 0 0 0,0 1 1 0 0,0-1-1 0 0,1 0 1 0 0,-1 0-1 0 0,1 1 0 0 0,-1-1 1 0 0,1 0-1 0 0,0-1 0 0 0,-1 1 1 0 0,1 0-1 0 0,0 0 1 0 0,-1-1-1 0 0,1 1 0 0 0,0-1 1 0 0,1 1-34 0 0,1 0 57 0 0,1 0 1 0 0,-1 0 0 0 0,1 0 0 0 0,-1-1 0 0 0,1 0-1 0 0,0 0 1 0 0,-1 0 0 0 0,1 0 0 0 0,-1-1 0 0 0,2 0-58 0 0,0 0 13 0 0,1 0 1 0 0,-1 0 0 0 0,1 1-1 0 0,0 0 1 0 0,-1 0 0 0 0,2 1-14 0 0,28-1 15 0 0,-33-1-15 0 0,-1 1 0 0 0,1 1 1 0 0,0-1-1 0 0,-1 0 0 0 0,1 1 0 0 0,-1-1 1 0 0,1 1-1 0 0,-1 0 0 0 0,1 0 0 0 0,-1 0 1 0 0,0 0-1 0 0,1 0 0 0 0,-1 0 0 0 0,0 1 1 0 0,0-1-1 0 0,0 1 0 0 0,2 1 0 0 0,-3-2-22 0 0,0 0 0 0 0,1 0 0 0 0,-1 0 0 0 0,0 0 0 0 0,0 0 0 0 0,0 0 0 0 0,0 1 1 0 0,0-1-1 0 0,0 0 0 0 0,-1 1 0 0 0,1-1 0 0 0,0 1 0 0 0,-1-1 0 0 0,1 1 0 0 0,-1-1 0 0 0,1 1 0 0 0,-1-1 0 0 0,0 1 0 0 0,0-1 0 0 0,1 1 0 0 0,-1 0 0 0 0,0-1 0 0 0,-1 1 0 0 0,1-1 0 0 0,0 1 0 0 0,-1 1 22 0 0,1-1-82 0 0,-1 1-1 0 0,-1 0 0 0 0,1-1 1 0 0,0 1-1 0 0,-1-1 1 0 0,1 0-1 0 0,-1 1 1 0 0,1-1-1 0 0,-1 0 1 0 0,0 0-1 0 0,0 0 1 0 0,0 0-1 0 0,-1 0 0 0 0,1-1 1 0 0,0 1-1 0 0,-1 0 1 0 0,1-1-1 0 0,-1 0 1 0 0,1 0-1 0 0,-2 1 83 0 0,-4 1-102 0 0,0 1 1 0 0,0 1-1 0 0,1-1 1 0 0,-1 1-1 0 0,-1 2 102 0 0,-35 20-113 0 0,26-19 177 0 0,-1-1 0 0 0,0-1 0 0 0,-1-1 0 0 0,-4 0-64 0 0,5 1 180 0 0,16-5-148 0 0,0 1 0 0 0,0-1 0 0 0,0 0 0 0 0,0-1 0 0 0,-1 1 0 0 0,1-1 0 0 0,0 1 0 0 0,0-1 0 0 0,-1 0 0 0 0,1 0 0 0 0,0 0 0 0 0,0-1 0 0 0,-4 0-32 0 0,-2-2 80 0 0,-11-3 454 0 0,20 6-505 0 0,-1 0 0 0 0,1 0-1 0 0,-1 0 1 0 0,1 0-1 0 0,-1 0 1 0 0,1 0-1 0 0,-1 0 1 0 0,1 0-1 0 0,-1 0 1 0 0,1 0 0 0 0,-1 1-1 0 0,1-1 1 0 0,-1 0-1 0 0,1 0 1 0 0,-1 1-1 0 0,1-1 1 0 0,0 0 0 0 0,-1 0-1 0 0,1 1 1 0 0,0-1-1 0 0,-1 1 1 0 0,1-1-1 0 0,0 0 1 0 0,-1 1-1 0 0,1-1 1 0 0,0 1 0 0 0,0-1-1 0 0,-1 0 1 0 0,1 1-1 0 0,0-1 1 0 0,0 1-1 0 0,0-1 1 0 0,0 1 0 0 0,-1 0-29 0 0,2-2 57 0 0,0-1 1 0 0,0 1 0 0 0,0 0 0 0 0,0 0 0 0 0,0 0 0 0 0,0 0 0 0 0,0 0-1 0 0,0 1 1 0 0,0-1 0 0 0,0 0 0 0 0,0 0 0 0 0,1 1 0 0 0,-1-1 0 0 0,0 1-1 0 0,0-1 1 0 0,1 1 0 0 0,-1-1 0 0 0,0 1 0 0 0,1 0 0 0 0,-1 0 0 0 0,1-1-1 0 0,-1 1 1 0 0,0 0 0 0 0,1 0 0 0 0,-1 1 0 0 0,2-1-58 0 0,2 1 96 0 0,0 1 1 0 0,0-1-1 0 0,0 0 1 0 0,0-1-1 0 0,1 0 1 0 0,-1 1-1 0 0,0-2 0 0 0,5 1-96 0 0,28 0 388 0 0,28 5 133 0 0,-49-4-406 0 0,1 0 0 0 0,-1 0 1 0 0,13 4-116 0 0,29 6 71 0 0,-44-10-189 0 0,-1 1-1 0 0,1 1 1 0 0,-1 0 0 0 0,1 1 0 0 0,-1 1-1 0 0,-1 0 1 0 0,1 1 0 0 0,3 2 118 0 0,-17-8-1 0 0,51 30-3079 0 0,-45-27 1675 0 0,1 0-1 0 0,0 0 1 0 0,0-1 0 0 0,1 0-1 0 0,-1 0 1 0 0,2 0 1405 0 0,-1-4-4372 0 0</inkml:trace>
  <inkml:trace contextRef="#ctx0" brushRef="#br0" timeOffset="1">313 8 40 0 0,'0'0'34'0'0,"0"0"0"0"0,0 0 0 0 0,0 0 1 0 0,0 0-1 0 0,0 0 0 0 0,0 0 0 0 0,0-1 0 0 0,0 1 0 0 0,0 0 1 0 0,1 0-1 0 0,-1 0 0 0 0,0 0 0 0 0,0 0 0 0 0,0 0 0 0 0,0 0 0 0 0,0 0 1 0 0,0 0-1 0 0,0 0 0 0 0,0-1 0 0 0,0 1 0 0 0,0 0 0 0 0,0 0 1 0 0,1 0-1 0 0,-1 0 0 0 0,0 0 0 0 0,0 0 0 0 0,0 0 0 0 0,0 0 0 0 0,0 0 1 0 0,0 0-1 0 0,0 0 0 0 0,0 0 0 0 0,1 0 0 0 0,-1 0 0 0 0,0 0 1 0 0,0 0-1 0 0,0 0 0 0 0,0 0 0 0 0,0 0 0 0 0,0 0 0 0 0,0 0 0 0 0,0 0 1 0 0,1 0-1 0 0,-1 0 0 0 0,0 0 0 0 0,0 0 0 0 0,0 0 0 0 0,0 0 1 0 0,0 0-1 0 0,0 1 0 0 0,0-1 0 0 0,0 0 0 0 0,0 0 0 0 0,1 0 0 0 0,-1 0 1 0 0,0 0-1 0 0,0 0 0 0 0,0 0 0 0 0,0 0 0 0 0,0 0 0 0 0,0 0 1 0 0,0 1-1 0 0,0-1 0 0 0,0 0 0 0 0,0 0 0 0 0,0 0-34 0 0,4 10 3525 0 0,-16 25 2253 0 0,9-27-5337 0 0,0-1-1 0 0,-1 0 1 0 0,0 0 0 0 0,0-1-1 0 0,0 1 1 0 0,-1-1 0 0 0,-2 2-441 0 0,-33 39 1981 0 0,3 1-1981 0 0,-14 18 49 0 0,45-60-43 0 0,-18 23 46 0 0,-1 0 0 0 0,-22 17-52 0 0,17-10-356 0 0,29-36 334 0 0,1 1-1 0 0,0-1 1 0 0,0 0-1 0 0,-1 0 1 0 0,1 1 0 0 0,0-1-1 0 0,0 0 1 0 0,-1 0-1 0 0,1 0 1 0 0,0 0-1 0 0,0 1 1 0 0,-1-1-1 0 0,1 0 1 0 0,0 0 0 0 0,-1 0-1 0 0,1 0 1 0 0,0 0-1 0 0,-1 0 1 0 0,1 0-1 0 0,0 0 1 0 0,-1 0-1 0 0,1 0 1 0 0,0 0 0 0 0,-1 0-1 0 0,1 0 1 0 0,0 0-1 0 0,0 0 1 0 0,-1 0-1 0 0,1 0 1 0 0,0 0-1 0 0,-1 0 1 0 0,1-1 0 0 0,0 1-1 0 0,-1 0 1 0 0,1 0-1 0 0,0 0 1 0 0,0 0-1 0 0,-1-1 23 0 0,-2 0-789 0 0,5-2 675 0 0,-1 0 0 0 0,1 0 0 0 0,-1 0 0 0 0,1 0 0 0 0,-1-1-1 0 0,0 1 1 0 0,0-1 0 0 0,0-1 114 0 0,5-14-165 0 0,1 6 229 0 0,0 0 0 0 0,0 0 0 0 0,1 1 0 0 0,1 0 1 0 0,0 1-1 0 0,0 0 0 0 0,9-7-64 0 0,-17 17 33 0 0,0 1 0 0 0,1 0 0 0 0,-1-1 0 0 0,0 1 0 0 0,0 0 0 0 0,1 0 0 0 0,-1-1 0 0 0,0 1 0 0 0,0 0 0 0 0,1 0 0 0 0,-1 1 0 0 0,0-1 0 0 0,1 0 0 0 0,-1 0 0 0 0,0 1 0 0 0,0-1 0 0 0,1 0 0 0 0,-1 1 0 0 0,0-1 0 0 0,0 1 0 0 0,0 0 0 0 0,0-1 0 0 0,0 1 0 0 0,0 0 0 0 0,0 0 0 0 0,0 0 0 0 0,0 0 0 0 0,1 0-33 0 0,28 31 728 0 0,51 65-706 0 0,-41-37-2774 0 0,-40-60 2596 0 0,1 0 0 0 0,-1 0-1 0 0,0 0 1 0 0,0 1-1 0 0,0-1 1 0 0,1 0-1 0 0,-1 0 1 0 0,0 0-1 0 0,0 0 1 0 0,1 1-1 0 0,-1-1 1 0 0,0 0-1 0 0,0 0 1 0 0,1 0-1 0 0,-1 0 1 0 0,0 0 0 0 0,1 0-1 0 0,-1 0 1 0 0,0 0-1 0 0,0 0 1 0 0,1 0-1 0 0,-1 0 1 0 0,0 0-1 0 0,1 0 1 0 0,-1 0-1 0 0,0 0 1 0 0,1 0-1 0 0,-1 0 1 0 0,0 0-1 0 0,0 0 1 0 0,1-1-1 0 0,-1 1 1 0 0,0 0 0 0 0,0 0-1 0 0,1 0 1 0 0,-1 0-1 0 0,0-1 1 0 0,0 1-1 0 0,1 0 157 0 0,5-2-4432 0 0,1 7 1889 0 0</inkml:trace>
  <inkml:trace contextRef="#ctx0" brushRef="#br0" timeOffset="2">378 35 3305 0 0,'-23'-10'4839'0'0,"20"12"-2614"0"0,10 9-881 0 0,-3-4-1043 0 0,0 0-1 0 0,-1 0 1 0 0,0 1-1 0 0,0-1 1 0 0,0 1-1 0 0,-1 0 1 0 0,0-1-1 0 0,0 1 1 0 0,-1 0-1 0 0,0 2-300 0 0,-1-7 26 0 0,25 203 36 0 0,-24-200-336 0 0,-1 1 0 0 0,1 0 0 0 0,-1-1 0 0 0,0 1 1 0 0,-1 0-1 0 0,0-1 0 0 0,0 1 0 0 0,0-1 0 0 0,-2 7 274 0 0,-5-42-3655 0 0,6 14 3477 0 0,0 0 0 0 0,1-1-1 0 0,1 1 1 0 0,0 0 0 0 0,1-1 0 0 0,1 1 0 0 0,2-6 178 0 0,-4 19 78 0 0,1 0 1 0 0,-1 0 0 0 0,1 0-1 0 0,0-1 1 0 0,0 1-1 0 0,0 0 1 0 0,0 1-1 0 0,0-1 1 0 0,0 0-1 0 0,0 0 1 0 0,1 0-1 0 0,-1 1 1 0 0,0-1-1 0 0,1 0 1 0 0,0 1-1 0 0,-1 0 1 0 0,1-1-1 0 0,0 1 1 0 0,0 0 0 0 0,0 0-1 0 0,0 0 1 0 0,2-1-79 0 0,-1 1 117 0 0,1 1 0 0 0,-1-1 0 0 0,1 1 0 0 0,0 0 1 0 0,-1 0-1 0 0,1 0 0 0 0,0 0 0 0 0,-1 1 0 0 0,1 0 1 0 0,-1-1-1 0 0,1 1 0 0 0,-1 0 0 0 0,4 2-117 0 0,49 20-2477 0 0,10 3-5345 0 0,-58-25 7439 0 0</inkml:trace>
  <inkml:trace contextRef="#ctx0" brushRef="#br0" timeOffset="3">168 513 2184 0 0,'-2'115'2520'0'0,"2"-112"-2449"0"0,0 1 0 0 0,1-1 1 0 0,0 1-1 0 0,-1-1 0 0 0,1 0 0 0 0,1 1 1 0 0,-1-1-1 0 0,0 0 0 0 0,1 0 0 0 0,0 0 1 0 0,-1 0-1 0 0,1 0 0 0 0,0 0 1 0 0,1 0-1 0 0,-1-1 0 0 0,0 1 0 0 0,1-1 1 0 0,0 1-1 0 0,-1-1 0 0 0,1 0 1 0 0,0 0-1 0 0,0 0 0 0 0,0-1 0 0 0,0 1 1 0 0,1-1-1 0 0,-1 0 0 0 0,0 0 1 0 0,1 0-1 0 0,-1 0 0 0 0,1 0-71 0 0,3 1 129 0 0,1 0 1 0 0,-1-1-1 0 0,1 0 0 0 0,-1-1 0 0 0,1 1 0 0 0,-1-1 1 0 0,1-1-1 0 0,0 1 0 0 0,-1-1 0 0 0,1-1 0 0 0,-1 1 1 0 0,0-1-1 0 0,6-3-129 0 0,-6 2 97 0 0,0-1 1 0 0,-1 1 0 0 0,1-2-1 0 0,-1 1 1 0 0,0-1 0 0 0,0 0-1 0 0,0 0 1 0 0,-1-1 0 0 0,0 1-1 0 0,4-6-97 0 0,-7 8 49 0 0,1 0-1 0 0,-1-1 0 0 0,-1 1 0 0 0,1 0 0 0 0,0-1 0 0 0,-1 1 0 0 0,1-1 0 0 0,-1 1 0 0 0,0-1 1 0 0,-1 0-1 0 0,1 0 0 0 0,-1 1 0 0 0,1-1 0 0 0,-1 0 0 0 0,0 0 0 0 0,0 0 0 0 0,-1 1 0 0 0,1-1 1 0 0,-1 0-1 0 0,0 0 0 0 0,0 1 0 0 0,0-2-48 0 0,-1-1 78 0 0,-1 0 0 0 0,1 0 0 0 0,-1 0 0 0 0,0 0 0 0 0,-1 1 0 0 0,-1-2-78 0 0,3 5 28 0 0,0 0 0 0 0,0 0 0 0 0,0 0 0 0 0,0 0 0 0 0,-1 0 0 0 0,1 1 0 0 0,-1-1-1 0 0,1 1 1 0 0,-1 0 0 0 0,0 0 0 0 0,1 0 0 0 0,-1 0 0 0 0,0 0 0 0 0,0 0 0 0 0,-2 1-28 0 0,0-2-25 0 0,0 2 1 0 0,0-1 0 0 0,1 1 0 0 0,-1-1-1 0 0,0 1 1 0 0,0 0 0 0 0,0 1-1 0 0,1-1 1 0 0,-1 1 0 0 0,0 0-1 0 0,1 0 1 0 0,-1 1 0 0 0,0 0-1 0 0,1-1 1 0 0,0 1 0 0 0,-1 1 0 0 0,1-1-1 0 0,0 1 1 0 0,0-1 0 0 0,0 1-1 0 0,1 0 1 0 0,-4 4 24 0 0,-4 2-579 0 0,-16 15-1877 0 0,25-22 2103 0 0,1-1-1 0 0,0 0 1 0 0,-1 1-1 0 0,1-1 1 0 0,0 1-1 0 0,0-1 1 0 0,0 1 0 0 0,0 0-1 0 0,0-1 1 0 0,1 1-1 0 0,-1 0 1 0 0,0-1-1 0 0,1 1 1 0 0,-1 1 353 0 0,3 10-2247 0 0,-4-6 1576 0 0</inkml:trace>
  <inkml:trace contextRef="#ctx0" brushRef="#br0" timeOffset="4">853 186 1528 0 0,'-1'0'239'0'0,"0"-1"-1"0"0,1 0 0 0 0,-1 1 0 0 0,1-1 0 0 0,-1 0 0 0 0,1 1 1 0 0,-1-1-1 0 0,1 0 0 0 0,0 1 0 0 0,-1-1 0 0 0,1 0 1 0 0,0 0-1 0 0,0 1 0 0 0,-1-1 0 0 0,1 0 0 0 0,0 0 1 0 0,0 0-1 0 0,0 0 0 0 0,0 1 0 0 0,0-1 0 0 0,0 0 1 0 0,0 0-1 0 0,0 0 0 0 0,0 1 0 0 0,0-1 0 0 0,1 0 1 0 0,-1 0-1 0 0,0 0 0 0 0,1 0-238 0 0,0-1 201 0 0,1 0 0 0 0,-1 0-1 0 0,1 0 1 0 0,-1 0 0 0 0,1 0 0 0 0,0 0 0 0 0,0 0 0 0 0,0 1-1 0 0,0-1 1 0 0,1 0-201 0 0,3-2 196 0 0,0 1 0 0 0,0 0 0 0 0,0 0 0 0 0,0 0 0 0 0,0 1 0 0 0,1 0 0 0 0,6-1-196 0 0,-2 1 235 0 0,-7 2-108 0 0,1-1 0 0 0,0 1-1 0 0,0 0 1 0 0,-1 0 0 0 0,1 0-1 0 0,0 0 1 0 0,0 1-127 0 0,-2 0 58 0 0,-1 0 0 0 0,0 0 0 0 0,0 0-1 0 0,1 0 1 0 0,-1 0 0 0 0,0 0 0 0 0,0 1 0 0 0,0-1 0 0 0,0 1 0 0 0,0 0 0 0 0,-1-1 0 0 0,1 1 0 0 0,0 0-1 0 0,-1 0 1 0 0,1 0 0 0 0,-1 0-58 0 0,3 5 80 0 0,0-1 0 0 0,-1 1-1 0 0,0-1 1 0 0,0 1 0 0 0,0 0-1 0 0,-1 0 1 0 0,0 0-1 0 0,-1 1 1 0 0,0-1 0 0 0,0 0-1 0 0,0 1 1 0 0,-1 3-80 0 0,0 1-163 0 0,0-1 1 0 0,-1 0-1 0 0,-1 1 0 0 0,0-1 1 0 0,0 0-1 0 0,-1 0 1 0 0,-1 0-1 0 0,0-1 163 0 0,-2 8-1238 0 0,2-8-1230 0 0,0 0 0 0 0,0 0 1 0 0,-1-1-1 0 0,-5 9 2468 0 0,3-12-2402 0 0</inkml:trace>
  <inkml:trace contextRef="#ctx0" brushRef="#br0" timeOffset="5">859 281 2256 0 0,'0'0'110'0'0,"0"-1"-1"0"0,0 1 0 0 0,0 0 0 0 0,0 0 0 0 0,0-1 1 0 0,0 1-1 0 0,1 0 0 0 0,-1 0 0 0 0,0-1 0 0 0,0 1 1 0 0,0 0-1 0 0,1 0 0 0 0,-1-1 0 0 0,0 1 0 0 0,0 0 1 0 0,0 0-1 0 0,1 0 0 0 0,-1-1 0 0 0,0 1 0 0 0,1 0 1 0 0,-1 0-1 0 0,0 0 0 0 0,0 0 0 0 0,1 0 0 0 0,-1 0 1 0 0,0 0-1 0 0,1-1 0 0 0,-1 1 0 0 0,0 0 0 0 0,0 0 1 0 0,1 0-1 0 0,-1 0 0 0 0,0 0 0 0 0,1 0 0 0 0,-1 1 1 0 0,0-1-1 0 0,1 0 0 0 0,-1 0 0 0 0,0 0 0 0 0,0 0 1 0 0,1 0-1 0 0,-1 0-109 0 0,0 0 28 0 0,1 1 0 0 0,-1-1 1 0 0,0 0-1 0 0,0 0 0 0 0,0 0 0 0 0,0 0 0 0 0,0 0 1 0 0,0 0-1 0 0,1 0 0 0 0,-1 0 0 0 0,0 1 1 0 0,0-1-1 0 0,0 0 0 0 0,0 0 0 0 0,0 0 1 0 0,0 0-1 0 0,0 0 0 0 0,0 1 0 0 0,0-1 0 0 0,0 0 1 0 0,1 0-1 0 0,-1 0 0 0 0,0 0 0 0 0,0 0 1 0 0,0 1-1 0 0,0-1 0 0 0,0 0 0 0 0,0 0 0 0 0,0 0 1 0 0,0 0-1 0 0,0 1 0 0 0,0-1 0 0 0,-1 0 1 0 0,1 0-1 0 0,0 0 0 0 0,0 0 0 0 0,0 1 0 0 0,0-1 1 0 0,0 0-1 0 0,0 0 0 0 0,0 0 0 0 0,0 0 1 0 0,0 0-1 0 0,0 0 0 0 0,-1 1 0 0 0,1-1 1 0 0,0 0-1 0 0,0 0 0 0 0,0 0 0 0 0,0 0 0 0 0,0 0 1 0 0,0 0-1 0 0,-1 0 0 0 0,1 0-28 0 0,0 2 5 0 0,0-1 0 0 0,-1 0 0 0 0,1 0 0 0 0,0 0 0 0 0,0 1-1 0 0,0-1 1 0 0,0 0 0 0 0,0 0 0 0 0,0 1 0 0 0,1-1 0 0 0,-1 0 0 0 0,0 0 0 0 0,1 0 0 0 0,-1 1 0 0 0,1-1-1 0 0,0 1-4 0 0,0 3-61 0 0,1 2-265 0 0,-1 0-1 0 0,0-1 0 0 0,-1 1 1 0 0,1 0-1 0 0,-2 0 327 0 0,1-3-666 0 0,0 0 0 0 0,-1 0 0 0 0,1 0 0 0 0,-1 0 0 0 0,0 0 0 0 0,-1 0 0 0 0,1 0 0 0 0,-1-1 0 0 0,-1 4 666 0 0,-2 2-749 0 0</inkml:trace>
  <inkml:trace contextRef="#ctx0" brushRef="#br0" timeOffset="6">665 414 264 0 0,'-5'14'2363'0'0,"3"-1"2473"0"0,3-11-4627 0 0,-1-1 0 0 0,1 0 0 0 0,0 0 0 0 0,0 0 0 0 0,0 0 0 0 0,0 0 0 0 0,0 0 0 0 0,0 0 0 0 0,0 0 0 0 0,0 0 0 0 0,0-1 0 0 0,0 1 0 0 0,1 0-209 0 0,1 0 154 0 0,0 0 1 0 0,0 1 0 0 0,0-1 0 0 0,0-1 0 0 0,0 1 0 0 0,0 0 0 0 0,1-1 0 0 0,-1 1 0 0 0,0-1 0 0 0,0 0 0 0 0,1 0 0 0 0,-1-1 0 0 0,0 1 0 0 0,2-1-155 0 0,46-11 567 0 0,104-20-927 0 0,-148 31-76 0 0,1-1 0 0 0,-1 1-1 0 0,0 0 1 0 0,0 0 0 0 0,5 1 436 0 0,-6 0-866 0 0,-1 0 0 0 0,0 1-1 0 0,1-1 1 0 0,-1 1 0 0 0,0 0 0 0 0,0 1 0 0 0,0-1-1 0 0,0 1 1 0 0,0 0 0 0 0,0 1 0 0 0,4 1 866 0 0,1 5-839 0 0</inkml:trace>
  <inkml:trace contextRef="#ctx0" brushRef="#br0" timeOffset="7">1129 31 1792 0 0,'-1'0'370'0'0,"0"1"-1"0"0,0 0 1 0 0,-1 0-1 0 0,1 0 1 0 0,0 1-1 0 0,0-1 1 0 0,0 0-1 0 0,0 0 1 0 0,0 1-1 0 0,0-1 1 0 0,0 0-1 0 0,0 2-369 0 0,0 0 237 0 0,1-1-1 0 0,-1 1 1 0 0,0 0-1 0 0,1 0 1 0 0,0 0-1 0 0,0 0 1 0 0,0 0-1 0 0,0 0 1 0 0,0 1-237 0 0,1 7 176 0 0,3 117 1101 0 0,-1-61-1379 0 0,-2 0 1 0 0,-4 5 101 0 0,-2-49-835 0 0,3-21 1 0 0,5-14 322 0 0,7-36 333 0 0,-8 34 363 0 0,1 0-1 0 0,0 0 1 0 0,3-5-184 0 0,-6 18 6 0 0,0 0-1 0 0,1 0 0 0 0,0 0 0 0 0,-1 0 0 0 0,1 0 1 0 0,0 0-1 0 0,-1 0 0 0 0,1 0 0 0 0,0 0 0 0 0,0 0 1 0 0,0 0-1 0 0,0 1 0 0 0,0-1 0 0 0,0 0 1 0 0,0 1-1 0 0,0-1 0 0 0,0 0 0 0 0,0 1 0 0 0,0 0 1 0 0,0-1-1 0 0,0 1 0 0 0,0 0 0 0 0,0-1 0 0 0,1 1 1 0 0,-1 0-1 0 0,0 0 0 0 0,0 0 0 0 0,0 0 1 0 0,1 0-1 0 0,-1 0 0 0 0,0 0 0 0 0,0 1 0 0 0,0-1 1 0 0,0 0-1 0 0,1 1 0 0 0,-1-1 0 0 0,0 1-5 0 0,3 0-144 0 0,-1 0-1 0 0,1 1 0 0 0,-1-1 1 0 0,1 1-1 0 0,-1 0 1 0 0,0 0-1 0 0,0 0 0 0 0,0 1 1 0 0,0-1-1 0 0,0 1 1 0 0,1 1 144 0 0,47 61-6046 0 0,-46-56 5701 0 0</inkml:trace>
  <inkml:trace contextRef="#ctx0" brushRef="#br0" timeOffset="8">875 461 2377 0 0,'-4'7'1501'0'0,"-13"27"1609"0"0,16-33-2990 0 0,0 1 0 0 0,1-1 1 0 0,-1 0-1 0 0,1 1 0 0 0,-1-1 0 0 0,1 1 0 0 0,0-1 0 0 0,0 0 0 0 0,-1 1 0 0 0,1-1 0 0 0,0 1 0 0 0,0-1 0 0 0,0 1 0 0 0,1-1 1 0 0,-1 1-1 0 0,0-1 0 0 0,1 1 0 0 0,-1-1 0 0 0,1 0 0 0 0,0 2-120 0 0,20 31 1693 0 0,-17-27-1384 0 0,0 0 0 0 0,0 0 0 0 0,1-1 0 0 0,0 1 0 0 0,5 4-309 0 0,-10-11 3 0 0,15 16 275 0 0,1 0 0 0 0,1-1 1 0 0,0-1-1 0 0,1-1 0 0 0,0 0 0 0 0,2-1-278 0 0,-15-10 19 0 0,2 2-160 0 0,0-1 1 0 0,-1 0-1 0 0,1 0 0 0 0,0-1 1 0 0,0 1-1 0 0,1-2 0 0 0,-1 1 0 0 0,0-1 141 0 0,21 1-4024 0 0,-1 0 0 0 0,1-2-1 0 0,24-3 4025 0 0,-29-5-1112 0 0</inkml:trace>
  <inkml:trace contextRef="#ctx0" brushRef="#br0" timeOffset="9">5090 61 4209 0 0,'-5'15'5230'0'0,"2"-3"-4257"0"0,-19 5 563 0 0,9 2-996 0 0,1 0 0 0 0,1 0 0 0 0,-1 5-540 0 0,-9 15 248 0 0,-2 7-120 0 0,17-33-104 0 0,0-1 1 0 0,-1 1-1 0 0,-1-1 1 0 0,-8 11-25 0 0,-7 10 101 0 0,21-28-92 0 0,3-7-172 0 0,8-12-123 0 0,11-12 189 0 0,-18 21 88 0 0,1 1-1 0 0,-1 0 0 0 0,1 0 0 0 0,0 0 1 0 0,1 1-1 0 0,-1-1 0 0 0,1 1 1 0 0,-1-1-1 0 0,1 1 0 0 0,0 0 1 0 0,0 1-1 0 0,0-1 0 0 0,1 1 1 0 0,-1 0-1 0 0,0 0 0 0 0,1 0 1 0 0,1 0 9 0 0,-5 1-11 0 0,1 1 1 0 0,0 0 0 0 0,-1 0-1 0 0,1 0 1 0 0,-1 0-1 0 0,1 0 1 0 0,-1 0 0 0 0,1 0-1 0 0,-1 1 1 0 0,1-1 0 0 0,-1 1-1 0 0,1-1 1 0 0,-1 1 0 0 0,0-1-1 0 0,1 1 1 0 0,-1 0 0 0 0,1-1-1 0 0,-1 1 1 0 0,0 0 0 0 0,0 0-1 0 0,0 0 1 0 0,0 0 0 0 0,1 0-1 0 0,-1 1 1 0 0,0-1 0 0 0,0 1 10 0 0,4 4-96 0 0,-1 2 1 0 0,0-1-1 0 0,0 0 1 0 0,2 7 95 0 0,-4-8-323 0 0,0-1 1 0 0,1 0-1 0 0,0 1 1 0 0,0-2-1 0 0,0 1 1 0 0,2 2 322 0 0,-3-4-592 0 0,2 1-887 0 0,1 1 1 0 0,-1-1 0 0 0,1 0 0 0 0,0 0 0 0 0,0-1 0 0 0,2 2 1478 0 0,-4-8-1387 0 0</inkml:trace>
  <inkml:trace contextRef="#ctx0" brushRef="#br0" timeOffset="10">5108 222 728 0 0,'0'3'827'0'0,"1"-1"0"0"0,-1 0-1 0 0,1 1 1 0 0,0-1 0 0 0,0 0 0 0 0,0 0-1 0 0,0 0 1 0 0,0 0 0 0 0,1 0 0 0 0,-1 0-1 0 0,2 1-826 0 0,-1-1 182 0 0,1 0-1 0 0,-1 0 1 0 0,1 0-1 0 0,-1 0 1 0 0,1-1-1 0 0,0 1 0 0 0,-1-1 1 0 0,1 0-1 0 0,0 0 1 0 0,0 0-1 0 0,0 0 1 0 0,0 0-1 0 0,0-1 1 0 0,0 1-182 0 0,19 3-44 0 0,-17-2-244 0 0,1-1-1 0 0,0 0 0 0 0,-1 0 0 0 0,1 0 1 0 0,0-1-1 0 0,0 0 0 0 0,0 0 0 0 0,0 0 1 0 0,-1-1-1 0 0,1 0 0 0 0,0 0 289 0 0,55-9-8678 0 0,-51 5 8221 0 0</inkml:trace>
  <inkml:trace contextRef="#ctx0" brushRef="#br0" timeOffset="11">5358 39 1424 0 0,'23'1'3800'0'0,"-23"-1"-3633"0"0,1 0 1 0 0,-1 0 0 0 0,1 0-1 0 0,-1 0 1 0 0,1 0 0 0 0,-1 0-1 0 0,0 0 1 0 0,1 0-1 0 0,-1 0 1 0 0,1 0 0 0 0,-1 0-1 0 0,1 0 1 0 0,-1 1 0 0 0,1-1-1 0 0,-1 0 1 0 0,0 0-1 0 0,1 0 1 0 0,-1 1 0 0 0,1-1-1 0 0,-1 0 1 0 0,0 0-1 0 0,1 1 1 0 0,-1-1 0 0 0,0 0-1 0 0,1 1 1 0 0,-1-1 0 0 0,0 0-1 0 0,1 1 1 0 0,-1 0-168 0 0,-3 6 462 0 0,1 1 0 0 0,-1 0 0 0 0,2 0 0 0 0,-1 0 0 0 0,1 1 1 0 0,0-1-1 0 0,1 3-462 0 0,-1-6 143 0 0,0 28-86 0 0,2 0 1 0 0,1 0 0 0 0,3 17-58 0 0,2 18-2722 0 0,-6 0-3978 0 0,-3-53 4424 0 0,-5-4 346 0 0</inkml:trace>
  <inkml:trace contextRef="#ctx0" brushRef="#br0" timeOffset="12">5239 513 3209 0 0,'-59'-1'5470'0'0,"86"-5"-4339"0"0,-22 6-1081 0 0,0-1 0 0 0,0 0 0 0 0,0 0 0 0 0,0 0 1 0 0,-1-1-1 0 0,1 1 0 0 0,1-2-50 0 0,2-1 17 0 0,-1 1 1 0 0,1-1-1 0 0,0 2 1 0 0,0-1-1 0 0,0 1 1 0 0,0 0-1 0 0,0 1 1 0 0,1 0-1 0 0,-1 0 1 0 0,2 1-18 0 0,-7 0 12 0 0,0 0 0 0 0,0 0 0 0 0,0 0 0 0 0,0 0 0 0 0,0 1 0 0 0,0-1 1 0 0,0 1-1 0 0,-1 0 0 0 0,1 0 0 0 0,0 0 0 0 0,0 0 0 0 0,0 1 0 0 0,-1-1 0 0 0,1 1 0 0 0,-1-1 0 0 0,1 1 0 0 0,-1 0 0 0 0,0 0 0 0 0,0 0 1 0 0,1 0-1 0 0,-1 0 0 0 0,-1 1 0 0 0,1-1 0 0 0,0 1 0 0 0,-1-1 0 0 0,1 1 0 0 0,-1 0 0 0 0,0-1 0 0 0,0 1 0 0 0,1 1-12 0 0,-2-1 9 0 0,0-1 0 0 0,0 1-1 0 0,0 0 1 0 0,0-1 0 0 0,-1 1 0 0 0,1 0-1 0 0,-1-1 1 0 0,0 1 0 0 0,1-1-1 0 0,-1 1 1 0 0,0-1 0 0 0,0 0-1 0 0,-1 1 1 0 0,1-1 0 0 0,0 0 0 0 0,-1 0-1 0 0,0 1 1 0 0,1-1 0 0 0,-1-1-1 0 0,0 1 1 0 0,0 0 0 0 0,0 0-1 0 0,0-1 1 0 0,-1 1-9 0 0,-8 7 10 0 0,-1 0-1 0 0,0-1 1 0 0,0-1-1 0 0,-2 0-9 0 0,6-1 37 0 0,0-1-1 0 0,0 1 1 0 0,1 1 0 0 0,-1-1-1 0 0,-3 5-36 0 0,-23 21 132 0 0,25-25 76 0 0,0 1-1 0 0,1 1 1 0 0,0 0 0 0 0,1 0 0 0 0,0 0-1 0 0,0 1 1 0 0,1 0 0 0 0,-1 4-208 0 0,2-6 315 0 0,4-6-235 0 0,-1 0 0 0 0,1 0 0 0 0,0 0-1 0 0,0 0 1 0 0,0 1 0 0 0,0-1 0 0 0,1 0-1 0 0,-1 1 1 0 0,1-1 0 0 0,-1 1 0 0 0,1-1-1 0 0,0 0 1 0 0,0 1 0 0 0,0-1 0 0 0,0 1-1 0 0,0-1 1 0 0,0 1 0 0 0,1-1 0 0 0,-1 0-1 0 0,1 1 1 0 0,0-1 0 0 0,0 0 0 0 0,0 1-1 0 0,0-1 1 0 0,0 0 0 0 0,0 0 0 0 0,0 0-1 0 0,1 0 1 0 0,-1 0 0 0 0,1 0 0 0 0,0 0-1 0 0,-1-1 1 0 0,2 1-80 0 0,-1 1 65 0 0,1-1 0 0 0,0 0 0 0 0,0 0-1 0 0,0 0 1 0 0,0-1 0 0 0,0 1 0 0 0,1 0 0 0 0,-1-1 0 0 0,1 0 0 0 0,-1 0 0 0 0,1 0-1 0 0,-1 0 1 0 0,1-1 0 0 0,-1 0 0 0 0,1 1 0 0 0,0-1 0 0 0,-1 0 0 0 0,1-1-1 0 0,-1 1 1 0 0,1-1-65 0 0,51-10 383 0 0,44-25-598 0 0,-77 28-317 0 0,1 1-1 0 0,0 1 0 0 0,16-2 533 0 0,31-7-4458 0 0,-65 13 3733 0 0,0 1 0 0 0,0 1 0 0 0,0-1-1 0 0,0 1 1 0 0,1 0 0 0 0,-1 0-1 0 0,0 0 1 0 0,0 1 0 0 0,0 0-1 0 0,4 1 726 0 0,4 0-1431 0 0,14-3-1155 0 0</inkml:trace>
  <inkml:trace contextRef="#ctx0" brushRef="#br0" timeOffset="13">4473 18 1160 0 0,'0'3'420'0'0,"0"0"-1"0"0,0 0 0 0 0,-1 0 0 0 0,1-1 1 0 0,-1 1-1 0 0,0 0 0 0 0,0-1 1 0 0,0 1-1 0 0,0 0 0 0 0,0-1 0 0 0,-1 1 1 0 0,1-1-1 0 0,-2 2-419 0 0,-28 28 1514 0 0,4-5-1034 0 0,-48 66 89 0 0,-61 69-306 0 0,124-143-302 0 0,21-32-241 0 0,-1 0 284 0 0,0-1 0 0 0,1 2 0 0 0,0-1 1 0 0,1 2-1 0 0,0-1 0 0 0,1 1 0 0 0,1 1 0 0 0,6-6-4 0 0,-16 15 13 0 0,0-1 0 0 0,0 1-1 0 0,0-1 1 0 0,0 1-1 0 0,0 0 1 0 0,0 0 0 0 0,0 0-1 0 0,0 0 1 0 0,0 0-1 0 0,1 0 1 0 0,-1 1 0 0 0,0-1-1 0 0,0 1 1 0 0,1-1 0 0 0,-1 1-1 0 0,0 0 1 0 0,1 0-1 0 0,-1 0 1 0 0,0 0 0 0 0,1 1-1 0 0,-1-1 1 0 0,0 0-1 0 0,1 1 1 0 0,-1 0 0 0 0,0 0-1 0 0,0-1 1 0 0,0 1 0 0 0,1 0-1 0 0,-1 1 1 0 0,0-1-1 0 0,-1 0 1 0 0,2 2-13 0 0,5 4-77 0 0,0 1-1 0 0,-1 1 1 0 0,0-1 0 0 0,0 1 0 0 0,-1 1 0 0 0,3 6 77 0 0,-2-6-912 0 0,-1 0 1 0 0,1 0-1 0 0,7 7 912 0 0,13 12-4801 0 0,-14-21 3253 0 0</inkml:trace>
  <inkml:trace contextRef="#ctx0" brushRef="#br0" timeOffset="14">4611 0 1152 0 0,'0'2'796'0'0,"0"0"0"0"0,1 0 0 0 0,0 0 0 0 0,-1 0 0 0 0,1 0 0 0 0,0 0 0 0 0,0-1 0 0 0,0 1 0 0 0,0 0 0 0 0,0 0-796 0 0,7 14 2400 0 0,-1 26-892 0 0,0 0 0 0 0,-3 1 1 0 0,-1 20-1509 0 0,-2-30 126 0 0,19 262-475 0 0,-18-226-922 0 0,-1-20-1074 0 0,5 1-3412 0 0,-6-48 5231 0 0,1 1 0 0 0,0-1 0 0 0,-1 0 0 0 0,1 1 0 0 0,0-1 1 0 0,0 0-1 0 0,1 1 0 0 0,-1-1 0 0 0,0 0 0 0 0,2 2 526 0 0,1-2-1174 0 0</inkml:trace>
  <inkml:trace contextRef="#ctx0" brushRef="#br0" timeOffset="15">2726 53 2328 0 0,'0'9'3379'0'0,"0"-1"-2063"0"0,0 0 0 0 0,-1 1 0 0 0,0-1 1 0 0,-1 7-1317 0 0,2-12 63 0 0,0-1 1 0 0,0 0-1 0 0,1 0 1 0 0,-1 0-1 0 0,1 1 1 0 0,-1-1-1 0 0,1 0 1 0 0,0 0-1 0 0,0 0 1 0 0,0 0-1 0 0,0 0 1 0 0,0 0-1 0 0,1 0 1 0 0,-1-1 0 0 0,0 1-1 0 0,1 0 1 0 0,1 1-64 0 0,33 30 672 0 0,-29-27-539 0 0,-3-3-31 0 0,0 1-1 0 0,0-1 1 0 0,0 0-1 0 0,0 0 1 0 0,1-1-1 0 0,-1 1 1 0 0,1-1-1 0 0,-1 0 1 0 0,1 0-1 0 0,0 0 0 0 0,0-1 1 0 0,0 0-1 0 0,4 1-101 0 0,-4-2-18 0 0,1 1-1 0 0,-1-1 1 0 0,1 1 0 0 0,-1 1-1 0 0,0-1 1 0 0,1 1-1 0 0,-1 0 1 0 0,0 0-1 0 0,2 2 19 0 0,-5-4-40 0 0,-1 1 0 0 0,0 0-1 0 0,1-1 1 0 0,-1 1 0 0 0,0 0-1 0 0,0 0 1 0 0,0 0 0 0 0,0 0 0 0 0,0 0-1 0 0,0 0 1 0 0,0 0 0 0 0,0 0-1 0 0,0 0 1 0 0,0 0 0 0 0,0 1-1 0 0,-1-1 1 0 0,1 0 0 0 0,0 0 0 0 0,-1 1-1 0 0,1-1 1 0 0,-1 1 0 0 0,0-1-1 0 0,1 0 1 0 0,-1 1 0 0 0,0-1 0 0 0,0 1-1 0 0,0-1 1 0 0,0 1 0 0 0,0-1-1 0 0,0 0 1 0 0,0 1 0 0 0,-1-1-1 0 0,1 1 1 0 0,0-1 0 0 0,-1 0 0 0 0,1 1-1 0 0,-1-1 1 0 0,0 0 0 0 0,0 1 40 0 0,-1 2-118 0 0,-1-1 0 0 0,1 0 1 0 0,-1 0-1 0 0,0 0 0 0 0,0 0 1 0 0,0 0-1 0 0,0-1 1 0 0,-1 1-1 0 0,1-1 0 0 0,-3 1 118 0 0,-43 21-1267 0 0,33-17 757 0 0,10-5 386 0 0,-1 0 0 0 0,0 0 1 0 0,1-1-1 0 0,-1 0 1 0 0,0 0-1 0 0,1-1 0 0 0,-1 0 1 0 0,-5 0 123 0 0,-18 0 8 0 0,27 0 45 0 0,0 0 0 0 0,0 0 0 0 0,0 0-1 0 0,0-1 1 0 0,0 0 0 0 0,0 1 0 0 0,0-1-1 0 0,1 0 1 0 0,-1 0 0 0 0,-2-2-53 0 0,-12-4 646 0 0,16 7-586 0 0,0 0 0 0 0,0 0 1 0 0,1 1-1 0 0,-1-1 0 0 0,0 0 0 0 0,0 0 0 0 0,1 0 0 0 0,-1 1 1 0 0,0-1-1 0 0,0 0 0 0 0,1 1 0 0 0,-1-1 0 0 0,0 1 0 0 0,1-1 1 0 0,-1 1-1 0 0,1-1 0 0 0,-1 1 0 0 0,0-1 0 0 0,1 1 0 0 0,-1-1 1 0 0,1 1-1 0 0,0 0 0 0 0,-1-1 0 0 0,1 1 0 0 0,-1 0 0 0 0,1-1 1 0 0,0 2-61 0 0,-1-2 25 0 0,1 0 1 0 0,0 1 0 0 0,0-1 0 0 0,0 0 0 0 0,-1 0-1 0 0,1 1 1 0 0,0-1 0 0 0,0 0 0 0 0,0 0 0 0 0,0 1-1 0 0,0-1 1 0 0,0 0 0 0 0,0 0 0 0 0,0 1 0 0 0,0-1-1 0 0,-1 0 1 0 0,1 1 0 0 0,0-1 0 0 0,0 0 0 0 0,0 1-1 0 0,1-1 1 0 0,-1 0 0 0 0,0 0 0 0 0,0 1-1 0 0,0-1 1 0 0,0 0 0 0 0,0 1 0 0 0,0-1 0 0 0,0 0-1 0 0,0 0 1 0 0,1 1 0 0 0,-1-1 0 0 0,0 0 0 0 0,0 0-1 0 0,0 0 1 0 0,1 1 0 0 0,-1-1 0 0 0,0 0 0 0 0,0 0-1 0 0,0 0 1 0 0,1 1 0 0 0,-1-1 0 0 0,0 0 0 0 0,0 0-1 0 0,1 0 1 0 0,-1 0 0 0 0,0 0 0 0 0,1 0 0 0 0,-1 0-1 0 0,0 1 1 0 0,0-1 0 0 0,1 0 0 0 0,-1 0-1 0 0,0 0 1 0 0,1 0 0 0 0,-1 0 0 0 0,0 0 0 0 0,1-1-1 0 0,-1 1 1 0 0,0 0 0 0 0,0 0 0 0 0,1 0 0 0 0,-1 0-1 0 0,0 0 1 0 0,0 0 0 0 0,1 0 0 0 0,-1-1 0 0 0,0 1-1 0 0,0 0 1 0 0,1 0-26 0 0,2 0 85 0 0,0 0 0 0 0,0 0 0 0 0,0 0 0 0 0,0 0-1 0 0,0 0 1 0 0,0 1 0 0 0,-1 0 0 0 0,1-1 0 0 0,0 1 0 0 0,0 0-1 0 0,0 1 1 0 0,0-1-85 0 0,2 1 33 0 0,-1 0 0 0 0,1-1 0 0 0,-1 1 1 0 0,1-1-1 0 0,0-1 0 0 0,-1 1 0 0 0,3 0-33 0 0,33-5 183 0 0,19-4-183 0 0,-37 4-116 0 0,0 0 0 0 0,0 2 0 0 0,0 1 0 0 0,0 0-1 0 0,0 2 1 0 0,16 3 116 0 0,-29-3-591 0 0,11 2-1443 0 0,-9 3-5400 0 0,-10-4 4863 0 0,-6-1 1365 0 0</inkml:trace>
  <inkml:trace contextRef="#ctx0" brushRef="#br0" timeOffset="16">2685 513 4561 0 0,'-10'4'1880'0'0,"6"7"-783"0"0,6-5-217 0 0,2 2-256 0 0,16-8-88 0 0,-1-6-224 0 0,5 6-120 0 0,2-15-72 0 0,-2 15-72 0 0,7-12-144 0 0,-7 2-296 0 0,2 12-304 0 0,-6-10-528 0 0,-6 8-385 0 0,-1-2-279 0 0,-9-4-273 0 0,6 18 17 0 0,-8-6 2112 0 0</inkml:trace>
  <inkml:trace contextRef="#ctx0" brushRef="#br0" timeOffset="17">2817 532 3689 0 0,'-11'16'1480'0'0,"5"0"-672"0"0,-2 2-352 0 0,6-2-200 0 0,6-4-88 0 0,-2-4-208 0 0,6 3-184 0 0,-4-3-224 0 0,5 6-232 0 0,-1-10-248 0 0,-4 2-168 0 0,2 0-145 0 0,-2-10 33 0 0,8 18 256 0 0,-8-14 920 0 0</inkml:trace>
  <inkml:trace contextRef="#ctx0" brushRef="#br0" timeOffset="18">2948 509 8 0 0,'0'10'1128'0'0,"4"-3"-112"0"0,0 3-159 0 0,-4 4-97 0 0,4-4-168 0 0,-4 4-160 0 0,2 0-64 0 0,-4-10-152 0 0,4 6-72 0 0,0 2-168 0 0,-2 3-128 0 0,6-1-104 0 0,-6-4-232 0 0,2 6-176 0 0,-2-4-304 0 0,-2 2-249 0 0,0 0-87 0 0,-4-10 864 0 0</inkml:trace>
  <inkml:trace contextRef="#ctx0" brushRef="#br0" timeOffset="19">2705 653 2641 0 0,'-35'14'4014'0'0,"31"-12"-3150"0"0,7-4-284 0 0,14-6 271 0 0,-11 7-646 0 0,0 1 0 0 0,0-1 0 0 0,0 1 0 0 0,0 0 0 0 0,4 1-205 0 0,22-1 542 0 0,5-2-122 0 0,0 2 0 0 0,6 1-420 0 0,-3 1-1296 0 0,31-4 1296 0 0,-58 2-1349 0 0,-1 0 0 0 0,0 1 0 0 0,0 0 0 0 0,0 1 1 0 0,0 1-1 0 0,0 0 0 0 0,0 1 1349 0 0,0-4-611 0 0</inkml:trace>
  <inkml:trace contextRef="#ctx0" brushRef="#br0" timeOffset="20">3451 93 720 0 0,'1'1'131'0'0,"0"0"1"0"0,1 0-1 0 0,-1 0 0 0 0,0 0 0 0 0,0 0 0 0 0,0 0 1 0 0,-1 1-1 0 0,1-1 0 0 0,0 0 0 0 0,0 1 0 0 0,-1-1 0 0 0,1 0 1 0 0,0 1-1 0 0,-1-1 0 0 0,0 1 0 0 0,1-1 0 0 0,-1 1 1 0 0,0-1-1 0 0,0 1 0 0 0,1-1 0 0 0,-1 1-131 0 0,-1 1 105 0 0,0 0 1 0 0,-1-1-1 0 0,1 0 0 0 0,0 1 0 0 0,-1-1 1 0 0,1 0-1 0 0,-1 1 0 0 0,0-1 0 0 0,0 0 1 0 0,1 0-1 0 0,-2 0-105 0 0,0 2 139 0 0,0 1-1 0 0,0-1 1 0 0,0 1-1 0 0,1 0 1 0 0,0 0 0 0 0,0 0-1 0 0,0 0 1 0 0,0 0 0 0 0,1 0-1 0 0,0 1 1 0 0,0-1 0 0 0,0 0-1 0 0,1 1 1 0 0,0-1-1 0 0,0 1 1 0 0,0-1 0 0 0,0 0-1 0 0,1 1 1 0 0,1 1-139 0 0,-2-5 71 0 0,0 0-1 0 0,1-1 1 0 0,-1 1-1 0 0,1 0 1 0 0,-1-1 0 0 0,1 1-1 0 0,0-1 1 0 0,-1 1-1 0 0,1-1 1 0 0,0 1 0 0 0,0-1-1 0 0,0 0 1 0 0,0 1-1 0 0,1-1 1 0 0,-1 0 0 0 0,0 0-1 0 0,0 0 1 0 0,1 0 0 0 0,-1 0-1 0 0,1 0 1 0 0,-1 0-1 0 0,1 0 1 0 0,-1-1 0 0 0,1 1-1 0 0,-1 0 1 0 0,1-1-1 0 0,0 0 1 0 0,-1 1 0 0 0,1-1-1 0 0,0 0 1 0 0,-1 0 0 0 0,1 0-1 0 0,0 0 1 0 0,-1 0-1 0 0,1 0 1 0 0,0 0 0 0 0,-1-1-1 0 0,1 1-70 0 0,4-1 117 0 0,-1-1 1 0 0,1 1-1 0 0,0-1 0 0 0,-1-1 0 0 0,0 1 0 0 0,1-1 1 0 0,-1 0-1 0 0,0 0 0 0 0,4-4-117 0 0,-3 3 36 0 0,-1-1 0 0 0,0 0 0 0 0,0 0 0 0 0,0-1 0 0 0,-1 1 0 0 0,0-1 0 0 0,0 0 0 0 0,0 0 0 0 0,-1-1 0 0 0,0 1 0 0 0,1-3-36 0 0,-3 6-183 0 0,0 1 0 0 0,-1-1 1 0 0,1 0-1 0 0,-1 1 1 0 0,0-1-1 0 0,1 0 1 0 0,-1 0-1 0 0,0 1 0 0 0,-1-1 1 0 0,1 0-1 0 0,0 0 1 0 0,-1 1-1 0 0,0-3 183 0 0,0 3-390 0 0,0-1 0 0 0,0 1 0 0 0,-1-1 0 0 0,1 1 1 0 0,0 0-1 0 0,-1 0 0 0 0,0 0 0 0 0,0 0 0 0 0,1 0 0 0 0,-1 0 0 0 0,0 0 0 0 0,0 0 0 0 0,-1 1 0 0 0,1-1 1 0 0,0 1-1 0 0,-1-1 390 0 0,-16-9-2781 0 0</inkml:trace>
  <inkml:trace contextRef="#ctx0" brushRef="#br0" timeOffset="21">3285 313 5569 0 0,'1'4'334'0'0,"-1"-1"0"0"0,1 0 0 0 0,0 0 0 0 0,0 0 0 0 0,0 0 0 0 0,0 0 0 0 0,0 0 0 0 0,1 0 0 0 0,-1-1 0 0 0,1 1 0 0 0,0 0 0 0 0,0-1 0 0 0,0 1 0 0 0,0-1 1 0 0,0 0-1 0 0,1 1 0 0 0,-1-1 0 0 0,2 1-334 0 0,2-1 74 0 0,-1 1 0 0 0,1-1 0 0 0,-1 0 0 0 0,1-1 1 0 0,0 1-1 0 0,-1-1 0 0 0,1 0 0 0 0,0-1 0 0 0,4 1-74 0 0,16 1 108 0 0,25 2-1501 0 0,38-2 1393 0 0,-48-7-2665 0 0,-15-1-2010 0 0,-24 6 4161 0 0,5-2-2572 0 0</inkml:trace>
  <inkml:trace contextRef="#ctx0" brushRef="#br0" timeOffset="22">3332 422 4001 0 0,'-2'2'258'0'0,"0"0"-1"0"0,-1 1 1 0 0,2-1-1 0 0,-1 0 1 0 0,0 0 0 0 0,0 1-1 0 0,1-1 1 0 0,0 1 0 0 0,-1 0-1 0 0,1-1 1 0 0,0 1 0 0 0,0 0-1 0 0,0 0 1 0 0,1-1 0 0 0,-1 1-1 0 0,1 0 1 0 0,-1 0 0 0 0,1 0-1 0 0,0 0 1 0 0,0 0 0 0 0,0 0-1 0 0,1 0 1 0 0,-1-1 0 0 0,1 1-1 0 0,0 0 1 0 0,-1 0 0 0 0,1 0-1 0 0,0-1 1 0 0,1 1 0 0 0,-1 0-1 0 0,0-1 1 0 0,1 1-1 0 0,-1-1 1 0 0,1 0 0 0 0,0 1-258 0 0,1 1 150 0 0,6 10 364 0 0,0-1 1 0 0,1 0-1 0 0,10 9-514 0 0,-16-18 27 0 0,0-1 0 0 0,0 1 0 0 0,0-1 0 0 0,1 0 0 0 0,-1 0 0 0 0,1-1-1 0 0,0 1 1 0 0,0-1 0 0 0,0 0 0 0 0,0 0 0 0 0,0-1 0 0 0,0 0 0 0 0,2 1-27 0 0,32 5 4 0 0,-23-3-235 0 0,0-1 0 0 0,0-1 0 0 0,0 0 0 0 0,0-1 0 0 0,0-1 0 0 0,0 0 0 0 0,0-1 0 0 0,0-1 0 0 0,0 0 231 0 0,6-4-2133 0 0,-1 0 0 0 0,-1-1 0 0 0,1-1 1 0 0,5-4 2132 0 0,5-7-4424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1:48:21.040"/>
    </inkml:context>
    <inkml:brush xml:id="br0">
      <inkml:brushProperty name="width" value="0.2" units="cm"/>
      <inkml:brushProperty name="height" value="0.2" units="cm"/>
      <inkml:brushProperty name="color" value="#FF0066"/>
    </inkml:brush>
    <inkml:brush xml:id="br1">
      <inkml:brushProperty name="width" value="0.1" units="cm"/>
      <inkml:brushProperty name="height" value="0.1" units="cm"/>
      <inkml:brushProperty name="color" value="#33CCFF"/>
    </inkml:brush>
    <inkml:brush xml:id="br2">
      <inkml:brushProperty name="width" value="0.1" units="cm"/>
      <inkml:brushProperty name="height" value="0.1" units="cm"/>
      <inkml:brushProperty name="color" value="#66CC00"/>
    </inkml:brush>
    <inkml:brush xml:id="br3">
      <inkml:brushProperty name="width" value="0.1" units="cm"/>
      <inkml:brushProperty name="height" value="0.1" units="cm"/>
      <inkml:brushProperty name="color" value="#FFC114"/>
    </inkml:brush>
    <inkml:brush xml:id="br4">
      <inkml:brushProperty name="width" value="0.1" units="cm"/>
      <inkml:brushProperty name="height" value="0.1" units="cm"/>
      <inkml:brushProperty name="color" value="#5B2D90"/>
    </inkml:brush>
    <inkml:brush xml:id="br5">
      <inkml:brushProperty name="width" value="0.1" units="cm"/>
      <inkml:brushProperty name="height" value="0.1" units="cm"/>
      <inkml:brushProperty name="color" value="#FFFFFF"/>
    </inkml:brush>
    <inkml:brush xml:id="br6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3147 196 1992 0 0,'12'-3'3703'0'0,"-14"7"-749"0"0,-3 7-771 0 0,2-1-1745 0 0,1 0 1 0 0,0 0 0 0 0,1 1 0 0 0,0-1-1 0 0,1 1 1 0 0,0-1 0 0 0,1 1 0 0 0,0-1-1 0 0,0 1 1 0 0,1-1 0 0 0,1 0 0 0 0,1 5-439 0 0,-3-12 87 0 0,1 0 0 0 0,-1-1-1 0 0,1 1 1 0 0,-1-1 0 0 0,1 1 0 0 0,0-1 0 0 0,0 1 0 0 0,0-1 0 0 0,0 0 0 0 0,0 0 0 0 0,1 0 0 0 0,-1 0-1 0 0,0-1 1 0 0,1 1 0 0 0,0-1 0 0 0,-1 1 0 0 0,1-1 0 0 0,0 0 0 0 0,0 0 0 0 0,0 0 0 0 0,0 0-87 0 0,8 1 51 0 0,-1 0 1 0 0,1-1-1 0 0,-1 0 1 0 0,1-1 0 0 0,2 0-52 0 0,-6 0 1 0 0,-3-1 2 0 0,0 0-1 0 0,0 1 1 0 0,-1-2-1 0 0,1 1 1 0 0,0 0-1 0 0,0-1 1 0 0,-1 0-1 0 0,1 0 1 0 0,-1 0-1 0 0,1 0 0 0 0,-1 0 1 0 0,0-1-1 0 0,0 0 1 0 0,2-1-3 0 0,17-13 56 0 0,-16 13-36 0 0,0-1 0 0 0,0 1 1 0 0,0-1-1 0 0,-1-1 0 0 0,1 1 1 0 0,-1-1-1 0 0,-1 0 0 0 0,1 0 0 0 0,-1-1 1 0 0,0 1-1 0 0,-1-1 0 0 0,1 0 0 0 0,1-6-20 0 0,-3 9 10 0 0,0-1-1 0 0,-1 1 1 0 0,1-1-1 0 0,-1 0 1 0 0,0 0-1 0 0,-1 0 0 0 0,1 0 1 0 0,-1 0-1 0 0,0 0 1 0 0,0 0-1 0 0,0 0 1 0 0,-1 0-1 0 0,0 0 0 0 0,0 0 1 0 0,0 1-1 0 0,0-1 1 0 0,-1 0-1 0 0,0 1 0 0 0,0-1 1 0 0,0 1-1 0 0,-2-3-9 0 0,2 4 26 0 0,0 0 0 0 0,-1 1 0 0 0,0-1 0 0 0,1 1 1 0 0,-1 0-1 0 0,0-1 0 0 0,0 1 0 0 0,0 1 0 0 0,0-1 0 0 0,0 0 0 0 0,-1 1 0 0 0,1-1 0 0 0,0 1 0 0 0,-4-1-26 0 0,4 2 26 0 0,1-1 1 0 0,-1 1-1 0 0,1-1 1 0 0,-1 1-1 0 0,1 0 1 0 0,-1 0 0 0 0,1 0-1 0 0,-1 1 1 0 0,1-1-1 0 0,-1 0 1 0 0,1 1-1 0 0,-1 0 1 0 0,1-1-1 0 0,-1 1 1 0 0,1 0-1 0 0,0 0 1 0 0,-1 0-1 0 0,1 1 1 0 0,0-1-1 0 0,0 1 1 0 0,-1 0-27 0 0,-20 18 282 0 0,1 2-1 0 0,-11 14-281 0 0,26-27 62 0 0,0 1 0 0 0,0 0 0 0 0,1 0 0 0 0,0 1 0 0 0,1-1 0 0 0,0 1 0 0 0,1 1 0 0 0,-1 2-62 0 0,4-8 22 0 0,-4 8 128 0 0,1 1 0 0 0,1 0 0 0 0,-1 11-150 0 0,4-24 0 0 0,-1 1 0 0 0,1 0 1 0 0,0 0-1 0 0,0 0 0 0 0,0 0 0 0 0,0-1 1 0 0,1 1-1 0 0,-1 0 0 0 0,1 0 1 0 0,0-1-1 0 0,-1 1 0 0 0,1 0 1 0 0,0-1-1 0 0,1 1 0 0 0,-1 0 1 0 0,0-1-1 0 0,1 0 0 0 0,0 1 1 0 0,-1-1-1 0 0,1 0 0 0 0,0 0 1 0 0,2 2-1 0 0,9 8 42 0 0,-10-10-19 0 0,-1 1 1 0 0,1-1-1 0 0,-1 0 1 0 0,1 0-1 0 0,0 0 1 0 0,0 0-1 0 0,0-1 0 0 0,0 1 1 0 0,1-1-24 0 0,7 4 2 0 0,32 10-71 0 0,-40-15 89 0 0,0 1 0 0 0,0-1 0 0 0,0 0 0 0 0,0 0 0 0 0,0 0 0 0 0,1 0 0 0 0,-1-1 0 0 0,0 1-1 0 0,0-1 1 0 0,0 0 0 0 0,0 1 0 0 0,0-2 0 0 0,1 1-20 0 0,3-3-5 0 0,0 0-1 0 0,1 0 1 0 0,-1-1-1 0 0,-1 0 1 0 0,1 0-1 0 0,-1-1 1 0 0,0 0-1 0 0,0 0 1 0 0,-1 0-1 0 0,1-1 1 0 0,-1 1 0 0 0,-1-1-1 0 0,2-4 6 0 0,0 3-33 0 0,1-1-5 0 0,-1-2-1 0 0,0 1 1 0 0,0-1 0 0 0,-1 0-1 0 0,0 0 1 0 0,-1 0 0 0 0,0-1-1 0 0,-1-1 39 0 0,0 3 8 0 0,-1 4 17 0 0,-1 0 0 0 0,1-1-1 0 0,-1 1 1 0 0,0-1 0 0 0,-1 1 0 0 0,0-1 0 0 0,0 1-1 0 0,0-1 1 0 0,0 0 0 0 0,-1 1 0 0 0,0-1 0 0 0,-1 0-25 0 0,0 1-27 0 0,2 3 33 0 0,-1 0-1 0 0,1 0 1 0 0,-1 0 0 0 0,0 0 0 0 0,0 0-1 0 0,-1 0 1 0 0,1 0 0 0 0,0 0 0 0 0,-1 0-1 0 0,0 1 1 0 0,1-1 0 0 0,-1 0 0 0 0,0 1-1 0 0,0 0 1 0 0,-1-1 0 0 0,1 1-1 0 0,0 0 1 0 0,-1 0 0 0 0,1 1 0 0 0,-1-1-1 0 0,0 0 1 0 0,0 1 0 0 0,0-1-6 0 0,-16-5 82 0 0,15 5-51 0 0,0 0 1 0 0,0 0-1 0 0,0 1 1 0 0,-1-1-1 0 0,1 1 1 0 0,0 0 0 0 0,-1 0-1 0 0,1 1 1 0 0,-1 0-1 0 0,-4-1-31 0 0,4 2 17 0 0,-11 0 50 0 0,0 0 0 0 0,-1 1 0 0 0,1 1-1 0 0,1 1 1 0 0,-8 2-67 0 0,4 0-3 0 0,16-6 0 0 0,0 1 0 0 0,0 0 0 0 0,0 0 0 0 0,0 0-1 0 0,0 0 1 0 0,0 0 0 0 0,1 1 0 0 0,-1-1 0 0 0,0 1 0 0 0,1 0 0 0 0,-1 0 0 0 0,1 0 0 0 0,0 0-1 0 0,-1 1 4 0 0,-5 6 58 0 0,1 0-1 0 0,0 0 1 0 0,1 1-1 0 0,0 0 0 0 0,-3 7-57 0 0,6-11 6 0 0,1 0 0 0 0,-1 0 0 0 0,1 0 0 0 0,1 0-1 0 0,-1 1 1 0 0,1-1 0 0 0,0 0 0 0 0,1 0 0 0 0,-1 1-1 0 0,1-1 1 0 0,1 2-6 0 0,0 1 4 0 0,1 0 0 0 0,0-1 0 0 0,1 0 0 0 0,0 0 1 0 0,0 1-1 0 0,1-2 0 0 0,0 1 0 0 0,0 0 0 0 0,1-1 0 0 0,0 0 0 0 0,0 0 0 0 0,0 0 0 0 0,1-1 0 0 0,0 0 0 0 0,1 0 0 0 0,-1 0 0 0 0,1-1 1 0 0,3 2-5 0 0,-4-4-9 0 0,0 0 0 0 0,1 0 0 0 0,-1-1 0 0 0,1 0 0 0 0,-1 0 0 0 0,1 0 0 0 0,0-1 0 0 0,-1 0 0 0 0,1-1 0 0 0,0 1 0 0 0,0-1 0 0 0,0 0 0 0 0,-1-1 0 0 0,1 0 0 0 0,0 0 0 0 0,0 0 1 0 0,-1-1-1 0 0,1 0 0 0 0,-1-1 0 0 0,0 1 0 0 0,1-1 0 0 0,1-1 9 0 0,6-4-49 0 0,0 0 1 0 0,0 0 0 0 0,-1-2-1 0 0,-1 1 1 0 0,1-2-1 0 0,-1 0 1 0 0,-1 0-1 0 0,10-13 49 0 0,-13 12-10 0 0,-1 0 0 0 0,0 0-1 0 0,0-1 1 0 0,-2 0-1 0 0,1 0 1 0 0,-2 0-1 0 0,0-1 1 0 0,0 0 0 0 0,-1 0-1 0 0,-1 0 1 0 0,0-1 10 0 0,-2 4 33 0 0,0 1 0 0 0,0-1 1 0 0,-1 0-1 0 0,0 1 0 0 0,-1-1 1 0 0,0 1-1 0 0,0 0 1 0 0,-5-11-34 0 0,5 16 12 0 0,0-1 1 0 0,0 1 0 0 0,-1-1-1 0 0,1 1 1 0 0,-1 0 0 0 0,-1 0-1 0 0,1 0 1 0 0,-1 1 0 0 0,0-1-1 0 0,0 1 1 0 0,0 0-1 0 0,0 0 1 0 0,-1 0 0 0 0,0 0-1 0 0,1 1 1 0 0,-5-2-13 0 0,5 3 3 0 0,0 1-1 0 0,0 0 1 0 0,-1 0 0 0 0,1 1-1 0 0,0-1 1 0 0,-1 1-1 0 0,1 0 1 0 0,0 0 0 0 0,0 0-1 0 0,-1 1 1 0 0,1-1 0 0 0,0 1-1 0 0,0 0 1 0 0,0 1-1 0 0,-1-1 1 0 0,1 1 0 0 0,0-1-1 0 0,1 1 1 0 0,-4 2-3 0 0,-10 6 76 0 0,1 0 0 0 0,1 1 1 0 0,-12 10-77 0 0,22-17 7 0 0,-22 18-36 0 0,1 2 1 0 0,1 0 0 0 0,1 2-1 0 0,1 0 1 0 0,-10 17 28 0 0,22-28 21 0 0,0 1 0 0 0,2-1 0 0 0,0 2 0 0 0,0-1 0 0 0,2 1 0 0 0,0 0 0 0 0,0 5-21 0 0,5-17 4 0 0,1 1 0 0 0,0-1 0 0 0,0 1 0 0 0,1 0 0 0 0,-1-1 0 0 0,1 1-1 0 0,0 0 1 0 0,1-1 0 0 0,0 1 0 0 0,0-1 0 0 0,0 1 0 0 0,0-1 0 0 0,1 1 0 0 0,0-1 0 0 0,0 0 0 0 0,0 1 0 0 0,1-1 0 0 0,0 0 0 0 0,0-1 0 0 0,0 1 0 0 0,0 0 0 0 0,1-1 0 0 0,0 0 0 0 0,0 0 0 0 0,2 2-4 0 0,1 0-1 0 0,0 0 1 0 0,0 0 0 0 0,0-1 0 0 0,1 0 0 0 0,0 0 0 0 0,0-1 0 0 0,0 0 0 0 0,0-1-1 0 0,1 1 1 0 0,0-2 0 0 0,-1 1 0 0 0,1-1 0 0 0,0 0 0 0 0,0-1 0 0 0,0 0 0 0 0,0-1-1 0 0,0 0 1 0 0,0 0 0 0 0,0-1 0 0 0,0 0 0 0 0,4-1 0 0 0,13-5-114 0 0,-1 0 1 0 0,0-2-1 0 0,-1-1 1 0 0,9-6 113 0 0,-23 11-53 0 0,-1 0-1 0 0,1-2 1 0 0,-1 1 0 0 0,-1-1-1 0 0,1 0 1 0 0,-1-1 0 0 0,0 0 0 0 0,-1 0-1 0 0,0-1 1 0 0,0 0 0 0 0,3-7 53 0 0,-1 2-24 0 0,-2 0 1 0 0,0-1 0 0 0,-1 0-1 0 0,-1-1 1 0 0,0 1 0 0 0,-1-1-1 0 0,-1 0 1 0 0,1-9 23 0 0,-3 16 20 0 0,0 0-1 0 0,-1 0 1 0 0,0 0-1 0 0,0 0 1 0 0,-1 0-1 0 0,0 0 1 0 0,-1 0-1 0 0,0 0 1 0 0,-1 0-1 0 0,1 1 1 0 0,-2-1-1 0 0,1 1 1 0 0,-1 0-1 0 0,0 0 1 0 0,-1 0-1 0 0,0 0-19 0 0,1 3 8 0 0,1 1 0 0 0,-1 0 1 0 0,0 0-1 0 0,0 0 0 0 0,0 0 0 0 0,0 1 1 0 0,-1-1-1 0 0,1 1 0 0 0,-1 0 0 0 0,0 1 1 0 0,0-1-1 0 0,0 1 0 0 0,0 0 0 0 0,0 0 0 0 0,0 1 1 0 0,-1-1-1 0 0,1 1 0 0 0,-1 1 0 0 0,0-1-8 0 0,-13 0 66 0 0,1 2 0 0 0,0 0 0 0 0,0 1 0 0 0,0 0 0 0 0,-4 3-66 0 0,10-3 49 0 0,-3 1-48 0 0,0 1 0 0 0,0 0 0 0 0,0 2 0 0 0,0-1 0 0 0,1 2 0 0 0,0 0 1 0 0,0 1-1 0 0,1 0 0 0 0,0 1 0 0 0,0 0 0 0 0,1 1 0 0 0,-9 10-1 0 0,-2 1 23 0 0,13-13-17 0 0,1 0 1 0 0,0 0 0 0 0,0 1 0 0 0,1 0 0 0 0,1 1 0 0 0,-1 0 0 0 0,1 0 0 0 0,1 0 0 0 0,0 1 0 0 0,-3 8-7 0 0,4-4 9 0 0,0 1 1 0 0,0-1-1 0 0,2 1 0 0 0,0 0 1 0 0,1 1-1 0 0,0 2-9 0 0,2-13-4 0 0,0 0 1 0 0,0 0-1 0 0,1 1 0 0 0,0-1 1 0 0,0 0-1 0 0,1-1 1 0 0,0 1-1 0 0,0 0 0 0 0,0 0 1 0 0,0-1-1 0 0,1 1 0 0 0,0-1 1 0 0,0 0-1 0 0,1 0 1 0 0,-1 0-1 0 0,1 0 0 0 0,0-1 1 0 0,1 2 3 0 0,3 0-21 0 0,0 1 0 0 0,0-1 0 0 0,0-1 0 0 0,0 0 1 0 0,1 0-1 0 0,0 0 0 0 0,0-1 0 0 0,0 0 0 0 0,1-1 0 0 0,-1 0 0 0 0,1-1 0 0 0,0 0 1 0 0,0 0-1 0 0,0-1 0 0 0,0 0 0 0 0,0-1 0 0 0,0 0 0 0 0,-1-1 0 0 0,2 0 21 0 0,5-1-53 0 0,0 0 1 0 0,0-1-1 0 0,-1-1 0 0 0,1-1 0 0 0,-1 0 0 0 0,0-1 0 0 0,-1 0 0 0 0,1-1 0 0 0,-1-1 0 0 0,-1 0 0 0 0,11-9 53 0 0,-16 11-46 0 0,22-17-436 0 0,16-17 482 0 0,-38 32-50 0 0,1-1 1 0 0,-1 0 0 0 0,-1-1-1 0 0,0 1 1 0 0,0-1 0 0 0,-1-1-1 0 0,0-1 50 0 0,4-7-63 0 0,-1-1-1 0 0,-1-1 0 0 0,-1 1 0 0 0,3-18 64 0 0,-8 28 32 0 0,-1-1 0 0 0,0 1 0 0 0,-1-1 0 0 0,0 1 0 0 0,0-1 0 0 0,-1 1 1 0 0,-1-1-1 0 0,1 1 0 0 0,-2 0 0 0 0,-2-9-32 0 0,1 8 22 0 0,0 0 1 0 0,0 0-1 0 0,-1 1 1 0 0,0-1 0 0 0,-1 1-1 0 0,-3-4-22 0 0,6 11 11 0 0,0-1 0 0 0,1 1-1 0 0,-1 0 1 0 0,0-1 0 0 0,-1 1 0 0 0,1 1 0 0 0,-1-1-1 0 0,1 0 1 0 0,-1 1 0 0 0,0 0 0 0 0,0 0-1 0 0,0 0 1 0 0,0 0 0 0 0,0 0 0 0 0,0 1 0 0 0,-1 0-1 0 0,1 0 1 0 0,-3 0-11 0 0,-11 0 34 0 0,-1 2-1 0 0,1 0 0 0 0,0 0 1 0 0,0 2-1 0 0,0 0 0 0 0,1 2 1 0 0,-1 0-1 0 0,1 0 0 0 0,0 2 1 0 0,0 0-1 0 0,1 1 0 0 0,0 1 1 0 0,0 0-1 0 0,1 1 0 0 0,-4 4-33 0 0,-12 10 27 0 0,1 2 0 0 0,1 2 0 0 0,1 0 0 0 0,-6 11-27 0 0,23-26 6 0 0,1 1-1 0 0,1 1 1 0 0,0 0 0 0 0,1 0 0 0 0,0 1-1 0 0,1 0 1 0 0,1 0 0 0 0,1 0 0 0 0,0 1-1 0 0,1 0 1 0 0,1 1-6 0 0,0-3 15 0 0,2 0 1 0 0,0 1-1 0 0,1-1 0 0 0,0 1 0 0 0,1 0 1 0 0,1-1-1 0 0,1 0 0 0 0,0 0 0 0 0,1 1 1 0 0,2 5-16 0 0,-3-14-20 0 0,0 1 1 0 0,1-1 0 0 0,-1 0 0 0 0,1 0 0 0 0,0 0 0 0 0,1 0-1 0 0,0-1 1 0 0,0 0 0 0 0,0 0 0 0 0,1 0 0 0 0,0 0 0 0 0,0-1-1 0 0,1 0 1 0 0,-1-1 0 0 0,1 1 0 0 0,0-1 0 0 0,0 0 0 0 0,0-1-1 0 0,1 0 1 0 0,4 2 19 0 0,7 0-41 0 0,-1-1 0 0 0,1-1-1 0 0,0 0 1 0 0,0-1 0 0 0,0-2-1 0 0,0 0 1 0 0,0 0 0 0 0,0-2-1 0 0,5-1 42 0 0,-11 1-35 0 0,-1-1 0 0 0,0 0 0 0 0,0 0 0 0 0,0-1 0 0 0,0-1-1 0 0,0 0 1 0 0,-1 0 0 0 0,0-1 0 0 0,0-1 0 0 0,-1 0 0 0 0,0 0-1 0 0,0-1 1 0 0,0-1 0 0 0,3-3 35 0 0,0-4 11 0 0,-1 0 0 0 0,0-1-1 0 0,-1 0 1 0 0,-1 0 0 0 0,0-1-1 0 0,-1-1 1 0 0,-1 0 0 0 0,-1 0 0 0 0,-1 0-1 0 0,-1-1 1 0 0,0 0 0 0 0,-1 0 0 0 0,-2 0-1 0 0,0 0 1 0 0,-1-1 0 0 0,-1 1 0 0 0,0-1-1 0 0,-2 1 1 0 0,-1 0 0 0 0,0 0-1 0 0,-1 0 1 0 0,-2-3-11 0 0,2 13 102 0 0,1 1-1 0 0,-1 0 0 0 0,-1 0 1 0 0,1 0-1 0 0,-1 1 0 0 0,-1 0 1 0 0,0 0-1 0 0,0 0 1 0 0,-5-4-102 0 0,7 8 16 0 0,0 0 0 0 0,0 0 1 0 0,0 1-1 0 0,-1-1 0 0 0,0 1 0 0 0,0 0 1 0 0,0 1-1 0 0,0-1 0 0 0,0 1 1 0 0,0 0-1 0 0,-1 0 0 0 0,1 0 1 0 0,-1 1-1 0 0,1 0 0 0 0,-1 0 0 0 0,0 1 1 0 0,-1-1-17 0 0,-14 2 34 0 0,1 1 1 0 0,-1 1-1 0 0,1 1 0 0 0,0 0 1 0 0,0 2-1 0 0,0 0 1 0 0,-8 5-35 0 0,-11 6 28 0 0,0 2 1 0 0,2 1-1 0 0,-4 5-28 0 0,28-17 3 0 0,1 1-1 0 0,1 0 1 0 0,0 1-1 0 0,0 0 1 0 0,1 0-1 0 0,0 2 1 0 0,1-1-1 0 0,0 1 1 0 0,1 0-1 0 0,0 1 1 0 0,1 0-1 0 0,1 0 1 0 0,0 1-1 0 0,-4 13-1 0 0,7-17 5 0 0,0-1 1 0 0,1 1-1 0 0,0 0 1 0 0,1 0-1 0 0,0 0 1 0 0,0 1 0 0 0,1-1-1 0 0,1 0 1 0 0,0 0-1 0 0,0 0 1 0 0,1 0 0 0 0,0 0-1 0 0,0 0 1 0 0,1 0-1 0 0,1-1 1 0 0,0 1 0 0 0,0-1-1 0 0,0 0 1 0 0,2 0-1 0 0,-1-1 1 0 0,1 1 0 0 0,1 1-7 0 0,4 1-8 0 0,-1-1 1 0 0,1 1 0 0 0,1-2-1 0 0,0 0 1 0 0,0 0 0 0 0,1-1-1 0 0,0 0 1 0 0,0-1 0 0 0,1-1-1 0 0,0 0 1 0 0,2 0 7 0 0,5 1 16 0 0,0-1 0 0 0,0-1 0 0 0,0-1 0 0 0,0-1 0 0 0,1-1 0 0 0,-1-1 1 0 0,13-1-17 0 0,-14 0-57 0 0,0-2 0 0 0,0-1 0 0 0,0 0 1 0 0,0-1-1 0 0,5-3 57 0 0,-16 4-34 0 0,1 0 0 0 0,-1-1 0 0 0,0-1 1 0 0,0 0-1 0 0,0 0 0 0 0,0 0 0 0 0,-1-1 0 0 0,0 0 0 0 0,0-1 0 0 0,-1 0 0 0 0,2-2 34 0 0,2-3-11 0 0,-1-1 0 0 0,0 0 0 0 0,-1 0 0 0 0,0-1 0 0 0,-1 0 0 0 0,0-1 0 0 0,-2 0 0 0 0,0 0 0 0 0,0 0 0 0 0,-1-1 0 0 0,-1 0 0 0 0,-1 0 0 0 0,0 0 0 0 0,-1 0 0 0 0,-1 0 0 0 0,0-1 0 0 0,-1 1 0 0 0,-1 0 0 0 0,-1-1 0 0 0,0 1 0 0 0,-1 0 0 0 0,-2-5 11 0 0,1 3 28 0 0,-1-1 0 0 0,-1 1 1 0 0,-1 0-1 0 0,0 0 0 0 0,-1 1 0 0 0,-1 0 1 0 0,-1 0-1 0 0,-8-10-28 0 0,13 21 27 0 0,1 0 1 0 0,-1 0-1 0 0,0 1 1 0 0,-1-1-1 0 0,1 1 1 0 0,-1 1-1 0 0,0-1 1 0 0,-1 1-1 0 0,1 0 1 0 0,0 1-1 0 0,-1-1 1 0 0,0 1-1 0 0,0 0 1 0 0,0 1-1 0 0,0 0 1 0 0,-1 0-1 0 0,1 1 1 0 0,0-1-1 0 0,-1 2 1 0 0,1-1 0 0 0,-1 1-1 0 0,1 0 1 0 0,-6 1-28 0 0,-19 5 11 0 0,0 1 0 0 0,0 1 1 0 0,-28 13-12 0 0,20-7-20 0 0,20-6 26 0 0,1 0 0 0 0,-1 2 0 0 0,1 0 0 0 0,1 2 0 0 0,0 0 0 0 0,1 1 0 0 0,0 0 0 0 0,1 1 0 0 0,0 1 0 0 0,1 1 0 0 0,1 0 0 0 0,1 1 0 0 0,0 1 0 0 0,1 0 0 0 0,1 0 0 0 0,1 1 0 0 0,0 0 0 0 0,2 1 0 0 0,0 0 0 0 0,1 1 0 0 0,0 3-6 0 0,5-14-8 0 0,1-1 1 0 0,-1 1 0 0 0,2 0 0 0 0,-1-1 0 0 0,2 1-1 0 0,-1-1 1 0 0,1 1 0 0 0,0 0 0 0 0,1-1 0 0 0,1 1-1 0 0,-1-1 1 0 0,1 0 0 0 0,1 0 0 0 0,-1 0 0 0 0,2 0-1 0 0,-1-1 1 0 0,1 0 0 0 0,1 0 0 0 0,2 4 7 0 0,-1-3-12 0 0,1-1 0 0 0,-1 0 0 0 0,1 0 0 0 0,1-1 0 0 0,0 0 0 0 0,0 0-1 0 0,0-1 1 0 0,1 0 0 0 0,0-1 0 0 0,0 0 0 0 0,0-1 0 0 0,0 0 0 0 0,1 0 0 0 0,0-1 0 0 0,0 0 0 0 0,7 0 12 0 0,6 0-34 0 0,0-1 1 0 0,0 0-1 0 0,0-2 0 0 0,-1-1 0 0 0,1-1 0 0 0,0-1 1 0 0,-1-1-1 0 0,1-1 0 0 0,-1-1 0 0 0,0-1 1 0 0,-1-1-1 0 0,6-4 34 0 0,-2 0-102 0 0,0-1 1 0 0,-1-1 0 0 0,-1-2 0 0 0,0 0-1 0 0,1-3 102 0 0,-13 8-41 0 0,0 0-1 0 0,0 0 1 0 0,-1-2 0 0 0,-1 1-1 0 0,0-1 1 0 0,-1-1 0 0 0,0 1-1 0 0,-1-2 1 0 0,5-10 41 0 0,-5 6 7 0 0,-1 0 0 0 0,-1-1 0 0 0,-1 1 0 0 0,0-1 0 0 0,-2 0 0 0 0,0 0 0 0 0,-1 0 0 0 0,-1-1 0 0 0,-1 1 0 0 0,-1 0 0 0 0,-2-13-7 0 0,2 26 29 0 0,0 0 0 0 0,-1 0 0 0 0,0 0 0 0 0,0 0 0 0 0,0 0 0 0 0,-1 1-1 0 0,0-1 1 0 0,0 1 0 0 0,-1 0 0 0 0,0 0 0 0 0,0 0 0 0 0,0 0 0 0 0,-1 1 0 0 0,1-1-1 0 0,-2 1 1 0 0,1 1 0 0 0,0-1 0 0 0,-1 1 0 0 0,0 0 0 0 0,0 0 0 0 0,-1 0-29 0 0,-1-1 42 0 0,0 1 0 0 0,-1 1 0 0 0,1 0 0 0 0,-1 0 0 0 0,0 0 0 0 0,0 1 1 0 0,0 1-1 0 0,0-1 0 0 0,0 1 0 0 0,0 1 0 0 0,0 0 0 0 0,0 0 0 0 0,0 1 0 0 0,-1 0 0 0 0,1 1 0 0 0,-1 0-42 0 0,-34 8 56 0 0,2 3 1 0 0,0 1-1 0 0,0 2 0 0 0,2 1 0 0 0,-17 12-56 0 0,28-13-9 0 0,0-1-13 0 0,0 2-1 0 0,2 1 1 0 0,0 1 0 0 0,0 1-1 0 0,2 1 1 0 0,-12 14 22 0 0,20-15-10 0 0,1 0-1 0 0,0 1 1 0 0,2 0 0 0 0,0 2-1 0 0,2-1 1 0 0,1 2 0 0 0,-4 10 10 0 0,10-23-7 0 0,1 0 1 0 0,1 0-1 0 0,0 1 1 0 0,1-1 0 0 0,0 1-1 0 0,0 0 1 0 0,1-1-1 0 0,1 1 1 0 0,0 0-1 0 0,1-1 1 0 0,0 1 0 0 0,1 0-1 0 0,0-1 1 0 0,0 1-1 0 0,1-1 1 0 0,1 0-1 0 0,2 5 7 0 0,-2-8-48 0 0,1-1-1 0 0,-1 0 1 0 0,1 0-1 0 0,1 0 0 0 0,-1-1 1 0 0,1 0-1 0 0,0 0 1 0 0,1 0-1 0 0,-1-1 0 0 0,1 0 1 0 0,0 0-1 0 0,0-1 1 0 0,1 0 48 0 0,6 4-19 0 0,0-2 1 0 0,1 0-1 0 0,0 0 1 0 0,0-1-1 0 0,1-1 1 0 0,8 1 18 0 0,-1-2-85 0 0,0-2 1 0 0,0 0 0 0 0,1-1 0 0 0,-1-1 0 0 0,0-1-1 0 0,0-1 1 0 0,-1-2 0 0 0,1 0 0 0 0,-1-1 0 0 0,0-1-1 0 0,0-1 1 0 0,-1-1 0 0 0,0-1 0 0 0,18-11 84 0 0,-13 4-9 0 0,8-4-109 0 0,19-15 118 0 0,-42 27-41 0 0,0 0 1 0 0,-1-1-1 0 0,0 0 1 0 0,-1 0 0 0 0,0-1-1 0 0,4-7 41 0 0,-2 0-7 0 0,0 0 0 0 0,-1-1 0 0 0,-1-1-1 0 0,-1 1 1 0 0,-1-2 0 0 0,0 1 0 0 0,-2-1 0 0 0,0 0-1 0 0,0-16 8 0 0,-3 24 67 0 0,-1 1-1 0 0,-1 0 0 0 0,0-1 0 0 0,0 1 0 0 0,-2-1 0 0 0,1 1 0 0 0,-2 0 0 0 0,1-1 0 0 0,-2 1 0 0 0,1 0 1 0 0,-2 1-1 0 0,0-1 0 0 0,0 1 0 0 0,-1 0 0 0 0,0 0 0 0 0,-1 1 0 0 0,-3-4-66 0 0,6 9 44 0 0,-1 1 0 0 0,0-1 0 0 0,0 1-1 0 0,0 0 1 0 0,0 0 0 0 0,-1 1 0 0 0,0-1 0 0 0,1 1-1 0 0,-1 0 1 0 0,-1 1-44 0 0,-14-6 199 0 0,0 1 0 0 0,-7 0-199 0 0,21 5 35 0 0,-12-1-21 0 0,-1 1 0 0 0,0 1 0 0 0,0 0 0 0 0,0 2 0 0 0,1 0 0 0 0,-5 2-14 0 0,-1 1 16 0 0,0 1-1 0 0,1 1 1 0 0,0 2-1 0 0,0 0 1 0 0,1 2-1 0 0,0 0 1 0 0,0 1-1 0 0,-12 10-15 0 0,20-11 24 0 0,1 0 0 0 0,1 1 0 0 0,0 1-1 0 0,1 0 1 0 0,0 1 0 0 0,0 0 0 0 0,2 0-1 0 0,0 1 1 0 0,-3 6-24 0 0,1 0-12 0 0,1 1 0 0 0,0 0-1 0 0,2 1 1 0 0,0 0-1 0 0,2 1 1 0 0,-3 15 12 0 0,8-28 4 0 0,0 0 0 0 0,1 0-1 0 0,1 0 1 0 0,0 0 0 0 0,0 0-1 0 0,1 0 1 0 0,0 0 0 0 0,1-1-1 0 0,0 1 1 0 0,1 0 0 0 0,-1 0-1 0 0,2-1 1 0 0,0 0 0 0 0,0 0-1 0 0,0 0 1 0 0,1 0 0 0 0,5 6-4 0 0,-4-6-13 0 0,1 0 0 0 0,0-1 0 0 0,1 0 0 0 0,-1 0 0 0 0,2 0 0 0 0,-1-1 0 0 0,1 0 0 0 0,0-1 0 0 0,0 0 0 0 0,1 0 0 0 0,0-1 0 0 0,0 0 0 0 0,0-1 0 0 0,1 0 0 0 0,-1-1 0 0 0,1 0 13 0 0,11 2-83 0 0,0 0 1 0 0,0-2-1 0 0,0-1 0 0 0,0 0 1 0 0,1-2-1 0 0,-1 0 1 0 0,0-2-1 0 0,1 0 1 0 0,-1-2-1 0 0,0 0 0 0 0,-1-2 1 0 0,3-1 82 0 0,5-2-164 0 0,-9 2 47 0 0,-1 0-1 0 0,10-6 118 0 0,-24 11-17 0 0,1-1 0 0 0,-1 0 0 0 0,0 0 0 0 0,-1-1 1 0 0,1 0-1 0 0,0 1 0 0 0,-1-2 0 0 0,0 1 0 0 0,0 0 1 0 0,0-1-1 0 0,-1 0 17 0 0,6-10-48 0 0,0 0 0 0 0,-2-1 0 0 0,0 1 0 0 0,-1-2 1 0 0,0 1-1 0 0,-2 0 0 0 0,0-1 0 0 0,0 0 0 0 0,-2 0 0 0 0,0 0 0 0 0,-1-1 1 0 0,-1 1-1 0 0,0 0 0 0 0,-1 0 0 0 0,-1 0 0 0 0,-3-13 48 0 0,-2 12 98 0 0,0 0-1 0 0,-1 1 1 0 0,0 0 0 0 0,-1 0-1 0 0,-1 1 1 0 0,-7-9-98 0 0,11 17 47 0 0,1 1 0 0 0,-1-1 0 0 0,-1 1 0 0 0,1 1 0 0 0,-1-1 0 0 0,-1 1 0 0 0,1 0 0 0 0,-1 1 0 0 0,0-1 0 0 0,0 2 0 0 0,0-1 0 0 0,-1 1 0 0 0,0 0 1 0 0,0 1-1 0 0,0 0 0 0 0,0 1 0 0 0,0-1 0 0 0,0 2 0 0 0,-1-1 0 0 0,1 1 0 0 0,-1 1 0 0 0,1 0 0 0 0,-1 0 0 0 0,1 1 0 0 0,0 0 0 0 0,-1 1 0 0 0,1 0 0 0 0,-5 1-47 0 0,-10 4 63 0 0,-28 6-23 0 0,1 4-1 0 0,-15 7-39 0 0,55-19 4 0 0,0 1 0 0 0,0 0 0 0 0,0 1 0 0 0,1 0 0 0 0,0 1 0 0 0,-8 8-4 0 0,-8 10 29 0 0,-15 20-29 0 0,27-30-31 0 0,6-4 33 0 0,-1 0-1 0 0,2 0 1 0 0,-1 0-1 0 0,2 1 1 0 0,0 0-1 0 0,0 1 1 0 0,1-1-1 0 0,1 1 1 0 0,0 0-1 0 0,1 0 1 0 0,0 1 0 0 0,2-1-1 0 0,-1 1 1 0 0,2-1-1 0 0,0 0 1 0 0,1 12-2 0 0,1-14 3 0 0,-1-1 0 0 0,1 0 0 0 0,1 1 0 0 0,0-1 0 0 0,1-1 0 0 0,0 1 0 0 0,1 0 0 0 0,0-1 0 0 0,0 0 0 0 0,1 0-3 0 0,-1-3-18 0 0,0 0 0 0 0,1 0-1 0 0,-1 0 1 0 0,1-1 0 0 0,1 0 0 0 0,-1 0-1 0 0,1-1 1 0 0,0 0 0 0 0,0 0 0 0 0,1-1-1 0 0,-1 0 1 0 0,1 0 0 0 0,6 2 18 0 0,4 0-5 0 0,0-1 1 0 0,0-1 0 0 0,1 0 0 0 0,-1-2-1 0 0,1 0 1 0 0,-1-1 0 0 0,1 0-1 0 0,0-2 1 0 0,0 0 0 0 0,11-3 4 0 0,-13 1-49 0 0,-1-1 0 0 0,1 0 0 0 0,-1-1 0 0 0,0 0 0 0 0,0-2 0 0 0,-1 0 0 0 0,1 0 0 0 0,-2-2 0 0 0,1 0 0 0 0,-1 0 0 0 0,12-12 49 0 0,-17 13 6 0 0,-1-1 0 0 0,0-1 0 0 0,-1 1-1 0 0,0-1 1 0 0,0 0 0 0 0,-1-1 0 0 0,0 1-1 0 0,-1-1 1 0 0,0 0 0 0 0,-1-1 0 0 0,-1 1 0 0 0,1-1-1 0 0,-2 0 1 0 0,0 0 0 0 0,0 0 0 0 0,-1 0-1 0 0,0 0 1 0 0,-1-2-6 0 0,0-4 11 0 0,-1 1-1 0 0,-1-1 0 0 0,-1 0 0 0 0,0 0 1 0 0,-1 1-1 0 0,-1-1 0 0 0,-1 1 1 0 0,0 0-1 0 0,-1 1 0 0 0,-1 0 1 0 0,-9-14-11 0 0,13 23 33 0 0,-1 0 0 0 0,0 1-1 0 0,0 0 1 0 0,-1 0 0 0 0,1 0 0 0 0,-1 1 0 0 0,-1-1 0 0 0,1 2 0 0 0,-1-1 0 0 0,-5-3-33 0 0,8 6 20 0 0,0 0 0 0 0,-1 0 0 0 0,1 1 0 0 0,0-1 1 0 0,-1 1-1 0 0,1 0 0 0 0,0 0 0 0 0,-1 1 0 0 0,1-1 0 0 0,-1 1 0 0 0,0 0 0 0 0,1 0 0 0 0,-1 0 0 0 0,1 1 0 0 0,-1-1 0 0 0,1 1 0 0 0,-1 1 0 0 0,1-1 0 0 0,-2 1-20 0 0,-5 3 7 0 0,1 0-1 0 0,0 1 1 0 0,1 0-1 0 0,-1 1 0 0 0,1 0 1 0 0,0 0-1 0 0,1 1 0 0 0,0 0 1 0 0,0 1-1 0 0,1 0 1 0 0,-3 4-7 0 0,-12 19 125 0 0,2 1 0 0 0,-12 27-125 0 0,24-44 41 0 0,1-4-14 0 0,1 1 0 0 0,1 0 0 0 0,0-1-1 0 0,1 1 1 0 0,1 1 0 0 0,0-1-27 0 0,2-6-20 0 0,0 0-1 0 0,0 0 1 0 0,1-1-1 0 0,0 1 1 0 0,0 0-1 0 0,1 0 1 0 0,0 0-1 0 0,0-1 1 0 0,0 1-1 0 0,1 0 1 0 0,0-1-1 0 0,1 0 0 0 0,-1 1 21 0 0,0-3-6 0 0,0-1 0 0 0,0 0-1 0 0,0 1 1 0 0,1-1-1 0 0,-1 0 1 0 0,1-1 0 0 0,-1 1-1 0 0,1 0 1 0 0,0-1-1 0 0,0 1 1 0 0,0-1-1 0 0,0 0 1 0 0,1 0 0 0 0,-1 0-1 0 0,1-1 1 0 0,-1 1-1 0 0,1-1 1 0 0,-1 0-1 0 0,1 0 1 0 0,0 0 0 0 0,1 0 6 0 0,10 1-167 0 0,-1 0 0 0 0,1-2 1 0 0,-1 1-1 0 0,15-3 167 0 0,-23 1-187 0 0,0 1 0 0 0,1-2-1 0 0,-1 1 1 0 0,0-1 0 0 0,0 0 0 0 0,0 0-1 0 0,0 0 1 0 0,0-1 0 0 0,0 0 0 0 0,-1 0 187 0 0,-2 1-507 0 0,0 0 1 0 0,0-1-1 0 0,0 1 0 0 0,0-1 1 0 0,0 1-1 0 0,-1-1 0 0 0,0 0 1 0 0,1-1 506 0 0,-1 2-821 0 0,-1 0 1 0 0,0 0 0 0 0,0 0-1 0 0,0-1 1 0 0,0 1-1 0 0,0 0 1 0 0,0-1 0 0 0,-1 1-1 0 0,1 0 1 0 0,-1-1-1 0 0,0 1 1 0 0,1-3 820 0 0,-3-13-5720 0 0</inkml:trace>
  <inkml:trace contextRef="#ctx0" brushRef="#br1" timeOffset="6268.491">307 732 2288 0 0,'11'-8'1364'0'0,"-1"1"0"0"0,1 1 0 0 0,0 0 0 0 0,5-2-1364 0 0,-16 8 69 0 0,0 0 1 0 0,1 0-1 0 0,-1 0 0 0 0,0 0 0 0 0,0 1 0 0 0,1-1 0 0 0,-1 0 0 0 0,0 0 0 0 0,0 0 0 0 0,1 0 0 0 0,-1 0 0 0 0,0 0 0 0 0,0 0 1 0 0,0 1-1 0 0,1-1 0 0 0,-1 0 0 0 0,0 0 0 0 0,0 0 0 0 0,0 1 0 0 0,1-1 0 0 0,-1 0 0 0 0,0 0 0 0 0,0 0 0 0 0,0 1 1 0 0,0-1-1 0 0,0 0 0 0 0,0 0 0 0 0,1 1 0 0 0,-1-1 0 0 0,0 0 0 0 0,0 0 0 0 0,0 1 0 0 0,0-1 0 0 0,0 0 0 0 0,0 0 1 0 0,0 1-1 0 0,0-1 0 0 0,0 0 0 0 0,0 1 0 0 0,0-1 0 0 0,0 0-69 0 0,0 17 868 0 0,1-12-457 0 0,13 54 1675 0 0,-12-56-1920 0 0,-1-1-1 0 0,0 1 1 0 0,1-1 0 0 0,-1 0 0 0 0,1 0 0 0 0,0 0 0 0 0,0 1 0 0 0,-1-2 0 0 0,1 1-1 0 0,2 1-165 0 0,11 14 769 0 0,-13-15-720 0 0,1 1-1 0 0,-1-1 1 0 0,0 0 0 0 0,1 0 0 0 0,-1 0 0 0 0,1 0 0 0 0,0-1-1 0 0,0 1 1 0 0,-1-1 0 0 0,1 1 0 0 0,0-1 0 0 0,0 0-1 0 0,0 0 1 0 0,1 0 0 0 0,-1-1 0 0 0,0 1 0 0 0,0-1-1 0 0,0 0 1 0 0,0 0 0 0 0,1 0 0 0 0,-1 0 0 0 0,0 0-1 0 0,0-1 1 0 0,0 1 0 0 0,0-1 0 0 0,0 0 0 0 0,0 0 0 0 0,0 0-1 0 0,0 0 1 0 0,0-1 0 0 0,0 1 0 0 0,0-1 0 0 0,-1 0-1 0 0,1 0 1 0 0,0 0-49 0 0,2-5 29 0 0,0 0-1 0 0,-1 0 1 0 0,0-1 0 0 0,0 1-1 0 0,0-1 1 0 0,-1 0-1 0 0,0 0 1 0 0,0 0-1 0 0,-1-1 1 0 0,0 1 0 0 0,-1-1-1 0 0,0 1 1 0 0,0-7-29 0 0,-1 4 40 0 0,1 0 0 0 0,-2 1 0 0 0,0-1 0 0 0,0 0 0 0 0,-1 0 0 0 0,0 1 0 0 0,-1-1 0 0 0,-1 1 0 0 0,1 0 0 0 0,-4-7-40 0 0,6 15 15 0 0,-1-1 1 0 0,1 1-1 0 0,-1 0 0 0 0,1-1 0 0 0,-1 1 0 0 0,0 0 0 0 0,0 0 0 0 0,0 0 0 0 0,0 0 0 0 0,0 0 0 0 0,0 0 0 0 0,-1 1 0 0 0,1-1 0 0 0,0 1 0 0 0,-1 0 0 0 0,1-1 1 0 0,-1 1-1 0 0,0 0 0 0 0,1 1 0 0 0,-1-1 0 0 0,0 0 0 0 0,0 1 0 0 0,1-1 0 0 0,-1 1 0 0 0,0 0 0 0 0,0 0 0 0 0,0 0 0 0 0,1 1 0 0 0,-1-1 0 0 0,0 0 0 0 0,0 1 1 0 0,0 0-1 0 0,1 0 0 0 0,-2 0-15 0 0,-4 2 24 0 0,-1 0 0 0 0,1 1 0 0 0,-1 1 1 0 0,1-1-1 0 0,0 1 0 0 0,1 0 1 0 0,-1 1-1 0 0,1 0 0 0 0,-5 5-24 0 0,-2 2 43 0 0,1 0 0 0 0,0 1-1 0 0,1 1 1 0 0,1 0 0 0 0,0 0-1 0 0,1 2 1 0 0,1-1 0 0 0,-7 17-43 0 0,8-15 89 0 0,2 1 1 0 0,0-1-1 0 0,1 1 1 0 0,1 0-1 0 0,0 2-89 0 0,4-14 27 0 0,-1 0-1 0 0,1 0 0 0 0,0 0 0 0 0,0-1 0 0 0,0 1 0 0 0,1 0 0 0 0,1 0 0 0 0,-1 0 0 0 0,1-1 0 0 0,0 1 1 0 0,0-1-1 0 0,1 1 0 0 0,0-1 0 0 0,0 0 0 0 0,0 0 0 0 0,2 2-26 0 0,-1-5 30 0 0,-1 1-1 0 0,1-1 1 0 0,-1 0-1 0 0,1 0 1 0 0,0 0 0 0 0,1-1-1 0 0,-1 1 1 0 0,0-1-1 0 0,4 2-29 0 0,45 14 206 0 0,-48-18-200 0 0,0 1 0 0 0,0 0 0 0 0,1-1-1 0 0,-1 0 1 0 0,0-1 0 0 0,1 1 0 0 0,-1-1 0 0 0,0 0-1 0 0,0 0 1 0 0,1 0 0 0 0,-1-1 0 0 0,2-1-6 0 0,7-3 78 0 0,0 0 0 0 0,0-2 0 0 0,7-4-78 0 0,-14 6-14 0 0,-1 1 0 0 0,1-1 0 0 0,-1 0 0 0 0,0 0 1 0 0,0-1-1 0 0,-1 0 0 0 0,1 0 0 0 0,1-4 14 0 0,4-7 38 0 0,-1-1 1 0 0,0 0-1 0 0,-2 0-38 0 0,-1 2 41 0 0,0-1-1 0 0,-2 1 0 0 0,0-1 0 0 0,-1 0 1 0 0,-1 0-1 0 0,-1-1 0 0 0,0 1 1 0 0,-1-14-41 0 0,-2 23 11 0 0,1-1 0 0 0,-1 1 0 0 0,0 0 0 0 0,-1 0 0 0 0,0 1 0 0 0,-1-1 1 0 0,0 0-1 0 0,0 1 0 0 0,-1-1 0 0 0,0 1 0 0 0,0 0 0 0 0,-1 0 0 0 0,0 1 1 0 0,0-1-1 0 0,-1 1 0 0 0,0 0 0 0 0,0 1 0 0 0,-4-4-11 0 0,7 8 7 0 0,0 0 1 0 0,0 0-1 0 0,0 0 0 0 0,0 0 1 0 0,0 0-1 0 0,-1 1 0 0 0,1-1 0 0 0,0 1 1 0 0,-1 0-1 0 0,1 0 0 0 0,-1 0 1 0 0,0 1-1 0 0,1-1 0 0 0,-1 1 1 0 0,-1 0-8 0 0,-1 0 4 0 0,0 1 1 0 0,-1 0 0 0 0,1 0 0 0 0,0 0 0 0 0,0 1 0 0 0,0 0 0 0 0,1 0-1 0 0,-6 2-3 0 0,-9 7 2 0 0,1 0 1 0 0,1 2 0 0 0,-1 0 0 0 0,-9 10-4 0 0,20-17 5 0 0,-11 12-54 0 0,1 1-1 0 0,0 1 0 0 0,1 0 0 0 0,2 2 0 0 0,0-1 1 0 0,1 2-1 0 0,1 0 0 0 0,1 0 0 0 0,-2 10 50 0 0,9-23 15 0 0,2 0 0 0 0,-1 0 0 0 0,1 0-1 0 0,1 1 1 0 0,0-1 0 0 0,0 1 0 0 0,1 0-1 0 0,0 0 1 0 0,1 0 0 0 0,0-1 0 0 0,1 1-1 0 0,0 0 1 0 0,1 0 0 0 0,2 5-15 0 0,-2-9-10 0 0,0-1 0 0 0,0 1 1 0 0,1-1-1 0 0,0 1 0 0 0,0-1 0 0 0,0 0 1 0 0,1 0-1 0 0,0-1 0 0 0,0 1 1 0 0,1-1-1 0 0,-1 1 0 0 0,1-2 0 0 0,0 1 1 0 0,1 0-1 0 0,-1-1 0 0 0,1 0 0 0 0,0 0 1 0 0,0-1-1 0 0,0 0 0 0 0,0 0 0 0 0,1 0 1 0 0,-1-1-1 0 0,2 1 10 0 0,6 1 22 0 0,0-1-1 0 0,0 0 1 0 0,-1-1 0 0 0,1-1 0 0 0,1 0-1 0 0,-1-1 1 0 0,0 0 0 0 0,0-1-1 0 0,13-3-21 0 0,-18 2-2 0 0,-1 0-1 0 0,1-1 0 0 0,-1 1 0 0 0,0-2 0 0 0,1 1 0 0 0,-2-1 0 0 0,1 0 0 0 0,0-1 1 0 0,-1 0-1 0 0,0 0 0 0 0,0-1 0 0 0,0 1 0 0 0,-1-1 0 0 0,0-1 0 0 0,0 1 0 0 0,1-3 3 0 0,17-25-112 0 0,-1-1 0 0 0,-1 0-1 0 0,-2-2 1 0 0,-2 0 0 0 0,8-25 112 0 0,-20 45 6 0 0,-1 1 0 0 0,0-1 0 0 0,-2 0 1 0 0,0 0-1 0 0,0 0 0 0 0,-2-1 0 0 0,0 1 0 0 0,-1 0 1 0 0,-1-1-1 0 0,0 1 0 0 0,-2 0 0 0 0,0 0 0 0 0,0 0 1 0 0,-6-14-7 0 0,4 19 18 0 0,0-1 0 0 0,0 1 1 0 0,-1 0-1 0 0,-1 1 0 0 0,0-1 1 0 0,-7-7-19 0 0,11 15 21 0 0,0 0 0 0 0,-1 0 1 0 0,1 1-1 0 0,-1-1 0 0 0,0 1 1 0 0,0 0-1 0 0,0 0 0 0 0,0 1 0 0 0,-1-1 1 0 0,1 1-1 0 0,-1 0 0 0 0,0 0 1 0 0,1 0-1 0 0,-1 1 0 0 0,0-1 0 0 0,0 1 1 0 0,0 0-1 0 0,0 1 0 0 0,-4-1-21 0 0,-7 2 22 0 0,0 1 0 0 0,0 0 0 0 0,0 1 0 0 0,0 1 0 0 0,1 0 0 0 0,-1 1 0 0 0,-7 4-22 0 0,-14 7 25 0 0,0 2 0 0 0,-13 11-25 0 0,24-13-30 0 0,2 2-1 0 0,0 0 0 0 0,2 2 1 0 0,0 0-1 0 0,1 2 0 0 0,1 0 1 0 0,-17 25 30 0 0,29-36 5 0 0,1 1 1 0 0,0 0-1 0 0,0 0 1 0 0,1 1-1 0 0,1 0 1 0 0,0 0-1 0 0,1 0 1 0 0,-1 8-6 0 0,3-14-27 0 0,0 1 0 0 0,1-1 0 0 0,0 1 1 0 0,1-1-1 0 0,0 1 0 0 0,0 0 0 0 0,0-1 1 0 0,1 1-1 0 0,0-1 0 0 0,1 1 0 0 0,-1-1 1 0 0,2 0-1 0 0,-1 1 0 0 0,1-1 0 0 0,0 0 1 0 0,1 1 26 0 0,2 1 16 0 0,0 0 0 0 0,1 0 0 0 0,1 0 0 0 0,-1-1 0 0 0,1 0 0 0 0,1-1 0 0 0,-1 0 0 0 0,1 0 0 0 0,1-1 0 0 0,-1 0 0 0 0,1 0 0 0 0,0-1 0 0 0,0-1 0 0 0,1 0 0 0 0,9 3-16 0 0,-4-2 21 0 0,0-2 0 0 0,0 0 0 0 0,0-1 0 0 0,0 0 0 0 0,0-2 0 0 0,0 0 0 0 0,0 0 0 0 0,0-2 0 0 0,0 0 0 0 0,14-3-21 0 0,-3-2-79 0 0,-1 0 0 0 0,0-1 0 0 0,0-2 0 0 0,13-7 79 0 0,-27 11-20 0 0,0-1 1 0 0,-1 0-1 0 0,0-1 1 0 0,0-1-1 0 0,0 1 0 0 0,-1-2 1 0 0,-1 1-1 0 0,1-1 1 0 0,-2-1-1 0 0,3-3 20 0 0,7-12-258 0 0,-1-1 0 0 0,5-11 258 0 0,-16 26-25 0 0,-1 1 0 0 0,0-2 0 0 0,-1 1 0 0 0,0 0-1 0 0,-1-1 1 0 0,0 0 0 0 0,0-4 25 0 0,-1-4 42 0 0,-1 0 1 0 0,-1-1-1 0 0,0 1 0 0 0,-2 0 1 0 0,0 0-1 0 0,-5-16-42 0 0,4 26 24 0 0,0 0 0 0 0,0 1 1 0 0,-1-1-1 0 0,-1 1 0 0 0,0 0 1 0 0,0 0-1 0 0,-1 1 0 0 0,0 0 0 0 0,-1 0 1 0 0,0 0-1 0 0,0 1 0 0 0,-1-1 1 0 0,-7-5-25 0 0,12 12 2 0 0,-1-1 0 0 0,0 1 1 0 0,1 0-1 0 0,-1 0 0 0 0,0 0 1 0 0,0 1-1 0 0,0-1 0 0 0,0 1 1 0 0,0 0-1 0 0,0 0 0 0 0,0 0 1 0 0,0 1-1 0 0,-1-1 0 0 0,1 1 1 0 0,0 0-1 0 0,0 1 1 0 0,-4-1-3 0 0,-9 3 33 0 0,0 1 1 0 0,1 0 0 0 0,-17 6-34 0 0,-6 3 149 0 0,19-7-166 0 0,0 1 0 0 0,1 0 0 0 0,0 2-1 0 0,1 0 1 0 0,0 2 0 0 0,0 0 0 0 0,1 0-1 0 0,0 2 1 0 0,1 0 0 0 0,1 1 0 0 0,0 1 0 0 0,-11 13 17 0 0,7-6-34 0 0,0 1 0 0 0,2 1 0 0 0,0 0 0 0 0,2 2 0 0 0,1-1 0 0 0,1 2 0 0 0,-3 8 34 0 0,11-21-3 0 0,0 1 0 0 0,0 0-1 0 0,2 0 1 0 0,0 0 0 0 0,0 1 0 0 0,2-1-1 0 0,-1 1 1 0 0,2-1 0 0 0,0 1 0 0 0,1-1 0 0 0,1 1-1 0 0,0-1 1 0 0,1 0 0 0 0,4 10 3 0 0,-5-19-13 0 0,0 0-1 0 0,1 0 1 0 0,0 0 0 0 0,0 0-1 0 0,0 0 1 0 0,1-1 0 0 0,0 1-1 0 0,0-1 1 0 0,0 0 0 0 0,1 0-1 0 0,0-1 1 0 0,0 1 0 0 0,0-1-1 0 0,1 0 14 0 0,2 1 1 0 0,0 0 0 0 0,1-1-1 0 0,-1 1 1 0 0,1-2 0 0 0,0 1 0 0 0,0-2 0 0 0,0 1-1 0 0,1-1 1 0 0,3 0-1 0 0,3 0-32 0 0,-1 0 0 0 0,0-2 0 0 0,1 0 0 0 0,-1-1-1 0 0,0 0 1 0 0,1-1 0 0 0,-1-1 0 0 0,0-1 0 0 0,0 0 0 0 0,-1 0 0 0 0,1-2-1 0 0,0 0 33 0 0,8-7-45 0 0,0 0-1 0 0,-2-1 1 0 0,0-1-1 0 0,0-1 0 0 0,-1-1 1 0 0,-1-1-1 0 0,-1-1 1 0 0,-1 0-1 0 0,0-1 0 0 0,-2-1 1 0 0,0-1-1 0 0,-1 0 0 0 0,-2 0 1 0 0,0-2-1 0 0,-1 1 1 0 0,-2-1-1 0 0,0-1 0 0 0,-1 0 1 0 0,-2 0-1 0 0,-1 0 1 0 0,0-1-1 0 0,-2 0 0 0 0,-1 0 1 0 0,-2 0-1 0 0,0-9 46 0 0,-1 26 18 0 0,0 0-1 0 0,0 0 1 0 0,0 0-1 0 0,-1 0 1 0 0,-1 0-1 0 0,0 1 1 0 0,0-1-1 0 0,0 1 1 0 0,-1-1 0 0 0,-1 1-1 0 0,-2-5-17 0 0,4 10 13 0 0,0-1 0 0 0,0 0 0 0 0,0 1 0 0 0,-1 0-1 0 0,1 0 1 0 0,-1 0 0 0 0,0 0 0 0 0,0 0 0 0 0,0 1 0 0 0,0 0 0 0 0,0-1 0 0 0,0 2-1 0 0,-1-1 1 0 0,1 0 0 0 0,-1 1 0 0 0,1 0 0 0 0,-1 0 0 0 0,0 0 0 0 0,1 1 0 0 0,-1-1-1 0 0,0 1 1 0 0,-4 1-13 0 0,-6 0 37 0 0,0 1 0 0 0,0 1 0 0 0,0 0 0 0 0,0 1 0 0 0,0 1 0 0 0,1 0 0 0 0,0 1 0 0 0,-9 6-37 0 0,-21 12 20 0 0,-40 30-20 0 0,53-33 38 0 0,10-7-37 0 0,0 2 1 0 0,1 0 0 0 0,0 1 0 0 0,1 1-1 0 0,1 1 1 0 0,1 0 0 0 0,-5 9-2 0 0,14-17-24 0 0,1 0 1 0 0,0 1-1 0 0,1 0 1 0 0,0 0-1 0 0,1 1 1 0 0,1-1-1 0 0,-1 1 1 0 0,2 0-1 0 0,0 0 1 0 0,1 1-1 0 0,0-1 1 0 0,1 0 0 0 0,0 1-1 0 0,1-1 1 0 0,1 2 23 0 0,0-2 20 0 0,0 0 0 0 0,1 0 0 0 0,1 0 0 0 0,0 0 0 0 0,1-1 0 0 0,0 0 0 0 0,1 0 0 0 0,1 0 0 0 0,0 0 1 0 0,6 9-21 0 0,-7-13-7 0 0,1-1 1 0 0,0 0-1 0 0,0 0 1 0 0,1-1 0 0 0,0 1-1 0 0,0-1 1 0 0,0-1 0 0 0,1 1-1 0 0,-1-2 1 0 0,1 1-1 0 0,0-1 1 0 0,1 0 0 0 0,-1 0-1 0 0,1-1 1 0 0,7 2 6 0 0,1-1-7 0 0,0-1 1 0 0,0 0-1 0 0,1-1 0 0 0,-1-1 0 0 0,0-1 1 0 0,1 0-1 0 0,-1-1 0 0 0,0-1 0 0 0,1-1 1 0 0,0 0 6 0 0,5-3-44 0 0,-1-1 0 0 0,0-1 0 0 0,0-1 0 0 0,-1-1 0 0 0,0-1 0 0 0,-1 0 0 0 0,5-5 44 0 0,-5 2-89 0 0,-1 0 0 0 0,-1-1 0 0 0,0 0 0 0 0,0-2 0 0 0,-2 0-1 0 0,0-1 1 0 0,-1 0 0 0 0,0-3 89 0 0,-7 9-19 0 0,-1 0 1 0 0,0 0-1 0 0,-1-1 0 0 0,0 1 1 0 0,-1-2-1 0 0,-1 1 0 0 0,0 0 1 0 0,0-1-1 0 0,-2 0 0 0 0,1 0 0 0 0,-2 0 1 0 0,0 0-1 0 0,-1 0 0 0 0,0-3 19 0 0,-1-3-15 0 0,-2 1 0 0 0,0-1-1 0 0,0 1 1 0 0,-2-1 0 0 0,-1 2-1 0 0,0-1 1 0 0,-7-13 15 0 0,10 26 23 0 0,0-1 0 0 0,0 1 0 0 0,-1 0 0 0 0,0 0-1 0 0,0 0 1 0 0,-1 1 0 0 0,0-1 0 0 0,0 1 0 0 0,0 0 0 0 0,0 0 0 0 0,-1 1 0 0 0,0 0-1 0 0,0 0 1 0 0,0 0 0 0 0,0 1 0 0 0,0-1 0 0 0,-1 2 0 0 0,0-1 0 0 0,1 1 0 0 0,-1 0 0 0 0,0 0-1 0 0,-6 0-22 0 0,-6 0 54 0 0,0 2 0 0 0,0 0 0 0 0,0 2 1 0 0,0 0-1 0 0,0 1 0 0 0,0 0 0 0 0,1 2 0 0 0,0 0 0 0 0,-14 6-54 0 0,-8 6 151 0 0,2 0 0 0 0,0 3 1 0 0,-29 20-152 0 0,45-25-10 0 0,0 2 0 0 0,2 0 1 0 0,0 1-1 0 0,1 1 1 0 0,0 1-1 0 0,2 0 1 0 0,0 2-1 0 0,-5 10 10 0 0,5-6-15 0 0,2 1 0 0 0,0 0 0 0 0,2 1 0 0 0,2 1 0 0 0,0 0 0 0 0,2 0 0 0 0,-1 10 15 0 0,5-18 5 0 0,2 1-1 0 0,0-1 0 0 0,1 1 1 0 0,2-1-1 0 0,0 1 1 0 0,1 0-1 0 0,1-1 1 0 0,1 1-1 0 0,4 10-4 0 0,-4-22 1 0 0,0 1 0 0 0,1-1 0 0 0,0 0 0 0 0,1 0 0 0 0,0 0 0 0 0,0-1 1 0 0,1 1-1 0 0,1-1 0 0 0,0 0-1 0 0,-2-3-3 0 0,1 0 0 0 0,0 0 1 0 0,0-1-1 0 0,0 0 0 0 0,1 0 1 0 0,0 0-1 0 0,0-1 0 0 0,0 0 1 0 0,0 0-1 0 0,1-1 0 0 0,0 0 1 0 0,5 1 2 0 0,5 1-12 0 0,1 0 0 0 0,-1-2 0 0 0,1 0 0 0 0,-1-2 0 0 0,1 0 0 0 0,0-1 0 0 0,0 0 0 0 0,0-2 0 0 0,-1 0 0 0 0,1-1 1 0 0,-1-1-1 0 0,0-1 0 0 0,0 0 0 0 0,0-2 0 0 0,5-2 12 0 0,0-1-25 0 0,-1 0 0 0 0,-1-1-1 0 0,0-1 1 0 0,-1 0 0 0 0,0-2 0 0 0,-1-1 0 0 0,0 0-1 0 0,-2-1 1 0 0,5-6 25 0 0,-3 1-25 0 0,-1 0 0 0 0,-1-1-1 0 0,-2-1 1 0 0,0-1 0 0 0,-1 0 0 0 0,-1-1-1 0 0,-2 0 1 0 0,3-9 25 0 0,-8 18 32 0 0,-2-1 0 0 0,0 1 0 0 0,0-1 0 0 0,-2 0 0 0 0,0 0 0 0 0,0 0 0 0 0,-2 0 0 0 0,0 0 0 0 0,-1 0 0 0 0,-1 1 0 0 0,-1-1 0 0 0,0 0 0 0 0,-1 1 0 0 0,-2-4-32 0 0,0 0 70 0 0,-1 1 0 0 0,-1 0 1 0 0,0 0-1 0 0,-2 1 1 0 0,-1-2-71 0 0,7 15 36 0 0,0-1 1 0 0,0 1-1 0 0,0 0 1 0 0,-1 0-1 0 0,0 0 1 0 0,0 1-1 0 0,0-1 1 0 0,-1 1-1 0 0,1 1 1 0 0,-1-1-1 0 0,0 1 0 0 0,0 0 1 0 0,0 0-1 0 0,-1 1 1 0 0,1-1-1 0 0,-1 1 1 0 0,-1 0-37 0 0,-9 0 51 0 0,0 0 1 0 0,0 1 0 0 0,0 0-1 0 0,0 1 1 0 0,0 1 0 0 0,0 1 0 0 0,0 1-1 0 0,0 0 1 0 0,0 1 0 0 0,1 1-1 0 0,0 0 1 0 0,0 1 0 0 0,0 1-1 0 0,0 0 1 0 0,-5 5-52 0 0,-6 4-20 0 0,0 2 0 0 0,2 0 0 0 0,0 2 0 0 0,1 0 0 0 0,1 2 0 0 0,0 1 0 0 0,2 0 0 0 0,1 2 20 0 0,9-10-2 0 0,0 1 1 0 0,1 0 0 0 0,0 1 0 0 0,2 0-1 0 0,0 0 1 0 0,1 1 0 0 0,1 0 0 0 0,0 0-1 0 0,1 0 1 0 0,1 1 0 0 0,0 8 1 0 0,3-16 3 0 0,1 0-1 0 0,-1 0 1 0 0,2 0 0 0 0,0 0 0 0 0,0 0-1 0 0,1 0 1 0 0,0 0 0 0 0,1 0 0 0 0,2 4-3 0 0,-2-7 6 0 0,0 0 1 0 0,1-1 0 0 0,0 1 0 0 0,1-1-1 0 0,-1 0 1 0 0,1-1 0 0 0,1 1 0 0 0,-1-1-1 0 0,1 0 1 0 0,0 0 0 0 0,1 0 0 0 0,-1-1-1 0 0,2 0-6 0 0,2 2-14 0 0,0 0-1 0 0,0-1 0 0 0,0-1 1 0 0,1 1-1 0 0,0-2 0 0 0,0 0 1 0 0,0 0-1 0 0,1-1 0 0 0,-1 0 1 0 0,1-1-1 0 0,0 0 0 0 0,0-1 1 0 0,-1-1-1 0 0,1 1 0 0 0,0-2 1 0 0,0 0-1 0 0,0 0 0 0 0,0-1 1 0 0,-1-1-1 0 0,7-1 15 0 0,7-5-36 0 0,0 0-1 0 0,0-2 1 0 0,-1 0 0 0 0,17-12 36 0 0,-25 13-14 0 0,-1-1 0 0 0,0-1-1 0 0,-1-1 1 0 0,0 0 0 0 0,-1 0 0 0 0,0-1 0 0 0,0-3 14 0 0,-1 2-22 0 0,-2 0-1 0 0,0-2 1 0 0,-1 1 0 0 0,0-1 0 0 0,-1 0 0 0 0,-1-1-1 0 0,-1 0 1 0 0,0 0 0 0 0,-2-1 0 0 0,0 1 0 0 0,-1-1-1 0 0,1-17 23 0 0,-4 20 32 0 0,0 0 0 0 0,0 0-1 0 0,-2 0 1 0 0,0 1-1 0 0,-1-1 1 0 0,0 0-1 0 0,-1 1 1 0 0,-1 0-1 0 0,0 0 1 0 0,-2 0-1 0 0,1 1 1 0 0,-2 0-1 0 0,0 0 1 0 0,0 0 0 0 0,-6-5-32 0 0,9 13 20 0 0,0 0 0 0 0,0 0 1 0 0,-1 1-1 0 0,0 0 1 0 0,0 0-1 0 0,0 0 0 0 0,0 1 1 0 0,-1 0-1 0 0,1 0 1 0 0,-1 1-1 0 0,0-1 1 0 0,0 2-1 0 0,-1-1 0 0 0,1 1 1 0 0,0 0-1 0 0,-1 0 1 0 0,0 1-1 0 0,-6 0-20 0 0,1 1 21 0 0,0 0-1 0 0,0 1 1 0 0,0 0-1 0 0,1 1 1 0 0,-1 1 0 0 0,0 0-1 0 0,1 1 1 0 0,-1 0-1 0 0,1 1 1 0 0,-9 5-21 0 0,-19 9 70 0 0,1 2 1 0 0,1 2-1 0 0,-9 9-70 0 0,31-20-26 0 0,0 0-1 0 0,2 2 1 0 0,-1 0 0 0 0,2 0-1 0 0,0 1 1 0 0,1 1-1 0 0,0 0 1 0 0,-5 11 26 0 0,3-4 25 0 0,2 1 0 0 0,0 1 0 0 0,1 0-1 0 0,2 1 1 0 0,0 0 0 0 0,2 0 0 0 0,1 1 0 0 0,1 0 0 0 0,1 0 0 0 0,1 0-1 0 0,1 17-24 0 0,3-32 7 0 0,1-1-1 0 0,0 0 0 0 0,0 0 1 0 0,1 1-1 0 0,0-2 0 0 0,1 1 1 0 0,0 0-1 0 0,2 0-6 0 0,-3-3-4 0 0,1-1 1 0 0,0 0 0 0 0,0-1-1 0 0,1 1 1 0 0,-1-1 0 0 0,2 0-1 0 0,-1 0 1 0 0,1 0-1 0 0,0-1 1 0 0,0 1 0 0 0,5 2 3 0 0,-6-5 2 0 0,1-1 1 0 0,-1 0 0 0 0,0 0-1 0 0,1-1 1 0 0,-1 1-1 0 0,1-1 1 0 0,0 0 0 0 0,-1-1-1 0 0,1 1 1 0 0,2-1-3 0 0,55-4-156 0 0,-39 0 80 0 0,0-1 0 0 0,-1-1 0 0 0,0-1 0 0 0,0-1 0 0 0,-1-1-1 0 0,0-1 1 0 0,-1 0 0 0 0,0-2 0 0 0,0-1 0 0 0,-1 0 0 0 0,-1-2 0 0 0,0 0-1 0 0,-1-1 1 0 0,-1-1 0 0 0,-1 0 0 0 0,0-1 0 0 0,-1-1 0 0 0,-1-1 0 0 0,-1 0-1 0 0,0-1 1 0 0,2-8 76 0 0,-7 12 1 0 0,-2 0 0 0 0,0 0 0 0 0,-1 0-1 0 0,0-1 1 0 0,-1 0 0 0 0,-2 1 0 0 0,0-1-1 0 0,0-1 1 0 0,-2 1 0 0 0,0 0 0 0 0,-1 0-1 0 0,-1 0 1 0 0,-1 0 0 0 0,0 0 0 0 0,-1 1-1 0 0,-3-5 0 0 0,7 18 21 0 0,-2 1-1 0 0,1 0 1 0 0,0-1-1 0 0,-1 1 1 0 0,1 0-1 0 0,-1 0 0 0 0,0 0 1 0 0,0 0-1 0 0,0 1 1 0 0,-1-1-1 0 0,1 0 1 0 0,-1 1-1 0 0,1 0 1 0 0,-1-1-1 0 0,0 1 1 0 0,0 0-1 0 0,0 0 0 0 0,0 1 1 0 0,0-1-1 0 0,0 1 1 0 0,0-1-1 0 0,-1 1 1 0 0,1 0-1 0 0,0 0 1 0 0,-1 1-1 0 0,1-1 0 0 0,-1 1 1 0 0,1-1-1 0 0,-1 1 1 0 0,1 0-1 0 0,-1 0 1 0 0,1 1-1 0 0,-1-1 1 0 0,1 1-1 0 0,-1 0 0 0 0,1 0 1 0 0,0 0-1 0 0,-1 0 1 0 0,1 0-1 0 0,0 1 1 0 0,0 0-1 0 0,-1 0-20 0 0,-10 6-4 0 0,-1 0 1 0 0,1 1-1 0 0,0 1 0 0 0,1 0 1 0 0,0 1-1 0 0,1 0 0 0 0,0 1 1 0 0,1 1-1 0 0,0 0 0 0 0,1 0 1 0 0,0 1-1 0 0,2 0 0 0 0,-6 11 4 0 0,-1 8 68 0 0,1 1 1 0 0,2 1-1 0 0,-7 29-68 0 0,16-48-10 0 0,0-1 0 0 0,0 1 0 0 0,2 0 0 0 0,0 0 0 0 0,1 0 0 0 0,0 1 0 0 0,1-1 0 0 0,1 0 0 0 0,1-1 1 0 0,0 2 9 0 0,-1-13 4 0 0,-1 0 0 0 0,0 1 0 0 0,1-1 0 0 0,0 0 0 0 0,0 0 0 0 0,0 0 0 0 0,0 0 0 0 0,1 0 0 0 0,-1 0 0 0 0,1-1 0 0 0,0 1 0 0 0,0-1 0 0 0,1 0 1 0 0,-1 0-1 0 0,1 0 0 0 0,-1 0 0 0 0,1 0 0 0 0,0-1 0 0 0,0 0 0 0 0,0 0 0 0 0,0 0 0 0 0,1 0 0 0 0,-1-1 0 0 0,0 1 0 0 0,1-1 0 0 0,-1 0 1 0 0,1-1-1 0 0,-1 1 0 0 0,1-1 0 0 0,0 0-4 0 0,4 0-20 0 0,0 0 0 0 0,0-1 1 0 0,0 0-1 0 0,0 0 0 0 0,0-1 1 0 0,-1-1-1 0 0,1 1 0 0 0,0-1 1 0 0,-1-1-1 0 0,0 0 0 0 0,0 0 1 0 0,0 0-1 0 0,0-1 0 0 0,5-5 20 0 0,6-5-38 0 0,-2 0 1 0 0,0-2-1 0 0,0 0 0 0 0,-2 0 0 0 0,1-3 38 0 0,-8 10-57 0 0,-1-1-1 0 0,-1 0 1 0 0,1 0-1 0 0,-2-1 1 0 0,1 0-1 0 0,-2 0 0 0 0,0 0 1 0 0,0 0-1 0 0,2-13 58 0 0,-2-4 53 0 0,-2 0 0 0 0,0 1 0 0 0,-2-1 0 0 0,-1 0 0 0 0,-3-13-53 0 0,2 26 45 0 0,0 1-1 0 0,-1 0 1 0 0,-1 0 0 0 0,0 0 0 0 0,-1 1 0 0 0,-1-1 0 0 0,0 1 0 0 0,-1 0 0 0 0,-1 1 0 0 0,0 0 0 0 0,-2-2-45 0 0,7 11 9 0 0,0 1 0 0 0,0-1 0 0 0,0 1 0 0 0,0 0 1 0 0,-1-1-1 0 0,0 2 0 0 0,1-1 0 0 0,-1 0 0 0 0,0 1 0 0 0,0-1 0 0 0,0 1 0 0 0,-1 1 0 0 0,1-1 0 0 0,0 0 0 0 0,-1 1 0 0 0,1 0 0 0 0,-1 0 0 0 0,0 0 0 0 0,1 1 1 0 0,-5-1-10 0 0,1 2 49 0 0,1 0 1 0 0,0 0 0 0 0,0 1 0 0 0,-1 0 0 0 0,1 0 0 0 0,0 1 0 0 0,1-1 0 0 0,-1 2 0 0 0,0-1 0 0 0,1 1-1 0 0,0 0 1 0 0,-6 4-50 0 0,-8 8 8 0 0,1 0 0 0 0,1 1 0 0 0,1 1 0 0 0,0 1-1 0 0,1 0 1 0 0,1 1 0 0 0,1 1 0 0 0,1 0 0 0 0,1 2-8 0 0,3-6 7 0 0,1-1 1 0 0,0 1 0 0 0,1 0 0 0 0,2 1 0 0 0,-1 0-1 0 0,2 0 1 0 0,0 0 0 0 0,2 0 0 0 0,0 1 0 0 0,1-1 0 0 0,0 1-1 0 0,2 9-7 0 0,0-19-1 0 0,1 1-1 0 0,0 0 0 0 0,0-1 1 0 0,1 1-1 0 0,1-1 0 0 0,-1 0 0 0 0,1 0 1 0 0,1 0-1 0 0,0 0 0 0 0,0-1 1 0 0,0 0-1 0 0,1 0 0 0 0,0 0 0 0 0,1-1 1 0 0,0 0-1 0 0,0 0 0 0 0,1-1 1 0 0,-1 0-1 0 0,1 0 0 0 0,8 4 2 0 0,-5-4-26 0 0,0-1-1 0 0,0 0 1 0 0,0-1-1 0 0,0 0 0 0 0,1-1 1 0 0,-1 0-1 0 0,1-1 1 0 0,0-1-1 0 0,0 1 1 0 0,0-2-1 0 0,0 0 1 0 0,0 0-1 0 0,0-1 1 0 0,0 0-1 0 0,-1-1 1 0 0,12-4 26 0 0,-8 3-48 0 0,0-1 0 0 0,0-1 0 0 0,-1-1 1 0 0,1 0-1 0 0,-1-1 0 0 0,-1 0 0 0 0,0-1 1 0 0,0-1-1 0 0,0 0 0 0 0,-1-1 0 0 0,0 0 0 0 0,-1-1 1 0 0,0 0-1 0 0,-1 0 0 0 0,0-1 0 0 0,7-12 48 0 0,-7 7-14 0 0,0-1-1 0 0,-1 0 1 0 0,0 0 0 0 0,-2-1-1 0 0,0 0 1 0 0,-2 0-1 0 0,0-1 1 0 0,-1 0-1 0 0,0 1 1 0 0,-2-1-1 0 0,-1 0 1 0 0,0-1-1 0 0,-1 1 1 0 0,-3-14 14 0 0,2 25 18 0 0,-1 0 0 0 0,0 1 1 0 0,0-1-1 0 0,-1 1 0 0 0,0-1 1 0 0,-1 1-1 0 0,0 0 0 0 0,0 0 1 0 0,0 0-1 0 0,-1 1 0 0 0,-5-7-18 0 0,7 10 28 0 0,-1 0 1 0 0,1 1-1 0 0,-1-1 0 0 0,0 0 1 0 0,0 1-1 0 0,0 0 0 0 0,0 0 0 0 0,0 0 1 0 0,-1 1-1 0 0,1-1 0 0 0,-1 1 0 0 0,0 0 1 0 0,1 0-1 0 0,-1 1 0 0 0,0-1 0 0 0,0 1 1 0 0,0 0-1 0 0,-1 1 0 0 0,1-1 1 0 0,-3 1-29 0 0,-1 1 33 0 0,0 0 0 0 0,0 1 0 0 0,1 0 0 0 0,-1 1 0 0 0,0-1 0 0 0,1 2 0 0 0,0-1-1 0 0,-1 1 1 0 0,1 1 0 0 0,1-1 0 0 0,-1 1 0 0 0,1 1 0 0 0,0-1 0 0 0,0 1 0 0 0,-1 2-33 0 0,-16 16 2 0 0,2 2 0 0 0,0 0-1 0 0,-7 14-1 0 0,10-15-122 0 0,8-8 137 0 0,0 0-1 0 0,2 1 1 0 0,0 0-1 0 0,1 0 1 0 0,1 1-1 0 0,0 0 1 0 0,2 1-1 0 0,0-1 1 0 0,1 1 0 0 0,1 0-1 0 0,1 0 1 0 0,0 19-15 0 0,2-31-2 0 0,0-1 1 0 0,1 0 0 0 0,0 0 0 0 0,0 1-1 0 0,0-1 1 0 0,1 0 0 0 0,0 0 0 0 0,1 0-1 0 0,0 0 1 0 0,0-1 0 0 0,3 6 1 0 0,-4-8 3 0 0,1-1 0 0 0,0 1 0 0 0,0-1-1 0 0,0 0 1 0 0,0 1 0 0 0,0-1 0 0 0,1-1 0 0 0,-1 1 0 0 0,1 0 0 0 0,0-1 0 0 0,0 0 0 0 0,0 0-1 0 0,0 0 1 0 0,0 0 0 0 0,0-1 0 0 0,1 0 0 0 0,-1 0 0 0 0,1 0 0 0 0,-1 0 0 0 0,1-1-3 0 0,2 1-37 0 0,1-1 1 0 0,-1 0 0 0 0,1-1-1 0 0,-1 0 1 0 0,1 0 0 0 0,-1-1-1 0 0,1 0 1 0 0,-1 0 0 0 0,0 0-1 0 0,0-1 1 0 0,0 0 0 0 0,0-1-1 0 0,-1 0 1 0 0,1 0 36 0 0,18-13-248 0 0,0 0-1 0 0,20-21 249 0 0,-37 31-40 0 0,1-1-34 0 0,0-1-1 0 0,-1-1 1 0 0,0 1 0 0 0,-1-1-1 0 0,0-1 1 0 0,0 1 0 0 0,-2-1-1 0 0,1 0 1 0 0,2-9 74 0 0,-1 2-97 0 0,-1 0 0 0 0,-1-1-1 0 0,0 1 1 0 0,-2-1 0 0 0,0 0 0 0 0,-1 0 97 0 0,-1 5 59 0 0,-1 0 1 0 0,0 0 0 0 0,-2 0-1 0 0,1 0 1 0 0,-2 1-1 0 0,1-1 1 0 0,-2 1 0 0 0,-4-11-60 0 0,7 19 24 0 0,-2-1 0 0 0,1 1 1 0 0,0-1-1 0 0,-1 1 1 0 0,0 0-1 0 0,0 0 1 0 0,-1 1-1 0 0,0-1 0 0 0,1 0 1 0 0,-1 1-1 0 0,-1 0 1 0 0,1 0-1 0 0,-1 1 0 0 0,1-1 1 0 0,-1 1-1 0 0,0 0 1 0 0,0 0-1 0 0,-1 0 1 0 0,1 1-1 0 0,0 0 0 0 0,-5-1-24 0 0,7 2 17 0 0,0 1 0 0 0,0 0 0 0 0,0 0 0 0 0,-1 0 0 0 0,1 0 0 0 0,0 1 0 0 0,0-1 0 0 0,0 1 0 0 0,0 0-1 0 0,0 0 1 0 0,0 0 0 0 0,0 0 0 0 0,0 1 0 0 0,0-1 0 0 0,1 1 0 0 0,-1 0 0 0 0,0 0-17 0 0,-10 7 35 0 0,1 1 1 0 0,0 0 0 0 0,0 1-36 0 0,-1 1 7 0 0,-2 2-2 0 0,1 1 0 0 0,0 0 0 0 0,1 1 0 0 0,0 1 1 0 0,2 0-1 0 0,0 0 0 0 0,0 1 0 0 0,-3 12-5 0 0,8-17 33 0 0,1 0 0 0 0,0 0-1 0 0,1 1 1 0 0,0-1 0 0 0,1 1-1 0 0,1 0 1 0 0,0 0 0 0 0,1 0-1 0 0,1 0 1 0 0,0 1 0 0 0,1-1-1 0 0,2 11-32 0 0,-3-21 0 0 0,1 0 0 0 0,0 0 0 0 0,1 0-1 0 0,-1-1 1 0 0,0 1 0 0 0,1 0 0 0 0,0 0 0 0 0,0-1-1 0 0,0 1 1 0 0,1-1 0 0 0,-1 0 0 0 0,1 0-1 0 0,-1 0 1 0 0,1 0 0 0 0,0 0 0 0 0,0 0 0 0 0,1-1-1 0 0,-1 0 1 0 0,0 1 0 0 0,1-1 0 0 0,0 0-1 0 0,-1-1 1 0 0,1 1 0 0 0,0-1 0 0 0,0 0 0 0 0,3 1 0 0 0,0 0-18 0 0,0-1 0 0 0,0-1 0 0 0,-1 1 0 0 0,1-1 0 0 0,0-1 0 0 0,0 1 0 0 0,0-1 0 0 0,0 0 0 0 0,0 0 0 0 0,-1-1 0 0 0,1 0 0 0 0,0 0 0 0 0,-1-1 0 0 0,0 0 1 0 0,3-1 17 0 0,9-6-220 0 0,-1-1 1 0 0,0 0 0 0 0,10-9 219 0 0,-20 14-76 0 0,-1 0 1 0 0,0 0-1 0 0,-1 0 1 0 0,1-1-1 0 0,-1 0 0 0 0,-1 0 1 0 0,1 0-1 0 0,-1-1 1 0 0,0 1-1 0 0,0-3 76 0 0,3-9-124 0 0,-1 0 0 0 0,0 0 0 0 0,-1 0 0 0 0,1-18 124 0 0,-5 29 8 0 0,0 0-1 0 0,0-1 1 0 0,-1 1 0 0 0,-1 0 0 0 0,1 0 0 0 0,-1 0 0 0 0,-1 0 0 0 0,1 0 0 0 0,-1 0 0 0 0,-1 0 0 0 0,0 0 0 0 0,0 0-1 0 0,0 1-7 0 0,2 5 28 0 0,1 1 0 0 0,-1 0 0 0 0,0 0 0 0 0,1 0 0 0 0,-1 0 0 0 0,0 0 0 0 0,1 0 0 0 0,-1 0 0 0 0,0 0 0 0 0,0 0 0 0 0,0 0-1 0 0,0 0 1 0 0,0 1 0 0 0,0-1 0 0 0,0 0 0 0 0,0 1 0 0 0,0-1 0 0 0,-1 1 0 0 0,1-1 0 0 0,0 1 0 0 0,0-1 0 0 0,0 1-1 0 0,-1 0 1 0 0,1 0 0 0 0,-1 0-28 0 0,0 0 16 0 0,0 0 0 0 0,0 1 0 0 0,0-1 0 0 0,0 1 0 0 0,0 0-1 0 0,1 0 1 0 0,-1-1 0 0 0,0 1 0 0 0,0 0 0 0 0,1 1 0 0 0,-1-1 0 0 0,1 0-1 0 0,-1 0 1 0 0,-1 2-16 0 0,-4 5 2 0 0,0 1 0 0 0,0-1-1 0 0,1 1 1 0 0,0 1 0 0 0,0 1-2 0 0,-1 1 138 0 0,0 1 0 0 0,1 1 0 0 0,1-1 0 0 0,0 1 0 0 0,0 3-138 0 0,3-10 26 0 0,1 0 0 0 0,0 0 0 0 0,0 0 0 0 0,0 0 0 0 0,1 0 0 0 0,0 0 0 0 0,0 1 0 0 0,1-1 0 0 0,0 0 0 0 0,0 0 0 0 0,1 0-26 0 0,-2-6-15 0 0,1 0 1 0 0,-1 0-1 0 0,1 0 0 0 0,-1-1 1 0 0,1 1-1 0 0,-1 0 0 0 0,1 0 1 0 0,0-1-1 0 0,-1 1 0 0 0,1 0 1 0 0,0-1-1 0 0,-1 1 1 0 0,1-1-1 0 0,0 1 0 0 0,0-1 1 0 0,-1 1-1 0 0,1-1 0 0 0,0 1 1 0 0,0-1-1 0 0,0 0 0 0 0,0 0 1 0 0,0 1-1 0 0,0-1 0 0 0,0 0 1 0 0,0 0-1 0 0,-1 0 1 0 0,1 0-1 0 0,0 0 0 0 0,0 0 1 0 0,0 0-1 0 0,0 0 0 0 0,0 0 1 0 0,0-1-1 0 0,0 1 0 0 0,0 0 1 0 0,0-1 14 0 0,39-15-3430 0 0,-32 13 2063 0 0,0 0-239 0 0,0 0-1 0 0,0 0 0 0 0,0 1 1 0 0,0 1-1 0 0,1-1 1 0 0,-1 1-1 0 0,6 0 1607 0 0,10-1-2315 0 0,-22 1 2142 0 0,0 1 1 0 0,0-1 0 0 0,-1 1 0 0 0,1-1 0 0 0,0 0 0 0 0,0 0 0 0 0,-1 0 0 0 0,1 0 0 0 0,0 0 0 0 0,-1 0 0 0 0,1 0 0 0 0,-1-1 0 0 0,0 1 0 0 0,2-1 172 0 0</inkml:trace>
  <inkml:trace contextRef="#ctx0" brushRef="#br2" timeOffset="12925.507">238 3328 488 0 0,'2'1'236'0'0,"-1"-1"-25"0"0,0 1 0 0 0,1-1 0 0 0,-1 1 0 0 0,0 0-1 0 0,0-1 1 0 0,1 1 0 0 0,-1 0 0 0 0,0 0 0 0 0,0 0-1 0 0,0 0 1 0 0,0 0 0 0 0,1 1-211 0 0,-2-1 151 0 0,-1-1-1 0 0,1 1 1 0 0,0 0 0 0 0,0 0 0 0 0,-1 0-1 0 0,1 0 1 0 0,0-1 0 0 0,-1 1-1 0 0,1 0 1 0 0,-1 0 0 0 0,1-1-1 0 0,-1 1 1 0 0,1 0 0 0 0,-1-1 0 0 0,0 1-1 0 0,1-1 1 0 0,-1 1 0 0 0,0 0-1 0 0,0-1-150 0 0,0 3 208 0 0,-1-1 1 0 0,1 1-1 0 0,0 0 0 0 0,0-1 0 0 0,0 1 0 0 0,0 0 0 0 0,1 0 0 0 0,-1-1 1 0 0,1 1-1 0 0,0 0 0 0 0,0 0 0 0 0,0 0 0 0 0,0 0-208 0 0,2 40 1454 0 0,1-22-476 0 0,2 7 682 0 0,1 1-1 0 0,1 1-1659 0 0,-4-21 293 0 0,0 0-1 0 0,0-1 0 0 0,1 0 1 0 0,0 0-1 0 0,0 0 0 0 0,1 0 0 0 0,0-1 1 0 0,0 0-1 0 0,1 0-292 0 0,0-2 106 0 0,1 0-1 0 0,0-1 1 0 0,0 0 0 0 0,0 0 0 0 0,1 0-1 0 0,-1-1 1 0 0,1 0 0 0 0,0-1 0 0 0,0 0-1 0 0,1 0-105 0 0,-5-1 34 0 0,1 0-22 0 0,0 0-1 0 0,-1 0 1 0 0,1-1-1 0 0,0 0 1 0 0,0 0 0 0 0,-1 0-1 0 0,1 0 1 0 0,0-1 0 0 0,-1 0-1 0 0,1 0 1 0 0,0 0-1 0 0,0-1-11 0 0,13-5 69 0 0,0 0-1 0 0,8-6-68 0 0,6-2 173 0 0,-20 10-157 0 0,-1 0-1 0 0,-1-1 0 0 0,1-1 1 0 0,-1 0-1 0 0,0 0 1 0 0,-1-1-1 0 0,1 0 0 0 0,0-2-15 0 0,-5 5 8 0 0,-1 0 0 0 0,1-1 0 0 0,-1 1 0 0 0,0-1 0 0 0,0 0 0 0 0,0-1 0 0 0,-1 1 0 0 0,0-1 0 0 0,0 1 0 0 0,-1-1 0 0 0,0 0 0 0 0,0 0 0 0 0,0 0 0 0 0,-1-4-8 0 0,-1 3 11 0 0,0 0 0 0 0,0-1 0 0 0,-1 1 0 0 0,-1 0 0 0 0,1 0 0 0 0,-1 0 0 0 0,-1 0 0 0 0,1 1 0 0 0,-2-1 0 0 0,1 0 0 0 0,-1-1-11 0 0,-4-4 27 0 0,1 0 0 0 0,-2 0-1 0 0,0 0 1 0 0,0 1 0 0 0,-5-4-27 0 0,8 11 10 0 0,1 0 1 0 0,0 0-1 0 0,-1 1 1 0 0,0 0-1 0 0,0 0 0 0 0,0 0 1 0 0,0 1-1 0 0,-1 0 1 0 0,0 0-1 0 0,1 0 1 0 0,-1 1-1 0 0,0 0 0 0 0,0 0 1 0 0,0 1-1 0 0,0 0 1 0 0,0 0-1 0 0,-1 1 1 0 0,-1 0-11 0 0,-2 1 11 0 0,0-1 0 0 0,1 2-1 0 0,-1 0 1 0 0,0 0 0 0 0,1 1 0 0 0,-1 0 0 0 0,1 1 0 0 0,0 0 0 0 0,0 1 0 0 0,0 0 0 0 0,-6 4-11 0 0,-6 7 40 0 0,0 0 1 0 0,1 1-1 0 0,1 1 1 0 0,0 1-1 0 0,2 1 1 0 0,0 0-1 0 0,1 1 0 0 0,1 1 1 0 0,0 4-41 0 0,4-7 27 0 0,1 1 0 0 0,0 1 1 0 0,2 0-1 0 0,1 0 0 0 0,0 1 0 0 0,2 0 0 0 0,0 1 1 0 0,2-1-1 0 0,0 1 0 0 0,1 20-27 0 0,2-26 12 0 0,2 0 0 0 0,0-1 0 0 0,1 0 1 0 0,1 1-1 0 0,0-1 0 0 0,1 0 0 0 0,6 13-12 0 0,-7-19 6 0 0,1-1 0 0 0,1 1 0 0 0,-1-1 0 0 0,2 0 0 0 0,-1 0 0 0 0,1-1 0 0 0,1 0 0 0 0,-1 0 0 0 0,1 0 0 0 0,1-1 0 0 0,-1 0 0 0 0,9 6-6 0 0,-2-3 14 0 0,1-1 1 0 0,0-1-1 0 0,0 0 0 0 0,1-1 0 0 0,0 0-14 0 0,-8-4 7 0 0,0-1 0 0 0,0 0-1 0 0,0-1 1 0 0,0 1 0 0 0,0-1 0 0 0,0-1 0 0 0,0 0-1 0 0,0 0 1 0 0,0 0 0 0 0,1-1 0 0 0,5-2-7 0 0,14-4-23 0 0,-1-2 0 0 0,0-1 1 0 0,0-1-1 0 0,-1-2 0 0 0,0 0 1 0 0,13-10 22 0 0,-24 12-6 0 0,0 1 0 0 0,0-2 0 0 0,-1 0 0 0 0,-1-1 0 0 0,0-1 0 0 0,-1 1 0 0 0,0-2 0 0 0,-1 0 0 0 0,0 0 1 0 0,-2-1-1 0 0,0 0 0 0 0,-1-1 0 0 0,0 0 0 0 0,-1 0 0 0 0,-1-1 0 0 0,2-11 6 0 0,-7 18 12 0 0,0 0 1 0 0,0 0-1 0 0,-2-1 0 0 0,1 1 0 0 0,-1 0 1 0 0,-1 0-1 0 0,0 0 0 0 0,0 0 0 0 0,-1 0 1 0 0,-1 0-1 0 0,0 0-12 0 0,-4-10-20 0 0,-1 1 1 0 0,-1 0-1 0 0,0 1 1 0 0,-2 0-1 0 0,-3-3 20 0 0,2 3 21 0 0,-1 1 0 0 0,-1 1-1 0 0,-12-11-20 0 0,23 24 18 0 0,-1-1-1 0 0,0 1 1 0 0,0 1 0 0 0,0-1-1 0 0,0 1 1 0 0,0-1-1 0 0,-1 2 1 0 0,1-1-1 0 0,-1 0 1 0 0,0 1-1 0 0,0 0 1 0 0,0 1 0 0 0,0-1-1 0 0,0 1 1 0 0,-5 0-18 0 0,-5 2 15 0 0,0 0 0 0 0,0 2-1 0 0,0 0 1 0 0,0 0 0 0 0,0 2 0 0 0,1 0 0 0 0,0 1 0 0 0,0 0 0 0 0,0 1 0 0 0,1 1 0 0 0,0 0 0 0 0,0 1-1 0 0,-2 2-14 0 0,0 1-1 0 0,1 1-1 0 0,1 0 1 0 0,0 0-1 0 0,0 2 1 0 0,2-1-1 0 0,-1 2 1 0 0,2 0-1 0 0,0 0 1 0 0,1 1-1 0 0,-6 15 2 0 0,9-18 21 0 0,2 1-1 0 0,-1 0 0 0 0,2 1 0 0 0,0 0 1 0 0,1-1-1 0 0,0 1 0 0 0,1 0 0 0 0,1 0 1 0 0,1 0-1 0 0,0 0 0 0 0,1 0 0 0 0,1 0 1 0 0,0 0-1 0 0,1 0 0 0 0,1 0 1 0 0,0 0-21 0 0,0-8-4 0 0,0 0 0 0 0,0 1 1 0 0,0-1-1 0 0,1-1 1 0 0,1 1-1 0 0,-1-1 1 0 0,1 0-1 0 0,1 0 1 0 0,-1 0-1 0 0,1-1 0 0 0,0 0 1 0 0,0-1-1 0 0,1 1 1 0 0,0-1-1 0 0,0-1 1 0 0,0 1 3 0 0,6 2-25 0 0,0-1 0 0 0,1 0 0 0 0,-1-1 0 0 0,1-1 0 0 0,0 0 0 0 0,0-1 0 0 0,0-1 0 0 0,1 0 0 0 0,2-1 25 0 0,6 0-1 0 0,0-2 0 0 0,0-1 0 0 0,0-1 1 0 0,-1-1-1 0 0,0-1 0 0 0,1-1 0 0 0,-2-1 0 0 0,1-1 0 0 0,-1-1 0 0 0,0-1 0 0 0,-1 0 0 0 0,0-2 1 0 0,-1-1-1 0 0,0 0 0 0 0,0-2 1 0 0,-2 0-24 0 0,-1 3-31 0 0,-1-1 1 0 0,0-1-1 0 0,-1 0 0 0 0,-1-1 0 0 0,-1 0 1 0 0,9-13 54 0 0,-15 18-9 0 0,-1 1 1 0 0,-1-1 0 0 0,0 0-1 0 0,0-1 1 0 0,-1 1-1 0 0,0-1 1 0 0,0 0 0 0 0,-2 0-1 0 0,1 0 1 0 0,-1 0-1 0 0,-1-1 1 0 0,0 1 0 0 0,-1 0-1 0 0,0-4 9 0 0,-2-4 16 0 0,0 1 0 0 0,-2 0 0 0 0,0 0 0 0 0,-1 0 0 0 0,0 0 0 0 0,-2 1 0 0 0,0 0 0 0 0,-1 0 0 0 0,0 1 0 0 0,-2 0 0 0 0,0 0 0 0 0,-5-5-16 0 0,8 12 25 0 0,0 1 0 0 0,0-1 0 0 0,-1 1 0 0 0,0 1 0 0 0,-1-1 0 0 0,0 1 0 0 0,0 1 0 0 0,0 0 0 0 0,-1 0 0 0 0,0 1 0 0 0,0 0 0 0 0,0 1 1 0 0,-1 0-1 0 0,0 0 0 0 0,1 1 0 0 0,-1 1 0 0 0,0 0 0 0 0,-1 0 0 0 0,1 1 0 0 0,0 0 0 0 0,0 1-25 0 0,-4 2 32 0 0,-1-1 0 0 0,1 2 1 0 0,1 0-1 0 0,-1 1 0 0 0,-12 4-32 0 0,-72 33-73 0 0,70-27 81 0 0,8-4 5 0 0,1 0-1 0 0,1 1 1 0 0,0 2 0 0 0,0 0-1 0 0,2 1 1 0 0,-1 1-13 0 0,-10 11 30 0 0,2 1 0 0 0,1 1 1 0 0,-5 8-31 0 0,19-21-3 0 0,1 0 0 0 0,0 0 0 0 0,0 1 0 0 0,2 0 1 0 0,0 1-1 0 0,1 0 0 0 0,1 1 0 0 0,0-1 0 0 0,1 1 1 0 0,1 0-1 0 0,1 3 3 0 0,1-9 0 0 0,1 1 1 0 0,1-1 0 0 0,0 1-1 0 0,0-1 1 0 0,1 1-1 0 0,1-1 1 0 0,0 1 0 0 0,1-1-1 0 0,1 0 1 0 0,-1 0-1 0 0,2 0 1 0 0,0 0-1 0 0,0-1 1 0 0,1 0 0 0 0,0 0-1 0 0,7 7 0 0 0,-7-9 0 0 0,1 0 0 0 0,1-1-1 0 0,-1 0 1 0 0,2-1 0 0 0,-1 0-1 0 0,1 0 1 0 0,0 0 0 0 0,0-1-1 0 0,1-1 1 0 0,-1 0 0 0 0,1 0-1 0 0,1 0 1 0 0,-1-2 0 0 0,1 1-1 0 0,-1-1 1 0 0,7 0 0 0 0,-1 0-10 0 0,-1-2 0 0 0,1 0-1 0 0,-1 0 1 0 0,1-2 0 0 0,0 0 0 0 0,-1 0 0 0 0,1-2-1 0 0,-1 0 1 0 0,0-1 0 0 0,0 0 0 0 0,7-4 10 0 0,8-4-43 0 0,0-1 1 0 0,-2-1 0 0 0,0-1-1 0 0,22-17 43 0 0,-32 19-46 0 0,-1 0-1 0 0,-1-1 1 0 0,-1-1-1 0 0,1 0 1 0 0,-2-1 0 0 0,-1-1-1 0 0,8-12 47 0 0,1-3-182 0 0,-7 11-2 0 0,-1-2 0 0 0,5-10 184 0 0,-15 26 15 0 0,-1-1-1 0 0,0 0 0 0 0,0 0 1 0 0,-1 0-1 0 0,0 0 1 0 0,0-1-1 0 0,-1 1 1 0 0,0-1-1 0 0,0-4-14 0 0,-2 0 14 0 0,0 0-1 0 0,0 0 1 0 0,-1 0-1 0 0,-1 0 1 0 0,0 0 0 0 0,-1 1-1 0 0,-1-1 1 0 0,1 1 0 0 0,-2 0-1 0 0,-5-9-13 0 0,1 5 26 0 0,0 1 0 0 0,0 1-1 0 0,-2-1 1 0 0,0 2 0 0 0,0 0-1 0 0,-2 0 1 0 0,-7-5-26 0 0,18 15 4 0 0,-2 0-1 0 0,1 0 1 0 0,0 1 0 0 0,0-1-1 0 0,-1 1 1 0 0,1 0-1 0 0,-1 1 1 0 0,0-1 0 0 0,0 1-1 0 0,1-1 1 0 0,-1 2 0 0 0,0-1-1 0 0,0 0 1 0 0,-2 1-4 0 0,-2 0 17 0 0,1 1 0 0 0,0 0 0 0 0,0 0 0 0 0,0 1 0 0 0,0 0 1 0 0,0 0-1 0 0,1 1 0 0 0,-5 1-17 0 0,-11 7 46 0 0,1 1 0 0 0,1 2 0 0 0,0 0 1 0 0,1 0-1 0 0,-5 7-46 0 0,10-10-5 0 0,0 2-1 0 0,1 0 1 0 0,0 0 0 0 0,1 1 0 0 0,1 1 0 0 0,0 1-1 0 0,1-1 1 0 0,1 2 0 0 0,0-1 0 0 0,1 1-1 0 0,-5 14 6 0 0,5-7 57 0 0,1 1-1 0 0,1 0 1 0 0,1 0-1 0 0,2 1 0 0 0,-2 20-56 0 0,5-33-6 0 0,1 1 0 0 0,0-1 0 0 0,1 1 0 0 0,1-1 0 0 0,0 0 0 0 0,0 0 0 0 0,2 0 0 0 0,-1 0 0 0 0,2 0 0 0 0,0-1 0 0 0,0 1 0 0 0,2 0 6 0 0,-2-5 1 0 0,0 0 0 0 0,0-1 0 0 0,1 1 0 0 0,0-1 0 0 0,1-1 0 0 0,0 1 0 0 0,0-1 0 0 0,0 0-1 0 0,1-1 1 0 0,-1 1 0 0 0,1-2 0 0 0,1 1 0 0 0,-1-1 0 0 0,1 0 0 0 0,-1-1 0 0 0,8 2-1 0 0,-6-2-16 0 0,0-1 0 0 0,0 0 0 0 0,0 0 0 0 0,0-1-1 0 0,1 0 1 0 0,-1-1 0 0 0,0-1 0 0 0,0 1 0 0 0,1-1 0 0 0,-1-1 0 0 0,0 0 0 0 0,0 0-1 0 0,0-1 1 0 0,0-1 0 0 0,0 0 16 0 0,9-4-7 0 0,0-2 1 0 0,0 0-1 0 0,-1-2 0 0 0,-1 0 0 0 0,0 0 1 0 0,0-2-1 0 0,-1 0 0 0 0,-1-1 0 0 0,0 0 0 0 0,7-12 7 0 0,-14 17 0 0 0,-1-1-1 0 0,0 0 0 0 0,-1 0 0 0 0,-1-1 1 0 0,1 1-1 0 0,-2-1 0 0 0,0 0 0 0 0,0-1 1 0 0,-1 1-1 0 0,0 0 0 0 0,-1-1 0 0 0,-1 0 1 0 0,0 0-1 0 0,-1 1 0 0 0,0-1 0 0 0,-1 0 1 0 0,0 0-1 0 0,-2-3 1 0 0,-1-4 25 0 0,0 0 1 0 0,-2 0-1 0 0,0 0 1 0 0,-1 1-1 0 0,-1 0 0 0 0,-1 1 1 0 0,-6-9-26 0 0,11 21 12 0 0,0 0 1 0 0,0 0 0 0 0,-1 0-1 0 0,0 1 1 0 0,0 0-1 0 0,-1 0 1 0 0,1 0-1 0 0,-1 0 1 0 0,0 1 0 0 0,-3-1-13 0 0,5 2 4 0 0,-1 1 0 0 0,0 0 0 0 0,0 1 1 0 0,0-1-1 0 0,0 1 0 0 0,0 0 1 0 0,0 0-1 0 0,-1 0 0 0 0,1 1 0 0 0,0 0 1 0 0,0 0-1 0 0,0 0 0 0 0,-1 0 1 0 0,1 1-1 0 0,-3 1-4 0 0,-4 0 9 0 0,1 2 0 0 0,-1-1 0 0 0,1 2 0 0 0,0-1 0 0 0,0 2 0 0 0,1-1 0 0 0,-1 1 0 0 0,1 1 0 0 0,1 0 0 0 0,-1 0 0 0 0,-2 4-9 0 0,-7 8 19 0 0,0 2 0 0 0,1 0 0 0 0,1 1 0 0 0,-5 8-19 0 0,13-15-11 0 0,0 1 0 0 0,1 0 0 0 0,0 0 0 0 0,2 0 1 0 0,0 1-1 0 0,0 2 11 0 0,-2 12-56 0 0,0 0-1 0 0,-1 31 57 0 0,8-55 7 0 0,0 0-1 0 0,1 0 1 0 0,1 1 0 0 0,-1-1-1 0 0,1 0 1 0 0,0 0-1 0 0,1 0 1 0 0,-1 0-1 0 0,1 0 1 0 0,1 0 0 0 0,-1 0-1 0 0,1-1 1 0 0,1 1-1 0 0,-1-1 1 0 0,1 0 0 0 0,0 0-1 0 0,0 0 1 0 0,1 0-1 0 0,0-1-6 0 0,-1-1 0 0 0,0 0-1 0 0,1 0 1 0 0,0 0-1 0 0,-1-1 0 0 0,1 1 1 0 0,0-2-1 0 0,0 1 1 0 0,1 0-1 0 0,-1-1 1 0 0,1 0-1 0 0,-1 0 1 0 0,1 0-1 0 0,0-1 0 0 0,0 0 1 0 0,-1 0-1 0 0,1-1 1 0 0,0 1-1 0 0,0-1 1 0 0,0-1-1 0 0,0 1 0 0 0,0-1 1 0 0,-1 0-1 0 0,6-1 1 0 0,6-3-3 0 0,0-1-1 0 0,-1-1 0 0 0,1 0 1 0 0,-1-1-1 0 0,-1-1 0 0 0,11-7 4 0 0,-1-2-42 0 0,-1-1-1 0 0,0-1 1 0 0,9-11 42 0 0,-21 18-13 0 0,0 0 0 0 0,-1-1 0 0 0,-1 0 0 0 0,0-1 0 0 0,-1 0 0 0 0,-1-1 0 0 0,0 0 0 0 0,-1 0 0 0 0,-1 0 0 0 0,0-1 0 0 0,-2 0 1 0 0,0 0-1 0 0,1-9 13 0 0,-3 11-2 0 0,0 1 0 0 0,-2-1 0 0 0,0 1 0 0 0,0-1 0 0 0,-1 1 0 0 0,-1 0 0 0 0,0-1 0 0 0,-1 1 0 0 0,-1 0 1 0 0,0 0-1 0 0,-1 1 0 0 0,0-1 0 0 0,-1 1 0 0 0,-1 0 0 0 0,0 0 0 0 0,-5-6 2 0 0,8 14 5 0 0,0 1-1 0 0,1 0 1 0 0,-1 0-1 0 0,-1 0 1 0 0,1 1 0 0 0,0-1-1 0 0,-1 1 1 0 0,0 0-1 0 0,0 1 1 0 0,0-1-1 0 0,0 1 1 0 0,0 0-1 0 0,0 0 1 0 0,-1 0 0 0 0,1 1-1 0 0,-1 0 1 0 0,1 0-1 0 0,-1 0 1 0 0,1 1-1 0 0,-1-1 1 0 0,1 1-1 0 0,-1 1 1 0 0,0-1-5 0 0,-4 1 4 0 0,1 1 1 0 0,0-1-1 0 0,0 2 0 0 0,0-1 0 0 0,0 1 0 0 0,1 0 1 0 0,-1 1-1 0 0,1 0 0 0 0,0 0 0 0 0,0 1 1 0 0,0 0-1 0 0,1 1 0 0 0,-5 3-4 0 0,-43 44 284 0 0,-36 47-284 0 0,80-86 19 0 0,1 0 0 0 0,0 0 0 0 0,1 1 0 0 0,0 1 0 0 0,1-1 0 0 0,1 1 0 0 0,1 1 0 0 0,0-1 0 0 0,1 1 0 0 0,1 0 0 0 0,0 0 0 0 0,2 1 0 0 0,-1 13-19 0 0,3-26-1 0 0,0 0 0 0 0,0 0 0 0 0,1 0 0 0 0,0 0 1 0 0,0 0-1 0 0,0 0 0 0 0,0 0 0 0 0,1 0 0 0 0,0 0 0 0 0,0-1 0 0 0,0 1 0 0 0,1-1 1 0 0,0 1-1 0 0,-1-1 0 0 0,1 0 0 0 0,1 0 0 0 0,-1 0 0 0 0,1-1 0 0 0,-1 1 0 0 0,1-1 1 0 0,0 0-1 0 0,0 0 0 0 0,1 0 0 0 0,-1 0 0 0 0,1-1 0 0 0,-1 0 0 0 0,1 0 0 0 0,0 0 0 0 0,0 0 1 0 0,-1-1-1 0 0,1 0 0 0 0,0 0 0 0 0,1 0 0 0 0,-1-1 0 0 0,0 1 0 0 0,0-1 0 0 0,0 0 1 0 0,0-1-1 0 0,0 1 0 0 0,0-1 0 0 0,3-1 1 0 0,0 0-15 0 0,0-1 0 0 0,0 1 1 0 0,0-2-1 0 0,0 1 0 0 0,-1-1 0 0 0,0 0 0 0 0,1-1 0 0 0,-2 1 1 0 0,7-6 14 0 0,2-3-31 0 0,-1 0 0 0 0,0-1 1 0 0,8-12 30 0 0,-15 17-10 0 0,0 0 1 0 0,-1-1 0 0 0,-1 0-1 0 0,1 0 1 0 0,-2-1 0 0 0,1 1-1 0 0,-1-1 1 0 0,-1 0 0 0 0,0 0-1 0 0,-1 0 1 0 0,0-1 0 0 0,-1 1 0 0 0,0 0-1 0 0,0-1 1 0 0,-1 1 0 0 0,-1-1-1 0 0,0 1 1 0 0,-1-2 9 0 0,-1-5-4 0 0,-1 1-1 0 0,0 0 1 0 0,-1 0 0 0 0,-1 0 0 0 0,-1 1-1 0 0,0 0 1 0 0,-1 0 0 0 0,-1 1-1 0 0,0 0 1 0 0,-1 0 0 0 0,-7-6 4 0 0,15 17 14 0 0,-1 1-1 0 0,0 0 1 0 0,1 0 0 0 0,-1 0 0 0 0,-1 1-1 0 0,1-1 1 0 0,0 1 0 0 0,0 0 0 0 0,-1-1-1 0 0,1 1 1 0 0,-1 1 0 0 0,0-1 0 0 0,0 1-1 0 0,0-1 1 0 0,0 1 0 0 0,1 0 0 0 0,-1 0-1 0 0,-1 1 1 0 0,1-1-14 0 0,-1 2 9 0 0,1-1 0 0 0,0 1 0 0 0,0 0-1 0 0,-1 0 1 0 0,1 0 0 0 0,0 1 0 0 0,0-1 0 0 0,0 1-1 0 0,0 0 1 0 0,1 0 0 0 0,-1 0 0 0 0,0 1 0 0 0,1 0 0 0 0,-1-1-1 0 0,1 1 1 0 0,0 0 0 0 0,0 0 0 0 0,0 1-9 0 0,-16 17-13 0 0,1 0 0 0 0,0 2 0 0 0,2 0 1 0 0,1 1-1 0 0,1 0 0 0 0,-11 25 13 0 0,19-34 13 0 0,0 0 1 0 0,1 0-1 0 0,0 1 0 0 0,1 0 1 0 0,1 0-1 0 0,1 0 0 0 0,0 0 0 0 0,1 0 1 0 0,0 0-1 0 0,2 1 0 0 0,0-1 1 0 0,3 15-14 0 0,-2-23 14 0 0,0 0 0 0 0,0-1-1 0 0,1 1 1 0 0,0-1 0 0 0,0 1 0 0 0,1-1 0 0 0,0 0 0 0 0,2 3-14 0 0,-4-7-12 0 0,0 0-1 0 0,1 0 1 0 0,-1 0-1 0 0,1-1 0 0 0,0 1 1 0 0,0 0-1 0 0,0-1 1 0 0,0 0-1 0 0,0 0 1 0 0,0 0-1 0 0,1 0 0 0 0,-1 0 1 0 0,0-1-1 0 0,1 1 1 0 0,0-1-1 0 0,-1 0 1 0 0,1 0-1 0 0,0 0 13 0 0,5-1 5 0 0,0 1 1 0 0,0-1 0 0 0,1-1-1 0 0,-1 0 1 0 0,0 0-1 0 0,0-1 1 0 0,0 0-1 0 0,0-1 1 0 0,0 1-1 0 0,-1-2 1 0 0,1 1-1 0 0,-1-1 1 0 0,0-1 0 0 0,0 1-1 0 0,0-1 1 0 0,-1-1-1 0 0,0 0 1 0 0,0 0-1 0 0,0 0 1 0 0,-1 0-1 0 0,4-6-5 0 0,2-1-17 0 0,-1-2-1 0 0,-1 1 0 0 0,0-2 1 0 0,-1 1-1 0 0,0-1 0 0 0,-1-1 1 0 0,-1 1-1 0 0,-1-1 1 0 0,0-1-1 0 0,1-9 18 0 0,-6 17-7 0 0,0 1 0 0 0,-1-1 1 0 0,0 1-1 0 0,0-1 0 0 0,-1 0 0 0 0,0 1 1 0 0,-1-1-1 0 0,0 1 0 0 0,0 0 1 0 0,-1 0-1 0 0,-1 0 0 0 0,1 0 0 0 0,-1 0 1 0 0,-1 1-1 0 0,1-1 0 0 0,-2 1 0 0 0,1 0 1 0 0,-6-6 6 0 0,9 13 15 0 0,0-1 0 0 0,-1 0 1 0 0,1 1-1 0 0,0 0 0 0 0,-1-1 1 0 0,1 1-1 0 0,-1 0 1 0 0,1 0-1 0 0,-1 0 0 0 0,1 0 1 0 0,-1 1-1 0 0,0-1 0 0 0,1 1 1 0 0,-3 0-16 0 0,-35 1 7 0 0,33 0-9 0 0,0 1 0 0 0,1 0 0 0 0,-1 0-1 0 0,0 0 1 0 0,1 1 0 0 0,0 0 0 0 0,-1 1-1 0 0,1-1 1 0 0,1 1 0 0 0,-1 0 0 0 0,0 1 0 0 0,1-1-1 0 0,0 1 1 0 0,-1 2 2 0 0,-15 15-26 0 0,2 2 0 0 0,-15 21 26 0 0,3-2-85 0 0,22-31 128 0 0,0 1 0 0 0,1 0 0 0 0,1 1-1 0 0,-1 0 1 0 0,2 0 0 0 0,-3 10-43 0 0,7-18 11 0 0,0 1 1 0 0,1-1 0 0 0,-1 1-1 0 0,2-1 1 0 0,-1 1-1 0 0,1-1 1 0 0,0 1-1 0 0,0 1-11 0 0,0-5-11 0 0,1 1 0 0 0,0-1-1 0 0,-1 1 1 0 0,1-1 0 0 0,1 1-1 0 0,-1-1 1 0 0,0 0-1 0 0,1 1 1 0 0,0-1 0 0 0,0 0-1 0 0,0 0 1 0 0,0 0 0 0 0,0 0-1 0 0,0-1 1 0 0,1 1 11 0 0,-1-1-7 0 0,0-1 0 0 0,0 1 0 0 0,0-1 0 0 0,1 0 0 0 0,-1 0 0 0 0,0 0 0 0 0,0 0 0 0 0,1 0 0 0 0,-1-1 0 0 0,1 1 0 0 0,-1-1 0 0 0,1 0 0 0 0,-1 1 0 0 0,1-1 0 0 0,-1 0 0 0 0,1 0-1 0 0,-1-1 1 0 0,1 1 0 0 0,-1 0 0 0 0,1-1 0 0 0,-1 0 0 0 0,0 1 0 0 0,1-1 0 0 0,1-1 7 0 0,7-2-23 0 0,-1-1 1 0 0,0 0-1 0 0,0-1 0 0 0,0 0 0 0 0,-1 0 23 0 0,11-7-8 0 0,-2-1 0 0 0,0 0-1 0 0,-1-1 1 0 0,0-1 0 0 0,0-3 8 0 0,-11 12 11 0 0,0 0 1 0 0,-1-1 0 0 0,0 0-1 0 0,0 0 1 0 0,-1 0 0 0 0,0 0-1 0 0,0-1 1 0 0,-1 0-1 0 0,0 1 1 0 0,-1-1 0 0 0,0 0-1 0 0,0-1 1 0 0,-1 1 0 0 0,0-2-12 0 0,0-2 31 0 0,-1 0 1 0 0,0 0 0 0 0,-1 0-1 0 0,0 0 1 0 0,-1 0 0 0 0,-1-2-32 0 0,3 12-5 0 0,-1 0 1 0 0,0-1 0 0 0,0 1 0 0 0,-1 0-1 0 0,1 0 1 0 0,-1 0 0 0 0,0 0 0 0 0,1 0-1 0 0,-1 0 1 0 0,0 1 0 0 0,-1-1 0 0 0,1 0-1 0 0,0 1 1 0 0,-1 0 0 0 0,0-1 0 0 0,1 1 0 0 0,-1 0-1 0 0,0 0 1 0 0,0 1 0 0 0,0-1 0 0 0,0 1-1 0 0,0-1 1 0 0,0 1 0 0 0,-1 0 0 0 0,0 0 4 0 0,0 1 4 0 0,0-1 0 0 0,0 1 0 0 0,-1 0 1 0 0,1 1-1 0 0,0-1 0 0 0,0 1 0 0 0,0 0 0 0 0,0 0 1 0 0,0 0-1 0 0,0 0 0 0 0,1 0 0 0 0,-1 1 1 0 0,0 0-1 0 0,1 0 0 0 0,-1 0-4 0 0,-7 5 4 0 0,0 0-1 0 0,1 0 0 0 0,-1 1 1 0 0,1 1-4 0 0,-5 6 3 0 0,1 1 0 0 0,0 0 0 0 0,1 1 0 0 0,1 1-1 0 0,1 0 1 0 0,0 0 0 0 0,2 1 0 0 0,0 1 0 0 0,1-1 0 0 0,0 1 0 0 0,2 1 0 0 0,-4 19-3 0 0,6-23 70 0 0,1-5-70 0 0,1-1 1 0 0,-1 1-1 0 0,2 0 0 0 0,0 0 1 0 0,0 0-1 0 0,1 5 0 0 0,0-15 0 0 0,1 1-1 0 0,-1 0 1 0 0,1 0-1 0 0,0-1 1 0 0,-1 1-1 0 0,1 0 1 0 0,0-1-1 0 0,1 1 1 0 0,-1 0-1 0 0,0-1 0 0 0,1 0 1 0 0,-1 1-1 0 0,1-1 1 0 0,0 0-1 0 0,0 0 1 0 0,0 0-1 0 0,0 0 1 0 0,0 0-1 0 0,0 0 1 0 0,1-1-1 0 0,-1 1 1 0 0,0-1-1 0 0,1 1 1 0 0,-1-1-1 0 0,1 0 1 0 0,0 0-1 0 0,-1 0 0 0 0,1 0 1 0 0,1-1 0 0 0,-1 1-14 0 0,1-1 1 0 0,-1 1-1 0 0,1-1 0 0 0,-1 0 1 0 0,1-1-1 0 0,0 1 0 0 0,-1 0 1 0 0,1-1-1 0 0,-1 0 0 0 0,1 0 0 0 0,-1 0 1 0 0,0 0-1 0 0,1-1 0 0 0,-1 1 1 0 0,0-1-1 0 0,0 0 0 0 0,0 0 1 0 0,3-2 13 0 0,7-6 53 0 0,0-1 0 0 0,-1 0-1 0 0,6-7-52 0 0,-9 9 37 0 0,9-9 0 0 0,-2 0 0 0 0,0-2-1 0 0,-1 1 1 0 0,-1-2 0 0 0,10-19-37 0 0,-18 30-13 0 0,-1-2 1 0 0,0 1 0 0 0,-1-1-1 0 0,0 0 1 0 0,-1 1-1 0 0,0-2 1 0 0,-1 1 0 0 0,0 0-1 0 0,-1 0 1 0 0,0-1-1 0 0,-1 1 1 0 0,-1-8 12 0 0,1 19 6 0 0,0 0-1 0 0,0 1 1 0 0,0-1 0 0 0,0 1-1 0 0,0-1 1 0 0,0 0 0 0 0,0 1 0 0 0,0-1-1 0 0,0 1 1 0 0,0-1 0 0 0,-1 1-1 0 0,1-1 1 0 0,0 1 0 0 0,0-1-1 0 0,-1 1 1 0 0,1-1 0 0 0,0 1-1 0 0,-1-1 1 0 0,1 1 0 0 0,-1-1 0 0 0,1 1-1 0 0,-1-1 1 0 0,1 1 0 0 0,0 0-1 0 0,-1-1 1 0 0,1 1 0 0 0,-1 0-1 0 0,0 0 1 0 0,1-1 0 0 0,-1 1 0 0 0,1 0-6 0 0,-1 0-2 0 0,-1 0 1 0 0,1 0-1 0 0,0 0 1 0 0,0 1-1 0 0,0-1 1 0 0,0 0 0 0 0,-1 1-1 0 0,1-1 1 0 0,0 1-1 0 0,0-1 1 0 0,0 1 0 0 0,0-1-1 0 0,0 1 1 0 0,-1 0 1 0 0,-3 4-10 0 0,-1 0 0 0 0,1-1 0 0 0,0 2 0 0 0,0-1 0 0 0,0 1 10 0 0,-2 6-79 0 0,-1 0 1 0 0,2 0-1 0 0,-5 12 79 0 0,5-10 40 0 0,-1-1 0 0 0,0 1 0 0 0,-4 3-40 0 0,10-16 1 0 0,1 0 0 0 0,-1-1 0 0 0,0 1 0 0 0,1-1 1 0 0,-1 1-1 0 0,1 0 0 0 0,-1-1 0 0 0,1 1 0 0 0,0 0 1 0 0,-1 0-1 0 0,1-1 0 0 0,0 1 0 0 0,0 0 0 0 0,-1 0 1 0 0,1 0-1 0 0,0-1 0 0 0,0 1 0 0 0,0 0 0 0 0,0 0 1 0 0,0 0-1 0 0,0 0 0 0 0,0-1 0 0 0,0 1 0 0 0,0 0 1 0 0,0 0-1 0 0,1 0 0 0 0,-1-1 0 0 0,0 1 0 0 0,0 0 1 0 0,1 0-2 0 0,-1 0-5 0 0,1-1 1 0 0,-1 0 0 0 0,0 0-1 0 0,0 0 1 0 0,0 0 0 0 0,0 0-1 0 0,1 0 1 0 0,-1 0 0 0 0,0 0 0 0 0,0 0-1 0 0,1 0 1 0 0,-1 0 0 0 0,0 1-1 0 0,0-1 1 0 0,0 0 0 0 0,1 0-1 0 0,-1 0 1 0 0,0-1 0 0 0,0 1-1 0 0,1 0 1 0 0,-1 0 0 0 0,0 0 0 0 0,0 0-1 0 0,0 0 1 0 0,1 0 0 0 0,-1 0-1 0 0,0 0 1 0 0,0 0 0 0 0,0 0-1 0 0,0-1 1 0 0,1 1 0 0 0,-1 0-1 0 0,0 0 1 0 0,0 0 0 0 0,0 0-1 0 0,0 0 1 0 0,1-1 0 0 0,-1 1 0 0 0,0 0 4 0 0,8-12-45 0 0,4-16 106 0 0,-9 20-78 0 0,0 1 1 0 0,-1-1-1 0 0,-1 0 1 0 0,1 0-1 0 0,-1 0 0 0 0,0 0 1 0 0,-1 0-1 0 0,0 0 1 0 0,0 0-1 0 0,-1 0 1 0 0,0 0-1 0 0,0 0 1 0 0,-1 1-1 0 0,0-1 1 0 0,0 0-1 0 0,-1 1 1 0 0,0-1-1 0 0,-2-3 17 0 0,2 4-13 0 0,0 0 0 0 0,-1-1 0 0 0,0 1 0 0 0,-1 0 0 0 0,0 1 0 0 0,0-1 0 0 0,0 1 0 0 0,-1 0 0 0 0,0 0 13 0 0,5 5-11 0 0,-1-1-1 0 0,0 1 0 0 0,0-1 0 0 0,0 1 0 0 0,0 0 1 0 0,0 0-1 0 0,0 0 0 0 0,0 0 0 0 0,-1 0 1 0 0,1 0-1 0 0,0 1 0 0 0,0-1 0 0 0,-1 1 1 0 0,1-1-1 0 0,0 1 0 0 0,-1 0 0 0 0,1 0 0 0 0,0 0 1 0 0,-1 1-1 0 0,1-1 0 0 0,0 0 0 0 0,-1 1 1 0 0,1-1-1 0 0,0 1 0 0 0,0 0 0 0 0,-1 0 0 0 0,1 0 1 0 0,0 0-1 0 0,0 0 0 0 0,0 0 0 0 0,0 1 1 0 0,0-1-1 0 0,0 1 12 0 0,-8 6-27 0 0,1 1 0 0 0,0 0 1 0 0,1 0-1 0 0,0 1 0 0 0,0 0 0 0 0,-3 7 27 0 0,-9 15-97 0 0,-7 20 97 0 0,24-46-8 0 0,0 1 0 0 0,1 0 0 0 0,-1-1 0 0 0,2 1 0 0 0,-1 0 0 0 0,1 0 0 0 0,-1 7 8 0 0,2-13-11 0 0,-1 0 0 0 0,1 1 1 0 0,0-1-1 0 0,0 1 1 0 0,0-1-1 0 0,0 0 0 0 0,0 1 1 0 0,1-1-1 0 0,-1 0 1 0 0,0 1-1 0 0,1-1 1 0 0,-1 0-1 0 0,1 1 0 0 0,-1-1 1 0 0,1 0-1 0 0,-1 0 1 0 0,1 1-1 0 0,0-1 0 0 0,0 0 1 0 0,-1 0-1 0 0,1 0 1 0 0,0 0-1 0 0,0 0 1 0 0,0 0-1 0 0,0 0 0 0 0,1 0 1 0 0,-1-1-1 0 0,0 1 1 0 0,0 0-1 0 0,0-1 0 0 0,1 1 1 0 0,-1-1-1 0 0,0 1 1 0 0,1-1-1 0 0,-1 1 1 0 0,0-1-1 0 0,1 0 0 0 0,-1 0 1 0 0,0 0-1 0 0,1 0 1 0 0,0 0 10 0 0,8-1-573 0 0,-1 0 0 0 0,0-1 0 0 0,0 0 0 0 0,0-1 0 0 0,0 0 0 0 0,0-1 0 0 0,0 1 0 0 0,-1-2 0 0 0,2 0 573 0 0,4-2-2692 0 0,0 1-1 0 0,0 0 1 0 0,2 1 2692 0 0,9-3-4058 0 0,-3-7 1316 0 0</inkml:trace>
  <inkml:trace contextRef="#ctx0" brushRef="#br3" timeOffset="17394.421">3412 2052 2184 0 0,'-6'1'752'0'0,"-1"1"0"0"0,1-1-1 0 0,0 1 1 0 0,0 0-1 0 0,0 1 1 0 0,-6 2-752 0 0,11-4 133 0 0,0 0 0 0 0,-1 0-1 0 0,1 0 1 0 0,0 0 0 0 0,0 0 0 0 0,0 0 0 0 0,-1 0 0 0 0,1 0 0 0 0,0 1 0 0 0,1-1 0 0 0,-1 0 0 0 0,0 1 0 0 0,0-1 0 0 0,0 0 0 0 0,1 1 0 0 0,-1-1 0 0 0,1 1 0 0 0,-1-1 0 0 0,1 1 0 0 0,0 0 0 0 0,-1-1 0 0 0,1 1 0 0 0,0-1 0 0 0,0 1 0 0 0,0 0-1 0 0,0-1 1 0 0,1 1 0 0 0,-1-1 0 0 0,0 1 0 0 0,1 0-133 0 0,1 12 614 0 0,0 0 0 0 0,-1 1-1 0 0,-1 2-613 0 0,3 32 1725 0 0,6-10-307 0 0,1-1 0 0 0,1-1-1 0 0,3 0 1 0 0,3 5-1418 0 0,-16-38 41 0 0,1 0-1 0 0,0 0 1 0 0,1 0 0 0 0,-1 0-1 0 0,1-1 1 0 0,0 1 0 0 0,-1 0 0 0 0,2-1-1 0 0,-1 0 1 0 0,0 0 0 0 0,1 0-1 0 0,-1 0 1 0 0,1 0 0 0 0,0-1 0 0 0,0 0-1 0 0,0 0 1 0 0,0 0 0 0 0,0 0-1 0 0,0 0 1 0 0,1-1 0 0 0,-1 0-1 0 0,1 0 1 0 0,-1 0 0 0 0,1 0 0 0 0,-1-1-1 0 0,1 0 1 0 0,-1 0 0 0 0,4 0-41 0 0,3-1 17 0 0,0 0 1 0 0,-1-1-1 0 0,0 0 1 0 0,1-1-1 0 0,-1 0 1 0 0,0 0-1 0 0,0-1 1 0 0,0 0-1 0 0,-1-1 1 0 0,0 0-1 0 0,7-5-17 0 0,17-14 64 0 0,0-1-1 0 0,-2-2 1 0 0,21-22-64 0 0,-44 39-4 0 0,-1 1 0 0 0,0-2 1 0 0,0 1-1 0 0,-1-1 0 0 0,0 0 0 0 0,-1 0 1 0 0,-1 0-1 0 0,0-1 0 0 0,0 1 1 0 0,-1-1-1 0 0,0 0 0 0 0,-1 0 0 0 0,-1-1 1 0 0,0 1-1 0 0,0 0 0 0 0,-1 0 0 0 0,-1-3 4 0 0,0-1 17 0 0,-1 0-1 0 0,0 0 0 0 0,-1 1 0 0 0,-1-1 1 0 0,0 1-1 0 0,-1 0 0 0 0,-1 0 1 0 0,0 0-1 0 0,-1 1 0 0 0,-1 0 0 0 0,0 0 1 0 0,-1 1-1 0 0,-2-2-16 0 0,8 10 9 0 0,0 1 1 0 0,-1 0-1 0 0,1 1 1 0 0,-1-1-1 0 0,0 1 0 0 0,0-1 1 0 0,0 1-1 0 0,0 0 1 0 0,-1 1-1 0 0,1-1 1 0 0,-1 1-1 0 0,0 0 0 0 0,1 0 1 0 0,-1 0-1 0 0,0 1 1 0 0,0-1-1 0 0,0 1 0 0 0,0 0 1 0 0,0 1-1 0 0,-1-1 1 0 0,1 1-1 0 0,0 0 1 0 0,0 1-1 0 0,0-1 0 0 0,0 1 1 0 0,-1 0-1 0 0,1 0 1 0 0,0 0-1 0 0,1 1 0 0 0,-1 0 1 0 0,0 0-1 0 0,0 0 1 0 0,-1 2-10 0 0,-17 9 6 0 0,0 0 1 0 0,1 2-1 0 0,1 1 1 0 0,0 1 0 0 0,1 0-1 0 0,1 2 1 0 0,1 0-1 0 0,0 1 1 0 0,2 1 0 0 0,-14 21-7 0 0,10-9 57 0 0,0 2 0 0 0,2 0 0 0 0,2 1 1 0 0,1 1-1 0 0,2 0 0 0 0,2 1 0 0 0,0 3-57 0 0,8-26 8 0 0,1 1-1 0 0,0-1 0 0 0,1 0 0 0 0,1 1 0 0 0,0-1 0 0 0,1 0 0 0 0,0 1 1 0 0,2-1-1 0 0,0 0 0 0 0,0 0 0 0 0,2 0 0 0 0,0 2-7 0 0,-2-10 2 0 0,-1 0 1 0 0,1-1-1 0 0,1 1 0 0 0,-1-1 0 0 0,1 0 0 0 0,0 0 0 0 0,0 0 1 0 0,1 0-1 0 0,0-1 0 0 0,0 0 0 0 0,0 0 0 0 0,0 0 1 0 0,1 0-1 0 0,0-1 0 0 0,0 0 0 0 0,0 0 0 0 0,0-1 1 0 0,1 0-1 0 0,0 0 0 0 0,-1 0 0 0 0,1-1 0 0 0,0 0 1 0 0,0 0-1 0 0,0-1 0 0 0,0 0 0 0 0,6 1-2 0 0,-2-3-19 0 0,-1 1 0 0 0,1-1 0 0 0,-1-1 0 0 0,1 0 0 0 0,-1 0 0 0 0,0-1 0 0 0,0 0 0 0 0,7-4 19 0 0,15-7 96 0 0,28-18-96 0 0,-29 15 19 0 0,-2-1-1 0 0,-1-1 1 0 0,0-2 0 0 0,-1-1-1 0 0,8-9-18 0 0,-28 22-33 0 0,1 0 0 0 0,-2-1 0 0 0,1 0 1 0 0,-1 0-1 0 0,-1 0 0 0 0,0 0 0 0 0,0-1 0 0 0,-1 0 0 0 0,0 0 0 0 0,-1 0 0 0 0,0-1 0 0 0,-1 1 0 0 0,0-1 0 0 0,-1 0 0 0 0,-1 1 0 0 0,1-1 0 0 0,-3-11 33 0 0,1 6-2 0 0,0 1 1 0 0,-2 0-1 0 0,0 0 1 0 0,-1-1 0 0 0,0 2-1 0 0,-2-1 1 0 0,0 1 0 0 0,0-1-1 0 0,-1 2 1 0 0,-1-1-1 0 0,-1 1 1 0 0,-5-7 1 0 0,8 14 33 0 0,-1 0 1 0 0,1 1-1 0 0,-2-1 0 0 0,1 1 1 0 0,-1 1-1 0 0,0-1 0 0 0,0 1 1 0 0,0 1-1 0 0,-1-1 0 0 0,1 1 1 0 0,-1 1-1 0 0,0 0 0 0 0,0 0 1 0 0,-10-1-34 0 0,3 1 8 0 0,-1 0 0 0 0,1 2 1 0 0,-1 0-1 0 0,0 1 0 0 0,0 1 1 0 0,1 0-1 0 0,-1 1 0 0 0,0 1-8 0 0,-9 2 25 0 0,0 0-1 0 0,1 2 0 0 0,0 1 0 0 0,-16 8-24 0 0,32-12-3 0 0,0 1 1 0 0,0 0-1 0 0,1 0 0 0 0,0 1 0 0 0,0 0 1 0 0,0 1-1 0 0,0 0 0 0 0,1 0 1 0 0,0 0-1 0 0,1 1 0 0 0,0 0 1 0 0,0 0-1 0 0,-4 8 3 0 0,4-6-2 0 0,1 1 0 0 0,-1 0 0 0 0,2 1 0 0 0,0-1 0 0 0,0 1 0 0 0,1 0-1 0 0,0 0 1 0 0,1 0 0 0 0,1 0 0 0 0,-1 0 0 0 0,2 0 0 0 0,0 0 0 0 0,1 1 0 0 0,0-1 0 0 0,1 4 2 0 0,0-4-11 0 0,0 0 0 0 0,1 0-1 0 0,1-1 1 0 0,0 1 0 0 0,0-1 0 0 0,1 0-1 0 0,1 0 1 0 0,-1-1 0 0 0,2 1 0 0 0,0-1-1 0 0,0-1 1 0 0,0 1 0 0 0,1-1-1 0 0,1 0 1 0 0,0-1 0 0 0,0 0 0 0 0,0-1-1 0 0,3 2 12 0 0,-5-6 21 0 0,0 1-1 0 0,1-1 0 0 0,-1-1 0 0 0,1 1 0 0 0,-1-1 0 0 0,1-1 0 0 0,0 1 0 0 0,2-1-20 0 0,63 2-188 0 0,-65-3 157 0 0,7-1 12 0 0,1 0 0 0 0,-1-1 0 0 0,1-1 0 0 0,-1 0 1 0 0,0-1-1 0 0,0-1 0 0 0,-1 0 0 0 0,1-1 0 0 0,-1-1 1 0 0,10-6 18 0 0,1-2-146 0 0,-1-1 0 0 0,-1-1 1 0 0,0-1-1 0 0,-1-1 1 0 0,3-6 145 0 0,-15 13-8 0 0,0 1 0 0 0,-1-1 0 0 0,-1 0 0 0 0,0-1 0 0 0,0 0 0 0 0,-2 0 0 0 0,0-1 0 0 0,0 0 0 0 0,-1 0 0 0 0,-1 0 0 0 0,0-1 0 0 0,-1 1 0 0 0,-1-1 0 0 0,0 0 0 0 0,-1 0 0 0 0,0-10 8 0 0,-1 14 13 0 0,0 0 0 0 0,-1 0 1 0 0,0-1-1 0 0,-1 1 0 0 0,0 0 0 0 0,-1 0 1 0 0,0 0-1 0 0,-1 1 0 0 0,0-1 0 0 0,-1 1 1 0 0,0 0-1 0 0,0 0 0 0 0,-1 0 0 0 0,-1 1 1 0 0,1 0-1 0 0,-1 0 0 0 0,-1 1 1 0 0,0-1-1 0 0,0 2 0 0 0,-1-1 0 0 0,1 1 1 0 0,-3 0-14 0 0,3 1 11 0 0,0 2 0 0 0,0-1 0 0 0,-1 1 1 0 0,1 1-1 0 0,-1-1 0 0 0,0 2 0 0 0,0-1 1 0 0,0 1-1 0 0,0 0 0 0 0,-1 1 1 0 0,1 0-1 0 0,0 1 0 0 0,-1 0 0 0 0,1 0 1 0 0,0 1-1 0 0,-1 0 0 0 0,1 0 0 0 0,0 1 1 0 0,0 1-1 0 0,-7 2-11 0 0,-5 3 19 0 0,0 0 1 0 0,1 2-1 0 0,0 0 1 0 0,1 1-1 0 0,0 1 1 0 0,1 1-1 0 0,0 1 1 0 0,1 0-1 0 0,-3 5-19 0 0,7-5 17 0 0,0 1-1 0 0,1 0 1 0 0,1 0-1 0 0,1 1 1 0 0,0 1-1 0 0,1 0 1 0 0,0 0-1 0 0,2 1 1 0 0,0 0-1 0 0,-3 14-16 0 0,5-16-30 0 0,1 0 0 0 0,1 0 0 0 0,1 0 0 0 0,0 1 0 0 0,1 1 30 0 0,1-10 18 0 0,0-1 0 0 0,1 0 0 0 0,0 1 0 0 0,0-1 0 0 0,1 0 0 0 0,-1 0 1 0 0,2 0-1 0 0,-1 0 0 0 0,1 0 0 0 0,0-1 0 0 0,1 1 0 0 0,2 3-18 0 0,0 1 13 0 0,1-1 1 0 0,1 0 0 0 0,0-1-1 0 0,0 0 1 0 0,1 0-1 0 0,0 0 1 0 0,9 5-14 0 0,-13-10 1 0 0,0-1 0 0 0,1 0 0 0 0,-1 0 0 0 0,1 0-1 0 0,0-1 1 0 0,0 0 0 0 0,0 0 0 0 0,0-1 0 0 0,1 1 0 0 0,-1-1 0 0 0,0-1 0 0 0,0 1-1 0 0,1-1 1 0 0,-1 0 0 0 0,1-1 0 0 0,3 0-1 0 0,9-2-27 0 0,0-2 1 0 0,-1 0-1 0 0,1-1 0 0 0,-1 0 1 0 0,0-2-1 0 0,-1 0 0 0 0,0-1 0 0 0,0-1 1 0 0,0-1 26 0 0,2-2-68 0 0,0-1 0 0 0,-1-1 0 0 0,-1-1 1 0 0,0 0-1 0 0,-2-1 0 0 0,0 0 0 0 0,6-10 68 0 0,-13 15-37 0 0,-1 0-1 0 0,-1-1 1 0 0,0 1 0 0 0,0-1-1 0 0,-2 0 1 0 0,1-1-1 0 0,-2 1 1 0 0,0-1-1 0 0,0 0 1 0 0,-2 0 0 0 0,1 0-1 0 0,-2-9 38 0 0,0 7 11 0 0,-1 0 0 0 0,0 0 0 0 0,-1 1 0 0 0,-1-1 0 0 0,-1 0 0 0 0,0 1 0 0 0,-1 0 0 0 0,0 0 0 0 0,-2 0 1 0 0,-6-13-12 0 0,7 20 25 0 0,1 0 1 0 0,-1 1 0 0 0,0-1 0 0 0,-1 1 0 0 0,0 0 0 0 0,0 1 0 0 0,-1 0 0 0 0,1 0 0 0 0,-1 0 0 0 0,0 1 0 0 0,-1 0 0 0 0,1 1 0 0 0,-1 0 0 0 0,0 0 0 0 0,0 1-1 0 0,-1 0 1 0 0,1 1 0 0 0,-10-2-26 0 0,14 4-1 0 0,0 0 0 0 0,0 0 0 0 0,0 1-1 0 0,0 0 1 0 0,0 0 0 0 0,1 0 0 0 0,-1 0-1 0 0,0 1 1 0 0,0 0 0 0 0,1 0 0 0 0,-1 0-1 0 0,1 0 1 0 0,-2 2 1 0 0,-10 6-44 0 0,1 0-1 0 0,-13 12 45 0 0,23-17 35 0 0,-38 30 250 0 0,-8 12-285 0 0,38-33-11 0 0,0 0 1 0 0,1 1-1 0 0,0 1 0 0 0,1 0 1 0 0,-3 7 10 0 0,4-4 3 0 0,1 0-1 0 0,0 1 1 0 0,1 0 0 0 0,1 1 0 0 0,-1 8-3 0 0,6-21 0 0 0,0 0 0 0 0,1 0 0 0 0,0 0 0 0 0,0-1 0 0 0,1 1 0 0 0,0 0 0 0 0,0 0 0 0 0,1 0 0 0 0,0 0 0 0 0,1 0 0 0 0,0 0 0 0 0,0 0 0 0 0,0-1 0 0 0,1 1 0 0 0,3 6 0 0 0,-3-10 4 0 0,1 1-1 0 0,-1-1 0 0 0,1 0 0 0 0,0 0 0 0 0,-1-1 0 0 0,2 1 1 0 0,-1-1-1 0 0,0 0 0 0 0,1 0 0 0 0,-1 0 0 0 0,1-1 1 0 0,0 0-1 0 0,0 0 0 0 0,0 0 0 0 0,0 0 0 0 0,0-1 1 0 0,0 0-1 0 0,1 0 0 0 0,-1 0 0 0 0,0 0 0 0 0,1-1 0 0 0,-1 0 1 0 0,4-1-4 0 0,2 1-24 0 0,-1-1 1 0 0,0 0 0 0 0,0-1 0 0 0,0 0 0 0 0,0 0-1 0 0,-1-1 1 0 0,1 0 0 0 0,0-1 0 0 0,-1 0-1 0 0,0-1 1 0 0,0 0 0 0 0,0-1 23 0 0,24-17 237 0 0,-7 6-333 0 0,-1-1 1 0 0,-1-2 0 0 0,-1 0 0 0 0,2-4 95 0 0,-18 16-31 0 0,0 0 1 0 0,-1 0-1 0 0,0-1 1 0 0,0 0 0 0 0,-1 0-1 0 0,0 0 1 0 0,-1 0 0 0 0,0-1-1 0 0,-1 0 1 0 0,0 0 0 0 0,0 0-1 0 0,-1 0 1 0 0,0 0 0 0 0,0-4 30 0 0,-1 5-1 0 0,-1 0 0 0 0,0 0 0 0 0,0 0 0 0 0,-1 0 1 0 0,0 1-1 0 0,-1-1 0 0 0,1 0 0 0 0,-2 1 0 0 0,1-1 1 0 0,-1 1-1 0 0,-1 0 0 0 0,1 0 0 0 0,-1 0 0 0 0,-1 0 0 0 0,1 1 1 0 0,-1-1-1 0 0,-1 1 0 0 0,1 0 0 0 0,-1 1 0 0 0,0 0 1 0 0,-1 0-1 0 0,0 0 0 0 0,0 0 0 0 0,0 1 0 0 0,-2-1 1 0 0,5 5 5 0 0,0 0-1 0 0,1-1 1 0 0,-1 2-1 0 0,0-1 1 0 0,1 0-1 0 0,-1 1 0 0 0,0 0 1 0 0,0 0-1 0 0,0 0 1 0 0,1 0-1 0 0,-1 0 1 0 0,0 1-1 0 0,0 0-4 0 0,-22 1-31 0 0,21-2 41 0 0,-1 1-1 0 0,0-1 1 0 0,0 1-1 0 0,1 1 1 0 0,-1-1 0 0 0,1 1-1 0 0,-1 0 1 0 0,1 0-1 0 0,0 1 1 0 0,0-1 0 0 0,-5 4-10 0 0,-1 2 5 0 0,1 0 0 0 0,-1 0 1 0 0,2 1-1 0 0,-7 7-5 0 0,-1 5 64 0 0,0 1 1 0 0,2 1 0 0 0,0 0-1 0 0,2 1 1 0 0,0 1-1 0 0,2 0 1 0 0,-1 6-65 0 0,6-16-10 0 0,2-1-1 0 0,0 1 1 0 0,0 0 0 0 0,2 0-1 0 0,-1 0 1 0 0,2 1 0 0 0,0-1-1 0 0,1 0 1 0 0,1 7 10 0 0,0-16-8 0 0,0 0 0 0 0,0 0 0 0 0,0-1 0 0 0,1 1 0 0 0,0-1 0 0 0,0 1 0 0 0,0-1 0 0 0,1 1 0 0 0,-1-1 0 0 0,1 0 0 0 0,0 0 0 0 0,1 0 8 0 0,-1-2-12 0 0,0 0 0 0 0,0 0 0 0 0,0 0 0 0 0,1-1 0 0 0,-1 1 0 0 0,0-1 0 0 0,1 0 0 0 0,0 0 0 0 0,-1 0 0 0 0,1-1 0 0 0,0 1 0 0 0,0-1 1 0 0,0 0-1 0 0,0 0 0 0 0,0 0 0 0 0,0-1 0 0 0,1 1 0 0 0,0-1 12 0 0,3 1-7 0 0,-1-1 0 0 0,1 0 0 0 0,0-1 0 0 0,-1 0 0 0 0,1 0 0 0 0,0 0 0 0 0,-1-1 0 0 0,0 0 0 0 0,1-1 0 0 0,-1 1 0 0 0,0-1 0 0 0,0-1 0 0 0,-1 1 0 0 0,1-1 0 0 0,-1-1 0 0 0,1 1 0 0 0,-1-1 0 0 0,-1 0 0 0 0,3-2 7 0 0,12-10-46 0 0,-2-1 1 0 0,1-1 0 0 0,-2-1 0 0 0,-1-1 0 0 0,0 0-1 0 0,-2 0 1 0 0,0-2 0 0 0,3-10 45 0 0,-10 19-12 0 0,-1 0 0 0 0,-1 0-1 0 0,0-1 1 0 0,-2 0 0 0 0,1 1-1 0 0,-2-2 1 0 0,1 1 12 0 0,-3 6 16 0 0,1-1 0 0 0,-1 1 0 0 0,0 0 0 0 0,-1 0 0 0 0,0 0 0 0 0,-1 0 0 0 0,0 0 0 0 0,0 0 0 0 0,-1 0 0 0 0,0 0 0 0 0,0 1-1 0 0,-3-4-15 0 0,5 10 7 0 0,0 0 0 0 0,0 0 0 0 0,0 0 0 0 0,0 0-1 0 0,-1 0 1 0 0,1 0 0 0 0,0 1 0 0 0,-1-1 0 0 0,1 1-1 0 0,-1-1 1 0 0,0 1 0 0 0,1-1 0 0 0,-1 1 0 0 0,0 0-1 0 0,0 0 1 0 0,0 0 0 0 0,0 0 0 0 0,0 0 0 0 0,0 1-1 0 0,0-1 1 0 0,0 0 0 0 0,-2 1-7 0 0,1 0 7 0 0,0 0 0 0 0,0 0-1 0 0,1 1 1 0 0,-1-1 0 0 0,0 1 0 0 0,0 0 0 0 0,0 0 0 0 0,1 0-1 0 0,-1 0 1 0 0,1 0 0 0 0,-1 1 0 0 0,1-1 0 0 0,-1 1 0 0 0,1 0-1 0 0,0 0 1 0 0,-2 1-7 0 0,-100 96-159 0 0,96-89 199 0 0,0 1 0 0 0,1-1-1 0 0,0 1 1 0 0,1 1 0 0 0,1-1-1 0 0,0 1 1 0 0,0 0 0 0 0,1 1-1 0 0,0 0-39 0 0,-11 29 93 0 0,13-37-91 0 0,0-1 0 0 0,1 0-1 0 0,0 1 1 0 0,0-1 0 0 0,0 1 0 0 0,0 0 0 0 0,0-1 0 0 0,1 1-1 0 0,0 0 1 0 0,0-1 0 0 0,1 1 0 0 0,-1-1 0 0 0,1 1 0 0 0,0 0-1 0 0,0-1 1 0 0,1 4-2 0 0,-1-7-7 0 0,0 0 0 0 0,0 0 0 0 0,0 0 0 0 0,0 0 0 0 0,0 0 0 0 0,1 0 0 0 0,-1 0 0 0 0,0-1-1 0 0,0 1 1 0 0,1 0 0 0 0,-1-1 0 0 0,0 1 0 0 0,1-1 0 0 0,-1 1 0 0 0,0-1 0 0 0,1 0 0 0 0,-1 0 0 0 0,1 1-1 0 0,-1-1 1 0 0,1 0 0 0 0,-1 0 0 0 0,0-1 0 0 0,1 1 0 0 0,-1 0 0 0 0,1 0 0 0 0,-1-1 7 0 0,3 1 20 0 0,-1 0 1 0 0,1-1-1 0 0,-1 0 0 0 0,0 1 1 0 0,1-1-1 0 0,-1-1 0 0 0,0 1 1 0 0,0 0-1 0 0,0-1 1 0 0,0 0-1 0 0,0 1 0 0 0,1-2-20 0 0,12-12 14 0 0,-1-1 1 0 0,0-1-1 0 0,-1 0 0 0 0,-1-1 0 0 0,4-8-14 0 0,-9 14-17 0 0,-1-1-1 0 0,-1 0 0 0 0,0 0 0 0 0,-1 0 1 0 0,0-1-1 0 0,-1 0 0 0 0,-1 0 1 0 0,2-11 17 0 0,-5-13-25 0 0,0 36 24 0 0,0 0 0 0 0,0 0-1 0 0,-1 0 1 0 0,1-1 0 0 0,-1 1 0 0 0,0 0 0 0 0,1 0-1 0 0,-1 1 1 0 0,0-1 0 0 0,0 0 0 0 0,0 0 0 0 0,0 0-1 0 0,-1 0 1 0 0,1 1 0 0 0,-1-2 1 0 0,1 3 1 0 0,0-1 0 0 0,0 1 0 0 0,0 0 0 0 0,0-1 1 0 0,0 1-1 0 0,0 0 0 0 0,0 0 0 0 0,0 0 0 0 0,0 0 0 0 0,0 0 0 0 0,0 0 0 0 0,0 0 1 0 0,0 0-1 0 0,0 0 0 0 0,0 0 0 0 0,0 1 0 0 0,0-1 0 0 0,0 0 0 0 0,0 1 1 0 0,0-1-1 0 0,0 1 0 0 0,0-1 0 0 0,0 1 0 0 0,0 0 0 0 0,0-1 0 0 0,1 1 0 0 0,-1 0 1 0 0,0-1-1 0 0,1 1 0 0 0,-1 0 0 0 0,0 0-1 0 0,-25 28-116 0 0,24-25 118 0 0,-15 19-33 0 0,2 1-1 0 0,0 1 0 0 0,2 0 0 0 0,0 1 1 0 0,2 0-1 0 0,1 1 0 0 0,1 0 1 0 0,2 1-1 0 0,-4 20 32 0 0,10-43-5 0 0,0-1 1 0 0,0 1-1 0 0,1 0 1 0 0,-1-1-1 0 0,1 1 1 0 0,0-1-1 0 0,0 1 1 0 0,1 0-1 0 0,-1-1 1 0 0,1 1-1 0 0,0-1 1 0 0,0 1-1 0 0,1-1 1 0 0,-1 1-1 0 0,1-1 1 0 0,0 1 4 0 0,-1-4 1 0 0,0-1 1 0 0,-1 0-1 0 0,1 1 1 0 0,-1-1-1 0 0,1 1 1 0 0,-1-1-1 0 0,1 0 1 0 0,0 0-1 0 0,-1 0 1 0 0,1 1-1 0 0,-1-1 1 0 0,1 0-1 0 0,0 0 1 0 0,-1 0-1 0 0,1 0 1 0 0,0 0-1 0 0,-1 0 1 0 0,1 0-1 0 0,0 0 1 0 0,-1 0-1 0 0,1 0 1 0 0,0 0-1 0 0,-1-1 1 0 0,1 1-1 0 0,0 0 1 0 0,-1 0-1 0 0,1-1 1 0 0,-1 1-1 0 0,1 0 1 0 0,-1-1-1 0 0,1 1 1 0 0,0 0-1 0 0,-1-1 1 0 0,1 1-1 0 0,-1-1 1 0 0,0 1-1 0 0,1-1-1 0 0,20-17 115 0 0,-20 17-114 0 0,10-12 20 0 0,0-1 1 0 0,-1 0 0 0 0,0 0-1 0 0,-1-1 1 0 0,-1-1 0 0 0,0 0-1 0 0,-1 0 1 0 0,-1 0 0 0 0,0 0 0 0 0,-1-1-1 0 0,-1 0 1 0 0,-1 0 0 0 0,0-1-1 0 0,-1 1 1 0 0,-1-1 0 0 0,-1 1 0 0 0,0-1-1 0 0,-2-7-21 0 0,2 25 2 0 0,0 0 0 0 0,0 0 0 0 0,0-1-1 0 0,0 1 1 0 0,0 0 0 0 0,0 0 0 0 0,0 0-1 0 0,0 0 1 0 0,0-1 0 0 0,0 1 0 0 0,0 0 0 0 0,0 0-1 0 0,0 0 1 0 0,0 0 0 0 0,0-1 0 0 0,0 1-1 0 0,0 0 1 0 0,0 0 0 0 0,0 0 0 0 0,0 0 0 0 0,0-1-1 0 0,0 1 1 0 0,0 0 0 0 0,0 0 0 0 0,0 0-1 0 0,-1 0 1 0 0,1 0 0 0 0,0-1 0 0 0,0 1-1 0 0,0 0 1 0 0,0 0 0 0 0,0 0 0 0 0,0 0 0 0 0,-1 0-1 0 0,1 0 1 0 0,0 0 0 0 0,0 0 0 0 0,0 0-1 0 0,0-1 1 0 0,-1 1 0 0 0,1 0 0 0 0,0 0 0 0 0,0 0-1 0 0,0 0 1 0 0,0 0 0 0 0,-1 0 0 0 0,1 0-1 0 0,0 0 1 0 0,0 0 0 0 0,0 0 0 0 0,0 0-1 0 0,-1 0 1 0 0,1 0 0 0 0,0 1 0 0 0,0-1 0 0 0,0 0-1 0 0,0 0 1 0 0,-1 0 0 0 0,1 0 0 0 0,0 0-2 0 0,-10 13-26 0 0,-5 20-52 0 0,2-1 99 0 0,10-26-6 0 0,0 0 1 0 0,0 0-1 0 0,1 0 0 0 0,0 0 1 0 0,0 1-1 0 0,0-1 1 0 0,1 1-1 0 0,0 0 1 0 0,0-1-1 0 0,0 1 0 0 0,1 0 1 0 0,0 0-1 0 0,1 6-15 0 0,1-1 84 0 0,6 19-123 0 0,-8-30 33 0 0,0-1 0 0 0,0 1 0 0 0,0-1 0 0 0,1 1 1 0 0,-1-1-1 0 0,0 1 0 0 0,0-1 0 0 0,1 1 1 0 0,-1-1-1 0 0,0 0 0 0 0,0 1 0 0 0,1-1 1 0 0,-1 1-1 0 0,0-1 0 0 0,1 0 0 0 0,-1 1 1 0 0,1-1-1 0 0,-1 0 0 0 0,0 1 0 0 0,1-1 0 0 0,-1 0 1 0 0,1 0-1 0 0,-1 0 0 0 0,1 1 0 0 0,-1-1 1 0 0,1 0-1 0 0,-1 0 0 0 0,1 0 0 0 0,-1 0 1 0 0,1 0-1 0 0,-1 0 0 0 0,1 0 0 0 0,-1 0 1 0 0,1 0-1 0 0,-1 0 0 0 0,1 0 0 0 0,-1 0 0 0 0,1 0 1 0 0,-1 0-1 0 0,1-1 0 0 0,-1 1 0 0 0,1 0 1 0 0,-1 0-1 0 0,0 0 0 0 0,1-1 0 0 0,-1 1 1 0 0,1 0 5 0 0,6-6-65 0 0,-1 1 1 0 0,0-1-1 0 0,0 0 1 0 0,0 0-1 0 0,-1-1 1 0 0,0 0 0 0 0,0 0-1 0 0,-1 0 1 0 0,0 0-1 0 0,2-5 65 0 0,-2 4-185 0 0,-1 2-307 0 0,-1 1-1 0 0,0-1 0 0 0,0-1 1 0 0,-1 1-1 0 0,0 0 1 0 0,0 0-1 0 0,0-1 1 0 0,-1 1-1 0 0,0 0 1 0 0,0-1-1 0 0,0 1 0 0 0,-1 0 1 0 0,0 0-1 0 0,0-1 1 0 0,-2-3 492 0 0,2 9-315 0 0,1 0 0 0 0,-1 0 0 0 0,0 0 1 0 0,1 1-1 0 0,-1-1 0 0 0,0 0 0 0 0,0 0 0 0 0,1 1 1 0 0,-1-1-1 0 0,0 1 0 0 0,0-1 0 0 0,0 1 0 0 0,0-1 1 0 0,0 1-1 0 0,0-1 0 0 0,0 1 0 0 0,0 0 0 0 0,0-1 0 0 0,0 1 1 0 0,0 0-1 0 0,0 0 0 0 0,0 0 0 0 0,0 0 0 0 0,0 0 1 0 0,0 0-1 0 0,0 0 0 0 0,0 0 0 0 0,0 1 0 0 0,0-1 1 0 0,0 0-1 0 0,0 0 0 0 0,0 1 0 0 0,-1 0 315 0 0,1-1-696 0 0,-7 2-1510 0 0</inkml:trace>
  <inkml:trace contextRef="#ctx0" brushRef="#br4" timeOffset="28472.551">2368 4259 3777 0 0,'-4'1'269'0'0,"1"0"1"0"0,-1 0 0 0 0,1 1-1 0 0,0-1 1 0 0,-1 1-1 0 0,1 0 1 0 0,0 0-1 0 0,0 0 1 0 0,0 1 0 0 0,1-1-1 0 0,-1 0 1 0 0,0 1-1 0 0,1 0 1 0 0,-1 0 0 0 0,1 0-1 0 0,0 0 1 0 0,0 0-270 0 0,-6 11 594 0 0,0 0 1 0 0,2 0-1 0 0,-3 8-594 0 0,1-4 326 0 0,2-1 108 0 0,1 0 0 0 0,0 1 0 0 0,2-1-1 0 0,0 1 1 0 0,0 0 0 0 0,2 0 0 0 0,1 0 0 0 0,0-1 0 0 0,1 7-434 0 0,0-9 275 0 0,1-1 1 0 0,0 0-1 0 0,0 0 1 0 0,2 0-1 0 0,0 0 1 0 0,0 0-1 0 0,1-1 0 0 0,1 1 1 0 0,6 9-276 0 0,-10-20 24 0 0,-1-1 0 0 0,1 0-1 0 0,1 0 1 0 0,-1 1 0 0 0,0-1 0 0 0,0 0 0 0 0,1-1 0 0 0,0 1-1 0 0,-1 0 1 0 0,1-1 0 0 0,0 1 0 0 0,-1-1 0 0 0,1 0 0 0 0,0 0-1 0 0,0 0 1 0 0,0 0 0 0 0,0-1 0 0 0,0 1 0 0 0,0-1 0 0 0,0 0-1 0 0,0 0 1 0 0,0 0 0 0 0,0 0 0 0 0,3-1-24 0 0,4 0 23 0 0,0 0-1 0 0,-1-1 1 0 0,1 0 0 0 0,0-1-1 0 0,-1 0 1 0 0,0 0 0 0 0,5-3-23 0 0,16-9 54 0 0,-1-2 1 0 0,-1 0-1 0 0,0-2 1 0 0,-2-1-1 0 0,0-1 0 0 0,11-13-54 0 0,-29 26 21 0 0,-1-1-1 0 0,0 0 0 0 0,-1 0 1 0 0,0-1-1 0 0,-1 0 0 0 0,1 0 1 0 0,-2 0-1 0 0,0 0 0 0 0,0-1 0 0 0,-1 0 1 0 0,0 0-1 0 0,-1 0 0 0 0,0 0 1 0 0,0 0-1 0 0,-2 0 0 0 0,1 0 0 0 0,-1-1 1 0 0,-1-4-21 0 0,-1-3 55 0 0,0 0 0 0 0,-2-1 0 0 0,0 1 1 0 0,-1 1-1 0 0,-1-1 0 0 0,0 1 0 0 0,-2 0 1 0 0,0 0-1 0 0,-1 1 0 0 0,-3-4-55 0 0,3 6 89 0 0,-1 0 0 0 0,0 1-1 0 0,-1 0 1 0 0,0 0 0 0 0,-1 1 0 0 0,-12-9-89 0 0,18 18 45 0 0,1 0 0 0 0,-1 0 0 0 0,0 1 0 0 0,0-1 0 0 0,0 2 0 0 0,-1-1 0 0 0,1 1 0 0 0,0 0-1 0 0,-1 0 1 0 0,0 0 0 0 0,1 1 0 0 0,-1 0 0 0 0,0 1 0 0 0,0-1 0 0 0,0 1 0 0 0,1 1 0 0 0,-1-1 0 0 0,0 1 0 0 0,-2 1-45 0 0,-14 2 171 0 0,0 1-1 0 0,0 2 1 0 0,0 0-1 0 0,1 1 1 0 0,0 1 0 0 0,0 2-1 0 0,-13 8-170 0 0,23-11 45 0 0,-1 1 0 0 0,1 0 0 0 0,1 1 0 0 0,0 0 0 0 0,0 1 0 0 0,1 0 0 0 0,0 0 0 0 0,1 2 0 0 0,0-1 0 0 0,1 1 0 0 0,1 0 0 0 0,-4 9-45 0 0,5-10 37 0 0,1 1 1 0 0,1 1 0 0 0,0-1-1 0 0,1 1 1 0 0,0 0 0 0 0,1-1-1 0 0,0 1 1 0 0,1 0 0 0 0,1 0-1 0 0,1 0 1 0 0,-1 0 0 0 0,4 11-38 0 0,-2-12-6 0 0,0 0 0 0 0,2 0 0 0 0,-1-1 0 0 0,2 1 0 0 0,4 9 6 0 0,-6-15 21 0 0,1-1 0 0 0,-1 0 0 0 0,1 0 0 0 0,1-1 0 0 0,-1 1 0 0 0,1-1 0 0 0,0 0 0 0 0,0 0 0 0 0,0 0 0 0 0,1-1 0 0 0,3 3-21 0 0,2 0 47 0 0,-5-2-27 0 0,1-1 1 0 0,-1 0 0 0 0,1-1 0 0 0,0 1-1 0 0,-1-1 1 0 0,1-1 0 0 0,1 1-1 0 0,2 0-20 0 0,19 4 46 0 0,-21-4-44 0 0,0-1-1 0 0,0-1 1 0 0,1 1 0 0 0,-1-1 0 0 0,1 0-1 0 0,2-1-1 0 0,7-1 39 0 0,0-1-1 0 0,0-1 0 0 0,-1-1 1 0 0,1 0-1 0 0,14-6-38 0 0,14-8-2 0 0,21-13 2 0 0,-66 30-2 0 0,10-4 1 0 0,1-1 0 0 0,-1-1 0 0 0,1 0 0 0 0,-2 0 0 0 0,1-1-1 0 0,-1-1 1 0 0,0 1 0 0 0,-1-2 0 0 0,0 1 0 0 0,-1-1 0 0 0,0-1 0 0 0,0 1-1 0 0,-1-1 1 0 0,3-7 1 0 0,-3 4 22 0 0,-1 0-1 0 0,0 0 0 0 0,-1-1 1 0 0,0 0-1 0 0,-1 0 0 0 0,-1 0 1 0 0,-1 0-1 0 0,0-1 0 0 0,-1 1 1 0 0,0-1-1 0 0,-1 1 0 0 0,-1-1 1 0 0,-1 1-1 0 0,0-1 0 0 0,-1 1 1 0 0,0 0-1 0 0,-6-14-21 0 0,4 15-23 0 0,-1 0 1 0 0,0 0-1 0 0,-1 1 0 0 0,-2-3 23 0 0,6 11-12 0 0,0 1 0 0 0,0 0 0 0 0,0 0 0 0 0,-1-1 0 0 0,0 2 0 0 0,0-1 0 0 0,0 0 0 0 0,0 1 0 0 0,-1 0 0 0 0,1 0 0 0 0,-1 0 0 0 0,0 1 0 0 0,0-1 0 0 0,0 1 12 0 0,-13-5 38 0 0,-1 1 0 0 0,0 1 0 0 0,-8-1-38 0 0,18 5 46 0 0,1 0 0 0 0,-1 0 0 0 0,1 1 1 0 0,-1 0-1 0 0,1 1 0 0 0,-1 0 0 0 0,1 0 0 0 0,0 1 1 0 0,-4 1-47 0 0,-2 1 4 0 0,-1 1 1 0 0,1 1-1 0 0,0 0 1 0 0,0 1-1 0 0,1 0 1 0 0,0 1-1 0 0,0 1 1 0 0,1 0-1 0 0,0 0 1 0 0,1 1-1 0 0,0 1 1 0 0,0 0-1 0 0,1 1-4 0 0,-14 15 64 0 0,1 2 0 0 0,2 0-1 0 0,1 1 1 0 0,-10 22-64 0 0,24-40-7 0 0,1 0-1 0 0,-1 0 0 0 0,2 1 1 0 0,0 0-1 0 0,1 0 0 0 0,0 0 1 0 0,1 0-1 0 0,0 1 1 0 0,1-1-1 0 0,1 0 0 0 0,0 1 1 0 0,0-1-1 0 0,2 1 0 0 0,0 2 8 0 0,1-2 1 0 0,0-1 0 0 0,1 1 0 0 0,1-1-1 0 0,0 0 1 0 0,1 0 0 0 0,1 0-1 0 0,0-1 1 0 0,0 0 0 0 0,2 1-1 0 0,-4-6-1 0 0,0 0 0 0 0,1-1-1 0 0,0 1 1 0 0,1-1 0 0 0,-1 0 0 0 0,1-1 0 0 0,0 0 0 0 0,1 0 0 0 0,-1 0-1 0 0,1-1 1 0 0,0 0 0 0 0,0 0 0 0 0,0-1 0 0 0,0 0 0 0 0,2-1 1 0 0,0 1-3 0 0,1-2-1 0 0,-1 1 1 0 0,0-1 0 0 0,1-1 0 0 0,-1 0 0 0 0,0 0 0 0 0,1-1-1 0 0,-1-1 1 0 0,6-1 3 0 0,3-2 0 0 0,0-1-1 0 0,0-1 1 0 0,-1 0-1 0 0,11-7 1 0 0,2-2 27 0 0,-1-1 0 0 0,-1-1-1 0 0,4-4-26 0 0,-20 11-11 0 0,1 0 0 0 0,-2-1-1 0 0,1 0 1 0 0,-2-1 0 0 0,1 0 0 0 0,-2-1-1 0 0,3-4 12 0 0,2-7-17 0 0,-1 0 0 0 0,-1-1 0 0 0,-1-1 0 0 0,-1 0 0 0 0,-2 0 0 0 0,0-1 0 0 0,-2 0 0 0 0,-1 0 0 0 0,-1-1 0 0 0,-2 0 0 0 0,-1 0 0 0 0,-1 0 0 0 0,-1 0-1 0 0,-2 0 1 0 0,-1-4 17 0 0,0 9 19 0 0,0 1-1 0 0,-2-1 0 0 0,0 1 1 0 0,-2 0-1 0 0,0 1 0 0 0,-2 0 0 0 0,-5-10-18 0 0,10 25 9 0 0,0 0-1 0 0,-1 0 0 0 0,0 0 1 0 0,0 1-1 0 0,0-1 0 0 0,-1 1 0 0 0,0 1 1 0 0,0-1-1 0 0,-1 1 0 0 0,-2-2-8 0 0,4 4-3 0 0,-1 0 0 0 0,0 0 1 0 0,0 0-1 0 0,0 1 0 0 0,0 0 0 0 0,0 0 0 0 0,-1 0 0 0 0,1 1 0 0 0,0 0 1 0 0,-1 0-1 0 0,1 1 0 0 0,-1 0 0 0 0,1 0 0 0 0,-3 1 3 0 0,-6 0 12 0 0,0 1 0 0 0,0 1 1 0 0,0 1-1 0 0,0 0 0 0 0,0 1 0 0 0,1 0 0 0 0,0 1 1 0 0,0 1-1 0 0,0 0 0 0 0,1 1 0 0 0,0 0 0 0 0,1 1 1 0 0,-2 2-13 0 0,-7 7 31 0 0,1 2 1 0 0,1 0-1 0 0,0 1 1 0 0,2 2 0 0 0,0-1-1 0 0,-9 19-31 0 0,9-14-37 0 0,2 1-1 0 0,1 1 1 0 0,1 0-1 0 0,1 1 1 0 0,2 0-1 0 0,1 1 1 0 0,0 6 37 0 0,6-23-2 0 0,1 0 0 0 0,0 0 0 0 0,1 0 0 0 0,0 0 0 0 0,1 0 0 0 0,1 0 0 0 0,0 0 1 0 0,1 0-1 0 0,1 0 0 0 0,0 0 0 0 0,0-1 0 0 0,2 1 0 0 0,0-1 0 0 0,0 0 0 0 0,1 0 0 0 0,1-1 0 0 0,2 5 2 0 0,-8-16 0 0 0,7 11-30 0 0,1 0 0 0 0,0 0 0 0 0,10 9 30 0 0,-15-17 6 0 0,1-1 0 0 0,-1 1 0 0 0,1-1 0 0 0,0 0 0 0 0,0 0 0 0 0,0 0-1 0 0,1-1 1 0 0,-1 1 0 0 0,1-2 0 0 0,-1 1 0 0 0,2 0-6 0 0,4 0-9 0 0,1-1 1 0 0,-1 0-1 0 0,0 0 0 0 0,0-1 0 0 0,0 0 1 0 0,0-1-1 0 0,0-1 0 0 0,0 0 0 0 0,0 0 1 0 0,0-1-1 0 0,0 0 0 0 0,-1-1 0 0 0,1 0 1 0 0,3-3 8 0 0,15-8-33 0 0,-2-1 0 0 0,0 0 0 0 0,0-2 1 0 0,9-11 32 0 0,-20 16-5 0 0,0 0 0 0 0,-1-1 1 0 0,-1 0-1 0 0,-1-1 1 0 0,11-15 4 0 0,-18 20-33 0 0,1-1 0 0 0,-1 0 0 0 0,-1 0 0 0 0,0 0 0 0 0,0-1 0 0 0,-2 1 0 0 0,1-1 0 0 0,-1 0 1 0 0,-1-1-1 0 0,0-2 33 0 0,1-11-19 0 0,-1 0 0 0 0,-2 0 0 0 0,0 0 0 0 0,-2 0 1 0 0,-1 0-1 0 0,-3-13 19 0 0,2 23 37 0 0,0 0 0 0 0,-1 0 0 0 0,0 1 0 0 0,-1 0 0 0 0,-1 0 0 0 0,0 0 0 0 0,-2 1 0 0 0,1 0 0 0 0,-2 0 0 0 0,1 1 0 0 0,-2 0-37 0 0,4 7 13 0 0,1 0-1 0 0,-1 0 1 0 0,0 0-1 0 0,-1 1 0 0 0,1 0 1 0 0,-1 0-1 0 0,0 1 0 0 0,0 0 1 0 0,-1 1-1 0 0,1 0 1 0 0,-1 0-1 0 0,1 1 0 0 0,-1 0 1 0 0,0 0-1 0 0,0 1 0 0 0,0 0 1 0 0,0 0-1 0 0,0 1 1 0 0,0 1-1 0 0,-1 0-12 0 0,-11 1 27 0 0,0 1-1 0 0,0 1 1 0 0,0 1 0 0 0,0 1 0 0 0,1 1-1 0 0,0 0 1 0 0,1 2 0 0 0,-2 1-27 0 0,0 1 12 0 0,1 2 0 0 0,0 0-1 0 0,1 1 1 0 0,1 0 0 0 0,0 2 0 0 0,1 0 0 0 0,0 1 0 0 0,2 1-1 0 0,-12 17-11 0 0,13-15-3 0 0,2 1-1 0 0,0 0 1 0 0,2 1-1 0 0,0 0 1 0 0,2 0-1 0 0,0 1 1 0 0,1 0-1 0 0,2 1 0 0 0,0 2 4 0 0,3-14 2 0 0,0 1 0 0 0,1 0 0 0 0,1-1-1 0 0,0 1 1 0 0,1 0 0 0 0,0-1-1 0 0,1 1 1 0 0,0 0 0 0 0,1-1-1 0 0,1 0 1 0 0,-1 0 0 0 0,2 0 0 0 0,0 0-1 0 0,1-1 1 0 0,0 1 0 0 0,0-1-1 0 0,1-1 1 0 0,1 1-2 0 0,-3-4-3 0 0,1 0-1 0 0,0-1 1 0 0,0 0-1 0 0,1 0 1 0 0,-1-1 0 0 0,2 1-1 0 0,-1-1 1 0 0,0-1-1 0 0,1 0 1 0 0,0 0-1 0 0,0 0 1 0 0,0-1 0 0 0,0 0-1 0 0,0 0 1 0 0,1-1-1 0 0,-1 0 1 0 0,1-1-1 0 0,0 0 1 0 0,-1 0 0 0 0,1-1-1 0 0,1 0 4 0 0,8-1-14 0 0,0-1 1 0 0,-1-1-1 0 0,1 0 0 0 0,-1-2 1 0 0,0 1-1 0 0,0-2 0 0 0,0-1 1 0 0,0 0-1 0 0,-1-1 0 0 0,-1 0 1 0 0,1-1-1 0 0,2-4 14 0 0,6-5-48 0 0,-1 0-1 0 0,-1-2 1 0 0,0-1-1 0 0,15-19 49 0 0,-30 30-9 0 0,1 0-1 0 0,-1 0 1 0 0,0-1-1 0 0,-1 0 0 0 0,-1 0 1 0 0,0 0-1 0 0,0-1 0 0 0,-1 0 1 0 0,0 0-1 0 0,-1 0 1 0 0,-1 0-1 0 0,1 0 0 0 0,-2 0 10 0 0,0-10-28 0 0,-1 0 1 0 0,0 1-1 0 0,-2-1 0 0 0,0 1 0 0 0,-2 0 0 0 0,0 0 0 0 0,-2 0 0 0 0,-2-5 28 0 0,5 15 19 0 0,-2 1 0 0 0,1-1 0 0 0,-1 1 0 0 0,0 0 0 0 0,-1 1 0 0 0,0 0 0 0 0,-1 0 0 0 0,0 0 0 0 0,-1 0 0 0 0,1 1 1 0 0,-1 1-1 0 0,-1-1 0 0 0,0 1 0 0 0,0 1 0 0 0,0-1 0 0 0,-7-2-19 0 0,10 7 12 0 0,1 0 0 0 0,-1 0 1 0 0,1 1-1 0 0,-1-1 1 0 0,0 1-1 0 0,1 1 0 0 0,-1-1 1 0 0,0 1-1 0 0,0 0 0 0 0,1 0 1 0 0,-1 1-1 0 0,0 0 0 0 0,0 0 1 0 0,1 0-1 0 0,-5 2-12 0 0,-7 3 31 0 0,-1 0-1 0 0,2 1 0 0 0,-1 1 0 0 0,-6 5-30 0 0,7-3-4 0 0,0 1-1 0 0,0 1 1 0 0,2 1-1 0 0,-1 0 0 0 0,1 1 1 0 0,1 0-1 0 0,1 1 1 0 0,0 1-1 0 0,-5 9 5 0 0,-3 7 3 0 0,1 0-1 0 0,2 2 1 0 0,1 0 0 0 0,-3 16-3 0 0,13-36 5 0 0,1 1 0 0 0,0 1 0 0 0,1-1 0 0 0,1 1 0 0 0,1-1 0 0 0,0 1 0 0 0,1 0 0 0 0,0 0 0 0 0,2 0 0 0 0,-1-1 0 0 0,2 1 0 0 0,0 0 0 0 0,3 5-5 0 0,-3-14-4 0 0,1 1-1 0 0,0-1 1 0 0,1 0-1 0 0,0 0 0 0 0,0 0 1 0 0,0-1-1 0 0,1 1 1 0 0,0-1-1 0 0,0 0 1 0 0,1-1-1 0 0,-1 1 1 0 0,1-1-1 0 0,0 0 1 0 0,1-1-1 0 0,3 3 5 0 0,-5-4-4 0 0,1 1 1 0 0,0-1-1 0 0,0 0 0 0 0,0-1 0 0 0,1 1 0 0 0,-1-1 1 0 0,0-1-1 0 0,1 1 0 0 0,-1-1 0 0 0,1 0 1 0 0,0-1-1 0 0,-1 1 0 0 0,1-1 0 0 0,0-1 0 0 0,-1 1 1 0 0,1-1-1 0 0,0 0 0 0 0,2-1 4 0 0,13-5-16 0 0,-1-1 0 0 0,0-1 0 0 0,0-1 0 0 0,0-1 0 0 0,-2 0 0 0 0,1-2 0 0 0,-2 0-1 0 0,1-1 1 0 0,-2-1 0 0 0,0-1 0 0 0,-1 0 0 0 0,0-1 0 0 0,-2-1 0 0 0,0 0 0 0 0,-1-1 0 0 0,0 0 0 0 0,-2-1 0 0 0,8-19 16 0 0,-13 27 2 0 0,0-1-1 0 0,-1 0 1 0 0,0-1 0 0 0,-1 1 0 0 0,0-1 0 0 0,-2 0 0 0 0,1 0 0 0 0,-2 0 0 0 0,0 0 0 0 0,0 0-1 0 0,-1 0 1 0 0,-2-7-2 0 0,1 6-29 0 0,-1 1-1 0 0,-1-1 0 0 0,0 1 1 0 0,-1 0-1 0 0,-1 0 0 0 0,-2-5 30 0 0,5 15 11 0 0,1 0 0 0 0,-1 0-1 0 0,-1 1 1 0 0,1-1-1 0 0,0 1 1 0 0,-1-1-1 0 0,0 1 1 0 0,0 0 0 0 0,0 0-1 0 0,0 0 1 0 0,0 1-1 0 0,0-1 1 0 0,-1 1-1 0 0,0-1 1 0 0,1 1 0 0 0,-1 0-1 0 0,0 1 1 0 0,0-1-1 0 0,0 1 1 0 0,0-1 0 0 0,0 1-1 0 0,0 0 1 0 0,-3 0-11 0 0,1 1 6 0 0,0-1 0 0 0,0 1 0 0 0,0 0 0 0 0,0 0 0 0 0,1 0 0 0 0,-1 1 0 0 0,0 0 0 0 0,0 0 0 0 0,1 1 0 0 0,-1 0 1 0 0,1 0-1 0 0,-1 0 0 0 0,1 0 0 0 0,-1 1-6 0 0,-2 3 23 0 0,1-1-1 0 0,0 1 1 0 0,0 0 0 0 0,0 1-1 0 0,1-1 1 0 0,0 2 0 0 0,0-1-1 0 0,-3 5-22 0 0,-13 19 7 0 0,0 1-1 0 0,2 0 0 0 0,2 2 0 0 0,1 0 0 0 0,2 1 0 0 0,1 1 0 0 0,-8 32-6 0 0,20-61 11 0 0,1 1 0 0 0,1-1 0 0 0,-1 1 1 0 0,1-1-1 0 0,0 1 0 0 0,1-1 0 0 0,0 0 0 0 0,0 1 0 0 0,1 2-11 0 0,-1-7 5 0 0,-1-1 0 0 0,1 1 0 0 0,0 0 0 0 0,1-1 0 0 0,-1 1 0 0 0,0-1 0 0 0,1 1 0 0 0,-1-1 1 0 0,1 0-1 0 0,0 0 0 0 0,1 2-5 0 0,-2-3 0 0 0,1 0 1 0 0,-1 0-1 0 0,0 0 1 0 0,1 0 0 0 0,-1 0-1 0 0,1-1 1 0 0,-1 1 0 0 0,1 0-1 0 0,-1-1 1 0 0,1 1-1 0 0,-1-1 1 0 0,1 0 0 0 0,0 0-1 0 0,-1 1 1 0 0,1-1 0 0 0,-1 0-1 0 0,1 0 1 0 0,0-1 0 0 0,-1 1-1 0 0,2 0 0 0 0,4-1 0 0 0,-1-1 0 0 0,1 1 0 0 0,-1-1 0 0 0,0 0 0 0 0,0-1-1 0 0,0 1 1 0 0,0-1 0 0 0,0 0 0 0 0,0-1 0 0 0,-1 1 0 0 0,2-2 0 0 0,6-5-1 0 0,-1 0 0 0 0,1-1 0 0 0,-2 0-1 0 0,1-1 1 0 0,-2-1 0 0 0,1 1 0 0 0,-2-2 0 0 0,0 1 0 0 0,0-1 0 0 0,-2-1 0 0 0,6-11 1 0 0,-8 13-14 0 0,0 0-1 0 0,-1 0 1 0 0,0-1 0 0 0,-1 1-1 0 0,0-1 1 0 0,-2 1 0 0 0,1-1-1 0 0,-2 0 1 0 0,1 1 0 0 0,-2-1 0 0 0,0 0-1 0 0,-1 0 1 0 0,0 1 0 0 0,-1-2 14 0 0,2 13 7 0 0,1 0 1 0 0,0 0-1 0 0,-1-1 1 0 0,0 1-1 0 0,1 0 0 0 0,-1 0 1 0 0,0 0-1 0 0,0 0 1 0 0,0 0-1 0 0,-1 0 1 0 0,1 1-1 0 0,0-1 1 0 0,-1 0-1 0 0,1 0 0 0 0,-1 1 1 0 0,1-1-1 0 0,-1 1 1 0 0,0 0-1 0 0,0-1 1 0 0,0 1-1 0 0,0 0 1 0 0,0 0-1 0 0,0 0 0 0 0,-1 0-7 0 0,1 1-4 0 0,0 0-1 0 0,-1 0 0 0 0,1 0 0 0 0,0 0 1 0 0,0 1-1 0 0,-1-1 0 0 0,1 1 0 0 0,0-1 1 0 0,0 1-1 0 0,0 0 0 0 0,0 0 0 0 0,0 0 1 0 0,0 0-1 0 0,0 0 0 0 0,0 1 0 0 0,0-1 1 0 0,0 0-1 0 0,1 1 0 0 0,-1 0 0 0 0,1-1 1 0 0,-1 1-1 0 0,1 0 0 0 0,-1 0 5 0 0,-12 15 31 0 0,1 1-1 0 0,1 0 1 0 0,1 1 0 0 0,0 0-1 0 0,-5 16-30 0 0,-6 18-100 0 0,-8 36 100 0 0,29-86 4 0 0,-9 38 40 0 0,9-39-42 0 0,1-1 1 0 0,-1 1-1 0 0,1 0 0 0 0,0-1 1 0 0,0 1-1 0 0,0-1 1 0 0,0 1-1 0 0,0 0 0 0 0,0-1 1 0 0,0 1-1 0 0,0 0 0 0 0,1-1 1 0 0,-1 1-1 0 0,1-1 1 0 0,-1 1-1 0 0,1-1 0 0 0,0 1 1 0 0,-1-1-1 0 0,1 1 0 0 0,0-1 1 0 0,0 1-3 0 0,1-1-1 0 0,-1 0 0 0 0,1-1 0 0 0,0 1 0 0 0,-1-1 0 0 0,1 1 0 0 0,0-1 0 0 0,0 0 0 0 0,-1 1 0 0 0,1-1 0 0 0,0 0 0 0 0,0 0 1 0 0,-1 0-1 0 0,1 0 0 0 0,0-1 0 0 0,0 1 0 0 0,-1 0 0 0 0,1-1 0 0 0,0 1 0 0 0,-1-1 0 0 0,1 0 0 0 0,0 1 0 0 0,-1-1 0 0 0,1 0 0 0 0,-1 0 0 0 0,1 0 0 0 0,-1 0 0 0 0,0 0 0 0 0,1-1 1 0 0,5-3 29 0 0,0-1 0 0 0,-1 0 0 0 0,0 0 0 0 0,5-7-29 0 0,14-17-54 0 0,-2-1 0 0 0,11-22 54 0 0,-26 39-9 0 0,0-1 0 0 0,-1 1 0 0 0,-1-1 1 0 0,-1-1-1 0 0,0 1 0 0 0,-1-1 1 0 0,1-11 8 0 0,-2 13 26 0 0,3-34-69 0 0,-6 46 50 0 0,0 0 1 0 0,0-1-1 0 0,0 1 0 0 0,0 0 0 0 0,0 0 0 0 0,0-1 1 0 0,-1 1-1 0 0,0 0 0 0 0,1 0 0 0 0,-1-1 0 0 0,0 1 1 0 0,0 0-1 0 0,0 0 0 0 0,0 0 0 0 0,0 0 0 0 0,-2-1-7 0 0,3 2 0 0 0,0 1-1 0 0,-1 0 0 0 0,1-1 1 0 0,-1 1-1 0 0,1 0 0 0 0,0 0 1 0 0,-1 0-1 0 0,1-1 0 0 0,-1 1 1 0 0,1 0-1 0 0,-1 0 0 0 0,1 0 1 0 0,-1 0-1 0 0,1 0 0 0 0,-1 0 1 0 0,1 0-1 0 0,-1 0 0 0 0,1 0 1 0 0,-1 0-1 0 0,1 0 0 0 0,-1 0 1 0 0,1 0-1 0 0,-1 0 0 0 0,1 1 1 0 0,-1-1-1 0 0,1 0 0 0 0,0 0 1 0 0,-1 1-1 0 0,1-1 0 0 0,-1 0 1 0 0,1 0-1 0 0,0 1 0 0 0,-1-1 1 0 0,1 0-1 0 0,0 1 0 0 0,-1-1 1 0 0,1 1-1 0 0,0-1 0 0 0,-1 1 2 0 0,-14 21-135 0 0,10-15 108 0 0,-8 15 27 0 0,2 0 1 0 0,0 0-1 0 0,1 1 0 0 0,1 1 1 0 0,2 0-1 0 0,0 0 1 0 0,0 8-2 0 0,-11 33 51 0 0,16-57-13 0 0,-11 42-30 0 0,13-46-10 0 0,-1 0 0 0 0,1 0-1 0 0,0 0 1 0 0,0 0 0 0 0,0 0 0 0 0,0-1 0 0 0,1 1-1 0 0,0 0 1 0 0,0 0 0 0 0,0 0 0 0 0,1 2 2 0 0,-1-5 0 0 0,-1 0 0 0 0,1 0 0 0 0,-1 0 0 0 0,1-1 0 0 0,0 1 0 0 0,0 0 0 0 0,-1 0 0 0 0,1-1 0 0 0,0 1 0 0 0,0 0 0 0 0,0-1 0 0 0,0 1 0 0 0,0-1 0 0 0,0 1 1 0 0,0-1-1 0 0,0 0 0 0 0,0 1 0 0 0,0-1 0 0 0,0 0 0 0 0,0 0 0 0 0,0 0 0 0 0,0 0 0 0 0,0 0 0 0 0,0 0 0 0 0,0 0 0 0 0,0 0 0 0 0,0 0 0 0 0,0 0 0 0 0,0 0 0 0 0,0-1 0 0 0,0 1 0 0 0,0 0 0 0 0,0-1 0 0 0,3 0 21 0 0,0 0-1 0 0,0-1 0 0 0,-1 0 0 0 0,1 1 0 0 0,-1-1 0 0 0,1-1 0 0 0,-1 1 0 0 0,3-2-20 0 0,8-11-13 0 0,0 0 0 0 0,-1 0-1 0 0,-1-1 1 0 0,-1-1-1 0 0,0 0 1 0 0,2-4 13 0 0,2-8 83 0 0,-2 0 0 0 0,0-1 0 0 0,4-19-83 0 0,-15 44 0 0 0,-1 1 0 0 0,0-1 0 0 0,0 0 0 0 0,0 0 0 0 0,0 0 0 0 0,-1 0 0 0 0,0 0 0 0 0,0 0 0 0 0,-1 0 0 0 0,1 0 0 0 0,-1 0 1 0 0,0 0-1 0 0,0 0 0 0 0,-1 1 0 0 0,1-1 0 0 0,-2-1 0 0 0,3 5-1 0 0,0 1 0 0 0,0 0 0 0 0,0-1 0 0 0,-1 1 1 0 0,1 0-1 0 0,0-1 0 0 0,0 1 0 0 0,0 0 0 0 0,-1 0 0 0 0,1-1 0 0 0,0 1 1 0 0,0 0-1 0 0,-1 0 0 0 0,1-1 0 0 0,0 1 0 0 0,0 0 0 0 0,-1 0 0 0 0,1 0 0 0 0,0 0 1 0 0,-1-1-1 0 0,1 1 0 0 0,0 0 0 0 0,-1 0 0 0 0,1 0 0 0 0,0 0 0 0 0,-1 0 1 0 0,1 0-1 0 0,0 0 0 0 0,-1 0 0 0 0,1 0 0 0 0,0 0 0 0 0,-1 0 0 0 0,1 0 1 0 0,0 0-1 0 0,-1 0 1 0 0,-11 10 35 0 0,-12 24-19 0 0,20-27-104 0 0,-17 26-129 0 0,1 1 1 0 0,-5 12 216 0 0,16-28-467 0 0,-8 14-739 0 0,16-31 963 0 0,1 1 1 0 0,-1 0-1 0 0,1-1 0 0 0,0 1 1 0 0,-1 0-1 0 0,1-1 1 0 0,0 1-1 0 0,0 0 0 0 0,0-1 1 0 0,0 1-1 0 0,0 0 1 0 0,0 0-1 0 0,1-1 0 0 0,-1 1 1 0 0,1 0-1 0 0,-1-1 1 0 0,1 2 242 0 0,0-3-293 0 0,-1 1 1 0 0,1-1 0 0 0,-1 1-1 0 0,1-1 1 0 0,-1 1 0 0 0,1-1-1 0 0,0 1 1 0 0,-1-1-1 0 0,1 0 1 0 0,0 1 0 0 0,-1-1-1 0 0,1 0 1 0 0,0 0 0 0 0,-1 0-1 0 0,1 1 1 0 0,0-1 0 0 0,-1 0-1 0 0,1 0 1 0 0,0 0 0 0 0,0 0-1 0 0,-1 0 1 0 0,1 0 0 0 0,0-1-1 0 0,-1 1 1 0 0,1 0 0 0 0,0 0-1 0 0,-1 0 1 0 0,1-1 292 0 0,22-7-7156 0 0,-11-2 4499 0 0</inkml:trace>
  <inkml:trace contextRef="#ctx0" brushRef="#br5" timeOffset="37543.313">943 817 8 0 0,'1'12'4948'0'0,"-1"-14"-4625"0"0,1 1 0 0 0,0 0 0 0 0,0 0 1 0 0,-1 0-1 0 0,1 0 0 0 0,0 0 1 0 0,0 0-1 0 0,0 0 0 0 0,0 0 0 0 0,1 1 1 0 0,-1-1-1 0 0,0 0 0 0 0,0 1 0 0 0,0-1 1 0 0,1 1-1 0 0,-1-1 0 0 0,0 1 0 0 0,1-1-323 0 0,6 7 1339 0 0,-8-5-1297 0 0,1-1 1 0 0,-1 0-1 0 0,0 0 1 0 0,0 1-1 0 0,0-1 1 0 0,0 0-1 0 0,1 0 1 0 0,-1 1 0 0 0,0-1-1 0 0,0 0 1 0 0,0 0-1 0 0,1 0 1 0 0,-1 1-1 0 0,0-1 1 0 0,0 0-1 0 0,1 0 1 0 0,-1 0-1 0 0,0 0 1 0 0,1 0-1 0 0,-1 0 1 0 0,0 0-1 0 0,0 0 1 0 0,1 1-1 0 0,-1-1 1 0 0,0 0-1 0 0,1 0 1 0 0,-1 0-1 0 0,0 0 1 0 0,1 0-1 0 0,-1 0 1 0 0,0-1-1 0 0,0 1 1 0 0,1 0-1 0 0,-1 0 1 0 0,0 0-1 0 0,1 0 1 0 0,-1 0-1 0 0,0 0 1 0 0,0 0-1 0 0,1-1 1 0 0,-1 1-1 0 0,0 0 1 0 0,0 0-1 0 0,1 0 1 0 0,-1-1-1 0 0,0 1-42 0 0,11-1 2544 0 0,-10 2-2443 0 0,1 0 0 0 0,-1-1 0 0 0,1 1 1 0 0,0-1-1 0 0,-1 1 0 0 0,1-1 1 0 0,0 0-1 0 0,0 1 0 0 0,-1-1 1 0 0,1 0-1 0 0,0 0 0 0 0,-1 0 0 0 0,1 0 1 0 0,0-1-1 0 0,0 1 0 0 0,-1 0 1 0 0,1-1-1 0 0,0 1 0 0 0,-1-1 1 0 0,1 0-1 0 0,0 0-101 0 0,1 0 69 0 0,0 0 1 0 0,0 0-1 0 0,-1 1 0 0 0,1-1 1 0 0,0 0-1 0 0,0 1 0 0 0,0 0 1 0 0,0 0-1 0 0,0 0 0 0 0,1 0-69 0 0,-2 0 24 0 0,0 0-1 0 0,0 0 1 0 0,-1 0-1 0 0,1 0 1 0 0,0-1-1 0 0,0 1 1 0 0,0 0-1 0 0,-1-1 0 0 0,1 0 1 0 0,0 1-1 0 0,-1-1 1 0 0,1 0-1 0 0,0 0-23 0 0,-1 0 33 0 0,0 0 0 0 0,1 0-1 0 0,-1 1 1 0 0,0-1-1 0 0,0 1 1 0 0,1-1-1 0 0,-1 1 1 0 0,0-1-1 0 0,1 1 1 0 0,-1 0-1 0 0,0 0 1 0 0,1-1 0 0 0,-1 1-1 0 0,0 0 1 0 0,1 0-1 0 0,-1 0 1 0 0,1 1-1 0 0,-1-1 1 0 0,0 0-1 0 0,1 0 1 0 0,-1 1-1 0 0,0-1 1 0 0,0 1 0 0 0,1-1-1 0 0,0 1-32 0 0,-1 0 23 0 0,0-1 0 0 0,-1 1 0 0 0,1-1 0 0 0,0 0 1 0 0,0 0-1 0 0,0 1 0 0 0,0-1 0 0 0,0 0 0 0 0,0 0 0 0 0,0 0 0 0 0,0 0 0 0 0,0 0 0 0 0,0 0 0 0 0,0 0 0 0 0,-1-1 1 0 0,1 1-1 0 0,0 0 0 0 0,0 0 0 0 0,0-1 0 0 0,0 1 0 0 0,0 0 0 0 0,0-1 0 0 0,-1 1 0 0 0,1-1 0 0 0,0 0-23 0 0,0 1 20 0 0,0-1-1 0 0,0 0 1 0 0,0 1-1 0 0,1-1 1 0 0,-1 1-1 0 0,0 0 1 0 0,0-1-1 0 0,0 1 1 0 0,0 0-1 0 0,0-1 1 0 0,0 1-1 0 0,1 0 1 0 0,-1 0-1 0 0,0 0 1 0 0,0 0-1 0 0,0 0 0 0 0,1 1 1 0 0,-1-1-1 0 0,0 0 1 0 0,0 0-20 0 0,1 1 15 0 0,0 0 0 0 0,0-1 0 0 0,0 1-1 0 0,0-1 1 0 0,0 0 0 0 0,0 1 0 0 0,0-1 0 0 0,0 0 0 0 0,0 0 0 0 0,0-1 0 0 0,0 1-1 0 0,0 0 1 0 0,0-1 0 0 0,0 1 0 0 0,0-1 0 0 0,0 1 0 0 0,0-1 0 0 0,0 0 0 0 0,0-1-15 0 0,1 1 32 0 0,0 0 1 0 0,-1 0 0 0 0,1 0-1 0 0,0 1 1 0 0,-1-1 0 0 0,1 0-1 0 0,0 1 1 0 0,1 0-33 0 0,17 2-1 0 0,-17-1 5 0 0,-1 0 0 0 0,1-1 0 0 0,-1 0 0 0 0,1 1 0 0 0,-1-2 0 0 0,1 1 0 0 0,0 0-4 0 0,0 0 62 0 0,-1 0 0 0 0,1 0 0 0 0,-1 0 1 0 0,0 1-1 0 0,1-1 0 0 0,-1 1 1 0 0,0 0-1 0 0,1 0 0 0 0,0 0-62 0 0,-2 0 19 0 0,1 0 0 0 0,0 0 0 0 0,0 0 0 0 0,0 0 0 0 0,-1-1 0 0 0,1 0 0 0 0,0 1 0 0 0,0-1 0 0 0,0 0-1 0 0,0 0 1 0 0,0-1 0 0 0,0 1 0 0 0,-1 0 0 0 0,4-2-19 0 0,0 1 52 0 0,-1 0 0 0 0,1 0 0 0 0,0 0 1 0 0,0 1-1 0 0,0 0 0 0 0,0 0 0 0 0,-1 0 0 0 0,1 1 0 0 0,2 0-52 0 0,-1 0 25 0 0,1 0-1 0 0,-1-1 1 0 0,1 0 0 0 0,-1 0-1 0 0,6-1-24 0 0,43-4 246 0 0,-17 3-129 0 0,44 1 152 0 0,-64-3-386 0 0,-17 3 118 0 0,-1 0 1 0 0,1 0-1 0 0,0 1 1 0 0,0-1-1 0 0,0 1 1 0 0,0-1 0 0 0,0 1-1 0 0,-1 0 1 0 0,1 0-1 0 0,0-1 1 0 0,0 1-1 0 0,0 1 1 0 0,0-1-1 0 0,0 0 1 0 0,1 1-2 0 0,7 2 0 0 0,-8-2-13 0 0,0 0 0 0 0,0 0 1 0 0,0 0-1 0 0,0-1 1 0 0,0 1-1 0 0,0-1 0 0 0,0 1 1 0 0,1-1-1 0 0,-1 0 1 0 0,0 0-1 0 0,0 0 0 0 0,0 0 1 0 0,0 0-1 0 0,0-1 1 0 0,1 1-1 0 0,-1 0 1 0 0,0-1-1 0 0,0 0 0 0 0,0 1 1 0 0,1-2 12 0 0,1 0 43 0 0,0 1 0 0 0,1-1 0 0 0,-1 1 0 0 0,1 0 0 0 0,-1 0 0 0 0,1 0 0 0 0,-1 1 0 0 0,4-1-43 0 0,-2 1 54 0 0,0-1-1 0 0,0 0 1 0 0,0 0-1 0 0,0-1 1 0 0,4-1-54 0 0,-5 2 5 0 0,0-1-1 0 0,1 1 1 0 0,-1-1 0 0 0,1 1 0 0 0,-1 1 0 0 0,0-1-1 0 0,1 1 1 0 0,-1 0 0 0 0,1 0 0 0 0,-1 1-1 0 0,1 0 1 0 0,0 0-5 0 0,-4-1 0 0 0,-1 0 1 0 0,1 0-1 0 0,0 0 0 0 0,0 0 1 0 0,0 0-1 0 0,-1-1 0 0 0,1 1 0 0 0,0-1 1 0 0,-1 1-1 0 0,1-1 0 0 0,0 1 0 0 0,0-2 0 0 0,15-2-51 0 0,40 3-41 0 0,12-3 92 0 0,-41 1 1 0 0,11-2 179 0 0,-12 6-149 0 0,48 0-24 0 0,-68 0-11 0 0,0 0 0 0 0,1 0 0 0 0,-1-1 0 0 0,1 0 0 0 0,-1 0 0 0 0,0-1 0 0 0,1 0 0 0 0,-1 0 0 0 0,6-3 4 0 0,-7 3-5 0 0,0-1 1 0 0,0 1-1 0 0,1 1 1 0 0,-1-1-1 0 0,0 1 1 0 0,0 0-1 0 0,4 0 5 0 0,21 0-105 0 0,62-3 291 0 0,-38 4-308 0 0,-17 0 315 0 0,8 1-425 0 0,-21 1 633 0 0,-23-2-490 0 0,0 0 0 0 0,0-1 0 0 0,0 1 0 0 0,0-1 0 0 0,1 0 0 0 0,-1 1 0 0 0,0-1 0 0 0,0 0-1 0 0,0 0 1 0 0,0 0 0 0 0,0-1 0 0 0,1 1 0 0 0,-1 0 0 0 0,0-1 0 0 0,0 0 89 0 0,-2 1-59 0 0,0 0 0 0 0,0 0 0 0 0,0 0 0 0 0,0 0 0 0 0,1 0 1 0 0,-1 0-1 0 0,0-1 0 0 0,0 1 0 0 0,0 0 0 0 0,0 0 0 0 0,0 0 0 0 0,0 0 0 0 0,0 0 0 0 0,0-1 0 0 0,0 1 0 0 0,0 0 0 0 0,0 0 1 0 0,0 0-1 0 0,0 0 0 0 0,0 0 0 0 0,0-1 0 0 0,0 1 0 0 0,0 0 0 0 0,0 0 0 0 0,0 0 0 0 0,0 0 0 0 0,0-1 0 0 0,0 1 0 0 0,0 0 1 0 0,0 0-1 0 0,0 0 0 0 0,0 0 0 0 0,0 0 0 0 0,0 0 0 0 0,0-1 0 0 0,-1 1 0 0 0,1 0 0 0 0,0 0 0 0 0,0 0 0 0 0,0 0 0 0 0,0 0 1 0 0,0 0-1 0 0,0 0 0 0 0,-1 0 0 0 0,1-1 0 0 0,0 1 0 0 0,0 0 0 0 0,0 0 0 0 0,0 0 0 0 0,0 0 0 0 0,-1 0 0 0 0,1 0 0 0 0,0 0 1 0 0,0 0-1 0 0,0 0 0 0 0,0 0 0 0 0,0 0 0 0 0,-1 0 59 0 0,-8-3-3623 0 0,-7 4-10399 0 0,6-1 11635 0 0</inkml:trace>
  <inkml:trace contextRef="#ctx0" brushRef="#br5" timeOffset="38839.78">374 1491 8 0 0,'-2'2'856'0'0,"6"-4"623"0"0,0 7 1074 0 0,-3-4-2286 0 0,0 0 1 0 0,0-1-1 0 0,0 1 0 0 0,1 0 1 0 0,-1-1-1 0 0,0 1 1 0 0,0 0-1 0 0,0 0 1 0 0,0 0-1 0 0,0 0 0 0 0,-1 0 1 0 0,1 0-1 0 0,0 0 1 0 0,0 0-1 0 0,-1 1 1 0 0,1-1-1 0 0,0 0 0 0 0,-1 0 1 0 0,1 0-1 0 0,-1 1 1 0 0,0-1-268 0 0,6 32 4120 0 0,-4-15-3019 0 0,1 1-506 0 0,-1 1 0 0 0,-1-1 1 0 0,-1 1-596 0 0,3 34 900 0 0,8 124 1171 0 0,-11-156-1926 0 0,0 0 1 0 0,-2 15-146 0 0,-1 21 91 0 0,-4 71 322 0 0,3-75-228 0 0,3 1-1 0 0,2 11-184 0 0,0-19 213 0 0,-2-1 1 0 0,-4 20-214 0 0,5 36-118 0 0,-1-48 236 0 0,-2 0 0 0 0,-5 12-118 0 0,0-5 198 0 0,6-48-133 0 0,1 0 1 0 0,0 0 0 0 0,1 10-66 0 0,0-9-87 0 0,0-1 1 0 0,-1 1-1 0 0,-2 9 87 0 0,1-11-817 0 0,1-1-1 0 0,0 1 1 0 0,1 0-1 0 0,1 7 818 0 0,-2 33-8655 0 0,1-51 8355 0 0,1 28-6240 0 0,1-22 2979 0 0</inkml:trace>
  <inkml:trace contextRef="#ctx0" brushRef="#br5" timeOffset="59570.715">2835 1102 8 0 0,'6'-2'0'0'0,"0"0"1"0"0,0 0-1 0 0,0-1 0 0 0,-1 0 1 0 0,1 0-1 0 0,-1 0 0 0 0,1-1 1 0 0,1-1-1 0 0,6-4 14 0 0,-7 1 174 0 0,-5 6 354 0 0,-3 5 319 0 0,-16 16 1505 0 0,17-17-2006 0 0,1 12 5446 0 0,-16 17-1975 0 0,12-26-3519 0 0,0 0 1 0 0,0 1-1 0 0,0-1 1 0 0,1 1-1 0 0,-1 0 1 0 0,2 1-1 0 0,-2 1-312 0 0,4-7 27 0 0,-1 0 1 0 0,1 0-1 0 0,-1-1 0 0 0,1 1 0 0 0,-1 0 1 0 0,1-1-1 0 0,-1 1 0 0 0,0-1 0 0 0,1 1 1 0 0,-1-1-1 0 0,0 1 0 0 0,0-1 0 0 0,1 1 1 0 0,-1-1-1 0 0,0 0 0 0 0,0 1 0 0 0,1-1 1 0 0,-1 0-1 0 0,0 0-27 0 0,-9 7 358 0 0,3 1-15 0 0,1 1-1 0 0,-1-1 1 0 0,-1-1-1 0 0,1 1 1 0 0,-9 5-343 0 0,-11 11 768 0 0,8-4-170 0 0,7-7-514 0 0,-1 0 1 0 0,-1 0-1 0 0,1-2 0 0 0,-2 0 1 0 0,0 0-1 0 0,-11 5-84 0 0,21-13 48 0 0,0 1 1 0 0,1-1-1 0 0,-1 1 0 0 0,1 0 1 0 0,0 0-1 0 0,0 0 0 0 0,0 0 1 0 0,1 1-1 0 0,-3 2-48 0 0,2-1 59 0 0,0-1 1 0 0,0 0-1 0 0,-1 0 1 0 0,1-1-1 0 0,-5 4-59 0 0,3-3 51 0 0,0 0 1 0 0,1 1-1 0 0,0-1 0 0 0,0 1 0 0 0,-3 4-51 0 0,-14 16 4 0 0,10-14 61 0 0,1 0 1 0 0,1 0-1 0 0,0 0 0 0 0,0 2 0 0 0,1-1 0 0 0,1 1 0 0 0,-1 3-65 0 0,8-15 27 0 0,0 0 0 0 0,-1 0 0 0 0,1 0-1 0 0,0-1 1 0 0,-1 1 0 0 0,1 0-1 0 0,-1 0 1 0 0,1-1 0 0 0,-1 1 0 0 0,0-1-27 0 0,-14 15 152 0 0,-14 27-193 0 0,19-26 183 0 0,0-1 0 0 0,-1-1 0 0 0,-1 0-1 0 0,-14 13-141 0 0,-16 18 184 0 0,21-22-111 0 0,-21 18-73 0 0,-12 12-113 0 0,43-41 168 0 0,-1 0 1 0 0,-1-2-1 0 0,-14 11-55 0 0,-13 10 86 0 0,37-28-96 0 0,0 0 0 0 0,0 1-1 0 0,1 0 1 0 0,-1-1 0 0 0,-1 6 10 0 0,3-7 12 0 0,0 1-1 0 0,-1 0 0 0 0,1-1 1 0 0,-1 0-1 0 0,1 1 1 0 0,-1-1-1 0 0,0 0 0 0 0,0-1 1 0 0,-1 1-1 0 0,1 0 1 0 0,-2 0-12 0 0,-1 1 10 0 0,1-1 1 0 0,0 1-1 0 0,0 0 1 0 0,0 1 0 0 0,0-1-1 0 0,1 1 1 0 0,-1 0-1 0 0,1 0 1 0 0,0 0-11 0 0,-1 2-49 0 0,0 0 0 0 0,-1-1 0 0 0,0 0 1 0 0,-5 4 48 0 0,7-7-13 0 0,0 1 0 0 0,0 0 0 0 0,1 1 0 0 0,-1-1 0 0 0,1 0 1 0 0,0 1-1 0 0,-1 2 13 0 0,2-2 30 0 0,-1-1 0 0 0,0 1 0 0 0,0-1 1 0 0,0 0-1 0 0,0 0 0 0 0,-1-1 0 0 0,1 1 0 0 0,-1 0 1 0 0,0-1-1 0 0,-3 2-30 0 0,-2 1-21 0 0,0 0 0 0 0,0 1 0 0 0,0 0 0 0 0,1 1 0 0 0,0-1-1 0 0,0 2 1 0 0,1-1 0 0 0,0 1 0 0 0,-4 8 21 0 0,5-9 13 0 0,0 0-1 0 0,0 0 0 0 0,0-1 0 0 0,-1 0 1 0 0,0 0-1 0 0,-3 1-12 0 0,-19 21-242 0 0,-32 31 493 0 0,34-32-202 0 0,-3 5-30 0 0,28-30-53 0 0,-1-1 1 0 0,1 1-1 0 0,-1 0 0 0 0,0-1 1 0 0,0 1-1 0 0,0-1 0 0 0,0 0 1 0 0,-1 0 33 0 0,-20 18 476 0 0,18-14-523 0 0,0 0 0 0 0,0-1 0 0 0,0 0 0 0 0,-6 3 47 0 0,7-4-12 0 0,-1 0-1 0 0,1 0 1 0 0,0 0-1 0 0,0 1 1 0 0,1-1 0 0 0,-1 1-1 0 0,1 1 1 0 0,-1 0 12 0 0,-21 24 25 0 0,21-26-49 0 0,1 0-1 0 0,-1 1 0 0 0,1-1 1 0 0,1 1-1 0 0,-1 0 0 0 0,-2 4 25 0 0,-20 22 240 0 0,9-13-265 0 0,-18 22-92 0 0,32-35 121 0 0,-1-1 0 0 0,1 0 0 0 0,-1 0 0 0 0,1 0 0 0 0,-1-1 1 0 0,-3 3-5 0 0,-12 12 53 0 0,-5 1-182 0 0,4-4 298 0 0,8 0-81 0 0,11-13-93 0 0,0 0 1 0 0,0 0-1 0 0,0-1 1 0 0,0 1-1 0 0,0-1 1 0 0,0 1 0 0 0,-1-1-1 0 0,1 1 1 0 0,0-1-1 0 0,-1 0 1 0 0,0 1-1 0 0,1-1 1 0 0,-1 0-1 0 0,0 0 1 0 0,1 0-1 0 0,-2 0 5 0 0,0 0 5 0 0,1 0-1 0 0,-1 1 0 0 0,1-1 0 0 0,0 1 0 0 0,-1-1 1 0 0,1 1-1 0 0,0 0 0 0 0,0 0 0 0 0,0 0 0 0 0,-1 2-4 0 0,-10 8-186 0 0,-23 25 341 0 0,22-25-102 0 0,1 2 0 0 0,-10 11-53 0 0,-7 7-189 0 0,30-32 140 0 0,0 0 0 0 0,0 0-1 0 0,-1 0 1 0 0,1 1-1 0 0,0-1 1 0 0,0 0-1 0 0,-1 0 1 0 0,1 0 0 0 0,0 1-1 0 0,0-1 1 0 0,0 0-1 0 0,-1 0 1 0 0,1 1 0 0 0,0-1-1 0 0,0 0 1 0 0,0 0-1 0 0,0 1 1 0 0,0-1-1 0 0,0 0 1 0 0,0 1 0 0 0,-1-1-1 0 0,1 0 1 0 0,0 0-1 0 0,0 1 1 0 0,0-1 0 0 0,0 0-1 0 0,0 1 1 0 0,0-1-1 0 0,0 0 1 0 0,1 1-1 0 0,-1-1 1 0 0,0 0 0 0 0,0 1 49 0 0,10 1-7258 0 0,8-6-1854 0 0,-8 1 6784 0 0,2-4-858 0 0</inkml:trace>
  <inkml:trace contextRef="#ctx0" brushRef="#br5" timeOffset="60970.397">3340 1041 8 0 0,'-1'-16'528'0'0,"-1"26"3314"0"0,4-6-941 0 0,-1-2-2473 0 0,0-1 0 0 0,0 1 0 0 0,0-1 0 0 0,-1 1 0 0 0,1 0 0 0 0,0 0 0 0 0,-1-1 1 0 0,0 1-1 0 0,1 0 0 0 0,-1 0 0 0 0,0 0 0 0 0,0-1 0 0 0,0 1 0 0 0,0 1-428 0 0,7 49 5031 0 0,-7-45-4770 0 0,1 1 1 0 0,0-1-1 0 0,0 0 1 0 0,1 1 0 0 0,2 5-262 0 0,4 18 819 0 0,0 61 1080 0 0,14 47-1379 0 0,-15-92-496 0 0,-4-1-15 0 0,-1 32-9 0 0,1-48 295 0 0,2 1-359 0 0,-5-30 54 0 0,-1-3-67 0 0,1 2 76 0 0,0 0-1 0 0,0 0 0 0 0,0 0 0 0 0,0 0 0 0 0,0 0 1 0 0,1 0-1 0 0,-1 0 0 0 0,0 0 0 0 0,0 0 1 0 0,0 0-1 0 0,0 1 0 0 0,0-1 0 0 0,0 0 1 0 0,0 0-1 0 0,0 0 0 0 0,0 0 0 0 0,0 0 0 0 0,0 0 1 0 0,1 0-1 0 0,-1 0 0 0 0,0 0 0 0 0,0 0 1 0 0,0 0-1 0 0,0 0 0 0 0,0 0 0 0 0,0 0 0 0 0,0 0 1 0 0,0 0-1 0 0,0 0 0 0 0,0 0 0 0 0,1 0 1 0 0,-1-1-1 0 0,0 1 0 0 0,0 0 0 0 0,0 0 1 0 0,0 0-1 0 0,0 0 0 0 0,0 0 0 0 0,0 0 0 0 0,0 0 1 0 0,0 0-1 0 0,0 0 0 0 0,0 0 0 0 0,0 0 1 0 0,0 0-1 0 0,0 0 0 0 0,0 0 0 0 0,0 0 1 0 0,0-1-1 0 0,1 1 0 0 0,-1 0 0 0 0,0 0 0 0 0,0 0 1 0 0,0 0-1 0 0,0 0 0 0 0,0 0 0 0 0,0 0 1 0 0,0 0-1 0 0,0 0 0 0 0,0 0 0 0 0,0-1 2 0 0,0 2-128 0 0,1-6-609 0 0,0-7-614 0 0,0 10-1279 0 0,-1 7-2666 0 0,1-2 209 0 0,2 0 3041 0 0,-1-2 444 0 0,-5 3-2431 0 0</inkml:trace>
  <inkml:trace contextRef="#ctx0" brushRef="#br5" timeOffset="62126.488">2741 3698 88 0 0,'24'-1'1118'0'0,"-23"1"-1063"0"0,0 0 1 0 0,0 0-1 0 0,-1 0 1 0 0,1 0 0 0 0,0 0-1 0 0,-1 0 1 0 0,1 0-1 0 0,0 0 1 0 0,-1 1 0 0 0,1-1-1 0 0,-1 0 1 0 0,1 0-1 0 0,0 1 1 0 0,-1-1 0 0 0,1 1-1 0 0,-1-1 1 0 0,1 0-1 0 0,-1 1 1 0 0,1-1 0 0 0,-1 1-1 0 0,1-1 1 0 0,-1 1-1 0 0,1-1 1 0 0,-1 1-1 0 0,0 0 1 0 0,1-1 0 0 0,-1 1-1 0 0,0-1 1 0 0,1 1-1 0 0,-1 0 1 0 0,0-1 0 0 0,0 1-56 0 0,0-1 19 0 0,0 0 1 0 0,0 0 0 0 0,0 0-1 0 0,0 0 1 0 0,0 0 0 0 0,0 0-1 0 0,0 0 1 0 0,0 0 0 0 0,1 0-1 0 0,-1 0 1 0 0,0 0 0 0 0,0 0-1 0 0,0 0 1 0 0,0 0 0 0 0,0 0-1 0 0,0 0 1 0 0,0-1 0 0 0,0 1-1 0 0,0 0 1 0 0,0 0 0 0 0,0 0-1 0 0,0 0 1 0 0,0 0 0 0 0,0 0-1 0 0,0 0 1 0 0,0 0 0 0 0,1 0-1 0 0,-1 0 1 0 0,0 0 0 0 0,0 0 0 0 0,0 0-1 0 0,0 0 1 0 0,0 0 0 0 0,0 0-1 0 0,0 0 1 0 0,0 0 0 0 0,0 0-1 0 0,0 0 1 0 0,0 1 0 0 0,0-1-1 0 0,0 0 1 0 0,0 0 0 0 0,0 0-1 0 0,1 0 1 0 0,-1 0 0 0 0,0 0-1 0 0,0 0 1 0 0,0 0 0 0 0,0 0-1 0 0,0 0 1 0 0,0 0 0 0 0,0 0-1 0 0,0 0 1 0 0,0 0 0 0 0,0 0-1 0 0,0 0 1 0 0,0 0 0 0 0,0 0-1 0 0,0 0 1 0 0,0 1 0 0 0,0-1-1 0 0,0 0 1 0 0,0 0 0 0 0,0 0-1 0 0,0 0 1 0 0,0 0 0 0 0,0 0-1 0 0,0 0-19 0 0,7-7 1202 0 0,5-4 882 0 0,6-19 1376 0 0,-11 18-2301 0 0,-6 9-968 0 0,1 0 1 0 0,0 0-1 0 0,-1 0 0 0 0,1 0 1 0 0,0 0-1 0 0,1 0 1 0 0,-1 1-1 0 0,0-1 1 0 0,2 0-192 0 0,-2 2 79 0 0,0-1 1 0 0,0 1 0 0 0,0-1 0 0 0,-1 1-1 0 0,1-1 1 0 0,0 0 0 0 0,-1 1-1 0 0,0-1 1 0 0,1 0 0 0 0,-1 0-80 0 0,13-14 495 0 0,-12 14-387 0 0,0-1 1 0 0,1 0-1 0 0,-1 1 0 0 0,0-1 1 0 0,0 0-1 0 0,-1-1 0 0 0,1 1 1 0 0,-1 0-1 0 0,1 0 0 0 0,-1-1-108 0 0,11-20 687 0 0,-2 6 7 0 0,-9 16-614 0 0,0 0-1 0 0,0 0 1 0 0,0 0-1 0 0,0 0 1 0 0,1 0 0 0 0,-1 0-1 0 0,0 1 1 0 0,1-1-1 0 0,-1 0 1 0 0,1 1-1 0 0,1-2-79 0 0,-1 1 148 0 0,1 0-1 0 0,-1-1 0 0 0,0 1 1 0 0,0-1-1 0 0,0 0 0 0 0,0 1 1 0 0,-1-1-1 0 0,1 0 0 0 0,0-2-147 0 0,0 1 100 0 0,0 0 1 0 0,0 0-1 0 0,1 0 0 0 0,-1 1 0 0 0,1-1 0 0 0,-1 1 0 0 0,1 0 0 0 0,1-1-100 0 0,0 0 82 0 0,-1 1 0 0 0,0 0-1 0 0,0-1 1 0 0,0 0-1 0 0,-1 1 1 0 0,1-1 0 0 0,-1 0-1 0 0,0 0 1 0 0,1-3-82 0 0,-1 2 150 0 0,1-1 0 0 0,0 1 1 0 0,0 1-1 0 0,0-1 0 0 0,1 0 1 0 0,3-3-151 0 0,25-35 692 0 0,-27 38-639 0 0,-1 0 0 0 0,0 0 1 0 0,0 0-1 0 0,0 0 0 0 0,-1 0 0 0 0,1-2-53 0 0,8-12 109 0 0,18-15 220 0 0,-22 27-293 0 0,-1-1 0 0 0,0 0-1 0 0,5-7-35 0 0,36-42 507 0 0,-41 47-473 0 0,0 1 0 0 0,1-1 0 0 0,5-3-34 0 0,5-6 62 0 0,12-15-24 0 0,-13 16-93 0 0,0-2 1 0 0,6-10 54 0 0,-13 9-1042 0 0,-9 12-1225 0 0,-1 9 2067 0 0,0-1 1 0 0,0 1-1 0 0,0 0 1 0 0,0 0-1 0 0,-1 0 1 0 0,1-1 0 0 0,0 1-1 0 0,0 0 1 0 0,0 0-1 0 0,0 0 1 0 0,-1-1 0 0 0,1 1-1 0 0,0 0 1 0 0,0 0-1 0 0,0 0 1 0 0,-1 0 0 0 0,1-1-1 0 0,0 1 1 0 0,0 0-1 0 0,-1 0 1 0 0,1 0 0 0 0,0 0-1 0 0,0 0 1 0 0,-1 0-1 0 0,1 0 1 0 0,0 0-1 0 0,0 0 1 0 0,-1 0 0 0 0,1 0-1 0 0,0 0 1 0 0,-1 0 199 0 0,1 1-4559 0 0,7 5 1268 0 0,19 13-1533 0 0,-23-15 3411 0 0,-6-4 498 0 0</inkml:trace>
  <inkml:trace contextRef="#ctx0" brushRef="#br5" timeOffset="65017.867">849 1270 8 0 0,'4'-1'218'0'0,"-1"-1"1"0"0,2 1-1 0 0,-1-1 0 0 0,0 1 0 0 0,0 1 1 0 0,0-1-1 0 0,0 0 0 0 0,0 1 0 0 0,1 0 1 0 0,-1 0-1 0 0,0 0-218 0 0,-3 0 125 0 0,0 0 86 0 0,0 1 0 0 0,-1-1 1 0 0,1 1-1 0 0,0-1 0 0 0,0 0 1 0 0,0 1-1 0 0,0-1 0 0 0,-1 1 1 0 0,1 0-1 0 0,0-1 0 0 0,-1 1 1 0 0,1 0-1 0 0,0-1 0 0 0,-1 1 0 0 0,1 0 1 0 0,-1 0-1 0 0,1-1 0 0 0,-1 1 1 0 0,1 0-1 0 0,-1 0 0 0 0,0 0 1 0 0,0 0-1 0 0,1-1 0 0 0,-1 1 0 0 0,0 0 1 0 0,0 0-1 0 0,0 0 0 0 0,0 0-211 0 0,1 1 248 0 0,-1 0 0 0 0,1 0 0 0 0,-1-1 0 0 0,1 1 0 0 0,-1 0 0 0 0,1-1 0 0 0,0 1 0 0 0,0-1-1 0 0,0 1 1 0 0,0-1 0 0 0,0 1 0 0 0,0-1 0 0 0,0 1 0 0 0,1-1 0 0 0,-1 0 0 0 0,0 0 0 0 0,1 0 0 0 0,-1 0-1 0 0,1 0 1 0 0,-1 0 0 0 0,2 0-248 0 0,-1 0 275 0 0,0 1 0 0 0,0-1 0 0 0,0 1 0 0 0,0-1 0 0 0,-1 1 0 0 0,1-1-1 0 0,0 1 1 0 0,-1 0 0 0 0,1 0 0 0 0,-1 0 0 0 0,1 1-275 0 0,17 17 1763 0 0,-5-11-987 0 0,-10-6-599 0 0,0-1 0 0 0,1 1 0 0 0,-1-1 1 0 0,0 1-1 0 0,1-1 0 0 0,-1-1 0 0 0,1 1 1 0 0,0-1-1 0 0,0 1 0 0 0,3-1-177 0 0,-3 0 134 0 0,0 1 1 0 0,0-1-1 0 0,0 1 0 0 0,0 0 0 0 0,-1 0 0 0 0,1 1 0 0 0,-1-1 1 0 0,2 2-135 0 0,22 11 340 0 0,-5-5 212 0 0,1 2-1 0 0,7 6-551 0 0,43 21 392 0 0,32 13 100 0 0,-101-50-475 0 0,0 1 1 0 0,-1 0-1 0 0,1 0 0 0 0,-1 0 0 0 0,0 0 1 0 0,0 1-1 0 0,0-1 0 0 0,2 4-17 0 0,15 12 38 0 0,12 10-2 0 0,-23-19-2 0 0,1-1 1 0 0,0 0-1 0 0,0-1 0 0 0,13 7-34 0 0,26 15 193 0 0,-28-16-119 0 0,1-2-1 0 0,9 4-73 0 0,11 8 45 0 0,-35-19-61 0 0,1 0 0 0 0,-1-1 0 0 0,1 1 0 0 0,0-2-1 0 0,0 1 1 0 0,0-1 0 0 0,0-1 0 0 0,0 1 0 0 0,7-1 16 0 0,53 6 84 0 0,-1 3 0 0 0,1 3-84 0 0,-38-8 8 0 0,19 7-15 0 0,-35-8 1 0 0,1-1 0 0 0,-1-1 0 0 0,16 1 6 0 0,-17-1 24 0 0,-1-1 0 0 0,0 2-1 0 0,0-1 1 0 0,-1 2 0 0 0,1 0 0 0 0,-1 0-1 0 0,0 1 1 0 0,0 1 0 0 0,-1 0-24 0 0,24 11-114 0 0,-31-16 133 0 0,9 5-11 0 0,-1-1 1 0 0,1-1 0 0 0,0 0-1 0 0,6 1-8 0 0,-9-3 31 0 0,0 1 0 0 0,0 0 0 0 0,-1 0 0 0 0,1 1 0 0 0,-1 0 0 0 0,7 6-31 0 0,33 17-187 0 0,-19-3 243 0 0,-4-11-84 0 0,-1 1-1 0 0,-1 1 1 0 0,9 9 28 0 0,-18-15-57 0 0,0-2 0 0 0,0 0 1 0 0,1-1-1 0 0,0-1 0 0 0,0 0 1 0 0,1-1 56 0 0,-9-2-158 0 0,12 1-77 0 0,-17-4 132 0 0,0 0-1 0 0,0 1 0 0 0,0 0 1 0 0,-1 0-1 0 0,1-1 1 0 0,0 2-1 0 0,0-1 1 0 0,0 0-1 0 0,-1 0 0 0 0,1 1 104 0 0,50 26-3301 0 0,-26-15-3065 0 0,-1 1-4662 0 0,-20-8 8245 0 0</inkml:trace>
  <inkml:trace contextRef="#ctx0" brushRef="#br5" timeOffset="66129.61">987 3925 240 0 0,'0'0'90'0'0,"-1"-1"-1"0"0,1 1 1 0 0,0 0-1 0 0,0 0 1 0 0,0 0-1 0 0,0-1 1 0 0,0 1-1 0 0,-1 0 1 0 0,1 0 0 0 0,0-1-1 0 0,0 1 1 0 0,0 0-1 0 0,0 0 1 0 0,0-1-1 0 0,0 1 1 0 0,0 0-1 0 0,0-1 1 0 0,0 1-1 0 0,0 0 1 0 0,0 0 0 0 0,0-1-1 0 0,0 1 1 0 0,0 0-1 0 0,0 0 1 0 0,0-1-1 0 0,0 1 1 0 0,0 0-1 0 0,1 0 1 0 0,-1-1 0 0 0,0 1-1 0 0,0 0 1 0 0,0 0-1 0 0,0 0 1 0 0,0-1-1 0 0,1 1 1 0 0,-1 0-90 0 0,12-9 2089 0 0,-10 8-1690 0 0,1 0 0 0 0,-1 0-1 0 0,0 0 1 0 0,1 0-1 0 0,-1 1 1 0 0,1-1 0 0 0,-1 1-1 0 0,1 0 1 0 0,-1-1 0 0 0,1 1-1 0 0,1 0-398 0 0,0 1 591 0 0,-1 0-234 0 0,-1-1-1 0 0,1 1 1 0 0,-1 0-1 0 0,1-1 1 0 0,-1 1-1 0 0,0 0 1 0 0,1 0-1 0 0,-1 1 0 0 0,0-1 1 0 0,0 0-1 0 0,0 1 1 0 0,0-1-1 0 0,2 2-356 0 0,-1 0 194 0 0,1-1-1 0 0,0 0 0 0 0,0 0 0 0 0,0 0 1 0 0,0-1-1 0 0,0 1 0 0 0,0-1 1 0 0,1 0-1 0 0,-1 0 0 0 0,0-1 1 0 0,1 1-1 0 0,-1-1 0 0 0,0 0 0 0 0,1 0-193 0 0,25 4 432 0 0,4 1 193 0 0,-24-3-397 0 0,1 0 0 0 0,-1 0 0 0 0,1 1 0 0 0,6 3-228 0 0,-9-4 99 0 0,0 0 0 0 0,0 0 0 0 0,0-1 0 0 0,0 0 0 0 0,1 0 1 0 0,-1-1-1 0 0,0 0 0 0 0,1-1-99 0 0,1 1 49 0 0,1 0 1 0 0,-1 0-1 0 0,0 1 0 0 0,10 2-49 0 0,-10-1 47 0 0,-1 0-1 0 0,0-1 1 0 0,1-1-1 0 0,-1 1 1 0 0,9-2-47 0 0,30 4 185 0 0,-7-3-240 0 0,-36 1 63 0 0,0 0 0 0 0,0 0-1 0 0,-1 0 1 0 0,1 1-1 0 0,0 0 1 0 0,-1 0 0 0 0,1 0-1 0 0,-1 1 1 0 0,0-1 0 0 0,0 1-1 0 0,0 0-7 0 0,-1-2-1 0 0,0 1-1 0 0,-1-1 1 0 0,1 0-1 0 0,0 0 0 0 0,0-1 1 0 0,0 1-1 0 0,0-1 1 0 0,0 1-1 0 0,0-1 1 0 0,0 0-1 0 0,0 0 1 0 0,0 0-1 0 0,0-1 1 0 0,-1 1-1 0 0,2-1 2 0 0,0 1 9 0 0,0-1-1 0 0,-1 1 1 0 0,1 0 0 0 0,0 0-1 0 0,0 0 1 0 0,0 1 0 0 0,0-1-1 0 0,0 1 1 0 0,2 1-9 0 0,59 21 365 0 0,-58-21-352 0 0,-1 1-1 0 0,1 0 0 0 0,-1 1 0 0 0,1-1 1 0 0,-1 1-1 0 0,0 0 0 0 0,0 1 0 0 0,-1-1 1 0 0,1 1-1 0 0,-1 1-12 0 0,-4-6-4 0 0,-1 1 0 0 0,1 0 0 0 0,0 0 0 0 0,0-1 0 0 0,-1 1-1 0 0,1 0 1 0 0,0-1 0 0 0,0 1 0 0 0,0-1 0 0 0,0 1 0 0 0,0-1 0 0 0,0 0 0 0 0,0 1 0 0 0,0-1 0 0 0,0 0 0 0 0,0 0-1 0 0,0 0 1 0 0,0 0 0 0 0,0 1 0 0 0,0-2 0 0 0,0 1 0 0 0,0 0 0 0 0,0 0 0 0 0,0 0 0 0 0,0 0 0 0 0,0 0-1 0 0,0-1 1 0 0,0 1 0 0 0,1-1 4 0 0,-1 1-19 0 0,-1 0 0 0 0,1 0 0 0 0,-1-1 1 0 0,1 1-1 0 0,0 0 0 0 0,-1 0 0 0 0,1 0 0 0 0,0 0 0 0 0,-1 0 0 0 0,1 1 0 0 0,0-1 0 0 0,-1 0 0 0 0,1 0 0 0 0,0 0 0 0 0,-1 0 0 0 0,1 1 0 0 0,0-1 0 0 0,-1 0 1 0 0,1 1-1 0 0,-1-1 0 0 0,1 0 0 0 0,-1 1 0 0 0,1-1 0 0 0,-1 1 0 0 0,1-1 0 0 0,-1 1 0 0 0,1-1 0 0 0,-1 1 0 0 0,1-1 0 0 0,-1 1 0 0 0,0-1 0 0 0,1 1 19 0 0,-1-1-26 0 0,0 1 0 0 0,0-1-1 0 0,0 0 1 0 0,0 1 0 0 0,0-1 0 0 0,1 0-1 0 0,-1 1 1 0 0,0-1 0 0 0,0 0-1 0 0,0 0 1 0 0,1 1 0 0 0,-1-1-1 0 0,0 0 1 0 0,0 0 0 0 0,1 1 0 0 0,-1-1-1 0 0,0 0 1 0 0,1 0 0 0 0,-1 0-1 0 0,0 0 1 0 0,0 1 0 0 0,1-1-1 0 0,-1 0 1 0 0,0 0 0 0 0,1 0-1 0 0,-1 0 1 0 0,0 0 0 0 0,1 0 0 0 0,-1 0-1 0 0,0 0 1 0 0,1 0 0 0 0,-1 0-1 0 0,1 0 1 0 0,-1 0 0 0 0,0 0-1 0 0,1 0 1 0 0,-1 0 0 0 0,0 0 0 0 0,0-1-1 0 0,1 1 1 0 0,-1 0 26 0 0,20-6-12233 0 0,-17 3 8257 0 0,-3-5 178 0 0</inkml:trace>
  <inkml:trace contextRef="#ctx0" brushRef="#br5" timeOffset="68458.531">766 1641 48 0 0,'0'0'384'0'0,"-3"3"1409"0"0,15-3-593 0 0,-10-1-909 0 0,0 1 0 0 0,1 0 0 0 0,-1-1 1 0 0,1 1-1 0 0,-1 0 0 0 0,1 0 0 0 0,-1 1 1 0 0,0-1-1 0 0,1 0 0 0 0,-1 1 0 0 0,1 0 1 0 0,-1-1-1 0 0,0 1 0 0 0,0 0 0 0 0,1 0 1 0 0,-1 0-1 0 0,0 0 0 0 0,0 1 0 0 0,0-1 1 0 0,0 1-1 0 0,0-1 0 0 0,0 1 1 0 0,1 1-293 0 0,11 9 1950 0 0,-11-11-1731 0 0,-1 1 1 0 0,0-1-1 0 0,0 1 0 0 0,1 0 0 0 0,-1 0 1 0 0,0 0-1 0 0,-1 0 0 0 0,1 0 0 0 0,1 3-218 0 0,0-2 201 0 0,-1 0-1 0 0,1 0 0 0 0,0 0 1 0 0,-1-1-1 0 0,1 1 0 0 0,1-1 0 0 0,-1 0 1 0 0,0 0-1 0 0,3 1-200 0 0,22 18 1197 0 0,-17-11-776 0 0,0-1 1 0 0,1 0-1 0 0,11 6-421 0 0,-13-9 291 0 0,-1 0 0 0 0,1 1 1 0 0,-1 1-1 0 0,0-1 0 0 0,-1 1 0 0 0,7 8-291 0 0,13 18 707 0 0,-15-19-448 0 0,-1 1 0 0 0,0-1 0 0 0,8 18-259 0 0,9 11 452 0 0,-21-33-385 0 0,-1 0-1 0 0,0 1 1 0 0,1 3-67 0 0,-5-10-13 0 0,0 0-1 0 0,1 0 1 0 0,-1 0-1 0 0,1-1 0 0 0,0 1 1 0 0,0-1-1 0 0,0 0 1 0 0,1 0-1 0 0,-1-1 0 0 0,5 3 14 0 0,-3-2-33 0 0,-1 0 0 0 0,1 1-1 0 0,-1-1 1 0 0,0 1 0 0 0,-1 0-1 0 0,1 0 1 0 0,-1 0 0 0 0,3 5 33 0 0,0 1 39 0 0,1 0 1 0 0,1 0 0 0 0,0-1-1 0 0,0 0 1 0 0,2 0-40 0 0,2 2 54 0 0,-1 2 0 0 0,9 11-54 0 0,15 21 150 0 0,-21-28-14 0 0,0 1 0 0 0,5 11-136 0 0,9 12-42 0 0,1-1 1 0 0,2-2-1 0 0,29 28 42 0 0,-33-37-39 0 0,38 42-136 0 0,12 34 576 0 0,-8-9-617 0 0,-58-82 220 0 0,-1 0-1 0 0,-1 0 0 0 0,0 1 1 0 0,-1 1-4 0 0,2 3 48 0 0,1-1 1 0 0,10 14-49 0 0,-2-9 31 0 0,-3-3-99 0 0,0 1 0 0 0,7 13 68 0 0,-16-21-16 0 0,2-1 0 0 0,0 0 0 0 0,0-1 0 0 0,11 10 16 0 0,-12-11 7 0 0,0 0 1 0 0,-1 0 0 0 0,0 1 0 0 0,0 1-8 0 0,27 38-153 0 0,-13-20-116 0 0,-20-26 228 0 0,1 0-1 0 0,0 0 0 0 0,1-1 0 0 0,-1 1 0 0 0,1-1 0 0 0,3 3 42 0 0,0 1-99 0 0,0 0-1 0 0,0 0 0 0 0,-1 0 0 0 0,0 1 1 0 0,-1 0-1 0 0,1 1 100 0 0,17 26-854 0 0,-19-30 401 0 0,7 8-212 0 0,-10-13 594 0 0,-1-1-1 0 0,0 0 1 0 0,1 1-1 0 0,-1-1 1 0 0,0 0-1 0 0,1 0 1 0 0,-1 0-1 0 0,1 1 1 0 0,-1-1-1 0 0,1 0 1 0 0,-1 0-1 0 0,0 0 1 0 0,1 0-1 0 0,-1 0 1 0 0,1 0-1 0 0,-1 0 1 0 0,1 0-1 0 0,-1 0 1 0 0,1 0-1 0 0,-1 0 1 0 0,0 0-1 0 0,1 0 1 0 0,-1 0-1 0 0,1-1 1 0 0,-1 1-1 0 0,1 0 1 0 0,-1 0-1 0 0,0 0 1 0 0,1-1-1 0 0,-1 1 1 0 0,1 0-1 0 0,-1 0 1 0 0,0-1-1 0 0,1 1 1 0 0,-1 0-1 0 0,0-1 0 0 0,0 1 73 0 0,5 2-4870 0 0,-3 3-2504 0 0,-6-14 3263 0 0</inkml:trace>
  <inkml:trace contextRef="#ctx0" brushRef="#br5" timeOffset="69693.727">2893 1080 24 0 0,'-1'0'109'0'0,"0"0"0"0"0,0 0-1 0 0,0 0 1 0 0,0 0 0 0 0,0 0 0 0 0,0 1 0 0 0,0-1-1 0 0,0 0 1 0 0,0 0 0 0 0,1 1 0 0 0,-1-1 0 0 0,0 1-1 0 0,0-1 1 0 0,0 1 0 0 0,1-1 0 0 0,-1 1-1 0 0,0-1 1 0 0,0 1 0 0 0,1 0 0 0 0,-1-1 0 0 0,1 1-1 0 0,-1 0 1 0 0,1 0 0 0 0,-1 0 0 0 0,1-1 0 0 0,-1 2-109 0 0,-6 27 2420 0 0,1-4-1044 0 0,-29 73 3596 0 0,15-28-2934 0 0,17-59-1893 0 0,0 1 0 0 0,0 0 1 0 0,1 0-1 0 0,1 0 0 0 0,-1 5-145 0 0,-3 29 530 0 0,-7 42 636 0 0,-25 142-29 0 0,4-63-845 0 0,8-47 52 0 0,-5 5 387 0 0,13-41-409 0 0,12-57-147 0 0,0 0 0 0 0,-7 17-175 0 0,7-27 118 0 0,1 1 0 0 0,1 0 0 0 0,-1 15-118 0 0,-1 6 299 0 0,2-25-243 0 0,0-1 1 0 0,-2 0-1 0 0,-2 8-56 0 0,-3 4 93 0 0,3 2 108 0 0,0 0 1 0 0,2 0-1 0 0,0 6-201 0 0,4-31 14 0 0,-12 64 45 0 0,6-34 247 0 0,-2 25-306 0 0,7-29-20 0 0,2-18 112 0 0,0 0 0 0 0,-2-1-1 0 0,1 1 1 0 0,-1-1-1 0 0,0 1 1 0 0,-1-1 0 0 0,-3 7-92 0 0,3-7 38 0 0,1-1 0 0 0,-1 1 1 0 0,2 0-1 0 0,-1 0 1 0 0,1 1-1 0 0,0 4-38 0 0,0-3 22 0 0,0 1 1 0 0,-1-1-1 0 0,0 0 1 0 0,-2 5-23 0 0,-2 5 12 0 0,1 1-1 0 0,-1 10-11 0 0,3-12-4 0 0,-1-1 1 0 0,-1 0-1 0 0,-3 7 4 0 0,2-13 24 0 0,4-9 23 0 0,1-1 0 0 0,-1 0-1 0 0,1 0 1 0 0,0 0-1 0 0,0 1 1 0 0,0-1-1 0 0,0 3-46 0 0,-13 87 230 0 0,8-60-194 0 0,4-25-70 0 0,1 1 0 0 0,-1 0 0 0 0,1 0 0 0 0,1-1 0 0 0,0 1 0 0 0,1 9 34 0 0,-3 14 10 0 0,2-32-13 0 0,0 1 0 0 0,0-1 0 0 0,0 0 0 0 0,0 0 0 0 0,0 0 0 0 0,0 1 0 0 0,0-1 0 0 0,0 0 0 0 0,0 0 1 0 0,0 0-1 0 0,0 0 0 0 0,0 1 0 0 0,0-1 0 0 0,0 0 0 0 0,0 0 0 0 0,0 0 0 0 0,0 1 0 0 0,0-1 0 0 0,0 0 0 0 0,0 0 0 0 0,0 0 0 0 0,0 0 0 0 0,1 1 0 0 0,-1-1 0 0 0,0 0 0 0 0,0 0 0 0 0,0 0 0 0 0,0 0 0 0 0,0 0 0 0 0,0 0 0 0 0,0 1 0 0 0,1-1 0 0 0,-1 0 0 0 0,0 0 0 0 0,0 0 0 0 0,0 0 0 0 0,0 0 0 0 0,1 0 0 0 0,-1 0 0 0 0,0 0 0 0 0,0 0 0 0 0,0 0 0 0 0,0 0 0 0 0,1 0 0 0 0,-1 0 0 0 0,0 0 0 0 0,0 0 3 0 0,0 0-3 0 0,0 0 0 0 0,0 0 0 0 0,0 0 0 0 0,0 0 0 0 0,0 0 0 0 0,0 0 0 0 0,0 0 0 0 0,0 0 0 0 0,0 0 0 0 0,0 0 0 0 0,0 0 0 0 0,0 0 0 0 0,0 0 0 0 0,0 0 0 0 0,0 0 0 0 0,0 0 0 0 0,0 0 0 0 0,-1 0 0 0 0,1 0 0 0 0,0 0 0 0 0,0 0 0 0 0,0 0 0 0 0,0 0 0 0 0,0-1 0 0 0,0 1 0 0 0,0 0 0 0 0,0 0 0 0 0,0 0 0 0 0,0 0 0 0 0,0 0 0 0 0,0 0 0 0 0,0 0 0 0 0,0 0 0 0 0,0 0 0 0 0,0 0 0 0 0,0 0 0 0 0,0 0 0 0 0,1 0 0 0 0,-1 0 0 0 0,0 0 0 0 0,0 0 0 0 0,0 0 0 0 0,0-1 0 0 0,0 1 0 0 0,0 0 1 0 0,0 0-1 0 0,0 0 0 0 0,0 0 0 0 0,0 0 0 0 0,0 0 0 0 0,0 0 0 0 0,0 0 0 0 0,0 0 0 0 0,0 0 0 0 0,0 0 0 0 0,0 0 0 0 0,0 0 0 0 0,0 0 0 0 0,0 0 0 0 0,0 0 0 0 0,1 0 3 0 0,-3 0-244 0 0,2 0-43 0 0,2-3 59 0 0,-2 0-402 0 0,4-2-5763 0 0,10 14-1417 0 0,19 14 3084 0 0,-33-23 4692 0 0,0 1 0 0 0,0-1-1 0 0,0 0 1 0 0,0 0 0 0 0,0 0 0 0 0,1 1-1 0 0,-1-1 1 0 0,0 0 0 0 0,0 0 0 0 0,0 0-1 0 0,0 0 1 0 0,1 0 0 0 0,-1 1 0 0 0,0-1 0 0 0,0 0-1 0 0,0 0 1 0 0,1 0 0 0 0,-1 0 0 0 0,0 0-1 0 0,0 0 1 0 0,1 0 0 0 0,-1 0 0 0 0,0 0-1 0 0,0 0 1 0 0,0 0 0 0 0,1 0 0 0 0,-1 0-1 0 0,0 0 1 0 0,0 0 0 0 0,1 0 0 0 0,-1 0-1 0 0,0 0 1 0 0,0 0 0 0 0,1 0 0 0 0,-1 0 0 0 0,0 0-1 0 0,0 0 1 0 0,0 0 0 0 0,1-1 0 0 0,-1 1-1 0 0,0 0 1 0 0,0 0 0 0 0,0 0 0 0 0,0 0-1 0 0,1-1 1 0 0,-1 1 0 0 0,0 0 0 0 0,0 0-1 0 0,0 0 1 0 0,0 0 0 0 0,0-1 0 0 0,0 1-1 0 0,1 0 1 0 0,-1 0 0 0 0,0-1 34 0 0</inkml:trace>
  <inkml:trace contextRef="#ctx0" brushRef="#br5" timeOffset="72033.33">1144 3439 8 0 0,'23'-8'293'0'0,"-18"6"-60"0"0,0 0 1 0 0,0 0 0 0 0,0 0-1 0 0,0 0 1 0 0,0-1-1 0 0,-1 1 1 0 0,1-1 0 0 0,-1 0-1 0 0,3-2-233 0 0,17-6 2058 0 0,-22 10-1762 0 0,0 1 1 0 0,0-1 0 0 0,0 1 0 0 0,0-1 0 0 0,0 0-1 0 0,0 0 1 0 0,0 0 0 0 0,0 0 0 0 0,0-1 0 0 0,0 1 0 0 0,-1 0-1 0 0,1-1 1 0 0,1 0-297 0 0,-3 1 92 0 0,0 1 1 0 0,1-1-1 0 0,-1 1 0 0 0,1-1 0 0 0,0 1 1 0 0,-1-1-1 0 0,1 1 0 0 0,-1-1 0 0 0,1 1 1 0 0,0 0-1 0 0,-1-1 0 0 0,1 1 0 0 0,0 0 1 0 0,-1 0-1 0 0,1 0 0 0 0,0-1 0 0 0,-1 1 0 0 0,1 0 1 0 0,0 0-1 0 0,0 0 0 0 0,-1 0 0 0 0,1 0 1 0 0,0 0-1 0 0,-1 0 0 0 0,1 0 0 0 0,0 1 1 0 0,0-1-93 0 0,14-2 1609 0 0,-8-1-1156 0 0,0 0 1 0 0,1 0-1 0 0,-1 1 1 0 0,1 0 0 0 0,6-1-454 0 0,26-7 970 0 0,-6 0-373 0 0,-25 9-347 0 0,-1-2 0 0 0,1 1 0 0 0,-1-1 0 0 0,0 0 0 0 0,7-4-250 0 0,30-17 1859 0 0,16-5-1859 0 0,6-2 831 0 0,-58 28-771 0 0,0-1 0 0 0,1 1-1 0 0,-1 0 1 0 0,3 1-60 0 0,31-11 321 0 0,-19 1-101 0 0,-1 0-1 0 0,5-5-219 0 0,-9 5 243 0 0,0 2-1 0 0,0 0 1 0 0,15-5-243 0 0,-1 4 95 0 0,0-2 1 0 0,-2-1 0 0 0,1-1-1 0 0,16-12-95 0 0,-39 22 45 0 0,0 0 0 0 0,1 1 0 0 0,-1 0 0 0 0,3-1-45 0 0,22-9 59 0 0,-23 10-66 0 0,0-1-1 0 0,1 2 1 0 0,-1-1 0 0 0,11 0 7 0 0,-10 2 27 0 0,1-1 0 0 0,-1-1 0 0 0,0 0 0 0 0,10-5-27 0 0,21-12 73 0 0,2 3 1 0 0,30-9-74 0 0,-46 20-71 0 0,-21 6 93 0 0,-1-1 0 0 0,1 0 0 0 0,0 0 0 0 0,-1-1 1 0 0,4-1-23 0 0,57-23 78 0 0,-41 18-6 0 0,149-49 35 0 0,-133 48-195 0 0,-34 8 110 0 0,0 0 0 0 0,0 0 0 0 0,0-1-1 0 0,0 0 1 0 0,4-2-22 0 0,59-23 38 0 0,-69 27-22 0 0,0 0 1 0 0,0 0 0 0 0,0 0-1 0 0,0 0 1 0 0,0 1 0 0 0,1-1-1 0 0,-1 1 1 0 0,0 0 0 0 0,2 0-17 0 0,17-2 112 0 0,-21 2-122 0 0,-1-1-1 0 0,1 1 0 0 0,-1 0 1 0 0,1 0-1 0 0,0 0 0 0 0,-1 0 1 0 0,1 0-1 0 0,-1 0 0 0 0,1 0 1 0 0,0 1-1 0 0,-1-1 0 0 0,1 0 1 0 0,0 0-1 0 0,-1 0 0 0 0,1 1 0 0 0,-1-1 1 0 0,1 0-1 0 0,-1 1 0 0 0,1-1 1 0 0,-1 0-1 0 0,1 1 0 0 0,-1-1 1 0 0,1 0-1 0 0,-1 1 0 0 0,1-1 1 0 0,-1 1-1 0 0,0-1 0 0 0,1 1 1 0 0,-1 0 10 0 0,3 8-4492 0 0,-1-5-2166 0 0,5-1 1308 0 0,-6-2 2612 0 0,0-1-1093 0 0</inkml:trace>
  <inkml:trace contextRef="#ctx0" brushRef="#br6" timeOffset="94466.939">501 5710 872 0 0,'-24'22'4183'0'0,"21"-20"-3713"0"0,0 1 1 0 0,0-1 0 0 0,0 1 0 0 0,0 0-1 0 0,0 0 1 0 0,1 0 0 0 0,-2 2-471 0 0,-6 12 1148 0 0,0 1 1 0 0,1 0 0 0 0,1 1-1 0 0,1 0 1 0 0,0 4-1149 0 0,5-15 266 0 0,0 0 1 0 0,0-1-1 0 0,1 1 1 0 0,0 0-1 0 0,0 0 1 0 0,1 0-1 0 0,0 0 1 0 0,1 0-1 0 0,-1 0 1 0 0,2 0-1 0 0,-1 0 1 0 0,1-1-1 0 0,0 1 1 0 0,3 5-267 0 0,0 2 472 0 0,-5-14-438 0 0,0 0-1 0 0,1 1 1 0 0,-1-1 0 0 0,0 0-1 0 0,1 0 1 0 0,-1 0 0 0 0,1 0-1 0 0,-1 0 1 0 0,1 0-1 0 0,0 0 1 0 0,-1 0 0 0 0,1 0-1 0 0,0 0 1 0 0,0 0 0 0 0,0-1-1 0 0,0 1 1 0 0,0 0-34 0 0,4 4 97 0 0,-5-4-85 0 0,1 0 0 0 0,0 0 0 0 0,-1 0 0 0 0,1 0 0 0 0,0 0 0 0 0,0 0 0 0 0,0 0 0 0 0,0-1 0 0 0,0 1 0 0 0,0 0 0 0 0,0-1-1 0 0,0 1 1 0 0,0-1 0 0 0,0 1 0 0 0,0-1 0 0 0,1 1-12 0 0,21 7 157 0 0,-21-7-154 0 0,1 1 1 0 0,-1-1-1 0 0,1 0 0 0 0,-1 0 1 0 0,1 0-1 0 0,-1-1 0 0 0,1 1 1 0 0,0-1-1 0 0,-1 1 0 0 0,1-1 1 0 0,0 0-1 0 0,-1 0 0 0 0,1 0 1 0 0,0 0-1 0 0,-1 0 0 0 0,1-1 0 0 0,0 1 1 0 0,-1-1-1 0 0,2 0-3 0 0,10-5 17 0 0,0 0 0 0 0,0-1 0 0 0,0-1 0 0 0,-1 0 1 0 0,4-3-18 0 0,-13 8 3 0 0,0-1 1 0 0,0 1 0 0 0,0-1 0 0 0,0 0-1 0 0,-1 0 1 0 0,1 0 0 0 0,-1 0 0 0 0,0 0-1 0 0,-1-1 1 0 0,1 0 0 0 0,-1 1 0 0 0,0-1-1 0 0,0 0 1 0 0,0 0 0 0 0,0 0 0 0 0,-1 0 0 0 0,0-2-4 0 0,1-1-3 0 0,-1 1 0 0 0,0-1 0 0 0,0 0 1 0 0,-1 0-1 0 0,0 0 0 0 0,0 0 0 0 0,-1 1 1 0 0,0-1-1 0 0,-1 0 0 0 0,1 0 0 0 0,-1 1 1 0 0,-1-1-1 0 0,0 1 0 0 0,0 0 0 0 0,0 0 1 0 0,-2-2 1 0 0,-1-2 37 0 0,-2 0 0 0 0,0 1-1 0 0,0 0 1 0 0,-1 0 0 0 0,0 1-1 0 0,-7-6-35 0 0,12 12 13 0 0,0-1 0 0 0,-1 0-1 0 0,1 1 1 0 0,-1 0-1 0 0,0 0 1 0 0,0 1 0 0 0,0-1-1 0 0,0 1 1 0 0,-1 0-1 0 0,1 1 1 0 0,-1-1 0 0 0,1 1-1 0 0,-1 0 1 0 0,1 0-1 0 0,-6 0-12 0 0,-3 3 23 0 0,1-1 0 0 0,0 1 1 0 0,0 1-1 0 0,0 0 0 0 0,0 1 0 0 0,0 1 0 0 0,0 0 0 0 0,1 0 0 0 0,0 1 0 0 0,0 1 0 0 0,1 0 0 0 0,0 1 1 0 0,0 0-1 0 0,0 0 0 0 0,-4 6-23 0 0,4-2 7 0 0,1-1 0 0 0,0 2 0 0 0,1-1 0 0 0,0 1 0 0 0,1 0 0 0 0,0 1 0 0 0,1 0 1 0 0,1 0-1 0 0,0 1 0 0 0,1 0 0 0 0,1 0 0 0 0,0 0 0 0 0,0 5-7 0 0,3-10 20 0 0,1-1 1 0 0,0 0-1 0 0,0 1 1 0 0,1-1-1 0 0,0 0 1 0 0,1 1-1 0 0,0-1 0 0 0,0 0 1 0 0,1 0-1 0 0,0 0 1 0 0,0-1-1 0 0,1 1 1 0 0,1-1-1 0 0,-1 0 1 0 0,6 8-21 0 0,-6-10 3 0 0,0 0 0 0 0,1 0 1 0 0,-1-1-1 0 0,1 0 1 0 0,0 1-1 0 0,1-2 1 0 0,-1 1-1 0 0,1-1 0 0 0,0 1 1 0 0,0-2-1 0 0,0 1 1 0 0,0-1-1 0 0,1 0 1 0 0,0 0-1 0 0,-1 0 1 0 0,1-1-1 0 0,0 0 0 0 0,0-1 1 0 0,0 1-1 0 0,0-2 1 0 0,2 1-4 0 0,14-1 3 0 0,1-1 0 0 0,-1-1 0 0 0,1-2 0 0 0,18-4-3 0 0,-34 5-2 0 0,0-1 0 0 0,-1 1 0 0 0,0-1 0 0 0,0-1 0 0 0,0 1 0 0 0,-1-1 1 0 0,1 0-1 0 0,-1 0 0 0 0,0-1 0 0 0,-1 0 0 0 0,3-3 2 0 0,10-12-20 0 0,-2-1-1 0 0,12-19 21 0 0,-22 30-7 0 0,-1-1 0 0 0,0 1 0 0 0,-1-1 0 0 0,0 1-1 0 0,-1-1 1 0 0,-1 0 0 0 0,1-1 0 0 0,-1-8 7 0 0,4-17 40 0 0,-2 19-35 0 0,-1 0-1 0 0,-2 1 1 0 0,0-1-1 0 0,0 0 1 0 0,-2 0-1 0 0,0 1 1 0 0,-2-8-5 0 0,0 13 28 0 0,0 0 0 0 0,-1 1 0 0 0,0-1 0 0 0,-1 1 0 0 0,0 0 0 0 0,-1 0 0 0 0,0 0 0 0 0,-1 1 0 0 0,0 0 0 0 0,-8-9-28 0 0,12 17 3 0 0,1 0 0 0 0,-1 0 0 0 0,0 0-1 0 0,-1 1 1 0 0,1-1 0 0 0,0 1 0 0 0,-1 0 0 0 0,0 0-1 0 0,1 0 1 0 0,-1 1 0 0 0,0-1 0 0 0,0 1 0 0 0,0 0-1 0 0,0 0 1 0 0,0 0 0 0 0,0 0 0 0 0,0 1 0 0 0,0 0-1 0 0,-1 0-2 0 0,-3 0 4 0 0,0 0 0 0 0,0 1 0 0 0,0 0-1 0 0,0 1 1 0 0,0-1 0 0 0,1 2-1 0 0,-1-1 1 0 0,0 1 0 0 0,-2 2-4 0 0,4-2 13 0 0,0 0 0 0 0,1 1 0 0 0,0-1 0 0 0,0 1 0 0 0,0 0 0 0 0,0 1 0 0 0,1-1 1 0 0,-1 1-1 0 0,-2 3-13 0 0,-30 51 49 0 0,14-21-49 0 0,15-26 11 0 0,1 1 0 0 0,1 0 1 0 0,0 0-1 0 0,0 0 0 0 0,1 1 1 0 0,1 0-1 0 0,0 0 0 0 0,1 0 1 0 0,0 6-12 0 0,0 11 11 0 0,2 0 0 0 0,0 0 1 0 0,4 28-12 0 0,-1-43-15 0 0,1 0 1 0 0,0 0 0 0 0,0 0 0 0 0,6 14 14 0 0,-4-17 4 0 0,0-1-1 0 0,1 1 1 0 0,0-1 0 0 0,0 0 0 0 0,1-1 0 0 0,1 1-1 0 0,0-2 1 0 0,1 1 0 0 0,9 8-4 0 0,-13-15-7 0 0,0 0 1 0 0,1 0 0 0 0,-1-1-1 0 0,1 0 1 0 0,0 0-1 0 0,-1-1 1 0 0,1 1-1 0 0,1-1 1 0 0,-1 0-1 0 0,0-1 1 0 0,0 0 0 0 0,1 0-1 0 0,-1 0 1 0 0,1-1-1 0 0,1 0 7 0 0,3 0 8 0 0,-1 0 0 0 0,1-1 0 0 0,-1 0 1 0 0,0-1-1 0 0,0 0 0 0 0,0-1 0 0 0,0 0 0 0 0,0-1 0 0 0,2-1-8 0 0,7-4-22 0 0,-11 6 7 0 0,-1 0 0 0 0,0 0 0 0 0,0-1 0 0 0,0-1 0 0 0,0 1-1 0 0,0-1 1 0 0,-1 0 0 0 0,5-5 15 0 0,0-2-43 0 0,-1-1 0 0 0,0-1-1 0 0,0 0 1 0 0,-1 0 0 0 0,-1-1-1 0 0,-1 0 1 0 0,0 0 0 0 0,-1-1-1 0 0,0 0 1 0 0,1-9 43 0 0,-4 11-12 0 0,0-1 1 0 0,-1 1-1 0 0,0-1 1 0 0,-1 0-1 0 0,-1 0 1 0 0,0 0-1 0 0,-1 0 1 0 0,-1 1-1 0 0,0-1 1 0 0,-1 0-1 0 0,-4-12 12 0 0,-1 10 25 0 0,0 0 1 0 0,0 1-1 0 0,-2 0 0 0 0,0 1 1 0 0,-1-1-1 0 0,0 2 0 0 0,-1 0 1 0 0,-10-9-26 0 0,16 17 22 0 0,0 0-1 0 0,0 1 1 0 0,-1-1 0 0 0,0 1 0 0 0,0 0-1 0 0,0 1 1 0 0,-1 0 0 0 0,1 0 0 0 0,-1 0 0 0 0,0 1-1 0 0,0 0 1 0 0,0 1 0 0 0,-1 0 0 0 0,-6-1-22 0 0,4 2 35 0 0,0 0 0 0 0,-1 1 0 0 0,1 0 0 0 0,0 1-1 0 0,0 1 1 0 0,0-1 0 0 0,0 2 0 0 0,0 0 0 0 0,0 0 0 0 0,-6 3-35 0 0,-3 3 32 0 0,1 0 0 0 0,0 1 0 0 0,0 2-1 0 0,1 0 1 0 0,1 0 0 0 0,0 2 0 0 0,0 0 0 0 0,2 1-1 0 0,0 0 1 0 0,0 2 0 0 0,-5 8-32 0 0,7-7 16 0 0,1 1 0 0 0,0 0 0 0 0,2 0 1 0 0,0 1-1 0 0,1 1 0 0 0,-3 12-16 0 0,8-23 6 0 0,2 1 0 0 0,-1-1 1 0 0,1 1-1 0 0,1 0 0 0 0,0 0 0 0 0,1 0 0 0 0,0 0 1 0 0,0 0-1 0 0,1 0 0 0 0,1-1 0 0 0,0 1 1 0 0,0 0-1 0 0,1-1 0 0 0,2 5-6 0 0,-1-6 3 0 0,0-1-1 0 0,1 1 1 0 0,1-1 0 0 0,-1 0-1 0 0,1 0 1 0 0,0-1 0 0 0,1 0-1 0 0,0 0 1 0 0,0 0 0 0 0,1-1-1 0 0,-1 0 1 0 0,3 1-3 0 0,17 10-3 0 0,1 0 1 0 0,0-2-1 0 0,3 0 3 0 0,-21-11 0 0 0,1 0 1 0 0,-1-1-1 0 0,1 0 1 0 0,0-1-1 0 0,-1 0 0 0 0,1-1 1 0 0,0 0-1 0 0,0-1 0 0 0,0 0 1 0 0,0-1-1 0 0,0 0 1 0 0,-1 0-1 0 0,1-1 0 0 0,0-1 1 0 0,0 0-1 0 0,18-6-56 0 0,-1-1 1 0 0,0-1-1 0 0,-1-2 1 0 0,25-14 55 0 0,-44 22-25 0 0,1 0 0 0 0,-1 0-1 0 0,1-1 1 0 0,-2 0 0 0 0,1 0 0 0 0,-1-1 0 0 0,0 0-1 0 0,0-1 1 0 0,-1 1 0 0 0,0-1 0 0 0,0 0 0 0 0,-1-1 0 0 0,0 1-1 0 0,0-1 1 0 0,-1 0 0 0 0,-1 0 0 0 0,1-1 0 0 0,-1 1-1 0 0,-1-1 1 0 0,0 0 0 0 0,0 1 0 0 0,-1-1 0 0 0,0 0-1 0 0,-1 0 1 0 0,0 0 0 0 0,0 0 0 0 0,-1 0 25 0 0,-2-10-1 0 0,-2 0-1 0 0,0 0 1 0 0,-1 1 0 0 0,-1-1 0 0 0,0 1-1 0 0,-2 1 1 0 0,0 0 0 0 0,-1 0 0 0 0,-1 0-1 0 0,0 2 1 0 0,-2-1 0 0 0,0 1 0 0 0,0 1 0 0 0,-11-8 1 0 0,16 16 14 0 0,0-1 1 0 0,-1 2 0 0 0,0-1-1 0 0,-1 1 1 0 0,1 1 0 0 0,-1-1-1 0 0,0 2 1 0 0,0-1 0 0 0,-1 2-1 0 0,1-1 1 0 0,-1 1 0 0 0,0 1-1 0 0,0 0 1 0 0,0 0 0 0 0,0 1-1 0 0,0 1 1 0 0,0 0 0 0 0,-1 0-1 0 0,1 1 1 0 0,0 1 0 0 0,0 0-1 0 0,0 0 1 0 0,1 1 0 0 0,-7 2-15 0 0,5 0 25 0 0,1 1 1 0 0,-1 0-1 0 0,1 0 1 0 0,1 1-1 0 0,-1 0 1 0 0,1 1-1 0 0,0 1 1 0 0,1-1-1 0 0,0 1 1 0 0,0 1-1 0 0,1 0 1 0 0,0 0-1 0 0,1 1 1 0 0,-7 11-26 0 0,-5 11 8 0 0,2 1 0 0 0,-6 19-8 0 0,18-41 3 0 0,2 1 1 0 0,-1-1-1 0 0,1 1 1 0 0,1-1-1 0 0,0 1 0 0 0,1 0 1 0 0,1 0-1 0 0,-1-1 1 0 0,2 9-4 0 0,1-4 3 0 0,1 1 0 0 0,1-1 0 0 0,0 1 1 0 0,1-1-1 0 0,1 0 0 0 0,0-1 0 0 0,1 1 1 0 0,1-1-1 0 0,5 7-3 0 0,-5-12-10 0 0,0 1 0 0 0,1-1 1 0 0,0 0-1 0 0,0-1 0 0 0,2 0 0 0 0,-1 0 0 0 0,1-1 1 0 0,0-1-1 0 0,1 0 0 0 0,0 0 0 0 0,0-1 1 0 0,3 1 9 0 0,-4-4-15 0 0,-1-1 1 0 0,1 0-1 0 0,0 0 1 0 0,-1-1 0 0 0,1 0-1 0 0,0 0 1 0 0,0-2-1 0 0,0 1 1 0 0,0-2 0 0 0,0 1-1 0 0,1-1 1 0 0,-2-1-1 0 0,1 0 1 0 0,0 0 0 0 0,0-1-1 0 0,7-4 15 0 0,-2 1-13 0 0,-2 0-1 0 0,1-1 1 0 0,-1 0 0 0 0,0-1-1 0 0,0-1 1 0 0,-1 0 0 0 0,-1-1-1 0 0,1-1 1 0 0,-2 0 0 0 0,1 0-1 0 0,2-5 14 0 0,-3 1-35 0 0,-1-1 1 0 0,0 0-1 0 0,-1-1 0 0 0,-1 0 0 0 0,0 0 1 0 0,-1 0-1 0 0,-1-1 0 0 0,-1 0 0 0 0,-1-1 1 0 0,0 1-1 0 0,-2-1 0 0 0,0 0 0 0 0,0 1 0 0 0,-3-19 35 0 0,-2 11 12 0 0,-1 1 0 0 0,-2-1 0 0 0,0 1 0 0 0,-2 0 0 0 0,-1 0 0 0 0,0 1 0 0 0,-2 1 0 0 0,-1-1 0 0 0,-1 2 0 0 0,-5-6-12 0 0,12 17 21 0 0,-1 1-1 0 0,-1 0 1 0 0,0 0-1 0 0,0 0 0 0 0,-1 1 1 0 0,0 1-1 0 0,-1-1 0 0 0,-8-4-20 0 0,13 9 19 0 0,1 1-1 0 0,-1 1 1 0 0,0-1 0 0 0,0 1-1 0 0,0 0 1 0 0,-1 0-1 0 0,1 0 1 0 0,-1 1-1 0 0,1 0 1 0 0,-1 0-1 0 0,1 0 1 0 0,-1 1-1 0 0,1-1 1 0 0,-1 1-1 0 0,0 1 1 0 0,1-1-1 0 0,-1 1 1 0 0,1 0-1 0 0,-1 0 1 0 0,-4 2-19 0 0,-3 2 30 0 0,0 1 0 0 0,0 0 0 0 0,1 1 0 0 0,0 0 0 0 0,0 1 0 0 0,1 0 0 0 0,-1 1 0 0 0,2 0 0 0 0,-1 1 0 0 0,2 0 0 0 0,-1 0 0 0 0,1 1 0 0 0,1 1 0 0 0,0-1 0 0 0,0 1-1 0 0,1 1 1 0 0,1-1 0 0 0,0 1 0 0 0,1 1-30 0 0,-3 9 30 0 0,1 0 0 0 0,0 1 0 0 0,2-1 0 0 0,1 2 0 0 0,1-1 0 0 0,1 0 0 0 0,1 0 0 0 0,2 1 0 0 0,1 12-30 0 0,-1-25-1 0 0,1 0 0 0 0,0 0 0 0 0,1 0 1 0 0,0-1-1 0 0,1 1 0 0 0,0-1 0 0 0,1 0 0 0 0,0 0 0 0 0,1 0 0 0 0,0 0 0 0 0,1-1 0 0 0,0 0 0 0 0,1-1 0 0 0,0 1 0 0 0,0-1 0 0 0,1-1 0 0 0,0 0 0 0 0,0 0 0 0 0,8 4 1 0 0,-11-8 4 0 0,1-1 0 0 0,-1 1 0 0 0,1-1 0 0 0,0 0-1 0 0,0-1 1 0 0,0 0 0 0 0,0 0 0 0 0,0 0 0 0 0,0-1-1 0 0,1 0 1 0 0,-1-1 0 0 0,1 1 0 0 0,-1-1 0 0 0,7-1-4 0 0,-10 1-4 0 0,5-1-7 0 0,0 0 0 0 0,1 0 0 0 0,-1-1-1 0 0,0 0 1 0 0,0-1 0 0 0,0 0 0 0 0,-1 0 0 0 0,1-1 0 0 0,-1 0 0 0 0,0 0 0 0 0,0-1 0 0 0,5-4 11 0 0,2-1 2 0 0,-1-2 0 0 0,0 0 0 0 0,-1 0 0 0 0,-1-2 0 0 0,0 1-1 0 0,2-4-1 0 0,-7 6-20 0 0,0 1 0 0 0,-1-1 0 0 0,0-1 0 0 0,-1 1 0 0 0,0-1 0 0 0,-1 0 0 0 0,0 0 0 0 0,-1-1 0 0 0,0 1 0 0 0,-1-1 0 0 0,0 1 0 0 0,-1-11 20 0 0,0 1-36 0 0,-2 1 1 0 0,0 0 0 0 0,-2-1-1 0 0,0 1 1 0 0,-1 0 0 0 0,-2 0-1 0 0,-1-4 36 0 0,3 15 10 0 0,0 0 0 0 0,0-1-1 0 0,-1 1 1 0 0,-1 1-1 0 0,0-1 1 0 0,0 1-1 0 0,-1 0 1 0 0,0 0 0 0 0,0 1-1 0 0,-1 0 1 0 0,0 1-1 0 0,0-1 1 0 0,-1 1 0 0 0,0 1-1 0 0,0 0 1 0 0,-8-4-10 0 0,8 6 4 0 0,0 0 0 0 0,0 0 0 0 0,0 1 1 0 0,0 0-1 0 0,0 1 0 0 0,-1 0 0 0 0,1 0 0 0 0,-1 1 1 0 0,1 0-1 0 0,-1 1 0 0 0,0 0 0 0 0,1 0 0 0 0,-1 1 1 0 0,1 1-1 0 0,-1-1 0 0 0,1 1 0 0 0,-1 1 1 0 0,1 0-1 0 0,-2 1-4 0 0,-3 3 53 0 0,1 0 0 0 0,1 0 0 0 0,-1 2 0 0 0,1-1 0 0 0,1 1 0 0 0,0 1 0 0 0,0 0 1 0 0,0 1-1 0 0,-6 10-53 0 0,0 0-7 0 0,1 1 0 0 0,1 1 0 0 0,2 0 0 0 0,-11 24 7 0 0,18-33 6 0 0,1 0-1 0 0,0 0 0 0 0,1 1 0 0 0,1 0 1 0 0,1-1-1 0 0,0 1 0 0 0,1 0 0 0 0,0 0 1 0 0,1 1-1 0 0,1-1 0 0 0,0 0 0 0 0,1 0 1 0 0,1-1-1 0 0,1 4-5 0 0,-2-9 4 0 0,1 0 1 0 0,1 0-1 0 0,-1 0 1 0 0,1 0-1 0 0,1-1 0 0 0,0 1 1 0 0,0-1-1 0 0,0 0 1 0 0,1-1-1 0 0,4 4-4 0 0,-5-5-8 0 0,1-1 0 0 0,-1-1 0 0 0,1 1 0 0 0,1-1 0 0 0,-1 0 0 0 0,0 0 0 0 0,1-1 0 0 0,0 0 0 0 0,0 0 0 0 0,0 0 0 0 0,0-1 0 0 0,0 0 0 0 0,0-1 0 0 0,3 1 8 0 0,-1-1-2 0 0,-1 0 0 0 0,1 0 1 0 0,0-1-1 0 0,0 0 0 0 0,0 0 1 0 0,-1-1-1 0 0,1-1 0 0 0,0 1 0 0 0,-1-1 1 0 0,1-1-1 0 0,-1 0 0 0 0,0 0 1 0 0,0 0-1 0 0,0-1 0 0 0,0 0 0 0 0,0-1 1 0 0,-1 0-1 0 0,0 0 0 0 0,0 0 1 0 0,0-1-1 0 0,0-2 2 0 0,9-5-42 0 0,-2-2 0 0 0,1 0 0 0 0,-2 0 0 0 0,9-14 42 0 0,-16 19-21 0 0,0 0-1 0 0,0 0 1 0 0,-1-1-1 0 0,-1 0 0 0 0,1 0 1 0 0,-2 0-1 0 0,0-1 1 0 0,0 1-1 0 0,-1-1 22 0 0,0-6-7 0 0,0 0 0 0 0,-2 0-1 0 0,0 0 1 0 0,0 1 0 0 0,-2-1 0 0 0,-1 0-1 0 0,0 0 1 0 0,-1 1 0 0 0,0 0-1 0 0,-2 0 1 0 0,0 0 0 0 0,-1 0 0 0 0,-1 1-1 0 0,0 0 1 0 0,-1 1 0 0 0,-1 0-1 0 0,-4-5 8 0 0,8 13 2 0 0,-6-8 31 0 0,0 1 1 0 0,-1 0-1 0 0,-1 1 0 0 0,0 1 1 0 0,-8-6-34 0 0,19 16 5 0 0,-1-1 0 0 0,0 1 0 0 0,0 0 0 0 0,1 0 0 0 0,-1 0 0 0 0,-1 1 0 0 0,1-1-1 0 0,0 1 1 0 0,0 0 0 0 0,0 0 0 0 0,-1 0 0 0 0,1 1 0 0 0,-1 0 0 0 0,1-1 0 0 0,0 1 0 0 0,-1 1 0 0 0,1-1 0 0 0,0 1 0 0 0,-1 0 0 0 0,1 0 0 0 0,0 0 0 0 0,0 0 0 0 0,0 1 0 0 0,0 0 0 0 0,0 0 0 0 0,-1 0-5 0 0,-9 7-1 0 0,1 1 1 0 0,0 0-1 0 0,1 1 1 0 0,0 1-1 0 0,-6 7 1 0 0,-14 14 67 0 0,24-24-57 0 0,0 0 0 0 0,1 1 0 0 0,0 0 1 0 0,1 1-1 0 0,0-1 0 0 0,0 1 0 0 0,1 0 0 0 0,1 0 1 0 0,0 1-1 0 0,1 0 0 0 0,0-1 0 0 0,0 1 0 0 0,1 4-10 0 0,-1 3 11 0 0,1 1 0 0 0,1 0 0 0 0,0 0-1 0 0,2 0 1 0 0,0 0 0 0 0,1-1 0 0 0,5 18-11 0 0,-4-24 17 0 0,2-1-1 0 0,-1 1 1 0 0,2-1 0 0 0,-1 1 0 0 0,2-2-1 0 0,0 1 1 0 0,0-1 0 0 0,1 0 0 0 0,0 0-1 0 0,1-1 1 0 0,0 0 0 0 0,1-1 0 0 0,0 0 0 0 0,8 6-17 0 0,-13-12-12 0 0,1 0 0 0 0,0-1 1 0 0,0 0-1 0 0,-1 0 0 0 0,1 0 1 0 0,0-1-1 0 0,1 1 0 0 0,-1-1 1 0 0,0-1-1 0 0,0 1 0 0 0,0-1 1 0 0,1 0-1 0 0,-1-1 0 0 0,0 0 1 0 0,0 0-1 0 0,0 0 0 0 0,0 0 1 0 0,0-1-1 0 0,0 0 1 0 0,4-2 11 0 0,9-4-25 0 0,-1-1 0 0 0,0 0 1 0 0,0-1-1 0 0,-1-1 0 0 0,12-10 25 0 0,-23 15-17 0 0,1 0-1 0 0,-1-1 1 0 0,0 0-1 0 0,-1 0 0 0 0,1 0 1 0 0,-1 0-1 0 0,-1-1 1 0 0,1 0-1 0 0,0-2 18 0 0,4-10-64 0 0,-1-1 1 0 0,-1 1-1 0 0,1-7 64 0 0,-6 15-54 0 0,0 1-1 0 0,0-1 1 0 0,-1 0-1 0 0,0 1 0 0 0,-2-1 1 0 0,1 0-1 0 0,-1 0 1 0 0,-2-8 54 0 0,-1-1-45 0 0,-1 1 1 0 0,-1 0-1 0 0,-1 0 0 0 0,-4-8 45 0 0,7 20 28 0 0,-1 0-1 0 0,0 1 1 0 0,0-1-1 0 0,0 1 1 0 0,-1 0 0 0 0,0 1-1 0 0,-1 0 1 0 0,1 0-1 0 0,-1 0 1 0 0,0 0-1 0 0,-1 1 1 0 0,1 1 0 0 0,-1-1-1 0 0,0 1 1 0 0,-2-1-28 0 0,6 4-3 0 0,1 0 0 0 0,0 0 0 0 0,0 0 1 0 0,-1 1-1 0 0,1-1 0 0 0,0 1 0 0 0,-1-1 1 0 0,1 1-1 0 0,0 0 0 0 0,-1 0 1 0 0,1 1-1 0 0,0-1 0 0 0,-1 1 0 0 0,1 0 1 0 0,0 0-1 0 0,0 0 0 0 0,-4 1 3 0 0,-6 4 31 0 0,1 0 0 0 0,-1 1 0 0 0,-7 5-31 0 0,10-6 34 0 0,0 1-15 0 0,0 1 0 0 0,0 0 0 0 0,1 0 0 0 0,0 1 1 0 0,0 0-1 0 0,1 1 0 0 0,1 0 0 0 0,-7 9-19 0 0,5-7 5 0 0,3-2 11 0 0,0-1 0 0 0,1 1 0 0 0,0 0 0 0 0,1 1-1 0 0,0-1 1 0 0,0 1 0 0 0,1 0 0 0 0,0 0 0 0 0,1 0-1 0 0,1 0 1 0 0,-1 6-16 0 0,1 3-11 0 0,1 1-1 0 0,1 0 1 0 0,0 0-1 0 0,2-1 0 0 0,3 17 12 0 0,-4-29 8 0 0,0-1-1 0 0,0 1 0 0 0,1-1 0 0 0,-1 0 0 0 0,2 0 0 0 0,-1 0 0 0 0,1 0 0 0 0,0-1 0 0 0,0 1 1 0 0,1-1-1 0 0,0 0 0 0 0,4 4-7 0 0,-4-5 0 0 0,0-1-1 0 0,1-1 1 0 0,-1 1 0 0 0,1-1 0 0 0,-1 1 0 0 0,1-2 0 0 0,0 1-1 0 0,0-1 1 0 0,0 1 0 0 0,1-2 0 0 0,-1 1 0 0 0,0-1-1 0 0,1 0 1 0 0,-1 0 0 0 0,2-1 0 0 0,-1 1-9 0 0,0 0-1 0 0,-1-1 1 0 0,1 0-1 0 0,0 0 1 0 0,0 0 0 0 0,-1-1-1 0 0,1 0 1 0 0,0 0-1 0 0,-1-1 1 0 0,1 0-1 0 0,-1 0 1 0 0,0-1 0 0 0,0 0-1 0 0,0 0 1 0 0,3-2 9 0 0,5-4 11 0 0,-1-2-1 0 0,-1 1 1 0 0,0-2 0 0 0,-1 0 0 0 0,0 0-1 0 0,0-1 1 0 0,-1 0 0 0 0,-1-1 0 0 0,-1 0 0 0 0,0 0-1 0 0,0-1 1 0 0,2-8-11 0 0,-6 12-9 0 0,0 0 0 0 0,-1 0 0 0 0,0-1-1 0 0,-1 1 1 0 0,0-1 0 0 0,-1 0 0 0 0,-1 1 0 0 0,1-1 0 0 0,-2 0-1 0 0,0-3 10 0 0,-3-20 15 0 0,-2-1-1 0 0,-7-23-14 0 0,11 51-12 0 0,0 0 0 0 0,-1 0 0 0 0,0 0 0 0 0,0 1-1 0 0,-4-5 13 0 0,6 9 4 0 0,0 1 0 0 0,-1 0 0 0 0,0-1 0 0 0,1 1 0 0 0,-1 0 0 0 0,0 0 0 0 0,0 0 0 0 0,0 0 0 0 0,0 0 0 0 0,-1 1 0 0 0,1-1 0 0 0,0 1 0 0 0,-1-1 0 0 0,1 1 0 0 0,-1 0 0 0 0,-1-1-4 0 0,1 1 6 0 0,0 0 0 0 0,0 0 0 0 0,0 1-1 0 0,-1-1 1 0 0,1 1 0 0 0,0-1 0 0 0,0 1 0 0 0,-3 1-6 0 0,4-1-2 0 0,0 1 1 0 0,0 0-1 0 0,0 0 1 0 0,0 0-1 0 0,0 0 1 0 0,1 0-1 0 0,-1 0 1 0 0,0 0-1 0 0,0 1 1 0 0,1-1-1 0 0,-1 1 0 0 0,1-1 1 0 0,0 1-1 0 0,-1 0 2 0 0,-6 8 22 0 0,1 0-1 0 0,0 1 0 0 0,0 0 0 0 0,1 0 0 0 0,0 1 0 0 0,1 0 0 0 0,1 0 0 0 0,0 0 0 0 0,0 1 0 0 0,0 7-21 0 0,-4 22 43 0 0,2 1-1 0 0,0 22-42 0 0,5-44 27 0 0,0-1-1 0 0,2 1 0 0 0,2 12-26 0 0,-2-23 17 0 0,1-1 1 0 0,0 1-1 0 0,0-1 0 0 0,1 0 1 0 0,1 0-1 0 0,-1 0 0 0 0,1 0 1 0 0,3 4-18 0 0,-6-11-7 0 0,1 0 0 0 0,-1 0 0 0 0,1 0 0 0 0,0 0 0 0 0,-1 0 0 0 0,1-1-1 0 0,0 1 1 0 0,0 0 0 0 0,0-1 0 0 0,0 0 0 0 0,1 1 0 0 0,-1-1 0 0 0,0 0 0 0 0,0 0 0 0 0,1 0 0 0 0,-1 0 0 0 0,1-1 0 0 0,-1 1 0 0 0,0-1 0 0 0,1 1 0 0 0,-1-1 0 0 0,1 0 0 0 0,0 0 0 0 0,-1 0-1 0 0,1 0 1 0 0,-1 0 0 0 0,1-1 0 0 0,-1 1 0 0 0,0-1 0 0 0,3 0 7 0 0,2-2-7 0 0,-1 1-1 0 0,1-1 1 0 0,-1 0-1 0 0,0 0 1 0 0,0-1-1 0 0,0 1 1 0 0,0-2-1 0 0,-1 1 1 0 0,1 0-1 0 0,0-2 8 0 0,10-10-4 0 0,-10 11 0 0 0,-1 0 0 0 0,0 0 1 0 0,-1 0-1 0 0,1-1 0 0 0,-1 0 0 0 0,1-1 4 0 0,2-5-20 0 0,0-1 0 0 0,0 0 0 0 0,-1 0-1 0 0,-1 0 1 0 0,1-6 20 0 0,-4 12-11 0 0,0-1 0 0 0,-1 0 0 0 0,0 1 0 0 0,-1-1 0 0 0,0 0 0 0 0,0 0 1 0 0,0 0-1 0 0,-1 1 0 0 0,0-1 0 0 0,-2-4 11 0 0,-4-17-41 0 0,-1 0 0 0 0,-2 0 1 0 0,-1 1-1 0 0,-5-9 41 0 0,16 36 2 0 0,-1-1-1 0 0,1 0 0 0 0,-1 1 1 0 0,0-1-1 0 0,0 0 1 0 0,0 1-1 0 0,0 0 1 0 0,0-1-1 0 0,0 1 1 0 0,0-1-1 0 0,-1 1 1 0 0,1 0-1 0 0,0 0 1 0 0,-1 0-1 0 0,1 0 1 0 0,-1 0-1 0 0,1 0 1 0 0,-1 0-1 0 0,0 0 1 0 0,1 0-1 0 0,-1 1 1 0 0,0-1-1 0 0,1 1 0 0 0,-1-1 1 0 0,0 1-1 0 0,-1 0-1 0 0,-2 1 14 0 0,1-1-1 0 0,0 2 0 0 0,0-1 0 0 0,0 0 1 0 0,0 1-1 0 0,1 0 0 0 0,-1 0 0 0 0,0 0 1 0 0,1 0-1 0 0,-2 2-13 0 0,0-1 0 0 0,1 1 1 0 0,0 0-1 0 0,0 0 1 0 0,0 1-1 0 0,1-1 1 0 0,0 1-1 0 0,0 0 1 0 0,0 0-1 0 0,0 0 1 0 0,1 0-1 0 0,-1 0 1 0 0,1 3-1 0 0,-5 9-2 0 0,2 1 0 0 0,0 0 0 0 0,0 6 2 0 0,2-4 21 0 0,1-1 1 0 0,0 1-1 0 0,2 0 1 0 0,0 0 0 0 0,1 0-1 0 0,1-1 1 0 0,1 1-1 0 0,1-1 1 0 0,1 1-1 0 0,0-1 1 0 0,2-1-1 0 0,2 7-21 0 0,-8-24-1 0 0,-1 1 1 0 0,1-1-1 0 0,0 1 0 0 0,-1-1 0 0 0,1 0 0 0 0,0 1 0 0 0,0-1 0 0 0,0 0 0 0 0,0 0 0 0 0,0 1 0 0 0,0-1 0 0 0,0 0 0 0 0,0 0 0 0 0,1 0 0 0 0,-1 0 0 0 0,0 0 0 0 0,1-1 0 0 0,-1 1 0 0 0,0 0 0 0 0,1-1 0 0 0,-1 1 0 0 0,1-1 0 0 0,-1 1 0 0 0,1-1 0 0 0,-1 0 0 0 0,1 1 1 0 0,1-2-6 0 0,-1 1 0 0 0,0-1 1 0 0,1 1-1 0 0,-1-1 0 0 0,1 0 0 0 0,-1 0 1 0 0,0 0-1 0 0,0 0 0 0 0,1 0 1 0 0,-1 0-1 0 0,0-1 0 0 0,0 1 0 0 0,0-1 1 0 0,-1 1-1 0 0,2-2 6 0 0,5-5-10 0 0,0-1 1 0 0,0 0 0 0 0,-1 0-1 0 0,-1-1 1 0 0,1 0-1 0 0,2-6 10 0 0,-5 6-21 0 0,0 0-1 0 0,-1 0 0 0 0,0 0 0 0 0,-1 0 0 0 0,0-1 1 0 0,0 1-1 0 0,-1-2 22 0 0,2-72 105 0 0,-3 83-102 0 0,0-8-13 0 0,-1 0-1 0 0,0 1 0 0 0,0-1 0 0 0,-1 0 0 0 0,0 1 0 0 0,-1-1 0 0 0,0 1 0 0 0,0 0 1 0 0,-1 0-1 0 0,0 0 0 0 0,0 0 0 0 0,-1 1 0 0 0,-2-3 11 0 0,5 7 7 0 0,0 0 0 0 0,0 1 1 0 0,-1 0-1 0 0,1-1 0 0 0,-1 1 0 0 0,0 0 1 0 0,1 0-1 0 0,-1 0 0 0 0,0 1 0 0 0,0-1 0 0 0,0 1 1 0 0,-1-1-1 0 0,1 1 0 0 0,0 0 0 0 0,0 0 0 0 0,-1 1 1 0 0,1-1-1 0 0,0 1 0 0 0,-1-1 0 0 0,1 1 1 0 0,-1 0-1 0 0,0 0-7 0 0,2 2 2 0 0,0-1 1 0 0,0 0-1 0 0,0 1 1 0 0,0-1-1 0 0,1 1 1 0 0,-1-1-1 0 0,0 1 1 0 0,1 0-1 0 0,0 0 1 0 0,-1 0-1 0 0,1 0 1 0 0,0 0-1 0 0,0 0 1 0 0,0 0-1 0 0,0 0 1 0 0,1 0-1 0 0,-1 0 1 0 0,0 1-1 0 0,1 1-2 0 0,-6 11 27 0 0,-2 1-17 0 0,0 1 0 0 0,2 0 0 0 0,0 1 0 0 0,1-1-1 0 0,1 1 1 0 0,0 0 0 0 0,2 0 0 0 0,0 0-1 0 0,1 1 1 0 0,0-1 0 0 0,2 0 0 0 0,0 0 0 0 0,1 1-1 0 0,1-1 1 0 0,4 14-10 0 0,-6-30-4 0 0,0 0 0 0 0,-1 0 0 0 0,1 0 0 0 0,0 0 0 0 0,0 0 1 0 0,0-1-1 0 0,1 1 0 0 0,-1 0 0 0 0,0-1 0 0 0,0 1 0 0 0,1-1 0 0 0,-1 0 0 0 0,1 1 0 0 0,-1-1 0 0 0,1 0 0 0 0,0 0 0 0 0,0 0 0 0 0,-1 0 0 0 0,1 0 0 0 0,0 0 0 0 0,0 0 1 0 0,0-1-1 0 0,0 1 0 0 0,0-1 0 0 0,0 0 0 0 0,0 1 0 0 0,0-1 0 0 0,0 0 0 0 0,0 0 0 0 0,0 0 0 0 0,0 0 0 0 0,0-1 0 0 0,0 1 0 0 0,0 0 0 0 0,0-1 0 0 0,0 1 0 0 0,0-1 1 0 0,0 0-1 0 0,-1 0 0 0 0,1 0 0 0 0,0 0 0 0 0,1-1 4 0 0,1-1 19 0 0,-1 0 0 0 0,0 0 0 0 0,0 0 1 0 0,0-1-1 0 0,0 1 0 0 0,-1-1 0 0 0,1 0 0 0 0,-1 1 1 0 0,0-1-1 0 0,1-4-19 0 0,15-38-291 0 0,-13 29 300 0 0,0 0 1 0 0,-2-1-1 0 0,1 1 0 0 0,-2-1 1 0 0,-1 0-1 0 0,0 0 0 0 0,-1 0 1 0 0,-1 1-1 0 0,-2-13-9 0 0,3 27-6 0 0,-1 1 0 0 0,0-1-1 0 0,-1 0 1 0 0,1 0 0 0 0,0 0-1 0 0,-1 1 1 0 0,0-1 0 0 0,1 1 0 0 0,-1-1-1 0 0,0 1 1 0 0,-2-2 6 0 0,-11-17-18 0 0,14 19 34 0 0,0 0 0 0 0,0 0 0 0 0,0 0 0 0 0,-1 0 0 0 0,1 0 0 0 0,-1 0 0 0 0,1 0-1 0 0,-1 1 1 0 0,1-1 0 0 0,-1 1 0 0 0,0-1 0 0 0,-1 1-16 0 0,2 0-1 0 0,0 1 0 0 0,0 0 0 0 0,1-1 0 0 0,-1 1 0 0 0,0 0 0 0 0,0 0-1 0 0,0 0 1 0 0,0 0 0 0 0,0 0 0 0 0,0 0 0 0 0,0 0 0 0 0,0 0 0 0 0,0 1 0 0 0,0-1 0 0 0,0 0 0 0 0,0 0 0 0 0,0 1 0 0 0,0-1 0 0 0,0 1 0 0 0,0-1 0 0 0,0 1 0 0 0,1-1 0 0 0,-1 1-1 0 0,0-1 1 0 0,0 1 0 0 0,1 0 0 0 0,-1 0 0 0 0,0-1 0 0 0,1 1 0 0 0,-1 0 0 0 0,0 0 0 0 0,1 0 0 0 0,-1 0 0 0 0,1-1 0 0 0,-1 2 1 0 0,-3 5-14 0 0,0 1 1 0 0,0 0-1 0 0,1 0 1 0 0,0 0-1 0 0,1 0 1 0 0,-1 1-1 0 0,1 2 14 0 0,-10 67 79 0 0,8-50-113 0 0,2 1 0 0 0,1-1 0 0 0,2 16 34 0 0,-1-42-3 0 0,0 1 0 0 0,0-1-1 0 0,0 0 1 0 0,1 0-1 0 0,-1 1 1 0 0,1-1-1 0 0,-1 0 1 0 0,1 0-1 0 0,0 0 1 0 0,0 0-1 0 0,0 0 1 0 0,0 0-1 0 0,0 0 1 0 0,0 0-1 0 0,1 0 1 0 0,-1 0 0 0 0,1 0-1 0 0,-1-1 1 0 0,1 1-1 0 0,0-1 1 0 0,-1 1-1 0 0,1-1 1 0 0,0 0-1 0 0,0 1 1 0 0,2 0 3 0 0,-3-3-5 0 0,0 1 0 0 0,0 0 1 0 0,0 0-1 0 0,0-1 0 0 0,0 1 0 0 0,1 0 1 0 0,-1-1-1 0 0,0 1 0 0 0,0-1 1 0 0,0 1-1 0 0,-1-1 0 0 0,1 0 0 0 0,0 1 1 0 0,0-1-1 0 0,0 0 0 0 0,0 0 1 0 0,-1 0-1 0 0,1 1 0 0 0,0-1 0 0 0,-1 0 5 0 0,21-26-65 0 0,-13 17 11 0 0,2-3 30 0 0,0 1 0 0 0,-2-2 0 0 0,1 1-1 0 0,-2-1 1 0 0,4-8 24 0 0,-8 14-27 0 0,0 0 0 0 0,-1 0 0 0 0,0-1 0 0 0,0 1 0 0 0,0-1 0 0 0,-1 0-1 0 0,-1 1 1 0 0,0-1 0 0 0,0 0 0 0 0,-1-6 27 0 0,-1 2 1 0 0,0 0 0 0 0,0 0 0 0 0,-2 1-1 0 0,1-1 1 0 0,-2 1 0 0 0,0 0 0 0 0,0 0-1 0 0,-1 0 1 0 0,0 1 0 0 0,-1 0 0 0 0,-1 0-1 0 0,0 1 1 0 0,0 0 0 0 0,-2-2-1 0 0,8 11 7 0 0,1-1 0 0 0,-1 0 0 0 0,1 1 0 0 0,-1-1 0 0 0,0 1 0 0 0,1 0 0 0 0,-1-1 0 0 0,0 1 0 0 0,0 0 0 0 0,0 0 0 0 0,0 0 0 0 0,0 0 0 0 0,0 1 0 0 0,-1-1 0 0 0,1 0 0 0 0,0 1 0 0 0,0 0 0 0 0,0-1 0 0 0,0 1 0 0 0,-1 0 0 0 0,1 0 0 0 0,0 0 0 0 0,0 1 0 0 0,-1-1 0 0 0,1 0 0 0 0,0 1 0 0 0,0 0 0 0 0,0-1 0 0 0,0 1 0 0 0,0 0 0 0 0,0 0 0 0 0,0 0 0 0 0,0 0 0 0 0,-1 1-7 0 0,-5 4 15 0 0,1 1 1 0 0,-1 0-1 0 0,1 0 0 0 0,1 1 1 0 0,-1 0-1 0 0,-4 8-15 0 0,-2 2 47 0 0,1-4-44 0 0,2 0-1 0 0,0 1 1 0 0,0 1-1 0 0,1-1 0 0 0,1 1 1 0 0,1 1-1 0 0,0-1 1 0 0,1 1-1 0 0,1 1 0 0 0,1-1 1 0 0,0 1-1 0 0,1-1 1 0 0,1 1-1 0 0,1 0 0 0 0,0 6-2 0 0,2-16-10 0 0,0 1-1 0 0,0-1 1 0 0,1 0-1 0 0,0-1 1 0 0,0 1-1 0 0,1 0 1 0 0,2 4 10 0 0,-4-9-4 0 0,1 0 0 0 0,0 0 0 0 0,-1 0 0 0 0,1 0 0 0 0,0 0 0 0 0,1 0 0 0 0,-1 0 0 0 0,0-1 0 0 0,1 1 1 0 0,-1-1-1 0 0,1 0 0 0 0,0 1 0 0 0,0-1 0 0 0,0-1 0 0 0,0 1 0 0 0,0 0 0 0 0,0-1 0 0 0,1 1 4 0 0,6 1-88 0 0,-7-1 83 0 0,1-1 1 0 0,-1 0-1 0 0,0 0 1 0 0,1 0-1 0 0,-1 0 1 0 0,1 0-1 0 0,-1-1 1 0 0,1 1-1 0 0,-1-1 1 0 0,1 0-1 0 0,-1 0 1 0 0,1 0-1 0 0,-1-1 1 0 0,1 1-1 0 0,-1-1 1 0 0,0 0-1 0 0,1 0 1 0 0,0 0 4 0 0,6-5-41 0 0,-1 0-1 0 0,1-1 1 0 0,-1 0-1 0 0,-1 0 1 0 0,0-1-1 0 0,0 0 1 0 0,6-8 41 0 0,-10 10 16 0 0,1-1 1 0 0,-1 0-1 0 0,-1 1 1 0 0,1-2 0 0 0,-1 1-1 0 0,0 0 1 0 0,-1-1-1 0 0,0 1 1 0 0,0-1-1 0 0,0 0 1 0 0,-1-6-17 0 0,1-2-57 0 0,-1-1 0 0 0,0 1 0 0 0,-1-1-1 0 0,-1 1 1 0 0,-1-1 0 0 0,-1 1 0 0 0,0 0 0 0 0,-1 0 0 0 0,0 0 0 0 0,-1 0-1 0 0,-1 1 1 0 0,-1 0 0 0 0,-1-2 57 0 0,6 13 21 0 0,-1 0 1 0 0,1 1-1 0 0,-1-1 1 0 0,0 1-1 0 0,0-1 0 0 0,-1 1 1 0 0,1 0-1 0 0,0 0 0 0 0,-1 0 1 0 0,0 1-1 0 0,-1-1-21 0 0,4 2 7 0 0,-1 0 1 0 0,0 0-1 0 0,1 0 0 0 0,-1 0 1 0 0,0 0-1 0 0,0 1 0 0 0,0-1 1 0 0,0 1-1 0 0,1-1 0 0 0,-1 1 0 0 0,0 0 1 0 0,0 0-1 0 0,0 0 0 0 0,0 0 1 0 0,0 0-1 0 0,0 0 0 0 0,0 1 1 0 0,0-1-1 0 0,0 1 0 0 0,0-1 0 0 0,1 1 1 0 0,-1 0-1 0 0,0-1 0 0 0,0 1 1 0 0,1 0-1 0 0,-1 0 0 0 0,-1 1-7 0 0,-5 6 25 0 0,1-1-1 0 0,0 1 0 0 0,0 0 1 0 0,0 1-1 0 0,1 0 1 0 0,0 0-1 0 0,1 0 1 0 0,0 1-1 0 0,1-1 0 0 0,0 1 1 0 0,-1 3-25 0 0,-1 6 22 0 0,1 0-1 0 0,0 0 1 0 0,1 1 0 0 0,1-1 0 0 0,1 14-22 0 0,1-23 8 0 0,1-1 1 0 0,1 0-1 0 0,0 1 1 0 0,0-1-1 0 0,1 0 0 0 0,0 0 1 0 0,1 0-1 0 0,0 0 1 0 0,0 0-1 0 0,1-1 1 0 0,0 1-1 0 0,1-1 1 0 0,0 0-1 0 0,0 0 1 0 0,0-1-1 0 0,1 1 1 0 0,2 0-9 0 0,-7-6 0 0 0,1 0 0 0 0,0 0-1 0 0,0 0 1 0 0,-1 0 0 0 0,1 0 0 0 0,1-1 0 0 0,-1 1 0 0 0,0-1 0 0 0,0 0 0 0 0,0 1 0 0 0,1-1 0 0 0,-1 0 0 0 0,1 0 0 0 0,-1-1 0 0 0,1 1 0 0 0,-1 0 0 0 0,1-1 0 0 0,-1 0 0 0 0,1 1-1 0 0,0-1 1 0 0,-1 0 0 0 0,1 0 0 0 0,0-1 0 0 0,-1 1 0 0 0,1 0 0 0 0,-1-1 0 0 0,1 0 0 0 0,-1 1 0 0 0,1-1 0 0 0,-1 0 0 0 0,1 0 0 0 0,-1-1 0 0 0,2 0 0 0 0,7-5-4 0 0,1-1 1 0 0,-1 0-1 0 0,-1-1 1 0 0,1 0-1 0 0,7-10 4 0 0,-12 13-3 0 0,10-12-15 0 0,-2-1 0 0 0,0-1 0 0 0,-1 1 0 0 0,-2-2 0 0 0,0 0-1 0 0,0 0 1 0 0,-2-1 18 0 0,-4 7-7 0 0,0 0 1 0 0,-1 0-1 0 0,0 0 0 0 0,-1 0 0 0 0,-1-1 0 0 0,0-6 7 0 0,-1-8-149 0 0,-1-1-1 0 0,-3-24 150 0 0,3 54-7 0 0,0 1 0 0 0,0-1 0 0 0,-1 0 0 0 0,1 0-1 0 0,0 0 1 0 0,0 0 0 0 0,-1 0 0 0 0,1 1 0 0 0,0-1-1 0 0,-1 0 1 0 0,1 0 0 0 0,-1 1 0 0 0,1-1 0 0 0,-1 0 0 0 0,0 0-1 0 0,1 1 1 0 0,-1-1 0 0 0,0 1 0 0 0,1-1 0 0 0,-1 1 0 0 0,0-1-1 0 0,0 1 1 0 0,1-1 0 0 0,-1 1 0 0 0,0 0 0 0 0,0-1 0 0 0,0 1-1 0 0,0 0 1 0 0,1 0 0 0 0,-1-1 0 0 0,0 1 0 0 0,0 0-1 0 0,0 0 8 0 0,-1 0-1 0 0,1 1-1 0 0,-1-1 1 0 0,1 0-1 0 0,-1 1 1 0 0,1-1-1 0 0,-1 1 0 0 0,1-1 1 0 0,-1 1-1 0 0,1 0 1 0 0,-1-1-1 0 0,1 1 0 0 0,0 0 1 0 0,-1 0-1 0 0,1 0 1 0 0,0 0-1 0 0,0 0 1 0 0,0 0-1 0 0,0 1 0 0 0,0-1 1 0 0,0 0-1 0 0,0 1 1 0 0,0-1-1 0 0,0 0 1 0 0,0 2 0 0 0,-8 16 8 0 0,1-1-1 0 0,1 1 1 0 0,1 1-1 0 0,1-1 1 0 0,0 1-1 0 0,1 0 1 0 0,0 12-7 0 0,-1 34 13 0 0,3 44-13 0 0,2-106 3 0 0,0-1-3 0 0,0 0 1 0 0,0-1-1 0 0,0 1 1 0 0,1-1-1 0 0,-1 1 1 0 0,1-1-1 0 0,-1 1 1 0 0,1 0-1 0 0,0-1 1 0 0,0 0-1 0 0,0 1 1 0 0,0-1-1 0 0,0 0 1 0 0,1 1-1 0 0,-1-1 1 0 0,1 0-1 0 0,-1 0 1 0 0,1 0-1 0 0,0 0 1 0 0,0 0-1 0 0,0-1 1 0 0,0 1-1 0 0,0-1 1 0 0,0 1-1 0 0,0-1 1 0 0,1 0-1 0 0,0 1 0 0 0,-2-2 0 0 0,0 0 0 0 0,0 0 0 0 0,-1 0-1 0 0,1 0 1 0 0,0 0 0 0 0,0 0 0 0 0,0 0 0 0 0,0 0-1 0 0,0 0 1 0 0,0-1 0 0 0,0 1 0 0 0,0 0 0 0 0,0-1 0 0 0,-1 1-1 0 0,1 0 1 0 0,0-1 0 0 0,0 1 0 0 0,0-1 0 0 0,-1 1-1 0 0,1-1 1 0 0,0 0 0 0 0,-1 1 0 0 0,1-1 0 0 0,0 0-1 0 0,-1 1 1 0 0,1-1 0 0 0,-1 0 0 0 0,1 0 0 0 0,-1 0 0 0 0,1 0 0 0 0,9-24-80 0 0,-7 11 45 0 0,-1 1 0 0 0,-1 0 0 0 0,0-4 35 0 0,-1 13 0 0 0,0 0 0 0 0,0-1 0 0 0,-1 1 0 0 0,1 0 1 0 0,-1 0-1 0 0,0 0 0 0 0,0 0 0 0 0,0 0 1 0 0,-1 0-1 0 0,1 0 0 0 0,-1 0 0 0 0,-1-1 0 0 0,-5-8 11 0 0,1-1-1 0 0,0 0 1 0 0,-1-6-11 0 0,3 7-15 0 0,-1 1 0 0 0,0 0-1 0 0,-1 0 1 0 0,0 0 0 0 0,-2-1 15 0 0,8 12 1 0 0,-1-2 6 0 0,-1-1-1 0 0,1 2 0 0 0,-1-1 1 0 0,0 0-1 0 0,1 0 1 0 0,-1 1-1 0 0,-1-1-6 0 0,3 3 4 0 0,1-1 0 0 0,-1 1-1 0 0,0 0 1 0 0,1 0 0 0 0,-1-1-1 0 0,0 1 1 0 0,1 0-1 0 0,-1 0 1 0 0,0 0 0 0 0,1 0-1 0 0,-1 0 1 0 0,0 0 0 0 0,1 0-1 0 0,-1 0 1 0 0,0 0 0 0 0,0 0-1 0 0,1 0 1 0 0,-1 1-1 0 0,0-1 1 0 0,1 0 0 0 0,-1 0-1 0 0,1 1 1 0 0,-1-1 0 0 0,0 0-1 0 0,1 1 1 0 0,-1-1 0 0 0,1 0-1 0 0,-1 1 1 0 0,1-1-1 0 0,-1 1 1 0 0,1-1 0 0 0,-1 1-1 0 0,1-1 1 0 0,-1 1 0 0 0,1 0-1 0 0,0-1 1 0 0,-1 1-1 0 0,1-1 1 0 0,0 1 0 0 0,0 0-1 0 0,-1-1 1 0 0,1 1 0 0 0,0 0-1 0 0,0-1 1 0 0,0 1 0 0 0,0 0-4 0 0,-3 9 48 0 0,0 1 0 0 0,0-1 0 0 0,1 1 0 0 0,1 0 1 0 0,0 0-49 0 0,-5 30 77 0 0,5-32-50 0 0,0 1 1 0 0,0-1-1 0 0,1 1 0 0 0,0 5-27 0 0,6 10 58 0 0,-6-24-57 0 0,1-1 0 0 0,-1 1 0 0 0,0-1 0 0 0,0 1 0 0 0,1-1 0 0 0,-1 1 0 0 0,0-1 0 0 0,1 1 1 0 0,-1-1-1 0 0,0 0 0 0 0,1 1 0 0 0,-1-1 0 0 0,1 0 0 0 0,-1 1 0 0 0,1-1 0 0 0,-1 0 0 0 0,1 1 0 0 0,-1-1 0 0 0,1 0 1 0 0,-1 0-1 0 0,1 0 0 0 0,-1 0 0 0 0,1 1 0 0 0,-1-1 0 0 0,1 0 0 0 0,-1 0 0 0 0,1 0 0 0 0,-1 0 0 0 0,1 0 0 0 0,-1 0 1 0 0,1 0-1 0 0,0-1-1 0 0,6 1-17 0 0,-6 0 17 0 0,-1 0-1 0 0,1 0 1 0 0,0 0-1 0 0,-1 0 0 0 0,1 0 1 0 0,-1 0-1 0 0,1 0 1 0 0,-1 0-1 0 0,1-1 1 0 0,-1 1-1 0 0,1 0 1 0 0,-1 0-1 0 0,1 0 1 0 0,-1-1-1 0 0,1 1 1 0 0,-1 0-1 0 0,1 0 1 0 0,-1-1-1 0 0,1 1 1 0 0,-1 0-1 0 0,0-1 1 0 0,1 1-1 0 0,-1-1 0 0 0,0 1 1 0 0,1-1-1 0 0,-1 1 1 0 0,0-1-1 0 0,1 1 1 0 0,-1 0-1 0 0,0-1 1 0 0,0 0-1 0 0,0 1 1 0 0,0-1-1 0 0,1 1 1 0 0,-1-1-1 0 0,0 1 1 0 0,0-1-1 0 0,0 1 1 0 0,0-1-1 0 0,0 1 1 0 0,0-1-1 0 0,0 0 1 0 0,8-29-29 0 0,2-7 65 0 0,-3-11 42 0 0,-4 38-83 0 0,-2-1 1 0 0,1 1-1 0 0,-1-1 0 0 0,-1 1 0 0 0,1-1 0 0 0,-2-3 5 0 0,1-12-253 0 0,0 25-160 0 0,1 2-1735 0 0,1 1-10881 0 0,-2-2 7398 0 0</inkml:trace>
  <inkml:trace contextRef="#ctx0" brushRef="#br5" timeOffset="97656.725">864 5634 8 0 0,'6'0'0'0'0,"-1"-1"0"0"0,1 1 0 0 0,0-1 0 0 0,-1 2 0 0 0,1-1 0 0 0,0 1 0 0 0,10-1 0 0 0,-16 0 24 0 0,0 0 1 0 0,0 0-1 0 0,0 0 1 0 0,1 0-1 0 0,-1 0 1 0 0,0 0-1 0 0,0 0 1 0 0,0 0-1 0 0,1 0 0 0 0,-1 0 1 0 0,0 0-1 0 0,0 0 1 0 0,0 0-1 0 0,0 0 1 0 0,0 0-1 0 0,1 0 1 0 0,-1 0-1 0 0,0 0 1 0 0,0-1-1 0 0,0 1 0 0 0,0 0 1 0 0,0 0-1 0 0,1 0 1 0 0,-1 0-1 0 0,0 0 1 0 0,0-1-1 0 0,0 1 1 0 0,0 0-1 0 0,0 0 0 0 0,0 0 1 0 0,0 0-1 0 0,0 0 1 0 0,0-1-1 0 0,0 1 1 0 0,0 0-1 0 0,0 0 1 0 0,0 0-1 0 0,0-1 0 0 0,0 1 1 0 0,0 0-1 0 0,0 0 1 0 0,0 0-1 0 0,0 0 1 0 0,0-1-1 0 0,0 1 1 0 0,0 0-1 0 0,0 0 0 0 0,0 0 1 0 0,0 0-1 0 0,0-1 1 0 0,0 1-1 0 0,0 0 1 0 0,0 0-25 0 0,-1 0 87 0 0,1-1 0 0 0,0 1 1 0 0,0-1-1 0 0,0 1 1 0 0,0-1-1 0 0,0 1 0 0 0,0-1 1 0 0,0 1-1 0 0,0-1 0 0 0,0 1 1 0 0,0 0-1 0 0,0-1 1 0 0,0 1-1 0 0,0-1 0 0 0,1 1 1 0 0,-1-1-1 0 0,0 1 1 0 0,0 0-1 0 0,0-1 0 0 0,1 1 1 0 0,-1-1-1 0 0,0 1-87 0 0,1 0 63 0 0,-1 0 1 0 0,0 0-1 0 0,1 0 1 0 0,-1 0-1 0 0,1 0 1 0 0,-1 1-1 0 0,0-1 1 0 0,1 0-1 0 0,-1 0 0 0 0,0 0 1 0 0,1 1-1 0 0,-1-1 1 0 0,0 0-1 0 0,0 0 1 0 0,1 1-1 0 0,-1-1 1 0 0,0 0-1 0 0,0 0 0 0 0,1 1 1 0 0,-1-1-1 0 0,0 0 1 0 0,0 1-1 0 0,0-1 1 0 0,1 1-1 0 0,-1-1 1 0 0,0 0-1 0 0,0 1 1 0 0,0-1-1 0 0,0 0 0 0 0,0 1-63 0 0,2 3 543 0 0,-1-6-208 0 0,-2-4 929 0 0,2 3-727 0 0,6 7 314 0 0,2-7 671 0 0,-9 2-1497 0 0,0 1-1 0 0,0 0 1 0 0,0 0 0 0 0,0 0 0 0 0,1 0 0 0 0,-1 0 0 0 0,0 0 0 0 0,0 0 0 0 0,0-1 0 0 0,0 1 0 0 0,0 0-1 0 0,0 0 1 0 0,1 0 0 0 0,-1 0 0 0 0,0 0 0 0 0,0 0 0 0 0,0 0 0 0 0,0 0 0 0 0,1 0 0 0 0,-1 0-1 0 0,0 0 1 0 0,0 0 0 0 0,0 0 0 0 0,0 0 0 0 0,1 0 0 0 0,-1 0 0 0 0,0 0 0 0 0,0 0 0 0 0,0 0 0 0 0,0 0-1 0 0,1 0 1 0 0,-1 0 0 0 0,0 0 0 0 0,0 1 0 0 0,0-1 0 0 0,0 0 0 0 0,0 0 0 0 0,0 0 0 0 0,1 0 0 0 0,-1 0-1 0 0,0 0 1 0 0,0 0 0 0 0,0 1 0 0 0,0-1 0 0 0,0 0 0 0 0,0 0 0 0 0,0 0 0 0 0,0 0 0 0 0,0 0 0 0 0,1 1-1 0 0,-1-1 1 0 0,0 0 0 0 0,0 0 0 0 0,0 0 0 0 0,0 0 0 0 0,0 1 0 0 0,0-1 0 0 0,0 0 0 0 0,0 0-1 0 0,0 0-24 0 0,0-1 113 0 0,1 1 0 0 0,-1-1 0 0 0,1 0 0 0 0,-1 0 0 0 0,1 1-1 0 0,-1-1 1 0 0,1 0 0 0 0,0 1 0 0 0,-1-1 0 0 0,1 0-1 0 0,0 1 1 0 0,0-1 0 0 0,-1 1 0 0 0,1-1 0 0 0,0 1 0 0 0,0 0-113 0 0,0-1 73 0 0,0 1 1 0 0,-1 0 0 0 0,1-1 0 0 0,0 1 0 0 0,0-1 0 0 0,-1 1 0 0 0,1-1 0 0 0,0 1 0 0 0,-1-1 0 0 0,1 0 0 0 0,-1 1 0 0 0,1-1-1 0 0,-1 0 1 0 0,1 1 0 0 0,-1-1 0 0 0,0 0 0 0 0,1 1 0 0 0,-1-1 0 0 0,0 0 0 0 0,1 0-74 0 0,-1 0 18 0 0,0 1 0 0 0,0 0 0 0 0,0 0 0 0 0,0 0 0 0 0,0-1 0 0 0,0 1 0 0 0,0 0 0 0 0,0 0 0 0 0,0 0 0 0 0,0-1 0 0 0,0 1 0 0 0,0 0 0 0 0,1 0-1 0 0,-1 0 1 0 0,0-1 0 0 0,0 1 0 0 0,0 0 0 0 0,0 0 0 0 0,0 0 0 0 0,0 0 0 0 0,1 0 0 0 0,-1-1 0 0 0,0 1 0 0 0,0 0 0 0 0,0 0 0 0 0,0 0 0 0 0,1 0 0 0 0,-1 0 0 0 0,0 0 0 0 0,0 0 0 0 0,0 0 0 0 0,1 0 0 0 0,-1 0 0 0 0,0 0 0 0 0,0 0 0 0 0,0 0 0 0 0,1 0 0 0 0,-1 0 0 0 0,0 0 0 0 0,0 0 0 0 0,0 0 0 0 0,1 0 0 0 0,-1 0 0 0 0,0 0 0 0 0,0 0 0 0 0,0 0 0 0 0,1 0 0 0 0,-1 0 0 0 0,0 0-1 0 0,0 0 1 0 0,0 0-18 0 0,1 1 9 0 0,-1-1 0 0 0,0 0 0 0 0,0 0 0 0 0,0 0 0 0 0,0 0 0 0 0,1 0 0 0 0,-1 0 0 0 0,0 0 0 0 0,0 0 0 0 0,0 0 0 0 0,1 0 0 0 0,-1 0 0 0 0,0 0 0 0 0,0 0 0 0 0,0 0 0 0 0,1 0 0 0 0,-1 0 0 0 0,0 0 0 0 0,0 0 0 0 0,0 0 0 0 0,1 0 0 0 0,-1 0 0 0 0,0 0 0 0 0,0 0 0 0 0,0 0-1 0 0,0 0 1 0 0,1 0 0 0 0,-1 0 0 0 0,0-1 0 0 0,0 1 0 0 0,0 0 0 0 0,0 0 0 0 0,0 0 0 0 0,1 0 0 0 0,-1 0 0 0 0,0-1 0 0 0,0 1 0 0 0,0 0 0 0 0,0 0 0 0 0,0 0 0 0 0,0 0 0 0 0,0-1 0 0 0,0 1 0 0 0,1 0-9 0 0,0-2 99 0 0,0 0 1 0 0,0 0-1 0 0,1 0 1 0 0,-1 0-1 0 0,1 0 1 0 0,0 1-1 0 0,0-1 0 0 0,-1 0 1 0 0,2 1-100 0 0,-1-1 61 0 0,-1 1 1 0 0,1-1-1 0 0,0 1 0 0 0,-1-1 1 0 0,1 0-1 0 0,-1 0 0 0 0,1 0 1 0 0,-1 0-1 0 0,0 0 0 0 0,0 0 0 0 0,1-1-61 0 0,-1 0 121 0 0,1 1 0 0 0,-1-1 0 0 0,1 1 1 0 0,0-1-1 0 0,0 1 0 0 0,0-1 0 0 0,0 1 0 0 0,1 0 0 0 0,-1 0 0 0 0,0 0 0 0 0,1 0 0 0 0,0 1 0 0 0,-1-1 0 0 0,1 1 0 0 0,0-1 0 0 0,0 1 0 0 0,-1 0 0 0 0,1 0 0 0 0,1 0-121 0 0,-3 1 29 0 0,0 0 0 0 0,0 0 1 0 0,0-1-1 0 0,0 1 0 0 0,0 0 1 0 0,0-1-1 0 0,0 1 0 0 0,0-1 0 0 0,0 1 1 0 0,0-1-1 0 0,0 1 0 0 0,0-1 1 0 0,0 0-1 0 0,-1 1 0 0 0,1-1 1 0 0,0 0-30 0 0,-1 0 9 0 0,1 1 0 0 0,-1-1 0 0 0,1 0 0 0 0,0 1 1 0 0,-1-1-1 0 0,1 1 0 0 0,-1-1 0 0 0,1 1 0 0 0,0-1 0 0 0,-1 1 1 0 0,1 0-1 0 0,0-1 0 0 0,0 1 0 0 0,-1 0 0 0 0,1 0 0 0 0,0-1 1 0 0,0 1-1 0 0,-1 0 0 0 0,1 0 0 0 0,0 0 0 0 0,0 0 1 0 0,0 0-1 0 0,-1 0 0 0 0,1 0 0 0 0,0 0 0 0 0,0 0 0 0 0,0 0 1 0 0,-1 1-1 0 0,1-1 0 0 0,0 0 0 0 0,0 1-9 0 0,0-1 10 0 0,0 0-1 0 0,-1 0 0 0 0,1 1 1 0 0,0-1-1 0 0,0 0 1 0 0,0 0-1 0 0,0 0 1 0 0,0 0-1 0 0,0 0 1 0 0,0 0-1 0 0,0 0 0 0 0,0 0 1 0 0,0-1-1 0 0,0 1 1 0 0,0 0-1 0 0,0 0 1 0 0,-1-1-1 0 0,1 1 1 0 0,0-1-1 0 0,0 1 0 0 0,0-1 1 0 0,0 1-1 0 0,-1-1 1 0 0,1 1-1 0 0,0-1 1 0 0,-1 0-1 0 0,1 1 1 0 0,0-1-1 0 0,-1 0 0 0 0,1 0 1 0 0,-1 1-1 0 0,1-1 1 0 0,-1 0-1 0 0,1 0 1 0 0,-1 0-1 0 0,0 0 1 0 0,1 0-11 0 0,0-1 22 0 0,0 0 0 0 0,0 1 0 0 0,1-1-1 0 0,-1 0 1 0 0,1 1 0 0 0,-1-1-1 0 0,1 1 1 0 0,-1-1 0 0 0,1 1-1 0 0,0 0-20 0 0,8-5 80 0 0,0 0-1 0 0,-1 0 1 0 0,0 0-1 0 0,0-1 1 0 0,0-1-1 0 0,-1 0 1 0 0,0 0-1 0 0,6-8-79 0 0,6-4-22 0 0,-15 16 27 0 0,0 0-1 0 0,-1-1 1 0 0,1 1 0 0 0,-1-1-1 0 0,0 0 1 0 0,0-2-5 0 0,-2 5 6 0 0,0-1-1 0 0,0 0 1 0 0,0 0 0 0 0,1 1 0 0 0,-1 0 0 0 0,1-1 0 0 0,-1 1 0 0 0,1 0-1 0 0,0 0 1 0 0,0 0 0 0 0,0 0 0 0 0,0 1 0 0 0,0-1 0 0 0,0 1-1 0 0,0 0 1 0 0,3-1-6 0 0,11-4 217 0 0,-14 4-205 0 0,0 0 0 0 0,0 0 0 0 0,0-1 0 0 0,0 1 0 0 0,-1 0-1 0 0,1-1 1 0 0,-1 0 0 0 0,1 1 0 0 0,-1-1 0 0 0,1-2-12 0 0,-1 2 11 0 0,0 0 0 0 0,0 1 0 0 0,0-1 0 0 0,0 1 0 0 0,0 0 0 0 0,0-1 0 0 0,1 1 0 0 0,-1 0 0 0 0,1 1 0 0 0,-1-1 0 0 0,1 0 0 0 0,0 1 0 0 0,1-2-11 0 0,4 1 6 0 0,-1-1-1 0 0,0-1 1 0 0,0 0 0 0 0,-1 0 0 0 0,1 0-1 0 0,-1-1 1 0 0,1-1-6 0 0,25-16 92 0 0,-12 4-89 0 0,-18 16 4 0 0,0-1 0 0 0,1 1 0 0 0,-1 0-1 0 0,1-1 1 0 0,-1 1 0 0 0,1 0 0 0 0,1 0-7 0 0,3-2 11 0 0,0 1 0 0 0,0-1 1 0 0,0-1-1 0 0,-1 1 0 0 0,1-1 1 0 0,-1 0-1 0 0,0-1 0 0 0,-1 1-11 0 0,24-21 47 0 0,1 1-1 0 0,32-20-46 0 0,-29 22 117 0 0,-26 17-131 0 0,0 0 1 0 0,0-1 0 0 0,0 0 0 0 0,2-4 13 0 0,-4 4-15 0 0,1 1 0 0 0,-1 0 1 0 0,1 0-1 0 0,0 0 0 0 0,1 1 0 0 0,5-4 15 0 0,-6 5-1 0 0,1-1 0 0 0,-1 0 0 0 0,0 0 0 0 0,0-1 0 0 0,1-1 1 0 0,-4 3 2 0 0,1 0 0 0 0,0 0-1 0 0,0 0 1 0 0,1 1 0 0 0,-1-1 0 0 0,1 1-1 0 0,0 0 1 0 0,-1 1 0 0 0,1-1 0 0 0,0 1-1 0 0,1 0 1 0 0,-1 0-2 0 0,-2 1-9 0 0,0 0 0 0 0,0 0 1 0 0,0-1-1 0 0,0 1 0 0 0,-1-1 0 0 0,1 1 0 0 0,0-1 0 0 0,-1 0 0 0 0,1 0 0 0 0,-1 0 0 0 0,0 0 1 0 0,0 0-1 0 0,0-1 0 0 0,0 1 0 0 0,0-1 0 0 0,0 0 0 0 0,-1 1 0 0 0,2-3 9 0 0,21-15-178 0 0,-18 14-39 0 0,-1 1 1 0 0,1 0 0 0 0,-1 0 0 0 0,1 0 0 0 0,1 1 0 0 0,2-2 216 0 0,-3 3-533 0 0,-1-1 1 0 0,1 0-1 0 0,-1 0 1 0 0,0-1-1 0 0,0 1 1 0 0,4-5 532 0 0,-8 7-446 0 0,0 1 0 0 0,0 0 0 0 0,0-1 0 0 0,1 1 0 0 0,-1 0 0 0 0,0 0 0 0 0,1 0 0 0 0,-1 0 0 0 0,1 0 0 0 0,-1 1-1 0 0,2-1 447 0 0,1 2-5320 0 0,-5 9-138 0 0,-4-4 2963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6T01:51:17.754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0 1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6T01:51:28.61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0 1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2:06:00.7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5434 307 5121 0 0,'1'-1'280'0'0,"0"0"0"0"0,0 1 0 0 0,0-1 0 0 0,0 1-1 0 0,-1-1 1 0 0,1 1 0 0 0,0-1 0 0 0,0 1 0 0 0,0-1 0 0 0,0 1 0 0 0,0 0-1 0 0,0 0 1 0 0,0-1 0 0 0,0 1 0 0 0,1 0 0 0 0,-1 0 0 0 0,0 0 0 0 0,0 0 0 0 0,0 0-1 0 0,0 0 1 0 0,0 1 0 0 0,0-1 0 0 0,1 0-280 0 0,-2 1 203 0 0,1 0 0 0 0,0-1 0 0 0,0 1 0 0 0,0 0 1 0 0,-1 0-1 0 0,1 0 0 0 0,0 0 0 0 0,-1 0 0 0 0,1-1 0 0 0,-1 1 0 0 0,1 0 0 0 0,-1 0 0 0 0,1 1 0 0 0,-1-1 0 0 0,0 0 1 0 0,1 0-1 0 0,-1 0 0 0 0,0 1-203 0 0,1 7 643 0 0,0 0 1 0 0,-1 0 0 0 0,0 1-1 0 0,-2 8-643 0 0,2-13 156 0 0,-15 248 2332 0 0,15-176-2839 0 0,3-1 0 0 0,6 25 351 0 0,-6-74-726 0 0,4 30-1157 0 0,-5-21-2814 0 0,0-45-152 0 0,1-7 3918 0 0,-11-42 1508 0 0,4 34 404 0 0,1 0 0 0 0,0-12-981 0 0,3 29 384 0 0,0 0 0 0 0,1 0 0 0 0,0 0 0 0 0,0 0 0 0 0,0 0 0 0 0,1 1 0 0 0,0-1 0 0 0,0 0 0 0 0,1 1 0 0 0,2-5-384 0 0,-4 8 204 0 0,1 1 0 0 0,0 0 0 0 0,0 0 1 0 0,0 0-1 0 0,0 0 0 0 0,0 0 0 0 0,1 0 0 0 0,-1 0 1 0 0,0 1-1 0 0,1-1 0 0 0,-1 1 0 0 0,1 0 0 0 0,0 0 1 0 0,-1 0-1 0 0,1 0 0 0 0,0 0 0 0 0,0 1 1 0 0,1-1-205 0 0,10-2-10 0 0,1 1 0 0 0,0 1 0 0 0,2 1 10 0 0,12-2-514 0 0,-4-1-997 0 0,47-7-9035 0 0,-52 7 6480 0 0</inkml:trace>
  <inkml:trace contextRef="#ctx0" brushRef="#br0" timeOffset="5035.376">10117 252 3777 0 0,'7'-2'2767'0'0,"-5"1"-1785"0"0,1 0-1 0 0,-1 0 1 0 0,1 0-1 0 0,0 1 1 0 0,-1-1-1 0 0,1 1 1 0 0,0-1-1 0 0,2 1-981 0 0,-4 0 148 0 0,0 1 0 0 0,-1-1 0 0 0,1 0 0 0 0,0 1 0 0 0,0-1 0 0 0,-1 0 0 0 0,1 1 0 0 0,0-1 0 0 0,0 1 0 0 0,-1-1 0 0 0,1 1 0 0 0,0-1 0 0 0,-1 1 0 0 0,1 0 0 0 0,-1-1-1 0 0,1 1 1 0 0,-1 0 0 0 0,1-1 0 0 0,-1 1 0 0 0,0 0 0 0 0,1 0 0 0 0,-1 0 0 0 0,0-1 0 0 0,1 1 0 0 0,-1 0 0 0 0,0 0 0 0 0,0 0 0 0 0,0 0 0 0 0,0-1 0 0 0,0 2-148 0 0,5 40 1547 0 0,-1 0 1 0 0,-3 26-1548 0 0,2 22-164 0 0,-1-27-651 0 0,4 37-1736 0 0,6-35-3589 0 0,-3-41-1450 0 0,-10-19 3208 0 0</inkml:trace>
  <inkml:trace contextRef="#ctx0" brushRef="#br0" timeOffset="5365.919">10396 251 4241 0 0,'-3'18'8338'0'0,"0"31"-5244"0"0,2 18-1782 0 0,1-25-911 0 0,-2 1-1 0 0,-6 30-400 0 0,2-30-53 0 0,3-15-193 0 0,-2-1-1 0 0,-4 16 247 0 0,7-37-295 0 0,0 1-1 0 0,0-1 0 0 0,-1 0 0 0 0,1 0 0 0 0,-1 0 1 0 0,-1 0-1 0 0,1 0 0 0 0,-1 0 0 0 0,0-1 1 0 0,0 0-1 0 0,-1 0 0 0 0,-3 4 296 0 0,6-8-89 0 0,1-1-1 0 0,0 1 1 0 0,0 0-1 0 0,-1 0 1 0 0,1-1-1 0 0,-1 1 1 0 0,1-1 0 0 0,0 1-1 0 0,-1-1 1 0 0,1 1-1 0 0,-1-1 1 0 0,1 0 0 0 0,-1 0-1 0 0,1 0 1 0 0,-1 0-1 0 0,1 0 1 0 0,-1 0 0 0 0,1 0-1 0 0,-2 0 90 0 0,0-1-49 0 0,-1 0 0 0 0,1-1-1 0 0,-1 1 1 0 0,1-1 0 0 0,-1 1 0 0 0,1-1 0 0 0,0 0-1 0 0,-2-1 50 0 0,-2-3 164 0 0,0 0 0 0 0,0 0-1 0 0,0-1 1 0 0,1 0-1 0 0,-1 0 1 0 0,-1-5-164 0 0,4 6 148 0 0,1 0 0 0 0,-1 0 0 0 0,1 0 1 0 0,1-1-1 0 0,-1 1 0 0 0,1-1 0 0 0,0 0 0 0 0,1 0 0 0 0,-1 0 0 0 0,1 0 1 0 0,1 0-1 0 0,-1 0 0 0 0,1 0 0 0 0,1 0 0 0 0,-1 0 0 0 0,1 0 0 0 0,0 1 0 0 0,1-1 1 0 0,-1 0-1 0 0,3-3-148 0 0,-2 2 215 0 0,2 1 1 0 0,-1-1 0 0 0,1 1-1 0 0,0 0 1 0 0,0 0-1 0 0,1 0 1 0 0,0 0 0 0 0,1 1-1 0 0,-1 0 1 0 0,1 0-1 0 0,0 1 1 0 0,0-1 0 0 0,1 1-1 0 0,0 1 1 0 0,0-1 0 0 0,0 1-1 0 0,3-1-215 0 0,46-17 861 0 0,-1 2-1 0 0,2 3 1 0 0,48-7-861 0 0,-104 24-27 0 0,56-10-516 0 0,-53 9 109 0 0,0 1 0 0 0,1 0 0 0 0,-1 0 1 0 0,1 0-1 0 0,-1 0 0 0 0,1 1 1 0 0,-1 0-1 0 0,1 0 0 0 0,-1 0 1 0 0,0 0-1 0 0,3 2 434 0 0,-5-2-592 0 0,-1-1 1 0 0,0 2-1 0 0,0-1 1 0 0,1 0-1 0 0,-1 0 1 0 0,0 0-1 0 0,0 0 1 0 0,0 1-1 0 0,0-1 1 0 0,0 1-1 0 0,0-1 1 0 0,-1 0-1 0 0,1 1 1 0 0,0 0-1 0 0,-1-1 1 0 0,1 1-1 0 0,-1 0 592 0 0,5 11-5505 0 0</inkml:trace>
  <inkml:trace contextRef="#ctx0" brushRef="#br0" timeOffset="5366.919">10456 569 2192 0 0,'-19'2'7181'0'0,"31"-4"-2656"0"0,29-7-1997 0 0,34-14-2528 0 0,-42 11-1517 0 0,-1-2 0 0 0,14-8 1517 0 0,-19 9-2039 0 0,-16 8-178 0 0,-1 0-1 0 0,1-1 1 0 0,6-4 2217 0 0,1-7-4509 0 0</inkml:trace>
  <inkml:trace contextRef="#ctx0" brushRef="#br0" timeOffset="5818.942">10826 198 2200 0 0,'-1'0'334'0'0,"1"0"-1"0"0,-1 0 1 0 0,1 0-1 0 0,-1 0 0 0 0,1 0 1 0 0,-1 0-1 0 0,0 1 1 0 0,1-1-1 0 0,-1 0 0 0 0,1 0 1 0 0,-1 1-1 0 0,1-1 0 0 0,-1 0 1 0 0,1 1-1 0 0,0-1 1 0 0,-1 0-1 0 0,1 1 0 0 0,-1-1 1 0 0,1 1-1 0 0,0-1 1 0 0,-1 1-1 0 0,1-1-333 0 0,-6 16 3568 0 0,2 20-1753 0 0,4-28-1228 0 0,-5 57 1678 0 0,-1 26-2710 0 0,1-46-5133 0 0,-10 43 5578 0 0,11-66-1036 0 0,-2-2 1 0 0,-1 1 0 0 0,0-1 0 0 0,-1 0 0 0 0,-2 0-1 0 0,0-1 1 0 0,-1 0 0 0 0,0-1 0 0 0,-8 8 1035 0 0,14-19 395 0 0,-1-1 1 0 0,1 0-1 0 0,-1-1 0 0 0,-5 5-395 0 0,-17 6 4493 0 0,30-21-435 0 0,18-21-2500 0 0,-11 21-1164 0 0,0 1-1 0 0,1 0 1 0 0,-1 0 0 0 0,1 1-1 0 0,0 0 1 0 0,0 1-1 0 0,0 0 1 0 0,6 0-394 0 0,16-4 552 0 0,-21 4-438 0 0,-1 0-1 0 0,1 1 1 0 0,0 0-1 0 0,-1 1 1 0 0,1 0 0 0 0,0 1-1 0 0,-1 0 1 0 0,1 0-1 0 0,-1 1 1 0 0,1 1 0 0 0,-1 0-1 0 0,2 1-113 0 0,-11-4 28 0 0,1 1 0 0 0,-1 0 1 0 0,0-1-1 0 0,0 1 0 0 0,0 0 0 0 0,0-1 0 0 0,0 1 1 0 0,0 0-1 0 0,0 0 0 0 0,0 0 0 0 0,0 0 0 0 0,0 0 1 0 0,0 0-1 0 0,0 0 0 0 0,-1 0 0 0 0,1 1 0 0 0,0-1 1 0 0,-1 0-1 0 0,1 0 0 0 0,-1 0 0 0 0,1 1 0 0 0,-1 0-28 0 0,0 0 29 0 0,0 0-1 0 0,0 0 1 0 0,0 0 0 0 0,0 1-1 0 0,-1-1 1 0 0,1 0-1 0 0,-1 0 1 0 0,1 0 0 0 0,-1 0-1 0 0,0 0 1 0 0,0-1-1 0 0,0 1 1 0 0,-1 2-29 0 0,-5 6 82 0 0,0 0-1 0 0,-1-1 1 0 0,0 1 0 0 0,-9 7-82 0 0,7-8 57 0 0,-160 172 367 0 0,160-169-322 0 0,0 0 0 0 0,1 1 0 0 0,-6 13-102 0 0,12-22 62 0 0,0 0-1 0 0,1 1 1 0 0,0 0 0 0 0,0-1-1 0 0,1 1 1 0 0,-1 0 0 0 0,1 0-1 0 0,0 0 1 0 0,0 0-1 0 0,0 0 1 0 0,1 0 0 0 0,0 0-1 0 0,0 5-61 0 0,1-8 18 0 0,-1 0 0 0 0,1-1 0 0 0,0 1 0 0 0,0 0 0 0 0,-1-1 0 0 0,1 1 0 0 0,0-1 0 0 0,0 1 0 0 0,1-1 0 0 0,-1 0 1 0 0,0 1-1 0 0,0-1 0 0 0,1 0 0 0 0,-1 0 0 0 0,1 0 0 0 0,-1 0 0 0 0,1 0 0 0 0,-1 0 0 0 0,1 0 0 0 0,0 0 0 0 0,-1-1 0 0 0,1 1 0 0 0,0-1 0 0 0,-1 1 0 0 0,1-1 0 0 0,0 0 0 0 0,0 0 0 0 0,0 1 0 0 0,-1-1 0 0 0,1 0 0 0 0,0-1 0 0 0,1 1-18 0 0,11-1-6 0 0,-1 0 0 0 0,0-1 0 0 0,0 0 1 0 0,3-2 5 0 0,-4 1-138 0 0,44-11-930 0 0,-36 8-410 0 0,1 1 0 0 0,-1 1 0 0 0,1 0 1 0 0,-1 2-1 0 0,1 0 0 0 0,10 1 1478 0 0,35 10-7370 0 0,-57-10 6332 0 0,0 1-1 0 0,0-2 0 0 0,-1 1 0 0 0,1-1 0 0 0,6-2 1039 0 0</inkml:trace>
  <inkml:trace contextRef="#ctx0" brushRef="#br0" timeOffset="4054.869">9542 334 1704 0 0,'8'-4'1720'0'0,"4"0"1955"0"0,-7 7-129 0 0,-10 7-73 0 0,-41 43 1540 0 0,-12 7-5013 0 0,10-9 1093 0 0,-6 10-1093 0 0,-70 80 659 0 0,59-70-1420 0 0,74-81-598 0 0,48-52-2825 0 0,-32 37 3738 0 0,23-17 446 0 0,-38 33 116 0 0,0 1-1 0 0,1 0 1 0 0,0 1-1 0 0,1 0 1 0 0,0 0-1 0 0,0 1 1 0 0,0 1 0 0 0,1 0-1 0 0,0 1 1 0 0,0 0-1 0 0,0 1 1 0 0,0 1-1 0 0,6-1-115 0 0,-13 3-91 0 0,-1 0 0 0 0,0 1 1 0 0,1 0-1 0 0,-1 0 0 0 0,1 0 0 0 0,-1 0 0 0 0,0 1 0 0 0,0 0 0 0 0,0 0 0 0 0,0 0 0 0 0,0 1 0 0 0,0-1 0 0 0,-1 1 0 0 0,1 1 91 0 0,26 23-3906 0 0,-8 6-4192 0 0,-19-25 5748 0 0</inkml:trace>
  <inkml:trace contextRef="#ctx0" brushRef="#br0" timeOffset="4382.936">9682 217 2192 0 0,'-1'-12'4570'0'0,"0"14"-226"0"0,0 23-1015 0 0,31 230 1264 0 0,-29-249-4606 0 0,17 143-2302 0 0,-17-99-2000 0 0,-3-1-3405 0 0,-2-27 3143 0 0</inkml:trace>
  <inkml:trace contextRef="#ctx0" brushRef="#br0" timeOffset="4710.956">9429 940 6409 0 0,'0'0'143'0'0,"-1"0"-1"0"0,1 0 0 0 0,0 0 0 0 0,0 0 0 0 0,-1 0 0 0 0,1 0 0 0 0,0 0 1 0 0,0 0-1 0 0,-1 0 0 0 0,1 0 0 0 0,0 0 0 0 0,0 0 0 0 0,-1 0 1 0 0,1 0-1 0 0,0 0 0 0 0,0 0 0 0 0,-1-1 0 0 0,1 1 0 0 0,0 0 0 0 0,0 0 1 0 0,0 0-1 0 0,-1 0 0 0 0,1-1 0 0 0,0 1 0 0 0,0 0 0 0 0,0 0 1 0 0,0 0-1 0 0,0-1 0 0 0,-1 1 0 0 0,1 0 0 0 0,0 0 0 0 0,0 0 0 0 0,0-1 1 0 0,0 1-1 0 0,0 0 0 0 0,0 0 0 0 0,0-1 0 0 0,0 1 0 0 0,0 0 1 0 0,0 0-1 0 0,0-1 0 0 0,0 1 0 0 0,0 0 0 0 0,0 0 0 0 0,0-1 0 0 0,0 1 1 0 0,0 0-1 0 0,0 0 0 0 0,0-1 0 0 0,0 1-142 0 0,14-11 2571 0 0,22-6-1235 0 0,-14 8-603 0 0,1 2 0 0 0,0 0 1 0 0,17-2-734 0 0,-27 7 115 0 0,-1 0 0 0 0,1 1 0 0 0,-1 0 0 0 0,1 1-1 0 0,0 1 1 0 0,-1 0 0 0 0,12 2-115 0 0,-18-2 19 0 0,0 1-1 0 0,0 0 0 0 0,0 0 0 0 0,0 0 0 0 0,-1 1 1 0 0,1 0-1 0 0,-1 0 0 0 0,1 0 0 0 0,-1 0 1 0 0,0 1-1 0 0,0 0 0 0 0,-1 0 0 0 0,1 0 0 0 0,-1 1 1 0 0,2 2-19 0 0,-1 0-15 0 0,-1 0 1 0 0,0 1-1 0 0,0-1 1 0 0,-1 1-1 0 0,0-1 0 0 0,0 1 1 0 0,-1 0-1 0 0,0 0 1 0 0,0 0-1 0 0,-1 1 1 0 0,0 2 14 0 0,0 18-601 0 0,0 1 0 0 0,-3 0 1 0 0,0 0-1 0 0,-2-1 0 0 0,-4 16 601 0 0,-6 52-9347 0 0,13-83 5652 0 0,1-4-489 0 0</inkml:trace>
  <inkml:trace contextRef="#ctx0" brushRef="#br0" timeOffset="327.337">6000 370 5353 0 0,'10'-10'3006'0'0,"1"0"0"0"0,1 1 0 0 0,5-3-3006 0 0,38-19 4467 0 0,-10 11-2665 0 0,29-7-1802 0 0,-65 23 27 0 0,14-5-682 0 0,-15 5 253 0 0,1 0 0 0 0,0 0 0 0 0,0 2 0 0 0,8-3 402 0 0,-14 5-583 0 0,-1-1 0 0 0,1 1-1 0 0,-1 0 1 0 0,1 0 0 0 0,0 0-1 0 0,-1 1 1 0 0,1-1 0 0 0,1 1 583 0 0,-2-1-809 0 0,0 1 1 0 0,-1 0-1 0 0,1 0 1 0 0,0-1-1 0 0,-1 1 1 0 0,1 0-1 0 0,0 0 1 0 0,-1 0-1 0 0,1 1 1 0 0,-1-1-1 0 0,0 0 1 0 0,2 2 808 0 0,-1 2-4028 0 0</inkml:trace>
  <inkml:trace contextRef="#ctx0" brushRef="#br0" timeOffset="328.337">6086 480 4969 0 0,'-1'0'239'0'0,"1"1"0"0"0,0-1 0 0 0,-1 1 0 0 0,1-1-1 0 0,-1 1 1 0 0,1-1 0 0 0,0 1 0 0 0,0 0 0 0 0,-1-1 0 0 0,1 1 0 0 0,0 0 0 0 0,0-1 0 0 0,0 1-1 0 0,-1 0 1 0 0,1-1 0 0 0,0 1 0 0 0,0 0 0 0 0,0-1 0 0 0,0 1 0 0 0,1 0 0 0 0,-1 0-1 0 0,0-1 1 0 0,0 1 0 0 0,0 0 0 0 0,0-1 0 0 0,1 1 0 0 0,-1 0 0 0 0,0-1 0 0 0,1 1 0 0 0,-1-1-1 0 0,0 1 1 0 0,1-1 0 0 0,-1 1 0 0 0,1 0 0 0 0,-1-1 0 0 0,1 0 0 0 0,-1 1 0 0 0,1-1 0 0 0,0 1-239 0 0,0 0 87 0 0,1-1 1 0 0,-1 1 0 0 0,1-1-1 0 0,-1 1 1 0 0,1-1 0 0 0,-1 0 0 0 0,1 0-1 0 0,-1 1 1 0 0,1-1 0 0 0,-1 0-1 0 0,1-1 1 0 0,-1 1 0 0 0,1 0 0 0 0,-1 0-1 0 0,1-1 1 0 0,-1 1 0 0 0,2-1-88 0 0,140-44-2652 0 0,-66 23-6492 0 0,-60 15 5203 0 0</inkml:trace>
  <inkml:trace contextRef="#ctx0" brushRef="#br0" timeOffset="671.007">6192 296 5681 0 0,'-8'2'783'0'0,"1"0"1"0"0,-1 1-1 0 0,1 0 0 0 0,-1 0 0 0 0,1 1 0 0 0,0 0-783 0 0,4-2 276 0 0,0 0 0 0 0,0 0 0 0 0,0 0 0 0 0,0 1 0 0 0,1-1 0 0 0,-1 1 0 0 0,1-1 0 0 0,0 1-1 0 0,0 0 1 0 0,0 0 0 0 0,0 0 0 0 0,0 1 0 0 0,0-1 0 0 0,0 2-276 0 0,-11 32 1028 0 0,1 0 0 0 0,1 1 0 0 0,2 0-1 0 0,2 1 1 0 0,2 0 0 0 0,1 0 0 0 0,2 16-1028 0 0,2-47 98 0 0,1 0 0 0 0,0 1 0 0 0,0-1 0 0 0,1 1 0 0 0,0-1 0 0 0,0 0 0 0 0,1 0 0 0 0,0 0-1 0 0,2 3-97 0 0,-4-8-106 0 0,1-1-1 0 0,-1 1 0 0 0,1-1 1 0 0,0 1-1 0 0,0-1 0 0 0,0 0 1 0 0,0 0-1 0 0,0 0 0 0 0,0 0 1 0 0,1 0-1 0 0,-1 0 0 0 0,0-1 1 0 0,1 1-1 0 0,0-1 0 0 0,-1 1 0 0 0,1-1 1 0 0,0 0-1 0 0,0 0 0 0 0,0-1 1 0 0,0 1-1 0 0,0 0 0 0 0,-1-1 1 0 0,1 0-1 0 0,0 0 0 0 0,0 0 1 0 0,0 0-1 0 0,3 0 107 0 0,-1-1-632 0 0,0 0 0 0 0,0 0 0 0 0,0 0 0 0 0,0-1 0 0 0,0 0-1 0 0,0 0 1 0 0,0 0 0 0 0,2-2 632 0 0,1-1-1986 0 0,0 0 0 0 0,0-1 0 0 0,0 0 0 0 0,-1-1 0 0 0,0 0 0 0 0,5-6 1986 0 0,2-6-2458 0 0</inkml:trace>
  <inkml:trace contextRef="#ctx0" brushRef="#br0" timeOffset="672.007">6359 534 216 0 0,'60'-20'10140'0'0,"12"-5"-6744"0"0,-18 5-5380 0 0,-17 11-4595 0 0,-21 7 1998 0 0</inkml:trace>
  <inkml:trace contextRef="#ctx0" brushRef="#br0" timeOffset="999.055">6653 189 4033 0 0,'-2'0'380'0'0,"1"0"1"0"0,0 1-1 0 0,-1 0 1 0 0,1-1-1 0 0,0 1 0 0 0,-1 0 1 0 0,1-1-1 0 0,0 1 1 0 0,0 0-1 0 0,0 0 1 0 0,0 0-1 0 0,0 0 0 0 0,0 0 1 0 0,0 0-1 0 0,0 1 1 0 0,0-1-1 0 0,0 0 0 0 0,1 0 1 0 0,-1 1-1 0 0,0-1 1 0 0,1 0-1 0 0,-1 1 1 0 0,1-1-1 0 0,0 1 0 0 0,-1 0-380 0 0,0 5 516 0 0,0 1 0 0 0,0-1 0 0 0,1 1-1 0 0,0 5-515 0 0,0 10 683 0 0,-13 363 3592 0 0,10-201-4288 0 0,0-106-552 0 0,-1 38-1526 0 0,4-69-3299 0 0,4 20 5390 0 0,-1-48-4747 0 0,1 0 0 0 0,5 15 4747 0 0,-6-23-3003 0 0</inkml:trace>
  <inkml:trace contextRef="#ctx0" brushRef="#br0" timeOffset="1327.105">7035 361 1104 0 0,'10'-9'1477'0'0,"2"1"-1"0"0,-1 0 1 0 0,1 1-1 0 0,0 0 1 0 0,1 0-1 0 0,0 1 1 0 0,0 1 0 0 0,1 0-1477 0 0,-9 4 229 0 0,-1 0 1 0 0,0 0-1 0 0,1 0 1 0 0,-1 1-1 0 0,1-1 1 0 0,-1 1-1 0 0,0 0 1 0 0,1 0-1 0 0,-1 1 1 0 0,1-1-1 0 0,-1 1 1 0 0,0 0-1 0 0,1 0 1 0 0,-1 1-1 0 0,0-1 1 0 0,0 1-1 0 0,0 0 1 0 0,0 0-1 0 0,0 0 1 0 0,0 1-1 0 0,-1-1 1 0 0,1 1-1 0 0,-1 0 1 0 0,1 0-1 0 0,-1 0 1 0 0,0 0-1 0 0,0 1-229 0 0,3 4 158 0 0,-1 1 0 0 0,1 0 1 0 0,-1 0-1 0 0,-1 0 0 0 0,0 0 0 0 0,0 1 0 0 0,-1 0 0 0 0,0 0 0 0 0,-1 0 0 0 0,0 0 0 0 0,0 0 0 0 0,-1 0 0 0 0,0 0 0 0 0,-1 1 0 0 0,0-1 0 0 0,-2 10-158 0 0,-3 21-207 0 0,-2-1-1 0 0,-2 0 1 0 0,-10 25 207 0 0,17-56-118 0 0,-14 42-1195 0 0,-4 20-2347 0 0,9-24-3055 0 0,11-44 6086 0 0,0-1 0 0 0,0 0 0 0 0,0 0 0 0 0,0 0 0 0 0,0 0-1 0 0,0 0 1 0 0,1 0 0 0 0,-1 0 0 0 0,1 0 0 0 0,-1 0 629 0 0,2 5-1551 0 0,-3 2 187 0 0</inkml:trace>
  <inkml:trace contextRef="#ctx0" brushRef="#br0" timeOffset="1686.406">7135 654 4385 0 0,'-6'9'2264'0'0,"1"3"-399"0"0,0 5-233 0 0,4 1-328 0 0,1-3-207 0 0,1 0-537 0 0,2-1-256 0 0,-3 2-56 0 0,3 4-240 0 0,-3 1-152 0 0,2 1-344 0 0,-2-3-312 0 0,-2-1-481 0 0,1-1-575 0 0,-4-2-721 0 0,2 2-871 0 0,-3-5 383 0 0</inkml:trace>
  <inkml:trace contextRef="#ctx0" brushRef="#br0" timeOffset="1687.406">6912 955 3337 0 0,'14'-9'5968'0'0,"20"0"-2788"0"0,-21 6-1597 0 0,67-15 6126 0 0,66-4-7709 0 0,-64 10-498 0 0,56-16 498 0 0,-63 12-2552 0 0,-26 8-3407 0 0,-23 4-412 0 0,-15 0 406 0 0</inkml:trace>
  <inkml:trace contextRef="#ctx0" brushRef="#br0" timeOffset="2123.793">6848 1 1360 0 0,'0'0'261'0'0,"-1"0"-1"0"0,0 0 0 0 0,1 0 0 0 0,-1 0 1 0 0,1 0-1 0 0,-1 0 0 0 0,0 0 1 0 0,1 1-1 0 0,-1-1 0 0 0,1 0 1 0 0,-1 0-1 0 0,1 1 0 0 0,-1-1 0 0 0,1 0 1 0 0,-1 1-1 0 0,1-1 0 0 0,-1 0 1 0 0,1 1-1 0 0,0-1 0 0 0,-1 1 0 0 0,1-1 1 0 0,-1 1-1 0 0,1-1 0 0 0,0 1 1 0 0,0-1-1 0 0,-1 1 0 0 0,1-1 0 0 0,0 1 1 0 0,0 0-1 0 0,0-1 0 0 0,-1 1 1 0 0,1-1-1 0 0,0 1 0 0 0,0-1 1 0 0,0 1-1 0 0,0 0 0 0 0,0-1 0 0 0,0 1 1 0 0,0-1-1 0 0,0 1 0 0 0,0 0 1 0 0,1-1-1 0 0,-1 1 0 0 0,0-1 0 0 0,0 1 1 0 0,0-1-1 0 0,1 1-260 0 0,2 17 681 0 0,-5 169 3707 0 0,0-45-2948 0 0,18 388 178 0 0,-21-223-3904 0 0,0-167-5354 0 0,7-85-534 0 0,-3-33 4561 0 0</inkml:trace>
  <inkml:trace contextRef="#ctx0" brushRef="#br0" timeOffset="2813.45">7676 372 3929 0 0,'7'-7'1498'0'0,"2"-1"0"0"0,-1 2 0 0 0,1-1 0 0 0,0 2 0 0 0,3-3-1498 0 0,0 2 144 0 0,0 0 0 0 0,0 1 0 0 0,1 1 0 0 0,-1 0 1 0 0,1 0-1 0 0,0 2 0 0 0,0-1 0 0 0,0 2 0 0 0,0-1 0 0 0,1 2 0 0 0,2 0-144 0 0,-12 0 28 0 0,-1 0-1 0 0,1 1 1 0 0,0-1-1 0 0,-1 1 1 0 0,1 0 0 0 0,-1 0-1 0 0,1 0 1 0 0,-1 1-1 0 0,1-1 1 0 0,-1 1-1 0 0,0 0 1 0 0,1 0-28 0 0,-2-1 19 0 0,-1 0-1 0 0,0 0 1 0 0,0 0 0 0 0,0 0-1 0 0,-1 0 1 0 0,1 0 0 0 0,0 0-1 0 0,0 0 1 0 0,0 1 0 0 0,-1-1-1 0 0,1 0 1 0 0,-1 0 0 0 0,1 1-1 0 0,-1-1 1 0 0,1 0 0 0 0,-1 1-1 0 0,0-1 1 0 0,0 0 0 0 0,1 1-1 0 0,-1-1 1 0 0,0 1 0 0 0,0-1-1 0 0,-1 0 1 0 0,1 1 0 0 0,0-1-1 0 0,0 0 1 0 0,-1 1 0 0 0,1-1-1 0 0,0 0 1 0 0,-1 1 0 0 0,0-1-1 0 0,1 0 1 0 0,-1 0 0 0 0,0 1-19 0 0,-7 11-14 0 0,-1-1 1 0 0,-1 0 0 0 0,0 0-1 0 0,0-1 1 0 0,-1 0-1 0 0,0-1 1 0 0,-1 0 0 0 0,-6 3 13 0 0,-19 18-52 0 0,-47 35 26 0 0,51-41 155 0 0,1 1 1 0 0,-9 10-130 0 0,40-35 26 0 0,-1 0 0 0 0,1 0-1 0 0,0 1 1 0 0,0-1-1 0 0,-1 0 1 0 0,1 0-1 0 0,0 1 1 0 0,0-1 0 0 0,0 1-1 0 0,1-1 1 0 0,-1 1-1 0 0,0-1 1 0 0,1 1 0 0 0,-1-1-1 0 0,1 1 1 0 0,-1 0-1 0 0,1-1 1 0 0,-1 1-1 0 0,1 0 1 0 0,0 0 0 0 0,0-1-1 0 0,0 1 1 0 0,0 0-1 0 0,0-1 1 0 0,1 1 0 0 0,-1 0-26 0 0,1 0 38 0 0,0 0 0 0 0,1-1 1 0 0,-1 1-1 0 0,0-1 1 0 0,1 1-1 0 0,-1-1 1 0 0,1 1-1 0 0,0-1 0 0 0,-1 0 1 0 0,1 0-1 0 0,0 0 1 0 0,-1 0-1 0 0,1 0 1 0 0,0-1-1 0 0,0 1 0 0 0,0 0 1 0 0,0-1-1 0 0,0 1 1 0 0,0-1-1 0 0,0 0 1 0 0,1 1-39 0 0,11 0 17 0 0,1 0 1 0 0,-1-1 0 0 0,0 0 0 0 0,0-1-1 0 0,0 0 1 0 0,0-1 0 0 0,13-4-18 0 0,18-7-3256 0 0,32-14 3256 0 0,-1 1-6625 0 0,-48 18 1673 0 0</inkml:trace>
  <inkml:trace contextRef="#ctx0" brushRef="#br0" timeOffset="3174.023">8235 143 7626 0 0,'-6'12'11294'0'0,"-15"67"-8143"0"0,13-19-1984 0 0,2 0 0 0 0,3 55-1167 0 0,13 122 627 0 0,-8-200-700 0 0,27 245-3181 0 0,-15-188-1920 0 0,0-1-4918 0 0,-7-56 3973 0 0</inkml:trace>
  <inkml:trace contextRef="#ctx0" brushRef="#br0" timeOffset="-671.805">5042 464 2553 0 0,'-17'2'3923'0'0,"25"-6"591"0"0,-2 2-4149 0 0,0-1 1 0 0,0 1-1 0 0,1 0 0 0 0,-1 1 0 0 0,0 0 0 0 0,1 0 0 0 0,-1 0 0 0 0,1 1 0 0 0,-1-1 0 0 0,1 2 0 0 0,-1-1 0 0 0,1 1 0 0 0,-1 0 1 0 0,1 0-1 0 0,-1 1 0 0 0,0-1 0 0 0,2 2-365 0 0,-4-2 100 0 0,0 1 0 0 0,0 0-1 0 0,0 0 1 0 0,0 0 0 0 0,0 0 0 0 0,-1 1 0 0 0,1-1 0 0 0,-1 1 0 0 0,0 0 0 0 0,1 0-1 0 0,-1 0 1 0 0,0 1 0 0 0,-1-1 0 0 0,1 0 0 0 0,-1 1 0 0 0,1 0 0 0 0,-1 0-1 0 0,0 0 1 0 0,-1 0 0 0 0,1 0 0 0 0,-1 0 0 0 0,1 0 0 0 0,-1 1 0 0 0,-1-1 0 0 0,1 3-100 0 0,0 6 113 0 0,-1-1 0 0 0,-1 1 0 0 0,0-1 0 0 0,-1 0 0 0 0,0 1 0 0 0,-1-1 0 0 0,0 0 0 0 0,-1 0 0 0 0,-2 3-113 0 0,-11 25 86 0 0,-2-1-1 0 0,-3 2-85 0 0,-6 10 53 0 0,-10 21-784 0 0,-27 37 731 0 0,24-51-3723 0 0,-3-5-4802 0 0,35-44 4354 0 0,1-6 394 0 0</inkml:trace>
  <inkml:trace contextRef="#ctx0" brushRef="#br0" timeOffset="-328.013">4778 890 6241 0 0,'5'-4'1409'0'0,"5"-2"-465"0"0,6-4-48 0 0,5 0 80 0 0,1-7-264 0 0,7-1-400 0 0,3 0-136 0 0,4-3-272 0 0,2 5-160 0 0,-1 0-280 0 0,2-2-712 0 0,-3 2-672 0 0,-2 0-1025 0 0,-4 1-1552 0 0</inkml:trace>
  <inkml:trace contextRef="#ctx0" brushRef="#br0" timeOffset="-5175.585">319 590 5161 0 0,'33'-25'6897'0'0,"0"2"-3481"0"0,-16 13-2825 0 0,0 0 1 0 0,0 1 0 0 0,1 0-1 0 0,0 2 1 0 0,4-1-592 0 0,-13 5 225 0 0,15-5 612 0 0,0 1-1 0 0,16-2-836 0 0,-33 8 105 0 0,0 0 0 0 0,0 0-1 0 0,0 1 1 0 0,0 0-1 0 0,0 0 1 0 0,0 1-1 0 0,0 0 1 0 0,0 0-1 0 0,-1 1 1 0 0,1 0 0 0 0,5 1-105 0 0,-9-1 32 0 0,0 0 0 0 0,0-1 0 0 0,0 1 0 0 0,0 0 0 0 0,0 1 0 0 0,0-1 1 0 0,-1 0-1 0 0,1 1 0 0 0,-1 0 0 0 0,1-1 0 0 0,-1 1 0 0 0,0 0 0 0 0,0 0 0 0 0,-1 0 1 0 0,1 0-1 0 0,0 1 0 0 0,-1-1 0 0 0,0 0 0 0 0,0 1 0 0 0,0-1 0 0 0,0 1 1 0 0,-1-1-1 0 0,1 2-32 0 0,0 10 79 0 0,0 0 0 0 0,-1 1 0 0 0,0-1 0 0 0,-3 13-79 0 0,2-10 65 0 0,0-6-228 0 0,-1-1 1 0 0,0 1-1 0 0,0-1 0 0 0,-4 8 163 0 0,-8 11-2676 0 0,12-27 1734 0 0,0-1 1 0 0,0 1-1 0 0,0-1 1 0 0,0 1-1 0 0,-1-1 0 0 0,1 0 1 0 0,-1 0-1 0 0,0 1 942 0 0,-8 6-8048 0 0,1-5 4363 0 0</inkml:trace>
  <inkml:trace contextRef="#ctx0" brushRef="#br0" timeOffset="-4814.453">0 1057 2248 0 0,'3'1'645'0'0,"-1"-1"0"0"0,1 1 0 0 0,-1-1-1 0 0,1 0 1 0 0,0 0 0 0 0,-1 0 0 0 0,1 0-1 0 0,-1 0 1 0 0,1-1 0 0 0,0 1 0 0 0,-1-1-1 0 0,1 1 1 0 0,-1-1 0 0 0,2-1-645 0 0,39-17 2000 0 0,-22 9-636 0 0,48-20 617 0 0,183-73 527 0 0,-173 73-2619 0 0,-7 3-882 0 0,6 1 993 0 0,-52 19-5513 0 0,1 1-1 0 0,22-2 5514 0 0,-36 6-4114 0 0,-4-1 1239 0 0</inkml:trace>
  <inkml:trace contextRef="#ctx0" brushRef="#br0" timeOffset="-4486.431">667 799 8338 0 0,'-4'6'597'0'0,"-1"0"0"0"0,1 0 0 0 0,1 0 0 0 0,-1 1 0 0 0,1-1 0 0 0,1 1 0 0 0,-1 0 0 0 0,1 0 1 0 0,0 0-1 0 0,0 0 0 0 0,1 0 0 0 0,0 0 0 0 0,0 6-597 0 0,1 8 475 0 0,1-1 0 0 0,1 1 0 0 0,1-1 0 0 0,1 2-475 0 0,5 42-1110 0 0,-7-14-3063 0 0,-4-19-3307 0 0,-3-20 2467 0 0</inkml:trace>
  <inkml:trace contextRef="#ctx0" brushRef="#br0" timeOffset="-4127.137">237 1249 3657 0 0,'3'16'3034'0'0,"1"-1"1"0"0,1-1-1 0 0,2 6-3034 0 0,-2-8 1682 0 0,1 0 0 0 0,0-1 0 0 0,6 9-1682 0 0,-4-8 351 0 0,1-2 1 0 0,0 1-1 0 0,1-1 1 0 0,0 0-1 0 0,1-1 1 0 0,-1 0-1 0 0,2-1 1 0 0,-1 0-1 0 0,1-1 0 0 0,0 0 1 0 0,1-1-1 0 0,10 4-351 0 0,4-1 103 0 0,0-1-1 0 0,1-1 0 0 0,-1-1 0 0 0,1-1 1 0 0,0-2-1 0 0,0-1 0 0 0,0-1 0 0 0,9-2-102 0 0,46-4-613 0 0,0-4-1 0 0,13-6 614 0 0,72-21-3835 0 0,-81 16-85 0 0,-61 15 425 0 0,1 2 0 0 0,17 0 3495 0 0,5-1-3798 0 0,-31 2 2267 0 0,-1-2-1 0 0,15-5 1532 0 0</inkml:trace>
  <inkml:trace contextRef="#ctx0" brushRef="#br0" timeOffset="-3796.876">1225 549 5297 0 0,'2'0'537'0'0,"0"0"1"0"0,1-1-1 0 0,-1 1 0 0 0,0-1 0 0 0,1 1 0 0 0,-1-1 0 0 0,0 0 1 0 0,0 0-1 0 0,3-1-537 0 0,32-24 2404 0 0,-16 10-1537 0 0,0 2-600 0 0,1 1 1 0 0,0 0-1 0 0,1 2 0 0 0,1 1 0 0 0,0 0 1 0 0,0 2-1 0 0,0 1 0 0 0,1 1 1 0 0,21-2-268 0 0,-45 7 6 0 0,0 1 0 0 0,0 0 0 0 0,0 0-1 0 0,0 0 1 0 0,0 0 0 0 0,0-1 0 0 0,0 1 0 0 0,-1 0 0 0 0,1 0 0 0 0,0 1 0 0 0,0-1 0 0 0,0 0 0 0 0,0 0 0 0 0,0 0 0 0 0,0 1 0 0 0,0-1 0 0 0,-1 0-1 0 0,1 1 1 0 0,0-1 0 0 0,0 1 0 0 0,0-1 0 0 0,-1 1 0 0 0,1-1 0 0 0,0 1 0 0 0,-1-1 0 0 0,1 1 0 0 0,0 0 0 0 0,-1 0 0 0 0,1-1 0 0 0,-1 1 0 0 0,1 0-1 0 0,-1 0 1 0 0,1-1 0 0 0,-1 1 0 0 0,0 0 0 0 0,1 0 0 0 0,-1 0 0 0 0,0 0 0 0 0,0 0 0 0 0,0-1 0 0 0,0 1 0 0 0,1 0 0 0 0,-1 0 0 0 0,0 0 0 0 0,-1 0 0 0 0,1 0-1 0 0,0 0 1 0 0,0 0 0 0 0,0 0 0 0 0,0 0 0 0 0,-1 0-6 0 0,-1 7 50 0 0,-1 0-1 0 0,1 0 0 0 0,-1-1 1 0 0,-1 1-1 0 0,-1 2-49 0 0,3-7 15 0 0,-13 23 74 0 0,-1 0 0 0 0,-1-1-1 0 0,-1 0 1 0 0,-7 5-89 0 0,-88 89-31 0 0,102-108 6 0 0,-12 13-142 0 0,-1-1 1 0 0,-1-2 0 0 0,-7 4 166 0 0,31-25-430 0 0,5-3 174 0 0,12-11 118 0 0,26-17 367 0 0,-29 25-196 0 0,0 0 0 0 0,0 1 0 0 0,0 1-1 0 0,0 0 1 0 0,1 0 0 0 0,-1 1 0 0 0,1 1 0 0 0,1 1-33 0 0,-2-1-254 0 0,-1 1 0 0 0,1 1 0 0 0,0 0 0 0 0,0 1 254 0 0,29 7-6333 0 0,-33-6 2642 0 0,-4-3-750 0 0</inkml:trace>
  <inkml:trace contextRef="#ctx0" brushRef="#br0" timeOffset="-3468.707">1779 301 4993 0 0,'0'0'211'0'0,"-1"0"-1"0"0,1 0 0 0 0,-1 0 1 0 0,1 0-1 0 0,-1 0 1 0 0,1 0-1 0 0,-1 0 1 0 0,1 0-1 0 0,-1 0 1 0 0,1 0-1 0 0,0 1 1 0 0,-1-1-1 0 0,1 0 1 0 0,-1 0-1 0 0,1 1 1 0 0,-1-1-1 0 0,1 0 1 0 0,0 1-1 0 0,-1-1 1 0 0,1 0-1 0 0,0 1 1 0 0,-1-1-1 0 0,1 0 0 0 0,0 1 1 0 0,-1-1-1 0 0,1 1 1 0 0,0-1-1 0 0,0 1 1 0 0,0-1-1 0 0,-1 0 1 0 0,1 1-1 0 0,0-1 1 0 0,0 1-1 0 0,0-1 1 0 0,0 1-1 0 0,0-1 1 0 0,0 1-1 0 0,0-1 1 0 0,0 1-1 0 0,0-1 1 0 0,0 1-1 0 0,0-1 1 0 0,0 1-211 0 0,0 29 1249 0 0,0-22-673 0 0,9 256 2344 0 0,-4-131-4097 0 0,-2 0-5429 0 0,-1-82-1534 0 0,-4-30 5282 0 0</inkml:trace>
  <inkml:trace contextRef="#ctx0" brushRef="#br0" timeOffset="-3125.159">1499 1051 1664 0 0,'-6'9'2145'0'0,"0"0"-1"0"0,1 0 1 0 0,0 1-1 0 0,-3 7-2144 0 0,5-10 452 0 0,1 1 0 0 0,1-1 0 0 0,-1 0 0 0 0,1 1-1 0 0,0-1 1 0 0,1 1 0 0 0,0-1 0 0 0,0 1 0 0 0,0 0-1 0 0,2 4-451 0 0,1 6 317 0 0,0-1 0 0 0,1 1 0 0 0,1-1 0 0 0,1 0 0 0 0,0-1 0 0 0,2 1-317 0 0,2 4-1471 0 0,1 0 0 0 0,9 10 1471 0 0,-19-29-554 0 0,0 0 0 0 0,1 0 0 0 0,-1-1 0 0 0,1 1 0 0 0,-1 0 0 0 0,1 0 0 0 0,0-1 0 0 0,-1 0 0 0 0,1 1 0 0 0,0-1 0 0 0,0 0 0 0 0,0 0 0 0 0,0 1 0 0 0,0-2 0 0 0,0 1 0 0 0,1 0 554 0 0,6 0-4696 0 0</inkml:trace>
  <inkml:trace contextRef="#ctx0" brushRef="#br0" timeOffset="-2797.9">1854 966 7378 0 0,'-6'41'4683'0'0,"8"24"-2338"0"0,0-47-1996 0 0,-1 8-288 0 0,4 105 321 0 0,-5-110-328 0 0,-2 1 0 0 0,0 0 0 0 0,-1-1 0 0 0,-7 21-54 0 0,9-38-36 0 0,0 0 0 0 0,0-1 1 0 0,-1 1-1 0 0,1 0 0 0 0,-1 0 0 0 0,0-1 1 0 0,0 1-1 0 0,0-1 0 0 0,-1 1 0 0 0,0-1 0 0 0,1 0 1 0 0,-1 0-1 0 0,0 0 0 0 0,0 0 0 0 0,0-1 1 0 0,-1 1-1 0 0,0-1 36 0 0,1 0-34 0 0,-1-1 1 0 0,1 1 0 0 0,-1-1-1 0 0,0 0 1 0 0,0 0 0 0 0,1-1-1 0 0,-1 1 1 0 0,0-1 0 0 0,0 1-1 0 0,0-1 1 0 0,1-1 0 0 0,-1 1-1 0 0,0 0 1 0 0,0-1 0 0 0,1 0-1 0 0,-1 0 1 0 0,0 0 0 0 0,-2-1 33 0 0,-5-3 79 0 0,0 0 0 0 0,1 0 0 0 0,-1-1 0 0 0,1 0 0 0 0,0-1 0 0 0,1 0 0 0 0,0-1 0 0 0,0 0 0 0 0,1 0 0 0 0,0-1 0 0 0,0 0 0 0 0,1-1 0 0 0,0 1 0 0 0,0-1 0 0 0,1-1 0 0 0,1 1 0 0 0,0-1 1 0 0,0 0-1 0 0,1 0 0 0 0,0 0 0 0 0,1-1 0 0 0,0-4-79 0 0,3 15 6 0 0,0 0-1 0 0,0-1 1 0 0,0 1 0 0 0,0 0 0 0 0,0 0 0 0 0,0 0-1 0 0,1 0 1 0 0,-1 0 0 0 0,0 0 0 0 0,1 0 0 0 0,-1 1-1 0 0,1-1 1 0 0,-1 0 0 0 0,1 0 0 0 0,0 0 0 0 0,-1 0 0 0 0,1 0-1 0 0,0 1 1 0 0,-1-1 0 0 0,1 0 0 0 0,0 1 0 0 0,0-1-1 0 0,0 0 1 0 0,0 1 0 0 0,0-1 0 0 0,0 1 0 0 0,0 0-1 0 0,0-1 1 0 0,-1 1 0 0 0,1 0 0 0 0,1-1 0 0 0,-1 1 0 0 0,0 0-1 0 0,0 0-5 0 0,43-8 8 0 0,-37 7-100 0 0,1 0-47 0 0,57-8-2991 0 0,-51 6 560 0 0,0-1 1 0 0,0 0 0 0 0,7-3 2569 0 0,2-5-4825 0 0</inkml:trace>
  <inkml:trace contextRef="#ctx0" brushRef="#br0" timeOffset="-2796.9">2275 413 8138 0 0,'0'-6'2192'0'0,"3"4"-976"0"0,3-1 17 0 0,3 2-9 0 0,2-1-336 0 0,-1-1-384 0 0,4 0-456 0 0,0-3 8 0 0,2 5-96 0 0,-1-2-440 0 0,-1 0-272 0 0,1 6-792 0 0,-3-2-697 0 0,2 4-1208 0 0,10 13-2320 0 0,-18-14 4553 0 0</inkml:trace>
  <inkml:trace contextRef="#ctx0" brushRef="#br0" timeOffset="-2391.684">2222 602 4217 0 0,'-10'-2'3626'0'0,"14"0"-838"0"0,12-4-1748 0 0,28-14-371 0 0,2 1 0 0 0,18-3-669 0 0,-53 18 22 0 0,-4 1 18 0 0,1 1 0 0 0,-1 0 0 0 0,0 0 0 0 0,1 1 0 0 0,0 0 0 0 0,2 0-40 0 0,-10 1 0 0 0,0 1-1 0 0,0 0 1 0 0,0-1 0 0 0,0 1-1 0 0,0-1 1 0 0,0 1 0 0 0,0 0-1 0 0,0-1 1 0 0,0 1 0 0 0,0-1 0 0 0,-1 1-1 0 0,1-1 1 0 0,0 1 0 0 0,0-1-1 0 0,0 1 1 0 0,-1-1 0 0 0,1 1-1 0 0,0-1 1 0 0,-1 1 0 0 0,1-1 0 0 0,0 1-1 0 0,-1-1 1 0 0,1 1 0 0 0,-1-1-1 0 0,1 0 1 0 0,-1 1 0 0 0,1-1-1 0 0,-1 0 2 0 0,-15 19 4 0 0,-38 30 27 0 0,2-2 83 0 0,-3 8-115 0 0,40-38 232 0 0,0 0-1 0 0,2 1 1 0 0,0 1 0 0 0,1 0 0 0 0,-5 10-232 0 0,15-24 104 0 0,0 1 0 0 0,0-1 1 0 0,0 0-1 0 0,1 0 1 0 0,0 1-1 0 0,0-1 0 0 0,0 1 1 0 0,1-1-1 0 0,0 5-104 0 0,-1-9 32 0 0,1 0-1 0 0,0 1 1 0 0,1-1 0 0 0,-1 0-1 0 0,0 0 1 0 0,0 1 0 0 0,0-1-1 0 0,1 0 1 0 0,-1 0 0 0 0,1 1-1 0 0,-1-1 1 0 0,1 0 0 0 0,-1 0-1 0 0,1 0 1 0 0,0 0 0 0 0,-1 0-1 0 0,1 0 1 0 0,0 0 0 0 0,0 0-1 0 0,0 0 1 0 0,0 0 0 0 0,0 0-1 0 0,0-1 1 0 0,0 1 0 0 0,0 0-1 0 0,0-1 1 0 0,0 1 0 0 0,0-1-1 0 0,0 1 1 0 0,1-1 0 0 0,-1 1-1 0 0,0-1 1 0 0,0 0 0 0 0,1 0-1 0 0,-1 1 1 0 0,0-1 0 0 0,0 0-1 0 0,1 0 1 0 0,-1 0 0 0 0,0-1-1 0 0,0 1 1 0 0,1 0 0 0 0,-1 0-1 0 0,1-1-31 0 0,11-2 159 0 0,-1 0 0 0 0,1-1-1 0 0,-1-1 1 0 0,0 0-1 0 0,0 0 1 0 0,4-4-159 0 0,69-44 264 0 0,-22 12-19 0 0,-56 37-189 0 0,34-23-76 0 0,-40 26 34 0 0,1 0-1 0 0,-1-1 0 0 0,0 1 1 0 0,1 0-1 0 0,-1-1 1 0 0,0 1-1 0 0,0-1 0 0 0,0 1 1 0 0,0-1-1 0 0,0 0 0 0 0,0 1 1 0 0,0-1-1 0 0,-1 0 0 0 0,1 0 1 0 0,-1 0-1 0 0,1 1 1 0 0,-1-1-1 0 0,0 0 0 0 0,1 0 1 0 0,-1 0-1 0 0,0 0 0 0 0,0-1-13 0 0,-1 2-2 0 0,0 0-1 0 0,1 0 1 0 0,-1 0-1 0 0,0-1 1 0 0,0 1-1 0 0,0 0 1 0 0,1 0-1 0 0,-1 0 1 0 0,0 0-1 0 0,0 0 1 0 0,-1 1-1 0 0,1-1 1 0 0,0 0-1 0 0,0 0 1 0 0,0 1-1 0 0,0-1 1 0 0,-1 1 0 0 0,1-1-1 0 0,0 1 1 0 0,-1-1-1 0 0,0 1 3 0 0,-31-8-295 0 0,31 8 264 0 0,-13-2-721 0 0,-1 0 0 0 0,1 2 0 0 0,0 0 0 0 0,-9 2 752 0 0,-6-1-3967 0 0,0-1-3574 0 0,17-1 3746 0 0</inkml:trace>
  <inkml:trace contextRef="#ctx0" brushRef="#br0" timeOffset="-2032.345">2569 307 3361 0 0,'6'44'5422'0'0,"10"67"1507"0"0,-4-12-4847 0 0,-2 62-2082 0 0,-9-127 130 0 0,1 97-369 0 0,-7 11 239 0 0,2-124-716 0 0,2-32 131 0 0,1 3 671 0 0,0-1 0 0 0,1 1 1 0 0,1 0-1 0 0,0 0 0 0 0,0 0 1 0 0,1 0-1 0 0,1 0 1 0 0,0 1-1 0 0,4-9-86 0 0,-6 15 22 0 0,0-1-1 0 0,1 2 1 0 0,-1-1-1 0 0,1 0 1 0 0,0 0-1 0 0,0 1 1 0 0,0 0-1 0 0,0 0 1 0 0,1-1 0 0 0,-1 2-1 0 0,1-1 1 0 0,0 0-1 0 0,0 1 1 0 0,0 0-1 0 0,0 0 1 0 0,0 0-1 0 0,0 0 1 0 0,1 1-1 0 0,-1-1 1 0 0,1 1 0 0 0,-1 0-1 0 0,1 1 1 0 0,-1-1-1 0 0,1 1 1 0 0,0 0-22 0 0,14 2-1955 0 0,11 5-5088 0 0,0-1 27 0 0,-18-9 5338 0 0</inkml:trace>
  <inkml:trace contextRef="#ctx0" brushRef="#br0" timeOffset="-1704.327">3163 322 3809 0 0,'-3'20'6598'0'0,"2"3"-3649"0"0,-1 2-1072 0 0,0-9-1160 0 0,2 1 1 0 0,-1-1 0 0 0,2 1 0 0 0,0-1-1 0 0,1 0 1 0 0,1 1 0 0 0,0-1-718 0 0,-1-9 126 0 0,0 0 0 0 0,0 0 0 0 0,0 0 0 0 0,1 0 0 0 0,0-1 0 0 0,0 1 0 0 0,1-1 0 0 0,0 0 0 0 0,0 0-1 0 0,0 0 1 0 0,1 0 0 0 0,0-1 0 0 0,0 0 0 0 0,0 0 0 0 0,1 0 0 0 0,-1-1 0 0 0,1 0-126 0 0,-2-2-34 0 0,-1-1-1 0 0,1 1 1 0 0,0-1 0 0 0,0 0-1 0 0,-1 0 1 0 0,1-1-1 0 0,0 1 1 0 0,0-1 0 0 0,0 0-1 0 0,0 0 1 0 0,0 0-1 0 0,-1 0 1 0 0,1-1-1 0 0,0 1 1 0 0,0-1 0 0 0,0 0-1 0 0,-1 0 1 0 0,1-1-1 0 0,0 1 35 0 0,14-7-1069 0 0,-1 0-1 0 0,0-1 0 0 0,7-5 1070 0 0,-5 3-2117 0 0,-13 8 845 0 0,-3 2 424 0 0,-1 0 0 0 0,0 0 1 0 0,1-1-1 0 0,-1 1 0 0 0,0-1 0 0 0,0 1 0 0 0,0-1 1 0 0,0 0-1 0 0,0 0 0 0 0,1-1 848 0 0,0-9-6044 0 0</inkml:trace>
  <inkml:trace contextRef="#ctx0" brushRef="#br0" timeOffset="-1345.098">3037 834 6953 0 0,'-1'0'185'0'0,"1"1"-1"0"0,-1-1 1 0 0,0 0-1 0 0,1 0 1 0 0,-1 1-1 0 0,1-1 1 0 0,-1 1-1 0 0,0-1 1 0 0,1 0-1 0 0,-1 1 1 0 0,1-1-1 0 0,-1 1 0 0 0,1-1 1 0 0,-1 1-1 0 0,1-1 1 0 0,0 1-1 0 0,-1 0 1 0 0,1-1-1 0 0,0 1 1 0 0,-1 0-1 0 0,1-1 1 0 0,0 1-1 0 0,0 0 1 0 0,-1-1-1 0 0,1 1 0 0 0,0 0 1 0 0,0-1-1 0 0,0 1-184 0 0,1 0 141 0 0,-1-1 0 0 0,1 1-1 0 0,0 0 1 0 0,0-1 0 0 0,-1 0-1 0 0,1 1 1 0 0,0-1 0 0 0,0 1-1 0 0,0-1 1 0 0,0 0-1 0 0,0 0 1 0 0,-1 1 0 0 0,1-1-1 0 0,0 0 1 0 0,0 0 0 0 0,0 0-1 0 0,0 0 1 0 0,0 0-141 0 0,45-2 1541 0 0,5-6-1086 0 0,-1-3-1 0 0,14-6-454 0 0,16-3-1263 0 0,2 0-3465 0 0,-28 5-2259 0 0,-26 7 2889 0 0</inkml:trace>
  <inkml:trace contextRef="#ctx0" brushRef="#br0" timeOffset="-1017.08">3163 951 4153 0 0,'-8'13'1070'0'0,"1"0"-1"0"0,1 1 1 0 0,0 0 0 0 0,0 0 0 0 0,2 1-1 0 0,0-1 1 0 0,0 1 0 0 0,2 0 0 0 0,-1 0-1 0 0,2 0 1 0 0,0 0 0 0 0,1 10-1070 0 0,1-17 181 0 0,-1 0-1 0 0,2 1 1 0 0,-1-1 0 0 0,1-1 0 0 0,0 1-1 0 0,0 0 1 0 0,1 0 0 0 0,0-1-1 0 0,0 1 1 0 0,1-1 0 0 0,0 0 0 0 0,1 0-1 0 0,-1 0 1 0 0,1-1 0 0 0,0 0-1 0 0,1 0 1 0 0,0 0 0 0 0,0 0 0 0 0,0-1-1 0 0,0 0 1 0 0,1 0 0 0 0,0-1 0 0 0,0 0-1 0 0,2 1-180 0 0,4 0-7 0 0,1 0 0 0 0,-1-1 0 0 0,1 0 0 0 0,0-1-1 0 0,1-1 1 0 0,-1 0 0 0 0,0-1 0 0 0,1 0 0 0 0,-1-1 0 0 0,1-1-1 0 0,1 0 8 0 0,37-6-1477 0 0,-1-2 0 0 0,21-8 1477 0 0,-64 15-247 0 0,257-75-10065 0 0,-250 72 9261 0 0,66-23-5105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6T02:26:25.76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2:16:09.070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1144 715 5529 0 0,'0'-1'400'0'0,"-1"0"0"0"0,1 1 0 0 0,0-1-1 0 0,-1 0 1 0 0,1 0 0 0 0,-1 0 0 0 0,0 1-1 0 0,1-1 1 0 0,-1 0 0 0 0,1 1 0 0 0,-1-1 0 0 0,-1 0-400 0 0,2 1 91 0 0,-1 0 0 0 0,1-1 0 0 0,-1 1 0 0 0,0 0 0 0 0,1 0 0 0 0,-1 0 0 0 0,1 0 0 0 0,-1 0 0 0 0,0 0 0 0 0,1 1 0 0 0,-1-1 0 0 0,0 0 0 0 0,1 0 0 0 0,-1 0 0 0 0,1 1 0 0 0,-1-1 0 0 0,1 0 0 0 0,-1 0 0 0 0,0 1-91 0 0,-8 4 397 0 0,0 1 0 0 0,1 0 1 0 0,-1 0-1 0 0,1 0 0 0 0,1 1 0 0 0,-1 1 1 0 0,1-1-1 0 0,0 1 0 0 0,1 0-397 0 0,-15 21 407 0 0,2 1-1 0 0,0 0-406 0 0,10-14 189 0 0,-59 91 368 0 0,24-40-307 0 0,44-67-235 0 0,-4 8-55 0 0,5-6 18 0 0,4-5 101 0 0,-1 0-93 0 0,0 0 0 0 0,0-1 1 0 0,0 1-1 0 0,0-1 1 0 0,-1 0-1 0 0,1 0 0 0 0,-1-1 1 0 0,0 1-1 0 0,1-3 14 0 0,4-5-4 0 0,53-79-101 0 0,4-4 103 0 0,-40 61 210 0 0,22-22-208 0 0,-44 52-4 0 0,11-11 126 0 0,-13 13-75 0 0,-2 3 0 0 0,-9 8 29 0 0,-9 10 14 0 0,1 2-1 0 0,1 1 1 0 0,-8 13-90 0 0,11-15 10 0 0,-67 103-153 0 0,20-29 197 0 0,-183 265 103 0 0,194-277-184 0 0,39-61 2 0 0,69-132-678 0 0,-30 55 690 0 0,73-141-160 0 0,10 6 27 0 0,-13 48-223 0 0,-94 138 377 0 0,-3 3 8 0 0,0 0-1 0 0,0 1 0 0 0,0-1 0 0 0,0 0 0 0 0,1 1 0 0 0,-1-1 0 0 0,1 1 1 0 0,-1 0-1 0 0,1-1 0 0 0,1 0-15 0 0,-11 17 119 0 0,-24 37 21 0 0,-10 26-140 0 0,-4 6 204 0 0,-100 158 41 0 0,134-224-208 0 0,0 0-1 0 0,-1-1 0 0 0,-14 13-36 0 0,32-48-520 0 0,36-81 449 0 0,-12 30 78 0 0,-6 14-10 0 0,2 0-1 0 0,3 2 1 0 0,2 1-1 0 0,2 1 1 0 0,9-5 3 0 0,-40 53 9 0 0,5-4 59 0 0,-6 5-36 0 0,-4 5-18 0 0,-1 2-3 0 0,0 0-1 0 0,0 1 1 0 0,0 0 0 0 0,1 0 0 0 0,-1 0 0 0 0,1 2-11 0 0,-5 5 23 0 0,-110 164 6 0 0,76-114 48 0 0,-21 22-77 0 0,55-76-64 0 0,9-9 63 0 0,0 0 0 0 0,0 0 0 0 0,0 0 0 0 0,-1 0 0 0 0,1 1 0 0 0,0-1 0 0 0,0 0 0 0 0,0 0 0 0 0,0 0 0 0 0,0 0 0 0 0,0 0 0 0 0,0 0 0 0 0,0 0 0 0 0,0 0 0 0 0,0 0 0 0 0,0 0 0 0 0,0 0 0 0 0,0 0 1 0 0,0 0-1 0 0,0 0 0 0 0,0 0 0 0 0,0 0 0 0 0,0 0 0 0 0,-1 0 0 0 0,1 0 0 0 0,0 0 0 0 0,0 0 0 0 0,0 0 0 0 0,0 0 0 0 0,0 0 0 0 0,0 0 0 0 0,0 0 0 0 0,0 0 0 0 0,0 0 0 0 0,0 0 0 0 0,0 0 0 0 0,0 0 0 0 0,0-1 0 0 0,0 1 0 0 0,0 0 0 0 0,0 0 0 0 0,0 0 0 0 0,0 0 0 0 0,0 0 0 0 0,0 0 0 0 0,0 0 0 0 0,0 0 0 0 0,0 0 0 0 0,0 0 0 0 0,-1 0 0 0 0,1 0 0 0 0,0 0 0 0 0,0 0 0 0 0,0 0 1 0 0,2-7-41 0 0,2 0-24 0 0,-1 0-1 0 0,1 0 1 0 0,0 1 65 0 0,8-14-135 0 0,30-57-32 0 0,2 2-1 0 0,21-24 168 0 0,-64 99 1 0 0,2-5-5 0 0,1 0 0 0 0,0 0 1 0 0,0 0-1 0 0,0 0 1 0 0,0 1-1 0 0,1 0 0 0 0,0 0 1 0 0,0 0-1 0 0,4-2 4 0 0,-17 20 414 0 0,-35 59-200 0 0,14-31-268 0 0,-15 22 262 0 0,18-24-338 0 0,26-40 130 0 0,0 0-1 0 0,0 0 1 0 0,0 0-1 0 0,0 0 0 0 0,0 0 1 0 0,0 0-1 0 0,0 0 1 0 0,0 0-1 0 0,0 0 0 0 0,0 0 1 0 0,0 1-1 0 0,0-1 1 0 0,0 0-1 0 0,0 0 0 0 0,0 0 1 0 0,0 0-1 0 0,0 0 0 0 0,0 0 1 0 0,0 0-1 0 0,0 0 1 0 0,0 0-1 0 0,0 0 0 0 0,0 0 1 0 0,0 0-1 0 0,0 0 1 0 0,0 0-1 0 0,0 0 0 0 0,0 0 1 0 0,0 0-1 0 0,0 0 1 0 0,0 0-1 0 0,0 0 0 0 0,0 0 1 0 0,-1 0-1 0 0,1 0 1 0 0,0 0-1 0 0,0 0 0 0 0,0 0 1 0 0,0 0-1 0 0,0 0 1 0 0,0 0-1 0 0,0 0 0 0 0,0 0 1 0 0,0 0-1 0 0,0 0 1 0 0,0 0-1 0 0,0 0 0 0 0,0 0 1 0 0,0 0-1 0 0,0 0 1 0 0,0 0-1 0 0,0 0 0 0 0,0 0 1 0 0,0 0-1 0 0,0 0 1 0 0,0 0-1 0 0,0 0 0 0 0,0 0 1 0 0,0 0-1 0 0,0 0 1 0 0,0 0-1 0 0,0-1 1 0 0,-1-2-70 0 0,2-5-104 0 0,2 0 114 0 0,0 0-1 0 0,0 0 1 0 0,0 1-1 0 0,1-1 1 0 0,0 1 0 0 0,6-6 60 0 0,9-20-113 0 0,-16 27 164 0 0,1 1-1 0 0,0 0 0 0 0,0-1 1 0 0,1 0-51 0 0,8-11-72 0 0,-9 12 59 0 0,-3 5 18 0 0,-1 0 0 0 0,1-1 0 0 0,-1 1 1 0 0,1-1-1 0 0,-1 1 0 0 0,0 0 0 0 0,1-1 0 0 0,-1 1 1 0 0,0-1-1 0 0,0 1 0 0 0,1-1 0 0 0,-1 0 1 0 0,0 1-1 0 0,0-1 0 0 0,0 1 0 0 0,1-1 1 0 0,-1 1-1 0 0,0-1-5 0 0,-2 1 28 0 0,1 1 0 0 0,0-1-1 0 0,0 1 1 0 0,-1 0 0 0 0,1 0 0 0 0,0 0 0 0 0,0-1 0 0 0,0 1 0 0 0,0 0 0 0 0,0 0-28 0 0,-44 62-195 0 0,9-14 429 0 0,10-15-233 0 0,24-31 30 0 0,-4 4-207 0 0,5-8-20 0 0,2-5 4 0 0,5-6 175 0 0,-4 3-22 0 0,-3 10 7 0 0,1 0-1 0 0,0 0 0 0 0,-1-1 1 0 0,1 1-1 0 0,-1 0 0 0 0,1 0 1 0 0,-1-1-1 0 0,0 1 0 0 0,1 0 0 0 0,-1-1 1 0 0,0 1-1 0 0,1-1 0 0 0,-1 1 1 0 0,-1 0 32 0 0,-4 4-183 0 0,-35 51 71 0 0,14-19 254 0 0,20-27-207 0 0,6-7 47 0 0,-1-1-1 0 0,0 1 1 0 0,0-1 0 0 0,0 0 0 0 0,0 0 0 0 0,0 0 0 0 0,-1 1 18 0 0,1 0-33 0 0,2-3 33 0 0,0 0-1 0 0,0 0 0 0 0,0 0 0 0 0,0 0 1 0 0,0 0-1 0 0,0 0 0 0 0,0 0 1 0 0,0 1-1 0 0,0-1 0 0 0,-1 0 0 0 0,1 0 1 0 0,0 0-1 0 0,0 0 0 0 0,0 0 0 0 0,0 0 1 0 0,0 0-1 0 0,0 0 0 0 0,0 0 1 0 0,0 0-1 0 0,0 0 0 0 0,0 0 0 0 0,0 0 1 0 0,0 0-1 0 0,0 0 0 0 0,0 0 1 0 0,0 0-1 0 0,0 0 0 0 0,0 0 0 0 0,-1 0 1 0 0,1 0-1 0 0,0 0 0 0 0,0 0 0 0 0,0 1 1 0 0,0-1-1 0 0,0 0 0 0 0,0 0 1 0 0,0 0-1 0 0,0-1 0 0 0,0 1 0 0 0,0 0 1 0 0,0 0-1 0 0,0 0 0 0 0,-1 0 0 0 0,1 0 1 0 0,0 0-1 0 0,0 0 0 0 0,0 0 1 0 0,0 0-1 0 0,0 0 0 0 0,0 0 0 0 0,0 0 1 0 0,0 0-1 0 0,0 0 1 0 0,4-7-125 0 0,14-21 270 0 0,-12 17-92 0 0,-5 9-44 0 0,1 0-1 0 0,-1 0 1 0 0,0 0 0 0 0,-1 0-1 0 0,1 0 1 0 0,0 0-1 0 0,0-1-8 0 0,7-18 68 0 0,-4 15-50 0 0,-3 6-27 0 0,-1-1 0 0 0,1 1 1 0 0,-1-1-1 0 0,0 1 0 0 0,1-1 1 0 0,-1 1-1 0 0,1-1 0 0 0,-1 0 1 0 0,0 1-1 0 0,0-1 0 0 0,1 1 1 0 0,-1-1 8 0 0,0-1 22 0 0,1 0 1 0 0,0 0 0 0 0,-1 1 0 0 0,1-1 0 0 0,0 0 0 0 0,0 1-1 0 0,0-1 1 0 0,0 1 0 0 0,1-2-23 0 0,0 1-3 0 0,0 0-1 0 0,-1 0 0 0 0,1-1 1 0 0,-1 1-1 0 0,0-1 1 0 0,0 1 3 0 0,3-6-10 0 0,-1 1 1 0 0,1 0 0 0 0,2-2 9 0 0,2-5 50 0 0,-2 3-50 0 0,0 1 0 0 0,0 0 0 0 0,1 0 0 0 0,1 1 0 0 0,4-5 0 0 0,-6 5 88 0 0,-5 8-92 0 0,-1 0 1 0 0,1 0 0 0 0,0 0 0 0 0,-1 0 0 0 0,1 0 0 0 0,0 0 0 0 0,0 0 0 0 0,-1 1 0 0 0,1-1-1 0 0,0 0 1 0 0,0 0 0 0 0,0 1 0 0 0,0-1 3 0 0,0 1 3 0 0,-1 0 1 0 0,0 0-1 0 0,1-1 0 0 0,-1 1 1 0 0,0 0-1 0 0,1 0 1 0 0,-1-1-1 0 0,0 1 0 0 0,1 0 1 0 0,-1 0-1 0 0,0-1 0 0 0,1 1 1 0 0,-1 0-1 0 0,0-1 0 0 0,0 1 1 0 0,1 0-1 0 0,-1-1 0 0 0,0 1 1 0 0,0-1-1 0 0,0 1 1 0 0,0 0-1 0 0,1-1 0 0 0,-1 1 1 0 0,0-1-1 0 0,0 1 0 0 0,0 0 1 0 0,0-1-4 0 0,1-2-3 0 0,0 1-1 0 0,0-1 1 0 0,0 1 0 0 0,0-1 0 0 0,1 1 0 0 0,0-2 3 0 0,2-1 85 0 0,-3 3-82 0 0,0 0 0 0 0,1 0 0 0 0,-1 1 0 0 0,0-1 0 0 0,1 1 0 0 0,1-2-3 0 0,-2 2 10 0 0,1 0 1 0 0,-1-1-1 0 0,1 1 0 0 0,-1-1 1 0 0,1 1-1 0 0,-1-1 0 0 0,0 0 0 0 0,1-1-10 0 0,-1 0 3 0 0,1 0-1 0 0,-1 0 0 0 0,1 0 0 0 0,0 0 0 0 0,0 1 0 0 0,0-1 0 0 0,0 1 1 0 0,0 0-1 0 0,1-1 0 0 0,1 0-2 0 0,0 0 33 0 0,0-1 1 0 0,0 0 0 0 0,-1 1 0 0 0,3-4-34 0 0,-3 3 51 0 0,0 1 0 0 0,0-1 1 0 0,0 1-1 0 0,1 0 0 0 0,-1 0 1 0 0,4-2-52 0 0,5-3-39 0 0,0 0 1 0 0,7-7 38 0 0,-10 7 67 0 0,-5 5 17 0 0,12-8-85 0 0,-14 10 9 0 0,-1 0-45 0 0,-2 1 86 0 0,1-1-44 0 0,0 1 0 0 0,0 0 0 0 0,0 0 0 0 0,0 0 0 0 0,0 0 1 0 0,0 0-1 0 0,0 0 0 0 0,0 0 0 0 0,0 0 0 0 0,0 0 0 0 0,0 0 0 0 0,0 0 0 0 0,0 0 0 0 0,0-1 0 0 0,0 1 1 0 0,0 0-1 0 0,0 0 0 0 0,0 0 0 0 0,0 0 0 0 0,0 0 0 0 0,0 0 0 0 0,0 0 0 0 0,0 0 0 0 0,0 0 1 0 0,0 0-1 0 0,0 0 0 0 0,0 0 0 0 0,0 0 0 0 0,0-1 0 0 0,0 1 0 0 0,0 0 0 0 0,0 0 0 0 0,1 0 1 0 0,-1 0-1 0 0,0 0 0 0 0,0 0 0 0 0,0 0 0 0 0,0 0 0 0 0,0 0 0 0 0,0 0 0 0 0,0 0 0 0 0,0 0 0 0 0,0 0 1 0 0,0 0-1 0 0,0 0 0 0 0,0 0 0 0 0,1 0-5 0 0,-4 0-65 0 0,2-2 72 0 0,0 0 0 0 0,1 1 0 0 0,-1-1 0 0 0,1 0 1 0 0,0 0-1 0 0,-1 0 0 0 0,1 0 0 0 0,0 1 1 0 0,0-2-8 0 0,0-1 4 0 0,0 3-8 0 0,-1 1 0 0 0,1 0 0 0 0,0-1 0 0 0,0 1 0 0 0,-1 0 0 0 0,1 0 0 0 0,0-1-1 0 0,0 1 1 0 0,-1 0 0 0 0,1 0 0 0 0,0-1 0 0 0,-1 1 0 0 0,1 0 0 0 0,0 0 0 0 0,-1 0 0 0 0,1 0 0 0 0,0-1 0 0 0,-1 1 0 0 0,1 0 0 0 0,-1 0 0 0 0,1 0 0 0 0,0 0 0 0 0,-1 0 0 0 0,1 0-1 0 0,-1 0 1 0 0,1 0 0 0 0,0 0 0 0 0,-1 0 4 0 0,0 0 14 0 0,0 0-1 0 0,0 1 1 0 0,-1-1-1 0 0,1 0 1 0 0,0 1-1 0 0,0-1 1 0 0,0 0-1 0 0,0 1 1 0 0,0-1-1 0 0,-1 1-13 0 0,0 1-33 0 0,2-2 35 0 0,-1 1-1 0 0,0 0 1 0 0,0-1 0 0 0,0 1 0 0 0,0-1 0 0 0,0 1 0 0 0,0-1 0 0 0,0 1-1 0 0,0-1 1 0 0,0 0 0 0 0,0 1 0 0 0,-1-1 0 0 0,1 0 0 0 0,0 0-1 0 0,0 0 1 0 0,0 0-2 0 0,1 0 0 0 0,0 0 0 0 0,-1 0 0 0 0,1 0-1 0 0,0 0 1 0 0,0 0 0 0 0,0-1 0 0 0,-1 1-1 0 0,1 0 1 0 0,0 0 0 0 0,0 0 0 0 0,0 0-1 0 0,0-1 1 0 0,0 1 0 0 0,0 0 0 0 0,-1 0-1 0 0,1 0 1 0 0,0-1 0 0 0,0 1 0 0 0,0 0-1 0 0,0 0 1 0 0,0 0 0 0 0,0-1 0 0 0,0 1 0 0 0,0 0-1 0 0,0 0 1 0 0,0-1 0 0 0,0 1 0 0 0,0 0-1 0 0,0 0 1 0 0,0 0 0 0 0,0-1 0 0 0,1-5 26 0 0,-2 6-27 0 0,1-1 1 0 0,0 1-1 0 0,0-1 1 0 0,0 1-1 0 0,-1-1 1 0 0,1 1-1 0 0,0-1 1 0 0,0 1-1 0 0,0-1 1 0 0,0 1-1 0 0,0-1 1 0 0,0 1-1 0 0,0-1 1 0 0,0 0 0 0 0,0-7 55 0 0,-1 5-56 0 0,1 0 1 0 0,0 1-1 0 0,0-1 0 0 0,1 1 1 0 0,-1-1-1 0 0,0 0 1 0 0,1-10-77 0 0,-1 13 82 0 0,0 0 1 0 0,0-1-1 0 0,0 1 1 0 0,0 0-1 0 0,0-1 1 0 0,0 1 0 0 0,-1 0-1 0 0,1-1 1 0 0,0 1-1 0 0,0 0 1 0 0,0 0-1 0 0,-1-1 1 0 0,1 1 0 0 0,0 0-1 0 0,0 0 1 0 0,-1-1-1 0 0,1 1 1 0 0,0 0-1 0 0,-1 0 1 0 0,1 0-1 0 0,0 0 1 0 0,0-1 0 0 0,-1 1-1 0 0,1 0 1 0 0,0 0-1 0 0,-1 0 1 0 0,1 0-1 0 0,-1 0 1 0 0,1 0 0 0 0,-1 0-6 0 0,-2-2 11 0 0,1-2 41 0 0,2 4-55 0 0,0 0 0 0 0,0 0 1 0 0,0-1-1 0 0,0 1 0 0 0,0 0 0 0 0,0 0 0 0 0,-1 0 1 0 0,1 0-1 0 0,0-1 0 0 0,0 1 0 0 0,0 0 0 0 0,0 0 0 0 0,0 0 1 0 0,0 0-1 0 0,0 0 0 0 0,-1 0 0 0 0,1-1 0 0 0,0 1 1 0 0,0 0-1 0 0,0 0 0 0 0,0 0 0 0 0,-1 0 0 0 0,1 0 0 0 0,0 0 1 0 0,0 0 2 0 0,0 0 1 0 0,-1 0 1 0 0,1 0 0 0 0,0-1 0 0 0,0 1 0 0 0,0 0 0 0 0,0 0-1 0 0,0 0 1 0 0,0 0 0 0 0,-1 0 0 0 0,1 0 0 0 0,0 0-1 0 0,0 0 1 0 0,0-1 0 0 0,0 1 0 0 0,0 0 0 0 0,0 0-1 0 0,0 0 1 0 0,0 0 0 0 0,0 0 0 0 0,0-1 0 0 0,0 1 0 0 0,0 0-1 0 0,0 0 1 0 0,0 0 0 0 0,0 0 0 0 0,0-1 0 0 0,0 1-1 0 0,0 0 1 0 0,0 0 0 0 0,0 0 0 0 0,0 0 0 0 0,0 0 0 0 0,0-1-2 0 0,2-8-24 0 0,-2 9 20 0 0,0-5-35 0 0,0 5 44 0 0,0 0 0 0 0,0 0 1 0 0,0-1-1 0 0,0 1 0 0 0,-1 0 1 0 0,1 0-1 0 0,0 0 0 0 0,0-1 0 0 0,0 1 1 0 0,0 0-1 0 0,0 0 0 0 0,0 0 1 0 0,0-1-1 0 0,0 1 0 0 0,0 0 0 0 0,0 0 1 0 0,0 0-1 0 0,1-1 0 0 0,-1 1 1 0 0,0 0-1 0 0,0 0 0 0 0,0 0 0 0 0,0-1 1 0 0,0 1-6 0 0,0-1 0 0 0,0 1 0 0 0,0-1 0 0 0,0 0 0 0 0,0 0 0 0 0,0 1 0 0 0,-1-1 0 0 0,1 0 0 0 0,0 0 0 0 0,0 1 0 0 0,-1-1 0 0 0,1 0 0 0 0,0 1 0 0 0,-1-1 0 0 0,1 1 0 0 0,-1-1 0 0 0,1 0 0 0 0,-1 1 0 0 0,1-1 0 0 0,-1 1 0 0 0,0-1 0 0 0,-2-2-18 0 0,1 0 1 0 0,-1-1 0 0 0,1 1-1 0 0,0 0 1 0 0,-1-2 17 0 0,-10-12-1 0 0,13 16 6 0 0,0 1 1 0 0,-1-1 0 0 0,1 0 0 0 0,0 0-1 0 0,-1 1 1 0 0,1-1 0 0 0,-1 1-1 0 0,1-1 1 0 0,-1 0 0 0 0,1 1 0 0 0,-1-1-1 0 0,0 1 1 0 0,1-1 0 0 0,-1 1 0 0 0,1-1-1 0 0,-1 1 1 0 0,0 0-6 0 0,-3-3 0 0 0,0 1 1 0 0,0-1-1 0 0,1 1 0 0 0,-2-2 0 0 0,3 3 4 0 0,1-1-1 0 0,0 1 1 0 0,-1 0 0 0 0,1-1-1 0 0,0 1 1 0 0,0-1 0 0 0,-1 1-1 0 0,1-1 1 0 0,1 0 0 0 0,-1 1-1 0 0,-1-3-3 0 0,2 4-3 0 0,0-1-1 0 0,0 0 1 0 0,-1 0 0 0 0,1 0-1 0 0,0 1 1 0 0,-1-1-1 0 0,1 0 1 0 0,-1 1 0 0 0,1-1-1 0 0,-1 0 1 0 0,1 1-1 0 0,-1-1 1 0 0,0 0-1 0 0,1 1 1 0 0,-1-1 3 0 0,0 1 4 0 0,1-1 1 0 0,-1 1-1 0 0,1 0 1 0 0,-1-1-1 0 0,1 1 0 0 0,0-1 1 0 0,-1 1-1 0 0,1-1 1 0 0,0 1-1 0 0,-1-1 0 0 0,1 1 1 0 0,0-1-1 0 0,0 1 1 0 0,-1-1-1 0 0,1 1-4 0 0,0-1-5 0 0,0 0 0 0 0,-1 0 0 0 0,1 0 0 0 0,-1 0 0 0 0,1 0 0 0 0,-1 0 0 0 0,1 1-1 0 0,-1-1 1 0 0,1 0 0 0 0,-1 0 0 0 0,0 1 0 0 0,1-1 0 0 0,-1 0 0 0 0,0 1 0 0 0,0-1 5 0 0,1 1 1 0 0,-1 0 0 0 0,1-1 0 0 0,0 1 0 0 0,0 0-1 0 0,0-1 1 0 0,-1 1 0 0 0,1 0 0 0 0,0-1 0 0 0,0 1 0 0 0,0-1 0 0 0,0 1 0 0 0,0 0 0 0 0,-1-1-1 0 0,1 1 1 0 0,0-1 0 0 0,0 1 0 0 0,0 0 0 0 0,0-1 0 0 0,0 1 0 0 0,0-1 0 0 0,0 1 0 0 0,1-1-1 0 0,-2-4-9 0 0,1 4 10 0 0,-1 1 0 0 0,0-1 0 0 0,0 0 1 0 0,1 0-1 0 0,-1 0 0 0 0,0 0 0 0 0,0 0 1 0 0,0 1-1 0 0,0-1 0 0 0,-1 0-1 0 0,-6-5 108 0 0,8 6-107 0 0,0 0 1 0 0,0 0 0 0 0,0 0-1 0 0,0 0 1 0 0,0 0-1 0 0,0-1 1 0 0,0 1 0 0 0,0 0-1 0 0,0 0 1 0 0,0 0 0 0 0,0 0-1 0 0,0 0 1 0 0,0 0-1 0 0,0 0 1 0 0,0 0 0 0 0,0 0-1 0 0,0 0 1 0 0,0 0-1 0 0,0 0 1 0 0,0 0 0 0 0,0 0-1 0 0,0 0 1 0 0,0 0 0 0 0,0 0-1 0 0,0-1 1 0 0,0 1-1 0 0,0 0 1 0 0,0 0 0 0 0,0 0-1 0 0,0 0 1 0 0,0 0 0 0 0,0 0-1 0 0,0 0 1 0 0,0 0-1 0 0,0 0 1 0 0,0 0 0 0 0,0 0-1 0 0,0 0 1 0 0,0 0-1 0 0,0 0 1 0 0,0 0 0 0 0,0 0-1 0 0,0 0 1 0 0,0 0 0 0 0,0 0-1 0 0,0 0 1 0 0,0-1-1 0 0,0 1 1 0 0,1 0 0 0 0,-1 0-2 0 0,-2 0-9 0 0,1-1 4 0 0,1 1 0 0 0,-1-1-1 0 0,0 0 1 0 0,1 0 0 0 0,-1 1 0 0 0,0-1 0 0 0,1 0 0 0 0,-1 0 0 0 0,1 0 0 0 0,0 0 0 0 0,-1 0 0 0 0,1 1 0 0 0,0-1 0 0 0,-1 0 0 0 0,1-1 5 0 0,0 2-3 0 0,0-1 1 0 0,-1 1 0 0 0,1-1-1 0 0,0 1 1 0 0,-1 0-1 0 0,1-1 1 0 0,0 1 0 0 0,-1-1-1 0 0,1 1 1 0 0,0 0 0 0 0,-1-1-1 0 0,1 1 1 0 0,-1 0 0 0 0,1-1-1 0 0,-1 1 1 0 0,1 0-1 0 0,-1 0 1 0 0,1 0 0 0 0,-1-1-1 0 0,1 1 1 0 0,-1 0 0 0 0,1 0-1 0 0,-1 0 1 0 0,1 0 0 0 0,-1 0-1 0 0,1 0 1 0 0,-1 0-1 0 0,1 0 1 0 0,-1 0 0 0 0,1 0-1 0 0,-1 0 3 0 0,-1-1 4 0 0,2 1-1 0 0,0 0-1 0 0,0 0 1 0 0,0-1 0 0 0,-1 1 0 0 0,1 0-1 0 0,0 0 1 0 0,0 0 0 0 0,0 0-1 0 0,0-1 1 0 0,0 1 0 0 0,-1 0 0 0 0,1 0-1 0 0,0 0 1 0 0,0 0 0 0 0,0 0-1 0 0,-1 0 1 0 0,1 0 0 0 0,0-1 0 0 0,0 1-1 0 0,-1 0 1 0 0,1 0 0 0 0,0 0-1 0 0,0 0 1 0 0,0 0 0 0 0,-1 0 0 0 0,1 0-1 0 0,0 0 1 0 0,0 0 0 0 0,-1 0-1 0 0,1 0 1 0 0,0 0 0 0 0,0 0 0 0 0,0 0-1 0 0,-1 1 1 0 0,1-1 0 0 0,0 0-3 0 0,-3 2 76 0 0,2-2-90 0 0,1 1 0 0 0,-1 0-1 0 0,0-1 1 0 0,1 1 0 0 0,-1-1-1 0 0,0 1 1 0 0,1 0 0 0 0,-1 0-1 0 0,1-1 1 0 0,-1 1 0 0 0,1 0-1 0 0,-1 0 1 0 0,1 0 0 0 0,0 0 14 0 0,-6 11-32 0 0,3-9-13 0 0,2-4 42 0 0,-6 2 199 0 0,7-1-199 0 0,0 0 0 0 0,-1 0 0 0 0,1-1 0 0 0,0 1 0 0 0,0 0 0 0 0,-1 0 0 0 0,1-1 0 0 0,0 1 0 0 0,0 0 1 0 0,0 0-1 0 0,0-1 0 0 0,-1 1 0 0 0,1 0 0 0 0,0-1 0 0 0,0 1 0 0 0,0 0 0 0 0,0-1 0 0 0,0 1 3 0 0,-1-2-46 0 0,1 4-83 0 0,0-2 127 0 0,0 0 1 0 0,0 0 0 0 0,0 0-1 0 0,0 0 1 0 0,0 0 0 0 0,0 0-1 0 0,1 0 1 0 0,-1 0 0 0 0,0 0 0 0 0,0 0-1 0 0,0 0 1 0 0,0 0 0 0 0,0 0-1 0 0,0 0 1 0 0,0 0 0 0 0,0 0-1 0 0,0 0 1 0 0,0 0 0 0 0,0 0-1 0 0,1 0 1 0 0,-1 0 0 0 0,0 0 0 0 0,0 0-1 0 0,0 0 1 0 0,0 0 0 0 0,0 0-1 0 0,0 0 1 0 0,0 0 0 0 0,0 0-1 0 0,0 0 1 0 0,0 0 0 0 0,0 0-1 0 0,0 0 1 0 0,1 0 0 0 0,-1 0-1 0 0,0 0 1 0 0,0 0 0 0 0,0 0 0 0 0,0 1-1 0 0,0-1 1 0 0,0 0 0 0 0,0 0-1 0 0,0 0 1 0 0,0 0 0 0 0,0 0-1 0 0,0 0 1 0 0,0 0 0 0 0,0 0-1 0 0,0 0 2 0 0,5 8 142 0 0,0 1-326 0 0,11 1 195 0 0,-12-7 99 0 0,-3-3-108 0 0,-1 1-1 0 0,1-1 1 0 0,-1 0 0 0 0,0 1-1 0 0,1-1 1 0 0,-1 0 0 0 0,1 1-1 0 0,-1-1 1 0 0,1 0 0 0 0,-1 0-1 0 0,1 1 1 0 0,-1-1 0 0 0,1 0-2 0 0,-1 0 0 0 0,0 0 0 0 0,0 0 0 0 0,0 0 1 0 0,0 0-1 0 0,0 0 0 0 0,0 0 0 0 0,0 0 1 0 0,0 1-1 0 0,0-1 0 0 0,0 0 0 0 0,0 0 0 0 0,0 0 1 0 0,0 0-1 0 0,0 0 0 0 0,0 0 0 0 0,0 0 1 0 0,0 0-1 0 0,0 0 0 0 0,0 0 0 0 0,0 0 1 0 0,0 0-1 0 0,0 0 0 0 0,0 0 0 0 0,0 0 1 0 0,0 0-1 0 0,0 0 0 0 0,0 1 0 0 0,0-1 0 0 0,1 0 1 0 0,-1 0-1 0 0,0 0 0 0 0,0 0 0 0 0,0 0 1 0 0,0 0-1 0 0,0 0 0 0 0,0 0 0 0 0,0 0 1 0 0,0 0-1 0 0,0 0 0 0 0,0 0 0 0 0,0 0 0 0 0,0 0 1 0 0,0 0-1 0 0,0 0 0 0 0,0 0 0 0 0,0 0 1 0 0,0 0-1 0 0,0 0 0 0 0,1 0 0 0 0,-1 0 1 0 0,0 0-1 0 0,0 0 0 0 0,0 0 0 0 0,0 0 1 0 0,0 0-1 0 0,0 0 0 0 0,0 0 0 0 0,0 0 0 0 0,0 0 1 0 0,0 0-1 0 0,0 0 0 0 0,0 0 0 0 0,0 0 1 0 0,0 0-1 0 0,0 0 0 0 0,0 0 0 0 0,0 0 1 0 0,0-1-1 0 0,1 1 0 0 0,-1 0 0 0 0,0 1 0 0 0,-1-1 0 0 0,1 0 0 0 0,1 1 0 0 0,-1-1-1 0 0,0 0 1 0 0,0 1 0 0 0,0-1 0 0 0,0 0 0 0 0,0 0 0 0 0,0 1 0 0 0,0-1 0 0 0,0 0 0 0 0,0 1 0 0 0,0-1-1 0 0,1 0 1 0 0,-1 0 0 0 0,0 1 0 0 0,0-1 0 0 0,0 0 0 0 0,1 0 0 0 0,-1 0 0 0 0,0 1 0 0 0,0-1-1 0 0,1 0 1 0 0,-1 0 0 0 0,0 0 0 0 0,0 1 0 0 0,1-1 0 0 0,0 1 6 0 0,0 0-1 0 0,1 0 1 0 0,-1 1 0 0 0,0-1-1 0 0,0 1 1 0 0,0-1 0 0 0,0 1-1 0 0,0-1 1 0 0,0 1 0 0 0,-1 0-1 0 0,1-1 1 0 0,-1 1-6 0 0,12 8-9 0 0,-11-10-1 0 0,-1 0 0 0 0,0 1 0 0 0,0-1 0 0 0,1 1 0 0 0,-1-1 0 0 0,0 0 0 0 0,1 1 0 0 0,-1-1 0 0 0,0 0 0 0 0,1 1 0 0 0,-1-1 0 0 0,0 0 0 0 0,1 0 0 0 0,-1 1 0 0 0,1-1 0 0 0,-1 0 1 0 0,1 0-1 0 0,-1 0 0 0 0,1 1 0 0 0,-1-1 0 0 0,1 0 10 0 0,1 1 291 0 0,-1-1-300 0 0,-1 0-1 0 0,0 1 0 0 0,1-1 0 0 0,-1 0 0 0 0,0 1 0 0 0,0-1 0 0 0,0 1 1 0 0,1-1-1 0 0,-1 1 0 0 0,0-1 0 0 0,0 0 0 0 0,0 1 0 0 0,0-1 0 0 0,0 1 1 0 0,0-1-1 0 0,0 1 0 0 0,0-1 10 0 0,1 4 363 0 0,4 3-725 0 0,-5-6 363 0 0,1 0-1 0 0,-1 0 1 0 0,0-1-1 0 0,1 1 1 0 0,-1 0-1 0 0,1 0 1 0 0,-1-1 0 0 0,1 1-1 0 0,-1-1 1 0 0,1 1-1 0 0,-1 0 0 0 0,1-1-3 0 0,0 1 0 0 0,0 0 0 0 0,0-1 0 0 0,0 1 0 0 0,0 0 0 0 0,0 0 0 0 0,0 0 0 0 0,0-1 0 0 0,0 1 0 0 0,-1 0 0 0 0,1 0 0 0 0,0 0 0 0 0,-1 0 0 0 0,1 1 0 0 0,-1-1 0 0 0,1 0 0 0 0,-1 0 0 0 0,0 0 0 0 0,1 0 0 0 0,-1 0 0 0 0,0 1 0 0 0,0-1 0 0 0,0 1 3 0 0,2 2 2 0 0,-2-3-5 0 0,0 0-1 0 0,1-1 0 0 0,-1 1 1 0 0,0 0-1 0 0,0-1 0 0 0,1 1 1 0 0,-1 0-1 0 0,0 0 1 0 0,0-1-1 0 0,0 1 0 0 0,0 0 1 0 0,0 0 3 0 0,0 0 5 0 0,0 0-1 0 0,1 0 1 0 0,-1-1 0 0 0,0 1 0 0 0,1 0 0 0 0,-1 0 0 0 0,1 0 0 0 0,-1 0 0 0 0,1-1 0 0 0,0 1-5 0 0,0 2 28 0 0,1 0-41 0 0,-1 1 0 0 0,0-1 0 0 0,0 1 1 0 0,-1 0-1 0 0,1-1 0 0 0,-1 5 13 0 0,1 3-154 0 0,2 15 276 0 0,-3-8-53 0 0,-1 11-382 0 0,0-8 377 0 0,1-21-63 0 0,0 0 0 0 0,0 0 0 0 0,0 0 0 0 0,0 0 0 0 0,0 0 0 0 0,1 0 0 0 0,-1 0 0 0 0,0 0 1 0 0,0 0-1 0 0,0 0 0 0 0,0 0 0 0 0,0-1 0 0 0,1 1 0 0 0,-1 0 0 0 0,0 0 0 0 0,0 0 0 0 0,0 0 0 0 0,0 0 1 0 0,0 0-1 0 0,0 0 0 0 0,1 0 0 0 0,-1 0 0 0 0,0 0 0 0 0,0 0 0 0 0,0-1 0 0 0,0 1 0 0 0,0 0 1 0 0,0 0-1 0 0,0 0 0 0 0,0 0 0 0 0,0 0 0 0 0,0 0 0 0 0,0-1 0 0 0,0 1 0 0 0,1 0-1 0 0,-1-3-26 0 0,1 1-1 0 0,0-1 1 0 0,0 1-1 0 0,0-1 1 0 0,0 1-1 0 0,0 0 0 0 0,1-1 1 0 0,-1 1 26 0 0,2-2-9 0 0,7-11 105 0 0,-7 11-133 0 0,-1-1 0 0 0,1 1 0 0 0,2-5 37 0 0,0-4 108 0 0,1-2-85 0 0,0 0-1 0 0,-1 0 1 0 0,1-7-23 0 0,-4 9 20 0 0,0 0 0 0 0,-1 0 0 0 0,-1 0 0 0 0,-1-5-20 0 0,1-5-21 0 0,0 20 14 0 0,-1 0-1 0 0,1 0 1 0 0,-1 0 0 0 0,0 1 0 0 0,1-1-1 0 0,-2-1 8 0 0,-2-12 131 0 0,3 14-132 0 0,1 1 0 0 0,0 0 0 0 0,-1 0 0 0 0,1 0 0 0 0,-1 0 0 0 0,0-1 0 0 0,1 1 0 0 0,-1 0 0 0 0,0 0 0 0 0,0 0 0 0 0,0 0 1 0 0,1 1-1 0 0,-2-2 1 0 0,1 1 4 0 0,0 0 1 0 0,0 0-1 0 0,0 0 1 0 0,0 0-1 0 0,0 0 0 0 0,1 0 1 0 0,-1 0-1 0 0,0 0 1 0 0,1-1-1 0 0,-1 1 1 0 0,1 0-1 0 0,-1 0 1 0 0,1-1-1 0 0,-1 0-4 0 0,1 2 0 0 0,0-1 0 0 0,0 0-1 0 0,0 1 1 0 0,0-1 0 0 0,0 0-1 0 0,0 1 1 0 0,0-1 0 0 0,-1 0-1 0 0,1 1 1 0 0,0-1 0 0 0,-1 1-1 0 0,1-1 1 0 0,0 0 0 0 0,-1 1-1 0 0,1-1 1 0 0,-1 1-1 0 0,1-1 1 0 0,0 1 0 0 0,-1-1-1 0 0,1 1 1 0 0,-1-1 0 0 0,0 1-1 0 0,1 0 1 0 0,-1-1 0 0 0,1 1-1 0 0,-1 0 1 0 0,0-1 0 0 0,1 1-1 0 0,-1 0 1 0 0,0 0 0 0 0,1 0-1 0 0,-1 0 1 0 0,0 0 0 0 0,1-1-1 0 0,-1 1 1 0 0,0 0 0 0 0,1 0-1 0 0,-1 1 1 0 0,0-1 0 0 0,1 0-1 0 0,-1 0 1 0 0,0 0 0 0 0,1 0 0 0 0,-7 1 73 0 0,5-1-84 0 0,1 0 1 0 0,0 0-1 0 0,-1 0 1 0 0,1 0-1 0 0,0 1 1 0 0,0-1-1 0 0,-1 0 1 0 0,1 1 10 0 0,-9 1-31 0 0,8-1 35 0 0,1-1 0 0 0,-1 0-1 0 0,1 0 1 0 0,0 1 0 0 0,-1-1 0 0 0,1 1 0 0 0,0-1 0 0 0,-1 1 0 0 0,1 0 0 0 0,-1 0-4 0 0,2-1-5 0 0,-1 0 0 0 0,1 1 1 0 0,0-1-1 0 0,-1 0 0 0 0,1 0 0 0 0,-1 1 0 0 0,1-1 1 0 0,-1 0-1 0 0,1 0 0 0 0,0 0 0 0 0,-1 0 1 0 0,1 1-1 0 0,-1-1 0 0 0,1 0 0 0 0,-1 0 0 0 0,1 0 1 0 0,-1 0-1 0 0,1 0 0 0 0,-1 0 0 0 0,1 0 0 0 0,-1-1 1 0 0,1 1-1 0 0,-1 0 0 0 0,1 0 0 0 0,-1 0 5 0 0,-8-8-71 0 0,-6 0-17 0 0,11 6 398 0 0,4 1-326 0 0,-1 1 0 0 0,0 0 0 0 0,0-1-1 0 0,1 1 1 0 0,-1-1 0 0 0,0 1 0 0 0,1-1 0 0 0,-1 1 0 0 0,1-1-1 0 0,-1 1 1 0 0,0-1 16 0 0,-2-4 70 0 0,3 4-75 0 0,-1 0-1 0 0,1 1 1 0 0,-1-1 0 0 0,1 0 0 0 0,-1 1-1 0 0,1-1 1 0 0,-1 0 0 0 0,1 1 0 0 0,-1-1-1 0 0,0 1 1 0 0,1-1 0 0 0,-1 1 5 0 0,1 0 4 0 0,-1-1 1 0 0,1 1-1 0 0,0 0 1 0 0,0 0-1 0 0,-1 0 1 0 0,1-1-1 0 0,0 1 1 0 0,0 0-1 0 0,0 0 1 0 0,-1-1-1 0 0,1 1 1 0 0,0 0-1 0 0,0-1 1 0 0,0 1-1 0 0,0 0 1 0 0,-1-1-1 0 0,1 1 0 0 0,0 0 1 0 0,0-1-1 0 0,0 1 1 0 0,0 0-1 0 0,0-1 1 0 0,0 1-5 0 0,-2-5 85 0 0,2 4-91 0 0,0 1 0 0 0,0 0 0 0 0,0-1-1 0 0,0 1 1 0 0,0 0 0 0 0,0-1 0 0 0,0 1 0 0 0,0 0 0 0 0,1 0 0 0 0,-1-1 0 0 0,0 1 0 0 0,0 0-1 0 0,0-1 1 0 0,0 1 0 0 0,0 0 0 0 0,1-1 0 0 0,-1 1 0 0 0,0 0 0 0 0,0 0 0 0 0,0-1 0 0 0,1 1 6 0 0,1-4 161 0 0,-1 3-142 0 0,-1-1-1 0 0,1 1 1 0 0,0 0 0 0 0,0-1-1 0 0,0 1 1 0 0,0 0-1 0 0,0 0 1 0 0,0-1-1 0 0,1 1 1 0 0,-1 0 0 0 0,0 0-1 0 0,0 0 1 0 0,1 0-19 0 0,1 2-28 0 0,-3-1 26 0 0,0 0 0 0 0,0 0 1 0 0,0 0-1 0 0,0 0 1 0 0,0 0-1 0 0,0 0 0 0 0,0 0 1 0 0,0 0-1 0 0,1 0 0 0 0,-1 0 1 0 0,0 0-1 0 0,0 1 0 0 0,0-1 1 0 0,0 0-1 0 0,0 0 0 0 0,0 0 1 0 0,0 0-1 0 0,0 0 0 0 0,0 0 1 0 0,0 0-1 0 0,1 0 0 0 0,-1 0 1 0 0,0 0-1 0 0,0 0 0 0 0,0 0 1 0 0,0 0-1 0 0,0 0 1 0 0,0 0-1 0 0,0 0 0 0 0,0 0 1 0 0,0-1-1 0 0,0 1 0 0 0,0 0 1 0 0,1 0-1 0 0,-1 0 0 0 0,0 0 1 0 0,0 0-1 0 0,0 0 0 0 0,0 0 1 0 0,0 0-1 0 0,0 0 0 0 0,0 0 1 0 0,0 0-1 0 0,0 0 0 0 0,0 0 1 0 0,0 0-1 0 0,0 0 0 0 0,0-1 1 0 0,0 1-1 0 0,0 0 1 0 0,0 0-1 0 0,0 0 0 0 0,0 0 1 0 0,0 0-1 0 0,0 0 0 0 0,0 0 1 0 0,0 0-1 0 0,0 0 0 0 0,0 0 2 0 0,1-1 11 0 0,-1 0 0 0 0,0 1-1 0 0,0-1 1 0 0,1 0-1 0 0,-1 1 1 0 0,0-1 0 0 0,1 1-1 0 0,-1-1 1 0 0,1 1 0 0 0,-1-1-1 0 0,0 1 1 0 0,1-1 0 0 0,-1 1-1 0 0,1-1 1 0 0,0 1-1 0 0,-1 0 1 0 0,1-1 0 0 0,-1 1-1 0 0,1 0-10 0 0,4-4 5 0 0,0 0 86 0 0,-4 3-99 0 0,0 0 1 0 0,0 0-1 0 0,0 1 0 0 0,0-1 0 0 0,0 0 1 0 0,0 1-1 0 0,0-1 0 0 0,0 0 0 0 0,0 1 1 0 0,0 0-1 0 0,0-1 0 0 0,0 1 0 0 0,0 0 0 0 0,0-1 1 0 0,1 1 7 0 0,-1 0 23 0 0,-1-1 1 0 0,1 1 0 0 0,0-1 0 0 0,0 1-1 0 0,-1-1 1 0 0,1 0 0 0 0,0 1 0 0 0,-1-1-1 0 0,1 0 1 0 0,-1 1 0 0 0,1-2-24 0 0,2-1 48 0 0,13-5-171 0 0,-13 5 126 0 0,1 1 0 0 0,0-1 0 0 0,0 1 0 0 0,0 0 0 0 0,0 0 0 0 0,0 0 0 0 0,0 1 0 0 0,4-1-3 0 0,5-1-28 0 0,-10 2 33 0 0,0 1 0 0 0,0-1 0 0 0,0 0 0 0 0,0 0 0 0 0,0 0 0 0 0,0 0 0 0 0,0-1 0 0 0,0 1 0 0 0,0-1 0 0 0,-1 1 0 0 0,2-2-5 0 0,-2 2 5 0 0,0 0-1 0 0,0 0 1 0 0,-1 0-1 0 0,1 0 1 0 0,0 1-1 0 0,0-1 1 0 0,0 1-1 0 0,2-1-4 0 0,-3 1 4 0 0,1 0 0 0 0,0-1 1 0 0,-1 1-1 0 0,1-1 0 0 0,-1 1 0 0 0,1-1 0 0 0,-1 0 0 0 0,1 1 0 0 0,-1-1 0 0 0,2-1-4 0 0,-3 2 1 0 0,1-1-1 0 0,0 0 0 0 0,0 0 0 0 0,-1 1 0 0 0,1-1 0 0 0,0 1 0 0 0,0-1 0 0 0,0 1 0 0 0,0-1 0 0 0,0 1 0 0 0,0 0 1 0 0,0-1-1 0 0,0 1 0 0 0,0 0 0 0 0,2-2-36 0 0,0 0 21 0 0,-1 2 19 0 0,0 0 0 0 0,0-1 0 0 0,-1 1 0 0 0,1-1 0 0 0,0 1-1 0 0,0-1 1 0 0,-1 0 0 0 0,2 0-4 0 0,9-4-10 0 0,-3 2-54 0 0,-8 2 65 0 0,0 0-1 0 0,0 1 1 0 0,0-1 0 0 0,0 1 0 0 0,1-1 0 0 0,-1 1-1 0 0,0 0 1 0 0,0 0 0 0 0,1-1-1 0 0,0 1 7 0 0,-1 0 0 0 0,0 0 0 0 0,0 0 0 0 0,1-1 0 0 0,-1 1-1 0 0,0 0 1 0 0,0-1 0 0 0,1 1 0 0 0,-1-1 0 0 0,0 1 0 0 0,0-1 0 0 0,0 1 0 0 0,0-1 0 0 0,0 0-1 0 0,0 0 1 0 0,0 0 0 0 0,0 0 0 0 0,1 0-7 0 0,8-6 15 0 0,-8 6-1 0 0,0-1 0 0 0,-1 1 0 0 0,1 0-1 0 0,0 0 1 0 0,0-1 0 0 0,2 1-14 0 0,8-6-43 0 0,-11 6 47 0 0,0 1 0 0 0,0-1 0 0 0,0 0 0 0 0,1 1 0 0 0,-1-1 0 0 0,0 1 1 0 0,0-1-1 0 0,1 1 0 0 0,-1 0 0 0 0,0-1 0 0 0,1 1 0 0 0,-1 0-4 0 0,2-2-16 0 0,0 0 0 0 0,-1-1-1 0 0,1 1 1 0 0,-1-1 0 0 0,0 1 0 0 0,1-2 16 0 0,4-1 106 0 0,-1 2-43 0 0,-1 1-137 0 0,-4 2 75 0 0,-1 0 0 0 0,0 0 0 0 0,0 0-1 0 0,0 0 1 0 0,1 0 0 0 0,-1 0 0 0 0,0 0 0 0 0,0 0 0 0 0,1 0 0 0 0,-1 0 0 0 0,0 0-1 0 0,0 0 1 0 0,0-1 0 0 0,1 1 0 0 0,-1 0 0 0 0,0 0 0 0 0,0 0 0 0 0,0 0 0 0 0,0 0-1 0 0,1 0 1 0 0,-1-1 0 0 0,0 1 0 0 0,0 0 0 0 0,0 0 0 0 0,0 0 0 0 0,0 0 0 0 0,1-1-1 0 0,-1 1 1 0 0,0 0 0 0 0,0 0 0 0 0,0-1 0 0 0,0 1 0 0 0,0 0-1 0 0,1-3-48 0 0,-1 4-3 0 0,-3 5 90 0 0,2-5-37 0 0,0-1 0 0 0,0 1 0 0 0,0-1 0 0 0,0 1 0 0 0,0-1 0 0 0,0 1 0 0 0,0-1 0 0 0,0 1 0 0 0,0-1-2 0 0,-9 5 19 0 0,2 1-163 0 0,-4 3 126 0 0,0 0-1 0 0,0 0 0 0 0,-1-1 0 0 0,0-1 1 0 0,-3 1 18 0 0,15-7 1 0 0,-3 0-43 0 0,0 1-1 0 0,1-1 1 0 0,-1 1-1 0 0,1 0 1 0 0,0 0-1 0 0,-2 2 43 0 0,4-3-12 0 0,0-1-1 0 0,1 0 1 0 0,-1 1 0 0 0,0-1-1 0 0,1 0 1 0 0,-1 1-1 0 0,0-1 1 0 0,1 0-1 0 0,-1 0 1 0 0,0 0-1 0 0,0 1 1 0 0,1-1-1 0 0,-2 0 13 0 0,-4 1-16 0 0,3 0-91 0 0,2-1 103 0 0,1 0 0 0 0,0-1 0 0 0,0 1 0 0 0,0 0 0 0 0,0 0 1 0 0,0 0-1 0 0,0 0 0 0 0,0 0 0 0 0,0 0 0 0 0,-1 0 0 0 0,1 0 0 0 0,0 0 1 0 0,0 0-1 0 0,0 0 0 0 0,0 0 0 0 0,0 0 0 0 0,0 0 0 0 0,0 0 1 0 0,0 1-1 0 0,0-1 0 0 0,-1 0 0 0 0,1 0 0 0 0,0 0 0 0 0,0 0 0 0 0,0 0 1 0 0,0 0-1 0 0,0 0 0 0 0,0 0 0 0 0,0 0 0 0 0,0 0 0 0 0,0 0 0 0 0,0 0 1 0 0,0 0-1 0 0,-1 1 0 0 0,1-1 0 0 0,0 0 0 0 0,0 0 4 0 0,1-1 2 0 0,2-2 18 0 0,1 0 0 0 0,-1-1 0 0 0,0 1 0 0 0,1-3-20 0 0,0 1-12 0 0,1 0 1 0 0,0 0 0 0 0,0 0 0 0 0,0 1-1 0 0,1-1 1 0 0,0 1 0 0 0,2-1 11 0 0,-7 4 1 0 0,0 1 6 0 0,0-1 0 0 0,0 1-1 0 0,0-1 1 0 0,0 0 0 0 0,0 1-1 0 0,0-1 1 0 0,0 0 0 0 0,0 0-1 0 0,-1 0 1 0 0,1 1 0 0 0,0-1-1 0 0,0 0 1 0 0,-1 0 0 0 0,1 0-1 0 0,-1 0 1 0 0,1-1 0 0 0,-1 1-1 0 0,1 0-6 0 0,-5 2 37 0 0,0 0 0 0 0,1 1-1 0 0,-1-1 1 0 0,-1 2-37 0 0,-54 37-421 0 0,39-26 366 0 0,5-4-95 0 0,-11 5 150 0 0,16-10-23 0 0,1 0 0 0 0,-1 1 0 0 0,1 1 1 0 0,0 0-1 0 0,-5 5 23 0 0,11-9-70 0 0,5-4-83 0 0,4 0 120 0 0,-2-1 45 0 0,-1 1 0 0 0,1-1 0 0 0,-1 0 0 0 0,1 0 0 0 0,-1 0 0 0 0,0 0 0 0 0,0 0 0 0 0,1-1 0 0 0,0-1-12 0 0,15-11 165 0 0,8-2 1 0 0,-12 6-54 0 0,0 2 0 0 0,13-7-112 0 0,-14 8-24 0 0,-12 6-7 0 0,1 1 0 0 0,-1-1-1 0 0,1 1 1 0 0,-1-1 0 0 0,1 1 0 0 0,1 0 31 0 0,-3 0 8 0 0,0 1 0 0 0,0-1 0 0 0,0 1 0 0 0,0-1 1 0 0,0 0-1 0 0,0 1 0 0 0,0-1 0 0 0,0 0 0 0 0,1 0-8 0 0,-2 0-7 0 0,1 1 0 0 0,-1-1 1 0 0,1 1-1 0 0,-1 0 0 0 0,1-1 0 0 0,0 1 0 0 0,-1-1 0 0 0,1 1 1 0 0,-1 0-1 0 0,1-1 0 0 0,0 1 0 0 0,0 0 0 0 0,-1 0 1 0 0,1 0-1 0 0,0-1 0 0 0,0 1 7 0 0,0 0 13 0 0,-1 0 0 0 0,1 0 0 0 0,0 0 0 0 0,0-1 0 0 0,-1 1 0 0 0,1 0 1 0 0,0-1-1 0 0,0 1 0 0 0,-1 0 0 0 0,1-1 0 0 0,0 1 0 0 0,-1-1 0 0 0,1 1 0 0 0,-1-1 0 0 0,1 0 0 0 0,-1 1 1 0 0,1-1-14 0 0,0 0-6 0 0,-1 1 1 0 0,0-1 0 0 0,1 1 0 0 0,-1 0 0 0 0,0-1 0 0 0,1 1 0 0 0,-1-1 0 0 0,1 1 0 0 0,-1 0 0 0 0,1-1-1 0 0,-1 1 1 0 0,1 0 0 0 0,-1 0 0 0 0,1-1 0 0 0,-1 1 0 0 0,1 0 0 0 0,-1 0 0 0 0,1 0 0 0 0,-1 0 0 0 0,1 0-1 0 0,-1 0 1 0 0,1 0 0 0 0,0 0 5 0 0,0 0 3 0 0,-1 0 1 0 0,1-1-1 0 0,-1 1 0 0 0,0 0 1 0 0,1 0-1 0 0,-1 0 0 0 0,1 0 0 0 0,-1 0 1 0 0,1-1-1 0 0,-1 1 0 0 0,1 0 1 0 0,-1 0-1 0 0,0-1 0 0 0,1 1 0 0 0,-1 0 1 0 0,0-1-1 0 0,1 1 0 0 0,-1 0 0 0 0,0-1 1 0 0,1 1-1 0 0,-1-1 0 0 0,0 1 1 0 0,0-1-4 0 0,1 1 5 0 0,-1-1 1 0 0,1 0-1 0 0,0 1 1 0 0,-1-1-1 0 0,1 1 1 0 0,-1-1-1 0 0,1 1 1 0 0,0-1-1 0 0,0 1 1 0 0,0-1-6 0 0,6-3-85 0 0,-7 4 95 0 0,1-1 0 0 0,0 1 0 0 0,-1 0 1 0 0,1-1-1 0 0,0 1 0 0 0,-1 0 0 0 0,1-1 0 0 0,0 1 0 0 0,-1 0 0 0 0,1 0 1 0 0,0 0-1 0 0,0-1 0 0 0,-1 1 0 0 0,1 0 0 0 0,0 0 0 0 0,0 0 1 0 0,-1 0-1 0 0,1 0 0 0 0,0 1-10 0 0,5-6-48 0 0,-1 1-79 0 0,-1 0 220 0 0,0-1-165 0 0,-4 5 73 0 0,0 1-1 0 0,0-1 0 0 0,0 0 0 0 0,0 0 0 0 0,0 0 0 0 0,0 0 0 0 0,0 0 0 0 0,0 0 0 0 0,0 0 0 0 0,0 0 0 0 0,0 0 0 0 0,0 0 0 0 0,0 0 0 0 0,0 0 0 0 0,0 0 0 0 0,0 0 0 0 0,0 0 1 0 0,0 0-1 0 0,0 0 0 0 0,0 0 0 0 0,0 0 0 0 0,0 0 0 0 0,0 0 0 0 0,0 0 0 0 0,0 1 0 0 0,0-1 0 0 0,0 0 0 0 0,0 0 0 0 0,0 0 0 0 0,0 0 0 0 0,0 0 0 0 0,0 0 0 0 0,0 0 0 0 0,0 0 1 0 0,1 0-1 0 0,-1 0 0 0 0,0 0 0 0 0,0 0 0 0 0,0 0 0 0 0,0 0 0 0 0,0 0 0 0 0,0 0 0 0 0,0 0 0 0 0,0 0 0 0 0,0 0 0 0 0,0 0 0 0 0,0 0 0 0 0,0 0 0 0 0,0 0 0 0 0,0 0 0 0 0,0 0 1 0 0,0 0-1 0 0,0 0 0 0 0,0 0 0 0 0,0 0 0 0 0,0 0 0 0 0,0 0 0 0 0,1 0 0 0 0,-1 0 0 0 0,0 0 0 0 0,0 0 0 0 0,0 0 0 0 0,0 0 0 0 0,0 0 0 0 0,0 0 0 0 0,0-1 0 0 0,0 1 0 0 0,0 0 1 0 0,0 0-1 0 0,0 0 2 0 0,0 0 1 0 0,0 0-1 0 0,0 0 1 0 0,0 0 0 0 0,0 0-1 0 0,0 0 1 0 0,0 0-1 0 0,0 0 1 0 0,0 0-1 0 0,0 0 1 0 0,0 0 0 0 0,0 0-1 0 0,0 0 1 0 0,0 0-1 0 0,0 0 1 0 0,0 0 0 0 0,-1 0-1 0 0,1 0 1 0 0,0 0-1 0 0,0 0 1 0 0,0 0-1 0 0,0 0 1 0 0,0 0 0 0 0,0 0-1 0 0,0 0 1 0 0,0 0-1 0 0,0 0 1 0 0,0 0 0 0 0,0 0-1 0 0,0 0 1 0 0,0 0-1 0 0,0 0 1 0 0,0 0-1 0 0,0 0 1 0 0,0 0 0 0 0,0 0-1 0 0,0 0 1 0 0,0 0-1 0 0,0 0 1 0 0,0 0 0 0 0,0 0-1 0 0,0 0 1 0 0,0 0-1 0 0,0 0 1 0 0,0 0 0 0 0,0 0-1 0 0,-1 0 1 0 0,1 0-1 0 0,0 0 1 0 0,0 0-1 0 0,0 0 1 0 0,0 0 0 0 0,0 0-1 0 0,0 0 1 0 0,0 0-1 0 0,0 0 1 0 0,0 0 0 0 0,0 0-1 0 0,0 0 1 0 0,0 0-1 0 0,0 0 1 0 0,0 0-1 0 0,0 0 1 0 0,0 0 0 0 0,0 0-3 0 0,0 1 8 0 0,1-2-39 0 0,-2-1 33 0 0,1 2-1 0 0,0 0-1 0 0,0 0 0 0 0,0 0 1 0 0,0 0-1 0 0,0 0 1 0 0,0 0-1 0 0,0 0 1 0 0,0 0-1 0 0,0 0 0 0 0,0 0 1 0 0,0 0-1 0 0,0 0 1 0 0,0 0-1 0 0,0 0 1 0 0,0 0-1 0 0,0 0 0 0 0,0 0 1 0 0,0 0-1 0 0,0 0 1 0 0,0 0-1 0 0,0 0 1 0 0,0 0-1 0 0,0 0 0 0 0,0 0 1 0 0,0 0-1 0 0,0 0 1 0 0,0 0-1 0 0,0 0 1 0 0,0 0-1 0 0,0 0 0 0 0,0 0 1 0 0,0 0-1 0 0,0 0 1 0 0,0 0-1 0 0,0 0 1 0 0,0 0-1 0 0,0-1 0 0 0,0 1 1 0 0,0 0-1 0 0,0 0 1 0 0,0 0-1 0 0,0 0 1 0 0,0 0-1 0 0,0 0 0 0 0,0 0 1 0 0,0 0-1 0 0,0 0 1 0 0,0 0-1 0 0,0 0 1 0 0,0 0-1 0 0,0 0 0 0 0,0 0-7 0 0,1 0-1 0 0,-1 0 1 0 0,0 0 0 0 0,1 0 0 0 0,-1 0-1 0 0,0-1 1 0 0,1 1 0 0 0,-1 0 0 0 0,0 0-1 0 0,1 0 1 0 0,-1-1 0 0 0,0 1 0 0 0,0 0-1 0 0,1-1 1 0 0,-1 1 0 0 0,0 0 0 0 0,0 0-1 0 0,0-1 1 0 0,1 1 0 0 0,-1 0-1 0 0,0-1 8 0 0,0 1 4 0 0,0 0-1 0 0,0-1 0 0 0,0 1 0 0 0,0 0 0 0 0,1 0 0 0 0,-1-1 0 0 0,0 1 0 0 0,0 0 0 0 0,0 0 0 0 0,0-1 0 0 0,0 1 0 0 0,1 0 0 0 0,-1 0 0 0 0,0 0 0 0 0,0 0 0 0 0,1-1 0 0 0,-1 1 0 0 0,0 0 0 0 0,0 0 0 0 0,0 0 0 0 0,1 0 0 0 0,-1 0 1 0 0,0 0-1 0 0,0-1 0 0 0,1 1 0 0 0,-1 0 0 0 0,0 0 0 0 0,1 0 0 0 0,-1 0 0 0 0,0 0 0 0 0,0 0 0 0 0,1 0 0 0 0,-1 0 0 0 0,0 0 0 0 0,0 0 0 0 0,1 0 0 0 0,-1 1 0 0 0,0-1 0 0 0,1 0 0 0 0,-1 0 0 0 0,0 0 0 0 0,0 0 0 0 0,0 0 0 0 0,1 0 1 0 0,-1 1-1 0 0,0-1 0 0 0,0 0-3 0 0,0 0-3 0 0,0 0 1 0 0,0 0 0 0 0,0 0 0 0 0,0 0 0 0 0,0 0-1 0 0,0 0 1 0 0,0-1 0 0 0,0 1 0 0 0,0 0 0 0 0,1 0 0 0 0,-1 0-1 0 0,0 0 1 0 0,0 0 0 0 0,0 0 0 0 0,0 0 0 0 0,0 0-1 0 0,0 0 1 0 0,0 0 0 0 0,0 0 0 0 0,0 0 0 0 0,0 0-1 0 0,0 0 1 0 0,0 0 0 0 0,0 0 0 0 0,0 0 0 0 0,0-1-1 0 0,0 1 1 0 0,0 0 0 0 0,0 0 0 0 0,0 0 0 0 0,0 0-1 0 0,0 0 1 0 0,1 0 0 0 0,-1 0 0 0 0,0 0 0 0 0,0 0 0 0 0,0 0-1 0 0,0 0 1 0 0,0 0 0 0 0,0 0 0 0 0,0 0 0 0 0,0 0-1 0 0,0 0 1 0 0,0 0 0 0 0,0 0 0 0 0,0 0 0 0 0,0 0-1 0 0,0 0 1 0 0,1 0 0 0 0,-1 0 0 0 0,0 0 0 0 0,0 0-1 0 0,0 0 1 0 0,0 1 0 0 0,0-1 0 0 0,0 0 0 0 0,0 0 0 0 0,0 0-1 0 0,0 0 3 0 0,0-2-25 0 0,1 2-21 0 0,-1 0 49 0 0,0 0-1 0 0,0 0 1 0 0,0 0 0 0 0,0 0-1 0 0,0 0 1 0 0,0 0 0 0 0,0 0-1 0 0,0 0 1 0 0,0 0-1 0 0,0 0 1 0 0,0 0 0 0 0,0 0-1 0 0,0 0 1 0 0,0 0 0 0 0,1 0-1 0 0,-1-1 1 0 0,0 1 0 0 0,0 0-1 0 0,0 0 1 0 0,0 0-1 0 0,0 0 1 0 0,0 0 0 0 0,0 0-1 0 0,0 0 1 0 0,0 0 0 0 0,0 0-1 0 0,0 0 1 0 0,1 0 0 0 0,-1 0-1 0 0,0 0 1 0 0,0 0-1 0 0,0 0 1 0 0,0 0 0 0 0,0 0-1 0 0,0 1 1 0 0,0-1 0 0 0,0 0-1 0 0,0 0 1 0 0,0 0 0 0 0,0 0-1 0 0,0 0 1 0 0,0 0-1 0 0,1 0 1 0 0,-1 0 0 0 0,0 0-1 0 0,0 0 1 0 0,0 0 0 0 0,0 0-1 0 0,0 0 1 0 0,0 0-1 0 0,0 0 1 0 0,0 0 0 0 0,0 1-1 0 0,0-1 1 0 0,0 0 0 0 0,0 0-1 0 0,0 0 1 0 0,0 0 0 0 0,0 0-1 0 0,0 0 1 0 0,0 0-1 0 0,0 0 1 0 0,0 0 0 0 0,0 0-1 0 0,0 0 1 0 0,0 1 0 0 0,0-1-3 0 0,5-5-79 0 0,1 2 146 0 0,-6 3-65 0 0,0 0 0 0 0,0 0 0 0 0,0 0 0 0 0,0 0 0 0 0,1 0-1 0 0,-1 0 1 0 0,0 0 0 0 0,0 0 0 0 0,0 0 0 0 0,0 0 0 0 0,0 0-1 0 0,0 0 1 0 0,0 0 0 0 0,0 0 0 0 0,0 0 0 0 0,1-1 0 0 0,-1 1-1 0 0,0 0 1 0 0,0 0 0 0 0,0 0 0 0 0,0 0 0 0 0,0 0-1 0 0,0 0 1 0 0,0 0 0 0 0,0 0 0 0 0,0 0 0 0 0,0 0 0 0 0,0 0-1 0 0,0 0 1 0 0,0 0 0 0 0,0 0 0 0 0,0 0 0 0 0,1-1 0 0 0,-1 1-1 0 0,0 0 1 0 0,0 0 0 0 0,0 0 0 0 0,0 0 0 0 0,0 0 0 0 0,0 0-1 0 0,0 0 1 0 0,0 0 0 0 0,0 0 0 0 0,0-1-2 0 0,-1 1 52 0 0,2 2-68 0 0,-1-2 14 0 0,0 0 1 0 0,0 0-1 0 0,0 0 0 0 0,0 0 1 0 0,0 0-1 0 0,0 0 1 0 0,0 0-1 0 0,0 0 1 0 0,0 0-1 0 0,0 0 1 0 0,0 0-1 0 0,0 0 0 0 0,0 0 1 0 0,0 0-1 0 0,0 0 1 0 0,0-1-1 0 0,0 1 1 0 0,1 0-1 0 0,-1 0 0 0 0,0 0 1 0 0,0 0-1 0 0,0 0 1 0 0,0 0-1 0 0,0 0 1 0 0,0 0-1 0 0,0 0 1 0 0,0 0-1 0 0,0 0 0 0 0,0 0 1 0 0,0 0-1 0 0,0 0 1 0 0,0 0-1 0 0,0 0 1 0 0,0 0-1 0 0,0 0 0 0 0,0 0 1 0 0,0 0-1 0 0,0 0 1 0 0,0 0-1 0 0,1 0 1 0 0,-1 0-1 0 0,0 0 0 0 0,0 0 1 0 0,0 0-1 0 0,0 0 1 0 0,0 0-1 0 0,0 0 1 0 0,0 0-1 0 0,0 0 1 0 0,0 1-1 0 0,0-1 0 0 0,0 0 1 0 0,0 0-1 0 0,0 0 1 0 0,0 0-1 0 0,0 0 1 0 0,0 0 1 0 0,8 1 6 0 0,-2-5 5 0 0,-5 4-10 0 0,-1 0 0 0 0,1-1 0 0 0,-1 1-1 0 0,0 0 1 0 0,1 0 0 0 0,-1-1 0 0 0,1 1-1 0 0,-1 0 1 0 0,0-1 0 0 0,1 1 0 0 0,-1 0 0 0 0,0-1-1 0 0,1 1 1 0 0,-1-1 0 0 0,0 1 0 0 0,0 0-1 0 0,1-1 0 0 0,-1 1 2 0 0,0 0-1 0 0,0-1 0 0 0,0 1 1 0 0,0 0-1 0 0,0 0 0 0 0,0 0 1 0 0,0 0-1 0 0,0 0 0 0 0,0-1 1 0 0,0 1-1 0 0,0 0 0 0 0,0 0 1 0 0,0 0-1 0 0,0 0 0 0 0,0 0 1 0 0,0 0-1 0 0,1 0 0 0 0,-1-1 1 0 0,0 1-1 0 0,0 0 0 0 0,0 0 1 0 0,0 0-1 0 0,0 0 0 0 0,0 0 1 0 0,0 0-1 0 0,0 0 1 0 0,1 0-1 0 0,-1 0 0 0 0,0 0 1 0 0,0 0-1 0 0,0 0 0 0 0,0 0 1 0 0,0 0-1 0 0,0 0 0 0 0,1 0 1 0 0,-1 0-1 0 0,0 0 0 0 0,0 0 1 0 0,0 0-1 0 0,0 0 0 0 0,0 0 1 0 0,1 0-1 0 0,-1 0-1 0 0,0 2 56 0 0,1-1-41 0 0,0 0 0 0 0,-1 0 0 0 0,1 0 0 0 0,-1 0 0 0 0,1 1 0 0 0,-1-1 0 0 0,1 0 1 0 0,-1 0-1 0 0,0 0 0 0 0,0 1 0 0 0,1-1 0 0 0,-1 0 0 0 0,0 1 0 0 0,0-1 0 0 0,0 0 0 0 0,-1 0 1 0 0,1 1-1 0 0,0 0-15 0 0,-1 0 10 0 0,1 0 0 0 0,-1-1 0 0 0,1 1 0 0 0,0 0-1 0 0,0 0 1 0 0,0 0 0 0 0,0 0 0 0 0,0 0 0 0 0,0 0 0 0 0,1 0 0 0 0,-1 0 0 0 0,1 0 0 0 0,-1-1 0 0 0,1 1 0 0 0,0 1-10 0 0,2 3-140 0 0,-3-5 144 0 0,1 0-1 0 0,-1 0 0 0 0,1 0 0 0 0,-1 0 0 0 0,0 0 0 0 0,1 0 1 0 0,-1-1-1 0 0,1 1 0 0 0,0 0 0 0 0,0 0-3 0 0,0 0 3 0 0,-1 0 0 0 0,1 1 0 0 0,0-1 0 0 0,0 0 0 0 0,-1 0 0 0 0,1 1 0 0 0,-1-1 0 0 0,1 0 0 0 0,-1 1 0 0 0,0-1-1 0 0,1 1 1 0 0,-1-1 0 0 0,0 2-3 0 0,0-1 1 0 0,1 0-1 0 0,-1 0 1 0 0,1 0-1 0 0,-1 0 1 0 0,1 0-1 0 0,0 0 0 0 0,2 3 92 0 0,-3-5-88 0 0,1 1 0 0 0,-1 0 0 0 0,0-1 0 0 0,1 1-1 0 0,-1-1 1 0 0,0 1 0 0 0,1-1 0 0 0,-1 1 0 0 0,0 0-1 0 0,0-1 1 0 0,0 1 0 0 0,1-1 0 0 0,-1 1 0 0 0,0 0-1 0 0,0-1 1 0 0,0 1 0 0 0,0 0 0 0 0,0-1 0 0 0,0 1-1 0 0,0 0-3 0 0,0 0 9 0 0,0 0 0 0 0,0 1 0 0 0,0-1-1 0 0,0 0 1 0 0,0 0 0 0 0,1 1 0 0 0,-1-1-1 0 0,0 0 1 0 0,1 0 0 0 0,-1 0 0 0 0,1 0-1 0 0,0 0 1 0 0,-1 1-9 0 0,1-1 8 0 0,0 1-1 0 0,0 0 0 0 0,-1-1 0 0 0,1 1 1 0 0,-1-1-1 0 0,1 1 0 0 0,-1 0 0 0 0,1 0-7 0 0,-1 4 9 0 0,1 0 0 0 0,0 0 0 0 0,0 0 0 0 0,0 0 0 0 0,1 1-9 0 0,4 16 23 0 0,-5-22-14 0 0,-1 0 0 0 0,1 0 0 0 0,0 1-1 0 0,-1-1 1 0 0,1 0 0 0 0,0 0 0 0 0,0 0-1 0 0,0-1 1 0 0,0 1 0 0 0,0 0-1 0 0,0 0 1 0 0,0 0 0 0 0,0-1-9 0 0,1 1-121 0 0,-1-1 155 0 0,0 3 112 0 0,-11-28-168 0 0,9 20 15 0 0,-1 1 0 0 0,0 0 1 0 0,0 0-1 0 0,-1 0 0 0 0,1 0 0 0 0,-1 0 0 0 0,0 0 0 0 0,-2-2 7 0 0,4 5 14 0 0,0 1-1 0 0,0-1 1 0 0,0 0-1 0 0,0 1 1 0 0,-1-1-1 0 0,1 1 1 0 0,0-1-1 0 0,0 1 1 0 0,0-1-14 0 0,-10-4 3 0 0,10 4-3 0 0,0 0 1 0 0,-1 1 0 0 0,1-1 0 0 0,-1 0-1 0 0,1 1 1 0 0,-1-1 0 0 0,1 1-1 0 0,-1-1 1 0 0,1 1 0 0 0,-1 0 0 0 0,0-1-1 0 0,1 1 1 0 0,-1 0 0 0 0,1 0 0 0 0,-2 0-1 0 0,-5 1 14 0 0,1 0-1 0 0,-1 0 1 0 0,1 1-14 0 0,0 0 52 0 0,2-1-60 0 0,0 0 0 0 0,0 1 1 0 0,0 0-1 0 0,0 0 0 0 0,0 0 1 0 0,0 1-1 0 0,1-1 1 0 0,-1 1-1 0 0,-3 3 8 0 0,1 0 36 0 0,1 0-1 0 0,0 0 1 0 0,0 1-1 0 0,1-1 1 0 0,-4 7-36 0 0,5-7 0 0 0,0 1 0 0 0,1-1 0 0 0,-1 1 1 0 0,1-1-1 0 0,1 1 0 0 0,-1 0 0 0 0,1 0 0 0 0,0 6 0 0 0,1-12 5 0 0,1 2-9 0 0,-1-1 1 0 0,1 0-1 0 0,0 1 1 0 0,-1-1-1 0 0,1 1 1 0 0,0-1-1 0 0,1 2 4 0 0,-1-4 2 0 0,0 1 0 0 0,0 0 0 0 0,0-1 0 0 0,1 1 0 0 0,-1 0-1 0 0,0-1 1 0 0,1 1 0 0 0,-1 0 0 0 0,1-1 0 0 0,-1 1 0 0 0,0-1 0 0 0,1 1 0 0 0,-1-1-1 0 0,1 1 1 0 0,0-1 0 0 0,-1 1 0 0 0,1-1 0 0 0,-1 0 0 0 0,1 1 0 0 0,0-1 0 0 0,-1 0 0 0 0,1 1-1 0 0,0-1 1 0 0,-1 0 0 0 0,1 0 0 0 0,0 1 0 0 0,0-1-2 0 0,0 0-1 0 0,0 0 1 0 0,0 0-1 0 0,0 0 0 0 0,0 0 0 0 0,0 0 1 0 0,0 0-1 0 0,0 0 0 0 0,0 0 1 0 0,0-1-1 0 0,0 1 0 0 0,0 0 1 0 0,0-1-1 0 0,0 1 0 0 0,0 0 1 0 0,0-1-1 0 0,-1 1 0 0 0,1-1 1 0 0,0 0-1 0 0,0 1 0 0 0,0-1 1 0 0,-1 1-1 0 0,1-1 0 0 0,0 0 1 0 0,0 0-1 0 0,-1 0 0 0 0,1 1 1 0 0,-1-1-1 0 0,1 0 0 0 0,-1 0 1 0 0,1 0-1 0 0,2-5-4 0 0,0 0-1 0 0,-1 0 0 0 0,1 0 1 0 0,-1-4 5 0 0,1 2 3 0 0,0 2 0 0 0,-1-1 0 0 0,0 1 0 0 0,-1-1 0 0 0,0 1 0 0 0,0-1-1 0 0,0 0 1 0 0,-1 0 0 0 0,0 1 0 0 0,0-1 0 0 0,-1-5-3 0 0,1 12 3 0 0,0-1 0 0 0,0 0 0 0 0,0 1 0 0 0,0-1 0 0 0,0 1 0 0 0,-1-1 0 0 0,1 1 0 0 0,0-1-1 0 0,0 1 1 0 0,-1-1 0 0 0,1 1 0 0 0,0-1 0 0 0,-1 1 0 0 0,1-1 0 0 0,0 1 0 0 0,-1-1 0 0 0,1 1 0 0 0,-1 0 0 0 0,1-1 0 0 0,0 1-1 0 0,-1-1 1 0 0,0 1-3 0 0,1 0 5 0 0,-1 0-1 0 0,1 0 1 0 0,-1 0-1 0 0,1 0 1 0 0,-1 0-1 0 0,1 0 1 0 0,-1 0-1 0 0,1 0 0 0 0,-1 0 1 0 0,1 0-1 0 0,-1 0 1 0 0,1 0-1 0 0,-1 1 1 0 0,1-1-1 0 0,-1 0 1 0 0,1 0-1 0 0,-1 1 1 0 0,1-1-1 0 0,-1 0-4 0 0,-2 3-3 0 0,0-1 1 0 0,0 0-1 0 0,1 1 1 0 0,-1 0-1 0 0,1 0 1 0 0,-2 1 2 0 0,-1 4-34 0 0,0 0 1 0 0,0 0 0 0 0,0 1-1 0 0,-1 6 34 0 0,-13 37-57 0 0,9-23 41 0 0,-4 9 145 0 0,1 7-129 0 0,10-32 20 0 0,0 0 0 0 0,1 0 0 0 0,0 0 0 0 0,1 1 0 0 0,1 6-20 0 0,0-16-7 0 0,0 0-1 0 0,1 0 1 0 0,-1-1-1 0 0,1 1 1 0 0,0 0-1 0 0,0 0 1 0 0,1 1 7 0 0,-1-4-1 0 0,-1 1-1 0 0,1-1 1 0 0,0 0 0 0 0,-1 0 0 0 0,1 0 0 0 0,0 0 0 0 0,-1 0 0 0 0,1 0-1 0 0,0 0 1 0 0,0 0 0 0 0,0 0 0 0 0,0-1 0 0 0,0 1 0 0 0,0 0 0 0 0,0-1-1 0 0,0 1 1 0 0,0 0 0 0 0,0-1 0 0 0,1 1 0 0 0,-1-1 0 0 0,0 0 0 0 0,0 1-1 0 0,0-1 1 0 0,1 0 1 0 0,0 0 6 0 0,-1 0 0 0 0,0 0-1 0 0,0 0 1 0 0,0 0 0 0 0,0-1 0 0 0,0 1 0 0 0,0 0-1 0 0,0-1 1 0 0,1 1 0 0 0,-1-1 0 0 0,0 1-1 0 0,0-1 1 0 0,0 1 0 0 0,-1-1 0 0 0,1 0-1 0 0,0 0 1 0 0,0 1 0 0 0,0-1 0 0 0,0 0-1 0 0,0-1-5 0 0,2-2-3 0 0,1-1 1 0 0,-1 0-1 0 0,2-3 3 0 0,0 0-1 0 0,11-20 25 0 0,-1 0 0 0 0,5-15-24 0 0,21-61 62 0 0,-27 66-59 0 0,1-5 17 0 0,2-16-20 0 0,-16 58 2 0 0,-1 1 1 0 0,0 0-1 0 0,0 0 1 0 0,0 0-1 0 0,0 0 1 0 0,0 0-1 0 0,0 0 1 0 0,0 0-1 0 0,0 0 1 0 0,0 0-1 0 0,0 0 0 0 0,0 0 1 0 0,0 0-1 0 0,0 0 1 0 0,0-1-1 0 0,0 1 1 0 0,0 0-1 0 0,0 0 1 0 0,0 0-1 0 0,0 0 1 0 0,0 0-1 0 0,0 0 1 0 0,0 0-1 0 0,0 0 0 0 0,0 0 1 0 0,0 0-1 0 0,0-1 1 0 0,0 1-1 0 0,0 0 1 0 0,0 0-1 0 0,0 0 1 0 0,0 0-1 0 0,0 0 1 0 0,0 0-1 0 0,0 0 1 0 0,0 0-1 0 0,0 0 0 0 0,-1 0 1 0 0,1 0-1 0 0,0 0 1 0 0,0 0-1 0 0,0 0 1 0 0,0 0-1 0 0,0-1 1 0 0,0 1-1 0 0,0 0 1 0 0,0 0-1 0 0,0 0 1 0 0,0 0-3 0 0,-5 3 1 0 0,-4 5-36 0 0,-1 4 40 0 0,1 0 0 0 0,0 1 0 0 0,1 0 0 0 0,-2 4-5 0 0,-25 57-23 0 0,29-62 10 0 0,-10 26 29 0 0,0 0 1 0 0,3 1-1 0 0,1 1 1 0 0,2 0-1 0 0,0 8-16 0 0,10-47 5 0 0,-4 36 47 0 0,4-33-46 0 0,-1 0 0 0 0,2 0-1 0 0,-1 0 1 0 0,0 0-1 0 0,1 1 1 0 0,0-1-1 0 0,1 2-5 0 0,-2-5 1 0 0,0 0 0 0 0,1 0 0 0 0,-1 0-1 0 0,0 0 1 0 0,1 0 0 0 0,-1-1 0 0 0,1 1-1 0 0,0 0 1 0 0,-1 0 0 0 0,1 0 0 0 0,0-1 0 0 0,0 2-1 0 0,0-2-1 0 0,-1 0 1 0 0,0 0 0 0 0,1 1-1 0 0,-1-1 1 0 0,1 0 0 0 0,-1 0-1 0 0,1 0 1 0 0,-1 0 0 0 0,1 1 0 0 0,-1-1-1 0 0,1 0 1 0 0,-1 0 0 0 0,1 0-1 0 0,-1 0 1 0 0,1 0 0 0 0,-1 0-1 0 0,1 0 1 0 0,0-1 0 0 0,0 1-6 0 0,0-1 0 0 0,1 1 0 0 0,-1-1-1 0 0,1 0 1 0 0,-1 1 0 0 0,0-1 0 0 0,0 0 0 0 0,1 0 0 0 0,-1 0-1 0 0,0 0 1 0 0,0 0 0 0 0,0 0 0 0 0,0-1 0 0 0,0 1 6 0 0,8-12 6 0 0,0 0 0 0 0,-1-1 1 0 0,-1 0-1 0 0,2-5-6 0 0,21-59 140 0 0,-26 69-108 0 0,20-65-180 0 0,3-23 148 0 0,-26 93 4 0 0,0 1 0 0 0,0 1-1 0 0,-1 0 0 0 0,1 0 1 0 0,-1-1-1 0 0,1 1 1 0 0,-1 0-1 0 0,0-1 0 0 0,0 1 1 0 0,0 0-1 0 0,0-1 0 0 0,-1 1 1 0 0,1 0-1 0 0,-1-1-3 0 0,1 2-2 0 0,0 1-1 0 0,0 0 1 0 0,0 0 0 0 0,0-1 0 0 0,0 1-1 0 0,-1 0 1 0 0,1 0 0 0 0,0 0-1 0 0,0-1 1 0 0,0 1 0 0 0,0 0-1 0 0,-1 0 1 0 0,1 0 0 0 0,0 0-1 0 0,0-1 1 0 0,0 1 0 0 0,-1 0 0 0 0,1 0-1 0 0,0 0 1 0 0,0 0 0 0 0,-1 0-1 0 0,1 0 1 0 0,0 0 0 0 0,0 0-1 0 0,-1 0 1 0 0,1 0 0 0 0,0 0 0 0 0,0 0-1 0 0,-1 0 1 0 0,1 0 0 0 0,0 0-1 0 0,0 0 1 0 0,-1 0 0 0 0,1 0-1 0 0,0 0 1 0 0,0 0 0 0 0,-1 0 0 0 0,1 0-1 0 0,0 0 1 0 0,0 0 0 0 0,0 1-1 0 0,-1-1 1 0 0,1 0 2 0 0,-10 8-81 0 0,2 2 78 0 0,0 0 1 0 0,0 1-1 0 0,1-1 1 0 0,-1 4 2 0 0,-22 46-18 0 0,11-22 14 0 0,12-23 32 0 0,0 0 0 0 0,1 1-1 0 0,0 0 1 0 0,1 0 0 0 0,1 0 0 0 0,-1 13-28 0 0,4-28-6 0 0,1 1-1 0 0,0-1 1 0 0,0 1 0 0 0,0-1 0 0 0,0 1 0 0 0,0-1 0 0 0,0 1 0 0 0,0 0 0 0 0,0-1 0 0 0,0 1 0 0 0,1-1 0 0 0,-1 1-1 0 0,1-1 1 0 0,0 2 6 0 0,-1-3 1 0 0,0 0 0 0 0,0 0 0 0 0,1 0-1 0 0,-1 0 1 0 0,0 1 0 0 0,0-1-1 0 0,0 0 1 0 0,1 0 0 0 0,-1 0 0 0 0,0 0-1 0 0,0 0 1 0 0,0 0 0 0 0,0 0 0 0 0,1 0-1 0 0,-1 0 1 0 0,0 0 0 0 0,0 0-1 0 0,0 0 1 0 0,1 0 0 0 0,-1 0 0 0 0,0 0-1 0 0,0 0 1 0 0,0 0 0 0 0,1 0 0 0 0,-1 0-1 0 0,0 0 1 0 0,0 0 0 0 0,0-1-1 0 0,1 1 1 0 0,-1 0 0 0 0,0 0 0 0 0,0 0-1 0 0,0 0 1 0 0,0 0 0 0 0,1 0 0 0 0,-1-1-1 0 0,0 1 1 0 0,0 0 0 0 0,0 0-1 0 0,0 0 1 0 0,0 0 0 0 0,0-1-1 0 0,8-8 31 0 0,-7 7-31 0 0,5-6-5 0 0,-1 1 1 0 0,-1-1 0 0 0,1 1-1 0 0,-2-1 1 0 0,1 0 0 0 0,0-3 4 0 0,5-16 57 0 0,1-8-57 0 0,-9 31 3 0 0,8-33-46 0 0,-1 0-1 0 0,-2 0 1 0 0,0-31 43 0 0,-7 53 28 0 0,-1 10-35 0 0,2 5 6 0 0,0 0 0 0 0,-1 0 0 0 0,1 0 1 0 0,0 0-1 0 0,0 0 0 0 0,0-1 1 0 0,0 1-1 0 0,0 0 0 0 0,0 0 1 0 0,0 0-1 0 0,0 0 0 0 0,-1 0 1 0 0,1 0-1 0 0,0 0 0 0 0,0 0 1 0 0,0 0-1 0 0,0 0 0 0 0,0 0 0 0 0,0 0 1 0 0,0 0-1 0 0,-1 0 0 0 0,1 0 1 0 0,0 0-1 0 0,0 0 0 0 0,0 0 1 0 0,0 0-1 0 0,0 0 0 0 0,0 1 1 0 0,0-1-1 0 0,-1 0 0 0 0,1 0 1 0 0,0 0-1 0 0,0 0 0 0 0,0 0 0 0 0,0 0 1 0 0,0 0-1 0 0,0 0 0 0 0,0 0 1 0 0,0 0-1 0 0,0 1 1 0 0,-3 2-32 0 0,0 1 0 0 0,0-1 1 0 0,0 1-1 0 0,1 0 0 0 0,-1 0 1 0 0,1 0-1 0 0,-1 3 32 0 0,-10 33 90 0 0,9-28-67 0 0,-9 26-37 0 0,5-17 8 0 0,1 1 1 0 0,1-1-1 0 0,1 1 1 0 0,0 3 5 0 0,5-23-2 0 0,0 0 1 0 0,0 0 0 0 0,0 1 0 0 0,0-1-1 0 0,0 0 1 0 0,0 0 0 0 0,1 0 0 0 0,-1 0-1 0 0,1 1 2 0 0,-1-2-4 0 0,1-1 0 0 0,-1 0 0 0 0,0 1 0 0 0,0-1 0 0 0,0 0 0 0 0,1 1 0 0 0,-1-1 0 0 0,0 0 0 0 0,0 1 0 0 0,1-1 0 0 0,-1 0 0 0 0,0 1 0 0 0,0-1 0 0 0,1 0 0 0 0,-1 0 0 0 0,0 0 0 0 0,1 1 0 0 0,-1-1 0 0 0,1 0 0 0 0,-1 0 0 0 0,1 0 4 0 0,-1 0 1 0 0,1 0 0 0 0,-1 0-1 0 0,1 0 1 0 0,0 0 0 0 0,-1 0-1 0 0,1 0 1 0 0,0 0-1 0 0,-1-1 1 0 0,1 1 0 0 0,0 0-1 0 0,-1 0 1 0 0,1-1-1 0 0,-1 1 1 0 0,1 0 0 0 0,-1-1-1 0 0,1 1 1 0 0,-1-1 0 0 0,1 1-1 0 0,7-7 5 0 0,0-1 1 0 0,3-3-6 0 0,-4 3-4 0 0,1 1-1 0 0,7-7 5 0 0,-5 6-6 0 0,-8 6 9 0 0,1 0 1 0 0,-1 0-1 0 0,1 0 1 0 0,-1 0-1 0 0,1 1 1 0 0,0-1-1 0 0,-1 1 1 0 0,3-1-4 0 0,-2 1 44 0 0,-2 1-55 0 0,0-1-1 0 0,0 1 1 0 0,0 0-1 0 0,0-1 0 0 0,0 1 1 0 0,0 0-1 0 0,0 0 1 0 0,0 0-1 0 0,0 0 1 0 0,1 0 11 0 0,-2 0-4 0 0,0 0-1 0 0,0 0 1 0 0,0 0 0 0 0,0 0 0 0 0,0 0 0 0 0,1 0-1 0 0,-1 1 1 0 0,0-1 0 0 0,0 0 0 0 0,0 0-1 0 0,0 0 1 0 0,0 0 0 0 0,0 0 0 0 0,0 0-1 0 0,0 0 1 0 0,0 1 0 0 0,1-1 0 0 0,-1 0-1 0 0,0 0 1 0 0,0 0 0 0 0,0 0 0 0 0,0 0-1 0 0,0 0 1 0 0,0 1 0 0 0,0-1 0 0 0,0 0-1 0 0,0 0 5 0 0,-2 8 16 0 0,0-2-16 0 0,-1 0 0 0 0,-1 0-1 0 0,1 0 1 0 0,-1 0-1 0 0,0-1 1 0 0,-3 4 0 0 0,-12 18-36 0 0,-5 16 45 0 0,8-14 34 0 0,-13 19-43 0 0,18-31-28 0 0,0 0 0 0 0,2 1 0 0 0,0 0 0 0 0,-3 10 28 0 0,-16 38-113 0 0,-3 8 22 0 0,19-44 19 0 0,6-15 54 0 0,1 0-1 0 0,0 0 1 0 0,0 0-1 0 0,0 14 19 0 0,4-26-38 0 0,1 0 0 0 0,-1 0 0 0 0,0 0 0 0 0,1 0 1 0 0,-1 0-1 0 0,0 0 0 0 0,-1-1 0 0 0,1 1 0 0 0,0 0 0 0 0,-1-1 0 0 0,0 1 0 0 0,1-1 0 0 0,-1 1 0 0 0,-1-1 38 0 0,0 4-19 0 0,-1-1-1 0 0,1 0 0 0 0,-1 1 1 0 0,0 4 19 0 0,-6 8-159 0 0,5-6 111 0 0,4-7-108 0 0,1-5 151 0 0,0 0-1 0 0,0 0 0 0 0,0 0 0 0 0,0 1 1 0 0,0-1-1 0 0,0 0 0 0 0,0 0 0 0 0,0 0 0 0 0,0 0 1 0 0,0 0-1 0 0,0 0 0 0 0,1 0 0 0 0,-1 0 1 0 0,0 0-1 0 0,0 0 0 0 0,0 0 0 0 0,0 0 1 0 0,0 0-1 0 0,0 0 0 0 0,0 0 0 0 0,0 0 1 0 0,0 0-1 0 0,0 0 0 0 0,0 0 0 0 0,0 0 1 0 0,0 0-1 0 0,0 1 0 0 0,0-1 0 0 0,1 0 0 0 0,-1 0 1 0 0,0 0-1 0 0,0 0 0 0 0,0 0 0 0 0,0 0 1 0 0,0 0-1 0 0,0 0 0 0 0,0-1 0 0 0,0 1 1 0 0,0 0-1 0 0,0 0 0 0 0,0 0 0 0 0,0 0 1 0 0,0 0-1 0 0,1 0 0 0 0,-1 0 0 0 0,0 0 1 0 0,0 0-1 0 0,0 0 0 0 0,0 0 0 0 0,0 0 0 0 0,0 0 7 0 0,1-1 3 0 0,0 0 1 0 0,0 0 0 0 0,0 0 0 0 0,-1-1 0 0 0,1 1-1 0 0,0 0 1 0 0,0 0 0 0 0,-1-1 0 0 0,1 1 0 0 0,-1-1-5 0 0,3-5 81 0 0,7-9 55 0 0,1 0 0 0 0,0 1 0 0 0,2-2-136 0 0,11-5 83 0 0,-10 10 114 0 0,-12 10-199 0 0,1 0-1 0 0,-1 0 0 0 0,1-1 0 0 0,1-1 3 0 0,21-20 179 0 0,46-65-199 0 0,-66 83 3 0 0,0 1 0 0 0,1 0 0 0 0,-1 0 0 0 0,1 1 0 0 0,0 0-1 0 0,5-3 18 0 0,-6 2 143 0 0,2-2-9 0 0,-7 7-135 0 0,0 0 1 0 0,0 0 0 0 0,0 0 0 0 0,0 0 0 0 0,0 0 0 0 0,0 0 0 0 0,0 0-1 0 0,1-1 1 0 0,-1 1 0 0 0,0 0 0 0 0,0 0 0 0 0,0 0 0 0 0,0 0 0 0 0,1 0-1 0 0,-1 0 1 0 0,0 0 0 0 0,0 0 0 0 0,0 0 0 0 0,0 0 0 0 0,1 0 0 0 0,-1 0-1 0 0,0 0 1 0 0,0 0 0 0 0,0 0 0 0 0,0 0 0 0 0,1 0 0 0 0,-1 0 0 0 0,0 0-1 0 0,0 0 1 0 0,-2 3-9 0 0,-1 0 0 0 0,1 0-1 0 0,0 0 1 0 0,0 0 0 0 0,-1 1 9 0 0,-5 9-102 0 0,-1 0 0 0 0,-2 1 102 0 0,-14 20 280 0 0,1 7-423 0 0,-4 11 143 0 0,-7 9-268 0 0,31-54 199 0 0,0 0 0 0 0,-4 4 69 0 0,4-5-142 0 0,-1 1 1 0 0,-1 4 141 0 0,0 3-348 0 0,11-27-244 0 0,-1 6 603 0 0,4-10 223 0 0,0 1-1 0 0,6-7-233 0 0,-4 8 195 0 0,1 1-1 0 0,3-3-194 0 0,-4 6 6 0 0,-9 9 14 0 0,0 1 0 0 0,1 0 0 0 0,-1 0 0 0 0,0 0 0 0 0,1 0 1 0 0,-1 0-1 0 0,2 0-20 0 0,-2 0-9 0 0,1 1 0 0 0,-1-1 0 0 0,1 0-1 0 0,-1 0 1 0 0,1-1 0 0 0,-1 1 0 0 0,1-1 9 0 0,28-28 444 0 0,-15 15-394 0 0,-5 6-19 0 0,0 0 0 0 0,0 1 0 0 0,3-1-31 0 0,13-6 35 0 0,-19 12 3 0 0,-1-1-1 0 0,1 1 1 0 0,-1-1-1 0 0,0-1 1 0 0,-1 1-1 0 0,1-1-37 0 0,-2 1-23 0 0,0 0-1 0 0,1 1 1 0 0,-1-1-1 0 0,1 1 1 0 0,4-2 23 0 0,5-3 38 0 0,-1 0 0 0 0,9-7-38 0 0,-6 1 46 0 0,-12 10-45 0 0,1 1 0 0 0,-1-1 0 0 0,0 1 0 0 0,1 0-1 0 0,1-1 0 0 0,-4 3-13 0 0,0 0 0 0 0,0 0 0 0 0,0 0 0 0 0,0 0 0 0 0,-1 0 0 0 0,1-1 0 0 0,0 1 0 0 0,-1-1 13 0 0,0 1 3 0 0,0 1-1 0 0,-1-1 0 0 0,1 1 0 0 0,0 0 0 0 0,0-1 0 0 0,0 1 0 0 0,-1 0 0 0 0,1-1 0 0 0,0 1 1 0 0,0 0-1 0 0,0 0 0 0 0,-1 0 0 0 0,2-1-2 0 0,7-1 119 0 0,4-5-141 0 0,-10 6 12 0 0,1-1-1 0 0,-1 0 1 0 0,1 0 0 0 0,-1 0-1 0 0,0 0 1 0 0,0-1-1 0 0,1 0 11 0 0,-1 1 1 0 0,0-1 0 0 0,0 1 0 0 0,0 0 0 0 0,0 0 0 0 0,1 0-1 0 0,11-7-83 0 0,5 2 420 0 0,-11 2-333 0 0,1 1 0 0 0,-1 0 0 0 0,2 1-4 0 0,1-3-85 0 0,-10 5 75 0 0,0 0 0 0 0,0 0 1 0 0,0 0-1 0 0,1 0 0 0 0,-1 0 1 0 0,0 1-1 0 0,1-1 10 0 0,-1 1 0 0 0,-1-1 0 0 0,1 1 0 0 0,-1-1 0 0 0,1 1 0 0 0,-1-1 1 0 0,1 0-1 0 0,-1 0 0 0 0,1 0 0 0 0,-1 0 0 0 0,1 0 0 0 0,-1 0 0 0 0,1 0-35 0 0,0-1 0 0 0,-1 1 0 0 0,1 0 0 0 0,0 0 0 0 0,-1 0-1 0 0,3 0 36 0 0,-3 1 17 0 0,-1-1-1 0 0,1 1 0 0 0,0 0 0 0 0,0 0 1 0 0,0 0-1 0 0,0 0 0 0 0,0 0 0 0 0,0 0 0 0 0,0 0 1 0 0,1 0-17 0 0,-1 0 1 0 0,-1 0 0 0 0,1 0 1 0 0,0 0-1 0 0,-1 0 0 0 0,1 0 0 0 0,0 0 1 0 0,0 0-1 0 0,-1 0 0 0 0,1 0 1 0 0,0 0-1 0 0,-1 0 0 0 0,1-1 0 0 0,0 1 1 0 0,-1 0-1 0 0,1 0 0 0 0,0-1 1 0 0,-1 1-1 0 0,1-1-1 0 0,1 0 2 0 0,1 0-1 0 0,-1 0 1 0 0,0 0 0 0 0,1 0 0 0 0,-1 0 0 0 0,0 1-1 0 0,1-1 1 0 0,-1 1 0 0 0,2 0-2 0 0,-1-1 1 0 0,0 1 0 0 0,0-1 0 0 0,0 1-1 0 0,0-1 1 0 0,0 0 0 0 0,1-1-1 0 0,6-1 11 0 0,-9 3-4 0 0,0 0 1 0 0,0 0-1 0 0,0 0 0 0 0,0-1 0 0 0,0 1 0 0 0,1-1 0 0 0,-1 1 1 0 0,0-1-1 0 0,0 1 0 0 0,1-1-7 0 0,-2 0 1 0 0,1 1 0 0 0,0 0 0 0 0,0-1 0 0 0,-1 1 0 0 0,1 0-1 0 0,0 0 1 0 0,0 0 0 0 0,0 0 0 0 0,-1 0 0 0 0,1-1 0 0 0,0 1 0 0 0,0 1 0 0 0,0-1 0 0 0,0 0 0 0 0,0 0-1 0 0,0 0-5 0 0,0 0 1 0 0,1 0-1 0 0,-1 1 1 0 0,0-1-1 0 0,0-1 1 0 0,0 1-1 0 0,0 0 0 0 0,1 0 1 0 0,-1 0-1 0 0,0-1 1 0 0,0 1 4 0 0,15-5 55 0 0,-14 5-48 0 0,0 0-1 0 0,0-1 1 0 0,-1 1 0 0 0,1-1-1 0 0,0 0 1 0 0,0 1-1 0 0,0-1 1 0 0,-1 0 0 0 0,1 0-7 0 0,0 0 21 0 0,0 0 0 0 0,-1 0 0 0 0,1 0 0 0 0,0 0 0 0 0,0 1 0 0 0,0-1 0 0 0,0 1 0 0 0,2-1-21 0 0,-2 1 27 0 0,0-1 0 0 0,0 1 0 0 0,0-1 0 0 0,0 0 0 0 0,0 1 0 0 0,-1-1 0 0 0,2-1-27 0 0,0 1 0 0 0,0-1 1 0 0,0 1-1 0 0,0-1 1 0 0,0 1-1 0 0,0 0 1 0 0,0 0-1 0 0,2 0 0 0 0,0 0 117 0 0,19-3 63 0 0,-21 3-179 0 0,1 0 1 0 0,0 0-1 0 0,0-1 0 0 0,0 1 1 0 0,-1-1-1 0 0,1 0 0 0 0,1-1-1 0 0,-4 3 6 0 0,0-1-1 0 0,0 1 1 0 0,0 0-1 0 0,0-1 1 0 0,0 1-1 0 0,0 0 1 0 0,0 0-1 0 0,0 0 1 0 0,0 0-1 0 0,0 0 1 0 0,0 0-1 0 0,0 0 0 0 0,0 0 1 0 0,0 0-1 0 0,0 0 1 0 0,0 1-1 0 0,0-1 1 0 0,0 0-1 0 0,0 1-5 0 0,12-2-84 0 0,-12 1 99 0 0,1 0 0 0 0,-1 0 0 0 0,0 1 0 0 0,0-1 0 0 0,0 0 1 0 0,0 0-1 0 0,1-1 0 0 0,-1 1 0 0 0,0 0 0 0 0,0 0 0 0 0,0-1 0 0 0,0 1 0 0 0,1-1-15 0 0,3 0-25 0 0,11-3 69 0 0,9-2-44 0 0,-24 6 0 0 0,-1 0 1 0 0,1 0-1 0 0,0-1 0 0 0,-1 1 1 0 0,1 0-1 0 0,-1 0 0 0 0,1-1 1 0 0,0 1-1 0 0,-1-1 0 0 0,1 1 1 0 0,-1 0-1 0 0,1-1 0 0 0,-1 1 1 0 0,1-1-1 0 0,-1 1 0 0 0,0 0 1 0 0,1 0-1 0 0,-1-1 0 0 0,0 1 1 0 0,1 0-1 0 0,-1 0 0 0 0,0-1 1 0 0,1 1-1 0 0,-1 0 0 0 0,0 0 1 0 0,1 0-1 0 0,-1 0 0 0 0,1 0 1 0 0,-1 0-1 0 0,0 0 0 0 0,1 0 1 0 0,-1 0-1 0 0,1 0 0 0 0,-1 0 1 0 0,0 0-1 0 0,1 0 0 0 0,-1 0 1 0 0,1 0-1 0 0,-1 0 0 0 0,1 0 0 0 0,0 1 10 0 0,1-1 0 0 0,-1 1 0 0 0,1-1-1 0 0,-1 0 1 0 0,1 0 0 0 0,-1 0 0 0 0,1 0-1 0 0,-1 0 1 0 0,1 0 0 0 0,-1 0 0 0 0,1 0-1 0 0,-1 0 1 0 0,2-1-10 0 0,4-1 21 0 0,4 1 139 0 0,-10 0-150 0 0,1 0 0 0 0,-1 1 0 0 0,1-1 0 0 0,0 1 0 0 0,-1 0 0 0 0,1 0 0 0 0,-1-1 0 0 0,2 1-10 0 0,-1 0 11 0 0,-1 0 0 0 0,1 0 1 0 0,0 0-1 0 0,-1-1 0 0 0,1 1 0 0 0,-1 0 1 0 0,1-1-1 0 0,1 0-11 0 0,5 0 96 0 0,-7 1-99 0 0,-1 0 1 0 0,1 0-1 0 0,-1 0 1 0 0,1 0-1 0 0,-1 0 1 0 0,1 0-1 0 0,0 0 1 0 0,-1 0-1 0 0,1 0 1 0 0,-1 0 0 0 0,1 0-1 0 0,-1 0 1 0 0,1-1-1 0 0,-1 1 1 0 0,1 0-1 0 0,-1 0 1 0 0,1-1-1 0 0,-1 1 1 0 0,1 0-1 0 0,-1-1 1 0 0,1 1 2 0 0,-1 0-1 0 0,0-1-1 0 0,1 1 1 0 0,-1 0 0 0 0,1 0 0 0 0,-1 0 0 0 0,1-1 0 0 0,-1 1-1 0 0,1 0 1 0 0,-1 0 0 0 0,0 0 0 0 0,1 0 0 0 0,-1 0 0 0 0,1 0-1 0 0,-1 0 1 0 0,1 0 0 0 0,-1 0 0 0 0,1 0 0 0 0,-1 0 0 0 0,1 0-1 0 0,-1 0 1 0 0,1 1 1 0 0,8 0 15 0 0,-7-1 27 0 0,0 0 0 0 0,0 0 0 0 0,0 0 0 0 0,0 1 0 0 0,0-1 0 0 0,2 2-42 0 0,-3-2 6 0 0,0 1 1 0 0,0-1-1 0 0,1 0 1 0 0,-1 1-1 0 0,0-1 0 0 0,1 0 1 0 0,-1 0-1 0 0,0 0 1 0 0,1 0-1 0 0,-1 0 0 0 0,0 0 1 0 0,1 0-1 0 0,0-1-6 0 0,1 1 11 0 0,0-1 0 0 0,0 1 0 0 0,1 0 0 0 0,-1 0 0 0 0,0 0 0 0 0,2 0-11 0 0,5 1 137 0 0,-4 0-84 0 0,-5-1-58 0 0,-1 0-1 0 0,1 1 1 0 0,0-1-1 0 0,0 0 1 0 0,-1 0-1 0 0,1 0 1 0 0,0 0-1 0 0,0 0 1 0 0,-1 0-1 0 0,1 0 1 0 0,0 0-1 0 0,0 0 1 0 0,-1 0-1 0 0,1-1 1 0 0,0 1 5 0 0,-1 0-1 0 0,0 0 1 0 0,1 0 0 0 0,-1 0 0 0 0,0 0 0 0 0,0 0-1 0 0,1 0 1 0 0,-1 0 0 0 0,0 0 0 0 0,0 0 0 0 0,1 0-1 0 0,-1 0 1 0 0,0 0 0 0 0,1 0 0 0 0,-1 0 0 0 0,0 0-1 0 0,0 0 1 0 0,0 0 0 0 0,1 0 0 0 0,-1 0 0 0 0,0 0-1 0 0,0 1 1 0 0,1-1 0 0 0,-1 0 0 0 0,0 0 0 0 0,0 0 5 0 0,1 0 0 0 0,-1 1 0 0 0,0-1 0 0 0,0 0 0 0 0,1 0 1 0 0,-1 0-1 0 0,0 0 0 0 0,0 0 0 0 0,1 0 0 0 0,-1 0 0 0 0,0 1 0 0 0,0-1 0 0 0,1 0 1 0 0,-1 0-1 0 0,0 0 0 0 0,0 0 0 0 0,1 0 0 0 0,-1 0 0 0 0,0 0 0 0 0,1 0 1 0 0,-1-1-1 0 0,0 1 0 0 0,0 0 0 0 0,1 0 0 0 0,-1 0 0 0 0,0 0 0 0 0,0 0 0 0 0,1 0 1 0 0,-1 0-6 0 0,0-1 1 0 0,1 1 1 0 0,-1 0 0 0 0,1 0 0 0 0,-1-1-1 0 0,0 1 1 0 0,1 0 0 0 0,-1 0 0 0 0,1 0 0 0 0,-1 0-1 0 0,0 0 1 0 0,1 0 0 0 0,-1 0 0 0 0,1 0-1 0 0,-1 0 1 0 0,1 0 0 0 0,-1 0 0 0 0,1 0-1 0 0,-1 0 1 0 0,0 0 0 0 0,1 0 0 0 0,-1 0 0 0 0,1 1-1 0 0,-1-1 1 0 0,0 0 0 0 0,1 0 0 0 0,-1 0-1 0 0,1 1 1 0 0,-1-1 0 0 0,0 0 0 0 0,1 1-1 0 0,-1-1 1 0 0,0 0 0 0 0,1 0 0 0 0,-1 1-2 0 0,6 3-48 0 0,-6-4 49 0 0,1 0 1 0 0,-1 0 0 0 0,1 0 0 0 0,-1 0 0 0 0,1 0 0 0 0,0 0 0 0 0,-1 0-1 0 0,1 0 1 0 0,-1 0 0 0 0,1-1 0 0 0,-1 1 0 0 0,1 0 0 0 0,-1 0 0 0 0,1-1 0 0 0,0 1-2 0 0,-1 0 3 0 0,1-1 0 0 0,0 1 1 0 0,-1 0-1 0 0,1-1 0 0 0,0 1 1 0 0,-1 0-1 0 0,1 0 1 0 0,0 0-1 0 0,0-1 0 0 0,-1 1 1 0 0,1 0-1 0 0,0 0 1 0 0,0 0-4 0 0,7 0-24 0 0,-8 0 26 0 0,0-1-1 0 0,1 1 0 0 0,-1 0 1 0 0,1 0-1 0 0,-1 0 1 0 0,0 0-1 0 0,1 0 1 0 0,-1 0-1 0 0,1 0 1 0 0,-1 0-1 0 0,0 0 1 0 0,1 0-1 0 0,-1 0 1 0 0,1 0-1 0 0,-1 0 1 0 0,0 0-1 0 0,1 0 1 0 0,-1 1-1 0 0,0-1 1 0 0,1 0-1 0 0,-1 0 1 0 0,0 0-1 0 0,1 1-1 0 0,-1-1 5 0 0,1 0 1 0 0,-1 0-1 0 0,0 1 0 0 0,1-1 0 0 0,-1 0 0 0 0,1 0 1 0 0,-1 0-1 0 0,0 1 0 0 0,1-1 0 0 0,-1 0 0 0 0,1 0 0 0 0,-1 0 1 0 0,1 0-1 0 0,-1 0 0 0 0,0 0 0 0 0,1 0-5 0 0,6 2 56 0 0,-6-1-66 0 0,0-1 0 0 0,0 1 0 0 0,0-1 0 0 0,0 0-1 0 0,0 1 1 0 0,0-1 0 0 0,0 0 0 0 0,0 0 0 0 0,0 1 0 0 0,0-1 0 0 0,0 0 0 0 0,0 0 0 0 0,1 0 10 0 0,-1 0 8 0 0,0 0 1 0 0,1 0-1 0 0,-1 0 1 0 0,0 0-1 0 0,1 0 1 0 0,-1 1-1 0 0,0-1 1 0 0,0 0-1 0 0,1 1-8 0 0,-1-1 2 0 0,0 1 0 0 0,-1-1 0 0 0,1 0 1 0 0,0 0-1 0 0,0 0 0 0 0,0 1 0 0 0,-1-1 0 0 0,1 0 0 0 0,0 0 0 0 0,0 0 0 0 0,0 0 0 0 0,-1-1 0 0 0,1 1 0 0 0,0 0 0 0 0,0 0 0 0 0,-1 0 0 0 0,1-1 0 0 0,0 1 0 0 0,0 0 0 0 0,0-1-2 0 0,0 1-2 0 0,0-1 0 0 0,0 1 0 0 0,0 0 0 0 0,0-1 0 0 0,0 1 1 0 0,0 0-1 0 0,0 0 0 0 0,0 0 0 0 0,0 0 0 0 0,0 0 0 0 0,0 0 0 0 0,1 0 2 0 0,9 4 76 0 0,-9-3-72 0 0,0 0 0 0 0,-1-1 0 0 0,1 1 0 0 0,0 0 0 0 0,-1-1 0 0 0,1 0 0 0 0,0 1 0 0 0,0-1 0 0 0,-1 0 0 0 0,1 0 0 0 0,0 0-4 0 0,-1 0 1 0 0,0 0 0 0 0,0 0 0 0 0,0 0 0 0 0,0 0 0 0 0,0 0 0 0 0,0 0 0 0 0,0 0 0 0 0,0 1 0 0 0,0-1 0 0 0,0 0 0 0 0,0 1 0 0 0,0-1 0 0 0,0 0 0 0 0,0 1 0 0 0,0-1-1 0 0,7 3-123 0 0,-4-2 167 0 0,-3-1-42 0 0,0 1 1 0 0,0-1-1 0 0,0 0 0 0 0,1 0 0 0 0,-1 0 0 0 0,0 0 1 0 0,0 0-1 0 0,0 0 0 0 0,0 0 0 0 0,0-1-2 0 0,0 1-10 0 0,-1 0-1 0 0,0 1 0 0 0,1-1 0 0 0,-1 0 1 0 0,1 0-1 0 0,-1 0 0 0 0,1 0 0 0 0,-1 0 1 0 0,0 0-1 0 0,1 1 0 0 0,-1-1 0 0 0,1 0 1 0 0,-1 0-1 0 0,0 1 0 0 0,1-1 0 0 0,-1 1 11 0 0,7 2 138 0 0,-6-3-120 0 0,0 1 0 0 0,0-1 1 0 0,0 1-1 0 0,1-1 0 0 0,-1 1 0 0 0,0-1 1 0 0,0 1-1 0 0,0 0 0 0 0,0 0-18 0 0,8 4-79 0 0,12 6 104 0 0,-16-8-2 0 0,0 0 1 0 0,1 0 0 0 0,4 1-24 0 0,-4-3 90 0 0,-5-1-76 0 0,-1 0-1 0 0,1 0 0 0 0,-1 0 0 0 0,1 0 1 0 0,0 1-1 0 0,-1-1 0 0 0,1 0 0 0 0,-1 0 1 0 0,1 0-1 0 0,0 1 0 0 0,-1-1 1 0 0,1 0-1 0 0,-1 1 0 0 0,1-1-13 0 0,23 14-109 0 0,-14-7-64 0 0,1 1 234 0 0,-4-3-89 0 0,5 4 29 0 0,-12-8 3 0 0,0-1-1 0 0,1 1 1 0 0,-1-1-1 0 0,1 1 1 0 0,0-1-1 0 0,-1 1 1 0 0,1-1-1 0 0,-1 1 1 0 0,1-1-1 0 0,0 1 1 0 0,-1-1-1 0 0,1 0 1 0 0,0 0-1 0 0,-1 1 1 0 0,1-1-1 0 0,0 0 1 0 0,-1 0-1 0 0,1 0 1 0 0,0 1-1 0 0,0-1-3 0 0,1 0-18 0 0,-1 0 28 0 0,0 1-1 0 0,0-1 0 0 0,0 1 1 0 0,1-1-1 0 0,-1 1 1 0 0,0-1-1 0 0,0 1 1 0 0,0 0-1 0 0,-1-1 1 0 0,1 1-1 0 0,0 0-9 0 0,1 0 1 0 0,-1 0 0 0 0,0 0 0 0 0,0 0 0 0 0,1 0 0 0 0,-1 0 0 0 0,0 0 0 0 0,2 0-1 0 0,-2-1-18 0 0,1 1 0 0 0,0 0 0 0 0,-1 0 0 0 0,1 0-1 0 0,-1 0 1 0 0,1 0 0 0 0,-1 0 0 0 0,1 1 18 0 0,8 6-75 0 0,-1-4 346 0 0,-8-4-277 0 0,1 1 1 0 0,-1 0 0 0 0,1 0-1 0 0,-1-1 1 0 0,1 1 0 0 0,-1 0-1 0 0,0 0 1 0 0,1 0-1 0 0,-1 0 1 0 0,1 2 5 0 0,-1-3 13 0 0,-1 1-1 0 0,1-1 1 0 0,-1 1 0 0 0,1-1-1 0 0,0 0 1 0 0,0 1-1 0 0,-1-1 1 0 0,1 0 0 0 0,0 1-1 0 0,-1-1 1 0 0,1 0 0 0 0,0 0-1 0 0,0 0 1 0 0,0 0-13 0 0,0 0-3 0 0,0 1 0 0 0,0-1 1 0 0,0 0-1 0 0,0 0 0 0 0,0 1 0 0 0,0-1 1 0 0,-1 0-1 0 0,1 1 0 0 0,0-1 0 0 0,0 1 3 0 0,25 14 51 0 0,-24-14-59 0 0,0 1 0 0 0,0-1 0 0 0,0 0 0 0 0,0 0 0 0 0,1 0 0 0 0,-1-1 0 0 0,1 1 8 0 0,11 5 292 0 0,-4 3-373 0 0,-9-8 65 0 0,1 0-1 0 0,-1 0 0 0 0,0 1 0 0 0,0-1 0 0 0,1 0 0 0 0,-1-1 0 0 0,1 1 0 0 0,0 0 17 0 0,-1 0-7 0 0,1 0-1 0 0,-1 0 0 0 0,1 0 1 0 0,-1 0-1 0 0,0 0 1 0 0,1 0-1 0 0,-1 0 0 0 0,0 1 8 0 0,9 6-98 0 0,2-3 356 0 0,-10-4-282 0 0,0-1-1 0 0,0 1 0 0 0,0 0 1 0 0,0 0-1 0 0,0 0 0 0 0,0 0 1 0 0,1 1 24 0 0,18 15 228 0 0,-13-13-243 0 0,-7-4 15 0 0,0 1 0 0 0,0-1 0 0 0,0 0 0 0 0,-1 1 0 0 0,1-1-1 0 0,0 1 1 0 0,0-1 0 0 0,-1 1 0 0 0,1-1 0 0 0,0 1 0 0 0,-1 0-1 0 0,1-1 1 0 0,-1 1 0 0 0,1 0 0 0 0,-1-1 0 0 0,1 1-1 0 0,-1 0 1 0 0,2 2 1 0 0,0-1-1 0 0,0 0 1 0 0,0 1-1 0 0,0-1 0 0 0,0 0 1 0 0,0 0-1 0 0,1 0 1 0 0,-1 0-1 0 0,1 0 0 0 0,25 14 90 0 0,-26-15-139 0 0,0 1 1 0 0,1-1-1 0 0,-1 1 1 0 0,0 0-1 0 0,0 0 1 0 0,2 2 48 0 0,4 4 180 0 0,-2-5-146 0 0,-5-2-30 0 0,0-1 1 0 0,0 0-1 0 0,-1 0 0 0 0,1 1 0 0 0,0-1 1 0 0,-1 1-1 0 0,1-1 0 0 0,-1 0 1 0 0,1 1-1 0 0,0-1 0 0 0,-1 1 1 0 0,1 0-5 0 0,1 1-4 0 0,1 1 1 0 0,-1-1 0 0 0,1 1 0 0 0,0-1 0 0 0,0 0-1 0 0,0 0 1 0 0,0 0 0 0 0,0 0 0 0 0,0-1-1 0 0,3 2 4 0 0,-3-2-4 0 0,-1 0 0 0 0,1 1-1 0 0,0-1 1 0 0,-1 1 0 0 0,0 0-1 0 0,1 0 1 0 0,-1 0-1 0 0,1 1 5 0 0,6 5 254 0 0,-4-4-266 0 0,0 1 0 0 0,0-1 0 0 0,3 5 12 0 0,10 12-114 0 0,-10-12 234 0 0,-7-8-134 0 0,0 0-1 0 0,0 0 1 0 0,0 0-1 0 0,-1 0 1 0 0,1 0-1 0 0,0 0 1 0 0,0 0-1 0 0,-1 0 1 0 0,1 0-1 0 0,0 0 1 0 0,-1 0-1 0 0,1 1 15 0 0,-1-1 14 0 0,1 0 0 0 0,-1 1 0 0 0,1-1-1 0 0,0 0 1 0 0,0 1 0 0 0,0-1 0 0 0,1 1-14 0 0,5 8 37 0 0,2 3-5 0 0,-7-11-13 0 0,0 0-1 0 0,-1 0 0 0 0,1 0 1 0 0,-1 1-1 0 0,0-1 0 0 0,1 1-18 0 0,-1-2-5 0 0,-1 0-1 0 0,1 0 1 0 0,-1 0-1 0 0,1 0 1 0 0,0 0 0 0 0,-1 0-1 0 0,1-1 1 0 0,0 1-1 0 0,0 0 1 0 0,0 0-1 0 0,-1-1 1 0 0,2 1 5 0 0,-1 0-3 0 0,0 0 0 0 0,0-1 0 0 0,0 1 1 0 0,0 0-1 0 0,0 0 0 0 0,-1 0 0 0 0,1-1 1 0 0,0 1-1 0 0,-1 0 0 0 0,1 0 0 0 0,0 0 1 0 0,-1 1 2 0 0,5 14 17 0 0,-5-14-7 0 0,1 1 0 0 0,-1-1 0 0 0,1 1 0 0 0,0-1-1 0 0,0 1 1 0 0,0-1 0 0 0,0 0 0 0 0,0 1 0 0 0,1-1 0 0 0,-1 0 0 0 0,1 0-10 0 0,-2-1-2 0 0,1 0 0 0 0,-1 0 0 0 0,1 0 0 0 0,-1 0 0 0 0,1 0-1 0 0,-1 0 1 0 0,1-1 0 0 0,-1 1 0 0 0,0 1 2 0 0,1 0-7 0 0,-1-1-1 0 0,0 0 1 0 0,1 0-1 0 0,-1 0 1 0 0,1 0 0 0 0,-1 0-1 0 0,1 0 1 0 0,-1 0-1 0 0,1 0 1 0 0,0 1 7 0 0,1-1-8 0 0,-1 0 1 0 0,0 0 0 0 0,0 0-1 0 0,0 1 1 0 0,0-1-1 0 0,0 0 1 0 0,0 1-1 0 0,-1-1 1 0 0,1 1 0 0 0,0-1-1 0 0,-1 1 1 0 0,1-1-1 0 0,-1 1 1 0 0,1 0 7 0 0,-1 0 13 0 0,1 0 0 0 0,-1 0-1 0 0,0-1 1 0 0,1 1 0 0 0,0 0 0 0 0,-1 0 0 0 0,1-1 0 0 0,0 1-1 0 0,0-1 1 0 0,0 1-13 0 0,0 0 24 0 0,1 1-1 0 0,-1-1 0 0 0,0 1 1 0 0,0-1-1 0 0,0 2-23 0 0,-1-1-14 0 0,1-1 0 0 0,0 1 0 0 0,0 0 0 0 0,0-1 0 0 0,0 1 0 0 0,1 0-1 0 0,-1-1 1 0 0,1 0 0 0 0,-1 1 0 0 0,1-1 0 0 0,0 0 0 0 0,0 1 14 0 0,-1-3 1 0 0,-1 1 0 0 0,1 0 0 0 0,-1 0 0 0 0,0-1 1 0 0,1 1-1 0 0,-1 0 0 0 0,1 0 0 0 0,-1 0 0 0 0,0 0 0 0 0,0-1 0 0 0,0 1 0 0 0,1 0 1 0 0,-1 0-1 0 0,0 0 0 0 0,0 0 0 0 0,0 0-1 0 0,0 0 1 0 0,0 0 0 0 0,0 0-1 0 0,0 0 1 0 0,0 0 0 0 0,0-1 0 0 0,0 1 0 0 0,0 0 0 0 0,1 0 0 0 0,-1 0 0 0 0,0 0-1 0 0,1 0 1 0 0,-1-1 0 0 0,1 1 0 0 0,-1 0 0 0 0,1 0 0 0 0,-1 0-1 0 0,2 1 2 0 0,0 1 0 0 0,-1 0 0 0 0,0 0 0 0 0,0 0-1 0 0,1 0 1 0 0,-2 0 0 0 0,2 2-2 0 0,-1 0 6 0 0,0-2-17 0 0,-1-3 12 0 0,0 1-1 0 0,0-1 1 0 0,0 1 0 0 0,0-1-1 0 0,0 1 1 0 0,1-1 0 0 0,-1 0-1 0 0,0 1 1 0 0,0-1 0 0 0,0 1-1 0 0,1-1 1 0 0,-1 0-1 0 0,0 1 1 0 0,0-1 0 0 0,1 1-1 0 0,-1-1 1 0 0,0 0 0 0 0,1 1-1 0 0,-1-1 1 0 0,0 0 0 0 0,1 0-1 0 0,-1 1 1 0 0,1-1-1 0 0,-1 0 1 0 0,0 0 0 0 0,1 0-1 0 0,-1 0 1 0 0,1 1 0 0 0,0-1-1 0 0,-1 0 2 0 0,1 0 0 0 0,0 1 0 0 0,-1-1 0 0 0,1 0 1 0 0,0 1-1 0 0,-1-1 0 0 0,1 0 0 0 0,0 1 0 0 0,-1-1 1 0 0,1 1-1 0 0,-1-1 0 0 0,1 1 0 0 0,-1-1 0 0 0,1 1 1 0 0,-1 0-1 0 0,1-1 0 0 0,-1 1 0 0 0,0 0 0 0 0,1-1-2 0 0,4 16 39 0 0,-4-13-40 0 0,-1-1 0 0 0,1 0 0 0 0,0 0-1 0 0,-1 0 1 0 0,1 0 0 0 0,0 0 0 0 0,1 2 1 0 0,7 6-161 0 0,-6-8 168 0 0,-1 1 1 0 0,0-1-1 0 0,0 1 0 0 0,0 0 1 0 0,0 0-1 0 0,0 0 0 0 0,0 0 1 0 0,-1 0-1 0 0,0 1-7 0 0,10 32 211 0 0,-4-16-285 0 0,-1 20-44 0 0,-6-34 96 0 0,-1-5 25 0 0,1-1 0 0 0,0 1 1 0 0,0-1-1 0 0,0 1 0 0 0,0-1 0 0 0,0 1 0 0 0,0-1 0 0 0,0 0 0 0 0,0 1 0 0 0,0-1 0 0 0,0 1 0 0 0,0-1 0 0 0,0 1 0 0 0,0-1 1 0 0,1 0-1 0 0,-1 1 0 0 0,0-1 0 0 0,0 1 0 0 0,0-1-3 0 0,1 2 0 0 0,-1 0-1 0 0,1 1 1 0 0,-1-1-1 0 0,0 0 1 0 0,0 0 0 0 0,0 0-1 0 0,0 0 1 0 0,0 1 0 0 0,0-1-1 0 0,-1 0 1 0 0,0 1 0 0 0,0 9 27 0 0,0 53-179 0 0,1-61 241 0 0,0 0-93 0 0,0-1-1 0 0,0 1 1 0 0,0 0 0 0 0,1 0 0 0 0,-1-1 0 0 0,1 1 0 0 0,0-1 0 0 0,1 2 4 0 0,-2-3 0 0 0,0-1 1 0 0,0 0-1 0 0,1 1 1 0 0,-1-1 0 0 0,0 0-1 0 0,0 1 1 0 0,0-1 0 0 0,0 0-1 0 0,0 1 1 0 0,-1-1-1 0 0,1 8 10 0 0,2 38 19 0 0,8-6 19 0 0,-9-36-59 0 0,0-1 0 0 0,-1 1 0 0 0,0 0-1 0 0,0-1 1 0 0,0 1 0 0 0,0 3 11 0 0,0 9-84 0 0,1-7 207 0 0,-1-2-101 0 0,-1 6-13 0 0,0 7 65 0 0,1-16-82 0 0,0 0 1 0 0,-1 0-1 0 0,0 0 1 0 0,0 4 7 0 0,-4 11 18 0 0,0 8-18 0 0,4-22-24 0 0,-1 7-225 0 0,2-9 318 0 0,0 0 0 0 0,-1 1 0 0 0,0-1 0 0 0,-1 4-69 0 0,-1 0-4 0 0,1 1-1 0 0,0 0 1 0 0,0 3 4 0 0,-3 13-59 0 0,-1 1 34 0 0,2-7-7 0 0,4-15 21 0 0,-1 1-1 0 0,0-1 1 0 0,0-1-1 0 0,0 1 1 0 0,-1 0 0 0 0,0 0 11 0 0,1 0 24 0 0,-1 1 1 0 0,1-1-1 0 0,0 0 0 0 0,0 1 1 0 0,-1 3-25 0 0,2-3 20 0 0,-1 0 0 0 0,0 0 0 0 0,-1-1 0 0 0,-1 5-20 0 0,-1 3-22 0 0,-1 0 0 0 0,1 2 22 0 0,1-3 2 0 0,-1 0-1 0 0,0 0 0 0 0,-1 2-1 0 0,-31 64-30 0 0,33-69 68 0 0,2-5-33 0 0,0-1 0 0 0,0 1 1 0 0,0-1-1 0 0,0 1 1 0 0,-2 1-6 0 0,-4 7 40 0 0,-9 12-572 0 0,-1 3 521 0 0,5-8 187 0 0,-18 23-166 0 0,-2 5-147 0 0,20-33 224 0 0,-22 29-170 0 0,33-40 93 0 0,-1 0 0 0 0,0 0 0 0 0,0 0 0 0 0,0 0 0 0 0,0 0 0 0 0,-1 0-10 0 0,-6 5-20 0 0,-11 19-170 0 0,3-8 222 0 0,1 0-174 0 0,8-10 150 0 0,0 0 0 0 0,0 0 0 0 0,-3 1-8 0 0,3 0 4 0 0,8-9 3 0 0,0 1-1 0 0,-1 0 1 0 0,1-1 0 0 0,0 1-1 0 0,-1-1 1 0 0,1 1-1 0 0,-1-1 1 0 0,1 1 0 0 0,-1-1-1 0 0,1 0 1 0 0,-1 1 0 0 0,1-1-1 0 0,-1 1 1 0 0,1-1-1 0 0,-1 0 1 0 0,1 0 0 0 0,-1 1-1 0 0,1-1 1 0 0,-1 0 0 0 0,0 0-1 0 0,1 0 1 0 0,-1 1 0 0 0,0-1-1 0 0,1 0 1 0 0,-1 0-7 0 0,0 0-5 0 0,0 0 0 0 0,0 0 0 0 0,1 1 1 0 0,-1-1-1 0 0,0 0 0 0 0,0 1 0 0 0,1-1 0 0 0,-1 0 1 0 0,0 1-1 0 0,0-1 0 0 0,1 1 0 0 0,-1 0 1 0 0,0-1-1 0 0,1 1 0 0 0,-1-1 0 0 0,1 1 0 0 0,-1 0 1 0 0,1-1-1 0 0,-1 1 0 0 0,1 0 0 0 0,0 0 0 0 0,-1 0 1 0 0,1 0 4 0 0,-1 0-2 0 0,1 0 0 0 0,-1 0 0 0 0,0 0 0 0 0,1 0 0 0 0,-1 0 0 0 0,0 0 1 0 0,0 0-1 0 0,1-1 0 0 0,-1 1 0 0 0,0 0 0 0 0,-1 0 2 0 0,1 0-9 0 0,-1 0-1 0 0,0 0 0 0 0,1 0 1 0 0,-1 1-1 0 0,1-1 1 0 0,-1 0-1 0 0,1 1 0 0 0,-1-1 1 0 0,1 1-1 0 0,0 0 1 0 0,-1 0 9 0 0,1 0 8 0 0,0-1 0 0 0,0 1 0 0 0,0-1 0 0 0,-1 0-1 0 0,1 0 1 0 0,-1 1 0 0 0,1-1 0 0 0,-1 0 0 0 0,1 0-8 0 0,-10 7-3 0 0,-25 23-187 0 0,4-5 328 0 0,29-23-183 0 0,-1 0 1 0 0,0-1 0 0 0,0 1-1 0 0,-3 0 45 0 0,-12 9-229 0 0,10-6 173 0 0,-1 0 1 0 0,-1 0 55 0 0,-5 3 94 0 0,12-6-117 0 0,0-1-14 0 0,-1 1 0 0 0,1 0 0 0 0,-1-1 0 0 0,0 0 1 0 0,0 0-1 0 0,-5 1 37 0 0,-17 7 118 0 0,24-9-90 0 0,0 0-1 0 0,0 0 1 0 0,0 1 0 0 0,0-1-1 0 0,0 0 1 0 0,1 1-1 0 0,-1 0 1 0 0,0 0-28 0 0,0 0-45 0 0,0 1 1 0 0,-1-2-1 0 0,1 1 0 0 0,0 0 1 0 0,-3 0 44 0 0,-8 5 68 0 0,0 0 34 0 0,7-6-194 0 0,6 0 92 0 0,0-1 0 0 0,0 0 0 0 0,0 0 0 0 0,0 1 0 0 0,0-1-1 0 0,0 0 1 0 0,0 1 0 0 0,0-1 0 0 0,0 1 0 0 0,0 0 0 0 0,-2 0-14 0 0,1 0 1 0 0,0 0-1 0 0,-1 1 0 0 0,1-1 0 0 0,-1-1 1 0 0,1 1-1 0 0,-3 0 14 0 0,3 0 19 0 0,0-1 0 0 0,0 1 0 0 0,0-1 1 0 0,0 1-1 0 0,0 0 0 0 0,0 0 0 0 0,0 0 0 0 0,0 0 0 0 0,-1 1-19 0 0,1 0-10 0 0,0-1 0 0 0,1 0 0 0 0,-1 0 0 0 0,0-1 0 0 0,0 1 0 0 0,0 0 0 0 0,0-1-1 0 0,1 1 1 0 0,-1-1 0 0 0,-1 1 10 0 0,1-1 25 0 0,-1 1 0 0 0,1-1-1 0 0,-1 1 1 0 0,1 0 0 0 0,-2 1-25 0 0,3-2-4 0 0,0 1 0 0 0,-1-1 0 0 0,1 1 0 0 0,0-1 0 0 0,-1 1 0 0 0,1-1 0 0 0,0 0 0 0 0,-1 0 0 0 0,1 0 4 0 0,-10 2 10 0 0,-15 5 14 0 0,20-5 3 0 0,0-1-1 0 0,1 1 0 0 0,-1 0 0 0 0,0 0 0 0 0,1 0 1 0 0,-2 2-27 0 0,6-3-18 0 0,-1-1-1 0 0,1 1 1 0 0,0-1 0 0 0,-1 1 0 0 0,1-1 0 0 0,-1 0-1 0 0,1 1 1 0 0,-1-1 0 0 0,1 0 0 0 0,-1 0 0 0 0,1 0-1 0 0,-1 0 19 0 0,-7 1 60 0 0,8-1-43 0 0,-1 0 1 0 0,0 1-1 0 0,1-1 0 0 0,-1 1 1 0 0,1 0-1 0 0,-1-1 0 0 0,0 2-17 0 0,1-2 2 0 0,0 1-1 0 0,-1 0 1 0 0,1-1-1 0 0,0 1 1 0 0,-1-1-1 0 0,1 1 1 0 0,0-1-1 0 0,-1 0 1 0 0,1 1-1 0 0,-1-1-1 0 0,-2 0-16 0 0,0 1 0 0 0,1-1 0 0 0,-1 1 0 0 0,0 0 0 0 0,1 0 1 0 0,0 1-1 0 0,-1-1 0 0 0,1 1 0 0 0,-1 0 16 0 0,-17 7 184 0 0,12-7-290 0 0,0 0-1 0 0,-5 1 107 0 0,-28 7 20 0 0,29-7-79 0 0,11-2 64 0 0,0 0 0 0 0,0-1 1 0 0,0 1-1 0 0,-1-1 0 0 0,1 1 0 0 0,0-1 0 0 0,0 0-5 0 0,0 0-13 0 0,-1 1 0 0 0,1-1-1 0 0,-1 1 1 0 0,1-1 0 0 0,0 1-1 0 0,-2 1 14 0 0,-9 2-18 0 0,7-3 99 0 0,-1 1 0 0 0,1 0 0 0 0,-3 1-81 0 0,3 0 2 0 0,0-1 0 0 0,-1-1 0 0 0,-1 1-2 0 0,-9 2-27 0 0,12-3 7 0 0,0 0 0 0 0,0 0-1 0 0,-1 0 1 0 0,1-1 0 0 0,0 0 0 0 0,-2 0 20 0 0,-40 1 180 0 0,2-2-196 0 0,25 2-18 0 0,16 0 51 0 0,0-1-1 0 0,0 1 1 0 0,1-1-1 0 0,-1 0 1 0 0,0 0-1 0 0,0-1 1 0 0,0 1 0 0 0,0-1-1 0 0,0 0 1 0 0,1 0-1 0 0,-2 0-16 0 0,1-1-20 0 0,-1 1 0 0 0,1 0 0 0 0,-1 1 0 0 0,1-1 0 0 0,-1 1-1 0 0,1 0 1 0 0,-1 0 0 0 0,-2 1 20 0 0,-6-1 20 0 0,-23-5-68 0 0,-18 1 232 0 0,39 3-234 0 0,1 0 0 0 0,-9-3 50 0 0,17 3-2 0 0,-49-8 48 0 0,49 8-6 0 0,-4 0-73 0 0,1-1 0 0 0,0 0 1 0 0,0 0-1 0 0,-6-3 33 0 0,-41-11 93 0 0,-8-12-139 0 0,11 6 52 0 0,48 19-7 0 0,-1 0 0 0 0,1 0 0 0 0,0 0 0 0 0,0 0 0 0 0,0-1 0 0 0,-1 0 1 0 0,0-1 8 0 0,0 0-1 0 0,-1 1 0 0 0,-2-1-7 0 0,-41-26-25 0 0,16 16 148 0 0,21 6-183 0 0,10 7 58 0 0,-1 0 0 0 0,1-1 0 0 0,0 1 0 0 0,0-1 0 0 0,0 0 0 0 0,1 0 0 0 0,-1 0 0 0 0,1-1 0 0 0,-1 1 0 0 0,1-1 2 0 0,0 2 0 0 0,1-1 0 0 0,-1 0 0 0 0,0 1 0 0 0,1 0 0 0 0,-1-1 0 0 0,-1 1 0 0 0,1 0 0 0 0,0 0 0 0 0,0 0 1 0 0,-1 0-1 0 0,1 0 0 0 0,-1 1 0 0 0,1-1 0 0 0,-1 1 0 0 0,0 0 0 0 0,0 0 0 0 0,0-1 0 0 0,1 2-2 0 0,0-1 0 0 0,0 0-1 0 0,1 0 1 0 0,-1 0 0 0 0,0-1 0 0 0,1 1 0 0 0,-1 0-1 0 0,1-1 1 0 0,-1 1 0 0 0,1-1 0 0 0,-1 0 2 0 0,-3-4 12 0 0,-7-4-131 0 0,-6-6 17 0 0,8 6 87 0 0,9 8 8 0 0,0 1-1 0 0,0 0 1 0 0,0 0-1 0 0,-1 0 1 0 0,1 0-1 0 0,0 0 1 0 0,0 0-1 0 0,-1 0 1 0 0,1 0-1 0 0,0 0 1 0 0,-1 0-1 0 0,1 1 1 0 0,-1-1-1 0 0,1 1 0 0 0,-1-1 1 0 0,0 1 7 0 0,1-1 9 0 0,0 0 1 0 0,0 0-1 0 0,-1 0 0 0 0,1 0 0 0 0,0 0 1 0 0,0 0-1 0 0,0-1 0 0 0,0 1 0 0 0,0 0 1 0 0,1 0-1 0 0,-1-1 0 0 0,0 1 1 0 0,0-1-10 0 0,0 0 74 0 0,-1-1-76 0 0,0 1 1 0 0,0 0 0 0 0,0-1 0 0 0,0 1 0 0 0,-1 0 1 0 0,-9-11-182 0 0,-10-12 262 0 0,20 23-62 0 0,0 0-36 0 0,1 0 0 0 0,-1 0-1 0 0,1 1 1 0 0,0-1-1 0 0,0 0 1 0 0,-1 0 0 0 0,1 0-1 0 0,1-1 1 0 0,-2 0 18 0 0,2 1 14 0 0,-1 1 1 0 0,0-1-1 0 0,0 0 0 0 0,0 1 0 0 0,-1-1 1 0 0,1 0-1 0 0,0 1 0 0 0,-1 0 0 0 0,1-1 1 0 0,-2 0-15 0 0,1 0 14 0 0,0 1 1 0 0,1-1 0 0 0,-1 0-1 0 0,1 0 1 0 0,-1 0 0 0 0,1 0-1 0 0,-1-1-14 0 0,1 1-39 0 0,-1 0 0 0 0,1 0 0 0 0,-1 0-1 0 0,1 0 1 0 0,-2-1 39 0 0,1 2 20 0 0,1-1 1 0 0,-1 0-1 0 0,0 0 0 0 0,1 0 0 0 0,0 0 0 0 0,0 0 1 0 0,-1 0-21 0 0,-3-9 26 0 0,2 6 1 0 0,1 1 0 0 0,0-1 0 0 0,0 0 0 0 0,0 0-27 0 0,0-1-1 0 0,0 0 0 0 0,-1 1 0 0 0,1 0 0 0 0,-1-1 1 0 0,-5-9 66 0 0,-1-10-327 0 0,7 19 286 0 0,0 1 0 0 0,0-1 0 0 0,0 0 1 0 0,-4-5-26 0 0,5 9-17 0 0,0 0 0 0 0,0 0 0 0 0,0-1 0 0 0,1 1 0 0 0,-1 0 0 0 0,0-2 17 0 0,-4-12 59 0 0,3 12-44 0 0,0-1 0 0 0,1 1-1 0 0,0 0 1 0 0,0-1 0 0 0,-1-2-15 0 0,-3-13 81 0 0,-3-1 19 0 0,3 8 73 0 0,-4-12-173 0 0,-3-10-128 0 0,5 13 43 0 0,2 5 175 0 0,1 1 1 0 0,0-1 0 0 0,1 0-1 0 0,1-9-90 0 0,-4-22-225 0 0,6-1 96 0 0,2-27 129 0 0,0 55-22 0 0,-2 3 141 0 0,-2-16-119 0 0,0 16 38 0 0,2 0 0 0 0,0-1-38 0 0,1-18-51 0 0,-1 18-29 0 0,3-16 80 0 0,5-73 211 0 0,-5 60-178 0 0,4-51 119 0 0,-5 86-205 0 0,-2 9 40 0 0,1-1 0 0 0,-1 0 1 0 0,0 1-1 0 0,0-1 0 0 0,0 0 13 0 0,1-9-72 0 0,1 4 104 0 0,-2 5-47 0 0,1 0 0 0 0,-1 0 1 0 0,1 1-1 0 0,1-1 0 0 0,-1 1 0 0 0,2-5 15 0 0,3-8 60 0 0,3-7-2 0 0,-6 16-22 0 0,0 0-1 0 0,1-5-35 0 0,5-17-138 0 0,-6 20 142 0 0,0 0 0 0 0,0-1 1 0 0,-1-2-5 0 0,-1 10-10 0 0,-1 0 1 0 0,1 0-1 0 0,0 0 1 0 0,0 1-1 0 0,1-1 1 0 0,-1 0-1 0 0,1 0 10 0 0,3-7 19 0 0,3-3-28 0 0,1-2-62 0 0,14-32-203 0 0,-22 41 243 0 0,-1 5 28 0 0,0 1-1 0 0,0-1 0 0 0,0 0 1 0 0,0 1-1 0 0,0-1 1 0 0,0 1-1 0 0,1-1 0 0 0,-1 0 1 0 0,0 1-1 0 0,0-1 1 0 0,1 1-1 0 0,-1-1 0 0 0,0 0 1 0 0,1 1-1 0 0,-1-1 1 0 0,0 1-1 0 0,1-1 0 0 0,-1 1 4 0 0,13-19-282 0 0,-11 20 232 0 0,-2-1 78 0 0,0-6 168 0 0,-1 5-230 0 0,1 2-40 0 0,2-1 104 0 0,-1-1-72 0 0,5 0 44 0 0,-5-1 123 0 0,-1 2-128 0 0,0-1 0 0 0,0 1 0 0 0,0 0 0 0 0,0 0-1 0 0,0 0 1 0 0,0 0 0 0 0,1 0 0 0 0,-1 0-1 0 0,0 0 1 0 0,0 0 0 0 0,0 0 0 0 0,0 0 0 0 0,0 0-1 0 0,0 0 1 0 0,0 0 0 0 0,0 0 0 0 0,0 0-1 0 0,0 0 1 0 0,0 0 0 0 0,0-1 0 0 0,0 1 0 0 0,0 0-1 0 0,0 0 1 0 0,0 0 0 0 0,0 0 0 0 0,0 0-1 0 0,1 0 1 0 0,-1 0 0 0 0,0 0 0 0 0,0 0 0 0 0,0 0-1 0 0,0 0 1 0 0,0 0 0 0 0,0 0 0 0 0,0 0-1 0 0,0 0 1 0 0,0 0 0 0 0,0 0 0 0 0,0 0-1 0 0,0 0 1 0 0,0 0 0 0 0,0 0 0 0 0,1 0 0 0 0,-1 1-1 0 0,0-1 1 0 0,0 0 0 0 0,0 0 0 0 0,0 0-1 0 0,0 0 1 0 0,0 0 0 0 0,0 0 0 0 0,0 0 0 0 0,0 0-1 0 0,0 0 1 0 0,0 0 0 0 0,0 0 0 0 0,0 0-1 0 0,0 0 1 0 0,0 0 0 0 0,0 0 0 0 0,0 0 0 0 0,0 0 3 0 0,1 1-49 0 0,0-1-8 0 0,-1-3-194 0 0,0 3 249 0 0,0 0-1 0 0,0 0 0 0 0,0 0 1 0 0,0 0-1 0 0,0 0 1 0 0,0 0-1 0 0,0 0 0 0 0,0 0 1 0 0,1 0-1 0 0,-1 0 1 0 0,0 0-1 0 0,0 0 0 0 0,0 0 1 0 0,0 0-1 0 0,0-1 1 0 0,0 1-1 0 0,0 0 0 0 0,0 0 1 0 0,0 0-1 0 0,0 0 1 0 0,0 0-1 0 0,0 0 0 0 0,-1 0 1 0 0,1 0-1 0 0,0 0 0 0 0,0 0 1 0 0,0 0-1 0 0,0 0 1 0 0,0 0-1 0 0,0 0 0 0 0,0 0 1 0 0,0 0-1 0 0,0 0 1 0 0,0 0-1 0 0,0 0 0 0 0,0-1 1 0 0,0 1-1 0 0,0 0 1 0 0,0 0-1 0 0,0 0 0 0 0,0 0 1 0 0,0 0-1 0 0,0 0 1 0 0,0 0-1 0 0,0 0 0 0 0,0 0 1 0 0,0 0-1 0 0,-1 0 1 0 0,1 0-1 0 0,0 0 0 0 0,0 0 1 0 0,0 0-1 0 0,0 0 0 0 0,0 0 1 0 0,0 0-1 0 0,0 0 1 0 0,0 0-1 0 0,0 0 0 0 0,0 0 1 0 0,0 0 2 0 0,0 5 1 0 0,0-4 10 0 0,1-4-6 0 0,8 5 253 0 0,-8 2-179 0 0,0-3-141 0 0,0-3-22 0 0,-1 2 84 0 0,0 0 1 0 0,0 1-1 0 0,0-1 1 0 0,0 0-1 0 0,0 0 1 0 0,0 0-1 0 0,-1 0 1 0 0,1 0-1 0 0,0 0 1 0 0,0 0-1 0 0,0 0 1 0 0,0 0-1 0 0,0 0 1 0 0,0 1-1 0 0,0-1 1 0 0,0 0-1 0 0,0 0 1 0 0,0 0-1 0 0,-1 0 1 0 0,1 0-1 0 0,0 0 1 0 0,0 0-1 0 0,0 1 1 0 0,0-1-1 0 0,0 0 1 0 0,0 0-1 0 0,0 0 1 0 0,0 0-1 0 0,0 0 1 0 0,0 1-1 0 0,0-1 1 0 0,0 0-1 0 0,0 0 1 0 0,0 0-1 0 0,0 0 1 0 0,0 0-1 0 0,0 0 1 0 0,0 1-1 0 0,0-1 1 0 0,1 0-1 0 0,-1 0 1 0 0,0 0-1 0 0,0 0 1 0 0,0 0-1 0 0,0 0 1 0 0,0 1-1 0 0,0-1 1 0 0,0 0-1 0 0,0 0 1 0 0,0 0-1 0 0,0 0 1 0 0,1 0-1 0 0,-1 0 1 0 0,0 0-1 0 0,0 0 1 0 0,0 0-1 0 0,0 0 1 0 0,0 0-1 0 0,0 0 1 0 0,1 0-1 0 0,-1 1 1 0 0,0-1-1 0 0,0 0 1 0 0,0 0-1 0 0,0 0 1 0 0,0 0-1 0 0,1 0 0 0 0,-2 0 2 0 0,1 0 0 0 0,0 0 0 0 0,0 1-1 0 0,-1-1 1 0 0,1 1 0 0 0,0-1 0 0 0,0 0-1 0 0,-1 1 1 0 0,1-1 0 0 0,0 0 0 0 0,0 1-1 0 0,0-1 1 0 0,0 1 0 0 0,0-1 0 0 0,0 1 0 0 0,0-1-1 0 0,0 0 1 0 0,0 1 0 0 0,0-1 0 0 0,0 1-1 0 0,0-1 1 0 0,0 1-2 0 0,0 2 92 0 0,-9 17 39 0 0,4 9 69 0 0,-4-12-170 0 0,0 9 63 0 0,5-18-74 0 0,2 3-72 0 0,2-10 75 0 0,0 1-1 0 0,0-1 0 0 0,0 0 1 0 0,-1 0-1 0 0,1 0 0 0 0,0 0 0 0 0,-1 1 1 0 0,1-1-1 0 0,-1 1-21 0 0,0-1 7 0 0,1 0 0 0 0,-1 0-1 0 0,1 1 1 0 0,0-1 0 0 0,-1 1 0 0 0,1-1-1 0 0,0 0 1 0 0,0 1 0 0 0,0-1 0 0 0,0 1-1 0 0,0 0-6 0 0,-1 12-119 0 0,-2-3 131 0 0,3-8 4 0 0,-1-1-1 0 0,1 1 0 0 0,-1-1 1 0 0,0 1-1 0 0,0-1 0 0 0,0 0 0 0 0,0 1 1 0 0,0-1-1 0 0,0 0 0 0 0,-1 0 0 0 0,1 0 1 0 0,-2 2-16 0 0,2-3-1 0 0,1 1 0 0 0,-1-1 0 0 0,0 1 0 0 0,0-1 0 0 0,1 1 0 0 0,-1 0 0 0 0,1-1 0 0 0,0 1 0 0 0,0 0 0 0 0,-1-1 1 0 0,0 5 215 0 0,-1 4-476 0 0,2-8 283 0 0,0 0 0 0 0,-1 0 0 0 0,1 0 0 0 0,-1 0 0 0 0,1 0 0 0 0,-1-1 0 0 0,-1 3-22 0 0,0-1 0 0 0,1 1 0 0 0,0-1-1 0 0,0 1 1 0 0,0-1 0 0 0,-1 3 0 0 0,-3 14 24 0 0,1-9-8 0 0,1 1-1 0 0,-3 12-15 0 0,1-2-66 0 0,5-20 89 0 0,0 0 0 0 0,-1 0 0 0 0,1 0-1 0 0,0 0 1 0 0,0 0 0 0 0,0 0 0 0 0,1 1-23 0 0,-1 10-110 0 0,-2-7 120 0 0,2-6 29 0 0,3-3 8 0 0,-2 2-51 0 0,0 0 0 0 0,-1-1 0 0 0,1 1 0 0 0,-1-1 0 0 0,1 1 0 0 0,-1 0 0 0 0,1-1 0 0 0,-1 0 4 0 0,3-8 25 0 0,2 0-61 0 0,-1 0 0 0 0,0-1 0 0 0,-1 0-1 0 0,3-10 37 0 0,-1 1-26 0 0,10-40-104 0 0,-2-7 130 0 0,-10 59-6 0 0,-1 0 0 0 0,1 0 0 0 0,1 0 0 0 0,-1 1 1 0 0,5-7 5 0 0,1-3 30 0 0,1 1-151 0 0,-8 13 125 0 0,0 0-1 0 0,0 0 1 0 0,0 0-1 0 0,1-3-3 0 0,-2 4-5 0 0,0 1-1 0 0,0 0 0 0 0,0 0 1 0 0,0-1-1 0 0,-1 1 0 0 0,2 0 0 0 0,-1 0 1 0 0,0 0 5 0 0,0 0-21 0 0,0 1-1 0 0,-1-1 1 0 0,1 0 0 0 0,0 1 0 0 0,-1-1 0 0 0,1 0 0 0 0,-1 1-1 0 0,1-1 1 0 0,-1 0 0 0 0,1 0 0 0 0,-1 1 0 0 0,1-1 0 0 0,-1 0-1 0 0,0 0 1 0 0,0 0 0 0 0,1 0 0 0 0,-1 1 21 0 0,0-1-8 0 0,0 1 0 0 0,0 0 0 0 0,0 0 0 0 0,0 0 0 0 0,0 0 0 0 0,0-1 0 0 0,0 1 0 0 0,0 0 1 0 0,0 0-1 0 0,0 0 0 0 0,0 0 0 0 0,0 0 0 0 0,0-1 0 0 0,0 1 0 0 0,0 0 0 0 0,0 0 0 0 0,0 0 0 0 0,0 0 0 0 0,0 0 0 0 0,0-1 0 0 0,0 1 0 0 0,0 0 0 0 0,0 0 0 0 0,0 0 1 0 0,1 0-1 0 0,-1 0 0 0 0,0 0 0 0 0,0-1 0 0 0,0 1 0 0 0,0 0 0 0 0,0 0 0 0 0,0 0 0 0 0,1 0 0 0 0,-1 0 0 0 0,0 0 0 0 0,0 0 0 0 0,0 0 0 0 0,0 0 0 0 0,0 0 0 0 0,1 0 1 0 0,-1 0 7 0 0,0-1 0 0 0,0 1 0 0 0,0 0 1 0 0,0-1-1 0 0,0 1 1 0 0,0 0-1 0 0,0 0 0 0 0,0-1 1 0 0,0 1-1 0 0,0 0 1 0 0,1-1-1 0 0,-1 1 0 0 0,0 0 1 0 0,0 0-1 0 0,0-1 1 0 0,0 1-1 0 0,1 0 0 0 0,-1 0 1 0 0,0-1-1 0 0,0 1-2 0 0,0 0 0 0 0,0 0 0 0 0,0 0 0 0 0,1 0 0 0 0,-1 0 0 0 0,0 0 0 0 0,0 0 0 0 0,0 0 0 0 0,0 0 0 0 0,0 0 0 0 0,0 0 0 0 0,0 0 0 0 0,0 0 0 0 0,0 0 0 0 0,0 0 0 0 0,0 0 0 0 0,1 0 0 0 0,-1 0 0 0 0,0 0 1 0 0,0 0-1 0 0,0 0 0 0 0,0 0 0 0 0,0 0 0 0 0,0 0 0 0 0,0 0 0 0 0,0 0 0 0 0,0 1 0 0 0,0-1 0 0 0,0 0 0 0 0,0 0 0 0 0,0 0 0 0 0,0 0 0 0 0,1 0 0 0 0,-1 0 0 0 0,0 0 0 0 0,0 0 0 0 0,0 0 0 0 0,0 0 0 0 0,0 0 0 0 0,0 0 0 0 0,0 0 0 0 0,0 1 0 0 0,0-1 0 0 0,0 0 0 0 0,0 0 0 0 0,0 0 0 0 0,0 0 0 0 0,0 0 0 0 0,0 0 1 0 0,0 0-1 0 0,0 0 0 0 0,0 0 0 0 0,0 0 0 0 0,0 0 0 0 0,0 1 0 0 0,0-1 0 0 0,0 0 0 0 0,0 0 0 0 0,0 0 0 0 0,0 0 0 0 0,0 0 0 0 0,-1 0 2 0 0,2 3-61 0 0,-6 4 230 0 0,-4 16-100 0 0,4-9-205 0 0,3-9 183 0 0,2-5-44 0 0,0 0 0 0 0,0 1 0 0 0,0-1 0 0 0,-1 0 1 0 0,1 0-1 0 0,0 0 0 0 0,0 0 0 0 0,0 0 1 0 0,0 1-1 0 0,0-1 0 0 0,0 0 0 0 0,0 0 1 0 0,0 0-1 0 0,0 1 0 0 0,0-1 0 0 0,0 0 0 0 0,0 0 1 0 0,0 0-1 0 0,0 0 0 0 0,0 1 0 0 0,0-1 1 0 0,0 0-1 0 0,0 0 0 0 0,0 0 0 0 0,0 0 1 0 0,0 1-1 0 0,1-1 0 0 0,-1 0 0 0 0,0 0-3 0 0,0 1 2 0 0,0-1 0 0 0,0 1 0 0 0,0-1 0 0 0,0 1 1 0 0,0-1-1 0 0,0 1 0 0 0,0-1 0 0 0,0 1 0 0 0,0-1 0 0 0,0 0 0 0 0,0 1 0 0 0,-1-1 0 0 0,1 1 0 0 0,0-1 0 0 0,0 1 0 0 0,0-1 0 0 0,-1 1 0 0 0,1-1 0 0 0,0 0 0 0 0,-1 1-2 0 0,1 0 20 0 0,0-1 0 0 0,-1 1 0 0 0,1-1 0 0 0,0 1 1 0 0,0-1-1 0 0,-1 1 0 0 0,1 0 0 0 0,0-1 0 0 0,0 1 0 0 0,0-1 0 0 0,0 1 0 0 0,0 0 0 0 0,0-1 0 0 0,0 1 0 0 0,0 0-20 0 0,-1 2-27 0 0,1-1 1 0 0,0 1-1 0 0,-1 0 1 0 0,1 0-1 0 0,-1-1 1 0 0,0 1-1 0 0,0 0 1 0 0,0-1-1 0 0,0 1 1 0 0,-1 1 26 0 0,-2 7 209 0 0,-4 7-195 0 0,6-15-19 0 0,0 1 1 0 0,1 0-1 0 0,-1-1 1 0 0,1 1-1 0 0,0 0 1 0 0,0 0-1 0 0,0 1 5 0 0,0-2-17 0 0,1 0-1 0 0,-1 0 0 0 0,0-1 1 0 0,0 1-1 0 0,-1 2 18 0 0,-4 8 94 0 0,3-1-66 0 0,-3 7 278 0 0,0 7-306 0 0,3-9-146 0 0,3-12 139 0 0,-1-1 0 0 0,0 1 0 0 0,0 0 0 0 0,-1 3 7 0 0,-1 1 69 0 0,1 0 1 0 0,0 0-1 0 0,0 2-69 0 0,-3 13-87 0 0,4-20 90 0 0,1 0 1 0 0,-1 0-1 0 0,1 0 0 0 0,0 0 1 0 0,0 0-1 0 0,1-1 1 0 0,-1 2-4 0 0,1 11 99 0 0,-1-8-79 0 0,-1 0 0 0 0,1 0 0 0 0,-2 0 0 0 0,1 1-20 0 0,0-8 2 0 0,1 0 0 0 0,0 0 0 0 0,0 0 0 0 0,0 0 0 0 0,0 0 0 0 0,0 0 0 0 0,1 0 0 0 0,-1 0 0 0 0,0 0 0 0 0,0 0 0 0 0,1 0 0 0 0,-1 0-2 0 0,0 0 5 0 0,1 0 0 0 0,-1 0 1 0 0,0 0-1 0 0,1 1 0 0 0,-1-1 0 0 0,0 0 0 0 0,0 0 0 0 0,0 0 1 0 0,0 0-1 0 0,0 0-5 0 0,-1 3-61 0 0,0 4 78 0 0,0 0 0 0 0,0 0 0 0 0,1 0-17 0 0,0 16-93 0 0,0-13 157 0 0,0-10-58 0 0,0 0-1 0 0,0 1 0 0 0,0-1 0 0 0,0 0 0 0 0,0 1 0 0 0,1-1 0 0 0,-1 0 1 0 0,0 1-1 0 0,1 0-5 0 0,0 0 14 0 0,-1 0 0 0 0,0 0 0 0 0,1 0 0 0 0,-1 0 0 0 0,0 0 0 0 0,0 1 0 0 0,0 0-14 0 0,0 7 98 0 0,0-2-71 0 0,0-7-34 0 0,0 0 1 0 0,0-1-1 0 0,0 1 1 0 0,0 0-1 0 0,1 0 1 0 0,-1 0-1 0 0,0-1 1 0 0,0 1 0 0 0,0 0-1 0 0,1 0 1 0 0,-1-1-1 0 0,0 1 7 0 0,1 0-5 0 0,-1 0 0 0 0,0 0 1 0 0,0 0-1 0 0,0 1 0 0 0,0-1 0 0 0,0 0 0 0 0,0 0 1 0 0,0 0-1 0 0,0 0 0 0 0,-1 0 5 0 0,1 10-73 0 0,0-5 158 0 0,2 4-68 0 0,-2-7-13 0 0,1 0-1 0 0,0 0 0 0 0,-1 0 0 0 0,1 0 0 0 0,-1 1-3 0 0,1 5-126 0 0,-1 9 352 0 0,6 13-395 0 0,-6-29 186 0 0,1 1-1 0 0,0 0 1 0 0,-1 0 0 0 0,0-1-1 0 0,0 1 1 0 0,0 3-17 0 0,0-3 13 0 0,1 0 0 0 0,-1 0 0 0 0,0-1 0 0 0,1 1 0 0 0,-1 0-1 0 0,2 2-12 0 0,-2-4-21 0 0,1 1 0 0 0,-1-1-1 0 0,0 0 1 0 0,1 0-1 0 0,-1 0 1 0 0,0 1-1 0 0,0-1 1 0 0,0 0-1 0 0,0 0 1 0 0,0 1-1 0 0,0-1 22 0 0,1 7 14 0 0,-1-7 6 0 0,0-1 0 0 0,0 1 0 0 0,0 0 0 0 0,1 0 0 0 0,-1 0 0 0 0,0-1 0 0 0,0 1 0 0 0,0 0 0 0 0,0 0 0 0 0,0 0 0 0 0,0-1 0 0 0,-1 1 0 0 0,1 0 0 0 0,0 0 0 0 0,0 0-20 0 0,-1 0-14 0 0,1 1 1 0 0,0-1-1 0 0,0 1 1 0 0,0-1-1 0 0,0 1 1 0 0,0 0-1 0 0,1 0 14 0 0,-1 3 45 0 0,1 7-41 0 0,-1 1-1 0 0,3 10-3 0 0,-1 4 2 0 0,-2-20-45 0 0,0-1-1 0 0,1 0 0 0 0,-1 0 1 0 0,1 1-1 0 0,1-1 44 0 0,-1 4 122 0 0,-1-9-115 0 0,0 0 0 0 0,0 0 0 0 0,1-1 0 0 0,-1 1 0 0 0,0 0 0 0 0,0 0 0 0 0,1 0 0 0 0,-1 0 0 0 0,0 0 0 0 0,1 0-1 0 0,-1 0 1 0 0,1 0-7 0 0,3 9-3 0 0,0 1 5 0 0,-4-10-14 0 0,1 1 0 0 0,-1-1 0 0 0,1 1 0 0 0,-1-1 0 0 0,0 1 0 0 0,0-1 0 0 0,0 1 0 0 0,0 0 0 0 0,0 0 12 0 0,2 13 25 0 0,0-1 59 0 0,-2-12-79 0 0,1 1-1 0 0,-1-1 1 0 0,1 1-1 0 0,-1-1 1 0 0,1 1-1 0 0,0-1-4 0 0,4 13-118 0 0,-4-11 171 0 0,1 1-1 0 0,0-1 1 0 0,2 4-53 0 0,-3-5-10 0 0,1 0 0 0 0,-1 1 1 0 0,0-1-1 0 0,0 0 0 0 0,0 1 0 0 0,0-1 0 0 0,0 1 0 0 0,-1-1 0 0 0,0 1 0 0 0,0 1 10 0 0,1-4 1 0 0,-1 1 0 0 0,0-1 0 0 0,1 1 0 0 0,-1-1-1 0 0,1 1 1 0 0,0-1 0 0 0,-1 0 0 0 0,1 1-1 0 0,0 0 0 0 0,4 7-93 0 0,-4-2 207 0 0,0-6-122 0 0,-1 0 0 0 0,0 1 0 0 0,0-1 1 0 0,1 1-1 0 0,-1-1 0 0 0,1 1 0 0 0,-1-1 1 0 0,1 0-1 0 0,0 1 0 0 0,0-1 1 0 0,-1 0-1 0 0,1 0 0 0 0,1 1 8 0 0,-1-1 14 0 0,-1 0-1 0 0,0 0 1 0 0,1-1-1 0 0,-1 1 1 0 0,1 0-1 0 0,-1 0 1 0 0,0 0-1 0 0,0 0 1 0 0,1-1-1 0 0,-1 1 1 0 0,0 0-1 0 0,0 0 1 0 0,0 0-1 0 0,0 1-13 0 0,3 9-121 0 0,13 11 42 0 0,-9-13-218 0 0,-7-9 295 0 0,1 1 1 0 0,0 0-1 0 0,0 0 0 0 0,0 0 1 0 0,-1 0-1 0 0,1 1 1 0 0,0-1-1 0 0,-1 0 0 0 0,1 0 1 0 0,-1 0-1 0 0,0 0 0 0 0,1 1 1 0 0,-1-1 1 0 0,1 4 22 0 0,1-1-1 0 0,-1 1 1 0 0,1 0 0 0 0,0-1 0 0 0,1 0 0 0 0,-1 1 0 0 0,1-1-1 0 0,0 1-21 0 0,3 3-50 0 0,9 12-55 0 0,-7-10 398 0 0,-5-6-264 0 0,-1 1 0 0 0,1-1 1 0 0,-1 1-1 0 0,2 4-29 0 0,-3-7-2 0 0,0-1-1 0 0,0 0 1 0 0,-1 0 0 0 0,1 0-1 0 0,0 0 1 0 0,0 1-1 0 0,0-1 1 0 0,1 0 2 0 0,5 7-108 0 0,-6-6 121 0 0,0-1 1 0 0,0 1-1 0 0,0 0 0 0 0,1 0 0 0 0,-1 0 0 0 0,0-1 0 0 0,1 1 0 0 0,0-1 0 0 0,-1 1 0 0 0,1-1 0 0 0,0 1 0 0 0,0-1 0 0 0,0 0 0 0 0,0 0-13 0 0,0 0-2 0 0,-1 0 0 0 0,1 0-1 0 0,-1 0 1 0 0,0 0 0 0 0,1 0-1 0 0,-1 0 1 0 0,0 0 0 0 0,0 1 0 0 0,0-1-1 0 0,0 0 1 0 0,0 1 0 0 0,0-1-1 0 0,0 1 1 0 0,-1-1 2 0 0,1 0 1 0 0,0 0 0 0 0,-1 0 0 0 0,1 0 0 0 0,0-1 0 0 0,0 1 0 0 0,-1 0 0 0 0,1-1 0 0 0,0 1-1 0 0,0 0 1 0 0,0-1 0 0 0,0 1 0 0 0,0-1 0 0 0,0 0 0 0 0,0 1-1 0 0,3 1 75 0 0,-4-2-71 0 0,1 0 0 0 0,-1 1-1 0 0,1-1 1 0 0,-1 0 0 0 0,0 1-1 0 0,1-1 1 0 0,-1 0 0 0 0,0 1-1 0 0,1-1 1 0 0,-1 1 0 0 0,0-1-1 0 0,1 1 1 0 0,-1-1 0 0 0,0 1-1 0 0,0-1 1 0 0,0 1 0 0 0,1 0-4 0 0,-1-1 2 0 0,0 0-1 0 0,0 0 1 0 0,0 1 0 0 0,0-1 0 0 0,0 0-1 0 0,0 1 1 0 0,0-1 0 0 0,0 0 0 0 0,0 0 0 0 0,1 1-1 0 0,-1-1 1 0 0,0 0 0 0 0,0 0 0 0 0,0 1-1 0 0,1-1 1 0 0,-1 0 0 0 0,0 0 0 0 0,0 0 0 0 0,1 1-1 0 0,-1-1 1 0 0,0 0 0 0 0,0 0 0 0 0,1 0 0 0 0,-1 0-1 0 0,0 0 1 0 0,0 1 0 0 0,1-1 0 0 0,-1 0-1 0 0,0 0 1 0 0,1 0-2 0 0,0 0-3 0 0,-1 0 1 0 0,1 0-1 0 0,0 1 0 0 0,0-1 1 0 0,-1 0-1 0 0,1 0 0 0 0,0 1 1 0 0,-1-1-1 0 0,1 1 0 0 0,0-1 1 0 0,-1 1-1 0 0,1-1 0 0 0,-1 1 1 0 0,1-1-1 0 0,-1 1 0 0 0,1-1 0 0 0,-1 1 1 0 0,1 0-1 0 0,-1-1 0 0 0,1 1 1 0 0,-1 0-1 0 0,0-1 0 0 0,0 1 1 0 0,1 0-1 0 0,-1 0 0 0 0,0 0 3 0 0,1 0-4 0 0,-1 0 1 0 0,1 0-1 0 0,0 1 0 0 0,-1-1 0 0 0,1 0 0 0 0,0 0 0 0 0,0 0 1 0 0,0 0-1 0 0,-1 0 0 0 0,1 0 0 0 0,0 0 0 0 0,1 0 4 0 0,3 3 71 0 0,-5-4-69 0 0,1 1 0 0 0,0-1 0 0 0,-1 1 0 0 0,1 0 0 0 0,0-1 0 0 0,0 0 0 0 0,0 1 0 0 0,-1-1-1 0 0,1 1 1 0 0,0-1 0 0 0,0 0-2 0 0,0 0-2 0 0,-1 1 0 0 0,0-1 1 0 0,1 0-1 0 0,-1 0 0 0 0,1 0 0 0 0,-1 0 0 0 0,0 1 0 0 0,1-1 0 0 0,-1 0 1 0 0,0 1-1 0 0,1-1 0 0 0,-1 0 0 0 0,0 0 0 0 0,1 1 0 0 0,-1-1 0 0 0,0 1 2 0 0,1-1 4 0 0,-1 1-1 0 0,0-1 1 0 0,1 0-1 0 0,-1 1 0 0 0,1-1 1 0 0,-1 1-1 0 0,0-1 0 0 0,1 0 1 0 0,-1 1-1 0 0,1-1 0 0 0,-1 0 1 0 0,1 0-1 0 0,-1 1 0 0 0,1-1-2 0 0,0 0-9 0 0,0 1 1 0 0,0 0 0 0 0,0 0 0 0 0,0-1 0 0 0,0 1 0 0 0,0 0-1 0 0,0 0 1 0 0,-1 0 0 0 0,1 0 0 0 0,0 0 0 0 0,-1 0 0 0 0,1 0 0 0 0,-1 0-1 0 0,1 0 1 0 0,-1 0 0 0 0,1 0 0 0 0,-1 1 7 0 0,2 3 56 0 0,10 6-168 0 0,-12-10 117 0 0,1 0-1 0 0,0 0 1 0 0,0 0 0 0 0,0-1 0 0 0,-1 1-1 0 0,1 0 1 0 0,0-1 0 0 0,0 1-1 0 0,0 0 1 0 0,0-1 0 0 0,0 1-1 0 0,1-1-4 0 0,4 4-4 0 0,0-2 10 0 0,-5-1-3 0 0,-1-1-1 0 0,1 0 1 0 0,0 0-1 0 0,-1 0 0 0 0,1 1 1 0 0,-1-1-1 0 0,1 0 1 0 0,-1 1-1 0 0,1-1 1 0 0,-1 1-1 0 0,1-1 1 0 0,-1 1-1 0 0,0-1 1 0 0,1 1-1 0 0,-1-1 0 0 0,0 1-2 0 0,1-1 1 0 0,-1 1-1 0 0,1-1 0 0 0,-1 0 0 0 0,0 1 0 0 0,1-1 1 0 0,-1 0-1 0 0,1 1 0 0 0,-1-1 0 0 0,1 0 0 0 0,-1 1 0 0 0,1-1 1 0 0,-1 0-1 0 0,1 0 0 0 0,0 0 0 0 0,-1 1 0 0 0,1-1 0 0 0,0 0 0 0 0,-1 0 0 0 0,1 0-1 0 0,-1 0 0 0 0,1 0 0 0 0,-1 0 0 0 0,0 0 0 0 0,1 0 1 0 0,-1 1-1 0 0,1-1 0 0 0,-1 0 0 0 0,0 0 0 0 0,1 0 1 0 0,-1 1-1 0 0,1-1 0 0 0,-1 0 0 0 0,0 0 0 0 0,1 1 0 0 0,-1-1 1 0 0,0 0-1 0 0,0 1 0 0 0,1-1 0 0 0,-1 0 0 0 0,0 1 1 0 0,1 0-1 0 0,-1 0 0 0 0,1 0-1 0 0,0 0 0 0 0,-1 0 0 0 0,1 1 0 0 0,0-1 0 0 0,0 0 0 0 0,0 0 0 0 0,0 0 0 0 0,0 0 0 0 0,0 0 0 0 0,0 0 0 0 0,0-1 0 0 0,1 1 0 0 0,0 0 2 0 0,6 4 81 0 0,-8-4-74 0 0,1 0 0 0 0,0-1 0 0 0,0 1 0 0 0,-1 0 0 0 0,1 0 1 0 0,-1 0-1 0 0,1 0 0 0 0,-1 0 0 0 0,1 0-7 0 0,-1-1 0 0 0,0 1-1 0 0,1-1 1 0 0,-1 1-1 0 0,0-1 1 0 0,0 0-1 0 0,1 1 1 0 0,-1-1-1 0 0,0 1 1 0 0,1-1-1 0 0,-1 0 1 0 0,0 1 0 0 0,1-1-1 0 0,-1 1 1 0 0,0-1-1 0 0,1 0 1 0 0,-1 0-1 0 0,1 1 1 0 0,-1-1-1 0 0,1 0 1 0 0,-1 0 0 0 0,1 0-1 0 0,-1 1 1 0 0,1-1-1 0 0,-1 0 1 0 0,1 0-1 0 0,-1 0 1 0 0,1 0 0 0 0,1 0-2 0 0,-1 1 0 0 0,1 0 1 0 0,-1-1-1 0 0,1 1 0 0 0,-1 0 1 0 0,0 0-1 0 0,1-1 0 0 0,-1 1 1 0 0,0 0-1 0 0,0 0 0 0 0,0 0 1 0 0,0 1-1 0 0,0-1 0 0 0,0 0 0 0 0,0 0 1 0 0,1 1 1 0 0,10 11-77 0 0,9 7 202 0 0,-6-11 110 0 0,-14-8-237 0 0,0 0 1 0 0,-1-1-1 0 0,1 1 1 0 0,0 0-1 0 0,-1 0 1 0 0,1-1-1 0 0,-1 1 1 0 0,1 0-1 0 0,-1 0 1 0 0,1 0-1 0 0,-1 0 2 0 0,1 1 4 0 0,-1-1-1 0 0,1 0 1 0 0,0 0-1 0 0,-1 0 0 0 0,1 0 1 0 0,0 0-1 0 0,0 0 1 0 0,0 1-4 0 0,14 11 37 0 0,-9-10-65 0 0,-5-3 31 0 0,-1 0 1 0 0,1 0 0 0 0,-1 0 0 0 0,1 0-1 0 0,-1 0 1 0 0,1 1 0 0 0,-1-1 0 0 0,1 0 0 0 0,-1 1-1 0 0,1-1 1 0 0,-1 0 0 0 0,1 1 0 0 0,-1-1 0 0 0,1 0-1 0 0,-1 1 1 0 0,1-1 0 0 0,-1 1-4 0 0,0-1-4 0 0,1 1 1 0 0,-1-1 0 0 0,1 1-1 0 0,-1-1 1 0 0,0 0-1 0 0,1 1 1 0 0,-1-1-1 0 0,1 0 1 0 0,-1 0 0 0 0,1 1-1 0 0,-1-1 1 0 0,1 0-1 0 0,0 0 1 0 0,-1 0-1 0 0,1 0 1 0 0,-1 0 0 0 0,1 0-1 0 0,-1 0 1 0 0,1 0-1 0 0,-1 0 1 0 0,1 0 3 0 0,0 0-3 0 0,-1 0 1 0 0,1 0-1 0 0,0 0 1 0 0,-1 0-1 0 0,1 1 1 0 0,-1-1-1 0 0,1 0 1 0 0,-1 0-1 0 0,1 0 1 0 0,-1 0 0 0 0,1 0-1 0 0,-1 1 1 0 0,1-1-1 0 0,-1 0 1 0 0,1 1 2 0 0,6 3-30 0 0,3 4 178 0 0,-9-7-148 0 0,1 0-1 0 0,0 0 1 0 0,-1 0-1 0 0,1 0 1 0 0,0 0-1 0 0,0 0 1 0 0,0 0-1 0 0,-1-1 1 0 0,1 1-1 0 0,0-1 1 0 0,10 5-112 0 0,0-2 135 0 0,-11-3-20 0 0,0 1 1 0 0,1-1-1 0 0,-1 0 0 0 0,0 1 0 0 0,1-1 0 0 0,-1 1 0 0 0,0-1 1 0 0,1 1-1 0 0,-1 0 0 0 0,0-1 0 0 0,0 1 0 0 0,1 1-3 0 0,-1-2-1 0 0,-1 1-1 0 0,1-1 1 0 0,0 1 0 0 0,0-1-1 0 0,-1 1 1 0 0,1-1-1 0 0,0 0 1 0 0,0 1-1 0 0,0-1 1 0 0,0 0 0 0 0,0 0-1 0 0,-1 1 1 0 0,1-1-1 0 0,0 0 1 0 0,0 0-1 0 0,0 0 2 0 0,10 2 131 0 0,8 4-157 0 0,-12-5-49 0 0,-5-1 77 0 0,0 0 1 0 0,-1 0 0 0 0,1 0-1 0 0,0 1 1 0 0,0-1 0 0 0,-1 0-1 0 0,1 1 1 0 0,-1-1 0 0 0,1 1 0 0 0,0 0-1 0 0,0 0-2 0 0,-1 0-7 0 0,0 0 0 0 0,0-1 0 0 0,0 1 1 0 0,0-1-1 0 0,0 1 0 0 0,1-1 0 0 0,-1 1 0 0 0,0-1 0 0 0,0 0 0 0 0,0 0 0 0 0,0 1 0 0 0,1-1 0 0 0,-1 0 0 0 0,1 0 7 0 0,10 2 397 0 0,-2-1-400 0 0,-9-1-21 0 0,0 0 0 0 0,0 0 1 0 0,0 0-1 0 0,0 0 0 0 0,0 0 0 0 0,0 0 1 0 0,0 1-1 0 0,0-1 0 0 0,0 0 1 0 0,0 1-1 0 0,0-1 0 0 0,1 1 24 0 0,0 0 37 0 0,0 0 0 0 0,1 1 0 0 0,0-1-1 0 0,-1-1 1 0 0,1 1 0 0 0,1 0-37 0 0,-2 0 2 0 0,0-1 0 0 0,0 1-1 0 0,0 0 1 0 0,0-1 0 0 0,0 1 0 0 0,0 0-1 0 0,0 0 1 0 0,1 1-2 0 0,0 0-9 0 0,-1-1-1 0 0,0 0 1 0 0,1 0 0 0 0,-1 0-1 0 0,1 0 1 0 0,-1 0 0 0 0,1-1-1 0 0,-1 1 1 0 0,3 0 9 0 0,-2-1-9 0 0,0 1 1 0 0,0 0 0 0 0,0 0-1 0 0,0 1 1 0 0,0-1 8 0 0,0 0-12 0 0,-1 0 0 0 0,0 0 0 0 0,0 0 1 0 0,1 0-1 0 0,-1 0 0 0 0,0-1 0 0 0,1 1 1 0 0,-1-1-1 0 0,1 0 12 0 0,-2 0 0 0 0,0 1 1 0 0,0-1 0 0 0,0 0-1 0 0,0 0 1 0 0,0 0-1 0 0,0 1 1 0 0,-1-1 0 0 0,1 1-1 0 0,0-1 1 0 0,0 1-1 0 0,0-1 0 0 0,0 1 3 0 0,0 0 1 0 0,0-1-1 0 0,0 0 0 0 0,0 1 0 0 0,0-1 0 0 0,0 1 1 0 0,0-1-1 0 0,0 0 0 0 0,0 0 0 0 0,0 1 0 0 0,1-1-3 0 0,-1 0 7 0 0,0 0 0 0 0,-1 0 0 0 0,1 0 0 0 0,0 0 0 0 0,0 1-1 0 0,-1-1 1 0 0,1 0 0 0 0,0 0 0 0 0,-1 1 0 0 0,1-1 0 0 0,0 1 0 0 0,-1-1 0 0 0,1 0-1 0 0,-1 1 1 0 0,1-1 0 0 0,-1 1 0 0 0,1 0-7 0 0,0 0 0 0 0,0-1 0 0 0,-1 1 1 0 0,1 0-1 0 0,0-1 0 0 0,0 1 0 0 0,-1-1 0 0 0,1 1 0 0 0,0-1 0 0 0,0 0 1 0 0,0 1-1 0 0,0-1 0 0 0,0 0 0 0 0,0 1 0 0 0,2-1-4 0 0,1 1 1 0 0,-1 0-1 0 0,1-1 1 0 0,0 0-1 0 0,-1 0 1 0 0,1 0-1 0 0,0 0 0 0 0,-1-1 1 0 0,4 0 3 0 0,-4 0-12 0 0,0 1-1 0 0,0 0 1 0 0,0-1 0 0 0,0 1 0 0 0,0 0-1 0 0,0 1 1 0 0,1-1 12 0 0,15 1-57 0 0,4 0 12 0 0,-1-4 74 0 0,0-1 1 0 0,17-5-30 0 0,-6 4-190 0 0,-32 5 200 0 0,-1 0-1 0 0,1 0 1 0 0,-1 0-1 0 0,0 0 1 0 0,1 0-1 0 0,-1 0 1 0 0,1 0-1 0 0,-1 0 1 0 0,1 0-1 0 0,-1 0 1 0 0,1 1-1 0 0,-1-1 1 0 0,0 0-1 0 0,1 0 1 0 0,-1 0-1 0 0,1 1 1 0 0,-1-1-1 0 0,0 0 1 0 0,1 0-1 0 0,-1 1 1 0 0,0-1-1 0 0,1 0 1 0 0,-1 1-1 0 0,0-1-9 0 0,1 0-6 0 0,-1 1 0 0 0,0-1-1 0 0,1 0 1 0 0,-1 1 0 0 0,0-1-1 0 0,1 0 1 0 0,-1 0 0 0 0,0 1-1 0 0,1-1 1 0 0,-1 0 0 0 0,0 0-1 0 0,1 0 1 0 0,-1 0 0 0 0,1 0-1 0 0,-1 1 1 0 0,0-1 0 0 0,1 0 0 0 0,-1 0-1 0 0,1 0 7 0 0,4-1-8 0 0,0 0-1 0 0,0 1 1 0 0,0-1-1 0 0,0 1 1 0 0,2 1 8 0 0,3-2-100 0 0,-4 0 42 0 0,5 4 50 0 0,-10-2 8 0 0,0-1-1 0 0,-1 0 1 0 0,1 1 0 0 0,0-1 0 0 0,0 0 0 0 0,0 0-1 0 0,0 1 1 0 0,0-1 0 0 0,0 0 0 0 0,-1 0-1 0 0,1 0 1 0 0,0 0 0 0 0,0 0 0 0 0,0 0-1 0 0,0-1 1 0 0,1 1 0 0 0,15-4 408 0 0,-4 8-661 0 0,-4-3 175 0 0,-9 0 70 0 0,1-1 0 0 0,-1 0 0 0 0,1 0 0 0 0,0 0 0 0 0,-1 0 0 0 0,1 0 0 0 0,0 0 0 0 0,-1 0-1 0 0,1 0 1 0 0,0 0 0 0 0,-1 0 0 0 0,1 0 0 0 0,0 0 0 0 0,-1 0 0 0 0,1-1 0 0 0,0 1 0 0 0,-1 0 0 0 0,1 0 0 0 0,-1-1 0 0 0,1 1 0 0 0,0-1 8 0 0,0 1-17 0 0,-1-1 0 0 0,1 1 0 0 0,0 0 0 0 0,0 0 1 0 0,0 0-1 0 0,0 0 0 0 0,-1-1 0 0 0,1 1 0 0 0,0 0 0 0 0,0 0 17 0 0,7 0-183 0 0,-7-1 168 0 0,0 1-1 0 0,-1 0 1 0 0,1 0-1 0 0,0 0 1 0 0,0 0-1 0 0,-1 0 1 0 0,1 0-1 0 0,0 0 1 0 0,0 0-1 0 0,-1 0 1 0 0,1 0 0 0 0,0 0-1 0 0,0 1 1 0 0,-1-1-1 0 0,1 0 1 0 0,0 1 15 0 0,0-1-7 0 0,0 0 0 0 0,-1 0 1 0 0,1 1-1 0 0,0-1 1 0 0,-1 0-1 0 0,1 0 0 0 0,0 0 1 0 0,-1 0-1 0 0,1 0 1 0 0,0 0-1 0 0,-1 0 0 0 0,2 0 7 0 0,2 0 112 0 0,-4 0-113 0 0,0 0 1 0 0,0 0-1 0 0,0 0 0 0 0,1 0 1 0 0,-1 0-1 0 0,0 0 0 0 0,0 0 1 0 0,0 0-1 0 0,1 0 0 0 0,-1 0 1 0 0,0 0-1 0 0,0 0 0 0 0,0 0 1 0 0,0 0-1 0 0,1 0 1 0 0,-1 0-1 0 0,0 0 0 0 0,0 0 1 0 0,0-1-1 0 0,0 1 0 0 0,0 0 1 0 0,1 0-1 0 0,-1 0 0 0 0,0 0 1 0 0,0 0-9 0 0,0 0 0 0 0,1 0-1 0 0,-1 0 1 0 0,0 0 0 0 0,0 0 0 0 0,0 0-1 0 0,1 0 1 0 0,-1 0 0 0 0,0 0-1 0 0,0 0 1 0 0,0 0 0 0 0,1 0-1 0 0,-1 0 1 0 0,0 0 0 0 0,0 0-1 0 0,0 0 1 0 0,1 0 0 0 0,-1 0-1 0 0,0 0 1 0 0,0 0 0 0 0,0 1 0 0 0,1-1-1 0 0,-1 0 1 0 0,0 0 0 0 0,0 0-1 0 0,0 0 1 0 0,0 0 0 0 0,0 1-1 0 0,1-1 1 0 0,-1 0 0 0 0,0 0-1 0 0,0 0 1 0 0,0 1 0 0 0,0-1 0 0 0,0 0-1 0 0,0 0 1 0 0,0 0 0 0 0,0 1-1 0 0,0-1 1 0 0,0 0 0 0 0,0 0-1 0 0,0 0 1 0 0,0 1 0 0 0,0-1-1 0 0,0 0 1 0 0,0 0 0 0 0,0 0-1 0 0,0 1 1 0 0,0-1 0 0 0,0 0 0 0 0,0 0-1 0 0,0 0 1 0 0,0 1 9 0 0,-4 6 11 0 0,3-7-5 0 0,1 1 0 0 0,0 0 0 0 0,-1 0 0 0 0,1 0 0 0 0,-1-1 0 0 0,1 1 0 0 0,-1 0 0 0 0,1-1 0 0 0,-1 1 0 0 0,0 0 0 0 0,1-1 0 0 0,-1 1 0 0 0,0-1 0 0 0,0 1-6 0 0,1-1-2 0 0,0 0 1 0 0,0 0 0 0 0,-1 0 0 0 0,1 1-1 0 0,0-1 1 0 0,0 0 0 0 0,0 0 0 0 0,-1 0 0 0 0,1 0-1 0 0,0 0 1 0 0,0 1 0 0 0,0-1 0 0 0,0 0-1 0 0,-1 0 1 0 0,1 0 0 0 0,0 0 0 0 0,0 1-1 0 0,0-1 1 0 0,0 0 0 0 0,0 0 0 0 0,0 0 0 0 0,0 1-1 0 0,0-1 1 0 0,0 0 0 0 0,-1 0 0 0 0,1 0-1 0 0,0 1 1 0 0,0-1 1 0 0,0 0 7 0 0,0 1-1 0 0,0-1 0 0 0,0 0 1 0 0,0 1-1 0 0,0-1 1 0 0,0 0-1 0 0,0 1 0 0 0,0-1 1 0 0,0 0-1 0 0,0 1 0 0 0,-1-1 1 0 0,1 0-1 0 0,0 1 1 0 0,0-1-1 0 0,0 0 0 0 0,-1 0 1 0 0,1 1-1 0 0,0-1 1 0 0,0 0-1 0 0,-1 0-6 0 0,3 0-179 0 0,-1 0 188 0 0,-1 0 0 0 0,1-1 0 0 0,-1 1 0 0 0,1 0 0 0 0,0 0 0 0 0,-1 0 0 0 0,1 0 0 0 0,-1 0 0 0 0,1 0 0 0 0,0 0 0 0 0,-1 0 1 0 0,1 0-1 0 0,0 0-9 0 0,0 0 2 0 0,0 0 1 0 0,0-1-1 0 0,0 1 0 0 0,0 0 1 0 0,0-1-1 0 0,0 1 1 0 0,0-1-1 0 0,0 1 1 0 0,0-1-1 0 0,0 1 0 0 0,0-1-2 0 0,6-3-85 0 0,20-2-37 0 0,-19 4 223 0 0,-1 1-1 0 0,0-1 1 0 0,1-1-101 0 0,2-2-152 0 0,-8 4 156 0 0,-1 1 0 0 0,0-1 0 0 0,0 0 0 0 0,1 1 0 0 0,-1-1 0 0 0,0 1 0 0 0,1 0 0 0 0,-1-1 0 0 0,0 1 0 0 0,1 0 0 0 0,-1 0 0 0 0,1 0 0 0 0,-1 0 0 0 0,0 0 0 0 0,1 0 0 0 0,-1 0 0 0 0,2 1-4 0 0,-2-1-11 0 0,-1 0 1 0 0,1 0 0 0 0,0 0-1 0 0,0 0 1 0 0,-1 0-1 0 0,1-1 1 0 0,0 1-1 0 0,0 0 1 0 0,-1 0-1 0 0,1 0 1 0 0,0-1-1 0 0,0 1 1 0 0,-1 0-1 0 0,1-1 11 0 0,0 1 4 0 0,0-1 0 0 0,-1 1 0 0 0,1 0 0 0 0,0-1 0 0 0,-1 1 0 0 0,1 0 0 0 0,0 0 0 0 0,-1 0 0 0 0,1-1 0 0 0,0 1-1 0 0,0 0 1 0 0,-1 0 0 0 0,1 0 0 0 0,0 0 0 0 0,0 0 0 0 0,-1 0 0 0 0,2 1-4 0 0,0-1 8 0 0,1 1-1 0 0,-1-1 1 0 0,1 0-1 0 0,0 0 1 0 0,-1 0-1 0 0,1 0 1 0 0,0 0 0 0 0,-1 0-1 0 0,1-1 1 0 0,1 0-8 0 0,0 0-22 0 0,-1 1 1 0 0,0-1 0 0 0,0 1 0 0 0,0 0-1 0 0,1 0 1 0 0,-1 0 0 0 0,1 0 21 0 0,-2 0-9 0 0,0 0 1 0 0,0 0 0 0 0,1 0 0 0 0,-1-1 0 0 0,0 1-1 0 0,1-1 1 0 0,-1 1 0 0 0,2-2 8 0 0,10-2-37 0 0,-12 4 14 0 0,2 0 24 0 0,0-1 0 0 0,0 0 0 0 0,0 1 1 0 0,0-1-1 0 0,0-1 0 0 0,0 1 0 0 0,3-2-1 0 0,-5 2-19 0 0,0 0 0 0 0,0 0 0 0 0,0 0 0 0 0,1 1 0 0 0,-1-1 0 0 0,1 1 19 0 0,0-1 21 0 0,-1 0 0 0 0,0 1 1 0 0,1-1-1 0 0,-1 0 0 0 0,2 0-21 0 0,0-2 15 0 0,1 2-1 0 0,0-1 1 0 0,-1 1-1 0 0,1-1 1 0 0,0 1-1 0 0,0 1 1 0 0,0-1-1 0 0,0 1 1 0 0,4 0-15 0 0,-7-1 18 0 0,0 1 0 0 0,-1 0 0 0 0,1-1 0 0 0,0 1-1 0 0,-1-1 1 0 0,1 0 0 0 0,-1 1 0 0 0,1-1 0 0 0,-1 0 0 0 0,1-1-18 0 0,0 1-33 0 0,0 0 0 0 0,0 0-1 0 0,1 0 1 0 0,-1 0 0 0 0,0 0 0 0 0,1 0 33 0 0,6-1-55 0 0,-1 0-1 0 0,1-1 1 0 0,0-1 0 0 0,2-1 55 0 0,5 0 359 0 0,-13 5-408 0 0,-1 0-1 0 0,1-1 1 0 0,0 0 0 0 0,-1 0 0 0 0,2-1 49 0 0,49-20-778 0 0,-50 20 732 0 0,-1 0-1 0 0,1 0 1 0 0,0 0-1 0 0,2-2 47 0 0,11-7-40 0 0,-7 4 15 0 0,-8 6 15 0 0,0 0 0 0 0,0 1 1 0 0,0-1-1 0 0,0 0 0 0 0,0 0 0 0 0,0 1 0 0 0,0-1 0 0 0,0 0 0 0 0,0 1 0 0 0,1-1 0 0 0,-1 1 10 0 0,14-10-182 0 0,-10 8 182 0 0,1-1 0 0 0,-1 0 0 0 0,-1 0 0 0 0,4-3 0 0 0,0 0 19 0 0,-6 5-9 0 0,0 0 0 0 0,0-1 0 0 0,0 1 0 0 0,0-1-1 0 0,-1 1 1 0 0,1-1 0 0 0,-1 0 0 0 0,1 0 0 0 0,0-1-10 0 0,0 1-3 0 0,0 0 1 0 0,-1 0 0 0 0,1 0-1 0 0,0 0 1 0 0,0 1 0 0 0,0-1-1 0 0,0 1 1 0 0,1-1 0 0 0,0 0 2 0 0,14-10 175 0 0,0-2-100 0 0,-12 10 21 0 0,0 0-1 0 0,-1-1 1 0 0,4-3-96 0 0,5-5-14 0 0,-9 10-87 0 0,-1 0 0 0 0,0-1-1 0 0,3-2 102 0 0,7-6 240 0 0,-6 6-117 0 0,12-15-213 0 0,-11 12-221 0 0,9-8 311 0 0,-7 4 61 0 0,-9 12-52 0 0,0-1-1 0 0,0 1 0 0 0,0 0 1 0 0,0-1-1 0 0,0 1 0 0 0,0 0 1 0 0,0 0-1 0 0,1-1 0 0 0,-1 1 0 0 0,0 0 1 0 0,1 0-1 0 0,0 0-8 0 0,0 0 18 0 0,0 0 0 0 0,0-1 1 0 0,0 1-1 0 0,-1 0 0 0 0,1-1 0 0 0,0 0 1 0 0,-1 1-1 0 0,1-1 0 0 0,-1 0 0 0 0,1 0 0 0 0,-1 0 1 0 0,0 0-1 0 0,0 0-18 0 0,11-14 196 0 0,31-31-268 0 0,-40 43 92 0 0,0 0 0 0 0,0 0 0 0 0,0 0 0 0 0,2-4-20 0 0,-3 4 21 0 0,1 0 1 0 0,0-1-1 0 0,0 1 1 0 0,3-2-22 0 0,8-10 163 0 0,5-7-163 0 0,-10 13-24 0 0,34-43 460 0 0,-38 47-361 0 0,1-1 0 0 0,5-4-75 0 0,1-1 91 0 0,-2 0-160 0 0,-1-1 0 0 0,0 1 0 0 0,6-13 69 0 0,-3 6 38 0 0,3-5-38 0 0,7-10-72 0 0,-4 5 170 0 0,-5 8-89 0 0,-1-1 0 0 0,7-18-9 0 0,-18 37 2 0 0,5-11 3 0 0,-1-1 0 0 0,0 0 0 0 0,1-9-5 0 0,8-47 1 0 0,-12 58 65 0 0,3-10-7 0 0,2-6-59 0 0,5-20-3 0 0,-6 14 222 0 0,-2-2-219 0 0,-2 23-35 0 0,-2 1 0 0 0,0-1 1 0 0,-1 0-1 0 0,0-3 35 0 0,0 9 7 0 0,1-1 0 0 0,0 0 1 0 0,0-5-8 0 0,1-7 11 0 0,0-4 9 0 0,-1 8 13 0 0,0 1-1 0 0,-1 0 0 0 0,-2-10-32 0 0,-5-37 32 0 0,5 44-37 0 0,2 13 19 0 0,-1-1 0 0 0,1 1 0 0 0,-2 0-1 0 0,1 0 1 0 0,-1 0 0 0 0,0 0 0 0 0,0 0-14 0 0,-10-22-48 0 0,6-4 131 0 0,6 30-94 0 0,0 0 0 0 0,1 0 1 0 0,0 0-1 0 0,0-1 0 0 0,-1 1 0 0 0,1 0 11 0 0,0 0 3 0 0,0 1 0 0 0,0-1 0 0 0,0 0 0 0 0,0 1 0 0 0,0-1 0 0 0,-1 1 0 0 0,1-1 0 0 0,-1 1 0 0 0,1-1 0 0 0,-1 1 0 0 0,0-1-3 0 0,-2-3 46 0 0,2 4-32 0 0,0-1-1 0 0,0 1 1 0 0,0-1 0 0 0,0 1 0 0 0,1-1 0 0 0,-1 0 0 0 0,0 1 0 0 0,1-1 0 0 0,-1-1-14 0 0,-2-8-23 0 0,-1-1 1 0 0,0 1-1 0 0,-6-11 23 0 0,6 12-28 0 0,-1 1 52 0 0,0-1 1 0 0,-1 1-1 0 0,-5-7-24 0 0,7 12 54 0 0,0-1-1 0 0,-1 1 1 0 0,1 0 0 0 0,-3-1-54 0 0,-2-2 51 0 0,-21-19-113 0 0,24 21 81 0 0,0 0 0 0 0,0 0 0 0 0,1-1-19 0 0,-15-13 11 0 0,1 7 55 0 0,4 4-5 0 0,3-2-157 0 0,-1 0 0 0 0,1 0 96 0 0,-19-17-26 0 0,26 24 38 0 0,-1-1 13 0 0,1 0 1 0 0,-1 0 0 0 0,0 0-1 0 0,0 1 1 0 0,0 0 0 0 0,-2 0-26 0 0,5 1-7 0 0,-1 1 0 0 0,1-1 1 0 0,-1 0-1 0 0,1 0 0 0 0,0-1 0 0 0,0 1 1 0 0,0-1-1 0 0,-1-1 7 0 0,0 1-12 0 0,1 0 1 0 0,-1 0-1 0 0,0 0 0 0 0,0 1 1 0 0,-3-3 11 0 0,-17-7-27 0 0,1-1-1 0 0,-2-3 28 0 0,0 0-361 0 0,18 12 500 0 0,0 1 0 0 0,-6-3-139 0 0,8 4-4 0 0,0 0 0 0 0,1 0 0 0 0,-1 0 0 0 0,1-1 0 0 0,-1 1 0 0 0,1-1 0 0 0,-1-1 4 0 0,-50-41-145 0 0,31 26 133 0 0,15 12 7 0 0,1 0-1 0 0,-3-3 6 0 0,9 8 3 0 0,0 1 0 0 0,0-1-1 0 0,0 0 1 0 0,0 1 0 0 0,-1-1-1 0 0,1 1 1 0 0,-1-1 0 0 0,1 1-1 0 0,-1 0 1 0 0,0 0 0 0 0,0 0-3 0 0,0 0-6 0 0,1-1 0 0 0,-1 1 0 0 0,0-1 0 0 0,1 0 1 0 0,-1 1-1 0 0,1-1 0 0 0,-1-1 0 0 0,1 1 0 0 0,0 0 1 0 0,-1-2 5 0 0,-1 1 11 0 0,1-1 0 0 0,-1 1 0 0 0,0-1 0 0 0,-1 0-11 0 0,-12-8-35 0 0,-13-7-115 0 0,2 1 238 0 0,24 15-82 0 0,0 0 0 0 0,0 0-1 0 0,0 0 1 0 0,1 0 0 0 0,-1-1 0 0 0,-2-3-6 0 0,-10-8-115 0 0,0 3 113 0 0,13 11 4 0 0,1-1-1 0 0,-1 0 0 0 0,1 1 0 0 0,-1-1 0 0 0,1 0 1 0 0,-1-1-1 0 0,1 1 0 0 0,0 0 0 0 0,0-1-1 0 0,-2-2 7 0 0,0 1-1 0 0,0 0 0 0 0,0 0 0 0 0,-1 0 1 0 0,1 0-1 0 0,-1 0 0 0 0,-5-2-6 0 0,-13-10-69 0 0,-7-6-171 0 0,19 13 265 0 0,0-1 0 0 0,-2-2-25 0 0,-10-11 18 0 0,22 22-5 0 0,-1 0 0 0 0,1 0 0 0 0,-1 0 0 0 0,0 0-1 0 0,1 1 1 0 0,-1-1 0 0 0,0 0 0 0 0,0 1 0 0 0,0-1 0 0 0,-1 1-13 0 0,-12-6 90 0 0,8 3-82 0 0,1 0 1 0 0,0 1-1 0 0,-1 0 0 0 0,0 0 1 0 0,-3 0-9 0 0,-36-5 51 0 0,27 4-54 0 0,6 2-4 0 0,0 1 1 0 0,0 0-1 0 0,0 1 0 0 0,-13 3 7 0 0,5-2-85 0 0,-46 9 30 0 0,37-5 76 0 0,-16 0-21 0 0,1 0 20 0 0,-1 3 1 0 0,-29 9-21 0 0,29-7-75 0 0,-8 5 44 0 0,-40 16 31 0 0,40-12 2 0 0,-68 20-61 0 0,83-27 335 0 0,-20 3-276 0 0,44-12-77 0 0,58-28-110 0 0,8-6 187 0 0,-36 20-17 0 0,4 0-14 0 0,0 0-1 0 0,10-3 32 0 0,14-6 23 0 0,-27 11-23 0 0,119-63-373 0 0,-89 45 390 0 0,-46 26-12 0 0,0 0 1 0 0,1 0-1 0 0,-1 0 0 0 0,0 0 0 0 0,0 0 1 0 0,1 0-1 0 0,-1 0 0 0 0,0-1 0 0 0,0 1 1 0 0,0 0-1 0 0,1 0 0 0 0,-1 0 1 0 0,0 0-1 0 0,0-1 0 0 0,0 1 0 0 0,0 0 1 0 0,0 0-1 0 0,1 0 0 0 0,-1-1 1 0 0,0 1-1 0 0,0 0 0 0 0,0 0 0 0 0,0 0 1 0 0,0-1-1 0 0,0 1 0 0 0,0 0 1 0 0,0 0-6 0 0,-6-1 102 0 0,-13 4 83 0 0,17-2-130 0 0,-68 12 63 0 0,61-12-107 0 0,-1 0 0 0 0,1-1 0 0 0,-1 0 1 0 0,-8-1-12 0 0,-17 0 20 0 0,6 2 6 0 0,-44 1-64 0 0,-5-4 38 0 0,68 2-25 0 0,0 0 0 0 0,1 1 0 0 0,-1 0 0 0 0,0 0 0 0 0,-2 2 25 0 0,9-3 80 0 0,6-1 34 0 0,15-4-99 0 0,-7 0 49 0 0,1 1 0 0 0,-1 1 0 0 0,1 0 0 0 0,-1 0 0 0 0,9 0-64 0 0,12-3 95 0 0,-12 3-182 0 0,-1 0 0 0 0,1 1 0 0 0,-1 1 0 0 0,1 0 0 0 0,0 2 0 0 0,-1 0 0 0 0,1 2 0 0 0,6 1 87 0 0,-14 0-102 0 0,-11-3 91 0 0,1-1 0 0 0,-1 1 0 0 0,1 0 1 0 0,0-1-1 0 0,-1 1 0 0 0,1-1 0 0 0,-1 0 0 0 0,1 0 0 0 0,0 0 1 0 0,-1 1-1 0 0,1-1 0 0 0,0-1 0 0 0,-1 1 0 0 0,1 0 11 0 0,0-1-57 0 0,-5 0 13 0 0,-10 0-2 0 0,-8 0 61 0 0,-54-10-76 0 0,17 4 100 0 0,45 5 132 0 0,-11 1-171 0 0,14 1-10 0 0,1 0-1 0 0,-1-1 1 0 0,1 0-1 0 0,-1-1 11 0 0,-4 1-37 0 0,11 0 145 0 0,9 0 106 0 0,91-23 317 0 0,-74 19-578 0 0,1 0 1 0 0,-1 2-1 0 0,1 1 0 0 0,16 1 47 0 0,-31 1-28 0 0,-1 0-54 0 0,0 0 0 0 0,0 0 1 0 0,0 1-1 0 0,0 1 0 0 0,-1-1 1 0 0,3 2 81 0 0,2 3-383 0 0,-11-5 309 0 0,0 0 1 0 0,1 0 0 0 0,-1-1 0 0 0,0 1 0 0 0,1 0 0 0 0,-1-1 0 0 0,1 1 0 0 0,-1-1 0 0 0,0 1 0 0 0,1-1-1 0 0,-1 0 1 0 0,1 0 73 0 0,-21-10-744 0 0,14 9 665 0 0,-1-1 0 0 0,1 2-1 0 0,0-1 1 0 0,0 0 0 0 0,0 1-1 0 0,-1 0 1 0 0,1 0 0 0 0,0 1 0 0 0,0 0-1 0 0,-4 0 80 0 0,-10 4-317 0 0,0 0-1 0 0,-4 3 318 0 0,2-1 133 0 0,10-5-49 0 0,11-1-79 0 0,0-1-1 0 0,0 0 1 0 0,0 0 0 0 0,0 0-1 0 0,0 0 1 0 0,-1 0-1 0 0,1 0 1 0 0,0 0 0 0 0,0 0-1 0 0,0 0 1 0 0,0 0-1 0 0,-1 0 1 0 0,1 0 0 0 0,0 0-1 0 0,0 0 1 0 0,0 0-1 0 0,0 0 1 0 0,-1 0 0 0 0,1 0-1 0 0,0 0 1 0 0,0 0-1 0 0,0 0 1 0 0,0 0 0 0 0,0 0-1 0 0,-1 0 1 0 0,1 0-1 0 0,0 0 1 0 0,0 0 0 0 0,0 0-1 0 0,0-1 1 0 0,0 1-1 0 0,-1 0 1 0 0,1 0-1 0 0,0 0 1 0 0,0 0 0 0 0,0 0-5 0 0,12-3 52 0 0,19-10 241 0 0,1 0 0 0 0,3 2-293 0 0,-18 5 79 0 0,29-8 36 0 0,9 0-115 0 0,-35 9 35 0 0,9-1-8 0 0,-14 3 6 0 0,0 0 0 0 0,0-2 0 0 0,12-5-33 0 0,-17 7-59 0 0,-8 3 39 0 0,0 0 1 0 0,0-1-1 0 0,-1 1 0 0 0,1-1 1 0 0,0 0-1 0 0,0 0 0 0 0,-1 1 1 0 0,1-1-1 0 0,0-1 20 0 0,-2 2 3 0 0,0 0-1 0 0,0 0 1 0 0,0-1-1 0 0,0 1 1 0 0,0 0 0 0 0,0 0-1 0 0,0 0 1 0 0,0 0-1 0 0,0 0 1 0 0,0-1-1 0 0,0 1 1 0 0,0 0-1 0 0,0 0 1 0 0,0 0 0 0 0,0 0-1 0 0,0 0 1 0 0,0 0-1 0 0,0-1 1 0 0,0 1-1 0 0,0 0 1 0 0,-1 0-1 0 0,1 0 1 0 0,0 0 0 0 0,0 0-1 0 0,0 0 1 0 0,0 0-1 0 0,0 0 1 0 0,0-1-1 0 0,0 1 1 0 0,0 0-1 0 0,-1 0 1 0 0,1 0 0 0 0,0 0-1 0 0,0 0 1 0 0,0 0-1 0 0,0 0 1 0 0,0 0-1 0 0,-1 0 1 0 0,1 0-1 0 0,0 0 1 0 0,0 0 0 0 0,0 0-1 0 0,0 0 1 0 0,-1 0-3 0 0,-7-2 165 0 0,7 2-163 0 0,-1 1 0 0 0,0-1 1 0 0,0 0-1 0 0,0 1 0 0 0,1-1 0 0 0,-1 1 1 0 0,0 0-3 0 0,-9 2 41 0 0,-1 0-112 0 0,0 0 1 0 0,-1 1-1 0 0,2 0 0 0 0,-12 6 71 0 0,0 0 77 0 0,8-3-222 0 0,-13 7 145 0 0,28-14-4 0 0,0 0-1 0 0,0 0 0 0 0,0 0 1 0 0,0 0-1 0 0,-1 0 0 0 0,1 0 1 0 0,0 1-1 0 0,0-1 0 0 0,0 0 1 0 0,0 0-1 0 0,0 0 0 0 0,0 0 1 0 0,0 0-1 0 0,-1 0 0 0 0,1 0 1 0 0,0 0-1 0 0,0 0 0 0 0,0 0 1 0 0,0 0-1 0 0,0 1 0 0 0,0-1 1 0 0,0 0-1 0 0,0 0 1 0 0,0 0-1 0 0,0 0 0 0 0,0 0 1 0 0,0 0-1 0 0,0 0 0 0 0,-1 1 1 0 0,1-1-1 0 0,0 0 0 0 0,0 0 1 0 0,0 0-1 0 0,0 0 0 0 0,0 0 1 0 0,0 1-1 0 0,0-1 5 0 0,5 0-178 0 0,8-1-67 0 0,61-20 623 0 0,-37 10-9 0 0,15-2-369 0 0,4 2 196 0 0,-50 9-164 0 0,-5 2-24 0 0,0 0-1 0 0,-1-1 1 0 0,1 1-1 0 0,-1 0 1 0 0,1 0 0 0 0,0-1-1 0 0,-1 1 1 0 0,1 0-1 0 0,0 0 1 0 0,-1 0-1 0 0,1 0 1 0 0,0 0-8 0 0,-6 1 55 0 0,1 1-1 0 0,0-1 1 0 0,0 1 0 0 0,0 0-1 0 0,-1 0-54 0 0,-14 7 89 0 0,-9 2-89 0 0,9-4 41 0 0,-13 7-41 0 0,-24 13 8 0 0,-21 6-8 0 0,29-14 128 0 0,1 2 0 0 0,-42 26-128 0 0,31-7-300 0 0,50-34 193 0 0,1-1 38 0 0,7-5 67 0 0,0 0 0 0 0,0 0-1 0 0,0 0 1 0 0,0 0 0 0 0,0 0 0 0 0,-1 0-1 0 0,1 0 1 0 0,0 0 0 0 0,0 0 0 0 0,0 0-1 0 0,0 0 1 0 0,0 0 0 0 0,0 0 0 0 0,0 0-1 0 0,0 0 1 0 0,0 0 0 0 0,0 0 0 0 0,0 0-1 0 0,-1 0 1 0 0,1 0 0 0 0,0 0 0 0 0,0 0-1 0 0,0 0 1 0 0,0 0 0 0 0,0 0 0 0 0,0 0-1 0 0,0 0 1 0 0,0 0 0 0 0,0 0 0 0 0,0 0-1 0 0,0 0 1 0 0,0 0 0 0 0,-1 0 0 0 0,1 0-1 0 0,0 0 1 0 0,0 0 0 0 0,0 0 0 0 0,0 0-1 0 0,0 0 1 0 0,0 0 0 0 0,0 0 0 0 0,0 0-1 0 0,0 0 1 0 0,0-1 0 0 0,0 1-1 0 0,0 0 1 0 0,0 0 0 0 0,0 0 0 0 0,0 0-1 0 0,0 0 1 0 0,0 0 0 0 0,0 0 0 0 0,0 0-1 0 0,0 0 1 0 0,0 0 0 0 0,0-1 0 0 0,0 1-1 0 0,0 0 1 0 0,0 0 0 0 0,0 0 2 0 0,0-3-61 0 0,0 1 0 0 0,1-1 0 0 0,0 0 0 0 0,-1 1 0 0 0,1-1 0 0 0,0 0 0 0 0,1-1 61 0 0,-1 2-14 0 0,0 0 0 0 0,0 0 1 0 0,0 0-1 0 0,-1 0 1 0 0,1 0-1 0 0,-1 0 0 0 0,1 0 1 0 0,-1 0-1 0 0,0 0 0 0 0,0 0 1 0 0,0 0-1 0 0,0 0 0 0 0,0 0 1 0 0,0 0-1 0 0,0-1 0 0 0,-1 1 14 0 0,1 2 8 0 0,-1-1-1 0 0,1 1 0 0 0,0 0 0 0 0,0-1 0 0 0,-1 1 1 0 0,1 0-1 0 0,0 0 0 0 0,-1-1 0 0 0,1 1 0 0 0,0 0 1 0 0,-1 0-1 0 0,1 0 0 0 0,0-1 0 0 0,-1 1 0 0 0,1 0 1 0 0,0 0-1 0 0,-1 0 0 0 0,1 0 0 0 0,-1 0 0 0 0,1 0 1 0 0,0 0-1 0 0,-1 0 0 0 0,1 0 0 0 0,-1 0 0 0 0,1 0 1 0 0,0 0-1 0 0,-1 0 0 0 0,1 0 0 0 0,-1 0 0 0 0,1 0 1 0 0,0 1-1 0 0,-1-1 0 0 0,1 0 0 0 0,-1 0-7 0 0,-14 7 34 0 0,-2 3 29 0 0,1 2 0 0 0,0-1 0 0 0,1 2 0 0 0,-1 1-63 0 0,0 0 30 0 0,-28 24 107 0 0,1 0 251 0 0,-3-1-388 0 0,23-20 180 0 0,0 2 0 0 0,1 0 0 0 0,-2 4-180 0 0,24-23 13 0 0,-1 1-1 0 0,1 0 1 0 0,-1-1-1 0 0,1 1 1 0 0,-1 0-1 0 0,1-1 1 0 0,0 1-1 0 0,-1 0 1 0 0,1 0-1 0 0,0 0 1 0 0,-1-1-1 0 0,1 1-12 0 0,0-1 0 0 0,0 1 0 0 0,0-1 0 0 0,0 0 0 0 0,0 0 0 0 0,0 0 0 0 0,0 0 0 0 0,0 0 0 0 0,0 0 0 0 0,0 0 0 0 0,0 0 0 0 0,0 0 0 0 0,0 0 0 0 0,0 0 0 0 0,0 0 0 0 0,0 0 0 0 0,0 1 0 0 0,0-1 0 0 0,0 0 0 0 0,0 0 0 0 0,0 0 0 0 0,0 0 0 0 0,1 0 0 0 0,-1 0 0 0 0,0 0 0 0 0,0 0 0 0 0,0 0 0 0 0,0 0 0 0 0,0 0-1 0 0,0 0 1 0 0,0 0 0 0 0,0 0 0 0 0,0 0 0 0 0,0 0 0 0 0,0 0 0 0 0,0 0 0 0 0,0 0 0 0 0,0 0 0 0 0,0 0 0 0 0,1 0 0 0 0,-1 0 0 0 0,5-2-83 0 0,47-38-204 0 0,-37 27 222 0 0,-1 0 1 0 0,0-1 0 0 0,0-1-1 0 0,8-13 65 0 0,-5 5-28 0 0,1-5 28 0 0,-8 13 23 0 0,1-1 0 0 0,0 2-1 0 0,11-12-22 0 0,-19 23 214 0 0,-8 8-89 0 0,-14 14-178 0 0,0 5 129 0 0,1 0 1 0 0,-6 11-77 0 0,-2 2 55 0 0,0 4-261 0 0,6-8 285 0 0,14-23-72 0 0,5-9-13 0 0,1-1-1 0 0,0 1 1 0 0,0-1-1 0 0,-1 1 1 0 0,1-1 0 0 0,0 1-1 0 0,0-1 1 0 0,0 1 0 0 0,-1 0-1 0 0,1-1 1 0 0,0 1 0 0 0,0-1-1 0 0,0 1 1 0 0,0 0 0 0 0,0-1-1 0 0,0 1 7 0 0,1-1-17 0 0,0-1 0 0 0,-1 1 0 0 0,1-1 0 0 0,-1 1 0 0 0,1-1 0 0 0,-1 0 0 0 0,1 1 0 0 0,-1-1 0 0 0,1 0 0 0 0,-1 1 0 0 0,0-1 0 0 0,1 0 17 0 0,5-10-66 0 0,0-1-1 0 0,-1-1 0 0 0,0 1 1 0 0,1-6 66 0 0,-3 8-4 0 0,-1 1-1 0 0,-1 0 1 0 0,1 0 0 0 0,-1-1 0 0 0,-1 1 0 0 0,0-1 0 0 0,0 1 0 0 0,-1-1 0 0 0,0 1-1 0 0,0 0 1 0 0,-3-6 4 0 0,-2-6 216 0 0,-6-15-216 0 0,11 33 15 0 0,0 0 0 0 0,0 0-1 0 0,0 1 1 0 0,0-1 0 0 0,1 0-1 0 0,-1 0 1 0 0,1 0 0 0 0,0 0-1 0 0,0 1 1 0 0,0-1 0 0 0,0 0-1 0 0,0 0 1 0 0,1 0 0 0 0,-1 0-1 0 0,2-2-14 0 0,-2 1-7 0 0,1 1-1 0 0,-1-1 1 0 0,0 0-1 0 0,0 0 1 0 0,0 0-1 0 0,0 1 0 0 0,-1-1 1 0 0,0 0-1 0 0,0 0 1 0 0,0-2 7 0 0,-4-15 57 0 0,4 7-44 0 0,-5-13-13 0 0,3 16 23 0 0,1 0 1 0 0,0-1 0 0 0,1 0-24 0 0,0 0 26 0 0,0 9-16 0 0,0 0 0 0 0,1 0-1 0 0,0 0 1 0 0,0 0 0 0 0,0 0 0 0 0,0 0-1 0 0,1-2-9 0 0,-1 4 6 0 0,0 1 0 0 0,0-1 0 0 0,0 0 0 0 0,0 1 0 0 0,0-1 0 0 0,0 0 0 0 0,0 0 0 0 0,0 1 0 0 0,0-1 0 0 0,0 0 0 0 0,0 1 0 0 0,-1-1 0 0 0,1 0 0 0 0,0 1 0 0 0,0-1 0 0 0,-1 1 0 0 0,1-1 0 0 0,0 0 0 0 0,-1 0-6 0 0,1 1 3 0 0,0 0 1 0 0,0 0-1 0 0,0 0 1 0 0,0-1-1 0 0,-1 1 1 0 0,1 0-1 0 0,0 0 1 0 0,0 0-1 0 0,0-1 1 0 0,0 1-1 0 0,0 0 1 0 0,0 0-1 0 0,0-1 1 0 0,0 1-1 0 0,0 0 1 0 0,0 0-1 0 0,0 0 1 0 0,0-1-1 0 0,0 1 1 0 0,0 0-1 0 0,0 0 1 0 0,0-1-1 0 0,0 1 1 0 0,0 0-1 0 0,1 0 1 0 0,-1 0-1 0 0,0-1 1 0 0,0 1-1 0 0,0 0 1 0 0,0 0-1 0 0,0 0 1 0 0,1-1-1 0 0,-1 1 1 0 0,0 0-4 0 0,8-6 113 0 0,-3 3-269 0 0,1-3 199 0 0,0 1-1 0 0,3-6-42 0 0,-2 2 50 0 0,-4 4 77 0 0,-2 16-22 0 0,-1-4-70 0 0,1 0 1 0 0,-1 1 0 0 0,1-1 0 0 0,1 0 0 0 0,0 1-36 0 0,-1-4-1 0 0,0 0 0 0 0,0 0 0 0 0,1 0-1 0 0,0 0 1 0 0,0-1 0 0 0,0 1 0 0 0,0-1 0 0 0,1 1 0 0 0,1 2 1 0 0,14 17-59 0 0,-14-17 87 0 0,0-1-1 0 0,0 0 1 0 0,0 0 0 0 0,5 4-28 0 0,-9-9-32 0 0,1 1 0 0 0,-1-1 0 0 0,1 1 0 0 0,-1 0 0 0 0,1-1 0 0 0,-1 1 0 0 0,1 0 0 0 0,-1-1 0 0 0,1 1 0 0 0,-1 0 0 0 0,0-1 0 0 0,1 1 0 0 0,-1 0 0 0 0,0 0 0 0 0,0 0 0 0 0,0-1 0 0 0,0 1 0 0 0,1 0 0 0 0,-1 0-1 0 0,0 0 1 0 0,0-1 0 0 0,-1 1 0 0 0,1 0 0 0 0,0 0 32 0 0,0 4-70 0 0,0-1-243 0 0,0-2 315 0 0,0-1 0 0 0,0 0 0 0 0,0 1 0 0 0,0-1 0 0 0,1 0 1 0 0,-1 0-1 0 0,0 1 0 0 0,1-1 0 0 0,-1 0 0 0 0,1 0 0 0 0,-1 1 0 0 0,1-1 0 0 0,-1 0 1 0 0,1 0-1 0 0,0 0 0 0 0,0 0 0 0 0,-1 0 0 0 0,1 0 0 0 0,0 0 0 0 0,0 0 0 0 0,0 0-2 0 0,6 7 18 0 0,-7-8-32 0 0,1 1 0 0 0,-1-1 0 0 0,1 1 0 0 0,-1-1-1 0 0,1 0 1 0 0,-1 1 0 0 0,1-1 0 0 0,0 0-1 0 0,-1 0 1 0 0,1 1 0 0 0,-1-1 0 0 0,1 0 0 0 0,0 0-1 0 0,-1 0 1 0 0,1 0 0 0 0,0 0 0 0 0,-1 0-1 0 0,1 0 1 0 0,0 0 0 0 0,0 0 14 0 0,15-2 4 0 0,9-5 138 0 0,-8 3-116 0 0,-14 3-48 0 0,0 0 0 0 0,1 0 0 0 0,-1 0 0 0 0,2 0 22 0 0,5 0 4 0 0,-1-1 0 0 0,5-1-4 0 0,-6 1 1 0 0,0 0 1 0 0,0 1-1 0 0,0 0 1 0 0,3 0-2 0 0,-4 1 13 0 0,-1-1 1 0 0,1 0 0 0 0,5-1-14 0 0,-5 0 3 0 0,0 1 1 0 0,0 0 0 0 0,5 0-4 0 0,5 0-3 0 0,0 0 0 0 0,0-2 0 0 0,5-1 3 0 0,-1 0 62 0 0,14 0-62 0 0,1-1 257 0 0,-21 3-177 0 0,9-1-80 0 0,19 1 5 0 0,-13 0 78 0 0,28 1-83 0 0,-36 4 74 0 0,8 0-93 0 0,-10-1 79 0 0,-16-1-70 0 0,0-1 0 0 0,-1 1 0 0 0,1-1 0 0 0,0 0-1 0 0,2 0 12 0 0,12-1 40 0 0,-12 1-60 0 0,1-1 1 0 0,-1 1-1 0 0,5-2 19 0 0,6-5-123 0 0,-5 5 172 0 0,-12 2-57 0 0,0 0 1 0 0,0 0-1 0 0,1 0 0 0 0,-1 0 0 0 0,0 0 0 0 0,0 0 0 0 0,0 0 0 0 0,0 0 1 0 0,1 0-1 0 0,-1 0 0 0 0,0 0 0 0 0,0 0 0 0 0,0 0 0 0 0,0 0 1 0 0,1 0-1 0 0,-1 0 0 0 0,0 0 0 0 0,0 0 0 0 0,0 0 0 0 0,0-1 1 0 0,1 1-1 0 0,-1 0 0 0 0,0 0 0 0 0,0 0 0 0 0,0 0 0 0 0,0 0 1 0 0,0 0-1 0 0,1-1 0 0 0,-1 1 0 0 0,0 0 0 0 0,0 0 0 0 0,0 0 1 0 0,0 0-1 0 0,0-1 0 0 0,0 1 0 0 0,0 0 0 0 0,0 0 0 0 0,0 0 1 0 0,0 0-1 0 0,0-1 0 0 0,0 1 0 0 0,0 0 0 0 0,0 0 0 0 0,0 0 1 0 0,0-1-1 0 0,0 1 0 0 0,0 0 0 0 0,0 0 0 0 0,0 0 0 0 0,0 0 8 0 0,0-1-153 0 0,0 0-58 0 0,2 1 210 0 0,-3 0-1 0 0,1 0-1 0 0,0 0 1 0 0,0 0-1 0 0,0 0 1 0 0,0 0-1 0 0,0 0 0 0 0,0 0 1 0 0,0 0-1 0 0,0 0 0 0 0,0 0 1 0 0,0 0-1 0 0,0 0 1 0 0,0 0-1 0 0,0 0 0 0 0,0 0 1 0 0,0 0-1 0 0,0 0 1 0 0,0 0-1 0 0,0 0 0 0 0,0 0 1 0 0,0 0-1 0 0,0 0 0 0 0,0 0 1 0 0,0 0-1 0 0,0 0 1 0 0,0 0-1 0 0,0 0 0 0 0,0 0 1 0 0,0 0-1 0 0,0-1 1 0 0,0 1-1 0 0,0 0 0 0 0,0 0 1 0 0,0 0-1 0 0,0 0 1 0 0,0 0-1 0 0,0 0 0 0 0,-1 0 1 0 0,1 0-1 0 0,0 0 0 0 0,0 0 1 0 0,0 0-1 0 0,0 0 1 0 0,0 0-1 0 0,0 0 0 0 0,0 0 1 0 0,0 0-1 0 0,0 0 1 0 0,0 0-1 0 0,0 0 0 0 0,0 0 1 0 0,0 0-1 0 0,0 0 1 0 0,0 0-1 0 0,0 0 0 0 0,0 0 1 0 0,0 0-1 0 0,0 0 0 0 0,0 0 1 0 0,0 0-1 0 0,0 0 1 0 0,0 0 2 0 0,-2 4-422 0 0,2-5 413 0 0,2-3-345 0 0,7-19 348 0 0,0 1 307 0 0,-7 16-349 0 0,1 0 0 0 0,-1 0 0 0 0,1 1 0 0 0,1-3 48 0 0,3-4 33 0 0,-4 7 29 0 0,-1 1-1 0 0,1-1 1 0 0,3-2-62 0 0,-5 4-16 0 0,1 1 1 0 0,-1-1-1 0 0,1 0 1 0 0,-1 0-1 0 0,0 1 1 0 0,0-1-1 0 0,-1 0 1 0 0,1 0-1 0 0,0-1 16 0 0,1-5 150 0 0,-1 2-198 0 0,0 1 0 0 0,0 0 0 0 0,-1 0 1 0 0,1-1-1 0 0,-2-4 48 0 0,1 0 106 0 0,0 5-85 0 0,-1 6-22 0 0,1-1 0 0 0,0 1 0 0 0,0-1-1 0 0,0 1 1 0 0,0-1 0 0 0,0 1 0 0 0,0-1-1 0 0,0 1 1 0 0,0-1 0 0 0,0 1 0 0 0,1-1-1 0 0,-1 1 1 0 0,0-1 1 0 0,1-4 1 0 0,1 0 0 0 0,-1 0 0 0 0,0 0-1 0 0,-1 0 0 0 0,1 0-6 0 0,-1 1-1 0 0,1-1 1 0 0,0 0-1 0 0,2-2 7 0 0,-3 7 1 0 0,0-1-1 0 0,0 1 0 0 0,0 0 0 0 0,0-1 1 0 0,0 1-1 0 0,0-1 0 0 0,0 1 0 0 0,0-1 1 0 0,0 1-1 0 0,0-1 0 0 0,0 1 0 0 0,0-1 1 0 0,0 1-1 0 0,0-1 0 0 0,0 1 0 0 0,0 0 10 0 0,0 0 1 0 0,0 0-1 0 0,0 0 1 0 0,0 0-1 0 0,-1-1 1 0 0,1 1-1 0 0,0 0 1 0 0,0 0-1 0 0,0 0 1 0 0,0 0-1 0 0,0 0 1 0 0,0 0-1 0 0,0 0 0 0 0,0 0 1 0 0,0 0-1 0 0,0-1 1 0 0,0 1-1 0 0,0 0 1 0 0,0 0-1 0 0,0 0 1 0 0,0 0-1 0 0,0 0 1 0 0,0 0-1 0 0,1 0 1 0 0,-1 0-1 0 0,0 0 1 0 0,0-1-1 0 0,0 1 0 0 0,0 0 1 0 0,0 0-1 0 0,0 0 1 0 0,0 0-1 0 0,0 0 1 0 0,0 0-1 0 0,0 0 1 0 0,0 0-1 0 0,0 0 1 0 0,0 0-1 0 0,1 0 1 0 0,-1 0-1 0 0,0 0 1 0 0,0 0-1 0 0,0 0-10 0 0,1-4 54 0 0,1 1 1 0 0,-1-1-1 0 0,0 0 1 0 0,1-2-55 0 0,-1 2 83 0 0,0 2-55 0 0,0-1 1 0 0,-1 0-1 0 0,1 1 0 0 0,-1-1 0 0 0,1 0 0 0 0,-1 0 0 0 0,0 0 0 0 0,0 1 1 0 0,0-1-1 0 0,-1 0-28 0 0,1 3 10 0 0,0 0 0 0 0,0 0 0 0 0,0-1 0 0 0,0 1 0 0 0,0 0 0 0 0,0 0 0 0 0,0 0 0 0 0,0 0 0 0 0,0 0 1 0 0,0 0-1 0 0,0 0 0 0 0,-1 0 0 0 0,1 0 0 0 0,0 0 0 0 0,0 0 0 0 0,0 0 0 0 0,0-1 0 0 0,0 1 0 0 0,0 0 0 0 0,0 0 0 0 0,-1 0 1 0 0,1 0-1 0 0,0 0 0 0 0,0 0 0 0 0,0 0 0 0 0,0 0 0 0 0,0 0 0 0 0,0 0 0 0 0,0 0 0 0 0,-1 0 0 0 0,1 0-10 0 0,0 1 8 0 0,0-1 0 0 0,0 0 0 0 0,0 0-1 0 0,0 0 1 0 0,0 0 0 0 0,-1 0 0 0 0,1 0-1 0 0,0 0 1 0 0,0 0 0 0 0,0 0 0 0 0,0 0-1 0 0,0 0 1 0 0,-1 0 0 0 0,1-1 0 0 0,0 1-1 0 0,0 0 1 0 0,0 0 0 0 0,0 0 0 0 0,0 0-1 0 0,0 0 1 0 0,0 0 0 0 0,-1 0 0 0 0,1 0-1 0 0,0 0 1 0 0,0 0 0 0 0,0 0 0 0 0,0 0-1 0 0,0-1 1 0 0,0 1 0 0 0,0 0-1 0 0,0 0 1 0 0,0 0 0 0 0,0 0 0 0 0,0 0-1 0 0,-1 0 1 0 0,1-1 0 0 0,0 1 0 0 0,0 0-1 0 0,0 0 1 0 0,0 0 0 0 0,0 0 0 0 0,0 0-1 0 0,0 0 1 0 0,0-1-8 0 0,0 4-133 0 0,-1-7 47 0 0,1 4 142 0 0,2-3-84 0 0,-2 1-104 0 0,0 2 144 0 0,0 0-1 0 0,-1 0 0 0 0,1 0 0 0 0,-1 0 1 0 0,1 0-1 0 0,0 0 0 0 0,-1 0 0 0 0,1 0 0 0 0,-1 0 1 0 0,1 0-1 0 0,0 0 0 0 0,-1 1 0 0 0,1-1 0 0 0,0 0 1 0 0,-1 0-1 0 0,1 0 0 0 0,-1 0 0 0 0,1 1 1 0 0,0-1-1 0 0,0 0 0 0 0,-1 0 0 0 0,1 1 0 0 0,0-1-11 0 0,-1 0-19 0 0,0 2 26 0 0,-1-1 1 0 0,1 1-1 0 0,0-1 0 0 0,-1 1 1 0 0,1 0-1 0 0,0 0 0 0 0,0-1 0 0 0,0 1 1 0 0,0 0-1 0 0,0 1-7 0 0,0-1-2 0 0,-5 13 48 0 0,0 0 0 0 0,-2 8-46 0 0,4-6 12 0 0,0 1 0 0 0,1-1 0 0 0,1 1 0 0 0,0-1 0 0 0,2 17-12 0 0,-1-32-26 0 0,2-6-286 0 0,0 2 288 0 0,-1 0-1 0 0,1 0 1 0 0,0 0-1 0 0,-1 0 1 0 0,0 1-1 0 0,1-1 1 0 0,-1-1 24 0 0,3-8 21 0 0,4-15-138 0 0,3-18 117 0 0,-1 3-71 0 0,-3 19 74 0 0,-2 11 50 0 0,-1 0 0 0 0,-1-1 1 0 0,0 1-1 0 0,-1-1 0 0 0,0 0-53 0 0,-1 11 14 0 0,0 1 0 0 0,1 0 0 0 0,-1 0 0 0 0,0-1-1 0 0,0 1 1 0 0,0 0 0 0 0,0-1 0 0 0,0 1 0 0 0,-1 0 0 0 0,1-1-1 0 0,0 1 1 0 0,0 0 0 0 0,0-1 0 0 0,0 1 0 0 0,0 0 0 0 0,0 0 0 0 0,0-1-1 0 0,0 1 1 0 0,-1 0 0 0 0,1 0 0 0 0,0-1 0 0 0,0 1 0 0 0,0 0 0 0 0,-1 0-1 0 0,1-1 1 0 0,0 1 0 0 0,0 0 0 0 0,-1 0-14 0 0,1 0 6 0 0,0 0 0 0 0,-1 0 1 0 0,1 0-1 0 0,-1 0 0 0 0,1 0 0 0 0,0 0 1 0 0,-1 0-1 0 0,1 0 0 0 0,-1 1 0 0 0,1-1 0 0 0,0 0 1 0 0,-1 0-1 0 0,1 0 0 0 0,0 1 0 0 0,-1-1 1 0 0,1 0-1 0 0,0 0 0 0 0,0 1 0 0 0,-1-1-6 0 0,-1 2 6 0 0,1 0 0 0 0,-1-1-1 0 0,0 1 1 0 0,1 1-1 0 0,-1-1 1 0 0,1 0 0 0 0,0 0-6 0 0,-2 5 56 0 0,1 0 0 0 0,0-1 0 0 0,1 1 0 0 0,-1 6-56 0 0,0-4-11 0 0,0 0 0 0 0,-2 6 11 0 0,-20 67-208 0 0,19-64 97 0 0,4-11-8 0 0,-1 1 0 0 0,0-1 0 0 0,-1 1 119 0 0,10-28-737 0 0,2-15 737 0 0,-2 5 53 0 0,5-11-53 0 0,1 13 89 0 0,-9 19 14 0 0,0 1 1 0 0,0-1 0 0 0,-1-1-104 0 0,-3 9 77 0 0,2-5 6 0 0,-2 6-74 0 0,0 0-1 0 0,0 0 1 0 0,0 0 0 0 0,0 0 0 0 0,0 0 0 0 0,0 0-1 0 0,0 0 1 0 0,0 0 0 0 0,0 0 0 0 0,0 0 0 0 0,0 0 0 0 0,0 0-1 0 0,0 0 1 0 0,0-1 0 0 0,0 1 0 0 0,0 0 0 0 0,0 0 0 0 0,0 0-1 0 0,0 0 1 0 0,0 0 0 0 0,1 0 0 0 0,-1 0 0 0 0,0 0 0 0 0,0 0-1 0 0,0 0 1 0 0,0 0 0 0 0,0 0 0 0 0,0 0 0 0 0,0 0 0 0 0,0 0-1 0 0,0 0 1 0 0,0 0 0 0 0,0 0 0 0 0,0 0 0 0 0,0 0 0 0 0,0 0-1 0 0,1 0 1 0 0,-1 0 0 0 0,0 0 0 0 0,0 0 0 0 0,0 0 0 0 0,0 0-1 0 0,0 0 1 0 0,0 0 0 0 0,0 0 0 0 0,0 0 0 0 0,0 0 0 0 0,0 0-1 0 0,0 0 1 0 0,0 0 0 0 0,0 0 0 0 0,1 0-9 0 0,-1 3 84 0 0,0-1-56 0 0,0-2-26 0 0,0 1-1 0 0,0-1 1 0 0,0 1-1 0 0,1 0 1 0 0,-1-1-1 0 0,0 1 1 0 0,0-1-1 0 0,0 1 1 0 0,1-1-1 0 0,-1 1 1 0 0,0-1-1 0 0,1 1 1 0 0,-1-1-1 0 0,0 0 1 0 0,1 1-1 0 0,-1-1 0 0 0,0 1 1 0 0,1-1-1 0 0,-1 0 1 0 0,1 1-1 0 0,-1-1 1 0 0,1 0-1 0 0,-1 1 1 0 0,1-1-1 0 0,0 0-1 0 0,0 0 3 0 0,0 0 0 0 0,0 0-1 0 0,0-1 1 0 0,1 1-1 0 0,-1 0 1 0 0,0-1 0 0 0,0 1-1 0 0,0-1 1 0 0,0 1 0 0 0,0-1-1 0 0,1 0-2 0 0,-1 0 1 0 0,0 1 1 0 0,0-1-1 0 0,0 0 0 0 0,1 1 0 0 0,-1-1 1 0 0,0 1-1 0 0,0 0 0 0 0,1-1 0 0 0,-1 1 1 0 0,0 0-1 0 0,2 0-1 0 0,6 0-6 0 0,1 0 0 0 0,0 1 1 0 0,-1 0-1 0 0,1 1 0 0 0,-1 0 0 0 0,8 3 6 0 0,59 18 146 0 0,-20-2-250 0 0,-48-19-71 0 0,-1 0 1 0 0,7 0 174 0 0,1 0-508 0 0,-15-2 493 0 0,0 0-1 0 0,0 0 1 0 0,0 0-1 0 0,0 1 1 0 0,1-1-1 0 0,-1 0 0 0 0,0 0 1 0 0,0 0-1 0 0,0 0 1 0 0,0 0-1 0 0,0 0 0 0 0,1 0 1 0 0,-1 0-1 0 0,0 0 1 0 0,0 1-1 0 0,0-1 1 0 0,0 0-1 0 0,0 0 0 0 0,0 0 1 0 0,0 0-1 0 0,0 0 1 0 0,1 1-1 0 0,-1-1 1 0 0,0 0-1 0 0,0 0 0 0 0,0 0 1 0 0,0 0-1 0 0,0 1 1 0 0,0-1-1 0 0,0 0 0 0 0,0 0 17 0 0,0 0-9 0 0,0 0 1 0 0,0 1-1 0 0,0-1 1 0 0,0 0 0 0 0,0 0-1 0 0,0 0 1 0 0,0 0-1 0 0,0 0 1 0 0,0 0 0 0 0,0 0-1 0 0,0 0 1 0 0,0 0 0 0 0,0 0-1 0 0,-1 0 1 0 0,1 0-1 0 0,0 0 1 0 0,0 0 0 0 0,0 0-1 0 0,0 1 1 0 0,0-1-1 0 0,0 0 1 0 0,0 0 0 0 0,0 0-1 0 0,0 0 1 0 0,0 0 0 0 0,0 0-1 0 0,0 0 1 0 0,0 0-1 0 0,0 0 1 0 0,-1 0 0 0 0,1 0-1 0 0,0 0 1 0 0,0 0-1 0 0,0 0 1 0 0,0 0 0 0 0,0 0-1 0 0,0 0 1 0 0,0 0 0 0 0,0 0-1 0 0,0 0 1 0 0,0 0-1 0 0,0 0 1 0 0,-1 0 0 0 0,1 0-1 0 0,0 0 1 0 0,0 0-1 0 0,0 0 1 0 0,0 0 0 0 0,0-1-1 0 0,0 1 1 0 0,0 0 0 0 0,0 0-1 0 0,0 0 1 0 0,0 0-1 0 0,0 0 1 0 0,0 0 0 0 0,0 0-1 0 0,0 0 1 0 0,0 0-1 0 0,0 0 1 0 0,0 0 0 0 0,0 0-1 0 0,0 0 1 0 0,0 0 0 0 0,0 0 7 0 0,-3-2-176 0 0,1 0 0 0 0,0 1 0 0 0,-1 0 1 0 0,1 0-1 0 0,-1 0 0 0 0,1 0 1 0 0,-1 0-1 0 0,1 0 0 0 0,-1 0 0 0 0,0 1 1 0 0,-1-1 175 0 0,1 1-85 0 0,-1-1 0 0 0,0 0 0 0 0,1 0 0 0 0,-1 0 0 0 0,-1-2 85 0 0,-17-11-32 0 0,19 11 42 0 0,-1 0 0 0 0,1 0 0 0 0,-1 1 0 0 0,0 0 0 0 0,0 0 0 0 0,0 0 0 0 0,0 0 0 0 0,-2 0-10 0 0,1 0 18 0 0,0 0 0 0 0,0-1 0 0 0,1 1 0 0 0,-1-1 0 0 0,1 0 1 0 0,0 0-1 0 0,0-1 0 0 0,-1 0-18 0 0,4 3 39 0 0,-11-16 488 0 0,9 17-166 0 0,2 1-13 0 0,1-4-19 0 0,1 4-283 0 0,0-1 0 0 0,-1 0-1 0 0,1 0 1 0 0,0 0 0 0 0,-1 1-1 0 0,1-1 1 0 0,0 0-1 0 0,0 0 1 0 0,-1 0 0 0 0,1 0-1 0 0,0 0 1 0 0,0-1-46 0 0,7 2 211 0 0,13 2 14 0 0,-12-3-49 0 0,0 2 0 0 0,0-1-1 0 0,-1 1 1 0 0,1 1-1 0 0,4 1-175 0 0,32 10 167 0 0,-39-12-156 0 0,1 0 0 0 0,-1-1 0 0 0,1 0 0 0 0,3 0-11 0 0,-2 0 26 0 0,0 1 0 0 0,7 1-26 0 0,-10-2 4 0 0,-1 1 0 0 0,1 0 0 0 0,-1 0 1 0 0,1 0-1 0 0,-1 0 0 0 0,0 0 0 0 0,0 1-4 0 0,-1-1-11 0 0,0 0-1 0 0,1-1 1 0 0,-1 1-1 0 0,0-1 1 0 0,1 0-1 0 0,-1 0 1 0 0,3 0 11 0 0,11 5-136 0 0,27 10-481 0 0,-43-16 610 0 0,0 1-1 0 0,0-1 1 0 0,-1 1 0 0 0,1-1 0 0 0,0 1 0 0 0,0 0 0 0 0,-1-1 0 0 0,1 1-1 0 0,0 0 1 0 0,-1 0 7 0 0,1-1-8 0 0,-1 1 0 0 0,1 0 0 0 0,0-1 0 0 0,-1 1 0 0 0,1-1 0 0 0,0 1 0 0 0,-1-1 0 0 0,1 1 0 0 0,0-1 0 0 0,0 1 8 0 0,0 0-11 0 0,0-1 0 0 0,0 0 0 0 0,0 1 0 0 0,0-1-1 0 0,0 0 1 0 0,0 1 0 0 0,0-1 0 0 0,0 0 0 0 0,0 0 0 0 0,0 0 0 0 0,0 0 0 0 0,0 0 0 0 0,0 0 0 0 0,0 0 0 0 0,0 0 0 0 0,0 0 0 0 0,0 0 0 0 0,1-1 11 0 0,2 0-7 0 0,0 1 1 0 0,0 0-1 0 0,0 0 0 0 0,0 0 1 0 0,0 0-1 0 0,0 0 0 0 0,0 1 1 0 0,0 0-1 0 0,2 0 7 0 0,2 1-57 0 0,-7-2 51 0 0,0 0 8 0 0,-1 0 0 0 0,0 0-1 0 0,0 0 1 0 0,0 0-1 0 0,1 0 1 0 0,-1 0 0 0 0,0 1-1 0 0,0-1 1 0 0,1 0 0 0 0,-1 0-1 0 0,0 0 1 0 0,0 0-1 0 0,0 0 1 0 0,1 0 0 0 0,-1 0-1 0 0,0 1 1 0 0,0-1 0 0 0,0 0-1 0 0,0 0 1 0 0,1 0-1 0 0,-1 0 1 0 0,0 1 0 0 0,0-1-1 0 0,0 0 1 0 0,0 0 0 0 0,0 0-1 0 0,0 1 1 0 0,0-1-1 0 0,1 0 1 0 0,-1 0 0 0 0,0 0-1 0 0,0 1-1 0 0,0-1-1 0 0,0 0 0 0 0,0 0 0 0 0,0-1 0 0 0,0 1 0 0 0,0 0 1 0 0,-1 0-1 0 0,1 0 0 0 0,0 0 0 0 0,0 0 0 0 0,0 0 0 0 0,0 0 0 0 0,0 0 0 0 0,0 0 0 0 0,0 0 0 0 0,0 0 0 0 0,0 0 0 0 0,0 0 0 0 0,0 0 0 0 0,0 0 0 0 0,0 0 0 0 0,0 0 0 0 0,0 0 0 0 0,0-1 0 0 0,0 1 0 0 0,1 0 0 0 0,-1 0 0 0 0,0 0 0 0 0,0 0 0 0 0,0 0 1 0 0,0 0-1 0 0,0 0 0 0 0,0 0 0 0 0,0 0 0 0 0,0 0 0 0 0,0 0 0 0 0,0 0 0 0 0,0 0 0 0 0,0 0 0 0 0,0 0 0 0 0,0 0 0 0 0,0 0 0 0 0,0 0 0 0 0,0 0 0 0 0,0 0 0 0 0,0 0 0 0 0,0 0 0 0 0,0 0 0 0 0,0 0 0 0 0,1 0 1 0 0,2 1-160 0 0,3 2 194 0 0,-4-2 32 0 0,-2-1-56 0 0,0 0 0 0 0,0 0-1 0 0,0 0 1 0 0,0 0-1 0 0,0 0 1 0 0,0 0-1 0 0,0 1 1 0 0,1-1-1 0 0,-1 0 1 0 0,0 0-1 0 0,0 0 1 0 0,0 0-1 0 0,0 0 1 0 0,0 0-1 0 0,0 0 1 0 0,0 1-1 0 0,0-1 1 0 0,0 0-1 0 0,0 0 1 0 0,0 0-1 0 0,0 0 1 0 0,0 0-1 0 0,1 0 1 0 0,-1 1-1 0 0,0-1 1 0 0,0 0-1 0 0,0 0 1 0 0,0 0-1 0 0,0 0 1 0 0,0 0-1 0 0,-1 1 1 0 0,1-1-1 0 0,0 0 1 0 0,0 0-1 0 0,0 0 1 0 0,0 0-1 0 0,0 0 1 0 0,0 0-1 0 0,0 1 1 0 0,0-1-1 0 0,0 0 1 0 0,0 0-1 0 0,0 0 1 0 0,0 0-1 0 0,0 0 1 0 0,-1 0-1 0 0,1 0 1 0 0,0 0-1 0 0,0 1 1 0 0,0-1-1 0 0,0 0 1 0 0,0 0-1 0 0,0 0 1 0 0,0 0 0 0 0,-1 0-1 0 0,1 0 1 0 0,0 0-1 0 0,0 0 1 0 0,0 0-1 0 0,0 0 1 0 0,0 0-1 0 0,-1 0-9 0 0,-1 2 16 0 0,1 0 0 0 0,-1 1 0 0 0,0-1 0 0 0,0 0 0 0 0,1 1 0 0 0,0 0 0 0 0,-1-1 0 0 0,1 1-16 0 0,-3 4 21 0 0,-12 22 33 0 0,-11 19 52 0 0,20-34-120 0 0,-20 41-146 0 0,27-53 150 0 0,-3 3 2 0 0,1 1 0 0 0,0-1-1 0 0,0 1 1 0 0,0 0 0 0 0,1 0 0 0 0,0 0 0 0 0,-1 3 8 0 0,19-39-2127 0 0,35-84 1780 0 0,-45 102 775 0 0,-6 11-144 0 0,-1 2-4 0 0,-3 7 123 0 0,-18 28 105 0 0,12-19-307 0 0,0 0 1 0 0,-3 9-202 0 0,7-11-56 0 0,0 0 0 0 0,1 0 1 0 0,1 0-1 0 0,0 1 0 0 0,2 0 0 0 0,-1-1 0 0 0,2 7 56 0 0,-1-18-496 0 0,2-8-465 0 0,-1 2 918 0 0,1 0 0 0 0,0 0 0 0 0,-1 0 1 0 0,0-1-1 0 0,1 1 0 0 0,-1 0 0 0 0,0 0 1 0 0,0 0-1 0 0,0-1 43 0 0,-2-23 134 0 0,1 19-77 0 0,-1-2 33 0 0,0-1-1 0 0,-1 0 1 0 0,0 1-1 0 0,0 0 1 0 0,-1 0-1 0 0,-5-8-89 0 0,5 8 95 0 0,-8-14 249 0 0,-1 1 1 0 0,-9-12-345 0 0,21 31 30 0 0,-1 1 1 0 0,0 0-1 0 0,0 0 1 0 0,0 0-1 0 0,0 0 1 0 0,0 0-1 0 0,0 0 1 0 0,0 0-1 0 0,0 1 1 0 0,-1-1-1 0 0,1 1 1 0 0,-1 0-1 0 0,1 0 0 0 0,-1 0 1 0 0,1 0-1 0 0,-1 0 1 0 0,0 0-1 0 0,1 1 1 0 0,-1-1-1 0 0,0 1 1 0 0,0 0-1 0 0,0-1 1 0 0,1 1-1 0 0,-1 1 1 0 0,0-1-1 0 0,0 0 1 0 0,1 1-1 0 0,-1-1 1 0 0,0 1-1 0 0,0 0 1 0 0,1 0-1 0 0,-1 0 1 0 0,1 0-1 0 0,-1 1 1 0 0,1-1-1 0 0,0 1 1 0 0,-1-1-1 0 0,0 2-30 0 0,-6 5 35 0 0,0 0 0 0 0,0 1-1 0 0,1 0 1 0 0,0 0-1 0 0,0 1 1 0 0,1 1-1 0 0,1-1 1 0 0,0 1-1 0 0,-1 1-34 0 0,3-3 32 0 0,1-1-1 0 0,0 1 1 0 0,0-1-1 0 0,1 1 1 0 0,0 1-32 0 0,1-6 3 0 0,0 1 0 0 0,1-1 0 0 0,0 1 1 0 0,0-1-1 0 0,0 1 0 0 0,0 0 0 0 0,1-1 0 0 0,-1 1 0 0 0,1-1 1 0 0,1 4-4 0 0,-1-6-49 0 0,0-1 1 0 0,0 1 0 0 0,-1 0-1 0 0,1 0 1 0 0,0-1-1 0 0,0 1 1 0 0,1-1 0 0 0,-1 1-1 0 0,0-1 1 0 0,0 1 0 0 0,1-1 48 0 0,-2-1-17 0 0,1 1 0 0 0,-1-1 1 0 0,1 0-1 0 0,-1 1 0 0 0,1-1 0 0 0,-1 0 1 0 0,1 1-1 0 0,0-1 0 0 0,-1 0 1 0 0,1 0-1 0 0,-1 0 0 0 0,1 0 0 0 0,0 0 1 0 0,-1 1-1 0 0,1-1 0 0 0,0 0 1 0 0,-1 0-1 0 0,1 0 0 0 0,-1-1 0 0 0,1 1 1 0 0,0 0-1 0 0,-1 0 0 0 0,1 0 0 0 0,0 0 1 0 0,-1-1-1 0 0,1 1 0 0 0,-1 0 1 0 0,1 0-1 0 0,-1-1 0 0 0,1 1 0 0 0,-1 0 1 0 0,1-1 16 0 0,2-1-19 0 0,-1 0 0 0 0,0-1 0 0 0,0 1 0 0 0,0-1 0 0 0,0 1 0 0 0,0-1 0 0 0,0 0 0 0 0,-1 1 0 0 0,1-1 0 0 0,-1 0 0 0 0,1-2 19 0 0,1-5-109 0 0,0-1-1 0 0,1-8 110 0 0,-1 6-23 0 0,0-3 72 0 0,-1 0 1 0 0,-1 0-1 0 0,0 0 0 0 0,-1-1 1 0 0,-1 1-1 0 0,0-2-49 0 0,1 16 30 0 0,-1-1 1 0 0,1 0-1 0 0,0 0 1 0 0,-1 1-1 0 0,0-1 1 0 0,0 0-1 0 0,1 1 1 0 0,-2-1-1 0 0,1 1 1 0 0,-1-3-31 0 0,1 4 13 0 0,0 0 1 0 0,1 0-1 0 0,-1 1 1 0 0,0-1-1 0 0,0 0 1 0 0,0 0-1 0 0,0 1 1 0 0,0-1-1 0 0,0 1 1 0 0,0-1-1 0 0,0 1 1 0 0,0-1-1 0 0,0 1 1 0 0,0-1-1 0 0,0 1 1 0 0,0 0-1 0 0,0 0 1 0 0,0-1-1 0 0,0 1 1 0 0,0 0-1 0 0,-1 0 1 0 0,1 0-1 0 0,0 0 1 0 0,0 1-1 0 0,0-1 1 0 0,0 0-1 0 0,-1 1-13 0 0,-1-1 32 0 0,1 1-1 0 0,-1 0 1 0 0,0 0-1 0 0,1 0 1 0 0,-1 1-1 0 0,1-1 0 0 0,0 1 1 0 0,-1-1-1 0 0,1 1 1 0 0,0 0-1 0 0,0 0 0 0 0,0 0 1 0 0,0 0-32 0 0,-5 6 27 0 0,0 1-1 0 0,-4 7-26 0 0,3-4-49 0 0,-6 7 34 0 0,2 1 1 0 0,-2 4 14 0 0,10-17 38 0 0,0 1 0 0 0,1-1 0 0 0,0 1 1 0 0,1 0-1 0 0,-1 0 0 0 0,2 0 0 0 0,-2 8-38 0 0,3-14-9 0 0,0 0 0 0 0,0 0-1 0 0,0 0 1 0 0,0 0-1 0 0,0 0 1 0 0,0 0 0 0 0,1 0-1 0 0,-1 0 1 0 0,1-1 0 0 0,-1 1-1 0 0,1 0 1 0 0,0 0 0 0 0,0 0-1 0 0,-1-1 1 0 0,1 1-1 0 0,1 0 10 0 0,-2-1-25 0 0,1-1 0 0 0,0 1-1 0 0,0 0 1 0 0,0 0-1 0 0,0-1 1 0 0,0 1 0 0 0,0-1-1 0 0,0 1 1 0 0,0-1-1 0 0,0 1 1 0 0,0-1-1 0 0,0 1 1 0 0,0-1 0 0 0,0 0-1 0 0,0 0 1 0 0,0 0-1 0 0,0 1 1 0 0,0-1 0 0 0,0 0-1 0 0,0 0 1 0 0,1 0-1 0 0,-1-1 1 0 0,0 1-1 0 0,0 0 1 0 0,0 0 0 0 0,0-1-1 0 0,0 1 1 0 0,0 0-1 0 0,0-1 26 0 0,5-1-45 0 0,-1-1-1 0 0,1 0 1 0 0,-1 0-1 0 0,0 0 1 0 0,0-1-1 0 0,0 0 0 0 0,-1 0 1 0 0,1 0-1 0 0,-1 0 1 0 0,1-3 45 0 0,10-11-102 0 0,0-1 0 0 0,-1-2 102 0 0,-5 7 62 0 0,6-7 137 0 0,0-5-199 0 0,-11 20 8 0 0,-1-1 1 0 0,0 0-1 0 0,0 0 1 0 0,0 0-1 0 0,-1 0 0 0 0,0-3-8 0 0,-2 5 165 0 0,-3 5-6 0 0,-6 6 98 0 0,6-4-200 0 0,-7 5-27 0 0,0 2 1 0 0,0-1 0 0 0,1 1-1 0 0,0 1 1 0 0,1-1 0 0 0,-4 7-31 0 0,2-3 16 0 0,3-4 9 0 0,1-1-1 0 0,-1 2 1 0 0,2-1 0 0 0,-1 1-1 0 0,2-1 1 0 0,-3 7-25 0 0,6-13-75 0 0,-1 1 1 0 0,1 1 0 0 0,-1-1 1 0 0,1 1-1 0 0,0 1 74 0 0,1-5 7 0 0,0 0 0 0 0,0 0 1 0 0,0 1-1 0 0,0-1 0 0 0,0 0 0 0 0,0 0 0 0 0,0 0 1 0 0,0 0-1 0 0,1 0 0 0 0,-1 0 0 0 0,0 0 0 0 0,1 0 1 0 0,-1 0-1 0 0,1 0 0 0 0,-1 0 0 0 0,1 0 0 0 0,-1 0 1 0 0,1 0-1 0 0,-1 0 0 0 0,1-1 0 0 0,1 2-7 0 0,-2-2-34 0 0,1 1-1 0 0,0-1 0 0 0,0 1 1 0 0,0-1-1 0 0,0 0 0 0 0,-1 0 1 0 0,1 1-1 0 0,0-1 0 0 0,0 0 1 0 0,0 0-1 0 0,0 0 1 0 0,0 0-1 0 0,0 0 0 0 0,0 0 1 0 0,0 0-1 0 0,0 0 35 0 0,15-4-446 0 0,-11 2 415 0 0,1-1-1 0 0,0 0 1 0 0,-1 0 0 0 0,0 0 0 0 0,0 0-1 0 0,0-1 1 0 0,0 0 0 0 0,0 0-1 0 0,-1-1 1 0 0,0 1 0 0 0,2-3 31 0 0,6-9-153 0 0,-1 0 1 0 0,8-16 152 0 0,-16 27 25 0 0,1-3-5 0 0,0 0 1 0 0,0 0-1 0 0,-1-1 1 0 0,-1 1-1 0 0,1-1 1 0 0,-1 0-1 0 0,-1 1 1 0 0,1-6-21 0 0,-2 13 17 0 0,1 0 0 0 0,-1 0 0 0 0,0 0 0 0 0,0-1 0 0 0,0 1 1 0 0,0 0-1 0 0,-1 0 0 0 0,1 0 0 0 0,0-1 0 0 0,0 1 0 0 0,-1 0 0 0 0,1 0 1 0 0,0 0-1 0 0,-1 0 0 0 0,1 0 0 0 0,-1 0 0 0 0,0-1-17 0 0,1 2 16 0 0,-1-1 1 0 0,0 1-1 0 0,1-1 1 0 0,-1 1-1 0 0,0-1 1 0 0,0 1-1 0 0,1-1 0 0 0,-1 1 1 0 0,0 0-1 0 0,0 0 1 0 0,1-1-1 0 0,-1 1 0 0 0,0 0 1 0 0,0 0-1 0 0,0 0 1 0 0,0 0-1 0 0,0 0 0 0 0,1 0 1 0 0,-1 0-1 0 0,0 0 1 0 0,0 0-1 0 0,0 0 0 0 0,0 0 1 0 0,1 1-1 0 0,-1-1-16 0 0,-6 2 50 0 0,1 0-1 0 0,0 0 0 0 0,-1 1 1 0 0,1-1-1 0 0,0 2 0 0 0,1-1 1 0 0,-2 2-50 0 0,-12 8 203 0 0,-8 9-203 0 0,7-7 7 0 0,-84 62 191 0 0,97-72-299 0 0,10-8-275 0 0,11-9 85 0 0,-7 7 288 0 0,-1-1 1 0 0,-1 0-1 0 0,1 0 1 0 0,-1 0-1 0 0,0-1 1 0 0,1-1 2 0 0,5-9 109 0 0,8-18-109 0 0,-11 18 6 0 0,-1 0 0 0 0,0 0 0 0 0,-1 0 0 0 0,0-3-6 0 0,-6 18 9 0 0,1 1 0 0 0,-1-1 0 0 0,0 1 0 0 0,0-1 0 0 0,0 1 0 0 0,0-1 0 0 0,0 1 0 0 0,0-1 0 0 0,0 1 0 0 0,-1-1-9 0 0,1 2 5 0 0,0-1 1 0 0,0 1-1 0 0,0 0 0 0 0,0-1 0 0 0,-1 1 1 0 0,1-1-1 0 0,0 1 0 0 0,0 0 1 0 0,0 0-1 0 0,-1-1 0 0 0,1 1 0 0 0,0 0 1 0 0,0-1-1 0 0,-1 1 0 0 0,1 0 0 0 0,0 0 1 0 0,-1 0-1 0 0,1-1 0 0 0,0 1 0 0 0,-1 0 1 0 0,1 0-1 0 0,0 0 0 0 0,-1 0 0 0 0,1 0 1 0 0,-1-1-1 0 0,1 1 0 0 0,0 0 0 0 0,-1 0 1 0 0,1 0-1 0 0,0 0 0 0 0,-1 0 0 0 0,1 0 1 0 0,-1 0-1 0 0,1 1 0 0 0,0-1 0 0 0,-1 0 1 0 0,1 0-1 0 0,0 0 0 0 0,-1 0 0 0 0,1 0-5 0 0,-2 1 9 0 0,0 0 0 0 0,0 0-1 0 0,0 0 1 0 0,0 0 0 0 0,0 0-1 0 0,1 1 1 0 0,-1-1 0 0 0,0 0-1 0 0,0 2-8 0 0,-14 15 68 0 0,11-12-44 0 0,-12 16 83 0 0,2 1 0 0 0,0 1 0 0 0,-1 4-107 0 0,0 1 80 0 0,14-26-74 0 0,-5 9 16 0 0,0 0 1 0 0,0 3-23 0 0,6-12 13 0 0,0 0 0 0 0,0 0 0 0 0,0 0 0 0 0,0 0 0 0 0,0 0 0 0 0,1 0 0 0 0,0 0 0 0 0,-1 1 0 0 0,1-1 0 0 0,0 0 0 0 0,0 0 0 0 0,1 1-13 0 0,-1-4-5 0 0,0 1-1 0 0,0 0 1 0 0,0-1 0 0 0,0 1-1 0 0,1-1 1 0 0,-1 1 0 0 0,0 0-1 0 0,1-1 1 0 0,-1 1 0 0 0,0-1-1 0 0,1 1 1 0 0,-1-1 0 0 0,0 1 0 0 0,1-1-1 0 0,-1 1 1 0 0,1-1 5 0 0,-1 0-15 0 0,0 1-1 0 0,1-1 1 0 0,-1 0 0 0 0,0 0-1 0 0,1 0 1 0 0,-1 0 0 0 0,0 0 0 0 0,1 0-1 0 0,-1 0 1 0 0,1 1 0 0 0,-1-1-1 0 0,0 0 1 0 0,1 0 0 0 0,-1 0 0 0 0,0 0-1 0 0,1 0 1 0 0,-1-1 0 0 0,1 1-1 0 0,-1 0 1 0 0,0 0 15 0 0,2 0-53 0 0,-1-1-1 0 0,0 0 1 0 0,0 1-1 0 0,0-1 0 0 0,1 0 1 0 0,-1 0-1 0 0,0 1 1 0 0,0-1-1 0 0,0 0 1 0 0,0 0-1 0 0,0 0 0 0 0,0-1 54 0 0,27-40-482 0 0,-2-1-1 0 0,-3-1 483 0 0,19-30 1104 0 0,-42 74-1095 0 0,0 0 1 0 0,0 0-1 0 0,0 0 1 0 0,0 0-1 0 0,0 0 1 0 0,0 0-1 0 0,0 0 0 0 0,0 0 1 0 0,0-1-1 0 0,0 1 1 0 0,0 0-1 0 0,0 0 0 0 0,1 0 1 0 0,-1 0-1 0 0,0 0 1 0 0,0 0-1 0 0,0 0 1 0 0,0 0-1 0 0,0 0 0 0 0,0 0 1 0 0,0 0-1 0 0,-1-1 1 0 0,1 1-1 0 0,0 0 0 0 0,0 0 1 0 0,0 0-1 0 0,0 0 1 0 0,0 0-1 0 0,0 0 1 0 0,0 0-1 0 0,0 0 0 0 0,0 0 1 0 0,0 0-1 0 0,0 0 1 0 0,0 0-1 0 0,0 0 0 0 0,0-1 1 0 0,0 1-1 0 0,0 0 1 0 0,0 0-10 0 0,-4-1 204 0 0,-5 2-37 0 0,7 1-161 0 0,0-1 0 0 0,0 0 0 0 0,0 0 0 0 0,1 1 0 0 0,-1-1 0 0 0,1 1 0 0 0,-1 0 0 0 0,1-1 0 0 0,-1 1 0 0 0,1 0 0 0 0,-1 0-6 0 0,1 1 1 0 0,-10 12 68 0 0,2 1 1 0 0,0 0-1 0 0,1 1 1 0 0,0 0 0 0 0,2 0-1 0 0,0 0 1 0 0,-1 6-70 0 0,5-14 48 0 0,0 0 0 0 0,1 1 0 0 0,-1 8-48 0 0,2-13-15 0 0,0 0 0 0 0,0-1 0 0 0,1 1 0 0 0,-1 0 0 0 0,1 0 0 0 0,0 0 0 0 0,0-1 0 0 0,2 3 15 0 0,-2-4-13 0 0,0 0 1 0 0,1-1-1 0 0,0 1 1 0 0,-1-1 0 0 0,1 0-1 0 0,0 1 1 0 0,0-1-1 0 0,0 0 1 0 0,1 0 0 0 0,-1 0-1 0 0,3 1 13 0 0,-4-2-13 0 0,0 0 0 0 0,1 0-1 0 0,0 0 1 0 0,-1 0 0 0 0,1-1 0 0 0,0 1-1 0 0,-1 0 1 0 0,1-1 0 0 0,0 1 0 0 0,-1-1 0 0 0,1 0-1 0 0,0 0 1 0 0,0 1 0 0 0,0-1 0 0 0,-1 0-1 0 0,1-1 1 0 0,0 1 0 0 0,0 0 0 0 0,1-1 13 0 0,6-3-131 0 0,-1 0 0 0 0,1-1 1 0 0,-1 0-1 0 0,0-1 0 0 0,0 0 1 0 0,7-6 130 0 0,0-1-7 0 0,-1 0-70 0 0,1-1 0 0 0,-1 0 1 0 0,3-7 76 0 0,20-20 0 0 0,-37 41 4 0 0,1-1 0 0 0,0 0 1 0 0,1 0-1 0 0,-1 1 0 0 0,0-1 0 0 0,0 0 0 0 0,0 1 0 0 0,0-1 0 0 0,1 1-4 0 0,-2 0 5 0 0,0 0 0 0 0,0 0 0 0 0,0 0 0 0 0,0 0 1 0 0,0 0-1 0 0,0 0 0 0 0,0-1 0 0 0,1 1 0 0 0,-1 0 0 0 0,0 0 0 0 0,0 0 1 0 0,0 0-1 0 0,0 0 0 0 0,0 0 0 0 0,0 1 0 0 0,0-1 0 0 0,1 0 1 0 0,-1 0-1 0 0,0 0 0 0 0,0 0 0 0 0,0 0 0 0 0,0 0 0 0 0,0 0 0 0 0,0 0 1 0 0,0 0-1 0 0,0 0 0 0 0,1 0 0 0 0,-1 0 0 0 0,0 0 0 0 0,0 0 0 0 0,0 0 1 0 0,0 1-1 0 0,0-1-5 0 0,0 0 20 0 0,0 0-1 0 0,0 1 1 0 0,0-1 0 0 0,0 1 0 0 0,0-1-1 0 0,0 1 1 0 0,0-1 0 0 0,0 0 0 0 0,-1 1-1 0 0,1-1 1 0 0,0 1 0 0 0,0-1 0 0 0,0 0-1 0 0,0 1 1 0 0,-1-1-20 0 0,-5 11 82 0 0,-2 3 31 0 0,0 1 0 0 0,1 0 1 0 0,-3 10-114 0 0,8-17 54 0 0,-1 0 1 0 0,1 0-1 0 0,1 0 1 0 0,-1 0 0 0 0,1 5-55 0 0,1-10-32 0 0,0 0 0 0 0,1 0 0 0 0,-1 0-1 0 0,0 1 1 0 0,1-1 0 0 0,0 0 0 0 0,0 0 0 0 0,0 0 0 0 0,0 0 0 0 0,0 0 0 0 0,1 0 0 0 0,-1 0 0 0 0,1-1 0 0 0,0 1 0 0 0,1 1 32 0 0,-2-3-54 0 0,-1 0 0 0 0,1 0 0 0 0,0-1 1 0 0,0 1-1 0 0,0 0 0 0 0,0-1 0 0 0,0 1 1 0 0,0 0-1 0 0,0-1 0 0 0,0 1 1 0 0,0-1-1 0 0,0 0 0 0 0,0 1 0 0 0,0-1 1 0 0,0 0-1 0 0,1 1 0 0 0,-1-1 1 0 0,0 0-1 0 0,0 0 0 0 0,0 0 0 0 0,0 0 1 0 0,0 0-1 0 0,1-1 0 0 0,-1 1 0 0 0,0 0 1 0 0,0 0-1 0 0,0-1 0 0 0,0 1 1 0 0,0-1-1 0 0,0 1 0 0 0,0-1 0 0 0,0 1 1 0 0,0-1-1 0 0,0 1 0 0 0,0-1 1 0 0,0 0-1 0 0,0 0 0 0 0,0 0 0 0 0,0 0 54 0 0,6-7-113 0 0,1-1 0 0 0,-2 1-1 0 0,0-1 1 0 0,0 0 0 0 0,0-1-1 0 0,-1 1 1 0 0,0-1 0 0 0,0-2 113 0 0,6-10 4 0 0,-8 18 90 0 0,-1 0-1 0 0,1 0 1 0 0,-1-1-1 0 0,0 1 0 0 0,-1 0 1 0 0,1-1-1 0 0,0-3-93 0 0,-3 7 362 0 0,0 2-77 0 0,-6 7 92 0 0,-7 10-105 0 0,14-18-266 0 0,-11 17 98 0 0,1 1-1 0 0,0 0 1 0 0,2 0 0 0 0,0 1 0 0 0,-1 5-104 0 0,7-19 2 0 0,1 0 1 0 0,0 0-1 0 0,0-1 1 0 0,0 1 0 0 0,0 0-1 0 0,1 0 1 0 0,0 0-1 0 0,0 0 1 0 0,0 0-1 0 0,0 0 1 0 0,1 0 0 0 0,0-1-1 0 0,0 2-2 0 0,-1-6-15 0 0,0 1 1 0 0,0 0-1 0 0,1-1 0 0 0,-1 1 1 0 0,0 0-1 0 0,0 0 0 0 0,1-1 1 0 0,-1 1-1 0 0,0-1 0 0 0,1 1 0 0 0,-1 0 1 0 0,1-1-1 0 0,-1 1 0 0 0,1-1 1 0 0,-1 1-1 0 0,1-1 0 0 0,-1 1 1 0 0,1-1-1 0 0,0 1 0 0 0,-1-1 0 0 0,1 0 1 0 0,0 1-1 0 0,-1-1 0 0 0,1 0 1 0 0,0 0-1 0 0,-1 1 0 0 0,1-1 1 0 0,0 0-1 0 0,-1 0 0 0 0,1 0 0 0 0,0 0 1 0 0,0 0-1 0 0,-1 0 0 0 0,1 0 1 0 0,0 0-1 0 0,0 0 0 0 0,-1 0 1 0 0,1-1-1 0 0,0 1 0 0 0,-1 0 1 0 0,1 0-1 0 0,0-1 15 0 0,3-1-76 0 0,1 0 0 0 0,-1 0 1 0 0,0-1-1 0 0,0 0 0 0 0,0 0 1 0 0,0-1 75 0 0,3-1 0 0 0,-1 0-6 0 0,0 0 0 0 0,-1 0-1 0 0,1 0 1 0 0,-1-1 0 0 0,-1 1 0 0 0,1-1-1 0 0,-1 0 1 0 0,0-1 0 0 0,0 1 0 0 0,-1-1-1 0 0,0 0 1 0 0,0 0 0 0 0,2-6 6 0 0,0-2 28 0 0,2-10-88 0 0,-6 23 67 0 0,-1-1 1 0 0,0 1-1 0 0,0 0 0 0 0,0 0 1 0 0,0 0-1 0 0,0 0 0 0 0,0-1 1 0 0,-1 1-1 0 0,1 0 0 0 0,-1-1-7 0 0,1 2 13 0 0,0 1 0 0 0,0 0 0 0 0,-1 0-1 0 0,1-1 1 0 0,0 1 0 0 0,0 0 0 0 0,0 0 0 0 0,0-1-1 0 0,-1 1 1 0 0,1 0 0 0 0,0 0 0 0 0,0 0 0 0 0,0-1-1 0 0,-1 1 1 0 0,1 0 0 0 0,0 0 0 0 0,0 0 0 0 0,-1 0-1 0 0,1 0 1 0 0,0-1 0 0 0,0 1 0 0 0,-1 0 0 0 0,1 0-1 0 0,0 0 1 0 0,0 0 0 0 0,-1 0 0 0 0,1 0 0 0 0,0 0-1 0 0,-1 0 1 0 0,1 0 0 0 0,0 0 0 0 0,0 0 0 0 0,-1 0-1 0 0,1 0 1 0 0,0 0 0 0 0,-1 0 0 0 0,1 1 0 0 0,0-1-1 0 0,0 0-12 0 0,-1 0 20 0 0,0 0 0 0 0,1 1 0 0 0,-1-1 0 0 0,0 0-1 0 0,1 1 1 0 0,-1-1 0 0 0,0 1 0 0 0,1-1 0 0 0,-1 1-1 0 0,1-1 1 0 0,-1 1 0 0 0,1-1 0 0 0,-1 1 0 0 0,1-1-1 0 0,-1 1-19 0 0,1 0 43 0 0,0 0-26 0 0,-1 0-1 0 0,1 0 1 0 0,-1 0 0 0 0,1 0 0 0 0,-1 0 0 0 0,1 1-1 0 0,0-1 1 0 0,0 0 0 0 0,0 0 0 0 0,-1 0-1 0 0,1 1 1 0 0,0-1 0 0 0,1 0 0 0 0,-1 0-1 0 0,0 0 1 0 0,0 1-17 0 0,0 4 14 0 0,0 0 0 0 0,0 0-1 0 0,0 0 1 0 0,-1-1 0 0 0,0 1-1 0 0,-1 3-13 0 0,-2 10-19 0 0,4-12-4 0 0,-1 1 0 0 0,1-1 1 0 0,1 1-1 0 0,-1-1 0 0 0,1 0 1 0 0,1 5 22 0 0,-1-6-151 0 0,0-4 103 0 0,-1-1 0 0 0,1 1 0 0 0,-1 0 0 0 0,1-1 0 0 0,0 1 1 0 0,-1-1-1 0 0,2 2 48 0 0,2 4-41 0 0,6-8-526 0 0,-10 1 565 0 0,0 0 0 0 0,0 0 0 0 0,1-1 0 0 0,-1 1 0 0 0,0 0 0 0 0,0 0 0 0 0,0-1 0 0 0,0 1 0 0 0,0 0 0 0 0,1 0 0 0 0,-1 0 0 0 0,0-1 0 0 0,0 1 0 0 0,1 0 0 0 0,-1 0 0 0 0,0 0 0 0 0,0 0 0 0 0,1-1 0 0 0,-1 1 0 0 0,0 0 0 0 0,0 0 0 0 0,1 0 0 0 0,-1 0 2 0 0,2 4 243 0 0,-2-4-241 0 0,0 1 1 0 0,0-1-1 0 0,0 0 0 0 0,0 0 1 0 0,0 1-1 0 0,0-1 0 0 0,0 0 1 0 0,0 0-1 0 0,0 1 1 0 0,0-1-1 0 0,0 0 0 0 0,0 0 1 0 0,0 1-1 0 0,1-1 0 0 0,-1 0 1 0 0,0 0-1 0 0,0 1 0 0 0,0-1 1 0 0,0 0-1 0 0,0 0 0 0 0,1 0 1 0 0,-1 1-1 0 0,0-1 1 0 0,0 0-1 0 0,1 0 0 0 0,-1 0 1 0 0,0 0-1 0 0,0 0 0 0 0,0 1 1 0 0,1-1-1 0 0,-1 0 0 0 0,0 0 1 0 0,0 0-1 0 0,1 0 0 0 0,-1 0 1 0 0,0 0-1 0 0,1 0 1 0 0,-1 0-1 0 0,0 0 0 0 0,0 0 1 0 0,1 0-1 0 0,-1 0 0 0 0,0 0 1 0 0,0 0-1 0 0,1 0 0 0 0,-1 0 1 0 0,0 0-1 0 0,0 0 1 0 0,1-1-1 0 0,-1 1-2 0 0,15-12-53 0 0,-17 14 22 0 0,0-2-140 0 0,3-1-177 0 0,1 1 101 0 0,-1 3 333 0 0,0-2-62 0 0,-1 0-1 0 0,0 0 1 0 0,0-1-1 0 0,1 1 1 0 0,-1 0-1 0 0,1 0 1 0 0,-1 0-1 0 0,1-1 1 0 0,0 2-24 0 0,12 19 261 0 0,-7-17-261 0 0,1 3 96 0 0,-6-6-84 0 0,1 0 0 0 0,-1 0-1 0 0,0 0 1 0 0,1 0 0 0 0,-1 0 0 0 0,1 0 0 0 0,-1 0-1 0 0,2 0-11 0 0,7 4-52 0 0,-9-5 57 0 0,-1 1 0 0 0,1-1 0 0 0,-1 0 0 0 0,1 0 0 0 0,0 0 0 0 0,-1 0 0 0 0,1 0 0 0 0,-1 0 0 0 0,1 0 0 0 0,0 0 0 0 0,-1 0 1 0 0,1 0-1 0 0,0 0 0 0 0,-1 0 0 0 0,1 0 0 0 0,-1 0 0 0 0,1 0-5 0 0,8-1 46 0 0,-5 2 8 0 0,12 4 114 0 0,-15-5-164 0 0,-1 0 1 0 0,1 1-1 0 0,-1-1 1 0 0,1 0-1 0 0,-1 0 1 0 0,0 1-1 0 0,1-1 1 0 0,-1 0-1 0 0,1 1 0 0 0,-1-1 1 0 0,1 0-1 0 0,-1 1 1 0 0,0-1-1 0 0,1 1 1 0 0,-1-1-1 0 0,0 1 0 0 0,1-1 1 0 0,-1 0-1 0 0,0 1 1 0 0,0-1-1 0 0,0 1 1 0 0,1 0-1 0 0,-1-1 1 0 0,0 1-1 0 0,0-1-4 0 0,3 12 50 0 0,-2-10-171 0 0,-3-8-59 0 0,0 1 152 0 0,0 1 1 0 0,-1-1-1 0 0,0 0 0 0 0,0 1 0 0 0,-3-4 28 0 0,-1 0-17 0 0,-1-4 38 0 0,-1 1 1 0 0,-1 0-1 0 0,-2-1-21 0 0,7 7 16 0 0,0 1 0 0 0,0 0 1 0 0,0 0-1 0 0,-1 1 0 0 0,1-1 0 0 0,-1 1 0 0 0,0 0 1 0 0,-1 0-17 0 0,1 0 293 0 0,4 2 37 0 0,5 4-143 0 0,-2-1-120 0 0,1 0-1 0 0,0-1 1 0 0,0 1-1 0 0,0-1 1 0 0,0 0-1 0 0,0 1 1 0 0,0-1-1 0 0,0 0-66 0 0,13 9 290 0 0,-10-7-229 0 0,-1 0-1 0 0,1 0 1 0 0,0 0 0 0 0,0 0-61 0 0,0-1 23 0 0,0 1-1 0 0,0 0 1 0 0,-1 0-1 0 0,5 3-22 0 0,3 4-34 0 0,-9-8-1 0 0,0 0-1 0 0,0 1 1 0 0,0-1 0 0 0,0 1 0 0 0,1 1 35 0 0,8 9 29 0 0,3 5-309 0 0,-9-10 218 0 0,0-1-1 0 0,0 0 1 0 0,1-1 0 0 0,-1 0 0 0 0,2 0-1 0 0,3 3 63 0 0,8 8-4 0 0,-15-13 30 0 0,-1 0 0 0 0,1-1-1 0 0,0 1 1 0 0,1-1 0 0 0,1 1-26 0 0,40 27-79 0 0,-30-23 53 0 0,16 5-150 0 0,-31-13 156 0 0,1 1-1 0 0,-1-1 1 0 0,1 1-1 0 0,-1 0 1 0 0,0 0-1 0 0,1-1 1 0 0,-1 1-1 0 0,0 0 1 0 0,1 0-1 0 0,-1 1 1 0 0,0-1-1 0 0,0 0 1 0 0,0 0-1 0 0,0 0 1 0 0,0 1-1 0 0,0-1 1 0 0,0 0-1 0 0,0 1 1 0 0,-1-1-1 0 0,1 1 1 0 0,-1-1-1 0 0,1 1 1 0 0,-1-1-1 0 0,1 1 1 0 0,-1 0-1 0 0,0-1 1 0 0,0 1-1 0 0,0 0 1 0 0,0-1-1 0 0,0 1 1 0 0,0-1-1 0 0,0 2 21 0 0,-2 6-666 0 0,0-7-9 0 0,0-5-140 0 0,1-3 194 0 0,1 6 590 0 0,0-1-1 0 0,0 0 1 0 0,0 0 0 0 0,0 0 0 0 0,0 0 0 0 0,-1 1 0 0 0,1-1 0 0 0,0 0-1 0 0,0 0 1 0 0,-1 1 0 0 0,1-1 0 0 0,-1 0 31 0 0,-4-7 36 0 0,-1 0 0 0 0,0 1 0 0 0,0 0 0 0 0,0 0 0 0 0,-1 1 0 0 0,0-1 0 0 0,-1 1 0 0 0,1 1 0 0 0,-1 0 0 0 0,0 0 0 0 0,-2-1-36 0 0,-1 1-2 0 0,-1 0 1 0 0,1 1-1 0 0,-1 0 1 0 0,0 0-1 0 0,-6 0 2 0 0,-18-4 93 0 0,16 3 119 0 0,-19-2-212 0 0,34 6 13 0 0,1 0 0 0 0,0 0-1 0 0,0-1 1 0 0,0 1-1 0 0,0-1 1 0 0,0 0-1 0 0,0 0 1 0 0,1 0-1 0 0,-2-1-12 0 0,-12-7 342 0 0,6 2 58 0 0,8 4-105 0 0,3 4-286 0 0,0 0 0 0 0,0 0 0 0 0,0 0 0 0 0,0 0 0 0 0,0 0 0 0 0,0-1 0 0 0,0 1 0 0 0,0 0 1 0 0,0 0-1 0 0,0 0 0 0 0,0 0 0 0 0,0 0 0 0 0,0 0 0 0 0,0 0 0 0 0,0 0 0 0 0,0 0 0 0 0,0 0 0 0 0,0 0 0 0 0,0 0 0 0 0,0 0 0 0 0,0 0 0 0 0,0 0 1 0 0,0 0-1 0 0,0-1 0 0 0,0 1 0 0 0,0 0 0 0 0,0 0 0 0 0,0 0 0 0 0,0 0 0 0 0,0 0 0 0 0,0 0 0 0 0,0 0 0 0 0,0 0 0 0 0,0 0 0 0 0,0 0 0 0 0,0 0 0 0 0,0 0 1 0 0,1 0-1 0 0,-1 0 0 0 0,0 0 0 0 0,0 0 0 0 0,0 0 0 0 0,0 0 0 0 0,0 0 0 0 0,0 0 0 0 0,0 0 0 0 0,0 0 0 0 0,0 0 0 0 0,0 0 0 0 0,0 0 0 0 0,0 0 1 0 0,0 0-1 0 0,0 0 0 0 0,0 0 0 0 0,1 0-9 0 0,7 1 331 0 0,-1 0 1 0 0,1 1-1 0 0,0 0 0 0 0,3 1-331 0 0,-1 1 73 0 0,0 1-1 0 0,0 0 1 0 0,0 0-1 0 0,8 6-72 0 0,-5-2 181 0 0,14 5-181 0 0,-16-8-10 0 0,0 0 1 0 0,0 0-1 0 0,0 1 0 0 0,-1 1 0 0 0,0 0 1 0 0,0 0-1 0 0,-1 1 0 0 0,0 0 0 0 0,7 11 10 0 0,40 50-135 0 0,-14-25-761 0 0,-27-29 341 0 0,-11-12 165 0 0,1 1 0 0 0,-1 0 0 0 0,3 3 390 0 0,-7-8-31 0 0,0 1 0 0 0,0-1 0 0 0,0 0 1 0 0,0 0-1 0 0,0 0 0 0 0,0 0 0 0 0,0 1 1 0 0,0-1-1 0 0,1 0 0 0 0,-1 0 0 0 0,0 0 1 0 0,0 0-1 0 0,0 0 0 0 0,0 0 0 0 0,0 1 1 0 0,1-1-1 0 0,-1 0 0 0 0,0 0 1 0 0,0 0-1 0 0,0 0 0 0 0,0 0 0 0 0,1 0 1 0 0,-1 0-1 0 0,0 0 0 0 0,0 0 0 0 0,0 0 1 0 0,0 0-1 0 0,1 0 0 0 0,-1 0 0 0 0,0 0 1 0 0,0 0-1 0 0,0 0 0 0 0,1 0 0 0 0,-1 0 1 0 0,0 0-1 0 0,0 0 0 0 0,0 0 0 0 0,0 0 1 0 0,1 0-1 0 0,-1 0 0 0 0,0 0 0 0 0,0 0 1 0 0,0 0-1 0 0,0-1 0 0 0,0 1 1 0 0,1 0-1 0 0,-1 0 0 0 0,0 0 0 0 0,0 0 1 0 0,0 0-1 0 0,0 0 0 0 0,0-1 0 0 0,0 1 1 0 0,0 0-1 0 0,1 0 0 0 0,-1 0 0 0 0,0 0 1 0 0,0-1-1 0 0,0 1 0 0 0,0 0 0 0 0,0 0 1 0 0,0 0-1 0 0,0-1 0 0 0,0 1 31 0 0,3-11-1377 0 0,-3 7 1313 0 0,0 0 0 0 0,-1 0 1 0 0,1-1-1 0 0,-1 1 0 0 0,0 0 1 0 0,0 0-1 0 0,0 0 0 0 0,-1 0 0 0 0,0-1 64 0 0,-3-7 210 0 0,0 0 0 0 0,-1 0-1 0 0,-1 1 1 0 0,0 0-1 0 0,-8-10-209 0 0,10 15 46 0 0,0 0-1 0 0,-1 1 1 0 0,1-1-1 0 0,-1 1 0 0 0,-1 0 1 0 0,1 1-1 0 0,-1-1 0 0 0,1 1 1 0 0,-1 1-1 0 0,-4-2-45 0 0,-9-2 186 0 0,-9-4-31 0 0,27 10-54 0 0,-1 0 0 0 0,1-1 1 0 0,-1 1-1 0 0,1-1 0 0 0,-1 0 0 0 0,1 0 1 0 0,0 0-1 0 0,-2-2-101 0 0,1-1 377 0 0,3 4-31 0 0,9 4 433 0 0,-8-2-677 0 0,7 3 235 0 0,0 0 0 0 0,0 1 0 0 0,-1 0 0 0 0,1 1-337 0 0,18 11 278 0 0,-7-5-228 0 0,0 1-1 0 0,-1 1 1 0 0,-1 0 0 0 0,1 3-50 0 0,-7-5-42 0 0,1 0 1 0 0,1 5 41 0 0,-1-2-284 0 0,9 9 284 0 0,-8-11-284 0 0,-10-8 136 0 0,1-1 0 0 0,-1-1 0 0 0,1 1 0 0 0,0 0 0 0 0,0-1 0 0 0,1 0 1 0 0,-1 0-1 0 0,1 0 0 0 0,-1-1 0 0 0,2 1 148 0 0,8 3-578 0 0,-12-4 468 0 0,1-1-1 0 0,0 1 1 0 0,-1-1-1 0 0,1 0 1 0 0,0 0-1 0 0,0 0 1 0 0,0 0-1 0 0,0-1 1 0 0,1 1 110 0 0,5 1-460 0 0,-8-2 431 0 0,-1 0 1 0 0,1 0-1 0 0,0 1 1 0 0,-1-1 0 0 0,1 0-1 0 0,0 0 1 0 0,0 0 0 0 0,-1 0-1 0 0,1 0 1 0 0,0 0 0 0 0,0 0-1 0 0,-1 0 1 0 0,1 0-1 0 0,0 0 1 0 0,0-1 28 0 0,2 0-110 0 0,-1 0-1 0 0,1 0 0 0 0,-1-1 1 0 0,1 1-1 0 0,-1-1 1 0 0,2-1 110 0 0,-3 2-32 0 0,0 0 0 0 0,0 1 0 0 0,0-1 1 0 0,0 0-1 0 0,-1 0 0 0 0,1 0 0 0 0,0 0 0 0 0,-1-1 1 0 0,1 1-1 0 0,-1 0 0 0 0,1 0 0 0 0,-1 0 0 0 0,0 0 0 0 0,1 0 1 0 0,-1-1-1 0 0,0 1 32 0 0,1-1-84 0 0,-1 0 0 0 0,0 0 0 0 0,0 0 1 0 0,0 0-1 0 0,0 0 0 0 0,0 0 0 0 0,-1 0 0 0 0,1-1 84 0 0,-1 2-48 0 0,1 1-1 0 0,0-1 1 0 0,-1 0-1 0 0,1 0 0 0 0,-1 0 1 0 0,0 0-1 0 0,1 1 0 0 0,-1-1 1 0 0,0 0-1 0 0,1 1 1 0 0,-1-1-1 0 0,0 0 0 0 0,0 1 1 0 0,1-1-1 0 0,-1 1 0 0 0,0-1 1 0 0,0 1-1 0 0,0-1 49 0 0,-3 0 13 0 0,0 0-1 0 0,0 0 0 0 0,-1 0 1 0 0,1 0-1 0 0,0 0 1 0 0,-1 1-1 0 0,1 0 1 0 0,0 0-1 0 0,-1 0 1 0 0,1 1-1 0 0,0-1 1 0 0,-4 2-13 0 0,1 1 414 0 0,7-2-393 0 0,0-1 0 0 0,0 0 1 0 0,0 0-1 0 0,0 0 0 0 0,-1 0 0 0 0,1 0 0 0 0,0 0 0 0 0,0 0 0 0 0,0 1 0 0 0,0-1 1 0 0,0 0-1 0 0,0 0 0 0 0,0 0 0 0 0,0 0 0 0 0,0 0 0 0 0,0 0 0 0 0,0 1 0 0 0,0-1 1 0 0,0 0-1 0 0,0 0 0 0 0,0 0 0 0 0,0 0 0 0 0,0 1 0 0 0,0-1 0 0 0,0 0 0 0 0,0 0 1 0 0,0 0-1 0 0,0 0 0 0 0,0 0-21 0 0,1 1 27 0 0,-1-1 0 0 0,0 0-1 0 0,1 1 1 0 0,-1-1 0 0 0,1 0 0 0 0,-1 0 0 0 0,1 1 0 0 0,-1-1 0 0 0,1 0 0 0 0,-1 0-1 0 0,1 0 1 0 0,-1 0 0 0 0,1 1 0 0 0,-1-1 0 0 0,1 0 0 0 0,-1 0 0 0 0,1 0-1 0 0,0 0 1 0 0,-1 0 0 0 0,1-1 0 0 0,-1 1 0 0 0,1 0 0 0 0,-1 0 0 0 0,1 0 0 0 0,-1 0-27 0 0,4-1 45 0 0,0-1 1 0 0,-1 1-1 0 0,1-1 1 0 0,2-1-46 0 0,13-5 31 0 0,-2 3 25 0 0,-1-1 0 0 0,1 0 0 0 0,7-5-56 0 0,-9 3-29 0 0,-2 2 93 0 0,-1-1-1 0 0,0 0 0 0 0,5-5-63 0 0,-4 3-11 0 0,-9 6 27 0 0,0 1 0 0 0,-1-1 0 0 0,1 0 1 0 0,-1 0-1 0 0,2-3-16 0 0,4-3 64 0 0,-16 11 58 0 0,3-1-137 0 0,0 0 0 0 0,1 1 0 0 0,-1-1 1 0 0,0 1-1 0 0,1 0 0 0 0,-1 0 0 0 0,-1 1 15 0 0,-31 22-427 0 0,19-13 415 0 0,0 0 1 0 0,-10 10 11 0 0,22-18-22 0 0,0 0 1 0 0,0 0-1 0 0,-5 1 22 0 0,-1 3-79 0 0,11-8 81 0 0,0 0 1 0 0,-1 0-1 0 0,1 0 1 0 0,0 0-1 0 0,0 0 1 0 0,0 0 0 0 0,0 0-1 0 0,-1 1 1 0 0,1-1-1 0 0,0 0 1 0 0,0 0-1 0 0,0 0 1 0 0,0 0-1 0 0,0 1 1 0 0,-1-1 0 0 0,1 0-1 0 0,0 0 1 0 0,0 0-1 0 0,0 1 1 0 0,0-1-1 0 0,0 0 1 0 0,0 0 0 0 0,0 0-1 0 0,0 1 1 0 0,0-1-1 0 0,0 0 1 0 0,0 0-1 0 0,0 0 1 0 0,0 1-1 0 0,0-1-2 0 0,0 0 0 0 0,0 0 0 0 0,0 0-1 0 0,1 0 1 0 0,-1 0-1 0 0,0 0 1 0 0,0 0-1 0 0,0 0 1 0 0,0 0-1 0 0,0 0 1 0 0,1 0-1 0 0,-1 0 1 0 0,0 0 0 0 0,0 0-1 0 0,0 0 1 0 0,0 0-1 0 0,1 0 1 0 0,-1 0-1 0 0,0 0 1 0 0,0 0-1 0 0,0 0 1 0 0,0 0-1 0 0,1 0 1 0 0,-1 0 0 0 0,0 0-1 0 0,0 0 1 0 0,0 0-1 0 0,0 0 1 0 0,0-1-1 0 0,0 1 1 0 0,1 0-1 0 0,-1 0 1 0 0,0 0-1 0 0,0 0 1 0 0,0 0 0 0 0,0 0-1 0 0,0-1 1 0 0,0 1-1 0 0,0 0 1 0 0,0 0-1 0 0,0 0 1 0 0,12-12-28 0 0,0 1 0 0 0,1 0 0 0 0,9-6 28 0 0,-8 8-6 0 0,0 0-1 0 0,12-5 7 0 0,-9 6 131 0 0,-15 7-103 0 0,0-1 1 0 0,0 1 0 0 0,0-1 0 0 0,0 1 0 0 0,-1-1 0 0 0,1 0-1 0 0,0 0 1 0 0,-1 0 0 0 0,1 0 0 0 0,0-2-29 0 0,-1 4 3 0 0,-1-1 0 0 0,0 1 0 0 0,1-1 0 0 0,-1 1 0 0 0,0 0 0 0 0,0-1 0 0 0,0 1 0 0 0,0-1 0 0 0,1 0 0 0 0,-1 1 0 0 0,0-1 0 0 0,0 1 0 0 0,0-1 0 0 0,0 1 0 0 0,0-1 0 0 0,0 1 0 0 0,0-1 0 0 0,0 1 0 0 0,0-1 0 0 0,0 1 0 0 0,-1-1 0 0 0,1 1 0 0 0,0-1 0 0 0,0 1 0 0 0,0-1 0 0 0,-1 1 0 0 0,1-1 0 0 0,0 1 0 0 0,-1-1 0 0 0,1 1 0 0 0,0 0 0 0 0,-1-1 0 0 0,1 1 0 0 0,0-1 0 0 0,-1 1 0 0 0,1 0 0 0 0,-1 0 0 0 0,1-1 0 0 0,-1 1 0 0 0,1 0 0 0 0,-1 0 0 0 0,1-1 0 0 0,-1 1 0 0 0,1 0 0 0 0,-1 0 0 0 0,1 0 0 0 0,-1 0 0 0 0,1 0 0 0 0,-1 0 0 0 0,0 0-3 0 0,0-1 24 0 0,-1 1 0 0 0,0 0 0 0 0,0 0 0 0 0,0 0 0 0 0,0 0 0 0 0,0 1 0 0 0,1-1 0 0 0,-1 0 0 0 0,0 1 0 0 0,0 0 0 0 0,-1 0-24 0 0,-21 11 57 0 0,15-8-134 0 0,2 0 98 0 0,-1 1 1 0 0,1-1-1 0 0,0 1 0 0 0,0 0 0 0 0,-3 4-21 0 0,7-6 19 0 0,-7 5 41 0 0,10-8-55 0 0,0 0-1 0 0,-1 0 1 0 0,1 1-1 0 0,0-1 1 0 0,0 0-1 0 0,0 0 1 0 0,-1 0-1 0 0,1 0 1 0 0,0 1 0 0 0,0-1-1 0 0,0 0 1 0 0,0 0-1 0 0,0 0 1 0 0,-1 1-1 0 0,1-1 1 0 0,0 0-1 0 0,0 0 1 0 0,0 1-1 0 0,0-1 1 0 0,0 0 0 0 0,0 0-1 0 0,0 1 1 0 0,0-1-1 0 0,0 0 1 0 0,0 0-1 0 0,0 1 1 0 0,0-1-1 0 0,0 0-4 0 0,1 0-10 0 0,-1 0 0 0 0,1 0-1 0 0,0-1 1 0 0,0 1 0 0 0,-1 0-1 0 0,1-1 1 0 0,0 1 0 0 0,-1-1-1 0 0,1 1 1 0 0,0-1 0 0 0,-1 1-1 0 0,1-1 1 0 0,-1 1 0 0 0,1-1 10 0 0,-1 1-5 0 0,41-37-9 0 0,-28 27 12 0 0,-2 0 0 0 0,1-1 0 0 0,-1-1-1 0 0,8-11 3 0 0,-8 10 49 0 0,-10 12-49 0 0,1-1-1 0 0,0 0 1 0 0,-1 1-1 0 0,1-1 1 0 0,-1 0 0 0 0,0 0-1 0 0,1 0 1 0 0,-1-1-1 0 0,0 1 1 0 0,0 0 0 0 0,-1 0-1 0 0,1 0 1 0 0,0-1-1 0 0,-1 1 1 0 0,1-2 0 0 0,-1 4 6 0 0,0 0 0 0 0,0-1-1 0 0,0 1 1 0 0,0 0 0 0 0,0 0-1 0 0,0-1 1 0 0,0 1 0 0 0,0 0-1 0 0,0-1 1 0 0,0 1 0 0 0,-1 0 0 0 0,1 0-1 0 0,0-1 1 0 0,0 1 0 0 0,0 0-1 0 0,0 0 1 0 0,0 0 0 0 0,-1-1 0 0 0,1 1-1 0 0,0 0 1 0 0,0 0 0 0 0,0 0-1 0 0,-1-1 1 0 0,1 1 0 0 0,0 0 0 0 0,0 0-1 0 0,0 0 1 0 0,-1 0 0 0 0,1 0-1 0 0,0 0 1 0 0,0 0 0 0 0,-1-1-1 0 0,1 1 1 0 0,0 0 0 0 0,0 0 0 0 0,-1 0-1 0 0,1 0 1 0 0,0 0 0 0 0,-1 0-1 0 0,1 0 1 0 0,0 0 0 0 0,0 0 0 0 0,-1 0-1 0 0,1 0 1 0 0,0 1 0 0 0,0-1-1 0 0,-1 0 1 0 0,1 0 0 0 0,0 0 0 0 0,0 0-1 0 0,-1 0 1 0 0,1 0 0 0 0,0 1-6 0 0,-14 6 84 0 0,14-7-65 0 0,-5 4-10 0 0,0 0 1 0 0,1 1-1 0 0,-1-1 1 0 0,1 1-1 0 0,0 0 1 0 0,0 1-10 0 0,-8 8-3 0 0,-23 27 202 0 0,30-31-163 0 0,4-9-44 0 0,1-1 0 0 0,0 0 0 0 0,0 1 0 0 0,0-1 0 0 0,0 1 0 0 0,-1-1 0 0 0,1 0 0 0 0,0 1 0 0 0,0-1 0 0 0,0 1 0 0 0,0-1-1 0 0,0 0 1 0 0,0 1 0 0 0,0-1 0 0 0,0 1 0 0 0,0-1 0 0 0,0 1 0 0 0,0-1 0 0 0,0 0 0 0 0,0 1 0 0 0,1-1 0 0 0,-1 1 0 0 0,0-1 8 0 0,1 0-36 0 0,0-1 1 0 0,0 1 0 0 0,-1-1 0 0 0,1 1 0 0 0,0-1 0 0 0,0 1 0 0 0,-1-1 0 0 0,1 0 0 0 0,-1 0-1 0 0,1 1 1 0 0,0-1 0 0 0,-1 0 0 0 0,1 0 35 0 0,3-3 16 0 0,16-18-161 0 0,-16 18 93 0 0,-1 0-1 0 0,1-1 1 0 0,0 2-1 0 0,1-1 1 0 0,-1 0-1 0 0,2 0 53 0 0,-4 2 15 0 0,0 1 0 0 0,0-1 0 0 0,-1 1 0 0 0,1-1 0 0 0,-1 0 0 0 0,1 0 0 0 0,-1 0 0 0 0,1 0 0 0 0,0-2-15 0 0,5-7 107 0 0,-5 8-37 0 0,0 1 72 0 0,-1 4 111 0 0,-13 7 339 0 0,12-8-574 0 0,-1 0 0 0 0,1-1 0 0 0,-1 1 0 0 0,1 0 0 0 0,0-1 0 0 0,-1 1 0 0 0,1 0 1 0 0,0 0-1 0 0,-1 0 0 0 0,1-1 0 0 0,0 1 0 0 0,0 0 0 0 0,0 0 0 0 0,0 0 0 0 0,-1-1 0 0 0,1 1 0 0 0,0 0 0 0 0,1 0 0 0 0,-1 0 0 0 0,0 0 0 0 0,0-1 0 0 0,0 1 0 0 0,0 0 0 0 0,1 0 0 0 0,-1 0 0 0 0,0-1 0 0 0,1 1 0 0 0,-1 0 0 0 0,1 0-18 0 0,-1-1 0 0 0,0 0-1 0 0,1 1 1 0 0,-1-1 0 0 0,0 0 0 0 0,1 0-1 0 0,-1 0 1 0 0,0 0 0 0 0,0 0-1 0 0,1 0 1 0 0,-1 0 0 0 0,0 0 0 0 0,1 0-1 0 0,-1 0 1 0 0,0 0 0 0 0,1 0-1 0 0,-1 0 1 0 0,0 0 0 0 0,1 0-1 0 0,-1 0 1 0 0,0 0 0 0 0,1 0 0 0 0,-1 0-1 0 0,0 0 1 0 0,1 0 0 0 0,-1-1-1 0 0,0 1 1 0 0,0 0 0 0 0,1 0-1 0 0,-1 0 1 0 0,0 0 0 0 0,0-1 0 0 0,1 1-1 0 0,-1 0 1 0 0,0 0 0 0 0,0-1 0 0 0,9-9-71 0 0,-8 9 53 0 0,4-7-59 0 0,-4 6 57 0 0,-1 1 0 0 0,1 0 0 0 0,-1 0 0 0 0,1 0 1 0 0,0 0-1 0 0,0 0 0 0 0,0 0 0 0 0,-1 0 0 0 0,1 0 0 0 0,1 0 20 0 0,-1-1-23 0 0,1 1 0 0 0,0-1 0 0 0,-1 0-1 0 0,1 0 1 0 0,-1 1 0 0 0,0-1 0 0 0,0 0 0 0 0,0 0-1 0 0,0 0 1 0 0,0 0 0 0 0,0 0 0 0 0,0-2 23 0 0,7-12 88 0 0,1 6 74 0 0,-9 8-10 0 0,-2 4 59 0 0,-4 3 17 0 0,6-5-228 0 0,-1 0 1 0 0,1 0-1 0 0,-1 0 1 0 0,1 0-1 0 0,0 0 0 0 0,-1 1 1 0 0,1-1-1 0 0,-1 0 1 0 0,1 0-1 0 0,0 1 0 0 0,-1-1 1 0 0,1 0-1 0 0,0 1 1 0 0,0-1-1 0 0,-1 0 0 0 0,1 1 1 0 0,0-1-1 0 0,-1 0 1 0 0,1 1-1 0 0,0-1 0 0 0,0 1 1 0 0,0-1-1 0 0,0 0 1 0 0,-1 1-1 0 0,1-1 0 0 0,0 1 1 0 0,0 0-1 0 0,1-1 11 0 0,-1 0 1 0 0,1 1 0 0 0,-1-1-1 0 0,1 0 1 0 0,-1 1 0 0 0,1-1-1 0 0,-1 0 1 0 0,1 1 0 0 0,-1-1-1 0 0,1 0 1 0 0,0 0-1 0 0,-1 0 1 0 0,1 0 0 0 0,0 0-1 0 0,-1 0 1 0 0,1 0 0 0 0,-1 0-1 0 0,1 0 1 0 0,0 0 0 0 0,0 0-12 0 0,8 1 139 0 0,-8-1-127 0 0,0-1 0 0 0,0 1 1 0 0,0-1-1 0 0,1 1 0 0 0,-1-1 0 0 0,0 0 1 0 0,0 1-1 0 0,0-1 0 0 0,0 0 0 0 0,0 0 1 0 0,1 0-13 0 0,2-5 142 0 0,-4 6-145 0 0,1-1-1 0 0,-1 0 0 0 0,1 0 0 0 0,-1 1 0 0 0,1-1 0 0 0,-1 0 1 0 0,0 0-1 0 0,1 1 0 0 0,-1-1 0 0 0,0 0 0 0 0,0 0 0 0 0,1 0 0 0 0,-1 0 1 0 0,0 1-1 0 0,0-1 0 0 0,0 0 4 0 0,-1-1-19 0 0,-1 4 32 0 0,0 0 91 0 0,2-3 155 0 0,0 1-259 0 0,0 0 0 0 0,0 0 0 0 0,0 0 0 0 0,0 0 0 0 0,0 0 1 0 0,0 0-1 0 0,0 0 0 0 0,0 0 0 0 0,0 0 0 0 0,0 0 0 0 0,0 0 0 0 0,0 0 0 0 0,0 0 0 0 0,0 0 0 0 0,0 0 0 0 0,0 0 0 0 0,0 0 0 0 0,0 0 0 0 0,0 0 0 0 0,0 0 0 0 0,0 0 0 0 0,0 0 0 0 0,0 0 0 0 0,0 0 0 0 0,1 1 0 0 0,-1-1 0 0 0,0 0 0 0 0,0 0 0 0 0,0 0 0 0 0,0 0 0 0 0,0 0 0 0 0,0-1 0 0 0,0 1 0 0 0,0 0 0 0 0,0 0 0 0 0,0 0 0 0 0,0 0 1 0 0,0 0-1 0 0,0 0 0 0 0,0 0 0 0 0,0 0 0 0 0,0 0 0 0 0,0 0 0 0 0,0 0 0 0 0,0 0 0 0 0,0 0 0 0 0,1 0 0 0 0,-1 0 0 0 0,0 0 0 0 0,0 0 0 0 0,0 0 0 0 0,0 0 0 0 0,0 0 0 0 0,0 0 0 0 0,0 0 0 0 0,0 0 0 0 0,0 0 0 0 0,0 0 0 0 0,0 0 0 0 0,0 0 0 0 0,0-1 0 0 0,0 1 0 0 0,0 0 0 0 0,0 0 0 0 0,0 0 0 0 0,0 0 0 0 0,0 0 0 0 0,0 0 0 0 0,0 0 1 0 0,0 0-2 0 0,6 2 234 0 0,-6-2-218 0 0,0 0 0 0 0,1 0 1 0 0,-1 0-1 0 0,0 0 0 0 0,1 0 0 0 0,-1 0 1 0 0,0 0-1 0 0,1 0 0 0 0,-1 0 0 0 0,1 0 0 0 0,-1 0 1 0 0,0 0-1 0 0,1 0 0 0 0,-1 0 0 0 0,0 0 1 0 0,1 0-1 0 0,-1 1 0 0 0,0-1 0 0 0,1 0 0 0 0,-1 0 1 0 0,0 0-1 0 0,0 1 0 0 0,1-1 0 0 0,-1 0 1 0 0,0 0-1 0 0,0 1 0 0 0,1-1 0 0 0,-1 0 0 0 0,0 1 1 0 0,0-1-1 0 0,0 0 0 0 0,0 1 0 0 0,1-1 1 0 0,-1 0-1 0 0,0 1 0 0 0,0-1 0 0 0,0 0 0 0 0,0 1 1 0 0,0-1-1 0 0,0 0 0 0 0,0 1 0 0 0,0-1-15 0 0,0 1 3 0 0,0-1 0 0 0,0 1 0 0 0,0-1 0 0 0,0 0 0 0 0,0 1 0 0 0,0-1 0 0 0,0 0-1 0 0,0 1 1 0 0,1-1 0 0 0,-1 0 0 0 0,0 1 0 0 0,0-1 0 0 0,0 0 0 0 0,0 0 0 0 0,1 1-1 0 0,-1-1 1 0 0,0 0 0 0 0,0 0 0 0 0,0 1 0 0 0,1-1 0 0 0,-1 0 0 0 0,0 0 0 0 0,1 1-3 0 0,0 5 217 0 0,-1-5-174 0 0,0 0-1 0 0,0 1 1 0 0,0-1 0 0 0,1 1-1 0 0,-1-1 1 0 0,0 0 0 0 0,1 0-1 0 0,-1 1 1 0 0,1-1 0 0 0,-1 0-1 0 0,2 2-42 0 0,1 3 26 0 0,-1-2-57 0 0,6 6 234 0 0,2 20-295 0 0,-7-25 122 0 0,2 2-138 0 0,-4-3 82 0 0,1-1 0 0 0,-1 1 0 0 0,1 0 0 0 0,0-1 0 0 0,2 2 26 0 0,0 2-55 0 0,1 4 166 0 0,-4-8-102 0 0,0-1 0 0 0,1 1 0 0 0,-1 0 0 0 0,2 2-9 0 0,-3-5 1 0 0,2 2-8 0 0,-1-1 1 0 0,0 1-1 0 0,0 0 0 0 0,0-1 0 0 0,0 1 0 0 0,0 0 0 0 0,0 0 0 0 0,0 0 0 0 0,0 0 0 0 0,-1 0 0 0 0,1 0 0 0 0,-1 0 7 0 0,0 0 8 0 0,1-1 0 0 0,-1 1-1 0 0,1-1 1 0 0,0 0-1 0 0,-1 1 1 0 0,1-1 0 0 0,0 1-1 0 0,0 0-7 0 0,6 9-59 0 0,-3-2 67 0 0,2 2 38 0 0,-6-8-77 0 0,1 0-1 0 0,0 0 1 0 0,1 0 0 0 0,-1 0-1 0 0,1 1 32 0 0,-2-3 16 0 0,1 0-1 0 0,0 0 1 0 0,0-1 0 0 0,-1 1-1 0 0,1 0 1 0 0,0 0-1 0 0,0 0 1 0 0,0 0 0 0 0,0-1-1 0 0,0 1 1 0 0,0 0-1 0 0,0-1 1 0 0,0 1 0 0 0,1-1-16 0 0,-2 1-8 0 0,1-1 1 0 0,0 0 0 0 0,-1 1 0 0 0,1-1-1 0 0,-1 0 1 0 0,1 1 0 0 0,-1-1-1 0 0,1 1 1 0 0,-1-1 0 0 0,1 1 0 0 0,-1-1-1 0 0,0 1 1 0 0,1 0 0 0 0,-1-1 0 0 0,0 1-1 0 0,1-1 1 0 0,-1 1 0 0 0,0 0 7 0 0,0-1 25 0 0,1 1 0 0 0,-1 0-1 0 0,0-1 1 0 0,1 1 0 0 0,-1 0 0 0 0,0-1 0 0 0,1 1 0 0 0,-1-1 0 0 0,1 1 0 0 0,-1-1 0 0 0,1 1 0 0 0,-1-1 0 0 0,1 1-1 0 0,-1-1 1 0 0,1 1-25 0 0,0-1-3 0 0,-1 1 0 0 0,1 0-1 0 0,-1 0 1 0 0,0 0-1 0 0,1 0 1 0 0,-1-1-1 0 0,0 1 1 0 0,0 0 0 0 0,0 0-1 0 0,0 0 1 0 0,1 0 3 0 0,-1 4-113 0 0,2-1 99 0 0,0-1 1 0 0,0 0 0 0 0,0 1-1 0 0,0-1 1 0 0,0 0-1 0 0,1 0 1 0 0,0 0 0 0 0,-1-1-1 0 0,2 2 14 0 0,1 0-3 0 0,-4-2 22 0 0,1 0 1 0 0,-1-1-1 0 0,0 1 1 0 0,0 0-1 0 0,0 0 0 0 0,1 1-19 0 0,2 5 181 0 0,-1-6-202 0 0,1 2-206 0 0,4 11 502 0 0,-6-10-461 0 0,-2-5 182 0 0,0 1-1 0 0,0-1 0 0 0,1 0 1 0 0,-1 1-1 0 0,0-1 0 0 0,0 0 0 0 0,0 1 1 0 0,0-1-1 0 0,0 0 0 0 0,1 1 0 0 0,-1-1 1 0 0,0 0-1 0 0,0 0 0 0 0,1 1 1 0 0,-1-1-1 0 0,0 0 0 0 0,0 0 0 0 0,1 1 1 0 0,-1-1-1 0 0,0 0 0 0 0,1 0 1 0 0,-1 0-1 0 0,0 0 0 0 0,1 1 0 0 0,-1-1 1 0 0,1 0 4 0 0,-1 0-1 0 0,1 0 1 0 0,-1 0 0 0 0,1 0-1 0 0,-1 1 1 0 0,1-1 0 0 0,-1 0 0 0 0,0 0-1 0 0,1 1 1 0 0,-1-1 0 0 0,1 0-1 0 0,-1 1 1 0 0,0-1 0 0 0,1 0-1 0 0,-1 1 1 0 0,0-1 0 0 0,1 0 0 0 0,-1 1-1 0 0,0-1 1 0 0,0 1 0 0 0,1-1-1 0 0,-1 1 1 0 0,0-1 0 0 0,0 0-1 0 0,0 1 1 0 0,0-1 0 0 0,0 1 0 0 0,0-1-1 0 0,1 1 1 0 0,2 6-79 0 0,-3-7 86 0 0,1 1 0 0 0,-1-1 1 0 0,0 1-1 0 0,1 0 0 0 0,-1-1 1 0 0,0 1-1 0 0,0 0 1 0 0,1-1-1 0 0,-1 1 0 0 0,0 0 1 0 0,0 0-8 0 0,4 8 93 0 0,-1-3-50 0 0,-3-5-48 0 0,1-1 0 0 0,-1 1 0 0 0,0 0 0 0 0,1-1 0 0 0,-1 1-1 0 0,0-1 1 0 0,1 1 0 0 0,-1-1 0 0 0,1 1 0 0 0,-1-1 0 0 0,1 1-1 0 0,-1-1 1 0 0,1 0 0 0 0,0 1 5 0 0,-1-1 2 0 0,1 1 1 0 0,0 0-1 0 0,-1-1 0 0 0,1 1 1 0 0,0 0-1 0 0,-1-1 0 0 0,1 1 1 0 0,-1 0-1 0 0,1 0 0 0 0,-1 0-2 0 0,1-1-1 0 0,-1 1-1 0 0,0 0 0 0 0,0-1 1 0 0,1 1-1 0 0,-1-1 0 0 0,1 1 1 0 0,-1-1-1 0 0,0 0 1 0 0,1 1-1 0 0,-1-1 0 0 0,1 1 1 0 0,-1-1-1 0 0,1 0 0 0 0,-1 1 1 0 0,1-1-1 0 0,-1 0 1 0 0,1 1-1 0 0,0-1 0 0 0,-1 0 1 0 0,1 0 1 0 0,-1 1 3 0 0,1-1 1 0 0,0 0-1 0 0,-1 1 1 0 0,1-1 0 0 0,-1 1-1 0 0,0-1 1 0 0,1 1-1 0 0,-1-1 1 0 0,1 1-1 0 0,-1 0 1 0 0,0-1-1 0 0,0 1 1 0 0,1-1 0 0 0,-1 1-1 0 0,0 0 1 0 0,0-1-1 0 0,1 1 1 0 0,-1 0-1 0 0,0-1 1 0 0,0 1 0 0 0,0 0-1 0 0,0 0-3 0 0,0 0 6 0 0,0 0 1 0 0,0 0-1 0 0,0 0 0 0 0,1 0 1 0 0,-1 0-1 0 0,0 0 0 0 0,1 0 0 0 0,-1 0 1 0 0,0-1-1 0 0,1 2-6 0 0,2 0-49 0 0,-3-2 40 0 0,1 1-1 0 0,-1-1 1 0 0,0 0-1 0 0,1 1 1 0 0,-1-1-1 0 0,0 0 0 0 0,1 1 1 0 0,-1-1-1 0 0,0 0 1 0 0,0 1-1 0 0,1-1 1 0 0,-1 1-1 0 0,0-1 1 0 0,0 0-1 0 0,0 1 1 0 0,0 0 9 0 0,5 6-205 0 0,-5-6 170 0 0,1 0 0 0 0,0 1-1 0 0,0-1 1 0 0,0 0 0 0 0,-1 0 0 0 0,1 1 0 0 0,-1-1 0 0 0,1 1 0 0 0,-1-1 0 0 0,1 0-1 0 0,-1 1 1 0 0,0-1 0 0 0,0 1 35 0 0,0-1-76 0 0,0 0 1 0 0,1 0-1 0 0,-1-1 0 0 0,0 1 0 0 0,0 0 1 0 0,1 0-1 0 0,-1 0 0 0 0,0 0 0 0 0,1-1 0 0 0,-1 1 1 0 0,1 0-1 0 0,-1 0 0 0 0,1-1 0 0 0,0 1 1 0 0,0 0 75 0 0,4 7-111 0 0,-4-6 106 0 0,0-1 80 0 0,-3-1-125 0 0,1 0 32 0 0,1 0 22 0 0,0 0 1 0 0,0 0 0 0 0,-1 1 0 0 0,1-1 0 0 0,0 0 0 0 0,0 0 0 0 0,-1 0-1 0 0,1 0 1 0 0,0 1 0 0 0,0-1 0 0 0,0 0 0 0 0,-1 0 0 0 0,1 0 0 0 0,0 1-1 0 0,0-1 1 0 0,0 0 0 0 0,0 0 0 0 0,0 1 0 0 0,-1-1 0 0 0,1 0 0 0 0,0 1-5 0 0,-2 2-150 0 0,1-2 153 0 0,0-1 0 0 0,0 1 0 0 0,0 0 0 0 0,0-1 1 0 0,1 1-1 0 0,-1 0 0 0 0,0 0 0 0 0,1-1 0 0 0,-1 1 1 0 0,0 0-1 0 0,1 0 0 0 0,-1 0-3 0 0,-3 5-322 0 0,4-6 294 0 0,0 0 1 0 0,0 0 0 0 0,0-1 0 0 0,0 1 0 0 0,-1 0 0 0 0,1 0-1 0 0,0 0 1 0 0,0 0 0 0 0,0 0 0 0 0,0-1 0 0 0,0 1-1 0 0,0 0 1 0 0,0 0 0 0 0,0 0 0 0 0,0 0 0 0 0,-1 0 0 0 0,1 0-1 0 0,0-1 1 0 0,0 1 0 0 0,0 0 0 0 0,0 0 0 0 0,0 0 0 0 0,0 0-1 0 0,-1 0 1 0 0,1 0 0 0 0,0 0 0 0 0,0 0 0 0 0,0 0 0 0 0,0 0-1 0 0,-1 0 1 0 0,1 0 0 0 0,0 0 0 0 0,0 0 0 0 0,0 0 0 0 0,0 0-1 0 0,-1 0 1 0 0,1 0 0 0 0,0 0 27 0 0,-7-1-189 0 0,6 1 177 0 0,-1 0 0 0 0,1 1 1 0 0,-1-1-1 0 0,1 0 0 0 0,-1 1 1 0 0,1-1-1 0 0,-1 0 0 0 0,1 0 0 0 0,-1 0 1 0 0,1 0-1 0 0,-1-1 0 0 0,0 1 12 0 0,1 0 14 0 0,-1-1-1 0 0,1 1 0 0 0,-1 0 0 0 0,1 0 1 0 0,0 0-1 0 0,-1 0 0 0 0,1 0 1 0 0,-1 1-1 0 0,1-1 0 0 0,-1 0 0 0 0,1 1 1 0 0,0-1-1 0 0,-1 0 0 0 0,0 1-13 0 0,-3 2 65 0 0,0-1 0 0 0,0 1 0 0 0,-1-2 0 0 0,1 1 0 0 0,-1 0-65 0 0,0-1 20 0 0,1 1 0 0 0,-1 0-1 0 0,1 0 1 0 0,0 0 0 0 0,-2 2-20 0 0,-8 5 86 0 0,1 1 0 0 0,0 1 0 0 0,1 0 0 0 0,-6 7-86 0 0,5-7 148 0 0,12-10-131 0 0,0 0 1 0 0,0 1-1 0 0,0-1 1 0 0,0 1-1 0 0,0-1 0 0 0,1 1 1 0 0,-1 0-18 0 0,0 0-1 0 0,0 0 1 0 0,1 0-1 0 0,-1 0 0 0 0,0-1 1 0 0,0 1-1 0 0,-1-1 1 0 0,-6 7 95 0 0,9-9-105 0 0,0 1 0 0 0,-1-1 1 0 0,1 1-1 0 0,0-1 1 0 0,0 1-1 0 0,0-1 1 0 0,0 1-1 0 0,0-1 1 0 0,0 1-1 0 0,-1-1 1 0 0,2 0-1 0 0,-1 1 0 0 0,0-1 10 0 0,3-11-29 0 0,2 0-1 0 0,-1 1 0 0 0,7-11 30 0 0,-2 2-36 0 0,0-1 0 0 0,4-16 36 0 0,-2 5 9 0 0,-5 13 43 0 0,-1 0 0 0 0,-1 0 0 0 0,-1-1-52 0 0,0 4 0 0 0,-3 14 13 0 0,1 0 0 0 0,-1 0-1 0 0,0 0 1 0 0,0 0 0 0 0,0 0-1 0 0,0 0 1 0 0,0 0 0 0 0,-1 0-1 0 0,1 0 1 0 0,0 0 0 0 0,-1 0-1 0 0,0 0 1 0 0,0-2-13 0 0,1 3 13 0 0,-1 0 1 0 0,0 1-1 0 0,1-1 1 0 0,-1 0-1 0 0,0 0 0 0 0,1 0 1 0 0,-1 1-1 0 0,0-1 1 0 0,0 0-1 0 0,0 1 1 0 0,1-1-1 0 0,-1 1 0 0 0,0-1 1 0 0,0 1-1 0 0,0-1 1 0 0,0 1-1 0 0,0 0 0 0 0,0 0 1 0 0,0-1-1 0 0,0 1 1 0 0,0 0-1 0 0,0 0 1 0 0,0 0-1 0 0,-1 0 0 0 0,1 0 1 0 0,0 0-1 0 0,0 0-13 0 0,-13 2 56 0 0,1 0 0 0 0,-1 1 0 0 0,1 1 0 0 0,-1 0-56 0 0,-30 8 74 0 0,24-9-28 0 0,7-1 47 0 0,0 1 0 0 0,0 0 0 0 0,0 0 0 0 0,1 1 0 0 0,-1 1 0 0 0,-5 3-93 0 0,18-8 3 0 0,0 1 0 0 0,-1-1 0 0 0,1 0 0 0 0,0 0 0 0 0,0 0 0 0 0,0 0 0 0 0,0 0 0 0 0,0 0 0 0 0,0 0 0 0 0,0 0 0 0 0,-1 1 0 0 0,1-1 0 0 0,0 0 0 0 0,0 0 0 0 0,0 0 0 0 0,0 0 0 0 0,-1 0 0 0 0,1 0 0 0 0,0 0 0 0 0,0 0 0 0 0,0 0 0 0 0,0 0 0 0 0,0 0 0 0 0,-1 0 0 0 0,1 0 0 0 0,0 0 0 0 0,0 0 0 0 0,0 0 0 0 0,0 0 0 0 0,-1 0 0 0 0,1 0 0 0 0,0 0 0 0 0,0 0 0 0 0,0-1 0 0 0,0 1 0 0 0,0 0 0 0 0,-1 0 0 0 0,1 0 0 0 0,0 0 0 0 0,0 0 0 0 0,0 0 0 0 0,0 0 0 0 0,0 0 0 0 0,0-1 0 0 0,0 1 1 0 0,0 0-1 0 0,-1 0 0 0 0,1 0 0 0 0,0 0 0 0 0,0 0 0 0 0,0-1 0 0 0,0 1 0 0 0,0 0 0 0 0,0 0 0 0 0,0 0 0 0 0,0 0 0 0 0,0-1 0 0 0,0 1 0 0 0,0 0 0 0 0,0 0 0 0 0,0 0 0 0 0,0 0 0 0 0,0 0 0 0 0,0-1-3 0 0,3-14 122 0 0,0 2-120 0 0,-4 9-26 0 0,0 1 1 0 0,0-1-1 0 0,0 1 0 0 0,0-1 0 0 0,-1 1 0 0 0,1 0 0 0 0,-1 0 1 0 0,0 0-1 0 0,-1-2 24 0 0,-5-8 90 0 0,5 7-134 0 0,0 0 0 0 0,-1 1 0 0 0,0 0 0 0 0,-1-1 44 0 0,-8-11 48 0 0,8 11-25 0 0,1 0-1 0 0,-1 0 0 0 0,-2-1-22 0 0,5 5 4 0 0,0 0-1 0 0,0 0 0 0 0,0 0 0 0 0,-1 1 1 0 0,1-1-1 0 0,-1 0 0 0 0,1 1 1 0 0,-1 0-1 0 0,0 0 0 0 0,0 0-3 0 0,-3-1-38 0 0,4 1 49 0 0,-1 0 0 0 0,0 0 1 0 0,1 0-1 0 0,-1 1 0 0 0,1-1 1 0 0,-1 1-1 0 0,0 0 0 0 0,0 0 1 0 0,1 0-1 0 0,-1 0 0 0 0,0 0 1 0 0,0 1-12 0 0,1-1 7 0 0,0 0 1 0 0,0 0-1 0 0,0 1 1 0 0,0-1 0 0 0,0 0-1 0 0,0-1 1 0 0,0 1 0 0 0,0 0-1 0 0,0-1 1 0 0,0 1 0 0 0,0-1-1 0 0,0 1-7 0 0,2-1-4 0 0,-1 1 0 0 0,0 0 1 0 0,1-1-1 0 0,-1 1 0 0 0,1 0 0 0 0,-1-1 0 0 0,1 1 0 0 0,-1-1 0 0 0,1 1 0 0 0,-1-1 0 0 0,1 1 1 0 0,-1-1-1 0 0,1 1 0 0 0,0-1 0 0 0,-1 1 0 0 0,1-1 0 0 0,0 1 0 0 0,-1-1 0 0 0,1 0 1 0 0,0 1-1 0 0,0-1 0 0 0,0 0 0 0 0,-1 1 0 0 0,1-1 0 0 0,0 0 0 0 0,0 1 0 0 0,0-1 0 0 0,0 0 1 0 0,0 1-1 0 0,0-1 0 0 0,1 0 0 0 0,-1 1 0 0 0,0-1 0 0 0,0 0 0 0 0,0 1 0 0 0,1-1 1 0 0,-1 0 3 0 0,0 1 5 0 0,0-1 0 0 0,1 0 0 0 0,-1 1 0 0 0,0-1 0 0 0,1 0 1 0 0,-1 1-1 0 0,0-1 0 0 0,1 0 0 0 0,-1 1 0 0 0,1-1 1 0 0,-1 1-1 0 0,1-1 0 0 0,0 1 0 0 0,-1-1 0 0 0,1 1 0 0 0,-1-1 1 0 0,1 1-1 0 0,0-1 0 0 0,-1 1 0 0 0,1 0 0 0 0,0-1-5 0 0,2 1 36 0 0,-1-1 0 0 0,0 1 0 0 0,1 0 0 0 0,-1 0 0 0 0,0 0 0 0 0,2 0-36 0 0,-3 0 64 0 0,5-1 100 0 0,6 2-179 0 0,-8-1 6 0 0,0 1-1 0 0,0-1 1 0 0,0 0-1 0 0,3-1 10 0 0,5 1-30 0 0,-2-1 145 0 0,-10 1-120 0 0,0 0 0 0 0,1 0 0 0 0,-1-1 0 0 0,0 1 1 0 0,0 0-1 0 0,0 0 0 0 0,0 0 0 0 0,0 0 0 0 0,0 0 0 0 0,1 0 0 0 0,-1 0 0 0 0,0 0 0 0 0,0-1 1 0 0,0 1-1 0 0,0 0 0 0 0,0 0 0 0 0,0 0 0 0 0,0 0 0 0 0,0 0 0 0 0,0 0 0 0 0,0-1 0 0 0,0 1 1 0 0,0 0-1 0 0,0 0 0 0 0,0 0 0 0 0,0 0 0 0 0,0-1 0 0 0,0 1 0 0 0,0 0 0 0 0,0 0 0 0 0,0 0 1 0 0,0 0-1 0 0,0 0 0 0 0,0-1 0 0 0,0 1 0 0 0,0 0 0 0 0,0 0 0 0 0,0 0 0 0 0,0 0 0 0 0,0 0 1 0 0,0 0-1 0 0,0-1 0 0 0,0 1 0 0 0,-1 0 5 0 0,0-3-4 0 0,1 3 7 0 0,0-1 0 0 0,0 1 1 0 0,-1 0-1 0 0,1-1 1 0 0,0 1-1 0 0,0 0 1 0 0,-1-1-1 0 0,1 1 0 0 0,0 0 1 0 0,0-1-1 0 0,-1 1 1 0 0,1 0-1 0 0,0 0 1 0 0,-1-1-1 0 0,1 1 0 0 0,0 0 1 0 0,-1 0-1 0 0,1 0-3 0 0,-8-6-166 0 0,0-1-1 0 0,-4-3 167 0 0,7 5 25 0 0,1 0 0 0 0,-2 1 0 0 0,1 0 0 0 0,0 0 0 0 0,-1 1 0 0 0,0-1 0 0 0,-3 0-25 0 0,9 4 15 0 0,-1-1 1 0 0,0 1 0 0 0,0 0 0 0 0,0 0-1 0 0,0 0 1 0 0,0 0 0 0 0,0 0-1 0 0,0 0 1 0 0,0 0 0 0 0,0 0 0 0 0,0 0-1 0 0,0 0 1 0 0,0 0 0 0 0,0 1 0 0 0,0-1-1 0 0,0 0 1 0 0,1 1 0 0 0,-1-1 0 0 0,0 0-1 0 0,0 1 1 0 0,0-1 0 0 0,0 1 0 0 0,1 0-1 0 0,-1-1 1 0 0,0 1 0 0 0,1 0-1 0 0,-1-1 1 0 0,0 1 0 0 0,1 0 0 0 0,-1 0-16 0 0,1-1-4 0 0,0 0 1 0 0,0 0 0 0 0,0 0 0 0 0,0 0-1 0 0,0 0 1 0 0,0 0 0 0 0,0 1 0 0 0,0-1-1 0 0,0 0 1 0 0,0 0 0 0 0,0 0 0 0 0,0 0-1 0 0,0 0 1 0 0,0 0 0 0 0,0 1 0 0 0,0-1-1 0 0,0 0 1 0 0,0 0 0 0 0,0 0-1 0 0,0 0 1 0 0,0 0 0 0 0,0 0 0 0 0,0 0-1 0 0,0 1 1 0 0,0-1 0 0 0,0 0 0 0 0,0 0-1 0 0,0 0 1 0 0,0 0 0 0 0,0 0 0 0 0,1 0-1 0 0,-1 0 1 0 0,0 0 0 0 0,0 0 0 0 0,0 0-1 0 0,0 1 1 0 0,0-1 0 0 0,0 0 0 0 0,0 0-1 0 0,0 0 1 0 0,0 0 0 0 0,1 0-1 0 0,-1 0 1 0 0,0 0 0 0 0,0 0 0 0 0,0 0-1 0 0,0 0 1 0 0,0 0 0 0 0,0 0 3 0 0,9 0 57 0 0,-5 1 38 0 0,-1 0-96 0 0,0 1 0 0 0,-1-1 0 0 0,0 1 1 0 0,1-1-1 0 0,-1 1 0 0 0,0 0 0 0 0,0 0 1 0 0,0 1-1 0 0,1 0 1 0 0,1 2-40 0 0,-1-1 40 0 0,-1-1 1 0 0,1 1-1 0 0,0-1 0 0 0,0 0 0 0 0,4 2 0 0 0,-7-4-10 0 0,1 0 0 0 0,0-1 0 0 0,0 1 0 0 0,0-1 0 0 0,0 1 0 0 0,-1-1 0 0 0,1 0 0 0 0,0 1 0 0 0,0-1 0 0 0,0 0-1 0 0,0 0 1 0 0,0 1 0 0 0,0-1 0 0 0,0 0 0 0 0,0 0 0 0 0,0 0 0 0 0,0 0 0 0 0,0-1 0 0 0,0 1 0 0 0,0 0 0 0 0,0 0 0 0 0,0 0 0 0 0,0-1 0 0 0,0 1 0 0 0,0 0-1 0 0,-1-1 1 0 0,1 1 0 0 0,0-1 0 0 0,0 0 10 0 0,13-8-92 0 0,18-12-130 0 0,-22 14 225 0 0,-9 6 2 0 0,1 0 0 0 0,-1-1 0 0 0,1 1 1 0 0,-1 0-1 0 0,1 0 0 0 0,0 0-5 0 0,-1 0 263 0 0,-2 6-339 0 0,1-4 49 0 0,1-1 0 0 0,-1 0 0 0 0,1 0 0 0 0,0 0 0 0 0,-1 0 1 0 0,1 0-1 0 0,-1-1 0 0 0,1 1 0 0 0,-1 0 0 0 0,1 0 0 0 0,-1 0 0 0 0,1 0 0 0 0,-1-1 0 0 0,1 1 27 0 0,5-1-58 0 0,-6 1 75 0 0,1 0 0 0 0,-1 0 0 0 0,1 0-1 0 0,-1 0 1 0 0,1 0 0 0 0,-1 0 0 0 0,1 1 0 0 0,-1-1 0 0 0,1 0-1 0 0,-1 0 1 0 0,1 1 0 0 0,-1-1 0 0 0,0 0 0 0 0,1 0-1 0 0,-1 1 1 0 0,0-1 0 0 0,1 0 0 0 0,-1 1 0 0 0,0-1 0 0 0,1 1-1 0 0,-1-1 1 0 0,0 1-17 0 0,1 1 34 0 0,0 0 0 0 0,0 0-1 0 0,0 0 1 0 0,0 0 0 0 0,-1 0-1 0 0,1 1-33 0 0,0 4-24 0 0,0 0-1 0 0,0-1 1 0 0,-1 6 24 0 0,0 0-65 0 0,0-4-57 0 0,0 1-1 0 0,1 5 123 0 0,-1-11-25 0 0,1-1 0 0 0,-1 1-1 0 0,1-1 1 0 0,0 1 0 0 0,0-1-1 0 0,0 1 1 0 0,0-1 0 0 0,0 0-1 0 0,0 1 1 0 0,2 0 25 0 0,-3-2-15 0 0,1-1 0 0 0,-1 1 0 0 0,0-1 0 0 0,1 0 0 0 0,-1 1 0 0 0,1-1 0 0 0,-1 0 0 0 0,0 0 0 0 0,1 1 0 0 0,-1-1 0 0 0,1 0 0 0 0,-1 0 0 0 0,1 0 0 0 0,-1 0 0 0 0,1 1 0 0 0,-1-1 0 0 0,1 0 0 0 0,-1 0 0 0 0,1 0 0 0 0,-1 0 0 0 0,1 0 0 0 0,-1 0 0 0 0,1 0 0 0 0,-1-1 0 0 0,1 1 0 0 0,-1 0 0 0 0,1 0 0 0 0,-1 0 0 0 0,1 0 0 0 0,-1-1 0 0 0,1 1 0 0 0,-1 0 0 0 0,1 0 0 0 0,-1-1 0 0 0,0 1 0 0 0,1 0 0 0 0,-1-1 0 0 0,1 1 15 0 0,2-3-155 0 0,0 0 1 0 0,0 0 0 0 0,0 0 0 0 0,1-1 154 0 0,-1 1-37 0 0,2-4 31 0 0,0 0-1 0 0,0 0 1 0 0,0-1 0 0 0,-1 1-1 0 0,0-1 1 0 0,-1 0 0 0 0,1 0-1 0 0,-1-3 7 0 0,-3 11 11 0 0,1-1-1 0 0,-1 1 0 0 0,0 0 1 0 0,0-1-1 0 0,0 1 1 0 0,0 0-1 0 0,0-1 0 0 0,0 1 1 0 0,0 0-1 0 0,0-1 1 0 0,0 1-1 0 0,0 0 0 0 0,0-1 1 0 0,0 1-1 0 0,0 0 1 0 0,0-1-1 0 0,0 1 1 0 0,0 0-1 0 0,0-1 0 0 0,0 1 1 0 0,0 0-1 0 0,0-1 1 0 0,-1 1-1 0 0,1 0 0 0 0,0-1-10 0 0,0 1 20 0 0,-1 0 0 0 0,1 0-1 0 0,0 0 1 0 0,-1 0-1 0 0,1 0 1 0 0,0 0-1 0 0,-1 0 1 0 0,1 0 0 0 0,0 0-1 0 0,-1 0 1 0 0,1 0-1 0 0,0 0 1 0 0,-1 0 0 0 0,1 0-1 0 0,0 0 1 0 0,-1 0-1 0 0,1 1 1 0 0,0-1 0 0 0,0 0-1 0 0,-1 0-19 0 0,-1 2 76 0 0,-1-1 0 0 0,1 1 0 0 0,-1 0-1 0 0,1 0 1 0 0,-1 1-76 0 0,-9 9 206 0 0,1 2-1 0 0,1-1 1 0 0,0 1 0 0 0,-7 14-206 0 0,12-19 30 0 0,1 1 1 0 0,0-1 0 0 0,0 1-1 0 0,1 0 1 0 0,1-1 0 0 0,-1 1 0 0 0,1 1-1 0 0,0 8-30 0 0,2-18-8 0 0,0 0-1 0 0,0 0 1 0 0,0 0-1 0 0,0 0 0 0 0,0 0 1 0 0,0 0-1 0 0,0 1 1 0 0,0-1-1 0 0,0 0 0 0 0,1 0 1 0 0,-1 0-1 0 0,0 0 1 0 0,1 0-1 0 0,-1 0 0 0 0,1 0 1 0 0,-1 0-1 0 0,1 0 1 0 0,0 0-1 0 0,-1 0 0 0 0,1 0 1 0 0,0 0-1 0 0,0-1 1 0 0,0 1-1 0 0,-1 0 0 0 0,1 0 1 0 0,0-1-1 0 0,0 1 1 0 0,0-1-1 0 0,0 1 0 0 0,0-1 1 0 0,0 1-1 0 0,0-1 1 0 0,0 0-1 0 0,1 1 0 0 0,-1-1 1 0 0,0 0-1 0 0,0 0 1 0 0,0 0 8 0 0,0 1-5 0 0,0-1 0 0 0,0-1 1 0 0,0 1-1 0 0,0 0 0 0 0,0 0 1 0 0,0 0-1 0 0,0 0 0 0 0,1-1 1 0 0,-1 1-1 0 0,0 0 0 0 0,0-1 1 0 0,-1 1-1 0 0,1-1 0 0 0,1 0 5 0 0,12-10-122 0 0,-12 10 90 0 0,1-2-30 0 0,1 0 0 0 0,-1-1 1 0 0,-1 1-1 0 0,1 0 0 0 0,0-2 62 0 0,3-4-81 0 0,1 0-89 0 0,-1-1 0 0 0,-1 0-1 0 0,0 0 1 0 0,4-10 170 0 0,-3 6-86 0 0,6-17 145 0 0,7-12 114 0 0,-34 63 634 0 0,6-10-647 0 0,-1 3-93 0 0,1 0 0 0 0,0 1 0 0 0,1 0 0 0 0,0 0 0 0 0,0 4-67 0 0,-5 14 27 0 0,1 1 1 0 0,-7 33-28 0 0,16-57-30 0 0,2-4 31 0 0,0 1 0 0 0,-1-1 1 0 0,1 3-2 0 0,1-7-35 0 0,0 0 0 0 0,0 0 0 0 0,0 0 0 0 0,0 0 0 0 0,0 0 1 0 0,0 0-1 0 0,0 0 0 0 0,0 0 0 0 0,1 0 0 0 0,-1 0 0 0 0,0 0 1 0 0,1 0-1 0 0,-1 0 0 0 0,0 0 0 0 0,1 0 0 0 0,-1 0 0 0 0,1 0 1 0 0,0 0-1 0 0,-1-1 0 0 0,1 1 0 0 0,0 0 35 0 0,-1-1-61 0 0,1 1-1 0 0,0-1 1 0 0,-1 0-1 0 0,1 0 1 0 0,0 0-1 0 0,-1 1 1 0 0,1-1-1 0 0,0 0 1 0 0,0 0-1 0 0,-1 0 1 0 0,1 0 0 0 0,0 0-1 0 0,0 0 1 0 0,-1 0-1 0 0,1 0 1 0 0,0 0-1 0 0,0-1 62 0 0,12-3-566 0 0,-8 0 461 0 0,0 1 0 0 0,0-1 0 0 0,-1 0 1 0 0,0 0-1 0 0,0-1 0 0 0,3-3 105 0 0,-1 2-36 0 0,1-3 12 0 0,0 0 0 0 0,-1 0 0 0 0,0-1 0 0 0,-1 0 24 0 0,21-41 127 0 0,-17 32 40 0 0,15-38 289 0 0,-27 59 239 0 0,-3 5-439 0 0,-9 14 172 0 0,2 0 0 0 0,0 2 1 0 0,1 0-429 0 0,4-7 136 0 0,6-12-124 0 0,-1 1 1 0 0,1-1-1 0 0,0 1 0 0 0,0 0 0 0 0,1-1 1 0 0,-1 1-1 0 0,1 0 0 0 0,0 0 0 0 0,0 5-12 0 0,1-5-28 0 0,1 10 64 0 0,-1-15-60 0 0,0 1-1 0 0,0 0 1 0 0,0-1 0 0 0,0 1-1 0 0,0-1 1 0 0,1 1 0 0 0,-1-1-1 0 0,0 1 1 0 0,1-1 0 0 0,-1 1-1 0 0,0-1 1 0 0,1 0 0 0 0,-1 1-1 0 0,0-1 1 0 0,1 1 0 0 0,-1-1-1 0 0,1 0 1 0 0,-1 1 0 0 0,1-1-1 0 0,-1 0 1 0 0,1 0 0 0 0,-1 1-1 0 0,1-1 25 0 0,0 0-30 0 0,0 0 0 0 0,0 0 1 0 0,0-1-1 0 0,0 1 0 0 0,0 0 0 0 0,0-1 0 0 0,0 1 0 0 0,0-1 0 0 0,-1 1 1 0 0,1-1-1 0 0,0 1 0 0 0,0-1 0 0 0,0 0 0 0 0,-1 1 0 0 0,1-1 0 0 0,0 0 1 0 0,0 0 29 0 0,1-1-89 0 0,1-1-16 0 0,1 0 1 0 0,-1-1-1 0 0,1 0 1 0 0,-1 1-1 0 0,0-1 1 0 0,-1 0-1 0 0,1-1 105 0 0,7-12-320 0 0,-4 8 251 0 0,0-1 0 0 0,-1-1 0 0 0,-1 1 0 0 0,2-6 69 0 0,-6 16 1 0 0,7-21 312 0 0,1-14-313 0 0,-7 30 126 0 0,0-1 0 0 0,0 0 0 0 0,-1 1 0 0 0,1-1 0 0 0,-2 0 1 0 0,1 1-1 0 0,0-1 0 0 0,-2-5-126 0 0,2 10 25 0 0,-1 1 0 0 0,1-1 1 0 0,0 0-1 0 0,-1 0 0 0 0,1 0 1 0 0,0 1-1 0 0,-1-1 1 0 0,1 0-1 0 0,-1 0 0 0 0,1 1 1 0 0,-1-1-1 0 0,1 0 0 0 0,-1 1 1 0 0,0-1-1 0 0,1 1 0 0 0,-1-1 1 0 0,0 1-1 0 0,1-1 0 0 0,-1 1 1 0 0,0-1-1 0 0,0 1 0 0 0,1-1 1 0 0,-1 1-1 0 0,0 0 1 0 0,0 0-1 0 0,0-1 0 0 0,0 1 1 0 0,0 0-1 0 0,1 0 0 0 0,-1 0 1 0 0,0 0-1 0 0,0 0 0 0 0,0 0 1 0 0,0 0-1 0 0,0 0 0 0 0,1 1 1 0 0,-1-1-1 0 0,0 0-25 0 0,-4 1 96 0 0,0 1 0 0 0,1 0 1 0 0,-1 0-1 0 0,1 0 0 0 0,-5 2-96 0 0,-5 4 322 0 0,0 1 1 0 0,-12 10-323 0 0,21-15-5 0 0,1 0 0 0 0,-1 0 0 0 0,1 1 0 0 0,0 0 1 0 0,0 0-1 0 0,0 0 0 0 0,1 0 0 0 0,-1 1 1 0 0,1 0 3 0 0,1-2 9 0 0,-10 22-3 0 0,-3 10-5 0 0,12-27 27 0 0,0 0-1 0 0,0 0 1 0 0,2 0-1 0 0,-1 0 1 0 0,1 1 0 0 0,0 0-27 0 0,1-9 3 0 0,0 11-79 0 0,0 13 76 0 0,1-22-71 0 0,-1 1 0 0 0,1-1 0 0 0,-1 1 0 0 0,1-1 0 0 0,0 0 0 0 0,0 1 1 0 0,1-1-1 0 0,-1 0 0 0 0,1 1 71 0 0,-1-3-38 0 0,-1 0-1 0 0,1-1 1 0 0,0 1 0 0 0,-1 0 0 0 0,1-1 0 0 0,0 1-1 0 0,0 0 1 0 0,-1-1 0 0 0,1 1 0 0 0,0-1 0 0 0,0 1 0 0 0,0-1-1 0 0,0 0 1 0 0,0 1 0 0 0,-1-1 0 0 0,1 0 0 0 0,0 1 0 0 0,0-1-1 0 0,0 0 1 0 0,0 0 0 0 0,0 0 0 0 0,0 0 0 0 0,0 0 0 0 0,0 0-1 0 0,0 0 1 0 0,0 0 0 0 0,0-1 0 0 0,0 1 0 0 0,0 0-1 0 0,0 0 1 0 0,0-1 0 0 0,0 1 38 0 0,5-3-152 0 0,-1 1 0 0 0,0-1 0 0 0,1 0-1 0 0,3-3 153 0 0,-7 4-23 0 0,4-2-60 0 0,0 0 0 0 0,-1-1 1 0 0,0 0-1 0 0,0 0 0 0 0,0 0 0 0 0,3-5 83 0 0,4-7-90 0 0,6-12 90 0 0,-8 12 54 0 0,-2 0 0 0 0,-1-1 0 0 0,3-7-54 0 0,-6 10 158 0 0,-4 14-145 0 0,0 0 1 0 0,0 0-1 0 0,0 0 1 0 0,0 1-1 0 0,0-1 1 0 0,0 0-1 0 0,-1 0 1 0 0,1 0-1 0 0,0 1 0 0 0,0-1 1 0 0,0 0-1 0 0,-1 0 1 0 0,1 0-1 0 0,0 1 1 0 0,-1-1-1 0 0,0 0-13 0 0,1 1 13 0 0,0 0 1 0 0,0-1-1 0 0,0 1 1 0 0,0 0-1 0 0,0 0 1 0 0,-1 0-1 0 0,1 0 1 0 0,0 0-1 0 0,0 0 1 0 0,0 0-1 0 0,-1 0 0 0 0,1 0 1 0 0,0-1-1 0 0,0 1 1 0 0,0 0-1 0 0,-1 0 1 0 0,1 0-1 0 0,0 0 1 0 0,0 0-1 0 0,0 0 0 0 0,-1 0 1 0 0,1 0-1 0 0,0 0 1 0 0,0 0-1 0 0,0 1 1 0 0,-1-1-1 0 0,1 0 1 0 0,0 0-1 0 0,0 0 1 0 0,0 0-14 0 0,-8 5 259 0 0,-4 8 53 0 0,-8 13 510 0 0,-2 7-822 0 0,16-23 54 0 0,0 1-1 0 0,0 0 1 0 0,1 0-1 0 0,-2 10-53 0 0,5-16-13 0 0,-1 4 37 0 0,0 0 0 0 0,1 0 1 0 0,0 3-25 0 0,2-9-19 0 0,-1-1 1 0 0,1 1-1 0 0,0 0 1 0 0,0-1-1 0 0,0 1 1 0 0,1 0 0 0 0,-1-1-1 0 0,1 1 1 0 0,-1-1-1 0 0,1 1 1 0 0,0-1-1 0 0,0 1 1 0 0,1 1 18 0 0,-2-3-18 0 0,0-1 0 0 0,1 1 0 0 0,-1-1 0 0 0,0 0 0 0 0,0 1 0 0 0,1-1 0 0 0,-1 0 0 0 0,0 1-1 0 0,1-1 1 0 0,-1 0 0 0 0,1 1 0 0 0,-1-1 0 0 0,0 0 0 0 0,1 0 0 0 0,-1 1 0 0 0,1-1 0 0 0,-1 0 0 0 0,0 0 0 0 0,1 0 0 0 0,-1 0 0 0 0,1 0 0 0 0,-1 0 0 0 0,1 1-1 0 0,0-1 19 0 0,0-1-48 0 0,0 1 0 0 0,0 0 0 0 0,0 0 0 0 0,0 0 0 0 0,0-1 0 0 0,0 1 0 0 0,1-1 0 0 0,-1 1 0 0 0,0-1 0 0 0,0 0 48 0 0,3-1-138 0 0,0-1 0 0 0,-1 0-1 0 0,1 0 1 0 0,-1 0-1 0 0,1-1 139 0 0,-1 0-120 0 0,0 1 0 0 0,0-1 1 0 0,0 0-1 0 0,0 0 0 0 0,-1 0 0 0 0,0 0 0 0 0,0 0 0 0 0,0 0 0 0 0,0-1 0 0 0,-1 1 0 0 0,0-1 0 0 0,0 1 0 0 0,0-1 0 0 0,0-4 120 0 0,0 1 28 0 0,0 2 14 0 0,0 0-1 0 0,-1 0 0 0 0,0 0 1 0 0,0 0-1 0 0,0 0 0 0 0,-1 0 1 0 0,0-4-42 0 0,1 10 19 0 0,-1 0 0 0 0,1-1 0 0 0,0 1 0 0 0,0 0 0 0 0,0 0-1 0 0,0-1 1 0 0,0 1 0 0 0,-1 0 0 0 0,1-1 0 0 0,0 1 0 0 0,0 0 0 0 0,0 0 0 0 0,-1-1 0 0 0,1 1 0 0 0,0 0 0 0 0,0 0 0 0 0,-1 0 0 0 0,1-1 0 0 0,0 1 0 0 0,-1 0 0 0 0,1 0 0 0 0,0 0 0 0 0,-1 0 0 0 0,1 0 0 0 0,0 0 0 0 0,-1 0 0 0 0,1-1 0 0 0,0 1-1 0 0,-1 0 1 0 0,1 0 0 0 0,0 0 0 0 0,-1 0 0 0 0,1 0 0 0 0,0 1 0 0 0,-1-1 0 0 0,1 0 0 0 0,0 0 0 0 0,0 0 0 0 0,-1 0 0 0 0,1 0 0 0 0,0 0 0 0 0,-1 0 0 0 0,1 1 0 0 0,0-1-19 0 0,-16 10 557 0 0,14-9-456 0 0,-18 15 312 0 0,10-7-352 0 0,0-2 0 0 0,0 1 0 0 0,-1-2 1 0 0,-1 1-62 0 0,6-4-14 0 0,1 0 0 0 0,-1-1 0 0 0,0 1 0 0 0,0-1 0 0 0,-3 0 14 0 0,8-2-10 0 0,-1 0 0 0 0,0 1 1 0 0,0-1-1 0 0,0 0 0 0 0,1 0 1 0 0,-1 0-1 0 0,0-1 0 0 0,0 1 1 0 0,1 0-1 0 0,-1-1 0 0 0,0 1 0 0 0,0-1 1 0 0,1 1-1 0 0,-1-1 0 0 0,0 0 1 0 0,1 0-1 0 0,-1 0 0 0 0,1 0 1 0 0,-1 0-1 0 0,1 0 0 0 0,0 0 10 0 0,-4-4-30 0 0,1 0 0 0 0,0 0 1 0 0,0 0-1 0 0,0-1 0 0 0,1 1 0 0 0,0-1 0 0 0,-3-5 30 0 0,3 4 13 0 0,0 1 0 0 0,0 0 0 0 0,-1 0 0 0 0,0 0 0 0 0,0 1 0 0 0,-3-3-13 0 0,7 7 18 0 0,0 1 0 0 0,0 0 0 0 0,0 0 0 0 0,-1-1-1 0 0,1 1 1 0 0,0 0 0 0 0,0 0 0 0 0,-1 0 0 0 0,1-1 0 0 0,0 1-1 0 0,0 0 1 0 0,-1 0 0 0 0,1 0 0 0 0,0 0 0 0 0,-1 0-1 0 0,1-1 1 0 0,0 1 0 0 0,-1 0 0 0 0,1 0 0 0 0,0 0-1 0 0,-1 0 1 0 0,1 0 0 0 0,0 0 0 0 0,-1 0 0 0 0,1 0-1 0 0,0 0 1 0 0,0 0 0 0 0,-1 0 0 0 0,1 0 0 0 0,0 1-1 0 0,-1-1 1 0 0,1 0 0 0 0,0 0-18 0 0,-1 0 22 0 0,0 1 1 0 0,1 0-1 0 0,-1-1 1 0 0,1 1-1 0 0,-1 0 0 0 0,1-1 1 0 0,0 1-1 0 0,-1 0 0 0 0,1 0 1 0 0,0-1-1 0 0,-1 1 0 0 0,1 0 1 0 0,0 0-23 0 0,-2 5 57 0 0,1 0 1 0 0,0 1-1 0 0,1 2-57 0 0,-1 3 45 0 0,0 0-1 0 0,1 0 1 0 0,0 0-1 0 0,1 0 1 0 0,1 0-1 0 0,0 2-44 0 0,-2-14-16 0 0,0 0-1 0 0,0 0 1 0 0,0 1-1 0 0,0-1 1 0 0,0 0-1 0 0,0 1 1 0 0,0-1 0 0 0,1 0-1 0 0,-1 0 1 0 0,0 1-1 0 0,0-1 1 0 0,0 0 0 0 0,0 0-1 0 0,1 1 1 0 0,-1-1-1 0 0,0 0 1 0 0,0 0-1 0 0,0 0 1 0 0,1 1 0 0 0,-1-1-1 0 0,0 0 1 0 0,0 0-1 0 0,1 0 1 0 0,-1 0-1 0 0,0 1 1 0 0,0-1 0 0 0,1 0-1 0 0,-1 0 1 0 0,0 0-1 0 0,1 0 1 0 0,-1 0-1 0 0,0 0 17 0 0,1 0-21 0 0,-1 0-1 0 0,0 0 0 0 0,1 0 0 0 0,-1-1 1 0 0,0 1-1 0 0,0 0 0 0 0,1 0 0 0 0,-1 0 1 0 0,0-1-1 0 0,0 1 0 0 0,1 0 0 0 0,-1 0 1 0 0,0-1-1 0 0,0 1 0 0 0,0 0 0 0 0,1 0 1 0 0,-1-1-1 0 0,0 1 0 0 0,0 0 1 0 0,0-1-1 0 0,0 1 0 0 0,0 0 0 0 0,1-1 1 0 0,-1 1-1 0 0,0 0 0 0 0,0-1 0 0 0,0 1 1 0 0,0 0-1 0 0,0-1 22 0 0,0-7-89 0 0,0 0 0 0 0,0 0 0 0 0,-1 0 0 0 0,1 0 0 0 0,-2 0 0 0 0,1 1 0 0 0,-3-7 89 0 0,0 1-23 0 0,-1 1 1 0 0,0-1-1 0 0,0 1 0 0 0,-3-3 23 0 0,5 10 74 0 0,-1-1 0 0 0,1 1 0 0 0,-1 0 0 0 0,-2-1-74 0 0,5 4 11 0 0,0 1 1 0 0,0 0 0 0 0,0 0 0 0 0,0 0 0 0 0,0 0 0 0 0,-1 0 0 0 0,1 0-1 0 0,0 0 1 0 0,-1 1 0 0 0,1-1 0 0 0,0 0 0 0 0,-1 1 0 0 0,1-1-1 0 0,-1 1 1 0 0,1 0 0 0 0,-1-1 0 0 0,1 1 0 0 0,-1 0 0 0 0,1 0-1 0 0,-1 0-11 0 0,1 0 18 0 0,0 0 0 0 0,0 1 0 0 0,0-1-1 0 0,1 0 1 0 0,-1 1 0 0 0,0-1 0 0 0,0 1-1 0 0,1-1 1 0 0,-1 1 0 0 0,0 0-1 0 0,1-1 1 0 0,-1 1 0 0 0,1 0 0 0 0,-1-1-1 0 0,1 1 1 0 0,-1 0 0 0 0,1 0 0 0 0,-1-1-1 0 0,1 1-17 0 0,-1 1 95 0 0,0 1-1 0 0,0-1 1 0 0,0 0 0 0 0,0 0-1 0 0,1 1 1 0 0,-1 0-95 0 0,0 4 85 0 0,0 1 0 0 0,1-1 0 0 0,0 1 0 0 0,0-1 0 0 0,0 1 1 0 0,2 2-86 0 0,-2-8 4 0 0,0 1 1 0 0,1-1 0 0 0,0 1 0 0 0,0-1 0 0 0,0 1 0 0 0,0-1-1 0 0,0 0 1 0 0,0 1 0 0 0,0-1 0 0 0,1 0 0 0 0,0 0 0 0 0,-1 0-1 0 0,1 0 1 0 0,0 0 0 0 0,0 0 0 0 0,0 0 0 0 0,0-1 0 0 0,0 1-1 0 0,2 0-4 0 0,-3-1-15 0 0,0 0-1 0 0,0-1 0 0 0,0 1 1 0 0,1-1-1 0 0,-1 1 0 0 0,0-1 1 0 0,1 0-1 0 0,-1 0 0 0 0,0 1 1 0 0,0-1-1 0 0,1 0 0 0 0,-1 0 1 0 0,0 0-1 0 0,1-1 0 0 0,-1 1 1 0 0,0 0-1 0 0,1 0 0 0 0,0-1 16 0 0,0 0-46 0 0,0 0 0 0 0,0 0-1 0 0,0 0 1 0 0,0 0 0 0 0,0 0-1 0 0,-1-1 1 0 0,1 1 0 0 0,0-1 0 0 0,-1 1-1 0 0,2-2 47 0 0,0-1-14 0 0,0 1 0 0 0,-1-1 0 0 0,1 0 0 0 0,-1 0 0 0 0,0 0 0 0 0,0 0 0 0 0,-1 0 0 0 0,1 0 0 0 0,-1 0 1 0 0,0 0-1 0 0,0-1 14 0 0,0-2 147 0 0,-3 13-40 0 0,-2 11 47 0 0,4-12-98 0 0,0 0 1 0 0,0-1-1 0 0,1 1 1 0 0,0 0-1 0 0,0-1 1 0 0,1 4-57 0 0,2 13 183 0 0,-2-13-131 0 0,0 1 0 0 0,0-1-1 0 0,1 0 1 0 0,0 0 0 0 0,1 0-1 0 0,1 2-51 0 0,4 11-18 0 0,-7-16 24 0 0,2 2-15 0 0,-1 0 0 0 0,-1 0 0 0 0,1 0-1 0 0,-1 1 1 0 0,-1-1 0 0 0,1 1 0 0 0,-1-1-1 0 0,0 2 10 0 0,-2 0 30 0 0,1 0-1 0 0,1 0 0 0 0,0 0 0 0 0,0 0 0 0 0,1-1 0 0 0,0 1 1 0 0,1 2-30 0 0,11 31 1 0 0,-11-33-9 0 0,-1 1 0 0 0,1 3 8 0 0,-2-7 1 0 0,0-1 0 0 0,0 0 0 0 0,0 0 0 0 0,1 0 0 0 0,0 0 0 0 0,0-1 0 0 0,0 1 0 0 0,1 0 0 0 0,-1-1 1 0 0,3 4-2 0 0,-2-5-7 0 0,-1 1 1 0 0,0-1 0 0 0,0 1-1 0 0,-1 0 1 0 0,1-1 0 0 0,-1 1-1 0 0,1 0 1 0 0,-1 0 0 0 0,0 1 6 0 0,4 12 70 0 0,0 2-111 0 0,-5-16 47 0 0,1 0 0 0 0,0 0 1 0 0,0 0-1 0 0,0 0 0 0 0,0 0 0 0 0,0 0 0 0 0,1 0 0 0 0,-1 0 0 0 0,1-1 0 0 0,0 1 1 0 0,0 0-7 0 0,30 31-203 0 0,-28-30 207 0 0,0 1 0 0 0,0 1 0 0 0,0-1 0 0 0,0 2-4 0 0,5 7 38 0 0,-7-11-36 0 0,-1 0-1 0 0,1 0 1 0 0,-1 0-1 0 0,0 0 0 0 0,0 0 1 0 0,0 0-1 0 0,0 0 0 0 0,0 2-1 0 0,3 28-83 0 0,-4-25 129 0 0,2 6-52 0 0,1 0 1 0 0,3 12 5 0 0,-2-12 52 0 0,3 11-120 0 0,-3-9-177 0 0,0-1-1 0 0,2 16 246 0 0,-6-28 0 0 0,1 0 1 0 0,0 0-1 0 0,0 0 0 0 0,0 0 0 0 0,0 0 0 0 0,0 1 0 0 0,1-1-29 0 0,-1 0 1 0 0,0 0-1 0 0,0 0 1 0 0,0 0-1 0 0,0 0 1 0 0,-1 1 28 0 0,8 65-315 0 0,-5-58 262 0 0,-2-11 39 0 0,-1 1 0 0 0,0-1 0 0 0,0 0 0 0 0,0 1 0 0 0,1-1 0 0 0,-1 0 0 0 0,0 1 0 0 0,0-1 0 0 0,1 0 0 0 0,-1 1 0 0 0,0-1 0 0 0,1 0 0 0 0,-1 1 0 0 0,0-1 0 0 0,1 0 0 0 0,-1 0 0 0 0,0 0 0 0 0,1 1 0 0 0,-1-1 0 0 0,1 0 0 0 0,-1 0 0 0 0,0 0 0 0 0,1 0 14 0 0,0 0-30 0 0,-1 0-1 0 0,1 0 1 0 0,0-1-1 0 0,-1 1 1 0 0,1 0 0 0 0,-1-1-1 0 0,1 1 1 0 0,-1-1-1 0 0,1 1 1 0 0,-1-1-1 0 0,1 1 1 0 0,-1-1-1 0 0,1 1 1 0 0,-1-1 0 0 0,0 1-1 0 0,1-1 31 0 0,5-10-124 0 0,0-17 327 0 0,0 0 0 0 0,0-16-203 0 0,-2 8 341 0 0,4-9-341 0 0,2 5 207 0 0,-1 4 234 0 0,2-25-441 0 0,-10 49 42 0 0,-1-1 0 0 0,-1 1-1 0 0,1 0 1 0 0,-2-1 0 0 0,0 1-1 0 0,0 0 1 0 0,-1 0 0 0 0,-4-10-42 0 0,-20-48 144 0 0,26 68-137 0 0,0 0 0 0 0,0 0 1 0 0,-1 0-1 0 0,1 0 0 0 0,0 1 1 0 0,0-1-1 0 0,-1 0 0 0 0,1 1 1 0 0,-1-1-8 0 0,-7-8-38 0 0,8 8 34 0 0,0 0 1 0 0,-1 0 0 0 0,1 0-1 0 0,0 0 1 0 0,1 0 0 0 0,-1 0-1 0 0,0 0 1 0 0,0-1 0 0 0,1 1-1 0 0,0 0 1 0 0,-1 0 0 0 0,1-1-1 0 0,0 1 1 0 0,0-1 3 0 0,0-6-16 0 0,-1 0 0 0 0,-1-4 16 0 0,-1-16-77 0 0,2-23 39 0 0,0 49 41 0 0,0 0 0 0 0,0-1-1 0 0,0 1 1 0 0,0 0 0 0 0,-1 0-1 0 0,1 0 1 0 0,-1 0 0 0 0,-2-3-3 0 0,4 5 14 0 0,0 1 1 0 0,-1-1 0 0 0,1 1 0 0 0,-1-1-1 0 0,1 1 1 0 0,-1-1 0 0 0,1 1-1 0 0,-1-1 1 0 0,1 1 0 0 0,-1-1-1 0 0,1 1 1 0 0,-1-1-15 0 0,-1 3 170 0 0,1 3 33 0 0,0-1-98 0 0,1-3-100 0 0,0-1 0 0 0,0 0-1 0 0,0 0 1 0 0,0 1 0 0 0,0-1 0 0 0,0 0 0 0 0,0 1 0 0 0,0-1 0 0 0,0 0 0 0 0,0 1 0 0 0,0-1 0 0 0,0 0 0 0 0,0 1 0 0 0,0-1 0 0 0,0 0 0 0 0,0 1 0 0 0,0-1 0 0 0,0 0 0 0 0,1 1 0 0 0,-1-1 0 0 0,0 0 0 0 0,0 0-5 0 0,3 6 56 0 0,-1-1 1 0 0,0 1-1 0 0,-1-1 1 0 0,1 1-1 0 0,-1-1 1 0 0,0 1-1 0 0,-1 0 1 0 0,1 0-57 0 0,3 20 160 0 0,13 44 32 0 0,3 13-323 0 0,-17-64 109 0 0,-1 1 0 0 0,-1-1 22 0 0,1 13 57 0 0,0-5-147 0 0,0-1 0 0 0,-3 19 90 0 0,-1 6-20 0 0,1-41-57 0 0,1 1 1 0 0,0-1-1 0 0,2 8 77 0 0,-1-7-96 0 0,0 0 1 0 0,-1 1-1 0 0,0-1 96 0 0,-1-1-33 0 0,1 0 0 0 0,1 0 0 0 0,0-1 0 0 0,1 9 33 0 0,-1-10-18 0 0,-1-1 0 0 0,0 0 0 0 0,-1 1 0 0 0,1-1 0 0 0,-2 6 18 0 0,1-8-14 0 0,-5 24-126 0 0,4-21 113 0 0,1 1 1 0 0,-1 0-1 0 0,1-1 0 0 0,1 1 0 0 0,0 0 1 0 0,0 2 26 0 0,1-5-12 0 0,0 9-232 0 0,1 12 244 0 0,-1-16-2 0 0,-1-10-13 0 0,0-1-1 0 0,0 0 1 0 0,0 0 0 0 0,0 1 0 0 0,0-1-1 0 0,0 0 1 0 0,1 0 0 0 0,-1 1 0 0 0,0-1-1 0 0,0 0 1 0 0,0 0 0 0 0,0 1 0 0 0,0-1-1 0 0,0 0 1 0 0,1 0 0 0 0,-1 0 0 0 0,0 1 0 0 0,0-1-1 0 0,0 0 1 0 0,1 0 0 0 0,-1 0 0 0 0,0 0-1 0 0,0 0 1 0 0,1 1 0 0 0,-1-1 0 0 0,0 0-1 0 0,0 0 16 0 0,4 1-153 0 0,-4-1 149 0 0,0 0 0 0 0,0 0 0 0 0,0 0 0 0 0,0 0 0 0 0,1 0 0 0 0,-1 0 0 0 0,0 0 0 0 0,0 0 0 0 0,0 0 0 0 0,0 0 0 0 0,0 0 0 0 0,1 0 0 0 0,-1 0 0 0 0,0 0 0 0 0,0 0 0 0 0,0 0 0 0 0,0 0 0 0 0,0 0 0 0 0,1 0 0 0 0,-1 0 0 0 0,0 0 0 0 0,0 0 0 0 0,0 0 0 0 0,0 0 0 0 0,0 0-1 0 0,1 0 1 0 0,-1 0 0 0 0,0-1 0 0 0,0 1 0 0 0,0 0 0 0 0,0 0 0 0 0,0 0 0 0 0,0 0 0 0 0,0 0 0 0 0,0 0 0 0 0,0 0 0 0 0,1-1 0 0 0,-1 1 0 0 0,0 0 0 0 0,0 0 0 0 0,0 0 0 0 0,0 0 0 0 0,0 0 0 0 0,0-1 0 0 0,0 1 0 0 0,0 0 0 0 0,0 0 0 0 0,0 0 4 0 0,2-3-28 0 0,0 0 1 0 0,0 1 0 0 0,0 0 0 0 0,0-1 0 0 0,1 1 0 0 0,0-1 27 0 0,11-12-92 0 0,5-13 72 0 0,1-4 20 0 0,-5 7 9 0 0,14-17-9 0 0,-25 37 129 0 0,-4 6 4 0 0,-4 8 100 0 0,0-3-128 0 0,-8 23 115 0 0,-22 53 33 0 0,27-63-231 0 0,1 0 1 0 0,1 0-1 0 0,0 9-22 0 0,2-13-25 0 0,2-11 5 0 0,0 1 1 0 0,0-1 0 0 0,0 1-1 0 0,1 0 1 0 0,0-1 0 0 0,0 1-1 0 0,0 0 1 0 0,0-1-1 0 0,2 4 20 0 0,-2-8-22 0 0,0 1-1 0 0,0-1 0 0 0,0 0 0 0 0,0 1 0 0 0,0-1 1 0 0,0 0-1 0 0,0 0 0 0 0,0 1 0 0 0,0-1 1 0 0,1 0-1 0 0,-1 0 0 0 0,0 1 0 0 0,0-1 0 0 0,0 0 1 0 0,0 0-1 0 0,1 1 0 0 0,-1-1 0 0 0,0 0 0 0 0,0 0 1 0 0,1 0-1 0 0,-1 0 0 0 0,0 0 0 0 0,0 1 0 0 0,1-1 1 0 0,-1 0-1 0 0,0 0 0 0 0,0 0 0 0 0,1 0 0 0 0,-1 0 23 0 0,1 0-31 0 0,0 0 0 0 0,-1 0-1 0 0,1 0 1 0 0,-1 0 0 0 0,1-1-1 0 0,0 1 1 0 0,-1 0 0 0 0,1 0-1 0 0,-1-1 1 0 0,1 1 0 0 0,-1 0-1 0 0,1-1 1 0 0,0 1 31 0 0,1-2-56 0 0,0 0 0 0 0,0-1 0 0 0,0 1 0 0 0,0 0 0 0 0,0 0 0 0 0,0-1 56 0 0,21-38-299 0 0,11-29 299 0 0,-8 16 62 0 0,-24 49-18 0 0,1 0 0 0 0,0 0 1 0 0,0 0-1 0 0,0 0 0 0 0,2 0-44 0 0,-16 31 994 0 0,-13 24-765 0 0,-6 26-229 0 0,17-45 20 0 0,7-17-48 0 0,0 1 0 0 0,1 0 0 0 0,1 0 0 0 0,0 0 28 0 0,3-1-293 0 0,1-13 257 0 0,0-1 0 0 0,0 1 1 0 0,0 0-1 0 0,0-1 1 0 0,0 1-1 0 0,0-1 1 0 0,0 1-1 0 0,0-1 1 0 0,0 1-1 0 0,0-1 1 0 0,1 1-1 0 0,-1-1 1 0 0,0 1-1 0 0,0-1 0 0 0,1 1 1 0 0,-1-1-1 0 0,0 1 1 0 0,0-1-1 0 0,1 1 1 0 0,-1-1-1 0 0,1 1 1 0 0,-1-1-1 0 0,0 1 36 0 0,1-1-22 0 0,-1 0 0 0 0,1 0 0 0 0,-1 0 0 0 0,1 0 0 0 0,-1 0 1 0 0,0-1-1 0 0,1 1 0 0 0,-1 0 0 0 0,1 0 0 0 0,-1 0 0 0 0,0 0 0 0 0,1 0 0 0 0,-1 0 0 0 0,1-1 0 0 0,-1 1 0 0 0,0 0 0 0 0,1 0 1 0 0,-1-1-1 0 0,0 1 0 0 0,1 0 0 0 0,-1-1 0 0 0,0 1 0 0 0,0 0 0 0 0,1-1 0 0 0,-1 1 22 0 0,8-12-138 0 0,-6 9 68 0 0,11-14-79 0 0,-8 10 120 0 0,0 0 0 0 0,0 0 0 0 0,1-4 29 0 0,46-104 552 0 0,-8 18-165 0 0,-42 92-317 0 0,1 1 0 0 0,0-1 0 0 0,1-2-70 0 0,-1 6 176 0 0,-3 4-3 0 0,-3 7 104 0 0,-19 43 404 0 0,-11 38-681 0 0,17-47 40 0 0,8-22-136 0 0,-6 20 96 0 0,13-35-23 0 0,-4 14 37 0 0,5-19-62 0 0,0-1-1 0 0,0 0 1 0 0,0 0 0 0 0,0 0 0 0 0,0 0 0 0 0,0 0 0 0 0,0 0 0 0 0,0 0 0 0 0,0 1 0 0 0,1-1 0 0 0,-1 0 0 0 0,1 0 0 0 0,-1 0 0 0 0,1 0 0 0 0,-1 0 0 0 0,1 1 48 0 0,0-2-26 0 0,-1 0 0 0 0,1 0 1 0 0,-1 0-1 0 0,0 0 0 0 0,1 0 1 0 0,-1 1-1 0 0,1-1 0 0 0,-1 0 1 0 0,0 0-1 0 0,1 0 0 0 0,-1 0 1 0 0,1 0-1 0 0,-1-1 0 0 0,1 1 1 0 0,-1 0-1 0 0,0 0 0 0 0,1 0 1 0 0,-1 0-1 0 0,1 0 0 0 0,-1-1 1 0 0,0 1-1 0 0,1 0 0 0 0,-1 0 1 0 0,0 0-1 0 0,1-1 0 0 0,-1 1 1 0 0,0 0-1 0 0,1-1 0 0 0,-1 1 1 0 0,0 0 25 0 0,13-11-129 0 0,-13 10 98 0 0,8-7-120 0 0,-1-1-1 0 0,0 0 1 0 0,0 0 0 0 0,1-5 151 0 0,22-41-88 0 0,-26 47 134 0 0,16-32-30 0 0,-3 5 72 0 0,10-13-88 0 0,-25 44 12 0 0,-1 2 17 0 0,0 1 0 0 0,0-1-1 0 0,0 1 1 0 0,0-1-1 0 0,0 1 1 0 0,0 0 0 0 0,0-1-1 0 0,0 1 1 0 0,0 0-1 0 0,1 0 1 0 0,-1 0-29 0 0,-1 2 65 0 0,0 0 0 0 0,0-1 1 0 0,0 1-1 0 0,-1 0 0 0 0,1 0 0 0 0,0 0 0 0 0,-1 0 1 0 0,1 0-1 0 0,0-1 0 0 0,-1 2-65 0 0,-15 28 419 0 0,1 0 20 0 0,-7 18-439 0 0,-15 52-15 0 0,28-70-204 0 0,1 1 1 0 0,-1 11 218 0 0,8-40-127 0 0,1 0 0 0 0,0 1 1 0 0,0-1-1 0 0,0 1 0 0 0,0-1 1 0 0,1 2 126 0 0,-1-4-42 0 0,0 0 1 0 0,0 1 0 0 0,0-1 0 0 0,0 0 0 0 0,0 1 0 0 0,0-1-1 0 0,1 0 1 0 0,-1 1 0 0 0,0-1 0 0 0,0 0 0 0 0,0 1 0 0 0,1-1-1 0 0,-1 0 1 0 0,0 1 0 0 0,0-1 0 0 0,0 0 0 0 0,1 0 0 0 0,-1 0-1 0 0,0 1 42 0 0,1-1-29 0 0,-1 0-1 0 0,0 0 0 0 0,1 0 1 0 0,-1 0-1 0 0,0 0 0 0 0,1 0 1 0 0,-1 0-1 0 0,0 0 0 0 0,1 0 0 0 0,-1 0 1 0 0,0-1-1 0 0,1 1 0 0 0,-1 0 1 0 0,0 0-1 0 0,1 0 0 0 0,-1 0 1 0 0,0-1-1 0 0,0 1 0 0 0,1 0 1 0 0,-1 0-1 0 0,0 0 0 0 0,0-1 0 0 0,1 1 1 0 0,-1 0-1 0 0,0-1 30 0 0,6-6-112 0 0,0-1 0 0 0,0 0 0 0 0,-1 0 0 0 0,0 0 0 0 0,-1-1 0 0 0,0 0 0 0 0,0 0 112 0 0,9-18-183 0 0,47-100 269 0 0,-51 106-33 0 0,10-14 130 0 0,-11 21-49 0 0,-4 8 108 0 0,-4 6-233 0 0,0 0 0 0 0,0 0 0 0 0,0 0 0 0 0,0 0 0 0 0,0 0 0 0 0,0 0 0 0 0,0 0 0 0 0,0 0 0 0 0,0 0 0 0 0,0 0 0 0 0,0 0 0 0 0,0 0 1 0 0,1 0-1 0 0,-1 0 0 0 0,0 0 0 0 0,0 0 0 0 0,0 0 0 0 0,0 0 0 0 0,0 0 0 0 0,0 0 0 0 0,0 0 0 0 0,0 0 0 0 0,0 0 0 0 0,0 0 0 0 0,0 0 1 0 0,0 0-1 0 0,0 0 0 0 0,0 0 0 0 0,0 0 0 0 0,0 0 0 0 0,0 0 0 0 0,0 0 0 0 0,0 0 0 0 0,0 0 0 0 0,0 0 0 0 0,0 0 0 0 0,0 0 0 0 0,0 0 0 0 0,0 0 1 0 0,0 0-1 0 0,0 0 0 0 0,0 0 0 0 0,0 0 0 0 0,0 0 0 0 0,0 0 0 0 0,0 0 0 0 0,0 0 0 0 0,0 0 0 0 0,0 0 0 0 0,0 0 0 0 0,0 0 0 0 0,0 0 1 0 0,0 0-1 0 0,1 0 0 0 0,-1 0 0 0 0,0 0 0 0 0,0 0 0 0 0,0 0 0 0 0,0 0 0 0 0,0 0 0 0 0,0 0 0 0 0,0 0 0 0 0,0 0 0 0 0,0 0 0 0 0,0 0-9 0 0,-5 9 668 0 0,-4 9-379 0 0,-1 0-1 0 0,2 0 0 0 0,-2 8-288 0 0,-4 8 209 0 0,5-14-241 0 0,-23 57-82 0 0,27-63-51 0 0,1 0-1 0 0,0 0 1 0 0,2 0 0 0 0,-2 11 165 0 0,4-25-37 0 0,0 0 1 0 0,0 1-1 0 0,0-1 0 0 0,0 1 0 0 0,0-1 1 0 0,0 1-1 0 0,0-1 0 0 0,0 1 0 0 0,0-1 1 0 0,0 1-1 0 0,0-1 0 0 0,0 0 0 0 0,0 1 1 0 0,0-1-1 0 0,0 1 0 0 0,1-1 0 0 0,-1 1 1 0 0,0-1 36 0 0,0 0-33 0 0,0 0 0 0 0,1 0 0 0 0,-1 0 0 0 0,0 0 0 0 0,0 0 0 0 0,0 0 0 0 0,1 0 0 0 0,-1 0 0 0 0,0 0 0 0 0,0 0 0 0 0,0 0 0 0 0,0 0 0 0 0,1 0 0 0 0,-1 0 0 0 0,0 0 0 0 0,0 0 0 0 0,0 0 0 0 0,0 0 0 0 0,1-1 0 0 0,-1 1 0 0 0,0 0 0 0 0,0 0 0 0 0,0 0 0 0 0,0 0 0 0 0,0 0 0 0 0,0 0 0 0 0,1 0 0 0 0,-1-1 0 0 0,0 1 33 0 0,10-14-744 0 0,-4 3 670 0 0,-1 0 0 0 0,4-9 74 0 0,4-11 76 0 0,-3 8-16 0 0,0-2-60 0 0,4-9 39 0 0,-7 22 87 0 0,-5 8 32 0 0,-3 6 238 0 0,-18 40 467 0 0,10-21-813 0 0,0 2 0 0 0,2 0 0 0 0,-3 15-50 0 0,8-31 17 0 0,-8 45 127 0 0,5-27-557 0 0,-1 3 413 0 0,3-16-188 0 0,2-8-237 0 0,0 1 0 0 0,0 0 1 0 0,-2 4 424 0 0,4-7-434 0 0,1 8 337 0 0,0 10 219 0 0,-7-3-280 0 0,-5 23 216 0 0,10-40-59 0 0,0 1 0 0 0,0-1 0 0 0,0 1-1 0 0,0-1 1 0 0,0 1 0 0 0,1-1-1 0 0,-1 0 1 0 0,0 1 0 0 0,0-1 0 0 0,0 1-1 0 0,0-1 1 0 0,0 0 0 0 0,1 1-1 0 0,-1-1 1 0 0,0 0 0 0 0,0 1 0 0 0,1-1-1 0 0,-1 0 1 0 0,0 1 0 0 0,1-1 0 0 0,-1 0-1 0 0,0 1 1 0 0,1-1 0 0 0,-1 0-1 0 0,0 0 1 0 0,1 1 0 0 0,-1-1 0 0 0,0 0-1 0 0,1 0 1 0 0,-1 0 0 0 0,1 0-1 0 0,-1 0 1 0 0,0 1 0 0 0,1-1 0 0 0,-1 0-1 0 0,1 0 1 0 0,-1 0 0 0 0,1 0-1 0 0,-1 0 1 0 0,0 0 0 0 0,1 0 0 0 0,0-1 1 0 0,-1 1 1 0 0,1 0 1 0 0,0 0 0 0 0,0 0-1 0 0,-1 0 1 0 0,1 0-1 0 0,0 0 1 0 0,-1-1 0 0 0,1 1-1 0 0,0 0 1 0 0,0 0-1 0 0,-1-1 1 0 0,1 1 0 0 0,-1-1-1 0 0,1 1 1 0 0,0 0-1 0 0,-1-1 1 0 0,1 1 0 0 0,-1-1-1 0 0,1 0 1 0 0,-1 1 0 0 0,1-1-1 0 0,-1 1 1 0 0,1-1-1 0 0,-1 0 1 0 0,0 1 0 0 0,1-1-1 0 0,-1 0 1 0 0,0 1-1 0 0,0-1 1 0 0,1 0-2 0 0,-1 1 0 0 0,0-1 1 0 0,0 1-1 0 0,0 0 0 0 0,0 0 0 0 0,0 0 1 0 0,0-1-1 0 0,0 1 0 0 0,0 0 0 0 0,0 0 0 0 0,1 0 1 0 0,-1-1-1 0 0,0 1 0 0 0,0 0 0 0 0,0 0 1 0 0,0 0-1 0 0,1 0 0 0 0,-1 0 0 0 0,0-1 1 0 0,0 1-1 0 0,0 0 0 0 0,1 0 0 0 0,-1 0 1 0 0,0 0-1 0 0,0 0 0 0 0,0 0 0 0 0,1 0 1 0 0,-1 0-1 0 0,0 0 0 0 0,0 0 0 0 0,1 0 1 0 0,-1 0-1 0 0,0 0 0 0 0,0 0 1 0 0,1-1-1 0 0,-1 1 1 0 0,0 0-1 0 0,1 0 1 0 0,-1 0-1 0 0,0 0 1 0 0,1 0-1 0 0,-1 0 1 0 0,0 0-1 0 0,1-1 1 0 0,-1 1-1 0 0,0 0 1 0 0,0 0-1 0 0,1 0 1 0 0,-1-1-1 0 0,0 1 1 0 0,0 0-1 0 0,0 0 1 0 0,1-1-1 0 0,-1 1 1 0 0,0 0-1 0 0,7-10-29 0 0,-6 8-65 0 0,1 0 0 0 0,-1-1 1 0 0,1 1-1 0 0,-1 0 0 0 0,1-2 94 0 0,2-8-352 0 0,-1 0 1 0 0,1-9 351 0 0,-1 8 59 0 0,3-9 207 0 0,0 1-1 0 0,2 0 1 0 0,3-5-266 0 0,3-9 131 0 0,-7 14 274 0 0,2-11-405 0 0,5-15 457 0 0,-10 36-294 0 0,4-13 90 0 0,-5 13-315 0 0,-2 6 70 0 0,1 0 1 0 0,-1-1-1 0 0,-1 1 0 0 0,1 0 0 0 0,-1 0 1 0 0,0-1-1 0 0,0-4-8 0 0,0 5 55 0 0,0 0 1 0 0,0 1-1 0 0,0-1 1 0 0,1 0-1 0 0,0 0 1 0 0,-1 1-1 0 0,2-1 1 0 0,-1 0-56 0 0,0 2 69 0 0,5-22 254 0 0,-5 21-257 0 0,0 1 0 0 0,-1-1 0 0 0,0 0 0 0 0,0-1-66 0 0,-2-9 100 0 0,-12-2-30 0 0,12 14-3 0 0,0 0 1 0 0,0 0 0 0 0,1-1 0 0 0,-1 1 0 0 0,0-2-68 0 0,-4-6-158 0 0,5 8 138 0 0,1 2 25 0 0,0 0 0 0 0,0 0 0 0 0,0 0 0 0 0,0 0 0 0 0,0-1 0 0 0,0 1 0 0 0,0 0 0 0 0,-1 0 0 0 0,1 0 0 0 0,0 0 0 0 0,0 0 0 0 0,0 0-1 0 0,0 0 1 0 0,0 0 0 0 0,0 0 0 0 0,0 0 0 0 0,0 0 0 0 0,0 0 0 0 0,0-1 0 0 0,0 1 0 0 0,0 0 0 0 0,0 0 0 0 0,0 0 0 0 0,-1 0 0 0 0,1 0 0 0 0,0 0 0 0 0,0 0 0 0 0,0 0 0 0 0,0 0 0 0 0,0 0 0 0 0,0 0 0 0 0,0 0 0 0 0,0 0 0 0 0,0 0 0 0 0,-1 0 0 0 0,1 0 0 0 0,0 0 0 0 0,0 0 0 0 0,0 0 0 0 0,0 0-1 0 0,0 0 1 0 0,0 0 0 0 0,0 0 0 0 0,0 0 0 0 0,0 0 0 0 0,0 0 0 0 0,-1 1-5 0 0,-1-2 33 0 0,2 0-32 0 0,0 1 0 0 0,0 0 0 0 0,0 0 0 0 0,0 0-1 0 0,0 0 1 0 0,-1-1 0 0 0,1 1 0 0 0,0 0 0 0 0,0 0 0 0 0,0 0 0 0 0,0 0-1 0 0,-1 0 1 0 0,1 0 0 0 0,0 0 0 0 0,0 0 0 0 0,0-1 0 0 0,-1 1-1 0 0,1 0 1 0 0,0 0 0 0 0,0 0 0 0 0,0 0 0 0 0,-1 0 0 0 0,1 0 0 0 0,0 0-1 0 0,0 0 1 0 0,-1 0 0 0 0,1 0 0 0 0,0 0 0 0 0,0 1 0 0 0,0-1-1 0 0,-1 0 1 0 0,1 0-1 0 0,0 0-6 0 0,0 0-1 0 0,0 0 0 0 0,-1 0 1 0 0,1 0-1 0 0,0 0 1 0 0,0 0-1 0 0,0 0 0 0 0,-1 0 1 0 0,1 0-1 0 0,0 0 0 0 0,0 0 1 0 0,0 0-1 0 0,0 0 0 0 0,-1 0 1 0 0,1 0-1 0 0,0 0 1 0 0,0 0-1 0 0,0 0 0 0 0,-1 0 1 0 0,1 0-1 0 0,0 0 0 0 0,0 0 1 0 0,0 0-1 0 0,0 0 0 0 0,-1-1 1 0 0,1 1-1 0 0,0 0 1 0 0,0 0-1 0 0,0 0 0 0 0,0 0 1 0 0,0 0-1 0 0,0 0 0 0 0,-1-1 7 0 0,-1-6-2 0 0,2 7 8 0 0,0 0 0 0 0,0-1 1 0 0,0 1-1 0 0,0-1 0 0 0,0 1 0 0 0,0 0 0 0 0,0-1 0 0 0,0 1 1 0 0,0-1-1 0 0,0 1 0 0 0,0 0 0 0 0,0-1 0 0 0,-1 1 0 0 0,1 0 1 0 0,0-1-1 0 0,0 1 0 0 0,0 0 0 0 0,-1-1 0 0 0,1 1 0 0 0,0 0 1 0 0,-1-1-1 0 0,1 1 0 0 0,0 0 0 0 0,-1 0 0 0 0,1-1 0 0 0,0 1 0 0 0,-1 0 1 0 0,1 0-1 0 0,0 0 0 0 0,-1-1 0 0 0,1 1 0 0 0,0 0-6 0 0,-4-1 188 0 0,3 1-73 0 0,1 0-116 0 0,0 0 1 0 0,0 0-1 0 0,0 0 1 0 0,-1 0-1 0 0,1 0 0 0 0,0 0 1 0 0,0 0-1 0 0,0 0 1 0 0,0 0-1 0 0,0 0 0 0 0,0 0 1 0 0,0 0-1 0 0,0 0 1 0 0,0 0-1 0 0,0 0 0 0 0,0 0 1 0 0,0 0-1 0 0,0 0 1 0 0,0 0-1 0 0,0 0 0 0 0,0 0 1 0 0,0 0-1 0 0,-1 0 0 0 0,1 0 1 0 0,0 0-1 0 0,0 0 1 0 0,0 0-1 0 0,0 0 0 0 0,0 0 1 0 0,0 0-1 0 0,0 0 1 0 0,0 0-1 0 0,0 0 0 0 0,0 0 1 0 0,0 0-1 0 0,0 0 1 0 0,0 0-1 0 0,0 0 0 0 0,0 0 1 0 0,0 0-1 0 0,0 0 1 0 0,0-1-1 0 0,0 1 0 0 0,0 0 1 0 0,0 0-1 0 0,0 0 0 0 0,0 0 1 0 0,0 0-1 0 0,0 0 1 0 0,0 0-1 0 0,0 0 0 0 0,0 0 1 0 0,0 0-1 0 0,0 0 1 0 0,0 0-1 0 0,0 0 0 0 0,0 0 1 0 0,0 0-1 0 0,0 0 1 0 0,0 0-1 0 0,0 0 0 0 0,0-1 1 0 0,0 1-1 0 0,0 0 1 0 0,2-7-33 0 0,0-4 161 0 0,-1 9 50 0 0,-1 5-199 0 0,0-2 92 0 0,-1-3 105 0 0,1 2-178 0 0,0 0 0 0 0,0 0 0 0 0,0 0 0 0 0,0 0 0 0 0,0 1 0 0 0,0-1 0 0 0,0 0 0 0 0,0 0 0 0 0,0 0 0 0 0,0 0 0 0 0,0 0 0 0 0,1 0 0 0 0,-1 1 0 0 0,0-1 0 0 0,0 0 0 0 0,0 0 0 0 0,0 0 0 0 0,0 0-1 0 0,0 0 1 0 0,0 0 0 0 0,0 1 0 0 0,0-1 0 0 0,0 0 0 0 0,1 0 0 0 0,-1 0 0 0 0,0 0 0 0 0,0 0 0 0 0,0 0 0 0 0,0 0 2 0 0,7 1 213 0 0,-8-1-218 0 0,0 0 0 0 0,0-1 0 0 0,-1 1 1 0 0,1 0-1 0 0,0 0 0 0 0,0 1 0 0 0,0-1 1 0 0,0 0-1 0 0,-1 0 0 0 0,1 1 1 0 0,0-1-1 0 0,0 0 0 0 0,-1 1 5 0 0,1-1 5 0 0,1 0-1 0 0,-1 1 0 0 0,1-1 1 0 0,-1 0-1 0 0,1 0 1 0 0,-1 0-1 0 0,1 0 1 0 0,-1-1-1 0 0,0 1 1 0 0,1 0-1 0 0,-1 0 0 0 0,1 0 1 0 0,-1 0-1 0 0,1 0 1 0 0,-1-1-1 0 0,1 1 1 0 0,-1 0-1 0 0,1 0 0 0 0,-1-1-4 0 0,1 1-6 0 0,-1 0-1 0 0,1-1 1 0 0,-1 1-1 0 0,0 0 0 0 0,1-1 1 0 0,-1 1-1 0 0,0 0 1 0 0,1 0-1 0 0,-1 0 1 0 0,0 0-1 0 0,0 0 0 0 0,1 0 1 0 0,-1 0-1 0 0,0 0 7 0 0,0 0-14 0 0,1 0-1 0 0,-1 0 0 0 0,0 0 1 0 0,1 0-1 0 0,-1 0 1 0 0,0 0-1 0 0,0 0 0 0 0,1-1 1 0 0,-1 1-1 0 0,0 0 1 0 0,1 0-1 0 0,-1-1 15 0 0,0 1-2 0 0,1 0 0 0 0,-1 0 0 0 0,1 0 0 0 0,-1-1 0 0 0,1 1 0 0 0,-1 0 0 0 0,0 0 0 0 0,1 0 0 0 0,-1 0 0 0 0,0 0 0 0 0,1 0 0 0 0,-1 0 0 0 0,1 0 0 0 0,-1 0 0 0 0,0 0 0 0 0,1 0 2 0 0,-4 1-28 0 0,1 0 0 0 0,-1 0 0 0 0,1-1 0 0 0,-1 0 0 0 0,0 0 0 0 0,1 0 0 0 0,-1 0-1 0 0,1-1 1 0 0,-1 1 0 0 0,0-1 0 0 0,-2-1 28 0 0,6 2 3 0 0,-1 0 0 0 0,1-1-1 0 0,-1 1 1 0 0,1-1 0 0 0,-1 1 0 0 0,1-1-1 0 0,-1 1 1 0 0,1-1 0 0 0,-1 1 0 0 0,1-1-1 0 0,0 1 1 0 0,-1-1 0 0 0,1 1 0 0 0,0-1-1 0 0,-1 0-2 0 0,-3-6 4 0 0,3 7 1 0 0,1-1 1 0 0,0 1 0 0 0,0 0 0 0 0,0 0-1 0 0,0 0 1 0 0,-1 0 0 0 0,1 0-1 0 0,0 0 1 0 0,0 0 0 0 0,0-1 0 0 0,-1 1-1 0 0,1 0 1 0 0,0 0 0 0 0,0 0 0 0 0,0 0-1 0 0,-1 0 1 0 0,1 0 0 0 0,0 0 0 0 0,0 0-1 0 0,-1 0 1 0 0,1 0 0 0 0,0 0 0 0 0,0 0-1 0 0,0 0 1 0 0,-1 0 0 0 0,1 1-1 0 0,0-1 1 0 0,0 0 0 0 0,0 0 0 0 0,-1 0-1 0 0,1 0 1 0 0,0 0-6 0 0,-1 1 8 0 0,0-1 0 0 0,0 0 0 0 0,0 1 0 0 0,0-1 0 0 0,0 0 0 0 0,0 0-1 0 0,0 1 1 0 0,-1-1 0 0 0,1 0 0 0 0,0 0 0 0 0,0 0 0 0 0,-1-1-8 0 0,1 1 7 0 0,0 0-1 0 0,0 0 1 0 0,0 0-1 0 0,0 0 1 0 0,0 0-1 0 0,-1 0 1 0 0,1 1-1 0 0,0-1 1 0 0,0 0-1 0 0,0 0 1 0 0,0 1-1 0 0,-1 0-6 0 0,0 0-1 0 0,-1 0 0 0 0,1 0-1 0 0,-1 1 1 0 0,1-2-1 0 0,-1 1 1 0 0,0 0-1 0 0,0 0 1 0 0,1-1-1 0 0,-3 1 2 0 0,4-1 0 0 0,0 0 0 0 0,0 0 0 0 0,0 0 0 0 0,-1 0 0 0 0,1 0 0 0 0,0 0 1 0 0,0 0-1 0 0,0 0 0 0 0,0 0 0 0 0,-1-1 0 0 0,1 1 0 0 0,0 0 0 0 0,0-1 0 0 0,0 1 0 0 0,0-1 0 0 0,0 1 0 0 0,0-1 0 0 0,0 0 0 0 0,0 1 0 0 0,0-1 0 0 0,0 0 0 0 0,0 0 0 0 0,0 0 0 0 0,0 1 0 0 0,0 0-1 0 0,0-1 1 0 0,0 1-1 0 0,0 0 1 0 0,0 0-1 0 0,0-1 1 0 0,0 1-1 0 0,0 0 1 0 0,0 0 0 0 0,0 0-1 0 0,0 0 1 0 0,-1 0 0 0 0,-9 0 99 0 0,-2-1-74 0 0,12 1-32 0 0,0 0 1 0 0,0 0 0 0 0,0 0-1 0 0,0 0 1 0 0,0 0-1 0 0,0 0 1 0 0,0 0-1 0 0,0-1 1 0 0,0 1-1 0 0,1 0 1 0 0,-1-1 0 0 0,0 1-1 0 0,0 0 1 0 0,0-1-1 0 0,0 1 1 0 0,0-1-1 0 0,0 1 1 0 0,1-1-1 0 0,-1 0 7 0 0,-3-1 57 0 0,0-2 49 0 0,-15 39 361 0 0,5-10-258 0 0,-5 10 341 0 0,-4 12-550 0 0,8-11 70 0 0,-1 2 29 0 0,-3 1-99 0 0,11-22-2 0 0,-1 1 29 0 0,-1 0 0 0 0,-1 0 1 0 0,0-1-1 0 0,-7 7-27 0 0,-10 10 33 0 0,-16 17-104 0 0,44-51 72 0 0,-17 18-43 0 0,1 1 1 0 0,-6 10 41 0 0,21-26-427 0 0,4-6 233 0 0,5-4 128 0 0,41-52-78 0 0,-30 38 222 0 0,10-8-78 0 0,5-5 89 0 0,-32 31-92 0 0,7-7 58 0 0,1 0 1 0 0,1 0 0 0 0,-1 1 0 0 0,6-3-56 0 0,-15 11 6 0 0,-1 1 0 0 0,1 0 0 0 0,-1-1 0 0 0,0 1 0 0 0,1 0 0 0 0,-1 0 0 0 0,1-1 0 0 0,-1 1 0 0 0,1 0 0 0 0,-1 0 0 0 0,1 0 0 0 0,-1 0 0 0 0,1-1 0 0 0,-1 1 0 0 0,1 0 0 0 0,0 0 0 0 0,-1 0 0 0 0,1 0 0 0 0,-1 0 1 0 0,1 1-1 0 0,-1-1-6 0 0,0 0 6 0 0,1 0 0 0 0,-1 0 1 0 0,0 1-1 0 0,0-1 0 0 0,0 0 1 0 0,1 0-1 0 0,-1 1 1 0 0,0-1-1 0 0,0 0 0 0 0,0 1 1 0 0,0-1-1 0 0,0 0 0 0 0,0 0 1 0 0,0 1-1 0 0,0-1 0 0 0,0 0 1 0 0,1 1-1 0 0,-1-1 1 0 0,0 0-1 0 0,-1 1 0 0 0,1-1 1 0 0,0 0-1 0 0,0 1 0 0 0,0-1 1 0 0,0 0-1 0 0,0 0 1 0 0,0 1-1 0 0,0-1 0 0 0,0 0 1 0 0,0 1-1 0 0,-1-1 0 0 0,1 0-6 0 0,-4 9 68 0 0,0 0 0 0 0,-1-1-1 0 0,-5 8-67 0 0,-3 3 49 0 0,-6 16-104 0 0,1 2 55 0 0,-2 5-50 0 0,10-24-87 0 0,3-6 71 0 0,-4 11 66 0 0,9-18-15 0 0,1-1 0 0 0,0 0 0 0 0,0 1 0 0 0,0-1 0 0 0,0 1 0 0 0,1-1 0 0 0,-1 4 15 0 0,1-8-17 0 0,0 1 0 0 0,0-1 0 0 0,0 0-1 0 0,0 1 1 0 0,0-1 0 0 0,0 0 0 0 0,0 1 0 0 0,0-1-1 0 0,0 0 1 0 0,0 1 0 0 0,0-1 0 0 0,1 0 0 0 0,-1 1 0 0 0,0-1-1 0 0,0 0 1 0 0,0 0 0 0 0,0 1 0 0 0,0-1 0 0 0,1 0 0 0 0,-1 0-1 0 0,0 1 1 0 0,0-1 0 0 0,1 0 0 0 0,-1 0 0 0 0,0 0-1 0 0,0 1 1 0 0,1-1 0 0 0,-1 0 0 0 0,0 0 17 0 0,1 0-21 0 0,-1 0-1 0 0,1 0 1 0 0,0 0 0 0 0,-1 0-1 0 0,1 0 1 0 0,0 0 0 0 0,-1 0-1 0 0,1 0 1 0 0,-1 0 0 0 0,1 0-1 0 0,0 0 1 0 0,-1 0 0 0 0,1-1-1 0 0,0 1 22 0 0,2-2-65 0 0,0 1 0 0 0,0-1 0 0 0,0 0-1 0 0,0 0 1 0 0,0-1 65 0 0,5-4-49 0 0,-1-1-1 0 0,0 0 0 0 0,-1-1 1 0 0,1 1-1 0 0,1-6 50 0 0,-7 12 11 0 0,11-15 67 0 0,3-6-476 0 0,8-16 398 0 0,-28 43 195 0 0,3-3-189 0 0,0 0 0 0 0,1 1 0 0 0,-1-1 0 0 0,0 1 1 0 0,1-1-1 0 0,-2 2-6 0 0,-44 72-334 0 0,39-58 356 0 0,7-7 38 0 0,1-10-53 0 0,0 1 0 0 0,0-1 0 0 0,0 0 0 0 0,1 1 0 0 0,-1-1 0 0 0,0 0-1 0 0,0 0 1 0 0,0 1 0 0 0,0-1 0 0 0,0 0 0 0 0,0 0 0 0 0,1 0-1 0 0,-1 1 1 0 0,0-1 0 0 0,0 0 0 0 0,0 0 0 0 0,1 0 0 0 0,-1 1-1 0 0,0-1 1 0 0,0 0 0 0 0,1 0 0 0 0,-1 0 0 0 0,0 0 0 0 0,0 0-1 0 0,1 1 1 0 0,-1-1 0 0 0,0 0-7 0 0,1-1-6 0 0,0 1 0 0 0,-1 0 0 0 0,1-1 0 0 0,0 1 0 0 0,-1 0 0 0 0,1-1 0 0 0,-1 1 1 0 0,1-1-1 0 0,0 1 0 0 0,-1-1 0 0 0,1 1 0 0 0,-1-1 0 0 0,1 1 0 0 0,-1-1 0 0 0,0 0 0 0 0,1 1 0 0 0,-1-1 6 0 0,3-3-42 0 0,17-17 317 0 0,-9 9-253 0 0,-1 0 1 0 0,1 0-1 0 0,3-8-22 0 0,-9 13-56 0 0,-6 12-19 0 0,-7 12 104 0 0,5-12-71 0 0,1-1 0 0 0,1 1-1 0 0,-1-1 1 0 0,1 1 0 0 0,0-1-1 0 0,0 1 1 0 0,0 0-1 0 0,0 0 1 0 0,1 2 42 0 0,17-2 184 0 0,-16-5-188 0 0,0 0 0 0 0,-1 0 0 0 0,1 0-1 0 0,0 0 1 0 0,-1 0 0 0 0,1 0 0 0 0,-1 0 0 0 0,1 0 0 0 0,0-1-1 0 0,-1 1 1 0 0,1 0 0 0 0,0 0 0 0 0,-1 0 0 0 0,1-1 0 0 0,-1 1-1 0 0,1 0 1 0 0,-1-1 0 0 0,1 1 0 0 0,-1 0 4 0 0,13-11 30 0 0,1 1 424 0 0,0 1 127 0 0,-14 8-573 0 0,0 1 0 0 0,0 0 1 0 0,0 0-1 0 0,0 0 1 0 0,0 0-1 0 0,0 0 1 0 0,0 0-1 0 0,1 0 0 0 0,-1 0 1 0 0,0 0-1 0 0,0 0 1 0 0,0 0-1 0 0,0 0 1 0 0,0 0-1 0 0,0 0 0 0 0,0 0 1 0 0,0 0-1 0 0,0 0 1 0 0,1 0-1 0 0,-1 0 0 0 0,0 0 1 0 0,0 0-1 0 0,0 0 1 0 0,0 0-1 0 0,0 0 1 0 0,0 0-1 0 0,0 0 0 0 0,0 0 1 0 0,0 0-1 0 0,1 0 1 0 0,-1 0-1 0 0,0 0 1 0 0,0 0-1 0 0,0 0 0 0 0,0 0 1 0 0,0 1-1 0 0,0-1 1 0 0,0 0-1 0 0,0 0 1 0 0,0 0-1 0 0,0 0 0 0 0,0 0 1 0 0,0 0-1 0 0,0 0 1 0 0,0 0-1 0 0,1 0 1 0 0,-1 0-1 0 0,0 1 0 0 0,0-1 1 0 0,0 0-1 0 0,0 0 1 0 0,0 0-1 0 0,0 0 0 0 0,0 0 1 0 0,0 0-1 0 0,0 0 1 0 0,0 0-1 0 0,0 1 1 0 0,0-1-1 0 0,0 0 0 0 0,0 0 1 0 0,-1 0-1 0 0,1 0 1 0 0,0 0-1 0 0,0 0 1 0 0,0 0-1 0 0,0 0 0 0 0,0 0-8 0 0,-1 7 146 0 0,0-2-189 0 0,0-1-1 0 0,1 0 0 0 0,-1 0 0 0 0,1 0 1 0 0,0 3 43 0 0,0-7-4 0 0,0 0 0 0 0,0 1 0 0 0,0-1 1 0 0,0 0-1 0 0,0 0 0 0 0,0 1 0 0 0,0-1 1 0 0,0 0-1 0 0,0 0 0 0 0,0 1 0 0 0,0-1 0 0 0,0 0 1 0 0,1 0-1 0 0,-1 0 0 0 0,0 1 0 0 0,0-1 1 0 0,0 0-1 0 0,0 0 0 0 0,0 0 0 0 0,1 1 0 0 0,-1-1 1 0 0,0 0-1 0 0,0 0 0 0 0,0 0 0 0 0,1 0 1 0 0,-1 0-1 0 0,0 1 4 0 0,9-1 11 0 0,-7 0-50 0 0,-1 0 1 0 0,1-1 0 0 0,0 1 0 0 0,0-1 0 0 0,-1 1-1 0 0,1-1 1 0 0,0 0 0 0 0,-1 0 0 0 0,2 0 38 0 0,-3 1-8 0 0,1-1 0 0 0,-1 1 0 0 0,1 0 1 0 0,-1 0-1 0 0,1 0 0 0 0,-1-1 0 0 0,1 1 0 0 0,-1 0 1 0 0,1 0-1 0 0,-1 0 0 0 0,1 0 0 0 0,-1 0 0 0 0,1 0 0 0 0,-1 0 1 0 0,1 0 7 0 0,-1 0-31 0 0,1 0 1 0 0,-1 0-1 0 0,0 1 1 0 0,1-1-1 0 0,-1 0 1 0 0,1-1-1 0 0,-1 1 1 0 0,1 0-1 0 0,-1 0 1 0 0,0 0-1 0 0,1 0 1 0 0,-1 0 0 0 0,1 0-1 0 0,-1 0 1 0 0,0-1-1 0 0,1 1 1 0 0,-1 0-1 0 0,1 0 1 0 0,-1-1 30 0 0,0 1-9 0 0,0 0 1 0 0,0 1-1 0 0,0-1 0 0 0,0 0 1 0 0,0 0-1 0 0,0 0 1 0 0,0 0-1 0 0,0 0 1 0 0,0 0-1 0 0,0 0 0 0 0,0 0 1 0 0,-1 0-1 0 0,1 1 1 0 0,0-1-1 0 0,0 0 0 0 0,0 0 1 0 0,1 0-1 0 0,-1 0 1 0 0,0 0-1 0 0,0 0 1 0 0,0 0-1 0 0,0 0 0 0 0,0 1 1 0 0,0-1-1 0 0,0 0 1 0 0,0 0-1 0 0,0 0 0 0 0,0 0 1 0 0,0 0-1 0 0,0 0 1 0 0,0 0-1 0 0,0 0 0 0 0,0 0 1 0 0,0 0-1 0 0,0 0 1 0 0,0 1-1 0 0,1-1 1 0 0,-1 0-1 0 0,0 0 0 0 0,0 0 1 0 0,0 0-1 0 0,0 0 1 0 0,0 0-1 0 0,0 0 0 0 0,0 0 1 0 0,0 0-1 0 0,0 0 9 0 0,1 0-16 0 0,-1 0 0 0 0,0 0 0 0 0,0 0 1 0 0,1 0-1 0 0,-1 0 0 0 0,0 0 0 0 0,0-1 0 0 0,1 1 0 0 0,-1 0 0 0 0,0 0 0 0 0,0 0 0 0 0,1 0 0 0 0,-1 0 0 0 0,0 0 0 0 0,0-1 0 0 0,0 1 0 0 0,0 0 0 0 0,1 0 0 0 0,-1 0 0 0 0,0-1 0 0 0,0 1 1 0 0,0 0-1 0 0,0 0 0 0 0,0 0 0 0 0,0-1 0 0 0,1 1 0 0 0,-1 0 0 0 0,0 0 0 0 0,0-1 0 0 0,0 1 0 0 0,0 0 0 0 0,0 0 0 0 0,0-1 0 0 0,0 1 0 0 0,0 0 16 0 0,6-31-96 0 0,-5 27 88 0 0,-1 1 0 0 0,0-1 0 0 0,1 0 0 0 0,-2 0 0 0 0,1 1 0 0 0,0-1 0 0 0,-1-2 8 0 0,0 4 20 0 0,0 1-1 0 0,0-1 1 0 0,0 0 0 0 0,0 1-1 0 0,0-1 1 0 0,0 1 0 0 0,0-1-1 0 0,-1 1 1 0 0,1-1 0 0 0,0 1-1 0 0,-1 0 1 0 0,1 0-1 0 0,-1-1 1 0 0,0 1 0 0 0,1 0-1 0 0,-1 1 1 0 0,0-1 0 0 0,1 0-1 0 0,-1 0 1 0 0,0 1-1 0 0,0-1 1 0 0,0 1 0 0 0,0 0-1 0 0,0-1 1 0 0,0 1 0 0 0,0 0-1 0 0,0 0 1 0 0,1 0-1 0 0,-1 0 1 0 0,0 1 0 0 0,0-1-1 0 0,-1 1-19 0 0,2-1 23 0 0,0 1-1 0 0,1-1 0 0 0,-1 1 1 0 0,0-1-1 0 0,1 1 0 0 0,-1 0 1 0 0,0 0-1 0 0,1-1 0 0 0,-1 1 1 0 0,1 0-1 0 0,-1 0 0 0 0,1-1 0 0 0,-1 1 1 0 0,1 0-1 0 0,0 0 0 0 0,-1 0 1 0 0,1 0-23 0 0,-4 17 441 0 0,4-16-420 0 0,-1 0 1 0 0,1 0 0 0 0,0 0 0 0 0,0 0-1 0 0,0 0 1 0 0,0 1 0 0 0,0-1 0 0 0,0 0-1 0 0,1 0 1 0 0,-1 0 0 0 0,1 0 0 0 0,0 0-1 0 0,-1 0 1 0 0,1 0 0 0 0,0 0 0 0 0,0 0-1 0 0,0 0 1 0 0,0 0 0 0 0,1 0-22 0 0,7 10-31 0 0,-9-11 35 0 0,1 0-1 0 0,0 0 0 0 0,-1 0 0 0 0,1 0 0 0 0,0 0 1 0 0,-1 0-1 0 0,1 0 0 0 0,0 0 0 0 0,0 0 0 0 0,0-1 1 0 0,0 1-1 0 0,0 0 0 0 0,0 0 0 0 0,0-1 0 0 0,0 1 1 0 0,0-1-1 0 0,0 1 0 0 0,1-1 0 0 0,-1 1 0 0 0,1-1-3 0 0,11 5-113 0 0,-11-4 76 0 0,-1-1 0 0 0,1 1 0 0 0,-1 0 0 0 0,1-1 0 0 0,-1 1 0 0 0,1-1 0 0 0,0 0 0 0 0,-1 1 0 0 0,2-1 37 0 0,-3 0-22 0 0,1 0 1 0 0,0 0-1 0 0,-1 0 1 0 0,1 0-1 0 0,-1 0 1 0 0,1 0-1 0 0,0 0 0 0 0,-1 0 1 0 0,1 0-1 0 0,-1 0 1 0 0,1 1-1 0 0,0-1 1 0 0,-1 0-1 0 0,1 0 1 0 0,-1 1-1 0 0,1-1 1 0 0,-1 0-1 0 0,1 1 1 0 0,-1-1-1 0 0,1 0 1 0 0,-1 1-1 0 0,1-1 1 0 0,-1 1-1 0 0,0-1 1 0 0,1 1-1 0 0,-1-1 1 0 0,0 1-1 0 0,1-1 1 0 0,-1 1 21 0 0,1 1-38 0 0,-1 0-1 0 0,0 0 1 0 0,0-1 0 0 0,0 1 0 0 0,0 0 0 0 0,0 0 0 0 0,0 0-1 0 0,0 1 39 0 0,-1 6 41 0 0,2-9-72 0 0,-1 0-1 0 0,0 0 1 0 0,0 0 0 0 0,0 0-1 0 0,0 1 1 0 0,1-1-1 0 0,-1 0 1 0 0,0 0-1 0 0,0 0 1 0 0,0 0 0 0 0,1 0-1 0 0,-1 0 1 0 0,0 0-1 0 0,0 1 1 0 0,1-1-1 0 0,-1 0 1 0 0,0 0 0 0 0,0 0-1 0 0,1 0 1 0 0,-1 0-1 0 0,0 0 1 0 0,0 0-1 0 0,1 0 1 0 0,-1 0-1 0 0,0 0 1 0 0,0-1 0 0 0,1 1-1 0 0,-1 0 1 0 0,0 0-1 0 0,0 0 1 0 0,0 0-1 0 0,1 0 1 0 0,-1 0 0 0 0,0 0-1 0 0,0-1 32 0 0,0 1-12 0 0,1 0 0 0 0,-1 0 0 0 0,0-1 0 0 0,1 1 0 0 0,-1 0 0 0 0,0-1 0 0 0,0 1 0 0 0,1 0 0 0 0,-1 0 0 0 0,1 0 0 0 0,-1-1 0 0 0,0 1 0 0 0,1 0 0 0 0,-1 0 0 0 0,0 0 0 0 0,1 0 0 0 0,-1 0 0 0 0,1 0 12 0 0,3 3 327 0 0,-2-1-214 0 0,-2-2-122 0 0,0 0 0 0 0,0 0-1 0 0,0 0 1 0 0,0 0 0 0 0,1 1 0 0 0,-1-1-1 0 0,0 0 1 0 0,0 0 0 0 0,0 0 0 0 0,0 0 0 0 0,0 0-1 0 0,1 0 1 0 0,-1 0 0 0 0,0 1 0 0 0,0-1-1 0 0,0 0 1 0 0,0 0 0 0 0,1 0 0 0 0,-1 0-1 0 0,0 0 1 0 0,0 0 0 0 0,0 0 0 0 0,0 0-1 0 0,1 0 1 0 0,-1 0 0 0 0,0 0 0 0 0,0 0-1 0 0,0 0 1 0 0,0 0 0 0 0,1 0 9 0 0,-1-5-664 0 0,0 5 665 0 0,0 0 0 0 0,0-1-1 0 0,0 1 1 0 0,0 0-1 0 0,0-1 1 0 0,0 1-1 0 0,0 0 1 0 0,0-1 0 0 0,0 1-1 0 0,0 0 1 0 0,-1-1-1 0 0,1 1 1 0 0,0 0-1 0 0,0 0 1 0 0,0-1 0 0 0,-1 1-1 0 0,1 0 1 0 0,0 0-1 0 0,0-1 1 0 0,-1 1-1 0 0,1 0 1 0 0,0 0 0 0 0,0 0-1 0 0,-1-1 1 0 0,1 1-1 0 0,0 0 1 0 0,-1 0-1 0 0,1 0 1 0 0,0 0 0 0 0,-1 0-1 0 0,1 0 1 0 0,0 0-1 0 0,-1 0 1 0 0,1 0-1 0 0,0 0 1 0 0,-1 0-1 0 0,0-1 19 0 0,0 0 1 0 0,0 0-1 0 0,0 0 0 0 0,0 0 1 0 0,0 0-1 0 0,1 0 1 0 0,-1 0-1 0 0,0 0 0 0 0,0 0 1 0 0,1 0-1 0 0,-1 0 1 0 0,1 0-1 0 0,-1-1 0 0 0,1 1 1 0 0,-1-1-20 0 0,1-1 28 0 0,0-1 0 0 0,-1 1 0 0 0,1 0 0 0 0,-1 0 0 0 0,0-1 0 0 0,0 1 0 0 0,0 0 0 0 0,0 0 1 0 0,0 0-29 0 0,-4-6 210 0 0,0 1-1 0 0,-2-4-209 0 0,-5-6 112 0 0,8 13 19 0 0,0 0-1 0 0,0 0 1 0 0,-1 0 0 0 0,1 1-1 0 0,-1 0 1 0 0,0 0 0 0 0,0 0-1 0 0,-1 0 1 0 0,1 1 0 0 0,-6-3-131 0 0,7 5 58 0 0,1-1 1 0 0,-1 1 0 0 0,0 0-1 0 0,0 0 1 0 0,0 0-1 0 0,0 0 1 0 0,0 1 0 0 0,0 0-1 0 0,0 0 1 0 0,0 0-1 0 0,0 0 1 0 0,0 0 0 0 0,0 1-1 0 0,0 0 1 0 0,0 0-1 0 0,-3 1-58 0 0,-9 3 46 0 0,11-4-1 0 0,0 1 0 0 0,0-1 0 0 0,1 1 0 0 0,-1 0-1 0 0,0 1 1 0 0,-1 0-45 0 0,-17 9 185 0 0,18-9-130 0 0,-1-1 0 0 0,1 1 0 0 0,-1 0 1 0 0,0 1-56 0 0,-56 47-189 0 0,30-24 241 0 0,2 3-1 0 0,-4 5-51 0 0,19-19 31 0 0,-41 46-4 0 0,4-3 34 0 0,35-40-138 0 0,1 1 0 0 0,1 0 0 0 0,0 2 77 0 0,10-10 25 0 0,4-10-30 0 0,0 0 0 0 0,0 0 0 0 0,0 0 0 0 0,0 0 1 0 0,0 0-1 0 0,0 0 0 0 0,-1 1 5 0 0,8-18-1164 0 0,6-8 1009 0 0,54-73-257 0 0,-24 36 329 0 0,-35 49 72 0 0,5-7-58 0 0,0 1-1 0 0,2 0 0 0 0,6-6 70 0 0,-15 16 98 0 0,-5 6 85 0 0,-3 5 11 0 0,-38 49 183 0 0,-18 24 85 0 0,15-21-505 0 0,-17 34-6 0 0,21-29 93 0 0,-20 28 42 0 0,58-87-116 0 0,0 1-1 0 0,0 0 0 0 0,0-1 1 0 0,1 1-1 0 0,-1 0 0 0 0,1 0 1 0 0,0-1-1 0 0,0 1 0 0 0,-1 3 31 0 0,8-12-292 0 0,-2-2 303 0 0,1 0-1 0 0,0 1 0 0 0,0-1 1 0 0,0 1-1 0 0,4-3-10 0 0,3-4-60 0 0,-1 0 0 0 0,0-1 0 0 0,5-12 60 0 0,16-20-120 0 0,33-36 205 0 0,12-7-85 0 0,-76 88 1 0 0,0 1 18 0 0,1-1 0 0 0,-1 1 0 0 0,1 0 0 0 0,-1-1 0 0 0,0 1 0 0 0,2-1-19 0 0,-3 2 2 0 0,0 0-1 0 0,0 0 1 0 0,0 1 0 0 0,0-1-1 0 0,0 0 1 0 0,0 0 0 0 0,0 0-1 0 0,0 0 1 0 0,0 0 0 0 0,0 0-1 0 0,0 0 1 0 0,0 0-1 0 0,0 0 1 0 0,0 0 0 0 0,0 0-1 0 0,0 0 1 0 0,0 0 0 0 0,0 0-1 0 0,0 0 1 0 0,0 0 0 0 0,0 0-1 0 0,0 0 1 0 0,0 0-1 0 0,0 0 1 0 0,0 0 0 0 0,0 0-1 0 0,0 0 1 0 0,0 0 0 0 0,0 0-1 0 0,0 0 1 0 0,0 0 0 0 0,0 0-1 0 0,0 0 1 0 0,0 0-1 0 0,0 0 1 0 0,1 0 0 0 0,-1 0-1 0 0,0 0 1 0 0,0 0 0 0 0,0 0-1 0 0,0 0 1 0 0,0 0 0 0 0,0 0-1 0 0,0 0 1 0 0,0 0-1 0 0,0 0 1 0 0,0 0 0 0 0,0 0-1 0 0,0 0 1 0 0,0 0 0 0 0,0 0-1 0 0,0 0 1 0 0,0 0 0 0 0,0 0-1 0 0,0 0 1 0 0,0 0-1 0 0,0 0 1 0 0,0 0 0 0 0,0 0-1 0 0,0 0-1 0 0,-2 4 105 0 0,-4 4-5 0 0,-27 32-31 0 0,2 1-1 0 0,-4 10-68 0 0,-30 55 56 0 0,28-44-78 0 0,25-42-128 0 0,5-10 131 0 0,1 0-1 0 0,0 0 1 0 0,1 0-1 0 0,0 1 1 0 0,-2 6 19 0 0,7-16-506 0 0,1-2 165 0 0,5-6 28 0 0,5-10 258 0 0,31-49-437 0 0,29-34 492 0 0,-41 58 29 0 0,6-3-183 0 0,30-30 154 0 0,-35 41-122 0 0,-4 5 147 0 0,-26 27-54 0 0,-2 4-44 0 0,-3 3 71 0 0,-2 7-6 0 0,-1 0-1 0 0,0-1 1 0 0,-1 1-1 0 0,-3 3 9 0 0,-14 19 133 0 0,-24 42 228 0 0,-39 63-451 0 0,50-78-39 0 0,52-88-738 0 0,-6 10 809 0 0,17-30 48 0 0,3 3-1 0 0,1 0 0 0 0,2 1 1 0 0,2 2-1 0 0,18-15 11 0 0,-31 32-58 0 0,-13 14 182 0 0,0 1-1 0 0,2 0-123 0 0,-9 9 4 0 0,0 0-1 0 0,0 0 0 0 0,0 0 1 0 0,0 0-1 0 0,0 0 0 0 0,0 0 0 0 0,0 0 1 0 0,0-1-1 0 0,0 1 0 0 0,0 0 1 0 0,0 0-1 0 0,0 0 0 0 0,0 0 1 0 0,0 0-1 0 0,0 0 0 0 0,0 0 1 0 0,0 0-1 0 0,0 0 0 0 0,0 0 1 0 0,0 0-1 0 0,1 0 0 0 0,-1 0 0 0 0,0 0 1 0 0,0 0-1 0 0,0 0 0 0 0,0 0 1 0 0,0 0-1 0 0,0 0 0 0 0,0 0 1 0 0,0 0-1 0 0,0 0 0 0 0,0 0 1 0 0,0 0-1 0 0,0 0 0 0 0,1 0 0 0 0,-1 0 1 0 0,0 0-1 0 0,0 0 0 0 0,0 0 1 0 0,0 0-1 0 0,0 0 0 0 0,0 0 1 0 0,0 0-1 0 0,0 0 0 0 0,0 0 1 0 0,0 0-1 0 0,0 0 0 0 0,0 0 0 0 0,1 0 1 0 0,-1 0-1 0 0,0 0 0 0 0,0 0 1 0 0,0 0-1 0 0,0 0 0 0 0,0 0 1 0 0,0 0-4 0 0,-1 7 138 0 0,-3 7-15 0 0,-1-4-42 0 0,-1 0 0 0 0,0-1 0 0 0,-1 1 0 0 0,0-1 0 0 0,-4 4-81 0 0,-10 14 21 0 0,-92 140-53 0 0,112-165 28 0 0,0 0 0 0 0,0-1 0 0 0,0 1 0 0 0,0-1 0 0 0,0 1 1 0 0,-1-1-1 0 0,1 0 0 0 0,-1 1 4 0 0,2-6-361 0 0,3-3 231 0 0,18-34 5 0 0,11-14 125 0 0,-23 40 23 0 0,1 1-1 0 0,1 0 1 0 0,0 1 0 0 0,1 0-1 0 0,4-2-22 0 0,41-42-67 0 0,-51 51 119 0 0,-5 5-71 0 0,-3 3 6 0 0,0 2 20 0 0,-28 38 434 0 0,-21 30-430 0 0,42-58 135 0 0,0 0 0 0 0,-3 7-146 0 0,5-9-3 0 0,0 0-1 0 0,-1 0 0 0 0,0-1 1 0 0,-2 1 3 0 0,4-3-41 0 0,3-5-280 0 0,7-11 117 0 0,28-49 203 0 0,3 2-1 0 0,2 1 1 0 0,23-22 1 0 0,-39 51 155 0 0,-35 34-181 0 0,-59 87 492 0 0,61-81-333 0 0,1 1 0 0 0,-1 3-133 0 0,-9 13 166 0 0,-72 103-77 0 0,91-133-129 0 0,0 0-70 0 0,0 0 0 0 0,0-1-1 0 0,0 1 1 0 0,0-1-1 0 0,-2 3 111 0 0,3-6-400 0 0,1-3-17 0 0,2-2-202 0 0,29-57-214 0 0,34-64 896 0 0,-50 105-38 0 0,-11 17-17 0 0,-1 0-1 0 0,1-1 1 0 0,-1 1-1 0 0,0 0 0 0 0,-1-1 1 0 0,1 0-8 0 0,-3 6 1 0 0,0 0 0 0 0,0 0 0 0 0,0 0 1 0 0,0 0-1 0 0,0 0 0 0 0,0 0 0 0 0,0 0 0 0 0,0 0 1 0 0,0 0-1 0 0,0 0 0 0 0,0 0 0 0 0,0-1 1 0 0,0 1-1 0 0,0 0 0 0 0,0 0 0 0 0,0 0 0 0 0,0 0 1 0 0,0 0-1 0 0,0 0 0 0 0,0 0 0 0 0,0 0 0 0 0,0 0 1 0 0,0 0-1 0 0,0 0 0 0 0,0 0 0 0 0,0 0 0 0 0,0 0 1 0 0,0 0-1 0 0,0 0 0 0 0,0 0 0 0 0,0 0 1 0 0,0 0-1 0 0,0-1 0 0 0,0 1 0 0 0,0 0 0 0 0,0 0 1 0 0,0 0-1 0 0,0 0 0 0 0,0 0 0 0 0,0 0 0 0 0,0 0 1 0 0,0 0-1 0 0,0 0 0 0 0,0 0 0 0 0,0 0 1 0 0,-1 0-1 0 0,1 0 0 0 0,0 0 0 0 0,0 0 0 0 0,0 0 1 0 0,0 0-1 0 0,0 0 0 0 0,0 0 0 0 0,0 0 0 0 0,0 0 1 0 0,0 0-1 0 0,0 0-1 0 0,-5 2 158 0 0,-4 4 136 0 0,-33 35 312 0 0,31-30-537 0 0,0 0-1 0 0,-3 5-68 0 0,2-3 47 0 0,-8 8-47 0 0,1-5 128 0 0,0-1 1 0 0,-1 0 0 0 0,0-1-1 0 0,-7 2-128 0 0,-14 5-25 0 0,-41 15 25 0 0,49-22 44 0 0,9-3 86 0 0,0-2 1 0 0,-1 0-1 0 0,-17 2-130 0 0,21-7 67 0 0,1-1 0 0 0,0 0 1 0 0,-1-2-1 0 0,1 0 0 0 0,-8-2-67 0 0,0 0 28 0 0,1 1 1 0 0,-1 2-1 0 0,1 1 0 0 0,-23 5-28 0 0,25-2 213 0 0,-14 9-70 0 0,38-14-105 0 0,0-1 0 0 0,0 1 0 0 0,0 0-1 0 0,1-1 1 0 0,-1 1 0 0 0,0 0 0 0 0,0-1-1 0 0,0 1 1 0 0,0 0-38 0 0,1 0 6 0 0,0-1 0 0 0,0 0 0 0 0,0 0 1 0 0,0 0-1 0 0,0 0 0 0 0,0 0 0 0 0,0 0 0 0 0,-1 0 0 0 0,1 0 0 0 0,0 0 0 0 0,0 0 0 0 0,0 0 0 0 0,0 0 0 0 0,0 1 0 0 0,0-1 0 0 0,0 0 0 0 0,0 0 1 0 0,0 0-1 0 0,0 0 0 0 0,0 0 0 0 0,0 0 0 0 0,0 0 0 0 0,0 0 0 0 0,0 0 0 0 0,0 1 0 0 0,0-1 0 0 0,0 0 0 0 0,0 0 0 0 0,0 0 0 0 0,0 0 1 0 0,0 0-1 0 0,0 0 0 0 0,1 0 0 0 0,-1 0 0 0 0,0 0 0 0 0,0 1-6 0 0,6-1 58 0 0,18-4 212 0 0,-14 2-270 0 0,0 1 0 0 0,0-2 0 0 0,0 1 0 0 0,0-1 0 0 0,28-10-21 0 0,0 3-1 0 0,0 1 0 0 0,19-1 22 0 0,-44 8-105 0 0,-9 2 53 0 0,-1-1 1 0 0,0 1-1 0 0,0 0 1 0 0,1 0 0 0 0,1 0 51 0 0,-4 0-26 0 0,1 0 1 0 0,-1 0-1 0 0,1 1 1 0 0,-1-1-1 0 0,0 1 1 0 0,0-1-1 0 0,1 1 1 0 0,-1-1-1 0 0,0 1 1 0 0,0 0 0 0 0,0 0-1 0 0,0-1 1 0 0,1 1-1 0 0,-1 1 26 0 0,-1-2-9 0 0,1 1 0 0 0,-1-1 0 0 0,0 1 0 0 0,0-1 1 0 0,0 1-1 0 0,0-1 0 0 0,0 1 0 0 0,0 0 0 0 0,0-1 0 0 0,0 1 0 0 0,0-1 0 0 0,0 1 0 0 0,0-1 0 0 0,0 1 1 0 0,-1-1-1 0 0,1 1 0 0 0,0-1 0 0 0,0 1 0 0 0,0-1 0 0 0,-1 1 0 0 0,1-1 0 0 0,0 1 0 0 0,-1-1 0 0 0,1 0 0 0 0,0 1 1 0 0,-1-1 8 0 0,-9 13-190 0 0,6-10 159 0 0,0 1 0 0 0,-1-1 0 0 0,0 0-1 0 0,0 0 1 0 0,-4 2 31 0 0,-9 5 22 0 0,6-2-26 0 0,4-2 56 0 0,-1-1 0 0 0,1 0 0 0 0,-1 0 0 0 0,-7 2-52 0 0,-12 3-31 0 0,-45 16 144 0 0,-1-3 0 0 0,-8-2-113 0 0,57-16-52 0 0,-32 7 135 0 0,-44 3-83 0 0,80-12 94 0 0,1 1-1 0 0,-9 3-93 0 0,-21 3 418 0 0,40-6-109 0 0,9-2-34 0 0,5 0-19 0 0,5-1-125 0 0,0 0-1 0 0,0 0 0 0 0,0-1 1 0 0,0-1-1 0 0,0 0 0 0 0,0 0 1 0 0,2-1-131 0 0,-9 2 6 0 0,22-3 147 0 0,0 2 0 0 0,10 1-153 0 0,13-1 52 0 0,-12 0-26 0 0,-6 0-154 0 0,0-1 0 0 0,0-1 0 0 0,6-3 128 0 0,-12 0-373 0 0,1 0-1 0 0,3-4 374 0 0,-8 4-335 0 0,-13 5 149 0 0,0-1 1 0 0,0 0-1 0 0,0-1 1 0 0,0 0-1 0 0,2-1 186 0 0,-6 3-109 0 0,6-4-137 0 0,-6 3 98 0 0,-3 1-65 0 0,-12 4 312 0 0,3 0 0 0 0,-26 2 37 0 0,10-1 129 0 0,0 1 0 0 0,0 1 0 0 0,-17 7-265 0 0,-101 49 144 0 0,134-57-133 0 0,0 0 1 0 0,1 1 0 0 0,-1 0 0 0 0,1 1 0 0 0,1-1 0 0 0,-1 2-1 0 0,1-1 1 0 0,-7 9-12 0 0,15-16 7 0 0,0 0-1 0 0,0 0 1 0 0,0 0 0 0 0,0 0-1 0 0,0 1 1 0 0,0-1-1 0 0,-1 0 1 0 0,1 0 0 0 0,0 0-1 0 0,0 0 1 0 0,0 0-1 0 0,0 0 1 0 0,0 0 0 0 0,0 0-1 0 0,0 0 1 0 0,0 0-1 0 0,0 1 1 0 0,0-1 0 0 0,0 0-1 0 0,0 0 1 0 0,0 0-1 0 0,0 0 1 0 0,0 0-1 0 0,0 0 1 0 0,0 0 0 0 0,0 1-1 0 0,0-1 1 0 0,0 0-1 0 0,0 0 1 0 0,0 0 0 0 0,0 0-1 0 0,0 0 1 0 0,0 0-1 0 0,0 0 1 0 0,0 0 0 0 0,0 1-1 0 0,0-1 1 0 0,0 0-1 0 0,0 0 1 0 0,0 0 0 0 0,0 0-1 0 0,0 0 1 0 0,0 0-1 0 0,1 0 1 0 0,-1 0-1 0 0,0 0 1 0 0,0 0 0 0 0,0 1-1 0 0,0-1 1 0 0,0 0-1 0 0,0 0 1 0 0,0 0 0 0 0,0 0-1 0 0,0 0 1 0 0,1 0-1 0 0,-1 0-6 0 0,10 0 212 0 0,12-4 39 0 0,24-9-15 0 0,-20 5-269 0 0,7 0 33 0 0,-7 3-6 0 0,-7 0 53 0 0,2 2 0 0 0,11-1-47 0 0,-3 1 39 0 0,-17 1-228 0 0,0 1 0 0 0,0 1 0 0 0,8 0 189 0 0,-15 0-96 0 0,0 1-126 0 0,-5-1 201 0 0,0 0 1 0 0,0 0-1 0 0,0 0 0 0 0,0 0 0 0 0,0 0 0 0 0,0 0 0 0 0,0 0 0 0 0,0 0 1 0 0,0 0-1 0 0,0 0 0 0 0,0 0 0 0 0,0 0 0 0 0,0 0 0 0 0,0 0 1 0 0,0 0-1 0 0,0 0 0 0 0,0 0 0 0 0,0 0 0 0 0,0 0 0 0 0,0 0 21 0 0,-2 0-116 0 0,0 0 0 0 0,1 0 0 0 0,-1 0 0 0 0,0 0 0 0 0,0 0 0 0 0,-1 1 116 0 0,-1 0-131 0 0,-102 14 407 0 0,89-13-141 0 0,-2 1 94 0 0,0 0 0 0 0,-12 4-229 0 0,-31 14-159 0 0,59-21 896 0 0,10-3-395 0 0,12-3-184 0 0,8-4-79 0 0,-22 8-43 0 0,0 0 1 0 0,0 0-1 0 0,0 1 0 0 0,1-1 0 0 0,-1 1 0 0 0,0 0 0 0 0,1 0 0 0 0,-1 1 0 0 0,0 0 1 0 0,1 0-37 0 0,2 0 11 0 0,0 0 1 0 0,0-1-1 0 0,-1 1 0 0 0,1-2 1 0 0,0 1-1 0 0,-1-1 1 0 0,4-1-12 0 0,25-5-94 0 0,-23 5 72 0 0,-10 2-11 0 0,1 0 0 0 0,-1 1 0 0 0,0-1 0 0 0,1 1 0 0 0,-1-1 0 0 0,1 1 0 0 0,-1 0 0 0 0,1 1 0 0 0,-1-1 0 0 0,1 0 0 0 0,-1 1 33 0 0,3 1 40 0 0,6 1-191 0 0,-12-3 131 0 0,0 0 0 0 0,1 1-1 0 0,-1-1 1 0 0,0 0 0 0 0,0 0 0 0 0,1 0 0 0 0,-1 0 0 0 0,0 1 0 0 0,1-1 0 0 0,-1 0 0 0 0,0 0 0 0 0,0 1 0 0 0,1-1-1 0 0,-1 0 1 0 0,0 0 0 0 0,0 1 0 0 0,0-1 0 0 0,1 0 0 0 0,-1 1 0 0 0,0-1 0 0 0,0 0 0 0 0,0 1 0 0 0,0-1-1 0 0,0 0 1 0 0,0 1 20 0 0,0-1-22 0 0,0 0 0 0 0,0 1-1 0 0,0-1 1 0 0,0 0 0 0 0,-1 0-1 0 0,1 1 1 0 0,0-1 0 0 0,0 0-1 0 0,0 0 1 0 0,-1 0 0 0 0,1 1-1 0 0,0-1 1 0 0,0 0 0 0 0,-1 0-1 0 0,1 0 1 0 0,0 0 0 0 0,-1 0-1 0 0,1 1 1 0 0,0-1 0 0 0,0 0-1 0 0,-1 0 1 0 0,1 0 0 0 0,0 0-1 0 0,-1 0 1 0 0,1 0 0 0 0,0 0-1 0 0,-1 0 1 0 0,1 0 0 0 0,0 0-1 0 0,-1 0 23 0 0,-9-1-437 0 0,1 1 348 0 0,-1 0 0 0 0,0 0 0 0 0,-2 1 89 0 0,-7 1 23 0 0,-25 0 281 0 0,-40 9-304 0 0,78-11 20 0 0,0 1 0 0 0,1 0 0 0 0,0 1 0 0 0,-1-1 0 0 0,1 1 0 0 0,0 0 0 0 0,0 1-1 0 0,0-1 1 0 0,0 1 0 0 0,-4 3-20 0 0,6-4 140 0 0,2-1-122 0 0,1-1-1 0 0,-1 0 0 0 0,1 0 0 0 0,0 0 1 0 0,-1 0-1 0 0,1 0 0 0 0,0 1 0 0 0,0-1 1 0 0,-1 0-1 0 0,1 0 0 0 0,0 0 0 0 0,-1 1 1 0 0,1-1-1 0 0,0 0 0 0 0,0 1 0 0 0,-1-1 1 0 0,1 0-1 0 0,0 0 0 0 0,0 1 0 0 0,0-1 1 0 0,0 0-1 0 0,-1 1 0 0 0,1-1 0 0 0,0 1 1 0 0,0-1-1 0 0,0 0 0 0 0,0 1 0 0 0,0-1 1 0 0,0 0-1 0 0,0 1 0 0 0,0-1 0 0 0,0 1-17 0 0,20-4 518 0 0,-13 4-494 0 0,0-2 0 0 0,0 1 0 0 0,1-1 1 0 0,-1 0-1 0 0,0-1 0 0 0,0 1 0 0 0,4-3-24 0 0,17-3 48 0 0,23-4 18 0 0,-18 3-460 0 0,5 1 394 0 0,-8-2-675 0 0,-20 5 181 0 0,-9 2-25 0 0,-7 3 259 0 0,-10 2 77 0 0,10-3 139 0 0,1 1 0 0 0,-1 0 0 0 0,1 1 0 0 0,0-1 0 0 0,-1 1 0 0 0,1 0 0 0 0,-1 1 44 0 0,-24 12 32 0 0,-36 23 7 0 0,66-38-42 0 0,0 0 1 0 0,-1 1 0 0 0,1-1 0 0 0,0 0 0 0 0,-1 0 0 0 0,1 0 0 0 0,-1 0 0 0 0,1 0 0 0 0,0 0 0 0 0,-1 0-1 0 0,1 0 1 0 0,0 1 0 0 0,-1-1 0 0 0,1 0 0 0 0,0-1 0 0 0,-1 1 0 0 0,1 0 0 0 0,-1 0 2 0 0,1 0 8 0 0,0 0 1 0 0,0 0-1 0 0,0 0 1 0 0,0 0-1 0 0,0 0 1 0 0,-1 0 0 0 0,1-1-1 0 0,0 1 1 0 0,0 0-1 0 0,0 0 1 0 0,0 0-1 0 0,0 0 1 0 0,0 0-1 0 0,0-1 1 0 0,0 1-1 0 0,0 0 1 0 0,0 0 0 0 0,0 0-1 0 0,0 0 1 0 0,0-1-1 0 0,0 1 1 0 0,0 0-1 0 0,0 0 1 0 0,0 0-1 0 0,0 0 1 0 0,0 0-1 0 0,0-1-8 0 0,0 0 39 0 0,0 0-1 0 0,1 0 1 0 0,-1 0-1 0 0,0 0 1 0 0,1 0-1 0 0,-1 0 1 0 0,1 0-1 0 0,-1 0 1 0 0,1 1-1 0 0,0-1 1 0 0,-1 0-1 0 0,1 0-38 0 0,0 0 7 0 0,-1 1 0 0 0,1 0 1 0 0,0-1-1 0 0,-1 1 0 0 0,1 0 0 0 0,0-1 0 0 0,-1 1 0 0 0,1 0 0 0 0,0 0 0 0 0,-1 0 0 0 0,1-1 0 0 0,0 1 0 0 0,-1 0 0 0 0,1 0 0 0 0,0 0-7 0 0,0 0 35 0 0,1 0 0 0 0,-1 0 1 0 0,0 0-1 0 0,0 0 0 0 0,0-1 0 0 0,1 1 0 0 0,-1-1 0 0 0,1 0-35 0 0,1 0 82 0 0,0 0 0 0 0,0 0 0 0 0,-1 0-1 0 0,1 0 1 0 0,0 1 0 0 0,3-1-82 0 0,20-2 128 0 0,-18 2-86 0 0,0 0-1 0 0,0 0 1 0 0,-1 0-1 0 0,1-1 1 0 0,-1 0-1 0 0,1-1 1 0 0,1 0-42 0 0,49-24 8 0 0,-28 15 26 0 0,-1-3 0 0 0,1-1-34 0 0,-18 8-125 0 0,0-1 1 0 0,0-1-1 0 0,6-7 125 0 0,-4 4-281 0 0,14-10 281 0 0,88-54-219 0 0,-62 49-52 0 0,-49 27 346 0 0,-10 3-10 0 0,2-1-47 0 0,0 0 0 0 0,0 0 0 0 0,0 0 0 0 0,0 1 0 0 0,0 0 0 0 0,0 0-1 0 0,0-1 1 0 0,0 2 0 0 0,0 0-18 0 0,-9 5 52 0 0,-24 16 449 0 0,-27 24-501 0 0,43-33 6 0 0,14-11-16 0 0,0 1-1 0 0,-1 0 1 0 0,2 0 0 0 0,-1 1 0 0 0,0-1 0 0 0,1 1 0 0 0,0 1 0 0 0,0-1 10 0 0,4-4 7 0 0,0 0 0 0 0,0 0 0 0 0,0 1 0 0 0,0-1 0 0 0,0 0 0 0 0,1 0-7 0 0,0-2 0 0 0,0 1 1 0 0,0-1-1 0 0,0 0 0 0 0,0 0 1 0 0,0 0-1 0 0,0 0 1 0 0,0 0-1 0 0,0 0 0 0 0,0 0 1 0 0,0 0-1 0 0,0 0 1 0 0,0 0-1 0 0,0 1 0 0 0,0-1 1 0 0,0 0-1 0 0,0 0 0 0 0,0 0 1 0 0,0 0-1 0 0,0 0 1 0 0,0 0-1 0 0,0 0 0 0 0,0 0 1 0 0,0 0-1 0 0,0 0 1 0 0,0 1-1 0 0,0-1 0 0 0,0 0 1 0 0,0 0-1 0 0,0 0 0 0 0,0 0 1 0 0,0 0-1 0 0,0 0 1 0 0,1 0-1 0 0,-1 0 0 0 0,0 0 1 0 0,0 0-1 0 0,0 0 0 0 0,0 0 1 0 0,0 0-1 0 0,0 0 1 0 0,0 0-1 0 0,0 0 0 0 0,0 0 1 0 0,1 0-1 0 0,7-3 7 0 0,7-8 4 0 0,-1 3 42 0 0,0-1 0 0 0,8-3-53 0 0,-6 4-59 0 0,0-2 0 0 0,0 0 0 0 0,10-9 59 0 0,-7 5-42 0 0,38-32 58 0 0,-31 24-220 0 0,18-11 204 0 0,-36 30-103 0 0,-7 3 91 0 0,-4 4 21 0 0,-28 24-49 0 0,15-13 234 0 0,-3 3-194 0 0,-18 20 173 0 0,-49 55 53 0 0,83-91-249 0 0,1 1-1 0 0,0 0 1 0 0,0 0 0 0 0,0 0 0 0 0,0 0-1 0 0,1 0 1 0 0,-1 0 0 0 0,1 0-1 0 0,0 0 1 0 0,0 1 0 0 0,0-1 0 0 0,0 1-1 0 0,1-1 24 0 0,0-3-6 0 0,0 0 1 0 0,0 0-1 0 0,0 1 0 0 0,0-1 0 0 0,0 0 0 0 0,0 0 1 0 0,0 0-1 0 0,0 0 0 0 0,0 0 0 0 0,0 0 0 0 0,0 0 1 0 0,0 0-1 0 0,0 0 0 0 0,0 0 0 0 0,0 1 0 0 0,0-1 1 0 0,0 0-1 0 0,0 0 0 0 0,0 0 0 0 0,0 0 0 0 0,0 0 1 0 0,0 0-1 0 0,0 0 0 0 0,0 0 0 0 0,1 0 0 0 0,-1 0 1 0 0,0 0-1 0 0,0 0 0 0 0,0 0 0 0 0,0 0 0 0 0,0 0 1 0 0,0 0-1 0 0,0 0 0 0 0,0 0 0 0 0,0 0 0 0 0,0 0 0 0 0,1 0 1 0 0,-1 0-1 0 0,0 0 0 0 0,0 0 0 0 0,0 0 0 0 0,0 0 1 0 0,0 0-1 0 0,0 0 0 0 0,0 0 0 0 0,0 0 0 0 0,0 0 6 0 0,7-2-156 0 0,4-7 157 0 0,40-41-248 0 0,8-13 247 0 0,-44 46-93 0 0,-7 10-13 0 0,-14 13 27 0 0,-5 3 270 0 0,0 0 0 0 0,1 1 0 0 0,-7 8-191 0 0,-11 11-269 0 0,23-24 205 0 0,-2 0 59 0 0,1 1 0 0 0,0 0 0 0 0,1 0-1 0 0,0 1 1 0 0,-1 0 0 0 0,-1 4 5 0 0,6-9-180 0 0,2-5 68 0 0,13-30-220 0 0,-13 30 309 0 0,-1 0-1 0 0,1 0 1 0 0,-1-1 0 0 0,0 1-1 0 0,0 0 1 0 0,0 0 0 0 0,0 0-1 0 0,0-1 1 0 0,-1-1 23 0 0,1 3 12 0 0,-1 0 0 0 0,1 1 1 0 0,-1-1-1 0 0,0 0 0 0 0,1 0 1 0 0,-1 1-1 0 0,0-1 0 0 0,0 1 0 0 0,0-1 1 0 0,0 1-1 0 0,0-1 0 0 0,0 1 1 0 0,-1 0-1 0 0,1-1 0 0 0,0 1 0 0 0,-1 0 1 0 0,-1-1-13 0 0,2 1 4 0 0,-1 0 0 0 0,1 0 1 0 0,-1 0-1 0 0,0 0 0 0 0,0 0 1 0 0,1 1-1 0 0,-1-1 0 0 0,0 0 0 0 0,0 1 1 0 0,0-1-1 0 0,1 1 0 0 0,-1 0 1 0 0,0 0-1 0 0,0 0 0 0 0,0 0 1 0 0,0 0-1 0 0,0 0 0 0 0,0 0 1 0 0,0 1-1 0 0,1-1 0 0 0,-3 1-4 0 0,-2 1 9 0 0,-1-1 0 0 0,1 1 0 0 0,0 0-1 0 0,0 1 1 0 0,1 0 0 0 0,-1 0 0 0 0,0 0-1 0 0,1 0 1 0 0,-1 2-9 0 0,-10 5 10 0 0,12-7-10 0 0,1-1 1 0 0,-1 0-1 0 0,-3 4 0 0 0,-44 37-76 0 0,48-41 115 0 0,-1 2-29 0 0,-1 0-1 0 0,1 0 0 0 0,-1 0 1 0 0,0 0-1 0 0,0-1 1 0 0,0 0-1 0 0,-2 0-9 0 0,6-2 9 0 0,1-1-1 0 0,-1 0 1 0 0,0 0-1 0 0,0 1 1 0 0,0-1-1 0 0,1 0 1 0 0,-1 0-1 0 0,0 0 1 0 0,0 0-1 0 0,0 0 1 0 0,1 0-1 0 0,-1-1 1 0 0,-1 1-9 0 0,2 0-2 0 0,0 0 1 0 0,0 0-1 0 0,0 0 0 0 0,0 0 1 0 0,0 0-1 0 0,0 0 0 0 0,0 0 0 0 0,0 0 1 0 0,0 0-1 0 0,0 0 0 0 0,0 0 1 0 0,0 0-1 0 0,0 0 0 0 0,-1 0 1 0 0,1 0-1 0 0,0 0 0 0 0,0 0 1 0 0,0 0-1 0 0,0 0 0 0 0,0 0 0 0 0,0 0 1 0 0,0 0-1 0 0,0 0 0 0 0,0 0 1 0 0,0 0-1 0 0,0 0 0 0 0,0 0 1 0 0,0 0-1 0 0,0 0 0 0 0,0 0 1 0 0,0 0-1 0 0,-1 0 0 0 0,1 0 0 0 0,0 0 1 0 0,0 0-1 0 0,0 0 0 0 0,0 0 1 0 0,0 0-1 0 0,0 0 0 0 0,0 0 1 0 0,0 0-1 0 0,0 0 0 0 0,0 1 1 0 0,0-1-1 0 0,0 0 0 0 0,0 0 0 0 0,0 0 1 0 0,0 0-1 0 0,0 0 0 0 0,0 0 1 0 0,0 0-1 0 0,0 0 0 0 0,0 0 1 0 0,0 0-1 0 0,0 0 0 0 0,0 0 0 0 0,0 0 1 0 0,0 0-1 0 0,0 0 0 0 0,0 0 1 0 0,0 1-1 0 0,0-1 0 0 0,0 0 1 0 0,0 0 1 0 0,1 0 45 0 0,0 0 1 0 0,1 1-1 0 0,-1-1 1 0 0,0 0-1 0 0,0 0 1 0 0,0 0-1 0 0,1 0 1 0 0,-1 0-1 0 0,0 0 1 0 0,0 0-1 0 0,1-1-45 0 0,1 1 83 0 0,0 0-1 0 0,0-1 0 0 0,0 1 1 0 0,0-1-1 0 0,-1 0 1 0 0,3-1-83 0 0,-1 0 10 0 0,1 1 1 0 0,-1-1 0 0 0,0 1 0 0 0,1 0 0 0 0,-1 0 0 0 0,3 0-11 0 0,6-1 8 0 0,-12 2-4 0 0,0 0 0 0 0,0 0 0 0 0,-1 0 0 0 0,1 0 0 0 0,0 0 0 0 0,0 0 0 0 0,0 0 0 0 0,0 0 0 0 0,0 0 0 0 0,0 1 0 0 0,0-1 0 0 0,0 0 0 0 0,0 1 0 0 0,0-1 0 0 0,0 1 0 0 0,0-1 0 0 0,-1 1 1 0 0,1-1-1 0 0,0 1 0 0 0,0 0 0 0 0,-1-1 0 0 0,1 1 0 0 0,0 0 0 0 0,-1 0 0 0 0,1 0 0 0 0,-1-1 0 0 0,1 1 0 0 0,-1 0 0 0 0,1 0 0 0 0,-1 0 0 0 0,0 0 0 0 0,1 0 0 0 0,-1 0 0 0 0,0 0 0 0 0,0 0 0 0 0,0 0 0 0 0,0 0 0 0 0,1 0 0 0 0,-1 0-4 0 0,0-1 2 0 0,0 0 0 0 0,0 0 0 0 0,0 1 0 0 0,0-1 0 0 0,0 0-1 0 0,0 1 1 0 0,0-1 0 0 0,0 0 0 0 0,0 0 0 0 0,0 1 0 0 0,1-1 0 0 0,-1 0-1 0 0,0 0 1 0 0,0 1 0 0 0,0-1 0 0 0,1 0 0 0 0,-1 0 0 0 0,0 0 0 0 0,0 0 0 0 0,0 1-1 0 0,1-1 1 0 0,-1 0 0 0 0,0 0 0 0 0,1 0 0 0 0,-1 0 0 0 0,0 0 0 0 0,0 0-1 0 0,1 1 1 0 0,-1-1 0 0 0,0 0 0 0 0,0 0 0 0 0,1 0 0 0 0,-1 0 0 0 0,0 0-1 0 0,1 0 1 0 0,-1 0 0 0 0,0 0 0 0 0,0 0 0 0 0,1-1 0 0 0,-1 1 0 0 0,0 0 0 0 0,1 0-1 0 0,-1 0 1 0 0,0 0 0 0 0,0 0 0 0 0,1 0-2 0 0,15-6-140 0 0,-12 4 154 0 0,1-1 31 0 0,7-1 78 0 0,-12 4-123 0 0,0 0 0 0 0,1 0 0 0 0,-1 0 0 0 0,0 0 0 0 0,1 0 0 0 0,-1 0 0 0 0,0 0 0 0 0,1 0 0 0 0,-1 0 0 0 0,1 0 0 0 0,-1 0 0 0 0,0 0 0 0 0,1 0 1 0 0,-1 1-1 0 0,0-1 0 0 0,1 0 0 0 0,-1 0 0 0 0,0 0 0 0 0,0 1 0 0 0,1-1 0 0 0,-1 0 0 0 0,0 0 0 0 0,1 1 0 0 0,-1-1 0 0 0,0 0 0 0 0,0 1 0 0 0,0-1 0 0 0,1 0 1 0 0,-1 1-1 0 0,0-1 0 0 0,2 4-17 0 0,-1-3-2 0 0,-1 0 1 0 0,1 0-1 0 0,-1 1 0 0 0,1-1 1 0 0,-1 0-1 0 0,1 0 1 0 0,-1 1-1 0 0,1-1 1 0 0,-1 2 18 0 0,0-3-1 0 0,0 0 1 0 0,0 1 0 0 0,0-1 0 0 0,0 0-1 0 0,0 1 1 0 0,1-1 0 0 0,-1 0 0 0 0,0 1-1 0 0,0-1 1 0 0,0 0 0 0 0,1 1-1 0 0,-1-1 1 0 0,0 0 0 0 0,0 0 0 0 0,1 1-1 0 0,-1-1 1 0 0,0 0 0 0 0,0 0 0 0 0,1 1-1 0 0,-1-1 1 0 0,0 0 0 0 0,1 0 0 0 0,-1 0-1 0 0,0 0 1 0 0,1 0 0 0 0,-1 1 0 0 0,0-1-1 0 0,1 0 0 0 0,-1 0 0 0 0,0 0 0 0 0,1 0 0 0 0,-1 1 0 0 0,0-1 0 0 0,1 0 0 0 0,-1 0 0 0 0,0 0 0 0 0,1 1-1 0 0,-1-1 1 0 0,0 0 0 0 0,0 0 0 0 0,1 1 0 0 0,-1-1 0 0 0,0 0 0 0 0,0 1 0 0 0,0-1 1 0 0,0 0-1 0 0,1 1-1 0 0,-1-1 1 0 0,0 0-1 0 0,0 1 1 0 0,0-1-1 0 0,1 0 1 0 0,-1 0-1 0 0,0 1 1 0 0,0-1-1 0 0,1 0 1 0 0,-1 0-1 0 0,0 1 1 0 0,0-1-1 0 0,1 0 1 0 0,-1 0-1 0 0,0 0 1 0 0,1 1-1 0 0,-1-1 1 0 0,0 0-1 0 0,1 0 1 0 0,-1 0-1 0 0,0 0 1 0 0,1 0-1 0 0,-1 0 1 0 0,1 0 1 0 0,-1 0 9 0 0,0 0 0 0 0,1 0 0 0 0,-1 0 0 0 0,0 0 0 0 0,1 1 0 0 0,-1-1 0 0 0,0 0-1 0 0,1 0 1 0 0,-1 0 0 0 0,0 0 0 0 0,1 0 0 0 0,-1 1 0 0 0,0-1 0 0 0,1 0 0 0 0,-1 0 0 0 0,0 1 0 0 0,0-1 0 0 0,1 0 0 0 0,-1 0 0 0 0,0 1 0 0 0,0-1 0 0 0,0 0-9 0 0,1 1-7 0 0,0 0 0 0 0,-1-1-1 0 0,1 1 1 0 0,0-1 0 0 0,0 0-1 0 0,-1 1 1 0 0,1-1 0 0 0,0 0 0 0 0,0 1-1 0 0,-1-1 1 0 0,1 0 0 0 0,0 0-1 0 0,0 0 1 0 0,0 0 0 0 0,0 1-1 0 0,0-1 8 0 0,2 0-44 0 0,-2 1 58 0 0,0-1 0 0 0,0 1 0 0 0,0-1 0 0 0,-1 1-1 0 0,1-1 1 0 0,0 1 0 0 0,-1-1 0 0 0,1 1 0 0 0,0 0 0 0 0,-1-1 0 0 0,1 1 0 0 0,-1 0 0 0 0,1 0-14 0 0,-1 0-16 0 0,1 0-1 0 0,-1-1 1 0 0,1 1 0 0 0,0 0 0 0 0,-1-1 0 0 0,1 1 0 0 0,-1 0 0 0 0,1-1 0 0 0,0 1 0 0 0,0-1 0 0 0,-1 1 0 0 0,1-1 0 0 0,0 1 0 0 0,0-1 0 0 0,0 1 16 0 0,6 2 35 0 0,-7-3-32 0 0,0 0 0 0 0,0 0 1 0 0,1 0-1 0 0,-1 1 0 0 0,0-1 0 0 0,0 0 1 0 0,0 0-1 0 0,1 0 0 0 0,-1 0 0 0 0,0 0 1 0 0,0 0-1 0 0,1 0 0 0 0,-1 0 0 0 0,0 0 1 0 0,1 1-1 0 0,-1-1 0 0 0,0 0 0 0 0,0 0 1 0 0,1 0-1 0 0,-1-1 0 0 0,0 1 1 0 0,0 0-1 0 0,1 0 0 0 0,-1 0 0 0 0,0 0 1 0 0,0 0-1 0 0,1 0 0 0 0,-1 0 0 0 0,0 0-3 0 0,0 0 1 0 0,1-1 0 0 0,-1 1 0 0 0,0 0 0 0 0,0 0-1 0 0,1 0 1 0 0,-1 0 0 0 0,0 0 0 0 0,0 0 0 0 0,1 0 0 0 0,-1 0-1 0 0,0 0 1 0 0,0 0 0 0 0,1 0 0 0 0,-1 0 0 0 0,0 0 0 0 0,1 0-1 0 0,-1 0 1 0 0,0 0 0 0 0,0 0 0 0 0,1 0 0 0 0,-1 0 0 0 0,0 1-1 0 0,0-1 1 0 0,1 0 0 0 0,-1 0 0 0 0,0 0 0 0 0,0 0 0 0 0,0 1 0 0 0,1-1-1 0 0,-1 0 1 0 0,0 0 0 0 0,0 0 0 0 0,0 1 0 0 0,0-1 0 0 0,1 0-1 0 0,-1 0 1 0 0,0 0 0 0 0,0 1 0 0 0,0-1 0 0 0,0 0 0 0 0,0 0-1 0 0,0 1 1 0 0,0-1 0 0 0,0 0-1 0 0,3 15-48 0 0,-3-11-81 0 0,4-1-76 0 0,-4-2 199 0 0,0-1-1 0 0,1 0 1 0 0,-1 0 0 0 0,0 0 0 0 0,0 0-1 0 0,1 0 1 0 0,-1 1 0 0 0,0-1 0 0 0,0 0 0 0 0,0 0-1 0 0,1 0 1 0 0,-1 1 0 0 0,0-1 0 0 0,0 0-1 0 0,0 0 1 0 0,0 1 0 0 0,1-1 0 0 0,-1 0 0 0 0,0 1-1 0 0,0-1 1 0 0,0 0 6 0 0,1 4 40 0 0,1 0 0 0 0,-1 0 0 0 0,1-1 0 0 0,1 3-40 0 0,2 2-84 0 0,-4-6 43 0 0,-1-1-1 0 0,1 1 1 0 0,0 0 0 0 0,0-1-1 0 0,-1 1 1 0 0,1 0 0 0 0,-1 0 41 0 0,0-2 4 0 0,0 1 0 0 0,0-1 0 0 0,0 1 0 0 0,0-1 0 0 0,0 1 0 0 0,0-1 1 0 0,0 1-1 0 0,0-1 0 0 0,1 0 0 0 0,-1 1 0 0 0,0-1 0 0 0,0 1 0 0 0,0-1 0 0 0,1 1 0 0 0,-1-1 1 0 0,0 0-1 0 0,0 1 0 0 0,1-1 0 0 0,-1 0 0 0 0,0 1-4 0 0,4 4-168 0 0,-3-3 120 0 0,-1-2 48 0 0,0 1 0 0 0,0-1 0 0 0,0 0 0 0 0,0 0 1 0 0,0 0-1 0 0,0 0 0 0 0,0 0 0 0 0,0 0 1 0 0,0 0-1 0 0,0 0 0 0 0,0 0 0 0 0,0 1 1 0 0,0-1-1 0 0,0 0 0 0 0,0 0 0 0 0,0 0 0 0 0,0 0 1 0 0,0 0-1 0 0,0 0 0 0 0,0 0 0 0 0,0 0 1 0 0,0 0-1 0 0,1 0 0 0 0,-1 0 0 0 0,0 0 0 0 0,0 0 1 0 0,0 1-1 0 0,0-1 0 0 0,0 0 0 0 0,0 0 1 0 0,0 0-1 0 0,0 0 0 0 0,0 0 0 0 0,0 0 1 0 0,1 0-1 0 0,-1 0 0 0 0,0 0 0 0 0,0 0 0 0 0,0 0 1 0 0,0 0-1 0 0,0 0 0 0 0,0 0 0 0 0,0 0 1 0 0,0 0-1 0 0,1 0 0 0 0,-1 0-4 0 0,0 0 0 0 0,1 1 0 0 0,-1-1 1 0 0,0 0-1 0 0,1 1 0 0 0,-1-1 0 0 0,0 0 1 0 0,1 1-1 0 0,-1-1 0 0 0,0 1 0 0 0,0-1 0 0 0,0 0 1 0 0,1 1-1 0 0,-1-1 0 0 0,0 1 0 0 0,0-1 1 0 0,0 1-1 0 0,0-1 0 0 0,0 1 0 0 0,0-1 1 0 0,0 1-1 0 0,0-1 0 0 0,0 0 0 0 0,0 1 0 0 0,0-1 1 0 0,0 1-1 0 0,0-1 0 0 0,0 1 0 0 0,0-1 1 0 0,0 1-1 0 0,-1-1 0 0 0,1 1 0 0 0,0-1 1 0 0,0 0-1 0 0,-1 1 4 0 0,1-1-52 0 0,0 2 48 0 0,0-1 1 0 0,-1 0 0 0 0,1 0-1 0 0,0 1 1 0 0,0-1-1 0 0,0 0 1 0 0,0 1 0 0 0,1 0 3 0 0,-1-1-243 0 0,0 1 193 0 0,0 6 0 0 0,0-8 53 0 0,0 0-1 0 0,0 0 1 0 0,0 1 0 0 0,0-1 0 0 0,0 0 0 0 0,0 0 0 0 0,0 0 0 0 0,0 1-1 0 0,1-1 1 0 0,-1 0 0 0 0,0 0 0 0 0,0 0 0 0 0,0 0 0 0 0,0 1 0 0 0,0-1-1 0 0,0 0 1 0 0,1 0 0 0 0,-1 0 0 0 0,0 0 0 0 0,0 0 0 0 0,0 0-1 0 0,0 1 1 0 0,1-1 0 0 0,-1 0 0 0 0,0 0 0 0 0,0 0 0 0 0,0 0 0 0 0,1 0-1 0 0,-1 0 1 0 0,0 0 0 0 0,0 0 0 0 0,0 0-3 0 0,1 1 4 0 0,-1-1 0 0 0,1 0 0 0 0,-1 1 0 0 0,0-1 0 0 0,1 1 0 0 0,-1-1 0 0 0,0 1 0 0 0,0-1 0 0 0,1 1 0 0 0,-1-1 0 0 0,0 1 0 0 0,0 0 0 0 0,0-1 0 0 0,0 1 0 0 0,0-1 0 0 0,1 1 0 0 0,-1-1 0 0 0,0 1 0 0 0,-1 0-4 0 0,2 1 57 0 0,-1-2-59 0 0,0 0 0 0 0,0 1 0 0 0,0-1-1 0 0,0 0 1 0 0,1 1 0 0 0,-1-1 0 0 0,0 0-1 0 0,0 1 1 0 0,0-1 0 0 0,1 0 0 0 0,-1 0 0 0 0,0 1-1 0 0,1-1 1 0 0,-1 0 0 0 0,0 0 0 0 0,0 0-1 0 0,1 0 1 0 0,-1 1 2 0 0,6 3-13 0 0,-6-3 17 0 0,1 0 0 0 0,0 0 0 0 0,0-1 0 0 0,-1 1 1 0 0,1 0-1 0 0,-1 0 0 0 0,1 0 0 0 0,-1 0 0 0 0,1 0 0 0 0,-1 1 0 0 0,0-1 0 0 0,1 0 1 0 0,-1 0-1 0 0,0 0 0 0 0,0 0 0 0 0,0 0 0 0 0,0 0 0 0 0,0 0 0 0 0,0 1 0 0 0,0-1 0 0 0,0 0 1 0 0,0 0-1 0 0,-1 1-4 0 0,1 1-27 0 0,0-1 0 0 0,0 1-1 0 0,0 0 1 0 0,0 0 0 0 0,0 0 0 0 0,1 1 27 0 0,-1-3-3 0 0,0-1 0 0 0,0 1 1 0 0,0-1-1 0 0,0 1 0 0 0,0 0 0 0 0,1-1 0 0 0,-1 1 0 0 0,0 0 0 0 0,0-1 0 0 0,0 1 1 0 0,1-1-1 0 0,-1 1 0 0 0,0-1 0 0 0,1 1 0 0 0,-1-1 0 0 0,1 1 0 0 0,-1-1 1 0 0,0 1-1 0 0,1-1 0 0 0,-1 1 0 0 0,1-1 3 0 0,-1 0 3 0 0,1 0 1 0 0,-1 0-1 0 0,0 1 1 0 0,0-1-1 0 0,0 0 1 0 0,1 0-1 0 0,-1 0 1 0 0,0 0-1 0 0,0 0 1 0 0,0 1-1 0 0,0-1 1 0 0,1 0-1 0 0,-1 0 0 0 0,0 0 1 0 0,0 1-1 0 0,0-1 1 0 0,0 0-1 0 0,0 0 1 0 0,0 0-1 0 0,0 1 1 0 0,1-1-1 0 0,-1 0 1 0 0,0 0-4 0 0,0 1 0 0 0,0-1 0 0 0,0 0 0 0 0,0 0 0 0 0,0 0 0 0 0,0 0 1 0 0,0 0-1 0 0,0 1 0 0 0,0-1 0 0 0,0 0 0 0 0,0 0 0 0 0,0 0 1 0 0,0 0-1 0 0,0 0 0 0 0,0 0 0 0 0,0 1 0 0 0,0-1 0 0 0,0 0 1 0 0,0 0-1 0 0,0 0 0 0 0,1 0 0 0 0,-1 0 0 0 0,0 0 1 0 0,0 0-1 0 0,0 1 0 0 0,0-1 0 0 0,0 0 0 0 0,0 0 0 0 0,0 0 1 0 0,1 0-1 0 0,-1 0 0 0 0,0 0 0 0 0,0 0 0 0 0,0 0 0 0 0,0 0 1 0 0,0 0-1 0 0,1 0 0 0 0,-1 0 0 0 0,0 0 0 0 0,0 0 0 0 0,0 0 1 0 0,0 0-1 0 0,0 0 0 0 0,1 0 0 0 0,-1 0 0 0 0,0 0 0 0 0,0 0 1 0 0,0 0-1 0 0,0 0 0 0 0,0 0 0 0 0,1-1 4 0 0,-1 1 0 0 0,0 0 0 0 0,0 0 0 0 0,1 0 0 0 0,-1-1 0 0 0,0 1 0 0 0,1 0 0 0 0,-1 0-1 0 0,0 0 1 0 0,1 0 0 0 0,-1-1 0 0 0,0 1 0 0 0,1 0 0 0 0,-1 0 0 0 0,0 0 0 0 0,1 0 0 0 0,-1 0-4 0 0,3 4-62 0 0,-1-2 28 0 0,1 0 149 0 0,1 2-24 0 0,-4-4-91 0 0,0 1 0 0 0,1 0-1 0 0,-1-1 1 0 0,1 1 0 0 0,-1-1-1 0 0,1 1 1 0 0,0-1 0 0 0,-1 1-1 0 0,1-1 1 0 0,-1 1 0 0 0,1-1-1 0 0,0 0 1 0 0,-1 1 0 0 0,1-1-1 0 0,0 0 1 0 0,-1 1 0 0 0,1-1-1 0 0,0 0 1 0 0,0 0 0 0 0,-1 0-1 0 0,1 0 1 0 0,0 0 0 0 0,0 0-1 0 0,-1 0 1 0 0,1 0 0 0 0,0 0-1 0 0,0 0 1 0 0,-1 0 0 0 0,1 0-1 0 0,0 0 1 0 0,0-1-1 0 0,-1 1 1 0 0,1 0 0 0 0,0 0-1 0 0,-1-1 1 0 0,1 1 0 0 0,0-1-1 0 0,-1 1 1 0 0,1-1 0 0 0,-1 1-1 0 0,1-1 1 0 0,0 1 0 0 0,-1-1-1 0 0,1 1 1 0 0,-1-1 0 0 0,0 0-1 0 0,1 1 1 0 0,-1 0 1 0 0,0-1-1 0 0,0 1 1 0 0,0 0-1 0 0,1 0 0 0 0,-1 0 1 0 0,0 0-1 0 0,0 0 1 0 0,0 0-1 0 0,1-1 1 0 0,-1 1-1 0 0,0 0 0 0 0,0 0 1 0 0,0 0-1 0 0,1 0 1 0 0,-1 0-1 0 0,0 0 1 0 0,0 0-1 0 0,0 0 0 0 0,1 0 1 0 0,-1 0-1 0 0,0 0 1 0 0,0 0-1 0 0,0 0 0 0 0,1 0 1 0 0,-1 0-1 0 0,0 0 1 0 0,0 0-1 0 0,0 0 1 0 0,1 0-1 0 0,-1 1 0 0 0,0-1 1 0 0,0 0-1 0 0,7 6 106 0 0,-7-6-106 0 0,0 0 0 0 0,0 0 0 0 0,0 0-1 0 0,0 0 1 0 0,1 0 0 0 0,-1 0 0 0 0,0 0 0 0 0,0 0-1 0 0,0 0 1 0 0,0 0 0 0 0,1 0 0 0 0,-1 0-1 0 0,0 0 1 0 0,0 0 0 0 0,0 0 0 0 0,0 0 0 0 0,1 0-1 0 0,-1 0 1 0 0,0 0 0 0 0,0 0 0 0 0,0 0-1 0 0,0 0 1 0 0,1 0 0 0 0,-1 0 0 0 0,0 0 0 0 0,0 0-1 0 0,0 0 1 0 0,0 0 0 0 0,1 0 0 0 0,-1-1-1 0 0,0 1 1 0 0,0 0 0 0 0,0 0 0 0 0,0 0 0 0 0,0 0-1 0 0,0 0 1 0 0,0 0 0 0 0,1-1 0 0 0,-1 1-1 0 0,0 0 1 0 0,0 0 0 0 0,0 0 0 0 0,0 0 0 0 0,0-1-1 0 0,0 1 1 0 0,0 0-1 0 0,0 0 0 0 0,0 0-1 0 0,1-1 1 0 0,-1 1 0 0 0,0 0-1 0 0,0 0 1 0 0,0-1-1 0 0,1 1 1 0 0,-1 0 0 0 0,0 0-1 0 0,0 0 1 0 0,0 0 0 0 0,1 0-1 0 0,-1-1 1 0 0,0 1 0 0 0,0 0-1 0 0,1 0 1 0 0,-1 0 0 0 0,0 0-1 0 0,0 0 1 0 0,1 0-1 0 0,-1 0 1 0 0,0 0 0 0 0,1 0-1 0 0,-1 0 2 0 0,14-10 134 0 0,-4 4-48 0 0,-2 0-27 0 0,-7 5-46 0 0,0 0 1 0 0,0 0 0 0 0,0 0-1 0 0,0 0 1 0 0,0 0 0 0 0,0 1-1 0 0,0-1 1 0 0,1 0 0 0 0,-1 1-1 0 0,0-1 1 0 0,0 1 0 0 0,1-1-1 0 0,-1 1 1 0 0,1-1-14 0 0,0 1 3 0 0,0 0 1 0 0,0-1 0 0 0,1 1-1 0 0,-1-1 1 0 0,0 0-1 0 0,0 0 1 0 0,0 1-1 0 0,0-1 1 0 0,0 0 0 0 0,-1-1-1 0 0,2 1-3 0 0,6-5 34 0 0,3-3-96 0 0,-6 2 105 0 0,-3 5-31 0 0,-1 0 1 0 0,-1 1 0 0 0,1 0 0 0 0,0-1 0 0 0,0 1 0 0 0,0 0 0 0 0,0-1 0 0 0,0 1 0 0 0,0 0-1 0 0,0 1 1 0 0,0-1 0 0 0,1 0 0 0 0,1 0-13 0 0,-3 1-2 0 0,0 0 0 0 0,-1 0 0 0 0,1-1-1 0 0,0 1 1 0 0,0-1 0 0 0,0 1 0 0 0,0 0 0 0 0,0-1 0 0 0,-1 0-1 0 0,1 1 1 0 0,0-1 0 0 0,-1 1 0 0 0,1-1 0 0 0,0 0-1 0 0,-1 1 1 0 0,1-2 2 0 0,7-5 91 0 0,-8 7-96 0 0,1 0 0 0 0,-1 0 0 0 0,0 0 0 0 0,1-1 0 0 0,-1 1 0 0 0,0 0 0 0 0,1 0 0 0 0,-1 0 0 0 0,0 0 0 0 0,1 0 0 0 0,-1 0 0 0 0,0 0 0 0 0,1 0 0 0 0,-1 0 0 0 0,0 0 0 0 0,1 0 0 0 0,-1 0 0 0 0,1 0 0 0 0,-1 0 0 0 0,0 0 0 0 0,1 0 0 0 0,-1 0 0 0 0,1 1 6 0 0,-1-1 2 0 0,1 0 1 0 0,-1 0 0 0 0,1 0 0 0 0,-1 1 0 0 0,1-1-1 0 0,-1 0 1 0 0,1 0 0 0 0,-1 0 0 0 0,1 0 0 0 0,-1 0-1 0 0,1 0 1 0 0,0 0 0 0 0,-1 0 0 0 0,1-1 0 0 0,-1 1 0 0 0,1 0-1 0 0,-1 0 1 0 0,1 0 0 0 0,-1 0 0 0 0,1-1 0 0 0,-1 1-1 0 0,1 0 1 0 0,-1-1 0 0 0,1 1-4 0 0,11-11-96 0 0,0 0 159 0 0,-1 8-60 0 0,-10 2 0 0 0,-1 1 1 0 0,1 0-1 0 0,-1-1 1 0 0,1 1-1 0 0,0 0 1 0 0,-1 0-1 0 0,1 0 0 0 0,0 0 1 0 0,0-1-1 0 0,-1 1 1 0 0,1 0-1 0 0,0 0 1 0 0,0 0-4 0 0,-1 1-1 0 0,1-1 0 0 0,-1 0 0 0 0,1 0 1 0 0,-1 0-1 0 0,1 0 0 0 0,-1 0 0 0 0,1 0 1 0 0,-1-1-1 0 0,1 1 0 0 0,-1 0 0 0 0,1 0 1 0 0,-1 0-1 0 0,1 0 0 0 0,-1-1 0 0 0,0 1 1 0 0,1 0-1 0 0,-1 0 0 0 0,1-1 0 0 0,-1 1 1 0 0,0 0-1 0 0,1-1 0 0 0,-1 1 0 0 0,1 0 1 0 0,-1-1 0 0 0,0 0-1 0 0,1 0 0 0 0,0 0 1 0 0,-1 0-1 0 0,1 0 1 0 0,0 0-1 0 0,0 0 1 0 0,0 1-1 0 0,-1-1 1 0 0,1 0-1 0 0,0 0 1 0 0,0 1-1 0 0,0-1 1 0 0,0 0-1 0 0,0 1 1 0 0,0-1-1 0 0,1 1 1 0 0,-1 0-1 0 0,0-1 1 0 0,0 1-1 0 0,0 0 1 0 0,0 0-1 0 0,0-1 1 0 0,1 1 0 0 0,-2 0 2 0 0,1 0 0 0 0,0 0 0 0 0,-1 0 0 0 0,1 0 0 0 0,0 0 0 0 0,-1 0 0 0 0,1 0 0 0 0,0-1 0 0 0,-1 1 0 0 0,1 0 0 0 0,-1 0 0 0 0,1-1 0 0 0,-1 1 0 0 0,1 0 0 0 0,-1-1 0 0 0,1 1 0 0 0,-1-1 0 0 0,1 1-2 0 0,3-3-22 0 0,6 0 28 0 0,7-6 112 0 0,-7 6-158 0 0,11-10-148 0 0,-4 8 412 0 0,-15 4-136 0 0,3 0-70 0 0,-4 1-23 0 0,0 0 1 0 0,-1 0 0 0 0,1 0-1 0 0,-1-1 1 0 0,1 1 0 0 0,0 0-1 0 0,-1 0 1 0 0,1-1 0 0 0,-1 1-1 0 0,1 0 1 0 0,-1-1 0 0 0,1 1 0 0 0,-1 0-1 0 0,1-1 1 0 0,-1 1 0 0 0,0-1-1 0 0,1 1 1 0 0,-1-1 0 0 0,1 1-1 0 0,-1-1 5 0 0,0 1-1 0 0,0 0-1 0 0,1-1 1 0 0,-1 1-1 0 0,0 0 0 0 0,0-1 1 0 0,1 1-1 0 0,-1 0 1 0 0,0 0-1 0 0,1-1 0 0 0,-1 1 1 0 0,0 0-1 0 0,1 0 1 0 0,-1 0-1 0 0,0-1 0 0 0,1 1 1 0 0,-1 0-1 0 0,1 0 2 0 0,0 0-104 0 0,1-1 97 0 0,-1-3 108 0 0,0 3-101 0 0,10-15 9 0 0,-11 15-18 0 0,1 1-9 0 0,-1-1 0 0 0,0 1 0 0 0,0 0 0 0 0,1-1 0 0 0,-1 1 0 0 0,0-1 0 0 0,0 1-1 0 0,0-1 1 0 0,0 1 0 0 0,0-1 0 0 0,1 1 0 0 0,-1-1 0 0 0,0 1 0 0 0,0-1 0 0 0,0 1 0 0 0,-1-1 0 0 0,1 1 0 0 0,0-1 0 0 0,0 0 0 0 0,0 1 0 0 0,0 0 0 0 0,0-1 0 0 0,-1 1 0 0 0,1-1 0 0 0,0 1 0 0 0,0-1 18 0 0,-2-2-18 0 0,1 1 3 0 0,1 0 0 0 0,-1 0 0 0 0,0-1 0 0 0,1 1-1 0 0,-1 0 1 0 0,1-1 0 0 0,0 1 0 0 0,0-1 15 0 0,0 1 23 0 0,0 0-1 0 0,-1-1 0 0 0,1 1 1 0 0,0 0-1 0 0,-1 0 1 0 0,1-1-1 0 0,-1 1 0 0 0,0 0-22 0 0,-2-7-3 0 0,3 8-3 0 0,0 0 1 0 0,0 0-1 0 0,0 0 0 0 0,0 0 0 0 0,-1 0 1 0 0,1 0-1 0 0,0 0 0 0 0,-1 0 1 0 0,1 1-1 0 0,-1-1 0 0 0,1 0 0 0 0,-1-1 6 0 0,0 2 6 0 0,1-1 0 0 0,0 0 0 0 0,-1 0 0 0 0,1 0 0 0 0,0 1 0 0 0,-1-1-1 0 0,1 0 1 0 0,0 0 0 0 0,0 0 0 0 0,0 0-6 0 0,0 1 5 0 0,0-1 0 0 0,0 1-1 0 0,0-1 1 0 0,0 1 0 0 0,0-1 0 0 0,0 1 0 0 0,-1 0 0 0 0,1-1-1 0 0,0 1 1 0 0,0-1 0 0 0,0 1 0 0 0,0-1 0 0 0,-1 1-1 0 0,1 0 1 0 0,0-1 0 0 0,0 1 0 0 0,-1 0 0 0 0,1-1 0 0 0,0 1-1 0 0,0 0 1 0 0,-1-1 0 0 0,1 1 0 0 0,-1 0-5 0 0,0-12 279 0 0,-2 6-196 0 0,3 6-86 0 0,-1 0 1 0 0,1-1-1 0 0,0 1 0 0 0,0-1 1 0 0,0 1-1 0 0,-1 0 0 0 0,1-1 1 0 0,0 1-1 0 0,0-1 1 0 0,0 1-1 0 0,0-1 0 0 0,0 1 1 0 0,0-1-1 0 0,0 1 1 0 0,0-1 2 0 0,-1-9 133 0 0,0 8-106 0 0,1 0 0 0 0,0 0 0 0 0,0 0 0 0 0,0 0 0 0 0,0 0 1 0 0,0 0-1 0 0,0 0 0 0 0,0 0 0 0 0,1 0-27 0 0,0-3-2 0 0,0 0-1 0 0,0 1 1 0 0,-1-1-1 0 0,0 0 1 0 0,0-5 2 0 0,0 3-5 0 0,0 2 43 0 0,-1 0 0 0 0,0 1 1 0 0,0-1-1 0 0,0 0 1 0 0,-2-1-39 0 0,-4-11 10 0 0,6 14-9 0 0,0 0-1 0 0,-1 0 0 0 0,1 0 0 0 0,-1 0 0 0 0,-1-1 0 0 0,-4-10 93 0 0,0 2-84 0 0,6 10 7 0 0,0 1 0 0 0,0-1-1 0 0,0 0 1 0 0,0 1 0 0 0,0-1 0 0 0,1 0 0 0 0,-1 1 0 0 0,1-1 0 0 0,-1-1-16 0 0,0-3-155 0 0,0 3 170 0 0,1 0 0 0 0,-1 0 0 0 0,1 0 1 0 0,0 0-1 0 0,0 0 0 0 0,0 0 0 0 0,0-1 1 0 0,1 1-1 0 0,-1 0 0 0 0,1-1-15 0 0,0 0-25 0 0,0 0 0 0 0,0 0 0 0 0,-1-1 0 0 0,0 1 1 0 0,0 0-1 0 0,0-2 25 0 0,0 1-90 0 0,0 4 92 0 0,0 1-1 0 0,0 0 0 0 0,0 0 0 0 0,0 0 1 0 0,1 0-1 0 0,-1-1 0 0 0,0 1 0 0 0,0 0 0 0 0,0 0 1 0 0,0 0-1 0 0,0-1 0 0 0,-1 1 0 0 0,1 0 1 0 0,0 0-1 0 0,0 0 0 0 0,0 0 0 0 0,0-1 1 0 0,0 1-1 0 0,0 0 0 0 0,0 0 0 0 0,0 0 1 0 0,0 0-1 0 0,0-1 0 0 0,0 1 0 0 0,-1 0 0 0 0,1 0 1 0 0,0 0-1 0 0,0 0 0 0 0,0 0 0 0 0,0 0 1 0 0,0-1-1 0 0,-1 1 0 0 0,1 0 0 0 0,0 0 1 0 0,0 0-1 0 0,0 0 0 0 0,0 0 0 0 0,-1 0 0 0 0,1 0 1 0 0,0 0-1 0 0,0 0 0 0 0,0 0 0 0 0,0 0 1 0 0,-1 0-1 0 0,1 0 0 0 0,0 0 0 0 0,0 0 1 0 0,0 0-1 0 0,-1 0 0 0 0,1 0 0 0 0,0 0 1 0 0,0 0-1 0 0,0 0 0 0 0,0 0 0 0 0,-1 0 0 0 0,1 0 1 0 0,0 0-1 0 0,0 0 0 0 0,0 1 0 0 0,0-1 1 0 0,0 0-1 0 0,-1 0 0 0 0,1 0 0 0 0,0 0-1 0 0,-10 9 42 0 0,9-8-45 0 0,-21 24 277 0 0,0 0 0 0 0,-15 26-274 0 0,4-6 240 0 0,14-17-222 0 0,-7 14-18 0 0,-5 8-15 0 0,16-26 27 0 0,1 0 0 0 0,-4 11-12 0 0,17-33-18 0 0,0 0 1 0 0,0 0 0 0 0,0 0 0 0 0,1 0-1 0 0,-1 0 1 0 0,1 0 0 0 0,-1 0 0 0 0,1 0-1 0 0,0 0 1 0 0,0 0 0 0 0,-1 0 0 0 0,2 1 0 0 0,-1-1 16 0 0,0-2 1 0 0,0 0 0 0 0,0 0-1 0 0,0 0 1 0 0,0 0 0 0 0,0 0-1 0 0,0 0 1 0 0,0 0-1 0 0,0 0 1 0 0,0 1 0 0 0,0-1-1 0 0,0 0 1 0 0,0 0 0 0 0,0 0-1 0 0,0 0 1 0 0,1 0-1 0 0,-1 0 1 0 0,0 0 0 0 0,0 0-1 0 0,0 0 1 0 0,0 0-1 0 0,0 0 1 0 0,0 0 0 0 0,0 0-1 0 0,0 0 1 0 0,0 0 0 0 0,0 0-1 0 0,1 0 1 0 0,-1 0-1 0 0,0 0 1 0 0,0 0 0 0 0,0 0-1 0 0,0 0 1 0 0,0 0 0 0 0,0 0-1 0 0,0 0 1 0 0,0 0-1 0 0,0 0 1 0 0,0 0 0 0 0,1 0-1 0 0,-1 0 1 0 0,0 0 0 0 0,6-3-1 0 0,4-6-115 0 0,-2-5 27 0 0,4-8 89 0 0,2-4-80 0 0,2-5 108 0 0,-2 0-1 0 0,-1-1 1 0 0,-1-1 0 0 0,6-29-28 0 0,-17 57-6 0 0,5-17-18 0 0,-6 20 45 0 0,0 1-1 0 0,0-1 0 0 0,1 1 0 0 0,-1-1 1 0 0,0 1-1 0 0,0-1 0 0 0,-1 1 0 0 0,1-1 0 0 0,0 1 1 0 0,0-1-1 0 0,-1 1 0 0 0,1-1-20 0 0,-1 2 6 0 0,1 0 1 0 0,0 0-1 0 0,0-1 0 0 0,0 1 0 0 0,0 0 0 0 0,0 0 0 0 0,0 0 1 0 0,0 0-1 0 0,0 0 0 0 0,-1 0 0 0 0,1 0 0 0 0,0-1 1 0 0,0 1-1 0 0,0 0 0 0 0,0 0 0 0 0,0 0 0 0 0,-1 0 0 0 0,1 0 1 0 0,0 0-1 0 0,0 0 0 0 0,0 0 0 0 0,0 0 0 0 0,0 0 0 0 0,-1 0 1 0 0,1 0-1 0 0,0 0 0 0 0,0 0 0 0 0,0 0 0 0 0,0 0 1 0 0,-1 0-1 0 0,1 0 0 0 0,0 0 0 0 0,0 0 0 0 0,0 0-6 0 0,-7 4 123 0 0,-7 10-5 0 0,12-12-97 0 0,-7 9 45 0 0,1 0-1 0 0,0 0 1 0 0,1 1-1 0 0,0 1 1 0 0,-3 8-66 0 0,-6 11-16 0 0,3-7 6 0 0,1 1-1 0 0,0 0 11 0 0,7-11 31 0 0,1-1-1 0 0,0 0 1 0 0,0 1 0 0 0,0 10-31 0 0,3-2 37 0 0,1-21-48 0 0,0-1 0 0 0,1 1 0 0 0,-1-1 0 0 0,0 1 0 0 0,0-1-1 0 0,1 1 1 0 0,-1-1 0 0 0,1 1 0 0 0,0-1 0 0 0,-1 1 0 0 0,1-1-1 0 0,0 0 1 0 0,0 0 0 0 0,0 1 11 0 0,-1-2-14 0 0,1 1 1 0 0,-1-1-1 0 0,1 1 0 0 0,-1-1 1 0 0,1 0-1 0 0,0 0 0 0 0,-1 1 1 0 0,1-1-1 0 0,-1 0 0 0 0,1 0 0 0 0,0 1 1 0 0,-1-1-1 0 0,1 0 0 0 0,0 0 1 0 0,-1 0-1 0 0,1 0 0 0 0,0 0 1 0 0,-1 0-1 0 0,1 0 0 0 0,0 0 1 0 0,-1-1-1 0 0,1 1 0 0 0,0 0 1 0 0,-1 0-1 0 0,1 0 0 0 0,0-1 0 0 0,-1 1 1 0 0,1 0-1 0 0,-1-1 0 0 0,1 1 1 0 0,0 0-1 0 0,-1-1 0 0 0,1 1 14 0 0,1-2-15 0 0,1 0 0 0 0,-1 0 0 0 0,0-1 0 0 0,0 1 1 0 0,1 0-1 0 0,-1-2 15 0 0,6-7-28 0 0,-1 0 0 0 0,-1-1 0 0 0,0 1 0 0 0,-1-1 0 0 0,0-1 0 0 0,-1 1 0 0 0,1-4 28 0 0,1-7 2 0 0,-2 0-1 0 0,0 0 1 0 0,-1-15-2 0 0,-2 33 56 0 0,-1-1 1 0 0,-1 0-1 0 0,1 0 1 0 0,-1 0-57 0 0,1 5 18 0 0,0-1 0 0 0,0 0 0 0 0,-1 1 0 0 0,1-1 0 0 0,-1 1 0 0 0,1-1 0 0 0,-1 1 0 0 0,0-1 1 0 0,0 1-1 0 0,1-1 0 0 0,-1 1 0 0 0,0-1 0 0 0,0 1 0 0 0,0 0 0 0 0,-1-1-18 0 0,1 2 6 0 0,1-1 0 0 0,-1 1 0 0 0,1 0 0 0 0,-1 0 0 0 0,1 0 0 0 0,-1 0 0 0 0,1-1 0 0 0,-1 1 0 0 0,1 0 0 0 0,-1 0 0 0 0,1 0 0 0 0,-1 0 0 0 0,1 0 0 0 0,-1 0 0 0 0,1 1 0 0 0,-1-1 0 0 0,1 0 0 0 0,-1 0 0 0 0,1 0 0 0 0,-1 0-1 0 0,1 1 1 0 0,-1-1 0 0 0,1 0 0 0 0,-1 0 0 0 0,1 1-6 0 0,-12 8 270 0 0,10-8-262 0 0,-7 8-29 0 0,0 0 1 0 0,0 0-1 0 0,1 1 1 0 0,1 0-1 0 0,-4 7 21 0 0,0 0-9 0 0,2 0 0 0 0,0 2-1 0 0,0 1 10 0 0,7-16-9 0 0,1 0 0 0 0,0 0-1 0 0,0 0 1 0 0,1 0-1 0 0,-1 1 1 0 0,1-1-1 0 0,0 0 1 0 0,0 1 9 0 0,0-3-1 0 0,0 0-1 0 0,0 0 1 0 0,0 0 0 0 0,0-1-1 0 0,1 1 1 0 0,-1 0-1 0 0,1 0 1 0 0,-1-1 0 0 0,1 1-1 0 0,0 0 1 0 0,-1-1 0 0 0,1 1-1 0 0,0-1 1 0 0,0 1-1 0 0,0-1 1 0 0,0 1 0 0 0,1-1-1 0 0,-1 0 1 0 0,1 2 1 0 0,0-3-20 0 0,-1 1 0 0 0,0 0 0 0 0,1-1 0 0 0,-1 1 0 0 0,1-1 0 0 0,-1 1 0 0 0,1-1 0 0 0,-1 1 0 0 0,1-1 0 0 0,-1 0-1 0 0,1 0 1 0 0,0 0 0 0 0,-1 0 0 0 0,1 0 0 0 0,-1 0 0 0 0,1-1 0 0 0,-1 1 0 0 0,1 0 0 0 0,1-1 20 0 0,3-1-78 0 0,-1-1 0 0 0,1 1 0 0 0,0-1 0 0 0,1-2 78 0 0,0 2 4 0 0,-3 0-11 0 0,-1 1 1 0 0,1-1 0 0 0,-1 0-1 0 0,1 0 1 0 0,-1 0 0 0 0,0-1-1 0 0,2-2 7 0 0,18-27-71 0 0,-17 24 90 0 0,0-1 7 0 0,1 0-54 0 0,0-1 0 0 0,0-1-1 0 0,-1 1 1 0 0,0-1 0 0 0,-1 0-1 0 0,0-3 29 0 0,-5 14 8 0 0,1 0-1 0 0,-1 0 0 0 0,0 0 1 0 0,0 0-1 0 0,0 0 0 0 0,0 0 1 0 0,0 0-1 0 0,0 0 0 0 0,0 0 1 0 0,0-1-8 0 0,0 2 1 0 0,0 0 0 0 0,0 0 0 0 0,0 0 0 0 0,0 0-1 0 0,0 0 1 0 0,-1 0 0 0 0,1 0 0 0 0,0 0 0 0 0,0 0 0 0 0,0-1 0 0 0,0 1 0 0 0,0 0 0 0 0,0 0 0 0 0,0 0 0 0 0,0 0 0 0 0,0 0 0 0 0,0 0 0 0 0,0 0 0 0 0,0 0 0 0 0,0 0 0 0 0,0 0 0 0 0,-1 0 0 0 0,1 0 0 0 0,0 0 0 0 0,0 0 0 0 0,0 0 0 0 0,0 0 0 0 0,0 0 0 0 0,0 0 0 0 0,0 0 0 0 0,0 0 0 0 0,0 0 0 0 0,0 0 0 0 0,-1 0-1 0 0,1 0 0 0 0,-5 4 4 0 0,1 2-2 0 0,1-1 1 0 0,-1 1-1 0 0,1 1 0 0 0,0-1 0 0 0,-2 5-2 0 0,-9 35 411 0 0,10-33-82 0 0,1-5-339 0 0,1 1 0 0 0,1-1 0 0 0,-1 2 10 0 0,2-7-36 0 0,0 0 0 0 0,0 0 0 0 0,0-1 0 0 0,0 1 0 0 0,0 0 0 0 0,0-1 0 0 0,1 1 0 0 0,0 0 0 0 0,-1-1 1 0 0,1 1-1 0 0,1 2 36 0 0,-2-5-8 0 0,1 1 0 0 0,-1-1 0 0 0,0 0 0 0 0,0 1 0 0 0,0-1 0 0 0,1 0 0 0 0,-1 1 0 0 0,0-1 0 0 0,1 0 0 0 0,-1 1 0 0 0,0-1 0 0 0,1 0 0 0 0,-1 0 0 0 0,1 1 0 0 0,-1-1 1 0 0,0 0-1 0 0,1 0 0 0 0,-1 0 0 0 0,1 1 0 0 0,-1-1 0 0 0,0 0 0 0 0,1 0 0 0 0,-1 0 8 0 0,1 0-33 0 0,0 0 0 0 0,0 0 0 0 0,0 0 0 0 0,0 0 0 0 0,0-1 1 0 0,0 1-1 0 0,0 0 0 0 0,0 0 0 0 0,0-1 0 0 0,1 1 33 0 0,2-3-122 0 0,0 1 1 0 0,0-1-1 0 0,0 1 0 0 0,1-2 122 0 0,-4 3-2 0 0,12-10-256 0 0,-1-1 0 0 0,0 0 1 0 0,-1-1-1 0 0,0 0 0 0 0,0-2 258 0 0,-6 9 40 0 0,-4 6-23 0 0,-1-1 1 0 0,1 1-1 0 0,0-1 1 0 0,-1 1-1 0 0,1-1 1 0 0,-1 1-1 0 0,1-1 1 0 0,-1 1-1 0 0,0-1 1 0 0,1 1-1 0 0,-1-1 1 0 0,0 0-1 0 0,1 1 1 0 0,-1-1-1 0 0,0 0-17 0 0,0 1 2 0 0,0 0 0 0 0,0 0-1 0 0,0 0 1 0 0,0 0-1 0 0,0 0 1 0 0,0-1-1 0 0,0 1 1 0 0,0 0-1 0 0,0 0 1 0 0,0 0-1 0 0,0 0 1 0 0,0 0-1 0 0,-1 0 1 0 0,1 0-1 0 0,0 0 1 0 0,0 0-1 0 0,0 0 1 0 0,0 0 0 0 0,0 0-1 0 0,0 0 1 0 0,0 0-1 0 0,0 0 1 0 0,0 0-1 0 0,0 0 1 0 0,0 0-1 0 0,-1 0 1 0 0,1 0-1 0 0,0 0 1 0 0,0 1-1 0 0,0-1 1 0 0,0 0-1 0 0,0 0 1 0 0,0 0-1 0 0,0 0 1 0 0,0 0 0 0 0,0 0-1 0 0,0 0 1 0 0,0 0-1 0 0,0 0 1 0 0,0 0-1 0 0,0 0 1 0 0,0 0-1 0 0,0 0 1 0 0,-1 0-1 0 0,1 1 1 0 0,0-1-1 0 0,0 0 1 0 0,0 0-1 0 0,0 0 1 0 0,0 0-1 0 0,0 0 1 0 0,0 0 0 0 0,0 0-1 0 0,0 0 1 0 0,0 0-1 0 0,0 0-1 0 0,-2 6 172 0 0,1-5-116 0 0,-2 6 131 0 0,1 0-1 0 0,0 0 0 0 0,-1 4-186 0 0,3-8 10 0 0,0-1 0 0 0,-1 1 1 0 0,1-1-1 0 0,0 1 0 0 0,1-1 1 0 0,-1 1-1 0 0,0-1 0 0 0,1 1 1 0 0,-1-1-1 0 0,1 0 0 0 0,0 1 1 0 0,0 1-11 0 0,0-4-5 0 0,-1 1 1 0 0,0-1-1 0 0,1 1 1 0 0,-1-1-1 0 0,1 1 0 0 0,-1 0 1 0 0,1-1-1 0 0,-1 0 1 0 0,1 1-1 0 0,-1-1 1 0 0,1 1-1 0 0,-1-1 1 0 0,1 0-1 0 0,0 1 1 0 0,-1-1-1 0 0,1 0 0 0 0,0 1 1 0 0,-1-1-1 0 0,1 0 1 0 0,0 0-1 0 0,-1 0 1 0 0,1 0-1 0 0,0 0 1 0 0,-1 0-1 0 0,2 0 5 0 0,0 0 5 0 0,0 0-1 0 0,0 0 0 0 0,1-1 1 0 0,-1 1-1 0 0,0-1 1 0 0,0 1-1 0 0,1-1-4 0 0,2-1-29 0 0,0 0 0 0 0,1-1 0 0 0,-1 0 0 0 0,-1 0 0 0 0,1 0 0 0 0,0 0 0 0 0,-1-1 0 0 0,4-2 29 0 0,-1-1-304 0 0,0-1 0 0 0,3-4 304 0 0,8-8 128 0 0,-28 46 73 0 0,9-25-193 0 0,1 1-1 0 0,0-1 1 0 0,-1 1-1 0 0,1-1 1 0 0,0 1 0 0 0,0-1-1 0 0,0 1 1 0 0,0-1-1 0 0,0 1 1 0 0,0-1-1 0 0,0 1 1 0 0,0-1-8 0 0,0 0 2 0 0,0-1 0 0 0,0 1 0 0 0,1-1 0 0 0,-1 1 0 0 0,0-1 1 0 0,0 0-1 0 0,0 1 0 0 0,0-1 0 0 0,1 0 0 0 0,-1 1 0 0 0,0-1 0 0 0,0 0 0 0 0,1 1 0 0 0,-1-1 1 0 0,0 0-1 0 0,1 1 0 0 0,-1-1 0 0 0,0 0 0 0 0,1 0 0 0 0,-1 1 0 0 0,0-1 0 0 0,1 0 0 0 0,-1 0 1 0 0,0 0-1 0 0,1 0 0 0 0,-1 0 0 0 0,1 1 0 0 0,-1-1 0 0 0,1 0 0 0 0,-1 0 0 0 0,0 0 0 0 0,1 0 1 0 0,-1 0-1 0 0,1 0 0 0 0,-1 0 0 0 0,0 0 0 0 0,1 0 0 0 0,-1-1 0 0 0,1 1 0 0 0,-1 0 0 0 0,0 0 0 0 0,1 0 1 0 0,-1 0-3 0 0,2-1-24 0 0,-1 0 0 0 0,0 0 0 0 0,1 1 0 0 0,-1-1 0 0 0,0 0 0 0 0,1 0 0 0 0,-1 0 0 0 0,0-1 0 0 0,0 1 24 0 0,0 0-23 0 0,0 0 1 0 0,0 0 0 0 0,0 0 0 0 0,1 0-1 0 0,-1 0 1 0 0,0 0 0 0 0,0 0 0 0 0,1 0-1 0 0,-1 1 23 0 0,1-1-35 0 0,2-1-126 0 0,-4 3 158 0 0,0-1 0 0 0,0 0 0 0 0,0 0 0 0 0,0 0 0 0 0,0 0 1 0 0,0 0-1 0 0,0 1 0 0 0,1-1 0 0 0,-1 0 0 0 0,0 0 0 0 0,0 0 0 0 0,0 0 1 0 0,0 1-1 0 0,0-1 0 0 0,0 0 0 0 0,0 0 0 0 0,0 0 0 0 0,0 0 0 0 0,0 0 1 0 0,0 1-1 0 0,0-1 0 0 0,0 0 0 0 0,0 0 0 0 0,-1 0 0 0 0,1 0 0 0 0,0 1 1 0 0,0-1-1 0 0,0 0 0 0 0,0 0 0 0 0,0 0 0 0 0,0 0 3 0 0,0 0-5 0 0,0 1 1 0 0,0-1-1 0 0,0 0 0 0 0,0 0 0 0 0,0 0 1 0 0,0 0-1 0 0,0 0 0 0 0,-1 0 1 0 0,1 1-1 0 0,0-1 0 0 0,0 0 0 0 0,1 0 1 0 0,-1 0-1 0 0,0 0 0 0 0,0 0 1 0 0,0 0-1 0 0,0 1 0 0 0,0-1 0 0 0,0 0 1 0 0,0 0-1 0 0,0 0 0 0 0,0 0 1 0 0,0 0-1 0 0,0 0 0 0 0,0 0 0 0 0,0 1 1 0 0,0-1-1 0 0,0 0 0 0 0,0 0 0 0 0,1 0 1 0 0,-1 0-1 0 0,0 0 0 0 0,0 0 1 0 0,0 0-1 0 0,0 0 0 0 0,0 0 0 0 0,0 0 1 0 0,0 0-1 0 0,1 0 0 0 0,-1 0 1 0 0,0 0-1 0 0,0 0 0 0 0,0 0 0 0 0,0 0 1 0 0,0 0-1 0 0,0 0 0 0 0,1 0 1 0 0,-1 0-1 0 0,0 0 0 0 0,0 0 0 0 0,0 0 1 0 0,0 0-1 0 0,0 0 0 0 0,0 0 0 0 0,1 0 1 0 0,-1 0 4 0 0,7-2-295 0 0,-7 2 327 0 0,1 0-33 0 0,-1 0 1 0 0,0 0-1 0 0,0 0 0 0 0,0 0 0 0 0,0 0 0 0 0,0 0 0 0 0,0 0 0 0 0,0 1 1 0 0,0-1-1 0 0,0 0 0 0 0,0 0 0 0 0,0 0 0 0 0,0 0 0 0 0,0 0 0 0 0,0 0 0 0 0,1 0 1 0 0,-1 0-1 0 0,0 0 0 0 0,0 0 0 0 0,0 0 0 0 0,0 1 0 0 0,0-1 0 0 0,0 0 0 0 0,0 0 1 0 0,0 0-1 0 0,0 0 0 0 0,0 0 0 0 0,0 0 0 0 0,0 0 0 0 0,0 0 0 0 0,0 0 1 0 0,0 0-1 0 0,0 1 0 0 0,0-1 0 0 0,0 0 0 0 0,0 0 0 0 0,-1 0 0 0 0,1 0 0 0 0,0 0 1 0 0,0 0-1 0 0,0 0 0 0 0,0 0 0 0 0,0 0 0 0 0,0 0 0 0 0,0 0 1 0 0,0 1 1 0 0,0-1 0 0 0,0 0 1 0 0,0 0-1 0 0,-1 0 0 0 0,1 1 0 0 0,0-1 0 0 0,0 0 0 0 0,0 0 0 0 0,0 0 1 0 0,0 1-1 0 0,0-1 0 0 0,0 0 0 0 0,0 0 0 0 0,0 1 0 0 0,0-1 0 0 0,0 0 0 0 0,0 0 1 0 0,0 0-1 0 0,0 1 0 0 0,0-1 0 0 0,0 0 0 0 0,0 0 0 0 0,0 0 0 0 0,0 1 1 0 0,0-1-1 0 0,0 0 0 0 0,1 0 0 0 0,-1 0 0 0 0,0 1 0 0 0,0-1 0 0 0,0 0-1 0 0,11-7-242 0 0,-7 2 151 0 0,-3 5 74 0 0,-1 0 1 0 0,0 0-1 0 0,0-1 0 0 0,1 1 1 0 0,-1 0-1 0 0,0 0 0 0 0,0 0 1 0 0,1-1-1 0 0,-1 1 1 0 0,0 0-1 0 0,0 0 0 0 0,0-1 1 0 0,1 1-1 0 0,-1 0 0 0 0,0-1 1 0 0,0 1-1 0 0,0 0 0 0 0,0 0 1 0 0,0-1-1 0 0,1 1 0 0 0,-1 0 1 0 0,0-1-1 0 0,0 1 0 0 0,0 0 1 0 0,0-1-1 0 0,0 1 0 0 0,0-1 17 0 0,0 1-2 0 0,-1-1 62 0 0,1 1 0 0 0,-1-1 0 0 0,1 0 0 0 0,-1-1 0 0 0,1 1 0 0 0,0 0 0 0 0,0 0 0 0 0,-1 0 0 0 0,1 0 0 0 0,0 0 0 0 0,0 0 0 0 0,0 0 0 0 0,0-1-60 0 0,0 0-1 0 0,0 1 1 0 0,0-1-1 0 0,0 0 1 0 0,0 1-1 0 0,-1-1 0 0 0,1 1 1 0 0,-1-1-1 0 0,1 0 1 0 0,-2-6 64 0 0,-2-3 160 0 0,3 10-221 0 0,1 0-1 0 0,-1-1 1 0 0,1 1 0 0 0,-1 0-1 0 0,1 0 1 0 0,0-1 0 0 0,-1 1-1 0 0,1 0 1 0 0,0 0-1 0 0,0-1 1 0 0,0 1 0 0 0,0 0-3 0 0,1-17 37 0 0,-1 17 38 0 0,-6 5 434 0 0,6-3-467 0 0,-1 0-1 0 0,1 0 1 0 0,-1 0 0 0 0,1 0-1 0 0,0 0 1 0 0,0 0-1 0 0,0 1 1 0 0,-1-1-1 0 0,1 0 1 0 0,0 0 0 0 0,1 0-1 0 0,-1 0 1 0 0,0 0-1 0 0,0 1 1 0 0,0-1-1 0 0,1 0 1 0 0,-1 0 0 0 0,0 0-1 0 0,1 0 1 0 0,-1 0-1 0 0,1 0 1 0 0,-1 0 0 0 0,1 0-1 0 0,0 0 1 0 0,-1 0-1 0 0,2 1-41 0 0,-1-1 7 0 0,0 1 0 0 0,0 0 0 0 0,1 0 0 0 0,-2 0 0 0 0,1 0-1 0 0,0 0 1 0 0,0 1 0 0 0,-1-1 0 0 0,1 1-7 0 0,-1-2-16 0 0,0 0 0 0 0,1 0 0 0 0,-1 1 0 0 0,0-1 0 0 0,1 0 0 0 0,-1 0 0 0 0,0 0 0 0 0,1 0-1 0 0,0 1 1 0 0,-1-1 0 0 0,1 0 0 0 0,-1 0 0 0 0,1 0 0 0 0,0 0 0 0 0,0 0 0 0 0,0-1 0 0 0,0 1 0 0 0,0 0 0 0 0,0 0 0 0 0,0 0 0 0 0,1 0 16 0 0,-2-1-5 0 0,0 1 0 0 0,1-1 1 0 0,-1 0-1 0 0,0 1 0 0 0,1-1 1 0 0,-1 1-1 0 0,0-1 0 0 0,1 1 1 0 0,-1-1-1 0 0,0 1 0 0 0,0-1 1 0 0,0 1-1 0 0,0-1 1 0 0,1 1-1 0 0,-1-1 0 0 0,0 1 1 0 0,0-1-1 0 0,0 1 0 0 0,0-1 1 0 0,0 1-1 0 0,0-1 0 0 0,0 1 1 0 0,0-1-1 0 0,0 1 0 0 0,-1 0 1 0 0,1-1-1 0 0,0 1 0 0 0,0-1 1 0 0,0 1 4 0 0,-1 0 32 0 0,2 2-325 0 0,-1-2 241 0 0,0 0 0 0 0,0-1 0 0 0,0 1 0 0 0,0 0-1 0 0,0 0 1 0 0,0-1 0 0 0,0 1 0 0 0,-1 0 0 0 0,1 0-1 0 0,0-1 1 0 0,0 1 0 0 0,-1 1 52 0 0,1 0-299 0 0,0 2 361 0 0,-1 2 67 0 0,0-4-310 0 0,2-4 99 0 0,-1 0 35 0 0,1 0-1 0 0,-1 0 0 0 0,0 0 1 0 0,0 0-1 0 0,1 0 0 0 0,-1 0 0 0 0,-1 0 48 0 0,2-11 17 0 0,0 6 105 0 0,-1 5-95 0 0,0 1 0 0 0,0-1 0 0 0,0 1 0 0 0,0-1 0 0 0,0 1 0 0 0,1-1 0 0 0,-1 1 0 0 0,1 0 0 0 0,-1-1 0 0 0,1 1-1 0 0,-1 0 1 0 0,1-1-27 0 0,3-2-54 0 0,-3 4 35 0 0,-3 1 140 0 0,-2 10-25 0 0,-3 1-44 0 0,4-9-55 0 0,1 1 0 0 0,-1 0 0 0 0,1-1-1 0 0,0 1 1 0 0,1 0 0 0 0,-1 0 0 0 0,1 1-1 0 0,0-1 1 0 0,-1 0 0 0 0,2 0-1 0 0,-1 2 4 0 0,1-6-3 0 0,0 0 0 0 0,0 0 0 0 0,0 0 0 0 0,0 0 0 0 0,0 1-1 0 0,0-1 1 0 0,0 0 0 0 0,0 0 0 0 0,0 0 0 0 0,0 0-1 0 0,0 0 1 0 0,0 0 0 0 0,0 0 0 0 0,0 0 0 0 0,0 0 0 0 0,0 0-1 0 0,0 0 1 0 0,0 0 0 0 0,0 0 0 0 0,0 0 0 0 0,0 0-1 0 0,0 1 1 0 0,0-1 0 0 0,0 0 0 0 0,0 0 0 0 0,0 0 0 0 0,0 0-1 0 0,0 0 1 0 0,0 0 0 0 0,0 0 0 0 0,0 0 0 0 0,0 0-1 0 0,0 0 1 0 0,0 0 0 0 0,0 0 0 0 0,0 0 0 0 0,0 0-1 0 0,0 0 1 0 0,0 0 0 0 0,0 0 0 0 0,0 0 0 0 0,0 0 0 0 0,0 0-1 0 0,1 0 1 0 0,-1 0 0 0 0,0 0 0 0 0,0 0 0 0 0,0 0-1 0 0,0 0 1 0 0,0 0 0 0 0,0 0 0 0 0,0 0 0 0 0,0 0 0 0 0,0 0-1 0 0,0 0 1 0 0,0 0 0 0 0,0 0 0 0 0,0 0 0 0 0,0 0-1 0 0,0 0 1 0 0,0 0 3 0 0,4-4-226 0 0,3-8-187 0 0,-7 11 421 0 0,0-1 1 0 0,0 0-1 0 0,0 0 1 0 0,0 1-1 0 0,0-1 0 0 0,0 0 1 0 0,-1 0-1 0 0,1 1 1 0 0,-1-1-1 0 0,1 0 0 0 0,-1 0 1 0 0,1 1-1 0 0,-1-1 1 0 0,0 1-1 0 0,0-1 0 0 0,0 1 1 0 0,0-1-1 0 0,-1 0-8 0 0,-4-9 272 0 0,5 9-195 0 0,-1 1 1 0 0,1-1 0 0 0,-1 0-1 0 0,1 1 1 0 0,-1-1 0 0 0,0 1-1 0 0,1-1 1 0 0,-1 1 0 0 0,0 0-1 0 0,0 0 1 0 0,-1-1-78 0 0,-9-6 249 0 0,8 5-154 0 0,0 1 0 0 0,0 0 1 0 0,0 0-1 0 0,-1 0 0 0 0,1 0 0 0 0,-1 1 1 0 0,1-1-1 0 0,-1 1 0 0 0,-2 0-95 0 0,1 0 67 0 0,-1-1 0 0 0,1 0-1 0 0,0 0 1 0 0,-3-2-67 0 0,6 3 46 0 0,1-1 0 0 0,0 0 0 0 0,-1 1 0 0 0,1-1 1 0 0,0 0-1 0 0,0 0 0 0 0,0 0 0 0 0,1 0 0 0 0,-1-1 0 0 0,0 1 0 0 0,1 0 1 0 0,-2-3-47 0 0,1-1 39 0 0,-1 1 0 0 0,1-1 1 0 0,0 0-1 0 0,0 0 1 0 0,0-2-40 0 0,1 2 34 0 0,0 1 0 0 0,1-1 0 0 0,-1 1 1 0 0,1-1-1 0 0,0 1 0 0 0,1-1 0 0 0,-1 1 1 0 0,1-1-1 0 0,0-1-34 0 0,2 1 137 0 0,-1 0 0 0 0,1 0 0 0 0,2-5-137 0 0,-2 7-1 0 0,-1 0 0 0 0,0-1 0 0 0,0 0 0 0 0,0 1 0 0 0,-1-1 0 0 0,1-2 1 0 0,-1 3 8 0 0,0 0-1 0 0,1 0 1 0 0,-1 0-1 0 0,1 0 1 0 0,0 0-1 0 0,0 1 1 0 0,0-1-1 0 0,2-2-7 0 0,5-8 215 0 0,1 2-255 0 0,23-40 208 0 0,-31 48-164 0 0,1 0 0 0 0,0 0-1 0 0,-1 1 1 0 0,3-2-4 0 0,8-12 281 0 0,-3 3-305 0 0,-8 12-10 0 0,0-1 1 0 0,0 1 0 0 0,0-1 0 0 0,0 0 0 0 0,-1 0 0 0 0,1 1-1 0 0,-1-1 1 0 0,0 0 0 0 0,0 0 0 0 0,1-2 33 0 0,-1-2-54 0 0,1 0 0 0 0,1 0 0 0 0,-1 0 0 0 0,1 0 0 0 0,1 0 0 0 0,1-2 54 0 0,2-4 60 0 0,0 1-45 0 0,0 1 0 0 0,1-1-1 0 0,4-3-14 0 0,-7 9 4 0 0,2-4-232 0 0,-3 5 179 0 0,0 0-1 0 0,0 0 1 0 0,0 0-1 0 0,1 1 50 0 0,2-3 51 0 0,-1 0 0 0 0,3-4-51 0 0,-2 3 60 0 0,2-8-338 0 0,-2 6 125 0 0,-7 10 133 0 0,0-1 0 0 0,0 1 0 0 0,0-1 0 0 0,0 0 0 0 0,1 1 0 0 0,-1-1 0 0 0,0 1 0 0 0,0-1 0 0 0,0 1-1 0 0,0-1 1 0 0,0 1 0 0 0,0-1 0 0 0,0 1 0 0 0,-1-1 0 0 0,1 0 20 0 0,0 1-9 0 0,0 0-1 0 0,0 0 1 0 0,0 0 0 0 0,0 0-1 0 0,0-1 1 0 0,0 1 0 0 0,0 0-1 0 0,0 0 1 0 0,0 0 0 0 0,-1 0-1 0 0,1-1 1 0 0,0 1 0 0 0,0 0-1 0 0,0 0 1 0 0,0 0 0 0 0,0-1-1 0 0,0 1 1 0 0,0 0 0 0 0,1 0-1 0 0,-1 0 1 0 0,0 0 0 0 0,0-1-1 0 0,0 1 1 0 0,0 0 0 0 0,0 0-1 0 0,0 0 1 0 0,0 0-1 0 0,0 0 1 0 0,0-1 0 0 0,0 1-1 0 0,1 0 1 0 0,-1 0 0 0 0,0 0-1 0 0,0 0 1 0 0,0 0 0 0 0,0 0-1 0 0,0-1 1 0 0,1 1 0 0 0,-1 0-1 0 0,0 0 1 0 0,0 0 0 0 0,0 0-1 0 0,0 0 1 0 0,1 0 0 0 0,-1 0 9 0 0,0 0-24 0 0,1-1 1 0 0,-1 1 0 0 0,1 0 0 0 0,0-1-1 0 0,-1 1 1 0 0,0 0 0 0 0,1-1-1 0 0,-1 1 1 0 0,1-1 0 0 0,-1 1 0 0 0,1-1-1 0 0,-1 1 1 0 0,0-1 0 0 0,1 1 0 0 0,-1-1-1 0 0,0 1 1 0 0,1-1 0 0 0,-1 1 0 0 0,0-1 23 0 0,2-2-49 0 0,1-2-156 0 0,1 0 0 0 0,0 1 1 0 0,3-3 204 0 0,-5 5-9 0 0,8-9 55 0 0,-5 6-48 0 0,0-1 1 0 0,0 1-1 0 0,3-1 2 0 0,-2-1 91 0 0,-5 6-88 0 0,0 0 1 0 0,0 0-1 0 0,0 0 1 0 0,0 0-1 0 0,1 0 1 0 0,-1 0-1 0 0,1-1-3 0 0,-2 2-6 0 0,0 0-1 0 0,0 0 1 0 0,0 0-1 0 0,0 0 1 0 0,0 0 0 0 0,0 0-1 0 0,0 0 1 0 0,1 0-1 0 0,-1 0 1 0 0,0 0-1 0 0,0 0 1 0 0,0 0 0 0 0,0 0-1 0 0,0 0 1 0 0,0 0-1 0 0,0 0 1 0 0,0 0 0 0 0,0 0-1 0 0,0 0 1 0 0,1 0-1 0 0,-1 0 1 0 0,0 1-1 0 0,0-1 1 0 0,0 0 0 0 0,0 0-1 0 0,0 0 1 0 0,0 0-1 0 0,0 0 1 0 0,0 0-1 0 0,0 0 1 0 0,0 0 0 0 0,0 0-1 0 0,0 0 1 0 0,0 0-1 0 0,0 0 1 0 0,0 0 0 0 0,1 1 6 0 0,-1-2 194 0 0,-17 10 270 0 0,13-6-487 0 0,0 0 0 0 0,0-1 0 0 0,0 0 0 0 0,0 0 0 0 0,-2 1 23 0 0,5-3-1 0 0,-16 10 77 0 0,-1 0 1 0 0,1 1-1 0 0,-9 7-76 0 0,-3 3 66 0 0,18-12-26 0 0,0 0-1 0 0,0 1 1 0 0,-1 2-40 0 0,0 0 165 0 0,0-1-1 0 0,-3 2-164 0 0,-32 21 340 0 0,-1-1 0 0 0,-9 1-340 0 0,37-24 223 0 0,-12 4-223 0 0,12-6-144 0 0,-14 9 144 0 0,22-11 2 0 0,1 0 0 0 0,-2-1 0 0 0,1 0 0 0 0,0-1 0 0 0,-1 0 1 0 0,0-1-1 0 0,0-1 0 0 0,0 0 0 0 0,-1 0-2 0 0,2-1 106 0 0,7 0-138 0 0,0-1 0 0 0,1 0 0 0 0,-1 0 0 0 0,0 0 0 0 0,-3-1 32 0 0,3 0 22 0 0,0 1 0 0 0,0 0 0 0 0,0 0 0 0 0,0 0 0 0 0,-1 0 0 0 0,1 1 0 0 0,-1 0-22 0 0,-9 2 129 0 0,-11 5-129 0 0,-12 3-92 0 0,22-8 98 0 0,1 2-1 0 0,-1 0 1 0 0,1 1 0 0 0,-8 5-6 0 0,-33 11 75 0 0,38-15-47 0 0,1 0-1 0 0,-1 1 0 0 0,1 1 0 0 0,-15 10-27 0 0,23-13 72 0 0,-33 24 107 0 0,-27 26-179 0 0,37-30-98 0 0,21-17 199 0 0,0 0 0 0 0,-9 10-101 0 0,18-17-11 0 0,1-1 0 0 0,-1 1 1 0 0,1-1-1 0 0,-1 1 1 0 0,0-1-1 0 0,1 1 1 0 0,-1-1-1 0 0,0 0 0 0 0,0 0 1 0 0,0 0-1 0 0,0 0 1 0 0,0 0-1 0 0,0 0 11 0 0,0-1-28 0 0,2 0 25 0 0,0 0 1 0 0,-1 0-1 0 0,1 0 0 0 0,0 1 1 0 0,0-1-1 0 0,0 0 0 0 0,-1 0 1 0 0,1 0-1 0 0,0 0 0 0 0,0 0 0 0 0,0 0 1 0 0,-1 0-1 0 0,1 0 0 0 0,0 0 1 0 0,0 0-1 0 0,-1 0 0 0 0,1 0 0 0 0,0 0 1 0 0,0 0-1 0 0,0 0 0 0 0,-1 0 1 0 0,1 0-1 0 0,0 0 0 0 0,0 0 1 0 0,0 0-1 0 0,-1-1 0 0 0,1 1 0 0 0,0 0 1 0 0,0 0-1 0 0,0 0 0 0 0,-1 0 1 0 0,1 0-1 0 0,0-1 0 0 0,0 1 0 0 0,0 0 1 0 0,0 0-1 0 0,0 0 0 0 0,-1 0 1 0 0,1-1-1 0 0,0 1 0 0 0,0 0 3 0 0,-3-4 35 0 0,1 3-41 0 0,1-1-1 0 0,-1 1 1 0 0,0-1-1 0 0,-1 1 1 0 0,1 0-1 0 0,0 0 1 0 0,0 0-1 0 0,0 0 1 0 0,-1 1-1 0 0,-1-1 7 0 0,0 0-10 0 0,-7-5-60 0 0,9 5 81 0 0,1 0 0 0 0,0 0 0 0 0,-1 1 1 0 0,1-1-1 0 0,0 1 0 0 0,-1-1 0 0 0,1 1 0 0 0,-1-1 0 0 0,1 1 0 0 0,-1 0 0 0 0,1-1 1 0 0,-1 1-1 0 0,0 0 0 0 0,0 0-11 0 0,-16 2-44 0 0,12-2 16 0 0,-1 0 0 0 0,1 1-1 0 0,0 0 1 0 0,0 0-1 0 0,-2 1 29 0 0,-3 1 94 0 0,-11 5-57 0 0,0-2 0 0 0,-1-1 0 0 0,-9 1-37 0 0,0 0-22 0 0,25-4 17 0 0,0-1 0 0 0,-1 1 0 0 0,1-2 0 0 0,-1 1 0 0 0,1-1-1 0 0,-3 0 6 0 0,-65-11-242 0 0,72 11 240 0 0,-56-4-271 0 0,50 2 254 0 0,7 1 22 0 0,-1 0 0 0 0,1 1 1 0 0,0 0-1 0 0,-1-1 0 0 0,1 1 1 0 0,0 0-1 0 0,-1 0-3 0 0,0 0-16 0 0,1 0 1 0 0,0 0-1 0 0,0 0 0 0 0,0 0 0 0 0,0-1 1 0 0,0 1-1 0 0,0-1 16 0 0,-13-1-105 0 0,-8 1 238 0 0,15 0-160 0 0,1 0 1 0 0,-1 1 0 0 0,-7 1 26 0 0,-5 1-67 0 0,-16 0 67 0 0,31-2 0 0 0,0 0 1 0 0,0-1-1 0 0,0 0 1 0 0,0 1-1 0 0,0-1 0 0 0,0-1 1 0 0,-3 0-1 0 0,4 0 26 0 0,0 1 0 0 0,0 0-1 0 0,-1 0 1 0 0,1 1 0 0 0,0-1 0 0 0,0 1 0 0 0,0 0-26 0 0,-18-2 116 0 0,9-3-104 0 0,11 5-22 0 0,0-1 0 0 0,0 0 0 0 0,-1 0 0 0 0,1 1 0 0 0,0-1 0 0 0,-1 0 10 0 0,1 1 7 0 0,-1-1 0 0 0,1 0 0 0 0,0 0 0 0 0,0 0 0 0 0,0 0 0 0 0,0 0 0 0 0,0 0 0 0 0,0 0 0 0 0,0-1 0 0 0,0 1 0 0 0,0-1-7 0 0,-7-5-57 0 0,5 4-10 0 0,1 1 104 0 0,0 0 0 0 0,0 0-1 0 0,-1 0 1 0 0,1 0-1 0 0,-1 1 1 0 0,0-1-1 0 0,0 1-36 0 0,0-1-5 0 0,-1 0 0 0 0,1 0-1 0 0,-1-1 1 0 0,1 1-1 0 0,-2-2 6 0 0,-3-2-150 0 0,0 0 179 0 0,7 4-12 0 0,0 0 0 0 0,-1 1 0 0 0,1 0 0 0 0,0-1 0 0 0,0 1-1 0 0,-1 0 1 0 0,1 0 0 0 0,-1 0-17 0 0,1 1 13 0 0,0-1 1 0 0,0 0-1 0 0,0 0 0 0 0,0 0 1 0 0,1 0-1 0 0,-1 0 0 0 0,0 0 0 0 0,-1-1-13 0 0,1 0-24 0 0,0 1 0 0 0,0-1-1 0 0,0 1 1 0 0,0 0-1 0 0,0 0 1 0 0,-2-1 24 0 0,-21-7 19 0 0,8 1 55 0 0,15 7-67 0 0,-1 1-1 0 0,0-1 0 0 0,0 1 0 0 0,1-1 0 0 0,-1 1 0 0 0,0 0 0 0 0,0 0-6 0 0,0 2-100 0 0,2-2 47 0 0,1 0 30 0 0,0 1 19 0 0,0-1 1 0 0,0 1-1 0 0,0-1 1 0 0,0 1-1 0 0,0 0 0 0 0,0-1 1 0 0,-1 1-1 0 0,2-1 1 0 0,-1 1-1 0 0,0 0 0 0 0,0-1 1 0 0,0 1-1 0 0,0-1 1 0 0,0 1-1 0 0,0 0 0 0 0,1-1 1 0 0,-1 1-1 0 0,0-1 1 0 0,0 1-1 0 0,1-1 4 0 0,7 14-80 0 0,16 18 337 0 0,-17-22-336 0 0,-4-7 85 0 0,0 1 1 0 0,0 0 0 0 0,0-1-1 0 0,0 0 1 0 0,3 3-7 0 0,-5-5-22 0 0,1 1 0 0 0,0 0 0 0 0,-1-1 1 0 0,1 1-1 0 0,-1 0 0 0 0,0 0 0 0 0,0 0 1 0 0,0 1 21 0 0,8 10-49 0 0,-8-12 37 0 0,0 0 0 0 0,0 1 1 0 0,0-1-1 0 0,0 0 0 0 0,0 1 0 0 0,-1-1 1 0 0,1 0-1 0 0,0 2 12 0 0,-1-3 2 0 0,0 1 1 0 0,0 0-1 0 0,1-1 1 0 0,-1 1-1 0 0,0-1 0 0 0,1 1 1 0 0,-1 0-1 0 0,0-1 1 0 0,1 1-1 0 0,-1-1 1 0 0,1 1-1 0 0,-1-1 1 0 0,1 1-1 0 0,-1-1 0 0 0,1 1 1 0 0,-1-1-1 0 0,1 0 1 0 0,-1 1-1 0 0,1-1 1 0 0,0 1-3 0 0,5 0-130 0 0,-6-1 133 0 0,0 0 0 0 0,0 0 0 0 0,1 0 0 0 0,-1 0 0 0 0,0 0 0 0 0,0 0 0 0 0,0 0 0 0 0,1 0 0 0 0,-1 0 0 0 0,0 0 0 0 0,0 0 0 0 0,0 0 0 0 0,1 1 0 0 0,-1-1 0 0 0,0 0 0 0 0,0 0-1 0 0,0 0 1 0 0,1 0 0 0 0,-1 0 0 0 0,0 1 0 0 0,0-1 0 0 0,0 0 0 0 0,0 0 0 0 0,0 0 0 0 0,1 0 0 0 0,-1 1 0 0 0,0-1 0 0 0,0 0 0 0 0,0 0 0 0 0,0 0 0 0 0,0 1 0 0 0,0-1 0 0 0,0 0 0 0 0,0 0 0 0 0,0 1 0 0 0,0-1 0 0 0,0 0 0 0 0,0 0 0 0 0,0 0 0 0 0,0 1 0 0 0,0-1 0 0 0,0 0 0 0 0,0 0-1 0 0,0 1 1 0 0,0-1 0 0 0,0 0-3 0 0,0 1 4 0 0,0-1 0 0 0,0 1 0 0 0,0-1 0 0 0,0 1 0 0 0,0-1 0 0 0,1 1 0 0 0,-1-1 0 0 0,0 1 0 0 0,0 0-1 0 0,1-1 1 0 0,-1 1 0 0 0,0-1 0 0 0,1 0 0 0 0,-1 1 0 0 0,0-1 0 0 0,1 1 0 0 0,-1-1 0 0 0,1 0 0 0 0,-1 1 0 0 0,1-1-1 0 0,-1 0 1 0 0,1 1 0 0 0,-1-1 0 0 0,1 0 0 0 0,-1 0 0 0 0,1 1-4 0 0,0-1 33 0 0,1 4 18 0 0,-2-4-57 0 0,0 0 0 0 0,0 0 0 0 0,0 0-1 0 0,0 1 1 0 0,0-1 0 0 0,0 0 0 0 0,0 0-1 0 0,0 0 1 0 0,0 0 0 0 0,0 1 0 0 0,1-1-1 0 0,-1 0 1 0 0,0 0 0 0 0,0 0 0 0 0,0 0-1 0 0,0 1 1 0 0,0-1 0 0 0,0 0 0 0 0,0 0 0 0 0,1 0-1 0 0,-1 0 1 0 0,0 0 0 0 0,0 0 0 0 0,0 1-1 0 0,0-1 1 0 0,0 0 0 0 0,1 0 0 0 0,-1 0-1 0 0,0 0 1 0 0,0 0 0 0 0,0 0 0 0 0,0 0-1 0 0,1 0 1 0 0,-1 0 0 0 0,0 0 0 0 0,0 0 0 0 0,0 0-1 0 0,1 0 1 0 0,-1 0 0 0 0,0 0 0 0 0,0 0-1 0 0,0 0 7 0 0,1 0 12 0 0,-1 0 0 0 0,0 0 0 0 0,0 0-1 0 0,0 0 1 0 0,1 0 0 0 0,-1 0-1 0 0,0 0 1 0 0,0 0 0 0 0,0 0 0 0 0,0 0-1 0 0,1 0 1 0 0,-1 0 0 0 0,0 0-1 0 0,0 0 1 0 0,0 0 0 0 0,1 0 0 0 0,-1 0-1 0 0,0 0 1 0 0,0 1 0 0 0,0-1-1 0 0,0 0 1 0 0,0 0 0 0 0,1 0 0 0 0,-1 0-1 0 0,0 0 1 0 0,0 0 0 0 0,0 1 0 0 0,0-1-1 0 0,0 0 1 0 0,0 0 0 0 0,0 0-1 0 0,1 0 1 0 0,-1 1 0 0 0,0-1 0 0 0,0 0-12 0 0,2 2-131 0 0,-2-2 135 0 0,0 1 0 0 0,1-1-1 0 0,-1 0 1 0 0,0 1 0 0 0,0-1 0 0 0,0 0-1 0 0,1 1 1 0 0,-1-1 0 0 0,0 0-1 0 0,0 1 1 0 0,0-1 0 0 0,0 1-1 0 0,0-1 1 0 0,0 0 0 0 0,1 1-1 0 0,-1-1 1 0 0,0 1-4 0 0,0 0-6 0 0,0-1 1 0 0,0 1-1 0 0,0-1 1 0 0,1 1-1 0 0,-1 0 0 0 0,0-1 1 0 0,1 1-1 0 0,-1-1 0 0 0,0 1 1 0 0,1 0-1 0 0,-1-1 0 0 0,1 1 1 0 0,-1-1-1 0 0,1 1 1 0 0,-1-1-1 0 0,1 0 0 0 0,-1 1 1 0 0,1-1-1 0 0,0 0 0 0 0,-1 1 1 0 0,1-1-1 0 0,0 0 6 0 0,-1 1-1 0 0,1-1 0 0 0,-1 1 0 0 0,1-1 0 0 0,-1 1 0 0 0,1-1-1 0 0,-1 1 1 0 0,1-1 0 0 0,-1 1 0 0 0,0-1 0 0 0,1 1 0 0 0,-1 0 0 0 0,0-1 0 0 0,1 1 0 0 0,-1 0 1 0 0,3 4 71 0 0,-2-3-64 0 0,0-1-1 0 0,-1 0 1 0 0,0 0-1 0 0,1 0 1 0 0,-1 1 0 0 0,0-1-1 0 0,1 0 1 0 0,-1 0-1 0 0,0 1 1 0 0,0 0-7 0 0,1 6-85 0 0,0-3 80 0 0,-1-5 9 0 0,0 1 1 0 0,0 0-1 0 0,0-1 1 0 0,1 1-1 0 0,-1-1 1 0 0,0 1 0 0 0,0-1-1 0 0,0 1 1 0 0,1 0-1 0 0,-1-1 1 0 0,0 1 0 0 0,1-1-1 0 0,-1 1 1 0 0,0-1-1 0 0,1 0 1 0 0,-1 1 0 0 0,1-1-1 0 0,-1 1 1 0 0,1-1-5 0 0,-1 0-2 0 0,1 1 0 0 0,-1-1 1 0 0,0 0-1 0 0,0 0 1 0 0,1 0-1 0 0,-1 1 0 0 0,0-1 1 0 0,0 0-1 0 0,1 0 0 0 0,-1 0 1 0 0,0 1-1 0 0,0-1 0 0 0,1 0 1 0 0,-1 1-1 0 0,0-1 1 0 0,0 0-1 0 0,0 1 0 0 0,0-1 1 0 0,0 0-1 0 0,1 1 0 0 0,-1-1 1 0 0,0 0-1 0 0,0 1 0 0 0,0-1 1 0 0,0 0-1 0 0,0 1 1 0 0,0-1-1 0 0,0 0 0 0 0,0 1 1 0 0,0-1-1 0 0,0 0 0 0 0,0 1 1 0 0,-1-1 1 0 0,1 3 122 0 0,1 3-131 0 0,-1-6 9 0 0,1 1 0 0 0,-1 0 0 0 0,0-1 1 0 0,0 1-1 0 0,0 0 0 0 0,0-1 1 0 0,0 1-1 0 0,0 0 0 0 0,0-1 0 0 0,0 1 1 0 0,0-1-1 0 0,0 1 0 0 0,-1 0 0 0 0,1 0 0 0 0,-2 5-46 0 0,-1 4 38 0 0,2-9 6 0 0,1-1 0 0 0,0 0 0 0 0,0 1 0 0 0,0-1 0 0 0,0 0 0 0 0,0 1 0 0 0,0-1 0 0 0,0 1 0 0 0,0-1 0 0 0,0 0 0 0 0,0 1 0 0 0,0-1-1 0 0,0 0 1 0 0,0 1 0 0 0,0-1 0 0 0,1 1 0 0 0,-1-1 0 0 0,0 0 0 0 0,0 1 0 0 0,0-1 0 0 0,0 0 0 0 0,1 1 0 0 0,-1-1 0 0 0,0 0 2 0 0,0 0 2 0 0,0 0 0 0 0,1 1 0 0 0,-1-1 0 0 0,0 0 0 0 0,0 0 0 0 0,0 0 0 0 0,0 0 0 0 0,0 1 0 0 0,0-1 0 0 0,0 0 0 0 0,0 0-1 0 0,0 0 1 0 0,1 1 0 0 0,-1-1 0 0 0,0 0 0 0 0,0 0 0 0 0,0 0 0 0 0,0 1 0 0 0,0-1 0 0 0,0 0 0 0 0,0 0 0 0 0,0 0 0 0 0,-1 1-2 0 0,0 5 48 0 0,1-5-46 0 0,0-1 0 0 0,0 1 0 0 0,0-1 0 0 0,0 1 0 0 0,0 0 0 0 0,0-1 0 0 0,0 1 0 0 0,0-1 0 0 0,-1 1 1 0 0,1-1-1 0 0,0 1 0 0 0,0-1 0 0 0,-1 1 0 0 0,1 0 0 0 0,0-1 0 0 0,-1 1-2 0 0,1-1-3 0 0,0 1 1 0 0,0-1-1 0 0,0 1 0 0 0,0-1 0 0 0,0 1 1 0 0,0-1-1 0 0,0 1 0 0 0,0-1 1 0 0,0 1-1 0 0,0-1 0 0 0,0 1 0 0 0,0-1 1 0 0,0 1-1 0 0,0-1 0 0 0,0 1 3 0 0,1 1 29 0 0,-2 4-4 0 0,1-5-32 0 0,0-1-1 0 0,0 0 0 0 0,0 0 0 0 0,0 1 0 0 0,0-1 0 0 0,-1 0 0 0 0,1 1 0 0 0,0-1 0 0 0,0 0 0 0 0,0 1 1 0 0,0-1-1 0 0,0 0 0 0 0,0 0 0 0 0,1 1 0 0 0,-1-1 0 0 0,0 0 0 0 0,0 1 0 0 0,0-1 0 0 0,0 0 0 0 0,0 0 1 0 0,0 1-1 0 0,0-1 0 0 0,1 0 0 0 0,-1 0 0 0 0,0 1 0 0 0,0-1 8 0 0,0 3 25 0 0,-1 0-1 0 0,1 0 1 0 0,-1 0-1 0 0,1-1 1 0 0,-1 1 0 0 0,0 0-1 0 0,-1 0-24 0 0,1-2-1 0 0,1 0 0 0 0,-1 0 1 0 0,1 0-1 0 0,-1 0 0 0 0,1 0 0 0 0,-1 0 0 0 0,1 0 0 0 0,-1 0 1 0 0,1 0-1 0 0,0 1 0 0 0,0-1 0 0 0,-1 0 0 0 0,1 0 0 0 0,0 0 1 0 0,0 0-1 0 0,0 1 1 0 0,-3 5-5 0 0,3-7-2 0 0,-1 1 0 0 0,1 0 0 0 0,0-1 0 0 0,-1 1 0 0 0,1-1 0 0 0,0 1 0 0 0,-1-1 0 0 0,1 1 1 0 0,0 0-1 0 0,0-1 0 0 0,0 1 0 0 0,0 0 7 0 0,0-1-1 0 0,0 0 0 0 0,0 1 1 0 0,0-1-1 0 0,0 1 0 0 0,-1-1 1 0 0,1 1-1 0 0,0-1 0 0 0,0 0 1 0 0,0 1-1 0 0,0-1 0 0 0,-1 1 1 0 0,1-1-1 0 0,0 0 0 0 0,0 1 1 0 0,-1-1-1 0 0,1 1 0 0 0,0-1 1 0 0,0 0-1 0 0,-1 0 0 0 0,1 1 1 0 0,0-1-1 0 0,-1 0 1 0 0,-1 2 111 0 0,2-1-118 0 0,-1 0 0 0 0,0 0 0 0 0,0 0 0 0 0,1 0 0 0 0,-1 0-1 0 0,1 0 1 0 0,-1 0 0 0 0,1 0 0 0 0,-1 0 0 0 0,1 0 0 0 0,0 0 0 0 0,0 1 0 0 0,-1-1 0 0 0,1 1 7 0 0,-2-2 60 0 0,-2 1-73 0 0,4-1 18 0 0,0 0 0 0 0,-1 1 0 0 0,1-1 0 0 0,0 0 0 0 0,0 1-1 0 0,0-1 1 0 0,-1 0 0 0 0,1 1 0 0 0,0-1 0 0 0,0 0 0 0 0,0 1-1 0 0,0-1 1 0 0,0 1 0 0 0,0-1 0 0 0,0 0 0 0 0,0 1 0 0 0,0-1-1 0 0,0 1 1 0 0,0-1 0 0 0,0 0-5 0 0,-1 4 6 0 0,1-1 1 0 0,-1 1-1 0 0,0-1 0 0 0,0 1 0 0 0,0-1 1 0 0,-1 0-1 0 0,1 1 0 0 0,-1-1 1 0 0,0 0-1 0 0,-1 2-6 0 0,3 7-174 0 0,-1-9 168 0 0,1-3 9 0 0,0 1 0 0 0,0-1 1 0 0,-1 0-1 0 0,1 0 1 0 0,0 1-1 0 0,0-1 1 0 0,0 0-1 0 0,0 1 0 0 0,0-1 1 0 0,0 0-1 0 0,0 1 1 0 0,0-1-1 0 0,0 0 1 0 0,0 0-1 0 0,0 1 0 0 0,0-1 1 0 0,0 0-1 0 0,0 1 1 0 0,0-1-1 0 0,0 0 1 0 0,0 1-1 0 0,1-1 0 0 0,-1 0 1 0 0,0 0-1 0 0,0 1 1 0 0,0-1-1 0 0,0 0 1 0 0,0 0-1 0 0,1 1 0 0 0,-1-1-3 0 0,3 0-92 0 0,-3 1 209 0 0,1 1-86 0 0,0 5-113 0 0,-1-6 85 0 0,0 0 1 0 0,0-1-1 0 0,1 1 0 0 0,-1 0 0 0 0,0 0 0 0 0,0 0 1 0 0,0-1-1 0 0,0 1 0 0 0,0 0 0 0 0,0 0 0 0 0,-1 0 1 0 0,1-1-1 0 0,0 1 0 0 0,0 1-3 0 0,0-2 1 0 0,0 0-1 0 0,0 0 0 0 0,0 0 1 0 0,0 0-1 0 0,0 0 0 0 0,0 0 1 0 0,0 0-1 0 0,0 0 1 0 0,0 0-1 0 0,0 0 0 0 0,0 0 1 0 0,0 0-1 0 0,0 1 1 0 0,0-1-1 0 0,0 0 0 0 0,0 0 1 0 0,0 0-1 0 0,0 0 0 0 0,0 0 1 0 0,0 0-1 0 0,0 0 1 0 0,0 0-1 0 0,0 0 0 0 0,0 0 1 0 0,0 0-1 0 0,0 0 1 0 0,0 0-1 0 0,0 0 0 0 0,0 0 1 0 0,0 0-1 0 0,0 0 0 0 0,0 0 1 0 0,0 0-1 0 0,0 0 1 0 0,0 0-1 0 0,1 0 0 0 0,-1 0 1 0 0,0 0-1 0 0,0 0 1 0 0,0 0-1 0 0,0 0 0 0 0,0 0 1 0 0,0 0-1 0 0,0 0 1 0 0,0 0-1 0 0,0 0 0 0 0,0 0 1 0 0,0 0-1 0 0,0 0 0 0 0,0 0 1 0 0,0 0-1 0 0,0 0 1 0 0,0 0-1 0 0,1 0 0 0 0,-1 0 1 0 0,0 0-1 0 0,0 0 1 0 0,0 0-1 0 0,0 0 0 0 0,0 0 1 0 0,0 0-1 0 0,0 0 0 0 0,0 0 1 0 0,0 0-1 0 0,0 0 1 0 0,0 0-1 0 0,0 0 0 0 0,0 0 1 0 0,0 0-1 0 0,0 0-2 0 0,0 0 0 0 0,0 0 0 0 0,0 0 1 0 0,1 1-1 0 0,-1-1 0 0 0,0 0 0 0 0,0 0 0 0 0,0 0 1 0 0,0 1-1 0 0,1-1 0 0 0,-1 0 0 0 0,0 0 0 0 0,0 0 1 0 0,0 0-1 0 0,1 1 0 0 0,-1-1 0 0 0,0 0 0 0 0,0 0 1 0 0,0 0-1 0 0,1 0 0 0 0,-1 0 0 0 0,0 0 0 0 0,1 0 2 0 0,2-1 30 0 0,-2 1 84 0 0,0 7-70 0 0,-1-3-84 0 0,0 5 145 0 0,0-9-110 0 0,0 0 1 0 0,0 0 0 0 0,0 0 0 0 0,0 1-1 0 0,0-1 1 0 0,0 0 0 0 0,0 0-1 0 0,0 0 1 0 0,0 1 0 0 0,0-1-1 0 0,0 0 1 0 0,0 0 0 0 0,0 0-1 0 0,0 0 1 0 0,0 1 0 0 0,0-1-1 0 0,1 0 1 0 0,-1 0 0 0 0,0 0-1 0 0,0 0 1 0 0,0 0 0 0 0,0 1-1 0 0,0-1 1 0 0,0 0 0 0 0,1 0-1 0 0,-1 0 1 0 0,0 0 0 0 0,0 0-1 0 0,0 0 1 0 0,0 0 4 0 0,1 0 6 0 0,-1 1 1 0 0,0-1-1 0 0,0 0 0 0 0,0 0 1 0 0,1 0-1 0 0,-1 0 0 0 0,0 0 1 0 0,0 0-1 0 0,0 0 0 0 0,0 0 1 0 0,1 0-1 0 0,-1 1 0 0 0,0-1 1 0 0,0 0-1 0 0,0 0 0 0 0,0 0 1 0 0,0 0-1 0 0,1 0 0 0 0,-1 1 0 0 0,0-1 1 0 0,0 0-1 0 0,0 0 0 0 0,0 0 1 0 0,0 1-1 0 0,0-1 0 0 0,0 0 1 0 0,0 0-1 0 0,0 0 0 0 0,0 1 1 0 0,0-1-7 0 0,0 0-2 0 0,0 0 0 0 0,0 0 1 0 0,0 0-1 0 0,0 1 0 0 0,0-1 1 0 0,0 0-1 0 0,0 0 0 0 0,0 0 1 0 0,1 0-1 0 0,-1 0 1 0 0,0 1-1 0 0,0-1 0 0 0,0 0 1 0 0,0 0-1 0 0,0 0 0 0 0,0 0 1 0 0,0 0-1 0 0,0 0 0 0 0,0 0 1 0 0,0 1-1 0 0,0-1 0 0 0,1 0 1 0 0,-1 0-1 0 0,0 0 0 0 0,0 0 1 0 0,0 0-1 0 0,0 0 1 0 0,0 0-1 0 0,0 0 0 0 0,1 0 1 0 0,-1 0-1 0 0,0 0 0 0 0,0 0 1 0 0,0 0-1 0 0,0 0 0 0 0,0 0 1 0 0,0 0-1 0 0,1 0 0 0 0,-1 0 1 0 0,0 0-1 0 0,0 0 0 0 0,0 0 1 0 0,0 0 1 0 0,0 0 5 0 0,1 0 0 0 0,-1 0 0 0 0,0 0 0 0 0,0 1 0 0 0,0-1 1 0 0,1 0-1 0 0,-1 0 0 0 0,0 0 0 0 0,0 0 0 0 0,0 0 0 0 0,0 0 0 0 0,1 0 0 0 0,-1 0 1 0 0,0 1-1 0 0,0-1 0 0 0,0 0 0 0 0,0 0 0 0 0,0 0 0 0 0,0 0 0 0 0,1 0 0 0 0,-1 1 0 0 0,0-1 1 0 0,0 0-1 0 0,0 0 0 0 0,0 0 0 0 0,0 0 0 0 0,0 1 0 0 0,0-1 0 0 0,0 0 0 0 0,0 0 1 0 0,0 1-6 0 0,2 2-65 0 0,-2-3 69 0 0,0 0 0 0 0,0 0 0 0 0,1 1 0 0 0,-1-1 0 0 0,0 0 0 0 0,0 0 0 0 0,0 0 0 0 0,0 0 0 0 0,0 0 0 0 0,0 0 0 0 0,0 0 0 0 0,0 0 0 0 0,0 0 0 0 0,1 0 0 0 0,-1 0 0 0 0,0 0 0 0 0,0 0 0 0 0,0 0 0 0 0,0 0 0 0 0,0 0 0 0 0,0 0 0 0 0,0 0 0 0 0,0 0 0 0 0,0 0 0 0 0,1 0 0 0 0,-1 0 0 0 0,0-1 0 0 0,0 1-1 0 0,0 0 1 0 0,0 0 0 0 0,0 0 0 0 0,0 0 0 0 0,0 0 0 0 0,0 0 0 0 0,0 0 0 0 0,0 0 0 0 0,0 0 0 0 0,0 0 0 0 0,1 0-4 0 0,2 1 86 0 0,-3-1-92 0 0,0 1 0 0 0,0-1-1 0 0,0 0 1 0 0,1 0 0 0 0,-1 0 0 0 0,0 1 0 0 0,0-1 0 0 0,1 0 0 0 0,-1 0-1 0 0,0 0 1 0 0,1 0 0 0 0,-1 0 0 0 0,0 1 0 0 0,0-1 0 0 0,1 0-1 0 0,-1 0 1 0 0,0 0 0 0 0,1 0 0 0 0,-1 0 0 0 0,0 0 0 0 0,1 0 0 0 0,-1 0-1 0 0,0 0 1 0 0,1 0 0 0 0,-1 0 6 0 0,0-1 10 0 0,0 1 0 0 0,1 0-1 0 0,-1 0 1 0 0,0 0 0 0 0,0 0-1 0 0,1-1 1 0 0,-1 1 0 0 0,0 0-1 0 0,1 0 1 0 0,-1 0 0 0 0,0 0-1 0 0,0 0 1 0 0,1 0 0 0 0,-1 0-1 0 0,0 0 1 0 0,1 0 0 0 0,-1 0-1 0 0,0 0 1 0 0,1 0 0 0 0,-1 0-1 0 0,0 0 1 0 0,1 0 0 0 0,-1 0-1 0 0,0 0 1 0 0,0 0 0 0 0,1 0-1 0 0,-1 0 1 0 0,0 0 0 0 0,1 1-1 0 0,-1-1 1 0 0,0 0 0 0 0,0 0-1 0 0,1 0-9 0 0,4 10 47 0 0,0-1 54 0 0,-3-10-191 0 0,-2 1 89 0 0,0 0 1 0 0,0 0-1 0 0,0 0 0 0 0,0 0 0 0 0,1 0 1 0 0,-1 0-1 0 0,0 0 0 0 0,0 0 1 0 0,0 0-1 0 0,0-1 0 0 0,1 1 1 0 0,-1 0-1 0 0,0 0 0 0 0,0 0 0 0 0,0 0 1 0 0,0 0-1 0 0,0 0 0 0 0,1 0 1 0 0,-1 0-1 0 0,0 0 0 0 0,0 1 0 0 0,0-1 1 0 0,0 0-1 0 0,1 0 0 0 0,-1 0 1 0 0,0 0-1 0 0,0 0 0 0 0,0 0 1 0 0,0 0-1 0 0,0 0 0 0 0,1 0 0 0 0,-1 0 1 0 0,0 1-1 0 0,0-1 0 0 0,0 0 1 0 0,0 0-1 0 0,0 0 0 0 0,0 0 1 0 0,0 0-1 0 0,0 0 0 0 0,1 1 0 0 0,-1-1 1 0 0,0 0-1 0 0,0 0 0 0 0,0 0 1 0 0,0 0-1 0 0,0 1 0 0 0,0-1 0 0 0,0 0 1 0 0,0 0-1 0 0,0 0 0 0 0,0 0 1 0 0,0 1-1 0 0,0-1 0 0 0,0 0 1 0 0,0 0 0 0 0,0 0 1 0 0,0 1 1 0 0,0-1-1 0 0,0 0 1 0 0,0 0 0 0 0,0 1-1 0 0,0-1 1 0 0,0 0-1 0 0,1 0 1 0 0,-1 0 0 0 0,0 1-1 0 0,0-1 1 0 0,0 0-1 0 0,0 0 1 0 0,1 0 0 0 0,-1 0-1 0 0,0 0 1 0 0,0 1-1 0 0,0-1 1 0 0,1 0 0 0 0,-1 0-1 0 0,0 0 1 0 0,0 0-1 0 0,0 0 1 0 0,1 0 0 0 0,-1 0-1 0 0,0 0 1 0 0,0 0-1 0 0,1 0 1 0 0,-1 0 0 0 0,0 0-1 0 0,0 0-1 0 0,1 1-9 0 0,0-1-1 0 0,0 0 0 0 0,-1 0 1 0 0,1 0-1 0 0,0 0 1 0 0,-1 0-1 0 0,1-1 0 0 0,0 1 1 0 0,-1 0-1 0 0,1 0 1 0 0,0-1 9 0 0,-1 1 3 0 0,0 0 0 0 0,0 0 0 0 0,0 0 0 0 0,0 0 1 0 0,0 0-1 0 0,0 0 0 0 0,0 0 0 0 0,0 0 0 0 0,0 0 1 0 0,0 0-1 0 0,0 0 0 0 0,0 0 0 0 0,-1 0 0 0 0,1 0 1 0 0,0 0-1 0 0,0 0 0 0 0,0 0 0 0 0,0 0 0 0 0,0 0 1 0 0,0 0-1 0 0,0 0 0 0 0,0 0 0 0 0,0 0 0 0 0,0 0 1 0 0,0 0-1 0 0,0 0 0 0 0,0 0 0 0 0,0-1 0 0 0,0 1 1 0 0,0 0-1 0 0,0 0 0 0 0,0 0 0 0 0,0 0 0 0 0,0 0 1 0 0,0 0-1 0 0,0 0 0 0 0,0 0 0 0 0,0 0 0 0 0,0 0 1 0 0,0 0-1 0 0,0 0 0 0 0,0 0 0 0 0,0-1 0 0 0,0 1 1 0 0,0 0-1 0 0,0 0 0 0 0,0 0 0 0 0,0 0 0 0 0,0 0 1 0 0,0 0-1 0 0,0 0 0 0 0,0 0 0 0 0,0 0 0 0 0,0 0 1 0 0,0 0-1 0 0,0 0 0 0 0,0 0 0 0 0,0 0-3 0 0,-11-1-48 0 0,3 2 38 0 0,8-1 5 0 0,-1 1-1 0 0,1-1 1 0 0,-1 0-1 0 0,1 0 1 0 0,-1 0-1 0 0,1 0 1 0 0,-1 0-1 0 0,1 0 1 0 0,-1 0 0 0 0,1 0-1 0 0,-1 0 1 0 0,1 0-1 0 0,-1 0 1 0 0,1 0-1 0 0,-1 0 1 0 0,1 0-1 0 0,-1 0 1 0 0,1 0-1 0 0,-1-1 1 0 0,1 1 0 0 0,-1 0-1 0 0,1 0 1 0 0,0-1-1 0 0,-1 1 1 0 0,1 0-1 0 0,-1-1 1 0 0,1 1-1 0 0,-1-1 6 0 0,-5-1-54 0 0,5 2 51 0 0,1 0 0 0 0,0 0 0 0 0,-1 0 0 0 0,1 0 0 0 0,-1 0 0 0 0,1 0 0 0 0,0 0 0 0 0,-1 0 0 0 0,1 0 0 0 0,-1-1 0 0 0,1 1 1 0 0,0 0-1 0 0,-1 0 0 0 0,1 0 0 0 0,0-1 0 0 0,-1 1 0 0 0,1 0 0 0 0,0 0 0 0 0,-1-1 0 0 0,1 1 0 0 0,0 0 0 0 0,0 0 0 0 0,-1-1 0 0 0,1 1 0 0 0,0 0 0 0 0,0-1 0 0 0,0 1 0 0 0,0 0 0 0 0,-1-1 1 0 0,1 1 2 0 0,-1-7-20 0 0,1 7 18 0 0,0-1-1 0 0,0 1 0 0 0,0-1 1 0 0,0 0-1 0 0,0 1 0 0 0,0-1 0 0 0,0 0 1 0 0,0 1-1 0 0,-1-1 0 0 0,1 1 1 0 0,0-1-1 0 0,0 1 0 0 0,-1-1 1 0 0,1 0-1 0 0,-1 1 0 0 0,1-1 0 0 0,0 1 1 0 0,-1-1-1 0 0,1 1 0 0 0,-1 0 1 0 0,1-1-1 0 0,-1 1 0 0 0,1-1 1 0 0,-1 1-1 0 0,1 0 0 0 0,-1-1 3 0 0,0 1-8 0 0,1 0 0 0 0,0 0-1 0 0,0-1 1 0 0,-1 1 0 0 0,1 0-1 0 0,0-1 1 0 0,0 1 0 0 0,-1 0-1 0 0,1-1 1 0 0,0 1 0 0 0,0 0 0 0 0,0-1-1 0 0,0 1 1 0 0,-1 0 0 0 0,1-1-1 0 0,0 1 1 0 0,0 0 0 0 0,0-1 8 0 0,0 1-2 0 0,0 0 0 0 0,0 0 0 0 0,0 0 1 0 0,0 0-1 0 0,0 0 0 0 0,0 0 0 0 0,0 0 1 0 0,0 0-1 0 0,0 0 0 0 0,0 0 0 0 0,0 0 1 0 0,0-1-1 0 0,0 1 0 0 0,0 0 0 0 0,0 0 1 0 0,0 0-1 0 0,0 0 0 0 0,0 0 0 0 0,0 0 1 0 0,0 0-1 0 0,0 0 0 0 0,0 0 0 0 0,0 0 1 0 0,0 0-1 0 0,0 0 0 0 0,0 0 0 0 0,0 0 1 0 0,0 0-1 0 0,0-1 0 0 0,0 1 0 0 0,0 0 1 0 0,0 0-1 0 0,0 0 0 0 0,0 0 0 0 0,0 0 1 0 0,0 0-1 0 0,0 0 0 0 0,0 0 0 0 0,-1 0 0 0 0,1 0 1 0 0,0 0-1 0 0,0 0 0 0 0,0 0 0 0 0,0 0 1 0 0,0 0-1 0 0,0 0 0 0 0,0 0 0 0 0,0 0 1 0 0,0 0-1 0 0,0 0 0 0 0,0 0 0 0 0,0 0 1 0 0,0 0-1 0 0,0 0 0 0 0,-1 0 0 0 0,1 0 1 0 0,0 0-1 0 0,0 0 0 0 0,0 0 0 0 0,0 0 1 0 0,0 0-1 0 0,0 0 0 0 0,0 0 2 0 0,0 0 1 0 0,0 0 1 0 0,0 1-1 0 0,0-1 0 0 0,0 0 1 0 0,0 0-1 0 0,0 0 0 0 0,0 0 0 0 0,0 0 1 0 0,0 0-1 0 0,0 0 0 0 0,0 0 1 0 0,-1 0-1 0 0,1 0 0 0 0,0 0 0 0 0,0 0 1 0 0,0 0-1 0 0,0 0 0 0 0,0 0 1 0 0,0 0-1 0 0,0 0 0 0 0,0 0 0 0 0,0 0 1 0 0,0 0-1 0 0,0 0 0 0 0,0 0 0 0 0,0 0 1 0 0,0 0-1 0 0,-1 0 0 0 0,1 0 1 0 0,0 0-1 0 0,0 0 0 0 0,0 0 0 0 0,0 0 1 0 0,0 0-1 0 0,0 0 0 0 0,0 0 1 0 0,0 0-1 0 0,0 0 0 0 0,0 0 0 0 0,0 0 1 0 0,0 0-1 0 0,0 0 0 0 0,-1 0 1 0 0,1 0-2 0 0,0-4-21 0 0,1-2 72 0 0,-1 6-51 0 0,0-1 0 0 0,0 1 0 0 0,1-1 1 0 0,-1 1-1 0 0,0-1 0 0 0,0 1 0 0 0,0-1 0 0 0,0 1 1 0 0,0-1-1 0 0,0 1 0 0 0,0 0 0 0 0,0-1 0 0 0,0 1 1 0 0,0-1-1 0 0,-1 1 0 0 0,1-1 0 0 0,0 1 0 0 0,0 0 1 0 0,0-1-1 0 0,0 1 0 0 0,-1-1 0 0 0,1 1 0 0 0,0 0 1 0 0,-1-1-1 0 0,1 1 0 0 0,0-1 0 0 0,0 1 0 0 0,-1 0 1 0 0,1 0-1 0 0,0-1 0 0 0,-1 1 0 0 0,1 0 0 0 0,-1-1 1 0 0,1 2-12 0 0,-1-1 0 0 0,1 0 0 0 0,-1 0 0 0 0,1 0 0 0 0,-1 0 1 0 0,1 0-1 0 0,-1 0 0 0 0,1 0 0 0 0,-1 1 0 0 0,1-1 1 0 0,0 0-1 0 0,-1 0 0 0 0,1 0 0 0 0,-1 1 0 0 0,1-1 0 0 0,0 0 1 0 0,-1 1-1 0 0,1-1 0 0 0,-1 0 0 0 0,1 1 0 0 0,0-1 1 0 0,-1 1 10 0 0,0 0 15 0 0,1 0 0 0 0,-1 0 1 0 0,0 1-1 0 0,0-1 0 0 0,0 0 1 0 0,1 1-1 0 0,-1-1 0 0 0,1 0 0 0 0,-1 1-15 0 0,0 4-116 0 0,2 0 152 0 0,-1-6-117 0 0,2 1 54 0 0,-2 4 45 0 0,-3-1 60 0 0,3-4-80 0 0,0 0 0 0 0,0 0 1 0 0,0 0-1 0 0,0 0 0 0 0,0 0 0 0 0,0 0 0 0 0,0 0 0 0 0,0 0 0 0 0,0 0 0 0 0,0 0 0 0 0,0 0 0 0 0,0 0 0 0 0,0 1 0 0 0,1-1 1 0 0,-1 0-1 0 0,0 0 0 0 0,0 0 0 0 0,0 0 0 0 0,0 0 0 0 0,0 0 0 0 0,0 0 0 0 0,0 0 0 0 0,0 0 0 0 0,0 0 0 0 0,0 0 0 0 0,0 0 0 0 0,0 0 1 0 0,0 0-1 0 0,0 0 0 0 0,0 0 0 0 0,0 0 0 0 0,0 0 0 0 0,0 0 0 0 0,0 0 0 0 0,0 1 0 0 0,0-1 0 0 0,0 0 0 0 0,0 0 0 0 0,0 0 0 0 0,0 0 1 0 0,0 0-1 0 0,0 0 0 0 0,0 0 0 0 0,0 0 0 0 0,0 0 0 0 0,0 0 0 0 0,0 0 0 0 0,0 0 0 0 0,0 0 0 0 0,0 0 0 0 0,0 0 0 0 0,0 0 2 0 0,1 0 63 0 0,4-2 82 0 0,-5 2-150 0 0,0 0 0 0 0,0 0-1 0 0,0 0 1 0 0,0 0-1 0 0,1 0 1 0 0,-1 0 0 0 0,0 0-1 0 0,0 0 1 0 0,0 0-1 0 0,0 0 1 0 0,0 0 0 0 0,0 0-1 0 0,1 0 1 0 0,-1 1-1 0 0,0-1 1 0 0,0 0 0 0 0,0 0-1 0 0,0 0 1 0 0,0 0-1 0 0,0 0 1 0 0,0 0 0 0 0,0 0-1 0 0,1 0 1 0 0,-1 0 0 0 0,0 0-1 0 0,0 1 1 0 0,0-1-1 0 0,0 0 1 0 0,0 0 0 0 0,0 0-1 0 0,0 0 1 0 0,0 0-1 0 0,0 0 1 0 0,0 0 0 0 0,0 1-1 0 0,0-1 1 0 0,0 0-1 0 0,0 0 1 0 0,0 0 0 0 0,0 0-1 0 0,0 0 1 0 0,0 0-1 0 0,0 1 6 0 0,1-1 42 0 0,0 1 0 0 0,0 0-1 0 0,0 0 1 0 0,0-1-1 0 0,0 1 1 0 0,0 0 0 0 0,0 0-1 0 0,-1 0 1 0 0,1 0 0 0 0,0 1-42 0 0,0-2 0 0 0,-1 1 0 0 0,1 0 1 0 0,-1-1-1 0 0,1 1 0 0 0,0 0 1 0 0,-1-1-1 0 0,1 1 1 0 0,0-1-1 0 0,0 1 0 0 0,-1-1 1 0 0,1 0-1 0 0,0 1 0 0 0,0-1 1 0 0,0 0-1 0 0,0 1 1 0 0,0-1-1 0 0,-1 0 0 0 0,1 0 1 0 0,0 0-1 0 0,0 0 1 0 0,0 0-1 0 0,0 0 0 0 0,0 0 1 0 0,0 0-1 0 0,0 0 0 0 0,-1 0 1 0 0,1 0-1 0 0,0-1 0 0 0,0 1 1 0 0,-1 0 0 0 0,0 0 0 0 0,0 0-1 0 0,0 0 1 0 0,0 0 0 0 0,0 0 0 0 0,1 0-1 0 0,-1 0 1 0 0,0 0 0 0 0,0 0 0 0 0,0 0 0 0 0,0 0-1 0 0,1 0 1 0 0,-1 0 0 0 0,0 0 0 0 0,0 0-1 0 0,0 0 1 0 0,0 0 0 0 0,0 0 0 0 0,1 0-1 0 0,-1 0 1 0 0,0 1 0 0 0,0-1 0 0 0,0 0 0 0 0,0 0-1 0 0,0 0 1 0 0,0 0 0 0 0,0 0 0 0 0,1 0-1 0 0,-1 0 1 0 0,0 0 0 0 0,0 1 0 0 0,0-1-1 0 0,0 0-1 0 0,0 0 0 0 0,0 0 0 0 0,0 0 0 0 0,0 1 0 0 0,0-1 0 0 0,1 0-1 0 0,-1 0 1 0 0,0 0 0 0 0,0 0 0 0 0,0 0 0 0 0,0 0 0 0 0,0 0 0 0 0,1 0 0 0 0,-1 1 0 0 0,0-1 0 0 0,0 0 0 0 0,0 0 0 0 0,0 0 0 0 0,0 0 0 0 0,1 0 0 0 0,-1 0 0 0 0,0 0 0 0 0,0 0 0 0 0,0 0 0 0 0,0 0 0 0 0,1 0 0 0 0,-1 0 1 0 0,3-1-53 0 0,-1 1 74 0 0,0 0 0 0 0,-1-1 0 0 0,1 1 0 0 0,0 0 0 0 0,0 0 1 0 0,0 0-1 0 0,0 0 0 0 0,0 0 0 0 0,1 1-21 0 0,3-1 89 0 0,2 2-189 0 0,0 2 67 0 0,-7-2 19 0 0,1-1 1 0 0,-1 0-1 0 0,1 0 1 0 0,0 0-1 0 0,0 0 1 0 0,0 0-1 0 0,0 0 14 0 0,3-1-58 0 0,-4 0 66 0 0,0 0 1 0 0,0 0 0 0 0,0 1-1 0 0,1-1 1 0 0,-1 0 0 0 0,0 0-1 0 0,0 1 1 0 0,0-1 0 0 0,0 0-1 0 0,0 1 1 0 0,0-1 0 0 0,1 2-9 0 0,0-2-5 0 0,-1 1 1 0 0,0 0 0 0 0,0-1 0 0 0,1 1 0 0 0,-1-1 0 0 0,0 1 0 0 0,1-1 0 0 0,-1 0 0 0 0,1 1 0 0 0,-1-1 0 0 0,1 0 4 0 0,5 1 101 0 0,-6 0-98 0 0,0-1 0 0 0,0 0 0 0 0,0 0 0 0 0,0 0 0 0 0,0 0 0 0 0,0 0 0 0 0,0 0 0 0 0,-1-1 0 0 0,1 1 0 0 0,0 0 0 0 0,1 0-3 0 0,-2-1 0 0 0,1 1-1 0 0,-1 0 0 0 0,1 0 0 0 0,-1 0 1 0 0,1 0-1 0 0,-1-1 0 0 0,1 1 0 0 0,-1 0 1 0 0,1 0-1 0 0,-1 0 0 0 0,1 0 0 0 0,0 0 1 0 0,-1 0-1 0 0,1 1 0 0 0,-1-1 1 0 0,1 0-1 0 0,-1 0 0 0 0,1 0 0 0 0,-1 0 1 0 0,1 1-1 0 0,-1-1 0 0 0,1 0 0 0 0,-1 0 1 0 0,1 1-1 0 0,-1-1 0 0 0,1 1 1 0 0,-1-1 2 0 0,0 0-1 0 0,1 0 1 0 0,-1 0 0 0 0,0 1-1 0 0,1-1 1 0 0,-1 0 0 0 0,1 0-1 0 0,-1 0 1 0 0,0 0-1 0 0,1 0 1 0 0,-1 0 0 0 0,1 0-1 0 0,-1 0 1 0 0,1 0 0 0 0,-1 0-1 0 0,0 0 1 0 0,1 0-2 0 0,-1 0-5 0 0,1 0 1 0 0,0 0 0 0 0,-1 0-1 0 0,1 0 1 0 0,-1 0 0 0 0,1 0-1 0 0,-1 1 1 0 0,1-1 0 0 0,-1 0-1 0 0,1 0 1 0 0,-1 0 0 0 0,1 0-1 0 0,-1 1 1 0 0,1-1 0 0 0,-1 0-1 0 0,1 1 1 0 0,-1-1 0 0 0,1 0 4 0 0,16 14-22 0 0,-17-14 30 0 0,1 0-1 0 0,-1 0 1 0 0,1 0-1 0 0,-1 0 1 0 0,0 0-1 0 0,1 0 1 0 0,-1 0-1 0 0,1 0 1 0 0,-1-1-1 0 0,1 1 1 0 0,-1 0-1 0 0,1 0 1 0 0,-1 0-1 0 0,0 0 1 0 0,1-1-1 0 0,-1 1 1 0 0,1 0-8 0 0,2-2 75 0 0,3 4-77 0 0,-6-2 1 0 0,1 0 0 0 0,-1 1 0 0 0,1-1 0 0 0,-1 0 0 0 0,1 0 0 0 0,-1 0 0 0 0,1 0-1 0 0,-1 0 1 0 0,1 0 0 0 0,-1 0 0 0 0,1 1 0 0 0,-1-1 0 0 0,1-1 0 0 0,0 1 1 0 0,16-2-208 0 0,-17 2 201 0 0,1 0 1 0 0,0 0 0 0 0,0 0 0 0 0,-1 0 0 0 0,1 0 0 0 0,0 0 0 0 0,0 1-1 0 0,0-1 1 0 0,-1 0 0 0 0,1 0 0 0 0,0 1 0 0 0,-1-1 0 0 0,1 1 0 0 0,0-1 6 0 0,11 9-7 0 0,-9-7-20 0 0,1 3 76 0 0,-4-4-54 0 0,0-1 0 0 0,0 0 1 0 0,0 1-1 0 0,1-1 0 0 0,-1 0 1 0 0,0 1-1 0 0,0-1 0 0 0,1 0 0 0 0,-1 1 1 0 0,0-1-1 0 0,0 0 0 0 0,1 0 0 0 0,-1 1 1 0 0,0-1-1 0 0,1 0 0 0 0,-1 0 1 0 0,0 1-1 0 0,1-1 0 0 0,-1 0 0 0 0,1 0 1 0 0,-1 0-1 0 0,0 0 5 0 0,2 0 8 0 0,-1 1 1 0 0,0-1 0 0 0,1 0-1 0 0,-1 0 1 0 0,0 1-1 0 0,0-1 1 0 0,1 1-1 0 0,-1-1 1 0 0,1 1-9 0 0,-2 0-6 0 0,1-1 0 0 0,-1 1 0 0 0,1-1 1 0 0,0 0-1 0 0,0 1 0 0 0,-1-1 0 0 0,1 0 0 0 0,0 0 0 0 0,-1 0 1 0 0,1 1-1 0 0,0-1 0 0 0,0 0 0 0 0,0 0 0 0 0,-1 0 0 0 0,1 0 0 0 0,0 0 1 0 0,0 0-1 0 0,-1 0 0 0 0,1-1 0 0 0,0 1 0 0 0,0 0 0 0 0,-1 0 0 0 0,2-1 6 0 0,0 1 18 0 0,-1 0-1 0 0,1 0 1 0 0,0 1-1 0 0,0-1 1 0 0,0 0-1 0 0,0 1 1 0 0,0-1-1 0 0,0 1 1 0 0,0 0-1 0 0,-1 0 0 0 0,1 0 1 0 0,0 0-18 0 0,7 6 42 0 0,-7-6-38 0 0,-1 1 1 0 0,0-1-1 0 0,0 0 1 0 0,1 0-1 0 0,-1 0 1 0 0,1 0-1 0 0,-1-1 1 0 0,1 1-1 0 0,-1 0 1 0 0,1-1-1 0 0,-1 1 1 0 0,2 0-5 0 0,7 2 93 0 0,-9-3-109 0 0,0 1 0 0 0,0-1-1 0 0,0 1 1 0 0,1-1-1 0 0,-1 0 1 0 0,0 0 0 0 0,0 1-1 0 0,0-1 1 0 0,1 0-1 0 0,-1 0 1 0 0,0 0 0 0 0,0 0-1 0 0,1 0 1 0 0,-1-1 16 0 0,-1 1 0 0 0,1 0 0 0 0,0 0 0 0 0,-1 0 1 0 0,1 0-1 0 0,-1 0 0 0 0,1 1 0 0 0,0-1 0 0 0,-1 0 1 0 0,1 0-1 0 0,-1 0 0 0 0,1 1 0 0 0,-1-1 1 0 0,1 0-1 0 0,-1 0 0 0 0,1 1 0 0 0,6 1-34 0 0,-3-1-7 0 0,-3 0 40 0 0,-1-1 1 0 0,0 0-1 0 0,0 0 1 0 0,0 0-1 0 0,1 0 0 0 0,-1 0 1 0 0,0 0-1 0 0,0 0 1 0 0,1 0-1 0 0,-1 0 1 0 0,0 0-1 0 0,0 0 0 0 0,1 0 1 0 0,-1 0-1 0 0,0 0 1 0 0,0 0-1 0 0,1 0 1 0 0,-1 0-1 0 0,0 0 0 0 0,0 0 1 0 0,1 0-1 0 0,-1 0 1 0 0,0 0-1 0 0,0 0 1 0 0,0 0-1 0 0,1-1 0 0 0,-1 1 1 0 0,0 0 0 0 0,3 0-4 0 0,-1 0 0 0 0,0 0 0 0 0,1 0 0 0 0,-1 1 0 0 0,1-1 0 0 0,-1 1 0 0 0,1-1 0 0 0,-1 1 0 0 0,1 1 4 0 0,0 0-40 0 0,-1-2 90 0 0,8 5-280 0 0,-10-4 221 0 0,0-1-1 0 0,0 0 1 0 0,1 0 0 0 0,-1 0 0 0 0,0 0-1 0 0,1 0 1 0 0,-1 0 0 0 0,0 0 0 0 0,1 0-1 0 0,-1 0 1 0 0,0 0 0 0 0,1 0 0 0 0,-1 0-1 0 0,0 0 1 0 0,1 0 0 0 0,-1 0 0 0 0,0 0-1 0 0,1 0 1 0 0,-1-1 0 0 0,0 1 0 0 0,1 0-1 0 0,-1 0 1 0 0,0 0 0 0 0,0 0 0 0 0,1-1-1 0 0,-1 1 10 0 0,0 0 1 0 0,0 0 0 0 0,1 0-1 0 0,-1-1 1 0 0,0 1 0 0 0,0 0-1 0 0,0 0 1 0 0,0 0 0 0 0,1 0-1 0 0,-1 0 1 0 0,0 0 0 0 0,0 0 0 0 0,0 0-1 0 0,0 0 1 0 0,1 0 0 0 0,-1 0-1 0 0,0 0 1 0 0,0 0 0 0 0,0 0-1 0 0,1 0 1 0 0,-1 0 0 0 0,0 0-1 0 0,0 0 1 0 0,0 0 0 0 0,0 0 0 0 0,1 0-1 0 0,-1 0 1 0 0,0 0 0 0 0,0 0-1 0 0,0 0 1 0 0,0 0 0 0 0,1 0-1 0 0,-1 0 1 0 0,0 1 0 0 0,0-1-1 0 0,0 0 1 0 0,0 0 0 0 0,0 0 0 0 0,1 0-1 0 0,-1 0 1 0 0,0 1 0 0 0,0-1-1 0 0,0 0 1 0 0,0 0 0 0 0,0 0-1 0 0,0 0 0 0 0,4 1-177 0 0,-2 0 204 0 0,-2-1-28 0 0,0 0 0 0 0,0 0 0 0 0,1 0 0 0 0,-1 0 0 0 0,0 0 0 0 0,0 1 0 0 0,1-1 0 0 0,-1 0 0 0 0,0 0 0 0 0,0 0 0 0 0,1 0 0 0 0,-1 0 1 0 0,0 0-1 0 0,0 0 0 0 0,1 0 0 0 0,-1 0 0 0 0,0 0 0 0 0,0 0 0 0 0,1 0 0 0 0,-1 0 0 0 0,0 0 0 0 0,0-1 0 0 0,1 1 0 0 0,-1 0 0 0 0,0 0 0 0 0,0 0 0 0 0,0 0 0 0 0,1 0 1 0 0,-1-1-1 0 0,0 1 0 0 0,0 0 0 0 0,0 0 0 0 0,1 0 0 0 0,-1 0 0 0 0,0-1 0 0 0,0 1 0 0 0,0 0 1 0 0,0 0-5 0 0,1 0 0 0 0,-1-1 0 0 0,0 1-1 0 0,0 0 1 0 0,0 0 0 0 0,1 0 0 0 0,-1 0 0 0 0,0 0 0 0 0,0 0-1 0 0,0 0 1 0 0,1 0 0 0 0,-1 0 0 0 0,0 0 0 0 0,0 0 0 0 0,0-1 0 0 0,1 1-1 0 0,-1 0 1 0 0,0 0 0 0 0,0 1 0 0 0,1-1 0 0 0,-1 0 0 0 0,0 0-1 0 0,0 0 1 0 0,0 0 0 0 0,1 0 0 0 0,-1 0 0 0 0,0 0 0 0 0,0 0 0 0 0,0 0-1 0 0,1 0 6 0 0,-1 1-2 0 0,0-1-1 0 0,1 0 0 0 0,-1 0 1 0 0,0 1-1 0 0,1-1 0 0 0,-1 0 1 0 0,0 0-1 0 0,1 0 0 0 0,-1 0 1 0 0,1 0-1 0 0,-1 1 0 0 0,0-1 1 0 0,1 0-1 0 0,-1 0 0 0 0,1 0 1 0 0,-1 0-1 0 0,1 0 0 0 0,-1 0 1 0 0,0 0-1 0 0,1 0 0 0 0,-1-1 1 0 0,1 1-1 0 0,-1 0 0 0 0,0 0 1 0 0,1 0-1 0 0,-1 0 0 0 0,0 0 1 0 0,1-1-1 0 0,-1 1 0 0 0,1 0 3 0 0,0-1 48 0 0,-1 1-49 0 0,0 0-1 0 0,0 0 1 0 0,1 0-1 0 0,-1 0 1 0 0,0 0 0 0 0,0 0-1 0 0,0 0 1 0 0,0 0-1 0 0,0 0 1 0 0,0 0-1 0 0,1 0 1 0 0,-1 0-1 0 0,0 0 1 0 0,0 0-1 0 0,0 0 1 0 0,0 0 0 0 0,0 0-1 0 0,0 0 1 0 0,0 0-1 0 0,0 0 1 0 0,1 0-1 0 0,-1-1 1 0 0,0 1-1 0 0,0 0 1 0 0,0 0-1 0 0,0 0 1 0 0,0 0-1 0 0,0 0 1 0 0,0 0 0 0 0,0 0-1 0 0,0 0 1 0 0,0-1-1 0 0,0 1 1 0 0,0 0-1 0 0,0 0 1 0 0,0 0-1 0 0,1 0 1 0 0,-1 0-1 0 0,0 0 1 0 0,0 0 0 0 0,0-1-1 0 0,0 1 1 0 0,0 0-1 0 0,0 0 1 0 0,0 0-1 0 0,0 0 1 0 0,-1 0-1 0 0,1 0 1 0 0,0-1-1 0 0,0 1 1 0 0,0 0-1 0 0,0 0 1 0 0,0 0 1 0 0,0-1-155 0 0,2 2 145 0 0,-1-1 14 0 0,-1 0-1 0 0,0 0 1 0 0,0 0 0 0 0,1 1-1 0 0,-1-1 1 0 0,0 0 0 0 0,0 0-1 0 0,1 0 1 0 0,-1 0 0 0 0,0 0-1 0 0,1 0 1 0 0,-1 0 0 0 0,0 0 0 0 0,1 0-1 0 0,-1 0 1 0 0,0 0 0 0 0,0 0-1 0 0,1 0-3 0 0,-1 0 5 0 0,3-2-57 0 0,2-2-44 0 0,-5 4 96 0 0,0 0 0 0 0,0-1 0 0 0,0 1 0 0 0,1 0-1 0 0,-1 0 1 0 0,0 0 0 0 0,0 0 0 0 0,0 0 0 0 0,0 0 0 0 0,0 0-1 0 0,0 0 1 0 0,0 0 0 0 0,0 0 0 0 0,0 0 0 0 0,0 0 0 0 0,0 0-1 0 0,0 0 1 0 0,0 0 0 0 0,0 0 0 0 0,0 0 0 0 0,0 0 0 0 0,0 0-1 0 0,0 0 1 0 0,1 0 0 0 0,-1 0 0 0 0,0 0 0 0 0,0 0 0 0 0,0 0-1 0 0,0 0 1 0 0,0 0 0 0 0,0 0 0 0 0,0 0 0 0 0,0 0 0 0 0,0 0-1 0 0,0 0 1 0 0,0 0 0 0 0,0 0 0 0 0,0 0 0 0 0,0 0 0 0 0,1 0-1 0 0,-1 0 1 0 0,0 0 0 0 0,0 0 0 0 0,0 0 0 0 0,0 0 0 0 0,0 0-1 0 0,0 0 1 0 0,0 0 0 0 0,0 0 0 0 0,0 0 0 0 0,0 0-1 0 0,0 0 1 0 0,0 1 0 0 0,0-1 0 0 0,0 0 0 0 0,0 0 0 0 0,0 0-1 0 0,0 0 1 0 0,0 0 0 0 0,0 0 0 0 0,0 0 0 0 0,12-2 124 0 0,-6 1-197 0 0,-5 1 75 0 0,-1 0 0 0 0,0-1-1 0 0,1 1 1 0 0,-1 0 0 0 0,1 0 0 0 0,-1 0-1 0 0,1 0 1 0 0,-1 0 0 0 0,1 0 0 0 0,-1 0 0 0 0,1 0-1 0 0,-1 0 1 0 0,0 0 0 0 0,1 0 0 0 0,-1 0-1 0 0,1 0 1 0 0,-1 0 0 0 0,1 1 0 0 0,-1-1-1 0 0,0 0 1 0 0,1 0 0 0 0,-1 0 0 0 0,1 1-1 0 0,-1-1 1 0 0,0 0 0 0 0,1 0 0 0 0,-1 1-2 0 0,0-1-7 0 0,0 0 0 0 0,1 0 0 0 0,-1 0 0 0 0,0 0 1 0 0,0 0-1 0 0,0 0 0 0 0,0 0 0 0 0,1 0 0 0 0,-1 0 1 0 0,0 0-1 0 0,0 0 0 0 0,0 0 0 0 0,0 0 0 0 0,0-1 1 0 0,1 1-1 0 0,-1 0 0 0 0,0 0 0 0 0,0 0 0 0 0,0 0 1 0 0,0 0-1 0 0,0 0 0 0 0,0 0 0 0 0,1 0 0 0 0,-1-1 1 0 0,0 1-1 0 0,0 0 0 0 0,0 0 0 0 0,0 0 0 0 0,0 0 1 0 0,0 0-1 0 0,0-1 0 0 0,0 1 0 0 0,0 0 7 0 0,5-10-170 0 0,-3 8 227 0 0,-2 2-54 0 0,0 0-1 0 0,0 0 1 0 0,0 0 0 0 0,0 0-1 0 0,0 0 1 0 0,0 0-1 0 0,0 0 1 0 0,0 0 0 0 0,0 0-1 0 0,0 0 1 0 0,0 0 0 0 0,0 0-1 0 0,0 0 1 0 0,0-1-1 0 0,1 1 1 0 0,-1 0 0 0 0,0 0-1 0 0,0 0 1 0 0,0 0 0 0 0,0 0-1 0 0,0 0 1 0 0,0 0-1 0 0,0 0 1 0 0,0 0 0 0 0,0 0-1 0 0,0 0 1 0 0,0-1-1 0 0,0 1 1 0 0,0 0 0 0 0,0 0-1 0 0,0 0 1 0 0,0 0 0 0 0,0 0-1 0 0,-1 0 1 0 0,1 0-1 0 0,0 0 1 0 0,0 0 0 0 0,0 0-1 0 0,0 0 1 0 0,0 0-1 0 0,0 0 1 0 0,0-1 0 0 0,0 1-1 0 0,0 0 1 0 0,0 0 0 0 0,0 0-1 0 0,0 0 1 0 0,0 0-1 0 0,0 0 1 0 0,0 0 0 0 0,0 0-1 0 0,-1 0 1 0 0,1 0-3 0 0,0 0 1 0 0,0 0 0 0 0,0-1 0 0 0,0 1 0 0 0,0 0 0 0 0,0 0 0 0 0,0 0 1 0 0,0-1-1 0 0,0 1 0 0 0,0 0 0 0 0,0 0 0 0 0,0 0 0 0 0,0 0 0 0 0,0-1 0 0 0,0 1 0 0 0,0 0 0 0 0,1 0 0 0 0,-1 0 1 0 0,0-1-1 0 0,0 1 0 0 0,0 0 0 0 0,0 0 0 0 0,0 0 0 0 0,0 0 0 0 0,0 0 0 0 0,0-1 0 0 0,1 1 0 0 0,-1 0 0 0 0,0 0 0 0 0,0 0 1 0 0,0 0-1 0 0,0 0 0 0 0,1 0 0 0 0,-1 0 0 0 0,0-1 0 0 0,0 1 0 0 0,0 0-1 0 0,0 0-3 0 0,0 0 1 0 0,0 0-1 0 0,0 0 0 0 0,0 0 0 0 0,0 0 0 0 0,0 0 1 0 0,0 0-1 0 0,0 0 0 0 0,0 0 0 0 0,0 0 0 0 0,0 0 1 0 0,0 0-1 0 0,0 0 0 0 0,0 0 0 0 0,0 0 0 0 0,0 0 1 0 0,0 0-1 0 0,0 0 0 0 0,0 0 0 0 0,0 0 0 0 0,0 0 1 0 0,0 0-1 0 0,0 0 0 0 0,0 0 0 0 0,0 0 0 0 0,0 0 1 0 0,0 0-1 0 0,0 0 0 0 0,0 0 0 0 0,0 0 0 0 0,0 0 0 0 0,0 0 1 0 0,0 0-1 0 0,0-1 3 0 0,-1-1-28 0 0,0-1 0 0 0,1 1 0 0 0,-1-1 0 0 0,1 1 0 0 0,0-1 0 0 0,-1 0 28 0 0,1-2 20 0 0,0 0 0 0 0,0 0 0 0 0,-1 0 0 0 0,1 0 0 0 0,-2-1-20 0 0,2 4 6 0 0,-1-1 0 0 0,1 1 0 0 0,0-1 0 0 0,0 0 0 0 0,0 1-1 0 0,0-1 1 0 0,0 1 0 0 0,0-1 0 0 0,1-2-6 0 0,1-15 116 0 0,0 13-96 0 0,0 0 0 0 0,0 0-1 0 0,-1 0 1 0 0,0-1 0 0 0,-1-1-20 0 0,2-7 71 0 0,-1 14-29 0 0,0-1 0 0 0,-1 1 0 0 0,0 0 0 0 0,0-1 0 0 0,0 1 0 0 0,0-1 0 0 0,0-1-42 0 0,0-2 43 0 0,0-1-1 0 0,0 0 1 0 0,1 0-1 0 0,-1 1 1 0 0,1-1-1 0 0,1 0 1 0 0,0 1-1 0 0,2-7-42 0 0,-1 1-31 0 0,0 1 0 0 0,0-3 31 0 0,-2 8 7 0 0,1-1 0 0 0,0 0 0 0 0,1 0-1 0 0,0 1 1 0 0,1-3-7 0 0,10-26-8 0 0,-11 27 30 0 0,7-16-134 0 0,-9 23 179 0 0,-1 2-56 0 0,-1 4-1 0 0,1-3 39 0 0,-8 15-132 0 0,5-10 51 0 0,-11 22 11 0 0,-32 78-254 0 0,38-83 213 0 0,1 0-1 0 0,-1 7 63 0 0,5-17 113 0 0,2-6-81 0 0,1-8-35 0 0,0 0 1 0 0,0 1-1 0 0,0-1 1 0 0,0 0-1 0 0,0 0 1 0 0,0 0-1 0 0,0 0 1 0 0,0 0-1 0 0,0 0 1 0 0,0 0-1 0 0,0 0 0 0 0,0 1 1 0 0,0-1-1 0 0,0 0 1 0 0,0 0-1 0 0,0 0 1 0 0,0 0-1 0 0,0 0 1 0 0,0 0-1 0 0,0 0 1 0 0,0 0-1 0 0,0 1 0 0 0,0-1 1 0 0,0 0-1 0 0,0 0 1 0 0,0 0-1 0 0,0 0 1 0 0,0 0-1 0 0,0 0 1 0 0,0 0-1 0 0,0 0 1 0 0,0 0-1 0 0,1 0 1 0 0,-1 1-1 0 0,0-1 0 0 0,0 0 1 0 0,0 0-1 0 0,0 0 1 0 0,0 0-1 0 0,0 0 1 0 0,0 0-1 0 0,0 0 1 0 0,0 0-1 0 0,1 0 1 0 0,-1 0-1 0 0,0 0 1 0 0,0 0-1 0 0,0 0 0 0 0,0 0 1 0 0,0 0-1 0 0,0 0 1 0 0,0 0-1 0 0,0 0 1 0 0,1 0-1 0 0,-1 0 1 0 0,0 0 2 0 0,0-1 0 0 0,1 1 1 0 0,-1-1 0 0 0,0 1 0 0 0,1-1 0 0 0,-1 1-1 0 0,0-1 1 0 0,1 1 0 0 0,-1-1 0 0 0,0 0-1 0 0,0 1 1 0 0,1-1 0 0 0,-1 0 0 0 0,0 0-1 0 0,1-2-10 0 0,8-24-92 0 0,-5 14 92 0 0,0 1-1 0 0,3-3 11 0 0,20-51 126 0 0,-18 40-188 0 0,34-97 112 0 0,-41 113-4 0 0,1 4-76 0 0,-1-1 1 0 0,-1 0-1 0 0,0 0 1 0 0,1 0-1 0 0,-2-3 30 0 0,1 10 6 0 0,-1-1 0 0 0,0 1 0 0 0,0-1 0 0 0,-1 1 0 0 0,1-1 0 0 0,0 1 0 0 0,0 0 0 0 0,0-1 0 0 0,0 1 0 0 0,0-1 0 0 0,0 1 0 0 0,0-1 0 0 0,-1 1 0 0 0,1 0 0 0 0,0-1 1 0 0,-1 1-7 0 0,1 0 11 0 0,0-1 0 0 0,0 1 1 0 0,0 0-1 0 0,0 0 0 0 0,-1 0 1 0 0,1 0-1 0 0,0 0 1 0 0,0 0-1 0 0,0 0 0 0 0,-1 0 1 0 0,1 0-1 0 0,0 0 1 0 0,0 0-1 0 0,-1 0 0 0 0,1 0 1 0 0,0 0-1 0 0,0 0 1 0 0,0 0-1 0 0,-1 0 0 0 0,1 0 1 0 0,0 0-1 0 0,0 0 1 0 0,-1 0-12 0 0,0 1 52 0 0,-1-1 1 0 0,0 1 0 0 0,1 0 0 0 0,-1 0-1 0 0,1 0 1 0 0,-2 1-53 0 0,2-1-30 0 0,-15 14 129 0 0,0 0-1 0 0,1 1 1 0 0,-13 16-99 0 0,20-22 46 0 0,-46 58-70 0 0,-21 38 24 0 0,69-96-45 0 0,1-3-78 0 0,1-1 0 0 0,-1 1 0 0 0,-4 3 123 0 0,9-10-16 0 0,0 0-1 0 0,0 0 1 0 0,0 0-1 0 0,0 0 1 0 0,0 0-1 0 0,0 0 0 0 0,0 0 1 0 0,0-1-1 0 0,0 1 1 0 0,0 0-1 0 0,0 0 1 0 0,0 0-1 0 0,0 0 1 0 0,0 0-1 0 0,0 0 0 0 0,0 0 1 0 0,0 0-1 0 0,0 0 1 0 0,0 0-1 0 0,0 0 1 0 0,0 0-1 0 0,0 0 1 0 0,-1 0-1 0 0,1 0 0 0 0,0 0 1 0 0,0 0-1 0 0,0 0 1 0 0,0 0-1 0 0,0 0 1 0 0,0 0-1 0 0,0 0 0 0 0,0 0 1 0 0,0 0-1 0 0,0 0 1 0 0,0 0-1 0 0,0 0 1 0 0,0 0-1 0 0,0 0 1 0 0,-1 0-1 0 0,1 0 0 0 0,0 0 1 0 0,0 0 16 0 0,3-6-222 0 0,-2 4 201 0 0,0 0 1 0 0,0 0 0 0 0,0 0-1 0 0,0 0 1 0 0,0 0 0 0 0,0 0-1 0 0,-1 0 1 0 0,1 0-1 0 0,-1 0 1 0 0,1 0 20 0 0,1-23 0 0 0,-1 13 57 0 0,2-11-112 0 0,-1 7 56 0 0,-1-1 0 0 0,0 1 0 0 0,-2-9-1 0 0,0 11 29 0 0,-1 0-1 0 0,-1 0 1 0 0,-1-3-29 0 0,2 9 34 0 0,0 2 1 0 0,0-1-1 0 0,-1 0 0 0 0,0 0 1 0 0,-1 1-1 0 0,1 0 1 0 0,-3-3-35 0 0,5 8 10 0 0,1 0 0 0 0,-1 0 0 0 0,0 0 0 0 0,0 0 0 0 0,0 0 0 0 0,0 0 0 0 0,0 1 0 0 0,0-1 0 0 0,0 0 0 0 0,0 0 0 0 0,0 1 0 0 0,0-1 0 0 0,0 1 0 0 0,0-1 0 0 0,-1 1 0 0 0,1-1 1 0 0,0 1-1 0 0,0 0 0 0 0,0 0 0 0 0,-1-1 0 0 0,1 1 0 0 0,0 0 0 0 0,-1 0 0 0 0,1 0 0 0 0,-1 1-10 0 0,0-1 10 0 0,0 1 0 0 0,0 0-1 0 0,0-1 1 0 0,0 1 0 0 0,0 0 0 0 0,0 0 0 0 0,0 1 0 0 0,0-1 0 0 0,0 0-1 0 0,1 1 1 0 0,-1-1 0 0 0,0 1 0 0 0,1-1 0 0 0,-1 1 0 0 0,1 0-10 0 0,-15 20 89 0 0,0 0 0 0 0,2 2 0 0 0,0 0 0 0 0,2 0 0 0 0,-5 16-89 0 0,10-24 17 0 0,1 1 0 0 0,0-1 0 0 0,1 1 0 0 0,-1 14-17 0 0,5-28-1 0 0,1-1 0 0 0,0 1 0 0 0,0-1-1 0 0,1 1 1 0 0,-1-1 0 0 0,0 0 0 0 0,1 1 1 0 0,-1-3 0 0 0,0 1 0 0 0,0-1-1 0 0,0 0 1 0 0,0 1 0 0 0,0-1 0 0 0,0 1 0 0 0,0-1 0 0 0,0 0-1 0 0,1 1 1 0 0,-1-1 0 0 0,0 0 0 0 0,0 1 0 0 0,0-1 0 0 0,1 0-1 0 0,-1 1 1 0 0,0-1 0 0 0,0 0 0 0 0,1 1 0 0 0,-1-1 0 0 0,0 0-1 0 0,1 0 1 0 0,-1 0 0 0 0,0 1 0 0 0,1-1 0 0 0,-1 0 0 0 0,0 0-1 0 0,1 0 1 0 0,-1 0 0 0 0,0 1 0 0 0,1-1 0 0 0,-1 0 0 0 0,1 0-1 0 0,-1 0 1 0 0,0 0 0 0 0,1 0 0 0 0,-1 0 0 0 0,1 0 0 0 0,-1 0-1 0 0,0 0 1 0 0,1 0 0 0 0,-1 0 0 0 0,1-1 0 0 0,-1 1 0 0 0,0 0-1 0 0,1 0 1 0 0,-1 0 0 0 0,0 0 0 0 0,4-3-26 0 0,0 1 1 0 0,0-1-1 0 0,0 0 0 0 0,-1 0 0 0 0,1 0 1 0 0,-1 0-1 0 0,0 0 0 0 0,1-2 26 0 0,2-3-24 0 0,0-1 1 0 0,0 0-1 0 0,0-1 24 0 0,3-7 13 0 0,-1 0 1 0 0,0-1 0 0 0,-1-1-1 0 0,0-2-13 0 0,-4 8-13 0 0,1-1 0 0 0,-2 1 0 0 0,0-1 0 0 0,0 0 0 0 0,-2 0 0 0 0,0-2 13 0 0,0 11 19 0 0,0 1 1 0 0,0-1-1 0 0,-1 1 1 0 0,0 0-1 0 0,0 0 1 0 0,0-1-1 0 0,-1 1 1 0 0,1 0-1 0 0,-1 0-19 0 0,1 3 4 0 0,1 0 0 0 0,-1 0-1 0 0,1 0 1 0 0,-1 1 0 0 0,0-1 0 0 0,1 0-1 0 0,-1 0 1 0 0,0 1 0 0 0,0-1 0 0 0,1 0-1 0 0,-1 1 1 0 0,0-1 0 0 0,0 1 0 0 0,0-1-1 0 0,0 1 1 0 0,0-1 0 0 0,0 1-4 0 0,0 0-3 0 0,0-1 1 0 0,-1 1-1 0 0,1 0 0 0 0,0 0 1 0 0,0 0-1 0 0,-1 1 0 0 0,1-1 1 0 0,0 0-1 0 0,0 0 1 0 0,0 1-1 0 0,-1-1 0 0 0,1 0 1 0 0,0 1-1 0 0,0-1 1 0 0,0 1-1 0 0,0 0 0 0 0,0-1 1 0 0,0 1 2 0 0,-3 2-4 0 0,1-1 1 0 0,0 1 0 0 0,0 0 0 0 0,0 0-1 0 0,0 0 1 0 0,0 1 0 0 0,-1 2 3 0 0,-4 6 56 0 0,-4 9-56 0 0,12-21 0 0 0,-19 36 189 0 0,-7 21-189 0 0,22-46 7 0 0,0 0 0 0 0,0 0 0 0 0,1 1 0 0 0,1-1 0 0 0,0 1-1 0 0,0 0 1 0 0,1 6-7 0 0,1-17-3 0 0,0 1-1 0 0,0-1 1 0 0,0 0-1 0 0,0 0 1 0 0,1 0-1 0 0,-1 0 0 0 0,0 0 1 0 0,0 0-1 0 0,1 0 1 0 0,-1 0-1 0 0,0 0 1 0 0,1 0-1 0 0,-1 0 0 0 0,1 0 1 0 0,0-1-1 0 0,-1 1 1 0 0,1 0-1 0 0,0 0 1 0 0,-1 0-1 0 0,1-1 0 0 0,0 1 1 0 0,0 0-1 0 0,-1-1 1 0 0,2 2 3 0 0,-1-2-14 0 0,0 0 0 0 0,0 1 0 0 0,0-1 0 0 0,0 0 0 0 0,0 0 0 0 0,0 0 0 0 0,0 0 0 0 0,0 0 0 0 0,0 0 0 0 0,-1 0 0 0 0,1 0 0 0 0,0 0 0 0 0,0 0 1 0 0,0-1-1 0 0,0 1 0 0 0,0 0 0 0 0,0 0 0 0 0,0-1 0 0 0,0 1 0 0 0,-1-1 0 0 0,1 1 0 0 0,0-1 0 0 0,0 1 0 0 0,0-1 0 0 0,-1 0 0 0 0,2 0 14 0 0,3-4-48 0 0,-1 0 0 0 0,1-1-1 0 0,-1 1 1 0 0,0-1 0 0 0,2-3 48 0 0,16-31 20 0 0,-13 21-135 0 0,-1 0 0 0 0,-1-1 0 0 0,4-14 115 0 0,-8 21-41 0 0,0 0 0 0 0,-1 0 1 0 0,0-1-1 0 0,-2 1 0 0 0,1 0 1 0 0,-2-7 40 0 0,1 14-5 0 0,0 1 34 0 0,0 0 1 0 0,-1 1-1 0 0,1-1 1 0 0,-1 1-1 0 0,0-1 0 0 0,0 1 1 0 0,-1 0-1 0 0,1-1 1 0 0,-2 0-30 0 0,3 4 8 0 0,0 1 0 0 0,-1-1 1 0 0,1 1-1 0 0,0-1 0 0 0,0 1 1 0 0,-1-1-1 0 0,1 1 0 0 0,-1-1 1 0 0,1 1-1 0 0,-1 0 1 0 0,1-1-1 0 0,0 1 0 0 0,-1 0 1 0 0,1-1-1 0 0,-1 1 0 0 0,1 0 1 0 0,-1 0-1 0 0,0-1 0 0 0,1 1 1 0 0,-1 0-1 0 0,1 0 1 0 0,-1 0-1 0 0,1 0 0 0 0,-1 0 1 0 0,0 0-1 0 0,1 0 0 0 0,-1 0 1 0 0,1 0-1 0 0,-1 0 0 0 0,1 0 1 0 0,-1 0-1 0 0,0 0 1 0 0,1 0-1 0 0,-1 0 0 0 0,1 1 1 0 0,-1-1-1 0 0,1 0 0 0 0,-1 0 1 0 0,1 1-1 0 0,-1-1 0 0 0,1 1-8 0 0,-3 0 11 0 0,1 1-1 0 0,-1 0 0 0 0,1 0 0 0 0,0 0 0 0 0,0 0 0 0 0,0 0 0 0 0,-1 2-10 0 0,-6 9 54 0 0,0 1-1 0 0,1 0 1 0 0,1 1 0 0 0,-2 4-54 0 0,-21 62 144 0 0,26-71-142 0 0,4-8-2 0 0,-7 16-40 0 0,0 7 40 0 0,6-20 0 0 0,0 0-1 0 0,0 0 1 0 0,0-1-1 0 0,1 1 1 0 0,0 0-1 0 0,0 0 1 0 0,0 0-1 0 0,1 0 1 0 0,-1-5-8 0 0,0 1-1 0 0,0-1 0 0 0,0 0 0 0 0,0 1 0 0 0,0-1 0 0 0,0 0 0 0 0,0 1 0 0 0,1-1 0 0 0,-1 0 1 0 0,0 0-1 0 0,0 1 0 0 0,0-1 0 0 0,0 0 0 0 0,1 0 0 0 0,-1 1 0 0 0,0-1 0 0 0,0 0 0 0 0,1 0 1 0 0,-1 1-1 0 0,0-1 0 0 0,0 0 0 0 0,1 0 0 0 0,-1 0 0 0 0,0 0 0 0 0,0 0 0 0 0,1 1 1 0 0,-1-1-1 0 0,0 0 0 0 0,1 0 9 0 0,0 0-15 0 0,-1 0 0 0 0,1 0 0 0 0,0 0 0 0 0,0 0 0 0 0,0 0 0 0 0,0-1 1 0 0,-1 1-1 0 0,1 0 0 0 0,0 0 0 0 0,0-1 0 0 0,0 1 15 0 0,3-2-39 0 0,-1 0-1 0 0,1 0 1 0 0,-1-1 0 0 0,2-1 39 0 0,0-1-48 0 0,0 0 1 0 0,-1 0 0 0 0,1 0 0 0 0,-1-1 0 0 0,-1 1 0 0 0,1-1-1 0 0,-1 0 1 0 0,0 0 0 0 0,0 0 0 0 0,-1-1 0 0 0,0 0 47 0 0,3-6-307 0 0,-2-1 0 0 0,0 0 0 0 0,-1 0 0 0 0,1-12 307 0 0,-2 16-79 0 0,-1 1-1 0 0,-1 0 1 0 0,1-1 0 0 0,-3-8 79 0 0,2 13 24 0 0,0 1-1 0 0,0-1 0 0 0,-1 1 1 0 0,1 0-1 0 0,-1 0 0 0 0,0-1 0 0 0,0 1 1 0 0,-1 1-1 0 0,1-1 0 0 0,-1 0 1 0 0,0 0-24 0 0,2 3 6 0 0,1 1 1 0 0,0 0-1 0 0,-1-1 1 0 0,1 1 0 0 0,0 0-1 0 0,-1 0 1 0 0,1-1-1 0 0,-1 1 1 0 0,1 0 0 0 0,0 0-1 0 0,-1 0 1 0 0,1-1-1 0 0,-1 1 1 0 0,1 0 0 0 0,-1 0-1 0 0,1 0 1 0 0,-1 0 0 0 0,1 0-1 0 0,-1 0 1 0 0,1 0-1 0 0,0 0 1 0 0,-1 0 0 0 0,0 0-7 0 0,0 0 11 0 0,0 1 1 0 0,0-1 0 0 0,0 0-1 0 0,0 1 1 0 0,0-1 0 0 0,0 1-1 0 0,0 0 1 0 0,0-1 0 0 0,0 1-1 0 0,0 0-11 0 0,-3 2 42 0 0,1 1-1 0 0,0 0 0 0 0,-1-1 1 0 0,0 3-42 0 0,4-6 2 0 0,-8 12 98 0 0,0 1 0 0 0,0 1 0 0 0,1-1 1 0 0,-4 13-101 0 0,0 4 132 0 0,-6 26-132 0 0,12-39 45 0 0,2 1 0 0 0,-2 13-45 0 0,4-25-24 0 0,1 0-1 0 0,0-1 1 0 0,0 1-1 0 0,0 0 0 0 0,1 0 1 0 0,0 0-1 0 0,0-1 0 0 0,0 1 1 0 0,1 0-1 0 0,1 1 25 0 0,-3-6-9 0 0,0-1 1 0 0,1 1-1 0 0,-1 0 0 0 0,1 0 0 0 0,-1-1 1 0 0,0 1-1 0 0,1 0 0 0 0,0-1 0 0 0,-1 1 1 0 0,1-1-1 0 0,-1 1 0 0 0,1-1 0 0 0,0 1 1 0 0,-1-1-1 0 0,1 1 0 0 0,0-1 0 0 0,0 0 1 0 0,-1 1-1 0 0,1-1 0 0 0,0 0 0 0 0,0 0 1 0 0,-1 1-1 0 0,2-1 9 0 0,0 0-33 0 0,0 0 0 0 0,1 0 0 0 0,-1 0 0 0 0,0 0 1 0 0,0-1-1 0 0,0 1 0 0 0,1-1 0 0 0,-1 1 33 0 0,11-5-145 0 0,-1 1-1 0 0,5-4 146 0 0,-7 4 24 0 0,7-5-144 0 0,0 0 1 0 0,0-2-1 0 0,0-1 120 0 0,16-10-4 0 0,5-2-34 0 0,-2-2 0 0 0,2-4 38 0 0,65-59-82 0 0,-102 89 82 0 0,4-4 38 0 0,-4 4-37 0 0,-1 0 1 0 0,0 0-1 0 0,0 0 1 0 0,0 0 0 0 0,0 0-1 0 0,0-1 1 0 0,0 1 0 0 0,0 0-1 0 0,0 0 1 0 0,0 0-1 0 0,0 0 1 0 0,0 0 0 0 0,0 0-1 0 0,0 0 1 0 0,0 0-1 0 0,0 0 1 0 0,0 0 0 0 0,0 0-1 0 0,0 0 1 0 0,0 0 0 0 0,0 1-1 0 0,1-1 1 0 0,-1 0-1 0 0,0 0 1 0 0,0 0 0 0 0,0 0-1 0 0,0 0 1 0 0,0 0 0 0 0,0 0-1 0 0,0 0 1 0 0,0 0-1 0 0,0 0 1 0 0,0 0 0 0 0,0 0-1 0 0,0 0 1 0 0,0 0 0 0 0,0 0-1 0 0,0 0 1 0 0,0 0-1 0 0,0 0 1 0 0,0 0 0 0 0,0 0-1 0 0,0 0 1 0 0,0 0 0 0 0,0 0-1 0 0,0 0 1 0 0,0 0-1 0 0,0 0 1 0 0,0 1 0 0 0,0-1-1 0 0,0 0 1 0 0,0 0-2 0 0,0 0 11 0 0,0 1 0 0 0,0 0 0 0 0,-1 0 0 0 0,1 0 1 0 0,0-1-1 0 0,-1 1 0 0 0,1 0 0 0 0,-1-1 0 0 0,1 1 0 0 0,-1 0 1 0 0,1-1-1 0 0,-1 1-11 0 0,-20 23-282 0 0,-18 26 282 0 0,9-4 299 0 0,-15 32-299 0 0,41-71-16 0 0,0 1-1 0 0,1 0 1 0 0,0-1-1 0 0,0 1 0 0 0,1 1 18 0 0,2-9-9 0 0,0 1 0 0 0,-1-1 0 0 0,1 1 1 0 0,0-1-1 0 0,0 1 0 0 0,0-1 0 0 0,0 1 1 0 0,0-1-1 0 0,0 1 0 0 0,0-1 0 0 0,0 1 1 0 0,0-1-1 0 0,0 1 0 0 0,0-1 1 0 0,0 1-1 0 0,0-1 0 0 0,0 1 0 0 0,1-1 1 0 0,-1 1-1 0 0,0-1 0 0 0,0 1 0 0 0,1-1 1 0 0,-1 0-1 0 0,0 1 0 0 0,0-1 1 0 0,1 1-1 0 0,-1-1 0 0 0,1 0 0 0 0,-1 1 1 0 0,0-1-1 0 0,1 0 0 0 0,-1 1 8 0 0,1-1-5 0 0,0 0-1 0 0,0 0 1 0 0,-1 0-1 0 0,1 0 0 0 0,0 0 1 0 0,-1 0-1 0 0,1 0 1 0 0,0-1-1 0 0,-1 1 1 0 0,1 0-1 0 0,0 0 0 0 0,-1-1 1 0 0,1 1-1 0 0,-1 0 1 0 0,1-1-1 0 0,0 1 1 0 0,-1-1-1 0 0,1 1 1 0 0,-1-1-1 0 0,1 1 0 0 0,-1-1 1 0 0,1 1-1 0 0,-1-1 1 0 0,0 1-1 0 0,1-1 1 0 0,-1 1-1 0 0,0-1 6 0 0,51-62 41 0 0,-41 52-27 0 0,0 0 0 0 0,0 1-14 0 0,0 1 119 0 0,-1-1 0 0 0,4-7-119 0 0,-4 7 4 0 0,-7 7-13 0 0,1-1 0 0 0,-1 1 0 0 0,1-1 0 0 0,-1 1 0 0 0,0-1 0 0 0,0 0 0 0 0,0 0 9 0 0,-8 16 100 0 0,1 0 0 0 0,-7 9-100 0 0,3-4 88 0 0,-6 14-88 0 0,9-17-96 0 0,1 1-1 0 0,1-1 1 0 0,1 1-1 0 0,0 0 1 0 0,1-1-1 0 0,0 1 1 0 0,1 0-1 0 0,1 1 1 0 0,1 2 96 0 0,-2-18-17 0 0,1 1-1 0 0,0-1 1 0 0,0 0 0 0 0,0 1-1 0 0,0-1 1 0 0,0 0-1 0 0,1 1 1 0 0,-1-1 0 0 0,0 0-1 0 0,0 1 1 0 0,0-1 0 0 0,0 0-1 0 0,0 1 1 0 0,0-1 0 0 0,1 0-1 0 0,-1 1 1 0 0,0-1-1 0 0,0 0 1 0 0,0 1 0 0 0,1-1-1 0 0,-1 0 1 0 0,0 0 0 0 0,0 1-1 0 0,1-1 1 0 0,-1 0 0 0 0,0 0-1 0 0,1 0 1 0 0,-1 1-1 0 0,0-1 1 0 0,1 0 0 0 0,-1 0-1 0 0,0 0 18 0 0,1 0-39 0 0,0 0-1 0 0,0 0 0 0 0,0 0 0 0 0,-1 0 0 0 0,1 0 0 0 0,0-1 1 0 0,0 1-1 0 0,0 0 0 0 0,-1-1 0 0 0,1 1 0 0 0,0 0 0 0 0,-1-1 1 0 0,1 1-1 0 0,0-1 40 0 0,2-1-57 0 0,0 0 1 0 0,0-1 0 0 0,-1 1 0 0 0,1-1-1 0 0,-1 0 1 0 0,3-2 56 0 0,5-13 3 0 0,5-14-3 0 0,5-9 16 0 0,-6 14 198 0 0,8-24-214 0 0,-11 24 7 0 0,-8 21 11 0 0,-1 0 0 0 0,0 0 0 0 0,-1 0 0 0 0,1-2-18 0 0,-2 8 0 0 0,0 0 0 0 0,0 0 0 0 0,0 0 0 0 0,0 0 0 0 0,0 0 0 0 0,0 0 0 0 0,0 0 0 0 0,0 0 0 0 0,0-1 0 0 0,0 1 0 0 0,0 0 0 0 0,0 0 0 0 0,0 0 0 0 0,0 0 0 0 0,0 0 0 0 0,0 0 0 0 0,0 0 0 0 0,0 0 0 0 0,0 0 0 0 0,0 0 0 0 0,0 0-1 0 0,0 0 1 0 0,0 0 0 0 0,0 0 0 0 0,0-1 0 0 0,0 1 0 0 0,0 0 0 0 0,0 0 0 0 0,0 0 0 0 0,0 0 0 0 0,0 0 0 0 0,0 0 0 0 0,0 0 0 0 0,0 0 0 0 0,0 0 0 0 0,0 0 0 0 0,0 0 0 0 0,0 0 0 0 0,0 0 0 0 0,0 0 0 0 0,0 0 0 0 0,0 0 0 0 0,-1 0 0 0 0,1 0 0 0 0,0 0 0 0 0,0 0 0 0 0,0 0 0 0 0,0 0 0 0 0,0 0 0 0 0,0 0 0 0 0,0 0 0 0 0,-4 2-7 0 0,-2 5 38 0 0,-17 28 124 0 0,1 2 0 0 0,2 0 0 0 0,-5 17-155 0 0,12-24 35 0 0,6-12 24 0 0,-8 12-59 0 0,10-23-54 0 0,5-7 51 0 0,0 0 0 0 0,0 0-1 0 0,0 0 1 0 0,0 0-1 0 0,0 0 1 0 0,0 0 0 0 0,0 0-1 0 0,-1 0 1 0 0,1-1-1 0 0,0 1 1 0 0,0 0 0 0 0,0 0-1 0 0,0 0 1 0 0,0 0 0 0 0,0 0-1 0 0,0 0 1 0 0,0 0-1 0 0,0-1 1 0 0,0 1 0 0 0,0 0-1 0 0,0 0 1 0 0,0 0-1 0 0,0 0 1 0 0,0 0 0 0 0,0 0-1 0 0,0 0 1 0 0,0-1-1 0 0,0 1 1 0 0,0 0 0 0 0,0 0-1 0 0,0 0 1 0 0,0 0 0 0 0,0 0-1 0 0,0 0 4 0 0,3-18-150 0 0,1 3 169 0 0,-1-2-1 0 0,-1 1 1 0 0,0-14-19 0 0,0 13-19 0 0,-2 16 27 0 0,2-48 45 0 0,-2 40-14 0 0,0 1-1 0 0,-1 0 1 0 0,0 0 0 0 0,0 0 0 0 0,-1-1-39 0 0,2 9 14 0 0,-1-1 1 0 0,1 1-1 0 0,0-1 0 0 0,0 1 0 0 0,0-1 1 0 0,-1 1-1 0 0,1-1 0 0 0,0 1 1 0 0,-1-1-1 0 0,1 1 0 0 0,0-1 1 0 0,-1 1-1 0 0,1-1 0 0 0,-1 1 0 0 0,1 0 1 0 0,0-1-1 0 0,-1 1 0 0 0,1 0 1 0 0,-1-1-1 0 0,1 1 0 0 0,-1 0 1 0 0,0 0-1 0 0,1-1 0 0 0,-1 1 1 0 0,1 0-1 0 0,-1 0 0 0 0,1 0 0 0 0,-1 0 1 0 0,1 0-1 0 0,-1 0 0 0 0,0 0 1 0 0,0 0-15 0 0,-2 0 46 0 0,0 1 0 0 0,-1-1 1 0 0,1 1-1 0 0,0 0 0 0 0,-3 1-46 0 0,-9 2 188 0 0,14-4-167 0 0,0 0-1 0 0,0 0 1 0 0,1 0-1 0 0,-1 0 1 0 0,0 0-1 0 0,0 0 1 0 0,1-1-1 0 0,-1 1 1 0 0,0 0-1 0 0,1 0 1 0 0,-1 0-1 0 0,0-1 1 0 0,1 1-1 0 0,-1 0 1 0 0,0-1-1 0 0,1 1 1 0 0,-1-1-1 0 0,1 1 1 0 0,-1-1-1 0 0,0 1 1 0 0,1-1-1 0 0,-1 1 1 0 0,1-1-1 0 0,0 1 1 0 0,-1-1-1 0 0,1 0 1 0 0,-1 1-1 0 0,1-1 1 0 0,0 0-1 0 0,0 1 1 0 0,-1-1-1 0 0,1 0 1 0 0,0 1-1 0 0,0-1 1 0 0,0 0-1 0 0,0 0 1 0 0,0 1-1 0 0,0-1 1 0 0,0 0-1 0 0,0 0 1 0 0,0 1-1 0 0,0-1 1 0 0,0 0-1 0 0,0 1 1 0 0,0-1-1 0 0,1 0-20 0 0,0-2 1 0 0,0 0 0 0 0,-1 0 0 0 0,1-1 1 0 0,0 1-1 0 0,-1 0 0 0 0,0 0 0 0 0,0 0 0 0 0,0 0 0 0 0,0 0 0 0 0,0-1 0 0 0,-1 1 0 0 0,1 0 0 0 0,-1 0 0 0 0,0 0 0 0 0,0 0 0 0 0,0 0 0 0 0,0 0 0 0 0,-1 0 1 0 0,1 1-1 0 0,-1-1-1 0 0,-3-4 172 0 0,1-1 0 0 0,-2-5-172 0 0,-9-13-46 0 0,13 24 70 0 0,0-1 0 0 0,1 1-1 0 0,-1-1 1 0 0,0 1 0 0 0,0 0 0 0 0,-1 0-1 0 0,1 0 1 0 0,0 1 0 0 0,-1-1-1 0 0,1 0 1 0 0,-1 1 0 0 0,0-1-1 0 0,0 1-23 0 0,-10-6-67 0 0,-11-7 67 0 0,13 8-53 0 0,0-1-1 0 0,-10-3 54 0 0,16 7 5 0 0,0 0-1 0 0,0 0 1 0 0,1 0 0 0 0,-1 0 0 0 0,-1-3-5 0 0,-4-2 72 0 0,7 6-59 0 0,-99-74-24 0 0,80 61 76 0 0,6 5 6 0 0,0-2 0 0 0,-7-7-71 0 0,-11-5 151 0 0,30 21-138 0 0,0 0 0 0 0,0 1 0 0 0,0-1 1 0 0,-2 0-14 0 0,-7-4-5 0 0,-4-1 11 0 0,14 7 1 0 0,1 1 0 0 0,0-1 0 0 0,-1-1 0 0 0,1 1 1 0 0,0 0-1 0 0,-1 0 0 0 0,1-1-7 0 0,-6-5 43 0 0,1 0 1 0 0,0 0-1 0 0,-3-6-43 0 0,4 6 58 0 0,0 0 0 0 0,0 1 0 0 0,0 0 0 0 0,-1 0 0 0 0,-1-1-58 0 0,1 1 36 0 0,0 0 0 0 0,0 0 0 0 0,0-1 1 0 0,0-2-37 0 0,-11-10-112 0 0,-17-19 126 0 0,-3-9-18 0 0,34 43 46 0 0,0 0 0 0 0,-1 0 0 0 0,1 1 1 0 0,-1-1-1 0 0,0 1 0 0 0,0 0 0 0 0,0 0 0 0 0,0 0 1 0 0,-4 0-43 0 0,-41-16-44 0 0,44 16-29 0 0,-1 1 83 0 0,0-1 1 0 0,0 1-1 0 0,0 0 1 0 0,0 0 0 0 0,-1 1-11 0 0,4 1-27 0 0,1-1 0 0 0,-1 0 0 0 0,1 0 0 0 0,-1 0 0 0 0,0-1 27 0 0,-12-3 103 0 0,12 4-76 0 0,-5-1 57 0 0,0-1 0 0 0,0 1 1 0 0,1-1-1 0 0,-4-3-84 0 0,4 4-21 0 0,1-1 1 0 0,0 1 0 0 0,-1 0-1 0 0,-6-1 21 0 0,-3-1-194 0 0,15 3 193 0 0,0 1 1 0 0,1-1-1 0 0,-1 0 1 0 0,0 0-1 0 0,1 0 1 0 0,-1 0-1 0 0,0 0 1 0 0,-7-5 16 0 0,6 5-44 0 0,0 0 1 0 0,0-1-1 0 0,1 0 1 0 0,-1 1-1 0 0,1-1 1 0 0,-3-2 27 0 0,3 2-20 0 0,0 0 0 0 0,-1 0 1 0 0,1 1-1 0 0,0-1 0 0 0,-1 0 1 0 0,0 1-1 0 0,-1-1 20 0 0,-3-1-129 0 0,1 0-1 0 0,-1 0 1 0 0,1 0-1 0 0,0-1 1 0 0,0 0 0 0 0,-1-1 129 0 0,-2-2 78 0 0,-1 1 1 0 0,0 0 0 0 0,-4 0-79 0 0,13 5-4 0 0,0 1-1 0 0,0 0 1 0 0,0 0 0 0 0,0 0 0 0 0,0 0 0 0 0,0 0 0 0 0,0 0-1 0 0,0 0 1 0 0,0 1 0 0 0,0-1 0 0 0,0 0 0 0 0,0 0 0 0 0,0 1-1 0 0,0-1 1 0 0,1 1 0 0 0,-1-1 0 0 0,0 0 0 0 0,0 1 4 0 0,-15 10 3 0 0,-18 18 58 0 0,27-26-178 0 0,6-3 126 0 0,1 0 0 0 0,-1 1-1 0 0,1-1 1 0 0,-1 0 0 0 0,0 0 0 0 0,1 1-1 0 0,-1-1 1 0 0,1 0 0 0 0,-1 1-1 0 0,1-1 1 0 0,-1 1 0 0 0,1-1 0 0 0,-1 1-1 0 0,1-1 1 0 0,-1 1 0 0 0,1 0-9 0 0,-7 5-143 0 0,3-2 310 0 0,4-4-175 0 0,0 0 1 0 0,0 0-1 0 0,0 0 1 0 0,-1 0-1 0 0,1 1 1 0 0,0-1-1 0 0,0 0 1 0 0,0 0-1 0 0,0 0 1 0 0,-1 0-1 0 0,1 0 1 0 0,0 0-1 0 0,0 0 1 0 0,0 0-1 0 0,0 0 1 0 0,-1 0-1 0 0,1 0 0 0 0,0 0 1 0 0,0 0-1 0 0,0 0 1 0 0,-1 0-1 0 0,1 0 1 0 0,0 0-1 0 0,0 0 1 0 0,0 0-1 0 0,-1 0 1 0 0,1 0-1 0 0,0 0 1 0 0,0 0-1 0 0,0 0 1 0 0,0 0-1 0 0,-1 0 1 0 0,1 0-1 0 0,0 0 1 0 0,0 0-1 0 0,0-1 1 0 0,0 1-1 0 0,0 0 1 0 0,-1 0-1 0 0,1 0 1 0 0,0 0-1 0 0,0 0 1 0 0,0-1-1 0 0,0 1 0 0 0,0 0 1 0 0,0 0-1 0 0,0 0 1 0 0,-1 0-1 0 0,1-1 8 0 0,-3-2-3 0 0,2 3-5 0 0,1 0 1 0 0,0-1 0 0 0,0 1-1 0 0,-1 0 1 0 0,1 0 0 0 0,0-1-1 0 0,0 1 1 0 0,0 0-1 0 0,0 0 1 0 0,-1-1 0 0 0,1 1-1 0 0,0 0 1 0 0,0 0 0 0 0,0-1-1 0 0,0 1 1 0 0,0 0 0 0 0,0 0-1 0 0,0-1 1 0 0,0 1-1 0 0,0 0 1 0 0,0-1 0 0 0,0 1 7 0 0,-2-5 92 0 0,-8 1 22 0 0,1 2-133 0 0,-12-5 46 0 0,18 7-37 0 0,0-1 1 0 0,0 1 0 0 0,0 0-1 0 0,0 0 1 0 0,0 1 0 0 0,0-1-1 0 0,0 1 1 0 0,0-1 0 0 0,0 1-1 0 0,-1 0 10 0 0,3 0-3 0 0,1-1 1 0 0,-1 0-1 0 0,1 0 0 0 0,-1 1 0 0 0,1-1 0 0 0,-1 0 0 0 0,1 0 0 0 0,-1 0 0 0 0,1 0 0 0 0,-1 0 0 0 0,0 0 0 0 0,1 1 0 0 0,-1-1 1 0 0,1-1-1 0 0,-1 1 0 0 0,1 0 0 0 0,-1 0 0 0 0,1 0 0 0 0,-1 0 0 0 0,0 0 0 0 0,1 0 0 0 0,-1-1 0 0 0,1 1 0 0 0,-1 0 0 0 0,1 0 0 0 0,-1-1 1 0 0,1 1-1 0 0,-1 0 0 0 0,1-1 0 0 0,0 1 0 0 0,-1-1 0 0 0,1 1 0 0 0,-1 0 0 0 0,1-1 0 0 0,0 1 0 0 0,-1-1 0 0 0,1 1 0 0 0,0-1 0 0 0,0 1 1 0 0,-1-1-1 0 0,1 1 0 0 0,0-1 3 0 0,0 0 3 0 0,-1 1 0 0 0,1 0 1 0 0,-1 0-1 0 0,1 0 0 0 0,-1 0 1 0 0,1 0-1 0 0,-1 0 0 0 0,1 0 1 0 0,0 0-1 0 0,-1 0 0 0 0,1 0 1 0 0,-1 0-1 0 0,1 0 0 0 0,-1 0 1 0 0,1 0-1 0 0,-1 0 0 0 0,1 0 1 0 0,0 1-1 0 0,-1-1-3 0 0,-10 3-68 0 0,10-2 89 0 0,0-1-21 0 0,1 0 0 0 0,-1 0 0 0 0,1 0 0 0 0,-1 0 0 0 0,1 0 0 0 0,0 0 0 0 0,-1-1 0 0 0,1 1 0 0 0,-1 0 0 0 0,1 0 0 0 0,-1 0 0 0 0,1 0 0 0 0,0-1 0 0 0,-1 1 0 0 0,1 0 0 0 0,-1 0 0 0 0,1-1 0 0 0,0 1 0 0 0,-1 0 0 0 0,1-1 0 0 0,0 1 0 0 0,-1 0 0 0 0,1-1 0 0 0,0 1 0 0 0,0-1 0 0 0,-1 1-6 0 0,1 0 1 0 0,0 0-1 0 0,0-1 1 0 0,0 1-1 0 0,0 0 1 0 0,-1 0-1 0 0,1-1 0 0 0,0 1 1 0 0,0 0-1 0 0,0 0 1 0 0,-1 0-1 0 0,1 0 1 0 0,0-1-1 0 0,0 1 1 0 0,-1 0-1 0 0,1 0 1 0 0,0 0-1 0 0,0 0 1 0 0,-1 0-1 0 0,1 0 0 0 0,0 0 1 0 0,-1 0-1 0 0,1 0 1 0 0,0 0-1 0 0,0 0 1 0 0,-1 0-1 0 0,1 0 6 0 0,-9 1-26 0 0,6 0 12 0 0,-2 3 118 0 0,5-4-104 0 0,0 0 0 0 0,0 1 0 0 0,0-1 1 0 0,-1 0-1 0 0,1 0 0 0 0,0 0 0 0 0,0 0 0 0 0,0 0 0 0 0,0 0 0 0 0,0 0 0 0 0,0 0 0 0 0,0 0 0 0 0,0 1 0 0 0,-1-1 0 0 0,1 0 0 0 0,0 0 0 0 0,0 0 0 0 0,0 0 0 0 0,0 0 0 0 0,0 0 0 0 0,0 0 0 0 0,-1 0 0 0 0,1 0 0 0 0,0 0 0 0 0,0 0 0 0 0,0 0 0 0 0,0 0 0 0 0,0 0 0 0 0,-1 0 0 0 0,1 0 0 0 0,0 0 0 0 0,0 0 0 0 0,0 0 0 0 0,0 0-1 0 0,0 0 0 0 0,0 0 0 0 0,-1 0 0 0 0,1 0 0 0 0,0 0 1 0 0,0 0-1 0 0,0 0 0 0 0,0 0 0 0 0,0 0 0 0 0,0 0 0 0 0,-1 0 0 0 0,1 0 0 0 0,0 0 0 0 0,0 0 0 0 0,0 0 0 0 0,0 0 0 0 0,0 0 0 0 0,0 0 0 0 0,-1 0 0 0 0,1 0 0 0 0,0 0 0 0 0,0 0 0 0 0,0 0 0 0 0,0 0 0 0 0,0 0 0 0 0,0 0 0 0 0,0 1 0 0 0,0-1 1 0 0,-3 2 45 0 0,3-2-46 0 0,-1 0 0 0 0,1-1-1 0 0,0 1 1 0 0,-1 0 0 0 0,1 0 0 0 0,0 1 0 0 0,-1-1 0 0 0,1 0-1 0 0,0 0 1 0 0,-1 0 0 0 0,1 0 0 0 0,0 0 0 0 0,-1 0-1 0 0,1 0 1 0 0,0 1 0 0 0,-1-1 0 0 0,1 0 0 0 0,0 0 1 0 0,-5 4 45 0 0,3-2-60 0 0,2-4-106 0 0,0-1 142 0 0,0 3-14 0 0,0 0 1 0 0,0 0-1 0 0,0 0 0 0 0,-1-1 1 0 0,1 1-1 0 0,0 0 1 0 0,0 0-1 0 0,-1 0 1 0 0,1 0-1 0 0,0 0 1 0 0,0 0-1 0 0,-1-1 1 0 0,1 1-1 0 0,0 0 0 0 0,0 0 1 0 0,-1 0-1 0 0,1 0 1 0 0,0 0-1 0 0,0 0 1 0 0,-1 0-1 0 0,1 0 1 0 0,0 0-1 0 0,-1 0-7 0 0,1 0 1 0 0,0 0 1 0 0,-1 0-1 0 0,1 0 0 0 0,0 0 1 0 0,0 0-1 0 0,-1 0 0 0 0,1 0 1 0 0,0 0-1 0 0,0 1 0 0 0,0-1 1 0 0,-1 0-1 0 0,1 0 0 0 0,0 0 1 0 0,0 0-1 0 0,-1 0 0 0 0,1 0 1 0 0,0 0-1 0 0,0 1 0 0 0,0-1 1 0 0,0 0-1 0 0,-1 0 0 0 0,1 0 1 0 0,0 1-1 0 0,0-1 0 0 0,0 0 1 0 0,0 0-1 0 0,0 1-1 0 0,-4 3 91 0 0,4-4-90 0 0,0 0 1 0 0,0 0 0 0 0,0 0-1 0 0,0 0 1 0 0,0 0-1 0 0,0 0 1 0 0,0 0 0 0 0,0 0-1 0 0,0-1 1 0 0,0 1 0 0 0,0 0-1 0 0,0 0 1 0 0,0 0-1 0 0,0 0 1 0 0,0 0 0 0 0,0 0-1 0 0,0 0 1 0 0,0 0 0 0 0,0 0-1 0 0,0-1 1 0 0,0 1-1 0 0,0 0 1 0 0,0 0 0 0 0,0 0-1 0 0,0 0 1 0 0,0 0-1 0 0,0 0 1 0 0,0 0 0 0 0,0 0-1 0 0,0 0 1 0 0,0 0 0 0 0,-1 0-1 0 0,1 0 1 0 0,0-1-1 0 0,0 1 1 0 0,0 0 0 0 0,0 0-1 0 0,0 0 1 0 0,0 0 0 0 0,0 0-1 0 0,0 0 1 0 0,0 0-1 0 0,0 0 1 0 0,0 0 0 0 0,-1 0-1 0 0,1 0 1 0 0,0 0-1 0 0,0 0 1 0 0,0 0 0 0 0,0 0-1 0 0,0 0 1 0 0,0 0 0 0 0,0 0-1 0 0,0 0 1 0 0,0 0-1 0 0,-1 0-1 0 0,-1 4-36 0 0,2-4 39 0 0,0 1 0 0 0,0-1 1 0 0,0 0-1 0 0,0 1 1 0 0,0-1-1 0 0,0 0 1 0 0,0 0-1 0 0,-1 1 1 0 0,1-1-1 0 0,0 0 1 0 0,0 0-1 0 0,0 1 1 0 0,0-1-1 0 0,-1 0 1 0 0,1 0-1 0 0,0 1 1 0 0,0-1-1 0 0,0 0 0 0 0,-1 0 1 0 0,1 0-1 0 0,0 0 1 0 0,0 1-1 0 0,-1-1 1 0 0,1 0-1 0 0,0 0 1 0 0,-1 0-4 0 0,1 0-3 0 0,0 0 0 0 0,0 0 0 0 0,0 0 0 0 0,0 0 0 0 0,0 0 0 0 0,0 0 0 0 0,0 0 0 0 0,0 0 0 0 0,0 0 0 0 0,0 0 0 0 0,0-1 0 0 0,0 1 0 0 0,0 0 1 0 0,0 0-1 0 0,0 0 0 0 0,0 0 0 0 0,0 0 0 0 0,0 0 0 0 0,0 0 0 0 0,0 0 0 0 0,0 0 0 0 0,0 0 0 0 0,0 0 0 0 0,0 0 0 0 0,0-1 0 0 0,0 1 0 0 0,0 0 0 0 0,0 0 0 0 0,0 0 0 0 0,0 0 0 0 0,0 0 1 0 0,0 0-1 0 0,0 0 0 0 0,0 0 0 0 0,0 0 0 0 0,0 0 0 0 0,0 0 0 0 0,0 0 0 0 0,1 0 0 0 0,-1 0 0 0 0,0 0 0 0 0,0 0 0 0 0,0 0 0 0 0,0 0 0 0 0,0-1 0 0 0,0 1 3 0 0,1-1 144 0 0,-1 0-146 0 0,0 1 0 0 0,0 0 0 0 0,0 0 0 0 0,0 0 0 0 0,0 0 0 0 0,0 0 0 0 0,0 0 0 0 0,0 0 0 0 0,0 0 0 0 0,0 0 0 0 0,0 0 0 0 0,0 0 0 0 0,0 0 0 0 0,0 0 0 0 0,0-1 0 0 0,0 1-1 0 0,0 0 1 0 0,0 0 0 0 0,0 0 0 0 0,0 0 0 0 0,0 0 0 0 0,0 0 0 0 0,0 0 0 0 0,0 0 0 0 0,0 0 0 0 0,0 0 0 0 0,0 0 0 0 0,0 0 0 0 0,0-1 0 0 0,0 1 0 0 0,0 0 0 0 0,0 0 0 0 0,0 0 0 0 0,0 0 0 0 0,0 0 0 0 0,0 0 0 0 0,-1 0 0 0 0,1 0 0 0 0,0 0 0 0 0,0 0 0 0 0,0 0 0 0 0,0 0 2 0 0,0 0 5 0 0,0 0 0 0 0,0 0 0 0 0,0 0 0 0 0,0 0 0 0 0,0-1 0 0 0,-1 1 0 0 0,1 0 0 0 0,0 0 0 0 0,0 0 0 0 0,0 0 0 0 0,0 0 0 0 0,0 0 0 0 0,0 0 0 0 0,0 0 0 0 0,-1 0 0 0 0,1 0 0 0 0,0 0 0 0 0,0 0 0 0 0,0 0 0 0 0,0 0 1 0 0,0 0-1 0 0,0 1 0 0 0,0-1 0 0 0,0 0 0 0 0,-1 0 0 0 0,1 0 0 0 0,0 0 0 0 0,0 0 0 0 0,0 0 0 0 0,0 0 0 0 0,0 0 0 0 0,0 0 0 0 0,0 0 0 0 0,0 0 0 0 0,0 0 0 0 0,0 0 0 0 0,0 1 0 0 0,-1-1 0 0 0,1 0 0 0 0,0 0 0 0 0,0 0 0 0 0,0 0 0 0 0,0 0 0 0 0,0 0 0 0 0,0 0 0 0 0,0 1 0 0 0,0-1 0 0 0,0 0 0 0 0,0 0 0 0 0,0 0 0 0 0,0 0 0 0 0,0 0 0 0 0,0 0-5 0 0,0 0-2 0 0,-2 5-207 0 0,2-5 207 0 0,0 0 0 0 0,0 0-1 0 0,0 0 1 0 0,0 0 0 0 0,0 0 0 0 0,0 0-1 0 0,0 0 1 0 0,0 1 0 0 0,0-1-1 0 0,0 0 1 0 0,0 0 0 0 0,0 0 0 0 0,0 0-1 0 0,0 0 1 0 0,0 0 0 0 0,0 0-1 0 0,0 0 1 0 0,0 0 0 0 0,0 0 0 0 0,0 0-1 0 0,0 0 1 0 0,0 0 0 0 0,0 1 0 0 0,0-1-1 0 0,0 0 1 0 0,-1 0 0 0 0,1 0-1 0 0,0 0 1 0 0,0 0 0 0 0,0 0 0 0 0,0 0-1 0 0,0 0 1 0 0,0 0 0 0 0,0 0-1 0 0,0 0 1 0 0,0 0 0 0 0,0 0 0 0 0,0 0-1 0 0,-1 0 1 0 0,1 0 0 0 0,0 0 0 0 0,0 0-1 0 0,0 0 1 0 0,0 0 0 0 0,0 0-1 0 0,0 0 1 0 0,0 0 0 0 0,0 0 0 0 0,0 0-1 0 0,0 0 1 0 0,0 0 0 0 0,-1 0 0 0 0,1 0-1 0 0,0-1 1 0 0,0 1 0 0 0,0 0-1 0 0,0 0 1 0 0,0 0 0 0 0,0 0 0 0 0,0 0-1 0 0,0 0 1 0 0,0 0 2 0 0,0 0-1 0 0,0 0 1 0 0,0-1-1 0 0,0 1 1 0 0,0 0-1 0 0,0 0 0 0 0,0-1 1 0 0,0 1-1 0 0,0 0 1 0 0,0 0-1 0 0,0 0 0 0 0,0-1 1 0 0,0 1-1 0 0,0 0 1 0 0,0 0-1 0 0,0 0 0 0 0,0-1 1 0 0,0 1-1 0 0,0 0 1 0 0,0 0-1 0 0,0 0 0 0 0,0-1 1 0 0,1 1-1 0 0,-1 0 0 0 0,0 0 1 0 0,0 0-1 0 0,0 0 1 0 0,0-1 0 0 0,0 1 0 0 0,0 0 0 0 0,1 0-1 0 0,-1 0 1 0 0,0 0 0 0 0,0 0 0 0 0,0 0 0 0 0,0 0 0 0 0,0 0 0 0 0,0 0 0 0 0,0 0 0 0 0,0 0 0 0 0,0 0 0 0 0,0 0 0 0 0,0 0-1 0 0,0 0 1 0 0,0 0 0 0 0,0-1 0 0 0,0 1 0 0 0,0 0 0 0 0,0 0 0 0 0,0 0 0 0 0,0 0 0 0 0,0 0 0 0 0,0 0 0 0 0,0 0 0 0 0,0 0 0 0 0,0 0-1 0 0,0 0 1 0 0,0 0 0 0 0,0-1 0 0 0,0 1 0 0 0,0 0 0 0 0,0 0 0 0 0,0 0 0 0 0,0 0 0 0 0,0 0 0 0 0,0 0 0 0 0,0 0 0 0 0,0 0-1 0 0,0 0 1 0 0,0 0 0 0 0,0 0 0 0 0,0 0 0 0 0,0-1 0 0 0,0 1 0 0 0,0 0 0 0 0,0 0 0 0 0,0 0 0 0 0,0 0 0 0 0,0 0 0 0 0,0 0 0 0 0,-1 0-1 0 0,1 0 1 0 0,0 0 0 0 0,0 0 0 0 0,0 0 0 0 0,0 0 0 0 0,0 0 0 0 0,0 0 0 0 0,0 0 0 0 0,0 0 0 0 0,0 0 0 0 0,-4-1 32 0 0,4 1-25 0 0,0-1 1 0 0,0 1-1 0 0,0 0 0 0 0,0 0 0 0 0,0 0 1 0 0,-1 0-1 0 0,1 0 0 0 0,0 0 1 0 0,0 0-1 0 0,0 0 0 0 0,0 0 0 0 0,0 0 1 0 0,0 0-1 0 0,-1 0 0 0 0,1 0 0 0 0,0 0 1 0 0,0 0-1 0 0,0 0 0 0 0,0 0 0 0 0,0 0 1 0 0,0 0-1 0 0,-1 0 0 0 0,1 0 1 0 0,0 0-1 0 0,0 0 0 0 0,0 0 0 0 0,0 0 1 0 0,0 0-1 0 0,0 0 0 0 0,-1 0 0 0 0,1 0 1 0 0,0 0-1 0 0,0 0 0 0 0,0 0 1 0 0,0 1-1 0 0,0-1 0 0 0,0 0 0 0 0,0 0 1 0 0,0 0-1 0 0,0 0 0 0 0,-1 0 0 0 0,1 0 1 0 0,0 0-1 0 0,0 1 0 0 0,0-1 0 0 0,0 0 1 0 0,0 0-1 0 0,0 0 0 0 0,0 0 1 0 0,0 0-1 0 0,0 0-7 0 0,-3 5 54 0 0,3-5-57 0 0,0 0 0 0 0,0 0 0 0 0,0 0 0 0 0,0 0 0 0 0,0 0 0 0 0,0 0 1 0 0,0 0-1 0 0,0 1 0 0 0,0-1 0 0 0,0 0 0 0 0,0 0 0 0 0,0 0 0 0 0,0 0 0 0 0,0 0 0 0 0,0 0 0 0 0,-1 0 0 0 0,1 0 0 0 0,0 0 0 0 0,0 0 0 0 0,0 0 0 0 0,0 0 0 0 0,0 0 0 0 0,0 0 0 0 0,0 0 0 0 0,0 0 1 0 0,0 0-1 0 0,0 0 0 0 0,0 0 0 0 0,-1 0 0 0 0,1 0 0 0 0,0 0 0 0 0,0 0 0 0 0,0 0 0 0 0,0 0 0 0 0,0 0 0 0 0,0 0 0 0 0,0 0 0 0 0,0 0 0 0 0,0 0 0 0 0,0 0 0 0 0,0 0 0 0 0,0 0 0 0 0,-1 0 0 0 0,1 0 4 0 0,0 0-1 0 0,0 0 0 0 0,0 0 0 0 0,0-1 0 0 0,0 1 0 0 0,0 0 1 0 0,0 0-1 0 0,0 0 0 0 0,0 0 0 0 0,0 0 0 0 0,0 0 0 0 0,-1 0 1 0 0,1 0-1 0 0,0 0 0 0 0,0 0 0 0 0,0 0 0 0 0,0 0 0 0 0,0 0 1 0 0,0 0-1 0 0,0 0 0 0 0,0 0 0 0 0,0 0 0 0 0,-1 0 0 0 0,1 1 1 0 0,0-1-1 0 0,0 0 0 0 0,0 0 0 0 0,0 0 0 0 0,0 0 1 0 0,0 0-1 0 0,0 0 0 0 0,0 0 0 0 0,0 0 0 0 0,0 0 0 0 0,0 0 1 0 0,0 0-1 0 0,0 0 0 0 0,0 0 0 0 0,-1 0 0 0 0,1 0 0 0 0,0 1 1 0 0,0-1-1 0 0,0 0 0 0 0,0 0 0 0 0,0 0 0 0 0,0 0 0 0 0,0 0 1 0 0,0 0-1 0 0,0 0 0 0 0,0 0 0 0 0,0 0 0 0 0,0 0 0 0 0,0 1 1 0 0,0-1-1 0 0,0 0 0 0 0,0 0 0 0 0,0 0 0 0 0,7-8-193 0 0,-7 8 210 0 0,1-1 1 0 0,-1 1-1 0 0,1 0 1 0 0,-1 0-1 0 0,0-1 0 0 0,1 1 1 0 0,-1 0-1 0 0,1-1 1 0 0,-1 1-1 0 0,1 0 1 0 0,-1-1-1 0 0,0 1 1 0 0,1 0-1 0 0,-1-1 1 0 0,0 1-1 0 0,1-1 0 0 0,-1 1 1 0 0,0-1-1 0 0,0 1 1 0 0,1-1-1 0 0,-1 1 1 0 0,0-1-1 0 0,0 1 1 0 0,0-1-18 0 0,0 1-3 0 0,0 0 1 0 0,0 0-1 0 0,0 0 1 0 0,0 0-1 0 0,0 0 0 0 0,0 0 1 0 0,0 0-1 0 0,0 0 1 0 0,0 0-1 0 0,0-1 1 0 0,0 1-1 0 0,1 0 1 0 0,-1 0-1 0 0,0 0 1 0 0,0 0-1 0 0,0 0 1 0 0,0 0-1 0 0,0 0 1 0 0,0 0-1 0 0,0 0 1 0 0,0 0-1 0 0,0 0 1 0 0,0 0-1 0 0,0 0 1 0 0,0 0-1 0 0,0 0 1 0 0,0 0-1 0 0,0 0 1 0 0,0 0-1 0 0,1 0 1 0 0,-1 0-1 0 0,0 0 1 0 0,0 0-1 0 0,0 0 1 0 0,0 0-1 0 0,0 0 1 0 0,0 0-1 0 0,0 0 1 0 0,0 0-1 0 0,0 0 1 0 0,0 0-1 0 0,0 0 1 0 0,0 0-1 0 0,0 0 1 0 0,0 0-1 0 0,0 0 1 0 0,1 0 2 0 0,-1 0-3 0 0,0 0 0 0 0,0 0 1 0 0,0 1-1 0 0,0-1 0 0 0,0 0 0 0 0,0 0 0 0 0,0 0 1 0 0,0 0-1 0 0,0 0 0 0 0,0 0 0 0 0,1 0 1 0 0,-1 0-1 0 0,0 0 0 0 0,0 0 0 0 0,0 0 1 0 0,0 0-1 0 0,0 0 0 0 0,0 0 0 0 0,0 0 0 0 0,0 0 1 0 0,0 0-1 0 0,1 0 0 0 0,-1 0 0 0 0,0 0 1 0 0,0-1-1 0 0,0 1 0 0 0,0 0 0 0 0,0 0 1 0 0,0 0-1 0 0,0 0 0 0 0,0 0 0 0 0,0 0 1 0 0,0 0-1 0 0,0 0 0 0 0,1 0 0 0 0,-1 0 0 0 0,0 0 1 0 0,0 0-1 0 0,0 0 0 0 0,0-1 0 0 0,0 1 1 0 0,0 0-1 0 0,0 0 0 0 0,0 0 0 0 0,0 0 1 0 0,0 0-1 0 0,0 0 0 0 0,0 0 0 0 0,0 0 1 0 0,0 0-1 0 0,0-1 3 0 0,0 1 1 0 0,0-1-1 0 0,0 1 1 0 0,0-1 0 0 0,0 1 0 0 0,0-1 0 0 0,1 1-1 0 0,-1-1 1 0 0,0 1 0 0 0,0-1 0 0 0,0 1 0 0 0,1-1 0 0 0,-1 1-1 0 0,0-1 1 0 0,1 1-1 0 0,-1-1 1 0 0,0 1 0 0 0,0 0 0 0 0,0 0 0 0 0,1 0 0 0 0,-1 0 0 0 0,0 0 0 0 0,0 0 0 0 0,0-1 0 0 0,0 1 0 0 0,0 0 0 0 0,0 0 0 0 0,1 0 0 0 0,-1 0 0 0 0,0 0 0 0 0,0 0 0 0 0,0 0 0 0 0,0 0 0 0 0,1 0 0 0 0,-1 0 0 0 0,0 0 0 0 0,0 0 0 0 0,0 0 0 0 0,0 0 0 0 0,1 0 0 0 0,-1 0 0 0 0,0 0 0 0 0,0 0 0 0 0,0 0 0 0 0,0 0 0 0 0,1 0 0 0 0,-1 0 0 0 0,0 0 0 0 0,0 0 0 0 0,0 0 0 0 0,0 0 0 0 0,1 0 0 0 0,-1 1 0 0 0,0-1 0 0 0,0 0 0 0 0,0 0-2 0 0,0 0 3 0 0,0 0-1 0 0,0 0 0 0 0,1 1 0 0 0,-1-1 1 0 0,0 0-1 0 0,0 0 0 0 0,0 0 0 0 0,0 0 0 0 0,1 0 1 0 0,-1 1-1 0 0,0-1 0 0 0,0 0 0 0 0,0 0 1 0 0,0 0-1 0 0,1 0 0 0 0,-1 0 0 0 0,0 0 0 0 0,0 0 1 0 0,0 0-1 0 0,1 0 0 0 0,-1 0 0 0 0,0 0 1 0 0,0 0-1 0 0,0 0 0 0 0,1 0 0 0 0,-1 0 0 0 0,0 0 0 0 0,1 3 99 0 0,-1-3-103 0 0,0 0 0 0 0,0 0 0 0 0,0 0 1 0 0,0 0-1 0 0,0 0 0 0 0,0 0 0 0 0,0 0 0 0 0,0 0 1 0 0,0 0-1 0 0,0 1 0 0 0,0-1 0 0 0,0 0 0 0 0,0 0 0 0 0,0 0 1 0 0,0 0-1 0 0,0 0 0 0 0,0 0 0 0 0,0 0 0 0 0,0 0 1 0 0,0 0-1 0 0,0 0 0 0 0,0 0 0 0 0,0 0 0 0 0,0 0 1 0 0,0 0-1 0 0,0 0 0 0 0,0 0 0 0 0,0 0 0 0 0,0 0 0 0 0,0 0 1 0 0,0 0-1 0 0,0 0 0 0 0,1 0 0 0 0,-1 0 0 0 0,0 0 1 0 0,0 0-1 0 0,0 0 0 0 0,0 0 0 0 0,0 0 0 0 0,0 0 1 0 0,0 0-1 0 0,0 0 0 0 0,0 0 0 0 0,0 0 0 0 0,0 0 0 0 0,0 0 1 0 0,0 0-1 0 0,0 0 0 0 0,0 0 0 0 0,0 0 0 0 0,0 0 1 0 0,0 0-1 0 0,1 0 0 0 0,-1 0 0 0 0,0 0 3 0 0,4-2-43 0 0,1-1 62 0 0,-4 3-17 0 0,-1 0 0 0 0,0 0 0 0 0,0 0 0 0 0,0 0 0 0 0,0 0 0 0 0,0 0 0 0 0,0 0-1 0 0,1 0 1 0 0,-1 0 0 0 0,0 0 0 0 0,0 0 0 0 0,0 0 0 0 0,0 0 0 0 0,0 0 0 0 0,0 0 0 0 0,1 0 0 0 0,-1 0 0 0 0,0 0-1 0 0,0 0 1 0 0,0 0 0 0 0,0-1 0 0 0,0 1 0 0 0,0 0 0 0 0,0 0 0 0 0,1 0 0 0 0,-1 0 0 0 0,0 0 0 0 0,0 0 0 0 0,0 0 0 0 0,0 0-1 0 0,0-1 1 0 0,0 1 0 0 0,0 0 0 0 0,0 0-2 0 0,-2 4 81 0 0,2-3-81 0 0,0-1 0 0 0,-1 0 0 0 0,1 0 1 0 0,0 1-1 0 0,0-1 0 0 0,0 0 0 0 0,0 0 1 0 0,-1 1-1 0 0,1-1 0 0 0,0 0 0 0 0,0 0 1 0 0,-1 0-1 0 0,1 0 0 0 0,0 1 1 0 0,0-1-1 0 0,0 0 0 0 0,-1 0 0 0 0,1 0 1 0 0,0 0-1 0 0,-1 0 7 0 0,1 1 1 0 0,-1-1-1 0 0,1 0 1 0 0,-1 0-1 0 0,1 1 1 0 0,0-1-1 0 0,-1 0 1 0 0,1 1-1 0 0,-1-1 1 0 0,1 0-1 0 0,0 1 1 0 0,-1-1-1 0 0,1 0 1 0 0,0 1-1 0 0,0-1 1 0 0,-1 1-8 0 0,0 1-38 0 0,0-1 0 0 0,0 1 0 0 0,0 0-1 0 0,0-1 1 0 0,-1 0 0 0 0,0 2 38 0 0,-4 2 124 0 0,6-5-123 0 0,0 0 0 0 0,0 0 0 0 0,0 0 1 0 0,0 0-1 0 0,0 0 0 0 0,0 0 1 0 0,0 0-1 0 0,0 0 0 0 0,0 0 1 0 0,0 0-1 0 0,0 0 0 0 0,0 0 1 0 0,0 0-1 0 0,0 0 0 0 0,0 0 1 0 0,0 0-1 0 0,1 0 0 0 0,-1 0 1 0 0,0 0-1 0 0,0 0 0 0 0,0 0 1 0 0,0 0-1 0 0,0 0 0 0 0,0 0 1 0 0,0 0-1 0 0,0 0 0 0 0,0 0 0 0 0,0 0 1 0 0,0 0-1 0 0,0 0 0 0 0,0 0 1 0 0,0 0-1 0 0,0 0 0 0 0,0 0 1 0 0,0 0-1 0 0,0 0 0 0 0,0 0 1 0 0,0 1-1 0 0,0-1 0 0 0,0 0 1 0 0,0 0-1 0 0,1 0 0 0 0,-1 0 1 0 0,0 0-1 0 0,0 0 0 0 0,0 0 1 0 0,0 0-1 0 0,0 0 0 0 0,0 0 1 0 0,0 0-1 0 0,0 0 0 0 0,0 0 0 0 0,0 0 1 0 0,0 0-1 0 0,0 0 0 0 0,0 0 1 0 0,0 0-1 0 0,0 1 0 0 0,-1-1 1 0 0,1 0-1 0 0,0 0 0 0 0,0 0 1 0 0,0 0-1 0 0,0 0 0 0 0,0 0 1 0 0,0 0-1 0 0,0 0 0 0 0,0 0-1 0 0,0 1-35 0 0,1-3-42 0 0,-1 3 100 0 0,0 0-1 0 0,0 0 1 0 0,0 1 0 0 0,0-1 0 0 0,0 0-1 0 0,1 0 1 0 0,-1 1 0 0 0,0-1 0 0 0,0 0-1 0 0,1 0 1 0 0,-1 0 0 0 0,1 0 0 0 0,-1 1-1 0 0,1-1 1 0 0,0 0 0 0 0,-1 0 0 0 0,1 0-23 0 0,1 2-59 0 0,-2-2 66 0 0,0-1 1 0 0,0 0 0 0 0,0 0-1 0 0,1 0 1 0 0,-1 0-1 0 0,0 1 1 0 0,0-1 0 0 0,0 0-1 0 0,0 0 1 0 0,0 0 0 0 0,0 1-1 0 0,0-1 1 0 0,0 0 0 0 0,1 0-1 0 0,-1 0 1 0 0,0 0 0 0 0,0 0-1 0 0,0 0 1 0 0,0 1 0 0 0,1-1-1 0 0,-1 0 1 0 0,0 0 0 0 0,0 0-1 0 0,0 0 1 0 0,0 0 0 0 0,1 0-1 0 0,-1 0 1 0 0,0 0 0 0 0,0 0-1 0 0,0 0 1 0 0,1 0 0 0 0,-1 0-1 0 0,0 0 1 0 0,0 0-8 0 0,0 0-3 0 0,1 0-1 0 0,-1 1 1 0 0,0-1-1 0 0,0 0 1 0 0,1 0 0 0 0,-1 0-1 0 0,0 0 1 0 0,0 0-1 0 0,1 0 1 0 0,-1 1 0 0 0,0-1-1 0 0,0 0 1 0 0,0 0 0 0 0,1 0-1 0 0,-1 0 1 0 0,0 1-1 0 0,0-1 1 0 0,0 0 0 0 0,0 0-1 0 0,0 1 1 0 0,1-1-1 0 0,-1 0 1 0 0,0 0 0 0 0,0 1-1 0 0,0-1 1 0 0,0 0-1 0 0,0 0 1 0 0,0 1 0 0 0,0-1-1 0 0,0 0 4 0 0,2 9 254 0 0,2 13-337 0 0,4-12 285 0 0,-5 3-154 0 0,-2-11-61 0 0,0 1 1 0 0,-1 0 0 0 0,1 0 0 0 0,-1-1 0 0 0,1 1-1 0 0,-1 1 13 0 0,9-2-50 0 0,-7 0 97 0 0,-2-2-36 0 0,0 0-1 0 0,0 0 1 0 0,0 0 0 0 0,0 0-1 0 0,1 1 1 0 0,-1-1-1 0 0,0 0 1 0 0,0 0-1 0 0,0 0 1 0 0,0 0 0 0 0,0 0-1 0 0,0 0 1 0 0,0 0-1 0 0,1 0 1 0 0,-1 0-1 0 0,0 0 1 0 0,0 0-1 0 0,0 0 1 0 0,0 0 0 0 0,0 0-1 0 0,0 0 1 0 0,1 0-1 0 0,-1 0 1 0 0,0 0-1 0 0,0 0 1 0 0,0 0 0 0 0,0 0-1 0 0,0 0 1 0 0,0 0-1 0 0,0 0 1 0 0,1 0-1 0 0,-1 0 1 0 0,0 0 0 0 0,0 0-1 0 0,0 0 1 0 0,0 0-1 0 0,0 0 1 0 0,0-1-1 0 0,0 1-10 0 0,1 0-7 0 0,-1 0-2 0 0,1 0 1 0 0,-1 0 0 0 0,0 0-1 0 0,0 0 1 0 0,1 0 0 0 0,-1 0-1 0 0,0 0 1 0 0,0 1-1 0 0,1-1 1 0 0,-1 0 0 0 0,0 0-1 0 0,0 0 1 0 0,0 0 0 0 0,1 0-1 0 0,-1 1 1 0 0,0-1-1 0 0,0 0 1 0 0,0 0 0 0 0,0 0-1 0 0,1 0 1 0 0,-1 1 0 0 0,0-1-1 0 0,0 0 1 0 0,0 0-1 0 0,0 1 1 0 0,0-1 0 0 0,0 0 8 0 0,3 8 238 0 0,-2-9-226 0 0,0 3-32 0 0,2 2-23 0 0,-3-4 47 0 0,0 0 0 0 0,0 0 0 0 0,0 0 0 0 0,0 0 0 0 0,1 0 0 0 0,-1 0 0 0 0,0 0 0 0 0,0-1 0 0 0,0 1 0 0 0,1 0 0 0 0,-1 0 0 0 0,0 0 0 0 0,0 0 0 0 0,0 0 0 0 0,1 0 0 0 0,-1 0 0 0 0,0 0 0 0 0,0 0 0 0 0,0 0 0 0 0,1 0 0 0 0,-1 0 0 0 0,0 0 0 0 0,0 0 0 0 0,0 0 0 0 0,1 1 0 0 0,-1-1 0 0 0,0 0 0 0 0,0 0 0 0 0,0 0 0 0 0,1 0 0 0 0,-1 0 0 0 0,0 0 0 0 0,0 0 0 0 0,0 1 0 0 0,0-1 0 0 0,0 0 0 0 0,1 0 0 0 0,-1 0-1 0 0,0 0 1 0 0,0 1 0 0 0,0-1 0 0 0,0 0 0 0 0,0 0 0 0 0,0 0 0 0 0,0 1 0 0 0,0-1 0 0 0,0 0 0 0 0,0 0-4 0 0,4 6 77 0 0,-2-1-70 0 0,-2-5-10 0 0,0 1 0 0 0,1-1 0 0 0,-1 0 0 0 0,0 0 0 0 0,0 1 0 0 0,0-1 0 0 0,0 0 0 0 0,0 0 0 0 0,0 1 0 0 0,1-1 0 0 0,-1 0 1 0 0,0 0-1 0 0,0 1 0 0 0,0-1 0 0 0,1 0 0 0 0,-1 0 0 0 0,0 0 0 0 0,0 0 0 0 0,1 1 0 0 0,-1-1 0 0 0,0 0 0 0 0,0 0 0 0 0,1 0 0 0 0,-1 0 0 0 0,0 0 3 0 0,5 8 71 0 0,-4-7-44 0 0,0 0 0 0 0,0 0 0 0 0,0 0-1 0 0,0 0 1 0 0,0 1 0 0 0,0-1 0 0 0,0 0 0 0 0,0 1-27 0 0,3 5-192 0 0,-1-3 129 0 0,-2-3 73 0 0,-1 0 0 0 0,1-1 0 0 0,-1 1 0 0 0,1 0 0 0 0,-1-1 0 0 0,0 1 0 0 0,1 0 0 0 0,-1-1 0 0 0,0 1 0 0 0,0 0 0 0 0,1 0-10 0 0,-1 0 2 0 0,0-1 1 0 0,0 1 0 0 0,1-1 0 0 0,-1 1 0 0 0,0-1 0 0 0,1 1 0 0 0,-1-1 0 0 0,1 1 0 0 0,-1-1 0 0 0,0 1 0 0 0,1-1 0 0 0,0 1-3 0 0,4 5 115 0 0,-4-3-207 0 0,-1-2 92 0 0,0 0 0 0 0,1 0 0 0 0,-1 0 0 0 0,0 0 1 0 0,1 0-1 0 0,-1 0 0 0 0,1 0 0 0 0,0 0 0 0 0,-1 0 1 0 0,1 0-1 0 0,0-1 0 0 0,-1 1 0 0 0,1 0 0 0 0,0 0 0 0 0,0-1 1 0 0,0 1-1 0 0,0 0 0 0 0,0-1 4 0 0,-1 1 0 0 0,1 0 0 0 0,0-1 1 0 0,-1 1-1 0 0,1 0 0 0 0,-1 0 0 0 0,1-1 0 0 0,-1 1 1 0 0,1 0-1 0 0,-1 0 0 0 0,1 0 0 0 0,-1 0 0 0 0,0 0 1 0 0,1 0-1 0 0,-1-1 0 0 0,0 1 0 0 0,0 0 0 0 0,0 0 1 0 0,0 0-5 0 0,0 1 18 0 0,1-1 1 0 0,-1 0-1 0 0,0 0 1 0 0,1 1-1 0 0,-1-1 1 0 0,1 0-1 0 0,-1 0 1 0 0,1 1-19 0 0,3 5-102 0 0,-4-6 103 0 0,0-1 1 0 0,0 0 0 0 0,1 1-1 0 0,-1-1 1 0 0,0 0-1 0 0,0 1 1 0 0,0-1-1 0 0,0 0 1 0 0,0 1-1 0 0,0-1 1 0 0,0 0 0 0 0,0 1-1 0 0,0-1 1 0 0,0 0-1 0 0,0 1 1 0 0,0-1-1 0 0,0 0 1 0 0,0 1-1 0 0,0-1 1 0 0,0 1 0 0 0,0-1-2 0 0,7 10-76 0 0,-2 1 5 0 0,-4-10 72 0 0,-1 0 0 0 0,1 0 0 0 0,-1 0 0 0 0,1 1 0 0 0,-1-1 0 0 0,0 0 0 0 0,1 0 0 0 0,-1 0 0 0 0,0 2-1 0 0,3 4-108 0 0,-3-6 113 0 0,0-1 0 0 0,1 1 0 0 0,-1 0 0 0 0,0-1 0 0 0,1 1 0 0 0,-1 0 0 0 0,0-1 1 0 0,0 1-1 0 0,0 0 0 0 0,0 0 0 0 0,0-1 0 0 0,0 1 0 0 0,0 0 0 0 0,0 0-5 0 0,0-1 8 0 0,0 1 0 0 0,0 0 1 0 0,0-1-1 0 0,0 1 0 0 0,0 0 0 0 0,0-1 1 0 0,0 1-1 0 0,0-1 0 0 0,0 1 0 0 0,0 0 1 0 0,1-1-1 0 0,-1 1 0 0 0,0 0-8 0 0,2 6 210 0 0,-2-6-203 0 0,0-1-1 0 0,0 1 0 0 0,0-1 1 0 0,1 0-1 0 0,-1 1 0 0 0,0-1 1 0 0,0 1-1 0 0,1-1 0 0 0,-1 0 1 0 0,0 1-1 0 0,1-1 0 0 0,-1 0 1 0 0,0 1-1 0 0,1-1 0 0 0,-1 0 1 0 0,0 1-1 0 0,1-1 0 0 0,-1 0 1 0 0,1 0-1 0 0,-1 0 0 0 0,1 1-6 0 0,-1-1-21 0 0,1 0-1 0 0,0 1 0 0 0,-1-1 1 0 0,1 0-1 0 0,-1 1 0 0 0,1-1 1 0 0,0 1-1 0 0,-1-1 0 0 0,1 1 1 0 0,-1-1-1 0 0,0 1 1 0 0,1 0 21 0 0,1 5 6 0 0,-2-5 2 0 0,1 1-1 0 0,-1-1 1 0 0,1 1 0 0 0,0-1 0 0 0,-1 1 0 0 0,1-1-1 0 0,0 0 1 0 0,0 1 0 0 0,0-1 0 0 0,0 0 0 0 0,0 1-8 0 0,3 0-54 0 0,1 1 138 0 0,-2 0-56 0 0,0 0-44 0 0,-3-3 15 0 0,0 1 0 0 0,1-1 0 0 0,-1 1 0 0 0,0-1 0 0 0,0 1 0 0 0,1-1 0 0 0,-1 1 0 0 0,0-1 0 0 0,1 0 0 0 0,-1 1 0 0 0,1-1 0 0 0,-1 1 0 0 0,0-1 0 0 0,1 0 0 0 0,-1 1-1 0 0,1-1 2 0 0,-1 0 1 0 0,1 0-4 0 0,-1 1 0 0 0,0-1-1 0 0,0 1 1 0 0,0-1-1 0 0,0 0 1 0 0,0 1 0 0 0,0-1-1 0 0,0 1 1 0 0,0-1 0 0 0,1 0-1 0 0,-1 1 1 0 0,0-1 0 0 0,-1 1-1 0 0,1-1 1 0 0,0 0 0 0 0,0 1-1 0 0,0-1 4 0 0,0 4-44 0 0,4 4 0 0 0,0-2-51 0 0,-4-6 96 0 0,0 1 0 0 0,0-1 0 0 0,0 0-1 0 0,0 0 1 0 0,0 0 0 0 0,0 0 0 0 0,0 0 0 0 0,0 0-1 0 0,0 1 1 0 0,0-1 0 0 0,0 0 0 0 0,0 0 0 0 0,1 0-1 0 0,-1 0 1 0 0,0 0 0 0 0,0 0 0 0 0,0 0 0 0 0,0 0-1 0 0,0 1 1 0 0,0-1 0 0 0,0 0 0 0 0,0 0-1 0 0,0 0 1 0 0,1 0 0 0 0,-1 0 0 0 0,0 0 0 0 0,0 0-1 0 0,0 0 1 0 0,0 0 0 0 0,0 0 0 0 0,0 0 0 0 0,0 0-1 0 0,1 0 1 0 0,-1 0 0 0 0,0 0 0 0 0,0 0 0 0 0,0 0-1 0 0,0 0 1 0 0,0 0 0 0 0,0 0 0 0 0,1 0 0 0 0,-1 0-1 0 0,0 0 1 0 0,0 0 0 0 0,0 0 0 0 0,0 0 0 0 0,0 0-1 0 0,0 0 1 0 0,1 0 0 0 0,-1 0 0 0 0,0 0 0 0 0,0 0-1 0 0,0 0 1 0 0,0 0 0 0 0,0-1 0 0 0,0 1 0 0 0,0 0-1 0 0,5 11-96 0 0,1-5-274 0 0,0 3 554 0 0,-5-8-161 0 0,1 3 53 0 0,-2-4-81 0 0,0 0-1 0 0,0 0 1 0 0,0 0 0 0 0,0 0-1 0 0,0 0 1 0 0,0 0 0 0 0,0 0-1 0 0,0 0 1 0 0,0 0 0 0 0,0 0-1 0 0,1 0 1 0 0,-1 0 0 0 0,0 0 0 0 0,0 0-1 0 0,0 0 1 0 0,0 0 0 0 0,0 0-1 0 0,0 0 1 0 0,0 0 0 0 0,0 0-1 0 0,0 0 1 0 0,0 0 0 0 0,0 0-1 0 0,0 0 1 0 0,0 0 0 0 0,1 0-1 0 0,-1 0 1 0 0,0 0 0 0 0,0 0 0 0 0,0 0-1 0 0,0 0 1 0 0,0 0 0 0 0,0 0-1 0 0,0 0 1 0 0,0 0 0 0 0,0 0-1 0 0,0 0 1 0 0,0 0 0 0 0,0-1-1 0 0,0 1 1 0 0,0 0 0 0 0,0 0-1 0 0,0 0 1 0 0,0 0 0 0 0,0 0 0 0 0,0 0-1 0 0,0 0 1 0 0,0 0 0 0 0,0 0-1 0 0,1 0 1 0 0,-1 0 0 0 0,0 0-1 0 0,0 0 1 0 0,0-1 0 0 0,0 1-1 0 0,0 0 1 0 0,-1 0 0 0 0,1 0-1 0 0,0 0 1 0 0,0 0 5 0 0,6 7 75 0 0,-6-7-82 0 0,0 0 1 0 0,0 0 0 0 0,1 1 0 0 0,-1-1-1 0 0,0 0 1 0 0,0 0 0 0 0,0 1-1 0 0,1-1 1 0 0,-1 0 0 0 0,0 1-1 0 0,0-1 1 0 0,0 0 0 0 0,0 1 0 0 0,0-1-1 0 0,0 0 1 0 0,0 1 0 0 0,0-1-1 0 0,0 0 1 0 0,0 1 0 0 0,0-1 0 0 0,0 0-1 0 0,0 1 1 0 0,0-1 0 0 0,0 1 6 0 0,0-1-3 0 0,0 0 0 0 0,0 0 0 0 0,0 1 0 0 0,0-1 0 0 0,0 0 0 0 0,0 1 0 0 0,0-1 0 0 0,0 0 0 0 0,0 1 0 0 0,0-1 0 0 0,0 0 0 0 0,0 1 0 0 0,0-1 0 0 0,1 0 0 0 0,-1 0 0 0 0,0 1 0 0 0,0-1 0 0 0,0 0 0 0 0,0 1 3 0 0,1-1 49 0 0,-1 0-58 0 0,1 0-1 0 0,-1 0 1 0 0,0 0-1 0 0,1 0 1 0 0,-1 1-1 0 0,0-1 1 0 0,1 0-1 0 0,-1 0 1 0 0,0 0-1 0 0,1 1 1 0 0,-1-1-1 0 0,0 0 1 0 0,0 0-1 0 0,1 1 1 0 0,-1-1-1 0 0,0 0 1 0 0,0 1 0 0 0,0-1-1 0 0,1 0 10 0 0,1 3 107 0 0,-1-2-99 0 0,-1-1-1 0 0,1 1 1 0 0,-1-1 0 0 0,1 1 0 0 0,-1-1 0 0 0,1 1 0 0 0,-1 0 0 0 0,0-1 0 0 0,1 1 0 0 0,-1 0 0 0 0,0-1 0 0 0,0 1 0 0 0,1 0 0 0 0,-1-1-1 0 0,0 1-7 0 0,3 6-336 0 0,-2-7 324 0 0,-1 1 0 0 0,0-1 0 0 0,1 1 0 0 0,-1-1 0 0 0,0 1 0 0 0,0-1 0 0 0,1 1 0 0 0,-1-1 0 0 0,0 1 0 0 0,0-1 0 0 0,0 1 0 0 0,0 0 0 0 0,1-1 0 0 0,-1 1 12 0 0,6 6-114 0 0,-6-7 116 0 0,0 0 0 0 0,0 0 0 0 0,0 0 0 0 0,0 0 1 0 0,0 0-1 0 0,0 1 0 0 0,0-1 0 0 0,0 0 0 0 0,0 0 1 0 0,0 0-1 0 0,0 0 0 0 0,0 0 0 0 0,0 0 1 0 0,0 0-1 0 0,0 0 0 0 0,0 0 0 0 0,0 0 0 0 0,0 0 1 0 0,0 0-1 0 0,0 0 0 0 0,0 0 0 0 0,0 0 0 0 0,0 1 1 0 0,0-1-1 0 0,1 0 0 0 0,-1 0 0 0 0,0 0 0 0 0,0 0 1 0 0,0 0-1 0 0,0 0 0 0 0,0 0 0 0 0,0 0 0 0 0,0 0 1 0 0,0 0-1 0 0,0 0 0 0 0,0 0 0 0 0,0 0 0 0 0,1 0 1 0 0,-1 0-1 0 0,0 0 0 0 0,0 0 0 0 0,0 0 1 0 0,0 0-4 0 0,2 1 29 0 0,-2-1-36 0 0,0 0 0 0 0,0 0 0 0 0,0 1-1 0 0,0-1 1 0 0,0 0 0 0 0,0 0 0 0 0,0 1-1 0 0,0-1 1 0 0,0 0 0 0 0,0 0 0 0 0,1 0 0 0 0,-1 1-1 0 0,0-1 1 0 0,0 0 0 0 0,0 0 0 0 0,0 0-1 0 0,0 0 1 0 0,1 1 0 0 0,-1-1 0 0 0,0 0-1 0 0,0 0 1 0 0,0 0 0 0 0,1 0 0 0 0,-1 0-1 0 0,0 1 1 0 0,0-1 0 0 0,1 0 8 0 0,3-3-397 0 0,-3 2 309 0 0,2-3 40 0 0,0 0-1 0 0,-1 1 1 0 0,1-1-1 0 0,-1 0 1 0 0,2-2 48 0 0,4-2 164 0 0,-6 4-131 0 0,0 0 0 0 0,1 0 0 0 0,-1 1 0 0 0,2-2-33 0 0,1-2 24 0 0,5-1-96 0 0,-6 3 50 0 0,7-11 145 0 0,-9 12-84 0 0,-2 4-10 0 0,1-1-1 0 0,-1 0 1 0 0,0 0-1 0 0,1 0 0 0 0,-1 1 1 0 0,1-1-1 0 0,-1 0 1 0 0,1 0-1 0 0,-1 1 1 0 0,1-1-1 0 0,0 0 1 0 0,-1 1-1 0 0,1-1 1 0 0,0 1-1 0 0,-1-1 0 0 0,1 1 1 0 0,1-1-29 0 0,14-10 121 0 0,-8 4-157 0 0,-4 6 136 0 0,-4 1-108 0 0,1 0 0 0 0,-1-1 0 0 0,1 1 0 0 0,-1 0 0 0 0,0 0 0 0 0,1 0 0 0 0,-1 0 0 0 0,0 0 0 0 0,1 0-1 0 0,-1-1 1 0 0,1 1 0 0 0,-1 0 0 0 0,0 0 0 0 0,1-1 0 0 0,-1 1 0 0 0,0 0 8 0 0,1-1 9 0 0,0 0 1 0 0,0 1-1 0 0,-1-1 1 0 0,1 1-1 0 0,0-1 1 0 0,0 1-1 0 0,0-1 1 0 0,0 1-1 0 0,0 0 0 0 0,0-1-9 0 0,0 1-10 0 0,0 0 0 0 0,0-1 1 0 0,0 1-1 0 0,0 0 0 0 0,0-1 0 0 0,-1 1 0 0 0,1-1 0 0 0,0 1 0 0 0,0-1 0 0 0,0 0 0 0 0,-1 1 0 0 0,2-2 10 0 0,-2 2 7 0 0,1-1 0 0 0,-1 0 1 0 0,1 1-1 0 0,0-1 1 0 0,0 0-1 0 0,-1 1 0 0 0,1-1 1 0 0,0 1-1 0 0,0-1 1 0 0,0 1-1 0 0,0-1 0 0 0,-1 1 1 0 0,1 0-1 0 0,0-1 1 0 0,0 1-1 0 0,0 0 0 0 0,0 0 1 0 0,0 0-1 0 0,0 0 1 0 0,0 0-8 0 0,0 0-3 0 0,1-1 1 0 0,-1 1 0 0 0,0 0-1 0 0,0 0 1 0 0,1-1 0 0 0,-1 1-1 0 0,0-1 1 0 0,1 1 2 0 0,4-3-29 0 0,-4 3 22 0 0,0 0 1 0 0,0-1 0 0 0,0 1 0 0 0,0 0 0 0 0,0 1-1 0 0,1-1 7 0 0,3 0-56 0 0,-6 0 73 0 0,1 0 0 0 0,0 1 0 0 0,0-1 0 0 0,-1 0 0 0 0,1 0-1 0 0,0 0 1 0 0,0 0 0 0 0,-1 1 0 0 0,1-1 0 0 0,0 0 0 0 0,-1 1-1 0 0,1-1-16 0 0,-1 1-5 0 0,1-1 0 0 0,-1 0 0 0 0,1 0 0 0 0,-1 0 0 0 0,0 1 0 0 0,1-1-1 0 0,-1 0 1 0 0,1 0 0 0 0,-1 0 0 0 0,0 0 0 0 0,1 0 0 0 0,-1 0-1 0 0,1 0 1 0 0,-1 1 0 0 0,1-1 0 0 0,-1-1 0 0 0,1 1 0 0 0,-1 0-1 0 0,0 0 1 0 0,1 0 0 0 0,-1 0 0 0 0,1 0 0 0 0,-1 0 0 0 0,0 0-1 0 0,1-1 1 0 0,-1 1 5 0 0,5-2-12 0 0,-1-1 0 0 0,1 1 0 0 0,2-4 12 0 0,-6 6-6 0 0,-1 0 0 0 0,1-1-1 0 0,-1 1 1 0 0,1 0 0 0 0,-1 0 0 0 0,1 0-1 0 0,-1 0 1 0 0,1-1 0 0 0,-1 1 0 0 0,1 0-1 0 0,-1 0 1 0 0,1 0 0 0 0,-1 0-1 0 0,1 0 1 0 0,-1 0 0 0 0,1 0 0 0 0,-1 1-1 0 0,1-1 1 0 0,0 0 6 0 0,-1 0 2 0 0,0 0-1 0 0,1 0 1 0 0,-1 0-1 0 0,0 0 1 0 0,0 0-1 0 0,0 0 1 0 0,1 0-1 0 0,-1 0 1 0 0,0 1-1 0 0,0-1 1 0 0,0 0-1 0 0,0 0 1 0 0,1 0-1 0 0,-1 0 1 0 0,0 0-1 0 0,0 0 1 0 0,0 1-1 0 0,0-1 1 0 0,1 0-1 0 0,-1 0 1 0 0,0 0-1 0 0,0 0 1 0 0,0 1-1 0 0,0-1 1 0 0,0 0-1 0 0,0 0 1 0 0,0 0-1 0 0,0 1 1 0 0,0-1-1 0 0,0 0 1 0 0,1 0 0 0 0,-1 0-1 0 0,0 1 1 0 0,0-1-1 0 0,0 0 1 0 0,0 0-1 0 0,0 0 1 0 0,0 1-1 0 0,-1-1 1 0 0,1 0-2 0 0,0 0-8 0 0,0 0 0 0 0,0 1 0 0 0,0-1 0 0 0,-1 0 1 0 0,1 0-1 0 0,0 0 0 0 0,-1 0 0 0 0,1 0 0 0 0,0 0 0 0 0,0 1 1 0 0,-1-1-1 0 0,1 0 0 0 0,0 0 0 0 0,0 0 0 0 0,-1 0 1 0 0,1 0-1 0 0,0 0 0 0 0,-1 0 0 0 0,1 0 0 0 0,0 0 0 0 0,-1 0 9 0 0,1-1 6 0 0,0 1 0 0 0,-1 0 0 0 0,1 0 1 0 0,-1 0-1 0 0,1 0 0 0 0,-1 0 1 0 0,1 1-1 0 0,-1-1 0 0 0,1 0 0 0 0,0 0 1 0 0,-1 0-1 0 0,1 0 0 0 0,-1 0 1 0 0,1 1-1 0 0,-1-1-7 0 0,0 1-23 0 0,1-1 0 0 0,-1 1 0 0 0,0 0 0 0 0,0-1-1 0 0,0 1 1 0 0,0-1 0 0 0,0 1 0 0 0,0-1 0 0 0,-1 0 0 0 0,0 1 23 0 0,-9 3 10 0 0,4 1-25 0 0,-1-1 0 0 0,0 0 1 0 0,0 0-1 0 0,-1-1 0 0 0,1 0 1 0 0,-1 0-1 0 0,1-1 0 0 0,-2 0 15 0 0,7-1-32 0 0,1-1 31 0 0,1 0 1 0 0,0 0 0 0 0,-1 0-1 0 0,1 1 1 0 0,0-1 0 0 0,-1 0-1 0 0,1 1 1 0 0,0-1 0 0 0,0 1-1 0 0,0 0 1 0 0,-1-1 0 0 0,1 1-1 0 0,0 0 1 0 0,0 0 0 0 0,1-1-2 0 0,0 0 0 0 0,-1 0 0 0 0,1 0 1 0 0,0 1-1 0 0,0-1 0 0 0,0 0 0 0 0,0 0 1 0 0,0 0-1 0 0,0 0 0 0 0,0 0 0 0 0,0 0 0 0 0,0 0 1 0 0,-1 0-1 0 0,1 0 0 0 0,0 0 0 0 0,0 1 0 0 0,0-1 1 0 0,0 0-1 0 0,0 0 0 0 0,0 0 0 0 0,0 0 0 0 0,-1 0 1 0 0,1 0-1 0 0,0 0 0 0 0,0 0 0 0 0,0 0 0 0 0,0 0 1 0 0,0 0-1 0 0,-1 0 0 0 0,1 0 0 0 0,0 0 0 0 0,0 0 1 0 0,0 0-1 0 0,0 0 0 0 0,0 0 0 0 0,0-1 0 0 0,0 1 1 0 0,-1 0-1 0 0,1 0 0 0 0,0 0 0 0 0,0 0 0 0 0,0 0 1 0 0,0 0-1 0 0,0 0 0 0 0,0 0 0 0 0,0 0 0 0 0,-1-1 2 0 0,1 1 5 0 0,0 0-1 0 0,0 0 1 0 0,0 0-1 0 0,0 0 0 0 0,0 0 1 0 0,0-1-1 0 0,0 1 0 0 0,0 0 1 0 0,0 0-1 0 0,1 0 1 0 0,-1 0-1 0 0,0-1 0 0 0,0 1 1 0 0,0 0-1 0 0,0 0 0 0 0,0 0 1 0 0,0 0-1 0 0,0 0 0 0 0,0 0 1 0 0,0-1-1 0 0,0 1 1 0 0,0 0-1 0 0,1 0 0 0 0,-1 0 1 0 0,0 0-1 0 0,0 0 0 0 0,0 0 1 0 0,0 0-1 0 0,0 0 1 0 0,0-1-1 0 0,1 1 0 0 0,-1 0 1 0 0,0 0-1 0 0,0 0 0 0 0,0 0 1 0 0,0 0-1 0 0,1 0 0 0 0,-1 0 1 0 0,0 0-1 0 0,0 0 1 0 0,0 0-5 0 0,2-1 71 0 0,0 0 1 0 0,0 0 0 0 0,0 0 0 0 0,0 0-1 0 0,0 0 1 0 0,-1 0 0 0 0,1-1 0 0 0,0 1-1 0 0,-1-1 1 0 0,1 1-72 0 0,10-9 136 0 0,12-5-36 0 0,-21 14-115 0 0,-1 0 1 0 0,1 0-1 0 0,0 0 0 0 0,-1 0 1 0 0,1 0-1 0 0,0 1 0 0 0,0-1 1 0 0,2 1 14 0 0,0 0 63 0 0,-1 1 0 0 0,1-1 0 0 0,-1 1 0 0 0,2 1-63 0 0,10 1-220 0 0,-7 1 198 0 0,-8-4 21 0 0,-1 1 1 0 0,1-1-1 0 0,0 0 0 0 0,-1 1 0 0 0,1-1 1 0 0,-1 0-1 0 0,1 0 0 0 0,0 1 1 0 0,-1-1-1 0 0,1 0 0 0 0,0 0 0 0 0,-1 0 1 0 0,1 0-1 0 0,0 0 0 0 0,-1 0 1 0 0,1 0-1 0 0,0 0 0 0 0,-1 0 0 0 0,1 0 1 0 0,0 0 0 0 0,-1 0-5 0 0,1 0 0 0 0,-1 0 1 0 0,1 0-1 0 0,-1 0 0 0 0,0 0 0 0 0,1 0 1 0 0,-1 0-1 0 0,1 0 0 0 0,-1 0 0 0 0,1 0 1 0 0,-1 0-1 0 0,0 0 0 0 0,1 0 0 0 0,-1 1 1 0 0,1-1-1 0 0,-1 0 0 0 0,0 0 1 0 0,1 0-1 0 0,-1 1 0 0 0,0-1 0 0 0,1 0 1 0 0,-1 1-1 0 0,0-1 0 0 0,0 0 0 0 0,1 1 1 0 0,-1-1-1 0 0,0 0 0 0 0,0 1 5 0 0,1-1 6 0 0,-1 1-1 0 0,0-1 0 0 0,1 0 1 0 0,-1 1-1 0 0,1-1 0 0 0,-1 1 1 0 0,1-1-1 0 0,-1 0 1 0 0,1 1-1 0 0,-1-1 0 0 0,1 0 1 0 0,-1 0-1 0 0,1 1-5 0 0,6 0-37 0 0,-5-1 42 0 0,0 0-1 0 0,0 1 1 0 0,0-1-1 0 0,0 1 1 0 0,0 0 0 0 0,2 0-5 0 0,3 0-77 0 0,-6-1 81 0 0,-1 0-1 0 0,0 0 1 0 0,1 0-1 0 0,-1 0 1 0 0,1 0-1 0 0,-1 0 1 0 0,0 0-1 0 0,1 0 1 0 0,-1 0-1 0 0,0 0 1 0 0,1 1 0 0 0,-1-1-1 0 0,1 0 1 0 0,-1 0-1 0 0,0 0 1 0 0,1 0-1 0 0,-1 1 1 0 0,0-1-1 0 0,1 0 1 0 0,-1 0 0 0 0,0 1-1 0 0,1-1-3 0 0,-1 0 7 0 0,1 1 0 0 0,0-1 0 0 0,-1 1 0 0 0,1-1 0 0 0,0 0 0 0 0,-1 1 0 0 0,1-1 0 0 0,0 0 0 0 0,-1 0 0 0 0,1 0 0 0 0,0 0 0 0 0,0 0 0 0 0,-1 1 0 0 0,1-1 0 0 0,0 0 0 0 0,0-1 0 0 0,0 1-7 0 0,0 0-5 0 0,0 0 0 0 0,0 0 0 0 0,0 0 0 0 0,1 0 0 0 0,-1 0 0 0 0,0 1 0 0 0,0-1 0 0 0,0 0 0 0 0,0 1 0 0 0,0-1 0 0 0,0 0-1 0 0,0 1 1 0 0,1 0 5 0 0,-2-1 4 0 0,1 0 0 0 0,0 1-1 0 0,0-1 1 0 0,0 0 0 0 0,0 0-1 0 0,-1 0 1 0 0,1 0 0 0 0,0 0-1 0 0,0 0 1 0 0,0 0-1 0 0,0 0 1 0 0,0 0 0 0 0,-1 0-1 0 0,1 0 1 0 0,0 0 0 0 0,0-1-1 0 0,0 1 1 0 0,0 0-4 0 0,9-2-39 0 0,-10 2 44 0 0,1 0 0 0 0,-1 0 0 0 0,1 0 0 0 0,-1 1-1 0 0,0-1 1 0 0,1 0 0 0 0,-1 0 0 0 0,0 0 0 0 0,1 0 0 0 0,-1 1 0 0 0,0-1 0 0 0,1 0 0 0 0,-1 0 0 0 0,0 0-1 0 0,1 1 1 0 0,-1-1 0 0 0,0 0 0 0 0,0 1 0 0 0,1-1 0 0 0,-1 0 0 0 0,0 1 0 0 0,0-1 0 0 0,1 0-1 0 0,-1 1-4 0 0,1 2-26 0 0,0-1 26 0 0,0 0 0 0 0,0 0 0 0 0,1 0 0 0 0,-1 1 0 0 0,1-1 0 0 0,1 1 0 0 0,-2-2-2 0 0,0 0 0 0 0,1 0 0 0 0,-1 0 0 0 0,0 0 0 0 0,1-1 0 0 0,-1 1 0 0 0,1 0 0 0 0,-1-1 0 0 0,2 1 2 0 0,-2-1 0 0 0,0 0 0 0 0,0 1 0 0 0,0-1 0 0 0,0 0 1 0 0,0 1-1 0 0,0-1 0 0 0,0 1 0 0 0,0-1 0 0 0,0 1 1 0 0,0-1-1 0 0,0 1 0 0 0,0 0 0 0 0,-1-1 0 0 0,1 1 1 0 0,0 0-1 0 0,0 0 0 0 0,0 0 0 0 0,2 8 172 0 0,4 3-295 0 0,-7-11 128 0 0,1 0-1 0 0,-1 0 0 0 0,0-1 0 0 0,1 1 0 0 0,-1 0 0 0 0,1-1 0 0 0,-1 1 0 0 0,1 0 0 0 0,0-1 0 0 0,-1 1 0 0 0,1-1 1 0 0,0 1-1 0 0,-1-1 0 0 0,1 1 0 0 0,0-1 0 0 0,-1 0 0 0 0,1 1 0 0 0,0-1 0 0 0,0 0 0 0 0,0 0 0 0 0,-1 1 0 0 0,1-1 1 0 0,0 0-1 0 0,0 0 0 0 0,0 0 0 0 0,-1 0 0 0 0,1 0 0 0 0,0 0 0 0 0,0 0-4 0 0,0 0-9 0 0,-1 0 0 0 0,1 0-1 0 0,0 0 1 0 0,-1 0 0 0 0,1 0 0 0 0,0 0 0 0 0,-1 0-1 0 0,1 1 1 0 0,-1-1 0 0 0,1 0 0 0 0,0 0 0 0 0,-1 1-1 0 0,1-1 1 0 0,-1 0 0 0 0,1 1 0 0 0,-1-1 0 0 0,1 0-1 0 0,-1 1 1 0 0,1-1 0 0 0,-1 1 0 0 0,1 0 9 0 0,6 3 105 0 0,2 2-177 0 0,-9-5 73 0 0,1-1 1 0 0,0 1-1 0 0,-1-1 0 0 0,1 1 0 0 0,0-1 0 0 0,0 1 0 0 0,0-1 0 0 0,-1 1 0 0 0,1-1 0 0 0,0 1 1 0 0,0-1-1 0 0,0 0 0 0 0,0 0-1 0 0,3 0-12 0 0,-1 1 0 0 0,0-1 1 0 0,0 0-1 0 0,1 1 0 0 0,-1 0 12 0 0,1 2-40 0 0,-4-3 37 0 0,1 0 1 0 0,-1 1-1 0 0,1-1 0 0 0,-1 0 1 0 0,0 1-1 0 0,1-1 0 0 0,-1 0 1 0 0,1 1-1 0 0,-1-1 0 0 0,1 0 1 0 0,-1 0-1 0 0,1 0 0 0 0,-1 1 1 0 0,1-1-1 0 0,-1 0 0 0 0,1 0 1 0 0,-1 0-1 0 0,1 0 3 0 0,0 0 4 0 0,-1 0 1 0 0,1 0-1 0 0,0 1 0 0 0,0-1 0 0 0,0 0 0 0 0,-1 0 1 0 0,1 1-1 0 0,0-1 0 0 0,0 0 0 0 0,-1 1 1 0 0,1-1-1 0 0,0 1 0 0 0,-1-1 0 0 0,1 1-4 0 0,-1-1 4 0 0,1 1-1 0 0,-1-1 0 0 0,1 0 1 0 0,0 1-1 0 0,-1-1 0 0 0,1 1 1 0 0,-1-1-1 0 0,1 0 0 0 0,0 0 1 0 0,-1 1-1 0 0,1-1 0 0 0,0 0 1 0 0,-1 0-1 0 0,1 0 0 0 0,0 0 1 0 0,-1 0-1 0 0,1 0 0 0 0,0 0 1 0 0,0 0-4 0 0,0 0-1 0 0,0 0 0 0 0,-1 0 0 0 0,1 0 0 0 0,0 0 0 0 0,0 1 0 0 0,0-1 0 0 0,-1 0-1 0 0,1 0 1 0 0,0 1 0 0 0,0-1 0 0 0,-1 1 0 0 0,1-1 0 0 0,0 0 0 0 0,-1 1 0 0 0,1-1 0 0 0,0 1 0 0 0,-1 0 0 0 0,1-1 0 0 0,-1 1 0 0 0,1-1 0 0 0,-1 1 0 0 0,1 0 0 0 0,-1-1 0 0 0,1 1 1 0 0,1 2-76 0 0,-1 0 0 0 0,1 0 0 0 0,0 1 1 0 0,-1-1-1 0 0,1 1 76 0 0,-2-3-11 0 0,1 0 0 0 0,0 0 0 0 0,-1 0 0 0 0,1-1 1 0 0,0 1-1 0 0,-1 0 0 0 0,1-1 0 0 0,0 1 0 0 0,0 0 1 0 0,-1-1-1 0 0,1 1 0 0 0,0-1 0 0 0,0 1 0 0 0,0-1 0 0 0,0 0 1 0 0,0 1-1 0 0,0-1 0 0 0,1 0 11 0 0,-1 0-34 0 0,0 1-1 0 0,0-1 1 0 0,0-1 0 0 0,0 1-1 0 0,0 0 1 0 0,0 0 0 0 0,0 0 0 0 0,0 0-1 0 0,0-1 1 0 0,0 1 0 0 0,0 0-1 0 0,-1-1 1 0 0,1 1 0 0 0,1-1 34 0 0,-2 0-14 0 0,0 0 1 0 0,0 0-1 0 0,0 0 1 0 0,0 1-1 0 0,0-1 1 0 0,0 0-1 0 0,0 0 1 0 0,0 0-1 0 0,0 0 1 0 0,0 0-1 0 0,-1 0 1 0 0,1 0-1 0 0,0 0 1 0 0,0 0-1 0 0,-1 1 1 0 0,1-1-1 0 0,-1-1 14 0 0,-10-14-314 0 0,5 9 251 0 0,-1-2 99 0 0,-1 0 0 0 0,0 0 1 0 0,-3-1-37 0 0,3 2 43 0 0,0-1 1 0 0,0 0 0 0 0,-1-2-44 0 0,-25-38 386 0 0,-3 2 0 0 0,-16-15-386 0 0,40 48 43 0 0,6 6-10 0 0,0 0 0 0 0,0 1 0 0 0,-1 0-1 0 0,0 0 1 0 0,0 1 0 0 0,0 0 0 0 0,-1 0 0 0 0,-2 0-33 0 0,4 3 18 0 0,0-1 1 0 0,0 1 0 0 0,-1 0-1 0 0,1 1 1 0 0,-1 0 0 0 0,0 0-1 0 0,0 1 1 0 0,0-1 0 0 0,-1 2-19 0 0,-13 1 241 0 0,-15 2-241 0 0,12 0-24 0 0,21-3 19 0 0,-1 0-1 0 0,1 0 1 0 0,0-1 0 0 0,0 1-1 0 0,0-1 1 0 0,-3-1 5 0 0,-16-3 304 0 0,22 5-294 0 0,-1 0 0 0 0,1 1 0 0 0,-1-1-1 0 0,1 0 1 0 0,-1 1 0 0 0,1-1 0 0 0,-1 0 0 0 0,1 1-1 0 0,0 0 1 0 0,-1-1 0 0 0,1 1 0 0 0,0 0-1 0 0,-1 0 1 0 0,1 0 0 0 0,0 0 0 0 0,0 0 0 0 0,0 0-1 0 0,0 0 1 0 0,0 0 0 0 0,0 0 0 0 0,0 0 0 0 0,0 0-1 0 0,1 1 1 0 0,-2 0-10 0 0,0 2 39 0 0,0 1-1 0 0,0-1 0 0 0,0 1 1 0 0,0-1-1 0 0,1 1 1 0 0,-1 3-39 0 0,1-4-11 0 0,0-1 0 0 0,1 1 0 0 0,-1 0 0 0 0,1 0 0 0 0,0-1 0 0 0,0 1 0 0 0,0 0 0 0 0,1-1 0 0 0,-1 1 0 0 0,1 0 0 0 0,0-1 0 0 0,0 1 0 0 0,0-1 0 0 0,0 1 11 0 0,2-19-308 0 0,-4 5 305 0 0,1 0 0 0 0,-2 1-1 0 0,1-1 1 0 0,-1 1 0 0 0,-3-10 3 0 0,-1 2 92 0 0,-1 0 0 0 0,-6-11-92 0 0,13 27 10 0 0,-1 1 0 0 0,1-1-1 0 0,0 0 1 0 0,-1 1 0 0 0,1-1-1 0 0,-1 0 1 0 0,1 1 0 0 0,0-1 0 0 0,-1 1-1 0 0,1-1 1 0 0,-1 1 0 0 0,0-1-1 0 0,1 1 1 0 0,-1-1 0 0 0,1 1 0 0 0,-1 0-1 0 0,0-1 1 0 0,1 1 0 0 0,-1 0-1 0 0,0-1 1 0 0,1 1 0 0 0,-1 0 0 0 0,0 0-10 0 0,0 0-7 0 0,1 0 1 0 0,-1 0-1 0 0,0 0 1 0 0,1 1-1 0 0,-1-1 1 0 0,0 0-1 0 0,0 0 1 0 0,1 1-1 0 0,-1-1 1 0 0,1 1-1 0 0,-1-1 1 0 0,0 0 0 0 0,1 1-1 0 0,-1-1 1 0 0,1 1-1 0 0,-1-1 1 0 0,1 1-1 0 0,-1 0 1 0 0,1-1-1 0 0,-1 1 1 0 0,1-1-1 0 0,0 1 1 0 0,-1 0 6 0 0,-5 10 54 0 0,1 1 0 0 0,0 0 0 0 0,0 0 0 0 0,2 0-1 0 0,-1 1 1 0 0,1-1 0 0 0,0 10-54 0 0,1-4-30 0 0,2-16 25 0 0,0-1 1 0 0,0 0-1 0 0,0 0 0 0 0,0 0 1 0 0,0 0-1 0 0,0 0 1 0 0,1 0-1 0 0,-1 0 1 0 0,0 0-1 0 0,1 0 0 0 0,-1 0 1 0 0,0 0-1 0 0,1 0 1 0 0,0 1 4 0 0,0-2-15 0 0,1 1 1 0 0,-1-1-1 0 0,1 1 1 0 0,-1-1-1 0 0,1 1 1 0 0,-1-1-1 0 0,1 0 1 0 0,-1 0-1 0 0,1 0 15 0 0,2 0 49 0 0,-4 1-46 0 0,1-1-1 0 0,0 0 1 0 0,-1 0-1 0 0,1 0 1 0 0,0 0-1 0 0,-1-1 1 0 0,1 1-1 0 0,0 0 0 0 0,-1 0 1 0 0,1 0-1 0 0,0 0 1 0 0,-1-1-1 0 0,1 1 1 0 0,-1 0-1 0 0,1-1 1 0 0,0 1-1 0 0,-1 0 1 0 0,1-1-1 0 0,-1 1 1 0 0,1-1-3 0 0,0 0-4 0 0,0 0 0 0 0,0 0 0 0 0,0 0 0 0 0,-1-1 0 0 0,1 1 0 0 0,0 0 0 0 0,0-1 0 0 0,-1 1 0 0 0,1-1 4 0 0,1-4 3 0 0,-1 0 0 0 0,1-1 0 0 0,-1 1 0 0 0,0-1-3 0 0,-1 5 24 0 0,3-17-164 0 0,-1 6 57 0 0,-1-1-1 0 0,0 0 1 0 0,0 0-1 0 0,-2-13 84 0 0,0 21 17 0 0,1 1 1 0 0,-1-1-1 0 0,-1 0 1 0 0,1 0-1 0 0,-1 0 0 0 0,0 1 1 0 0,-2-6-18 0 0,3 11 2 0 0,1-1 1 0 0,0 1-1 0 0,0-1 1 0 0,-1 1 0 0 0,1 0-1 0 0,0-1 1 0 0,-1 1 0 0 0,1-1-1 0 0,-1 1 1 0 0,1 0 0 0 0,0-1-1 0 0,-1 1 1 0 0,1 0 0 0 0,-1-1-1 0 0,1 1 1 0 0,-1 0 0 0 0,1 0-1 0 0,-1 0 1 0 0,1-1 0 0 0,-1 1-1 0 0,1 0 1 0 0,-1 0 0 0 0,1 0-1 0 0,-1 0-2 0 0,0 0 8 0 0,0 0 0 0 0,1 0-1 0 0,-1 0 1 0 0,0 1 0 0 0,0-1 0 0 0,0 0-1 0 0,1 1 1 0 0,-1-1 0 0 0,0 0 0 0 0,0 1-1 0 0,1-1 1 0 0,-1 1 0 0 0,0-1 0 0 0,0 1-8 0 0,-2 3 44 0 0,-1-1 1 0 0,1 1-1 0 0,0 0 1 0 0,-2 4-45 0 0,3-5 6 0 0,-2 3-4 0 0,0 0 1 0 0,1 0 0 0 0,-1 1-1 0 0,1-1 1 0 0,1 1 0 0 0,-1 0-1 0 0,1 0 1 0 0,1 0 0 0 0,-1 0-1 0 0,1 0 1 0 0,0 5-3 0 0,1-11 4 0 0,0-1 0 0 0,0 0 0 0 0,0 1 0 0 0,0-1-1 0 0,0 1 1 0 0,0-1 0 0 0,0 1 0 0 0,0-1 0 0 0,0 1 0 0 0,0-1 0 0 0,0 0 0 0 0,0 1 0 0 0,1-1 0 0 0,-1 1 0 0 0,0-1-1 0 0,0 0 1 0 0,0 1 0 0 0,1-1 0 0 0,-1 1 0 0 0,0-1 0 0 0,1 0 0 0 0,-1 1 0 0 0,0-1 0 0 0,1 0 0 0 0,-1 0 0 0 0,0 1 0 0 0,1-1-4 0 0,-1 0-8 0 0,1 0 0 0 0,-1 0 1 0 0,1 0-1 0 0,-1 0 1 0 0,1 0-1 0 0,-1 0 1 0 0,1 0-1 0 0,-1 0 1 0 0,1 0-1 0 0,-1-1 1 0 0,1 1-1 0 0,-1 0 1 0 0,1 0-1 0 0,-1 0 1 0 0,1-1-1 0 0,-1 1 0 0 0,0 0 1 0 0,1-1-1 0 0,-1 1 1 0 0,1 0-1 0 0,-1-1 1 0 0,0 1-1 0 0,1 0 1 0 0,-1-1-1 0 0,0 1 8 0 0,3-4-6 0 0,0 1 0 0 0,-1-1-1 0 0,1 0 1 0 0,-1 0 0 0 0,0 0 0 0 0,0 0-1 0 0,-1 0 1 0 0,1 0 0 0 0,-1-1 0 0 0,1-3 6 0 0,1-3-9 0 0,0 2-41 0 0,-1 0 1 0 0,-1 0-1 0 0,1-7 50 0 0,-1 12-12 0 0,-2 1 0 0 0,1-1-1 0 0,0 1 1 0 0,-1 0 0 0 0,1-1-1 0 0,-1 1 1 0 0,0 0 0 0 0,0 0-1 0 0,0-1 1 0 0,0 1 0 0 0,-1 0-1 0 0,0 0 13 0 0,1 1 5 0 0,0 1-1 0 0,0-1 1 0 0,-1 1-1 0 0,1 0 1 0 0,0 0-1 0 0,-1-1 0 0 0,1 1 1 0 0,-1 0-1 0 0,0 0 1 0 0,1 0-1 0 0,-1 0 1 0 0,0 1-1 0 0,1-1 1 0 0,-1 0-1 0 0,0 1 1 0 0,0 0-1 0 0,0-1 1 0 0,1 1-1 0 0,-1 0 1 0 0,-2 0-5 0 0,2 0 2 0 0,0 1 0 0 0,0 0 1 0 0,1 0-1 0 0,-1 0 1 0 0,0 0-1 0 0,0 0 1 0 0,0 0-1 0 0,0 0 1 0 0,1 1-1 0 0,-1-1 1 0 0,1 1-3 0 0,-1 0-7 0 0,-1-1 1 0 0,1 1-1 0 0,0 0 1 0 0,0-1-1 0 0,-1 0 1 0 0,-1 1 6 0 0,-10 5 28 0 0,12-6-34 0 0,1 0-1 0 0,-1 0 0 0 0,0 0 0 0 0,0 0 0 0 0,0 0 0 0 0,0 0 1 0 0,0-1-1 0 0,0 1 0 0 0,0-1 0 0 0,-1 0 0 0 0,1 1 1 0 0,0-1-1 0 0,0 0 0 0 0,0 0 0 0 0,-2-1 7 0 0,3 1-32 0 0,-1 0-1 0 0,1-1 1 0 0,0 1 0 0 0,-1-1-1 0 0,1 0 1 0 0,0 1-1 0 0,0-1 1 0 0,-1 0 0 0 0,1 0-1 0 0,0 0 1 0 0,0 0 0 0 0,0 0-1 0 0,0 0 1 0 0,0 0-1 0 0,0 0 1 0 0,0 0 0 0 0,1 0-1 0 0,-1-1 1 0 0,0 1-1 0 0,0 0 1 0 0,1-1 32 0 0,-1 1 19 0 0,0-1 0 0 0,1 1 0 0 0,-1 0 0 0 0,0 0 1 0 0,0 0-1 0 0,0 0 0 0 0,0 0 0 0 0,0 0 0 0 0,0 0 0 0 0,0 1 0 0 0,0-1 0 0 0,0 0 1 0 0,-1 0-1 0 0,1 1 0 0 0,-1-1-19 0 0,-3-3 4 0 0,4 3-5 0 0,1 1 0 0 0,0 0-1 0 0,0-1 1 0 0,-1 1 0 0 0,1 0 0 0 0,0 0-1 0 0,0-1 1 0 0,-1 1 0 0 0,1 0 0 0 0,0 0-1 0 0,0 0 1 0 0,-1-1 0 0 0,1 1 0 0 0,0 0 0 0 0,-1 0-1 0 0,1 0 1 0 0,0 0 0 0 0,-1 0 0 0 0,1 0-1 0 0,0-1 1 0 0,-1 1 0 0 0,1 0 0 0 0,-1 0-1 0 0,1 0 1 0 0,-1 0 1 0 0,1 1-3 0 0,0-1 1 0 0,-1 0-1 0 0,1 0 1 0 0,0 0-1 0 0,-1-1 1 0 0,1 1-1 0 0,-1 0 0 0 0,1 0 1 0 0,0 0-1 0 0,-1 0 1 0 0,1 0-1 0 0,0 0 1 0 0,-1 0-1 0 0,1-1 0 0 0,0 1 1 0 0,-1 0-1 0 0,1 0 1 0 0,0 0-1 0 0,-1-1 0 0 0,1 1 1 0 0,0 0 2 0 0,-1-1-5 0 0,1 1 1 0 0,0 0 0 0 0,0 0-1 0 0,-1-1 1 0 0,1 1-1 0 0,0 0 1 0 0,-1 0 0 0 0,1 0-1 0 0,0-1 1 0 0,-1 1 0 0 0,1 0-1 0 0,-1 0 1 0 0,1 0-1 0 0,0 0 1 0 0,-1 0 0 0 0,1 0-1 0 0,0 0 1 0 0,-1 0 4 0 0,-17 2-58 0 0,13 1 297 0 0,4-3-240 0 0,1 0-1 0 0,0 0 0 0 0,0 0 0 0 0,0 0 1 0 0,0 0-1 0 0,0 0 0 0 0,0 0 0 0 0,-1 0 1 0 0,1 0-1 0 0,0 0 0 0 0,0 0 1 0 0,0 0-1 0 0,0 0 0 0 0,0-1 0 0 0,0 1 1 0 0,0 0-1 0 0,-1 0 0 0 0,1 0 0 0 0,0 0 1 0 0,0 0-1 0 0,0 0 0 0 0,0 0 0 0 0,0 0 1 0 0,0 0-1 0 0,0-1 0 0 0,0 1 0 0 0,0 0 1 0 0,0 0-1 0 0,0 0 0 0 0,0 0 0 0 0,0 0 1 0 0,0 0-1 0 0,0-1 0 0 0,0 1 0 0 0,0 0 1 0 0,0 0-1 0 0,0 0 0 0 0,0 0 0 0 0,0 0 1 0 0,0 0-1 0 0,0-1 0 0 0,0 1 0 0 0,0 0 2 0 0,0-1-3 0 0,0 0 1 0 0,0 0-1 0 0,0 0 0 0 0,1 0 0 0 0,-1 0 0 0 0,0 1 0 0 0,1-1 0 0 0,-1 0 0 0 0,1 0 0 0 0,-1 0 3 0 0,3-5 29 0 0,0 1 21 0 0,-1 1 0 0 0,1 0 0 0 0,-1 1 0 0 0,1-1 0 0 0,0 0 0 0 0,0 1 0 0 0,1 0 0 0 0,-1-1-50 0 0,1 1 12 0 0,11-18 149 0 0,2-1-236 0 0,9-5 62 0 0,-22 20-65 0 0,-4 7 84 0 0,1-1-1 0 0,-1 0 0 0 0,0 1 1 0 0,1-1-1 0 0,-1 0 0 0 0,1 1 1 0 0,-1-1-1 0 0,1 0 0 0 0,-1 1 1 0 0,1-1-1 0 0,0 1 0 0 0,-1-1 1 0 0,1 1-1 0 0,0-1 0 0 0,0 1-5 0 0,0-2 39 0 0,0-2-100 0 0,2 0 129 0 0,-3 4-70 0 0,11-11-109 0 0,-11 11 115 0 0,0 0 0 0 0,0 0 0 0 0,0 0 0 0 0,0 0 0 0 0,1-1 0 0 0,-1 1 0 0 0,0 0 0 0 0,0 0 0 0 0,0 0 0 0 0,0 0 0 0 0,0 0 0 0 0,0-1-1 0 0,1 1 1 0 0,-1 0 0 0 0,0 0 0 0 0,0 0 0 0 0,0-1 0 0 0,0 1 0 0 0,0 0 0 0 0,0 0 0 0 0,0 0 0 0 0,0-1 0 0 0,0 1 0 0 0,0 0 0 0 0,0 0 0 0 0,0 0 0 0 0,0-1 0 0 0,0 1-1 0 0,0 0 1 0 0,0 0 0 0 0,0 0 0 0 0,0 0 0 0 0,0-1 0 0 0,0 1 0 0 0,-1 0 0 0 0,1 0 0 0 0,0 0 0 0 0,0-1 0 0 0,0 1 0 0 0,0 0-4 0 0,19-14 284 0 0,-18 14-282 0 0,-1 0 0 0 0,1 0 0 0 0,0-1 0 0 0,-1 1 0 0 0,1 0 0 0 0,-1 0-1 0 0,1-1 1 0 0,0 1 0 0 0,-1-1 0 0 0,1 1 0 0 0,-1 0 0 0 0,1-1 0 0 0,-1 1 0 0 0,1-1 0 0 0,-1 1 0 0 0,1-1 0 0 0,-1 0 0 0 0,0 1 0 0 0,1-1 0 0 0,-1 0-2 0 0,1-1-1 0 0,0 1 1 0 0,0-1 0 0 0,1 1 0 0 0,-1-1 0 0 0,0 1 0 0 0,1-1 0 0 0,-1 1 0 0 0,1 0 0 0 0,-1-1 0 0 0,1 1-1 0 0,-1 0 1 0 0,1 0 0 0 0,0 0 0 0 0,5-7 71 0 0,-7 7-83 0 0,1 0-1 0 0,0 0 1 0 0,0 0 0 0 0,-1 0 0 0 0,1 0-1 0 0,-1 0 1 0 0,1 0 0 0 0,0-2 12 0 0,4-6-82 0 0,-4 4 154 0 0,-1 5-63 0 0,0 0 0 0 0,0 0 0 0 0,0-1 0 0 0,0 1 0 0 0,0 0 0 0 0,0-1 0 0 0,0 1 0 0 0,1 0 0 0 0,-1 0 0 0 0,0-1 0 0 0,0 1 0 0 0,0 0 0 0 0,0 0 1 0 0,0-1-1 0 0,1 1 0 0 0,-1 0 0 0 0,0 0 0 0 0,0-1-9 0 0,1 0 0 0 0,-1 0-1 0 0,0 0 1 0 0,0 0 0 0 0,1 0 0 0 0,-1 0 0 0 0,0 0 0 0 0,0 0 0 0 0,0 0 0 0 0,0-1 0 0 0,0 1-1 0 0,-1 0 1 0 0,1 0 0 0 0,0-4-102 0 0,0 3 99 0 0,0 0 1 0 0,0 0 0 0 0,-1 0-1 0 0,1 0 1 0 0,0 0 0 0 0,-1 0-1 0 0,1 0 1 0 0,-1 0 2 0 0,0-4-59 0 0,-1 4 200 0 0,0 1-86 0 0,1 1-55 0 0,1-1 0 0 0,-1 1 0 0 0,0 0 0 0 0,1-1 0 0 0,-1 1 0 0 0,1-1 0 0 0,-1 0 0 0 0,1 1 0 0 0,-1-1 0 0 0,1 1 0 0 0,-1-1 0 0 0,1 0 0 0 0,0 1 0 0 0,-1-1 0 0 0,1 0-1 0 0,0 1 1 0 0,0-1 0 0 0,-1 0 0 0 0,1 0 0 0 0,0 1 0 0 0,0-1 0 0 0,-2-20 46 0 0,2 9 12 0 0,-1 7-91 0 0,1 1 0 0 0,0-1 0 0 0,1 0 1 0 0,0-3 32 0 0,0-12 71 0 0,-1 2-113 0 0,1 0 0 0 0,2-6 42 0 0,-2 14 22 0 0,-1 1-1 0 0,0-1 1 0 0,0 1 0 0 0,-1-3-22 0 0,-1-20 56 0 0,1 18-53 0 0,1 10-26 0 0,0 0-1 0 0,-1 0 1 0 0,2 0-1 0 0,-1-3 24 0 0,0 6-2 0 0,0 0 1 0 0,0-1-1 0 0,0 1 1 0 0,0 0-1 0 0,-1-1 1 0 0,1 1-1 0 0,-1 0 1 0 0,1-1-1 0 0,-1 1 2 0 0,-1-8-63 0 0,-1-6 126 0 0,1-1 1 0 0,1 1 0 0 0,1-1 0 0 0,0 1-1 0 0,2-11-63 0 0,-2 22-24 0 0,0 1-1 0 0,0-1 1 0 0,-1 0-1 0 0,1 0 1 0 0,-1 1-1 0 0,0-3 25 0 0,-2-8-122 0 0,2 4 112 0 0,0 6 29 0 0,0-1 0 0 0,1 0 0 0 0,0 1 0 0 0,0-1 0 0 0,0-2-19 0 0,0 4-14 0 0,0 0-1 0 0,0 0 1 0 0,0 0-1 0 0,0 0 1 0 0,-1 0-1 0 0,1 1 1 0 0,-1-3 14 0 0,-1 2-23 0 0,1 2 32 0 0,1 1 0 0 0,-1-1 0 0 0,1 0 0 0 0,-1 0 0 0 0,1 1 0 0 0,-1-1 0 0 0,1 0 0 0 0,0 0 0 0 0,0 0 0 0 0,-1 1 0 0 0,1-1 0 0 0,0-1-9 0 0,-1-2-4 0 0,0 1 1 0 0,0-1-1 0 0,0 1 0 0 0,-1-1 0 0 0,0-1 4 0 0,-5-14-67 0 0,7 18 71 0 0,0 1 1 0 0,-1-1-1 0 0,1 1 1 0 0,0-1 0 0 0,0 1-1 0 0,0-1 1 0 0,-1 1-1 0 0,1-1 1 0 0,0 1 0 0 0,0-1-1 0 0,-1 1 1 0 0,1-1-1 0 0,0 1 1 0 0,-1-1 0 0 0,1 1-1 0 0,-1 0 1 0 0,1-1-1 0 0,0 1 1 0 0,-1-1-1 0 0,1 1 1 0 0,-1 0 0 0 0,1 0-1 0 0,-1-1 1 0 0,1 1-1 0 0,-1 0 1 0 0,0 0 0 0 0,0-1-5 0 0,1 2 6 0 0,0 0 1 0 0,-1-1-1 0 0,1 1 1 0 0,-1 0-1 0 0,1 0 1 0 0,0-1 0 0 0,-1 1-1 0 0,1 0 1 0 0,0 0-1 0 0,0-1 1 0 0,0 1-1 0 0,0 0 1 0 0,-1 1-7 0 0,1 7-71 0 0,-1-8 73 0 0,1 1 0 0 0,0-1 0 0 0,0 0 0 0 0,0 0 0 0 0,0 0 1 0 0,0 1-1 0 0,0-1 0 0 0,0 0 0 0 0,0 0 0 0 0,1 0 0 0 0,-1 2-2 0 0,2 2 19 0 0,-1 0 1 0 0,0 1-1 0 0,0-1 0 0 0,-1 0 1 0 0,0 1-1 0 0,0 2-19 0 0,1 12-52 0 0,6 33-45 0 0,-3-21 171 0 0,0 6-74 0 0,-6-8-48 0 0,2-24 37 0 0,-1 0-1 0 0,1 0 1 0 0,0 0 0 0 0,1 0 0 0 0,-1 0-1 0 0,2 5 12 0 0,-1-7 13 0 0,0 1-1 0 0,-1 0 0 0 0,1-1 1 0 0,-1 1-1 0 0,0 0-12 0 0,1 18 26 0 0,0-17-57 0 0,-1-6 26 0 0,0 0-1 0 0,0 0 1 0 0,0 0 0 0 0,0 0 0 0 0,0 0-1 0 0,0 0 1 0 0,0 0 0 0 0,0 0-1 0 0,0 0 1 0 0,0 0 0 0 0,-1 0-1 0 0,1 0 1 0 0,0 0 0 0 0,0 0-1 0 0,0 0 1 0 0,0 0 0 0 0,0 0-1 0 0,0 0 1 0 0,0 0 0 0 0,0 0-1 0 0,0 0 1 0 0,0 0 0 0 0,0 0-1 0 0,0 0 1 0 0,0 0 0 0 0,0 0-1 0 0,0 0 1 0 0,0 0 0 0 0,0 0-1 0 0,0 0 1 0 0,0 0 0 0 0,0 0 0 0 0,0 0-1 0 0,0 0 1 0 0,0 0 0 0 0,0 0-1 0 0,0 0 6 0 0,-2-8-12 0 0,1 1-1 0 0,0-1 1 0 0,1 0 0 0 0,-1 1-1 0 0,1-4 13 0 0,0 11 0 0 0,5-42 14 0 0,-6 53 76 0 0,0 0 0 0 0,-2 3-90 0 0,1-3 33 0 0,1 1 0 0 0,0-1-1 0 0,0 1 1 0 0,1-1-33 0 0,8 78-32 0 0,-8-83-19 0 0,1 1 1 0 0,1-1-1 0 0,-1 0 0 0 0,2 3 51 0 0,1 5-4 0 0,6 8-85 0 0,-10-22 82 0 0,0 0 0 0 0,0 0 0 0 0,0 0 0 0 0,0 0 0 0 0,0 0 1 0 0,0 0-1 0 0,0 1 0 0 0,0-1 0 0 0,0 0 0 0 0,1 0 0 0 0,-1 0 0 0 0,0 0 0 0 0,0 0 0 0 0,0 0 0 0 0,0 0 0 0 0,0 1 1 0 0,0-1-1 0 0,0 0 0 0 0,0 0 0 0 0,0 0 0 0 0,0 0 0 0 0,0 0 0 0 0,1 0 0 0 0,-1 0 0 0 0,0 0 0 0 0,0 0 1 0 0,0 0-1 0 0,0 0 0 0 0,0 0 0 0 0,0 0 0 0 0,1 0 0 0 0,-1 1 0 0 0,0-1 0 0 0,0 0 0 0 0,0 0 0 0 0,0 0 1 0 0,0 0-1 0 0,0 0 7 0 0,4-5-409 0 0,2-7 220 0 0,-5 1 156 0 0,-1 10 22 0 0,0 0-1 0 0,0 0 1 0 0,0 0-1 0 0,1 0 1 0 0,-1 0 0 0 0,0 0-1 0 0,0 1 1 0 0,1-1-1 0 0,-1 0 1 0 0,1-1 11 0 0,-1 4 57 0 0,1 0 1 0 0,-1 0-1 0 0,1 0 0 0 0,-1-1 1 0 0,0 1-1 0 0,0 0 0 0 0,0 1-57 0 0,0 12 36 0 0,1 0-1 0 0,0 0 0 0 0,1 0 0 0 0,1 0 0 0 0,0-1 0 0 0,1 1 0 0 0,4 9-35 0 0,-7-23-9 0 0,-1 0 1 0 0,0 0-1 0 0,1 0 0 0 0,-1 0 1 0 0,1 0-1 0 0,0 0 0 0 0,-1 0 1 0 0,1 0-1 0 0,0-1 0 0 0,-1 1 1 0 0,1 0-1 0 0,0 0 0 0 0,0-1 1 0 0,0 1-1 0 0,0 0 0 0 0,0-1 1 0 0,0 1-1 0 0,0-1 0 0 0,0 1 1 0 0,0-1-1 0 0,0 1 1 0 0,1-1 7 0 0,-1 0-30 0 0,0 0 0 0 0,0 0-1 0 0,0 0 1 0 0,0 0 0 0 0,0 0-1 0 0,0 0 1 0 0,0 0-1 0 0,0-1 1 0 0,0 1 0 0 0,0 0-1 0 0,-1-1 1 0 0,1 1-1 0 0,0-1 1 0 0,0 1 0 0 0,0-1-1 0 0,0 1 1 0 0,0-1 0 0 0,-1 0-1 0 0,1 1 1 0 0,0-1-1 0 0,-1 0 1 0 0,1 0 0 0 0,0 0 31 0 0,0 0-13 0 0,-1 0-1 0 0,1 0 1 0 0,-1 0 0 0 0,1-1 0 0 0,-1 1 0 0 0,0 0 0 0 0,0 0 0 0 0,1 0 0 0 0,-1-1 0 0 0,0 1 0 0 0,0 0 0 0 0,0 0-1 0 0,0-2 14 0 0,0-4-64 0 0,1-10 57 0 0,0 0 1 0 0,-2-3 6 0 0,1-2 332 0 0,-4 35 26 0 0,1-3-230 0 0,0 3-84 0 0,1 0-1 0 0,1 0 0 0 0,0 1 1 0 0,0-1-1 0 0,1 1 1 0 0,1 2-44 0 0,-1-13-5 0 0,1-1 0 0 0,-1 0 0 0 0,1 1 0 0 0,-1-1 0 0 0,1 0 0 0 0,0 1 5 0 0,-1-3-9 0 0,0 0 0 0 0,0 0 0 0 0,0 1 0 0 0,1-1 1 0 0,-1 0-1 0 0,0 0 0 0 0,0 1 0 0 0,0-1 0 0 0,0 0 0 0 0,1 0 1 0 0,-1 0-1 0 0,0 0 0 0 0,0 1 0 0 0,0-1 0 0 0,1 0 0 0 0,-1 0 0 0 0,0 0 1 0 0,0 0-1 0 0,1 0 0 0 0,-1 0 0 0 0,0 0 0 0 0,0 1 9 0 0,1-2-11 0 0,-1 1-1 0 0,1 0 0 0 0,-1 0 1 0 0,1 0-1 0 0,-1 0 0 0 0,1 0 1 0 0,-1 0-1 0 0,0-1 1 0 0,1 1-1 0 0,-1 0 0 0 0,1 0 1 0 0,-1-1-1 0 0,0 1 1 0 0,1 0-1 0 0,-1 0 0 0 0,0-1 1 0 0,1 1-1 0 0,-1-1 12 0 0,1 0-13 0 0,1-1-1 0 0,-1 0 1 0 0,0 0 0 0 0,0 0-1 0 0,0 0 1 0 0,0 0 0 0 0,0 0-1 0 0,0-1 1 0 0,0 0 13 0 0,4-12-60 0 0,-2 9 39 0 0,-1 0 0 0 0,0 0 0 0 0,-1 0 0 0 0,1 0-1 0 0,-1 0 1 0 0,0 0 0 0 0,-1-3 21 0 0,2-3-15 0 0,-1-6 41 0 0,-1 1-1 0 0,0-1 0 0 0,-1 0 1 0 0,-1 1-1 0 0,-2-6-25 0 0,0-5 89 0 0,1-13-89 0 0,2 21 145 0 0,-1 0 0 0 0,-1 0-1 0 0,-1 1 1 0 0,-4-15-145 0 0,6 25 3 0 0,0-1 0 0 0,1 0-1 0 0,0 0 1 0 0,1-5-3 0 0,-3-18 175 0 0,1 4-138 0 0,-1-5 62 0 0,2 19-35 0 0,-1 0 0 0 0,2-9-64 0 0,-1 2 22 0 0,1-13-112 0 0,4 9 112 0 0,-3 18 21 0 0,0 0 0 0 0,0 1 1 0 0,0-3-44 0 0,0-3 65 0 0,-1 10-50 0 0,1 0 1 0 0,-1 0-1 0 0,0 1 1 0 0,0-1-1 0 0,0-1-15 0 0,0 1 26 0 0,0 1-1 0 0,1 0 0 0 0,-1 0 1 0 0,1 0-1 0 0,0 0 0 0 0,0 0 1 0 0,0 0-26 0 0,5-11 5 0 0,0 0 0 0 0,1-6-5 0 0,-6 16 16 0 0,0 1-1 0 0,-1-1 0 0 0,1 0 0 0 0,-1 1 1 0 0,1-1-1 0 0,-1 0 0 0 0,0 1 0 0 0,0-1 1 0 0,-1 0-1 0 0,1 1 0 0 0,0-1 0 0 0,-1 1 1 0 0,1-1-1 0 0,-1 1 0 0 0,0-1 0 0 0,0 0-15 0 0,-3-10-25 0 0,4 11 31 0 0,-1 0 0 0 0,0 0-1 0 0,1 0 1 0 0,-1 0-1 0 0,0 0 1 0 0,0 0 0 0 0,0 0-1 0 0,0-1-5 0 0,-2 0-37 0 0,1 0-1 0 0,0 0 0 0 0,-1 0 1 0 0,0-1 37 0 0,2 3-11 0 0,0 1 0 0 0,0-1 0 0 0,1 0 1 0 0,-1 1-1 0 0,0-1 0 0 0,0 0 0 0 0,0 1 1 0 0,0-1-1 0 0,-1 1 0 0 0,1 0 0 0 0,0-1 1 0 0,0 1-1 0 0,0 0 0 0 0,0 0 0 0 0,0-1 1 0 0,-1 1 10 0 0,0 0-9 0 0,0-1 0 0 0,0 1 0 0 0,0-1 0 0 0,0 1 1 0 0,0-1-1 0 0,0 0 0 0 0,1 0 0 0 0,-1 0 1 0 0,0 0-1 0 0,1-1 0 0 0,-2 0 9 0 0,-8-5 42 0 0,9 6-55 0 0,0 0-1 0 0,0-1 1 0 0,1 1-1 0 0,-1 0 1 0 0,0-1 0 0 0,1 1-1 0 0,-1-1 1 0 0,1 0-1 0 0,0 1 1 0 0,-1-2 13 0 0,-2-2-34 0 0,-12-7 79 0 0,-6-14-402 0 0,16 17 302 0 0,6 8 48 0 0,-1-1 1 0 0,0 1-1 0 0,0-1 0 0 0,1 1 0 0 0,-1 0 0 0 0,0 0 0 0 0,0-1 0 0 0,0 1 0 0 0,-1 0 0 0 0,1 0 0 0 0,0 0 0 0 0,0 0 1 0 0,-1 0-1 0 0,1 0 0 0 0,0 1 0 0 0,-1-1 0 0 0,0 0 7 0 0,1 0 2 0 0,-1 1 1 0 0,1-1 0 0 0,0 1-1 0 0,0-1 1 0 0,0 0-1 0 0,-1 0 1 0 0,1 1 0 0 0,0-1-1 0 0,0 0 1 0 0,0 0-1 0 0,0 0 1 0 0,-1-2-3 0 0,1 2-21 0 0,0-1 0 0 0,-1 1-1 0 0,1 0 1 0 0,-1-1 0 0 0,1 1 0 0 0,-3-1 21 0 0,2 0-37 0 0,-1 1 1 0 0,0-1-1 0 0,1 0 1 0 0,0 0-1 0 0,-1 0 1 0 0,-1-3 36 0 0,2 3-11 0 0,0 0 0 0 0,-1 0-1 0 0,1-1 1 0 0,-1 1 0 0 0,-1 0 11 0 0,-1 0 30 0 0,0-1 39 0 0,-5-3-141 0 0,9 5 72 0 0,0 0 1 0 0,0 1-1 0 0,0-1 0 0 0,-1 0 0 0 0,1 0 1 0 0,0 1-1 0 0,0-1 0 0 0,0 0 0 0 0,0-1 0 0 0,0 1 4 0 0,0 0 0 0 0,0-1 0 0 0,1 1 0 0 0,-1 0 0 0 0,0-1 0 0 0,0 1-1 0 0,1-1 1 0 0,-1 0 0 0 0,1 1 0 0 0,-1-1 0 0 0,1 1 0 0 0,0-1 0 0 0,0 0-1 0 0,0 1 1 0 0,0-1 0 0 0,0 0 0 0 0,0 1 0 0 0,0-1-4 0 0,0 1 0 0 0,0 1 0 0 0,0 0 0 0 0,0 0 0 0 0,0-1-1 0 0,0 1 1 0 0,0 0 0 0 0,-1 0 0 0 0,1-1 0 0 0,0 1 0 0 0,0 0 0 0 0,0 0 0 0 0,0-1 0 0 0,0 1 0 0 0,-1 0 0 0 0,1 0 0 0 0,0-1 0 0 0,0 1 0 0 0,0 0 0 0 0,0 0 0 0 0,-1 0-1 0 0,1 0 1 0 0,0-1 0 0 0,0 1 0 0 0,-1 0 0 0 0,1 0 0 0 0,0 0 4 0 0,-1-1 0 0 0,1 1-1 0 0,-1 0 1 0 0,1 0 0 0 0,0-1-1 0 0,-1 1 1 0 0,1-1 0 0 0,-1 1-1 0 0,1 0 1 0 0,0-1 0 0 0,0 1-1 0 0,-1-1 1 0 0,1 1 0 0 0,0 0-1 0 0,0-1 1 0 0,0 1-1 0 0,-1-1 1 0 0,1 1 0 0 0,0-1-4 0 0,0-1 1 0 0,0-1 1 0 0,-1 1 0 0 0,1 0-1 0 0,-1 0 1 0 0,0 0 0 0 0,0-2-2 0 0,0 2-16 0 0,0 0 1 0 0,0 0-1 0 0,1 0 1 0 0,-1-1-1 0 0,1 1 1 0 0,-1 0-1 0 0,1 0 16 0 0,0 1 2 0 0,0 1 0 0 0,0 0-1 0 0,0 0 1 0 0,0 0 0 0 0,0 0-1 0 0,0 0 1 0 0,0-1 0 0 0,0 1 0 0 0,0 0-1 0 0,0 0 1 0 0,0 0 0 0 0,0 0 0 0 0,0-1-1 0 0,0 1 1 0 0,0 0 0 0 0,0 0-1 0 0,0 0 1 0 0,0 0 0 0 0,0-1 0 0 0,0 1-1 0 0,0 0 1 0 0,-1 0 0 0 0,1 0-1 0 0,0 0 1 0 0,0 0 0 0 0,0 0 0 0 0,0 0-1 0 0,0-1 1 0 0,0 1 0 0 0,-1 0 0 0 0,1 0-1 0 0,0 0 1 0 0,0 0 0 0 0,0 0-1 0 0,0 0 1 0 0,-1 0 0 0 0,1 0 0 0 0,0 0-1 0 0,0 0 1 0 0,0 0 0 0 0,0 0-1 0 0,0 0 1 0 0,-1 0 0 0 0,1 0 0 0 0,0 0-1 0 0,0 0 1 0 0,0 0 0 0 0,0 0 0 0 0,-1 0-1 0 0,1 0 1 0 0,0 0 0 0 0,0 0-1 0 0,0 0 1 0 0,0 0 0 0 0,0 1 0 0 0,-1-1-1 0 0,1 0-1 0 0,0 0-2 0 0,-1 0-1 0 0,1 0 0 0 0,-1 0 0 0 0,1 0 1 0 0,0 0-1 0 0,-1 0 0 0 0,1 0 1 0 0,-1 0-1 0 0,1 0 0 0 0,-1 0 0 0 0,1 0 1 0 0,-1 0-1 0 0,1 0 0 0 0,-1 0 0 0 0,1 0 3 0 0,-1-1 1 0 0,1 0 0 0 0,0 0 0 0 0,-1 1 0 0 0,1-1 0 0 0,0 0 0 0 0,-1 0 0 0 0,1 0 0 0 0,0 0 0 0 0,0 0 0 0 0,0 0 0 0 0,0 1 0 0 0,0-2-1 0 0,0-1-86 0 0,-1 2 83 0 0,1 1 7 0 0,0-1 1 0 0,0 1 0 0 0,0 0 0 0 0,0-1 0 0 0,0 1 0 0 0,0 0 0 0 0,0-1 0 0 0,0 1 0 0 0,0 0 0 0 0,0 0 0 0 0,0-1 0 0 0,-1 1 0 0 0,1 0-1 0 0,0-1 1 0 0,0 1 0 0 0,0 0 0 0 0,-1 0 0 0 0,1 0 0 0 0,0-1 0 0 0,0 1-5 0 0,-2-1 35 0 0,2-3-59 0 0,0 4 24 0 0,0 0 0 0 0,0 0 0 0 0,0 0 1 0 0,0 0-1 0 0,0 0 0 0 0,0 0 0 0 0,0 0 0 0 0,0 0 0 0 0,-1 0 0 0 0,1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0 0 0,0 0 3 0 0,0 0 0 0 0,0 0-1 0 0,0 0 1 0 0,-1 0 0 0 0,1 0-1 0 0,0 0 1 0 0,0 0 0 0 0,0 0-1 0 0,0 0 1 0 0,0 0 0 0 0,0 0-1 0 0,0 0 1 0 0,-1 0-1 0 0,1 0 1 0 0,0 0 0 0 0,0 0-1 0 0,0 0 1 0 0,0 0 0 0 0,0 0-1 0 0,0 0 1 0 0,0 0 0 0 0,0-1-1 0 0,-1 1 1 0 0,1 0-1 0 0,0 0 1 0 0,0 0 0 0 0,0 0-1 0 0,0 0 1 0 0,0 0 0 0 0,0 0-1 0 0,0 0 1 0 0,0 0 0 0 0,0 0-1 0 0,0 0 1 0 0,0-1 0 0 0,0 1-1 0 0,0 0 1 0 0,-1 0-1 0 0,1 0 1 0 0,0 0 0 0 0,0 0-1 0 0,0 0 1 0 0,0 0 0 0 0,0 0-1 0 0,0-1-2 0 0,-2-2-28 0 0,2 0-83 0 0,0 2 106 0 0,0 1 0 0 0,0-1 0 0 0,0 1 0 0 0,-1-1-1 0 0,1 0 1 0 0,0 1 0 0 0,0-1 0 0 0,0 0 0 0 0,0 1-1 0 0,-1-1 1 0 0,1 1 0 0 0,0-1 0 0 0,0 1 0 0 0,-1-1-1 0 0,1 1 1 0 0,0-1 0 0 0,-1 1 0 0 0,1-1 0 0 0,-1 1-1 0 0,1-1 1 0 0,-1 0 5 0 0,-1 0 3 0 0,0-1 1 0 0,0 0-1 0 0,0 0 0 0 0,0 0 0 0 0,-1-2-3 0 0,-4-2-10 0 0,6 6 9 0 0,0-1-1 0 0,0 0 1 0 0,1 1 0 0 0,-1-1-1 0 0,0 0 1 0 0,1 0-1 0 0,-1 1 1 0 0,0-1 0 0 0,1 0-1 0 0,-1 0 1 0 0,1 0 1 0 0,-1 0-14 0 0,1-1 0 0 0,-1 1 0 0 0,1 0 0 0 0,-1-1 0 0 0,1 1 0 0 0,0 0 0 0 0,0-1 0 0 0,-1 1 0 0 0,1 0 0 0 0,0-1 0 0 0,0 1 0 0 0,0-1 14 0 0,1-2 48 0 0,-3 1 18 0 0,2 3-66 0 0,0 0 1 0 0,0 0-1 0 0,0 0 0 0 0,0 0 0 0 0,0-1 0 0 0,0 1 0 0 0,0 0 0 0 0,0 0 0 0 0,0 0 0 0 0,0 0 0 0 0,-1-1 0 0 0,1 1 0 0 0,0 0 0 0 0,0 0 0 0 0,0 0 0 0 0,0 0 0 0 0,0-1 0 0 0,0 1 0 0 0,0 0 0 0 0,0 0 0 0 0,0 0 0 0 0,0 0 0 0 0,-1 0 0 0 0,1 0 1 0 0,0-1-1 0 0,0 1 0 0 0,0 0 0 0 0,0 0 0 0 0,0 0 0 0 0,-1 0 0 0 0,1 0 0 0 0,0 0 0 0 0,0 0 0 0 0,0 0 0 0 0,0 0 0 0 0,-1 0 0 0 0,1 0 0 0 0,0 0 0 0 0,0 0 0 0 0,0 0 0 0 0,0 0 0 0 0,-1 0 0 0 0,1 0 0 0 0,0 0 0 0 0,0 0 0 0 0,0 0 0 0 0,-1 0-7 0 0,1 0 36 0 0,-6-2 50 0 0,6 2-84 0 0,0 0 0 0 0,0 0 1 0 0,0 0-1 0 0,0 0 0 0 0,0 0 0 0 0,0 0 0 0 0,0 0 0 0 0,0 0 0 0 0,0 0 0 0 0,0 0 1 0 0,0 0-1 0 0,0 0 0 0 0,0 0 0 0 0,0 0 0 0 0,0 0 0 0 0,0 1 0 0 0,0-1 1 0 0,0 0-1 0 0,0 0 0 0 0,0 0 0 0 0,0 0 0 0 0,0 0 0 0 0,0 0 0 0 0,0 0 1 0 0,0 0-1 0 0,-1 0 0 0 0,1 0 0 0 0,0 0 0 0 0,0 0 0 0 0,0 0 0 0 0,0 0 0 0 0,0 0 1 0 0,0 0-1 0 0,0 0 0 0 0,0 0 0 0 0,0 0 0 0 0,0 0 5 0 0,-5-1 73 0 0,5 1-70 0 0,-1 0 1 0 0,1 0-1 0 0,0 0 0 0 0,0 0 0 0 0,0 0 0 0 0,-1 0 0 0 0,1 0 0 0 0,0 0 0 0 0,0 0 0 0 0,0 0 1 0 0,0 0-1 0 0,-1 0 0 0 0,1 0 0 0 0,0 0 0 0 0,0 0 0 0 0,0 0 0 0 0,0 0 0 0 0,-1 1 0 0 0,1-1 1 0 0,0 0-1 0 0,0 0 0 0 0,0 0 0 0 0,0 0 0 0 0,0 0 0 0 0,-1 0 0 0 0,1 1 0 0 0,0-1 1 0 0,0 0-1 0 0,0 0 0 0 0,0 0 0 0 0,0 0 0 0 0,0 1 0 0 0,0-1-3 0 0,-2 1 42 0 0,2 1-20 0 0,0-2-15 0 0,-1 2-17 0 0,0-1 17 0 0,0 0 0 0 0,0 0 0 0 0,0 0 0 0 0,1-1 0 0 0,-1 1 0 0 0,0 0 0 0 0,1 0 0 0 0,-1 0 0 0 0,0 1 0 0 0,1-1-7 0 0,-1 0-2 0 0,1 0-1 0 0,0 0 1 0 0,-1 0 0 0 0,1 0-1 0 0,0 0 1 0 0,0-1 0 0 0,0 1-1 0 0,0 0 1 0 0,0 0 0 0 0,0 0 2 0 0,0 0 6 0 0,0 0 1 0 0,0 0-1 0 0,0-1 1 0 0,0 1-1 0 0,0 0 1 0 0,0 0-1 0 0,-1 0 1 0 0,1-1-1 0 0,0 1 1 0 0,0 0-1 0 0,-1 0 1 0 0,1-1-1 0 0,0 1-6 0 0,-1 0 13 0 0,1-1 0 0 0,0 1 0 0 0,0-1 0 0 0,0 1 0 0 0,0-1 0 0 0,-1 1 0 0 0,1-1 0 0 0,0 1 0 0 0,0-1 0 0 0,0 1 0 0 0,0-1 0 0 0,0 1 0 0 0,0 0 0 0 0,0-1 0 0 0,1 1 0 0 0,-1-1 0 0 0,0 1-13 0 0,0 0 142 0 0,0-1-127 0 0,0 1 1 0 0,0 0 0 0 0,0 0-1 0 0,0 0 1 0 0,0 0-1 0 0,0 0 1 0 0,0 0-1 0 0,0 0 1 0 0,0 0-1 0 0,0 0 1 0 0,-1 0-1 0 0,1 0 1 0 0,0 0-1 0 0,-1 0-15 0 0,-1 6-20 0 0,1 0 53 0 0,1-5-36 0 0,0 0 0 0 0,0 0 0 0 0,0-1 0 0 0,-1 1 0 0 0,1 0 0 0 0,0 0 0 0 0,-1 0 0 0 0,0-1 0 0 0,0 2 3 0 0,0-1 14 0 0,0 1 1 0 0,1-1 0 0 0,-1 1-1 0 0,0-1 1 0 0,1 1 0 0 0,0 2-15 0 0,-1-2-18 0 0,1 1 0 0 0,-1-1 0 0 0,0 0 0 0 0,-1 4 18 0 0,-2 2 43 0 0,2-3-3 0 0,-1-1-1 0 0,1 1 0 0 0,1 0 0 0 0,-1-1 1 0 0,0 5-40 0 0,-3 17-58 0 0,5-27 63 0 0,0 1 0 0 0,0-1 0 0 0,0 1 0 0 0,0 0 0 0 0,0-1 0 0 0,-1 1 0 0 0,1 0-1 0 0,0-1 1 0 0,0 1 0 0 0,-1-1 0 0 0,1 1 0 0 0,0-1 0 0 0,-1 1-5 0 0,1-1 5 0 0,-1 1 0 0 0,1 0 0 0 0,0-1 1 0 0,-1 1-1 0 0,1-1 0 0 0,0 1 0 0 0,0-1 0 0 0,-1 1 0 0 0,1 0 1 0 0,0-1-1 0 0,0 1 0 0 0,0 0 0 0 0,0-1-5 0 0,-1 6 19 0 0,1 0 1 0 0,-1-1-1 0 0,-1 1 0 0 0,1-1 1 0 0,-1 1-1 0 0,0-1 0 0 0,0 1 1 0 0,-1 1-20 0 0,1 7 36 0 0,-1 8 34 0 0,-1-8-100 0 0,2-9 43 0 0,1 0 1 0 0,-1-1-1 0 0,0 1 1 0 0,-1 0 0 0 0,1 0-14 0 0,1-3-14 0 0,0-1 0 0 0,0 1 1 0 0,0 0-1 0 0,1 0 0 0 0,-1-1 1 0 0,1 1-1 0 0,0 0 0 0 0,-1 0 1 0 0,1 0 13 0 0,0 1 41 0 0,-2 11 154 0 0,-11 24-375 0 0,11-32 139 0 0,0 0 0 0 0,0-1 0 0 0,-1 1 0 0 0,-1 0 41 0 0,-7 17-209 0 0,9-18 31 0 0,2-8 34 0 0,5-15-32 0 0,-1 5 159 0 0,-2 7 23 0 0,0 0 1 0 0,0 0-1 0 0,0 0 1 0 0,2-1-7 0 0,-1 1 58 0 0,0-1 0 0 0,0 1 0 0 0,0-5-58 0 0,-7 23 70 0 0,-1 0 1 0 0,-4 8-71 0 0,0-2 48 0 0,-3 14-48 0 0,-11 47 91 0 0,21-65-15 0 0,1-13-83 0 0,1 0 0 0 0,0-1 0 0 0,0 1 0 0 0,0 0 0 0 0,0 0 0 0 0,0-1 1 0 0,0 1-1 0 0,0 0 0 0 0,0-1 0 0 0,1 1 0 0 0,-1 0 0 0 0,0-1 0 0 0,0 1 0 0 0,1 0 0 0 0,-1-1 1 0 0,0 1-1 0 0,1 0 7 0 0,-1-1-3 0 0,1 0 0 0 0,-1-1 0 0 0,0 1 0 0 0,1 0 0 0 0,-1 0 0 0 0,1 0 0 0 0,-1 0 0 0 0,1-1 0 0 0,-1 1 0 0 0,0 0 0 0 0,1 0 0 0 0,-1-1 0 0 0,0 1 0 0 0,1 0 0 0 0,-1-1 0 0 0,0 1 0 0 0,1 0 0 0 0,-1-1 0 0 0,0 1 0 0 0,0 0 0 0 0,1-1 0 0 0,-1 1 0 0 0,0-1 3 0 0,0 1 19 0 0,9-13 214 0 0,-1 0 0 0 0,3-7-233 0 0,-10 18-14 0 0,18-30-226 0 0,-10 19 175 0 0,4-10 65 0 0,-10 14-256 0 0,-3 8 97 0 0,-2 6 290 0 0,-13 26-42 0 0,2-5-143 0 0,7-13 83 0 0,4-10-41 0 0,0 0 1 0 0,1-1-1 0 0,0 1 0 0 0,0 0 0 0 0,0 0 1 0 0,0 0-1 0 0,0 0 0 0 0,0 0 1 0 0,1 0-1 0 0,0 0 0 0 0,-1 0 1 0 0,1 0-1 0 0,0 2 12 0 0,0-5 0 0 0,0 1-1 0 0,0-1 1 0 0,0 0 0 0 0,0 0-1 0 0,0 0 1 0 0,0 1-1 0 0,0-1 1 0 0,1 0 0 0 0,-1 0-1 0 0,0 0 1 0 0,0 1 0 0 0,0-1-1 0 0,0 0 1 0 0,0 0 0 0 0,0 0-1 0 0,0 1 1 0 0,0-1 0 0 0,0 0-1 0 0,1 0 1 0 0,-1 0 0 0 0,0 0-1 0 0,0 1 1 0 0,0-1-1 0 0,0 0 1 0 0,1 0 0 0 0,-1 0-1 0 0,0 0 1 0 0,0 0 0 0 0,0 0-1 0 0,0 0 1 0 0,1 0 0 0 0,-1 1-1 0 0,0-1 1 0 0,0 0 0 0 0,0 0-1 0 0,1 0 1 0 0,-1 0-1 0 0,0 0 1 0 0,0 0 0 0 0,1 0-1 0 0,-1 0 1 0 0,0 0 0 0 0,0 0-1 0 0,0 0 1 0 0,1 0 0 0 0,-1-1-1 0 0,0 1 1 0 0,0 0 0 0 0,0 0-1 0 0,1 0 1 0 0,-1 0 0 0 0,0 0-1 0 0,0 0 1 0 0,0 0-1 0 0,0 0 1 0 0,1-1 0 0 0,-1 1-1 0 0,0 0 1 0 0,0 0 0 0 0,0 0 0 0 0,11-12 90 0 0,-9 10-67 0 0,10-16-40 0 0,-3 4 75 0 0,27-36-19 0 0,-35 50-48 0 0,-1-1 0 0 0,1 0 1 0 0,-1 1-1 0 0,0-1 0 0 0,0 1 0 0 0,1-1 0 0 0,-1 1 1 0 0,0-1-1 0 0,0 0 0 0 0,0 1 0 0 0,1-1 0 0 0,-1 0 1 0 0,0 1-1 0 0,0-1 9 0 0,0-1-9 0 0,0 5 17 0 0,0-1 4 0 0,0 0 1 0 0,0 0-1 0 0,-1-1 1 0 0,1 1-1 0 0,-1 0 1 0 0,1-1-1 0 0,-1 1 1 0 0,0 0-1 0 0,1-1 1 0 0,-1 1-1 0 0,0-1 1 0 0,0 1-1 0 0,-1 0-12 0 0,-3 9-11 0 0,0-2-8 0 0,4-8 0 0 0,0 1 0 0 0,1-1 0 0 0,-1 1 0 0 0,0-1 1 0 0,1 1-1 0 0,-1-1 0 0 0,1 1 0 0 0,-1 0 1 0 0,1 0 18 0 0,0-2-2 0 0,0 0 1 0 0,0 0 0 0 0,0 0 0 0 0,0 0 0 0 0,0 0 0 0 0,0 0-1 0 0,0 0 1 0 0,0-1 0 0 0,0 1 0 0 0,1 0 0 0 0,-1 0-1 0 0,0 0 1 0 0,0 0 0 0 0,0 0 0 0 0,0 0 0 0 0,0 0 0 0 0,0 0-1 0 0,0 0 1 0 0,0 0 0 0 0,0 0 0 0 0,0 0 0 0 0,1 0-1 0 0,-1 0 1 0 0,0 0 0 0 0,0 0 0 0 0,0 0 0 0 0,0 0 0 0 0,0 0-1 0 0,0 0 1 0 0,0 0 0 0 0,0 0 0 0 0,0 0 0 0 0,0 0-1 0 0,0 1 1 0 0,0-1 0 0 0,1 0 0 0 0,-1 0 0 0 0,0 0 0 0 0,0 0-1 0 0,0 0 1 0 0,0 0 0 0 0,0 0 0 0 0,0 0 0 0 0,0 0 0 0 0,0 0-1 0 0,0 0 1 0 0,0 0 0 0 0,0 0 0 0 0,0 0 0 0 0,0 1-1 0 0,0-1 1 0 0,0 0 0 0 0,0 0 0 0 0,0 0 0 0 0,0 0 0 0 0,0 0 0 0 0,5-7-82 0 0,-5 6 137 0 0,30-51-200 0 0,-19 22 86 0 0,-19 50 27 0 0,-24 52 174 0 0,31-71-145 0 0,1 0-1 0 0,0-1 1 0 0,-1 1-1 0 0,1 0 1 0 0,0 0-1 0 0,0-1 1 0 0,-1 1-1 0 0,1 0 1 0 0,0 0-1 0 0,0 0 1 0 0,0-1-1 0 0,0 1 1 0 0,0 0-1 0 0,0 0 1 0 0,0 0-1 0 0,0-1 1 0 0,0 1-1 0 0,1 0 1 0 0,-1 0-1 0 0,0-1 1 0 0,0 1-1 0 0,1 0 1 0 0,-1 0-1 0 0,0-1 1 0 0,1 1-1 0 0,-1 0 1 0 0,1-1-1 0 0,-1 1 1 0 0,1 0-1 0 0,-1-1 1 0 0,1 1-1 0 0,0-1 5 0 0,-1 1-1 0 0,0-1-1 0 0,0 0 1 0 0,1 0 0 0 0,-1 0-1 0 0,0 0 1 0 0,0 0-1 0 0,0 0 1 0 0,1 0 0 0 0,-1 0-1 0 0,0 0 1 0 0,0 0 0 0 0,0 0-1 0 0,1 0 1 0 0,-1 0-1 0 0,0 0 1 0 0,0 0 0 0 0,0 0-1 0 0,1 0 1 0 0,-1 0-1 0 0,0 0 1 0 0,0-1 0 0 0,0 1-1 0 0,1 0 1 0 0,-1 0-1 0 0,0 0 1 0 0,0 0 0 0 0,0 0-1 0 0,0 0 1 0 0,1-1 1 0 0,5-5 98 0 0,-6 5-96 0 0,0 1-1 0 0,1-1 0 0 0,-1 1 0 0 0,0-1 0 0 0,1 1 1 0 0,-1 0-1 0 0,0-1 0 0 0,1 1 0 0 0,-1-1 1 0 0,1 1-1 0 0,-1 0 0 0 0,1-1 0 0 0,-1 1 0 0 0,1 0 1 0 0,-1 0-1 0 0,1-1 0 0 0,-1 1 0 0 0,1 0-1 0 0,-1 0-4 0 0,1 0-1 0 0,-1 0 1 0 0,0 0 0 0 0,0 0-1 0 0,0 1 1 0 0,1-1-1 0 0,-1 0 1 0 0,0 0-1 0 0,0 0 1 0 0,0 0 0 0 0,0 0-1 0 0,1 1 1 0 0,-1-1-1 0 0,0 0 1 0 0,0 0 0 0 0,0 0-1 0 0,0 1 1 0 0,0-1-1 0 0,0 0 1 0 0,1 0 0 0 0,-1 0-1 0 0,0 1 1 0 0,0-1-1 0 0,0 0 1 0 0,0 0-1 0 0,0 0 1 0 0,0 1 0 0 0,0-1-1 0 0,0 0 1 0 0,0 0-1 0 0,0 1 1 0 0,0-1 0 0 0,0 0-1 0 0,0 0 1 0 0,0 0-1 0 0,0 1 1 0 0,-1-1 0 0 0,1 0-1 0 0,0 0 1 0 0,0 1-1 0 0,0-1 1 0 0,0 0-1 0 0,0 0 1 0 0,0 0 4 0 0,0 1-7 0 0,-1-1 0 0 0,1 0 1 0 0,0 0-1 0 0,0 1 0 0 0,0-1 0 0 0,0 0 0 0 0,0 0 0 0 0,0 1 0 0 0,0-1 1 0 0,0 0-1 0 0,0 1 0 0 0,0-1 0 0 0,0 0 0 0 0,0 0 0 0 0,0 1 0 0 0,0-1 1 0 0,0 0-1 0 0,0 1 0 0 0,0-1 0 0 0,0 0 0 0 0,0 0 0 0 0,0 1 0 0 0,0-1 1 0 0,0 0-1 0 0,0 0 0 0 0,1 1 0 0 0,-1-1 0 0 0,0 0 0 0 0,0 0 0 0 0,0 1 1 0 0,1-1-1 0 0,-1 0 7 0 0,1 1-134 0 0,2 1-132 0 0,-3-1 260 0 0,-2 4 29 0 0,2-4-21 0 0,0-1-1 0 0,0 0 1 0 0,0 0-1 0 0,0 1 0 0 0,0-1 1 0 0,0 0-1 0 0,0 1 1 0 0,-1-1-1 0 0,1 0 1 0 0,0 0-1 0 0,0 0 1 0 0,0 1-1 0 0,0-1 1 0 0,-1 0-1 0 0,1 0 1 0 0,0 0-1 0 0,0 1 1 0 0,-1-1-1 0 0,1 0 1 0 0,0 0-1 0 0,0 0 1 0 0,-1 0-1 0 0,1 0 1 0 0,0 0-1 0 0,-1 1-1 0 0,-9 2-119 0 0,3-1-104 0 0,-1 1-55 0 0,0 0 0 0 0,-7 1 278 0 0,8 0-146 0 0,7-4 142 0 0,-1 1-1 0 0,1-1 1 0 0,0 1 0 0 0,-1-1-1 0 0,1 0 1 0 0,-1 0-1 0 0,1 1 1 0 0,0-1 0 0 0,-1 0-1 0 0,1 0 1 0 0,-1 1-1 0 0,1-1 1 0 0,-1 0 0 0 0,1 0-1 0 0,-1 0 1 0 0,1 0-1 0 0,-1 0 1 0 0,1 0 0 0 0,-1 0-1 0 0,0 0 5 0 0,-1 0 182 0 0,4 2-225 0 0,-2-2 51 0 0,0 0 1 0 0,0 0 0 0 0,0 0-1 0 0,1 0 1 0 0,-1 0 0 0 0,0 0-1 0 0,0 0 1 0 0,1 0 0 0 0,-1 0 0 0 0,0 0-1 0 0,0 0 1 0 0,0 0 0 0 0,1 0-1 0 0,-1 0 1 0 0,0 0 0 0 0,0 0-1 0 0,1 0 1 0 0,-1 0 0 0 0,0 0-1 0 0,0 0 1 0 0,0-1 0 0 0,1 1 0 0 0,-1 0-1 0 0,0 0 1 0 0,0 0 0 0 0,0 0-1 0 0,0 0 1 0 0,1-1 0 0 0,-1 1-1 0 0,0 0 1 0 0,0 0 0 0 0,0 0-1 0 0,0-1 1 0 0,0 1 0 0 0,0 0 0 0 0,1 0-1 0 0,-1 0-8 0 0,2-2 32 0 0,-1 0 1 0 0,1 1-1 0 0,0 0 0 0 0,1-1 0 0 0,-1 1 0 0 0,0 0 0 0 0,0 0 0 0 0,0 0 1 0 0,3 0-33 0 0,3 0 197 0 0,-8 1-190 0 0,1 0 0 0 0,0 0 0 0 0,-1 0 0 0 0,1 0 0 0 0,-1 0 0 0 0,1 0 0 0 0,-1 0 0 0 0,1 0 1 0 0,-1 0-1 0 0,1 0 0 0 0,-1 0 0 0 0,1-1 0 0 0,-1 1 0 0 0,1 0 0 0 0,-1 0 0 0 0,1-1 0 0 0,-1 1 0 0 0,1 0 0 0 0,-1 0 0 0 0,1-1-7 0 0,-1 1 7 0 0,0 0 0 0 0,0 0 0 0 0,1-1 0 0 0,-1 1-1 0 0,0 0 1 0 0,0 0 0 0 0,0 0 0 0 0,1 0 0 0 0,-1 0 0 0 0,0 0-1 0 0,0 0 1 0 0,1 0 0 0 0,-1 0 0 0 0,0 0 0 0 0,0 0-1 0 0,0 0 1 0 0,1 0 0 0 0,-1 0 0 0 0,0 0 0 0 0,0 0 0 0 0,1 0-1 0 0,-1 0 1 0 0,0 1 0 0 0,0-1 0 0 0,0 0 0 0 0,1 0-1 0 0,-1 0 1 0 0,0 0 0 0 0,0 0-7 0 0,1 1-2 0 0,-1-1 0 0 0,0 0 0 0 0,1 0 0 0 0,-1 0 0 0 0,1 0 0 0 0,-1 1 0 0 0,1-1 0 0 0,-1 0-1 0 0,1 0 1 0 0,-1 0 0 0 0,0 0 0 0 0,1 0 0 0 0,-1 0 0 0 0,1 0 0 0 0,-1 0 2 0 0,2-1 24 0 0,-1 1 0 0 0,1-1 0 0 0,-1 1 1 0 0,1-1-1 0 0,-1 0 0 0 0,1 0 0 0 0,-1 0-24 0 0,5-2 48 0 0,-2 3 38 0 0,-2 1-18 0 0,2 1-83 0 0,-1-1 91 0 0,-2-1-81 0 0,-1 1-1 0 0,1-1 1 0 0,0 0 0 0 0,0 0-1 0 0,0 0 1 0 0,-1 0 0 0 0,1 0-1 0 0,0 0 1 0 0,0 0 0 0 0,0 0-1 0 0,-1 0 1 0 0,1 0-1 0 0,0-1 1 0 0,0 1 0 0 0,0 0-1 0 0,0-1 6 0 0,0 1 3 0 0,-1 0-1 0 0,1-1 0 0 0,0 1 1 0 0,0 0-1 0 0,-1 0 0 0 0,1 0 1 0 0,0 0-1 0 0,0-1 0 0 0,0 1 1 0 0,-1 0-1 0 0,1 1 0 0 0,0-1 1 0 0,0 0-1 0 0,0 0-2 0 0,12 1-54 0 0,-13-1 80 0 0,8 1-77 0 0,-7-1 54 0 0,0 0-1 0 0,0-1 1 0 0,0 1-1 0 0,0 0 0 0 0,0 0 1 0 0,0 0-1 0 0,0 0 1 0 0,0 0-1 0 0,0 0 1 0 0,0 0-1 0 0,0 0 1 0 0,0 0-1 0 0,0 0 1 0 0,0 0-3 0 0,0 1 14 0 0,0-1 0 0 0,0 0 0 0 0,0 0 0 0 0,0 0 0 0 0,0 0 1 0 0,0 0-1 0 0,-1 0 0 0 0,1 0 0 0 0,0 0 0 0 0,1-1-14 0 0,-1 2-9 0 0,1 0 0 0 0,0 0-1 0 0,-1 0 1 0 0,1 0 0 0 0,0 0 0 0 0,-1 0 0 0 0,1 0-1 0 0,-1 1 10 0 0,1 0 41 0 0,0-1-46 0 0,-1-1-1 0 0,1 1 1 0 0,0 0 0 0 0,-1 0-1 0 0,1-1 1 0 0,0 1 0 0 0,0-1 0 0 0,-1 1-1 0 0,3-1 6 0 0,6 3-90 0 0,3 4 20 0 0,-12-7 71 0 0,-1 0 0 0 0,1 1-1 0 0,-1-1 1 0 0,1 1 0 0 0,-1-1 0 0 0,1 1 0 0 0,-1-1 0 0 0,1 1-1 0 0,-1-1 1 0 0,0 1 0 0 0,1-1 0 0 0,-1 1 0 0 0,0-1 0 0 0,1 1-1 0 0,-1 0 1 0 0,0-1 0 0 0,0 1 0 0 0,0 0 0 0 0,0-1-1 0 0,0 1-2 0 0,0-1-1 0 0,0 0 1 0 0,0 0 0 0 0,0 0-1 0 0,0 0 1 0 0,1 1 0 0 0,-1-1 0 0 0,0 0-1 0 0,0 0 1 0 0,0 0 0 0 0,0 0 0 0 0,0 0-1 0 0,0 1 1 0 0,0-1 0 0 0,0 0 0 0 0,0 0-1 0 0,0 0 1 0 0,0 0 0 0 0,0 0 0 0 0,1 0-1 0 0,-1 0 1 0 0,0 1 0 0 0,0-1-1 0 0,0 0 1 0 0,0 0 0 0 0,0 0 0 0 0,0 0-1 0 0,1 0 1 0 0,-1 0 0 0 0,0 0 0 0 0,0 0-1 0 0,0 0 1 0 0,0 0 0 0 0,0 0 0 0 0,1 0-1 0 0,-1 0 1 0 0,0 0 0 0 0,0 0 0 0 0,0 0-1 0 0,0 0 1 0 0,0 0 0 0 0,1 0-1 0 0,-1 0 1 0 0,0 0 0 0 0,0 0 0 0 0,0 0-1 0 0,0 0 1 0 0,0 0 0 0 0,1 0 0 0 0,-1 0-1 0 0,0 0 1 0 0,0 0 0 0 0,0 0 0 0 0,0-1-1 0 0,0 1 1 0 0,0 0 0 0 0,1 0 0 0 0,-1 0-1 0 0,0 0 3 0 0,1-1-17 0 0,-1 1 1 0 0,1 0-1 0 0,-1-1 0 0 0,1 1 0 0 0,0-1 0 0 0,-1 1 1 0 0,1-1-1 0 0,-1 0 0 0 0,1 1 0 0 0,-1-1 0 0 0,0 0 1 0 0,1 1-1 0 0,-1-1 17 0 0,4-12 20 0 0,-1 0 0 0 0,0-1 1 0 0,-1 1-1 0 0,-1-1-20 0 0,1-28-47 0 0,-1 17 82 0 0,1 0 1 0 0,1-1-36 0 0,-2 17 26 0 0,1 0 0 0 0,-2-1 0 0 0,1 1-1 0 0,-1-4-25 0 0,-1 10 12 0 0,1 0-1 0 0,0-1 0 0 0,-1 1 0 0 0,0 0 1 0 0,0 0-1 0 0,0 0 0 0 0,0 0 0 0 0,0 0 1 0 0,-1 0-1 0 0,1 0 0 0 0,-1 0 0 0 0,0 1 0 0 0,-1-3-11 0 0,-1 1-75 0 0,-7-9 145 0 0,11 13-68 0 0,-1 0 0 0 0,1-1 0 0 0,-1 1 0 0 0,1 0 1 0 0,0 0-1 0 0,-1-1 0 0 0,1 1 0 0 0,0 0 0 0 0,-1 0 0 0 0,1 0 1 0 0,-1-1-1 0 0,1 1 0 0 0,-1 0 0 0 0,1 0 0 0 0,0 0 1 0 0,-1 0-1 0 0,1 0 0 0 0,-1 0 0 0 0,1 0 0 0 0,-1 0 0 0 0,1 0 1 0 0,-1 0-1 0 0,1 0 0 0 0,0 1 0 0 0,-1-1 0 0 0,1 0 1 0 0,-1 0-1 0 0,1 0 0 0 0,0 0 0 0 0,-1 1 0 0 0,1-1 0 0 0,-1 0-2 0 0,-9 9-29 0 0,0 1-1 0 0,1 0 1 0 0,0 0-1 0 0,1 1 0 0 0,-1 2 30 0 0,8-12-1 0 0,-9 15-48 0 0,10-16 47 0 0,-1 1-1 0 0,1 0 1 0 0,-1 0 0 0 0,1-1-1 0 0,0 1 1 0 0,0 0-1 0 0,-1 0 1 0 0,1-1 0 0 0,0 1-1 0 0,0 0 1 0 0,0 0 0 0 0,0-1-1 0 0,0 1 1 0 0,0 0 0 0 0,0 0-1 0 0,0 0 1 0 0,0-1-1 0 0,0 1 1 0 0,0 0 0 0 0,0 0-1 0 0,1 0 3 0 0,-1-1-1 0 0,0 0-1 0 0,0 0 0 0 0,0 0 0 0 0,0 0 0 0 0,0 0 0 0 0,1 0 0 0 0,-1 0 1 0 0,0 0-1 0 0,0 0 0 0 0,0 1 0 0 0,0-1 0 0 0,0 0 0 0 0,0 0 1 0 0,1 0-1 0 0,-1 0 0 0 0,0 0 0 0 0,0 0 0 0 0,0 0 0 0 0,0 0 0 0 0,0 0 1 0 0,1 0-1 0 0,-1 0 0 0 0,0 0 0 0 0,0 0 0 0 0,0 0 0 0 0,0 0 1 0 0,1 0-1 0 0,-1 0 0 0 0,0 0 0 0 0,0-1 0 0 0,0 1 0 0 0,0 0 0 0 0,0 0 1 0 0,0 0-1 0 0,1 0 0 0 0,-1 0 0 0 0,0 0 0 0 0,0 0 0 0 0,0 0 1 0 0,0 0-1 0 0,0-1 0 0 0,0 1 0 0 0,0 0 0 0 0,0 0 0 0 0,0 0 0 0 0,1 0 1 0 0,-1 0-1 0 0,0 0 0 0 0,0-1 0 0 0,0 1 0 0 0,0 0 0 0 0,0 0 0 0 0,0 0 3 0 0,5-12-76 0 0,-2 7 34 0 0,2-5 43 0 0,1-1-1 0 0,-2 0 1 0 0,1 0 0 0 0,-2-1-1 0 0,2-7-1 0 0,0 3-5 0 0,2-9 16 0 0,-1 0 1 0 0,-1 0-1 0 0,0-13-11 0 0,-5 38 1 0 0,1-2 5 0 0,-1 0 0 0 0,0 0 1 0 0,0 0-1 0 0,0 0 0 0 0,0 0 1 0 0,0 0-1 0 0,0 0 0 0 0,-1-1 1 0 0,0 0-7 0 0,1 3 2 0 0,0 0 0 0 0,0 0 1 0 0,0 0-1 0 0,0 0 1 0 0,0-1-1 0 0,0 1 0 0 0,0 0 1 0 0,0 0-1 0 0,-1 0 0 0 0,1 0 1 0 0,0 0-1 0 0,0 0 1 0 0,0 0-1 0 0,0 0 0 0 0,0 0 1 0 0,0 0-1 0 0,0 0 0 0 0,-1 0 1 0 0,1 0-1 0 0,0 0 1 0 0,0 0-1 0 0,0 0 0 0 0,0 0 1 0 0,0 0-1 0 0,0 0 0 0 0,-1 0 1 0 0,1 0-1 0 0,0 0 1 0 0,0 0-1 0 0,0 0 0 0 0,0 0 1 0 0,0 0-1 0 0,0 0 0 0 0,-1 0 1 0 0,1 0-1 0 0,0 0 1 0 0,0 0-1 0 0,0 0 0 0 0,0 0 1 0 0,0 0-1 0 0,0 0 0 0 0,0 0 1 0 0,0 1-1 0 0,0-1 1 0 0,-1 0-1 0 0,1 0 0 0 0,0 0 1 0 0,0 0-1 0 0,0 0 0 0 0,0 0 1 0 0,0 0-1 0 0,0 1 1 0 0,0-1-1 0 0,0 0 0 0 0,0 0 1 0 0,0 0-1 0 0,0 0 0 0 0,0 0 1 0 0,0 0-3 0 0,-5 9 64 0 0,5-8-51 0 0,-7 16-5 0 0,1-1 1 0 0,0 1-1 0 0,2 0 0 0 0,0 0 0 0 0,0 0 0 0 0,1 4-8 0 0,3-20 7 0 0,0 0-1 0 0,0 0 0 0 0,0 0 0 0 0,0 0 0 0 0,0 0 0 0 0,0-1 0 0 0,0 1 0 0 0,0 0 0 0 0,0 0 0 0 0,0 0 1 0 0,1 0-1 0 0,-1 0 0 0 0,0 0 0 0 0,1 0-6 0 0,-1-1-9 0 0,0 0 1 0 0,1 0-1 0 0,-1 0 1 0 0,0 0-1 0 0,0 0 1 0 0,1 0-1 0 0,-1-1 1 0 0,0 1-1 0 0,0 0 1 0 0,0 0-1 0 0,1 0 1 0 0,-1 0-1 0 0,0-1 1 0 0,0 1-1 0 0,0 0 1 0 0,1 0 0 0 0,-1 0-1 0 0,0 0 1 0 0,0-1-1 0 0,0 1 1 0 0,0 0-1 0 0,0 0 1 0 0,0-1-1 0 0,0 1 1 0 0,1 0-1 0 0,-1 0 9 0 0,3-7-23 0 0,1-4-66 0 0,0 0 1 0 0,-1 0-1 0 0,0 0 0 0 0,-1 0 1 0 0,0-1-1 0 0,-1 1 1 0 0,0-7 88 0 0,2-8-114 0 0,-1 15 118 0 0,-2 11 0 0 0,0 0 0 0 0,0 0 0 0 0,0-1-1 0 0,0 1 1 0 0,0 0 0 0 0,0 0 0 0 0,0 0 0 0 0,0 0-1 0 0,0 0 1 0 0,0 0 0 0 0,0 0 0 0 0,0 0 0 0 0,0 0-1 0 0,0-1 1 0 0,0 1 0 0 0,0 0 0 0 0,0 0 0 0 0,0 0-1 0 0,0 0 1 0 0,0 0 0 0 0,0 0 0 0 0,0 0 0 0 0,0 0-1 0 0,0 0 1 0 0,0-1 0 0 0,0 1 0 0 0,0 0 0 0 0,0 0-1 0 0,0 0 1 0 0,0 0 0 0 0,-1 0 0 0 0,1 0 0 0 0,0 0-1 0 0,0 0 1 0 0,0 0 0 0 0,0 0 0 0 0,0 0 0 0 0,0 0-1 0 0,0 0 1 0 0,0 0 0 0 0,0 0 0 0 0,0 0 0 0 0,-1 0-1 0 0,1 0 1 0 0,0 0 0 0 0,0 0 0 0 0,0 0-1 0 0,0 0 1 0 0,0 0 0 0 0,0 0 0 0 0,0 0 0 0 0,0 0-1 0 0,0 0 1 0 0,-1 0 0 0 0,1 0 0 0 0,0 0 0 0 0,0 0-1 0 0,0 0 1 0 0,0 0 0 0 0,0 0-4 0 0,-4 3 174 0 0,-6 15-75 0 0,4-7-47 0 0,1 0-1 0 0,-4 11-51 0 0,8-19 4 0 0,3-4-55 0 0,0-6-74 0 0,-1 5 121 0 0,0 0-1 0 0,-1 0 1 0 0,1 0-1 0 0,0 0 1 0 0,0 0-1 0 0,0-1 5 0 0,4-10-67 0 0,3-29-349 0 0,-7 36 427 0 0,-1 1 1 0 0,0 0-1 0 0,0 0 1 0 0,0-1-1 0 0,-1 1 1 0 0,0-3-12 0 0,1 8 3 0 0,0 0 1 0 0,-1-1 0 0 0,1 1-1 0 0,0 0 1 0 0,0-1-1 0 0,-1 1 1 0 0,1 0-1 0 0,0 0 1 0 0,-1 0 0 0 0,1-1-1 0 0,-1 1 1 0 0,1 0-1 0 0,0 0 1 0 0,-1 0-1 0 0,1 0 1 0 0,0 0 0 0 0,-1 0-1 0 0,1 0-3 0 0,-1-1 2 0 0,1 1 0 0 0,0 0 0 0 0,0 0 1 0 0,0 0-1 0 0,0 0 0 0 0,-1 0 0 0 0,1 0 0 0 0,0 0 0 0 0,0 0 0 0 0,0 0 0 0 0,0 0 0 0 0,-1 0 1 0 0,1 0-1 0 0,0 0 0 0 0,0 0 0 0 0,0 0 0 0 0,0 0 0 0 0,-1 0 0 0 0,1 0 0 0 0,0 0 0 0 0,0 0 1 0 0,0 0-1 0 0,0 1 0 0 0,-1-1 0 0 0,1 0 0 0 0,0 0 0 0 0,0 0 0 0 0,0 0 0 0 0,0 0 0 0 0,0 0 1 0 0,-1 0-1 0 0,1 1 0 0 0,0-1 0 0 0,0 0 0 0 0,0 0 0 0 0,0 0 0 0 0,0 0 0 0 0,0 1 0 0 0,0-1 0 0 0,0 0 1 0 0,0 0-3 0 0,0 5 43 0 0,1-7-172 0 0,2-6 20 0 0,-3 8 106 0 0,0 0 0 0 0,0 0-1 0 0,0-1 1 0 0,0 1 0 0 0,0 0 0 0 0,0 0 0 0 0,1 0-1 0 0,-1 0 1 0 0,0-1 0 0 0,0 1 0 0 0,0 0 0 0 0,0 0-1 0 0,0 0 1 0 0,0-1 0 0 0,0 1 0 0 0,0 0 0 0 0,0 0-1 0 0,0 0 1 0 0,0-1 0 0 0,-1 1 0 0 0,1 0 0 0 0,0 0-1 0 0,0 0 1 0 0,0-1 3 0 0,0 1 6 0 0,0 0-1 0 0,0 0 0 0 0,0 0 0 0 0,0 0 1 0 0,0 0-1 0 0,0 0 0 0 0,0-1 1 0 0,0 1-1 0 0,0 0 0 0 0,0 0 1 0 0,0 0-1 0 0,0 0 0 0 0,0 0 1 0 0,0 0-1 0 0,0-1 0 0 0,0 1 1 0 0,0 0-1 0 0,0 0 0 0 0,0 0 0 0 0,0 0 1 0 0,0 0-1 0 0,0 0 0 0 0,0 0 1 0 0,0-1-1 0 0,0 1 0 0 0,0 0 1 0 0,0 0-1 0 0,0 0 0 0 0,0 0 1 0 0,0 0-6 0 0,1-1-3 0 0,-1 1 0 0 0,0 0 0 0 0,0-1 0 0 0,0 1 0 0 0,0 0 1 0 0,0-1-1 0 0,0 1 0 0 0,0 0 0 0 0,0-1 0 0 0,0 1 0 0 0,0 0 1 0 0,0-1-1 0 0,0 1 0 0 0,0 0 0 0 0,0-1 0 0 0,0 1 0 0 0,0 0 1 0 0,0-1 2 0 0,-2-2-73 0 0,1 4 89 0 0,1-1-19 0 0,0 0 1 0 0,0 0 0 0 0,0 0 0 0 0,0 0 0 0 0,0 0 0 0 0,-1 0-1 0 0,1 0 1 0 0,0 0 0 0 0,0 0 0 0 0,0 0 0 0 0,0 0 0 0 0,0 0-1 0 0,0 0 1 0 0,0 0 0 0 0,0 0 0 0 0,0 1 0 0 0,0-1 0 0 0,0 0-1 0 0,0 0 1 0 0,0 0 0 0 0,0 0 0 0 0,0 0 0 0 0,0 0 0 0 0,0 0-1 0 0,0 0 1 0 0,0 0 0 0 0,0 0 0 0 0,0 0 0 0 0,0 0 0 0 0,0 0-1 0 0,0 0 1 0 0,0 1 0 0 0,0-1 0 0 0,0 0 0 0 0,0 0 0 0 0,0 0-1 0 0,1 0 1 0 0,-1 0 0 0 0,0 0 0 0 0,0 0 0 0 0,0 0 0 0 0,0 0-1 0 0,0 0 1 0 0,0 0 0 0 0,0 0 0 0 0,0 0 0 0 0,0 0 0 0 0,0 0-1 0 0,0 0 1 0 0,0 0 0 0 0,0 0 0 0 0,0 0 0 0 0,0 0 0 0 0,0 0-1 0 0,0 0 1 0 0,1 0 2 0 0,-1 1 23 0 0,1-1 0 0 0,0 0 0 0 0,-1 1 0 0 0,1-1 0 0 0,0 1 0 0 0,-1-1 0 0 0,1 1 0 0 0,-1-1 0 0 0,1 1 0 0 0,-1-1 0 0 0,1 1 0 0 0,-1 0 0 0 0,1-1 0 0 0,-1 1 0 0 0,0 0 0 0 0,1-1 0 0 0,-1 2-23 0 0,1-1 5 0 0,0 0 0 0 0,-1 0-1 0 0,1 0 1 0 0,0-1 0 0 0,0 1 0 0 0,-1 0 0 0 0,1 0-1 0 0,0-1 1 0 0,0 1 0 0 0,0 0 0 0 0,0-1 0 0 0,0 1 0 0 0,0-1-1 0 0,0 1 1 0 0,0-1 0 0 0,1 1 0 0 0,-1-1 0 0 0,0 0-1 0 0,0 0 1 0 0,0 1 0 0 0,0-1 0 0 0,0 0 0 0 0,1 0 0 0 0,-1 0-1 0 0,0 0 1 0 0,0 0 0 0 0,0-1 0 0 0,0 1 0 0 0,0 0-1 0 0,1 0 1 0 0,-1-1 0 0 0,0 1 0 0 0,0-1 0 0 0,0 1 0 0 0,0-1-1 0 0,0 0-4 0 0,2 0-22 0 0,0-1-1 0 0,0 1 1 0 0,-1 0 0 0 0,1 0-1 0 0,1 0 23 0 0,7-3 52 0 0,-8 6-31 0 0,-3-2-24 0 0,0 0-1 0 0,1 0 1 0 0,-1 0 0 0 0,0 1-1 0 0,0-1 1 0 0,0 0 0 0 0,1 0 0 0 0,-1 0-1 0 0,0 0 1 0 0,0 0 0 0 0,1 0-1 0 0,-1 0 1 0 0,0 1 0 0 0,0-1-1 0 0,1 0 1 0 0,-1 0 0 0 0,0 0 0 0 0,0 0-1 0 0,1 0 1 0 0,-1 0 3 0 0,3 0-240 0 0,-3 0 240 0 0,0 0 0 0 0,0 0 0 0 0,0 0 0 0 0,0 0-1 0 0,0 0 1 0 0,0 0 0 0 0,0 0 0 0 0,0 0 0 0 0,0 0 0 0 0,0 0 0 0 0,0 0 0 0 0,0 0-1 0 0,0 0 1 0 0,0 0 0 0 0,0 0 0 0 0,0 0 0 0 0,0 0 0 0 0,0 0 0 0 0,0 0 0 0 0,-1 0-1 0 0,1 0 1 0 0,0 0 0 0 0,0 0 0 0 0,0 0 0 0 0,0 0 0 0 0,0 0 0 0 0,0 0 0 0 0,0 0-1 0 0,0 0 1 0 0,0 0 0 0 0,0 0 0 0 0,0 0 0 0 0,0 0 0 0 0,0 0 0 0 0,0 0 0 0 0,0 0 0 0 0,0 0-1 0 0,0 0 1 0 0,0 1 0 0 0,0-1 0 0 0,0 0 0 0 0,0 0 0 0 0,0 0 0 0 0,0 0 0 0 0,0 0-1 0 0,0 0 1 0 0,0 0 0 0 0,0 0 0 0 0,0 0 0 0 0,0 0 0 0 0,0 0 0 0 0,0 0 0 0 0,0 0-1 0 0,0 0 1 0 0,0 0 0 0 0,-2 0-76 0 0,1 0-23 0 0,-3-3 38 0 0,3 1 89 0 0,0 0-73 0 0,0 1 0 0 0,0 0 0 0 0,1 0 0 0 0,-1 0-1 0 0,0 0 1 0 0,0 0 0 0 0,0 1 0 0 0,0-1 0 0 0,0 0 0 0 0,0 0-1 0 0,0 1 1 0 0,0-1 0 0 0,-1 1 0 0 0,1-1 0 0 0,0 0 45 0 0,-11-5-295 0 0,10 5 253 0 0,0 0 1 0 0,1 0-1 0 0,-1 1 1 0 0,0-1-1 0 0,0 0 1 0 0,0 0-1 0 0,0 1 42 0 0,-15-6-208 0 0,-2 1 244 0 0,11 3-116 0 0,3 0 38 0 0,6 3 326 0 0,-1-1-273 0 0,0 0 0 0 0,0-1 0 0 0,0 1 0 0 0,0 0 0 0 0,0 0 1 0 0,0-1-1 0 0,1 1 0 0 0,-1 0 0 0 0,0 0 0 0 0,0-1 0 0 0,0 1 0 0 0,0 0 1 0 0,0 0-1 0 0,1 0 0 0 0,-1-1 0 0 0,0 1 0 0 0,0 0 0 0 0,0 0 0 0 0,1 0 1 0 0,-1-1-1 0 0,0 1 0 0 0,0 0 0 0 0,1 0 0 0 0,-1 0 0 0 0,0 0-11 0 0,2 0 45 0 0,0 0 0 0 0,0 1-1 0 0,0 0 1 0 0,0-1 0 0 0,0 1-1 0 0,0 0 1 0 0,0 0 0 0 0,0 0 0 0 0,-1 0-1 0 0,1 0 1 0 0,0 0 0 0 0,-1 0-1 0 0,1 1 1 0 0,-1-1 0 0 0,1 1-1 0 0,0 0-44 0 0,6 6 183 0 0,-3-4-196 0 0,-4-3 12 0 0,0 0 0 0 0,0 0-1 0 0,0 0 1 0 0,0 0 0 0 0,0 0-1 0 0,0-1 1 0 0,1 1 0 0 0,-1 0 0 0 0,0-1-1 0 0,0 1 1 0 0,1-1 0 0 0,-1 0-1 0 0,0 1 1 0 0,1-1 1 0 0,6 3 61 0 0,-7-3-61 0 0,0 1 0 0 0,-1-1 0 0 0,1 0-1 0 0,0 0 1 0 0,-1 1 0 0 0,1-1-1 0 0,0 0 1 0 0,-1 0 0 0 0,1 0 0 0 0,0 0-1 0 0,0 0 1 0 0,-1 0 0 0 0,1 0 0 0 0,0 0-1 0 0,-1 0 1 0 0,1 0 0 0 0,0 0 0 0 0,0 0-1 0 0,-1-1 1 0 0,2 1 0 0 0,7-4-74 0 0,9-3 126 0 0,-16 7-28 0 0,-2 0 34 0 0,-3 3 1 0 0,1 1-242 0 0,3-8 157 0 0,0 3 31 0 0,0 0 0 0 0,1 0 0 0 0,-1 1 0 0 0,0-1 0 0 0,0 0 0 0 0,0 1 0 0 0,1-1 0 0 0,-1 0 0 0 0,0 1 1 0 0,1 0-1 0 0,-1-1 0 0 0,0 1 0 0 0,1 0 0 0 0,-1 0 0 0 0,1-1 0 0 0,-1 1 0 0 0,1 0-5 0 0,0 1 14 0 0,0-1-1 0 0,0 0 1 0 0,0 0-1 0 0,0 0 1 0 0,-1 0-1 0 0,1 0 1 0 0,0 0-1 0 0,0 0 1 0 0,0-1-1 0 0,0 1 1 0 0,0-1-1 0 0,0 0 1 0 0,-1 1-1 0 0,1-1 1 0 0,1-1-14 0 0,7-3 3 0 0,0 0 1 0 0,-1-1-1 0 0,0 0 1 0 0,0-1-1 0 0,0 0 0 0 0,-1 0 1 0 0,7-9-4 0 0,-11 11 37 0 0,-8 9 11 0 0,-8 8 73 0 0,9-8-104 0 0,0-1 0 0 0,-1 1 0 0 0,1-1 0 0 0,1 1 0 0 0,-3 3-17 0 0,-5 9 70 0 0,-10 15-70 0 0,10-18 0 0 0,1 0-1 0 0,1 0 1 0 0,0 2 0 0 0,4-7 14 0 0,0 0-52 0 0,1-1 0 0 0,0 1 0 0 0,-2 5 38 0 0,5-13-5 0 0,0 0 0 0 0,0 1 0 0 0,0-1 0 0 0,0 0 0 0 0,0 0 0 0 0,0 0 0 0 0,0 0-1 0 0,0 1 1 0 0,0-1 0 0 0,0 0 0 0 0,0 0 0 0 0,0 0 0 0 0,0 0 0 0 0,0 1 0 0 0,0-1 0 0 0,0 0 0 0 0,0 0 0 0 0,0 0 0 0 0,0 1 0 0 0,0-1 0 0 0,0 0 0 0 0,1 0-1 0 0,-1 0 1 0 0,0 0 0 0 0,0 0 0 0 0,0 1 0 0 0,0-1 0 0 0,0 0 0 0 0,0 0 0 0 0,0 0 0 0 0,1 0 0 0 0,-1 0 0 0 0,0 0 5 0 0,7 0-183 0 0,-5 0 154 0 0,0-1 0 0 0,0 0 0 0 0,0 1 1 0 0,-1-1-1 0 0,1 0 0 0 0,1-1 29 0 0,7-7-8 0 0,-2 0-1 0 0,1 0 1 0 0,-2-1 0 0 0,1 0-1 0 0,5-10 9 0 0,11-15-19 0 0,-2 5-17 0 0,-13 16-9 0 0,1 1 0 0 0,1 0 0 0 0,0 0 0 0 0,1 1 45 0 0,-7 9 257 0 0,-5 6-101 0 0,-5 11-14 0 0,4-11-109 0 0,-9 20 92 0 0,-1-1-1 0 0,-7 9-124 0 0,1 0 58 0 0,-12 26 53 0 0,2 1 0 0 0,-4 21-111 0 0,30-75-4 0 0,-3 8 36 0 0,3-12-50 0 0,1 1 0 0 0,0 0 0 0 0,0-1 0 0 0,0 1 0 0 0,0-1 0 0 0,0 1-1 0 0,0 0 1 0 0,0-1 0 0 0,0 1 0 0 0,0-1 0 0 0,0 1 0 0 0,0-1 0 0 0,0 1 0 0 0,0 0 0 0 0,1-1 0 0 0,-1 1 18 0 0,0-1-5 0 0,0 0 0 0 0,0 1 0 0 0,0-1 0 0 0,0 0 0 0 0,0 0 0 0 0,1 0 0 0 0,-1 0 0 0 0,0 0 1 0 0,0 0-1 0 0,0 0 0 0 0,0 0 0 0 0,0 0 0 0 0,0 0 0 0 0,0 0 0 0 0,0 0 0 0 0,0 0 0 0 0,1 0 0 0 0,-1 0 0 0 0,0 0 0 0 0,0 0 0 0 0,0 0 0 0 0,0 0 0 0 0,0 0 1 0 0,0 0-1 0 0,0 0 0 0 0,1 0 0 0 0,-1 0 0 0 0,0 0 0 0 0,0 0 0 0 0,0 0 0 0 0,0 0 0 0 0,0 0 0 0 0,0 0 0 0 0,0 0 0 0 0,0 0 0 0 0,1 0 0 0 0,-1 0 5 0 0,4-4-111 0 0,2-5-28 0 0,0 0 169 0 0,0 0 1 0 0,1-1-31 0 0,-1 1-42 0 0,0 1 0 0 0,2-5 42 0 0,72-133-379 0 0,-78 142 375 0 0,12-19 20 0 0,-12 21-2 0 0,-1 0-1 0 0,1 0 1 0 0,0 1-1 0 0,0-1 1 0 0,-1 0-1 0 0,1 1 1 0 0,0-1-1 0 0,0 1 0 0 0,1-1-12 0 0,-12 23 332 0 0,3-10-243 0 0,-9 16 3 0 0,1 1-1 0 0,-1 5-92 0 0,-33 80 78 0 0,42-101-70 0 0,1 0-1 0 0,0 0 1 0 0,1 0 0 0 0,1 1-1 0 0,0-1 1 0 0,0 3-8 0 0,2-10-23 0 0,-1 7 29 0 0,2-12-15 0 0,0 0 0 0 0,0 0-1 0 0,0 1 1 0 0,0-1-1 0 0,0 0 1 0 0,0 0-1 0 0,0 1 1 0 0,0-1 0 0 0,0 0-1 0 0,0 0 1 0 0,0 1-1 0 0,0-1 1 0 0,0 0 0 0 0,0 0-1 0 0,0 1 1 0 0,0-1-1 0 0,0 0 1 0 0,1 0 0 0 0,-1 0-1 0 0,0 1 1 0 0,0-1-1 0 0,0 0 1 0 0,0 0 0 0 0,0 0-1 0 0,1 0 1 0 0,-1 1-1 0 0,0-1 1 0 0,0 0-1 0 0,0 0 1 0 0,1 0 0 0 0,-1 0-1 0 0,0 0 10 0 0,1 0-13 0 0,-1 0-1 0 0,0 0 1 0 0,1 0-1 0 0,-1 0 0 0 0,0 0 1 0 0,1 0-1 0 0,-1 0 1 0 0,1 0-1 0 0,-1-1 1 0 0,0 1-1 0 0,1 0 1 0 0,-1 0-1 0 0,0 0 1 0 0,1-1-1 0 0,-1 1 0 0 0,0 0 1 0 0,0-1-1 0 0,1 1 1 0 0,-1 0-1 0 0,0 0 1 0 0,0-1-1 0 0,1 1 1 0 0,-1-1-1 0 0,0 1 14 0 0,6-11-101 0 0,-6 9 86 0 0,6-9-94 0 0,0 1 1 0 0,3-4 108 0 0,10-17 15 0 0,8-27-256 0 0,-11 23 73 0 0,1 0-1 0 0,7-6 169 0 0,-21 37 171 0 0,-6 13-11 0 0,-8 13 45 0 0,-13 20 29 0 0,1 2 1 0 0,3 0 0 0 0,0 2-235 0 0,10-21 147 0 0,2-4-47 0 0,-1 3-115 0 0,9-24 12 0 0,0 0 1 0 0,0 0 0 0 0,0 0-1 0 0,0 0 1 0 0,0 1-1 0 0,0-1 1 0 0,0 0-1 0 0,0 0 1 0 0,0 0-1 0 0,0 0 1 0 0,0 0-1 0 0,-1 0 1 0 0,1 0-1 0 0,0 0 1 0 0,0 0-1 0 0,0 0 1 0 0,0 0-1 0 0,0 0 1 0 0,0 1-1 0 0,0-1 1 0 0,0 0-1 0 0,0 0 1 0 0,0 0-1 0 0,0 0 1 0 0,0 0 0 0 0,0 0-1 0 0,1 0 1 0 0,-1 0-1 0 0,0 0 1 0 0,0 0-1 0 0,0 0 1 0 0,0 0-1 0 0,0 1 1 0 0,0-1-1 0 0,0 0 1 0 0,0 0-1 0 0,0 0 1 0 0,0 0-1 0 0,0 0 1 0 0,0 0-1 0 0,0 0 1 0 0,0 0-1 0 0,0 0 1 0 0,0 0-1 0 0,0 0 1 0 0,1 0 2 0 0,-1 0-2 0 0,0 0 1 0 0,0 0-1 0 0,0 0 0 0 0,0 0 1 0 0,0 0-1 0 0,1 0 0 0 0,-1-1 1 0 0,0 1-1 0 0,0 0 1 0 0,0 0-1 0 0,0 0 0 0 0,0 0 1 0 0,0 0-1 0 0,0-1 0 0 0,1 1 1 0 0,-1 0-1 0 0,0 0 0 0 0,0 0 1 0 0,0 0-1 0 0,0 0 0 0 0,0-1 1 0 0,0 1-1 0 0,0 0 1 0 0,0 0-1 0 0,0 0 0 0 0,0 0 1 0 0,0-1-1 0 0,0 1 2 0 0,1-14-120 0 0,-1 1 1 0 0,0-1-1 0 0,-1 0 1 0 0,-3-10 119 0 0,2 1-70 0 0,-1-4 70 0 0,2 0-310 0 0,-4-7 310 0 0,2 9 66 0 0,-2-2 42 0 0,5 24-78 0 0,-1 0 1 0 0,0 0-1 0 0,0 0 1 0 0,0 0-1 0 0,-1 0 1 0 0,1 0-1 0 0,-2-2-30 0 0,2 5 12 0 0,1 0 1 0 0,0 0-1 0 0,-1 0 0 0 0,1-1 0 0 0,0 1 0 0 0,0 0 1 0 0,-1 0-1 0 0,1 0 0 0 0,-1 0 0 0 0,1 0 0 0 0,0 0 1 0 0,-1 0-1 0 0,1 0 0 0 0,0 0 0 0 0,-1 0 1 0 0,1 0-1 0 0,0 0 0 0 0,-1 0 0 0 0,1 0 0 0 0,0 0 1 0 0,-1 0-1 0 0,1 0 0 0 0,0 0 0 0 0,-1 0 0 0 0,1 1 1 0 0,0-1-1 0 0,-1 0 0 0 0,1 0 0 0 0,0 0 0 0 0,-1 1-12 0 0,-6 1 61 0 0,1-4-20 0 0,5 2-27 0 0,0 0 0 0 0,0-1 0 0 0,0 1 0 0 0,-1 0 0 0 0,1 0 0 0 0,0 0 0 0 0,0 0 0 0 0,0 0 0 0 0,0 0 0 0 0,-1 0-14 0 0,1 0-1 0 0,1 0-1 0 0,-1 0 0 0 0,1 0 0 0 0,-1 0 0 0 0,1 0 0 0 0,-1 0 1 0 0,1 0-1 0 0,-1 0 0 0 0,0 0 0 0 0,1 0 0 0 0,-1 0 1 0 0,1 0-1 0 0,-1-1 0 0 0,1 1 0 0 0,-1 0 0 0 0,1 0 1 0 0,-1-1-1 0 0,1 1 0 0 0,-1 0 0 0 0,1 0 0 0 0,0-1 1 0 0,-1 1-1 0 0,1-1 0 0 0,-1 1 0 0 0,1 0 0 0 0,0-1 1 0 0,-1 1 1 0 0,0-3-38 0 0,-1 1 1 0 0,1-1 0 0 0,0 1-1 0 0,0-1 1 0 0,0-1 37 0 0,-6-10 73 0 0,-3-7-143 0 0,4 8-2 0 0,5 12 81 0 0,1 0 0 0 0,-1 0 0 0 0,0 0 0 0 0,1 0 0 0 0,-1 0 0 0 0,0 0 0 0 0,0 0 0 0 0,0 1 0 0 0,1-1 0 0 0,-1 0 0 0 0,0 1 0 0 0,0-1 0 0 0,-1 0-9 0 0,1 1-1 0 0,1 0 0 0 0,0-1 0 0 0,-1 1 0 0 0,1 0 0 0 0,-1 0 0 0 0,1 0 0 0 0,-1 0 0 0 0,1 0 0 0 0,-1-1 0 0 0,1 1 0 0 0,-1 0 0 0 0,1 0 0 0 0,-1 0 0 0 0,1 0 0 0 0,-1 0 0 0 0,1 1 0 0 0,-1-1 0 0 0,1 0 0 0 0,-1 0 0 0 0,1 0 0 0 0,0 0 0 0 0,-1 0 0 0 0,1 1 0 0 0,-1-1 0 0 0,1 0 0 0 0,-1 0 0 0 0,1 1 1 0 0,0-1 1 0 0,0 0 0 0 0,-1 0 0 0 0,1 0-1 0 0,0 0 1 0 0,0 0 0 0 0,-1 0 0 0 0,1 0 0 0 0,0 1 0 0 0,0-1 0 0 0,-1 0 0 0 0,1 0 0 0 0,0 0 0 0 0,0 0 0 0 0,0 0 0 0 0,-1 0 0 0 0,1-1 0 0 0,0 1 0 0 0,0 0 0 0 0,-1 0 0 0 0,1 0 0 0 0,0 0 0 0 0,0 0 0 0 0,-1 0 0 0 0,1 0 0 0 0,0 0 0 0 0,0-1 0 0 0,0 1 0 0 0,-1 0 0 0 0,1 0 0 0 0,0 0 0 0 0,0 0 0 0 0,0-1 0 0 0,0 1 0 0 0,-1 0 0 0 0,1 0 0 0 0,0 0-1 0 0,0-1-5 0 0,-1 1 1 0 0,1-1 0 0 0,-1 1 0 0 0,1-1 0 0 0,0 0 0 0 0,-1 1 0 0 0,1-1-1 0 0,0 1 1 0 0,-1-1 0 0 0,1 0 0 0 0,0 1 0 0 0,0-1 4 0 0,0 1-1 0 0,0-1 1 0 0,0 1-1 0 0,0-1 1 0 0,0 1 0 0 0,0 0-1 0 0,0-1 1 0 0,0 1-1 0 0,0 0 1 0 0,0-1-1 0 0,-1 1 1 0 0,1-1-1 0 0,0 1 1 0 0,0 0-1 0 0,0-1 1 0 0,0 1-1 0 0,0 0 1 0 0,-1-1-1 0 0,1 1 1 0 0,0 0-1 0 0,0-1 1 0 0,-1 1 0 0 0,-5-1 0 0 0,3 2 49 0 0,3-1-48 0 0,0 0 0 0 0,-1 0 0 0 0,1 0 1 0 0,0 0-1 0 0,0 0 0 0 0,0 0 0 0 0,-1 0 0 0 0,1 0 1 0 0,0 0-1 0 0,0 0 0 0 0,-1 0 0 0 0,1 0 1 0 0,0 0-1 0 0,0 0 0 0 0,0 0 0 0 0,-1 0 1 0 0,1-1-1 0 0,0 1 0 0 0,0 0 0 0 0,-1 0 0 0 0,1 0 1 0 0,0 0-1 0 0,0 0 0 0 0,0 0 0 0 0,0-1 1 0 0,-1 1-1 0 0,1 0 0 0 0,0 0 0 0 0,0 0 1 0 0,0-1-1 0 0,0 1 0 0 0,0 0 0 0 0,0 0 0 0 0,-1 0 1 0 0,1-1-1 0 0,0 1 0 0 0,0 0 0 0 0,0 0 1 0 0,0-1-1 0 0,0 1 0 0 0,0 0 0 0 0,0 0 1 0 0,0-1-2 0 0,-1-2-13 0 0,-2 2-103 0 0,3 1 119 0 0,0 0 0 0 0,0 0 0 0 0,0 0 1 0 0,0 0-1 0 0,0 0 0 0 0,0 1 0 0 0,-1-1 0 0 0,1 0 0 0 0,0 0 0 0 0,0 0 1 0 0,0 0-1 0 0,0 0 0 0 0,0 0 0 0 0,0 0 0 0 0,0 0 0 0 0,0 0 1 0 0,0 0-1 0 0,0 0 0 0 0,0 0 0 0 0,0 0 0 0 0,0 0 0 0 0,0 0 1 0 0,0 0-1 0 0,0 1 0 0 0,0-1 0 0 0,0 0 0 0 0,0 0 0 0 0,0 0 1 0 0,0 0-1 0 0,0 0 0 0 0,0 0 0 0 0,0 0 0 0 0,0 0 0 0 0,0 0 1 0 0,0 0-1 0 0,0 0 0 0 0,0 1 0 0 0,0-1 0 0 0,0 0 0 0 0,0 0 1 0 0,0 0-1 0 0,0 0 0 0 0,0 0 0 0 0,0 0 0 0 0,0 0 0 0 0,0 0 0 0 0,0 0 1 0 0,0 0-1 0 0,0 0 0 0 0,0 0 0 0 0,0 0 0 0 0,0 0 0 0 0,0 0 1 0 0,0 0-1 0 0,1 1 0 0 0,-1-1 0 0 0,0 0 0 0 0,0 0 0 0 0,0 0 1 0 0,0 0-1 0 0,0 0 0 0 0,0 0 0 0 0,0 0 0 0 0,0 0-3 0 0,-1-6 12 0 0,0-1-59 0 0,2 6 47 0 0,0 3 35 0 0,-1-2-35 0 0,0 0 0 0 0,0 0 0 0 0,0 0 0 0 0,0 0 0 0 0,0 0 0 0 0,0 0 0 0 0,1 0 0 0 0,-1 0 0 0 0,0 0 0 0 0,0 0 0 0 0,0 0-1 0 0,0 0 1 0 0,0 0 0 0 0,0 0 0 0 0,0 0 0 0 0,0 0 0 0 0,0-1 0 0 0,0 1 0 0 0,1 0 0 0 0,-1 0 0 0 0,0 0 0 0 0,0 0 0 0 0,0 0 0 0 0,0 0 0 0 0,0 0-1 0 0,0 0 1 0 0,0 0 0 0 0,0 0 0 0 0,0 0 0 0 0,0-1 0 0 0,0 1 0 0 0,0 0 0 0 0,0 0 0 0 0,0 0 0 0 0,0 0 0 0 0,0 0 0 0 0,0 0 0 0 0,0 0 0 0 0,0 0-4 0 0,0 0 0 0 0,0 0 1 0 0,0 0-1 0 0,0 0 0 0 0,0 0 1 0 0,0 0-1 0 0,0 0 0 0 0,0 0 1 0 0,0 0-1 0 0,0 0 0 0 0,0 0 1 0 0,-1 0-1 0 0,1 0 0 0 0,0 0 1 0 0,0 0-1 0 0,0 0 0 0 0,0 0 1 0 0,0 0-1 0 0,0 0 0 0 0,0 0 1 0 0,0 0-1 0 0,0 0 0 0 0,0 0 1 0 0,0 0-1 0 0,0-1 0 0 0,0 1 1 0 0,0 0-1 0 0,0 0 1 0 0,0 0-1 0 0,0 0 0 0 0,0 0 1 0 0,0 0-1 0 0,0 0 0 0 0,0 0 1 0 0,0 0-1 0 0,0 0 0 0 0,0 0 1 0 0,0 0-1 0 0,0 0 0 0 0,0 0 1 0 0,0 0-1 0 0,0 0 0 0 0,0 0 4 0 0,0-1 9 0 0,0 1-1 0 0,0-1 0 0 0,0 1 0 0 0,0-1 1 0 0,0 1-1 0 0,0 0 0 0 0,0-1 0 0 0,0 1 1 0 0,0-1-1 0 0,0 1 0 0 0,0-1 0 0 0,0 1 1 0 0,0-1-1 0 0,0 1 0 0 0,0-1 0 0 0,0 1 1 0 0,0-1-1 0 0,-1 1 0 0 0,1 0 0 0 0,0-1 1 0 0,-1 0-9 0 0,1 1-3 0 0,0 0 1 0 0,0 0-1 0 0,0 0 0 0 0,0 0 1 0 0,0 0-1 0 0,0-1 1 0 0,0 1-1 0 0,0 0 1 0 0,0 0-1 0 0,0 0 1 0 0,0 0-1 0 0,0 0 0 0 0,0-1 1 0 0,0 1-1 0 0,0 0 1 0 0,0 0-1 0 0,0 0 1 0 0,0 0-1 0 0,-1 0 1 0 0,1 0-1 0 0,0 0 0 0 0,0 0 1 0 0,0-1-1 0 0,0 1 1 0 0,0 0-1 0 0,0 0 1 0 0,0 0-1 0 0,-1 0 1 0 0,1 0-1 0 0,0 0 0 0 0,0 0 1 0 0,0 0-1 0 0,0 0 1 0 0,0 0-1 0 0,-1 0 1 0 0,1 0-1 0 0,0 0 1 0 0,0 0-1 0 0,0 0 1 0 0,0 0-1 0 0,0 0 0 0 0,0 0 1 0 0,-1 0-1 0 0,1 0 1 0 0,0 0-1 0 0,0 0 1 0 0,0 0-1 0 0,0 0 1 0 0,0 0-1 0 0,-1 0 0 0 0,1 0 1 0 0,0 1-1 0 0,0-1 1 0 0,0 0-1 0 0,0 0 1 0 0,0 0-1 0 0,0 0 1 0 0,0 0-1 0 0,0 0 0 0 0,-1 0 1 0 0,1 1-1 0 0,0-1 1 0 0,0 0-1 0 0,0 0 1 0 0,0 0 2 0 0,0 1 4 0 0,-1-1 1 0 0,1 1-1 0 0,0 0 1 0 0,-1-1-1 0 0,1 1 1 0 0,0 0-1 0 0,0 0 1 0 0,0-1 0 0 0,0 1-1 0 0,-1 0 1 0 0,1 0-1 0 0,0-1 1 0 0,0 1-1 0 0,0 0 1 0 0,0 0-1 0 0,1 0-4 0 0,-1-1-1 0 0,0 0 1 0 0,0 0-1 0 0,0 0 0 0 0,0 0 0 0 0,0 1 0 0 0,0-1 0 0 0,0 0 0 0 0,0 0 0 0 0,0 0 0 0 0,0 1 1 0 0,0-1-1 0 0,0 0 0 0 0,0 0 0 0 0,0 0 0 0 0,0 1 0 0 0,0-1 0 0 0,0 0 0 0 0,0 0 0 0 0,1 0 1 0 0,-1 0-1 0 0,0 0 0 0 0,0 1 0 0 0,0-1 0 0 0,0 0 0 0 0,0 0 0 0 0,1 0 0 0 0,-1 0 1 0 0,0 0-1 0 0,0 0 0 0 0,0 0 0 0 0,0 0 0 0 0,1 1 0 0 0,-1-1 0 0 0,0 0 0 0 0,0 0 0 0 0,0 0 1 0 0,1 0-1 0 0,-1 0 0 0 0,0 0 0 0 0,0 0 0 0 0,0 0 0 0 0,1 0 0 0 0,-1 0 0 0 0,0 0 0 0 0,0 0 1 0 0,0-1 0 0 0,1 1 7 0 0,0 0 0 0 0,-1-1 1 0 0,1 1-1 0 0,-1 0 1 0 0,1-1-1 0 0,-1 1 1 0 0,1-1-1 0 0,-1 1 1 0 0,0-1-1 0 0,1 1 0 0 0,-1-1 1 0 0,1 0-1 0 0,-1 0-7 0 0,1-1 3 0 0,4-8 34 0 0,-4 8-19 0 0,0 4-10 0 0,-1 3 17 0 0,0-4-24 0 0,0-1 0 0 0,0 0 1 0 0,0 0-1 0 0,0 0 0 0 0,0 0 1 0 0,0 0-1 0 0,0 0 0 0 0,0 0 1 0 0,0 0-1 0 0,0 1 0 0 0,0-1 1 0 0,0 0-1 0 0,0 0 0 0 0,0 0 1 0 0,0 0-1 0 0,0 0 0 0 0,0 0 1 0 0,0 0-1 0 0,0 0 0 0 0,0 1 1 0 0,0-1-1 0 0,0 0 0 0 0,0 0 1 0 0,0 0-1 0 0,0 0 0 0 0,0 0 1 0 0,0 0-1 0 0,1 0 0 0 0,-1 0 1 0 0,0 0-1 0 0,0 0 0 0 0,0 0 1 0 0,0 0-1 0 0,0 0 0 0 0,0 0 1 0 0,0 0-1 0 0,0 1 0 0 0,0-1 1 0 0,1 0-1 0 0,-1 0-1 0 0,0 0-1 0 0,3 5-20 0 0,-3-5 21 0 0,0 1-1 0 0,0-1 1 0 0,1 1 0 0 0,-1-1 0 0 0,0 0 0 0 0,0 1-1 0 0,0-1 1 0 0,0 0 0 0 0,1 1 0 0 0,-1-1 0 0 0,0 0-1 0 0,0 1 1 0 0,1-1 0 0 0,-1 0 0 0 0,0 0 0 0 0,1 1-1 0 0,-1-1 1 0 0,0 0 0 0 0,1 0 0 0 0,-1 1 0 0 0,1-1 0 0 0,2 1 11 0 0,0 0 1 0 0,1 1 0 0 0,-1 0-1 0 0,0-1 1 0 0,0 1 0 0 0,0 0-1 0 0,0 0 1 0 0,1 2-12 0 0,3 3 14 0 0,-1-1-1 0 0,3 6-13 0 0,4 4-64 0 0,-7-8 81 0 0,-5-7-16 0 0,-1 0 1 0 0,1 0-1 0 0,0 0 1 0 0,0 0-1 0 0,-1 0 0 0 0,1 0 1 0 0,0 0-1 0 0,0 0 1 0 0,0 0-1 0 0,0 0 1 0 0,0 0-1 0 0,0-1 1 0 0,1 1-2 0 0,0 0 10 0 0,-1 0 1 0 0,0 0-1 0 0,1 0 1 0 0,-1 0-1 0 0,0 0 1 0 0,0 1-1 0 0,0-1 1 0 0,1 0-1 0 0,-1 1 1 0 0,0 0-11 0 0,6 6 5 0 0,-2-5 57 0 0,-4-3-61 0 0,-1 0 1 0 0,0 0 0 0 0,0 0-1 0 0,1 0 1 0 0,-1 0 0 0 0,0 0-1 0 0,0 0 1 0 0,1 0 0 0 0,-1 0-1 0 0,0 0 1 0 0,0 0 0 0 0,1 0-1 0 0,-1 0 1 0 0,0 1 0 0 0,0-1-1 0 0,0 0 1 0 0,1 0 0 0 0,-1 0-1 0 0,0 0 1 0 0,0 1-2 0 0,0-1 0 0 0,0 0 0 0 0,1 0 0 0 0,-1 0 0 0 0,0 0 0 0 0,0 0 0 0 0,0 1 0 0 0,0-1 1 0 0,1 0-1 0 0,-1 0 0 0 0,0 0 0 0 0,0 0 0 0 0,1 0 0 0 0,-1 0 0 0 0,0 0 0 0 0,0 0 0 0 0,0 0 0 0 0,1 0 0 0 0,-1 0 0 0 0,0 0 0 0 0,0 0 0 0 0,0 0 0 0 0,1 0 0 0 0,-1 0 0 0 0,0 0 1 0 0,0 0-1 0 0,0 0 0 0 0,1 0 0 0 0,-1-1 0 0 0,0 1 0 0 0,0 0 0 0 0,0 0 0 0 0,1 0 0 0 0,-1 0 0 0 0,0 0 0 0 0,0 0 0 0 0,0-1 0 0 0,0 1 0 0 0,0 0 0 0 0,1 0 0 0 0,-1 0 1 0 0,0 0-1 0 0,0-1 0 0 0,0 1 0 0 0,0 0 0 0 0,1-1-3 0 0,-1 0 6 0 0,0 1 0 0 0,0-1 0 0 0,0 1 0 0 0,0 0-1 0 0,0-1 1 0 0,1 1 0 0 0,-1 0 0 0 0,0-1 0 0 0,0 1 0 0 0,0 0 0 0 0,1-1 0 0 0,-1 1 0 0 0,0 0-1 0 0,0 0 1 0 0,1-1 0 0 0,-1 1 0 0 0,0 0 0 0 0,1 0 0 0 0,-1-1 0 0 0,0 1 0 0 0,1 0 0 0 0,-1 0 0 0 0,0 0-1 0 0,1 0 1 0 0,-1 0 0 0 0,1 0 0 0 0,-1-1 0 0 0,0 1 0 0 0,1 0 0 0 0,-1 0-3 0 0,2 0-5 0 0,0-1-1 0 0,-1 0 1 0 0,1 0 0 0 0,0 0 0 0 0,-1 0 0 0 0,2-1 5 0 0,4-3 9 0 0,-4 3-16 0 0,0 0 0 0 0,1 0-1 0 0,-1 0 1 0 0,0-1-1 0 0,-1 1 1 0 0,1-1 0 0 0,0 0-1 0 0,-1 0 1 0 0,2-1 7 0 0,2-3 130 0 0,-6 7-129 0 0,0 0 0 0 0,0 0 0 0 0,0 0 1 0 0,0 0-1 0 0,0 0 0 0 0,0 0 0 0 0,0 0 1 0 0,0 0-1 0 0,0 0 0 0 0,0 0 0 0 0,1 0 1 0 0,-1 0-1 0 0,0 0 0 0 0,0 0 0 0 0,0 0 1 0 0,0 0-1 0 0,0 0 0 0 0,0 0 0 0 0,0 0 1 0 0,0 0-1 0 0,0 0 0 0 0,0 0 0 0 0,0 0 1 0 0,0 0-1 0 0,0 0 0 0 0,1 0 0 0 0,-1 0 1 0 0,0 0-1 0 0,0 0 0 0 0,0 0 0 0 0,0 0 1 0 0,0 0-1 0 0,0 0 0 0 0,0 0 0 0 0,0 0 1 0 0,0 0-1 0 0,0 0 0 0 0,0 0 0 0 0,0 0 1 0 0,0 0-1 0 0,0 0 0 0 0,0 0 0 0 0,0 0 1 0 0,0 0-1 0 0,1 1 0 0 0,-1-1-1 0 0,-1 13 13 0 0,0 2 55 0 0,1-15-70 0 0,0 0 0 0 0,1 0 0 0 0,-1 0 0 0 0,0 0 1 0 0,0 0-1 0 0,0 1 0 0 0,0-1 0 0 0,0 0 0 0 0,0 0 1 0 0,0 0-1 0 0,0 0 0 0 0,0 0 0 0 0,0 0 0 0 0,0 1 0 0 0,0-1 1 0 0,1 0-1 0 0,-1 0 0 0 0,0 0 0 0 0,0 0 0 0 0,0 0 0 0 0,0 0 1 0 0,0 0-1 0 0,0 0 0 0 0,1 0 0 0 0,-1 0 0 0 0,0 0 1 0 0,0 0-1 0 0,0 1 0 0 0,0-1 0 0 0,0 0 0 0 0,0 0 0 0 0,1 0 1 0 0,-1 0-1 0 0,0 0 0 0 0,0 0 0 0 0,0 0 0 0 0,0 0 0 0 0,1-1 1 0 0,-1 1-1 0 0,0 0 2 0 0,8-4-80 0 0,9-12-10 0 0,-15 13 101 0 0,26-18 115 0 0,-26 20-125 0 0,-1-1 0 0 0,1 1-1 0 0,0-1 1 0 0,0 1-1 0 0,1 0 1 0 0,-1 0-1 0 0,0 0 1 0 0,1 0-1 0 0,0 0-18 0 0,0 0 0 0 0,-1-1-1 0 0,1 1 1 0 0,-1-1 0 0 0,1 1 0 0 0,-1-1 0 0 0,1 0 18 0 0,15-16-8 0 0,-10 10-7 0 0,1-1 0 0 0,0 2-1 0 0,1-1 16 0 0,-3 2 1 0 0,-1 0-1 0 0,0 0 0 0 0,0-1 0 0 0,0 0 0 0 0,-1 0 1 0 0,1 0-1 0 0,0-2-15 0 0,1 0 1 0 0,1 0 0 0 0,3-2 14 0 0,2-3-17 0 0,1 0 0 0 0,5-9 17 0 0,-7 8 125 0 0,1 0 0 0 0,6-4-125 0 0,-6 6-253 0 0,9-13 253 0 0,-3 5 6 0 0,-10 10 65 0 0,-1 0-1 0 0,0 0 0 0 0,-1-1 1 0 0,2-3-71 0 0,4-3-323 0 0,-11 15 356 0 0,0 0 0 0 0,1 0 0 0 0,-1 0 0 0 0,0 0 1 0 0,-1-1-1 0 0,2-2-33 0 0,6-15-38 0 0,0 1 0 0 0,3-2 38 0 0,-2 1-15 0 0,0 0-1 0 0,-1-1 16 0 0,29-72 252 0 0,-21 63-308 0 0,-15 28 84 0 0,0 1 1 0 0,0-1-1 0 0,0 1 0 0 0,0-1 1 0 0,2 0-29 0 0,7-9-54 0 0,-6 4 51 0 0,0-1 1 0 0,0 0-1 0 0,-1 0 0 0 0,0 0 1 0 0,-1-1-1 0 0,2-6 3 0 0,-1 7-83 0 0,1-2 274 0 0,-5 10-185 0 0,0 1 0 0 0,0 0 0 0 0,0-1 0 0 0,0 1 0 0 0,0-1 0 0 0,0 1 0 0 0,0 0 0 0 0,0-1-1 0 0,0 1 1 0 0,0-1 0 0 0,0 1 0 0 0,0 0 0 0 0,0-1 0 0 0,0 1 0 0 0,0-1 0 0 0,0 1 0 0 0,-1 0 0 0 0,1-1 0 0 0,0 1-1 0 0,0 0 1 0 0,0-1 0 0 0,-1 1 0 0 0,1-1-6 0 0,-14 6-97 0 0,5-1 87 0 0,3-2 0 0 0,1 0-1 0 0,-1-1 0 0 0,0 1 1 0 0,-5 0 10 0 0,9-2-10 0 0,1 0-1 0 0,-1 0 1 0 0,1 0 0 0 0,-1 0-1 0 0,0 0 1 0 0,1 0 0 0 0,0 0 0 0 0,-1-1-1 0 0,1 1 1 0 0,-1-1 0 0 0,1 1-1 0 0,-1-1 1 0 0,1 1 0 0 0,0-1-1 0 0,-1 0 1 0 0,1 0 0 0 0,0 0 0 0 0,0 0-1 0 0,-1 1 1 0 0,1-2 0 0 0,-1 0 10 0 0,0 0 39 0 0,0 0-1 0 0,0 1 1 0 0,-1-1 0 0 0,1 0 0 0 0,-1 1 0 0 0,-1-1-39 0 0,-9-7-4 0 0,11 8 4 0 0,0-1 1 0 0,1 1-1 0 0,-1-1 1 0 0,1 1-1 0 0,0-1 0 0 0,0 0 1 0 0,-1 0-1 0 0,1 1 1 0 0,0-1-1 0 0,0 0 0 0 0,1 0 1 0 0,-1 0-1 0 0,0 0 0 0 0,1 0 0 0 0,-3-9 8 0 0,3 9-7 0 0,-1 0 0 0 0,1 1 0 0 0,-1-1 0 0 0,1 0 0 0 0,-1 1 0 0 0,1-1 0 0 0,-1 0 0 0 0,0 1 0 0 0,0-1 0 0 0,0 0 0 0 0,0 1 0 0 0,0 0 0 0 0,0-1 0 0 0,0 1 0 0 0,-2-2-1 0 0,3 3 2 0 0,0 0-1 0 0,0 0 1 0 0,0 0 0 0 0,0 0-1 0 0,0 0 1 0 0,0 0-1 0 0,0 0 1 0 0,0 0 0 0 0,0 0-1 0 0,0 0 1 0 0,0 0-1 0 0,0 0 1 0 0,-1 0 0 0 0,1 0-1 0 0,0 0 1 0 0,0 0-1 0 0,0 0 1 0 0,0 0 0 0 0,0 0-1 0 0,0 0 1 0 0,0 0-1 0 0,0 0 1 0 0,0 0 0 0 0,0 0-1 0 0,0 0 1 0 0,0 0-1 0 0,-1 0 1 0 0,1 0 0 0 0,0 0-1 0 0,0 0 1 0 0,0 0-1 0 0,0 0 1 0 0,0 0 0 0 0,0 0-1 0 0,0 0 1 0 0,0 0-1 0 0,0 0 1 0 0,0 0 0 0 0,0 0-1 0 0,0 0 1 0 0,0 0-1 0 0,-1 0 1 0 0,1 0 0 0 0,0 0-1 0 0,0 0-1 0 0,0 5 82 0 0,2 2-212 0 0,-1-6 131 0 0,-1-1 0 0 0,0 0-1 0 0,1 0 1 0 0,-1 1 0 0 0,0-1 0 0 0,1 0-1 0 0,-1 0 1 0 0,0 0 0 0 0,1 1-1 0 0,-1-1 1 0 0,1 0 0 0 0,-1 0 0 0 0,0 0-1 0 0,1 0 1 0 0,-1 0 0 0 0,1 0 0 0 0,-1 0-1 0 0,0 0 1 0 0,1 0 0 0 0,-1 0 0 0 0,1 0-1 0 0,-1 0 1 0 0,0 0 0 0 0,1 0-1 0 0,0-1 7 0 0,0 1 0 0 0,0-1 1 0 0,0 1-1 0 0,0-1 1 0 0,0 1-1 0 0,0-1 0 0 0,0 0 1 0 0,0 1-1 0 0,0-2-7 0 0,1 1 13 0 0,-1 0 1 0 0,0-1-1 0 0,1 1 1 0 0,-1-1-1 0 0,0 1 1 0 0,0-1-1 0 0,0 0 1 0 0,0 0-1 0 0,0 1 1 0 0,0-1-1 0 0,0 0-13 0 0,0-3 19 0 0,-1 0 0 0 0,1-1 1 0 0,-1-3-20 0 0,-1 11-122 0 0,0-2 122 0 0,1 0-1 0 0,0 0 0 0 0,0 1 1 0 0,-1-1-1 0 0,1 0 0 0 0,0 0 1 0 0,0 1-1 0 0,0-1 0 0 0,0 0 1 0 0,-1 0-1 0 0,1 1 1 0 0,0-1-1 0 0,0 0 0 0 0,0 1 1 0 0,0-1-1 0 0,0 0 0 0 0,0 1 1 0 0,0-1-1 0 0,0 0 0 0 0,0 1 1 0 0,0-1-1 0 0,0 0 1 0 0,0 1-1 0 0,0 0 1 0 0,0-1-1 0 0,0 1 1 0 0,0 0-1 0 0,0-1 1 0 0,1 1-1 0 0,-1-1 0 0 0,0 1 1 0 0,0 0-1 0 0,1-1 1 0 0,-1 1-1 0 0,0-1 0 0 0,1 1 1 0 0,-1-1-1 0 0,1 1 1 0 0,-1-1-1 0 0,1 1 1 0 0,-1-1-1 0 0,1 1 0 0 0,-1-1 1 0 0,1 1-1 0 0,-1-1 1 0 0,1 0 0 0 0,0 1 0 0 0,0-1 0 0 0,0 0 0 0 0,0 0 0 0 0,0 0 0 0 0,0 1 0 0 0,0-1 0 0 0,0 0 0 0 0,0-1 0 0 0,0 1 0 0 0,0 0 0 0 0,0 0 0 0 0,0 0 0 0 0,0 0 0 0 0,0-1 0 0 0,3 0 17 0 0,0-1 0 0 0,0 0 0 0 0,0 0 0 0 0,-1 0 0 0 0,1 0 0 0 0,2-3-17 0 0,-5 4 32 0 0,2-1-65 0 0,0 0-1 0 0,-1 0 1 0 0,1-1 0 0 0,1-1 33 0 0,-4 3-4 0 0,1 1 1 0 0,-1 0-1 0 0,0-1 1 0 0,1 1-1 0 0,-1 0 1 0 0,0-1-1 0 0,0 1 1 0 0,1-1-1 0 0,-1 1 1 0 0,0 0-1 0 0,0-1 1 0 0,0 1-1 0 0,0-1 1 0 0,0 1 0 0 0,1-1-1 0 0,-1 1 1 0 0,0-1-1 0 0,0 1 1 0 0,0-1-1 0 0,0 1 1 0 0,0-1-1 0 0,-1 1 1 0 0,1-1-1 0 0,0 1 1 0 0,0 0-1 0 0,0-1 1 0 0,0 1-1 0 0,0-1 1 0 0,-1 1-1 0 0,1-1 1 0 0,0 1 0 0 0,0 0-1 0 0,-1-1 1 0 0,1 1-1 0 0,0-1 4 0 0,-1 1 3 0 0,1 0 0 0 0,0 0 0 0 0,0 0-1 0 0,0 0 1 0 0,0 0 0 0 0,-1 0 0 0 0,1 0 0 0 0,0 0-1 0 0,0 0 1 0 0,0 0 0 0 0,-1 0 0 0 0,1 0 0 0 0,0 1-1 0 0,0-1 1 0 0,0 0 0 0 0,0 0 0 0 0,-1 0 0 0 0,1 0 0 0 0,0 0-1 0 0,0 0 1 0 0,0 0 0 0 0,0 0 0 0 0,0 1 0 0 0,0-1-1 0 0,-1 0 1 0 0,1 0 0 0 0,0 0 0 0 0,0 0 0 0 0,0 1-1 0 0,0-1 1 0 0,0 0 0 0 0,0 0 0 0 0,0 0 0 0 0,0 0 0 0 0,0 1-3 0 0,-5 8-40 0 0,3-6 16 0 0,0 0 41 0 0,1-1 0 0 0,0 1 0 0 0,-1-1 1 0 0,1 1-1 0 0,0 0 0 0 0,0 0 0 0 0,1-1 0 0 0,-1 3-17 0 0,1-5 3 0 0,-1 1-1 0 0,1 0 0 0 0,0-1 1 0 0,0 1-1 0 0,0 0 0 0 0,0-1 1 0 0,0 1-1 0 0,1 0 0 0 0,-1-1 1 0 0,0 1-1 0 0,0 0 0 0 0,0-1 1 0 0,1 1-1 0 0,-1-1 0 0 0,0 1 1 0 0,1 0-1 0 0,-1-1 0 0 0,0 1 1 0 0,1-1-1 0 0,-1 1 0 0 0,1-1 1 0 0,-1 1-1 0 0,1-1 1 0 0,-1 1-1 0 0,1-1 0 0 0,-1 1 1 0 0,1-1-1 0 0,-1 0 0 0 0,1 1 1 0 0,-1-1-1 0 0,1 0 0 0 0,0 0 1 0 0,-1 1-1 0 0,1-1 0 0 0,0 0 1 0 0,-1 0-1 0 0,1 0-2 0 0,5 2-19 0 0,-4-2 8 0 0,-1 1-1 0 0,1-1 1 0 0,-1 0-1 0 0,1 1 1 0 0,-1-1-1 0 0,1 0 0 0 0,-1 0 1 0 0,0 0-1 0 0,1 0 1 0 0,-1 0-1 0 0,1 0 1 0 0,-1-1-1 0 0,1 1 1 0 0,1-1 11 0 0,8-3-12 0 0,1 1 0 0 0,0 0 0 0 0,0 0 0 0 0,7 1 12 0 0,-18 1-1 0 0,0 1-21 0 0,1 0 1 0 0,-1 0-1 0 0,1 0 1 0 0,0 0-1 0 0,-1 0 1 0 0,1 0-1 0 0,-1 0 1 0 0,2 1 20 0 0,-3-1 4 0 0,1 0 0 0 0,-1 1-1 0 0,0-1 1 0 0,1 0-1 0 0,-1 0 1 0 0,0 1-1 0 0,1-1 1 0 0,-1 0-1 0 0,0 1 1 0 0,1-1-1 0 0,-1 1 1 0 0,0-1-1 0 0,0 0 1 0 0,0 1-1 0 0,1-1 1 0 0,-1 1 0 0 0,0-1-1 0 0,0 0 1 0 0,0 1-1 0 0,0-1 1 0 0,0 1-1 0 0,0-1 1 0 0,0 1-1 0 0,0-1 1 0 0,0 1-1 0 0,0-1 1 0 0,0 0-1 0 0,0 1 1 0 0,0-1-1 0 0,0 1-2 0 0,-1 7-4 0 0,1 0 0 0 0,0 1 0 0 0,1-1-1 0 0,0 0 1 0 0,1 6 4 0 0,-1-13 11 0 0,-1 0-1 0 0,0 0 1 0 0,1 0-1 0 0,-1 0 1 0 0,1-1 0 0 0,-1 1-1 0 0,1 0 1 0 0,-1 0-1 0 0,1 0 1 0 0,-1-1-1 0 0,1 1 1 0 0,0 0 0 0 0,-1-1-1 0 0,1 1 1 0 0,0 0-1 0 0,0-1-10 0 0,16 9-65 0 0,-14-8 65 0 0,0 0-1 0 0,-1 1 1 0 0,1-1 0 0 0,-1 0-1 0 0,1 1 1 0 0,-1 0-1 0 0,1 0 1 0 0,0 0 4 0 0,-1 0-1 0 0,1 0 0 0 0,0 0 1 0 0,1 0-1 0 0,-1-1 0 0 0,0 1 0 0 0,0-1 1 0 0,1 0-1 0 0,-1 0 0 0 0,1 0 0 0 0,3 0-3 0 0,-5-1 2 0 0,0 0 0 0 0,0 0 0 0 0,0 0-1 0 0,0 0 1 0 0,1 0 0 0 0,-1-1-1 0 0,0 1 1 0 0,0-1 0 0 0,0 0-1 0 0,0 1 1 0 0,2-2-2 0 0,22-13-271 0 0,-17 10 206 0 0,9-7-8 0 0,-14 9 69 0 0,0 0-1 0 0,0 1 1 0 0,1-1 0 0 0,-1 1 0 0 0,1 0-1 0 0,-1 0 1 0 0,1 0 0 0 0,-1 0-1 0 0,1 1 1 0 0,2 0 4 0 0,-7 1 2 0 0,1-1 1 0 0,-1 1-1 0 0,1 0 0 0 0,0 0 0 0 0,-1 0 1 0 0,1 0-1 0 0,-1 0 0 0 0,1 0 0 0 0,-1 0 1 0 0,1 0-1 0 0,0 1 0 0 0,-1-1 0 0 0,1 0 1 0 0,-1 0-1 0 0,1 0 0 0 0,-1 0 1 0 0,1 1-1 0 0,-1-1 0 0 0,1 0 0 0 0,-1 1 1 0 0,1-1-1 0 0,-1 0 0 0 0,1 1 0 0 0,-1-1 1 0 0,1 1-1 0 0,-1-1 0 0 0,0 1 0 0 0,1-1-2 0 0,-1 1 22 0 0,1 1 0 0 0,-1-1 0 0 0,0 1 0 0 0,1-1-1 0 0,-1 1 1 0 0,0-1 0 0 0,0 1 0 0 0,0-1 0 0 0,0 1-22 0 0,0-1-3 0 0,-1 0 1 0 0,1 0 0 0 0,0 1 0 0 0,0-1-1 0 0,0 0 1 0 0,0 0 0 0 0,1 0 0 0 0,-1 0-1 0 0,0 0 1 0 0,0 0 0 0 0,1 0 0 0 0,-1 0-1 0 0,0 0 1 0 0,1 0 0 0 0,-1 0 0 0 0,1 0 0 0 0,-1-1-1 0 0,1 1 1 0 0,0 0 0 0 0,-1 0 0 0 0,1 0-1 0 0,0-1 1 0 0,-1 1 2 0 0,2 0 9 0 0,-1 0 6 0 0,1 0 1 0 0,-1 0-1 0 0,0-1 1 0 0,1 1 0 0 0,-1 0-1 0 0,0-1 1 0 0,1 1 0 0 0,-1-1-1 0 0,1 1 1 0 0,-1-1-1 0 0,1 0 1 0 0,-1 1 0 0 0,1-1-1 0 0,-1 0 1 0 0,1 0 0 0 0,-1 0-1 0 0,1 0 1 0 0,-1-1 0 0 0,1 1-17 0 0,4-1 10 0 0,1-1 0 0 0,-1 1 0 0 0,0-1 0 0 0,0-1 0 0 0,0 1-9 0 0,1-1-1 0 0,1 0 0 0 0,0 1 1 0 0,0 0 0 0 0,13-4-151 0 0,-17 4 175 0 0,-1 1-1 0 0,1 1 0 0 0,-1-1 0 0 0,1 1 0 0 0,-1-1 0 0 0,1 1 0 0 0,0 0 0 0 0,2 0-23 0 0,4 2-93 0 0,1-1-1 0 0,2 2 94 0 0,-3 0 6 0 0,1-2 0 0 0,3 1-6 0 0,-7-2 15 0 0,0 0 0 0 0,0-1 0 0 0,7-1-15 0 0,9-1-89 0 0,-7 2 171 0 0,-11 0-93 0 0,1 0 1 0 0,-1 1 0 0 0,0-1 0 0 0,1 1-1 0 0,4 1 11 0 0,40 4 151 0 0,-33-4-186 0 0,6 1-16 0 0,0-2 0 0 0,14-1 51 0 0,-33 1-2 0 0,0 1 0 0 0,0-1 0 0 0,0 1 0 0 0,0-1 0 0 0,-1 1 0 0 0,1 0 0 0 0,0 1 0 0 0,-1-1 0 0 0,1 1 0 0 0,1 0 2 0 0,-1 0-5 0 0,0 0-1 0 0,0 0 0 0 0,1-1 1 0 0,-1 0-1 0 0,1 0 0 0 0,3 1 6 0 0,-6-2 9 0 0,1 1 0 0 0,-1-1 0 0 0,0 1 0 0 0,0-1 0 0 0,0 1 0 0 0,0 0-1 0 0,1 0-8 0 0,12 4 61 0 0,-10-4-62 0 0,8 2-28 0 0,0 0 0 0 0,2 1 29 0 0,-10-3-21 0 0,1 0-1 0 0,-1 0 0 0 0,1-1 0 0 0,-1 0 0 0 0,1 0 0 0 0,0 0 22 0 0,0 0-45 0 0,-1 0-40 0 0,-3 0 93 0 0,0 0 0 0 0,0 0 0 0 0,-1 0-1 0 0,1 0 1 0 0,0 0 0 0 0,0 1 0 0 0,-1-1 0 0 0,2 1-8 0 0,1 0 36 0 0,0 0 1 0 0,0 0 0 0 0,0 0 0 0 0,1-1-37 0 0,13 3 43 0 0,-16-2-60 0 0,1-1-1 0 0,-1 1 0 0 0,1-1 0 0 0,-1 0 1 0 0,1 0-1 0 0,-1 0 0 0 0,1 0 0 0 0,0-1 0 0 0,1 0 18 0 0,10 0 60 0 0,-12 1-57 0 0,-1 0 0 0 0,1 0 0 0 0,-1 1 0 0 0,1-1 0 0 0,0 1 0 0 0,-1-1 0 0 0,1 1 0 0 0,-1-1 0 0 0,1 1 0 0 0,-1 0 0 0 0,0 0 0 0 0,1 0 0 0 0,-1 0-1 0 0,0 0 1 0 0,1 0 0 0 0,0 1-3 0 0,0 0 6 0 0,-1-1 0 0 0,1 1-1 0 0,-1 1 1 0 0,1-1 0 0 0,-1 0 0 0 0,0 0-1 0 0,1 0 1 0 0,-1 1 0 0 0,0-1-1 0 0,0 1-5 0 0,-1-1 0 0 0,1 0 0 0 0,0-1 0 0 0,-1 1-1 0 0,1 0 1 0 0,0-1 0 0 0,0 1-1 0 0,0-1 1 0 0,0 1 0 0 0,1-1 0 0 0,-1 1-1 0 0,0-1 1 0 0,1 0 0 0 0,-1 0-1 0 0,1 1 1 0 0,1 0-11 0 0,0-1-1 0 0,-1 1 1 0 0,1-1-1 0 0,1 1 0 0 0,-1-1 1 0 0,0 0-1 0 0,3 1 12 0 0,-1-1-9 0 0,0 1 0 0 0,0 0 0 0 0,0 0-1 0 0,0 0 1 0 0,0 1 0 0 0,-1 0 0 0 0,1 0 0 0 0,1 1 9 0 0,-2 1-68 0 0,6 3 127 0 0,-10-7-59 0 0,1-1 0 0 0,-1 0 0 0 0,1 1 0 0 0,-1-1 0 0 0,1 0 0 0 0,-1 1 0 0 0,1-1 0 0 0,-1 0 0 0 0,1 0 0 0 0,0 0 0 0 0,-1 0 0 0 0,1 1 0 0 0,-1-1 0 0 0,1 0 0 0 0,0 0 0 0 0,-1 0-1 0 0,1 0 1 0 0,0 0 0 0 0,2-1-51 0 0,-2 1-157 0 0,-4-5 175 0 0,-33-32-180 0 0,33 34 204 0 0,1 0 0 0 0,0 0-1 0 0,0-1 1 0 0,0 1 0 0 0,0-1 0 0 0,1 1 0 0 0,-1-1 0 0 0,0-2 9 0 0,-1-6 107 0 0,-2-13-107 0 0,0 0 18 0 0,4 17 27 0 0,-1 0 1 0 0,2 0-1 0 0,-1 0 1 0 0,1 0-1 0 0,0-1-45 0 0,1-3 89 0 0,-2 9-75 0 0,0-1 0 0 0,0 1 0 0 0,0 0 0 0 0,0-1 0 0 0,0 1 0 0 0,-1 0 0 0 0,1 0 0 0 0,-1 0 0 0 0,0 0 0 0 0,0 0 0 0 0,0 0-1 0 0,0 0 1 0 0,-3-2-14 0 0,4 4-3 0 0,-1 0-1 0 0,1 0 0 0 0,-1 0 0 0 0,0 0 0 0 0,1 0 0 0 0,-1 1 0 0 0,0-1 0 0 0,0 0 4 0 0,0 0 6 0 0,0 1 0 0 0,0-1 0 0 0,0 0 0 0 0,0 0 0 0 0,0 0-1 0 0,-1-2-5 0 0,2 3-4 0 0,-1-1 0 0 0,1 0 0 0 0,0 1 0 0 0,0-1 0 0 0,0 1 0 0 0,-1-1-1 0 0,1 1 1 0 0,0-1 0 0 0,-1 1 0 0 0,1 0 0 0 0,0 0 0 0 0,-1 0 0 0 0,1 0-1 0 0,-2 0 5 0 0,2 0 10 0 0,0 0 0 0 0,-1 0 0 0 0,1-1 0 0 0,-1 1 0 0 0,1 0-1 0 0,0 0 1 0 0,-1-1 0 0 0,1 1 0 0 0,0-1 0 0 0,0 1 0 0 0,-1-1-1 0 0,1 0-9 0 0,-3-1-10 0 0,0 0-1 0 0,0 0 1 0 0,0 0-1 0 0,0 0 0 0 0,-1 1 1 0 0,1-1-1 0 0,0 1 1 0 0,-1 0-1 0 0,1 0 0 0 0,-1 1 1 0 0,1 0-1 0 0,-2-1 11 0 0,-1 1-8 0 0,1 1-1 0 0,-1-1 1 0 0,0 1-1 0 0,0 0 1 0 0,1 0-1 0 0,-1 1 1 0 0,-5 2 8 0 0,9-3-30 0 0,-1 0 0 0 0,0 1 1 0 0,0-1-1 0 0,-4 0 30 0 0,8-1-4 0 0,0 0-1 0 0,0 0 0 0 0,0 0 1 0 0,0-1-1 0 0,-1 1 1 0 0,1 0-1 0 0,0 0 1 0 0,0 0-1 0 0,0 0 1 0 0,0 0-1 0 0,0 0 1 0 0,0 0-1 0 0,0 0 1 0 0,-1 0-1 0 0,1 0 1 0 0,0-1-1 0 0,0 1 1 0 0,0 0-1 0 0,0 0 1 0 0,0 0-1 0 0,0 0 0 0 0,0 0 1 0 0,0 0-1 0 0,0-1 1 0 0,0 1-1 0 0,0 0 1 0 0,0 0-1 0 0,0 0 1 0 0,0 0-1 0 0,0 0 1 0 0,0-1-1 0 0,0 1 1 0 0,0 0-1 0 0,0 0 1 0 0,0 0-1 0 0,0 0 1 0 0,0 0-1 0 0,0-1 0 0 0,0 1 1 0 0,0 0-1 0 0,0 0 1 0 0,0 0-1 0 0,0 0 1 0 0,0 0-1 0 0,0 0 5 0 0,4-10-95 0 0,-2 4 211 0 0,-2 6-116 0 0,0-1 0 0 0,1 1 1 0 0,-1-1-1 0 0,0 1 0 0 0,-1 0 0 0 0,1-1 0 0 0,0 1 0 0 0,0 0 0 0 0,0-1 0 0 0,0 1 0 0 0,0 0 0 0 0,0-1 0 0 0,0 1 0 0 0,0-1 0 0 0,-1 1 1 0 0,1 0-1 0 0,0 0 0 0 0,0-1 0 0 0,-1 1 0 0 0,1 0 0 0 0,0-1 0 0 0,0 1 0 0 0,-1 0 0 0 0,1-1 0 0 0,-12-5-42 0 0,10 5 59 0 0,0 0-1 0 0,0 1 1 0 0,0-1-1 0 0,0 1 1 0 0,-1 0 0 0 0,1-1-1 0 0,0 1 1 0 0,0 0-1 0 0,-1 0 1 0 0,0 0-17 0 0,3 0-3 0 0,0 1 0 0 0,0-1 0 0 0,-1 0 0 0 0,1 0 0 0 0,0 0 0 0 0,0 0 0 0 0,0 0 0 0 0,-1 0 0 0 0,1 0 0 0 0,0 0 0 0 0,0 0 0 0 0,-1 0 0 0 0,1 0 0 0 0,0 0 0 0 0,0 0 0 0 0,0-1 0 0 0,-1 1 0 0 0,1 0 0 0 0,0 0 0 0 0,0 0 0 0 0,0 0 0 0 0,-1 0 0 0 0,1 0 0 0 0,0 0 0 0 0,0-1 0 0 0,0 1 0 0 0,-1 0 0 0 0,1 0 0 0 0,0 0 3 0 0,-2-7-48 0 0,0-1 55 0 0,0 3-58 0 0,1 2 16 0 0,1 3 73 0 0,-1 0-4 0 0,4 0 45 0 0,-7-4 177 0 0,9-2-414 0 0,-3 3 96 0 0,-1-3 13 0 0,-1 6 48 0 0,0 0-1 0 0,0-1 1 0 0,0 1 0 0 0,0 0-1 0 0,0 0 1 0 0,0-1 0 0 0,0 1-1 0 0,0 0 1 0 0,0-1 0 0 0,0 1-1 0 0,0 0 1 0 0,0 0 0 0 0,0-1-1 0 0,0 1 1 0 0,0 0-1 0 0,1 0 1 0 0,-1-1 0 0 0,0 1-1 0 0,0 0 1 0 0,0 0 0 0 0,0 0-1 0 0,1-1 1 0 0,-1 1 0 0 0,0 0-1 0 0,0 0 2 0 0,1-1 5 0 0,-1 1-1 0 0,0 0 1 0 0,1 0-1 0 0,-1-1 1 0 0,1 1-1 0 0,-1-1 1 0 0,0 1-1 0 0,1 0 1 0 0,-1-1-1 0 0,0 1 1 0 0,0-1-1 0 0,1 1 1 0 0,-1-1-1 0 0,0 1 1 0 0,0-1-1 0 0,0 1 1 0 0,1-1-1 0 0,-1 1 1 0 0,0-1-5 0 0,0 1 0 0 0,0 0 0 0 0,0 0 0 0 0,0-1 0 0 0,0 1 0 0 0,0 0 0 0 0,0 0 0 0 0,0 0 0 0 0,0-1 0 0 0,0 1 0 0 0,0 0 0 0 0,0 0 0 0 0,0 0 0 0 0,1-1 0 0 0,-1 1 0 0 0,0 0 0 0 0,0 0 0 0 0,0 0 0 0 0,0-1 0 0 0,0 1 0 0 0,1 0 0 0 0,-1 0 0 0 0,0 0 0 0 0,0 0 0 0 0,0 0 0 0 0,0 0 0 0 0,1-1 0 0 0,-1 1 0 0 0,0 0 0 0 0,0 0 0 0 0,1 0 0 0 0,-1 0-13 0 0,1-1 1 0 0,-1 1-1 0 0,1 0 1 0 0,-1-1-1 0 0,0 1 0 0 0,1-1 1 0 0,-1 1-1 0 0,0-1 1 0 0,1 1-1 0 0,-1-1 1 0 0,0 1-1 0 0,1-1 1 0 0,-1 0-1 0 0,0 1 0 0 0,0-1 1 0 0,0 1-1 0 0,0-1 1 0 0,1 0-1 0 0,-1 1 1 0 0,0-1-1 0 0,0 1 1 0 0,0-1 12 0 0,-1 0 170 0 0,0-1 48 0 0,1 2-220 0 0,0 0 0 0 0,0 0 0 0 0,0 0 1 0 0,0 0-1 0 0,0 0 0 0 0,0 0 0 0 0,0 0 0 0 0,0 0 0 0 0,0 0 0 0 0,0 0 1 0 0,0 0-1 0 0,0 0 0 0 0,0 0 0 0 0,0 0 0 0 0,0 0 0 0 0,0 0 0 0 0,0 0 0 0 0,0 0 1 0 0,0 0-1 0 0,0 0 0 0 0,0 0 0 0 0,0 0 0 0 0,0 0 0 0 0,0 0 0 0 0,0 0 0 0 0,0 0 1 0 0,0 0-1 0 0,0 0 0 0 0,0 0 0 0 0,0 0 0 0 0,0 0 0 0 0,0 0 0 0 0,0 0 1 0 0,0 0-1 0 0,0 0 0 0 0,0 0 0 0 0,0 0 0 0 0,0 0 0 0 0,0 0 0 0 0,0 0 0 0 0,-1 0 1 0 0,1 0-1 0 0,0 0 0 0 0,0 0 0 0 0,0 0 0 0 0,0 0 0 0 0,0 0 0 0 0,0 0 2 0 0,0 0 2 0 0,0 0 0 0 0,0 0-1 0 0,0 0 1 0 0,0 1 0 0 0,0-1-1 0 0,0 0 1 0 0,-1 0-1 0 0,1 0 1 0 0,0 0 0 0 0,0 0-1 0 0,0 0 1 0 0,0 0 0 0 0,0 0-1 0 0,0 0 1 0 0,-1 0 0 0 0,1 0-1 0 0,0 0 1 0 0,0 0-1 0 0,0 0 1 0 0,0 0 0 0 0,0 0-1 0 0,0 0 1 0 0,-1 0 0 0 0,1 0-1 0 0,0 0 1 0 0,0 0 0 0 0,0 0-1 0 0,0 0 1 0 0,0 0-1 0 0,0 0 1 0 0,0 0 0 0 0,-1 0-1 0 0,1-1 1 0 0,0 1 0 0 0,0 0-1 0 0,0 0 1 0 0,0 0-1 0 0,0 0 1 0 0,0 0 0 0 0,0 0-2 0 0,-1 0-8 0 0,1 0 7 0 0,0-1 0 0 0,0 1 0 0 0,0 0 1 0 0,0 0-1 0 0,0 0 0 0 0,0 0 0 0 0,0 0 0 0 0,0 0 0 0 0,0 0 1 0 0,0 0-1 0 0,-1 0 0 0 0,1 0 0 0 0,0 0 0 0 0,0 0 1 0 0,0 0-1 0 0,0 0 0 0 0,0 0 0 0 0,0 0 0 0 0,0 0 1 0 0,0 0-1 0 0,0 0 0 0 0,0 0 0 0 0,0 0 0 0 0,0 0 1 0 0,-1 0-1 0 0,1 0 0 0 0,0 0 0 0 0,0 0 0 0 0,0 0 1 0 0,0 0-1 0 0,0 0 0 0 0,0 0 0 0 0,0 0 0 0 0,0 0 1 0 0,0 0-1 0 0,0 0 0 0 0,0 0 0 0 0,0 0 0 0 0,0 0 1 0 0,0 1-1 0 0,0-1 0 0 0,0 0 0 0 0,-1 0 0 0 0,1 0 1 0 0,0 0-1 0 0,0 0 0 0 0,0 0 0 0 0,0 0 0 0 0,0 0 0 0 0,0 0 1 0 0,0 0-1 0 0,0 0 0 0 0,0 0 0 0 0,0 0 0 0 0,0 0 1 0 0,0 1-1 0 0,0-1 0 0 0,0 0 1 0 0,0-2-2 0 0,0 1 2 0 0,0 0-1 0 0,0 0 0 0 0,0 0 0 0 0,0 0 0 0 0,0-1 0 0 0,0 1 0 0 0,-1 0 0 0 0,1 0 0 0 0,0 0 1 0 0,0 1-5 0 0,-1-1 0 0 0,1 1 0 0 0,0 0 0 0 0,0-1-1 0 0,-1 1 1 0 0,1 0 0 0 0,0 0 0 0 0,0 0 0 0 0,-1-1 0 0 0,1 1-1 0 0,0 0 1 0 0,-1 0 0 0 0,1 0 0 0 0,0 0 0 0 0,-1-1 0 0 0,1 1-1 0 0,0 0 1 0 0,-1 0 0 0 0,1 0 0 0 0,0 0 0 0 0,-1 0 0 0 0,1 0-1 0 0,0 0 1 0 0,-1 0 0 0 0,1 0 0 0 0,-1 0 0 0 0,1 0 0 0 0,0 0-1 0 0,-1 0 1 0 0,1 0 0 0 0,0 1 0 0 0,-1-1 0 0 0,1 0 0 0 0,0 0-1 0 0,-1 0 6 0 0,1 1 9 0 0,-1-1 0 0 0,0 1-1 0 0,0-1 1 0 0,0 1 0 0 0,1 0 0 0 0,-1-1-1 0 0,0 1 1 0 0,1 0 0 0 0,-1-1-1 0 0,0 1 1 0 0,1 0 0 0 0,-1 0 0 0 0,1-1-1 0 0,0 1 1 0 0,-1 0-9 0 0,-1 3-59 0 0,-2-1 170 0 0,1-2-274 0 0,3-1 153 0 0,-1 0 0 0 0,1-1 0 0 0,-1 1 0 0 0,1 0 0 0 0,0 0 0 0 0,-1 0 0 0 0,1 1 0 0 0,-1-1 0 0 0,1 0-1 0 0,-1 0 1 0 0,1 0 0 0 0,-1 0 0 0 0,1 0 0 0 0,-1 1 0 0 0,1-1 0 0 0,-1 0 0 0 0,1 0 0 0 0,0 1 0 0 0,-1-1 0 0 0,1 0 0 0 0,-1 0 0 0 0,1 1 10 0 0,-1 1-55 0 0,2-3-18 0 0,-1 1 77 0 0,0 0-1 0 0,1-1 1 0 0,-1 1 0 0 0,0 0-1 0 0,0 0 1 0 0,1 0-1 0 0,-1-1 1 0 0,0 1 0 0 0,0 0-1 0 0,1 0 1 0 0,-1 0 0 0 0,0 0-1 0 0,1 0 1 0 0,-1 0 0 0 0,0 0-1 0 0,1 0 1 0 0,-1 0-1 0 0,0 0 1 0 0,1 0 0 0 0,-1 0-1 0 0,0 0 1 0 0,1 0-4 0 0,-1 0 0 0 0,0 0 0 0 0,0 0 0 0 0,0 0 0 0 0,0 0 0 0 0,0 0 0 0 0,0 0 0 0 0,0 0 0 0 0,1 0 0 0 0,-1 0 0 0 0,0 0 0 0 0,0 0 0 0 0,0 0 0 0 0,0 0 0 0 0,0 0 0 0 0,0 0 0 0 0,0 0 1 0 0,0 0-1 0 0,1 0 0 0 0,-1 0 0 0 0,0 0 0 0 0,0 0 0 0 0,0 0 0 0 0,0-1 0 0 0,0 1 0 0 0,0 0 0 0 0,0 0 0 0 0,0 0 0 0 0,0 0 0 0 0,0 0 0 0 0,0 0 0 0 0,0 0 0 0 0,1 0 0 0 0,-1 0 0 0 0,0 0 0 0 0,0 0 0 0 0,0-1 0 0 0,0 1 0 0 0,0 0 0 0 0,0 0 0 0 0,0 0 0 0 0,0 0 0 0 0,0 0 0 0 0,0 0 0 0 0,0 0 0 0 0,0 0 0 0 0,0 0 1 0 0,0-1-1 0 0,0 1 0 0 0,0 0 0 0 0,0 0 0 0 0,0 0-1 0 0,0 0 0 0 0,0 0 1 0 0,0 0-1 0 0,0 0 0 0 0,0 0 0 0 0,0 0 1 0 0,0 0-1 0 0,0-1 0 0 0,0 1 1 0 0,0 0-1 0 0,0 0 0 0 0,0 0 1 0 0,0 0-1 0 0,0 0 0 0 0,0 0 0 0 0,0 0 1 0 0,0 0-1 0 0,0 0 0 0 0,0 0 1 0 0,0 0-1 0 0,0 0 0 0 0,0 0 1 0 0,0-1-1 0 0,0 1 0 0 0,0 0 1 0 0,0 0-1 0 0,-1 0 0 0 0,1 0 0 0 0,0 0 1 0 0,0 0-1 0 0,0 0 0 0 0,0 0 1 0 0,0 0-1 0 0,0 0 0 0 0,0 0 1 0 0,0 0-1 0 0,0 0 0 0 0,0 0 1 0 0,0 0-1 0 0,0 0 0 0 0,0 0 0 0 0,0 0 1 0 0,-1 0-1 0 0,1 0 0 0 0,0 0 1 0 0,0 0-1 0 0,0 0 0 0 0,0 0 1 0 0,0 0-1 0 0,0 0 0 0 0,0 0 0 0 0,0 0 1 0 0,0 0-1 0 0,0 0 0 0 0,0 0 1 0 0,0 0-1 0 0,0 0 0 0 0,-1 0 1 0 0,-1 1-42 0 0,2-1 40 0 0,0 0 0 0 0,-1 0-1 0 0,1 0 1 0 0,0 0 0 0 0,0 0 0 0 0,0 0-1 0 0,0 0 1 0 0,-1 0 0 0 0,1 0-1 0 0,0 0 1 0 0,0 0 0 0 0,0 1-1 0 0,0-1 1 0 0,0 0 0 0 0,-1 0-1 0 0,1 0 1 0 0,0 0 0 0 0,0 0 0 0 0,0 0-1 0 0,0 0 1 0 0,0 1 0 0 0,0-1-1 0 0,0 0 1 0 0,-1 0 0 0 0,1 0-1 0 0,0 0 1 0 0,0 1 0 0 0,0-1-1 0 0,0 0 1 0 0,0 0 0 0 0,0 0 0 0 0,0 0-1 0 0,0 1 1 0 0,0-1 0 0 0,0 0 2 0 0,0 0 2 0 0,0 0 0 0 0,0 0 0 0 0,0 0 1 0 0,0 0-1 0 0,0 0 0 0 0,-1 1 0 0 0,1-1 1 0 0,0 0-1 0 0,0 0 0 0 0,0 0 0 0 0,0 0 1 0 0,0 0-1 0 0,0 0 0 0 0,0 0 1 0 0,0 1-1 0 0,0-1 0 0 0,0 0 0 0 0,0 0 1 0 0,0 0-1 0 0,0 0 0 0 0,0 0 0 0 0,0 0 1 0 0,0 0-1 0 0,0 1 0 0 0,0-1 0 0 0,0 0 1 0 0,0 0-1 0 0,1 0 0 0 0,-1 0 0 0 0,0 0 1 0 0,0 0-1 0 0,0 0 0 0 0,0 0 0 0 0,0 0 1 0 0,0 1-1 0 0,0-1 0 0 0,0 0 1 0 0,0 0-1 0 0,0 0 0 0 0,0 0 0 0 0,1 0 1 0 0,-1 0-1 0 0,0 0 0 0 0,0 0 0 0 0,0 0 1 0 0,0 0-1 0 0,0 0 0 0 0,0 0 0 0 0,0 0 1 0 0,0 0-1 0 0,1 0 0 0 0,-1 0 0 0 0,0 0 1 0 0,0 0-1 0 0,0 0 0 0 0,0 0 0 0 0,0 0-2 0 0,9-3 106 0 0,2-2-258 0 0,-11 5 152 0 0,0 0 1 0 0,1 0-1 0 0,-1 0 0 0 0,0 0 0 0 0,1 0 0 0 0,-1 0 0 0 0,1 0 1 0 0,-1-1-1 0 0,0 1 0 0 0,0 0 0 0 0,1 0 0 0 0,-1 0 0 0 0,0-1 1 0 0,1 1-1 0 0,-1 0 0 0 0,0 0 0 0 0,0-1 0 0 0,1 1 0 0 0,-1 0 0 0 0,0-1 1 0 0,0 1-1 0 0,1 0 0 0 0,-1-1 1 0 0,0 1 0 0 0,0 0 0 0 0,0 0-1 0 0,0-1 1 0 0,1 1 0 0 0,-1 0-1 0 0,0 0 1 0 0,0 0 0 0 0,0-1 0 0 0,1 1-1 0 0,-1 0 1 0 0,0 0 0 0 0,0 0 0 0 0,1 0-1 0 0,-1-1 1 0 0,0 1 0 0 0,0 0-1 0 0,1 0 1 0 0,-1 0 0 0 0,0 0 0 0 0,0 0-1 0 0,1 0 1 0 0,-1 0 0 0 0,0 0 0 0 0,1 0-1 0 0,-1 0 1 0 0,0 0 0 0 0,0 0-1 0 0,1 0 1 0 0,-1 0 0 0 0,0 0-1 0 0,12-12-20 0 0,0-4 78 0 0,-5 6-16 0 0,-1 5-44 0 0,-6 5 0 0 0,1-1 0 0 0,0 1 0 0 0,0-1 0 0 0,0 1 0 0 0,-1-1 0 0 0,1 1 0 0 0,0-1 1 0 0,-1 0-1 0 0,1 1 0 0 0,0-2 2 0 0,3-4 96 0 0,0 0-95 0 0,0 0 0 0 0,-1-1 0 0 0,1 1 0 0 0,-1-1 0 0 0,0 0 0 0 0,0-4-1 0 0,1 2-9 0 0,-3 8 15 0 0,-1-1 0 0 0,1 1-1 0 0,-1 0 1 0 0,1 0 0 0 0,-1 0-1 0 0,0-1 1 0 0,1 1 0 0 0,-1 0-1 0 0,0 0 1 0 0,0-1 0 0 0,0 1-1 0 0,0 0 1 0 0,0-1 0 0 0,0 1-1 0 0,0 0-5 0 0,-1-5 72 0 0,0 4-75 0 0,1 1-1 0 0,-1 0 1 0 0,0-1-1 0 0,1 1 1 0 0,-1 0-1 0 0,0 0 1 0 0,0 0-1 0 0,0 0 1 0 0,0-1-1 0 0,0 2 1 0 0,-1-2 3 0 0,1 1-104 0 0,0 0 81 0 0,1 1 25 0 0,0 0 0 0 0,0 0 0 0 0,0 0 0 0 0,-1 0 0 0 0,1 0 0 0 0,0 0 0 0 0,0 0 0 0 0,0 0 0 0 0,0 0 0 0 0,0 0-1 0 0,0-1 1 0 0,0 1 0 0 0,0 0 0 0 0,0 0 0 0 0,-1 0 0 0 0,1 0 0 0 0,0 0 0 0 0,0 0 0 0 0,0 0 0 0 0,0 0 0 0 0,0 0 0 0 0,0 0 0 0 0,0 0 0 0 0,0-1 0 0 0,0 1 0 0 0,0 0 0 0 0,0 0 0 0 0,0 0 0 0 0,0 0 0 0 0,0 0 0 0 0,0 0 0 0 0,0 0 0 0 0,0 0 0 0 0,0-1 0 0 0,0 1 0 0 0,0 0 0 0 0,0 0 0 0 0,0 0 0 0 0,0 0 0 0 0,0 0 0 0 0,0 0 0 0 0,0 0-2 0 0,1-6 118 0 0,4-12-46 0 0,-6 17-176 0 0,1 1 105 0 0,0-1 0 0 0,0 1 0 0 0,0 0 0 0 0,0 0 1 0 0,0-1-1 0 0,0 1 0 0 0,0 0 0 0 0,0 0 0 0 0,0-1 0 0 0,-1 1 0 0 0,1 0 1 0 0,0 0-1 0 0,0 0 0 0 0,0-1 0 0 0,0 1 0 0 0,-1 0 0 0 0,1 0 0 0 0,0 0 0 0 0,0 0 1 0 0,0-1-1 0 0,-1 1 0 0 0,1 0 0 0 0,0 0 0 0 0,0 0 0 0 0,-1 0-1 0 0,1 0 0 0 0,0 0 0 0 0,0 0-1 0 0,0 0 1 0 0,0 0 0 0 0,-1 0-1 0 0,1 0 1 0 0,0 0 0 0 0,0 0-1 0 0,0 0 1 0 0,0 0 0 0 0,0 0-1 0 0,-1 0 1 0 0,1 0 0 0 0,0 0-1 0 0,0 0 1 0 0,0 0 0 0 0,0 0-1 0 0,-1 0 1 0 0,1 0 0 0 0,0 0-1 0 0,0 0 1 0 0,0 0 0 0 0,0 0-1 0 0,0 0 1 0 0,0 0 0 0 0,-1-1-1 0 0,1 1 1 0 0,0 0 0 0 0,0 0 0 0 0,0 0-1 0 0,0 0 1 0 0,0 0 0 0 0,0 0-1 0 0,0-1 1 0 0,0 1 0 0 0,-1 0-1 0 0,1 0 1 0 0,0 0 0 0 0,0 0-1 0 0,0 0 1 0 0,0-1 0 0 0,0 1-1 0 0,0 0 1 0 0,0 0 0 0 0,0 0 0 0 0,-1-2 105 0 0,0-3-60 0 0,0 3-165 0 0,2 1 122 0 0,-1 0 0 0 0,1 0 0 0 0,-1 0 0 0 0,1 0 0 0 0,-1 0-1 0 0,0 0 1 0 0,0 0 0 0 0,1 1 0 0 0,-1-1 0 0 0,0 0 0 0 0,0 0-1 0 0,0 0 1 0 0,0 0 0 0 0,0 0 0 0 0,0-1-2 0 0,0 0 70 0 0,0 1-68 0 0,0 1 1 0 0,0 0-1 0 0,0 0 1 0 0,0 0-1 0 0,0 0 1 0 0,0-1 0 0 0,0 1-1 0 0,0 0 1 0 0,0 0-1 0 0,0 0 1 0 0,0-1-1 0 0,0 1 1 0 0,0 0-1 0 0,0 0 1 0 0,0 0 0 0 0,0 0-1 0 0,0-1 1 0 0,0 1-1 0 0,0 0 1 0 0,-1 0-1 0 0,1 0 1 0 0,0 0-1 0 0,0-1 1 0 0,0 1 0 0 0,0 0-1 0 0,0 0 1 0 0,0 0-1 0 0,0 0 1 0 0,-1 0-1 0 0,1 0 1 0 0,0-1-1 0 0,0 1 1 0 0,0 0 0 0 0,0 0-1 0 0,-1 0 1 0 0,1 0-1 0 0,0 0 1 0 0,0 0-1 0 0,0 0 1 0 0,0 0-1 0 0,-1 0 1 0 0,1 0 0 0 0,0 0-1 0 0,0 0 1 0 0,0 0-1 0 0,-1 0 1 0 0,1 0-3 0 0,-6-8-54 0 0,4 3 81 0 0,1 1-126 0 0,0 6 14 0 0,1-3 82 0 0,1-6 45 0 0,-1 5 28 0 0,-1 3 45 0 0,-2 1-249 0 0,3-2 138 0 0,-1 0-1 0 0,1 1 1 0 0,0-1-1 0 0,-1 0 1 0 0,1 0-1 0 0,0 0 0 0 0,0 1 1 0 0,-1-1-1 0 0,1 0 1 0 0,0 0-1 0 0,-1 1 1 0 0,1-1-1 0 0,0 0 1 0 0,0 0-1 0 0,0 1 0 0 0,-1-1 1 0 0,1 0-1 0 0,0 1 1 0 0,0-1-1 0 0,0 0 1 0 0,0 1-4 0 0,0-1-42 0 0,2-10 129 0 0,-2 10-183 0 0,0 0 96 0 0,0 0-1 0 0,1 0 0 0 0,-1 0 0 0 0,0 0 1 0 0,0 0-1 0 0,0-1 0 0 0,0 1 1 0 0,0 0-1 0 0,0 0 0 0 0,0 0 0 0 0,0 0 1 0 0,0 0-1 0 0,0 0 0 0 0,0 0 1 0 0,0 0-1 0 0,0 0 0 0 0,0 0 1 0 0,0 0-1 0 0,0 0 0 0 0,0 0 0 0 0,0 0 1 0 0,0 0-1 0 0,1 0 0 0 0,-1 0 1 0 0,0-1-1 0 0,0 1 0 0 0,0 0 0 0 0,0 0 1 0 0,0 0-1 0 0,0 0 0 0 0,0 0 1 0 0,0 0-1 0 0,0 0 0 0 0,0 0 0 0 0,0 0 1 0 0,0 0-1 0 0,0 0 0 0 0,0 0 1 0 0,0 0-1 0 0,-1-1 0 0 0,1 1 0 0 0,0 0 1 0 0,0 0-1 0 0,0 0 0 0 0,0 0 1 0 0,0 0-1 0 0,0 0 0 0 0,0 0 0 0 0,0 0 1 0 0,0 0-1 0 0,0 0 0 0 0,0 0 1 0 0,0 0-1 0 0,0 0 0 0 0,0 0 0 0 0,0 0 1 0 0,0 0-1 0 0,0 0 0 0 0,0 0 1 0 0,0 0-1 0 0,-1 0 0 0 0,1 0 0 0 0,0 0 1 0 0,0-1 0 0 0,0 2-22 0 0,1-1 24 0 0,-1 0 0 0 0,0 0 0 0 0,0 0 0 0 0,0 0 0 0 0,0 0 0 0 0,1 0 0 0 0,-1 0 0 0 0,0 0 0 0 0,0 0 0 0 0,0 0 0 0 0,0 0 0 0 0,1 0 0 0 0,-1 0 0 0 0,0 0 0 0 0,0 0 0 0 0,0 0 0 0 0,0 0 0 0 0,1 0 0 0 0,-1 0 0 0 0,0 0 0 0 0,0 0 0 0 0,0 0-1 0 0,0 0 1 0 0,0 0 0 0 0,1 0 0 0 0,-1 0 0 0 0,0 0 0 0 0,0 0 0 0 0,0 0 0 0 0,0-1 0 0 0,0 1 0 0 0,1 0 0 0 0,-1 0 0 0 0,0 0 0 0 0,0 0 0 0 0,0 0 0 0 0,0 0 0 0 0,0-1 0 0 0,0 1 0 0 0,0 0 0 0 0,0 0 0 0 0,0 0 0 0 0,0 0 0 0 0,0-1 0 0 0,1 1 0 0 0,-1 0 0 0 0,0 0 0 0 0,0 0 0 0 0,0 0 0 0 0,0-1 0 0 0,0 1 0 0 0,0 0 0 0 0,0 0 0 0 0,0 0 0 0 0,-1 0 0 0 0,1-1 0 0 0,0 1 0 0 0,0 0 0 0 0,0 0 0 0 0,0 0-2 0 0,1-2 43 0 0,-1 2-41 0 0,0 0 1 0 0,0 1-1 0 0,0-1 1 0 0,-1 0-1 0 0,1 0 1 0 0,0 0 0 0 0,0 1-1 0 0,0-1 1 0 0,0 0-1 0 0,0 0 1 0 0,0 0-1 0 0,0 0 1 0 0,0 1-1 0 0,-1-1 1 0 0,1 0 0 0 0,0 0-1 0 0,0 0 1 0 0,0 0-1 0 0,0 0 1 0 0,-1 0-1 0 0,1 1 1 0 0,0-1-1 0 0,0 0-2 0 0,-4 5 22 0 0,10-14 34 0 0,-5 6-132 0 0,-1 7-123 0 0,0-4 201 0 0,0 0 1 0 0,0 0-1 0 0,0 0 1 0 0,0 0-1 0 0,0 0 0 0 0,0 0 1 0 0,0 0-1 0 0,0 0 1 0 0,0 0-1 0 0,0 0 0 0 0,0 0 1 0 0,0 0-1 0 0,0 0 1 0 0,0 0-1 0 0,0 1 0 0 0,0-1 1 0 0,0 0-1 0 0,0 0 1 0 0,0 0-1 0 0,1 0 0 0 0,-1 0 1 0 0,0 0-1 0 0,0 0 1 0 0,0 0-1 0 0,0 0 0 0 0,0 0 1 0 0,0 0-1 0 0,0 0 1 0 0,0 0-1 0 0,0 0 0 0 0,0 0 1 0 0,0 0-1 0 0,0 0 1 0 0,0 0-1 0 0,1 0 0 0 0,-1 0 1 0 0,0 0-1 0 0,0 0 0 0 0,0 0 1 0 0,0 0-1 0 0,0 0 1 0 0,0 0-3 0 0,6-6 15 0 0,-5 6-15 0 0,-1 0 0 0 0,0 0 0 0 0,0 0 0 0 0,1 0-1 0 0,-1 0 1 0 0,0 0 0 0 0,0 0 0 0 0,1 0 0 0 0,-1 0 0 0 0,0 0 0 0 0,1 0-1 0 0,-1 0 1 0 0,0 0 0 0 0,0 0 0 0 0,1 0 0 0 0,-1 0 0 0 0,0 0 0 0 0,0 0-1 0 0,1 0 1 0 0,-1 0 0 0 0,0 0 0 0 0,0 0 0 0 0,1 0 0 0 0,-1 1 0 0 0,0-1 0 0 0,0 0-1 0 0,1 0 1 0 0,-1 0 0 0 0,0 1 0 0 0,0-1 0 0 0,0 0 0 0 0,1 0 0 0 0,0 1 117 0 0,0 0-118 0 0,0-1-1 0 0,0 0 0 0 0,0 0 1 0 0,0 1-1 0 0,0-1 0 0 0,0 0 1 0 0,0 0-1 0 0,0 0 0 0 0,0 0 1 0 0,0 0-1 0 0,-1 0 0 0 0,1 0 1 0 0,0-1-1 0 0,0 1 0 0 0,0 0 1 0 0,0-1-1 0 0,1 1 2 0 0,9-2 98 0 0,-5 2-130 0 0,-6 0 35 0 0,1 0-1 0 0,-1 0 1 0 0,1 0 0 0 0,0 0-1 0 0,-1 0 1 0 0,1 0-1 0 0,-1 0 1 0 0,1 1-1 0 0,0-1 1 0 0,-1 0-1 0 0,1 0 1 0 0,-1 0-1 0 0,1 1 1 0 0,-1-1-1 0 0,1 0-2 0 0,1 1-57 0 0,-2 0 58 0 0,1-1 1 0 0,-1 0-1 0 0,1 0 0 0 0,-1 0 1 0 0,0 1-1 0 0,1-1 0 0 0,-1 0 1 0 0,1 0-1 0 0,-1 1 0 0 0,0-1 1 0 0,1 0-1 0 0,-1 1 0 0 0,0-1 1 0 0,0 1-1 0 0,1-1 0 0 0,-1 0 1 0 0,0 1-1 0 0,0-1 0 0 0,0 1 1 0 0,1-1-2 0 0,-1 1 7 0 0,0-1-1 0 0,1 1 1 0 0,-1-1 0 0 0,0 0 0 0 0,1 1 0 0 0,-1-1-1 0 0,0 1 1 0 0,1-1 0 0 0,-1 0 0 0 0,1 1 0 0 0,-1-1-1 0 0,1 0 1 0 0,-1 0 0 0 0,1 1 0 0 0,-1-1 0 0 0,1 0 0 0 0,-1 0-1 0 0,1 0-6 0 0,12 3 116 0 0,-5-1-196 0 0,-8-2 86 0 0,0 0-1 0 0,1 0 0 0 0,0 0 0 0 0,-1 0-1 0 0,1 0 1 0 0,-1 0 0 0 0,1 1-1 0 0,-1-1 1 0 0,1 0 0 0 0,-1 0 0 0 0,1 1-1 0 0,-1-1 1 0 0,1 0 0 0 0,-1 1 0 0 0,1-1-1 0 0,-1 1 1 0 0,1-1 0 0 0,-1 0-1 0 0,0 1 1 0 0,1-1 0 0 0,-1 1 0 0 0,0-1-1 0 0,1 1 1 0 0,-1-1 0 0 0,0 1 0 0 0,0 0-6 0 0,1-1 0 0 0,-1 0 0 0 0,0 1 0 0 0,0-1 0 0 0,1 0-1 0 0,-1 0 1 0 0,0 0 0 0 0,1 1 0 0 0,-1-1-1 0 0,0 0 1 0 0,1 0 0 0 0,-1 0 0 0 0,1 0 0 0 0,-1 1-1 0 0,0-1 1 0 0,1 0 0 0 0,-1 0 0 0 0,1 0-1 0 0,-1 0 1 0 0,0 0 0 0 0,1 0 0 0 0,-1 0 0 0 0,0 0-1 0 0,1 0 1 0 0,-1 0 1 0 0,16-1-37 0 0,-10 1-3 0 0,-2-4 314 0 0,-2 2-196 0 0,-1 4-198 0 0,-1-2 107 0 0,0 0 1 0 0,1 0 0 0 0,-1 1-1 0 0,1-1 1 0 0,-1 0 0 0 0,0 0-1 0 0,1 0 1 0 0,-1 1-1 0 0,1-1 1 0 0,-1 0 0 0 0,1 0-1 0 0,-1 0 1 0 0,1 0-1 0 0,-1 0 1 0 0,1 0 0 0 0,-1 0-1 0 0,1 0 1 0 0,-1 0 0 0 0,0 0-1 0 0,1 0 1 0 0,-1 0 12 0 0,2 0 110 0 0,-2 0-122 0 0,1 1-1 0 0,-1-1 0 0 0,1 0 0 0 0,-1 1 0 0 0,1-1 1 0 0,-1 0-1 0 0,1 0 0 0 0,-1 1 0 0 0,1-1 0 0 0,-1 0 1 0 0,1 0-1 0 0,-1 0 0 0 0,1 0 13 0 0,1-1-175 0 0,-3-4 191 0 0,-4 5 32 0 0,1-2-372 0 0,3 1 325 0 0,-1 0 1 0 0,1 1-1 0 0,0-1 1 0 0,0 0 0 0 0,-1 1-1 0 0,1 0 1 0 0,0-1-1 0 0,-1 1 1 0 0,1 0 0 0 0,0-1-1 0 0,-1 1-1 0 0,-23-2-180 0 0,19 2 194 0 0,1-1 0 0 0,-1 1 0 0 0,1 0-1 0 0,-1 0 1 0 0,1 0 0 0 0,-3 1-14 0 0,8-1-3 0 0,-1 0 1 0 0,0 1-1 0 0,0-1 0 0 0,0 0 1 0 0,1 0-1 0 0,-1 0 0 0 0,0 1 1 0 0,0-1-1 0 0,1 0 0 0 0,-1 1 1 0 0,0-1-1 0 0,1 1 0 0 0,-1-1 1 0 0,0 1 2 0 0,1 1-54 0 0,0-2 67 0 0,1-1-1 0 0,0 1 0 0 0,-1 0 0 0 0,1 0 1 0 0,-1 0-1 0 0,1-1 0 0 0,0 1 0 0 0,-1 0 1 0 0,1 0-1 0 0,0 0 0 0 0,-1 0 0 0 0,1 0 1 0 0,0 0-1 0 0,-1 0 0 0 0,1 0 1 0 0,0 0-1 0 0,-1 1 0 0 0,1-1 0 0 0,-1 0 1 0 0,1 0-13 0 0,17 5 69 0 0,-12-4 33 0 0,0 0 0 0 0,0 0 0 0 0,1 0 0 0 0,-1-1-102 0 0,1 1 101 0 0,1 0 0 0 0,5 1-101 0 0,51 13 133 0 0,-50-13 100 0 0,-10-2-281 0 0,1 1 0 0 0,-1 0-1 0 0,0 0 1 0 0,3 1 48 0 0,-3-1-5 0 0,1 0 1 0 0,-1 0-1 0 0,1 0 1 0 0,-1 0-1 0 0,1-1 1 0 0,-1 0-1 0 0,1 0 1 0 0,0 0 4 0 0,15 1-136 0 0,-18-1 129 0 0,4 0 57 0 0,1 1 0 0 0,0-1 0 0 0,-1 1 0 0 0,1 1 0 0 0,-1 0 0 0 0,1 0 0 0 0,-1 0 0 0 0,2 1-50 0 0,23 14-38 0 0,-30-17 39 0 0,-1 1 1 0 0,1-1-1 0 0,0 0 1 0 0,-1 1-1 0 0,1-1 1 0 0,-1 0-1 0 0,1 1 1 0 0,-1-1-1 0 0,1 1 1 0 0,-1-1-1 0 0,0 1 1 0 0,1-1-1 0 0,-1 1 1 0 0,1-1-1 0 0,-1 1 1 0 0,0 0-2 0 0,9 1-63 0 0,-9-1 62 0 0,1 1-1 0 0,0-1 1 0 0,-1 0-1 0 0,1 0 1 0 0,0 0-1 0 0,0 0 1 0 0,0 0 0 0 0,0 0-1 0 0,0 0 1 0 0,0-1-1 0 0,0 1 1 0 0,1 0 0 0 0,-1-1-1 0 0,0 1 1 0 0,0 0-1 0 0,1-1 1 0 0,-1 0 0 0 0,0 1-1 0 0,1-1 2 0 0,0 0-8 0 0,0 1 0 0 0,-1-1 0 0 0,1 0 0 0 0,0 1-1 0 0,-1-1 1 0 0,1 1 0 0 0,0-1 0 0 0,0 1 8 0 0,4 2 41 0 0,-5-1 42 0 0,-1-2-83 0 0,0 0 1 0 0,0 1-1 0 0,0-1 1 0 0,0 1-1 0 0,0-1 0 0 0,0 0 1 0 0,0 1-1 0 0,0-1 1 0 0,1 1-1 0 0,-1-1 1 0 0,0 0-1 0 0,0 1 0 0 0,0-1 1 0 0,1 0-1 0 0,-1 1 1 0 0,0-1-1 0 0,0 0 1 0 0,1 1-1 0 0,-1-1 0 0 0,0 0 1 0 0,1 1-1 0 0,-1-1 0 0 0,3 1-156 0 0,-3-1 159 0 0,1 0 1 0 0,-1 0 0 0 0,0 1-1 0 0,1-1 1 0 0,-1 0-1 0 0,0 0 1 0 0,1 0 0 0 0,-1 0-1 0 0,0 0 1 0 0,0 1 0 0 0,1-1-1 0 0,-1 0 1 0 0,0 0 0 0 0,1 1-1 0 0,-1-1 1 0 0,0 0 0 0 0,0 0-1 0 0,0 1 1 0 0,1-1-1 0 0,-1 0 1 0 0,0 1 0 0 0,0-1-1 0 0,0 0 1 0 0,0 1 0 0 0,1-1-1 0 0,-1 0 1 0 0,0 1 0 0 0,0-1-4 0 0,2 42-4 0 0,-1-25-14 0 0,1-6 93 0 0,-3-2-131 0 0,1-1 1 0 0,-1 0-1 0 0,1 2 56 0 0,0-6-13 0 0,1-3 24 0 0,-1 0 0 0 0,0 1-1 0 0,1-1 1 0 0,-1 0 0 0 0,1 1 0 0 0,-1-1 0 0 0,1 0-1 0 0,0 0 1 0 0,0 1 0 0 0,-1-1 0 0 0,1 0 0 0 0,1 1-11 0 0,3 5 54 0 0,-1-2-109 0 0,-4-5 60 0 0,1 0 0 0 0,-1 0-1 0 0,0 1 1 0 0,0-1 0 0 0,0 0 0 0 0,1 0-1 0 0,-1 0 1 0 0,0 1 0 0 0,0-1 0 0 0,0 0-1 0 0,0 0 1 0 0,1 1 0 0 0,-1-1 0 0 0,0 0-1 0 0,0 1 1 0 0,0-1 0 0 0,0 0 0 0 0,0 1-1 0 0,0-1 1 0 0,0 0 0 0 0,0 0 0 0 0,0 1-1 0 0,0-1 1 0 0,0 0 0 0 0,0 1 0 0 0,0-1-1 0 0,0 0 1 0 0,0 1 0 0 0,0-1 0 0 0,0 0 0 0 0,0 0-1 0 0,-1 1-4 0 0,1 2 5 0 0,0 0-1 0 0,0 0 1 0 0,0-1-1 0 0,1 1 1 0 0,-1 0-1 0 0,1 0 1 0 0,-1 0-1 0 0,1 0 1 0 0,0 0-1 0 0,0-1 1 0 0,0 1-5 0 0,3 2-37 0 0,-4-5 33 0 0,0 0-1 0 0,1 0 0 0 0,-1 1 0 0 0,0-1 1 0 0,0 0-1 0 0,1 1 0 0 0,-1-1 0 0 0,0 0 0 0 0,0 1 1 0 0,0-1-1 0 0,0 0 0 0 0,1 1 0 0 0,-1-1 1 0 0,0 0-1 0 0,0 1 0 0 0,0-1 0 0 0,0 1 5 0 0,1 4 13 0 0,0 0 0 0 0,0-1 0 0 0,0 1 0 0 0,2 3-13 0 0,-3-7-4 0 0,1 0 0 0 0,-1 0-1 0 0,0 0 1 0 0,0 0-1 0 0,0 0 1 0 0,0 0 0 0 0,0 0-1 0 0,0 0 1 0 0,0 0 0 0 0,0 0-1 0 0,0 0 1 0 0,-1 0 0 0 0,1 0-1 0 0,0 0 1 0 0,-1 0 0 0 0,1 0 4 0 0,-1 0-1 0 0,1 0 1 0 0,0 0-1 0 0,-1 0 1 0 0,1-1 0 0 0,0 1-1 0 0,0 0 1 0 0,0 0 0 0 0,-1 0-1 0 0,1 0 1 0 0,0 0 0 0 0,0 0-1 0 0,1 0 1 0 0,-1 0 0 0 0,0 1 0 0 0,1 1 58 0 0,-1-3-62 0 0,1 0 0 0 0,-1 1 0 0 0,0-1 0 0 0,0 1 0 0 0,0-1 0 0 0,0 0 0 0 0,1 1 0 0 0,-1-1 0 0 0,0 0 0 0 0,0 1 0 0 0,0-1 0 0 0,0 1 0 0 0,0-1 0 0 0,0 0 0 0 0,0 1 0 0 0,0-1 0 0 0,0 1 0 0 0,-1-1 0 0 0,1 1 4 0 0,0-1 4 0 0,0 1 1 0 0,0 0-1 0 0,0 0 0 0 0,0 0 0 0 0,1 0 1 0 0,-1 0-1 0 0,0-1 0 0 0,0 1 0 0 0,0 0 1 0 0,1 0-1 0 0,-1 0 0 0 0,1-1 0 0 0,-1 1 1 0 0,0 0-1 0 0,1 0 0 0 0,-1-1 0 0 0,1 1 0 0 0,0 0 1 0 0,-1-1-1 0 0,1 1 0 0 0,0-1-4 0 0,5 9-113 0 0,-6-8 113 0 0,1 0 0 0 0,-1 0 0 0 0,1 0 0 0 0,-1 0 0 0 0,1 0 0 0 0,-1-1 0 0 0,1 1 0 0 0,0 0-1 0 0,0 0 1 0 0,-1-1 0 0 0,1 1 0 0 0,0-1 0 0 0,0 1 0 0 0,0 0 0 0 0,1-1 0 0 0,4 5-564 0 0,-6-4 274 0 0,0-1 1 0 0,0 0-1 0 0,0 0 1 0 0,0 0-1 0 0,0 1 1 0 0,0-1-1 0 0,0 0 1 0 0,0 0-1 0 0,0 1 1 0 0,0-1-1 0 0,0 0 1 0 0,0 0-1 0 0,0 1 1 0 0,0-1-1 0 0,0 0 1 0 0,0 0-1 0 0,0 0 1 0 0,0 1-1 0 0,-1-1 1 0 0,1 0-1 0 0,0 0 1 0 0,0 0-1 0 0,0 0 1 0 0,0 1-1 0 0,-1-1 1 0 0,1 0-1 0 0,0 0 1 0 0,0 0-1 0 0,0 0 1 0 0,-1 0-1 0 0,1 1 1 0 0,0-1 289 0 0,-11 6-8456 0 0,-1-3 5298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2:16:09.07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0 103 8506 0 0,'2'-3'485'0'0,"-1"0"1"0"0,1 0 0 0 0,0 0-1 0 0,0 0 1 0 0,0 0-1 0 0,1 1 1 0 0,-1-1 0 0 0,0 1-1 0 0,1-1 1 0 0,0 1-1 0 0,-1 0 1 0 0,1 0 0 0 0,0 1-1 0 0,3-2-485 0 0,5-2 1226 0 0,1 0 0 0 0,-1 1 0 0 0,9-2-1226 0 0,6-1 445 0 0,3-3-49 0 0,1 2 0 0 0,0 1 1 0 0,1 2-1 0 0,10 0-396 0 0,-22 3 4 0 0,0 1 1 0 0,0 2-1 0 0,0-1 0 0 0,0 2 0 0 0,-1 1 1 0 0,1 0-1 0 0,11 5-4 0 0,-27-8-4 0 0,-1 1-1 0 0,0-1 1 0 0,0 1 0 0 0,0 0 0 0 0,1 0-1 0 0,-1 0 1 0 0,0 0 0 0 0,0 0 0 0 0,0 0-1 0 0,0 0 1 0 0,-1 1 0 0 0,1-1 0 0 0,0 1-1 0 0,0 0 1 0 0,-1-1 0 0 0,1 1 0 0 0,-1 0-1 0 0,0 0 1 0 0,1 0 0 0 0,-1 0 0 0 0,0 0-1 0 0,0 0 1 0 0,0 0 0 0 0,0 0 0 0 0,-1 0-1 0 0,1 1 1 0 0,-1-1 0 0 0,1 0 0 0 0,-1 1-1 0 0,0-1 1 0 0,0 0 0 0 0,0 1 0 0 0,0-1-1 0 0,0 0 1 0 0,0 0 0 0 0,-1 1 0 0 0,1-1-1 0 0,-1 0 1 0 0,0 0 0 0 0,1 1 4 0 0,-5 8-178 0 0,1 1 1 0 0,-2-1-1 0 0,1 0 1 0 0,-1-1-1 0 0,-1 0 1 0 0,-7 10 177 0 0,1-2-310 0 0,-1-1 0 0 0,-1-1 1 0 0,-1 0-1 0 0,-1 0 310 0 0,10-9-182 0 0,-1-1-1 0 0,0 0 1 0 0,0-1 0 0 0,-1 0-1 0 0,0 0 1 0 0,0-1 0 0 0,0 0 0 0 0,0 0-1 0 0,0-1 1 0 0,-3 0 182 0 0,0 2-75 0 0,10-5 85 0 0,1 1 0 0 0,0 0-1 0 0,0-1 1 0 0,-1 1 0 0 0,1-1 0 0 0,-1 1-1 0 0,1-1 1 0 0,0 0 0 0 0,-1 1 0 0 0,1-1-1 0 0,-1 0 1 0 0,1 0 0 0 0,0 0 0 0 0,-1 0-1 0 0,1 0 1 0 0,-1 0 0 0 0,1-1 0 0 0,-1 1-1 0 0,1 0 1 0 0,0-1 0 0 0,-1 1 0 0 0,1-1-1 0 0,-1 0-9 0 0,2 1 7 0 0,0 0 1 0 0,0 0-1 0 0,0 0 0 0 0,0-1 0 0 0,-1 1 0 0 0,1 0 1 0 0,0 0-1 0 0,0 0 0 0 0,0-1 0 0 0,0 1 0 0 0,0 0 1 0 0,0 0-1 0 0,0 0 0 0 0,0-1 0 0 0,0 1 0 0 0,0 0 1 0 0,0 0-1 0 0,0 0 0 0 0,0-1 0 0 0,0 1 0 0 0,0 0 1 0 0,0 0-1 0 0,0-1 0 0 0,0 1 0 0 0,0 0 0 0 0,0 0 0 0 0,0 0 1 0 0,0-1-1 0 0,0 1 0 0 0,0 0 0 0 0,0 0 0 0 0,0 0 1 0 0,0-1-1 0 0,1 1 0 0 0,-1 0 0 0 0,0 0 0 0 0,0 0 1 0 0,0-1-1 0 0,0 1 0 0 0,1 0 0 0 0,-1 0 0 0 0,0 0 1 0 0,0 0-1 0 0,0 0-7 0 0,15-10 399 0 0,15-3 144 0 0,-9 8-494 0 0,0 1-1 0 0,0 0 1 0 0,1 2-1 0 0,-1 1 1 0 0,1 0 0 0 0,15 3-49 0 0,-28-2-22 0 0,0 2 0 0 0,1-1 1 0 0,-1 1-1 0 0,0 0 0 0 0,0 1 1 0 0,0 0-1 0 0,0 1 1 0 0,-1 0-1 0 0,1 0 0 0 0,-1 0 1 0 0,0 1-1 0 0,0 1 0 0 0,-1-1 1 0 0,1 1-1 0 0,-1 1 1 0 0,1 1 21 0 0,-1 1 23 0 0,-2 0 1 0 0,0 1-1 0 0,0-1 1 0 0,0 1 0 0 0,-1 0-1 0 0,-1 0 1 0 0,0 1 0 0 0,0-1-1 0 0,-1 1 1 0 0,0-1 0 0 0,0 11-24 0 0,-1-12 121 0 0,-1 0 1 0 0,-1 0-1 0 0,0 0 1 0 0,0 0-1 0 0,0 0 1 0 0,-1-1-1 0 0,-1 1 1 0 0,1-1-1 0 0,-1 1 1 0 0,-1-1-1 0 0,0 0 0 0 0,-2 5-121 0 0,-2-1 165 0 0,0 1-1 0 0,-1-1 1 0 0,0-1-1 0 0,-1 1 0 0 0,0-2 1 0 0,-1 1-1 0 0,0-1-164 0 0,4-5 59 0 0,-1 0 0 0 0,1 0-1 0 0,-1 0 1 0 0,0-1 0 0 0,0-1-1 0 0,0 1 1 0 0,-1-1 0 0 0,1-1-1 0 0,-1 1 1 0 0,-2-1-59 0 0,-15 3 237 0 0,0-2 1 0 0,-21 1-238 0 0,30-4-664 0 0,0 0 1 0 0,0-1-1 0 0,-10-2 664 0 0,12 0-1024 0 0,1 0-1 0 0,0-1 0 0 0,0 0 1 0 0,0-1-1 0 0,0-1 0 0 0,1 0 1 0 0,0 0-1 0 0,0-2 1 0 0,1 0-1 0 0,0 0 0 0 0,-5-5 1025 0 0,-24-25-7855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2:20:41.1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237 180 6449 0 0,'3'52'8749'0'0,"-2"-31"-7058"0"0,0-1 0 0 0,-2 13-1691 0 0,-17 116 914 0 0,-6-1 0 0 0,-6-2 0 0 0,-38 105-914 0 0,26-134 216 0 0,24-71-188 0 0,2 1 0 0 0,-7 35-28 0 0,23-79 14 0 0,-1 1 0 0 0,1-1 1 0 0,0 1-1 0 0,0-1 0 0 0,0 1 0 0 0,0-1 0 0 0,0 1 1 0 0,1-1-1 0 0,0 1 0 0 0,0 0-14 0 0,-1-3 2 0 0,0 0 1 0 0,1 0 0 0 0,-1-1-1 0 0,0 1 1 0 0,1 0-1 0 0,-1 0 1 0 0,1 0-1 0 0,-1 0 1 0 0,1-1-1 0 0,-1 1 1 0 0,1 0 0 0 0,-1-1-1 0 0,1 1 1 0 0,0 0-1 0 0,-1-1 1 0 0,1 1-1 0 0,0-1 1 0 0,0 1-1 0 0,0-1 1 0 0,-1 1 0 0 0,1-1-1 0 0,0 0 1 0 0,0 1-1 0 0,0-1 1 0 0,0 0-1 0 0,0 0 1 0 0,0 1-1 0 0,-1-1 1 0 0,1 0-1 0 0,0 0 1 0 0,0 0 0 0 0,0 0-1 0 0,0 0 1 0 0,0-1-1 0 0,0 1 1 0 0,0 0-1 0 0,0 0 1 0 0,0-1-1 0 0,-1 1 1 0 0,2 0-3 0 0,120-46 187 0 0,-96 39-232 0 0,-1 1-1 0 0,17-2 46 0 0,31-6 124 0 0,-28 3-583 0 0,1 2 0 0 0,1 2-1 0 0,19 0 460 0 0,5-3-3175 0 0,-47 6-82 0 0,-1 1 1 0 0,1 0 0 0 0,0 2 3256 0 0,-2-1-3730 0 0,-3-5-220 0 0</inkml:trace>
  <inkml:trace contextRef="#ctx0" brushRef="#br0" timeOffset="328.027">1142 203 6657 0 0,'4'23'3005'0'0,"-1"0"0"0"0,-1 0 0 0 0,-1 0-1 0 0,-2 1-3004 0 0,0 11 1979 0 0,-3 0 0 0 0,-3 14-1979 0 0,-13 42-678 0 0,-19 51 678 0 0,20-76 1177 0 0,-140 429-678 0 0,149-471-544 0 0,2 0 1 0 0,1 0-1 0 0,1 1 1 0 0,1-1-1 0 0,0 9 45 0 0,5-32-6 0 0,0 0 0 0 0,0 0-1 0 0,0-1 1 0 0,0 1 0 0 0,0 0 0 0 0,0 0 0 0 0,0 0-1 0 0,0-1 1 0 0,0 1 0 0 0,1 0 0 0 0,-1 0 0 0 0,0-1-1 0 0,1 1 1 0 0,-1 0 0 0 0,0 0 0 0 0,1-1 0 0 0,-1 1-1 0 0,1 0 1 0 0,-1-1 0 0 0,1 1 0 0 0,-1-1 0 0 0,1 1-1 0 0,0-1 1 0 0,-1 1 0 0 0,1-1 0 0 0,0 1 0 0 0,-1-1-1 0 0,1 1 1 0 0,0-1 0 0 0,0 0 0 0 0,-1 0 0 0 0,1 1-1 0 0,0-1 1 0 0,0 0 0 0 0,-1 0 0 0 0,1 0 0 0 0,0 0-1 0 0,0 0 1 0 0,0 0 0 0 0,-1 0 0 0 0,1 0 0 0 0,0 0-1 0 0,0 0 1 0 0,0 0 0 0 0,-1 0 0 0 0,1-1 0 0 0,0 1-1 0 0,0 0 1 0 0,0-1 6 0 0,9-1 50 0 0,0-1-1 0 0,-1 0 0 0 0,1-1 1 0 0,1-1-50 0 0,3-1 9 0 0,134-43 1070 0 0,15 4-1079 0 0,-100 28-179 0 0,50-12-3059 0 0,6 5 3238 0 0,39 2-11780 0 0,-135 18 7634 0 0,-3-3-702 0 0</inkml:trace>
  <inkml:trace contextRef="#ctx0" brushRef="#br0" timeOffset="671.749">2077 238 2985 0 0,'4'-7'9043'0'0,"4"2"-4454"0"0,16-2-1311 0 0,-13 5-1666 0 0,192-51 1301 0 0,-86 25-2882 0 0,-55 14-3233 0 0,28-11 3202 0 0,-88 24-214 0 0,37-9-3104 0 0,-19 10-1129 0 0,-19 0 3867 0 0,0 0 0 0 0,0 0 0 0 0,0 1 0 0 0,0-1 0 0 0,0 0 1 0 0,0 1-1 0 0,-1-1 0 0 0,1 1 0 0 0,0-1 0 0 0,0 1 0 0 0,0-1 0 0 0,0 1 0 0 0,-1-1 1 0 0,1 1-1 0 0,1 1 580 0 0,-1 1-4492 0 0</inkml:trace>
  <inkml:trace contextRef="#ctx0" brushRef="#br0" timeOffset="999.858">2033 570 6761 0 0,'-1'0'273'0'0,"-21"21"4001"0"0,22-20-4169 0 0,-1-1 0 0 0,1 1 0 0 0,-1-1-1 0 0,1 1 1 0 0,-1-1 0 0 0,1 1 0 0 0,0-1 0 0 0,-1 1-1 0 0,1 0 1 0 0,0-1 0 0 0,0 1 0 0 0,-1-1 0 0 0,1 1-1 0 0,0 0 1 0 0,0-1 0 0 0,0 1 0 0 0,0 0 0 0 0,0-1-1 0 0,0 1 1 0 0,0 0 0 0 0,0-1 0 0 0,0 1 0 0 0,0-1-1 0 0,0 1 1 0 0,0 0 0 0 0,1-1 0 0 0,-1 1 0 0 0,0 0-1 0 0,0-1 1 0 0,1 1 0 0 0,-1-1 0 0 0,0 1 0 0 0,1-1-1 0 0,-1 1 1 0 0,1-1 0 0 0,-1 1 0 0 0,0-1 0 0 0,1 1-1 0 0,-1-1 1 0 0,1 1 0 0 0,-1-1 0 0 0,1 0 0 0 0,0 1-1 0 0,-1-1-104 0 0,7 3 429 0 0,0 0 0 0 0,0 0 0 0 0,1-1 0 0 0,-1 0 0 0 0,0 0 0 0 0,1-1-1 0 0,0 0 1 0 0,-1 0 0 0 0,1-1 0 0 0,-1 0 0 0 0,1 0 0 0 0,1-1-429 0 0,23-3 559 0 0,-1-1 1 0 0,11-4-560 0 0,-16 4 232 0 0,40-10-1046 0 0,-1-2 1 0 0,45-19 813 0 0,-55 21-4763 0 0,-38 12 361 0 0,-10 2-1228 0 0,-2 4 1749 0 0,-9-2 1775 0 0</inkml:trace>
  <inkml:trace contextRef="#ctx0" brushRef="#br0" timeOffset="1327.782">2024 329 7274 0 0,'-5'5'1010'0'0,"1"0"1"0"0,-1 1-1 0 0,1 0 1 0 0,1 0-1 0 0,-1 0 1 0 0,1 0-1 0 0,0 1 1 0 0,0-1-1 0 0,-1 8-1010 0 0,-3 10 1289 0 0,2 1-1 0 0,0 5-1288 0 0,-5 21 706 0 0,-9 35-127 0 0,5-18-81 0 0,-11 23-498 0 0,-19 33 254 0 0,-11 10-254 0 0,39-94-22 0 0,5-17 89 0 0,2 1 0 0 0,1 0 0 0 0,1 1-1 0 0,1-1 1 0 0,1 7-67 0 0,4-30 3 0 0,1 0 0 0 0,0 0-1 0 0,0 0 1 0 0,-1 0 0 0 0,1 0 0 0 0,0 0 0 0 0,0-1-1 0 0,0 1 1 0 0,0 0 0 0 0,0 0 0 0 0,0 0 0 0 0,1 0-1 0 0,-1 0 1 0 0,0 0 0 0 0,0 0 0 0 0,1-1 0 0 0,-1 1-1 0 0,0 0 1 0 0,1 0 0 0 0,-1 0 0 0 0,1-1 0 0 0,-1 1 0 0 0,1 0-1 0 0,-1 0 1 0 0,1-1 0 0 0,-1 1 0 0 0,1 0 0 0 0,0-1-1 0 0,0 1 1 0 0,-1-1 0 0 0,1 1 0 0 0,0-1 0 0 0,0 1-1 0 0,-1-1 1 0 0,1 0 0 0 0,0 1 0 0 0,0-1 0 0 0,0 0-1 0 0,0 0 1 0 0,0 1 0 0 0,0-1 0 0 0,-1 0 0 0 0,1 0 0 0 0,0 0-3 0 0,5-1 15 0 0,0 1 0 0 0,0-2 1 0 0,0 1-1 0 0,0 0 1 0 0,0-1-1 0 0,3-1-15 0 0,7-3-29 0 0,66-20 80 0 0,-53 15-243 0 0,1 2 1 0 0,24-4 191 0 0,60-12-2162 0 0,22-12 2162 0 0,-15 4-7786 0 0,-41 23-1245 0 0,-46-1 6869 0 0</inkml:trace>
  <inkml:trace contextRef="#ctx0" brushRef="#br0" timeOffset="1675.95">3204 7 3409 0 0,'15'-4'5921'0'0,"-2"2"-1121"0"0,-13 2-4608 0 0,0 1 0 0 0,1 0 0 0 0,-1 0 0 0 0,1 0 0 0 0,-1 0 0 0 0,0-1 0 0 0,0 1 0 0 0,0 0 0 0 0,1 0 0 0 0,-1 0 0 0 0,0 0 0 0 0,0 0 0 0 0,0 0 0 0 0,0 0 0 0 0,0 0 0 0 0,-1-1 0 0 0,1 2-192 0 0,-3 26 1630 0 0,-1 1-1 0 0,-1-1 1 0 0,-8 26-1630 0 0,-33 85 1200 0 0,21-68-673 0 0,-93 252 59 0 0,18-53-394 0 0,97-261-114 0 0,-3 5-55 0 0,1 1 0 0 0,0 0 0 0 0,1 0 0 0 0,1 0 0 0 0,0 1 0 0 0,1-1 1 0 0,1 1-1 0 0,0 3-23 0 0,2-18 0 0 0,-1 0 0 0 0,0 0 0 0 0,0 0 0 0 0,1 0 1 0 0,-1-1-1 0 0,0 1 0 0 0,1 0 0 0 0,-1 0 0 0 0,1-1 0 0 0,-1 1 1 0 0,1 0-1 0 0,-1 0 0 0 0,1-1 0 0 0,-1 1 0 0 0,1-1 1 0 0,0 1-1 0 0,-1 0 0 0 0,1-1 0 0 0,0 1 0 0 0,0-1 0 0 0,0 0 1 0 0,-1 1-1 0 0,1-1 0 0 0,0 0 0 0 0,0 1 0 0 0,0-1 1 0 0,0 0-1 0 0,-1 0 0 0 0,1 0 0 0 0,0 0 0 0 0,0 1 0 0 0,0-1 1 0 0,0-1-1 0 0,0 1 0 0 0,0 0 0 0 0,-1 0 0 0 0,2 0 0 0 0,41-9 203 0 0,-28 5-335 0 0,73-20 106 0 0,-61 15 120 0 0,0 1 0 0 0,0 2 0 0 0,24-3-94 0 0,126-15-295 0 0,14-1-1454 0 0,-87 19-2567 0 0,-36 5-1575 0 0,-56 2 3769 0 0,-1 0-1 0 0,0 0 0 0 0,0 1 0 0 0,3 1 2123 0 0,-6-1-1077 0 0,18 0-2480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2:20:37.5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1 160 1088 0 0,'2'-3'450'0'0,"1"0"-1"0"0,-1 0 0 0 0,1 0 1 0 0,0 0-1 0 0,0 1 0 0 0,0-1 1 0 0,0 1-1 0 0,1 0 0 0 0,-1 0 1 0 0,0 0-1 0 0,1 0 0 0 0,0 0 1 0 0,-1 1-1 0 0,3-1-449 0 0,-5 2 144 0 0,0 0-1 0 0,0 1 1 0 0,0-1 0 0 0,0 0 0 0 0,0 1-1 0 0,0-1 1 0 0,-1 0 0 0 0,1 1 0 0 0,0-1-1 0 0,0 1 1 0 0,0 0 0 0 0,-1-1 0 0 0,1 1-1 0 0,0 0 1 0 0,-1-1 0 0 0,1 1 0 0 0,0 0-1 0 0,-1 0 1 0 0,1-1 0 0 0,-1 1-1 0 0,0 0 1 0 0,1 0 0 0 0,-1 0 0 0 0,1 0-1 0 0,-1 0 1 0 0,0 0-144 0 0,7 25 1750 0 0,-7-25-1729 0 0,5 33 1465 0 0,-2 1 0 0 0,-1-1 0 0 0,-3 19-1486 0 0,-10 106 1171 0 0,2-41-510 0 0,5 80 296 0 0,16 138-957 0 0,-5-255-97 0 0,4 1 97 0 0,35 156-1968 0 0,-45-237 2082 0 0,5 21-3277 0 0,-6-22 3108 0 0,0 0 0 0 0,0 0 1 0 0,0 0-1 0 0,0 1 0 0 0,0-1 1 0 0,0 0-1 0 0,0 0 0 0 0,0 0 1 0 0,0 0-1 0 0,0 0 0 0 0,0 0 1 0 0,0 0-1 0 0,0 0 0 0 0,0 0 1 0 0,0 0-1 0 0,0 0 0 0 0,0 0 1 0 0,0 0-1 0 0,0 0 0 0 0,0 0 1 0 0,0 0-1 0 0,0 0 0 0 0,0 0 1 0 0,0 1-1 0 0,1-1 0 0 0,-1 0 1 0 0,0 0-1 0 0,0 0 0 0 0,0 0 1 0 0,0 0-1 0 0,0 0 0 0 0,0 0 1 0 0,0 0-1 0 0,0 0 0 0 0,0 0 1 0 0,0 0-1 0 0,0 0 0 0 0,0 0 1 0 0,0 0-1 0 0,0 0 0 0 0,1 0 1 0 0,-1 0-1 0 0,0 0 0 0 0,0 0 1 0 0,0 0-1 0 0,0 0 0 0 0,0 0 1 0 0,0 0-1 0 0,0-1 1 0 0,0 1-1 0 0,0 0 0 0 0,0 0 1 0 0,0 0-1 0 0,0 0 0 0 0,0 0 1 0 0,0 0-1 0 0,0 0 0 0 0,0 0 1 0 0,0 0-1 0 0,0 0 0 0 0,0 0 1 0 0,1 0-1 0 0,-1 0 0 0 0,0 0 1 0 0,0 0-1 0 0,0 0 0 0 0,0 0 1 0 0,0-1-1 0 0,0 1 55 0 0,2-13-3945 0 0,2-26-1430 0 0,-5 13 3455 0 0</inkml:trace>
  <inkml:trace contextRef="#ctx0" brushRef="#br0" timeOffset="329.307">8 298 3825 0 0,'0'-4'410'0'0,"0"1"0"0"0,0-1 0 0 0,0 0 0 0 0,0 1 0 0 0,1-1 1 0 0,0 1-1 0 0,-1-1 0 0 0,1 0 0 0 0,1 1 0 0 0,-1-1 0 0 0,0 1 0 0 0,1 0 0 0 0,-1 0 0 0 0,1-1 1 0 0,0 1-1 0 0,1 0-410 0 0,1-2 464 0 0,0 0 0 0 0,0 1 0 0 0,1 0 0 0 0,0-1-1 0 0,0 1 1 0 0,0 1 0 0 0,0-1 0 0 0,1 1 0 0 0,-1 0-464 0 0,15-6 729 0 0,0 0 0 0 0,1 2-1 0 0,0 1 1 0 0,0 0-1 0 0,1 1-728 0 0,25-3 656 0 0,1 2 0 0 0,-1 2-1 0 0,36 2-655 0 0,-5 0 270 0 0,-67 2-248 0 0,0 0 1 0 0,0 0-1 0 0,-1 1 1 0 0,1 1 0 0 0,0 0-1 0 0,-1 0 1 0 0,0 1-1 0 0,4 2-22 0 0,-11-4 5 0 0,0 0 0 0 0,0 0 0 0 0,0 0 0 0 0,0 1 0 0 0,0-1 0 0 0,-1 1 0 0 0,1 0 1 0 0,0 0-1 0 0,-1 0 0 0 0,1 0 0 0 0,-1 0 0 0 0,0 1 0 0 0,0-1 0 0 0,0 1 0 0 0,0-1 0 0 0,0 1 0 0 0,-1 0 0 0 0,1 0 0 0 0,-1 0 0 0 0,1 0 0 0 0,-1 0 0 0 0,0 0 0 0 0,-1 0 0 0 0,1 0 0 0 0,0 0 0 0 0,-1 1 0 0 0,0-1 0 0 0,1 3-5 0 0,-2 2 15 0 0,0 0 0 0 0,-1 0 0 0 0,0 0 0 0 0,0-1-1 0 0,0 1 1 0 0,-1 0 0 0 0,-1-1 0 0 0,1 0 0 0 0,-1 1 0 0 0,0-1-1 0 0,-1-1 1 0 0,-3 5-15 0 0,-12 14-8 0 0,-1 0-1 0 0,-16 12 9 0 0,11-10-5 0 0,-39 36-1316 0 0,-2-2-1 0 0,-75 52 1322 0 0,96-71-3991 0 0,23-20-3389 0 0,14-16 1379 0 0</inkml:trace>
  <inkml:trace contextRef="#ctx0" brushRef="#br0" timeOffset="892.753">1210 124 1776 0 0,'-12'29'9954'0'0,"-18"24"-7461"0"0,4-4-1757 0 0,-101 223 2005 0 0,-30 115-2741 0 0,133-326-49 0 0,-18 45-988 0 0,5 2 1 0 0,-15 78 1036 0 0,51-180-383 0 0,0-3-89 0 0,0 0 0 0 0,0 0 1 0 0,1 0-1 0 0,-1 0 0 0 0,1 0 0 0 0,0 0 1 0 0,0 0-1 0 0,0 0 0 0 0,0 0 1 0 0,0 0-1 0 0,1 3 472 0 0,-1-6-99 0 0,1 0 0 0 0,-1 0 0 0 0,0 0 1 0 0,0 1-1 0 0,0-1 0 0 0,0 0 0 0 0,0 0 0 0 0,0 0 0 0 0,1 0 0 0 0,-1 1 0 0 0,0-1 0 0 0,0 0 1 0 0,0 0-1 0 0,0 0 0 0 0,1 0 0 0 0,-1 0 0 0 0,0 0 0 0 0,0 0 0 0 0,0 0 0 0 0,1 0 0 0 0,-1 1 1 0 0,0-1-1 0 0,0 0 0 0 0,0 0 0 0 0,1 0 0 0 0,-1 0 0 0 0,0 0 0 0 0,0 0 0 0 0,0 0 0 0 0,1 0 1 0 0,-1-1-1 0 0,0 1 0 0 0,0 0 0 0 0,0 0 0 0 0,1 0 0 0 0,-1 0 0 0 0,0 0 0 0 0,0 0 0 0 0,0 0 1 0 0,1 0-1 0 0,-1 0 0 0 0,0-1 0 0 0,0 1 0 0 0,0 0 0 0 0,0 0 0 0 0,0 0 0 0 0,1 0 0 0 0,-1 0 1 0 0,0-1-1 0 0,0 1 0 0 0,0 0 0 0 0,0 0 0 0 0,0 0 0 0 0,0-1 0 0 0,0 1 0 0 0,0 0 99 0 0,1 0-186 0 0,6-9-3712 0 0</inkml:trace>
  <inkml:trace contextRef="#ctx0" brushRef="#br0" timeOffset="1236.412">1251 66 5289 0 0,'0'1'1649'0'0,"11"24"3854"0"0,-6 0-4361 0 0,-1-1-1 0 0,-1 1 1 0 0,-1 1-1 0 0,-1-1 1 0 0,-3 21-1142 0 0,2 37 871 0 0,18 115 1025 0 0,18 68-1896 0 0,-25-198 177 0 0,1 1-695 0 0,5 4 518 0 0,-1-6-3023 0 0,-3 1 3023 0 0,-9-41-3617 0 0,-2 0 0 0 0,0 12 3617 0 0,-2-39-81 0 0,0 2-447 0 0,0 0 0 0 0,0 0 0 0 0,0 0 1 0 0,0 0-1 0 0,-1 0 0 0 0,1-1 0 0 0,0 1 1 0 0,-1 0-1 0 0,0 0 0 0 0,1 0 0 0 0,-1-1 0 0 0,-1 2 528 0 0,-5 6-3839 0 0</inkml:trace>
  <inkml:trace contextRef="#ctx0" brushRef="#br0" timeOffset="1564.572">808 933 7402 0 0,'-14'-3'1645'0'0,"0"-2"1063"0"0,15 2-1595 0 0,11-2-411 0 0,6-1-14 0 0,1 1 0 0 0,11-1-688 0 0,34-10 175 0 0,49-28-239 0 0,-27 11-1725 0 0,4 3-3797 0 0,-47 18 1275 0 0,-7-3 948 0 0</inkml:trace>
  <inkml:trace contextRef="#ctx0" brushRef="#br0" timeOffset="1892.51">1783 89 7370 0 0,'0'0'68'0'0,"16"-18"5028"0"0,-8 17-3157 0 0,-6 11-427 0 0,-6 32 354 0 0,-1-1 0 0 0,-12 38-1866 0 0,5-21 770 0 0,1 8-770 0 0,-16 231 1091 0 0,12 45-1091 0 0,15-284-2623 0 0,5 38 2623 0 0,6 5-8639 0 0,-10-97 7707 0 0,0 0 0 0 0,0 0 0 0 0,0 0 0 0 0,0 0 0 0 0,1-1 0 0 0,-1 1 1 0 0,1 0-1 0 0,0 0 932 0 0,1 0-890 0 0,-1 4-1073 0 0</inkml:trace>
  <inkml:trace contextRef="#ctx0" brushRef="#br0" timeOffset="2239.231">1766 328 3257 0 0,'2'-7'599'0'0,"0"0"1"0"0,0 0-1 0 0,0 0 1 0 0,1 0-1 0 0,0 0 1 0 0,0 0-1 0 0,1 1 0 0 0,0-1 1 0 0,0 1-1 0 0,1 0 1 0 0,-1 0-1 0 0,1 1 1 0 0,0-1-1 0 0,2 1-599 0 0,13-13 1281 0 0,0 2-1 0 0,2 0 1 0 0,8-3-1281 0 0,-27 16 107 0 0,30-18 407 0 0,0 1 1 0 0,1 2-1 0 0,1 1 1 0 0,0 2-1 0 0,2 1 0 0 0,-1 2 1 0 0,30-6-515 0 0,-34 11 88 0 0,41-8 87 0 0,-66 14-165 0 0,1 0 0 0 0,0 1 0 0 0,-1 0 1 0 0,1 0-1 0 0,-1 1 0 0 0,1 0 0 0 0,-1 0 0 0 0,3 1-10 0 0,-8-1 0 0 0,-1-1 1 0 0,1 1 0 0 0,0-1-1 0 0,-1 1 1 0 0,1 0-1 0 0,0-1 1 0 0,-1 1-1 0 0,1 0 1 0 0,-1 0 0 0 0,1 0-1 0 0,-1 1 1 0 0,0-1-1 0 0,0 0 1 0 0,1 0 0 0 0,-1 1-1 0 0,0-1 1 0 0,0 1-1 0 0,0-1 1 0 0,0 1-1 0 0,0-1 1 0 0,0 2-1 0 0,0 0 2 0 0,-1 0 0 0 0,1-1 0 0 0,-1 1 0 0 0,0 0 0 0 0,0 0 0 0 0,0-1 0 0 0,0 1 0 0 0,0 0-1 0 0,-1-1 1 0 0,1 1 0 0 0,-1 0 0 0 0,0-1 0 0 0,0 2-2 0 0,-4 8 4 0 0,-1 0 0 0 0,0 0 0 0 0,0-1 1 0 0,-1 1-1 0 0,-3 2-4 0 0,9-13-1 0 0,-15 20 2 0 0,-2 0-1 0 0,0 0 0 0 0,-1-2 0 0 0,-1-1 1 0 0,-1 0-1 0 0,-1-1 0 0 0,-7 3 0 0 0,-47 28 44 0 0,-46 20-44 0 0,72-41 52 0 0,1-2-70 0 0,-1-1 0 0 0,-11 0 18 0 0,56-22 2 0 0,-1 0 1 0 0,1 0 0 0 0,0 1-1 0 0,0 0 1 0 0,0 0 0 0 0,0 0 0 0 0,0 1-1 0 0,-1 1-2 0 0,5-4 8 0 0,0 0-1 0 0,0 0 0 0 0,0 0 0 0 0,1 0 0 0 0,-1 0 1 0 0,0 0-1 0 0,1 0 0 0 0,-1 0 0 0 0,1 0 0 0 0,-1 0 1 0 0,1 1-1 0 0,0-1 0 0 0,-1 0 0 0 0,1 0 0 0 0,0 0 1 0 0,0 1-1 0 0,0-1 0 0 0,0 0-7 0 0,0 1 30 0 0,1 0-1 0 0,-1 0 1 0 0,1 0 0 0 0,-1 0-1 0 0,1-1 1 0 0,0 1 0 0 0,0 0-1 0 0,0 0 1 0 0,0-1-1 0 0,0 1 1 0 0,0-1 0 0 0,0 1-1 0 0,0-1 1 0 0,1 1 0 0 0,0 0-30 0 0,14 12 349 0 0,1 0 1 0 0,6 3-350 0 0,33 29 920 0 0,314 324-33 0 0,-359-357-1691 0 0,-1 0 0 0 0,0 1 0 0 0,-1-1 0 0 0,1 6 804 0 0,-1-4-3111 0 0,1 0-1 0 0,1 0 1 0 0,5 6 3111 0 0,-3-5-4731 0 0,-1-3-528 0 0</inkml:trace>
  <inkml:trace contextRef="#ctx0" brushRef="#br0" timeOffset="2567.395">3068 74 256 0 0,'6'-6'710'0'0,"1"0"1"0"0,-2-1-1 0 0,1 1 1 0 0,-1-1-1 0 0,3-4-710 0 0,1-8 4147 0 0,-16 37 462 0 0,-11 20-3010 0 0,5-12-856 0 0,-109 211 1885 0 0,-9 18-1699 0 0,6 34-630 0 0,66-148-600 0 0,58-139 263 0 0,-42 105-606 0 0,37-88-1061 0 0,0 0 1 0 0,1 1-1 0 0,1-1 1 0 0,0 17 1704 0 0,4-36-253 0 0,-1 1 0 0 0,1 0 0 0 0,0-1-1 0 0,1 1 1 0 0,-1 0 0 0 0,0 0 0 0 0,0-1 0 0 0,0 1 0 0 0,0 0-1 0 0,0-1 1 0 0,1 1 0 0 0,-1 0 0 0 0,0-1 0 0 0,1 1 0 0 0,-1 0-1 0 0,0-1 1 0 0,1 1 0 0 0,-1-1 0 0 0,1 1 0 0 0,-1-1 0 0 0,1 1-1 0 0,-1-1 1 0 0,1 1 0 0 0,-1-1 0 0 0,1 1 0 0 0,0-1 0 0 0,-1 0-1 0 0,1 1 1 0 0,0-1 0 0 0,-1 0 0 0 0,1 1 0 0 0,0-1 0 0 0,-1 0-1 0 0,1 0 1 0 0,0 0 0 0 0,0 0 253 0 0,6-5-1839 0 0</inkml:trace>
  <inkml:trace contextRef="#ctx0" brushRef="#br0" timeOffset="2937.338">3132 75 5377 0 0,'5'3'3746'0'0,"3"11"-1980"0"0,-3-1-955 0 0,-1 0 0 0 0,0 1 0 0 0,-1-1 0 0 0,-1 1 0 0 0,0 0 0 0 0,-1 0 1 0 0,0 11-812 0 0,1 8 605 0 0,10 74 1392 0 0,16 61-1997 0 0,33 104 392 0 0,-45-203-562 0 0,4 8-434 0 0,8 38-1359 0 0,-18-37-2840 0 0,-5-27-4539 0 0,-7-42 6671 0 0</inkml:trace>
  <inkml:trace contextRef="#ctx0" brushRef="#br0" timeOffset="3265.42">2744 835 4145 0 0,'-6'6'3377'0'0,"3"0"-1801"0"0,1 1-520 0 0,8-2-24 0 0,0-4 9 0 0,5 1-377 0 0,5-1-168 0 0,4-4-112 0 0,7-1-200 0 0,2-1 80 0 0,4-7-72 0 0,7 0-216 0 0,-1 0-248 0 0,10-5-288 0 0,-4 2-696 0 0,1 3-1041 0 0,2 0-1344 0 0,-7-2-2264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2:20:44.1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186 249 7698 0 0,'2'-3'525'0'0,"0"1"1"0"0,-1 0 0 0 0,1-1 0 0 0,0 1-1 0 0,0 0 1 0 0,0 0 0 0 0,0 0 0 0 0,0 1-1 0 0,1-1 1 0 0,1-1-526 0 0,-4 3 97 0 0,1-1-1 0 0,0 1 1 0 0,-1 0-1 0 0,1 0 1 0 0,0 0-1 0 0,-1-1 1 0 0,1 1-1 0 0,0 0 0 0 0,-1 0 1 0 0,1 0-1 0 0,0 0 1 0 0,-1 0-1 0 0,1 0 1 0 0,0 0-1 0 0,-1 0 1 0 0,1 0-1 0 0,0 0 1 0 0,-1 1-1 0 0,1-1 1 0 0,0 0-1 0 0,-1 0 1 0 0,1 1-1 0 0,-1-1 1 0 0,1 0-1 0 0,0 1 1 0 0,-1-1-1 0 0,1 1 1 0 0,-1-1-1 0 0,1 0 1 0 0,-1 1-1 0 0,1-1 1 0 0,-1 1-1 0 0,0 0 1 0 0,1-1-1 0 0,-1 1 1 0 0,0-1-1 0 0,1 1 1 0 0,-1 0-1 0 0,0-1 1 0 0,0 1-1 0 0,1-1 1 0 0,-1 1-1 0 0,0 0 1 0 0,0-1-1 0 0,0 1-96 0 0,8 22 264 0 0,-2 1 1 0 0,0-1-1 0 0,-2 1 0 0 0,-1 0 1 0 0,0 1-1 0 0,-2 0-264 0 0,-1 45-5605 0 0,-6 31 5605 0 0,6-98-218 0 0,0 2-571 0 0,-1 1-1 0 0,1-1 1 0 0,0 0-1 0 0,0 0 1 0 0,1 0-1 0 0,0 1 1 0 0,-1-1-1 0 0,2 0 1 0 0,-1 0-1 0 0,1 0 1 0 0,0 0-1 0 0,0-1 1 0 0,0 1-1 0 0,0 0 1 0 0,3 2 789 0 0,1-2-1210 0 0</inkml:trace>
  <inkml:trace contextRef="#ctx0" brushRef="#br0" timeOffset="377.689">653 0 4001 0 0,'-4'6'5572'0'0,"0"13"-4415"0"0,3-12-191 0 0,-12 53 1347 0 0,3 0 0 0 0,2 1-2313 0 0,0 5 742 0 0,4-22-491 0 0,3 0 0 0 0,1 0 0 0 0,4 26-251 0 0,-1-34-72 0 0,-1 0 1 0 0,-2 1 0 0 0,-2-1 0 0 0,-1 0 0 0 0,-5 22 71 0 0,6-50-230 0 0,-1 0 0 0 0,1-1 0 0 0,-1 1-1 0 0,-1 0 1 0 0,1-1 0 0 0,-1 0 0 0 0,-5 7 230 0 0,7-11-146 0 0,0 0 0 0 0,0-1 1 0 0,0 1-1 0 0,-1-1 0 0 0,1 1 0 0 0,-1-1 1 0 0,1 0-1 0 0,-1 0 0 0 0,0 0 0 0 0,0-1 1 0 0,0 1-1 0 0,0 0 0 0 0,0-1 0 0 0,0 0 1 0 0,0 0-1 0 0,0 0 0 0 0,0 0 0 0 0,-1 0 1 0 0,1-1-1 0 0,-3 1 146 0 0,-2-1-94 0 0,1-1 0 0 0,-1 0 1 0 0,0 0-1 0 0,1 0 1 0 0,0-1-1 0 0,-1 0 0 0 0,1-1 1 0 0,0 0-1 0 0,0 0 0 0 0,0 0 1 0 0,1-1-1 0 0,-1 0 0 0 0,1 0 1 0 0,-5-4 93 0 0,-1 0 207 0 0,2 0 0 0 0,-1-1-1 0 0,1 0 1 0 0,1 0 0 0 0,0-1 0 0 0,0 0 0 0 0,1-1 0 0 0,0 0-1 0 0,0 0 1 0 0,1-2-207 0 0,7 12 47 0 0,-1 1 0 0 0,1-1 0 0 0,0 1 0 0 0,-1-1-1 0 0,1 1 1 0 0,0-1 0 0 0,0 0 0 0 0,0 1 0 0 0,0-1-1 0 0,-1 0 1 0 0,1 1 0 0 0,0-1 0 0 0,0 0 0 0 0,0 1-1 0 0,0-1 1 0 0,0 1 0 0 0,1-1 0 0 0,-1 0 0 0 0,0 1 0 0 0,0-1-1 0 0,0 0 1 0 0,0 1 0 0 0,1-1 0 0 0,-1 1 0 0 0,0-1-1 0 0,1 1 1 0 0,-1-1 0 0 0,0 0 0 0 0,1 1 0 0 0,-1-1 0 0 0,1 1-1 0 0,-1 0 1 0 0,1-1 0 0 0,-1 1 0 0 0,1-1 0 0 0,-1 1-1 0 0,1 0-46 0 0,25-9 913 0 0,-16 7-931 0 0,23-5 202 0 0,34-9-130 0 0,-57 14-438 0 0,0 0 0 0 0,0 0 1 0 0,0 1-1 0 0,0 1 0 0 0,8 0 384 0 0,10-1-3574 0 0,-4 1-2730 0 0,-17-1 1784 0 0</inkml:trace>
  <inkml:trace contextRef="#ctx0" brushRef="#br0" timeOffset="705.805">0 1067 8530 0 0,'17'-9'1979'0'0,"0"1"0"0"0,1 1 0 0 0,1-1-1979 0 0,35-9 2702 0 0,7 1-2702 0 0,-20 6 497 0 0,-38 9-499 0 0,216-52 1028 0 0,-168 44-6089 0 0,45-2 5063 0 0,-92 11-781 0 0,1 0 0 0 0,-1 0 1 0 0,0 0-1 0 0,0 1 0 0 0,0 0 0 0 0,0-1 1 0 0,0 1-1 0 0,0 1 0 0 0,0-1 1 0 0,0 1-1 0 0,0-1 0 0 0,0 1 0 0 0,0 0 1 0 0,-1 1 780 0 0,8 4-2689 0 0</inkml:trace>
  <inkml:trace contextRef="#ctx0" brushRef="#br0" timeOffset="1049.411">535 922 6257 0 0,'-1'0'209'0'0,"0"-1"0"0"0,1 1 0 0 0,-1 0 0 0 0,0 0 0 0 0,0 0 0 0 0,1 0 0 0 0,-1 0 0 0 0,0 0 0 0 0,0 1 0 0 0,0-1 0 0 0,1 0 0 0 0,-1 0 0 0 0,0 0 0 0 0,1 1 0 0 0,-1-1 0 0 0,0 0 0 0 0,0 1 0 0 0,1-1 0 0 0,-1 1 0 0 0,1-1 0 0 0,-1 1 0 0 0,0-1 0 0 0,1 1 0 0 0,-1-1 0 0 0,1 1 0 0 0,-1 0 0 0 0,1-1 0 0 0,-1 1 0 0 0,1 0 0 0 0,0-1 0 0 0,-1 1 0 0 0,1 0-1 0 0,0 0 1 0 0,0-1 0 0 0,-1 1 0 0 0,1 0 0 0 0,0 0 0 0 0,0-1 0 0 0,0 1 0 0 0,0 0-209 0 0,-7 43 1348 0 0,5-33-967 0 0,-9 77 1317 0 0,3 7-1698 0 0,7-61-1151 0 0,1 0 0 0 0,4 21 1151 0 0,-2-40-1284 0 0,-1-8-209 0 0,0 0 0 0 0,0 0 0 0 0,-1 0 0 0 0,0 0 0 0 0,0 0 0 0 0,-1 6 1493 0 0,-4-4-5083 0 0</inkml:trace>
  <inkml:trace contextRef="#ctx0" brushRef="#br0" timeOffset="1377.459">102 1210 5233 0 0,'-3'2'354'0'0,"1"1"0"0"0,0 0-1 0 0,0 0 1 0 0,0 0 0 0 0,1 0 0 0 0,-1 0-1 0 0,1 0 1 0 0,0 0 0 0 0,-1 1 0 0 0,1-1-1 0 0,1 0 1 0 0,-1 1 0 0 0,0-1 0 0 0,1 1 0 0 0,0-1-1 0 0,0 1 1 0 0,0-1 0 0 0,0 0 0 0 0,1 1-1 0 0,-1-1 1 0 0,1 1 0 0 0,0-1 0 0 0,0 0-1 0 0,0 1 1 0 0,0-1 0 0 0,0 0 0 0 0,1 0-1 0 0,0 0 1 0 0,0 1-354 0 0,3 4 464 0 0,1 0-1 0 0,1 0 1 0 0,0-1-1 0 0,0 0 1 0 0,0 0 0 0 0,1-1-1 0 0,0 0 1 0 0,0 0-1 0 0,6 3-463 0 0,8 5 328 0 0,1-1 0 0 0,0-2-1 0 0,0 0 1 0 0,1-1 0 0 0,1-1-1 0 0,0-2 1 0 0,0 0 0 0 0,0-2-1 0 0,1-1 1 0 0,6 0-328 0 0,4-2-251 0 0,-1-1 1 0 0,1-2-1 0 0,-1-2 0 0 0,0-1 1 0 0,0-2-1 0 0,2-2 251 0 0,-5 0-2270 0 0,0-2 0 0 0,-1-1-1 0 0,0-2 1 0 0,0-2 2270 0 0,4-1-4674 0 0,-5-2-1872 0 0</inkml:trace>
  <inkml:trace contextRef="#ctx0" brushRef="#br0" timeOffset="1705.501">1438 270 5449 0 0,'2'-4'641'0'0,"0"0"0"0"0,0 0 0 0 0,1 0 0 0 0,0 0 0 0 0,-1 0 0 0 0,1 0 0 0 0,0 1 0 0 0,1-1 0 0 0,-1 1 0 0 0,1 0 0 0 0,-1 0 0 0 0,1 0 1 0 0,0 1-1 0 0,0-1 0 0 0,3 0-641 0 0,-7 6 327 0 0,0-1 0 0 0,-1 1 0 0 0,1 0 0 0 0,0-1 0 0 0,-1 1 0 0 0,0 0 1 0 0,1-1-1 0 0,-1 1 0 0 0,0-1 0 0 0,-1 1-327 0 0,-9 15 408 0 0,-2 0 0 0 0,0-1 1 0 0,0-1-1 0 0,-3 1-408 0 0,1 0 155 0 0,12-13-125 0 0,-152 171 1454 0 0,-45 30-1484 0 0,81-91-12 0 0,120-114-19 0 0,-1 0-1 0 0,0 0 1 0 0,0 0-1 0 0,0 0 1 0 0,0 0 0 0 0,0 0-1 0 0,0 1 1 0 0,0-1 0 0 0,0 0-1 0 0,0 0 1 0 0,0 0-1 0 0,0 0 1 0 0,0 0 0 0 0,0 0-1 0 0,0 0 1 0 0,0 0 0 0 0,0 0-1 0 0,0 0 1 0 0,0 0-1 0 0,0 0 1 0 0,0 0 0 0 0,0 0-1 0 0,0 0 1 0 0,0 0 0 0 0,0 0-1 0 0,0 1 1 0 0,0-1-1 0 0,0 0 1 0 0,0 0 0 0 0,0 0-1 0 0,0 0 1 0 0,0 0 0 0 0,-1 0 31 0 0,11-5-464 0 0,13-11 229 0 0,4-10 136 0 0,1 1-1 0 0,26-18 100 0 0,-39 33 63 0 0,0 0 1 0 0,1 1-1 0 0,0 1 1 0 0,0 0-1 0 0,1 1 1 0 0,17-5-64 0 0,-30 11 36 0 0,0 1 1 0 0,1-1-1 0 0,-1 1 1 0 0,0 0 0 0 0,0 0-1 0 0,0 0 1 0 0,1 0-1 0 0,-1 1 1 0 0,0 0 0 0 0,0 0-1 0 0,1 0-36 0 0,45 18 152 0 0,-36-13-229 0 0,-7-2-58 0 0,0 1-1 0 0,-1 0 1 0 0,0 0-1 0 0,1 0 1 0 0,-2 1-1 0 0,1-1 1 0 0,-1 2-1 0 0,0-1 1 0 0,0 0-1 0 0,-1 1 1 0 0,2 2 135 0 0,28 36-9810 0 0,-30-42 5907 0 0,-6-2-1053 0 0</inkml:trace>
  <inkml:trace contextRef="#ctx0" brushRef="#br0" timeOffset="1706.501">1465 561 7130 0 0,'1'-3'334'0'0,"0"1"1"0"0,-1-1-1 0 0,1 1 1 0 0,0-1-1 0 0,0 1 1 0 0,0 0-1 0 0,1-1 1 0 0,-1 1-1 0 0,0 0 1 0 0,1 0-1 0 0,0 0 1 0 0,-1 0 0 0 0,1 0-1 0 0,0 0 1 0 0,0 0-1 0 0,0 1 1 0 0,0-1-1 0 0,1 1 1 0 0,-1-1-1 0 0,0 1 1 0 0,0 0-1 0 0,1 0 1 0 0,-1 0-1 0 0,2-1-334 0 0,9-2 600 0 0,1 1 0 0 0,-1 0-1 0 0,1 0 1 0 0,6 1-600 0 0,18-4 359 0 0,98-32-2113 0 0,-71 21-3362 0 0,-24 1-2516 0 0,-28 9 4226 0 0</inkml:trace>
  <inkml:trace contextRef="#ctx0" brushRef="#br0" timeOffset="2042.379">1935 79 1832 0 0,'-5'2'8326'0'0,"-2"9"-4886"0"0,-4 12-1732 0 0,0 21-274 0 0,2 2 0 0 0,2-1-1 0 0,2 1 1 0 0,2 42-1434 0 0,5 6-2560 0 0,13 84 2560 0 0,-10-107-4897 0 0,-5-61 2962 0 0,0 0 1 0 0,-1 1-1 0 0,0-1 0 0 0,-1 0 0 0 0,-3 8 1935 0 0,-4 5-3894 0 0</inkml:trace>
  <inkml:trace contextRef="#ctx0" brushRef="#br0" timeOffset="2385.926">1488 1093 2753 0 0,'-9'1'4556'0'0,"11"-4"-1875"0"0,23-10-575 0 0,-4 2-767 0 0,-4 1-505 0 0,0 1 0 0 0,1 0 0 0 0,1 2 0 0 0,-1 0 0 0 0,14-2-834 0 0,27-5 2831 0 0,12 1-2831 0 0,-39 7 677 0 0,-16 3-374 0 0,0 1-1 0 0,0 1 1 0 0,0 0 0 0 0,0 2 0 0 0,1-1 0 0 0,9 3-303 0 0,-15-1 124 0 0,-1 0-1 0 0,1 1 1 0 0,-1 0-1 0 0,1 1 1 0 0,-1 0-1 0 0,0 0 1 0 0,0 1-1 0 0,-1 1 1 0 0,1-1-1 0 0,2 4-123 0 0,-8-6 42 0 0,0 1 0 0 0,-1 0 0 0 0,1 1-1 0 0,-1-1 1 0 0,0 0 0 0 0,0 1 0 0 0,0 0 0 0 0,0 0-1 0 0,-1 0 1 0 0,0 0 0 0 0,0 0 0 0 0,0 0 0 0 0,-1 1-1 0 0,0-1 1 0 0,0 0 0 0 0,0 1 0 0 0,0-1 0 0 0,-1 1-1 0 0,0-1 1 0 0,0 1 0 0 0,-1-1 0 0 0,0 4-42 0 0,-3 16 4 0 0,0 1 0 0 0,-2-1 0 0 0,-1 0 0 0 0,-3 4-4 0 0,9-25 12 0 0,-51 138-1010 0 0,6-18-2966 0 0,34-85-1609 0 0,1 1 1 0 0,1 6 5572 0 0,4-17-7734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12:03:41.73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165 68 2216 0 0,'-4'1'432'0'0,"0"1"-1"0"0,0 0 1 0 0,0 1-1 0 0,1-1 0 0 0,-1 1 1 0 0,1-1-1 0 0,0 1 1 0 0,-1 0-1 0 0,2 1 0 0 0,-1-1 1 0 0,0 0-1 0 0,-2 4-431 0 0,-2 5 799 0 0,0 1-1 0 0,0 0 1 0 0,0 4-799 0 0,6-13 106 0 0,-2 4 52 0 0,1 0 0 0 0,0 0 0 0 0,1 0 0 0 0,0 0-1 0 0,0 1 1 0 0,1-1 0 0 0,0 0 0 0 0,0 0-1 0 0,1 1 1 0 0,0-1 0 0 0,1 0 0 0 0,-1 0 0 0 0,4 6-158 0 0,-4-11 44 0 0,0 0 1 0 0,1 0 0 0 0,-1-1 0 0 0,1 1 0 0 0,0-1 0 0 0,0 0-1 0 0,0 1 1 0 0,0-1 0 0 0,1 0 0 0 0,-1 0 0 0 0,0 0-1 0 0,1 0 1 0 0,-1-1 0 0 0,1 1 0 0 0,0-1 0 0 0,-1 0 0 0 0,1 1-1 0 0,0-1 1 0 0,0 0 0 0 0,0-1 0 0 0,0 1 0 0 0,0-1 0 0 0,0 1-1 0 0,0-1 1 0 0,0 0 0 0 0,0 0 0 0 0,0 0 0 0 0,0 0 0 0 0,0-1-45 0 0,2 1 19 0 0,0 0 0 0 0,0-1 0 0 0,0 0 0 0 0,-1 0 0 0 0,1 0 0 0 0,0-1 0 0 0,-1 0 0 0 0,1 0 0 0 0,-1 0 0 0 0,0 0 0 0 0,1-1 0 0 0,-1 1 0 0 0,0-1 0 0 0,-1 0 0 0 0,1 0 0 0 0,0-1 1 0 0,-1 1-1 0 0,0-1-19 0 0,4-5 6 0 0,-2 1 1 0 0,1-2 0 0 0,-1 1-1 0 0,-1 0 1 0 0,1-1-1 0 0,-2 0 1 0 0,1 0 0 0 0,-2 0-1 0 0,1-1 1 0 0,-1-2-7 0 0,-1 6 11 0 0,0 0 1 0 0,-1 1-1 0 0,0-1 0 0 0,-1 0 1 0 0,1 0-1 0 0,-1 1 1 0 0,0-1-1 0 0,-1 1 0 0 0,0-1 1 0 0,0 1-1 0 0,0 0 0 0 0,-1-1 1 0 0,0 1-1 0 0,0 0 0 0 0,0 1 1 0 0,-4-5-12 0 0,5 8 19 0 0,1 0 1 0 0,-1 0-1 0 0,0 0 1 0 0,0 0 0 0 0,0 0-1 0 0,0 1 1 0 0,0-1 0 0 0,0 1-1 0 0,0-1 1 0 0,-1 1-1 0 0,1 0 1 0 0,-1 0 0 0 0,1 0-1 0 0,-1 0 1 0 0,1 0 0 0 0,-1 1-1 0 0,1-1 1 0 0,-1 1-1 0 0,1 0 1 0 0,-1 0 0 0 0,0 0-1 0 0,1 0 1 0 0,-1 0-1 0 0,0 0 1 0 0,1 1 0 0 0,-1-1-1 0 0,1 1 1 0 0,-1 0 0 0 0,1-1-1 0 0,-1 1 1 0 0,-1 1-20 0 0,-5 3 89 0 0,-1-1-1 0 0,2 2 1 0 0,-1-1 0 0 0,0 1 0 0 0,1 0-1 0 0,0 1 1 0 0,-2 3-89 0 0,-2 2 101 0 0,0 1 0 0 0,1 1 0 0 0,1 0 0 0 0,0 0-1 0 0,1 1 1 0 0,0 1 0 0 0,2-1 0 0 0,0 1 0 0 0,0 0 0 0 0,2 1-1 0 0,0 0 1 0 0,0 0 0 0 0,2 2-101 0 0,2-16 21 0 0,0 0-1 0 0,1 0 0 0 0,0 0 1 0 0,0 0-1 0 0,0 0 0 0 0,0 1 1 0 0,0-1-1 0 0,0 0 0 0 0,1 0 1 0 0,0 0-1 0 0,0 0 0 0 0,0 0 1 0 0,0 0-1 0 0,0 0 0 0 0,0 0 1 0 0,1 0-1 0 0,-1-1 0 0 0,1 1 1 0 0,0-1-1 0 0,0 1 0 0 0,0-1 1 0 0,0 1-1 0 0,0-1 0 0 0,0 0 1 0 0,1 0-1 0 0,0 0-20 0 0,0 0 13 0 0,1 0 0 0 0,1 0-1 0 0,-1 0 1 0 0,0-1 0 0 0,0 1-1 0 0,1-1 1 0 0,-1 0 0 0 0,1 0 0 0 0,-1-1-1 0 0,1 0 1 0 0,-1 1 0 0 0,1-1 0 0 0,-1-1-1 0 0,1 1 1 0 0,-1-1 0 0 0,0 0 0 0 0,5-1-13 0 0,2-1 20 0 0,0 0 1 0 0,-1-1 0 0 0,1-1 0 0 0,-1 0 0 0 0,0 0-1 0 0,-1-1 1 0 0,1 0 0 0 0,0-2-21 0 0,13-10 72 0 0,0-2-1 0 0,8-11-71 0 0,-19 17 8 0 0,0 0 1 0 0,-2-1-1 0 0,1-1 0 0 0,-2 0 1 0 0,0 0-1 0 0,-1-1 0 0 0,0 0 1 0 0,0-4-9 0 0,-7 17 11 0 0,1-1 1 0 0,-1 0-1 0 0,0 0 1 0 0,0 0 0 0 0,0 0-1 0 0,-1 0 1 0 0,0 0-1 0 0,1 0 1 0 0,-2 0 0 0 0,1 0-1 0 0,-1 0 1 0 0,0 1-1 0 0,0-1 1 0 0,0 0-1 0 0,0 0 1 0 0,-1 0-12 0 0,1 3 8 0 0,0 0 0 0 0,0-1 0 0 0,-1 1 0 0 0,1 0 0 0 0,0 0 0 0 0,-1 0 0 0 0,0 0 0 0 0,1 0 0 0 0,-1 0 1 0 0,0 0-1 0 0,0 0 0 0 0,0 1 0 0 0,0-1 0 0 0,0 1 0 0 0,-1-1 0 0 0,1 1 0 0 0,0 0 0 0 0,-1 0 0 0 0,1 0 0 0 0,0 0 0 0 0,-1 1 0 0 0,1-1 0 0 0,-1 1 0 0 0,0-1 0 0 0,1 1 0 0 0,-1 0 0 0 0,1 0 0 0 0,-1 0 0 0 0,0 0 0 0 0,1 0 0 0 0,-2 1-7 0 0,-7 1 21 0 0,0 1 0 0 0,0 0 0 0 0,1 1 0 0 0,0 0 1 0 0,-1 1-1 0 0,2 0 0 0 0,-1 0 0 0 0,0 1 1 0 0,1 1-1 0 0,0-1 0 0 0,1 1 0 0 0,0 1 1 0 0,-6 6-23 0 0,-3 5 74 0 0,0 0 1 0 0,2 1 0 0 0,0 1 0 0 0,2 0-1 0 0,-7 14-74 0 0,11-17-1 0 0,0 2 0 0 0,1-1 0 0 0,1 1 0 0 0,-3 12 1 0 0,8-23 20 0 0,0 0 0 0 0,1 0 1 0 0,-1-1-1 0 0,2 1 0 0 0,-1 0 0 0 0,1 0 0 0 0,1 0 0 0 0,-1 0 0 0 0,2 0 1 0 0,-1 0-1 0 0,3 8-20 0 0,-3-14 2 0 0,1 1 1 0 0,-1 0-1 0 0,1-1 1 0 0,0 1 0 0 0,0-1-1 0 0,0 0 1 0 0,1 0-1 0 0,-1 1 1 0 0,1-2 0 0 0,0 1-1 0 0,-1 0 1 0 0,1 0-1 0 0,0-1 1 0 0,1 0 0 0 0,-1 1-1 0 0,4 0-2 0 0,-2 0 3 0 0,0-1 0 0 0,0 0-1 0 0,1-1 1 0 0,-1 1 0 0 0,1-1-1 0 0,-1 0 1 0 0,1-1 0 0 0,-1 1 0 0 0,1-1-1 0 0,0 0 1 0 0,1-1-3 0 0,3 0-6 0 0,1 0 0 0 0,-1-1-1 0 0,1-1 1 0 0,-1 0 0 0 0,0 0 0 0 0,0-1 0 0 0,0 0 0 0 0,-1 0-1 0 0,1-1 1 0 0,-1-1 0 0 0,0 0 0 0 0,2-2 6 0 0,1-3-9 0 0,0 0 1 0 0,-1-1-1 0 0,0 0 0 0 0,-1 0 1 0 0,-1-1-1 0 0,0 0 0 0 0,-1-1 1 0 0,0 0-1 0 0,2-6 9 0 0,-7 13 14 0 0,0-1 1 0 0,0 0-1 0 0,-1 1 0 0 0,1-1 1 0 0,-2 0-1 0 0,1 0 0 0 0,-1 0 0 0 0,0 0 1 0 0,-1 0-1 0 0,0-1 0 0 0,0 1 0 0 0,-1 0 1 0 0,0 0-1 0 0,0 0 0 0 0,-1 0 1 0 0,0 0-1 0 0,-1 1 0 0 0,1-1 0 0 0,-2-1-14 0 0,2 5 10 0 0,0 0-1 0 0,-1 0 0 0 0,1 0 1 0 0,-1 1-1 0 0,0-1 1 0 0,0 1-1 0 0,0-1 0 0 0,0 1 1 0 0,-1 0-1 0 0,1 0 0 0 0,-1 1 1 0 0,0-1-1 0 0,0 1 0 0 0,0 0 1 0 0,0 0-1 0 0,0 0 1 0 0,-1 0-1 0 0,1 1 0 0 0,0-1 1 0 0,-1 1-1 0 0,1 0 0 0 0,-1 1 1 0 0,0-1-1 0 0,1 1 0 0 0,-1 0 1 0 0,1 0-1 0 0,-1 0 0 0 0,-2 1-9 0 0,1 0 14 0 0,-1 0-1 0 0,0 1 1 0 0,1 0-1 0 0,-1 0 1 0 0,1 0-1 0 0,0 1 1 0 0,-1 0-1 0 0,1 0 0 0 0,0 1 1 0 0,1 0-1 0 0,-1 0 1 0 0,1 0-1 0 0,0 0 1 0 0,0 1-1 0 0,0 0 1 0 0,0 0-1 0 0,1 0 0 0 0,-4 6-12 0 0,4-4 1 0 0,0 0 0 0 0,0 1 0 0 0,1-1 0 0 0,0 1 0 0 0,0-1 1 0 0,1 1-1 0 0,0 0 0 0 0,0 0 0 0 0,0 0 0 0 0,1 0 1 0 0,1 1-1 0 0,0 5-2 0 0,0-9 1 0 0,0-1 1 0 0,1 0-1 0 0,0 0 0 0 0,0 0 1 0 0,0 0-1 0 0,0 0 1 0 0,1 0-1 0 0,-1-1 0 0 0,1 1 1 0 0,0 0-1 0 0,0-1 1 0 0,0 1-1 0 0,1-1 0 0 0,-1 0 1 0 0,1 1-1 0 0,0-1 1 0 0,0-1-1 0 0,0 1 0 0 0,0 0 1 0 0,1-1-1 0 0,-1 1 1 0 0,1-1-1 0 0,-1 0 0 0 0,1 0 1 0 0,0-1-1 0 0,0 1-1 0 0,2 0-8 0 0,0 1 0 0 0,0-2-1 0 0,1 1 1 0 0,-1 0 0 0 0,1-1 0 0 0,-1-1-1 0 0,1 1 1 0 0,0-1 0 0 0,-1 0-1 0 0,1 0 1 0 0,-1-1 0 0 0,1 0 0 0 0,0 0-1 0 0,-1 0 1 0 0,0-1 0 0 0,1 0 0 0 0,-1 0-1 0 0,0-1 1 0 0,0 0 0 0 0,0 0-1 0 0,0 0 1 0 0,1-2 8 0 0,0 0-11 0 0,-1 0 0 0 0,-1 0 0 0 0,1 0 0 0 0,-1-1 0 0 0,0 1 0 0 0,0-2 0 0 0,0 1 0 0 0,-1 0 0 0 0,0-1 0 0 0,0 0 0 0 0,-1 1-1 0 0,1-2 1 0 0,-2 1 0 0 0,1 0 0 0 0,-1-1 0 0 0,0 1 0 0 0,-1-1 0 0 0,1 1 0 0 0,-1-2 11 0 0,0-10-4 0 0,0 1 0 0 0,-1-1-1 0 0,-1 0 1 0 0,-2-3 4 0 0,3 17 10 0 0,0 1 0 0 0,-1-1-1 0 0,0 1 1 0 0,0-1 0 0 0,-1 0 0 0 0,1 1-1 0 0,-1 0 1 0 0,0-1 0 0 0,0 1-1 0 0,0 0 1 0 0,-1 0 0 0 0,1 0 0 0 0,-1 0-1 0 0,0 1 1 0 0,0-1 0 0 0,0 1 0 0 0,-1 0-1 0 0,1-1 1 0 0,-1 1-10 0 0,2 2 5 0 0,0 0 0 0 0,0 0-1 0 0,0 1 1 0 0,-1-1 0 0 0,1 0 0 0 0,0 1-1 0 0,0-1 1 0 0,0 1 0 0 0,-1 0 0 0 0,1 0-1 0 0,0 0 1 0 0,-1 0 0 0 0,1 0-1 0 0,0 0 1 0 0,0 0 0 0 0,-1 1 0 0 0,0 0-5 0 0,-1 0 15 0 0,-1 1 0 0 0,0 0 0 0 0,1 0 0 0 0,-1 0 0 0 0,1 1 0 0 0,0 0 0 0 0,0-1 0 0 0,-1 2-15 0 0,-2 2 20 0 0,0 0 0 0 0,1 0 0 0 0,-1 1 0 0 0,2-1 0 0 0,-1 1 0 0 0,1 1 0 0 0,0-1 0 0 0,0 1 1 0 0,0 1-21 0 0,1 1 4 0 0,0 1 1 0 0,0-1 0 0 0,0 1-1 0 0,2 0 1 0 0,-1 0 0 0 0,1 0 0 0 0,0 6-5 0 0,2-13-3 0 0,0-1 0 0 0,0 1 0 0 0,0 0 0 0 0,1-1 1 0 0,-1 1-1 0 0,1 0 0 0 0,0-1 0 0 0,0 1 1 0 0,0-1-1 0 0,0 1 0 0 0,1-1 0 0 0,-1 0 1 0 0,1 1-1 0 0,0-1 0 0 0,0 0 0 0 0,0 0 1 0 0,0 0-1 0 0,1 0 0 0 0,-1-1 0 0 0,1 1 1 0 0,0-1-1 0 0,0 1 0 0 0,0-1 0 0 0,1 1 3 0 0,3 0 2 0 0,-1 0-1 0 0,1 0 0 0 0,-1-1 1 0 0,1 0-1 0 0,0 0 1 0 0,0 0-1 0 0,0-1 1 0 0,0 0-1 0 0,0 0 0 0 0,0-1 1 0 0,0 0-1 0 0,1 0 1 0 0,-1-1-1 0 0,0 0 1 0 0,0 0-1 0 0,0-1 0 0 0,0 1 1 0 0,-1-2-1 0 0,1 1 1 0 0,0-1-1 0 0,-1 0 1 0 0,0 0-1 0 0,1-1 0 0 0,-1 0-1 0 0,0 1 4 0 0,0-1 0 0 0,0 0 0 0 0,0 0 0 0 0,-1-1 0 0 0,0 0 0 0 0,0 0 0 0 0,0 0 0 0 0,0 0 0 0 0,-1-1 0 0 0,0 0-1 0 0,0 0 1 0 0,0 0 0 0 0,-1 0 0 0 0,0-1 0 0 0,0 1 0 0 0,-1-1 0 0 0,0 0 0 0 0,0 1 0 0 0,0-1 0 0 0,-1 0 0 0 0,0 0-1 0 0,-1 0 1 0 0,1-1 0 0 0,-1-3-4 0 0,-1 0-36 0 0,0 0 0 0 0,0 0-1 0 0,0 0 1 0 0,-1 0 0 0 0,-1 1-1 0 0,-2-8 37 0 0,4 16 6 0 0,1 1-1 0 0,-1-1 0 0 0,1 0 1 0 0,-1 1-1 0 0,0-1 0 0 0,0 0 1 0 0,0 1-1 0 0,0-1 0 0 0,0 1 1 0 0,0 0-1 0 0,0-1 0 0 0,-1 1 1 0 0,1 0-1 0 0,0 0 1 0 0,-1 0-1 0 0,1 0 0 0 0,-1 0 1 0 0,1 0-1 0 0,-1 0 0 0 0,0 0 1 0 0,1 0-1 0 0,-1 1 0 0 0,0-1 1 0 0,1 1-1 0 0,-1-1 0 0 0,0 1 1 0 0,0 0-1 0 0,1 0 0 0 0,-1 0 1 0 0,0 0-1 0 0,0 0 0 0 0,0 0 1 0 0,1 0-1 0 0,-1 0 1 0 0,0 1-1 0 0,0-1 0 0 0,0 1-5 0 0,-6 2 9 0 0,0 0 0 0 0,0 1 1 0 0,0 0-1 0 0,1 1 0 0 0,0-1 0 0 0,0 1 0 0 0,0 1 0 0 0,0-1 0 0 0,1 1 0 0 0,0 0 0 0 0,0 1 0 0 0,1 0 0 0 0,-1-1 1 0 0,-2 7-10 0 0,2-4-5 0 0,0 1 1 0 0,0 1-1 0 0,1-1 1 0 0,1 1-1 0 0,0 0 1 0 0,0 0-1 0 0,1 0 1 0 0,0 0-1 0 0,1 1 1 0 0,-1 9 4 0 0,3-19 1 0 0,0 0-1 0 0,0 1 1 0 0,0-1-1 0 0,0 0 1 0 0,0 0 0 0 0,1 0-1 0 0,-1 0 1 0 0,1 0-1 0 0,-1 0 1 0 0,1 0 0 0 0,0 0-1 0 0,0 0 1 0 0,0 0-1 0 0,0 0 1 0 0,0 0 0 0 0,0 0-1 0 0,0 0 1 0 0,1-1-1 0 0,-1 1 1 0 0,0-1 0 0 0,1 1-1 0 0,0-1 1 0 0,-1 1-1 0 0,1-1 1 0 0,0 0 0 0 0,1 1-1 0 0,0-1 0 0 0,0 0 1 0 0,0 0 0 0 0,0 0 0 0 0,0 0 0 0 0,0-1 0 0 0,0 1 0 0 0,0-1 0 0 0,0 0 0 0 0,0 0 0 0 0,1 0 0 0 0,-1 0-1 0 0,0 0 1 0 0,0-1 0 0 0,0 0 0 0 0,0 1 0 0 0,0-1 0 0 0,0 0 0 0 0,1-1-1 0 0,2-1 6 0 0,1 1-1 0 0,-1-2 1 0 0,0 1 0 0 0,0-1-1 0 0,0 0 1 0 0,-1 0 0 0 0,1 0-1 0 0,-1-1 1 0 0,0 0-1 0 0,0 0 1 0 0,-1 0 0 0 0,1-1-1 0 0,-1 0 1 0 0,0 1 0 0 0,-1-1-1 0 0,0-1 1 0 0,0 1 0 0 0,0 0-1 0 0,0-1 1 0 0,-1 0 0 0 0,0 1-1 0 0,-1-1 1 0 0,1 0 0 0 0,-1 0-1 0 0,0-7-5 0 0,-2-1 13 0 0,0 0 0 0 0,0 0 0 0 0,-2 0 0 0 0,0-1-13 0 0,2 9 6 0 0,-1 1-1 0 0,0 0 0 0 0,0-1 0 0 0,0 1 0 0 0,-1 0 1 0 0,0 0-1 0 0,-1 0 0 0 0,1 0 0 0 0,-1 1 0 0 0,-1-2-5 0 0,3 5-1 0 0,1 1 0 0 0,-1-1 0 0 0,1 1 0 0 0,-1-1 0 0 0,1 1 0 0 0,-1 0 0 0 0,0 0 0 0 0,0 0 0 0 0,0 0 0 0 0,1 0 0 0 0,-1 0 0 0 0,0 1 0 0 0,0-1 0 0 0,0 0 0 0 0,0 1 0 0 0,0 0 0 0 0,-1-1 0 0 0,1 1 0 0 0,0 0 0 0 0,0 0 0 0 0,0 0 1 0 0,-2 1-4 0 0,0 0-1 0 0,0 0 1 0 0,1 0 0 0 0,-1 0-1 0 0,0 1 1 0 0,1-1-1 0 0,-1 1 1 0 0,1 0 0 0 0,0 0-1 0 0,0 0 1 0 0,-1 1 4 0 0,-8 7-17 0 0,0 1 0 0 0,1 0 0 0 0,0 1 0 0 0,1 0 0 0 0,-1 2 17 0 0,-7 10-219 0 0,1 0 0 0 0,-1 6 219 0 0,-3 14-2661 0 0,19-39 1384 0 0,0 1 1 0 0,1-1-1 0 0,0 1 1 0 0,0 0-1 0 0,0-1 0 0 0,1 5 1277 0 0,1 0-4781 0 0,1-6 327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2:20:51.50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217 16 1864 0 0,'-1'-2'279'0'0,"-1"1"0"0"0,0-1-1 0 0,0 1 1 0 0,1 0 0 0 0,-1-1-1 0 0,0 1 1 0 0,0 0 0 0 0,-1 0-1 0 0,1 0 1 0 0,0 1 0 0 0,0-1-1 0 0,0 0 1 0 0,0 1 0 0 0,-1 0-1 0 0,-1-1-278 0 0,1 2 187 0 0,0 0 0 0 0,0-1-1 0 0,0 1 1 0 0,0 0 0 0 0,0 1-1 0 0,0-1 1 0 0,0 1 0 0 0,0-1-1 0 0,1 1 1 0 0,-3 1-187 0 0,-6 5 332 0 0,1 1 0 0 0,0-1-1 0 0,1 1 1 0 0,0 1 0 0 0,0 0 0 0 0,1 0-1 0 0,0 1 1 0 0,1 0 0 0 0,-3 5-332 0 0,1 1 622 0 0,1 0 1 0 0,0 0-1 0 0,1 1 0 0 0,1 0 1 0 0,1 0-1 0 0,-1 6-622 0 0,4-12 570 0 0,0 1 0 0 0,0-1 0 0 0,2 1 0 0 0,-1-1 0 0 0,3 13-570 0 0,-2-22 117 0 0,0 1-1 0 0,0-1 0 0 0,1 0 1 0 0,0 1-1 0 0,0-1 1 0 0,0 1-1 0 0,0-1 0 0 0,0 0 1 0 0,1 0-1 0 0,-1 0 0 0 0,1 0 1 0 0,0 0-1 0 0,0 0 1 0 0,0 0-1 0 0,0 0 0 0 0,1-1 1 0 0,-1 1-1 0 0,1-1 0 0 0,-1 0 1 0 0,1 0-1 0 0,0 0 1 0 0,2 1-117 0 0,2-1 129 0 0,-1-1 1 0 0,1 0-1 0 0,0 0 1 0 0,0 0 0 0 0,0-1-1 0 0,0-1 1 0 0,0 1 0 0 0,0-1-1 0 0,-1 0 1 0 0,6-1-130 0 0,5-3 157 0 0,0-1 0 0 0,0 0 1 0 0,-1-1-1 0 0,0-1 0 0 0,0 0 0 0 0,-1-1 0 0 0,13-11-157 0 0,-19 14 64 0 0,0-1 0 0 0,0-1 0 0 0,-1 1-1 0 0,0-1 1 0 0,-1-1 0 0 0,1 0-1 0 0,-2 0 1 0 0,1 0 0 0 0,-1-1-1 0 0,-1 0 1 0 0,0 0 0 0 0,0 0-1 0 0,-1-1-63 0 0,-1 1 53 0 0,-1 0 0 0 0,0 1-1 0 0,0-1 1 0 0,-1 0 0 0 0,-1 0-1 0 0,0 0 1 0 0,0 0-53 0 0,0 4-5 0 0,-1 0 0 0 0,1 1 0 0 0,-1-1 1 0 0,-1 1-1 0 0,1-1 0 0 0,-1 1 0 0 0,0 0 0 0 0,0-1 0 0 0,0 1 0 0 0,-1 0 0 0 0,1 0 1 0 0,-1 1-1 0 0,-1-2 5 0 0,1 4-63 0 0,0-1-1 0 0,1 1 1 0 0,-1 0 0 0 0,0 0 0 0 0,0 0 0 0 0,0 0 0 0 0,-1 1 0 0 0,1-1-1 0 0,0 1 1 0 0,-1 0 0 0 0,1 0 0 0 0,0 0 0 0 0,-1 0 0 0 0,1 1 0 0 0,-1-1-1 0 0,0 1 1 0 0,1 0 0 0 0,-1 0 0 0 0,-1 1 63 0 0,-8-1-511 0 0,1 2 1 0 0,-1-1-1 0 0,1 2 1 0 0,-10 2 510 0 0,5 1-1103 0 0,0 0 1 0 0,0 1-1 0 0,0 1 1 0 0,1 0-1 0 0,-4 4 1103 0 0,-44 31-7362 0 0,25-16 643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2:20:51.84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92 7754 0 0,'9'3'6842'0'0,"5"-4"-3712"0"0,19-5-2019 0 0,-20 3-149 0 0,127-7 2364 0 0,345-50-1578 0 0,-333 49-6220 0 0,-52 9-8397 0 0,-79 1 6617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2:20:52.48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226 191 7738 0 0,'9'-14'1131'0'0,"0"0"0"0"0,1 1 0 0 0,0 0 0 0 0,1 1 0 0 0,1 0 0 0 0,0 1 0 0 0,0 0 0 0 0,1 1 0 0 0,1 0-1131 0 0,-3 3 462 0 0,0 1 0 0 0,1 0 1 0 0,0 1-1 0 0,-1 0 1 0 0,2 0-1 0 0,-1 2 1 0 0,8-2-463 0 0,7-1 344 0 0,10-2 185 0 0,0 1 1 0 0,7 1-530 0 0,-33 5 81 0 0,-1 1 1 0 0,0 0 0 0 0,1 0-1 0 0,-1 1 1 0 0,0 0-1 0 0,1 1 1 0 0,-1 0 0 0 0,0 1-1 0 0,0 0 1 0 0,2 1-82 0 0,-11-4-7 0 0,0 1 0 0 0,-1-1 0 0 0,1 0 0 0 0,0 1 0 0 0,0-1 0 0 0,0 1 0 0 0,0-1 0 0 0,0 1 0 0 0,-1-1 1 0 0,1 1-1 0 0,0 0 0 0 0,-1-1 0 0 0,1 1 0 0 0,0 0 0 0 0,-1 0 0 0 0,1-1 0 0 0,-1 1 0 0 0,1 0 0 0 0,-1 0 0 0 0,1 0 0 0 0,-1 0 0 0 0,0 0 0 0 0,1 0 0 0 0,-1 0 0 0 0,0 0 7 0 0,0 0-7 0 0,0 1-1 0 0,0-1 0 0 0,-1 0 1 0 0,1 1-1 0 0,-1-1 0 0 0,1 0 1 0 0,-1 1-1 0 0,1-1 0 0 0,-1 0 1 0 0,0 0-1 0 0,1 0 0 0 0,-1 1 0 0 0,0-1 1 0 0,0 0-1 0 0,0 0 0 0 0,0 0 8 0 0,-8 7 18 0 0,0-1 0 0 0,0 0 0 0 0,0 0 0 0 0,-6 2-18 0 0,4-1 149 0 0,-124 78-326 0 0,65-41 138 0 0,-65 51 39 0 0,124-87-16 0 0,0 1-1 0 0,1 1 1 0 0,1-1-1 0 0,-8 11 17 0 0,14-17 0 0 0,1-1 0 0 0,-1 0 0 0 0,1 1 0 0 0,0-1 0 0 0,0 1 0 0 0,1 0 0 0 0,-1 0 0 0 0,1-1 0 0 0,-1 1 0 0 0,1 0 0 0 0,0 0 0 0 0,1 0 0 0 0,-1 1 0 0 0,1-1 1 0 0,0 0-1 0 0,0 0 0 0 0,0 0 0 0 0,1 4 0 0 0,-1-7-6 0 0,1 1 0 0 0,-1-1 1 0 0,1 1-1 0 0,0 0 0 0 0,0-1 1 0 0,0 0-1 0 0,0 1 0 0 0,0-1 1 0 0,0 1-1 0 0,0-1 1 0 0,1 0-1 0 0,-1 0 0 0 0,0 0 1 0 0,1 0-1 0 0,-1 0 0 0 0,0 0 1 0 0,1 0-1 0 0,0 0 0 0 0,-1 0 1 0 0,1-1-1 0 0,-1 1 0 0 0,1-1 1 0 0,0 1-1 0 0,-1-1 1 0 0,3 0 5 0 0,4 1 25 0 0,0 0 0 0 0,0-1 1 0 0,0 0-1 0 0,0-1 0 0 0,1 1-25 0 0,7-2 43 0 0,31 3 106 0 0,0 1 1 0 0,0 3 0 0 0,0 2-1 0 0,4 2-149 0 0,-48-8-13 0 0,7 1-11 0 0,0 0 0 0 0,-1 0 0 0 0,1 1 0 0 0,0 0-1 0 0,-1 1 1 0 0,1 1 24 0 0,-8-4 4 0 0,0 0-1 0 0,0 0 0 0 0,0 0 0 0 0,0 1 1 0 0,-1-1-1 0 0,1 1 0 0 0,0-1 0 0 0,-1 1 1 0 0,1 0-1 0 0,-1-1 0 0 0,1 1 0 0 0,-1 0 0 0 0,0 0 1 0 0,0 0-1 0 0,0 0 0 0 0,0 0 0 0 0,0 0 1 0 0,0 0-1 0 0,-1 1 0 0 0,1-1 0 0 0,-1 0 1 0 0,1 0-1 0 0,-1 1 0 0 0,0-1 0 0 0,0 0 1 0 0,0 0-1 0 0,0 1 0 0 0,0-1 0 0 0,-1 2-3 0 0,-1 4-40 0 0,-1 0-1 0 0,1-1 0 0 0,-1 1 1 0 0,-1-1-1 0 0,0 0 0 0 0,0 0 1 0 0,0 0-1 0 0,-1 0 0 0 0,1-1 1 0 0,-2 1-1 0 0,1-1 0 0 0,-5 3 41 0 0,-15 15-120 0 0,-1-2-1 0 0,-12 7 121 0 0,24-18-13 0 0,-27 18-127 0 0,-2-1 1 0 0,-1-2 0 0 0,-30 13 139 0 0,-143 54-334 0 0,181-78 316 0 0,-11 4 230 0 0,78-29 609 0 0,1 2-1 0 0,23-3-820 0 0,-1 0 341 0 0,35-4 215 0 0,-1 4 1 0 0,1 4 0 0 0,25 4-557 0 0,-85 2 45 0 0,61 1-9 0 0,0 3 0 0 0,0 4-1 0 0,23 7-35 0 0,-38 0-1379 0 0,0 2 0 0 0,23 11 1379 0 0,-79-21-646 0 0,64 23-4211 0 0,-69-23 2490 0 0,0 2 1 0 0,0-1-1 0 0,0 2 2367 0 0,36 26-6959 0 0,-18-14 3205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2:21:01.99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284 77 8698 0 0,'-7'-2'330'0'0,"1"0"-1"0"0,-1 1 1 0 0,1 0-1 0 0,-1 0 1 0 0,1 0 0 0 0,-1 1-1 0 0,1 0 1 0 0,-1 0 0 0 0,0 1-1 0 0,1 0 1 0 0,-1 0 0 0 0,1 1-1 0 0,-5 1-329 0 0,2 0 278 0 0,1 1 0 0 0,1 0 0 0 0,-1 0 0 0 0,0 1 0 0 0,1 0 0 0 0,0 0 0 0 0,0 1 0 0 0,0-1 0 0 0,-3 6-278 0 0,-4 5 500 0 0,1 1 0 0 0,0 0 0 0 0,1 1 0 0 0,1 1 0 0 0,1 0 0 0 0,1 0 0 0 0,0 1 0 0 0,1 3-500 0 0,5-17 146 0 0,2 0-1 0 0,-1 1 1 0 0,1-1-1 0 0,-1 0 0 0 0,2 1 1 0 0,-1-1-1 0 0,1 1 1 0 0,0-1-1 0 0,0 1 0 0 0,1-1 1 0 0,0 1-1 0 0,1 5-145 0 0,-1-9 26 0 0,0 0-1 0 0,0-1 1 0 0,0 1 0 0 0,0 0-1 0 0,1 0 1 0 0,-1-1 0 0 0,1 1-1 0 0,0-1 1 0 0,-1 1 0 0 0,1-1-1 0 0,0 0 1 0 0,0 1 0 0 0,1-1-1 0 0,-1 0 1 0 0,0-1 0 0 0,1 1-1 0 0,-1 0 1 0 0,1-1 0 0 0,0 1-1 0 0,-1-1 1 0 0,1 0 0 0 0,0 0-1 0 0,0 0 1 0 0,0 0 0 0 0,0 0-1 0 0,0-1 1 0 0,0 1 0 0 0,2-1-26 0 0,5 0 21 0 0,0 0 0 0 0,0-1 0 0 0,0 0 0 0 0,0 0 0 0 0,-1-1 1 0 0,1-1-1 0 0,-1 0 0 0 0,2 0-21 0 0,12-6-123 0 0,1-1-1 0 0,12-8 124 0 0,-30 15-20 0 0,0 0-1 0 0,0-1 0 0 0,0 1 0 0 0,-1-1 0 0 0,1 0 1 0 0,-1-1-1 0 0,0 1 0 0 0,0-1 0 0 0,0 0 0 0 0,-1-1 1 0 0,0 1-1 0 0,0-1 0 0 0,0 1 0 0 0,0-1 0 0 0,-1-1 1 0 0,0 1-1 0 0,-1 0 0 0 0,1-1 0 0 0,-1 1 0 0 0,-1-1 1 0 0,1 1-1 0 0,-1-1 0 0 0,0 0 0 0 0,0 0 0 0 0,-1 0 1 0 0,0 0-1 0 0,-1-4 21 0 0,0-1-80 0 0,-1-1 1 0 0,0 1-1 0 0,-1 0 1 0 0,-1 0-1 0 0,0 0 1 0 0,-1 0-1 0 0,0 1 1 0 0,0-1 0 0 0,-1 1-1 0 0,-1 1 1 0 0,0-1-1 0 0,0 1 1 0 0,-5-4 79 0 0,6 7-460 0 0,0 1 1 0 0,0 0 0 0 0,-1 1 0 0 0,0 0 0 0 0,0 0 0 0 0,-1 0 0 0 0,1 1 0 0 0,-1 0 0 0 0,-1-1 459 0 0,2 3-1093 0 0,0-1 0 0 0,0 1 0 0 0,0 0 0 0 0,-1 1 0 0 0,1 0 0 0 0,0 0 0 0 0,-1 1 0 0 0,1-1 0 0 0,-1 2 0 0 0,1-1 0 0 0,-4 1 1093 0 0,-10 2-4066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2:21:02.33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2 7626 0 0,'6'-1'738'0'0,"0"1"0"0"0,0 0-1 0 0,0 0 1 0 0,0 0 0 0 0,1 1 0 0 0,-1 0 0 0 0,0 0-738 0 0,-4 0 160 0 0,-1-1 0 0 0,1 1 0 0 0,-1-1-1 0 0,1 1 1 0 0,-1 0 0 0 0,1 0 0 0 0,-1 0 0 0 0,1 0 0 0 0,-1 0-1 0 0,0 0 1 0 0,0 0 0 0 0,1 0 0 0 0,-1 0 0 0 0,0 1-1 0 0,0-1 1 0 0,0 0 0 0 0,0 1 0 0 0,-1-1 0 0 0,1 1 0 0 0,0-1-1 0 0,-1 1 1 0 0,1-1 0 0 0,-1 1 0 0 0,1 0 0 0 0,-1-1-1 0 0,0 1 1 0 0,1 1-160 0 0,0 21 1007 0 0,-1 0-1 0 0,0-1 0 0 0,-2 1 1 0 0,-3 11-1007 0 0,1 5 611 0 0,-18 193 1291 0 0,9 180-1902 0 0,25-148-3747 0 0,-3-177-1433 0 0,2-2-3821 0 0,-8-58 3692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2:21:02.96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210 14 6577 0 0,'10'-3'2241'0'0,"-3"1"-1242"0"0,0-1 0 0 0,0 2 0 0 0,0-1 0 0 0,6 0-999 0 0,-12 2 115 0 0,0 0 0 0 0,0-1 0 0 0,0 1 0 0 0,0 0 0 0 0,0 0 0 0 0,0 0-1 0 0,0 0 1 0 0,0 1 0 0 0,0-1 0 0 0,0 0 0 0 0,-1 0 0 0 0,1 0 0 0 0,0 1 0 0 0,0-1-1 0 0,0 0 1 0 0,0 1 0 0 0,0-1 0 0 0,-1 1 0 0 0,1-1 0 0 0,0 1 0 0 0,0 0 0 0 0,-1-1-1 0 0,1 1 1 0 0,0-1 0 0 0,-1 1 0 0 0,1 0 0 0 0,-1 0 0 0 0,1-1 0 0 0,-1 1 0 0 0,1 0 0 0 0,-1 0-1 0 0,0 0 1 0 0,1 0 0 0 0,-1-1 0 0 0,0 1 0 0 0,0 0 0 0 0,1 0 0 0 0,-1 0-115 0 0,0 19 713 0 0,0-1 0 0 0,-1 0 0 0 0,-1 0 0 0 0,0 0 0 0 0,-2 0 0 0 0,-2 5-713 0 0,1 3 806 0 0,0 0 0 0 0,0 22-806 0 0,4-40 102 0 0,1-1 0 0 0,1 0 0 0 0,-1 1 0 0 0,1-1 0 0 0,1 0 0 0 0,0 0 0 0 0,0 1 0 0 0,0-2 0 0 0,1 1 0 0 0,0 0 0 0 0,2 1-102 0 0,-4-6 6 0 0,1 0 0 0 0,0 0 0 0 0,1 0 0 0 0,-1-1 0 0 0,0 1 1 0 0,1-1-1 0 0,-1 0 0 0 0,1 0 0 0 0,0 1 0 0 0,0-2 0 0 0,0 1 0 0 0,0 0 0 0 0,0-1 0 0 0,0 1 1 0 0,0-1-1 0 0,0 0 0 0 0,1 0 0 0 0,-1 0 0 0 0,0 0 0 0 0,1-1 0 0 0,-1 0 0 0 0,1 1 1 0 0,-1-1-1 0 0,1 0 0 0 0,-1-1 0 0 0,0 1 0 0 0,1 0 0 0 0,-1-1 0 0 0,1 0-6 0 0,12-2-141 0 0,1-2 1 0 0,-2 1-1 0 0,1-2 0 0 0,0 0 0 0 0,5-4 141 0 0,77-33-2582 0 0,-98 42 2573 0 0,0 1 0 0 0,0 0 0 0 0,0 0 0 0 0,1 0 0 0 0,-1 0 0 0 0,0 0 0 0 0,0 0 0 0 0,0 0 0 0 0,0-1 0 0 0,0 1 0 0 0,0 0 0 0 0,1 0 0 0 0,-1 0 0 0 0,0 0 0 0 0,0 0 0 0 0,0 0 0 0 0,0 0 0 0 0,1 0 0 0 0,-1 0 0 0 0,0 0 0 0 0,0 0 0 0 0,0 0 0 0 0,0 0 0 0 0,0 0 0 0 0,1 0 0 0 0,-1 0 0 0 0,0 0 0 0 0,0 0 0 0 0,0 0 0 0 0,0 0 0 0 0,1 0 0 0 0,-1 0 0 0 0,0 0 0 0 0,0 0 0 0 0,0 0 0 0 0,0 0 0 0 0,0 0 0 0 0,1 1 0 0 0,-1-1 0 0 0,0 0 0 0 0,0 0 0 0 0,0 0 0 0 0,0 0 0 0 0,0 0 0 0 0,0 0 0 0 0,0 1 0 0 0,1-1 0 0 0,-1 0 0 0 0,0 0 0 0 0,0 0 9 0 0,-4 11-457 0 0,-10 10-352 0 0,-23 11 209 0 0,-1-3 0 0 0,-1-1-1 0 0,-1-1 1 0 0,-3-2 600 0 0,-14 6-224 0 0,-168 88 964 0 0,208-111-20 0 0,1 1-1 0 0,1 1 0 0 0,-12 9-719 0 0,27-19 21 0 0,0 0 0 0 0,1-1 0 0 0,-1 1 0 0 0,0 0 0 0 0,0 0 0 0 0,1 1 0 0 0,-1-1 1 0 0,0 0-1 0 0,0 0 0 0 0,1 0 0 0 0,-1 0 0 0 0,0 0 0 0 0,0 0 0 0 0,0 0 0 0 0,1 0 0 0 0,-1 0 0 0 0,0 0 0 0 0,0 1 0 0 0,1-1 0 0 0,-1 0 0 0 0,0 0 0 0 0,0 0 0 0 0,0 0 0 0 0,0 1 0 0 0,1-1 0 0 0,-1 0 0 0 0,0 0 0 0 0,0 0 0 0 0,0 1 0 0 0,0-1 0 0 0,0 0 0 0 0,0 0 0 0 0,0 1 1 0 0,1-1-1 0 0,-1 0 0 0 0,0 0 0 0 0,0 1 0 0 0,0-1 0 0 0,0 0 0 0 0,0 0 0 0 0,0 1 0 0 0,0-1 0 0 0,0 0 0 0 0,0 0 0 0 0,0 1 0 0 0,0-1 0 0 0,-1 0 0 0 0,1 0 0 0 0,0 0 0 0 0,0 1 0 0 0,0-1 0 0 0,0 0 0 0 0,0 0 0 0 0,0 1 0 0 0,-1-1 0 0 0,1 0 0 0 0,0 0 0 0 0,0 0 0 0 0,0 1 1 0 0,0-1-1 0 0,-1 0 0 0 0,1 0 0 0 0,0 0 0 0 0,0 0 0 0 0,0 0 0 0 0,-1 1-21 0 0,22-2 800 0 0,230-64 2187 0 0,129-19-2731 0 0,-295 64-796 0 0,11-1-4025 0 0,-88 20 3509 0 0,-2 5-5743 0 0,-6-3 6352 0 0,0 0 0 0 0,0-1 0 0 0,-1 1 0 0 0,1 0 0 0 0,0-1 0 0 0,0 1 0 0 0,0 0 0 0 0,0-1 0 0 0,-1 1 0 0 0,1-1 0 0 0,0 1 0 0 0,-1-1 0 0 0,1 1 0 0 0,0 0 0 0 0,-1-1 0 0 0,1 1 0 0 0,-1-1 0 0 0,1 0 0 0 0,-1 1 0 0 0,1-1 0 0 0,-1 1 0 0 0,0-1 447 0 0,-12 6-2270 0 0</inkml:trace>
  <inkml:trace contextRef="#ctx0" brushRef="#br0" timeOffset="328.075">103 864 8250 0 0,'-14'16'2904'0'0,"14"-16"-2836"0"0,0 0 1 0 0,-1 0-1 0 0,1 0 1 0 0,0 1-1 0 0,0-1 1 0 0,0 0 0 0 0,0 0-1 0 0,0 0 1 0 0,0 1-1 0 0,0-1 1 0 0,0 0-1 0 0,0 0 1 0 0,0 0-1 0 0,0 1 1 0 0,0-1-1 0 0,0 0 1 0 0,0 0-1 0 0,0 0 1 0 0,0 1 0 0 0,0-1-1 0 0,0 0 1 0 0,0 0-1 0 0,0 0 1 0 0,0 0-1 0 0,0 1 1 0 0,1-1-1 0 0,-1 0 1 0 0,0 0-1 0 0,0 0 1 0 0,0 0 0 0 0,0 1-1 0 0,0-1 1 0 0,0 0-1 0 0,1 0 1 0 0,-1 0-1 0 0,0 0 1 0 0,0 0-1 0 0,0 0 1 0 0,0 1-1 0 0,1-1 1 0 0,-1 0-1 0 0,0 0 1 0 0,0 0-69 0 0,4 0 402 0 0,0 1 0 0 0,0-1 0 0 0,0 0 0 0 0,0 0-1 0 0,0 0 1 0 0,0-1 0 0 0,4 0-402 0 0,108-22 4290 0 0,75-24-4290 0 0,55-13-1294 0 0,-219 53 128 0 0,6-2-1749 0 0,-13 8-1842 0 0,-20 1 4498 0 0,1 0 0 0 0,-1 0 0 0 0,1 0 0 0 0,-1 1 1 0 0,1-1-1 0 0,-1 0 0 0 0,0 0 0 0 0,1 0 0 0 0,-1 1 0 0 0,1-1 1 0 0,-1 0-1 0 0,0 0 0 0 0,1 1 0 0 0,-1-1 0 0 0,1 0 0 0 0,-1 1 0 0 0,0-1 1 0 0,0 0-1 0 0,1 1 0 0 0,-1-1 0 0 0,0 1 0 0 0,0-1 0 0 0,1 0 1 0 0,-1 1-1 0 0,0-1 0 0 0,0 1 0 0 0,0-1 0 0 0,0 1 0 0 0,1-1 1 0 0,-1 1-1 0 0,0-1 0 0 0,0 1 0 0 0,0-1 0 0 0,0 1 0 0 0,0-1 259 0 0,-9 7-2004 0 0</inkml:trace>
  <inkml:trace contextRef="#ctx0" brushRef="#br0" timeOffset="671.72">462 881 6401 0 0,'-1'0'158'0'0,"1"0"0"0"0,-1 0 0 0 0,1 1 0 0 0,-1-1 0 0 0,1 0-1 0 0,-1 1 1 0 0,1-1 0 0 0,0 0 0 0 0,-1 1 0 0 0,1-1 0 0 0,-1 1-1 0 0,1-1 1 0 0,0 0 0 0 0,-1 1 0 0 0,1-1 0 0 0,0 1 0 0 0,-1-1-1 0 0,1 1 1 0 0,0-1 0 0 0,0 1 0 0 0,0-1 0 0 0,-1 1 0 0 0,1 0 0 0 0,0-1-1 0 0,0 1 1 0 0,0-1 0 0 0,0 1 0 0 0,0-1 0 0 0,0 1 0 0 0,0 0-1 0 0,0-1 1 0 0,0 1 0 0 0,0-1-158 0 0,2 25 2204 0 0,-2-22-1747 0 0,24 154 3831 0 0,-8-58-8235 0 0,-14-89 1056 0 0,0 0-1 0 0,0 0 1 0 0,1-1-1 0 0,1 4 2892 0 0,-2-5-3038 0 0</inkml:trace>
  <inkml:trace contextRef="#ctx0" brushRef="#br0" timeOffset="672.72">685 876 3625 0 0,'2'0'4272'0'0,"-2"7"-2449"0"0,0 10-126 0 0,-3 12-616 0 0,2 1-1 0 0,1 0 1 0 0,3 17-1081 0 0,7 43-753 0 0,-2-15-2672 0 0,-7-67 2054 0 0,-1 0 0 0 0,0 0 0 0 0,0-1 0 0 0,-1 1 0 0 0,0 0 0 0 0,-1-1 0 0 0,-1 5 1371 0 0,-6 2-876 0 0</inkml:trace>
  <inkml:trace contextRef="#ctx0" brushRef="#br0" timeOffset="1002.244">207 1384 2072 0 0,'-17'-5'2298'0'0,"12"5"-1804"0"0,0-1-1 0 0,1 0 0 0 0,-1-1 1 0 0,0 1-1 0 0,1-1 1 0 0,0 0-1 0 0,-1 0 1 0 0,1 0-1 0 0,0-1 1 0 0,0 1-1 0 0,-4-4-493 0 0,8 6 110 0 0,0-1 0 0 0,0 0 0 0 0,0 1 0 0 0,-1-1 0 0 0,1 1 0 0 0,0-1 1 0 0,0 0-1 0 0,0 1 0 0 0,0-1 0 0 0,0 0 0 0 0,0 1 0 0 0,0-1 0 0 0,0 1 0 0 0,0-1 0 0 0,0 0 0 0 0,0 1 0 0 0,1-1 0 0 0,-1 1 0 0 0,0-1 0 0 0,0 0 0 0 0,1 1 1 0 0,-1-1-1 0 0,0 1 0 0 0,1-1 0 0 0,-1 1 0 0 0,0-1 0 0 0,1 1 0 0 0,-1-1 0 0 0,1 1 0 0 0,-1 0 0 0 0,1-1 0 0 0,-1 1 0 0 0,1-1 0 0 0,-1 1 0 0 0,1 0 0 0 0,-1 0 1 0 0,1-1-1 0 0,0 1 0 0 0,-1 0 0 0 0,1 0-110 0 0,28-14 1468 0 0,-27 13-1286 0 0,22-7 772 0 0,1 1 0 0 0,1 0 0 0 0,-1 2 0 0 0,3 1-954 0 0,105-10 1593 0 0,-113 12-1480 0 0,182-23 470 0 0,-10 0-2723 0 0,-144 20-4 0 0,14-1-3558 0 0,-3 4-3395 0 0,-36-1 6232 0 0</inkml:trace>
  <inkml:trace contextRef="#ctx0" brushRef="#br0" timeOffset="1330.292">1752 258 5161 0 0,'-5'-4'247'0'0,"1"1"0"0"0,0 0 0 0 0,-1-1 0 0 0,1 1 0 0 0,-1 1 0 0 0,0-1 0 0 0,0 1 0 0 0,0 0 0 0 0,0 0 0 0 0,-1 0 0 0 0,1 1 0 0 0,0 0 0 0 0,-1 0 0 0 0,1 0 0 0 0,-1 1 0 0 0,1 0 0 0 0,-1 0 0 0 0,1 0 0 0 0,-1 1 0 0 0,1-1 0 0 0,-1 1 0 0 0,1 1 0 0 0,0-1 0 0 0,0 1 0 0 0,-1 0 0 0 0,1 0-1 0 0,0 0 1 0 0,0 1 0 0 0,1 0 0 0 0,-1 0 0 0 0,-3 2-247 0 0,-8 7 599 0 0,0 1 0 0 0,1 0 1 0 0,1 1-1 0 0,0 1 0 0 0,0 0 0 0 0,2 1 0 0 0,0 0 0 0 0,1 1 0 0 0,0 0 0 0 0,2 1 0 0 0,-6 14-599 0 0,13-30 90 0 0,1 1 0 0 0,0-1 0 0 0,1 1 0 0 0,-1 0 0 0 0,0 0 0 0 0,1-1 1 0 0,0 1-1 0 0,-1 0 0 0 0,1 0 0 0 0,0-1 0 0 0,0 1 0 0 0,1 0 0 0 0,-1 0 0 0 0,1 0 0 0 0,-1-1 0 0 0,1 1 1 0 0,0 0-1 0 0,0-1 0 0 0,0 1 0 0 0,0-1 0 0 0,0 1 0 0 0,2 0-90 0 0,-2-1 41 0 0,1 0 0 0 0,0 0 0 0 0,0-1-1 0 0,0 1 1 0 0,0-1 0 0 0,0 1 0 0 0,0-1 0 0 0,1 0-1 0 0,-1 0 1 0 0,0 0 0 0 0,1 0 0 0 0,-1 0 0 0 0,1-1 0 0 0,-1 1-1 0 0,1-1 1 0 0,-1 1 0 0 0,1-1 0 0 0,-1 0 0 0 0,1 0-1 0 0,-1 0 1 0 0,1-1 0 0 0,-1 1 0 0 0,1 0 0 0 0,1-2-41 0 0,14-1 86 0 0,-1-2 0 0 0,0-1 1 0 0,0 0-1 0 0,0-1 1 0 0,4-3-87 0 0,-2 1 7 0 0,-1-2 0 0 0,-1 0 1 0 0,0-1-1 0 0,2-2-7 0 0,-7 4-29 0 0,-1-1 0 0 0,0 0 1 0 0,2-4 28 0 0,-7 7-196 0 0,-1 1 0 0 0,-1-1 0 0 0,0 0 1 0 0,0 0-1 0 0,0 0 0 0 0,-1-1 0 0 0,0 1 1 0 0,-1-1-1 0 0,0 0 0 0 0,0 1 0 0 0,-1-1 1 0 0,0-4 195 0 0,0 8-303 0 0,-1 1-1 0 0,0-1 1 0 0,-1 0 0 0 0,1 0 0 0 0,-1 1 0 0 0,0-1 0 0 0,0 0 0 0 0,0 1 0 0 0,-1-1 0 0 0,0 1-1 0 0,0-2 304 0 0,0 3-337 0 0,0 0-1 0 0,1 1 0 0 0,-1-1 0 0 0,0 1 0 0 0,0 0 0 0 0,-1-1 0 0 0,1 1 0 0 0,0 0 0 0 0,-1 0 0 0 0,1 0 0 0 0,-1 1 0 0 0,0-1 0 0 0,0 1 1 0 0,1-1-1 0 0,-1 1 0 0 0,0 0 0 0 0,-3-1 338 0 0,1 1-785 0 0,0 1 0 0 0,-1-1 0 0 0,1 1 0 0 0,0 0 0 0 0,0 0 0 0 0,0 0 0 0 0,0 1 0 0 0,0 0 1 0 0,-1 0 784 0 0,-25 6-4180 0 0</inkml:trace>
  <inkml:trace contextRef="#ctx0" brushRef="#br0" timeOffset="1673.37">1159 669 2945 0 0,'1'2'611'0'0,"-1"0"1"0"0,1 0 0 0 0,0 0 0 0 0,0 0 0 0 0,0 0-1 0 0,0 0 1 0 0,0 0 0 0 0,0 0 0 0 0,0 0-1 0 0,1-1 1 0 0,-1 1 0 0 0,1 0 0 0 0,1 0-612 0 0,-1 0 444 0 0,0 0 1 0 0,1-1-1 0 0,-1 0 0 0 0,1 1 1 0 0,-1-1-1 0 0,1 0 1 0 0,-1 0-1 0 0,1 0 0 0 0,2 0-444 0 0,6 1 594 0 0,0-1 0 0 0,-1-1 0 0 0,1 0-1 0 0,0 0 1 0 0,3-1-594 0 0,4 0 834 0 0,309-25 2045 0 0,-234 13-7353 0 0,29-11 4474 0 0,-65 10-4976 0 0,-20 4-1377 0 0,-16 4 849 0 0</inkml:trace>
  <inkml:trace contextRef="#ctx0" brushRef="#br0" timeOffset="1674.37">1518 800 4593 0 0,'-6'6'244'0'0,"-12"8"568"0"0,1 1 0 0 0,1 0-1 0 0,1 1 1 0 0,0 1 0 0 0,-9 15-812 0 0,20-28 202 0 0,2 1 0 0 0,-1 0 0 0 0,0-1 1 0 0,1 1-1 0 0,0 1 0 0 0,0-1 0 0 0,1 0 0 0 0,-1 0 1 0 0,1 1-1 0 0,0-1 0 0 0,1 1 0 0 0,-1-1 0 0 0,1 1 1 0 0,0-1-1 0 0,0 1 0 0 0,1-1 0 0 0,0 1 1 0 0,0-1-1 0 0,0 0 0 0 0,1 1 0 0 0,-1-1 0 0 0,1 0 1 0 0,0 0-1 0 0,1 0 0 0 0,2 4-202 0 0,1 0 454 0 0,0 0 1 0 0,1-1-1 0 0,0 1 1 0 0,0-1-1 0 0,1-1 1 0 0,0 0-1 0 0,0 0 1 0 0,1 0-1 0 0,7 4-454 0 0,0-2 419 0 0,1 0-1 0 0,0 0 1 0 0,0-2-1 0 0,1 0 1 0 0,3 0-419 0 0,1-2 193 0 0,1 0 0 0 0,0-1 1 0 0,0-2-1 0 0,0 0 0 0 0,0-1 0 0 0,15-3-193 0 0,42-4 249 0 0,20-7-249 0 0,-89 11-9 0 0,65-13-1522 0 0,0-3 1 0 0,52-21 1530 0 0,2 0-5443 0 0,-5 2-3209 0 0,-64 13 4307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2:21:00.93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474 168 3425 0 0,'34'-9'5761'0'0,"-40"21"-1363"0"0,-11 17-3440 0 0,-20 16 908 0 0,-33 30-1866 0 0,32-35 568 0 0,-152 150 1793 0 0,82-84-1434 0 0,67-60-499 0 0,58-67-394 0 0,0 1-1 0 0,2 1 1 0 0,0 1-1 0 0,13-9-33 0 0,-23 20 18 0 0,0 1 0 0 0,1-1-1 0 0,0 1 1 0 0,0 1 0 0 0,0 0 0 0 0,1 1-1 0 0,0 0 1 0 0,0 0 0 0 0,0 1 0 0 0,0 0-1 0 0,0 1 1 0 0,5 0-18 0 0,-2 1 3 0 0,0 0 0 0 0,0 2 1 0 0,0-1-1 0 0,8 3-3 0 0,-16-2-52 0 0,-1 0 0 0 0,1 1 0 0 0,-1 0 0 0 0,0 0 1 0 0,1 0-1 0 0,-1 1 0 0 0,0-1 0 0 0,0 1 0 0 0,-1 1 0 0 0,1-1 1 0 0,-1 1-1 0 0,2 0 52 0 0,4 6-777 0 0,1 1 0 0 0,-2 0 1 0 0,1 0-1 0 0,-2 1 1 0 0,1 0 776 0 0,-4-3-2446 0 0,0-1 0 0 0,-1 1 0 0 0,0 0 0 0 0,3 9 2446 0 0,-4-5-3430 0 0,-4-2 105 0 0</inkml:trace>
  <inkml:trace contextRef="#ctx0" brushRef="#br0" timeOffset="328.06">443 488 2529 0 0,'19'-17'9597'0'0,"-16"15"-9077"0"0,0 1 0 0 0,0-1-1 0 0,1 1 1 0 0,-1 0 0 0 0,0 0-1 0 0,1 0 1 0 0,-1 0-1 0 0,4 0-519 0 0,15-4 583 0 0,0-2 0 0 0,-1 0-1 0 0,4-2-582 0 0,26-9 226 0 0,0 2-369 0 0,19-6-2304 0 0,0 2-4841 0 0,-50 13 3442 0 0,-4-1-551 0 0</inkml:trace>
  <inkml:trace contextRef="#ctx0" brushRef="#br0" timeOffset="329.06">936 1 4617 0 0,'-1'0'246'0'0,"1"0"1"0"0,-1 0 0 0 0,1 0-1 0 0,-1 0 1 0 0,1 0-1 0 0,-1 0 1 0 0,1 0-1 0 0,-1 0 1 0 0,1 0-1 0 0,-1 0 1 0 0,0 0-1 0 0,1 0 1 0 0,-1 0-1 0 0,1 1 1 0 0,-1-1-1 0 0,1 0 1 0 0,-1 0-1 0 0,1 1 1 0 0,0-1-1 0 0,-1 0 1 0 0,1 1-1 0 0,-1-1 1 0 0,1 0-1 0 0,-1 1 1 0 0,1-1-1 0 0,0 1 1 0 0,-1-1-1 0 0,1 1-246 0 0,-8 19 3072 0 0,5 28-1298 0 0,2-42-1206 0 0,3 237 3833 0 0,0-158-4218 0 0,10 111-2022 0 0,-5-108-2878 0 0,-3 0-5340 0 0,-4-63 5313 0 0</inkml:trace>
  <inkml:trace contextRef="#ctx0" brushRef="#br0" timeOffset="689.153">554 986 1536 0 0,'-6'5'572'0'0,"1"0"0"0"0,0 0 0 0 0,-1 0 0 0 0,2 1 0 0 0,-1-1 0 0 0,1 1 0 0 0,0 1 0 0 0,0-1 0 0 0,0 0 0 0 0,1 1 0 0 0,0 0 0 0 0,1 0 0 0 0,-1 0 0 0 0,0 4-572 0 0,2-4 402 0 0,0-1 0 0 0,1 1 0 0 0,0-1 0 0 0,0 1 1 0 0,0-1-1 0 0,1 0 0 0 0,0 1 0 0 0,0-1 1 0 0,1 1-1 0 0,-1-1 0 0 0,1 0 0 0 0,1 0 1 0 0,-1 0-1 0 0,1 0 0 0 0,0-1 0 0 0,4 6-402 0 0,-5-7 170 0 0,1 0 0 0 0,0 0 0 0 0,1 0-1 0 0,-1-1 1 0 0,1 1 0 0 0,-1-1 0 0 0,1 0-1 0 0,0 0 1 0 0,0 0 0 0 0,0 0-1 0 0,1-1 1 0 0,-1 0 0 0 0,1 0 0 0 0,1 1-170 0 0,2-1 120 0 0,-1 0 0 0 0,0 0 0 0 0,1-1 0 0 0,-1 0 0 0 0,1-1 0 0 0,-1 1 0 0 0,1-1 0 0 0,-1-1 0 0 0,2 0-120 0 0,10-2 17 0 0,0 0 0 0 0,-1-2 1 0 0,1 0-1 0 0,-1-2 0 0 0,0 0 0 0 0,0-1 0 0 0,2-2-17 0 0,-1 0-253 0 0,0 0-1 0 0,0-2 0 0 0,-1 0 1 0 0,-1-1-1 0 0,0 0 1 0 0,11-13 253 0 0,-25 22-7 0 0,0 0 0 0 0,0 1 0 0 0,-1-1 0 0 0,1 0 0 0 0,-1-1 0 0 0,0 1 0 0 0,0 0 0 0 0,-1-1 0 0 0,1 1 0 0 0,-1-1 0 0 0,0 1 0 0 0,0-1 0 0 0,0 0 0 0 0,-1 1 0 0 0,1-1 0 0 0,-1 0 1 0 0,-1 0-1 0 0,1 1 0 0 0,-1-1 0 0 0,1 0 0 0 0,-1 1 0 0 0,0-1 0 0 0,-2-3 7 0 0,0 1 46 0 0,0 0 0 0 0,0-1 0 0 0,-1 1 0 0 0,0 0 1 0 0,0 1-1 0 0,0-1 0 0 0,-1 1 0 0 0,0 0 0 0 0,-1 0 0 0 0,1 0 0 0 0,-1 0 0 0 0,0 1 1 0 0,-5-3-47 0 0,3 3 8 0 0,-1 0 0 0 0,0 0 0 0 0,0 1 0 0 0,0 0 0 0 0,0 0 0 0 0,0 1 0 0 0,-1 1 0 0 0,0 0 0 0 0,1 0 0 0 0,-1 0 0 0 0,0 1 0 0 0,0 1 0 0 0,0 0 0 0 0,0 0 0 0 0,0 1 0 0 0,1 0 1 0 0,-1 1-1 0 0,0 0 0 0 0,0 0 0 0 0,-7 4-8 0 0,4-1-653 0 0,0 0 1 0 0,0 1 0 0 0,0 1-1 0 0,1 0 1 0 0,0 1 0 0 0,-7 6 652 0 0,7-5-1824 0 0,1 1 1 0 0,0 1 0 0 0,1 0 0 0 0,0 0-1 0 0,0 1 1 0 0,0 2 1823 0 0,-2 3-3750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2:20:58.21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296 394 2641 0 0,'0'-1'211'0'0,"0"0"0"0"0,0 0 1 0 0,0 1-1 0 0,0-1 0 0 0,0 0 1 0 0,-1 0-1 0 0,1 0 1 0 0,0 1-1 0 0,-1-1 0 0 0,1 0 1 0 0,0 0-1 0 0,-1 1 1 0 0,1-1-1 0 0,-1 0 0 0 0,1 1 1 0 0,-1-1-1 0 0,1 1 0 0 0,-1-1 1 0 0,1 0-1 0 0,-1 1 1 0 0,0-1-1 0 0,1 1 0 0 0,-1 0 1 0 0,0-1-1 0 0,1 1 1 0 0,-1-1-1 0 0,0 1 0 0 0,0 0 1 0 0,1 0-1 0 0,-1-1-211 0 0,-2 2 305 0 0,1-1 0 0 0,-1 1 0 0 0,1 0 0 0 0,-1-1 0 0 0,1 1 0 0 0,0 0 0 0 0,0 1 0 0 0,-1-1 0 0 0,0 1-305 0 0,-4 3 318 0 0,0 1 1 0 0,0-1 0 0 0,1 1-1 0 0,0 0 1 0 0,0 1 0 0 0,0-1 0 0 0,1 1-1 0 0,-1 2-318 0 0,-11 13 447 0 0,-7 9-148 0 0,1 1 0 0 0,1 1 0 0 0,2 1 0 0 0,2 0 0 0 0,1 2 0 0 0,1 0-1 0 0,2 0 1 0 0,-6 30-299 0 0,17-54 130 0 0,1-1-1 0 0,0 0 0 0 0,1 1 0 0 0,0-1 1 0 0,1 8-130 0 0,0-16 24 0 0,-1 0 0 0 0,2 0-1 0 0,-1 0 1 0 0,0-1 0 0 0,1 1 0 0 0,-1 0 0 0 0,1 0 0 0 0,0 0 0 0 0,-1-1 0 0 0,2 1 0 0 0,-1 0 0 0 0,0-1 0 0 0,0 1-1 0 0,1-1 1 0 0,-1 1 0 0 0,1-1 0 0 0,0 0 0 0 0,0 0 0 0 0,0 0 0 0 0,0 0 0 0 0,0 0 0 0 0,0 0 0 0 0,1 0 0 0 0,0 0-24 0 0,0-1 26 0 0,0 0 0 0 0,1-1 0 0 0,-1 1 0 0 0,0-1 0 0 0,0 1 0 0 0,0-1 1 0 0,0 0-1 0 0,0 0 0 0 0,0-1 0 0 0,1 1 0 0 0,-1-1 0 0 0,0 1 0 0 0,0-1 1 0 0,0 0-1 0 0,0 0 0 0 0,0 0 0 0 0,-1-1 0 0 0,1 1 0 0 0,1-1-26 0 0,9-6 7 0 0,0 0-1 0 0,-1-1 1 0 0,6-4-7 0 0,-9 6-20 0 0,3-4 40 0 0,-1 0-1 0 0,0 0 1 0 0,0-1 0 0 0,-1 0 0 0 0,-1-1 0 0 0,0 0 0 0 0,0-1 0 0 0,-2 1-1 0 0,1-2 1 0 0,-2 1 0 0 0,0-1 0 0 0,2-8-20 0 0,1-9 32 0 0,0-1 0 0 0,-3 0-1 0 0,0-1 1 0 0,-3 0 0 0 0,0-12-32 0 0,-2 36 13 0 0,-1-1 1 0 0,0 1-1 0 0,0-1 0 0 0,-1 1 1 0 0,-1-1-1 0 0,0 1 0 0 0,0 0 1 0 0,-1 0-1 0 0,0 0 0 0 0,-1 0 1 0 0,0-1-14 0 0,3 10-2 0 0,1 0 1 0 0,-1 1-1 0 0,1-1 1 0 0,-1 0-1 0 0,0 0 1 0 0,1 0-1 0 0,-1 1 1 0 0,0-1 0 0 0,1 0-1 0 0,-1 1 1 0 0,0-1-1 0 0,0 1 1 0 0,0-1-1 0 0,1 1 1 0 0,-1-1-1 0 0,0 1 1 0 0,0 0-1 0 0,0-1 1 0 0,0 1-1 0 0,0 0 1 0 0,0 0-1 0 0,0-1 1 0 0,0 1-1 0 0,0 0 1 0 0,0 0-1 0 0,0 0 1 0 0,0 0-1 0 0,0 0 1 0 0,0 1 0 0 0,0-1-1 0 0,0 0 1 0 0,0 0-1 0 0,1 1 1 0 0,-1-1-1 0 0,0 0 1 0 0,0 1-1 0 0,0-1 1 0 0,0 1-1 0 0,0-1 1 0 0,1 1-1 0 0,-1-1 1 0 0,0 1-1 0 0,0 0 1 0 0,1-1-1 0 0,-1 2 2 0 0,-2 0 26 0 0,1 0 0 0 0,0 0 0 0 0,0 1 1 0 0,0-1-1 0 0,0 1 0 0 0,0-1 0 0 0,0 1 0 0 0,1 0 0 0 0,-1 0 0 0 0,1-1 0 0 0,0 1 0 0 0,0 0 0 0 0,-1 3-26 0 0,2-5 9 0 0,0 0 1 0 0,0-1-1 0 0,0 1 1 0 0,0 0-1 0 0,0 0 1 0 0,0-1-1 0 0,0 1 1 0 0,0 0-1 0 0,0 0 1 0 0,0-1-1 0 0,1 1 1 0 0,-1 0-1 0 0,0-1 1 0 0,1 1-1 0 0,-1 0 1 0 0,0-1-1 0 0,1 1 1 0 0,-1 0-1 0 0,1-1 1 0 0,-1 1-1 0 0,1-1 1 0 0,-1 1-1 0 0,1-1 1 0 0,-1 1-1 0 0,1-1 1 0 0,-1 1-1 0 0,1-1-9 0 0,1 1 54 0 0,0 0 0 0 0,0-1 0 0 0,0 1 0 0 0,0 0 1 0 0,0-1-1 0 0,-1 0 0 0 0,1 1 0 0 0,0-1 0 0 0,0 0 0 0 0,2 0-54 0 0,4 0 243 0 0,0-1 1 0 0,0 0-1 0 0,1-1 1 0 0,4-1-244 0 0,31-12 698 0 0,-2-1-1 0 0,25-14-697 0 0,7-3 85 0 0,-30 14-21 0 0,-19 7-525 0 0,1 2-1 0 0,-1 0 1 0 0,3 1 461 0 0,15 4-3348 0 0,-16 9-4701 0 0,-22 3 3772 0 0,0 12-9 0 0,-5-18 4185 0 0,0 0 0 0 0,0 0 1 0 0,0 0-1 0 0,0-1 1 0 0,-1 1-1 0 0,1 0 0 0 0,0 0 1 0 0,0 0-1 0 0,-1-1 1 0 0,1 1-1 0 0,-1 0 0 0 0,1-1 1 0 0,-1 1-1 0 0,1 0 1 0 0,-1-1-1 0 0,0 1 101 0 0</inkml:trace>
  <inkml:trace contextRef="#ctx0" brushRef="#br0" timeOffset="343.787">384 604 7210 0 0,'1'1'493'0'0,"0"0"1"0"0,0 0 0 0 0,0 0 0 0 0,1 0 0 0 0,-1 0-1 0 0,0 0 1 0 0,1-1 0 0 0,-1 1 0 0 0,0-1 0 0 0,1 1 0 0 0,-1-1-1 0 0,1 0 1 0 0,-1 1 0 0 0,1-1-494 0 0,23-2 3413 0 0,-14-1-2736 0 0,-1-1 1 0 0,0-1 0 0 0,9-4-678 0 0,-7 3 694 0 0,125-66 289 0 0,-71 36-2937 0 0,-27 18-2713 0 0,-34 16 2591 0 0,-1 0-1 0 0,1 1 0 0 0,0 0 0 0 0,0 0 0 0 0,0 0 0 0 0,4 0 2077 0 0,-4-2-2156 0 0</inkml:trace>
  <inkml:trace contextRef="#ctx0" brushRef="#br0" timeOffset="670.87">808 38 6313 0 0,'1'-5'1089'0'0,"-1"3"-612"0"0,0 0 0 0 0,0 0 0 0 0,0-1 1 0 0,1 1-1 0 0,-1 0 0 0 0,1 0 0 0 0,-1 0 0 0 0,1 1 0 0 0,0-1 0 0 0,-1 0 1 0 0,1 0-1 0 0,0 0 0 0 0,1 0 0 0 0,-1 1 0 0 0,1-2-477 0 0,-2 3 92 0 0,1-1-1 0 0,-1 1 0 0 0,1 0 1 0 0,-1 0-1 0 0,0 0 1 0 0,1 0-1 0 0,-1 0 0 0 0,0 0 1 0 0,1 1-1 0 0,-1-1 1 0 0,0 0-1 0 0,1 0 1 0 0,-1 0-1 0 0,0 0 0 0 0,1 0 1 0 0,-1 0-1 0 0,0 1 1 0 0,1-1-1 0 0,-1 0 0 0 0,0 0 1 0 0,0 0-1 0 0,1 1 1 0 0,-1-1-1 0 0,0 0 0 0 0,0 1 1 0 0,1-1-1 0 0,-1 0 1 0 0,0 0-1 0 0,0 1 1 0 0,0-1-1 0 0,1 0 0 0 0,-1 1 1 0 0,0-1-1 0 0,0 0 1 0 0,0 1-1 0 0,0-1 0 0 0,0 0 1 0 0,0 1-1 0 0,0-1 1 0 0,0 1-1 0 0,0-1-91 0 0,6 18 906 0 0,-5 4-404 0 0,-1 0-1 0 0,0 0 1 0 0,-2 1-1 0 0,-2 12-501 0 0,-3 33 442 0 0,4 246-29 0 0,4-186-1100 0 0,0-82-2779 0 0,6 29 3466 0 0,3 5-7129 0 0,2-29-1821 0 0,-12-31 7116 0 0</inkml:trace>
  <inkml:trace contextRef="#ctx0" brushRef="#br0" timeOffset="1014.624">278 1089 5833 0 0,'-6'7'690'0'0,"1"-1"-1"0"0,0 1 0 0 0,0-1 0 0 0,1 1 1 0 0,0 1-1 0 0,0-1 0 0 0,1 1 0 0 0,0-1 1 0 0,-1 5-690 0 0,3-8 263 0 0,0 0 0 0 0,0 0 1 0 0,1 0-1 0 0,0-1 1 0 0,0 1-1 0 0,0 0 1 0 0,0 0-1 0 0,0 0 1 0 0,1 0-1 0 0,0-1 1 0 0,0 1-1 0 0,0 0 0 0 0,0-1 1 0 0,0 1-1 0 0,1 0 1 0 0,0-1-1 0 0,0 0 1 0 0,0 1-1 0 0,0-1 1 0 0,0 0-1 0 0,2 1-263 0 0,6 8 402 0 0,2 0 0 0 0,-1-2 0 0 0,1 1 0 0 0,1-1 0 0 0,0-1 0 0 0,0-1 0 0 0,1 0 0 0 0,0 0 0 0 0,1-1 0 0 0,-1-1 0 0 0,1-1 0 0 0,1 0 0 0 0,14 3-402 0 0,-3-3 163 0 0,0 0-1 0 0,0-2 1 0 0,0-1-1 0 0,1-2 1 0 0,-1 0 0 0 0,0-2-1 0 0,22-4-162 0 0,-13-1-711 0 0,1-2-1 0 0,-2-1 1 0 0,0-2 0 0 0,8-4 711 0 0,76-38-7045 0 0,-72 33 1755 0 0,4 5-2303 0 0</inkml:trace>
  <inkml:trace contextRef="#ctx0" brushRef="#br0" timeOffset="1373.806">1502 259 5665 0 0,'2'-3'659'0'0,"-1"-1"0"0"0,1 1 0 0 0,0 0 0 0 0,0 0 0 0 0,0 0 0 0 0,0 1 0 0 0,0-1-1 0 0,1 0 1 0 0,-1 1 0 0 0,1-1 0 0 0,0 1 0 0 0,0 0 0 0 0,0 0 0 0 0,0 0 0 0 0,0 0 0 0 0,0 1-659 0 0,34-17 2302 0 0,-16 11-1276 0 0,4-2-247 0 0,-11 4-395 0 0,0 0 0 0 0,0 1 0 0 0,1 0 0 0 0,0 1 0 0 0,-1 1 1 0 0,1 0-1 0 0,0 1 0 0 0,14 1-384 0 0,-22 1 49 0 0,1-1 0 0 0,-1 1 0 0 0,0 1 0 0 0,0 0 0 0 0,0 0 0 0 0,0 0 0 0 0,0 1 0 0 0,-1-1 0 0 0,1 2 0 0 0,1 0-49 0 0,-5-2 5 0 0,0 1-1 0 0,0-1 1 0 0,0 1-1 0 0,0 0 1 0 0,0 0-1 0 0,-1 0 1 0 0,1 1-1 0 0,-1-1 1 0 0,0 0-1 0 0,0 1 1 0 0,0-1 0 0 0,0 1-1 0 0,-1 0 1 0 0,1 0-1 0 0,-1 0 1 0 0,0 0-1 0 0,0 0 1 0 0,0 3-5 0 0,1 9-127 0 0,-1 0-1 0 0,-1 0 1 0 0,0 1 0 0 0,-1-1 0 0 0,-1 0 0 0 0,0 1 0 0 0,-1-1 0 0 0,-1 0-1 0 0,-2 2 128 0 0,-11 34-2683 0 0,-3-1 0 0 0,-4 4 2683 0 0,6-15-2759 0 0,3-6-9824 0 0,-16 25 12583 0 0,18-43-2099 0 0</inkml:trace>
  <inkml:trace contextRef="#ctx0" brushRef="#br0" timeOffset="1374.806">1601 515 4561 0 0,'-1'0'206'0'0,"0"1"1"0"0,0 0-1 0 0,0-1 0 0 0,0 1 1 0 0,0-1-1 0 0,0 1 0 0 0,1 0 1 0 0,-1 0-1 0 0,0-1 0 0 0,0 1 1 0 0,1 0-1 0 0,-1 0 1 0 0,1 0-1 0 0,-1 0 0 0 0,1 0 1 0 0,-1 0-1 0 0,1 0 0 0 0,-1 0 1 0 0,1 0-1 0 0,0 0 0 0 0,-1 0 1 0 0,1 0-1 0 0,0 0 0 0 0,0 0 1 0 0,0 0-1 0 0,0 0 0 0 0,0 0 1 0 0,0 0-1 0 0,0 0 1 0 0,0 0-1 0 0,1 0 0 0 0,-1 1 1 0 0,0-1-1 0 0,1 0 0 0 0,-1 0 1 0 0,1 0-207 0 0,2 7 194 0 0,0 0 0 0 0,1 0 1 0 0,0 0-1 0 0,3 3-194 0 0,-1 1 256 0 0,-6-12-238 0 0,6 12-503 0 0,0-1 0 0 0,-1 1-1 0 0,2 11 486 0 0,-6-20-631 0 0,0 0 0 0 0,-1 0 0 0 0,1 1 0 0 0,-1-1 0 0 0,1 1 0 0 0,-1-1 0 0 0,0 0 0 0 0,-1 1 0 0 0,1-1 0 0 0,-1 0 1 0 0,1 1-1 0 0,-1-1 0 0 0,0 0 0 0 0,0 0 0 0 0,0 0 0 0 0,-2 3 631 0 0,-5 4-1482 0 0</inkml:trace>
  <inkml:trace contextRef="#ctx0" brushRef="#br0" timeOffset="1704.389">1310 859 5521 0 0,'0'0'129'0'0,"-1"0"-1"0"0,1 0 1 0 0,0 0-1 0 0,0 0 0 0 0,0 0 1 0 0,-1 0-1 0 0,1 0 1 0 0,0 0-1 0 0,0 0 1 0 0,0 1-1 0 0,0-1 0 0 0,-1 0 1 0 0,1 0-1 0 0,0 0 1 0 0,0 0-1 0 0,0 0 1 0 0,0 0-1 0 0,0 1 1 0 0,-1-1-1 0 0,1 0 0 0 0,0 0 1 0 0,0 0-1 0 0,0 0 1 0 0,0 1-1 0 0,0-1 1 0 0,0 0-1 0 0,0 0 1 0 0,0 0-1 0 0,0 0 0 0 0,-1 1 1 0 0,1-1-1 0 0,0 0 1 0 0,0 0-1 0 0,0 0 1 0 0,0 1-1 0 0,0-1 1 0 0,0 0-1 0 0,0 0 0 0 0,0 0 1 0 0,1 1-1 0 0,-1-1-128 0 0,9 1 2504 0 0,15-6-650 0 0,30-14 727 0 0,2 2 1 0 0,55-9-2582 0 0,6-1 695 0 0,-41 7-2740 0 0,22 0 2045 0 0,-39 12-4723 0 0,0 5-4699 0 0,-44 3 4721 0 0</inkml:trace>
  <inkml:trace contextRef="#ctx0" brushRef="#br0" timeOffset="2032.48">2214 26 4537 0 0,'1'-1'251'0'0,"-1"0"0"0"0,0 1 0 0 0,1-1-1 0 0,-1 0 1 0 0,1 1 0 0 0,-1-1 0 0 0,1 0 0 0 0,-1 1 0 0 0,1-1 0 0 0,-1 1 0 0 0,1-1-1 0 0,-1 1 1 0 0,1-1 0 0 0,0 1 0 0 0,-1 0 0 0 0,1-1 0 0 0,-1 1 0 0 0,1 0-1 0 0,0-1 1 0 0,0 1 0 0 0,-1 0 0 0 0,1 0 0 0 0,0 0 0 0 0,0 0 0 0 0,-1 0 0 0 0,1 0-1 0 0,0 0-250 0 0,0 0 157 0 0,-1 1-1 0 0,1-1 0 0 0,0 1 1 0 0,-1 0-1 0 0,1-1 0 0 0,-1 1 1 0 0,1 0-1 0 0,-1 0 0 0 0,1-1 1 0 0,-1 1-1 0 0,0 0 0 0 0,1 0 1 0 0,-1 0-1 0 0,0 0 0 0 0,0 0 1 0 0,1-1-1 0 0,-1 1 0 0 0,0 0 1 0 0,0 0-157 0 0,1 51 1464 0 0,-1-47-1068 0 0,-6 144 2088 0 0,-1 90-997 0 0,7-216-1431 0 0,0 69-22 0 0,7 42-34 0 0,-7-109-274 0 0,-1-21 111 0 0,1 0 0 0 0,0 1 0 0 0,0-1 0 0 0,0 0 1 0 0,1 1-1 0 0,0 2 163 0 0,-2-13-98 0 0,0-1 1 0 0,0 1 0 0 0,1-1 0 0 0,0 0-1 0 0,0 0 1 0 0,1 1 0 0 0,-1-1 0 0 0,2 0-1 0 0,-1 1 1 0 0,3-7 97 0 0,0-2 27 0 0,1 0 0 0 0,0 1-1 0 0,1 0 1 0 0,6-9-27 0 0,-11 20 6 0 0,1 0 1 0 0,0 0-1 0 0,0 0 0 0 0,1 0 0 0 0,-1 0 0 0 0,1 0 0 0 0,-1 1 1 0 0,1-1-1 0 0,0 1 0 0 0,0-1 0 0 0,0 1 0 0 0,0 0 0 0 0,0 1 1 0 0,0-1-1 0 0,1 0 0 0 0,-1 1 0 0 0,1 0 0 0 0,-1 0 0 0 0,1 0 1 0 0,-1 0-1 0 0,1 0 0 0 0,0 1 0 0 0,-1-1 0 0 0,1 1 0 0 0,0 0 1 0 0,0 0-1 0 0,-1 1 0 0 0,1-1 0 0 0,0 1 0 0 0,-1 0 1 0 0,1 0-1 0 0,-1 0 0 0 0,1 0 0 0 0,-1 1 0 0 0,2 0-6 0 0,8 3-132 0 0,0 1 1 0 0,1-2-1 0 0,0 0 0 0 0,0-1 0 0 0,10 2 132 0 0,15 3-2624 0 0,-2 3-2872 0 0,-14 2-1675 0 0,-18-9 4828 0 0</inkml:trace>
  <inkml:trace contextRef="#ctx0" brushRef="#br0" timeOffset="2391.747">1740 1004 6425 0 0,'-8'11'1075'0'0,"1"1"0"0"0,0-1 0 0 0,1 1 0 0 0,0 0 0 0 0,1 1 0 0 0,-2 5-1075 0 0,6-14 255 0 0,0 0 0 0 0,0-1 1 0 0,1 1-1 0 0,0 0 0 0 0,-1 0 0 0 0,1 0 1 0 0,1 0-1 0 0,-1-1 0 0 0,1 1 1 0 0,-1 0-1 0 0,1 0 0 0 0,0 0 0 0 0,0-1 1 0 0,1 1-1 0 0,-1-1 0 0 0,1 1 0 0 0,0-1 1 0 0,-1 1-1 0 0,2-1 0 0 0,-1 0 1 0 0,0 0-1 0 0,1 0 0 0 0,-1 0 0 0 0,3 1-255 0 0,5 5 329 0 0,0-1 0 0 0,1 0 0 0 0,0-1 0 0 0,0 0 0 0 0,0-1 0 0 0,1 0-1 0 0,0-1 1 0 0,0 0 0 0 0,1-1 0 0 0,-1-1 0 0 0,1 0 0 0 0,0 0 0 0 0,0-1 0 0 0,0-1-1 0 0,7 0-328 0 0,14 0 139 0 0,-1-2 0 0 0,1-1 0 0 0,0-1-1 0 0,0-2 1 0 0,13-5-139 0 0,44-12-3871 0 0,58-22 3871 0 0,-72 14-5034 0 0,-3-5-3549 0 0,-35 13 1963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2:21:13.71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387 26 6561 0 0,'-1'-1'181'0'0,"-1"-1"-1"0"0,0 1 1 0 0,0 0-1 0 0,1 0 1 0 0,-1 0-1 0 0,0 0 1 0 0,0 0-1 0 0,0 0 0 0 0,0 0 1 0 0,0 1-1 0 0,0-1 1 0 0,0 1-1 0 0,-1 0 1 0 0,1-1-1 0 0,0 1 1 0 0,0 0-1 0 0,0 0 0 0 0,0 0 1 0 0,-2 1-181 0 0,0 0 216 0 0,0 0 0 0 0,0 0 0 0 0,0 0 0 0 0,1 1 0 0 0,-1 0-1 0 0,1 0 1 0 0,-1 0 0 0 0,1 0 0 0 0,0 0 0 0 0,-2 2-216 0 0,-4 4 342 0 0,1 0 0 0 0,0 0 0 0 0,1 0 0 0 0,0 1 0 0 0,0 0 0 0 0,1 1 0 0 0,-1 2-342 0 0,1-2 315 0 0,2 1 1 0 0,-1-1-1 0 0,1 1 1 0 0,0 0-1 0 0,1 0 0 0 0,0 2-315 0 0,3-11 82 0 0,-1 0-1 0 0,1 1 0 0 0,-1-1 0 0 0,1 1 1 0 0,0-1-1 0 0,0 0 0 0 0,0 1 0 0 0,0-1 0 0 0,0 1 1 0 0,0-1-1 0 0,1 1 0 0 0,-1-1 0 0 0,1 0 0 0 0,0 1 1 0 0,-1-1-1 0 0,1 0 0 0 0,0 1 0 0 0,1-1 1 0 0,-1 0-1 0 0,0 0 0 0 0,0 0 0 0 0,1 0 0 0 0,0 0 1 0 0,-1 0-1 0 0,1-1 0 0 0,0 1 0 0 0,0 0 1 0 0,0-1-1 0 0,0 1 0 0 0,2 0-81 0 0,-1-1 57 0 0,0-1 1 0 0,0 1-1 0 0,0 0 0 0 0,0-1 1 0 0,0 0-1 0 0,0 0 1 0 0,0 0-1 0 0,0 0 0 0 0,0 0 1 0 0,0-1-1 0 0,0 0 0 0 0,0 1 1 0 0,0-1-1 0 0,0 0 0 0 0,1-1-57 0 0,46-20 533 0 0,-44 19-443 0 0,2-2-232 0 0,0 1 0 0 0,-1-1 0 0 0,1-1 1 0 0,-1 1-1 0 0,-1-1 0 0 0,1-1 0 0 0,-1 1 0 0 0,0-1 0 0 0,-1 0 0 0 0,1 0 0 0 0,-1-1 1 0 0,3-6 141 0 0,-6 9-367 0 0,1 0 0 0 0,-1 0 0 0 0,-1-1 0 0 0,1 1 0 0 0,0 0 0 0 0,-1-1 0 0 0,0 1 0 0 0,-1-1 0 0 0,1-5 367 0 0,-1 7-504 0 0,-1 0-1 0 0,1-1 1 0 0,-1 1 0 0 0,0 0-1 0 0,0 0 1 0 0,0 0 0 0 0,0 0 0 0 0,-1 0-1 0 0,1 1 1 0 0,-1-1 0 0 0,0 0-1 0 0,-1 1 1 0 0,1-1 0 0 0,-1 0 504 0 0,2 3-405 0 0,0 0 0 0 0,0 0 1 0 0,-1-1-1 0 0,1 1 0 0 0,0 0 0 0 0,-1 0 0 0 0,1 0 1 0 0,-1 1-1 0 0,1-1 0 0 0,-1 0 0 0 0,1 0 1 0 0,-1 1-1 0 0,0-1 0 0 0,-1 1 405 0 0,-14-4-2615 0 0</inkml:trace>
  <inkml:trace contextRef="#ctx0" brushRef="#br0" timeOffset="1">5 406 5705 0 0,'0'2'357'0'0,"-1"0"0"0"0,0-1 0 0 0,1 1-1 0 0,-1-1 1 0 0,1 1 0 0 0,-1 0 0 0 0,1-1 0 0 0,0 1-1 0 0,0 0 1 0 0,0-1 0 0 0,0 1 0 0 0,0 0 0 0 0,0-1-1 0 0,0 1 1 0 0,1 0 0 0 0,-1-1 0 0 0,0 1 0 0 0,1 0-1 0 0,0-1 1 0 0,-1 1 0 0 0,1-1 0 0 0,0 1 0 0 0,0-1-1 0 0,0 1-356 0 0,1-1 209 0 0,-1 1 0 0 0,1-1 0 0 0,0-1-1 0 0,0 1 1 0 0,0 0 0 0 0,0 0-1 0 0,-1-1 1 0 0,1 1 0 0 0,0-1 0 0 0,0 0-1 0 0,0 1 1 0 0,0-1 0 0 0,0 0-1 0 0,0 0 1 0 0,0 0 0 0 0,0-1-1 0 0,0 1 1 0 0,0 0 0 0 0,0-1 0 0 0,1 0-209 0 0,65-14 2900 0 0,47-20-2900 0 0,-5 2 280 0 0,47-6-1894 0 0,-53 15-5896 0 0,-101 23 6771 0 0,-1 1 1 0 0,1-1 0 0 0,0 1-1 0 0,0 0 1 0 0,0 0-1 0 0,0 0 1 0 0,-1 0 0 0 0,1 1-1 0 0,0-1 1 0 0,0 1-1 0 0,0 0 1 0 0,-1 0 0 0 0,3 0 738 0 0,-4 0-278 0 0,8 1-2336 0 0</inkml:trace>
  <inkml:trace contextRef="#ctx0" brushRef="#br0" timeOffset="361.763">255 597 9978 0 0,'1'1'193'0'0,"0"-1"0"0"0,0 1 0 0 0,0-1-1 0 0,0 1 1 0 0,0-1 0 0 0,0 0 0 0 0,0 0 0 0 0,0 1 0 0 0,0-1-1 0 0,0 0 1 0 0,0 0 0 0 0,0 0 0 0 0,0 0 0 0 0,0 0 0 0 0,0 0-1 0 0,0-1 1 0 0,0 1 0 0 0,0 0 0 0 0,1-1-193 0 0,22-6 1205 0 0,-20 5-655 0 0,16-4 2 0 0,-1 1 0 0 0,1 1 1 0 0,0 1-1 0 0,0 1 0 0 0,19 0-552 0 0,29 2-146 0 0,5 4 146 0 0,-70-4 3 0 0,6 1-271 0 0,0-1 0 0 0,0 2 1 0 0,0-1-1 0 0,0 1 0 0 0,0 1 1 0 0,0 0-1 0 0,0 0 0 0 0,0 0 1 0 0,0 2 267 0 0,-6-4-120 0 0,-1 1 0 0 0,0-1 1 0 0,0 1-1 0 0,0-1 0 0 0,0 1 1 0 0,0 0-1 0 0,0-1 0 0 0,0 1 0 0 0,-1 0 1 0 0,1 0-1 0 0,-1 1 0 0 0,1-1 1 0 0,-1 0-1 0 0,0 0 0 0 0,0 1 1 0 0,0-1-1 0 0,0 0 0 0 0,0 1 0 0 0,-1-1 1 0 0,1 1-1 0 0,-1-1 0 0 0,1 1 1 0 0,-1 0-1 0 0,0-1 0 0 0,0 1 0 0 0,0-1 1 0 0,-1 1-1 0 0,1-1 0 0 0,0 1 1 0 0,-1 0-1 0 0,0-1 0 0 0,1 0 1 0 0,-1 1-1 0 0,-1 0 120 0 0,-1 5-124 0 0,-1-1 0 0 0,1 0 0 0 0,-2 0 0 0 0,1 0 0 0 0,-1-1 1 0 0,0 1-1 0 0,0-1 0 0 0,-1 0 0 0 0,0-1 0 0 0,0 1 0 0 0,-1 0 124 0 0,-18 13 225 0 0,-1-1 0 0 0,-7 2-225 0 0,21-12 237 0 0,-211 118 2857 0 0,213-120-2848 0 0,1 1 0 0 0,-1 0 1 0 0,2 1-1 0 0,-1 0 1 0 0,1 1-1 0 0,0-1 1 0 0,-2 5-247 0 0,7-10 127 0 0,1 0 0 0 0,0 0 0 0 0,0 0 0 0 0,0 0 0 0 0,0 0 1 0 0,0 1-1 0 0,1-1 0 0 0,0 1 0 0 0,0-1 0 0 0,0 1 0 0 0,0-1 0 0 0,0 1 1 0 0,1-1-1 0 0,-1 1 0 0 0,1 0 0 0 0,0-1 0 0 0,0 1 0 0 0,0 0 0 0 0,1-1 1 0 0,-1 1-1 0 0,1 0 0 0 0,0-1 0 0 0,0 1 0 0 0,0-1 0 0 0,1 2-127 0 0,0-2 134 0 0,0 0 0 0 0,1 0 0 0 0,-1-1 0 0 0,1 1 0 0 0,0 0 0 0 0,0-1 0 0 0,0 0 0 0 0,0 1 0 0 0,0-1 1 0 0,0 0-1 0 0,0-1 0 0 0,1 1 0 0 0,-1-1 0 0 0,1 1 0 0 0,0-1-134 0 0,8 3 337 0 0,0-1 0 0 0,0 0 0 0 0,1-1 1 0 0,-1 0-338 0 0,16 1 175 0 0,0-2 1 0 0,0-1 0 0 0,0-1-1 0 0,11-3-175 0 0,113-20 244 0 0,-91 13-319 0 0,38-8-1967 0 0,19-10 2042 0 0,26-13-5267 0 0,-35 12-3172 0 0,-54 17 1859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2:21:11.00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273 519 3217 0 0,'8'-7'8037'0'0,"33"-18"-5471"0"0,65-34 1333 0 0,-60 33-2227 0 0,28-12-1672 0 0,-49 25 290 0 0,0 0-1 0 0,3-5-289 0 0,-9 6 76 0 0,0 1 0 0 0,0 1 0 0 0,20-8-76 0 0,-38 18 5 0 0,0 0 0 0 0,-1-1 1 0 0,1 1-1 0 0,-1 0 1 0 0,1 0-1 0 0,-1-1 1 0 0,1 1-1 0 0,0 0 0 0 0,-1 0 1 0 0,1 0-1 0 0,0 0 1 0 0,-1 0-1 0 0,1 0 1 0 0,0 0-1 0 0,-1 0 0 0 0,1 0 1 0 0,0 0-1 0 0,-1 0 1 0 0,1 0-1 0 0,-1 1 1 0 0,1-1-1 0 0,0 0 0 0 0,-1 0 1 0 0,1 1-1 0 0,-1-1 1 0 0,1 0-1 0 0,-1 1 1 0 0,1-1-6 0 0,0 1 6 0 0,-1 0 1 0 0,0 0 0 0 0,0 0 0 0 0,0-1-1 0 0,1 1 1 0 0,-1 0 0 0 0,0 0 0 0 0,0 0 0 0 0,0 0-1 0 0,0 0 1 0 0,-1 0 0 0 0,1-1 0 0 0,0 1 0 0 0,0 0-1 0 0,0 0 1 0 0,-1 0 0 0 0,1 0 0 0 0,0-1-7 0 0,-20 38 134 0 0,-47 50-134 0 0,-6 1 0 0 0,2-3 105 0 0,-103 118-646 0 0,111-132-981 0 0,61-69 1193 0 0,1-1 1 0 0,-1 0-1 0 0,0 1 1 0 0,1-1-1 0 0,-1 0 1 0 0,1 1-1 0 0,0 0 1 0 0,-1 1 328 0 0,2-3-50 0 0,0-1 1 0 0,0 0-1 0 0,0 0 1 0 0,0 0-1 0 0,0 0 1 0 0,0 0-1 0 0,0 0 1 0 0,0 0-1 0 0,0 0 1 0 0,0 0-1 0 0,0 1 1 0 0,0-1-1 0 0,0 0 1 0 0,0 0-1 0 0,0 0 1 0 0,0 0 0 0 0,0 0-1 0 0,0 0 1 0 0,0 0-1 0 0,0 0 1 0 0,0 0-1 0 0,0 1 1 0 0,0-1-1 0 0,0 0 1 0 0,0 0-1 0 0,0 0 1 0 0,0 0-1 0 0,0 0 1 0 0,0 0-1 0 0,0 0 1 0 0,0 0-1 0 0,1 0 1 0 0,-1 0-1 0 0,0 0 1 0 0,0 0-1 0 0,0 0 1 0 0,0 0 0 0 0,0 0-1 0 0,0 0 1 0 0,0 1-1 0 0,0-1 1 0 0,0 0-1 0 0,1 0 1 0 0,-1 0-1 0 0,0 0 1 0 0,0 0-1 0 0,0 0 1 0 0,0 0-1 0 0,0 0 1 0 0,0 0-1 0 0,0 0 1 0 0,0-1-1 0 0,0 1 1 0 0,1 0-1 0 0,-1 0 1 0 0,0 0 0 0 0,0 0-1 0 0,0 0 1 0 0,0 0-1 0 0,0 0 1 0 0,0 0-1 0 0,0 0 50 0 0,14-10-2691 0 0,38-44-4044 0 0,-5-4 3457 0 0,-24 27 3038 0 0</inkml:trace>
  <inkml:trace contextRef="#ctx0" brushRef="#br0" timeOffset="342.234">525 571 8 0 0,'11'-12'742'0'0,"2"1"-1"0"0,-1 1 1 0 0,1 0 0 0 0,1 1-1 0 0,0 1 1 0 0,0 0 0 0 0,1 0-1 0 0,0 2-741 0 0,-8 3 479 0 0,0 1-1 0 0,1 0 0 0 0,-1 0 0 0 0,1 1 1 0 0,-1 0-1 0 0,1 0 0 0 0,0 1 0 0 0,-1 0 1 0 0,1 0-1 0 0,-1 1 0 0 0,1 0 0 0 0,0 0 1 0 0,-1 1-1 0 0,0 0 0 0 0,1 0 0 0 0,-1 0 1 0 0,0 1-1 0 0,1 1-478 0 0,-1 0 167 0 0,0 0-1 0 0,0 0 1 0 0,-1 0 0 0 0,0 1-1 0 0,0 0 1 0 0,0 0 0 0 0,0 1 0 0 0,-1-1-1 0 0,0 1 1 0 0,0 1 0 0 0,0-1 0 0 0,-1 0-1 0 0,0 1 1 0 0,-1 0 0 0 0,1 0-1 0 0,-1 1-166 0 0,4 13-132 0 0,0-1-1 0 0,-2 1 0 0 0,0 0 0 0 0,-2 0 0 0 0,1 6 133 0 0,-3-17-917 0 0,-1 0 1 0 0,0 1-1 0 0,0-1 0 0 0,-2 8 917 0 0,-4 21-5819 0 0,4-30 3934 0 0,0 10-2929 0 0</inkml:trace>
  <inkml:trace contextRef="#ctx0" brushRef="#br0" timeOffset="343.234">631 810 6809 0 0,'-8'11'1449'0'0,"1"-2"-577"0"0,2 6 40 0 0,4 1 48 0 0,-2 6-175 0 0,3-1-217 0 0,0 0-200 0 0,4 2-176 0 0,-1 0-104 0 0,3-4-96 0 0,-6-1-288 0 0,3-1-320 0 0,0 1-441 0 0,-4-1-535 0 0,2 3-424 0 0,-5-2-537 0 0,-1 0-256 0 0,-5 0 761 0 0</inkml:trace>
  <inkml:trace contextRef="#ctx0" brushRef="#br0" timeOffset="683.278">50 1502 3121 0 0,'-5'0'406'0'0,"0"1"132"0"0,0-1 0 0 0,-1-1-1 0 0,1 1 1 0 0,0-1 0 0 0,-5-1-538 0 0,10 2 73 0 0,-1 0 0 0 0,1 0 0 0 0,-1 0 1 0 0,1 0-1 0 0,-1-1 0 0 0,1 1 0 0 0,-1 0 0 0 0,1 0 1 0 0,0-1-1 0 0,-1 1 0 0 0,1 0 0 0 0,-1-1 1 0 0,1 1-1 0 0,0 0 0 0 0,-1-1 0 0 0,1 1 0 0 0,0 0 1 0 0,0-1-1 0 0,-1 1 0 0 0,1-1 0 0 0,0 1 0 0 0,0-1 1 0 0,0 1-1 0 0,-1 0 0 0 0,1-1-73 0 0,0 0 141 0 0,0 0 0 0 0,1 0 0 0 0,-1 0 1 0 0,0 0-1 0 0,0 0 0 0 0,1 0 0 0 0,-1 0 0 0 0,1 0 0 0 0,-1 0 0 0 0,0 1 0 0 0,1-1 0 0 0,0 0 0 0 0,-1 0 1 0 0,1 0-1 0 0,0 1 0 0 0,-1-1 0 0 0,2 0-141 0 0,7-8 649 0 0,0 0-1 0 0,1 1 1 0 0,1 1 0 0 0,-1 0-1 0 0,1 0 1 0 0,10-4-649 0 0,74-30 1754 0 0,-79 35-1351 0 0,83-32 1132 0 0,2 4-1 0 0,1 5 1 0 0,16 2-1535 0 0,115-13 597 0 0,1 0-2478 0 0,-185 31-3641 0 0,16 0 5522 0 0,11 5-9946 0 0,-55 3 5648 0 0</inkml:trace>
  <inkml:trace contextRef="#ctx0" brushRef="#br0" timeOffset="1011.216">1566 157 8034 0 0,'-2'-6'2536'0'0,"5"0"-1680"0"0,5-3-15 0 0,4 1 135 0 0,0 5 96 0 0,2 1-192 0 0,-2 6-352 0 0,5-1-248 0 0,-2-2-224 0 0,6-2-136 0 0,-1 2-152 0 0,-1 2-616 0 0,1 2-640 0 0,-5 1-1001 0 0,0 0-1279 0 0,-3 6-2594 0 0</inkml:trace>
  <inkml:trace contextRef="#ctx0" brushRef="#br0" timeOffset="1354.766">1526 410 4897 0 0,'3'-4'308'0'0,"-1"1"-1"0"0,1-1 1 0 0,0 1 0 0 0,0-1 0 0 0,0 1-1 0 0,0 0 1 0 0,1 0 0 0 0,-1 1-1 0 0,1-1 1 0 0,-1 1 0 0 0,3-1-308 0 0,45-22 2043 0 0,-18 13-1654 0 0,0 2 0 0 0,1 0 0 0 0,1 3 0 0 0,0 1 0 0 0,0 1 0 0 0,0 2 0 0 0,1 2-389 0 0,-35 1 1 0 0,0 0-1 0 0,0 0 1 0 0,0-1 0 0 0,0 1-1 0 0,0 0 1 0 0,0 1-1 0 0,0-1 1 0 0,0 0 0 0 0,0 0-1 0 0,0 0 1 0 0,0 0 0 0 0,0 1-1 0 0,0-1 1 0 0,0 1-1 0 0,0-1 1 0 0,-1 1 0 0 0,1-1-1 0 0,0 1 1 0 0,0-1 0 0 0,0 1-1 0 0,-1 0 2 0 0,1-1 0 0 0,-1 1 1 0 0,0-1-1 0 0,0 1 1 0 0,0-1-1 0 0,0 1 1 0 0,1 0-1 0 0,-1-1 0 0 0,0 1 1 0 0,0-1-1 0 0,0 1 1 0 0,0 0-1 0 0,0-1 0 0 0,-1 1 1 0 0,1-1-1 0 0,0 1 1 0 0,0 0-1 0 0,0-1 1 0 0,0 1-1 0 0,-1-1 0 0 0,1 1 1 0 0,0-1-1 0 0,-1 1-2 0 0,-1 3 7 0 0,-1 0 1 0 0,1 0-1 0 0,-1 0 0 0 0,-1 0 0 0 0,1-1 1 0 0,0 1-1 0 0,-1-1-7 0 0,-41 33 1 0 0,-17 10-1 0 0,22-19 145 0 0,2 3-1 0 0,-13 13-144 0 0,40-32 13 0 0,0 0-1 0 0,1 1 1 0 0,0 0-1 0 0,1 1 1 0 0,0 0-1 0 0,1 0 1 0 0,1 1-1 0 0,0 0 1 0 0,-2 6-13 0 0,7-15 16 0 0,1-1 0 0 0,0 0 1 0 0,0 0-1 0 0,0 1 0 0 0,1-1 1 0 0,0 1-1 0 0,-1-1 0 0 0,2 0 1 0 0,-1 1-1 0 0,0-1 1 0 0,1 1-1 0 0,0 3-16 0 0,0-7 20 0 0,-1 1-1 0 0,1-1 1 0 0,-1 0-1 0 0,1 1 1 0 0,0-1-1 0 0,-1 1 1 0 0,1-1-1 0 0,0 0 1 0 0,0 0 0 0 0,0 1-1 0 0,0-1 1 0 0,0 0-1 0 0,0 0 1 0 0,0 0-1 0 0,1 0 1 0 0,-1 0 0 0 0,0 0-1 0 0,1 0 1 0 0,-1-1-1 0 0,0 1 1 0 0,1 0-1 0 0,-1-1 1 0 0,1 1-1 0 0,-1-1 1 0 0,1 0 0 0 0,-1 1-1 0 0,1-1 1 0 0,-1 0-1 0 0,1 0 1 0 0,-1 0-1 0 0,1 0 1 0 0,0 0 0 0 0,-1 0-1 0 0,1 0 1 0 0,-1-1-1 0 0,1 1 1 0 0,0-1-20 0 0,38-9 80 0 0,-1-1 0 0 0,0-2 1 0 0,-1-2-1 0 0,-1-2 0 0 0,31-18-80 0 0,-60 31 8 0 0,-1 0 0 0 0,0-1 0 0 0,0 0 0 0 0,0 0 0 0 0,0 0-1 0 0,-1-1 1 0 0,0 0 0 0 0,0 0 0 0 0,0-1 0 0 0,1-3-8 0 0,-6 9-4 0 0,-1 0 0 0 0,0 0 1 0 0,1 0-1 0 0,-1 0 0 0 0,0 0 0 0 0,0 0 1 0 0,0 0-1 0 0,0 0 0 0 0,0 0 0 0 0,0 0 1 0 0,0 0-1 0 0,0 1 0 0 0,0-1 0 0 0,0 0 0 0 0,0 0 1 0 0,-1 0-1 0 0,1 0 0 0 0,0 0 0 0 0,-1 0 1 0 0,1 0-1 0 0,-1 0 0 0 0,1 0 0 0 0,-1 0 1 0 0,1 1-1 0 0,-1-1 0 0 0,1 0 0 0 0,-1 0 1 0 0,0 1-1 0 0,0-1 0 0 0,1 0 0 0 0,-1 1 1 0 0,0-1-1 0 0,0 1 0 0 0,0-1 0 0 0,0 1 1 0 0,1-1-1 0 0,-1 1 0 0 0,0 0 0 0 0,-1-1 4 0 0,-6-3-209 0 0,0 1-1 0 0,0 0 0 0 0,0 0 1 0 0,-2 1 209 0 0,7 1-138 0 0,-19-5-811 0 0,4 1-1793 0 0,0 0 0 0 0,1-1 0 0 0,-4-2 2742 0 0,8 2-4344 0 0</inkml:trace>
  <inkml:trace contextRef="#ctx0" brushRef="#br0" timeOffset="1701.187">2034 1 6177 0 0,'2'0'286'0'0,"-1"0"-1"0"0,1 0 1 0 0,-1 1-1 0 0,1-1 1 0 0,-1 1-1 0 0,1-1 0 0 0,-1 1 1 0 0,1-1-1 0 0,-1 1 1 0 0,0 0-1 0 0,1 0 1 0 0,-1 0-1 0 0,0-1 0 0 0,1 1 1 0 0,-1 1-1 0 0,0-1 1 0 0,0 0-1 0 0,0 0 1 0 0,0 0-1 0 0,0 1 1 0 0,0-1-1 0 0,0 0 0 0 0,-1 1 1 0 0,1-1-1 0 0,0 0 1 0 0,-1 1-286 0 0,3 6 594 0 0,0 0 0 0 0,0 0 1 0 0,-1 1-1 0 0,0 3-594 0 0,0-3 402 0 0,9 52 1536 0 0,-1 19-1938 0 0,-1-13 441 0 0,-1-2-832 0 0,-3 0 0 0 0,-2 1 0 0 0,-5 29 391 0 0,0-73-1478 0 0,2-36-21 0 0,1 2 1589 0 0,0 1 1 0 0,1 0-1 0 0,0 0 0 0 0,1-1 1 0 0,1 2-1 0 0,0-1 0 0 0,0 0 1 0 0,1 1-1 0 0,0 0 0 0 0,1 0 1 0 0,1-1-91 0 0,-4 8 25 0 0,0 0 1 0 0,0-1 0 0 0,1 2-1 0 0,-1-1 1 0 0,1 0 0 0 0,0 1-1 0 0,-1-1 1 0 0,1 1 0 0 0,0 0-1 0 0,1 1 1 0 0,-1-1 0 0 0,4 0-26 0 0,58-12 179 0 0,-32 8-118 0 0,-23 3-87 0 0,1 2 1 0 0,0-1 0 0 0,-1 1-1 0 0,1 1 1 0 0,2 0 25 0 0,-9 1-555 0 0,1-1 0 0 0,-1 1 0 0 0,1 0 0 0 0,-1 0 0 0 0,0 1 0 0 0,0-1 0 0 0,3 2 555 0 0,-7-2-315 0 0,0-1 1 0 0,0 1-1 0 0,-1 0 0 0 0,1-1 0 0 0,0 1 1 0 0,0 0-1 0 0,0-1 0 0 0,-1 1 0 0 0,1 0 0 0 0,0 0 1 0 0,-1 0-1 0 0,1 0 0 0 0,0 0 0 0 0,-1 0 0 0 0,0 0 1 0 0,1 0-1 0 0,-1 0 0 0 0,1 0 0 0 0,-1 0 1 0 0,0 0-1 0 0,0 0 0 0 0,0 0 0 0 0,1 0 0 0 0,-1 0 1 0 0,0 0-1 0 0,-1 1 315 0 0,-3 6-3865 0 0</inkml:trace>
  <inkml:trace contextRef="#ctx0" brushRef="#br0" timeOffset="2029.12">1843 857 5681 0 0,'-1'8'652'0'0,"-1"-1"0"0"0,2 1 0 0 0,-1 0-1 0 0,1 0 1 0 0,0 0 0 0 0,1-1 0 0 0,0 1 0 0 0,0 0-1 0 0,1-1 1 0 0,-1 1 0 0 0,2 0 0 0 0,-1-1-1 0 0,1 0 1 0 0,3 5-652 0 0,-1-3 70 0 0,1 0 0 0 0,0-1 0 0 0,0 0 0 0 0,1 0 0 0 0,0 0 0 0 0,1-1 0 0 0,0 0 0 0 0,0 0 0 0 0,0-1 0 0 0,8 4-70 0 0,20 10-3670 0 0,-29-17 1817 0 0,-1 0 0 0 0,0-1 0 0 0,1 0 0 0 0,-1 0 0 0 0,1 0 1853 0 0,5-3-2563 0 0</inkml:trace>
  <inkml:trace contextRef="#ctx0" brushRef="#br0" timeOffset="2383.799">2311 699 5377 0 0,'7'10'853'0'0,"-1"1"1"0"0,0-1-1 0 0,-1 1 0 0 0,-1 0 1 0 0,1 0-1 0 0,-2 0 0 0 0,1 1 1 0 0,-2 0-1 0 0,0-1 0 0 0,1 9-853 0 0,0 19 548 0 0,-2-1 0 0 0,-4 26-548 0 0,2-26 177 0 0,1-25-227 0 0,-1 0 0 0 0,-1 0 0 0 0,0 0 0 0 0,-1 0 0 0 0,0 0 0 0 0,-1 0 0 0 0,0-1 0 0 0,-1 0 0 0 0,0 0 0 0 0,-2 3 50 0 0,4-10-16 0 0,-1 0-1 0 0,1 0 1 0 0,-1 0-1 0 0,0-1 1 0 0,0 1-1 0 0,0-1 1 0 0,0 0-1 0 0,-1 0 1 0 0,0 0-1 0 0,0-1 0 0 0,0 1 1 0 0,0-1-1 0 0,0-1 1 0 0,-1 1-1 0 0,1-1 1 0 0,-1 0-1 0 0,0 0 1 0 0,1 0-1 0 0,-1-1 1 0 0,0 0-1 0 0,0 0 1 0 0,0 0-1 0 0,-1-1 17 0 0,-7 1 50 0 0,0-1-1 0 0,-1-1 0 0 0,1 0 1 0 0,0-1-1 0 0,0 0 1 0 0,0-1-1 0 0,0-1 1 0 0,1 0-1 0 0,-1-1 1 0 0,1 0-1 0 0,-6-4-49 0 0,16 6 38 0 0,-1 0 1 0 0,0 0-1 0 0,0 0 0 0 0,1 0 0 0 0,0-1 0 0 0,0 1 1 0 0,0-1-1 0 0,0 0 0 0 0,0 0 0 0 0,1 0 0 0 0,0 0 0 0 0,-1 0 1 0 0,2-1-1 0 0,-1 1 0 0 0,0-1 0 0 0,1 1 0 0 0,0-1 1 0 0,0 0-1 0 0,0 1 0 0 0,1-1 0 0 0,0 0 0 0 0,-1 0-38 0 0,2 3 9 0 0,-1 1-1 0 0,1-1 1 0 0,0 1-1 0 0,-1-1 1 0 0,1 1-1 0 0,0 0 1 0 0,0-1-1 0 0,0 1 1 0 0,0 0-1 0 0,0 0 0 0 0,0 0 1 0 0,0 0-1 0 0,0 0 1 0 0,0 0-1 0 0,1 0 1 0 0,-1 0-1 0 0,0 0 1 0 0,1 0-1 0 0,-1 1 1 0 0,1-1-1 0 0,-1 0 1 0 0,0 1-1 0 0,2-1-8 0 0,40-8 125 0 0,-30 7-77 0 0,-12 2-32 0 0,88-17-1595 0 0,-1-4-8923 0 0,-66 13 6528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12:17:56.36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218 180 1240 0 0,'1'0'119'0'0,"1"0"0"0"0,-1 0 0 0 0,1 0 0 0 0,-1 0 0 0 0,1 1 0 0 0,-1-1 0 0 0,1 0 0 0 0,-1 1 0 0 0,1 0 0 0 0,-1-1 0 0 0,0 1 0 0 0,0 0 0 0 0,1-1 0 0 0,-1 1 0 0 0,0 0 0 0 0,0 0 0 0 0,0 0 0 0 0,0 0 0 0 0,0 0 0 0 0,0 1 0 0 0,0-1 0 0 0,0 0 0 0 0,0 0 0 0 0,0 1 0 0 0,-1-1 0 0 0,1 0 0 0 0,-1 1 0 0 0,1-1 0 0 0,-1 1 0 0 0,1-1 0 0 0,-1 0-119 0 0,0 13 497 0 0,1 0 0 0 0,1 0 0 0 0,0-1 0 0 0,0 1-1 0 0,1-1 1 0 0,1 1 0 0 0,2 3-497 0 0,-3-9 320 0 0,1 1 0 0 0,-1-1 0 0 0,1 0 0 0 0,2 2-320 0 0,-4-7 107 0 0,-1-1-1 0 0,1 1 1 0 0,0 0-1 0 0,0-1 1 0 0,1 1-1 0 0,-1-1 1 0 0,0 0-1 0 0,1 0 1 0 0,0 0-1 0 0,-1 0 1 0 0,1 0-1 0 0,2 1-106 0 0,32 0 950 0 0,-35-2-932 0 0,0-1 1 0 0,0 0 0 0 0,0 0 0 0 0,0 0-1 0 0,0-1 1 0 0,0 1 0 0 0,0 0-1 0 0,0-1 1 0 0,0 1 0 0 0,0-1 0 0 0,0 0-1 0 0,0 1 1 0 0,0-1 0 0 0,-1 0 0 0 0,1 0-1 0 0,0 0 1 0 0,-1-1 0 0 0,1 1 0 0 0,0 0-1 0 0,-1-1-18 0 0,5-3 27 0 0,0 0 0 0 0,0-1 0 0 0,-1 1 0 0 0,3-5-27 0 0,1-2 68 0 0,-1 0-1 0 0,0-1 0 0 0,-1 1 0 0 0,0-2 1 0 0,-1 1-1 0 0,-1 0 0 0 0,0-1 1 0 0,-1 0-1 0 0,1-9-67 0 0,-3 15 34 0 0,-1 0 0 0 0,0 0 0 0 0,-1 0 0 0 0,0 0 0 0 0,0 0 0 0 0,-1 0 0 0 0,0 0 1 0 0,-1 0-1 0 0,1 0 0 0 0,-1 0 0 0 0,-1 0 0 0 0,0 1 0 0 0,0-1 0 0 0,0 1 0 0 0,-1 0 0 0 0,0 0 0 0 0,0 0 0 0 0,-2-1-34 0 0,4 6 56 0 0,0 0-1 0 0,0-1 1 0 0,0 2-1 0 0,-1-1 1 0 0,1 0-1 0 0,-1 0 1 0 0,1 1 0 0 0,-1-1-1 0 0,0 1 1 0 0,1 0-1 0 0,-1 0 1 0 0,0 0-1 0 0,0 0 1 0 0,0 0-1 0 0,0 1 1 0 0,0-1-1 0 0,0 1 1 0 0,0 0-1 0 0,0 0 1 0 0,0 0 0 0 0,0 0-1 0 0,0 0 1 0 0,0 1-1 0 0,0-1 1 0 0,-2 2-56 0 0,-7 1 80 0 0,1 0 1 0 0,0 1 0 0 0,0 0-1 0 0,0 1 1 0 0,0 1 0 0 0,1-1-81 0 0,4-1 53 0 0,0 0-1 0 0,1 1 1 0 0,-1 0 0 0 0,1 0 0 0 0,0 0 0 0 0,1 0 0 0 0,-1 1 0 0 0,1-1 0 0 0,0 1 0 0 0,0 1-53 0 0,-10 17 257 0 0,-10 25-257 0 0,19-39 67 0 0,-1 4 42 0 0,0 0 0 0 0,0 1-1 0 0,1 0 1 0 0,0 5-109 0 0,4-15 35 0 0,0 1 1 0 0,0-1-1 0 0,1 0 1 0 0,-1 0-1 0 0,1 1 1 0 0,0-1-1 0 0,1 0 0 0 0,-1 1 1 0 0,1-1-1 0 0,0 0 1 0 0,1 0-1 0 0,-1 0 1 0 0,1 0-1 0 0,1 2-35 0 0,0-1 53 0 0,0 0 0 0 0,1 0 0 0 0,-1-1 0 0 0,1 1 0 0 0,1-1 0 0 0,-1 0 0 0 0,1 0 0 0 0,0-1 0 0 0,3 3-53 0 0,-6-5 1 0 0,1 0 0 0 0,-1-1 0 0 0,1 1 1 0 0,0 0-1 0 0,0-1 0 0 0,0 0 0 0 0,0 0 0 0 0,0 0 0 0 0,0 0 1 0 0,0 0-1 0 0,1-1 0 0 0,-1 1 0 0 0,0-1 0 0 0,0 0 0 0 0,1 0 0 0 0,-1 0 1 0 0,0 0-1 0 0,0 0 0 0 0,1-1 0 0 0,0 0-1 0 0,12-3 47 0 0,0-2-1 0 0,0 0 1 0 0,-1 0-1 0 0,0-2 1 0 0,0 0-1 0 0,13-9-46 0 0,-21 12-12 0 0,-1 1 1 0 0,0-1-1 0 0,0 0 0 0 0,-1 0 0 0 0,0-1 0 0 0,0 0 0 0 0,0 0 0 0 0,0 0 1 0 0,-1 0-1 0 0,0-1 0 0 0,0 0 0 0 0,-1 1 0 0 0,0-2 0 0 0,0 1 0 0 0,-1 0 0 0 0,1-1 12 0 0,-2 2 20 0 0,0 0 0 0 0,-1 0 0 0 0,0 0 0 0 0,1 0 0 0 0,-2 0 0 0 0,1 0 0 0 0,-1 0-1 0 0,0 0 1 0 0,0 0 0 0 0,-1 0 0 0 0,1 0 0 0 0,-2 0 0 0 0,1 1 0 0 0,0-1 0 0 0,-1 1-1 0 0,0-1-19 0 0,2 4-4 0 0,-3-7 22 0 0,-1 0 0 0 0,0 0 0 0 0,0 0 0 0 0,-1 1 0 0 0,0 0 1 0 0,-1 0-1 0 0,1 0 0 0 0,-2 1 0 0 0,1 0 0 0 0,-1 0 0 0 0,0 1 0 0 0,0 0 0 0 0,-1 0 0 0 0,1 1 1 0 0,-1 0-1 0 0,-1 1 0 0 0,1 0 0 0 0,-1 0 0 0 0,-9-2-18 0 0,14 5 18 0 0,-1 0-1 0 0,1 1 1 0 0,-1 0-1 0 0,0 0 1 0 0,1 0-1 0 0,-1 1 1 0 0,1-1 0 0 0,-1 1-1 0 0,1 1 1 0 0,-1-1-1 0 0,1 1 1 0 0,0 0 0 0 0,-1 0-1 0 0,0 1-17 0 0,-7 4-11 0 0,0 0-1 0 0,1 1 1 0 0,0 0-1 0 0,-11 9 12 0 0,6-1 2 0 0,0 1 1 0 0,2 0-1 0 0,-1 1 1 0 0,2 1-1 0 0,1 0 1 0 0,0 1-1 0 0,2 0 0 0 0,0 1 1 0 0,1 0-1 0 0,1 1 1 0 0,0 4-3 0 0,6-18 12 0 0,0 0 0 0 0,1 1 1 0 0,0-1-1 0 0,1 0 0 0 0,-1 1 0 0 0,2-1 1 0 0,-1 0-1 0 0,1 1 0 0 0,1-1 1 0 0,-1 1-1 0 0,2 0-12 0 0,-2-6 3 0 0,1 0 1 0 0,0 1-1 0 0,0-1 0 0 0,0 0 1 0 0,1 0-1 0 0,-1 0 1 0 0,1 0-1 0 0,-1 0 1 0 0,1 0-1 0 0,0 0 0 0 0,0 0 1 0 0,0-1-1 0 0,1 1 1 0 0,-1-1-1 0 0,1 0 0 0 0,-1 0 1 0 0,1 0-1 0 0,0 0 1 0 0,0 0-1 0 0,0 0 1 0 0,0-1-1 0 0,0 1 0 0 0,0-1 1 0 0,0 0-1 0 0,0 0 1 0 0,1 0-1 0 0,-1 0 0 0 0,1-1-3 0 0,6 2-6 0 0,0 0 0 0 0,1-1-1 0 0,-1-1 1 0 0,0 0 0 0 0,1 0-1 0 0,-1-1 1 0 0,0-1 0 0 0,0 1-1 0 0,0-1 1 0 0,9-4 6 0 0,-5 1-15 0 0,1-2 0 0 0,-1 0 0 0 0,0 0 0 0 0,0-1 0 0 0,-1-1 0 0 0,8-7 15 0 0,-11 9 0 0 0,0 0 0 0 0,0-1-1 0 0,0-1 1 0 0,-1 0 0 0 0,-1 0 0 0 0,0 0-1 0 0,0-1 1 0 0,0 0 0 0 0,-1-1 0 0 0,-1 0 0 0 0,0 0-1 0 0,3-8 1 0 0,-6 10 11 0 0,0-1 0 0 0,0 0 0 0 0,-1 0 0 0 0,0 0 0 0 0,-1 0 0 0 0,0 0 0 0 0,-1 0-1 0 0,0 0 1 0 0,0 0 0 0 0,-1 0 0 0 0,0 0 0 0 0,-1 0 0 0 0,0 0 0 0 0,-1 0 0 0 0,0 0-1 0 0,-1 1 1 0 0,1 0 0 0 0,-2-1 0 0 0,0 0-11 0 0,-1-1 15 0 0,0 0 0 0 0,0 1 1 0 0,-1-1-1 0 0,-1 1 0 0 0,0 1 0 0 0,0-1 0 0 0,-9-7-15 0 0,14 15-2 0 0,-1-1 0 0 0,1 1 1 0 0,0 0-1 0 0,-1 0 0 0 0,1 0 0 0 0,-1 0 0 0 0,0 0 0 0 0,0 1 1 0 0,0-1-1 0 0,0 1 0 0 0,0 0 0 0 0,0 1 0 0 0,0-1 0 0 0,0 1 1 0 0,0 0-1 0 0,0-1 0 0 0,0 2 0 0 0,0-1 0 0 0,0 0 0 0 0,0 1 0 0 0,0 0 1 0 0,0 0-1 0 0,0 0 0 0 0,0 0 0 0 0,-3 3 2 0 0,-7 2 8 0 0,0 1-1 0 0,1 1 1 0 0,1 0 0 0 0,-1 1-1 0 0,1 0 1 0 0,0 1 0 0 0,1 0-1 0 0,1 1 1 0 0,-1 0 0 0 0,2 1-1 0 0,-1 0 1 0 0,2 0 0 0 0,-4 7-8 0 0,6-8 17 0 0,0 0 0 0 0,1 1 1 0 0,0-1-1 0 0,1 1 0 0 0,0 0 0 0 0,1 1 1 0 0,0-1-1 0 0,1 1 0 0 0,1-1 1 0 0,0 1-1 0 0,0-1 0 0 0,2 1 0 0 0,-1 0 1 0 0,1-1-1 0 0,1 1 0 0 0,1 3-17 0 0,-1-11-2 0 0,-1 0 1 0 0,1 0-1 0 0,0 0 0 0 0,1 0 0 0 0,-1-1 0 0 0,1 1 0 0 0,0-1 1 0 0,0 0-1 0 0,0 0 0 0 0,0 0 0 0 0,1 0 0 0 0,0 0 0 0 0,0-1 1 0 0,0 0-1 0 0,0 1 0 0 0,0-2 0 0 0,1 1 0 0 0,-1 0 0 0 0,1-1 1 0 0,0 0-1 0 0,0 0 0 0 0,0 0 0 0 0,0-1 0 0 0,0 1 0 0 0,0-1 1 0 0,0-1-1 0 0,1 1 2 0 0,6 0 7 0 0,0-1 1 0 0,0-1-1 0 0,0 1 1 0 0,-1-2-1 0 0,1 0 1 0 0,0 0 0 0 0,-1-1-1 0 0,0-1 1 0 0,3 0-8 0 0,-6 0-8 0 0,0 0 0 0 0,0-1 0 0 0,0 0 1 0 0,0 0-1 0 0,-1 0 0 0 0,0-1 0 0 0,0 0 1 0 0,0-1-1 0 0,-1 1 0 0 0,0-1 0 0 0,-1-1 0 0 0,2-2 8 0 0,-3 5-28 0 0,0-1-1 0 0,0 1 0 0 0,-1-1 0 0 0,0 0 0 0 0,-1 0 0 0 0,1 0 0 0 0,-1 0 0 0 0,0 0 0 0 0,0-1 0 0 0,-1 1 0 0 0,0-1 0 0 0,0 1 0 0 0,-1-1 0 0 0,0 0 0 0 0,0 1 0 0 0,0-1 0 0 0,-1-1 29 0 0,-1-3 121 0 0,-2-7-71 0 0,-1 0 0 0 0,-1 0 0 0 0,0 0 0 0 0,-3-5-50 0 0,6 18 3 0 0,1 0 0 0 0,-1 0 0 0 0,0 1-1 0 0,-1-1 1 0 0,1 0 0 0 0,-1 1 0 0 0,0 0 0 0 0,0 0-1 0 0,0 0 1 0 0,-1 0 0 0 0,1 1 0 0 0,-1 0-1 0 0,0 0 1 0 0,0 0 0 0 0,0 0 0 0 0,-3 0-3 0 0,4 1-6 0 0,0 1 0 0 0,0 0 1 0 0,0 0-1 0 0,0 0 0 0 0,0 0 0 0 0,0 1 1 0 0,-1 0-1 0 0,1 0 0 0 0,0 0 0 0 0,0 0 1 0 0,0 1-1 0 0,0-1 0 0 0,0 1 0 0 0,0 0 1 0 0,0 0-1 0 0,-4 2 6 0 0,2 0-7 0 0,0 0 0 0 0,0 1 0 0 0,0 0 0 0 0,0 0 0 0 0,1 0 0 0 0,0 0 1 0 0,0 1-1 0 0,0 0 0 0 0,-4 5 7 0 0,-2 5 15 0 0,1-1 1 0 0,1 1-1 0 0,0 0 0 0 0,1 1 1 0 0,1 0-1 0 0,0 1 1 0 0,1-1-1 0 0,1 1-15 0 0,-3 12-17 0 0,1 0 0 0 0,1 0 0 0 0,-1 17 17 0 0,6-38 15 0 0,1-1-1 0 0,0 1 1 0 0,0 0-1 0 0,0 0 1 0 0,1 0-1 0 0,0 0 1 0 0,1 0-1 0 0,-1-1 1 0 0,1 1-1 0 0,1-1 1 0 0,0 1-1 0 0,0-1 1 0 0,0 0-1 0 0,1 0 1 0 0,4 6-15 0 0,-6-11-16 0 0,0 0 1 0 0,1 0-1 0 0,-1 0 1 0 0,0 0-1 0 0,1 0 1 0 0,0 0-1 0 0,-1-1 1 0 0,1 1-1 0 0,0-1 1 0 0,0 0-1 0 0,0 0 1 0 0,0 0-1 0 0,0 0 1 0 0,0 0-1 0 0,0 0 17 0 0,52 3-174 0 0,-41-3 176 0 0,-4-1-11 0 0,-1-1-1 0 0,0 0 0 0 0,1-1 0 0 0,-1 0 1 0 0,0 0-1 0 0,0-1 0 0 0,0 0 0 0 0,0 0 1 0 0,-1-1-1 0 0,1-1 0 0 0,-1 1 0 0 0,4-4 9 0 0,-2 1-1 0 0,1 0 0 0 0,-1-1 0 0 0,-1 0 0 0 0,1-1-1 0 0,-1 0 1 0 0,-1 0 0 0 0,0-1 0 0 0,0 0-1 0 0,1-4 2 0 0,-4 6 0 0 0,-1 0-1 0 0,-1-1 0 0 0,1 0 0 0 0,-1 0 0 0 0,-1 0 1 0 0,0 0-1 0 0,0 0 0 0 0,-1 0 0 0 0,0-1 0 0 0,0 1 0 0 0,-1 0 1 0 0,-1-4 0 0 0,-2-20 74 0 0,-1 0 1 0 0,-8-29-75 0 0,9 51 72 0 0,1-3-70 0 0,-2 1 1 0 0,0 0-1 0 0,-3-7-2 0 0,5 16 1 0 0,0 0 0 0 0,0 0 0 0 0,0 0 0 0 0,0 0 0 0 0,-1 0 0 0 0,1 1 0 0 0,-1-1 0 0 0,0 1 0 0 0,0 0 0 0 0,-1 0 0 0 0,1 0 0 0 0,0 0 0 0 0,-2 0-1 0 0,3 2 0 0 0,0 0-1 0 0,0 0 0 0 0,0 1 1 0 0,-1-1-1 0 0,1 0 0 0 0,0 1 0 0 0,0 0 1 0 0,-1 0-1 0 0,1-1 0 0 0,0 1 1 0 0,0 1-1 0 0,-1-1 0 0 0,1 0 1 0 0,0 0-1 0 0,0 1 0 0 0,-1 0 0 0 0,1-1 1 0 0,0 1-1 0 0,0 0 0 0 0,0 0 1 0 0,0 0-1 0 0,0 0 0 0 0,0 0 0 0 0,0 1 1 0 0,0-1-1 0 0,1 0 0 0 0,-1 1 1 0 0,0 0-1 0 0,1-1 0 0 0,-1 2 1 0 0,-8 7 16 0 0,0 2-1 0 0,1-1 1 0 0,0 1-1 0 0,-2 5-15 0 0,6-9-22 0 0,-6 9 72 0 0,1 1 0 0 0,1 0 0 0 0,0 1 1 0 0,2-1-1 0 0,0 2 0 0 0,-1 7-50 0 0,-1 8-25 0 0,3 0 0 0 0,0 0 1 0 0,2 7 24 0 0,4-33 3 0 0,-1-1 0 0 0,2 0 0 0 0,-1 1 1 0 0,1-1-1 0 0,1 0 0 0 0,-1 0 0 0 0,1 0 0 0 0,1 0 0 0 0,-1 0 1 0 0,1 0-1 0 0,1-1 0 0 0,-1 1 0 0 0,2-1-3 0 0,-4-4-3 0 0,1 0 0 0 0,0 0 0 0 0,0-1 0 0 0,0 1 1 0 0,0-1-1 0 0,0 0 0 0 0,1 1 0 0 0,-1-1 0 0 0,1 0 0 0 0,0 0 0 0 0,-1-1 0 0 0,1 1 0 0 0,0 0 0 0 0,0-1 0 0 0,0 0 0 0 0,0 0 0 0 0,0 0 0 0 0,0 0 0 0 0,1 0 0 0 0,-1-1 0 0 0,0 1 0 0 0,0-1 1 0 0,1 0-1 0 0,-1 0 0 0 0,0 0 0 0 0,0 0 0 0 0,1-1 0 0 0,-1 1 0 0 0,0-1 0 0 0,0 0 0 0 0,0 0 0 0 0,1 0 0 0 0,-1 0 0 0 0,1-1 3 0 0,10-4-2 0 0,0 0-1 0 0,0-2 1 0 0,0 1-1 0 0,-1-2 1 0 0,7-5 2 0 0,-15 10-12 0 0,0-1 0 0 0,0 1-1 0 0,0-1 1 0 0,-1 0 0 0 0,0 0 0 0 0,0 0 0 0 0,0-1 0 0 0,-1 0-1 0 0,1 0 1 0 0,-1 0 0 0 0,-1 0 0 0 0,1 0 0 0 0,-1 0-1 0 0,1-3 13 0 0,-1-3 7 0 0,0 0 0 0 0,-1 0 0 0 0,0 0 0 0 0,0 0 0 0 0,-2 0 0 0 0,1 0 0 0 0,-1 0 0 0 0,-1 0 0 0 0,0 0 0 0 0,-2-2-7 0 0,0-5 36 0 0,0 1-14 0 0,0 0 1 0 0,-2 0 0 0 0,0 1-23 0 0,4 11 6 0 0,-1 1-1 0 0,0-1 1 0 0,0 1 0 0 0,0 0-1 0 0,0 0 1 0 0,-1 0 0 0 0,0 1-1 0 0,0-1 1 0 0,0 1 0 0 0,0 0-1 0 0,-3-2-5 0 0,6 5 11 0 0,0 1 0 0 0,0-1 0 0 0,-1 1 0 0 0,1-1 0 0 0,0 1 0 0 0,0-1 0 0 0,0 1 1 0 0,0 0-1 0 0,-1 0 0 0 0,1-1 0 0 0,0 1 0 0 0,0 0 0 0 0,0 0 0 0 0,-1 0 0 0 0,1 0 0 0 0,0 1 0 0 0,0-1 0 0 0,0 0 0 0 0,-1 0 0 0 0,1 1 0 0 0,0-1 0 0 0,0 1 0 0 0,0-1 0 0 0,0 1 0 0 0,0-1 0 0 0,0 1 0 0 0,0 0 0 0 0,0-1 0 0 0,0 1 0 0 0,0 0 0 0 0,0 0 0 0 0,0 0 0 0 0,0 0 0 0 0,1 0 0 0 0,-1 0-11 0 0,-5 6-31 0 0,0 1 0 0 0,1-1 0 0 0,0 1 0 0 0,-1 4 31 0 0,3-7-45 0 0,-9 15 44 0 0,2 0 0 0 0,0 0 1 0 0,1 1-1 0 0,1 1 1 0 0,1-1-1 0 0,1 1 1 0 0,1 0-1 0 0,1 1 1 0 0,1-1-1 0 0,0 1 1 0 0,2 0-1 0 0,1-1 1 0 0,2 18 0 0 0,-2-37 1 0 0,1 0 0 0 0,-1-1-1 0 0,1 1 1 0 0,-1-1 0 0 0,1 1 0 0 0,0-1 0 0 0,0 1 0 0 0,0-1-1 0 0,0 1 1 0 0,1-1 0 0 0,-1 0 0 0 0,1 0 0 0 0,-1 0-1 0 0,1 1 1 0 0,0-2 0 0 0,0 1 0 0 0,0 0 0 0 0,0 0 0 0 0,0-1-1 0 0,0 1 1 0 0,0-1 0 0 0,0 1 0 0 0,1-1 0 0 0,-1 0 0 0 0,1 0-1 0 0,-1 0 1 0 0,1 0 0 0 0,-1 0 0 0 0,1-1 0 0 0,-1 1 0 0 0,1-1-1 0 0,0 0 1 0 0,-1 0 0 0 0,1 0 0 0 0,-1 0 0 0 0,1 0 0 0 0,1 0-1 0 0,5-1 5 0 0,-1-1 0 0 0,1 1 0 0 0,-1-1-1 0 0,0 0 1 0 0,0-1 0 0 0,0 0 0 0 0,0 0 0 0 0,0-1 0 0 0,-1 0 0 0 0,1 0 0 0 0,3-4-5 0 0,-4 3 8 0 0,0-1-1 0 0,-1 0 1 0 0,1-1-1 0 0,-1 1 1 0 0,0-1-1 0 0,-1 0 0 0 0,0-1 1 0 0,0 0-1 0 0,0 1 1 0 0,-1-1-1 0 0,0-1 1 0 0,-1 1-1 0 0,0-1 1 0 0,0 1-1 0 0,-1-1 1 0 0,0 0-1 0 0,0 0 1 0 0,-1 0-1 0 0,-1 0 1 0 0,1 0-1 0 0,-1 0 1 0 0,-1 0-1 0 0,1 0 0 0 0,-2 0 1 0 0,0-5-8 0 0,0 5 41 0 0,1 0-69 0 0,0 1 1 0 0,-1 0-1 0 0,1-1 1 0 0,-2 1-1 0 0,1 0 1 0 0,-1 1-1 0 0,0-1 1 0 0,-1 0-1 0 0,0 1 1 0 0,0-1-1 0 0,-1 1 1 0 0,-2-3 27 0 0,3 6-385 0 0,0 0 0 0 0,0 0 0 0 0,-1 0 1 0 0,1 1-1 0 0,-1-1 0 0 0,0 1 1 0 0,1 0-1 0 0,-4-1 385 0 0,6 4-481 0 0,0-1 1 0 0,-1 1-1 0 0,1-1 1 0 0,0 1-1 0 0,-1 0 1 0 0,1 0-1 0 0,-1 0 1 0 0,1 0-1 0 0,0 0 1 0 0,-1 1-1 0 0,1-1 1 0 0,0 1-1 0 0,-1-1 1 0 0,1 1-1 0 0,0 0 1 0 0,0 0-1 0 0,-1 0 1 0 0,1 0-1 0 0,0 0 0 0 0,-1 1 481 0 0,-15 9-6377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2:21:06.68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437 203 4881 0 0,'19'-16'5167'0'0,"-17"14"-4864"0"0,0 1 0 0 0,0 0 0 0 0,0-1 0 0 0,0 1 0 0 0,0 0-1 0 0,1 0 1 0 0,-1 0 0 0 0,0 0 0 0 0,0 1 0 0 0,1-1 0 0 0,-1 1 0 0 0,1-1 0 0 0,1 1-303 0 0,-4 0 60 0 0,1 0-1 0 0,-1 0 1 0 0,0 0 0 0 0,0 0 0 0 0,0 0 0 0 0,1 1 0 0 0,-1-1 0 0 0,0 0 0 0 0,0 0 0 0 0,0 0 0 0 0,1 0-1 0 0,-1 1 1 0 0,0-1 0 0 0,0 0 0 0 0,0 0 0 0 0,0 0 0 0 0,0 1 0 0 0,0-1 0 0 0,1 0 0 0 0,-1 0 0 0 0,0 1-1 0 0,0-1 1 0 0,0 0 0 0 0,0 0 0 0 0,0 0 0 0 0,0 1 0 0 0,0-1 0 0 0,0 0 0 0 0,0 0 0 0 0,0 1-1 0 0,0-1 1 0 0,0 0 0 0 0,0 0 0 0 0,0 1 0 0 0,0-1 0 0 0,0 0 0 0 0,-1 0 0 0 0,1 1 0 0 0,0-1 0 0 0,0 0-1 0 0,0 0 1 0 0,0 0 0 0 0,0 1 0 0 0,-1-1-60 0 0,-5 12 1190 0 0,6-11-1008 0 0,-32 52 2726 0 0,-18 23-2908 0 0,5-16 276 0 0,-3-3 1 0 0,-2-1-1 0 0,-45 37-276 0 0,43-43-34 0 0,-13 12-445 0 0,17-26-2577 0 0,71-66-1206 0 0,-12 20 4199 0 0,0 0-1 0 0,0 1 1 0 0,1 0-1 0 0,-1 1 1 0 0,2 1 0 0 0,-1 0-1 0 0,1 1 1 0 0,5-2 63 0 0,-12 6 111 0 0,0 0 0 0 0,0 0 0 0 0,0 1 0 0 0,0 0 0 0 0,0 0 0 0 0,0 0 0 0 0,0 1 0 0 0,0 0-1 0 0,0 0 1 0 0,0 1 0 0 0,0 0 0 0 0,0 0 0 0 0,0 0 0 0 0,0 1 0 0 0,0 0 0 0 0,0 0 0 0 0,0 0 0 0 0,-1 1 0 0 0,1-1 0 0 0,-1 2 0 0 0,0-1-111 0 0,23 17 126 0 0,-2 1-1 0 0,0 2 1 0 0,16 19-126 0 0,-15-16-3640 0 0,1 1-3701 0 0,-17-19 2663 0 0</inkml:trace>
  <inkml:trace contextRef="#ctx0" brushRef="#br0" timeOffset="340.565">425 553 8378 0 0,'1'-2'401'0'0,"0"0"0"0"0,0 0-1 0 0,0 1 1 0 0,1-1 0 0 0,-1 1 0 0 0,1-1 0 0 0,-1 1 0 0 0,1-1 0 0 0,-1 1 0 0 0,1 0 0 0 0,0 0 0 0 0,0-1-1 0 0,0 2 1 0 0,0-1 0 0 0,0 0 0 0 0,0 0 0 0 0,0 0 0 0 0,0 1 0 0 0,2-1-401 0 0,5-1 659 0 0,1 1 1 0 0,0 1-1 0 0,-1-1 0 0 0,2 2-659 0 0,16-2 656 0 0,148-11-881 0 0,-131 8-2253 0 0,-16 1-1132 0 0,1 3-3325 0 0,-16 1 1407 0 0</inkml:trace>
  <inkml:trace contextRef="#ctx0" brushRef="#br0" timeOffset="684.114">872 124 3481 0 0,'-5'-19'6767'0'0,"4"35"-2655"0"0,-1 7-2919 0 0,-1 23 192 0 0,3-1 0 0 0,1 1 0 0 0,3-1 0 0 0,6 32-1385 0 0,1 17 248 0 0,-5-36-482 0 0,5 62-3019 0 0,-12-40-4571 0 0,-4-53 3246 0 0,-3-2-642 0 0</inkml:trace>
  <inkml:trace contextRef="#ctx0" brushRef="#br0" timeOffset="1012.161">508 1000 9618 0 0,'0'-2'263'0'0,"-1"-1"0"0"0,1 1 0 0 0,0 0 0 0 0,1-1 0 0 0,-1 1 0 0 0,0 0 0 0 0,1-1 0 0 0,-1 1 0 0 0,1 0-1 0 0,0 0 1 0 0,-1 0 0 0 0,1-1 0 0 0,0 1 0 0 0,1 0 0 0 0,-1 0 0 0 0,0 0 0 0 0,0 1 0 0 0,2-3-263 0 0,1 1 276 0 0,-1 0 0 0 0,1 0 1 0 0,0 0-1 0 0,-1 0 0 0 0,1 0 0 0 0,1 1 0 0 0,-1 0 0 0 0,0 0 1 0 0,2 0-277 0 0,11-4 319 0 0,1 0 0 0 0,0 2 0 0 0,0 0 0 0 0,9 0-319 0 0,-17 3-2 0 0,28-5 145 0 0,0 2 1 0 0,36 1-144 0 0,-63 3-34 0 0,-1 0 1 0 0,1 1-1 0 0,0 1 0 0 0,0 0 1 0 0,-1 0-1 0 0,1 1 1 0 0,-1 0-1 0 0,1 1 0 0 0,-1 0 1 0 0,-1 1-1 0 0,1 0 1 0 0,5 4 33 0 0,-13-8-55 0 0,0 0 1 0 0,-1 1 0 0 0,1-1 0 0 0,-1 0 0 0 0,1 1 0 0 0,-1-1-1 0 0,0 0 1 0 0,1 1 0 0 0,-1 0 0 0 0,0-1 0 0 0,0 1-1 0 0,0 0 1 0 0,0 0 0 0 0,-1-1 0 0 0,1 1 0 0 0,0 0 0 0 0,-1 0-1 0 0,1 0 1 0 0,-1 0 0 0 0,1 2 54 0 0,-2-1-78 0 0,1 0 0 0 0,0-1 1 0 0,-1 1-1 0 0,1 0 0 0 0,-1 0 0 0 0,0-1 0 0 0,0 1 0 0 0,0 0 1 0 0,0-1-1 0 0,0 1 0 0 0,-1-1 0 0 0,1 0 0 0 0,-2 2 78 0 0,-4 5-169 0 0,-1 0 0 0 0,0-1 0 0 0,-1 0 0 0 0,1 0 0 0 0,-1-1 0 0 0,-6 4 169 0 0,-138 79 240 0 0,118-69 381 0 0,-24 10-621 0 0,22-12 862 0 0,-14 10-862 0 0,40-21 200 0 0,-1-1 0 0 0,2 2 0 0 0,-1 0 0 0 0,1 0 0 0 0,1 1 0 0 0,-3 3-200 0 0,6-6 221 0 0,1 0 0 0 0,1 0-1 0 0,-1 0 1 0 0,1 0 0 0 0,0 1 0 0 0,1-1 0 0 0,-2 5-221 0 0,4-10 67 0 0,1 0 0 0 0,-1 0 1 0 0,1-1-1 0 0,-1 1 0 0 0,1 0 0 0 0,0 0 0 0 0,0 0 1 0 0,-1-1-1 0 0,1 1 0 0 0,1 0 0 0 0,-1 0 1 0 0,0 0-1 0 0,0 0 0 0 0,1-1 0 0 0,-1 1 0 0 0,1 0 1 0 0,-1 0-1 0 0,1-1 0 0 0,0 1 0 0 0,0 0 0 0 0,0-1 1 0 0,0 1-1 0 0,0-1 0 0 0,0 1 0 0 0,0-1 0 0 0,0 1 1 0 0,1-1-1 0 0,-1 0 0 0 0,0 0 0 0 0,1 0 0 0 0,-1 1 1 0 0,1-1-1 0 0,-1-1 0 0 0,1 1 0 0 0,0 0 0 0 0,-1 0 1 0 0,2 0-68 0 0,6 1 185 0 0,1 0 0 0 0,-1-1 0 0 0,1 0 0 0 0,0 0 0 0 0,0-1 0 0 0,-1 0 0 0 0,1 0 0 0 0,0-1 0 0 0,0-1 0 0 0,2 0-185 0 0,25-3 274 0 0,129-14-64 0 0,151-38-210 0 0,-276 49-367 0 0,3-1-327 0 0,124-23-6874 0 0,-152 30 4791 0 0,0 0-1 0 0,1 1 1 0 0,3 2 2777 0 0,9-2-3841 0 0,-23 1 3168 0 0,0-1 0 0 0,0 0 0 0 0,-1-1 0 0 0,1 1 0 0 0,2-2 673 0 0</inkml:trace>
  <inkml:trace contextRef="#ctx0" brushRef="#br0" timeOffset="1962.598">2026 374 5297 0 0,'1'-2'424'0'0,"-1"-1"0"0"0,1 1-1 0 0,0 0 1 0 0,0-1 0 0 0,0 1-1 0 0,0 0 1 0 0,0 0 0 0 0,0 0 0 0 0,0 0-1 0 0,1 0 1 0 0,-1 0 0 0 0,1 0 0 0 0,0 0-1 0 0,-1 1 1 0 0,1-1 0 0 0,0 1-1 0 0,0-1 1 0 0,0 1 0 0 0,0 0 0 0 0,0-1-1 0 0,0 1 1 0 0,1 0-424 0 0,7-4 728 0 0,1 0 0 0 0,0 0-1 0 0,10-2-727 0 0,178-53 1201 0 0,-182 53-1158 0 0,-12 3 12 0 0,-12 6 5 0 0,-83 20-555 0 0,53-14 299 0 0,-1 1-1 0 0,-1 3 197 0 0,-4 4 117 0 0,1 2 1 0 0,1 2-1 0 0,1 1 0 0 0,1 2 1 0 0,-2 4-118 0 0,38-25 10 0 0,-23 16 204 0 0,1 2-1 0 0,-12 11-213 0 0,32-26 40 0 0,0 0 1 0 0,-1 1-1 0 0,2-1 1 0 0,-1 1-1 0 0,1 0 1 0 0,0 1-1 0 0,0-1 1 0 0,0 0-1 0 0,1 1 0 0 0,0 0 1 0 0,0 0-1 0 0,1 0 1 0 0,-1 4-41 0 0,3-9 41 0 0,-1 1-1 0 0,1-1 1 0 0,0 0 0 0 0,0 1 0 0 0,0-1 0 0 0,0 0 0 0 0,0 1-1 0 0,0-1 1 0 0,1 0 0 0 0,-1 1 0 0 0,1-1 0 0 0,0 0 0 0 0,0 0-1 0 0,0 0 1 0 0,0 0 0 0 0,0 0 0 0 0,0 0 0 0 0,0 0 0 0 0,1 0-1 0 0,-1 0-39 0 0,2 1 61 0 0,-1-1 1 0 0,1 0 0 0 0,-1 0 0 0 0,1-1 0 0 0,0 1 0 0 0,0 0 0 0 0,0-1 0 0 0,-1 0 0 0 0,2 0 0 0 0,-1 0 0 0 0,0 0 0 0 0,0 0 0 0 0,1 0-63 0 0,8 0 205 0 0,1 1-1 0 0,-1-2 1 0 0,1 0 0 0 0,-1 0-1 0 0,1-1 1 0 0,10-3-205 0 0,61-15 609 0 0,0-3-1 0 0,28-14-608 0 0,-60 19-772 0 0,-6-1-2600 0 0,-45 19-1435 0 0,-5 4 1187 0 0,-9 5-1878 0 0,-5-1 768 0 0</inkml:trace>
  <inkml:trace contextRef="#ctx0" brushRef="#br0" timeOffset="2295.091">1643 917 8282 0 0,'1'0'240'0'0,"-1"0"-1"0"0,1 1 1 0 0,0-1 0 0 0,-1 1 0 0 0,1-1 0 0 0,0 0 0 0 0,0 1-1 0 0,0-1 1 0 0,-1 0 0 0 0,1 0 0 0 0,0 0 0 0 0,0 1-1 0 0,0-1 1 0 0,0 0 0 0 0,-1 0 0 0 0,1 0 0 0 0,0-1 0 0 0,0 1-1 0 0,0 0 1 0 0,0 0 0 0 0,-1 0 0 0 0,2-1-240 0 0,24-5 1197 0 0,-21 5-523 0 0,113-29 2423 0 0,83-18-804 0 0,-106 28-5648 0 0,13 4 3355 0 0,-70 13-3715 0 0,-33 2 2570 0 0,0 2 0 0 0,-1-1 0 0 0,1 0 0 0 0,0 1 0 0 0,-1 0 0 0 0,1 0 0 0 0,0 0 0 0 0,-1 0 0 0 0,0 1 0 0 0,1 0 1145 0 0,1 0-2291 0 0</inkml:trace>
  <inkml:trace contextRef="#ctx0" brushRef="#br0" timeOffset="2623.053">1853 1033 6913 0 0,'4'-2'783'0'0,"-1"1"-1"0"0,0-1 1 0 0,0 1-1 0 0,1-1 0 0 0,-1 1 1 0 0,0 0-1 0 0,2 0-782 0 0,43-4 3094 0 0,-14 2-2017 0 0,4-4-697 0 0,61-7 470 0 0,-84 12-839 0 0,0 1-1 0 0,-1 1 1 0 0,1 1 0 0 0,0 0 0 0 0,7 2-11 0 0,-20-3-42 0 0,0 1 1 0 0,-1-1-1 0 0,1 0 0 0 0,-1 1 0 0 0,1-1 0 0 0,-1 0 1 0 0,1 1-1 0 0,-1 0 0 0 0,1-1 0 0 0,-1 1 0 0 0,0 0 1 0 0,1 0-1 0 0,-1 0 0 0 0,0 0 0 0 0,0 0 0 0 0,1 0 1 0 0,-1 0-1 0 0,0 0 0 0 0,0 1 0 0 0,0-1 0 0 0,0 0 1 0 0,0 1 41 0 0,-1 0-60 0 0,1 0 1 0 0,-1-1 0 0 0,0 1-1 0 0,0-1 1 0 0,0 1 0 0 0,0 0-1 0 0,0-1 1 0 0,0 1 0 0 0,-1-1-1 0 0,1 1 1 0 0,0 0-1 0 0,-1-1 1 0 0,0 1 0 0 0,1-1-1 0 0,-1 1 1 0 0,0-1 0 0 0,1 1-1 0 0,-1-1 60 0 0,-6 9-257 0 0,0-1 0 0 0,0 1 0 0 0,-1-2 0 0 0,0 1 0 0 0,-4 2 257 0 0,9-8 6 0 0,-29 24-441 0 0,-1-1 1 0 0,-1-2-1 0 0,-27 15 435 0 0,-37 25 189 0 0,96-63-168 0 0,1 1 1 0 0,-1-1-1 0 0,1 0 1 0 0,0 0-1 0 0,-1 0 1 0 0,1 1-1 0 0,0-1 1 0 0,0 1-1 0 0,0-1 1 0 0,0 1-1 0 0,0-1 1 0 0,0 1-1 0 0,0 0-21 0 0,1-1 30 0 0,0 0 0 0 0,0-1-1 0 0,0 1 1 0 0,-1 0-1 0 0,1 0 1 0 0,0-1-1 0 0,0 1 1 0 0,0 0-1 0 0,1 0 1 0 0,-1-1 0 0 0,0 1-1 0 0,0 0 1 0 0,0 0-1 0 0,0-1 1 0 0,1 1-1 0 0,-1 0 1 0 0,0-1-1 0 0,1 1 1 0 0,-1 0-1 0 0,1-1 1 0 0,-1 1-30 0 0,3 2 105 0 0,-1-1 0 0 0,0 0 0 0 0,1 0 1 0 0,-1-1-1 0 0,1 1 0 0 0,-1-1 0 0 0,1 1 0 0 0,0-1 0 0 0,0 0 1 0 0,0 0-1 0 0,0 0 0 0 0,0 0 0 0 0,2 0-105 0 0,22 4 564 0 0,0-2 1 0 0,1-1-1 0 0,5-1-564 0 0,13 1 618 0 0,15-2-711 0 0,-1-2 0 0 0,0-3-1 0 0,1-3 1 0 0,8-5 93 0 0,-13 4-836 0 0,-55 9 811 0 0,158-28-5146 0 0,-119 18-2377 0 0,23-8 7548 0 0,-20 1-4048 0 0</inkml:trace>
  <inkml:trace contextRef="#ctx0" brushRef="#br0" timeOffset="2966.841">3437 254 8906 0 0,'-9'0'255'0'0,"1"0"-1"0"0,-1 0 1 0 0,1 0 0 0 0,-1 1 0 0 0,1 1 0 0 0,-1-1-1 0 0,1 1 1 0 0,0 1 0 0 0,-1 0 0 0 0,1 0 0 0 0,1 0-1 0 0,-1 1 1 0 0,-7 5-255 0 0,11-7 168 0 0,0 1 0 0 0,1 0 0 0 0,-1 0 0 0 0,0 0 0 0 0,1 0 0 0 0,0 0 0 0 0,0 1 0 0 0,0 0 0 0 0,0 0 0 0 0,1-1 0 0 0,-1 2 0 0 0,1-1-1 0 0,0 0 1 0 0,0 0 0 0 0,1 1 0 0 0,-1-1 0 0 0,1 1 0 0 0,0-1 0 0 0,0 1 0 0 0,1-1 0 0 0,-1 1 0 0 0,1 0 0 0 0,0 0 0 0 0,0-1 0 0 0,1 1 0 0 0,-1 0-168 0 0,0-2 90 0 0,1-1 0 0 0,-1 1 0 0 0,0-1 0 0 0,1 0 0 0 0,0 1 1 0 0,-1-1-1 0 0,1 0 0 0 0,0 0 0 0 0,0 0 0 0 0,0 1 0 0 0,1-1 0 0 0,-1 0 0 0 0,0 0 1 0 0,1-1-1 0 0,-1 1 0 0 0,1 0 0 0 0,0 0 0 0 0,0-1 0 0 0,-1 1 0 0 0,1-1 0 0 0,0 1 1 0 0,0-1-1 0 0,0 0 0 0 0,1 0 0 0 0,-1 0 0 0 0,0 0 0 0 0,0 0 0 0 0,1-1 0 0 0,-1 1 1 0 0,0-1-1 0 0,1 1 0 0 0,-1-1 0 0 0,0 0 0 0 0,1 0 0 0 0,-1 0 0 0 0,3 0-90 0 0,8-1 211 0 0,0-2-1 0 0,0 1 1 0 0,0-1-1 0 0,0-1 1 0 0,0 0-1 0 0,1-2-210 0 0,3 0-106 0 0,2-1 119 0 0,-1-1 0 0 0,0-1 0 0 0,0 0 0 0 0,4-4-13 0 0,-13 7-375 0 0,-1 1-1 0 0,0-2 0 0 0,0 1 0 0 0,0-1 1 0 0,-1 0-1 0 0,1-1 0 0 0,-2 0 1 0 0,1 0-1 0 0,0-2 376 0 0,-6 9-233 0 0,0-1 1 0 0,0 0-1 0 0,0 1 0 0 0,-1-1 1 0 0,1 0-1 0 0,0 0 0 0 0,-1 1 1 0 0,1-1-1 0 0,-1 0 0 0 0,1 0 1 0 0,-1 0-1 0 0,0 0 0 0 0,0 0 1 0 0,0 0-1 0 0,0 0 0 0 0,0 0 1 0 0,0 1-1 0 0,-1-1 0 0 0,1 0 1 0 0,-1 0-1 0 0,1 0 0 0 0,-1 0 1 0 0,0 1-1 0 0,0-3 233 0 0,-1 3-297 0 0,1-1 1 0 0,0 0-1 0 0,-1 1 1 0 0,1 0-1 0 0,-1-1 0 0 0,0 1 1 0 0,1 0-1 0 0,-1 0 0 0 0,0 0 1 0 0,0 0-1 0 0,0 0 0 0 0,1 0 1 0 0,-1 1-1 0 0,0-1 1 0 0,0 0-1 0 0,0 1 0 0 0,0 0 1 0 0,-1-1-1 0 0,1 1 0 0 0,0 0 1 0 0,0 0-1 0 0,0 0 0 0 0,-1 1 297 0 0,-8 0-1057 0 0,0 0-1 0 0,0 2 1 0 0,0-1-1 0 0,-9 4 1058 0 0,-19 7-1012 0 0</inkml:trace>
  <inkml:trace contextRef="#ctx0" brushRef="#br0" timeOffset="2967.841">3052 526 2232 0 0,'-10'11'670'0'0,"-3"3"286"0"0,0 1 0 0 0,1 0 0 0 0,0 1 0 0 0,1 0 0 0 0,1 1 0 0 0,1 0 0 0 0,0 1-956 0 0,8-16 209 0 0,0 1 0 0 0,0-1 0 0 0,0 1 0 0 0,0-1-1 0 0,1 1 1 0 0,-1-1 0 0 0,1 1 0 0 0,0-1 0 0 0,0 1 0 0 0,0 0 0 0 0,0-1-1 0 0,0 1 1 0 0,1-1 0 0 0,-1 1 0 0 0,1-1 0 0 0,-1 1 0 0 0,1-1 0 0 0,0 1 0 0 0,0-1-1 0 0,0 1 1 0 0,0-1 0 0 0,1 0 0 0 0,-1 0 0 0 0,0 1 0 0 0,1-1 0 0 0,0 0 0 0 0,0-1-1 0 0,-1 1 1 0 0,1 0 0 0 0,0 0 0 0 0,0-1 0 0 0,0 1 0 0 0,1-1 0 0 0,-1 0-1 0 0,0 1 1 0 0,1-1 0 0 0,-1 0 0 0 0,0 0 0 0 0,1-1 0 0 0,0 1-209 0 0,7 2 399 0 0,0 0 0 0 0,0-1 1 0 0,0 0-1 0 0,0-1 0 0 0,1 0 0 0 0,-1-1 0 0 0,0 0 1 0 0,1-1-1 0 0,4 0-399 0 0,144-28-207 0 0,82-29 207 0 0,-32 7-7612 0 0,-157 38 2341 0 0,-8-3-2197 0 0</inkml:trace>
  <inkml:trace contextRef="#ctx0" brushRef="#br0" timeOffset="3294.902">4130 6 7546 0 0,'0'-1'105'0'0,"0"1"0"0"0,1-1 0 0 0,-1 1 1 0 0,0 0-1 0 0,1-1 0 0 0,-1 1 1 0 0,1 0-1 0 0,-1-1 0 0 0,1 1 0 0 0,-1 0 1 0 0,1-1-1 0 0,-1 1 0 0 0,1 0 1 0 0,-1 0-1 0 0,1 0 0 0 0,-1-1 0 0 0,1 1 1 0 0,0 0-1 0 0,-1 0 0 0 0,1 0 1 0 0,-1 0-1 0 0,1 0 0 0 0,-1 0 0 0 0,1 0 1 0 0,0 0-1 0 0,-1 0 0 0 0,1 1 1 0 0,-1-1-1 0 0,1 0 0 0 0,-1 0 1 0 0,1 0-1 0 0,-1 1 0 0 0,1-1 0 0 0,-1 0 1 0 0,1 1-1 0 0,-1-1 0 0 0,1 0 1 0 0,-1 1-1 0 0,1-1 0 0 0,-1 0 0 0 0,0 1 1 0 0,1-1-1 0 0,-1 1 0 0 0,0-1 1 0 0,1 1-1 0 0,-1-1 0 0 0,0 1 0 0 0,1-1 1 0 0,-1 1-1 0 0,0-1 0 0 0,0 1 1 0 0,0-1-1 0 0,0 1 0 0 0,0 0 0 0 0,0-1 1 0 0,1 1-1 0 0,-1-1 0 0 0,0 1 1 0 0,-1-1-1 0 0,1 1-105 0 0,1 4 538 0 0,0 0 0 0 0,-1 0 0 0 0,0 0 0 0 0,0 0 1 0 0,-1 0-1 0 0,0 3-538 0 0,-13 81 2557 0 0,3-1 1 0 0,4 2 0 0 0,4 0-2558 0 0,8 271 938 0 0,1-133-1110 0 0,-5-178-191 0 0,-3 193-4128 0 0,-2-183-7880 0 0,-9 40 12371 0 0,6-57-7394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2:21:06.00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609 370 2168 0 0,'1'-14'3133'0'0,"-1"14"-3008"0"0,0 0 1 0 0,0 0 0 0 0,0 0-1 0 0,0 0 1 0 0,0 0 0 0 0,0 0-1 0 0,0 0 1 0 0,0 0 0 0 0,0 0 0 0 0,-1 0-1 0 0,1 0 1 0 0,0 0 0 0 0,0 0-1 0 0,0 0 1 0 0,0 0 0 0 0,0 0-1 0 0,0 0 1 0 0,0 0 0 0 0,0 0-1 0 0,0 0 1 0 0,0 0 0 0 0,0 0-1 0 0,0 0 1 0 0,0 0 0 0 0,0 0-1 0 0,0 0 1 0 0,0 0 0 0 0,0 0-1 0 0,0 0-125 0 0,-13 14 1552 0 0,-81 88 1399 0 0,-9 9-1857 0 0,-37 33-183 0 0,-61 58 82 0 0,150-150-1356 0 0,45-45-477 0 0,7-9-727 0 0,35-37 151 0 0,91-94 1092 0 0,-117 124 508 0 0,0 1 0 0 0,0-1 1 0 0,1 2-1 0 0,0 0 0 0 0,1 0 1 0 0,-1 1-1 0 0,1 0 0 0 0,1 1 0 0 0,-1 0 1 0 0,1 1-1 0 0,0 1 0 0 0,0 0 0 0 0,1 0-184 0 0,-3 2 33 0 0,0 0 0 0 0,-1 1 0 0 0,1 0 0 0 0,0 1 0 0 0,0 0 0 0 0,0 0 0 0 0,0 1 0 0 0,0 1 0 0 0,-1 0 0 0 0,0 0 0 0 0,1 1 0 0 0,-1 1 0 0 0,0-1 0 0 0,-1 1 0 0 0,9 6-33 0 0,38 31-3254 0 0,-19-12-4509 0 0,-25-19 4146 0 0</inkml:trace>
  <inkml:trace contextRef="#ctx0" brushRef="#br0" timeOffset="343.756">832 1 6513 0 0,'1'0'166'0'0,"-1"0"0"0"0,1 0 0 0 0,0 0 0 0 0,-1 0-1 0 0,1 0 1 0 0,0 0 0 0 0,-1 0 0 0 0,1 0-1 0 0,-1 0 1 0 0,1 0 0 0 0,0 0 0 0 0,-1 0 0 0 0,1 0-1 0 0,0 0 1 0 0,-1 0 0 0 0,1 1 0 0 0,-1-1 0 0 0,1 0-1 0 0,0 0 1 0 0,-1 1 0 0 0,1-1 0 0 0,-1 1-1 0 0,1-1 1 0 0,-1 0 0 0 0,1 1 0 0 0,-1-1 0 0 0,1 1-1 0 0,-1-1 1 0 0,0 1 0 0 0,1-1 0 0 0,-1 1 0 0 0,0-1-1 0 0,1 1 1 0 0,-1 0 0 0 0,0-1 0 0 0,1 1-1 0 0,-1-1 1 0 0,0 2-166 0 0,5 25 1833 0 0,-5-26-1763 0 0,14 179 5303 0 0,-9-50-3055 0 0,-5 12-2318 0 0,-5-2 271 0 0,-4 175-2902 0 0,14 20 2631 0 0,-4-313-836 0 0,1 8-2521 0 0,4 27 3357 0 0,-5-48-1693 0 0,1-1 0 0 0,0 0-1 0 0,1 0 1 0 0,0 0 0 0 0,2 4 1693 0 0,3-1-4095 0 0,-2-6 810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2:21:20.11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27 17 8034 0 0,'1'-1'471'0'0,"0"-1"0"0"0,0 1 0 0 0,1 0 0 0 0,-1-1 0 0 0,0 1 0 0 0,1 0 1 0 0,-1 0-1 0 0,1 0 0 0 0,-1 0 0 0 0,1 0 0 0 0,0 1 0 0 0,-1-1 0 0 0,1 0 0 0 0,0 1 0 0 0,0-1 1 0 0,1 1-472 0 0,-3 0 107 0 0,0 0 1 0 0,1 0-1 0 0,-1 0 1 0 0,0 0-1 0 0,1 0 1 0 0,-1 1 0 0 0,0-1-1 0 0,0 0 1 0 0,1 0-1 0 0,-1 0 1 0 0,0 1 0 0 0,1-1-1 0 0,-1 0 1 0 0,0 0-1 0 0,0 1 1 0 0,0-1-1 0 0,1 0 1 0 0,-1 0 0 0 0,0 1-1 0 0,0-1 1 0 0,0 0-1 0 0,0 1 1 0 0,1-1-1 0 0,-1 0 1 0 0,0 1 0 0 0,0-1-1 0 0,0 1-107 0 0,0 18 2086 0 0,-2 3-1234 0 0,1 0 1 0 0,1 0 0 0 0,2 23-853 0 0,1 37 217 0 0,-7-38-4105 0 0,-8 41 3888 0 0,-15 41-10952 0 0,19-91 6659 0 0,-2 5 105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2:21:20.44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 6137 0 0,'2'13'4289'0'0,"-1"-2"-1936"0"0,2 3-433 0 0,0-5-199 0 0,0-6-369 0 0,2 1-256 0 0,-1-2-392 0 0,3-1-272 0 0,-1-1-128 0 0,-2-1-272 0 0,4-1-168 0 0,-4 1-424 0 0,2 1-624 0 0,-3-2-1233 0 0,0 4-2160 0 0,-6-8-5097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2:21:15.82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136 125 5305 0 0,'2'6'1534'0'0,"2"-1"0"0"0,-1 1 0 0 0,1-1 0 0 0,0 0 0 0 0,0 0 0 0 0,3 3-1534 0 0,-2-4 608 0 0,0 0 1 0 0,0 0 0 0 0,0 0-1 0 0,0-1 1 0 0,1 1-1 0 0,0-1-608 0 0,4 1 16 0 0,1 0-1 0 0,-1 0 0 0 0,1-1 1 0 0,0 0-1 0 0,0-1 1 0 0,0 0-1 0 0,4-1-15 0 0,4 4-998 0 0,-17-4 306 0 0,0-1-1 0 0,-1 1 1 0 0,1 0 0 0 0,-1-1 0 0 0,1 1 0 0 0,-1 0 0 0 0,1 0 0 0 0,-1 0 0 0 0,0 0-1 0 0,1 1 1 0 0,-1-1 0 0 0,0 0 0 0 0,0 0 0 0 0,0 1 0 0 0,0-1 0 0 0,0 1 0 0 0,0-1 0 0 0,0 1-1 0 0,0-1 1 0 0,-1 1 0 0 0,1 0 0 0 0,0-1 0 0 0,-1 1 692 0 0,-2 7-1343 0 0</inkml:trace>
  <inkml:trace contextRef="#ctx0" brushRef="#br0" timeOffset="444.784">37 501 6897 0 0,'5'-4'4395'0'0,"12"-6"-3027"0"0,-13 8-692 0 0,39-18 1580 0 0,1 2 0 0 0,32-8-2256 0 0,-47 16 405 0 0,25-8-195 0 0,13-6 355 0 0,35-6-565 0 0,-71 28-344 0 0,-30 2 337 0 0,-1 0 0 0 0,0 0 0 0 0,1 0 0 0 0,-1 0 0 0 0,1 0 0 0 0,-1 0 0 0 0,1 0 0 0 0,-1 0 1 0 0,1 0-1 0 0,-1 0 0 0 0,1 0 0 0 0,-1 0 0 0 0,0 1 0 0 0,1-1 0 0 0,-1 0 0 0 0,1 0 0 0 0,-1 0 0 0 0,1 1 0 0 0,-1-1 0 0 0,0 0 0 0 0,1 0 0 0 0,-1 1 0 0 0,0-1 0 0 0,1 0 0 0 0,-1 1 0 0 0,0-1 0 0 0,0 0 0 0 0,1 1 0 0 0,-1-1 0 0 0,0 1 0 0 0,0-1 0 0 0,1 0 0 0 0,-1 1 0 0 0,0-1 0 0 0,0 1 0 0 0,0-1 0 0 0,0 1 0 0 0,0-1 0 0 0,0 1 0 0 0,0-1 0 0 0,0 0 0 0 0,0 1 0 0 0,0-1 0 0 0,0 1 0 0 0,0-1 0 0 0,0 1 0 0 0,0-1 0 0 0,0 1 0 0 0,0-1 0 0 0,0 1 0 0 0,-1-1 0 0 0,1 0 0 0 0,0 1 0 0 0,0-1 0 0 0,0 1 0 0 0,-1-1 0 0 0,1 0 0 0 0,0 1 0 0 0,-1-1 1 0 0,1 0-1 0 0,0 1 7 0 0,-11 11-176 0 0,1 0 1 0 0,-2 0-1 0 0,-9 8 176 0 0,-2 1-92 0 0,-26 23 130 0 0,-2-3 0 0 0,-10 4-38 0 0,-47 38 104 0 0,47-34 67 0 0,21-18-444 0 0,-31 31 273 0 0,116-89-328 0 0,-1-9 172 0 0,-12 9 298 0 0,1 2 1 0 0,15-7-143 0 0,-37 25 31 0 0,0 1 0 0 0,1 0 0 0 0,-1 1 0 0 0,2 0 0 0 0,-1 1 0 0 0,0 0 0 0 0,1 1 0 0 0,-1 0 0 0 0,12 0-31 0 0,-21 3 6 0 0,0 0 0 0 0,1 0-1 0 0,-1 0 1 0 0,1 1 0 0 0,-1 0-1 0 0,1-1 1 0 0,-1 1-1 0 0,0 0 1 0 0,1 0 0 0 0,-1 1-1 0 0,0-1 1 0 0,0 1-1 0 0,0-1 1 0 0,0 1 0 0 0,0 0-1 0 0,0 0 1 0 0,-1 1 0 0 0,3 1-7 0 0,4 5-238 0 0,0 1 0 0 0,-1 1 0 0 0,0 0-1 0 0,2 5 240 0 0,-3-6-947 0 0,0 0 1 0 0,0 0-1 0 0,1 0 0 0 0,5 3 947 0 0,-10-9-773 0 0,15 11-2468 0 0,-17-14 2933 0 0,-1-1-1 0 0,1 1 0 0 0,0-1 0 0 0,0 1 0 0 0,-1-1 1 0 0,1 0-1 0 0,0 1 0 0 0,0-1 0 0 0,-1 0 0 0 0,1 1 1 0 0,0-1-1 0 0,0 0 0 0 0,0 0 0 0 0,0 0 0 0 0,-1 0 1 0 0,1 0-1 0 0,0 0 0 0 0,0 0 0 0 0,0 0 0 0 0,0 0 1 0 0,0 0 308 0 0,4-5-2649 0 0</inkml:trace>
  <inkml:trace contextRef="#ctx0" brushRef="#br0" timeOffset="835.329">707 1 3121 0 0,'2'12'10854'0'0,"-3"38"-8758"0"0,-14 115-220 0 0,5-78-964 0 0,2 84-912 0 0,9-153-104 0 0,5 130 501 0 0,-4-120-1009 0 0,2 0 1 0 0,1-1 0 0 0,2 0-1 0 0,3 8 612 0 0,-17-73-12099 0 0,3-20 9557 0 0,3-63 5453 0 0,1 117-2645 0 0,0 1 1 0 0,0-1-1 0 0,0 1 1 0 0,1 0-1 0 0,-1-1 1 0 0,1 1-1 0 0,0 0 1 0 0,0 0-1 0 0,0 0 1 0 0,1-1-1 0 0,-1 1 1 0 0,1 0 0 0 0,-1 1-1 0 0,1-1 1 0 0,0 0-1 0 0,0 0 1 0 0,2-1-267 0 0,0 1 443 0 0,0 1 0 0 0,-1-1 1 0 0,1 1-1 0 0,0 0 0 0 0,0 1 1 0 0,0-1-1 0 0,0 0 0 0 0,0 1 1 0 0,1 0-1 0 0,-1 0 0 0 0,0 1 1 0 0,1-1-1 0 0,-1 1-443 0 0,57-10 1560 0 0,11-6-1560 0 0,31-4-3163 0 0,-101 19 2624 0 0,1 1 1 0 0,0-1-1 0 0,-1 1 1 0 0,1 0-1 0 0,0 0 1 0 0,0 0-1 0 0,-1 0 1 0 0,1 0-1 0 0,0 1 1 0 0,0-1-1 0 0,-1 1 1 0 0,1-1-1 0 0,0 1 1 0 0,-1 0-1 0 0,3 1 539 0 0,12 13-4965 0 0</inkml:trace>
  <inkml:trace contextRef="#ctx0" brushRef="#br0" timeOffset="1288.442">349 1027 7882 0 0,'0'0'11'0'0,"-8"3"876"0"0,1 1 1 0 0,-1 1-1 0 0,1-1 0 0 0,-4 5-887 0 0,11-9 43 0 0,0-1-1 0 0,0 1 1 0 0,0 0-1 0 0,0 0 1 0 0,0 0-1 0 0,0 0 1 0 0,1 0-1 0 0,-1 0 0 0 0,0 0 1 0 0,0 0-1 0 0,0 0 1 0 0,0 0-1 0 0,0 0 1 0 0,0 0-1 0 0,1 0 0 0 0,-1 0 1 0 0,0 0-1 0 0,0 0 1 0 0,0 0-1 0 0,0 0 1 0 0,0 0-1 0 0,0 0 1 0 0,1 1-1 0 0,-1-1 0 0 0,0 0 1 0 0,0 0-1 0 0,0 0 1 0 0,0 0-1 0 0,0 0 1 0 0,0 0-1 0 0,0 0 0 0 0,1 0 1 0 0,-1 0-1 0 0,0 1 1 0 0,0-1-1 0 0,0 0 1 0 0,0 0-1 0 0,0 0 1 0 0,0 0-1 0 0,0 0 0 0 0,0 0 1 0 0,0 0-1 0 0,0 1 1 0 0,0-1-1 0 0,0 0 1 0 0,0 0-1 0 0,0 0 0 0 0,0 0 1 0 0,0 0-1 0 0,0 1 1 0 0,0-1-1 0 0,0 0 1 0 0,0 0-1 0 0,0 0 1 0 0,0 0-1 0 0,0 0 0 0 0,0 0 1 0 0,0 1-1 0 0,0-1 1 0 0,0 0-1 0 0,0 0-42 0 0,12-2 951 0 0,10-6-30 0 0,0 0 0 0 0,0-1 1 0 0,14-10-922 0 0,7-2 543 0 0,6-3-60 0 0,-25 11-309 0 0,0 1 1 0 0,1 2 0 0 0,0 0 0 0 0,0 2-1 0 0,1 0 1 0 0,20-2-175 0 0,-44 10-7 0 0,0-1-1 0 0,1 1 1 0 0,-1 0-1 0 0,1 0 1 0 0,-1 0-1 0 0,1 1 0 0 0,-1-1 1 0 0,1 0-1 0 0,-1 1 1 0 0,0 0-1 0 0,1-1 1 0 0,-1 1-1 0 0,0 0 1 0 0,1 0-1 0 0,-1 1 8 0 0,-1-2-22 0 0,-1 1 1 0 0,1 0-1 0 0,0 0 0 0 0,-1 0 1 0 0,1 0-1 0 0,0 0 0 0 0,-1-1 0 0 0,1 1 1 0 0,-1 0-1 0 0,0 0 0 0 0,1 0 0 0 0,-1 1 1 0 0,0-1-1 0 0,0 0 0 0 0,1 0 1 0 0,-1 0-1 0 0,0 0 0 0 0,0 0 0 0 0,0 0 1 0 0,0 0-1 0 0,0 0 0 0 0,-1 0 0 0 0,1 0 1 0 0,0 0-1 0 0,0 0 0 0 0,-1 0 1 0 0,1 0-1 0 0,-1 0 0 0 0,1 0 0 0 0,-1 0 1 0 0,1 0-1 0 0,-1 0 0 0 0,1 0 0 0 0,-1 0 1 0 0,0 0 21 0 0,-8 13-185 0 0,0 0 0 0 0,-1 0 0 0 0,-1-1 0 0 0,0 0 0 0 0,-1-1 0 0 0,-1 0 185 0 0,-26 22-703 0 0,-14 7 703 0 0,11-8-1269 0 0,-5 7 1269 0 0,34-29-993 0 0,1-1 0 0 0,-1-1 1 0 0,-13 7 992 0 0,85-74-1429 0 0,-48 49 1705 0 0,1 1-1 0 0,-1 0 1 0 0,1 1-1 0 0,1 0 1 0 0,-1 1-1 0 0,1 0 1 0 0,0 1-1 0 0,1 1 1 0 0,-1 0-1 0 0,1 1 1 0 0,8-1-276 0 0,-11 2 229 0 0,0 1 1 0 0,0 1 0 0 0,1 0-1 0 0,-1 0 1 0 0,1 2 0 0 0,-1-1-1 0 0,0 1 1 0 0,0 1 0 0 0,0 0-1 0 0,0 0 1 0 0,0 1 0 0 0,-1 0-1 0 0,0 1 1 0 0,5 3-230 0 0,121 72-539 0 0,-107-66-1471 0 0,-19-10-627 0 0,1 0 0 0 0,-1 0-1 0 0,1-1 1 0 0,-1 0-1 0 0,7 0 2638 0 0,-2-6-1960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2:23:11.66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1469 872 1168 0 0,'-1'0'102'0'0,"-14"8"5419"0"0,14-8-5421 0 0,1 0 1 0 0,0 0-1 0 0,0 0 0 0 0,0 0 1 0 0,0 0-1 0 0,-1 0 1 0 0,1 0-1 0 0,0 1 0 0 0,0-1 1 0 0,0 0-1 0 0,0 0 1 0 0,0 0-1 0 0,-1 0 0 0 0,1 0 1 0 0,0 1-1 0 0,0-1 1 0 0,0 0-1 0 0,0 0 0 0 0,0 0 1 0 0,0 1-1 0 0,0-1 1 0 0,0 0-1 0 0,0 0 0 0 0,0 0 1 0 0,0 1-1 0 0,0-1 0 0 0,0 0 1 0 0,0 0-1 0 0,0 0 1 0 0,0 1-1 0 0,0-1 0 0 0,0 0 1 0 0,0 0-1 0 0,0 0 1 0 0,0 1-1 0 0,0-1 0 0 0,0 0 1 0 0,0 0-1 0 0,0 0 1 0 0,0 0-1 0 0,1 1 0 0 0,-1-1 1 0 0,0 0-1 0 0,0 0 1 0 0,0 0-1 0 0,0 0 0 0 0,0 0 1 0 0,1 1-1 0 0,-1-1 0 0 0,0 0 1 0 0,0 0-1 0 0,0 0 1 0 0,0 0-1 0 0,1 0 0 0 0,-1 0 1 0 0,0 0-1 0 0,0 0 1 0 0,0 0-1 0 0,1 0 0 0 0,-1 0 1 0 0,0 0-101 0 0,1 3 389 0 0,1-1 0 0 0,-1 0 0 0 0,0 1 0 0 0,0-1 0 0 0,0 0 0 0 0,-1 1 0 0 0,1-1 0 0 0,-1 1 0 0 0,1-1 0 0 0,-1 1 0 0 0,0 1-389 0 0,1 3 626 0 0,2 13 88 0 0,-2 0 1 0 0,0 0 0 0 0,-2 0-1 0 0,0 0 1 0 0,-4 17-715 0 0,1 10 554 0 0,-3 72-544 0 0,6 0 0 0 0,7 24-10 0 0,-3-78-1076 0 0,0-14-1966 0 0,-1-17-2740 0 0,-3-21-1977 0 0,-1-10 3515 0 0</inkml:trace>
  <inkml:trace contextRef="#ctx0" brushRef="#br0" timeOffset="328.048">1460 990 4425 0 0,'1'-5'573'0'0,"1"0"1"0"0,0 0-1 0 0,0 0 0 0 0,0 1 0 0 0,1-1 1 0 0,-1 1-1 0 0,1 0 0 0 0,0-1 1 0 0,1 1-1 0 0,-1 0 0 0 0,1 1 1 0 0,-1-1-1 0 0,1 1 0 0 0,1-1-573 0 0,11-8 1389 0 0,1 0 0 0 0,0 2 0 0 0,2-1-1389 0 0,-6 4 383 0 0,4-2-29 0 0,0 0 0 0 0,0 2 0 0 0,1 0 0 0 0,0 1 0 0 0,1 0 0 0 0,-1 2 0 0 0,1 0 1 0 0,0 1-1 0 0,0 1 0 0 0,0 1 0 0 0,0 1 0 0 0,0 0 0 0 0,0 1 0 0 0,13 3-354 0 0,-25-2 35 0 0,1 1 1 0 0,-1-1-1 0 0,1 1 0 0 0,-1 0 1 0 0,0 1-1 0 0,0 0 1 0 0,0 0-1 0 0,-1 0 0 0 0,0 1 1 0 0,1 0-1 0 0,-2 0 0 0 0,1 1 1 0 0,0 0-1 0 0,-1 1-35 0 0,-1-4 21 0 0,-1 1 0 0 0,-1 0 0 0 0,1 0 0 0 0,0 0-1 0 0,-1 0 1 0 0,0 1 0 0 0,0-1 0 0 0,0 1 0 0 0,-1-1 0 0 0,1 1 0 0 0,-1-1-1 0 0,0 1 1 0 0,0 0 0 0 0,-1 0 0 0 0,1 0 0 0 0,-1-1 0 0 0,0 1 0 0 0,-1 0-1 0 0,1 0 1 0 0,-1 0 0 0 0,0 0 0 0 0,0-1 0 0 0,-1 4-21 0 0,-6 10 61 0 0,-1 0 0 0 0,-1-1 0 0 0,0 0 0 0 0,-1 0 0 0 0,-1-1 0 0 0,-1-1 0 0 0,0 0 0 0 0,0 0 0 0 0,-2-2 0 0 0,0 1 0 0 0,-11 6-61 0 0,-11 6-476 0 0,-1-2-1 0 0,-1-1 1 0 0,-1-2-1 0 0,-25 8 477 0 0,29-17-2571 0 0,13-7-4171 0 0,20-5 1503 0 0,0-5-1347 0 0</inkml:trace>
  <inkml:trace contextRef="#ctx0" brushRef="#br0" timeOffset="877.579">1552 1234 2128 0 0,'-1'1'319'0'0,"-1"-1"0"0"0,1 1 0 0 0,0 0-1 0 0,0 0 1 0 0,0 0 0 0 0,0 0 0 0 0,0 0-1 0 0,0 0 1 0 0,0 0 0 0 0,0 0 0 0 0,0 1-1 0 0,0-1 1 0 0,1 0 0 0 0,-1 0-1 0 0,0 1 1 0 0,1-1 0 0 0,-1 0 0 0 0,1 1-1 0 0,0-1 1 0 0,-1 1 0 0 0,1-1 0 0 0,0 1-1 0 0,0-1 1 0 0,0 1-319 0 0,0 0 396 0 0,1 1-1 0 0,0-1 1 0 0,1 1 0 0 0,-1-1-1 0 0,0 1 1 0 0,1-1 0 0 0,-1 0-1 0 0,1 0 1 0 0,0 0 0 0 0,-1 0-1 0 0,1 0 1 0 0,0 0 0 0 0,1 0-396 0 0,98 94 7687 0 0,-47-47-6264 0 0,48 41-556 0 0,-79-71-1202 0 0,-1 1 0 0 0,-2 0 0 0 0,0 2 1 0 0,-1 1-1 0 0,-1 0 0 0 0,7 14 335 0 0,-4-18-3926 0 0,-8-14-1124 0 0,-13-5 4723 0 0,1 0 0 0 0,-1 0 0 0 0,1 0 0 0 0,-1 0 0 0 0,0 0 0 0 0,1 0 1 0 0,-1 0-1 0 0,0-1 0 0 0,1 1 0 0 0,-1 0 0 0 0,0 0 0 0 0,1 0 0 0 0,-1-1 0 0 0,0 1 1 0 0,1 0-1 0 0,-1 0 0 0 0,0-1 0 0 0,1 1 0 0 0,-1 0 0 0 0,0 0 0 0 0,0-1 0 0 0,1 1 1 0 0,-1 0-1 0 0,0-1 0 0 0,0 1 0 0 0,0 0 0 0 0,1-1 0 0 0,-1 1 0 0 0,0-1 327 0 0,-1-8-4402 0 0</inkml:trace>
  <inkml:trace contextRef="#ctx0" brushRef="#br0" timeOffset="1408.812">2254 1114 3017 0 0,'-1'0'208'0'0,"1"-1"0"0"0,-1 1 0 0 0,1-1 1 0 0,0 1-1 0 0,-1-1 0 0 0,1 1 1 0 0,0-1-1 0 0,-1 0 0 0 0,1 1 0 0 0,0-1 1 0 0,0 1-1 0 0,0-1 0 0 0,-1 0 0 0 0,1 1 1 0 0,0-1-1 0 0,0 0 0 0 0,0 1 1 0 0,0-1-1 0 0,0 0 0 0 0,0 1 0 0 0,0-1 1 0 0,0 0-1 0 0,1 1 0 0 0,-1-1 0 0 0,0 0 1 0 0,0 1-1 0 0,0-1 0 0 0,1 1 0 0 0,-1-1 1 0 0,0 0-1 0 0,1 1 0 0 0,-1-1 1 0 0,1 1-1 0 0,-1-1 0 0 0,0 1 0 0 0,1-1 1 0 0,-1 1-1 0 0,1 0 0 0 0,-1-1 0 0 0,1 1 1 0 0,0-1-1 0 0,-1 1 0 0 0,1 0 1 0 0,-1 0-1 0 0,1-1 0 0 0,-1 1 0 0 0,1 0 1 0 0,0 0-1 0 0,-1 0 0 0 0,1-1 0 0 0,0 1 1 0 0,-1 0-1 0 0,1 0 0 0 0,0 0 0 0 0,-1 0 1 0 0,1 0-209 0 0,0 0 215 0 0,1 0 1 0 0,-1 0-1 0 0,0 0 0 0 0,0 0 1 0 0,1 0-1 0 0,-1 0 0 0 0,0 0 1 0 0,1 0-1 0 0,-1 0 1 0 0,0 0-1 0 0,0 1 0 0 0,1-1 1 0 0,-1 1-1 0 0,0-1 0 0 0,0 1 1 0 0,0-1-1 0 0,1 1 1 0 0,-1-1-1 0 0,0 1 0 0 0,0 0 1 0 0,0 0-1 0 0,0 0 1 0 0,0 0-1 0 0,-1 0 0 0 0,1 0 1 0 0,0 0-1 0 0,0 0-215 0 0,1 11 422 0 0,0 1 1 0 0,-1-1-1 0 0,-1 0 0 0 0,0 0 0 0 0,0 0 0 0 0,-1 0 1 0 0,-2 7-423 0 0,1-1 58 0 0,1 0 1 0 0,0 17-59 0 0,3 4-140 0 0,-1-2 238 0 0,2 0 1 0 0,1 0-1 0 0,2-1 0 0 0,2 0 1 0 0,6 18-99 0 0,-11-46 15 0 0,1 0 0 0 0,0 0 0 0 0,1 0 0 0 0,0 0 0 0 0,0-1 0 0 0,0 0 0 0 0,1 0 0 0 0,0 0 0 0 0,0-1 1 0 0,1 0-1 0 0,0 0 0 0 0,2 1-15 0 0,-5-4 6 0 0,0 0 1 0 0,0 0 0 0 0,0-1-1 0 0,1 1 1 0 0,-1-1-1 0 0,1 0 1 0 0,-1 0 0 0 0,1-1-1 0 0,0 1 1 0 0,0-1 0 0 0,0 0-1 0 0,0 0 1 0 0,-1-1-1 0 0,1 1 1 0 0,0-1 0 0 0,0 0-1 0 0,0-1 1 0 0,0 1 0 0 0,0-1-1 0 0,0 0 1 0 0,0 0 0 0 0,3-2-7 0 0,-3 1 15 0 0,-1-1 1 0 0,1 0-1 0 0,-1 0 1 0 0,0 0-1 0 0,0 0 1 0 0,0-1-1 0 0,-1 1 1 0 0,1-1-1 0 0,-1 0 1 0 0,0 0 0 0 0,0 0-1 0 0,0-1 1 0 0,0 1-1 0 0,0-4-15 0 0,7-12 153 0 0,-2-1-1 0 0,6-18-152 0 0,-5 13-12 0 0,8-33 128 0 0,-2 0 0 0 0,-3-1-1 0 0,-2-1 1 0 0,-3 0-116 0 0,-5 40-20 0 0,-1 0-1 0 0,-1 0 1 0 0,-1 1 0 0 0,-2-12 20 0 0,-8-44-4841 0 0,9 59 2538 0 0,-2-9-6737 0 0,4 12 1221 0 0</inkml:trace>
  <inkml:trace contextRef="#ctx0" brushRef="#br0" timeOffset="-1018.2">672 932 480 0 0,'3'0'440'0'0,"0"-1"52"0"0,0 1 0 0 0,1-1 0 0 0,-1 0 0 0 0,0 0 0 0 0,1 0 0 0 0,-1 0-1 0 0,0-1 1 0 0,0 1 0 0 0,0-1 0 0 0,0 0 0 0 0,0 0 0 0 0,1-1-492 0 0,-3 2 198 0 0,0 0 0 0 0,-1 0-1 0 0,1 1 1 0 0,0-1 0 0 0,0 0 0 0 0,0 1 0 0 0,0-1 0 0 0,0 0 0 0 0,0 1 0 0 0,0-1 0 0 0,0 1 0 0 0,0-1 0 0 0,0 1-1 0 0,0 0 1 0 0,0-1 0 0 0,0 1 0 0 0,0 0 0 0 0,0 0 0 0 0,0 0 0 0 0,0 0 0 0 0,1 0 0 0 0,-1 0 0 0 0,0 0-198 0 0,0 1 202 0 0,0-1 1 0 0,-1 1 0 0 0,1 0-1 0 0,-1-1 1 0 0,1 1 0 0 0,-1 0-1 0 0,1-1 1 0 0,-1 1 0 0 0,0 0-1 0 0,1 0 1 0 0,-1 0 0 0 0,0-1-1 0 0,1 1 1 0 0,-1 0 0 0 0,0 0-1 0 0,0 0 1 0 0,0 0 0 0 0,0 0-1 0 0,0 0 1 0 0,0-1 0 0 0,0 1 0 0 0,0 1-203 0 0,-1 6 714 0 0,0 0 1 0 0,0 0 0 0 0,-1 0 0 0 0,0 0 0 0 0,-3 6-715 0 0,-44 131 1942 0 0,17-49-1582 0 0,6-19-127 0 0,-49 130 1 0 0,73-201-265 0 0,-27 60-590 0 0,3 3 0 0 0,4 0 0 0 0,-3 21 621 0 0,23-72-2668 0 0,3-16-810 0 0,3-11 802 0 0,11-19-4651 0 0,-7 7 3249 0 0</inkml:trace>
  <inkml:trace contextRef="#ctx0" brushRef="#br0" timeOffset="-687.339">793 816 3297 0 0,'6'9'6498'0'0,"1"0"-3813"0"0,-5-7-2273 0 0,0 1-1 0 0,0 0 1 0 0,0 0-1 0 0,0 0 1 0 0,0 0-1 0 0,-1 0 1 0 0,1 2-412 0 0,31 85 4139 0 0,20 46-2136 0 0,-4-8-1745 0 0,52 157-1609 0 0,-91-258 274 0 0,4 15-2052 0 0,-12-34 1484 0 0,-1-1-1 0 0,0 1 1 0 0,0-1-1 0 0,0 9 1646 0 0,-1 5-6384 0 0,-5-16 3154 0 0</inkml:trace>
  <inkml:trace contextRef="#ctx0" brushRef="#br0" timeOffset="-343.666">611 1442 7017 0 0,'2'-4'676'0'0,"1"1"-1"0"0,0 0 0 0 0,-1 0 0 0 0,1 0 0 0 0,0 0 0 0 0,0 1 0 0 0,1-1 0 0 0,-1 1 0 0 0,1 0 0 0 0,-1 0 0 0 0,1 0 0 0 0,0 0 0 0 0,0 0-675 0 0,57-16 2689 0 0,-34 11-2158 0 0,37-12 24 0 0,37-11-199 0 0,-34 8-3388 0 0,-21 9-5740 0 0,-28 6 1492 0 0</inkml:trace>
  <inkml:trace contextRef="#ctx0" brushRef="#br0" timeOffset="3687.384">5150 884 9922 0 0,'-1'-3'188'0'0,"0"-1"213"0"0,0 0 0 0 0,0 0 1 0 0,-1 0-1 0 0,1 1 0 0 0,-1-1 1 0 0,0 0-1 0 0,-1 0-401 0 0,3 3 111 0 0,-1 0 1 0 0,0 0-1 0 0,0 0 0 0 0,0 0 1 0 0,0 0-1 0 0,-1 0 1 0 0,1 1-1 0 0,0-1 0 0 0,0 0 1 0 0,0 1-1 0 0,0-1 0 0 0,-1 1 1 0 0,1-1-1 0 0,0 1 1 0 0,-1 0-1 0 0,1-1 0 0 0,0 1 1 0 0,-1 0-1 0 0,1 0 1 0 0,0 0-1 0 0,-1 0 0 0 0,1 0 1 0 0,-1 0-112 0 0,-12 2 210 0 0,1 0 1 0 0,0 1 0 0 0,1 0 0 0 0,-1 1 0 0 0,1 1-1 0 0,-1 0 1 0 0,1 0 0 0 0,1 1 0 0 0,-1 1 0 0 0,1 0-1 0 0,0 0 1 0 0,0 1 0 0 0,-1 3-211 0 0,-6 4 146 0 0,1 2 0 0 0,1 1 0 0 0,0 0-1 0 0,1 1 1 0 0,2 0 0 0 0,-12 20-146 0 0,19-28 114 0 0,0 1 0 0 0,1-1-1 0 0,0 1 1 0 0,1 0 0 0 0,-2 9-114 0 0,5-16 36 0 0,0 0-1 0 0,0 0 1 0 0,0 0 0 0 0,1 0 0 0 0,0 0 0 0 0,0 1-1 0 0,0-1 1 0 0,1 0 0 0 0,-1 0 0 0 0,1 0 0 0 0,0 0-1 0 0,1 0 1 0 0,-1 0 0 0 0,1 0 0 0 0,0 1-36 0 0,0-4 5 0 0,0 1 0 0 0,0-1 0 0 0,0 0 0 0 0,0 0 0 0 0,1 1 0 0 0,-1-1 1 0 0,0-1-1 0 0,1 1 0 0 0,0 0 0 0 0,-1-1 0 0 0,1 1 0 0 0,0-1 0 0 0,0 0 0 0 0,0 1 1 0 0,0-2-1 0 0,0 1 0 0 0,0 0 0 0 0,0 0-5 0 0,13 2-70 0 0,0-1-1 0 0,-1-1 1 0 0,3 0 70 0 0,-8 0-79 0 0,85 2-253 0 0,-30-1-419 0 0,3 3 751 0 0,-47-3-83 0 0,-1 1 0 0 0,1 1 0 0 0,-1 1-1 0 0,-1 1 1 0 0,8 4 83 0 0,-21-8 68 0 0,1 1-1 0 0,-1 0 1 0 0,0 0-1 0 0,-1 0 0 0 0,1 1 1 0 0,-1 0-1 0 0,1 0 1 0 0,-1 0-1 0 0,-1 1 1 0 0,1 0-1 0 0,0 0 0 0 0,0 2-67 0 0,-3-4 45 0 0,0 0-1 0 0,0 0 1 0 0,-1 1 0 0 0,1-1-1 0 0,-1 0 1 0 0,0 1-1 0 0,0-1 1 0 0,0 1-1 0 0,-1-1 1 0 0,1 1-1 0 0,-1-1 1 0 0,0 1-1 0 0,0 0 1 0 0,0-1-1 0 0,0 1 1 0 0,-1-1-1 0 0,1 1 1 0 0,-1-1-1 0 0,0 1 1 0 0,0-1-1 0 0,0 1 1 0 0,-2 2-45 0 0,-1 2 162 0 0,-1 0 0 0 0,1 0 0 0 0,-1-1 0 0 0,-1 1 0 0 0,0-1 0 0 0,0 0 0 0 0,0-1 0 0 0,-6 6-162 0 0,-14 9 1055 0 0,-21 14-1055 0 0,34-26 207 0 0,-16 10-36 0 0,-2-1 0 0 0,0-1 0 0 0,0-1 0 0 0,-2-2 0 0 0,0-1 0 0 0,-18 3-171 0 0,-35 5-2278 0 0,-1-7-3521 0 0,55-13-245 0 0,1-7-2449 0 0</inkml:trace>
  <inkml:trace contextRef="#ctx0" brushRef="#br0" timeOffset="2298.077">3026 1014 912 0 0,'4'-4'1196'0'0,"-1"0"0"0"0,0 0 0 0 0,1 1 0 0 0,0-1 0 0 0,0 1 0 0 0,0 0 0 0 0,0 0-1 0 0,0 0 1 0 0,1 1 0 0 0,-1-1 0 0 0,6-1-1196 0 0,-9 4 214 0 0,0-1 0 0 0,0 1 0 0 0,1 0 0 0 0,-1 0-1 0 0,0-1 1 0 0,0 1 0 0 0,1 0 0 0 0,-1 0 0 0 0,0 0-1 0 0,1 0 1 0 0,-1 1 0 0 0,0-1 0 0 0,0 0 0 0 0,1 0 0 0 0,-1 1-1 0 0,0-1 1 0 0,0 1 0 0 0,0-1 0 0 0,1 1-214 0 0,0 0 117 0 0,-1 1 0 0 0,0-1 1 0 0,0 0-1 0 0,0 1 0 0 0,0-1 0 0 0,0 1 1 0 0,0-1-1 0 0,0 1 0 0 0,0-1 0 0 0,0 1 1 0 0,-1-1-1 0 0,1 1 0 0 0,-1 0 0 0 0,1 0 1 0 0,-1-1-1 0 0,0 1 0 0 0,1 0 0 0 0,-1 0-117 0 0,2 39 350 0 0,-2 1-1 0 0,-1-1 0 0 0,-2 0 1 0 0,-2 0-1 0 0,-6 20-349 0 0,0 13 220 0 0,3 6-220 0 0,3-20 242 0 0,1-22-126 0 0,1 1 1 0 0,3 0-1 0 0,1 0 0 0 0,4 23-116 0 0,-5-60 19 0 0,0 0-1 0 0,1 1 0 0 0,-1-1 1 0 0,1 0-1 0 0,-1 0 1 0 0,1 1-1 0 0,0-1 0 0 0,0 0 1 0 0,0 0-1 0 0,0 0 1 0 0,0 0-1 0 0,0 0 0 0 0,0 0 1 0 0,1-1-1 0 0,-1 1 1 0 0,1 0-1 0 0,0-1 0 0 0,-1 1 1 0 0,1-1-1 0 0,0 1 1 0 0,0-1-1 0 0,0 0 0 0 0,0 0 1 0 0,0 0-1 0 0,0 0 1 0 0,0 0-1 0 0,1 0-18 0 0,1 0 43 0 0,1-1 0 0 0,0 1 0 0 0,-1-1 1 0 0,1 0-1 0 0,0-1 0 0 0,-1 1 0 0 0,1-1 0 0 0,-1 0 0 0 0,1 0 0 0 0,-1 0 1 0 0,1-1-1 0 0,-1 1 0 0 0,1-1-43 0 0,7-2 57 0 0,0 0 0 0 0,0 2 0 0 0,0-1 0 0 0,1 2 0 0 0,7-1-57 0 0,30-4 71 0 0,21-4-162 0 0,-7 1-4494 0 0,-21-1-6537 0 0,-32 6 6518 0 0,-4-4 686 0 0</inkml:trace>
  <inkml:trace contextRef="#ctx0" brushRef="#br0" timeOffset="2657.512">3748 991 5289 0 0,'1'-1'6784'0'0,"5"0"-3551"0"0,14-1-734 0 0,108-9 2362 0 0,-1-5-3679 0 0,33-4-3343 0 0,-137 16 572 0 0,7-1-2470 0 0,-12 7-2722 0 0,-14 1 2256 0 0,-3 1-112 0 0</inkml:trace>
  <inkml:trace contextRef="#ctx0" brushRef="#br0" timeOffset="2986.034">3848 1258 5977 0 0,'-3'2'473'0'0,"1"0"0"0"0,0 0 0 0 0,-1 1 0 0 0,1-1 0 0 0,0 1 1 0 0,0-1-1 0 0,1 1 0 0 0,-1-1 0 0 0,0 1 0 0 0,1 0 0 0 0,-1 2-473 0 0,2-4 153 0 0,0 0 1 0 0,-1 0-1 0 0,1 1 0 0 0,0-1 1 0 0,0 0-1 0 0,1 0 1 0 0,-1 0-1 0 0,0 1 1 0 0,0-1-1 0 0,1 0 0 0 0,-1 0 1 0 0,0 0-1 0 0,1 0 1 0 0,-1 0-1 0 0,1 0 0 0 0,-1 0 1 0 0,1 0-1 0 0,0 0 1 0 0,-1 0-1 0 0,1 0 1 0 0,0 0-1 0 0,0 0 0 0 0,0 0 1 0 0,0-1-1 0 0,0 1 1 0 0,0 0-1 0 0,0-1 0 0 0,0 1 1 0 0,0-1-1 0 0,0 1 1 0 0,0-1-1 0 0,1 1-153 0 0,12 5 374 0 0,0-1 1 0 0,1-1-1 0 0,0 0 0 0 0,-1-1 0 0 0,1-1 1 0 0,0 0-1 0 0,1-1 0 0 0,5-1-374 0 0,67-3-507 0 0,-29-3-3412 0 0,-36 4 481 0 0,7 5-5395 0 0,-25-3 6454 0 0</inkml:trace>
  <inkml:trace contextRef="#ctx0" brushRef="#br0" timeOffset="3346.137">3890 978 4425 0 0,'-3'2'650'0'0,"-1"1"-1"0"0,1 0 1 0 0,0 0 0 0 0,0 0 0 0 0,0 1-1 0 0,1-1 1 0 0,-1 1 0 0 0,1-1-1 0 0,-1 1 1 0 0,1 0 0 0 0,1 0 0 0 0,-1 0-1 0 0,0 0 1 0 0,1 0 0 0 0,0 0-1 0 0,-1 4-649 0 0,-1 9 1080 0 0,1 1-1 0 0,1 0 0 0 0,0 11-1079 0 0,-1 12 425 0 0,-7 44 555 0 0,-7 10-980 0 0,4-26 335 0 0,3 0-1 0 0,2 20-334 0 0,7-78 24 0 0,0 0 0 0 0,0 0 0 0 0,1-1 0 0 0,1 1 0 0 0,0 0 0 0 0,1 0 0 0 0,0-1 0 0 0,0 1 0 0 0,1-1 0 0 0,1 2-24 0 0,-3-10 26 0 0,0 1 0 0 0,0-1 0 0 0,-1 0 0 0 0,2 0 0 0 0,-1-1 0 0 0,0 1 0 0 0,0 0 0 0 0,1-1 0 0 0,-1 1 0 0 0,0-1 0 0 0,1 0 0 0 0,0 1 0 0 0,-1-1 0 0 0,1-1 0 0 0,0 1 0 0 0,-1 0 0 0 0,1-1 0 0 0,0 1 0 0 0,0-1 0 0 0,0 0 0 0 0,-1 0 0 0 0,3 0-26 0 0,5 0 1 0 0,-1 0-1 0 0,1-1 1 0 0,0-1 0 0 0,-1 1-1 0 0,9-4 0 0 0,131-43 58 0 0,-27 8-2452 0 0,-39 17-3754 0 0,-56 16 1125 0 0,-4-3-1721 0 0</inkml:trace>
  <inkml:trace contextRef="#ctx0" brushRef="#br0" timeOffset="6862.102">8724 713 984 0 0,'7'-9'1110'0'0,"0"0"0"0"0,0 1 0 0 0,1 0 1 0 0,0 0-1 0 0,0 1 0 0 0,1 0 0 0 0,0 0 0 0 0,0 1 0 0 0,1 0 0 0 0,7-3-1110 0 0,-4 3 408 0 0,1 0 0 0 0,1 1 0 0 0,-1 0 0 0 0,1 1 0 0 0,0 0 0 0 0,0 2 0 0 0,8-1-408 0 0,-3 0 287 0 0,27-1 285 0 0,-45 4-535 0 0,1 0 0 0 0,-1 0 0 0 0,1 1 0 0 0,-1-1-1 0 0,1 0 1 0 0,-1 1 0 0 0,0 0 0 0 0,1-1-1 0 0,-1 1 1 0 0,0 0 0 0 0,0 0 0 0 0,1 1 0 0 0,-1-1-1 0 0,0 0 1 0 0,0 1 0 0 0,0 0-37 0 0,-1-1 25 0 0,0 0-1 0 0,-1 0 1 0 0,1 1 0 0 0,-1-1-1 0 0,1 0 1 0 0,-1 1 0 0 0,1-1-1 0 0,-1 1 1 0 0,0-1 0 0 0,1 0-1 0 0,-1 1 1 0 0,0-1 0 0 0,0 1-1 0 0,0-1 1 0 0,0 1 0 0 0,0-1-1 0 0,-1 1 1 0 0,1-1 0 0 0,0 0-1 0 0,-1 1 1 0 0,1-1 0 0 0,-1 1-1 0 0,1-1 1 0 0,-1 0 0 0 0,0 1-25 0 0,-19 33 372 0 0,20-35-372 0 0,-22 27 58 0 0,0-1-1 0 0,-2-1 1 0 0,-1-1-1 0 0,0-1 1 0 0,-4 0-58 0 0,-46 43 204 0 0,52-45-116 0 0,14-13-98 0 0,-1 1 0 0 0,2-1 0 0 0,-1 2 1 0 0,-6 9 9 0 0,15-17-254 0 0,6-8 108 0 0,9-8 85 0 0,-8 6 106 0 0,1 0 0 0 0,-1 0 0 0 0,1 1 0 0 0,0 0-1 0 0,1 1 1 0 0,8-5-45 0 0,-13 8 22 0 0,-1 2-1 0 0,1-1 0 0 0,0 0 0 0 0,-1 1 1 0 0,1-1-1 0 0,0 1 0 0 0,0 0 1 0 0,0 0-1 0 0,0 1 0 0 0,0-1 1 0 0,0 1-1 0 0,0 0 0 0 0,0 0 0 0 0,0 0 1 0 0,0 1-1 0 0,0-1 0 0 0,0 1 1 0 0,0 0-1 0 0,4 1-21 0 0,5 5-202 0 0,0 0 1 0 0,0 0-1 0 0,0 1 1 0 0,-1 1-1 0 0,0 0 1 0 0,0 1-1 0 0,-1 0 1 0 0,7 9 201 0 0,-12-13-765 0 0,16 14-2976 0 0,-5-13-3639 0 0,-10-6 2906 0 0</inkml:trace>
  <inkml:trace contextRef="#ctx0" brushRef="#br0" timeOffset="7206.391">9377 443 6545 0 0,'2'-2'383'0'0,"0"-2"277"0"0,1 1 0 0 0,-1 0 1 0 0,1 0-1 0 0,0-1 0 0 0,0 2 1 0 0,0-1-1 0 0,0 0 0 0 0,1 1 0 0 0,-1-1 1 0 0,1 1-1 0 0,1-1-660 0 0,-5 3 155 0 0,1 1 0 0 0,-1-1-1 0 0,1 1 1 0 0,-1-1 0 0 0,1 1 0 0 0,-1-1 0 0 0,0 0-1 0 0,1 1 1 0 0,-1-1 0 0 0,0 1 0 0 0,1 0 0 0 0,-1-1-1 0 0,0 1 1 0 0,0-1 0 0 0,0 1 0 0 0,1-1 0 0 0,-1 1-1 0 0,0 0 1 0 0,0-1 0 0 0,0 1 0 0 0,0-1 0 0 0,0 1-1 0 0,0 0 1 0 0,0 0-155 0 0,0 1 387 0 0,8 40 998 0 0,-3-1 0 0 0,-2 1 0 0 0,-1 0 0 0 0,-3 36-1385 0 0,0-16 456 0 0,-14 293-594 0 0,5-168-3598 0 0,8-79-1247 0 0,5-34-2341 0 0,0-26 328 0 0</inkml:trace>
  <inkml:trace contextRef="#ctx0" brushRef="#br0" timeOffset="4468.354">6428 835 5329 0 0,'1'-1'577'0'0,"1"-1"0"0"0,-1 1 1 0 0,0-1-1 0 0,0 1 0 0 0,1-1 0 0 0,-1 1 0 0 0,1 0 0 0 0,-1 0 0 0 0,1 0 0 0 0,-1 0 0 0 0,1 0 1 0 0,0 0-1 0 0,-1 0 0 0 0,1 0 0 0 0,0 1 0 0 0,1-1-577 0 0,34-8 3156 0 0,-20 6-2540 0 0,84-25 2070 0 0,30-15-2686 0 0,49-15-946 0 0,-129 48-1773 0 0,-46 9 1539 0 0,-1 1 0 0 0,0 0 0 0 0,0 0 0 0 0,0 0 1 0 0,1 1-1 0 0,2 0 1180 0 0,0 1-4784 0 0,-9 0-493 0 0</inkml:trace>
  <inkml:trace contextRef="#ctx0" brushRef="#br0" timeOffset="4796.491">6630 784 3641 0 0,'-4'6'782'0'0,"-1"0"0"0"0,1 0 0 0 0,1 0 0 0 0,-1 1 0 0 0,1-1 0 0 0,0 1 0 0 0,1 0 0 0 0,0 0 0 0 0,0 0 0 0 0,0 0 0 0 0,1 0 1 0 0,0 3-783 0 0,0 10 1219 0 0,1 1 1 0 0,0-1-1 0 0,3 15-1219 0 0,0-8 298 0 0,2 24-504 0 0,2-1-1 0 0,13 43 207 0 0,-19-87-494 0 0,7 23-2745 0 0,-7-28 3043 0 0,-1-1 0 0 0,0 1 0 0 0,0-1 0 0 0,0 1 0 0 0,0-1 0 0 0,0 1 0 0 0,1-1 0 0 0,-1 1 0 0 0,0-1 0 0 0,0 0 0 0 0,1 1 0 0 0,-1-1 0 0 0,0 1 0 0 0,1-1 0 0 0,-1 0 0 0 0,0 1-1 0 0,1-1 1 0 0,-1 0 0 0 0,1 0 0 0 0,-1 1 0 0 0,0-1 0 0 0,1 0 0 0 0,-1 0 0 0 0,1 1 0 0 0,-1-1 0 0 0,1 0 0 0 0,-1 0 0 0 0,1 0 0 0 0,-1 0 0 0 0,1 0 0 0 0,-1 0 0 0 0,1 0 0 0 0,-1 0 0 0 0,1 0 0 0 0,-1 0 0 0 0,1 0 0 0 0,-1 0 0 0 0,1 0-1 0 0,-1 0 1 0 0,1 0 0 0 0,-1-1 0 0 0,0 1 0 0 0,1 0 0 0 0,-1 0 0 0 0,1-1 0 0 0,-1 1 0 0 0,1 0 0 0 0,-1 0 0 0 0,0-1 0 0 0,1 1 0 0 0,-1-1 196 0 0,6-7-2830 0 0</inkml:trace>
  <inkml:trace contextRef="#ctx0" brushRef="#br0" timeOffset="5155.688">6807 741 3009 0 0,'7'-8'3632'0'0,"-4"11"-832"0"0,-2 17-188 0 0,-28 216 668 0 0,21-173-3961 0 0,4-49-551 0 0,0 0 0 0 0,0 0 0 0 0,-1-1-1 0 0,-1 1 1 0 0,0-1 0 0 0,-1 0 0 0 0,-1 0-1 0 0,-6 11 1233 0 0,0-1-2415 0 0,6 7 44 0 0</inkml:trace>
  <inkml:trace contextRef="#ctx0" brushRef="#br0" timeOffset="5156.688">6421 1346 1096 0 0,'-4'-2'679'0'0,"1"-1"0"0"0,-1 1 0 0 0,1-1 1 0 0,0 0-1 0 0,0 0 0 0 0,0 0 0 0 0,0-1-679 0 0,2 4 127 0 0,1-1 0 0 0,0 1 0 0 0,-1-1 0 0 0,1 1 0 0 0,0 0 0 0 0,0-1 0 0 0,-1 0 0 0 0,1 1 0 0 0,0-1 0 0 0,0 1 0 0 0,0-1 0 0 0,0 1-1 0 0,0-1 1 0 0,0 1 0 0 0,0-1 0 0 0,0 1 0 0 0,0-1 0 0 0,0 0 0 0 0,0 1 0 0 0,0-1 0 0 0,0 1 0 0 0,0-1-127 0 0,1 0 124 0 0,0 1-1 0 0,-1-1 0 0 0,1 0 1 0 0,-1 0-1 0 0,1 1 1 0 0,0-1-1 0 0,0 0 0 0 0,-1 1 1 0 0,1-1-1 0 0,0 1 1 0 0,0-1-1 0 0,0 1 0 0 0,0-1 1 0 0,0 1-1 0 0,-1 0 1 0 0,1-1-1 0 0,1 1-123 0 0,21-7 1951 0 0,1 2 0 0 0,-1 0 1 0 0,25-1-1952 0 0,15-3 1317 0 0,143-42-133 0 0,-54 12-6844 0 0,-100 26-1884 0 0,-35 5 2028 0 0</inkml:trace>
  <inkml:trace contextRef="#ctx0" brushRef="#br0" timeOffset="5483.704">7133 663 6345 0 0,'0'-5'613'0'0,"1"0"129"0"0,-1 0 0 0 0,1 1 0 0 0,-1-1 0 0 0,1 0 0 0 0,1 0 0 0 0,-1 0-1 0 0,1 1 1 0 0,1-4-742 0 0,-3 15 4280 0 0,-3 29-3032 0 0,1-23-999 0 0,-6 32 86 0 0,2 0 0 0 0,2 0 0 0 0,2 1 0 0 0,2 4-335 0 0,5 86-698 0 0,-5-132 849 0 0,2 23-2688 0 0,0-25 689 0 0,2-17 954 0 0,-1-9 562 0 0,2 1 1 0 0,1-1-1 0 0,1 1 0 0 0,1 0 0 0 0,1 1 0 0 0,1 0 0 0 0,2-1 332 0 0,-11 20-311 0 0,1 1 0 0 0,0-1 0 0 0,-1 0 0 0 0,1 1 0 0 0,0-1 0 0 0,1 1 0 0 0,-1 0 0 0 0,0 0 0 0 0,1 0 0 0 0,2-2 311 0 0,-4 3-335 0 0,0 1 0 0 0,1-1 0 0 0,-1 0 0 0 0,0 1 1 0 0,1 0-1 0 0,-1-1 0 0 0,0 1 0 0 0,1 0 1 0 0,-1-1-1 0 0,0 1 0 0 0,1 0 0 0 0,-1 0 1 0 0,1 0-1 0 0,-1 0 0 0 0,1 1 0 0 0,-1-1 1 0 0,0 0-1 0 0,1 1 0 0 0,-1-1 0 0 0,0 1 0 0 0,1-1 1 0 0,-1 1-1 0 0,0-1 0 0 0,1 1 335 0 0,3 3-708 0 0</inkml:trace>
  <inkml:trace contextRef="#ctx0" brushRef="#br0" timeOffset="5813.04">7362 402 2320 0 0,'1'-2'528'0'0,"1"-1"-1"0"0,0 1 0 0 0,0 0 1 0 0,0-1-1 0 0,0 1 0 0 0,0 0 1 0 0,0 0-1 0 0,0 1 0 0 0,2-2-527 0 0,-3 3 60 0 0,-1-1-1 0 0,0 1 1 0 0,1 0 0 0 0,-1 0-1 0 0,0-1 1 0 0,0 1 0 0 0,1 0-1 0 0,-1 0 1 0 0,0 0 0 0 0,1-1-1 0 0,-1 1 1 0 0,1 0 0 0 0,-1 0 0 0 0,0 0-1 0 0,1 0 1 0 0,-1 0 0 0 0,0 0-1 0 0,1 0 1 0 0,-1 0 0 0 0,1 0-1 0 0,-1 0 1 0 0,0 0 0 0 0,1 0-1 0 0,-1 0 1 0 0,0 0 0 0 0,1 0-1 0 0,-1 0 1 0 0,1 0 0 0 0,-1 0-1 0 0,0 1 1 0 0,1-1 0 0 0,-1 0-1 0 0,0 0 1 0 0,1 0 0 0 0,-1 1-1 0 0,0-1 1 0 0,1 0 0 0 0,-1 0-1 0 0,0 1 1 0 0,0-1 0 0 0,1 0-1 0 0,-1 1 1 0 0,0-1 0 0 0,0 0-1 0 0,0 1 1 0 0,1-1 0 0 0,-1 0-1 0 0,0 1 1 0 0,0-1 0 0 0,0 0-1 0 0,0 1 1 0 0,0-1 0 0 0,0 1-1 0 0,0-1 1 0 0,0 0 0 0 0,0 1-1 0 0,0-1 1 0 0,0 0 0 0 0,0 1-1 0 0,0-1 1 0 0,0 1 0 0 0,0-1-1 0 0,0 0 1 0 0,0 1 0 0 0,0-1-1 0 0,-1 0 1 0 0,1 1 0 0 0,0-1-60 0 0,-22 262 6491 0 0,11 130-3934 0 0,12-334-3126 0 0,5 212 1486 0 0,5-136-4623 0 0,10-2-7691 0 0,-17-119 7794 0 0,-3-7 1797 0 0</inkml:trace>
  <inkml:trace contextRef="#ctx0" brushRef="#br0" timeOffset="6172.34">7777 655 3353 0 0,'10'-8'1205'0'0,"0"0"-1"0"0,0 1 1 0 0,1 0 0 0 0,0 1 0 0 0,1 0 0 0 0,-1 1 0 0 0,1 0 0 0 0,0 1 0 0 0,0 0-1 0 0,1 0-1204 0 0,-3 2 375 0 0,0 0-1 0 0,0 0 0 0 0,1 1 1 0 0,-1 1-1 0 0,0 0 1 0 0,1 0-1 0 0,-1 1 0 0 0,0 0 1 0 0,1 1-1 0 0,-1 0 0 0 0,0 0 1 0 0,4 3-375 0 0,-11-4 65 0 0,1 0 0 0 0,-1 1 0 0 0,0-1 1 0 0,1 1-1 0 0,-1 0 0 0 0,0 0 1 0 0,0 1-1 0 0,0-1 0 0 0,-1 1 0 0 0,1-1 1 0 0,-1 1-1 0 0,1 0 0 0 0,-1 0 1 0 0,0 0-1 0 0,0 0 0 0 0,0 0 0 0 0,0 2-65 0 0,1 1 48 0 0,-1 0-1 0 0,0 0 1 0 0,-1 0 0 0 0,0 1-1 0 0,0-1 1 0 0,0 0-1 0 0,0 1 1 0 0,-1-1-1 0 0,-1 6-47 0 0,-1 11 28 0 0,-2-1 0 0 0,0 1-1 0 0,-2-1 1 0 0,0 0 0 0 0,-3 5-28 0 0,-23 59-1400 0 0,-3-1 0 0 0,-6 2 1400 0 0,-2-5-4013 0 0,-3 0-3662 0 0,36-68 4330 0 0,-3-3-352 0 0</inkml:trace>
  <inkml:trace contextRef="#ctx0" brushRef="#br0" timeOffset="6173.34">7657 966 3505 0 0,'6'-3'3240'0'0,"-1"3"-1679"0"0,4 0-273 0 0,-6-3-24 0 0,5 4-135 0 0,2-5-321 0 0,2-1-336 0 0,5-1-320 0 0,3-2-40 0 0,1 1-72 0 0,3-1-112 0 0,2 1-224 0 0,3-4-528 0 0,1 4-673 0 0,3-1-911 0 0,-1 0-1057 0 0,-3 1-1336 0 0</inkml:trace>
  <inkml:trace contextRef="#ctx0" brushRef="#br0" timeOffset="6533.667">8418 385 2953 0 0,'0'0'118'0'0,"0"0"-1"0"0,1 0 1 0 0,-1 0 0 0 0,0 0 0 0 0,0 0 0 0 0,0 0 0 0 0,0 0 0 0 0,1 0 0 0 0,-1 0 0 0 0,0 0 0 0 0,0 0 0 0 0,0 0 0 0 0,0 0-1 0 0,1 0 1 0 0,-1 0 0 0 0,0 1 0 0 0,0-1 0 0 0,0 0 0 0 0,0 0 0 0 0,0 0 0 0 0,1 0 0 0 0,-1 0 0 0 0,0 0 0 0 0,0 0 0 0 0,0 0-1 0 0,0 1 1 0 0,0-1 0 0 0,0 0 0 0 0,0 0 0 0 0,0 0 0 0 0,1 0 0 0 0,-1 0 0 0 0,0 1 0 0 0,0-1 0 0 0,0 0 0 0 0,0 0 0 0 0,0 0-1 0 0,0 0 1 0 0,0 0 0 0 0,0 1 0 0 0,0-1 0 0 0,0 0 0 0 0,0 0-118 0 0,2 13 1978 0 0,-2 11-335 0 0,-15 252 4854 0 0,-11 119-4782 0 0,12-231-2743 0 0,12-55-2754 0 0,7-63-438 0 0,2-16-1920 0 0,-2-15 1670 0 0</inkml:trace>
  <inkml:trace contextRef="#ctx0" brushRef="#br0" timeOffset="10333.433">81 520 8 0 0,'-7'-5'2743'0'0,"5"6"-112"0"0,6 14 1803 0 0,3 17-1894 0 0,-20 129 1394 0 0,3 54-2913 0 0,7-173-906 0 0,-3 59 255 0 0,-11 131-79 0 0,-1 61 181 0 0,13-176-562 0 0,5 2 171 0 0,2-72-108 0 0,-3 1 0 0 0,-3 18 27 0 0,1-35-87 0 0,2 1 0 0 0,2 0 87 0 0,-1 1 75 0 0,-1-1 0 0 0,-1 0-75 0 0,1-27-1 0 0,1 0-1 0 0,0 0 1 0 0,0 0 0 0 0,0 0-1 0 0,0 0 1 0 0,1 0 0 0 0,0-1-1 0 0,0 1 1 0 0,0 0 0 0 0,1 0-1 0 0,0-1 1 0 0,-1 1 0 0 0,2-1-1 0 0,-1 1 1 0 0,0-1 0 0 0,2 2 1 0 0,-2-5 1 0 0,1 0 0 0 0,-1 0 0 0 0,0-1 0 0 0,0 1 0 0 0,0-1 0 0 0,1 1 0 0 0,-1-1 0 0 0,0 0 0 0 0,1 1 1 0 0,-1-1-1 0 0,0 0 0 0 0,1-1 0 0 0,-1 1 0 0 0,0 0 0 0 0,2-1-1 0 0,24 2 377 0 0,-22 0-379 0 0,1 0 0 0 0,0 0-1 0 0,0-1 1 0 0,-1 0 0 0 0,1 0 0 0 0,0-1 0 0 0,0 1 0 0 0,-1-1-1 0 0,1-1 1 0 0,0 1 0 0 0,-1-1 0 0 0,1-1 2 0 0,38-6-283 0 0,53-9 91 0 0,-78 16 272 0 0,256-26-91 0 0,-104 8 204 0 0,-30 11-291 0 0,4 5 98 0 0,523-2-114 0 0,-473 3 316 0 0,243-6-181 0 0,-280 5-138 0 0,113 1 82 0 0,114-4-129 0 0,-185 8 270 0 0,-71 2-167 0 0,7-7 400 0 0,37 0-480 0 0,-31 0 264 0 0,-48 0-294 0 0,414 3 153 0 0,-269-1 122 0 0,115-5 92 0 0,-284 3-351 0 0,122-3 262 0 0,19 2-269 0 0,170 7 66 0 0,75 0 104 0 0,-99-5 335 0 0,-275 1-286 0 0,274-6-92 0 0,-177 9-84 0 0,-56 1 63 0 0,210-8 345 0 0,-167 1-308 0 0,-32-5 163 0 0,-64 4-820 0 0,12 2 676 0 0,-58 5-2492 0 0,1 0 1 0 0,4 2 2491 0 0,21 8-9927 0 0,-38-8 6438 0 0</inkml:trace>
  <inkml:trace contextRef="#ctx0" brushRef="#br0" timeOffset="13423.384">62 429 1384 0 0,'9'0'1671'0'0,"0"-1"1"0"0,0-1-1 0 0,-1 1 0 0 0,4-2-1671 0 0,20-4 1604 0 0,43-7 866 0 0,-43 7-1003 0 0,1 2 0 0 0,31-2-1467 0 0,121-8 1142 0 0,-59 3-845 0 0,218-9 195 0 0,-159 9-344 0 0,-30 3-204 0 0,-56 1-26 0 0,28 0 399 0 0,357-26-267 0 0,-218 17 125 0 0,63 12-175 0 0,-58-6 46 0 0,15 1-286 0 0,-1 1 466 0 0,109 4-322 0 0,5-1 70 0 0,-211 0 78 0 0,-87 1 123 0 0,2 4-175 0 0,160-6 139 0 0,-95 1-311 0 0,391 3 124 0 0,-348-4 91 0 0,-106 3 92 0 0,1-3-196 0 0,-37 2-34 0 0,16 3 95 0 0,63-1 210 0 0,25-9-210 0 0,-96 6 2 0 0,103-8-81 0 0,381-16 289 0 0,-213 19 79 0 0,-237 7-338 0 0,100-1 109 0 0,41-12 111 0 0,-11-2-270 0 0,17 1 199 0 0,-194 16 8 0 0,108-1-58 0 0,-24 0-81 0 0,-49 5 118 0 0,-42-2-153 0 0,15 4 66 0 0,69 6 186 0 0,-56-3-149 0 0,-42-6-47 0 0,-6 0 41 0 0,0-2 1 0 0,-1-1-1 0 0,36-7-31 0 0,-65 8 1 0 0,1 0 0 0 0,-1 0-1 0 0,0 1 1 0 0,1 0 0 0 0,-1 1-1 0 0,-5-1 3 0 0,0 0 0 0 0,-1 0 0 0 0,1 0 0 0 0,-1 0 1 0 0,1 0-1 0 0,0 0 0 0 0,-1 1 0 0 0,1-1 0 0 0,0 1 0 0 0,-1-1 1 0 0,1 1-1 0 0,-1 0 0 0 0,0-1 0 0 0,1 1 0 0 0,-1 0 0 0 0,1 0 1 0 0,-1 0-1 0 0,0 0 0 0 0,0 0 0 0 0,1 1 0 0 0,-1-1 0 0 0,0 1-3 0 0,2 9 23 0 0,0 1 0 0 0,-1 0 0 0 0,0 0-1 0 0,-1-1 1 0 0,-1 1 0 0 0,0 8-23 0 0,-8 78 163 0 0,5-66-147 0 0,-5 73 210 0 0,-4 47-238 0 0,7-93 171 0 0,3-33-192 0 0,0 1 0 0 0,-2 0 33 0 0,2-16-24 0 0,-52 305 192 0 0,52-289-189 0 0,1 0 0 0 0,2 0 0 0 0,2 21 21 0 0,0-12-133 0 0,-2 26 133 0 0,0 109-222 0 0,1-63 351 0 0,-2-94-169 0 0,2 1 0 0 0,0 0 1 0 0,1 1 39 0 0,0-3-16 0 0,-1 0 1 0 0,-1 0-1 0 0,0 1 0 0 0,-1 1 16 0 0,4 117-133 0 0,-2 43-195 0 0,-3-149 359 0 0,1-18-50 0 0,0 0 1 0 0,0 0-1 0 0,-1 0 0 0 0,-2 7 19 0 0,0 10-19 0 0,-3 8-217 0 0,6-32 237 0 0,0-1 1 0 0,0 1-1 0 0,-1 0 0 0 0,1-1 0 0 0,0 1 0 0 0,0 0 0 0 0,0-1 0 0 0,-1 1 0 0 0,1-1 1 0 0,0 1-1 0 0,-1 0 0 0 0,1-1 0 0 0,0 1 0 0 0,-1-1 0 0 0,1 1 0 0 0,-1-1 1 0 0,1 1-1 0 0,-1-1 0 0 0,1 1 0 0 0,-1-1 0 0 0,1 0 0 0 0,-1 1 0 0 0,1-1 0 0 0,-1 1 1 0 0,0-1-1 0 0,1 0 0 0 0,-1 0 0 0 0,0 0 0 0 0,1 1 0 0 0,-1-1 0 0 0,0 0 1 0 0,1 0-1 0 0,-1 0 0 0 0,0 0 0 0 0,1 0 0 0 0,-1 0 0 0 0,0 0 0 0 0,1 0 0 0 0,-1 0 1 0 0,0-1-2 0 0,-4 0 9 0 0,-1 1 0 0 0,1-1 0 0 0,-1 1 0 0 0,1 0 0 0 0,0 0 1 0 0,-1 0-1 0 0,-3 2-9 0 0,-24-1-64 0 0,-42-3 372 0 0,66 2-325 0 0,0 0 1 0 0,0 1-1 0 0,0 0 1 0 0,-4 2 16 0 0,-20 1-72 0 0,10-2 8 0 0,7 0 50 0 0,1-2 0 0 0,-1 1-1 0 0,0-2 1 0 0,1 0-1 0 0,-5-1 15 0 0,-27 0 51 0 0,15 2 2 0 0,-48 0 140 0 0,57 2-243 0 0,0-2 1 0 0,0 0 0 0 0,0-2-1 0 0,-2-1 50 0 0,5-1 87 0 0,0 1 1 0 0,0 0-1 0 0,0 2 1 0 0,0 0-1 0 0,0 1 1 0 0,0 1-1 0 0,0 1 0 0 0,0 1 1 0 0,-1 1-88 0 0,-13 3 142 0 0,-1-2 0 0 0,0-1 1 0 0,0-1-1 0 0,-1-2 0 0 0,-24-3-142 0 0,-46-8-572 0 0,-23-9 572 0 0,101 15-251 0 0,9 1-778 0 0,0 2 0 0 0,-1 0 0 0 0,1 2 1 0 0,-5 0 1028 0 0,-44 7-6511 0 0,47-6 3586 0 0,-11 1-2575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2:23:34.72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88 5097 0 0,'8'-2'4020'0'0,"17"4"-2430"0"0,-21-2-1008 0 0,64 2 5986 0 0,12-4-6568 0 0,66-7 2815 0 0,55-2-1168 0 0,167-12-1181 0 0,-272 16-1061 0 0,-50 3-154 0 0,93-8-4652 0 0,-49 1-4344 0 0,-48 0 3730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2:23:29.70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620 1136 8866 0 0,'-12'9'1648'0'0,"5"-3"-984"0"0,1 0-184 0 0,4-2 185 0 0,6 4-65 0 0,2-2-136 0 0,1-2-192 0 0,3-4-304 0 0,-2 4 0 0 0,10-4-216 0 0,-7-2-224 0 0,9 4-376 0 0,1-10-569 0 0,-7 6-551 0 0,3 2-969 0 0,5 4-1464 0 0,-18-6 3105 0 0</inkml:trace>
  <inkml:trace contextRef="#ctx0" brushRef="#br0" timeOffset="611.155">402 1518 8698 0 0,'-19'11'2623'0'0,"18"-10"-1157"0"0,10-7-589 0 0,10-7-406 0 0,0 2 0 0 0,2 0 0 0 0,-1 1 0 0 0,4 0-471 0 0,44-22 227 0 0,41-23 386 0 0,39-10-613 0 0,-85 47-225 0 0,-78 33-28 0 0,-39 29 236 0 0,2 3-1 0 0,2 2 1 0 0,2 2 0 0 0,3 2-1 0 0,-1 5 18 0 0,21-23 48 0 0,1 1 0 0 0,-8 16-48 0 0,23-35 22 0 0,1 1 0 0 0,0 0-1 0 0,2 0 1 0 0,0 0-1 0 0,0 1 1 0 0,0 9-22 0 0,6-27 4 0 0,-1 1 0 0 0,1-1 1 0 0,-1 0-1 0 0,1 1 0 0 0,0-1 0 0 0,0 1 1 0 0,0-1-1 0 0,0 1 0 0 0,0 0 0 0 0,0-1 1 0 0,0 1-1 0 0,0-1 0 0 0,0 1 0 0 0,1-1 1 0 0,-1 0-1 0 0,1 1 0 0 0,-1-1 1 0 0,1 1-1 0 0,-1-1 0 0 0,1 0 0 0 0,0 1 1 0 0,0-1-1 0 0,0 0 0 0 0,0 0 0 0 0,0 1 1 0 0,0-1-1 0 0,0 0 0 0 0,0 0 0 0 0,0 0 1 0 0,0 0-1 0 0,1-1 0 0 0,-1 1 1 0 0,0 0-1 0 0,1 0 0 0 0,-1-1 0 0 0,0 1 1 0 0,1-1-1 0 0,-1 1 0 0 0,1-1 0 0 0,-1 0 1 0 0,1 1-1 0 0,-1-1 0 0 0,1 0 0 0 0,-1 0 1 0 0,1 0-1 0 0,-1 0 0 0 0,1 0 1 0 0,-1-1-1 0 0,1 1 0 0 0,-1 0 0 0 0,1-1-4 0 0,8 0 39 0 0,0-2-1 0 0,0 1 0 0 0,-1-1 0 0 0,1-1 1 0 0,-1 1-1 0 0,0-2 0 0 0,2 0-38 0 0,13-8-334 0 0,0-2 0 0 0,-1 0 0 0 0,11-11 334 0 0,-26 20-300 0 0,-1 0 1 0 0,-1-1-1 0 0,1 1 0 0 0,-1-1 1 0 0,0-1-1 0 0,-1 1 0 0 0,0-1 1 0 0,0 0-1 0 0,0 0 0 0 0,-1 0 1 0 0,-1-1-1 0 0,3-5 300 0 0,-6 9-50 0 0,1 0 1 0 0,-1 0-1 0 0,0 0 1 0 0,-1 0-1 0 0,1 0 1 0 0,-1 0-1 0 0,0 0 1 0 0,0 1-1 0 0,-1-1 1 0 0,1 0-1 0 0,-1 1 1 0 0,0-1-1 0 0,0 1 1 0 0,-2-3 49 0 0,3 4 118 0 0,-1 0 0 0 0,1 0 0 0 0,-1 0 0 0 0,1 1-1 0 0,-1-1 1 0 0,0 0 0 0 0,0 1 0 0 0,0 0 0 0 0,-1-1 0 0 0,1 1 0 0 0,0 0 0 0 0,-1 0 0 0 0,1 0 0 0 0,-1 0 0 0 0,0 1 0 0 0,0-1 0 0 0,0 1 0 0 0,0 0 0 0 0,0-1 0 0 0,-3 1-118 0 0,46-2 4142 0 0,-27 1-3777 0 0,0 0-1 0 0,-1-1 0 0 0,0 0 0 0 0,1 0 1 0 0,9-6-365 0 0,54-31 737 0 0,-36 17-432 0 0,1 2-1 0 0,5 1-304 0 0,-34 15 2 0 0,0 1 0 0 0,-1 0 0 0 0,1 1 0 0 0,1 1-1 0 0,-1-1 1 0 0,0 2 0 0 0,0 0 0 0 0,1 0-1 0 0,11 2-1 0 0,-17 0-81 0 0,0 1-1 0 0,0 0 0 0 0,-1 0 0 0 0,1 0 0 0 0,5 4 82 0 0,-11-5-79 0 0,1-1 0 0 0,-1 1 0 0 0,0-1-1 0 0,0 1 1 0 0,0 0 0 0 0,0-1 0 0 0,0 1 0 0 0,0 0-1 0 0,0 0 1 0 0,-1 0 0 0 0,1 0 0 0 0,0 0 0 0 0,0 0 0 0 0,-1 0-1 0 0,1 1 80 0 0,-1-2-106 0 0,0 1 0 0 0,0-1 0 0 0,0 1-1 0 0,0 0 1 0 0,0-1 0 0 0,0 1 0 0 0,0-1-1 0 0,0 1 1 0 0,-1 0 0 0 0,1-1 0 0 0,0 1-1 0 0,0-1 1 0 0,-1 1 0 0 0,1-1 0 0 0,0 1-1 0 0,-1-1 1 0 0,1 1 0 0 0,0-1 0 0 0,-1 1-1 0 0,1-1 1 0 0,-1 0 0 0 0,1 1 0 0 0,-1-1-1 0 0,1 1 1 0 0,-1-1 0 0 0,1 0 0 0 0,-1 0-1 0 0,1 1 1 0 0,-1-1 0 0 0,0 0 0 0 0,1 0-1 0 0,-1 0 107 0 0,-7-4-5205 0 0,5 3-2598 0 0,1-7 4888 0 0</inkml:trace>
  <inkml:trace contextRef="#ctx0" brushRef="#br0" timeOffset="954.712">1262 985 2593 0 0,'-5'10'990'0'0,"1"0"1"0"0,-1 0 0 0 0,2 1 0 0 0,0-1 0 0 0,0 1-1 0 0,0-1 1 0 0,2 1 0 0 0,-2 8-991 0 0,0 91 2322 0 0,3-87-1908 0 0,-7 148 2698 0 0,-24 131-3112 0 0,20-216-162 0 0,7-19-929 0 0,7-22-2778 0 0,-3-44 3508 0 0,0 0-1 0 0,1 0 1 0 0,-1 0 0 0 0,0 0-1 0 0,1 0 1 0 0,-1 0 0 0 0,1 0-1 0 0,0 0 1 0 0,-1 0 0 0 0,1 0-1 0 0,0-1 1 0 0,0 1 0 0 0,-1 0-1 0 0,1 0 1 0 0,0-1 0 0 0,1 2 361 0 0,19 9-3946 0 0,-20-11 3907 0 0,-1 1 0 0 0,0-1 1 0 0,0 0-1 0 0,0 0 0 0 0,1 0 0 0 0,-1 0 1 0 0,0 0-1 0 0,0 0 0 0 0,1 0 1 0 0,-1 0-1 0 0,0 0 0 0 0,0 0 0 0 0,0 0 1 0 0,1 0-1 0 0,-1 0 0 0 0,0 0 1 0 0,0 0-1 0 0,1 0 0 0 0,-1 0 0 0 0,0 0 1 0 0,0 0-1 0 0,0 0 0 0 0,1 0 1 0 0,-1 0-1 0 0,0 0 0 0 0,0 0 1 0 0,0-1-1 0 0,1 1 0 0 0,-1 0 0 0 0,0 0 1 0 0,0 0-1 0 0,0 0 0 0 0,1-1 1 0 0,-1 1-1 0 0,0 0 0 0 0,0 0 0 0 0,0 0 1 0 0,0 0-1 0 0,0-1 39 0 0</inkml:trace>
  <inkml:trace contextRef="#ctx0" brushRef="#br0" timeOffset="1282.747">1457 1048 6121 0 0,'7'-12'5024'0'0,"-3"21"-2015"0"0,-1 23-803 0 0,-3-29-2090 0 0,-2 161 1520 0 0,-1-95-1168 0 0,6 63-468 0 0,4-20-660 0 0,-9 93 660 0 0,-3-99-3119 0 0,-2 0-4032 0 0,5-80 3282 0 0,-5-4 104 0 0</inkml:trace>
  <inkml:trace contextRef="#ctx0" brushRef="#br0" timeOffset="1610.86">971 2012 4129 0 0,'-10'4'2160'0'0,"7"-2"-1769"0"0,0-1 0 0 0,1 1 0 0 0,-1-1 0 0 0,0 0 0 0 0,0 0 0 0 0,0 0 0 0 0,0-1 0 0 0,0 1 0 0 0,0-1-1 0 0,0 1 1 0 0,0-1 0 0 0,0 0 0 0 0,-1 0 0 0 0,1-1 0 0 0,-1 1-391 0 0,22-5 3757 0 0,26-17-3065 0 0,-34 17-436 0 0,18-8-13 0 0,1 1 0 0 0,0 1 0 0 0,1 1 0 0 0,15-2-243 0 0,-29 9-14 0 0,0 0 0 0 0,0 0-1 0 0,0 2 1 0 0,1 0 0 0 0,-1 1-1 0 0,0 0 1 0 0,1 2-1 0 0,-1 0 1 0 0,7 2 14 0 0,-20-4-49 0 0,0 1 0 0 0,0 0 0 0 0,0 0-1 0 0,1 0 1 0 0,-1 0 0 0 0,0 1 0 0 0,0-1 0 0 0,-1 1-1 0 0,1 0 1 0 0,0 0 0 0 0,0 0 0 0 0,-1 0 0 0 0,0 0-1 0 0,1 1 1 0 0,-1-1 0 0 0,0 1 0 0 0,0-1 0 0 0,0 1 0 0 0,0 0-1 0 0,0 1 50 0 0,-1 0-66 0 0,1 0-1 0 0,-1 0 0 0 0,0 1 0 0 0,0-1 0 0 0,-1 0 1 0 0,0 0-1 0 0,1 1 0 0 0,-1-1 0 0 0,-1 0 0 0 0,1 1 1 0 0,-1-1-1 0 0,1 0 0 0 0,-1 1 0 0 0,0-1 67 0 0,-3 9-194 0 0,-1 1 0 0 0,-1-1-1 0 0,1 0 1 0 0,-2-1 0 0 0,0 1 0 0 0,0-1 0 0 0,-1 0-1 0 0,-7 7 195 0 0,-31 28-40 0 0,-2-2-1 0 0,-1-2 0 0 0,-3-2 0 0 0,-31 18 41 0 0,32-21 261 0 0,43-33-125 0 0,1 0 0 0 0,0 0 1 0 0,1 1-1 0 0,-1 1 0 0 0,1-1 0 0 0,1 1 1 0 0,-1 0-1 0 0,1 0 0 0 0,0 0 1 0 0,0 2-137 0 0,5-8 22 0 0,0-1 0 0 0,-1 0 0 0 0,1 1 1 0 0,0-1-1 0 0,0 1 0 0 0,0-1 0 0 0,0 1 1 0 0,0-1-1 0 0,0 1 0 0 0,0-1 0 0 0,0 1 1 0 0,0-1-1 0 0,0 1 0 0 0,0-1 0 0 0,0 1 1 0 0,0-1-1 0 0,0 1 0 0 0,1-1 0 0 0,-1 1 1 0 0,0-1-1 0 0,0 1 0 0 0,0-1 0 0 0,1 0 1 0 0,-1 1-1 0 0,0-1 0 0 0,1 1 0 0 0,-1-1 1 0 0,0 0-1 0 0,1 1 0 0 0,-1-1 0 0 0,0 0 1 0 0,1 1-23 0 0,19 7 363 0 0,22-4 17 0 0,-9-4 114 0 0,0 1 0 0 0,17 4-494 0 0,-20-1 200 0 0,0-2 1 0 0,1-1-1 0 0,9-2-200 0 0,31-6-314 0 0,0-3 1 0 0,38-12 313 0 0,-65 10-3107 0 0,0-1 1 0 0,28-15 3106 0 0,5-1-9019 0 0,-46 11 6153 0 0</inkml:trace>
  <inkml:trace contextRef="#ctx0" brushRef="#br0" timeOffset="1954.46">2414 1093 7298 0 0,'-4'7'3750'0'0,"-29"52"459"0"0,-193 242-482 0 0,136-187-2960 0 0,46-63 253 0 0,-10 23-1020 0 0,51-71-21 0 0,0 1 0 0 0,-1-1 0 0 0,1 0-1 0 0,0 0 1 0 0,-1 0 0 0 0,0 0 0 0 0,0-1 0 0 0,-2 2 21 0 0,0 0-40 0 0,34-27 84 0 0,-1-2 1 0 0,10-12-45 0 0,28-26-213 0 0,-61 59 208 0 0,1 1 1 0 0,0 0 0 0 0,0 0 0 0 0,0 0-1 0 0,0 1 1 0 0,0-1 0 0 0,0 1 0 0 0,0 1-1 0 0,1-1 1 0 0,-1 1 0 0 0,1 0-1 0 0,0 0 1 0 0,-1 0 0 0 0,1 1 0 0 0,0 0 4 0 0,14 0-177 0 0,0 2 1 0 0,-1 0-1 0 0,14 3 177 0 0,-29-4-57 0 0,1 1-118 0 0,0-1-1 0 0,-1 1 1 0 0,0 0 0 0 0,1 0-1 0 0,-1 1 1 0 0,0-1 0 0 0,0 1-1 0 0,0 0 1 0 0,0 0 0 0 0,-1 0-1 0 0,1 0 1 0 0,-1 1 0 0 0,0 0-1 0 0,0-1 1 0 0,0 1 0 0 0,-1 0-1 0 0,1 1 1 0 0,-1-1 0 0 0,0 0-1 0 0,0 1 1 0 0,0 1 175 0 0,1 1-956 0 0,0 0 0 0 0,-1 0 1 0 0,0 0-1 0 0,0 0 0 0 0,-1 0 1 0 0,0 0-1 0 0,0 1 0 0 0,-1-1 1 0 0,1 1-1 0 0,-2-1 0 0 0,1 0 0 0 0,-1 1 1 0 0,-1 4 955 0 0,-6 5-3641 0 0</inkml:trace>
  <inkml:trace contextRef="#ctx0" brushRef="#br0" timeOffset="2318.059">1672 2111 4865 0 0,'4'-1'540'0'0,"0"-1"1"0"0,0 0-1 0 0,0 1 1 0 0,0 0-1 0 0,0 0 0 0 0,0 0 1 0 0,1 0-1 0 0,-1 1 1 0 0,2-1-541 0 0,9-1 967 0 0,129-29 3114 0 0,102-20-1464 0 0,-153 36-4330 0 0,66-1 1713 0 0,-67 11-3732 0 0,1 5-3387 0 0,-37-1 2361 0 0</inkml:trace>
  <inkml:trace contextRef="#ctx0" brushRef="#br0" timeOffset="2669.365">2841 1183 5273 0 0,'24'-10'6631'0'0,"15"0"-3450"0"0,0 1-1501 0 0,-6-2-627 0 0,1 3 1 0 0,29-5-1054 0 0,-47 11 77 0 0,1 1 0 0 0,-1 0 0 0 0,1 1 0 0 0,-1 0 1 0 0,0 1-1 0 0,1 1 0 0 0,0 1-77 0 0,-15-2-4 0 0,0-1 0 0 0,0 0 0 0 0,0 1 0 0 0,0-1 0 0 0,0 1-1 0 0,0 0 1 0 0,-1 0 0 0 0,1-1 0 0 0,0 1 0 0 0,0 0 0 0 0,-1 1 0 0 0,1-1 0 0 0,0 0 0 0 0,-1 0-1 0 0,1 1 1 0 0,-1-1 0 0 0,0 1 0 0 0,1-1 0 0 0,-1 1 0 0 0,0 0 0 0 0,0-1 0 0 0,0 1 0 0 0,0 2 4 0 0,0-1-22 0 0,0 0 1 0 0,-1 0 0 0 0,0 0 0 0 0,0 0-1 0 0,0 0 1 0 0,0 0 0 0 0,0 0 0 0 0,-1 0-1 0 0,1 0 1 0 0,-1 0 0 0 0,0 0 0 0 0,0 0-1 0 0,0-1 1 0 0,-1 3 21 0 0,-4 9-64 0 0,-2-1-1 0 0,0 1 0 0 0,0-1 1 0 0,-1-1-1 0 0,-9 9 65 0 0,-20 20-148 0 0,-3-2-1 0 0,-1-2 0 0 0,-13 7 149 0 0,-23 20-96 0 0,74-60 88 0 0,0 0 0 0 0,0-1 0 0 0,0 1 0 0 0,-1-1 0 0 0,1 0 0 0 0,-1 0 0 0 0,0 0 0 0 0,0-1 0 0 0,0 0 0 0 0,0 0 1 0 0,0 0-1 0 0,-1 0 0 0 0,1-1 0 0 0,-4 1 8 0 0,9-2-4 0 0,0 0 1 0 0,0 0-1 0 0,0 0 1 0 0,0 0-1 0 0,-1 0 0 0 0,1 0 1 0 0,0 0-1 0 0,0 0 1 0 0,0 0-1 0 0,-1 0 1 0 0,1 0-1 0 0,0 0 0 0 0,0-1 1 0 0,0 1-1 0 0,0 0 1 0 0,-1 0-1 0 0,1 0 1 0 0,0 0-1 0 0,0 0 0 0 0,0 0 1 0 0,0 0-1 0 0,0 0 1 0 0,0-1-1 0 0,-1 1 1 0 0,1 0-1 0 0,0 0 0 0 0,0 0 1 0 0,0 0-1 0 0,0 0 1 0 0,0-1-1 0 0,0 1 1 0 0,0 0-1 0 0,0 0 0 0 0,0 0 1 0 0,0 0-1 0 0,-1-1 1 0 0,1 1-1 0 0,0 0 1 0 0,0 0-1 0 0,0 0 0 0 0,0-1 1 0 0,0 1-1 0 0,0 0 1 0 0,1 0-1 0 0,-1 0 1 0 0,0 0-1 0 0,0-1 0 0 0,0 1 4 0 0,6-13-39 0 0,12-8 115 0 0,-11 14-68 0 0,0 1 0 0 0,1 0 0 0 0,0 0 0 0 0,0 1 0 0 0,1 0 0 0 0,0 0 0 0 0,0 1 0 0 0,0 0 0 0 0,0 1-1 0 0,0 0 1 0 0,1 0 0 0 0,-1 1 0 0 0,8 0-8 0 0,-10 1-6 0 0,1 1 0 0 0,0 0 0 0 0,0 0 0 0 0,0 1 0 0 0,0 0 0 0 0,0 0 0 0 0,-1 1 0 0 0,1 0 0 0 0,0 0 0 0 0,-1 1 0 0 0,0 0 0 0 0,1 1 0 0 0,-1-1 0 0 0,-1 1 0 0 0,1 0 0 0 0,0 1 1 0 0,-1 0 4 0 0,36 34-1425 0 0,7 5-2976 0 0,-44-40 3255 0 0,-1-1-1 0 0,1 0 1 0 0,0 0-1 0 0,0 0 0 0 0,0 0 1 0 0,0-1-1 0 0,1 0 0 0 0,-1 0 1 0 0,3 0 1147 0 0,5-1-1746 0 0</inkml:trace>
  <inkml:trace contextRef="#ctx0" brushRef="#br0" timeOffset="3012.98">3522 872 2633 0 0,'9'-39'2800'0'0,"-8"37"-2583"0"0,-1 0 1 0 0,1 0-1 0 0,0 0 1 0 0,0 0-1 0 0,0 0 1 0 0,0 1-1 0 0,0-1 1 0 0,0 0-1 0 0,0 1 1 0 0,0-1-1 0 0,1 0 1 0 0,-1 1-1 0 0,1 0 0 0 0,-1-1 1 0 0,1 1-1 0 0,-1 0 1 0 0,2-1-218 0 0,-2 2 60 0 0,-1 0-1 0 0,0 0 1 0 0,1 0 0 0 0,-1 0-1 0 0,0 0 1 0 0,0 0 0 0 0,1 0-1 0 0,-1 0 1 0 0,0 0 0 0 0,1 0 0 0 0,-1 0-1 0 0,0 0 1 0 0,0 0 0 0 0,1 0-1 0 0,-1 0 1 0 0,0 1 0 0 0,0-1-1 0 0,1 0 1 0 0,-1 0 0 0 0,0 0 0 0 0,0 0-1 0 0,1 1 1 0 0,-1-1 0 0 0,0 0-1 0 0,0 0 1 0 0,0 0 0 0 0,1 1-1 0 0,-1-1 1 0 0,0 0 0 0 0,0 0-1 0 0,0 1 1 0 0,0-1 0 0 0,0 0 0 0 0,0 1-1 0 0,1-1 1 0 0,-1 0 0 0 0,0 0-1 0 0,0 1 1 0 0,0-1 0 0 0,0 0-1 0 0,0 1 1 0 0,0-1 0 0 0,0 0-1 0 0,0 0 1 0 0,0 1 0 0 0,0-1 0 0 0,0 0-1 0 0,-1 1 1 0 0,1-1-60 0 0,-2 21 1393 0 0,2-15-1125 0 0,-27 252 3836 0 0,9-104-1908 0 0,4 65-2196 0 0,13-134-172 0 0,4 1 0 0 0,4 0 0 0 0,5 12 172 0 0,-11-97-14 0 0,-1 0-1 0 0,0 0 1 0 0,0 0 0 0 0,1 0-1 0 0,-1 0 1 0 0,0 0 0 0 0,0-1-1 0 0,0 1 1 0 0,0 0 0 0 0,0 0-1 0 0,0 0 1 0 0,0 0 0 0 0,0 0-1 0 0,0 0 1 0 0,-1 0-1 0 0,1 0 1 0 0,0 0 0 0 0,-1 0-1 0 0,1-1 1 0 0,0 1 0 0 0,-1 0-1 0 0,1 0 1 0 0,-1 0 0 0 0,1-1-1 0 0,-1 1 1 0 0,0 0 0 0 0,1-1-1 0 0,-1 1 1 0 0,0 0-1 0 0,0-1 15 0 0,1 0-38 0 0,-1 0-1 0 0,0 0 0 0 0,0 0 0 0 0,0-1 0 0 0,0 1 0 0 0,0 0 0 0 0,1-1 0 0 0,-1 1 0 0 0,0-1 0 0 0,0 1 1 0 0,1-1-1 0 0,-1 0 0 0 0,0 1 0 0 0,1-1 0 0 0,-1 1 0 0 0,0-1 0 0 0,1 0 0 0 0,-1 0 0 0 0,1 1 0 0 0,-1-1 1 0 0,1 0-1 0 0,0 0 0 0 0,-1 0 0 0 0,1 0 0 0 0,0 1 0 0 0,-1-1 0 0 0,1 0 0 0 0,0 0 0 0 0,0 0 0 0 0,0-1 39 0 0,-7-19-369 0 0,3 10 199 0 0,0-1 0 0 0,0 0 0 0 0,1 0 0 0 0,1 0 0 0 0,0 0 0 0 0,0 0 0 0 0,1 0 0 0 0,1 0 0 0 0,0-1 0 0 0,1 1 0 0 0,0 0 0 0 0,2-6 170 0 0,-1 8 11 0 0,1-5-10 0 0,0 1-1 0 0,1 0 1 0 0,0 1-1 0 0,1-1 1 0 0,4-5-1 0 0,-8 15 25 0 0,1 1 0 0 0,0 0 1 0 0,0 0-1 0 0,0 0 0 0 0,1 0 0 0 0,-1 0 0 0 0,1 0 1 0 0,0 1-1 0 0,-1-1 0 0 0,1 1 0 0 0,0-1 0 0 0,0 1 0 0 0,1 0 1 0 0,-1 1-1 0 0,0-1 0 0 0,1 0 0 0 0,-1 1 0 0 0,1 0 0 0 0,-1 0 1 0 0,1 0-1 0 0,0 0 0 0 0,-1 1 0 0 0,4-1-25 0 0,19 0 150 0 0,0 1 1 0 0,0 1-1 0 0,0 1 0 0 0,-1 1 0 0 0,1 1 1 0 0,4 3-151 0 0,43 4-2233 0 0,-60-11 624 0 0,0 2 0 0 0,0-1 0 0 0,0 2 0 0 0,0 0 0 0 0,-1 0 0 0 0,1 1 0 0 0,-1 1 0 0 0,4 2 1609 0 0,1 2-1875 0 0</inkml:trace>
  <inkml:trace contextRef="#ctx0" brushRef="#br0" timeOffset="3346.661">3026 2051 2425 0 0,'-9'16'707'0'0,"1"0"1"0"0,0 1 0 0 0,2 0 0 0 0,-1 0 0 0 0,2 0 0 0 0,0 1 0 0 0,1 4-708 0 0,2-15 245 0 0,1 1 0 0 0,1-1-1 0 0,-1 1 1 0 0,1-1 0 0 0,0 1-1 0 0,1-1 1 0 0,0 0 0 0 0,0 1 0 0 0,0-1-1 0 0,1 0 1 0 0,0 1 0 0 0,1-1 0 0 0,0 0-1 0 0,0-1 1 0 0,0 1 0 0 0,1 0-1 0 0,0-1 1 0 0,3 5-245 0 0,-2-5 136 0 0,1-1 0 0 0,-1 0 0 0 0,1 0 1 0 0,0-1-1 0 0,1 1 0 0 0,-1-1 0 0 0,0-1 0 0 0,1 1 0 0 0,0-1 0 0 0,0 0 0 0 0,0-1 0 0 0,0 0 0 0 0,1 0 1 0 0,-1 0-1 0 0,1-1 0 0 0,-1 0 0 0 0,1 0 0 0 0,-1-1 0 0 0,1 0 0 0 0,4-1-136 0 0,7-1 172 0 0,0 0 0 0 0,-1-1 0 0 0,1-1 0 0 0,-1-1 0 0 0,0-1 0 0 0,0 0 0 0 0,12-7-172 0 0,13-7 888 0 0,34-23-888 0 0,-63 34 104 0 0,-1 0 1 0 0,0 0 0 0 0,0-2 0 0 0,-1 0-1 0 0,-1 0 1 0 0,0-1 0 0 0,4-5-105 0 0,-12 13 15 0 0,0-1 1 0 0,0 0 0 0 0,0 0-1 0 0,-1 0 1 0 0,1 0 0 0 0,-1 0 0 0 0,0-1-1 0 0,-1 1 1 0 0,1-1 0 0 0,-1 1-1 0 0,0-1 1 0 0,-1 1 0 0 0,1-1-1 0 0,-1 0 1 0 0,0 1 0 0 0,-1-1 0 0 0,1 0-16 0 0,-2-3 18 0 0,0 0 0 0 0,0 1 0 0 0,-1-1 0 0 0,0 1 1 0 0,0 0-1 0 0,-1 0 0 0 0,0 0 0 0 0,-1 0 1 0 0,1 1-1 0 0,-5-6-18 0 0,0 3-132 0 0,1-1 0 0 0,-1 1 1 0 0,-1 1-1 0 0,0 0 0 0 0,0 0 0 0 0,-1 1 1 0 0,0 0-1 0 0,0 1 0 0 0,-1 1 1 0 0,0-1-1 0 0,0 2 0 0 0,0 0 0 0 0,-1 0 1 0 0,-8-1 131 0 0,9 4-579 0 0,0 0 1 0 0,1 1-1 0 0,-1 1 0 0 0,0 0 1 0 0,0 1-1 0 0,0 0 1 0 0,-7 2 578 0 0,-5 2-2571 0 0,0 2-1 0 0,1 0 1 0 0,-5 4 2571 0 0,-27 10-4149 0 0</inkml:trace>
  <inkml:trace contextRef="#ctx0" brushRef="#br0" timeOffset="4315.184">1748 211 2745 0 0,'-71'6'2835'0'0,"-1"3"0"0"0,-17 7-2835 0 0,26-2 605 0 0,0 3 0 0 0,1 3 0 0 0,1 3 1 0 0,-21 13-606 0 0,-64 34 1029 0 0,3 6 0 0 0,-88 66-1029 0 0,171-101 335 0 0,3 2 0 0 0,2 3 0 0 0,1 2 0 0 0,3 3 0 0 0,2 1 0 0 0,2 3 0 0 0,-7 15-335 0 0,23-23 89 0 0,1 1 0 0 0,3 1 0 0 0,2 2 0 0 0,2 0 0 0 0,2 1 0 0 0,2 2 0 0 0,3 0 0 0 0,3 1 0 0 0,1 0 0 0 0,3 1 0 0 0,3 0 0 0 0,2 0 0 0 0,3 17-89 0 0,3-22 69 0 0,2-1 1 0 0,2 1 0 0 0,3-1 0 0 0,2-1 0 0 0,2 0 0 0 0,2 0-1 0 0,2-1 1 0 0,2-1 0 0 0,3-1 0 0 0,1-1 0 0 0,2-1 0 0 0,2-1-1 0 0,2-1 1 0 0,2-2 0 0 0,2-1 0 0 0,1-1 0 0 0,2-2 0 0 0,1-1-1 0 0,22 13-69 0 0,18 10 214 0 0,2-4-1 0 0,2-4 1 0 0,39 16-214 0 0,-37-24 62 0 0,2-4 0 0 0,1-4 1 0 0,2-4-1 0 0,79 16-62 0 0,8-11 123 0 0,89 4-123 0 0,-161-29 45 0 0,1-5 1 0 0,0-5-1 0 0,30-6-45 0 0,-70 1-13 0 0,165-17 82 0 0,-176 14-129 0 0,0-3 0 0 0,-1-1 0 0 0,15-8 60 0 0,87-37-232 0 0,-2-7 0 0 0,48-33 232 0 0,284-172-187 0 0,-404 223 194 0 0,-3-4 1 0 0,-2-2 0 0 0,-2-5-1 0 0,-3-2 1 0 0,-2-3-1 0 0,0-7-7 0 0,3-9-34 0 0,-4-4 0 0 0,-3-2 0 0 0,-5-3 0 0 0,27-53 34 0 0,-67 105-15 0 0,-2-1 0 0 0,-1-1-1 0 0,-1 0 1 0 0,-3-1 0 0 0,-1 0-1 0 0,3-22 16 0 0,-11 43 34 0 0,0-1 0 0 0,-2 1 0 0 0,0-1 0 0 0,-1 0 0 0 0,-1 0 0 0 0,0 1 1 0 0,-2-1-1 0 0,0 1 0 0 0,-1-1 0 0 0,0 1 0 0 0,-2 0 0 0 0,0 1 0 0 0,-1-1 0 0 0,0 1 0 0 0,-8-11-34 0 0,-39-55 524 0 0,-4 2-1 0 0,-3 3 1 0 0,-4 3 0 0 0,-40-34-524 0 0,-38-33 1663 0 0,-121-87-1663 0 0,196 175 173 0 0,-2 3 0 0 0,-3 4 0 0 0,-1 2-1 0 0,-2 4 1 0 0,-31-9-173 0 0,35 23 98 0 0,-1 2-1 0 0,-1 4 1 0 0,-1 3-1 0 0,-1 4 1 0 0,-8 1-98 0 0,-79-2-762 0 0,-145 6 762 0 0,113 13-2528 0 0,0 7 0 0 0,0 10 1 0 0,-130 33 2527 0 0,228-31-4095 0 0,2 5 1 0 0,-42 20 4094 0 0,-22 11-6392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2:23:36.90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13 60 1056 0 0,'-13'4'6847'0'0,"29"-5"-3316"0"0,-12 0-3167 0 0,1 0-1 0 0,-1 1 0 0 0,1 0 1 0 0,-1 0-1 0 0,1 0 0 0 0,-1 0 1 0 0,1 1-1 0 0,0-1 0 0 0,0 2-363 0 0,30 1 1526 0 0,201-25 3089 0 0,13-2-2496 0 0,76 9-2119 0 0,29 9 388 0 0,-313 11-564 0 0,-37-3 59 0 0,0-1 0 0 0,1 0 0 0 0,-1 0 0 0 0,1-1 0 0 0,-1 0 0 0 0,1 1 0 0 0,-1-1 0 0 0,1-1 0 0 0,-1 1 0 0 0,1-1 0 0 0,-1 0 0 0 0,1 0 0 0 0,-1 0 117 0 0,-2 1-4199 0 0,-7 6 767 0 0,4 0-1873 0 0,8 22-1766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2:23:38.88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13 34 1304 0 0,'-1'0'205'0'0,"1"0"0"0"0,-1 1 0 0 0,1-1 0 0 0,0 0 1 0 0,-1 0-1 0 0,1 0 0 0 0,-1 0 0 0 0,1 0 0 0 0,-1 0 0 0 0,1 0 0 0 0,-1 0 0 0 0,1 0 0 0 0,0-1 0 0 0,-1 1 0 0 0,1 0 0 0 0,-1 0 0 0 0,1 0 0 0 0,0 0 0 0 0,-1-1 0 0 0,1 1 0 0 0,-1 0 0 0 0,1 0 0 0 0,0-1 1 0 0,-1 1-1 0 0,1 0 0 0 0,0-1 0 0 0,-1 1 0 0 0,1 0 0 0 0,0-1 0 0 0,0 1 0 0 0,-1 0-205 0 0,2-1 154 0 0,-1 1 1 0 0,1 0 0 0 0,0 0-1 0 0,-1 0 1 0 0,1 0-1 0 0,-1-1 1 0 0,1 1-1 0 0,0 0 1 0 0,-1 0 0 0 0,1 0-1 0 0,-1 0 1 0 0,1 0-1 0 0,0 1 1 0 0,-1-1-1 0 0,1 0 1 0 0,-1 0 0 0 0,1 0-1 0 0,-1 0 1 0 0,1 1-1 0 0,0-1 1 0 0,-1 0-1 0 0,1 1 1 0 0,-1-1 0 0 0,1 0-1 0 0,-1 1-154 0 0,10 2 529 0 0,-1-1 0 0 0,1 1 0 0 0,-1-2 0 0 0,1 1 0 0 0,-1-2 1 0 0,1 1-1 0 0,0-1 0 0 0,0 0 0 0 0,-1-1 0 0 0,9-2-529 0 0,18 1 1018 0 0,123 1 2191 0 0,-45 2-1311 0 0,112-15-1898 0 0,27-5 69 0 0,-176 15-634 0 0,-57 3-483 0 0,1 2 0 0 0,-1 0 1 0 0,0 1-1 0 0,1 1 1048 0 0,78 19-12833 0 0,-73-17 7644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12:18:00.42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363 131 1480 0 0,'49'6'4428'0'0,"-49"-6"-4364"0"0,0 0 1 0 0,0 0 0 0 0,1 1-1 0 0,-1-1 1 0 0,0 0-1 0 0,0 0 1 0 0,0 1-1 0 0,0-1 1 0 0,0 0-1 0 0,1 1 1 0 0,-1-1-1 0 0,0 0 1 0 0,0 1-1 0 0,0-1 1 0 0,0 0-1 0 0,0 1 1 0 0,0-1-1 0 0,0 0 1 0 0,0 1-1 0 0,0-1 1 0 0,0 0-1 0 0,-1 1 1 0 0,1-1-1 0 0,0 0 1 0 0,0 1 0 0 0,0-1-1 0 0,0 0 1 0 0,0 1-1 0 0,-1-1 1 0 0,1 0-1 0 0,0 0 1 0 0,0 1-1 0 0,0-1 1 0 0,-1 0-1 0 0,1 0 1 0 0,0 1-1 0 0,0-1 1 0 0,-1 0-1 0 0,1 0-64 0 0,-10 12 1161 0 0,-22 23 559 0 0,2 1 1 0 0,-13 22-1721 0 0,13-17 451 0 0,-2-2 0 0 0,-2 0-451 0 0,1-1 463 0 0,-22 32-463 0 0,23-27-183 0 0,-17 16 183 0 0,19-23-1567 0 0,48-63-6795 0 0,0-3 5811 0 0,-2 11 831 0 0</inkml:trace>
  <inkml:trace contextRef="#ctx0" brushRef="#br0" timeOffset="640.495">169 376 440 0 0,'83'8'5813'0'0,"-77"-7"-5281"0"0,1 0-1 0 0,-1 1 0 0 0,1 0 0 0 0,-1 0 1 0 0,0 1-1 0 0,0 0 0 0 0,0 0 1 0 0,5 3-532 0 0,10 5 798 0 0,-9-5-713 0 0,0 1 0 0 0,0 0 0 0 0,-1 0-1 0 0,0 2 1 0 0,0-1 0 0 0,-1 1 0 0 0,0 1-1 0 0,-1-1 1 0 0,0 2 0 0 0,0-1 0 0 0,-1 1-1 0 0,0 1 1 0 0,5 11-85 0 0,-9-15-77 0 0,3 3-955 0 0,-1 0 0 0 0,0 1 0 0 0,-1 0 0 0 0,1 1 1032 0 0,2-1-4499 0 0,5-6 2011 0 0,-13-6 2457 0 0,0 0-1 0 0,0 0 0 0 0,0 0 0 0 0,1 0 1 0 0,-1 0-1 0 0,0 0 0 0 0,0 0 1 0 0,0 0-1 0 0,0 0 0 0 0,1 0 1 0 0,-1 0-1 0 0,0 0 0 0 0,0 0 1 0 0,0 0-1 0 0,0 0 0 0 0,1 0 1 0 0,-1 0-1 0 0,0 0 0 0 0,0 0 0 0 0,0-1 1 0 0,0 1-1 0 0,1 0 0 0 0,-1 0 1 0 0,0 0-1 0 0,0 0 0 0 0,0 0 1 0 0,0 0-1 0 0,0 0 0 0 0,0-1 1 0 0,1 1-1 0 0,-1 0 0 0 0,0 0 0 0 0,0 0 1 0 0,0 0-1 0 0,0 0 0 0 0,0-1 1 0 0,0 1-1 0 0,0 0 32 0 0</inkml:trace>
  <inkml:trace contextRef="#ctx0" brushRef="#br0" timeOffset="641.495">701 0 4833 0 0,'-3'10'565'0'0,"0"-1"0"0"0,1 1 0 0 0,0 0 0 0 0,1 0 0 0 0,-1 0 0 0 0,2 0 0 0 0,0 0 0 0 0,0 0 1 0 0,0 0-1 0 0,2 1-565 0 0,-2 33 634 0 0,-3 38-304 0 0,-10 164 569 0 0,6-177-1348 0 0,-3-2-1 0 0,-12 39 450 0 0,18-89-484 0 0,0-3-877 0 0,0 0 0 0 0,1 0 1 0 0,1 1-1 0 0,0 7 1361 0 0,2-11-2603 0 0,-2-11-307 0 0</inkml:trace>
  <inkml:trace contextRef="#ctx0" brushRef="#br0" timeOffset="642.495">834 240 2889 0 0,'10'-8'584'0'0,"0"0"1"0"0,0 1-1 0 0,0 0 1 0 0,1 1-1 0 0,0 0 1 0 0,0 1-1 0 0,0 0 1 0 0,1 1-1 0 0,0 0 1 0 0,0 0 0 0 0,0 2-1 0 0,0-1 1 0 0,7 1-585 0 0,-16 1 72 0 0,0 1 0 0 0,0 0 0 0 0,-1 0 1 0 0,1-1-1 0 0,0 2 0 0 0,0-1 0 0 0,-1 0 1 0 0,1 1-1 0 0,0-1 0 0 0,0 1 0 0 0,-1 0 0 0 0,1-1 1 0 0,0 1-1 0 0,-1 1 0 0 0,1-1 0 0 0,-1 0 1 0 0,0 1-1 0 0,1-1 0 0 0,-1 1 0 0 0,0 0 1 0 0,0 0-1 0 0,0-1 0 0 0,0 2 0 0 0,0-1 1 0 0,0 0-1 0 0,-1 0 0 0 0,1 0 0 0 0,-1 1 1 0 0,1-1-1 0 0,-1 1 0 0 0,0-1 0 0 0,1 3-72 0 0,-1 1 92 0 0,1 0 0 0 0,-1 1 0 0 0,0-1 0 0 0,-1 0 0 0 0,1 0 0 0 0,-1 1 0 0 0,0-1 0 0 0,-1 0 0 0 0,0 0 0 0 0,0 1 0 0 0,0-1 0 0 0,-1 0 0 0 0,1 0 0 0 0,-2 2-92 0 0,-11 26-165 0 0,-2 1 0 0 0,0-2 1 0 0,-3-1-1 0 0,0 0 0 0 0,-8 7 165 0 0,24-35-222 0 0,-23 34-2028 0 0,15-11-3163 0 0,8-16 2230 0 0,-2-9 996 0 0</inkml:trace>
  <inkml:trace contextRef="#ctx0" brushRef="#br0" timeOffset="1218.464">1274 109 5185 0 0,'1'2'215'0'0,"1"-1"0"0"0,-1 0-1 0 0,1 0 1 0 0,-1 1 0 0 0,1-1 0 0 0,-1 1 0 0 0,0-1-1 0 0,1 1 1 0 0,-1-1 0 0 0,0 1 0 0 0,0 0-1 0 0,0 0 1 0 0,0-1 0 0 0,-1 1 0 0 0,1 0 0 0 0,0 0-1 0 0,-1 0 1 0 0,0 0 0 0 0,1 0 0 0 0,-1 0-1 0 0,0 0 1 0 0,0 0 0 0 0,0 0 0 0 0,0 0-215 0 0,0 7 297 0 0,-1-1 1 0 0,1 0 0 0 0,-2 0-1 0 0,1 0 1 0 0,-1 1-298 0 0,-5 26 350 0 0,1 0 1 0 0,3 0-1 0 0,0 13-350 0 0,1-9 57 0 0,-2 0 0 0 0,-5 24-57 0 0,7-55 10 0 0,-2 10-78 0 0,0 0 0 0 0,2 0 0 0 0,-1 15 68 0 0,21-99-6254 0 0,-17 60 6044 0 0,3-19-471 0 0,0 0-1 0 0,6-15 682 0 0,-8 33 14 0 0,1 0 0 0 0,0 0 0 0 0,0 1 0 0 0,0-1 0 0 0,1 0 0 0 0,-1 1 0 0 0,2 0 0 0 0,-1 0 0 0 0,1 0 0 0 0,0 1 0 0 0,1-2-14 0 0,7-8 323 0 0,-12 14-263 0 0,0 0 0 0 0,-1 0 1 0 0,1-1-1 0 0,0 1 0 0 0,0 0 0 0 0,0 0 0 0 0,0 0 0 0 0,0 0 0 0 0,0 0 0 0 0,0 0 0 0 0,0 0 0 0 0,0 1 1 0 0,0-1-1 0 0,0 0 0 0 0,1 0 0 0 0,-1 1 0 0 0,0-1 0 0 0,0 1 0 0 0,1-1 0 0 0,-1 1 0 0 0,1 0 0 0 0,-1-1 0 0 0,0 1 1 0 0,1 0-1 0 0,-1 0 0 0 0,1 0 0 0 0,-1 0 0 0 0,0 0 0 0 0,1 0 0 0 0,-1 1 0 0 0,1-1-60 0 0,12 7 610 0 0,-12-6-512 0 0,1 1 1 0 0,-1-1 0 0 0,1 0-1 0 0,0 0 1 0 0,-1 0 0 0 0,1 0 0 0 0,0 0-1 0 0,0 0-98 0 0,7-2 5 0 0,-7 1-94 0 0,0-1 0 0 0,0 1 0 0 0,0 0 0 0 0,1 0-1 0 0,-1 0 1 0 0,0 0 0 0 0,0 1 0 0 0,0-1 0 0 0,0 1 0 0 0,0 0 0 0 0,-1 0 0 0 0,1 0 0 0 0,1 0 89 0 0,6 4-1649 0 0,-9-5 1514 0 0,0 0 0 0 0,0 0 0 0 0,-1 0 0 0 0,1 1 0 0 0,0-1 0 0 0,0 0 0 0 0,-1 1 0 0 0,1-1 0 0 0,0 1 0 0 0,0-1 0 0 0,-1 1 0 0 0,1-1 0 0 0,0 1 0 0 0,-1-1 0 0 0,1 1 0 0 0,-1 0 0 0 0,1-1 0 0 0,-1 1 0 0 0,1 0 0 0 0,-1-1 0 0 0,1 1 135 0 0,15 21-2244 0 0,-12-13 1422 0 0</inkml:trace>
  <inkml:trace contextRef="#ctx0" brushRef="#br0" timeOffset="1219.464">1042 615 5881 0 0,'-23'-1'1964'0'0,"6"1"-96"0"0,17-1-1128 0 0,8 0-267 0 0,0-1-218 0 0,1 1 0 0 0,-1-2 0 0 0,0 1 0 0 0,0-1 1 0 0,3-2-256 0 0,-5 2 71 0 0,1 1 1 0 0,0-1 0 0 0,0 1 0 0 0,0 0 0 0 0,0 1 0 0 0,6-1-72 0 0,-5 2 89 0 0,-1-1-1 0 0,1 2 1 0 0,0-1 0 0 0,0 1-1 0 0,0 1 1 0 0,-1-1-1 0 0,1 1 1 0 0,3 2-89 0 0,-8-3 53 0 0,0 0 1 0 0,-1 0-1 0 0,1 1 1 0 0,0-1-1 0 0,-1 1 0 0 0,1 0 1 0 0,-1-1-1 0 0,1 1 1 0 0,-1 1-1 0 0,0-1 1 0 0,0 0-1 0 0,0 0 1 0 0,0 1-1 0 0,0-1 1 0 0,0 1-1 0 0,-1 0 0 0 0,1-1 1 0 0,-1 1-1 0 0,0 0 1 0 0,0 0-1 0 0,0 0 1 0 0,0 2-54 0 0,2 9 111 0 0,-2 0 0 0 0,0 0 0 0 0,0 0 0 0 0,-2 0 0 0 0,1 0 1 0 0,-2 0-1 0 0,0 0 0 0 0,-1 0 0 0 0,-1 5-111 0 0,-10 28 107 0 0,-2-1 1 0 0,-4 3-108 0 0,-6 19-1201 0 0,25-64 1088 0 0,-5 15-1752 0 0,8-14-1045 0 0,7-10-2172 0 0,-1-7 2760 0 0,-6-12 90 0 0</inkml:trace>
  <inkml:trace contextRef="#ctx0" brushRef="#br0" timeOffset="1858.996">1659 163 4945 0 0,'1'-1'228'0'0,"0"0"0"0"0,0 1 0 0 0,0-1-1 0 0,0 1 1 0 0,0-1 0 0 0,0 1 0 0 0,0-1 0 0 0,-1 1 0 0 0,1 0 0 0 0,1-1-1 0 0,-1 1 1 0 0,0 0 0 0 0,0 0 0 0 0,0 0 0 0 0,0 0 0 0 0,0 0-1 0 0,0 0 1 0 0,0 0 0 0 0,0 0 0 0 0,0 0 0 0 0,0 0 0 0 0,0 0 0 0 0,0 1-1 0 0,0-1 1 0 0,0 0 0 0 0,0 1 0 0 0,0-1-228 0 0,13 2 674 0 0,14 1 39 0 0,-27-2-704 0 0,0-1-1 0 0,0 0 1 0 0,0 1 0 0 0,1-1-1 0 0,-1 0 1 0 0,0 1 0 0 0,0 0 0 0 0,0-1-1 0 0,0 1 1 0 0,0-1 0 0 0,0 1-1 0 0,0 0 1 0 0,0 0 0 0 0,0 0-1 0 0,0 0 1 0 0,0 0 0 0 0,-1 0-1 0 0,1 0 1 0 0,0 0-9 0 0,-1 0-66 0 0,1 0 0 0 0,0 0 0 0 0,0 0-1 0 0,-1 0 1 0 0,1-1 0 0 0,0 1 0 0 0,0 0 0 0 0,0 0 0 0 0,0 0-1 0 0,0-1 1 0 0,0 1 0 0 0,0-1 0 0 0,0 1 0 0 0,0-1 0 0 0,0 1-1 0 0,1-1 1 0 0,-1 1 0 0 0,0-1 0 0 0,0 0 0 0 0,0 0 0 0 0,0 0-1 0 0,1 1 1 0 0,-1-1 0 0 0,1 0 66 0 0,1-1-645 0 0,1 1 1 0 0,0 0-1 0 0,0 0 0 0 0,-1 1 0 0 0,1-1 0 0 0,0 1 1 0 0,-1 0-1 0 0,1 0 0 0 0,-1 0 0 0 0,1 0 1 0 0,-1 1-1 0 0,1-1 0 0 0,-1 1 0 0 0,0 0 1 0 0,0 0-1 0 0,3 2 645 0 0,1 1-112 0 0,3-1-513 0 0</inkml:trace>
  <inkml:trace contextRef="#ctx0" brushRef="#br0" timeOffset="2651.011">1806 235 2961 0 0,'8'-1'4174'0'0,"-10"0"-1735"0"0,1 2-939 0 0,8 6-138 0 0,-4-5-1277 0 0,-2-1 28 0 0,0 0 0 0 0,0-1 0 0 0,0 1 0 0 0,1 0 1 0 0,-1-1-1 0 0,0 1 0 0 0,0 0 0 0 0,1-1 0 0 0,-1 1 1 0 0,1-1-1 0 0,-1 0 0 0 0,1 0-113 0 0,-1-1 267 0 0,-1 1-103 0 0,-2 4 5 0 0,-18 12 171 0 0,-2 16-352 0 0,17-23 28 0 0,-1-1-1 0 0,1 0 1 0 0,-8 7-16 0 0,11-16-9 0 0,-2 1-32 0 0,8 4-31 0 0,-3-4 59 0 0,1 0 0 0 0,-1 0 0 0 0,0 1 0 0 0,1-1 0 0 0,-1 0 0 0 0,0 0 0 0 0,0 0 0 0 0,1-1-1 0 0,-1 1 1 0 0,0 0 0 0 0,1 0 0 0 0,-1-1 0 0 0,0 1 0 0 0,0 0 0 0 0,1-1 0 0 0,-1 0-1 0 0,0 0 14 0 0,17-3 79 0 0,-14 4-87 0 0,1 0 47 0 0,-1 0 0 0 0,1 0 0 0 0,-1-1 0 0 0,1 1-1 0 0,-1-1 1 0 0,0 0 0 0 0,1 0 0 0 0,-1 0 0 0 0,0-1 0 0 0,2 0-39 0 0,-5 2 5 0 0,1 0 1 0 0,-1 0 0 0 0,1 0 0 0 0,-1 0 0 0 0,1 0-1 0 0,-1 1 1 0 0,1-1 0 0 0,-1 0 0 0 0,1 1 0 0 0,-1-1 0 0 0,1 1-1 0 0,-1 0 1 0 0,1-1-6 0 0,6 2 79 0 0,-8-1-67 0 0,0 0 0 0 0,0 0 0 0 0,0 0 0 0 0,0 0-1 0 0,0 1 1 0 0,0-1 0 0 0,0 0 0 0 0,0 0 0 0 0,-1 0 0 0 0,1 0-1 0 0,0 0 1 0 0,-1 0 0 0 0,1 0 0 0 0,-1 0 0 0 0,1 0 0 0 0,-1 0-1 0 0,1 0 1 0 0,-1 0 0 0 0,0-1 0 0 0,1 1 0 0 0,-1 0 0 0 0,0 0-1 0 0,0-1 1 0 0,0 1 0 0 0,1 0 0 0 0,-1-1 0 0 0,0 1-1 0 0,0 0-10 0 0,-12 12-111 0 0,-13 21-48 0 0,25-32 154 0 0,-13 15-296 0 0,14-16 293 0 0,-1-1 0 0 0,1 1 0 0 0,0-1 1 0 0,0 1-1 0 0,0-1 0 0 0,0 1 0 0 0,0-1 0 0 0,0 1 1 0 0,0-1-1 0 0,0 1 0 0 0,0-1 0 0 0,0 1 0 0 0,0 0 1 0 0,1-1-1 0 0,-1 1 0 0 0,0-1 0 0 0,0 1 0 0 0,0-1 1 0 0,1 1-1 0 0,-1-1 0 0 0,0 0 0 0 0,1 1 0 0 0,-1-1 1 0 0,0 1-1 0 0,1-1 0 0 0,-1 1 0 0 0,0-1 0 0 0,1 0 1 0 0,-1 1-1 0 0,1-1 0 0 0,-1 0 0 0 0,1 0 0 0 0,-1 1 1 0 0,1-1-1 0 0,-1 0 0 0 0,1 0 0 0 0,-1 0 0 0 0,1 1 7 0 0,-1 3-11 0 0,1 1-1 0 0,-1 0 1 0 0,0 0-1 0 0,-1 0 1 0 0,1 0-1 0 0,-2 2 12 0 0,-9 18-100 0 0,10-22 105 0 0,0 0 1 0 0,0 0-1 0 0,-1 0 0 0 0,1 0 0 0 0,-1 0 1 0 0,0 0-1 0 0,1 0 0 0 0,-1 0 0 0 0,0-1 0 0 0,-1 1 1 0 0,1-1-1 0 0,0 0 0 0 0,-1 1-5 0 0,-7 4 10 0 0,6-3-52 0 0,0-1 0 0 0,0 0 0 0 0,0 0 0 0 0,-1-1 1 0 0,1 1-1 0 0,-1-1 0 0 0,1 0 0 0 0,-1 0 0 0 0,0-1 1 0 0,0 1-1 0 0,0-1 0 0 0,-2 0 42 0 0,-38 5 183 0 0,35-3-172 0 0,-1-2 0 0 0,1 1 0 0 0,-1-2 0 0 0,0 1 0 0 0,0-1 0 0 0,1-1 0 0 0,-2 0-11 0 0,-80-17 455 0 0,92 18-442 0 0,0 0 0 0 0,0 0 0 0 0,0 0 0 0 0,0 0 1 0 0,-1 0-1 0 0,1-1 0 0 0,0 1 0 0 0,0 0 0 0 0,0 0 0 0 0,0 0 0 0 0,-1 0 0 0 0,1 0 1 0 0,0 0-1 0 0,0 0 0 0 0,0 0 0 0 0,-1 0 0 0 0,1 0 0 0 0,0 0 0 0 0,0 0 1 0 0,0 0-1 0 0,0 1 0 0 0,-1-1 0 0 0,1 0 0 0 0,0 0 0 0 0,0 0 0 0 0,0 0 1 0 0,0 0-1 0 0,-1 0 0 0 0,1 0 0 0 0,0 0 0 0 0,0 1 0 0 0,0-1 0 0 0,0 0 1 0 0,0 0-1 0 0,0 0 0 0 0,-1 0 0 0 0,1 0 0 0 0,0 1 0 0 0,0-1 0 0 0,0 0 1 0 0,0 0-1 0 0,0 0 0 0 0,0 0 0 0 0,0 1 0 0 0,0-1 0 0 0,0 0 0 0 0,0 0 1 0 0,0 0-1 0 0,0 1 0 0 0,0-1 0 0 0,0 0 0 0 0,0 0 0 0 0,0 0 0 0 0,0 0 0 0 0,0 1 1 0 0,0-1-1 0 0,0 0 0 0 0,0 0 0 0 0,0 0 0 0 0,0 1 0 0 0,0-1 0 0 0,0 0 1 0 0,1 0-14 0 0,-1 1 25 0 0,0-1 0 0 0,1 1 1 0 0,0-1-1 0 0,-1 1 1 0 0,1-1-1 0 0,-1 1 0 0 0,1-1 1 0 0,-1 1-1 0 0,1-1 1 0 0,0 1-1 0 0,-1-1 1 0 0,1 0-1 0 0,0 1 0 0 0,0-1 1 0 0,-1 0-1 0 0,1 0 1 0 0,0 1-1 0 0,0-1 0 0 0,-1 0 1 0 0,1 0-1 0 0,0 0 1 0 0,0 0-1 0 0,0 0-25 0 0,149-5 936 0 0,-127 6-901 0 0,6 1 74 0 0,1-2 1 0 0,-1-1-1 0 0,1-1 0 0 0,13-3-109 0 0,-15 1-164 0 0,1 2 0 0 0,-1 1 0 0 0,0 1-1 0 0,1 1 1 0 0,22 5 164 0 0,-49-6-269 0 0,0 0 0 0 0,0 1 0 0 0,-1-1-1 0 0,1 1 1 0 0,0 0 0 0 0,0-1 0 0 0,-1 1 0 0 0,1 0 0 0 0,-1 0 0 0 0,1 0 0 0 0,-1 0 0 0 0,1 0 0 0 0,-1 1-1 0 0,0-1 1 0 0,0 0 0 0 0,1 1 0 0 0,-1-1 269 0 0,0 1-717 0 0,0-1-1 0 0,-1 0 0 0 0,1 0 1 0 0,0 0-1 0 0,-1 1 1 0 0,1-1-1 0 0,-1 0 1 0 0,1 1-1 0 0,-1-1 1 0 0,0 0-1 0 0,1 1 0 0 0,-1-1 1 0 0,0 1 717 0 0,-2-3-2834 0 0</inkml:trace>
  <inkml:trace contextRef="#ctx0" brushRef="#br0" timeOffset="2652.011">2093 232 576 0 0,'-1'-8'1400'0'0,"1"0"1"0"0,0 0-1 0 0,0 0 0 0 0,1 0 1 0 0,0 0-1 0 0,1 0 0 0 0,-1 0 1 0 0,1 0-1401 0 0,-8 28 499 0 0,0-1 1 0 0,0 1 0 0 0,2 0 0 0 0,1 0 0 0 0,0 0-1 0 0,1 1-499 0 0,0 42 217 0 0,3 18-217 0 0,0-12 313 0 0,3 37-85 0 0,4-1 0 0 0,7 18-228 0 0,-12-106 10 0 0,-1-7-88 0 0,-1-1-1 0 0,0 1 0 0 0,0-1 0 0 0,-1 1 0 0 0,0-1 1 0 0,-1 3 78 0 0,-2-6-572 0 0,0-11 222 0 0,0-12 11 0 0,0-7 353 0 0,2 0 0 0 0,0 0-1 0 0,2-1 1 0 0,1-8-14 0 0,-1 24 67 0 0,0 0 0 0 0,1 1 0 0 0,0-1 0 0 0,1 1 1 0 0,-1 0-1 0 0,1 0 0 0 0,1 0 0 0 0,0 0 0 0 0,0 0 0 0 0,0 1 1 0 0,1-1-1 0 0,0 1 0 0 0,1 0 0 0 0,-1 1-67 0 0,-3 4 26 0 0,1 0 0 0 0,-1 0 0 0 0,0 0 0 0 0,1 0 0 0 0,0 1 0 0 0,-1-1 0 0 0,1 1 0 0 0,0 0 0 0 0,-1 0 0 0 0,1 0 0 0 0,0 0 0 0 0,0 0 0 0 0,0 1 0 0 0,0-1 0 0 0,0 1 0 0 0,0 0 0 0 0,0 0 0 0 0,0 0-26 0 0,8 1-39 0 0,0 0 0 0 0,0 1 0 0 0,0 0-1 0 0,4 2 40 0 0,-5-1-258 0 0,-1-1 0 0 0,0 0 0 0 0,1 0 0 0 0,-1-1 0 0 0,8 0 258 0 0,14-4-1398 0 0,-17 1 34 0 0,0 1 0 0 0,1 0 0 0 0,-1 1 0 0 0,4 1 1364 0 0,12 4-3491 0 0,-5-8-204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2:23:40.19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1828 295 1040 0 0,'5'-10'277'0'0,"-1"0"-1"0"0,0-1 0 0 0,0 1 1 0 0,-1-1-1 0 0,-1 1 1 0 0,1-1-1 0 0,-2-1-276 0 0,0 9 130 0 0,-1 0 1 0 0,0 1-1 0 0,0-1 0 0 0,-1 0 0 0 0,1 1 1 0 0,0-1-1 0 0,-1 0 0 0 0,0 1 1 0 0,1-1-1 0 0,-1 1 0 0 0,0-1 0 0 0,0 1 1 0 0,-1 0-1 0 0,1-1 0 0 0,0 1 1 0 0,-1 0-1 0 0,1 0 0 0 0,-1 0 0 0 0,0 0 1 0 0,0 0-1 0 0,0 0 0 0 0,0 0 1 0 0,0 1-1 0 0,0-1 0 0 0,0 1 0 0 0,-1-1 1 0 0,1 1-1 0 0,0 0 0 0 0,-1 0 1 0 0,1 0-1 0 0,-1 0 0 0 0,0 0-130 0 0,-8-2 721 0 0,0 1-1 0 0,1 0 1 0 0,-1 0 0 0 0,0 1-1 0 0,0 1 1 0 0,0 0-1 0 0,0 0 1 0 0,-1 1-721 0 0,-93 15 2111 0 0,37-4-1413 0 0,-13 4-90 0 0,0 4 1 0 0,1 3-1 0 0,2 3 1 0 0,-52 26-609 0 0,63-23 277 0 0,2 2 1 0 0,0 3 0 0 0,3 2-1 0 0,1 4 1 0 0,1 2-1 0 0,3 2 1 0 0,2 3 0 0 0,2 3-1 0 0,2 1 1 0 0,2 3-1 0 0,2 2 1 0 0,4 2 0 0 0,-16 28-278 0 0,0 10 168 0 0,3 3 0 0 0,5 3 0 0 0,-1 15-168 0 0,37-79 69 0 0,2 0 1 0 0,1 1 0 0 0,2 0 0 0 0,2 1 0 0 0,2 0 0 0 0,1 1 0 0 0,2-1 0 0 0,2 1 0 0 0,2 0 0 0 0,3 19-70 0 0,0-28 105 0 0,2-1 0 0 0,1 1 0 0 0,1-2 0 0 0,2 1 1 0 0,3 4-106 0 0,-5-17 78 0 0,0 0 1 0 0,1-1-1 0 0,1 0 1 0 0,1 0 0 0 0,1-1-1 0 0,0-1 1 0 0,1 0-1 0 0,14 13-78 0 0,0-4 75 0 0,1-2 0 0 0,1 0-1 0 0,1-2 1 0 0,1-1-1 0 0,0-2 1 0 0,2-1-1 0 0,20 7-74 0 0,-2-5 184 0 0,2-1-1 0 0,1-4 1 0 0,-1-1 0 0 0,36 1-184 0 0,704 69 807 0 0,-653-66-662 0 0,0 5 1 0 0,8 8-146 0 0,-9-2 562 0 0,25 0-1450 0 0,144 3 888 0 0,-233-28-230 0 0,-1-3 1 0 0,1-4 0 0 0,49-10 229 0 0,44-16-1059 0 0,7-8 1059 0 0,14-13-540 0 0,-2-9 0 0 0,-3-7 0 0 0,132-73 540 0 0,-228 94 221 0 0,75-53-221 0 0,-115 68 56 0 0,-2-2 1 0 0,-1-2-1 0 0,-2-2 1 0 0,7-11-57 0 0,-22 19 28 0 0,-2-1 1 0 0,-1-1 0 0 0,-1-1-1 0 0,-2-1 1 0 0,-1-1-1 0 0,5-14-28 0 0,-11 12 206 0 0,-1-1 0 0 0,-3 0-1 0 0,0 0 1 0 0,-3-1-1 0 0,-1-1 1 0 0,-2 0 0 0 0,-1 1-1 0 0,-3-1 1 0 0,-1 0 0 0 0,-2 0-1 0 0,-3-13-205 0 0,1 26 121 0 0,-1 0 0 0 0,-1 1 0 0 0,-1 0 0 0 0,-2 0 0 0 0,0 1 0 0 0,-2 0 0 0 0,-1 1 0 0 0,0 0-1 0 0,-2 1 1 0 0,-1 0 0 0 0,-1 1 0 0 0,-3-2-121 0 0,-42-45 133 0 0,-6 6-24 0 0,-2 2 0 0 0,-3 3 0 0 0,-3 4 0 0 0,-1 3 0 0 0,-3 3 0 0 0,-12-2-109 0 0,-50-18 159 0 0,-2 5 0 0 0,-3 7 0 0 0,-35-4-159 0 0,36 19-31 0 0,-1 7-1 0 0,-2 6 0 0 0,-1 6 0 0 0,-1 7 0 0 0,0 6 32 0 0,-22 7-1024 0 0,0 7-1 0 0,1 7 1 0 0,0 8-1 0 0,-42 16 1025 0 0,131-19-1566 0 0,2 3 0 0 0,0 4-1 0 0,-3 5 1567 0 0,31-8-4814 0 0,-48 28 4814 0 0,59-26-4129 0 0,1 3 0 0 0,-20 16 4129 0 0,-28 29-6107 0 0</inkml:trace>
  <inkml:trace contextRef="#ctx0" brushRef="#br0" timeOffset="5614.067">2858 943 5505 0 0,'1'-7'725'0'0,"0"-1"0"0"0,-1 1 0 0 0,0 0-1 0 0,0-1 1 0 0,0 1 0 0 0,-1 0 0 0 0,-1 0 0 0 0,-1-8-725 0 0,1 12 231 0 0,1 0 1 0 0,-1 0-1 0 0,0 0 1 0 0,0 1 0 0 0,0-1-1 0 0,0 0 1 0 0,0 1-1 0 0,-1-1 1 0 0,1 1-1 0 0,-1 0 1 0 0,1 0-1 0 0,-1 0 1 0 0,0 0 0 0 0,0 0-1 0 0,0 0 1 0 0,0 1-1 0 0,0 0 1 0 0,-1-1-1 0 0,-2 1-231 0 0,-12-4 256 0 0,0 0 0 0 0,-1 2-1 0 0,1 0 1 0 0,-1 1 0 0 0,0 1 0 0 0,0 1-1 0 0,1 1 1 0 0,-1 0 0 0 0,0 1-1 0 0,1 1 1 0 0,-1 1 0 0 0,1 1 0 0 0,0 0-1 0 0,-2 2-255 0 0,-22 9 145 0 0,1 2-1 0 0,0 1 1 0 0,2 2-1 0 0,0 2 1 0 0,-14 12-145 0 0,18-11 199 0 0,2 2 1 0 0,1 1 0 0 0,0 2 0 0 0,3 1-1 0 0,0 1 1 0 0,2 1 0 0 0,1 2 0 0 0,2 0 0 0 0,1 2-1 0 0,0 4-199 0 0,18-30 98 0 0,1 0 0 0 0,-1 1 0 0 0,2-1 0 0 0,-1 1 0 0 0,2 0-1 0 0,-1 0 1 0 0,2 0 0 0 0,-1 0 0 0 0,1 1 0 0 0,1-1 0 0 0,0 0-1 0 0,1 0 1 0 0,0 1 0 0 0,1-1 0 0 0,0 0 0 0 0,2 6-98 0 0,-1-8 78 0 0,1-1 0 0 0,-1 1 0 0 0,2-1 1 0 0,-1 1-1 0 0,1-1 0 0 0,0-1 0 0 0,1 1 1 0 0,0-1-1 0 0,0 0 0 0 0,1 0 0 0 0,-1 0 1 0 0,1-1-1 0 0,1 0 0 0 0,-1-1 0 0 0,1 0 0 0 0,0 0 1 0 0,1 0-1 0 0,-1-1 0 0 0,1-1 0 0 0,0 1-78 0 0,18 5 38 0 0,1-1 0 0 0,0-1 0 0 0,0-2 0 0 0,0 0-1 0 0,1-2 1 0 0,0-2 0 0 0,7 0-38 0 0,60-4 225 0 0,49-10-225 0 0,-60 5 16 0 0,42-5-185 0 0,-1 0-1478 0 0,-42 8-2533 0 0,-34 6-2093 0 0,-5 9-4496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2:23:38.19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1334 30 272 0 0,'-9'-5'591'0'0,"1"1"-1"0"0,-1 0 1 0 0,0 1-1 0 0,-1-1 1 0 0,1 2-1 0 0,0 0 1 0 0,-1 0-1 0 0,1 0 1 0 0,-1 1-1 0 0,0 1 1 0 0,1-1-1 0 0,-1 2 1 0 0,0-1-1 0 0,1 1 1 0 0,-1 1-591 0 0,5-1 124 0 0,-45 10 872 0 0,0 1 1 0 0,1 3-1 0 0,1 2 0 0 0,-14 8-996 0 0,4 5 777 0 0,1 3 1 0 0,1 2-1 0 0,3 2 1 0 0,-21 20-778 0 0,-48 48 1722 0 0,-19 29-1722 0 0,104-95 159 0 0,2 1 1 0 0,1 2 0 0 0,3 2 0 0 0,1 1 0 0 0,2 1 0 0 0,2 1-1 0 0,3 1 1 0 0,1 1 0 0 0,3 1 0 0 0,2 1 0 0 0,2 1 0 0 0,2 0-1 0 0,3 1 1 0 0,2 0 0 0 0,2 1 0 0 0,2-1 0 0 0,3 1 0 0 0,3 0 0 0 0,1-1-1 0 0,3 1 1 0 0,8 28-160 0 0,-5-44 13 0 0,2-1 0 0 0,1 0-1 0 0,3 0 1 0 0,0-1-1 0 0,2-1 1 0 0,2-1 0 0 0,8 11-13 0 0,5 2 105 0 0,2-2 1 0 0,1-2-1 0 0,3-1 1 0 0,35 31-106 0 0,-39-44-74 0 0,1-1 0 0 0,1-2 1 0 0,2-2-1 0 0,4 1 74 0 0,58 29 446 0 0,4-4-446 0 0,-4-8 139 0 0,2-5 0 0 0,40 7-139 0 0,-18-15-133 0 0,1-5 0 0 0,75 3 133 0 0,-184-25 58 0 0,137 10 256 0 0,97-5-314 0 0,-96-5-38 0 0,-55-2 57 0 0,0-4 0 0 0,0-5 0 0 0,-1-4 0 0 0,0-4 0 0 0,-1-4 0 0 0,-2-5-1 0 0,72-29-18 0 0,-65 16-174 0 0,27-9 284 0 0,-1-6 1 0 0,56-35-111 0 0,-20-17-75 0 0,-82 51 146 0 0,-44 28-162 0 0,0-2-1 0 0,-2-2 0 0 0,-2-1 1 0 0,-1-2-1 0 0,-1-1 1 0 0,-2-1-1 0 0,-1-2 1 0 0,-2-1-1 0 0,1-7 92 0 0,3-8 54 0 0,-4-1 1 0 0,-1-1-1 0 0,15-53-54 0 0,-28 66 25 0 0,-1-1 1 0 0,-2-1-1 0 0,-2 1 0 0 0,-2-2 0 0 0,0-28-25 0 0,-8 34 80 0 0,-2 0 0 0 0,-1 0-1 0 0,-2 1 1 0 0,-2-1 0 0 0,-2 2-1 0 0,-5-12-79 0 0,10 33 50 0 0,-13-38 42 0 0,-2 2-1 0 0,-3 1 0 0 0,-20-30-91 0 0,24 49 79 0 0,0 1 1 0 0,-2 2 0 0 0,-2 0-1 0 0,0 2 1 0 0,-2 0-1 0 0,-4-1-79 0 0,-9-6 210 0 0,-1 2 0 0 0,-2 1-1 0 0,-2 2 1 0 0,-4 0-210 0 0,-13-3 120 0 0,-1 4 1 0 0,-1 2-1 0 0,-1 3 0 0 0,-2 2 0 0 0,0 4 0 0 0,-1 2 0 0 0,-46-3-120 0 0,-47 0-176 0 0,-1 7-1 0 0,-112 8 177 0 0,27 10-2095 0 0,-59 17 2095 0 0,129 0-4323 0 0,-8 8 4323 0 0,149-23-1146 0 0,0 0 0 0 0,0 3 1 0 0,1 1-1 0 0,-2 2 1146 0 0,9-1-2006 0 0,0 1 0 0 0,1 1 0 0 0,1 1 0 0 0,0 2 0 0 0,1 1 2006 0 0,-40 30-3642 0 0</inkml:trace>
  <inkml:trace contextRef="#ctx0" brushRef="#br0" timeOffset="6393.122">1972 910 8810 0 0,'-4'8'925'0'0,"0"0"-1"0"0,1 1 1 0 0,0-1 0 0 0,0 1 0 0 0,1 0 0 0 0,0 0-1 0 0,1-1 1 0 0,-1 6-925 0 0,0 76 1401 0 0,2-32-929 0 0,-3 331-986 0 0,3-240-3929 0 0,6-56-5732 0 0,-8-70 7234 0 0</inkml:trace>
  <inkml:trace contextRef="#ctx0" brushRef="#br0" timeOffset="6898.86">1931 1115 10506 0 0,'13'-17'1537'0'0,"0"0"0"0"0,2 2 0 0 0,0 0 0 0 0,0 0-1 0 0,3 0-1536 0 0,4-2 980 0 0,2 0-1 0 0,0 2 1 0 0,15-8-980 0 0,-2 5 207 0 0,1 2 1 0 0,0 2-1 0 0,1 1 1 0 0,0 1-1 0 0,16 0-207 0 0,-42 9-5 0 0,51-8 93 0 0,-60 10-116 0 0,0 1 1 0 0,0 0-1 0 0,0 0 0 0 0,1 0 0 0 0,-1 0 1 0 0,0 1-1 0 0,0-1 0 0 0,0 1 1 0 0,0 0-1 0 0,0 0 0 0 0,-1 1 0 0 0,1-1 1 0 0,1 1 27 0 0,-3 0-54 0 0,-1-1 1 0 0,0 0 0 0 0,0 0-1 0 0,0 1 1 0 0,0-1 0 0 0,0 1-1 0 0,0-1 1 0 0,-1 0 0 0 0,1 1-1 0 0,0 0 1 0 0,-1-1 0 0 0,1 1-1 0 0,-1-1 1 0 0,0 1 0 0 0,1 0-1 0 0,-1-1 1 0 0,0 1 0 0 0,0 0-1 0 0,0-1 1 0 0,0 1 0 0 0,0 0-1 0 0,0-1 1 0 0,-1 1 0 0 0,1 0-1 0 0,-1-1 1 0 0,1 1 0 0 0,-1-1-1 0 0,1 1 1 0 0,-1-1 0 0 0,0 1-1 0 0,0-1 1 0 0,0 1 0 0 0,0 0 53 0 0,-6 10-314 0 0,-1 0 0 0 0,0 0 1 0 0,-7 8 313 0 0,9-12-109 0 0,-29 33-701 0 0,-1-2 0 0 0,-2-1 0 0 0,-2-1-1 0 0,-1-3 1 0 0,-2-1 0 0 0,-1-2 0 0 0,-8 2 810 0 0,31-22-325 0 0,-13 12 329 0 0,55-28 1096 0 0,12-4-816 0 0,0 1 1 0 0,1 1-1 0 0,-1 2 0 0 0,1 1 1 0 0,0 2-1 0 0,25 1-284 0 0,-43 1 68 0 0,10-1 132 0 0,0 1 1 0 0,0 2-1 0 0,-1 0 1 0 0,1 2-1 0 0,-1 1 1 0 0,0 1 0 0 0,0 1-1 0 0,19 8-200 0 0,-40-13 37 0 0,0 0 1 0 0,-1 0-1 0 0,1 0 0 0 0,-1 0 0 0 0,0 1 1 0 0,1-1-1 0 0,-1 1 0 0 0,0 0 0 0 0,-1-1 1 0 0,1 2-1 0 0,0-1 0 0 0,-1 0 0 0 0,0 0 1 0 0,0 1-1 0 0,0-1 0 0 0,0 1 1 0 0,0 0-1 0 0,0 2-37 0 0,0 0 72 0 0,-1-1 0 0 0,-1 1 0 0 0,1-1 0 0 0,-1 1 0 0 0,0-1 0 0 0,0 1 0 0 0,0 0 0 0 0,-1-1 0 0 0,0 1 0 0 0,0-1 0 0 0,0 1 0 0 0,-2 3-72 0 0,-2 3 197 0 0,0 1 0 0 0,-1-1 0 0 0,0 0 0 0 0,-1 0-1 0 0,-1-1 1 0 0,1 0 0 0 0,-2 0 0 0 0,0-1 0 0 0,0 0 0 0 0,-1 0 0 0 0,0-1-197 0 0,-15 13 327 0 0,7-6-184 0 0,0-1 1 0 0,-1 0-1 0 0,0-2 1 0 0,-2 0-1 0 0,1-1 0 0 0,-1-1 1 0 0,-11 3-144 0 0,-11 2-83 0 0,-1-3 0 0 0,0-2 0 0 0,-32 4 83 0 0,43-11-2036 0 0,1-2-1 0 0,-11 0 2037 0 0,18-3-3776 0 0,-1-1 1 0 0,1 0-1 0 0,-4-3 3776 0 0,-7-4-6540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2:23:36.14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1670 160 856 0 0,'-2'-6'389'0'0,"-1"1"-1"0"0,0-1 0 0 0,0 1 0 0 0,0 0 1 0 0,-1 0-1 0 0,0 1 0 0 0,0-1 1 0 0,0 1-1 0 0,0 0 0 0 0,-1 0 1 0 0,0 0-1 0 0,1 0 0 0 0,-1 1 1 0 0,-1 0-1 0 0,1 0 0 0 0,0 0 1 0 0,-1 1-1 0 0,0 0 0 0 0,1 0 1 0 0,-1 0-1 0 0,0 1 0 0 0,-3-1-388 0 0,-6 0 461 0 0,0 1 0 0 0,0 0-1 0 0,0 1 1 0 0,1 1 0 0 0,-1 0-1 0 0,0 1 1 0 0,1 1 0 0 0,-1 0-1 0 0,0 1-460 0 0,-33 12 725 0 0,1 1-1 0 0,-2 3-724 0 0,-20 8 404 0 0,15-5-128 0 0,1 1 0 0 0,2 3 0 0 0,1 2 0 0 0,-20 16-276 0 0,-52 45 1188 0 0,-6 13-1188 0 0,48-35 594 0 0,3 3 0 0 0,-65 79-594 0 0,97-96 151 0 0,2 2 0 0 0,3 1 1 0 0,3 3-1 0 0,-28 57-151 0 0,38-60 119 0 0,3 0 1 0 0,2 2-1 0 0,3 0 1 0 0,3 1 0 0 0,2 1-1 0 0,0 16-119 0 0,10-39 44 0 0,0 1 0 0 0,3 0 0 0 0,1 0 0 0 0,2 0 0 0 0,2 0 0 0 0,1-1 0 0 0,2 1 0 0 0,2-1 0 0 0,1-1 0 0 0,9 20-44 0 0,4-1 0 0 0,1 0-1 0 0,15 19 1 0 0,-22-46-34 0 0,2 0 0 0 0,21 25 34 0 0,7 2 283 0 0,20 17-283 0 0,-47-54-18 0 0,1 0-1 0 0,0-2 0 0 0,1 0 0 0 0,1-2 0 0 0,7 4 19 0 0,27 10 63 0 0,1-3 0 0 0,1-2-1 0 0,50 12-62 0 0,192 42-39 0 0,-284-74 30 0 0,379 72 227 0 0,-362-70-259 0 0,46 5-46 0 0,1-3 0 0 0,0-4 0 0 0,11-3 87 0 0,244-17 46 0 0,-266 11-38 0 0,90-12-88 0 0,0-8 0 0 0,-2-6 0 0 0,-1-7 0 0 0,54-25 80 0 0,-139 39-143 0 0,-2-3 0 0 0,0-3 0 0 0,-2-3 0 0 0,32-23 143 0 0,-52 26-66 0 0,-1-2 0 0 0,-2-2 0 0 0,-2-2 0 0 0,0-2 0 0 0,-3-2 0 0 0,11-15 66 0 0,-16 8-32 0 0,-3-1 1 0 0,-2-2 0 0 0,22-47 31 0 0,-47 88-12 0 0,20-43-3 0 0,-1-1-1 0 0,-3 0 1 0 0,-2-2-1 0 0,-3 0 0 0 0,6-41 16 0 0,-14 55 17 0 0,-3 0-1 0 0,-1 0 0 0 0,-2-1 0 0 0,-2 1 1 0 0,-2-1-1 0 0,-2 1 0 0 0,-1 0 0 0 0,-5-13-16 0 0,-1 12 172 0 0,-2 0 1 0 0,-2 1-1 0 0,-2 1 0 0 0,-17-31-172 0 0,-95-148 1010 0 0,128 217-1002 0 0,-27-39 189 0 0,-2 0 0 0 0,-1 2-1 0 0,-2 2 1 0 0,-27-23-197 0 0,-5 0 435 0 0,-3 4 0 0 0,-21-10-435 0 0,25 24 99 0 0,-2 3 1 0 0,-1 2 0 0 0,-2 4 0 0 0,-1 3 0 0 0,-2 2 0 0 0,0 4-1 0 0,-33-5-99 0 0,-41-3-705 0 0,-1 6-1 0 0,-1 7 1 0 0,-50 3 705 0 0,7 7-4496 0 0,-73 11 4496 0 0,125 6-5897 0 0,-25 10 5897 0 0,126-13-2208 0 0,2 2 0 0 0,-28 9 2208 0 0,32-5-2909 0 0,1 2 0 0 0,-22 13 2909 0 0,51-25-143 0 0</inkml:trace>
  <inkml:trace contextRef="#ctx0" brushRef="#br0" timeOffset="7463.705">1846 788 2617 0 0,'6'25'7078'0'0,"-5"-24"-6910"0"0,0 1 0 0 0,0-1 0 0 0,-1 1 0 0 0,1 0 0 0 0,-1-1 0 0 0,1 1 0 0 0,-1 0 0 0 0,0-1 0 0 0,0 1 0 0 0,1 0 0 0 0,-1-1 0 0 0,0 1 0 0 0,-1 0 0 0 0,1-1 0 0 0,0 1 0 0 0,0 0 0 0 0,-1-1 0 0 0,1 1 0 0 0,-1 0-168 0 0,-17 53 1629 0 0,2 2 0 0 0,3 0 0 0 0,-2 28-1629 0 0,-1 3 767 0 0,-137 563 323 0 0,143-618-2391 0 0,-2 0 0 0 0,-1-1 0 0 0,-4 6 1301 0 0,5-12-3683 0 0,12-24 2710 0 0,-4 5-1464 0 0,0-8-4476 0 0,1-4 5199 0 0</inkml:trace>
  <inkml:trace contextRef="#ctx0" brushRef="#br0" timeOffset="7791.762">1787 806 6465 0 0,'4'-4'472'0'0,"-1"0"0"0"0,1 0 0 0 0,0 0 0 0 0,0 1 0 0 0,0 0 0 0 0,0 0 0 0 0,1 0 0 0 0,-1 1 0 0 0,1-1 0 0 0,0 1 0 0 0,-1 0 0 0 0,1 0 0 0 0,0 1 0 0 0,0-1 0 0 0,1 1 0 0 0,-1 0 0 0 0,0 1 0 0 0,0-1-1 0 0,0 1 1 0 0,1 0 0 0 0,-1 0 0 0 0,4 1-472 0 0,-2 0 202 0 0,0 0-1 0 0,-1 1 0 0 0,1 0 0 0 0,-1 0 1 0 0,1 0-1 0 0,-1 1 0 0 0,0 0 0 0 0,0 0 1 0 0,0 1-1 0 0,0 0 0 0 0,-1 0 0 0 0,1 0 1 0 0,-1 0-1 0 0,0 1 0 0 0,0 0 0 0 0,-1 0 1 0 0,2 1-202 0 0,20 35 271 0 0,-2 1 0 0 0,-2 1 1 0 0,-1 1-1 0 0,-3 0 0 0 0,6 22-271 0 0,30 71 29 0 0,3-5-878 0 0,29 113 849 0 0,-51-125-7002 0 0,-2 20 7002 0 0,-20-83-9935 0 0,-14-45 6082 0 0</inkml:trace>
  <inkml:trace contextRef="#ctx0" brushRef="#br0" timeOffset="7792.762">1785 1510 10146 0 0,'2'-2'3049'0'0,"2"0"-1633"0"0,2 0-392 0 0,0 0-127 0 0,6 2-89 0 0,1 2-80 0 0,11-6-392 0 0,3-7 56 0 0,4 5-184 0 0,8-6-144 0 0,-2 6-320 0 0,2 4-624 0 0,-3-2-961 0 0,1 8-1407 0 0,0-2-2369 0 0,-6-2-1121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2:25:33.07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74 105 5337 0 0,'-5'-4'4016'0'0,"5"6"-50"0"0,1-1-3805 0 0,-1-1 0 0 0,1 0 1 0 0,-1 1-1 0 0,0-1 0 0 0,1 0 0 0 0,-1 1 0 0 0,1-1 0 0 0,-1 0 0 0 0,1 0 0 0 0,-1 0 1 0 0,1 1-1 0 0,-1-1 0 0 0,1 0 0 0 0,0 0 0 0 0,-1 0 0 0 0,1 0 0 0 0,-1 0 1 0 0,1 0-1 0 0,-1 0 0 0 0,1 0 0 0 0,-1 0 0 0 0,1 0 0 0 0,-1 0 0 0 0,1-1-161 0 0,201-78 4319 0 0,-190 74-4159 0 0,-1 0 1 0 0,2 1-1 0 0,-1 1 1 0 0,0 0-1 0 0,1 0 1 0 0,-1 2 0 0 0,1-1-1 0 0,0 2 1 0 0,0-1-1 0 0,0 2-160 0 0,-13-1 16 0 0,1 0 0 0 0,0 0 0 0 0,-1 0 0 0 0,1 0 0 0 0,-1 0-1 0 0,1 0 1 0 0,-1 1 0 0 0,1-1 0 0 0,-1 0 0 0 0,1 0 0 0 0,-1 1-1 0 0,1-1 1 0 0,-1 0 0 0 0,1 1 0 0 0,-1-1 0 0 0,1 0 0 0 0,-1 1 0 0 0,0-1-1 0 0,1 1 1 0 0,-1-1 0 0 0,0 1 0 0 0,1-1 0 0 0,-1 1 0 0 0,0-1-1 0 0,0 1 1 0 0,1-1 0 0 0,-1 1 0 0 0,0-1 0 0 0,0 1 0 0 0,0-1 0 0 0,0 1-16 0 0,0 2 40 0 0,0-1 1 0 0,0 0 0 0 0,0 0 0 0 0,0 0 0 0 0,-1 0-1 0 0,1 0 1 0 0,-1 0 0 0 0,1 0 0 0 0,-2 2-41 0 0,-21 37 295 0 0,-72 84 448 0 0,-100 99-743 0 0,170-197-426 0 0,-33 39-1055 0 0,51-58-44 0 0,1 1 0 0 0,1 0 1 0 0,0 0-1 0 0,-1 3 1525 0 0,5-12-257 0 0,1 1 0 0 0,0-1 1 0 0,0 0-1 0 0,-1 1 0 0 0,1-1 0 0 0,0 0 1 0 0,0 1-1 0 0,0-1 0 0 0,-1 1 0 0 0,1-1 1 0 0,0 0-1 0 0,0 1 0 0 0,0-1 0 0 0,0 1 1 0 0,0-1-1 0 0,0 1 0 0 0,0-1 0 0 0,0 0 0 0 0,0 1 1 0 0,0-1-1 0 0,0 1 0 0 0,0-1 0 0 0,0 0 1 0 0,0 1-1 0 0,1-1 0 0 0,-1 1 0 0 0,0-1 1 0 0,0 0-1 0 0,0 1 0 0 0,1-1 0 0 0,-1 0 1 0 0,0 1-1 0 0,0-1 0 0 0,1 0 0 0 0,-1 1 0 0 0,0-1 1 0 0,1 0-1 0 0,-1 1 0 0 0,0-1 0 0 0,1 0 1 0 0,-1 0-1 0 0,0 0 0 0 0,1 1 0 0 0,-1-1 1 0 0,0 0-1 0 0,1 0 0 0 0,0 0 257 0 0,3-3-4805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2:25:33.40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62 0 7009 0 0,'0'4'863'0'0,"1"0"0"0"0,-1 0 0 0 0,1 0 0 0 0,-1 0 0 0 0,0 0 0 0 0,-1 0 0 0 0,1-1 0 0 0,-1 4-863 0 0,0 1 803 0 0,-9 83 2954 0 0,-6 65-1307 0 0,3 101-752 0 0,-4 67-1505 0 0,13-108-3253 0 0,4-207 2544 0 0,0 5-1189 0 0,0-1 0 0 0,1 0 0 0 0,1 4 1705 0 0,-1-14-1202 0 0,0 1 0 0 0,0-1 0 0 0,0 1 0 0 0,0-1 0 0 0,0 0-1 0 0,1 1 1 0 0,-1-1 0 0 0,3 2 1202 0 0,0-1-4434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2:25:33.74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44 1 9426 0 0,'2'3'815'0'0,"1"1"-1"0"0,-1-1 1 0 0,0 1-1 0 0,-1 0 1 0 0,1 0-1 0 0,-1 0 1 0 0,1 0 0 0 0,-1 0-1 0 0,-1 0 1 0 0,1 0-1 0 0,0 1 1 0 0,-1-1-1 0 0,0 1-814 0 0,0 10 750 0 0,-1-1-1 0 0,-1 1 1 0 0,0 3-750 0 0,-3 16 853 0 0,-18 179 403 0 0,8-77-3230 0 0,3-1-5460 0 0,11-122 5266 0 0,1 1 1 0 0,0-1 0 0 0,1 1 0 0 0,1 4 2167 0 0,10 33-5560 0 0</inkml:trace>
  <inkml:trace contextRef="#ctx0" brushRef="#br0" timeOffset="1">52 1041 3009 0 0,'2'6'4713'0'0,"2"0"-2649"0"0,2-2-376 0 0,-4-2-311 0 0,2-6-257 0 0,2 0-240 0 0,0 0-576 0 0,4 0-80 0 0,-1 0-416 0 0,1 2-368 0 0,-4-2-528 0 0,-2 2-1169 0 0,0 4-1879 0 0,-4-4-2394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6T02:26:05.467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2:27:58.89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2 500 2873 0 0,'-1'-7'1168'0'0,"1"0"1"0"0,0 0 0 0 0,0 0-1 0 0,0 1 1 0 0,1-1 0 0 0,0 0 0 0 0,0 0-1 0 0,1 1 1 0 0,0-1 0 0 0,1-1-1169 0 0,1-1 615 0 0,0 0 1 0 0,1 0 0 0 0,0 1-1 0 0,0-1 1 0 0,1 1-1 0 0,4-5-615 0 0,12-9 154 0 0,0 0-1 0 0,1 2 0 0 0,1 0 1 0 0,4 0-154 0 0,-16 11 421 0 0,34-24-257 0 0,2 1 1 0 0,1 3-1 0 0,1 2 0 0 0,2 2 0 0 0,0 2 0 0 0,2 3 1 0 0,0 2-1 0 0,40-7-164 0 0,-70 20 21 0 0,0 1 0 0 0,0 2 0 0 0,22 0-21 0 0,-32 2 0 0 0,0 0 0 0 0,0 2 0 0 0,0 0 0 0 0,0 0 1 0 0,0 1-1 0 0,-1 1 0 0 0,6 2 0 0 0,-17-5 6 0 0,1 0 0 0 0,0 0 0 0 0,-1 0 0 0 0,1 0 0 0 0,-1 1 0 0 0,0-1 0 0 0,0 1 0 0 0,1 0 0 0 0,-1 0 0 0 0,0-1 0 0 0,0 1 0 0 0,0 0 0 0 0,-1 1 1 0 0,1-1-1 0 0,0 0 0 0 0,-1 1 0 0 0,0-1 0 0 0,1 0 0 0 0,-1 1 0 0 0,0 0 0 0 0,0-1 0 0 0,0 1-6 0 0,-1 1 13 0 0,1 1 0 0 0,-1-1 0 0 0,0 0-1 0 0,0 1 1 0 0,0-1 0 0 0,-1 0 0 0 0,0 1 0 0 0,1-1 0 0 0,-2 0 0 0 0,1 1 0 0 0,0-1-1 0 0,-1 0 1 0 0,0 0 0 0 0,0 0-13 0 0,-13 26 142 0 0,-1 0 1 0 0,-2-1-1 0 0,-1-1 1 0 0,-17 18-143 0 0,-96 102 817 0 0,48-57-223 0 0,-1 1-55 0 0,33-37 287 0 0,-42 57-826 0 0,87-103 41 0 0,1 0-1 0 0,0 1 1 0 0,1 0-1 0 0,0 0 1 0 0,1 0-1 0 0,0 1 1 0 0,0-1 0 0 0,1 1-1 0 0,-1 8-40 0 0,4-15 10 0 0,-1 0 0 0 0,0 0 1 0 0,1 0-1 0 0,0 0 0 0 0,0 0 0 0 0,0 0 0 0 0,1 0 0 0 0,-1-1 0 0 0,1 1 0 0 0,0 0 1 0 0,0 0-1 0 0,0 0 0 0 0,1-1 0 0 0,-1 1 0 0 0,1 0 0 0 0,0-1 0 0 0,0 0 1 0 0,0 1-1 0 0,1-1 0 0 0,-1 0 0 0 0,1 0 0 0 0,-1 0 0 0 0,1 0 0 0 0,0-1 0 0 0,0 1 1 0 0,0-1-1 0 0,1 0 0 0 0,-1 0 0 0 0,1 0-10 0 0,29 15 95 0 0,-1 0-52 0 0,0 1 0 0 0,1 3-43 0 0,-22-14-375 0 0,-1 1 0 0 0,0 1 0 0 0,-1-1 0 0 0,0 2 0 0 0,0-1 0 0 0,0 1-1 0 0,4 9 376 0 0,1 4-3256 0 0,-2 0 0 0 0,0 2-1 0 0,1 7 3257 0 0,14 29-8681 0 0,-16-42 4648 0 0</inkml:trace>
  <inkml:trace contextRef="#ctx0" brushRef="#br0" timeOffset="343.807">863 1544 3769 0 0,'30'12'6773'0'0,"-27"-11"-6361"0"0,0 1-1 0 0,0-1 1 0 0,0 1-1 0 0,-1 0 1 0 0,1 0-1 0 0,-1 0 1 0 0,1 0-1 0 0,-1 1 1 0 0,0-1-1 0 0,0 1 1 0 0,0-1-1 0 0,0 1 1 0 0,-1 0-1 0 0,1 0 1 0 0,-1 0-1 0 0,1 0 1 0 0,-1 0 0 0 0,0 0-1 0 0,0 0 1 0 0,0 0-1 0 0,-1 1-411 0 0,3 13 1235 0 0,1-1 0 0 0,1 1 0 0 0,1 3-1235 0 0,-1-21-1667 0 0,-3 1 513 0 0,-1-1 0 0 0,1 1 0 0 0,-1-1 0 0 0,1 0 0 0 0,0 1 0 0 0,-1-1 0 0 0,1 0 1 0 0,-1 0-1 0 0,0 0 0 0 0,1 0 0 0 0,-1-1 0 0 0,0 1 1154 0 0,4-9-6711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2:27:59.85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13 199 4345 0 0,'-1'-1'197'0'0,"0"0"0"0"0,0 1 0 0 0,0-1-1 0 0,0 0 1 0 0,0 1 0 0 0,1-1 0 0 0,-1 0 0 0 0,0 0 0 0 0,1 0 0 0 0,-1 0-1 0 0,1 0 1 0 0,-1 0 0 0 0,1 0 0 0 0,-1 0 0 0 0,1 0 0 0 0,0 0 0 0 0,-1 0 0 0 0,1 0-1 0 0,0 0 1 0 0,0 0 0 0 0,0 0 0 0 0,0 0 0 0 0,0 0 0 0 0,0 0 0 0 0,0-1-197 0 0,1 1 182 0 0,0-1 0 0 0,1 0 0 0 0,-1 0 0 0 0,1 1 0 0 0,-1-1 0 0 0,1 1 0 0 0,0-1 1 0 0,0 1-1 0 0,0 0 0 0 0,0-1 0 0 0,0 1-182 0 0,2-2 224 0 0,18-11 401 0 0,0 2-1 0 0,1 0 0 0 0,0 1 0 0 0,22-6-624 0 0,100-27 619 0 0,-103 33-362 0 0,-15 2-168 0 0,0 3 0 0 0,1 0-1 0 0,-1 1 1 0 0,1 2 0 0 0,0 1-1 0 0,0 1 1 0 0,0 2 0 0 0,5 1-89 0 0,-29-2 68 0 0,-1 0 1 0 0,0 1 0 0 0,0-1 0 0 0,0 1 0 0 0,-1 0 0 0 0,1 0-1 0 0,0 0 1 0 0,0 0 0 0 0,0 0 0 0 0,-1 1 0 0 0,1-1 0 0 0,0 1-1 0 0,-1 0 1 0 0,0 0 0 0 0,1 0 0 0 0,-1 0 0 0 0,0 0 0 0 0,0 0-1 0 0,2 3-68 0 0,-3-2 93 0 0,0 0-1 0 0,0 0 0 0 0,0 0 0 0 0,0 0 0 0 0,-1 0 0 0 0,1 0 0 0 0,-1 0 0 0 0,1 0 0 0 0,-1 0 0 0 0,0 1 0 0 0,0-1 0 0 0,-1 0 0 0 0,1 0 0 0 0,-1 0 0 0 0,1 0 0 0 0,-1 0 0 0 0,0 0 0 0 0,0 0 0 0 0,-1 1-92 0 0,-11 24 379 0 0,-1 0-1 0 0,-2-1 1 0 0,0-1-1 0 0,-2 0 1 0 0,-20 22-379 0 0,0 3 377 0 0,28-38-311 0 0,-48 67 872 0 0,3 5-938 0 0,38-56 231 0 0,1 0 0 0 0,2 1 0 0 0,1 1 0 0 0,1 0 0 0 0,2 1-231 0 0,1-1 274 0 0,2 0-1 0 0,2 1 0 0 0,0 0 1 0 0,1 29-274 0 0,4-39-207 0 0,0 0-1 0 0,2-1 1 0 0,0 1 0 0 0,2-1-1 0 0,0 1 1 0 0,2-1 0 0 0,5 16 207 0 0,-7-28-896 0 0,1 0 1 0 0,-1 0 0 0 0,2 0-1 0 0,-1-1 1 0 0,4 5 895 0 0,33 35-10480 0 0,-41-47 10214 0 0,8 8-6464 0 0</inkml:trace>
  <inkml:trace contextRef="#ctx0" brushRef="#br0" timeOffset="347.11">669 1502 11803 0 0,'-16'24'3312'0'0,"6"-2"-2496"0"0,-6-2-384 0 0,8-7 89 0 0,-2-1-193 0 0,1-8-120 0 0,5 2-376 0 0,2-2-544 0 0,4 4-817 0 0,2-2-967 0 0,7 6-2057 0 0,-3-6-2649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5:42:03.306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1144 715 5529 0 0,'0'-1'400'0'0,"-1"0"0"0"0,1 1 0 0 0,0-1-1 0 0,-1 0 1 0 0,1 0 0 0 0,-1 0 0 0 0,0 1-1 0 0,1-1 1 0 0,-1 0 0 0 0,1 1 0 0 0,-1-1 0 0 0,-1 0-400 0 0,2 1 91 0 0,-1 0 0 0 0,1-1 0 0 0,-1 1 0 0 0,0 0 0 0 0,1 0 0 0 0,-1 0 0 0 0,1 0 0 0 0,-1 0 0 0 0,0 0 0 0 0,1 1 0 0 0,-1-1 0 0 0,0 0 0 0 0,1 0 0 0 0,-1 0 0 0 0,1 1 0 0 0,-1-1 0 0 0,1 0 0 0 0,-1 0 0 0 0,0 1-91 0 0,-8 4 397 0 0,0 1 0 0 0,1 0 1 0 0,-1 0-1 0 0,1 0 0 0 0,1 1 0 0 0,-1 1 1 0 0,1-1-1 0 0,0 1 0 0 0,1 0-397 0 0,-15 21 407 0 0,2 1-1 0 0,0 0-406 0 0,10-14 189 0 0,-59 91 368 0 0,24-40-307 0 0,44-67-235 0 0,-4 8-55 0 0,5-6 18 0 0,4-5 101 0 0,-1 0-93 0 0,0 0 0 0 0,0-1 1 0 0,0 1-1 0 0,0-1 1 0 0,-1 0-1 0 0,1 0 0 0 0,-1-1 1 0 0,0 1-1 0 0,1-3 14 0 0,4-5-4 0 0,53-79-101 0 0,4-4 103 0 0,-40 61 210 0 0,22-22-208 0 0,-44 52-4 0 0,11-11 126 0 0,-13 13-75 0 0,-2 3 0 0 0,-9 8 29 0 0,-9 10 14 0 0,1 2-1 0 0,1 1 1 0 0,-8 13-90 0 0,11-15 10 0 0,-67 103-153 0 0,20-29 197 0 0,-183 265 103 0 0,194-277-184 0 0,39-61 2 0 0,69-132-678 0 0,-30 55 690 0 0,73-141-160 0 0,10 6 27 0 0,-13 48-223 0 0,-94 138 377 0 0,-3 3 8 0 0,0 0-1 0 0,0 1 0 0 0,0-1 0 0 0,0 0 0 0 0,1 1 0 0 0,-1-1 0 0 0,1 1 1 0 0,-1 0-1 0 0,1-1 0 0 0,1 0-15 0 0,-11 17 119 0 0,-24 37 21 0 0,-10 26-140 0 0,-4 6 204 0 0,-100 158 41 0 0,134-224-208 0 0,0 0-1 0 0,-1-1 0 0 0,-14 13-36 0 0,32-48-520 0 0,36-81 449 0 0,-12 30 78 0 0,-6 14-10 0 0,2 0-1 0 0,3 2 1 0 0,2 1-1 0 0,2 1 1 0 0,9-5 3 0 0,-40 53 9 0 0,5-4 59 0 0,-6 5-36 0 0,-4 5-18 0 0,-1 2-3 0 0,0 0-1 0 0,0 1 1 0 0,0 0 0 0 0,1 0 0 0 0,-1 0 0 0 0,1 2-11 0 0,-5 5 23 0 0,-110 164 6 0 0,76-114 48 0 0,-21 22-77 0 0,55-76-64 0 0,9-9 63 0 0,0 0 0 0 0,0 0 0 0 0,0 0 0 0 0,-1 0 0 0 0,1 1 0 0 0,0-1 0 0 0,0 0 0 0 0,0 0 0 0 0,0 0 0 0 0,0 0 0 0 0,0 0 0 0 0,0 0 0 0 0,0 0 0 0 0,0 0 0 0 0,0 0 0 0 0,0 0 0 0 0,0 0 0 0 0,0 0 1 0 0,0 0-1 0 0,0 0 0 0 0,0 0 0 0 0,0 0 0 0 0,0 0 0 0 0,-1 0 0 0 0,1 0 0 0 0,0 0 0 0 0,0 0 0 0 0,0 0 0 0 0,0 0 0 0 0,0 0 0 0 0,0 0 0 0 0,0 0 0 0 0,0 0 0 0 0,0 0 0 0 0,0 0 0 0 0,0 0 0 0 0,0 0 0 0 0,0-1 0 0 0,0 1 0 0 0,0 0 0 0 0,0 0 0 0 0,0 0 0 0 0,0 0 0 0 0,0 0 0 0 0,0 0 0 0 0,0 0 0 0 0,0 0 0 0 0,0 0 0 0 0,0 0 0 0 0,-1 0 0 0 0,1 0 0 0 0,0 0 0 0 0,0 0 0 0 0,0 0 1 0 0,2-7-41 0 0,2 0-24 0 0,-1 0-1 0 0,1 0 1 0 0,0 1 65 0 0,8-14-135 0 0,30-57-32 0 0,2 2-1 0 0,21-24 168 0 0,-64 99 1 0 0,2-5-5 0 0,1 0 0 0 0,0 0 1 0 0,0 0-1 0 0,0 0 1 0 0,0 1-1 0 0,1 0 0 0 0,0 0 1 0 0,0 0-1 0 0,4-2 4 0 0,-17 20 414 0 0,-35 59-200 0 0,14-31-268 0 0,-15 22 262 0 0,18-24-338 0 0,26-40 130 0 0,0 0-1 0 0,0 0 1 0 0,0 0-1 0 0,0 0 0 0 0,0 0 1 0 0,0 0-1 0 0,0 0 1 0 0,0 0-1 0 0,0 0 0 0 0,0 0 1 0 0,0 1-1 0 0,0-1 1 0 0,0 0-1 0 0,0 0 0 0 0,0 0 1 0 0,0 0-1 0 0,0 0 0 0 0,0 0 1 0 0,0 0-1 0 0,0 0 1 0 0,0 0-1 0 0,0 0 0 0 0,0 0 1 0 0,0 0-1 0 0,0 0 1 0 0,0 0-1 0 0,0 0 0 0 0,0 0 1 0 0,0 0-1 0 0,0 0 1 0 0,0 0-1 0 0,0 0 0 0 0,0 0 1 0 0,-1 0-1 0 0,1 0 1 0 0,0 0-1 0 0,0 0 0 0 0,0 0 1 0 0,0 0-1 0 0,0 0 1 0 0,0 0-1 0 0,0 0 0 0 0,0 0 1 0 0,0 0-1 0 0,0 0 1 0 0,0 0-1 0 0,0 0 0 0 0,0 0 1 0 0,0 0-1 0 0,0 0 1 0 0,0 0-1 0 0,0 0 0 0 0,0 0 1 0 0,0 0-1 0 0,0 0 1 0 0,0 0-1 0 0,0 0 0 0 0,0 0 1 0 0,0 0-1 0 0,0 0 1 0 0,0 0-1 0 0,0-1 1 0 0,-1-2-70 0 0,2-5-104 0 0,2 0 114 0 0,0 0-1 0 0,0 0 1 0 0,0 1-1 0 0,1-1 1 0 0,0 1 0 0 0,6-6 60 0 0,9-20-113 0 0,-16 27 164 0 0,1 1-1 0 0,0 0 0 0 0,0-1 1 0 0,1 0-51 0 0,8-11-72 0 0,-9 12 59 0 0,-3 5 18 0 0,-1 0 0 0 0,1-1 0 0 0,-1 1 1 0 0,1-1-1 0 0,-1 1 0 0 0,0 0 0 0 0,1-1 0 0 0,-1 1 1 0 0,0-1-1 0 0,0 1 0 0 0,1-1 0 0 0,-1 0 1 0 0,0 1-1 0 0,0-1 0 0 0,0 1 0 0 0,1-1 1 0 0,-1 1-1 0 0,0-1-5 0 0,-2 1 28 0 0,1 1 0 0 0,0-1-1 0 0,0 1 1 0 0,-1 0 0 0 0,1 0 0 0 0,0 0 0 0 0,0-1 0 0 0,0 1 0 0 0,0 0 0 0 0,0 0-28 0 0,-44 62-195 0 0,9-14 429 0 0,10-15-233 0 0,24-31 30 0 0,-4 4-207 0 0,5-8-20 0 0,2-5 4 0 0,5-6 175 0 0,-4 3-22 0 0,-3 10 7 0 0,1 0-1 0 0,0 0 0 0 0,-1-1 1 0 0,1 1-1 0 0,-1 0 0 0 0,1 0 1 0 0,-1-1-1 0 0,0 1 0 0 0,1 0 0 0 0,-1-1 1 0 0,0 1-1 0 0,1-1 0 0 0,-1 1 1 0 0,-1 0 32 0 0,-4 4-183 0 0,-35 51 71 0 0,14-19 254 0 0,20-27-207 0 0,6-7 47 0 0,-1-1-1 0 0,0 1 1 0 0,0-1 0 0 0,0 0 0 0 0,0 0 0 0 0,0 0 0 0 0,-1 1 18 0 0,1 0-33 0 0,2-3 33 0 0,0 0-1 0 0,0 0 0 0 0,0 0 0 0 0,0 0 1 0 0,0 0-1 0 0,0 0 0 0 0,0 0 1 0 0,0 1-1 0 0,0-1 0 0 0,-1 0 0 0 0,1 0 1 0 0,0 0-1 0 0,0 0 0 0 0,0 0 0 0 0,0 0 1 0 0,0 0-1 0 0,0 0 0 0 0,0 0 1 0 0,0 0-1 0 0,0 0 0 0 0,0 0 0 0 0,0 0 1 0 0,0 0-1 0 0,0 0 0 0 0,0 0 1 0 0,0 0-1 0 0,0 0 0 0 0,0 0 0 0 0,-1 0 1 0 0,1 0-1 0 0,0 0 0 0 0,0 0 0 0 0,0 1 1 0 0,0-1-1 0 0,0 0 0 0 0,0 0 1 0 0,0 0-1 0 0,0-1 0 0 0,0 1 0 0 0,0 0 1 0 0,0 0-1 0 0,0 0 0 0 0,-1 0 0 0 0,1 0 1 0 0,0 0-1 0 0,0 0 0 0 0,0 0 1 0 0,0 0-1 0 0,0 0 0 0 0,0 0 0 0 0,0 0 1 0 0,0 0-1 0 0,0 0 1 0 0,4-7-125 0 0,14-21 270 0 0,-12 17-92 0 0,-5 9-44 0 0,1 0-1 0 0,-1 0 1 0 0,0 0 0 0 0,-1 0-1 0 0,1 0 1 0 0,0 0-1 0 0,0-1-8 0 0,7-18 68 0 0,-4 15-50 0 0,-3 6-27 0 0,-1-1 0 0 0,1 1 1 0 0,-1-1-1 0 0,0 1 0 0 0,1-1 1 0 0,-1 1-1 0 0,1-1 0 0 0,-1 0 1 0 0,0 1-1 0 0,0-1 0 0 0,1 1 1 0 0,-1-1 8 0 0,0-1 22 0 0,1 0 1 0 0,0 0 0 0 0,-1 1 0 0 0,1-1 0 0 0,0 0 0 0 0,0 1-1 0 0,0-1 1 0 0,0 1 0 0 0,1-2-23 0 0,0 1-3 0 0,0 0-1 0 0,-1 0 0 0 0,1-1 1 0 0,-1 1-1 0 0,0-1 1 0 0,0 1 3 0 0,3-6-10 0 0,-1 1 1 0 0,1 0 0 0 0,2-2 9 0 0,2-5 50 0 0,-2 3-50 0 0,0 1 0 0 0,0 0 0 0 0,1 0 0 0 0,1 1 0 0 0,4-5 0 0 0,-6 5 88 0 0,-5 8-92 0 0,-1 0 1 0 0,1 0 0 0 0,0 0 0 0 0,-1 0 0 0 0,1 0 0 0 0,0 0 0 0 0,0 0 0 0 0,-1 1 0 0 0,1-1-1 0 0,0 0 1 0 0,0 0 0 0 0,0 1 0 0 0,0-1 3 0 0,0 1 3 0 0,-1 0 1 0 0,0 0-1 0 0,1-1 0 0 0,-1 1 1 0 0,0 0-1 0 0,1 0 1 0 0,-1-1-1 0 0,0 1 0 0 0,1 0 1 0 0,-1 0-1 0 0,0-1 0 0 0,1 1 1 0 0,-1 0-1 0 0,0-1 0 0 0,0 1 1 0 0,1 0-1 0 0,-1-1 0 0 0,0 1 1 0 0,0-1-1 0 0,0 1 1 0 0,0 0-1 0 0,1-1 0 0 0,-1 1 1 0 0,0-1-1 0 0,0 1 0 0 0,0 0 1 0 0,0-1-4 0 0,1-2-3 0 0,0 1-1 0 0,0-1 1 0 0,0 1 0 0 0,0-1 0 0 0,1 1 0 0 0,0-2 3 0 0,2-1 85 0 0,-3 3-82 0 0,0 0 0 0 0,1 0 0 0 0,-1 1 0 0 0,0-1 0 0 0,1 1 0 0 0,1-2-3 0 0,-2 2 10 0 0,1 0 1 0 0,-1-1-1 0 0,1 1 0 0 0,-1-1 1 0 0,1 1-1 0 0,-1-1 0 0 0,0 0 0 0 0,1-1-10 0 0,-1 0 3 0 0,1 0-1 0 0,-1 0 0 0 0,1 0 0 0 0,0 0 0 0 0,0 1 0 0 0,0-1 0 0 0,0 1 1 0 0,0 0-1 0 0,1-1 0 0 0,1 0-2 0 0,0 0 33 0 0,0-1 1 0 0,0 0 0 0 0,-1 1 0 0 0,3-4-34 0 0,-3 3 51 0 0,0 1 0 0 0,0-1 1 0 0,0 1-1 0 0,1 0 0 0 0,-1 0 1 0 0,4-2-52 0 0,5-3-39 0 0,0 0 1 0 0,7-7 38 0 0,-10 7 67 0 0,-5 5 17 0 0,12-8-85 0 0,-14 10 9 0 0,-1 0-45 0 0,-2 1 86 0 0,1-1-44 0 0,0 1 0 0 0,0 0 0 0 0,0 0 0 0 0,0 0 0 0 0,0 0 1 0 0,0 0-1 0 0,0 0 0 0 0,0 0 0 0 0,0 0 0 0 0,0 0 0 0 0,0 0 0 0 0,0 0 0 0 0,0 0 0 0 0,0-1 0 0 0,0 1 1 0 0,0 0-1 0 0,0 0 0 0 0,0 0 0 0 0,0 0 0 0 0,0 0 0 0 0,0 0 0 0 0,0 0 0 0 0,0 0 0 0 0,0 0 1 0 0,0 0-1 0 0,0 0 0 0 0,0 0 0 0 0,0 0 0 0 0,0-1 0 0 0,0 1 0 0 0,0 0 0 0 0,0 0 0 0 0,1 0 1 0 0,-1 0-1 0 0,0 0 0 0 0,0 0 0 0 0,0 0 0 0 0,0 0 0 0 0,0 0 0 0 0,0 0 0 0 0,0 0 0 0 0,0 0 0 0 0,0 0 1 0 0,0 0-1 0 0,0 0 0 0 0,0 0 0 0 0,1 0-5 0 0,-4 0-65 0 0,2-2 72 0 0,0 0 0 0 0,1 1 0 0 0,-1-1 0 0 0,1 0 1 0 0,0 0-1 0 0,-1 0 0 0 0,1 0 0 0 0,0 1 1 0 0,0-2-8 0 0,0-1 4 0 0,0 3-8 0 0,-1 1 0 0 0,1 0 0 0 0,0-1 0 0 0,0 1 0 0 0,-1 0 0 0 0,1 0 0 0 0,0-1-1 0 0,0 1 1 0 0,-1 0 0 0 0,1 0 0 0 0,0-1 0 0 0,-1 1 0 0 0,1 0 0 0 0,0 0 0 0 0,-1 0 0 0 0,1 0 0 0 0,0-1 0 0 0,-1 1 0 0 0,1 0 0 0 0,-1 0 0 0 0,1 0 0 0 0,0 0 0 0 0,-1 0 0 0 0,1 0-1 0 0,-1 0 1 0 0,1 0 0 0 0,0 0 0 0 0,-1 0 4 0 0,0 0 14 0 0,0 0-1 0 0,0 1 1 0 0,-1-1-1 0 0,1 0 1 0 0,0 1-1 0 0,0-1 1 0 0,0 0-1 0 0,0 1 1 0 0,0-1-1 0 0,-1 1-13 0 0,0 1-33 0 0,2-2 35 0 0,-1 1-1 0 0,0 0 1 0 0,0-1 0 0 0,0 1 0 0 0,0-1 0 0 0,0 1 0 0 0,0-1 0 0 0,0 1-1 0 0,0-1 1 0 0,0 0 0 0 0,0 1 0 0 0,-1-1 0 0 0,1 0 0 0 0,0 0-1 0 0,0 0 1 0 0,0 0-2 0 0,1 0 0 0 0,0 0 0 0 0,-1 0 0 0 0,1 0-1 0 0,0 0 1 0 0,0 0 0 0 0,0-1 0 0 0,-1 1-1 0 0,1 0 1 0 0,0 0 0 0 0,0 0 0 0 0,0 0-1 0 0,0-1 1 0 0,0 1 0 0 0,0 0 0 0 0,-1 0-1 0 0,1 0 1 0 0,0-1 0 0 0,0 1 0 0 0,0 0-1 0 0,0 0 1 0 0,0 0 0 0 0,0-1 0 0 0,0 1 0 0 0,0 0-1 0 0,0 0 1 0 0,0-1 0 0 0,0 1 0 0 0,0 0-1 0 0,0 0 1 0 0,0 0 0 0 0,0-1 0 0 0,1-5 26 0 0,-2 6-27 0 0,1-1 1 0 0,0 1-1 0 0,0-1 1 0 0,0 1-1 0 0,-1-1 1 0 0,1 1-1 0 0,0-1 1 0 0,0 1-1 0 0,0-1 1 0 0,0 1-1 0 0,0-1 1 0 0,0 1-1 0 0,0-1 1 0 0,0 0 0 0 0,0-7 55 0 0,-1 5-56 0 0,1 0 1 0 0,0 1-1 0 0,0-1 0 0 0,1 1 1 0 0,-1-1-1 0 0,0 0 1 0 0,1-10-77 0 0,-1 13 82 0 0,0 0 1 0 0,0-1-1 0 0,0 1 1 0 0,0 0-1 0 0,0-1 1 0 0,0 1 0 0 0,-1 0-1 0 0,1-1 1 0 0,0 1-1 0 0,0 0 1 0 0,0 0-1 0 0,-1-1 1 0 0,1 1 0 0 0,0 0-1 0 0,0 0 1 0 0,-1-1-1 0 0,1 1 1 0 0,0 0-1 0 0,-1 0 1 0 0,1 0-1 0 0,0 0 1 0 0,0-1 0 0 0,-1 1-1 0 0,1 0 1 0 0,0 0-1 0 0,-1 0 1 0 0,1 0-1 0 0,-1 0 1 0 0,1 0 0 0 0,-1 0-6 0 0,-2-2 11 0 0,1-2 41 0 0,2 4-55 0 0,0 0 0 0 0,0 0 1 0 0,0-1-1 0 0,0 1 0 0 0,0 0 0 0 0,0 0 0 0 0,-1 0 1 0 0,1 0-1 0 0,0-1 0 0 0,0 1 0 0 0,0 0 0 0 0,0 0 0 0 0,0 0 1 0 0,0 0-1 0 0,0 0 0 0 0,-1 0 0 0 0,1-1 0 0 0,0 1 1 0 0,0 0-1 0 0,0 0 0 0 0,0 0 0 0 0,-1 0 0 0 0,1 0 0 0 0,0 0 1 0 0,0 0 2 0 0,0 0 1 0 0,-1 0 1 0 0,1 0 0 0 0,0-1 0 0 0,0 1 0 0 0,0 0 0 0 0,0 0-1 0 0,0 0 1 0 0,0 0 0 0 0,-1 0 0 0 0,1 0 0 0 0,0 0-1 0 0,0 0 1 0 0,0-1 0 0 0,0 1 0 0 0,0 0 0 0 0,0 0-1 0 0,0 0 1 0 0,0 0 0 0 0,0 0 0 0 0,0-1 0 0 0,0 1 0 0 0,0 0-1 0 0,0 0 1 0 0,0 0 0 0 0,0 0 0 0 0,0-1 0 0 0,0 1-1 0 0,0 0 1 0 0,0 0 0 0 0,0 0 0 0 0,0 0 0 0 0,0 0 0 0 0,0-1-2 0 0,2-8-24 0 0,-2 9 20 0 0,0-5-35 0 0,0 5 44 0 0,0 0 0 0 0,0 0 1 0 0,0-1-1 0 0,0 1 0 0 0,-1 0 1 0 0,1 0-1 0 0,0 0 0 0 0,0-1 0 0 0,0 1 1 0 0,0 0-1 0 0,0 0 0 0 0,0 0 1 0 0,0-1-1 0 0,0 1 0 0 0,0 0 0 0 0,0 0 1 0 0,0 0-1 0 0,1-1 0 0 0,-1 1 1 0 0,0 0-1 0 0,0 0 0 0 0,0 0 0 0 0,0-1 1 0 0,0 1-6 0 0,0-1 0 0 0,0 1 0 0 0,0-1 0 0 0,0 0 0 0 0,0 0 0 0 0,0 1 0 0 0,-1-1 0 0 0,1 0 0 0 0,0 0 0 0 0,0 1 0 0 0,-1-1 0 0 0,1 0 0 0 0,0 1 0 0 0,-1-1 0 0 0,1 1 0 0 0,-1-1 0 0 0,1 0 0 0 0,-1 1 0 0 0,1-1 0 0 0,-1 1 0 0 0,0-1 0 0 0,-2-2-18 0 0,1 0 1 0 0,-1-1 0 0 0,1 1-1 0 0,0 0 1 0 0,-1-2 17 0 0,-10-12-1 0 0,13 16 6 0 0,0 1 1 0 0,-1-1 0 0 0,1 0 0 0 0,0 0-1 0 0,-1 1 1 0 0,1-1 0 0 0,-1 1-1 0 0,1-1 1 0 0,-1 0 0 0 0,1 1 0 0 0,-1-1-1 0 0,0 1 1 0 0,1-1 0 0 0,-1 1 0 0 0,1-1-1 0 0,-1 1 1 0 0,0 0-6 0 0,-3-3 0 0 0,0 1 1 0 0,0-1-1 0 0,1 1 0 0 0,-2-2 0 0 0,3 3 4 0 0,1-1-1 0 0,0 1 1 0 0,-1 0 0 0 0,1-1-1 0 0,0 1 1 0 0,0-1 0 0 0,-1 1-1 0 0,1-1 1 0 0,1 0 0 0 0,-1 1-1 0 0,-1-3-3 0 0,2 4-3 0 0,0-1-1 0 0,0 0 1 0 0,-1 0 0 0 0,1 0-1 0 0,0 1 1 0 0,-1-1-1 0 0,1 0 1 0 0,-1 1 0 0 0,1-1-1 0 0,-1 0 1 0 0,1 1-1 0 0,-1-1 1 0 0,0 0-1 0 0,1 1 1 0 0,-1-1 3 0 0,0 1 4 0 0,1-1 1 0 0,-1 1-1 0 0,1 0 1 0 0,-1-1-1 0 0,1 1 0 0 0,0-1 1 0 0,-1 1-1 0 0,1-1 1 0 0,0 1-1 0 0,-1-1 0 0 0,1 1 1 0 0,0-1-1 0 0,0 1 1 0 0,-1-1-1 0 0,1 1-4 0 0,0-1-5 0 0,0 0 0 0 0,-1 0 0 0 0,1 0 0 0 0,-1 0 0 0 0,1 0 0 0 0,-1 0 0 0 0,1 1-1 0 0,-1-1 1 0 0,1 0 0 0 0,-1 0 0 0 0,0 1 0 0 0,1-1 0 0 0,-1 0 0 0 0,0 1 0 0 0,0-1 5 0 0,1 1 1 0 0,-1 0 0 0 0,1-1 0 0 0,0 1 0 0 0,0 0-1 0 0,0-1 1 0 0,-1 1 0 0 0,1 0 0 0 0,0-1 0 0 0,0 1 0 0 0,0-1 0 0 0,0 1 0 0 0,0 0 0 0 0,-1-1-1 0 0,1 1 1 0 0,0-1 0 0 0,0 1 0 0 0,0 0 0 0 0,0-1 0 0 0,0 1 0 0 0,0-1 0 0 0,0 1 0 0 0,1-1-1 0 0,-2-4-9 0 0,1 4 10 0 0,-1 1 0 0 0,0-1 0 0 0,0 0 1 0 0,1 0-1 0 0,-1 0 0 0 0,0 0 0 0 0,0 0 1 0 0,0 1-1 0 0,0-1 0 0 0,-1 0-1 0 0,-6-5 108 0 0,8 6-107 0 0,0 0 1 0 0,0 0 0 0 0,0 0-1 0 0,0 0 1 0 0,0 0-1 0 0,0-1 1 0 0,0 1 0 0 0,0 0-1 0 0,0 0 1 0 0,0 0 0 0 0,0 0-1 0 0,0 0 1 0 0,0 0-1 0 0,0 0 1 0 0,0 0 0 0 0,0 0-1 0 0,0 0 1 0 0,0 0-1 0 0,0 0 1 0 0,0 0 0 0 0,0 0-1 0 0,0 0 1 0 0,0 0 0 0 0,0 0-1 0 0,0-1 1 0 0,0 1-1 0 0,0 0 1 0 0,0 0 0 0 0,0 0-1 0 0,0 0 1 0 0,0 0 0 0 0,0 0-1 0 0,0 0 1 0 0,0 0-1 0 0,0 0 1 0 0,0 0 0 0 0,0 0-1 0 0,0 0 1 0 0,0 0-1 0 0,0 0 1 0 0,0 0 0 0 0,0 0-1 0 0,0 0 1 0 0,0 0 0 0 0,0 0-1 0 0,0 0 1 0 0,0-1-1 0 0,0 1 1 0 0,1 0 0 0 0,-1 0-2 0 0,-2 0-9 0 0,1-1 4 0 0,1 1 0 0 0,-1-1-1 0 0,0 0 1 0 0,1 0 0 0 0,-1 1 0 0 0,0-1 0 0 0,1 0 0 0 0,-1 0 0 0 0,1 0 0 0 0,0 0 0 0 0,-1 0 0 0 0,1 1 0 0 0,0-1 0 0 0,-1 0 0 0 0,1-1 5 0 0,0 2-3 0 0,0-1 1 0 0,-1 1 0 0 0,1-1-1 0 0,0 1 1 0 0,-1 0-1 0 0,1-1 1 0 0,0 1 0 0 0,-1-1-1 0 0,1 1 1 0 0,0 0 0 0 0,-1-1-1 0 0,1 1 1 0 0,-1 0 0 0 0,1-1-1 0 0,-1 1 1 0 0,1 0-1 0 0,-1 0 1 0 0,1 0 0 0 0,-1-1-1 0 0,1 1 1 0 0,-1 0 0 0 0,1 0-1 0 0,-1 0 1 0 0,1 0 0 0 0,-1 0-1 0 0,1 0 1 0 0,-1 0-1 0 0,1 0 1 0 0,-1 0 0 0 0,1 0-1 0 0,-1 0 3 0 0,-1-1 4 0 0,2 1-1 0 0,0 0-1 0 0,0 0 1 0 0,0-1 0 0 0,-1 1 0 0 0,1 0-1 0 0,0 0 1 0 0,0 0 0 0 0,0 0-1 0 0,0-1 1 0 0,0 1 0 0 0,-1 0 0 0 0,1 0-1 0 0,0 0 1 0 0,0 0 0 0 0,0 0-1 0 0,-1 0 1 0 0,1 0 0 0 0,0-1 0 0 0,0 1-1 0 0,-1 0 1 0 0,1 0 0 0 0,0 0-1 0 0,0 0 1 0 0,0 0 0 0 0,-1 0 0 0 0,1 0-1 0 0,0 0 1 0 0,0 0 0 0 0,-1 0-1 0 0,1 0 1 0 0,0 0 0 0 0,0 0 0 0 0,0 0-1 0 0,-1 1 1 0 0,1-1 0 0 0,0 0-3 0 0,-3 2 76 0 0,2-2-90 0 0,1 1 0 0 0,-1 0-1 0 0,0-1 1 0 0,1 1 0 0 0,-1-1-1 0 0,0 1 1 0 0,1 0 0 0 0,-1 0-1 0 0,1-1 1 0 0,-1 1 0 0 0,1 0-1 0 0,-1 0 1 0 0,1 0 0 0 0,0 0 14 0 0,-6 11-32 0 0,3-9-13 0 0,2-4 42 0 0,-6 2 199 0 0,7-1-199 0 0,0 0 0 0 0,-1 0 0 0 0,1-1 0 0 0,0 1 0 0 0,0 0 0 0 0,-1 0 0 0 0,1-1 0 0 0,0 1 0 0 0,0 0 1 0 0,0 0-1 0 0,0-1 0 0 0,-1 1 0 0 0,1 0 0 0 0,0-1 0 0 0,0 1 0 0 0,0 0 0 0 0,0-1 0 0 0,0 1 3 0 0,-1-2-46 0 0,1 4-83 0 0,0-2 127 0 0,0 0 1 0 0,0 0 0 0 0,0 0-1 0 0,0 0 1 0 0,0 0 0 0 0,0 0-1 0 0,1 0 1 0 0,-1 0 0 0 0,0 0 0 0 0,0 0-1 0 0,0 0 1 0 0,0 0 0 0 0,0 0-1 0 0,0 0 1 0 0,0 0 0 0 0,0 0-1 0 0,0 0 1 0 0,0 0 0 0 0,0 0-1 0 0,1 0 1 0 0,-1 0 0 0 0,0 0 0 0 0,0 0-1 0 0,0 0 1 0 0,0 0 0 0 0,0 0-1 0 0,0 0 1 0 0,0 0 0 0 0,0 0-1 0 0,0 0 1 0 0,0 0 0 0 0,0 0-1 0 0,0 0 1 0 0,1 0 0 0 0,-1 0-1 0 0,0 0 1 0 0,0 0 0 0 0,0 0 0 0 0,0 1-1 0 0,0-1 1 0 0,0 0 0 0 0,0 0-1 0 0,0 0 1 0 0,0 0 0 0 0,0 0-1 0 0,0 0 1 0 0,0 0 0 0 0,0 0-1 0 0,0 0 2 0 0,5 8 142 0 0,0 1-326 0 0,11 1 195 0 0,-12-7 99 0 0,-3-3-108 0 0,-1 1-1 0 0,1-1 1 0 0,-1 0 0 0 0,0 1-1 0 0,1-1 1 0 0,-1 0 0 0 0,1 1-1 0 0,-1-1 1 0 0,1 0 0 0 0,-1 0-1 0 0,1 1 1 0 0,-1-1 0 0 0,1 0-2 0 0,-1 0 0 0 0,0 0 0 0 0,0 0 0 0 0,0 0 1 0 0,0 0-1 0 0,0 0 0 0 0,0 0 0 0 0,0 0 1 0 0,0 1-1 0 0,0-1 0 0 0,0 0 0 0 0,0 0 0 0 0,0 0 1 0 0,0 0-1 0 0,0 0 0 0 0,0 0 0 0 0,0 0 1 0 0,0 0-1 0 0,0 0 0 0 0,0 0 0 0 0,0 0 1 0 0,0 0-1 0 0,0 0 0 0 0,0 0 0 0 0,0 0 1 0 0,0 0-1 0 0,0 0 0 0 0,0 1 0 0 0,0-1 0 0 0,1 0 1 0 0,-1 0-1 0 0,0 0 0 0 0,0 0 0 0 0,0 0 1 0 0,0 0-1 0 0,0 0 0 0 0,0 0 0 0 0,0 0 1 0 0,0 0-1 0 0,0 0 0 0 0,0 0 0 0 0,0 0 0 0 0,0 0 1 0 0,0 0-1 0 0,0 0 0 0 0,0 0 0 0 0,0 0 1 0 0,0 0-1 0 0,0 0 0 0 0,1 0 0 0 0,-1 0 1 0 0,0 0-1 0 0,0 0 0 0 0,0 0 0 0 0,0 0 1 0 0,0 0-1 0 0,0 0 0 0 0,0 0 0 0 0,0 0 0 0 0,0 0 1 0 0,0 0-1 0 0,0 0 0 0 0,0 0 0 0 0,0 0 1 0 0,0 0-1 0 0,0 0 0 0 0,0 0 0 0 0,0 0 1 0 0,0-1-1 0 0,1 1 0 0 0,-1 0 0 0 0,0 1 0 0 0,-1-1 0 0 0,1 0 0 0 0,1 1 0 0 0,-1-1-1 0 0,0 0 1 0 0,0 1 0 0 0,0-1 0 0 0,0 0 0 0 0,0 0 0 0 0,0 1 0 0 0,0-1 0 0 0,0 0 0 0 0,0 1 0 0 0,0-1-1 0 0,1 0 1 0 0,-1 0 0 0 0,0 1 0 0 0,0-1 0 0 0,0 0 0 0 0,1 0 0 0 0,-1 0 0 0 0,0 1 0 0 0,0-1-1 0 0,1 0 1 0 0,-1 0 0 0 0,0 0 0 0 0,0 1 0 0 0,1-1 0 0 0,0 1 6 0 0,0 0-1 0 0,1 0 1 0 0,-1 1 0 0 0,0-1-1 0 0,0 1 1 0 0,0-1 0 0 0,0 1-1 0 0,0-1 1 0 0,0 1 0 0 0,-1 0-1 0 0,1-1 1 0 0,-1 1-6 0 0,12 8-9 0 0,-11-10-1 0 0,-1 0 0 0 0,0 1 0 0 0,0-1 0 0 0,1 1 0 0 0,-1-1 0 0 0,0 0 0 0 0,1 1 0 0 0,-1-1 0 0 0,0 0 0 0 0,1 1 0 0 0,-1-1 0 0 0,0 0 0 0 0,1 0 0 0 0,-1 1 0 0 0,1-1 0 0 0,-1 0 1 0 0,1 0-1 0 0,-1 0 0 0 0,1 1 0 0 0,-1-1 0 0 0,1 0 10 0 0,1 1 291 0 0,-1-1-300 0 0,-1 0-1 0 0,0 1 0 0 0,1-1 0 0 0,-1 0 0 0 0,0 1 0 0 0,0-1 0 0 0,0 1 1 0 0,1-1-1 0 0,-1 1 0 0 0,0-1 0 0 0,0 0 0 0 0,0 1 0 0 0,0-1 0 0 0,0 1 1 0 0,0-1-1 0 0,0 1 0 0 0,0-1 10 0 0,1 4 363 0 0,4 3-725 0 0,-5-6 363 0 0,1 0-1 0 0,-1 0 1 0 0,0-1-1 0 0,1 1 1 0 0,-1 0-1 0 0,1 0 1 0 0,-1-1 0 0 0,1 1-1 0 0,-1-1 1 0 0,1 1-1 0 0,-1 0 0 0 0,1-1-3 0 0,0 1 0 0 0,0 0 0 0 0,0-1 0 0 0,0 1 0 0 0,0 0 0 0 0,0 0 0 0 0,0 0 0 0 0,0-1 0 0 0,0 1 0 0 0,-1 0 0 0 0,1 0 0 0 0,0 0 0 0 0,-1 0 0 0 0,1 1 0 0 0,-1-1 0 0 0,1 0 0 0 0,-1 0 0 0 0,0 0 0 0 0,1 0 0 0 0,-1 0 0 0 0,0 1 0 0 0,0-1 0 0 0,0 1 3 0 0,2 2 2 0 0,-2-3-5 0 0,0 0-1 0 0,1-1 0 0 0,-1 1 1 0 0,0 0-1 0 0,0-1 0 0 0,1 1 1 0 0,-1 0-1 0 0,0 0 1 0 0,0-1-1 0 0,0 1 0 0 0,0 0 1 0 0,0 0 3 0 0,0 0 5 0 0,0 0-1 0 0,1 0 1 0 0,-1-1 0 0 0,0 1 0 0 0,1 0 0 0 0,-1 0 0 0 0,1 0 0 0 0,-1 0 0 0 0,1-1 0 0 0,0 1-5 0 0,0 2 28 0 0,1 0-41 0 0,-1 1 0 0 0,0-1 0 0 0,0 1 1 0 0,-1 0-1 0 0,1-1 0 0 0,-1 5 13 0 0,1 3-154 0 0,2 15 276 0 0,-3-8-53 0 0,-1 11-382 0 0,0-8 377 0 0,1-21-63 0 0,0 0 0 0 0,0 0 0 0 0,0 0 0 0 0,0 0 0 0 0,0 0 0 0 0,1 0 0 0 0,-1 0 0 0 0,0 0 1 0 0,0 0-1 0 0,0 0 0 0 0,0 0 0 0 0,0-1 0 0 0,1 1 0 0 0,-1 0 0 0 0,0 0 0 0 0,0 0 0 0 0,0 0 0 0 0,0 0 1 0 0,0 0-1 0 0,0 0 0 0 0,1 0 0 0 0,-1 0 0 0 0,0 0 0 0 0,0 0 0 0 0,0-1 0 0 0,0 1 0 0 0,0 0 1 0 0,0 0-1 0 0,0 0 0 0 0,0 0 0 0 0,0 0 0 0 0,0 0 0 0 0,0-1 0 0 0,0 1 0 0 0,1 0-1 0 0,-1-3-26 0 0,1 1-1 0 0,0-1 1 0 0,0 1-1 0 0,0-1 1 0 0,0 1-1 0 0,0 0 0 0 0,1-1 1 0 0,-1 1 26 0 0,2-2-9 0 0,7-11 105 0 0,-7 11-133 0 0,-1-1 0 0 0,1 1 0 0 0,2-5 37 0 0,0-4 108 0 0,1-2-85 0 0,0 0-1 0 0,-1 0 1 0 0,1-7-23 0 0,-4 9 20 0 0,0 0 0 0 0,-1 0 0 0 0,-1 0 0 0 0,-1-5-20 0 0,1-5-21 0 0,0 20 14 0 0,-1 0-1 0 0,1 0 1 0 0,-1 0 0 0 0,0 1 0 0 0,1-1-1 0 0,-2-1 8 0 0,-2-12 131 0 0,3 14-132 0 0,1 1 0 0 0,0 0 0 0 0,-1 0 0 0 0,1 0 0 0 0,-1 0 0 0 0,0-1 0 0 0,1 1 0 0 0,-1 0 0 0 0,0 0 0 0 0,0 0 0 0 0,0 0 1 0 0,1 1-1 0 0,-2-2 1 0 0,1 1 4 0 0,0 0 1 0 0,0 0-1 0 0,0 0 1 0 0,0 0-1 0 0,0 0 0 0 0,1 0 1 0 0,-1 0-1 0 0,0 0 1 0 0,1-1-1 0 0,-1 1 1 0 0,1 0-1 0 0,-1 0 1 0 0,1-1-1 0 0,-1 0-4 0 0,1 2 0 0 0,0-1 0 0 0,0 0-1 0 0,0 1 1 0 0,0-1 0 0 0,0 0-1 0 0,0 1 1 0 0,0-1 0 0 0,-1 0-1 0 0,1 1 1 0 0,0-1 0 0 0,-1 1-1 0 0,1-1 1 0 0,0 0 0 0 0,-1 1-1 0 0,1-1 1 0 0,-1 1-1 0 0,1-1 1 0 0,0 1 0 0 0,-1-1-1 0 0,1 1 1 0 0,-1-1 0 0 0,0 1-1 0 0,1 0 1 0 0,-1-1 0 0 0,1 1-1 0 0,-1 0 1 0 0,0-1 0 0 0,1 1-1 0 0,-1 0 1 0 0,0 0 0 0 0,1 0-1 0 0,-1 0 1 0 0,0 0 0 0 0,1-1-1 0 0,-1 1 1 0 0,0 0 0 0 0,1 0-1 0 0,-1 1 1 0 0,0-1 0 0 0,1 0-1 0 0,-1 0 1 0 0,0 0 0 0 0,1 0 0 0 0,-7 1 73 0 0,5-1-84 0 0,1 0 1 0 0,0 0-1 0 0,-1 0 1 0 0,1 0-1 0 0,0 1 1 0 0,0-1-1 0 0,-1 0 1 0 0,1 1 10 0 0,-9 1-31 0 0,8-1 35 0 0,1-1 0 0 0,-1 0-1 0 0,1 0 1 0 0,0 1 0 0 0,-1-1 0 0 0,1 1 0 0 0,0-1 0 0 0,-1 1 0 0 0,1 0 0 0 0,-1 0-4 0 0,2-1-5 0 0,-1 0 0 0 0,1 1 1 0 0,0-1-1 0 0,-1 0 0 0 0,1 0 0 0 0,-1 1 0 0 0,1-1 1 0 0,-1 0-1 0 0,1 0 0 0 0,0 0 0 0 0,-1 0 1 0 0,1 1-1 0 0,-1-1 0 0 0,1 0 0 0 0,-1 0 0 0 0,1 0 1 0 0,-1 0-1 0 0,1 0 0 0 0,-1 0 0 0 0,1 0 0 0 0,-1-1 1 0 0,1 1-1 0 0,-1 0 0 0 0,1 0 0 0 0,-1 0 5 0 0,-8-8-71 0 0,-6 0-17 0 0,11 6 398 0 0,4 1-326 0 0,-1 1 0 0 0,0 0 0 0 0,0-1-1 0 0,1 1 1 0 0,-1-1 0 0 0,0 1 0 0 0,1-1 0 0 0,-1 1 0 0 0,1-1-1 0 0,-1 1 1 0 0,0-1 16 0 0,-2-4 70 0 0,3 4-75 0 0,-1 0-1 0 0,1 1 1 0 0,-1-1 0 0 0,1 0 0 0 0,-1 1-1 0 0,1-1 1 0 0,-1 0 0 0 0,1 1 0 0 0,-1-1-1 0 0,0 1 1 0 0,1-1 0 0 0,-1 1 5 0 0,1 0 4 0 0,-1-1 1 0 0,1 1-1 0 0,0 0 1 0 0,0 0-1 0 0,-1 0 1 0 0,1-1-1 0 0,0 1 1 0 0,0 0-1 0 0,0 0 1 0 0,-1-1-1 0 0,1 1 1 0 0,0 0-1 0 0,0-1 1 0 0,0 1-1 0 0,0 0 1 0 0,-1-1-1 0 0,1 1 0 0 0,0 0 1 0 0,0-1-1 0 0,0 1 1 0 0,0 0-1 0 0,0-1 1 0 0,0 1-5 0 0,-2-5 85 0 0,2 4-91 0 0,0 1 0 0 0,0 0 0 0 0,0-1-1 0 0,0 1 1 0 0,0 0 0 0 0,0-1 0 0 0,0 1 0 0 0,0 0 0 0 0,1 0 0 0 0,-1-1 0 0 0,0 1 0 0 0,0 0-1 0 0,0-1 1 0 0,0 1 0 0 0,0 0 0 0 0,1-1 0 0 0,-1 1 0 0 0,0 0 0 0 0,0 0 0 0 0,0-1 0 0 0,1 1 6 0 0,1-4 161 0 0,-1 3-142 0 0,-1-1-1 0 0,1 1 1 0 0,0 0 0 0 0,0-1-1 0 0,0 1 1 0 0,0 0-1 0 0,0 0 1 0 0,0-1-1 0 0,1 1 1 0 0,-1 0 0 0 0,0 0-1 0 0,0 0 1 0 0,1 0-19 0 0,1 2-28 0 0,-3-1 26 0 0,0 0 0 0 0,0 0 1 0 0,0 0-1 0 0,0 0 1 0 0,0 0-1 0 0,0 0 0 0 0,0 0 1 0 0,0 0-1 0 0,1 0 0 0 0,-1 0 1 0 0,0 0-1 0 0,0 1 0 0 0,0-1 1 0 0,0 0-1 0 0,0 0 0 0 0,0 0 1 0 0,0 0-1 0 0,0 0 0 0 0,0 0 1 0 0,0 0-1 0 0,1 0 0 0 0,-1 0 1 0 0,0 0-1 0 0,0 0 0 0 0,0 0 1 0 0,0 0-1 0 0,0 0 1 0 0,0 0-1 0 0,0 0 0 0 0,0 0 1 0 0,0-1-1 0 0,0 1 0 0 0,0 0 1 0 0,1 0-1 0 0,-1 0 0 0 0,0 0 1 0 0,0 0-1 0 0,0 0 0 0 0,0 0 1 0 0,0 0-1 0 0,0 0 0 0 0,0 0 1 0 0,0 0-1 0 0,0 0 0 0 0,0 0 1 0 0,0 0-1 0 0,0 0 0 0 0,0-1 1 0 0,0 1-1 0 0,0 0 1 0 0,0 0-1 0 0,0 0 0 0 0,0 0 1 0 0,0 0-1 0 0,0 0 0 0 0,0 0 1 0 0,0 0-1 0 0,0 0 0 0 0,0 0 2 0 0,1-1 11 0 0,-1 0 0 0 0,0 1-1 0 0,0-1 1 0 0,1 0-1 0 0,-1 1 1 0 0,0-1 0 0 0,1 1-1 0 0,-1-1 1 0 0,1 1 0 0 0,-1-1-1 0 0,0 1 1 0 0,1-1 0 0 0,-1 1-1 0 0,1-1 1 0 0,0 1-1 0 0,-1 0 1 0 0,1-1 0 0 0,-1 1-1 0 0,1 0-10 0 0,4-4 5 0 0,0 0 86 0 0,-4 3-99 0 0,0 0 1 0 0,0 0-1 0 0,0 1 0 0 0,0-1 0 0 0,0 0 1 0 0,0 1-1 0 0,0-1 0 0 0,0 0 0 0 0,0 1 1 0 0,0 0-1 0 0,0-1 0 0 0,0 1 0 0 0,0 0 0 0 0,0-1 1 0 0,1 1 7 0 0,-1 0 23 0 0,-1-1 1 0 0,1 1 0 0 0,0-1 0 0 0,0 1-1 0 0,-1-1 1 0 0,1 0 0 0 0,0 1 0 0 0,-1-1-1 0 0,1 0 1 0 0,-1 1 0 0 0,1-2-24 0 0,2-1 48 0 0,13-5-171 0 0,-13 5 126 0 0,1 1 0 0 0,0-1 0 0 0,0 1 0 0 0,0 0 0 0 0,0 0 0 0 0,0 0 0 0 0,0 1 0 0 0,4-1-3 0 0,5-1-28 0 0,-10 2 33 0 0,0 1 0 0 0,0-1 0 0 0,0 0 0 0 0,0 0 0 0 0,0 0 0 0 0,0 0 0 0 0,0-1 0 0 0,0 1 0 0 0,0-1 0 0 0,-1 1 0 0 0,2-2-5 0 0,-2 2 5 0 0,0 0-1 0 0,0 0 1 0 0,-1 0-1 0 0,1 0 1 0 0,0 1-1 0 0,0-1 1 0 0,0 1-1 0 0,2-1-4 0 0,-3 1 4 0 0,1 0 0 0 0,0-1 1 0 0,-1 1-1 0 0,1-1 0 0 0,-1 1 0 0 0,1-1 0 0 0,-1 0 0 0 0,1 1 0 0 0,-1-1 0 0 0,2-1-4 0 0,-3 2 1 0 0,1-1-1 0 0,0 0 0 0 0,0 0 0 0 0,-1 1 0 0 0,1-1 0 0 0,0 1 0 0 0,0-1 0 0 0,0 1 0 0 0,0-1 0 0 0,0 1 0 0 0,0 0 1 0 0,0-1-1 0 0,0 1 0 0 0,0 0 0 0 0,2-2-36 0 0,0 0 21 0 0,-1 2 19 0 0,0 0 0 0 0,0-1 0 0 0,-1 1 0 0 0,1-1 0 0 0,0 1-1 0 0,0-1 1 0 0,-1 0 0 0 0,2 0-4 0 0,9-4-10 0 0,-3 2-54 0 0,-8 2 65 0 0,0 0-1 0 0,0 1 1 0 0,0-1 0 0 0,0 1 0 0 0,1-1 0 0 0,-1 1-1 0 0,0 0 1 0 0,0 0 0 0 0,1-1-1 0 0,0 1 7 0 0,-1 0 0 0 0,0 0 0 0 0,0 0 0 0 0,1-1 0 0 0,-1 1-1 0 0,0 0 1 0 0,0-1 0 0 0,1 1 0 0 0,-1-1 0 0 0,0 1 0 0 0,0-1 0 0 0,0 1 0 0 0,0-1 0 0 0,0 0-1 0 0,0 0 1 0 0,0 0 0 0 0,0 0 0 0 0,1 0-7 0 0,8-6 15 0 0,-8 6-1 0 0,0-1 0 0 0,-1 1 0 0 0,1 0-1 0 0,0 0 1 0 0,0-1 0 0 0,2 1-14 0 0,8-6-43 0 0,-11 6 47 0 0,0 1 0 0 0,0-1 0 0 0,0 0 0 0 0,1 1 0 0 0,-1-1 0 0 0,0 1 1 0 0,0-1-1 0 0,1 1 0 0 0,-1 0 0 0 0,0-1 0 0 0,1 1 0 0 0,-1 0-4 0 0,2-2-16 0 0,0 0 0 0 0,-1-1-1 0 0,1 1 1 0 0,-1-1 0 0 0,0 1 0 0 0,1-2 16 0 0,4-1 106 0 0,-1 2-43 0 0,-1 1-137 0 0,-4 2 75 0 0,-1 0 0 0 0,0 0 0 0 0,0 0-1 0 0,0 0 1 0 0,1 0 0 0 0,-1 0 0 0 0,0 0 0 0 0,0 0 0 0 0,1 0 0 0 0,-1 0 0 0 0,0 0-1 0 0,0 0 1 0 0,0-1 0 0 0,1 1 0 0 0,-1 0 0 0 0,0 0 0 0 0,0 0 0 0 0,0 0 0 0 0,0 0-1 0 0,1 0 1 0 0,-1-1 0 0 0,0 1 0 0 0,0 0 0 0 0,0 0 0 0 0,0 0 0 0 0,0 0 0 0 0,1-1-1 0 0,-1 1 1 0 0,0 0 0 0 0,0 0 0 0 0,0-1 0 0 0,0 1 0 0 0,0 0-1 0 0,1-3-48 0 0,-1 4-3 0 0,-3 5 90 0 0,2-5-37 0 0,0-1 0 0 0,0 1 0 0 0,0-1 0 0 0,0 1 0 0 0,0-1 0 0 0,0 1 0 0 0,0-1 0 0 0,0 1 0 0 0,0-1-2 0 0,-9 5 19 0 0,2 1-163 0 0,-4 3 126 0 0,0 0-1 0 0,0 0 0 0 0,-1-1 0 0 0,0-1 1 0 0,-3 1 18 0 0,15-7 1 0 0,-3 0-43 0 0,0 1-1 0 0,1-1 1 0 0,-1 1-1 0 0,1 0 1 0 0,0 0-1 0 0,-2 2 43 0 0,4-3-12 0 0,0-1-1 0 0,1 0 1 0 0,-1 1 0 0 0,0-1-1 0 0,1 0 1 0 0,-1 1-1 0 0,0-1 1 0 0,1 0-1 0 0,-1 0 1 0 0,0 0-1 0 0,0 1 1 0 0,1-1-1 0 0,-2 0 13 0 0,-4 1-16 0 0,3 0-91 0 0,2-1 103 0 0,1 0 0 0 0,0-1 0 0 0,0 1 0 0 0,0 0 0 0 0,0 0 1 0 0,0 0-1 0 0,0 0 0 0 0,0 0 0 0 0,0 0 0 0 0,-1 0 0 0 0,1 0 0 0 0,0 0 1 0 0,0 0-1 0 0,0 0 0 0 0,0 0 0 0 0,0 0 0 0 0,0 0 0 0 0,0 0 1 0 0,0 1-1 0 0,0-1 0 0 0,-1 0 0 0 0,1 0 0 0 0,0 0 0 0 0,0 0 0 0 0,0 0 1 0 0,0 0-1 0 0,0 0 0 0 0,0 0 0 0 0,0 0 0 0 0,0 0 0 0 0,0 0 0 0 0,0 0 1 0 0,0 0-1 0 0,-1 1 0 0 0,1-1 0 0 0,0 0 0 0 0,0 0 4 0 0,1-1 2 0 0,2-2 18 0 0,1 0 0 0 0,-1-1 0 0 0,0 1 0 0 0,1-3-20 0 0,0 1-12 0 0,1 0 1 0 0,0 0 0 0 0,0 0 0 0 0,0 1-1 0 0,1-1 1 0 0,0 1 0 0 0,2-1 11 0 0,-7 4 1 0 0,0 1 6 0 0,0-1 0 0 0,0 1-1 0 0,0-1 1 0 0,0 0 0 0 0,0 1-1 0 0,0-1 1 0 0,0 0 0 0 0,0 0-1 0 0,-1 0 1 0 0,1 1 0 0 0,0-1-1 0 0,0 0 1 0 0,-1 0 0 0 0,1 0-1 0 0,-1 0 1 0 0,1-1 0 0 0,-1 1-1 0 0,1 0-6 0 0,-5 2 37 0 0,0 0 0 0 0,1 1-1 0 0,-1-1 1 0 0,-1 2-37 0 0,-54 37-421 0 0,39-26 366 0 0,5-4-95 0 0,-11 5 150 0 0,16-10-23 0 0,1 0 0 0 0,-1 1 0 0 0,1 1 1 0 0,0 0-1 0 0,-5 5 23 0 0,11-9-70 0 0,5-4-83 0 0,4 0 120 0 0,-2-1 45 0 0,-1 1 0 0 0,1-1 0 0 0,-1 0 0 0 0,1 0 0 0 0,-1 0 0 0 0,0 0 0 0 0,0 0 0 0 0,1-1 0 0 0,0-1-12 0 0,15-11 165 0 0,8-2 1 0 0,-12 6-54 0 0,0 2 0 0 0,13-7-112 0 0,-14 8-24 0 0,-12 6-7 0 0,1 1 0 0 0,-1-1-1 0 0,1 1 1 0 0,-1-1 0 0 0,1 1 0 0 0,1 0 31 0 0,-3 0 8 0 0,0 1 0 0 0,0-1 0 0 0,0 1 0 0 0,0-1 1 0 0,0 0-1 0 0,0 1 0 0 0,0-1 0 0 0,0 0 0 0 0,1 0-8 0 0,-2 0-7 0 0,1 1 0 0 0,-1-1 1 0 0,1 1-1 0 0,-1 0 0 0 0,1-1 0 0 0,0 1 0 0 0,-1-1 0 0 0,1 1 1 0 0,-1 0-1 0 0,1-1 0 0 0,0 1 0 0 0,0 0 0 0 0,-1 0 1 0 0,1 0-1 0 0,0-1 0 0 0,0 1 7 0 0,0 0 13 0 0,-1 0 0 0 0,1 0 0 0 0,0 0 0 0 0,0-1 0 0 0,-1 1 0 0 0,1 0 1 0 0,0-1-1 0 0,0 1 0 0 0,-1 0 0 0 0,1-1 0 0 0,0 1 0 0 0,-1-1 0 0 0,1 1 0 0 0,-1-1 0 0 0,1 0 0 0 0,-1 1 1 0 0,1-1-14 0 0,0 0-6 0 0,-1 1 1 0 0,0-1 0 0 0,1 1 0 0 0,-1 0 0 0 0,0-1 0 0 0,1 1 0 0 0,-1-1 0 0 0,1 1 0 0 0,-1 0 0 0 0,1-1-1 0 0,-1 1 1 0 0,1 0 0 0 0,-1 0 0 0 0,1-1 0 0 0,-1 1 0 0 0,1 0 0 0 0,-1 0 0 0 0,1 0 0 0 0,-1 0 0 0 0,1 0-1 0 0,-1 0 1 0 0,1 0 0 0 0,0 0 5 0 0,0 0 3 0 0,-1 0 1 0 0,1-1-1 0 0,-1 1 0 0 0,0 0 1 0 0,1 0-1 0 0,-1 0 0 0 0,1 0 0 0 0,-1 0 1 0 0,1-1-1 0 0,-1 1 0 0 0,1 0 1 0 0,-1 0-1 0 0,0-1 0 0 0,1 1 0 0 0,-1 0 1 0 0,0-1-1 0 0,1 1 0 0 0,-1 0 0 0 0,0-1 1 0 0,1 1-1 0 0,-1-1 0 0 0,0 1 1 0 0,0-1-4 0 0,1 1 5 0 0,-1-1 1 0 0,1 0-1 0 0,0 1 1 0 0,-1-1-1 0 0,1 1 1 0 0,-1-1-1 0 0,1 1 1 0 0,0-1-1 0 0,0 1 1 0 0,0-1-6 0 0,6-3-85 0 0,-7 4 95 0 0,1-1 0 0 0,0 1 0 0 0,-1 0 1 0 0,1-1-1 0 0,0 1 0 0 0,-1 0 0 0 0,1-1 0 0 0,0 1 0 0 0,-1 0 0 0 0,1 0 1 0 0,0 0-1 0 0,0-1 0 0 0,-1 1 0 0 0,1 0 0 0 0,0 0 0 0 0,0 0 1 0 0,-1 0-1 0 0,1 0 0 0 0,0 1-10 0 0,5-6-48 0 0,-1 1-79 0 0,-1 0 220 0 0,0-1-165 0 0,-4 5 73 0 0,0 1-1 0 0,0-1 0 0 0,0 0 0 0 0,0 0 0 0 0,0 0 0 0 0,0 0 0 0 0,0 0 0 0 0,0 0 0 0 0,0 0 0 0 0,0 0 0 0 0,0 0 0 0 0,0 0 0 0 0,0 0 0 0 0,0 0 0 0 0,0 0 0 0 0,0 0 0 0 0,0 0 1 0 0,0 0-1 0 0,0 0 0 0 0,0 0 0 0 0,0 0 0 0 0,0 0 0 0 0,0 0 0 0 0,0 0 0 0 0,0 1 0 0 0,0-1 0 0 0,0 0 0 0 0,0 0 0 0 0,0 0 0 0 0,0 0 0 0 0,0 0 0 0 0,0 0 0 0 0,0 0 0 0 0,0 0 1 0 0,1 0-1 0 0,-1 0 0 0 0,0 0 0 0 0,0 0 0 0 0,0 0 0 0 0,0 0 0 0 0,0 0 0 0 0,0 0 0 0 0,0 0 0 0 0,0 0 0 0 0,0 0 0 0 0,0 0 0 0 0,0 0 0 0 0,0 0 0 0 0,0 0 0 0 0,0 0 0 0 0,0 0 1 0 0,0 0-1 0 0,0 0 0 0 0,0 0 0 0 0,0 0 0 0 0,0 0 0 0 0,0 0 0 0 0,1 0 0 0 0,-1 0 0 0 0,0 0 0 0 0,0 0 0 0 0,0 0 0 0 0,0 0 0 0 0,0 0 0 0 0,0 0 0 0 0,0-1 0 0 0,0 1 0 0 0,0 0 1 0 0,0 0-1 0 0,0 0 2 0 0,0 0 1 0 0,0 0-1 0 0,0 0 1 0 0,0 0 0 0 0,0 0-1 0 0,0 0 1 0 0,0 0-1 0 0,0 0 1 0 0,0 0-1 0 0,0 0 1 0 0,0 0 0 0 0,0 0-1 0 0,0 0 1 0 0,0 0-1 0 0,0 0 1 0 0,0 0 0 0 0,-1 0-1 0 0,1 0 1 0 0,0 0-1 0 0,0 0 1 0 0,0 0-1 0 0,0 0 1 0 0,0 0 0 0 0,0 0-1 0 0,0 0 1 0 0,0 0-1 0 0,0 0 1 0 0,0 0 0 0 0,0 0-1 0 0,0 0 1 0 0,0 0-1 0 0,0 0 1 0 0,0 0-1 0 0,0 0 1 0 0,0 0 0 0 0,0 0-1 0 0,0 0 1 0 0,0 0-1 0 0,0 0 1 0 0,0 0 0 0 0,0 0-1 0 0,0 0 1 0 0,0 0-1 0 0,0 0 1 0 0,0 0 0 0 0,0 0-1 0 0,-1 0 1 0 0,1 0-1 0 0,0 0 1 0 0,0 0-1 0 0,0 0 1 0 0,0 0 0 0 0,0 0-1 0 0,0 0 1 0 0,0 0-1 0 0,0 0 1 0 0,0 0 0 0 0,0 0-1 0 0,0 0 1 0 0,0 0-1 0 0,0 0 1 0 0,0 0-1 0 0,0 0 1 0 0,0 0 0 0 0,0 0-3 0 0,0 1 8 0 0,1-2-39 0 0,-2-1 33 0 0,1 2-1 0 0,0 0-1 0 0,0 0 0 0 0,0 0 1 0 0,0 0-1 0 0,0 0 1 0 0,0 0-1 0 0,0 0 1 0 0,0 0-1 0 0,0 0 0 0 0,0 0 1 0 0,0 0-1 0 0,0 0 1 0 0,0 0-1 0 0,0 0 1 0 0,0 0-1 0 0,0 0 0 0 0,0 0 1 0 0,0 0-1 0 0,0 0 1 0 0,0 0-1 0 0,0 0 1 0 0,0 0-1 0 0,0 0 0 0 0,0 0 1 0 0,0 0-1 0 0,0 0 1 0 0,0 0-1 0 0,0 0 1 0 0,0 0-1 0 0,0 0 0 0 0,0 0 1 0 0,0 0-1 0 0,0 0 1 0 0,0 0-1 0 0,0 0 1 0 0,0 0-1 0 0,0-1 0 0 0,0 1 1 0 0,0 0-1 0 0,0 0 1 0 0,0 0-1 0 0,0 0 1 0 0,0 0-1 0 0,0 0 0 0 0,0 0 1 0 0,0 0-1 0 0,0 0 1 0 0,0 0-1 0 0,0 0 1 0 0,0 0-1 0 0,0 0 0 0 0,0 0-7 0 0,1 0-1 0 0,-1 0 1 0 0,0 0 0 0 0,1 0 0 0 0,-1 0-1 0 0,0-1 1 0 0,1 1 0 0 0,-1 0 0 0 0,0 0-1 0 0,1 0 1 0 0,-1-1 0 0 0,0 1 0 0 0,0 0-1 0 0,1-1 1 0 0,-1 1 0 0 0,0 0 0 0 0,0 0-1 0 0,0-1 1 0 0,1 1 0 0 0,-1 0-1 0 0,0-1 8 0 0,0 1 4 0 0,0 0-1 0 0,0-1 0 0 0,0 1 0 0 0,0 0 0 0 0,1 0 0 0 0,-1-1 0 0 0,0 1 0 0 0,0 0 0 0 0,0 0 0 0 0,0-1 0 0 0,0 1 0 0 0,1 0 0 0 0,-1 0 0 0 0,0 0 0 0 0,0 0 0 0 0,1-1 0 0 0,-1 1 0 0 0,0 0 0 0 0,0 0 0 0 0,0 0 0 0 0,1 0 0 0 0,-1 0 1 0 0,0 0-1 0 0,0-1 0 0 0,1 1 0 0 0,-1 0 0 0 0,0 0 0 0 0,1 0 0 0 0,-1 0 0 0 0,0 0 0 0 0,0 0 0 0 0,1 0 0 0 0,-1 0 0 0 0,0 0 0 0 0,0 0 0 0 0,1 0 0 0 0,-1 1 0 0 0,0-1 0 0 0,1 0 0 0 0,-1 0 0 0 0,0 0 0 0 0,0 0 0 0 0,0 0 0 0 0,1 0 1 0 0,-1 1-1 0 0,0-1 0 0 0,0 0-3 0 0,0 0-3 0 0,0 0 1 0 0,0 0 0 0 0,0 0 0 0 0,0 0 0 0 0,0 0-1 0 0,0 0 1 0 0,0-1 0 0 0,0 1 0 0 0,0 0 0 0 0,1 0 0 0 0,-1 0-1 0 0,0 0 1 0 0,0 0 0 0 0,0 0 0 0 0,0 0 0 0 0,0 0-1 0 0,0 0 1 0 0,0 0 0 0 0,0 0 0 0 0,0 0 0 0 0,0 0-1 0 0,0 0 1 0 0,0 0 0 0 0,0 0 0 0 0,0 0 0 0 0,0-1-1 0 0,0 1 1 0 0,0 0 0 0 0,0 0 0 0 0,0 0 0 0 0,0 0-1 0 0,0 0 1 0 0,1 0 0 0 0,-1 0 0 0 0,0 0 0 0 0,0 0 0 0 0,0 0-1 0 0,0 0 1 0 0,0 0 0 0 0,0 0 0 0 0,0 0 0 0 0,0 0-1 0 0,0 0 1 0 0,0 0 0 0 0,0 0 0 0 0,0 0 0 0 0,0 0-1 0 0,0 0 1 0 0,1 0 0 0 0,-1 0 0 0 0,0 0 0 0 0,0 0-1 0 0,0 0 1 0 0,0 1 0 0 0,0-1 0 0 0,0 0 0 0 0,0 0 0 0 0,0 0-1 0 0,0 0 3 0 0,0-2-25 0 0,1 2-21 0 0,-1 0 49 0 0,0 0-1 0 0,0 0 1 0 0,0 0 0 0 0,0 0-1 0 0,0 0 1 0 0,0 0 0 0 0,0 0-1 0 0,0 0 1 0 0,0 0-1 0 0,0 0 1 0 0,0 0 0 0 0,0 0-1 0 0,0 0 1 0 0,0 0 0 0 0,1 0-1 0 0,-1-1 1 0 0,0 1 0 0 0,0 0-1 0 0,0 0 1 0 0,0 0-1 0 0,0 0 1 0 0,0 0 0 0 0,0 0-1 0 0,0 0 1 0 0,0 0 0 0 0,0 0-1 0 0,0 0 1 0 0,1 0 0 0 0,-1 0-1 0 0,0 0 1 0 0,0 0-1 0 0,0 0 1 0 0,0 0 0 0 0,0 0-1 0 0,0 1 1 0 0,0-1 0 0 0,0 0-1 0 0,0 0 1 0 0,0 0 0 0 0,0 0-1 0 0,0 0 1 0 0,0 0-1 0 0,1 0 1 0 0,-1 0 0 0 0,0 0-1 0 0,0 0 1 0 0,0 0 0 0 0,0 0-1 0 0,0 0 1 0 0,0 0-1 0 0,0 0 1 0 0,0 0 0 0 0,0 1-1 0 0,0-1 1 0 0,0 0 0 0 0,0 0-1 0 0,0 0 1 0 0,0 0 0 0 0,0 0-1 0 0,0 0 1 0 0,0 0-1 0 0,0 0 1 0 0,0 0 0 0 0,0 0-1 0 0,0 0 1 0 0,0 1 0 0 0,0-1-3 0 0,5-5-79 0 0,1 2 146 0 0,-6 3-65 0 0,0 0 0 0 0,0 0 0 0 0,0 0 0 0 0,0 0 0 0 0,1 0-1 0 0,-1 0 1 0 0,0 0 0 0 0,0 0 0 0 0,0 0 0 0 0,0 0 0 0 0,0 0-1 0 0,0 0 1 0 0,0 0 0 0 0,0 0 0 0 0,0 0 0 0 0,1-1 0 0 0,-1 1-1 0 0,0 0 1 0 0,0 0 0 0 0,0 0 0 0 0,0 0 0 0 0,0 0-1 0 0,0 0 1 0 0,0 0 0 0 0,0 0 0 0 0,0 0 0 0 0,0 0 0 0 0,0 0-1 0 0,0 0 1 0 0,0 0 0 0 0,0 0 0 0 0,0 0 0 0 0,1-1 0 0 0,-1 1-1 0 0,0 0 1 0 0,0 0 0 0 0,0 0 0 0 0,0 0 0 0 0,0 0 0 0 0,0 0-1 0 0,0 0 1 0 0,0 0 0 0 0,0 0 0 0 0,0-1-2 0 0,-1 1 52 0 0,2 2-68 0 0,-1-2 14 0 0,0 0 1 0 0,0 0-1 0 0,0 0 0 0 0,0 0 1 0 0,0 0-1 0 0,0 0 1 0 0,0 0-1 0 0,0 0 1 0 0,0 0-1 0 0,0 0 1 0 0,0 0-1 0 0,0 0 0 0 0,0 0 1 0 0,0 0-1 0 0,0 0 1 0 0,0-1-1 0 0,0 1 1 0 0,1 0-1 0 0,-1 0 0 0 0,0 0 1 0 0,0 0-1 0 0,0 0 1 0 0,0 0-1 0 0,0 0 1 0 0,0 0-1 0 0,0 0 1 0 0,0 0-1 0 0,0 0 0 0 0,0 0 1 0 0,0 0-1 0 0,0 0 1 0 0,0 0-1 0 0,0 0 1 0 0,0 0-1 0 0,0 0 0 0 0,0 0 1 0 0,0 0-1 0 0,0 0 1 0 0,0 0-1 0 0,1 0 1 0 0,-1 0-1 0 0,0 0 0 0 0,0 0 1 0 0,0 0-1 0 0,0 0 1 0 0,0 0-1 0 0,0 0 1 0 0,0 0-1 0 0,0 0 1 0 0,0 1-1 0 0,0-1 0 0 0,0 0 1 0 0,0 0-1 0 0,0 0 1 0 0,0 0-1 0 0,0 0 1 0 0,0 0 1 0 0,8 1 6 0 0,-2-5 5 0 0,-5 4-10 0 0,-1 0 0 0 0,1-1 0 0 0,-1 1-1 0 0,0 0 1 0 0,1 0 0 0 0,-1-1 0 0 0,1 1-1 0 0,-1 0 1 0 0,0-1 0 0 0,1 1 0 0 0,-1 0 0 0 0,0-1-1 0 0,1 1 1 0 0,-1-1 0 0 0,0 1 0 0 0,0 0-1 0 0,1-1 0 0 0,-1 1 2 0 0,0 0-1 0 0,0-1 0 0 0,0 1 1 0 0,0 0-1 0 0,0 0 0 0 0,0 0 1 0 0,0 0-1 0 0,0 0 0 0 0,0-1 1 0 0,0 1-1 0 0,0 0 0 0 0,0 0 1 0 0,0 0-1 0 0,0 0 0 0 0,0 0 1 0 0,0 0-1 0 0,1 0 0 0 0,-1-1 1 0 0,0 1-1 0 0,0 0 0 0 0,0 0 1 0 0,0 0-1 0 0,0 0 0 0 0,0 0 1 0 0,0 0-1 0 0,0 0 1 0 0,1 0-1 0 0,-1 0 0 0 0,0 0 1 0 0,0 0-1 0 0,0 0 0 0 0,0 0 1 0 0,0 0-1 0 0,0 0 0 0 0,1 0 1 0 0,-1 0-1 0 0,0 0 0 0 0,0 0 1 0 0,0 0-1 0 0,0 0 0 0 0,0 0 1 0 0,1 0-1 0 0,-1 0-1 0 0,0 2 56 0 0,1-1-41 0 0,0 0 0 0 0,-1 0 0 0 0,1 0 0 0 0,-1 0 0 0 0,1 1 0 0 0,-1-1 0 0 0,1 0 1 0 0,-1 0-1 0 0,0 0 0 0 0,0 1 0 0 0,1-1 0 0 0,-1 0 0 0 0,0 1 0 0 0,0-1 0 0 0,0 0 0 0 0,-1 0 1 0 0,1 1-1 0 0,0 0-15 0 0,-1 0 10 0 0,1 0 0 0 0,-1-1 0 0 0,1 1 0 0 0,0 0-1 0 0,0 0 1 0 0,0 0 0 0 0,0 0 0 0 0,0 0 0 0 0,0 0 0 0 0,1 0 0 0 0,-1 0 0 0 0,1 0 0 0 0,-1-1 0 0 0,1 1 0 0 0,0 1-10 0 0,2 3-140 0 0,-3-5 144 0 0,1 0-1 0 0,-1 0 0 0 0,1 0 0 0 0,-1 0 0 0 0,0 0 0 0 0,1 0 1 0 0,-1-1-1 0 0,1 1 0 0 0,0 0 0 0 0,0 0-3 0 0,0 0 3 0 0,-1 0 0 0 0,1 1 0 0 0,0-1 0 0 0,0 0 0 0 0,-1 0 0 0 0,1 1 0 0 0,-1-1 0 0 0,1 0 0 0 0,-1 1 0 0 0,0-1-1 0 0,1 1 1 0 0,-1-1 0 0 0,0 2-3 0 0,0-1 1 0 0,1 0-1 0 0,-1 0 1 0 0,1 0-1 0 0,-1 0 1 0 0,1 0-1 0 0,0 0 0 0 0,2 3 92 0 0,-3-5-88 0 0,1 1 0 0 0,-1 0 0 0 0,0-1 0 0 0,1 1-1 0 0,-1-1 1 0 0,0 1 0 0 0,1-1 0 0 0,-1 1 0 0 0,0 0-1 0 0,0-1 1 0 0,0 1 0 0 0,1-1 0 0 0,-1 1 0 0 0,0 0-1 0 0,0-1 1 0 0,0 1 0 0 0,0 0 0 0 0,0-1 0 0 0,0 1-1 0 0,0 0-3 0 0,0 0 9 0 0,0 0 0 0 0,0 1 0 0 0,0-1-1 0 0,0 0 1 0 0,0 0 0 0 0,1 1 0 0 0,-1-1-1 0 0,0 0 1 0 0,1 0 0 0 0,-1 0 0 0 0,1 0-1 0 0,0 0 1 0 0,-1 1-9 0 0,1-1 8 0 0,0 1-1 0 0,0 0 0 0 0,-1-1 0 0 0,1 1 1 0 0,-1-1-1 0 0,1 1 0 0 0,-1 0 0 0 0,1 0-7 0 0,-1 4 9 0 0,1 0 0 0 0,0 0 0 0 0,0 0 0 0 0,0 0 0 0 0,1 1-9 0 0,4 16 23 0 0,-5-22-14 0 0,-1 0 0 0 0,1 0 0 0 0,0 1-1 0 0,-1-1 1 0 0,1 0 0 0 0,0 0 0 0 0,0 0-1 0 0,0-1 1 0 0,0 1 0 0 0,0 0-1 0 0,0 0 1 0 0,0 0 0 0 0,0-1-9 0 0,1 1-121 0 0,-1-1 155 0 0,0 3 112 0 0,-11-28-168 0 0,9 20 15 0 0,-1 1 0 0 0,0 0 1 0 0,0 0-1 0 0,-1 0 0 0 0,1 0 0 0 0,-1 0 0 0 0,0 0 0 0 0,-2-2 7 0 0,4 5 14 0 0,0 1-1 0 0,0-1 1 0 0,0 0-1 0 0,0 1 1 0 0,-1-1-1 0 0,1 1 1 0 0,0-1-1 0 0,0 1 1 0 0,0-1-14 0 0,-10-4 3 0 0,10 4-3 0 0,0 0 1 0 0,-1 1 0 0 0,1-1 0 0 0,-1 0-1 0 0,1 1 1 0 0,-1-1 0 0 0,1 1-1 0 0,-1-1 1 0 0,1 1 0 0 0,-1 0 0 0 0,0-1-1 0 0,1 1 1 0 0,-1 0 0 0 0,1 0 0 0 0,-2 0-1 0 0,-5 1 14 0 0,1 0-1 0 0,-1 0 1 0 0,1 1-14 0 0,0 0 52 0 0,2-1-60 0 0,0 0 0 0 0,0 1 1 0 0,0 0-1 0 0,0 0 0 0 0,0 0 1 0 0,0 1-1 0 0,1-1 1 0 0,-1 1-1 0 0,-3 3 8 0 0,1 0 36 0 0,1 0-1 0 0,0 0 1 0 0,0 1-1 0 0,1-1 1 0 0,-4 7-36 0 0,5-7 0 0 0,0 1 0 0 0,1-1 0 0 0,-1 1 1 0 0,1-1-1 0 0,1 1 0 0 0,-1 0 0 0 0,1 0 0 0 0,0 6 0 0 0,1-12 5 0 0,1 2-9 0 0,-1-1 1 0 0,1 0-1 0 0,0 1 1 0 0,-1-1-1 0 0,1 1 1 0 0,0-1-1 0 0,1 2 4 0 0,-1-4 2 0 0,0 1 0 0 0,0 0 0 0 0,0-1 0 0 0,1 1 0 0 0,-1 0-1 0 0,0-1 1 0 0,1 1 0 0 0,-1 0 0 0 0,1-1 0 0 0,-1 1 0 0 0,0-1 0 0 0,1 1 0 0 0,-1-1-1 0 0,1 1 1 0 0,0-1 0 0 0,-1 1 0 0 0,1-1 0 0 0,-1 0 0 0 0,1 1 0 0 0,0-1 0 0 0,-1 0 0 0 0,1 1-1 0 0,0-1 1 0 0,-1 0 0 0 0,1 0 0 0 0,0 1 0 0 0,0-1-2 0 0,0 0-1 0 0,0 0 1 0 0,0 0-1 0 0,0 0 0 0 0,0 0 0 0 0,0 0 1 0 0,0 0-1 0 0,0 0 0 0 0,0 0 1 0 0,0-1-1 0 0,0 1 0 0 0,0 0 1 0 0,0-1-1 0 0,0 1 0 0 0,0 0 1 0 0,0-1-1 0 0,-1 1 0 0 0,1-1 1 0 0,0 0-1 0 0,0 1 0 0 0,0-1 1 0 0,-1 1-1 0 0,1-1 0 0 0,0 0 1 0 0,0 0-1 0 0,-1 0 0 0 0,1 1 1 0 0,-1-1-1 0 0,1 0 0 0 0,-1 0 1 0 0,1 0-1 0 0,2-5-4 0 0,0 0-1 0 0,-1 0 0 0 0,1 0 1 0 0,-1-4 5 0 0,1 2 3 0 0,0 2 0 0 0,-1-1 0 0 0,0 1 0 0 0,-1-1 0 0 0,0 1 0 0 0,0-1-1 0 0,0 0 1 0 0,-1 0 0 0 0,0 1 0 0 0,0-1 0 0 0,-1-5-3 0 0,1 12 3 0 0,0-1 0 0 0,0 0 0 0 0,0 1 0 0 0,0-1 0 0 0,0 1 0 0 0,-1-1 0 0 0,1 1 0 0 0,0-1-1 0 0,0 1 1 0 0,-1-1 0 0 0,1 1 0 0 0,0-1 0 0 0,-1 1 0 0 0,1-1 0 0 0,0 1 0 0 0,-1-1 0 0 0,1 1 0 0 0,-1 0 0 0 0,1-1 0 0 0,0 1-1 0 0,-1-1 1 0 0,0 1-3 0 0,1 0 5 0 0,-1 0-1 0 0,1 0 1 0 0,-1 0-1 0 0,1 0 1 0 0,-1 0-1 0 0,1 0 1 0 0,-1 0-1 0 0,1 0 0 0 0,-1 0 1 0 0,1 0-1 0 0,-1 0 1 0 0,1 0-1 0 0,-1 1 1 0 0,1-1-1 0 0,-1 0 1 0 0,1 0-1 0 0,-1 1 1 0 0,1-1-1 0 0,-1 0-4 0 0,-2 3-3 0 0,0-1 1 0 0,0 0-1 0 0,1 1 1 0 0,-1 0-1 0 0,1 0 1 0 0,-2 1 2 0 0,-1 4-34 0 0,0 0 1 0 0,0 0 0 0 0,0 1-1 0 0,-1 6 34 0 0,-13 37-57 0 0,9-23 41 0 0,-4 9 145 0 0,1 7-129 0 0,10-32 20 0 0,0 0 0 0 0,1 0 0 0 0,0 0 0 0 0,1 1 0 0 0,1 6-20 0 0,0-16-7 0 0,0 0-1 0 0,1 0 1 0 0,-1-1-1 0 0,1 1 1 0 0,0 0-1 0 0,0 0 1 0 0,1 1 7 0 0,-1-4-1 0 0,-1 1-1 0 0,1-1 1 0 0,0 0 0 0 0,-1 0 0 0 0,1 0 0 0 0,0 0 0 0 0,-1 0 0 0 0,1 0-1 0 0,0 0 1 0 0,0 0 0 0 0,0 0 0 0 0,0-1 0 0 0,0 1 0 0 0,0 0 0 0 0,0-1-1 0 0,0 1 1 0 0,0 0 0 0 0,0-1 0 0 0,1 1 0 0 0,-1-1 0 0 0,0 0 0 0 0,0 1-1 0 0,0-1 1 0 0,1 0 1 0 0,0 0 6 0 0,-1 0 0 0 0,0 0-1 0 0,0 0 1 0 0,0 0 0 0 0,0-1 0 0 0,0 1 0 0 0,0 0-1 0 0,0-1 1 0 0,1 1 0 0 0,-1-1 0 0 0,0 1-1 0 0,0-1 1 0 0,0 1 0 0 0,-1-1 0 0 0,1 0-1 0 0,0 0 1 0 0,0 1 0 0 0,0-1 0 0 0,0 0-1 0 0,0-1-5 0 0,2-2-3 0 0,1-1 1 0 0,-1 0-1 0 0,2-3 3 0 0,0 0-1 0 0,11-20 25 0 0,-1 0 0 0 0,5-15-24 0 0,21-61 62 0 0,-27 66-59 0 0,1-5 17 0 0,2-16-20 0 0,-16 58 2 0 0,-1 1 1 0 0,0 0-1 0 0,0 0 1 0 0,0 0-1 0 0,0 0 1 0 0,0 0-1 0 0,0 0 1 0 0,0 0-1 0 0,0 0 1 0 0,0 0-1 0 0,0 0 0 0 0,0 0 1 0 0,0 0-1 0 0,0 0 1 0 0,0-1-1 0 0,0 1 1 0 0,0 0-1 0 0,0 0 1 0 0,0 0-1 0 0,0 0 1 0 0,0 0-1 0 0,0 0 1 0 0,0 0-1 0 0,0 0 0 0 0,0 0 1 0 0,0 0-1 0 0,0-1 1 0 0,0 1-1 0 0,0 0 1 0 0,0 0-1 0 0,0 0 1 0 0,0 0-1 0 0,0 0 1 0 0,0 0-1 0 0,0 0 1 0 0,0 0-1 0 0,0 0 0 0 0,-1 0 1 0 0,1 0-1 0 0,0 0 1 0 0,0 0-1 0 0,0 0 1 0 0,0 0-1 0 0,0-1 1 0 0,0 1-1 0 0,0 0 1 0 0,0 0-1 0 0,0 0 1 0 0,0 0-3 0 0,-5 3 1 0 0,-4 5-36 0 0,-1 4 40 0 0,1 0 0 0 0,0 1 0 0 0,1 0 0 0 0,-2 4-5 0 0,-25 57-23 0 0,29-62 10 0 0,-10 26 29 0 0,0 0 1 0 0,3 1-1 0 0,1 1 1 0 0,2 0-1 0 0,0 8-16 0 0,10-47 5 0 0,-4 36 47 0 0,4-33-46 0 0,-1 0 0 0 0,2 0-1 0 0,-1 0 1 0 0,0 0-1 0 0,1 1 1 0 0,0-1-1 0 0,1 2-5 0 0,-2-5 1 0 0,0 0 0 0 0,1 0 0 0 0,-1 0-1 0 0,0 0 1 0 0,1 0 0 0 0,-1-1 0 0 0,1 1-1 0 0,0 0 1 0 0,-1 0 0 0 0,1 0 0 0 0,0-1 0 0 0,0 2-1 0 0,0-2-1 0 0,-1 0 1 0 0,0 0 0 0 0,1 1-1 0 0,-1-1 1 0 0,1 0 0 0 0,-1 0-1 0 0,1 0 1 0 0,-1 0 0 0 0,1 1 0 0 0,-1-1-1 0 0,1 0 1 0 0,-1 0 0 0 0,1 0-1 0 0,-1 0 1 0 0,1 0 0 0 0,-1 0-1 0 0,1 0 1 0 0,0-1 0 0 0,0 1-6 0 0,0-1 0 0 0,1 1 0 0 0,-1-1-1 0 0,1 0 1 0 0,-1 1 0 0 0,0-1 0 0 0,0 0 0 0 0,1 0 0 0 0,-1 0-1 0 0,0 0 1 0 0,0 0 0 0 0,0 0 0 0 0,0-1 0 0 0,0 1 6 0 0,8-12 6 0 0,0 0 0 0 0,-1-1 1 0 0,-1 0-1 0 0,2-5-6 0 0,21-59 140 0 0,-26 69-108 0 0,20-65-180 0 0,3-23 148 0 0,-26 93 4 0 0,0 1 0 0 0,0 1-1 0 0,-1 0 0 0 0,1 0 1 0 0,-1-1-1 0 0,1 1 1 0 0,-1 0-1 0 0,0-1 0 0 0,0 1 1 0 0,0 0-1 0 0,0-1 0 0 0,-1 1 1 0 0,1 0-1 0 0,-1-1-3 0 0,1 2-2 0 0,0 1-1 0 0,0 0 1 0 0,0 0 0 0 0,0-1 0 0 0,0 1-1 0 0,-1 0 1 0 0,1 0 0 0 0,0 0-1 0 0,0-1 1 0 0,0 1 0 0 0,0 0-1 0 0,-1 0 1 0 0,1 0 0 0 0,0 0-1 0 0,0-1 1 0 0,0 1 0 0 0,-1 0 0 0 0,1 0-1 0 0,0 0 1 0 0,0 0 0 0 0,-1 0-1 0 0,1 0 1 0 0,0 0 0 0 0,0 0-1 0 0,-1 0 1 0 0,1 0 0 0 0,0 0 0 0 0,0 0-1 0 0,-1 0 1 0 0,1 0 0 0 0,0 0-1 0 0,0 0 1 0 0,-1 0 0 0 0,1 0-1 0 0,0 0 1 0 0,0 0 0 0 0,-1 0 0 0 0,1 0-1 0 0,0 0 1 0 0,0 0 0 0 0,0 1-1 0 0,-1-1 1 0 0,1 0 2 0 0,-10 8-81 0 0,2 2 78 0 0,0 0 1 0 0,0 1-1 0 0,1-1 1 0 0,-1 4 2 0 0,-22 46-18 0 0,11-22 14 0 0,12-23 32 0 0,0 0 0 0 0,1 1-1 0 0,0 0 1 0 0,1 0 0 0 0,1 0 0 0 0,-1 13-28 0 0,4-28-6 0 0,1 1-1 0 0,0-1 1 0 0,0 1 0 0 0,0-1 0 0 0,0 1 0 0 0,0-1 0 0 0,0 1 0 0 0,0 0 0 0 0,0-1 0 0 0,0 1 0 0 0,1-1 0 0 0,-1 1-1 0 0,1-1 1 0 0,0 2 6 0 0,-1-3 1 0 0,0 0 0 0 0,0 0 0 0 0,1 0-1 0 0,-1 0 1 0 0,0 1 0 0 0,0-1-1 0 0,0 0 1 0 0,1 0 0 0 0,-1 0 0 0 0,0 0-1 0 0,0 0 1 0 0,0 0 0 0 0,0 0 0 0 0,1 0-1 0 0,-1 0 1 0 0,0 0 0 0 0,0 0-1 0 0,0 0 1 0 0,1 0 0 0 0,-1 0 0 0 0,0 0-1 0 0,0 0 1 0 0,0 0 0 0 0,1 0 0 0 0,-1 0-1 0 0,0 0 1 0 0,0 0 0 0 0,0-1-1 0 0,1 1 1 0 0,-1 0 0 0 0,0 0 0 0 0,0 0-1 0 0,0 0 1 0 0,0 0 0 0 0,1 0 0 0 0,-1-1-1 0 0,0 1 1 0 0,0 0 0 0 0,0 0-1 0 0,0 0 1 0 0,0 0 0 0 0,0-1-1 0 0,8-8 31 0 0,-7 7-31 0 0,5-6-5 0 0,-1 1 1 0 0,-1-1 0 0 0,1 1-1 0 0,-2-1 1 0 0,1 0 0 0 0,0-3 4 0 0,5-16 57 0 0,1-8-57 0 0,-9 31 3 0 0,8-33-46 0 0,-1 0-1 0 0,-2 0 1 0 0,0-31 43 0 0,-7 53 28 0 0,-1 10-35 0 0,2 5 6 0 0,0 0 0 0 0,-1 0 0 0 0,1 0 1 0 0,0 0-1 0 0,0 0 0 0 0,0-1 1 0 0,0 1-1 0 0,0 0 0 0 0,0 0 1 0 0,0 0-1 0 0,0 0 0 0 0,-1 0 1 0 0,1 0-1 0 0,0 0 0 0 0,0 0 1 0 0,0 0-1 0 0,0 0 0 0 0,0 0 0 0 0,0 0 1 0 0,0 0-1 0 0,-1 0 0 0 0,1 0 1 0 0,0 0-1 0 0,0 0 0 0 0,0 0 1 0 0,0 0-1 0 0,0 0 0 0 0,0 1 1 0 0,0-1-1 0 0,-1 0 0 0 0,1 0 1 0 0,0 0-1 0 0,0 0 0 0 0,0 0 0 0 0,0 0 1 0 0,0 0-1 0 0,0 0 0 0 0,0 0 1 0 0,0 0-1 0 0,0 1 1 0 0,-3 2-32 0 0,0 1 0 0 0,0-1 1 0 0,0 1-1 0 0,1 0 0 0 0,-1 0 1 0 0,1 0-1 0 0,-1 3 32 0 0,-10 33 90 0 0,9-28-67 0 0,-9 26-37 0 0,5-17 8 0 0,1 1 1 0 0,1-1-1 0 0,1 1 1 0 0,0 3 5 0 0,5-23-2 0 0,0 0 1 0 0,0 0 0 0 0,0 1 0 0 0,0-1-1 0 0,0 0 1 0 0,0 0 0 0 0,1 0 0 0 0,-1 0-1 0 0,1 1 2 0 0,-1-2-4 0 0,1-1 0 0 0,-1 0 0 0 0,0 1 0 0 0,0-1 0 0 0,0 0 0 0 0,1 1 0 0 0,-1-1 0 0 0,0 0 0 0 0,0 1 0 0 0,1-1 0 0 0,-1 0 0 0 0,0 1 0 0 0,0-1 0 0 0,1 0 0 0 0,-1 0 0 0 0,0 0 0 0 0,1 1 0 0 0,-1-1 0 0 0,1 0 0 0 0,-1 0 0 0 0,1 0 4 0 0,-1 0 1 0 0,1 0 0 0 0,-1 0-1 0 0,1 0 1 0 0,0 0 0 0 0,-1 0-1 0 0,1 0 1 0 0,0 0-1 0 0,-1-1 1 0 0,1 1 0 0 0,0 0-1 0 0,-1 0 1 0 0,1-1-1 0 0,-1 1 1 0 0,1 0 0 0 0,-1-1-1 0 0,1 1 1 0 0,-1-1 0 0 0,1 1-1 0 0,7-7 5 0 0,0-1 1 0 0,3-3-6 0 0,-4 3-4 0 0,1 1-1 0 0,7-7 5 0 0,-5 6-6 0 0,-8 6 9 0 0,1 0 1 0 0,-1 0-1 0 0,1 0 1 0 0,-1 0-1 0 0,1 1 1 0 0,0-1-1 0 0,-1 1 1 0 0,3-1-4 0 0,-2 1 44 0 0,-2 1-55 0 0,0-1-1 0 0,0 1 1 0 0,0 0-1 0 0,0-1 0 0 0,0 1 1 0 0,0 0-1 0 0,0 0 1 0 0,0 0-1 0 0,0 0 1 0 0,1 0 11 0 0,-2 0-4 0 0,0 0-1 0 0,0 0 1 0 0,0 0 0 0 0,0 0 0 0 0,0 0 0 0 0,1 0-1 0 0,-1 1 1 0 0,0-1 0 0 0,0 0 0 0 0,0 0-1 0 0,0 0 1 0 0,0 0 0 0 0,0 0 0 0 0,0 0-1 0 0,0 0 1 0 0,0 1 0 0 0,1-1 0 0 0,-1 0-1 0 0,0 0 1 0 0,0 0 0 0 0,0 0 0 0 0,0 0-1 0 0,0 0 1 0 0,0 1 0 0 0,0-1 0 0 0,0 0-1 0 0,0 0 5 0 0,-2 8 16 0 0,0-2-16 0 0,-1 0 0 0 0,-1 0-1 0 0,1 0 1 0 0,-1 0-1 0 0,0-1 1 0 0,-3 4 0 0 0,-12 18-36 0 0,-5 16 45 0 0,8-14 34 0 0,-13 19-43 0 0,18-31-28 0 0,0 0 0 0 0,2 1 0 0 0,0 0 0 0 0,-3 10 28 0 0,-16 38-113 0 0,-3 8 22 0 0,19-44 19 0 0,6-15 54 0 0,1 0-1 0 0,0 0 1 0 0,0 0-1 0 0,0 14 19 0 0,4-26-38 0 0,1 0 0 0 0,-1 0 0 0 0,0 0 0 0 0,1 0 1 0 0,-1 0-1 0 0,0 0 0 0 0,-1-1 0 0 0,1 1 0 0 0,0 0 0 0 0,-1-1 0 0 0,0 1 0 0 0,1-1 0 0 0,-1 1 0 0 0,-1-1 38 0 0,0 4-19 0 0,-1-1-1 0 0,1 0 0 0 0,-1 1 1 0 0,0 4 19 0 0,-6 8-159 0 0,5-6 111 0 0,4-7-108 0 0,1-5 151 0 0,0 0-1 0 0,0 0 0 0 0,0 0 0 0 0,0 1 1 0 0,0-1-1 0 0,0 0 0 0 0,0 0 0 0 0,0 0 0 0 0,0 0 1 0 0,0 0-1 0 0,0 0 0 0 0,1 0 0 0 0,-1 0 1 0 0,0 0-1 0 0,0 0 0 0 0,0 0 0 0 0,0 0 1 0 0,0 0-1 0 0,0 0 0 0 0,0 0 0 0 0,0 0 1 0 0,0 0-1 0 0,0 0 0 0 0,0 0 0 0 0,0 0 1 0 0,0 0-1 0 0,0 1 0 0 0,0-1 0 0 0,1 0 0 0 0,-1 0 1 0 0,0 0-1 0 0,0 0 0 0 0,0 0 0 0 0,0 0 1 0 0,0 0-1 0 0,0 0 0 0 0,0-1 0 0 0,0 1 1 0 0,0 0-1 0 0,0 0 0 0 0,0 0 0 0 0,0 0 1 0 0,0 0-1 0 0,1 0 0 0 0,-1 0 0 0 0,0 0 1 0 0,0 0-1 0 0,0 0 0 0 0,0 0 0 0 0,0 0 0 0 0,0 0 7 0 0,1-1 3 0 0,0 0 1 0 0,0 0 0 0 0,0 0 0 0 0,-1-1 0 0 0,1 1-1 0 0,0 0 1 0 0,0 0 0 0 0,-1-1 0 0 0,1 1 0 0 0,-1-1-5 0 0,3-5 81 0 0,7-9 55 0 0,1 0 0 0 0,0 1 0 0 0,2-2-136 0 0,11-5 83 0 0,-10 10 114 0 0,-12 10-199 0 0,1 0-1 0 0,-1 0 0 0 0,1-1 0 0 0,1-1 3 0 0,21-20 179 0 0,46-65-199 0 0,-66 83 3 0 0,0 1 0 0 0,1 0 0 0 0,-1 0 0 0 0,1 1 0 0 0,0 0-1 0 0,5-3 18 0 0,-6 2 143 0 0,2-2-9 0 0,-7 7-135 0 0,0 0 1 0 0,0 0 0 0 0,0 0 0 0 0,0 0 0 0 0,0 0 0 0 0,0 0 0 0 0,0 0-1 0 0,1-1 1 0 0,-1 1 0 0 0,0 0 0 0 0,0 0 0 0 0,0 0 0 0 0,0 0 0 0 0,1 0-1 0 0,-1 0 1 0 0,0 0 0 0 0,0 0 0 0 0,0 0 0 0 0,0 0 0 0 0,1 0 0 0 0,-1 0-1 0 0,0 0 1 0 0,0 0 0 0 0,0 0 0 0 0,0 0 0 0 0,1 0 0 0 0,-1 0 0 0 0,0 0-1 0 0,0 0 1 0 0,-2 3-9 0 0,-1 0 0 0 0,1 0-1 0 0,0 0 1 0 0,0 0 0 0 0,-1 1 9 0 0,-5 9-102 0 0,-1 0 0 0 0,-2 1 102 0 0,-14 20 280 0 0,1 7-423 0 0,-4 11 143 0 0,-7 9-268 0 0,31-54 199 0 0,0 0 0 0 0,-4 4 69 0 0,4-5-142 0 0,-1 1 1 0 0,-1 4 141 0 0,0 3-348 0 0,11-27-244 0 0,-1 6 603 0 0,4-10 223 0 0,0 1-1 0 0,6-7-233 0 0,-4 8 195 0 0,1 1-1 0 0,3-3-194 0 0,-4 6 6 0 0,-9 9 14 0 0,0 1 0 0 0,1 0 0 0 0,-1 0 0 0 0,0 0 0 0 0,1 0 1 0 0,-1 0-1 0 0,2 0-20 0 0,-2 0-9 0 0,1 1 0 0 0,-1-1 0 0 0,1 0-1 0 0,-1 0 1 0 0,1-1 0 0 0,-1 1 0 0 0,1-1 9 0 0,28-28 444 0 0,-15 15-394 0 0,-5 6-19 0 0,0 0 0 0 0,0 1 0 0 0,3-1-31 0 0,13-6 35 0 0,-19 12 3 0 0,-1-1-1 0 0,1 1 1 0 0,-1-1-1 0 0,0-1 1 0 0,-1 1-1 0 0,1-1-37 0 0,-2 1-23 0 0,0 0-1 0 0,1 1 1 0 0,-1-1-1 0 0,1 1 1 0 0,4-2 23 0 0,5-3 38 0 0,-1 0 0 0 0,9-7-38 0 0,-6 1 46 0 0,-12 10-45 0 0,1 1 0 0 0,-1-1 0 0 0,0 1 0 0 0,1 0-1 0 0,1-1 0 0 0,-4 3-13 0 0,0 0 0 0 0,0 0 0 0 0,0 0 0 0 0,0 0 0 0 0,-1 0 0 0 0,1-1 0 0 0,0 1 0 0 0,-1-1 13 0 0,0 1 3 0 0,0 1-1 0 0,-1-1 0 0 0,1 1 0 0 0,0 0 0 0 0,0-1 0 0 0,0 1 0 0 0,-1 0 0 0 0,1-1 0 0 0,0 1 1 0 0,0 0-1 0 0,0 0 0 0 0,-1 0 0 0 0,2-1-2 0 0,7-1 119 0 0,4-5-141 0 0,-10 6 12 0 0,1-1-1 0 0,-1 0 1 0 0,1 0 0 0 0,-1 0-1 0 0,0 0 1 0 0,0-1-1 0 0,1 0 11 0 0,-1 1 1 0 0,0-1 0 0 0,0 1 0 0 0,0 0 0 0 0,0 0 0 0 0,1 0-1 0 0,11-7-83 0 0,5 2 420 0 0,-11 2-333 0 0,1 1 0 0 0,-1 0 0 0 0,2 1-4 0 0,1-3-85 0 0,-10 5 75 0 0,0 0 0 0 0,0 0 1 0 0,0 0-1 0 0,1 0 0 0 0,-1 0 1 0 0,0 1-1 0 0,1-1 10 0 0,-1 1 0 0 0,-1-1 0 0 0,1 1 0 0 0,-1-1 0 0 0,1 1 0 0 0,-1-1 1 0 0,1 0-1 0 0,-1 0 0 0 0,1 0 0 0 0,-1 0 0 0 0,1 0 0 0 0,-1 0 0 0 0,1 0-35 0 0,0-1 0 0 0,-1 1 0 0 0,1 0 0 0 0,0 0 0 0 0,-1 0-1 0 0,3 0 36 0 0,-3 1 17 0 0,-1-1-1 0 0,1 1 0 0 0,0 0 0 0 0,0 0 1 0 0,0 0-1 0 0,0 0 0 0 0,0 0 0 0 0,0 0 0 0 0,0 0 1 0 0,1 0-17 0 0,-1 0 1 0 0,-1 0 0 0 0,1 0 1 0 0,0 0-1 0 0,-1 0 0 0 0,1 0 0 0 0,0 0 1 0 0,0 0-1 0 0,-1 0 0 0 0,1 0 1 0 0,0 0-1 0 0,-1 0 0 0 0,1-1 0 0 0,0 1 1 0 0,-1 0-1 0 0,1 0 0 0 0,0-1 1 0 0,-1 1-1 0 0,1-1-1 0 0,1 0 2 0 0,1 0-1 0 0,-1 0 1 0 0,0 0 0 0 0,1 0 0 0 0,-1 0 0 0 0,0 1-1 0 0,1-1 1 0 0,-1 1 0 0 0,2 0-2 0 0,-1-1 1 0 0,0 1 0 0 0,0-1 0 0 0,0 1-1 0 0,0-1 1 0 0,0 0 0 0 0,1-1-1 0 0,6-1 11 0 0,-9 3-4 0 0,0 0 1 0 0,0 0-1 0 0,0 0 0 0 0,0-1 0 0 0,0 1 0 0 0,1-1 0 0 0,-1 1 1 0 0,0-1-1 0 0,0 1 0 0 0,1-1-7 0 0,-2 0 1 0 0,1 1 0 0 0,0 0 0 0 0,0-1 0 0 0,-1 1 0 0 0,1 0-1 0 0,0 0 1 0 0,0 0 0 0 0,0 0 0 0 0,-1 0 0 0 0,1-1 0 0 0,0 1 0 0 0,0 1 0 0 0,0-1 0 0 0,0 0 0 0 0,0 0-1 0 0,0 0-5 0 0,0 0 1 0 0,1 0-1 0 0,-1 1 1 0 0,0-1-1 0 0,0-1 1 0 0,0 1-1 0 0,0 0 0 0 0,1 0 1 0 0,-1 0-1 0 0,0-1 1 0 0,0 1 4 0 0,15-5 55 0 0,-14 5-48 0 0,0 0-1 0 0,0-1 1 0 0,-1 1 0 0 0,1-1-1 0 0,0 0 1 0 0,0 1-1 0 0,0-1 1 0 0,-1 0 0 0 0,1 0-7 0 0,0 0 21 0 0,0 0 0 0 0,-1 0 0 0 0,1 0 0 0 0,0 0 0 0 0,0 1 0 0 0,0-1 0 0 0,0 1 0 0 0,2-1-21 0 0,-2 1 27 0 0,0-1 0 0 0,0 1 0 0 0,0-1 0 0 0,0 0 0 0 0,0 1 0 0 0,-1-1 0 0 0,2-1-27 0 0,0 1 0 0 0,0-1 1 0 0,0 1-1 0 0,0-1 1 0 0,0 1-1 0 0,0 0 1 0 0,0 0-1 0 0,2 0 0 0 0,0 0 117 0 0,19-3 63 0 0,-21 3-179 0 0,1 0 1 0 0,0 0-1 0 0,0-1 0 0 0,0 1 1 0 0,-1-1-1 0 0,1 0 0 0 0,1-1-1 0 0,-4 3 6 0 0,0-1-1 0 0,0 1 1 0 0,0 0-1 0 0,0-1 1 0 0,0 1-1 0 0,0 0 1 0 0,0 0-1 0 0,0 0 1 0 0,0 0-1 0 0,0 0 1 0 0,0 0-1 0 0,0 0 0 0 0,0 0 1 0 0,0 0-1 0 0,0 0 1 0 0,0 1-1 0 0,0-1 1 0 0,0 0-1 0 0,0 1-5 0 0,12-2-84 0 0,-12 1 99 0 0,1 0 0 0 0,-1 0 0 0 0,0 1 0 0 0,0-1 0 0 0,0 0 1 0 0,0 0-1 0 0,1-1 0 0 0,-1 1 0 0 0,0 0 0 0 0,0 0 0 0 0,0-1 0 0 0,0 1 0 0 0,1-1-15 0 0,3 0-25 0 0,11-3 69 0 0,9-2-44 0 0,-24 6 0 0 0,-1 0 1 0 0,1 0-1 0 0,0-1 0 0 0,-1 1 1 0 0,1 0-1 0 0,-1 0 0 0 0,1-1 1 0 0,0 1-1 0 0,-1-1 0 0 0,1 1 1 0 0,-1 0-1 0 0,1-1 0 0 0,-1 1 1 0 0,1-1-1 0 0,-1 1 0 0 0,0 0 1 0 0,1 0-1 0 0,-1-1 0 0 0,0 1 1 0 0,1 0-1 0 0,-1 0 0 0 0,0-1 1 0 0,1 1-1 0 0,-1 0 0 0 0,0 0 1 0 0,1 0-1 0 0,-1 0 0 0 0,1 0 1 0 0,-1 0-1 0 0,0 0 0 0 0,1 0 1 0 0,-1 0-1 0 0,1 0 0 0 0,-1 0 1 0 0,0 0-1 0 0,1 0 0 0 0,-1 0 1 0 0,1 0-1 0 0,-1 0 0 0 0,1 0 0 0 0,0 1 10 0 0,1-1 0 0 0,-1 1 0 0 0,1-1-1 0 0,-1 0 1 0 0,1 0 0 0 0,-1 0 0 0 0,1 0-1 0 0,-1 0 1 0 0,1 0 0 0 0,-1 0 0 0 0,1 0-1 0 0,-1 0 1 0 0,2-1-10 0 0,4-1 21 0 0,4 1 139 0 0,-10 0-150 0 0,1 0 0 0 0,-1 1 0 0 0,1-1 0 0 0,0 1 0 0 0,-1 0 0 0 0,1 0 0 0 0,-1-1 0 0 0,2 1-10 0 0,-1 0 11 0 0,-1 0 0 0 0,1 0 1 0 0,0 0-1 0 0,-1-1 0 0 0,1 1 0 0 0,-1 0 1 0 0,1-1-1 0 0,1 0-11 0 0,5 0 96 0 0,-7 1-99 0 0,-1 0 1 0 0,1 0-1 0 0,-1 0 1 0 0,1 0-1 0 0,-1 0 1 0 0,1 0-1 0 0,0 0 1 0 0,-1 0-1 0 0,1 0 1 0 0,-1 0 0 0 0,1 0-1 0 0,-1 0 1 0 0,1-1-1 0 0,-1 1 1 0 0,1 0-1 0 0,-1 0 1 0 0,1-1-1 0 0,-1 1 1 0 0,1 0-1 0 0,-1-1 1 0 0,1 1 2 0 0,-1 0-1 0 0,0-1-1 0 0,1 1 1 0 0,-1 0 0 0 0,1 0 0 0 0,-1 0 0 0 0,1-1 0 0 0,-1 1-1 0 0,1 0 1 0 0,-1 0 0 0 0,0 0 0 0 0,1 0 0 0 0,-1 0 0 0 0,1 0-1 0 0,-1 0 1 0 0,1 0 0 0 0,-1 0 0 0 0,1 0 0 0 0,-1 0 0 0 0,1 0-1 0 0,-1 0 1 0 0,1 1 1 0 0,8 0 15 0 0,-7-1 27 0 0,0 0 0 0 0,0 0 0 0 0,0 0 0 0 0,0 1 0 0 0,0-1 0 0 0,2 2-42 0 0,-3-2 6 0 0,0 1 1 0 0,0-1-1 0 0,1 0 1 0 0,-1 1-1 0 0,0-1 0 0 0,1 0 1 0 0,-1 0-1 0 0,0 0 1 0 0,1 0-1 0 0,-1 0 0 0 0,0 0 1 0 0,1 0-1 0 0,0-1-6 0 0,1 1 11 0 0,0-1 0 0 0,0 1 0 0 0,1 0 0 0 0,-1 0 0 0 0,0 0 0 0 0,2 0-11 0 0,5 1 137 0 0,-4 0-84 0 0,-5-1-58 0 0,-1 0-1 0 0,1 1 1 0 0,0-1-1 0 0,0 0 1 0 0,-1 0-1 0 0,1 0 1 0 0,0 0-1 0 0,0 0 1 0 0,-1 0-1 0 0,1 0 1 0 0,0 0-1 0 0,0 0 1 0 0,-1 0-1 0 0,1-1 1 0 0,0 1 5 0 0,-1 0-1 0 0,0 0 1 0 0,1 0 0 0 0,-1 0 0 0 0,0 0 0 0 0,0 0-1 0 0,1 0 1 0 0,-1 0 0 0 0,0 0 0 0 0,0 0 0 0 0,1 0-1 0 0,-1 0 1 0 0,0 0 0 0 0,1 0 0 0 0,-1 0 0 0 0,0 0-1 0 0,0 0 1 0 0,0 0 0 0 0,1 0 0 0 0,-1 0 0 0 0,0 0-1 0 0,0 1 1 0 0,1-1 0 0 0,-1 0 0 0 0,0 0 0 0 0,0 0 5 0 0,1 0 0 0 0,-1 1 0 0 0,0-1 0 0 0,0 0 0 0 0,1 0 1 0 0,-1 0-1 0 0,0 0 0 0 0,0 0 0 0 0,1 0 0 0 0,-1 0 0 0 0,0 1 0 0 0,0-1 0 0 0,1 0 1 0 0,-1 0-1 0 0,0 0 0 0 0,0 0 0 0 0,1 0 0 0 0,-1 0 0 0 0,0 0 0 0 0,1 0 1 0 0,-1-1-1 0 0,0 1 0 0 0,0 0 0 0 0,1 0 0 0 0,-1 0 0 0 0,0 0 0 0 0,0 0 0 0 0,1 0 1 0 0,-1 0-6 0 0,0-1 1 0 0,1 1 1 0 0,-1 0 0 0 0,1 0 0 0 0,-1-1-1 0 0,0 1 1 0 0,1 0 0 0 0,-1 0 0 0 0,1 0 0 0 0,-1 0-1 0 0,0 0 1 0 0,1 0 0 0 0,-1 0 0 0 0,1 0-1 0 0,-1 0 1 0 0,1 0 0 0 0,-1 0 0 0 0,1 0-1 0 0,-1 0 1 0 0,0 0 0 0 0,1 0 0 0 0,-1 0 0 0 0,1 1-1 0 0,-1-1 1 0 0,0 0 0 0 0,1 0 0 0 0,-1 0-1 0 0,1 1 1 0 0,-1-1 0 0 0,0 0 0 0 0,1 1-1 0 0,-1-1 1 0 0,0 0 0 0 0,1 0 0 0 0,-1 1-2 0 0,6 3-48 0 0,-6-4 49 0 0,1 0 1 0 0,-1 0 0 0 0,1 0 0 0 0,-1 0 0 0 0,1 0 0 0 0,0 0 0 0 0,-1 0-1 0 0,1 0 1 0 0,-1 0 0 0 0,1-1 0 0 0,-1 1 0 0 0,1 0 0 0 0,-1 0 0 0 0,1-1 0 0 0,0 1-2 0 0,-1 0 3 0 0,1-1 0 0 0,0 1 1 0 0,-1 0-1 0 0,1-1 0 0 0,0 1 1 0 0,-1 0-1 0 0,1 0 1 0 0,0 0-1 0 0,0-1 0 0 0,-1 1 1 0 0,1 0-1 0 0,0 0 1 0 0,0 0-4 0 0,7 0-24 0 0,-8 0 26 0 0,0-1-1 0 0,1 1 0 0 0,-1 0 1 0 0,1 0-1 0 0,-1 0 1 0 0,0 0-1 0 0,1 0 1 0 0,-1 0-1 0 0,1 0 1 0 0,-1 0-1 0 0,0 0 1 0 0,1 0-1 0 0,-1 0 1 0 0,1 0-1 0 0,-1 0 1 0 0,0 0-1 0 0,1 0 1 0 0,-1 1-1 0 0,0-1 1 0 0,1 0-1 0 0,-1 0 1 0 0,0 0-1 0 0,1 1-1 0 0,-1-1 5 0 0,1 0 1 0 0,-1 0-1 0 0,0 1 0 0 0,1-1 0 0 0,-1 0 0 0 0,1 0 1 0 0,-1 0-1 0 0,0 1 0 0 0,1-1 0 0 0,-1 0 0 0 0,1 0 0 0 0,-1 0 1 0 0,1 0-1 0 0,-1 0 0 0 0,0 0 0 0 0,1 0-5 0 0,6 2 56 0 0,-6-1-66 0 0,0-1 0 0 0,0 1 0 0 0,0-1 0 0 0,0 0-1 0 0,0 1 1 0 0,0-1 0 0 0,0 0 0 0 0,0 0 0 0 0,0 1 0 0 0,0-1 0 0 0,0 0 0 0 0,0 0 0 0 0,1 0 10 0 0,-1 0 8 0 0,0 0 1 0 0,1 0-1 0 0,-1 0 1 0 0,0 0-1 0 0,1 0 1 0 0,-1 1-1 0 0,0-1 1 0 0,0 0-1 0 0,1 1-8 0 0,-1-1 2 0 0,0 1 0 0 0,-1-1 0 0 0,1 0 1 0 0,0 0-1 0 0,0 0 0 0 0,0 1 0 0 0,-1-1 0 0 0,1 0 0 0 0,0 0 0 0 0,0 0 0 0 0,0 0 0 0 0,-1-1 0 0 0,1 1 0 0 0,0 0 0 0 0,0 0 0 0 0,-1 0 0 0 0,1-1 0 0 0,0 1 0 0 0,0 0 0 0 0,0-1-2 0 0,0 1-2 0 0,0-1 0 0 0,0 1 0 0 0,0 0 0 0 0,0-1 0 0 0,0 1 1 0 0,0 0-1 0 0,0 0 0 0 0,0 0 0 0 0,0 0 0 0 0,0 0 0 0 0,0 0 0 0 0,1 0 2 0 0,9 4 76 0 0,-9-3-72 0 0,0 0 0 0 0,-1-1 0 0 0,1 1 0 0 0,0 0 0 0 0,-1-1 0 0 0,1 0 0 0 0,0 1 0 0 0,0-1 0 0 0,-1 0 0 0 0,1 0 0 0 0,0 0-4 0 0,-1 0 1 0 0,0 0 0 0 0,0 0 0 0 0,0 0 0 0 0,0 0 0 0 0,0 0 0 0 0,0 0 0 0 0,0 0 0 0 0,0 1 0 0 0,0-1 0 0 0,0 0 0 0 0,0 1 0 0 0,0-1 0 0 0,0 0 0 0 0,0 1 0 0 0,0-1-1 0 0,7 3-123 0 0,-4-2 167 0 0,-3-1-42 0 0,0 1 1 0 0,0-1-1 0 0,0 0 0 0 0,1 0 0 0 0,-1 0 0 0 0,0 0 1 0 0,0 0-1 0 0,0 0 0 0 0,0 0 0 0 0,0-1-2 0 0,0 1-10 0 0,-1 0-1 0 0,0 1 0 0 0,1-1 0 0 0,-1 0 1 0 0,1 0-1 0 0,-1 0 0 0 0,1 0 0 0 0,-1 0 1 0 0,0 0-1 0 0,1 1 0 0 0,-1-1 0 0 0,1 0 1 0 0,-1 0-1 0 0,0 1 0 0 0,1-1 0 0 0,-1 1 11 0 0,7 2 138 0 0,-6-3-120 0 0,0 1 0 0 0,0-1 1 0 0,0 1-1 0 0,1-1 0 0 0,-1 1 0 0 0,0-1 1 0 0,0 1-1 0 0,0 0 0 0 0,0 0-18 0 0,8 4-79 0 0,12 6 104 0 0,-16-8-2 0 0,0 0 1 0 0,1 0 0 0 0,4 1-24 0 0,-4-3 90 0 0,-5-1-76 0 0,-1 0-1 0 0,1 0 0 0 0,-1 0 0 0 0,1 0 1 0 0,0 1-1 0 0,-1-1 0 0 0,1 0 0 0 0,-1 0 1 0 0,1 0-1 0 0,0 1 0 0 0,-1-1 1 0 0,1 0-1 0 0,-1 1 0 0 0,1-1-13 0 0,23 14-109 0 0,-14-7-64 0 0,1 1 234 0 0,-4-3-89 0 0,5 4 29 0 0,-12-8 3 0 0,0-1-1 0 0,1 1 1 0 0,-1-1-1 0 0,1 1 1 0 0,0-1-1 0 0,-1 1 1 0 0,1-1-1 0 0,-1 1 1 0 0,1-1-1 0 0,0 1 1 0 0,-1-1-1 0 0,1 0 1 0 0,0 0-1 0 0,-1 1 1 0 0,1-1-1 0 0,0 0 1 0 0,-1 0-1 0 0,1 0 1 0 0,0 1-1 0 0,0-1-3 0 0,1 0-18 0 0,-1 0 28 0 0,0 1-1 0 0,0-1 0 0 0,0 1 1 0 0,1-1-1 0 0,-1 1 1 0 0,0-1-1 0 0,0 1 1 0 0,0 0-1 0 0,-1-1 1 0 0,1 1-1 0 0,0 0-9 0 0,1 0 1 0 0,-1 0 0 0 0,0 0 0 0 0,0 0 0 0 0,1 0 0 0 0,-1 0 0 0 0,0 0 0 0 0,2 0-1 0 0,-2-1-18 0 0,1 1 0 0 0,0 0 0 0 0,-1 0 0 0 0,1 0-1 0 0,-1 0 1 0 0,1 0 0 0 0,-1 0 0 0 0,1 1 18 0 0,8 6-75 0 0,-1-4 346 0 0,-8-4-277 0 0,1 1 1 0 0,-1 0 0 0 0,1 0-1 0 0,-1-1 1 0 0,1 1 0 0 0,-1 0-1 0 0,0 0 1 0 0,1 0-1 0 0,-1 0 1 0 0,1 2 5 0 0,-1-3 13 0 0,-1 1-1 0 0,1-1 1 0 0,-1 1 0 0 0,1-1-1 0 0,0 0 1 0 0,0 1-1 0 0,-1-1 1 0 0,1 0 0 0 0,0 1-1 0 0,-1-1 1 0 0,1 0 0 0 0,0 0-1 0 0,0 0 1 0 0,0 0-13 0 0,0 0-3 0 0,0 1 0 0 0,0-1 1 0 0,0 0-1 0 0,0 0 0 0 0,0 1 0 0 0,0-1 1 0 0,-1 0-1 0 0,1 1 0 0 0,0-1 0 0 0,0 1 3 0 0,25 14 51 0 0,-24-14-59 0 0,0 1 0 0 0,0-1 0 0 0,0 0 0 0 0,0 0 0 0 0,1 0 0 0 0,-1-1 0 0 0,1 1 8 0 0,11 5 292 0 0,-4 3-373 0 0,-9-8 65 0 0,1 0-1 0 0,-1 0 0 0 0,0 1 0 0 0,0-1 0 0 0,1 0 0 0 0,-1-1 0 0 0,1 1 0 0 0,0 0 17 0 0,-1 0-7 0 0,1 0-1 0 0,-1 0 0 0 0,1 0 1 0 0,-1 0-1 0 0,0 0 1 0 0,1 0-1 0 0,-1 0 0 0 0,0 1 8 0 0,9 6-98 0 0,2-3 356 0 0,-10-4-282 0 0,0-1-1 0 0,0 1 0 0 0,0 0 1 0 0,0 0-1 0 0,0 0 0 0 0,0 0 1 0 0,1 1 24 0 0,18 15 228 0 0,-13-13-243 0 0,-7-4 15 0 0,0 1 0 0 0,0-1 0 0 0,0 0 0 0 0,-1 1 0 0 0,1-1-1 0 0,0 1 1 0 0,0-1 0 0 0,-1 1 0 0 0,1-1 0 0 0,0 1 0 0 0,-1 0-1 0 0,1-1 1 0 0,-1 1 0 0 0,1 0 0 0 0,-1-1 0 0 0,1 1-1 0 0,-1 0 1 0 0,2 2 1 0 0,0-1-1 0 0,0 0 1 0 0,0 1-1 0 0,0-1 0 0 0,0 0 1 0 0,0 0-1 0 0,1 0 1 0 0,-1 0-1 0 0,1 0 0 0 0,25 14 90 0 0,-26-15-139 0 0,0 1 1 0 0,1-1-1 0 0,-1 1 1 0 0,0 0-1 0 0,0 0 1 0 0,2 2 48 0 0,4 4 180 0 0,-2-5-146 0 0,-5-2-30 0 0,0-1 1 0 0,0 0-1 0 0,-1 0 0 0 0,1 1 0 0 0,0-1 1 0 0,-1 1-1 0 0,1-1 0 0 0,-1 0 1 0 0,1 1-1 0 0,0-1 0 0 0,-1 1 1 0 0,1 0-5 0 0,1 1-4 0 0,1 1 1 0 0,-1-1 0 0 0,1 1 0 0 0,0-1 0 0 0,0 0-1 0 0,0 0 1 0 0,0 0 0 0 0,0 0 0 0 0,0-1-1 0 0,3 2 4 0 0,-3-2-4 0 0,-1 0 0 0 0,1 1-1 0 0,0-1 1 0 0,-1 1 0 0 0,0 0-1 0 0,1 0 1 0 0,-1 0-1 0 0,1 1 5 0 0,6 5 254 0 0,-4-4-266 0 0,0 1 0 0 0,0-1 0 0 0,3 5 12 0 0,10 12-114 0 0,-10-12 234 0 0,-7-8-134 0 0,0 0-1 0 0,0 0 1 0 0,0 0-1 0 0,-1 0 1 0 0,1 0-1 0 0,0 0 1 0 0,0 0-1 0 0,-1 0 1 0 0,1 0-1 0 0,0 0 1 0 0,-1 0-1 0 0,1 1 15 0 0,-1-1 14 0 0,1 0 0 0 0,-1 1 0 0 0,1-1-1 0 0,0 0 1 0 0,0 1 0 0 0,0-1 0 0 0,1 1-14 0 0,5 8 37 0 0,2 3-5 0 0,-7-11-13 0 0,0 0-1 0 0,-1 0 0 0 0,1 0 1 0 0,-1 1-1 0 0,0-1 0 0 0,1 1-18 0 0,-1-2-5 0 0,-1 0-1 0 0,1 0 1 0 0,-1 0-1 0 0,1 0 1 0 0,0 0 0 0 0,-1 0-1 0 0,1-1 1 0 0,0 1-1 0 0,0 0 1 0 0,0 0-1 0 0,-1-1 1 0 0,2 1 5 0 0,-1 0-3 0 0,0 0 0 0 0,0-1 0 0 0,0 1 1 0 0,0 0-1 0 0,0 0 0 0 0,-1 0 0 0 0,1-1 1 0 0,0 1-1 0 0,-1 0 0 0 0,1 0 0 0 0,0 0 1 0 0,-1 1 2 0 0,5 14 17 0 0,-5-14-7 0 0,1 1 0 0 0,-1-1 0 0 0,1 1 0 0 0,0-1-1 0 0,0 1 1 0 0,0-1 0 0 0,0 0 0 0 0,0 1 0 0 0,1-1 0 0 0,-1 0 0 0 0,1 0-10 0 0,-2-1-2 0 0,1 0 0 0 0,-1 0 0 0 0,1 0 0 0 0,-1 0 0 0 0,1 0-1 0 0,-1 0 1 0 0,1-1 0 0 0,-1 1 0 0 0,0 1 2 0 0,1 0-7 0 0,-1-1-1 0 0,0 0 1 0 0,1 0-1 0 0,-1 0 1 0 0,1 0 0 0 0,-1 0-1 0 0,1 0 1 0 0,-1 0-1 0 0,1 0 1 0 0,0 1 7 0 0,1-1-8 0 0,-1 0 1 0 0,0 0 0 0 0,0 0-1 0 0,0 1 1 0 0,0-1-1 0 0,0 0 1 0 0,0 1-1 0 0,-1-1 1 0 0,1 1 0 0 0,0-1-1 0 0,-1 1 1 0 0,1-1-1 0 0,-1 1 1 0 0,1 0 7 0 0,-1 0 13 0 0,1 0 0 0 0,-1 0-1 0 0,0-1 1 0 0,1 1 0 0 0,0 0 0 0 0,-1 0 0 0 0,1-1 0 0 0,0 1-1 0 0,0-1 1 0 0,0 1-13 0 0,0 0 24 0 0,1 1-1 0 0,-1-1 0 0 0,0 1 1 0 0,0-1-1 0 0,0 2-23 0 0,-1-1-14 0 0,1-1 0 0 0,0 1 0 0 0,0 0 0 0 0,0-1 0 0 0,0 1 0 0 0,1 0-1 0 0,-1-1 1 0 0,1 0 0 0 0,-1 1 0 0 0,1-1 0 0 0,0 0 0 0 0,0 1 14 0 0,-1-3 1 0 0,-1 1 0 0 0,1 0 0 0 0,-1 0 0 0 0,0-1 1 0 0,1 1-1 0 0,-1 0 0 0 0,1 0 0 0 0,-1 0 0 0 0,0 0 0 0 0,0-1 0 0 0,0 1 0 0 0,1 0 1 0 0,-1 0-1 0 0,0 0 0 0 0,0 0 0 0 0,0 0-1 0 0,0 0 1 0 0,0 0 0 0 0,0 0-1 0 0,0 0 1 0 0,0 0 0 0 0,0-1 0 0 0,0 1 0 0 0,0 0 0 0 0,1 0 0 0 0,-1 0 0 0 0,0 0-1 0 0,1 0 1 0 0,-1-1 0 0 0,1 1 0 0 0,-1 0 0 0 0,1 0 0 0 0,-1 0-1 0 0,2 1 2 0 0,0 1 0 0 0,-1 0 0 0 0,0 0 0 0 0,0 0-1 0 0,1 0 1 0 0,-2 0 0 0 0,2 2-2 0 0,-1 0 6 0 0,0-2-17 0 0,-1-3 12 0 0,0 1-1 0 0,0-1 1 0 0,0 1 0 0 0,0-1-1 0 0,0 1 1 0 0,1-1 0 0 0,-1 0-1 0 0,0 1 1 0 0,0-1 0 0 0,0 1-1 0 0,1-1 1 0 0,-1 0-1 0 0,0 1 1 0 0,0-1 0 0 0,1 1-1 0 0,-1-1 1 0 0,0 0 0 0 0,1 1-1 0 0,-1-1 1 0 0,0 0 0 0 0,1 0-1 0 0,-1 1 1 0 0,1-1-1 0 0,-1 0 1 0 0,0 0 0 0 0,1 0-1 0 0,-1 0 1 0 0,1 1 0 0 0,0-1-1 0 0,-1 0 2 0 0,1 0 0 0 0,0 1 0 0 0,-1-1 0 0 0,1 0 1 0 0,0 1-1 0 0,-1-1 0 0 0,1 0 0 0 0,0 1 0 0 0,-1-1 1 0 0,1 1-1 0 0,-1-1 0 0 0,1 1 0 0 0,-1-1 0 0 0,1 1 1 0 0,-1 0-1 0 0,1-1 0 0 0,-1 1 0 0 0,0 0 0 0 0,1-1-2 0 0,4 16 39 0 0,-4-13-40 0 0,-1-1 0 0 0,1 0 0 0 0,0 0-1 0 0,-1 0 1 0 0,1 0 0 0 0,0 0 0 0 0,1 2 1 0 0,7 6-161 0 0,-6-8 168 0 0,-1 1 1 0 0,0-1-1 0 0,0 1 0 0 0,0 0 1 0 0,0 0-1 0 0,0 0 0 0 0,0 0 1 0 0,-1 0-1 0 0,0 1-7 0 0,10 32 211 0 0,-4-16-285 0 0,-1 20-44 0 0,-6-34 96 0 0,-1-5 25 0 0,1-1 0 0 0,0 1 1 0 0,0-1-1 0 0,0 1 0 0 0,0-1 0 0 0,0 1 0 0 0,0-1 0 0 0,0 0 0 0 0,0 1 0 0 0,0-1 0 0 0,0 1 0 0 0,0-1 0 0 0,0 1 0 0 0,0-1 1 0 0,1 0-1 0 0,-1 1 0 0 0,0-1 0 0 0,0 1 0 0 0,0-1-3 0 0,1 2 0 0 0,-1 0-1 0 0,1 1 1 0 0,-1-1-1 0 0,0 0 1 0 0,0 0 0 0 0,0 0-1 0 0,0 0 1 0 0,0 1 0 0 0,0-1-1 0 0,-1 0 1 0 0,0 1 0 0 0,0 9 27 0 0,0 53-179 0 0,1-61 241 0 0,0 0-93 0 0,0-1-1 0 0,0 1 1 0 0,0 0 0 0 0,1 0 0 0 0,-1-1 0 0 0,1 1 0 0 0,0-1 0 0 0,1 2 4 0 0,-2-3 0 0 0,0-1 1 0 0,0 0-1 0 0,1 1 1 0 0,-1-1 0 0 0,0 0-1 0 0,0 1 1 0 0,0-1 0 0 0,0 0-1 0 0,0 1 1 0 0,-1-1-1 0 0,1 8 10 0 0,2 38 19 0 0,8-6 19 0 0,-9-36-59 0 0,0-1 0 0 0,-1 1 0 0 0,0 0-1 0 0,0-1 1 0 0,0 1 0 0 0,0 3 11 0 0,0 9-84 0 0,1-7 207 0 0,-1-2-101 0 0,-1 6-13 0 0,0 7 65 0 0,1-16-82 0 0,0 0 1 0 0,-1 0-1 0 0,0 0 1 0 0,0 4 7 0 0,-4 11 18 0 0,0 8-18 0 0,4-22-24 0 0,-1 7-225 0 0,2-9 318 0 0,0 0 0 0 0,-1 1 0 0 0,0-1 0 0 0,-1 4-69 0 0,-1 0-4 0 0,1 1-1 0 0,0 0 1 0 0,0 3 4 0 0,-3 13-59 0 0,-1 1 34 0 0,2-7-7 0 0,4-15 21 0 0,-1 1-1 0 0,0-1 1 0 0,0-1-1 0 0,0 1 1 0 0,-1 0 0 0 0,0 0 11 0 0,1 0 24 0 0,-1 1 1 0 0,1-1-1 0 0,0 0 0 0 0,0 1 1 0 0,-1 3-25 0 0,2-3 20 0 0,-1 0 0 0 0,0 0 0 0 0,-1-1 0 0 0,-1 5-20 0 0,-1 3-22 0 0,-1 0 0 0 0,1 2 22 0 0,1-3 2 0 0,-1 0-1 0 0,0 0 0 0 0,-1 2-1 0 0,-31 64-30 0 0,33-69 68 0 0,2-5-33 0 0,0-1 0 0 0,0 1 1 0 0,0-1-1 0 0,0 1 1 0 0,-2 1-6 0 0,-4 7 40 0 0,-9 12-572 0 0,-1 3 521 0 0,5-8 187 0 0,-18 23-166 0 0,-2 5-147 0 0,20-33 224 0 0,-22 29-170 0 0,33-40 93 0 0,-1 0 0 0 0,0 0 0 0 0,0 0 0 0 0,0 0 0 0 0,0 0 0 0 0,-1 0-10 0 0,-6 5-20 0 0,-11 19-170 0 0,3-8 222 0 0,1 0-174 0 0,8-10 150 0 0,0 0 0 0 0,0 0 0 0 0,-3 1-8 0 0,3 0 4 0 0,8-9 3 0 0,0 1-1 0 0,-1 0 1 0 0,1-1 0 0 0,0 1-1 0 0,-1-1 1 0 0,1 1-1 0 0,-1-1 1 0 0,1 1 0 0 0,-1-1-1 0 0,1 0 1 0 0,-1 1 0 0 0,1-1-1 0 0,-1 1 1 0 0,1-1-1 0 0,-1 0 1 0 0,1 0 0 0 0,-1 1-1 0 0,1-1 1 0 0,-1 0 0 0 0,0 0-1 0 0,1 0 1 0 0,-1 1 0 0 0,0-1-1 0 0,1 0 1 0 0,-1 0-7 0 0,0 0-5 0 0,0 0 0 0 0,0 0 0 0 0,1 1 1 0 0,-1-1-1 0 0,0 0 0 0 0,0 1 0 0 0,1-1 0 0 0,-1 0 1 0 0,0 1-1 0 0,0-1 0 0 0,1 1 0 0 0,-1 0 1 0 0,0-1-1 0 0,1 1 0 0 0,-1-1 0 0 0,1 1 0 0 0,-1 0 1 0 0,1-1-1 0 0,-1 1 0 0 0,1 0 0 0 0,0 0 0 0 0,-1 0 1 0 0,1 0 4 0 0,-1 0-2 0 0,1 0 0 0 0,-1 0 0 0 0,0 0 0 0 0,1 0 0 0 0,-1 0 0 0 0,0 0 1 0 0,0 0-1 0 0,1-1 0 0 0,-1 1 0 0 0,0 0 0 0 0,-1 0 2 0 0,1 0-9 0 0,-1 0-1 0 0,0 0 0 0 0,1 0 1 0 0,-1 1-1 0 0,1-1 1 0 0,-1 0-1 0 0,1 1 0 0 0,-1-1 1 0 0,1 1-1 0 0,0 0 1 0 0,-1 0 9 0 0,1 0 8 0 0,0-1 0 0 0,0 1 0 0 0,0-1 0 0 0,-1 0-1 0 0,1 0 1 0 0,-1 1 0 0 0,1-1 0 0 0,-1 0 0 0 0,1 0-8 0 0,-10 7-3 0 0,-25 23-187 0 0,4-5 328 0 0,29-23-183 0 0,-1 0 1 0 0,0-1 0 0 0,0 1-1 0 0,-3 0 45 0 0,-12 9-229 0 0,10-6 173 0 0,-1 0 1 0 0,-1 0 55 0 0,-5 3 94 0 0,12-6-117 0 0,0-1-14 0 0,-1 1 0 0 0,1 0 0 0 0,-1-1 0 0 0,0 0 1 0 0,0 0-1 0 0,-5 1 37 0 0,-17 7 118 0 0,24-9-90 0 0,0 0-1 0 0,0 0 1 0 0,0 1 0 0 0,0-1-1 0 0,0 0 1 0 0,1 1-1 0 0,-1 0 1 0 0,0 0-28 0 0,0 0-45 0 0,0 1 1 0 0,-1-2-1 0 0,1 1 0 0 0,0 0 1 0 0,-3 0 44 0 0,-8 5 68 0 0,0 0 34 0 0,7-6-194 0 0,6 0 92 0 0,0-1 0 0 0,0 0 0 0 0,0 0 0 0 0,0 1 0 0 0,0-1-1 0 0,0 0 1 0 0,0 1 0 0 0,0-1 0 0 0,0 1 0 0 0,0 0 0 0 0,-2 0-14 0 0,1 0 1 0 0,0 0-1 0 0,-1 1 0 0 0,1-1 0 0 0,-1-1 1 0 0,1 1-1 0 0,-3 0 14 0 0,3 0 19 0 0,0-1 0 0 0,0 1 0 0 0,0-1 1 0 0,0 1-1 0 0,0 0 0 0 0,0 0 0 0 0,0 0 0 0 0,0 0 0 0 0,-1 1-19 0 0,1 0-10 0 0,0-1 0 0 0,1 0 0 0 0,-1 0 0 0 0,0-1 0 0 0,0 1 0 0 0,0 0 0 0 0,0-1-1 0 0,1 1 1 0 0,-1-1 0 0 0,-1 1 10 0 0,1-1 25 0 0,-1 1 0 0 0,1-1-1 0 0,-1 1 1 0 0,1 0 0 0 0,-2 1-25 0 0,3-2-4 0 0,0 1 0 0 0,-1-1 0 0 0,1 1 0 0 0,0-1 0 0 0,-1 1 0 0 0,1-1 0 0 0,0 0 0 0 0,-1 0 0 0 0,1 0 4 0 0,-10 2 10 0 0,-15 5 14 0 0,20-5 3 0 0,0-1-1 0 0,1 1 0 0 0,-1 0 0 0 0,0 0 0 0 0,1 0 1 0 0,-2 2-27 0 0,6-3-18 0 0,-1-1-1 0 0,1 1 1 0 0,0-1 0 0 0,-1 1 0 0 0,1-1 0 0 0,-1 0-1 0 0,1 1 1 0 0,-1-1 0 0 0,1 0 0 0 0,-1 0 0 0 0,1 0-1 0 0,-1 0 19 0 0,-7 1 60 0 0,8-1-43 0 0,-1 0 1 0 0,0 1-1 0 0,1-1 0 0 0,-1 1 1 0 0,1 0-1 0 0,-1-1 0 0 0,0 2-17 0 0,1-2 2 0 0,0 1-1 0 0,-1 0 1 0 0,1-1-1 0 0,0 1 1 0 0,-1-1-1 0 0,1 1 1 0 0,0-1-1 0 0,-1 0 1 0 0,1 1-1 0 0,-1-1-1 0 0,-2 0-16 0 0,0 1 0 0 0,1-1 0 0 0,-1 1 0 0 0,0 0 0 0 0,1 0 1 0 0,0 1-1 0 0,-1-1 0 0 0,1 1 0 0 0,-1 0 16 0 0,-17 7 184 0 0,12-7-290 0 0,0 0-1 0 0,-5 1 107 0 0,-28 7 20 0 0,29-7-79 0 0,11-2 64 0 0,0 0 0 0 0,0-1 1 0 0,0 1-1 0 0,-1-1 0 0 0,1 1 0 0 0,0-1 0 0 0,0 0-5 0 0,0 0-13 0 0,-1 1 0 0 0,1-1-1 0 0,-1 1 1 0 0,1-1 0 0 0,0 1-1 0 0,-2 1 14 0 0,-9 2-18 0 0,7-3 99 0 0,-1 1 0 0 0,1 0 0 0 0,-3 1-81 0 0,3 0 2 0 0,0-1 0 0 0,-1-1 0 0 0,-1 1-2 0 0,-9 2-27 0 0,12-3 7 0 0,0 0 0 0 0,0 0-1 0 0,-1 0 1 0 0,1-1 0 0 0,0 0 0 0 0,-2 0 20 0 0,-40 1 180 0 0,2-2-196 0 0,25 2-18 0 0,16 0 51 0 0,0-1-1 0 0,0 1 1 0 0,1-1-1 0 0,-1 0 1 0 0,0 0-1 0 0,0-1 1 0 0,0 1 0 0 0,0-1-1 0 0,0 0 1 0 0,1 0-1 0 0,-2 0-16 0 0,1-1-20 0 0,-1 1 0 0 0,1 0 0 0 0,-1 1 0 0 0,1-1 0 0 0,-1 1-1 0 0,1 0 1 0 0,-1 0 0 0 0,-2 1 20 0 0,-6-1 20 0 0,-23-5-68 0 0,-18 1 232 0 0,39 3-234 0 0,1 0 0 0 0,-9-3 50 0 0,17 3-2 0 0,-49-8 48 0 0,49 8-6 0 0,-4 0-73 0 0,1-1 0 0 0,0 0 1 0 0,0 0-1 0 0,-6-3 33 0 0,-41-11 93 0 0,-8-12-139 0 0,11 6 52 0 0,48 19-7 0 0,-1 0 0 0 0,1 0 0 0 0,0 0 0 0 0,0 0 0 0 0,0-1 0 0 0,-1 0 1 0 0,0-1 8 0 0,0 0-1 0 0,-1 1 0 0 0,-2-1-7 0 0,-41-26-25 0 0,16 16 148 0 0,21 6-183 0 0,10 7 58 0 0,-1 0 0 0 0,1-1 0 0 0,0 1 0 0 0,0-1 0 0 0,0 0 0 0 0,1 0 0 0 0,-1 0 0 0 0,1-1 0 0 0,-1 1 0 0 0,1-1 2 0 0,0 2 0 0 0,1-1 0 0 0,-1 0 0 0 0,0 1 0 0 0,1 0 0 0 0,-1-1 0 0 0,-1 1 0 0 0,1 0 0 0 0,0 0 0 0 0,0 0 1 0 0,-1 0-1 0 0,1 0 0 0 0,-1 1 0 0 0,1-1 0 0 0,-1 1 0 0 0,0 0 0 0 0,0 0 0 0 0,0-1 0 0 0,1 2-2 0 0,0-1 0 0 0,0 0-1 0 0,1 0 1 0 0,-1 0 0 0 0,0-1 0 0 0,1 1 0 0 0,-1 0-1 0 0,1-1 1 0 0,-1 1 0 0 0,1-1 0 0 0,-1 0 2 0 0,-3-4 12 0 0,-7-4-131 0 0,-6-6 17 0 0,8 6 87 0 0,9 8 8 0 0,0 1-1 0 0,0 0 1 0 0,0 0-1 0 0,-1 0 1 0 0,1 0-1 0 0,0 0 1 0 0,0 0-1 0 0,-1 0 1 0 0,1 0-1 0 0,0 0 1 0 0,-1 0-1 0 0,1 1 1 0 0,-1-1-1 0 0,1 1 0 0 0,-1-1 1 0 0,0 1 7 0 0,1-1 9 0 0,0 0 1 0 0,0 0-1 0 0,-1 0 0 0 0,1 0 0 0 0,0 0 1 0 0,0 0-1 0 0,0-1 0 0 0,0 1 0 0 0,0 0 1 0 0,1 0-1 0 0,-1-1 0 0 0,0 1 1 0 0,0-1-10 0 0,0 0 74 0 0,-1-1-76 0 0,0 1 1 0 0,0 0 0 0 0,0-1 0 0 0,0 1 0 0 0,-1 0 1 0 0,-9-11-182 0 0,-10-12 262 0 0,20 23-62 0 0,0 0-36 0 0,1 0 0 0 0,-1 0-1 0 0,1 1 1 0 0,0-1-1 0 0,0 0 1 0 0,-1 0 0 0 0,1 0-1 0 0,1-1 1 0 0,-2 0 18 0 0,2 1 14 0 0,-1 1 1 0 0,0-1-1 0 0,0 0 0 0 0,0 1 0 0 0,-1-1 1 0 0,1 0-1 0 0,0 1 0 0 0,-1 0 0 0 0,1-1 1 0 0,-2 0-15 0 0,1 0 14 0 0,0 1 1 0 0,1-1 0 0 0,-1 0-1 0 0,1 0 1 0 0,-1 0 0 0 0,1 0-1 0 0,-1-1-14 0 0,1 1-39 0 0,-1 0 0 0 0,1 0 0 0 0,-1 0-1 0 0,1 0 1 0 0,-2-1 39 0 0,1 2 20 0 0,1-1 1 0 0,-1 0-1 0 0,0 0 0 0 0,1 0 0 0 0,0 0 0 0 0,0 0 1 0 0,-1 0-21 0 0,-3-9 26 0 0,2 6 1 0 0,1 1 0 0 0,0-1 0 0 0,0 0 0 0 0,0 0-27 0 0,0-1-1 0 0,0 0 0 0 0,-1 1 0 0 0,1 0 0 0 0,-1-1 1 0 0,-5-9 66 0 0,-1-10-327 0 0,7 19 286 0 0,0 1 0 0 0,0-1 0 0 0,0 0 1 0 0,-4-5-26 0 0,5 9-17 0 0,0 0 0 0 0,0 0 0 0 0,0-1 0 0 0,1 1 0 0 0,-1 0 0 0 0,0-2 17 0 0,-4-12 59 0 0,3 12-44 0 0,0-1 0 0 0,1 1-1 0 0,0 0 1 0 0,0-1 0 0 0,-1-2-15 0 0,-3-13 81 0 0,-3-1 19 0 0,3 8 73 0 0,-4-12-173 0 0,-3-10-128 0 0,5 13 43 0 0,2 5 175 0 0,1 1 1 0 0,0-1 0 0 0,1 0-1 0 0,1-9-90 0 0,-4-22-225 0 0,6-1 96 0 0,2-27 129 0 0,0 55-22 0 0,-2 3 141 0 0,-2-16-119 0 0,0 16 38 0 0,2 0 0 0 0,0-1-38 0 0,1-18-51 0 0,-1 18-29 0 0,3-16 80 0 0,5-73 211 0 0,-5 60-178 0 0,4-51 119 0 0,-5 86-205 0 0,-2 9 40 0 0,1-1 0 0 0,-1 0 1 0 0,0 1-1 0 0,0-1 0 0 0,0 0 13 0 0,1-9-72 0 0,1 4 104 0 0,-2 5-47 0 0,1 0 0 0 0,-1 0 1 0 0,1 1-1 0 0,1-1 0 0 0,-1 1 0 0 0,2-5 15 0 0,3-8 60 0 0,3-7-2 0 0,-6 16-22 0 0,0 0-1 0 0,1-5-35 0 0,5-17-138 0 0,-6 20 142 0 0,0 0 0 0 0,0-1 1 0 0,-1-2-5 0 0,-1 10-10 0 0,-1 0 1 0 0,1 0-1 0 0,0 0 1 0 0,0 1-1 0 0,1-1 1 0 0,-1 0-1 0 0,1 0 10 0 0,3-7 19 0 0,3-3-28 0 0,1-2-62 0 0,14-32-203 0 0,-22 41 243 0 0,-1 5 28 0 0,0 1-1 0 0,0-1 0 0 0,0 0 1 0 0,0 1-1 0 0,0-1 1 0 0,0 1-1 0 0,1-1 0 0 0,-1 0 1 0 0,0 1-1 0 0,0-1 1 0 0,1 1-1 0 0,-1-1 0 0 0,0 0 1 0 0,1 1-1 0 0,-1-1 1 0 0,0 1-1 0 0,1-1 0 0 0,-1 1 4 0 0,13-19-282 0 0,-11 20 232 0 0,-2-1 78 0 0,0-6 168 0 0,-1 5-230 0 0,1 2-40 0 0,2-1 104 0 0,-1-1-72 0 0,5 0 44 0 0,-5-1 123 0 0,-1 2-128 0 0,0-1 0 0 0,0 1 0 0 0,0 0 0 0 0,0 0-1 0 0,0 0 1 0 0,0 0 0 0 0,1 0 0 0 0,-1 0-1 0 0,0 0 1 0 0,0 0 0 0 0,0 0 0 0 0,0 0 0 0 0,0 0-1 0 0,0 0 1 0 0,0 0 0 0 0,0 0 0 0 0,0 0-1 0 0,0 0 1 0 0,0 0 0 0 0,0-1 0 0 0,0 1 0 0 0,0 0-1 0 0,0 0 1 0 0,0 0 0 0 0,0 0 0 0 0,0 0-1 0 0,1 0 1 0 0,-1 0 0 0 0,0 0 0 0 0,0 0 0 0 0,0 0-1 0 0,0 0 1 0 0,0 0 0 0 0,0 0 0 0 0,0 0-1 0 0,0 0 1 0 0,0 0 0 0 0,0 0 0 0 0,0 0-1 0 0,0 0 1 0 0,0 0 0 0 0,0 0 0 0 0,1 0 0 0 0,-1 1-1 0 0,0-1 1 0 0,0 0 0 0 0,0 0 0 0 0,0 0-1 0 0,0 0 1 0 0,0 0 0 0 0,0 0 0 0 0,0 0 0 0 0,0 0-1 0 0,0 0 1 0 0,0 0 0 0 0,0 0 0 0 0,0 0-1 0 0,0 0 1 0 0,0 0 0 0 0,0 0 0 0 0,0 0 0 0 0,0 0 3 0 0,1 1-49 0 0,0-1-8 0 0,-1-3-194 0 0,0 3 249 0 0,0 0-1 0 0,0 0 0 0 0,0 0 1 0 0,0 0-1 0 0,0 0 1 0 0,0 0-1 0 0,0 0 0 0 0,0 0 1 0 0,1 0-1 0 0,-1 0 1 0 0,0 0-1 0 0,0 0 0 0 0,0 0 1 0 0,0 0-1 0 0,0-1 1 0 0,0 1-1 0 0,0 0 0 0 0,0 0 1 0 0,0 0-1 0 0,0 0 1 0 0,0 0-1 0 0,0 0 0 0 0,-1 0 1 0 0,1 0-1 0 0,0 0 0 0 0,0 0 1 0 0,0 0-1 0 0,0 0 1 0 0,0 0-1 0 0,0 0 0 0 0,0 0 1 0 0,0 0-1 0 0,0 0 1 0 0,0 0-1 0 0,0 0 0 0 0,0-1 1 0 0,0 1-1 0 0,0 0 1 0 0,0 0-1 0 0,0 0 0 0 0,0 0 1 0 0,0 0-1 0 0,0 0 1 0 0,0 0-1 0 0,0 0 0 0 0,0 0 1 0 0,0 0-1 0 0,-1 0 1 0 0,1 0-1 0 0,0 0 0 0 0,0 0 1 0 0,0 0-1 0 0,0 0 0 0 0,0 0 1 0 0,0 0-1 0 0,0 0 1 0 0,0 0-1 0 0,0 0 0 0 0,0 0 1 0 0,0 0 2 0 0,0 5 1 0 0,0-4 10 0 0,1-4-6 0 0,8 5 253 0 0,-8 2-179 0 0,0-3-141 0 0,0-3-22 0 0,-1 2 84 0 0,0 0 1 0 0,0 1-1 0 0,0-1 1 0 0,0 0-1 0 0,0 0 1 0 0,0 0-1 0 0,-1 0 1 0 0,1 0-1 0 0,0 0 1 0 0,0 0-1 0 0,0 0 1 0 0,0 0-1 0 0,0 0 1 0 0,0 1-1 0 0,0-1 1 0 0,0 0-1 0 0,0 0 1 0 0,0 0-1 0 0,-1 0 1 0 0,1 0-1 0 0,0 0 1 0 0,0 0-1 0 0,0 1 1 0 0,0-1-1 0 0,0 0 1 0 0,0 0-1 0 0,0 0 1 0 0,0 0-1 0 0,0 0 1 0 0,0 1-1 0 0,0-1 1 0 0,0 0-1 0 0,0 0 1 0 0,0 0-1 0 0,0 0 1 0 0,0 0-1 0 0,0 0 1 0 0,0 1-1 0 0,0-1 1 0 0,1 0-1 0 0,-1 0 1 0 0,0 0-1 0 0,0 0 1 0 0,0 0-1 0 0,0 0 1 0 0,0 1-1 0 0,0-1 1 0 0,0 0-1 0 0,0 0 1 0 0,0 0-1 0 0,0 0 1 0 0,1 0-1 0 0,-1 0 1 0 0,0 0-1 0 0,0 0 1 0 0,0 0-1 0 0,0 0 1 0 0,0 0-1 0 0,0 0 1 0 0,1 0-1 0 0,-1 1 1 0 0,0-1-1 0 0,0 0 1 0 0,0 0-1 0 0,0 0 1 0 0,0 0-1 0 0,1 0 0 0 0,-2 0 2 0 0,1 0 0 0 0,0 0 0 0 0,0 1-1 0 0,-1-1 1 0 0,1 1 0 0 0,0-1 0 0 0,0 0-1 0 0,-1 1 1 0 0,1-1 0 0 0,0 0 0 0 0,0 1-1 0 0,0-1 1 0 0,0 1 0 0 0,0-1 0 0 0,0 1 0 0 0,0-1-1 0 0,0 0 1 0 0,0 1 0 0 0,0-1 0 0 0,0 1-1 0 0,0-1 1 0 0,0 1-2 0 0,0 2 92 0 0,-9 17 39 0 0,4 9 69 0 0,-4-12-170 0 0,0 9 63 0 0,5-18-74 0 0,2 3-72 0 0,2-10 75 0 0,0 1-1 0 0,0-1 0 0 0,0 0 1 0 0,-1 0-1 0 0,1 0 0 0 0,0 0 0 0 0,-1 1 1 0 0,1-1-1 0 0,-1 1-21 0 0,0-1 7 0 0,1 0 0 0 0,-1 0-1 0 0,1 1 1 0 0,0-1 0 0 0,-1 1 0 0 0,1-1-1 0 0,0 0 1 0 0,0 1 0 0 0,0-1 0 0 0,0 1-1 0 0,0 0-6 0 0,-1 12-119 0 0,-2-3 131 0 0,3-8 4 0 0,-1-1-1 0 0,1 1 0 0 0,-1-1 1 0 0,0 1-1 0 0,0-1 0 0 0,0 0 0 0 0,0 1 1 0 0,0-1-1 0 0,0 0 0 0 0,-1 0 0 0 0,1 0 1 0 0,-2 2-16 0 0,2-3-1 0 0,1 1 0 0 0,-1-1 0 0 0,0 1 0 0 0,0-1 0 0 0,1 1 0 0 0,-1 0 0 0 0,1-1 0 0 0,0 1 0 0 0,0 0 0 0 0,-1-1 1 0 0,0 5 215 0 0,-1 4-476 0 0,2-8 283 0 0,0 0 0 0 0,-1 0 0 0 0,1 0 0 0 0,-1 0 0 0 0,1 0 0 0 0,-1-1 0 0 0,-1 3-22 0 0,0-1 0 0 0,1 1 0 0 0,0-1-1 0 0,0 1 1 0 0,0-1 0 0 0,-1 3 0 0 0,-3 14 24 0 0,1-9-8 0 0,1 1-1 0 0,-3 12-15 0 0,1-2-66 0 0,5-20 89 0 0,0 0 0 0 0,-1 0 0 0 0,1 0-1 0 0,0 0 1 0 0,0 0 0 0 0,0 0 0 0 0,1 1-23 0 0,-1 10-110 0 0,-2-7 120 0 0,2-6 29 0 0,3-3 8 0 0,-2 2-51 0 0,0 0 0 0 0,-1-1 0 0 0,1 1 0 0 0,-1-1 0 0 0,1 1 0 0 0,-1 0 0 0 0,1-1 0 0 0,-1 0 4 0 0,3-8 25 0 0,2 0-61 0 0,-1 0 0 0 0,0-1 0 0 0,-1 0-1 0 0,3-10 37 0 0,-1 1-26 0 0,10-40-104 0 0,-2-7 130 0 0,-10 59-6 0 0,-1 0 0 0 0,1 0 0 0 0,1 0 0 0 0,-1 1 1 0 0,5-7 5 0 0,1-3 30 0 0,1 1-151 0 0,-8 13 125 0 0,0 0-1 0 0,0 0 1 0 0,0 0-1 0 0,1-3-3 0 0,-2 4-5 0 0,0 1-1 0 0,0 0 0 0 0,0 0 1 0 0,0-1-1 0 0,-1 1 0 0 0,2 0 0 0 0,-1 0 1 0 0,0 0 5 0 0,0 0-21 0 0,0 1-1 0 0,-1-1 1 0 0,1 0 0 0 0,0 1 0 0 0,-1-1 0 0 0,1 0 0 0 0,-1 1-1 0 0,1-1 1 0 0,-1 0 0 0 0,1 0 0 0 0,-1 1 0 0 0,1-1 0 0 0,-1 0-1 0 0,0 0 1 0 0,0 0 0 0 0,1 0 0 0 0,-1 1 21 0 0,0-1-8 0 0,0 1 0 0 0,0 0 0 0 0,0 0 0 0 0,0 0 0 0 0,0 0 0 0 0,0-1 0 0 0,0 1 0 0 0,0 0 1 0 0,0 0-1 0 0,0 0 0 0 0,0 0 0 0 0,0 0 0 0 0,0-1 0 0 0,0 1 0 0 0,0 0 0 0 0,0 0 0 0 0,0 0 0 0 0,0 0 0 0 0,0 0 0 0 0,0-1 0 0 0,0 1 0 0 0,0 0 0 0 0,0 0 0 0 0,0 0 1 0 0,1 0-1 0 0,-1 0 0 0 0,0 0 0 0 0,0-1 0 0 0,0 1 0 0 0,0 0 0 0 0,0 0 0 0 0,0 0 0 0 0,1 0 0 0 0,-1 0 0 0 0,0 0 0 0 0,0 0 0 0 0,0 0 0 0 0,0 0 0 0 0,0 0 0 0 0,1 0 1 0 0,-1 0 7 0 0,0-1 0 0 0,0 1 0 0 0,0 0 1 0 0,0-1-1 0 0,0 1 1 0 0,0 0-1 0 0,0 0 0 0 0,0-1 1 0 0,0 1-1 0 0,0 0 1 0 0,1-1-1 0 0,-1 1 0 0 0,0 0 1 0 0,0 0-1 0 0,0-1 1 0 0,0 1-1 0 0,1 0 0 0 0,-1 0 1 0 0,0-1-1 0 0,0 1-2 0 0,0 0 0 0 0,0 0 0 0 0,0 0 0 0 0,1 0 0 0 0,-1 0 0 0 0,0 0 0 0 0,0 0 0 0 0,0 0 0 0 0,0 0 0 0 0,0 0 0 0 0,0 0 0 0 0,0 0 0 0 0,0 0 0 0 0,0 0 0 0 0,0 0 0 0 0,0 0 0 0 0,1 0 0 0 0,-1 0 0 0 0,0 0 1 0 0,0 0-1 0 0,0 0 0 0 0,0 0 0 0 0,0 0 0 0 0,0 0 0 0 0,0 0 0 0 0,0 0 0 0 0,0 1 0 0 0,0-1 0 0 0,0 0 0 0 0,0 0 0 0 0,0 0 0 0 0,0 0 0 0 0,1 0 0 0 0,-1 0 0 0 0,0 0 0 0 0,0 0 0 0 0,0 0 0 0 0,0 0 0 0 0,0 0 0 0 0,0 0 0 0 0,0 0 0 0 0,0 1 0 0 0,0-1 0 0 0,0 0 0 0 0,0 0 0 0 0,0 0 0 0 0,0 0 0 0 0,0 0 0 0 0,0 0 1 0 0,0 0-1 0 0,0 0 0 0 0,0 0 0 0 0,0 0 0 0 0,0 0 0 0 0,0 1 0 0 0,0-1 0 0 0,0 0 0 0 0,0 0 0 0 0,0 0 0 0 0,0 0 0 0 0,0 0 0 0 0,-1 0 2 0 0,2 3-61 0 0,-6 4 230 0 0,-4 16-100 0 0,4-9-205 0 0,3-9 183 0 0,2-5-44 0 0,0 0 0 0 0,0 1 0 0 0,0-1 0 0 0,-1 0 1 0 0,1 0-1 0 0,0 0 0 0 0,0 0 0 0 0,0 0 1 0 0,0 1-1 0 0,0-1 0 0 0,0 0 0 0 0,0 0 1 0 0,0 0-1 0 0,0 1 0 0 0,0-1 0 0 0,0 0 0 0 0,0 0 1 0 0,0 0-1 0 0,0 0 0 0 0,0 1 0 0 0,0-1 1 0 0,0 0-1 0 0,0 0 0 0 0,0 0 0 0 0,0 0 1 0 0,0 1-1 0 0,1-1 0 0 0,-1 0 0 0 0,0 0-3 0 0,0 1 2 0 0,0-1 0 0 0,0 1 0 0 0,0-1 0 0 0,0 1 1 0 0,0-1-1 0 0,0 1 0 0 0,0-1 0 0 0,0 1 0 0 0,0-1 0 0 0,0 0 0 0 0,0 1 0 0 0,-1-1 0 0 0,1 1 0 0 0,0-1 0 0 0,0 1 0 0 0,0-1 0 0 0,-1 1 0 0 0,1-1 0 0 0,0 0 0 0 0,-1 1-2 0 0,1 0 20 0 0,0-1 0 0 0,-1 1 0 0 0,1-1 0 0 0,0 1 1 0 0,0-1-1 0 0,-1 1 0 0 0,1 0 0 0 0,0-1 0 0 0,0 1 0 0 0,0-1 0 0 0,0 1 0 0 0,0 0 0 0 0,0-1 0 0 0,0 1 0 0 0,0 0-20 0 0,-1 2-27 0 0,1-1 1 0 0,0 1-1 0 0,-1 0 1 0 0,1 0-1 0 0,-1-1 1 0 0,0 1-1 0 0,0 0 1 0 0,0-1-1 0 0,0 1 1 0 0,-1 1 26 0 0,-2 7 209 0 0,-4 7-195 0 0,6-15-19 0 0,0 1 1 0 0,1 0-1 0 0,-1-1 1 0 0,1 1-1 0 0,0 0 1 0 0,0 0-1 0 0,0 1 5 0 0,0-2-17 0 0,1 0-1 0 0,-1 0 0 0 0,0-1 1 0 0,0 1-1 0 0,-1 2 18 0 0,-4 8 94 0 0,3-1-66 0 0,-3 7 278 0 0,0 7-306 0 0,3-9-146 0 0,3-12 139 0 0,-1-1 0 0 0,0 1 0 0 0,0 0 0 0 0,-1 3 7 0 0,-1 1 69 0 0,1 0 1 0 0,0 0-1 0 0,0 2-69 0 0,-3 13-87 0 0,4-20 90 0 0,1 0 1 0 0,-1 0-1 0 0,1 0 0 0 0,0 0 1 0 0,0 0-1 0 0,1-1 1 0 0,-1 2-4 0 0,1 11 99 0 0,-1-8-79 0 0,-1 0 0 0 0,1 0 0 0 0,-2 0 0 0 0,1 1-20 0 0,0-8 2 0 0,1 0 0 0 0,0 0 0 0 0,0 0 0 0 0,0 0 0 0 0,0 0 0 0 0,0 0 0 0 0,1 0 0 0 0,-1 0 0 0 0,0 0 0 0 0,0 0 0 0 0,1 0 0 0 0,-1 0-2 0 0,0 0 5 0 0,1 0 0 0 0,-1 0 1 0 0,0 0-1 0 0,1 1 0 0 0,-1-1 0 0 0,0 0 0 0 0,0 0 0 0 0,0 0 1 0 0,0 0-1 0 0,0 0-5 0 0,-1 3-61 0 0,0 4 78 0 0,0 0 0 0 0,0 0 0 0 0,1 0-17 0 0,0 16-93 0 0,0-13 157 0 0,0-10-58 0 0,0 0-1 0 0,0 1 0 0 0,0-1 0 0 0,0 0 0 0 0,0 1 0 0 0,1-1 0 0 0,-1 0 1 0 0,0 1-1 0 0,1 0-5 0 0,0 0 14 0 0,-1 0 0 0 0,0 0 0 0 0,1 0 0 0 0,-1 0 0 0 0,0 0 0 0 0,0 1 0 0 0,0 0-14 0 0,0 7 98 0 0,0-2-71 0 0,0-7-34 0 0,0 0 1 0 0,0-1-1 0 0,0 1 1 0 0,0 0-1 0 0,1 0 1 0 0,-1 0-1 0 0,0-1 1 0 0,0 1 0 0 0,0 0-1 0 0,1 0 1 0 0,-1-1-1 0 0,0 1 7 0 0,1 0-5 0 0,-1 0 0 0 0,0 0 1 0 0,0 0-1 0 0,0 1 0 0 0,0-1 0 0 0,0 0 0 0 0,0 0 1 0 0,0 0-1 0 0,0 0 0 0 0,-1 0 5 0 0,1 10-73 0 0,0-5 158 0 0,2 4-68 0 0,-2-7-13 0 0,1 0-1 0 0,0 0 0 0 0,-1 0 0 0 0,1 0 0 0 0,-1 1-3 0 0,1 5-126 0 0,-1 9 352 0 0,6 13-395 0 0,-6-29 186 0 0,1 1-1 0 0,0 0 1 0 0,-1 0 0 0 0,0-1-1 0 0,0 1 1 0 0,0 3-17 0 0,0-3 13 0 0,1 0 0 0 0,-1 0 0 0 0,0-1 0 0 0,1 1 0 0 0,-1 0-1 0 0,2 2-12 0 0,-2-4-21 0 0,1 1 0 0 0,-1-1-1 0 0,0 0 1 0 0,1 0-1 0 0,-1 0 1 0 0,0 1-1 0 0,0-1 1 0 0,0 0-1 0 0,0 0 1 0 0,0 1-1 0 0,0-1 22 0 0,1 7 14 0 0,-1-7 6 0 0,0-1 0 0 0,0 1 0 0 0,0 0 0 0 0,1 0 0 0 0,-1 0 0 0 0,0-1 0 0 0,0 1 0 0 0,0 0 0 0 0,0 0 0 0 0,0 0 0 0 0,0-1 0 0 0,-1 1 0 0 0,1 0 0 0 0,0 0 0 0 0,0 0-20 0 0,-1 0-14 0 0,1 1 1 0 0,0-1-1 0 0,0 1 1 0 0,0-1-1 0 0,0 1 1 0 0,0 0-1 0 0,1 0 14 0 0,-1 3 45 0 0,1 7-41 0 0,-1 1-1 0 0,3 10-3 0 0,-1 4 2 0 0,-2-20-45 0 0,0-1-1 0 0,1 0 0 0 0,-1 0 1 0 0,1 1-1 0 0,1-1 44 0 0,-1 4 122 0 0,-1-9-115 0 0,0 0 0 0 0,0 0 0 0 0,1-1 0 0 0,-1 1 0 0 0,0 0 0 0 0,0 0 0 0 0,1 0 0 0 0,-1 0 0 0 0,0 0 0 0 0,1 0-1 0 0,-1 0 1 0 0,1 0-7 0 0,3 9-3 0 0,0 1 5 0 0,-4-10-14 0 0,1 1 0 0 0,-1-1 0 0 0,1 1 0 0 0,-1-1 0 0 0,0 1 0 0 0,0-1 0 0 0,0 1 0 0 0,0 0 0 0 0,0 0 12 0 0,2 13 25 0 0,0-1 59 0 0,-2-12-79 0 0,1 1-1 0 0,-1-1 1 0 0,1 1-1 0 0,-1-1 1 0 0,1 1-1 0 0,0-1-4 0 0,4 13-118 0 0,-4-11 171 0 0,1 1-1 0 0,0-1 1 0 0,2 4-53 0 0,-3-5-10 0 0,1 0 0 0 0,-1 1 1 0 0,0-1-1 0 0,0 0 0 0 0,0 1 0 0 0,0-1 0 0 0,0 1 0 0 0,-1-1 0 0 0,0 1 0 0 0,0 1 10 0 0,1-4 1 0 0,-1 1 0 0 0,0-1 0 0 0,1 1 0 0 0,-1-1-1 0 0,1 1 1 0 0,0-1 0 0 0,-1 0 0 0 0,1 1-1 0 0,0 0 0 0 0,4 7-93 0 0,-4-2 207 0 0,0-6-122 0 0,-1 0 0 0 0,0 1 0 0 0,0-1 1 0 0,1 1-1 0 0,-1-1 0 0 0,1 1 0 0 0,-1-1 1 0 0,1 0-1 0 0,0 1 0 0 0,0-1 1 0 0,-1 0-1 0 0,1 0 0 0 0,1 1 8 0 0,-1-1 14 0 0,-1 0-1 0 0,0 0 1 0 0,1-1-1 0 0,-1 1 1 0 0,1 0-1 0 0,-1 0 1 0 0,0 0-1 0 0,0 0 1 0 0,1-1-1 0 0,-1 1 1 0 0,0 0-1 0 0,0 0 1 0 0,0 0-1 0 0,0 1-13 0 0,3 9-121 0 0,13 11 42 0 0,-9-13-218 0 0,-7-9 295 0 0,1 1 1 0 0,0 0-1 0 0,0 0 0 0 0,0 0 1 0 0,-1 0-1 0 0,1 1 1 0 0,0-1-1 0 0,-1 0 0 0 0,1 0 1 0 0,-1 0-1 0 0,0 0 0 0 0,1 1 1 0 0,-1-1 1 0 0,1 4 22 0 0,1-1-1 0 0,-1 1 1 0 0,1 0 0 0 0,0-1 0 0 0,1 0 0 0 0,-1 1 0 0 0,1-1-1 0 0,0 1-21 0 0,3 3-50 0 0,9 12-55 0 0,-7-10 398 0 0,-5-6-264 0 0,-1 1 0 0 0,1-1 1 0 0,-1 1-1 0 0,2 4-29 0 0,-3-7-2 0 0,0-1-1 0 0,0 0 1 0 0,-1 0 0 0 0,1 0-1 0 0,0 0 1 0 0,0 1-1 0 0,0-1 1 0 0,1 0 2 0 0,5 7-108 0 0,-6-6 121 0 0,0-1 1 0 0,0 1-1 0 0,0 0 0 0 0,1 0 0 0 0,-1 0 0 0 0,0-1 0 0 0,1 1 0 0 0,0-1 0 0 0,-1 1 0 0 0,1-1 0 0 0,0 1 0 0 0,0-1 0 0 0,0 0 0 0 0,0 0-13 0 0,0 0-2 0 0,-1 0 0 0 0,1 0-1 0 0,-1 0 1 0 0,0 0 0 0 0,1 0-1 0 0,-1 0 1 0 0,0 0 0 0 0,0 1 0 0 0,0-1-1 0 0,0 0 1 0 0,0 1 0 0 0,0-1-1 0 0,0 1 1 0 0,-1-1 2 0 0,1 0 1 0 0,0 0 0 0 0,-1 0 0 0 0,1 0 0 0 0,0-1 0 0 0,0 1 0 0 0,-1 0 0 0 0,1-1 0 0 0,0 1-1 0 0,0 0 1 0 0,0-1 0 0 0,0 1 0 0 0,0-1 0 0 0,0 0 0 0 0,0 1-1 0 0,3 1 75 0 0,-4-2-71 0 0,1 0 0 0 0,-1 1-1 0 0,1-1 1 0 0,-1 0 0 0 0,0 1-1 0 0,1-1 1 0 0,-1 0 0 0 0,0 1-1 0 0,1-1 1 0 0,-1 1 0 0 0,0-1-1 0 0,1 1 1 0 0,-1-1 0 0 0,0 1-1 0 0,0-1 1 0 0,0 1 0 0 0,1 0-4 0 0,-1-1 2 0 0,0 0-1 0 0,0 0 1 0 0,0 1 0 0 0,0-1 0 0 0,0 0-1 0 0,0 1 1 0 0,0-1 0 0 0,0 0 0 0 0,0 0 0 0 0,1 1-1 0 0,-1-1 1 0 0,0 0 0 0 0,0 0 0 0 0,0 1-1 0 0,1-1 1 0 0,-1 0 0 0 0,0 0 0 0 0,0 0 0 0 0,1 1-1 0 0,-1-1 1 0 0,0 0 0 0 0,0 0 0 0 0,1 0 0 0 0,-1 0-1 0 0,0 0 1 0 0,0 1 0 0 0,1-1 0 0 0,-1 0-1 0 0,0 0 1 0 0,1 0-2 0 0,0 0-3 0 0,-1 0 1 0 0,1 0-1 0 0,0 1 0 0 0,0-1 1 0 0,-1 0-1 0 0,1 0 0 0 0,0 1 1 0 0,-1-1-1 0 0,1 1 0 0 0,0-1 1 0 0,-1 1-1 0 0,1-1 0 0 0,-1 1 1 0 0,1-1-1 0 0,-1 1 0 0 0,1-1 0 0 0,-1 1 1 0 0,1 0-1 0 0,-1-1 0 0 0,1 1 1 0 0,-1 0-1 0 0,0-1 0 0 0,0 1 1 0 0,1 0-1 0 0,-1 0 0 0 0,0 0 3 0 0,1 0-4 0 0,-1 0 1 0 0,1 0-1 0 0,0 1 0 0 0,-1-1 0 0 0,1 0 0 0 0,0 0 0 0 0,0 0 1 0 0,0 0-1 0 0,-1 0 0 0 0,1 0 0 0 0,0 0 0 0 0,1 0 4 0 0,3 3 71 0 0,-5-4-69 0 0,1 1 0 0 0,0-1 0 0 0,-1 1 0 0 0,1 0 0 0 0,0-1 0 0 0,0 0 0 0 0,0 1 0 0 0,-1-1-1 0 0,1 1 1 0 0,0-1 0 0 0,0 0-2 0 0,0 0-2 0 0,-1 1 0 0 0,0-1 1 0 0,1 0-1 0 0,-1 0 0 0 0,1 0 0 0 0,-1 0 0 0 0,0 1 0 0 0,1-1 0 0 0,-1 0 1 0 0,0 1-1 0 0,1-1 0 0 0,-1 0 0 0 0,0 0 0 0 0,1 1 0 0 0,-1-1 0 0 0,0 1 2 0 0,1-1 4 0 0,-1 1-1 0 0,0-1 1 0 0,1 0-1 0 0,-1 1 0 0 0,1-1 1 0 0,-1 1-1 0 0,0-1 0 0 0,1 0 1 0 0,-1 1-1 0 0,1-1 0 0 0,-1 0 1 0 0,1 0-1 0 0,-1 1 0 0 0,1-1-2 0 0,0 0-9 0 0,0 1 1 0 0,0 0 0 0 0,0 0 0 0 0,0-1 0 0 0,0 1 0 0 0,0 0-1 0 0,0 0 1 0 0,-1 0 0 0 0,1 0 0 0 0,0 0 0 0 0,-1 0 0 0 0,1 0 0 0 0,-1 0-1 0 0,1 0 1 0 0,-1 0 0 0 0,1 0 0 0 0,-1 1 7 0 0,2 3 56 0 0,10 6-168 0 0,-12-10 117 0 0,1 0-1 0 0,0 0 1 0 0,0 0 0 0 0,0-1 0 0 0,-1 1-1 0 0,1 0 1 0 0,0-1 0 0 0,0 1-1 0 0,0 0 1 0 0,0-1 0 0 0,0 1-1 0 0,1-1-4 0 0,4 4-4 0 0,0-2 10 0 0,-5-1-3 0 0,-1-1-1 0 0,1 0 1 0 0,0 0-1 0 0,-1 0 0 0 0,1 1 1 0 0,-1-1-1 0 0,1 0 1 0 0,-1 1-1 0 0,1-1 1 0 0,-1 1-1 0 0,1-1 1 0 0,-1 1-1 0 0,0-1 1 0 0,1 1-1 0 0,-1-1 0 0 0,0 1-2 0 0,1-1 1 0 0,-1 1-1 0 0,1-1 0 0 0,-1 0 0 0 0,0 1 0 0 0,1-1 1 0 0,-1 0-1 0 0,1 1 0 0 0,-1-1 0 0 0,1 0 0 0 0,-1 1 0 0 0,1-1 1 0 0,-1 0-1 0 0,1 0 0 0 0,0 0 0 0 0,-1 1 0 0 0,1-1 0 0 0,0 0 0 0 0,-1 0 0 0 0,1 0-1 0 0,-1 0 0 0 0,1 0 0 0 0,-1 0 0 0 0,0 0 0 0 0,1 0 1 0 0,-1 1-1 0 0,1-1 0 0 0,-1 0 0 0 0,0 0 0 0 0,1 0 1 0 0,-1 1-1 0 0,1-1 0 0 0,-1 0 0 0 0,0 0 0 0 0,1 1 0 0 0,-1-1 1 0 0,0 0-1 0 0,0 1 0 0 0,1-1 0 0 0,-1 0 0 0 0,0 1 1 0 0,1 0-1 0 0,-1 0 0 0 0,1 0-1 0 0,0 0 0 0 0,-1 0 0 0 0,1 1 0 0 0,0-1 0 0 0,0 0 0 0 0,0 0 0 0 0,0 0 0 0 0,0 0 0 0 0,0 0 0 0 0,0 0 0 0 0,0-1 0 0 0,1 1 0 0 0,0 0 2 0 0,6 4 81 0 0,-8-4-74 0 0,1 0 0 0 0,0-1 0 0 0,0 1 0 0 0,-1 0 0 0 0,1 0 1 0 0,-1 0-1 0 0,1 0 0 0 0,-1 0 0 0 0,1 0-7 0 0,-1-1 0 0 0,0 1-1 0 0,1-1 1 0 0,-1 1-1 0 0,0-1 1 0 0,0 0-1 0 0,1 1 1 0 0,-1-1-1 0 0,0 1 1 0 0,1-1-1 0 0,-1 0 1 0 0,0 1 0 0 0,1-1-1 0 0,-1 1 1 0 0,0-1-1 0 0,1 0 1 0 0,-1 0-1 0 0,1 1 1 0 0,-1-1-1 0 0,1 0 1 0 0,-1 0 0 0 0,1 0-1 0 0,-1 1 1 0 0,1-1-1 0 0,-1 0 1 0 0,1 0-1 0 0,-1 0 1 0 0,1 0 0 0 0,1 0-2 0 0,-1 1 0 0 0,1 0 1 0 0,-1-1-1 0 0,1 1 0 0 0,-1 0 1 0 0,0 0-1 0 0,1-1 0 0 0,-1 1 1 0 0,0 0-1 0 0,0 0 0 0 0,0 0 1 0 0,0 1-1 0 0,0-1 0 0 0,0 0 0 0 0,0 0 1 0 0,1 1 1 0 0,10 11-77 0 0,9 7 202 0 0,-6-11 110 0 0,-14-8-237 0 0,0 0 1 0 0,-1-1-1 0 0,1 1 1 0 0,0 0-1 0 0,-1 0 1 0 0,1-1-1 0 0,-1 1 1 0 0,1 0-1 0 0,-1 0 1 0 0,1 0-1 0 0,-1 0 2 0 0,1 1 4 0 0,-1-1-1 0 0,1 0 1 0 0,0 0-1 0 0,-1 0 0 0 0,1 0 1 0 0,0 0-1 0 0,0 0 1 0 0,0 1-4 0 0,14 11 37 0 0,-9-10-65 0 0,-5-3 31 0 0,-1 0 1 0 0,1 0 0 0 0,-1 0 0 0 0,1 0-1 0 0,-1 0 1 0 0,1 1 0 0 0,-1-1 0 0 0,1 0 0 0 0,-1 1-1 0 0,1-1 1 0 0,-1 0 0 0 0,1 1 0 0 0,-1-1 0 0 0,1 0-1 0 0,-1 1 1 0 0,1-1 0 0 0,-1 1-4 0 0,0-1-4 0 0,1 1 1 0 0,-1-1 0 0 0,1 1-1 0 0,-1-1 1 0 0,0 0-1 0 0,1 1 1 0 0,-1-1-1 0 0,1 0 1 0 0,-1 0 0 0 0,1 1-1 0 0,-1-1 1 0 0,1 0-1 0 0,0 0 1 0 0,-1 0-1 0 0,1 0 1 0 0,-1 0 0 0 0,1 0-1 0 0,-1 0 1 0 0,1 0-1 0 0,-1 0 1 0 0,1 0 3 0 0,0 0-3 0 0,-1 0 1 0 0,1 0-1 0 0,0 0 1 0 0,-1 0-1 0 0,1 1 1 0 0,-1-1-1 0 0,1 0 1 0 0,-1 0-1 0 0,1 0 1 0 0,-1 0 0 0 0,1 0-1 0 0,-1 1 1 0 0,1-1-1 0 0,-1 0 1 0 0,1 1 2 0 0,6 3-30 0 0,3 4 178 0 0,-9-7-148 0 0,1 0-1 0 0,0 0 1 0 0,-1 0-1 0 0,1 0 1 0 0,0 0-1 0 0,0 0 1 0 0,0 0-1 0 0,-1-1 1 0 0,1 1-1 0 0,0-1 1 0 0,10 5-112 0 0,0-2 135 0 0,-11-3-20 0 0,0 1 1 0 0,1-1-1 0 0,-1 0 0 0 0,0 1 0 0 0,1-1 0 0 0,-1 1 0 0 0,0-1 1 0 0,1 1-1 0 0,-1 0 0 0 0,0-1 0 0 0,0 1 0 0 0,1 1-3 0 0,-1-2-1 0 0,-1 1-1 0 0,1-1 1 0 0,0 1 0 0 0,0-1-1 0 0,-1 1 1 0 0,1-1-1 0 0,0 0 1 0 0,0 1-1 0 0,0-1 1 0 0,0 0 0 0 0,0 0-1 0 0,-1 1 1 0 0,1-1-1 0 0,0 0 1 0 0,0 0-1 0 0,0 0 2 0 0,10 2 131 0 0,8 4-157 0 0,-12-5-49 0 0,-5-1 77 0 0,0 0 1 0 0,-1 0 0 0 0,1 0-1 0 0,0 1 1 0 0,0-1 0 0 0,-1 0-1 0 0,1 1 1 0 0,-1-1 0 0 0,1 1 0 0 0,0 0-1 0 0,0 0-2 0 0,-1 0-7 0 0,0 0 0 0 0,0-1 0 0 0,0 1 1 0 0,0-1-1 0 0,0 1 0 0 0,1-1 0 0 0,-1 1 0 0 0,0-1 0 0 0,0 0 0 0 0,0 0 0 0 0,0 1 0 0 0,1-1 0 0 0,-1 0 0 0 0,1 0 7 0 0,10 2 397 0 0,-2-1-400 0 0,-9-1-21 0 0,0 0 0 0 0,0 0 1 0 0,0 0-1 0 0,0 0 0 0 0,0 0 0 0 0,0 0 1 0 0,0 1-1 0 0,0-1 0 0 0,0 0 1 0 0,0 1-1 0 0,0-1 0 0 0,1 1 24 0 0,0 0 37 0 0,0 0 0 0 0,1 1 0 0 0,0-1-1 0 0,-1-1 1 0 0,1 1 0 0 0,1 0-37 0 0,-2 0 2 0 0,0-1 0 0 0,0 1-1 0 0,0 0 1 0 0,0-1 0 0 0,0 1 0 0 0,0 0-1 0 0,0 0 1 0 0,1 1-2 0 0,0 0-9 0 0,-1-1-1 0 0,0 0 1 0 0,1 0 0 0 0,-1 0-1 0 0,1 0 1 0 0,-1 0 0 0 0,1-1-1 0 0,-1 1 1 0 0,3 0 9 0 0,-2-1-9 0 0,0 1 1 0 0,0 0 0 0 0,0 0-1 0 0,0 1 1 0 0,0-1 8 0 0,0 0-12 0 0,-1 0 0 0 0,0 0 0 0 0,0 0 1 0 0,1 0-1 0 0,-1 0 0 0 0,0-1 0 0 0,1 1 1 0 0,-1-1-1 0 0,1 0 12 0 0,-2 0 0 0 0,0 1 1 0 0,0-1 0 0 0,0 0-1 0 0,0 0 1 0 0,0 0-1 0 0,0 1 1 0 0,-1-1 0 0 0,1 1-1 0 0,0-1 1 0 0,0 1-1 0 0,0-1 0 0 0,0 1 3 0 0,0 0 1 0 0,0-1-1 0 0,0 0 0 0 0,0 1 0 0 0,0-1 0 0 0,0 1 1 0 0,0-1-1 0 0,0 0 0 0 0,0 0 0 0 0,0 1 0 0 0,1-1-3 0 0,-1 0 7 0 0,0 0 0 0 0,-1 0 0 0 0,1 0 0 0 0,0 0 0 0 0,0 1-1 0 0,-1-1 1 0 0,1 0 0 0 0,0 0 0 0 0,-1 1 0 0 0,1-1 0 0 0,0 1 0 0 0,-1-1 0 0 0,1 0-1 0 0,-1 1 1 0 0,1-1 0 0 0,-1 1 0 0 0,1 0-7 0 0,0 0 0 0 0,0-1 0 0 0,-1 1 1 0 0,1 0-1 0 0,0-1 0 0 0,0 1 0 0 0,-1-1 0 0 0,1 1 0 0 0,0-1 0 0 0,0 0 1 0 0,0 1-1 0 0,0-1 0 0 0,0 0 0 0 0,0 1 0 0 0,2-1-4 0 0,1 1 1 0 0,-1 0-1 0 0,1-1 1 0 0,0 0-1 0 0,-1 0 1 0 0,1 0-1 0 0,0 0 0 0 0,-1-1 1 0 0,4 0 3 0 0,-4 0-12 0 0,0 1-1 0 0,0 0 1 0 0,0-1 0 0 0,0 1 0 0 0,0 0-1 0 0,0 1 1 0 0,1-1 12 0 0,15 1-57 0 0,4 0 12 0 0,-1-4 74 0 0,0-1 1 0 0,17-5-30 0 0,-6 4-190 0 0,-32 5 200 0 0,-1 0-1 0 0,1 0 1 0 0,-1 0-1 0 0,0 0 1 0 0,1 0-1 0 0,-1 0 1 0 0,1 0-1 0 0,-1 0 1 0 0,1 0-1 0 0,-1 0 1 0 0,1 1-1 0 0,-1-1 1 0 0,0 0-1 0 0,1 0 1 0 0,-1 0-1 0 0,1 1 1 0 0,-1-1-1 0 0,0 0 1 0 0,1 0-1 0 0,-1 1 1 0 0,0-1-1 0 0,1 0 1 0 0,-1 1-1 0 0,0-1-9 0 0,1 0-6 0 0,-1 1 0 0 0,0-1-1 0 0,1 0 1 0 0,-1 1 0 0 0,0-1-1 0 0,1 0 1 0 0,-1 0 0 0 0,0 1-1 0 0,1-1 1 0 0,-1 0 0 0 0,0 0-1 0 0,1 0 1 0 0,-1 0 0 0 0,1 0-1 0 0,-1 1 1 0 0,0-1 0 0 0,1 0 0 0 0,-1 0-1 0 0,1 0 7 0 0,4-1-8 0 0,0 0-1 0 0,0 1 1 0 0,0-1-1 0 0,0 1 1 0 0,2 1 8 0 0,3-2-100 0 0,-4 0 42 0 0,5 4 50 0 0,-10-2 8 0 0,0-1-1 0 0,-1 0 1 0 0,1 1 0 0 0,0-1 0 0 0,0 0 0 0 0,0 0-1 0 0,0 1 1 0 0,0-1 0 0 0,0 0 0 0 0,-1 0-1 0 0,1 0 1 0 0,0 0 0 0 0,0 0 0 0 0,0 0-1 0 0,0-1 1 0 0,1 1 0 0 0,15-4 408 0 0,-4 8-661 0 0,-4-3 175 0 0,-9 0 70 0 0,1-1 0 0 0,-1 0 0 0 0,1 0 0 0 0,0 0 0 0 0,-1 0 0 0 0,1 0 0 0 0,0 0 0 0 0,-1 0-1 0 0,1 0 1 0 0,0 0 0 0 0,-1 0 0 0 0,1 0 0 0 0,0 0 0 0 0,-1 0 0 0 0,1-1 0 0 0,0 1 0 0 0,-1 0 0 0 0,1 0 0 0 0,-1-1 0 0 0,1 1 0 0 0,0-1 8 0 0,0 1-17 0 0,-1-1 0 0 0,1 1 0 0 0,0 0 0 0 0,0 0 1 0 0,0 0-1 0 0,0 0 0 0 0,-1-1 0 0 0,1 1 0 0 0,0 0 0 0 0,0 0 17 0 0,7 0-183 0 0,-7-1 168 0 0,0 1-1 0 0,-1 0 1 0 0,1 0-1 0 0,0 0 1 0 0,0 0-1 0 0,-1 0 1 0 0,1 0-1 0 0,0 0 1 0 0,0 0-1 0 0,-1 0 1 0 0,1 0 0 0 0,0 0-1 0 0,0 1 1 0 0,-1-1-1 0 0,1 0 1 0 0,0 1 15 0 0,0-1-7 0 0,0 0 0 0 0,-1 0 1 0 0,1 1-1 0 0,0-1 1 0 0,-1 0-1 0 0,1 0 0 0 0,0 0 1 0 0,-1 0-1 0 0,1 0 1 0 0,0 0-1 0 0,-1 0 0 0 0,2 0 7 0 0,2 0 112 0 0,-4 0-113 0 0,0 0 1 0 0,0 0-1 0 0,0 0 0 0 0,1 0 1 0 0,-1 0-1 0 0,0 0 0 0 0,0 0 1 0 0,0 0-1 0 0,1 0 0 0 0,-1 0 1 0 0,0 0-1 0 0,0 0 0 0 0,0 0 1 0 0,0 0-1 0 0,1 0 1 0 0,-1 0-1 0 0,0 0 0 0 0,0 0 1 0 0,0-1-1 0 0,0 1 0 0 0,0 0 1 0 0,1 0-1 0 0,-1 0 0 0 0,0 0 1 0 0,0 0-9 0 0,0 0 0 0 0,1 0-1 0 0,-1 0 1 0 0,0 0 0 0 0,0 0 0 0 0,0 0-1 0 0,1 0 1 0 0,-1 0 0 0 0,0 0-1 0 0,0 0 1 0 0,0 0 0 0 0,1 0-1 0 0,-1 0 1 0 0,0 0 0 0 0,0 0-1 0 0,0 0 1 0 0,1 0 0 0 0,-1 0-1 0 0,0 0 1 0 0,0 0 0 0 0,0 1 0 0 0,1-1-1 0 0,-1 0 1 0 0,0 0 0 0 0,0 0-1 0 0,0 0 1 0 0,0 0 0 0 0,0 1-1 0 0,1-1 1 0 0,-1 0 0 0 0,0 0-1 0 0,0 0 1 0 0,0 1 0 0 0,0-1 0 0 0,0 0-1 0 0,0 0 1 0 0,0 0 0 0 0,0 1-1 0 0,0-1 1 0 0,0 0 0 0 0,0 0-1 0 0,0 0 1 0 0,0 1 0 0 0,0-1-1 0 0,0 0 1 0 0,0 0 0 0 0,0 0-1 0 0,0 1 1 0 0,0-1 0 0 0,0 0 0 0 0,0 0-1 0 0,0 0 1 0 0,0 1 9 0 0,-4 6 11 0 0,3-7-5 0 0,1 1 0 0 0,0 0 0 0 0,-1 0 0 0 0,1 0 0 0 0,-1-1 0 0 0,1 1 0 0 0,-1 0 0 0 0,1-1 0 0 0,-1 1 0 0 0,0 0 0 0 0,1-1 0 0 0,-1 1 0 0 0,0-1 0 0 0,0 1-6 0 0,1-1-2 0 0,0 0 1 0 0,0 0 0 0 0,-1 0 0 0 0,1 1-1 0 0,0-1 1 0 0,0 0 0 0 0,0 0 0 0 0,-1 0 0 0 0,1 0-1 0 0,0 0 1 0 0,0 1 0 0 0,0-1 0 0 0,0 0-1 0 0,-1 0 1 0 0,1 0 0 0 0,0 0 0 0 0,0 1-1 0 0,0-1 1 0 0,0 0 0 0 0,0 0 0 0 0,0 0 0 0 0,0 1-1 0 0,0-1 1 0 0,0 0 0 0 0,-1 0 0 0 0,1 0-1 0 0,0 1 1 0 0,0-1 1 0 0,0 0 7 0 0,0 1-1 0 0,0-1 0 0 0,0 0 1 0 0,0 1-1 0 0,0-1 1 0 0,0 0-1 0 0,0 1 0 0 0,0-1 1 0 0,0 0-1 0 0,0 1 0 0 0,-1-1 1 0 0,1 0-1 0 0,0 1 1 0 0,0-1-1 0 0,0 0 0 0 0,-1 0 1 0 0,1 1-1 0 0,0-1 1 0 0,0 0-1 0 0,-1 0-6 0 0,3 0-179 0 0,-1 0 188 0 0,-1 0 0 0 0,1-1 0 0 0,-1 1 0 0 0,1 0 0 0 0,0 0 0 0 0,-1 0 0 0 0,1 0 0 0 0,-1 0 0 0 0,1 0 0 0 0,0 0 0 0 0,-1 0 1 0 0,1 0-1 0 0,0 0-9 0 0,0 0 2 0 0,0 0 1 0 0,0-1-1 0 0,0 1 0 0 0,0 0 1 0 0,0-1-1 0 0,0 1 1 0 0,0-1-1 0 0,0 1 1 0 0,0-1-1 0 0,0 1 0 0 0,0-1-2 0 0,6-3-85 0 0,20-2-37 0 0,-19 4 223 0 0,-1 1-1 0 0,0-1 1 0 0,1-1-101 0 0,2-2-152 0 0,-8 4 156 0 0,-1 1 0 0 0,0-1 0 0 0,0 0 0 0 0,1 1 0 0 0,-1-1 0 0 0,0 1 0 0 0,1 0 0 0 0,-1-1 0 0 0,0 1 0 0 0,1 0 0 0 0,-1 0 0 0 0,1 0 0 0 0,-1 0 0 0 0,0 0 0 0 0,1 0 0 0 0,-1 0 0 0 0,2 1-4 0 0,-2-1-11 0 0,-1 0 1 0 0,1 0 0 0 0,0 0-1 0 0,0 0 1 0 0,-1 0-1 0 0,1-1 1 0 0,0 1-1 0 0,0 0 1 0 0,-1 0-1 0 0,1 0 1 0 0,0-1-1 0 0,0 1 1 0 0,-1 0-1 0 0,1-1 11 0 0,0 1 4 0 0,0-1 0 0 0,-1 1 0 0 0,1 0 0 0 0,0-1 0 0 0,-1 1 0 0 0,1 0 0 0 0,0 0 0 0 0,-1 0 0 0 0,1-1 0 0 0,0 1-1 0 0,0 0 1 0 0,-1 0 0 0 0,1 0 0 0 0,0 0 0 0 0,0 0 0 0 0,-1 0 0 0 0,2 1-4 0 0,0-1 8 0 0,1 1-1 0 0,-1-1 1 0 0,1 0-1 0 0,0 0 1 0 0,-1 0-1 0 0,1 0 1 0 0,0 0 0 0 0,-1 0-1 0 0,1-1 1 0 0,1 0-8 0 0,0 0-22 0 0,-1 1 1 0 0,0-1 0 0 0,0 1 0 0 0,0 0-1 0 0,1 0 1 0 0,-1 0 0 0 0,1 0 21 0 0,-2 0-9 0 0,0 0 1 0 0,0 0 0 0 0,1 0 0 0 0,-1-1 0 0 0,0 1-1 0 0,1-1 1 0 0,-1 1 0 0 0,2-2 8 0 0,10-2-37 0 0,-12 4 14 0 0,2 0 24 0 0,0-1 0 0 0,0 0 0 0 0,0 1 1 0 0,0-1-1 0 0,0-1 0 0 0,0 1 0 0 0,3-2-1 0 0,-5 2-19 0 0,0 0 0 0 0,0 0 0 0 0,0 0 0 0 0,1 1 0 0 0,-1-1 0 0 0,1 1 19 0 0,0-1 21 0 0,-1 0 0 0 0,0 1 1 0 0,1-1-1 0 0,-1 0 0 0 0,2 0-21 0 0,0-2 15 0 0,1 2-1 0 0,0-1 1 0 0,-1 1-1 0 0,1-1 1 0 0,0 1-1 0 0,0 1 1 0 0,0-1-1 0 0,0 1 1 0 0,4 0-15 0 0,-7-1 18 0 0,0 1 0 0 0,-1 0 0 0 0,1-1 0 0 0,0 1-1 0 0,-1-1 1 0 0,1 0 0 0 0,-1 1 0 0 0,1-1 0 0 0,-1 0 0 0 0,1-1-18 0 0,0 1-33 0 0,0 0 0 0 0,0 0-1 0 0,1 0 1 0 0,-1 0 0 0 0,0 0 0 0 0,1 0 33 0 0,6-1-55 0 0,-1 0-1 0 0,1-1 1 0 0,0-1 0 0 0,2-1 55 0 0,5 0 359 0 0,-13 5-408 0 0,-1 0-1 0 0,1-1 1 0 0,0 0 0 0 0,-1 0 0 0 0,2-1 49 0 0,49-20-778 0 0,-50 20 732 0 0,-1 0-1 0 0,1 0 1 0 0,0 0-1 0 0,2-2 47 0 0,11-7-40 0 0,-7 4 15 0 0,-8 6 15 0 0,0 0 0 0 0,0 1 1 0 0,0-1-1 0 0,0 0 0 0 0,0 0 0 0 0,0 1 0 0 0,0-1 0 0 0,0 0 0 0 0,0 1 0 0 0,1-1 0 0 0,-1 1 10 0 0,14-10-182 0 0,-10 8 182 0 0,1-1 0 0 0,-1 0 0 0 0,-1 0 0 0 0,4-3 0 0 0,0 0 19 0 0,-6 5-9 0 0,0 0 0 0 0,0-1 0 0 0,0 1 0 0 0,0-1-1 0 0,-1 1 1 0 0,1-1 0 0 0,-1 0 0 0 0,1 0 0 0 0,0-1-10 0 0,0 1-3 0 0,0 0 1 0 0,-1 0 0 0 0,1 0-1 0 0,0 0 1 0 0,0 1 0 0 0,0-1-1 0 0,0 1 1 0 0,1-1 0 0 0,0 0 2 0 0,14-10 175 0 0,0-2-100 0 0,-12 10 21 0 0,0 0-1 0 0,-1-1 1 0 0,4-3-96 0 0,5-5-14 0 0,-9 10-87 0 0,-1 0 0 0 0,0-1-1 0 0,3-2 102 0 0,7-6 240 0 0,-6 6-117 0 0,12-15-213 0 0,-11 12-221 0 0,9-8 311 0 0,-7 4 61 0 0,-9 12-52 0 0,0-1-1 0 0,0 1 0 0 0,0 0 1 0 0,0-1-1 0 0,0 1 0 0 0,0 0 1 0 0,0 0-1 0 0,1-1 0 0 0,-1 1 0 0 0,0 0 1 0 0,1 0-1 0 0,0 0-8 0 0,0 0 18 0 0,0 0 0 0 0,0-1 1 0 0,0 1-1 0 0,-1 0 0 0 0,1-1 0 0 0,0 0 1 0 0,-1 1-1 0 0,1-1 0 0 0,-1 0 0 0 0,1 0 0 0 0,-1 0 1 0 0,0 0-1 0 0,0 0-18 0 0,11-14 196 0 0,31-31-268 0 0,-40 43 92 0 0,0 0 0 0 0,0 0 0 0 0,0 0 0 0 0,2-4-20 0 0,-3 4 21 0 0,1 0 1 0 0,0-1-1 0 0,0 1 1 0 0,3-2-22 0 0,8-10 163 0 0,5-7-163 0 0,-10 13-24 0 0,34-43 460 0 0,-38 47-361 0 0,1-1 0 0 0,5-4-75 0 0,1-1 91 0 0,-2 0-160 0 0,-1-1 0 0 0,0 1 0 0 0,6-13 69 0 0,-3 6 38 0 0,3-5-38 0 0,7-10-72 0 0,-4 5 170 0 0,-5 8-89 0 0,-1-1 0 0 0,7-18-9 0 0,-18 37 2 0 0,5-11 3 0 0,-1-1 0 0 0,0 0 0 0 0,1-9-5 0 0,8-47 1 0 0,-12 58 65 0 0,3-10-7 0 0,2-6-59 0 0,5-20-3 0 0,-6 14 222 0 0,-2-2-219 0 0,-2 23-35 0 0,-2 1 0 0 0,0-1 1 0 0,-1 0-1 0 0,0-3 35 0 0,0 9 7 0 0,1-1 0 0 0,0 0 1 0 0,0-5-8 0 0,1-7 11 0 0,0-4 9 0 0,-1 8 13 0 0,0 1-1 0 0,-1 0 0 0 0,-2-10-32 0 0,-5-37 32 0 0,5 44-37 0 0,2 13 19 0 0,-1-1 0 0 0,1 1 0 0 0,-2 0-1 0 0,1 0 1 0 0,-1 0 0 0 0,0 0 0 0 0,0 0-14 0 0,-10-22-48 0 0,6-4 131 0 0,6 30-94 0 0,0 0 0 0 0,1 0 1 0 0,0 0-1 0 0,0-1 0 0 0,-1 1 0 0 0,1 0 11 0 0,0 0 3 0 0,0 1 0 0 0,0-1 0 0 0,0 0 0 0 0,0 1 0 0 0,0-1 0 0 0,-1 1 0 0 0,1-1 0 0 0,-1 1 0 0 0,1-1 0 0 0,-1 1 0 0 0,0-1-3 0 0,-2-3 46 0 0,2 4-32 0 0,0-1-1 0 0,0 1 1 0 0,0-1 0 0 0,0 1 0 0 0,1-1 0 0 0,-1 0 0 0 0,0 1 0 0 0,1-1 0 0 0,-1-1-14 0 0,-2-8-23 0 0,-1-1 1 0 0,0 1-1 0 0,-6-11 23 0 0,6 12-28 0 0,-1 1 52 0 0,0-1 1 0 0,-1 1-1 0 0,-5-7-24 0 0,7 12 54 0 0,0-1-1 0 0,-1 1 1 0 0,1 0 0 0 0,-3-1-54 0 0,-2-2 51 0 0,-21-19-113 0 0,24 21 81 0 0,0 0 0 0 0,0 0 0 0 0,1-1-19 0 0,-15-13 11 0 0,1 7 55 0 0,4 4-5 0 0,3-2-157 0 0,-1 0 0 0 0,1 0 96 0 0,-19-17-26 0 0,26 24 38 0 0,-1-1 13 0 0,1 0 1 0 0,-1 0 0 0 0,0 0-1 0 0,0 1 1 0 0,0 0 0 0 0,-2 0-26 0 0,5 1-7 0 0,-1 1 0 0 0,1-1 1 0 0,-1 0-1 0 0,1 0 0 0 0,0-1 0 0 0,0 1 1 0 0,0-1-1 0 0,-1-1 7 0 0,0 1-12 0 0,1 0 1 0 0,-1 0-1 0 0,0 0 0 0 0,0 1 1 0 0,-3-3 11 0 0,-17-7-27 0 0,1-1-1 0 0,-2-3 28 0 0,0 0-361 0 0,18 12 500 0 0,0 1 0 0 0,-6-3-139 0 0,8 4-4 0 0,0 0 0 0 0,1 0 0 0 0,-1 0 0 0 0,1-1 0 0 0,-1 1 0 0 0,1-1 0 0 0,-1-1 4 0 0,-50-41-145 0 0,31 26 133 0 0,15 12 7 0 0,1 0-1 0 0,-3-3 6 0 0,9 8 3 0 0,0 1 0 0 0,0-1-1 0 0,0 0 1 0 0,0 1 0 0 0,-1-1-1 0 0,1 1 1 0 0,-1-1 0 0 0,1 1-1 0 0,-1 0 1 0 0,0 0 0 0 0,0 0-3 0 0,0 0-6 0 0,1-1 0 0 0,-1 1 0 0 0,0-1 0 0 0,1 0 1 0 0,-1 1-1 0 0,1-1 0 0 0,-1-1 0 0 0,1 1 0 0 0,0 0 1 0 0,-1-2 5 0 0,-1 1 11 0 0,1-1 0 0 0,-1 1 0 0 0,0-1 0 0 0,-1 0-11 0 0,-12-8-35 0 0,-13-7-115 0 0,2 1 238 0 0,24 15-82 0 0,0 0 0 0 0,0 0-1 0 0,0 0 1 0 0,1 0 0 0 0,-1-1 0 0 0,-2-3-6 0 0,-10-8-115 0 0,0 3 113 0 0,13 11 4 0 0,1-1-1 0 0,-1 0 0 0 0,1 1 0 0 0,-1-1 0 0 0,1 0 1 0 0,-1-1-1 0 0,1 1 0 0 0,0 0 0 0 0,0-1-1 0 0,-2-2 7 0 0,0 1-1 0 0,0 0 0 0 0,0 0 0 0 0,-1 0 1 0 0,1 0-1 0 0,-1 0 0 0 0,-5-2-6 0 0,-13-10-69 0 0,-7-6-171 0 0,19 13 265 0 0,0-1 0 0 0,-2-2-25 0 0,-10-11 18 0 0,22 22-5 0 0,-1 0 0 0 0,1 0 0 0 0,-1 0 0 0 0,0 0-1 0 0,1 1 1 0 0,-1-1 0 0 0,0 0 0 0 0,0 1 0 0 0,0-1 0 0 0,-1 1-13 0 0,-12-6 90 0 0,8 3-82 0 0,1 0 1 0 0,0 1-1 0 0,-1 0 0 0 0,0 0 1 0 0,-3 0-9 0 0,-36-5 51 0 0,27 4-54 0 0,6 2-4 0 0,0 1 1 0 0,0 0-1 0 0,0 1 0 0 0,-13 3 7 0 0,5-2-85 0 0,-46 9 30 0 0,37-5 76 0 0,-16 0-21 0 0,1 0 20 0 0,-1 3 1 0 0,-29 9-21 0 0,29-7-75 0 0,-8 5 44 0 0,-40 16 31 0 0,40-12 2 0 0,-68 20-61 0 0,83-27 335 0 0,-20 3-276 0 0,44-12-77 0 0,58-28-110 0 0,8-6 187 0 0,-36 20-17 0 0,4 0-14 0 0,0 0-1 0 0,10-3 32 0 0,14-6 23 0 0,-27 11-23 0 0,119-63-373 0 0,-89 45 390 0 0,-46 26-12 0 0,0 0 1 0 0,1 0-1 0 0,-1 0 0 0 0,0 0 0 0 0,0 0 1 0 0,1 0-1 0 0,-1 0 0 0 0,0-1 0 0 0,0 1 1 0 0,0 0-1 0 0,1 0 0 0 0,-1 0 1 0 0,0 0-1 0 0,0-1 0 0 0,0 1 0 0 0,0 0 1 0 0,0 0-1 0 0,1 0 0 0 0,-1-1 1 0 0,0 1-1 0 0,0 0 0 0 0,0 0 0 0 0,0 0 1 0 0,0-1-1 0 0,0 1 0 0 0,0 0 1 0 0,0 0-6 0 0,-6-1 102 0 0,-13 4 83 0 0,17-2-130 0 0,-68 12 63 0 0,61-12-107 0 0,-1 0 0 0 0,1-1 0 0 0,-1 0 1 0 0,-8-1-12 0 0,-17 0 20 0 0,6 2 6 0 0,-44 1-64 0 0,-5-4 38 0 0,68 2-25 0 0,0 0 0 0 0,1 1 0 0 0,-1 0 0 0 0,0 0 0 0 0,-2 2 25 0 0,9-3 80 0 0,6-1 34 0 0,15-4-99 0 0,-7 0 49 0 0,1 1 0 0 0,-1 1 0 0 0,1 0 0 0 0,-1 0 0 0 0,9 0-64 0 0,12-3 95 0 0,-12 3-182 0 0,-1 0 0 0 0,1 1 0 0 0,-1 1 0 0 0,1 0 0 0 0,0 2 0 0 0,-1 0 0 0 0,1 2 0 0 0,6 1 87 0 0,-14 0-102 0 0,-11-3 91 0 0,1-1 0 0 0,-1 1 0 0 0,1 0 1 0 0,0-1-1 0 0,-1 1 0 0 0,1-1 0 0 0,-1 0 0 0 0,1 0 0 0 0,0 0 1 0 0,-1 1-1 0 0,1-1 0 0 0,0-1 0 0 0,-1 1 0 0 0,1 0 11 0 0,0-1-57 0 0,-5 0 13 0 0,-10 0-2 0 0,-8 0 61 0 0,-54-10-76 0 0,17 4 100 0 0,45 5 132 0 0,-11 1-171 0 0,14 1-10 0 0,1 0-1 0 0,-1-1 1 0 0,1 0-1 0 0,-1-1 11 0 0,-4 1-37 0 0,11 0 145 0 0,9 0 106 0 0,91-23 317 0 0,-74 19-578 0 0,1 0 1 0 0,-1 2-1 0 0,1 1 0 0 0,16 1 47 0 0,-31 1-28 0 0,-1 0-54 0 0,0 0 0 0 0,0 0 1 0 0,0 1-1 0 0,0 1 0 0 0,-1-1 1 0 0,3 2 81 0 0,2 3-383 0 0,-11-5 309 0 0,0 0 1 0 0,1 0 0 0 0,-1-1 0 0 0,0 1 0 0 0,1 0 0 0 0,-1-1 0 0 0,1 1 0 0 0,-1-1 0 0 0,0 1 0 0 0,1-1-1 0 0,-1 0 1 0 0,1 0 73 0 0,-21-10-744 0 0,14 9 665 0 0,-1-1 0 0 0,1 2-1 0 0,0-1 1 0 0,0 0 0 0 0,0 1-1 0 0,-1 0 1 0 0,1 0 0 0 0,0 1 0 0 0,0 0-1 0 0,-4 0 80 0 0,-10 4-317 0 0,0 0-1 0 0,-4 3 318 0 0,2-1 133 0 0,10-5-49 0 0,11-1-79 0 0,0-1-1 0 0,0 0 1 0 0,0 0 0 0 0,0 0-1 0 0,0 0 1 0 0,-1 0-1 0 0,1 0 1 0 0,0 0 0 0 0,0 0-1 0 0,0 0 1 0 0,0 0-1 0 0,-1 0 1 0 0,1 0 0 0 0,0 0-1 0 0,0 0 1 0 0,0 0-1 0 0,0 0 1 0 0,-1 0 0 0 0,1 0-1 0 0,0 0 1 0 0,0 0-1 0 0,0 0 1 0 0,0 0 0 0 0,0 0-1 0 0,-1 0 1 0 0,1 0-1 0 0,0 0 1 0 0,0 0 0 0 0,0 0-1 0 0,0-1 1 0 0,0 1-1 0 0,-1 0 1 0 0,1 0-1 0 0,0 0 1 0 0,0 0 0 0 0,0 0-5 0 0,12-3 52 0 0,19-10 241 0 0,1 0 0 0 0,3 2-293 0 0,-18 5 79 0 0,29-8 36 0 0,9 0-115 0 0,-35 9 35 0 0,9-1-8 0 0,-14 3 6 0 0,0 0 0 0 0,0-2 0 0 0,12-5-33 0 0,-17 7-59 0 0,-8 3 39 0 0,0 0 1 0 0,0-1-1 0 0,-1 1 0 0 0,1-1 1 0 0,0 0-1 0 0,0 0 0 0 0,-1 1 1 0 0,1-1-1 0 0,0-1 20 0 0,-2 2 3 0 0,0 0-1 0 0,0 0 1 0 0,0-1-1 0 0,0 1 1 0 0,0 0 0 0 0,0 0-1 0 0,0 0 1 0 0,0 0-1 0 0,0 0 1 0 0,0-1-1 0 0,0 1 1 0 0,0 0-1 0 0,0 0 1 0 0,0 0 0 0 0,0 0-1 0 0,0 0 1 0 0,0 0-1 0 0,0-1 1 0 0,0 1-1 0 0,0 0 1 0 0,-1 0-1 0 0,1 0 1 0 0,0 0 0 0 0,0 0-1 0 0,0 0 1 0 0,0 0-1 0 0,0 0 1 0 0,0-1-1 0 0,0 1 1 0 0,0 0-1 0 0,-1 0 1 0 0,1 0 0 0 0,0 0-1 0 0,0 0 1 0 0,0 0-1 0 0,0 0 1 0 0,0 0-1 0 0,-1 0 1 0 0,1 0-1 0 0,0 0 1 0 0,0 0 0 0 0,0 0-1 0 0,0 0 1 0 0,-1 0-3 0 0,-7-2 165 0 0,7 2-163 0 0,-1 1 0 0 0,0-1 1 0 0,0 0-1 0 0,0 1 0 0 0,1-1 0 0 0,-1 1 1 0 0,0 0-3 0 0,-9 2 41 0 0,-1 0-112 0 0,0 0 1 0 0,-1 1-1 0 0,2 0 0 0 0,-12 6 71 0 0,0 0 77 0 0,8-3-222 0 0,-13 7 145 0 0,28-14-4 0 0,0 0-1 0 0,0 0 0 0 0,0 0 1 0 0,0 0-1 0 0,-1 0 0 0 0,1 0 1 0 0,0 1-1 0 0,0-1 0 0 0,0 0 1 0 0,0 0-1 0 0,0 0 0 0 0,0 0 1 0 0,0 0-1 0 0,-1 0 0 0 0,1 0 1 0 0,0 0-1 0 0,0 0 0 0 0,0 0 1 0 0,0 0-1 0 0,0 1 0 0 0,0-1 1 0 0,0 0-1 0 0,0 0 1 0 0,0 0-1 0 0,0 0 0 0 0,0 0 1 0 0,0 0-1 0 0,0 0 0 0 0,-1 1 1 0 0,1-1-1 0 0,0 0 0 0 0,0 0 1 0 0,0 0-1 0 0,0 0 0 0 0,0 0 1 0 0,0 1-1 0 0,0-1 5 0 0,5 0-178 0 0,8-1-67 0 0,61-20 623 0 0,-37 10-9 0 0,15-2-369 0 0,4 2 196 0 0,-50 9-164 0 0,-5 2-24 0 0,0 0-1 0 0,-1-1 1 0 0,1 1-1 0 0,-1 0 1 0 0,1 0 0 0 0,0-1-1 0 0,-1 1 1 0 0,1 0-1 0 0,0 0 1 0 0,-1 0-1 0 0,1 0 1 0 0,0 0-8 0 0,-6 1 55 0 0,1 1-1 0 0,0-1 1 0 0,0 1 0 0 0,0 0-1 0 0,-1 0-54 0 0,-14 7 89 0 0,-9 2-89 0 0,9-4 41 0 0,-13 7-41 0 0,-24 13 8 0 0,-21 6-8 0 0,29-14 128 0 0,1 2 0 0 0,-42 26-128 0 0,31-7-300 0 0,50-34 193 0 0,1-1 38 0 0,7-5 67 0 0,0 0 0 0 0,0 0-1 0 0,0 0 1 0 0,0 0 0 0 0,0 0 0 0 0,-1 0-1 0 0,1 0 1 0 0,0 0 0 0 0,0 0 0 0 0,0 0-1 0 0,0 0 1 0 0,0 0 0 0 0,0 0 0 0 0,0 0-1 0 0,0 0 1 0 0,0 0 0 0 0,0 0 0 0 0,0 0-1 0 0,-1 0 1 0 0,1 0 0 0 0,0 0 0 0 0,0 0-1 0 0,0 0 1 0 0,0 0 0 0 0,0 0 0 0 0,0 0-1 0 0,0 0 1 0 0,0 0 0 0 0,0 0 0 0 0,0 0-1 0 0,0 0 1 0 0,0 0 0 0 0,-1 0 0 0 0,1 0-1 0 0,0 0 1 0 0,0 0 0 0 0,0 0 0 0 0,0 0-1 0 0,0 0 1 0 0,0 0 0 0 0,0 0 0 0 0,0 0-1 0 0,0 0 1 0 0,0-1 0 0 0,0 1-1 0 0,0 0 1 0 0,0 0 0 0 0,0 0 0 0 0,0 0-1 0 0,0 0 1 0 0,0 0 0 0 0,0 0 0 0 0,0 0-1 0 0,0 0 1 0 0,0 0 0 0 0,0-1 0 0 0,0 1-1 0 0,0 0 1 0 0,0 0 0 0 0,0 0 2 0 0,0-3-61 0 0,0 1 0 0 0,1-1 0 0 0,0 0 0 0 0,-1 1 0 0 0,1-1 0 0 0,0 0 0 0 0,1-1 61 0 0,-1 2-14 0 0,0 0 0 0 0,0 0 1 0 0,0 0-1 0 0,-1 0 1 0 0,1 0-1 0 0,-1 0 0 0 0,1 0 1 0 0,-1 0-1 0 0,0 0 0 0 0,0 0 1 0 0,0 0-1 0 0,0 0 0 0 0,0 0 1 0 0,0 0-1 0 0,0-1 0 0 0,-1 1 14 0 0,1 2 8 0 0,-1-1-1 0 0,1 1 0 0 0,0 0 0 0 0,0-1 0 0 0,-1 1 1 0 0,1 0-1 0 0,0 0 0 0 0,-1-1 0 0 0,1 1 0 0 0,0 0 1 0 0,-1 0-1 0 0,1 0 0 0 0,0-1 0 0 0,-1 1 0 0 0,1 0 1 0 0,0 0-1 0 0,-1 0 0 0 0,1 0 0 0 0,-1 0 0 0 0,1 0 1 0 0,0 0-1 0 0,-1 0 0 0 0,1 0 0 0 0,-1 0 0 0 0,1 0 1 0 0,0 0-1 0 0,-1 0 0 0 0,1 0 0 0 0,-1 0 0 0 0,1 0 1 0 0,0 1-1 0 0,-1-1 0 0 0,1 0 0 0 0,-1 0-7 0 0,-14 7 34 0 0,-2 3 29 0 0,1 2 0 0 0,0-1 0 0 0,1 2 0 0 0,-1 1-63 0 0,0 0 30 0 0,-28 24 107 0 0,1 0 251 0 0,-3-1-388 0 0,23-20 180 0 0,0 2 0 0 0,1 0 0 0 0,-2 4-180 0 0,24-23 13 0 0,-1 1-1 0 0,1 0 1 0 0,-1-1-1 0 0,1 1 1 0 0,-1 0-1 0 0,1-1 1 0 0,0 1-1 0 0,-1 0 1 0 0,1 0-1 0 0,0 0 1 0 0,-1-1-1 0 0,1 1-12 0 0,0-1 0 0 0,0 1 0 0 0,0-1 0 0 0,0 0 0 0 0,0 0 0 0 0,0 0 0 0 0,0 0 0 0 0,0 0 0 0 0,0 0 0 0 0,0 0 0 0 0,0 0 0 0 0,0 0 0 0 0,0 0 0 0 0,0 0 0 0 0,0 0 0 0 0,0 0 0 0 0,0 1 0 0 0,0-1 0 0 0,0 0 0 0 0,0 0 0 0 0,0 0 0 0 0,0 0 0 0 0,1 0 0 0 0,-1 0 0 0 0,0 0 0 0 0,0 0 0 0 0,0 0 0 0 0,0 0 0 0 0,0 0-1 0 0,0 0 1 0 0,0 0 0 0 0,0 0 0 0 0,0 0 0 0 0,0 0 0 0 0,0 0 0 0 0,0 0 0 0 0,0 0 0 0 0,0 0 0 0 0,0 0 0 0 0,1 0 0 0 0,-1 0 0 0 0,5-2-83 0 0,47-38-204 0 0,-37 27 222 0 0,-1 0 1 0 0,0-1 0 0 0,0-1-1 0 0,8-13 65 0 0,-5 5-28 0 0,1-5 28 0 0,-8 13 23 0 0,1-1 0 0 0,0 2-1 0 0,11-12-22 0 0,-19 23 214 0 0,-8 8-89 0 0,-14 14-178 0 0,0 5 129 0 0,1 0 1 0 0,-6 11-77 0 0,-2 2 55 0 0,0 4-261 0 0,6-8 285 0 0,14-23-72 0 0,5-9-13 0 0,1-1-1 0 0,0 1 1 0 0,0-1-1 0 0,-1 1 1 0 0,1-1 0 0 0,0 1-1 0 0,0-1 1 0 0,0 1 0 0 0,-1 0-1 0 0,1-1 1 0 0,0 1 0 0 0,0-1-1 0 0,0 1 1 0 0,0 0 0 0 0,0-1-1 0 0,0 1 7 0 0,1-1-17 0 0,0-1 0 0 0,-1 1 0 0 0,1-1 0 0 0,-1 1 0 0 0,1-1 0 0 0,-1 0 0 0 0,1 1 0 0 0,-1-1 0 0 0,1 0 0 0 0,-1 1 0 0 0,0-1 0 0 0,1 0 17 0 0,5-10-66 0 0,0-1-1 0 0,-1-1 0 0 0,0 1 1 0 0,1-6 66 0 0,-3 8-4 0 0,-1 1-1 0 0,-1 0 1 0 0,1 0 0 0 0,-1-1 0 0 0,-1 1 0 0 0,0-1 0 0 0,0 1 0 0 0,-1-1 0 0 0,0 1-1 0 0,0 0 1 0 0,-3-6 4 0 0,-2-6 216 0 0,-6-15-216 0 0,11 33 15 0 0,0 0 0 0 0,0 0-1 0 0,0 1 1 0 0,0-1 0 0 0,1 0-1 0 0,-1 0 1 0 0,1 0 0 0 0,0 0-1 0 0,0 1 1 0 0,0-1 0 0 0,0 0-1 0 0,0 0 1 0 0,1 0 0 0 0,-1 0-1 0 0,2-2-14 0 0,-2 1-7 0 0,1 1-1 0 0,-1-1 1 0 0,0 0-1 0 0,0 0 1 0 0,0 0-1 0 0,0 1 0 0 0,-1-1 1 0 0,0 0-1 0 0,0 0 1 0 0,0-2 7 0 0,-4-15 57 0 0,4 7-44 0 0,-5-13-13 0 0,3 16 23 0 0,1 0 1 0 0,0-1 0 0 0,1 0-24 0 0,0 0 26 0 0,0 9-16 0 0,0 0 0 0 0,1 0-1 0 0,0 0 1 0 0,0 0 0 0 0,0 0 0 0 0,0 0-1 0 0,1-2-9 0 0,-1 4 6 0 0,0 1 0 0 0,0-1 0 0 0,0 0 0 0 0,0 1 0 0 0,0-1 0 0 0,0 0 0 0 0,0 0 0 0 0,0 1 0 0 0,0-1 0 0 0,0 0 0 0 0,0 1 0 0 0,-1-1 0 0 0,1 0 0 0 0,0 1 0 0 0,0-1 0 0 0,-1 1 0 0 0,1-1 0 0 0,0 0 0 0 0,-1 0-6 0 0,1 1 3 0 0,0 0 1 0 0,0 0-1 0 0,0 0 1 0 0,0-1-1 0 0,-1 1 1 0 0,1 0-1 0 0,0 0 1 0 0,0 0-1 0 0,0-1 1 0 0,0 1-1 0 0,0 0 1 0 0,0 0-1 0 0,0-1 1 0 0,0 1-1 0 0,0 0 1 0 0,0 0-1 0 0,0 0 1 0 0,0-1-1 0 0,0 1 1 0 0,0 0-1 0 0,0 0 1 0 0,0-1-1 0 0,0 1 1 0 0,0 0-1 0 0,1 0 1 0 0,-1 0-1 0 0,0-1 1 0 0,0 1-1 0 0,0 0 1 0 0,0 0-1 0 0,0 0 1 0 0,1-1-1 0 0,-1 1 1 0 0,0 0-4 0 0,8-6 113 0 0,-3 3-269 0 0,1-3 199 0 0,0 1-1 0 0,3-6-42 0 0,-2 2 50 0 0,-4 4 77 0 0,-2 16-22 0 0,-1-4-70 0 0,1 0 1 0 0,-1 1 0 0 0,1-1 0 0 0,1 0 0 0 0,0 1-36 0 0,-1-4-1 0 0,0 0 0 0 0,0 0 0 0 0,1 0-1 0 0,0 0 1 0 0,0-1 0 0 0,0 1 0 0 0,0-1 0 0 0,1 1 0 0 0,1 2 1 0 0,14 17-59 0 0,-14-17 87 0 0,0-1-1 0 0,0 0 1 0 0,0 0 0 0 0,5 4-28 0 0,-9-9-32 0 0,1 1 0 0 0,-1-1 0 0 0,1 1 0 0 0,-1 0 0 0 0,1-1 0 0 0,-1 1 0 0 0,1 0 0 0 0,-1-1 0 0 0,1 1 0 0 0,-1 0 0 0 0,0-1 0 0 0,1 1 0 0 0,-1 0 0 0 0,0 0 0 0 0,0 0 0 0 0,0-1 0 0 0,0 1 0 0 0,1 0 0 0 0,-1 0-1 0 0,0 0 1 0 0,0-1 0 0 0,-1 1 0 0 0,1 0 0 0 0,0 0 32 0 0,0 4-70 0 0,0-1-243 0 0,0-2 315 0 0,0-1 0 0 0,0 0 0 0 0,0 1 0 0 0,0-1 0 0 0,1 0 1 0 0,-1 0-1 0 0,0 1 0 0 0,1-1 0 0 0,-1 0 0 0 0,1 0 0 0 0,-1 1 0 0 0,1-1 0 0 0,-1 0 1 0 0,1 0-1 0 0,0 0 0 0 0,0 0 0 0 0,-1 0 0 0 0,1 0 0 0 0,0 0 0 0 0,0 0 0 0 0,0 0-2 0 0,6 7 18 0 0,-7-8-32 0 0,1 1 0 0 0,-1-1 0 0 0,1 1 0 0 0,-1-1-1 0 0,1 0 1 0 0,-1 1 0 0 0,1-1 0 0 0,0 0-1 0 0,-1 0 1 0 0,1 1 0 0 0,-1-1 0 0 0,1 0 0 0 0,0 0-1 0 0,-1 0 1 0 0,1 0 0 0 0,0 0 0 0 0,-1 0-1 0 0,1 0 1 0 0,0 0 0 0 0,0 0 14 0 0,15-2 4 0 0,9-5 138 0 0,-8 3-116 0 0,-14 3-48 0 0,0 0 0 0 0,1 0 0 0 0,-1 0 0 0 0,2 0 22 0 0,5 0 4 0 0,-1-1 0 0 0,5-1-4 0 0,-6 1 1 0 0,0 0 1 0 0,0 1-1 0 0,0 0 1 0 0,3 0-2 0 0,-4 1 13 0 0,-1-1 1 0 0,1 0 0 0 0,5-1-14 0 0,-5 0 3 0 0,0 1 1 0 0,0 0 0 0 0,5 0-4 0 0,5 0-3 0 0,0 0 0 0 0,0-2 0 0 0,5-1 3 0 0,-1 0 62 0 0,14 0-62 0 0,1-1 257 0 0,-21 3-177 0 0,9-1-80 0 0,19 1 5 0 0,-13 0 78 0 0,28 1-83 0 0,-36 4 74 0 0,8 0-93 0 0,-10-1 79 0 0,-16-1-70 0 0,0-1 0 0 0,-1 1 0 0 0,1-1 0 0 0,0 0-1 0 0,2 0 12 0 0,12-1 40 0 0,-12 1-60 0 0,1-1 1 0 0,-1 1-1 0 0,5-2 19 0 0,6-5-123 0 0,-5 5 172 0 0,-12 2-57 0 0,0 0 1 0 0,0 0-1 0 0,1 0 0 0 0,-1 0 0 0 0,0 0 0 0 0,0 0 0 0 0,0 0 0 0 0,0 0 1 0 0,1 0-1 0 0,-1 0 0 0 0,0 0 0 0 0,0 0 0 0 0,0 0 0 0 0,0 0 1 0 0,1 0-1 0 0,-1 0 0 0 0,0 0 0 0 0,0 0 0 0 0,0 0 0 0 0,0-1 1 0 0,1 1-1 0 0,-1 0 0 0 0,0 0 0 0 0,0 0 0 0 0,0 0 0 0 0,0 0 1 0 0,0 0-1 0 0,1-1 0 0 0,-1 1 0 0 0,0 0 0 0 0,0 0 0 0 0,0 0 1 0 0,0 0-1 0 0,0-1 0 0 0,0 1 0 0 0,0 0 0 0 0,0 0 0 0 0,0 0 1 0 0,0 0-1 0 0,0-1 0 0 0,0 1 0 0 0,0 0 0 0 0,0 0 0 0 0,0 0 1 0 0,0-1-1 0 0,0 1 0 0 0,0 0 0 0 0,0 0 0 0 0,0 0 0 0 0,0 0 8 0 0,0-1-153 0 0,0 0-58 0 0,2 1 210 0 0,-3 0-1 0 0,1 0-1 0 0,0 0 1 0 0,0 0-1 0 0,0 0 1 0 0,0 0-1 0 0,0 0 0 0 0,0 0 1 0 0,0 0-1 0 0,0 0 0 0 0,0 0 1 0 0,0 0-1 0 0,0 0 1 0 0,0 0-1 0 0,0 0 0 0 0,0 0 1 0 0,0 0-1 0 0,0 0 1 0 0,0 0-1 0 0,0 0 0 0 0,0 0 1 0 0,0 0-1 0 0,0 0 0 0 0,0 0 1 0 0,0 0-1 0 0,0 0 1 0 0,0 0-1 0 0,0 0 0 0 0,0 0 1 0 0,0 0-1 0 0,0-1 1 0 0,0 1-1 0 0,0 0 0 0 0,0 0 1 0 0,0 0-1 0 0,0 0 1 0 0,0 0-1 0 0,0 0 0 0 0,-1 0 1 0 0,1 0-1 0 0,0 0 0 0 0,0 0 1 0 0,0 0-1 0 0,0 0 1 0 0,0 0-1 0 0,0 0 0 0 0,0 0 1 0 0,0 0-1 0 0,0 0 1 0 0,0 0-1 0 0,0 0 0 0 0,0 0 1 0 0,0 0-1 0 0,0 0 1 0 0,0 0-1 0 0,0 0 0 0 0,0 0 1 0 0,0 0-1 0 0,0 0 0 0 0,0 0 1 0 0,0 0-1 0 0,0 0 1 0 0,0 0 2 0 0,-2 4-422 0 0,2-5 413 0 0,2-3-345 0 0,7-19 348 0 0,0 1 307 0 0,-7 16-349 0 0,1 0 0 0 0,-1 0 0 0 0,1 1 0 0 0,1-3 48 0 0,3-4 33 0 0,-4 7 29 0 0,-1 1-1 0 0,1-1 1 0 0,3-2-62 0 0,-5 4-16 0 0,1 1 1 0 0,-1-1-1 0 0,1 0 1 0 0,-1 0-1 0 0,0 1 1 0 0,0-1-1 0 0,-1 0 1 0 0,1 0-1 0 0,0-1 16 0 0,1-5 150 0 0,-1 2-198 0 0,0 1 0 0 0,0 0 0 0 0,-1 0 1 0 0,1-1-1 0 0,-2-4 48 0 0,1 0 106 0 0,0 5-85 0 0,-1 6-22 0 0,1-1 0 0 0,0 1 0 0 0,0-1-1 0 0,0 1 1 0 0,0-1 0 0 0,0 1 0 0 0,0-1-1 0 0,0 1 1 0 0,0-1 0 0 0,0 1 0 0 0,1-1-1 0 0,-1 1 1 0 0,0-1 1 0 0,1-4 1 0 0,1 0 0 0 0,-1 0 0 0 0,0 0-1 0 0,-1 0 0 0 0,1 0-6 0 0,-1 1-1 0 0,1-1 1 0 0,0 0-1 0 0,2-2 7 0 0,-3 7 1 0 0,0-1-1 0 0,0 1 0 0 0,0 0 0 0 0,0-1 1 0 0,0 1-1 0 0,0-1 0 0 0,0 1 0 0 0,0-1 1 0 0,0 1-1 0 0,0-1 0 0 0,0 1 0 0 0,0-1 1 0 0,0 1-1 0 0,0-1 0 0 0,0 1 0 0 0,0 0 10 0 0,0 0 1 0 0,0 0-1 0 0,0 0 1 0 0,0 0-1 0 0,-1-1 1 0 0,1 1-1 0 0,0 0 1 0 0,0 0-1 0 0,0 0 1 0 0,0 0-1 0 0,0 0 1 0 0,0 0-1 0 0,0 0 0 0 0,0 0 1 0 0,0 0-1 0 0,0-1 1 0 0,0 1-1 0 0,0 0 1 0 0,0 0-1 0 0,0 0 1 0 0,0 0-1 0 0,0 0 1 0 0,0 0-1 0 0,1 0 1 0 0,-1 0-1 0 0,0 0 1 0 0,0-1-1 0 0,0 1 0 0 0,0 0 1 0 0,0 0-1 0 0,0 0 1 0 0,0 0-1 0 0,0 0 1 0 0,0 0-1 0 0,0 0 1 0 0,0 0-1 0 0,0 0 1 0 0,0 0-1 0 0,1 0 1 0 0,-1 0-1 0 0,0 0 1 0 0,0 0-1 0 0,0 0-10 0 0,1-4 54 0 0,1 1 1 0 0,-1-1-1 0 0,0 0 1 0 0,1-2-55 0 0,-1 2 83 0 0,0 2-55 0 0,0-1 1 0 0,-1 0-1 0 0,1 1 0 0 0,-1-1 0 0 0,1 0 0 0 0,-1 0 0 0 0,0 0 0 0 0,0 1 1 0 0,0-1-1 0 0,-1 0-28 0 0,1 3 10 0 0,0 0 0 0 0,0 0 0 0 0,0-1 0 0 0,0 1 0 0 0,0 0 0 0 0,0 0 0 0 0,0 0 0 0 0,0 0 0 0 0,0 0 1 0 0,0 0-1 0 0,0 0 0 0 0,-1 0 0 0 0,1 0 0 0 0,0 0 0 0 0,0 0 0 0 0,0 0 0 0 0,0-1 0 0 0,0 1 0 0 0,0 0 0 0 0,0 0 0 0 0,-1 0 1 0 0,1 0-1 0 0,0 0 0 0 0,0 0 0 0 0,0 0 0 0 0,0 0 0 0 0,0 0 0 0 0,0 0 0 0 0,0 0 0 0 0,-1 0 0 0 0,1 0-10 0 0,0 1 8 0 0,0-1 0 0 0,0 0 0 0 0,0 0-1 0 0,0 0 1 0 0,0 0 0 0 0,-1 0 0 0 0,1 0-1 0 0,0 0 1 0 0,0 0 0 0 0,0 0 0 0 0,0 0-1 0 0,0 0 1 0 0,-1 0 0 0 0,1-1 0 0 0,0 1-1 0 0,0 0 1 0 0,0 0 0 0 0,0 0 0 0 0,0 0-1 0 0,0 0 1 0 0,0 0 0 0 0,-1 0 0 0 0,1 0-1 0 0,0 0 1 0 0,0 0 0 0 0,0 0 0 0 0,0 0-1 0 0,0-1 1 0 0,0 1 0 0 0,0 0-1 0 0,0 0 1 0 0,0 0 0 0 0,0 0 0 0 0,0 0-1 0 0,-1 0 1 0 0,1-1 0 0 0,0 1 0 0 0,0 0-1 0 0,0 0 1 0 0,0 0 0 0 0,0 0 0 0 0,0 0-1 0 0,0 0 1 0 0,0-1-8 0 0,0 4-133 0 0,-1-7 47 0 0,1 4 142 0 0,2-3-84 0 0,-2 1-104 0 0,0 2 144 0 0,0 0-1 0 0,-1 0 0 0 0,1 0 0 0 0,-1 0 1 0 0,1 0-1 0 0,0 0 0 0 0,-1 0 0 0 0,1 0 0 0 0,-1 0 1 0 0,1 0-1 0 0,0 0 0 0 0,-1 1 0 0 0,1-1 0 0 0,0 0 1 0 0,-1 0-1 0 0,1 0 0 0 0,-1 0 0 0 0,1 1 1 0 0,0-1-1 0 0,0 0 0 0 0,-1 0 0 0 0,1 1 0 0 0,0-1-11 0 0,-1 0-19 0 0,0 2 26 0 0,-1-1 1 0 0,1 1-1 0 0,0-1 0 0 0,-1 1 1 0 0,1 0-1 0 0,0 0 0 0 0,0-1 0 0 0,0 1 1 0 0,0 0-1 0 0,0 1-7 0 0,0-1-2 0 0,-5 13 48 0 0,0 0 0 0 0,-2 8-46 0 0,4-6 12 0 0,0 1 0 0 0,1-1 0 0 0,1 1 0 0 0,0-1 0 0 0,2 17-12 0 0,-1-32-26 0 0,2-6-286 0 0,0 2 288 0 0,-1 0-1 0 0,1 0 1 0 0,0 0-1 0 0,-1 0 1 0 0,0 1-1 0 0,1-1 1 0 0,-1-1 24 0 0,3-8 21 0 0,4-15-138 0 0,3-18 117 0 0,-1 3-71 0 0,-3 19 74 0 0,-2 11 50 0 0,-1 0 0 0 0,-1-1 1 0 0,0 1-1 0 0,-1-1 0 0 0,0 0-53 0 0,-1 11 14 0 0,0 1 0 0 0,1 0 0 0 0,-1 0 0 0 0,0-1-1 0 0,0 1 1 0 0,0 0 0 0 0,0-1 0 0 0,0 1 0 0 0,-1 0 0 0 0,1-1-1 0 0,0 1 1 0 0,0 0 0 0 0,0-1 0 0 0,0 1 0 0 0,0 0 0 0 0,0 0 0 0 0,0-1-1 0 0,0 1 1 0 0,-1 0 0 0 0,1 0 0 0 0,0-1 0 0 0,0 1 0 0 0,0 0 0 0 0,-1 0-1 0 0,1-1 1 0 0,0 1 0 0 0,0 0 0 0 0,-1 0-14 0 0,1 0 6 0 0,0 0 0 0 0,-1 0 1 0 0,1 0-1 0 0,-1 0 0 0 0,1 0 0 0 0,0 0 1 0 0,-1 0-1 0 0,1 0 0 0 0,-1 1 0 0 0,1-1 0 0 0,0 0 1 0 0,-1 0-1 0 0,1 0 0 0 0,0 1 0 0 0,-1-1 1 0 0,1 0-1 0 0,0 0 0 0 0,0 1 0 0 0,-1-1-6 0 0,-1 2 6 0 0,1 0 0 0 0,-1-1-1 0 0,0 1 1 0 0,1 1-1 0 0,-1-1 1 0 0,1 0 0 0 0,0 0-6 0 0,-2 5 56 0 0,1 0 0 0 0,0-1 0 0 0,1 1 0 0 0,-1 6-56 0 0,0-4-11 0 0,0 0 0 0 0,-2 6 11 0 0,-20 67-208 0 0,19-64 97 0 0,4-11-8 0 0,-1 1 0 0 0,0-1 0 0 0,-1 1 119 0 0,10-28-737 0 0,2-15 737 0 0,-2 5 53 0 0,5-11-53 0 0,1 13 89 0 0,-9 19 14 0 0,0 1 1 0 0,0-1 0 0 0,-1-1-104 0 0,-3 9 77 0 0,2-5 6 0 0,-2 6-74 0 0,0 0-1 0 0,0 0 1 0 0,0 0 0 0 0,0 0 0 0 0,0 0 0 0 0,0 0-1 0 0,0 0 1 0 0,0 0 0 0 0,0 0 0 0 0,0 0 0 0 0,0 0 0 0 0,0 0-1 0 0,0 0 1 0 0,0-1 0 0 0,0 1 0 0 0,0 0 0 0 0,0 0 0 0 0,0 0-1 0 0,0 0 1 0 0,0 0 0 0 0,1 0 0 0 0,-1 0 0 0 0,0 0 0 0 0,0 0-1 0 0,0 0 1 0 0,0 0 0 0 0,0 0 0 0 0,0 0 0 0 0,0 0 0 0 0,0 0-1 0 0,0 0 1 0 0,0 0 0 0 0,0 0 0 0 0,0 0 0 0 0,0 0 0 0 0,0 0-1 0 0,1 0 1 0 0,-1 0 0 0 0,0 0 0 0 0,0 0 0 0 0,0 0 0 0 0,0 0-1 0 0,0 0 1 0 0,0 0 0 0 0,0 0 0 0 0,0 0 0 0 0,0 0 0 0 0,0 0-1 0 0,0 0 1 0 0,0 0 0 0 0,0 0 0 0 0,1 0-9 0 0,-1 3 84 0 0,0-1-56 0 0,0-2-26 0 0,0 1-1 0 0,0-1 1 0 0,0 1-1 0 0,1 0 1 0 0,-1-1-1 0 0,0 1 1 0 0,0-1-1 0 0,0 1 1 0 0,1-1-1 0 0,-1 1 1 0 0,0-1-1 0 0,1 1 1 0 0,-1-1-1 0 0,0 0 1 0 0,1 1-1 0 0,-1-1 0 0 0,0 1 1 0 0,1-1-1 0 0,-1 0 1 0 0,1 1-1 0 0,-1-1 1 0 0,1 0-1 0 0,-1 1 1 0 0,1-1-1 0 0,0 0-1 0 0,0 0 3 0 0,0 0 0 0 0,0 0-1 0 0,0-1 1 0 0,1 1-1 0 0,-1 0 1 0 0,0-1 0 0 0,0 1-1 0 0,0-1 1 0 0,0 1 0 0 0,0-1-1 0 0,1 0-2 0 0,-1 0 1 0 0,0 1 1 0 0,0-1-1 0 0,0 0 0 0 0,1 1 0 0 0,-1-1 1 0 0,0 1-1 0 0,0 0 0 0 0,1-1 0 0 0,-1 1 1 0 0,0 0-1 0 0,2 0-1 0 0,6 0-6 0 0,1 0 0 0 0,0 1 1 0 0,-1 0-1 0 0,1 1 0 0 0,-1 0 0 0 0,8 3 6 0 0,59 18 146 0 0,-20-2-250 0 0,-48-19-71 0 0,-1 0 1 0 0,7 0 174 0 0,1 0-508 0 0,-15-2 493 0 0,0 0-1 0 0,0 0 1 0 0,0 0-1 0 0,0 1 1 0 0,1-1-1 0 0,-1 0 0 0 0,0 0 1 0 0,0 0-1 0 0,0 0 1 0 0,0 0-1 0 0,0 0 0 0 0,1 0 1 0 0,-1 0-1 0 0,0 0 1 0 0,0 1-1 0 0,0-1 1 0 0,0 0-1 0 0,0 0 0 0 0,0 0 1 0 0,0 0-1 0 0,0 0 1 0 0,1 1-1 0 0,-1-1 1 0 0,0 0-1 0 0,0 0 0 0 0,0 0 1 0 0,0 0-1 0 0,0 1 1 0 0,0-1-1 0 0,0 0 0 0 0,0 0 17 0 0,0 0-9 0 0,0 0 1 0 0,0 1-1 0 0,0-1 1 0 0,0 0 0 0 0,0 0-1 0 0,0 0 1 0 0,0 0-1 0 0,0 0 1 0 0,0 0 0 0 0,0 0-1 0 0,0 0 1 0 0,0 0 0 0 0,0 0-1 0 0,-1 0 1 0 0,1 0-1 0 0,0 0 1 0 0,0 0 0 0 0,0 0-1 0 0,0 1 1 0 0,0-1-1 0 0,0 0 1 0 0,0 0 0 0 0,0 0-1 0 0,0 0 1 0 0,0 0 0 0 0,0 0-1 0 0,0 0 1 0 0,0 0-1 0 0,0 0 1 0 0,-1 0 0 0 0,1 0-1 0 0,0 0 1 0 0,0 0-1 0 0,0 0 1 0 0,0 0 0 0 0,0 0-1 0 0,0 0 1 0 0,0 0 0 0 0,0 0-1 0 0,0 0 1 0 0,0 0-1 0 0,0 0 1 0 0,-1 0 0 0 0,1 0-1 0 0,0 0 1 0 0,0 0-1 0 0,0 0 1 0 0,0 0 0 0 0,0-1-1 0 0,0 1 1 0 0,0 0 0 0 0,0 0-1 0 0,0 0 1 0 0,0 0-1 0 0,0 0 1 0 0,0 0 0 0 0,0 0-1 0 0,0 0 1 0 0,0 0-1 0 0,0 0 1 0 0,0 0 0 0 0,0 0-1 0 0,0 0 1 0 0,0 0 0 0 0,0 0 7 0 0,-3-2-176 0 0,1 0 0 0 0,0 1 0 0 0,-1 0 1 0 0,1 0-1 0 0,-1 0 0 0 0,1 0 1 0 0,-1 0-1 0 0,1 0 0 0 0,-1 0 0 0 0,0 1 1 0 0,-1-1 175 0 0,1 1-85 0 0,-1-1 0 0 0,0 0 0 0 0,1 0 0 0 0,-1 0 0 0 0,-1-2 85 0 0,-17-11-32 0 0,19 11 42 0 0,-1 0 0 0 0,1 0 0 0 0,-1 1 0 0 0,0 0 0 0 0,0 0 0 0 0,0 0 0 0 0,0 0 0 0 0,-2 0-10 0 0,1 0 18 0 0,0 0 0 0 0,0-1 0 0 0,1 1 0 0 0,-1-1 0 0 0,1 0 1 0 0,0 0-1 0 0,0-1 0 0 0,-1 0-18 0 0,4 3 39 0 0,-11-16 488 0 0,9 17-166 0 0,2 1-13 0 0,1-4-19 0 0,1 4-283 0 0,0-1 0 0 0,-1 0-1 0 0,1 0 1 0 0,0 0 0 0 0,-1 1-1 0 0,1-1 1 0 0,0 0-1 0 0,0 0 1 0 0,-1 0 0 0 0,1 0-1 0 0,0 0 1 0 0,0-1-46 0 0,7 2 211 0 0,13 2 14 0 0,-12-3-49 0 0,0 2 0 0 0,0-1-1 0 0,-1 1 1 0 0,1 1-1 0 0,4 1-175 0 0,32 10 167 0 0,-39-12-156 0 0,1 0 0 0 0,-1-1 0 0 0,1 0 0 0 0,3 0-11 0 0,-2 0 26 0 0,0 1 0 0 0,7 1-26 0 0,-10-2 4 0 0,-1 1 0 0 0,1 0 0 0 0,-1 0 1 0 0,1 0-1 0 0,-1 0 0 0 0,0 0 0 0 0,0 1-4 0 0,-1-1-11 0 0,0 0-1 0 0,1-1 1 0 0,-1 1-1 0 0,0-1 1 0 0,1 0-1 0 0,-1 0 1 0 0,3 0 11 0 0,11 5-136 0 0,27 10-481 0 0,-43-16 610 0 0,0 1-1 0 0,0-1 1 0 0,-1 1 0 0 0,1-1 0 0 0,0 1 0 0 0,0 0 0 0 0,-1-1 0 0 0,1 1-1 0 0,0 0 1 0 0,-1 0 7 0 0,1-1-8 0 0,-1 1 0 0 0,1 0 0 0 0,0-1 0 0 0,-1 1 0 0 0,1-1 0 0 0,0 1 0 0 0,-1-1 0 0 0,1 1 0 0 0,0-1 0 0 0,0 1 8 0 0,0 0-11 0 0,0-1 0 0 0,0 0 0 0 0,0 1 0 0 0,0-1-1 0 0,0 0 1 0 0,0 1 0 0 0,0-1 0 0 0,0 0 0 0 0,0 0 0 0 0,0 0 0 0 0,0 0 0 0 0,0 0 0 0 0,0 0 0 0 0,0 0 0 0 0,0 0 0 0 0,0 0 0 0 0,0 0 0 0 0,1-1 11 0 0,2 0-7 0 0,0 1 1 0 0,0 0-1 0 0,0 0 0 0 0,0 0 1 0 0,0 0-1 0 0,0 0 0 0 0,0 1 1 0 0,0 0-1 0 0,2 0 7 0 0,2 1-57 0 0,-7-2 51 0 0,0 0 8 0 0,-1 0 0 0 0,0 0-1 0 0,0 0 1 0 0,0 0-1 0 0,1 0 1 0 0,-1 0 0 0 0,0 1-1 0 0,0-1 1 0 0,1 0 0 0 0,-1 0-1 0 0,0 0 1 0 0,0 0-1 0 0,0 0 1 0 0,1 0 0 0 0,-1 0-1 0 0,0 1 1 0 0,0-1 0 0 0,0 0-1 0 0,0 0 1 0 0,1 0-1 0 0,-1 0 1 0 0,0 1 0 0 0,0-1-1 0 0,0 0 1 0 0,0 0 0 0 0,0 0-1 0 0,0 1 1 0 0,0-1-1 0 0,1 0 1 0 0,-1 0 0 0 0,0 0-1 0 0,0 1-1 0 0,0-1-1 0 0,0 0 0 0 0,0 0 0 0 0,0-1 0 0 0,0 1 0 0 0,0 0 1 0 0,-1 0-1 0 0,1 0 0 0 0,0 0 0 0 0,0 0 0 0 0,0 0 0 0 0,0 0 0 0 0,0 0 0 0 0,0 0 0 0 0,0 0 0 0 0,0 0 0 0 0,0 0 0 0 0,0 0 0 0 0,0 0 0 0 0,0 0 0 0 0,0 0 0 0 0,0 0 0 0 0,0 0 0 0 0,0-1 0 0 0,0 1 0 0 0,1 0 0 0 0,-1 0 0 0 0,0 0 0 0 0,0 0 0 0 0,0 0 1 0 0,0 0-1 0 0,0 0 0 0 0,0 0 0 0 0,0 0 0 0 0,0 0 0 0 0,0 0 0 0 0,0 0 0 0 0,0 0 0 0 0,0 0 0 0 0,0 0 0 0 0,0 0 0 0 0,0 0 0 0 0,0 0 0 0 0,0 0 0 0 0,0 0 0 0 0,0 0 0 0 0,0 0 0 0 0,0 0 0 0 0,0 0 0 0 0,1 0 1 0 0,2 1-160 0 0,3 2 194 0 0,-4-2 32 0 0,-2-1-56 0 0,0 0 0 0 0,0 0-1 0 0,0 0 1 0 0,0 0-1 0 0,0 0 1 0 0,0 0-1 0 0,0 1 1 0 0,1-1-1 0 0,-1 0 1 0 0,0 0-1 0 0,0 0 1 0 0,0 0-1 0 0,0 0 1 0 0,0 0-1 0 0,0 0 1 0 0,0 1-1 0 0,0-1 1 0 0,0 0-1 0 0,0 0 1 0 0,0 0-1 0 0,0 0 1 0 0,0 0-1 0 0,1 0 1 0 0,-1 1-1 0 0,0-1 1 0 0,0 0-1 0 0,0 0 1 0 0,0 0-1 0 0,0 0 1 0 0,0 0-1 0 0,-1 1 1 0 0,1-1-1 0 0,0 0 1 0 0,0 0-1 0 0,0 0 1 0 0,0 0-1 0 0,0 0 1 0 0,0 0-1 0 0,0 1 1 0 0,0-1-1 0 0,0 0 1 0 0,0 0-1 0 0,0 0 1 0 0,0 0-1 0 0,0 0 1 0 0,-1 0-1 0 0,1 0 1 0 0,0 0-1 0 0,0 1 1 0 0,0-1-1 0 0,0 0 1 0 0,0 0-1 0 0,0 0 1 0 0,0 0 0 0 0,-1 0-1 0 0,1 0 1 0 0,0 0-1 0 0,0 0 1 0 0,0 0-1 0 0,0 0 1 0 0,0 0-1 0 0,-1 0-9 0 0,-1 2 16 0 0,1 0 0 0 0,-1 1 0 0 0,0-1 0 0 0,0 0 0 0 0,1 1 0 0 0,0 0 0 0 0,-1-1 0 0 0,1 1-16 0 0,-3 4 21 0 0,-12 22 33 0 0,-11 19 52 0 0,20-34-120 0 0,-20 41-146 0 0,27-53 150 0 0,-3 3 2 0 0,1 1 0 0 0,0-1-1 0 0,0 1 1 0 0,0 0 0 0 0,1 0 0 0 0,0 0 0 0 0,-1 3 8 0 0,19-39-2127 0 0,35-84 1780 0 0,-45 102 775 0 0,-6 11-144 0 0,-1 2-4 0 0,-3 7 123 0 0,-18 28 105 0 0,12-19-307 0 0,0 0 1 0 0,-3 9-202 0 0,7-11-56 0 0,0 0 0 0 0,1 0 1 0 0,1 0-1 0 0,0 1 0 0 0,2 0 0 0 0,-1-1 0 0 0,2 7 56 0 0,-1-18-496 0 0,2-8-465 0 0,-1 2 918 0 0,1 0 0 0 0,0 0 0 0 0,-1 0 1 0 0,0-1-1 0 0,1 1 0 0 0,-1 0 0 0 0,0 0 1 0 0,0 0-1 0 0,0-1 43 0 0,-2-23 134 0 0,1 19-77 0 0,-1-2 33 0 0,0-1-1 0 0,-1 0 1 0 0,0 1-1 0 0,0 0 1 0 0,-1 0-1 0 0,-5-8-89 0 0,5 8 95 0 0,-8-14 249 0 0,-1 1 1 0 0,-9-12-345 0 0,21 31 30 0 0,-1 1 1 0 0,0 0-1 0 0,0 0 1 0 0,0 0-1 0 0,0 0 1 0 0,0 0-1 0 0,0 0 1 0 0,0 0-1 0 0,0 1 1 0 0,-1-1-1 0 0,1 1 1 0 0,-1 0-1 0 0,1 0 0 0 0,-1 0 1 0 0,1 0-1 0 0,-1 0 1 0 0,0 0-1 0 0,1 1 1 0 0,-1-1-1 0 0,0 1 1 0 0,0 0-1 0 0,0-1 1 0 0,1 1-1 0 0,-1 1 1 0 0,0-1-1 0 0,0 0 1 0 0,1 1-1 0 0,-1-1 1 0 0,0 1-1 0 0,0 0 1 0 0,1 0-1 0 0,-1 0 1 0 0,1 0-1 0 0,-1 1 1 0 0,1-1-1 0 0,0 1 1 0 0,-1-1-1 0 0,0 2-30 0 0,-6 5 35 0 0,0 0 0 0 0,0 1-1 0 0,1 0 1 0 0,0 0-1 0 0,0 1 1 0 0,1 1-1 0 0,1-1 1 0 0,0 1-1 0 0,-1 1-34 0 0,3-3 32 0 0,1-1-1 0 0,0 1 1 0 0,0-1-1 0 0,1 1 1 0 0,0 1-32 0 0,1-6 3 0 0,0 1 0 0 0,1-1 0 0 0,0 1 1 0 0,0-1-1 0 0,0 1 0 0 0,0 0 0 0 0,1-1 0 0 0,-1 1 0 0 0,1-1 1 0 0,1 4-4 0 0,-1-6-49 0 0,0-1 1 0 0,0 1 0 0 0,-1 0-1 0 0,1 0 1 0 0,0-1-1 0 0,0 1 1 0 0,1-1 0 0 0,-1 1-1 0 0,0-1 1 0 0,0 1 0 0 0,1-1 48 0 0,-2-1-17 0 0,1 1 0 0 0,-1-1 1 0 0,1 0-1 0 0,-1 1 0 0 0,1-1 0 0 0,-1 0 1 0 0,1 1-1 0 0,0-1 0 0 0,-1 0 1 0 0,1 0-1 0 0,-1 0 0 0 0,1 0 0 0 0,0 0 1 0 0,-1 1-1 0 0,1-1 0 0 0,0 0 1 0 0,-1 0-1 0 0,1 0 0 0 0,-1-1 0 0 0,1 1 1 0 0,0 0-1 0 0,-1 0 0 0 0,1 0 0 0 0,0 0 1 0 0,-1-1-1 0 0,1 1 0 0 0,-1 0 1 0 0,1 0-1 0 0,-1-1 0 0 0,1 1 0 0 0,-1 0 1 0 0,1-1 16 0 0,2-1-19 0 0,-1 0 0 0 0,0-1 0 0 0,0 1 0 0 0,0-1 0 0 0,0 1 0 0 0,0-1 0 0 0,0 0 0 0 0,-1 1 0 0 0,1-1 0 0 0,-1 0 0 0 0,1-2 19 0 0,1-5-109 0 0,0-1-1 0 0,1-8 110 0 0,-1 6-23 0 0,0-3 72 0 0,-1 0 1 0 0,-1 0-1 0 0,0 0 0 0 0,-1-1 1 0 0,-1 1-1 0 0,0-2-49 0 0,1 16 30 0 0,-1-1 1 0 0,1 0-1 0 0,0 0 1 0 0,-1 1-1 0 0,0-1 1 0 0,0 0-1 0 0,1 1 1 0 0,-2-1-1 0 0,1 1 1 0 0,-1-3-31 0 0,1 4 13 0 0,0 0 1 0 0,1 0-1 0 0,-1 1 1 0 0,0-1-1 0 0,0 0 1 0 0,0 0-1 0 0,0 1 1 0 0,0-1-1 0 0,0 1 1 0 0,0-1-1 0 0,0 1 1 0 0,0-1-1 0 0,0 1 1 0 0,0-1-1 0 0,0 1 1 0 0,0 0-1 0 0,0 0 1 0 0,0-1-1 0 0,0 1 1 0 0,0 0-1 0 0,-1 0 1 0 0,1 0-1 0 0,0 0 1 0 0,0 1-1 0 0,0-1 1 0 0,0 0-1 0 0,-1 1-13 0 0,-1-1 32 0 0,1 1-1 0 0,-1 0 1 0 0,0 0-1 0 0,1 0 1 0 0,-1 1-1 0 0,1-1 0 0 0,0 1 1 0 0,-1-1-1 0 0,1 1 1 0 0,0 0-1 0 0,0 0 0 0 0,0 0 1 0 0,0 0-32 0 0,-5 6 27 0 0,0 1-1 0 0,-4 7-26 0 0,3-4-49 0 0,-6 7 34 0 0,2 1 1 0 0,-2 4 14 0 0,10-17 38 0 0,0 1 0 0 0,1-1 0 0 0,0 1 1 0 0,1 0-1 0 0,-1 0 0 0 0,2 0 0 0 0,-2 8-38 0 0,3-14-9 0 0,0 0 0 0 0,0 0-1 0 0,0 0 1 0 0,0 0-1 0 0,0 0 1 0 0,0 0 0 0 0,1 0-1 0 0,-1 0 1 0 0,1-1 0 0 0,-1 1-1 0 0,1 0 1 0 0,0 0 0 0 0,0 0-1 0 0,-1-1 1 0 0,1 1-1 0 0,1 0 10 0 0,-2-1-25 0 0,1-1 0 0 0,0 1-1 0 0,0 0 1 0 0,0 0-1 0 0,0-1 1 0 0,0 1 0 0 0,0-1-1 0 0,0 1 1 0 0,0-1-1 0 0,0 1 1 0 0,0-1-1 0 0,0 1 1 0 0,0-1 0 0 0,0 0-1 0 0,0 0 1 0 0,0 0-1 0 0,0 1 1 0 0,0-1 0 0 0,0 0-1 0 0,0 0 1 0 0,1 0-1 0 0,-1-1 1 0 0,0 1-1 0 0,0 0 1 0 0,0 0 0 0 0,0-1-1 0 0,0 1 1 0 0,0 0-1 0 0,0-1 26 0 0,5-1-45 0 0,-1-1-1 0 0,1 0 1 0 0,-1 0-1 0 0,0 0 1 0 0,0-1-1 0 0,0 0 0 0 0,-1 0 1 0 0,1 0-1 0 0,-1 0 1 0 0,1-3 45 0 0,10-11-102 0 0,0-1 0 0 0,-1-2 102 0 0,-5 7 62 0 0,6-7 137 0 0,0-5-199 0 0,-11 20 8 0 0,-1-1 1 0 0,0 0-1 0 0,0 0 1 0 0,0 0-1 0 0,-1 0 0 0 0,0-3-8 0 0,-2 5 165 0 0,-3 5-6 0 0,-6 6 98 0 0,6-4-200 0 0,-7 5-27 0 0,0 2 1 0 0,0-1 0 0 0,1 1-1 0 0,0 1 1 0 0,1-1 0 0 0,-4 7-31 0 0,2-3 16 0 0,3-4 9 0 0,1-1-1 0 0,-1 2 1 0 0,2-1 0 0 0,-1 1-1 0 0,2-1 1 0 0,-3 7-25 0 0,6-13-75 0 0,-1 1 1 0 0,1 1 0 0 0,-1-1 1 0 0,1 1-1 0 0,0 1 74 0 0,1-5 7 0 0,0 0 0 0 0,0 0 1 0 0,0 1-1 0 0,0-1 0 0 0,0 0 0 0 0,0 0 0 0 0,0 0 1 0 0,0 0-1 0 0,1 0 0 0 0,-1 0 0 0 0,0 0 0 0 0,1 0 1 0 0,-1 0-1 0 0,1 0 0 0 0,-1 0 0 0 0,1 0 0 0 0,-1 0 1 0 0,1 0-1 0 0,-1 0 0 0 0,1-1 0 0 0,1 2-7 0 0,-2-2-34 0 0,1 1-1 0 0,0-1 0 0 0,0 1 1 0 0,0-1-1 0 0,0 0 0 0 0,-1 0 1 0 0,1 1-1 0 0,0-1 0 0 0,0 0 1 0 0,0 0-1 0 0,0 0 1 0 0,0 0-1 0 0,0 0 0 0 0,0 0 1 0 0,0 0-1 0 0,0 0 35 0 0,15-4-446 0 0,-11 2 415 0 0,1-1-1 0 0,0 0 1 0 0,-1 0 0 0 0,0 0 0 0 0,0 0-1 0 0,0-1 1 0 0,0 0 0 0 0,0 0-1 0 0,-1-1 1 0 0,0 1 0 0 0,2-3 31 0 0,6-9-153 0 0,-1 0 1 0 0,8-16 152 0 0,-16 27 25 0 0,1-3-5 0 0,0 0 1 0 0,0 0-1 0 0,-1-1 1 0 0,-1 1-1 0 0,1-1 1 0 0,-1 0-1 0 0,-1 1 1 0 0,1-6-21 0 0,-2 13 17 0 0,1 0 0 0 0,-1 0 0 0 0,0 0 0 0 0,0-1 0 0 0,0 1 1 0 0,0 0-1 0 0,-1 0 0 0 0,1 0 0 0 0,0-1 0 0 0,0 1 0 0 0,-1 0 0 0 0,1 0 1 0 0,0 0-1 0 0,-1 0 0 0 0,1 0 0 0 0,-1 0 0 0 0,0-1-17 0 0,1 2 16 0 0,-1-1 1 0 0,0 1-1 0 0,1-1 1 0 0,-1 1-1 0 0,0-1 1 0 0,0 1-1 0 0,1-1 0 0 0,-1 1 1 0 0,0 0-1 0 0,0 0 1 0 0,1-1-1 0 0,-1 1 0 0 0,0 0 1 0 0,0 0-1 0 0,0 0 1 0 0,0 0-1 0 0,0 0 0 0 0,1 0 1 0 0,-1 0-1 0 0,0 0 1 0 0,0 0-1 0 0,0 0 0 0 0,0 0 1 0 0,1 1-1 0 0,-1-1-16 0 0,-6 2 50 0 0,1 0-1 0 0,0 0 0 0 0,-1 1 1 0 0,1-1-1 0 0,0 2 0 0 0,1-1 1 0 0,-2 2-50 0 0,-12 8 203 0 0,-8 9-203 0 0,7-7 7 0 0,-84 62 191 0 0,97-72-299 0 0,10-8-275 0 0,11-9 85 0 0,-7 7 288 0 0,-1-1 1 0 0,-1 0-1 0 0,1 0 1 0 0,-1 0-1 0 0,0-1 1 0 0,1-1 2 0 0,5-9 109 0 0,8-18-109 0 0,-11 18 6 0 0,-1 0 0 0 0,0 0 0 0 0,-1 0 0 0 0,0-3-6 0 0,-6 18 9 0 0,1 1 0 0 0,-1-1 0 0 0,0 1 0 0 0,0-1 0 0 0,0 1 0 0 0,0-1 0 0 0,0 1 0 0 0,0-1 0 0 0,0 1 0 0 0,-1-1-9 0 0,1 2 5 0 0,0-1 1 0 0,0 1-1 0 0,0 0 0 0 0,0-1 0 0 0,-1 1 1 0 0,1-1-1 0 0,0 1 0 0 0,0 0 1 0 0,0 0-1 0 0,-1-1 0 0 0,1 1 0 0 0,0 0 1 0 0,0-1-1 0 0,-1 1 0 0 0,1 0 0 0 0,0 0 1 0 0,-1 0-1 0 0,1-1 0 0 0,0 1 0 0 0,-1 0 1 0 0,1 0-1 0 0,0 0 0 0 0,-1 0 0 0 0,1 0 1 0 0,-1-1-1 0 0,1 1 0 0 0,0 0 0 0 0,-1 0 1 0 0,1 0-1 0 0,0 0 0 0 0,-1 0 0 0 0,1 0 1 0 0,-1 0-1 0 0,1 1 0 0 0,0-1 0 0 0,-1 0 1 0 0,1 0-1 0 0,0 0 0 0 0,-1 0 0 0 0,1 0-5 0 0,-2 1 9 0 0,0 0 0 0 0,0 0-1 0 0,0 0 1 0 0,0 0 0 0 0,0 0-1 0 0,1 1 1 0 0,-1-1 0 0 0,0 0-1 0 0,0 2-8 0 0,-14 15 68 0 0,11-12-44 0 0,-12 16 83 0 0,2 1 0 0 0,0 1 0 0 0,-1 4-107 0 0,0 1 80 0 0,14-26-74 0 0,-5 9 16 0 0,0 0 1 0 0,0 3-23 0 0,6-12 13 0 0,0 0 0 0 0,0 0 0 0 0,0 0 0 0 0,0 0 0 0 0,0 0 0 0 0,1 0 0 0 0,0 0 0 0 0,-1 1 0 0 0,1-1 0 0 0,0 0 0 0 0,0 0 0 0 0,1 1-13 0 0,-1-4-5 0 0,0 1-1 0 0,0 0 1 0 0,0-1 0 0 0,0 1-1 0 0,1-1 1 0 0,-1 1 0 0 0,0 0-1 0 0,1-1 1 0 0,-1 1 0 0 0,0-1-1 0 0,1 1 1 0 0,-1-1 0 0 0,0 1 0 0 0,1-1-1 0 0,-1 1 1 0 0,1-1 5 0 0,-1 0-15 0 0,0 1-1 0 0,1-1 1 0 0,-1 0 0 0 0,0 0-1 0 0,1 0 1 0 0,-1 0 0 0 0,0 0 0 0 0,1 0-1 0 0,-1 0 1 0 0,1 1 0 0 0,-1-1-1 0 0,0 0 1 0 0,1 0 0 0 0,-1 0 0 0 0,0 0-1 0 0,1 0 1 0 0,-1-1 0 0 0,1 1-1 0 0,-1 0 1 0 0,0 0 15 0 0,2 0-53 0 0,-1-1-1 0 0,0 0 1 0 0,0 1-1 0 0,0-1 0 0 0,1 0 1 0 0,-1 0-1 0 0,0 1 1 0 0,0-1-1 0 0,0 0 1 0 0,0 0-1 0 0,0 0 0 0 0,0-1 54 0 0,27-40-482 0 0,-2-1-1 0 0,-3-1 483 0 0,19-30 1104 0 0,-42 74-1095 0 0,0 0 1 0 0,0 0-1 0 0,0 0 1 0 0,0 0-1 0 0,0 0 1 0 0,0 0-1 0 0,0 0 0 0 0,0 0 1 0 0,0-1-1 0 0,0 1 1 0 0,0 0-1 0 0,0 0 0 0 0,1 0 1 0 0,-1 0-1 0 0,0 0 1 0 0,0 0-1 0 0,0 0 1 0 0,0 0-1 0 0,0 0 0 0 0,0 0 1 0 0,0 0-1 0 0,-1-1 1 0 0,1 1-1 0 0,0 0 0 0 0,0 0 1 0 0,0 0-1 0 0,0 0 1 0 0,0 0-1 0 0,0 0 1 0 0,0 0-1 0 0,0 0 0 0 0,0 0 1 0 0,0 0-1 0 0,0 0 1 0 0,0 0-1 0 0,0 0 0 0 0,0-1 1 0 0,0 1-1 0 0,0 0 1 0 0,0 0-10 0 0,-4-1 204 0 0,-5 2-37 0 0,7 1-161 0 0,0-1 0 0 0,0 0 0 0 0,0 0 0 0 0,1 1 0 0 0,-1-1 0 0 0,1 1 0 0 0,-1 0 0 0 0,1-1 0 0 0,-1 1 0 0 0,1 0 0 0 0,-1 0-6 0 0,1 1 1 0 0,-10 12 68 0 0,2 1 1 0 0,0 0-1 0 0,1 1 1 0 0,0 0 0 0 0,2 0-1 0 0,0 0 1 0 0,-1 6-70 0 0,5-14 48 0 0,0 0 0 0 0,1 1 0 0 0,-1 8-48 0 0,2-13-15 0 0,0 0 0 0 0,0-1 0 0 0,1 1 0 0 0,-1 0 0 0 0,1 0 0 0 0,0 0 0 0 0,0-1 0 0 0,2 3 15 0 0,-2-4-13 0 0,0 0 1 0 0,1-1-1 0 0,0 1 1 0 0,-1-1 0 0 0,1 0-1 0 0,0 1 1 0 0,0-1-1 0 0,0 0 1 0 0,1 0 0 0 0,-1 0-1 0 0,3 1 13 0 0,-4-2-13 0 0,0 0 0 0 0,1 0-1 0 0,0 0 1 0 0,-1 0 0 0 0,1-1 0 0 0,0 1-1 0 0,-1 0 1 0 0,1-1 0 0 0,0 1 0 0 0,-1-1 0 0 0,1 0-1 0 0,0 0 1 0 0,0 1 0 0 0,0-1 0 0 0,-1 0-1 0 0,1-1 1 0 0,0 1 0 0 0,0 0 0 0 0,1-1 13 0 0,6-3-131 0 0,-1 0 0 0 0,1-1 1 0 0,-1 0-1 0 0,0-1 0 0 0,0 0 1 0 0,7-6 130 0 0,0-1-7 0 0,-1 0-70 0 0,1-1 0 0 0,-1 0 1 0 0,3-7 76 0 0,20-20 0 0 0,-37 41 4 0 0,1-1 0 0 0,0 0 1 0 0,1 0-1 0 0,-1 1 0 0 0,0-1 0 0 0,0 0 0 0 0,0 1 0 0 0,0-1 0 0 0,1 1-4 0 0,-2 0 5 0 0,0 0 0 0 0,0 0 0 0 0,0 0 0 0 0,0 0 1 0 0,0 0-1 0 0,0 0 0 0 0,0-1 0 0 0,1 1 0 0 0,-1 0 0 0 0,0 0 0 0 0,0 0 1 0 0,0 0-1 0 0,0 0 0 0 0,0 0 0 0 0,0 1 0 0 0,0-1 0 0 0,1 0 1 0 0,-1 0-1 0 0,0 0 0 0 0,0 0 0 0 0,0 0 0 0 0,0 0 0 0 0,0 0 0 0 0,0 0 1 0 0,0 0-1 0 0,0 0 0 0 0,1 0 0 0 0,-1 0 0 0 0,0 0 0 0 0,0 0 0 0 0,0 0 1 0 0,0 1-1 0 0,0-1-5 0 0,0 0 20 0 0,0 0-1 0 0,0 1 1 0 0,0-1 0 0 0,0 1 0 0 0,0-1-1 0 0,0 1 1 0 0,0-1 0 0 0,0 0 0 0 0,-1 1-1 0 0,1-1 1 0 0,0 1 0 0 0,0-1 0 0 0,0 0-1 0 0,0 1 1 0 0,-1-1-20 0 0,-5 11 82 0 0,-2 3 31 0 0,0 1 0 0 0,1 0 1 0 0,-3 10-114 0 0,8-17 54 0 0,-1 0 1 0 0,1 0-1 0 0,1 0 1 0 0,-1 0 0 0 0,1 5-55 0 0,1-10-32 0 0,0 0 0 0 0,1 0 0 0 0,-1 0-1 0 0,0 1 1 0 0,1-1 0 0 0,0 0 0 0 0,0 0 0 0 0,0 0 0 0 0,0 0 0 0 0,0 0 0 0 0,1 0 0 0 0,-1 0 0 0 0,1-1 0 0 0,0 1 0 0 0,1 1 32 0 0,-2-3-54 0 0,-1 0 0 0 0,1 0 0 0 0,0-1 1 0 0,0 1-1 0 0,0 0 0 0 0,0-1 0 0 0,0 1 1 0 0,0 0-1 0 0,0-1 0 0 0,0 1 1 0 0,0-1-1 0 0,0 0 0 0 0,0 1 0 0 0,0-1 1 0 0,0 0-1 0 0,1 1 0 0 0,-1-1 1 0 0,0 0-1 0 0,0 0 0 0 0,0 0 0 0 0,0 0 1 0 0,0 0-1 0 0,1-1 0 0 0,-1 1 0 0 0,0 0 1 0 0,0 0-1 0 0,0-1 0 0 0,0 1 1 0 0,0-1-1 0 0,0 1 0 0 0,0-1 0 0 0,0 1 1 0 0,0-1-1 0 0,0 1 0 0 0,0-1 1 0 0,0 0-1 0 0,0 0 0 0 0,0 0 0 0 0,0 0 54 0 0,6-7-113 0 0,1-1 0 0 0,-2 1-1 0 0,0-1 1 0 0,0 0 0 0 0,0-1-1 0 0,-1 1 1 0 0,0-1 0 0 0,0-2 113 0 0,6-10 4 0 0,-8 18 90 0 0,-1 0-1 0 0,1 0 1 0 0,-1-1-1 0 0,0 1 0 0 0,-1 0 1 0 0,1-1-1 0 0,0-3-93 0 0,-3 7 362 0 0,0 2-77 0 0,-6 7 92 0 0,-7 10-105 0 0,14-18-266 0 0,-11 17 98 0 0,1 1-1 0 0,0 0 1 0 0,2 0 0 0 0,0 1 0 0 0,-1 5-104 0 0,7-19 2 0 0,1 0 1 0 0,0 0-1 0 0,0-1 1 0 0,0 1 0 0 0,0 0-1 0 0,1 0 1 0 0,0 0-1 0 0,0 0 1 0 0,0 0-1 0 0,0 0 1 0 0,1 0 0 0 0,0-1-1 0 0,0 2-2 0 0,-1-6-15 0 0,0 1 1 0 0,0 0-1 0 0,1-1 0 0 0,-1 1 1 0 0,0 0-1 0 0,0 0 0 0 0,1-1 1 0 0,-1 1-1 0 0,0-1 0 0 0,1 1 0 0 0,-1 0 1 0 0,1-1-1 0 0,-1 1 0 0 0,1-1 1 0 0,-1 1-1 0 0,1-1 0 0 0,-1 1 1 0 0,1-1-1 0 0,0 1 0 0 0,-1-1 0 0 0,1 0 1 0 0,0 1-1 0 0,-1-1 0 0 0,1 0 1 0 0,0 0-1 0 0,-1 1 0 0 0,1-1 1 0 0,0 0-1 0 0,-1 0 0 0 0,1 0 0 0 0,0 0 1 0 0,0 0-1 0 0,-1 0 0 0 0,1 0 1 0 0,0 0-1 0 0,0 0 0 0 0,-1 0 1 0 0,1-1-1 0 0,0 1 0 0 0,-1 0 1 0 0,1 0-1 0 0,0-1 15 0 0,3-1-76 0 0,1 0 0 0 0,-1 0 1 0 0,0-1-1 0 0,0 0 0 0 0,0 0 1 0 0,0-1 75 0 0,3-1 0 0 0,-1 0-6 0 0,0 0 0 0 0,-1 0-1 0 0,1 0 1 0 0,-1-1 0 0 0,-1 1 0 0 0,1-1-1 0 0,-1 0 1 0 0,0-1 0 0 0,0 1 0 0 0,-1-1-1 0 0,0 0 1 0 0,0 0 0 0 0,2-6 6 0 0,0-2 28 0 0,2-10-88 0 0,-6 23 67 0 0,-1-1 1 0 0,0 1-1 0 0,0 0 0 0 0,0 0 1 0 0,0 0-1 0 0,0 0 0 0 0,0-1 1 0 0,-1 1-1 0 0,1 0 0 0 0,-1-1-7 0 0,1 2 13 0 0,0 1 0 0 0,0 0 0 0 0,-1 0-1 0 0,1-1 1 0 0,0 1 0 0 0,0 0 0 0 0,0 0 0 0 0,0-1-1 0 0,-1 1 1 0 0,1 0 0 0 0,0 0 0 0 0,0 0 0 0 0,0-1-1 0 0,-1 1 1 0 0,1 0 0 0 0,0 0 0 0 0,0 0 0 0 0,-1 0-1 0 0,1 0 1 0 0,0-1 0 0 0,0 1 0 0 0,-1 0 0 0 0,1 0-1 0 0,0 0 1 0 0,0 0 0 0 0,-1 0 0 0 0,1 0 0 0 0,0 0-1 0 0,-1 0 1 0 0,1 0 0 0 0,0 0 0 0 0,0 0 0 0 0,-1 0-1 0 0,1 0 1 0 0,0 0 0 0 0,-1 0 0 0 0,1 1 0 0 0,0-1-1 0 0,0 0-12 0 0,-1 0 20 0 0,0 0 0 0 0,1 1 0 0 0,-1-1 0 0 0,0 0-1 0 0,1 1 1 0 0,-1-1 0 0 0,0 1 0 0 0,1-1 0 0 0,-1 1-1 0 0,1-1 1 0 0,-1 1 0 0 0,1-1 0 0 0,-1 1 0 0 0,1-1-1 0 0,-1 1-19 0 0,1 0 43 0 0,0 0-26 0 0,-1 0-1 0 0,1 0 1 0 0,-1 0 0 0 0,1 0 0 0 0,-1 0 0 0 0,1 1-1 0 0,0-1 1 0 0,0 0 0 0 0,0 0 0 0 0,-1 0-1 0 0,1 1 1 0 0,0-1 0 0 0,1 0 0 0 0,-1 0-1 0 0,0 0 1 0 0,0 1-17 0 0,0 4 14 0 0,0 0 0 0 0,0 0-1 0 0,0 0 1 0 0,-1-1 0 0 0,0 1-1 0 0,-1 3-13 0 0,-2 10-19 0 0,4-12-4 0 0,-1 1 0 0 0,1-1 1 0 0,1 1-1 0 0,-1-1 0 0 0,1 0 1 0 0,1 5 22 0 0,-1-6-151 0 0,0-4 103 0 0,-1-1 0 0 0,1 1 0 0 0,-1 0 0 0 0,1-1 0 0 0,0 1 1 0 0,-1-1-1 0 0,2 2 48 0 0,2 4-41 0 0,6-8-526 0 0,-10 1 565 0 0,0 0 0 0 0,0 0 0 0 0,1-1 0 0 0,-1 1 0 0 0,0 0 0 0 0,0 0 0 0 0,0-1 0 0 0,0 1 0 0 0,0 0 0 0 0,1 0 0 0 0,-1 0 0 0 0,0-1 0 0 0,0 1 0 0 0,1 0 0 0 0,-1 0 0 0 0,0 0 0 0 0,0 0 0 0 0,1-1 0 0 0,-1 1 0 0 0,0 0 0 0 0,0 0 0 0 0,1 0 0 0 0,-1 0 2 0 0,2 4 243 0 0,-2-4-241 0 0,0 1 1 0 0,0-1-1 0 0,0 0 0 0 0,0 0 1 0 0,0 1-1 0 0,0-1 0 0 0,0 0 1 0 0,0 0-1 0 0,0 1 1 0 0,0-1-1 0 0,0 0 0 0 0,0 0 1 0 0,0 1-1 0 0,1-1 0 0 0,-1 0 1 0 0,0 0-1 0 0,0 1 0 0 0,0-1 1 0 0,0 0-1 0 0,0 0 0 0 0,1 0 1 0 0,-1 1-1 0 0,0-1 1 0 0,0 0-1 0 0,1 0 0 0 0,-1 0 1 0 0,0 0-1 0 0,0 0 0 0 0,0 1 1 0 0,1-1-1 0 0,-1 0 0 0 0,0 0 1 0 0,0 0-1 0 0,1 0 0 0 0,-1 0 1 0 0,0 0-1 0 0,1 0 1 0 0,-1 0-1 0 0,0 0 0 0 0,0 0 1 0 0,1 0-1 0 0,-1 0 0 0 0,0 0 1 0 0,0 0-1 0 0,1 0 0 0 0,-1 0 1 0 0,0 0-1 0 0,0 0 1 0 0,1-1-1 0 0,-1 1-2 0 0,15-12-53 0 0,-17 14 22 0 0,0-2-140 0 0,3-1-177 0 0,1 1 101 0 0,-1 3 333 0 0,0-2-62 0 0,-1 0-1 0 0,0 0 1 0 0,0-1-1 0 0,1 1 1 0 0,-1 0-1 0 0,1 0 1 0 0,-1 0-1 0 0,1-1 1 0 0,0 2-24 0 0,12 19 261 0 0,-7-17-261 0 0,1 3 96 0 0,-6-6-84 0 0,1 0 0 0 0,-1 0-1 0 0,0 0 1 0 0,1 0 0 0 0,-1 0 0 0 0,1 0 0 0 0,-1 0-1 0 0,2 0-11 0 0,7 4-52 0 0,-9-5 57 0 0,-1 1 0 0 0,1-1 0 0 0,-1 0 0 0 0,1 0 0 0 0,0 0 0 0 0,-1 0 0 0 0,1 0 0 0 0,-1 0 0 0 0,1 0 0 0 0,0 0 0 0 0,-1 0 1 0 0,1 0-1 0 0,0 0 0 0 0,-1 0 0 0 0,1 0 0 0 0,-1 0 0 0 0,1 0-5 0 0,8-1 46 0 0,-5 2 8 0 0,12 4 114 0 0,-15-5-164 0 0,-1 0 1 0 0,1 1-1 0 0,-1-1 1 0 0,1 0-1 0 0,-1 0 1 0 0,0 1-1 0 0,1-1 1 0 0,-1 0-1 0 0,1 1 0 0 0,-1-1 1 0 0,1 0-1 0 0,-1 1 1 0 0,0-1-1 0 0,1 1 1 0 0,-1-1-1 0 0,0 1 0 0 0,1-1 1 0 0,-1 0-1 0 0,0 1 1 0 0,0-1-1 0 0,0 1 1 0 0,1 0-1 0 0,-1-1 1 0 0,0 1-1 0 0,0-1-4 0 0,3 12 50 0 0,-2-10-171 0 0,-3-8-59 0 0,0 1 152 0 0,0 1 1 0 0,-1-1-1 0 0,0 0 0 0 0,0 1 0 0 0,-3-4 28 0 0,-1 0-17 0 0,-1-4 38 0 0,-1 1 1 0 0,-1 0-1 0 0,-2-1-21 0 0,7 7 16 0 0,0 1 0 0 0,0 0 1 0 0,0 0-1 0 0,-1 1 0 0 0,1-1 0 0 0,-1 1 0 0 0,0 0 1 0 0,-1 0-17 0 0,1 0 293 0 0,4 2 37 0 0,5 4-143 0 0,-2-1-120 0 0,1 0-1 0 0,0-1 1 0 0,0 1-1 0 0,0-1 1 0 0,0 0-1 0 0,0 1 1 0 0,0-1-1 0 0,0 0-66 0 0,13 9 290 0 0,-10-7-229 0 0,-1 0-1 0 0,1 0 1 0 0,0 0 0 0 0,0 0-61 0 0,0-1 23 0 0,0 1-1 0 0,0 0 1 0 0,-1 0-1 0 0,5 3-22 0 0,3 4-34 0 0,-9-8-1 0 0,0 0-1 0 0,0 1 1 0 0,0-1 0 0 0,0 1 0 0 0,1 1 35 0 0,8 9 29 0 0,3 5-309 0 0,-9-10 218 0 0,0-1-1 0 0,0 0 1 0 0,1-1 0 0 0,-1 0 0 0 0,2 0-1 0 0,3 3 63 0 0,8 8-4 0 0,-15-13 30 0 0,-1 0 0 0 0,1-1-1 0 0,0 1 1 0 0,1-1 0 0 0,1 1-26 0 0,40 27-79 0 0,-30-23 53 0 0,16 5-150 0 0,-31-13 156 0 0,1 1-1 0 0,-1-1 1 0 0,1 1-1 0 0,-1 0 1 0 0,0 0-1 0 0,1-1 1 0 0,-1 1-1 0 0,0 0 1 0 0,1 0-1 0 0,-1 1 1 0 0,0-1-1 0 0,0 0 1 0 0,0 0-1 0 0,0 0 1 0 0,0 1-1 0 0,0-1 1 0 0,0 0-1 0 0,0 1 1 0 0,-1-1-1 0 0,1 1 1 0 0,-1-1-1 0 0,1 1 1 0 0,-1-1-1 0 0,1 1 1 0 0,-1 0-1 0 0,0-1 1 0 0,0 1-1 0 0,0 0 1 0 0,0-1-1 0 0,0 1 1 0 0,0-1-1 0 0,0 2 21 0 0,-2 6-666 0 0,0-7-9 0 0,0-5-140 0 0,1-3 194 0 0,1 6 590 0 0,0-1-1 0 0,0 0 1 0 0,0 0 0 0 0,0 0 0 0 0,0 0 0 0 0,-1 1 0 0 0,1-1 0 0 0,0 0-1 0 0,0 0 1 0 0,-1 1 0 0 0,1-1 0 0 0,-1 0 31 0 0,-4-7 36 0 0,-1 0 0 0 0,0 1 0 0 0,0 0 0 0 0,0 0 0 0 0,-1 1 0 0 0,0-1 0 0 0,-1 1 0 0 0,1 1 0 0 0,-1 0 0 0 0,0 0 0 0 0,-2-1-36 0 0,-1 1-2 0 0,-1 0 1 0 0,1 1-1 0 0,-1 0 1 0 0,0 0-1 0 0,-6 0 2 0 0,-18-4 93 0 0,16 3 119 0 0,-19-2-212 0 0,34 6 13 0 0,1 0 0 0 0,0 0-1 0 0,0-1 1 0 0,0 1-1 0 0,0-1 1 0 0,0 0-1 0 0,0 0 1 0 0,1 0-1 0 0,-2-1-12 0 0,-12-7 342 0 0,6 2 58 0 0,8 4-105 0 0,3 4-286 0 0,0 0 0 0 0,0 0 0 0 0,0 0 0 0 0,0 0 0 0 0,0 0 0 0 0,0-1 0 0 0,0 1 0 0 0,0 0 1 0 0,0 0-1 0 0,0 0 0 0 0,0 0 0 0 0,0 0 0 0 0,0 0 0 0 0,0 0 0 0 0,0 0 0 0 0,0 0 0 0 0,0 0 0 0 0,0 0 0 0 0,0 0 0 0 0,0 0 0 0 0,0 0 0 0 0,0 0 1 0 0,0 0-1 0 0,0-1 0 0 0,0 1 0 0 0,0 0 0 0 0,0 0 0 0 0,0 0 0 0 0,0 0 0 0 0,0 0 0 0 0,0 0 0 0 0,0 0 0 0 0,0 0 0 0 0,0 0 0 0 0,0 0 0 0 0,0 0 0 0 0,0 0 1 0 0,1 0-1 0 0,-1 0 0 0 0,0 0 0 0 0,0 0 0 0 0,0 0 0 0 0,0 0 0 0 0,0 0 0 0 0,0 0 0 0 0,0 0 0 0 0,0 0 0 0 0,0 0 0 0 0,0 0 0 0 0,0 0 0 0 0,0 0 1 0 0,0 0-1 0 0,0 0 0 0 0,0 0 0 0 0,1 0-9 0 0,7 1 331 0 0,-1 0 1 0 0,1 1-1 0 0,0 0 0 0 0,3 1-331 0 0,-1 1 73 0 0,0 1-1 0 0,0 0 1 0 0,0 0-1 0 0,8 6-72 0 0,-5-2 181 0 0,14 5-181 0 0,-16-8-10 0 0,0 0 1 0 0,0 0-1 0 0,0 1 0 0 0,-1 1 0 0 0,0 0 1 0 0,0 0-1 0 0,-1 1 0 0 0,0 0 0 0 0,7 11 10 0 0,40 50-135 0 0,-14-25-761 0 0,-27-29 341 0 0,-11-12 165 0 0,1 1 0 0 0,-1 0 0 0 0,3 3 390 0 0,-7-8-31 0 0,0 1 0 0 0,0-1 0 0 0,0 0 1 0 0,0 0-1 0 0,0 0 0 0 0,0 0 0 0 0,0 1 1 0 0,0-1-1 0 0,1 0 0 0 0,-1 0 0 0 0,0 0 1 0 0,0 0-1 0 0,0 0 0 0 0,0 0 0 0 0,0 1 1 0 0,1-1-1 0 0,-1 0 0 0 0,0 0 1 0 0,0 0-1 0 0,0 0 0 0 0,0 0 0 0 0,1 0 1 0 0,-1 0-1 0 0,0 0 0 0 0,0 0 0 0 0,0 0 1 0 0,0 0-1 0 0,1 0 0 0 0,-1 0 0 0 0,0 0 1 0 0,0 0-1 0 0,0 0 0 0 0,1 0 0 0 0,-1 0 1 0 0,0 0-1 0 0,0 0 0 0 0,0 0 0 0 0,0 0 1 0 0,1 0-1 0 0,-1 0 0 0 0,0 0 0 0 0,0 0 1 0 0,0 0-1 0 0,0-1 0 0 0,0 1 1 0 0,1 0-1 0 0,-1 0 0 0 0,0 0 0 0 0,0 0 1 0 0,0 0-1 0 0,0 0 0 0 0,0-1 0 0 0,0 1 1 0 0,0 0-1 0 0,1 0 0 0 0,-1 0 0 0 0,0 0 1 0 0,0-1-1 0 0,0 1 0 0 0,0 0 0 0 0,0 0 1 0 0,0 0-1 0 0,0-1 0 0 0,0 1 31 0 0,3-11-1377 0 0,-3 7 1313 0 0,0 0 0 0 0,-1 0 1 0 0,1-1-1 0 0,-1 1 0 0 0,0 0 1 0 0,0 0-1 0 0,0 0 0 0 0,-1 0 0 0 0,0-1 64 0 0,-3-7 210 0 0,0 0 0 0 0,-1 0-1 0 0,-1 1 1 0 0,0 0-1 0 0,-8-10-209 0 0,10 15 46 0 0,0 0-1 0 0,-1 1 1 0 0,1-1-1 0 0,-1 1 0 0 0,-1 0 1 0 0,1 1-1 0 0,-1-1 0 0 0,1 1 1 0 0,-1 1-1 0 0,-4-2-45 0 0,-9-2 186 0 0,-9-4-31 0 0,27 10-54 0 0,-1 0 0 0 0,1-1 1 0 0,-1 1-1 0 0,1-1 0 0 0,-1 0 0 0 0,1 0 1 0 0,0 0-1 0 0,-2-2-101 0 0,1-1 377 0 0,3 4-31 0 0,9 4 433 0 0,-8-2-677 0 0,7 3 235 0 0,0 0 0 0 0,0 1 0 0 0,-1 0 0 0 0,1 1-337 0 0,18 11 278 0 0,-7-5-228 0 0,0 1-1 0 0,-1 1 1 0 0,-1 0 0 0 0,1 3-50 0 0,-7-5-42 0 0,1 0 1 0 0,1 5 41 0 0,-1-2-284 0 0,9 9 284 0 0,-8-11-284 0 0,-10-8 136 0 0,1-1 0 0 0,-1-1 0 0 0,1 1 0 0 0,0 0 0 0 0,0-1 0 0 0,1 0 1 0 0,-1 0-1 0 0,1 0 0 0 0,-1-1 0 0 0,2 1 148 0 0,8 3-578 0 0,-12-4 468 0 0,1-1-1 0 0,0 1 1 0 0,-1-1-1 0 0,1 0 1 0 0,0 0-1 0 0,0 0 1 0 0,0 0-1 0 0,0-1 1 0 0,1 1 110 0 0,5 1-460 0 0,-8-2 431 0 0,-1 0 1 0 0,1 0-1 0 0,0 1 1 0 0,-1-1 0 0 0,1 0-1 0 0,0 0 1 0 0,0 0 0 0 0,-1 0-1 0 0,1 0 1 0 0,0 0 0 0 0,0 0-1 0 0,-1 0 1 0 0,1 0-1 0 0,0 0 1 0 0,0-1 28 0 0,2 0-110 0 0,-1 0-1 0 0,1 0 0 0 0,-1-1 1 0 0,1 1-1 0 0,-1-1 1 0 0,2-1 110 0 0,-3 2-32 0 0,0 0 0 0 0,0 1 0 0 0,0-1 1 0 0,0 0-1 0 0,-1 0 0 0 0,1 0 0 0 0,0 0 0 0 0,-1-1 1 0 0,1 1-1 0 0,-1 0 0 0 0,1 0 0 0 0,-1 0 0 0 0,0 0 0 0 0,1 0 1 0 0,-1-1-1 0 0,0 1 32 0 0,1-1-84 0 0,-1 0 0 0 0,0 0 0 0 0,0 0 1 0 0,0 0-1 0 0,0 0 0 0 0,0 0 0 0 0,-1 0 0 0 0,1-1 84 0 0,-1 2-48 0 0,1 1-1 0 0,0-1 1 0 0,-1 0-1 0 0,1 0 0 0 0,-1 0 1 0 0,0 0-1 0 0,1 1 0 0 0,-1-1 1 0 0,0 0-1 0 0,1 1 1 0 0,-1-1-1 0 0,0 0 0 0 0,0 1 1 0 0,1-1-1 0 0,-1 1 0 0 0,0-1 1 0 0,0 1-1 0 0,0-1 49 0 0,-3 0 13 0 0,0 0-1 0 0,0 0 0 0 0,-1 0 1 0 0,1 0-1 0 0,0 0 1 0 0,-1 1-1 0 0,1 0 1 0 0,0 0-1 0 0,-1 0 1 0 0,1 1-1 0 0,0-1 1 0 0,-4 2-13 0 0,1 1 414 0 0,7-2-393 0 0,0-1 0 0 0,0 0 1 0 0,0 0-1 0 0,0 0 0 0 0,-1 0 0 0 0,1 0 0 0 0,0 0 0 0 0,0 0 0 0 0,0 1 0 0 0,0-1 1 0 0,0 0-1 0 0,0 0 0 0 0,0 0 0 0 0,0 0 0 0 0,0 0 0 0 0,0 0 0 0 0,0 1 0 0 0,0-1 1 0 0,0 0-1 0 0,0 0 0 0 0,0 0 0 0 0,0 0 0 0 0,0 1 0 0 0,0-1 0 0 0,0 0 0 0 0,0 0 1 0 0,0 0-1 0 0,0 0 0 0 0,0 0-21 0 0,1 1 27 0 0,-1-1 0 0 0,0 0-1 0 0,1 1 1 0 0,-1-1 0 0 0,1 0 0 0 0,-1 0 0 0 0,1 1 0 0 0,-1-1 0 0 0,1 0 0 0 0,-1 0-1 0 0,1 0 1 0 0,-1 0 0 0 0,1 1 0 0 0,-1-1 0 0 0,1 0 0 0 0,-1 0 0 0 0,1 0-1 0 0,0 0 1 0 0,-1 0 0 0 0,1-1 0 0 0,-1 1 0 0 0,1 0 0 0 0,-1 0 0 0 0,1 0 0 0 0,-1 0-27 0 0,4-1 45 0 0,0-1 1 0 0,-1 1-1 0 0,1-1 1 0 0,2-1-46 0 0,13-5 31 0 0,-2 3 25 0 0,-1-1 0 0 0,1 0 0 0 0,7-5-56 0 0,-9 3-29 0 0,-2 2 93 0 0,-1-1-1 0 0,0 0 0 0 0,5-5-63 0 0,-4 3-11 0 0,-9 6 27 0 0,0 1 0 0 0,-1-1 0 0 0,1 0 1 0 0,-1 0-1 0 0,2-3-16 0 0,4-3 64 0 0,-16 11 58 0 0,3-1-137 0 0,0 0 0 0 0,1 1 0 0 0,-1-1 1 0 0,0 1-1 0 0,1 0 0 0 0,-1 0 0 0 0,-1 1 15 0 0,-31 22-427 0 0,19-13 415 0 0,0 0 1 0 0,-10 10 11 0 0,22-18-22 0 0,0 0 1 0 0,0 0-1 0 0,-5 1 22 0 0,-1 3-79 0 0,11-8 81 0 0,0 0 1 0 0,-1 0-1 0 0,1 0 1 0 0,0 0-1 0 0,0 0 1 0 0,0 0 0 0 0,0 0-1 0 0,-1 1 1 0 0,1-1-1 0 0,0 0 1 0 0,0 0-1 0 0,0 0 1 0 0,0 0-1 0 0,0 1 1 0 0,-1-1 0 0 0,1 0-1 0 0,0 0 1 0 0,0 0-1 0 0,0 1 1 0 0,0-1-1 0 0,0 0 1 0 0,0 0 0 0 0,0 0-1 0 0,0 1 1 0 0,0-1-1 0 0,0 0 1 0 0,0 0-1 0 0,0 0 1 0 0,0 1-1 0 0,0-1-2 0 0,0 0 0 0 0,0 0 0 0 0,0 0-1 0 0,1 0 1 0 0,-1 0-1 0 0,0 0 1 0 0,0 0-1 0 0,0 0 1 0 0,0 0-1 0 0,0 0 1 0 0,1 0-1 0 0,-1 0 1 0 0,0 0 0 0 0,0 0-1 0 0,0 0 1 0 0,0 0-1 0 0,1 0 1 0 0,-1 0-1 0 0,0 0 1 0 0,0 0-1 0 0,0 0 1 0 0,0 0-1 0 0,1 0 1 0 0,-1 0 0 0 0,0 0-1 0 0,0 0 1 0 0,0 0-1 0 0,0 0 1 0 0,0-1-1 0 0,0 1 1 0 0,1 0-1 0 0,-1 0 1 0 0,0 0-1 0 0,0 0 1 0 0,0 0 0 0 0,0 0-1 0 0,0-1 1 0 0,0 1-1 0 0,0 0 1 0 0,0 0-1 0 0,0 0 1 0 0,12-12-28 0 0,0 1 0 0 0,1 0 0 0 0,9-6 28 0 0,-8 8-6 0 0,0 0-1 0 0,12-5 7 0 0,-9 6 131 0 0,-15 7-103 0 0,0-1 1 0 0,0 1 0 0 0,0-1 0 0 0,0 1 0 0 0,-1-1 0 0 0,1 0-1 0 0,0 0 1 0 0,-1 0 0 0 0,1 0 0 0 0,0-2-29 0 0,-1 4 3 0 0,-1-1 0 0 0,0 1 0 0 0,1-1 0 0 0,-1 1 0 0 0,0 0 0 0 0,0-1 0 0 0,0 1 0 0 0,0-1 0 0 0,1 0 0 0 0,-1 1 0 0 0,0-1 0 0 0,0 1 0 0 0,0-1 0 0 0,0 1 0 0 0,0-1 0 0 0,0 1 0 0 0,0-1 0 0 0,0 1 0 0 0,0-1 0 0 0,0 1 0 0 0,-1-1 0 0 0,1 1 0 0 0,0-1 0 0 0,0 1 0 0 0,0-1 0 0 0,-1 1 0 0 0,1-1 0 0 0,0 1 0 0 0,-1-1 0 0 0,1 1 0 0 0,0 0 0 0 0,-1-1 0 0 0,1 1 0 0 0,0-1 0 0 0,-1 1 0 0 0,1 0 0 0 0,-1 0 0 0 0,1-1 0 0 0,-1 1 0 0 0,1 0 0 0 0,-1 0 0 0 0,1-1 0 0 0,-1 1 0 0 0,1 0 0 0 0,-1 0 0 0 0,1 0 0 0 0,-1 0 0 0 0,1 0 0 0 0,-1 0 0 0 0,0 0-3 0 0,0-1 24 0 0,-1 1 0 0 0,0 0 0 0 0,0 0 0 0 0,0 0 0 0 0,0 0 0 0 0,0 1 0 0 0,1-1 0 0 0,-1 0 0 0 0,0 1 0 0 0,0 0 0 0 0,-1 0-24 0 0,-21 11 57 0 0,15-8-134 0 0,2 0 98 0 0,-1 1 1 0 0,1-1-1 0 0,0 1 0 0 0,0 0 0 0 0,-3 4-21 0 0,7-6 19 0 0,-7 5 41 0 0,10-8-55 0 0,0 0-1 0 0,-1 0 1 0 0,1 1-1 0 0,0-1 1 0 0,0 0-1 0 0,0 0 1 0 0,-1 0-1 0 0,1 0 1 0 0,0 1 0 0 0,0-1-1 0 0,0 0 1 0 0,0 0-1 0 0,0 0 1 0 0,-1 1-1 0 0,1-1 1 0 0,0 0-1 0 0,0 0 1 0 0,0 1-1 0 0,0-1 1 0 0,0 0 0 0 0,0 0-1 0 0,0 1 1 0 0,0-1-1 0 0,0 0 1 0 0,0 0-1 0 0,0 1 1 0 0,0-1-1 0 0,0 0-4 0 0,1 0-10 0 0,-1 0 0 0 0,1 0-1 0 0,0-1 1 0 0,0 1 0 0 0,-1 0-1 0 0,1-1 1 0 0,0 1 0 0 0,-1-1-1 0 0,1 1 1 0 0,0-1 0 0 0,-1 1-1 0 0,1-1 1 0 0,-1 1 0 0 0,1-1 10 0 0,-1 1-5 0 0,41-37-9 0 0,-28 27 12 0 0,-2 0 0 0 0,1-1 0 0 0,-1-1-1 0 0,8-11 3 0 0,-8 10 49 0 0,-10 12-49 0 0,1-1-1 0 0,0 0 1 0 0,-1 1-1 0 0,1-1 1 0 0,-1 0 0 0 0,0 0-1 0 0,1 0 1 0 0,-1-1-1 0 0,0 1 1 0 0,0 0 0 0 0,-1 0-1 0 0,1 0 1 0 0,0-1-1 0 0,-1 1 1 0 0,1-2 0 0 0,-1 4 6 0 0,0 0 0 0 0,0-1-1 0 0,0 1 1 0 0,0 0 0 0 0,0 0-1 0 0,0-1 1 0 0,0 1 0 0 0,0 0-1 0 0,0-1 1 0 0,0 1 0 0 0,-1 0 0 0 0,1 0-1 0 0,0-1 1 0 0,0 1 0 0 0,0 0-1 0 0,0 0 1 0 0,0 0 0 0 0,-1-1 0 0 0,1 1-1 0 0,0 0 1 0 0,0 0 0 0 0,0 0-1 0 0,-1-1 1 0 0,1 1 0 0 0,0 0 0 0 0,0 0-1 0 0,0 0 1 0 0,-1 0 0 0 0,1 0-1 0 0,0 0 1 0 0,0 0 0 0 0,-1-1-1 0 0,1 1 1 0 0,0 0 0 0 0,0 0 0 0 0,-1 0-1 0 0,1 0 1 0 0,0 0 0 0 0,-1 0-1 0 0,1 0 1 0 0,0 0 0 0 0,0 0 0 0 0,-1 0-1 0 0,1 0 1 0 0,0 1 0 0 0,0-1-1 0 0,-1 0 1 0 0,1 0 0 0 0,0 0 0 0 0,0 0-1 0 0,-1 0 1 0 0,1 0 0 0 0,0 1-6 0 0,-14 6 84 0 0,14-7-65 0 0,-5 4-10 0 0,0 0 1 0 0,1 1-1 0 0,-1-1 1 0 0,1 1-1 0 0,0 0 1 0 0,0 1-10 0 0,-8 8-3 0 0,-23 27 202 0 0,30-31-163 0 0,4-9-44 0 0,1-1 0 0 0,0 0 0 0 0,0 1 0 0 0,0-1 0 0 0,0 1 0 0 0,-1-1 0 0 0,1 0 0 0 0,0 1 0 0 0,0-1 0 0 0,0 1 0 0 0,0-1-1 0 0,0 0 1 0 0,0 1 0 0 0,0-1 0 0 0,0 1 0 0 0,0-1 0 0 0,0 1 0 0 0,0-1 0 0 0,0 0 0 0 0,0 1 0 0 0,1-1 0 0 0,-1 1 0 0 0,0-1 8 0 0,1 0-36 0 0,0-1 1 0 0,0 1 0 0 0,-1-1 0 0 0,1 1 0 0 0,0-1 0 0 0,0 1 0 0 0,-1-1 0 0 0,1 0 0 0 0,-1 0-1 0 0,1 1 1 0 0,0-1 0 0 0,-1 0 0 0 0,1 0 35 0 0,3-3 16 0 0,16-18-161 0 0,-16 18 93 0 0,-1 0-1 0 0,1-1 1 0 0,0 2-1 0 0,1-1 1 0 0,-1 0-1 0 0,2 0 53 0 0,-4 2 15 0 0,0 1 0 0 0,0-1 0 0 0,-1 1 0 0 0,1-1 0 0 0,-1 0 0 0 0,1 0 0 0 0,-1 0 0 0 0,1 0 0 0 0,0-2-15 0 0,5-7 107 0 0,-5 8-37 0 0,0 1 72 0 0,-1 4 111 0 0,-13 7 339 0 0,12-8-574 0 0,-1 0 0 0 0,1-1 0 0 0,-1 1 0 0 0,1 0 0 0 0,0-1 0 0 0,-1 1 0 0 0,1 0 1 0 0,0 0-1 0 0,-1 0 0 0 0,1-1 0 0 0,0 1 0 0 0,0 0 0 0 0,0 0 0 0 0,0 0 0 0 0,-1-1 0 0 0,1 1 0 0 0,0 0 0 0 0,1 0 0 0 0,-1 0 0 0 0,0 0 0 0 0,0-1 0 0 0,0 1 0 0 0,0 0 0 0 0,1 0 0 0 0,-1 0 0 0 0,0-1 0 0 0,1 1 0 0 0,-1 0 0 0 0,1 0-18 0 0,-1-1 0 0 0,0 0-1 0 0,1 1 1 0 0,-1-1 0 0 0,0 0 0 0 0,1 0-1 0 0,-1 0 1 0 0,0 0 0 0 0,0 0-1 0 0,1 0 1 0 0,-1 0 0 0 0,0 0 0 0 0,1 0-1 0 0,-1 0 1 0 0,0 0 0 0 0,1 0-1 0 0,-1 0 1 0 0,0 0 0 0 0,1 0-1 0 0,-1 0 1 0 0,0 0 0 0 0,1 0 0 0 0,-1 0-1 0 0,0 0 1 0 0,1 0 0 0 0,-1-1-1 0 0,0 1 1 0 0,0 0 0 0 0,1 0-1 0 0,-1 0 1 0 0,0 0 0 0 0,0-1 0 0 0,1 1-1 0 0,-1 0 1 0 0,0 0 0 0 0,0-1 0 0 0,9-9-71 0 0,-8 9 53 0 0,4-7-59 0 0,-4 6 57 0 0,-1 1 0 0 0,1 0 0 0 0,-1 0 0 0 0,1 0 1 0 0,0 0-1 0 0,0 0 0 0 0,0 0 0 0 0,-1 0 0 0 0,1 0 0 0 0,1 0 20 0 0,-1-1-23 0 0,1 1 0 0 0,0-1 0 0 0,-1 0-1 0 0,1 0 1 0 0,-1 1 0 0 0,0-1 0 0 0,0 0 0 0 0,0 0-1 0 0,0 0 1 0 0,0 0 0 0 0,0 0 0 0 0,0-2 23 0 0,7-12 88 0 0,1 6 74 0 0,-9 8-10 0 0,-2 4 59 0 0,-4 3 17 0 0,6-5-228 0 0,-1 0 1 0 0,1 0-1 0 0,-1 0 1 0 0,1 0-1 0 0,0 0 0 0 0,-1 1 1 0 0,1-1-1 0 0,-1 0 1 0 0,1 0-1 0 0,0 1 0 0 0,-1-1 1 0 0,1 0-1 0 0,0 1 1 0 0,0-1-1 0 0,-1 0 0 0 0,1 1 1 0 0,0-1-1 0 0,-1 0 1 0 0,1 1-1 0 0,0-1 0 0 0,0 1 1 0 0,0-1-1 0 0,0 0 1 0 0,-1 1-1 0 0,1-1 0 0 0,0 1 1 0 0,0 0-1 0 0,1-1 11 0 0,-1 0 1 0 0,1 1 0 0 0,-1-1-1 0 0,1 0 1 0 0,-1 1 0 0 0,1-1-1 0 0,-1 0 1 0 0,1 1 0 0 0,-1-1-1 0 0,1 0 1 0 0,0 0-1 0 0,-1 0 1 0 0,1 0 0 0 0,0 0-1 0 0,-1 0 1 0 0,1 0 0 0 0,-1 0-1 0 0,1 0 1 0 0,0 0 0 0 0,0 0-12 0 0,8 1 139 0 0,-8-1-127 0 0,0-1 0 0 0,0 1 1 0 0,0-1-1 0 0,1 1 0 0 0,-1-1 0 0 0,0 0 1 0 0,0 1-1 0 0,0-1 0 0 0,0 0 0 0 0,0 0 1 0 0,1 0-13 0 0,2-5 142 0 0,-4 6-145 0 0,1-1-1 0 0,-1 0 0 0 0,1 0 0 0 0,-1 1 0 0 0,1-1 0 0 0,-1 0 1 0 0,0 0-1 0 0,1 1 0 0 0,-1-1 0 0 0,0 0 0 0 0,0 0 0 0 0,1 0 0 0 0,-1 0 1 0 0,0 1-1 0 0,0-1 0 0 0,0 0 4 0 0,-1-1-19 0 0,-1 4 32 0 0,0 0 91 0 0,2-3 155 0 0,0 1-259 0 0,0 0 0 0 0,0 0 0 0 0,0 0 0 0 0,0 0 0 0 0,0 0 1 0 0,0 0-1 0 0,0 0 0 0 0,0 0 0 0 0,0 0 0 0 0,0 0 0 0 0,0 0 0 0 0,0 0 0 0 0,0 0 0 0 0,0 0 0 0 0,0 0 0 0 0,0 0 0 0 0,0 0 0 0 0,0 0 0 0 0,0 0 0 0 0,0 0 0 0 0,0 0 0 0 0,0 0 0 0 0,0 0 0 0 0,0 0 0 0 0,1 1 0 0 0,-1-1 0 0 0,0 0 0 0 0,0 0 0 0 0,0 0 0 0 0,0 0 0 0 0,0 0 0 0 0,0-1 0 0 0,0 1 0 0 0,0 0 0 0 0,0 0 0 0 0,0 0 0 0 0,0 0 1 0 0,0 0-1 0 0,0 0 0 0 0,0 0 0 0 0,0 0 0 0 0,0 0 0 0 0,0 0 0 0 0,0 0 0 0 0,0 0 0 0 0,0 0 0 0 0,1 0 0 0 0,-1 0 0 0 0,0 0 0 0 0,0 0 0 0 0,0 0 0 0 0,0 0 0 0 0,0 0 0 0 0,0 0 0 0 0,0 0 0 0 0,0 0 0 0 0,0 0 0 0 0,0 0 0 0 0,0 0 0 0 0,0 0 0 0 0,0-1 0 0 0,0 1 0 0 0,0 0 0 0 0,0 0 0 0 0,0 0 0 0 0,0 0 0 0 0,0 0 0 0 0,0 0 0 0 0,0 0 1 0 0,0 0-2 0 0,6 2 234 0 0,-6-2-218 0 0,0 0 0 0 0,1 0 1 0 0,-1 0-1 0 0,0 0 0 0 0,1 0 0 0 0,-1 0 1 0 0,0 0-1 0 0,1 0 0 0 0,-1 0 0 0 0,1 0 0 0 0,-1 0 1 0 0,0 0-1 0 0,1 0 0 0 0,-1 0 0 0 0,0 0 1 0 0,1 0-1 0 0,-1 1 0 0 0,0-1 0 0 0,1 0 0 0 0,-1 0 1 0 0,0 0-1 0 0,0 1 0 0 0,1-1 0 0 0,-1 0 1 0 0,0 0-1 0 0,0 1 0 0 0,1-1 0 0 0,-1 0 0 0 0,0 1 1 0 0,0-1-1 0 0,0 0 0 0 0,0 1 0 0 0,1-1 1 0 0,-1 0-1 0 0,0 1 0 0 0,0-1 0 0 0,0 0 0 0 0,0 1 1 0 0,0-1-1 0 0,0 0 0 0 0,0 1 0 0 0,0-1-15 0 0,0 1 3 0 0,0-1 0 0 0,0 1 0 0 0,0-1 0 0 0,0 0 0 0 0,0 1 0 0 0,0-1 0 0 0,0 0-1 0 0,0 1 1 0 0,1-1 0 0 0,-1 0 0 0 0,0 1 0 0 0,0-1 0 0 0,0 0 0 0 0,0 0 0 0 0,1 1-1 0 0,-1-1 1 0 0,0 0 0 0 0,0 0 0 0 0,0 1 0 0 0,1-1 0 0 0,-1 0 0 0 0,0 0 0 0 0,1 1-3 0 0,0 5 217 0 0,-1-5-174 0 0,0 0-1 0 0,0 1 1 0 0,0-1 0 0 0,1 1-1 0 0,-1-1 1 0 0,0 0 0 0 0,1 0-1 0 0,-1 1 1 0 0,1-1 0 0 0,-1 0-1 0 0,2 2-42 0 0,1 3 26 0 0,-1-2-57 0 0,6 6 234 0 0,2 20-295 0 0,-7-25 122 0 0,2 2-138 0 0,-4-3 82 0 0,1-1 0 0 0,-1 1 0 0 0,1 0 0 0 0,0-1 0 0 0,2 2 26 0 0,0 2-55 0 0,1 4 166 0 0,-4-8-102 0 0,0-1 0 0 0,1 1 0 0 0,-1 0 0 0 0,2 2-9 0 0,-3-5 1 0 0,2 2-8 0 0,-1-1 1 0 0,0 1-1 0 0,0 0 0 0 0,0-1 0 0 0,0 1 0 0 0,0 0 0 0 0,0 0 0 0 0,0 0 0 0 0,0 0 0 0 0,-1 0 0 0 0,1 0 0 0 0,-1 0 7 0 0,0 0 8 0 0,1-1 0 0 0,-1 1-1 0 0,1-1 1 0 0,0 0-1 0 0,-1 1 1 0 0,1-1 0 0 0,0 1-1 0 0,0 0-7 0 0,6 9-59 0 0,-3-2 67 0 0,2 2 38 0 0,-6-8-77 0 0,1 0-1 0 0,0 0 1 0 0,1 0 0 0 0,-1 0-1 0 0,1 1 32 0 0,-2-3 16 0 0,1 0-1 0 0,0 0 1 0 0,0-1 0 0 0,-1 1-1 0 0,1 0 1 0 0,0 0-1 0 0,0 0 1 0 0,0 0 0 0 0,0-1-1 0 0,0 1 1 0 0,0 0-1 0 0,0-1 1 0 0,0 1 0 0 0,1-1-16 0 0,-2 1-8 0 0,1-1 1 0 0,0 0 0 0 0,-1 1 0 0 0,1-1-1 0 0,-1 0 1 0 0,1 1 0 0 0,-1-1-1 0 0,1 1 1 0 0,-1-1 0 0 0,1 1 0 0 0,-1-1-1 0 0,0 1 1 0 0,1 0 0 0 0,-1-1 0 0 0,0 1-1 0 0,1-1 1 0 0,-1 1 0 0 0,0 0 7 0 0,0-1 25 0 0,1 1 0 0 0,-1 0-1 0 0,0-1 1 0 0,1 1 0 0 0,-1 0 0 0 0,0-1 0 0 0,1 1 0 0 0,-1-1 0 0 0,1 1 0 0 0,-1-1 0 0 0,1 1 0 0 0,-1-1 0 0 0,1 1-1 0 0,-1-1 1 0 0,1 1-25 0 0,0-1-3 0 0,-1 1 0 0 0,1 0-1 0 0,-1 0 1 0 0,0 0-1 0 0,1 0 1 0 0,-1-1-1 0 0,0 1 1 0 0,0 0 0 0 0,0 0-1 0 0,0 0 1 0 0,1 0 3 0 0,-1 4-113 0 0,2-1 99 0 0,0-1 1 0 0,0 0 0 0 0,0 1-1 0 0,0-1 1 0 0,0 0-1 0 0,1 0 1 0 0,0 0 0 0 0,-1-1-1 0 0,2 2 14 0 0,1 0-3 0 0,-4-2 22 0 0,1 0 1 0 0,-1-1-1 0 0,0 1 1 0 0,0 0-1 0 0,0 0 0 0 0,1 1-19 0 0,2 5 181 0 0,-1-6-202 0 0,1 2-206 0 0,4 11 502 0 0,-6-10-461 0 0,-2-5 182 0 0,0 1-1 0 0,0-1 0 0 0,1 0 1 0 0,-1 1-1 0 0,0-1 0 0 0,0 0 0 0 0,0 1 1 0 0,0-1-1 0 0,0 0 0 0 0,1 1 0 0 0,-1-1 1 0 0,0 0-1 0 0,0 0 0 0 0,1 1 1 0 0,-1-1-1 0 0,0 0 0 0 0,0 0 0 0 0,1 1 1 0 0,-1-1-1 0 0,0 0 0 0 0,1 0 1 0 0,-1 0-1 0 0,0 0 0 0 0,1 1 0 0 0,-1-1 1 0 0,1 0 4 0 0,-1 0-1 0 0,1 0 1 0 0,-1 0 0 0 0,1 0-1 0 0,-1 1 1 0 0,1-1 0 0 0,-1 0 0 0 0,0 0-1 0 0,1 1 1 0 0,-1-1 0 0 0,1 0-1 0 0,-1 1 1 0 0,0-1 0 0 0,1 0-1 0 0,-1 1 1 0 0,0-1 0 0 0,1 0 0 0 0,-1 1-1 0 0,0-1 1 0 0,0 1 0 0 0,1-1-1 0 0,-1 1 1 0 0,0-1 0 0 0,0 0-1 0 0,0 1 1 0 0,0-1 0 0 0,0 1 0 0 0,0-1-1 0 0,1 1 1 0 0,2 6-79 0 0,-3-7 86 0 0,1 1 0 0 0,-1-1 1 0 0,0 1-1 0 0,1 0 0 0 0,-1-1 1 0 0,0 1-1 0 0,0 0 1 0 0,1-1-1 0 0,-1 1 0 0 0,0 0 1 0 0,0 0-8 0 0,4 8 93 0 0,-1-3-50 0 0,-3-5-48 0 0,1-1 0 0 0,-1 1 0 0 0,0 0 0 0 0,1-1 0 0 0,-1 1-1 0 0,0-1 1 0 0,1 1 0 0 0,-1-1 0 0 0,1 1 0 0 0,-1-1 0 0 0,1 1-1 0 0,-1-1 1 0 0,1 0 0 0 0,0 1 5 0 0,-1-1 2 0 0,1 1 1 0 0,0 0-1 0 0,-1-1 0 0 0,1 1 1 0 0,0 0-1 0 0,-1-1 0 0 0,1 1 1 0 0,-1 0-1 0 0,1 0 0 0 0,-1 0-2 0 0,1-1-1 0 0,-1 1-1 0 0,0 0 0 0 0,0-1 1 0 0,1 1-1 0 0,-1-1 0 0 0,1 1 1 0 0,-1-1-1 0 0,0 0 1 0 0,1 1-1 0 0,-1-1 0 0 0,1 1 1 0 0,-1-1-1 0 0,1 0 0 0 0,-1 1 1 0 0,1-1-1 0 0,-1 0 1 0 0,1 1-1 0 0,0-1 0 0 0,-1 0 1 0 0,1 0 1 0 0,-1 1 3 0 0,1-1 1 0 0,0 0-1 0 0,-1 1 1 0 0,1-1 0 0 0,-1 1-1 0 0,0-1 1 0 0,1 1-1 0 0,-1-1 1 0 0,1 1-1 0 0,-1 0 1 0 0,0-1-1 0 0,0 1 1 0 0,1-1 0 0 0,-1 1-1 0 0,0 0 1 0 0,0-1-1 0 0,1 1 1 0 0,-1 0-1 0 0,0-1 1 0 0,0 1 0 0 0,0 0-1 0 0,0 0-3 0 0,0 0 6 0 0,0 0 1 0 0,0 0-1 0 0,0 0 0 0 0,1 0 1 0 0,-1 0-1 0 0,0 0 0 0 0,1 0 0 0 0,-1 0 1 0 0,0-1-1 0 0,1 2-6 0 0,2 0-49 0 0,-3-2 40 0 0,1 1-1 0 0,-1-1 1 0 0,0 0-1 0 0,1 1 1 0 0,-1-1-1 0 0,0 0 0 0 0,1 1 1 0 0,-1-1-1 0 0,0 0 1 0 0,0 1-1 0 0,1-1 1 0 0,-1 1-1 0 0,0-1 1 0 0,0 0-1 0 0,0 1 1 0 0,0 0 9 0 0,5 6-205 0 0,-5-6 170 0 0,1 0 0 0 0,0 1-1 0 0,0-1 1 0 0,0 0 0 0 0,-1 0 0 0 0,1 1 0 0 0,-1-1 0 0 0,1 1 0 0 0,-1-1 0 0 0,1 0-1 0 0,-1 1 1 0 0,0-1 0 0 0,0 1 35 0 0,0-1-76 0 0,0 0 1 0 0,1 0-1 0 0,-1-1 0 0 0,0 1 0 0 0,0 0 1 0 0,1 0-1 0 0,-1 0 0 0 0,0 0 0 0 0,1-1 0 0 0,-1 1 1 0 0,1 0-1 0 0,-1 0 0 0 0,1-1 0 0 0,0 1 1 0 0,0 0 75 0 0,4 7-111 0 0,-4-6 106 0 0,0-1 80 0 0,-3-1-125 0 0,1 0 32 0 0,1 0 22 0 0,0 0 1 0 0,0 0 0 0 0,-1 1 0 0 0,1-1 0 0 0,0 0 0 0 0,0 0 0 0 0,-1 0-1 0 0,1 0 1 0 0,0 1 0 0 0,0-1 0 0 0,0 0 0 0 0,-1 0 0 0 0,1 0 0 0 0,0 1-1 0 0,0-1 1 0 0,0 0 0 0 0,0 0 0 0 0,0 1 0 0 0,-1-1 0 0 0,1 0 0 0 0,0 1-5 0 0,-2 2-150 0 0,1-2 153 0 0,0-1 0 0 0,0 1 0 0 0,0 0 0 0 0,0-1 1 0 0,1 1-1 0 0,-1 0 0 0 0,0 0 0 0 0,1-1 0 0 0,-1 1 1 0 0,0 0-1 0 0,1 0 0 0 0,-1 0-3 0 0,-3 5-322 0 0,4-6 294 0 0,0 0 1 0 0,0 0 0 0 0,0-1 0 0 0,0 1 0 0 0,-1 0 0 0 0,1 0-1 0 0,0 0 1 0 0,0 0 0 0 0,0 0 0 0 0,0-1 0 0 0,0 1-1 0 0,0 0 1 0 0,0 0 0 0 0,0 0 0 0 0,0 0 0 0 0,-1 0 0 0 0,1 0-1 0 0,0-1 1 0 0,0 1 0 0 0,0 0 0 0 0,0 0 0 0 0,0 0 0 0 0,0 0-1 0 0,-1 0 1 0 0,1 0 0 0 0,0 0 0 0 0,0 0 0 0 0,0 0 0 0 0,0 0-1 0 0,-1 0 1 0 0,1 0 0 0 0,0 0 0 0 0,0 0 0 0 0,0 0 0 0 0,0 0-1 0 0,-1 0 1 0 0,1 0 0 0 0,0 0 27 0 0,-7-1-189 0 0,6 1 177 0 0,-1 0 0 0 0,1 1 1 0 0,-1-1-1 0 0,1 0 0 0 0,-1 1 1 0 0,1-1-1 0 0,-1 0 0 0 0,1 0 0 0 0,-1 0 1 0 0,1 0-1 0 0,-1-1 0 0 0,0 1 12 0 0,1 0 14 0 0,-1-1-1 0 0,1 1 0 0 0,-1 0 0 0 0,1 0 1 0 0,0 0-1 0 0,-1 0 0 0 0,1 0 1 0 0,-1 1-1 0 0,1-1 0 0 0,-1 0 0 0 0,1 1 1 0 0,0-1-1 0 0,-1 0 0 0 0,0 1-13 0 0,-3 2 65 0 0,0-1 0 0 0,0 1 0 0 0,-1-2 0 0 0,1 1 0 0 0,-1 0-65 0 0,0-1 20 0 0,1 1 0 0 0,-1 0-1 0 0,1 0 1 0 0,0 0 0 0 0,-2 2-20 0 0,-8 5 86 0 0,1 1 0 0 0,0 1 0 0 0,1 0 0 0 0,-6 7-86 0 0,5-7 148 0 0,12-10-131 0 0,0 0 1 0 0,0 1-1 0 0,0-1 1 0 0,0 1-1 0 0,0-1 0 0 0,1 1 1 0 0,-1 0-18 0 0,0 0-1 0 0,0 0 1 0 0,1 0-1 0 0,-1 0 0 0 0,0-1 1 0 0,0 1-1 0 0,-1-1 1 0 0,-6 7 95 0 0,9-9-105 0 0,0 1 0 0 0,-1-1 1 0 0,1 1-1 0 0,0-1 1 0 0,0 1-1 0 0,0-1 1 0 0,0 1-1 0 0,0-1 1 0 0,0 1-1 0 0,-1-1 1 0 0,2 0-1 0 0,-1 1 0 0 0,0-1 10 0 0,3-11-29 0 0,2 0-1 0 0,-1 1 0 0 0,7-11 30 0 0,-2 2-36 0 0,0-1 0 0 0,4-16 36 0 0,-2 5 9 0 0,-5 13 43 0 0,-1 0 0 0 0,-1 0 0 0 0,-1-1-52 0 0,0 4 0 0 0,-3 14 13 0 0,1 0 0 0 0,-1 0-1 0 0,0 0 1 0 0,0 0 0 0 0,0 0-1 0 0,0 0 1 0 0,0 0 0 0 0,-1 0-1 0 0,1 0 1 0 0,0 0 0 0 0,-1 0-1 0 0,0 0 1 0 0,0-2-13 0 0,1 3 13 0 0,-1 0 1 0 0,0 1-1 0 0,1-1 1 0 0,-1 0-1 0 0,0 0 0 0 0,1 0 1 0 0,-1 1-1 0 0,0-1 1 0 0,0 0-1 0 0,0 1 1 0 0,1-1-1 0 0,-1 1 0 0 0,0-1 1 0 0,0 1-1 0 0,0-1 1 0 0,0 1-1 0 0,0 0 0 0 0,0 0 1 0 0,0-1-1 0 0,0 1 1 0 0,0 0-1 0 0,0 0 1 0 0,0 0-1 0 0,-1 0 0 0 0,1 0 1 0 0,0 0-1 0 0,0 0-13 0 0,-13 2 56 0 0,1 0 0 0 0,-1 1 0 0 0,1 1 0 0 0,-1 0-56 0 0,-30 8 74 0 0,24-9-28 0 0,7-1 47 0 0,0 1 0 0 0,0 0 0 0 0,0 0 0 0 0,1 1 0 0 0,-1 1 0 0 0,-5 3-93 0 0,18-8 3 0 0,0 1 0 0 0,-1-1 0 0 0,1 0 0 0 0,0 0 0 0 0,0 0 0 0 0,0 0 0 0 0,0 0 0 0 0,0 0 0 0 0,0 0 0 0 0,0 0 0 0 0,-1 1 0 0 0,1-1 0 0 0,0 0 0 0 0,0 0 0 0 0,0 0 0 0 0,0 0 0 0 0,-1 0 0 0 0,1 0 0 0 0,0 0 0 0 0,0 0 0 0 0,0 0 0 0 0,0 0 0 0 0,0 0 0 0 0,-1 0 0 0 0,1 0 0 0 0,0 0 0 0 0,0 0 0 0 0,0 0 0 0 0,0 0 0 0 0,-1 0 0 0 0,1 0 0 0 0,0 0 0 0 0,0 0 0 0 0,0-1 0 0 0,0 1 0 0 0,0 0 0 0 0,-1 0 0 0 0,1 0 0 0 0,0 0 0 0 0,0 0 0 0 0,0 0 0 0 0,0 0 0 0 0,0 0 0 0 0,0-1 0 0 0,0 1 1 0 0,0 0-1 0 0,-1 0 0 0 0,1 0 0 0 0,0 0 0 0 0,0 0 0 0 0,0-1 0 0 0,0 1 0 0 0,0 0 0 0 0,0 0 0 0 0,0 0 0 0 0,0 0 0 0 0,0-1 0 0 0,0 1 0 0 0,0 0 0 0 0,0 0 0 0 0,0 0 0 0 0,0 0 0 0 0,0 0 0 0 0,0-1-3 0 0,3-14 122 0 0,0 2-120 0 0,-4 9-26 0 0,0 1 1 0 0,0-1-1 0 0,0 1 0 0 0,0-1 0 0 0,-1 1 0 0 0,1 0 0 0 0,-1 0 1 0 0,0 0-1 0 0,-1-2 24 0 0,-5-8 90 0 0,5 7-134 0 0,0 0 0 0 0,-1 1 0 0 0,0 0 0 0 0,-1-1 44 0 0,-8-11 48 0 0,8 11-25 0 0,1 0-1 0 0,-1 0 0 0 0,-2-1-22 0 0,5 5 4 0 0,0 0-1 0 0,0 0 0 0 0,0 0 0 0 0,-1 1 1 0 0,1-1-1 0 0,-1 0 0 0 0,1 1 1 0 0,-1 0-1 0 0,0 0 0 0 0,0 0-3 0 0,-3-1-38 0 0,4 1 49 0 0,-1 0 0 0 0,0 0 1 0 0,1 0-1 0 0,-1 1 0 0 0,1-1 1 0 0,-1 1-1 0 0,0 0 0 0 0,0 0 1 0 0,1 0-1 0 0,-1 0 0 0 0,0 0 1 0 0,0 1-12 0 0,1-1 7 0 0,0 0 1 0 0,0 0-1 0 0,0 1 1 0 0,0-1 0 0 0,0 0-1 0 0,0-1 1 0 0,0 1 0 0 0,0 0-1 0 0,0-1 1 0 0,0 1 0 0 0,0-1-1 0 0,0 1-7 0 0,2-1-4 0 0,-1 1 0 0 0,0 0 1 0 0,1-1-1 0 0,-1 1 0 0 0,1 0 0 0 0,-1-1 0 0 0,1 1 0 0 0,-1-1 0 0 0,1 1 0 0 0,-1-1 0 0 0,1 1 1 0 0,-1-1-1 0 0,1 1 0 0 0,0-1 0 0 0,-1 1 0 0 0,1-1 0 0 0,0 1 0 0 0,-1-1 0 0 0,1 0 1 0 0,0 1-1 0 0,0-1 0 0 0,0 0 0 0 0,-1 1 0 0 0,1-1 0 0 0,0 0 0 0 0,0 1 0 0 0,0-1 0 0 0,0 0 1 0 0,0 1-1 0 0,0-1 0 0 0,1 0 0 0 0,-1 1 0 0 0,0-1 0 0 0,0 0 0 0 0,0 1 0 0 0,1-1 1 0 0,-1 0 3 0 0,0 1 5 0 0,0-1 0 0 0,1 0 0 0 0,-1 1 0 0 0,0-1 0 0 0,1 0 1 0 0,-1 1-1 0 0,0-1 0 0 0,1 0 0 0 0,-1 1 0 0 0,1-1 1 0 0,-1 1-1 0 0,1-1 0 0 0,0 1 0 0 0,-1-1 0 0 0,1 1 0 0 0,-1-1 1 0 0,1 1-1 0 0,0-1 0 0 0,-1 1 0 0 0,1 0 0 0 0,0-1-5 0 0,2 1 36 0 0,-1-1 0 0 0,0 1 0 0 0,1 0 0 0 0,-1 0 0 0 0,0 0 0 0 0,2 0-36 0 0,-3 0 64 0 0,5-1 100 0 0,6 2-179 0 0,-8-1 6 0 0,0 1-1 0 0,0-1 1 0 0,0 0-1 0 0,3-1 10 0 0,5 1-30 0 0,-2-1 145 0 0,-10 1-120 0 0,0 0 0 0 0,1 0 0 0 0,-1-1 0 0 0,0 1 1 0 0,0 0-1 0 0,0 0 0 0 0,0 0 0 0 0,0 0 0 0 0,0 0 0 0 0,1 0 0 0 0,-1 0 0 0 0,0 0 0 0 0,0-1 1 0 0,0 1-1 0 0,0 0 0 0 0,0 0 0 0 0,0 0 0 0 0,0 0 0 0 0,0 0 0 0 0,0 0 0 0 0,0-1 0 0 0,0 1 1 0 0,0 0-1 0 0,0 0 0 0 0,0 0 0 0 0,0 0 0 0 0,0-1 0 0 0,0 1 0 0 0,0 0 0 0 0,0 0 0 0 0,0 0 1 0 0,0 0-1 0 0,0 0 0 0 0,0-1 0 0 0,0 1 0 0 0,0 0 0 0 0,0 0 0 0 0,0 0 0 0 0,0 0 0 0 0,0 0 1 0 0,0 0-1 0 0,0-1 0 0 0,0 1 0 0 0,-1 0 5 0 0,0-3-4 0 0,1 3 7 0 0,0-1 0 0 0,0 1 1 0 0,-1 0-1 0 0,1-1 1 0 0,0 1-1 0 0,0 0 1 0 0,-1-1-1 0 0,1 1 0 0 0,0 0 1 0 0,0-1-1 0 0,-1 1 1 0 0,1 0-1 0 0,0 0 1 0 0,-1-1-1 0 0,1 1 0 0 0,0 0 1 0 0,-1 0-1 0 0,1 0-3 0 0,-8-6-166 0 0,0-1-1 0 0,-4-3 167 0 0,7 5 25 0 0,1 0 0 0 0,-2 1 0 0 0,1 0 0 0 0,0 0 0 0 0,-1 1 0 0 0,0-1 0 0 0,-3 0-25 0 0,9 4 15 0 0,-1-1 1 0 0,0 1 0 0 0,0 0 0 0 0,0 0-1 0 0,0 0 1 0 0,0 0 0 0 0,0 0-1 0 0,0 0 1 0 0,0 0 0 0 0,0 0 0 0 0,0 0-1 0 0,0 0 1 0 0,0 0 0 0 0,0 1 0 0 0,0-1-1 0 0,0 0 1 0 0,1 1 0 0 0,-1-1 0 0 0,0 0-1 0 0,0 1 1 0 0,0-1 0 0 0,0 1 0 0 0,1 0-1 0 0,-1-1 1 0 0,0 1 0 0 0,1 0-1 0 0,-1-1 1 0 0,0 1 0 0 0,1 0 0 0 0,-1 0-16 0 0,1-1-4 0 0,0 0 1 0 0,0 0 0 0 0,0 0 0 0 0,0 0-1 0 0,0 0 1 0 0,0 0 0 0 0,0 1 0 0 0,0-1-1 0 0,0 0 1 0 0,0 0 0 0 0,0 0 0 0 0,0 0-1 0 0,0 0 1 0 0,0 0 0 0 0,0 1 0 0 0,0-1-1 0 0,0 0 1 0 0,0 0 0 0 0,0 0-1 0 0,0 0 1 0 0,0 0 0 0 0,0 0 0 0 0,0 0-1 0 0,0 1 1 0 0,0-1 0 0 0,0 0 0 0 0,0 0-1 0 0,0 0 1 0 0,0 0 0 0 0,0 0 0 0 0,1 0-1 0 0,-1 0 1 0 0,0 0 0 0 0,0 0 0 0 0,0 0-1 0 0,0 1 1 0 0,0-1 0 0 0,0 0 0 0 0,0 0-1 0 0,0 0 1 0 0,0 0 0 0 0,1 0-1 0 0,-1 0 1 0 0,0 0 0 0 0,0 0 0 0 0,0 0-1 0 0,0 0 1 0 0,0 0 0 0 0,0 0 3 0 0,9 0 57 0 0,-5 1 38 0 0,-1 0-96 0 0,0 1 0 0 0,-1-1 0 0 0,0 1 1 0 0,1-1-1 0 0,-1 1 0 0 0,0 0 0 0 0,0 0 1 0 0,0 1-1 0 0,1 0 1 0 0,1 2-40 0 0,-1-1 40 0 0,-1-1 1 0 0,1 1-1 0 0,0-1 0 0 0,0 0 0 0 0,4 2 0 0 0,-7-4-10 0 0,1 0 0 0 0,0-1 0 0 0,0 1 0 0 0,0-1 0 0 0,0 1 0 0 0,-1-1 0 0 0,1 0 0 0 0,0 1 0 0 0,0-1 0 0 0,0 0-1 0 0,0 0 1 0 0,0 1 0 0 0,0-1 0 0 0,0 0 0 0 0,0 0 0 0 0,0 0 0 0 0,0 0 0 0 0,0-1 0 0 0,0 1 0 0 0,0 0 0 0 0,0 0 0 0 0,0 0 0 0 0,0-1 0 0 0,0 1 0 0 0,0 0-1 0 0,-1-1 1 0 0,1 1 0 0 0,0-1 0 0 0,0 0 10 0 0,13-8-92 0 0,18-12-130 0 0,-22 14 225 0 0,-9 6 2 0 0,1 0 0 0 0,-1-1 0 0 0,1 1 1 0 0,-1 0-1 0 0,1 0 0 0 0,0 0-5 0 0,-1 0 263 0 0,-2 6-339 0 0,1-4 49 0 0,1-1 0 0 0,-1 0 0 0 0,1 0 0 0 0,0 0 0 0 0,-1 0 1 0 0,1 0-1 0 0,-1-1 0 0 0,1 1 0 0 0,-1 0 0 0 0,1 0 0 0 0,-1 0 0 0 0,1 0 0 0 0,-1-1 0 0 0,1 1 27 0 0,5-1-58 0 0,-6 1 75 0 0,1 0 0 0 0,-1 0 0 0 0,1 0-1 0 0,-1 0 1 0 0,1 0 0 0 0,-1 0 0 0 0,1 1 0 0 0,-1-1 0 0 0,1 0-1 0 0,-1 0 1 0 0,1 1 0 0 0,-1-1 0 0 0,0 0 0 0 0,1 0-1 0 0,-1 1 1 0 0,0-1 0 0 0,1 0 0 0 0,-1 1 0 0 0,0-1 0 0 0,1 1-1 0 0,-1-1 1 0 0,0 1-17 0 0,1 1 34 0 0,0 0 0 0 0,0 0-1 0 0,0 0 1 0 0,0 0 0 0 0,-1 0-1 0 0,1 1-33 0 0,0 4-24 0 0,0 0-1 0 0,0-1 1 0 0,-1 6 24 0 0,0 0-65 0 0,0-4-57 0 0,0 1-1 0 0,1 5 123 0 0,-1-11-25 0 0,1-1 0 0 0,-1 1-1 0 0,1-1 1 0 0,0 1 0 0 0,0-1-1 0 0,0 1 1 0 0,0-1 0 0 0,0 0-1 0 0,0 1 1 0 0,2 0 25 0 0,-3-2-15 0 0,1-1 0 0 0,-1 1 0 0 0,0-1 0 0 0,1 0 0 0 0,-1 1 0 0 0,1-1 0 0 0,-1 0 0 0 0,0 0 0 0 0,1 1 0 0 0,-1-1 0 0 0,1 0 0 0 0,-1 0 0 0 0,1 0 0 0 0,-1 0 0 0 0,1 1 0 0 0,-1-1 0 0 0,1 0 0 0 0,-1 0 0 0 0,1 0 0 0 0,-1 0 0 0 0,1 0 0 0 0,-1 0 0 0 0,1 0 0 0 0,-1-1 0 0 0,1 1 0 0 0,-1 0 0 0 0,1 0 0 0 0,-1 0 0 0 0,1 0 0 0 0,-1-1 0 0 0,1 1 0 0 0,-1 0 0 0 0,1 0 0 0 0,-1-1 0 0 0,0 1 0 0 0,1 0 0 0 0,-1-1 0 0 0,1 1 15 0 0,2-3-155 0 0,0 0 1 0 0,0 0 0 0 0,0 0 0 0 0,1-1 154 0 0,-1 1-37 0 0,2-4 31 0 0,0 0-1 0 0,0 0 1 0 0,0-1 0 0 0,-1 1-1 0 0,0-1 1 0 0,-1 0 0 0 0,1 0-1 0 0,-1-3 7 0 0,-3 11 11 0 0,1-1-1 0 0,-1 1 0 0 0,0 0 1 0 0,0-1-1 0 0,0 1 1 0 0,0 0-1 0 0,0-1 0 0 0,0 1 1 0 0,0 0-1 0 0,0-1 1 0 0,0 1-1 0 0,0 0 0 0 0,0-1 1 0 0,0 1-1 0 0,0 0 1 0 0,0-1-1 0 0,0 1 1 0 0,0 0-1 0 0,0-1 0 0 0,0 1 1 0 0,0 0-1 0 0,0-1 1 0 0,-1 1-1 0 0,1 0 0 0 0,0-1-10 0 0,0 1 20 0 0,-1 0 0 0 0,1 0-1 0 0,0 0 1 0 0,-1 0-1 0 0,1 0 1 0 0,0 0-1 0 0,-1 0 1 0 0,1 0 0 0 0,0 0-1 0 0,-1 0 1 0 0,1 0-1 0 0,0 0 1 0 0,-1 0 0 0 0,1 0-1 0 0,0 0 1 0 0,-1 0-1 0 0,1 1 1 0 0,0-1 0 0 0,0 0-1 0 0,-1 0-19 0 0,-1 2 76 0 0,-1-1 0 0 0,1 1 0 0 0,-1 0-1 0 0,1 0 1 0 0,-1 1-76 0 0,-9 9 206 0 0,1 2-1 0 0,1-1 1 0 0,0 1 0 0 0,-7 14-206 0 0,12-19 30 0 0,1 1 1 0 0,0-1 0 0 0,0 1-1 0 0,1 0 1 0 0,1-1 0 0 0,-1 1 0 0 0,1 1-1 0 0,0 8-30 0 0,2-18-8 0 0,0 0-1 0 0,0 0 1 0 0,0 0-1 0 0,0 0 0 0 0,0 0 1 0 0,0 0-1 0 0,0 1 1 0 0,0-1-1 0 0,0 0 0 0 0,1 0 1 0 0,-1 0-1 0 0,0 0 1 0 0,1 0-1 0 0,-1 0 0 0 0,1 0 1 0 0,-1 0-1 0 0,1 0 1 0 0,0 0-1 0 0,-1 0 0 0 0,1 0 1 0 0,0 0-1 0 0,0-1 1 0 0,0 1-1 0 0,-1 0 0 0 0,1 0 1 0 0,0-1-1 0 0,0 1 1 0 0,0-1-1 0 0,0 1 0 0 0,0-1 1 0 0,0 1-1 0 0,0-1 1 0 0,0 0-1 0 0,1 1 0 0 0,-1-1 1 0 0,0 0-1 0 0,0 0 1 0 0,0 0 8 0 0,0 1-5 0 0,0-1 0 0 0,0-1 1 0 0,0 1-1 0 0,0 0 0 0 0,0 0 1 0 0,0 0-1 0 0,0 0 0 0 0,1-1 1 0 0,-1 1-1 0 0,0 0 0 0 0,0-1 1 0 0,-1 1-1 0 0,1-1 0 0 0,1 0 5 0 0,12-10-122 0 0,-12 10 90 0 0,1-2-30 0 0,1 0 0 0 0,-1-1 1 0 0,-1 1-1 0 0,1 0 0 0 0,0-2 62 0 0,3-4-81 0 0,1 0-89 0 0,-1-1 0 0 0,-1 0-1 0 0,0 0 1 0 0,4-10 170 0 0,-3 6-86 0 0,6-17 145 0 0,7-12 114 0 0,-34 63 634 0 0,6-10-647 0 0,-1 3-93 0 0,1 0 0 0 0,0 1 0 0 0,1 0 0 0 0,0 0 0 0 0,0 4-67 0 0,-5 14 27 0 0,1 1 1 0 0,-7 33-28 0 0,16-57-30 0 0,2-4 31 0 0,0 1 0 0 0,-1-1 1 0 0,1 3-2 0 0,1-7-35 0 0,0 0 0 0 0,0 0 0 0 0,0 0 0 0 0,0 0 0 0 0,0 0 1 0 0,0 0-1 0 0,0 0 0 0 0,0 0 0 0 0,1 0 0 0 0,-1 0 0 0 0,0 0 1 0 0,1 0-1 0 0,-1 0 0 0 0,0 0 0 0 0,1 0 0 0 0,-1 0 0 0 0,1 0 1 0 0,0 0-1 0 0,-1-1 0 0 0,1 1 0 0 0,0 0 35 0 0,-1-1-61 0 0,1 1-1 0 0,0-1 1 0 0,-1 0-1 0 0,1 0 1 0 0,0 0-1 0 0,-1 1 1 0 0,1-1-1 0 0,0 0 1 0 0,0 0-1 0 0,-1 0 1 0 0,1 0 0 0 0,0 0-1 0 0,0 0 1 0 0,-1 0-1 0 0,1 0 1 0 0,0 0-1 0 0,0-1 62 0 0,12-3-566 0 0,-8 0 461 0 0,0 1 0 0 0,0-1 0 0 0,-1 0 1 0 0,0 0-1 0 0,0-1 0 0 0,3-3 105 0 0,-1 2-36 0 0,1-3 12 0 0,0 0 0 0 0,-1 0 0 0 0,0-1 0 0 0,-1 0 24 0 0,21-41 127 0 0,-17 32 40 0 0,15-38 289 0 0,-27 59 239 0 0,-3 5-439 0 0,-9 14 172 0 0,2 0 0 0 0,0 2 1 0 0,1 0-429 0 0,4-7 136 0 0,6-12-124 0 0,-1 1 1 0 0,1-1-1 0 0,0 1 0 0 0,0 0 0 0 0,1-1 1 0 0,-1 1-1 0 0,1 0 0 0 0,0 0 0 0 0,0 5-12 0 0,1-5-28 0 0,1 10 64 0 0,-1-15-60 0 0,0 1-1 0 0,0 0 1 0 0,0-1 0 0 0,0 1-1 0 0,0-1 1 0 0,1 1 0 0 0,-1-1-1 0 0,0 1 1 0 0,1-1 0 0 0,-1 1-1 0 0,0-1 1 0 0,1 0 0 0 0,-1 1-1 0 0,0-1 1 0 0,1 1 0 0 0,-1-1-1 0 0,1 0 1 0 0,-1 1 0 0 0,1-1-1 0 0,-1 0 1 0 0,1 0 0 0 0,-1 1-1 0 0,1-1 25 0 0,0 0-30 0 0,0 0 0 0 0,0 0 1 0 0,0-1-1 0 0,0 1 0 0 0,0 0 0 0 0,0-1 0 0 0,0 1 0 0 0,0-1 0 0 0,-1 1 1 0 0,1-1-1 0 0,0 1 0 0 0,0-1 0 0 0,0 0 0 0 0,-1 1 0 0 0,1-1 0 0 0,0 0 1 0 0,0 0 29 0 0,1-1-89 0 0,1-1-16 0 0,1 0 1 0 0,-1-1-1 0 0,1 0 1 0 0,-1 1-1 0 0,0-1 1 0 0,-1 0-1 0 0,1-1 105 0 0,7-12-320 0 0,-4 8 251 0 0,0-1 0 0 0,-1-1 0 0 0,-1 1 0 0 0,2-6 69 0 0,-6 16 1 0 0,7-21 312 0 0,1-14-313 0 0,-7 30 126 0 0,0-1 0 0 0,0 0 0 0 0,-1 1 0 0 0,1-1 0 0 0,-2 0 1 0 0,1 1-1 0 0,0-1 0 0 0,-2-5-126 0 0,2 10 25 0 0,-1 1 0 0 0,1-1 1 0 0,0 0-1 0 0,-1 0 0 0 0,1 0 1 0 0,0 1-1 0 0,-1-1 1 0 0,1 0-1 0 0,-1 0 0 0 0,1 1 1 0 0,-1-1-1 0 0,1 0 0 0 0,-1 1 1 0 0,0-1-1 0 0,1 1 0 0 0,-1-1 1 0 0,0 1-1 0 0,1-1 0 0 0,-1 1 1 0 0,0-1-1 0 0,0 1 0 0 0,1-1 1 0 0,-1 1-1 0 0,0 0 1 0 0,0 0-1 0 0,0-1 0 0 0,0 1 1 0 0,0 0-1 0 0,1 0 0 0 0,-1 0 1 0 0,0 0-1 0 0,0 0 0 0 0,0 0 1 0 0,0 0-1 0 0,0 0 0 0 0,1 1 1 0 0,-1-1-1 0 0,0 0-25 0 0,-4 1 96 0 0,0 1 0 0 0,1 0 1 0 0,-1 0-1 0 0,1 0 0 0 0,-5 2-96 0 0,-5 4 322 0 0,0 1 1 0 0,-12 10-323 0 0,21-15-5 0 0,1 0 0 0 0,-1 0 0 0 0,1 1 0 0 0,0 0 1 0 0,0 0-1 0 0,0 0 0 0 0,1 0 0 0 0,-1 1 1 0 0,1 0 3 0 0,1-2 9 0 0,-10 22-3 0 0,-3 10-5 0 0,12-27 27 0 0,0 0-1 0 0,0 0 1 0 0,2 0-1 0 0,-1 0 1 0 0,1 1 0 0 0,0 0-27 0 0,1-9 3 0 0,0 11-79 0 0,0 13 76 0 0,1-22-71 0 0,-1 1 0 0 0,1-1 0 0 0,-1 1 0 0 0,1-1 0 0 0,0 0 0 0 0,0 1 1 0 0,1-1-1 0 0,-1 0 0 0 0,1 1 71 0 0,-1-3-38 0 0,-1 0-1 0 0,1-1 1 0 0,0 1 0 0 0,-1 0 0 0 0,1-1 0 0 0,0 1-1 0 0,0 0 1 0 0,-1-1 0 0 0,1 1 0 0 0,0-1 0 0 0,0 1 0 0 0,0-1-1 0 0,0 0 1 0 0,0 1 0 0 0,-1-1 0 0 0,1 0 0 0 0,0 1 0 0 0,0-1-1 0 0,0 0 1 0 0,0 0 0 0 0,0 0 0 0 0,0 0 0 0 0,0 0 0 0 0,0 0-1 0 0,0 0 1 0 0,0 0 0 0 0,0-1 0 0 0,0 1 0 0 0,0 0-1 0 0,0 0 1 0 0,0-1 0 0 0,0 1 38 0 0,5-3-152 0 0,-1 1 0 0 0,0-1 0 0 0,1 0-1 0 0,3-3 153 0 0,-7 4-23 0 0,4-2-60 0 0,0 0 0 0 0,-1-1 1 0 0,0 0-1 0 0,0 0 0 0 0,0 0 0 0 0,3-5 83 0 0,4-7-90 0 0,6-12 90 0 0,-8 12 54 0 0,-2 0 0 0 0,-1-1 0 0 0,3-7-54 0 0,-6 10 158 0 0,-4 14-145 0 0,0 0 1 0 0,0 0-1 0 0,0 0 1 0 0,0 1-1 0 0,0-1 1 0 0,0 0-1 0 0,-1 0 1 0 0,1 0-1 0 0,0 1 0 0 0,0-1 1 0 0,0 0-1 0 0,-1 0 1 0 0,1 0-1 0 0,0 1 1 0 0,-1-1-1 0 0,0 0-13 0 0,1 1 13 0 0,0 0 1 0 0,0-1-1 0 0,0 1 1 0 0,0 0-1 0 0,0 0 1 0 0,-1 0-1 0 0,1 0 1 0 0,0 0-1 0 0,0 0 1 0 0,0 0-1 0 0,-1 0 0 0 0,1 0 1 0 0,0-1-1 0 0,0 1 1 0 0,0 0-1 0 0,-1 0 1 0 0,1 0-1 0 0,0 0 1 0 0,0 0-1 0 0,0 0 0 0 0,-1 0 1 0 0,1 0-1 0 0,0 0 1 0 0,0 0-1 0 0,0 1 1 0 0,-1-1-1 0 0,1 0 1 0 0,0 0-1 0 0,0 0 1 0 0,0 0-14 0 0,-8 5 259 0 0,-4 8 53 0 0,-8 13 510 0 0,-2 7-822 0 0,16-23 54 0 0,0 1-1 0 0,0 0 1 0 0,1 0-1 0 0,-2 10-53 0 0,5-16-13 0 0,-1 4 37 0 0,0 0 0 0 0,1 0 1 0 0,0 3-25 0 0,2-9-19 0 0,-1-1 1 0 0,1 1-1 0 0,0 0 1 0 0,0-1-1 0 0,0 1 1 0 0,1 0 0 0 0,-1-1-1 0 0,1 1 1 0 0,-1-1-1 0 0,1 1 1 0 0,0-1-1 0 0,0 1 1 0 0,1 1 18 0 0,-2-3-18 0 0,0-1 0 0 0,1 1 0 0 0,-1-1 0 0 0,0 0 0 0 0,0 1 0 0 0,1-1 0 0 0,-1 0 0 0 0,0 1-1 0 0,1-1 1 0 0,-1 0 0 0 0,1 1 0 0 0,-1-1 0 0 0,0 0 0 0 0,1 0 0 0 0,-1 1 0 0 0,1-1 0 0 0,-1 0 0 0 0,0 0 0 0 0,1 0 0 0 0,-1 0 0 0 0,1 0 0 0 0,-1 0 0 0 0,1 1-1 0 0,0-1 19 0 0,0-1-48 0 0,0 1 0 0 0,0 0 0 0 0,0 0 0 0 0,0 0 0 0 0,0-1 0 0 0,0 1 0 0 0,1-1 0 0 0,-1 1 0 0 0,0-1 0 0 0,0 0 48 0 0,3-1-138 0 0,0-1 0 0 0,-1 0-1 0 0,1 0 1 0 0,-1 0-1 0 0,1-1 139 0 0,-1 0-120 0 0,0 1 0 0 0,0-1 1 0 0,0 0-1 0 0,0 0 0 0 0,-1 0 0 0 0,0 0 0 0 0,0 0 0 0 0,0 0 0 0 0,0-1 0 0 0,-1 1 0 0 0,0-1 0 0 0,0 1 0 0 0,0-1 0 0 0,0-4 120 0 0,0 1 28 0 0,0 2 14 0 0,0 0-1 0 0,-1 0 0 0 0,0 0 1 0 0,0 0-1 0 0,0 0 0 0 0,-1 0 1 0 0,0-4-42 0 0,1 10 19 0 0,-1 0 0 0 0,1-1 0 0 0,0 1 0 0 0,0 0 0 0 0,0 0-1 0 0,0-1 1 0 0,0 1 0 0 0,-1 0 0 0 0,1-1 0 0 0,0 1 0 0 0,0 0 0 0 0,0 0 0 0 0,-1-1 0 0 0,1 1 0 0 0,0 0 0 0 0,0 0 0 0 0,-1 0 0 0 0,1-1 0 0 0,0 1 0 0 0,-1 0 0 0 0,1 0 0 0 0,0 0 0 0 0,-1 0 0 0 0,1 0 0 0 0,0 0 0 0 0,-1 0 0 0 0,1-1 0 0 0,0 1-1 0 0,-1 0 1 0 0,1 0 0 0 0,0 0 0 0 0,-1 0 0 0 0,1 0 0 0 0,0 1 0 0 0,-1-1 0 0 0,1 0 0 0 0,0 0 0 0 0,0 0 0 0 0,-1 0 0 0 0,1 0 0 0 0,0 0 0 0 0,-1 0 0 0 0,1 1 0 0 0,0-1-19 0 0,-16 10 557 0 0,14-9-456 0 0,-18 15 312 0 0,10-7-352 0 0,0-2 0 0 0,0 1 0 0 0,-1-2 1 0 0,-1 1-62 0 0,6-4-14 0 0,1 0 0 0 0,-1-1 0 0 0,0 1 0 0 0,0-1 0 0 0,-3 0 14 0 0,8-2-10 0 0,-1 0 0 0 0,0 1 1 0 0,0-1-1 0 0,0 0 0 0 0,1 0 1 0 0,-1 0-1 0 0,0-1 0 0 0,0 1 1 0 0,1 0-1 0 0,-1-1 0 0 0,0 1 0 0 0,0-1 1 0 0,1 1-1 0 0,-1-1 0 0 0,0 0 1 0 0,1 0-1 0 0,-1 0 0 0 0,1 0 1 0 0,-1 0-1 0 0,1 0 0 0 0,0 0 10 0 0,-4-4-30 0 0,1 0 0 0 0,0 0 1 0 0,0 0-1 0 0,0-1 0 0 0,1 1 0 0 0,0-1 0 0 0,-3-5 30 0 0,3 4 13 0 0,0 1 0 0 0,0 0 0 0 0,-1 0 0 0 0,0 0 0 0 0,0 1 0 0 0,-3-3-13 0 0,7 7 18 0 0,0 1 0 0 0,0 0 0 0 0,0 0 0 0 0,-1-1-1 0 0,1 1 1 0 0,0 0 0 0 0,0 0 0 0 0,-1 0 0 0 0,1-1 0 0 0,0 1-1 0 0,0 0 1 0 0,-1 0 0 0 0,1 0 0 0 0,0 0 0 0 0,-1 0-1 0 0,1-1 1 0 0,0 1 0 0 0,-1 0 0 0 0,1 0 0 0 0,0 0-1 0 0,-1 0 1 0 0,1 0 0 0 0,0 0 0 0 0,-1 0 0 0 0,1 0-1 0 0,0 0 1 0 0,0 0 0 0 0,-1 0 0 0 0,1 0 0 0 0,0 1-1 0 0,-1-1 1 0 0,1 0 0 0 0,0 0-18 0 0,-1 0 22 0 0,0 1 1 0 0,1 0-1 0 0,-1-1 1 0 0,1 1-1 0 0,-1 0 0 0 0,1-1 1 0 0,0 1-1 0 0,-1 0 0 0 0,1 0 1 0 0,0-1-1 0 0,-1 1 0 0 0,1 0 1 0 0,0 0-23 0 0,-2 5 57 0 0,1 0 1 0 0,0 1-1 0 0,1 2-57 0 0,-1 3 45 0 0,0 0-1 0 0,1 0 1 0 0,0 0-1 0 0,1 0 1 0 0,1 0-1 0 0,0 2-44 0 0,-2-14-16 0 0,0 0-1 0 0,0 0 1 0 0,0 1-1 0 0,0-1 1 0 0,0 0-1 0 0,0 1 1 0 0,0-1 0 0 0,1 0-1 0 0,-1 0 1 0 0,0 1-1 0 0,0-1 1 0 0,0 0 0 0 0,0 0-1 0 0,1 1 1 0 0,-1-1-1 0 0,0 0 1 0 0,0 0-1 0 0,0 0 1 0 0,1 1 0 0 0,-1-1-1 0 0,0 0 1 0 0,0 0-1 0 0,1 0 1 0 0,-1 0-1 0 0,0 1 1 0 0,0-1 0 0 0,1 0-1 0 0,-1 0 1 0 0,0 0-1 0 0,1 0 1 0 0,-1 0-1 0 0,0 0 17 0 0,1 0-21 0 0,-1 0-1 0 0,0 0 0 0 0,1 0 0 0 0,-1-1 1 0 0,0 1-1 0 0,0 0 0 0 0,1 0 0 0 0,-1 0 1 0 0,0-1-1 0 0,0 1 0 0 0,1 0 0 0 0,-1 0 1 0 0,0-1-1 0 0,0 1 0 0 0,0 0 0 0 0,1 0 1 0 0,-1-1-1 0 0,0 1 0 0 0,0 0 1 0 0,0-1-1 0 0,0 1 0 0 0,0 0 0 0 0,1-1 1 0 0,-1 1-1 0 0,0 0 0 0 0,0-1 0 0 0,0 1 1 0 0,0 0-1 0 0,0-1 22 0 0,0-7-89 0 0,0 0 0 0 0,0 0 0 0 0,-1 0 0 0 0,1 0 0 0 0,-2 0 0 0 0,1 1 0 0 0,-3-7 89 0 0,0 1-23 0 0,-1 1 1 0 0,0-1-1 0 0,0 1 0 0 0,-3-3 23 0 0,5 10 74 0 0,-1-1 0 0 0,1 1 0 0 0,-1 0 0 0 0,-2-1-74 0 0,5 4 11 0 0,0 1 1 0 0,0 0 0 0 0,0 0 0 0 0,0 0 0 0 0,0 0 0 0 0,-1 0 0 0 0,1 0-1 0 0,0 0 1 0 0,-1 1 0 0 0,1-1 0 0 0,0 0 0 0 0,-1 1 0 0 0,1-1-1 0 0,-1 1 1 0 0,1 0 0 0 0,-1-1 0 0 0,1 1 0 0 0,-1 0 0 0 0,1 0-1 0 0,-1 0-11 0 0,1 0 18 0 0,0 0 0 0 0,0 1 0 0 0,0-1-1 0 0,1 0 1 0 0,-1 1 0 0 0,0-1 0 0 0,0 1-1 0 0,1-1 1 0 0,-1 1 0 0 0,0 0-1 0 0,1-1 1 0 0,-1 1 0 0 0,1 0 0 0 0,-1-1-1 0 0,1 1 1 0 0,-1 0 0 0 0,1 0 0 0 0,-1-1-1 0 0,1 1-17 0 0,-1 1 95 0 0,0 1-1 0 0,0-1 1 0 0,0 0 0 0 0,0 0-1 0 0,1 1 1 0 0,-1 0-95 0 0,0 4 85 0 0,0 1 0 0 0,1-1 0 0 0,0 1 0 0 0,0-1 0 0 0,0 1 1 0 0,2 2-86 0 0,-2-8 4 0 0,0 1 1 0 0,1-1 0 0 0,0 1 0 0 0,0-1 0 0 0,0 1 0 0 0,0-1-1 0 0,0 0 1 0 0,0 1 0 0 0,0-1 0 0 0,1 0 0 0 0,0 0 0 0 0,-1 0-1 0 0,1 0 1 0 0,0 0 0 0 0,0 0 0 0 0,0 0 0 0 0,0-1 0 0 0,0 1-1 0 0,2 0-4 0 0,-3-1-15 0 0,0 0-1 0 0,0-1 0 0 0,0 1 1 0 0,1-1-1 0 0,-1 1 0 0 0,0-1 1 0 0,1 0-1 0 0,-1 0 0 0 0,0 1 1 0 0,0-1-1 0 0,1 0 0 0 0,-1 0 1 0 0,0 0-1 0 0,1-1 0 0 0,-1 1 1 0 0,0 0-1 0 0,1 0 0 0 0,0-1 16 0 0,0 0-46 0 0,0 0 0 0 0,0 0-1 0 0,0 0 1 0 0,0 0 0 0 0,0 0-1 0 0,-1-1 1 0 0,1 1 0 0 0,0-1 0 0 0,-1 1-1 0 0,2-2 47 0 0,0-1-14 0 0,0 1 0 0 0,-1-1 0 0 0,1 0 0 0 0,-1 0 0 0 0,0 0 0 0 0,0 0 0 0 0,-1 0 0 0 0,1 0 0 0 0,-1 0 1 0 0,0 0-1 0 0,0-1 14 0 0,0-2 147 0 0,-3 13-40 0 0,-2 11 47 0 0,4-12-98 0 0,0 0 1 0 0,0-1-1 0 0,1 1 1 0 0,0 0-1 0 0,0-1 1 0 0,1 4-57 0 0,2 13 183 0 0,-2-13-131 0 0,0 1 0 0 0,0-1-1 0 0,1 0 1 0 0,0 0 0 0 0,1 0-1 0 0,1 2-51 0 0,4 11-18 0 0,-7-16 24 0 0,2 2-15 0 0,-1 0 0 0 0,-1 0 0 0 0,1 0-1 0 0,-1 1 1 0 0,-1-1 0 0 0,1 1 0 0 0,-1-1-1 0 0,0 2 10 0 0,-2 0 30 0 0,1 0-1 0 0,1 0 0 0 0,0 0 0 0 0,0 0 0 0 0,1-1 0 0 0,0 1 1 0 0,1 2-30 0 0,11 31 1 0 0,-11-33-9 0 0,-1 1 0 0 0,1 3 8 0 0,-2-7 1 0 0,0-1 0 0 0,0 0 0 0 0,0 0 0 0 0,1 0 0 0 0,0 0 0 0 0,0-1 0 0 0,0 1 0 0 0,1 0 0 0 0,-1-1 1 0 0,3 4-2 0 0,-2-5-7 0 0,-1 1 1 0 0,0-1 0 0 0,0 1-1 0 0,-1 0 1 0 0,1-1 0 0 0,-1 1-1 0 0,1 0 1 0 0,-1 0 0 0 0,0 1 6 0 0,4 12 70 0 0,0 2-111 0 0,-5-16 47 0 0,1 0 0 0 0,0 0 1 0 0,0 0-1 0 0,0 0 0 0 0,0 0 0 0 0,0 0 0 0 0,1 0 0 0 0,-1 0 0 0 0,1-1 0 0 0,0 1 1 0 0,0 0-7 0 0,30 31-203 0 0,-28-30 207 0 0,0 1 0 0 0,0 1 0 0 0,0-1 0 0 0,0 2-4 0 0,5 7 38 0 0,-7-11-36 0 0,-1 0-1 0 0,1 0 1 0 0,-1 0-1 0 0,0 0 0 0 0,0 0 1 0 0,0 0-1 0 0,0 0 0 0 0,0 2-1 0 0,3 28-83 0 0,-4-25 129 0 0,2 6-52 0 0,1 0 1 0 0,3 12 5 0 0,-2-12 52 0 0,3 11-120 0 0,-3-9-177 0 0,0-1-1 0 0,2 16 246 0 0,-6-28 0 0 0,1 0 1 0 0,0 0-1 0 0,0 0 0 0 0,0 0 0 0 0,0 0 0 0 0,0 1 0 0 0,1-1-29 0 0,-1 0 1 0 0,0 0-1 0 0,0 0 1 0 0,0 0-1 0 0,0 0 1 0 0,-1 1 28 0 0,8 65-315 0 0,-5-58 262 0 0,-2-11 39 0 0,-1 1 0 0 0,0-1 0 0 0,0 0 0 0 0,0 1 0 0 0,1-1 0 0 0,-1 0 0 0 0,0 1 0 0 0,0-1 0 0 0,1 0 0 0 0,-1 1 0 0 0,0-1 0 0 0,1 0 0 0 0,-1 1 0 0 0,0-1 0 0 0,1 0 0 0 0,-1 0 0 0 0,0 0 0 0 0,1 1 0 0 0,-1-1 0 0 0,1 0 0 0 0,-1 0 0 0 0,0 0 0 0 0,1 0 14 0 0,0 0-30 0 0,-1 0-1 0 0,1 0 1 0 0,0-1-1 0 0,-1 1 1 0 0,1 0 0 0 0,-1-1-1 0 0,1 1 1 0 0,-1-1-1 0 0,1 1 1 0 0,-1-1-1 0 0,1 1 1 0 0,-1-1-1 0 0,1 1 1 0 0,-1-1 0 0 0,0 1-1 0 0,1-1 31 0 0,5-10-124 0 0,0-17 327 0 0,0 0 0 0 0,0-16-203 0 0,-2 8 341 0 0,4-9-341 0 0,2 5 207 0 0,-1 4 234 0 0,2-25-441 0 0,-10 49 42 0 0,-1-1 0 0 0,-1 1-1 0 0,1 0 1 0 0,-2-1 0 0 0,0 1-1 0 0,0 0 1 0 0,-1 0 0 0 0,-4-10-42 0 0,-20-48 144 0 0,26 68-137 0 0,0 0 0 0 0,0 0 1 0 0,-1 0-1 0 0,1 0 0 0 0,0 1 1 0 0,0-1-1 0 0,-1 0 0 0 0,1 1 1 0 0,-1-1-8 0 0,-7-8-38 0 0,8 8 34 0 0,0 0 1 0 0,-1 0 0 0 0,1 0-1 0 0,0 0 1 0 0,1 0 0 0 0,-1 0-1 0 0,0 0 1 0 0,0-1 0 0 0,1 1-1 0 0,0 0 1 0 0,-1 0 0 0 0,1-1-1 0 0,0 1 1 0 0,0-1 3 0 0,0-6-16 0 0,-1 0 0 0 0,-1-4 16 0 0,-1-16-77 0 0,2-23 39 0 0,0 49 41 0 0,0 0 0 0 0,0-1-1 0 0,0 1 1 0 0,0 0 0 0 0,-1 0-1 0 0,1 0 1 0 0,-1 0 0 0 0,-2-3-3 0 0,4 5 14 0 0,0 1 1 0 0,-1-1 0 0 0,1 1 0 0 0,-1-1-1 0 0,1 1 1 0 0,-1-1 0 0 0,1 1-1 0 0,-1-1 1 0 0,1 1 0 0 0,-1-1-1 0 0,1 1 1 0 0,-1-1-15 0 0,-1 3 170 0 0,1 3 33 0 0,0-1-98 0 0,1-3-100 0 0,0-1 0 0 0,0 0-1 0 0,0 0 1 0 0,0 1 0 0 0,0-1 0 0 0,0 0 0 0 0,0 1 0 0 0,0-1 0 0 0,0 0 0 0 0,0 1 0 0 0,0-1 0 0 0,0 0 0 0 0,0 1 0 0 0,0-1 0 0 0,0 0 0 0 0,0 1 0 0 0,0-1 0 0 0,0 0 0 0 0,1 1 0 0 0,-1-1 0 0 0,0 0 0 0 0,0 0-5 0 0,3 6 56 0 0,-1-1 1 0 0,0 1-1 0 0,-1-1 1 0 0,1 1-1 0 0,-1-1 1 0 0,0 1-1 0 0,-1 0 1 0 0,1 0-57 0 0,3 20 160 0 0,13 44 32 0 0,3 13-323 0 0,-17-64 109 0 0,-1 1 0 0 0,-1-1 22 0 0,1 13 57 0 0,0-5-147 0 0,0-1 0 0 0,-3 19 90 0 0,-1 6-20 0 0,1-41-57 0 0,1 1 1 0 0,0-1-1 0 0,2 8 77 0 0,-1-7-96 0 0,0 0 1 0 0,-1 1-1 0 0,0-1 96 0 0,-1-1-33 0 0,1 0 0 0 0,1 0 0 0 0,0-1 0 0 0,1 9 33 0 0,-1-10-18 0 0,-1-1 0 0 0,0 0 0 0 0,-1 1 0 0 0,1-1 0 0 0,-2 6 18 0 0,1-8-14 0 0,-5 24-126 0 0,4-21 113 0 0,1 1 1 0 0,-1 0-1 0 0,1-1 0 0 0,1 1 0 0 0,0 0 1 0 0,0 2 26 0 0,1-5-12 0 0,0 9-232 0 0,1 12 244 0 0,-1-16-2 0 0,-1-10-13 0 0,0-1-1 0 0,0 0 1 0 0,0 0 0 0 0,0 1 0 0 0,0-1-1 0 0,0 0 1 0 0,1 0 0 0 0,-1 1 0 0 0,0-1-1 0 0,0 0 1 0 0,0 0 0 0 0,0 1 0 0 0,0-1-1 0 0,0 0 1 0 0,1 0 0 0 0,-1 0 0 0 0,0 1 0 0 0,0-1-1 0 0,0 0 1 0 0,1 0 0 0 0,-1 0 0 0 0,0 0-1 0 0,0 0 1 0 0,1 1 0 0 0,-1-1 0 0 0,0 0-1 0 0,0 0 16 0 0,4 1-153 0 0,-4-1 149 0 0,0 0 0 0 0,0 0 0 0 0,0 0 0 0 0,0 0 0 0 0,1 0 0 0 0,-1 0 0 0 0,0 0 0 0 0,0 0 0 0 0,0 0 0 0 0,0 0 0 0 0,0 0 0 0 0,1 0 0 0 0,-1 0 0 0 0,0 0 0 0 0,0 0 0 0 0,0 0 0 0 0,0 0 0 0 0,0 0 0 0 0,1 0 0 0 0,-1 0 0 0 0,0 0 0 0 0,0 0 0 0 0,0 0 0 0 0,0 0 0 0 0,0 0-1 0 0,1 0 1 0 0,-1 0 0 0 0,0-1 0 0 0,0 1 0 0 0,0 0 0 0 0,0 0 0 0 0,0 0 0 0 0,0 0 0 0 0,0 0 0 0 0,0 0 0 0 0,0 0 0 0 0,1-1 0 0 0,-1 1 0 0 0,0 0 0 0 0,0 0 0 0 0,0 0 0 0 0,0 0 0 0 0,0 0 0 0 0,0-1 0 0 0,0 1 0 0 0,0 0 0 0 0,0 0 0 0 0,0 0 4 0 0,2-3-28 0 0,0 0 1 0 0,0 1 0 0 0,0 0 0 0 0,0-1 0 0 0,1 1 0 0 0,0-1 27 0 0,11-12-92 0 0,5-13 72 0 0,1-4 20 0 0,-5 7 9 0 0,14-17-9 0 0,-25 37 129 0 0,-4 6 4 0 0,-4 8 100 0 0,0-3-128 0 0,-8 23 115 0 0,-22 53 33 0 0,27-63-231 0 0,1 0 1 0 0,1 0-1 0 0,0 9-22 0 0,2-13-25 0 0,2-11 5 0 0,0 1 1 0 0,0-1 0 0 0,0 1-1 0 0,1 0 1 0 0,0-1 0 0 0,0 1-1 0 0,0 0 1 0 0,0-1-1 0 0,2 4 20 0 0,-2-8-22 0 0,0 1-1 0 0,0-1 0 0 0,0 0 0 0 0,0 1 0 0 0,0-1 1 0 0,0 0-1 0 0,0 0 0 0 0,0 1 0 0 0,0-1 1 0 0,1 0-1 0 0,-1 0 0 0 0,0 1 0 0 0,0-1 0 0 0,0 0 1 0 0,0 0-1 0 0,1 1 0 0 0,-1-1 0 0 0,0 0 0 0 0,0 0 1 0 0,1 0-1 0 0,-1 0 0 0 0,0 0 0 0 0,0 1 0 0 0,1-1 1 0 0,-1 0-1 0 0,0 0 0 0 0,0 0 0 0 0,1 0 0 0 0,-1 0 23 0 0,1 0-31 0 0,0 0 0 0 0,-1 0-1 0 0,1 0 1 0 0,-1 0 0 0 0,1-1-1 0 0,0 1 1 0 0,-1 0 0 0 0,1 0-1 0 0,-1-1 1 0 0,1 1 0 0 0,-1 0-1 0 0,1-1 1 0 0,0 1 31 0 0,1-2-56 0 0,0 0 0 0 0,0-1 0 0 0,0 1 0 0 0,0 0 0 0 0,0 0 0 0 0,0-1 56 0 0,21-38-299 0 0,11-29 299 0 0,-8 16 62 0 0,-24 49-18 0 0,1 0 0 0 0,0 0 1 0 0,0 0-1 0 0,0 0 0 0 0,2 0-44 0 0,-16 31 994 0 0,-13 24-765 0 0,-6 26-229 0 0,17-45 20 0 0,7-17-48 0 0,0 1 0 0 0,1 0 0 0 0,1 0 0 0 0,0 0 28 0 0,3-1-293 0 0,1-13 257 0 0,0-1 0 0 0,0 1 1 0 0,0 0-1 0 0,0-1 1 0 0,0 1-1 0 0,0-1 1 0 0,0 1-1 0 0,0-1 1 0 0,0 1-1 0 0,0-1 1 0 0,1 1-1 0 0,-1-1 1 0 0,0 1-1 0 0,0-1 0 0 0,1 1 1 0 0,-1-1-1 0 0,0 1 1 0 0,0-1-1 0 0,1 1 1 0 0,-1-1-1 0 0,1 1 1 0 0,-1-1-1 0 0,0 1 36 0 0,1-1-22 0 0,-1 0 0 0 0,1 0 0 0 0,-1 0 0 0 0,1 0 0 0 0,-1 0 1 0 0,0-1-1 0 0,1 1 0 0 0,-1 0 0 0 0,1 0 0 0 0,-1 0 0 0 0,0 0 0 0 0,1 0 0 0 0,-1 0 0 0 0,1-1 0 0 0,-1 1 0 0 0,0 0 0 0 0,1 0 1 0 0,-1-1-1 0 0,0 1 0 0 0,1 0 0 0 0,-1-1 0 0 0,0 1 0 0 0,0 0 0 0 0,1-1 0 0 0,-1 1 22 0 0,8-12-138 0 0,-6 9 68 0 0,11-14-79 0 0,-8 10 120 0 0,0 0 0 0 0,0 0 0 0 0,1-4 29 0 0,46-104 552 0 0,-8 18-165 0 0,-42 92-317 0 0,1 1 0 0 0,0-1 0 0 0,1-2-70 0 0,-1 6 176 0 0,-3 4-3 0 0,-3 7 104 0 0,-19 43 404 0 0,-11 38-681 0 0,17-47 40 0 0,8-22-136 0 0,-6 20 96 0 0,13-35-23 0 0,-4 14 37 0 0,5-19-62 0 0,0-1-1 0 0,0 0 1 0 0,0 0 0 0 0,0 0 0 0 0,0 0 0 0 0,0 0 0 0 0,0 0 0 0 0,0 0 0 0 0,0 1 0 0 0,1-1 0 0 0,-1 0 0 0 0,1 0 0 0 0,-1 0 0 0 0,1 0 0 0 0,-1 0 0 0 0,1 1 48 0 0,0-2-26 0 0,-1 0 0 0 0,1 0 1 0 0,-1 0-1 0 0,0 0 0 0 0,1 0 1 0 0,-1 1-1 0 0,1-1 0 0 0,-1 0 1 0 0,0 0-1 0 0,1 0 0 0 0,-1 0 1 0 0,1 0-1 0 0,-1-1 0 0 0,1 1 1 0 0,-1 0-1 0 0,0 0 0 0 0,1 0 1 0 0,-1 0-1 0 0,1 0 0 0 0,-1-1 1 0 0,0 1-1 0 0,1 0 0 0 0,-1 0 1 0 0,0 0-1 0 0,1-1 0 0 0,-1 1 1 0 0,0 0-1 0 0,1-1 0 0 0,-1 1 1 0 0,0 0 25 0 0,13-11-129 0 0,-13 10 98 0 0,8-7-120 0 0,-1-1-1 0 0,0 0 1 0 0,0 0 0 0 0,1-5 151 0 0,22-41-88 0 0,-26 47 134 0 0,16-32-30 0 0,-3 5 72 0 0,10-13-88 0 0,-25 44 12 0 0,-1 2 17 0 0,0 1 0 0 0,0-1-1 0 0,0 1 1 0 0,0-1-1 0 0,0 1 1 0 0,0 0 0 0 0,0-1-1 0 0,0 1 1 0 0,0 0-1 0 0,1 0 1 0 0,-1 0-29 0 0,-1 2 65 0 0,0 0 0 0 0,0-1 1 0 0,0 1-1 0 0,-1 0 0 0 0,1 0 0 0 0,0 0 0 0 0,-1 0 1 0 0,1 0-1 0 0,0-1 0 0 0,-1 2-65 0 0,-15 28 419 0 0,1 0 20 0 0,-7 18-439 0 0,-15 52-15 0 0,28-70-204 0 0,1 1 1 0 0,-1 11 218 0 0,8-40-127 0 0,1 0 0 0 0,0 1 1 0 0,0-1-1 0 0,0 1 0 0 0,0-1 1 0 0,1 2 126 0 0,-1-4-42 0 0,0 0 1 0 0,0 1 0 0 0,0-1 0 0 0,0 0 0 0 0,0 1 0 0 0,0-1-1 0 0,1 0 1 0 0,-1 1 0 0 0,0-1 0 0 0,0 0 0 0 0,0 1 0 0 0,1-1-1 0 0,-1 0 1 0 0,0 1 0 0 0,0-1 0 0 0,0 0 0 0 0,1 0 0 0 0,-1 0-1 0 0,0 1 42 0 0,1-1-29 0 0,-1 0-1 0 0,0 0 0 0 0,1 0 1 0 0,-1 0-1 0 0,0 0 0 0 0,1 0 1 0 0,-1 0-1 0 0,0 0 0 0 0,1 0 0 0 0,-1 0 1 0 0,0-1-1 0 0,1 1 0 0 0,-1 0 1 0 0,0 0-1 0 0,1 0 0 0 0,-1 0 1 0 0,0-1-1 0 0,0 1 0 0 0,1 0 1 0 0,-1 0-1 0 0,0 0 0 0 0,0-1 0 0 0,1 1 1 0 0,-1 0-1 0 0,0-1 30 0 0,6-6-112 0 0,0-1 0 0 0,0 0 0 0 0,-1 0 0 0 0,0 0 0 0 0,-1-1 0 0 0,0 0 0 0 0,0 0 112 0 0,9-18-183 0 0,47-100 269 0 0,-51 106-33 0 0,10-14 130 0 0,-11 21-49 0 0,-4 8 108 0 0,-4 6-233 0 0,0 0 0 0 0,0 0 0 0 0,0 0 0 0 0,0 0 0 0 0,0 0 0 0 0,0 0 0 0 0,0 0 0 0 0,0 0 0 0 0,0 0 0 0 0,0 0 0 0 0,0 0 0 0 0,0 0 1 0 0,1 0-1 0 0,-1 0 0 0 0,0 0 0 0 0,0 0 0 0 0,0 0 0 0 0,0 0 0 0 0,0 0 0 0 0,0 0 0 0 0,0 0 0 0 0,0 0 0 0 0,0 0 0 0 0,0 0 0 0 0,0 0 1 0 0,0 0-1 0 0,0 0 0 0 0,0 0 0 0 0,0 0 0 0 0,0 0 0 0 0,0 0 0 0 0,0 0 0 0 0,0 0 0 0 0,0 0 0 0 0,0 0 0 0 0,0 0 0 0 0,0 0 0 0 0,0 0 0 0 0,0 0 1 0 0,0 0-1 0 0,0 0 0 0 0,0 0 0 0 0,0 0 0 0 0,0 0 0 0 0,0 0 0 0 0,0 0 0 0 0,0 0 0 0 0,0 0 0 0 0,0 0 0 0 0,0 0 0 0 0,0 0 0 0 0,0 0 1 0 0,0 0-1 0 0,1 0 0 0 0,-1 0 0 0 0,0 0 0 0 0,0 0 0 0 0,0 0 0 0 0,0 0 0 0 0,0 0 0 0 0,0 0 0 0 0,0 0 0 0 0,0 0 0 0 0,0 0 0 0 0,0 0-9 0 0,-5 9 668 0 0,-4 9-379 0 0,-1 0-1 0 0,2 0 0 0 0,-2 8-288 0 0,-4 8 209 0 0,5-14-241 0 0,-23 57-82 0 0,27-63-51 0 0,1 0-1 0 0,0 0 1 0 0,2 0 0 0 0,-2 11 165 0 0,4-25-37 0 0,0 0 1 0 0,0 1-1 0 0,0-1 0 0 0,0 1 0 0 0,0-1 1 0 0,0 1-1 0 0,0-1 0 0 0,0 1 0 0 0,0-1 1 0 0,0 1-1 0 0,0-1 0 0 0,0 0 0 0 0,0 1 1 0 0,0-1-1 0 0,0 1 0 0 0,1-1 0 0 0,-1 1 1 0 0,0-1 36 0 0,0 0-33 0 0,0 0 0 0 0,1 0 0 0 0,-1 0 0 0 0,0 0 0 0 0,0 0 0 0 0,0 0 0 0 0,1 0 0 0 0,-1 0 0 0 0,0 0 0 0 0,0 0 0 0 0,0 0 0 0 0,0 0 0 0 0,1 0 0 0 0,-1 0 0 0 0,0 0 0 0 0,0 0 0 0 0,0 0 0 0 0,0 0 0 0 0,1-1 0 0 0,-1 1 0 0 0,0 0 0 0 0,0 0 0 0 0,0 0 0 0 0,0 0 0 0 0,0 0 0 0 0,0 0 0 0 0,1 0 0 0 0,-1-1 0 0 0,0 1 33 0 0,10-14-744 0 0,-4 3 670 0 0,-1 0 0 0 0,4-9 74 0 0,4-11 76 0 0,-3 8-16 0 0,0-2-60 0 0,4-9 39 0 0,-7 22 87 0 0,-5 8 32 0 0,-3 6 238 0 0,-18 40 467 0 0,10-21-813 0 0,0 2 0 0 0,2 0 0 0 0,-3 15-50 0 0,8-31 17 0 0,-8 45 127 0 0,5-27-557 0 0,-1 3 413 0 0,3-16-188 0 0,2-8-237 0 0,0 1 0 0 0,0 0 1 0 0,-2 4 424 0 0,4-7-434 0 0,1 8 337 0 0,0 10 219 0 0,-7-3-280 0 0,-5 23 216 0 0,10-40-59 0 0,0 1 0 0 0,0-1 0 0 0,0 1-1 0 0,0-1 1 0 0,0 1 0 0 0,1-1-1 0 0,-1 0 1 0 0,0 1 0 0 0,0-1 0 0 0,0 1-1 0 0,0-1 1 0 0,0 0 0 0 0,1 1-1 0 0,-1-1 1 0 0,0 0 0 0 0,0 1 0 0 0,1-1-1 0 0,-1 0 1 0 0,0 1 0 0 0,1-1 0 0 0,-1 0-1 0 0,0 1 1 0 0,1-1 0 0 0,-1 0-1 0 0,0 0 1 0 0,1 1 0 0 0,-1-1 0 0 0,0 0-1 0 0,1 0 1 0 0,-1 0 0 0 0,1 0-1 0 0,-1 0 1 0 0,0 1 0 0 0,1-1 0 0 0,-1 0-1 0 0,1 0 1 0 0,-1 0 0 0 0,1 0-1 0 0,-1 0 1 0 0,0 0 0 0 0,1 0 0 0 0,0-1 1 0 0,-1 1 1 0 0,1 0 1 0 0,0 0 0 0 0,0 0-1 0 0,-1 0 1 0 0,1 0-1 0 0,0 0 1 0 0,-1-1 0 0 0,1 1-1 0 0,0 0 1 0 0,0 0-1 0 0,-1-1 1 0 0,1 1 0 0 0,-1-1-1 0 0,1 1 1 0 0,0 0-1 0 0,-1-1 1 0 0,1 1 0 0 0,-1-1-1 0 0,1 0 1 0 0,-1 1 0 0 0,1-1-1 0 0,-1 1 1 0 0,1-1-1 0 0,-1 0 1 0 0,0 1 0 0 0,1-1-1 0 0,-1 0 1 0 0,0 1-1 0 0,0-1 1 0 0,1 0-2 0 0,-1 1 0 0 0,0-1 1 0 0,0 1-1 0 0,0 0 0 0 0,0 0 0 0 0,0 0 1 0 0,0-1-1 0 0,0 1 0 0 0,0 0 0 0 0,0 0 0 0 0,1 0 1 0 0,-1-1-1 0 0,0 1 0 0 0,0 0 0 0 0,0 0 1 0 0,0 0-1 0 0,1 0 0 0 0,-1 0 0 0 0,0-1 1 0 0,0 1-1 0 0,0 0 0 0 0,1 0 0 0 0,-1 0 1 0 0,0 0-1 0 0,0 0 0 0 0,0 0 0 0 0,1 0 1 0 0,-1 0-1 0 0,0 0 0 0 0,0 0 0 0 0,1 0 1 0 0,-1 0-1 0 0,0 0 0 0 0,0 0 1 0 0,1-1-1 0 0,-1 1 1 0 0,0 0-1 0 0,1 0 1 0 0,-1 0-1 0 0,0 0 1 0 0,1 0-1 0 0,-1 0 1 0 0,0 0-1 0 0,1-1 1 0 0,-1 1-1 0 0,0 0 1 0 0,0 0-1 0 0,1 0 1 0 0,-1-1-1 0 0,0 1 1 0 0,0 0-1 0 0,0 0 1 0 0,1-1-1 0 0,-1 1 1 0 0,0 0-1 0 0,7-10-29 0 0,-6 8-65 0 0,1 0 0 0 0,-1-1 1 0 0,1 1-1 0 0,-1 0 0 0 0,1-2 94 0 0,2-8-352 0 0,-1 0 1 0 0,1-9 351 0 0,-1 8 59 0 0,3-9 207 0 0,0 1-1 0 0,2 0 1 0 0,3-5-266 0 0,3-9 131 0 0,-7 14 274 0 0,2-11-405 0 0,5-15 457 0 0,-10 36-294 0 0,4-13 90 0 0,-5 13-315 0 0,-2 6 70 0 0,1 0 1 0 0,-1-1-1 0 0,-1 1 0 0 0,1 0 0 0 0,-1 0 1 0 0,0-1-1 0 0,0-4-8 0 0,0 5 55 0 0,0 0 1 0 0,0 1-1 0 0,0-1 1 0 0,1 0-1 0 0,0 0 1 0 0,-1 1-1 0 0,2-1 1 0 0,-1 0-56 0 0,0 2 69 0 0,5-22 254 0 0,-5 21-257 0 0,0 1 0 0 0,-1-1 0 0 0,0 0 0 0 0,0-1-66 0 0,-2-9 100 0 0,-12-2-30 0 0,12 14-3 0 0,0 0 1 0 0,0 0 0 0 0,1-1 0 0 0,-1 1 0 0 0,0-2-68 0 0,-4-6-158 0 0,5 8 138 0 0,1 2 25 0 0,0 0 0 0 0,0 0 0 0 0,0 0 0 0 0,0 0 0 0 0,0-1 0 0 0,0 1 0 0 0,0 0 0 0 0,-1 0 0 0 0,1 0 0 0 0,0 0 0 0 0,0 0 0 0 0,0 0-1 0 0,0 0 1 0 0,0 0 0 0 0,0 0 0 0 0,0 0 0 0 0,0 0 0 0 0,0 0 0 0 0,0-1 0 0 0,0 1 0 0 0,0 0 0 0 0,0 0 0 0 0,0 0 0 0 0,-1 0 0 0 0,1 0 0 0 0,0 0 0 0 0,0 0 0 0 0,0 0 0 0 0,0 0 0 0 0,0 0 0 0 0,0 0 0 0 0,0 0 0 0 0,0 0 0 0 0,0 0 0 0 0,-1 0 0 0 0,1 0 0 0 0,0 0 0 0 0,0 0 0 0 0,0 0 0 0 0,0 0-1 0 0,0 0 1 0 0,0 0 0 0 0,0 0 0 0 0,0 0 0 0 0,0 0 0 0 0,0 0 0 0 0,-1 1-5 0 0,-1-2 33 0 0,2 0-32 0 0,0 1 0 0 0,0 0 0 0 0,0 0 0 0 0,0 0-1 0 0,0 0 1 0 0,-1-1 0 0 0,1 1 0 0 0,0 0 0 0 0,0 0 0 0 0,0 0 0 0 0,0 0-1 0 0,-1 0 1 0 0,1 0 0 0 0,0 0 0 0 0,0 0 0 0 0,0-1 0 0 0,-1 1-1 0 0,1 0 1 0 0,0 0 0 0 0,0 0 0 0 0,0 0 0 0 0,-1 0 0 0 0,1 0 0 0 0,0 0-1 0 0,0 0 1 0 0,-1 0 0 0 0,1 0 0 0 0,0 0 0 0 0,0 1 0 0 0,0-1-1 0 0,-1 0 1 0 0,1 0-1 0 0,0 0-6 0 0,0 0-1 0 0,0 0 0 0 0,-1 0 1 0 0,1 0-1 0 0,0 0 1 0 0,0 0-1 0 0,0 0 0 0 0,-1 0 1 0 0,1 0-1 0 0,0 0 0 0 0,0 0 1 0 0,0 0-1 0 0,0 0 0 0 0,-1 0 1 0 0,1 0-1 0 0,0 0 1 0 0,0 0-1 0 0,0 0 0 0 0,-1 0 1 0 0,1 0-1 0 0,0 0 0 0 0,0 0 1 0 0,0 0-1 0 0,0 0 0 0 0,-1-1 1 0 0,1 1-1 0 0,0 0 1 0 0,0 0-1 0 0,0 0 0 0 0,0 0 1 0 0,0 0-1 0 0,0 0 0 0 0,-1-1 7 0 0,-1-6-2 0 0,2 7 8 0 0,0 0 0 0 0,0-1 1 0 0,0 1-1 0 0,0-1 0 0 0,0 1 0 0 0,0 0 0 0 0,0-1 0 0 0,0 1 1 0 0,0-1-1 0 0,0 1 0 0 0,0 0 0 0 0,0-1 0 0 0,-1 1 0 0 0,1 0 1 0 0,0-1-1 0 0,0 1 0 0 0,0 0 0 0 0,-1-1 0 0 0,1 1 0 0 0,0 0 1 0 0,-1-1-1 0 0,1 1 0 0 0,0 0 0 0 0,-1 0 0 0 0,1-1 0 0 0,0 1 0 0 0,-1 0 1 0 0,1 0-1 0 0,0 0 0 0 0,-1-1 0 0 0,1 1 0 0 0,0 0-6 0 0,-4-1 188 0 0,3 1-73 0 0,1 0-116 0 0,0 0 1 0 0,0 0-1 0 0,0 0 1 0 0,-1 0-1 0 0,1 0 0 0 0,0 0 1 0 0,0 0-1 0 0,0 0 1 0 0,0 0-1 0 0,0 0 0 0 0,0 0 1 0 0,0 0-1 0 0,0 0 1 0 0,0 0-1 0 0,0 0 0 0 0,0 0 1 0 0,0 0-1 0 0,0 0 1 0 0,0 0-1 0 0,0 0 0 0 0,0 0 1 0 0,0 0-1 0 0,-1 0 0 0 0,1 0 1 0 0,0 0-1 0 0,0 0 1 0 0,0 0-1 0 0,0 0 0 0 0,0 0 1 0 0,0 0-1 0 0,0 0 1 0 0,0 0-1 0 0,0 0 0 0 0,0 0 1 0 0,0 0-1 0 0,0 0 1 0 0,0 0-1 0 0,0 0 0 0 0,0 0 1 0 0,0 0-1 0 0,0 0 1 0 0,0-1-1 0 0,0 1 0 0 0,0 0 1 0 0,0 0-1 0 0,0 0 0 0 0,0 0 1 0 0,0 0-1 0 0,0 0 1 0 0,0 0-1 0 0,0 0 0 0 0,0 0 1 0 0,0 0-1 0 0,0 0 1 0 0,0 0-1 0 0,0 0 0 0 0,0 0 1 0 0,0 0-1 0 0,0 0 1 0 0,0 0-1 0 0,0 0 0 0 0,0-1 1 0 0,0 1-1 0 0,0 0 1 0 0,2-7-33 0 0,0-4 161 0 0,-1 9 50 0 0,-1 5-199 0 0,0-2 92 0 0,-1-3 105 0 0,1 2-178 0 0,0 0 0 0 0,0 0 0 0 0,0 0 0 0 0,0 0 0 0 0,0 1 0 0 0,0-1 0 0 0,0 0 0 0 0,0 0 0 0 0,0 0 0 0 0,0 0 0 0 0,0 0 0 0 0,1 0 0 0 0,-1 1 0 0 0,0-1 0 0 0,0 0 0 0 0,0 0 0 0 0,0 0 0 0 0,0 0-1 0 0,0 0 1 0 0,0 0 0 0 0,0 1 0 0 0,0-1 0 0 0,0 0 0 0 0,1 0 0 0 0,-1 0 0 0 0,0 0 0 0 0,0 0 0 0 0,0 0 0 0 0,0 0 2 0 0,7 1 213 0 0,-8-1-218 0 0,0 0 0 0 0,0-1 0 0 0,-1 1 1 0 0,1 0-1 0 0,0 0 0 0 0,0 1 0 0 0,0-1 1 0 0,0 0-1 0 0,-1 0 0 0 0,1 1 1 0 0,0-1-1 0 0,0 0 0 0 0,-1 1 5 0 0,1-1 5 0 0,1 0-1 0 0,-1 1 0 0 0,1-1 1 0 0,-1 0-1 0 0,1 0 1 0 0,-1 0-1 0 0,1 0 1 0 0,-1-1-1 0 0,0 1 1 0 0,1 0-1 0 0,-1 0 0 0 0,1 0 1 0 0,-1 0-1 0 0,1 0 1 0 0,-1-1-1 0 0,1 1 1 0 0,-1 0-1 0 0,1 0 0 0 0,-1-1-4 0 0,1 1-6 0 0,-1 0-1 0 0,1-1 1 0 0,-1 1-1 0 0,0 0 0 0 0,1-1 1 0 0,-1 1-1 0 0,0 0 1 0 0,1 0-1 0 0,-1 0 1 0 0,0 0-1 0 0,0 0 0 0 0,1 0 1 0 0,-1 0-1 0 0,0 0 7 0 0,0 0-14 0 0,1 0-1 0 0,-1 0 0 0 0,0 0 1 0 0,1 0-1 0 0,-1 0 1 0 0,0 0-1 0 0,0 0 0 0 0,1-1 1 0 0,-1 1-1 0 0,0 0 1 0 0,1 0-1 0 0,-1-1 15 0 0,0 1-2 0 0,1 0 0 0 0,-1 0 0 0 0,1 0 0 0 0,-1-1 0 0 0,1 1 0 0 0,-1 0 0 0 0,0 0 0 0 0,1 0 0 0 0,-1 0 0 0 0,0 0 0 0 0,1 0 0 0 0,-1 0 0 0 0,1 0 0 0 0,-1 0 0 0 0,0 0 0 0 0,1 0 2 0 0,-4 1-28 0 0,1 0 0 0 0,-1 0 0 0 0,1-1 0 0 0,-1 0 0 0 0,0 0 0 0 0,1 0 0 0 0,-1 0-1 0 0,1-1 1 0 0,-1 1 0 0 0,0-1 0 0 0,-2-1 28 0 0,6 2 3 0 0,-1 0 0 0 0,1-1-1 0 0,-1 1 1 0 0,1-1 0 0 0,-1 1 0 0 0,1-1-1 0 0,-1 1 1 0 0,1-1 0 0 0,-1 1 0 0 0,1-1-1 0 0,0 1 1 0 0,-1-1 0 0 0,1 1 0 0 0,0-1-1 0 0,-1 0-2 0 0,-3-6 4 0 0,3 7 1 0 0,1-1 1 0 0,0 1 0 0 0,0 0 0 0 0,0 0-1 0 0,0 0 1 0 0,-1 0 0 0 0,1 0-1 0 0,0 0 1 0 0,0 0 0 0 0,0-1 0 0 0,-1 1-1 0 0,1 0 1 0 0,0 0 0 0 0,0 0 0 0 0,0 0-1 0 0,-1 0 1 0 0,1 0 0 0 0,0 0 0 0 0,0 0-1 0 0,-1 0 1 0 0,1 0 0 0 0,0 0 0 0 0,0 0-1 0 0,0 0 1 0 0,-1 0 0 0 0,1 1-1 0 0,0-1 1 0 0,0 0 0 0 0,0 0 0 0 0,-1 0-1 0 0,1 0 1 0 0,0 0-6 0 0,-1 1 8 0 0,0-1 0 0 0,0 0 0 0 0,0 1 0 0 0,0-1 0 0 0,0 0 0 0 0,0 0-1 0 0,0 1 1 0 0,-1-1 0 0 0,1 0 0 0 0,0 0 0 0 0,0 0 0 0 0,-1-1-8 0 0,1 1 7 0 0,0 0-1 0 0,0 0 1 0 0,0 0-1 0 0,0 0 1 0 0,0 0-1 0 0,-1 0 1 0 0,1 1-1 0 0,0-1 1 0 0,0 0-1 0 0,0 0 1 0 0,0 1-1 0 0,-1 0-6 0 0,0 0-1 0 0,-1 0 0 0 0,1 0-1 0 0,-1 1 1 0 0,1-2-1 0 0,-1 1 1 0 0,0 0-1 0 0,0 0 1 0 0,1-1-1 0 0,-3 1 2 0 0,4-1 0 0 0,0 0 0 0 0,0 0 0 0 0,0 0 0 0 0,-1 0 0 0 0,1 0 0 0 0,0 0 1 0 0,0 0-1 0 0,0 0 0 0 0,0 0 0 0 0,-1-1 0 0 0,1 1 0 0 0,0 0 0 0 0,0-1 0 0 0,0 1 0 0 0,0-1 0 0 0,0 1 0 0 0,0-1 0 0 0,0 0 0 0 0,0 1 0 0 0,0-1 0 0 0,0 0 0 0 0,0 0 0 0 0,0 0 0 0 0,0 1 0 0 0,0 0-1 0 0,0-1 1 0 0,0 1-1 0 0,0 0 1 0 0,0 0-1 0 0,0-1 1 0 0,0 1-1 0 0,0 0 1 0 0,0 0 0 0 0,0 0-1 0 0,0 0 1 0 0,-1 0 0 0 0,-9 0 99 0 0,-2-1-74 0 0,12 1-32 0 0,0 0 1 0 0,0 0 0 0 0,0 0-1 0 0,0 0 1 0 0,0 0-1 0 0,0 0 1 0 0,0 0-1 0 0,0-1 1 0 0,0 1-1 0 0,1 0 1 0 0,-1-1 0 0 0,0 1-1 0 0,0 0 1 0 0,0-1-1 0 0,0 1 1 0 0,0-1-1 0 0,0 1 1 0 0,1-1-1 0 0,-1 0 7 0 0,-3-1 57 0 0,0-2 49 0 0,-15 39 361 0 0,5-10-258 0 0,-5 10 341 0 0,-4 12-550 0 0,8-11 70 0 0,-1 2 29 0 0,-3 1-99 0 0,11-22-2 0 0,-1 1 29 0 0,-1 0 0 0 0,-1 0 1 0 0,0-1-1 0 0,-7 7-27 0 0,-10 10 33 0 0,-16 17-104 0 0,44-51 72 0 0,-17 18-43 0 0,1 1 1 0 0,-6 10 41 0 0,21-26-427 0 0,4-6 233 0 0,5-4 128 0 0,41-52-78 0 0,-30 38 222 0 0,10-8-78 0 0,5-5 89 0 0,-32 31-92 0 0,7-7 58 0 0,1 0 1 0 0,1 0 0 0 0,-1 1 0 0 0,6-3-56 0 0,-15 11 6 0 0,-1 1 0 0 0,1 0 0 0 0,-1-1 0 0 0,0 1 0 0 0,1 0 0 0 0,-1 0 0 0 0,1-1 0 0 0,-1 1 0 0 0,1 0 0 0 0,-1 0 0 0 0,1 0 0 0 0,-1 0 0 0 0,1-1 0 0 0,-1 1 0 0 0,1 0 0 0 0,0 0 0 0 0,-1 0 0 0 0,1 0 0 0 0,-1 0 1 0 0,1 1-1 0 0,-1-1-6 0 0,0 0 6 0 0,1 0 0 0 0,-1 0 1 0 0,0 1-1 0 0,0-1 0 0 0,0 0 1 0 0,1 0-1 0 0,-1 1 1 0 0,0-1-1 0 0,0 0 0 0 0,0 1 1 0 0,0-1-1 0 0,0 0 0 0 0,0 0 1 0 0,0 1-1 0 0,0-1 0 0 0,0 0 1 0 0,1 1-1 0 0,-1-1 1 0 0,0 0-1 0 0,-1 1 0 0 0,1-1 1 0 0,0 0-1 0 0,0 1 0 0 0,0-1 1 0 0,0 0-1 0 0,0 0 1 0 0,0 1-1 0 0,0-1 0 0 0,0 0 1 0 0,0 1-1 0 0,-1-1 0 0 0,1 0-6 0 0,-4 9 68 0 0,0 0 0 0 0,-1-1-1 0 0,-5 8-67 0 0,-3 3 49 0 0,-6 16-104 0 0,1 2 55 0 0,-2 5-50 0 0,10-24-87 0 0,3-6 71 0 0,-4 11 66 0 0,9-18-15 0 0,1-1 0 0 0,0 0 0 0 0,0 1 0 0 0,0-1 0 0 0,0 1 0 0 0,1-1 0 0 0,-1 4 15 0 0,1-8-17 0 0,0 1 0 0 0,0-1 0 0 0,0 0-1 0 0,0 1 1 0 0,0-1 0 0 0,0 0 0 0 0,0 1 0 0 0,0-1-1 0 0,0 0 1 0 0,0 1 0 0 0,0-1 0 0 0,1 0 0 0 0,-1 1 0 0 0,0-1-1 0 0,0 0 1 0 0,0 0 0 0 0,0 1 0 0 0,0-1 0 0 0,1 0 0 0 0,-1 0-1 0 0,0 1 1 0 0,0-1 0 0 0,1 0 0 0 0,-1 0 0 0 0,0 0-1 0 0,0 1 1 0 0,1-1 0 0 0,-1 0 0 0 0,0 0 17 0 0,1 0-21 0 0,-1 0-1 0 0,1 0 1 0 0,0 0 0 0 0,-1 0-1 0 0,1 0 1 0 0,0 0 0 0 0,-1 0-1 0 0,1 0 1 0 0,-1 0 0 0 0,1 0-1 0 0,0 0 1 0 0,-1 0 0 0 0,1-1-1 0 0,0 1 22 0 0,2-2-65 0 0,0 1 0 0 0,0-1 0 0 0,0 0-1 0 0,0 0 1 0 0,0-1 65 0 0,5-4-49 0 0,-1-1-1 0 0,0 0 0 0 0,-1-1 1 0 0,1 1-1 0 0,1-6 50 0 0,-7 12 11 0 0,11-15 67 0 0,3-6-476 0 0,8-16 398 0 0,-28 43 195 0 0,3-3-189 0 0,0 0 0 0 0,1 1 0 0 0,-1-1 0 0 0,0 1 1 0 0,1-1-1 0 0,-2 2-6 0 0,-44 72-334 0 0,39-58 356 0 0,7-7 38 0 0,1-10-53 0 0,0 1 0 0 0,0-1 0 0 0,0 0 0 0 0,1 1 0 0 0,-1-1 0 0 0,0 0-1 0 0,0 0 1 0 0,0 1 0 0 0,0-1 0 0 0,0 0 0 0 0,0 0 0 0 0,1 0-1 0 0,-1 1 1 0 0,0-1 0 0 0,0 0 0 0 0,0 0 0 0 0,1 0 0 0 0,-1 1-1 0 0,0-1 1 0 0,0 0 0 0 0,1 0 0 0 0,-1 0 0 0 0,0 0 0 0 0,0 0-1 0 0,1 1 1 0 0,-1-1 0 0 0,0 0-7 0 0,1-1-6 0 0,0 1 0 0 0,-1 0 0 0 0,1-1 0 0 0,0 1 0 0 0,-1 0 0 0 0,1-1 0 0 0,-1 1 1 0 0,1-1-1 0 0,0 1 0 0 0,-1-1 0 0 0,1 1 0 0 0,-1-1 0 0 0,1 1 0 0 0,-1-1 0 0 0,0 0 0 0 0,1 1 0 0 0,-1-1 6 0 0,3-3-42 0 0,17-17 317 0 0,-9 9-253 0 0,-1 0 1 0 0,1 0-1 0 0,3-8-22 0 0,-9 13-56 0 0,-6 12-19 0 0,-7 12 104 0 0,5-12-71 0 0,1-1 0 0 0,1 1-1 0 0,-1-1 1 0 0,1 1 0 0 0,0-1-1 0 0,0 1 1 0 0,0 0-1 0 0,0 0 1 0 0,1 2 42 0 0,17-2 184 0 0,-16-5-188 0 0,0 0 0 0 0,-1 0 0 0 0,1 0-1 0 0,0 0 1 0 0,-1 0 0 0 0,1 0 0 0 0,-1 0 0 0 0,1 0 0 0 0,0-1-1 0 0,-1 1 1 0 0,1 0 0 0 0,0 0 0 0 0,-1 0 0 0 0,1-1 0 0 0,-1 1-1 0 0,1 0 1 0 0,-1-1 0 0 0,1 1 0 0 0,-1 0 4 0 0,13-11 30 0 0,1 1 424 0 0,0 1 127 0 0,-14 8-573 0 0,0 1 0 0 0,0 0 1 0 0,0 0-1 0 0,0 0 1 0 0,0 0-1 0 0,0 0 1 0 0,0 0-1 0 0,1 0 0 0 0,-1 0 1 0 0,0 0-1 0 0,0 0 1 0 0,0 0-1 0 0,0 0 1 0 0,0 0-1 0 0,0 0 0 0 0,0 0 1 0 0,0 0-1 0 0,0 0 1 0 0,1 0-1 0 0,-1 0 0 0 0,0 0 1 0 0,0 0-1 0 0,0 0 1 0 0,0 0-1 0 0,0 0 1 0 0,0 0-1 0 0,0 0 0 0 0,0 0 1 0 0,0 0-1 0 0,1 0 1 0 0,-1 0-1 0 0,0 0 1 0 0,0 0-1 0 0,0 0 0 0 0,0 0 1 0 0,0 1-1 0 0,0-1 1 0 0,0 0-1 0 0,0 0 1 0 0,0 0-1 0 0,0 0 0 0 0,0 0 1 0 0,0 0-1 0 0,0 0 1 0 0,0 0-1 0 0,1 0 1 0 0,-1 0-1 0 0,0 1 0 0 0,0-1 1 0 0,0 0-1 0 0,0 0 1 0 0,0 0-1 0 0,0 0 0 0 0,0 0 1 0 0,0 0-1 0 0,0 0 1 0 0,0 0-1 0 0,0 1 1 0 0,0-1-1 0 0,0 0 0 0 0,0 0 1 0 0,-1 0-1 0 0,1 0 1 0 0,0 0-1 0 0,0 0 1 0 0,0 0-1 0 0,0 0 0 0 0,0 0-8 0 0,-1 7 146 0 0,0-2-189 0 0,0-1-1 0 0,1 0 0 0 0,-1 0 0 0 0,1 0 1 0 0,0 3 43 0 0,0-7-4 0 0,0 0 0 0 0,0 1 0 0 0,0-1 1 0 0,0 0-1 0 0,0 0 0 0 0,0 1 0 0 0,0-1 1 0 0,0 0-1 0 0,0 0 0 0 0,0 1 0 0 0,0-1 0 0 0,0 0 1 0 0,1 0-1 0 0,-1 0 0 0 0,0 1 0 0 0,0-1 1 0 0,0 0-1 0 0,0 0 0 0 0,0 0 0 0 0,1 1 0 0 0,-1-1 1 0 0,0 0-1 0 0,0 0 0 0 0,0 0 0 0 0,1 0 1 0 0,-1 0-1 0 0,0 1 4 0 0,9-1 11 0 0,-7 0-50 0 0,-1 0 1 0 0,1-1 0 0 0,0 1 0 0 0,0-1 0 0 0,-1 1-1 0 0,1-1 1 0 0,0 0 0 0 0,-1 0 0 0 0,2 0 38 0 0,-3 1-8 0 0,1-1 0 0 0,-1 1 0 0 0,1 0 1 0 0,-1 0-1 0 0,1 0 0 0 0,-1-1 0 0 0,1 1 0 0 0,-1 0 1 0 0,1 0-1 0 0,-1 0 0 0 0,1 0 0 0 0,-1 0 0 0 0,1 0 0 0 0,-1 0 1 0 0,1 0 7 0 0,-1 0-31 0 0,1 0 1 0 0,-1 0-1 0 0,0 1 1 0 0,1-1-1 0 0,-1 0 1 0 0,1-1-1 0 0,-1 1 1 0 0,1 0-1 0 0,-1 0 1 0 0,0 0-1 0 0,1 0 1 0 0,-1 0 0 0 0,1 0-1 0 0,-1 0 1 0 0,0-1-1 0 0,1 1 1 0 0,-1 0-1 0 0,1 0 1 0 0,-1-1 30 0 0,0 1-9 0 0,0 0 1 0 0,0 1-1 0 0,0-1 0 0 0,0 0 1 0 0,0 0-1 0 0,0 0 1 0 0,0 0-1 0 0,0 0 1 0 0,0 0-1 0 0,0 0 0 0 0,0 0 1 0 0,-1 0-1 0 0,1 1 1 0 0,0-1-1 0 0,0 0 0 0 0,0 0 1 0 0,1 0-1 0 0,-1 0 1 0 0,0 0-1 0 0,0 0 1 0 0,0 0-1 0 0,0 0 0 0 0,0 1 1 0 0,0-1-1 0 0,0 0 1 0 0,0 0-1 0 0,0 0 0 0 0,0 0 1 0 0,0 0-1 0 0,0 0 1 0 0,0 0-1 0 0,0 0 0 0 0,0 0 1 0 0,0 0-1 0 0,0 0 1 0 0,0 1-1 0 0,1-1 1 0 0,-1 0-1 0 0,0 0 0 0 0,0 0 1 0 0,0 0-1 0 0,0 0 1 0 0,0 0-1 0 0,0 0 0 0 0,0 0 1 0 0,0 0-1 0 0,0 0 9 0 0,1 0-16 0 0,-1 0 0 0 0,0 0 0 0 0,0 0 1 0 0,1 0-1 0 0,-1 0 0 0 0,0 0 0 0 0,0-1 0 0 0,1 1 0 0 0,-1 0 0 0 0,0 0 0 0 0,0 0 0 0 0,1 0 0 0 0,-1 0 0 0 0,0 0 0 0 0,0-1 0 0 0,0 1 0 0 0,0 0 0 0 0,1 0 0 0 0,-1 0 0 0 0,0-1 0 0 0,0 1 1 0 0,0 0-1 0 0,0 0 0 0 0,0 0 0 0 0,0-1 0 0 0,1 1 0 0 0,-1 0 0 0 0,0 0 0 0 0,0-1 0 0 0,0 1 0 0 0,0 0 0 0 0,0 0 0 0 0,0-1 0 0 0,0 1 0 0 0,0 0 16 0 0,6-31-96 0 0,-5 27 88 0 0,-1 1 0 0 0,0-1 0 0 0,1 0 0 0 0,-2 0 0 0 0,1 1 0 0 0,0-1 0 0 0,-1-2 8 0 0,0 4 20 0 0,0 1-1 0 0,0-1 1 0 0,0 0 0 0 0,0 1-1 0 0,0-1 1 0 0,0 1 0 0 0,0-1-1 0 0,-1 1 1 0 0,1-1 0 0 0,0 1-1 0 0,-1 0 1 0 0,1 0-1 0 0,-1-1 1 0 0,0 1 0 0 0,1 0-1 0 0,-1 1 1 0 0,0-1 0 0 0,1 0-1 0 0,-1 0 1 0 0,0 1-1 0 0,0-1 1 0 0,0 1 0 0 0,0 0-1 0 0,0-1 1 0 0,0 1 0 0 0,0 0-1 0 0,0 0 1 0 0,1 0-1 0 0,-1 0 1 0 0,0 1 0 0 0,0-1-1 0 0,-1 1-19 0 0,2-1 23 0 0,0 1-1 0 0,1-1 0 0 0,-1 1 1 0 0,0-1-1 0 0,1 1 0 0 0,-1 0 1 0 0,0 0-1 0 0,1-1 0 0 0,-1 1 1 0 0,1 0-1 0 0,-1 0 0 0 0,1-1 0 0 0,-1 1 1 0 0,1 0-1 0 0,0 0 0 0 0,-1 0 1 0 0,1 0-23 0 0,-4 17 441 0 0,4-16-420 0 0,-1 0 1 0 0,1 0 0 0 0,0 0 0 0 0,0 0-1 0 0,0 0 1 0 0,0 1 0 0 0,0-1 0 0 0,0 0-1 0 0,1 0 1 0 0,-1 0 0 0 0,1 0 0 0 0,0 0-1 0 0,-1 0 1 0 0,1 0 0 0 0,0 0 0 0 0,0 0-1 0 0,0 0 1 0 0,0 0 0 0 0,1 0-22 0 0,7 10-31 0 0,-9-11 35 0 0,1 0-1 0 0,0 0 0 0 0,-1 0 0 0 0,1 0 0 0 0,0 0 1 0 0,-1 0-1 0 0,1 0 0 0 0,0 0 0 0 0,0 0 0 0 0,0-1 1 0 0,0 1-1 0 0,0 0 0 0 0,0 0 0 0 0,0-1 0 0 0,0 1 1 0 0,0-1-1 0 0,0 1 0 0 0,1-1 0 0 0,-1 1 0 0 0,1-1-3 0 0,11 5-113 0 0,-11-4 76 0 0,-1-1 0 0 0,1 1 0 0 0,-1 0 0 0 0,1-1 0 0 0,-1 1 0 0 0,1-1 0 0 0,0 0 0 0 0,-1 1 0 0 0,2-1 37 0 0,-3 0-22 0 0,1 0 1 0 0,0 0-1 0 0,-1 0 1 0 0,1 0-1 0 0,-1 0 1 0 0,1 0-1 0 0,0 0 0 0 0,-1 0 1 0 0,1 0-1 0 0,-1 0 1 0 0,1 1-1 0 0,0-1 1 0 0,-1 0-1 0 0,1 0 1 0 0,-1 1-1 0 0,1-1 1 0 0,-1 0-1 0 0,1 1 1 0 0,-1-1-1 0 0,1 0 1 0 0,-1 1-1 0 0,1-1 1 0 0,-1 1-1 0 0,0-1 1 0 0,1 1-1 0 0,-1-1 1 0 0,0 1-1 0 0,1-1 1 0 0,-1 1 21 0 0,1 1-38 0 0,-1 0-1 0 0,0 0 1 0 0,0-1 0 0 0,0 1 0 0 0,0 0 0 0 0,0 0 0 0 0,0 0-1 0 0,0 1 39 0 0,-1 6 41 0 0,2-9-72 0 0,-1 0-1 0 0,0 0 1 0 0,0 0 0 0 0,0 0-1 0 0,0 1 1 0 0,1-1-1 0 0,-1 0 1 0 0,0 0-1 0 0,0 0 1 0 0,0 0 0 0 0,1 0-1 0 0,-1 0 1 0 0,0 0-1 0 0,0 1 1 0 0,1-1-1 0 0,-1 0 1 0 0,0 0 0 0 0,0 0-1 0 0,1 0 1 0 0,-1 0-1 0 0,0 0 1 0 0,0 0-1 0 0,1 0 1 0 0,-1 0-1 0 0,0 0 1 0 0,0-1 0 0 0,1 1-1 0 0,-1 0 1 0 0,0 0-1 0 0,0 0 1 0 0,0 0-1 0 0,1 0 1 0 0,-1 0 0 0 0,0 0-1 0 0,0-1 32 0 0,0 1-12 0 0,1 0 0 0 0,-1 0 0 0 0,0-1 0 0 0,1 1 0 0 0,-1 0 0 0 0,0-1 0 0 0,0 1 0 0 0,1 0 0 0 0,-1 0 0 0 0,1 0 0 0 0,-1-1 0 0 0,0 1 0 0 0,1 0 0 0 0,-1 0 0 0 0,0 0 0 0 0,1 0 0 0 0,-1 0 0 0 0,1 0 12 0 0,3 3 327 0 0,-2-1-214 0 0,-2-2-122 0 0,0 0 0 0 0,0 0-1 0 0,0 0 1 0 0,0 0 0 0 0,1 1 0 0 0,-1-1-1 0 0,0 0 1 0 0,0 0 0 0 0,0 0 0 0 0,0 0 0 0 0,0 0-1 0 0,1 0 1 0 0,-1 0 0 0 0,0 1 0 0 0,0-1-1 0 0,0 0 1 0 0,0 0 0 0 0,1 0 0 0 0,-1 0-1 0 0,0 0 1 0 0,0 0 0 0 0,0 0 0 0 0,0 0-1 0 0,1 0 1 0 0,-1 0 0 0 0,0 0 0 0 0,0 0-1 0 0,0 0 1 0 0,0 0 0 0 0,1 0 9 0 0,-1-5-664 0 0,0 5 665 0 0,0 0 0 0 0,0-1-1 0 0,0 1 1 0 0,0 0-1 0 0,0-1 1 0 0,0 1-1 0 0,0 0 1 0 0,0-1 0 0 0,0 1-1 0 0,0 0 1 0 0,-1-1-1 0 0,1 1 1 0 0,0 0-1 0 0,0 0 1 0 0,0-1 0 0 0,-1 1-1 0 0,1 0 1 0 0,0 0-1 0 0,0-1 1 0 0,-1 1-1 0 0,1 0 1 0 0,0 0 0 0 0,0 0-1 0 0,-1-1 1 0 0,1 1-1 0 0,0 0 1 0 0,-1 0-1 0 0,1 0 1 0 0,0 0 0 0 0,-1 0-1 0 0,1 0 1 0 0,0 0-1 0 0,-1 0 1 0 0,1 0-1 0 0,0 0 1 0 0,-1 0-1 0 0,0-1 19 0 0,0 0 1 0 0,0 0-1 0 0,0 0 0 0 0,0 0 1 0 0,0 0-1 0 0,1 0 1 0 0,-1 0-1 0 0,0 0 0 0 0,0 0 1 0 0,1 0-1 0 0,-1 0 1 0 0,1 0-1 0 0,-1-1 0 0 0,1 1 1 0 0,-1-1-20 0 0,1-1 28 0 0,0-1 0 0 0,-1 1 0 0 0,1 0 0 0 0,-1 0 0 0 0,0-1 0 0 0,0 1 0 0 0,0 0 0 0 0,0 0 1 0 0,0 0-29 0 0,-4-6 210 0 0,0 1-1 0 0,-2-4-209 0 0,-5-6 112 0 0,8 13 19 0 0,0 0-1 0 0,0 0 1 0 0,-1 0 0 0 0,1 1-1 0 0,-1 0 1 0 0,0 0 0 0 0,0 0-1 0 0,-1 0 1 0 0,1 1 0 0 0,-6-3-131 0 0,7 5 58 0 0,1-1 1 0 0,-1 1 0 0 0,0 0-1 0 0,0 0 1 0 0,0 0-1 0 0,0 0 1 0 0,0 1 0 0 0,0 0-1 0 0,0 0 1 0 0,0 0-1 0 0,0 0 1 0 0,0 0 0 0 0,0 1-1 0 0,0 0 1 0 0,0 0-1 0 0,-3 1-58 0 0,-9 3 46 0 0,11-4-1 0 0,0 1 0 0 0,0-1 0 0 0,1 1 0 0 0,-1 0-1 0 0,0 1 1 0 0,-1 0-45 0 0,-17 9 185 0 0,18-9-130 0 0,-1-1 0 0 0,1 1 0 0 0,-1 0 1 0 0,0 1-56 0 0,-56 47-189 0 0,30-24 241 0 0,2 3-1 0 0,-4 5-51 0 0,19-19 31 0 0,-41 46-4 0 0,4-3 34 0 0,35-40-138 0 0,1 1 0 0 0,1 0 0 0 0,0 2 77 0 0,10-10 25 0 0,4-10-30 0 0,0 0 0 0 0,0 0 0 0 0,0 0 0 0 0,0 0 1 0 0,0 0-1 0 0,0 0 0 0 0,-1 1 5 0 0,8-18-1164 0 0,6-8 1009 0 0,54-73-257 0 0,-24 36 329 0 0,-35 49 72 0 0,5-7-58 0 0,0 1-1 0 0,2 0 0 0 0,6-6 70 0 0,-15 16 98 0 0,-5 6 85 0 0,-3 5 11 0 0,-38 49 183 0 0,-18 24 85 0 0,15-21-505 0 0,-17 34-6 0 0,21-29 93 0 0,-20 28 42 0 0,58-87-116 0 0,0 1-1 0 0,0 0 0 0 0,0-1 1 0 0,1 1-1 0 0,-1 0 0 0 0,1 0 1 0 0,0-1-1 0 0,0 1 0 0 0,-1 3 31 0 0,8-12-292 0 0,-2-2 303 0 0,1 0-1 0 0,0 1 0 0 0,0-1 1 0 0,0 1-1 0 0,4-3-10 0 0,3-4-60 0 0,-1 0 0 0 0,0-1 0 0 0,5-12 60 0 0,16-20-120 0 0,33-36 205 0 0,12-7-85 0 0,-76 88 1 0 0,0 1 18 0 0,1-1 0 0 0,-1 1 0 0 0,1 0 0 0 0,-1-1 0 0 0,0 1 0 0 0,2-1-19 0 0,-3 2 2 0 0,0 0-1 0 0,0 0 1 0 0,0 1 0 0 0,0-1-1 0 0,0 0 1 0 0,0 0 0 0 0,0 0-1 0 0,0 0 1 0 0,0 0 0 0 0,0 0-1 0 0,0 0 1 0 0,0 0-1 0 0,0 0 1 0 0,0 0 0 0 0,0 0-1 0 0,0 0 1 0 0,0 0 0 0 0,0 0-1 0 0,0 0 1 0 0,0 0 0 0 0,0 0-1 0 0,0 0 1 0 0,0 0-1 0 0,0 0 1 0 0,0 0 0 0 0,0 0-1 0 0,0 0 1 0 0,0 0 0 0 0,0 0-1 0 0,0 0 1 0 0,0 0 0 0 0,0 0-1 0 0,0 0 1 0 0,0 0-1 0 0,0 0 1 0 0,1 0 0 0 0,-1 0-1 0 0,0 0 1 0 0,0 0 0 0 0,0 0-1 0 0,0 0 1 0 0,0 0 0 0 0,0 0-1 0 0,0 0 1 0 0,0 0-1 0 0,0 0 1 0 0,0 0 0 0 0,0 0-1 0 0,0 0 1 0 0,0 0 0 0 0,0 0-1 0 0,0 0 1 0 0,0 0 0 0 0,0 0-1 0 0,0 0 1 0 0,0 0-1 0 0,0 0 1 0 0,0 0 0 0 0,0 0-1 0 0,0 0-1 0 0,-2 4 105 0 0,-4 4-5 0 0,-27 32-31 0 0,2 1-1 0 0,-4 10-68 0 0,-30 55 56 0 0,28-44-78 0 0,25-42-128 0 0,5-10 131 0 0,1 0-1 0 0,0 0 1 0 0,1 0-1 0 0,0 1 1 0 0,-2 6 19 0 0,7-16-506 0 0,1-2 165 0 0,5-6 28 0 0,5-10 258 0 0,31-49-437 0 0,29-34 492 0 0,-41 58 29 0 0,6-3-183 0 0,30-30 154 0 0,-35 41-122 0 0,-4 5 147 0 0,-26 27-54 0 0,-2 4-44 0 0,-3 3 71 0 0,-2 7-6 0 0,-1 0-1 0 0,0-1 1 0 0,-1 1-1 0 0,-3 3 9 0 0,-14 19 133 0 0,-24 42 228 0 0,-39 63-451 0 0,50-78-39 0 0,52-88-738 0 0,-6 10 809 0 0,17-30 48 0 0,3 3-1 0 0,1 0 0 0 0,2 1 1 0 0,2 2-1 0 0,18-15 11 0 0,-31 32-58 0 0,-13 14 182 0 0,0 1-1 0 0,2 0-123 0 0,-9 9 4 0 0,0 0-1 0 0,0 0 0 0 0,0 0 1 0 0,0 0-1 0 0,0 0 0 0 0,0 0 0 0 0,0 0 1 0 0,0-1-1 0 0,0 1 0 0 0,0 0 1 0 0,0 0-1 0 0,0 0 0 0 0,0 0 1 0 0,0 0-1 0 0,0 0 0 0 0,0 0 1 0 0,0 0-1 0 0,0 0 0 0 0,0 0 1 0 0,0 0-1 0 0,1 0 0 0 0,-1 0 0 0 0,0 0 1 0 0,0 0-1 0 0,0 0 0 0 0,0 0 1 0 0,0 0-1 0 0,0 0 0 0 0,0 0 1 0 0,0 0-1 0 0,0 0 0 0 0,0 0 1 0 0,0 0-1 0 0,0 0 0 0 0,1 0 0 0 0,-1 0 1 0 0,0 0-1 0 0,0 0 0 0 0,0 0 1 0 0,0 0-1 0 0,0 0 0 0 0,0 0 1 0 0,0 0-1 0 0,0 0 0 0 0,0 0 1 0 0,0 0-1 0 0,0 0 0 0 0,0 0 0 0 0,1 0 1 0 0,-1 0-1 0 0,0 0 0 0 0,0 0 1 0 0,0 0-1 0 0,0 0 0 0 0,0 0 1 0 0,0 0-4 0 0,-1 7 138 0 0,-3 7-15 0 0,-1-4-42 0 0,-1 0 0 0 0,0-1 0 0 0,-1 1 0 0 0,0-1 0 0 0,-4 4-81 0 0,-10 14 21 0 0,-92 140-53 0 0,112-165 28 0 0,0 0 0 0 0,0-1 0 0 0,0 1 0 0 0,0-1 0 0 0,0 1 1 0 0,-1-1-1 0 0,1 0 0 0 0,-1 1 4 0 0,2-6-361 0 0,3-3 231 0 0,18-34 5 0 0,11-14 125 0 0,-23 40 23 0 0,1 1-1 0 0,1 0 1 0 0,0 1 0 0 0,1 0-1 0 0,4-2-22 0 0,41-42-67 0 0,-51 51 119 0 0,-5 5-71 0 0,-3 3 6 0 0,0 2 20 0 0,-28 38 434 0 0,-21 30-430 0 0,42-58 135 0 0,0 0 0 0 0,-3 7-146 0 0,5-9-3 0 0,0 0-1 0 0,-1 0 0 0 0,0-1 1 0 0,-2 1 3 0 0,4-3-41 0 0,3-5-280 0 0,7-11 117 0 0,28-49 203 0 0,3 2-1 0 0,2 1 1 0 0,23-22 1 0 0,-39 51 155 0 0,-35 34-181 0 0,-59 87 492 0 0,61-81-333 0 0,1 1 0 0 0,-1 3-133 0 0,-9 13 166 0 0,-72 103-77 0 0,91-133-129 0 0,0 0-70 0 0,0 0 0 0 0,0-1-1 0 0,0 1 1 0 0,0-1-1 0 0,-2 3 111 0 0,3-6-400 0 0,1-3-17 0 0,2-2-202 0 0,29-57-214 0 0,34-64 896 0 0,-50 105-38 0 0,-11 17-17 0 0,-1 0-1 0 0,1-1 1 0 0,-1 1-1 0 0,0 0 0 0 0,-1-1 1 0 0,1 0-8 0 0,-3 6 1 0 0,0 0 0 0 0,0 0 0 0 0,0 0 1 0 0,0 0-1 0 0,0 0 0 0 0,0 0 0 0 0,0 0 0 0 0,0 0 1 0 0,0 0-1 0 0,0 0 0 0 0,0 0 0 0 0,0-1 1 0 0,0 1-1 0 0,0 0 0 0 0,0 0 0 0 0,0 0 0 0 0,0 0 1 0 0,0 0-1 0 0,0 0 0 0 0,0 0 0 0 0,0 0 0 0 0,0 0 1 0 0,0 0-1 0 0,0 0 0 0 0,0 0 0 0 0,0 0 0 0 0,0 0 1 0 0,0 0-1 0 0,0 0 0 0 0,0 0 0 0 0,0 0 1 0 0,0 0-1 0 0,0-1 0 0 0,0 1 0 0 0,0 0 0 0 0,0 0 1 0 0,0 0-1 0 0,0 0 0 0 0,0 0 0 0 0,0 0 0 0 0,0 0 1 0 0,0 0-1 0 0,0 0 0 0 0,0 0 0 0 0,0 0 1 0 0,-1 0-1 0 0,1 0 0 0 0,0 0 0 0 0,0 0 0 0 0,0 0 1 0 0,0 0-1 0 0,0 0 0 0 0,0 0 0 0 0,0 0 0 0 0,0 0 1 0 0,0 0-1 0 0,0 0-1 0 0,-5 2 158 0 0,-4 4 136 0 0,-33 35 312 0 0,31-30-537 0 0,0 0-1 0 0,-3 5-68 0 0,2-3 47 0 0,-8 8-47 0 0,1-5 128 0 0,0-1 1 0 0,-1 0 0 0 0,0-1-1 0 0,-7 2-128 0 0,-14 5-25 0 0,-41 15 25 0 0,49-22 44 0 0,9-3 86 0 0,0-2 1 0 0,-1 0-1 0 0,-17 2-130 0 0,21-7 67 0 0,1-1 0 0 0,0 0 1 0 0,-1-2-1 0 0,1 0 0 0 0,-8-2-67 0 0,0 0 28 0 0,1 1 1 0 0,-1 2-1 0 0,1 1 0 0 0,-23 5-28 0 0,25-2 213 0 0,-14 9-70 0 0,38-14-105 0 0,0-1 0 0 0,0 1 0 0 0,0 0-1 0 0,1-1 1 0 0,-1 1 0 0 0,0 0 0 0 0,0-1-1 0 0,0 1 1 0 0,0 0-38 0 0,1 0 6 0 0,0-1 0 0 0,0 0 0 0 0,0 0 1 0 0,0 0-1 0 0,0 0 0 0 0,0 0 0 0 0,0 0 0 0 0,-1 0 0 0 0,1 0 0 0 0,0 0 0 0 0,0 0 0 0 0,0 0 0 0 0,0 0 0 0 0,0 1 0 0 0,0-1 0 0 0,0 0 0 0 0,0 0 1 0 0,0 0-1 0 0,0 0 0 0 0,0 0 0 0 0,0 0 0 0 0,0 0 0 0 0,0 0 0 0 0,0 0 0 0 0,0 1 0 0 0,0-1 0 0 0,0 0 0 0 0,0 0 0 0 0,0 0 0 0 0,0 0 1 0 0,0 0-1 0 0,0 0 0 0 0,1 0 0 0 0,-1 0 0 0 0,0 0 0 0 0,0 1-6 0 0,6-1 58 0 0,18-4 212 0 0,-14 2-270 0 0,0 1 0 0 0,0-2 0 0 0,0 1 0 0 0,0-1 0 0 0,28-10-21 0 0,0 3-1 0 0,0 1 0 0 0,19-1 22 0 0,-44 8-105 0 0,-9 2 53 0 0,-1-1 1 0 0,0 1-1 0 0,0 0 1 0 0,1 0 0 0 0,1 0 51 0 0,-4 0-26 0 0,1 0 1 0 0,-1 0-1 0 0,1 1 1 0 0,-1-1-1 0 0,0 1 1 0 0,0-1-1 0 0,1 1 1 0 0,-1-1-1 0 0,0 1 1 0 0,0 0 0 0 0,0 0-1 0 0,0-1 1 0 0,1 1-1 0 0,-1 1 26 0 0,-1-2-9 0 0,1 1 0 0 0,-1-1 0 0 0,0 1 0 0 0,0-1 1 0 0,0 1-1 0 0,0-1 0 0 0,0 1 0 0 0,0 0 0 0 0,0-1 0 0 0,0 1 0 0 0,0-1 0 0 0,0 1 0 0 0,0-1 0 0 0,0 1 1 0 0,-1-1-1 0 0,1 1 0 0 0,0-1 0 0 0,0 1 0 0 0,0-1 0 0 0,-1 1 0 0 0,1-1 0 0 0,0 1 0 0 0,-1-1 0 0 0,1 0 0 0 0,0 1 1 0 0,-1-1 8 0 0,-9 13-190 0 0,6-10 159 0 0,0 1 0 0 0,-1-1 0 0 0,0 0-1 0 0,0 0 1 0 0,-4 2 31 0 0,-9 5 22 0 0,6-2-26 0 0,4-2 56 0 0,-1-1 0 0 0,1 0 0 0 0,-1 0 0 0 0,-7 2-52 0 0,-12 3-31 0 0,-45 16 144 0 0,-1-3 0 0 0,-8-2-113 0 0,57-16-52 0 0,-32 7 135 0 0,-44 3-83 0 0,80-12 94 0 0,1 1-1 0 0,-9 3-93 0 0,-21 3 418 0 0,40-6-109 0 0,9-2-34 0 0,5 0-19 0 0,5-1-125 0 0,0 0-1 0 0,0 0 0 0 0,0-1 1 0 0,0-1-1 0 0,0 0 0 0 0,0 0 1 0 0,2-1-131 0 0,-9 2 6 0 0,22-3 147 0 0,0 2 0 0 0,10 1-153 0 0,13-1 52 0 0,-12 0-26 0 0,-6 0-154 0 0,0-1 0 0 0,0-1 0 0 0,6-3 128 0 0,-12 0-373 0 0,1 0-1 0 0,3-4 374 0 0,-8 4-335 0 0,-13 5 149 0 0,0-1 1 0 0,0 0-1 0 0,0-1 1 0 0,0 0-1 0 0,2-1 186 0 0,-6 3-109 0 0,6-4-137 0 0,-6 3 98 0 0,-3 1-65 0 0,-12 4 312 0 0,3 0 0 0 0,-26 2 37 0 0,10-1 129 0 0,0 1 0 0 0,0 1 0 0 0,-17 7-265 0 0,-101 49 144 0 0,134-57-133 0 0,0 0 1 0 0,1 1 0 0 0,-1 0 0 0 0,1 1 0 0 0,1-1 0 0 0,-1 2-1 0 0,1-1 1 0 0,-7 9-12 0 0,15-16 7 0 0,0 0-1 0 0,0 0 1 0 0,0 0 0 0 0,0 0-1 0 0,0 1 1 0 0,0-1-1 0 0,-1 0 1 0 0,1 0 0 0 0,0 0-1 0 0,0 0 1 0 0,0 0-1 0 0,0 0 1 0 0,0 0 0 0 0,0 0-1 0 0,0 0 1 0 0,0 0-1 0 0,0 1 1 0 0,0-1 0 0 0,0 0-1 0 0,0 0 1 0 0,0 0-1 0 0,0 0 1 0 0,0 0-1 0 0,0 0 1 0 0,0 0 0 0 0,0 1-1 0 0,0-1 1 0 0,0 0-1 0 0,0 0 1 0 0,0 0 0 0 0,0 0-1 0 0,0 0 1 0 0,0 0-1 0 0,0 0 1 0 0,0 0 0 0 0,0 1-1 0 0,0-1 1 0 0,0 0-1 0 0,0 0 1 0 0,0 0 0 0 0,0 0-1 0 0,0 0 1 0 0,0 0-1 0 0,1 0 1 0 0,-1 0-1 0 0,0 0 1 0 0,0 0 0 0 0,0 1-1 0 0,0-1 1 0 0,0 0-1 0 0,0 0 1 0 0,0 0 0 0 0,0 0-1 0 0,0 0 1 0 0,1 0-1 0 0,-1 0-6 0 0,10 0 212 0 0,12-4 39 0 0,24-9-15 0 0,-20 5-269 0 0,7 0 33 0 0,-7 3-6 0 0,-7 0 53 0 0,2 2 0 0 0,11-1-47 0 0,-3 1 39 0 0,-17 1-228 0 0,0 1 0 0 0,0 1 0 0 0,8 0 189 0 0,-15 0-96 0 0,0 1-126 0 0,-5-1 201 0 0,0 0 1 0 0,0 0-1 0 0,0 0 0 0 0,0 0 0 0 0,0 0 0 0 0,0 0 0 0 0,0 0 0 0 0,0 0 1 0 0,0 0-1 0 0,0 0 0 0 0,0 0 0 0 0,0 0 0 0 0,0 0 0 0 0,0 0 1 0 0,0 0-1 0 0,0 0 0 0 0,0 0 0 0 0,0 0 0 0 0,0 0 0 0 0,0 0 21 0 0,-2 0-116 0 0,0 0 0 0 0,1 0 0 0 0,-1 0 0 0 0,0 0 0 0 0,0 0 0 0 0,-1 1 116 0 0,-1 0-131 0 0,-102 14 407 0 0,89-13-141 0 0,-2 1 94 0 0,0 0 0 0 0,-12 4-229 0 0,-31 14-159 0 0,59-21 896 0 0,10-3-395 0 0,12-3-184 0 0,8-4-79 0 0,-22 8-43 0 0,0 0 1 0 0,0 0-1 0 0,0 1 0 0 0,1-1 0 0 0,-1 1 0 0 0,0 0 0 0 0,1 0 0 0 0,-1 1 0 0 0,0 0 1 0 0,1 0-37 0 0,2 0 11 0 0,0 0 1 0 0,0-1-1 0 0,-1 1 0 0 0,1-2 1 0 0,0 1-1 0 0,-1-1 1 0 0,4-1-12 0 0,25-5-94 0 0,-23 5 72 0 0,-10 2-11 0 0,1 0 0 0 0,-1 1 0 0 0,0-1 0 0 0,1 1 0 0 0,-1-1 0 0 0,1 1 0 0 0,-1 0 0 0 0,1 1 0 0 0,-1-1 0 0 0,1 0 0 0 0,-1 1 33 0 0,3 1 40 0 0,6 1-191 0 0,-12-3 131 0 0,0 0 0 0 0,1 1-1 0 0,-1-1 1 0 0,0 0 0 0 0,0 0 0 0 0,1 0 0 0 0,-1 0 0 0 0,0 1 0 0 0,1-1 0 0 0,-1 0 0 0 0,0 0 0 0 0,0 1 0 0 0,1-1-1 0 0,-1 0 1 0 0,0 0 0 0 0,0 1 0 0 0,0-1 0 0 0,1 0 0 0 0,-1 1 0 0 0,0-1 0 0 0,0 0 0 0 0,0 1 0 0 0,0-1-1 0 0,0 0 1 0 0,0 1 20 0 0,0-1-22 0 0,0 0 0 0 0,0 1-1 0 0,0-1 1 0 0,0 0 0 0 0,-1 0-1 0 0,1 1 1 0 0,0-1 0 0 0,0 0-1 0 0,0 0 1 0 0,-1 0 0 0 0,1 1-1 0 0,0-1 1 0 0,0 0 0 0 0,-1 0-1 0 0,1 0 1 0 0,0 0 0 0 0,-1 0-1 0 0,1 1 1 0 0,0-1 0 0 0,0 0-1 0 0,-1 0 1 0 0,1 0 0 0 0,0 0-1 0 0,-1 0 1 0 0,1 0 0 0 0,0 0-1 0 0,-1 0 1 0 0,1 0 0 0 0,0 0-1 0 0,-1 0 23 0 0,-9-1-437 0 0,1 1 348 0 0,-1 0 0 0 0,0 0 0 0 0,-2 1 89 0 0,-7 1 23 0 0,-25 0 281 0 0,-40 9-304 0 0,78-11 20 0 0,0 1 0 0 0,1 0 0 0 0,0 1 0 0 0,-1-1 0 0 0,1 1 0 0 0,0 0 0 0 0,0 1-1 0 0,0-1 1 0 0,0 1 0 0 0,-4 3-20 0 0,6-4 140 0 0,2-1-122 0 0,1-1-1 0 0,-1 0 0 0 0,1 0 0 0 0,0 0 1 0 0,-1 0-1 0 0,1 0 0 0 0,0 1 0 0 0,0-1 1 0 0,-1 0-1 0 0,1 0 0 0 0,0 0 0 0 0,-1 1 1 0 0,1-1-1 0 0,0 0 0 0 0,0 1 0 0 0,-1-1 1 0 0,1 0-1 0 0,0 0 0 0 0,0 1 0 0 0,0-1 1 0 0,0 0-1 0 0,-1 1 0 0 0,1-1 0 0 0,0 1 1 0 0,0-1-1 0 0,0 0 0 0 0,0 1 0 0 0,0-1 1 0 0,0 0-1 0 0,0 1 0 0 0,0-1 0 0 0,0 1-17 0 0,20-4 518 0 0,-13 4-494 0 0,0-2 0 0 0,0 1 0 0 0,1-1 1 0 0,-1 0-1 0 0,0-1 0 0 0,0 1 0 0 0,4-3-24 0 0,17-3 48 0 0,23-4 18 0 0,-18 3-460 0 0,5 1 394 0 0,-8-2-675 0 0,-20 5 181 0 0,-9 2-25 0 0,-7 3 259 0 0,-10 2 77 0 0,10-3 139 0 0,1 1 0 0 0,-1 0 0 0 0,1 1 0 0 0,0-1 0 0 0,-1 1 0 0 0,1 0 0 0 0,-1 1 44 0 0,-24 12 32 0 0,-36 23 7 0 0,66-38-42 0 0,0 0 1 0 0,-1 1 0 0 0,1-1 0 0 0,0 0 0 0 0,-1 0 0 0 0,1 0 0 0 0,-1 0 0 0 0,1 0 0 0 0,0 0 0 0 0,-1 0-1 0 0,1 0 1 0 0,0 1 0 0 0,-1-1 0 0 0,1 0 0 0 0,0-1 0 0 0,-1 1 0 0 0,1 0 0 0 0,-1 0 2 0 0,1 0 8 0 0,0 0 1 0 0,0 0-1 0 0,0 0 1 0 0,0 0-1 0 0,0 0 1 0 0,-1 0 0 0 0,1-1-1 0 0,0 1 1 0 0,0 0-1 0 0,0 0 1 0 0,0 0-1 0 0,0 0 1 0 0,0 0-1 0 0,0-1 1 0 0,0 1-1 0 0,0 0 1 0 0,0 0 0 0 0,0 0-1 0 0,0 0 1 0 0,0-1-1 0 0,0 1 1 0 0,0 0-1 0 0,0 0 1 0 0,0 0-1 0 0,0 0 1 0 0,0 0-1 0 0,0-1-8 0 0,0 0 39 0 0,0 0-1 0 0,1 0 1 0 0,-1 0-1 0 0,0 0 1 0 0,1 0-1 0 0,-1 0 1 0 0,1 0-1 0 0,-1 0 1 0 0,1 1-1 0 0,0-1 1 0 0,-1 0-1 0 0,1 0-38 0 0,0 0 7 0 0,-1 1 0 0 0,1 0 1 0 0,0-1-1 0 0,-1 1 0 0 0,1 0 0 0 0,0-1 0 0 0,-1 1 0 0 0,1 0 0 0 0,0 0 0 0 0,-1 0 0 0 0,1-1 0 0 0,0 1 0 0 0,-1 0 0 0 0,1 0 0 0 0,0 0-7 0 0,0 0 35 0 0,1 0 0 0 0,-1 0 1 0 0,0 0-1 0 0,0 0 0 0 0,0-1 0 0 0,1 1 0 0 0,-1-1 0 0 0,1 0-35 0 0,1 0 82 0 0,0 0 0 0 0,0 0 0 0 0,-1 0-1 0 0,1 0 1 0 0,0 1 0 0 0,3-1-82 0 0,20-2 128 0 0,-18 2-86 0 0,0 0-1 0 0,0 0 1 0 0,-1 0-1 0 0,1-1 1 0 0,-1 0-1 0 0,1-1 1 0 0,1 0-42 0 0,49-24 8 0 0,-28 15 26 0 0,-1-3 0 0 0,1-1-34 0 0,-18 8-125 0 0,0-1 1 0 0,0-1-1 0 0,6-7 125 0 0,-4 4-281 0 0,14-10 281 0 0,88-54-219 0 0,-62 49-52 0 0,-49 27 346 0 0,-10 3-10 0 0,2-1-47 0 0,0 0 0 0 0,0 0 0 0 0,0 0 0 0 0,0 1 0 0 0,0 0 0 0 0,0 0-1 0 0,0-1 1 0 0,0 2 0 0 0,0 0-18 0 0,-9 5 52 0 0,-24 16 449 0 0,-27 24-501 0 0,43-33 6 0 0,14-11-16 0 0,0 1-1 0 0,-1 0 1 0 0,2 0 0 0 0,-1 1 0 0 0,0-1 0 0 0,1 1 0 0 0,0 1 0 0 0,0-1 10 0 0,4-4 7 0 0,0 0 0 0 0,0 0 0 0 0,0 1 0 0 0,0-1 0 0 0,0 0 0 0 0,1 0-7 0 0,0-2 0 0 0,0 1 1 0 0,0-1-1 0 0,0 0 0 0 0,0 0 1 0 0,0 0-1 0 0,0 0 1 0 0,0 0-1 0 0,0 0 0 0 0,0 0 1 0 0,0 0-1 0 0,0 0 1 0 0,0 0-1 0 0,0 1 0 0 0,0-1 1 0 0,0 0-1 0 0,0 0 0 0 0,0 0 1 0 0,0 0-1 0 0,0 0 1 0 0,0 0-1 0 0,0 0 0 0 0,0 0 1 0 0,0 0-1 0 0,0 0 1 0 0,0 1-1 0 0,0-1 0 0 0,0 0 1 0 0,0 0-1 0 0,0 0 0 0 0,0 0 1 0 0,0 0-1 0 0,0 0 1 0 0,1 0-1 0 0,-1 0 0 0 0,0 0 1 0 0,0 0-1 0 0,0 0 0 0 0,0 0 1 0 0,0 0-1 0 0,0 0 1 0 0,0 0-1 0 0,0 0 0 0 0,0 0 1 0 0,1 0-1 0 0,7-3 7 0 0,7-8 4 0 0,-1 3 42 0 0,0-1 0 0 0,8-3-53 0 0,-6 4-59 0 0,0-2 0 0 0,0 0 0 0 0,10-9 59 0 0,-7 5-42 0 0,38-32 58 0 0,-31 24-220 0 0,18-11 204 0 0,-36 30-103 0 0,-7 3 91 0 0,-4 4 21 0 0,-28 24-49 0 0,15-13 234 0 0,-3 3-194 0 0,-18 20 173 0 0,-49 55 53 0 0,83-91-249 0 0,1 1-1 0 0,0 0 1 0 0,0 0 0 0 0,0 0 0 0 0,0 0-1 0 0,1 0 1 0 0,-1 0 0 0 0,1 0-1 0 0,0 0 1 0 0,0 1 0 0 0,0-1 0 0 0,0 1-1 0 0,1-1 24 0 0,0-3-6 0 0,0 0 1 0 0,0 0-1 0 0,0 1 0 0 0,0-1 0 0 0,0 0 0 0 0,0 0 1 0 0,0 0-1 0 0,0 0 0 0 0,0 0 0 0 0,0 0 0 0 0,0 0 1 0 0,0 0-1 0 0,0 0 0 0 0,0 0 0 0 0,0 1 0 0 0,0-1 1 0 0,0 0-1 0 0,0 0 0 0 0,0 0 0 0 0,0 0 0 0 0,0 0 1 0 0,0 0-1 0 0,0 0 0 0 0,0 0 0 0 0,1 0 0 0 0,-1 0 1 0 0,0 0-1 0 0,0 0 0 0 0,0 0 0 0 0,0 0 0 0 0,0 0 1 0 0,0 0-1 0 0,0 0 0 0 0,0 0 0 0 0,0 0 0 0 0,0 0 0 0 0,1 0 1 0 0,-1 0-1 0 0,0 0 0 0 0,0 0 0 0 0,0 0 0 0 0,0 0 1 0 0,0 0-1 0 0,0 0 0 0 0,0 0 0 0 0,0 0 0 0 0,0 0 6 0 0,7-2-156 0 0,4-7 157 0 0,40-41-248 0 0,8-13 247 0 0,-44 46-93 0 0,-7 10-13 0 0,-14 13 27 0 0,-5 3 270 0 0,0 0 0 0 0,1 1 0 0 0,-7 8-191 0 0,-11 11-269 0 0,23-24 205 0 0,-2 0 59 0 0,1 1 0 0 0,0 0 0 0 0,1 0-1 0 0,0 1 1 0 0,-1 0 0 0 0,-1 4 5 0 0,6-9-180 0 0,2-5 68 0 0,13-30-220 0 0,-13 30 309 0 0,-1 0-1 0 0,1 0 1 0 0,-1-1 0 0 0,0 1-1 0 0,0 0 1 0 0,0 0 0 0 0,0 0-1 0 0,0-1 1 0 0,-1-1 23 0 0,1 3 12 0 0,-1 0 0 0 0,1 1 1 0 0,-1-1-1 0 0,0 0 0 0 0,1 0 1 0 0,-1 1-1 0 0,0-1 0 0 0,0 1 0 0 0,0-1 1 0 0,0 1-1 0 0,0-1 0 0 0,0 1 1 0 0,-1 0-1 0 0,1-1 0 0 0,0 1 0 0 0,-1 0 1 0 0,-1-1-13 0 0,2 1 4 0 0,-1 0 0 0 0,1 0 1 0 0,-1 0-1 0 0,0 0 0 0 0,0 0 1 0 0,1 1-1 0 0,-1-1 0 0 0,0 0 0 0 0,0 1 1 0 0,0-1-1 0 0,1 1 0 0 0,-1 0 1 0 0,0 0-1 0 0,0 0 0 0 0,0 0 1 0 0,0 0-1 0 0,0 0 0 0 0,0 0 1 0 0,0 1-1 0 0,1-1 0 0 0,-3 1-4 0 0,-2 1 9 0 0,-1-1 0 0 0,1 1 0 0 0,0 0-1 0 0,0 1 1 0 0,1 0 0 0 0,-1 0 0 0 0,0 0-1 0 0,1 0 1 0 0,-1 2-9 0 0,-10 5 10 0 0,12-7-10 0 0,1-1 1 0 0,-1 0-1 0 0,-3 4 0 0 0,-44 37-76 0 0,48-41 115 0 0,-1 2-29 0 0,-1 0-1 0 0,1 0 0 0 0,-1 0 1 0 0,0 0-1 0 0,0-1 1 0 0,0 0-1 0 0,-2 0-9 0 0,6-2 9 0 0,1-1-1 0 0,-1 0 1 0 0,0 0-1 0 0,0 1 1 0 0,0-1-1 0 0,1 0 1 0 0,-1 0-1 0 0,0 0 1 0 0,0 0-1 0 0,0 0 1 0 0,1 0-1 0 0,-1-1 1 0 0,-1 1-9 0 0,2 0-2 0 0,0 0 1 0 0,0 0-1 0 0,0 0 0 0 0,0 0 1 0 0,0 0-1 0 0,0 0 0 0 0,0 0 0 0 0,0 0 1 0 0,0 0-1 0 0,0 0 0 0 0,0 0 1 0 0,0 0-1 0 0,0 0 0 0 0,-1 0 1 0 0,1 0-1 0 0,0 0 0 0 0,0 0 1 0 0,0 0-1 0 0,0 0 0 0 0,0 0 0 0 0,0 0 1 0 0,0 0-1 0 0,0 0 0 0 0,0 0 1 0 0,0 0-1 0 0,0 0 0 0 0,0 0 1 0 0,0 0-1 0 0,0 0 0 0 0,0 0 1 0 0,0 0-1 0 0,-1 0 0 0 0,1 0 0 0 0,0 0 1 0 0,0 0-1 0 0,0 0 0 0 0,0 0 1 0 0,0 0-1 0 0,0 0 0 0 0,0 0 1 0 0,0 0-1 0 0,0 0 0 0 0,0 1 1 0 0,0-1-1 0 0,0 0 0 0 0,0 0 0 0 0,0 0 1 0 0,0 0-1 0 0,0 0 0 0 0,0 0 1 0 0,0 0-1 0 0,0 0 0 0 0,0 0 1 0 0,0 0-1 0 0,0 0 0 0 0,0 0 0 0 0,0 0 1 0 0,0 0-1 0 0,0 0 0 0 0,0 0 1 0 0,0 1-1 0 0,0-1 0 0 0,0 0 1 0 0,0 0 1 0 0,1 0 45 0 0,0 0 1 0 0,1 1-1 0 0,-1-1 1 0 0,0 0-1 0 0,0 0 1 0 0,0 0-1 0 0,1 0 1 0 0,-1 0-1 0 0,0 0 1 0 0,0 0-1 0 0,1-1-45 0 0,1 1 83 0 0,0 0-1 0 0,0-1 0 0 0,0 1 1 0 0,0-1-1 0 0,-1 0 1 0 0,3-1-83 0 0,-1 0 10 0 0,1 1 1 0 0,-1-1 0 0 0,0 1 0 0 0,1 0 0 0 0,-1 0 0 0 0,3 0-11 0 0,6-1 8 0 0,-12 2-4 0 0,0 0 0 0 0,0 0 0 0 0,-1 0 0 0 0,1 0 0 0 0,0 0 0 0 0,0 0 0 0 0,0 0 0 0 0,0 0 0 0 0,0 0 0 0 0,0 1 0 0 0,0-1 0 0 0,0 0 0 0 0,0 1 0 0 0,0-1 0 0 0,0 1 0 0 0,0-1 0 0 0,-1 1 1 0 0,1-1-1 0 0,0 1 0 0 0,0 0 0 0 0,-1-1 0 0 0,1 1 0 0 0,0 0 0 0 0,-1 0 0 0 0,1 0 0 0 0,-1-1 0 0 0,1 1 0 0 0,-1 0 0 0 0,1 0 0 0 0,-1 0 0 0 0,0 0 0 0 0,1 0 0 0 0,-1 0 0 0 0,0 0 0 0 0,0 0 0 0 0,0 0 0 0 0,0 0 0 0 0,1 0 0 0 0,-1 0-4 0 0,0-1 2 0 0,0 0 0 0 0,0 0 0 0 0,0 1 0 0 0,0-1 0 0 0,0 0-1 0 0,0 1 1 0 0,0-1 0 0 0,0 0 0 0 0,0 0 0 0 0,0 1 0 0 0,1-1 0 0 0,-1 0-1 0 0,0 0 1 0 0,0 1 0 0 0,0-1 0 0 0,1 0 0 0 0,-1 0 0 0 0,0 0 0 0 0,0 0 0 0 0,0 1-1 0 0,1-1 1 0 0,-1 0 0 0 0,0 0 0 0 0,1 0 0 0 0,-1 0 0 0 0,0 0 0 0 0,0 0-1 0 0,1 1 1 0 0,-1-1 0 0 0,0 0 0 0 0,0 0 0 0 0,1 0 0 0 0,-1 0 0 0 0,0 0-1 0 0,1 0 1 0 0,-1 0 0 0 0,0 0 0 0 0,0 0 0 0 0,1-1 0 0 0,-1 1 0 0 0,0 0 0 0 0,1 0-1 0 0,-1 0 1 0 0,0 0 0 0 0,0 0 0 0 0,1 0-2 0 0,15-6-140 0 0,-12 4 154 0 0,1-1 31 0 0,7-1 78 0 0,-12 4-123 0 0,0 0 0 0 0,1 0 0 0 0,-1 0 0 0 0,0 0 0 0 0,1 0 0 0 0,-1 0 0 0 0,0 0 0 0 0,1 0 0 0 0,-1 0 0 0 0,1 0 0 0 0,-1 0 0 0 0,0 0 0 0 0,1 0 1 0 0,-1 1-1 0 0,0-1 0 0 0,1 0 0 0 0,-1 0 0 0 0,0 0 0 0 0,0 1 0 0 0,1-1 0 0 0,-1 0 0 0 0,0 0 0 0 0,1 1 0 0 0,-1-1 0 0 0,0 0 0 0 0,0 1 0 0 0,0-1 0 0 0,1 0 1 0 0,-1 1-1 0 0,0-1 0 0 0,2 4-17 0 0,-1-3-2 0 0,-1 0 1 0 0,1 0-1 0 0,-1 1 0 0 0,1-1 1 0 0,-1 0-1 0 0,1 0 1 0 0,-1 1-1 0 0,1-1 1 0 0,-1 2 18 0 0,0-3-1 0 0,0 0 1 0 0,0 1 0 0 0,0-1 0 0 0,0 0-1 0 0,0 1 1 0 0,1-1 0 0 0,-1 0 0 0 0,0 1-1 0 0,0-1 1 0 0,0 0 0 0 0,1 1-1 0 0,-1-1 1 0 0,0 0 0 0 0,0 0 0 0 0,1 1-1 0 0,-1-1 1 0 0,0 0 0 0 0,0 0 0 0 0,1 1-1 0 0,-1-1 1 0 0,0 0 0 0 0,1 0 0 0 0,-1 0-1 0 0,0 0 1 0 0,1 0 0 0 0,-1 1 0 0 0,0-1-1 0 0,1 0 0 0 0,-1 0 0 0 0,0 0 0 0 0,1 0 0 0 0,-1 1 0 0 0,0-1 0 0 0,1 0 0 0 0,-1 0 0 0 0,0 0 0 0 0,1 1-1 0 0,-1-1 1 0 0,0 0 0 0 0,0 0 0 0 0,1 1 0 0 0,-1-1 0 0 0,0 0 0 0 0,0 1 0 0 0,0-1 1 0 0,0 0-1 0 0,1 1-1 0 0,-1-1 1 0 0,0 0-1 0 0,0 1 1 0 0,0-1-1 0 0,1 0 1 0 0,-1 0-1 0 0,0 1 1 0 0,0-1-1 0 0,1 0 1 0 0,-1 0-1 0 0,0 1 1 0 0,0-1-1 0 0,1 0 1 0 0,-1 0-1 0 0,0 0 1 0 0,1 1-1 0 0,-1-1 1 0 0,0 0-1 0 0,1 0 1 0 0,-1 0-1 0 0,0 0 1 0 0,1 0-1 0 0,-1 0 1 0 0,1 0 1 0 0,-1 0 9 0 0,0 0 0 0 0,1 0 0 0 0,-1 0 0 0 0,0 0 0 0 0,1 1 0 0 0,-1-1 0 0 0,0 0-1 0 0,1 0 1 0 0,-1 0 0 0 0,0 0 0 0 0,1 0 0 0 0,-1 1 0 0 0,0-1 0 0 0,1 0 0 0 0,-1 0 0 0 0,0 1 0 0 0,0-1 0 0 0,1 0 0 0 0,-1 0 0 0 0,0 1 0 0 0,0-1 0 0 0,0 0-9 0 0,1 1-7 0 0,0 0 0 0 0,-1-1-1 0 0,1 1 1 0 0,0-1 0 0 0,0 0-1 0 0,-1 1 1 0 0,1-1 0 0 0,0 0 0 0 0,0 1-1 0 0,-1-1 1 0 0,1 0 0 0 0,0 0-1 0 0,0 0 1 0 0,0 0 0 0 0,0 1-1 0 0,0-1 8 0 0,2 0-44 0 0,-2 1 58 0 0,0-1 0 0 0,0 1 0 0 0,0-1 0 0 0,-1 1-1 0 0,1-1 1 0 0,0 1 0 0 0,-1-1 0 0 0,1 1 0 0 0,0 0 0 0 0,-1-1 0 0 0,1 1 0 0 0,-1 0 0 0 0,1 0-14 0 0,-1 0-16 0 0,1 0-1 0 0,-1-1 1 0 0,1 1 0 0 0,0 0 0 0 0,-1-1 0 0 0,1 1 0 0 0,-1 0 0 0 0,1-1 0 0 0,0 1 0 0 0,0-1 0 0 0,-1 1 0 0 0,1-1 0 0 0,0 1 0 0 0,0-1 0 0 0,0 1 16 0 0,6 2 35 0 0,-7-3-32 0 0,0 0 0 0 0,0 0 1 0 0,1 0-1 0 0,-1 1 0 0 0,0-1 0 0 0,0 0 1 0 0,0 0-1 0 0,1 0 0 0 0,-1 0 0 0 0,0 0 1 0 0,0 0-1 0 0,1 0 0 0 0,-1 0 0 0 0,0 0 1 0 0,1 1-1 0 0,-1-1 0 0 0,0 0 0 0 0,0 0 1 0 0,1 0-1 0 0,-1-1 0 0 0,0 1 1 0 0,0 0-1 0 0,1 0 0 0 0,-1 0 0 0 0,0 0 1 0 0,0 0-1 0 0,1 0 0 0 0,-1 0 0 0 0,0 0-3 0 0,0 0 1 0 0,1-1 0 0 0,-1 1 0 0 0,0 0 0 0 0,0 0-1 0 0,1 0 1 0 0,-1 0 0 0 0,0 0 0 0 0,0 0 0 0 0,1 0 0 0 0,-1 0-1 0 0,0 0 1 0 0,0 0 0 0 0,1 0 0 0 0,-1 0 0 0 0,0 0 0 0 0,1 0-1 0 0,-1 0 1 0 0,0 0 0 0 0,0 0 0 0 0,1 0 0 0 0,-1 0 0 0 0,0 1-1 0 0,0-1 1 0 0,1 0 0 0 0,-1 0 0 0 0,0 0 0 0 0,0 0 0 0 0,0 1 0 0 0,1-1-1 0 0,-1 0 1 0 0,0 0 0 0 0,0 0 0 0 0,0 1 0 0 0,0-1 0 0 0,1 0-1 0 0,-1 0 1 0 0,0 0 0 0 0,0 1 0 0 0,0-1 0 0 0,0 0 0 0 0,0 0-1 0 0,0 1 1 0 0,0-1 0 0 0,0 0-1 0 0,3 15-48 0 0,-3-11-81 0 0,4-1-76 0 0,-4-2 199 0 0,0-1-1 0 0,1 0 1 0 0,-1 0 0 0 0,0 0 0 0 0,0 0-1 0 0,1 0 1 0 0,-1 1 0 0 0,0-1 0 0 0,0 0 0 0 0,0 0-1 0 0,1 0 1 0 0,-1 1 0 0 0,0-1 0 0 0,0 0-1 0 0,0 0 1 0 0,0 1 0 0 0,1-1 0 0 0,-1 0 0 0 0,0 1-1 0 0,0-1 1 0 0,0 0 6 0 0,1 4 40 0 0,1 0 0 0 0,-1 0 0 0 0,1-1 0 0 0,1 3-40 0 0,2 2-84 0 0,-4-6 43 0 0,-1-1-1 0 0,1 1 1 0 0,0 0 0 0 0,0-1-1 0 0,-1 1 1 0 0,1 0 0 0 0,-1 0 41 0 0,0-2 4 0 0,0 1 0 0 0,0-1 0 0 0,0 1 0 0 0,0-1 0 0 0,0 1 0 0 0,0-1 1 0 0,0 1-1 0 0,0-1 0 0 0,1 0 0 0 0,-1 1 0 0 0,0-1 0 0 0,0 1 0 0 0,0-1 0 0 0,1 1 0 0 0,-1-1 1 0 0,0 0-1 0 0,0 1 0 0 0,1-1 0 0 0,-1 0 0 0 0,0 1-4 0 0,4 4-168 0 0,-3-3 120 0 0,-1-2 48 0 0,0 1 0 0 0,0-1 0 0 0,0 0 0 0 0,0 0 1 0 0,0 0-1 0 0,0 0 0 0 0,0 0 0 0 0,0 0 1 0 0,0 0-1 0 0,0 0 0 0 0,0 0 0 0 0,0 1 1 0 0,0-1-1 0 0,0 0 0 0 0,0 0 0 0 0,0 0 0 0 0,0 0 1 0 0,0 0-1 0 0,0 0 0 0 0,0 0 0 0 0,0 0 1 0 0,0 0-1 0 0,1 0 0 0 0,-1 0 0 0 0,0 0 0 0 0,0 0 1 0 0,0 1-1 0 0,0-1 0 0 0,0 0 0 0 0,0 0 1 0 0,0 0-1 0 0,0 0 0 0 0,0 0 0 0 0,0 0 1 0 0,1 0-1 0 0,-1 0 0 0 0,0 0 0 0 0,0 0 0 0 0,0 0 1 0 0,0 0-1 0 0,0 0 0 0 0,0 0 0 0 0,0 0 1 0 0,0 0-1 0 0,1 0 0 0 0,-1 0-4 0 0,0 0 0 0 0,1 1 0 0 0,-1-1 1 0 0,0 0-1 0 0,1 1 0 0 0,-1-1 0 0 0,0 0 1 0 0,1 1-1 0 0,-1-1 0 0 0,0 1 0 0 0,0-1 0 0 0,0 0 1 0 0,1 1-1 0 0,-1-1 0 0 0,0 1 0 0 0,0-1 1 0 0,0 1-1 0 0,0-1 0 0 0,0 1 0 0 0,0-1 1 0 0,0 1-1 0 0,0-1 0 0 0,0 0 0 0 0,0 1 0 0 0,0-1 1 0 0,0 1-1 0 0,0-1 0 0 0,0 1 0 0 0,0-1 1 0 0,0 1-1 0 0,-1-1 0 0 0,1 1 0 0 0,0-1 1 0 0,0 0-1 0 0,-1 1 4 0 0,1-1-52 0 0,0 2 48 0 0,0-1 1 0 0,-1 0 0 0 0,1 0-1 0 0,0 1 1 0 0,0-1-1 0 0,0 0 1 0 0,0 1 0 0 0,1 0 3 0 0,-1-1-243 0 0,0 1 193 0 0,0 6 0 0 0,0-8 53 0 0,0 0-1 0 0,0 0 1 0 0,0 1 0 0 0,0-1 0 0 0,0 0 0 0 0,0 0 0 0 0,0 0 0 0 0,0 1-1 0 0,1-1 1 0 0,-1 0 0 0 0,0 0 0 0 0,0 0 0 0 0,0 0 0 0 0,0 1 0 0 0,0-1-1 0 0,0 0 1 0 0,1 0 0 0 0,-1 0 0 0 0,0 0 0 0 0,0 0 0 0 0,0 0-1 0 0,0 1 1 0 0,1-1 0 0 0,-1 0 0 0 0,0 0 0 0 0,0 0 0 0 0,0 0 0 0 0,1 0-1 0 0,-1 0 1 0 0,0 0 0 0 0,0 0 0 0 0,0 0-3 0 0,1 1 4 0 0,-1-1 0 0 0,1 0 0 0 0,-1 1 0 0 0,0-1 0 0 0,1 1 0 0 0,-1-1 0 0 0,0 1 0 0 0,0-1 0 0 0,1 1 0 0 0,-1-1 0 0 0,0 1 0 0 0,0 0 0 0 0,0-1 0 0 0,0 1 0 0 0,0-1 0 0 0,1 1 0 0 0,-1-1 0 0 0,0 1 0 0 0,-1 0-4 0 0,2 1 57 0 0,-1-2-59 0 0,0 0 0 0 0,0 1 0 0 0,0-1-1 0 0,0 0 1 0 0,1 1 0 0 0,-1-1 0 0 0,0 0-1 0 0,0 1 1 0 0,0-1 0 0 0,1 0 0 0 0,-1 0 0 0 0,0 1-1 0 0,1-1 1 0 0,-1 0 0 0 0,0 0 0 0 0,0 0-1 0 0,1 0 1 0 0,-1 1 2 0 0,6 3-13 0 0,-6-3 17 0 0,1 0 0 0 0,0 0 0 0 0,0-1 0 0 0,-1 1 1 0 0,1 0-1 0 0,-1 0 0 0 0,1 0 0 0 0,-1 0 0 0 0,1 0 0 0 0,-1 1 0 0 0,0-1 0 0 0,1 0 1 0 0,-1 0-1 0 0,0 0 0 0 0,0 0 0 0 0,0 0 0 0 0,0 0 0 0 0,0 0 0 0 0,0 1 0 0 0,0-1 0 0 0,0 0 1 0 0,0 0-1 0 0,-1 1-4 0 0,1 1-27 0 0,0-1 0 0 0,0 1-1 0 0,0 0 1 0 0,0 0 0 0 0,0 0 0 0 0,1 1 27 0 0,-1-3-3 0 0,0-1 0 0 0,0 1 1 0 0,0-1-1 0 0,0 1 0 0 0,0 0 0 0 0,1-1 0 0 0,-1 1 0 0 0,0 0 0 0 0,0-1 0 0 0,0 1 1 0 0,1-1-1 0 0,-1 1 0 0 0,0-1 0 0 0,1 1 0 0 0,-1-1 0 0 0,1 1 0 0 0,-1-1 1 0 0,0 1-1 0 0,1-1 0 0 0,-1 1 0 0 0,1-1 3 0 0,-1 0 3 0 0,1 0 1 0 0,-1 0-1 0 0,0 1 1 0 0,0-1-1 0 0,0 0 1 0 0,1 0-1 0 0,-1 0 1 0 0,0 0-1 0 0,0 0 1 0 0,0 1-1 0 0,0-1 1 0 0,1 0-1 0 0,-1 0 0 0 0,0 0 1 0 0,0 1-1 0 0,0-1 1 0 0,0 0-1 0 0,0 0 1 0 0,0 0-1 0 0,0 1 1 0 0,1-1-1 0 0,-1 0 1 0 0,0 0-4 0 0,0 1 0 0 0,0-1 0 0 0,0 0 0 0 0,0 0 0 0 0,0 0 0 0 0,0 0 1 0 0,0 0-1 0 0,0 1 0 0 0,0-1 0 0 0,0 0 0 0 0,0 0 0 0 0,0 0 1 0 0,0 0-1 0 0,0 0 0 0 0,0 0 0 0 0,0 1 0 0 0,0-1 0 0 0,0 0 1 0 0,0 0-1 0 0,0 0 0 0 0,1 0 0 0 0,-1 0 0 0 0,0 0 1 0 0,0 0-1 0 0,0 1 0 0 0,0-1 0 0 0,0 0 0 0 0,0 0 0 0 0,0 0 1 0 0,1 0-1 0 0,-1 0 0 0 0,0 0 0 0 0,0 0 0 0 0,0 0 0 0 0,0 0 1 0 0,0 0-1 0 0,1 0 0 0 0,-1 0 0 0 0,0 0 0 0 0,0 0 0 0 0,0 0 1 0 0,0 0-1 0 0,0 0 0 0 0,1 0 0 0 0,-1 0 0 0 0,0 0 0 0 0,0 0 1 0 0,0 0-1 0 0,0 0 0 0 0,0 0 0 0 0,1-1 4 0 0,-1 1 0 0 0,0 0 0 0 0,0 0 0 0 0,1 0 0 0 0,-1-1 0 0 0,0 1 0 0 0,1 0 0 0 0,-1 0-1 0 0,0 0 1 0 0,1 0 0 0 0,-1-1 0 0 0,0 1 0 0 0,1 0 0 0 0,-1 0 0 0 0,0 0 0 0 0,1 0 0 0 0,-1 0-4 0 0,3 4-62 0 0,-1-2 28 0 0,1 0 149 0 0,1 2-24 0 0,-4-4-91 0 0,0 1 0 0 0,1 0-1 0 0,-1-1 1 0 0,1 1 0 0 0,-1-1-1 0 0,1 1 1 0 0,0-1 0 0 0,-1 1-1 0 0,1-1 1 0 0,-1 1 0 0 0,1-1-1 0 0,0 0 1 0 0,-1 1 0 0 0,1-1-1 0 0,0 0 1 0 0,-1 1 0 0 0,1-1-1 0 0,0 0 1 0 0,0 0 0 0 0,-1 0-1 0 0,1 0 1 0 0,0 0 0 0 0,0 0-1 0 0,-1 0 1 0 0,1 0 0 0 0,0 0-1 0 0,0 0 1 0 0,-1 0 0 0 0,1 0-1 0 0,0 0 1 0 0,0-1-1 0 0,-1 1 1 0 0,1 0 0 0 0,0 0-1 0 0,-1-1 1 0 0,1 1 0 0 0,0-1-1 0 0,-1 1 1 0 0,1-1 0 0 0,-1 1-1 0 0,1-1 1 0 0,0 1 0 0 0,-1-1-1 0 0,1 1 1 0 0,-1-1 0 0 0,0 0-1 0 0,1 1 1 0 0,-1 0 1 0 0,0-1-1 0 0,0 1 1 0 0,0 0-1 0 0,1 0 0 0 0,-1 0 1 0 0,0 0-1 0 0,0 0 1 0 0,0 0-1 0 0,1-1 1 0 0,-1 1-1 0 0,0 0 0 0 0,0 0 1 0 0,0 0-1 0 0,1 0 1 0 0,-1 0-1 0 0,0 0 1 0 0,0 0-1 0 0,0 0 0 0 0,1 0 1 0 0,-1 0-1 0 0,0 0 1 0 0,0 0-1 0 0,0 0 0 0 0,1 0 1 0 0,-1 0-1 0 0,0 0 1 0 0,0 0-1 0 0,0 0 1 0 0,1 0-1 0 0,-1 1 0 0 0,0-1 1 0 0,0 0-1 0 0,7 6 106 0 0,-7-6-106 0 0,0 0 0 0 0,0 0 0 0 0,0 0-1 0 0,0 0 1 0 0,1 0 0 0 0,-1 0 0 0 0,0 0 0 0 0,0 0-1 0 0,0 0 1 0 0,0 0 0 0 0,1 0 0 0 0,-1 0-1 0 0,0 0 1 0 0,0 0 0 0 0,0 0 0 0 0,0 0 0 0 0,1 0-1 0 0,-1 0 1 0 0,0 0 0 0 0,0 0 0 0 0,0 0-1 0 0,0 0 1 0 0,1 0 0 0 0,-1 0 0 0 0,0 0 0 0 0,0 0-1 0 0,0 0 1 0 0,0 0 0 0 0,1 0 0 0 0,-1-1-1 0 0,0 1 1 0 0,0 0 0 0 0,0 0 0 0 0,0 0 0 0 0,0 0-1 0 0,0 0 1 0 0,0 0 0 0 0,1-1 0 0 0,-1 1-1 0 0,0 0 1 0 0,0 0 0 0 0,0 0 0 0 0,0 0 0 0 0,0-1-1 0 0,0 1 1 0 0,0 0-1 0 0,0 0 0 0 0,0 0-1 0 0,1-1 1 0 0,-1 1 0 0 0,0 0-1 0 0,0 0 1 0 0,0-1-1 0 0,1 1 1 0 0,-1 0 0 0 0,0 0-1 0 0,0 0 1 0 0,0 0 0 0 0,1 0-1 0 0,-1-1 1 0 0,0 1 0 0 0,0 0-1 0 0,1 0 1 0 0,-1 0 0 0 0,0 0-1 0 0,0 0 1 0 0,1 0-1 0 0,-1 0 1 0 0,0 0 0 0 0,1 0-1 0 0,-1 0 2 0 0,14-10 134 0 0,-4 4-48 0 0,-2 0-27 0 0,-7 5-46 0 0,0 0 1 0 0,0 0 0 0 0,0 0-1 0 0,0 0 1 0 0,0 0 0 0 0,0 1-1 0 0,0-1 1 0 0,1 0 0 0 0,-1 1-1 0 0,0-1 1 0 0,0 1 0 0 0,1-1-1 0 0,-1 1 1 0 0,1-1-14 0 0,0 1 3 0 0,0 0 1 0 0,0-1 0 0 0,1 1-1 0 0,-1-1 1 0 0,0 0-1 0 0,0 0 1 0 0,0 1-1 0 0,0-1 1 0 0,0 0 0 0 0,-1-1-1 0 0,2 1-3 0 0,6-5 34 0 0,3-3-96 0 0,-6 2 105 0 0,-3 5-31 0 0,-1 0 1 0 0,-1 1 0 0 0,1 0 0 0 0,0-1 0 0 0,0 1 0 0 0,0 0 0 0 0,0-1 0 0 0,0 1 0 0 0,0 0-1 0 0,0 1 1 0 0,0-1 0 0 0,1 0 0 0 0,1 0-13 0 0,-3 1-2 0 0,0 0 0 0 0,-1 0 0 0 0,1-1-1 0 0,0 1 1 0 0,0-1 0 0 0,0 1 0 0 0,0 0 0 0 0,0-1 0 0 0,-1 0-1 0 0,1 1 1 0 0,0-1 0 0 0,-1 1 0 0 0,1-1 0 0 0,0 0-1 0 0,-1 1 1 0 0,1-2 2 0 0,7-5 91 0 0,-8 7-96 0 0,1 0 0 0 0,-1 0 0 0 0,0 0 0 0 0,1-1 0 0 0,-1 1 0 0 0,0 0 0 0 0,1 0 0 0 0,-1 0 0 0 0,0 0 0 0 0,1 0 0 0 0,-1 0 0 0 0,0 0 0 0 0,1 0 0 0 0,-1 0 0 0 0,0 0 0 0 0,1 0 0 0 0,-1 0 0 0 0,1 0 0 0 0,-1 0 0 0 0,0 0 0 0 0,1 0 0 0 0,-1 0 0 0 0,1 1 6 0 0,-1-1 2 0 0,1 0 1 0 0,-1 0 0 0 0,1 0 0 0 0,-1 1 0 0 0,1-1-1 0 0,-1 0 1 0 0,1 0 0 0 0,-1 0 0 0 0,1 0 0 0 0,-1 0-1 0 0,1 0 1 0 0,0 0 0 0 0,-1 0 0 0 0,1-1 0 0 0,-1 1 0 0 0,1 0-1 0 0,-1 0 1 0 0,1 0 0 0 0,-1 0 0 0 0,1-1 0 0 0,-1 1-1 0 0,1 0 1 0 0,-1-1 0 0 0,1 1-4 0 0,11-11-96 0 0,0 0 159 0 0,-1 8-60 0 0,-10 2 0 0 0,-1 1 1 0 0,1 0-1 0 0,-1-1 1 0 0,1 1-1 0 0,0 0 1 0 0,-1 0-1 0 0,1 0 0 0 0,0 0 1 0 0,0-1-1 0 0,-1 1 1 0 0,1 0-1 0 0,0 0 1 0 0,0 0-4 0 0,-1 1-1 0 0,1-1 0 0 0,-1 0 0 0 0,1 0 1 0 0,-1 0-1 0 0,1 0 0 0 0,-1 0 0 0 0,1 0 1 0 0,-1-1-1 0 0,1 1 0 0 0,-1 0 0 0 0,1 0 1 0 0,-1 0-1 0 0,1 0 0 0 0,-1-1 0 0 0,0 1 1 0 0,1 0-1 0 0,-1 0 0 0 0,1-1 0 0 0,-1 1 1 0 0,0 0-1 0 0,1-1 0 0 0,-1 1 0 0 0,1 0 1 0 0,-1-1 0 0 0,0 0-1 0 0,1 0 0 0 0,0 0 1 0 0,-1 0-1 0 0,1 0 1 0 0,0 0-1 0 0,0 0 1 0 0,0 1-1 0 0,-1-1 1 0 0,1 0-1 0 0,0 0 1 0 0,0 1-1 0 0,0-1 1 0 0,0 0-1 0 0,0 1 1 0 0,0-1-1 0 0,1 1 1 0 0,-1 0-1 0 0,0-1 1 0 0,0 1-1 0 0,0 0 1 0 0,0 0-1 0 0,0-1 1 0 0,1 1 0 0 0,-2 0 2 0 0,1 0 0 0 0,0 0 0 0 0,-1 0 0 0 0,1 0 0 0 0,0 0 0 0 0,-1 0 0 0 0,1 0 0 0 0,0-1 0 0 0,-1 1 0 0 0,1 0 0 0 0,-1 0 0 0 0,1-1 0 0 0,-1 1 0 0 0,1 0 0 0 0,-1-1 0 0 0,1 1 0 0 0,-1-1 0 0 0,1 1-2 0 0,3-3-22 0 0,6 0 28 0 0,7-6 112 0 0,-7 6-158 0 0,11-10-148 0 0,-4 8 412 0 0,-15 4-136 0 0,3 0-70 0 0,-4 1-23 0 0,0 0 1 0 0,-1 0 0 0 0,1 0-1 0 0,-1-1 1 0 0,1 1 0 0 0,0 0-1 0 0,-1 0 1 0 0,1-1 0 0 0,-1 1-1 0 0,1 0 1 0 0,-1-1 0 0 0,1 1 0 0 0,-1 0-1 0 0,1-1 1 0 0,-1 1 0 0 0,0-1-1 0 0,1 1 1 0 0,-1-1 0 0 0,1 1-1 0 0,-1-1 5 0 0,0 1-1 0 0,0 0-1 0 0,1-1 1 0 0,-1 1-1 0 0,0 0 0 0 0,0-1 1 0 0,1 1-1 0 0,-1 0 1 0 0,0 0-1 0 0,1-1 0 0 0,-1 1 1 0 0,0 0-1 0 0,1 0 1 0 0,-1 0-1 0 0,0-1 0 0 0,1 1 1 0 0,-1 0-1 0 0,1 0 2 0 0,0 0-104 0 0,1-1 97 0 0,-1-3 108 0 0,0 3-101 0 0,10-15 9 0 0,-11 15-18 0 0,1 1-9 0 0,-1-1 0 0 0,0 1 0 0 0,0 0 0 0 0,1-1 0 0 0,-1 1 0 0 0,0-1 0 0 0,0 1-1 0 0,0-1 1 0 0,0 1 0 0 0,0-1 0 0 0,1 1 0 0 0,-1-1 0 0 0,0 1 0 0 0,0-1 0 0 0,0 1 0 0 0,-1-1 0 0 0,1 1 0 0 0,0-1 0 0 0,0 0 0 0 0,0 1 0 0 0,0 0 0 0 0,0-1 0 0 0,-1 1 0 0 0,1-1 0 0 0,0 1 0 0 0,0-1 18 0 0,-2-2-18 0 0,1 1 3 0 0,1 0 0 0 0,-1 0 0 0 0,0-1 0 0 0,1 1-1 0 0,-1 0 1 0 0,1-1 0 0 0,0 1 0 0 0,0-1 15 0 0,0 1 23 0 0,0 0-1 0 0,-1-1 0 0 0,1 1 1 0 0,0 0-1 0 0,-1 0 1 0 0,1-1-1 0 0,-1 1 0 0 0,0 0-22 0 0,-2-7-3 0 0,3 8-3 0 0,0 0 1 0 0,0 0-1 0 0,0 0 0 0 0,0 0 0 0 0,-1 0 1 0 0,1 0-1 0 0,0 0 0 0 0,-1 0 1 0 0,1 1-1 0 0,-1-1 0 0 0,1 0 0 0 0,-1-1 6 0 0,0 2 6 0 0,1-1 0 0 0,0 0 0 0 0,-1 0 0 0 0,1 0 0 0 0,0 1 0 0 0,-1-1-1 0 0,1 0 1 0 0,0 0 0 0 0,0 0 0 0 0,0 0-6 0 0,0 1 5 0 0,0-1 0 0 0,0 1-1 0 0,0-1 1 0 0,0 1 0 0 0,0-1 0 0 0,0 1 0 0 0,-1 0 0 0 0,1-1-1 0 0,0 1 1 0 0,0-1 0 0 0,0 1 0 0 0,0-1 0 0 0,-1 1-1 0 0,1 0 1 0 0,0-1 0 0 0,0 1 0 0 0,-1 0 0 0 0,1-1 0 0 0,0 1-1 0 0,0 0 1 0 0,-1-1 0 0 0,1 1 0 0 0,-1 0-5 0 0,0-12 279 0 0,-2 6-196 0 0,3 6-86 0 0,-1 0 1 0 0,1-1-1 0 0,0 1 0 0 0,0-1 1 0 0,0 1-1 0 0,-1 0 0 0 0,1-1 1 0 0,0 1-1 0 0,0-1 1 0 0,0 1-1 0 0,0-1 0 0 0,0 1 1 0 0,0-1-1 0 0,0 1 1 0 0,0-1 2 0 0,-1-9 133 0 0,0 8-106 0 0,1 0 0 0 0,0 0 0 0 0,0 0 0 0 0,0 0 0 0 0,0 0 1 0 0,0 0-1 0 0,0 0 0 0 0,0 0 0 0 0,1 0-27 0 0,0-3-2 0 0,0 0-1 0 0,0 1 1 0 0,-1-1-1 0 0,0 0 1 0 0,0-5 2 0 0,0 3-5 0 0,0 2 43 0 0,-1 0 0 0 0,0 1 1 0 0,0-1-1 0 0,0 0 1 0 0,-2-1-39 0 0,-4-11 10 0 0,6 14-9 0 0,0 0-1 0 0,-1 0 0 0 0,1 0 0 0 0,-1 0 0 0 0,-1-1 0 0 0,-4-10 93 0 0,0 2-84 0 0,6 10 7 0 0,0 1 0 0 0,0-1-1 0 0,0 0 1 0 0,0 1 0 0 0,0-1 0 0 0,1 0 0 0 0,-1 1 0 0 0,1-1 0 0 0,-1-1-16 0 0,0-3-155 0 0,0 3 170 0 0,1 0 0 0 0,-1 0 0 0 0,1 0 1 0 0,0 0-1 0 0,0 0 0 0 0,0 0 0 0 0,0-1 1 0 0,1 1-1 0 0,-1 0 0 0 0,1-1-15 0 0,0 0-25 0 0,0 0 0 0 0,0 0 0 0 0,-1-1 0 0 0,0 1 1 0 0,0 0-1 0 0,0-2 25 0 0,0 1-90 0 0,0 4 92 0 0,0 1-1 0 0,0 0 0 0 0,0 0 0 0 0,0 0 1 0 0,1 0-1 0 0,-1-1 0 0 0,0 1 0 0 0,0 0 0 0 0,0 0 1 0 0,0 0-1 0 0,0-1 0 0 0,-1 1 0 0 0,1 0 1 0 0,0 0-1 0 0,0 0 0 0 0,0 0 0 0 0,0-1 1 0 0,0 1-1 0 0,0 0 0 0 0,0 0 0 0 0,0 0 1 0 0,0 0-1 0 0,0-1 0 0 0,0 1 0 0 0,-1 0 0 0 0,1 0 1 0 0,0 0-1 0 0,0 0 0 0 0,0 0 0 0 0,0 0 1 0 0,0-1-1 0 0,-1 1 0 0 0,1 0 0 0 0,0 0 1 0 0,0 0-1 0 0,0 0 0 0 0,0 0 0 0 0,-1 0 0 0 0,1 0 1 0 0,0 0-1 0 0,0 0 0 0 0,0 0 0 0 0,0 0 1 0 0,-1 0-1 0 0,1 0 0 0 0,0 0 0 0 0,0 0 1 0 0,0 0-1 0 0,-1 0 0 0 0,1 0 0 0 0,0 0 1 0 0,0 0-1 0 0,0 0 0 0 0,0 0 0 0 0,-1 0 0 0 0,1 0 1 0 0,0 0-1 0 0,0 0 0 0 0,0 1 0 0 0,0-1 1 0 0,0 0-1 0 0,-1 0 0 0 0,1 0 0 0 0,0 0-1 0 0,-10 9 42 0 0,9-8-45 0 0,-21 24 277 0 0,0 0 0 0 0,-15 26-274 0 0,4-6 240 0 0,14-17-222 0 0,-7 14-18 0 0,-5 8-15 0 0,16-26 27 0 0,1 0 0 0 0,-4 11-12 0 0,17-33-18 0 0,0 0 1 0 0,0 0 0 0 0,0 0 0 0 0,1 0-1 0 0,-1 0 1 0 0,1 0 0 0 0,-1 0 0 0 0,1 0-1 0 0,0 0 1 0 0,0 0 0 0 0,-1 0 0 0 0,2 1 0 0 0,-1-1 16 0 0,0-2 1 0 0,0 0 0 0 0,0 0-1 0 0,0 0 1 0 0,0 0 0 0 0,0 0-1 0 0,0 0 1 0 0,0 0-1 0 0,0 0 1 0 0,0 1 0 0 0,0-1-1 0 0,0 0 1 0 0,0 0 0 0 0,0 0-1 0 0,0 0 1 0 0,1 0-1 0 0,-1 0 1 0 0,0 0 0 0 0,0 0-1 0 0,0 0 1 0 0,0 0-1 0 0,0 0 1 0 0,0 0 0 0 0,0 0-1 0 0,0 0 1 0 0,0 0 0 0 0,0 0-1 0 0,1 0 1 0 0,-1 0-1 0 0,0 0 1 0 0,0 0 0 0 0,0 0-1 0 0,0 0 1 0 0,0 0 0 0 0,0 0-1 0 0,0 0 1 0 0,0 0-1 0 0,0 0 1 0 0,0 0 0 0 0,1 0-1 0 0,-1 0 1 0 0,0 0 0 0 0,6-3-1 0 0,4-6-115 0 0,-2-5 27 0 0,4-8 89 0 0,2-4-80 0 0,2-5 108 0 0,-2 0-1 0 0,-1-1 1 0 0,-1-1 0 0 0,6-29-28 0 0,-17 57-6 0 0,5-17-18 0 0,-6 20 45 0 0,0 1-1 0 0,0-1 0 0 0,1 1 0 0 0,-1-1 1 0 0,0 1-1 0 0,0-1 0 0 0,-1 1 0 0 0,1-1 0 0 0,0 1 1 0 0,0-1-1 0 0,-1 1 0 0 0,1-1-20 0 0,-1 2 6 0 0,1 0 1 0 0,0 0-1 0 0,0-1 0 0 0,0 1 0 0 0,0 0 0 0 0,0 0 0 0 0,0 0 1 0 0,0 0-1 0 0,0 0 0 0 0,-1 0 0 0 0,1 0 0 0 0,0-1 1 0 0,0 1-1 0 0,0 0 0 0 0,0 0 0 0 0,0 0 0 0 0,-1 0 0 0 0,1 0 1 0 0,0 0-1 0 0,0 0 0 0 0,0 0 0 0 0,0 0 0 0 0,0 0 0 0 0,-1 0 1 0 0,1 0-1 0 0,0 0 0 0 0,0 0 0 0 0,0 0 0 0 0,0 0 1 0 0,-1 0-1 0 0,1 0 0 0 0,0 0 0 0 0,0 0 0 0 0,0 0-6 0 0,-7 4 123 0 0,-7 10-5 0 0,12-12-97 0 0,-7 9 45 0 0,1 0-1 0 0,0 0 1 0 0,1 1-1 0 0,0 1 1 0 0,-3 8-66 0 0,-6 11-16 0 0,3-7 6 0 0,1 1-1 0 0,0 0 11 0 0,7-11 31 0 0,1-1-1 0 0,0 0 1 0 0,0 1 0 0 0,0 10-31 0 0,3-2 37 0 0,1-21-48 0 0,0-1 0 0 0,1 1 0 0 0,-1-1 0 0 0,0 1 0 0 0,0-1-1 0 0,1 1 1 0 0,-1-1 0 0 0,1 1 0 0 0,0-1 0 0 0,-1 1 0 0 0,1-1-1 0 0,0 0 1 0 0,0 0 0 0 0,0 1 11 0 0,-1-2-14 0 0,1 1 1 0 0,-1-1-1 0 0,1 1 0 0 0,-1-1 1 0 0,1 0-1 0 0,0 0 0 0 0,-1 1 1 0 0,1-1-1 0 0,-1 0 0 0 0,1 0 0 0 0,0 1 1 0 0,-1-1-1 0 0,1 0 0 0 0,0 0 1 0 0,-1 0-1 0 0,1 0 0 0 0,0 0 1 0 0,-1 0-1 0 0,1 0 0 0 0,0 0 1 0 0,-1-1-1 0 0,1 1 0 0 0,0 0 1 0 0,-1 0-1 0 0,1 0 0 0 0,0-1 0 0 0,-1 1 1 0 0,1 0-1 0 0,-1-1 0 0 0,1 1 1 0 0,0 0-1 0 0,-1-1 0 0 0,1 1 14 0 0,1-2-15 0 0,1 0 0 0 0,-1 0 0 0 0,0-1 0 0 0,0 1 1 0 0,1 0-1 0 0,-1-2 15 0 0,6-7-28 0 0,-1 0 0 0 0,-1-1 0 0 0,0 1 0 0 0,-1-1 0 0 0,0-1 0 0 0,-1 1 0 0 0,1-4 28 0 0,1-7 2 0 0,-2 0-1 0 0,0 0 1 0 0,-1-15-2 0 0,-2 33 56 0 0,-1-1 1 0 0,-1 0-1 0 0,1 0 1 0 0,-1 0-57 0 0,1 5 18 0 0,0-1 0 0 0,0 0 0 0 0,-1 1 0 0 0,1-1 0 0 0,-1 1 0 0 0,1-1 0 0 0,-1 1 0 0 0,0-1 1 0 0,0 1-1 0 0,1-1 0 0 0,-1 1 0 0 0,0-1 0 0 0,0 1 0 0 0,0 0 0 0 0,-1-1-18 0 0,1 2 6 0 0,1-1 0 0 0,-1 1 0 0 0,1 0 0 0 0,-1 0 0 0 0,1 0 0 0 0,-1 0 0 0 0,1-1 0 0 0,-1 1 0 0 0,1 0 0 0 0,-1 0 0 0 0,1 0 0 0 0,-1 0 0 0 0,1 0 0 0 0,-1 0 0 0 0,1 1 0 0 0,-1-1 0 0 0,1 0 0 0 0,-1 0 0 0 0,1 0 0 0 0,-1 0-1 0 0,1 1 1 0 0,-1-1 0 0 0,1 0 0 0 0,-1 0 0 0 0,1 1-6 0 0,-12 8 270 0 0,10-8-262 0 0,-7 8-29 0 0,0 0 1 0 0,0 0-1 0 0,1 1 1 0 0,1 0-1 0 0,-4 7 21 0 0,0 0-9 0 0,2 0 0 0 0,0 2-1 0 0,0 1 10 0 0,7-16-9 0 0,1 0 0 0 0,0 0-1 0 0,0 0 1 0 0,1 0-1 0 0,-1 1 1 0 0,1-1-1 0 0,0 0 1 0 0,0 1 9 0 0,0-3-1 0 0,0 0-1 0 0,0 0 1 0 0,0 0 0 0 0,0-1-1 0 0,1 1 1 0 0,-1 0-1 0 0,1 0 1 0 0,-1-1 0 0 0,1 1-1 0 0,0 0 1 0 0,-1-1 0 0 0,1 1-1 0 0,0-1 1 0 0,0 1-1 0 0,0-1 1 0 0,0 1 0 0 0,1-1-1 0 0,-1 0 1 0 0,1 2 1 0 0,0-3-20 0 0,-1 1 0 0 0,0 0 0 0 0,1-1 0 0 0,-1 1 0 0 0,1-1 0 0 0,-1 1 0 0 0,1-1 0 0 0,-1 1 0 0 0,1-1 0 0 0,-1 0-1 0 0,1 0 1 0 0,0 0 0 0 0,-1 0 0 0 0,1 0 0 0 0,-1 0 0 0 0,1-1 0 0 0,-1 1 0 0 0,1 0 0 0 0,1-1 20 0 0,3-1-78 0 0,-1-1 0 0 0,1 1 0 0 0,0-1 0 0 0,1-2 78 0 0,0 2 4 0 0,-3 0-11 0 0,-1 1 1 0 0,1-1 0 0 0,-1 0-1 0 0,1 0 1 0 0,-1 0 0 0 0,0-1-1 0 0,2-2 7 0 0,18-27-71 0 0,-17 24 90 0 0,0-1 7 0 0,1 0-54 0 0,0-1 0 0 0,0-1-1 0 0,-1 1 1 0 0,0-1 0 0 0,-1 0-1 0 0,0-3 29 0 0,-5 14 8 0 0,1 0-1 0 0,-1 0 0 0 0,0 0 1 0 0,0 0-1 0 0,0 0 0 0 0,0 0 1 0 0,0 0-1 0 0,0 0 0 0 0,0 0 1 0 0,0-1-8 0 0,0 2 1 0 0,0 0 0 0 0,0 0 0 0 0,0 0 0 0 0,0 0-1 0 0,0 0 1 0 0,-1 0 0 0 0,1 0 0 0 0,0 0 0 0 0,0 0 0 0 0,0-1 0 0 0,0 1 0 0 0,0 0 0 0 0,0 0 0 0 0,0 0 0 0 0,0 0 0 0 0,0 0 0 0 0,0 0 0 0 0,0 0 0 0 0,0 0 0 0 0,0 0 0 0 0,0 0 0 0 0,-1 0 0 0 0,1 0 0 0 0,0 0 0 0 0,0 0 0 0 0,0 0 0 0 0,0 0 0 0 0,0 0 0 0 0,0 0 0 0 0,0 0 0 0 0,0 0 0 0 0,0 0 0 0 0,0 0 0 0 0,-1 0-1 0 0,1 0 0 0 0,-5 4 4 0 0,1 2-2 0 0,1-1 1 0 0,-1 1-1 0 0,1 1 0 0 0,0-1 0 0 0,-2 5-2 0 0,-9 35 411 0 0,10-33-82 0 0,1-5-339 0 0,1 1 0 0 0,1-1 0 0 0,-1 2 10 0 0,2-7-36 0 0,0 0 0 0 0,0 0 0 0 0,0-1 0 0 0,0 1 0 0 0,0 0 0 0 0,0-1 0 0 0,1 1 0 0 0,0 0 0 0 0,-1-1 1 0 0,1 1-1 0 0,1 2 36 0 0,-2-5-8 0 0,1 1 0 0 0,-1-1 0 0 0,0 0 0 0 0,0 1 0 0 0,0-1 0 0 0,1 0 0 0 0,-1 1 0 0 0,0-1 0 0 0,1 0 0 0 0,-1 1 0 0 0,0-1 0 0 0,1 0 0 0 0,-1 0 0 0 0,1 1 0 0 0,-1-1 1 0 0,0 0-1 0 0,1 0 0 0 0,-1 0 0 0 0,1 1 0 0 0,-1-1 0 0 0,0 0 0 0 0,1 0 0 0 0,-1 0 8 0 0,1 0-33 0 0,0 0 0 0 0,0 0 0 0 0,0 0 0 0 0,0 0 0 0 0,0-1 1 0 0,0 1-1 0 0,0 0 0 0 0,0 0 0 0 0,0-1 0 0 0,1 1 33 0 0,2-3-122 0 0,0 1 1 0 0,0-1-1 0 0,0 1 0 0 0,1-2 122 0 0,-4 3-2 0 0,12-10-256 0 0,-1-1 0 0 0,0 0 1 0 0,-1-1-1 0 0,0 0 0 0 0,0-2 258 0 0,-6 9 40 0 0,-4 6-23 0 0,-1-1 1 0 0,1 1-1 0 0,0-1 1 0 0,-1 1-1 0 0,1-1 1 0 0,-1 1-1 0 0,1-1 1 0 0,-1 1-1 0 0,0-1 1 0 0,1 1-1 0 0,-1-1 1 0 0,0 0-1 0 0,1 1 1 0 0,-1-1-1 0 0,0 0-17 0 0,0 1 2 0 0,0 0 0 0 0,0 0-1 0 0,0 0 1 0 0,0 0-1 0 0,0 0 1 0 0,0-1-1 0 0,0 1 1 0 0,0 0-1 0 0,0 0 1 0 0,0 0-1 0 0,0 0 1 0 0,0 0-1 0 0,-1 0 1 0 0,1 0-1 0 0,0 0 1 0 0,0 0-1 0 0,0 0 1 0 0,0 0 0 0 0,0 0-1 0 0,0 0 1 0 0,0 0-1 0 0,0 0 1 0 0,0 0-1 0 0,0 0 1 0 0,0 0-1 0 0,-1 0 1 0 0,1 0-1 0 0,0 0 1 0 0,0 1-1 0 0,0-1 1 0 0,0 0-1 0 0,0 0 1 0 0,0 0-1 0 0,0 0 1 0 0,0 0 0 0 0,0 0-1 0 0,0 0 1 0 0,0 0-1 0 0,0 0 1 0 0,0 0-1 0 0,0 0 1 0 0,0 0-1 0 0,0 0 1 0 0,-1 0-1 0 0,1 1 1 0 0,0-1-1 0 0,0 0 1 0 0,0 0-1 0 0,0 0 1 0 0,0 0-1 0 0,0 0 1 0 0,0 0 0 0 0,0 0-1 0 0,0 0 1 0 0,0 0-1 0 0,0 0-1 0 0,-2 6 172 0 0,1-5-116 0 0,-2 6 131 0 0,1 0-1 0 0,0 0 0 0 0,-1 4-186 0 0,3-8 10 0 0,0-1 0 0 0,-1 1 1 0 0,1-1-1 0 0,0 1 0 0 0,1-1 1 0 0,-1 1-1 0 0,0-1 0 0 0,1 1 1 0 0,-1-1-1 0 0,1 0 0 0 0,0 1 1 0 0,0 1-11 0 0,0-4-5 0 0,-1 1 1 0 0,0-1-1 0 0,1 1 1 0 0,-1-1-1 0 0,1 1 0 0 0,-1 0 1 0 0,1-1-1 0 0,-1 0 1 0 0,1 1-1 0 0,-1-1 1 0 0,1 1-1 0 0,-1-1 1 0 0,1 0-1 0 0,0 1 1 0 0,-1-1-1 0 0,1 0 0 0 0,0 1 1 0 0,-1-1-1 0 0,1 0 1 0 0,0 0-1 0 0,-1 0 1 0 0,1 0-1 0 0,0 0 1 0 0,-1 0-1 0 0,2 0 5 0 0,0 0 5 0 0,0 0-1 0 0,0 0 0 0 0,1-1 1 0 0,-1 1-1 0 0,0-1 1 0 0,0 1-1 0 0,1-1-4 0 0,2-1-29 0 0,0 0 0 0 0,1-1 0 0 0,-1 0 0 0 0,-1 0 0 0 0,1 0 0 0 0,0 0 0 0 0,-1-1 0 0 0,4-2 29 0 0,-1-1-304 0 0,0-1 0 0 0,3-4 304 0 0,8-8 128 0 0,-28 46 73 0 0,9-25-193 0 0,1 1-1 0 0,0-1 1 0 0,-1 1-1 0 0,1-1 1 0 0,0 1 0 0 0,0-1-1 0 0,0 1 1 0 0,0-1-1 0 0,0 1 1 0 0,0-1-1 0 0,0 1 1 0 0,0-1-8 0 0,0 0 2 0 0,0-1 0 0 0,0 1 0 0 0,1-1 0 0 0,-1 1 0 0 0,0-1 1 0 0,0 0-1 0 0,0 1 0 0 0,0-1 0 0 0,1 0 0 0 0,-1 1 0 0 0,0-1 0 0 0,0 0 0 0 0,1 1 0 0 0,-1-1 1 0 0,0 0-1 0 0,1 1 0 0 0,-1-1 0 0 0,0 0 0 0 0,1 0 0 0 0,-1 1 0 0 0,0-1 0 0 0,1 0 0 0 0,-1 0 1 0 0,0 0-1 0 0,1 0 0 0 0,-1 0 0 0 0,1 1 0 0 0,-1-1 0 0 0,1 0 0 0 0,-1 0 0 0 0,0 0 0 0 0,1 0 1 0 0,-1 0-1 0 0,1 0 0 0 0,-1 0 0 0 0,0 0 0 0 0,1 0 0 0 0,-1-1 0 0 0,1 1 0 0 0,-1 0 0 0 0,0 0 0 0 0,1 0 1 0 0,-1 0-3 0 0,2-1-24 0 0,-1 0 0 0 0,0 0 0 0 0,1 1 0 0 0,-1-1 0 0 0,0 0 0 0 0,1 0 0 0 0,-1 0 0 0 0,0-1 0 0 0,0 1 24 0 0,0 0-23 0 0,0 0 1 0 0,0 0 0 0 0,0 0 0 0 0,1 0-1 0 0,-1 0 1 0 0,0 0 0 0 0,0 0 0 0 0,1 0-1 0 0,-1 1 23 0 0,1-1-35 0 0,2-1-126 0 0,-4 3 158 0 0,0-1 0 0 0,0 0 0 0 0,0 0 0 0 0,0 0 0 0 0,0 0 1 0 0,0 0-1 0 0,0 1 0 0 0,1-1 0 0 0,-1 0 0 0 0,0 0 0 0 0,0 0 0 0 0,0 0 1 0 0,0 1-1 0 0,0-1 0 0 0,0 0 0 0 0,0 0 0 0 0,0 0 0 0 0,0 0 0 0 0,0 0 1 0 0,0 1-1 0 0,0-1 0 0 0,0 0 0 0 0,0 0 0 0 0,-1 0 0 0 0,1 0 0 0 0,0 1 1 0 0,0-1-1 0 0,0 0 0 0 0,0 0 0 0 0,0 0 0 0 0,0 0 3 0 0,0 0-5 0 0,0 1 1 0 0,0-1-1 0 0,0 0 0 0 0,0 0 0 0 0,0 0 1 0 0,0 0-1 0 0,0 0 0 0 0,-1 0 1 0 0,1 1-1 0 0,0-1 0 0 0,0 0 0 0 0,1 0 1 0 0,-1 0-1 0 0,0 0 0 0 0,0 0 1 0 0,0 0-1 0 0,0 1 0 0 0,0-1 0 0 0,0 0 1 0 0,0 0-1 0 0,0 0 0 0 0,0 0 1 0 0,0 0-1 0 0,0 0 0 0 0,0 0 0 0 0,0 1 1 0 0,0-1-1 0 0,0 0 0 0 0,0 0 0 0 0,1 0 1 0 0,-1 0-1 0 0,0 0 0 0 0,0 0 1 0 0,0 0-1 0 0,0 0 0 0 0,0 0 0 0 0,0 0 1 0 0,0 0-1 0 0,1 0 0 0 0,-1 0 1 0 0,0 0-1 0 0,0 0 0 0 0,0 0 0 0 0,0 0 1 0 0,0 0-1 0 0,0 0 0 0 0,1 0 1 0 0,-1 0-1 0 0,0 0 0 0 0,0 0 0 0 0,0 0 1 0 0,0 0-1 0 0,0 0 0 0 0,0 0 0 0 0,1 0 1 0 0,-1 0 4 0 0,7-2-295 0 0,-7 2 327 0 0,1 0-33 0 0,-1 0 1 0 0,0 0-1 0 0,0 0 0 0 0,0 0 0 0 0,0 0 0 0 0,0 0 0 0 0,0 0 0 0 0,0 1 1 0 0,0-1-1 0 0,0 0 0 0 0,0 0 0 0 0,0 0 0 0 0,0 0 0 0 0,0 0 0 0 0,0 0 0 0 0,1 0 1 0 0,-1 0-1 0 0,0 0 0 0 0,0 0 0 0 0,0 0 0 0 0,0 1 0 0 0,0-1 0 0 0,0 0 0 0 0,0 0 1 0 0,0 0-1 0 0,0 0 0 0 0,0 0 0 0 0,0 0 0 0 0,0 0 0 0 0,0 0 0 0 0,0 0 1 0 0,0 0-1 0 0,0 1 0 0 0,0-1 0 0 0,0 0 0 0 0,0 0 0 0 0,-1 0 0 0 0,1 0 0 0 0,0 0 1 0 0,0 0-1 0 0,0 0 0 0 0,0 0 0 0 0,0 0 0 0 0,0 0 0 0 0,0 0 1 0 0,0 1 1 0 0,0-1 0 0 0,0 0 1 0 0,0 0-1 0 0,-1 0 0 0 0,1 1 0 0 0,0-1 0 0 0,0 0 0 0 0,0 0 0 0 0,0 0 1 0 0,0 1-1 0 0,0-1 0 0 0,0 0 0 0 0,0 0 0 0 0,0 1 0 0 0,0-1 0 0 0,0 0 0 0 0,0 0 1 0 0,0 0-1 0 0,0 1 0 0 0,0-1 0 0 0,0 0 0 0 0,0 0 0 0 0,0 0 0 0 0,0 1 1 0 0,0-1-1 0 0,0 0 0 0 0,1 0 0 0 0,-1 0 0 0 0,0 1 0 0 0,0-1 0 0 0,0 0-1 0 0,11-7-242 0 0,-7 2 151 0 0,-3 5 74 0 0,-1 0 1 0 0,0 0-1 0 0,0-1 0 0 0,1 1 1 0 0,-1 0-1 0 0,0 0 0 0 0,0 0 1 0 0,1-1-1 0 0,-1 1 1 0 0,0 0-1 0 0,0 0 0 0 0,0-1 1 0 0,1 1-1 0 0,-1 0 0 0 0,0-1 1 0 0,0 1-1 0 0,0 0 0 0 0,0 0 1 0 0,0-1-1 0 0,1 1 0 0 0,-1 0 1 0 0,0-1-1 0 0,0 1 0 0 0,0 0 1 0 0,0-1-1 0 0,0 1 0 0 0,0-1 17 0 0,0 1-2 0 0,-1-1 62 0 0,1 1 0 0 0,-1-1 0 0 0,1 0 0 0 0,-1-1 0 0 0,1 1 0 0 0,0 0 0 0 0,0 0 0 0 0,-1 0 0 0 0,1 0 0 0 0,0 0 0 0 0,0 0 0 0 0,0 0 0 0 0,0-1-60 0 0,0 0-1 0 0,0 1 1 0 0,0-1-1 0 0,0 0 1 0 0,0 1-1 0 0,-1-1 0 0 0,1 1 1 0 0,-1-1-1 0 0,1 0 1 0 0,-2-6 64 0 0,-2-3 160 0 0,3 10-221 0 0,1 0-1 0 0,-1-1 1 0 0,1 1 0 0 0,-1 0-1 0 0,1 0 1 0 0,0-1 0 0 0,-1 1-1 0 0,1 0 1 0 0,0 0-1 0 0,0-1 1 0 0,0 1 0 0 0,0 0-3 0 0,1-17 37 0 0,-1 17 38 0 0,-6 5 434 0 0,6-3-467 0 0,-1 0-1 0 0,1 0 1 0 0,-1 0 0 0 0,1 0-1 0 0,0 0 1 0 0,0 0-1 0 0,0 1 1 0 0,-1-1-1 0 0,1 0 1 0 0,0 0 0 0 0,1 0-1 0 0,-1 0 1 0 0,0 0-1 0 0,0 1 1 0 0,0-1-1 0 0,1 0 1 0 0,-1 0 0 0 0,0 0-1 0 0,1 0 1 0 0,-1 0-1 0 0,1 0 1 0 0,-1 0 0 0 0,1 0-1 0 0,0 0 1 0 0,-1 0-1 0 0,2 1-41 0 0,-1-1 7 0 0,0 1 0 0 0,0 0 0 0 0,1 0 0 0 0,-2 0 0 0 0,1 0-1 0 0,0 0 1 0 0,0 1 0 0 0,-1-1 0 0 0,1 1-7 0 0,-1-2-16 0 0,0 0 0 0 0,1 0 0 0 0,-1 1 0 0 0,0-1 0 0 0,1 0 0 0 0,-1 0 0 0 0,0 0 0 0 0,1 0-1 0 0,0 1 1 0 0,-1-1 0 0 0,1 0 0 0 0,-1 0 0 0 0,1 0 0 0 0,0 0 0 0 0,0 0 0 0 0,0-1 0 0 0,0 1 0 0 0,0 0 0 0 0,0 0 0 0 0,0 0 0 0 0,1 0 16 0 0,-2-1-5 0 0,0 1 0 0 0,1-1 1 0 0,-1 0-1 0 0,0 1 0 0 0,1-1 1 0 0,-1 1-1 0 0,0-1 0 0 0,1 1 1 0 0,-1-1-1 0 0,0 1 0 0 0,0-1 1 0 0,0 1-1 0 0,0-1 1 0 0,1 1-1 0 0,-1-1 0 0 0,0 1 1 0 0,0-1-1 0 0,0 1 0 0 0,0-1 1 0 0,0 1-1 0 0,0-1 0 0 0,0 1 1 0 0,0-1-1 0 0,0 1 0 0 0,-1 0 1 0 0,1-1-1 0 0,0 1 0 0 0,0-1 1 0 0,0 1 4 0 0,-1 0 32 0 0,2 2-325 0 0,-1-2 241 0 0,0 0 0 0 0,0-1 0 0 0,0 1 0 0 0,0 0-1 0 0,0 0 1 0 0,0-1 0 0 0,0 1 0 0 0,-1 0 0 0 0,1 0-1 0 0,0-1 1 0 0,0 1 0 0 0,-1 1 52 0 0,1 0-299 0 0,0 2 361 0 0,-1 2 67 0 0,0-4-310 0 0,2-4 99 0 0,-1 0 35 0 0,1 0-1 0 0,-1 0 0 0 0,0 0 1 0 0,0 0-1 0 0,1 0 0 0 0,-1 0 0 0 0,-1 0 48 0 0,2-11 17 0 0,0 6 105 0 0,-1 5-95 0 0,0 1 0 0 0,0-1 0 0 0,0 1 0 0 0,0-1 0 0 0,0 1 0 0 0,1-1 0 0 0,-1 1 0 0 0,1 0 0 0 0,-1-1 0 0 0,1 1-1 0 0,-1 0 1 0 0,1-1-27 0 0,3-2-54 0 0,-3 4 35 0 0,-3 1 140 0 0,-2 10-25 0 0,-3 1-44 0 0,4-9-55 0 0,1 1 0 0 0,-1 0 0 0 0,1-1-1 0 0,0 1 1 0 0,1 0 0 0 0,-1 0 0 0 0,1 1-1 0 0,0-1 1 0 0,-1 0 0 0 0,2 0-1 0 0,-1 2 4 0 0,1-6-3 0 0,0 0 0 0 0,0 0 0 0 0,0 0 0 0 0,0 0 0 0 0,0 1-1 0 0,0-1 1 0 0,0 0 0 0 0,0 0 0 0 0,0 0 0 0 0,0 0-1 0 0,0 0 1 0 0,0 0 0 0 0,0 0 0 0 0,0 0 0 0 0,0 0 0 0 0,0 0-1 0 0,0 0 1 0 0,0 0 0 0 0,0 0 0 0 0,0 0 0 0 0,0 0-1 0 0,0 1 1 0 0,0-1 0 0 0,0 0 0 0 0,0 0 0 0 0,0 0 0 0 0,0 0-1 0 0,0 0 1 0 0,0 0 0 0 0,0 0 0 0 0,0 0 0 0 0,0 0-1 0 0,0 0 1 0 0,0 0 0 0 0,0 0 0 0 0,0 0 0 0 0,0 0-1 0 0,0 0 1 0 0,0 0 0 0 0,0 0 0 0 0,0 0 0 0 0,0 0 0 0 0,0 0-1 0 0,1 0 1 0 0,-1 0 0 0 0,0 0 0 0 0,0 0 0 0 0,0 0-1 0 0,0 0 1 0 0,0 0 0 0 0,0 0 0 0 0,0 0 0 0 0,0 0 0 0 0,0 0-1 0 0,0 0 1 0 0,0 0 0 0 0,0 0 0 0 0,0 0 0 0 0,0 0-1 0 0,0 0 1 0 0,0 0 3 0 0,4-4-226 0 0,3-8-187 0 0,-7 11 421 0 0,0-1 1 0 0,0 0-1 0 0,0 0 1 0 0,0 1-1 0 0,0-1 0 0 0,0 0 1 0 0,-1 0-1 0 0,1 1 1 0 0,-1-1-1 0 0,1 0 0 0 0,-1 0 1 0 0,1 1-1 0 0,-1-1 1 0 0,0 1-1 0 0,0-1 0 0 0,0 1 1 0 0,0-1-1 0 0,-1 0-8 0 0,-4-9 272 0 0,5 9-195 0 0,-1 1 1 0 0,1-1 0 0 0,-1 0-1 0 0,1 1 1 0 0,-1-1 0 0 0,0 1-1 0 0,1-1 1 0 0,-1 1 0 0 0,0 0-1 0 0,0 0 1 0 0,-1-1-78 0 0,-9-6 249 0 0,8 5-154 0 0,0 1 0 0 0,0 0 1 0 0,0 0-1 0 0,-1 0 0 0 0,1 0 0 0 0,-1 1 1 0 0,1-1-1 0 0,-1 1 0 0 0,-2 0-95 0 0,1 0 67 0 0,-1-1 0 0 0,1 0-1 0 0,0 0 1 0 0,-3-2-67 0 0,6 3 46 0 0,1-1 0 0 0,0 0 0 0 0,-1 1 0 0 0,1-1 1 0 0,0 0-1 0 0,0 0 0 0 0,0 0 0 0 0,1 0 0 0 0,-1-1 0 0 0,0 1 0 0 0,1 0 1 0 0,-2-3-47 0 0,1-1 39 0 0,-1 1 0 0 0,1-1 1 0 0,0 0-1 0 0,0 0 1 0 0,0-2-40 0 0,1 2 34 0 0,0 1 0 0 0,1-1 0 0 0,-1 1 1 0 0,1-1-1 0 0,0 1 0 0 0,1-1 0 0 0,-1 1 1 0 0,1-1-1 0 0,0-1-34 0 0,2 1 137 0 0,-1 0 0 0 0,1 0 0 0 0,2-5-137 0 0,-2 7-1 0 0,-1 0 0 0 0,0-1 0 0 0,0 0 0 0 0,0 1 0 0 0,-1-1 0 0 0,1-2 1 0 0,-1 3 8 0 0,0 0-1 0 0,1 0 1 0 0,-1 0-1 0 0,1 0 1 0 0,0 0-1 0 0,0 1 1 0 0,0-1-1 0 0,2-2-7 0 0,5-8 215 0 0,1 2-255 0 0,23-40 208 0 0,-31 48-164 0 0,1 0 0 0 0,0 0-1 0 0,-1 1 1 0 0,3-2-4 0 0,8-12 281 0 0,-3 3-305 0 0,-8 12-10 0 0,0-1 1 0 0,0 1 0 0 0,0-1 0 0 0,0 0 0 0 0,-1 0 0 0 0,1 1-1 0 0,-1-1 1 0 0,0 0 0 0 0,0 0 0 0 0,1-2 33 0 0,-1-2-54 0 0,1 0 0 0 0,1 0 0 0 0,-1 0 0 0 0,1 0 0 0 0,1 0 0 0 0,1-2 54 0 0,2-4 60 0 0,0 1-45 0 0,0 1 0 0 0,1-1-1 0 0,4-3-14 0 0,-7 9 4 0 0,2-4-232 0 0,-3 5 179 0 0,0 0-1 0 0,0 0 1 0 0,0 0-1 0 0,1 1 50 0 0,2-3 51 0 0,-1 0 0 0 0,3-4-51 0 0,-2 3 60 0 0,2-8-338 0 0,-2 6 125 0 0,-7 10 133 0 0,0-1 0 0 0,0 1 0 0 0,0-1 0 0 0,0 0 0 0 0,1 1 0 0 0,-1-1 0 0 0,0 1 0 0 0,0-1 0 0 0,0 1-1 0 0,0-1 1 0 0,0 1 0 0 0,0-1 0 0 0,0 1 0 0 0,-1-1 0 0 0,1 0 20 0 0,0 1-9 0 0,0 0-1 0 0,0 0 1 0 0,0 0 0 0 0,0 0-1 0 0,0-1 1 0 0,0 1 0 0 0,0 0-1 0 0,0 0 1 0 0,0 0 0 0 0,-1 0-1 0 0,1-1 1 0 0,0 1 0 0 0,0 0-1 0 0,0 0 1 0 0,0 0 0 0 0,0-1-1 0 0,0 1 1 0 0,0 0 0 0 0,1 0-1 0 0,-1 0 1 0 0,0 0 0 0 0,0-1-1 0 0,0 1 1 0 0,0 0 0 0 0,0 0-1 0 0,0 0 1 0 0,0 0-1 0 0,0 0 1 0 0,0-1 0 0 0,0 1-1 0 0,1 0 1 0 0,-1 0 0 0 0,0 0-1 0 0,0 0 1 0 0,0 0 0 0 0,0 0-1 0 0,0-1 1 0 0,1 1 0 0 0,-1 0-1 0 0,0 0 1 0 0,0 0 0 0 0,0 0-1 0 0,0 0 1 0 0,1 0 0 0 0,-1 0 9 0 0,0 0-24 0 0,1-1 1 0 0,-1 1 0 0 0,1 0 0 0 0,0-1-1 0 0,-1 1 1 0 0,0 0 0 0 0,1-1-1 0 0,-1 1 1 0 0,1-1 0 0 0,-1 1 0 0 0,1-1-1 0 0,-1 1 1 0 0,0-1 0 0 0,1 1 0 0 0,-1-1-1 0 0,0 1 1 0 0,1-1 0 0 0,-1 1 0 0 0,0-1 23 0 0,2-2-49 0 0,1-2-156 0 0,1 0 0 0 0,0 1 1 0 0,3-3 204 0 0,-5 5-9 0 0,8-9 55 0 0,-5 6-48 0 0,0-1 1 0 0,0 1-1 0 0,3-1 2 0 0,-2-1 91 0 0,-5 6-88 0 0,0 0 1 0 0,0 0-1 0 0,0 0 1 0 0,0 0-1 0 0,1 0 1 0 0,-1 0-1 0 0,1-1-3 0 0,-2 2-6 0 0,0 0-1 0 0,0 0 1 0 0,0 0-1 0 0,0 0 1 0 0,0 0 0 0 0,0 0-1 0 0,0 0 1 0 0,1 0-1 0 0,-1 0 1 0 0,0 0-1 0 0,0 0 1 0 0,0 0 0 0 0,0 0-1 0 0,0 0 1 0 0,0 0-1 0 0,0 0 1 0 0,0 0 0 0 0,0 0-1 0 0,0 0 1 0 0,1 0-1 0 0,-1 0 1 0 0,0 1-1 0 0,0-1 1 0 0,0 0 0 0 0,0 0-1 0 0,0 0 1 0 0,0 0-1 0 0,0 0 1 0 0,0 0-1 0 0,0 0 1 0 0,0 0 0 0 0,0 0-1 0 0,0 0 1 0 0,0 0-1 0 0,0 0 1 0 0,0 0 0 0 0,1 1 6 0 0,-1-2 194 0 0,-17 10 270 0 0,13-6-487 0 0,0 0 0 0 0,0-1 0 0 0,0 0 0 0 0,0 0 0 0 0,-2 1 23 0 0,5-3-1 0 0,-16 10 77 0 0,-1 0 1 0 0,1 1-1 0 0,-9 7-76 0 0,-3 3 66 0 0,18-12-26 0 0,0 0-1 0 0,0 1 1 0 0,-1 2-40 0 0,0 0 165 0 0,0-1-1 0 0,-3 2-164 0 0,-32 21 340 0 0,-1-1 0 0 0,-9 1-340 0 0,37-24 223 0 0,-12 4-223 0 0,12-6-144 0 0,-14 9 144 0 0,22-11 2 0 0,1 0 0 0 0,-2-1 0 0 0,1 0 0 0 0,0-1 0 0 0,-1 0 1 0 0,0-1-1 0 0,0-1 0 0 0,0 0 0 0 0,-1 0-2 0 0,2-1 106 0 0,7 0-138 0 0,0-1 0 0 0,1 0 0 0 0,-1 0 0 0 0,0 0 0 0 0,-3-1 32 0 0,3 0 22 0 0,0 1 0 0 0,0 0 0 0 0,0 0 0 0 0,0 0 0 0 0,-1 0 0 0 0,1 1 0 0 0,-1 0-22 0 0,-9 2 129 0 0,-11 5-129 0 0,-12 3-92 0 0,22-8 98 0 0,1 2-1 0 0,-1 0 1 0 0,1 1 0 0 0,-8 5-6 0 0,-33 11 75 0 0,38-15-47 0 0,1 0-1 0 0,-1 1 0 0 0,1 1 0 0 0,-15 10-27 0 0,23-13 72 0 0,-33 24 107 0 0,-27 26-179 0 0,37-30-98 0 0,21-17 199 0 0,0 0 0 0 0,-9 10-101 0 0,18-17-11 0 0,1-1 0 0 0,-1 1 1 0 0,1-1-1 0 0,-1 1 1 0 0,0-1-1 0 0,1 1 1 0 0,-1-1-1 0 0,0 0 0 0 0,0 0 1 0 0,0 0-1 0 0,0 0 1 0 0,0 0-1 0 0,0 0 11 0 0,0-1-28 0 0,2 0 25 0 0,0 0 1 0 0,-1 0-1 0 0,1 0 0 0 0,0 1 1 0 0,0-1-1 0 0,0 0 0 0 0,-1 0 1 0 0,1 0-1 0 0,0 0 0 0 0,0 0 0 0 0,0 0 1 0 0,-1 0-1 0 0,1 0 0 0 0,0 0 1 0 0,0 0-1 0 0,-1 0 0 0 0,1 0 0 0 0,0 0 1 0 0,0 0-1 0 0,0 0 0 0 0,-1 0 1 0 0,1 0-1 0 0,0 0 0 0 0,0 0 1 0 0,0 0-1 0 0,-1-1 0 0 0,1 1 0 0 0,0 0 1 0 0,0 0-1 0 0,0 0 0 0 0,-1 0 1 0 0,1 0-1 0 0,0-1 0 0 0,0 1 0 0 0,0 0 1 0 0,0 0-1 0 0,0 0 0 0 0,-1 0 1 0 0,1-1-1 0 0,0 1 0 0 0,0 0 3 0 0,-3-4 35 0 0,1 3-41 0 0,1-1-1 0 0,-1 1 1 0 0,0-1-1 0 0,-1 1 1 0 0,1 0-1 0 0,0 0 1 0 0,0 0-1 0 0,0 0 1 0 0,-1 1-1 0 0,-1-1 7 0 0,0 0-10 0 0,-7-5-60 0 0,9 5 81 0 0,1 0 0 0 0,0 0 0 0 0,-1 1 1 0 0,1-1-1 0 0,0 1 0 0 0,-1-1 0 0 0,1 1 0 0 0,-1-1 0 0 0,1 1 0 0 0,-1 0 0 0 0,1-1 1 0 0,-1 1-1 0 0,0 0 0 0 0,0 0-11 0 0,-16 2-44 0 0,12-2 16 0 0,-1 0 0 0 0,1 1-1 0 0,0 0 1 0 0,0 0-1 0 0,-2 1 29 0 0,-3 1 94 0 0,-11 5-57 0 0,0-2 0 0 0,-1-1 0 0 0,-9 1-37 0 0,0 0-22 0 0,25-4 17 0 0,0-1 0 0 0,-1 1 0 0 0,1-2 0 0 0,-1 1 0 0 0,1-1-1 0 0,-3 0 6 0 0,-65-11-242 0 0,72 11 240 0 0,-56-4-271 0 0,50 2 254 0 0,7 1 22 0 0,-1 0 0 0 0,1 1 1 0 0,0 0-1 0 0,-1-1 0 0 0,1 1 1 0 0,0 0-1 0 0,-1 0-3 0 0,0 0-16 0 0,1 0 1 0 0,0 0-1 0 0,0 0 0 0 0,0 0 0 0 0,0-1 1 0 0,0 1-1 0 0,0-1 16 0 0,-13-1-105 0 0,-8 1 238 0 0,15 0-160 0 0,1 0 1 0 0,-1 1 0 0 0,-7 1 26 0 0,-5 1-67 0 0,-16 0 67 0 0,31-2 0 0 0,0 0 1 0 0,0-1-1 0 0,0 0 1 0 0,0 1-1 0 0,0-1 0 0 0,0-1 1 0 0,-3 0-1 0 0,4 0 26 0 0,0 1 0 0 0,0 0-1 0 0,-1 0 1 0 0,1 1 0 0 0,0-1 0 0 0,0 1 0 0 0,0 0-26 0 0,-18-2 116 0 0,9-3-104 0 0,11 5-22 0 0,0-1 0 0 0,0 0 0 0 0,-1 0 0 0 0,1 1 0 0 0,0-1 0 0 0,-1 0 10 0 0,1 1 7 0 0,-1-1 0 0 0,1 0 0 0 0,0 0 0 0 0,0 0 0 0 0,0 0 0 0 0,0 0 0 0 0,0 0 0 0 0,0 0 0 0 0,0-1 0 0 0,0 1 0 0 0,0-1-7 0 0,-7-5-57 0 0,5 4-10 0 0,1 1 104 0 0,0 0 0 0 0,0 0-1 0 0,-1 0 1 0 0,1 0-1 0 0,-1 1 1 0 0,0-1-1 0 0,0 1-36 0 0,0-1-5 0 0,-1 0 0 0 0,1 0-1 0 0,-1-1 1 0 0,1 1-1 0 0,-2-2 6 0 0,-3-2-150 0 0,0 0 179 0 0,7 4-12 0 0,0 0 0 0 0,-1 1 0 0 0,1 0 0 0 0,0-1 0 0 0,0 1-1 0 0,-1 0 1 0 0,1 0 0 0 0,-1 0-17 0 0,1 1 13 0 0,0-1 1 0 0,0 0-1 0 0,0 0 0 0 0,0 0 1 0 0,1 0-1 0 0,-1 0 0 0 0,0 0 0 0 0,-1-1-13 0 0,1 0-24 0 0,0 1 0 0 0,0-1-1 0 0,0 1 1 0 0,0 0-1 0 0,0 0 1 0 0,-2-1 24 0 0,-21-7 19 0 0,8 1 55 0 0,15 7-67 0 0,-1 1-1 0 0,0-1 0 0 0,0 1 0 0 0,1-1 0 0 0,-1 1 0 0 0,0 0 0 0 0,0 0-6 0 0,0 2-100 0 0,2-2 47 0 0,1 0 30 0 0,0 1 19 0 0,0-1 1 0 0,0 1-1 0 0,0-1 1 0 0,0 1-1 0 0,0 0 0 0 0,0-1 1 0 0,-1 1-1 0 0,2-1 1 0 0,-1 1-1 0 0,0 0 0 0 0,0-1 1 0 0,0 1-1 0 0,0-1 1 0 0,0 1-1 0 0,0 0 0 0 0,1-1 1 0 0,-1 1-1 0 0,0-1 1 0 0,0 1-1 0 0,1-1 4 0 0,7 14-80 0 0,16 18 337 0 0,-17-22-336 0 0,-4-7 85 0 0,0 1 1 0 0,0 0 0 0 0,0-1-1 0 0,0 0 1 0 0,3 3-7 0 0,-5-5-22 0 0,1 1 0 0 0,0 0 0 0 0,-1-1 1 0 0,1 1-1 0 0,-1 0 0 0 0,0 0 0 0 0,0 0 1 0 0,0 1 21 0 0,8 10-49 0 0,-8-12 37 0 0,0 0 0 0 0,0 1 1 0 0,0-1-1 0 0,0 0 0 0 0,0 1 0 0 0,-1-1 1 0 0,1 0-1 0 0,0 2 12 0 0,-1-3 2 0 0,0 1 1 0 0,0 0-1 0 0,1-1 1 0 0,-1 1-1 0 0,0-1 0 0 0,1 1 1 0 0,-1 0-1 0 0,0-1 1 0 0,1 1-1 0 0,-1-1 1 0 0,1 1-1 0 0,-1-1 1 0 0,1 1-1 0 0,-1-1 0 0 0,1 1 1 0 0,-1-1-1 0 0,1 0 1 0 0,-1 1-1 0 0,1-1 1 0 0,0 1-3 0 0,5 0-130 0 0,-6-1 133 0 0,0 0 0 0 0,0 0 0 0 0,1 0 0 0 0,-1 0 0 0 0,0 0 0 0 0,0 0 0 0 0,0 0 0 0 0,1 0 0 0 0,-1 0 0 0 0,0 0 0 0 0,0 0 0 0 0,0 0 0 0 0,1 1 0 0 0,-1-1 0 0 0,0 0 0 0 0,0 0-1 0 0,0 0 1 0 0,1 0 0 0 0,-1 0 0 0 0,0 1 0 0 0,0-1 0 0 0,0 0 0 0 0,0 0 0 0 0,0 0 0 0 0,1 0 0 0 0,-1 1 0 0 0,0-1 0 0 0,0 0 0 0 0,0 0 0 0 0,0 0 0 0 0,0 1 0 0 0,0-1 0 0 0,0 0 0 0 0,0 0 0 0 0,0 1 0 0 0,0-1 0 0 0,0 0 0 0 0,0 0 0 0 0,0 0 0 0 0,0 1 0 0 0,0-1 0 0 0,0 0 0 0 0,0 0-1 0 0,0 1 1 0 0,0-1 0 0 0,0 0-3 0 0,0 1 4 0 0,0-1 0 0 0,0 1 0 0 0,0-1 0 0 0,0 1 0 0 0,0-1 0 0 0,1 1 0 0 0,-1-1 0 0 0,0 1 0 0 0,0 0-1 0 0,1-1 1 0 0,-1 1 0 0 0,0-1 0 0 0,1 0 0 0 0,-1 1 0 0 0,0-1 0 0 0,1 1 0 0 0,-1-1 0 0 0,1 0 0 0 0,-1 1 0 0 0,1-1-1 0 0,-1 0 1 0 0,1 1 0 0 0,-1-1 0 0 0,1 0 0 0 0,-1 0 0 0 0,1 1-4 0 0,0-1 33 0 0,1 4 18 0 0,-2-4-57 0 0,0 0 0 0 0,0 0 0 0 0,0 0-1 0 0,0 1 1 0 0,0-1 0 0 0,0 0 0 0 0,0 0-1 0 0,0 0 1 0 0,0 0 0 0 0,0 1 0 0 0,1-1-1 0 0,-1 0 1 0 0,0 0 0 0 0,0 0 0 0 0,0 0-1 0 0,0 1 1 0 0,0-1 0 0 0,0 0 0 0 0,0 0 0 0 0,1 0-1 0 0,-1 0 1 0 0,0 0 0 0 0,0 0 0 0 0,0 1-1 0 0,0-1 1 0 0,0 0 0 0 0,1 0 0 0 0,-1 0-1 0 0,0 0 1 0 0,0 0 0 0 0,0 0 0 0 0,0 0-1 0 0,1 0 1 0 0,-1 0 0 0 0,0 0 0 0 0,0 0 0 0 0,0 0-1 0 0,1 0 1 0 0,-1 0 0 0 0,0 0 0 0 0,0 0-1 0 0,0 0 7 0 0,1 0 12 0 0,-1 0 0 0 0,0 0 0 0 0,0 0-1 0 0,0 0 1 0 0,1 0 0 0 0,-1 0-1 0 0,0 0 1 0 0,0 0 0 0 0,0 0 0 0 0,0 0-1 0 0,1 0 1 0 0,-1 0 0 0 0,0 0-1 0 0,0 0 1 0 0,0 0 0 0 0,1 0 0 0 0,-1 0-1 0 0,0 0 1 0 0,0 1 0 0 0,0-1-1 0 0,0 0 1 0 0,0 0 0 0 0,1 0 0 0 0,-1 0-1 0 0,0 0 1 0 0,0 0 0 0 0,0 1 0 0 0,0-1-1 0 0,0 0 1 0 0,0 0 0 0 0,0 0-1 0 0,1 0 1 0 0,-1 1 0 0 0,0-1 0 0 0,0 0-12 0 0,2 2-131 0 0,-2-2 135 0 0,0 1 0 0 0,1-1-1 0 0,-1 0 1 0 0,0 1 0 0 0,0-1 0 0 0,0 0-1 0 0,1 1 1 0 0,-1-1 0 0 0,0 0-1 0 0,0 1 1 0 0,0-1 0 0 0,0 1-1 0 0,0-1 1 0 0,0 0 0 0 0,1 1-1 0 0,-1-1 1 0 0,0 1-4 0 0,0 0-6 0 0,0-1 1 0 0,0 1-1 0 0,0-1 1 0 0,1 1-1 0 0,-1 0 0 0 0,0-1 1 0 0,1 1-1 0 0,-1-1 0 0 0,0 1 1 0 0,1 0-1 0 0,-1-1 0 0 0,1 1 1 0 0,-1-1-1 0 0,1 1 1 0 0,-1-1-1 0 0,1 0 0 0 0,-1 1 1 0 0,1-1-1 0 0,0 0 0 0 0,-1 1 1 0 0,1-1-1 0 0,0 0 6 0 0,-1 1-1 0 0,1-1 0 0 0,-1 1 0 0 0,1-1 0 0 0,-1 1 0 0 0,1-1-1 0 0,-1 1 1 0 0,1-1 0 0 0,-1 1 0 0 0,0-1 0 0 0,1 1 0 0 0,-1 0 0 0 0,0-1 0 0 0,1 1 0 0 0,-1 0 1 0 0,3 4 71 0 0,-2-3-64 0 0,0-1-1 0 0,-1 0 1 0 0,0 0-1 0 0,1 0 1 0 0,-1 1 0 0 0,0-1-1 0 0,1 0 1 0 0,-1 0-1 0 0,0 1 1 0 0,0 0-7 0 0,1 6-85 0 0,0-3 80 0 0,-1-5 9 0 0,0 1 1 0 0,0 0-1 0 0,0-1 1 0 0,1 1-1 0 0,-1-1 1 0 0,0 1 0 0 0,0-1-1 0 0,0 1 1 0 0,1 0-1 0 0,-1-1 1 0 0,0 1 0 0 0,1-1-1 0 0,-1 1 1 0 0,0-1-1 0 0,1 0 1 0 0,-1 1 0 0 0,1-1-1 0 0,-1 1 1 0 0,1-1-5 0 0,-1 0-2 0 0,1 1 0 0 0,-1-1 1 0 0,0 0-1 0 0,0 0 1 0 0,1 0-1 0 0,-1 1 0 0 0,0-1 1 0 0,0 0-1 0 0,1 0 0 0 0,-1 0 1 0 0,0 1-1 0 0,0-1 0 0 0,1 0 1 0 0,-1 1-1 0 0,0-1 1 0 0,0 0-1 0 0,0 1 0 0 0,0-1 1 0 0,0 0-1 0 0,1 1 0 0 0,-1-1 1 0 0,0 0-1 0 0,0 1 0 0 0,0-1 1 0 0,0 0-1 0 0,0 1 1 0 0,0-1-1 0 0,0 0 0 0 0,0 1 1 0 0,0-1-1 0 0,0 0 0 0 0,0 1 1 0 0,-1-1 1 0 0,1 3 122 0 0,1 3-131 0 0,-1-6 9 0 0,1 1 0 0 0,-1 0 0 0 0,0-1 1 0 0,0 1-1 0 0,0 0 0 0 0,0-1 1 0 0,0 1-1 0 0,0 0 0 0 0,0-1 0 0 0,0 1 1 0 0,0-1-1 0 0,0 1 0 0 0,-1 0 0 0 0,1 0 0 0 0,-2 5-46 0 0,-1 4 38 0 0,2-9 6 0 0,1-1 0 0 0,0 0 0 0 0,0 1 0 0 0,0-1 0 0 0,0 0 0 0 0,0 1 0 0 0,0-1 0 0 0,0 1 0 0 0,0-1 0 0 0,0 0 0 0 0,0 1 0 0 0,0-1-1 0 0,0 0 1 0 0,0 1 0 0 0,0-1 0 0 0,1 1 0 0 0,-1-1 0 0 0,0 0 0 0 0,0 1 0 0 0,0-1 0 0 0,0 0 0 0 0,1 1 0 0 0,-1-1 0 0 0,0 0 2 0 0,0 0 2 0 0,0 0 0 0 0,1 1 0 0 0,-1-1 0 0 0,0 0 0 0 0,0 0 0 0 0,0 0 0 0 0,0 0 0 0 0,0 1 0 0 0,0-1 0 0 0,0 0 0 0 0,0 0-1 0 0,0 0 1 0 0,1 1 0 0 0,-1-1 0 0 0,0 0 0 0 0,0 0 0 0 0,0 0 0 0 0,0 1 0 0 0,0-1 0 0 0,0 0 0 0 0,0 0 0 0 0,0 0 0 0 0,-1 1-2 0 0,0 5 48 0 0,1-5-46 0 0,0-1 0 0 0,0 1 0 0 0,0-1 0 0 0,0 1 0 0 0,0 0 0 0 0,0-1 0 0 0,0 1 0 0 0,0-1 0 0 0,-1 1 1 0 0,1-1-1 0 0,0 1 0 0 0,0-1 0 0 0,-1 1 0 0 0,1 0 0 0 0,0-1 0 0 0,-1 1-2 0 0,1-1-3 0 0,0 1 1 0 0,0-1-1 0 0,0 1 0 0 0,0-1 0 0 0,0 1 1 0 0,0-1-1 0 0,0 1 0 0 0,0-1 1 0 0,0 1-1 0 0,0-1 0 0 0,0 1 0 0 0,0-1 1 0 0,0 1-1 0 0,0-1 0 0 0,0 1 3 0 0,1 1 29 0 0,-2 4-4 0 0,1-5-32 0 0,0-1-1 0 0,0 0 0 0 0,0 0 0 0 0,0 1 0 0 0,0-1 0 0 0,-1 0 0 0 0,1 1 0 0 0,0-1 0 0 0,0 0 0 0 0,0 1 1 0 0,0-1-1 0 0,0 0 0 0 0,0 0 0 0 0,1 1 0 0 0,-1-1 0 0 0,0 0 0 0 0,0 1 0 0 0,0-1 0 0 0,0 0 0 0 0,0 0 1 0 0,0 1-1 0 0,0-1 0 0 0,1 0 0 0 0,-1 0 0 0 0,0 1 0 0 0,0-1 8 0 0,0 3 25 0 0,-1 0-1 0 0,1 0 1 0 0,-1 0-1 0 0,1-1 1 0 0,-1 1 0 0 0,0 0-1 0 0,-1 0-24 0 0,1-2-1 0 0,1 0 0 0 0,-1 0 1 0 0,1 0-1 0 0,-1 0 0 0 0,1 0 0 0 0,-1 0 0 0 0,1 0 0 0 0,-1 0 1 0 0,1 0-1 0 0,0 1 0 0 0,0-1 0 0 0,-1 0 0 0 0,1 0 0 0 0,0 0 1 0 0,0 0-1 0 0,0 1 1 0 0,-3 5-5 0 0,3-7-2 0 0,-1 1 0 0 0,1 0 0 0 0,0-1 0 0 0,-1 1 0 0 0,1-1 0 0 0,0 1 0 0 0,-1-1 0 0 0,1 1 1 0 0,0 0-1 0 0,0-1 0 0 0,0 1 0 0 0,0 0 7 0 0,0-1-1 0 0,0 0 0 0 0,0 1 1 0 0,0-1-1 0 0,0 1 0 0 0,-1-1 1 0 0,1 1-1 0 0,0-1 0 0 0,0 0 1 0 0,0 1-1 0 0,0-1 0 0 0,-1 1 1 0 0,1-1-1 0 0,0 0 0 0 0,0 1 1 0 0,-1-1-1 0 0,1 1 0 0 0,0-1 1 0 0,0 0-1 0 0,-1 0 0 0 0,1 1 1 0 0,0-1-1 0 0,-1 0 1 0 0,-1 2 111 0 0,2-1-118 0 0,-1 0 0 0 0,0 0 0 0 0,0 0 0 0 0,1 0 0 0 0,-1 0-1 0 0,1 0 1 0 0,-1 0 0 0 0,1 0 0 0 0,-1 0 0 0 0,1 0 0 0 0,0 0 0 0 0,0 1 0 0 0,-1-1 0 0 0,1 1 7 0 0,-2-2 60 0 0,-2 1-73 0 0,4-1 18 0 0,0 0 0 0 0,-1 1 0 0 0,1-1 0 0 0,0 0 0 0 0,0 1-1 0 0,0-1 1 0 0,-1 0 0 0 0,1 1 0 0 0,0-1 0 0 0,0 0 0 0 0,0 1-1 0 0,0-1 1 0 0,0 1 0 0 0,0-1 0 0 0,0 0 0 0 0,0 1 0 0 0,0-1-1 0 0,0 1 1 0 0,0-1 0 0 0,0 0-5 0 0,-1 4 6 0 0,1-1 1 0 0,-1 1-1 0 0,0-1 0 0 0,0 1 0 0 0,0-1 1 0 0,-1 0-1 0 0,1 1 0 0 0,-1-1 1 0 0,0 0-1 0 0,-1 2-6 0 0,3 7-174 0 0,-1-9 168 0 0,1-3 9 0 0,0 1 0 0 0,0-1 1 0 0,-1 0-1 0 0,1 0 1 0 0,0 1-1 0 0,0-1 1 0 0,0 0-1 0 0,0 1 0 0 0,0-1 1 0 0,0 0-1 0 0,0 1 1 0 0,0-1-1 0 0,0 0 1 0 0,0 0-1 0 0,0 1 0 0 0,0-1 1 0 0,0 0-1 0 0,0 1 1 0 0,0-1-1 0 0,0 0 1 0 0,0 1-1 0 0,1-1 0 0 0,-1 0 1 0 0,0 0-1 0 0,0 1 1 0 0,0-1-1 0 0,0 0 1 0 0,0 0-1 0 0,1 1 0 0 0,-1-1-3 0 0,3 0-92 0 0,-3 1 209 0 0,1 1-86 0 0,0 5-113 0 0,-1-6 85 0 0,0 0 1 0 0,0-1-1 0 0,1 1 0 0 0,-1 0 0 0 0,0 0 0 0 0,0 0 1 0 0,0-1-1 0 0,0 1 0 0 0,0 0 0 0 0,0 0 0 0 0,-1 0 1 0 0,1-1-1 0 0,0 1 0 0 0,0 1-3 0 0,0-2 1 0 0,0 0-1 0 0,0 0 0 0 0,0 0 1 0 0,0 0-1 0 0,0 0 0 0 0,0 0 1 0 0,0 0-1 0 0,0 0 1 0 0,0 0-1 0 0,0 0 0 0 0,0 0 1 0 0,0 0-1 0 0,0 1 1 0 0,0-1-1 0 0,0 0 0 0 0,0 0 1 0 0,0 0-1 0 0,0 0 0 0 0,0 0 1 0 0,0 0-1 0 0,0 0 1 0 0,0 0-1 0 0,0 0 0 0 0,0 0 1 0 0,0 0-1 0 0,0 0 1 0 0,0 0-1 0 0,0 0 0 0 0,0 0 1 0 0,0 0-1 0 0,0 0 0 0 0,0 0 1 0 0,0 0-1 0 0,0 0 1 0 0,0 0-1 0 0,1 0 0 0 0,-1 0 1 0 0,0 0-1 0 0,0 0 1 0 0,0 0-1 0 0,0 0 0 0 0,0 0 1 0 0,0 0-1 0 0,0 0 1 0 0,0 0-1 0 0,0 0 0 0 0,0 0 1 0 0,0 0-1 0 0,0 0 0 0 0,0 0 1 0 0,0 0-1 0 0,0 0 1 0 0,0 0-1 0 0,1 0 0 0 0,-1 0 1 0 0,0 0-1 0 0,0 0 1 0 0,0 0-1 0 0,0 0 0 0 0,0 0 1 0 0,0 0-1 0 0,0 0 0 0 0,0 0 1 0 0,0 0-1 0 0,0 0 1 0 0,0 0-1 0 0,0 0 0 0 0,0 0 1 0 0,0 0-1 0 0,0 0-2 0 0,0 0 0 0 0,0 0 0 0 0,0 0 1 0 0,1 1-1 0 0,-1-1 0 0 0,0 0 0 0 0,0 0 0 0 0,0 0 1 0 0,0 1-1 0 0,1-1 0 0 0,-1 0 0 0 0,0 0 0 0 0,0 0 1 0 0,0 0-1 0 0,1 1 0 0 0,-1-1 0 0 0,0 0 0 0 0,0 0 1 0 0,0 0-1 0 0,1 0 0 0 0,-1 0 0 0 0,0 0 0 0 0,1 0 2 0 0,2-1 30 0 0,-2 1 84 0 0,0 7-70 0 0,-1-3-84 0 0,0 5 145 0 0,0-9-110 0 0,0 0 1 0 0,0 0 0 0 0,0 0 0 0 0,0 1-1 0 0,0-1 1 0 0,0 0 0 0 0,0 0-1 0 0,0 0 1 0 0,0 1 0 0 0,0-1-1 0 0,0 0 1 0 0,0 0 0 0 0,0 0-1 0 0,0 0 1 0 0,0 1 0 0 0,0-1-1 0 0,1 0 1 0 0,-1 0 0 0 0,0 0-1 0 0,0 0 1 0 0,0 0 0 0 0,0 1-1 0 0,0-1 1 0 0,0 0 0 0 0,1 0-1 0 0,-1 0 1 0 0,0 0 0 0 0,0 0-1 0 0,0 0 1 0 0,0 0 4 0 0,1 0 6 0 0,-1 1 1 0 0,0-1-1 0 0,0 0 0 0 0,0 0 1 0 0,1 0-1 0 0,-1 0 0 0 0,0 0 1 0 0,0 0-1 0 0,0 0 0 0 0,0 0 1 0 0,1 0-1 0 0,-1 1 0 0 0,0-1 1 0 0,0 0-1 0 0,0 0 0 0 0,0 0 1 0 0,0 0-1 0 0,1 0 0 0 0,-1 1 0 0 0,0-1 1 0 0,0 0-1 0 0,0 0 0 0 0,0 0 1 0 0,0 1-1 0 0,0-1 0 0 0,0 0 1 0 0,0 0-1 0 0,0 0 0 0 0,0 1 1 0 0,0-1-7 0 0,0 0-2 0 0,0 0 0 0 0,0 0 1 0 0,0 0-1 0 0,0 1 0 0 0,0-1 1 0 0,0 0-1 0 0,0 0 0 0 0,0 0 1 0 0,1 0-1 0 0,-1 0 1 0 0,0 1-1 0 0,0-1 0 0 0,0 0 1 0 0,0 0-1 0 0,0 0 0 0 0,0 0 1 0 0,0 0-1 0 0,0 0 0 0 0,0 0 1 0 0,0 1-1 0 0,0-1 0 0 0,1 0 1 0 0,-1 0-1 0 0,0 0 0 0 0,0 0 1 0 0,0 0-1 0 0,0 0 1 0 0,0 0-1 0 0,0 0 0 0 0,1 0 1 0 0,-1 0-1 0 0,0 0 0 0 0,0 0 1 0 0,0 0-1 0 0,0 0 0 0 0,0 0 1 0 0,0 0-1 0 0,1 0 0 0 0,-1 0 1 0 0,0 0-1 0 0,0 0 0 0 0,0 0 1 0 0,0 0 1 0 0,0 0 5 0 0,1 0 0 0 0,-1 0 0 0 0,0 0 0 0 0,0 1 0 0 0,0-1 1 0 0,1 0-1 0 0,-1 0 0 0 0,0 0 0 0 0,0 0 0 0 0,0 0 0 0 0,0 0 0 0 0,1 0 0 0 0,-1 0 1 0 0,0 1-1 0 0,0-1 0 0 0,0 0 0 0 0,0 0 0 0 0,0 0 0 0 0,0 0 0 0 0,1 0 0 0 0,-1 1 0 0 0,0-1 1 0 0,0 0-1 0 0,0 0 0 0 0,0 0 0 0 0,0 0 0 0 0,0 1 0 0 0,0-1 0 0 0,0 0 0 0 0,0 0 1 0 0,0 1-6 0 0,2 2-65 0 0,-2-3 69 0 0,0 0 0 0 0,0 0 0 0 0,1 1 0 0 0,-1-1 0 0 0,0 0 0 0 0,0 0 0 0 0,0 0 0 0 0,0 0 0 0 0,0 0 0 0 0,0 0 0 0 0,0 0 0 0 0,0 0 0 0 0,0 0 0 0 0,1 0 0 0 0,-1 0 0 0 0,0 0 0 0 0,0 0 0 0 0,0 0 0 0 0,0 0 0 0 0,0 0 0 0 0,0 0 0 0 0,0 0 0 0 0,0 0 0 0 0,0 0 0 0 0,1 0 0 0 0,-1 0 0 0 0,0-1 0 0 0,0 1-1 0 0,0 0 1 0 0,0 0 0 0 0,0 0 0 0 0,0 0 0 0 0,0 0 0 0 0,0 0 0 0 0,0 0 0 0 0,0 0 0 0 0,0 0 0 0 0,0 0 0 0 0,1 0-4 0 0,2 1 86 0 0,-3-1-92 0 0,0 1 0 0 0,0-1-1 0 0,0 0 1 0 0,1 0 0 0 0,-1 0 0 0 0,0 1 0 0 0,0-1 0 0 0,1 0 0 0 0,-1 0-1 0 0,0 0 1 0 0,1 0 0 0 0,-1 0 0 0 0,0 1 0 0 0,0-1 0 0 0,1 0-1 0 0,-1 0 1 0 0,0 0 0 0 0,1 0 0 0 0,-1 0 0 0 0,0 0 0 0 0,1 0 0 0 0,-1 0-1 0 0,0 0 1 0 0,1 0 0 0 0,-1 0 6 0 0,0-1 10 0 0,0 1 0 0 0,1 0-1 0 0,-1 0 1 0 0,0 0 0 0 0,0 0-1 0 0,1-1 1 0 0,-1 1 0 0 0,0 0-1 0 0,1 0 1 0 0,-1 0 0 0 0,0 0-1 0 0,0 0 1 0 0,1 0 0 0 0,-1 0-1 0 0,0 0 1 0 0,1 0 0 0 0,-1 0-1 0 0,0 0 1 0 0,1 0 0 0 0,-1 0-1 0 0,0 0 1 0 0,1 0 0 0 0,-1 0-1 0 0,0 0 1 0 0,0 0 0 0 0,1 0-1 0 0,-1 0 1 0 0,0 0 0 0 0,1 1-1 0 0,-1-1 1 0 0,0 0 0 0 0,0 0-1 0 0,1 0-9 0 0,4 10 47 0 0,0-1 54 0 0,-3-10-191 0 0,-2 1 89 0 0,0 0 1 0 0,0 0-1 0 0,0 0 0 0 0,0 0 0 0 0,1 0 1 0 0,-1 0-1 0 0,0 0 0 0 0,0 0 1 0 0,0 0-1 0 0,0-1 0 0 0,1 1 1 0 0,-1 0-1 0 0,0 0 0 0 0,0 0 0 0 0,0 0 1 0 0,0 0-1 0 0,0 0 0 0 0,1 0 1 0 0,-1 0-1 0 0,0 0 0 0 0,0 1 0 0 0,0-1 1 0 0,0 0-1 0 0,1 0 0 0 0,-1 0 1 0 0,0 0-1 0 0,0 0 0 0 0,0 0 1 0 0,0 0-1 0 0,0 0 0 0 0,1 0 0 0 0,-1 0 1 0 0,0 1-1 0 0,0-1 0 0 0,0 0 1 0 0,0 0-1 0 0,0 0 0 0 0,0 0 1 0 0,0 0-1 0 0,0 0 0 0 0,1 1 0 0 0,-1-1 1 0 0,0 0-1 0 0,0 0 0 0 0,0 0 1 0 0,0 0-1 0 0,0 1 0 0 0,0-1 0 0 0,0 0 1 0 0,0 0-1 0 0,0 0 0 0 0,0 0 1 0 0,0 1-1 0 0,0-1 0 0 0,0 0 1 0 0,0 0 0 0 0,0 0 1 0 0,0 1 1 0 0,0-1-1 0 0,0 0 1 0 0,0 0 0 0 0,0 1-1 0 0,0-1 1 0 0,0 0-1 0 0,1 0 1 0 0,-1 0 0 0 0,0 1-1 0 0,0-1 1 0 0,0 0-1 0 0,0 0 1 0 0,1 0 0 0 0,-1 0-1 0 0,0 0 1 0 0,0 1-1 0 0,0-1 1 0 0,1 0 0 0 0,-1 0-1 0 0,0 0 1 0 0,0 0-1 0 0,0 0 1 0 0,1 0 0 0 0,-1 0-1 0 0,0 0 1 0 0,0 0-1 0 0,1 0 1 0 0,-1 0 0 0 0,0 0-1 0 0,0 0-1 0 0,1 1-9 0 0,0-1-1 0 0,0 0 0 0 0,-1 0 1 0 0,1 0-1 0 0,0 0 1 0 0,-1 0-1 0 0,1-1 0 0 0,0 1 1 0 0,-1 0-1 0 0,1 0 1 0 0,0-1 9 0 0,-1 1 3 0 0,0 0 0 0 0,0 0 0 0 0,0 0 0 0 0,0 0 1 0 0,0 0-1 0 0,0 0 0 0 0,0 0 0 0 0,0 0 0 0 0,0 0 1 0 0,0 0-1 0 0,0 0 0 0 0,0 0 0 0 0,-1 0 0 0 0,1 0 1 0 0,0 0-1 0 0,0 0 0 0 0,0 0 0 0 0,0 0 0 0 0,0 0 1 0 0,0 0-1 0 0,0 0 0 0 0,0 0 0 0 0,0 0 0 0 0,0 0 1 0 0,0 0-1 0 0,0 0 0 0 0,0 0 0 0 0,0-1 0 0 0,0 1 1 0 0,0 0-1 0 0,0 0 0 0 0,0 0 0 0 0,0 0 0 0 0,0 0 1 0 0,0 0-1 0 0,0 0 0 0 0,0 0 0 0 0,0 0 0 0 0,0 0 1 0 0,0 0-1 0 0,0 0 0 0 0,0 0 0 0 0,0-1 0 0 0,0 1 1 0 0,0 0-1 0 0,0 0 0 0 0,0 0 0 0 0,0 0 0 0 0,0 0 1 0 0,0 0-1 0 0,0 0 0 0 0,0 0 0 0 0,0 0 0 0 0,0 0 1 0 0,0 0-1 0 0,0 0 0 0 0,0 0 0 0 0,0 0-3 0 0,-11-1-48 0 0,3 2 38 0 0,8-1 5 0 0,-1 1-1 0 0,1-1 1 0 0,-1 0-1 0 0,1 0 1 0 0,-1 0-1 0 0,1 0 1 0 0,-1 0-1 0 0,1 0 1 0 0,-1 0 0 0 0,1 0-1 0 0,-1 0 1 0 0,1 0-1 0 0,-1 0 1 0 0,1 0-1 0 0,-1 0 1 0 0,1 0-1 0 0,-1 0 1 0 0,1 0-1 0 0,-1-1 1 0 0,1 1 0 0 0,-1 0-1 0 0,1 0 1 0 0,0-1-1 0 0,-1 1 1 0 0,1 0-1 0 0,-1-1 1 0 0,1 1-1 0 0,-1-1 6 0 0,-5-1-54 0 0,5 2 51 0 0,1 0 0 0 0,0 0 0 0 0,-1 0 0 0 0,1 0 0 0 0,-1 0 0 0 0,1 0 0 0 0,0 0 0 0 0,-1 0 0 0 0,1 0 0 0 0,-1-1 0 0 0,1 1 1 0 0,0 0-1 0 0,-1 0 0 0 0,1 0 0 0 0,0-1 0 0 0,-1 1 0 0 0,1 0 0 0 0,0 0 0 0 0,-1-1 0 0 0,1 1 0 0 0,0 0 0 0 0,0 0 0 0 0,-1-1 0 0 0,1 1 0 0 0,0 0 0 0 0,0-1 0 0 0,0 1 0 0 0,0 0 0 0 0,-1-1 1 0 0,1 1 2 0 0,-1-7-20 0 0,1 7 18 0 0,0-1-1 0 0,0 1 0 0 0,0-1 1 0 0,0 0-1 0 0,0 1 0 0 0,0-1 0 0 0,0 0 1 0 0,0 1-1 0 0,-1-1 0 0 0,1 1 1 0 0,0-1-1 0 0,0 1 0 0 0,-1-1 1 0 0,1 0-1 0 0,-1 1 0 0 0,1-1 0 0 0,0 1 1 0 0,-1-1-1 0 0,1 1 0 0 0,-1 0 1 0 0,1-1-1 0 0,-1 1 0 0 0,1-1 1 0 0,-1 1-1 0 0,1 0 0 0 0,-1-1 3 0 0,0 1-8 0 0,1 0 0 0 0,0 0-1 0 0,0-1 1 0 0,-1 1 0 0 0,1 0-1 0 0,0-1 1 0 0,0 1 0 0 0,-1 0-1 0 0,1-1 1 0 0,0 1 0 0 0,0 0 0 0 0,0-1-1 0 0,0 1 1 0 0,-1 0 0 0 0,1-1-1 0 0,0 1 1 0 0,0 0 0 0 0,0-1 8 0 0,0 1-2 0 0,0 0 0 0 0,0 0 0 0 0,0 0 1 0 0,0 0-1 0 0,0 0 0 0 0,0 0 0 0 0,0 0 1 0 0,0 0-1 0 0,0 0 0 0 0,0 0 0 0 0,0 0 1 0 0,0-1-1 0 0,0 1 0 0 0,0 0 0 0 0,0 0 1 0 0,0 0-1 0 0,0 0 0 0 0,0 0 0 0 0,0 0 1 0 0,0 0-1 0 0,0 0 0 0 0,0 0 0 0 0,0 0 1 0 0,0 0-1 0 0,0 0 0 0 0,0 0 0 0 0,0 0 1 0 0,0 0-1 0 0,0-1 0 0 0,0 1 0 0 0,0 0 1 0 0,0 0-1 0 0,0 0 0 0 0,0 0 0 0 0,0 0 1 0 0,0 0-1 0 0,0 0 0 0 0,0 0 0 0 0,-1 0 0 0 0,1 0 1 0 0,0 0-1 0 0,0 0 0 0 0,0 0 0 0 0,0 0 1 0 0,0 0-1 0 0,0 0 0 0 0,0 0 0 0 0,0 0 1 0 0,0 0-1 0 0,0 0 0 0 0,0 0 0 0 0,0 0 1 0 0,0 0-1 0 0,0 0 0 0 0,-1 0 0 0 0,1 0 1 0 0,0 0-1 0 0,0 0 0 0 0,0 0 0 0 0,0 0 1 0 0,0 0-1 0 0,0 0 0 0 0,0 0 2 0 0,0 0 1 0 0,0 0 1 0 0,0 1-1 0 0,0-1 0 0 0,0 0 1 0 0,0 0-1 0 0,0 0 0 0 0,0 0 0 0 0,0 0 1 0 0,0 0-1 0 0,0 0 0 0 0,0 0 1 0 0,-1 0-1 0 0,1 0 0 0 0,0 0 0 0 0,0 0 1 0 0,0 0-1 0 0,0 0 0 0 0,0 0 1 0 0,0 0-1 0 0,0 0 0 0 0,0 0 0 0 0,0 0 1 0 0,0 0-1 0 0,0 0 0 0 0,0 0 0 0 0,0 0 1 0 0,0 0-1 0 0,-1 0 0 0 0,1 0 1 0 0,0 0-1 0 0,0 0 0 0 0,0 0 0 0 0,0 0 1 0 0,0 0-1 0 0,0 0 0 0 0,0 0 1 0 0,0 0-1 0 0,0 0 0 0 0,0 0 0 0 0,0 0 1 0 0,0 0-1 0 0,0 0 0 0 0,-1 0 1 0 0,1 0-2 0 0,0-4-21 0 0,1-2 72 0 0,-1 6-51 0 0,0-1 0 0 0,0 1 0 0 0,1-1 1 0 0,-1 1-1 0 0,0-1 0 0 0,0 1 0 0 0,0-1 0 0 0,0 1 1 0 0,0-1-1 0 0,0 1 0 0 0,0 0 0 0 0,0-1 0 0 0,0 1 1 0 0,0-1-1 0 0,-1 1 0 0 0,1-1 0 0 0,0 1 0 0 0,0 0 1 0 0,0-1-1 0 0,0 1 0 0 0,-1-1 0 0 0,1 1 0 0 0,0 0 1 0 0,-1-1-1 0 0,1 1 0 0 0,0-1 0 0 0,0 1 0 0 0,-1 0 1 0 0,1 0-1 0 0,0-1 0 0 0,-1 1 0 0 0,1 0 0 0 0,-1-1 1 0 0,1 2-12 0 0,-1-1 0 0 0,1 0 0 0 0,-1 0 0 0 0,1 0 0 0 0,-1 0 1 0 0,1 0-1 0 0,-1 0 0 0 0,1 0 0 0 0,-1 1 0 0 0,1-1 1 0 0,0 0-1 0 0,-1 0 0 0 0,1 0 0 0 0,-1 1 0 0 0,1-1 0 0 0,0 0 1 0 0,-1 1-1 0 0,1-1 0 0 0,-1 0 0 0 0,1 1 0 0 0,0-1 1 0 0,-1 1 10 0 0,0 0 15 0 0,1 0 0 0 0,-1 0 1 0 0,0 1-1 0 0,0-1 0 0 0,0 0 1 0 0,1 1-1 0 0,-1-1 0 0 0,1 0 0 0 0,-1 1-15 0 0,0 4-116 0 0,2 0 152 0 0,-1-6-117 0 0,2 1 54 0 0,-2 4 45 0 0,-3-1 60 0 0,3-4-80 0 0,0 0 0 0 0,0 0 1 0 0,0 0-1 0 0,0 0 0 0 0,0 0 0 0 0,0 0 0 0 0,0 0 0 0 0,0 0 0 0 0,0 0 0 0 0,0 0 0 0 0,0 0 0 0 0,0 0 0 0 0,0 1 0 0 0,1-1 1 0 0,-1 0-1 0 0,0 0 0 0 0,0 0 0 0 0,0 0 0 0 0,0 0 0 0 0,0 0 0 0 0,0 0 0 0 0,0 0 0 0 0,0 0 0 0 0,0 0 0 0 0,0 0 0 0 0,0 0 0 0 0,0 0 1 0 0,0 0-1 0 0,0 0 0 0 0,0 0 0 0 0,0 0 0 0 0,0 0 0 0 0,0 0 0 0 0,0 0 0 0 0,0 1 0 0 0,0-1 0 0 0,0 0 0 0 0,0 0 0 0 0,0 0 0 0 0,0 0 1 0 0,0 0-1 0 0,0 0 0 0 0,0 0 0 0 0,0 0 0 0 0,0 0 0 0 0,0 0 0 0 0,0 0 0 0 0,0 0 0 0 0,0 0 0 0 0,0 0 0 0 0,0 0 0 0 0,0 0 2 0 0,1 0 63 0 0,4-2 82 0 0,-5 2-150 0 0,0 0 0 0 0,0 0-1 0 0,0 0 1 0 0,0 0-1 0 0,1 0 1 0 0,-1 0 0 0 0,0 0-1 0 0,0 0 1 0 0,0 0-1 0 0,0 0 1 0 0,0 0 0 0 0,0 0-1 0 0,1 0 1 0 0,-1 1-1 0 0,0-1 1 0 0,0 0 0 0 0,0 0-1 0 0,0 0 1 0 0,0 0-1 0 0,0 0 1 0 0,0 0 0 0 0,0 0-1 0 0,1 0 1 0 0,-1 0 0 0 0,0 0-1 0 0,0 1 1 0 0,0-1-1 0 0,0 0 1 0 0,0 0 0 0 0,0 0-1 0 0,0 0 1 0 0,0 0-1 0 0,0 0 1 0 0,0 0 0 0 0,0 1-1 0 0,0-1 1 0 0,0 0-1 0 0,0 0 1 0 0,0 0 0 0 0,0 0-1 0 0,0 0 1 0 0,0 0-1 0 0,0 1 6 0 0,1-1 42 0 0,0 1 0 0 0,0 0-1 0 0,0 0 1 0 0,0-1-1 0 0,0 1 1 0 0,0 0 0 0 0,0 0-1 0 0,-1 0 1 0 0,1 0 0 0 0,0 1-42 0 0,0-2 0 0 0,-1 1 0 0 0,1 0 1 0 0,-1-1-1 0 0,1 1 0 0 0,0 0 1 0 0,-1-1-1 0 0,1 1 1 0 0,0-1-1 0 0,0 1 0 0 0,-1-1 1 0 0,1 0-1 0 0,0 1 0 0 0,0-1 1 0 0,0 0-1 0 0,0 1 1 0 0,0-1-1 0 0,-1 0 0 0 0,1 0 1 0 0,0 0-1 0 0,0 0 1 0 0,0 0-1 0 0,0 0 0 0 0,0 0 1 0 0,0 0-1 0 0,0 0 0 0 0,-1 0 1 0 0,1 0-1 0 0,0-1 0 0 0,0 1 1 0 0,-1 0 0 0 0,0 0 0 0 0,0 0-1 0 0,0 0 1 0 0,0 0 0 0 0,0 0 0 0 0,1 0-1 0 0,-1 0 1 0 0,0 0 0 0 0,0 0 0 0 0,0 0 0 0 0,0 0-1 0 0,1 0 1 0 0,-1 0 0 0 0,0 0 0 0 0,0 0-1 0 0,0 0 1 0 0,0 0 0 0 0,0 0 0 0 0,1 0-1 0 0,-1 0 1 0 0,0 1 0 0 0,0-1 0 0 0,0 0 0 0 0,0 0-1 0 0,0 0 1 0 0,0 0 0 0 0,0 0 0 0 0,1 0-1 0 0,-1 0 1 0 0,0 0 0 0 0,0 1 0 0 0,0-1-1 0 0,0 0-1 0 0,0 0 0 0 0,0 0 0 0 0,0 0 0 0 0,0 1 0 0 0,0-1 0 0 0,1 0-1 0 0,-1 0 1 0 0,0 0 0 0 0,0 0 0 0 0,0 0 0 0 0,0 0 0 0 0,0 0 0 0 0,1 0 0 0 0,-1 1 0 0 0,0-1 0 0 0,0 0 0 0 0,0 0 0 0 0,0 0 0 0 0,0 0 0 0 0,1 0 0 0 0,-1 0 0 0 0,0 0 0 0 0,0 0 0 0 0,0 0 0 0 0,0 0 0 0 0,1 0 0 0 0,-1 0 1 0 0,3-1-53 0 0,-1 1 74 0 0,0 0 0 0 0,-1-1 0 0 0,1 1 0 0 0,0 0 0 0 0,0 0 1 0 0,0 0-1 0 0,0 0 0 0 0,0 0 0 0 0,1 1-21 0 0,3-1 89 0 0,2 2-189 0 0,0 2 67 0 0,-7-2 19 0 0,1-1 1 0 0,-1 0-1 0 0,1 0 1 0 0,0 0-1 0 0,0 0 1 0 0,0 0-1 0 0,0 0 14 0 0,3-1-58 0 0,-4 0 66 0 0,0 0 1 0 0,0 0 0 0 0,0 1-1 0 0,1-1 1 0 0,-1 0 0 0 0,0 0-1 0 0,0 1 1 0 0,0-1 0 0 0,0 0-1 0 0,0 1 1 0 0,0-1 0 0 0,1 2-9 0 0,0-2-5 0 0,-1 1 1 0 0,0 0 0 0 0,0-1 0 0 0,1 1 0 0 0,-1-1 0 0 0,0 1 0 0 0,1-1 0 0 0,-1 0 0 0 0,1 1 0 0 0,-1-1 0 0 0,1 0 4 0 0,5 1 101 0 0,-6 0-98 0 0,0-1 0 0 0,0 0 0 0 0,0 0 0 0 0,0 0 0 0 0,0 0 0 0 0,0 0 0 0 0,0 0 0 0 0,-1-1 0 0 0,1 1 0 0 0,0 0 0 0 0,1 0-3 0 0,-2-1 0 0 0,1 1-1 0 0,-1 0 0 0 0,1 0 0 0 0,-1 0 1 0 0,1 0-1 0 0,-1-1 0 0 0,1 1 0 0 0,-1 0 1 0 0,1 0-1 0 0,-1 0 0 0 0,1 0 0 0 0,0 0 1 0 0,-1 0-1 0 0,1 1 0 0 0,-1-1 1 0 0,1 0-1 0 0,-1 0 0 0 0,1 0 0 0 0,-1 0 1 0 0,1 1-1 0 0,-1-1 0 0 0,1 0 0 0 0,-1 0 1 0 0,1 1-1 0 0,-1-1 0 0 0,1 1 1 0 0,-1-1 2 0 0,0 0-1 0 0,1 0 1 0 0,-1 0 0 0 0,0 1-1 0 0,1-1 1 0 0,-1 0 0 0 0,1 0-1 0 0,-1 0 1 0 0,0 0-1 0 0,1 0 1 0 0,-1 0 0 0 0,1 0-1 0 0,-1 0 1 0 0,1 0 0 0 0,-1 0-1 0 0,0 0 1 0 0,1 0-2 0 0,-1 0-5 0 0,1 0 1 0 0,0 0 0 0 0,-1 0-1 0 0,1 0 1 0 0,-1 0 0 0 0,1 0-1 0 0,-1 1 1 0 0,1-1 0 0 0,-1 0-1 0 0,1 0 1 0 0,-1 0 0 0 0,1 0-1 0 0,-1 1 1 0 0,1-1 0 0 0,-1 0-1 0 0,1 1 1 0 0,-1-1 0 0 0,1 0 4 0 0,16 14-22 0 0,-17-14 30 0 0,1 0-1 0 0,-1 0 1 0 0,1 0-1 0 0,-1 0 1 0 0,0 0-1 0 0,1 0 1 0 0,-1 0-1 0 0,1 0 1 0 0,-1-1-1 0 0,1 1 1 0 0,-1 0-1 0 0,1 0 1 0 0,-1 0-1 0 0,0 0 1 0 0,1-1-1 0 0,-1 1 1 0 0,1 0-8 0 0,2-2 75 0 0,3 4-77 0 0,-6-2 1 0 0,1 0 0 0 0,-1 1 0 0 0,1-1 0 0 0,-1 0 0 0 0,1 0 0 0 0,-1 0 0 0 0,1 0-1 0 0,-1 0 1 0 0,1 0 0 0 0,-1 0 0 0 0,1 1 0 0 0,-1-1 0 0 0,1-1 0 0 0,0 1 1 0 0,16-2-208 0 0,-17 2 201 0 0,1 0 1 0 0,0 0 0 0 0,0 0 0 0 0,-1 0 0 0 0,1 0 0 0 0,0 0 0 0 0,0 1-1 0 0,0-1 1 0 0,-1 0 0 0 0,1 0 0 0 0,0 1 0 0 0,-1-1 0 0 0,1 1 0 0 0,0-1 6 0 0,11 9-7 0 0,-9-7-20 0 0,1 3 76 0 0,-4-4-54 0 0,0-1 0 0 0,0 0 1 0 0,0 1-1 0 0,1-1 0 0 0,-1 0 1 0 0,0 1-1 0 0,0-1 0 0 0,1 0 0 0 0,-1 1 1 0 0,0-1-1 0 0,0 0 0 0 0,1 0 0 0 0,-1 1 1 0 0,0-1-1 0 0,1 0 0 0 0,-1 0 1 0 0,0 1-1 0 0,1-1 0 0 0,-1 0 0 0 0,1 0 1 0 0,-1 0-1 0 0,0 0 5 0 0,2 0 8 0 0,-1 1 1 0 0,0-1 0 0 0,1 0-1 0 0,-1 0 1 0 0,0 1-1 0 0,0-1 1 0 0,1 1-1 0 0,-1-1 1 0 0,1 1-9 0 0,-2 0-6 0 0,1-1 0 0 0,-1 1 0 0 0,1-1 1 0 0,0 0-1 0 0,0 1 0 0 0,-1-1 0 0 0,1 0 0 0 0,0 0 0 0 0,-1 0 1 0 0,1 1-1 0 0,0-1 0 0 0,0 0 0 0 0,0 0 0 0 0,-1 0 0 0 0,1 0 0 0 0,0 0 1 0 0,0 0-1 0 0,-1 0 0 0 0,1-1 0 0 0,0 1 0 0 0,0 0 0 0 0,-1 0 0 0 0,2-1 6 0 0,0 1 18 0 0,-1 0-1 0 0,1 0 1 0 0,0 1-1 0 0,0-1 1 0 0,0 0-1 0 0,0 1 1 0 0,0-1-1 0 0,0 1 1 0 0,0 0-1 0 0,-1 0 0 0 0,1 0 1 0 0,0 0-18 0 0,7 6 42 0 0,-7-6-38 0 0,-1 1 1 0 0,0-1-1 0 0,0 0 1 0 0,1 0-1 0 0,-1 0 1 0 0,1 0-1 0 0,-1-1 1 0 0,1 1-1 0 0,-1 0 1 0 0,1-1-1 0 0,-1 1 1 0 0,2 0-5 0 0,7 2 93 0 0,-9-3-109 0 0,0 1 0 0 0,0-1-1 0 0,0 1 1 0 0,1-1-1 0 0,-1 0 1 0 0,0 0 0 0 0,0 1-1 0 0,0-1 1 0 0,1 0-1 0 0,-1 0 1 0 0,0 0 0 0 0,0 0-1 0 0,1 0 1 0 0,-1-1 16 0 0,-1 1 0 0 0,1 0 0 0 0,0 0 0 0 0,-1 0 1 0 0,1 0-1 0 0,-1 0 0 0 0,1 1 0 0 0,0-1 0 0 0,-1 0 1 0 0,1 0-1 0 0,-1 0 0 0 0,1 1 0 0 0,-1-1 1 0 0,1 0-1 0 0,-1 0 0 0 0,1 1 0 0 0,6 1-34 0 0,-3-1-7 0 0,-3 0 40 0 0,-1-1 1 0 0,0 0-1 0 0,0 0 1 0 0,0 0-1 0 0,1 0 0 0 0,-1 0 1 0 0,0 0-1 0 0,0 0 1 0 0,1 0-1 0 0,-1 0 1 0 0,0 0-1 0 0,0 0 0 0 0,1 0 1 0 0,-1 0-1 0 0,0 0 1 0 0,0 0-1 0 0,1 0 1 0 0,-1 0-1 0 0,0 0 0 0 0,0 0 1 0 0,1 0-1 0 0,-1 0 1 0 0,0 0-1 0 0,0 0 1 0 0,0 0-1 0 0,1-1 0 0 0,-1 1 1 0 0,0 0 0 0 0,3 0-4 0 0,-1 0 0 0 0,0 0 0 0 0,1 0 0 0 0,-1 1 0 0 0,1-1 0 0 0,-1 1 0 0 0,1-1 0 0 0,-1 1 0 0 0,1 1 4 0 0,0 0-40 0 0,-1-2 90 0 0,8 5-280 0 0,-10-4 221 0 0,0-1-1 0 0,0 0 1 0 0,1 0 0 0 0,-1 0 0 0 0,0 0-1 0 0,1 0 1 0 0,-1 0 0 0 0,0 0 0 0 0,1 0-1 0 0,-1 0 1 0 0,0 0 0 0 0,1 0 0 0 0,-1 0-1 0 0,0 0 1 0 0,1 0 0 0 0,-1 0 0 0 0,0 0-1 0 0,1 0 1 0 0,-1-1 0 0 0,0 1 0 0 0,1 0-1 0 0,-1 0 1 0 0,0 0 0 0 0,0 0 0 0 0,1-1-1 0 0,-1 1 10 0 0,0 0 1 0 0,0 0 0 0 0,1 0-1 0 0,-1-1 1 0 0,0 1 0 0 0,0 0-1 0 0,0 0 1 0 0,0 0 0 0 0,1 0-1 0 0,-1 0 1 0 0,0 0 0 0 0,0 0 0 0 0,0 0-1 0 0,0 0 1 0 0,1 0 0 0 0,-1 0-1 0 0,0 0 1 0 0,0 0 0 0 0,0 0-1 0 0,1 0 1 0 0,-1 0 0 0 0,0 0-1 0 0,0 0 1 0 0,0 0 0 0 0,0 0 0 0 0,1 0-1 0 0,-1 0 1 0 0,0 0 0 0 0,0 0-1 0 0,0 0 1 0 0,0 0 0 0 0,1 0-1 0 0,-1 0 1 0 0,0 1 0 0 0,0-1-1 0 0,0 0 1 0 0,0 0 0 0 0,0 0 0 0 0,1 0-1 0 0,-1 0 1 0 0,0 1 0 0 0,0-1-1 0 0,0 0 1 0 0,0 0 0 0 0,0 0-1 0 0,0 0 0 0 0,4 1-177 0 0,-2 0 204 0 0,-2-1-28 0 0,0 0 0 0 0,0 0 0 0 0,1 0 0 0 0,-1 0 0 0 0,0 0 0 0 0,0 1 0 0 0,1-1 0 0 0,-1 0 0 0 0,0 0 0 0 0,0 0 0 0 0,1 0 0 0 0,-1 0 1 0 0,0 0-1 0 0,0 0 0 0 0,1 0 0 0 0,-1 0 0 0 0,0 0 0 0 0,0 0 0 0 0,1 0 0 0 0,-1 0 0 0 0,0 0 0 0 0,0-1 0 0 0,1 1 0 0 0,-1 0 0 0 0,0 0 0 0 0,0 0 0 0 0,0 0 0 0 0,1 0 1 0 0,-1-1-1 0 0,0 1 0 0 0,0 0 0 0 0,0 0 0 0 0,1 0 0 0 0,-1 0 0 0 0,0-1 0 0 0,0 1 0 0 0,0 0 1 0 0,0 0-5 0 0,1 0 0 0 0,-1-1 0 0 0,0 1-1 0 0,0 0 1 0 0,0 0 0 0 0,1 0 0 0 0,-1 0 0 0 0,0 0 0 0 0,0 0-1 0 0,0 0 1 0 0,1 0 0 0 0,-1 0 0 0 0,0 0 0 0 0,0 0 0 0 0,0-1 0 0 0,1 1-1 0 0,-1 0 1 0 0,0 0 0 0 0,0 1 0 0 0,1-1 0 0 0,-1 0 0 0 0,0 0-1 0 0,0 0 1 0 0,0 0 0 0 0,1 0 0 0 0,-1 0 0 0 0,0 0 0 0 0,0 0 0 0 0,0 0-1 0 0,1 0 6 0 0,-1 1-2 0 0,0-1-1 0 0,1 0 0 0 0,-1 0 1 0 0,0 1-1 0 0,1-1 0 0 0,-1 0 1 0 0,0 0-1 0 0,1 0 0 0 0,-1 0 1 0 0,1 0-1 0 0,-1 1 0 0 0,0-1 1 0 0,1 0-1 0 0,-1 0 0 0 0,1 0 1 0 0,-1 0-1 0 0,1 0 0 0 0,-1 0 1 0 0,0 0-1 0 0,1 0 0 0 0,-1-1 1 0 0,1 1-1 0 0,-1 0 0 0 0,0 0 1 0 0,1 0-1 0 0,-1 0 0 0 0,0 0 1 0 0,1-1-1 0 0,-1 1 0 0 0,1 0 3 0 0,0-1 48 0 0,-1 1-49 0 0,0 0-1 0 0,0 0 1 0 0,1 0-1 0 0,-1 0 1 0 0,0 0 0 0 0,0 0-1 0 0,0 0 1 0 0,0 0-1 0 0,0 0 1 0 0,0 0-1 0 0,1 0 1 0 0,-1 0-1 0 0,0 0 1 0 0,0 0-1 0 0,0 0 1 0 0,0 0 0 0 0,0 0-1 0 0,0 0 1 0 0,0 0-1 0 0,0 0 1 0 0,1 0-1 0 0,-1-1 1 0 0,0 1-1 0 0,0 0 1 0 0,0 0-1 0 0,0 0 1 0 0,0 0-1 0 0,0 0 1 0 0,0 0 0 0 0,0 0-1 0 0,0 0 1 0 0,0-1-1 0 0,0 1 1 0 0,0 0-1 0 0,0 0 1 0 0,0 0-1 0 0,1 0 1 0 0,-1 0-1 0 0,0 0 1 0 0,0 0 0 0 0,0-1-1 0 0,0 1 1 0 0,0 0-1 0 0,0 0 1 0 0,0 0-1 0 0,0 0 1 0 0,-1 0-1 0 0,1 0 1 0 0,0-1-1 0 0,0 1 1 0 0,0 0-1 0 0,0 0 1 0 0,0 0 1 0 0,0-1-155 0 0,2 2 145 0 0,-1-1 14 0 0,-1 0-1 0 0,0 0 1 0 0,0 0 0 0 0,1 1-1 0 0,-1-1 1 0 0,0 0 0 0 0,0 0-1 0 0,1 0 1 0 0,-1 0 0 0 0,0 0-1 0 0,1 0 1 0 0,-1 0 0 0 0,0 0 0 0 0,1 0-1 0 0,-1 0 1 0 0,0 0 0 0 0,0 0-1 0 0,1 0-3 0 0,-1 0 5 0 0,3-2-57 0 0,2-2-44 0 0,-5 4 96 0 0,0 0 0 0 0,0-1 0 0 0,0 1 0 0 0,1 0-1 0 0,-1 0 1 0 0,0 0 0 0 0,0 0 0 0 0,0 0 0 0 0,0 0 0 0 0,0 0-1 0 0,0 0 1 0 0,0 0 0 0 0,0 0 0 0 0,0 0 0 0 0,0 0 0 0 0,0 0-1 0 0,0 0 1 0 0,0 0 0 0 0,0 0 0 0 0,0 0 0 0 0,0 0 0 0 0,0 0-1 0 0,0 0 1 0 0,1 0 0 0 0,-1 0 0 0 0,0 0 0 0 0,0 0 0 0 0,0 0-1 0 0,0 0 1 0 0,0 0 0 0 0,0 0 0 0 0,0 0 0 0 0,0 0 0 0 0,0 0-1 0 0,0 0 1 0 0,0 0 0 0 0,0 0 0 0 0,0 0 0 0 0,0 0 0 0 0,1 0-1 0 0,-1 0 1 0 0,0 0 0 0 0,0 0 0 0 0,0 0 0 0 0,0 0 0 0 0,0 0-1 0 0,0 0 1 0 0,0 0 0 0 0,0 0 0 0 0,0 0 0 0 0,0 0-1 0 0,0 0 1 0 0,0 1 0 0 0,0-1 0 0 0,0 0 0 0 0,0 0 0 0 0,0 0-1 0 0,0 0 1 0 0,0 0 0 0 0,0 0 0 0 0,0 0 0 0 0,12-2 124 0 0,-6 1-197 0 0,-5 1 75 0 0,-1 0 0 0 0,0-1-1 0 0,1 1 1 0 0,-1 0 0 0 0,1 0 0 0 0,-1 0-1 0 0,1 0 1 0 0,-1 0 0 0 0,1 0 0 0 0,-1 0 0 0 0,1 0-1 0 0,-1 0 1 0 0,0 0 0 0 0,1 0 0 0 0,-1 0-1 0 0,1 0 1 0 0,-1 0 0 0 0,1 1 0 0 0,-1-1-1 0 0,0 0 1 0 0,1 0 0 0 0,-1 0 0 0 0,1 1-1 0 0,-1-1 1 0 0,0 0 0 0 0,1 0 0 0 0,-1 1-2 0 0,0-1-7 0 0,0 0 0 0 0,1 0 0 0 0,-1 0 0 0 0,0 0 1 0 0,0 0-1 0 0,0 0 0 0 0,0 0 0 0 0,1 0 0 0 0,-1 0 1 0 0,0 0-1 0 0,0 0 0 0 0,0 0 0 0 0,0 0 0 0 0,0-1 1 0 0,1 1-1 0 0,-1 0 0 0 0,0 0 0 0 0,0 0 0 0 0,0 0 1 0 0,0 0-1 0 0,0 0 0 0 0,0 0 0 0 0,1 0 0 0 0,-1-1 1 0 0,0 1-1 0 0,0 0 0 0 0,0 0 0 0 0,0 0 0 0 0,0 0 1 0 0,0 0-1 0 0,0-1 0 0 0,0 1 0 0 0,0 0 7 0 0,5-10-170 0 0,-3 8 227 0 0,-2 2-54 0 0,0 0-1 0 0,0 0 1 0 0,0 0 0 0 0,0 0-1 0 0,0 0 1 0 0,0 0-1 0 0,0 0 1 0 0,0 0 0 0 0,0 0-1 0 0,0 0 1 0 0,0 0 0 0 0,0 0-1 0 0,0 0 1 0 0,0-1-1 0 0,1 1 1 0 0,-1 0 0 0 0,0 0-1 0 0,0 0 1 0 0,0 0 0 0 0,0 0-1 0 0,0 0 1 0 0,0 0-1 0 0,0 0 1 0 0,0 0 0 0 0,0 0-1 0 0,0 0 1 0 0,0-1-1 0 0,0 1 1 0 0,0 0 0 0 0,0 0-1 0 0,0 0 1 0 0,0 0 0 0 0,0 0-1 0 0,-1 0 1 0 0,1 0-1 0 0,0 0 1 0 0,0 0 0 0 0,0 0-1 0 0,0 0 1 0 0,0 0-1 0 0,0 0 1 0 0,0-1 0 0 0,0 1-1 0 0,0 0 1 0 0,0 0 0 0 0,0 0-1 0 0,0 0 1 0 0,0 0-1 0 0,0 0 1 0 0,0 0 0 0 0,0 0-1 0 0,-1 0 1 0 0,1 0-3 0 0,0 0 1 0 0,0 0 0 0 0,0-1 0 0 0,0 1 0 0 0,0 0 0 0 0,0 0 0 0 0,0 0 1 0 0,0-1-1 0 0,0 1 0 0 0,0 0 0 0 0,0 0 0 0 0,0 0 0 0 0,0 0 0 0 0,0-1 0 0 0,0 1 0 0 0,0 0 0 0 0,1 0 0 0 0,-1 0 1 0 0,0-1-1 0 0,0 1 0 0 0,0 0 0 0 0,0 0 0 0 0,0 0 0 0 0,0 0 0 0 0,0 0 0 0 0,0-1 0 0 0,1 1 0 0 0,-1 0 0 0 0,0 0 0 0 0,0 0 1 0 0,0 0-1 0 0,0 0 0 0 0,1 0 0 0 0,-1 0 0 0 0,0-1 0 0 0,0 1 0 0 0,0 0-1 0 0,0 0-3 0 0,0 0 1 0 0,0 0-1 0 0,0 0 0 0 0,0 0 0 0 0,0 0 0 0 0,0 0 1 0 0,0 0-1 0 0,0 0 0 0 0,0 0 0 0 0,0 0 0 0 0,0 0 1 0 0,0 0-1 0 0,0 0 0 0 0,0 0 0 0 0,0 0 0 0 0,0 0 1 0 0,0 0-1 0 0,0 0 0 0 0,0 0 0 0 0,0 0 0 0 0,0 0 1 0 0,0 0-1 0 0,0 0 0 0 0,0 0 0 0 0,0 0 0 0 0,0 0 1 0 0,0 0-1 0 0,0 0 0 0 0,0 0 0 0 0,0 0 0 0 0,0 0 0 0 0,0 0 1 0 0,0 0-1 0 0,0-1 3 0 0,-1-1-28 0 0,0-1 0 0 0,1 1 0 0 0,-1-1 0 0 0,1 1 0 0 0,0-1 0 0 0,-1 0 28 0 0,1-2 20 0 0,0 0 0 0 0,0 0 0 0 0,-1 0 0 0 0,1 0 0 0 0,-2-1-20 0 0,2 4 6 0 0,-1-1 0 0 0,1 1 0 0 0,0-1 0 0 0,0 0 0 0 0,0 1-1 0 0,0-1 1 0 0,0 1 0 0 0,0-1 0 0 0,1-2-6 0 0,1-15 116 0 0,0 13-96 0 0,0 0 0 0 0,0 0-1 0 0,-1 0 1 0 0,0-1 0 0 0,-1-1-20 0 0,2-7 71 0 0,-1 14-29 0 0,0-1 0 0 0,-1 1 0 0 0,0 0 0 0 0,0-1 0 0 0,0 1 0 0 0,0-1 0 0 0,0-1-42 0 0,0-2 43 0 0,0-1-1 0 0,0 0 1 0 0,1 0-1 0 0,-1 1 1 0 0,1-1-1 0 0,1 0 1 0 0,0 1-1 0 0,2-7-42 0 0,-1 1-31 0 0,0 1 0 0 0,0-3 31 0 0,-2 8 7 0 0,1-1 0 0 0,0 0 0 0 0,1 0-1 0 0,0 1 1 0 0,1-3-7 0 0,10-26-8 0 0,-11 27 30 0 0,7-16-134 0 0,-9 23 179 0 0,-1 2-56 0 0,-1 4-1 0 0,1-3 39 0 0,-8 15-132 0 0,5-10 51 0 0,-11 22 11 0 0,-32 78-254 0 0,38-83 213 0 0,1 0-1 0 0,-1 7 63 0 0,5-17 113 0 0,2-6-81 0 0,1-8-35 0 0,0 0 1 0 0,0 1-1 0 0,0-1 1 0 0,0 0-1 0 0,0 0 1 0 0,0 0-1 0 0,0 0 1 0 0,0 0-1 0 0,0 0 1 0 0,0 0-1 0 0,0 0 0 0 0,0 1 1 0 0,0-1-1 0 0,0 0 1 0 0,0 0-1 0 0,0 0 1 0 0,0 0-1 0 0,0 0 1 0 0,0 0-1 0 0,0 0 1 0 0,0 0-1 0 0,0 1 0 0 0,0-1 1 0 0,0 0-1 0 0,0 0 1 0 0,0 0-1 0 0,0 0 1 0 0,0 0-1 0 0,0 0 1 0 0,0 0-1 0 0,0 0 1 0 0,0 0-1 0 0,1 0 1 0 0,-1 1-1 0 0,0-1 0 0 0,0 0 1 0 0,0 0-1 0 0,0 0 1 0 0,0 0-1 0 0,0 0 1 0 0,0 0-1 0 0,0 0 1 0 0,0 0-1 0 0,1 0 1 0 0,-1 0-1 0 0,0 0 1 0 0,0 0-1 0 0,0 0 0 0 0,0 0 1 0 0,0 0-1 0 0,0 0 1 0 0,0 0-1 0 0,0 0 1 0 0,1 0-1 0 0,-1 0 1 0 0,0 0 2 0 0,0-1 0 0 0,1 1 1 0 0,-1-1 0 0 0,0 1 0 0 0,1-1 0 0 0,-1 1-1 0 0,0-1 1 0 0,1 1 0 0 0,-1-1 0 0 0,0 0-1 0 0,0 1 1 0 0,1-1 0 0 0,-1 0 0 0 0,0 0-1 0 0,1-2-10 0 0,8-24-92 0 0,-5 14 92 0 0,0 1-1 0 0,3-3 11 0 0,20-51 126 0 0,-18 40-188 0 0,34-97 112 0 0,-41 113-4 0 0,1 4-76 0 0,-1-1 1 0 0,-1 0-1 0 0,0 0 1 0 0,1 0-1 0 0,-2-3 30 0 0,1 10 6 0 0,-1-1 0 0 0,0 1 0 0 0,0-1 0 0 0,-1 1 0 0 0,1-1 0 0 0,0 1 0 0 0,0 0 0 0 0,0-1 0 0 0,0 1 0 0 0,0-1 0 0 0,0 1 0 0 0,0-1 0 0 0,-1 1 0 0 0,1 0 0 0 0,0-1 1 0 0,-1 1-7 0 0,1 0 11 0 0,0-1 0 0 0,0 1 1 0 0,0 0-1 0 0,0 0 0 0 0,-1 0 1 0 0,1 0-1 0 0,0 0 1 0 0,0 0-1 0 0,0 0 0 0 0,-1 0 1 0 0,1 0-1 0 0,0 0 1 0 0,0 0-1 0 0,-1 0 0 0 0,1 0 1 0 0,0 0-1 0 0,0 0 1 0 0,0 0-1 0 0,-1 0 0 0 0,1 0 1 0 0,0 0-1 0 0,0 0 1 0 0,-1 0-12 0 0,0 1 52 0 0,-1-1 1 0 0,0 1 0 0 0,1 0 0 0 0,-1 0-1 0 0,1 0 1 0 0,-2 1-53 0 0,2-1-30 0 0,-15 14 129 0 0,0 0-1 0 0,1 1 1 0 0,-13 16-99 0 0,20-22 46 0 0,-46 58-70 0 0,-21 38 24 0 0,69-96-45 0 0,1-3-78 0 0,1-1 0 0 0,-1 1 0 0 0,-4 3 123 0 0,9-10-16 0 0,0 0-1 0 0,0 0 1 0 0,0 0-1 0 0,0 0 1 0 0,0 0-1 0 0,0 0 0 0 0,0 0 1 0 0,0-1-1 0 0,0 1 1 0 0,0 0-1 0 0,0 0 1 0 0,0 0-1 0 0,0 0 1 0 0,0 0-1 0 0,0 0 0 0 0,0 0 1 0 0,0 0-1 0 0,0 0 1 0 0,0 0-1 0 0,0 0 1 0 0,0 0-1 0 0,0 0 1 0 0,-1 0-1 0 0,1 0 0 0 0,0 0 1 0 0,0 0-1 0 0,0 0 1 0 0,0 0-1 0 0,0 0 1 0 0,0 0-1 0 0,0 0 0 0 0,0 0 1 0 0,0 0-1 0 0,0 0 1 0 0,0 0-1 0 0,0 0 1 0 0,0 0-1 0 0,0 0 1 0 0,-1 0-1 0 0,1 0 0 0 0,0 0 1 0 0,0 0 16 0 0,3-6-222 0 0,-2 4 201 0 0,0 0 1 0 0,0 0 0 0 0,0 0-1 0 0,0 0 1 0 0,0 0 0 0 0,0 0-1 0 0,-1 0 1 0 0,1 0-1 0 0,-1 0 1 0 0,1 0 20 0 0,1-23 0 0 0,-1 13 57 0 0,2-11-112 0 0,-1 7 56 0 0,-1-1 0 0 0,0 1 0 0 0,-2-9-1 0 0,0 11 29 0 0,-1 0-1 0 0,-1 0 1 0 0,-1-3-29 0 0,2 9 34 0 0,0 2 1 0 0,0-1-1 0 0,-1 0 0 0 0,0 0 1 0 0,-1 1-1 0 0,1 0 1 0 0,-3-3-35 0 0,5 8 10 0 0,1 0 0 0 0,-1 0 0 0 0,0 0 0 0 0,0 0 0 0 0,0 0 0 0 0,0 0 0 0 0,0 1 0 0 0,0-1 0 0 0,0 0 0 0 0,0 0 0 0 0,0 1 0 0 0,0-1 0 0 0,0 1 0 0 0,0-1 0 0 0,-1 1 0 0 0,1-1 1 0 0,0 1-1 0 0,0 0 0 0 0,0 0 0 0 0,-1-1 0 0 0,1 1 0 0 0,0 0 0 0 0,-1 0 0 0 0,1 0 0 0 0,-1 1-10 0 0,0-1 10 0 0,0 1 0 0 0,0 0-1 0 0,0-1 1 0 0,0 1 0 0 0,0 0 0 0 0,0 0 0 0 0,0 1 0 0 0,0-1 0 0 0,0 0-1 0 0,1 1 1 0 0,-1-1 0 0 0,0 1 0 0 0,1-1 0 0 0,-1 1 0 0 0,1 0-10 0 0,-15 20 89 0 0,0 0 0 0 0,2 2 0 0 0,0 0 0 0 0,2 0 0 0 0,-5 16-89 0 0,10-24 17 0 0,1 1 0 0 0,0-1 0 0 0,1 1 0 0 0,-1 14-17 0 0,5-28-1 0 0,1-1 0 0 0,0 1 0 0 0,0-1-1 0 0,1 1 1 0 0,-1-1 0 0 0,0 0 0 0 0,1 1 1 0 0,-1-3 0 0 0,0 1 0 0 0,0-1-1 0 0,0 0 1 0 0,0 1 0 0 0,0-1 0 0 0,0 1 0 0 0,0-1 0 0 0,0 0-1 0 0,1 1 1 0 0,-1-1 0 0 0,0 0 0 0 0,0 1 0 0 0,0-1 0 0 0,1 0-1 0 0,-1 1 1 0 0,0-1 0 0 0,0 0 0 0 0,1 1 0 0 0,-1-1 0 0 0,0 0-1 0 0,1 0 1 0 0,-1 0 0 0 0,0 1 0 0 0,1-1 0 0 0,-1 0 0 0 0,0 0-1 0 0,1 0 1 0 0,-1 0 0 0 0,0 1 0 0 0,1-1 0 0 0,-1 0 0 0 0,1 0-1 0 0,-1 0 1 0 0,0 0 0 0 0,1 0 0 0 0,-1 0 0 0 0,1 0 0 0 0,-1 0-1 0 0,0 0 1 0 0,1 0 0 0 0,-1 0 0 0 0,1-1 0 0 0,-1 1 0 0 0,0 0-1 0 0,1 0 1 0 0,-1 0 0 0 0,0 0 0 0 0,4-3-26 0 0,0 1 1 0 0,0-1-1 0 0,0 0 0 0 0,-1 0 0 0 0,1 0 1 0 0,-1 0-1 0 0,0 0 0 0 0,1-2 26 0 0,2-3-24 0 0,0-1 1 0 0,0 0-1 0 0,0-1 24 0 0,3-7 13 0 0,-1 0 1 0 0,0-1 0 0 0,-1-1-1 0 0,0-2-13 0 0,-4 8-13 0 0,1-1 0 0 0,-2 1 0 0 0,0-1 0 0 0,0 0 0 0 0,-2 0 0 0 0,0-2 13 0 0,0 11 19 0 0,0 1 1 0 0,0-1-1 0 0,-1 1 1 0 0,0 0-1 0 0,0 0 1 0 0,0-1-1 0 0,-1 1 1 0 0,1 0-1 0 0,-1 0-19 0 0,1 3 4 0 0,1 0 0 0 0,-1 0-1 0 0,1 0 1 0 0,-1 1 0 0 0,0-1 0 0 0,1 0-1 0 0,-1 0 1 0 0,0 1 0 0 0,0-1 0 0 0,1 0-1 0 0,-1 1 1 0 0,0-1 0 0 0,0 1 0 0 0,0-1-1 0 0,0 1 1 0 0,0-1 0 0 0,0 1-4 0 0,0 0-3 0 0,0-1 1 0 0,-1 1-1 0 0,1 0 0 0 0,0 0 1 0 0,0 0-1 0 0,-1 1 0 0 0,1-1 1 0 0,0 0-1 0 0,0 0 1 0 0,0 1-1 0 0,-1-1 0 0 0,1 0 1 0 0,0 1-1 0 0,0-1 1 0 0,0 1-1 0 0,0 0 0 0 0,0-1 1 0 0,0 1 2 0 0,-3 2-4 0 0,1-1 1 0 0,0 1 0 0 0,0 0 0 0 0,0 0-1 0 0,0 0 1 0 0,0 1 0 0 0,-1 2 3 0 0,-4 6 56 0 0,-4 9-56 0 0,12-21 0 0 0,-19 36 189 0 0,-7 21-189 0 0,22-46 7 0 0,0 0 0 0 0,0 0 0 0 0,1 1 0 0 0,1-1 0 0 0,0 1-1 0 0,0 0 1 0 0,1 6-7 0 0,1-17-3 0 0,0 1-1 0 0,0-1 1 0 0,0 0-1 0 0,0 0 1 0 0,1 0-1 0 0,-1 0 0 0 0,0 0 1 0 0,0 0-1 0 0,1 0 1 0 0,-1 0-1 0 0,0 0 1 0 0,1 0-1 0 0,-1 0 0 0 0,1 0 1 0 0,0-1-1 0 0,-1 1 1 0 0,1 0-1 0 0,0 0 1 0 0,-1 0-1 0 0,1-1 0 0 0,0 1 1 0 0,0 0-1 0 0,-1-1 1 0 0,2 2 3 0 0,-1-2-14 0 0,0 0 0 0 0,0 1 0 0 0,0-1 0 0 0,0 0 0 0 0,0 0 0 0 0,0 0 0 0 0,0 0 0 0 0,0 0 0 0 0,0 0 0 0 0,-1 0 0 0 0,1 0 0 0 0,0 0 0 0 0,0 0 1 0 0,0-1-1 0 0,0 1 0 0 0,0 0 0 0 0,0 0 0 0 0,0-1 0 0 0,0 1 0 0 0,-1-1 0 0 0,1 1 0 0 0,0-1 0 0 0,0 1 0 0 0,0-1 0 0 0,-1 0 0 0 0,2 0 14 0 0,3-4-48 0 0,-1 0 0 0 0,1-1-1 0 0,-1 1 1 0 0,0-1 0 0 0,2-3 48 0 0,16-31 20 0 0,-13 21-135 0 0,-1 0 0 0 0,-1-1 0 0 0,4-14 115 0 0,-8 21-41 0 0,0 0 0 0 0,-1 0 1 0 0,0-1-1 0 0,-2 1 0 0 0,1 0 1 0 0,-2-7 40 0 0,1 14-5 0 0,0 1 34 0 0,0 0 1 0 0,-1 1-1 0 0,1-1 1 0 0,-1 1-1 0 0,0-1 0 0 0,0 1 1 0 0,-1 0-1 0 0,1-1 1 0 0,-2 0-30 0 0,3 4 8 0 0,0 1 0 0 0,-1-1 1 0 0,1 1-1 0 0,0-1 0 0 0,0 1 1 0 0,-1-1-1 0 0,1 1 0 0 0,-1-1 1 0 0,1 1-1 0 0,-1 0 1 0 0,1-1-1 0 0,0 1 0 0 0,-1 0 1 0 0,1-1-1 0 0,-1 1 0 0 0,1 0 1 0 0,-1 0-1 0 0,0-1 0 0 0,1 1 1 0 0,-1 0-1 0 0,1 0 1 0 0,-1 0-1 0 0,1 0 0 0 0,-1 0 1 0 0,0 0-1 0 0,1 0 0 0 0,-1 0 1 0 0,1 0-1 0 0,-1 0 0 0 0,1 0 1 0 0,-1 0-1 0 0,0 0 1 0 0,1 0-1 0 0,-1 0 0 0 0,1 1 1 0 0,-1-1-1 0 0,1 0 0 0 0,-1 0 1 0 0,1 1-1 0 0,-1-1 0 0 0,1 1-8 0 0,-3 0 11 0 0,1 1-1 0 0,-1 0 0 0 0,1 0 0 0 0,0 0 0 0 0,0 0 0 0 0,0 0 0 0 0,-1 2-10 0 0,-6 9 54 0 0,0 1-1 0 0,1 0 1 0 0,1 1 0 0 0,-2 4-54 0 0,-21 62 144 0 0,26-71-142 0 0,4-8-2 0 0,-7 16-40 0 0,0 7 40 0 0,6-20 0 0 0,0 0-1 0 0,0 0 1 0 0,0-1-1 0 0,1 1 1 0 0,0 0-1 0 0,0 0 1 0 0,0 0-1 0 0,1 0 1 0 0,-1-5-8 0 0,0 1-1 0 0,0-1 0 0 0,0 0 0 0 0,0 1 0 0 0,0-1 0 0 0,0 0 0 0 0,0 1 0 0 0,1-1 0 0 0,-1 0 1 0 0,0 0-1 0 0,0 1 0 0 0,0-1 0 0 0,0 0 0 0 0,1 0 0 0 0,-1 1 0 0 0,0-1 0 0 0,0 0 0 0 0,1 0 1 0 0,-1 1-1 0 0,0-1 0 0 0,0 0 0 0 0,1 0 0 0 0,-1 0 0 0 0,0 0 0 0 0,0 0 0 0 0,1 1 1 0 0,-1-1-1 0 0,0 0 0 0 0,1 0 9 0 0,0 0-15 0 0,-1 0 0 0 0,1 0 0 0 0,0 0 0 0 0,0 0 0 0 0,0 0 0 0 0,0-1 1 0 0,-1 1-1 0 0,1 0 0 0 0,0 0 0 0 0,0-1 0 0 0,0 1 15 0 0,3-2-39 0 0,-1 0-1 0 0,1 0 1 0 0,-1-1 0 0 0,2-1 39 0 0,0-1-48 0 0,0 0 1 0 0,-1 0 0 0 0,1 0 0 0 0,-1-1 0 0 0,-1 1 0 0 0,1-1-1 0 0,-1 0 1 0 0,0 0 0 0 0,0 0 0 0 0,-1-1 0 0 0,0 0 47 0 0,3-6-307 0 0,-2-1 0 0 0,0 0 0 0 0,-1 0 0 0 0,1-12 307 0 0,-2 16-79 0 0,-1 1-1 0 0,-1 0 1 0 0,1-1 0 0 0,-3-8 79 0 0,2 13 24 0 0,0 1-1 0 0,0-1 0 0 0,-1 1 1 0 0,1 0-1 0 0,-1 0 0 0 0,0-1 0 0 0,0 1 1 0 0,-1 1-1 0 0,1-1 0 0 0,-1 0 1 0 0,0 0-24 0 0,2 3 6 0 0,1 1 1 0 0,0 0-1 0 0,-1-1 1 0 0,1 1 0 0 0,0 0-1 0 0,-1 0 1 0 0,1-1-1 0 0,-1 1 1 0 0,1 0 0 0 0,0 0-1 0 0,-1 0 1 0 0,1-1-1 0 0,-1 1 1 0 0,1 0 0 0 0,-1 0-1 0 0,1 0 1 0 0,-1 0 0 0 0,1 0-1 0 0,-1 0 1 0 0,1 0-1 0 0,0 0 1 0 0,-1 0 0 0 0,0 0-7 0 0,0 0 11 0 0,0 1 1 0 0,0-1 0 0 0,0 0-1 0 0,0 1 1 0 0,0-1 0 0 0,0 1-1 0 0,0 0 1 0 0,0-1 0 0 0,0 1-1 0 0,0 0-11 0 0,-3 2 42 0 0,1 1-1 0 0,0 0 0 0 0,-1-1 1 0 0,0 3-42 0 0,4-6 2 0 0,-8 12 98 0 0,0 1 0 0 0,0 1 0 0 0,1-1 1 0 0,-4 13-101 0 0,0 4 132 0 0,-6 26-132 0 0,12-39 45 0 0,2 1 0 0 0,-2 13-45 0 0,4-25-24 0 0,1 0-1 0 0,0-1 1 0 0,0 1-1 0 0,0 0 0 0 0,1 0 1 0 0,0 0-1 0 0,0-1 0 0 0,0 1 1 0 0,1 0-1 0 0,1 1 25 0 0,-3-6-9 0 0,0-1 1 0 0,1 1-1 0 0,-1 0 0 0 0,1 0 0 0 0,-1-1 1 0 0,0 1-1 0 0,1 0 0 0 0,0-1 0 0 0,-1 1 1 0 0,1-1-1 0 0,-1 1 0 0 0,1-1 0 0 0,0 1 1 0 0,-1-1-1 0 0,1 1 0 0 0,0-1 0 0 0,0 0 1 0 0,-1 1-1 0 0,1-1 0 0 0,0 0 0 0 0,0 0 1 0 0,-1 1-1 0 0,2-1 9 0 0,0 0-33 0 0,0 0 0 0 0,1 0 0 0 0,-1 0 0 0 0,0 0 1 0 0,0-1-1 0 0,0 1 0 0 0,1-1 0 0 0,-1 1 33 0 0,11-5-145 0 0,-1 1-1 0 0,5-4 146 0 0,-7 4 24 0 0,7-5-144 0 0,0 0 1 0 0,0-2-1 0 0,0-1 120 0 0,16-10-4 0 0,5-2-34 0 0,-2-2 0 0 0,2-4 38 0 0,65-59-82 0 0,-102 89 82 0 0,4-4 38 0 0,-4 4-37 0 0,-1 0 1 0 0,0 0-1 0 0,0 0 1 0 0,0 0 0 0 0,0 0-1 0 0,0-1 1 0 0,0 1 0 0 0,0 0-1 0 0,0 0 1 0 0,0 0-1 0 0,0 0 1 0 0,0 0 0 0 0,0 0-1 0 0,0 0 1 0 0,0 0-1 0 0,0 0 1 0 0,0 0 0 0 0,0 0-1 0 0,0 0 1 0 0,0 0 0 0 0,0 1-1 0 0,1-1 1 0 0,-1 0-1 0 0,0 0 1 0 0,0 0 0 0 0,0 0-1 0 0,0 0 1 0 0,0 0 0 0 0,0 0-1 0 0,0 0 1 0 0,0 0-1 0 0,0 0 1 0 0,0 0 0 0 0,0 0-1 0 0,0 0 1 0 0,0 0 0 0 0,0 0-1 0 0,0 0 1 0 0,0 0-1 0 0,0 0 1 0 0,0 0 0 0 0,0 0-1 0 0,0 0 1 0 0,0 0 0 0 0,0 0-1 0 0,0 0 1 0 0,0 0-1 0 0,0 0 1 0 0,0 1 0 0 0,0-1-1 0 0,0 0 1 0 0,0 0-2 0 0,0 0 11 0 0,0 1 0 0 0,0 0 0 0 0,-1 0 0 0 0,1 0 1 0 0,0-1-1 0 0,-1 1 0 0 0,1 0 0 0 0,-1-1 0 0 0,1 1 0 0 0,-1 0 1 0 0,1-1-1 0 0,-1 1-11 0 0,-20 23-282 0 0,-18 26 282 0 0,9-4 299 0 0,-15 32-299 0 0,41-71-16 0 0,0 1-1 0 0,1 0 1 0 0,0-1-1 0 0,0 1 0 0 0,1 1 18 0 0,2-9-9 0 0,0 1 0 0 0,-1-1 0 0 0,1 1 1 0 0,0-1-1 0 0,0 1 0 0 0,0-1 0 0 0,0 1 1 0 0,0-1-1 0 0,0 1 0 0 0,0-1 0 0 0,0 1 1 0 0,0-1-1 0 0,0 1 0 0 0,0-1 1 0 0,0 1-1 0 0,0-1 0 0 0,0 1 0 0 0,1-1 1 0 0,-1 1-1 0 0,0-1 0 0 0,0 1 0 0 0,1-1 1 0 0,-1 0-1 0 0,0 1 0 0 0,0-1 1 0 0,1 1-1 0 0,-1-1 0 0 0,1 0 0 0 0,-1 1 1 0 0,0-1-1 0 0,1 0 0 0 0,-1 1 8 0 0,1-1-5 0 0,0 0-1 0 0,0 0 1 0 0,-1 0-1 0 0,1 0 0 0 0,0 0 1 0 0,-1 0-1 0 0,1 0 1 0 0,0-1-1 0 0,-1 1 1 0 0,1 0-1 0 0,0 0 0 0 0,-1-1 1 0 0,1 1-1 0 0,-1 0 1 0 0,1-1-1 0 0,0 1 1 0 0,-1-1-1 0 0,1 1 1 0 0,-1-1-1 0 0,1 1 0 0 0,-1-1 1 0 0,1 1-1 0 0,-1-1 1 0 0,0 1-1 0 0,1-1 1 0 0,-1 1-1 0 0,0-1 6 0 0,51-62 41 0 0,-41 52-27 0 0,0 0 0 0 0,0 1-14 0 0,0 1 119 0 0,-1-1 0 0 0,4-7-119 0 0,-4 7 4 0 0,-7 7-13 0 0,1-1 0 0 0,-1 1 0 0 0,1-1 0 0 0,-1 1 0 0 0,0-1 0 0 0,0 0 0 0 0,0 0 9 0 0,-8 16 100 0 0,1 0 0 0 0,-7 9-100 0 0,3-4 88 0 0,-6 14-88 0 0,9-17-96 0 0,1 1-1 0 0,1-1 1 0 0,1 1-1 0 0,0 0 1 0 0,1-1-1 0 0,0 1 1 0 0,1 0-1 0 0,1 1 1 0 0,1 2 96 0 0,-2-18-17 0 0,1 1-1 0 0,0-1 1 0 0,0 0 0 0 0,0 1-1 0 0,0-1 1 0 0,0 0-1 0 0,1 1 1 0 0,-1-1 0 0 0,0 0-1 0 0,0 1 1 0 0,0-1 0 0 0,0 0-1 0 0,0 1 1 0 0,0-1 0 0 0,1 0-1 0 0,-1 1 1 0 0,0-1-1 0 0,0 0 1 0 0,0 1 0 0 0,1-1-1 0 0,-1 0 1 0 0,0 0 0 0 0,0 1-1 0 0,1-1 1 0 0,-1 0 0 0 0,0 0-1 0 0,1 0 1 0 0,-1 1-1 0 0,0-1 1 0 0,1 0 0 0 0,-1 0-1 0 0,0 0 18 0 0,1 0-39 0 0,0 0-1 0 0,0 0 0 0 0,0 0 0 0 0,-1 0 0 0 0,1 0 0 0 0,0-1 1 0 0,0 1-1 0 0,0 0 0 0 0,-1-1 0 0 0,1 1 0 0 0,0 0 0 0 0,-1-1 1 0 0,1 1-1 0 0,0-1 40 0 0,2-1-57 0 0,0 0 1 0 0,0-1 0 0 0,-1 1 0 0 0,1-1-1 0 0,-1 0 1 0 0,3-2 56 0 0,5-13 3 0 0,5-14-3 0 0,5-9 16 0 0,-6 14 198 0 0,8-24-214 0 0,-11 24 7 0 0,-8 21 11 0 0,-1 0 0 0 0,0 0 0 0 0,-1 0 0 0 0,1-2-18 0 0,-2 8 0 0 0,0 0 0 0 0,0 0 0 0 0,0 0 0 0 0,0 0 0 0 0,0 0 0 0 0,0 0 0 0 0,0 0 0 0 0,0 0 0 0 0,0-1 0 0 0,0 1 0 0 0,0 0 0 0 0,0 0 0 0 0,0 0 0 0 0,0 0 0 0 0,0 0 0 0 0,0 0 0 0 0,0 0 0 0 0,0 0 0 0 0,0 0 0 0 0,0 0 0 0 0,0 0-1 0 0,0 0 1 0 0,0 0 0 0 0,0 0 0 0 0,0-1 0 0 0,0 1 0 0 0,0 0 0 0 0,0 0 0 0 0,0 0 0 0 0,0 0 0 0 0,0 0 0 0 0,0 0 0 0 0,0 0 0 0 0,0 0 0 0 0,0 0 0 0 0,0 0 0 0 0,0 0 0 0 0,0 0 0 0 0,0 0 0 0 0,0 0 0 0 0,0 0 0 0 0,0 0 0 0 0,-1 0 0 0 0,1 0 0 0 0,0 0 0 0 0,0 0 0 0 0,0 0 0 0 0,0 0 0 0 0,0 0 0 0 0,0 0 0 0 0,0 0 0 0 0,-4 2-7 0 0,-2 5 38 0 0,-17 28 124 0 0,1 2 0 0 0,2 0 0 0 0,-5 17-155 0 0,12-24 35 0 0,6-12 24 0 0,-8 12-59 0 0,10-23-54 0 0,5-7 51 0 0,0 0 0 0 0,0 0-1 0 0,0 0 1 0 0,0 0-1 0 0,0 0 1 0 0,0 0 0 0 0,0 0-1 0 0,-1 0 1 0 0,1-1-1 0 0,0 1 1 0 0,0 0 0 0 0,0 0-1 0 0,0 0 1 0 0,0 0 0 0 0,0 0-1 0 0,0 0 1 0 0,0 0-1 0 0,0-1 1 0 0,0 1 0 0 0,0 0-1 0 0,0 0 1 0 0,0 0-1 0 0,0 0 1 0 0,0 0 0 0 0,0 0-1 0 0,0 0 1 0 0,0-1-1 0 0,0 1 1 0 0,0 0 0 0 0,0 0-1 0 0,0 0 1 0 0,0 0 0 0 0,0 0-1 0 0,0 0 4 0 0,3-18-150 0 0,1 3 169 0 0,-1-2-1 0 0,-1 1 1 0 0,0-14-19 0 0,0 13-19 0 0,-2 16 27 0 0,2-48 45 0 0,-2 40-14 0 0,0 1-1 0 0,-1 0 1 0 0,0 0 0 0 0,0 0 0 0 0,-1-1-39 0 0,2 9 14 0 0,-1-1 1 0 0,1 1-1 0 0,0-1 0 0 0,0 1 0 0 0,0-1 1 0 0,-1 1-1 0 0,1-1 0 0 0,0 1 1 0 0,-1-1-1 0 0,1 1 0 0 0,0-1 1 0 0,-1 1-1 0 0,1-1 0 0 0,-1 1 0 0 0,1 0 1 0 0,0-1-1 0 0,-1 1 0 0 0,1 0 1 0 0,-1-1-1 0 0,1 1 0 0 0,-1 0 1 0 0,0 0-1 0 0,1-1 0 0 0,-1 1 1 0 0,1 0-1 0 0,-1 0 0 0 0,1 0 0 0 0,-1 0 1 0 0,1 0-1 0 0,-1 0 0 0 0,0 0 1 0 0,0 0-15 0 0,-2 0 46 0 0,0 1 0 0 0,-1-1 1 0 0,1 1-1 0 0,0 0 0 0 0,-3 1-46 0 0,-9 2 188 0 0,14-4-167 0 0,0 0-1 0 0,0 0 1 0 0,1 0-1 0 0,-1 0 1 0 0,0 0-1 0 0,0 0 1 0 0,1-1-1 0 0,-1 1 1 0 0,0 0-1 0 0,1 0 1 0 0,-1 0-1 0 0,0-1 1 0 0,1 1-1 0 0,-1 0 1 0 0,0-1-1 0 0,1 1 1 0 0,-1-1-1 0 0,1 1 1 0 0,-1-1-1 0 0,0 1 1 0 0,1-1-1 0 0,-1 1 1 0 0,1-1-1 0 0,0 1 1 0 0,-1-1-1 0 0,1 0 1 0 0,-1 1-1 0 0,1-1 1 0 0,0 0-1 0 0,0 1 1 0 0,-1-1-1 0 0,1 0 1 0 0,0 1-1 0 0,0-1 1 0 0,0 0-1 0 0,0 0 1 0 0,0 1-1 0 0,0-1 1 0 0,0 0-1 0 0,0 0 1 0 0,0 1-1 0 0,0-1 1 0 0,0 0-1 0 0,0 1 1 0 0,0-1-1 0 0,1 0-20 0 0,0-2 1 0 0,0 0 0 0 0,-1 0 0 0 0,1-1 1 0 0,0 1-1 0 0,-1 0 0 0 0,0 0 0 0 0,0 0 0 0 0,0 0 0 0 0,0 0 0 0 0,0-1 0 0 0,-1 1 0 0 0,1 0 0 0 0,-1 0 0 0 0,0 0 0 0 0,0 0 0 0 0,0 0 0 0 0,0 0 0 0 0,-1 0 1 0 0,1 1-1 0 0,-1-1-1 0 0,-3-4 172 0 0,1-1 0 0 0,-2-5-172 0 0,-9-13-46 0 0,13 24 70 0 0,0-1 0 0 0,1 1-1 0 0,-1-1 1 0 0,0 1 0 0 0,0 0 0 0 0,-1 0-1 0 0,1 0 1 0 0,0 1 0 0 0,-1-1-1 0 0,1 0 1 0 0,-1 1 0 0 0,0-1-1 0 0,0 1-23 0 0,-10-6-67 0 0,-11-7 67 0 0,13 8-53 0 0,0-1-1 0 0,-10-3 54 0 0,16 7 5 0 0,0 0-1 0 0,0 0 1 0 0,1 0 0 0 0,-1 0 0 0 0,-1-3-5 0 0,-4-2 72 0 0,7 6-59 0 0,-99-74-24 0 0,80 61 76 0 0,6 5 6 0 0,0-2 0 0 0,-7-7-71 0 0,-11-5 151 0 0,30 21-138 0 0,0 0 0 0 0,0 1 0 0 0,0-1 1 0 0,-2 0-14 0 0,-7-4-5 0 0,-4-1 11 0 0,14 7 1 0 0,1 1 0 0 0,0-1 0 0 0,-1-1 0 0 0,1 1 1 0 0,0 0-1 0 0,-1 0 0 0 0,1-1-7 0 0,-6-5 43 0 0,1 0 1 0 0,0 0-1 0 0,-3-6-43 0 0,4 6 58 0 0,0 0 0 0 0,0 1 0 0 0,0 0 0 0 0,-1 0 0 0 0,-1-1-58 0 0,1 1 36 0 0,0 0 0 0 0,0 0 0 0 0,0-1 1 0 0,0-2-37 0 0,-11-10-112 0 0,-17-19 126 0 0,-3-9-18 0 0,34 43 46 0 0,0 0 0 0 0,-1 0 0 0 0,1 1 1 0 0,-1-1-1 0 0,0 1 0 0 0,0 0 0 0 0,0 0 0 0 0,0 0 1 0 0,-4 0-43 0 0,-41-16-44 0 0,44 16-29 0 0,-1 1 83 0 0,0-1 1 0 0,0 1-1 0 0,0 0 1 0 0,0 0 0 0 0,-1 1-11 0 0,4 1-27 0 0,1-1 0 0 0,-1 0 0 0 0,1 0 0 0 0,-1 0 0 0 0,0-1 27 0 0,-12-3 103 0 0,12 4-76 0 0,-5-1 57 0 0,0-1 0 0 0,0 1 1 0 0,1-1-1 0 0,-4-3-84 0 0,4 4-21 0 0,1-1 1 0 0,0 1 0 0 0,-1 0-1 0 0,-6-1 21 0 0,-3-1-194 0 0,15 3 193 0 0,0 1 1 0 0,1-1-1 0 0,-1 0 1 0 0,0 0-1 0 0,1 0 1 0 0,-1 0-1 0 0,0 0 1 0 0,-7-5 16 0 0,6 5-44 0 0,0 0 1 0 0,0-1-1 0 0,1 0 1 0 0,-1 1-1 0 0,1-1 1 0 0,-3-2 27 0 0,3 2-20 0 0,0 0 0 0 0,-1 0 1 0 0,1 1-1 0 0,0-1 0 0 0,-1 0 1 0 0,0 1-1 0 0,-1-1 20 0 0,-3-1-129 0 0,1 0-1 0 0,-1 0 1 0 0,1 0-1 0 0,0-1 1 0 0,0 0 0 0 0,-1-1 129 0 0,-2-2 78 0 0,-1 1 1 0 0,0 0 0 0 0,-4 0-79 0 0,13 5-4 0 0,0 1-1 0 0,0 0 1 0 0,0 0 0 0 0,0 0 0 0 0,0 0 0 0 0,0 0 0 0 0,0 0-1 0 0,0 0 1 0 0,0 1 0 0 0,0-1 0 0 0,0 0 0 0 0,0 0 0 0 0,0 1-1 0 0,0-1 1 0 0,1 1 0 0 0,-1-1 0 0 0,0 0 0 0 0,0 1 4 0 0,-15 10 3 0 0,-18 18 58 0 0,27-26-178 0 0,6-3 126 0 0,1 0 0 0 0,-1 1-1 0 0,1-1 1 0 0,-1 0 0 0 0,0 0 0 0 0,1 1-1 0 0,-1-1 1 0 0,1 0 0 0 0,-1 1-1 0 0,1-1 1 0 0,-1 1 0 0 0,1-1 0 0 0,-1 1-1 0 0,1-1 1 0 0,-1 1 0 0 0,1 0-9 0 0,-7 5-143 0 0,3-2 310 0 0,4-4-175 0 0,0 0 1 0 0,0 0-1 0 0,0 0 1 0 0,-1 0-1 0 0,1 1 1 0 0,0-1-1 0 0,0 0 1 0 0,0 0-1 0 0,0 0 1 0 0,-1 0-1 0 0,1 0 1 0 0,0 0-1 0 0,0 0 1 0 0,0 0-1 0 0,0 0 1 0 0,-1 0-1 0 0,1 0 0 0 0,0 0 1 0 0,0 0-1 0 0,0 0 1 0 0,-1 0-1 0 0,1 0 1 0 0,0 0-1 0 0,0 0 1 0 0,0 0-1 0 0,-1 0 1 0 0,1 0-1 0 0,0 0 1 0 0,0 0-1 0 0,0 0 1 0 0,0 0-1 0 0,-1 0 1 0 0,1 0-1 0 0,0 0 1 0 0,0 0-1 0 0,0-1 1 0 0,0 1-1 0 0,0 0 1 0 0,-1 0-1 0 0,1 0 1 0 0,0 0-1 0 0,0 0 1 0 0,0-1-1 0 0,0 1 0 0 0,0 0 1 0 0,0 0-1 0 0,0 0 1 0 0,-1 0-1 0 0,1-1 8 0 0,-3-2-3 0 0,2 3-5 0 0,1 0 1 0 0,0-1 0 0 0,0 1-1 0 0,-1 0 1 0 0,1 0 0 0 0,0-1-1 0 0,0 1 1 0 0,0 0-1 0 0,0 0 1 0 0,-1-1 0 0 0,1 1-1 0 0,0 0 1 0 0,0 0 0 0 0,0-1-1 0 0,0 1 1 0 0,0 0 0 0 0,0 0-1 0 0,0-1 1 0 0,0 1-1 0 0,0 0 1 0 0,0-1 0 0 0,0 1 7 0 0,-2-5 92 0 0,-8 1 22 0 0,1 2-133 0 0,-12-5 46 0 0,18 7-37 0 0,0-1 1 0 0,0 1 0 0 0,0 0-1 0 0,0 0 1 0 0,0 1 0 0 0,0-1-1 0 0,0 1 1 0 0,0-1 0 0 0,0 1-1 0 0,-1 0 10 0 0,3 0-3 0 0,1-1 1 0 0,-1 0-1 0 0,1 0 0 0 0,-1 1 0 0 0,1-1 0 0 0,-1 0 0 0 0,1 0 0 0 0,-1 0 0 0 0,1 0 0 0 0,-1 0 0 0 0,0 0 0 0 0,1 1 0 0 0,-1-1 1 0 0,1-1-1 0 0,-1 1 0 0 0,1 0 0 0 0,-1 0 0 0 0,1 0 0 0 0,-1 0 0 0 0,0 0 0 0 0,1 0 0 0 0,-1-1 0 0 0,1 1 0 0 0,-1 0 0 0 0,1 0 0 0 0,-1-1 1 0 0,1 1-1 0 0,-1 0 0 0 0,1-1 0 0 0,0 1 0 0 0,-1-1 0 0 0,1 1 0 0 0,-1 0 0 0 0,1-1 0 0 0,0 1 0 0 0,-1-1 0 0 0,1 1 0 0 0,0-1 0 0 0,0 1 1 0 0,-1-1-1 0 0,1 1 0 0 0,0-1 3 0 0,0 0 3 0 0,-1 1 0 0 0,1 0 1 0 0,-1 0-1 0 0,1 0 0 0 0,-1 0 1 0 0,1 0-1 0 0,-1 0 0 0 0,1 0 1 0 0,0 0-1 0 0,-1 0 0 0 0,1 0 1 0 0,-1 0-1 0 0,1 0 0 0 0,-1 0 1 0 0,1 0-1 0 0,-1 0 0 0 0,1 0 1 0 0,0 1-1 0 0,-1-1-3 0 0,-10 3-68 0 0,10-2 89 0 0,0-1-21 0 0,1 0 0 0 0,-1 0 0 0 0,1 0 0 0 0,-1 0 0 0 0,1 0 0 0 0,0 0 0 0 0,-1-1 0 0 0,1 1 0 0 0,-1 0 0 0 0,1 0 0 0 0,-1 0 0 0 0,1 0 0 0 0,0-1 0 0 0,-1 1 0 0 0,1 0 0 0 0,-1 0 0 0 0,1-1 0 0 0,0 1 0 0 0,-1 0 0 0 0,1-1 0 0 0,0 1 0 0 0,-1 0 0 0 0,1-1 0 0 0,0 1 0 0 0,0-1 0 0 0,-1 1-6 0 0,1 0 1 0 0,0 0-1 0 0,0-1 1 0 0,0 1-1 0 0,0 0 1 0 0,-1 0-1 0 0,1-1 0 0 0,0 1 1 0 0,0 0-1 0 0,0 0 1 0 0,-1 0-1 0 0,1 0 1 0 0,0-1-1 0 0,0 1 1 0 0,-1 0-1 0 0,1 0 1 0 0,0 0-1 0 0,0 0 1 0 0,-1 0-1 0 0,1 0 0 0 0,0 0 1 0 0,-1 0-1 0 0,1 0 1 0 0,0 0-1 0 0,0 0 1 0 0,-1 0-1 0 0,1 0 6 0 0,-9 1-26 0 0,6 0 12 0 0,-2 3 118 0 0,5-4-104 0 0,0 0 0 0 0,0 1 0 0 0,0-1 1 0 0,-1 0-1 0 0,1 0 0 0 0,0 0 0 0 0,0 0 0 0 0,0 0 0 0 0,0 0 0 0 0,0 0 0 0 0,0 0 0 0 0,0 0 0 0 0,0 1 0 0 0,-1-1 0 0 0,1 0 0 0 0,0 0 0 0 0,0 0 0 0 0,0 0 0 0 0,0 0 0 0 0,0 0 0 0 0,0 0 0 0 0,-1 0 0 0 0,1 0 0 0 0,0 0 0 0 0,0 0 0 0 0,0 0 0 0 0,0 0 0 0 0,0 0 0 0 0,-1 0 0 0 0,1 0 0 0 0,0 0 0 0 0,0 0 0 0 0,0 0 0 0 0,0 0-1 0 0,0 0 0 0 0,0 0 0 0 0,-1 0 0 0 0,1 0 0 0 0,0 0 1 0 0,0 0-1 0 0,0 0 0 0 0,0 0 0 0 0,0 0 0 0 0,0 0 0 0 0,-1 0 0 0 0,1 0 0 0 0,0 0 0 0 0,0 0 0 0 0,0 0 0 0 0,0 0 0 0 0,0 0 0 0 0,0 0 0 0 0,-1 0 0 0 0,1 0 0 0 0,0 0 0 0 0,0 0 0 0 0,0 0 0 0 0,0 0 0 0 0,0 0 0 0 0,0 0 0 0 0,0 1 0 0 0,0-1 1 0 0,-3 2 45 0 0,3-2-46 0 0,-1 0 0 0 0,1-1-1 0 0,0 1 1 0 0,-1 0 0 0 0,1 0 0 0 0,0 1 0 0 0,-1-1 0 0 0,1 0-1 0 0,0 0 1 0 0,-1 0 0 0 0,1 0 0 0 0,0 0 0 0 0,-1 0-1 0 0,1 0 1 0 0,0 1 0 0 0,-1-1 0 0 0,1 0 0 0 0,0 0 1 0 0,-5 4 45 0 0,3-2-60 0 0,2-4-106 0 0,0-1 142 0 0,0 3-14 0 0,0 0 1 0 0,0 0-1 0 0,0 0 0 0 0,-1-1 1 0 0,1 1-1 0 0,0 0 1 0 0,0 0-1 0 0,-1 0 1 0 0,1 0-1 0 0,0 0 1 0 0,0 0-1 0 0,-1-1 1 0 0,1 1-1 0 0,0 0 0 0 0,0 0 1 0 0,-1 0-1 0 0,1 0 1 0 0,0 0-1 0 0,0 0 1 0 0,-1 0-1 0 0,1 0 1 0 0,0 0-1 0 0,-1 0-7 0 0,1 0 1 0 0,0 0 1 0 0,-1 0-1 0 0,1 0 0 0 0,0 0 1 0 0,0 0-1 0 0,-1 0 0 0 0,1 0 1 0 0,0 0-1 0 0,0 1 0 0 0,0-1 1 0 0,-1 0-1 0 0,1 0 0 0 0,0 0 1 0 0,0 0-1 0 0,-1 0 0 0 0,1 0 1 0 0,0 0-1 0 0,0 1 0 0 0,0-1 1 0 0,0 0-1 0 0,-1 0 0 0 0,1 0 1 0 0,0 1-1 0 0,0-1 0 0 0,0 0 1 0 0,0 0-1 0 0,0 1-1 0 0,-4 3 91 0 0,4-4-90 0 0,0 0 1 0 0,0 0 0 0 0,0 0-1 0 0,0 0 1 0 0,0 0-1 0 0,0 0 1 0 0,0 0 0 0 0,0 0-1 0 0,0-1 1 0 0,0 1 0 0 0,0 0-1 0 0,0 0 1 0 0,0 0-1 0 0,0 0 1 0 0,0 0 0 0 0,0 0-1 0 0,0 0 1 0 0,0 0 0 0 0,0 0-1 0 0,0-1 1 0 0,0 1-1 0 0,0 0 1 0 0,0 0 0 0 0,0 0-1 0 0,0 0 1 0 0,0 0-1 0 0,0 0 1 0 0,0 0 0 0 0,0 0-1 0 0,0 0 1 0 0,0 0 0 0 0,-1 0-1 0 0,1 0 1 0 0,0-1-1 0 0,0 1 1 0 0,0 0 0 0 0,0 0-1 0 0,0 0 1 0 0,0 0 0 0 0,0 0-1 0 0,0 0 1 0 0,0 0-1 0 0,0 0 1 0 0,0 0 0 0 0,-1 0-1 0 0,1 0 1 0 0,0 0-1 0 0,0 0 1 0 0,0 0 0 0 0,0 0-1 0 0,0 0 1 0 0,0 0 0 0 0,0 0-1 0 0,0 0 1 0 0,0 0-1 0 0,-1 0-1 0 0,-1 4-36 0 0,2-4 39 0 0,0 1 0 0 0,0-1 1 0 0,0 0-1 0 0,0 1 1 0 0,0-1-1 0 0,0 0 1 0 0,0 0-1 0 0,-1 1 1 0 0,1-1-1 0 0,0 0 1 0 0,0 0-1 0 0,0 1 1 0 0,0-1-1 0 0,-1 0 1 0 0,1 0-1 0 0,0 1 1 0 0,0-1-1 0 0,0 0 0 0 0,-1 0 1 0 0,1 0-1 0 0,0 0 1 0 0,0 1-1 0 0,-1-1 1 0 0,1 0-1 0 0,0 0 1 0 0,-1 0-4 0 0,1 0-3 0 0,0 0 0 0 0,0 0 0 0 0,0 0 0 0 0,0 0 0 0 0,0 0 0 0 0,0 0 0 0 0,0 0 0 0 0,0 0 0 0 0,0 0 0 0 0,0 0 0 0 0,0-1 0 0 0,0 1 0 0 0,0 0 1 0 0,0 0-1 0 0,0 0 0 0 0,0 0 0 0 0,0 0 0 0 0,0 0 0 0 0,0 0 0 0 0,0 0 0 0 0,0 0 0 0 0,0 0 0 0 0,0 0 0 0 0,0 0 0 0 0,0-1 0 0 0,0 1 0 0 0,0 0 0 0 0,0 0 0 0 0,0 0 0 0 0,0 0 0 0 0,0 0 1 0 0,0 0-1 0 0,0 0 0 0 0,0 0 0 0 0,0 0 0 0 0,0 0 0 0 0,0 0 0 0 0,0 0 0 0 0,1 0 0 0 0,-1 0 0 0 0,0 0 0 0 0,0 0 0 0 0,0 0 0 0 0,0 0 0 0 0,0-1 0 0 0,0 1 3 0 0,1-1 144 0 0,-1 0-146 0 0,0 1 0 0 0,0 0 0 0 0,0 0 0 0 0,0 0 0 0 0,0 0 0 0 0,0 0 0 0 0,0 0 0 0 0,0 0 0 0 0,0 0 0 0 0,0 0 0 0 0,0 0 0 0 0,0 0 0 0 0,0 0 0 0 0,0 0 0 0 0,0-1 0 0 0,0 1-1 0 0,0 0 1 0 0,0 0 0 0 0,0 0 0 0 0,0 0 0 0 0,0 0 0 0 0,0 0 0 0 0,0 0 0 0 0,0 0 0 0 0,0 0 0 0 0,0 0 0 0 0,0 0 0 0 0,0 0 0 0 0,0-1 0 0 0,0 1 0 0 0,0 0 0 0 0,0 0 0 0 0,0 0 0 0 0,0 0 0 0 0,0 0 0 0 0,0 0 0 0 0,-1 0 0 0 0,1 0 0 0 0,0 0 0 0 0,0 0 0 0 0,0 0 0 0 0,0 0 2 0 0,0 0 5 0 0,0 0 0 0 0,0 0 0 0 0,0 0 0 0 0,0 0 0 0 0,0-1 0 0 0,-1 1 0 0 0,1 0 0 0 0,0 0 0 0 0,0 0 0 0 0,0 0 0 0 0,0 0 0 0 0,0 0 0 0 0,0 0 0 0 0,0 0 0 0 0,-1 0 0 0 0,1 0 0 0 0,0 0 0 0 0,0 0 0 0 0,0 0 0 0 0,0 0 1 0 0,0 0-1 0 0,0 1 0 0 0,0-1 0 0 0,0 0 0 0 0,-1 0 0 0 0,1 0 0 0 0,0 0 0 0 0,0 0 0 0 0,0 0 0 0 0,0 0 0 0 0,0 0 0 0 0,0 0 0 0 0,0 0 0 0 0,0 0 0 0 0,0 0 0 0 0,0 0 0 0 0,0 1 0 0 0,-1-1 0 0 0,1 0 0 0 0,0 0 0 0 0,0 0 0 0 0,0 0 0 0 0,0 0 0 0 0,0 0 0 0 0,0 0 0 0 0,0 1 0 0 0,0-1 0 0 0,0 0 0 0 0,0 0 0 0 0,0 0 0 0 0,0 0 0 0 0,0 0 0 0 0,0 0-5 0 0,0 0-2 0 0,-2 5-207 0 0,2-5 207 0 0,0 0 0 0 0,0 0-1 0 0,0 0 1 0 0,0 0 0 0 0,0 0 0 0 0,0 0-1 0 0,0 0 1 0 0,0 1 0 0 0,0-1-1 0 0,0 0 1 0 0,0 0 0 0 0,0 0 0 0 0,0 0-1 0 0,0 0 1 0 0,0 0 0 0 0,0 0-1 0 0,0 0 1 0 0,0 0 0 0 0,0 0 0 0 0,0 0-1 0 0,0 0 1 0 0,0 0 0 0 0,0 1 0 0 0,0-1-1 0 0,0 0 1 0 0,-1 0 0 0 0,1 0-1 0 0,0 0 1 0 0,0 0 0 0 0,0 0 0 0 0,0 0-1 0 0,0 0 1 0 0,0 0 0 0 0,0 0-1 0 0,0 0 1 0 0,0 0 0 0 0,0 0 0 0 0,0 0-1 0 0,-1 0 1 0 0,1 0 0 0 0,0 0 0 0 0,0 0-1 0 0,0 0 1 0 0,0 0 0 0 0,0 0-1 0 0,0 0 1 0 0,0 0 0 0 0,0 0 0 0 0,0 0-1 0 0,0 0 1 0 0,0 0 0 0 0,-1 0 0 0 0,1 0-1 0 0,0-1 1 0 0,0 1 0 0 0,0 0-1 0 0,0 0 1 0 0,0 0 0 0 0,0 0 0 0 0,0 0-1 0 0,0 0 1 0 0,0 0 2 0 0,0 0-1 0 0,0 0 1 0 0,0-1-1 0 0,0 1 1 0 0,0 0-1 0 0,0 0 0 0 0,0-1 1 0 0,0 1-1 0 0,0 0 1 0 0,0 0-1 0 0,0 0 0 0 0,0-1 1 0 0,0 1-1 0 0,0 0 1 0 0,0 0-1 0 0,0 0 0 0 0,0-1 1 0 0,0 1-1 0 0,0 0 1 0 0,0 0-1 0 0,0 0 0 0 0,0-1 1 0 0,1 1-1 0 0,-1 0 0 0 0,0 0 1 0 0,0 0-1 0 0,0 0 1 0 0,0-1 0 0 0,0 1 0 0 0,0 0 0 0 0,1 0-1 0 0,-1 0 1 0 0,0 0 0 0 0,0 0 0 0 0,0 0 0 0 0,0 0 0 0 0,0 0 0 0 0,0 0 0 0 0,0 0 0 0 0,0 0 0 0 0,0 0 0 0 0,0 0 0 0 0,0 0-1 0 0,0 0 1 0 0,0 0 0 0 0,0-1 0 0 0,0 1 0 0 0,0 0 0 0 0,0 0 0 0 0,0 0 0 0 0,0 0 0 0 0,0 0 0 0 0,0 0 0 0 0,0 0 0 0 0,0 0 0 0 0,0 0-1 0 0,0 0 1 0 0,0 0 0 0 0,0-1 0 0 0,0 1 0 0 0,0 0 0 0 0,0 0 0 0 0,0 0 0 0 0,0 0 0 0 0,0 0 0 0 0,0 0 0 0 0,0 0 0 0 0,0 0-1 0 0,0 0 1 0 0,0 0 0 0 0,0 0 0 0 0,0 0 0 0 0,0-1 0 0 0,0 1 0 0 0,0 0 0 0 0,0 0 0 0 0,0 0 0 0 0,0 0 0 0 0,0 0 0 0 0,0 0 0 0 0,-1 0-1 0 0,1 0 1 0 0,0 0 0 0 0,0 0 0 0 0,0 0 0 0 0,0 0 0 0 0,0 0 0 0 0,0 0 0 0 0,0 0 0 0 0,0 0 0 0 0,0 0 0 0 0,-4-1 32 0 0,4 1-25 0 0,0-1 1 0 0,0 1-1 0 0,0 0 0 0 0,0 0 0 0 0,0 0 1 0 0,-1 0-1 0 0,1 0 0 0 0,0 0 1 0 0,0 0-1 0 0,0 0 0 0 0,0 0 0 0 0,0 0 1 0 0,0 0-1 0 0,-1 0 0 0 0,1 0 0 0 0,0 0 1 0 0,0 0-1 0 0,0 0 0 0 0,0 0 0 0 0,0 0 1 0 0,0 0-1 0 0,-1 0 0 0 0,1 0 1 0 0,0 0-1 0 0,0 0 0 0 0,0 0 0 0 0,0 0 1 0 0,0 0-1 0 0,0 0 0 0 0,-1 0 0 0 0,1 0 1 0 0,0 0-1 0 0,0 0 0 0 0,0 0 1 0 0,0 1-1 0 0,0-1 0 0 0,0 0 0 0 0,0 0 1 0 0,0 0-1 0 0,0 0 0 0 0,-1 0 0 0 0,1 0 1 0 0,0 0-1 0 0,0 1 0 0 0,0-1 0 0 0,0 0 1 0 0,0 0-1 0 0,0 0 0 0 0,0 0 1 0 0,0 0-1 0 0,0 0-7 0 0,-3 5 54 0 0,3-5-57 0 0,0 0 0 0 0,0 0 0 0 0,0 0 0 0 0,0 0 0 0 0,0 0 0 0 0,0 0 1 0 0,0 0-1 0 0,0 1 0 0 0,0-1 0 0 0,0 0 0 0 0,0 0 0 0 0,0 0 0 0 0,0 0 0 0 0,0 0 0 0 0,0 0 0 0 0,-1 0 0 0 0,1 0 0 0 0,0 0 0 0 0,0 0 0 0 0,0 0 0 0 0,0 0 0 0 0,0 0 0 0 0,0 0 0 0 0,0 0 0 0 0,0 0 1 0 0,0 0-1 0 0,0 0 0 0 0,0 0 0 0 0,-1 0 0 0 0,1 0 0 0 0,0 0 0 0 0,0 0 0 0 0,0 0 0 0 0,0 0 0 0 0,0 0 0 0 0,0 0 0 0 0,0 0 0 0 0,0 0 0 0 0,0 0 0 0 0,0 0 0 0 0,0 0 0 0 0,0 0 0 0 0,-1 0 0 0 0,1 0 4 0 0,0 0-1 0 0,0 0 0 0 0,0 0 0 0 0,0-1 0 0 0,0 1 0 0 0,0 0 1 0 0,0 0-1 0 0,0 0 0 0 0,0 0 0 0 0,0 0 0 0 0,0 0 0 0 0,-1 0 1 0 0,1 0-1 0 0,0 0 0 0 0,0 0 0 0 0,0 0 0 0 0,0 0 0 0 0,0 0 1 0 0,0 0-1 0 0,0 0 0 0 0,0 0 0 0 0,0 0 0 0 0,-1 0 0 0 0,1 1 1 0 0,0-1-1 0 0,0 0 0 0 0,0 0 0 0 0,0 0 0 0 0,0 0 1 0 0,0 0-1 0 0,0 0 0 0 0,0 0 0 0 0,0 0 0 0 0,0 0 0 0 0,0 0 1 0 0,0 0-1 0 0,0 0 0 0 0,0 0 0 0 0,-1 0 0 0 0,1 0 0 0 0,0 1 1 0 0,0-1-1 0 0,0 0 0 0 0,0 0 0 0 0,0 0 0 0 0,0 0 0 0 0,0 0 1 0 0,0 0-1 0 0,0 0 0 0 0,0 0 0 0 0,0 0 0 0 0,0 0 0 0 0,0 1 1 0 0,0-1-1 0 0,0 0 0 0 0,0 0 0 0 0,0 0 0 0 0,7-8-193 0 0,-7 8 210 0 0,1-1 1 0 0,-1 1-1 0 0,1 0 1 0 0,-1 0-1 0 0,0-1 0 0 0,1 1 1 0 0,-1 0-1 0 0,1-1 1 0 0,-1 1-1 0 0,1 0 1 0 0,-1-1-1 0 0,0 1 1 0 0,1 0-1 0 0,-1-1 1 0 0,0 1-1 0 0,1-1 0 0 0,-1 1 1 0 0,0-1-1 0 0,0 1 1 0 0,1-1-1 0 0,-1 1 1 0 0,0-1-1 0 0,0 1 1 0 0,0-1-18 0 0,0 1-3 0 0,0 0 1 0 0,0 0-1 0 0,0 0 1 0 0,0 0-1 0 0,0 0 0 0 0,0 0 1 0 0,0 0-1 0 0,0 0 1 0 0,0 0-1 0 0,0-1 1 0 0,0 1-1 0 0,1 0 1 0 0,-1 0-1 0 0,0 0 1 0 0,0 0-1 0 0,0 0 1 0 0,0 0-1 0 0,0 0 1 0 0,0 0-1 0 0,0 0 1 0 0,0 0-1 0 0,0 0 1 0 0,0 0-1 0 0,0 0 1 0 0,0 0-1 0 0,0 0 1 0 0,0 0-1 0 0,0 0 1 0 0,0 0-1 0 0,1 0 1 0 0,-1 0-1 0 0,0 0 1 0 0,0 0-1 0 0,0 0 1 0 0,0 0-1 0 0,0 0 1 0 0,0 0-1 0 0,0 0 1 0 0,0 0-1 0 0,0 0 1 0 0,0 0-1 0 0,0 0 1 0 0,0 0-1 0 0,0 0 1 0 0,0 0-1 0 0,0 0 1 0 0,1 0 2 0 0,-1 0-3 0 0,0 0 0 0 0,0 0 1 0 0,0 1-1 0 0,0-1 0 0 0,0 0 0 0 0,0 0 0 0 0,0 0 1 0 0,0 0-1 0 0,0 0 0 0 0,0 0 0 0 0,1 0 1 0 0,-1 0-1 0 0,0 0 0 0 0,0 0 0 0 0,0 0 1 0 0,0 0-1 0 0,0 0 0 0 0,0 0 0 0 0,0 0 0 0 0,0 0 1 0 0,0 0-1 0 0,1 0 0 0 0,-1 0 0 0 0,0 0 1 0 0,0-1-1 0 0,0 1 0 0 0,0 0 0 0 0,0 0 1 0 0,0 0-1 0 0,0 0 0 0 0,0 0 0 0 0,0 0 1 0 0,0 0-1 0 0,0 0 0 0 0,1 0 0 0 0,-1 0 0 0 0,0 0 1 0 0,0 0-1 0 0,0 0 0 0 0,0-1 0 0 0,0 1 1 0 0,0 0-1 0 0,0 0 0 0 0,0 0 0 0 0,0 0 1 0 0,0 0-1 0 0,0 0 0 0 0,0 0 0 0 0,0 0 1 0 0,0 0-1 0 0,0-1 3 0 0,0 1 1 0 0,0-1-1 0 0,0 1 1 0 0,0-1 0 0 0,0 1 0 0 0,0-1 0 0 0,1 1-1 0 0,-1-1 1 0 0,0 1 0 0 0,0-1 0 0 0,0 1 0 0 0,1-1 0 0 0,-1 1-1 0 0,0-1 1 0 0,1 1-1 0 0,-1-1 1 0 0,0 1 0 0 0,0 0 0 0 0,0 0 0 0 0,1 0 0 0 0,-1 0 0 0 0,0 0 0 0 0,0 0 0 0 0,0-1 0 0 0,0 1 0 0 0,0 0 0 0 0,0 0 0 0 0,1 0 0 0 0,-1 0 0 0 0,0 0 0 0 0,0 0 0 0 0,0 0 0 0 0,0 0 0 0 0,1 0 0 0 0,-1 0 0 0 0,0 0 0 0 0,0 0 0 0 0,0 0 0 0 0,0 0 0 0 0,1 0 0 0 0,-1 0 0 0 0,0 0 0 0 0,0 0 0 0 0,0 0 0 0 0,0 0 0 0 0,1 0 0 0 0,-1 0 0 0 0,0 0 0 0 0,0 0 0 0 0,0 0 0 0 0,0 0 0 0 0,1 0 0 0 0,-1 1 0 0 0,0-1 0 0 0,0 0 0 0 0,0 0-2 0 0,0 0 3 0 0,0 0-1 0 0,0 0 0 0 0,1 1 0 0 0,-1-1 1 0 0,0 0-1 0 0,0 0 0 0 0,0 0 0 0 0,0 0 0 0 0,1 0 1 0 0,-1 1-1 0 0,0-1 0 0 0,0 0 0 0 0,0 0 1 0 0,0 0-1 0 0,1 0 0 0 0,-1 0 0 0 0,0 0 0 0 0,0 0 1 0 0,0 0-1 0 0,1 0 0 0 0,-1 0 0 0 0,0 0 1 0 0,0 0-1 0 0,0 0 0 0 0,1 0 0 0 0,-1 0 0 0 0,0 0 0 0 0,1 3 99 0 0,-1-3-103 0 0,0 0 0 0 0,0 0 0 0 0,0 0 1 0 0,0 0-1 0 0,0 0 0 0 0,0 0 0 0 0,0 0 0 0 0,0 0 1 0 0,0 0-1 0 0,0 1 0 0 0,0-1 0 0 0,0 0 0 0 0,0 0 0 0 0,0 0 1 0 0,0 0-1 0 0,0 0 0 0 0,0 0 0 0 0,0 0 0 0 0,0 0 1 0 0,0 0-1 0 0,0 0 0 0 0,0 0 0 0 0,0 0 0 0 0,0 0 1 0 0,0 0-1 0 0,0 0 0 0 0,0 0 0 0 0,0 0 0 0 0,0 0 0 0 0,0 0 1 0 0,0 0-1 0 0,0 0 0 0 0,1 0 0 0 0,-1 0 0 0 0,0 0 1 0 0,0 0-1 0 0,0 0 0 0 0,0 0 0 0 0,0 0 0 0 0,0 0 1 0 0,0 0-1 0 0,0 0 0 0 0,0 0 0 0 0,0 0 0 0 0,0 0 0 0 0,0 0 1 0 0,0 0-1 0 0,0 0 0 0 0,0 0 0 0 0,0 0 0 0 0,0 0 1 0 0,0 0-1 0 0,1 0 0 0 0,-1 0 0 0 0,0 0 3 0 0,4-2-43 0 0,1-1 62 0 0,-4 3-17 0 0,-1 0 0 0 0,0 0 0 0 0,0 0 0 0 0,0 0 0 0 0,0 0 0 0 0,0 0 0 0 0,0 0-1 0 0,1 0 1 0 0,-1 0 0 0 0,0 0 0 0 0,0 0 0 0 0,0 0 0 0 0,0 0 0 0 0,0 0 0 0 0,0 0 0 0 0,1 0 0 0 0,-1 0 0 0 0,0 0-1 0 0,0 0 1 0 0,0 0 0 0 0,0-1 0 0 0,0 1 0 0 0,0 0 0 0 0,0 0 0 0 0,1 0 0 0 0,-1 0 0 0 0,0 0 0 0 0,0 0 0 0 0,0 0 0 0 0,0 0-1 0 0,0-1 1 0 0,0 1 0 0 0,0 0 0 0 0,0 0-2 0 0,-2 4 81 0 0,2-3-81 0 0,0-1 0 0 0,-1 0 0 0 0,1 0 1 0 0,0 1-1 0 0,0-1 0 0 0,0 0 0 0 0,0 0 1 0 0,-1 1-1 0 0,1-1 0 0 0,0 0 0 0 0,0 0 1 0 0,-1 0-1 0 0,1 0 0 0 0,0 1 1 0 0,0-1-1 0 0,0 0 0 0 0,-1 0 0 0 0,1 0 1 0 0,0 0-1 0 0,-1 0 7 0 0,1 1 1 0 0,-1-1-1 0 0,1 0 1 0 0,-1 0-1 0 0,1 1 1 0 0,0-1-1 0 0,-1 0 1 0 0,1 1-1 0 0,-1-1 1 0 0,1 0-1 0 0,0 1 1 0 0,-1-1-1 0 0,1 0 1 0 0,0 1-1 0 0,0-1 1 0 0,-1 1-8 0 0,0 1-38 0 0,0-1 0 0 0,0 1 0 0 0,0 0-1 0 0,0-1 1 0 0,-1 0 0 0 0,0 2 38 0 0,-4 2 124 0 0,6-5-123 0 0,0 0 0 0 0,0 0 0 0 0,0 0 1 0 0,0 0-1 0 0,0 0 0 0 0,0 0 1 0 0,0 0-1 0 0,0 0 0 0 0,0 0 1 0 0,0 0-1 0 0,0 0 0 0 0,0 0 1 0 0,0 0-1 0 0,0 0 0 0 0,0 0 1 0 0,0 0-1 0 0,1 0 0 0 0,-1 0 1 0 0,0 0-1 0 0,0 0 0 0 0,0 0 1 0 0,0 0-1 0 0,0 0 0 0 0,0 0 1 0 0,0 0-1 0 0,0 0 0 0 0,0 0 0 0 0,0 0 1 0 0,0 0-1 0 0,0 0 0 0 0,0 0 1 0 0,0 0-1 0 0,0 0 0 0 0,0 0 1 0 0,0 0-1 0 0,0 0 0 0 0,0 0 1 0 0,0 1-1 0 0,0-1 0 0 0,0 0 1 0 0,0 0-1 0 0,1 0 0 0 0,-1 0 1 0 0,0 0-1 0 0,0 0 0 0 0,0 0 1 0 0,0 0-1 0 0,0 0 0 0 0,0 0 1 0 0,0 0-1 0 0,0 0 0 0 0,0 0 0 0 0,0 0 1 0 0,0 0-1 0 0,0 0 0 0 0,0 0 1 0 0,0 0-1 0 0,0 1 0 0 0,-1-1 1 0 0,1 0-1 0 0,0 0 0 0 0,0 0 1 0 0,0 0-1 0 0,0 0 0 0 0,0 0 1 0 0,0 0-1 0 0,0 0 0 0 0,0 0-1 0 0,0 1-35 0 0,1-3-42 0 0,-1 3 100 0 0,0 0-1 0 0,0 0 1 0 0,0 1 0 0 0,0-1 0 0 0,0 0-1 0 0,1 0 1 0 0,-1 1 0 0 0,0-1 0 0 0,0 0-1 0 0,1 0 1 0 0,-1 0 0 0 0,1 0 0 0 0,-1 1-1 0 0,1-1 1 0 0,0 0 0 0 0,-1 0 0 0 0,1 0-23 0 0,1 2-59 0 0,-2-2 66 0 0,0-1 1 0 0,0 0 0 0 0,0 0-1 0 0,1 0 1 0 0,-1 0-1 0 0,0 1 1 0 0,0-1 0 0 0,0 0-1 0 0,0 0 1 0 0,0 0 0 0 0,0 1-1 0 0,0-1 1 0 0,0 0 0 0 0,1 0-1 0 0,-1 0 1 0 0,0 0 0 0 0,0 0-1 0 0,0 0 1 0 0,0 1 0 0 0,1-1-1 0 0,-1 0 1 0 0,0 0 0 0 0,0 0-1 0 0,0 0 1 0 0,0 0 0 0 0,1 0-1 0 0,-1 0 1 0 0,0 0 0 0 0,0 0-1 0 0,0 0 1 0 0,1 0 0 0 0,-1 0-1 0 0,0 0 1 0 0,0 0-8 0 0,0 0-3 0 0,1 0-1 0 0,-1 1 1 0 0,0-1-1 0 0,0 0 1 0 0,1 0 0 0 0,-1 0-1 0 0,0 0 1 0 0,0 0-1 0 0,1 0 1 0 0,-1 1 0 0 0,0-1-1 0 0,0 0 1 0 0,0 0 0 0 0,1 0-1 0 0,-1 0 1 0 0,0 1-1 0 0,0-1 1 0 0,0 0 0 0 0,0 0-1 0 0,0 1 1 0 0,1-1-1 0 0,-1 0 1 0 0,0 0 0 0 0,0 1-1 0 0,0-1 1 0 0,0 0-1 0 0,0 0 1 0 0,0 1 0 0 0,0-1-1 0 0,0 0 4 0 0,2 9 254 0 0,2 13-337 0 0,4-12 285 0 0,-5 3-154 0 0,-2-11-61 0 0,0 1 1 0 0,-1 0 0 0 0,1 0 0 0 0,-1-1 0 0 0,1 1-1 0 0,-1 1 13 0 0,9-2-50 0 0,-7 0 97 0 0,-2-2-36 0 0,0 0-1 0 0,0 0 1 0 0,0 0 0 0 0,0 0-1 0 0,1 1 1 0 0,-1-1-1 0 0,0 0 1 0 0,0 0-1 0 0,0 0 1 0 0,0 0 0 0 0,0 0-1 0 0,0 0 1 0 0,0 0-1 0 0,1 0 1 0 0,-1 0-1 0 0,0 0 1 0 0,0 0-1 0 0,0 0 1 0 0,0 0 0 0 0,0 0-1 0 0,0 0 1 0 0,1 0-1 0 0,-1 0 1 0 0,0 0-1 0 0,0 0 1 0 0,0 0 0 0 0,0 0-1 0 0,0 0 1 0 0,0 0-1 0 0,0 0 1 0 0,1 0-1 0 0,-1 0 1 0 0,0 0 0 0 0,0 0-1 0 0,0 0 1 0 0,0 0-1 0 0,0 0 1 0 0,0-1-1 0 0,0 1-10 0 0,1 0-7 0 0,-1 0-2 0 0,1 0 1 0 0,-1 0 0 0 0,0 0-1 0 0,0 0 1 0 0,1 0 0 0 0,-1 0-1 0 0,0 0 1 0 0,0 1-1 0 0,1-1 1 0 0,-1 0 0 0 0,0 0-1 0 0,0 0 1 0 0,0 0 0 0 0,1 0-1 0 0,-1 1 1 0 0,0-1-1 0 0,0 0 1 0 0,0 0 0 0 0,0 0-1 0 0,1 0 1 0 0,-1 1 0 0 0,0-1-1 0 0,0 0 1 0 0,0 0-1 0 0,0 1 1 0 0,0-1 0 0 0,0 0 8 0 0,3 8 238 0 0,-2-9-226 0 0,0 3-32 0 0,2 2-23 0 0,-3-4 47 0 0,0 0 0 0 0,0 0 0 0 0,0 0 0 0 0,0 0 0 0 0,1 0 0 0 0,-1 0 0 0 0,0 0 0 0 0,0-1 0 0 0,0 1 0 0 0,1 0 0 0 0,-1 0 0 0 0,0 0 0 0 0,0 0 0 0 0,0 0 0 0 0,1 0 0 0 0,-1 0 0 0 0,0 0 0 0 0,0 0 0 0 0,0 0 0 0 0,1 0 0 0 0,-1 0 0 0 0,0 0 0 0 0,0 0 0 0 0,0 0 0 0 0,1 1 0 0 0,-1-1 0 0 0,0 0 0 0 0,0 0 0 0 0,0 0 0 0 0,1 0 0 0 0,-1 0 0 0 0,0 0 0 0 0,0 0 0 0 0,0 1 0 0 0,0-1 0 0 0,0 0 0 0 0,1 0 0 0 0,-1 0-1 0 0,0 0 1 0 0,0 1 0 0 0,0-1 0 0 0,0 0 0 0 0,0 0 0 0 0,0 0 0 0 0,0 1 0 0 0,0-1 0 0 0,0 0 0 0 0,0 0-4 0 0,4 6 77 0 0,-2-1-70 0 0,-2-5-10 0 0,0 1 0 0 0,1-1 0 0 0,-1 0 0 0 0,0 0 0 0 0,0 1 0 0 0,0-1 0 0 0,0 0 0 0 0,0 0 0 0 0,0 1 0 0 0,1-1 0 0 0,-1 0 1 0 0,0 0-1 0 0,0 1 0 0 0,0-1 0 0 0,1 0 0 0 0,-1 0 0 0 0,0 0 0 0 0,0 0 0 0 0,1 1 0 0 0,-1-1 0 0 0,0 0 0 0 0,0 0 0 0 0,1 0 0 0 0,-1 0 0 0 0,0 0 3 0 0,5 8 71 0 0,-4-7-44 0 0,0 0 0 0 0,0 0 0 0 0,0 0-1 0 0,0 0 1 0 0,0 1 0 0 0,0-1 0 0 0,0 0 0 0 0,0 1-27 0 0,3 5-192 0 0,-1-3 129 0 0,-2-3 73 0 0,-1 0 0 0 0,1-1 0 0 0,-1 1 0 0 0,1 0 0 0 0,-1-1 0 0 0,0 1 0 0 0,1 0 0 0 0,-1-1 0 0 0,0 1 0 0 0,0 0 0 0 0,1 0-10 0 0,-1 0 2 0 0,0-1 1 0 0,0 1 0 0 0,1-1 0 0 0,-1 1 0 0 0,0-1 0 0 0,1 1 0 0 0,-1-1 0 0 0,1 1 0 0 0,-1-1 0 0 0,0 1 0 0 0,1-1 0 0 0,0 1-3 0 0,4 5 115 0 0,-4-3-207 0 0,-1-2 92 0 0,0 0 0 0 0,1 0 0 0 0,-1 0 0 0 0,0 0 1 0 0,1 0-1 0 0,-1 0 0 0 0,1 0 0 0 0,0 0 0 0 0,-1 0 1 0 0,1 0-1 0 0,0-1 0 0 0,-1 1 0 0 0,1 0 0 0 0,0 0 0 0 0,0-1 1 0 0,0 1-1 0 0,0 0 0 0 0,0-1 4 0 0,-1 1 0 0 0,1 0 0 0 0,0-1 1 0 0,-1 1-1 0 0,1 0 0 0 0,-1 0 0 0 0,1-1 0 0 0,-1 1 1 0 0,1 0-1 0 0,-1 0 0 0 0,1 0 0 0 0,-1 0 0 0 0,0 0 1 0 0,1 0-1 0 0,-1-1 0 0 0,0 1 0 0 0,0 0 0 0 0,0 0 1 0 0,0 0-5 0 0,0 1 18 0 0,1-1 1 0 0,-1 0-1 0 0,0 0 1 0 0,1 1-1 0 0,-1-1 1 0 0,1 0-1 0 0,-1 0 1 0 0,1 1-19 0 0,3 5-102 0 0,-4-6 103 0 0,0-1 1 0 0,0 0 0 0 0,1 1-1 0 0,-1-1 1 0 0,0 0-1 0 0,0 1 1 0 0,0-1-1 0 0,0 0 1 0 0,0 1-1 0 0,0-1 1 0 0,0 0 0 0 0,0 1-1 0 0,0-1 1 0 0,0 0-1 0 0,0 1 1 0 0,0-1-1 0 0,0 0 1 0 0,0 1-1 0 0,0-1 1 0 0,0 1 0 0 0,0-1-2 0 0,7 10-76 0 0,-2 1 5 0 0,-4-10 72 0 0,-1 0 0 0 0,1 0 0 0 0,-1 0 0 0 0,1 1 0 0 0,-1-1 0 0 0,0 0 0 0 0,1 0 0 0 0,-1 0 0 0 0,0 2-1 0 0,3 4-108 0 0,-3-6 113 0 0,0-1 0 0 0,1 1 0 0 0,-1 0 0 0 0,0-1 0 0 0,1 1 0 0 0,-1 0 0 0 0,0-1 1 0 0,0 1-1 0 0,0 0 0 0 0,0 0 0 0 0,0-1 0 0 0,0 1 0 0 0,0 0 0 0 0,0 0-5 0 0,0-1 8 0 0,0 1 0 0 0,0 0 1 0 0,0-1-1 0 0,0 1 0 0 0,0 0 0 0 0,0-1 1 0 0,0 1-1 0 0,0-1 0 0 0,0 1 0 0 0,0 0 1 0 0,1-1-1 0 0,-1 1 0 0 0,0 0-8 0 0,2 6 210 0 0,-2-6-203 0 0,0-1-1 0 0,0 1 0 0 0,0-1 1 0 0,1 0-1 0 0,-1 1 0 0 0,0-1 1 0 0,0 1-1 0 0,1-1 0 0 0,-1 0 1 0 0,0 1-1 0 0,1-1 0 0 0,-1 0 1 0 0,0 1-1 0 0,1-1 0 0 0,-1 0 1 0 0,0 1-1 0 0,1-1 0 0 0,-1 0 1 0 0,1 0-1 0 0,-1 0 0 0 0,1 1-6 0 0,-1-1-21 0 0,1 0-1 0 0,0 1 0 0 0,-1-1 1 0 0,1 0-1 0 0,-1 1 0 0 0,1-1 1 0 0,0 1-1 0 0,-1-1 0 0 0,1 1 1 0 0,-1-1-1 0 0,0 1 1 0 0,1 0 21 0 0,1 5 6 0 0,-2-5 2 0 0,1 1-1 0 0,-1-1 1 0 0,1 1 0 0 0,0-1 0 0 0,-1 1 0 0 0,1-1-1 0 0,0 0 1 0 0,0 1 0 0 0,0-1 0 0 0,0 0 0 0 0,0 1-8 0 0,3 0-54 0 0,1 1 138 0 0,-2 0-56 0 0,0 0-44 0 0,-3-3 15 0 0,0 1 0 0 0,1-1 0 0 0,-1 1 0 0 0,0-1 0 0 0,0 1 0 0 0,1-1 0 0 0,-1 1 0 0 0,0-1 0 0 0,1 0 0 0 0,-1 1 0 0 0,1-1 0 0 0,-1 1 0 0 0,0-1 0 0 0,1 0 0 0 0,-1 1-1 0 0,1-1 2 0 0,-1 0 1 0 0,1 0-4 0 0,-1 1 0 0 0,0-1-1 0 0,0 1 1 0 0,0-1-1 0 0,0 0 1 0 0,0 1 0 0 0,0-1-1 0 0,0 1 1 0 0,0-1 0 0 0,1 0-1 0 0,-1 1 1 0 0,0-1 0 0 0,-1 1-1 0 0,1-1 1 0 0,0 0 0 0 0,0 1-1 0 0,0-1 4 0 0,0 4-44 0 0,4 4 0 0 0,0-2-51 0 0,-4-6 96 0 0,0 1 0 0 0,0-1 0 0 0,0 0-1 0 0,0 0 1 0 0,0 0 0 0 0,0 0 0 0 0,0 0 0 0 0,0 0-1 0 0,0 1 1 0 0,0-1 0 0 0,0 0 0 0 0,0 0 0 0 0,1 0-1 0 0,-1 0 1 0 0,0 0 0 0 0,0 0 0 0 0,0 0 0 0 0,0 0-1 0 0,0 1 1 0 0,0-1 0 0 0,0 0 0 0 0,0 0-1 0 0,0 0 1 0 0,1 0 0 0 0,-1 0 0 0 0,0 0 0 0 0,0 0-1 0 0,0 0 1 0 0,0 0 0 0 0,0 0 0 0 0,0 0 0 0 0,0 0-1 0 0,1 0 1 0 0,-1 0 0 0 0,0 0 0 0 0,0 0 0 0 0,0 0-1 0 0,0 0 1 0 0,0 0 0 0 0,0 0 0 0 0,1 0 0 0 0,-1 0-1 0 0,0 0 1 0 0,0 0 0 0 0,0 0 0 0 0,0 0 0 0 0,0 0-1 0 0,0 0 1 0 0,1 0 0 0 0,-1 0 0 0 0,0 0 0 0 0,0 0-1 0 0,0 0 1 0 0,0 0 0 0 0,0-1 0 0 0,0 1 0 0 0,0 0-1 0 0,5 11-96 0 0,1-5-274 0 0,0 3 554 0 0,-5-8-161 0 0,1 3 53 0 0,-2-4-81 0 0,0 0-1 0 0,0 0 1 0 0,0 0 0 0 0,0 0-1 0 0,0 0 1 0 0,0 0 0 0 0,0 0-1 0 0,0 0 1 0 0,0 0 0 0 0,0 0-1 0 0,1 0 1 0 0,-1 0 0 0 0,0 0 0 0 0,0 0-1 0 0,0 0 1 0 0,0 0 0 0 0,0 0-1 0 0,0 0 1 0 0,0 0 0 0 0,0 0-1 0 0,0 0 1 0 0,0 0 0 0 0,0 0-1 0 0,0 0 1 0 0,0 0 0 0 0,1 0-1 0 0,-1 0 1 0 0,0 0 0 0 0,0 0 0 0 0,0 0-1 0 0,0 0 1 0 0,0 0 0 0 0,0 0-1 0 0,0 0 1 0 0,0 0 0 0 0,0 0-1 0 0,0 0 1 0 0,0 0 0 0 0,0-1-1 0 0,0 1 1 0 0,0 0 0 0 0,0 0-1 0 0,0 0 1 0 0,0 0 0 0 0,0 0 0 0 0,0 0-1 0 0,0 0 1 0 0,0 0 0 0 0,0 0-1 0 0,1 0 1 0 0,-1 0 0 0 0,0 0-1 0 0,0 0 1 0 0,0-1 0 0 0,0 1-1 0 0,0 0 1 0 0,-1 0 0 0 0,1 0-1 0 0,0 0 1 0 0,0 0 5 0 0,6 7 75 0 0,-6-7-82 0 0,0 0 1 0 0,0 0 0 0 0,1 1 0 0 0,-1-1-1 0 0,0 0 1 0 0,0 0 0 0 0,0 1-1 0 0,1-1 1 0 0,-1 0 0 0 0,0 1-1 0 0,0-1 1 0 0,0 0 0 0 0,0 1 0 0 0,0-1-1 0 0,0 0 1 0 0,0 1 0 0 0,0-1-1 0 0,0 0 1 0 0,0 1 0 0 0,0-1 0 0 0,0 0-1 0 0,0 1 1 0 0,0-1 0 0 0,0 1 6 0 0,0-1-3 0 0,0 0 0 0 0,0 0 0 0 0,0 1 0 0 0,0-1 0 0 0,0 0 0 0 0,0 1 0 0 0,0-1 0 0 0,0 0 0 0 0,0 1 0 0 0,0-1 0 0 0,0 0 0 0 0,0 1 0 0 0,0-1 0 0 0,1 0 0 0 0,-1 0 0 0 0,0 1 0 0 0,0-1 0 0 0,0 0 0 0 0,0 1 3 0 0,1-1 49 0 0,-1 0-58 0 0,1 0-1 0 0,-1 0 1 0 0,0 0-1 0 0,1 0 1 0 0,-1 1-1 0 0,0-1 1 0 0,1 0-1 0 0,-1 0 1 0 0,0 0-1 0 0,1 1 1 0 0,-1-1-1 0 0,0 0 1 0 0,0 0-1 0 0,1 1 1 0 0,-1-1-1 0 0,0 0 1 0 0,0 1 0 0 0,0-1-1 0 0,1 0 10 0 0,1 3 107 0 0,-1-2-99 0 0,-1-1-1 0 0,1 1 1 0 0,-1-1 0 0 0,1 1 0 0 0,-1-1 0 0 0,1 1 0 0 0,-1 0 0 0 0,0-1 0 0 0,1 1 0 0 0,-1 0 0 0 0,0-1 0 0 0,0 1 0 0 0,1 0 0 0 0,-1-1-1 0 0,0 1-7 0 0,3 6-336 0 0,-2-7 324 0 0,-1 1 0 0 0,0-1 0 0 0,1 1 0 0 0,-1-1 0 0 0,0 1 0 0 0,0-1 0 0 0,1 1 0 0 0,-1-1 0 0 0,0 1 0 0 0,0-1 0 0 0,0 1 0 0 0,0 0 0 0 0,1-1 0 0 0,-1 1 12 0 0,6 6-114 0 0,-6-7 116 0 0,0 0 0 0 0,0 0 0 0 0,0 0 0 0 0,0 0 1 0 0,0 0-1 0 0,0 1 0 0 0,0-1 0 0 0,0 0 0 0 0,0 0 1 0 0,0 0-1 0 0,0 0 0 0 0,0 0 0 0 0,0 0 1 0 0,0 0-1 0 0,0 0 0 0 0,0 0 0 0 0,0 0 0 0 0,0 0 1 0 0,0 0-1 0 0,0 0 0 0 0,0 0 0 0 0,0 0 0 0 0,0 1 1 0 0,0-1-1 0 0,1 0 0 0 0,-1 0 0 0 0,0 0 0 0 0,0 0 1 0 0,0 0-1 0 0,0 0 0 0 0,0 0 0 0 0,0 0 0 0 0,0 0 1 0 0,0 0-1 0 0,0 0 0 0 0,0 0 0 0 0,0 0 0 0 0,1 0 1 0 0,-1 0-1 0 0,0 0 0 0 0,0 0 0 0 0,0 0 1 0 0,0 0-4 0 0,2 1 29 0 0,-2-1-36 0 0,0 0 0 0 0,0 0 0 0 0,0 1-1 0 0,0-1 1 0 0,0 0 0 0 0,0 0 0 0 0,0 1-1 0 0,0-1 1 0 0,0 0 0 0 0,0 0 0 0 0,1 0 0 0 0,-1 1-1 0 0,0-1 1 0 0,0 0 0 0 0,0 0 0 0 0,0 0-1 0 0,0 0 1 0 0,1 1 0 0 0,-1-1 0 0 0,0 0-1 0 0,0 0 1 0 0,0 0 0 0 0,1 0 0 0 0,-1 0-1 0 0,0 1 1 0 0,0-1 0 0 0,1 0 8 0 0,3-3-397 0 0,-3 2 309 0 0,2-3 40 0 0,0 0-1 0 0,-1 1 1 0 0,1-1-1 0 0,-1 0 1 0 0,2-2 48 0 0,4-2 164 0 0,-6 4-131 0 0,0 0 0 0 0,1 0 0 0 0,-1 1 0 0 0,2-2-33 0 0,1-2 24 0 0,5-1-96 0 0,-6 3 50 0 0,7-11 145 0 0,-9 12-84 0 0,-2 4-10 0 0,1-1-1 0 0,-1 0 1 0 0,0 0-1 0 0,1 0 0 0 0,-1 1 1 0 0,1-1-1 0 0,-1 0 1 0 0,1 0-1 0 0,-1 1 1 0 0,1-1-1 0 0,0 0 1 0 0,-1 1-1 0 0,1-1 1 0 0,0 1-1 0 0,-1-1 0 0 0,1 1 1 0 0,1-1-29 0 0,14-10 121 0 0,-8 4-157 0 0,-4 6 136 0 0,-4 1-108 0 0,1 0 0 0 0,-1-1 0 0 0,1 1 0 0 0,-1 0 0 0 0,0 0 0 0 0,1 0 0 0 0,-1 0 0 0 0,0 0 0 0 0,1 0-1 0 0,-1-1 1 0 0,1 1 0 0 0,-1 0 0 0 0,0 0 0 0 0,1-1 0 0 0,-1 1 0 0 0,0 0 8 0 0,1-1 9 0 0,0 0 1 0 0,0 1-1 0 0,-1-1 1 0 0,1 1-1 0 0,0-1 1 0 0,0 1-1 0 0,0-1 1 0 0,0 1-1 0 0,0 0 0 0 0,0-1-9 0 0,0 1-10 0 0,0 0 0 0 0,0-1 1 0 0,0 1-1 0 0,0 0 0 0 0,0-1 0 0 0,-1 1 0 0 0,1-1 0 0 0,0 1 0 0 0,0-1 0 0 0,0 0 0 0 0,-1 1 0 0 0,2-2 10 0 0,-2 2 7 0 0,1-1 0 0 0,-1 0 1 0 0,1 1-1 0 0,0-1 1 0 0,0 0-1 0 0,-1 1 0 0 0,1-1 1 0 0,0 1-1 0 0,0-1 1 0 0,0 1-1 0 0,0-1 0 0 0,-1 1 1 0 0,1 0-1 0 0,0-1 1 0 0,0 1-1 0 0,0 0 0 0 0,0 0 1 0 0,0 0-1 0 0,0 0 1 0 0,0 0-8 0 0,0 0-3 0 0,1-1 1 0 0,-1 1 0 0 0,0 0-1 0 0,0 0 1 0 0,1-1 0 0 0,-1 1-1 0 0,0-1 1 0 0,1 1 2 0 0,4-3-29 0 0,-4 3 22 0 0,0 0 1 0 0,0-1 0 0 0,0 1 0 0 0,0 0 0 0 0,0 1-1 0 0,1-1 7 0 0,3 0-56 0 0,-6 0 73 0 0,1 0 0 0 0,0 1 0 0 0,0-1 0 0 0,-1 0 0 0 0,1 0-1 0 0,0 0 1 0 0,0 0 0 0 0,-1 1 0 0 0,1-1 0 0 0,0 0 0 0 0,-1 1-1 0 0,1-1-16 0 0,-1 1-5 0 0,1-1 0 0 0,-1 0 0 0 0,1 0 0 0 0,-1 0 0 0 0,0 1 0 0 0,1-1-1 0 0,-1 0 1 0 0,1 0 0 0 0,-1 0 0 0 0,0 0 0 0 0,1 0 0 0 0,-1 0-1 0 0,1 0 1 0 0,-1 1 0 0 0,1-1 0 0 0,-1-1 0 0 0,1 1 0 0 0,-1 0-1 0 0,0 0 1 0 0,1 0 0 0 0,-1 0 0 0 0,1 0 0 0 0,-1 0 0 0 0,0 0-1 0 0,1-1 1 0 0,-1 1 5 0 0,5-2-12 0 0,-1-1 0 0 0,1 1 0 0 0,2-4 12 0 0,-6 6-6 0 0,-1 0 0 0 0,1-1-1 0 0,-1 1 1 0 0,1 0 0 0 0,-1 0 0 0 0,1 0-1 0 0,-1 0 1 0 0,1-1 0 0 0,-1 1 0 0 0,1 0-1 0 0,-1 0 1 0 0,1 0 0 0 0,-1 0-1 0 0,1 0 1 0 0,-1 0 0 0 0,1 0 0 0 0,-1 1-1 0 0,1-1 1 0 0,0 0 6 0 0,-1 0 2 0 0,0 0-1 0 0,1 0 1 0 0,-1 0-1 0 0,0 0 1 0 0,0 0-1 0 0,0 0 1 0 0,1 0-1 0 0,-1 0 1 0 0,0 1-1 0 0,0-1 1 0 0,0 0-1 0 0,0 0 1 0 0,1 0-1 0 0,-1 0 1 0 0,0 0-1 0 0,0 0 1 0 0,0 1-1 0 0,0-1 1 0 0,1 0-1 0 0,-1 0 1 0 0,0 0-1 0 0,0 0 1 0 0,0 1-1 0 0,0-1 1 0 0,0 0-1 0 0,0 0 1 0 0,0 0-1 0 0,0 1 1 0 0,0-1-1 0 0,0 0 1 0 0,1 0 0 0 0,-1 0-1 0 0,0 1 1 0 0,0-1-1 0 0,0 0 1 0 0,0 0-1 0 0,0 0 1 0 0,0 1-1 0 0,-1-1 1 0 0,1 0-2 0 0,0 0-8 0 0,0 0 0 0 0,0 1 0 0 0,0-1 0 0 0,-1 0 1 0 0,1 0-1 0 0,0 0 0 0 0,-1 0 0 0 0,1 0 0 0 0,0 0 0 0 0,0 1 1 0 0,-1-1-1 0 0,1 0 0 0 0,0 0 0 0 0,0 0 0 0 0,-1 0 1 0 0,1 0-1 0 0,0 0 0 0 0,-1 0 0 0 0,1 0 0 0 0,0 0 0 0 0,-1 0 9 0 0,1-1 6 0 0,0 1 0 0 0,-1 0 0 0 0,1 0 1 0 0,-1 0-1 0 0,1 0 0 0 0,-1 0 1 0 0,1 1-1 0 0,-1-1 0 0 0,1 0 0 0 0,0 0 1 0 0,-1 0-1 0 0,1 0 0 0 0,-1 0 1 0 0,1 1-1 0 0,-1-1-7 0 0,0 1-23 0 0,1-1 0 0 0,-1 1 0 0 0,0 0 0 0 0,0-1-1 0 0,0 1 1 0 0,0-1 0 0 0,0 1 0 0 0,0-1 0 0 0,-1 0 0 0 0,0 1 23 0 0,-9 3 10 0 0,4 1-25 0 0,-1-1 0 0 0,0 0 1 0 0,0 0-1 0 0,-1-1 0 0 0,1 0 1 0 0,-1 0-1 0 0,1-1 0 0 0,-2 0 15 0 0,7-1-32 0 0,1-1 31 0 0,1 0 1 0 0,0 0 0 0 0,-1 0-1 0 0,1 1 1 0 0,0-1 0 0 0,-1 0-1 0 0,1 1 1 0 0,0-1 0 0 0,0 1-1 0 0,0 0 1 0 0,-1-1 0 0 0,1 1-1 0 0,0 0 1 0 0,0 0 0 0 0,1-1-2 0 0,0 0 0 0 0,-1 0 0 0 0,1 0 1 0 0,0 1-1 0 0,0-1 0 0 0,0 0 0 0 0,0 0 1 0 0,0 0-1 0 0,0 0 0 0 0,0 0 0 0 0,0 0 0 0 0,0 0 1 0 0,-1 0-1 0 0,1 0 0 0 0,0 0 0 0 0,0 1 0 0 0,0-1 1 0 0,0 0-1 0 0,0 0 0 0 0,0 0 0 0 0,0 0 0 0 0,-1 0 1 0 0,1 0-1 0 0,0 0 0 0 0,0 0 0 0 0,0 0 0 0 0,0 0 1 0 0,0 0-1 0 0,-1 0 0 0 0,1 0 0 0 0,0 0 0 0 0,0 0 1 0 0,0 0-1 0 0,0 0 0 0 0,0 0 0 0 0,0-1 0 0 0,0 1 1 0 0,-1 0-1 0 0,1 0 0 0 0,0 0 0 0 0,0 0 0 0 0,0 0 1 0 0,0 0-1 0 0,0 0 0 0 0,0 0 0 0 0,0 0 0 0 0,-1-1 2 0 0,1 1 5 0 0,0 0-1 0 0,0 0 1 0 0,0 0-1 0 0,0 0 0 0 0,0 0 1 0 0,0-1-1 0 0,0 1 0 0 0,0 0 1 0 0,0 0-1 0 0,1 0 1 0 0,-1 0-1 0 0,0-1 0 0 0,0 1 1 0 0,0 0-1 0 0,0 0 0 0 0,0 0 1 0 0,0 0-1 0 0,0 0 0 0 0,0 0 1 0 0,0-1-1 0 0,0 1 1 0 0,0 0-1 0 0,1 0 0 0 0,-1 0 1 0 0,0 0-1 0 0,0 0 0 0 0,0 0 1 0 0,0 0-1 0 0,0 0 1 0 0,0-1-1 0 0,1 1 0 0 0,-1 0 1 0 0,0 0-1 0 0,0 0 0 0 0,0 0 1 0 0,0 0-1 0 0,1 0 0 0 0,-1 0 1 0 0,0 0-1 0 0,0 0 1 0 0,0 0-5 0 0,2-1 71 0 0,0 0 1 0 0,0 0 0 0 0,0 0 0 0 0,0 0-1 0 0,0 0 1 0 0,-1 0 0 0 0,1-1 0 0 0,0 1-1 0 0,-1-1 1 0 0,1 1-72 0 0,10-9 136 0 0,12-5-36 0 0,-21 14-115 0 0,-1 0 1 0 0,1 0-1 0 0,0 0 0 0 0,-1 0 1 0 0,1 0-1 0 0,0 1 0 0 0,0-1 1 0 0,2 1 14 0 0,0 0 63 0 0,-1 1 0 0 0,1-1 0 0 0,-1 1 0 0 0,2 1-63 0 0,10 1-220 0 0,-7 1 198 0 0,-8-4 21 0 0,-1 1 1 0 0,1-1-1 0 0,0 0 0 0 0,-1 1 0 0 0,1-1 1 0 0,-1 0-1 0 0,1 0 0 0 0,0 1 1 0 0,-1-1-1 0 0,1 0 0 0 0,0 0 0 0 0,-1 0 1 0 0,1 0-1 0 0,0 0 0 0 0,-1 0 1 0 0,1 0-1 0 0,0 0 0 0 0,-1 0 0 0 0,1 0 1 0 0,0 0 0 0 0,-1 0-5 0 0,1 0 0 0 0,-1 0 1 0 0,1 0-1 0 0,-1 0 0 0 0,0 0 0 0 0,1 0 1 0 0,-1 0-1 0 0,1 0 0 0 0,-1 0 0 0 0,1 0 1 0 0,-1 0-1 0 0,0 0 0 0 0,1 0 0 0 0,-1 1 1 0 0,1-1-1 0 0,-1 0 0 0 0,0 0 1 0 0,1 0-1 0 0,-1 1 0 0 0,0-1 0 0 0,1 0 1 0 0,-1 1-1 0 0,0-1 0 0 0,0 0 0 0 0,1 1 1 0 0,-1-1-1 0 0,0 0 0 0 0,0 1 5 0 0,1-1 6 0 0,-1 1-1 0 0,0-1 0 0 0,1 0 1 0 0,-1 1-1 0 0,1-1 0 0 0,-1 1 1 0 0,1-1-1 0 0,-1 0 1 0 0,1 1-1 0 0,-1-1 0 0 0,1 0 1 0 0,-1 0-1 0 0,1 1-5 0 0,6 0-37 0 0,-5-1 42 0 0,0 0-1 0 0,0 1 1 0 0,0-1-1 0 0,0 1 1 0 0,0 0 0 0 0,2 0-5 0 0,3 0-77 0 0,-6-1 81 0 0,-1 0-1 0 0,0 0 1 0 0,1 0-1 0 0,-1 0 1 0 0,1 0-1 0 0,-1 0 1 0 0,0 0-1 0 0,1 0 1 0 0,-1 0-1 0 0,0 0 1 0 0,1 1 0 0 0,-1-1-1 0 0,1 0 1 0 0,-1 0-1 0 0,0 0 1 0 0,1 0-1 0 0,-1 1 1 0 0,0-1-1 0 0,1 0 1 0 0,-1 0 0 0 0,0 1-1 0 0,1-1-3 0 0,-1 0 7 0 0,1 1 0 0 0,0-1 0 0 0,-1 1 0 0 0,1-1 0 0 0,0 0 0 0 0,-1 1 0 0 0,1-1 0 0 0,0 0 0 0 0,-1 0 0 0 0,1 0 0 0 0,0 0 0 0 0,0 0 0 0 0,-1 1 0 0 0,1-1 0 0 0,0 0 0 0 0,0-1 0 0 0,0 1-7 0 0,0 0-5 0 0,0 0 0 0 0,0 0 0 0 0,0 0 0 0 0,1 0 0 0 0,-1 0 0 0 0,0 1 0 0 0,0-1 0 0 0,0 0 0 0 0,0 1 0 0 0,0-1 0 0 0,0 0-1 0 0,0 1 1 0 0,1 0 5 0 0,-2-1 4 0 0,1 0 0 0 0,0 1-1 0 0,0-1 1 0 0,0 0 0 0 0,0 0-1 0 0,-1 0 1 0 0,1 0 0 0 0,0 0-1 0 0,0 0 1 0 0,0 0-1 0 0,0 0 1 0 0,0 0 0 0 0,-1 0-1 0 0,1 0 1 0 0,0 0 0 0 0,0-1-1 0 0,0 1 1 0 0,0 0-4 0 0,9-2-39 0 0,-10 2 44 0 0,1 0 0 0 0,-1 0 0 0 0,1 0 0 0 0,-1 1-1 0 0,0-1 1 0 0,1 0 0 0 0,-1 0 0 0 0,0 0 0 0 0,1 0 0 0 0,-1 1 0 0 0,0-1 0 0 0,1 0 0 0 0,-1 0 0 0 0,0 0-1 0 0,1 1 1 0 0,-1-1 0 0 0,0 0 0 0 0,0 1 0 0 0,1-1 0 0 0,-1 0 0 0 0,0 1 0 0 0,0-1 0 0 0,1 0-1 0 0,-1 1-4 0 0,1 2-26 0 0,0-1 26 0 0,0 0 0 0 0,0 0 0 0 0,1 0 0 0 0,-1 1 0 0 0,1-1 0 0 0,1 1 0 0 0,-2-2-2 0 0,0 0 0 0 0,1 0 0 0 0,-1 0 0 0 0,0 0 0 0 0,1-1 0 0 0,-1 1 0 0 0,1 0 0 0 0,-1-1 0 0 0,2 1 2 0 0,-2-1 0 0 0,0 0 0 0 0,0 1 0 0 0,0-1 0 0 0,0 0 1 0 0,0 1-1 0 0,0-1 0 0 0,0 1 0 0 0,0-1 0 0 0,0 1 1 0 0,0-1-1 0 0,0 1 0 0 0,0 0 0 0 0,-1-1 0 0 0,1 1 1 0 0,0 0-1 0 0,0 0 0 0 0,0 0 0 0 0,2 8 172 0 0,4 3-295 0 0,-7-11 128 0 0,1 0-1 0 0,-1 0 0 0 0,0-1 0 0 0,1 1 0 0 0,-1 0 0 0 0,1-1 0 0 0,-1 1 0 0 0,1 0 0 0 0,0-1 0 0 0,-1 1 0 0 0,1-1 1 0 0,0 1-1 0 0,-1-1 0 0 0,1 1 0 0 0,0-1 0 0 0,-1 0 0 0 0,1 1 0 0 0,0-1 0 0 0,0 0 0 0 0,0 0 0 0 0,-1 1 0 0 0,1-1 1 0 0,0 0-1 0 0,0 0 0 0 0,0 0 0 0 0,-1 0 0 0 0,1 0 0 0 0,0 0 0 0 0,0 0-4 0 0,0 0-9 0 0,-1 0 0 0 0,1 0-1 0 0,0 0 1 0 0,-1 0 0 0 0,1 0 0 0 0,0 0 0 0 0,-1 0-1 0 0,1 1 1 0 0,-1-1 0 0 0,1 0 0 0 0,0 0 0 0 0,-1 1-1 0 0,1-1 1 0 0,-1 0 0 0 0,1 1 0 0 0,-1-1 0 0 0,1 0-1 0 0,-1 1 1 0 0,1-1 0 0 0,-1 1 0 0 0,1 0 9 0 0,6 3 105 0 0,2 2-177 0 0,-9-5 73 0 0,1-1 1 0 0,0 1-1 0 0,-1-1 0 0 0,1 1 0 0 0,0-1 0 0 0,0 1 0 0 0,0-1 0 0 0,-1 1 0 0 0,1-1 0 0 0,0 1 1 0 0,0-1-1 0 0,0 0 0 0 0,0 0-1 0 0,3 0-12 0 0,-1 1 0 0 0,0-1 1 0 0,0 0-1 0 0,1 1 0 0 0,-1 0 12 0 0,1 2-40 0 0,-4-3 37 0 0,1 0 1 0 0,-1 1-1 0 0,1-1 0 0 0,-1 0 1 0 0,0 1-1 0 0,1-1 0 0 0,-1 0 1 0 0,1 1-1 0 0,-1-1 0 0 0,1 0 1 0 0,-1 0-1 0 0,1 0 0 0 0,-1 1 1 0 0,1-1-1 0 0,-1 0 0 0 0,1 0 1 0 0,-1 0-1 0 0,1 0 3 0 0,0 0 4 0 0,-1 0 1 0 0,1 0-1 0 0,0 1 0 0 0,0-1 0 0 0,0 0 0 0 0,-1 0 1 0 0,1 1-1 0 0,0-1 0 0 0,0 0 0 0 0,-1 1 1 0 0,1-1-1 0 0,0 1 0 0 0,-1-1 0 0 0,1 1-4 0 0,-1-1 4 0 0,1 1-1 0 0,-1-1 0 0 0,1 0 1 0 0,0 1-1 0 0,-1-1 0 0 0,1 1 1 0 0,-1-1-1 0 0,1 0 0 0 0,0 0 1 0 0,-1 1-1 0 0,1-1 0 0 0,0 0 1 0 0,-1 0-1 0 0,1 0 0 0 0,0 0 1 0 0,-1 0-1 0 0,1 0 0 0 0,0 0 1 0 0,0 0-4 0 0,0 0-1 0 0,0 0 0 0 0,-1 0 0 0 0,1 0 0 0 0,0 0 0 0 0,0 1 0 0 0,0-1 0 0 0,-1 0-1 0 0,1 0 1 0 0,0 1 0 0 0,0-1 0 0 0,-1 1 0 0 0,1-1 0 0 0,0 0 0 0 0,-1 1 0 0 0,1-1 0 0 0,0 1 0 0 0,-1 0 0 0 0,1-1 0 0 0,-1 1 0 0 0,1-1 0 0 0,-1 1 0 0 0,1 0 0 0 0,-1-1 0 0 0,1 1 1 0 0,1 2-76 0 0,-1 0 0 0 0,1 0 0 0 0,0 1 1 0 0,-1-1-1 0 0,1 1 76 0 0,-2-3-11 0 0,1 0 0 0 0,0 0 0 0 0,-1 0 0 0 0,1-1 1 0 0,0 1-1 0 0,-1 0 0 0 0,1-1 0 0 0,0 1 0 0 0,0 0 1 0 0,-1-1-1 0 0,1 1 0 0 0,0-1 0 0 0,0 1 0 0 0,0-1 0 0 0,0 0 1 0 0,0 1-1 0 0,0-1 0 0 0,1 0 11 0 0,-1 0-34 0 0,0 1-1 0 0,0-1 1 0 0,0-1 0 0 0,0 1-1 0 0,0 0 1 0 0,0 0 0 0 0,0 0 0 0 0,0 0-1 0 0,0-1 1 0 0,0 1 0 0 0,0 0-1 0 0,-1-1 1 0 0,1 1 0 0 0,1-1 34 0 0,-2 0-14 0 0,0 0 1 0 0,0 0-1 0 0,0 0 1 0 0,0 1-1 0 0,0-1 1 0 0,0 0-1 0 0,0 0 1 0 0,0 0-1 0 0,0 0 1 0 0,0 0-1 0 0,-1 0 1 0 0,1 0-1 0 0,0 0 1 0 0,0 0-1 0 0,-1 1 1 0 0,1-1-1 0 0,-1-1 14 0 0,-10-14-314 0 0,5 9 251 0 0,-1-2 99 0 0,-1 0 0 0 0,0 0 1 0 0,-3-1-37 0 0,3 2 43 0 0,0-1 1 0 0,0 0 0 0 0,-1-2-44 0 0,-25-38 386 0 0,-3 2 0 0 0,-16-15-386 0 0,40 48 43 0 0,6 6-10 0 0,0 0 0 0 0,0 1 0 0 0,-1 0-1 0 0,0 0 1 0 0,0 1 0 0 0,0 0 0 0 0,-1 0 0 0 0,-2 0-33 0 0,4 3 18 0 0,0-1 1 0 0,0 1 0 0 0,-1 0-1 0 0,1 1 1 0 0,-1 0 0 0 0,0 0-1 0 0,0 1 1 0 0,0-1 0 0 0,-1 2-19 0 0,-13 1 241 0 0,-15 2-241 0 0,12 0-24 0 0,21-3 19 0 0,-1 0-1 0 0,1 0 1 0 0,0-1 0 0 0,0 1-1 0 0,0-1 1 0 0,-3-1 5 0 0,-16-3 304 0 0,22 5-294 0 0,-1 0 0 0 0,1 1 0 0 0,-1-1-1 0 0,1 0 1 0 0,-1 1 0 0 0,1-1 0 0 0,-1 0 0 0 0,1 1-1 0 0,0 0 1 0 0,-1-1 0 0 0,1 1 0 0 0,0 0-1 0 0,-1 0 1 0 0,1 0 0 0 0,0 0 0 0 0,0 0 0 0 0,0 0-1 0 0,0 0 1 0 0,0 0 0 0 0,0 0 0 0 0,0 0 0 0 0,0 0-1 0 0,1 1 1 0 0,-2 0-10 0 0,0 2 39 0 0,0 1-1 0 0,0-1 0 0 0,0 1 1 0 0,0-1-1 0 0,1 1 1 0 0,-1 3-39 0 0,1-4-11 0 0,0-1 0 0 0,1 1 0 0 0,-1 0 0 0 0,1 0 0 0 0,0-1 0 0 0,0 1 0 0 0,0 0 0 0 0,1-1 0 0 0,-1 1 0 0 0,1 0 0 0 0,0-1 0 0 0,0 1 0 0 0,0-1 0 0 0,0 1 11 0 0,2-19-308 0 0,-4 5 305 0 0,1 0 0 0 0,-2 1-1 0 0,1-1 1 0 0,-1 1 0 0 0,-3-10 3 0 0,-1 2 92 0 0,-1 0 0 0 0,-6-11-92 0 0,13 27 10 0 0,-1 1 0 0 0,1-1-1 0 0,0 0 1 0 0,-1 1 0 0 0,1-1-1 0 0,-1 0 1 0 0,1 1 0 0 0,0-1 0 0 0,-1 1-1 0 0,1-1 1 0 0,-1 1 0 0 0,0-1-1 0 0,1 1 1 0 0,-1-1 0 0 0,1 1 0 0 0,-1 0-1 0 0,0-1 1 0 0,1 1 0 0 0,-1 0-1 0 0,0-1 1 0 0,1 1 0 0 0,-1 0 0 0 0,0 0-10 0 0,0 0-7 0 0,1 0 1 0 0,-1 0-1 0 0,0 0 1 0 0,1 1-1 0 0,-1-1 1 0 0,0 0-1 0 0,0 0 1 0 0,1 1-1 0 0,-1-1 1 0 0,1 1-1 0 0,-1-1 1 0 0,0 0 0 0 0,1 1-1 0 0,-1-1 1 0 0,1 1-1 0 0,-1-1 1 0 0,1 1-1 0 0,-1 0 1 0 0,1-1-1 0 0,-1 1 1 0 0,1-1-1 0 0,0 1 1 0 0,-1 0 6 0 0,-5 10 54 0 0,1 1 0 0 0,0 0 0 0 0,0 0 0 0 0,2 0-1 0 0,-1 1 1 0 0,1-1 0 0 0,0 10-54 0 0,1-4-30 0 0,2-16 25 0 0,0-1 1 0 0,0 0-1 0 0,0 0 0 0 0,0 0 1 0 0,0 0-1 0 0,0 0 1 0 0,1 0-1 0 0,-1 0 1 0 0,0 0-1 0 0,1 0 0 0 0,-1 0 1 0 0,0 0-1 0 0,1 0 1 0 0,0 1 4 0 0,0-2-15 0 0,1 1 1 0 0,-1-1-1 0 0,1 1 1 0 0,-1-1-1 0 0,1 1 1 0 0,-1-1-1 0 0,1 0 1 0 0,-1 0-1 0 0,1 0 15 0 0,2 0 49 0 0,-4 1-46 0 0,1-1-1 0 0,0 0 1 0 0,-1 0-1 0 0,1 0 1 0 0,0 0-1 0 0,-1-1 1 0 0,1 1-1 0 0,0 0 0 0 0,-1 0 1 0 0,1 0-1 0 0,0 0 1 0 0,-1-1-1 0 0,1 1 1 0 0,-1 0-1 0 0,1-1 1 0 0,0 1-1 0 0,-1 0 1 0 0,1-1-1 0 0,-1 1 1 0 0,1-1-3 0 0,0 0-4 0 0,0 0 0 0 0,0 0 0 0 0,0 0 0 0 0,-1-1 0 0 0,1 1 0 0 0,0 0 0 0 0,0-1 0 0 0,-1 1 0 0 0,1-1 4 0 0,1-4 3 0 0,-1 0 0 0 0,1-1 0 0 0,-1 1 0 0 0,0-1-3 0 0,-1 5 24 0 0,3-17-164 0 0,-1 6 57 0 0,-1-1-1 0 0,0 0 1 0 0,0 0-1 0 0,-2-13 84 0 0,0 21 17 0 0,1 1 1 0 0,-1-1-1 0 0,-1 0 1 0 0,1 0-1 0 0,-1 0 0 0 0,0 1 1 0 0,-2-6-18 0 0,3 11 2 0 0,1-1 1 0 0,0 1-1 0 0,0-1 1 0 0,-1 1 0 0 0,1 0-1 0 0,0-1 1 0 0,-1 1 0 0 0,1-1-1 0 0,-1 1 1 0 0,1 0 0 0 0,0-1-1 0 0,-1 1 1 0 0,1 0 0 0 0,-1-1-1 0 0,1 1 1 0 0,-1 0 0 0 0,1 0-1 0 0,-1 0 1 0 0,1-1 0 0 0,-1 1-1 0 0,1 0 1 0 0,-1 0 0 0 0,1 0-1 0 0,-1 0-2 0 0,0 0 8 0 0,0 0 0 0 0,1 0-1 0 0,-1 0 1 0 0,0 1 0 0 0,0-1 0 0 0,0 0-1 0 0,1 1 1 0 0,-1-1 0 0 0,0 0 0 0 0,0 1-1 0 0,1-1 1 0 0,-1 1 0 0 0,0-1 0 0 0,0 1-8 0 0,-2 3 44 0 0,-1-1 1 0 0,1 1-1 0 0,0 0 1 0 0,-2 4-45 0 0,3-5 6 0 0,-2 3-4 0 0,0 0 1 0 0,1 0 0 0 0,-1 1-1 0 0,1-1 1 0 0,1 1 0 0 0,-1 0-1 0 0,1 0 1 0 0,1 0 0 0 0,-1 0-1 0 0,1 0 1 0 0,0 5-3 0 0,1-11 4 0 0,0-1 0 0 0,0 0 0 0 0,0 1 0 0 0,0-1-1 0 0,0 1 1 0 0,0-1 0 0 0,0 1 0 0 0,0-1 0 0 0,0 1 0 0 0,0-1 0 0 0,0 0 0 0 0,0 1 0 0 0,1-1 0 0 0,-1 1 0 0 0,0-1-1 0 0,0 0 1 0 0,0 1 0 0 0,1-1 0 0 0,-1 1 0 0 0,0-1 0 0 0,1 0 0 0 0,-1 1 0 0 0,0-1 0 0 0,1 0 0 0 0,-1 0 0 0 0,0 1 0 0 0,1-1-4 0 0,-1 0-8 0 0,1 0 0 0 0,-1 0 1 0 0,1 0-1 0 0,-1 0 1 0 0,1 0-1 0 0,-1 0 1 0 0,1 0-1 0 0,-1 0 1 0 0,1 0-1 0 0,-1-1 1 0 0,1 1-1 0 0,-1 0 1 0 0,1 0-1 0 0,-1 0 1 0 0,1-1-1 0 0,-1 1 0 0 0,0 0 1 0 0,1-1-1 0 0,-1 1 1 0 0,1 0-1 0 0,-1-1 1 0 0,0 1-1 0 0,1 0 1 0 0,-1-1-1 0 0,0 1 8 0 0,3-4-6 0 0,0 1 0 0 0,-1-1-1 0 0,1 0 1 0 0,-1 0 0 0 0,0 0 0 0 0,0 0-1 0 0,-1 0 1 0 0,1 0 0 0 0,-1-1 0 0 0,1-3 6 0 0,1-3-9 0 0,0 2-41 0 0,-1 0 1 0 0,-1 0-1 0 0,1-7 50 0 0,-1 12-12 0 0,-2 1 0 0 0,1-1-1 0 0,0 1 1 0 0,-1 0 0 0 0,1-1-1 0 0,-1 1 1 0 0,0 0 0 0 0,0 0-1 0 0,0-1 1 0 0,0 1 0 0 0,-1 0-1 0 0,0 0 13 0 0,1 1 5 0 0,0 1-1 0 0,0-1 1 0 0,-1 1-1 0 0,1 0 1 0 0,0 0-1 0 0,-1-1 0 0 0,1 1 1 0 0,-1 0-1 0 0,0 0 1 0 0,1 0-1 0 0,-1 0 1 0 0,0 1-1 0 0,1-1 1 0 0,-1 0-1 0 0,0 1 1 0 0,0 0-1 0 0,0-1 1 0 0,1 1-1 0 0,-1 0 1 0 0,-2 0-5 0 0,2 0 2 0 0,0 1 0 0 0,0 0 1 0 0,1 0-1 0 0,-1 0 1 0 0,0 0-1 0 0,0 0 1 0 0,0 0-1 0 0,0 0 1 0 0,1 1-1 0 0,-1-1 1 0 0,1 1-3 0 0,-1 0-7 0 0,-1-1 1 0 0,1 1-1 0 0,0 0 1 0 0,0-1-1 0 0,-1 0 1 0 0,-1 1 6 0 0,-10 5 28 0 0,12-6-34 0 0,1 0-1 0 0,-1 0 0 0 0,0 0 0 0 0,0 0 0 0 0,0 0 0 0 0,0 0 1 0 0,0-1-1 0 0,0 1 0 0 0,0-1 0 0 0,-1 0 0 0 0,1 1 1 0 0,0-1-1 0 0,0 0 0 0 0,0 0 0 0 0,-2-1 7 0 0,3 1-32 0 0,-1 0-1 0 0,1-1 1 0 0,0 1 0 0 0,-1-1-1 0 0,1 0 1 0 0,0 1-1 0 0,0-1 1 0 0,-1 0 0 0 0,1 0-1 0 0,0 0 1 0 0,0 0 0 0 0,0 0-1 0 0,0 0 1 0 0,0 0-1 0 0,0 0 1 0 0,0 0 0 0 0,1 0-1 0 0,-1-1 1 0 0,0 1-1 0 0,0 0 1 0 0,1-1 32 0 0,-1 1 19 0 0,0-1 0 0 0,1 1 0 0 0,-1 0 0 0 0,0 0 1 0 0,0 0-1 0 0,0 0 0 0 0,0 0 0 0 0,0 0 0 0 0,0 0 0 0 0,0 1 0 0 0,0-1 0 0 0,0 0 1 0 0,-1 0-1 0 0,1 1 0 0 0,-1-1-19 0 0,-3-3 4 0 0,4 3-5 0 0,1 1 0 0 0,0 0-1 0 0,0-1 1 0 0,-1 1 0 0 0,1 0 0 0 0,0 0-1 0 0,0-1 1 0 0,-1 1 0 0 0,1 0 0 0 0,0 0-1 0 0,0 0 1 0 0,-1-1 0 0 0,1 1 0 0 0,0 0 0 0 0,-1 0-1 0 0,1 0 1 0 0,0 0 0 0 0,-1 0 0 0 0,1 0-1 0 0,0-1 1 0 0,-1 1 0 0 0,1 0 0 0 0,-1 0-1 0 0,1 0 1 0 0,-1 0 1 0 0,1 1-3 0 0,0-1 1 0 0,-1 0-1 0 0,1 0 1 0 0,0 0-1 0 0,-1-1 1 0 0,1 1-1 0 0,-1 0 0 0 0,1 0 1 0 0,0 0-1 0 0,-1 0 1 0 0,1 0-1 0 0,0 0 1 0 0,-1 0-1 0 0,1-1 0 0 0,0 1 1 0 0,-1 0-1 0 0,1 0 1 0 0,0 0-1 0 0,-1-1 0 0 0,1 1 1 0 0,0 0 2 0 0,-1-1-5 0 0,1 1 1 0 0,0 0 0 0 0,0 0-1 0 0,-1-1 1 0 0,1 1-1 0 0,0 0 1 0 0,-1 0 0 0 0,1 0-1 0 0,0-1 1 0 0,-1 1 0 0 0,1 0-1 0 0,-1 0 1 0 0,1 0-1 0 0,0 0 1 0 0,-1 0 0 0 0,1 0-1 0 0,0 0 1 0 0,-1 0 4 0 0,-17 2-58 0 0,13 1 297 0 0,4-3-240 0 0,1 0-1 0 0,0 0 0 0 0,0 0 0 0 0,0 0 1 0 0,0 0-1 0 0,0 0 0 0 0,0 0 0 0 0,-1 0 1 0 0,1 0-1 0 0,0 0 0 0 0,0 0 1 0 0,0 0-1 0 0,0 0 0 0 0,0-1 0 0 0,0 1 1 0 0,0 0-1 0 0,-1 0 0 0 0,1 0 0 0 0,0 0 1 0 0,0 0-1 0 0,0 0 0 0 0,0 0 0 0 0,0 0 1 0 0,0 0-1 0 0,0-1 0 0 0,0 1 0 0 0,0 0 1 0 0,0 0-1 0 0,0 0 0 0 0,0 0 0 0 0,0 0 1 0 0,0 0-1 0 0,0-1 0 0 0,0 1 0 0 0,0 0 1 0 0,0 0-1 0 0,0 0 0 0 0,0 0 0 0 0,0 0 1 0 0,0 0-1 0 0,0-1 0 0 0,0 1 0 0 0,0 0 2 0 0,0-1-3 0 0,0 0 1 0 0,0 0-1 0 0,0 0 0 0 0,1 0 0 0 0,-1 0 0 0 0,0 1 0 0 0,1-1 0 0 0,-1 0 0 0 0,1 0 0 0 0,-1 0 3 0 0,3-5 29 0 0,0 1 21 0 0,-1 1 0 0 0,1 0 0 0 0,-1 1 0 0 0,1-1 0 0 0,0 0 0 0 0,0 1 0 0 0,1 0 0 0 0,-1-1-50 0 0,1 1 12 0 0,11-18 149 0 0,2-1-236 0 0,9-5 62 0 0,-22 20-65 0 0,-4 7 84 0 0,1-1-1 0 0,-1 0 0 0 0,0 1 1 0 0,1-1-1 0 0,-1 0 0 0 0,1 1 1 0 0,-1-1-1 0 0,1 0 0 0 0,-1 1 1 0 0,1-1-1 0 0,0 1 0 0 0,-1-1 1 0 0,1 1-1 0 0,0-1 0 0 0,0 1-5 0 0,0-2 39 0 0,0-2-100 0 0,2 0 129 0 0,-3 4-70 0 0,11-11-109 0 0,-11 11 115 0 0,0 0 0 0 0,0 0 0 0 0,0 0 0 0 0,0 0 0 0 0,1-1 0 0 0,-1 1 0 0 0,0 0 0 0 0,0 0 0 0 0,0 0 0 0 0,0 0 0 0 0,0 0 0 0 0,0-1-1 0 0,1 1 1 0 0,-1 0 0 0 0,0 0 0 0 0,0 0 0 0 0,0-1 0 0 0,0 1 0 0 0,0 0 0 0 0,0 0 0 0 0,0 0 0 0 0,0-1 0 0 0,0 1 0 0 0,0 0 0 0 0,0 0 0 0 0,0 0 0 0 0,0-1 0 0 0,0 1-1 0 0,0 0 1 0 0,0 0 0 0 0,0 0 0 0 0,0 0 0 0 0,0-1 0 0 0,0 1 0 0 0,-1 0 0 0 0,1 0 0 0 0,0 0 0 0 0,0-1 0 0 0,0 1 0 0 0,0 0-4 0 0,19-14 284 0 0,-18 14-282 0 0,-1 0 0 0 0,1 0 0 0 0,0-1 0 0 0,-1 1 0 0 0,1 0 0 0 0,-1 0-1 0 0,1-1 1 0 0,0 1 0 0 0,-1-1 0 0 0,1 1 0 0 0,-1 0 0 0 0,1-1 0 0 0,-1 1 0 0 0,1-1 0 0 0,-1 1 0 0 0,1-1 0 0 0,-1 0 0 0 0,0 1 0 0 0,1-1 0 0 0,-1 0-2 0 0,1-1-1 0 0,0 1 1 0 0,0-1 0 0 0,1 1 0 0 0,-1-1 0 0 0,0 1 0 0 0,1-1 0 0 0,-1 1 0 0 0,1 0 0 0 0,-1-1 0 0 0,1 1-1 0 0,-1 0 1 0 0,1 0 0 0 0,0 0 0 0 0,5-7 71 0 0,-7 7-83 0 0,1 0-1 0 0,0 0 1 0 0,0 0 0 0 0,-1 0 0 0 0,1 0-1 0 0,-1 0 1 0 0,1 0 0 0 0,0-2 12 0 0,4-6-82 0 0,-4 4 154 0 0,-1 5-63 0 0,0 0 0 0 0,0 0 0 0 0,0-1 0 0 0,0 1 0 0 0,0 0 0 0 0,0-1 0 0 0,0 1 0 0 0,1 0 0 0 0,-1 0 0 0 0,0-1 0 0 0,0 1 0 0 0,0 0 0 0 0,0 0 1 0 0,0-1-1 0 0,1 1 0 0 0,-1 0 0 0 0,0 0 0 0 0,0-1-9 0 0,1 0 0 0 0,-1 0-1 0 0,0 0 1 0 0,0 0 0 0 0,1 0 0 0 0,-1 0 0 0 0,0 0 0 0 0,0 0 0 0 0,0 0 0 0 0,0-1 0 0 0,0 1-1 0 0,-1 0 1 0 0,1 0 0 0 0,0-4-102 0 0,0 3 99 0 0,0 0 1 0 0,0 0 0 0 0,-1 0-1 0 0,1 0 1 0 0,0 0 0 0 0,-1 0-1 0 0,1 0 1 0 0,-1 0 2 0 0,0-4-59 0 0,-1 4 200 0 0,0 1-86 0 0,1 1-55 0 0,1-1 0 0 0,-1 1 0 0 0,0 0 0 0 0,1-1 0 0 0,-1 1 0 0 0,1-1 0 0 0,-1 0 0 0 0,1 1 0 0 0,-1-1 0 0 0,1 1 0 0 0,-1-1 0 0 0,1 0 0 0 0,0 1 0 0 0,-1-1 0 0 0,1 0-1 0 0,0 1 1 0 0,0-1 0 0 0,-1 0 0 0 0,1 0 0 0 0,0 1 0 0 0,0-1 0 0 0,-2-20 46 0 0,2 9 12 0 0,-1 7-91 0 0,1 1 0 0 0,0-1 0 0 0,1 0 1 0 0,0-3 32 0 0,0-12 71 0 0,-1 2-113 0 0,1 0 0 0 0,2-6 42 0 0,-2 14 22 0 0,-1 1-1 0 0,0-1 1 0 0,0 1 0 0 0,-1-3-22 0 0,-1-20 56 0 0,1 18-53 0 0,1 10-26 0 0,0 0-1 0 0,-1 0 1 0 0,2 0-1 0 0,-1-3 24 0 0,0 6-2 0 0,0 0 1 0 0,0-1-1 0 0,0 1 1 0 0,0 0-1 0 0,-1-1 1 0 0,1 1-1 0 0,-1 0 1 0 0,1-1-1 0 0,-1 1 2 0 0,-1-8-63 0 0,-1-6 126 0 0,1-1 1 0 0,1 1 0 0 0,1-1 0 0 0,0 1-1 0 0,2-11-63 0 0,-2 22-24 0 0,0 1-1 0 0,0-1 1 0 0,-1 0-1 0 0,1 0 1 0 0,-1 1-1 0 0,0-3 25 0 0,-2-8-122 0 0,2 4 112 0 0,0 6 29 0 0,0-1 0 0 0,1 0 0 0 0,0 1 0 0 0,0-1 0 0 0,0-2-19 0 0,0 4-14 0 0,0 0-1 0 0,0 0 1 0 0,0 0-1 0 0,0 0 1 0 0,-1 0-1 0 0,1 1 1 0 0,-1-3 14 0 0,-1 2-23 0 0,1 2 32 0 0,1 1 0 0 0,-1-1 0 0 0,1 0 0 0 0,-1 0 0 0 0,1 1 0 0 0,-1-1 0 0 0,1 0 0 0 0,0 0 0 0 0,0 0 0 0 0,-1 1 0 0 0,1-1 0 0 0,0-1-9 0 0,-1-2-4 0 0,0 1 1 0 0,0-1-1 0 0,0 1 0 0 0,-1-1 0 0 0,0-1 4 0 0,-5-14-67 0 0,7 18 71 0 0,0 1 1 0 0,-1-1-1 0 0,1 1 1 0 0,0-1 0 0 0,0 1-1 0 0,0-1 1 0 0,-1 1-1 0 0,1-1 1 0 0,0 1 0 0 0,0-1-1 0 0,-1 1 1 0 0,1-1-1 0 0,0 1 1 0 0,-1-1 0 0 0,1 1-1 0 0,-1 0 1 0 0,1-1-1 0 0,0 1 1 0 0,-1-1-1 0 0,1 1 1 0 0,-1 0 0 0 0,1 0-1 0 0,-1-1 1 0 0,1 1-1 0 0,-1 0 1 0 0,0 0 0 0 0,0-1-5 0 0,1 2 6 0 0,0 0 1 0 0,-1-1-1 0 0,1 1 1 0 0,-1 0-1 0 0,1 0 1 0 0,0-1 0 0 0,-1 1-1 0 0,1 0 1 0 0,0 0-1 0 0,0-1 1 0 0,0 1-1 0 0,0 0 1 0 0,-1 1-7 0 0,1 7-71 0 0,-1-8 73 0 0,1 1 0 0 0,0-1 0 0 0,0 0 0 0 0,0 0 0 0 0,0 0 1 0 0,0 1-1 0 0,0-1 0 0 0,0 0 0 0 0,0 0 0 0 0,1 0 0 0 0,-1 2-2 0 0,2 2 19 0 0,-1 0 1 0 0,0 1-1 0 0,0-1 0 0 0,-1 0 1 0 0,0 1-1 0 0,0 2-19 0 0,1 12-52 0 0,6 33-45 0 0,-3-21 171 0 0,0 6-74 0 0,-6-8-48 0 0,2-24 37 0 0,-1 0-1 0 0,1 0 1 0 0,0 0 0 0 0,1 0 0 0 0,-1 0-1 0 0,2 5 12 0 0,-1-7 13 0 0,0 1-1 0 0,-1 0 0 0 0,1-1 1 0 0,-1 1-1 0 0,0 0-12 0 0,1 18 26 0 0,0-17-57 0 0,-1-6 26 0 0,0 0-1 0 0,0 0 1 0 0,0 0 0 0 0,0 0 0 0 0,0 0-1 0 0,0 0 1 0 0,0 0 0 0 0,0 0-1 0 0,0 0 1 0 0,0 0 0 0 0,-1 0-1 0 0,1 0 1 0 0,0 0 0 0 0,0 0-1 0 0,0 0 1 0 0,0 0 0 0 0,0 0-1 0 0,0 0 1 0 0,0 0 0 0 0,0 0-1 0 0,0 0 1 0 0,0 0 0 0 0,0 0-1 0 0,0 0 1 0 0,0 0 0 0 0,0 0-1 0 0,0 0 1 0 0,0 0 0 0 0,0 0-1 0 0,0 0 1 0 0,0 0 0 0 0,0 0 0 0 0,0 0-1 0 0,0 0 1 0 0,0 0 0 0 0,0 0-1 0 0,0 0 6 0 0,-2-8-12 0 0,1 1-1 0 0,0-1 1 0 0,1 0 0 0 0,-1 1-1 0 0,1-4 13 0 0,0 11 0 0 0,5-42 14 0 0,-6 53 76 0 0,0 0 0 0 0,-2 3-90 0 0,1-3 33 0 0,1 1 0 0 0,0-1-1 0 0,0 1 1 0 0,1-1-33 0 0,8 78-32 0 0,-8-83-19 0 0,1 1 1 0 0,1-1-1 0 0,-1 0 0 0 0,2 3 51 0 0,1 5-4 0 0,6 8-85 0 0,-10-22 82 0 0,0 0 0 0 0,0 0 0 0 0,0 0 0 0 0,0 0 0 0 0,0 0 1 0 0,0 0-1 0 0,0 1 0 0 0,0-1 0 0 0,0 0 0 0 0,1 0 0 0 0,-1 0 0 0 0,0 0 0 0 0,0 0 0 0 0,0 0 0 0 0,0 0 0 0 0,0 1 1 0 0,0-1-1 0 0,0 0 0 0 0,0 0 0 0 0,0 0 0 0 0,0 0 0 0 0,0 0 0 0 0,1 0 0 0 0,-1 0 0 0 0,0 0 0 0 0,0 0 1 0 0,0 0-1 0 0,0 0 0 0 0,0 0 0 0 0,0 0 0 0 0,1 0 0 0 0,-1 1 0 0 0,0-1 0 0 0,0 0 0 0 0,0 0 0 0 0,0 0 1 0 0,0 0-1 0 0,0 0 7 0 0,4-5-409 0 0,2-7 220 0 0,-5 1 156 0 0,-1 10 22 0 0,0 0-1 0 0,0 0 1 0 0,0 0-1 0 0,1 0 1 0 0,-1 0 0 0 0,0 0-1 0 0,0 1 1 0 0,1-1-1 0 0,-1 0 1 0 0,1-1 11 0 0,-1 4 57 0 0,1 0 1 0 0,-1 0-1 0 0,1 0 0 0 0,-1-1 1 0 0,0 1-1 0 0,0 0 0 0 0,0 1-57 0 0,0 12 36 0 0,1 0-1 0 0,0 0 0 0 0,1 0 0 0 0,1 0 0 0 0,0-1 0 0 0,1 1 0 0 0,4 9-35 0 0,-7-23-9 0 0,-1 0 1 0 0,0 0-1 0 0,1 0 0 0 0,-1 0 1 0 0,1 0-1 0 0,0 0 0 0 0,-1 0 1 0 0,1 0-1 0 0,0-1 0 0 0,-1 1 1 0 0,1 0-1 0 0,0 0 0 0 0,0-1 1 0 0,0 1-1 0 0,0 0 0 0 0,0-1 1 0 0,0 1-1 0 0,0-1 0 0 0,0 1 1 0 0,0-1-1 0 0,0 1 1 0 0,1-1 7 0 0,-1 0-30 0 0,0 0 0 0 0,0 0-1 0 0,0 0 1 0 0,0 0 0 0 0,0 0-1 0 0,0 0 1 0 0,0 0-1 0 0,0-1 1 0 0,0 1 0 0 0,0 0-1 0 0,-1-1 1 0 0,1 1-1 0 0,0-1 1 0 0,0 1 0 0 0,0-1-1 0 0,0 1 1 0 0,0-1 0 0 0,-1 0-1 0 0,1 1 1 0 0,0-1-1 0 0,-1 0 1 0 0,1 0 0 0 0,0 0 31 0 0,0 0-13 0 0,-1 0-1 0 0,1 0 1 0 0,-1 0 0 0 0,1-1 0 0 0,-1 1 0 0 0,0 0 0 0 0,0 0 0 0 0,1 0 0 0 0,-1-1 0 0 0,0 1 0 0 0,0 0 0 0 0,0 0-1 0 0,0-2 14 0 0,0-4-64 0 0,1-10 57 0 0,0 0 1 0 0,-2-3 6 0 0,1-2 332 0 0,-4 35 26 0 0,1-3-230 0 0,0 3-84 0 0,1 0-1 0 0,1 0 0 0 0,0 1 1 0 0,0-1-1 0 0,1 1 1 0 0,1 2-44 0 0,-1-13-5 0 0,1-1 0 0 0,-1 0 0 0 0,1 1 0 0 0,-1-1 0 0 0,1 0 0 0 0,0 1 5 0 0,-1-3-9 0 0,0 0 0 0 0,0 0 0 0 0,0 1 0 0 0,1-1 1 0 0,-1 0-1 0 0,0 0 0 0 0,0 1 0 0 0,0-1 0 0 0,0 0 0 0 0,1 0 1 0 0,-1 0-1 0 0,0 0 0 0 0,0 1 0 0 0,0-1 0 0 0,1 0 0 0 0,-1 0 0 0 0,0 0 1 0 0,0 0-1 0 0,1 0 0 0 0,-1 0 0 0 0,0 0 0 0 0,0 1 9 0 0,1-2-11 0 0,-1 1-1 0 0,1 0 0 0 0,-1 0 1 0 0,1 0-1 0 0,-1 0 0 0 0,1 0 1 0 0,-1 0-1 0 0,0-1 1 0 0,1 1-1 0 0,-1 0 0 0 0,1 0 1 0 0,-1-1-1 0 0,0 1 1 0 0,1 0-1 0 0,-1 0 0 0 0,0-1 1 0 0,1 1-1 0 0,-1-1 12 0 0,1 0-13 0 0,1-1-1 0 0,-1 0 1 0 0,0 0 0 0 0,0 0-1 0 0,0 0 1 0 0,0 0 0 0 0,0 0-1 0 0,0-1 1 0 0,0 0 13 0 0,4-12-60 0 0,-2 9 39 0 0,-1 0 0 0 0,0 0 0 0 0,-1 0 0 0 0,1 0-1 0 0,-1 0 1 0 0,0 0 0 0 0,-1-3 21 0 0,2-3-15 0 0,-1-6 41 0 0,-1 1-1 0 0,0-1 0 0 0,-1 0 1 0 0,-1 1-1 0 0,-2-6-25 0 0,0-5 89 0 0,1-13-89 0 0,2 21 145 0 0,-1 0 0 0 0,-1 0-1 0 0,-1 1 1 0 0,-4-15-145 0 0,6 25 3 0 0,0-1 0 0 0,1 0-1 0 0,0 0 1 0 0,1-5-3 0 0,-3-18 175 0 0,1 4-138 0 0,-1-5 62 0 0,2 19-35 0 0,-1 0 0 0 0,2-9-64 0 0,-1 2 22 0 0,1-13-112 0 0,4 9 112 0 0,-3 18 21 0 0,0 0 0 0 0,0 1 1 0 0,0-3-44 0 0,0-3 65 0 0,-1 10-50 0 0,1 0 1 0 0,-1 0-1 0 0,0 1 1 0 0,0-1-1 0 0,0-1-15 0 0,0 1 26 0 0,0 1-1 0 0,1 0 0 0 0,-1 0 1 0 0,1 0-1 0 0,0 0 0 0 0,0 0 1 0 0,0 0-26 0 0,5-11 5 0 0,0 0 0 0 0,1-6-5 0 0,-6 16 16 0 0,0 1-1 0 0,-1-1 0 0 0,1 0 0 0 0,-1 1 1 0 0,1-1-1 0 0,-1 0 0 0 0,0 1 0 0 0,0-1 1 0 0,-1 0-1 0 0,1 1 0 0 0,0-1 0 0 0,-1 1 1 0 0,1-1-1 0 0,-1 1 0 0 0,0-1 0 0 0,0 0-15 0 0,-3-10-25 0 0,4 11 31 0 0,-1 0 0 0 0,0 0-1 0 0,1 0 1 0 0,-1 0-1 0 0,0 0 1 0 0,0 0 0 0 0,0 0-1 0 0,0-1-5 0 0,-2 0-37 0 0,1 0-1 0 0,0 0 0 0 0,-1 0 1 0 0,0-1 37 0 0,2 3-11 0 0,0 1 0 0 0,0-1 0 0 0,1 0 1 0 0,-1 1-1 0 0,0-1 0 0 0,0 0 0 0 0,0 1 1 0 0,0-1-1 0 0,-1 1 0 0 0,1 0 0 0 0,0-1 1 0 0,0 1-1 0 0,0 0 0 0 0,0 0 0 0 0,0-1 1 0 0,-1 1 10 0 0,0 0-9 0 0,0-1 0 0 0,0 1 0 0 0,0-1 0 0 0,0 1 1 0 0,0-1-1 0 0,0 0 0 0 0,1 0 0 0 0,-1 0 1 0 0,0 0-1 0 0,1-1 0 0 0,-2 0 9 0 0,-8-5 42 0 0,9 6-55 0 0,0 0-1 0 0,0-1 1 0 0,1 1-1 0 0,-1 0 1 0 0,0-1 0 0 0,1 1-1 0 0,-1-1 1 0 0,1 0-1 0 0,0 1 1 0 0,-1-2 13 0 0,-2-2-34 0 0,-12-7 79 0 0,-6-14-402 0 0,16 17 302 0 0,6 8 48 0 0,-1-1 1 0 0,0 1-1 0 0,0-1 0 0 0,1 1 0 0 0,-1 0 0 0 0,0 0 0 0 0,0-1 0 0 0,0 1 0 0 0,-1 0 0 0 0,1 0 0 0 0,0 0 0 0 0,0 0 1 0 0,-1 0-1 0 0,1 0 0 0 0,0 1 0 0 0,-1-1 0 0 0,0 0 7 0 0,1 0 2 0 0,-1 1 1 0 0,1-1 0 0 0,0 1-1 0 0,0-1 1 0 0,0 0-1 0 0,-1 0 1 0 0,1 1 0 0 0,0-1-1 0 0,0 0 1 0 0,0 0-1 0 0,0 0 1 0 0,-1-2-3 0 0,1 2-21 0 0,0-1 0 0 0,-1 1-1 0 0,1 0 1 0 0,-1-1 0 0 0,1 1 0 0 0,-3-1 21 0 0,2 0-37 0 0,-1 1 1 0 0,0-1-1 0 0,1 0 1 0 0,0 0-1 0 0,-1 0 1 0 0,-1-3 36 0 0,2 3-11 0 0,0 0 0 0 0,-1 0-1 0 0,1-1 1 0 0,-1 1 0 0 0,-1 0 11 0 0,-1 0 30 0 0,0-1 39 0 0,-5-3-141 0 0,9 5 72 0 0,0 0 1 0 0,0 1-1 0 0,0-1 0 0 0,-1 0 0 0 0,1 0 1 0 0,0 1-1 0 0,0-1 0 0 0,0 0 0 0 0,0-1 0 0 0,0 1 4 0 0,0 0 0 0 0,0-1 0 0 0,1 1 0 0 0,-1 0 0 0 0,0-1 0 0 0,0 1-1 0 0,1-1 1 0 0,-1 0 0 0 0,1 1 0 0 0,-1-1 0 0 0,1 1 0 0 0,0-1 0 0 0,0 0-1 0 0,0 1 1 0 0,0-1 0 0 0,0 0 0 0 0,0 1 0 0 0,0-1-4 0 0,0 1 0 0 0,0 1 0 0 0,0 0 0 0 0,0 0 0 0 0,0-1-1 0 0,0 1 1 0 0,0 0 0 0 0,-1 0 0 0 0,1-1 0 0 0,0 1 0 0 0,0 0 0 0 0,0 0 0 0 0,0-1 0 0 0,0 1 0 0 0,-1 0 0 0 0,1 0 0 0 0,0-1 0 0 0,0 1 0 0 0,0 0 0 0 0,0 0 0 0 0,-1 0-1 0 0,1 0 1 0 0,0-1 0 0 0,0 1 0 0 0,-1 0 0 0 0,1 0 0 0 0,0 0 4 0 0,-1-1 0 0 0,1 1-1 0 0,-1 0 1 0 0,1 0 0 0 0,0-1-1 0 0,-1 1 1 0 0,1-1 0 0 0,-1 1-1 0 0,1 0 1 0 0,0-1 0 0 0,0 1-1 0 0,-1-1 1 0 0,1 1 0 0 0,0 0-1 0 0,0-1 1 0 0,0 1-1 0 0,-1-1 1 0 0,1 1 0 0 0,0-1-4 0 0,0-1 1 0 0,0-1 1 0 0,-1 1 0 0 0,1 0-1 0 0,-1 0 1 0 0,0 0 0 0 0,0-2-2 0 0,0 2-16 0 0,0 0 1 0 0,0 0-1 0 0,1 0 1 0 0,-1-1-1 0 0,1 1 1 0 0,-1 0-1 0 0,1 0 16 0 0,0 1 2 0 0,0 1 0 0 0,0 0-1 0 0,0 0 1 0 0,0 0 0 0 0,0 0-1 0 0,0 0 1 0 0,0-1 0 0 0,0 1 0 0 0,0 0-1 0 0,0 0 1 0 0,0 0 0 0 0,0 0 0 0 0,0-1-1 0 0,0 1 1 0 0,0 0 0 0 0,0 0-1 0 0,0 0 1 0 0,0 0 0 0 0,0-1 0 0 0,0 1-1 0 0,0 0 1 0 0,-1 0 0 0 0,1 0-1 0 0,0 0 1 0 0,0 0 0 0 0,0 0 0 0 0,0 0-1 0 0,0-1 1 0 0,0 1 0 0 0,-1 0 0 0 0,1 0-1 0 0,0 0 1 0 0,0 0 0 0 0,0 0-1 0 0,0 0 1 0 0,-1 0 0 0 0,1 0 0 0 0,0 0-1 0 0,0 0 1 0 0,0 0 0 0 0,0 0-1 0 0,0 0 1 0 0,-1 0 0 0 0,1 0 0 0 0,0 0-1 0 0,0 0 1 0 0,0 0 0 0 0,0 0 0 0 0,-1 0-1 0 0,1 0 1 0 0,0 0 0 0 0,0 0-1 0 0,0 0 1 0 0,0 0 0 0 0,0 1 0 0 0,-1-1-1 0 0,1 0-1 0 0,0 0-2 0 0,-1 0-1 0 0,1 0 0 0 0,-1 0 0 0 0,1 0 1 0 0,0 0-1 0 0,-1 0 0 0 0,1 0 1 0 0,-1 0-1 0 0,1 0 0 0 0,-1 0 0 0 0,1 0 1 0 0,-1 0-1 0 0,1 0 0 0 0,-1 0 0 0 0,1 0 3 0 0,-1-1 1 0 0,1 0 0 0 0,0 0 0 0 0,-1 1 0 0 0,1-1 0 0 0,0 0 0 0 0,-1 0 0 0 0,1 0 0 0 0,0 0 0 0 0,0 0 0 0 0,0 0 0 0 0,0 1 0 0 0,0-2-1 0 0,0-1-86 0 0,-1 2 83 0 0,1 1 7 0 0,0-1 1 0 0,0 1 0 0 0,0 0 0 0 0,0-1 0 0 0,0 1 0 0 0,0 0 0 0 0,0-1 0 0 0,0 1 0 0 0,0 0 0 0 0,0 0 0 0 0,0-1 0 0 0,-1 1 0 0 0,1 0-1 0 0,0-1 1 0 0,0 1 0 0 0,0 0 0 0 0,-1 0 0 0 0,1 0 0 0 0,0-1 0 0 0,0 1-5 0 0,-2-1 35 0 0,2-3-59 0 0,0 4 24 0 0,0 0 0 0 0,0 0 0 0 0,0 0 1 0 0,0 0-1 0 0,0 0 0 0 0,0 0 0 0 0,0 0 0 0 0,0 0 0 0 0,-1 0 0 0 0,1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0 0 0,0 0 3 0 0,0 0 0 0 0,0 0-1 0 0,0 0 1 0 0,-1 0 0 0 0,1 0-1 0 0,0 0 1 0 0,0 0 0 0 0,0 0-1 0 0,0 0 1 0 0,0 0 0 0 0,0 0-1 0 0,0 0 1 0 0,-1 0-1 0 0,1 0 1 0 0,0 0 0 0 0,0 0-1 0 0,0 0 1 0 0,0 0 0 0 0,0 0-1 0 0,0 0 1 0 0,0 0 0 0 0,0-1-1 0 0,-1 1 1 0 0,1 0-1 0 0,0 0 1 0 0,0 0 0 0 0,0 0-1 0 0,0 0 1 0 0,0 0 0 0 0,0 0-1 0 0,0 0 1 0 0,0 0 0 0 0,0 0-1 0 0,0 0 1 0 0,0-1 0 0 0,0 1-1 0 0,0 0 1 0 0,-1 0-1 0 0,1 0 1 0 0,0 0 0 0 0,0 0-1 0 0,0 0 1 0 0,0 0 0 0 0,0 0-1 0 0,0-1-2 0 0,-2-2-28 0 0,2 0-83 0 0,0 2 106 0 0,0 1 0 0 0,0-1 0 0 0,0 1 0 0 0,-1-1-1 0 0,1 0 1 0 0,0 1 0 0 0,0-1 0 0 0,0 0 0 0 0,0 1-1 0 0,-1-1 1 0 0,1 1 0 0 0,0-1 0 0 0,0 1 0 0 0,-1-1-1 0 0,1 1 1 0 0,0-1 0 0 0,-1 1 0 0 0,1-1 0 0 0,-1 1-1 0 0,1-1 1 0 0,-1 0 5 0 0,-1 0 3 0 0,0-1 1 0 0,0 0-1 0 0,0 0 0 0 0,0 0 0 0 0,-1-2-3 0 0,-4-2-10 0 0,6 6 9 0 0,0-1-1 0 0,0 0 1 0 0,1 1 0 0 0,-1-1-1 0 0,0 0 1 0 0,1 0-1 0 0,-1 1 1 0 0,0-1 0 0 0,1 0-1 0 0,-1 0 1 0 0,1 0 1 0 0,-1 0-14 0 0,1-1 0 0 0,-1 1 0 0 0,1 0 0 0 0,-1-1 0 0 0,1 1 0 0 0,0 0 0 0 0,0-1 0 0 0,-1 1 0 0 0,1 0 0 0 0,0-1 0 0 0,0 1 0 0 0,0-1 14 0 0,1-2 48 0 0,-3 1 18 0 0,2 3-66 0 0,0 0 1 0 0,0 0-1 0 0,0 0 0 0 0,0 0 0 0 0,0-1 0 0 0,0 1 0 0 0,0 0 0 0 0,0 0 0 0 0,0 0 0 0 0,0 0 0 0 0,-1-1 0 0 0,1 1 0 0 0,0 0 0 0 0,0 0 0 0 0,0 0 0 0 0,0 0 0 0 0,0-1 0 0 0,0 1 0 0 0,0 0 0 0 0,0 0 0 0 0,0 0 0 0 0,0 0 0 0 0,-1 0 0 0 0,1 0 1 0 0,0-1-1 0 0,0 1 0 0 0,0 0 0 0 0,0 0 0 0 0,0 0 0 0 0,-1 0 0 0 0,1 0 0 0 0,0 0 0 0 0,0 0 0 0 0,0 0 0 0 0,0 0 0 0 0,-1 0 0 0 0,1 0 0 0 0,0 0 0 0 0,0 0 0 0 0,0 0 0 0 0,0 0 0 0 0,-1 0 0 0 0,1 0 0 0 0,0 0 0 0 0,0 0 0 0 0,0 0 0 0 0,-1 0-7 0 0,1 0 36 0 0,-6-2 50 0 0,6 2-84 0 0,0 0 0 0 0,0 0 1 0 0,0 0-1 0 0,0 0 0 0 0,0 0 0 0 0,0 0 0 0 0,0 0 0 0 0,0 0 0 0 0,0 0 0 0 0,0 0 1 0 0,0 0-1 0 0,0 0 0 0 0,0 0 0 0 0,0 0 0 0 0,0 0 0 0 0,0 1 0 0 0,0-1 1 0 0,0 0-1 0 0,0 0 0 0 0,0 0 0 0 0,0 0 0 0 0,0 0 0 0 0,0 0 0 0 0,0 0 1 0 0,0 0-1 0 0,-1 0 0 0 0,1 0 0 0 0,0 0 0 0 0,0 0 0 0 0,0 0 0 0 0,0 0 0 0 0,0 0 1 0 0,0 0-1 0 0,0 0 0 0 0,0 0 0 0 0,0 0 0 0 0,0 0 5 0 0,-5-1 73 0 0,5 1-70 0 0,-1 0 1 0 0,1 0-1 0 0,0 0 0 0 0,0 0 0 0 0,0 0 0 0 0,-1 0 0 0 0,1 0 0 0 0,0 0 0 0 0,0 0 0 0 0,0 0 1 0 0,0 0-1 0 0,-1 0 0 0 0,1 0 0 0 0,0 0 0 0 0,0 0 0 0 0,0 0 0 0 0,0 0 0 0 0,-1 1 0 0 0,1-1 1 0 0,0 0-1 0 0,0 0 0 0 0,0 0 0 0 0,0 0 0 0 0,0 0 0 0 0,-1 0 0 0 0,1 1 0 0 0,0-1 1 0 0,0 0-1 0 0,0 0 0 0 0,0 0 0 0 0,0 0 0 0 0,0 1 0 0 0,0-1-3 0 0,-2 1 42 0 0,2 1-20 0 0,0-2-15 0 0,-1 2-17 0 0,0-1 17 0 0,0 0 0 0 0,0 0 0 0 0,0 0 0 0 0,1-1 0 0 0,-1 1 0 0 0,0 0 0 0 0,1 0 0 0 0,-1 0 0 0 0,0 1 0 0 0,1-1-7 0 0,-1 0-2 0 0,1 0-1 0 0,0 0 1 0 0,-1 0 0 0 0,1 0-1 0 0,0 0 1 0 0,0-1 0 0 0,0 1-1 0 0,0 0 1 0 0,0 0 0 0 0,0 0 2 0 0,0 0 6 0 0,0 0 1 0 0,0 0-1 0 0,0-1 1 0 0,0 1-1 0 0,0 0 1 0 0,0 0-1 0 0,-1 0 1 0 0,1-1-1 0 0,0 1 1 0 0,0 0-1 0 0,-1 0 1 0 0,1-1-1 0 0,0 1-6 0 0,-1 0 13 0 0,1-1 0 0 0,0 1 0 0 0,0-1 0 0 0,0 1 0 0 0,0-1 0 0 0,-1 1 0 0 0,1-1 0 0 0,0 1 0 0 0,0-1 0 0 0,0 1 0 0 0,0-1 0 0 0,0 1 0 0 0,0 0 0 0 0,0-1 0 0 0,1 1 0 0 0,-1-1 0 0 0,0 1-13 0 0,0 0 142 0 0,0-1-127 0 0,0 1 1 0 0,0 0 0 0 0,0 0-1 0 0,0 0 1 0 0,0 0-1 0 0,0 0 1 0 0,0 0-1 0 0,0 0 1 0 0,0 0-1 0 0,0 0 1 0 0,-1 0-1 0 0,1 0 1 0 0,0 0-1 0 0,-1 0-15 0 0,-1 6-20 0 0,1 0 53 0 0,1-5-36 0 0,0 0 0 0 0,0 0 0 0 0,0-1 0 0 0,-1 1 0 0 0,1 0 0 0 0,0 0 0 0 0,-1 0 0 0 0,0-1 0 0 0,0 2 3 0 0,0-1 14 0 0,0 1 1 0 0,1-1 0 0 0,-1 1-1 0 0,0-1 1 0 0,1 1 0 0 0,0 2-15 0 0,-1-2-18 0 0,1 1 0 0 0,-1-1 0 0 0,0 0 0 0 0,-1 4 18 0 0,-2 2 43 0 0,2-3-3 0 0,-1-1-1 0 0,1 1 0 0 0,1 0 0 0 0,-1-1 1 0 0,0 5-40 0 0,-3 17-58 0 0,5-27 63 0 0,0 1 0 0 0,0-1 0 0 0,0 1 0 0 0,0 0 0 0 0,0-1 0 0 0,-1 1 0 0 0,1 0-1 0 0,0-1 1 0 0,0 1 0 0 0,-1-1 0 0 0,1 1 0 0 0,0-1 0 0 0,-1 1-5 0 0,1-1 5 0 0,-1 1 0 0 0,1 0 0 0 0,0-1 1 0 0,-1 1-1 0 0,1-1 0 0 0,0 1 0 0 0,0-1 0 0 0,-1 1 0 0 0,1 0 1 0 0,0-1-1 0 0,0 1 0 0 0,0 0 0 0 0,0-1-5 0 0,-1 6 19 0 0,1 0 1 0 0,-1-1-1 0 0,-1 1 0 0 0,1-1 1 0 0,-1 1-1 0 0,0-1 0 0 0,0 1 1 0 0,-1 1-20 0 0,1 7 36 0 0,-1 8 34 0 0,-1-8-100 0 0,2-9 43 0 0,1 0 1 0 0,-1-1-1 0 0,0 1 1 0 0,-1 0 0 0 0,1 0-14 0 0,1-3-14 0 0,0-1 0 0 0,0 1 1 0 0,0 0-1 0 0,1 0 0 0 0,-1-1 1 0 0,1 1-1 0 0,0 0 0 0 0,-1 0 1 0 0,1 0 13 0 0,0 1 41 0 0,-2 11 154 0 0,-11 24-375 0 0,11-32 139 0 0,0 0 0 0 0,0-1 0 0 0,-1 1 0 0 0,-1 0 41 0 0,-7 17-209 0 0,9-18 31 0 0,2-8 34 0 0,5-15-32 0 0,-1 5 159 0 0,-2 7 23 0 0,0 0 1 0 0,0 0-1 0 0,0 0 1 0 0,2-1-7 0 0,-1 1 58 0 0,0-1 0 0 0,0 1 0 0 0,0-5-58 0 0,-7 23 70 0 0,-1 0 1 0 0,-4 8-71 0 0,0-2 48 0 0,-3 14-48 0 0,-11 47 91 0 0,21-65-15 0 0,1-13-83 0 0,1 0 0 0 0,0-1 0 0 0,0 1 0 0 0,0 0 0 0 0,0 0 0 0 0,0-1 1 0 0,0 1-1 0 0,0 0 0 0 0,0-1 0 0 0,1 1 0 0 0,-1 0 0 0 0,0-1 0 0 0,0 1 0 0 0,1 0 0 0 0,-1-1 1 0 0,0 1-1 0 0,1 0 7 0 0,-1-1-3 0 0,1 0 0 0 0,-1-1 0 0 0,0 1 0 0 0,1 0 0 0 0,-1 0 0 0 0,1 0 0 0 0,-1 0 0 0 0,1-1 0 0 0,-1 1 0 0 0,0 0 0 0 0,1 0 0 0 0,-1-1 0 0 0,0 1 0 0 0,1 0 0 0 0,-1-1 0 0 0,0 1 0 0 0,1 0 0 0 0,-1-1 0 0 0,0 1 0 0 0,0 0 0 0 0,1-1 0 0 0,-1 1 0 0 0,0-1 3 0 0,0 1 19 0 0,9-13 214 0 0,-1 0 0 0 0,3-7-233 0 0,-10 18-14 0 0,18-30-226 0 0,-10 19 175 0 0,4-10 65 0 0,-10 14-256 0 0,-3 8 97 0 0,-2 6 290 0 0,-13 26-42 0 0,2-5-143 0 0,7-13 83 0 0,4-10-41 0 0,0 0 1 0 0,1-1-1 0 0,0 1 0 0 0,0 0 0 0 0,0 0 1 0 0,0 0-1 0 0,0 0 0 0 0,0 0 1 0 0,1 0-1 0 0,0 0 0 0 0,-1 0 1 0 0,1 0-1 0 0,0 2 12 0 0,0-5 0 0 0,0 1-1 0 0,0-1 1 0 0,0 0 0 0 0,0 0-1 0 0,0 0 1 0 0,0 1-1 0 0,0-1 1 0 0,1 0 0 0 0,-1 0-1 0 0,0 0 1 0 0,0 1 0 0 0,0-1-1 0 0,0 0 1 0 0,0 0 0 0 0,0 0-1 0 0,0 1 1 0 0,0-1 0 0 0,0 0-1 0 0,1 0 1 0 0,-1 0 0 0 0,0 0-1 0 0,0 1 1 0 0,0-1-1 0 0,0 0 1 0 0,1 0 0 0 0,-1 0-1 0 0,0 0 1 0 0,0 0 0 0 0,0 0-1 0 0,0 0 1 0 0,1 0 0 0 0,-1 1-1 0 0,0-1 1 0 0,0 0 0 0 0,0 0-1 0 0,1 0 1 0 0,-1 0-1 0 0,0 0 1 0 0,0 0 0 0 0,1 0-1 0 0,-1 0 1 0 0,0 0 0 0 0,0 0-1 0 0,0 0 1 0 0,1 0 0 0 0,-1-1-1 0 0,0 1 1 0 0,0 0 0 0 0,0 0-1 0 0,1 0 1 0 0,-1 0 0 0 0,0 0-1 0 0,0 0 1 0 0,0 0-1 0 0,0 0 1 0 0,1-1 0 0 0,-1 1-1 0 0,0 0 1 0 0,0 0 0 0 0,0 0 0 0 0,11-12 90 0 0,-9 10-67 0 0,10-16-40 0 0,-3 4 75 0 0,27-36-19 0 0,-35 50-48 0 0,-1-1 0 0 0,1 0 1 0 0,-1 1-1 0 0,0-1 0 0 0,0 1 0 0 0,1-1 0 0 0,-1 1 1 0 0,0-1-1 0 0,0 0 0 0 0,0 1 0 0 0,1-1 0 0 0,-1 0 1 0 0,0 1-1 0 0,0-1 9 0 0,0-1-9 0 0,0 5 17 0 0,0-1 4 0 0,0 0 1 0 0,0 0-1 0 0,-1-1 1 0 0,1 1-1 0 0,-1 0 1 0 0,1-1-1 0 0,-1 1 1 0 0,0 0-1 0 0,1-1 1 0 0,-1 1-1 0 0,0-1 1 0 0,0 1-1 0 0,-1 0-12 0 0,-3 9-11 0 0,0-2-8 0 0,4-8 0 0 0,0 1 0 0 0,1-1 0 0 0,-1 1 0 0 0,0-1 1 0 0,1 1-1 0 0,-1-1 0 0 0,1 1 0 0 0,-1 0 1 0 0,1 0 18 0 0,0-2-2 0 0,0 0 1 0 0,0 0 0 0 0,0 0 0 0 0,0 0 0 0 0,0 0 0 0 0,0 0-1 0 0,0 0 1 0 0,0-1 0 0 0,0 1 0 0 0,1 0 0 0 0,-1 0-1 0 0,0 0 1 0 0,0 0 0 0 0,0 0 0 0 0,0 0 0 0 0,0 0 0 0 0,0 0-1 0 0,0 0 1 0 0,0 0 0 0 0,0 0 0 0 0,0 0 0 0 0,1 0-1 0 0,-1 0 1 0 0,0 0 0 0 0,0 0 0 0 0,0 0 0 0 0,0 0 0 0 0,0 0-1 0 0,0 0 1 0 0,0 0 0 0 0,0 0 0 0 0,0 0 0 0 0,0 0-1 0 0,0 1 1 0 0,0-1 0 0 0,1 0 0 0 0,-1 0 0 0 0,0 0 0 0 0,0 0-1 0 0,0 0 1 0 0,0 0 0 0 0,0 0 0 0 0,0 0 0 0 0,0 0 0 0 0,0 0-1 0 0,0 0 1 0 0,0 0 0 0 0,0 0 0 0 0,0 0 0 0 0,0 1-1 0 0,0-1 1 0 0,0 0 0 0 0,0 0 0 0 0,0 0 0 0 0,0 0 0 0 0,0 0 0 0 0,5-7-82 0 0,-5 6 137 0 0,30-51-200 0 0,-19 22 86 0 0,-19 50 27 0 0,-24 52 174 0 0,31-71-145 0 0,1 0-1 0 0,0-1 1 0 0,-1 1-1 0 0,1 0 1 0 0,0 0-1 0 0,0-1 1 0 0,-1 1-1 0 0,1 0 1 0 0,0 0-1 0 0,0 0 1 0 0,0-1-1 0 0,0 1 1 0 0,0 0-1 0 0,0 0 1 0 0,0 0-1 0 0,0-1 1 0 0,0 1-1 0 0,1 0 1 0 0,-1 0-1 0 0,0-1 1 0 0,0 1-1 0 0,1 0 1 0 0,-1 0-1 0 0,0-1 1 0 0,1 1-1 0 0,-1 0 1 0 0,1-1-1 0 0,-1 1 1 0 0,1 0-1 0 0,-1-1 1 0 0,1 1-1 0 0,0-1 5 0 0,-1 1-1 0 0,0-1-1 0 0,0 0 1 0 0,1 0 0 0 0,-1 0-1 0 0,0 0 1 0 0,0 0-1 0 0,0 0 1 0 0,1 0 0 0 0,-1 0-1 0 0,0 0 1 0 0,0 0 0 0 0,0 0-1 0 0,1 0 1 0 0,-1 0-1 0 0,0 0 1 0 0,0 0 0 0 0,0 0-1 0 0,1 0 1 0 0,-1 0-1 0 0,0 0 1 0 0,0-1 0 0 0,0 1-1 0 0,1 0 1 0 0,-1 0-1 0 0,0 0 1 0 0,0 0 0 0 0,0 0-1 0 0,0 0 1 0 0,1-1 1 0 0,5-5 98 0 0,-6 5-96 0 0,0 1-1 0 0,1-1 0 0 0,-1 1 0 0 0,0-1 0 0 0,1 1 1 0 0,-1 0-1 0 0,0-1 0 0 0,1 1 0 0 0,-1-1 1 0 0,1 1-1 0 0,-1 0 0 0 0,1-1 0 0 0,-1 1 0 0 0,1 0 1 0 0,-1 0-1 0 0,1-1 0 0 0,-1 1 0 0 0,1 0-1 0 0,-1 0-4 0 0,1 0-1 0 0,-1 0 1 0 0,0 0 0 0 0,0 0-1 0 0,0 1 1 0 0,1-1-1 0 0,-1 0 1 0 0,0 0-1 0 0,0 0 1 0 0,0 0 0 0 0,0 0-1 0 0,1 1 1 0 0,-1-1-1 0 0,0 0 1 0 0,0 0 0 0 0,0 0-1 0 0,0 1 1 0 0,0-1-1 0 0,0 0 1 0 0,1 0 0 0 0,-1 0-1 0 0,0 1 1 0 0,0-1-1 0 0,0 0 1 0 0,0 0-1 0 0,0 0 1 0 0,0 1 0 0 0,0-1-1 0 0,0 0 1 0 0,0 0-1 0 0,0 1 1 0 0,0-1 0 0 0,0 0-1 0 0,0 0 1 0 0,0 0-1 0 0,0 1 1 0 0,-1-1 0 0 0,1 0-1 0 0,0 0 1 0 0,0 1-1 0 0,0-1 1 0 0,0 0-1 0 0,0 0 1 0 0,0 0 4 0 0,0 1-7 0 0,-1-1 0 0 0,1 0 1 0 0,0 0-1 0 0,0 1 0 0 0,0-1 0 0 0,0 0 0 0 0,0 0 0 0 0,0 1 0 0 0,0-1 1 0 0,0 0-1 0 0,0 1 0 0 0,0-1 0 0 0,0 0 0 0 0,0 0 0 0 0,0 1 0 0 0,0-1 1 0 0,0 0-1 0 0,0 1 0 0 0,0-1 0 0 0,0 0 0 0 0,0 0 0 0 0,0 1 0 0 0,0-1 1 0 0,0 0-1 0 0,0 0 0 0 0,1 1 0 0 0,-1-1 0 0 0,0 0 0 0 0,0 0 0 0 0,0 1 1 0 0,1-1-1 0 0,-1 0 7 0 0,1 1-134 0 0,2 1-132 0 0,-3-1 260 0 0,-2 4 29 0 0,2-4-21 0 0,0-1-1 0 0,0 0 1 0 0,0 0-1 0 0,0 1 0 0 0,0-1 1 0 0,0 0-1 0 0,0 1 1 0 0,-1-1-1 0 0,1 0 1 0 0,0 0-1 0 0,0 0 1 0 0,0 1-1 0 0,0-1 1 0 0,-1 0-1 0 0,1 0 1 0 0,0 0-1 0 0,0 1 1 0 0,-1-1-1 0 0,1 0 1 0 0,0 0-1 0 0,0 0 1 0 0,-1 0-1 0 0,1 0 1 0 0,0 0-1 0 0,-1 1-1 0 0,-9 2-119 0 0,3-1-104 0 0,-1 1-55 0 0,0 0 0 0 0,-7 1 278 0 0,8 0-146 0 0,7-4 142 0 0,-1 1-1 0 0,1-1 1 0 0,0 1 0 0 0,-1-1-1 0 0,1 0 1 0 0,-1 0-1 0 0,1 1 1 0 0,0-1 0 0 0,-1 0-1 0 0,1 0 1 0 0,-1 1-1 0 0,1-1 1 0 0,-1 0 0 0 0,1 0-1 0 0,-1 0 1 0 0,1 0-1 0 0,-1 0 1 0 0,1 0 0 0 0,-1 0-1 0 0,0 0 5 0 0,-1 0 182 0 0,4 2-225 0 0,-2-2 51 0 0,0 0 1 0 0,0 0 0 0 0,0 0-1 0 0,1 0 1 0 0,-1 0 0 0 0,0 0-1 0 0,0 0 1 0 0,1 0 0 0 0,-1 0 0 0 0,0 0-1 0 0,0 0 1 0 0,0 0 0 0 0,1 0-1 0 0,-1 0 1 0 0,0 0 0 0 0,0 0-1 0 0,1 0 1 0 0,-1 0 0 0 0,0 0-1 0 0,0 0 1 0 0,0-1 0 0 0,1 1 0 0 0,-1 0-1 0 0,0 0 1 0 0,0 0 0 0 0,0 0-1 0 0,0 0 1 0 0,1-1 0 0 0,-1 1-1 0 0,0 0 1 0 0,0 0 0 0 0,0 0-1 0 0,0-1 1 0 0,0 1 0 0 0,0 0 0 0 0,1 0-1 0 0,-1 0-8 0 0,2-2 32 0 0,-1 0 1 0 0,1 1-1 0 0,0 0 0 0 0,1-1 0 0 0,-1 1 0 0 0,0 0 0 0 0,0 0 0 0 0,0 0 1 0 0,3 0-33 0 0,3 0 197 0 0,-8 1-190 0 0,1 0 0 0 0,0 0 0 0 0,-1 0 0 0 0,1 0 0 0 0,-1 0 0 0 0,1 0 0 0 0,-1 0 0 0 0,1 0 1 0 0,-1 0-1 0 0,1 0 0 0 0,-1 0 0 0 0,1-1 0 0 0,-1 1 0 0 0,1 0 0 0 0,-1 0 0 0 0,1-1 0 0 0,-1 1 0 0 0,1 0 0 0 0,-1 0 0 0 0,1-1-7 0 0,-1 1 7 0 0,0 0 0 0 0,0 0 0 0 0,1-1 0 0 0,-1 1-1 0 0,0 0 1 0 0,0 0 0 0 0,0 0 0 0 0,1 0 0 0 0,-1 0 0 0 0,0 0-1 0 0,0 0 1 0 0,1 0 0 0 0,-1 0 0 0 0,0 0 0 0 0,0 0-1 0 0,0 0 1 0 0,1 0 0 0 0,-1 0 0 0 0,0 0 0 0 0,0 0 0 0 0,1 0-1 0 0,-1 0 1 0 0,0 1 0 0 0,0-1 0 0 0,0 0 0 0 0,1 0-1 0 0,-1 0 1 0 0,0 0 0 0 0,0 0-7 0 0,1 1-2 0 0,-1-1 0 0 0,0 0 0 0 0,1 0 0 0 0,-1 0 0 0 0,1 0 0 0 0,-1 1 0 0 0,1-1 0 0 0,-1 0-1 0 0,1 0 1 0 0,-1 0 0 0 0,0 0 0 0 0,1 0 0 0 0,-1 0 0 0 0,1 0 0 0 0,-1 0 2 0 0,2-1 24 0 0,-1 1 0 0 0,1-1 0 0 0,-1 1 1 0 0,1-1-1 0 0,-1 0 0 0 0,1 0 0 0 0,-1 0-24 0 0,5-2 48 0 0,-2 3 38 0 0,-2 1-18 0 0,2 1-83 0 0,-1-1 91 0 0,-2-1-81 0 0,-1 1-1 0 0,1-1 1 0 0,0 0 0 0 0,0 0-1 0 0,0 0 1 0 0,-1 0 0 0 0,1 0-1 0 0,0 0 1 0 0,0 0 0 0 0,0 0-1 0 0,-1 0 1 0 0,1 0-1 0 0,0-1 1 0 0,0 1 0 0 0,0 0-1 0 0,0-1 6 0 0,0 1 3 0 0,-1 0-1 0 0,1-1 0 0 0,0 1 1 0 0,0 0-1 0 0,-1 0 0 0 0,1 0 1 0 0,0 0-1 0 0,0-1 0 0 0,0 1 1 0 0,-1 0-1 0 0,1 1 0 0 0,0-1 1 0 0,0 0-1 0 0,0 0-2 0 0,12 1-54 0 0,-13-1 80 0 0,8 1-77 0 0,-7-1 54 0 0,0 0-1 0 0,0-1 1 0 0,0 1-1 0 0,0 0 0 0 0,0 0 1 0 0,0 0-1 0 0,0 0 1 0 0,0 0-1 0 0,0 0 1 0 0,0 0-1 0 0,0 0 1 0 0,0 0-1 0 0,0 0 1 0 0,0 0-3 0 0,0 1 14 0 0,0-1 0 0 0,0 0 0 0 0,0 0 0 0 0,0 0 0 0 0,0 0 1 0 0,0 0-1 0 0,-1 0 0 0 0,1 0 0 0 0,0 0 0 0 0,1-1-14 0 0,-1 2-9 0 0,1 0 0 0 0,0 0-1 0 0,-1 0 1 0 0,1 0 0 0 0,0 0 0 0 0,-1 0 0 0 0,1 0-1 0 0,-1 1 10 0 0,1 0 41 0 0,0-1-46 0 0,-1-1-1 0 0,1 1 1 0 0,0 0 0 0 0,-1 0-1 0 0,1-1 1 0 0,0 1 0 0 0,0-1 0 0 0,-1 1-1 0 0,3-1 6 0 0,6 3-90 0 0,3 4 20 0 0,-12-7 71 0 0,-1 0 0 0 0,1 1-1 0 0,-1-1 1 0 0,1 1 0 0 0,-1-1 0 0 0,1 1 0 0 0,-1-1 0 0 0,1 1-1 0 0,-1-1 1 0 0,0 1 0 0 0,1-1 0 0 0,-1 1 0 0 0,0-1 0 0 0,1 1-1 0 0,-1 0 1 0 0,0-1 0 0 0,0 1 0 0 0,0 0 0 0 0,0-1-1 0 0,0 1-2 0 0,0-1-1 0 0,0 0 1 0 0,0 0 0 0 0,0 0-1 0 0,0 0 1 0 0,1 1 0 0 0,-1-1 0 0 0,0 0-1 0 0,0 0 1 0 0,0 0 0 0 0,0 0 0 0 0,0 0-1 0 0,0 1 1 0 0,0-1 0 0 0,0 0 0 0 0,0 0-1 0 0,0 0 1 0 0,0 0 0 0 0,0 0 0 0 0,1 0-1 0 0,-1 0 1 0 0,0 1 0 0 0,0-1-1 0 0,0 0 1 0 0,0 0 0 0 0,0 0 0 0 0,0 0-1 0 0,1 0 1 0 0,-1 0 0 0 0,0 0 0 0 0,0 0-1 0 0,0 0 1 0 0,0 0 0 0 0,0 0 0 0 0,1 0-1 0 0,-1 0 1 0 0,0 0 0 0 0,0 0 0 0 0,0 0-1 0 0,0 0 1 0 0,0 0 0 0 0,1 0-1 0 0,-1 0 1 0 0,0 0 0 0 0,0 0 0 0 0,0 0-1 0 0,0 0 1 0 0,0 0 0 0 0,1 0 0 0 0,-1 0-1 0 0,0 0 1 0 0,0 0 0 0 0,0 0 0 0 0,0-1-1 0 0,0 1 1 0 0,0 0 0 0 0,1 0 0 0 0,-1 0-1 0 0,0 0 3 0 0,1-1-17 0 0,-1 1 1 0 0,1 0-1 0 0,-1-1 0 0 0,1 1 0 0 0,0-1 0 0 0,-1 1 1 0 0,1-1-1 0 0,-1 0 0 0 0,1 1 0 0 0,-1-1 0 0 0,0 0 1 0 0,1 1-1 0 0,-1-1 17 0 0,4-12 20 0 0,-1 0 0 0 0,0-1 1 0 0,-1 1-1 0 0,-1-1-20 0 0,1-28-47 0 0,-1 17 82 0 0,1 0 1 0 0,1-1-36 0 0,-2 17 26 0 0,1 0 0 0 0,-2-1 0 0 0,1 1-1 0 0,-1-4-25 0 0,-1 10 12 0 0,1 0-1 0 0,0-1 0 0 0,-1 1 0 0 0,0 0 1 0 0,0 0-1 0 0,0 0 0 0 0,0 0 0 0 0,0 0 1 0 0,-1 0-1 0 0,1 0 0 0 0,-1 0 0 0 0,0 1 0 0 0,-1-3-11 0 0,-1 1-75 0 0,-7-9 145 0 0,11 13-68 0 0,-1 0 0 0 0,1-1 0 0 0,-1 1 0 0 0,1 0 1 0 0,0 0-1 0 0,-1-1 0 0 0,1 1 0 0 0,0 0 0 0 0,-1 0 0 0 0,1 0 1 0 0,-1-1-1 0 0,1 1 0 0 0,-1 0 0 0 0,1 0 0 0 0,0 0 1 0 0,-1 0-1 0 0,1 0 0 0 0,-1 0 0 0 0,1 0 0 0 0,-1 0 0 0 0,1 0 1 0 0,-1 0-1 0 0,1 0 0 0 0,0 1 0 0 0,-1-1 0 0 0,1 0 1 0 0,-1 0-1 0 0,1 0 0 0 0,0 0 0 0 0,-1 1 0 0 0,1-1 0 0 0,-1 0-2 0 0,-9 9-29 0 0,0 1-1 0 0,1 0 1 0 0,0 0-1 0 0,1 1 0 0 0,-1 2 30 0 0,8-12-1 0 0,-9 15-48 0 0,10-16 47 0 0,-1 1-1 0 0,1 0 1 0 0,-1 0 0 0 0,1-1-1 0 0,0 1 1 0 0,0 0-1 0 0,-1 0 1 0 0,1-1 0 0 0,0 1-1 0 0,0 0 1 0 0,0 0 0 0 0,0-1-1 0 0,0 1 1 0 0,0 0 0 0 0,0 0-1 0 0,0 0 1 0 0,0-1-1 0 0,0 1 1 0 0,0 0 0 0 0,0 0-1 0 0,1 0 3 0 0,-1-1-1 0 0,0 0-1 0 0,0 0 0 0 0,0 0 0 0 0,0 0 0 0 0,0 0 0 0 0,1 0 0 0 0,-1 0 1 0 0,0 0-1 0 0,0 0 0 0 0,0 1 0 0 0,0-1 0 0 0,0 0 0 0 0,0 0 1 0 0,1 0-1 0 0,-1 0 0 0 0,0 0 0 0 0,0 0 0 0 0,0 0 0 0 0,0 0 0 0 0,0 0 1 0 0,1 0-1 0 0,-1 0 0 0 0,0 0 0 0 0,0 0 0 0 0,0 0 0 0 0,0 0 1 0 0,1 0-1 0 0,-1 0 0 0 0,0 0 0 0 0,0-1 0 0 0,0 1 0 0 0,0 0 0 0 0,0 0 1 0 0,0 0-1 0 0,1 0 0 0 0,-1 0 0 0 0,0 0 0 0 0,0 0 0 0 0,0 0 1 0 0,0 0-1 0 0,0-1 0 0 0,0 1 0 0 0,0 0 0 0 0,0 0 0 0 0,0 0 0 0 0,1 0 1 0 0,-1 0-1 0 0,0 0 0 0 0,0-1 0 0 0,0 1 0 0 0,0 0 0 0 0,0 0 0 0 0,0 0 3 0 0,5-12-76 0 0,-2 7 34 0 0,2-5 43 0 0,1-1-1 0 0,-2 0 1 0 0,1 0 0 0 0,-2-1-1 0 0,2-7-1 0 0,0 3-5 0 0,2-9 16 0 0,-1 0 1 0 0,-1 0-1 0 0,0-13-11 0 0,-5 38 1 0 0,1-2 5 0 0,-1 0 0 0 0,0 0 1 0 0,0 0-1 0 0,0 0 0 0 0,0 0 1 0 0,0 0-1 0 0,0 0 0 0 0,-1-1 1 0 0,0 0-7 0 0,1 3 2 0 0,0 0 0 0 0,0 0 1 0 0,0 0-1 0 0,0 0 1 0 0,0-1-1 0 0,0 1 0 0 0,0 0 1 0 0,0 0-1 0 0,-1 0 0 0 0,1 0 1 0 0,0 0-1 0 0,0 0 1 0 0,0 0-1 0 0,0 0 0 0 0,0 0 1 0 0,0 0-1 0 0,0 0 0 0 0,-1 0 1 0 0,1 0-1 0 0,0 0 1 0 0,0 0-1 0 0,0 0 0 0 0,0 0 1 0 0,0 0-1 0 0,0 0 0 0 0,-1 0 1 0 0,1 0-1 0 0,0 0 1 0 0,0 0-1 0 0,0 0 0 0 0,0 0 1 0 0,0 0-1 0 0,0 0 0 0 0,-1 0 1 0 0,1 0-1 0 0,0 0 1 0 0,0 0-1 0 0,0 0 0 0 0,0 0 1 0 0,0 0-1 0 0,0 0 0 0 0,0 0 1 0 0,0 1-1 0 0,0-1 1 0 0,-1 0-1 0 0,1 0 0 0 0,0 0 1 0 0,0 0-1 0 0,0 0 0 0 0,0 0 1 0 0,0 0-1 0 0,0 1 1 0 0,0-1-1 0 0,0 0 0 0 0,0 0 1 0 0,0 0-1 0 0,0 0 0 0 0,0 0 1 0 0,0 0-3 0 0,-5 9 64 0 0,5-8-51 0 0,-7 16-5 0 0,1-1 1 0 0,0 1-1 0 0,2 0 0 0 0,0 0 0 0 0,0 0 0 0 0,1 4-8 0 0,3-20 7 0 0,0 0-1 0 0,0 0 0 0 0,0 0 0 0 0,0 0 0 0 0,0 0 0 0 0,0-1 0 0 0,0 1 0 0 0,0 0 0 0 0,0 0 0 0 0,0 0 1 0 0,1 0-1 0 0,-1 0 0 0 0,0 0 0 0 0,1 0-6 0 0,-1-1-9 0 0,0 0 1 0 0,1 0-1 0 0,-1 0 1 0 0,0 0-1 0 0,0 0 1 0 0,1 0-1 0 0,-1-1 1 0 0,0 1-1 0 0,0 0 1 0 0,0 0-1 0 0,1 0 1 0 0,-1 0-1 0 0,0-1 1 0 0,0 1-1 0 0,0 0 1 0 0,1 0 0 0 0,-1 0-1 0 0,0 0 1 0 0,0-1-1 0 0,0 1 1 0 0,0 0-1 0 0,0 0 1 0 0,0-1-1 0 0,0 1 1 0 0,1 0-1 0 0,-1 0 9 0 0,3-7-23 0 0,1-4-66 0 0,0 0 1 0 0,-1 0-1 0 0,0 0 0 0 0,-1 0 1 0 0,0-1-1 0 0,-1 1 1 0 0,0-7 88 0 0,2-8-114 0 0,-1 15 118 0 0,-2 11 0 0 0,0 0 0 0 0,0 0 0 0 0,0-1-1 0 0,0 1 1 0 0,0 0 0 0 0,0 0 0 0 0,0 0 0 0 0,0 0-1 0 0,0 0 1 0 0,0 0 0 0 0,0 0 0 0 0,0 0 0 0 0,0 0-1 0 0,0-1 1 0 0,0 1 0 0 0,0 0 0 0 0,0 0 0 0 0,0 0-1 0 0,0 0 1 0 0,0 0 0 0 0,0 0 0 0 0,0 0 0 0 0,0 0-1 0 0,0 0 1 0 0,0-1 0 0 0,0 1 0 0 0,0 0 0 0 0,0 0-1 0 0,0 0 1 0 0,0 0 0 0 0,-1 0 0 0 0,1 0 0 0 0,0 0-1 0 0,0 0 1 0 0,0 0 0 0 0,0 0 0 0 0,0 0 0 0 0,0 0-1 0 0,0 0 1 0 0,0 0 0 0 0,0 0 0 0 0,0 0 0 0 0,-1 0-1 0 0,1 0 1 0 0,0 0 0 0 0,0 0 0 0 0,0 0-1 0 0,0 0 1 0 0,0 0 0 0 0,0 0 0 0 0,0 0 0 0 0,0 0-1 0 0,0 0 1 0 0,-1 0 0 0 0,1 0 0 0 0,0 0 0 0 0,0 0-1 0 0,0 0 1 0 0,0 0 0 0 0,0 0-4 0 0,-4 3 174 0 0,-6 15-75 0 0,4-7-47 0 0,1 0-1 0 0,-4 11-51 0 0,8-19 4 0 0,3-4-55 0 0,0-6-74 0 0,-1 5 121 0 0,0 0-1 0 0,-1 0 1 0 0,1 0-1 0 0,0 0 1 0 0,0 0-1 0 0,0-1 5 0 0,4-10-67 0 0,3-29-349 0 0,-7 36 427 0 0,-1 1 1 0 0,0 0-1 0 0,0 0 1 0 0,0-1-1 0 0,-1 1 1 0 0,0-3-12 0 0,1 8 3 0 0,0 0 1 0 0,-1-1 0 0 0,1 1-1 0 0,0 0 1 0 0,0-1-1 0 0,-1 1 1 0 0,1 0-1 0 0,0 0 1 0 0,-1 0 0 0 0,1-1-1 0 0,-1 1 1 0 0,1 0-1 0 0,0 0 1 0 0,-1 0-1 0 0,1 0 1 0 0,0 0 0 0 0,-1 0-1 0 0,1 0-3 0 0,-1-1 2 0 0,1 1 0 0 0,0 0 0 0 0,0 0 1 0 0,0 0-1 0 0,0 0 0 0 0,-1 0 0 0 0,1 0 0 0 0,0 0 0 0 0,0 0 0 0 0,0 0 0 0 0,0 0 0 0 0,-1 0 1 0 0,1 0-1 0 0,0 0 0 0 0,0 0 0 0 0,0 0 0 0 0,0 0 0 0 0,-1 0 0 0 0,1 0 0 0 0,0 0 0 0 0,0 0 1 0 0,0 0-1 0 0,0 1 0 0 0,-1-1 0 0 0,1 0 0 0 0,0 0 0 0 0,0 0 0 0 0,0 0 0 0 0,0 0 0 0 0,0 0 1 0 0,-1 0-1 0 0,1 1 0 0 0,0-1 0 0 0,0 0 0 0 0,0 0 0 0 0,0 0 0 0 0,0 0 0 0 0,0 1 0 0 0,0-1 0 0 0,0 0 1 0 0,0 0-3 0 0,0 5 43 0 0,1-7-172 0 0,2-6 20 0 0,-3 8 106 0 0,0 0 0 0 0,0 0-1 0 0,0-1 1 0 0,0 1 0 0 0,0 0 0 0 0,0 0 0 0 0,1 0-1 0 0,-1 0 1 0 0,0-1 0 0 0,0 1 0 0 0,0 0 0 0 0,0 0-1 0 0,0 0 1 0 0,0-1 0 0 0,0 1 0 0 0,0 0 0 0 0,0 0-1 0 0,0 0 1 0 0,0-1 0 0 0,-1 1 0 0 0,1 0 0 0 0,0 0-1 0 0,0 0 1 0 0,0-1 3 0 0,0 1 6 0 0,0 0-1 0 0,0 0 0 0 0,0 0 0 0 0,0 0 1 0 0,0 0-1 0 0,0 0 0 0 0,0-1 1 0 0,0 1-1 0 0,0 0 0 0 0,0 0 1 0 0,0 0-1 0 0,0 0 0 0 0,0 0 1 0 0,0 0-1 0 0,0-1 0 0 0,0 1 1 0 0,0 0-1 0 0,0 0 0 0 0,0 0 0 0 0,0 0 1 0 0,0 0-1 0 0,0 0 0 0 0,0 0 1 0 0,0-1-1 0 0,0 1 0 0 0,0 0 1 0 0,0 0-1 0 0,0 0 0 0 0,0 0 1 0 0,0 0-6 0 0,1-1-3 0 0,-1 1 0 0 0,0 0 0 0 0,0-1 0 0 0,0 1 0 0 0,0 0 1 0 0,0-1-1 0 0,0 1 0 0 0,0 0 0 0 0,0-1 0 0 0,0 1 0 0 0,0 0 1 0 0,0-1-1 0 0,0 1 0 0 0,0 0 0 0 0,0-1 0 0 0,0 1 0 0 0,0 0 1 0 0,0-1 2 0 0,-2-2-73 0 0,1 4 89 0 0,1-1-19 0 0,0 0 1 0 0,0 0 0 0 0,0 0 0 0 0,0 0 0 0 0,0 0 0 0 0,-1 0-1 0 0,1 0 1 0 0,0 0 0 0 0,0 0 0 0 0,0 0 0 0 0,0 0 0 0 0,0 0-1 0 0,0 0 1 0 0,0 0 0 0 0,0 0 0 0 0,0 1 0 0 0,0-1 0 0 0,0 0-1 0 0,0 0 1 0 0,0 0 0 0 0,0 0 0 0 0,0 0 0 0 0,0 0 0 0 0,0 0-1 0 0,0 0 1 0 0,0 0 0 0 0,0 0 0 0 0,0 0 0 0 0,0 0 0 0 0,0 0-1 0 0,0 0 1 0 0,0 1 0 0 0,0-1 0 0 0,0 0 0 0 0,0 0 0 0 0,0 0-1 0 0,1 0 1 0 0,-1 0 0 0 0,0 0 0 0 0,0 0 0 0 0,0 0 0 0 0,0 0-1 0 0,0 0 1 0 0,0 0 0 0 0,0 0 0 0 0,0 0 0 0 0,0 0 0 0 0,0 0-1 0 0,0 0 1 0 0,0 0 0 0 0,0 0 0 0 0,0 0 0 0 0,0 0 0 0 0,0 0-1 0 0,0 0 1 0 0,1 0 2 0 0,-1 1 23 0 0,1-1 0 0 0,0 0 0 0 0,-1 1 0 0 0,1-1 0 0 0,0 1 0 0 0,-1-1 0 0 0,1 1 0 0 0,-1-1 0 0 0,1 1 0 0 0,-1-1 0 0 0,1 1 0 0 0,-1 0 0 0 0,1-1 0 0 0,-1 1 0 0 0,0 0 0 0 0,1-1 0 0 0,-1 2-23 0 0,1-1 5 0 0,0 0 0 0 0,-1 0-1 0 0,1 0 1 0 0,0-1 0 0 0,0 1 0 0 0,-1 0 0 0 0,1 0-1 0 0,0-1 1 0 0,0 1 0 0 0,0 0 0 0 0,0-1 0 0 0,0 1 0 0 0,0-1-1 0 0,0 1 1 0 0,0-1 0 0 0,1 1 0 0 0,-1-1 0 0 0,0 0-1 0 0,0 0 1 0 0,0 1 0 0 0,0-1 0 0 0,0 0 0 0 0,1 0 0 0 0,-1 0-1 0 0,0 0 1 0 0,0 0 0 0 0,0-1 0 0 0,0 1 0 0 0,0 0-1 0 0,1 0 1 0 0,-1-1 0 0 0,0 1 0 0 0,0-1 0 0 0,0 1 0 0 0,0-1-1 0 0,0 0-4 0 0,2 0-22 0 0,0-1-1 0 0,0 1 1 0 0,-1 0 0 0 0,1 0-1 0 0,1 0 23 0 0,7-3 52 0 0,-8 6-31 0 0,-3-2-24 0 0,0 0-1 0 0,1 0 1 0 0,-1 0 0 0 0,0 1-1 0 0,0-1 1 0 0,0 0 0 0 0,1 0 0 0 0,-1 0-1 0 0,0 0 1 0 0,0 0 0 0 0,1 0-1 0 0,-1 0 1 0 0,0 1 0 0 0,0-1-1 0 0,1 0 1 0 0,-1 0 0 0 0,0 0 0 0 0,0 0-1 0 0,1 0 1 0 0,-1 0 3 0 0,3 0-240 0 0,-3 0 240 0 0,0 0 0 0 0,0 0 0 0 0,0 0 0 0 0,0 0-1 0 0,0 0 1 0 0,0 0 0 0 0,0 0 0 0 0,0 0 0 0 0,0 0 0 0 0,0 0 0 0 0,0 0 0 0 0,0 0-1 0 0,0 0 1 0 0,0 0 0 0 0,0 0 0 0 0,0 0 0 0 0,0 0 0 0 0,0 0 0 0 0,0 0 0 0 0,-1 0-1 0 0,1 0 1 0 0,0 0 0 0 0,0 0 0 0 0,0 0 0 0 0,0 0 0 0 0,0 0 0 0 0,0 0 0 0 0,0 0-1 0 0,0 0 1 0 0,0 0 0 0 0,0 0 0 0 0,0 0 0 0 0,0 0 0 0 0,0 0 0 0 0,0 0 0 0 0,0 0 0 0 0,0 0-1 0 0,0 0 1 0 0,0 1 0 0 0,0-1 0 0 0,0 0 0 0 0,0 0 0 0 0,0 0 0 0 0,0 0 0 0 0,0 0-1 0 0,0 0 1 0 0,0 0 0 0 0,0 0 0 0 0,0 0 0 0 0,0 0 0 0 0,0 0 0 0 0,0 0 0 0 0,0 0-1 0 0,0 0 1 0 0,0 0 0 0 0,-2 0-76 0 0,1 0-23 0 0,-3-3 38 0 0,3 1 89 0 0,0 0-73 0 0,0 1 0 0 0,0 0 0 0 0,1 0 0 0 0,-1 0-1 0 0,0 0 1 0 0,0 0 0 0 0,0 1 0 0 0,0-1 0 0 0,0 0 0 0 0,0 0-1 0 0,0 1 1 0 0,0-1 0 0 0,-1 1 0 0 0,1-1 0 0 0,0 0 45 0 0,-11-5-295 0 0,10 5 253 0 0,0 0 1 0 0,1 0-1 0 0,-1 1 1 0 0,0-1-1 0 0,0 0 1 0 0,0 0-1 0 0,0 1 42 0 0,-15-6-208 0 0,-2 1 244 0 0,11 3-116 0 0,3 0 38 0 0,6 3 326 0 0,-1-1-273 0 0,0 0 0 0 0,0-1 0 0 0,0 1 0 0 0,0 0 0 0 0,0 0 1 0 0,0-1-1 0 0,1 1 0 0 0,-1 0 0 0 0,0 0 0 0 0,0-1 0 0 0,0 1 0 0 0,0 0 1 0 0,0 0-1 0 0,1 0 0 0 0,-1-1 0 0 0,0 1 0 0 0,0 0 0 0 0,0 0 0 0 0,1 0 1 0 0,-1-1-1 0 0,0 1 0 0 0,0 0 0 0 0,1 0 0 0 0,-1 0 0 0 0,0 0-11 0 0,2 0 45 0 0,0 0 0 0 0,0 1-1 0 0,0 0 1 0 0,0-1 0 0 0,0 1-1 0 0,0 0 1 0 0,0 0 0 0 0,0 0 0 0 0,-1 0-1 0 0,1 0 1 0 0,0 0 0 0 0,-1 0-1 0 0,1 1 1 0 0,-1-1 0 0 0,1 1-1 0 0,0 0-44 0 0,6 6 183 0 0,-3-4-196 0 0,-4-3 12 0 0,0 0 0 0 0,0 0-1 0 0,0 0 1 0 0,0 0 0 0 0,0 0-1 0 0,0-1 1 0 0,1 1 0 0 0,-1 0 0 0 0,0-1-1 0 0,0 1 1 0 0,1-1 0 0 0,-1 0-1 0 0,0 1 1 0 0,1-1 1 0 0,6 3 61 0 0,-7-3-61 0 0,0 1 0 0 0,-1-1 0 0 0,1 0-1 0 0,0 0 1 0 0,-1 1 0 0 0,1-1-1 0 0,0 0 1 0 0,-1 0 0 0 0,1 0 0 0 0,0 0-1 0 0,0 0 1 0 0,-1 0 0 0 0,1 0 0 0 0,0 0-1 0 0,-1 0 1 0 0,1 0 0 0 0,0 0 0 0 0,0 0-1 0 0,-1-1 1 0 0,2 1 0 0 0,7-4-74 0 0,9-3 126 0 0,-16 7-28 0 0,-2 0 34 0 0,-3 3 1 0 0,1 1-242 0 0,3-8 157 0 0,0 3 31 0 0,0 0 0 0 0,1 0 0 0 0,-1 1 0 0 0,0-1 0 0 0,0 0 0 0 0,0 1 0 0 0,1-1 0 0 0,-1 0 0 0 0,0 1 1 0 0,1 0-1 0 0,-1-1 0 0 0,0 1 0 0 0,1 0 0 0 0,-1 0 0 0 0,1-1 0 0 0,-1 1 0 0 0,1 0-5 0 0,0 1 14 0 0,0-1-1 0 0,0 0 1 0 0,0 0-1 0 0,0 0 1 0 0,-1 0-1 0 0,1 0 1 0 0,0 0-1 0 0,0 0 1 0 0,0-1-1 0 0,0 1 1 0 0,0-1-1 0 0,0 0 1 0 0,-1 1-1 0 0,1-1 1 0 0,1-1-14 0 0,7-3 3 0 0,0 0 1 0 0,-1-1-1 0 0,0 0 1 0 0,0-1-1 0 0,0 0 0 0 0,-1 0 1 0 0,7-9-4 0 0,-11 11 37 0 0,-8 9 11 0 0,-8 8 73 0 0,9-8-104 0 0,0-1 0 0 0,-1 1 0 0 0,1-1 0 0 0,1 1 0 0 0,-3 3-17 0 0,-5 9 70 0 0,-10 15-70 0 0,10-18 0 0 0,1 0-1 0 0,1 0 1 0 0,0 2 0 0 0,4-7 14 0 0,0 0-52 0 0,1-1 0 0 0,0 1 0 0 0,-2 5 38 0 0,5-13-5 0 0,0 0 0 0 0,0 1 0 0 0,0-1 0 0 0,0 0 0 0 0,0 0 0 0 0,0 0 0 0 0,0 0-1 0 0,0 1 1 0 0,0-1 0 0 0,0 0 0 0 0,0 0 0 0 0,0 0 0 0 0,0 0 0 0 0,0 1 0 0 0,0-1 0 0 0,0 0 0 0 0,0 0 0 0 0,0 0 0 0 0,0 1 0 0 0,0-1 0 0 0,0 0 0 0 0,1 0-1 0 0,-1 0 1 0 0,0 0 0 0 0,0 0 0 0 0,0 1 0 0 0,0-1 0 0 0,0 0 0 0 0,0 0 0 0 0,0 0 0 0 0,1 0 0 0 0,-1 0 0 0 0,0 0 5 0 0,7 0-183 0 0,-5 0 154 0 0,0-1 0 0 0,0 0 0 0 0,0 1 1 0 0,-1-1-1 0 0,1 0 0 0 0,1-1 29 0 0,7-7-8 0 0,-2 0-1 0 0,1 0 1 0 0,-2-1 0 0 0,1 0-1 0 0,5-10 9 0 0,11-15-19 0 0,-2 5-17 0 0,-13 16-9 0 0,1 1 0 0 0,1 0 0 0 0,0 0 0 0 0,1 1 45 0 0,-7 9 257 0 0,-5 6-101 0 0,-5 11-14 0 0,4-11-109 0 0,-9 20 92 0 0,-1-1-1 0 0,-7 9-124 0 0,1 0 58 0 0,-12 26 53 0 0,2 1 0 0 0,-4 21-111 0 0,30-75-4 0 0,-3 8 36 0 0,3-12-50 0 0,1 1 0 0 0,0 0 0 0 0,0-1 0 0 0,0 1 0 0 0,0-1 0 0 0,0 1-1 0 0,0 0 1 0 0,0-1 0 0 0,0 1 0 0 0,0-1 0 0 0,0 1 0 0 0,0-1 0 0 0,0 1 0 0 0,0 0 0 0 0,1-1 0 0 0,-1 1 18 0 0,0-1-5 0 0,0 0 0 0 0,0 1 0 0 0,0-1 0 0 0,0 0 0 0 0,0 0 0 0 0,1 0 0 0 0,-1 0 0 0 0,0 0 1 0 0,0 0-1 0 0,0 0 0 0 0,0 0 0 0 0,0 0 0 0 0,0 0 0 0 0,0 0 0 0 0,0 0 0 0 0,0 0 0 0 0,1 0 0 0 0,-1 0 0 0 0,0 0 0 0 0,0 0 0 0 0,0 0 0 0 0,0 0 0 0 0,0 0 1 0 0,0 0-1 0 0,0 0 0 0 0,1 0 0 0 0,-1 0 0 0 0,0 0 0 0 0,0 0 0 0 0,0 0 0 0 0,0 0 0 0 0,0 0 0 0 0,0 0 0 0 0,0 0 0 0 0,0 0 0 0 0,1 0 0 0 0,-1 0 5 0 0,4-4-111 0 0,2-5-28 0 0,0 0 169 0 0,0 0 1 0 0,1-1-31 0 0,-1 1-42 0 0,0 1 0 0 0,2-5 42 0 0,72-133-379 0 0,-78 142 375 0 0,12-19 20 0 0,-12 21-2 0 0,-1 0-1 0 0,1 0 1 0 0,0 1-1 0 0,0-1 1 0 0,-1 0-1 0 0,1 1 1 0 0,0-1-1 0 0,0 1 0 0 0,1-1-12 0 0,-12 23 332 0 0,3-10-243 0 0,-9 16 3 0 0,1 1-1 0 0,-1 5-92 0 0,-33 80 78 0 0,42-101-70 0 0,1 0-1 0 0,0 0 1 0 0,1 0 0 0 0,1 1-1 0 0,0-1 1 0 0,0 3-8 0 0,2-10-23 0 0,-1 7 29 0 0,2-12-15 0 0,0 0 0 0 0,0 0-1 0 0,0 1 1 0 0,0-1-1 0 0,0 0 1 0 0,0 0-1 0 0,0 1 1 0 0,0-1 0 0 0,0 0-1 0 0,0 0 1 0 0,0 1-1 0 0,0-1 1 0 0,0 0 0 0 0,0 0-1 0 0,0 1 1 0 0,0-1-1 0 0,0 0 1 0 0,1 0 0 0 0,-1 0-1 0 0,0 1 1 0 0,0-1-1 0 0,0 0 1 0 0,0 0 0 0 0,0 0-1 0 0,1 0 1 0 0,-1 1-1 0 0,0-1 1 0 0,0 0-1 0 0,0 0 1 0 0,1 0 0 0 0,-1 0-1 0 0,0 0 10 0 0,1 0-13 0 0,-1 0-1 0 0,0 0 1 0 0,1 0-1 0 0,-1 0 0 0 0,0 0 1 0 0,1 0-1 0 0,-1 0 1 0 0,1 0-1 0 0,-1-1 1 0 0,0 1-1 0 0,1 0 1 0 0,-1 0-1 0 0,0 0 1 0 0,1-1-1 0 0,-1 1 0 0 0,0 0 1 0 0,0-1-1 0 0,1 1 1 0 0,-1 0-1 0 0,0 0 1 0 0,0-1-1 0 0,1 1 1 0 0,-1-1-1 0 0,0 1 14 0 0,6-11-101 0 0,-6 9 86 0 0,6-9-94 0 0,0 1 1 0 0,3-4 108 0 0,10-17 15 0 0,8-27-256 0 0,-11 23 73 0 0,1 0-1 0 0,7-6 169 0 0,-21 37 171 0 0,-6 13-11 0 0,-8 13 45 0 0,-13 20 29 0 0,1 2 1 0 0,3 0 0 0 0,0 2-235 0 0,10-21 147 0 0,2-4-47 0 0,-1 3-115 0 0,9-24 12 0 0,0 0 1 0 0,0 0 0 0 0,0 0-1 0 0,0 0 1 0 0,0 1-1 0 0,0-1 1 0 0,0 0-1 0 0,0 0 1 0 0,0 0-1 0 0,0 0 1 0 0,0 0-1 0 0,-1 0 1 0 0,1 0-1 0 0,0 0 1 0 0,0 0-1 0 0,0 0 1 0 0,0 0-1 0 0,0 0 1 0 0,0 1-1 0 0,0-1 1 0 0,0 0-1 0 0,0 0 1 0 0,0 0-1 0 0,0 0 1 0 0,0 0 0 0 0,0 0-1 0 0,1 0 1 0 0,-1 0-1 0 0,0 0 1 0 0,0 0-1 0 0,0 0 1 0 0,0 0-1 0 0,0 1 1 0 0,0-1-1 0 0,0 0 1 0 0,0 0-1 0 0,0 0 1 0 0,0 0-1 0 0,0 0 1 0 0,0 0-1 0 0,0 0 1 0 0,0 0-1 0 0,0 0 1 0 0,0 0-1 0 0,0 0 1 0 0,1 0 2 0 0,-1 0-2 0 0,0 0 1 0 0,0 0-1 0 0,0 0 0 0 0,0 0 1 0 0,0 0-1 0 0,1 0 0 0 0,-1-1 1 0 0,0 1-1 0 0,0 0 1 0 0,0 0-1 0 0,0 0 0 0 0,0 0 1 0 0,0 0-1 0 0,0-1 0 0 0,1 1 1 0 0,-1 0-1 0 0,0 0 0 0 0,0 0 1 0 0,0 0-1 0 0,0 0 0 0 0,0-1 1 0 0,0 1-1 0 0,0 0 1 0 0,0 0-1 0 0,0 0 0 0 0,0 0 1 0 0,0-1-1 0 0,0 1 2 0 0,1-14-120 0 0,-1 1 1 0 0,0-1-1 0 0,-1 0 1 0 0,-3-10 119 0 0,2 1-70 0 0,-1-4 70 0 0,2 0-310 0 0,-4-7 310 0 0,2 9 66 0 0,-2-2 42 0 0,5 24-78 0 0,-1 0 1 0 0,0 0-1 0 0,0 0 1 0 0,0 0-1 0 0,-1 0 1 0 0,1 0-1 0 0,-2-2-30 0 0,2 5 12 0 0,1 0 1 0 0,0 0-1 0 0,-1 0 0 0 0,1-1 0 0 0,0 1 0 0 0,0 0 1 0 0,-1 0-1 0 0,1 0 0 0 0,-1 0 0 0 0,1 0 0 0 0,0 0 1 0 0,-1 0-1 0 0,1 0 0 0 0,0 0 0 0 0,-1 0 1 0 0,1 0-1 0 0,0 0 0 0 0,-1 0 0 0 0,1 0 0 0 0,0 0 1 0 0,-1 0-1 0 0,1 0 0 0 0,0 0 0 0 0,-1 0 0 0 0,1 1 1 0 0,0-1-1 0 0,-1 0 0 0 0,1 0 0 0 0,0 0 0 0 0,-1 1-12 0 0,-6 1 61 0 0,1-4-20 0 0,5 2-27 0 0,0 0 0 0 0,0-1 0 0 0,0 1 0 0 0,-1 0 0 0 0,1 0 0 0 0,0 0 0 0 0,0 0 0 0 0,0 0 0 0 0,0 0 0 0 0,-1 0-14 0 0,1 0-1 0 0,1 0-1 0 0,-1 0 0 0 0,1 0 0 0 0,-1 0 0 0 0,1 0 0 0 0,-1 0 1 0 0,1 0-1 0 0,-1 0 0 0 0,0 0 0 0 0,1 0 0 0 0,-1 0 1 0 0,1 0-1 0 0,-1-1 0 0 0,1 1 0 0 0,-1 0 0 0 0,1 0 1 0 0,-1-1-1 0 0,1 1 0 0 0,-1 0 0 0 0,1 0 0 0 0,0-1 1 0 0,-1 1-1 0 0,1-1 0 0 0,-1 1 0 0 0,1 0 0 0 0,0-1 1 0 0,-1 1 1 0 0,0-3-38 0 0,-1 1 1 0 0,1-1 0 0 0,0 1-1 0 0,0-1 1 0 0,0-1 37 0 0,-6-10 73 0 0,-3-7-143 0 0,4 8-2 0 0,5 12 81 0 0,1 0 0 0 0,-1 0 0 0 0,0 0 0 0 0,1 0 0 0 0,-1 0 0 0 0,0 0 0 0 0,0 0 0 0 0,0 1 0 0 0,1-1 0 0 0,-1 0 0 0 0,0 1 0 0 0,0-1 0 0 0,-1 0-9 0 0,1 1-1 0 0,1 0 0 0 0,0-1 0 0 0,-1 1 0 0 0,1 0 0 0 0,-1 0 0 0 0,1 0 0 0 0,-1 0 0 0 0,1 0 0 0 0,-1-1 0 0 0,1 1 0 0 0,-1 0 0 0 0,1 0 0 0 0,-1 0 0 0 0,1 0 0 0 0,-1 0 0 0 0,1 1 0 0 0,-1-1 0 0 0,1 0 0 0 0,-1 0 0 0 0,1 0 0 0 0,0 0 0 0 0,-1 0 0 0 0,1 1 0 0 0,-1-1 0 0 0,1 0 0 0 0,-1 0 0 0 0,1 1 1 0 0,0-1 1 0 0,0 0 0 0 0,-1 0 0 0 0,1 0-1 0 0,0 0 1 0 0,0 0 0 0 0,-1 0 0 0 0,1 0 0 0 0,0 1 0 0 0,0-1 0 0 0,-1 0 0 0 0,1 0 0 0 0,0 0 0 0 0,0 0 0 0 0,0 0 0 0 0,-1 0 0 0 0,1-1 0 0 0,0 1 0 0 0,0 0 0 0 0,-1 0 0 0 0,1 0 0 0 0,0 0 0 0 0,0 0 0 0 0,-1 0 0 0 0,1 0 0 0 0,0 0 0 0 0,0-1 0 0 0,0 1 0 0 0,-1 0 0 0 0,1 0 0 0 0,0 0 0 0 0,0 0 0 0 0,0-1 0 0 0,0 1 0 0 0,-1 0 0 0 0,1 0 0 0 0,0 0-1 0 0,0-1-5 0 0,-1 1 1 0 0,1-1 0 0 0,-1 1 0 0 0,1-1 0 0 0,0 0 0 0 0,-1 1 0 0 0,1-1-1 0 0,0 1 1 0 0,-1-1 0 0 0,1 0 0 0 0,0 1 0 0 0,0-1 4 0 0,0 1-1 0 0,0-1 1 0 0,0 1-1 0 0,0-1 1 0 0,0 1 0 0 0,0 0-1 0 0,0-1 1 0 0,0 1-1 0 0,0 0 1 0 0,0-1-1 0 0,-1 1 1 0 0,1-1-1 0 0,0 1 1 0 0,0 0-1 0 0,0-1 1 0 0,0 1-1 0 0,0 0 1 0 0,-1-1-1 0 0,1 1 1 0 0,0 0-1 0 0,0-1 1 0 0,-1 1 0 0 0,-5-1 0 0 0,3 2 49 0 0,3-1-48 0 0,0 0 0 0 0,-1 0 0 0 0,1 0 1 0 0,0 0-1 0 0,0 0 0 0 0,0 0 0 0 0,-1 0 0 0 0,1 0 1 0 0,0 0-1 0 0,0 0 0 0 0,-1 0 0 0 0,1 0 1 0 0,0 0-1 0 0,0 0 0 0 0,0 0 0 0 0,-1 0 1 0 0,1-1-1 0 0,0 1 0 0 0,0 0 0 0 0,-1 0 0 0 0,1 0 1 0 0,0 0-1 0 0,0 0 0 0 0,0 0 0 0 0,0-1 1 0 0,-1 1-1 0 0,1 0 0 0 0,0 0 0 0 0,0 0 1 0 0,0-1-1 0 0,0 1 0 0 0,0 0 0 0 0,0 0 0 0 0,-1 0 1 0 0,1-1-1 0 0,0 1 0 0 0,0 0 0 0 0,0 0 1 0 0,0-1-1 0 0,0 1 0 0 0,0 0 0 0 0,0 0 1 0 0,0-1-2 0 0,-1-2-13 0 0,-2 2-103 0 0,3 1 119 0 0,0 0 0 0 0,0 0 0 0 0,0 0 1 0 0,0 0-1 0 0,0 0 0 0 0,0 1 0 0 0,-1-1 0 0 0,1 0 0 0 0,0 0 0 0 0,0 0 1 0 0,0 0-1 0 0,0 0 0 0 0,0 0 0 0 0,0 0 0 0 0,0 0 0 0 0,0 0 1 0 0,0 0-1 0 0,0 0 0 0 0,0 0 0 0 0,0 0 0 0 0,0 0 0 0 0,0 0 1 0 0,0 0-1 0 0,0 1 0 0 0,0-1 0 0 0,0 0 0 0 0,0 0 0 0 0,0 0 1 0 0,0 0-1 0 0,0 0 0 0 0,0 0 0 0 0,0 0 0 0 0,0 0 0 0 0,0 0 1 0 0,0 0-1 0 0,0 0 0 0 0,0 1 0 0 0,0-1 0 0 0,0 0 0 0 0,0 0 1 0 0,0 0-1 0 0,0 0 0 0 0,0 0 0 0 0,0 0 0 0 0,0 0 0 0 0,0 0 0 0 0,0 0 1 0 0,0 0-1 0 0,0 0 0 0 0,0 0 0 0 0,0 0 0 0 0,0 0 0 0 0,0 0 1 0 0,0 0-1 0 0,1 1 0 0 0,-1-1 0 0 0,0 0 0 0 0,0 0 0 0 0,0 0 1 0 0,0 0-1 0 0,0 0 0 0 0,0 0 0 0 0,0 0 0 0 0,0 0-3 0 0,-1-6 12 0 0,0-1-59 0 0,2 6 47 0 0,0 3 35 0 0,-1-2-35 0 0,0 0 0 0 0,0 0 0 0 0,0 0 0 0 0,0 0 0 0 0,0 0 0 0 0,0 0 0 0 0,1 0 0 0 0,-1 0 0 0 0,0 0 0 0 0,0 0 0 0 0,0 0-1 0 0,0 0 1 0 0,0 0 0 0 0,0 0 0 0 0,0 0 0 0 0,0 0 0 0 0,0-1 0 0 0,0 1 0 0 0,1 0 0 0 0,-1 0 0 0 0,0 0 0 0 0,0 0 0 0 0,0 0 0 0 0,0 0 0 0 0,0 0-1 0 0,0 0 1 0 0,0 0 0 0 0,0 0 0 0 0,0 0 0 0 0,0-1 0 0 0,0 1 0 0 0,0 0 0 0 0,0 0 0 0 0,0 0 0 0 0,0 0 0 0 0,0 0 0 0 0,0 0 0 0 0,0 0 0 0 0,0 0-4 0 0,0 0 0 0 0,0 0 1 0 0,0 0-1 0 0,0 0 0 0 0,0 0 1 0 0,0 0-1 0 0,0 0 0 0 0,0 0 1 0 0,0 0-1 0 0,0 0 0 0 0,0 0 1 0 0,-1 0-1 0 0,1 0 0 0 0,0 0 1 0 0,0 0-1 0 0,0 0 0 0 0,0 0 1 0 0,0 0-1 0 0,0 0 0 0 0,0 0 1 0 0,0 0-1 0 0,0 0 0 0 0,0 0 1 0 0,0 0-1 0 0,0-1 0 0 0,0 1 1 0 0,0 0-1 0 0,0 0 1 0 0,0 0-1 0 0,0 0 0 0 0,0 0 1 0 0,0 0-1 0 0,0 0 0 0 0,0 0 1 0 0,0 0-1 0 0,0 0 0 0 0,0 0 1 0 0,0 0-1 0 0,0 0 0 0 0,0 0 1 0 0,0 0-1 0 0,0 0 0 0 0,0 0 4 0 0,0-1 9 0 0,0 1-1 0 0,0-1 0 0 0,0 1 0 0 0,0-1 1 0 0,0 1-1 0 0,0 0 0 0 0,0-1 0 0 0,0 1 1 0 0,0-1-1 0 0,0 1 0 0 0,0-1 0 0 0,0 1 1 0 0,0-1-1 0 0,0 1 0 0 0,0-1 0 0 0,0 1 1 0 0,0-1-1 0 0,-1 1 0 0 0,1 0 0 0 0,0-1 1 0 0,-1 0-9 0 0,1 1-3 0 0,0 0 1 0 0,0 0-1 0 0,0 0 0 0 0,0 0 1 0 0,0 0-1 0 0,0-1 1 0 0,0 1-1 0 0,0 0 1 0 0,0 0-1 0 0,0 0 1 0 0,0 0-1 0 0,0 0 0 0 0,0-1 1 0 0,0 1-1 0 0,0 0 1 0 0,0 0-1 0 0,0 0 1 0 0,0 0-1 0 0,-1 0 1 0 0,1 0-1 0 0,0 0 0 0 0,0 0 1 0 0,0-1-1 0 0,0 1 1 0 0,0 0-1 0 0,0 0 1 0 0,0 0-1 0 0,-1 0 1 0 0,1 0-1 0 0,0 0 0 0 0,0 0 1 0 0,0 0-1 0 0,0 0 1 0 0,0 0-1 0 0,-1 0 1 0 0,1 0-1 0 0,0 0 1 0 0,0 0-1 0 0,0 0 1 0 0,0 0-1 0 0,0 0 0 0 0,0 0 1 0 0,-1 0-1 0 0,1 0 1 0 0,0 0-1 0 0,0 0 1 0 0,0 0-1 0 0,0 0 1 0 0,0 0-1 0 0,-1 0 0 0 0,1 0 1 0 0,0 1-1 0 0,0-1 1 0 0,0 0-1 0 0,0 0 1 0 0,0 0-1 0 0,0 0 1 0 0,0 0-1 0 0,0 0 0 0 0,-1 0 1 0 0,1 1-1 0 0,0-1 1 0 0,0 0-1 0 0,0 0 1 0 0,0 0 2 0 0,0 1 4 0 0,-1-1 1 0 0,1 1-1 0 0,0 0 1 0 0,-1-1-1 0 0,1 1 1 0 0,0 0-1 0 0,0 0 1 0 0,0-1 0 0 0,0 1-1 0 0,-1 0 1 0 0,1 0-1 0 0,0-1 1 0 0,0 1-1 0 0,0 0 1 0 0,0 0-1 0 0,1 0-4 0 0,-1-1-1 0 0,0 0 1 0 0,0 0-1 0 0,0 0 0 0 0,0 0 0 0 0,0 1 0 0 0,0-1 0 0 0,0 0 0 0 0,0 0 0 0 0,0 0 0 0 0,0 1 1 0 0,0-1-1 0 0,0 0 0 0 0,0 0 0 0 0,0 0 0 0 0,0 1 0 0 0,0-1 0 0 0,0 0 0 0 0,0 0 0 0 0,1 0 1 0 0,-1 0-1 0 0,0 0 0 0 0,0 1 0 0 0,0-1 0 0 0,0 0 0 0 0,0 0 0 0 0,1 0 0 0 0,-1 0 1 0 0,0 0-1 0 0,0 0 0 0 0,0 0 0 0 0,0 0 0 0 0,1 1 0 0 0,-1-1 0 0 0,0 0 0 0 0,0 0 0 0 0,0 0 1 0 0,1 0-1 0 0,-1 0 0 0 0,0 0 0 0 0,0 0 0 0 0,0 0 0 0 0,1 0 0 0 0,-1 0 0 0 0,0 0 0 0 0,0 0 1 0 0,0-1 0 0 0,1 1 7 0 0,0 0 0 0 0,-1-1 1 0 0,1 1-1 0 0,-1 0 1 0 0,1-1-1 0 0,-1 1 1 0 0,1-1-1 0 0,-1 1 1 0 0,0-1-1 0 0,1 1 0 0 0,-1-1 1 0 0,1 0-1 0 0,-1 0-7 0 0,1-1 3 0 0,4-8 34 0 0,-4 8-19 0 0,0 4-10 0 0,-1 3 17 0 0,0-4-24 0 0,0-1 0 0 0,0 0 1 0 0,0 0-1 0 0,0 0 0 0 0,0 0 1 0 0,0 0-1 0 0,0 0 0 0 0,0 0 1 0 0,0 0-1 0 0,0 1 0 0 0,0-1 1 0 0,0 0-1 0 0,0 0 0 0 0,0 0 1 0 0,0 0-1 0 0,0 0 0 0 0,0 0 1 0 0,0 0-1 0 0,0 0 0 0 0,0 1 1 0 0,0-1-1 0 0,0 0 0 0 0,0 0 1 0 0,0 0-1 0 0,0 0 0 0 0,0 0 1 0 0,0 0-1 0 0,1 0 0 0 0,-1 0 1 0 0,0 0-1 0 0,0 0 0 0 0,0 0 1 0 0,0 0-1 0 0,0 0 0 0 0,0 0 1 0 0,0 0-1 0 0,0 1 0 0 0,0-1 1 0 0,1 0-1 0 0,-1 0-1 0 0,0 0-1 0 0,3 5-20 0 0,-3-5 21 0 0,0 1-1 0 0,0-1 1 0 0,1 1 0 0 0,-1-1 0 0 0,0 0 0 0 0,0 1-1 0 0,0-1 1 0 0,0 0 0 0 0,1 1 0 0 0,-1-1 0 0 0,0 0-1 0 0,0 1 1 0 0,1-1 0 0 0,-1 0 0 0 0,0 0 0 0 0,1 1-1 0 0,-1-1 1 0 0,0 0 0 0 0,1 0 0 0 0,-1 1 0 0 0,1-1 0 0 0,2 1 11 0 0,0 0 1 0 0,1 1 0 0 0,-1 0-1 0 0,0-1 1 0 0,0 1 0 0 0,0 0-1 0 0,0 0 1 0 0,1 2-12 0 0,3 3 14 0 0,-1-1-1 0 0,3 6-13 0 0,4 4-64 0 0,-7-8 81 0 0,-5-7-16 0 0,-1 0 1 0 0,1 0-1 0 0,0 0 1 0 0,0 0-1 0 0,-1 0 0 0 0,1 0 1 0 0,0 0-1 0 0,0 0 1 0 0,0 0-1 0 0,0 0 1 0 0,0 0-1 0 0,0-1 1 0 0,1 1-2 0 0,0 0 10 0 0,-1 0 1 0 0,0 0-1 0 0,1 0 1 0 0,-1 0-1 0 0,0 0 1 0 0,0 1-1 0 0,0-1 1 0 0,1 0-1 0 0,-1 1 1 0 0,0 0-11 0 0,6 6 5 0 0,-2-5 57 0 0,-4-3-61 0 0,-1 0 1 0 0,0 0 0 0 0,0 0-1 0 0,1 0 1 0 0,-1 0 0 0 0,0 0-1 0 0,0 0 1 0 0,1 0 0 0 0,-1 0-1 0 0,0 0 1 0 0,0 0 0 0 0,1 0-1 0 0,-1 0 1 0 0,0 1 0 0 0,0-1-1 0 0,0 0 1 0 0,1 0 0 0 0,-1 0-1 0 0,0 0 1 0 0,0 1-2 0 0,0-1 0 0 0,0 0 0 0 0,1 0 0 0 0,-1 0 0 0 0,0 0 0 0 0,0 0 0 0 0,0 1 0 0 0,0-1 1 0 0,1 0-1 0 0,-1 0 0 0 0,0 0 0 0 0,0 0 0 0 0,1 0 0 0 0,-1 0 0 0 0,0 0 0 0 0,0 0 0 0 0,0 0 0 0 0,1 0 0 0 0,-1 0 0 0 0,0 0 0 0 0,0 0 0 0 0,0 0 0 0 0,1 0 0 0 0,-1 0 0 0 0,0 0 1 0 0,0 0-1 0 0,0 0 0 0 0,1 0 0 0 0,-1-1 0 0 0,0 1 0 0 0,0 0 0 0 0,0 0 0 0 0,1 0 0 0 0,-1 0 0 0 0,0 0 0 0 0,0 0 0 0 0,0-1 0 0 0,0 1 0 0 0,0 0 0 0 0,1 0 0 0 0,-1 0 1 0 0,0 0-1 0 0,0-1 0 0 0,0 1 0 0 0,0 0 0 0 0,1-1-3 0 0,-1 0 6 0 0,0 1 0 0 0,0-1 0 0 0,0 1 0 0 0,0 0-1 0 0,0-1 1 0 0,1 1 0 0 0,-1 0 0 0 0,0-1 0 0 0,0 1 0 0 0,0 0 0 0 0,1-1 0 0 0,-1 1 0 0 0,0 0-1 0 0,0 0 1 0 0,1-1 0 0 0,-1 1 0 0 0,0 0 0 0 0,1 0 0 0 0,-1-1 0 0 0,0 1 0 0 0,1 0 0 0 0,-1 0 0 0 0,0 0-1 0 0,1 0 1 0 0,-1 0 0 0 0,1 0 0 0 0,-1-1 0 0 0,0 1 0 0 0,1 0 0 0 0,-1 0-3 0 0,2 0-5 0 0,0-1-1 0 0,-1 0 1 0 0,1 0 0 0 0,0 0 0 0 0,-1 0 0 0 0,2-1 5 0 0,4-3 9 0 0,-4 3-16 0 0,0 0 0 0 0,1 0-1 0 0,-1 0 1 0 0,0-1-1 0 0,-1 1 1 0 0,1-1 0 0 0,0 0-1 0 0,-1 0 1 0 0,2-1 7 0 0,2-3 130 0 0,-6 7-129 0 0,0 0 0 0 0,0 0 0 0 0,0 0 1 0 0,0 0-1 0 0,0 0 0 0 0,0 0 0 0 0,0 0 1 0 0,0 0-1 0 0,0 0 0 0 0,0 0 0 0 0,1 0 1 0 0,-1 0-1 0 0,0 0 0 0 0,0 0 0 0 0,0 0 1 0 0,0 0-1 0 0,0 0 0 0 0,0 0 0 0 0,0 0 1 0 0,0 0-1 0 0,0 0 0 0 0,0 0 0 0 0,0 0 1 0 0,0 0-1 0 0,0 0 0 0 0,1 0 0 0 0,-1 0 1 0 0,0 0-1 0 0,0 0 0 0 0,0 0 0 0 0,0 0 1 0 0,0 0-1 0 0,0 0 0 0 0,0 0 0 0 0,0 0 1 0 0,0 0-1 0 0,0 0 0 0 0,0 0 0 0 0,0 0 1 0 0,0 0-1 0 0,0 0 0 0 0,0 0 0 0 0,0 0 1 0 0,0 0-1 0 0,1 1 0 0 0,-1-1-1 0 0,-1 13 13 0 0,0 2 55 0 0,1-15-70 0 0,0 0 0 0 0,1 0 0 0 0,-1 0 0 0 0,0 0 1 0 0,0 0-1 0 0,0 1 0 0 0,0-1 0 0 0,0 0 0 0 0,0 0 1 0 0,0 0-1 0 0,0 0 0 0 0,0 0 0 0 0,0 0 0 0 0,0 1 0 0 0,0-1 1 0 0,1 0-1 0 0,-1 0 0 0 0,0 0 0 0 0,0 0 0 0 0,0 0 0 0 0,0 0 1 0 0,0 0-1 0 0,0 0 0 0 0,1 0 0 0 0,-1 0 0 0 0,0 0 1 0 0,0 0-1 0 0,0 1 0 0 0,0-1 0 0 0,0 0 0 0 0,0 0 0 0 0,1 0 1 0 0,-1 0-1 0 0,0 0 0 0 0,0 0 0 0 0,0 0 0 0 0,0 0 0 0 0,1-1 1 0 0,-1 1-1 0 0,0 0 2 0 0,8-4-80 0 0,9-12-10 0 0,-15 13 101 0 0,26-18 115 0 0,-26 20-125 0 0,-1-1 0 0 0,1 1-1 0 0,0-1 1 0 0,0 1-1 0 0,1 0 1 0 0,-1 0-1 0 0,0 0 1 0 0,1 0-1 0 0,0 0-18 0 0,0 0 0 0 0,-1-1-1 0 0,1 1 1 0 0,-1-1 0 0 0,1 1 0 0 0,-1-1 0 0 0,1 0 18 0 0,15-16-8 0 0,-10 10-7 0 0,1-1 0 0 0,0 2-1 0 0,1-1 16 0 0,-3 2 1 0 0,-1 0-1 0 0,0 0 0 0 0,0-1 0 0 0,0 0 0 0 0,-1 0 1 0 0,1 0-1 0 0,0-2-15 0 0,1 0 1 0 0,1 0 0 0 0,3-2 14 0 0,2-3-17 0 0,1 0 0 0 0,5-9 17 0 0,-7 8 125 0 0,1 0 0 0 0,6-4-125 0 0,-6 6-253 0 0,9-13 253 0 0,-3 5 6 0 0,-10 10 65 0 0,-1 0-1 0 0,0 0 0 0 0,-1-1 1 0 0,2-3-71 0 0,4-3-323 0 0,-11 15 356 0 0,0 0 0 0 0,1 0 0 0 0,-1 0 0 0 0,0 0 1 0 0,-1-1-1 0 0,2-2-33 0 0,6-15-38 0 0,0 1 0 0 0,3-2 38 0 0,-2 1-15 0 0,0 0-1 0 0,-1-1 16 0 0,29-72 252 0 0,-21 63-308 0 0,-15 28 84 0 0,0 1 1 0 0,0-1-1 0 0,0 1 0 0 0,0-1 1 0 0,2 0-29 0 0,7-9-54 0 0,-6 4 51 0 0,0-1 1 0 0,0 0-1 0 0,-1 0 0 0 0,0 0 1 0 0,-1-1-1 0 0,2-6 3 0 0,-1 7-83 0 0,1-2 274 0 0,-5 10-185 0 0,0 1 0 0 0,0 0 0 0 0,0-1 0 0 0,0 1 0 0 0,0-1 0 0 0,0 1 0 0 0,0 0 0 0 0,0-1-1 0 0,0 1 1 0 0,0-1 0 0 0,0 1 0 0 0,0 0 0 0 0,0-1 0 0 0,0 1 0 0 0,0-1 0 0 0,0 1 0 0 0,-1 0 0 0 0,1-1 0 0 0,0 1-1 0 0,0 0 1 0 0,0-1 0 0 0,-1 1 0 0 0,1-1-6 0 0,-14 6-97 0 0,5-1 87 0 0,3-2 0 0 0,1 0-1 0 0,-1-1 0 0 0,0 1 1 0 0,-5 0 10 0 0,9-2-10 0 0,1 0-1 0 0,-1 0 1 0 0,1 0 0 0 0,-1 0-1 0 0,0 0 1 0 0,1 0 0 0 0,0 0 0 0 0,-1-1-1 0 0,1 1 1 0 0,-1-1 0 0 0,1 1-1 0 0,-1-1 1 0 0,1 1 0 0 0,0-1-1 0 0,-1 0 1 0 0,1 0 0 0 0,0 0 0 0 0,0 0-1 0 0,-1 1 1 0 0,1-2 0 0 0,-1 0 10 0 0,0 0 39 0 0,0 0-1 0 0,0 1 1 0 0,-1-1 0 0 0,1 0 0 0 0,-1 1 0 0 0,-1-1-39 0 0,-9-7-4 0 0,11 8 4 0 0,0-1 1 0 0,1 1-1 0 0,-1-1 1 0 0,1 1-1 0 0,0-1 0 0 0,0 0 1 0 0,-1 0-1 0 0,1 1 1 0 0,0-1-1 0 0,0 0 0 0 0,1 0 1 0 0,-1 0-1 0 0,0 0 0 0 0,1 0 0 0 0,-3-9 8 0 0,3 9-7 0 0,-1 0 0 0 0,1 1 0 0 0,-1-1 0 0 0,1 0 0 0 0,-1 1 0 0 0,1-1 0 0 0,-1 0 0 0 0,0 1 0 0 0,0-1 0 0 0,0 0 0 0 0,0 1 0 0 0,0 0 0 0 0,0-1 0 0 0,0 1 0 0 0,-2-2-1 0 0,3 3 2 0 0,0 0-1 0 0,0 0 1 0 0,0 0 0 0 0,0 0-1 0 0,0 0 1 0 0,0 0-1 0 0,0 0 1 0 0,0 0 0 0 0,0 0-1 0 0,0 0 1 0 0,0 0-1 0 0,0 0 1 0 0,-1 0 0 0 0,1 0-1 0 0,0 0 1 0 0,0 0-1 0 0,0 0 1 0 0,0 0 0 0 0,0 0-1 0 0,0 0 1 0 0,0 0-1 0 0,0 0 1 0 0,0 0 0 0 0,0 0-1 0 0,0 0 1 0 0,0 0-1 0 0,-1 0 1 0 0,1 0 0 0 0,0 0-1 0 0,0 0 1 0 0,0 0-1 0 0,0 0 1 0 0,0 0 0 0 0,0 0-1 0 0,0 0 1 0 0,0 0-1 0 0,0 0 1 0 0,0 0 0 0 0,0 0-1 0 0,0 0 1 0 0,0 0-1 0 0,-1 0 1 0 0,1 0 0 0 0,0 0-1 0 0,0 0-1 0 0,0 5 82 0 0,2 2-212 0 0,-1-6 131 0 0,-1-1 0 0 0,0 0-1 0 0,1 0 1 0 0,-1 1 0 0 0,0-1 0 0 0,1 0-1 0 0,-1 0 1 0 0,0 0 0 0 0,1 1-1 0 0,-1-1 1 0 0,1 0 0 0 0,-1 0 0 0 0,0 0-1 0 0,1 0 1 0 0,-1 0 0 0 0,1 0 0 0 0,-1 0-1 0 0,0 0 1 0 0,1 0 0 0 0,-1 0 0 0 0,1 0-1 0 0,-1 0 1 0 0,0 0 0 0 0,1 0-1 0 0,0-1 7 0 0,0 1 0 0 0,0-1 1 0 0,0 1-1 0 0,0-1 1 0 0,0 1-1 0 0,0-1 0 0 0,0 0 1 0 0,0 1-1 0 0,0-2-7 0 0,1 1 13 0 0,-1 0 1 0 0,0-1-1 0 0,1 1 1 0 0,-1-1-1 0 0,0 1 1 0 0,0-1-1 0 0,0 0 1 0 0,0 0-1 0 0,0 1 1 0 0,0-1-1 0 0,0 0-13 0 0,0-3 19 0 0,-1 0 0 0 0,1-1 1 0 0,-1-3-20 0 0,-1 11-122 0 0,0-2 122 0 0,1 0-1 0 0,0 0 0 0 0,0 1 1 0 0,-1-1-1 0 0,1 0 0 0 0,0 0 1 0 0,0 1-1 0 0,0-1 0 0 0,0 0 1 0 0,-1 0-1 0 0,1 1 1 0 0,0-1-1 0 0,0 0 0 0 0,0 1 1 0 0,0-1-1 0 0,0 0 0 0 0,0 1 1 0 0,0-1-1 0 0,0 0 0 0 0,0 1 1 0 0,0-1-1 0 0,0 0 1 0 0,0 1-1 0 0,0 0 1 0 0,0-1-1 0 0,0 1 1 0 0,0 0-1 0 0,0-1 1 0 0,1 1-1 0 0,-1-1 0 0 0,0 1 1 0 0,0 0-1 0 0,1-1 1 0 0,-1 1-1 0 0,0-1 0 0 0,1 1 1 0 0,-1-1-1 0 0,1 1 1 0 0,-1-1-1 0 0,1 1 1 0 0,-1-1-1 0 0,1 1 0 0 0,-1-1 1 0 0,1 1-1 0 0,-1-1 1 0 0,1 0 0 0 0,0 1 0 0 0,0-1 0 0 0,0 0 0 0 0,0 0 0 0 0,0 0 0 0 0,0 1 0 0 0,0-1 0 0 0,0 0 0 0 0,0-1 0 0 0,0 1 0 0 0,0 0 0 0 0,0 0 0 0 0,0 0 0 0 0,0 0 0 0 0,0-1 0 0 0,3 0 17 0 0,0-1 0 0 0,0 0 0 0 0,0 0 0 0 0,-1 0 0 0 0,1 0 0 0 0,2-3-17 0 0,-5 4 32 0 0,2-1-65 0 0,0 0-1 0 0,-1 0 1 0 0,1-1 0 0 0,1-1 33 0 0,-4 3-4 0 0,1 1 1 0 0,-1 0-1 0 0,0-1 1 0 0,1 1-1 0 0,-1 0 1 0 0,0-1-1 0 0,0 1 1 0 0,1-1-1 0 0,-1 1 1 0 0,0 0-1 0 0,0-1 1 0 0,0 1-1 0 0,0-1 1 0 0,0 1 0 0 0,1-1-1 0 0,-1 1 1 0 0,0-1-1 0 0,0 1 1 0 0,0-1-1 0 0,0 1 1 0 0,0-1-1 0 0,-1 1 1 0 0,1-1-1 0 0,0 1 1 0 0,0 0-1 0 0,0-1 1 0 0,0 1-1 0 0,0-1 1 0 0,-1 1-1 0 0,1-1 1 0 0,0 1 0 0 0,0 0-1 0 0,-1-1 1 0 0,1 1-1 0 0,0-1 4 0 0,-1 1 3 0 0,1 0 0 0 0,0 0 0 0 0,0 0-1 0 0,0 0 1 0 0,0 0 0 0 0,-1 0 0 0 0,1 0 0 0 0,0 0-1 0 0,0 0 1 0 0,0 0 0 0 0,-1 0 0 0 0,1 0 0 0 0,0 1-1 0 0,0-1 1 0 0,0 0 0 0 0,0 0 0 0 0,-1 0 0 0 0,1 0 0 0 0,0 0-1 0 0,0 0 1 0 0,0 0 0 0 0,0 0 0 0 0,0 1 0 0 0,0-1-1 0 0,-1 0 1 0 0,1 0 0 0 0,0 0 0 0 0,0 0 0 0 0,0 1-1 0 0,0-1 1 0 0,0 0 0 0 0,0 0 0 0 0,0 0 0 0 0,0 0 0 0 0,0 1-3 0 0,-5 8-40 0 0,3-6 16 0 0,0 0 41 0 0,1-1 0 0 0,0 1 0 0 0,-1-1 1 0 0,1 1-1 0 0,0 0 0 0 0,0 0 0 0 0,1-1 0 0 0,-1 3-17 0 0,1-5 3 0 0,-1 1-1 0 0,1 0 0 0 0,0-1 1 0 0,0 1-1 0 0,0 0 0 0 0,0-1 1 0 0,0 1-1 0 0,1 0 0 0 0,-1-1 1 0 0,0 1-1 0 0,0 0 0 0 0,0-1 1 0 0,1 1-1 0 0,-1-1 0 0 0,0 1 1 0 0,1 0-1 0 0,-1-1 0 0 0,0 1 1 0 0,1-1-1 0 0,-1 1 0 0 0,1-1 1 0 0,-1 1-1 0 0,1-1 1 0 0,-1 1-1 0 0,1-1 0 0 0,-1 1 1 0 0,1-1-1 0 0,-1 0 0 0 0,1 1 1 0 0,-1-1-1 0 0,1 0 0 0 0,0 0 1 0 0,-1 1-1 0 0,1-1 0 0 0,0 0 1 0 0,-1 0-1 0 0,1 0-2 0 0,5 2-19 0 0,-4-2 8 0 0,-1 1-1 0 0,1-1 1 0 0,-1 0-1 0 0,1 1 1 0 0,-1-1-1 0 0,1 0 0 0 0,-1 0 1 0 0,0 0-1 0 0,1 0 1 0 0,-1 0-1 0 0,1 0 1 0 0,-1-1-1 0 0,1 1 1 0 0,1-1 11 0 0,8-3-12 0 0,1 1 0 0 0,0 0 0 0 0,0 0 0 0 0,7 1 12 0 0,-18 1-1 0 0,0 1-21 0 0,1 0 1 0 0,-1 0-1 0 0,1 0 1 0 0,0 0-1 0 0,-1 0 1 0 0,1 0-1 0 0,-1 0 1 0 0,2 1 20 0 0,-3-1 4 0 0,1 0 0 0 0,-1 1-1 0 0,0-1 1 0 0,1 0-1 0 0,-1 0 1 0 0,0 1-1 0 0,1-1 1 0 0,-1 0-1 0 0,0 1 1 0 0,1-1-1 0 0,-1 1 1 0 0,0-1-1 0 0,0 0 1 0 0,0 1-1 0 0,1-1 1 0 0,-1 1 0 0 0,0-1-1 0 0,0 0 1 0 0,0 1-1 0 0,0-1 1 0 0,0 1-1 0 0,0-1 1 0 0,0 1-1 0 0,0-1 1 0 0,0 1-1 0 0,0-1 1 0 0,0 0-1 0 0,0 1 1 0 0,0-1-1 0 0,0 1-2 0 0,-1 7-4 0 0,1 0 0 0 0,0 1 0 0 0,1-1-1 0 0,0 0 1 0 0,1 6 4 0 0,-1-13 11 0 0,-1 0-1 0 0,0 0 1 0 0,1 0-1 0 0,-1 0 1 0 0,1-1 0 0 0,-1 1-1 0 0,1 0 1 0 0,-1 0-1 0 0,1 0 1 0 0,-1-1-1 0 0,1 1 1 0 0,0 0 0 0 0,-1-1-1 0 0,1 1 1 0 0,0 0-1 0 0,0-1-10 0 0,16 9-65 0 0,-14-8 65 0 0,0 0-1 0 0,-1 1 1 0 0,1-1 0 0 0,-1 0-1 0 0,1 1 1 0 0,-1 0-1 0 0,1 0 1 0 0,0 0 4 0 0,-1 0-1 0 0,1 0 0 0 0,0 0 1 0 0,1 0-1 0 0,-1-1 0 0 0,0 1 0 0 0,0-1 1 0 0,1 0-1 0 0,-1 0 0 0 0,1 0 0 0 0,3 0-3 0 0,-5-1 2 0 0,0 0 0 0 0,0 0 0 0 0,0 0-1 0 0,0 0 1 0 0,1 0 0 0 0,-1-1-1 0 0,0 1 1 0 0,0-1 0 0 0,0 0-1 0 0,0 1 1 0 0,2-2-2 0 0,22-13-271 0 0,-17 10 206 0 0,9-7-8 0 0,-14 9 69 0 0,0 0-1 0 0,0 1 1 0 0,1-1 0 0 0,-1 1 0 0 0,1 0-1 0 0,-1 0 1 0 0,1 0 0 0 0,-1 0-1 0 0,1 1 1 0 0,2 0 4 0 0,-7 1 2 0 0,1-1 1 0 0,-1 1-1 0 0,1 0 0 0 0,0 0 0 0 0,-1 0 1 0 0,1 0-1 0 0,-1 0 0 0 0,1 0 0 0 0,-1 0 1 0 0,1 0-1 0 0,0 1 0 0 0,-1-1 0 0 0,1 0 1 0 0,-1 0-1 0 0,1 0 0 0 0,-1 0 1 0 0,1 1-1 0 0,-1-1 0 0 0,1 0 0 0 0,-1 1 1 0 0,1-1-1 0 0,-1 0 0 0 0,1 1 0 0 0,-1-1 1 0 0,1 1-1 0 0,-1-1 0 0 0,0 1 0 0 0,1-1-2 0 0,-1 1 22 0 0,1 1 0 0 0,-1-1 0 0 0,0 1 0 0 0,1-1-1 0 0,-1 1 1 0 0,0-1 0 0 0,0 1 0 0 0,0-1 0 0 0,0 1-22 0 0,0-1-3 0 0,-1 0 1 0 0,1 0 0 0 0,0 1 0 0 0,0-1-1 0 0,0 0 1 0 0,0 0 0 0 0,1 0 0 0 0,-1 0-1 0 0,0 0 1 0 0,0 0 0 0 0,1 0 0 0 0,-1 0-1 0 0,0 0 1 0 0,1 0 0 0 0,-1 0 0 0 0,1 0 0 0 0,-1-1-1 0 0,1 1 1 0 0,0 0 0 0 0,-1 0 0 0 0,1 0-1 0 0,0-1 1 0 0,-1 1 2 0 0,2 0 9 0 0,-1 0 6 0 0,1 0 1 0 0,-1 0-1 0 0,0-1 1 0 0,1 1 0 0 0,-1 0-1 0 0,0-1 1 0 0,1 1 0 0 0,-1-1-1 0 0,1 1 1 0 0,-1-1-1 0 0,1 0 1 0 0,-1 1 0 0 0,1-1-1 0 0,-1 0 1 0 0,1 0 0 0 0,-1 0-1 0 0,1 0 1 0 0,-1-1 0 0 0,1 1-17 0 0,4-1 10 0 0,1-1 0 0 0,-1 1 0 0 0,0-1 0 0 0,0-1 0 0 0,0 1-9 0 0,1-1-1 0 0,1 0 0 0 0,0 1 1 0 0,0 0 0 0 0,13-4-151 0 0,-17 4 175 0 0,-1 1-1 0 0,1 1 0 0 0,-1-1 0 0 0,1 1 0 0 0,-1-1 0 0 0,1 1 0 0 0,0 0 0 0 0,2 0-23 0 0,4 2-93 0 0,1-1-1 0 0,2 2 94 0 0,-3 0 6 0 0,1-2 0 0 0,3 1-6 0 0,-7-2 15 0 0,0 0 0 0 0,0-1 0 0 0,7-1-15 0 0,9-1-89 0 0,-7 2 171 0 0,-11 0-93 0 0,1 0 1 0 0,-1 1 0 0 0,0-1 0 0 0,1 1-1 0 0,4 1 11 0 0,40 4 151 0 0,-33-4-186 0 0,6 1-16 0 0,0-2 0 0 0,14-1 51 0 0,-33 1-2 0 0,0 1 0 0 0,0-1 0 0 0,0 1 0 0 0,0-1 0 0 0,-1 1 0 0 0,1 0 0 0 0,0 1 0 0 0,-1-1 0 0 0,1 1 0 0 0,1 0 2 0 0,-1 0-5 0 0,0 0-1 0 0,0 0 0 0 0,1-1 1 0 0,-1 0-1 0 0,1 0 0 0 0,3 1 6 0 0,-6-2 9 0 0,1 1 0 0 0,-1-1 0 0 0,0 1 0 0 0,0-1 0 0 0,0 1 0 0 0,0 0-1 0 0,1 0-8 0 0,12 4 61 0 0,-10-4-62 0 0,8 2-28 0 0,0 0 0 0 0,2 1 29 0 0,-10-3-21 0 0,1 0-1 0 0,-1 0 0 0 0,1-1 0 0 0,-1 0 0 0 0,1 0 0 0 0,0 0 22 0 0,0 0-45 0 0,-1 0-40 0 0,-3 0 93 0 0,0 0 0 0 0,0 0 0 0 0,-1 0-1 0 0,1 0 1 0 0,0 0 0 0 0,0 1 0 0 0,-1-1 0 0 0,2 1-8 0 0,1 0 36 0 0,0 0 1 0 0,0 0 0 0 0,0 0 0 0 0,1-1-37 0 0,13 3 43 0 0,-16-2-60 0 0,1-1-1 0 0,-1 1 0 0 0,1-1 0 0 0,-1 0 1 0 0,1 0-1 0 0,-1 0 0 0 0,1 0 0 0 0,0-1 0 0 0,1 0 18 0 0,10 0 60 0 0,-12 1-57 0 0,-1 0 0 0 0,1 0 0 0 0,-1 1 0 0 0,1-1 0 0 0,0 1 0 0 0,-1-1 0 0 0,1 1 0 0 0,-1-1 0 0 0,1 1 0 0 0,-1 0 0 0 0,0 0 0 0 0,1 0 0 0 0,-1 0-1 0 0,0 0 1 0 0,1 0 0 0 0,0 1-3 0 0,0 0 6 0 0,-1-1 0 0 0,1 1-1 0 0,-1 1 1 0 0,1-1 0 0 0,-1 0 0 0 0,0 0-1 0 0,1 0 1 0 0,-1 1 0 0 0,0-1-1 0 0,0 1-5 0 0,-1-1 0 0 0,1 0 0 0 0,0-1 0 0 0,-1 1-1 0 0,1 0 1 0 0,0-1 0 0 0,0 1-1 0 0,0-1 1 0 0,0 1 0 0 0,1-1 0 0 0,-1 1-1 0 0,0-1 1 0 0,1 0 0 0 0,-1 0-1 0 0,1 1 1 0 0,1 0-11 0 0,0-1-1 0 0,-1 1 1 0 0,1-1-1 0 0,1 1 0 0 0,-1-1 1 0 0,0 0-1 0 0,3 1 12 0 0,-1-1-9 0 0,0 1 0 0 0,0 0 0 0 0,0 0-1 0 0,0 0 1 0 0,0 1 0 0 0,-1 0 0 0 0,1 0 0 0 0,1 1 9 0 0,-2 1-68 0 0,6 3 127 0 0,-10-7-59 0 0,1-1 0 0 0,-1 0 0 0 0,1 1 0 0 0,-1-1 0 0 0,1 0 0 0 0,-1 1 0 0 0,1-1 0 0 0,-1 0 0 0 0,1 0 0 0 0,0 0 0 0 0,-1 0 0 0 0,1 1 0 0 0,-1-1 0 0 0,1 0 0 0 0,0 0 0 0 0,-1 0-1 0 0,1 0 1 0 0,0 0 0 0 0,2-1-51 0 0,-2 1-157 0 0,-4-5 175 0 0,-33-32-180 0 0,33 34 204 0 0,1 0 0 0 0,0 0-1 0 0,0-1 1 0 0,0 1 0 0 0,0-1 0 0 0,1 1 0 0 0,-1-1 0 0 0,0-2 9 0 0,-1-6 107 0 0,-2-13-107 0 0,0 0 18 0 0,4 17 27 0 0,-1 0 1 0 0,2 0-1 0 0,-1 0 1 0 0,1 0-1 0 0,0-1-45 0 0,1-3 89 0 0,-2 9-75 0 0,0-1 0 0 0,0 1 0 0 0,0 0 0 0 0,0-1 0 0 0,0 1 0 0 0,-1 0 0 0 0,1 0 0 0 0,-1 0 0 0 0,0 0 0 0 0,0 0 0 0 0,0 0-1 0 0,0 0 1 0 0,-3-2-14 0 0,4 4-3 0 0,-1 0-1 0 0,1 0 0 0 0,-1 0 0 0 0,0 0 0 0 0,1 0 0 0 0,-1 1 0 0 0,0-1 0 0 0,0 0 4 0 0,0 0 6 0 0,0 1 0 0 0,0-1 0 0 0,0 0 0 0 0,0 0 0 0 0,0 0-1 0 0,-1-2-5 0 0,2 3-4 0 0,-1-1 0 0 0,1 0 0 0 0,0 1 0 0 0,0-1 0 0 0,0 1 0 0 0,-1-1-1 0 0,1 1 1 0 0,0-1 0 0 0,-1 1 0 0 0,1 0 0 0 0,0 0 0 0 0,-1 0 0 0 0,1 0-1 0 0,-2 0 5 0 0,2 0 10 0 0,0 0 0 0 0,-1 0 0 0 0,1-1 0 0 0,-1 1 0 0 0,1 0-1 0 0,0 0 1 0 0,-1-1 0 0 0,1 1 0 0 0,0-1 0 0 0,0 1 0 0 0,-1-1-1 0 0,1 0-9 0 0,-3-1-10 0 0,0 0-1 0 0,0 0 1 0 0,0 0-1 0 0,0 0 0 0 0,-1 1 1 0 0,1-1-1 0 0,0 1 1 0 0,-1 0-1 0 0,1 0 0 0 0,-1 1 1 0 0,1 0-1 0 0,-2-1 11 0 0,-1 1-8 0 0,1 1-1 0 0,-1-1 1 0 0,0 1-1 0 0,0 0 1 0 0,1 0-1 0 0,-1 1 1 0 0,-5 2 8 0 0,9-3-30 0 0,-1 0 0 0 0,0 1 1 0 0,0-1-1 0 0,-4 0 30 0 0,8-1-4 0 0,0 0-1 0 0,0 0 0 0 0,0 0 1 0 0,0-1-1 0 0,-1 1 1 0 0,1 0-1 0 0,0 0 1 0 0,0 0-1 0 0,0 0 1 0 0,0 0-1 0 0,0 0 1 0 0,0 0-1 0 0,0 0 1 0 0,-1 0-1 0 0,1 0 1 0 0,0-1-1 0 0,0 1 1 0 0,0 0-1 0 0,0 0 1 0 0,0 0-1 0 0,0 0 0 0 0,0 0 1 0 0,0 0-1 0 0,0-1 1 0 0,0 1-1 0 0,0 0 1 0 0,0 0-1 0 0,0 0 1 0 0,0 0-1 0 0,0 0 1 0 0,0-1-1 0 0,0 1 1 0 0,0 0-1 0 0,0 0 1 0 0,0 0-1 0 0,0 0 1 0 0,0 0-1 0 0,0-1 0 0 0,0 1 1 0 0,0 0-1 0 0,0 0 1 0 0,0 0-1 0 0,0 0 1 0 0,0 0-1 0 0,0 0 5 0 0,4-10-95 0 0,-2 4 211 0 0,-2 6-116 0 0,0-1 0 0 0,1 1 1 0 0,-1-1-1 0 0,0 1 0 0 0,-1 0 0 0 0,1-1 0 0 0,0 1 0 0 0,0 0 0 0 0,0-1 0 0 0,0 1 0 0 0,0 0 0 0 0,0-1 0 0 0,0 1 0 0 0,0-1 0 0 0,-1 1 1 0 0,1 0-1 0 0,0 0 0 0 0,0-1 0 0 0,-1 1 0 0 0,1 0 0 0 0,0-1 0 0 0,0 1 0 0 0,-1 0 0 0 0,1-1 0 0 0,-12-5-42 0 0,10 5 59 0 0,0 0-1 0 0,0 1 1 0 0,0-1-1 0 0,0 1 1 0 0,-1 0 0 0 0,1-1-1 0 0,0 1 1 0 0,0 0-1 0 0,-1 0 1 0 0,0 0-17 0 0,3 0-3 0 0,0 1 0 0 0,0-1 0 0 0,-1 0 0 0 0,1 0 0 0 0,0 0 0 0 0,0 0 0 0 0,0 0 0 0 0,-1 0 0 0 0,1 0 0 0 0,0 0 0 0 0,0 0 0 0 0,-1 0 0 0 0,1 0 0 0 0,0 0 0 0 0,0 0 0 0 0,0-1 0 0 0,-1 1 0 0 0,1 0 0 0 0,0 0 0 0 0,0 0 0 0 0,0 0 0 0 0,-1 0 0 0 0,1 0 0 0 0,0 0 0 0 0,0-1 0 0 0,0 1 0 0 0,-1 0 0 0 0,1 0 0 0 0,0 0 3 0 0,-2-7-48 0 0,0-1 55 0 0,0 3-58 0 0,1 2 16 0 0,1 3 73 0 0,-1 0-4 0 0,4 0 45 0 0,-7-4 177 0 0,9-2-414 0 0,-3 3 96 0 0,-1-3 13 0 0,-1 6 48 0 0,0 0-1 0 0,0-1 1 0 0,0 1 0 0 0,0 0-1 0 0,0 0 1 0 0,0-1 0 0 0,0 1-1 0 0,0 0 1 0 0,0-1 0 0 0,0 1-1 0 0,0 0 1 0 0,0 0 0 0 0,0-1-1 0 0,0 1 1 0 0,0 0-1 0 0,1 0 1 0 0,-1-1 0 0 0,0 1-1 0 0,0 0 1 0 0,0 0 0 0 0,0 0-1 0 0,1-1 1 0 0,-1 1 0 0 0,0 0-1 0 0,0 0 2 0 0,1-1 5 0 0,-1 1-1 0 0,0 0 1 0 0,1 0-1 0 0,-1-1 1 0 0,1 1-1 0 0,-1-1 1 0 0,0 1-1 0 0,1 0 1 0 0,-1-1-1 0 0,0 1 1 0 0,0-1-1 0 0,1 1 1 0 0,-1-1-1 0 0,0 1 1 0 0,0-1-1 0 0,0 1 1 0 0,1-1-1 0 0,-1 1 1 0 0,0-1-5 0 0,0 1 0 0 0,0 0 0 0 0,0 0 0 0 0,0-1 0 0 0,0 1 0 0 0,0 0 0 0 0,0 0 0 0 0,0 0 0 0 0,0-1 0 0 0,0 1 0 0 0,0 0 0 0 0,0 0 0 0 0,0 0 0 0 0,1-1 0 0 0,-1 1 0 0 0,0 0 0 0 0,0 0 0 0 0,0 0 0 0 0,0-1 0 0 0,0 1 0 0 0,1 0 0 0 0,-1 0 0 0 0,0 0 0 0 0,0 0 0 0 0,0 0 0 0 0,0 0 0 0 0,1-1 0 0 0,-1 1 0 0 0,0 0 0 0 0,0 0 0 0 0,1 0 0 0 0,-1 0-13 0 0,1-1 1 0 0,-1 1-1 0 0,1 0 1 0 0,-1-1-1 0 0,0 1 0 0 0,1-1 1 0 0,-1 1-1 0 0,0-1 1 0 0,1 1-1 0 0,-1-1 1 0 0,0 1-1 0 0,1-1 1 0 0,-1 0-1 0 0,0 1 0 0 0,0-1 1 0 0,0 1-1 0 0,0-1 1 0 0,1 0-1 0 0,-1 1 1 0 0,0-1-1 0 0,0 1 1 0 0,0-1 12 0 0,-1 0 170 0 0,0-1 48 0 0,1 2-220 0 0,0 0 0 0 0,0 0 0 0 0,0 0 1 0 0,0 0-1 0 0,0 0 0 0 0,0 0 0 0 0,0 0 0 0 0,0 0 0 0 0,0 0 0 0 0,0 0 1 0 0,0 0-1 0 0,0 0 0 0 0,0 0 0 0 0,0 0 0 0 0,0 0 0 0 0,0 0 0 0 0,0 0 0 0 0,0 0 1 0 0,0 0-1 0 0,0 0 0 0 0,0 0 0 0 0,0 0 0 0 0,0 0 0 0 0,0 0 0 0 0,0 0 0 0 0,0 0 1 0 0,0 0-1 0 0,0 0 0 0 0,0 0 0 0 0,0 0 0 0 0,0 0 0 0 0,0 0 0 0 0,0 0 1 0 0,0 0-1 0 0,0 0 0 0 0,0 0 0 0 0,0 0 0 0 0,0 0 0 0 0,0 0 0 0 0,0 0 0 0 0,-1 0 1 0 0,1 0-1 0 0,0 0 0 0 0,0 0 0 0 0,0 0 0 0 0,0 0 0 0 0,0 0 0 0 0,0 0 2 0 0,0 0 2 0 0,0 0 0 0 0,0 0-1 0 0,0 0 1 0 0,0 1 0 0 0,0-1-1 0 0,0 0 1 0 0,-1 0-1 0 0,1 0 1 0 0,0 0 0 0 0,0 0-1 0 0,0 0 1 0 0,0 0 0 0 0,0 0-1 0 0,0 0 1 0 0,-1 0 0 0 0,1 0-1 0 0,0 0 1 0 0,0 0-1 0 0,0 0 1 0 0,0 0 0 0 0,0 0-1 0 0,0 0 1 0 0,-1 0 0 0 0,1 0-1 0 0,0 0 1 0 0,0 0 0 0 0,0 0-1 0 0,0 0 1 0 0,0 0-1 0 0,0 0 1 0 0,0 0 0 0 0,-1 0-1 0 0,1-1 1 0 0,0 1 0 0 0,0 0-1 0 0,0 0 1 0 0,0 0-1 0 0,0 0 1 0 0,0 0 0 0 0,0 0-2 0 0,-1 0-8 0 0,1 0 7 0 0,0-1 0 0 0,0 1 0 0 0,0 0 1 0 0,0 0-1 0 0,0 0 0 0 0,0 0 0 0 0,0 0 0 0 0,0 0 0 0 0,0 0 1 0 0,0 0-1 0 0,-1 0 0 0 0,1 0 0 0 0,0 0 0 0 0,0 0 1 0 0,0 0-1 0 0,0 0 0 0 0,0 0 0 0 0,0 0 0 0 0,0 0 1 0 0,0 0-1 0 0,0 0 0 0 0,0 0 0 0 0,0 0 0 0 0,0 0 1 0 0,-1 0-1 0 0,1 0 0 0 0,0 0 0 0 0,0 0 0 0 0,0 0 1 0 0,0 0-1 0 0,0 0 0 0 0,0 0 0 0 0,0 0 0 0 0,0 0 1 0 0,0 0-1 0 0,0 0 0 0 0,0 0 0 0 0,0 0 0 0 0,0 0 1 0 0,0 1-1 0 0,0-1 0 0 0,0 0 0 0 0,-1 0 0 0 0,1 0 1 0 0,0 0-1 0 0,0 0 0 0 0,0 0 0 0 0,0 0 0 0 0,0 0 0 0 0,0 0 1 0 0,0 0-1 0 0,0 0 0 0 0,0 0 0 0 0,0 0 0 0 0,0 0 1 0 0,0 1-1 0 0,0-1 0 0 0,0 0 1 0 0,0-2-2 0 0,0 1 2 0 0,0 0-1 0 0,0 0 0 0 0,0 0 0 0 0,0 0 0 0 0,0-1 0 0 0,0 1 0 0 0,-1 0 0 0 0,1 0 0 0 0,0 0 1 0 0,0 1-5 0 0,-1-1 0 0 0,1 1 0 0 0,0 0 0 0 0,0-1-1 0 0,-1 1 1 0 0,1 0 0 0 0,0 0 0 0 0,0 0 0 0 0,-1-1 0 0 0,1 1-1 0 0,0 0 1 0 0,-1 0 0 0 0,1 0 0 0 0,0 0 0 0 0,-1-1 0 0 0,1 1-1 0 0,0 0 1 0 0,-1 0 0 0 0,1 0 0 0 0,0 0 0 0 0,-1 0 0 0 0,1 0-1 0 0,0 0 1 0 0,-1 0 0 0 0,1 0 0 0 0,-1 0 0 0 0,1 0 0 0 0,0 0-1 0 0,-1 0 1 0 0,1 0 0 0 0,0 1 0 0 0,-1-1 0 0 0,1 0 0 0 0,0 0-1 0 0,-1 0 6 0 0,1 1 9 0 0,-1-1 0 0 0,0 1-1 0 0,0-1 1 0 0,0 1 0 0 0,1 0 0 0 0,-1-1-1 0 0,0 1 1 0 0,1 0 0 0 0,-1-1-1 0 0,0 1 1 0 0,1 0 0 0 0,-1 0 0 0 0,1-1-1 0 0,0 1 1 0 0,-1 0-9 0 0,-1 3-59 0 0,-2-1 170 0 0,1-2-274 0 0,3-1 153 0 0,-1 0 0 0 0,1-1 0 0 0,-1 1 0 0 0,1 0 0 0 0,0 0 0 0 0,-1 0 0 0 0,1 1 0 0 0,-1-1 0 0 0,1 0-1 0 0,-1 0 1 0 0,1 0 0 0 0,-1 0 0 0 0,1 0 0 0 0,-1 1 0 0 0,1-1 0 0 0,-1 0 0 0 0,1 0 0 0 0,0 1 0 0 0,-1-1 0 0 0,1 0 0 0 0,-1 0 0 0 0,1 1 10 0 0,-1 1-55 0 0,2-3-18 0 0,-1 1 77 0 0,0 0-1 0 0,1-1 1 0 0,-1 1 0 0 0,0 0-1 0 0,0 0 1 0 0,1 0-1 0 0,-1-1 1 0 0,0 1 0 0 0,0 0-1 0 0,1 0 1 0 0,-1 0 0 0 0,0 0-1 0 0,1 0 1 0 0,-1 0 0 0 0,0 0-1 0 0,1 0 1 0 0,-1 0-1 0 0,0 0 1 0 0,1 0 0 0 0,-1 0-1 0 0,0 0 1 0 0,1 0-4 0 0,-1 0 0 0 0,0 0 0 0 0,0 0 0 0 0,0 0 0 0 0,0 0 0 0 0,0 0 0 0 0,0 0 0 0 0,0 0 0 0 0,1 0 0 0 0,-1 0 0 0 0,0 0 0 0 0,0 0 0 0 0,0 0 0 0 0,0 0 0 0 0,0 0 0 0 0,0 0 0 0 0,0 0 1 0 0,0 0-1 0 0,1 0 0 0 0,-1 0 0 0 0,0 0 0 0 0,0 0 0 0 0,0 0 0 0 0,0-1 0 0 0,0 1 0 0 0,0 0 0 0 0,0 0 0 0 0,0 0 0 0 0,0 0 0 0 0,0 0 0 0 0,0 0 0 0 0,0 0 0 0 0,1 0 0 0 0,-1 0 0 0 0,0 0 0 0 0,0 0 0 0 0,0-1 0 0 0,0 1 0 0 0,0 0 0 0 0,0 0 0 0 0,0 0 0 0 0,0 0 0 0 0,0 0 0 0 0,0 0 0 0 0,0 0 0 0 0,0 0 0 0 0,0 0 1 0 0,0-1-1 0 0,0 1 0 0 0,0 0 0 0 0,0 0 0 0 0,0 0-1 0 0,0 0 0 0 0,0 0 1 0 0,0 0-1 0 0,0 0 0 0 0,0 0 0 0 0,0 0 1 0 0,0 0-1 0 0,0-1 0 0 0,0 1 1 0 0,0 0-1 0 0,0 0 0 0 0,0 0 1 0 0,0 0-1 0 0,0 0 0 0 0,0 0 0 0 0,0 0 1 0 0,0 0-1 0 0,0 0 0 0 0,0 0 1 0 0,0 0-1 0 0,0 0 0 0 0,0 0 1 0 0,0-1-1 0 0,0 1 0 0 0,0 0 1 0 0,0 0-1 0 0,-1 0 0 0 0,1 0 0 0 0,0 0 1 0 0,0 0-1 0 0,0 0 0 0 0,0 0 1 0 0,0 0-1 0 0,0 0 0 0 0,0 0 1 0 0,0 0-1 0 0,0 0 0 0 0,0 0 1 0 0,0 0-1 0 0,0 0 0 0 0,0 0 0 0 0,0 0 1 0 0,-1 0-1 0 0,1 0 0 0 0,0 0 1 0 0,0 0-1 0 0,0 0 0 0 0,0 0 1 0 0,0 0-1 0 0,0 0 0 0 0,0 0 0 0 0,0 0 1 0 0,0 0-1 0 0,0 0 0 0 0,0 0 1 0 0,0 0-1 0 0,0 0 0 0 0,-1 0 1 0 0,-1 1-42 0 0,2-1 40 0 0,0 0 0 0 0,-1 0-1 0 0,1 0 1 0 0,0 0 0 0 0,0 0 0 0 0,0 0-1 0 0,0 0 1 0 0,-1 0 0 0 0,1 0-1 0 0,0 0 1 0 0,0 0 0 0 0,0 1-1 0 0,0-1 1 0 0,0 0 0 0 0,-1 0-1 0 0,1 0 1 0 0,0 0 0 0 0,0 0 0 0 0,0 0-1 0 0,0 0 1 0 0,0 1 0 0 0,0-1-1 0 0,0 0 1 0 0,-1 0 0 0 0,1 0-1 0 0,0 0 1 0 0,0 1 0 0 0,0-1-1 0 0,0 0 1 0 0,0 0 0 0 0,0 0 0 0 0,0 0-1 0 0,0 1 1 0 0,0-1 0 0 0,0 0 2 0 0,0 0 2 0 0,0 0 0 0 0,0 0 0 0 0,0 0 1 0 0,0 0-1 0 0,0 0 0 0 0,-1 1 0 0 0,1-1 1 0 0,0 0-1 0 0,0 0 0 0 0,0 0 0 0 0,0 0 1 0 0,0 0-1 0 0,0 0 0 0 0,0 0 1 0 0,0 1-1 0 0,0-1 0 0 0,0 0 0 0 0,0 0 1 0 0,0 0-1 0 0,0 0 0 0 0,0 0 0 0 0,0 0 1 0 0,0 0-1 0 0,0 1 0 0 0,0-1 0 0 0,0 0 1 0 0,0 0-1 0 0,1 0 0 0 0,-1 0 0 0 0,0 0 1 0 0,0 0-1 0 0,0 0 0 0 0,0 0 0 0 0,0 0 1 0 0,0 1-1 0 0,0-1 0 0 0,0 0 1 0 0,0 0-1 0 0,0 0 0 0 0,0 0 0 0 0,1 0 1 0 0,-1 0-1 0 0,0 0 0 0 0,0 0 0 0 0,0 0 1 0 0,0 0-1 0 0,0 0 0 0 0,0 0 0 0 0,0 0 1 0 0,0 0-1 0 0,1 0 0 0 0,-1 0 0 0 0,0 0 1 0 0,0 0-1 0 0,0 0 0 0 0,0 0 0 0 0,0 0-2 0 0,9-3 106 0 0,2-2-258 0 0,-11 5 152 0 0,0 0 1 0 0,1 0-1 0 0,-1 0 0 0 0,0 0 0 0 0,1 0 0 0 0,-1 0 0 0 0,1 0 1 0 0,-1-1-1 0 0,0 1 0 0 0,0 0 0 0 0,1 0 0 0 0,-1 0 0 0 0,0-1 1 0 0,1 1-1 0 0,-1 0 0 0 0,0 0 0 0 0,0-1 0 0 0,1 1 0 0 0,-1 0 0 0 0,0-1 1 0 0,0 1-1 0 0,1 0 0 0 0,-1-1 1 0 0,0 1 0 0 0,0 0 0 0 0,0 0-1 0 0,0-1 1 0 0,1 1 0 0 0,-1 0-1 0 0,0 0 1 0 0,0 0 0 0 0,0-1 0 0 0,1 1-1 0 0,-1 0 1 0 0,0 0 0 0 0,0 0 0 0 0,1 0-1 0 0,-1-1 1 0 0,0 1 0 0 0,0 0-1 0 0,1 0 1 0 0,-1 0 0 0 0,0 0 0 0 0,0 0-1 0 0,1 0 1 0 0,-1 0 0 0 0,0 0 0 0 0,1 0-1 0 0,-1 0 1 0 0,0 0 0 0 0,0 0-1 0 0,1 0 1 0 0,-1 0 0 0 0,0 0-1 0 0,12-12-20 0 0,0-4 78 0 0,-5 6-16 0 0,-1 5-44 0 0,-6 5 0 0 0,1-1 0 0 0,0 1 0 0 0,0-1 0 0 0,0 1 0 0 0,-1-1 0 0 0,1 1 0 0 0,0-1 1 0 0,-1 0-1 0 0,1 1 0 0 0,0-2 2 0 0,3-4 96 0 0,0 0-95 0 0,0 0 0 0 0,-1-1 0 0 0,1 1 0 0 0,-1-1 0 0 0,0 0 0 0 0,0-4-1 0 0,1 2-9 0 0,-3 8 15 0 0,-1-1 0 0 0,1 1-1 0 0,-1 0 1 0 0,1 0 0 0 0,-1 0-1 0 0,0-1 1 0 0,1 1 0 0 0,-1 0-1 0 0,0 0 1 0 0,0-1 0 0 0,0 1-1 0 0,0 0 1 0 0,0-1 0 0 0,0 1-1 0 0,0 0-5 0 0,-1-5 72 0 0,0 4-75 0 0,1 1-1 0 0,-1 0 1 0 0,0-1-1 0 0,1 1 1 0 0,-1 0-1 0 0,0 0 1 0 0,0 0-1 0 0,0 0 1 0 0,0-1-1 0 0,0 2 1 0 0,-1-2 3 0 0,1 1-104 0 0,0 0 81 0 0,1 1 25 0 0,0 0 0 0 0,0 0 0 0 0,0 0 0 0 0,-1 0 0 0 0,1 0 0 0 0,0 0 0 0 0,0 0 0 0 0,0 0 0 0 0,0 0 0 0 0,0 0-1 0 0,0-1 1 0 0,0 1 0 0 0,0 0 0 0 0,0 0 0 0 0,-1 0 0 0 0,1 0 0 0 0,0 0 0 0 0,0 0 0 0 0,0 0 0 0 0,0 0 0 0 0,0 0 0 0 0,0 0 0 0 0,0 0 0 0 0,0-1 0 0 0,0 1 0 0 0,0 0 0 0 0,0 0 0 0 0,0 0 0 0 0,0 0 0 0 0,0 0 0 0 0,0 0 0 0 0,0 0 0 0 0,0 0 0 0 0,0-1 0 0 0,0 1 0 0 0,0 0 0 0 0,0 0 0 0 0,0 0 0 0 0,0 0 0 0 0,0 0 0 0 0,0 0 0 0 0,0 0-2 0 0,1-6 118 0 0,4-12-46 0 0,-6 17-176 0 0,1 1 105 0 0,0-1 0 0 0,0 1 0 0 0,0 0 0 0 0,0 0 1 0 0,0-1-1 0 0,0 1 0 0 0,0 0 0 0 0,0 0 0 0 0,0-1 0 0 0,-1 1 0 0 0,1 0 1 0 0,0 0-1 0 0,0 0 0 0 0,0-1 0 0 0,0 1 0 0 0,-1 0 0 0 0,1 0 0 0 0,0 0 0 0 0,0 0 1 0 0,0-1-1 0 0,-1 1 0 0 0,1 0 0 0 0,0 0 0 0 0,0 0 0 0 0,-1 0-1 0 0,1 0 0 0 0,0 0 0 0 0,0 0-1 0 0,0 0 1 0 0,0 0 0 0 0,-1 0-1 0 0,1 0 1 0 0,0 0 0 0 0,0 0-1 0 0,0 0 1 0 0,0 0 0 0 0,0 0-1 0 0,-1 0 1 0 0,1 0 0 0 0,0 0-1 0 0,0 0 1 0 0,0 0 0 0 0,0 0-1 0 0,-1 0 1 0 0,1 0 0 0 0,0 0-1 0 0,0 0 1 0 0,0 0 0 0 0,0 0-1 0 0,0 0 1 0 0,0 0 0 0 0,-1-1-1 0 0,1 1 1 0 0,0 0 0 0 0,0 0 0 0 0,0 0-1 0 0,0 0 1 0 0,0 0 0 0 0,0 0-1 0 0,0-1 1 0 0,0 1 0 0 0,-1 0-1 0 0,1 0 1 0 0,0 0 0 0 0,0 0-1 0 0,0 0 1 0 0,0-1 0 0 0,0 1-1 0 0,0 0 1 0 0,0 0 0 0 0,0 0 0 0 0,-1-2 105 0 0,0-3-60 0 0,0 3-165 0 0,2 1 122 0 0,-1 0 0 0 0,1 0 0 0 0,-1 0 0 0 0,1 0 0 0 0,-1 0-1 0 0,0 0 1 0 0,0 0 0 0 0,1 1 0 0 0,-1-1 0 0 0,0 0 0 0 0,0 0-1 0 0,0 0 1 0 0,0 0 0 0 0,0 0 0 0 0,0-1-2 0 0,0 0 70 0 0,0 1-68 0 0,0 1 1 0 0,0 0-1 0 0,0 0 1 0 0,0 0-1 0 0,0 0 1 0 0,0-1 0 0 0,0 1-1 0 0,0 0 1 0 0,0 0-1 0 0,0 0 1 0 0,0-1-1 0 0,0 1 1 0 0,0 0-1 0 0,0 0 1 0 0,0 0 0 0 0,0 0-1 0 0,0-1 1 0 0,0 1-1 0 0,0 0 1 0 0,-1 0-1 0 0,1 0 1 0 0,0 0-1 0 0,0-1 1 0 0,0 1 0 0 0,0 0-1 0 0,0 0 1 0 0,0 0-1 0 0,0 0 1 0 0,-1 0-1 0 0,1 0 1 0 0,0-1-1 0 0,0 1 1 0 0,0 0 0 0 0,0 0-1 0 0,-1 0 1 0 0,1 0-1 0 0,0 0 1 0 0,0 0-1 0 0,0 0 1 0 0,0 0-1 0 0,-1 0 1 0 0,1 0 0 0 0,0 0-1 0 0,0 0 1 0 0,0 0-1 0 0,-1 0 1 0 0,1 0-3 0 0,-6-8-54 0 0,4 3 81 0 0,1 1-126 0 0,0 6 14 0 0,1-3 82 0 0,1-6 45 0 0,-1 5 28 0 0,-1 3 45 0 0,-2 1-249 0 0,3-2 138 0 0,-1 0-1 0 0,1 1 1 0 0,0-1-1 0 0,-1 0 1 0 0,1 0-1 0 0,0 0 0 0 0,0 1 1 0 0,-1-1-1 0 0,1 0 1 0 0,0 0-1 0 0,-1 1 1 0 0,1-1-1 0 0,0 0 1 0 0,0 0-1 0 0,0 1 0 0 0,-1-1 1 0 0,1 0-1 0 0,0 1 1 0 0,0-1-1 0 0,0 0 1 0 0,0 1-4 0 0,0-1-42 0 0,2-10 129 0 0,-2 10-183 0 0,0 0 96 0 0,0 0-1 0 0,1 0 0 0 0,-1 0 0 0 0,0 0 1 0 0,0 0-1 0 0,0-1 0 0 0,0 1 1 0 0,0 0-1 0 0,0 0 0 0 0,0 0 0 0 0,0 0 1 0 0,0 0-1 0 0,0 0 0 0 0,0 0 1 0 0,0 0-1 0 0,0 0 0 0 0,0 0 1 0 0,0 0-1 0 0,0 0 0 0 0,0 0 0 0 0,0 0 1 0 0,0 0-1 0 0,1 0 0 0 0,-1 0 1 0 0,0-1-1 0 0,0 1 0 0 0,0 0 0 0 0,0 0 1 0 0,0 0-1 0 0,0 0 0 0 0,0 0 1 0 0,0 0-1 0 0,0 0 0 0 0,0 0 0 0 0,0 0 1 0 0,0 0-1 0 0,0 0 0 0 0,0 0 1 0 0,0 0-1 0 0,-1-1 0 0 0,1 1 0 0 0,0 0 1 0 0,0 0-1 0 0,0 0 0 0 0,0 0 1 0 0,0 0-1 0 0,0 0 0 0 0,0 0 0 0 0,0 0 1 0 0,0 0-1 0 0,0 0 0 0 0,0 0 1 0 0,0 0-1 0 0,0 0 0 0 0,0 0 0 0 0,0 0 1 0 0,0 0-1 0 0,0 0 0 0 0,0 0 1 0 0,0 0-1 0 0,-1 0 0 0 0,1 0 0 0 0,0 0 1 0 0,0-1 0 0 0,0 2-22 0 0,1-1 24 0 0,-1 0 0 0 0,0 0 0 0 0,0 0 0 0 0,0 0 0 0 0,0 0 0 0 0,1 0 0 0 0,-1 0 0 0 0,0 0 0 0 0,0 0 0 0 0,0 0 0 0 0,0 0 0 0 0,1 0 0 0 0,-1 0 0 0 0,0 0 0 0 0,0 0 0 0 0,0 0 0 0 0,0 0 0 0 0,1 0 0 0 0,-1 0 0 0 0,0 0 0 0 0,0 0 0 0 0,0 0-1 0 0,0 0 1 0 0,0 0 0 0 0,1 0 0 0 0,-1 0 0 0 0,0 0 0 0 0,0 0 0 0 0,0 0 0 0 0,0-1 0 0 0,0 1 0 0 0,1 0 0 0 0,-1 0 0 0 0,0 0 0 0 0,0 0 0 0 0,0 0 0 0 0,0 0 0 0 0,0-1 0 0 0,0 1 0 0 0,0 0 0 0 0,0 0 0 0 0,0 0 0 0 0,0 0 0 0 0,0-1 0 0 0,1 1 0 0 0,-1 0 0 0 0,0 0 0 0 0,0 0 0 0 0,0 0 0 0 0,0-1 0 0 0,0 1 0 0 0,0 0 0 0 0,0 0 0 0 0,0 0 0 0 0,-1 0 0 0 0,1-1 0 0 0,0 1 0 0 0,0 0 0 0 0,0 0 0 0 0,0 0-2 0 0,1-2 43 0 0,-1 2-41 0 0,0 0 1 0 0,0 1-1 0 0,0-1 1 0 0,-1 0-1 0 0,1 0 1 0 0,0 0 0 0 0,0 1-1 0 0,0-1 1 0 0,0 0-1 0 0,0 0 1 0 0,0 0-1 0 0,0 0 1 0 0,0 1-1 0 0,-1-1 1 0 0,1 0 0 0 0,0 0-1 0 0,0 0 1 0 0,0 0-1 0 0,0 0 1 0 0,-1 0-1 0 0,1 1 1 0 0,0-1-1 0 0,0 0-2 0 0,-4 5 22 0 0,10-14 34 0 0,-5 6-132 0 0,-1 7-123 0 0,0-4 201 0 0,0 0 1 0 0,0 0-1 0 0,0 0 1 0 0,0 0-1 0 0,0 0 0 0 0,0 0 1 0 0,0 0-1 0 0,0 0 1 0 0,0 0-1 0 0,0 0 0 0 0,0 0 1 0 0,0 0-1 0 0,0 0 1 0 0,0 0-1 0 0,0 1 0 0 0,0-1 1 0 0,0 0-1 0 0,0 0 1 0 0,0 0-1 0 0,1 0 0 0 0,-1 0 1 0 0,0 0-1 0 0,0 0 1 0 0,0 0-1 0 0,0 0 0 0 0,0 0 1 0 0,0 0-1 0 0,0 0 1 0 0,0 0-1 0 0,0 0 0 0 0,0 0 1 0 0,0 0-1 0 0,0 0 1 0 0,0 0-1 0 0,1 0 0 0 0,-1 0 1 0 0,0 0-1 0 0,0 0 0 0 0,0 0 1 0 0,0 0-1 0 0,0 0 1 0 0,0 0-3 0 0,6-6 15 0 0,-5 6-15 0 0,-1 0 0 0 0,0 0 0 0 0,0 0 0 0 0,1 0-1 0 0,-1 0 1 0 0,0 0 0 0 0,0 0 0 0 0,1 0 0 0 0,-1 0 0 0 0,0 0 0 0 0,1 0-1 0 0,-1 0 1 0 0,0 0 0 0 0,0 0 0 0 0,1 0 0 0 0,-1 0 0 0 0,0 0 0 0 0,0 0-1 0 0,1 0 1 0 0,-1 0 0 0 0,0 0 0 0 0,0 0 0 0 0,1 0 0 0 0,-1 1 0 0 0,0-1 0 0 0,0 0-1 0 0,1 0 1 0 0,-1 0 0 0 0,0 1 0 0 0,0-1 0 0 0,0 0 0 0 0,1 0 0 0 0,0 1 117 0 0,0 0-118 0 0,0-1-1 0 0,0 0 0 0 0,0 0 1 0 0,0 1-1 0 0,0-1 0 0 0,0 0 1 0 0,0 0-1 0 0,0 0 0 0 0,0 0 1 0 0,0 0-1 0 0,-1 0 0 0 0,1 0 1 0 0,0-1-1 0 0,0 1 0 0 0,0 0 1 0 0,0-1-1 0 0,1 1 2 0 0,9-2 98 0 0,-5 2-130 0 0,-6 0 35 0 0,1 0-1 0 0,-1 0 1 0 0,1 0 0 0 0,0 0-1 0 0,-1 0 1 0 0,1 0-1 0 0,-1 0 1 0 0,1 1-1 0 0,0-1 1 0 0,-1 0-1 0 0,1 0 1 0 0,-1 0-1 0 0,1 1 1 0 0,-1-1-1 0 0,1 0-2 0 0,1 1-57 0 0,-2 0 58 0 0,1-1 1 0 0,-1 0-1 0 0,1 0 0 0 0,-1 0 1 0 0,0 1-1 0 0,1-1 0 0 0,-1 0 1 0 0,1 0-1 0 0,-1 1 0 0 0,0-1 1 0 0,1 0-1 0 0,-1 1 0 0 0,0-1 1 0 0,0 1-1 0 0,1-1 0 0 0,-1 0 1 0 0,0 1-1 0 0,0-1 0 0 0,0 1 1 0 0,1-1-2 0 0,-1 1 7 0 0,0-1-1 0 0,1 1 1 0 0,-1-1 0 0 0,0 0 0 0 0,1 1 0 0 0,-1-1-1 0 0,0 1 1 0 0,1-1 0 0 0,-1 0 0 0 0,1 1 0 0 0,-1-1-1 0 0,1 0 1 0 0,-1 0 0 0 0,1 1 0 0 0,-1-1 0 0 0,1 0 0 0 0,-1 0-1 0 0,1 0-6 0 0,12 3 116 0 0,-5-1-196 0 0,-8-2 86 0 0,0 0-1 0 0,1 0 0 0 0,0 0 0 0 0,-1 0-1 0 0,1 0 1 0 0,-1 0 0 0 0,1 1-1 0 0,-1-1 1 0 0,1 0 0 0 0,-1 0 0 0 0,1 1-1 0 0,-1-1 1 0 0,1 0 0 0 0,-1 1 0 0 0,1-1-1 0 0,-1 1 1 0 0,1-1 0 0 0,-1 0-1 0 0,0 1 1 0 0,1-1 0 0 0,-1 1 0 0 0,0-1-1 0 0,1 1 1 0 0,-1-1 0 0 0,0 1 0 0 0,0 0-6 0 0,1-1 0 0 0,-1 0 0 0 0,0 1 0 0 0,0-1 0 0 0,1 0-1 0 0,-1 0 1 0 0,0 0 0 0 0,1 1 0 0 0,-1-1-1 0 0,0 0 1 0 0,1 0 0 0 0,-1 0 0 0 0,1 0 0 0 0,-1 1-1 0 0,0-1 1 0 0,1 0 0 0 0,-1 0 0 0 0,1 0-1 0 0,-1 0 1 0 0,0 0 0 0 0,1 0 0 0 0,-1 0 0 0 0,0 0-1 0 0,1 0 1 0 0,-1 0 1 0 0,16-1-37 0 0,-10 1-3 0 0,-2-4 314 0 0,-2 2-196 0 0,-1 4-198 0 0,-1-2 107 0 0,0 0 1 0 0,1 0 0 0 0,-1 1-1 0 0,1-1 1 0 0,-1 0 0 0 0,0 0-1 0 0,1 0 1 0 0,-1 1-1 0 0,1-1 1 0 0,-1 0 0 0 0,1 0-1 0 0,-1 0 1 0 0,1 0-1 0 0,-1 0 1 0 0,1 0 0 0 0,-1 0-1 0 0,1 0 1 0 0,-1 0 0 0 0,0 0-1 0 0,1 0 1 0 0,-1 0 12 0 0,2 0 110 0 0,-2 0-122 0 0,1 1-1 0 0,-1-1 0 0 0,1 0 0 0 0,-1 1 0 0 0,1-1 1 0 0,-1 0-1 0 0,1 0 0 0 0,-1 1 0 0 0,1-1 0 0 0,-1 0 1 0 0,1 0-1 0 0,-1 0 0 0 0,1 0 13 0 0,1-1-175 0 0,-3-4 191 0 0,-4 5 32 0 0,1-2-372 0 0,3 1 325 0 0,-1 0 1 0 0,1 1-1 0 0,0-1 1 0 0,0 0 0 0 0,-1 1-1 0 0,1 0 1 0 0,0-1-1 0 0,-1 1 1 0 0,1 0 0 0 0,0-1-1 0 0,-1 1-1 0 0,-23-2-180 0 0,19 2 194 0 0,1-1 0 0 0,-1 1 0 0 0,1 0-1 0 0,-1 0 1 0 0,1 0 0 0 0,-3 1-14 0 0,8-1-3 0 0,-1 0 1 0 0,0 1-1 0 0,0-1 0 0 0,0 0 1 0 0,1 0-1 0 0,-1 0 0 0 0,0 1 1 0 0,0-1-1 0 0,1 0 0 0 0,-1 1 1 0 0,0-1-1 0 0,1 1 0 0 0,-1-1 1 0 0,0 1 2 0 0,1 1-54 0 0,0-2 67 0 0,1-1-1 0 0,0 1 0 0 0,-1 0 0 0 0,1 0 1 0 0,-1 0-1 0 0,1-1 0 0 0,0 1 0 0 0,-1 0 1 0 0,1 0-1 0 0,0 0 0 0 0,-1 0 0 0 0,1 0 1 0 0,0 0-1 0 0,-1 0 0 0 0,1 0 1 0 0,0 0-1 0 0,-1 1 0 0 0,1-1 0 0 0,-1 0 1 0 0,1 0-13 0 0,17 5 69 0 0,-12-4 33 0 0,0 0 0 0 0,0 0 0 0 0,1 0 0 0 0,-1-1-102 0 0,1 1 101 0 0,1 0 0 0 0,5 1-101 0 0,51 13 133 0 0,-50-13 100 0 0,-10-2-281 0 0,1 1 0 0 0,-1 0-1 0 0,0 0 1 0 0,3 1 48 0 0,-3-1-5 0 0,1 0 1 0 0,-1 0-1 0 0,1 0 1 0 0,-1 0-1 0 0,1-1 1 0 0,-1 0-1 0 0,1 0 1 0 0,0 0 4 0 0,15 1-136 0 0,-18-1 129 0 0,4 0 57 0 0,1 1 0 0 0,0-1 0 0 0,-1 1 0 0 0,1 1 0 0 0,-1 0 0 0 0,1 0 0 0 0,-1 0 0 0 0,2 1-50 0 0,23 14-38 0 0,-30-17 39 0 0,-1 1 1 0 0,1-1-1 0 0,0 0 1 0 0,-1 1-1 0 0,1-1 1 0 0,-1 0-1 0 0,1 1 1 0 0,-1-1-1 0 0,1 1 1 0 0,-1-1-1 0 0,0 1 1 0 0,1-1-1 0 0,-1 1 1 0 0,1-1-1 0 0,-1 1 1 0 0,0 0-2 0 0,9 1-63 0 0,-9-1 62 0 0,1 1-1 0 0,0-1 1 0 0,-1 0-1 0 0,1 0 1 0 0,0 0-1 0 0,0 0 1 0 0,0 0 0 0 0,0 0-1 0 0,0 0 1 0 0,0-1-1 0 0,0 1 1 0 0,1 0 0 0 0,-1-1-1 0 0,0 1 1 0 0,0 0-1 0 0,1-1 1 0 0,-1 0 0 0 0,0 1-1 0 0,1-1 2 0 0,0 0-8 0 0,0 1 0 0 0,-1-1 0 0 0,1 0 0 0 0,0 1-1 0 0,-1-1 1 0 0,1 1 0 0 0,0-1 0 0 0,0 1 8 0 0,4 2 41 0 0,-5-1 42 0 0,-1-2-83 0 0,0 0 1 0 0,0 1-1 0 0,0-1 1 0 0,0 1-1 0 0,0-1 0 0 0,0 0 1 0 0,0 1-1 0 0,0-1 1 0 0,1 1-1 0 0,-1-1 1 0 0,0 0-1 0 0,0 1 0 0 0,0-1 1 0 0,1 0-1 0 0,-1 1 1 0 0,0-1-1 0 0,0 0 1 0 0,1 1-1 0 0,-1-1 0 0 0,0 0 1 0 0,1 1-1 0 0,-1-1 0 0 0,3 1-156 0 0,-3-1 159 0 0,1 0 1 0 0,-1 0 0 0 0,0 1-1 0 0,1-1 1 0 0,-1 0-1 0 0,0 0 1 0 0,1 0 0 0 0,-1 0-1 0 0,0 0 1 0 0,0 1 0 0 0,1-1-1 0 0,-1 0 1 0 0,0 0 0 0 0,1 1-1 0 0,-1-1 1 0 0,0 0 0 0 0,0 0-1 0 0,0 1 1 0 0,1-1-1 0 0,-1 0 1 0 0,0 1 0 0 0,0-1-1 0 0,0 0 1 0 0,0 1 0 0 0,1-1-1 0 0,-1 0 1 0 0,0 1 0 0 0,0-1-4 0 0,2 42-4 0 0,-1-25-14 0 0,1-6 93 0 0,-3-2-131 0 0,1-1 1 0 0,-1 0-1 0 0,1 2 56 0 0,0-6-13 0 0,1-3 24 0 0,-1 0 0 0 0,0 1-1 0 0,1-1 1 0 0,-1 0 0 0 0,1 1 0 0 0,-1-1 0 0 0,1 0-1 0 0,0 0 1 0 0,0 1 0 0 0,-1-1 0 0 0,1 0 0 0 0,1 1-11 0 0,3 5 54 0 0,-1-2-109 0 0,-4-5 60 0 0,1 0 0 0 0,-1 0-1 0 0,0 1 1 0 0,0-1 0 0 0,0 0 0 0 0,1 0-1 0 0,-1 0 1 0 0,0 1 0 0 0,0-1 0 0 0,0 0-1 0 0,0 0 1 0 0,1 1 0 0 0,-1-1 0 0 0,0 0-1 0 0,0 1 1 0 0,0-1 0 0 0,0 0 0 0 0,0 1-1 0 0,0-1 1 0 0,0 0 0 0 0,0 0 0 0 0,0 1-1 0 0,0-1 1 0 0,0 0 0 0 0,0 1 0 0 0,0-1-1 0 0,0 0 1 0 0,0 1 0 0 0,0-1 0 0 0,0 0 0 0 0,0 0-1 0 0,-1 1-4 0 0,1 2 5 0 0,0 0-1 0 0,0 0 1 0 0,0-1-1 0 0,1 1 1 0 0,-1 0-1 0 0,1 0 1 0 0,-1 0-1 0 0,1 0 1 0 0,0 0-1 0 0,0-1 1 0 0,0 1-5 0 0,3 2-37 0 0,-4-5 33 0 0,0 0-1 0 0,1 0 0 0 0,-1 1 0 0 0,0-1 1 0 0,0 0-1 0 0,1 1 0 0 0,-1-1 0 0 0,0 0 0 0 0,0 1 1 0 0,0-1-1 0 0,0 0 0 0 0,1 1 0 0 0,-1-1 1 0 0,0 0-1 0 0,0 1 0 0 0,0-1 0 0 0,0 1 5 0 0,1 4 13 0 0,0 0 0 0 0,0-1 0 0 0,0 1 0 0 0,2 3-13 0 0,-3-7-4 0 0,1 0 0 0 0,-1 0-1 0 0,0 0 1 0 0,0 0-1 0 0,0 0 1 0 0,0 0 0 0 0,0 0-1 0 0,0 0 1 0 0,0 0 0 0 0,0 0-1 0 0,0 0 1 0 0,-1 0 0 0 0,1 0-1 0 0,0 0 1 0 0,-1 0 0 0 0,1 0 4 0 0,-1 0-1 0 0,1 0 1 0 0,0 0-1 0 0,-1 0 1 0 0,1-1 0 0 0,0 1-1 0 0,0 0 1 0 0,0 0 0 0 0,-1 0-1 0 0,1 0 1 0 0,0 0 0 0 0,0 0-1 0 0,1 0 1 0 0,-1 0 0 0 0,0 1 0 0 0,1 1 58 0 0,-1-3-62 0 0,1 0 0 0 0,-1 1 0 0 0,0-1 0 0 0,0 1 0 0 0,0-1 0 0 0,0 0 0 0 0,1 1 0 0 0,-1-1 0 0 0,0 0 0 0 0,0 1 0 0 0,0-1 0 0 0,0 1 0 0 0,0-1 0 0 0,0 0 0 0 0,0 1 0 0 0,0-1 0 0 0,0 1 0 0 0,-1-1 0 0 0,1 1 4 0 0,0-1 4 0 0,0 1 1 0 0,0 0-1 0 0,0 0 0 0 0,0 0 0 0 0,1 0 1 0 0,-1 0-1 0 0,0-1 0 0 0,0 1 0 0 0,0 0 1 0 0,1 0-1 0 0,-1 0 0 0 0,1-1 0 0 0,-1 1 1 0 0,0 0-1 0 0,1 0 0 0 0,-1-1 0 0 0,1 1 0 0 0,0 0 1 0 0,-1-1-1 0 0,1 1 0 0 0,0-1-4 0 0,5 9-113 0 0,-6-8 113 0 0,1 0 0 0 0,-1 0 0 0 0,1 0 0 0 0,-1 0 0 0 0,1 0 0 0 0,-1-1 0 0 0,1 1 0 0 0,0 0-1 0 0,0 0 1 0 0,-1-1 0 0 0,1 1 0 0 0,0-1 0 0 0,0 1 0 0 0,0 0 0 0 0,1-1 0 0 0,4 5-564 0 0,-6-4 274 0 0,0-1 1 0 0,0 0-1 0 0,0 0 1 0 0,0 0-1 0 0,0 1 1 0 0,0-1-1 0 0,0 0 1 0 0,0 0-1 0 0,0 1 1 0 0,0-1-1 0 0,0 0 1 0 0,0 0-1 0 0,0 1 1 0 0,0-1-1 0 0,0 0 1 0 0,0 0-1 0 0,0 0 1 0 0,0 1-1 0 0,-1-1 1 0 0,1 0-1 0 0,0 0 1 0 0,0 0-1 0 0,0 0 1 0 0,0 1-1 0 0,-1-1 1 0 0,1 0-1 0 0,0 0 1 0 0,0 0-1 0 0,0 0 1 0 0,-1 0-1 0 0,1 1 1 0 0,0-1 289 0 0,-11 6-8456 0 0,-1-3 5298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12:21:31.19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39 87 8 0 0,'18'-5'0'0'0,"-16"5"0"0"0,0 0 0 0 0,0-1 0 0 0,0 1 0 0 0,0-1 0 0 0,0 0 0 0 0,0 1 0 0 0,0-1 0 0 0,0 0 0 0 0,0 0 0 0 0,-1 0 0 0 0,1-1 0 0 0,3-2 15 0 0,0 0 0 0 0,-1 0 0 0 0,1 0 0 0 0,-1-1 0 0 0,2-2-15 0 0,-5 5 210 0 0,0 1 0 0 0,0-1 0 0 0,0 0 1 0 0,0 1-1 0 0,0-1 0 0 0,0 0 0 0 0,0 0 0 0 0,0 1 0 0 0,-1-1 0 0 0,1 0 0 0 0,-1 0 0 0 0,0 0 0 0 0,1 0 0 0 0,-1 0 0 0 0,0 0 1 0 0,0 0-1 0 0,0 1 0 0 0,0-1 0 0 0,-1 0 0 0 0,1-1-210 0 0,0 3 86 0 0,0 0 0 0 0,0-1 0 0 0,0 1 0 0 0,0 0 0 0 0,0 0 0 0 0,0 0 1 0 0,0-1-1 0 0,0 1 0 0 0,-1 0 0 0 0,1 0 0 0 0,0 0 0 0 0,0 0 0 0 0,0 0 0 0 0,0-1 0 0 0,0 1 0 0 0,0 0 1 0 0,0 0-1 0 0,-1 0 0 0 0,1 0 0 0 0,0 0 0 0 0,0 0 0 0 0,0-1 0 0 0,0 1 0 0 0,-1 0 0 0 0,1 0 0 0 0,0 0 1 0 0,0 0-1 0 0,0 0 0 0 0,0 0 0 0 0,-1 0 0 0 0,1 0 0 0 0,0 0 0 0 0,0 0 0 0 0,0 0 0 0 0,-1 0 0 0 0,1 0 0 0 0,0 0 1 0 0,0 0-1 0 0,0 0 0 0 0,0 0 0 0 0,-1 0 0 0 0,1 0 0 0 0,0 0 0 0 0,0 0 0 0 0,0 0 0 0 0,0 1 0 0 0,-1-1 1 0 0,1 0-1 0 0,0 0 0 0 0,0 0-86 0 0,-10 11 1779 0 0,-5 13-452 0 0,-3 13 1915 0 0,-12 34-3242 0 0,26-57 110 0 0,1-1 1 0 0,0 1-1 0 0,0 0 0 0 0,2 1 1 0 0,-1-1-1 0 0,2 0 0 0 0,0 0 1 0 0,1 1-1 0 0,0-1 0 0 0,1 0 1 0 0,1 0-1 0 0,0 0 0 0 0,1-1 1 0 0,0 1-1 0 0,4 5-110 0 0,-7-15 20 0 0,1-1-1 0 0,0 0 1 0 0,0 0 0 0 0,0 0 0 0 0,1 0-1 0 0,-1 0 1 0 0,1 0 0 0 0,-1-1-1 0 0,1 1 1 0 0,0-1 0 0 0,0 0 0 0 0,0 0-1 0 0,1 0 1 0 0,-1 0 0 0 0,0-1 0 0 0,1 1-1 0 0,-1-1 1 0 0,1 0 0 0 0,-1 0-1 0 0,1 0 1 0 0,2 0-20 0 0,11 2-20 0 0,0-1 0 0 0,1-1 0 0 0,-1 0 0 0 0,4-2 20 0 0,-4 1-47 0 0,-13-1 61 0 0,0 1 1 0 0,0-1-1 0 0,0 0 1 0 0,0 0-1 0 0,0-1 1 0 0,0 1-1 0 0,-1-1 0 0 0,1 0 1 0 0,0 0-1 0 0,-1 0 1 0 0,1 0-1 0 0,-1 0 1 0 0,0-1-1 0 0,0 0 1 0 0,1-1-15 0 0,2-1 31 0 0,-1-1 0 0 0,0 0 1 0 0,0 0-1 0 0,0 0 0 0 0,0-1 0 0 0,-1 0 1 0 0,2-5-32 0 0,-4 7 18 0 0,-1 0 0 0 0,0 0 0 0 0,0 0 0 0 0,0 0 0 0 0,0 0 0 0 0,-1 0 0 0 0,0 0 0 0 0,0-1 1 0 0,0 1-1 0 0,-1 0 0 0 0,0 0 0 0 0,0 0 0 0 0,0 0 0 0 0,-1-2-18 0 0,0 0 5 0 0,0 1 0 0 0,0 0 0 0 0,-1 0 0 0 0,0 0 0 0 0,0 1 0 0 0,0-1 0 0 0,-1 1 0 0 0,1-1 0 0 0,-1 1 0 0 0,-1 0 0 0 0,-1-2-5 0 0,3 5 27 0 0,0 0 1 0 0,1 0-1 0 0,-1 0 0 0 0,0 0 1 0 0,0 1-1 0 0,0-1 1 0 0,-1 1-1 0 0,1 0 1 0 0,0 0-1 0 0,0 0 0 0 0,-1 0 1 0 0,1 1-1 0 0,-1-1 1 0 0,1 1-1 0 0,0 0 1 0 0,-1 0-28 0 0,-2 0 10 0 0,0 0-1 0 0,0 1 1 0 0,0 0 0 0 0,0 1 0 0 0,0 0 0 0 0,1-1 0 0 0,-1 2 0 0 0,0-1 0 0 0,0 1-10 0 0,-5 3 43 0 0,-1 1 0 0 0,1 0 1 0 0,0 1-1 0 0,1 0 0 0 0,0 1 0 0 0,0 0 0 0 0,1 0 0 0 0,-3 4-43 0 0,3 0-5 0 0,-1 0-1 0 0,2 0 0 0 0,-1 1 0 0 0,2 0 1 0 0,0 1-1 0 0,0 2 6 0 0,4-10 10 0 0,0 1 0 0 0,1-1 0 0 0,0 0 1 0 0,0 0-1 0 0,1 1 0 0 0,0-1 0 0 0,0 1 0 0 0,1 0 0 0 0,0-1 0 0 0,0 1 0 0 0,1-1 1 0 0,0 1-1 0 0,2 6-10 0 0,-2-10 13 0 0,0-1 1 0 0,0 0 0 0 0,1 0 0 0 0,-1 0-1 0 0,1 0 1 0 0,0 0 0 0 0,0 0-1 0 0,0 0 1 0 0,0 0 0 0 0,1-1 0 0 0,-1 1-1 0 0,1-1 1 0 0,0 0 0 0 0,-1 0 0 0 0,1 0-1 0 0,0 0-13 0 0,2 1 22 0 0,1 0 0 0 0,-1-1-1 0 0,0 0 1 0 0,0 0 0 0 0,1-1 0 0 0,0 0-1 0 0,-1 0 1 0 0,1 0 0 0 0,3 0-22 0 0,4-1-14 0 0,0 0 0 0 0,0-1 0 0 0,0 0 0 0 0,0-1 0 0 0,0 0 0 0 0,0-1-1 0 0,-1-1 1 0 0,4-1 14 0 0,12-5-7 0 0,0-2 1 0 0,0 0-1 0 0,-1-2 0 0 0,-1-1 0 0 0,16-12 7 0 0,-35 22-2 0 0,-1-1 0 0 0,1 1 1 0 0,-1-2-1 0 0,0 1 1 0 0,0-1-1 0 0,-1 0 0 0 0,0 0 1 0 0,2-3 1 0 0,-4 5 25 0 0,-1 0 1 0 0,0 1-1 0 0,-1-1 1 0 0,1 0-1 0 0,-1 0 1 0 0,0 0-1 0 0,0 0 1 0 0,0 0-1 0 0,-1 0 1 0 0,0 0-1 0 0,0 0 1 0 0,0 0-1 0 0,-1-1 1 0 0,1 1-1 0 0,-1-1-25 0 0,-1-2-21 0 0,0 0-1 0 0,0 0 1 0 0,0 0-1 0 0,-1 0 1 0 0,0 0-1 0 0,-1 1 1 0 0,1-1-1 0 0,-2 1 1 0 0,0-2 21 0 0,2 5 25 0 0,0 1-1 0 0,0-1 1 0 0,-1 1 0 0 0,1 0 0 0 0,-1 0 0 0 0,0 0 0 0 0,0 0-1 0 0,0 1 1 0 0,0-1 0 0 0,0 1 0 0 0,0 0 0 0 0,-1 0 0 0 0,1 1-1 0 0,-1-1 1 0 0,1 1 0 0 0,-5-1-25 0 0,1 1 43 0 0,-1 0 0 0 0,0 1 0 0 0,1 0-1 0 0,-1 0 1 0 0,0 1 0 0 0,1 0 0 0 0,-1 1-1 0 0,1 0 1 0 0,0 0 0 0 0,-1 1 0 0 0,1-1 0 0 0,0 2-1 0 0,1-1 1 0 0,-7 5-43 0 0,-13 8 24 0 0,2 1 0 0 0,0 2-1 0 0,-10 9-23 0 0,26-21 12 0 0,0 2-4 0 0,-1 1 1 0 0,2 0 0 0 0,-1 0-1 0 0,2 1 1 0 0,-1 0-1 0 0,1 0 1 0 0,1 1 0 0 0,0 0-1 0 0,1 0 1 0 0,0 0 0 0 0,1 0-1 0 0,0 1 1 0 0,1 0-1 0 0,0 0 1 0 0,1 0 0 0 0,1 0-1 0 0,0 2-8 0 0,1-13-3 0 0,-1 1-1 0 0,1 0 1 0 0,1 0 0 0 0,-1 0-1 0 0,0 0 1 0 0,1 0-1 0 0,-1-1 1 0 0,1 1-1 0 0,0 0 1 0 0,0 0-1 0 0,0-1 1 0 0,0 1 0 0 0,0-1-1 0 0,1 1 1 0 0,-1-1-1 0 0,1 1 1 0 0,0-1-1 0 0,0 0 1 0 0,0 0 0 0 0,0 1 2 0 0,1-1-13 0 0,1 1-1 0 0,-1-1 0 0 0,1 0 0 0 0,0 0 1 0 0,0 0-1 0 0,0 0 0 0 0,0-1 0 0 0,0 1 1 0 0,0-1-1 0 0,0 0 0 0 0,1 0 0 0 0,2 0 15 0 0,4-1-3 0 0,1 1 0 0 0,-1-1 0 0 0,0-1 0 0 0,1 0 0 0 0,-1 0 0 0 0,1-1 0 0 0,-1-1 0 0 0,0 0 0 0 0,10-4 3 0 0,-4-1 13 0 0,-1 0 0 0 0,1-1 0 0 0,-1-1 0 0 0,-1 0 0 0 0,0-1 0 0 0,0-1 0 0 0,-1 0 1 0 0,-1-1-1 0 0,0-1 0 0 0,6-9-13 0 0,-11 11 10 0 0,0-1-1 0 0,-1 1 1 0 0,0-2 0 0 0,-1 1 0 0 0,-1-1 0 0 0,0 0 0 0 0,-1 0 0 0 0,-1 0 0 0 0,0-1 0 0 0,-1 1 0 0 0,0-1 0 0 0,-1 0 0 0 0,-1 1 0 0 0,0-1-1 0 0,-1 0 1 0 0,-1 1 0 0 0,0-1 0 0 0,-1 1 0 0 0,-1 0 0 0 0,0-1 0 0 0,-1 1 0 0 0,0 1 0 0 0,-1-1 0 0 0,0 1 0 0 0,-4-5-10 0 0,6 13-8 0 0,1 0 0 0 0,-1 0 0 0 0,0 0 1 0 0,0 1-1 0 0,0-1 0 0 0,-1 1 0 0 0,1 0 1 0 0,-1 0-1 0 0,-5-2 8 0 0,8 4 18 0 0,-1 1 1 0 0,0-1-1 0 0,0 1 1 0 0,0 0-1 0 0,0 0 1 0 0,0 0-1 0 0,0 0 1 0 0,0 0-1 0 0,0 1 1 0 0,0-1-1 0 0,0 1 1 0 0,0 0-1 0 0,-1 0 1 0 0,1 0-1 0 0,0 1 1 0 0,0-1-1 0 0,0 1 1 0 0,0 0-1 0 0,-2 0-18 0 0,-9 5-8 0 0,0 0-1 0 0,1 0 1 0 0,0 2 0 0 0,1 0-1 0 0,-1 0 1 0 0,1 1 0 0 0,1 1 0 0 0,0-1-1 0 0,0 2 1 0 0,1 0 0 0 0,0 0-1 0 0,1 1 1 0 0,1 0 0 0 0,0 0-1 0 0,-5 11 9 0 0,6-10-5 0 0,1 0 0 0 0,0 0-1 0 0,1 0 1 0 0,1 1 0 0 0,0 0 0 0 0,1 0-1 0 0,0 0 1 0 0,1 0 0 0 0,1 0-1 0 0,0 0 1 0 0,1 0 0 0 0,0 1 0 0 0,2-1-1 0 0,-1 0 1 0 0,2 0 0 0 0,2 8 5 0 0,-4-18-4 0 0,0 0-1 0 0,1 1 1 0 0,0-1 0 0 0,0 0 0 0 0,1 0 0 0 0,-1 0 0 0 0,1 0-1 0 0,-1 0 1 0 0,1-1 0 0 0,0 1 0 0 0,1-1 0 0 0,-1 0 0 0 0,1 0 0 0 0,-1 0-1 0 0,1 0 1 0 0,0-1 0 0 0,0 1 0 0 0,0-1 0 0 0,0 0 0 0 0,1 0-1 0 0,-1-1 1 0 0,0 1 0 0 0,1-1 0 0 0,-1 0 0 0 0,1 0 0 0 0,-1 0 0 0 0,1-1-1 0 0,0 0 1 0 0,-1 1 0 0 0,4-2 4 0 0,2 1-21 0 0,0-1 0 0 0,0 0 0 0 0,0-1 1 0 0,0 0-1 0 0,0 0 0 0 0,-1-1 0 0 0,1-1 0 0 0,-1 1 0 0 0,0-1 0 0 0,0-1 0 0 0,0 0 0 0 0,0 0 1 0 0,5-5 20 0 0,-7 4-9 0 0,0 0 0 0 0,0-1 0 0 0,-1 1 1 0 0,0-1-1 0 0,0-1 0 0 0,-1 1 0 0 0,0-1 0 0 0,0 0 1 0 0,-1 0-1 0 0,0 0 0 0 0,0 0 0 0 0,-1-1 1 0 0,0 0-1 0 0,1-5 9 0 0,-2 4 21 0 0,-1 0 1 0 0,0-1 0 0 0,0 1-1 0 0,-1-1 1 0 0,-1 1-1 0 0,0 0 1 0 0,0-1-1 0 0,-1 1 1 0 0,0 0 0 0 0,-1-1-1 0 0,0 1 1 0 0,-2-4-22 0 0,3 9 0 0 0,0 0 0 0 0,0 1 0 0 0,0-1 1 0 0,0 1-1 0 0,-1-1 0 0 0,0 1 0 0 0,0 0 0 0 0,0 0 1 0 0,0 0-1 0 0,-1 0 0 0 0,0 1 0 0 0,0-1 1 0 0,-2-1-1 0 0,2 3 20 0 0,0 0 1 0 0,0 0 0 0 0,-1 0-1 0 0,1 1 1 0 0,-1-1 0 0 0,1 1-1 0 0,-1 0 1 0 0,0 0 0 0 0,1 1 0 0 0,-1 0-1 0 0,0-1 1 0 0,1 1 0 0 0,-1 1-1 0 0,0-1 1 0 0,1 1-21 0 0,-4 1 30 0 0,0 0 1 0 0,1 0-1 0 0,0 1 0 0 0,-1-1 0 0 0,1 2 0 0 0,0-1 1 0 0,0 1-1 0 0,1 0 0 0 0,-4 3-30 0 0,-24 13 93 0 0,28-16-94 0 0,0-1 0 0 0,0 1 0 0 0,0 0 0 0 0,0 1 0 0 0,1-1 0 0 0,0 1-1 0 0,0 1 1 0 0,0-1 0 0 0,0 0 0 0 0,0 3 1 0 0,-6 9-240 0 0,0 1 1 0 0,-6 16 239 0 0,2-5 52 0 0,12-23-30 0 0,0 1 0 0 0,1-1 1 0 0,0 1-1 0 0,0 0 1 0 0,1 0-1 0 0,0 0 0 0 0,0 0 1 0 0,1 0-1 0 0,-1 0 0 0 0,1-1 1 0 0,1 1-1 0 0,0 0 1 0 0,0 0-1 0 0,0 0 0 0 0,1 0 1 0 0,-1 0-1 0 0,2-1 0 0 0,-1 1-22 0 0,0-5-10 0 0,-1 1 0 0 0,1-1 0 0 0,0 0 0 0 0,0 0 0 0 0,0 0 0 0 0,0 0 0 0 0,1-1 0 0 0,-1 1 0 0 0,0-1 0 0 0,1 1 0 0 0,-1-1 0 0 0,1 0 0 0 0,0 0 0 0 0,-1 0 10 0 0,41 12-92 0 0,-34-11 88 0 0,0-1 0 0 0,1 0 0 0 0,-1-1 0 0 0,1 0 0 0 0,-1-1 0 0 0,1 0 0 0 0,-1 0 0 0 0,2-1 4 0 0,17-5-298 0 0,27-11 298 0 0,-40 13-42 0 0,-4 1 67 0 0,0-1-1 0 0,0-1 1 0 0,-1 0-1 0 0,0 0 0 0 0,-1-1 1 0 0,1 0-1 0 0,-1 0 1 0 0,0-1-1 0 0,-1-1 0 0 0,7-8-24 0 0,-11 11 10 0 0,0 0-1 0 0,-1 0 0 0 0,1-1 0 0 0,-1 0 0 0 0,-1 1 1 0 0,1-1-1 0 0,-1 0 0 0 0,-1 0 0 0 0,1-1 0 0 0,-1 1 1 0 0,0 0-1 0 0,-1 0 0 0 0,0-1 0 0 0,0 1 0 0 0,0 0 1 0 0,-1-1-1 0 0,0 1 0 0 0,0 0 0 0 0,-1 0 0 0 0,0 0 1 0 0,-1 0-1 0 0,1 0 0 0 0,-1 1 0 0 0,0-1 0 0 0,-1 1 1 0 0,0-1-1 0 0,0 1 0 0 0,0 0 0 0 0,0 1 0 0 0,-2-2-9 0 0,4 5-22 0 0,0 0 0 0 0,0 1 0 0 0,0-1 0 0 0,-1 0 0 0 0,1 1-1 0 0,0 0 1 0 0,-1-1 0 0 0,1 1 0 0 0,-1 0 0 0 0,1 0 0 0 0,-1 0-1 0 0,1 1 1 0 0,-1-1 0 0 0,0 1 0 0 0,0-1 0 0 0,1 1-1 0 0,-1 0 1 0 0,-2 0 22 0 0,0 0 23 0 0,1 1 0 0 0,-1 0 0 0 0,0 0 0 0 0,0 1 0 0 0,1-1 0 0 0,-1 1 0 0 0,1 0 0 0 0,-1 0 0 0 0,1 0 0 0 0,-2 2-23 0 0,-3 2 27 0 0,2 0-1 0 0,-1 0 1 0 0,0 0 0 0 0,1 1 0 0 0,1 0 0 0 0,-1 1 0 0 0,1-1-1 0 0,0 1 1 0 0,1 1 0 0 0,-5 7-27 0 0,4-3-25 0 0,1 1 0 0 0,0-1 0 0 0,0 1-1 0 0,2 0 1 0 0,-1 1 0 0 0,2-1 0 0 0,0 1-1 0 0,1-1 1 0 0,0 1 0 0 0,2 12 25 0 0,0-24-6 0 0,0 1-1 0 0,0-1 1 0 0,0 1 0 0 0,0-1 0 0 0,1 1-1 0 0,0-1 1 0 0,-1 0 0 0 0,1 0-1 0 0,0 0 1 0 0,1 0 0 0 0,-1 0 0 0 0,0-1-1 0 0,1 1 1 0 0,0 0 0 0 0,0-1-1 0 0,-1 0 1 0 0,1 0 0 0 0,0 0-1 0 0,1 0 1 0 0,-1 0 0 0 0,0-1 0 0 0,1 1-1 0 0,1 0 7 0 0,0-1-5 0 0,-1 1-1 0 0,1 0 1 0 0,0-1-1 0 0,0 0 1 0 0,0 0 0 0 0,0-1-1 0 0,0 1 1 0 0,0-1-1 0 0,0 0 1 0 0,0 0-1 0 0,-1-1 1 0 0,1 1-1 0 0,0-1 1 0 0,0 0-1 0 0,0-1 1 0 0,2 0 5 0 0,0-1-12 0 0,0 0-1 0 0,-1-1 1 0 0,0 0 0 0 0,1 0-1 0 0,-1 0 1 0 0,4-5 12 0 0,-7 6-40 0 0,-1 1-1 0 0,1-1 1 0 0,-1 0-1 0 0,0 0 1 0 0,0 0 0 0 0,-1-1-1 0 0,1 1 1 0 0,-1 0-1 0 0,1-1 1 0 0,-1 1 0 0 0,0-1-1 0 0,0 1 1 0 0,-1-1-1 0 0,1 0 1 0 0,-1 1 40 0 0,1-12 43 0 0,-1 1 0 0 0,0-1-1 0 0,-1 0 1 0 0,-1 1 0 0 0,0 0 0 0 0,-1-1 0 0 0,0 1 0 0 0,-3-7-43 0 0,-1 2 104 0 0,0 1 1 0 0,-1 0-1 0 0,-1 0 1 0 0,0 1-1 0 0,-13-17-104 0 0,18 28-10 0 0,-1 0 0 0 0,0 0 0 0 0,0 0 0 0 0,-1 1 0 0 0,0 0 0 0 0,0 0 0 0 0,-2-1 10 0 0,6 4 7 0 0,-1 0-1 0 0,1 1 1 0 0,-1-1 0 0 0,0 1-1 0 0,1 0 1 0 0,-1 0 0 0 0,0 0-1 0 0,0 0 1 0 0,1 1 0 0 0,-1-1-1 0 0,0 1 1 0 0,0 0-1 0 0,0 0 1 0 0,0 0 0 0 0,0 0-1 0 0,0 0 1 0 0,0 0 0 0 0,0 1-1 0 0,1-1 1 0 0,-3 2-7 0 0,-4 1 33 0 0,0 0 1 0 0,0 0-1 0 0,0 1 0 0 0,0 1 0 0 0,1-1 0 0 0,0 1 1 0 0,0 1-1 0 0,0-1 0 0 0,1 2 0 0 0,0-1 1 0 0,0 1-1 0 0,-5 6-33 0 0,11-12 3 0 0,-16 23 0 0 0,1 0 1 0 0,0 1-1 0 0,-3 11-3 0 0,15-27-15 0 0,0 1-1 0 0,1-1 1 0 0,0 1 0 0 0,0 0 0 0 0,1 1-1 0 0,1-1 1 0 0,-1 0 0 0 0,2 0 0 0 0,-1 1-1 0 0,2-1 1 0 0,0 5 15 0 0,-1-11 2 0 0,1 1 0 0 0,0-1 0 0 0,0 0 0 0 0,0 1 0 0 0,1-1 0 0 0,0 0-1 0 0,0 0 1 0 0,0 0 0 0 0,0 0 0 0 0,0 0 0 0 0,1 0 0 0 0,0-1 0 0 0,-1 1 0 0 0,2-1 0 0 0,-1 0 0 0 0,3 3-2 0 0,-1-2-14 0 0,1 0 1 0 0,0 0 0 0 0,0-1 0 0 0,0 1-1 0 0,0-1 1 0 0,1 0 0 0 0,-1-1-1 0 0,1 0 1 0 0,-1 0 0 0 0,1 0 0 0 0,0-1 13 0 0,0 0-89 0 0,-1 0 1 0 0,0-1-1 0 0,1 1 1 0 0,-1-1-1 0 0,0-1 1 0 0,1 1 0 0 0,-1-1-1 0 0,0 0 1 0 0,1-1-1 0 0,-1 1 1 0 0,5-3 88 0 0,-7 2-136 0 0,0 0 0 0 0,0 0 0 0 0,-1 0 0 0 0,1 0 0 0 0,-1 0 0 0 0,0-1 0 0 0,1 0 0 0 0,-1 0 0 0 0,0 0 0 0 0,-1 0 0 0 0,1 0 0 0 0,0 0 0 0 0,-1-1 0 0 0,0 1-1 0 0,0-1 1 0 0,0 0 0 0 0,0 1 0 0 0,0-2 136 0 0,-1 0-572 0 0,0 1 0 0 0,-1-1 0 0 0,1 0-1 0 0,-1 0 1 0 0,0 1 0 0 0,-1-1 0 0 0,1 0-1 0 0,-1-3 573 0 0,-1-12-2296 0 0,2 20 2133 0 0,0-1 0 0 0,0 0 0 0 0,0 0 1 0 0,0 0-1 0 0,0 1 0 0 0,0-1 1 0 0,0 0-1 0 0,0 0 0 0 0,0 1 1 0 0,0-1-1 0 0,1 0 0 0 0,-1 0 0 0 0,0 1 1 0 0,1-1-1 0 0,-1 0 0 0 0,0 1 1 0 0,1-1-1 0 0,-1 0 0 0 0,1 1 1 0 0,-1-1-1 0 0,1 1 0 0 0,-1-1 0 0 0,1 1 1 0 0,0-1 162 0 0,28-6-5739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5:42:03.30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0 103 8506 0 0,'2'-3'485'0'0,"-1"0"1"0"0,1 0 0 0 0,0 0-1 0 0,0 0 1 0 0,0 0-1 0 0,1 1 1 0 0,-1-1 0 0 0,0 1-1 0 0,1-1 1 0 0,0 1-1 0 0,-1 0 1 0 0,1 0 0 0 0,0 1-1 0 0,3-2-485 0 0,5-2 1226 0 0,1 0 0 0 0,-1 1 0 0 0,9-2-1226 0 0,6-1 445 0 0,3-3-49 0 0,1 2 0 0 0,0 1 1 0 0,1 2-1 0 0,10 0-396 0 0,-22 3 4 0 0,0 1 1 0 0,0 2-1 0 0,0-1 0 0 0,0 2 0 0 0,-1 1 1 0 0,1 0-1 0 0,11 5-4 0 0,-27-8-4 0 0,-1 1-1 0 0,0-1 1 0 0,0 1 0 0 0,0 0 0 0 0,1 0-1 0 0,-1 0 1 0 0,0 0 0 0 0,0 0 0 0 0,0 0-1 0 0,0 0 1 0 0,-1 1 0 0 0,1-1 0 0 0,0 1-1 0 0,0 0 1 0 0,-1-1 0 0 0,1 1 0 0 0,-1 0-1 0 0,0 0 1 0 0,1 0 0 0 0,-1 0 0 0 0,0 0-1 0 0,0 0 1 0 0,0 0 0 0 0,0 0 0 0 0,-1 0-1 0 0,1 1 1 0 0,-1-1 0 0 0,1 0 0 0 0,-1 1-1 0 0,0-1 1 0 0,0 0 0 0 0,0 1 0 0 0,0-1-1 0 0,0 0 1 0 0,0 0 0 0 0,-1 1 0 0 0,1-1-1 0 0,-1 0 1 0 0,0 0 0 0 0,1 1 4 0 0,-5 8-178 0 0,1 1 1 0 0,-2-1-1 0 0,1 0 1 0 0,-1-1-1 0 0,-1 0 1 0 0,-7 10 177 0 0,1-2-310 0 0,-1-1 0 0 0,-1-1 1 0 0,-1 0-1 0 0,-1 0 310 0 0,10-9-182 0 0,-1-1-1 0 0,0 0 1 0 0,0-1 0 0 0,-1 0-1 0 0,0 0 1 0 0,0-1 0 0 0,0 0 0 0 0,0 0-1 0 0,0-1 1 0 0,-3 0 182 0 0,0 2-75 0 0,10-5 85 0 0,1 1 0 0 0,0 0-1 0 0,0-1 1 0 0,-1 1 0 0 0,1-1 0 0 0,-1 1-1 0 0,1-1 1 0 0,0 0 0 0 0,-1 1 0 0 0,1-1-1 0 0,-1 0 1 0 0,1 0 0 0 0,0 0 0 0 0,-1 0-1 0 0,1 0 1 0 0,-1 0 0 0 0,1-1 0 0 0,-1 1-1 0 0,1 0 1 0 0,0-1 0 0 0,-1 1 0 0 0,1-1-1 0 0,-1 0-9 0 0,2 1 7 0 0,0 0 1 0 0,0 0-1 0 0,0 0 0 0 0,0-1 0 0 0,-1 1 0 0 0,1 0 1 0 0,0 0-1 0 0,0 0 0 0 0,0-1 0 0 0,0 1 0 0 0,0 0 1 0 0,0 0-1 0 0,0 0 0 0 0,0-1 0 0 0,0 1 0 0 0,0 0 1 0 0,0 0-1 0 0,0 0 0 0 0,0-1 0 0 0,0 1 0 0 0,0 0 1 0 0,0 0-1 0 0,0-1 0 0 0,0 1 0 0 0,0 0 0 0 0,0 0 0 0 0,0 0 1 0 0,0-1-1 0 0,0 1 0 0 0,0 0 0 0 0,0 0 0 0 0,0 0 1 0 0,0-1-1 0 0,1 1 0 0 0,-1 0 0 0 0,0 0 0 0 0,0 0 1 0 0,0-1-1 0 0,0 1 0 0 0,1 0 0 0 0,-1 0 0 0 0,0 0 1 0 0,0 0-1 0 0,0 0-7 0 0,15-10 399 0 0,15-3 144 0 0,-9 8-494 0 0,0 1-1 0 0,0 0 1 0 0,1 2-1 0 0,-1 1 1 0 0,1 0 0 0 0,15 3-49 0 0,-28-2-22 0 0,0 2 0 0 0,1-1 1 0 0,-1 1-1 0 0,0 0 0 0 0,0 1 1 0 0,0 0-1 0 0,0 1 1 0 0,-1 0-1 0 0,1 0 0 0 0,-1 0 1 0 0,0 1-1 0 0,0 1 0 0 0,-1-1 1 0 0,1 1-1 0 0,-1 1 1 0 0,1 1 21 0 0,-1 1 23 0 0,-2 0 1 0 0,0 1-1 0 0,0-1 1 0 0,0 1 0 0 0,-1 0-1 0 0,-1 0 1 0 0,0 1 0 0 0,0-1-1 0 0,-1 1 1 0 0,0-1 0 0 0,0 11-24 0 0,-1-12 121 0 0,-1 0 1 0 0,-1 0-1 0 0,0 0 1 0 0,0 0-1 0 0,0 0 1 0 0,-1-1-1 0 0,-1 1 1 0 0,1-1-1 0 0,-1 1 1 0 0,-1-1-1 0 0,0 0 0 0 0,-2 5-121 0 0,-2-1 165 0 0,0 1-1 0 0,-1-1 1 0 0,0-1-1 0 0,-1 1 0 0 0,0-2 1 0 0,-1 1-1 0 0,0-1-164 0 0,4-5 59 0 0,-1 0 0 0 0,1 0-1 0 0,-1 0 1 0 0,0-1 0 0 0,0-1-1 0 0,0 1 1 0 0,-1-1 0 0 0,1-1-1 0 0,-1 1 1 0 0,-2-1-59 0 0,-15 3 237 0 0,0-2 1 0 0,-21 1-238 0 0,30-4-664 0 0,0 0 1 0 0,0-1-1 0 0,-10-2 664 0 0,12 0-1024 0 0,1 0-1 0 0,0-1 0 0 0,0 0 1 0 0,0-1-1 0 0,0-1 0 0 0,1 0 1 0 0,0 0-1 0 0,0-2 1 0 0,1 0-1 0 0,0 0 0 0 0,-5-5 1025 0 0,-24-25-7855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5:42:19.5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433 29 1984 0 0,'0'-10'2776'0'0,"0"-8"3203"0"0,-2 18-3158 0 0,-1 11-432 0 0,-32 120 2727 0 0,-17 36-5116 0 0,0-6 673 0 0,-34 110 83 0 0,-50 183-86 0 0,110-364-579 0 0,14-49-238 0 0,1 0 1 0 0,1 1 0 0 0,3 1 146 0 0,7-41 3 0 0,0-1 1 0 0,0 1 0 0 0,0-1-1 0 0,0 1 1 0 0,0 0-1 0 0,1-1 1 0 0,-1 1 0 0 0,0-1-1 0 0,1 1 1 0 0,0-1 0 0 0,-1 1-1 0 0,1-1 1 0 0,0 1 0 0 0,0-1-1 0 0,-1 0 1 0 0,1 1 0 0 0,0-1-1 0 0,0 0 1 0 0,1 0 0 0 0,-1 0-1 0 0,0 0 1 0 0,0 0 0 0 0,1 0-1 0 0,-1 0 1 0 0,0 0 0 0 0,1 0-1 0 0,-1 0 1 0 0,1-1 0 0 0,-1 1-1 0 0,1-1 1 0 0,-1 1 0 0 0,1-1-1 0 0,-1 1 1 0 0,1-1 0 0 0,-1 0-1 0 0,1 0 1 0 0,0 0-4 0 0,5 1-39 0 0,1 0 0 0 0,-1-1 1 0 0,1 0-1 0 0,-1 0 0 0 0,1-1 0 0 0,-1 0 1 0 0,0 0-1 0 0,1-1 39 0 0,74-20 226 0 0,-17 4 357 0 0,27-2-583 0 0,-6 4 191 0 0,43-7-410 0 0,125-6 219 0 0,-200 26-150 0 0,5 0-1943 0 0,32 3 2093 0 0,-15 1-8036 0 0,13-5 8036 0 0,-46 2-2941 0 0,-31 2 1565 0 0,0 1-1 0 0,-1 0 0 0 0,1 1 1 0 0,9 2 1376 0 0,13 2-2616 0 0,-27-5 2202 0 0,0-1-1 0 0,0 0 1 0 0,0-1-1 0 0,0 0 1 0 0,6-1 414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5:42:18.1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250 156 4697 0 0,'1'1'4226'0'0,"4"13"-1912"0"0,-3-9-1901 0 0,-1 0-1 0 0,-1 1 1 0 0,1-1 0 0 0,-1 0-1 0 0,0 0 1 0 0,0 1 0 0 0,0-1-1 0 0,-1 0 1 0 0,-1 4-413 0 0,-13 50 1664 0 0,6-30-1070 0 0,-78 334 2037 0 0,31-143-1869 0 0,-22 195-762 0 0,77-405 17 0 0,-4 30-81 0 0,0 27 64 0 0,5-56-21 0 0,0 1 1 0 0,1-1-1 0 0,0 0 1 0 0,0 0-1 0 0,2 0 1 0 0,-1 0 0 0 0,1 0-1 0 0,3 6 21 0 0,-4-14 3 0 0,-1 0-1 0 0,1 0 1 0 0,-1 0-1 0 0,1-1 1 0 0,0 1 0 0 0,0-1-1 0 0,0 1 1 0 0,0-1-1 0 0,1 0 1 0 0,-1 0 0 0 0,1 0-1 0 0,-1 0 1 0 0,1 0-1 0 0,0-1 1 0 0,0 1-1 0 0,0 0-2 0 0,2 0-11 0 0,1-1 0 0 0,-1 1-1 0 0,1-1 1 0 0,-1 0-1 0 0,1 0 1 0 0,-1 0-1 0 0,1-1 1 0 0,0 0-1 0 0,-1 0 12 0 0,16-2 12 0 0,0 0-1 0 0,-1-2 0 0 0,0 0 0 0 0,13-6-11 0 0,-31 10 13 0 0,344-90-426 0 0,-134 48-4044 0 0,0 6-8681 0 0,-171 28 10767 0 0</inkml:trace>
  <inkml:trace contextRef="#ctx0" brushRef="#br0" timeOffset="327.919">1559 134 5409 0 0,'-5'-6'5564'0'0,"6"10"-313"0"0,1 15-3010 0 0,-8 31-1347 0 0,-2-1 0 0 0,-3 0 0 0 0,-1-1 0 0 0,-18 41-894 0 0,-2 15 401 0 0,-43 149 6 0 0,-49 180 386 0 0,121-424-776 0 0,-9 33-90 0 0,1 2 0 0 0,3 0-1 0 0,1 0 1 0 0,0 33 73 0 0,7-75-17 0 0,0 0 0 0 0,0-1 0 0 0,0 1 0 0 0,0 0 0 0 0,0 0 0 0 0,1-1 0 0 0,-1 1 0 0 0,0 0 0 0 0,1-1 0 0 0,-1 1 0 0 0,1 0 0 0 0,0-1 0 0 0,-1 1 0 0 0,1 0 0 0 0,0-1 0 0 0,0 1 0 0 0,0-1 0 0 0,1 2 17 0 0,1-2-1 0 0,-1 0 1 0 0,0 0 0 0 0,0 0-1 0 0,0 0 1 0 0,0 0 0 0 0,1 0-1 0 0,-1-1 1 0 0,1 1 0 0 0,-1-1-1 0 0,0 1 1 0 0,1-1 0 0 0,-1 0 0 0 0,3 0 0 0 0,3 0-5 0 0,1 0 1 0 0,0-1 0 0 0,-1 0 0 0 0,1-1 0 0 0,-1 1-1 0 0,1-2 1 0 0,-1 1 0 0 0,2-2 4 0 0,66-30-122 0 0,-14 6 411 0 0,12 2-284 0 0,17 0-5 0 0,45-14-320 0 0,-53 14-4303 0 0,79-14 4623 0 0,5 10-11807 0 0,-133 24 8384 0 0,-2-3 410 0 0</inkml:trace>
  <inkml:trace contextRef="#ctx0" brushRef="#br0" timeOffset="655.996">2771 179 6337 0 0,'1'-3'698'0'0,"0"0"0"0"0,0-1-1 0 0,1 1 1 0 0,-1 0 0 0 0,1 0 0 0 0,0 0-1 0 0,0 0 1 0 0,0 0 0 0 0,0 0-1 0 0,0 1 1 0 0,2-2-698 0 0,0 0 679 0 0,1 0 1 0 0,0 0-1 0 0,0 1 0 0 0,0-1 1 0 0,0 1-1 0 0,3-1-679 0 0,8-3 928 0 0,0 1 0 0 0,1 0 1 0 0,0 2-1 0 0,4-1-928 0 0,41-11 1187 0 0,-2 2-117 0 0,15-1-1070 0 0,188-22-346 0 0,-249 35-65 0 0,-1 0-1 0 0,0 1 1 0 0,1 1 0 0 0,-1 0 0 0 0,8 1 411 0 0,-15 0-670 0 0,1 1 1 0 0,-1-1-1 0 0,1 1 1 0 0,-1 0-1 0 0,0 0 1 0 0,0 1-1 0 0,5 3 670 0 0,-10-6-299 0 0,0 1 1 0 0,0 0-1 0 0,0-1 0 0 0,0 1 1 0 0,0 0-1 0 0,0 0 0 0 0,0-1 1 0 0,-1 1-1 0 0,1 0 0 0 0,0 0 1 0 0,-1 0-1 0 0,1 0 0 0 0,0 0 1 0 0,-1 0-1 0 0,1 0 0 0 0,-1 0 1 0 0,0 1-1 0 0,1-1 0 0 0,-1 0 1 0 0,0 0-1 0 0,0 0 0 0 0,1 0 1 0 0,-1 0-1 0 0,0 1 0 0 0,0-1 1 0 0,0 0-1 0 0,-1 0 1 0 0,1 0-1 0 0,0 0 0 0 0,0 1 1 0 0,-1-1-1 0 0,1 0 0 0 0,0 0 1 0 0,-1 0-1 0 0,1 0 0 0 0,-1 0 1 0 0,0 1 298 0 0,-16 14-5623 0 0</inkml:trace>
  <inkml:trace contextRef="#ctx0" brushRef="#br0" timeOffset="656.996">2783 550 7098 0 0,'-1'1'141'0'0,"1"-1"0"0"0,-1 0 0 0 0,1 0 0 0 0,-1 0 0 0 0,1 0 0 0 0,0 1 0 0 0,-1-1 0 0 0,1 0 0 0 0,-1 1 1 0 0,1-1-1 0 0,-1 0 0 0 0,1 1 0 0 0,0-1 0 0 0,-1 0 0 0 0,1 1 0 0 0,0-1 0 0 0,-1 1 0 0 0,1-1 1 0 0,0 1-1 0 0,0-1 0 0 0,-1 1 0 0 0,1-1 0 0 0,0 1 0 0 0,0-1 0 0 0,0 1 0 0 0,0-1 0 0 0,-1 1 0 0 0,1-1 1 0 0,0 1-1 0 0,0-1 0 0 0,0 1 0 0 0,0-1 0 0 0,0 1-141 0 0,17 3 3371 0 0,-4-2-3033 0 0,4 1 159 0 0,0 0 0 0 0,1-2 0 0 0,-1 0-1 0 0,1-1 1 0 0,17-3-497 0 0,18-4 699 0 0,15-5-699 0 0,13-3 31 0 0,49-7-3107 0 0,7-7 3076 0 0,-67 19-4338 0 0,-29 6-2881 0 0,-31-1 3207 0 0</inkml:trace>
  <inkml:trace contextRef="#ctx0" brushRef="#br0" timeOffset="1015.261">2878 229 3465 0 0,'-9'7'2131'0'0,"9"-7"-1999"0"0,-1 0 0 0 0,1 0-1 0 0,0 0 1 0 0,0 0 0 0 0,-1 0-1 0 0,1 0 1 0 0,0 0 0 0 0,0 0 0 0 0,0 0-1 0 0,-1 0 1 0 0,1 1 0 0 0,0-1-1 0 0,0 0 1 0 0,-1 0 0 0 0,1 0 0 0 0,0 0-1 0 0,0 1 1 0 0,0-1 0 0 0,0 0-1 0 0,-1 0 1 0 0,1 0 0 0 0,0 1-1 0 0,0-1 1 0 0,0 0 0 0 0,0 0 0 0 0,0 0-1 0 0,0 1 1 0 0,0-1 0 0 0,0 0-1 0 0,0 0 1 0 0,0 1 0 0 0,0-1 0 0 0,0 0-1 0 0,0 0 1 0 0,0 1 0 0 0,0-1-1 0 0,0 0 1 0 0,0 0 0 0 0,0 1 0 0 0,0-1-1 0 0,0 0 1 0 0,0 0 0 0 0,0 1-132 0 0,2 7 570 0 0,0 0 1 0 0,-1 0-1 0 0,0 1 0 0 0,0-1 1 0 0,-1 0-1 0 0,0 1 1 0 0,-1 3-571 0 0,1 3 429 0 0,-1 11 10 0 0,-1 0 1 0 0,-2 0-1 0 0,0 0 1 0 0,-2 0-1 0 0,-8 23-439 0 0,-15 33 870 0 0,-8 9-870 0 0,23-57 131 0 0,-32 72 164 0 0,-37 97 139 0 0,67-156-339 0 0,1 1 0 0 0,3 0 0 0 0,-2 22-95 0 0,13-61 37 0 0,0-1 0 0 0,0 1-1 0 0,1 0 1 0 0,0-1 0 0 0,0 6-37 0 0,1-12-4 0 0,-1 1-1 0 0,0-1 0 0 0,1 0 1 0 0,0 1-1 0 0,0-1 0 0 0,-1 0 0 0 0,1 1 1 0 0,1-1-1 0 0,-1 0 0 0 0,0 0 1 0 0,0 0-1 0 0,1 0 0 0 0,-1 0 1 0 0,1 0-1 0 0,0 0 0 0 0,0 0 0 0 0,-1-1 1 0 0,1 1-1 0 0,0-1 0 0 0,0 1 1 0 0,1-1-1 0 0,0 1 5 0 0,6 2 42 0 0,1 0 0 0 0,-1 0 0 0 0,1-1 0 0 0,0 0 0 0 0,0-1 0 0 0,0 0 0 0 0,1-1 0 0 0,-1 0 0 0 0,0 0 0 0 0,1-1-1 0 0,-1 0 1 0 0,0-1 0 0 0,2-1-42 0 0,82-5 166 0 0,-49 4-113 0 0,-1-2 0 0 0,31-7-53 0 0,263-69-3663 0 0,-131 30-5824 0 0,-155 37 5723 0 0,-3-2-90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5:42:16.4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221 3 3977 0 0,'0'0'111'0'0,"0"0"0"0"0,0 0 0 0 0,0 0 0 0 0,0-1 1 0 0,0 1-1 0 0,0 0 0 0 0,0 0 0 0 0,0 0 0 0 0,0 0 0 0 0,0 0 0 0 0,0 0 1 0 0,0 0-1 0 0,0 0 0 0 0,0-1 0 0 0,0 1 0 0 0,0 0 0 0 0,0 0 0 0 0,0 0 0 0 0,1 0 1 0 0,-1 0-1 0 0,0 0 0 0 0,0 0 0 0 0,0 0 0 0 0,0 0 0 0 0,0 0 0 0 0,0 0 1 0 0,0 0-1 0 0,0-1 0 0 0,0 1 0 0 0,0 0 0 0 0,0 0 0 0 0,1 0 0 0 0,-1 0 1 0 0,0 0-1 0 0,0 0 0 0 0,0 0 0 0 0,0 0 0 0 0,0 0 0 0 0,0 0 0 0 0,0 0 1 0 0,0 0-1 0 0,1 0 0 0 0,-1 0 0 0 0,0 0 0 0 0,0 0 0 0 0,0 0 0 0 0,0 0 0 0 0,0 0 1 0 0,0 0-1 0 0,0 0 0 0 0,0 0 0 0 0,0 1 0 0 0,1-1 0 0 0,-1 0 0 0 0,0 0 1 0 0,0 0-1 0 0,0 0 0 0 0,0 0 0 0 0,0 0 0 0 0,0 0 0 0 0,0 0 0 0 0,0 0 1 0 0,0 0-1 0 0,0 0 0 0 0,0 0 0 0 0,0 1 0 0 0,0-1 0 0 0,0 0 0 0 0,0 0-111 0 0,-2 10 2314 0 0,-9 15-1327 0 0,-15 35 187 0 0,2 2 1 0 0,3 1 0 0 0,2 0-1 0 0,4 1 1 0 0,1 7-1175 0 0,-15 122 783 0 0,7 15-783 0 0,8 2-1236 0 0,10 35 1236 0 0,5-213-842 0 0,2 0 0 0 0,1 2 842 0 0,6 31-3902 0 0,-5-34-16 0 0,-3-23 1445 0 0,-2-6-1659 0 0,-2-5 187 0 0</inkml:trace>
  <inkml:trace contextRef="#ctx0" brushRef="#br0" timeOffset="328.047">1 191 3081 0 0,'0'-3'367'0'0,"0"-1"0"0"0,0 1 1 0 0,0-1-1 0 0,0 1 0 0 0,1-1 1 0 0,0 0-1 0 0,0 1 1 0 0,0 0-1 0 0,0-1 0 0 0,0 1 1 0 0,1 0-1 0 0,-1-1 0 0 0,1 1 1 0 0,0 0-1 0 0,0 0 0 0 0,0 0 1 0 0,0 1-1 0 0,1-1 0 0 0,-1 0 1 0 0,1 1-1 0 0,-1 0 1 0 0,1-1-1 0 0,0 1 0 0 0,0 0 1 0 0,0 1-1 0 0,0-1 0 0 0,0 0 1 0 0,3 0-368 0 0,12-6 922 0 0,0 2 0 0 0,0 0 0 0 0,0 1 0 0 0,19-3-922 0 0,-33 7 91 0 0,97-19 1224 0 0,1 4-1 0 0,1 4 1 0 0,66 3-1315 0 0,-119 8 124 0 0,-28 0-75 0 0,0 0 1 0 0,-1 2 0 0 0,1 1-1 0 0,0 0 1 0 0,1 2-50 0 0,-18-3-9 0 0,0 1 1 0 0,-1 0-1 0 0,1 0 1 0 0,0 0-1 0 0,-1 0 0 0 0,0 1 1 0 0,1 0-1 0 0,-1-1 1 0 0,3 5 8 0 0,-5-6-17 0 0,-1 0 1 0 0,0 0-1 0 0,0 0 1 0 0,0 0 0 0 0,0 0-1 0 0,0 0 1 0 0,0 0-1 0 0,0 1 1 0 0,0-1 0 0 0,0 0-1 0 0,0 1 1 0 0,-1-1-1 0 0,1 1 1 0 0,-1-1-1 0 0,1 1 1 0 0,-1-1 0 0 0,0 1-1 0 0,1-1 1 0 0,-1 1-1 0 0,0-1 1 0 0,0 1 0 0 0,0 0-1 0 0,0-1 1 0 0,0 1-1 0 0,0-1 1 0 0,-1 1 0 0 0,1-1-1 0 0,0 1 1 0 0,-1-1-1 0 0,0 1 1 0 0,1-1 0 0 0,-1 1-1 0 0,0 0 17 0 0,-6 8-47 0 0,0-1 1 0 0,-1 0-1 0 0,0 0 0 0 0,-1 0 1 0 0,1-1-1 0 0,-5 2 47 0 0,-61 44 23 0 0,52-40-41 0 0,-76 48 230 0 0,-89 39-212 0 0,92-51-134 0 0,-132 78 216 0 0,214-120-43 0 0,0 0 0 0 0,1 1 0 0 0,0 0 0 0 0,0 0 0 0 0,-9 11-39 0 0,20-19 11 0 0,0 0-1 0 0,0 0 1 0 0,0 0-1 0 0,0 0 1 0 0,1 0 0 0 0,-1 0-1 0 0,0 1 1 0 0,0-1-1 0 0,1 0 1 0 0,-1 0 0 0 0,1 1-1 0 0,-1-1 1 0 0,1 0-1 0 0,-1 1 1 0 0,1-1 0 0 0,0 0-1 0 0,0 1 1 0 0,0-1-1 0 0,0 1 1 0 0,0-1-1 0 0,0 0 1 0 0,0 1 0 0 0,0-1-1 0 0,0 1 1 0 0,1-1-1 0 0,-1 0 1 0 0,0 1 0 0 0,1-1-1 0 0,0 0 1 0 0,-1 0-1 0 0,1 1 1 0 0,-1-1 0 0 0,1 0-1 0 0,0 0 1 0 0,0 0-1 0 0,0 0 1 0 0,0 0-1 0 0,0 0 1 0 0,0 0-11 0 0,6 6 59 0 0,0-1 1 0 0,1 0-1 0 0,0 0 0 0 0,0-1 0 0 0,5 3-59 0 0,0 0 70 0 0,21 15 163 0 0,-1 2-1 0 0,-1 1 1 0 0,-2 2 0 0 0,3 4-233 0 0,108 126 658 0 0,-100-110-380 0 0,-4-3-415 0 0,-2 2-1 0 0,-2 1 1 0 0,-2 2 0 0 0,-3 1-1 0 0,0 2 138 0 0,-10-13-1595 0 0,-2 0-1 0 0,-1 4 1596 0 0,-6-14-5172 0 0,4 25 5172 0 0,-10-40-3128 0 0,1 0-1 0 0,1 0 1 0 0,0-1 0 0 0,5 10 3128 0 0,0-7-1998 0 0</inkml:trace>
  <inkml:trace contextRef="#ctx0" brushRef="#br0" timeOffset="687.363">1737 7 2985 0 0,'12'-1'3388'0'0,"-9"8"45"0"0,-3-5-3102 0 0,-1 0 0 0 0,1 0 0 0 0,-1-1-1 0 0,1 1 1 0 0,-1 0 0 0 0,0-1-1 0 0,0 1 1 0 0,0 0 0 0 0,0-1-1 0 0,-1 2-330 0 0,-42 61 4961 0 0,-34 61-4961 0 0,25-35 951 0 0,-74 127 1030 0 0,-20 66-1981 0 0,20-49 151 0 0,9-18-1256 0 0,109-200 597 0 0,-11 27-1242 0 0,14-16-2482 0 0,6-26 4039 0 0,1-1 0 0 0,-1 0 0 0 0,0 0 0 0 0,0 0 1 0 0,1 0-1 0 0,-1 0 0 0 0,0 0 0 0 0,1 0 0 0 0,-1 0 1 0 0,0 0-1 0 0,1 0 0 0 0,-1 0 0 0 0,0 0 0 0 0,1 0 1 0 0,-1 0-1 0 0,0 0 0 0 0,1 0 0 0 0,-1-1 1 0 0,0 1-1 0 0,1 0 0 0 0,-1 0 0 0 0,0 0 0 0 0,0 0 1 0 0,1-1-1 0 0,-1 1 0 0 0,0 0 0 0 0,0 0 0 0 0,1 0 1 0 0,-1-1-1 0 0,0 1 0 0 0,0 0 0 0 0,0-1 0 0 0,1 1 1 0 0,-1 0 192 0 0,12-11-3314 0 0,2-11-363 0 0</inkml:trace>
  <inkml:trace contextRef="#ctx0" brushRef="#br0" timeOffset="1015.411">1687 31 1880 0 0,'8'-2'1409'0'0,"0"1"0"0"0,1 0-1 0 0,-1 0 1 0 0,0 1-1 0 0,1 0 1 0 0,-1 0-1 0 0,0 1 1 0 0,0 0 0 0 0,7 2-1409 0 0,-11-1 303 0 0,0-1 0 0 0,0 1 0 0 0,0 0 0 0 0,0 0 0 0 0,0 1 0 0 0,0-1 0 0 0,-1 1 0 0 0,1 0 1 0 0,-1 0-1 0 0,1 0 0 0 0,-1 0 0 0 0,0 0 0 0 0,0 1 0 0 0,-1 0 0 0 0,1-1 0 0 0,-1 1 1 0 0,0 0-1 0 0,1 2-303 0 0,8 19 605 0 0,0 1 0 0 0,-2 0 0 0 0,-1 0 0 0 0,4 26-605 0 0,12 113 535 0 0,-14-92-230 0 0,18 196-270 0 0,-14-119-5024 0 0,28 126 4989 0 0,-26-192-3989 0 0,-7-37-981 0 0,-8-44 4101 0 0,0 0 0 0 0,0 0 0 0 0,0 0 1 0 0,0 0-1 0 0,1 0 0 0 0,-1 0 0 0 0,1 0 0 0 0,0 0 1 0 0,-1-1 868 0 0,1 2-1534 0 0</inkml:trace>
  <inkml:trace contextRef="#ctx0" brushRef="#br0" timeOffset="1343.438">1274 872 3865 0 0,'-7'-4'2968'0'0,"7"0"-1335"0"0,0 2-481 0 0,9 0-64 0 0,3-2-39 0 0,8 2-153 0 0,8-8-192 0 0,6 2-168 0 0,15-2-88 0 0,-3 0-304 0 0,9-2 8 0 0,3-4-176 0 0,-4 7-416 0 0,5-1-360 0 0,-5-2-688 0 0,-1 6-953 0 0,1-2-1232 0 0,-9-6-1792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5:42:14.5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77 408 5409 0 0,'16'-37'4058'0'0,"-10"26"-2523"0"0,-9 23 2103 0 0,2 14-2838 0 0,1-2-547 0 0,-6 85 1438 0 0,7 45-1691 0 0,-1 5 469 0 0,13 329-275 0 0,-3-273-380 0 0,-10-172-1168 0 0,-5 39 1354 0 0,-3-2-3940 0 0,7-77 3268 0 0,1-1 0 0 0,0 1 0 0 0,0 0 1 0 0,0 0-1 0 0,0-1 0 0 0,0 1 0 0 0,0 0 0 0 0,1 0 1 0 0,0-1-1 0 0,-1 1 0 0 0,2 1 672 0 0,0-2-2877 0 0,-3-5 585 0 0</inkml:trace>
  <inkml:trace contextRef="#ctx0" brushRef="#br0" timeOffset="328.03">3 305 5433 0 0,'0'-1'174'0'0,"-1"0"-1"0"0,1 0 1 0 0,0 0-1 0 0,-1 0 1 0 0,1 0-1 0 0,0 0 1 0 0,0 0-1 0 0,-1 0 1 0 0,1 0-1 0 0,0 0 1 0 0,0 0-1 0 0,0 0 1 0 0,0 0-1 0 0,1 0 1 0 0,-1 0-1 0 0,0 0 1 0 0,0 0-1 0 0,1 0 1 0 0,-1 0 0 0 0,0 0-1 0 0,1 0 1 0 0,-1 1-1 0 0,1-1 1 0 0,-1 0-1 0 0,1 0 1 0 0,0 0-1 0 0,-1 0 1 0 0,1 1-1 0 0,0-1 1 0 0,-1 0-1 0 0,1 1 1 0 0,0-1-174 0 0,3-3 352 0 0,1 0 0 0 0,-1 1 0 0 0,1-1-1 0 0,0 1 1 0 0,4-2-352 0 0,22-8 955 0 0,1 0 0 0 0,0 2 0 0 0,1 1 0 0 0,30-4-955 0 0,-9 1 521 0 0,44-9 75 0 0,2 5 1 0 0,0 3-1 0 0,0 5 0 0 0,1 4 0 0 0,29 6-596 0 0,-108 0-32 0 0,0 0 0 0 0,0 2 0 0 0,0 0 0 0 0,19 7 32 0 0,-33-8 6 0 0,-1 1-1 0 0,1 0 1 0 0,-1 0 0 0 0,0 1 0 0 0,0 0 0 0 0,0 0 0 0 0,1 2-6 0 0,-5-4 22 0 0,0 1-1 0 0,0 0 1 0 0,0 0-1 0 0,0 0 1 0 0,0 0-1 0 0,-1 0 1 0 0,1 1-1 0 0,-1-1 1 0 0,0 1 0 0 0,0 0-1 0 0,0 0 1 0 0,-1 0-1 0 0,2 2-21 0 0,-2 1 21 0 0,-1 0 0 0 0,1 0-1 0 0,-1 0 1 0 0,0-1-1 0 0,0 1 1 0 0,-1 0 0 0 0,0 0-1 0 0,0 0 1 0 0,-1-1 0 0 0,1 1-1 0 0,-2-1 1 0 0,1 1-1 0 0,-1-1 1 0 0,0 0 0 0 0,-2 4-21 0 0,-8 13 138 0 0,-1-1 0 0 0,0 0 0 0 0,-8 7-138 0 0,-4 2 229 0 0,-1-2 0 0 0,-1 0-1 0 0,-27 19-228 0 0,-98 71 395 0 0,109-87-338 0 0,-34 20-93 0 0,-1-3-1 0 0,-40 15 37 0 0,-6 4-1858 0 0,69-31-1369 0 0,23-10-2827 0 0,27-21 1568 0 0,0-8-1146 0 0</inkml:trace>
  <inkml:trace contextRef="#ctx0" brushRef="#br0" timeOffset="859.146">1953 138 1280 0 0,'-3'19'6278'0'0,"-9"7"-3141"0"0,4-9-2138 0 0,-6 9 154 0 0,0-2-1 0 0,-1 1 0 0 0,-9 8-1152 0 0,-11 17 835 0 0,-49 91 1717 0 0,-3 21-2552 0 0,36-64 401 0 0,-359 609 447 0 0,284-497-1432 0 0,116-194-312 0 0,1 1-1 0 0,1 0 1 0 0,-5 14 896 0 0,13-31-97 0 0,0 0 0 0 0,0 0 0 0 0,0 0 1 0 0,0 0-1 0 0,0 0 0 0 0,0 0 0 0 0,1 0 0 0 0,-1 0 0 0 0,0 0 0 0 0,0 0 0 0 0,0 0 0 0 0,0 0 0 0 0,0 0 0 0 0,0 0 1 0 0,0 0-1 0 0,0 0 0 0 0,0 0 0 0 0,0 0 0 0 0,0 0 0 0 0,0 0 0 0 0,0 0 0 0 0,0 0 0 0 0,0 1 0 0 0,0-1 0 0 0,0 0 1 0 0,0 0-1 0 0,0 0 0 0 0,0 0 0 0 0,0 0 0 0 0,0 0 0 0 0,0 0 0 0 0,0 0 0 0 0,1 0 0 0 0,-1 0 0 0 0,0 0 0 0 0,0 0 1 0 0,0 0-1 0 0,0 0 0 0 0,0 0 0 0 0,0 0 0 0 0,0 0 0 0 0,0 1 0 0 0,0-1 0 0 0,-1 0 0 0 0,1 0 0 0 0,0 0 0 0 0,0 0 97 0 0,8-8-2002 0 0,7-13-188 0 0,-9 13 1204 0 0,1 0-1 0 0,-1 0 1 0 0,1 1-1 0 0,3-2 987 0 0,19-22-2349 0 0,-21 21 1861 0 0,-1-2 0 0 0,0 1 0 0 0,4-11 488 0 0</inkml:trace>
  <inkml:trace contextRef="#ctx0" brushRef="#br0" timeOffset="1218.437">2011 5 3985 0 0,'1'0'229'0'0,"1"-1"0"0"0,0 0 0 0 0,-1 1 0 0 0,1-1 0 0 0,0 1 0 0 0,0-1 1 0 0,-1 1-1 0 0,1 0 0 0 0,0 0 0 0 0,0 0 0 0 0,-1 0 0 0 0,1 0 0 0 0,0 0 0 0 0,0 0 0 0 0,-1 1 0 0 0,1-1 0 0 0,0 1 1 0 0,0-1-1 0 0,-1 1 0 0 0,1 0 0 0 0,0-1 0 0 0,-1 1 0 0 0,1 0 0 0 0,-1 0 0 0 0,1 0 0 0 0,-1 0 0 0 0,0 1 1 0 0,1-1-1 0 0,-1 0 0 0 0,0 0 0 0 0,0 1 0 0 0,0-1 0 0 0,0 1 0 0 0,0-1 0 0 0,0 1 0 0 0,0 0 0 0 0,-1-1 0 0 0,1 1 1 0 0,0-1-1 0 0,-1 1 0 0 0,1 1-229 0 0,2 7 494 0 0,0 0-1 0 0,-1 1 1 0 0,0 0 0 0 0,0-1 0 0 0,-1 1 0 0 0,-1 3-494 0 0,7 181 2730 0 0,0 10-470 0 0,26 145-2260 0 0,23-48-715 0 0,-9-102-3678 0 0,-42-159 1148 0 0,-5-39 2747 0 0,0 1 0 0 0,0-1 0 0 0,0 0-1 0 0,0 0 1 0 0,-1 0 0 0 0,1 0-1 0 0,-1 0 1 0 0,1 0 0 0 0,-1 0-1 0 0,0 0 1 0 0,0 0 0 0 0,0 0-1 0 0,0-1 1 0 0,0 1 0 0 0,0 0-1 0 0,0 0 1 0 0,-1-1 0 0 0,0 1 498 0 0,-7 5-3777 0 0</inkml:trace>
  <inkml:trace contextRef="#ctx0" brushRef="#br0" timeOffset="1556.649">1348 1100 5033 0 0,'0'1'110'0'0,"-1"-1"0"0"0,1 0-1 0 0,0 0 1 0 0,-1 1 0 0 0,1-1-1 0 0,0 0 1 0 0,-1 0 0 0 0,1 1-1 0 0,0-1 1 0 0,-1 0 0 0 0,1 1 0 0 0,0-1-1 0 0,0 0 1 0 0,0 1 0 0 0,-1-1-1 0 0,1 0 1 0 0,0 1 0 0 0,0-1 0 0 0,0 1-1 0 0,0-1 1 0 0,-1 1 0 0 0,1-1-1 0 0,0 0 1 0 0,0 1 0 0 0,0-1 0 0 0,0 1-1 0 0,0-1 1 0 0,0 1 0 0 0,0-1-1 0 0,1 0 1 0 0,-1 1 0 0 0,0-1 0 0 0,0 1-1 0 0,0-1 1 0 0,0 0 0 0 0,0 1-1 0 0,1-1 1 0 0,-1 1 0 0 0,0-1 0 0 0,0 0-1 0 0,0 1 1 0 0,1-1 0 0 0,-1 0-1 0 0,0 1 1 0 0,1-1 0 0 0,-1 0 0 0 0,0 0-1 0 0,1 1 1 0 0,-1-1 0 0 0,0 0-1 0 0,1 0 1 0 0,-1 0 0 0 0,1 1 0 0 0,-1-1-1 0 0,0 0 1 0 0,1 0 0 0 0,-1 0-1 0 0,1 0 1 0 0,-1 0 0 0 0,1 0 0 0 0,-1 0-1 0 0,0 0 1 0 0,1 0 0 0 0,-1 0-1 0 0,1 0 1 0 0,-1 0-110 0 0,33 2 1530 0 0,25-4-318 0 0,-6 1-664 0 0,-1-2-1 0 0,1-2 0 0 0,0-3-547 0 0,133-35-1684 0 0,-98 21-2154 0 0,-1 3-3395 0 0,-48 8 3338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5:42:26.67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1459 115 1376 0 0,'-7'4'7891'0'0,"-12"14"-6259"0"0,13-11-519 0 0,-71 60 3232 0 0,34-31-1759 0 0,-19 22-2586 0 0,-26 26 1337 0 0,-3-5 1 0 0,-69 44-1338 0 0,-48 39 159 0 0,199-154-270 0 0,6-5 65 0 0,0 0 0 0 0,0 0-1 0 0,0-1 1 0 0,0 1-1 0 0,-1-1 1 0 0,1 0-1 0 0,-1 0 1 0 0,1-1 0 0 0,-4 2 46 0 0,27-20-1824 0 0,25-13 158 0 0,-2-1-1 0 0,30-29 1667 0 0,33-25 61 0 0,-76 63-63 0 0,-15 10 105 0 0,0 1-1 0 0,0 1 1 0 0,1 0 0 0 0,0 1 0 0 0,1 0-1 0 0,0 1 1 0 0,0 1 0 0 0,13-3-103 0 0,-24 9 82 0 0,0 0 1 0 0,0 1-1 0 0,0 0 1 0 0,1 0-1 0 0,-1 0 0 0 0,0 0 1 0 0,0 1-1 0 0,0 0 1 0 0,0 1-1 0 0,0-1 0 0 0,0 1 1 0 0,0 0-1 0 0,-1 1 1 0 0,1-1-1 0 0,-1 1 0 0 0,0 0 1 0 0,1 1-1 0 0,-1-1 1 0 0,0 1-1 0 0,-1 0 0 0 0,1 0 1 0 0,-1 0-1 0 0,0 1 1 0 0,0 0-1 0 0,0 0 0 0 0,-1 0 1 0 0,1 0-1 0 0,-1 2-82 0 0,23 47-27 0 0,8 32 27 0 0,0 10-3288 0 0,-26-72 1547 0 0,-4-11-1017 0 0,0 0-1 0 0,0 0 1 0 0,-2 1-1 0 0,2 9 2759 0 0,-8-3-3182 0 0</inkml:trace>
  <inkml:trace contextRef="#ctx0" brushRef="#br0" timeOffset="328.044">1012 804 5017 0 0,'-8'4'962'0'0,"0"1"1"0"0,0 1-1 0 0,0 0 0 0 0,1 0 0 0 0,-7 7-962 0 0,12-10 164 0 0,-1-1 0 0 0,1 2 0 0 0,0-1 0 0 0,0 0 0 0 0,0 0 0 0 0,1 1 0 0 0,-1-1 0 0 0,1 1-1 0 0,0-1 1 0 0,0 1 0 0 0,0 0 0 0 0,0-1 0 0 0,1 1 0 0 0,-1 0 0 0 0,1 0 0 0 0,0 1-164 0 0,2 62 715 0 0,0-28-3715 0 0,-3 19 3000 0 0,0-45-1236 0 0,-1 1 0 0 0,0-1 0 0 0,0 0 0 0 0,-2 0 0 0 0,1 0 0 0 0,-3 3 1236 0 0,-7 9-2742 0 0</inkml:trace>
  <inkml:trace contextRef="#ctx0" brushRef="#br0" timeOffset="665.626">14 1434 2473 0 0,'-14'-5'3830'0'0,"14"4"-3741"0"0,0 1 0 0 0,0 0-1 0 0,0-1 1 0 0,0 1 0 0 0,0 0-1 0 0,0 0 1 0 0,1-1 0 0 0,-1 1-1 0 0,0 0 1 0 0,0 0-1 0 0,0-1 1 0 0,0 1 0 0 0,1 0-1 0 0,-1 0 1 0 0,0 0 0 0 0,0-1-1 0 0,0 1 1 0 0,1 0 0 0 0,-1 0-1 0 0,0 0 1 0 0,0-1 0 0 0,0 1-1 0 0,1 0 1 0 0,-1 0-1 0 0,0 0 1 0 0,1 0 0 0 0,-1 0-1 0 0,0 0 1 0 0,0 0 0 0 0,1 0-1 0 0,-1 0-88 0 0,36-11 2878 0 0,-25 9-2472 0 0,91-25 2466 0 0,1 4 0 0 0,0 5 0 0 0,44 0-2872 0 0,136-6 1927 0 0,341-35-1575 0 0,-491 47-6066 0 0,4 6 5714 0 0,-66 0-6154 0 0,-63 5 3842 0 0,0-1 0 0 0,-1 0 0 0 0,1 0 0 0 0,3-2 2312 0 0,3-4-2106 0 0</inkml:trace>
  <inkml:trace contextRef="#ctx0" brushRef="#br0" timeOffset="993.792">2193 345 6529 0 0,'7'-9'670'0'0,"1"0"-1"0"0,0 1 0 0 0,1 0 1 0 0,0 0-1 0 0,1 1 0 0 0,-1 0 0 0 0,1 1 1 0 0,2-1-670 0 0,-1 1 287 0 0,0 1 1 0 0,1 1 0 0 0,-1 0-1 0 0,1 0 1 0 0,0 1-1 0 0,-1 1 1 0 0,1 0 0 0 0,0 0-1 0 0,1 1 1 0 0,-1 1 0 0 0,0 0-1 0 0,3 1-287 0 0,3 0 342 0 0,1 0 5 0 0,-1 1 1 0 0,1 0 0 0 0,-1 1 0 0 0,0 1 0 0 0,10 4-348 0 0,-24-7 43 0 0,-1 0 0 0 0,0 0 0 0 0,1 1 1 0 0,-1-1-1 0 0,0 1 0 0 0,0 0 0 0 0,0 0 0 0 0,0 0 0 0 0,-1 0 0 0 0,1 0 0 0 0,0 1 0 0 0,-1-1 0 0 0,1 1 0 0 0,-1 0 1 0 0,0-1-1 0 0,0 1 0 0 0,0 0 0 0 0,-1 0 0 0 0,1 1 0 0 0,-1-1 0 0 0,1 0 0 0 0,-1 0 0 0 0,0 1 0 0 0,0-1 0 0 0,-1 1 1 0 0,1-1-1 0 0,-1 1 0 0 0,1-1 0 0 0,-1 1 0 0 0,0-1 0 0 0,-1 3-43 0 0,-2 15 64 0 0,-1-1 1 0 0,-1 0-1 0 0,-1 0 0 0 0,-1 0 0 0 0,0-1 1 0 0,-2 0-1 0 0,0 0 0 0 0,-1-1 0 0 0,-12 16-64 0 0,-21 28 193 0 0,-4-1-1 0 0,-3-1-192 0 0,-104 104 1076 0 0,85-94-2992 0 0,33-29-1271 0 0,22-17-737 0 0,13-23 3283 0 0,1 1 0 0 0,-1-1 0 0 0,1 0 0 0 0,-1 1 0 0 0,1-1 0 0 0,0 1 0 0 0,-1-1 0 0 0,1 1 0 0 0,0-1 0 0 0,0 1 0 0 0,0-1 0 0 0,0 1 0 0 0,1 0 641 0 0,-1-4-3423 0 0</inkml:trace>
  <inkml:trace contextRef="#ctx0" brushRef="#br0" timeOffset="1337.337">2905 195 4553 0 0,'2'-3'284'0'0,"30"-25"2297"0"0,-31 27-2432 0 0,0 0 0 0 0,0 1-1 0 0,1-1 1 0 0,-1 0 0 0 0,0 1-1 0 0,0-1 1 0 0,0 1 0 0 0,0 0-1 0 0,1-1 1 0 0,-1 1-1 0 0,0 0 1 0 0,0 0 0 0 0,1 0-149 0 0,-2 0 78 0 0,1 0 0 0 0,-1 0 0 0 0,1 0-1 0 0,-1 0 1 0 0,0 0 0 0 0,1 1 0 0 0,-1-1 0 0 0,1 0 0 0 0,-1 0 0 0 0,0 1 0 0 0,1-1 0 0 0,-1 0 0 0 0,0 1 0 0 0,1-1 0 0 0,-1 0 0 0 0,0 1 0 0 0,1-1 0 0 0,-1 1-1 0 0,0-1 1 0 0,0 0 0 0 0,0 1 0 0 0,1-1 0 0 0,-1 1 0 0 0,0-1 0 0 0,0 1 0 0 0,0-1 0 0 0,0 0 0 0 0,0 1 0 0 0,0-1 0 0 0,0 1 0 0 0,0-1 0 0 0,0 1 0 0 0,0-1-78 0 0,1 18 862 0 0,0 0 0 0 0,-2 0 1 0 0,0 0-1 0 0,-4 17-862 0 0,-19 73 994 0 0,6-27-576 0 0,4-4-215 0 0,-21 94-247 0 0,25-135-1527 0 0,-1 0-1 0 0,-3 1 1572 0 0,6-22-967 0 0,4-14-2537 0 0,4-2 3229 0 0,0-1 1 0 0,-1 1-1 0 0,2 0 1 0 0,-1-1 0 0 0,0 1-1 0 0,0-1 1 0 0,0 1-1 0 0,1 0 1 0 0,-1-1 0 0 0,0 1-1 0 0,1 0 1 0 0,-1-1 0 0 0,1 1-1 0 0,0 0 1 0 0,-1-1-1 0 0,1 1 275 0 0,22-36 255 0 0,1 1 0 0 0,2 0-255 0 0,7-11 595 0 0,-23 34-436 0 0,-1 0 1 0 0,1 1 0 0 0,1 0-1 0 0,0 0 1 0 0,1 2 0 0 0,0-1 0 0 0,0 1-1 0 0,9-4-159 0 0,-13 9 35 0 0,0 1 0 0 0,1 0 0 0 0,-1 0 0 0 0,1 1 0 0 0,0 0 0 0 0,0 0 1 0 0,0 1-1 0 0,0 0 0 0 0,1 1 0 0 0,-1 0 0 0 0,0 0 0 0 0,1 1 0 0 0,-1 0 0 0 0,0 1 0 0 0,3 1-35 0 0,27 7-1547 0 0,-33-7 572 0 0,-1 0-1 0 0,0 1 1 0 0,1-1-1 0 0,-1 1 1 0 0,2 2 975 0 0,-2-3-1414 0 0</inkml:trace>
  <inkml:trace contextRef="#ctx0" brushRef="#br0" timeOffset="1338.337">3426 54 3313 0 0,'-20'-44'4298'0'0,"16"35"2037"0"0,-1 44-1652 0 0,-7 28-4683 0 0,-2 6 1701 0 0,0-3 1085 0 0,-20 56-2786 0 0,18-67 440 0 0,1 0 1 0 0,4 1-1 0 0,0 11-440 0 0,-35 326 1065 0 0,-27 284-2891 0 0,62-564-882 0 0,0 19-2497 0 0,7-45-3132 0 0,2-45 1335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5:42:25.46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53 296 7906 0 0,'8'-4'1057'0'0,"0"0"1"0"0,0 0 0 0 0,1 1 0 0 0,-1 0 0 0 0,1 1-1 0 0,-1 0 1 0 0,1 0 0 0 0,0 1 0 0 0,4-1-1058 0 0,-10 2 219 0 0,28-5 437 0 0,-1 2 0 0 0,1 1 1 0 0,0 2-1 0 0,14 1-656 0 0,26 2-221 0 0,0-3 1 0 0,0-3 0 0 0,62-11 220 0 0,-66 6-2216 0 0,-54 8 1092 0 0,-7 0-1464 0 0,-14-2 477 0 0,-1 0 1403 0 0,-1 1 0 0 0,1 0 0 0 0,0 1 0 0 0,0 0 0 0 0,-5 0 708 0 0,-18 3-573 0 0,-30 8 573 0 0,28-5 166 0 0,-57 12 2973 0 0,-1 3 1 0 0,-49 21-3140 0 0,126-36 323 0 0,0 0 0 0 0,1 1 0 0 0,0 1 0 0 0,0 0 0 0 0,1 1 0 0 0,-1 1 0 0 0,2 0 0 0 0,0 0 0 0 0,0 1 0 0 0,1 1 0 0 0,0 0 0 0 0,-2 4-323 0 0,7-8 197 0 0,0 0 0 0 0,0 1 0 0 0,1 0 0 0 0,0 0 0 0 0,0 0 1 0 0,1 0-1 0 0,0 1 0 0 0,1 0 0 0 0,0-1 0 0 0,1 1 0 0 0,0 1 0 0 0,0-1 0 0 0,1 0 1 0 0,0 0-1 0 0,1 0 0 0 0,0 1 0 0 0,1-1 0 0 0,0 0 0 0 0,2 6-197 0 0,-1-9 62 0 0,0 1-1 0 0,0-1 1 0 0,1-1-1 0 0,0 1 0 0 0,1 0 1 0 0,-1-1-1 0 0,1 1 1 0 0,0-1-1 0 0,1 0 1 0 0,0-1-1 0 0,0 1 0 0 0,0-1 1 0 0,0 0-1 0 0,3 2-61 0 0,1-1 42 0 0,0 0 1 0 0,1 0-1 0 0,0 0 0 0 0,0-2 0 0 0,1 1 1 0 0,-1-1-1 0 0,1-1 0 0 0,10 3-42 0 0,12 0-506 0 0,0-2 1 0 0,0-1-1 0 0,0-2 0 0 0,1-1 0 0 0,28-4 506 0 0,33-8-4552 0 0,-72 7 37 0 0,1 0-1 0 0,20-9 4516 0 0,-3-5-6169 0 0</inkml:trace>
  <inkml:trace contextRef="#ctx0" brushRef="#br0" timeOffset="328.063">968 46 4385 0 0,'0'-6'1419'0'0,"0"0"-1"0"0,0 0 1 0 0,1 0 0 0 0,0 0 0 0 0,0 1-1 0 0,2-6-1418 0 0,-4 17 4512 0 0,2 10-3038 0 0,-1-1-813 0 0,-6 66 2629 0 0,-4 1-3290 0 0,-5 75 862 0 0,10 106-446 0 0,8-211-910 0 0,1 0-1 0 0,3 0 0 0 0,2-1 0 0 0,4 3 495 0 0,-11-45-516 0 0,-1 1 0 0 0,1-1-1 0 0,-2 0 1 0 0,1 4 516 0 0,-1-24-707 0 0,1-1 0 0 0,0 1 0 0 0,1-1 0 0 0,1-3 707 0 0,1 2 12 0 0,0-1-1 0 0,1 1 1 0 0,1-1-1 0 0,0 1 1 0 0,0 1-1 0 0,1-1 1 0 0,1 1-1 0 0,0 1 1 0 0,6-7-12 0 0,-11 14 62 0 0,1 1 0 0 0,-1 0 0 0 0,1 0 0 0 0,-1 0 0 0 0,1 1 0 0 0,0-1 0 0 0,0 1 0 0 0,0 0 0 0 0,0 0 0 0 0,0 1 0 0 0,1-1 0 0 0,-1 1 0 0 0,0 0 0 0 0,1 0 0 0 0,-1 0-1 0 0,1 1 1 0 0,-1-1 0 0 0,1 1 0 0 0,-1 0 0 0 0,1 0 0 0 0,0 1 0 0 0,-1-1 0 0 0,3 2-62 0 0,14 3 38 0 0,0 0-1 0 0,-1 2 1 0 0,0 0 0 0 0,12 6-38 0 0,-7-2-197 0 0,60 15-2678 0 0,-55-18-7753 0 0,28 12 10628 0 0,-35-11-5028 0 0</inkml:trace>
  <inkml:trace contextRef="#ctx0" brushRef="#br0" timeOffset="671.707">375 1071 5073 0 0,'-1'2'441'0'0,"-32"38"5352"0"0,20-23-3844 0 0,0 1-1 0 0,-5 11-1948 0 0,13-21 329 0 0,1 1 1 0 0,0-1-1 0 0,1 0 0 0 0,0 1 0 0 0,0 0 1 0 0,0 0-1 0 0,1 0 0 0 0,1 0 0 0 0,0 0 0 0 0,0 0 1 0 0,0 1-1 0 0,1-1 0 0 0,1 0-329 0 0,1 6 368 0 0,0 0-1 0 0,1-1 1 0 0,1 1 0 0 0,1-1-1 0 0,0 0 1 0 0,0 0-1 0 0,2 0 1 0 0,-1-1-1 0 0,8 9-367 0 0,-1-2 143 0 0,1-1 0 0 0,1 0 0 0 0,1-1 0 0 0,1-1-1 0 0,13 12-142 0 0,-16-19-14 0 0,0 0 0 0 0,1 0-1 0 0,0-1 1 0 0,0-1 0 0 0,1-1-1 0 0,0 0 1 0 0,0-1 0 0 0,14 3 14 0 0,29 6 61 0 0,52 6-61 0 0,-82-17 135 0 0,11 2-388 0 0,0-3 0 0 0,1-1 0 0 0,-1-2 0 0 0,34-4 253 0 0,162-30-3471 0 0,-140 18 1160 0 0,139-26-7642 0 0,-116 15 3488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5:42:24.44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197 313 7874 0 0,'0'-2'257'0'0,"1"1"0"0"0,-1-1 0 0 0,1 1 1 0 0,-1 0-1 0 0,1-1 0 0 0,-1 1 1 0 0,1 0-1 0 0,-1-1 0 0 0,1 1 0 0 0,0 0 1 0 0,0 0-1 0 0,0-1 0 0 0,0 1 0 0 0,0 0 1 0 0,0 0-1 0 0,0 0 0 0 0,0 0 0 0 0,0 0 1 0 0,1 1-1 0 0,-1-1 0 0 0,0 0 1 0 0,1 0-1 0 0,-1 1 0 0 0,1-1-257 0 0,38-13 1104 0 0,-34 12-603 0 0,22-6 238 0 0,9-3 163 0 0,0 1 0 0 0,1 2 0 0 0,22-1-902 0 0,-49 8 73 0 0,0 0 0 0 0,0 1-1 0 0,0 0 1 0 0,0 1 0 0 0,0 1 0 0 0,-1-1-1 0 0,1 1 1 0 0,0 1 0 0 0,-1 0-1 0 0,1 1 1 0 0,-1 0 0 0 0,0 0 0 0 0,0 1-1 0 0,7 5-72 0 0,-14-8 31 0 0,0 0 0 0 0,0 1 0 0 0,-1-1 1 0 0,1 1-1 0 0,0-1 0 0 0,-1 1 0 0 0,0 0 0 0 0,1 0 0 0 0,-1 0 0 0 0,0 0 0 0 0,-1 0 0 0 0,1 1 0 0 0,0-1 0 0 0,-1 1 0 0 0,0-1 0 0 0,0 1 0 0 0,1 2-31 0 0,-2 0 47 0 0,1 1-1 0 0,-1 0 1 0 0,1-1-1 0 0,-2 1 0 0 0,1 0 1 0 0,-1-1-1 0 0,0 1 1 0 0,-1-1-1 0 0,-1 5-46 0 0,-4 10 45 0 0,-1-1 0 0 0,-1 0 0 0 0,0-1 0 0 0,-2 0 0 0 0,-8 12-45 0 0,-21 25 25 0 0,-3-1 1 0 0,-2-2-1 0 0,-2-2 0 0 0,-2-3-25 0 0,-212 183-4218 0 0,198-177 902 0 0,26-19-4707 0 0,22-32 2504 0 0</inkml:trace>
  <inkml:trace contextRef="#ctx0" brushRef="#br0" timeOffset="350.71">1042 11 5449 0 0,'1'0'202'0'0,"-1"-1"0"0"0,0 0 0 0 0,0 1 0 0 0,1-1-1 0 0,-1 1 1 0 0,0-1 0 0 0,1 1 0 0 0,-1-1 0 0 0,1 0 0 0 0,-1 1-1 0 0,1-1 1 0 0,-1 1 0 0 0,1 0 0 0 0,-1-1 0 0 0,1 1 0 0 0,-1-1 0 0 0,1 1-1 0 0,0 0 1 0 0,-1 0 0 0 0,1-1 0 0 0,0 1 0 0 0,-1 0 0 0 0,1 0 0 0 0,0 0-202 0 0,-1 0 147 0 0,1 0 0 0 0,-1 0 0 0 0,1 1 0 0 0,-1-1 0 0 0,1 0 0 0 0,-1 1 0 0 0,1-1 0 0 0,-1 0 0 0 0,1 1 0 0 0,-1-1 1 0 0,0 1-1 0 0,1-1 0 0 0,-1 1 0 0 0,0-1 0 0 0,1 1 0 0 0,-1-1 0 0 0,0 1 0 0 0,0-1 0 0 0,1 1 0 0 0,-1 0 0 0 0,0-1-147 0 0,6 35 2923 0 0,-8-8-2023 0 0,0 0 0 0 0,-2 0 0 0 0,-3 6-900 0 0,-2 21 486 0 0,-18 175 577 0 0,6 114-1063 0 0,22-284-1039 0 0,2 1 0 0 0,5 10 1039 0 0,-5-35-1132 0 0,0-62-2518 0 0,9-31 3058 0 0,-4 21 401 0 0,-1 2 311 0 0,3-1-1 0 0,0 2 1 0 0,3-1 0 0 0,0 1 0 0 0,2 1 0 0 0,5-5-120 0 0,-15 30 133 0 0,0-1 1 0 0,1 1 0 0 0,0 0 0 0 0,1 1 0 0 0,0-1-1 0 0,0 1 1 0 0,0 0 0 0 0,1 1 0 0 0,0 0 0 0 0,0 0-1 0 0,1 1 1 0 0,0 0 0 0 0,0 0 0 0 0,7-2-134 0 0,-9 4 80 0 0,1 1 0 0 0,1 0 0 0 0,-1 0 0 0 0,0 0 0 0 0,0 1 0 0 0,1 1 0 0 0,-1-1 0 0 0,1 1 0 0 0,-1 1 0 0 0,0 0-1 0 0,1 0 1 0 0,-1 0 0 0 0,0 1 0 0 0,0 0 0 0 0,0 1 0 0 0,0 0 0 0 0,4 2-80 0 0,28 12-180 0 0,-22-10-580 0 0,-1 1 1 0 0,0 1 0 0 0,1 1 759 0 0,-12-7-943 0 0,-1 1 0 0 0,1 0 0 0 0,-1 1 0 0 0,0-1 0 0 0,-1 1 0 0 0,1 0 0 0 0,-1 0 0 0 0,0 1 0 0 0,0-1 0 0 0,2 5 943 0 0,1 5-4774 0 0</inkml:trace>
  <inkml:trace contextRef="#ctx0" brushRef="#br0" timeOffset="694.382">463 1253 7538 0 0,'-2'8'899'0'0,"0"1"1"0"0,0-1 0 0 0,1 1-1 0 0,0-1 1 0 0,0 1 0 0 0,1-1-1 0 0,0 1 1 0 0,1 2-900 0 0,0-5 306 0 0,0 1 0 0 0,0-1 0 0 0,1 0 0 0 0,0 1 0 0 0,0-1 0 0 0,1 0 0 0 0,0 0 0 0 0,0 0 0 0 0,0 0 0 0 0,1-1 0 0 0,-1 0 0 0 0,1 1 0 0 0,1-1 0 0 0,-1 0 0 0 0,1-1 0 0 0,4 4-306 0 0,11 8 355 0 0,1 0-1 0 0,0-2 1 0 0,1-1 0 0 0,1 0-1 0 0,0-2 1 0 0,21 8-355 0 0,-10-7 232 0 0,1-2 1 0 0,0-1-1 0 0,1-2 0 0 0,22 2-232 0 0,8-4-841 0 0,0-3 0 0 0,1-2 0 0 0,-1-4 0 0 0,0-2 0 0 0,10-5 841 0 0,-20 1-6706 0 0,43-12 6706 0 0,-71 13-4742 0 0,0-1-1 0 0,14-7 4743 0 0,6-9-2284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5:42:21.94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524 157 1760 0 0,'0'-1'248'0'0,"1"1"-1"0"0,0-1 1 0 0,-1 1-1 0 0,1-1 1 0 0,-1 1-1 0 0,1-1 1 0 0,0 1 0 0 0,-1 0-1 0 0,1-1 1 0 0,0 1-1 0 0,-1 0 1 0 0,1-1-1 0 0,0 1 1 0 0,0 0-1 0 0,-1 0 1 0 0,1 0-1 0 0,0 0 1 0 0,0-1-1 0 0,-1 1 1 0 0,1 0-1 0 0,0 1 1 0 0,0-1-1 0 0,0 0 1 0 0,-1 0-1 0 0,1 0 1 0 0,0 0-1 0 0,0 0 1 0 0,-1 1-1 0 0,1-1 1 0 0,0 0 0 0 0,-1 1-1 0 0,1-1 1 0 0,0 1-1 0 0,-1-1 1 0 0,1 1-1 0 0,0-1 1 0 0,-1 1-1 0 0,1-1 1 0 0,-1 1-1 0 0,1-1 1 0 0,-1 1-1 0 0,1 0 1 0 0,-1-1-1 0 0,0 1 1 0 0,1 0-1 0 0,-1-1 1 0 0,0 1-1 0 0,1 0-247 0 0,3 7 984 0 0,0 0 0 0 0,-1 0 0 0 0,1 0-1 0 0,0 4-983 0 0,-1-1 624 0 0,4 13-137 0 0,-1 0 1 0 0,-1 0-1 0 0,-1 0 0 0 0,-1 0 1 0 0,-2 1-1 0 0,0 18-487 0 0,0-2 289 0 0,12 142-166 0 0,2-64-5746 0 0,-15-117 5540 0 0,4 13-4484 0 0,-4-15 4439 0 0,0 0 0 0 0,1 0 0 0 0,-1 0 1 0 0,0 0-1 0 0,0 1 0 0 0,0-1 0 0 0,0 0 0 0 0,1 0 0 0 0,-1 0 0 0 0,0 0 0 0 0,0 0 0 0 0,1 0 0 0 0,-1 1 0 0 0,0-1 0 0 0,0 0 0 0 0,0 0 0 0 0,1 0 0 0 0,-1 0 0 0 0,0 0 0 0 0,0 0 0 0 0,1 0 0 0 0,-1 0 0 0 0,0 0 1 0 0,0 0-1 0 0,1 0 0 0 0,-1 0 0 0 0,0 0 0 0 0,0 0 0 0 0,0 0 0 0 0,1 0 0 0 0,-1 0 0 0 0,0-1 0 0 0,0 1 0 0 0,1 0 0 0 0,-1 0 0 0 0,0 0 0 0 0,0 0 0 0 0,0 0 0 0 0,1 0 0 0 0,-1-1 0 0 0,0 1 0 0 0,0 0 0 0 0,0 0 1 0 0,0 0-1 0 0,0-1 0 0 0,1 1 0 0 0,-1 0 0 0 0,0 0 0 0 0,0 0 0 0 0,0-1 0 0 0,0 1 0 0 0,0 0 0 0 0,0 0 0 0 0,0-1 0 0 0,0 1 0 0 0,0 0 0 0 0,0 0 128 0 0,8-13-3930 0 0</inkml:trace>
  <inkml:trace contextRef="#ctx0" brushRef="#br0" timeOffset="374.895">1133 0 7906 0 0,'4'17'6962'0'0,"1"3"-5385"0"0,-6 7-704 0 0,-1-1-1 0 0,-1 0 1 0 0,-1 0 0 0 0,-7 23-873 0 0,-1 9 402 0 0,-38 209-65 0 0,32-178-269 0 0,15-78-90 0 0,-1 0 1 0 0,0 0 0 0 0,-1 0 0 0 0,0 0-1 0 0,0-1 1 0 0,-6 8 21 0 0,8-16-22 0 0,1 1 0 0 0,-1-1 0 0 0,0 1 0 0 0,0-1 0 0 0,0 0 0 0 0,0 0 0 0 0,0 0 0 0 0,0-1 0 0 0,-1 1 0 0 0,1-1 0 0 0,-1 0 0 0 0,1 0 0 0 0,-1 0-1 0 0,1 0 1 0 0,-1 0 0 0 0,0-1 0 0 0,-2 1 22 0 0,0-1 7 0 0,0 1 0 0 0,-1-1 0 0 0,1-1 0 0 0,0 1-1 0 0,-1-1 1 0 0,1 0 0 0 0,0 0 0 0 0,0-1 0 0 0,0 0-1 0 0,0 0-6 0 0,-19-11-38 0 0,1-1 0 0 0,0-1-1 0 0,1-1 1 0 0,1-1-1 0 0,-4-6 39 0 0,19 17 51 0 0,1 0-1 0 0,0 0 0 0 0,0 0 1 0 0,1-1-1 0 0,0 0 0 0 0,0 0 1 0 0,1 0-1 0 0,-1-1 0 0 0,2 0 1 0 0,-1 0-1 0 0,1 0 0 0 0,-2-7-50 0 0,6 14 7 0 0,-1 0-1 0 0,1 0 1 0 0,-1 0 0 0 0,1 1-1 0 0,0-1 1 0 0,-1 0-1 0 0,1 0 1 0 0,0 1-1 0 0,-1-1 1 0 0,1 0-1 0 0,0 1 1 0 0,0-1-1 0 0,0 1 1 0 0,0 0-1 0 0,0-1 1 0 0,0 1-1 0 0,0-1 1 0 0,0 1 0 0 0,-1 0-1 0 0,1 0 1 0 0,0 0-1 0 0,0-1 1 0 0,0 1-1 0 0,0 0 1 0 0,1 0-7 0 0,28-4 12 0 0,2 3-492 0 0,0-1 0 0 0,20-5 480 0 0,-47 7-399 0 0,1-1 0 0 0,-1 1-1 0 0,0 0 1 0 0,0 0 0 0 0,0 1-1 0 0,0 0 1 0 0,0 0-1 0 0,0 0 400 0 0,24 7-7444 0 0,-28-7 6992 0 0,0-1 249 0 0,-1 0 1 0 0,0 0-1 0 0,1 0 1 0 0,-1 0-1 0 0,0 0 1 0 0,1 0-1 0 0,-1 0 1 0 0,0 0-1 0 0,0 0 1 0 0,1 1-1 0 0,-1-1 1 0 0,0 0-1 0 0,0 0 1 0 0,1 0-1 0 0,-1 1 1 0 0,0-1-1 0 0,0 0 1 0 0,1 0-1 0 0,-1 0 1 0 0,0 1-1 0 0,0-1 1 0 0,0 0-1 0 0,1 0 1 0 0,-1 1-1 0 0,0-1 1 0 0,0 0-1 0 0,0 1 1 0 0,0-1-1 0 0,0 0 1 0 0,0 1-1 0 0,0-1 1 0 0,0 0-1 0 0,0 0 1 0 0,0 1-1 0 0,0-1 1 0 0,0 0-1 0 0,0 1 203 0 0,-1 6-1344 0 0</inkml:trace>
  <inkml:trace contextRef="#ctx0" brushRef="#br0" timeOffset="703.012">0 1044 6401 0 0,'2'1'413'0'0,"0"1"-1"0"0,0 0 1 0 0,-1 0-1 0 0,1-1 1 0 0,1 1-1 0 0,-1-1 1 0 0,0 0-1 0 0,0 1 1 0 0,0-1-1 0 0,1 0 1 0 0,-1 0-1 0 0,1-1 1 0 0,-1 1-1 0 0,0 0 1 0 0,1-1-1 0 0,-1 0 1 0 0,1 1-1 0 0,0-1 1 0 0,-1 0-1 0 0,1 0-412 0 0,12-1 589 0 0,-1 1 0 0 0,0-2-1 0 0,3 0-588 0 0,-8 0 648 0 0,386-72 3584 0 0,-211 34-4723 0 0,113-6 491 0 0,-208 41-1622 0 0,-77 6 531 0 0,-1-1 0 0 0,1 1 1 0 0,-1 1-1 0 0,0 0 1 0 0,0 1-1 0 0,9 3 1091 0 0,-19-6-407 0 0,0 0 0 0 0,0 0 0 0 0,0 1 0 0 0,0-1 0 0 0,0 1-1 0 0,0-1 1 0 0,0 1 0 0 0,0-1 0 0 0,0 1 0 0 0,0 0 0 0 0,0-1 0 0 0,0 1 0 0 0,0 0 0 0 0,0 0-1 0 0,-1-1 1 0 0,1 1 0 0 0,0 0 0 0 0,-1 0 0 0 0,1 1 407 0 0,-4 3-4777 0 0</inkml:trace>
  <inkml:trace contextRef="#ctx0" brushRef="#br0" timeOffset="1077.855">1046 927 2633 0 0,'-11'-5'4129'0'0,"-12"-4"1880"0"0,23 9-5922 0 0,-1 0 0 0 0,1 0 0 0 0,-1 0 0 0 0,1 0 0 0 0,-1 0 0 0 0,1 0 0 0 0,0 0 0 0 0,-1 0 0 0 0,1 1 0 0 0,-1-1 0 0 0,1 0 0 0 0,0 0 0 0 0,-1 0 0 0 0,1 0 1 0 0,0 1-1 0 0,-1-1 0 0 0,1 0 0 0 0,0 1 0 0 0,-1-1 0 0 0,1 0 0 0 0,0 0 0 0 0,0 1 0 0 0,-1-1 0 0 0,1 0 0 0 0,0 1 0 0 0,0-1 0 0 0,-1 1 0 0 0,1-1 0 0 0,0 0 0 0 0,0 1 0 0 0,0-1 0 0 0,0 1-87 0 0,-8 17 370 0 0,6-12-90 0 0,-5 14-55 0 0,1 1 1 0 0,1 0-1 0 0,0 0 0 0 0,2 0 0 0 0,1 1 0 0 0,0 1-225 0 0,-2 14 69 0 0,-10 142-536 0 0,11-58-6630 0 0,5-89 476 0 0,-2-23 3188 0 0</inkml:trace>
  <inkml:trace contextRef="#ctx0" brushRef="#br0" timeOffset="1078.855">316 1337 4361 0 0,'-5'3'463'0'0,"1"0"0"0"0,0 0 0 0 0,0 0 0 0 0,0 0 0 0 0,0 1 0 0 0,1-1 0 0 0,0 1 0 0 0,-1 0 0 0 0,1 0 0 0 0,-2 4-463 0 0,4-6 160 0 0,0 0 1 0 0,0 0-1 0 0,0 0 0 0 0,1 0 1 0 0,-1 0-1 0 0,0 0 1 0 0,1 1-1 0 0,-1-1 1 0 0,1 0-1 0 0,0 0 0 0 0,0 0 1 0 0,0 1-1 0 0,0-1 1 0 0,0 0-1 0 0,0 0 1 0 0,1 0-1 0 0,-1 0 0 0 0,1 1 1 0 0,0-1-1 0 0,-1 0 1 0 0,1 0-1 0 0,0 0 1 0 0,0 0-1 0 0,0 0 0 0 0,1 0-160 0 0,8 12 829 0 0,2 0 0 0 0,0 0-1 0 0,0-1 1 0 0,1-1 0 0 0,1 0-1 0 0,0-1 1 0 0,12 7-829 0 0,27 15 2237 0 0,32 14-2237 0 0,-65-37 246 0 0,7 3-57 0 0,1-1 0 0 0,0-1 1 0 0,0-2-1 0 0,1 0 0 0 0,0-2 1 0 0,1-2-1 0 0,2 0-189 0 0,39 2 200 0 0,-1-3 0 0 0,32-4-200 0 0,-54-2-287 0 0,0-2 0 0 0,-1-2 0 0 0,23-7 287 0 0,137-40-4585 0 0,-63 15-3342 0 0,-89 24 3100 0 0,-6-3 89 0 0</inkml:trace>
  <inkml:trace contextRef="#ctx0" brushRef="#br0" timeOffset="1452.767">2365 272 5057 0 0,'0'-1'261'0'0,"0"1"0"0"0,0 0 0 0 0,1-1 0 0 0,-1 1 0 0 0,0-1 0 0 0,1 1 0 0 0,-1 0 0 0 0,0-1-1 0 0,0 1 1 0 0,1-1 0 0 0,-1 1 0 0 0,1 0 0 0 0,-1 0 0 0 0,0-1 0 0 0,1 1 0 0 0,-1 0 0 0 0,1 0 0 0 0,-1-1 0 0 0,1 1 0 0 0,-1 0 0 0 0,1 0 0 0 0,-1 0-1 0 0,1 0 1 0 0,-1 0-261 0 0,0 0 155 0 0,0 1-1 0 0,0-1 0 0 0,0 1 0 0 0,-1 0 0 0 0,1-1 1 0 0,0 1-1 0 0,0-1 0 0 0,-1 1 0 0 0,1-1 0 0 0,0 1 1 0 0,-1-1-1 0 0,1 1 0 0 0,0-1 0 0 0,-1 1 0 0 0,1-1 0 0 0,-1 1 1 0 0,1-1-1 0 0,-1 0 0 0 0,1 1 0 0 0,-1-1 0 0 0,1 0 1 0 0,-1 1-1 0 0,1-1-154 0 0,-139 120 5671 0 0,-30 42-5671 0 0,-112 98 788 0 0,200-195-822 0 0,9-8-818 0 0,-39 43 852 0 0,111-100-40 0 0,0 0 0 0 0,-1 0 0 0 0,1 0 0 0 0,0 0 0 0 0,0 0-1 0 0,0 0 1 0 0,-1 0 0 0 0,1 0 0 0 0,0 0 0 0 0,0 0 0 0 0,0 1 0 0 0,-1-1 0 0 0,1 0 0 0 0,0 0 0 0 0,0 0 0 0 0,0 0-1 0 0,0 1 1 0 0,0-1 0 0 0,-1 0 0 0 0,1 0 0 0 0,0 0 0 0 0,0 0 0 0 0,0 1 0 0 0,0-1 0 0 0,0 0 0 0 0,0 0 0 0 0,0 1-1 0 0,0-1 1 0 0,0 0 0 0 0,0 0 0 0 0,0 0 0 0 0,0 1 0 0 0,0-1 0 0 0,0 0 0 0 0,0 0 0 0 0,0 1 0 0 0,0-1 0 0 0,0 0-1 0 0,0 0 1 0 0,0 0 0 0 0,0 1 0 0 0,0-1 40 0 0,11-4-784 0 0,18-12 266 0 0,2-3 339 0 0,30-20 278 0 0,2 2 0 0 0,1 4-1 0 0,5 1-98 0 0,-61 29 83 0 0,0 0 1 0 0,0 0-1 0 0,1 1 0 0 0,-1 0 0 0 0,1 1 0 0 0,-1 0 0 0 0,1 1 0 0 0,0-1 0 0 0,-1 2 0 0 0,1-1 0 0 0,0 1 0 0 0,-1 0 0 0 0,1 1 0 0 0,-1 0 0 0 0,0 0 0 0 0,1 1 0 0 0,0 1-83 0 0,1 1-87 0 0,0 0-1 0 0,0 0 0 0 0,0 1 1 0 0,-1 1-1 0 0,0 0 0 0 0,0 0 1 0 0,-1 0-1 0 0,0 1 0 0 0,0 1 1 0 0,-1-1-1 0 0,0 1 0 0 0,5 9 88 0 0,19 36-2498 0 0,-3-6-5768 0 0,-25-44 4963 0 0,-4-5-400 0 0</inkml:trace>
  <inkml:trace contextRef="#ctx0" brushRef="#br0" timeOffset="1812.056">2192 681 6161 0 0,'1'-2'349'0'0,"1"0"1"0"0,-1 0-1 0 0,0 1 0 0 0,1-1 0 0 0,-1 1 0 0 0,1-1 1 0 0,-1 1-1 0 0,1-1 0 0 0,0 1 0 0 0,-1 0 0 0 0,1 0 0 0 0,0 0 1 0 0,0 0-1 0 0,0 0 0 0 0,0 0 0 0 0,0 1 0 0 0,0-1 0 0 0,0 1 1 0 0,0-1-1 0 0,2 1-349 0 0,4-1 779 0 0,0 1 1 0 0,0 0-1 0 0,1 1 0 0 0,6 1-779 0 0,27 1 1155 0 0,50-11-53 0 0,43-11-1102 0 0,13-14-3884 0 0,-42 13-8190 0 0,-92 11 9521 0 0</inkml:trace>
  <inkml:trace contextRef="#ctx0" brushRef="#br0" timeOffset="2140.103">2857 212 776 0 0,'-2'-18'5990'0'0,"2"18"-5899"0"0,0 0 1 0 0,0 0-1 0 0,0 0 1 0 0,0 0-1 0 0,0 0 1 0 0,0 0-1 0 0,0 0 1 0 0,-1-1-1 0 0,1 1 1 0 0,0 0-1 0 0,0 0 1 0 0,0 0-1 0 0,0 0 1 0 0,0 0-1 0 0,0 0 1 0 0,0 0-1 0 0,-1 0 1 0 0,1 0-1 0 0,0 0 1 0 0,0 1-1 0 0,0-1 1 0 0,0 0-1 0 0,0 0 1 0 0,0 0-1 0 0,0 0 1 0 0,0 0-1 0 0,-1 0 1 0 0,1 0-1 0 0,0 0 1 0 0,0 0-1 0 0,0 0 1 0 0,0 0-1 0 0,0 0 1 0 0,0 0 0 0 0,0 0-1 0 0,0 1 1 0 0,0-1-1 0 0,0 0 1 0 0,0 0-1 0 0,0 0 1 0 0,0 0-1 0 0,-1 0 1 0 0,1 0-1 0 0,0 0 1 0 0,0 0-1 0 0,0 1 1 0 0,0-1-1 0 0,0 0 1 0 0,0 0-1 0 0,0 0 1 0 0,0 0-1 0 0,0 0 1 0 0,0 0-1 0 0,0 0 1 0 0,0 0-1 0 0,0 1 1 0 0,0-1-1 0 0,1 0 1 0 0,-1 0-1 0 0,0 0 1 0 0,0 0-1 0 0,0 0-91 0 0,-4 16 3952 0 0,1 2-3646 0 0,-1 16 477 0 0,2 0 0 0 0,2 1-1 0 0,1-1 1 0 0,3 10-783 0 0,23 135-659 0 0,-8-65-2953 0 0,-16-96 930 0 0,-2 1 1 0 0,0-1-1 0 0,-1 0 0 0 0,-2 17 2682 0 0,-6 1-4726 0 0</inkml:trace>
  <inkml:trace contextRef="#ctx0" brushRef="#br0" timeOffset="2141.103">2371 1244 4401 0 0,'1'-3'6378'0'0,"12"-5"-3652"0"0,22-9-805 0 0,20-2 817 0 0,19-10-2738 0 0,-18 6 1736 0 0,27-5-1736 0 0,-54 19 479 0 0,2 2 0 0 0,-1 2 0 0 0,1 1 0 0 0,27-1-479 0 0,-40 5 89 0 0,1 0 0 0 0,0 1 0 0 0,0 1 0 0 0,-1 1 0 0 0,1 1 1 0 0,-1 0-1 0 0,0 2 0 0 0,12 4-89 0 0,-22-6 40 0 0,0-1 1 0 0,0 2-1 0 0,-1-1 1 0 0,0 1-1 0 0,0 0 0 0 0,0 0 1 0 0,0 1-1 0 0,-1 0 1 0 0,0 0-1 0 0,0 0 0 0 0,-1 1 1 0 0,5 7-41 0 0,-4-4 28 0 0,0 1 1 0 0,-1-1-1 0 0,-1 1 1 0 0,1 0-1 0 0,-2 1 1 0 0,0-1-1 0 0,0 1 1 0 0,1 9-29 0 0,-1 17-70 0 0,-2 0 1 0 0,-2 0 0 0 0,-1 0 0 0 0,-1 0 0 0 0,-5 12 69 0 0,-2 17-404 0 0,0-11-725 0 0,2 20 1129 0 0,7-59-1131 0 0,0 0 1 0 0,2 1-1 0 0,0-1 0 0 0,1 0 1 0 0,0 0-1 0 0,4 10 1131 0 0,-4-21-1114 0 0,0 1 0 0 0,1-1 0 0 0,-1 0 0 0 0,1 0 1 0 0,1 0-1 0 0,-1-1 0 0 0,1 1 0 0 0,4 4 1114 0 0,13 11-5460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5:42:31.2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219 309 2016 0 0,'5'12'6579'0'0,"0"-2"-4468"0"0,6 46 1701 0 0,-3-20-2959 0 0,-2-1 0 0 0,-1 1-1 0 0,-2 1 1 0 0,-2 19-853 0 0,-1 174 1293 0 0,-2 47-1419 0 0,1-273-81 0 0,-6 67-1714 0 0,6-65 689 0 0,-1-1-1 0 0,1 1 1 0 0,-1-1 0 0 0,0 0-1 0 0,-1 1 1 0 0,-2 3 1232 0 0,3 0-7157 0 0,-2-11 4748 0 0</inkml:trace>
  <inkml:trace contextRef="#ctx0" brushRef="#br0" timeOffset="328.129">132 398 2320 0 0,'9'-9'1108'0'0,"0"0"0"0"0,0 1-1 0 0,1 0 1 0 0,0 1-1 0 0,1 0 1 0 0,0 0 0 0 0,0 1-1 0 0,0 1 1 0 0,0 0-1 0 0,1 0 1 0 0,2 1-1108 0 0,14-5 917 0 0,0 1 0 0 0,1 2 0 0 0,-1 1 0 0 0,8 1-917 0 0,-21 3 138 0 0,0 0 1 0 0,0 2-1 0 0,0-1 0 0 0,0 2 1 0 0,0 0-1 0 0,0 1 0 0 0,-1 0 1 0 0,13 5-139 0 0,-19-5 39 0 0,-1 0 0 0 0,0 0 1 0 0,0 0-1 0 0,0 1 0 0 0,0-1 0 0 0,-1 2 1 0 0,0-1-1 0 0,1 1 0 0 0,-2 0 1 0 0,1 0-1 0 0,0 1 0 0 0,-1 0 1 0 0,0 0-1 0 0,-1 0 0 0 0,1 0 1 0 0,-1 1-1 0 0,3 5-39 0 0,-2 3 14 0 0,1-1 1 0 0,-2 1-1 0 0,0 0 0 0 0,-1 0 1 0 0,-1 0-1 0 0,0 0 0 0 0,-1 1 1 0 0,0-1-1 0 0,-2 4-14 0 0,0 4 17 0 0,-2 0 0 0 0,-1 0 0 0 0,-1 0-1 0 0,0-1 1 0 0,-9 20-17 0 0,-6 7-35 0 0,-2-2 0 0 0,-2 0 0 0 0,-2-1 1 0 0,-2-2-1 0 0,-5 3 35 0 0,-37 42-1111 0 0,-4-2 1 0 0,-80 71 1110 0 0,132-136-471 0 0,-40 34-1505 0 0,35-33-1708 0 0,2 2 0 0 0,-11 13 3684 0 0,17-16-4046 0 0,3-10 158 0 0</inkml:trace>
  <inkml:trace contextRef="#ctx0" brushRef="#br0" timeOffset="656.095">796 936 3561 0 0,'11'7'2719'0'0,"1"0"-1"0"0,-1-1 1 0 0,5 1-2719 0 0,-5-2 362 0 0,1-1-1 0 0,0-1 1 0 0,0 0 0 0 0,0-1 0 0 0,11 1-362 0 0,1 0 87 0 0,-1-2 1 0 0,1 0-1 0 0,0-2 1 0 0,-1 0-1 0 0,1-2 1 0 0,-1 0 0 0 0,0-2-1 0 0,0 0 1 0 0,22-9-88 0 0,-43 13-28 0 0,0 0 0 0 0,1 0 0 0 0,-1 0 0 0 0,0 0 0 0 0,0-1 0 0 0,0 1 0 0 0,0 0 0 0 0,-1-1 0 0 0,1 0 0 0 0,0 1 0 0 0,0-1 0 0 0,-1 0 0 0 0,1 0 0 0 0,-1 0 0 0 0,0 0 1 0 0,1-1 27 0 0,-1 2 6 0 0,-1-1 1 0 0,1 0-1 0 0,-1 1 1 0 0,0-1 0 0 0,0 0-1 0 0,1 0 1 0 0,-1 1 0 0 0,0-1-1 0 0,0 0 1 0 0,0 0 0 0 0,-1 0-1 0 0,1 1 1 0 0,0-1-1 0 0,-1 0 1 0 0,1 1 0 0 0,-1-1-1 0 0,0-1-6 0 0,-2-2 50 0 0,0 0 0 0 0,0 0-1 0 0,0 0 1 0 0,-1 0 0 0 0,0 0-1 0 0,0 1 1 0 0,0-1 0 0 0,-1 1-1 0 0,0 0 1 0 0,1 1 0 0 0,-5-3-50 0 0,0 0 75 0 0,1 1 1 0 0,-1 0 0 0 0,0 1-1 0 0,-1 0 1 0 0,1 0 0 0 0,-1 1 0 0 0,0 0-1 0 0,0 1 1 0 0,0 0 0 0 0,0 1-1 0 0,0 0 1 0 0,0 0 0 0 0,-9 2-76 0 0,6 0 97 0 0,0 0 1 0 0,0 2-1 0 0,1-1 1 0 0,-1 2 0 0 0,1 0-1 0 0,-1 0 1 0 0,1 1-1 0 0,1 1 1 0 0,-1 0 0 0 0,-3 2-98 0 0,1 1 130 0 0,0 1 0 0 0,0 1 0 0 0,1 0 0 0 0,0 0 0 0 0,1 2 0 0 0,0-1 0 0 0,1 1-1 0 0,0 1 1 0 0,1 0 0 0 0,1 1 0 0 0,0 0 0 0 0,1 0 0 0 0,1 1 0 0 0,0 0 0 0 0,1 0 0 0 0,-1 6-130 0 0,4-7 117 0 0,0-1-1 0 0,1 1 0 0 0,0-1 1 0 0,1 1-1 0 0,1 7-116 0 0,0-14 30 0 0,1 1-1 0 0,1-1 1 0 0,-1 1 0 0 0,1-1 0 0 0,0 1-1 0 0,1-1 1 0 0,0 0 0 0 0,1 0-1 0 0,-1-1 1 0 0,2 2-30 0 0,0-1-57 0 0,0-1-1 0 0,0-1 1 0 0,0 1 0 0 0,1-1-1 0 0,0 0 1 0 0,0 0-1 0 0,0-1 1 0 0,1 0 0 0 0,0 0-1 0 0,0-1 1 0 0,0 1-1 0 0,1-1 1 0 0,-1-1 0 0 0,1 0-1 0 0,0 0 1 0 0,8 2 57 0 0,0-1-1046 0 0,0-1 0 0 0,0-1 1 0 0,0 0-1 0 0,0-1 0 0 0,0-1 0 0 0,1 0 0 0 0,-1-1 0 0 0,6-2 1046 0 0,56 1-8200 0 0,-72 1 7810 0 0,0 0 0 0 0,-1 0-1 0 0,1-1 1 0 0,-1 0 0 0 0,6-3 390 0 0</inkml:trace>
  <inkml:trace contextRef="#ctx0" brushRef="#br0" timeOffset="1031.117">2205 694 912 0 0,'1'-57'1551'0'0,"0"11"1136"0"0,-4-23-2687 0 0,2 53 714 0 0,-1 0-1 0 0,-1 0 1 0 0,-1 1 0 0 0,0-1 0 0 0,-1 1 0 0 0,-2-2-714 0 0,2 4 516 0 0,0-1 273 0 0,-1 0-1 0 0,0 1 1 0 0,-1 0 0 0 0,0 0-1 0 0,-1 0 1 0 0,-7-7-789 0 0,13 18 160 0 0,0 0 0 0 0,0 0 0 0 0,0 0 1 0 0,-1 0-1 0 0,1 0 0 0 0,-1 0 0 0 0,1 1 0 0 0,-1-1 0 0 0,0 1 0 0 0,1 0 0 0 0,-1 0 0 0 0,0 0 0 0 0,0 0 0 0 0,0 0 0 0 0,0 0-160 0 0,-1 1 119 0 0,1 0 0 0 0,0 0-1 0 0,-1 1 1 0 0,1-1-1 0 0,-1 1 1 0 0,1-1 0 0 0,0 1-1 0 0,0 0 1 0 0,-1 0-1 0 0,1 1 1 0 0,0-1 0 0 0,0 0-1 0 0,0 1 1 0 0,0 0-1 0 0,0 0 1 0 0,0 1-119 0 0,-5 3 111 0 0,1 1-1 0 0,0 0 1 0 0,0 0 0 0 0,1 1-1 0 0,0 0 1 0 0,0 0 0 0 0,1 1 0 0 0,0-1-1 0 0,1 1 1 0 0,0 0 0 0 0,-2 5-111 0 0,-7 23 268 0 0,1 0 0 0 0,-1 11-268 0 0,-2 19 91 0 0,3 1 0 0 0,3 0-1 0 0,2 1 1 0 0,4 0 0 0 0,3 0 0 0 0,7 53-91 0 0,-3-91-475 0 0,2 0 1 0 0,1-1-1 0 0,3 7 475 0 0,1 3-7143 0 0,2 18 7143 0 0,-13-56-684 0 0,0-1-1 0 0,0 1 1 0 0,1-1 0 0 0,-1 1-1 0 0,1-1 1 0 0,-1 1 0 0 0,1-1-1 0 0,-1 1 1 0 0,1-1 0 0 0,0 1-1 0 0,0-1 1 0 0,0 0 0 0 0,0 1-1 0 0,1 0 685 0 0,-3-3-3123 0 0</inkml:trace>
  <inkml:trace contextRef="#ctx0" brushRef="#br0" timeOffset="1359.053">1403 894 2969 0 0,'-21'2'3822'0'0,"12"0"-1797"0"0,9-2-1983 0 0,0 1-1 0 0,0-1 0 0 0,0 0 1 0 0,0 0-1 0 0,0 0 0 0 0,0 0 1 0 0,0 0-1 0 0,0 0 0 0 0,0 0 0 0 0,0 0 1 0 0,0 0-1 0 0,0 0 0 0 0,0 0 1 0 0,0 1-1 0 0,0-1 0 0 0,0 0 1 0 0,0 0-1 0 0,0 0 0 0 0,0 0 1 0 0,0 0-1 0 0,0 0 0 0 0,0 0 0 0 0,0 0 1 0 0,0 0-1 0 0,0 0 0 0 0,0 1 1 0 0,0-1-1 0 0,0 0 0 0 0,0 0 1 0 0,0 0-1 0 0,0 0 0 0 0,0 0 0 0 0,0 0 1 0 0,0 0-1 0 0,0 0 0 0 0,0 0 1 0 0,0 0-1 0 0,0 0 0 0 0,0 0 1 0 0,0 0-1 0 0,1 1 0 0 0,-1-1 0 0 0,0 0 1 0 0,0 0-1 0 0,0 0 0 0 0,0 0 1 0 0,0 0-1 0 0,0 0 0 0 0,0 0 1 0 0,0 0-1 0 0,0 0 0 0 0,0 0 1 0 0,1 0-1 0 0,-1 0 0 0 0,0 0 0 0 0,0 0 1 0 0,0 0-1 0 0,0 0 0 0 0,0 0 1 0 0,0 0-1 0 0,0 0 0 0 0,0 0 1 0 0,0 0-1 0 0,0 0 0 0 0,1 0 0 0 0,-1-1-41 0 0,2 2 215 0 0,1-1 0 0 0,-1 0-1 0 0,1 0 1 0 0,0 0 0 0 0,-1 0-1 0 0,1 0 1 0 0,-1-1-1 0 0,1 1 1 0 0,0-1-215 0 0,9-1 446 0 0,189-24 1937 0 0,-26 4-2268 0 0,0 9-4009 0 0,-98 17-3182 0 0,-43 0 1876 0 0</inkml:trace>
  <inkml:trace contextRef="#ctx0" brushRef="#br0" timeOffset="1702.724">2556 1299 7922 0 0,'-14'0'3897'0'0,"8"0"-2145"0"0,-4 2-568 0 0,4 0-96 0 0,4-2-127 0 0,-4 0-273 0 0,8-2-312 0 0,-6 0-176 0 0,10 2-248 0 0,-2 0-120 0 0,-4 0-552 0 0,6-2-145 0 0,-4 0-599 0 0,6 2-784 0 0,-2-2-617 0 0,4 2-1424 0 0,0-6-912 0 0</inkml:trace>
  <inkml:trace contextRef="#ctx0" brushRef="#br0" timeOffset="2030.886">2986 11 744 0 0,'0'0'199'0'0,"1"-1"0"0"0,-1 1 0 0 0,0-1 0 0 0,0 1 0 0 0,0 0 0 0 0,0-1 0 0 0,0 1 0 0 0,1-1 0 0 0,-1 1 0 0 0,0-1 0 0 0,1 1 0 0 0,-1-1 0 0 0,0 1-1 0 0,0 0 1 0 0,1-1 0 0 0,-1 1 0 0 0,1 0 0 0 0,-1-1 0 0 0,0 1 0 0 0,1 0 0 0 0,-1-1 0 0 0,1 1 0 0 0,-1 0 0 0 0,1 0 0 0 0,-1 0 0 0 0,1-1 0 0 0,-1 1 0 0 0,1 0 0 0 0,-1 0 0 0 0,1 0 0 0 0,-1 0 0 0 0,1 0 0 0 0,-1 0 0 0 0,1 0-1 0 0,-1 0 1 0 0,1 0 0 0 0,-1 0 0 0 0,1 0 0 0 0,-1 0 0 0 0,1 0 0 0 0,-1 1 0 0 0,1-1 0 0 0,-1 0 0 0 0,1 0 0 0 0,-1 1-199 0 0,17 20 2914 0 0,-10-11-1861 0 0,37 53 1641 0 0,-3 2 0 0 0,-3 1-1 0 0,9 27-2693 0 0,-40-79 232 0 0,13 28 121 0 0,-3 0 1 0 0,-1 1-1 0 0,-3 1 0 0 0,-1 0 1 0 0,-2 1-1 0 0,3 38-353 0 0,-11-56 41 0 0,-1 0 1 0 0,-1 0-1 0 0,-2 0 0 0 0,0 0 0 0 0,-2 0 1 0 0,-1-1-1 0 0,-1 0 0 0 0,-6 17-41 0 0,-7 10-103 0 0,-1 0 0 0 0,-3-2 0 0 0,-20 31 103 0 0,20-42-566 0 0,-2-1 0 0 0,-2-2-1 0 0,-24 26 567 0 0,-101 96-6194 0 0,150-157 6056 0 0,-7 8-1133 0 0,-1 0 0 0 0,1 0 0 0 0,0 0 1 0 0,-4 9 1270 0 0,-23 52-7119 0 0,30-64 6473 0 0,0 0 0 0 0,0 0-1 0 0,0 0 1 0 0,-1-1 0 0 0,0 0 0 0 0,-6 4 646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3:36:27.54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5 356 1272 0 0,'0'0'157'0'0,"-1"0"0"0"0,1 0 1 0 0,0 0-1 0 0,0 1 0 0 0,-1-1 0 0 0,1 0 0 0 0,0 0 0 0 0,-1 0 0 0 0,1 1 0 0 0,0-1 0 0 0,0 0 0 0 0,0 1 0 0 0,-1-1 0 0 0,1 0 0 0 0,0 1 1 0 0,0-1-1 0 0,0 0 0 0 0,0 1 0 0 0,0-1 0 0 0,-1 0 0 0 0,1 1 0 0 0,0-1 0 0 0,0 0 0 0 0,0 1 0 0 0,0-1 0 0 0,0 0 0 0 0,0 1 0 0 0,0-1 1 0 0,0 0-1 0 0,0 1 0 0 0,0-1 0 0 0,1 0 0 0 0,-1 1 0 0 0,0-1 0 0 0,0 0 0 0 0,0 1-157 0 0,13 2 3040 0 0,19-5-528 0 0,162-42 2101 0 0,91-38-2404 0 0,19-4-1364 0 0,315-63-1856 0 0,-613 147 675 0 0,18-2-588 0 0,-23 4 769 0 0,0-1 0 0 0,0 1 0 0 0,0 0 1 0 0,0 0-1 0 0,0 1 0 0 0,0-1 0 0 0,0 0 1 0 0,0 0-1 0 0,0 0 0 0 0,0 1 0 0 0,0-1 0 0 0,0 0 1 0 0,0 1-1 0 0,0-1 0 0 0,0 1 0 0 0,0-1 1 0 0,0 1-1 0 0,0-1 0 0 0,-1 1 0 0 0,1 0 155 0 0,0 0-277 0 0,-1 0 0 0 0,0 1 1 0 0,0-1-1 0 0,0 0 0 0 0,0 0 0 0 0,0 0 0 0 0,0 0 0 0 0,0 0 1 0 0,-1 1-1 0 0,1-1 0 0 0,0 0 0 0 0,-1 0 0 0 0,1 0 0 0 0,0 0 1 0 0,-1 0-1 0 0,0 0 0 0 0,1 0 0 0 0,-1 0 0 0 0,1 0 0 0 0,-1 0 0 0 0,0 0 1 0 0,0-1-1 0 0,0 1 0 0 0,1 0 0 0 0,-1 0 0 0 0,0-1 277 0 0,-26 25-4400 0 0,-1-6 1227 0 0</inkml:trace>
  <inkml:trace contextRef="#ctx0" brushRef="#br0" timeOffset="328.174">967 249 1664 0 0,'2'-8'4198'0'0,"3"13"-1836"0"0,4 13 166 0 0,-6-3-1820 0 0,-1 0 0 0 0,0 0 0 0 0,-1 1 0 0 0,-1-1 0 0 0,-1 0 0 0 0,0 1 1 0 0,0-1-1 0 0,-4 12-708 0 0,2-5 444 0 0,-31 190 1361 0 0,11-69-1388 0 0,-4 15-124 0 0,-18 141-99 0 0,37-216-138 0 0,-10 103-810 0 0,7 59 754 0 0,11-212-214 0 0,0 13-830 0 0,-1 0-1 0 0,-2 0 1 0 0,-3 1 1044 0 0,0-3-1916 0 0,-1 7-1629 0 0,6-43 1791 0 0,-1 0 0 0 0,0 0 0 0 0,-1 0 1 0 0,-2 5 1753 0 0,-4-1-3041 0 0</inkml:trace>
  <inkml:trace contextRef="#ctx0" brushRef="#br0" timeOffset="4412.413">3 2433 5929 0 0,'0'-3'330'0'0,"1"0"0"0"0,-1 0 0 0 0,1 1 1 0 0,-1-1-1 0 0,1 0 0 0 0,0 1 0 0 0,0-1 0 0 0,0 1 0 0 0,0-1 0 0 0,1 1 0 0 0,-1 0 0 0 0,1-1 0 0 0,-1 1 0 0 0,1 0 0 0 0,0 0 0 0 0,0 0 1 0 0,0 0-1 0 0,0 1 0 0 0,0-1 0 0 0,2-1-330 0 0,7-4 630 0 0,-1 1 0 0 0,1 0-1 0 0,0 1 1 0 0,2-1-630 0 0,-12 5 100 0 0,164-77 3475 0 0,-68 30-1906 0 0,2 5 0 0 0,57-16-1669 0 0,-17 18 791 0 0,8 5-791 0 0,-73 21 272 0 0,1 4-1 0 0,71-2-271 0 0,-113 11-40 0 0,23-1-474 0 0,0 2 1 0 0,0 2 0 0 0,0 3-1 0 0,5 4 514 0 0,-15 5-3043 0 0,-42-12 2113 0 0,-1 0-1 0 0,0 1 1 0 0,1-1-1 0 0,-1 1 1 0 0,0 0-1 0 0,0 0 1 0 0,0 1-1 0 0,0-1 1 0 0,0 0-1 0 0,1 3 931 0 0,-1 6-7651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12:21:35.6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265 346 5345 0 0,'2'6'1084'0'0,"0"0"0"0"0,1 0 0 0 0,-1 0 0 0 0,1 0 0 0 0,1-1 0 0 0,-1 1 0 0 0,1-1 0 0 0,4 5-1084 0 0,-7-8 75 0 0,1-1 0 0 0,0 1-1 0 0,0 0 1 0 0,0-1 0 0 0,0 0 0 0 0,0 1-1 0 0,0-1 1 0 0,1 0 0 0 0,-1 0 0 0 0,0 0-1 0 0,1 0 1 0 0,-1 0 0 0 0,1-1 0 0 0,-1 1 0 0 0,1-1-1 0 0,-1 0 1 0 0,1 0 0 0 0,-1 1 0 0 0,1-2-1 0 0,-1 1 1 0 0,1 0 0 0 0,-1 0 0 0 0,1-1-1 0 0,1 0-74 0 0,110-30 1143 0 0,-84 23-1044 0 0,-21 5-104 0 0,-1 0 0 0 0,1 1-1 0 0,0 1 1 0 0,-1-1 0 0 0,1 1 0 0 0,0 1 0 0 0,6-1 5 0 0,-14 1 19 0 0,-1 1 1 0 0,1-1-1 0 0,0-1 1 0 0,0 1-1 0 0,0 0 0 0 0,-1 0 1 0 0,1 0-1 0 0,0 0 0 0 0,0 0 1 0 0,-1-1-1 0 0,1 1 1 0 0,0 0-1 0 0,0-1 0 0 0,-1 1 1 0 0,1-1-1 0 0,0 1 1 0 0,-1-1-1 0 0,1 1 0 0 0,0-1-19 0 0,-9 10 400 0 0,-9 10-277 0 0,0 0-1 0 0,-1-2 1 0 0,-1 0-1 0 0,0-1 1 0 0,-2-1 0 0 0,0 0-1 0 0,-3 0-122 0 0,-38 28-428 0 0,-93 67 386 0 0,186-128-314 0 0,23-25 417 0 0,-35 30 1 0 0,0 0 0 0 0,1 1 0 0 0,1 1 0 0 0,0 0-1 0 0,0 2 1 0 0,6-1-62 0 0,-16 6-4 0 0,1 0 0 0 0,-1 1-1 0 0,1 1 1 0 0,0-1-1 0 0,0 2 1 0 0,0 0 0 0 0,9 0 4 0 0,-15 1 34 0 0,0 0 1 0 0,0 1-1 0 0,0-1 1 0 0,0 1-1 0 0,0 0 1 0 0,0 1-1 0 0,-1-1 1 0 0,1 1-1 0 0,0 1 1 0 0,-1-1-1 0 0,1 1 1 0 0,-1 0-1 0 0,0 0 1 0 0,0 0-1 0 0,0 1 1 0 0,2 1-35 0 0,-3 0-31 0 0,-1 0 0 0 0,1 0 0 0 0,-1 0 1 0 0,0 0-1 0 0,-1 0 0 0 0,1 1 0 0 0,-1-1 1 0 0,0 1-1 0 0,0 0 0 0 0,-1 0 31 0 0,2 5-276 0 0,-1 0 0 0 0,0 0 1 0 0,0 0-1 0 0,-1 11 276 0 0,-2-15-905 0 0,0 0 1 0 0,0 0 0 0 0,0 0-1 0 0,-1 0 1 0 0,0-1 0 0 0,-1 1-1 0 0,1 0 1 0 0,-1-1 0 0 0,-1 0-1 0 0,1 1 1 0 0,-1-1 0 0 0,-1 1 904 0 0,-1 2-2362 0 0,-3-1-18 0 0,-6-6 622 0 0</inkml:trace>
  <inkml:trace contextRef="#ctx0" brushRef="#br0" timeOffset="702.819">454 675 456 0 0,'0'0'266'0'0,"0"0"1"0"0,1 1-1 0 0,-1-1 0 0 0,0 1 0 0 0,1-1 0 0 0,-1 1 1 0 0,0 0-1 0 0,0-1 0 0 0,1 1 0 0 0,-1-1 1 0 0,0 1-1 0 0,0-1 0 0 0,0 1 0 0 0,0 0 1 0 0,0-1-1 0 0,0 1 0 0 0,0-1 0 0 0,0 1 1 0 0,0 0-1 0 0,0-1 0 0 0,0 1 0 0 0,0-1 0 0 0,0 1 1 0 0,0 0-1 0 0,-1-1-266 0 0,1 32 1633 0 0,0-19-1395 0 0,6 35 354 0 0,-4-41-751 0 0,-1 1-1 0 0,0-1 0 0 0,0 1 1 0 0,-1 0-1 0 0,0-1 0 0 0,0 1 0 0 0,0-1 1 0 0,-2 6 159 0 0,1-9-611 0 0,0-1 1 0 0,0 1 0 0 0,0 0 0 0 0,0-1-1 0 0,-1 0 1 0 0,0 1 0 0 0,1-1-1 0 0,-1 0 1 0 0,-1 0 0 0 0,1 0-1 0 0,-1 1 611 0 0,-9-3-1576 0 0</inkml:trace>
  <inkml:trace contextRef="#ctx0" brushRef="#br0" timeOffset="703.819">38 902 2393 0 0,'-38'12'5459'0'0,"38"-12"-5393"0"0,1 0 0 0 0,-1 0 1 0 0,0 0-1 0 0,0 0 1 0 0,0 0-1 0 0,0 0 0 0 0,0 0 1 0 0,0 1-1 0 0,0-1 1 0 0,0 0-1 0 0,0 0 1 0 0,0 0-1 0 0,0 0 0 0 0,0 0 1 0 0,0 0-1 0 0,0 0 1 0 0,1 0-1 0 0,-1 0 0 0 0,0 0 1 0 0,0 0-1 0 0,0 0 1 0 0,0 0-1 0 0,0 0 1 0 0,0 0-1 0 0,0 0 0 0 0,0 1 1 0 0,0-1-1 0 0,0 0 1 0 0,0 0-1 0 0,0 0 1 0 0,0 0-1 0 0,0 0 0 0 0,0 0 1 0 0,0 0-1 0 0,0 0 1 0 0,0 0-1 0 0,0 0 0 0 0,0 0 1 0 0,0 1-1 0 0,0-1 1 0 0,0 0-1 0 0,0 0 1 0 0,0 0-1 0 0,0 0 0 0 0,0 0 1 0 0,0 0-1 0 0,0 0 1 0 0,-1 0-1 0 0,1 0 0 0 0,0 0 1 0 0,0 0-1 0 0,0 0 1 0 0,0 0-67 0 0,23 0 1962 0 0,21 2-164 0 0,-33-1-1342 0 0,-1-1 1 0 0,0 1-1 0 0,9-2-456 0 0,146-21 1979 0 0,63-7-1454 0 0,-175 24-722 0 0,-11 0-1058 0 0,1 2 0 0 0,0 2 0 0 0,10 2 1255 0 0,8 8-12170 0 0,-51-9 9305 0 0</inkml:trace>
  <inkml:trace contextRef="#ctx0" brushRef="#br0" timeOffset="1280.836">1069 238 3873 0 0,'32'-11'8681'0'0,"19"2"-6860"0"0,-19 4-1310 0 0,-17 3-893 0 0,-1 0-1 0 0,1 1 1 0 0,5 0 382 0 0,-17 1-459 0 0,0 0 0 0 0,0 0-1 0 0,1 0 1 0 0,-1 1 0 0 0,0-1-1 0 0,0 1 1 0 0,0-1 0 0 0,1 1-1 0 0,-1 0 1 0 0,0 1 0 0 0,0-1-1 0 0,0 0 1 0 0,0 1 0 0 0,-1 0-1 0 0,1 0 1 0 0,0 0 0 0 0,2 2 459 0 0,-3 1-2908 0 0,-6-8-107 0 0</inkml:trace>
  <inkml:trace contextRef="#ctx0" brushRef="#br0" timeOffset="1281.836">1062 309 3737 0 0,'-8'4'4247'0'0,"10"-6"-1444"0"0,15-4-1326 0 0,18-2-666 0 0,21-8-811 0 0,-33 8 55 0 0,1 2-1 0 0,1 0 1 0 0,-1 2 0 0 0,11-1-55 0 0,-2-1 80 0 0,-117 56-643 0 0,65-38 459 0 0,0 0 0 0 0,1 2 0 0 0,1 0 0 0 0,0 0 0 0 0,-13 16 104 0 0,-30 25-238 0 0,52-48 192 0 0,0 0 0 0 0,0 1 0 0 0,1 0 0 0 0,0 0 0 0 0,0 1 1 0 0,-2 5 45 0 0,6-10-24 0 0,1 0 1 0 0,0 1-1 0 0,0-1 1 0 0,0 0 0 0 0,0 0-1 0 0,1 1 1 0 0,0-1 0 0 0,0 1-1 0 0,0 0 1 0 0,0-1 0 0 0,1 1-1 0 0,0-1 1 0 0,0 1 0 0 0,0 0-1 0 0,0-1 1 0 0,1 4 23 0 0,-1-7 4 0 0,1-1 1 0 0,-1 1 0 0 0,0 0-1 0 0,0-1 1 0 0,0 1 0 0 0,1-1-1 0 0,-1 1 1 0 0,0 0-1 0 0,0-1 1 0 0,1 1 0 0 0,-1-1-1 0 0,1 1 1 0 0,-1-1 0 0 0,1 1-1 0 0,-1-1 1 0 0,1 1-1 0 0,-1-1 1 0 0,1 1 0 0 0,-1-1-1 0 0,1 0 1 0 0,-1 1 0 0 0,1-1-1 0 0,-1 0 1 0 0,1 1-1 0 0,0-1 1 0 0,-1 0 0 0 0,1 0-1 0 0,0 0 1 0 0,-1 0 0 0 0,1 0-1 0 0,0 1 1 0 0,-1-1-1 0 0,1 0 1 0 0,0 0 0 0 0,-1-1-1 0 0,1 1 1 0 0,0 0 0 0 0,-1 0-1 0 0,1 0-4 0 0,30-12 245 0 0,-14 5-82 0 0,33-10-34 0 0,-1-1-1 0 0,2-4-128 0 0,69-25 318 0 0,-119 46-301 0 0,0 1 0 0 0,1 0 0 0 0,-1-1-1 0 0,1 1 1 0 0,-1-1 0 0 0,0 1 0 0 0,0-1 0 0 0,1 0 0 0 0,-1 1 0 0 0,0-1 0 0 0,0 0 0 0 0,0 0 0 0 0,0 0 0 0 0,0 0 0 0 0,0 0 0 0 0,0 0 0 0 0,0 0 0 0 0,0-1 0 0 0,0 1-1 0 0,0 0 1 0 0,-1 0 0 0 0,1-1 0 0 0,-1 1 0 0 0,1 0 0 0 0,-1-1 0 0 0,1 1-17 0 0,-1-1 5 0 0,-1 0 0 0 0,1 1 0 0 0,-1-1 0 0 0,1 0 0 0 0,-1 1 1 0 0,1-1-1 0 0,-1 1 0 0 0,0-1 0 0 0,0 1 0 0 0,0-1 0 0 0,0 1 0 0 0,0-1 0 0 0,0 1 0 0 0,0 0 0 0 0,0-1 0 0 0,-1 1 0 0 0,1 0 0 0 0,0 0 1 0 0,-1 0-1 0 0,1 0 0 0 0,-1 0 0 0 0,-1 0-5 0 0,-10-7-103 0 0,0 2 1 0 0,0-1-1 0 0,-1 1 1 0 0,0 1 0 0 0,0 1-1 0 0,-1 0 1 0 0,-4-1 102 0 0,-7 1-2640 0 0,1 1 0 0 0,-7 0 2640 0 0,0 3-6434 0 0,25-3 5754 0 0</inkml:trace>
  <inkml:trace contextRef="#ctx0" brushRef="#br0" timeOffset="2233.71">1476 18 4433 0 0,'3'-3'418'0'0,"0"1"0"0"0,0 0 0 0 0,1 0 1 0 0,-1 1-1 0 0,1-1 0 0 0,0 1 0 0 0,-1-1 0 0 0,1 1 0 0 0,0 0 1 0 0,3 0-419 0 0,-6 1 103 0 0,0 0 0 0 0,0 0 0 0 0,0 0 1 0 0,0 0-1 0 0,0 0 0 0 0,0 1 0 0 0,1-1 0 0 0,-1 0 1 0 0,0 0-1 0 0,0 1 0 0 0,0-1 0 0 0,0 1 1 0 0,-1-1-1 0 0,1 1 0 0 0,0-1 0 0 0,0 1 1 0 0,0-1-1 0 0,0 1 0 0 0,0 0 0 0 0,-1 0 1 0 0,1-1-1 0 0,0 1 0 0 0,-1 0 0 0 0,1 0 0 0 0,0 0 1 0 0,-1 0-1 0 0,1 0 0 0 0,-1 0 0 0 0,0 0 1 0 0,1 0-1 0 0,-1 0 0 0 0,0 0 0 0 0,1 0 1 0 0,-1 0-1 0 0,0 0 0 0 0,0 0 0 0 0,0 0 1 0 0,0 0-1 0 0,0 0 0 0 0,0 0-103 0 0,1 49 1664 0 0,-2-1 1 0 0,-7 49-1665 0 0,3-50-92 0 0,2 1 0 0 0,3 0 0 0 0,1 2 92 0 0,1-34-344 0 0,-1 1 1 0 0,-1 0 0 0 0,-1-1 0 0 0,0 1-1 0 0,-4 16 344 0 0,2-26-368 0 0,-1-8-322 0 0,4-1 627 0 0,-1 0 1 0 0,1 0 0 0 0,0 1-1 0 0,-1-1 1 0 0,1 0-1 0 0,0 0 1 0 0,0 0 0 0 0,-1 0-1 0 0,1 1 1 0 0,0-1 0 0 0,0 0-1 0 0,0 0 1 0 0,0 0 0 0 0,0 0-1 0 0,0 0 1 0 0,1 0 62 0 0,2-33-335 0 0,-3 25 348 0 0,0 0-1 0 0,1 0 1 0 0,0 0-1 0 0,1 0 0 0 0,0 0 1 0 0,0 0-1 0 0,1 0 0 0 0,0 0 1 0 0,1 1-1 0 0,0-1-12 0 0,4-4-94 0 0,-5 7 99 0 0,1 0 0 0 0,0 0 0 0 0,0 1 0 0 0,0-1 0 0 0,1 1-5 0 0,-3 3 25 0 0,0 1 0 0 0,0-1 0 0 0,0 1 0 0 0,0-1 0 0 0,0 1 1 0 0,0 0-1 0 0,1 0 0 0 0,-1 0 0 0 0,1 0 0 0 0,-1 0 0 0 0,1 0 0 0 0,-1 1 0 0 0,1-1 0 0 0,2 0-25 0 0,2 1-375 0 0,-1-1 0 0 0,1 1 0 0 0,0 1 0 0 0,0-1 0 0 0,4 2 375 0 0,-5-1-1198 0 0,1 1-1 0 0,-1 0 0 0 0,1 0 1 0 0,-1 0-1 0 0,0 1 0 0 0,0 0 0 0 0,0 0 1 0 0,3 3 1198 0 0,-5-3-623 0 0</inkml:trace>
  <inkml:trace contextRef="#ctx0" brushRef="#br0" timeOffset="2234.71">1099 649 5537 0 0,'-5'2'324'0'0,"-1"0"0"0"0,1 0 0 0 0,0 0 0 0 0,0 0 0 0 0,0 1 0 0 0,0 0-1 0 0,0 0 1 0 0,0 0 0 0 0,1 1 0 0 0,0 0 0 0 0,0-1 0 0 0,0 2 0 0 0,-3 2-324 0 0,5-4 107 0 0,0 0 0 0 0,0 0-1 0 0,1 1 1 0 0,-1-1 0 0 0,1 0 0 0 0,0 0 0 0 0,0 1 0 0 0,0-1-1 0 0,0 1 1 0 0,1-1 0 0 0,-1 1 0 0 0,1-1 0 0 0,0 1 0 0 0,0-1 0 0 0,0 1-1 0 0,1-1 1 0 0,-1 1 0 0 0,1-1 0 0 0,0 1 0 0 0,0-1 0 0 0,0 0 0 0 0,1 2-107 0 0,3 7 2 0 0,0-1 0 0 0,1 0 0 0 0,1 0 0 0 0,0-1 0 0 0,0 0 0 0 0,1 0 0 0 0,0 0 0 0 0,2 0-2 0 0,0 0-844 0 0,0-1 0 0 0,1 0 0 0 0,0 0 0 0 0,3 1 844 0 0,-13-10-150 0 0,19 12-2897 0 0,-19-12 2829 0 0,0 0 0 0 0,0 1 0 0 0,0-1 0 0 0,-1 0 0 0 0,1 1 0 0 0,0-1 0 0 0,0 0 0 0 0,0 0-1 0 0,0 0 1 0 0,0 0 0 0 0,0 1 0 0 0,-1-1 0 0 0,1 0 0 0 0,0-1 0 0 0,0 1 0 0 0,0 0 0 0 0,0 0-1 0 0,0 0 1 0 0,0 0 0 0 0,0-1 218 0 0,4-7-1172 0 0</inkml:trace>
  <inkml:trace contextRef="#ctx0" brushRef="#br0" timeOffset="2235.71">1418 599 2104 0 0,'4'0'609'0'0,"-1"0"-246"0"0,0 0 0 0 0,0 0-1 0 0,0 0 1 0 0,0 0 0 0 0,0 1-1 0 0,0-1 1 0 0,0 1 0 0 0,0 0-363 0 0,-2 0 80 0 0,0-1 0 0 0,0 1 1 0 0,0 0-1 0 0,0-1 1 0 0,0 1-1 0 0,0 0 0 0 0,0 0 1 0 0,0 0-1 0 0,0 0 1 0 0,-1 0-1 0 0,1 0 0 0 0,0 0 1 0 0,-1 0-1 0 0,1 0 1 0 0,0 0-1 0 0,-1 0 0 0 0,0 0 1 0 0,1 0-1 0 0,-1 0 1 0 0,0 0-1 0 0,1 1 0 0 0,-1-1 1 0 0,0 0-1 0 0,0 0-80 0 0,4 17 658 0 0,0 0 0 0 0,1 0 0 0 0,2 2-658 0 0,0-1 413 0 0,-1 1 1 0 0,0 9-414 0 0,-4-22 70 0 0,-2 0 1 0 0,1 0-1 0 0,-1 0 1 0 0,0 0 0 0 0,0 0-1 0 0,-1 0 1 0 0,1 0-1 0 0,-2 0 1 0 0,0 2-71 0 0,1-5-5 0 0,-1 0 1 0 0,-1 1 0 0 0,1-1-1 0 0,-1 0 1 0 0,1 0 0 0 0,-1-1 0 0 0,0 1-1 0 0,0 0 1 0 0,-1-1 0 0 0,1 0-1 0 0,-1 0 1 0 0,0 0 0 0 0,0 0-1 0 0,-3 1 5 0 0,-3 2-27 0 0,0 0-1 0 0,0 0 0 0 0,-1-2 1 0 0,0 1-1 0 0,-5 1 28 0 0,9-5-3 0 0,0 0 1 0 0,0 0-1 0 0,0 0 1 0 0,0-1-1 0 0,0 0 1 0 0,0 0-1 0 0,0-1 0 0 0,-6-1 3 0 0,-57-14 30 0 0,69 15-28 0 0,-7-2 81 0 0,0 0 0 0 0,0-1 0 0 0,1 0 0 0 0,-1-1 0 0 0,1 0 0 0 0,0 0 0 0 0,1 0 0 0 0,-1-1 0 0 0,1 0 0 0 0,0 0 0 0 0,0 0 0 0 0,1-1 0 0 0,0 0 0 0 0,0 0 0 0 0,1-1 0 0 0,0 1 0 0 0,-3-7-83 0 0,7 14 15 0 0,0-1-1 0 0,0 0 1 0 0,-1 0 0 0 0,1 0 0 0 0,0 0 0 0 0,0 0 0 0 0,0 1 0 0 0,0-1 0 0 0,0 0 0 0 0,0 0 0 0 0,0 0 0 0 0,1 0 0 0 0,-1 0 0 0 0,0 1 0 0 0,0-1 0 0 0,1 0-1 0 0,-1 0 1 0 0,0 0 0 0 0,1 1 0 0 0,-1-1 0 0 0,1 0 0 0 0,-1 1 0 0 0,1-1 0 0 0,0 0 0 0 0,-1 1 0 0 0,1-1 0 0 0,-1 0 0 0 0,1 1 0 0 0,0-1 0 0 0,0 1 0 0 0,-1 0 0 0 0,1-1-1 0 0,0 1 1 0 0,0-1 0 0 0,-1 1 0 0 0,1 0 0 0 0,0 0 0 0 0,0-1-15 0 0,16-11 94 0 0,-15 9-116 0 0,1 1 0 0 0,-1 0 0 0 0,1 0-1 0 0,-1 0 1 0 0,1 0 0 0 0,0 0 0 0 0,0 1 0 0 0,0-1-1 0 0,0 1 1 0 0,0 0 0 0 0,0 0 0 0 0,0 0 0 0 0,1 0 0 0 0,-1 1-1 0 0,0-1 1 0 0,0 1 0 0 0,1 0 0 0 0,-1 0 0 0 0,1 0 22 0 0,32-6-937 0 0,-18 2-826 0 0,-1 1-1 0 0,1 0 0 0 0,0 2 0 0 0,0 0 0 0 0,11 1 1764 0 0,-25 0-383 0 0,14-1-1913 0 0</inkml:trace>
  <inkml:trace contextRef="#ctx0" brushRef="#br0" timeOffset="3327.202">1110 25 1488 0 0,'6'13'8358'0'0,"1"17"-5419"0"0,3 34-2587 0 0,0-1-2086 0 0,0-23-3925 0 0,-7-23 243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5:42:43.5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4 3081 0 0,'1'0'243'0'0,"2"-1"680"0"0,0 0-1 0 0,1 0 1 0 0,-1 1-1 0 0,0 0 1 0 0,1-1-1 0 0,-1 1 1 0 0,0 0-1 0 0,1 0 1 0 0,-1 1-1 0 0,2 0-922 0 0,-4-1 203 0 0,1 1-1 0 0,-1 0 1 0 0,0 0 0 0 0,0 0-1 0 0,0 0 1 0 0,0 0-1 0 0,0 0 1 0 0,0 1-1 0 0,0-1 1 0 0,0 0-1 0 0,0 0 1 0 0,-1 1-1 0 0,1-1 1 0 0,0 1 0 0 0,-1-1-1 0 0,1 0 1 0 0,-1 1-1 0 0,0-1 1 0 0,1 1-1 0 0,-1-1 1 0 0,0 1-1 0 0,0-1 1 0 0,0 1-1 0 0,0 1-202 0 0,4 48 3991 0 0,-2 19-3991 0 0,-1-2 969 0 0,1-22-546 0 0,5 370 741 0 0,-5-296-982 0 0,0-61-588 0 0,-4 25 406 0 0,-2 11-1257 0 0,4-33-3387 0 0,0-60 4159 0 0,0-1 0 0 0,1 0 0 0 0,-1 1 0 0 0,1-1 0 0 0,-1 0 0 0 0,1 0 0 0 0,-1 1 0 0 0,1-1 0 0 0,0 0 0 0 0,0 0 0 0 0,0 0 0 0 0,0 0 0 0 0,0 0 0 0 0,-1 0 0 0 0,2 0 0 0 0,-1 0 0 0 0,0 0 1 0 0,0-1-1 0 0,0 1 0 0 0,0 0 0 0 0,0-1 0 0 0,2 1 485 0 0,20 8-4386 0 0,-22-9 4283 0 0,-1 1 1 0 0,1-1-1 0 0,-1 0 0 0 0,1 0 1 0 0,0 0-1 0 0,-1-1 1 0 0,1 1-1 0 0,-1 0 1 0 0,1 0-1 0 0,0 0 1 0 0,-1 0-1 0 0,1 0 1 0 0,-1-1-1 0 0,1 1 0 0 0,-1 0 1 0 0,1-1-1 0 0,-1 1 1 0 0,1 0-1 0 0,-1-1 1 0 0,1 1-1 0 0,-1 0 1 0 0,0-1-1 0 0,1 1 1 0 0,-1-1-1 0 0,1 1 1 0 0,-1-1-1 0 0,0 1 103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5:42:44.0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68 12 9586 0 0,'-26'-2'6687'0'0,"22"2"-6252"0"0,0 0 0 0 0,0 0 0 0 0,0-1 0 0 0,0 1 0 0 0,1-1 0 0 0,-1 0 0 0 0,0 0 0 0 0,0 0 0 0 0,-2-1-435 0 0,6 2-92 0 0,0-1-1 0 0,1 1 0 0 0,-1 0 1 0 0,0 0-1 0 0,0-1 1 0 0,1 1-1 0 0,-1 0 0 0 0,0 0 1 0 0,0 0-1 0 0,1 0 0 0 0,-1-1 1 0 0,0 1-1 0 0,1 0 0 0 0,-1 0 1 0 0,0 0-1 0 0,1 0 1 0 0,-1 0-1 0 0,0 0 0 0 0,1 0 1 0 0,-1 0-1 0 0,0 0 0 0 0,1 0 1 0 0,-1 0-1 0 0,0 0 1 0 0,1 0-1 0 0,-1 0 0 0 0,0 0 1 0 0,0 1-1 0 0,1-1 0 0 0,-1 0 1 0 0,0 0-1 0 0,1 0 1 0 0,-1 0-1 0 0,0 0 0 0 0,0 1 1 0 0,1-1-1 0 0,-1 0 0 0 0,0 0 1 0 0,0 1-1 0 0,1-1 0 0 0,-1 0 1 0 0,0 0-1 0 0,0 1 1 0 0,0-1-1 0 0,0 0 0 0 0,1 1 1 0 0,-1-1-1 0 0,0 0 0 0 0,0 0 1 0 0,0 1-1 0 0,0-1 1 0 0,0 0-1 0 0,0 1 0 0 0,0-1 1 0 0,0 0-1 0 0,0 1 93 0 0,5 21-5093 0 0,-5-21 4431 0 0,3 30-7232 0 0,-3-13 6550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5:42:44.4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 0 2328 0 0,'-3'10'3609'0'0,"-6"18"2254"0"0,7-20-5059 0 0,0 0 1 0 0,0 0-1 0 0,1 0 0 0 0,0 0 1 0 0,0 0-1 0 0,1 1 0 0 0,0 1-804 0 0,15 256 4411 0 0,-15-264-4416 0 0,2 26-360 0 0,-2 0-1 0 0,-1 0 0 0 0,-1 0 1 0 0,-6 22 365 0 0,6-38-1601 0 0,0 1 0 0 0,1-1 1 0 0,0 7 1600 0 0,4 15-9463 0 0,-3-28 3682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5:42:44.7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667 260 1512 0 0,'1'-16'1168'0'0,"0"-8"291"0"0,0 0 0 0 0,-1 1 0 0 0,-1-1 0 0 0,-1 0-1459 0 0,0 17 375 0 0,1 0-1 0 0,-1 0 1 0 0,0 0 0 0 0,0 0-1 0 0,0 1 1 0 0,-1-1-1 0 0,0 1 1 0 0,-1-1-1 0 0,1 1 1 0 0,-1 0 0 0 0,-1 0-1 0 0,1 1 1 0 0,-1 0-1 0 0,0-1 1 0 0,-2 0-375 0 0,4 3 175 0 0,0 1-1 0 0,0-1 1 0 0,-1 1-1 0 0,1 0 1 0 0,-1 0 0 0 0,0 0-1 0 0,1 1 1 0 0,-1-1 0 0 0,0 1-1 0 0,0 0 1 0 0,0 0-1 0 0,0 1 1 0 0,0-1 0 0 0,0 1-1 0 0,0 0 1 0 0,0 0 0 0 0,0 0-1 0 0,-1 0 1 0 0,1 1-1 0 0,0-1 1 0 0,0 1 0 0 0,1 0-1 0 0,-3 1-174 0 0,0 0 100 0 0,1 0 0 0 0,0 0 0 0 0,0 1 0 0 0,0 0 0 0 0,0 0 0 0 0,1 0 0 0 0,-1 0 0 0 0,1 1 0 0 0,0 0 0 0 0,0-1 0 0 0,0 2 0 0 0,1-1 0 0 0,-1 0 0 0 0,1 1 0 0 0,0-1 0 0 0,-2 4-100 0 0,-11 28 507 0 0,2-1 0 0 0,1 2-1 0 0,2 0 1 0 0,1 1 0 0 0,-3 31-507 0 0,-3 52 847 0 0,5 23-847 0 0,5-61 157 0 0,2 20-326 0 0,7 67 169 0 0,0 35-2193 0 0,-3-140-390 0 0,3-22-6610 0 0,-3-37 5019 0 0,-4-6-451 0 0</inkml:trace>
  <inkml:trace contextRef="#ctx0" brushRef="#br0" timeOffset="343.695">0 835 4585 0 0,'8'-6'6226'0'0,"14"1"-2957"0"0,-8 2-1503 0 0,57-17 2564 0 0,55-9-4330 0 0,-24 7 110 0 0,78-14-1973 0 0,-59 19-4527 0 0,-75 13 776 0 0,-8 3-517 0 0</inkml:trace>
  <inkml:trace contextRef="#ctx0" brushRef="#br0" timeOffset="812.309">978 740 6849 0 0,'9'2'6046'0'0,"10"-3"-3835"0"0,129-21 4253 0 0,-2 0-5611 0 0,-130 20-765 0 0,73-9-1980 0 0,19 3 1892 0 0,-75 5-1543 0 0,-25 1-17 0 0,0 1 0 0 0,0 1-1 0 0,0-1 1 0 0,0 1-1 0 0,0 1 1561 0 0,-7-1-344 0 0,-1 0 0 0 0,1 0 0 0 0,0 0 0 0 0,-1 1 0 0 0,1-1 0 0 0,-1 0 0 0 0,1 0 0 0 0,-1 1 0 0 0,0-1 0 0 0,1 1 0 0 0,-1-1 0 0 0,1 0 0 0 0,-1 1 0 0 0,1-1 0 0 0,-1 1 0 0 0,0-1 0 0 0,1 1 0 0 0,-1-1 0 0 0,0 1 0 0 0,0-1 0 0 0,1 1 0 0 0,-1-1 0 0 0,0 1 0 0 0,0-1 0 0 0,0 1 0 0 0,0-1 0 0 0,1 2 344 0 0,-7 3-1978 0 0</inkml:trace>
  <inkml:trace contextRef="#ctx0" brushRef="#br0" timeOffset="1155.98">1264 254 4529 0 0,'-1'4'2677'0'0,"1"-3"-2416"0"0,0 0 1 0 0,0 0-1 0 0,0 0 1 0 0,1-1-1 0 0,-1 1 1 0 0,0 0-1 0 0,0 0 1 0 0,0-1-1 0 0,0 1 1 0 0,1 0-1 0 0,-1 0 1 0 0,0-1-1 0 0,1 1 1 0 0,-1 0-1 0 0,1-1 1 0 0,-1 1-1 0 0,1 0 1 0 0,-1-1-1 0 0,1 1 1 0 0,-1-1-1 0 0,1 1 1 0 0,0 0-262 0 0,3 5 444 0 0,1 0 1 0 0,-2 1 0 0 0,1 0-1 0 0,-1 0 1 0 0,0 0 0 0 0,0 0-1 0 0,-1 0 1 0 0,0 0-1 0 0,0 1 1 0 0,0 1-445 0 0,2 17 568 0 0,-1 0 0 0 0,-1 11-568 0 0,-2 35 459 0 0,-4 1-1 0 0,-3-1 1 0 0,-6 22-459 0 0,-4 36 97 0 0,-10 65 25 0 0,-5 43 161 0 0,32-231-266 0 0,-1-1 0 0 0,1 1 1 0 0,1-1-1 0 0,-1 1 0 0 0,1-1 0 0 0,0 1 0 0 0,0-1 1 0 0,2 2-18 0 0,-3-6 5 0 0,1-1 0 0 0,-1 1 0 0 0,1-1 0 0 0,0 1 0 0 0,-1-1 0 0 0,1 0 0 0 0,0 1 0 0 0,0-1 1 0 0,0 0-1 0 0,0 1 0 0 0,0-1 0 0 0,0 0 0 0 0,0 0 0 0 0,1 0 0 0 0,-1 0 0 0 0,0 0 0 0 0,1 0 0 0 0,-1-1 0 0 0,0 1 1 0 0,1 0-1 0 0,-1-1 0 0 0,1 1 0 0 0,-1-1 0 0 0,1 1 0 0 0,0-1 0 0 0,-1 0 0 0 0,1 1 0 0 0,-1-1 0 0 0,1 0 1 0 0,0 0-1 0 0,-1 0 0 0 0,1 0 0 0 0,-1-1 0 0 0,1 1 0 0 0,1-1-5 0 0,144-31 746 0 0,-42 8-796 0 0,81-8 50 0 0,-140 26-865 0 0,35-2-3377 0 0,-30 8-2956 0 0,-28 1-344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5:43:05.9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236 475 2785 0 0,'51'-1'11122'0'0,"10"-3"-11122"0"0,-10-2 2570 0 0,0-2 0 0 0,11-6-2570 0 0,-15 6 618 0 0,-35 7-483 0 0,0-1 0 0 0,0 0 0 0 0,-1-1 0 0 0,1 0 0 0 0,5-3-135 0 0,15-9 635 0 0,-95 23 747 0 0,33 0-1262 0 0,0 1 0 0 0,0 1 0 0 0,1 1 0 0 0,-6 5-120 0 0,-111 59 109 0 0,123-62-104 0 0,1 1-1 0 0,1 1 1 0 0,-15 13-5 0 0,27-20 27 0 0,0 0 1 0 0,1 0 0 0 0,0 1-1 0 0,1 0 1 0 0,0 0 0 0 0,0 1 0 0 0,1 0-1 0 0,0 0 1 0 0,-2 5-28 0 0,8-13 9 0 0,-1-1 0 0 0,0 0 0 0 0,1 1 0 0 0,-1-1 0 0 0,1 1 0 0 0,-1-1 0 0 0,1 1 0 0 0,-1-1 1 0 0,1 1-1 0 0,0 0 0 0 0,0-1 0 0 0,0 1 0 0 0,0-1 0 0 0,0 1 0 0 0,0 0 0 0 0,1-1 0 0 0,-1 1 0 0 0,0-1 0 0 0,1 1 0 0 0,-1-1 0 0 0,1 1 0 0 0,0-1 0 0 0,-1 1 0 0 0,1-1 1 0 0,0 0-1 0 0,0 1 0 0 0,0-1 0 0 0,0 0 0 0 0,0 0 0 0 0,0 0 0 0 0,0 0 0 0 0,0 0 0 0 0,1 0 0 0 0,-1 0 0 0 0,0 0 0 0 0,1 0 0 0 0,-1 0 0 0 0,0-1 0 0 0,1 1 0 0 0,-1 0 1 0 0,1-1-1 0 0,-1 1 0 0 0,1-1 0 0 0,-1 0 0 0 0,1 0-9 0 0,10 3 30 0 0,-1-1 0 0 0,0-1 0 0 0,1 0 0 0 0,-1-1 0 0 0,9-1-30 0 0,-19 1 1 0 0,25-2-20 0 0,0-1 1 0 0,7-2 18 0 0,39-5-83 0 0,-17 5 136 0 0,-6 0 109 0 0,15 2-162 0 0,-51 3 10 0 0,1 0 1 0 0,-1 2 0 0 0,0-1-1 0 0,-1 1 1 0 0,1 1-1 0 0,0 0 1 0 0,2 2-11 0 0,-13-4-25 0 0,1-1-1 0 0,-1 1 0 0 0,0 0 1 0 0,0 0-1 0 0,0 0 1 0 0,0 0-1 0 0,0 1 1 0 0,0-1-1 0 0,0 0 0 0 0,0 1 1 0 0,0-1-1 0 0,0 1 1 0 0,-1 0-1 0 0,1 0 1 0 0,-1-1-1 0 0,1 1 0 0 0,-1 0 1 0 0,0 0-1 0 0,0 0 1 0 0,0 1-1 0 0,0-1 26 0 0,-1 0-51 0 0,1 0 0 0 0,-1 1-1 0 0,-1-1 1 0 0,1 0 0 0 0,0 1 0 0 0,-1-1-1 0 0,1 0 1 0 0,-1 0 0 0 0,1 0 0 0 0,-1 1 0 0 0,0-1-1 0 0,0 0 1 0 0,0 0 0 0 0,0 0 0 0 0,0 0-1 0 0,-1 0 1 0 0,1-1 0 0 0,-1 1 0 0 0,1 0-1 0 0,-2 1 52 0 0,-8 8-250 0 0,-1 0 0 0 0,1-1 0 0 0,-2 0 0 0 0,1 0 0 0 0,-1-2-1 0 0,-2 1 251 0 0,-30 16-1183 0 0,-11 2 1183 0 0,0 0-367 0 0,11-5 641 0 0,-1-2 0 0 0,-1-3-1 0 0,0-1 1 0 0,-1-3 0 0 0,0-1 0 0 0,-1-3 0 0 0,-46 3-274 0 0,82-13 829 0 0,11 0-63 0 0,8 1-506 0 0,2-1-153 0 0,-1 0 1 0 0,0 0-1 0 0,0 0 0 0 0,0-1 1 0 0,0 0-1 0 0,1-1-107 0 0,25-6 90 0 0,46-4 63 0 0,1 3 0 0 0,54 1-153 0 0,183 9-2195 0 0,-300 2 979 0 0,4-1-3687 0 0,-2-4-7166 0 0,-18 2 8324 0 0</inkml:trace>
  <inkml:trace contextRef="#ctx0" brushRef="#br0" timeOffset="343.755">974 25 1960 0 0,'1'-1'219'0'0,"-1"-1"0"0"0,1 1 0 0 0,0-1-1 0 0,0 1 1 0 0,-1 0 0 0 0,1-1-1 0 0,0 1 1 0 0,0 0 0 0 0,0 0-1 0 0,1-1 1 0 0,-1 1 0 0 0,0 0 0 0 0,0 0-1 0 0,1 0 1 0 0,-1 1 0 0 0,0-1-1 0 0,1 0 1 0 0,-1 0 0 0 0,1 1-1 0 0,-1-1 1 0 0,1 1 0 0 0,-1-1 0 0 0,1 1-1 0 0,-1 0 1 0 0,1 0 0 0 0,0-1-1 0 0,-1 1 1 0 0,1 0 0 0 0,-1 0 0 0 0,1 1-1 0 0,0-1 1 0 0,-1 0 0 0 0,1 0-1 0 0,-1 1 1 0 0,1-1 0 0 0,-1 1-1 0 0,1 0 1 0 0,-1-1 0 0 0,1 1 0 0 0,-1 0-1 0 0,0 0 1 0 0,1 0-219 0 0,8 6 892 0 0,0 0-1 0 0,-1 0 1 0 0,0 1 0 0 0,0 0-1 0 0,4 6-891 0 0,-3-4 586 0 0,2 3 18 0 0,0 1-1 0 0,-1 1 1 0 0,0-1-1 0 0,-2 2 1 0 0,4 6-604 0 0,13 29 1864 0 0,-1 4-1864 0 0,8 16 937 0 0,-18-39-566 0 0,-1 0 0 0 0,-2 1 0 0 0,-1 0 0 0 0,5 30-371 0 0,-11-41 97 0 0,-2 0 1 0 0,-1 1-1 0 0,-1-1 0 0 0,0 1 1 0 0,-2-1-1 0 0,-1 1 1 0 0,0-1-1 0 0,-3 5-97 0 0,-4 16-15 0 0,-3 0 1 0 0,-1-1-1 0 0,-3 0 1 0 0,-1-1-1 0 0,-1-1 1 0 0,-12 14 14 0 0,-3 2-519 0 0,-4-3 1 0 0,-1-1 0 0 0,-3-1-1 0 0,-4-1 519 0 0,-34 34-5938 0 0,-43 31 5938 0 0,-23 7-9816 0 0,50-50 3619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5:43:02.7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261 165 3945 0 0,'0'-1'219'0'0,"-1"0"0"0"0,1 0 1 0 0,0 1-1 0 0,0-1 0 0 0,0 0 0 0 0,-1 0 1 0 0,1 1-1 0 0,0-1 0 0 0,-1 0 1 0 0,1 1-1 0 0,0-1 0 0 0,-1 0 0 0 0,1 1 1 0 0,-1-1-1 0 0,1 0 0 0 0,-1 1 0 0 0,0-1 1 0 0,1 1-1 0 0,-1-1 0 0 0,0 1 1 0 0,1-1-1 0 0,-1 1 0 0 0,0 0 0 0 0,1-1 1 0 0,-1 1-220 0 0,0 1 296 0 0,0-1 0 0 0,0 1 0 0 0,0 0 0 0 0,0 0 0 0 0,0 0 0 0 0,0 0 0 0 0,0 0 0 0 0,0 0 0 0 0,1 0 0 0 0,-1 0 0 0 0,0 0 0 0 0,1 0 1 0 0,-1 1-297 0 0,-7 11 194 0 0,-7 12 746 0 0,1 0-1 0 0,2 1 1 0 0,0 1 0 0 0,-5 19-940 0 0,2-4 569 0 0,-18 55 721 0 0,4 1 0 0 0,-5 48-1290 0 0,17-73 241 0 0,7-29-109 0 0,2 1-1 0 0,2-1 1 0 0,2 1-1 0 0,2 7-131 0 0,1-33-123 0 0,2 0 0 0 0,0 0 1 0 0,2 0-1 0 0,0 0 0 0 0,1-1 0 0 0,0 1 0 0 0,2-1 0 0 0,0 0 0 0 0,1 0 0 0 0,1-1 1 0 0,2 2 122 0 0,-4-10-640 0 0,0 1 0 0 0,1-1 0 0 0,1 0 1 0 0,0 0-1 0 0,7 5 640 0 0,-10-9-1085 0 0,0-1 0 0 0,1 1 0 0 0,-1-1 0 0 0,1-1 0 0 0,0 1 0 0 0,0-1 0 0 0,0 0 0 0 0,1 0 0 0 0,-1-1 0 0 0,2 1 1085 0 0,12-2-5529 0 0</inkml:trace>
  <inkml:trace contextRef="#ctx0" brushRef="#br0" timeOffset="343.772">701 60 9370 0 0,'-6'0'3105'0'0,"2"0"-1353"0"0,4 2-376 0 0,6 0-151 0 0,0 2-305 0 0,2 2-288 0 0,0 2-288 0 0,2-1-176 0 0,-2-1-240 0 0,6 0-368 0 0,-6-2-360 0 0,3 2-737 0 0,1 2-895 0 0,-6 0-1041 0 0,4 4-1320 0 0,-8-2-392 0 0</inkml:trace>
  <inkml:trace contextRef="#ctx0" brushRef="#br0" timeOffset="687.329">546 318 6193 0 0,'-12'6'2534'0'0,"3"-1"1551"0"0,22-4-1842 0 0,42-8-1504 0 0,1-2 0 0 0,33-11-739 0 0,-7 1 200 0 0,-41 14-271 0 0,-39 5 15 0 0,1 0 0 0 0,-1 0 0 0 0,0 0 0 0 0,1 0 0 0 0,-1 0 0 0 0,0 1 0 0 0,1-1 0 0 0,-1 1 1 0 0,0 0-1 0 0,0-1 0 0 0,1 1 0 0 0,-1 0 0 0 0,0 0 0 0 0,0 1 0 0 0,0-1 0 0 0,0 0 56 0 0,-3 1-44 0 0,0 1 1 0 0,0-1-1 0 0,0 0 0 0 0,0 0 0 0 0,-1 0 0 0 0,1 0 0 0 0,-1 0 0 0 0,1-1 0 0 0,-1 1 0 0 0,0 0 0 0 0,1-1 1 0 0,-3 2 43 0 0,-13 11-6 0 0,-1-1 1 0 0,-1 0-1 0 0,-17 8 6 0 0,13-8 119 0 0,1 1 0 0 0,-12 11-119 0 0,12-8-17 0 0,1 2 0 0 0,1 0 0 0 0,1 2-1 0 0,1 0 1 0 0,1 1 0 0 0,1 0 0 0 0,-10 19 17 0 0,24-38 8 0 0,1 0 0 0 0,-1 1-1 0 0,1-1 1 0 0,0 0 0 0 0,0 0 0 0 0,0 1-1 0 0,0-1 1 0 0,0 1 0 0 0,1-1 0 0 0,0 1 0 0 0,-1-1-1 0 0,1 1 1 0 0,1-1 0 0 0,-1 1 0 0 0,0-1 0 0 0,1 3-8 0 0,0-4 6 0 0,0 0 0 0 0,0 0 1 0 0,0 0-1 0 0,0 0 0 0 0,0 0 1 0 0,0 0-1 0 0,1 0 1 0 0,-1 0-1 0 0,1 0 0 0 0,-1 0 1 0 0,1-1-1 0 0,0 1 0 0 0,0 0 1 0 0,0-1-1 0 0,0 0 0 0 0,0 1 1 0 0,0-1-1 0 0,0 0 1 0 0,0 0-1 0 0,0 0 0 0 0,0-1 1 0 0,1 1-1 0 0,-1 0 0 0 0,2-1-6 0 0,4 2 18 0 0,0-2-1 0 0,0 1 0 0 0,0-1 0 0 0,0 0 0 0 0,-1-1 1 0 0,1 0-1 0 0,0 0 0 0 0,0-1 0 0 0,0 0 0 0 0,-1 0 1 0 0,5-2-18 0 0,17-8-30 0 0,-1 0 0 0 0,7-6 30 0 0,28-19-143 0 0,-56 32 113 0 0,0 0 1 0 0,-1 0-1 0 0,1-1 0 0 0,-1 0 0 0 0,-1 0 1 0 0,1 0-1 0 0,2-5 30 0 0,-7 9 3 0 0,0 0 0 0 0,0 0-1 0 0,1 0 1 0 0,-2 0 0 0 0,1-1 0 0 0,0 1 0 0 0,0 0-1 0 0,-1-1 1 0 0,1 1 0 0 0,-1 0 0 0 0,0-1 0 0 0,1 1-1 0 0,-1-1 1 0 0,-1 1 0 0 0,1 0 0 0 0,0-1 0 0 0,0 1-1 0 0,-1-1 1 0 0,1 1 0 0 0,-1 0 0 0 0,0-1 0 0 0,0 1-1 0 0,0 0 1 0 0,0 0 0 0 0,0 0 0 0 0,0 0 0 0 0,-1 0-1 0 0,1 0 1 0 0,-1 0 0 0 0,1 0 0 0 0,-1 0 0 0 0,-1 0-3 0 0,-7-7-164 0 0,0 0 1 0 0,-1 1-1 0 0,0 0 1 0 0,0 1 0 0 0,-6-3 163 0 0,3 2-531 0 0,-57-31-3789 0 0,22 20-4404 0 0,36 11 7636 0 0</inkml:trace>
  <inkml:trace contextRef="#ctx0" brushRef="#br0" timeOffset="1031.117">1030 26 3801 0 0,'3'1'430'0'0,"0"1"0"0"0,0-1 0 0 0,0 1 0 0 0,-1 0 1 0 0,1 0-1 0 0,0 0 0 0 0,-1 0 0 0 0,0 0 0 0 0,1 1 0 0 0,-1-1 1 0 0,0 1-1 0 0,0-1 0 0 0,-1 1 0 0 0,1 0 0 0 0,0 0 0 0 0,-1-1 0 0 0,0 1 1 0 0,0 0-1 0 0,1 0 0 0 0,-2 1 0 0 0,1-1 0 0 0,0 0 0 0 0,0 2-430 0 0,0 10 436 0 0,0 0-1 0 0,-1 0 1 0 0,0-1-1 0 0,-3 13-435 0 0,1-1 314 0 0,-1 25-100 0 0,-2 30-775 0 0,3 0 0 0 0,4-1-1 0 0,6 36 562 0 0,-5-85-955 0 0,-3-21 77 0 0,1-1-1 0 0,0 1 1 0 0,1-1-1 0 0,2 8 879 0 0,-5-30-4329 0 0,-5-27 3105 0 0,-4 7 1300 0 0,1-1 0 0 0,1-1-76 0 0,6 22 303 0 0,0 0 0 0 0,1-1 0 0 0,1 1 1 0 0,0 0-1 0 0,1 0 0 0 0,0 0 0 0 0,1-1-303 0 0,0 3 534 0 0,0 0 1 0 0,1 1-1 0 0,0-1 0 0 0,0 1 1 0 0,1-1-1 0 0,2-1-534 0 0,-5 9 272 0 0,1 0 1 0 0,-1 0-1 0 0,1 1 1 0 0,0-1-1 0 0,0 1 0 0 0,0-1 1 0 0,1 1-1 0 0,-1-1 0 0 0,1 1 1 0 0,-1 0-1 0 0,1 0 0 0 0,-1 0 1 0 0,1 1-1 0 0,0-1 0 0 0,0 1 1 0 0,0-1-1 0 0,0 1 0 0 0,0 0 1 0 0,0 0-1 0 0,1 1 0 0 0,-1-1 1 0 0,0 0-1 0 0,2 1-272 0 0,86-12 1296 0 0,-27 12-2201 0 0,-22 3-2674 0 0,-35-2 2373 0 0,-6-1 976 0 0,-1 0 0 0 0,1 0 0 0 0,-1 0 0 0 0,1 0 0 0 0,0 0 0 0 0,-1 0-1 0 0,1 0 1 0 0,-1 0 0 0 0,1 0 0 0 0,-1 1 0 0 0,1-1 0 0 0,-1 0 0 0 0,1 0 0 0 0,-1 1 0 0 0,1-1 0 0 0,-1 0 0 0 0,1 1 0 0 0,-1-1 0 0 0,1 0 0 0 0,-1 1 0 0 0,0-1 0 0 0,1 1 0 0 0,-1-1 0 0 0,1 0 0 0 0,-1 1 0 0 0,0-1-1 0 0,0 1 1 0 0,1-1 0 0 0,-1 1 0 0 0,0 0 230 0 0,-5 4-4514 0 0</inkml:trace>
  <inkml:trace contextRef="#ctx0" brushRef="#br0" timeOffset="1359.158">1135 421 3577 0 0,'0'0'388'0'0,"-1"1"-1"0"0,0-1 1 0 0,0 1 0 0 0,0 0 0 0 0,0-1 0 0 0,0 1-1 0 0,1 0 1 0 0,-1-1 0 0 0,0 1 0 0 0,1 0 0 0 0,-1 0-1 0 0,1 0 1 0 0,-1 0 0 0 0,1 0 0 0 0,-1 0 0 0 0,1 0-1 0 0,-1 0 1 0 0,1 0 0 0 0,0 0 0 0 0,0 0 0 0 0,-1 0-388 0 0,2-1 120 0 0,-1 1 1 0 0,0-1-1 0 0,0 1 1 0 0,0 0-1 0 0,1-1 1 0 0,-1 1 0 0 0,0-1-1 0 0,1 1 1 0 0,-1-1-1 0 0,0 1 1 0 0,1-1-1 0 0,-1 0 1 0 0,0 1 0 0 0,1-1-1 0 0,-1 1 1 0 0,1-1-1 0 0,-1 0 1 0 0,1 1-1 0 0,-1-1 1 0 0,1 0 0 0 0,-1 1-1 0 0,1-1 1 0 0,-1 0-1 0 0,1 0 1 0 0,0 0-1 0 0,-1 0 1 0 0,1 0 0 0 0,-1 1-1 0 0,1-1 1 0 0,0 0-1 0 0,-1 0 1 0 0,1 0-1 0 0,0-1-120 0 0,14 2 91 0 0,1-2 0 0 0,-1 0 0 0 0,0-1 0 0 0,0 0 0 0 0,1-1-91 0 0,23-3-633 0 0,-2 0-777 0 0,12 0-1942 0 0,-1 1-3630 0 0,-30 4 3221 0 0</inkml:trace>
  <inkml:trace contextRef="#ctx0" brushRef="#br0" timeOffset="1718.336">759 843 2705 0 0,'-18'11'1145'0'0,"1"1"1"0"0,1 0-1 0 0,0 1 0 0 0,-9 10-1145 0 0,21-19 242 0 0,0 0-1 0 0,0 1 0 0 0,1-1 0 0 0,0 1 0 0 0,0 0 1 0 0,0 0-1 0 0,1 0 0 0 0,-1 0 0 0 0,1 0 0 0 0,0 1 1 0 0,1-1-1 0 0,-1 1 0 0 0,1-1 0 0 0,0 1 0 0 0,1 0 1 0 0,-1-1-1 0 0,1 1 0 0 0,0 0 0 0 0,1 0-241 0 0,-1 3 188 0 0,1 0 1 0 0,1 0-1 0 0,0-1 0 0 0,0 1 1 0 0,1-1-1 0 0,0 1 0 0 0,0-1 0 0 0,1 0 1 0 0,0 0-1 0 0,0 0 0 0 0,1-1 1 0 0,0 0-1 0 0,1 0 0 0 0,-1 0 0 0 0,1 0 1 0 0,0-1-1 0 0,1 0 0 0 0,0 0 1 0 0,0-1-1 0 0,0 0 0 0 0,0 0 0 0 0,2 0-188 0 0,-1-1 15 0 0,1-1-1 0 0,-1 0 0 0 0,1-1 1 0 0,-1 1-1 0 0,1-2 0 0 0,-1 1 1 0 0,1-1-1 0 0,0 0 0 0 0,0-1 1 0 0,0 0-1 0 0,0-1 0 0 0,-1 0 1 0 0,9-1-15 0 0,1-2-142 0 0,-1 0 1 0 0,0 0-1 0 0,0-2 1 0 0,0 0-1 0 0,0-1 1 0 0,5-4 141 0 0,-13 7-80 0 0,0-2 1 0 0,-1 1 0 0 0,1-1 0 0 0,-1 0 0 0 0,-1-1 0 0 0,1 0-1 0 0,-1 0 1 0 0,0-1 0 0 0,-1 0 0 0 0,0 0 0 0 0,0 0 0 0 0,3-6 79 0 0,-7 9 17 0 0,0 0 0 0 0,0 1 0 0 0,0-1 0 0 0,-1 0 1 0 0,1 0-1 0 0,-1 0 0 0 0,0 0 0 0 0,-1 0 0 0 0,1-1 1 0 0,-1 1-1 0 0,0 0 0 0 0,0 0 0 0 0,-1 0 0 0 0,0 0 1 0 0,1 0-1 0 0,-2 0 0 0 0,1 0 0 0 0,0 0 0 0 0,-1 0 1 0 0,0 0-1 0 0,0 0 0 0 0,-1 1 0 0 0,1-1 0 0 0,-1 1 0 0 0,-2-2-16 0 0,-1-2 47 0 0,0 0 0 0 0,0 1 0 0 0,-1 0 1 0 0,0 0-1 0 0,0 1 0 0 0,-1 0 0 0 0,0 0 1 0 0,0 1-1 0 0,0 0 0 0 0,-1 0 0 0 0,1 1 1 0 0,-1 0-1 0 0,0 0 0 0 0,0 1 0 0 0,-1 0 1 0 0,1 1-1 0 0,-1 0 0 0 0,1 1 0 0 0,-1-1 1 0 0,0 2-1 0 0,-3 0-48 0 0,0 0-276 0 0,1 1 0 0 0,-1 0 1 0 0,0 1-1 0 0,0 1 0 0 0,1 0 0 0 0,-1 0 0 0 0,-3 3 276 0 0,2 0-956 0 0,1 0-1 0 0,0 0 1 0 0,1 1-1 0 0,-1 1 1 0 0,2 0-1 0 0,-8 7 957 0 0,14-12-623 0 0,1 0 1 0 0,0 1-1 0 0,0 0 0 0 0,0 0 0 0 0,1 0 0 0 0,0 0 0 0 0,-1 0 0 0 0,1 1 0 0 0,1 0 0 0 0,-1-1 0 0 0,1 1 0 0 0,-1 1 623 0 0,-5 6-689 0 0</inkml:trace>
  <inkml:trace contextRef="#ctx0" brushRef="#br0" timeOffset="2046.506">2016 179 3889 0 0,'0'0'102'0'0,"1"-1"-1"0"0,-1 1 1 0 0,0 0 0 0 0,0 0 0 0 0,0 0 0 0 0,1 0 0 0 0,-1 0-1 0 0,0 0 1 0 0,0 0 0 0 0,0 0 0 0 0,1 0 0 0 0,-1 0-1 0 0,0-1 1 0 0,0 1 0 0 0,1 0 0 0 0,-1 0 0 0 0,0 0-1 0 0,0 0 1 0 0,1 1 0 0 0,-1-1 0 0 0,0 0 0 0 0,0 0 0 0 0,0 0-1 0 0,1 0 1 0 0,-1 0 0 0 0,0 0 0 0 0,0 0 0 0 0,0 0-1 0 0,1 0 1 0 0,-1 1 0 0 0,0-1 0 0 0,0 0 0 0 0,0 0-1 0 0,1 0 1 0 0,-1 0 0 0 0,0 1 0 0 0,0-1 0 0 0,0 0-1 0 0,0 0 1 0 0,0 0 0 0 0,0 0 0 0 0,1 1 0 0 0,-1-1 0 0 0,0 0-1 0 0,0 0 1 0 0,0 1 0 0 0,0-1 0 0 0,0 0-102 0 0,-3 13 2302 0 0,-3-5-1792 0 0,0-1 0 0 0,-1 1 0 0 0,-1-1-1 0 0,1-1 1 0 0,-1 1 0 0 0,-1-1-510 0 0,-20 18 627 0 0,-211 189 1917 0 0,30-28-1565 0 0,161-139-1161 0 0,52-50 180 0 0,1 1-1 0 0,-1-1 1 0 0,1 1-1 0 0,0 0 1 0 0,1 0 0 0 0,-1 0-1 0 0,1 0 1 0 0,0 0 2 0 0,7-3-39 0 0,9-8-42 0 0,-12 7 83 0 0,1 0-1 0 0,1 1 0 0 0,-1 0 1 0 0,1 0-1 0 0,0 1 0 0 0,0 1 1 0 0,1 0-1 0 0,-1 0 0 0 0,1 1 1 0 0,0 1-1 0 0,7-1-1 0 0,1 2-318 0 0,0 0-1 0 0,1 2 0 0 0,-1 0 1 0 0,6 2 318 0 0,25 10-3149 0 0,-42-9 1382 0 0,0 0 0 0 0,0 0 1 0 0,0 1-1 0 0,3 2 1767 0 0,3 1-3534 0 0,-3-3 585 0 0</inkml:trace>
  <inkml:trace contextRef="#ctx0" brushRef="#br0" timeOffset="2390.179">2155 0 4017 0 0,'1'1'459'0'0,"0"0"1"0"0,-1 0-1 0 0,1 1 1 0 0,-1-1-1 0 0,1 0 1 0 0,-1 0-1 0 0,1 0 1 0 0,-1 1-1 0 0,0-1 1 0 0,1 0-1 0 0,-1 1 1 0 0,0-1-1 0 0,0 0-459 0 0,0 33 2839 0 0,0-29-2240 0 0,-16 161 3985 0 0,8-105-3884 0 0,3 1 0 0 0,2 61-700 0 0,5-69 33 0 0,2 34-1070 0 0,-4-87 992 0 0,3 33-909 0 0,-3-32 779 0 0,0 0 0 0 0,0 0 0 0 0,0 0 0 0 0,-1-1 1 0 0,1 1-1 0 0,0 0 0 0 0,-1 0 0 0 0,1 0 0 0 0,-1-1 0 0 0,0 1 0 0 0,1 0 0 0 0,-1-1 1 0 0,0 1-1 0 0,0-1 0 0 0,-1 2 175 0 0,2-3-71 0 0,0 0 1 0 0,0 0 0 0 0,0 0-1 0 0,-1 1 1 0 0,1-1 0 0 0,0 0-1 0 0,0 0 1 0 0,0 0 0 0 0,-1 0-1 0 0,1 0 1 0 0,0 0-1 0 0,0 0 1 0 0,0 0 0 0 0,-1 0-1 0 0,1 0 1 0 0,0 0 0 0 0,0 0-1 0 0,0 0 1 0 0,-1 0-1 0 0,1 0 1 0 0,0 0 0 0 0,0 0-1 0 0,0 0 1 0 0,-1 0 0 0 0,1 0-1 0 0,0 0 1 0 0,0 0 0 0 0,0 0-1 0 0,0-1 1 0 0,-1 1-1 0 0,1 0 1 0 0,0 0 0 0 0,0 0-1 0 0,0 0 1 0 0,0 0 0 0 0,-1-1-1 0 0,1 1 1 0 0,0 0-1 0 0,0 0 1 0 0,0 0 70 0 0,-8-13-941 0 0,-2-13 661 0 0,9 19 253 0 0,0 0 0 0 0,0-1 0 0 0,1 1 0 0 0,0 0 0 0 0,0 0 0 0 0,1 0 0 0 0,0 0 0 0 0,0 0 0 0 0,1 0 1 0 0,1-5 26 0 0,-2 7 33 0 0,1 0 0 0 0,-1 0 0 0 0,1 0 0 0 0,0 0 0 0 0,1 0 0 0 0,-1 1 0 0 0,1-1 0 0 0,0 1 0 0 0,0 0 1 0 0,0 0-1 0 0,1 0 0 0 0,-1 0 0 0 0,1 1 0 0 0,0-1 0 0 0,1 0-33 0 0,2 2 105 0 0,0 0 0 0 0,0 1 0 0 0,0 0 0 0 0,0 0 0 0 0,1 0 1 0 0,-1 1-1 0 0,0 0 0 0 0,0 1 0 0 0,1 0 0 0 0,4 1-105 0 0,25 9-945 0 0,-25-6-1013 0 0,-1 1-1 0 0,0 0 1 0 0,0 1-1 0 0,-1 0 1 0 0,7 7 1958 0 0,-1-3-1283 0 0</inkml:trace>
  <inkml:trace contextRef="#ctx0" brushRef="#br0" timeOffset="2718.102">1800 760 1600 0 0,'-18'11'1125'0'0,"1"1"0"0"0,1 0 0 0 0,0 1-1 0 0,-12 13-1124 0 0,23-21 337 0 0,1 0-1 0 0,0 1 0 0 0,0-1 0 0 0,0 1 0 0 0,1 0 1 0 0,-1 0-1 0 0,2 0 0 0 0,-1 0 0 0 0,1 1 0 0 0,0-1 1 0 0,0 1-1 0 0,0-1 0 0 0,1 1 0 0 0,0 0 0 0 0,0 0 0 0 0,1 3-336 0 0,0-3 144 0 0,0 0-1 0 0,1 0 0 0 0,0-1 1 0 0,0 1-1 0 0,0-1 0 0 0,1 1 0 0 0,0-1 1 0 0,0 1-1 0 0,1-1 0 0 0,-1 0 0 0 0,2 0 1 0 0,-1 0-1 0 0,0 0 0 0 0,1-1 1 0 0,0 0-1 0 0,1 1 0 0 0,-1-1 0 0 0,1-1 1 0 0,0 1-1 0 0,0-1 0 0 0,0 0 1 0 0,1 0-1 0 0,-1 0 0 0 0,1-1 0 0 0,0 1 1 0 0,0-2-1 0 0,0 1 0 0 0,1-1 0 0 0,-1 0 1 0 0,1 0-144 0 0,7 2 43 0 0,1-1 0 0 0,-1-1 0 0 0,0-1 0 0 0,0 0 0 0 0,1-1 0 0 0,-1 0 0 0 0,0-1 0 0 0,0-1 0 0 0,1 0 0 0 0,1-2-43 0 0,9-2-19 0 0,-1-1 0 0 0,0-2 0 0 0,0 0 1 0 0,-1-2-1 0 0,6-4 19 0 0,-22 11 4 0 0,-1 1-1 0 0,1-1 1 0 0,-1-1 0 0 0,-1 1-1 0 0,1-1 1 0 0,0 0 0 0 0,-1 0 0 0 0,0-1-1 0 0,0 0 1 0 0,-1 1 0 0 0,0-2-1 0 0,3-4-3 0 0,-6 8 18 0 0,1 1-1 0 0,-1-1 1 0 0,0 0-1 0 0,0 0 1 0 0,-1 0-1 0 0,1-1 1 0 0,0 1-1 0 0,-1 0 1 0 0,0 0-1 0 0,0 0 0 0 0,0 0 1 0 0,0 0-1 0 0,0-1 1 0 0,-1 1-1 0 0,0 0 1 0 0,1 0-1 0 0,-1 0 1 0 0,0 0-1 0 0,0 0 0 0 0,-1 0 1 0 0,1 0-1 0 0,-1 1 1 0 0,1-1-1 0 0,-1 0 1 0 0,0 1-1 0 0,0-1 1 0 0,0 1-1 0 0,0 0 0 0 0,0-1 1 0 0,-2 0-18 0 0,-3-3 55 0 0,-1 0 1 0 0,1 0-1 0 0,-1 1 0 0 0,0 0 1 0 0,0 0-1 0 0,-1 1 0 0 0,1 0 1 0 0,-1 0-1 0 0,0 1 0 0 0,0 0 1 0 0,-1 1-56 0 0,-4-1 43 0 0,-1 1 1 0 0,1 0 0 0 0,-1 1-1 0 0,1 1 1 0 0,-1 0 0 0 0,-12 2-44 0 0,-14 5-1578 0 0,-1 2 0 0 0,1 2 1 0 0,0 1-1 0 0,-16 9 1578 0 0,50-18-1595 0 0,0 0 0 0 0,0 0 0 0 0,0 1 0 0 0,1 0 0 0 0,-4 3 1595 0 0,9-7-224 0 0,-7 5-2810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5:43:35.7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167 212 5393 0 0,'16'6'12687'0'0,"10"-2"-9422"0"0,29-1-2392 0 0,28-3-26 0 0,1-4 0 0 0,74-13-847 0 0,-110 7-778 0 0,-48 10 765 0 0,0 0-1 0 0,0 0 1 0 0,0 0-1 0 0,0 0 1 0 0,0-1 0 0 0,0 1-1 0 0,0 0 1 0 0,1 0-1 0 0,-1 0 1 0 0,0 0-1 0 0,0 0 1 0 0,0 0-1 0 0,0 0 1 0 0,0 0-1 0 0,0 0 1 0 0,0 0-1 0 0,1 0 1 0 0,-1 0 0 0 0,0 0-1 0 0,0-1 1 0 0,0 1-1 0 0,0 0 1 0 0,0 0-1 0 0,0 0 1 0 0,0 0-1 0 0,0 0 1 0 0,0 0-1 0 0,0 0 1 0 0,0-1-1 0 0,0 1 1 0 0,0 0 0 0 0,0 0-1 0 0,0 0 1 0 0,0 0-1 0 0,0 0 1 0 0,0 0-1 0 0,0-1 1 0 0,0 1-1 0 0,0 0 1 0 0,0 0-1 0 0,0 0 1 0 0,0 0-1 0 0,0 0 1 0 0,0 0 0 0 0,0-1-1 0 0,0 1 1 0 0,0 0-1 0 0,0 0 1 0 0,0 0-1 0 0,0 0 1 0 0,0 0-1 0 0,0 0 1 0 0,0 0-1 0 0,-1 0 1 0 0,1-1-1 0 0,0 1 1 0 0,0 0 0 0 0,0 0-1 0 0,0 0 1 0 0,0 0-1 0 0,0 0 1 0 0,0 0 13 0 0,-7-3-353 0 0,-31 4 40 0 0,-1 1-1 0 0,0 3 0 0 0,1 1 0 0 0,0 1 0 0 0,1 3 1 0 0,-5 2 313 0 0,10 0 149 0 0,2-1 0 0 0,-1 3 0 0 0,2 1 0 0 0,-1 0 0 0 0,2 2 0 0 0,0 2 1 0 0,-6 7-150 0 0,21-15 54 0 0,-1 1 1 0 0,3 0-1 0 0,-1 1 1 0 0,1 1-1 0 0,1-1 1 0 0,-6 9-55 0 0,13-15 53 0 0,-1-1 1 0 0,0 1-1 0 0,0-1 0 0 0,1 1 0 0 0,0 0 1 0 0,2 0-1 0 0,-2 1 0 0 0,2-1 1 0 0,-1 0-1 0 0,1 1 0 0 0,0 0 1 0 0,1-1-1 0 0,-1 1 0 0 0,2-1 0 0 0,-1 0 1 0 0,1 2-54 0 0,0-6 49 0 0,0 0 0 0 0,0 1 0 0 0,1 0 0 0 0,-1 0 0 0 0,1-1 0 0 0,-1 0 0 0 0,1 1 0 0 0,0-1 0 0 0,0 0 0 0 0,1 0 0 0 0,-1 0 0 0 0,1-1 0 0 0,0 1 0 0 0,1 2-49 0 0,2-1 57 0 0,-1 0 1 0 0,1-1-1 0 0,-1 0 1 0 0,1 0-1 0 0,0 0 1 0 0,0-1-1 0 0,0 1 0 0 0,4 0-57 0 0,5-1 62 0 0,0 1-1 0 0,0-1 0 0 0,0 0 1 0 0,1-1-1 0 0,-1-1 0 0 0,0-1 1 0 0,3 0-62 0 0,79-13-620 0 0,0-3-1 0 0,17-10 621 0 0,-102 24-517 0 0,68-20-2834 0 0,-71 20 1250 0 0,1-2 0 0 0,-1 0-1 0 0,1 0 1 0 0,0-1 2101 0 0,-2-2-4869 0 0,-7-3-436 0 0</inkml:trace>
  <inkml:trace contextRef="#ctx0" brushRef="#br0" timeOffset="359.409">402 277 4577 0 0,'-12'-2'4203'0'0,"12"2"-4061"0"0,-1 0 0 0 0,0 0-1 0 0,0-1 1 0 0,1 1 0 0 0,-1 0 0 0 0,0 0-1 0 0,1 0 1 0 0,-1 0 0 0 0,0 0 0 0 0,0 0-1 0 0,1 0 1 0 0,0 0 0 0 0,-1 1-1 0 0,0-1 1 0 0,1 0 0 0 0,-1 0 0 0 0,0 0-1 0 0,1 1 1 0 0,-1-1 0 0 0,0 0 0 0 0,1 1-1 0 0,-1-1 1 0 0,0 1 0 0 0,1-1 0 0 0,-1 1-1 0 0,1-1 1 0 0,-1 1 0 0 0,1-1-1 0 0,-1 1 1 0 0,1-1 0 0 0,-1 1 0 0 0,1 0-1 0 0,0-1 1 0 0,-1 1 0 0 0,1-1 0 0 0,0 0-1 0 0,-1 1-141 0 0,-4 9 205 0 0,2-1 0 0 0,-2 0-1 0 0,1 2 1 0 0,1-2 0 0 0,0 1 0 0 0,1 0-1 0 0,0 0 1 0 0,1 0 0 0 0,0 0-1 0 0,0 1 1 0 0,1-1 0 0 0,0 1 0 0 0,2 5-205 0 0,-1-8-519 0 0,0-1 1 0 0,0 0 0 0 0,1 1-1 0 0,1-1 1 0 0,-1 0 0 0 0,1 0-1 0 0,1 0 1 0 0,1 3 518 0 0,-2-5-990 0 0,0 0 0 0 0,1 0 0 0 0,0-1 0 0 0,0 0 0 0 0,-1 0 0 0 0,1 1 0 0 0,1-1 0 0 0,0-1 1 0 0,0 0-1 0 0,-1 0 0 0 0,3 2 990 0 0,7-2-1642 0 0</inkml:trace>
  <inkml:trace contextRef="#ctx0" brushRef="#br0" timeOffset="687.458">755 154 1112 0 0,'23'-31'7793'0'0,"-23"30"-7693"0"0,1 1-1 0 0,-1 0 0 0 0,0-1 0 0 0,1 1 0 0 0,-1 0 0 0 0,0-1 0 0 0,1 1 0 0 0,-1 0 0 0 0,0-1 0 0 0,1 1 0 0 0,-1 0 0 0 0,1 0 0 0 0,-1 0 0 0 0,1-1 0 0 0,-1 1 0 0 0,0 0 0 0 0,1 0 0 0 0,-1 0 0 0 0,1 0 0 0 0,-1 0 0 0 0,1 0 0 0 0,-1 0 0 0 0,1 0 0 0 0,-1 0 0 0 0,1 0 0 0 0,-1 0-99 0 0,1 1 156 0 0,0 0 0 0 0,-1-1-1 0 0,1 1 1 0 0,-1 0-1 0 0,0 0 1 0 0,1 0-1 0 0,-1 0 1 0 0,1-1 0 0 0,-1 1-1 0 0,0 0 1 0 0,0-1-1 0 0,0 1 1 0 0,0 0 0 0 0,0 0-1 0 0,0 0 1 0 0,0 0-1 0 0,0 0 1 0 0,0 0-1 0 0,0 0-155 0 0,0 45 1530 0 0,4-1-1 0 0,5 24-1529 0 0,1-11-878 0 0,13 39 878 0 0,-15-68-2528 0 0,-2 0 0 0 0,0 5 2528 0 0,-4-25-1822 0 0,-2-19-978 0 0,2-10 713 0 0,1-11 2517 0 0,-2 22-161 0 0,0 0 0 0 0,0-1 1 0 0,1 1-1 0 0,-1-1 0 0 0,2 2 1 0 0,0-2-1 0 0,1 2 0 0 0,1-5-269 0 0,3-3 90 0 0,16-25 93 0 0,-22 38-251 0 0,0 2 0 0 0,1-2 0 0 0,-1 1 0 0 0,0-1 0 0 0,0 1 0 0 0,1 0 0 0 0,0 0 0 0 0,0 0 0 0 0,0 1 0 0 0,0-1 0 0 0,0 1 0 0 0,-1 0 0 0 0,2-1 68 0 0,5-1-821 0 0,-2 0 0 0 0,1-1 0 0 0,0 0 0 0 0,-2 0 0 0 0,9-5 821 0 0,9-7-2588 0 0,-17 12 2464 0 0</inkml:trace>
  <inkml:trace contextRef="#ctx0" brushRef="#br0" timeOffset="1015.384">1110 85 1448 0 0,'2'-7'1205'0'0,"-1"0"0"0"0,0 1 0 0 0,0-1 0 0 0,0 0-1 0 0,-1 1 1 0 0,0-1 0 0 0,-1 1 0 0 0,0 0 0 0 0,0-1 0 0 0,0 0-1 0 0,-2-2-1204 0 0,3 6 498 0 0,2 25 4441 0 0,-1 24-3822 0 0,0-25-553 0 0,14 243 2895 0 0,0-31-2959 0 0,-5-42-324 0 0,3 88-1689 0 0,-12-207 283 0 0,0 84-3644 0 0,-2-53-4132 0 0,-2-50 755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5:43:34.3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62 96 3161 0 0,'-4'-4'3312'0'0,"6"2"-967"0"0,0 0 103 0 0,-2 6-327 0 0,8-2-201 0 0,-3 2-463 0 0,9 2-601 0 0,-3 1-192 0 0,8 3-400 0 0,-4-4-160 0 0,-2-3-152 0 0,8 1-216 0 0,-6 2-448 0 0,6-2-577 0 0,-8 1-799 0 0,-2-1-1041 0 0,-3-2-1240 0 0,-12 0-1568 0 0</inkml:trace>
  <inkml:trace contextRef="#ctx0" brushRef="#br0" timeOffset="328.072">83 266 2513 0 0,'4'-3'1131'0'0,"-2"-1"1"0"0,2 0-1 0 0,0 1 1 0 0,0-1-1 0 0,1 1 0 0 0,-2 1 1 0 0,2 0-1 0 0,1-2-1131 0 0,38-14 2492 0 0,-42 18-2485 0 0,13-5-185 0 0,0 0 0 0 0,0 2 0 0 0,0 0 0 0 0,1 1 0 0 0,0 0 0 0 0,-1 1 0 0 0,1 1 0 0 0,9 1 178 0 0,-24-1-68 0 0,0 0 0 0 0,0 0 0 0 0,0 0 0 0 0,1 0 0 0 0,-1 1 0 0 0,0-1 0 0 0,0 0 0 0 0,0 0 0 0 0,-1 1 0 0 0,1-1 0 0 0,-1 1 0 0 0,1-1 0 0 0,0 1 0 0 0,0-1 0 0 0,0 1 0 0 0,0 0 0 0 0,-1-1 1 0 0,1 1-1 0 0,0-1 0 0 0,0 1 0 0 0,0 0 68 0 0,-1 0-25 0 0,0 0 1 0 0,0-1-1 0 0,0 1 1 0 0,0 0-1 0 0,0 0 1 0 0,0-1-1 0 0,-1 1 1 0 0,1 0 0 0 0,0-1-1 0 0,0 1 1 0 0,-1 0-1 0 0,1-1 1 0 0,0 1-1 0 0,-1 0 1 0 0,1-1-1 0 0,0 1 1 0 0,-1-1-1 0 0,1 1 1 0 0,-1-1-1 0 0,1 1 1 0 0,-1-1 0 0 0,1 1-1 0 0,-1 0 25 0 0,-6 4 8 0 0,-1 1 1 0 0,1 0-1 0 0,-2-2 1 0 0,-2 3-9 0 0,3-2-27 0 0,-28 20 577 0 0,2 1 0 0 0,-1 3 1 0 0,3 0-1 0 0,1 2 0 0 0,2 1 1 0 0,-25 34-551 0 0,51-61 129 0 0,-1 0 0 0 0,0 1 0 0 0,1 0 1 0 0,1-1-1 0 0,0 1 0 0 0,-1 2-129 0 0,2-6 50 0 0,0-1 0 0 0,1 1 1 0 0,-1 0-1 0 0,1 1 0 0 0,-1-1 0 0 0,1 0 0 0 0,0 0 0 0 0,0 0 0 0 0,0 0 1 0 0,0 1-1 0 0,0-2 0 0 0,0 1 0 0 0,1 0 0 0 0,-1 0 0 0 0,1 0 0 0 0,-1 0 1 0 0,1 0-1 0 0,0 0 0 0 0,0 0 0 0 0,0 0 0 0 0,1 0-50 0 0,-1-1 30 0 0,0 0 0 0 0,0 0 0 0 0,1 0 0 0 0,-1 0 1 0 0,1 0-1 0 0,0 0 0 0 0,-1-1 0 0 0,1 1 0 0 0,0 0 0 0 0,-1-1 0 0 0,1 0 0 0 0,0 1 0 0 0,-1-1 0 0 0,1 0 0 0 0,0 0 1 0 0,0 0-31 0 0,30-1 114 0 0,1-7-244 0 0,1 1 0 0 0,-1-4 0 0 0,-1 1 0 0 0,0-3 0 0 0,0-1 0 0 0,25-15 130 0 0,-54 27 6 0 0,0 0-1 0 0,0 0 1 0 0,0-1-1 0 0,0 1 1 0 0,0-1-1 0 0,0 0 1 0 0,-1 2 0 0 0,1-2-1 0 0,-1-1 1 0 0,0 1-1 0 0,1 0 1 0 0,0-2-6 0 0,-3 4 8 0 0,1 0 0 0 0,0-1 0 0 0,0 1 1 0 0,-1-1-1 0 0,1 0 0 0 0,-1 0 0 0 0,1 1 0 0 0,-1-1 1 0 0,0 0-1 0 0,0 0 0 0 0,0 1 0 0 0,0 0 0 0 0,0-1 0 0 0,0 0 1 0 0,0 1-1 0 0,-1-1 0 0 0,1 0 0 0 0,-1 0 0 0 0,1 1 1 0 0,-1-1-1 0 0,0 0 0 0 0,1 1 0 0 0,-1-1 0 0 0,0 2 1 0 0,0-2-1 0 0,0 1 0 0 0,0-1 0 0 0,-1 0-8 0 0,-5-4-4 0 0,2-1-1 0 0,-2 3 1 0 0,0-2-1 0 0,1 1 1 0 0,-2 0-1 0 0,2 1 1 0 0,-2 0-1 0 0,0 0 1 0 0,-3-1 4 0 0,-12-3-2688 0 0,-1 1 0 0 0,-13-2 2688 0 0,-5-2-7024 0 0,22 5 3574 0 0</inkml:trace>
  <inkml:trace contextRef="#ctx0" brushRef="#br0" timeOffset="656.094">507 0 4457 0 0,'3'0'327'0'0,"-1"0"0"0"0,0 0 1 0 0,1 1-1 0 0,-1-1 0 0 0,0 1 0 0 0,0 0 1 0 0,0-1-1 0 0,0 1 0 0 0,1 0 0 0 0,-1 0 1 0 0,0 0-1 0 0,0 1 0 0 0,0-1 0 0 0,0-1 1 0 0,-1 2-1 0 0,0-1 0 0 0,1 1 0 0 0,0 0 1 0 0,-1 0-1 0 0,1-1 0 0 0,-1 1 0 0 0,1 0 1 0 0,-1 0-1 0 0,0 0 0 0 0,0 0 0 0 0,0 0 1 0 0,0 0-1 0 0,0 0 0 0 0,-1 1 0 0 0,1-1 1 0 0,-1 1-328 0 0,2 9 549 0 0,1 1 1 0 0,-2 1-1 0 0,0-1 1 0 0,0-1-1 0 0,-1 4-549 0 0,0 1 367 0 0,2 77 242 0 0,-1 3-1451 0 0,5-1 0 0 0,7 30 842 0 0,-11-116-791 0 0,0 0-1 0 0,1-1 1 0 0,0 1-1 0 0,0-1 1 0 0,3 6 791 0 0,-4-3-2112 0 0,-1-20-857 0 0,2-6 2217 0 0,-2 0 0 0 0,0-1 0 0 0,-1-3 752 0 0,0 5 213 0 0,1-1 0 0 0,0 0 1 0 0,0 0-1 0 0,2-1-213 0 0,-1 4 392 0 0,2-1 0 0 0,0 1 1 0 0,0-1-1 0 0,0 2 0 0 0,1-2 0 0 0,4-4-392 0 0,-7 13 138 0 0,0 1-1 0 0,-1-1 0 0 0,1 0 0 0 0,1 1 0 0 0,-1-1 0 0 0,1 0 1 0 0,-1 1-1 0 0,1 0 0 0 0,0 1 0 0 0,-1-1 0 0 0,1 0 0 0 0,0 0 0 0 0,0 0 1 0 0,1 1-1 0 0,-1-1 0 0 0,-1 1 0 0 0,2 0 0 0 0,-1 0 0 0 0,1 0 1 0 0,-1 1-1 0 0,1-1 0 0 0,-2 1 0 0 0,2 0 0 0 0,2 0-137 0 0,8 2 88 0 0,1 0-1 0 0,-2 0 0 0 0,3 3-87 0 0,20 4-3123 0 0,-11-1-2366 0 0,-17-7 2002 0 0</inkml:trace>
  <inkml:trace contextRef="#ctx0" brushRef="#br0" timeOffset="999.763">334 712 3513 0 0,'-4'3'915'0'0,"-13"11"1362"0"0,12-8-1085 0 0,7-3 389 0 0,26-5-797 0 0,0 0 1 0 0,0-2-1 0 0,7-3-784 0 0,-11 2-261 0 0,0 2 1 0 0,0 0-1 0 0,-1 1 0 0 0,1 1 1 0 0,2 1 260 0 0,-19 1-81 0 0,0-1-210 0 0,1 1 1 0 0,-1 0-1 0 0,1 0 0 0 0,-1 0 0 0 0,0 1 0 0 0,3 0 291 0 0,-9-1-51 0 0,0-1 0 0 0,0 1-1 0 0,-1-1 1 0 0,1 1-1 0 0,0-1 1 0 0,0 1-1 0 0,0 0 1 0 0,0-1-1 0 0,0 1 1 0 0,0 0-1 0 0,0 0 1 0 0,-1 0-1 0 0,1 0 1 0 0,0 0 0 0 0,-1 0-1 0 0,1 0 1 0 0,-1 0-1 0 0,1 0 1 0 0,-1 0-1 0 0,1 0 1 0 0,-1-1-1 0 0,1 1 1 0 0,-1 0-1 0 0,0 0 1 0 0,0 0-1 0 0,0 1 1 0 0,0-1 0 0 0,0 0-1 0 0,0 0 1 0 0,0 0-1 0 0,0 0 1 0 0,0 0-1 0 0,0 1 1 0 0,0-1-1 0 0,-1 0 1 0 0,1 0-1 0 0,-1 0 1 0 0,1 0-1 0 0,-1 0 1 0 0,1-1 0 0 0,-1 1-1 0 0,1 0 1 0 0,-1 0-1 0 0,0 0 1 0 0,0 0 51 0 0,-5 8 30 0 0,1-1 0 0 0,-2 0 0 0 0,0 0 0 0 0,1-1 0 0 0,-2 0 0 0 0,1 0 0 0 0,-1-1 0 0 0,0 0 0 0 0,0 0 0 0 0,-1-1-30 0 0,-22 12 1172 0 0,-2 1 1 0 0,-6-1-1173 0 0,-1 2 1103 0 0,20-10-127 0 0,-1 2-1 0 0,2 0 0 0 0,-1 1 1 0 0,-7 8-976 0 0,22-18 257 0 0,1 2 1 0 0,0 0 0 0 0,0 1 0 0 0,0-1-1 0 0,0 0 1 0 0,0 1 0 0 0,1 0-1 0 0,0 0 1 0 0,0-1 0 0 0,0 1 0 0 0,0 1-1 0 0,1-1 1 0 0,0 0 0 0 0,0 1 0 0 0,1 0-1 0 0,0-1 1 0 0,0 1 0 0 0,0 0-1 0 0,0 5-257 0 0,1-8 85 0 0,0-1 0 0 0,0 1 0 0 0,1 0 1 0 0,-1 0-1 0 0,1-2 0 0 0,0 2 0 0 0,-1 0 0 0 0,1 0 0 0 0,0-1 0 0 0,0 1 0 0 0,0-1 0 0 0,0 1 0 0 0,1-2 0 0 0,-1 1 0 0 0,1 1 0 0 0,0-1 0 0 0,0 0 0 0 0,0 0-85 0 0,2 1 64 0 0,-1 0 1 0 0,1-1-1 0 0,0 1 1 0 0,0-1-1 0 0,0 1 0 0 0,0-1 1 0 0,1 0-1 0 0,-1 0 1 0 0,1-1-1 0 0,-1 0-64 0 0,15 3-51 0 0,0-1-1 0 0,-1-1 1 0 0,1 0-1 0 0,15-1 52 0 0,-26-1-67 0 0,84 0-4771 0 0,59-9 4838 0 0,88-25-11900 0 0,-174 23 7819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5:43:32.2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84 186 5857 0 0,'1'0'271'0'0,"-1"0"0"0"0,0 0-1 0 0,0 0 1 0 0,0-1 0 0 0,1 1-1 0 0,-1 0 1 0 0,0 0 0 0 0,0-1-1 0 0,1 1 1 0 0,-1 0 0 0 0,0-1-1 0 0,1 1 1 0 0,-1 0 0 0 0,0 0-1 0 0,0 0 1 0 0,0-1 0 0 0,0 1-1 0 0,1 0 1 0 0,-1 0 0 0 0,0 0-1 0 0,1 0 1 0 0,-1 0 0 0 0,1 0-1 0 0,-1 0 1 0 0,0 0 0 0 0,1 0-1 0 0,-1 0 1 0 0,1 0 0 0 0,-1 0-1 0 0,1 0-270 0 0,18-4 1683 0 0,-16 4-1028 0 0,68-18 3080 0 0,-48 11-3005 0 0,0 1 0 0 0,21-1-730 0 0,1 0 352 0 0,-35 4-300 0 0,1 1-1 0 0,1 1 1 0 0,-1 0 0 0 0,1 0 0 0 0,-1 1-1 0 0,1 1 1 0 0,-1-1 0 0 0,0 1 0 0 0,1 1-1 0 0,10 3-51 0 0,-21-5-4 0 0,0 1 1 0 0,0-1-1 0 0,0 0 0 0 0,-1 1 0 0 0,1-1 0 0 0,0 1 0 0 0,0 0 0 0 0,0-1 0 0 0,0 1 0 0 0,0 0 0 0 0,0 0 0 0 0,0 0 0 0 0,0-1 0 0 0,-1 1 0 0 0,1 0 0 0 0,0 0 0 0 0,0 0 0 0 0,-1 0 0 0 0,1-1 0 0 0,-1 1 0 0 0,1 0 0 0 0,-1 1 0 0 0,0-1 0 0 0,1 0 0 0 0,-1 0 0 0 0,0 0 0 0 0,0 0 0 0 0,1 1 0 0 0,-1-1 0 0 0,0 0 0 0 0,0 0 0 0 0,-1 0 0 0 0,1 1 0 0 0,0-1 0 0 0,0 0 0 0 0,0 0 0 0 0,-1-1 0 0 0,1 1 0 0 0,-1 0 0 0 0,0 1 5 0 0,-2 5-46 0 0,0-1 0 0 0,0-1 0 0 0,0 1 0 0 0,-1 0 0 0 0,0-1 0 0 0,-3 2 45 0 0,-28 31-235 0 0,-2-2 1 0 0,-1-1-1 0 0,-35 23 235 0 0,-17 15-321 0 0,30-25-107 0 0,25-21-1750 0 0,-24 25 2178 0 0,48-40-630 0 0,3-6-1159 0 0,18-12 901 0 0,30-22 609 0 0,-4 3 504 0 0,0 1 1 0 0,1 1 0 0 0,32-13-226 0 0,-55 30 42 0 0,-2 1 1 0 0,1 1-1 0 0,1 0 1 0 0,-1 1-1 0 0,1 0 1 0 0,0 1-1 0 0,0 0 1 0 0,-1 1-1 0 0,1 1 1 0 0,1 0 0 0 0,-2 1-1 0 0,1 1 1 0 0,0 0-1 0 0,0 1-42 0 0,-6 0-323 0 0,-2-1 0 0 0,2 0 0 0 0,-2 1 0 0 0,1 1 0 0 0,0 0 0 0 0,-1 0 1 0 0,1 0-1 0 0,3 2 323 0 0,-8-4-482 0 0,0 0 0 0 0,1 1 1 0 0,0-1-1 0 0,-1 0 0 0 0,0 1 0 0 0,1-2 1 0 0,-1 2-1 0 0,0 0 0 0 0,-1 0 1 0 0,0 0-1 0 0,1 0 0 0 0,-1 0 1 0 0,1-1-1 0 0,-1 1 0 0 0,0 0 1 0 0,0 1-1 0 0,0-1 0 0 0,-1 0 0 0 0,1 0 1 0 0,-1 2 481 0 0,-5 8-3757 0 0</inkml:trace>
  <inkml:trace contextRef="#ctx0" brushRef="#br0" timeOffset="343.67">369 483 3425 0 0,'-7'4'2344'0'0,"1"1"-815"0"0,-4 1-321 0 0,7 3-280 0 0,1 1-280 0 0,0-3-256 0 0,6 7-176 0 0,-4-5-120 0 0,9 3-128 0 0,-3 1-224 0 0,-1 0-240 0 0,5 2-416 0 0,-6 0-376 0 0,7-2-449 0 0,-7 4-695 0 0,9 6-889 0 0,-13-14 3017 0 0</inkml:trace>
  <inkml:trace contextRef="#ctx0" brushRef="#br0" timeOffset="671.715">62 753 5681 0 0,'-1'1'350'0'0,"0"0"0"0"0,0-1 0 0 0,0 0 0 0 0,0 1-1 0 0,1 0 1 0 0,-1 0 0 0 0,0 0 0 0 0,1 0 0 0 0,-1 0 0 0 0,1 0-1 0 0,-1 0 1 0 0,1 0 0 0 0,-1 0 0 0 0,1 0 0 0 0,0 1 0 0 0,-1-1-1 0 0,1 1-349 0 0,0-2 147 0 0,0 1 0 0 0,1-1-1 0 0,-1 1 1 0 0,0-1 0 0 0,0 1 0 0 0,0-1-1 0 0,1 0 1 0 0,-1 0 0 0 0,0 0-1 0 0,1 1 1 0 0,-1-1 0 0 0,0 1-1 0 0,1-1 1 0 0,-1 0 0 0 0,1 1 0 0 0,-1-1-1 0 0,0 0 1 0 0,1 1 0 0 0,-1-1-1 0 0,1 0 1 0 0,-1 0 0 0 0,1 1-1 0 0,-1-1 1 0 0,1 0 0 0 0,0 0-147 0 0,5 1 504 0 0,0 1 0 0 0,1-2-1 0 0,-1 1 1 0 0,0-1 0 0 0,5 0-504 0 0,-8 0 17 0 0,67-4 148 0 0,1-1 0 0 0,56-15-165 0 0,16-1-6330 0 0,-133 20 4957 0 0,2 1 1 0 0,-1 0-1 0 0,-1 1 0 0 0,2 0 1 0 0,0 0 1372 0 0,8 2-1987 0 0,-16-3 1562 0 0,-1 0 0 0 0,1 0 0 0 0,-1 0 1 0 0,1 0-1 0 0,-1-1 0 0 0,1 1 0 0 0,1-2 425 0 0</inkml:trace>
  <inkml:trace contextRef="#ctx0" brushRef="#br0" timeOffset="672.715">167 862 2112 0 0,'-1'3'452'0'0,"-1"-1"-1"0"0,1 1 0 0 0,-1-1 0 0 0,1 0 1 0 0,0 0-1 0 0,0 1 0 0 0,0 0 1 0 0,0 0-1 0 0,0 0 0 0 0,1-1 0 0 0,-1 0 1 0 0,1 1-1 0 0,0 0 0 0 0,0 0 0 0 0,0 0 1 0 0,0 0-1 0 0,0 0 0 0 0,1-1 0 0 0,-1 1 1 0 0,1 0-452 0 0,1 1 320 0 0,-1 0 1 0 0,1 0 0 0 0,0-2 0 0 0,0 2-1 0 0,0-1 1 0 0,0 0 0 0 0,1 1 0 0 0,0-1 0 0 0,0-1-1 0 0,0 1 1 0 0,0-1 0 0 0,-1 1 0 0 0,2 0-321 0 0,10 5 361 0 0,-1-1 0 0 0,0 1 0 0 0,1-2 0 0 0,0 0 0 0 0,0-1 1 0 0,0 0-1 0 0,3-2-361 0 0,13 4 120 0 0,0-1 0 0 0,1-2 0 0 0,0-2 0 0 0,0-1 0 0 0,28-2-120 0 0,11-4-2483 0 0,2-4 1 0 0,-1-3 2482 0 0,-38 4-2015 0 0,-19 4 422 0 0,-2 2 0 0 0,1 0 0 0 0,6-1 1593 0 0,29 2-4238 0 0,-43 0 3835 0 0,-1 0-1 0 0,1 0 0 0 0,0-1 1 0 0,0 0-1 0 0,-2 0 0 0 0,6-2 404 0 0,-9 4-9 0 0</inkml:trace>
  <inkml:trace contextRef="#ctx0" brushRef="#br0" timeOffset="1015.384">1098 230 5577 0 0,'3'-2'1443'0'0,"11"-4"3224"0"0,11 3-3225 0 0,36-2-451 0 0,-48 3-942 0 0,-1 0 1 0 0,2 1 0 0 0,-2 1 0 0 0,1 0 0 0 0,0 1-1 0 0,0 0 1 0 0,0 1 0 0 0,7 3-50 0 0,-19-5-8 0 0,0 0-1 0 0,-1 0 1 0 0,1 1 0 0 0,0-1 0 0 0,0 0 0 0 0,0 1 0 0 0,-1-1 0 0 0,1 1-1 0 0,0-1 1 0 0,-1 1 0 0 0,1-1 0 0 0,0 1 0 0 0,-1 0 0 0 0,1-1-1 0 0,-1 1 1 0 0,1-1 0 0 0,-1 0 0 0 0,1 1 0 0 0,-1 0 0 0 0,1 0-1 0 0,-1 0 1 0 0,0-1 0 0 0,1 1 0 0 0,-1 0 0 0 0,0 0 8 0 0,0 1-11 0 0,0 0-1 0 0,0 0 1 0 0,0-1 0 0 0,0 1 0 0 0,0 0 0 0 0,-1 0-1 0 0,1-2 1 0 0,-1 2 0 0 0,1 0 0 0 0,-1 0-1 0 0,1-1 1 0 0,-2 2 11 0 0,-1 3-1 0 0,-1 0-1 0 0,0 0 1 0 0,0 1 0 0 0,-1-2-1 0 0,-4 4 2 0 0,-27 25 145 0 0,-2 0 0 0 0,-39 24-145 0 0,31-24 49 0 0,-79 50 34 0 0,122-83-63 0 0,-7 6-40 0 0,10-7 20 0 0,0 0-1 0 0,0 0 1 0 0,0 0-1 0 0,-1 0 1 0 0,1 0-1 0 0,0 0 1 0 0,0 0-1 0 0,0 0 1 0 0,0 1-1 0 0,0-1 0 0 0,0 0 1 0 0,-1 0-1 0 0,1 0 1 0 0,0 0-1 0 0,0 0 1 0 0,0 0-1 0 0,0 0 1 0 0,0 0-1 0 0,-1 0 1 0 0,1 0-1 0 0,0 0 1 0 0,0 0-1 0 0,0 0 0 0 0,0 0 1 0 0,0-1-1 0 0,-1 1 1 0 0,1 0-1 0 0,0 0 1 0 0,0 0-1 0 0,0 0 1 0 0,0 0-1 0 0,0 0 1 0 0,0 0-1 0 0,0 0 0 0 0,-1 0 1 0 0,1 0-1 0 0,0-1 1 0 0,0 1-1 0 0,0 0 1 0 0,0 0-1 0 0,0 0 1 0 0,0 0-1 0 0,0 0 1 0 0,0 0-1 0 0,0-1 0 0 0,0 1 1 0 0,0 0-1 0 0,0 0 1 0 0,0 0-1 0 0,0 0 1 0 0,0 0-1 0 0,0-1 1 0 0,0 1-1 0 0,0 0 1 0 0,0 0-1 0 0,0 0 1 0 0,0 0-1 0 0,0 0 0 0 0,0-1 1 0 0,0 1-1 0 0,0 0 1 0 0,0 0-1 0 0,0 0 1 0 0,0 0-1 0 0,0 0 1 0 0,0 0-1 0 0,0-1 1 0 0,0 1-1 0 0,0 0 0 0 0,1 0 1 0 0,0-2 3 0 0,1 0-1 0 0,0 0 1 0 0,0-1-1 0 0,0 1 1 0 0,0 0 0 0 0,1 0-1 0 0,-1 0 1 0 0,1 0-1 0 0,0 1 1 0 0,-1 0-1 0 0,1-1-2 0 0,3-1-13 0 0,-1 0 25 0 0,1-3 31 0 0,1 1 0 0 0,1 2 1 0 0,-1-2-1 0 0,0 1 0 0 0,1 1 0 0 0,0-1 0 0 0,0 2 0 0 0,-1 0 0 0 0,2 0 0 0 0,-1 0 0 0 0,7-1-43 0 0,-9 3 4 0 0,-1 0 0 0 0,1 0 0 0 0,-1 0 0 0 0,0 1 1 0 0,1 0-1 0 0,-1 0 0 0 0,1 0 0 0 0,-2 1 0 0 0,2 0 0 0 0,-1-1 1 0 0,0 1-1 0 0,0 1 0 0 0,0-1 0 0 0,1 2-4 0 0,36 21-1087 0 0,-3-2-3271 0 0,1-5-4442 0 0,-28-16 7938 0 0</inkml:trace>
  <inkml:trace contextRef="#ctx0" brushRef="#br0" timeOffset="1359.081">1522 175 3137 0 0,'14'-33'10418'0'0,"-12"48"-9533"0"0,-1 0 0 0 0,-1 0 0 0 0,0 2 1 0 0,-1 8-886 0 0,0-5 70 0 0,0 0 1 0 0,3 20-71 0 0,1-6-73 0 0,-1-7-380 0 0,2 0 0 0 0,2 3 453 0 0,-4-22-721 0 0,0-1 0 0 0,0 1-1 0 0,1 0 1 0 0,1-1 0 0 0,2 5 721 0 0,-3-1-3230 0 0,-3-20-745 0 0,2-16 2387 0 0,-2 20 1561 0 0,0-1-1 0 0,1 2 0 0 0,-1-2 0 0 0,0 1 0 0 0,2 0 1 0 0,-1 0-1 0 0,2-4 28 0 0,8-16 105 0 0,-6 9-237 0 0,2 0 0 0 0,1 0 0 0 0,-1 1 0 0 0,3-1 0 0 0,3-5 132 0 0,30-31-3055 0 0,-35 41 3008 0 0</inkml:trace>
  <inkml:trace contextRef="#ctx0" brushRef="#br0" timeOffset="1687.1">1804 45 1056 0 0,'12'-45'8447'0'0,"-15"58"573"0"0,-16 62-6745 0 0,6 54 1222 0 0,5 35-3497 0 0,9-79 477 0 0,12 83-477 0 0,-9-121-67 0 0,8 51-2324 0 0,3-1 0 0 0,24 73 2391 0 0,-32-147-2537 0 0,1 1 1 0 0,0-1-1 0 0,2 0 1 0 0,7 12 2536 0 0,-7-13-4318 0 0,-8-11-733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5:43:30.7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461 40 1616 0 0,'0'0'240'0'0,"0"0"-1"0"0,-1 0 0 0 0,1 0 0 0 0,0-1 1 0 0,0 1-1 0 0,0 0 0 0 0,-1 0 1 0 0,1 0-1 0 0,0 0 0 0 0,0 0 0 0 0,-1 0 1 0 0,1 0-1 0 0,0 0 0 0 0,-1-1 1 0 0,1 1-1 0 0,0 0 0 0 0,0 0 0 0 0,-1 0 1 0 0,1 0-1 0 0,0 0 0 0 0,0 1 1 0 0,-1-1-1 0 0,1 0 0 0 0,0 0 0 0 0,0 0 1 0 0,-1 0-1 0 0,1 0 0 0 0,0 0 0 0 0,0 0 1 0 0,-1 0-1 0 0,1 1 0 0 0,0-1 1 0 0,0 0-1 0 0,-1 0 0 0 0,1 0 0 0 0,0 0 1 0 0,0 1-1 0 0,0-1 0 0 0,-1 0-239 0 0,-8 14 2621 0 0,-6 23-1684 0 0,-21 53 1232 0 0,11-34-1338 0 0,-15 43-101 0 0,-216 511-202 0 0,203-496-3626 0 0,41-86 479 0 0,8-9-2489 0 0,5-17 1205 0 0,3-9-109 0 0</inkml:trace>
  <inkml:trace contextRef="#ctx0" brushRef="#br0" timeOffset="328.022">440 93 2769 0 0,'5'-5'951'0'0,"0"0"0"0"0,1 0 1 0 0,0 0-1 0 0,-1 2 1 0 0,1-2-1 0 0,1 1 1 0 0,-1 1-1 0 0,1-1 0 0 0,3 0-951 0 0,-8 4 188 0 0,0-1-1 0 0,0 1 0 0 0,0-1 0 0 0,0 1 0 0 0,0 0 0 0 0,1 0 0 0 0,-1 0 0 0 0,-1 0 0 0 0,1 0 0 0 0,0 0 0 0 0,0 1 0 0 0,0-1 0 0 0,0 1 0 0 0,1-1 0 0 0,-1 0 1 0 0,0 1-1 0 0,0 0 0 0 0,-2 0 0 0 0,2 0 0 0 0,0 0 0 0 0,0 0 0 0 0,0 0 0 0 0,-1 1 0 0 0,1-1 0 0 0,0 1 0 0 0,-1-1 0 0 0,0 1 0 0 0,1 0 0 0 0,-1-1 1 0 0,0 1-1 0 0,0-1 0 0 0,-1 1 0 0 0,1 0 0 0 0,1 1-187 0 0,2 7 257 0 0,0 0-1 0 0,-1 0 1 0 0,0 0 0 0 0,-1 0-1 0 0,-1 1 1 0 0,0-1 0 0 0,1 9-257 0 0,3 22 371 0 0,49 281 607 0 0,-23-181-1742 0 0,-2-3-4216 0 0,-25-114-102 0 0,-2 2-1 0 0,0 14 5083 0 0,-6-27-4769 0 0</inkml:trace>
  <inkml:trace contextRef="#ctx0" brushRef="#br0" timeOffset="671.81">111 569 4249 0 0,'4'4'3113'0'0,"0"0"-1193"0"0,2 3-368 0 0,1-5-263 0 0,5-2-33 0 0,5 0-232 0 0,9-4-272 0 0,2 1-64 0 0,8-3-488 0 0,2 0 64 0 0,-2-1-143 0 0,7-5-482 0 0,-5 6-279 0 0,1-1-912 0 0,1 1-1089 0 0,-4 2-1479 0 0,-10-13-2458 0 0</inkml:trace>
  <inkml:trace contextRef="#ctx0" brushRef="#br0" timeOffset="672.81">1088 203 8290 0 0,'31'-14'5214'0'0,"-16"9"-4192"0"0,0 0 0 0 0,2 1 1 0 0,-1 1-1 0 0,1 0-1022 0 0,-14 2 44 0 0,0 1 0 0 0,-1 0 1 0 0,1 0-1 0 0,0 0 0 0 0,-1 0 0 0 0,1 0 0 0 0,0 0 1 0 0,0 0-1 0 0,0 1 0 0 0,-1 0 0 0 0,1 0 0 0 0,0 0 1 0 0,0 0-1 0 0,-1 0 0 0 0,1 0 0 0 0,0 1 0 0 0,-2-1 1 0 0,2 1-1 0 0,-1 0 0 0 0,0 0 0 0 0,0 0 0 0 0,1-1 1 0 0,-1 1-1 0 0,0 0 0 0 0,-1 1 0 0 0,1-1 0 0 0,-1 0 1 0 0,0 1-1 0 0,1 0 0 0 0,-1-1 0 0 0,0 0 0 0 0,0 1 1 0 0,1 1-45 0 0,0 4-31 0 0,-1-1 0 0 0,1 1 0 0 0,-1 0 1 0 0,0-1-1 0 0,-1 1 0 0 0,0-1 0 0 0,0 1 1 0 0,-1 0-1 0 0,0 0 0 0 0,-1 0 0 0 0,1-2 1 0 0,-2 3 30 0 0,-7 20-479 0 0,-3-1 0 0 0,1 0 0 0 0,-3-2 0 0 0,-1 1 0 0 0,-14 18 479 0 0,-3 6-1366 0 0,-7 17-1790 0 0,-3 3-6229 0 0,32-58 7012 0 0</inkml:trace>
  <inkml:trace contextRef="#ctx0" brushRef="#br0" timeOffset="1015.358">1504 1 7226 0 0,'2'0'298'0'0,"0"1"0"0"0,0 0 0 0 0,0 0 1 0 0,0 0-1 0 0,0 0 0 0 0,0 0 1 0 0,-1 0-1 0 0,1 0 0 0 0,-1 1 1 0 0,0-2-1 0 0,1 2 0 0 0,-1-1 1 0 0,1 1-1 0 0,-1 0 0 0 0,0-1 1 0 0,0 1-1 0 0,0 0 0 0 0,0 0 1 0 0,0 0-1 0 0,0 0 0 0 0,0-1 0 0 0,-1 1 1 0 0,1 0-1 0 0,-1 0 0 0 0,1 0 1 0 0,-1 0-1 0 0,0 1-298 0 0,1 8 423 0 0,0 1-1 0 0,-1 0 1 0 0,0-1-1 0 0,-2 8-422 0 0,1 3 507 0 0,-2 61 189 0 0,-1-8-356 0 0,4 1-1 0 0,7 38-339 0 0,22 143-1036 0 0,-15-168-3365 0 0,-14-86 1719 0 0,0-11 1527 0 0,-4-13 312 0 0,-10-23 1033 0 0,2-2-1 0 0,1-5-189 0 0,8 36 452 0 0,1 0 0 0 0,1 0 0 0 0,0 0-1 0 0,1-1 1 0 0,1 2 0 0 0,1-1-1 0 0,0 0 1 0 0,2-9-452 0 0,-4 23 49 0 0,0 0-1 0 0,1 1 1 0 0,-1-1-1 0 0,0 0 1 0 0,1 0 0 0 0,-1 1-1 0 0,1-1 1 0 0,-1 0-1 0 0,1 1 1 0 0,-1-1 0 0 0,1 0-1 0 0,0 1 1 0 0,-1-1-1 0 0,1 1 1 0 0,0-1 0 0 0,-1 1-1 0 0,1 0 1 0 0,0-1-1 0 0,-1 1 1 0 0,1 0 0 0 0,0 0-1 0 0,0 0 1 0 0,0 0-1 0 0,-1 0 1 0 0,1-1-1 0 0,0 1 1 0 0,0 0 0 0 0,0 0-1 0 0,0 0 1 0 0,-1 0-1 0 0,0 0 1 0 0,1 0 0 0 0,0 1-1 0 0,0-1-48 0 0,35 9 719 0 0,-15-3-653 0 0,35 4-1174 0 0,-33-5-2725 0 0,0-1 0 0 0,19 0 3833 0 0,-14-6-5703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4:30:53.15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1144 715 5529 0 0,'0'-1'400'0'0,"-1"0"0"0"0,1 1 0 0 0,0-1-1 0 0,-1 0 1 0 0,1 0 0 0 0,-1 0 0 0 0,0 1-1 0 0,1-1 1 0 0,-1 0 0 0 0,1 1 0 0 0,-1-1 0 0 0,-1 0-400 0 0,2 1 91 0 0,-1 0 0 0 0,1-1 0 0 0,-1 1 0 0 0,0 0 0 0 0,1 0 0 0 0,-1 0 0 0 0,1 0 0 0 0,-1 0 0 0 0,0 0 0 0 0,1 1 0 0 0,-1-1 0 0 0,0 0 0 0 0,1 0 0 0 0,-1 0 0 0 0,1 1 0 0 0,-1-1 0 0 0,1 0 0 0 0,-1 0 0 0 0,0 1-91 0 0,-8 4 397 0 0,0 1 0 0 0,1 0 1 0 0,-1 0-1 0 0,1 0 0 0 0,1 1 0 0 0,-1 1 1 0 0,1-1-1 0 0,0 1 0 0 0,1 0-397 0 0,-15 21 407 0 0,2 1-1 0 0,0 0-406 0 0,10-14 189 0 0,-59 91 368 0 0,24-40-307 0 0,44-67-235 0 0,-4 8-55 0 0,5-6 18 0 0,4-5 101 0 0,-1 0-93 0 0,0 0 0 0 0,0-1 1 0 0,0 1-1 0 0,0-1 1 0 0,-1 0-1 0 0,1 0 0 0 0,-1-1 1 0 0,0 1-1 0 0,1-3 14 0 0,4-5-4 0 0,53-79-101 0 0,4-4 103 0 0,-40 61 210 0 0,22-22-208 0 0,-44 52-4 0 0,11-11 126 0 0,-13 13-75 0 0,-2 3 0 0 0,-9 8 29 0 0,-9 10 14 0 0,1 2-1 0 0,1 1 1 0 0,-8 13-90 0 0,11-15 10 0 0,-67 103-153 0 0,20-29 197 0 0,-183 265 103 0 0,194-277-184 0 0,39-61 2 0 0,69-132-678 0 0,-30 55 690 0 0,73-141-160 0 0,10 6 27 0 0,-13 48-223 0 0,-94 138 377 0 0,-3 3 8 0 0,0 0-1 0 0,0 1 0 0 0,0-1 0 0 0,0 0 0 0 0,1 1 0 0 0,-1-1 0 0 0,1 1 1 0 0,-1 0-1 0 0,1-1 0 0 0,1 0-15 0 0,-11 17 119 0 0,-24 37 21 0 0,-10 26-140 0 0,-4 6 204 0 0,-100 158 41 0 0,134-224-208 0 0,0 0-1 0 0,-1-1 0 0 0,-14 13-36 0 0,32-48-520 0 0,36-81 449 0 0,-12 30 78 0 0,-6 14-10 0 0,2 0-1 0 0,3 2 1 0 0,2 1-1 0 0,2 1 1 0 0,9-5 3 0 0,-40 53 9 0 0,5-4 59 0 0,-6 5-36 0 0,-4 5-18 0 0,-1 2-3 0 0,0 0-1 0 0,0 1 1 0 0,0 0 0 0 0,1 0 0 0 0,-1 0 0 0 0,1 2-11 0 0,-5 5 23 0 0,-110 164 6 0 0,76-114 48 0 0,-21 22-77 0 0,55-76-64 0 0,9-9 63 0 0,0 0 0 0 0,0 0 0 0 0,0 0 0 0 0,-1 0 0 0 0,1 1 0 0 0,0-1 0 0 0,0 0 0 0 0,0 0 0 0 0,0 0 0 0 0,0 0 0 0 0,0 0 0 0 0,0 0 0 0 0,0 0 0 0 0,0 0 0 0 0,0 0 0 0 0,0 0 0 0 0,0 0 0 0 0,0 0 1 0 0,0 0-1 0 0,0 0 0 0 0,0 0 0 0 0,0 0 0 0 0,0 0 0 0 0,-1 0 0 0 0,1 0 0 0 0,0 0 0 0 0,0 0 0 0 0,0 0 0 0 0,0 0 0 0 0,0 0 0 0 0,0 0 0 0 0,0 0 0 0 0,0 0 0 0 0,0 0 0 0 0,0 0 0 0 0,0 0 0 0 0,0 0 0 0 0,0-1 0 0 0,0 1 0 0 0,0 0 0 0 0,0 0 0 0 0,0 0 0 0 0,0 0 0 0 0,0 0 0 0 0,0 0 0 0 0,0 0 0 0 0,0 0 0 0 0,0 0 0 0 0,0 0 0 0 0,-1 0 0 0 0,1 0 0 0 0,0 0 0 0 0,0 0 0 0 0,0 0 1 0 0,2-7-41 0 0,2 0-24 0 0,-1 0-1 0 0,1 0 1 0 0,0 1 65 0 0,8-14-135 0 0,30-57-32 0 0,2 2-1 0 0,21-24 168 0 0,-64 99 1 0 0,2-5-5 0 0,1 0 0 0 0,0 0 1 0 0,0 0-1 0 0,0 0 1 0 0,0 1-1 0 0,1 0 0 0 0,0 0 1 0 0,0 0-1 0 0,4-2 4 0 0,-17 20 414 0 0,-35 59-200 0 0,14-31-268 0 0,-15 22 262 0 0,18-24-338 0 0,26-40 130 0 0,0 0-1 0 0,0 0 1 0 0,0 0-1 0 0,0 0 0 0 0,0 0 1 0 0,0 0-1 0 0,0 0 1 0 0,0 0-1 0 0,0 0 0 0 0,0 0 1 0 0,0 1-1 0 0,0-1 1 0 0,0 0-1 0 0,0 0 0 0 0,0 0 1 0 0,0 0-1 0 0,0 0 0 0 0,0 0 1 0 0,0 0-1 0 0,0 0 1 0 0,0 0-1 0 0,0 0 0 0 0,0 0 1 0 0,0 0-1 0 0,0 0 1 0 0,0 0-1 0 0,0 0 0 0 0,0 0 1 0 0,0 0-1 0 0,0 0 1 0 0,0 0-1 0 0,0 0 0 0 0,0 0 1 0 0,-1 0-1 0 0,1 0 1 0 0,0 0-1 0 0,0 0 0 0 0,0 0 1 0 0,0 0-1 0 0,0 0 1 0 0,0 0-1 0 0,0 0 0 0 0,0 0 1 0 0,0 0-1 0 0,0 0 1 0 0,0 0-1 0 0,0 0 0 0 0,0 0 1 0 0,0 0-1 0 0,0 0 1 0 0,0 0-1 0 0,0 0 0 0 0,0 0 1 0 0,0 0-1 0 0,0 0 1 0 0,0 0-1 0 0,0 0 0 0 0,0 0 1 0 0,0 0-1 0 0,0 0 1 0 0,0 0-1 0 0,0-1 1 0 0,-1-2-70 0 0,2-5-104 0 0,2 0 114 0 0,0 0-1 0 0,0 0 1 0 0,0 1-1 0 0,1-1 1 0 0,0 1 0 0 0,6-6 60 0 0,9-20-113 0 0,-16 27 164 0 0,1 1-1 0 0,0 0 0 0 0,0-1 1 0 0,1 0-51 0 0,8-11-72 0 0,-9 12 59 0 0,-3 5 18 0 0,-1 0 0 0 0,1-1 0 0 0,-1 1 1 0 0,1-1-1 0 0,-1 1 0 0 0,0 0 0 0 0,1-1 0 0 0,-1 1 1 0 0,0-1-1 0 0,0 1 0 0 0,1-1 0 0 0,-1 0 1 0 0,0 1-1 0 0,0-1 0 0 0,0 1 0 0 0,1-1 1 0 0,-1 1-1 0 0,0-1-5 0 0,-2 1 28 0 0,1 1 0 0 0,0-1-1 0 0,0 1 1 0 0,-1 0 0 0 0,1 0 0 0 0,0 0 0 0 0,0-1 0 0 0,0 1 0 0 0,0 0 0 0 0,0 0-28 0 0,-44 62-195 0 0,9-14 429 0 0,10-15-233 0 0,24-31 30 0 0,-4 4-207 0 0,5-8-20 0 0,2-5 4 0 0,5-6 175 0 0,-4 3-22 0 0,-3 10 7 0 0,1 0-1 0 0,0 0 0 0 0,-1-1 1 0 0,1 1-1 0 0,-1 0 0 0 0,1 0 1 0 0,-1-1-1 0 0,0 1 0 0 0,1 0 0 0 0,-1-1 1 0 0,0 1-1 0 0,1-1 0 0 0,-1 1 1 0 0,-1 0 32 0 0,-4 4-183 0 0,-35 51 71 0 0,14-19 254 0 0,20-27-207 0 0,6-7 47 0 0,-1-1-1 0 0,0 1 1 0 0,0-1 0 0 0,0 0 0 0 0,0 0 0 0 0,0 0 0 0 0,-1 1 18 0 0,1 0-33 0 0,2-3 33 0 0,0 0-1 0 0,0 0 0 0 0,0 0 0 0 0,0 0 1 0 0,0 0-1 0 0,0 0 0 0 0,0 0 1 0 0,0 1-1 0 0,0-1 0 0 0,-1 0 0 0 0,1 0 1 0 0,0 0-1 0 0,0 0 0 0 0,0 0 0 0 0,0 0 1 0 0,0 0-1 0 0,0 0 0 0 0,0 0 1 0 0,0 0-1 0 0,0 0 0 0 0,0 0 0 0 0,0 0 1 0 0,0 0-1 0 0,0 0 0 0 0,0 0 1 0 0,0 0-1 0 0,0 0 0 0 0,0 0 0 0 0,-1 0 1 0 0,1 0-1 0 0,0 0 0 0 0,0 0 0 0 0,0 1 1 0 0,0-1-1 0 0,0 0 0 0 0,0 0 1 0 0,0 0-1 0 0,0-1 0 0 0,0 1 0 0 0,0 0 1 0 0,0 0-1 0 0,0 0 0 0 0,-1 0 0 0 0,1 0 1 0 0,0 0-1 0 0,0 0 0 0 0,0 0 1 0 0,0 0-1 0 0,0 0 0 0 0,0 0 0 0 0,0 0 1 0 0,0 0-1 0 0,0 0 1 0 0,4-7-125 0 0,14-21 270 0 0,-12 17-92 0 0,-5 9-44 0 0,1 0-1 0 0,-1 0 1 0 0,0 0 0 0 0,-1 0-1 0 0,1 0 1 0 0,0 0-1 0 0,0-1-8 0 0,7-18 68 0 0,-4 15-50 0 0,-3 6-27 0 0,-1-1 0 0 0,1 1 1 0 0,-1-1-1 0 0,0 1 0 0 0,1-1 1 0 0,-1 1-1 0 0,1-1 0 0 0,-1 0 1 0 0,0 1-1 0 0,0-1 0 0 0,1 1 1 0 0,-1-1 8 0 0,0-1 22 0 0,1 0 1 0 0,0 0 0 0 0,-1 1 0 0 0,1-1 0 0 0,0 0 0 0 0,0 1-1 0 0,0-1 1 0 0,0 1 0 0 0,1-2-23 0 0,0 1-3 0 0,0 0-1 0 0,-1 0 0 0 0,1-1 1 0 0,-1 1-1 0 0,0-1 1 0 0,0 1 3 0 0,3-6-10 0 0,-1 1 1 0 0,1 0 0 0 0,2-2 9 0 0,2-5 50 0 0,-2 3-50 0 0,0 1 0 0 0,0 0 0 0 0,1 0 0 0 0,1 1 0 0 0,4-5 0 0 0,-6 5 88 0 0,-5 8-92 0 0,-1 0 1 0 0,1 0 0 0 0,0 0 0 0 0,-1 0 0 0 0,1 0 0 0 0,0 0 0 0 0,0 0 0 0 0,-1 1 0 0 0,1-1-1 0 0,0 0 1 0 0,0 0 0 0 0,0 1 0 0 0,0-1 3 0 0,0 1 3 0 0,-1 0 1 0 0,0 0-1 0 0,1-1 0 0 0,-1 1 1 0 0,0 0-1 0 0,1 0 1 0 0,-1-1-1 0 0,0 1 0 0 0,1 0 1 0 0,-1 0-1 0 0,0-1 0 0 0,1 1 1 0 0,-1 0-1 0 0,0-1 0 0 0,0 1 1 0 0,1 0-1 0 0,-1-1 0 0 0,0 1 1 0 0,0-1-1 0 0,0 1 1 0 0,0 0-1 0 0,1-1 0 0 0,-1 1 1 0 0,0-1-1 0 0,0 1 0 0 0,0 0 1 0 0,0-1-4 0 0,1-2-3 0 0,0 1-1 0 0,0-1 1 0 0,0 1 0 0 0,0-1 0 0 0,1 1 0 0 0,0-2 3 0 0,2-1 85 0 0,-3 3-82 0 0,0 0 0 0 0,1 0 0 0 0,-1 1 0 0 0,0-1 0 0 0,1 1 0 0 0,1-2-3 0 0,-2 2 10 0 0,1 0 1 0 0,-1-1-1 0 0,1 1 0 0 0,-1-1 1 0 0,1 1-1 0 0,-1-1 0 0 0,0 0 0 0 0,1-1-10 0 0,-1 0 3 0 0,1 0-1 0 0,-1 0 0 0 0,1 0 0 0 0,0 0 0 0 0,0 1 0 0 0,0-1 0 0 0,0 1 1 0 0,0 0-1 0 0,1-1 0 0 0,1 0-2 0 0,0 0 33 0 0,0-1 1 0 0,0 0 0 0 0,-1 1 0 0 0,3-4-34 0 0,-3 3 51 0 0,0 1 0 0 0,0-1 1 0 0,0 1-1 0 0,1 0 0 0 0,-1 0 1 0 0,4-2-52 0 0,5-3-39 0 0,0 0 1 0 0,7-7 38 0 0,-10 7 67 0 0,-5 5 17 0 0,12-8-85 0 0,-14 10 9 0 0,-1 0-45 0 0,-2 1 86 0 0,1-1-44 0 0,0 1 0 0 0,0 0 0 0 0,0 0 0 0 0,0 0 0 0 0,0 0 1 0 0,0 0-1 0 0,0 0 0 0 0,0 0 0 0 0,0 0 0 0 0,0 0 0 0 0,0 0 0 0 0,0 0 0 0 0,0 0 0 0 0,0-1 0 0 0,0 1 1 0 0,0 0-1 0 0,0 0 0 0 0,0 0 0 0 0,0 0 0 0 0,0 0 0 0 0,0 0 0 0 0,0 0 0 0 0,0 0 0 0 0,0 0 1 0 0,0 0-1 0 0,0 0 0 0 0,0 0 0 0 0,0 0 0 0 0,0-1 0 0 0,0 1 0 0 0,0 0 0 0 0,0 0 0 0 0,1 0 1 0 0,-1 0-1 0 0,0 0 0 0 0,0 0 0 0 0,0 0 0 0 0,0 0 0 0 0,0 0 0 0 0,0 0 0 0 0,0 0 0 0 0,0 0 0 0 0,0 0 1 0 0,0 0-1 0 0,0 0 0 0 0,0 0 0 0 0,1 0-5 0 0,-4 0-65 0 0,2-2 72 0 0,0 0 0 0 0,1 1 0 0 0,-1-1 0 0 0,1 0 1 0 0,0 0-1 0 0,-1 0 0 0 0,1 0 0 0 0,0 1 1 0 0,0-2-8 0 0,0-1 4 0 0,0 3-8 0 0,-1 1 0 0 0,1 0 0 0 0,0-1 0 0 0,0 1 0 0 0,-1 0 0 0 0,1 0 0 0 0,0-1-1 0 0,0 1 1 0 0,-1 0 0 0 0,1 0 0 0 0,0-1 0 0 0,-1 1 0 0 0,1 0 0 0 0,0 0 0 0 0,-1 0 0 0 0,1 0 0 0 0,0-1 0 0 0,-1 1 0 0 0,1 0 0 0 0,-1 0 0 0 0,1 0 0 0 0,0 0 0 0 0,-1 0 0 0 0,1 0-1 0 0,-1 0 1 0 0,1 0 0 0 0,0 0 0 0 0,-1 0 4 0 0,0 0 14 0 0,0 0-1 0 0,0 1 1 0 0,-1-1-1 0 0,1 0 1 0 0,0 1-1 0 0,0-1 1 0 0,0 0-1 0 0,0 1 1 0 0,0-1-1 0 0,-1 1-13 0 0,0 1-33 0 0,2-2 35 0 0,-1 1-1 0 0,0 0 1 0 0,0-1 0 0 0,0 1 0 0 0,0-1 0 0 0,0 1 0 0 0,0-1 0 0 0,0 1-1 0 0,0-1 1 0 0,0 0 0 0 0,0 1 0 0 0,-1-1 0 0 0,1 0 0 0 0,0 0-1 0 0,0 0 1 0 0,0 0-2 0 0,1 0 0 0 0,0 0 0 0 0,-1 0 0 0 0,1 0-1 0 0,0 0 1 0 0,0 0 0 0 0,0-1 0 0 0,-1 1-1 0 0,1 0 1 0 0,0 0 0 0 0,0 0 0 0 0,0 0-1 0 0,0-1 1 0 0,0 1 0 0 0,0 0 0 0 0,-1 0-1 0 0,1 0 1 0 0,0-1 0 0 0,0 1 0 0 0,0 0-1 0 0,0 0 1 0 0,0 0 0 0 0,0-1 0 0 0,0 1 0 0 0,0 0-1 0 0,0 0 1 0 0,0-1 0 0 0,0 1 0 0 0,0 0-1 0 0,0 0 1 0 0,0 0 0 0 0,0-1 0 0 0,1-5 26 0 0,-2 6-27 0 0,1-1 1 0 0,0 1-1 0 0,0-1 1 0 0,0 1-1 0 0,-1-1 1 0 0,1 1-1 0 0,0-1 1 0 0,0 1-1 0 0,0-1 1 0 0,0 1-1 0 0,0-1 1 0 0,0 1-1 0 0,0-1 1 0 0,0 0 0 0 0,0-7 55 0 0,-1 5-56 0 0,1 0 1 0 0,0 1-1 0 0,0-1 0 0 0,1 1 1 0 0,-1-1-1 0 0,0 0 1 0 0,1-10-77 0 0,-1 13 82 0 0,0 0 1 0 0,0-1-1 0 0,0 1 1 0 0,0 0-1 0 0,0-1 1 0 0,0 1 0 0 0,-1 0-1 0 0,1-1 1 0 0,0 1-1 0 0,0 0 1 0 0,0 0-1 0 0,-1-1 1 0 0,1 1 0 0 0,0 0-1 0 0,0 0 1 0 0,-1-1-1 0 0,1 1 1 0 0,0 0-1 0 0,-1 0 1 0 0,1 0-1 0 0,0 0 1 0 0,0-1 0 0 0,-1 1-1 0 0,1 0 1 0 0,0 0-1 0 0,-1 0 1 0 0,1 0-1 0 0,-1 0 1 0 0,1 0 0 0 0,-1 0-6 0 0,-2-2 11 0 0,1-2 41 0 0,2 4-55 0 0,0 0 0 0 0,0 0 1 0 0,0-1-1 0 0,0 1 0 0 0,0 0 0 0 0,0 0 0 0 0,-1 0 1 0 0,1 0-1 0 0,0-1 0 0 0,0 1 0 0 0,0 0 0 0 0,0 0 0 0 0,0 0 1 0 0,0 0-1 0 0,0 0 0 0 0,-1 0 0 0 0,1-1 0 0 0,0 1 1 0 0,0 0-1 0 0,0 0 0 0 0,0 0 0 0 0,-1 0 0 0 0,1 0 0 0 0,0 0 1 0 0,0 0 2 0 0,0 0 1 0 0,-1 0 1 0 0,1 0 0 0 0,0-1 0 0 0,0 1 0 0 0,0 0 0 0 0,0 0-1 0 0,0 0 1 0 0,0 0 0 0 0,-1 0 0 0 0,1 0 0 0 0,0 0-1 0 0,0 0 1 0 0,0-1 0 0 0,0 1 0 0 0,0 0 0 0 0,0 0-1 0 0,0 0 1 0 0,0 0 0 0 0,0 0 0 0 0,0-1 0 0 0,0 1 0 0 0,0 0-1 0 0,0 0 1 0 0,0 0 0 0 0,0 0 0 0 0,0-1 0 0 0,0 1-1 0 0,0 0 1 0 0,0 0 0 0 0,0 0 0 0 0,0 0 0 0 0,0 0 0 0 0,0-1-2 0 0,2-8-24 0 0,-2 9 20 0 0,0-5-35 0 0,0 5 44 0 0,0 0 0 0 0,0 0 1 0 0,0-1-1 0 0,0 1 0 0 0,-1 0 1 0 0,1 0-1 0 0,0 0 0 0 0,0-1 0 0 0,0 1 1 0 0,0 0-1 0 0,0 0 0 0 0,0 0 1 0 0,0-1-1 0 0,0 1 0 0 0,0 0 0 0 0,0 0 1 0 0,0 0-1 0 0,1-1 0 0 0,-1 1 1 0 0,0 0-1 0 0,0 0 0 0 0,0 0 0 0 0,0-1 1 0 0,0 1-6 0 0,0-1 0 0 0,0 1 0 0 0,0-1 0 0 0,0 0 0 0 0,0 0 0 0 0,0 1 0 0 0,-1-1 0 0 0,1 0 0 0 0,0 0 0 0 0,0 1 0 0 0,-1-1 0 0 0,1 0 0 0 0,0 1 0 0 0,-1-1 0 0 0,1 1 0 0 0,-1-1 0 0 0,1 0 0 0 0,-1 1 0 0 0,1-1 0 0 0,-1 1 0 0 0,0-1 0 0 0,-2-2-18 0 0,1 0 1 0 0,-1-1 0 0 0,1 1-1 0 0,0 0 1 0 0,-1-2 17 0 0,-10-12-1 0 0,13 16 6 0 0,0 1 1 0 0,-1-1 0 0 0,1 0 0 0 0,0 0-1 0 0,-1 1 1 0 0,1-1 0 0 0,-1 1-1 0 0,1-1 1 0 0,-1 0 0 0 0,1 1 0 0 0,-1-1-1 0 0,0 1 1 0 0,1-1 0 0 0,-1 1 0 0 0,1-1-1 0 0,-1 1 1 0 0,0 0-6 0 0,-3-3 0 0 0,0 1 1 0 0,0-1-1 0 0,1 1 0 0 0,-2-2 0 0 0,3 3 4 0 0,1-1-1 0 0,0 1 1 0 0,-1 0 0 0 0,1-1-1 0 0,0 1 1 0 0,0-1 0 0 0,-1 1-1 0 0,1-1 1 0 0,1 0 0 0 0,-1 1-1 0 0,-1-3-3 0 0,2 4-3 0 0,0-1-1 0 0,0 0 1 0 0,-1 0 0 0 0,1 0-1 0 0,0 1 1 0 0,-1-1-1 0 0,1 0 1 0 0,-1 1 0 0 0,1-1-1 0 0,-1 0 1 0 0,1 1-1 0 0,-1-1 1 0 0,0 0-1 0 0,1 1 1 0 0,-1-1 3 0 0,0 1 4 0 0,1-1 1 0 0,-1 1-1 0 0,1 0 1 0 0,-1-1-1 0 0,1 1 0 0 0,0-1 1 0 0,-1 1-1 0 0,1-1 1 0 0,0 1-1 0 0,-1-1 0 0 0,1 1 1 0 0,0-1-1 0 0,0 1 1 0 0,-1-1-1 0 0,1 1-4 0 0,0-1-5 0 0,0 0 0 0 0,-1 0 0 0 0,1 0 0 0 0,-1 0 0 0 0,1 0 0 0 0,-1 0 0 0 0,1 1-1 0 0,-1-1 1 0 0,1 0 0 0 0,-1 0 0 0 0,0 1 0 0 0,1-1 0 0 0,-1 0 0 0 0,0 1 0 0 0,0-1 5 0 0,1 1 1 0 0,-1 0 0 0 0,1-1 0 0 0,0 1 0 0 0,0 0-1 0 0,0-1 1 0 0,-1 1 0 0 0,1 0 0 0 0,0-1 0 0 0,0 1 0 0 0,0-1 0 0 0,0 1 0 0 0,0 0 0 0 0,-1-1-1 0 0,1 1 1 0 0,0-1 0 0 0,0 1 0 0 0,0 0 0 0 0,0-1 0 0 0,0 1 0 0 0,0-1 0 0 0,0 1 0 0 0,1-1-1 0 0,-2-4-9 0 0,1 4 10 0 0,-1 1 0 0 0,0-1 0 0 0,0 0 1 0 0,1 0-1 0 0,-1 0 0 0 0,0 0 0 0 0,0 0 1 0 0,0 1-1 0 0,0-1 0 0 0,-1 0-1 0 0,-6-5 108 0 0,8 6-107 0 0,0 0 1 0 0,0 0 0 0 0,0 0-1 0 0,0 0 1 0 0,0 0-1 0 0,0-1 1 0 0,0 1 0 0 0,0 0-1 0 0,0 0 1 0 0,0 0 0 0 0,0 0-1 0 0,0 0 1 0 0,0 0-1 0 0,0 0 1 0 0,0 0 0 0 0,0 0-1 0 0,0 0 1 0 0,0 0-1 0 0,0 0 1 0 0,0 0 0 0 0,0 0-1 0 0,0 0 1 0 0,0 0 0 0 0,0 0-1 0 0,0-1 1 0 0,0 1-1 0 0,0 0 1 0 0,0 0 0 0 0,0 0-1 0 0,0 0 1 0 0,0 0 0 0 0,0 0-1 0 0,0 0 1 0 0,0 0-1 0 0,0 0 1 0 0,0 0 0 0 0,0 0-1 0 0,0 0 1 0 0,0 0-1 0 0,0 0 1 0 0,0 0 0 0 0,0 0-1 0 0,0 0 1 0 0,0 0 0 0 0,0 0-1 0 0,0 0 1 0 0,0-1-1 0 0,0 1 1 0 0,1 0 0 0 0,-1 0-2 0 0,-2 0-9 0 0,1-1 4 0 0,1 1 0 0 0,-1-1-1 0 0,0 0 1 0 0,1 0 0 0 0,-1 1 0 0 0,0-1 0 0 0,1 0 0 0 0,-1 0 0 0 0,1 0 0 0 0,0 0 0 0 0,-1 0 0 0 0,1 1 0 0 0,0-1 0 0 0,-1 0 0 0 0,1-1 5 0 0,0 2-3 0 0,0-1 1 0 0,-1 1 0 0 0,1-1-1 0 0,0 1 1 0 0,-1 0-1 0 0,1-1 1 0 0,0 1 0 0 0,-1-1-1 0 0,1 1 1 0 0,0 0 0 0 0,-1-1-1 0 0,1 1 1 0 0,-1 0 0 0 0,1-1-1 0 0,-1 1 1 0 0,1 0-1 0 0,-1 0 1 0 0,1 0 0 0 0,-1-1-1 0 0,1 1 1 0 0,-1 0 0 0 0,1 0-1 0 0,-1 0 1 0 0,1 0 0 0 0,-1 0-1 0 0,1 0 1 0 0,-1 0-1 0 0,1 0 1 0 0,-1 0 0 0 0,1 0-1 0 0,-1 0 3 0 0,-1-1 4 0 0,2 1-1 0 0,0 0-1 0 0,0 0 1 0 0,0-1 0 0 0,-1 1 0 0 0,1 0-1 0 0,0 0 1 0 0,0 0 0 0 0,0 0-1 0 0,0-1 1 0 0,0 1 0 0 0,-1 0 0 0 0,1 0-1 0 0,0 0 1 0 0,0 0 0 0 0,0 0-1 0 0,-1 0 1 0 0,1 0 0 0 0,0-1 0 0 0,0 1-1 0 0,-1 0 1 0 0,1 0 0 0 0,0 0-1 0 0,0 0 1 0 0,0 0 0 0 0,-1 0 0 0 0,1 0-1 0 0,0 0 1 0 0,0 0 0 0 0,-1 0-1 0 0,1 0 1 0 0,0 0 0 0 0,0 0 0 0 0,0 0-1 0 0,-1 1 1 0 0,1-1 0 0 0,0 0-3 0 0,-3 2 76 0 0,2-2-90 0 0,1 1 0 0 0,-1 0-1 0 0,0-1 1 0 0,1 1 0 0 0,-1-1-1 0 0,0 1 1 0 0,1 0 0 0 0,-1 0-1 0 0,1-1 1 0 0,-1 1 0 0 0,1 0-1 0 0,-1 0 1 0 0,1 0 0 0 0,0 0 14 0 0,-6 11-32 0 0,3-9-13 0 0,2-4 42 0 0,-6 2 199 0 0,7-1-199 0 0,0 0 0 0 0,-1 0 0 0 0,1-1 0 0 0,0 1 0 0 0,0 0 0 0 0,-1 0 0 0 0,1-1 0 0 0,0 1 0 0 0,0 0 1 0 0,0 0-1 0 0,0-1 0 0 0,-1 1 0 0 0,1 0 0 0 0,0-1 0 0 0,0 1 0 0 0,0 0 0 0 0,0-1 0 0 0,0 1 3 0 0,-1-2-46 0 0,1 4-83 0 0,0-2 127 0 0,0 0 1 0 0,0 0 0 0 0,0 0-1 0 0,0 0 1 0 0,0 0 0 0 0,0 0-1 0 0,1 0 1 0 0,-1 0 0 0 0,0 0 0 0 0,0 0-1 0 0,0 0 1 0 0,0 0 0 0 0,0 0-1 0 0,0 0 1 0 0,0 0 0 0 0,0 0-1 0 0,0 0 1 0 0,0 0 0 0 0,0 0-1 0 0,1 0 1 0 0,-1 0 0 0 0,0 0 0 0 0,0 0-1 0 0,0 0 1 0 0,0 0 0 0 0,0 0-1 0 0,0 0 1 0 0,0 0 0 0 0,0 0-1 0 0,0 0 1 0 0,0 0 0 0 0,0 0-1 0 0,0 0 1 0 0,1 0 0 0 0,-1 0-1 0 0,0 0 1 0 0,0 0 0 0 0,0 0 0 0 0,0 1-1 0 0,0-1 1 0 0,0 0 0 0 0,0 0-1 0 0,0 0 1 0 0,0 0 0 0 0,0 0-1 0 0,0 0 1 0 0,0 0 0 0 0,0 0-1 0 0,0 0 2 0 0,5 8 142 0 0,0 1-326 0 0,11 1 195 0 0,-12-7 99 0 0,-3-3-108 0 0,-1 1-1 0 0,1-1 1 0 0,-1 0 0 0 0,0 1-1 0 0,1-1 1 0 0,-1 0 0 0 0,1 1-1 0 0,-1-1 1 0 0,1 0 0 0 0,-1 0-1 0 0,1 1 1 0 0,-1-1 0 0 0,1 0-2 0 0,-1 0 0 0 0,0 0 0 0 0,0 0 0 0 0,0 0 1 0 0,0 0-1 0 0,0 0 0 0 0,0 0 0 0 0,0 0 1 0 0,0 1-1 0 0,0-1 0 0 0,0 0 0 0 0,0 0 0 0 0,0 0 1 0 0,0 0-1 0 0,0 0 0 0 0,0 0 0 0 0,0 0 1 0 0,0 0-1 0 0,0 0 0 0 0,0 0 0 0 0,0 0 1 0 0,0 0-1 0 0,0 0 0 0 0,0 0 0 0 0,0 0 1 0 0,0 0-1 0 0,0 0 0 0 0,0 1 0 0 0,0-1 0 0 0,1 0 1 0 0,-1 0-1 0 0,0 0 0 0 0,0 0 0 0 0,0 0 1 0 0,0 0-1 0 0,0 0 0 0 0,0 0 0 0 0,0 0 1 0 0,0 0-1 0 0,0 0 0 0 0,0 0 0 0 0,0 0 0 0 0,0 0 1 0 0,0 0-1 0 0,0 0 0 0 0,0 0 0 0 0,0 0 1 0 0,0 0-1 0 0,0 0 0 0 0,1 0 0 0 0,-1 0 1 0 0,0 0-1 0 0,0 0 0 0 0,0 0 0 0 0,0 0 1 0 0,0 0-1 0 0,0 0 0 0 0,0 0 0 0 0,0 0 0 0 0,0 0 1 0 0,0 0-1 0 0,0 0 0 0 0,0 0 0 0 0,0 0 1 0 0,0 0-1 0 0,0 0 0 0 0,0 0 0 0 0,0 0 1 0 0,0-1-1 0 0,1 1 0 0 0,-1 0 0 0 0,0 1 0 0 0,-1-1 0 0 0,1 0 0 0 0,1 1 0 0 0,-1-1-1 0 0,0 0 1 0 0,0 1 0 0 0,0-1 0 0 0,0 0 0 0 0,0 0 0 0 0,0 1 0 0 0,0-1 0 0 0,0 0 0 0 0,0 1 0 0 0,0-1-1 0 0,1 0 1 0 0,-1 0 0 0 0,0 1 0 0 0,0-1 0 0 0,0 0 0 0 0,1 0 0 0 0,-1 0 0 0 0,0 1 0 0 0,0-1-1 0 0,1 0 1 0 0,-1 0 0 0 0,0 0 0 0 0,0 1 0 0 0,1-1 0 0 0,0 1 6 0 0,0 0-1 0 0,1 0 1 0 0,-1 1 0 0 0,0-1-1 0 0,0 1 1 0 0,0-1 0 0 0,0 1-1 0 0,0-1 1 0 0,0 1 0 0 0,-1 0-1 0 0,1-1 1 0 0,-1 1-6 0 0,12 8-9 0 0,-11-10-1 0 0,-1 0 0 0 0,0 1 0 0 0,0-1 0 0 0,1 1 0 0 0,-1-1 0 0 0,0 0 0 0 0,1 1 0 0 0,-1-1 0 0 0,0 0 0 0 0,1 1 0 0 0,-1-1 0 0 0,0 0 0 0 0,1 0 0 0 0,-1 1 0 0 0,1-1 0 0 0,-1 0 1 0 0,1 0-1 0 0,-1 0 0 0 0,1 1 0 0 0,-1-1 0 0 0,1 0 10 0 0,1 1 291 0 0,-1-1-300 0 0,-1 0-1 0 0,0 1 0 0 0,1-1 0 0 0,-1 0 0 0 0,0 1 0 0 0,0-1 0 0 0,0 1 1 0 0,1-1-1 0 0,-1 1 0 0 0,0-1 0 0 0,0 0 0 0 0,0 1 0 0 0,0-1 0 0 0,0 1 1 0 0,0-1-1 0 0,0 1 0 0 0,0-1 10 0 0,1 4 363 0 0,4 3-725 0 0,-5-6 363 0 0,1 0-1 0 0,-1 0 1 0 0,0-1-1 0 0,1 1 1 0 0,-1 0-1 0 0,1 0 1 0 0,-1-1 0 0 0,1 1-1 0 0,-1-1 1 0 0,1 1-1 0 0,-1 0 0 0 0,1-1-3 0 0,0 1 0 0 0,0 0 0 0 0,0-1 0 0 0,0 1 0 0 0,0 0 0 0 0,0 0 0 0 0,0 0 0 0 0,0-1 0 0 0,0 1 0 0 0,-1 0 0 0 0,1 0 0 0 0,0 0 0 0 0,-1 0 0 0 0,1 1 0 0 0,-1-1 0 0 0,1 0 0 0 0,-1 0 0 0 0,0 0 0 0 0,1 0 0 0 0,-1 0 0 0 0,0 1 0 0 0,0-1 0 0 0,0 1 3 0 0,2 2 2 0 0,-2-3-5 0 0,0 0-1 0 0,1-1 0 0 0,-1 1 1 0 0,0 0-1 0 0,0-1 0 0 0,1 1 1 0 0,-1 0-1 0 0,0 0 1 0 0,0-1-1 0 0,0 1 0 0 0,0 0 1 0 0,0 0 3 0 0,0 0 5 0 0,0 0-1 0 0,1 0 1 0 0,-1-1 0 0 0,0 1 0 0 0,1 0 0 0 0,-1 0 0 0 0,1 0 0 0 0,-1 0 0 0 0,1-1 0 0 0,0 1-5 0 0,0 2 28 0 0,1 0-41 0 0,-1 1 0 0 0,0-1 0 0 0,0 1 1 0 0,-1 0-1 0 0,1-1 0 0 0,-1 5 13 0 0,1 3-154 0 0,2 15 276 0 0,-3-8-53 0 0,-1 11-382 0 0,0-8 377 0 0,1-21-63 0 0,0 0 0 0 0,0 0 0 0 0,0 0 0 0 0,0 0 0 0 0,0 0 0 0 0,1 0 0 0 0,-1 0 0 0 0,0 0 1 0 0,0 0-1 0 0,0 0 0 0 0,0 0 0 0 0,0-1 0 0 0,1 1 0 0 0,-1 0 0 0 0,0 0 0 0 0,0 0 0 0 0,0 0 0 0 0,0 0 1 0 0,0 0-1 0 0,0 0 0 0 0,1 0 0 0 0,-1 0 0 0 0,0 0 0 0 0,0 0 0 0 0,0-1 0 0 0,0 1 0 0 0,0 0 1 0 0,0 0-1 0 0,0 0 0 0 0,0 0 0 0 0,0 0 0 0 0,0 0 0 0 0,0-1 0 0 0,0 1 0 0 0,1 0-1 0 0,-1-3-26 0 0,1 1-1 0 0,0-1 1 0 0,0 1-1 0 0,0-1 1 0 0,0 1-1 0 0,0 0 0 0 0,1-1 1 0 0,-1 1 26 0 0,2-2-9 0 0,7-11 105 0 0,-7 11-133 0 0,-1-1 0 0 0,1 1 0 0 0,2-5 37 0 0,0-4 108 0 0,1-2-85 0 0,0 0-1 0 0,-1 0 1 0 0,1-7-23 0 0,-4 9 20 0 0,0 0 0 0 0,-1 0 0 0 0,-1 0 0 0 0,-1-5-20 0 0,1-5-21 0 0,0 20 14 0 0,-1 0-1 0 0,1 0 1 0 0,-1 0 0 0 0,0 1 0 0 0,1-1-1 0 0,-2-1 8 0 0,-2-12 131 0 0,3 14-132 0 0,1 1 0 0 0,0 0 0 0 0,-1 0 0 0 0,1 0 0 0 0,-1 0 0 0 0,0-1 0 0 0,1 1 0 0 0,-1 0 0 0 0,0 0 0 0 0,0 0 0 0 0,0 0 1 0 0,1 1-1 0 0,-2-2 1 0 0,1 1 4 0 0,0 0 1 0 0,0 0-1 0 0,0 0 1 0 0,0 0-1 0 0,0 0 0 0 0,1 0 1 0 0,-1 0-1 0 0,0 0 1 0 0,1-1-1 0 0,-1 1 1 0 0,1 0-1 0 0,-1 0 1 0 0,1-1-1 0 0,-1 0-4 0 0,1 2 0 0 0,0-1 0 0 0,0 0-1 0 0,0 1 1 0 0,0-1 0 0 0,0 0-1 0 0,0 1 1 0 0,0-1 0 0 0,-1 0-1 0 0,1 1 1 0 0,0-1 0 0 0,-1 1-1 0 0,1-1 1 0 0,0 0 0 0 0,-1 1-1 0 0,1-1 1 0 0,-1 1-1 0 0,1-1 1 0 0,0 1 0 0 0,-1-1-1 0 0,1 1 1 0 0,-1-1 0 0 0,0 1-1 0 0,1 0 1 0 0,-1-1 0 0 0,1 1-1 0 0,-1 0 1 0 0,0-1 0 0 0,1 1-1 0 0,-1 0 1 0 0,0 0 0 0 0,1 0-1 0 0,-1 0 1 0 0,0 0 0 0 0,1-1-1 0 0,-1 1 1 0 0,0 0 0 0 0,1 0-1 0 0,-1 1 1 0 0,0-1 0 0 0,1 0-1 0 0,-1 0 1 0 0,0 0 0 0 0,1 0 0 0 0,-7 1 73 0 0,5-1-84 0 0,1 0 1 0 0,0 0-1 0 0,-1 0 1 0 0,1 0-1 0 0,0 1 1 0 0,0-1-1 0 0,-1 0 1 0 0,1 1 10 0 0,-9 1-31 0 0,8-1 35 0 0,1-1 0 0 0,-1 0-1 0 0,1 0 1 0 0,0 1 0 0 0,-1-1 0 0 0,1 1 0 0 0,0-1 0 0 0,-1 1 0 0 0,1 0 0 0 0,-1 0-4 0 0,2-1-5 0 0,-1 0 0 0 0,1 1 1 0 0,0-1-1 0 0,-1 0 0 0 0,1 0 0 0 0,-1 1 0 0 0,1-1 1 0 0,-1 0-1 0 0,1 0 0 0 0,0 0 0 0 0,-1 0 1 0 0,1 1-1 0 0,-1-1 0 0 0,1 0 0 0 0,-1 0 0 0 0,1 0 1 0 0,-1 0-1 0 0,1 0 0 0 0,-1 0 0 0 0,1 0 0 0 0,-1-1 1 0 0,1 1-1 0 0,-1 0 0 0 0,1 0 0 0 0,-1 0 5 0 0,-8-8-71 0 0,-6 0-17 0 0,11 6 398 0 0,4 1-326 0 0,-1 1 0 0 0,0 0 0 0 0,0-1-1 0 0,1 1 1 0 0,-1-1 0 0 0,0 1 0 0 0,1-1 0 0 0,-1 1 0 0 0,1-1-1 0 0,-1 1 1 0 0,0-1 16 0 0,-2-4 70 0 0,3 4-75 0 0,-1 0-1 0 0,1 1 1 0 0,-1-1 0 0 0,1 0 0 0 0,-1 1-1 0 0,1-1 1 0 0,-1 0 0 0 0,1 1 0 0 0,-1-1-1 0 0,0 1 1 0 0,1-1 0 0 0,-1 1 5 0 0,1 0 4 0 0,-1-1 1 0 0,1 1-1 0 0,0 0 1 0 0,0 0-1 0 0,-1 0 1 0 0,1-1-1 0 0,0 1 1 0 0,0 0-1 0 0,0 0 1 0 0,-1-1-1 0 0,1 1 1 0 0,0 0-1 0 0,0-1 1 0 0,0 1-1 0 0,0 0 1 0 0,-1-1-1 0 0,1 1 0 0 0,0 0 1 0 0,0-1-1 0 0,0 1 1 0 0,0 0-1 0 0,0-1 1 0 0,0 1-5 0 0,-2-5 85 0 0,2 4-91 0 0,0 1 0 0 0,0 0 0 0 0,0-1-1 0 0,0 1 1 0 0,0 0 0 0 0,0-1 0 0 0,0 1 0 0 0,0 0 0 0 0,1 0 0 0 0,-1-1 0 0 0,0 1 0 0 0,0 0-1 0 0,0-1 1 0 0,0 1 0 0 0,0 0 0 0 0,1-1 0 0 0,-1 1 0 0 0,0 0 0 0 0,0 0 0 0 0,0-1 0 0 0,1 1 6 0 0,1-4 161 0 0,-1 3-142 0 0,-1-1-1 0 0,1 1 1 0 0,0 0 0 0 0,0-1-1 0 0,0 1 1 0 0,0 0-1 0 0,0 0 1 0 0,0-1-1 0 0,1 1 1 0 0,-1 0 0 0 0,0 0-1 0 0,0 0 1 0 0,1 0-19 0 0,1 2-28 0 0,-3-1 26 0 0,0 0 0 0 0,0 0 1 0 0,0 0-1 0 0,0 0 1 0 0,0 0-1 0 0,0 0 0 0 0,0 0 1 0 0,0 0-1 0 0,1 0 0 0 0,-1 0 1 0 0,0 0-1 0 0,0 1 0 0 0,0-1 1 0 0,0 0-1 0 0,0 0 0 0 0,0 0 1 0 0,0 0-1 0 0,0 0 0 0 0,0 0 1 0 0,0 0-1 0 0,1 0 0 0 0,-1 0 1 0 0,0 0-1 0 0,0 0 0 0 0,0 0 1 0 0,0 0-1 0 0,0 0 1 0 0,0 0-1 0 0,0 0 0 0 0,0 0 1 0 0,0-1-1 0 0,0 1 0 0 0,0 0 1 0 0,1 0-1 0 0,-1 0 0 0 0,0 0 1 0 0,0 0-1 0 0,0 0 0 0 0,0 0 1 0 0,0 0-1 0 0,0 0 0 0 0,0 0 1 0 0,0 0-1 0 0,0 0 0 0 0,0 0 1 0 0,0 0-1 0 0,0 0 0 0 0,0-1 1 0 0,0 1-1 0 0,0 0 1 0 0,0 0-1 0 0,0 0 0 0 0,0 0 1 0 0,0 0-1 0 0,0 0 0 0 0,0 0 1 0 0,0 0-1 0 0,0 0 0 0 0,0 0 2 0 0,1-1 11 0 0,-1 0 0 0 0,0 1-1 0 0,0-1 1 0 0,1 0-1 0 0,-1 1 1 0 0,0-1 0 0 0,1 1-1 0 0,-1-1 1 0 0,1 1 0 0 0,-1-1-1 0 0,0 1 1 0 0,1-1 0 0 0,-1 1-1 0 0,1-1 1 0 0,0 1-1 0 0,-1 0 1 0 0,1-1 0 0 0,-1 1-1 0 0,1 0-10 0 0,4-4 5 0 0,0 0 86 0 0,-4 3-99 0 0,0 0 1 0 0,0 0-1 0 0,0 1 0 0 0,0-1 0 0 0,0 0 1 0 0,0 1-1 0 0,0-1 0 0 0,0 0 0 0 0,0 1 1 0 0,0 0-1 0 0,0-1 0 0 0,0 1 0 0 0,0 0 0 0 0,0-1 1 0 0,1 1 7 0 0,-1 0 23 0 0,-1-1 1 0 0,1 1 0 0 0,0-1 0 0 0,0 1-1 0 0,-1-1 1 0 0,1 0 0 0 0,0 1 0 0 0,-1-1-1 0 0,1 0 1 0 0,-1 1 0 0 0,1-2-24 0 0,2-1 48 0 0,13-5-171 0 0,-13 5 126 0 0,1 1 0 0 0,0-1 0 0 0,0 1 0 0 0,0 0 0 0 0,0 0 0 0 0,0 0 0 0 0,0 1 0 0 0,4-1-3 0 0,5-1-28 0 0,-10 2 33 0 0,0 1 0 0 0,0-1 0 0 0,0 0 0 0 0,0 0 0 0 0,0 0 0 0 0,0 0 0 0 0,0-1 0 0 0,0 1 0 0 0,0-1 0 0 0,-1 1 0 0 0,2-2-5 0 0,-2 2 5 0 0,0 0-1 0 0,0 0 1 0 0,-1 0-1 0 0,1 0 1 0 0,0 1-1 0 0,0-1 1 0 0,0 1-1 0 0,2-1-4 0 0,-3 1 4 0 0,1 0 0 0 0,0-1 1 0 0,-1 1-1 0 0,1-1 0 0 0,-1 1 0 0 0,1-1 0 0 0,-1 0 0 0 0,1 1 0 0 0,-1-1 0 0 0,2-1-4 0 0,-3 2 1 0 0,1-1-1 0 0,0 0 0 0 0,0 0 0 0 0,-1 1 0 0 0,1-1 0 0 0,0 1 0 0 0,0-1 0 0 0,0 1 0 0 0,0-1 0 0 0,0 1 0 0 0,0 0 1 0 0,0-1-1 0 0,0 1 0 0 0,0 0 0 0 0,2-2-36 0 0,0 0 21 0 0,-1 2 19 0 0,0 0 0 0 0,0-1 0 0 0,-1 1 0 0 0,1-1 0 0 0,0 1-1 0 0,0-1 1 0 0,-1 0 0 0 0,2 0-4 0 0,9-4-10 0 0,-3 2-54 0 0,-8 2 65 0 0,0 0-1 0 0,0 1 1 0 0,0-1 0 0 0,0 1 0 0 0,1-1 0 0 0,-1 1-1 0 0,0 0 1 0 0,0 0 0 0 0,1-1-1 0 0,0 1 7 0 0,-1 0 0 0 0,0 0 0 0 0,0 0 0 0 0,1-1 0 0 0,-1 1-1 0 0,0 0 1 0 0,0-1 0 0 0,1 1 0 0 0,-1-1 0 0 0,0 1 0 0 0,0-1 0 0 0,0 1 0 0 0,0-1 0 0 0,0 0-1 0 0,0 0 1 0 0,0 0 0 0 0,0 0 0 0 0,1 0-7 0 0,8-6 15 0 0,-8 6-1 0 0,0-1 0 0 0,-1 1 0 0 0,1 0-1 0 0,0 0 1 0 0,0-1 0 0 0,2 1-14 0 0,8-6-43 0 0,-11 6 47 0 0,0 1 0 0 0,0-1 0 0 0,0 0 0 0 0,1 1 0 0 0,-1-1 0 0 0,0 1 1 0 0,0-1-1 0 0,1 1 0 0 0,-1 0 0 0 0,0-1 0 0 0,1 1 0 0 0,-1 0-4 0 0,2-2-16 0 0,0 0 0 0 0,-1-1-1 0 0,1 1 1 0 0,-1-1 0 0 0,0 1 0 0 0,1-2 16 0 0,4-1 106 0 0,-1 2-43 0 0,-1 1-137 0 0,-4 2 75 0 0,-1 0 0 0 0,0 0 0 0 0,0 0-1 0 0,0 0 1 0 0,1 0 0 0 0,-1 0 0 0 0,0 0 0 0 0,0 0 0 0 0,1 0 0 0 0,-1 0 0 0 0,0 0-1 0 0,0 0 1 0 0,0-1 0 0 0,1 1 0 0 0,-1 0 0 0 0,0 0 0 0 0,0 0 0 0 0,0 0 0 0 0,0 0-1 0 0,1 0 1 0 0,-1-1 0 0 0,0 1 0 0 0,0 0 0 0 0,0 0 0 0 0,0 0 0 0 0,0 0 0 0 0,1-1-1 0 0,-1 1 1 0 0,0 0 0 0 0,0 0 0 0 0,0-1 0 0 0,0 1 0 0 0,0 0-1 0 0,1-3-48 0 0,-1 4-3 0 0,-3 5 90 0 0,2-5-37 0 0,0-1 0 0 0,0 1 0 0 0,0-1 0 0 0,0 1 0 0 0,0-1 0 0 0,0 1 0 0 0,0-1 0 0 0,0 1 0 0 0,0-1-2 0 0,-9 5 19 0 0,2 1-163 0 0,-4 3 126 0 0,0 0-1 0 0,0 0 0 0 0,-1-1 0 0 0,0-1 1 0 0,-3 1 18 0 0,15-7 1 0 0,-3 0-43 0 0,0 1-1 0 0,1-1 1 0 0,-1 1-1 0 0,1 0 1 0 0,0 0-1 0 0,-2 2 43 0 0,4-3-12 0 0,0-1-1 0 0,1 0 1 0 0,-1 1 0 0 0,0-1-1 0 0,1 0 1 0 0,-1 1-1 0 0,0-1 1 0 0,1 0-1 0 0,-1 0 1 0 0,0 0-1 0 0,0 1 1 0 0,1-1-1 0 0,-2 0 13 0 0,-4 1-16 0 0,3 0-91 0 0,2-1 103 0 0,1 0 0 0 0,0-1 0 0 0,0 1 0 0 0,0 0 0 0 0,0 0 1 0 0,0 0-1 0 0,0 0 0 0 0,0 0 0 0 0,0 0 0 0 0,-1 0 0 0 0,1 0 0 0 0,0 0 1 0 0,0 0-1 0 0,0 0 0 0 0,0 0 0 0 0,0 0 0 0 0,0 0 0 0 0,0 0 1 0 0,0 1-1 0 0,0-1 0 0 0,-1 0 0 0 0,1 0 0 0 0,0 0 0 0 0,0 0 0 0 0,0 0 1 0 0,0 0-1 0 0,0 0 0 0 0,0 0 0 0 0,0 0 0 0 0,0 0 0 0 0,0 0 0 0 0,0 0 1 0 0,0 0-1 0 0,-1 1 0 0 0,1-1 0 0 0,0 0 0 0 0,0 0 4 0 0,1-1 2 0 0,2-2 18 0 0,1 0 0 0 0,-1-1 0 0 0,0 1 0 0 0,1-3-20 0 0,0 1-12 0 0,1 0 1 0 0,0 0 0 0 0,0 0 0 0 0,0 1-1 0 0,1-1 1 0 0,0 1 0 0 0,2-1 11 0 0,-7 4 1 0 0,0 1 6 0 0,0-1 0 0 0,0 1-1 0 0,0-1 1 0 0,0 0 0 0 0,0 1-1 0 0,0-1 1 0 0,0 0 0 0 0,0 0-1 0 0,-1 0 1 0 0,1 1 0 0 0,0-1-1 0 0,0 0 1 0 0,-1 0 0 0 0,1 0-1 0 0,-1 0 1 0 0,1-1 0 0 0,-1 1-1 0 0,1 0-6 0 0,-5 2 37 0 0,0 0 0 0 0,1 1-1 0 0,-1-1 1 0 0,-1 2-37 0 0,-54 37-421 0 0,39-26 366 0 0,5-4-95 0 0,-11 5 150 0 0,16-10-23 0 0,1 0 0 0 0,-1 1 0 0 0,1 1 1 0 0,0 0-1 0 0,-5 5 23 0 0,11-9-70 0 0,5-4-83 0 0,4 0 120 0 0,-2-1 45 0 0,-1 1 0 0 0,1-1 0 0 0,-1 0 0 0 0,1 0 0 0 0,-1 0 0 0 0,0 0 0 0 0,0 0 0 0 0,1-1 0 0 0,0-1-12 0 0,15-11 165 0 0,8-2 1 0 0,-12 6-54 0 0,0 2 0 0 0,13-7-112 0 0,-14 8-24 0 0,-12 6-7 0 0,1 1 0 0 0,-1-1-1 0 0,1 1 1 0 0,-1-1 0 0 0,1 1 0 0 0,1 0 31 0 0,-3 0 8 0 0,0 1 0 0 0,0-1 0 0 0,0 1 0 0 0,0-1 1 0 0,0 0-1 0 0,0 1 0 0 0,0-1 0 0 0,0 0 0 0 0,1 0-8 0 0,-2 0-7 0 0,1 1 0 0 0,-1-1 1 0 0,1 1-1 0 0,-1 0 0 0 0,1-1 0 0 0,0 1 0 0 0,-1-1 0 0 0,1 1 1 0 0,-1 0-1 0 0,1-1 0 0 0,0 1 0 0 0,0 0 0 0 0,-1 0 1 0 0,1 0-1 0 0,0-1 0 0 0,0 1 7 0 0,0 0 13 0 0,-1 0 0 0 0,1 0 0 0 0,0 0 0 0 0,0-1 0 0 0,-1 1 0 0 0,1 0 1 0 0,0-1-1 0 0,0 1 0 0 0,-1 0 0 0 0,1-1 0 0 0,0 1 0 0 0,-1-1 0 0 0,1 1 0 0 0,-1-1 0 0 0,1 0 0 0 0,-1 1 1 0 0,1-1-14 0 0,0 0-6 0 0,-1 1 1 0 0,0-1 0 0 0,1 1 0 0 0,-1 0 0 0 0,0-1 0 0 0,1 1 0 0 0,-1-1 0 0 0,1 1 0 0 0,-1 0 0 0 0,1-1-1 0 0,-1 1 1 0 0,1 0 0 0 0,-1 0 0 0 0,1-1 0 0 0,-1 1 0 0 0,1 0 0 0 0,-1 0 0 0 0,1 0 0 0 0,-1 0 0 0 0,1 0-1 0 0,-1 0 1 0 0,1 0 0 0 0,0 0 5 0 0,0 0 3 0 0,-1 0 1 0 0,1-1-1 0 0,-1 1 0 0 0,0 0 1 0 0,1 0-1 0 0,-1 0 0 0 0,1 0 0 0 0,-1 0 1 0 0,1-1-1 0 0,-1 1 0 0 0,1 0 1 0 0,-1 0-1 0 0,0-1 0 0 0,1 1 0 0 0,-1 0 1 0 0,0-1-1 0 0,1 1 0 0 0,-1 0 0 0 0,0-1 1 0 0,1 1-1 0 0,-1-1 0 0 0,0 1 1 0 0,0-1-4 0 0,1 1 5 0 0,-1-1 1 0 0,1 0-1 0 0,0 1 1 0 0,-1-1-1 0 0,1 1 1 0 0,-1-1-1 0 0,1 1 1 0 0,0-1-1 0 0,0 1 1 0 0,0-1-6 0 0,6-3-85 0 0,-7 4 95 0 0,1-1 0 0 0,0 1 0 0 0,-1 0 1 0 0,1-1-1 0 0,0 1 0 0 0,-1 0 0 0 0,1-1 0 0 0,0 1 0 0 0,-1 0 0 0 0,1 0 1 0 0,0 0-1 0 0,0-1 0 0 0,-1 1 0 0 0,1 0 0 0 0,0 0 0 0 0,0 0 1 0 0,-1 0-1 0 0,1 0 0 0 0,0 1-10 0 0,5-6-48 0 0,-1 1-79 0 0,-1 0 220 0 0,0-1-165 0 0,-4 5 73 0 0,0 1-1 0 0,0-1 0 0 0,0 0 0 0 0,0 0 0 0 0,0 0 0 0 0,0 0 0 0 0,0 0 0 0 0,0 0 0 0 0,0 0 0 0 0,0 0 0 0 0,0 0 0 0 0,0 0 0 0 0,0 0 0 0 0,0 0 0 0 0,0 0 0 0 0,0 0 0 0 0,0 0 1 0 0,0 0-1 0 0,0 0 0 0 0,0 0 0 0 0,0 0 0 0 0,0 0 0 0 0,0 0 0 0 0,0 0 0 0 0,0 1 0 0 0,0-1 0 0 0,0 0 0 0 0,0 0 0 0 0,0 0 0 0 0,0 0 0 0 0,0 0 0 0 0,0 0 0 0 0,0 0 0 0 0,0 0 1 0 0,1 0-1 0 0,-1 0 0 0 0,0 0 0 0 0,0 0 0 0 0,0 0 0 0 0,0 0 0 0 0,0 0 0 0 0,0 0 0 0 0,0 0 0 0 0,0 0 0 0 0,0 0 0 0 0,0 0 0 0 0,0 0 0 0 0,0 0 0 0 0,0 0 0 0 0,0 0 0 0 0,0 0 1 0 0,0 0-1 0 0,0 0 0 0 0,0 0 0 0 0,0 0 0 0 0,0 0 0 0 0,0 0 0 0 0,1 0 0 0 0,-1 0 0 0 0,0 0 0 0 0,0 0 0 0 0,0 0 0 0 0,0 0 0 0 0,0 0 0 0 0,0 0 0 0 0,0-1 0 0 0,0 1 0 0 0,0 0 1 0 0,0 0-1 0 0,0 0 2 0 0,0 0 1 0 0,0 0-1 0 0,0 0 1 0 0,0 0 0 0 0,0 0-1 0 0,0 0 1 0 0,0 0-1 0 0,0 0 1 0 0,0 0-1 0 0,0 0 1 0 0,0 0 0 0 0,0 0-1 0 0,0 0 1 0 0,0 0-1 0 0,0 0 1 0 0,0 0 0 0 0,-1 0-1 0 0,1 0 1 0 0,0 0-1 0 0,0 0 1 0 0,0 0-1 0 0,0 0 1 0 0,0 0 0 0 0,0 0-1 0 0,0 0 1 0 0,0 0-1 0 0,0 0 1 0 0,0 0 0 0 0,0 0-1 0 0,0 0 1 0 0,0 0-1 0 0,0 0 1 0 0,0 0-1 0 0,0 0 1 0 0,0 0 0 0 0,0 0-1 0 0,0 0 1 0 0,0 0-1 0 0,0 0 1 0 0,0 0 0 0 0,0 0-1 0 0,0 0 1 0 0,0 0-1 0 0,0 0 1 0 0,0 0 0 0 0,0 0-1 0 0,-1 0 1 0 0,1 0-1 0 0,0 0 1 0 0,0 0-1 0 0,0 0 1 0 0,0 0 0 0 0,0 0-1 0 0,0 0 1 0 0,0 0-1 0 0,0 0 1 0 0,0 0 0 0 0,0 0-1 0 0,0 0 1 0 0,0 0-1 0 0,0 0 1 0 0,0 0-1 0 0,0 0 1 0 0,0 0 0 0 0,0 0-3 0 0,0 1 8 0 0,1-2-39 0 0,-2-1 33 0 0,1 2-1 0 0,0 0-1 0 0,0 0 0 0 0,0 0 1 0 0,0 0-1 0 0,0 0 1 0 0,0 0-1 0 0,0 0 1 0 0,0 0-1 0 0,0 0 0 0 0,0 0 1 0 0,0 0-1 0 0,0 0 1 0 0,0 0-1 0 0,0 0 1 0 0,0 0-1 0 0,0 0 0 0 0,0 0 1 0 0,0 0-1 0 0,0 0 1 0 0,0 0-1 0 0,0 0 1 0 0,0 0-1 0 0,0 0 0 0 0,0 0 1 0 0,0 0-1 0 0,0 0 1 0 0,0 0-1 0 0,0 0 1 0 0,0 0-1 0 0,0 0 0 0 0,0 0 1 0 0,0 0-1 0 0,0 0 1 0 0,0 0-1 0 0,0 0 1 0 0,0 0-1 0 0,0-1 0 0 0,0 1 1 0 0,0 0-1 0 0,0 0 1 0 0,0 0-1 0 0,0 0 1 0 0,0 0-1 0 0,0 0 0 0 0,0 0 1 0 0,0 0-1 0 0,0 0 1 0 0,0 0-1 0 0,0 0 1 0 0,0 0-1 0 0,0 0 0 0 0,0 0-7 0 0,1 0-1 0 0,-1 0 1 0 0,0 0 0 0 0,1 0 0 0 0,-1 0-1 0 0,0-1 1 0 0,1 1 0 0 0,-1 0 0 0 0,0 0-1 0 0,1 0 1 0 0,-1-1 0 0 0,0 1 0 0 0,0 0-1 0 0,1-1 1 0 0,-1 1 0 0 0,0 0 0 0 0,0 0-1 0 0,0-1 1 0 0,1 1 0 0 0,-1 0-1 0 0,0-1 8 0 0,0 1 4 0 0,0 0-1 0 0,0-1 0 0 0,0 1 0 0 0,0 0 0 0 0,1 0 0 0 0,-1-1 0 0 0,0 1 0 0 0,0 0 0 0 0,0 0 0 0 0,0-1 0 0 0,0 1 0 0 0,1 0 0 0 0,-1 0 0 0 0,0 0 0 0 0,0 0 0 0 0,1-1 0 0 0,-1 1 0 0 0,0 0 0 0 0,0 0 0 0 0,0 0 0 0 0,1 0 0 0 0,-1 0 1 0 0,0 0-1 0 0,0-1 0 0 0,1 1 0 0 0,-1 0 0 0 0,0 0 0 0 0,1 0 0 0 0,-1 0 0 0 0,0 0 0 0 0,0 0 0 0 0,1 0 0 0 0,-1 0 0 0 0,0 0 0 0 0,0 0 0 0 0,1 0 0 0 0,-1 1 0 0 0,0-1 0 0 0,1 0 0 0 0,-1 0 0 0 0,0 0 0 0 0,0 0 0 0 0,0 0 0 0 0,1 0 1 0 0,-1 1-1 0 0,0-1 0 0 0,0 0-3 0 0,0 0-3 0 0,0 0 1 0 0,0 0 0 0 0,0 0 0 0 0,0 0 0 0 0,0 0-1 0 0,0 0 1 0 0,0-1 0 0 0,0 1 0 0 0,0 0 0 0 0,1 0 0 0 0,-1 0-1 0 0,0 0 1 0 0,0 0 0 0 0,0 0 0 0 0,0 0 0 0 0,0 0-1 0 0,0 0 1 0 0,0 0 0 0 0,0 0 0 0 0,0 0 0 0 0,0 0-1 0 0,0 0 1 0 0,0 0 0 0 0,0 0 0 0 0,0 0 0 0 0,0-1-1 0 0,0 1 1 0 0,0 0 0 0 0,0 0 0 0 0,0 0 0 0 0,0 0-1 0 0,0 0 1 0 0,1 0 0 0 0,-1 0 0 0 0,0 0 0 0 0,0 0 0 0 0,0 0-1 0 0,0 0 1 0 0,0 0 0 0 0,0 0 0 0 0,0 0 0 0 0,0 0-1 0 0,0 0 1 0 0,0 0 0 0 0,0 0 0 0 0,0 0 0 0 0,0 0-1 0 0,0 0 1 0 0,1 0 0 0 0,-1 0 0 0 0,0 0 0 0 0,0 0-1 0 0,0 0 1 0 0,0 1 0 0 0,0-1 0 0 0,0 0 0 0 0,0 0 0 0 0,0 0-1 0 0,0 0 3 0 0,0-2-25 0 0,1 2-21 0 0,-1 0 49 0 0,0 0-1 0 0,0 0 1 0 0,0 0 0 0 0,0 0-1 0 0,0 0 1 0 0,0 0 0 0 0,0 0-1 0 0,0 0 1 0 0,0 0-1 0 0,0 0 1 0 0,0 0 0 0 0,0 0-1 0 0,0 0 1 0 0,0 0 0 0 0,1 0-1 0 0,-1-1 1 0 0,0 1 0 0 0,0 0-1 0 0,0 0 1 0 0,0 0-1 0 0,0 0 1 0 0,0 0 0 0 0,0 0-1 0 0,0 0 1 0 0,0 0 0 0 0,0 0-1 0 0,0 0 1 0 0,1 0 0 0 0,-1 0-1 0 0,0 0 1 0 0,0 0-1 0 0,0 0 1 0 0,0 0 0 0 0,0 0-1 0 0,0 1 1 0 0,0-1 0 0 0,0 0-1 0 0,0 0 1 0 0,0 0 0 0 0,0 0-1 0 0,0 0 1 0 0,0 0-1 0 0,1 0 1 0 0,-1 0 0 0 0,0 0-1 0 0,0 0 1 0 0,0 0 0 0 0,0 0-1 0 0,0 0 1 0 0,0 0-1 0 0,0 0 1 0 0,0 0 0 0 0,0 1-1 0 0,0-1 1 0 0,0 0 0 0 0,0 0-1 0 0,0 0 1 0 0,0 0 0 0 0,0 0-1 0 0,0 0 1 0 0,0 0-1 0 0,0 0 1 0 0,0 0 0 0 0,0 0-1 0 0,0 0 1 0 0,0 1 0 0 0,0-1-3 0 0,5-5-79 0 0,1 2 146 0 0,-6 3-65 0 0,0 0 0 0 0,0 0 0 0 0,0 0 0 0 0,0 0 0 0 0,1 0-1 0 0,-1 0 1 0 0,0 0 0 0 0,0 0 0 0 0,0 0 0 0 0,0 0 0 0 0,0 0-1 0 0,0 0 1 0 0,0 0 0 0 0,0 0 0 0 0,0 0 0 0 0,1-1 0 0 0,-1 1-1 0 0,0 0 1 0 0,0 0 0 0 0,0 0 0 0 0,0 0 0 0 0,0 0-1 0 0,0 0 1 0 0,0 0 0 0 0,0 0 0 0 0,0 0 0 0 0,0 0 0 0 0,0 0-1 0 0,0 0 1 0 0,0 0 0 0 0,0 0 0 0 0,0 0 0 0 0,1-1 0 0 0,-1 1-1 0 0,0 0 1 0 0,0 0 0 0 0,0 0 0 0 0,0 0 0 0 0,0 0 0 0 0,0 0-1 0 0,0 0 1 0 0,0 0 0 0 0,0 0 0 0 0,0-1-2 0 0,-1 1 52 0 0,2 2-68 0 0,-1-2 14 0 0,0 0 1 0 0,0 0-1 0 0,0 0 0 0 0,0 0 1 0 0,0 0-1 0 0,0 0 1 0 0,0 0-1 0 0,0 0 1 0 0,0 0-1 0 0,0 0 1 0 0,0 0-1 0 0,0 0 0 0 0,0 0 1 0 0,0 0-1 0 0,0 0 1 0 0,0-1-1 0 0,0 1 1 0 0,1 0-1 0 0,-1 0 0 0 0,0 0 1 0 0,0 0-1 0 0,0 0 1 0 0,0 0-1 0 0,0 0 1 0 0,0 0-1 0 0,0 0 1 0 0,0 0-1 0 0,0 0 0 0 0,0 0 1 0 0,0 0-1 0 0,0 0 1 0 0,0 0-1 0 0,0 0 1 0 0,0 0-1 0 0,0 0 0 0 0,0 0 1 0 0,0 0-1 0 0,0 0 1 0 0,0 0-1 0 0,1 0 1 0 0,-1 0-1 0 0,0 0 0 0 0,0 0 1 0 0,0 0-1 0 0,0 0 1 0 0,0 0-1 0 0,0 0 1 0 0,0 0-1 0 0,0 0 1 0 0,0 1-1 0 0,0-1 0 0 0,0 0 1 0 0,0 0-1 0 0,0 0 1 0 0,0 0-1 0 0,0 0 1 0 0,0 0 1 0 0,8 1 6 0 0,-2-5 5 0 0,-5 4-10 0 0,-1 0 0 0 0,1-1 0 0 0,-1 1-1 0 0,0 0 1 0 0,1 0 0 0 0,-1-1 0 0 0,1 1-1 0 0,-1 0 1 0 0,0-1 0 0 0,1 1 0 0 0,-1 0 0 0 0,0-1-1 0 0,1 1 1 0 0,-1-1 0 0 0,0 1 0 0 0,0 0-1 0 0,1-1 0 0 0,-1 1 2 0 0,0 0-1 0 0,0-1 0 0 0,0 1 1 0 0,0 0-1 0 0,0 0 0 0 0,0 0 1 0 0,0 0-1 0 0,0 0 0 0 0,0-1 1 0 0,0 1-1 0 0,0 0 0 0 0,0 0 1 0 0,0 0-1 0 0,0 0 0 0 0,0 0 1 0 0,0 0-1 0 0,1 0 0 0 0,-1-1 1 0 0,0 1-1 0 0,0 0 0 0 0,0 0 1 0 0,0 0-1 0 0,0 0 0 0 0,0 0 1 0 0,0 0-1 0 0,0 0 1 0 0,1 0-1 0 0,-1 0 0 0 0,0 0 1 0 0,0 0-1 0 0,0 0 0 0 0,0 0 1 0 0,0 0-1 0 0,0 0 0 0 0,1 0 1 0 0,-1 0-1 0 0,0 0 0 0 0,0 0 1 0 0,0 0-1 0 0,0 0 0 0 0,0 0 1 0 0,1 0-1 0 0,-1 0-1 0 0,0 2 56 0 0,1-1-41 0 0,0 0 0 0 0,-1 0 0 0 0,1 0 0 0 0,-1 0 0 0 0,1 1 0 0 0,-1-1 0 0 0,1 0 1 0 0,-1 0-1 0 0,0 0 0 0 0,0 1 0 0 0,1-1 0 0 0,-1 0 0 0 0,0 1 0 0 0,0-1 0 0 0,0 0 0 0 0,-1 0 1 0 0,1 1-1 0 0,0 0-15 0 0,-1 0 10 0 0,1 0 0 0 0,-1-1 0 0 0,1 1 0 0 0,0 0-1 0 0,0 0 1 0 0,0 0 0 0 0,0 0 0 0 0,0 0 0 0 0,0 0 0 0 0,1 0 0 0 0,-1 0 0 0 0,1 0 0 0 0,-1-1 0 0 0,1 1 0 0 0,0 1-10 0 0,2 3-140 0 0,-3-5 144 0 0,1 0-1 0 0,-1 0 0 0 0,1 0 0 0 0,-1 0 0 0 0,0 0 0 0 0,1 0 1 0 0,-1-1-1 0 0,1 1 0 0 0,0 0 0 0 0,0 0-3 0 0,0 0 3 0 0,-1 0 0 0 0,1 1 0 0 0,0-1 0 0 0,0 0 0 0 0,-1 0 0 0 0,1 1 0 0 0,-1-1 0 0 0,1 0 0 0 0,-1 1 0 0 0,0-1-1 0 0,1 1 1 0 0,-1-1 0 0 0,0 2-3 0 0,0-1 1 0 0,1 0-1 0 0,-1 0 1 0 0,1 0-1 0 0,-1 0 1 0 0,1 0-1 0 0,0 0 0 0 0,2 3 92 0 0,-3-5-88 0 0,1 1 0 0 0,-1 0 0 0 0,0-1 0 0 0,1 1-1 0 0,-1-1 1 0 0,0 1 0 0 0,1-1 0 0 0,-1 1 0 0 0,0 0-1 0 0,0-1 1 0 0,0 1 0 0 0,1-1 0 0 0,-1 1 0 0 0,0 0-1 0 0,0-1 1 0 0,0 1 0 0 0,0 0 0 0 0,0-1 0 0 0,0 1-1 0 0,0 0-3 0 0,0 0 9 0 0,0 0 0 0 0,0 1 0 0 0,0-1-1 0 0,0 0 1 0 0,0 0 0 0 0,1 1 0 0 0,-1-1-1 0 0,0 0 1 0 0,1 0 0 0 0,-1 0 0 0 0,1 0-1 0 0,0 0 1 0 0,-1 1-9 0 0,1-1 8 0 0,0 1-1 0 0,0 0 0 0 0,-1-1 0 0 0,1 1 1 0 0,-1-1-1 0 0,1 1 0 0 0,-1 0 0 0 0,1 0-7 0 0,-1 4 9 0 0,1 0 0 0 0,0 0 0 0 0,0 0 0 0 0,0 0 0 0 0,1 1-9 0 0,4 16 23 0 0,-5-22-14 0 0,-1 0 0 0 0,1 0 0 0 0,0 1-1 0 0,-1-1 1 0 0,1 0 0 0 0,0 0 0 0 0,0 0-1 0 0,0-1 1 0 0,0 1 0 0 0,0 0-1 0 0,0 0 1 0 0,0 0 0 0 0,0-1-9 0 0,1 1-121 0 0,-1-1 155 0 0,0 3 112 0 0,-11-28-168 0 0,9 20 15 0 0,-1 1 0 0 0,0 0 1 0 0,0 0-1 0 0,-1 0 0 0 0,1 0 0 0 0,-1 0 0 0 0,0 0 0 0 0,-2-2 7 0 0,4 5 14 0 0,0 1-1 0 0,0-1 1 0 0,0 0-1 0 0,0 1 1 0 0,-1-1-1 0 0,1 1 1 0 0,0-1-1 0 0,0 1 1 0 0,0-1-14 0 0,-10-4 3 0 0,10 4-3 0 0,0 0 1 0 0,-1 1 0 0 0,1-1 0 0 0,-1 0-1 0 0,1 1 1 0 0,-1-1 0 0 0,1 1-1 0 0,-1-1 1 0 0,1 1 0 0 0,-1 0 0 0 0,0-1-1 0 0,1 1 1 0 0,-1 0 0 0 0,1 0 0 0 0,-2 0-1 0 0,-5 1 14 0 0,1 0-1 0 0,-1 0 1 0 0,1 1-14 0 0,0 0 52 0 0,2-1-60 0 0,0 0 0 0 0,0 1 1 0 0,0 0-1 0 0,0 0 0 0 0,0 0 1 0 0,0 1-1 0 0,1-1 1 0 0,-1 1-1 0 0,-3 3 8 0 0,1 0 36 0 0,1 0-1 0 0,0 0 1 0 0,0 1-1 0 0,1-1 1 0 0,-4 7-36 0 0,5-7 0 0 0,0 1 0 0 0,1-1 0 0 0,-1 1 1 0 0,1-1-1 0 0,1 1 0 0 0,-1 0 0 0 0,1 0 0 0 0,0 6 0 0 0,1-12 5 0 0,1 2-9 0 0,-1-1 1 0 0,1 0-1 0 0,0 1 1 0 0,-1-1-1 0 0,1 1 1 0 0,0-1-1 0 0,1 2 4 0 0,-1-4 2 0 0,0 1 0 0 0,0 0 0 0 0,0-1 0 0 0,1 1 0 0 0,-1 0-1 0 0,0-1 1 0 0,1 1 0 0 0,-1 0 0 0 0,1-1 0 0 0,-1 1 0 0 0,0-1 0 0 0,1 1 0 0 0,-1-1-1 0 0,1 1 1 0 0,0-1 0 0 0,-1 1 0 0 0,1-1 0 0 0,-1 0 0 0 0,1 1 0 0 0,0-1 0 0 0,-1 0 0 0 0,1 1-1 0 0,0-1 1 0 0,-1 0 0 0 0,1 0 0 0 0,0 1 0 0 0,0-1-2 0 0,0 0-1 0 0,0 0 1 0 0,0 0-1 0 0,0 0 0 0 0,0 0 0 0 0,0 0 1 0 0,0 0-1 0 0,0 0 0 0 0,0 0 1 0 0,0-1-1 0 0,0 1 0 0 0,0 0 1 0 0,0-1-1 0 0,0 1 0 0 0,0 0 1 0 0,0-1-1 0 0,-1 1 0 0 0,1-1 1 0 0,0 0-1 0 0,0 1 0 0 0,0-1 1 0 0,-1 1-1 0 0,1-1 0 0 0,0 0 1 0 0,0 0-1 0 0,-1 0 0 0 0,1 1 1 0 0,-1-1-1 0 0,1 0 0 0 0,-1 0 1 0 0,1 0-1 0 0,2-5-4 0 0,0 0-1 0 0,-1 0 0 0 0,1 0 1 0 0,-1-4 5 0 0,1 2 3 0 0,0 2 0 0 0,-1-1 0 0 0,0 1 0 0 0,-1-1 0 0 0,0 1 0 0 0,0-1-1 0 0,0 0 1 0 0,-1 0 0 0 0,0 1 0 0 0,0-1 0 0 0,-1-5-3 0 0,1 12 3 0 0,0-1 0 0 0,0 0 0 0 0,0 1 0 0 0,0-1 0 0 0,0 1 0 0 0,-1-1 0 0 0,1 1 0 0 0,0-1-1 0 0,0 1 1 0 0,-1-1 0 0 0,1 1 0 0 0,0-1 0 0 0,-1 1 0 0 0,1-1 0 0 0,0 1 0 0 0,-1-1 0 0 0,1 1 0 0 0,-1 0 0 0 0,1-1 0 0 0,0 1-1 0 0,-1-1 1 0 0,0 1-3 0 0,1 0 5 0 0,-1 0-1 0 0,1 0 1 0 0,-1 0-1 0 0,1 0 1 0 0,-1 0-1 0 0,1 0 1 0 0,-1 0-1 0 0,1 0 0 0 0,-1 0 1 0 0,1 0-1 0 0,-1 0 1 0 0,1 0-1 0 0,-1 1 1 0 0,1-1-1 0 0,-1 0 1 0 0,1 0-1 0 0,-1 1 1 0 0,1-1-1 0 0,-1 0-4 0 0,-2 3-3 0 0,0-1 1 0 0,0 0-1 0 0,1 1 1 0 0,-1 0-1 0 0,1 0 1 0 0,-2 1 2 0 0,-1 4-34 0 0,0 0 1 0 0,0 0 0 0 0,0 1-1 0 0,-1 6 34 0 0,-13 37-57 0 0,9-23 41 0 0,-4 9 145 0 0,1 7-129 0 0,10-32 20 0 0,0 0 0 0 0,1 0 0 0 0,0 0 0 0 0,1 1 0 0 0,1 6-20 0 0,0-16-7 0 0,0 0-1 0 0,1 0 1 0 0,-1-1-1 0 0,1 1 1 0 0,0 0-1 0 0,0 0 1 0 0,1 1 7 0 0,-1-4-1 0 0,-1 1-1 0 0,1-1 1 0 0,0 0 0 0 0,-1 0 0 0 0,1 0 0 0 0,0 0 0 0 0,-1 0 0 0 0,1 0-1 0 0,0 0 1 0 0,0 0 0 0 0,0 0 0 0 0,0-1 0 0 0,0 1 0 0 0,0 0 0 0 0,0-1-1 0 0,0 1 1 0 0,0 0 0 0 0,0-1 0 0 0,1 1 0 0 0,-1-1 0 0 0,0 0 0 0 0,0 1-1 0 0,0-1 1 0 0,1 0 1 0 0,0 0 6 0 0,-1 0 0 0 0,0 0-1 0 0,0 0 1 0 0,0 0 0 0 0,0-1 0 0 0,0 1 0 0 0,0 0-1 0 0,0-1 1 0 0,1 1 0 0 0,-1-1 0 0 0,0 1-1 0 0,0-1 1 0 0,0 1 0 0 0,-1-1 0 0 0,1 0-1 0 0,0 0 1 0 0,0 1 0 0 0,0-1 0 0 0,0 0-1 0 0,0-1-5 0 0,2-2-3 0 0,1-1 1 0 0,-1 0-1 0 0,2-3 3 0 0,0 0-1 0 0,11-20 25 0 0,-1 0 0 0 0,5-15-24 0 0,21-61 62 0 0,-27 66-59 0 0,1-5 17 0 0,2-16-20 0 0,-16 58 2 0 0,-1 1 1 0 0,0 0-1 0 0,0 0 1 0 0,0 0-1 0 0,0 0 1 0 0,0 0-1 0 0,0 0 1 0 0,0 0-1 0 0,0 0 1 0 0,0 0-1 0 0,0 0 0 0 0,0 0 1 0 0,0 0-1 0 0,0 0 1 0 0,0-1-1 0 0,0 1 1 0 0,0 0-1 0 0,0 0 1 0 0,0 0-1 0 0,0 0 1 0 0,0 0-1 0 0,0 0 1 0 0,0 0-1 0 0,0 0 0 0 0,0 0 1 0 0,0 0-1 0 0,0-1 1 0 0,0 1-1 0 0,0 0 1 0 0,0 0-1 0 0,0 0 1 0 0,0 0-1 0 0,0 0 1 0 0,0 0-1 0 0,0 0 1 0 0,0 0-1 0 0,0 0 0 0 0,-1 0 1 0 0,1 0-1 0 0,0 0 1 0 0,0 0-1 0 0,0 0 1 0 0,0 0-1 0 0,0-1 1 0 0,0 1-1 0 0,0 0 1 0 0,0 0-1 0 0,0 0 1 0 0,0 0-3 0 0,-5 3 1 0 0,-4 5-36 0 0,-1 4 40 0 0,1 0 0 0 0,0 1 0 0 0,1 0 0 0 0,-2 4-5 0 0,-25 57-23 0 0,29-62 10 0 0,-10 26 29 0 0,0 0 1 0 0,3 1-1 0 0,1 1 1 0 0,2 0-1 0 0,0 8-16 0 0,10-47 5 0 0,-4 36 47 0 0,4-33-46 0 0,-1 0 0 0 0,2 0-1 0 0,-1 0 1 0 0,0 0-1 0 0,1 1 1 0 0,0-1-1 0 0,1 2-5 0 0,-2-5 1 0 0,0 0 0 0 0,1 0 0 0 0,-1 0-1 0 0,0 0 1 0 0,1 0 0 0 0,-1-1 0 0 0,1 1-1 0 0,0 0 1 0 0,-1 0 0 0 0,1 0 0 0 0,0-1 0 0 0,0 2-1 0 0,0-2-1 0 0,-1 0 1 0 0,0 0 0 0 0,1 1-1 0 0,-1-1 1 0 0,1 0 0 0 0,-1 0-1 0 0,1 0 1 0 0,-1 0 0 0 0,1 1 0 0 0,-1-1-1 0 0,1 0 1 0 0,-1 0 0 0 0,1 0-1 0 0,-1 0 1 0 0,1 0 0 0 0,-1 0-1 0 0,1 0 1 0 0,0-1 0 0 0,0 1-6 0 0,0-1 0 0 0,1 1 0 0 0,-1-1-1 0 0,1 0 1 0 0,-1 1 0 0 0,0-1 0 0 0,0 0 0 0 0,1 0 0 0 0,-1 0-1 0 0,0 0 1 0 0,0 0 0 0 0,0 0 0 0 0,0-1 0 0 0,0 1 6 0 0,8-12 6 0 0,0 0 0 0 0,-1-1 1 0 0,-1 0-1 0 0,2-5-6 0 0,21-59 140 0 0,-26 69-108 0 0,20-65-180 0 0,3-23 148 0 0,-26 93 4 0 0,0 1 0 0 0,0 1-1 0 0,-1 0 0 0 0,1 0 1 0 0,-1-1-1 0 0,1 1 1 0 0,-1 0-1 0 0,0-1 0 0 0,0 1 1 0 0,0 0-1 0 0,0-1 0 0 0,-1 1 1 0 0,1 0-1 0 0,-1-1-3 0 0,1 2-2 0 0,0 1-1 0 0,0 0 1 0 0,0 0 0 0 0,0-1 0 0 0,0 1-1 0 0,-1 0 1 0 0,1 0 0 0 0,0 0-1 0 0,0-1 1 0 0,0 1 0 0 0,0 0-1 0 0,-1 0 1 0 0,1 0 0 0 0,0 0-1 0 0,0-1 1 0 0,0 1 0 0 0,-1 0 0 0 0,1 0-1 0 0,0 0 1 0 0,0 0 0 0 0,-1 0-1 0 0,1 0 1 0 0,0 0 0 0 0,0 0-1 0 0,-1 0 1 0 0,1 0 0 0 0,0 0 0 0 0,0 0-1 0 0,-1 0 1 0 0,1 0 0 0 0,0 0-1 0 0,0 0 1 0 0,-1 0 0 0 0,1 0-1 0 0,0 0 1 0 0,0 0 0 0 0,-1 0 0 0 0,1 0-1 0 0,0 0 1 0 0,0 0 0 0 0,0 1-1 0 0,-1-1 1 0 0,1 0 2 0 0,-10 8-81 0 0,2 2 78 0 0,0 0 1 0 0,0 1-1 0 0,1-1 1 0 0,-1 4 2 0 0,-22 46-18 0 0,11-22 14 0 0,12-23 32 0 0,0 0 0 0 0,1 1-1 0 0,0 0 1 0 0,1 0 0 0 0,1 0 0 0 0,-1 13-28 0 0,4-28-6 0 0,1 1-1 0 0,0-1 1 0 0,0 1 0 0 0,0-1 0 0 0,0 1 0 0 0,0-1 0 0 0,0 1 0 0 0,0 0 0 0 0,0-1 0 0 0,0 1 0 0 0,1-1 0 0 0,-1 1-1 0 0,1-1 1 0 0,0 2 6 0 0,-1-3 1 0 0,0 0 0 0 0,0 0 0 0 0,1 0-1 0 0,-1 0 1 0 0,0 1 0 0 0,0-1-1 0 0,0 0 1 0 0,1 0 0 0 0,-1 0 0 0 0,0 0-1 0 0,0 0 1 0 0,0 0 0 0 0,0 0 0 0 0,1 0-1 0 0,-1 0 1 0 0,0 0 0 0 0,0 0-1 0 0,0 0 1 0 0,1 0 0 0 0,-1 0 0 0 0,0 0-1 0 0,0 0 1 0 0,0 0 0 0 0,1 0 0 0 0,-1 0-1 0 0,0 0 1 0 0,0 0 0 0 0,0-1-1 0 0,1 1 1 0 0,-1 0 0 0 0,0 0 0 0 0,0 0-1 0 0,0 0 1 0 0,0 0 0 0 0,1 0 0 0 0,-1-1-1 0 0,0 1 1 0 0,0 0 0 0 0,0 0-1 0 0,0 0 1 0 0,0 0 0 0 0,0-1-1 0 0,8-8 31 0 0,-7 7-31 0 0,5-6-5 0 0,-1 1 1 0 0,-1-1 0 0 0,1 1-1 0 0,-2-1 1 0 0,1 0 0 0 0,0-3 4 0 0,5-16 57 0 0,1-8-57 0 0,-9 31 3 0 0,8-33-46 0 0,-1 0-1 0 0,-2 0 1 0 0,0-31 43 0 0,-7 53 28 0 0,-1 10-35 0 0,2 5 6 0 0,0 0 0 0 0,-1 0 0 0 0,1 0 1 0 0,0 0-1 0 0,0 0 0 0 0,0-1 1 0 0,0 1-1 0 0,0 0 0 0 0,0 0 1 0 0,0 0-1 0 0,0 0 0 0 0,-1 0 1 0 0,1 0-1 0 0,0 0 0 0 0,0 0 1 0 0,0 0-1 0 0,0 0 0 0 0,0 0 0 0 0,0 0 1 0 0,0 0-1 0 0,-1 0 0 0 0,1 0 1 0 0,0 0-1 0 0,0 0 0 0 0,0 0 1 0 0,0 0-1 0 0,0 0 0 0 0,0 1 1 0 0,0-1-1 0 0,-1 0 0 0 0,1 0 1 0 0,0 0-1 0 0,0 0 0 0 0,0 0 0 0 0,0 0 1 0 0,0 0-1 0 0,0 0 0 0 0,0 0 1 0 0,0 0-1 0 0,0 1 1 0 0,-3 2-32 0 0,0 1 0 0 0,0-1 1 0 0,0 1-1 0 0,1 0 0 0 0,-1 0 1 0 0,1 0-1 0 0,-1 3 32 0 0,-10 33 90 0 0,9-28-67 0 0,-9 26-37 0 0,5-17 8 0 0,1 1 1 0 0,1-1-1 0 0,1 1 1 0 0,0 3 5 0 0,5-23-2 0 0,0 0 1 0 0,0 0 0 0 0,0 1 0 0 0,0-1-1 0 0,0 0 1 0 0,0 0 0 0 0,1 0 0 0 0,-1 0-1 0 0,1 1 2 0 0,-1-2-4 0 0,1-1 0 0 0,-1 0 0 0 0,0 1 0 0 0,0-1 0 0 0,0 0 0 0 0,1 1 0 0 0,-1-1 0 0 0,0 0 0 0 0,0 1 0 0 0,1-1 0 0 0,-1 0 0 0 0,0 1 0 0 0,0-1 0 0 0,1 0 0 0 0,-1 0 0 0 0,0 0 0 0 0,1 1 0 0 0,-1-1 0 0 0,1 0 0 0 0,-1 0 0 0 0,1 0 4 0 0,-1 0 1 0 0,1 0 0 0 0,-1 0-1 0 0,1 0 1 0 0,0 0 0 0 0,-1 0-1 0 0,1 0 1 0 0,0 0-1 0 0,-1-1 1 0 0,1 1 0 0 0,0 0-1 0 0,-1 0 1 0 0,1-1-1 0 0,-1 1 1 0 0,1 0 0 0 0,-1-1-1 0 0,1 1 1 0 0,-1-1 0 0 0,1 1-1 0 0,7-7 5 0 0,0-1 1 0 0,3-3-6 0 0,-4 3-4 0 0,1 1-1 0 0,7-7 5 0 0,-5 6-6 0 0,-8 6 9 0 0,1 0 1 0 0,-1 0-1 0 0,1 0 1 0 0,-1 0-1 0 0,1 1 1 0 0,0-1-1 0 0,-1 1 1 0 0,3-1-4 0 0,-2 1 44 0 0,-2 1-55 0 0,0-1-1 0 0,0 1 1 0 0,0 0-1 0 0,0-1 0 0 0,0 1 1 0 0,0 0-1 0 0,0 0 1 0 0,0 0-1 0 0,0 0 1 0 0,1 0 11 0 0,-2 0-4 0 0,0 0-1 0 0,0 0 1 0 0,0 0 0 0 0,0 0 0 0 0,0 0 0 0 0,1 0-1 0 0,-1 1 1 0 0,0-1 0 0 0,0 0 0 0 0,0 0-1 0 0,0 0 1 0 0,0 0 0 0 0,0 0 0 0 0,0 0-1 0 0,0 0 1 0 0,0 1 0 0 0,1-1 0 0 0,-1 0-1 0 0,0 0 1 0 0,0 0 0 0 0,0 0 0 0 0,0 0-1 0 0,0 0 1 0 0,0 1 0 0 0,0-1 0 0 0,0 0-1 0 0,0 0 5 0 0,-2 8 16 0 0,0-2-16 0 0,-1 0 0 0 0,-1 0-1 0 0,1 0 1 0 0,-1 0-1 0 0,0-1 1 0 0,-3 4 0 0 0,-12 18-36 0 0,-5 16 45 0 0,8-14 34 0 0,-13 19-43 0 0,18-31-28 0 0,0 0 0 0 0,2 1 0 0 0,0 0 0 0 0,-3 10 28 0 0,-16 38-113 0 0,-3 8 22 0 0,19-44 19 0 0,6-15 54 0 0,1 0-1 0 0,0 0 1 0 0,0 0-1 0 0,0 14 19 0 0,4-26-38 0 0,1 0 0 0 0,-1 0 0 0 0,0 0 0 0 0,1 0 1 0 0,-1 0-1 0 0,0 0 0 0 0,-1-1 0 0 0,1 1 0 0 0,0 0 0 0 0,-1-1 0 0 0,0 1 0 0 0,1-1 0 0 0,-1 1 0 0 0,-1-1 38 0 0,0 4-19 0 0,-1-1-1 0 0,1 0 0 0 0,-1 1 1 0 0,0 4 19 0 0,-6 8-159 0 0,5-6 111 0 0,4-7-108 0 0,1-5 151 0 0,0 0-1 0 0,0 0 0 0 0,0 0 0 0 0,0 1 1 0 0,0-1-1 0 0,0 0 0 0 0,0 0 0 0 0,0 0 0 0 0,0 0 1 0 0,0 0-1 0 0,0 0 0 0 0,1 0 0 0 0,-1 0 1 0 0,0 0-1 0 0,0 0 0 0 0,0 0 0 0 0,0 0 1 0 0,0 0-1 0 0,0 0 0 0 0,0 0 0 0 0,0 0 1 0 0,0 0-1 0 0,0 0 0 0 0,0 0 0 0 0,0 0 1 0 0,0 0-1 0 0,0 1 0 0 0,0-1 0 0 0,1 0 0 0 0,-1 0 1 0 0,0 0-1 0 0,0 0 0 0 0,0 0 0 0 0,0 0 1 0 0,0 0-1 0 0,0 0 0 0 0,0-1 0 0 0,0 1 1 0 0,0 0-1 0 0,0 0 0 0 0,0 0 0 0 0,0 0 1 0 0,0 0-1 0 0,1 0 0 0 0,-1 0 0 0 0,0 0 1 0 0,0 0-1 0 0,0 0 0 0 0,0 0 0 0 0,0 0 0 0 0,0 0 7 0 0,1-1 3 0 0,0 0 1 0 0,0 0 0 0 0,0 0 0 0 0,-1-1 0 0 0,1 1-1 0 0,0 0 1 0 0,0 0 0 0 0,-1-1 0 0 0,1 1 0 0 0,-1-1-5 0 0,3-5 81 0 0,7-9 55 0 0,1 0 0 0 0,0 1 0 0 0,2-2-136 0 0,11-5 83 0 0,-10 10 114 0 0,-12 10-199 0 0,1 0-1 0 0,-1 0 0 0 0,1-1 0 0 0,1-1 3 0 0,21-20 179 0 0,46-65-199 0 0,-66 83 3 0 0,0 1 0 0 0,1 0 0 0 0,-1 0 0 0 0,1 1 0 0 0,0 0-1 0 0,5-3 18 0 0,-6 2 143 0 0,2-2-9 0 0,-7 7-135 0 0,0 0 1 0 0,0 0 0 0 0,0 0 0 0 0,0 0 0 0 0,0 0 0 0 0,0 0 0 0 0,0 0-1 0 0,1-1 1 0 0,-1 1 0 0 0,0 0 0 0 0,0 0 0 0 0,0 0 0 0 0,0 0 0 0 0,1 0-1 0 0,-1 0 1 0 0,0 0 0 0 0,0 0 0 0 0,0 0 0 0 0,0 0 0 0 0,1 0 0 0 0,-1 0-1 0 0,0 0 1 0 0,0 0 0 0 0,0 0 0 0 0,0 0 0 0 0,1 0 0 0 0,-1 0 0 0 0,0 0-1 0 0,0 0 1 0 0,-2 3-9 0 0,-1 0 0 0 0,1 0-1 0 0,0 0 1 0 0,0 0 0 0 0,-1 1 9 0 0,-5 9-102 0 0,-1 0 0 0 0,-2 1 102 0 0,-14 20 280 0 0,1 7-423 0 0,-4 11 143 0 0,-7 9-268 0 0,31-54 199 0 0,0 0 0 0 0,-4 4 69 0 0,4-5-142 0 0,-1 1 1 0 0,-1 4 141 0 0,0 3-348 0 0,11-27-244 0 0,-1 6 603 0 0,4-10 223 0 0,0 1-1 0 0,6-7-233 0 0,-4 8 195 0 0,1 1-1 0 0,3-3-194 0 0,-4 6 6 0 0,-9 9 14 0 0,0 1 0 0 0,1 0 0 0 0,-1 0 0 0 0,0 0 0 0 0,1 0 1 0 0,-1 0-1 0 0,2 0-20 0 0,-2 0-9 0 0,1 1 0 0 0,-1-1 0 0 0,1 0-1 0 0,-1 0 1 0 0,1-1 0 0 0,-1 1 0 0 0,1-1 9 0 0,28-28 444 0 0,-15 15-394 0 0,-5 6-19 0 0,0 0 0 0 0,0 1 0 0 0,3-1-31 0 0,13-6 35 0 0,-19 12 3 0 0,-1-1-1 0 0,1 1 1 0 0,-1-1-1 0 0,0-1 1 0 0,-1 1-1 0 0,1-1-37 0 0,-2 1-23 0 0,0 0-1 0 0,1 1 1 0 0,-1-1-1 0 0,1 1 1 0 0,4-2 23 0 0,5-3 38 0 0,-1 0 0 0 0,9-7-38 0 0,-6 1 46 0 0,-12 10-45 0 0,1 1 0 0 0,-1-1 0 0 0,0 1 0 0 0,1 0-1 0 0,1-1 0 0 0,-4 3-13 0 0,0 0 0 0 0,0 0 0 0 0,0 0 0 0 0,0 0 0 0 0,-1 0 0 0 0,1-1 0 0 0,0 1 0 0 0,-1-1 13 0 0,0 1 3 0 0,0 1-1 0 0,-1-1 0 0 0,1 1 0 0 0,0 0 0 0 0,0-1 0 0 0,0 1 0 0 0,-1 0 0 0 0,1-1 0 0 0,0 1 1 0 0,0 0-1 0 0,0 0 0 0 0,-1 0 0 0 0,2-1-2 0 0,7-1 119 0 0,4-5-141 0 0,-10 6 12 0 0,1-1-1 0 0,-1 0 1 0 0,1 0 0 0 0,-1 0-1 0 0,0 0 1 0 0,0-1-1 0 0,1 0 11 0 0,-1 1 1 0 0,0-1 0 0 0,0 1 0 0 0,0 0 0 0 0,0 0 0 0 0,1 0-1 0 0,11-7-83 0 0,5 2 420 0 0,-11 2-333 0 0,1 1 0 0 0,-1 0 0 0 0,2 1-4 0 0,1-3-85 0 0,-10 5 75 0 0,0 0 0 0 0,0 0 1 0 0,0 0-1 0 0,1 0 0 0 0,-1 0 1 0 0,0 1-1 0 0,1-1 10 0 0,-1 1 0 0 0,-1-1 0 0 0,1 1 0 0 0,-1-1 0 0 0,1 1 0 0 0,-1-1 1 0 0,1 0-1 0 0,-1 0 0 0 0,1 0 0 0 0,-1 0 0 0 0,1 0 0 0 0,-1 0 0 0 0,1 0-35 0 0,0-1 0 0 0,-1 1 0 0 0,1 0 0 0 0,0 0 0 0 0,-1 0-1 0 0,3 0 36 0 0,-3 1 17 0 0,-1-1-1 0 0,1 1 0 0 0,0 0 0 0 0,0 0 1 0 0,0 0-1 0 0,0 0 0 0 0,0 0 0 0 0,0 0 0 0 0,0 0 1 0 0,1 0-17 0 0,-1 0 1 0 0,-1 0 0 0 0,1 0 1 0 0,0 0-1 0 0,-1 0 0 0 0,1 0 0 0 0,0 0 1 0 0,0 0-1 0 0,-1 0 0 0 0,1 0 1 0 0,0 0-1 0 0,-1 0 0 0 0,1-1 0 0 0,0 1 1 0 0,-1 0-1 0 0,1 0 0 0 0,0-1 1 0 0,-1 1-1 0 0,1-1-1 0 0,1 0 2 0 0,1 0-1 0 0,-1 0 1 0 0,0 0 0 0 0,1 0 0 0 0,-1 0 0 0 0,0 1-1 0 0,1-1 1 0 0,-1 1 0 0 0,2 0-2 0 0,-1-1 1 0 0,0 1 0 0 0,0-1 0 0 0,0 1-1 0 0,0-1 1 0 0,0 0 0 0 0,1-1-1 0 0,6-1 11 0 0,-9 3-4 0 0,0 0 1 0 0,0 0-1 0 0,0 0 0 0 0,0-1 0 0 0,0 1 0 0 0,1-1 0 0 0,-1 1 1 0 0,0-1-1 0 0,0 1 0 0 0,1-1-7 0 0,-2 0 1 0 0,1 1 0 0 0,0 0 0 0 0,0-1 0 0 0,-1 1 0 0 0,1 0-1 0 0,0 0 1 0 0,0 0 0 0 0,0 0 0 0 0,-1 0 0 0 0,1-1 0 0 0,0 1 0 0 0,0 1 0 0 0,0-1 0 0 0,0 0 0 0 0,0 0-1 0 0,0 0-5 0 0,0 0 1 0 0,1 0-1 0 0,-1 1 1 0 0,0-1-1 0 0,0-1 1 0 0,0 1-1 0 0,0 0 0 0 0,1 0 1 0 0,-1 0-1 0 0,0-1 1 0 0,0 1 4 0 0,15-5 55 0 0,-14 5-48 0 0,0 0-1 0 0,0-1 1 0 0,-1 1 0 0 0,1-1-1 0 0,0 0 1 0 0,0 1-1 0 0,0-1 1 0 0,-1 0 0 0 0,1 0-7 0 0,0 0 21 0 0,0 0 0 0 0,-1 0 0 0 0,1 0 0 0 0,0 0 0 0 0,0 1 0 0 0,0-1 0 0 0,0 1 0 0 0,2-1-21 0 0,-2 1 27 0 0,0-1 0 0 0,0 1 0 0 0,0-1 0 0 0,0 0 0 0 0,0 1 0 0 0,-1-1 0 0 0,2-1-27 0 0,0 1 0 0 0,0-1 1 0 0,0 1-1 0 0,0-1 1 0 0,0 1-1 0 0,0 0 1 0 0,0 0-1 0 0,2 0 0 0 0,0 0 117 0 0,19-3 63 0 0,-21 3-179 0 0,1 0 1 0 0,0 0-1 0 0,0-1 0 0 0,0 1 1 0 0,-1-1-1 0 0,1 0 0 0 0,1-1-1 0 0,-4 3 6 0 0,0-1-1 0 0,0 1 1 0 0,0 0-1 0 0,0-1 1 0 0,0 1-1 0 0,0 0 1 0 0,0 0-1 0 0,0 0 1 0 0,0 0-1 0 0,0 0 1 0 0,0 0-1 0 0,0 0 0 0 0,0 0 1 0 0,0 0-1 0 0,0 0 1 0 0,0 1-1 0 0,0-1 1 0 0,0 0-1 0 0,0 1-5 0 0,12-2-84 0 0,-12 1 99 0 0,1 0 0 0 0,-1 0 0 0 0,0 1 0 0 0,0-1 0 0 0,0 0 1 0 0,0 0-1 0 0,1-1 0 0 0,-1 1 0 0 0,0 0 0 0 0,0 0 0 0 0,0-1 0 0 0,0 1 0 0 0,1-1-15 0 0,3 0-25 0 0,11-3 69 0 0,9-2-44 0 0,-24 6 0 0 0,-1 0 1 0 0,1 0-1 0 0,0-1 0 0 0,-1 1 1 0 0,1 0-1 0 0,-1 0 0 0 0,1-1 1 0 0,0 1-1 0 0,-1-1 0 0 0,1 1 1 0 0,-1 0-1 0 0,1-1 0 0 0,-1 1 1 0 0,1-1-1 0 0,-1 1 0 0 0,0 0 1 0 0,1 0-1 0 0,-1-1 0 0 0,0 1 1 0 0,1 0-1 0 0,-1 0 0 0 0,0-1 1 0 0,1 1-1 0 0,-1 0 0 0 0,0 0 1 0 0,1 0-1 0 0,-1 0 0 0 0,1 0 1 0 0,-1 0-1 0 0,0 0 0 0 0,1 0 1 0 0,-1 0-1 0 0,1 0 0 0 0,-1 0 1 0 0,0 0-1 0 0,1 0 0 0 0,-1 0 1 0 0,1 0-1 0 0,-1 0 0 0 0,1 0 0 0 0,0 1 10 0 0,1-1 0 0 0,-1 1 0 0 0,1-1-1 0 0,-1 0 1 0 0,1 0 0 0 0,-1 0 0 0 0,1 0-1 0 0,-1 0 1 0 0,1 0 0 0 0,-1 0 0 0 0,1 0-1 0 0,-1 0 1 0 0,2-1-10 0 0,4-1 21 0 0,4 1 139 0 0,-10 0-150 0 0,1 0 0 0 0,-1 1 0 0 0,1-1 0 0 0,0 1 0 0 0,-1 0 0 0 0,1 0 0 0 0,-1-1 0 0 0,2 1-10 0 0,-1 0 11 0 0,-1 0 0 0 0,1 0 1 0 0,0 0-1 0 0,-1-1 0 0 0,1 1 0 0 0,-1 0 1 0 0,1-1-1 0 0,1 0-11 0 0,5 0 96 0 0,-7 1-99 0 0,-1 0 1 0 0,1 0-1 0 0,-1 0 1 0 0,1 0-1 0 0,-1 0 1 0 0,1 0-1 0 0,0 0 1 0 0,-1 0-1 0 0,1 0 1 0 0,-1 0 0 0 0,1 0-1 0 0,-1 0 1 0 0,1-1-1 0 0,-1 1 1 0 0,1 0-1 0 0,-1 0 1 0 0,1-1-1 0 0,-1 1 1 0 0,1 0-1 0 0,-1-1 1 0 0,1 1 2 0 0,-1 0-1 0 0,0-1-1 0 0,1 1 1 0 0,-1 0 0 0 0,1 0 0 0 0,-1 0 0 0 0,1-1 0 0 0,-1 1-1 0 0,1 0 1 0 0,-1 0 0 0 0,0 0 0 0 0,1 0 0 0 0,-1 0 0 0 0,1 0-1 0 0,-1 0 1 0 0,1 0 0 0 0,-1 0 0 0 0,1 0 0 0 0,-1 0 0 0 0,1 0-1 0 0,-1 0 1 0 0,1 1 1 0 0,8 0 15 0 0,-7-1 27 0 0,0 0 0 0 0,0 0 0 0 0,0 0 0 0 0,0 1 0 0 0,0-1 0 0 0,2 2-42 0 0,-3-2 6 0 0,0 1 1 0 0,0-1-1 0 0,1 0 1 0 0,-1 1-1 0 0,0-1 0 0 0,1 0 1 0 0,-1 0-1 0 0,0 0 1 0 0,1 0-1 0 0,-1 0 0 0 0,0 0 1 0 0,1 0-1 0 0,0-1-6 0 0,1 1 11 0 0,0-1 0 0 0,0 1 0 0 0,1 0 0 0 0,-1 0 0 0 0,0 0 0 0 0,2 0-11 0 0,5 1 137 0 0,-4 0-84 0 0,-5-1-58 0 0,-1 0-1 0 0,1 1 1 0 0,0-1-1 0 0,0 0 1 0 0,-1 0-1 0 0,1 0 1 0 0,0 0-1 0 0,0 0 1 0 0,-1 0-1 0 0,1 0 1 0 0,0 0-1 0 0,0 0 1 0 0,-1 0-1 0 0,1-1 1 0 0,0 1 5 0 0,-1 0-1 0 0,0 0 1 0 0,1 0 0 0 0,-1 0 0 0 0,0 0 0 0 0,0 0-1 0 0,1 0 1 0 0,-1 0 0 0 0,0 0 0 0 0,0 0 0 0 0,1 0-1 0 0,-1 0 1 0 0,0 0 0 0 0,1 0 0 0 0,-1 0 0 0 0,0 0-1 0 0,0 0 1 0 0,0 0 0 0 0,1 0 0 0 0,-1 0 0 0 0,0 0-1 0 0,0 1 1 0 0,1-1 0 0 0,-1 0 0 0 0,0 0 0 0 0,0 0 5 0 0,1 0 0 0 0,-1 1 0 0 0,0-1 0 0 0,0 0 0 0 0,1 0 1 0 0,-1 0-1 0 0,0 0 0 0 0,0 0 0 0 0,1 0 0 0 0,-1 0 0 0 0,0 1 0 0 0,0-1 0 0 0,1 0 1 0 0,-1 0-1 0 0,0 0 0 0 0,0 0 0 0 0,1 0 0 0 0,-1 0 0 0 0,0 0 0 0 0,1 0 1 0 0,-1-1-1 0 0,0 1 0 0 0,0 0 0 0 0,1 0 0 0 0,-1 0 0 0 0,0 0 0 0 0,0 0 0 0 0,1 0 1 0 0,-1 0-6 0 0,0-1 1 0 0,1 1 1 0 0,-1 0 0 0 0,1 0 0 0 0,-1-1-1 0 0,0 1 1 0 0,1 0 0 0 0,-1 0 0 0 0,1 0 0 0 0,-1 0-1 0 0,0 0 1 0 0,1 0 0 0 0,-1 0 0 0 0,1 0-1 0 0,-1 0 1 0 0,1 0 0 0 0,-1 0 0 0 0,1 0-1 0 0,-1 0 1 0 0,0 0 0 0 0,1 0 0 0 0,-1 0 0 0 0,1 1-1 0 0,-1-1 1 0 0,0 0 0 0 0,1 0 0 0 0,-1 0-1 0 0,1 1 1 0 0,-1-1 0 0 0,0 0 0 0 0,1 1-1 0 0,-1-1 1 0 0,0 0 0 0 0,1 0 0 0 0,-1 1-2 0 0,6 3-48 0 0,-6-4 49 0 0,1 0 1 0 0,-1 0 0 0 0,1 0 0 0 0,-1 0 0 0 0,1 0 0 0 0,0 0 0 0 0,-1 0-1 0 0,1 0 1 0 0,-1 0 0 0 0,1-1 0 0 0,-1 1 0 0 0,1 0 0 0 0,-1 0 0 0 0,1-1 0 0 0,0 1-2 0 0,-1 0 3 0 0,1-1 0 0 0,0 1 1 0 0,-1 0-1 0 0,1-1 0 0 0,0 1 1 0 0,-1 0-1 0 0,1 0 1 0 0,0 0-1 0 0,0-1 0 0 0,-1 1 1 0 0,1 0-1 0 0,0 0 1 0 0,0 0-4 0 0,7 0-24 0 0,-8 0 26 0 0,0-1-1 0 0,1 1 0 0 0,-1 0 1 0 0,1 0-1 0 0,-1 0 1 0 0,0 0-1 0 0,1 0 1 0 0,-1 0-1 0 0,1 0 1 0 0,-1 0-1 0 0,0 0 1 0 0,1 0-1 0 0,-1 0 1 0 0,1 0-1 0 0,-1 0 1 0 0,0 0-1 0 0,1 0 1 0 0,-1 1-1 0 0,0-1 1 0 0,1 0-1 0 0,-1 0 1 0 0,0 0-1 0 0,1 1-1 0 0,-1-1 5 0 0,1 0 1 0 0,-1 0-1 0 0,0 1 0 0 0,1-1 0 0 0,-1 0 0 0 0,1 0 1 0 0,-1 0-1 0 0,0 1 0 0 0,1-1 0 0 0,-1 0 0 0 0,1 0 0 0 0,-1 0 1 0 0,1 0-1 0 0,-1 0 0 0 0,0 0 0 0 0,1 0-5 0 0,6 2 56 0 0,-6-1-66 0 0,0-1 0 0 0,0 1 0 0 0,0-1 0 0 0,0 0-1 0 0,0 1 1 0 0,0-1 0 0 0,0 0 0 0 0,0 0 0 0 0,0 1 0 0 0,0-1 0 0 0,0 0 0 0 0,0 0 0 0 0,1 0 10 0 0,-1 0 8 0 0,0 0 1 0 0,1 0-1 0 0,-1 0 1 0 0,0 0-1 0 0,1 0 1 0 0,-1 1-1 0 0,0-1 1 0 0,0 0-1 0 0,1 1-8 0 0,-1-1 2 0 0,0 1 0 0 0,-1-1 0 0 0,1 0 1 0 0,0 0-1 0 0,0 0 0 0 0,0 1 0 0 0,-1-1 0 0 0,1 0 0 0 0,0 0 0 0 0,0 0 0 0 0,0 0 0 0 0,-1-1 0 0 0,1 1 0 0 0,0 0 0 0 0,0 0 0 0 0,-1 0 0 0 0,1-1 0 0 0,0 1 0 0 0,0 0 0 0 0,0-1-2 0 0,0 1-2 0 0,0-1 0 0 0,0 1 0 0 0,0 0 0 0 0,0-1 0 0 0,0 1 1 0 0,0 0-1 0 0,0 0 0 0 0,0 0 0 0 0,0 0 0 0 0,0 0 0 0 0,0 0 0 0 0,1 0 2 0 0,9 4 76 0 0,-9-3-72 0 0,0 0 0 0 0,-1-1 0 0 0,1 1 0 0 0,0 0 0 0 0,-1-1 0 0 0,1 0 0 0 0,0 1 0 0 0,0-1 0 0 0,-1 0 0 0 0,1 0 0 0 0,0 0-4 0 0,-1 0 1 0 0,0 0 0 0 0,0 0 0 0 0,0 0 0 0 0,0 0 0 0 0,0 0 0 0 0,0 0 0 0 0,0 0 0 0 0,0 1 0 0 0,0-1 0 0 0,0 0 0 0 0,0 1 0 0 0,0-1 0 0 0,0 0 0 0 0,0 1 0 0 0,0-1-1 0 0,7 3-123 0 0,-4-2 167 0 0,-3-1-42 0 0,0 1 1 0 0,0-1-1 0 0,0 0 0 0 0,1 0 0 0 0,-1 0 0 0 0,0 0 1 0 0,0 0-1 0 0,0 0 0 0 0,0 0 0 0 0,0-1-2 0 0,0 1-10 0 0,-1 0-1 0 0,0 1 0 0 0,1-1 0 0 0,-1 0 1 0 0,1 0-1 0 0,-1 0 0 0 0,1 0 0 0 0,-1 0 1 0 0,0 0-1 0 0,1 1 0 0 0,-1-1 0 0 0,1 0 1 0 0,-1 0-1 0 0,0 1 0 0 0,1-1 0 0 0,-1 1 11 0 0,7 2 138 0 0,-6-3-120 0 0,0 1 0 0 0,0-1 1 0 0,0 1-1 0 0,1-1 0 0 0,-1 1 0 0 0,0-1 1 0 0,0 1-1 0 0,0 0 0 0 0,0 0-18 0 0,8 4-79 0 0,12 6 104 0 0,-16-8-2 0 0,0 0 1 0 0,1 0 0 0 0,4 1-24 0 0,-4-3 90 0 0,-5-1-76 0 0,-1 0-1 0 0,1 0 0 0 0,-1 0 0 0 0,1 0 1 0 0,0 1-1 0 0,-1-1 0 0 0,1 0 0 0 0,-1 0 1 0 0,1 0-1 0 0,0 1 0 0 0,-1-1 1 0 0,1 0-1 0 0,-1 1 0 0 0,1-1-13 0 0,23 14-109 0 0,-14-7-64 0 0,1 1 234 0 0,-4-3-89 0 0,5 4 29 0 0,-12-8 3 0 0,0-1-1 0 0,1 1 1 0 0,-1-1-1 0 0,1 1 1 0 0,0-1-1 0 0,-1 1 1 0 0,1-1-1 0 0,-1 1 1 0 0,1-1-1 0 0,0 1 1 0 0,-1-1-1 0 0,1 0 1 0 0,0 0-1 0 0,-1 1 1 0 0,1-1-1 0 0,0 0 1 0 0,-1 0-1 0 0,1 0 1 0 0,0 1-1 0 0,0-1-3 0 0,1 0-18 0 0,-1 0 28 0 0,0 1-1 0 0,0-1 0 0 0,0 1 1 0 0,1-1-1 0 0,-1 1 1 0 0,0-1-1 0 0,0 1 1 0 0,0 0-1 0 0,-1-1 1 0 0,1 1-1 0 0,0 0-9 0 0,1 0 1 0 0,-1 0 0 0 0,0 0 0 0 0,0 0 0 0 0,1 0 0 0 0,-1 0 0 0 0,0 0 0 0 0,2 0-1 0 0,-2-1-18 0 0,1 1 0 0 0,0 0 0 0 0,-1 0 0 0 0,1 0-1 0 0,-1 0 1 0 0,1 0 0 0 0,-1 0 0 0 0,1 1 18 0 0,8 6-75 0 0,-1-4 346 0 0,-8-4-277 0 0,1 1 1 0 0,-1 0 0 0 0,1 0-1 0 0,-1-1 1 0 0,1 1 0 0 0,-1 0-1 0 0,0 0 1 0 0,1 0-1 0 0,-1 0 1 0 0,1 2 5 0 0,-1-3 13 0 0,-1 1-1 0 0,1-1 1 0 0,-1 1 0 0 0,1-1-1 0 0,0 0 1 0 0,0 1-1 0 0,-1-1 1 0 0,1 0 0 0 0,0 1-1 0 0,-1-1 1 0 0,1 0 0 0 0,0 0-1 0 0,0 0 1 0 0,0 0-13 0 0,0 0-3 0 0,0 1 0 0 0,0-1 1 0 0,0 0-1 0 0,0 0 0 0 0,0 1 0 0 0,0-1 1 0 0,-1 0-1 0 0,1 1 0 0 0,0-1 0 0 0,0 1 3 0 0,25 14 51 0 0,-24-14-59 0 0,0 1 0 0 0,0-1 0 0 0,0 0 0 0 0,0 0 0 0 0,1 0 0 0 0,-1-1 0 0 0,1 1 8 0 0,11 5 292 0 0,-4 3-373 0 0,-9-8 65 0 0,1 0-1 0 0,-1 0 0 0 0,0 1 0 0 0,0-1 0 0 0,1 0 0 0 0,-1-1 0 0 0,1 1 0 0 0,0 0 17 0 0,-1 0-7 0 0,1 0-1 0 0,-1 0 0 0 0,1 0 1 0 0,-1 0-1 0 0,0 0 1 0 0,1 0-1 0 0,-1 0 0 0 0,0 1 8 0 0,9 6-98 0 0,2-3 356 0 0,-10-4-282 0 0,0-1-1 0 0,0 1 0 0 0,0 0 1 0 0,0 0-1 0 0,0 0 0 0 0,0 0 1 0 0,1 1 24 0 0,18 15 228 0 0,-13-13-243 0 0,-7-4 15 0 0,0 1 0 0 0,0-1 0 0 0,0 0 0 0 0,-1 1 0 0 0,1-1-1 0 0,0 1 1 0 0,0-1 0 0 0,-1 1 0 0 0,1-1 0 0 0,0 1 0 0 0,-1 0-1 0 0,1-1 1 0 0,-1 1 0 0 0,1 0 0 0 0,-1-1 0 0 0,1 1-1 0 0,-1 0 1 0 0,2 2 1 0 0,0-1-1 0 0,0 0 1 0 0,0 1-1 0 0,0-1 0 0 0,0 0 1 0 0,0 0-1 0 0,1 0 1 0 0,-1 0-1 0 0,1 0 0 0 0,25 14 90 0 0,-26-15-139 0 0,0 1 1 0 0,1-1-1 0 0,-1 1 1 0 0,0 0-1 0 0,0 0 1 0 0,2 2 48 0 0,4 4 180 0 0,-2-5-146 0 0,-5-2-30 0 0,0-1 1 0 0,0 0-1 0 0,-1 0 0 0 0,1 1 0 0 0,0-1 1 0 0,-1 1-1 0 0,1-1 0 0 0,-1 0 1 0 0,1 1-1 0 0,0-1 0 0 0,-1 1 1 0 0,1 0-5 0 0,1 1-4 0 0,1 1 1 0 0,-1-1 0 0 0,1 1 0 0 0,0-1 0 0 0,0 0-1 0 0,0 0 1 0 0,0 0 0 0 0,0 0 0 0 0,0-1-1 0 0,3 2 4 0 0,-3-2-4 0 0,-1 0 0 0 0,1 1-1 0 0,0-1 1 0 0,-1 1 0 0 0,0 0-1 0 0,1 0 1 0 0,-1 0-1 0 0,1 1 5 0 0,6 5 254 0 0,-4-4-266 0 0,0 1 0 0 0,0-1 0 0 0,3 5 12 0 0,10 12-114 0 0,-10-12 234 0 0,-7-8-134 0 0,0 0-1 0 0,0 0 1 0 0,0 0-1 0 0,-1 0 1 0 0,1 0-1 0 0,0 0 1 0 0,0 0-1 0 0,-1 0 1 0 0,1 0-1 0 0,0 0 1 0 0,-1 0-1 0 0,1 1 15 0 0,-1-1 14 0 0,1 0 0 0 0,-1 1 0 0 0,1-1-1 0 0,0 0 1 0 0,0 1 0 0 0,0-1 0 0 0,1 1-14 0 0,5 8 37 0 0,2 3-5 0 0,-7-11-13 0 0,0 0-1 0 0,-1 0 0 0 0,1 0 1 0 0,-1 1-1 0 0,0-1 0 0 0,1 1-18 0 0,-1-2-5 0 0,-1 0-1 0 0,1 0 1 0 0,-1 0-1 0 0,1 0 1 0 0,0 0 0 0 0,-1 0-1 0 0,1-1 1 0 0,0 1-1 0 0,0 0 1 0 0,0 0-1 0 0,-1-1 1 0 0,2 1 5 0 0,-1 0-3 0 0,0 0 0 0 0,0-1 0 0 0,0 1 1 0 0,0 0-1 0 0,0 0 0 0 0,-1 0 0 0 0,1-1 1 0 0,0 1-1 0 0,-1 0 0 0 0,1 0 0 0 0,0 0 1 0 0,-1 1 2 0 0,5 14 17 0 0,-5-14-7 0 0,1 1 0 0 0,-1-1 0 0 0,1 1 0 0 0,0-1-1 0 0,0 1 1 0 0,0-1 0 0 0,0 0 0 0 0,0 1 0 0 0,1-1 0 0 0,-1 0 0 0 0,1 0-10 0 0,-2-1-2 0 0,1 0 0 0 0,-1 0 0 0 0,1 0 0 0 0,-1 0 0 0 0,1 0-1 0 0,-1 0 1 0 0,1-1 0 0 0,-1 1 0 0 0,0 1 2 0 0,1 0-7 0 0,-1-1-1 0 0,0 0 1 0 0,1 0-1 0 0,-1 0 1 0 0,1 0 0 0 0,-1 0-1 0 0,1 0 1 0 0,-1 0-1 0 0,1 0 1 0 0,0 1 7 0 0,1-1-8 0 0,-1 0 1 0 0,0 0 0 0 0,0 0-1 0 0,0 1 1 0 0,0-1-1 0 0,0 0 1 0 0,0 1-1 0 0,-1-1 1 0 0,1 1 0 0 0,0-1-1 0 0,-1 1 1 0 0,1-1-1 0 0,-1 1 1 0 0,1 0 7 0 0,-1 0 13 0 0,1 0 0 0 0,-1 0-1 0 0,0-1 1 0 0,1 1 0 0 0,0 0 0 0 0,-1 0 0 0 0,1-1 0 0 0,0 1-1 0 0,0-1 1 0 0,0 1-13 0 0,0 0 24 0 0,1 1-1 0 0,-1-1 0 0 0,0 1 1 0 0,0-1-1 0 0,0 2-23 0 0,-1-1-14 0 0,1-1 0 0 0,0 1 0 0 0,0 0 0 0 0,0-1 0 0 0,0 1 0 0 0,1 0-1 0 0,-1-1 1 0 0,1 0 0 0 0,-1 1 0 0 0,1-1 0 0 0,0 0 0 0 0,0 1 14 0 0,-1-3 1 0 0,-1 1 0 0 0,1 0 0 0 0,-1 0 0 0 0,0-1 1 0 0,1 1-1 0 0,-1 0 0 0 0,1 0 0 0 0,-1 0 0 0 0,0 0 0 0 0,0-1 0 0 0,0 1 0 0 0,1 0 1 0 0,-1 0-1 0 0,0 0 0 0 0,0 0 0 0 0,0 0-1 0 0,0 0 1 0 0,0 0 0 0 0,0 0-1 0 0,0 0 1 0 0,0 0 0 0 0,0-1 0 0 0,0 1 0 0 0,0 0 0 0 0,1 0 0 0 0,-1 0 0 0 0,0 0-1 0 0,1 0 1 0 0,-1-1 0 0 0,1 1 0 0 0,-1 0 0 0 0,1 0 0 0 0,-1 0-1 0 0,2 1 2 0 0,0 1 0 0 0,-1 0 0 0 0,0 0 0 0 0,0 0-1 0 0,1 0 1 0 0,-2 0 0 0 0,2 2-2 0 0,-1 0 6 0 0,0-2-17 0 0,-1-3 12 0 0,0 1-1 0 0,0-1 1 0 0,0 1 0 0 0,0-1-1 0 0,0 1 1 0 0,1-1 0 0 0,-1 0-1 0 0,0 1 1 0 0,0-1 0 0 0,0 1-1 0 0,1-1 1 0 0,-1 0-1 0 0,0 1 1 0 0,0-1 0 0 0,1 1-1 0 0,-1-1 1 0 0,0 0 0 0 0,1 1-1 0 0,-1-1 1 0 0,0 0 0 0 0,1 0-1 0 0,-1 1 1 0 0,1-1-1 0 0,-1 0 1 0 0,0 0 0 0 0,1 0-1 0 0,-1 0 1 0 0,1 1 0 0 0,0-1-1 0 0,-1 0 2 0 0,1 0 0 0 0,0 1 0 0 0,-1-1 0 0 0,1 0 1 0 0,0 1-1 0 0,-1-1 0 0 0,1 0 0 0 0,0 1 0 0 0,-1-1 1 0 0,1 1-1 0 0,-1-1 0 0 0,1 1 0 0 0,-1-1 0 0 0,1 1 1 0 0,-1 0-1 0 0,1-1 0 0 0,-1 1 0 0 0,0 0 0 0 0,1-1-2 0 0,4 16 39 0 0,-4-13-40 0 0,-1-1 0 0 0,1 0 0 0 0,0 0-1 0 0,-1 0 1 0 0,1 0 0 0 0,0 0 0 0 0,1 2 1 0 0,7 6-161 0 0,-6-8 168 0 0,-1 1 1 0 0,0-1-1 0 0,0 1 0 0 0,0 0 1 0 0,0 0-1 0 0,0 0 0 0 0,0 0 1 0 0,-1 0-1 0 0,0 1-7 0 0,10 32 211 0 0,-4-16-285 0 0,-1 20-44 0 0,-6-34 96 0 0,-1-5 25 0 0,1-1 0 0 0,0 1 1 0 0,0-1-1 0 0,0 1 0 0 0,0-1 0 0 0,0 1 0 0 0,0-1 0 0 0,0 0 0 0 0,0 1 0 0 0,0-1 0 0 0,0 1 0 0 0,0-1 0 0 0,0 1 0 0 0,0-1 1 0 0,1 0-1 0 0,-1 1 0 0 0,0-1 0 0 0,0 1 0 0 0,0-1-3 0 0,1 2 0 0 0,-1 0-1 0 0,1 1 1 0 0,-1-1-1 0 0,0 0 1 0 0,0 0 0 0 0,0 0-1 0 0,0 0 1 0 0,0 1 0 0 0,0-1-1 0 0,-1 0 1 0 0,0 1 0 0 0,0 9 27 0 0,0 53-179 0 0,1-61 241 0 0,0 0-93 0 0,0-1-1 0 0,0 1 1 0 0,0 0 0 0 0,1 0 0 0 0,-1-1 0 0 0,1 1 0 0 0,0-1 0 0 0,1 2 4 0 0,-2-3 0 0 0,0-1 1 0 0,0 0-1 0 0,1 1 1 0 0,-1-1 0 0 0,0 0-1 0 0,0 1 1 0 0,0-1 0 0 0,0 0-1 0 0,0 1 1 0 0,-1-1-1 0 0,1 8 10 0 0,2 38 19 0 0,8-6 19 0 0,-9-36-59 0 0,0-1 0 0 0,-1 1 0 0 0,0 0-1 0 0,0-1 1 0 0,0 1 0 0 0,0 3 11 0 0,0 9-84 0 0,1-7 207 0 0,-1-2-101 0 0,-1 6-13 0 0,0 7 65 0 0,1-16-82 0 0,0 0 1 0 0,-1 0-1 0 0,0 0 1 0 0,0 4 7 0 0,-4 11 18 0 0,0 8-18 0 0,4-22-24 0 0,-1 7-225 0 0,2-9 318 0 0,0 0 0 0 0,-1 1 0 0 0,0-1 0 0 0,-1 4-69 0 0,-1 0-4 0 0,1 1-1 0 0,0 0 1 0 0,0 3 4 0 0,-3 13-59 0 0,-1 1 34 0 0,2-7-7 0 0,4-15 21 0 0,-1 1-1 0 0,0-1 1 0 0,0-1-1 0 0,0 1 1 0 0,-1 0 0 0 0,0 0 11 0 0,1 0 24 0 0,-1 1 1 0 0,1-1-1 0 0,0 0 0 0 0,0 1 1 0 0,-1 3-25 0 0,2-3 20 0 0,-1 0 0 0 0,0 0 0 0 0,-1-1 0 0 0,-1 5-20 0 0,-1 3-22 0 0,-1 0 0 0 0,1 2 22 0 0,1-3 2 0 0,-1 0-1 0 0,0 0 0 0 0,-1 2-1 0 0,-31 64-30 0 0,33-69 68 0 0,2-5-33 0 0,0-1 0 0 0,0 1 1 0 0,0-1-1 0 0,0 1 1 0 0,-2 1-6 0 0,-4 7 40 0 0,-9 12-572 0 0,-1 3 521 0 0,5-8 187 0 0,-18 23-166 0 0,-2 5-147 0 0,20-33 224 0 0,-22 29-170 0 0,33-40 93 0 0,-1 0 0 0 0,0 0 0 0 0,0 0 0 0 0,0 0 0 0 0,0 0 0 0 0,-1 0-10 0 0,-6 5-20 0 0,-11 19-170 0 0,3-8 222 0 0,1 0-174 0 0,8-10 150 0 0,0 0 0 0 0,0 0 0 0 0,-3 1-8 0 0,3 0 4 0 0,8-9 3 0 0,0 1-1 0 0,-1 0 1 0 0,1-1 0 0 0,0 1-1 0 0,-1-1 1 0 0,1 1-1 0 0,-1-1 1 0 0,1 1 0 0 0,-1-1-1 0 0,1 0 1 0 0,-1 1 0 0 0,1-1-1 0 0,-1 1 1 0 0,1-1-1 0 0,-1 0 1 0 0,1 0 0 0 0,-1 1-1 0 0,1-1 1 0 0,-1 0 0 0 0,0 0-1 0 0,1 0 1 0 0,-1 1 0 0 0,0-1-1 0 0,1 0 1 0 0,-1 0-7 0 0,0 0-5 0 0,0 0 0 0 0,0 0 0 0 0,1 1 1 0 0,-1-1-1 0 0,0 0 0 0 0,0 1 0 0 0,1-1 0 0 0,-1 0 1 0 0,0 1-1 0 0,0-1 0 0 0,1 1 0 0 0,-1 0 1 0 0,0-1-1 0 0,1 1 0 0 0,-1-1 0 0 0,1 1 0 0 0,-1 0 1 0 0,1-1-1 0 0,-1 1 0 0 0,1 0 0 0 0,0 0 0 0 0,-1 0 1 0 0,1 0 4 0 0,-1 0-2 0 0,1 0 0 0 0,-1 0 0 0 0,0 0 0 0 0,1 0 0 0 0,-1 0 0 0 0,0 0 1 0 0,0 0-1 0 0,1-1 0 0 0,-1 1 0 0 0,0 0 0 0 0,-1 0 2 0 0,1 0-9 0 0,-1 0-1 0 0,0 0 0 0 0,1 0 1 0 0,-1 1-1 0 0,1-1 1 0 0,-1 0-1 0 0,1 1 0 0 0,-1-1 1 0 0,1 1-1 0 0,0 0 1 0 0,-1 0 9 0 0,1 0 8 0 0,0-1 0 0 0,0 1 0 0 0,0-1 0 0 0,-1 0-1 0 0,1 0 1 0 0,-1 1 0 0 0,1-1 0 0 0,-1 0 0 0 0,1 0-8 0 0,-10 7-3 0 0,-25 23-187 0 0,4-5 328 0 0,29-23-183 0 0,-1 0 1 0 0,0-1 0 0 0,0 1-1 0 0,-3 0 45 0 0,-12 9-229 0 0,10-6 173 0 0,-1 0 1 0 0,-1 0 55 0 0,-5 3 94 0 0,12-6-117 0 0,0-1-14 0 0,-1 1 0 0 0,1 0 0 0 0,-1-1 0 0 0,0 0 1 0 0,0 0-1 0 0,-5 1 37 0 0,-17 7 118 0 0,24-9-90 0 0,0 0-1 0 0,0 0 1 0 0,0 1 0 0 0,0-1-1 0 0,0 0 1 0 0,1 1-1 0 0,-1 0 1 0 0,0 0-28 0 0,0 0-45 0 0,0 1 1 0 0,-1-2-1 0 0,1 1 0 0 0,0 0 1 0 0,-3 0 44 0 0,-8 5 68 0 0,0 0 34 0 0,7-6-194 0 0,6 0 92 0 0,0-1 0 0 0,0 0 0 0 0,0 0 0 0 0,0 1 0 0 0,0-1-1 0 0,0 0 1 0 0,0 1 0 0 0,0-1 0 0 0,0 1 0 0 0,0 0 0 0 0,-2 0-14 0 0,1 0 1 0 0,0 0-1 0 0,-1 1 0 0 0,1-1 0 0 0,-1-1 1 0 0,1 1-1 0 0,-3 0 14 0 0,3 0 19 0 0,0-1 0 0 0,0 1 0 0 0,0-1 1 0 0,0 1-1 0 0,0 0 0 0 0,0 0 0 0 0,0 0 0 0 0,0 0 0 0 0,-1 1-19 0 0,1 0-10 0 0,0-1 0 0 0,1 0 0 0 0,-1 0 0 0 0,0-1 0 0 0,0 1 0 0 0,0 0 0 0 0,0-1-1 0 0,1 1 1 0 0,-1-1 0 0 0,-1 1 10 0 0,1-1 25 0 0,-1 1 0 0 0,1-1-1 0 0,-1 1 1 0 0,1 0 0 0 0,-2 1-25 0 0,3-2-4 0 0,0 1 0 0 0,-1-1 0 0 0,1 1 0 0 0,0-1 0 0 0,-1 1 0 0 0,1-1 0 0 0,0 0 0 0 0,-1 0 0 0 0,1 0 4 0 0,-10 2 10 0 0,-15 5 14 0 0,20-5 3 0 0,0-1-1 0 0,1 1 0 0 0,-1 0 0 0 0,0 0 0 0 0,1 0 1 0 0,-2 2-27 0 0,6-3-18 0 0,-1-1-1 0 0,1 1 1 0 0,0-1 0 0 0,-1 1 0 0 0,1-1 0 0 0,-1 0-1 0 0,1 1 1 0 0,-1-1 0 0 0,1 0 0 0 0,-1 0 0 0 0,1 0-1 0 0,-1 0 19 0 0,-7 1 60 0 0,8-1-43 0 0,-1 0 1 0 0,0 1-1 0 0,1-1 0 0 0,-1 1 1 0 0,1 0-1 0 0,-1-1 0 0 0,0 2-17 0 0,1-2 2 0 0,0 1-1 0 0,-1 0 1 0 0,1-1-1 0 0,0 1 1 0 0,-1-1-1 0 0,1 1 1 0 0,0-1-1 0 0,-1 0 1 0 0,1 1-1 0 0,-1-1-1 0 0,-2 0-16 0 0,0 1 0 0 0,1-1 0 0 0,-1 1 0 0 0,0 0 0 0 0,1 0 1 0 0,0 1-1 0 0,-1-1 0 0 0,1 1 0 0 0,-1 0 16 0 0,-17 7 184 0 0,12-7-290 0 0,0 0-1 0 0,-5 1 107 0 0,-28 7 20 0 0,29-7-79 0 0,11-2 64 0 0,0 0 0 0 0,0-1 1 0 0,0 1-1 0 0,-1-1 0 0 0,1 1 0 0 0,0-1 0 0 0,0 0-5 0 0,0 0-13 0 0,-1 1 0 0 0,1-1-1 0 0,-1 1 1 0 0,1-1 0 0 0,0 1-1 0 0,-2 1 14 0 0,-9 2-18 0 0,7-3 99 0 0,-1 1 0 0 0,1 0 0 0 0,-3 1-81 0 0,3 0 2 0 0,0-1 0 0 0,-1-1 0 0 0,-1 1-2 0 0,-9 2-27 0 0,12-3 7 0 0,0 0 0 0 0,0 0-1 0 0,-1 0 1 0 0,1-1 0 0 0,0 0 0 0 0,-2 0 20 0 0,-40 1 180 0 0,2-2-196 0 0,25 2-18 0 0,16 0 51 0 0,0-1-1 0 0,0 1 1 0 0,1-1-1 0 0,-1 0 1 0 0,0 0-1 0 0,0-1 1 0 0,0 1 0 0 0,0-1-1 0 0,0 0 1 0 0,1 0-1 0 0,-2 0-16 0 0,1-1-20 0 0,-1 1 0 0 0,1 0 0 0 0,-1 1 0 0 0,1-1 0 0 0,-1 1-1 0 0,1 0 1 0 0,-1 0 0 0 0,-2 1 20 0 0,-6-1 20 0 0,-23-5-68 0 0,-18 1 232 0 0,39 3-234 0 0,1 0 0 0 0,-9-3 50 0 0,17 3-2 0 0,-49-8 48 0 0,49 8-6 0 0,-4 0-73 0 0,1-1 0 0 0,0 0 1 0 0,0 0-1 0 0,-6-3 33 0 0,-41-11 93 0 0,-8-12-139 0 0,11 6 52 0 0,48 19-7 0 0,-1 0 0 0 0,1 0 0 0 0,0 0 0 0 0,0 0 0 0 0,0-1 0 0 0,-1 0 1 0 0,0-1 8 0 0,0 0-1 0 0,-1 1 0 0 0,-2-1-7 0 0,-41-26-25 0 0,16 16 148 0 0,21 6-183 0 0,10 7 58 0 0,-1 0 0 0 0,1-1 0 0 0,0 1 0 0 0,0-1 0 0 0,0 0 0 0 0,1 0 0 0 0,-1 0 0 0 0,1-1 0 0 0,-1 1 0 0 0,1-1 2 0 0,0 2 0 0 0,1-1 0 0 0,-1 0 0 0 0,0 1 0 0 0,1 0 0 0 0,-1-1 0 0 0,-1 1 0 0 0,1 0 0 0 0,0 0 0 0 0,0 0 1 0 0,-1 0-1 0 0,1 0 0 0 0,-1 1 0 0 0,1-1 0 0 0,-1 1 0 0 0,0 0 0 0 0,0 0 0 0 0,0-1 0 0 0,1 2-2 0 0,0-1 0 0 0,0 0-1 0 0,1 0 1 0 0,-1 0 0 0 0,0-1 0 0 0,1 1 0 0 0,-1 0-1 0 0,1-1 1 0 0,-1 1 0 0 0,1-1 0 0 0,-1 0 2 0 0,-3-4 12 0 0,-7-4-131 0 0,-6-6 17 0 0,8 6 87 0 0,9 8 8 0 0,0 1-1 0 0,0 0 1 0 0,0 0-1 0 0,-1 0 1 0 0,1 0-1 0 0,0 0 1 0 0,0 0-1 0 0,-1 0 1 0 0,1 0-1 0 0,0 0 1 0 0,-1 0-1 0 0,1 1 1 0 0,-1-1-1 0 0,1 1 0 0 0,-1-1 1 0 0,0 1 7 0 0,1-1 9 0 0,0 0 1 0 0,0 0-1 0 0,-1 0 0 0 0,1 0 0 0 0,0 0 1 0 0,0 0-1 0 0,0-1 0 0 0,0 1 0 0 0,0 0 1 0 0,1 0-1 0 0,-1-1 0 0 0,0 1 1 0 0,0-1-10 0 0,0 0 74 0 0,-1-1-76 0 0,0 1 1 0 0,0 0 0 0 0,0-1 0 0 0,0 1 0 0 0,-1 0 1 0 0,-9-11-182 0 0,-10-12 262 0 0,20 23-62 0 0,0 0-36 0 0,1 0 0 0 0,-1 0-1 0 0,1 1 1 0 0,0-1-1 0 0,0 0 1 0 0,-1 0 0 0 0,1 0-1 0 0,1-1 1 0 0,-2 0 18 0 0,2 1 14 0 0,-1 1 1 0 0,0-1-1 0 0,0 0 0 0 0,0 1 0 0 0,-1-1 1 0 0,1 0-1 0 0,0 1 0 0 0,-1 0 0 0 0,1-1 1 0 0,-2 0-15 0 0,1 0 14 0 0,0 1 1 0 0,1-1 0 0 0,-1 0-1 0 0,1 0 1 0 0,-1 0 0 0 0,1 0-1 0 0,-1-1-14 0 0,1 1-39 0 0,-1 0 0 0 0,1 0 0 0 0,-1 0-1 0 0,1 0 1 0 0,-2-1 39 0 0,1 2 20 0 0,1-1 1 0 0,-1 0-1 0 0,0 0 0 0 0,1 0 0 0 0,0 0 0 0 0,0 0 1 0 0,-1 0-21 0 0,-3-9 26 0 0,2 6 1 0 0,1 1 0 0 0,0-1 0 0 0,0 0 0 0 0,0 0-27 0 0,0-1-1 0 0,0 0 0 0 0,-1 1 0 0 0,1 0 0 0 0,-1-1 1 0 0,-5-9 66 0 0,-1-10-327 0 0,7 19 286 0 0,0 1 0 0 0,0-1 0 0 0,0 0 1 0 0,-4-5-26 0 0,5 9-17 0 0,0 0 0 0 0,0 0 0 0 0,0-1 0 0 0,1 1 0 0 0,-1 0 0 0 0,0-2 17 0 0,-4-12 59 0 0,3 12-44 0 0,0-1 0 0 0,1 1-1 0 0,0 0 1 0 0,0-1 0 0 0,-1-2-15 0 0,-3-13 81 0 0,-3-1 19 0 0,3 8 73 0 0,-4-12-173 0 0,-3-10-128 0 0,5 13 43 0 0,2 5 175 0 0,1 1 1 0 0,0-1 0 0 0,1 0-1 0 0,1-9-90 0 0,-4-22-225 0 0,6-1 96 0 0,2-27 129 0 0,0 55-22 0 0,-2 3 141 0 0,-2-16-119 0 0,0 16 38 0 0,2 0 0 0 0,0-1-38 0 0,1-18-51 0 0,-1 18-29 0 0,3-16 80 0 0,5-73 211 0 0,-5 60-178 0 0,4-51 119 0 0,-5 86-205 0 0,-2 9 40 0 0,1-1 0 0 0,-1 0 1 0 0,0 1-1 0 0,0-1 0 0 0,0 0 13 0 0,1-9-72 0 0,1 4 104 0 0,-2 5-47 0 0,1 0 0 0 0,-1 0 1 0 0,1 1-1 0 0,1-1 0 0 0,-1 1 0 0 0,2-5 15 0 0,3-8 60 0 0,3-7-2 0 0,-6 16-22 0 0,0 0-1 0 0,1-5-35 0 0,5-17-138 0 0,-6 20 142 0 0,0 0 0 0 0,0-1 1 0 0,-1-2-5 0 0,-1 10-10 0 0,-1 0 1 0 0,1 0-1 0 0,0 0 1 0 0,0 1-1 0 0,1-1 1 0 0,-1 0-1 0 0,1 0 10 0 0,3-7 19 0 0,3-3-28 0 0,1-2-62 0 0,14-32-203 0 0,-22 41 243 0 0,-1 5 28 0 0,0 1-1 0 0,0-1 0 0 0,0 0 1 0 0,0 1-1 0 0,0-1 1 0 0,0 1-1 0 0,1-1 0 0 0,-1 0 1 0 0,0 1-1 0 0,0-1 1 0 0,1 1-1 0 0,-1-1 0 0 0,0 0 1 0 0,1 1-1 0 0,-1-1 1 0 0,0 1-1 0 0,1-1 0 0 0,-1 1 4 0 0,13-19-282 0 0,-11 20 232 0 0,-2-1 78 0 0,0-6 168 0 0,-1 5-230 0 0,1 2-40 0 0,2-1 104 0 0,-1-1-72 0 0,5 0 44 0 0,-5-1 123 0 0,-1 2-128 0 0,0-1 0 0 0,0 1 0 0 0,0 0 0 0 0,0 0-1 0 0,0 0 1 0 0,0 0 0 0 0,1 0 0 0 0,-1 0-1 0 0,0 0 1 0 0,0 0 0 0 0,0 0 0 0 0,0 0 0 0 0,0 0-1 0 0,0 0 1 0 0,0 0 0 0 0,0 0 0 0 0,0 0-1 0 0,0 0 1 0 0,0 0 0 0 0,0-1 0 0 0,0 1 0 0 0,0 0-1 0 0,0 0 1 0 0,0 0 0 0 0,0 0 0 0 0,0 0-1 0 0,1 0 1 0 0,-1 0 0 0 0,0 0 0 0 0,0 0 0 0 0,0 0-1 0 0,0 0 1 0 0,0 0 0 0 0,0 0 0 0 0,0 0-1 0 0,0 0 1 0 0,0 0 0 0 0,0 0 0 0 0,0 0-1 0 0,0 0 1 0 0,0 0 0 0 0,0 0 0 0 0,1 0 0 0 0,-1 1-1 0 0,0-1 1 0 0,0 0 0 0 0,0 0 0 0 0,0 0-1 0 0,0 0 1 0 0,0 0 0 0 0,0 0 0 0 0,0 0 0 0 0,0 0-1 0 0,0 0 1 0 0,0 0 0 0 0,0 0 0 0 0,0 0-1 0 0,0 0 1 0 0,0 0 0 0 0,0 0 0 0 0,0 0 0 0 0,0 0 3 0 0,1 1-49 0 0,0-1-8 0 0,-1-3-194 0 0,0 3 249 0 0,0 0-1 0 0,0 0 0 0 0,0 0 1 0 0,0 0-1 0 0,0 0 1 0 0,0 0-1 0 0,0 0 0 0 0,0 0 1 0 0,1 0-1 0 0,-1 0 1 0 0,0 0-1 0 0,0 0 0 0 0,0 0 1 0 0,0 0-1 0 0,0-1 1 0 0,0 1-1 0 0,0 0 0 0 0,0 0 1 0 0,0 0-1 0 0,0 0 1 0 0,0 0-1 0 0,0 0 0 0 0,-1 0 1 0 0,1 0-1 0 0,0 0 0 0 0,0 0 1 0 0,0 0-1 0 0,0 0 1 0 0,0 0-1 0 0,0 0 0 0 0,0 0 1 0 0,0 0-1 0 0,0 0 1 0 0,0 0-1 0 0,0 0 0 0 0,0-1 1 0 0,0 1-1 0 0,0 0 1 0 0,0 0-1 0 0,0 0 0 0 0,0 0 1 0 0,0 0-1 0 0,0 0 1 0 0,0 0-1 0 0,0 0 0 0 0,0 0 1 0 0,0 0-1 0 0,-1 0 1 0 0,1 0-1 0 0,0 0 0 0 0,0 0 1 0 0,0 0-1 0 0,0 0 0 0 0,0 0 1 0 0,0 0-1 0 0,0 0 1 0 0,0 0-1 0 0,0 0 0 0 0,0 0 1 0 0,0 0 2 0 0,0 5 1 0 0,0-4 10 0 0,1-4-6 0 0,8 5 253 0 0,-8 2-179 0 0,0-3-141 0 0,0-3-22 0 0,-1 2 84 0 0,0 0 1 0 0,0 1-1 0 0,0-1 1 0 0,0 0-1 0 0,0 0 1 0 0,0 0-1 0 0,-1 0 1 0 0,1 0-1 0 0,0 0 1 0 0,0 0-1 0 0,0 0 1 0 0,0 0-1 0 0,0 0 1 0 0,0 1-1 0 0,0-1 1 0 0,0 0-1 0 0,0 0 1 0 0,0 0-1 0 0,-1 0 1 0 0,1 0-1 0 0,0 0 1 0 0,0 0-1 0 0,0 1 1 0 0,0-1-1 0 0,0 0 1 0 0,0 0-1 0 0,0 0 1 0 0,0 0-1 0 0,0 0 1 0 0,0 1-1 0 0,0-1 1 0 0,0 0-1 0 0,0 0 1 0 0,0 0-1 0 0,0 0 1 0 0,0 0-1 0 0,0 0 1 0 0,0 1-1 0 0,0-1 1 0 0,1 0-1 0 0,-1 0 1 0 0,0 0-1 0 0,0 0 1 0 0,0 0-1 0 0,0 0 1 0 0,0 1-1 0 0,0-1 1 0 0,0 0-1 0 0,0 0 1 0 0,0 0-1 0 0,0 0 1 0 0,1 0-1 0 0,-1 0 1 0 0,0 0-1 0 0,0 0 1 0 0,0 0-1 0 0,0 0 1 0 0,0 0-1 0 0,0 0 1 0 0,1 0-1 0 0,-1 1 1 0 0,0-1-1 0 0,0 0 1 0 0,0 0-1 0 0,0 0 1 0 0,0 0-1 0 0,1 0 0 0 0,-2 0 2 0 0,1 0 0 0 0,0 0 0 0 0,0 1-1 0 0,-1-1 1 0 0,1 1 0 0 0,0-1 0 0 0,0 0-1 0 0,-1 1 1 0 0,1-1 0 0 0,0 0 0 0 0,0 1-1 0 0,0-1 1 0 0,0 1 0 0 0,0-1 0 0 0,0 1 0 0 0,0-1-1 0 0,0 0 1 0 0,0 1 0 0 0,0-1 0 0 0,0 1-1 0 0,0-1 1 0 0,0 1-2 0 0,0 2 92 0 0,-9 17 39 0 0,4 9 69 0 0,-4-12-170 0 0,0 9 63 0 0,5-18-74 0 0,2 3-72 0 0,2-10 75 0 0,0 1-1 0 0,0-1 0 0 0,0 0 1 0 0,-1 0-1 0 0,1 0 0 0 0,0 0 0 0 0,-1 1 1 0 0,1-1-1 0 0,-1 1-21 0 0,0-1 7 0 0,1 0 0 0 0,-1 0-1 0 0,1 1 1 0 0,0-1 0 0 0,-1 1 0 0 0,1-1-1 0 0,0 0 1 0 0,0 1 0 0 0,0-1 0 0 0,0 1-1 0 0,0 0-6 0 0,-1 12-119 0 0,-2-3 131 0 0,3-8 4 0 0,-1-1-1 0 0,1 1 0 0 0,-1-1 1 0 0,0 1-1 0 0,0-1 0 0 0,0 0 0 0 0,0 1 1 0 0,0-1-1 0 0,0 0 0 0 0,-1 0 0 0 0,1 0 1 0 0,-2 2-16 0 0,2-3-1 0 0,1 1 0 0 0,-1-1 0 0 0,0 1 0 0 0,0-1 0 0 0,1 1 0 0 0,-1 0 0 0 0,1-1 0 0 0,0 1 0 0 0,0 0 0 0 0,-1-1 1 0 0,0 5 215 0 0,-1 4-476 0 0,2-8 283 0 0,0 0 0 0 0,-1 0 0 0 0,1 0 0 0 0,-1 0 0 0 0,1 0 0 0 0,-1-1 0 0 0,-1 3-22 0 0,0-1 0 0 0,1 1 0 0 0,0-1-1 0 0,0 1 1 0 0,0-1 0 0 0,-1 3 0 0 0,-3 14 24 0 0,1-9-8 0 0,1 1-1 0 0,-3 12-15 0 0,1-2-66 0 0,5-20 89 0 0,0 0 0 0 0,-1 0 0 0 0,1 0-1 0 0,0 0 1 0 0,0 0 0 0 0,0 0 0 0 0,1 1-23 0 0,-1 10-110 0 0,-2-7 120 0 0,2-6 29 0 0,3-3 8 0 0,-2 2-51 0 0,0 0 0 0 0,-1-1 0 0 0,1 1 0 0 0,-1-1 0 0 0,1 1 0 0 0,-1 0 0 0 0,1-1 0 0 0,-1 0 4 0 0,3-8 25 0 0,2 0-61 0 0,-1 0 0 0 0,0-1 0 0 0,-1 0-1 0 0,3-10 37 0 0,-1 1-26 0 0,10-40-104 0 0,-2-7 130 0 0,-10 59-6 0 0,-1 0 0 0 0,1 0 0 0 0,1 0 0 0 0,-1 1 1 0 0,5-7 5 0 0,1-3 30 0 0,1 1-151 0 0,-8 13 125 0 0,0 0-1 0 0,0 0 1 0 0,0 0-1 0 0,1-3-3 0 0,-2 4-5 0 0,0 1-1 0 0,0 0 0 0 0,0 0 1 0 0,0-1-1 0 0,-1 1 0 0 0,2 0 0 0 0,-1 0 1 0 0,0 0 5 0 0,0 0-21 0 0,0 1-1 0 0,-1-1 1 0 0,1 0 0 0 0,0 1 0 0 0,-1-1 0 0 0,1 0 0 0 0,-1 1-1 0 0,1-1 1 0 0,-1 0 0 0 0,1 0 0 0 0,-1 1 0 0 0,1-1 0 0 0,-1 0-1 0 0,0 0 1 0 0,0 0 0 0 0,1 0 0 0 0,-1 1 21 0 0,0-1-8 0 0,0 1 0 0 0,0 0 0 0 0,0 0 0 0 0,0 0 0 0 0,0 0 0 0 0,0-1 0 0 0,0 1 0 0 0,0 0 1 0 0,0 0-1 0 0,0 0 0 0 0,0 0 0 0 0,0 0 0 0 0,0-1 0 0 0,0 1 0 0 0,0 0 0 0 0,0 0 0 0 0,0 0 0 0 0,0 0 0 0 0,0 0 0 0 0,0-1 0 0 0,0 1 0 0 0,0 0 0 0 0,0 0 0 0 0,0 0 1 0 0,1 0-1 0 0,-1 0 0 0 0,0 0 0 0 0,0-1 0 0 0,0 1 0 0 0,0 0 0 0 0,0 0 0 0 0,0 0 0 0 0,1 0 0 0 0,-1 0 0 0 0,0 0 0 0 0,0 0 0 0 0,0 0 0 0 0,0 0 0 0 0,0 0 0 0 0,1 0 1 0 0,-1 0 7 0 0,0-1 0 0 0,0 1 0 0 0,0 0 1 0 0,0-1-1 0 0,0 1 1 0 0,0 0-1 0 0,0 0 0 0 0,0-1 1 0 0,0 1-1 0 0,0 0 1 0 0,1-1-1 0 0,-1 1 0 0 0,0 0 1 0 0,0 0-1 0 0,0-1 1 0 0,0 1-1 0 0,1 0 0 0 0,-1 0 1 0 0,0-1-1 0 0,0 1-2 0 0,0 0 0 0 0,0 0 0 0 0,0 0 0 0 0,1 0 0 0 0,-1 0 0 0 0,0 0 0 0 0,0 0 0 0 0,0 0 0 0 0,0 0 0 0 0,0 0 0 0 0,0 0 0 0 0,0 0 0 0 0,0 0 0 0 0,0 0 0 0 0,0 0 0 0 0,0 0 0 0 0,1 0 0 0 0,-1 0 0 0 0,0 0 1 0 0,0 0-1 0 0,0 0 0 0 0,0 0 0 0 0,0 0 0 0 0,0 0 0 0 0,0 0 0 0 0,0 0 0 0 0,0 1 0 0 0,0-1 0 0 0,0 0 0 0 0,0 0 0 0 0,0 0 0 0 0,0 0 0 0 0,1 0 0 0 0,-1 0 0 0 0,0 0 0 0 0,0 0 0 0 0,0 0 0 0 0,0 0 0 0 0,0 0 0 0 0,0 0 0 0 0,0 0 0 0 0,0 1 0 0 0,0-1 0 0 0,0 0 0 0 0,0 0 0 0 0,0 0 0 0 0,0 0 0 0 0,0 0 0 0 0,0 0 1 0 0,0 0-1 0 0,0 0 0 0 0,0 0 0 0 0,0 0 0 0 0,0 0 0 0 0,0 1 0 0 0,0-1 0 0 0,0 0 0 0 0,0 0 0 0 0,0 0 0 0 0,0 0 0 0 0,0 0 0 0 0,-1 0 2 0 0,2 3-61 0 0,-6 4 230 0 0,-4 16-100 0 0,4-9-205 0 0,3-9 183 0 0,2-5-44 0 0,0 0 0 0 0,0 1 0 0 0,0-1 0 0 0,-1 0 1 0 0,1 0-1 0 0,0 0 0 0 0,0 0 0 0 0,0 0 1 0 0,0 1-1 0 0,0-1 0 0 0,0 0 0 0 0,0 0 1 0 0,0 0-1 0 0,0 1 0 0 0,0-1 0 0 0,0 0 0 0 0,0 0 1 0 0,0 0-1 0 0,0 0 0 0 0,0 1 0 0 0,0-1 1 0 0,0 0-1 0 0,0 0 0 0 0,0 0 0 0 0,0 0 1 0 0,0 1-1 0 0,1-1 0 0 0,-1 0 0 0 0,0 0-3 0 0,0 1 2 0 0,0-1 0 0 0,0 1 0 0 0,0-1 0 0 0,0 1 1 0 0,0-1-1 0 0,0 1 0 0 0,0-1 0 0 0,0 1 0 0 0,0-1 0 0 0,0 0 0 0 0,0 1 0 0 0,-1-1 0 0 0,1 1 0 0 0,0-1 0 0 0,0 1 0 0 0,0-1 0 0 0,-1 1 0 0 0,1-1 0 0 0,0 0 0 0 0,-1 1-2 0 0,1 0 20 0 0,0-1 0 0 0,-1 1 0 0 0,1-1 0 0 0,0 1 1 0 0,0-1-1 0 0,-1 1 0 0 0,1 0 0 0 0,0-1 0 0 0,0 1 0 0 0,0-1 0 0 0,0 1 0 0 0,0 0 0 0 0,0-1 0 0 0,0 1 0 0 0,0 0-20 0 0,-1 2-27 0 0,1-1 1 0 0,0 1-1 0 0,-1 0 1 0 0,1 0-1 0 0,-1-1 1 0 0,0 1-1 0 0,0 0 1 0 0,0-1-1 0 0,0 1 1 0 0,-1 1 26 0 0,-2 7 209 0 0,-4 7-195 0 0,6-15-19 0 0,0 1 1 0 0,1 0-1 0 0,-1-1 1 0 0,1 1-1 0 0,0 0 1 0 0,0 0-1 0 0,0 1 5 0 0,0-2-17 0 0,1 0-1 0 0,-1 0 0 0 0,0-1 1 0 0,0 1-1 0 0,-1 2 18 0 0,-4 8 94 0 0,3-1-66 0 0,-3 7 278 0 0,0 7-306 0 0,3-9-146 0 0,3-12 139 0 0,-1-1 0 0 0,0 1 0 0 0,0 0 0 0 0,-1 3 7 0 0,-1 1 69 0 0,1 0 1 0 0,0 0-1 0 0,0 2-69 0 0,-3 13-87 0 0,4-20 90 0 0,1 0 1 0 0,-1 0-1 0 0,1 0 0 0 0,0 0 1 0 0,0 0-1 0 0,1-1 1 0 0,-1 2-4 0 0,1 11 99 0 0,-1-8-79 0 0,-1 0 0 0 0,1 0 0 0 0,-2 0 0 0 0,1 1-20 0 0,0-8 2 0 0,1 0 0 0 0,0 0 0 0 0,0 0 0 0 0,0 0 0 0 0,0 0 0 0 0,0 0 0 0 0,1 0 0 0 0,-1 0 0 0 0,0 0 0 0 0,0 0 0 0 0,1 0 0 0 0,-1 0-2 0 0,0 0 5 0 0,1 0 0 0 0,-1 0 1 0 0,0 0-1 0 0,1 1 0 0 0,-1-1 0 0 0,0 0 0 0 0,0 0 0 0 0,0 0 1 0 0,0 0-1 0 0,0 0-5 0 0,-1 3-61 0 0,0 4 78 0 0,0 0 0 0 0,0 0 0 0 0,1 0-17 0 0,0 16-93 0 0,0-13 157 0 0,0-10-58 0 0,0 0-1 0 0,0 1 0 0 0,0-1 0 0 0,0 0 0 0 0,0 1 0 0 0,1-1 0 0 0,-1 0 1 0 0,0 1-1 0 0,1 0-5 0 0,0 0 14 0 0,-1 0 0 0 0,0 0 0 0 0,1 0 0 0 0,-1 0 0 0 0,0 0 0 0 0,0 1 0 0 0,0 0-14 0 0,0 7 98 0 0,0-2-71 0 0,0-7-34 0 0,0 0 1 0 0,0-1-1 0 0,0 1 1 0 0,0 0-1 0 0,1 0 1 0 0,-1 0-1 0 0,0-1 1 0 0,0 1 0 0 0,0 0-1 0 0,1 0 1 0 0,-1-1-1 0 0,0 1 7 0 0,1 0-5 0 0,-1 0 0 0 0,0 0 1 0 0,0 0-1 0 0,0 1 0 0 0,0-1 0 0 0,0 0 0 0 0,0 0 1 0 0,0 0-1 0 0,0 0 0 0 0,-1 0 5 0 0,1 10-73 0 0,0-5 158 0 0,2 4-68 0 0,-2-7-13 0 0,1 0-1 0 0,0 0 0 0 0,-1 0 0 0 0,1 0 0 0 0,-1 1-3 0 0,1 5-126 0 0,-1 9 352 0 0,6 13-395 0 0,-6-29 186 0 0,1 1-1 0 0,0 0 1 0 0,-1 0 0 0 0,0-1-1 0 0,0 1 1 0 0,0 3-17 0 0,0-3 13 0 0,1 0 0 0 0,-1 0 0 0 0,0-1 0 0 0,1 1 0 0 0,-1 0-1 0 0,2 2-12 0 0,-2-4-21 0 0,1 1 0 0 0,-1-1-1 0 0,0 0 1 0 0,1 0-1 0 0,-1 0 1 0 0,0 1-1 0 0,0-1 1 0 0,0 0-1 0 0,0 0 1 0 0,0 1-1 0 0,0-1 22 0 0,1 7 14 0 0,-1-7 6 0 0,0-1 0 0 0,0 1 0 0 0,0 0 0 0 0,1 0 0 0 0,-1 0 0 0 0,0-1 0 0 0,0 1 0 0 0,0 0 0 0 0,0 0 0 0 0,0 0 0 0 0,0-1 0 0 0,-1 1 0 0 0,1 0 0 0 0,0 0 0 0 0,0 0-20 0 0,-1 0-14 0 0,1 1 1 0 0,0-1-1 0 0,0 1 1 0 0,0-1-1 0 0,0 1 1 0 0,0 0-1 0 0,1 0 14 0 0,-1 3 45 0 0,1 7-41 0 0,-1 1-1 0 0,3 10-3 0 0,-1 4 2 0 0,-2-20-45 0 0,0-1-1 0 0,1 0 0 0 0,-1 0 1 0 0,1 1-1 0 0,1-1 44 0 0,-1 4 122 0 0,-1-9-115 0 0,0 0 0 0 0,0 0 0 0 0,1-1 0 0 0,-1 1 0 0 0,0 0 0 0 0,0 0 0 0 0,1 0 0 0 0,-1 0 0 0 0,0 0 0 0 0,1 0-1 0 0,-1 0 1 0 0,1 0-7 0 0,3 9-3 0 0,0 1 5 0 0,-4-10-14 0 0,1 1 0 0 0,-1-1 0 0 0,1 1 0 0 0,-1-1 0 0 0,0 1 0 0 0,0-1 0 0 0,0 1 0 0 0,0 0 0 0 0,0 0 12 0 0,2 13 25 0 0,0-1 59 0 0,-2-12-79 0 0,1 1-1 0 0,-1-1 1 0 0,1 1-1 0 0,-1-1 1 0 0,1 1-1 0 0,0-1-4 0 0,4 13-118 0 0,-4-11 171 0 0,1 1-1 0 0,0-1 1 0 0,2 4-53 0 0,-3-5-10 0 0,1 0 0 0 0,-1 1 1 0 0,0-1-1 0 0,0 0 0 0 0,0 1 0 0 0,0-1 0 0 0,0 1 0 0 0,-1-1 0 0 0,0 1 0 0 0,0 1 10 0 0,1-4 1 0 0,-1 1 0 0 0,0-1 0 0 0,1 1 0 0 0,-1-1-1 0 0,1 1 1 0 0,0-1 0 0 0,-1 0 0 0 0,1 1-1 0 0,0 0 0 0 0,4 7-93 0 0,-4-2 207 0 0,0-6-122 0 0,-1 0 0 0 0,0 1 0 0 0,0-1 1 0 0,1 1-1 0 0,-1-1 0 0 0,1 1 0 0 0,-1-1 1 0 0,1 0-1 0 0,0 1 0 0 0,0-1 1 0 0,-1 0-1 0 0,1 0 0 0 0,1 1 8 0 0,-1-1 14 0 0,-1 0-1 0 0,0 0 1 0 0,1-1-1 0 0,-1 1 1 0 0,1 0-1 0 0,-1 0 1 0 0,0 0-1 0 0,0 0 1 0 0,1-1-1 0 0,-1 1 1 0 0,0 0-1 0 0,0 0 1 0 0,0 0-1 0 0,0 1-13 0 0,3 9-121 0 0,13 11 42 0 0,-9-13-218 0 0,-7-9 295 0 0,1 1 1 0 0,0 0-1 0 0,0 0 0 0 0,0 0 1 0 0,-1 0-1 0 0,1 1 1 0 0,0-1-1 0 0,-1 0 0 0 0,1 0 1 0 0,-1 0-1 0 0,0 0 0 0 0,1 1 1 0 0,-1-1 1 0 0,1 4 22 0 0,1-1-1 0 0,-1 1 1 0 0,1 0 0 0 0,0-1 0 0 0,1 0 0 0 0,-1 1 0 0 0,1-1-1 0 0,0 1-21 0 0,3 3-50 0 0,9 12-55 0 0,-7-10 398 0 0,-5-6-264 0 0,-1 1 0 0 0,1-1 1 0 0,-1 1-1 0 0,2 4-29 0 0,-3-7-2 0 0,0-1-1 0 0,0 0 1 0 0,-1 0 0 0 0,1 0-1 0 0,0 0 1 0 0,0 1-1 0 0,0-1 1 0 0,1 0 2 0 0,5 7-108 0 0,-6-6 121 0 0,0-1 1 0 0,0 1-1 0 0,0 0 0 0 0,1 0 0 0 0,-1 0 0 0 0,0-1 0 0 0,1 1 0 0 0,0-1 0 0 0,-1 1 0 0 0,1-1 0 0 0,0 1 0 0 0,0-1 0 0 0,0 0 0 0 0,0 0-13 0 0,0 0-2 0 0,-1 0 0 0 0,1 0-1 0 0,-1 0 1 0 0,0 0 0 0 0,1 0-1 0 0,-1 0 1 0 0,0 0 0 0 0,0 1 0 0 0,0-1-1 0 0,0 0 1 0 0,0 1 0 0 0,0-1-1 0 0,0 1 1 0 0,-1-1 2 0 0,1 0 1 0 0,0 0 0 0 0,-1 0 0 0 0,1 0 0 0 0,0-1 0 0 0,0 1 0 0 0,-1 0 0 0 0,1-1 0 0 0,0 1-1 0 0,0 0 1 0 0,0-1 0 0 0,0 1 0 0 0,0-1 0 0 0,0 0 0 0 0,0 1-1 0 0,3 1 75 0 0,-4-2-71 0 0,1 0 0 0 0,-1 1-1 0 0,1-1 1 0 0,-1 0 0 0 0,0 1-1 0 0,1-1 1 0 0,-1 0 0 0 0,0 1-1 0 0,1-1 1 0 0,-1 1 0 0 0,0-1-1 0 0,1 1 1 0 0,-1-1 0 0 0,0 1-1 0 0,0-1 1 0 0,0 1 0 0 0,1 0-4 0 0,-1-1 2 0 0,0 0-1 0 0,0 0 1 0 0,0 1 0 0 0,0-1 0 0 0,0 0-1 0 0,0 1 1 0 0,0-1 0 0 0,0 0 0 0 0,0 0 0 0 0,1 1-1 0 0,-1-1 1 0 0,0 0 0 0 0,0 0 0 0 0,0 1-1 0 0,1-1 1 0 0,-1 0 0 0 0,0 0 0 0 0,0 0 0 0 0,1 1-1 0 0,-1-1 1 0 0,0 0 0 0 0,0 0 0 0 0,1 0 0 0 0,-1 0-1 0 0,0 0 1 0 0,0 1 0 0 0,1-1 0 0 0,-1 0-1 0 0,0 0 1 0 0,1 0-2 0 0,0 0-3 0 0,-1 0 1 0 0,1 0-1 0 0,0 1 0 0 0,0-1 1 0 0,-1 0-1 0 0,1 0 0 0 0,0 1 1 0 0,-1-1-1 0 0,1 1 0 0 0,0-1 1 0 0,-1 1-1 0 0,1-1 0 0 0,-1 1 1 0 0,1-1-1 0 0,-1 1 0 0 0,1-1 0 0 0,-1 1 1 0 0,1 0-1 0 0,-1-1 0 0 0,1 1 1 0 0,-1 0-1 0 0,0-1 0 0 0,0 1 1 0 0,1 0-1 0 0,-1 0 0 0 0,0 0 3 0 0,1 0-4 0 0,-1 0 1 0 0,1 0-1 0 0,0 1 0 0 0,-1-1 0 0 0,1 0 0 0 0,0 0 0 0 0,0 0 1 0 0,0 0-1 0 0,-1 0 0 0 0,1 0 0 0 0,0 0 0 0 0,1 0 4 0 0,3 3 71 0 0,-5-4-69 0 0,1 1 0 0 0,0-1 0 0 0,-1 1 0 0 0,1 0 0 0 0,0-1 0 0 0,0 0 0 0 0,0 1 0 0 0,-1-1-1 0 0,1 1 1 0 0,0-1 0 0 0,0 0-2 0 0,0 0-2 0 0,-1 1 0 0 0,0-1 1 0 0,1 0-1 0 0,-1 0 0 0 0,1 0 0 0 0,-1 0 0 0 0,0 1 0 0 0,1-1 0 0 0,-1 0 1 0 0,0 1-1 0 0,1-1 0 0 0,-1 0 0 0 0,0 0 0 0 0,1 1 0 0 0,-1-1 0 0 0,0 1 2 0 0,1-1 4 0 0,-1 1-1 0 0,0-1 1 0 0,1 0-1 0 0,-1 1 0 0 0,1-1 1 0 0,-1 1-1 0 0,0-1 0 0 0,1 0 1 0 0,-1 1-1 0 0,1-1 0 0 0,-1 0 1 0 0,1 0-1 0 0,-1 1 0 0 0,1-1-2 0 0,0 0-9 0 0,0 1 1 0 0,0 0 0 0 0,0 0 0 0 0,0-1 0 0 0,0 1 0 0 0,0 0-1 0 0,0 0 1 0 0,-1 0 0 0 0,1 0 0 0 0,0 0 0 0 0,-1 0 0 0 0,1 0 0 0 0,-1 0-1 0 0,1 0 1 0 0,-1 0 0 0 0,1 0 0 0 0,-1 1 7 0 0,2 3 56 0 0,10 6-168 0 0,-12-10 117 0 0,1 0-1 0 0,0 0 1 0 0,0 0 0 0 0,0-1 0 0 0,-1 1-1 0 0,1 0 1 0 0,0-1 0 0 0,0 1-1 0 0,0 0 1 0 0,0-1 0 0 0,0 1-1 0 0,1-1-4 0 0,4 4-4 0 0,0-2 10 0 0,-5-1-3 0 0,-1-1-1 0 0,1 0 1 0 0,0 0-1 0 0,-1 0 0 0 0,1 1 1 0 0,-1-1-1 0 0,1 0 1 0 0,-1 1-1 0 0,1-1 1 0 0,-1 1-1 0 0,1-1 1 0 0,-1 1-1 0 0,0-1 1 0 0,1 1-1 0 0,-1-1 0 0 0,0 1-2 0 0,1-1 1 0 0,-1 1-1 0 0,1-1 0 0 0,-1 0 0 0 0,0 1 0 0 0,1-1 1 0 0,-1 0-1 0 0,1 1 0 0 0,-1-1 0 0 0,1 0 0 0 0,-1 1 0 0 0,1-1 1 0 0,-1 0-1 0 0,1 0 0 0 0,0 0 0 0 0,-1 1 0 0 0,1-1 0 0 0,0 0 0 0 0,-1 0 0 0 0,1 0-1 0 0,-1 0 0 0 0,1 0 0 0 0,-1 0 0 0 0,0 0 0 0 0,1 0 1 0 0,-1 1-1 0 0,1-1 0 0 0,-1 0 0 0 0,0 0 0 0 0,1 0 1 0 0,-1 1-1 0 0,1-1 0 0 0,-1 0 0 0 0,0 0 0 0 0,1 1 0 0 0,-1-1 1 0 0,0 0-1 0 0,0 1 0 0 0,1-1 0 0 0,-1 0 0 0 0,0 1 1 0 0,1 0-1 0 0,-1 0 0 0 0,1 0-1 0 0,0 0 0 0 0,-1 0 0 0 0,1 1 0 0 0,0-1 0 0 0,0 0 0 0 0,0 0 0 0 0,0 0 0 0 0,0 0 0 0 0,0 0 0 0 0,0 0 0 0 0,0-1 0 0 0,1 1 0 0 0,0 0 2 0 0,6 4 81 0 0,-8-4-74 0 0,1 0 0 0 0,0-1 0 0 0,0 1 0 0 0,-1 0 0 0 0,1 0 1 0 0,-1 0-1 0 0,1 0 0 0 0,-1 0 0 0 0,1 0-7 0 0,-1-1 0 0 0,0 1-1 0 0,1-1 1 0 0,-1 1-1 0 0,0-1 1 0 0,0 0-1 0 0,1 1 1 0 0,-1-1-1 0 0,0 1 1 0 0,1-1-1 0 0,-1 0 1 0 0,0 1 0 0 0,1-1-1 0 0,-1 1 1 0 0,0-1-1 0 0,1 0 1 0 0,-1 0-1 0 0,1 1 1 0 0,-1-1-1 0 0,1 0 1 0 0,-1 0 0 0 0,1 0-1 0 0,-1 1 1 0 0,1-1-1 0 0,-1 0 1 0 0,1 0-1 0 0,-1 0 1 0 0,1 0 0 0 0,1 0-2 0 0,-1 1 0 0 0,1 0 1 0 0,-1-1-1 0 0,1 1 0 0 0,-1 0 1 0 0,0 0-1 0 0,1-1 0 0 0,-1 1 1 0 0,0 0-1 0 0,0 0 0 0 0,0 0 1 0 0,0 1-1 0 0,0-1 0 0 0,0 0 0 0 0,0 0 1 0 0,1 1 1 0 0,10 11-77 0 0,9 7 202 0 0,-6-11 110 0 0,-14-8-237 0 0,0 0 1 0 0,-1-1-1 0 0,1 1 1 0 0,0 0-1 0 0,-1 0 1 0 0,1-1-1 0 0,-1 1 1 0 0,1 0-1 0 0,-1 0 1 0 0,1 0-1 0 0,-1 0 2 0 0,1 1 4 0 0,-1-1-1 0 0,1 0 1 0 0,0 0-1 0 0,-1 0 0 0 0,1 0 1 0 0,0 0-1 0 0,0 0 1 0 0,0 1-4 0 0,14 11 37 0 0,-9-10-65 0 0,-5-3 31 0 0,-1 0 1 0 0,1 0 0 0 0,-1 0 0 0 0,1 0-1 0 0,-1 0 1 0 0,1 1 0 0 0,-1-1 0 0 0,1 0 0 0 0,-1 1-1 0 0,1-1 1 0 0,-1 0 0 0 0,1 1 0 0 0,-1-1 0 0 0,1 0-1 0 0,-1 1 1 0 0,1-1 0 0 0,-1 1-4 0 0,0-1-4 0 0,1 1 1 0 0,-1-1 0 0 0,1 1-1 0 0,-1-1 1 0 0,0 0-1 0 0,1 1 1 0 0,-1-1-1 0 0,1 0 1 0 0,-1 0 0 0 0,1 1-1 0 0,-1-1 1 0 0,1 0-1 0 0,0 0 1 0 0,-1 0-1 0 0,1 0 1 0 0,-1 0 0 0 0,1 0-1 0 0,-1 0 1 0 0,1 0-1 0 0,-1 0 1 0 0,1 0 3 0 0,0 0-3 0 0,-1 0 1 0 0,1 0-1 0 0,0 0 1 0 0,-1 0-1 0 0,1 1 1 0 0,-1-1-1 0 0,1 0 1 0 0,-1 0-1 0 0,1 0 1 0 0,-1 0 0 0 0,1 0-1 0 0,-1 1 1 0 0,1-1-1 0 0,-1 0 1 0 0,1 1 2 0 0,6 3-30 0 0,3 4 178 0 0,-9-7-148 0 0,1 0-1 0 0,0 0 1 0 0,-1 0-1 0 0,1 0 1 0 0,0 0-1 0 0,0 0 1 0 0,0 0-1 0 0,-1-1 1 0 0,1 1-1 0 0,0-1 1 0 0,10 5-112 0 0,0-2 135 0 0,-11-3-20 0 0,0 1 1 0 0,1-1-1 0 0,-1 0 0 0 0,0 1 0 0 0,1-1 0 0 0,-1 1 0 0 0,0-1 1 0 0,1 1-1 0 0,-1 0 0 0 0,0-1 0 0 0,0 1 0 0 0,1 1-3 0 0,-1-2-1 0 0,-1 1-1 0 0,1-1 1 0 0,0 1 0 0 0,0-1-1 0 0,-1 1 1 0 0,1-1-1 0 0,0 0 1 0 0,0 1-1 0 0,0-1 1 0 0,0 0 0 0 0,0 0-1 0 0,-1 1 1 0 0,1-1-1 0 0,0 0 1 0 0,0 0-1 0 0,0 0 2 0 0,10 2 131 0 0,8 4-157 0 0,-12-5-49 0 0,-5-1 77 0 0,0 0 1 0 0,-1 0 0 0 0,1 0-1 0 0,0 1 1 0 0,0-1 0 0 0,-1 0-1 0 0,1 1 1 0 0,-1-1 0 0 0,1 1 0 0 0,0 0-1 0 0,0 0-2 0 0,-1 0-7 0 0,0 0 0 0 0,0-1 0 0 0,0 1 1 0 0,0-1-1 0 0,0 1 0 0 0,1-1 0 0 0,-1 1 0 0 0,0-1 0 0 0,0 0 0 0 0,0 0 0 0 0,0 1 0 0 0,1-1 0 0 0,-1 0 0 0 0,1 0 7 0 0,10 2 397 0 0,-2-1-400 0 0,-9-1-21 0 0,0 0 0 0 0,0 0 1 0 0,0 0-1 0 0,0 0 0 0 0,0 0 0 0 0,0 0 1 0 0,0 1-1 0 0,0-1 0 0 0,0 0 1 0 0,0 1-1 0 0,0-1 0 0 0,1 1 24 0 0,0 0 37 0 0,0 0 0 0 0,1 1 0 0 0,0-1-1 0 0,-1-1 1 0 0,1 1 0 0 0,1 0-37 0 0,-2 0 2 0 0,0-1 0 0 0,0 1-1 0 0,0 0 1 0 0,0-1 0 0 0,0 1 0 0 0,0 0-1 0 0,0 0 1 0 0,1 1-2 0 0,0 0-9 0 0,-1-1-1 0 0,0 0 1 0 0,1 0 0 0 0,-1 0-1 0 0,1 0 1 0 0,-1 0 0 0 0,1-1-1 0 0,-1 1 1 0 0,3 0 9 0 0,-2-1-9 0 0,0 1 1 0 0,0 0 0 0 0,0 0-1 0 0,0 1 1 0 0,0-1 8 0 0,0 0-12 0 0,-1 0 0 0 0,0 0 0 0 0,0 0 1 0 0,1 0-1 0 0,-1 0 0 0 0,0-1 0 0 0,1 1 1 0 0,-1-1-1 0 0,1 0 12 0 0,-2 0 0 0 0,0 1 1 0 0,0-1 0 0 0,0 0-1 0 0,0 0 1 0 0,0 0-1 0 0,0 1 1 0 0,-1-1 0 0 0,1 1-1 0 0,0-1 1 0 0,0 1-1 0 0,0-1 0 0 0,0 1 3 0 0,0 0 1 0 0,0-1-1 0 0,0 0 0 0 0,0 1 0 0 0,0-1 0 0 0,0 1 1 0 0,0-1-1 0 0,0 0 0 0 0,0 0 0 0 0,0 1 0 0 0,1-1-3 0 0,-1 0 7 0 0,0 0 0 0 0,-1 0 0 0 0,1 0 0 0 0,0 0 0 0 0,0 1-1 0 0,-1-1 1 0 0,1 0 0 0 0,0 0 0 0 0,-1 1 0 0 0,1-1 0 0 0,0 1 0 0 0,-1-1 0 0 0,1 0-1 0 0,-1 1 1 0 0,1-1 0 0 0,-1 1 0 0 0,1 0-7 0 0,0 0 0 0 0,0-1 0 0 0,-1 1 1 0 0,1 0-1 0 0,0-1 0 0 0,0 1 0 0 0,-1-1 0 0 0,1 1 0 0 0,0-1 0 0 0,0 0 1 0 0,0 1-1 0 0,0-1 0 0 0,0 0 0 0 0,0 1 0 0 0,2-1-4 0 0,1 1 1 0 0,-1 0-1 0 0,1-1 1 0 0,0 0-1 0 0,-1 0 1 0 0,1 0-1 0 0,0 0 0 0 0,-1-1 1 0 0,4 0 3 0 0,-4 0-12 0 0,0 1-1 0 0,0 0 1 0 0,0-1 0 0 0,0 1 0 0 0,0 0-1 0 0,0 1 1 0 0,1-1 12 0 0,15 1-57 0 0,4 0 12 0 0,-1-4 74 0 0,0-1 1 0 0,17-5-30 0 0,-6 4-190 0 0,-32 5 200 0 0,-1 0-1 0 0,1 0 1 0 0,-1 0-1 0 0,0 0 1 0 0,1 0-1 0 0,-1 0 1 0 0,1 0-1 0 0,-1 0 1 0 0,1 0-1 0 0,-1 0 1 0 0,1 1-1 0 0,-1-1 1 0 0,0 0-1 0 0,1 0 1 0 0,-1 0-1 0 0,1 1 1 0 0,-1-1-1 0 0,0 0 1 0 0,1 0-1 0 0,-1 1 1 0 0,0-1-1 0 0,1 0 1 0 0,-1 1-1 0 0,0-1-9 0 0,1 0-6 0 0,-1 1 0 0 0,0-1-1 0 0,1 0 1 0 0,-1 1 0 0 0,0-1-1 0 0,1 0 1 0 0,-1 0 0 0 0,0 1-1 0 0,1-1 1 0 0,-1 0 0 0 0,0 0-1 0 0,1 0 1 0 0,-1 0 0 0 0,1 0-1 0 0,-1 1 1 0 0,0-1 0 0 0,1 0 0 0 0,-1 0-1 0 0,1 0 7 0 0,4-1-8 0 0,0 0-1 0 0,0 1 1 0 0,0-1-1 0 0,0 1 1 0 0,2 1 8 0 0,3-2-100 0 0,-4 0 42 0 0,5 4 50 0 0,-10-2 8 0 0,0-1-1 0 0,-1 0 1 0 0,1 1 0 0 0,0-1 0 0 0,0 0 0 0 0,0 0-1 0 0,0 1 1 0 0,0-1 0 0 0,0 0 0 0 0,-1 0-1 0 0,1 0 1 0 0,0 0 0 0 0,0 0 0 0 0,0 0-1 0 0,0-1 1 0 0,1 1 0 0 0,15-4 408 0 0,-4 8-661 0 0,-4-3 175 0 0,-9 0 70 0 0,1-1 0 0 0,-1 0 0 0 0,1 0 0 0 0,0 0 0 0 0,-1 0 0 0 0,1 0 0 0 0,0 0 0 0 0,-1 0-1 0 0,1 0 1 0 0,0 0 0 0 0,-1 0 0 0 0,1 0 0 0 0,0 0 0 0 0,-1 0 0 0 0,1-1 0 0 0,0 1 0 0 0,-1 0 0 0 0,1 0 0 0 0,-1-1 0 0 0,1 1 0 0 0,0-1 8 0 0,0 1-17 0 0,-1-1 0 0 0,1 1 0 0 0,0 0 0 0 0,0 0 1 0 0,0 0-1 0 0,0 0 0 0 0,-1-1 0 0 0,1 1 0 0 0,0 0 0 0 0,0 0 17 0 0,7 0-183 0 0,-7-1 168 0 0,0 1-1 0 0,-1 0 1 0 0,1 0-1 0 0,0 0 1 0 0,0 0-1 0 0,-1 0 1 0 0,1 0-1 0 0,0 0 1 0 0,0 0-1 0 0,-1 0 1 0 0,1 0 0 0 0,0 0-1 0 0,0 1 1 0 0,-1-1-1 0 0,1 0 1 0 0,0 1 15 0 0,0-1-7 0 0,0 0 0 0 0,-1 0 1 0 0,1 1-1 0 0,0-1 1 0 0,-1 0-1 0 0,1 0 0 0 0,0 0 1 0 0,-1 0-1 0 0,1 0 1 0 0,0 0-1 0 0,-1 0 0 0 0,2 0 7 0 0,2 0 112 0 0,-4 0-113 0 0,0 0 1 0 0,0 0-1 0 0,0 0 0 0 0,1 0 1 0 0,-1 0-1 0 0,0 0 0 0 0,0 0 1 0 0,0 0-1 0 0,1 0 0 0 0,-1 0 1 0 0,0 0-1 0 0,0 0 0 0 0,0 0 1 0 0,0 0-1 0 0,1 0 1 0 0,-1 0-1 0 0,0 0 0 0 0,0 0 1 0 0,0-1-1 0 0,0 1 0 0 0,0 0 1 0 0,1 0-1 0 0,-1 0 0 0 0,0 0 1 0 0,0 0-9 0 0,0 0 0 0 0,1 0-1 0 0,-1 0 1 0 0,0 0 0 0 0,0 0 0 0 0,0 0-1 0 0,1 0 1 0 0,-1 0 0 0 0,0 0-1 0 0,0 0 1 0 0,0 0 0 0 0,1 0-1 0 0,-1 0 1 0 0,0 0 0 0 0,0 0-1 0 0,0 0 1 0 0,1 0 0 0 0,-1 0-1 0 0,0 0 1 0 0,0 0 0 0 0,0 1 0 0 0,1-1-1 0 0,-1 0 1 0 0,0 0 0 0 0,0 0-1 0 0,0 0 1 0 0,0 0 0 0 0,0 1-1 0 0,1-1 1 0 0,-1 0 0 0 0,0 0-1 0 0,0 0 1 0 0,0 1 0 0 0,0-1 0 0 0,0 0-1 0 0,0 0 1 0 0,0 0 0 0 0,0 1-1 0 0,0-1 1 0 0,0 0 0 0 0,0 0-1 0 0,0 0 1 0 0,0 1 0 0 0,0-1-1 0 0,0 0 1 0 0,0 0 0 0 0,0 0-1 0 0,0 1 1 0 0,0-1 0 0 0,0 0 0 0 0,0 0-1 0 0,0 0 1 0 0,0 1 9 0 0,-4 6 11 0 0,3-7-5 0 0,1 1 0 0 0,0 0 0 0 0,-1 0 0 0 0,1 0 0 0 0,-1-1 0 0 0,1 1 0 0 0,-1 0 0 0 0,1-1 0 0 0,-1 1 0 0 0,0 0 0 0 0,1-1 0 0 0,-1 1 0 0 0,0-1 0 0 0,0 1-6 0 0,1-1-2 0 0,0 0 1 0 0,0 0 0 0 0,-1 0 0 0 0,1 1-1 0 0,0-1 1 0 0,0 0 0 0 0,0 0 0 0 0,-1 0 0 0 0,1 0-1 0 0,0 0 1 0 0,0 1 0 0 0,0-1 0 0 0,0 0-1 0 0,-1 0 1 0 0,1 0 0 0 0,0 0 0 0 0,0 1-1 0 0,0-1 1 0 0,0 0 0 0 0,0 0 0 0 0,0 0 0 0 0,0 1-1 0 0,0-1 1 0 0,0 0 0 0 0,-1 0 0 0 0,1 0-1 0 0,0 1 1 0 0,0-1 1 0 0,0 0 7 0 0,0 1-1 0 0,0-1 0 0 0,0 0 1 0 0,0 1-1 0 0,0-1 1 0 0,0 0-1 0 0,0 1 0 0 0,0-1 1 0 0,0 0-1 0 0,0 1 0 0 0,-1-1 1 0 0,1 0-1 0 0,0 1 1 0 0,0-1-1 0 0,0 0 0 0 0,-1 0 1 0 0,1 1-1 0 0,0-1 1 0 0,0 0-1 0 0,-1 0-6 0 0,3 0-179 0 0,-1 0 188 0 0,-1 0 0 0 0,1-1 0 0 0,-1 1 0 0 0,1 0 0 0 0,0 0 0 0 0,-1 0 0 0 0,1 0 0 0 0,-1 0 0 0 0,1 0 0 0 0,0 0 0 0 0,-1 0 1 0 0,1 0-1 0 0,0 0-9 0 0,0 0 2 0 0,0 0 1 0 0,0-1-1 0 0,0 1 0 0 0,0 0 1 0 0,0-1-1 0 0,0 1 1 0 0,0-1-1 0 0,0 1 1 0 0,0-1-1 0 0,0 1 0 0 0,0-1-2 0 0,6-3-85 0 0,20-2-37 0 0,-19 4 223 0 0,-1 1-1 0 0,0-1 1 0 0,1-1-101 0 0,2-2-152 0 0,-8 4 156 0 0,-1 1 0 0 0,0-1 0 0 0,0 0 0 0 0,1 1 0 0 0,-1-1 0 0 0,0 1 0 0 0,1 0 0 0 0,-1-1 0 0 0,0 1 0 0 0,1 0 0 0 0,-1 0 0 0 0,1 0 0 0 0,-1 0 0 0 0,0 0 0 0 0,1 0 0 0 0,-1 0 0 0 0,2 1-4 0 0,-2-1-11 0 0,-1 0 1 0 0,1 0 0 0 0,0 0-1 0 0,0 0 1 0 0,-1 0-1 0 0,1-1 1 0 0,0 1-1 0 0,0 0 1 0 0,-1 0-1 0 0,1 0 1 0 0,0-1-1 0 0,0 1 1 0 0,-1 0-1 0 0,1-1 11 0 0,0 1 4 0 0,0-1 0 0 0,-1 1 0 0 0,1 0 0 0 0,0-1 0 0 0,-1 1 0 0 0,1 0 0 0 0,0 0 0 0 0,-1 0 0 0 0,1-1 0 0 0,0 1-1 0 0,0 0 1 0 0,-1 0 0 0 0,1 0 0 0 0,0 0 0 0 0,0 0 0 0 0,-1 0 0 0 0,2 1-4 0 0,0-1 8 0 0,1 1-1 0 0,-1-1 1 0 0,1 0-1 0 0,0 0 1 0 0,-1 0-1 0 0,1 0 1 0 0,0 0 0 0 0,-1 0-1 0 0,1-1 1 0 0,1 0-8 0 0,0 0-22 0 0,-1 1 1 0 0,0-1 0 0 0,0 1 0 0 0,0 0-1 0 0,1 0 1 0 0,-1 0 0 0 0,1 0 21 0 0,-2 0-9 0 0,0 0 1 0 0,0 0 0 0 0,1 0 0 0 0,-1-1 0 0 0,0 1-1 0 0,1-1 1 0 0,-1 1 0 0 0,2-2 8 0 0,10-2-37 0 0,-12 4 14 0 0,2 0 24 0 0,0-1 0 0 0,0 0 0 0 0,0 1 1 0 0,0-1-1 0 0,0-1 0 0 0,0 1 0 0 0,3-2-1 0 0,-5 2-19 0 0,0 0 0 0 0,0 0 0 0 0,0 0 0 0 0,1 1 0 0 0,-1-1 0 0 0,1 1 19 0 0,0-1 21 0 0,-1 0 0 0 0,0 1 1 0 0,1-1-1 0 0,-1 0 0 0 0,2 0-21 0 0,0-2 15 0 0,1 2-1 0 0,0-1 1 0 0,-1 1-1 0 0,1-1 1 0 0,0 1-1 0 0,0 1 1 0 0,0-1-1 0 0,0 1 1 0 0,4 0-15 0 0,-7-1 18 0 0,0 1 0 0 0,-1 0 0 0 0,1-1 0 0 0,0 1-1 0 0,-1-1 1 0 0,1 0 0 0 0,-1 1 0 0 0,1-1 0 0 0,-1 0 0 0 0,1-1-18 0 0,0 1-33 0 0,0 0 0 0 0,0 0-1 0 0,1 0 1 0 0,-1 0 0 0 0,0 0 0 0 0,1 0 33 0 0,6-1-55 0 0,-1 0-1 0 0,1-1 1 0 0,0-1 0 0 0,2-1 55 0 0,5 0 359 0 0,-13 5-408 0 0,-1 0-1 0 0,1-1 1 0 0,0 0 0 0 0,-1 0 0 0 0,2-1 49 0 0,49-20-778 0 0,-50 20 732 0 0,-1 0-1 0 0,1 0 1 0 0,0 0-1 0 0,2-2 47 0 0,11-7-40 0 0,-7 4 15 0 0,-8 6 15 0 0,0 0 0 0 0,0 1 1 0 0,0-1-1 0 0,0 0 0 0 0,0 0 0 0 0,0 1 0 0 0,0-1 0 0 0,0 0 0 0 0,0 1 0 0 0,1-1 0 0 0,-1 1 10 0 0,14-10-182 0 0,-10 8 182 0 0,1-1 0 0 0,-1 0 0 0 0,-1 0 0 0 0,4-3 0 0 0,0 0 19 0 0,-6 5-9 0 0,0 0 0 0 0,0-1 0 0 0,0 1 0 0 0,0-1-1 0 0,-1 1 1 0 0,1-1 0 0 0,-1 0 0 0 0,1 0 0 0 0,0-1-10 0 0,0 1-3 0 0,0 0 1 0 0,-1 0 0 0 0,1 0-1 0 0,0 0 1 0 0,0 1 0 0 0,0-1-1 0 0,0 1 1 0 0,1-1 0 0 0,0 0 2 0 0,14-10 175 0 0,0-2-100 0 0,-12 10 21 0 0,0 0-1 0 0,-1-1 1 0 0,4-3-96 0 0,5-5-14 0 0,-9 10-87 0 0,-1 0 0 0 0,0-1-1 0 0,3-2 102 0 0,7-6 240 0 0,-6 6-117 0 0,12-15-213 0 0,-11 12-221 0 0,9-8 311 0 0,-7 4 61 0 0,-9 12-52 0 0,0-1-1 0 0,0 1 0 0 0,0 0 1 0 0,0-1-1 0 0,0 1 0 0 0,0 0 1 0 0,0 0-1 0 0,1-1 0 0 0,-1 1 0 0 0,0 0 1 0 0,1 0-1 0 0,0 0-8 0 0,0 0 18 0 0,0 0 0 0 0,0-1 1 0 0,0 1-1 0 0,-1 0 0 0 0,1-1 0 0 0,0 0 1 0 0,-1 1-1 0 0,1-1 0 0 0,-1 0 0 0 0,1 0 0 0 0,-1 0 1 0 0,0 0-1 0 0,0 0-18 0 0,11-14 196 0 0,31-31-268 0 0,-40 43 92 0 0,0 0 0 0 0,0 0 0 0 0,0 0 0 0 0,2-4-20 0 0,-3 4 21 0 0,1 0 1 0 0,0-1-1 0 0,0 1 1 0 0,3-2-22 0 0,8-10 163 0 0,5-7-163 0 0,-10 13-24 0 0,34-43 460 0 0,-38 47-361 0 0,1-1 0 0 0,5-4-75 0 0,1-1 91 0 0,-2 0-160 0 0,-1-1 0 0 0,0 1 0 0 0,6-13 69 0 0,-3 6 38 0 0,3-5-38 0 0,7-10-72 0 0,-4 5 170 0 0,-5 8-89 0 0,-1-1 0 0 0,7-18-9 0 0,-18 37 2 0 0,5-11 3 0 0,-1-1 0 0 0,0 0 0 0 0,1-9-5 0 0,8-47 1 0 0,-12 58 65 0 0,3-10-7 0 0,2-6-59 0 0,5-20-3 0 0,-6 14 222 0 0,-2-2-219 0 0,-2 23-35 0 0,-2 1 0 0 0,0-1 1 0 0,-1 0-1 0 0,0-3 35 0 0,0 9 7 0 0,1-1 0 0 0,0 0 1 0 0,0-5-8 0 0,1-7 11 0 0,0-4 9 0 0,-1 8 13 0 0,0 1-1 0 0,-1 0 0 0 0,-2-10-32 0 0,-5-37 32 0 0,5 44-37 0 0,2 13 19 0 0,-1-1 0 0 0,1 1 0 0 0,-2 0-1 0 0,1 0 1 0 0,-1 0 0 0 0,0 0 0 0 0,0 0-14 0 0,-10-22-48 0 0,6-4 131 0 0,6 30-94 0 0,0 0 0 0 0,1 0 1 0 0,0 0-1 0 0,0-1 0 0 0,-1 1 0 0 0,1 0 11 0 0,0 0 3 0 0,0 1 0 0 0,0-1 0 0 0,0 0 0 0 0,0 1 0 0 0,0-1 0 0 0,-1 1 0 0 0,1-1 0 0 0,-1 1 0 0 0,1-1 0 0 0,-1 1 0 0 0,0-1-3 0 0,-2-3 46 0 0,2 4-32 0 0,0-1-1 0 0,0 1 1 0 0,0-1 0 0 0,0 1 0 0 0,1-1 0 0 0,-1 0 0 0 0,0 1 0 0 0,1-1 0 0 0,-1-1-14 0 0,-2-8-23 0 0,-1-1 1 0 0,0 1-1 0 0,-6-11 23 0 0,6 12-28 0 0,-1 1 52 0 0,0-1 1 0 0,-1 1-1 0 0,-5-7-24 0 0,7 12 54 0 0,0-1-1 0 0,-1 1 1 0 0,1 0 0 0 0,-3-1-54 0 0,-2-2 51 0 0,-21-19-113 0 0,24 21 81 0 0,0 0 0 0 0,0 0 0 0 0,1-1-19 0 0,-15-13 11 0 0,1 7 55 0 0,4 4-5 0 0,3-2-157 0 0,-1 0 0 0 0,1 0 96 0 0,-19-17-26 0 0,26 24 38 0 0,-1-1 13 0 0,1 0 1 0 0,-1 0 0 0 0,0 0-1 0 0,0 1 1 0 0,0 0 0 0 0,-2 0-26 0 0,5 1-7 0 0,-1 1 0 0 0,1-1 1 0 0,-1 0-1 0 0,1 0 0 0 0,0-1 0 0 0,0 1 1 0 0,0-1-1 0 0,-1-1 7 0 0,0 1-12 0 0,1 0 1 0 0,-1 0-1 0 0,0 0 0 0 0,0 1 1 0 0,-3-3 11 0 0,-17-7-27 0 0,1-1-1 0 0,-2-3 28 0 0,0 0-361 0 0,18 12 500 0 0,0 1 0 0 0,-6-3-139 0 0,8 4-4 0 0,0 0 0 0 0,1 0 0 0 0,-1 0 0 0 0,1-1 0 0 0,-1 1 0 0 0,1-1 0 0 0,-1-1 4 0 0,-50-41-145 0 0,31 26 133 0 0,15 12 7 0 0,1 0-1 0 0,-3-3 6 0 0,9 8 3 0 0,0 1 0 0 0,0-1-1 0 0,0 0 1 0 0,0 1 0 0 0,-1-1-1 0 0,1 1 1 0 0,-1-1 0 0 0,1 1-1 0 0,-1 0 1 0 0,0 0 0 0 0,0 0-3 0 0,0 0-6 0 0,1-1 0 0 0,-1 1 0 0 0,0-1 0 0 0,1 0 1 0 0,-1 1-1 0 0,1-1 0 0 0,-1-1 0 0 0,1 1 0 0 0,0 0 1 0 0,-1-2 5 0 0,-1 1 11 0 0,1-1 0 0 0,-1 1 0 0 0,0-1 0 0 0,-1 0-11 0 0,-12-8-35 0 0,-13-7-115 0 0,2 1 238 0 0,24 15-82 0 0,0 0 0 0 0,0 0-1 0 0,0 0 1 0 0,1 0 0 0 0,-1-1 0 0 0,-2-3-6 0 0,-10-8-115 0 0,0 3 113 0 0,13 11 4 0 0,1-1-1 0 0,-1 0 0 0 0,1 1 0 0 0,-1-1 0 0 0,1 0 1 0 0,-1-1-1 0 0,1 1 0 0 0,0 0 0 0 0,0-1-1 0 0,-2-2 7 0 0,0 1-1 0 0,0 0 0 0 0,0 0 0 0 0,-1 0 1 0 0,1 0-1 0 0,-1 0 0 0 0,-5-2-6 0 0,-13-10-69 0 0,-7-6-171 0 0,19 13 265 0 0,0-1 0 0 0,-2-2-25 0 0,-10-11 18 0 0,22 22-5 0 0,-1 0 0 0 0,1 0 0 0 0,-1 0 0 0 0,0 0-1 0 0,1 1 1 0 0,-1-1 0 0 0,0 0 0 0 0,0 1 0 0 0,0-1 0 0 0,-1 1-13 0 0,-12-6 90 0 0,8 3-82 0 0,1 0 1 0 0,0 1-1 0 0,-1 0 0 0 0,0 0 1 0 0,-3 0-9 0 0,-36-5 51 0 0,27 4-54 0 0,6 2-4 0 0,0 1 1 0 0,0 0-1 0 0,0 1 0 0 0,-13 3 7 0 0,5-2-85 0 0,-46 9 30 0 0,37-5 76 0 0,-16 0-21 0 0,1 0 20 0 0,-1 3 1 0 0,-29 9-21 0 0,29-7-75 0 0,-8 5 44 0 0,-40 16 31 0 0,40-12 2 0 0,-68 20-61 0 0,83-27 335 0 0,-20 3-276 0 0,44-12-77 0 0,58-28-110 0 0,8-6 187 0 0,-36 20-17 0 0,4 0-14 0 0,0 0-1 0 0,10-3 32 0 0,14-6 23 0 0,-27 11-23 0 0,119-63-373 0 0,-89 45 390 0 0,-46 26-12 0 0,0 0 1 0 0,1 0-1 0 0,-1 0 0 0 0,0 0 0 0 0,0 0 1 0 0,1 0-1 0 0,-1 0 0 0 0,0-1 0 0 0,0 1 1 0 0,0 0-1 0 0,1 0 0 0 0,-1 0 1 0 0,0 0-1 0 0,0-1 0 0 0,0 1 0 0 0,0 0 1 0 0,0 0-1 0 0,1 0 0 0 0,-1-1 1 0 0,0 1-1 0 0,0 0 0 0 0,0 0 0 0 0,0 0 1 0 0,0-1-1 0 0,0 1 0 0 0,0 0 1 0 0,0 0-6 0 0,-6-1 102 0 0,-13 4 83 0 0,17-2-130 0 0,-68 12 63 0 0,61-12-107 0 0,-1 0 0 0 0,1-1 0 0 0,-1 0 1 0 0,-8-1-12 0 0,-17 0 20 0 0,6 2 6 0 0,-44 1-64 0 0,-5-4 38 0 0,68 2-25 0 0,0 0 0 0 0,1 1 0 0 0,-1 0 0 0 0,0 0 0 0 0,-2 2 25 0 0,9-3 80 0 0,6-1 34 0 0,15-4-99 0 0,-7 0 49 0 0,1 1 0 0 0,-1 1 0 0 0,1 0 0 0 0,-1 0 0 0 0,9 0-64 0 0,12-3 95 0 0,-12 3-182 0 0,-1 0 0 0 0,1 1 0 0 0,-1 1 0 0 0,1 0 0 0 0,0 2 0 0 0,-1 0 0 0 0,1 2 0 0 0,6 1 87 0 0,-14 0-102 0 0,-11-3 91 0 0,1-1 0 0 0,-1 1 0 0 0,1 0 1 0 0,0-1-1 0 0,-1 1 0 0 0,1-1 0 0 0,-1 0 0 0 0,1 0 0 0 0,0 0 1 0 0,-1 1-1 0 0,1-1 0 0 0,0-1 0 0 0,-1 1 0 0 0,1 0 11 0 0,0-1-57 0 0,-5 0 13 0 0,-10 0-2 0 0,-8 0 61 0 0,-54-10-76 0 0,17 4 100 0 0,45 5 132 0 0,-11 1-171 0 0,14 1-10 0 0,1 0-1 0 0,-1-1 1 0 0,1 0-1 0 0,-1-1 11 0 0,-4 1-37 0 0,11 0 145 0 0,9 0 106 0 0,91-23 317 0 0,-74 19-578 0 0,1 0 1 0 0,-1 2-1 0 0,1 1 0 0 0,16 1 47 0 0,-31 1-28 0 0,-1 0-54 0 0,0 0 0 0 0,0 0 1 0 0,0 1-1 0 0,0 1 0 0 0,-1-1 1 0 0,3 2 81 0 0,2 3-383 0 0,-11-5 309 0 0,0 0 1 0 0,1 0 0 0 0,-1-1 0 0 0,0 1 0 0 0,1 0 0 0 0,-1-1 0 0 0,1 1 0 0 0,-1-1 0 0 0,0 1 0 0 0,1-1-1 0 0,-1 0 1 0 0,1 0 73 0 0,-21-10-744 0 0,14 9 665 0 0,-1-1 0 0 0,1 2-1 0 0,0-1 1 0 0,0 0 0 0 0,0 1-1 0 0,-1 0 1 0 0,1 0 0 0 0,0 1 0 0 0,0 0-1 0 0,-4 0 80 0 0,-10 4-317 0 0,0 0-1 0 0,-4 3 318 0 0,2-1 133 0 0,10-5-49 0 0,11-1-79 0 0,0-1-1 0 0,0 0 1 0 0,0 0 0 0 0,0 0-1 0 0,0 0 1 0 0,-1 0-1 0 0,1 0 1 0 0,0 0 0 0 0,0 0-1 0 0,0 0 1 0 0,0 0-1 0 0,-1 0 1 0 0,1 0 0 0 0,0 0-1 0 0,0 0 1 0 0,0 0-1 0 0,0 0 1 0 0,-1 0 0 0 0,1 0-1 0 0,0 0 1 0 0,0 0-1 0 0,0 0 1 0 0,0 0 0 0 0,0 0-1 0 0,-1 0 1 0 0,1 0-1 0 0,0 0 1 0 0,0 0 0 0 0,0 0-1 0 0,0-1 1 0 0,0 1-1 0 0,-1 0 1 0 0,1 0-1 0 0,0 0 1 0 0,0 0 0 0 0,0 0-5 0 0,12-3 52 0 0,19-10 241 0 0,1 0 0 0 0,3 2-293 0 0,-18 5 79 0 0,29-8 36 0 0,9 0-115 0 0,-35 9 35 0 0,9-1-8 0 0,-14 3 6 0 0,0 0 0 0 0,0-2 0 0 0,12-5-33 0 0,-17 7-59 0 0,-8 3 39 0 0,0 0 1 0 0,0-1-1 0 0,-1 1 0 0 0,1-1 1 0 0,0 0-1 0 0,0 0 0 0 0,-1 1 1 0 0,1-1-1 0 0,0-1 20 0 0,-2 2 3 0 0,0 0-1 0 0,0 0 1 0 0,0-1-1 0 0,0 1 1 0 0,0 0 0 0 0,0 0-1 0 0,0 0 1 0 0,0 0-1 0 0,0 0 1 0 0,0-1-1 0 0,0 1 1 0 0,0 0-1 0 0,0 0 1 0 0,0 0 0 0 0,0 0-1 0 0,0 0 1 0 0,0 0-1 0 0,0-1 1 0 0,0 1-1 0 0,0 0 1 0 0,-1 0-1 0 0,1 0 1 0 0,0 0 0 0 0,0 0-1 0 0,0 0 1 0 0,0 0-1 0 0,0 0 1 0 0,0-1-1 0 0,0 1 1 0 0,0 0-1 0 0,-1 0 1 0 0,1 0 0 0 0,0 0-1 0 0,0 0 1 0 0,0 0-1 0 0,0 0 1 0 0,0 0-1 0 0,-1 0 1 0 0,1 0-1 0 0,0 0 1 0 0,0 0 0 0 0,0 0-1 0 0,0 0 1 0 0,-1 0-3 0 0,-7-2 165 0 0,7 2-163 0 0,-1 1 0 0 0,0-1 1 0 0,0 0-1 0 0,0 1 0 0 0,1-1 0 0 0,-1 1 1 0 0,0 0-3 0 0,-9 2 41 0 0,-1 0-112 0 0,0 0 1 0 0,-1 1-1 0 0,2 0 0 0 0,-12 6 71 0 0,0 0 77 0 0,8-3-222 0 0,-13 7 145 0 0,28-14-4 0 0,0 0-1 0 0,0 0 0 0 0,0 0 1 0 0,0 0-1 0 0,-1 0 0 0 0,1 0 1 0 0,0 1-1 0 0,0-1 0 0 0,0 0 1 0 0,0 0-1 0 0,0 0 0 0 0,0 0 1 0 0,0 0-1 0 0,-1 0 0 0 0,1 0 1 0 0,0 0-1 0 0,0 0 0 0 0,0 0 1 0 0,0 0-1 0 0,0 1 0 0 0,0-1 1 0 0,0 0-1 0 0,0 0 1 0 0,0 0-1 0 0,0 0 0 0 0,0 0 1 0 0,0 0-1 0 0,0 0 0 0 0,-1 1 1 0 0,1-1-1 0 0,0 0 0 0 0,0 0 1 0 0,0 0-1 0 0,0 0 0 0 0,0 0 1 0 0,0 1-1 0 0,0-1 5 0 0,5 0-178 0 0,8-1-67 0 0,61-20 623 0 0,-37 10-9 0 0,15-2-369 0 0,4 2 196 0 0,-50 9-164 0 0,-5 2-24 0 0,0 0-1 0 0,-1-1 1 0 0,1 1-1 0 0,-1 0 1 0 0,1 0 0 0 0,0-1-1 0 0,-1 1 1 0 0,1 0-1 0 0,0 0 1 0 0,-1 0-1 0 0,1 0 1 0 0,0 0-8 0 0,-6 1 55 0 0,1 1-1 0 0,0-1 1 0 0,0 1 0 0 0,0 0-1 0 0,-1 0-54 0 0,-14 7 89 0 0,-9 2-89 0 0,9-4 41 0 0,-13 7-41 0 0,-24 13 8 0 0,-21 6-8 0 0,29-14 128 0 0,1 2 0 0 0,-42 26-128 0 0,31-7-300 0 0,50-34 193 0 0,1-1 38 0 0,7-5 67 0 0,0 0 0 0 0,0 0-1 0 0,0 0 1 0 0,0 0 0 0 0,0 0 0 0 0,-1 0-1 0 0,1 0 1 0 0,0 0 0 0 0,0 0 0 0 0,0 0-1 0 0,0 0 1 0 0,0 0 0 0 0,0 0 0 0 0,0 0-1 0 0,0 0 1 0 0,0 0 0 0 0,0 0 0 0 0,0 0-1 0 0,-1 0 1 0 0,1 0 0 0 0,0 0 0 0 0,0 0-1 0 0,0 0 1 0 0,0 0 0 0 0,0 0 0 0 0,0 0-1 0 0,0 0 1 0 0,0 0 0 0 0,0 0 0 0 0,0 0-1 0 0,0 0 1 0 0,0 0 0 0 0,-1 0 0 0 0,1 0-1 0 0,0 0 1 0 0,0 0 0 0 0,0 0 0 0 0,0 0-1 0 0,0 0 1 0 0,0 0 0 0 0,0 0 0 0 0,0 0-1 0 0,0 0 1 0 0,0-1 0 0 0,0 1-1 0 0,0 0 1 0 0,0 0 0 0 0,0 0 0 0 0,0 0-1 0 0,0 0 1 0 0,0 0 0 0 0,0 0 0 0 0,0 0-1 0 0,0 0 1 0 0,0 0 0 0 0,0-1 0 0 0,0 1-1 0 0,0 0 1 0 0,0 0 0 0 0,0 0 2 0 0,0-3-61 0 0,0 1 0 0 0,1-1 0 0 0,0 0 0 0 0,-1 1 0 0 0,1-1 0 0 0,0 0 0 0 0,1-1 61 0 0,-1 2-14 0 0,0 0 0 0 0,0 0 1 0 0,0 0-1 0 0,-1 0 1 0 0,1 0-1 0 0,-1 0 0 0 0,1 0 1 0 0,-1 0-1 0 0,0 0 0 0 0,0 0 1 0 0,0 0-1 0 0,0 0 0 0 0,0 0 1 0 0,0 0-1 0 0,0-1 0 0 0,-1 1 14 0 0,1 2 8 0 0,-1-1-1 0 0,1 1 0 0 0,0 0 0 0 0,0-1 0 0 0,-1 1 1 0 0,1 0-1 0 0,0 0 0 0 0,-1-1 0 0 0,1 1 0 0 0,0 0 1 0 0,-1 0-1 0 0,1 0 0 0 0,0-1 0 0 0,-1 1 0 0 0,1 0 1 0 0,0 0-1 0 0,-1 0 0 0 0,1 0 0 0 0,-1 0 0 0 0,1 0 1 0 0,0 0-1 0 0,-1 0 0 0 0,1 0 0 0 0,-1 0 0 0 0,1 0 1 0 0,0 0-1 0 0,-1 0 0 0 0,1 0 0 0 0,-1 0 0 0 0,1 0 1 0 0,0 1-1 0 0,-1-1 0 0 0,1 0 0 0 0,-1 0-7 0 0,-14 7 34 0 0,-2 3 29 0 0,1 2 0 0 0,0-1 0 0 0,1 2 0 0 0,-1 1-63 0 0,0 0 30 0 0,-28 24 107 0 0,1 0 251 0 0,-3-1-388 0 0,23-20 180 0 0,0 2 0 0 0,1 0 0 0 0,-2 4-180 0 0,24-23 13 0 0,-1 1-1 0 0,1 0 1 0 0,-1-1-1 0 0,1 1 1 0 0,-1 0-1 0 0,1-1 1 0 0,0 1-1 0 0,-1 0 1 0 0,1 0-1 0 0,0 0 1 0 0,-1-1-1 0 0,1 1-12 0 0,0-1 0 0 0,0 1 0 0 0,0-1 0 0 0,0 0 0 0 0,0 0 0 0 0,0 0 0 0 0,0 0 0 0 0,0 0 0 0 0,0 0 0 0 0,0 0 0 0 0,0 0 0 0 0,0 0 0 0 0,0 0 0 0 0,0 0 0 0 0,0 0 0 0 0,0 0 0 0 0,0 1 0 0 0,0-1 0 0 0,0 0 0 0 0,0 0 0 0 0,0 0 0 0 0,0 0 0 0 0,1 0 0 0 0,-1 0 0 0 0,0 0 0 0 0,0 0 0 0 0,0 0 0 0 0,0 0 0 0 0,0 0-1 0 0,0 0 1 0 0,0 0 0 0 0,0 0 0 0 0,0 0 0 0 0,0 0 0 0 0,0 0 0 0 0,0 0 0 0 0,0 0 0 0 0,0 0 0 0 0,0 0 0 0 0,1 0 0 0 0,-1 0 0 0 0,5-2-83 0 0,47-38-204 0 0,-37 27 222 0 0,-1 0 1 0 0,0-1 0 0 0,0-1-1 0 0,8-13 65 0 0,-5 5-28 0 0,1-5 28 0 0,-8 13 23 0 0,1-1 0 0 0,0 2-1 0 0,11-12-22 0 0,-19 23 214 0 0,-8 8-89 0 0,-14 14-178 0 0,0 5 129 0 0,1 0 1 0 0,-6 11-77 0 0,-2 2 55 0 0,0 4-261 0 0,6-8 285 0 0,14-23-72 0 0,5-9-13 0 0,1-1-1 0 0,0 1 1 0 0,0-1-1 0 0,-1 1 1 0 0,1-1 0 0 0,0 1-1 0 0,0-1 1 0 0,0 1 0 0 0,-1 0-1 0 0,1-1 1 0 0,0 1 0 0 0,0-1-1 0 0,0 1 1 0 0,0 0 0 0 0,0-1-1 0 0,0 1 7 0 0,1-1-17 0 0,0-1 0 0 0,-1 1 0 0 0,1-1 0 0 0,-1 1 0 0 0,1-1 0 0 0,-1 0 0 0 0,1 1 0 0 0,-1-1 0 0 0,1 0 0 0 0,-1 1 0 0 0,0-1 0 0 0,1 0 17 0 0,5-10-66 0 0,0-1-1 0 0,-1-1 0 0 0,0 1 1 0 0,1-6 66 0 0,-3 8-4 0 0,-1 1-1 0 0,-1 0 1 0 0,1 0 0 0 0,-1-1 0 0 0,-1 1 0 0 0,0-1 0 0 0,0 1 0 0 0,-1-1 0 0 0,0 1-1 0 0,0 0 1 0 0,-3-6 4 0 0,-2-6 216 0 0,-6-15-216 0 0,11 33 15 0 0,0 0 0 0 0,0 0-1 0 0,0 1 1 0 0,0-1 0 0 0,1 0-1 0 0,-1 0 1 0 0,1 0 0 0 0,0 0-1 0 0,0 1 1 0 0,0-1 0 0 0,0 0-1 0 0,0 0 1 0 0,1 0 0 0 0,-1 0-1 0 0,2-2-14 0 0,-2 1-7 0 0,1 1-1 0 0,-1-1 1 0 0,0 0-1 0 0,0 0 1 0 0,0 0-1 0 0,0 1 0 0 0,-1-1 1 0 0,0 0-1 0 0,0 0 1 0 0,0-2 7 0 0,-4-15 57 0 0,4 7-44 0 0,-5-13-13 0 0,3 16 23 0 0,1 0 1 0 0,0-1 0 0 0,1 0-24 0 0,0 0 26 0 0,0 9-16 0 0,0 0 0 0 0,1 0-1 0 0,0 0 1 0 0,0 0 0 0 0,0 0 0 0 0,0 0-1 0 0,1-2-9 0 0,-1 4 6 0 0,0 1 0 0 0,0-1 0 0 0,0 0 0 0 0,0 1 0 0 0,0-1 0 0 0,0 0 0 0 0,0 0 0 0 0,0 1 0 0 0,0-1 0 0 0,0 0 0 0 0,0 1 0 0 0,-1-1 0 0 0,1 0 0 0 0,0 1 0 0 0,0-1 0 0 0,-1 1 0 0 0,1-1 0 0 0,0 0 0 0 0,-1 0-6 0 0,1 1 3 0 0,0 0 1 0 0,0 0-1 0 0,0 0 1 0 0,0-1-1 0 0,-1 1 1 0 0,1 0-1 0 0,0 0 1 0 0,0 0-1 0 0,0-1 1 0 0,0 1-1 0 0,0 0 1 0 0,0 0-1 0 0,0-1 1 0 0,0 1-1 0 0,0 0 1 0 0,0 0-1 0 0,0 0 1 0 0,0-1-1 0 0,0 1 1 0 0,0 0-1 0 0,0 0 1 0 0,0-1-1 0 0,0 1 1 0 0,0 0-1 0 0,1 0 1 0 0,-1 0-1 0 0,0-1 1 0 0,0 1-1 0 0,0 0 1 0 0,0 0-1 0 0,0 0 1 0 0,1-1-1 0 0,-1 1 1 0 0,0 0-4 0 0,8-6 113 0 0,-3 3-269 0 0,1-3 199 0 0,0 1-1 0 0,3-6-42 0 0,-2 2 50 0 0,-4 4 77 0 0,-2 16-22 0 0,-1-4-70 0 0,1 0 1 0 0,-1 1 0 0 0,1-1 0 0 0,1 0 0 0 0,0 1-36 0 0,-1-4-1 0 0,0 0 0 0 0,0 0 0 0 0,1 0-1 0 0,0 0 1 0 0,0-1 0 0 0,0 1 0 0 0,0-1 0 0 0,1 1 0 0 0,1 2 1 0 0,14 17-59 0 0,-14-17 87 0 0,0-1-1 0 0,0 0 1 0 0,0 0 0 0 0,5 4-28 0 0,-9-9-32 0 0,1 1 0 0 0,-1-1 0 0 0,1 1 0 0 0,-1 0 0 0 0,1-1 0 0 0,-1 1 0 0 0,1 0 0 0 0,-1-1 0 0 0,1 1 0 0 0,-1 0 0 0 0,0-1 0 0 0,1 1 0 0 0,-1 0 0 0 0,0 0 0 0 0,0 0 0 0 0,0-1 0 0 0,0 1 0 0 0,1 0 0 0 0,-1 0-1 0 0,0 0 1 0 0,0-1 0 0 0,-1 1 0 0 0,1 0 0 0 0,0 0 32 0 0,0 4-70 0 0,0-1-243 0 0,0-2 315 0 0,0-1 0 0 0,0 0 0 0 0,0 1 0 0 0,0-1 0 0 0,1 0 1 0 0,-1 0-1 0 0,0 1 0 0 0,1-1 0 0 0,-1 0 0 0 0,1 0 0 0 0,-1 1 0 0 0,1-1 0 0 0,-1 0 1 0 0,1 0-1 0 0,0 0 0 0 0,0 0 0 0 0,-1 0 0 0 0,1 0 0 0 0,0 0 0 0 0,0 0 0 0 0,0 0-2 0 0,6 7 18 0 0,-7-8-32 0 0,1 1 0 0 0,-1-1 0 0 0,1 1 0 0 0,-1-1-1 0 0,1 0 1 0 0,-1 1 0 0 0,1-1 0 0 0,0 0-1 0 0,-1 0 1 0 0,1 1 0 0 0,-1-1 0 0 0,1 0 0 0 0,0 0-1 0 0,-1 0 1 0 0,1 0 0 0 0,0 0 0 0 0,-1 0-1 0 0,1 0 1 0 0,0 0 0 0 0,0 0 14 0 0,15-2 4 0 0,9-5 138 0 0,-8 3-116 0 0,-14 3-48 0 0,0 0 0 0 0,1 0 0 0 0,-1 0 0 0 0,2 0 22 0 0,5 0 4 0 0,-1-1 0 0 0,5-1-4 0 0,-6 1 1 0 0,0 0 1 0 0,0 1-1 0 0,0 0 1 0 0,3 0-2 0 0,-4 1 13 0 0,-1-1 1 0 0,1 0 0 0 0,5-1-14 0 0,-5 0 3 0 0,0 1 1 0 0,0 0 0 0 0,5 0-4 0 0,5 0-3 0 0,0 0 0 0 0,0-2 0 0 0,5-1 3 0 0,-1 0 62 0 0,14 0-62 0 0,1-1 257 0 0,-21 3-177 0 0,9-1-80 0 0,19 1 5 0 0,-13 0 78 0 0,28 1-83 0 0,-36 4 74 0 0,8 0-93 0 0,-10-1 79 0 0,-16-1-70 0 0,0-1 0 0 0,-1 1 0 0 0,1-1 0 0 0,0 0-1 0 0,2 0 12 0 0,12-1 40 0 0,-12 1-60 0 0,1-1 1 0 0,-1 1-1 0 0,5-2 19 0 0,6-5-123 0 0,-5 5 172 0 0,-12 2-57 0 0,0 0 1 0 0,0 0-1 0 0,1 0 0 0 0,-1 0 0 0 0,0 0 0 0 0,0 0 0 0 0,0 0 0 0 0,0 0 1 0 0,1 0-1 0 0,-1 0 0 0 0,0 0 0 0 0,0 0 0 0 0,0 0 0 0 0,0 0 1 0 0,1 0-1 0 0,-1 0 0 0 0,0 0 0 0 0,0 0 0 0 0,0 0 0 0 0,0-1 1 0 0,1 1-1 0 0,-1 0 0 0 0,0 0 0 0 0,0 0 0 0 0,0 0 0 0 0,0 0 1 0 0,0 0-1 0 0,1-1 0 0 0,-1 1 0 0 0,0 0 0 0 0,0 0 0 0 0,0 0 1 0 0,0 0-1 0 0,0-1 0 0 0,0 1 0 0 0,0 0 0 0 0,0 0 0 0 0,0 0 1 0 0,0 0-1 0 0,0-1 0 0 0,0 1 0 0 0,0 0 0 0 0,0 0 0 0 0,0 0 1 0 0,0-1-1 0 0,0 1 0 0 0,0 0 0 0 0,0 0 0 0 0,0 0 0 0 0,0 0 8 0 0,0-1-153 0 0,0 0-58 0 0,2 1 210 0 0,-3 0-1 0 0,1 0-1 0 0,0 0 1 0 0,0 0-1 0 0,0 0 1 0 0,0 0-1 0 0,0 0 0 0 0,0 0 1 0 0,0 0-1 0 0,0 0 0 0 0,0 0 1 0 0,0 0-1 0 0,0 0 1 0 0,0 0-1 0 0,0 0 0 0 0,0 0 1 0 0,0 0-1 0 0,0 0 1 0 0,0 0-1 0 0,0 0 0 0 0,0 0 1 0 0,0 0-1 0 0,0 0 0 0 0,0 0 1 0 0,0 0-1 0 0,0 0 1 0 0,0 0-1 0 0,0 0 0 0 0,0 0 1 0 0,0 0-1 0 0,0-1 1 0 0,0 1-1 0 0,0 0 0 0 0,0 0 1 0 0,0 0-1 0 0,0 0 1 0 0,0 0-1 0 0,0 0 0 0 0,-1 0 1 0 0,1 0-1 0 0,0 0 0 0 0,0 0 1 0 0,0 0-1 0 0,0 0 1 0 0,0 0-1 0 0,0 0 0 0 0,0 0 1 0 0,0 0-1 0 0,0 0 1 0 0,0 0-1 0 0,0 0 0 0 0,0 0 1 0 0,0 0-1 0 0,0 0 1 0 0,0 0-1 0 0,0 0 0 0 0,0 0 1 0 0,0 0-1 0 0,0 0 0 0 0,0 0 1 0 0,0 0-1 0 0,0 0 1 0 0,0 0 2 0 0,-2 4-422 0 0,2-5 413 0 0,2-3-345 0 0,7-19 348 0 0,0 1 307 0 0,-7 16-349 0 0,1 0 0 0 0,-1 0 0 0 0,1 1 0 0 0,1-3 48 0 0,3-4 33 0 0,-4 7 29 0 0,-1 1-1 0 0,1-1 1 0 0,3-2-62 0 0,-5 4-16 0 0,1 1 1 0 0,-1-1-1 0 0,1 0 1 0 0,-1 0-1 0 0,0 1 1 0 0,0-1-1 0 0,-1 0 1 0 0,1 0-1 0 0,0-1 16 0 0,1-5 150 0 0,-1 2-198 0 0,0 1 0 0 0,0 0 0 0 0,-1 0 1 0 0,1-1-1 0 0,-2-4 48 0 0,1 0 106 0 0,0 5-85 0 0,-1 6-22 0 0,1-1 0 0 0,0 1 0 0 0,0-1-1 0 0,0 1 1 0 0,0-1 0 0 0,0 1 0 0 0,0-1-1 0 0,0 1 1 0 0,0-1 0 0 0,0 1 0 0 0,1-1-1 0 0,-1 1 1 0 0,0-1 1 0 0,1-4 1 0 0,1 0 0 0 0,-1 0 0 0 0,0 0-1 0 0,-1 0 0 0 0,1 0-6 0 0,-1 1-1 0 0,1-1 1 0 0,0 0-1 0 0,2-2 7 0 0,-3 7 1 0 0,0-1-1 0 0,0 1 0 0 0,0 0 0 0 0,0-1 1 0 0,0 1-1 0 0,0-1 0 0 0,0 1 0 0 0,0-1 1 0 0,0 1-1 0 0,0-1 0 0 0,0 1 0 0 0,0-1 1 0 0,0 1-1 0 0,0-1 0 0 0,0 1 0 0 0,0 0 10 0 0,0 0 1 0 0,0 0-1 0 0,0 0 1 0 0,0 0-1 0 0,-1-1 1 0 0,1 1-1 0 0,0 0 1 0 0,0 0-1 0 0,0 0 1 0 0,0 0-1 0 0,0 0 1 0 0,0 0-1 0 0,0 0 0 0 0,0 0 1 0 0,0 0-1 0 0,0-1 1 0 0,0 1-1 0 0,0 0 1 0 0,0 0-1 0 0,0 0 1 0 0,0 0-1 0 0,0 0 1 0 0,0 0-1 0 0,1 0 1 0 0,-1 0-1 0 0,0 0 1 0 0,0-1-1 0 0,0 1 0 0 0,0 0 1 0 0,0 0-1 0 0,0 0 1 0 0,0 0-1 0 0,0 0 1 0 0,0 0-1 0 0,0 0 1 0 0,0 0-1 0 0,0 0 1 0 0,0 0-1 0 0,1 0 1 0 0,-1 0-1 0 0,0 0 1 0 0,0 0-1 0 0,0 0-10 0 0,1-4 54 0 0,1 1 1 0 0,-1-1-1 0 0,0 0 1 0 0,1-2-55 0 0,-1 2 83 0 0,0 2-55 0 0,0-1 1 0 0,-1 0-1 0 0,1 1 0 0 0,-1-1 0 0 0,1 0 0 0 0,-1 0 0 0 0,0 0 0 0 0,0 1 1 0 0,0-1-1 0 0,-1 0-28 0 0,1 3 10 0 0,0 0 0 0 0,0 0 0 0 0,0-1 0 0 0,0 1 0 0 0,0 0 0 0 0,0 0 0 0 0,0 0 0 0 0,0 0 0 0 0,0 0 1 0 0,0 0-1 0 0,0 0 0 0 0,-1 0 0 0 0,1 0 0 0 0,0 0 0 0 0,0 0 0 0 0,0 0 0 0 0,0-1 0 0 0,0 1 0 0 0,0 0 0 0 0,0 0 0 0 0,-1 0 1 0 0,1 0-1 0 0,0 0 0 0 0,0 0 0 0 0,0 0 0 0 0,0 0 0 0 0,0 0 0 0 0,0 0 0 0 0,0 0 0 0 0,-1 0 0 0 0,1 0-10 0 0,0 1 8 0 0,0-1 0 0 0,0 0 0 0 0,0 0-1 0 0,0 0 1 0 0,0 0 0 0 0,-1 0 0 0 0,1 0-1 0 0,0 0 1 0 0,0 0 0 0 0,0 0 0 0 0,0 0-1 0 0,0 0 1 0 0,-1 0 0 0 0,1-1 0 0 0,0 1-1 0 0,0 0 1 0 0,0 0 0 0 0,0 0 0 0 0,0 0-1 0 0,0 0 1 0 0,0 0 0 0 0,-1 0 0 0 0,1 0-1 0 0,0 0 1 0 0,0 0 0 0 0,0 0 0 0 0,0 0-1 0 0,0-1 1 0 0,0 1 0 0 0,0 0-1 0 0,0 0 1 0 0,0 0 0 0 0,0 0 0 0 0,0 0-1 0 0,-1 0 1 0 0,1-1 0 0 0,0 1 0 0 0,0 0-1 0 0,0 0 1 0 0,0 0 0 0 0,0 0 0 0 0,0 0-1 0 0,0 0 1 0 0,0-1-8 0 0,0 4-133 0 0,-1-7 47 0 0,1 4 142 0 0,2-3-84 0 0,-2 1-104 0 0,0 2 144 0 0,0 0-1 0 0,-1 0 0 0 0,1 0 0 0 0,-1 0 1 0 0,1 0-1 0 0,0 0 0 0 0,-1 0 0 0 0,1 0 0 0 0,-1 0 1 0 0,1 0-1 0 0,0 0 0 0 0,-1 1 0 0 0,1-1 0 0 0,0 0 1 0 0,-1 0-1 0 0,1 0 0 0 0,-1 0 0 0 0,1 1 1 0 0,0-1-1 0 0,0 0 0 0 0,-1 0 0 0 0,1 1 0 0 0,0-1-11 0 0,-1 0-19 0 0,0 2 26 0 0,-1-1 1 0 0,1 1-1 0 0,0-1 0 0 0,-1 1 1 0 0,1 0-1 0 0,0 0 0 0 0,0-1 0 0 0,0 1 1 0 0,0 0-1 0 0,0 1-7 0 0,0-1-2 0 0,-5 13 48 0 0,0 0 0 0 0,-2 8-46 0 0,4-6 12 0 0,0 1 0 0 0,1-1 0 0 0,1 1 0 0 0,0-1 0 0 0,2 17-12 0 0,-1-32-26 0 0,2-6-286 0 0,0 2 288 0 0,-1 0-1 0 0,1 0 1 0 0,0 0-1 0 0,-1 0 1 0 0,0 1-1 0 0,1-1 1 0 0,-1-1 24 0 0,3-8 21 0 0,4-15-138 0 0,3-18 117 0 0,-1 3-71 0 0,-3 19 74 0 0,-2 11 50 0 0,-1 0 0 0 0,-1-1 1 0 0,0 1-1 0 0,-1-1 0 0 0,0 0-53 0 0,-1 11 14 0 0,0 1 0 0 0,1 0 0 0 0,-1 0 0 0 0,0-1-1 0 0,0 1 1 0 0,0 0 0 0 0,0-1 0 0 0,0 1 0 0 0,-1 0 0 0 0,1-1-1 0 0,0 1 1 0 0,0 0 0 0 0,0-1 0 0 0,0 1 0 0 0,0 0 0 0 0,0 0 0 0 0,0-1-1 0 0,0 1 1 0 0,-1 0 0 0 0,1 0 0 0 0,0-1 0 0 0,0 1 0 0 0,0 0 0 0 0,-1 0-1 0 0,1-1 1 0 0,0 1 0 0 0,0 0 0 0 0,-1 0-14 0 0,1 0 6 0 0,0 0 0 0 0,-1 0 1 0 0,1 0-1 0 0,-1 0 0 0 0,1 0 0 0 0,0 0 1 0 0,-1 0-1 0 0,1 0 0 0 0,-1 1 0 0 0,1-1 0 0 0,0 0 1 0 0,-1 0-1 0 0,1 0 0 0 0,0 1 0 0 0,-1-1 1 0 0,1 0-1 0 0,0 0 0 0 0,0 1 0 0 0,-1-1-6 0 0,-1 2 6 0 0,1 0 0 0 0,-1-1-1 0 0,0 1 1 0 0,1 1-1 0 0,-1-1 1 0 0,1 0 0 0 0,0 0-6 0 0,-2 5 56 0 0,1 0 0 0 0,0-1 0 0 0,1 1 0 0 0,-1 6-56 0 0,0-4-11 0 0,0 0 0 0 0,-2 6 11 0 0,-20 67-208 0 0,19-64 97 0 0,4-11-8 0 0,-1 1 0 0 0,0-1 0 0 0,-1 1 119 0 0,10-28-737 0 0,2-15 737 0 0,-2 5 53 0 0,5-11-53 0 0,1 13 89 0 0,-9 19 14 0 0,0 1 1 0 0,0-1 0 0 0,-1-1-104 0 0,-3 9 77 0 0,2-5 6 0 0,-2 6-74 0 0,0 0-1 0 0,0 0 1 0 0,0 0 0 0 0,0 0 0 0 0,0 0 0 0 0,0 0-1 0 0,0 0 1 0 0,0 0 0 0 0,0 0 0 0 0,0 0 0 0 0,0 0 0 0 0,0 0-1 0 0,0 0 1 0 0,0-1 0 0 0,0 1 0 0 0,0 0 0 0 0,0 0 0 0 0,0 0-1 0 0,0 0 1 0 0,0 0 0 0 0,1 0 0 0 0,-1 0 0 0 0,0 0 0 0 0,0 0-1 0 0,0 0 1 0 0,0 0 0 0 0,0 0 0 0 0,0 0 0 0 0,0 0 0 0 0,0 0-1 0 0,0 0 1 0 0,0 0 0 0 0,0 0 0 0 0,0 0 0 0 0,0 0 0 0 0,0 0-1 0 0,1 0 1 0 0,-1 0 0 0 0,0 0 0 0 0,0 0 0 0 0,0 0 0 0 0,0 0-1 0 0,0 0 1 0 0,0 0 0 0 0,0 0 0 0 0,0 0 0 0 0,0 0 0 0 0,0 0-1 0 0,0 0 1 0 0,0 0 0 0 0,0 0 0 0 0,1 0-9 0 0,-1 3 84 0 0,0-1-56 0 0,0-2-26 0 0,0 1-1 0 0,0-1 1 0 0,0 1-1 0 0,1 0 1 0 0,-1-1-1 0 0,0 1 1 0 0,0-1-1 0 0,0 1 1 0 0,1-1-1 0 0,-1 1 1 0 0,0-1-1 0 0,1 1 1 0 0,-1-1-1 0 0,0 0 1 0 0,1 1-1 0 0,-1-1 0 0 0,0 1 1 0 0,1-1-1 0 0,-1 0 1 0 0,1 1-1 0 0,-1-1 1 0 0,1 0-1 0 0,-1 1 1 0 0,1-1-1 0 0,0 0-1 0 0,0 0 3 0 0,0 0 0 0 0,0 0-1 0 0,0-1 1 0 0,1 1-1 0 0,-1 0 1 0 0,0-1 0 0 0,0 1-1 0 0,0-1 1 0 0,0 1 0 0 0,0-1-1 0 0,1 0-2 0 0,-1 0 1 0 0,0 1 1 0 0,0-1-1 0 0,0 0 0 0 0,1 1 0 0 0,-1-1 1 0 0,0 1-1 0 0,0 0 0 0 0,1-1 0 0 0,-1 1 1 0 0,0 0-1 0 0,2 0-1 0 0,6 0-6 0 0,1 0 0 0 0,0 1 1 0 0,-1 0-1 0 0,1 1 0 0 0,-1 0 0 0 0,8 3 6 0 0,59 18 146 0 0,-20-2-250 0 0,-48-19-71 0 0,-1 0 1 0 0,7 0 174 0 0,1 0-508 0 0,-15-2 493 0 0,0 0-1 0 0,0 0 1 0 0,0 0-1 0 0,0 1 1 0 0,1-1-1 0 0,-1 0 0 0 0,0 0 1 0 0,0 0-1 0 0,0 0 1 0 0,0 0-1 0 0,0 0 0 0 0,1 0 1 0 0,-1 0-1 0 0,0 0 1 0 0,0 1-1 0 0,0-1 1 0 0,0 0-1 0 0,0 0 0 0 0,0 0 1 0 0,0 0-1 0 0,0 0 1 0 0,1 1-1 0 0,-1-1 1 0 0,0 0-1 0 0,0 0 0 0 0,0 0 1 0 0,0 0-1 0 0,0 1 1 0 0,0-1-1 0 0,0 0 0 0 0,0 0 17 0 0,0 0-9 0 0,0 0 1 0 0,0 1-1 0 0,0-1 1 0 0,0 0 0 0 0,0 0-1 0 0,0 0 1 0 0,0 0-1 0 0,0 0 1 0 0,0 0 0 0 0,0 0-1 0 0,0 0 1 0 0,0 0 0 0 0,0 0-1 0 0,-1 0 1 0 0,1 0-1 0 0,0 0 1 0 0,0 0 0 0 0,0 0-1 0 0,0 1 1 0 0,0-1-1 0 0,0 0 1 0 0,0 0 0 0 0,0 0-1 0 0,0 0 1 0 0,0 0 0 0 0,0 0-1 0 0,0 0 1 0 0,0 0-1 0 0,0 0 1 0 0,-1 0 0 0 0,1 0-1 0 0,0 0 1 0 0,0 0-1 0 0,0 0 1 0 0,0 0 0 0 0,0 0-1 0 0,0 0 1 0 0,0 0 0 0 0,0 0-1 0 0,0 0 1 0 0,0 0-1 0 0,0 0 1 0 0,-1 0 0 0 0,1 0-1 0 0,0 0 1 0 0,0 0-1 0 0,0 0 1 0 0,0 0 0 0 0,0-1-1 0 0,0 1 1 0 0,0 0 0 0 0,0 0-1 0 0,0 0 1 0 0,0 0-1 0 0,0 0 1 0 0,0 0 0 0 0,0 0-1 0 0,0 0 1 0 0,0 0-1 0 0,0 0 1 0 0,0 0 0 0 0,0 0-1 0 0,0 0 1 0 0,0 0 0 0 0,0 0 7 0 0,-3-2-176 0 0,1 0 0 0 0,0 1 0 0 0,-1 0 1 0 0,1 0-1 0 0,-1 0 0 0 0,1 0 1 0 0,-1 0-1 0 0,1 0 0 0 0,-1 0 0 0 0,0 1 1 0 0,-1-1 175 0 0,1 1-85 0 0,-1-1 0 0 0,0 0 0 0 0,1 0 0 0 0,-1 0 0 0 0,-1-2 85 0 0,-17-11-32 0 0,19 11 42 0 0,-1 0 0 0 0,1 0 0 0 0,-1 1 0 0 0,0 0 0 0 0,0 0 0 0 0,0 0 0 0 0,0 0 0 0 0,-2 0-10 0 0,1 0 18 0 0,0 0 0 0 0,0-1 0 0 0,1 1 0 0 0,-1-1 0 0 0,1 0 1 0 0,0 0-1 0 0,0-1 0 0 0,-1 0-18 0 0,4 3 39 0 0,-11-16 488 0 0,9 17-166 0 0,2 1-13 0 0,1-4-19 0 0,1 4-283 0 0,0-1 0 0 0,-1 0-1 0 0,1 0 1 0 0,0 0 0 0 0,-1 1-1 0 0,1-1 1 0 0,0 0-1 0 0,0 0 1 0 0,-1 0 0 0 0,1 0-1 0 0,0 0 1 0 0,0-1-46 0 0,7 2 211 0 0,13 2 14 0 0,-12-3-49 0 0,0 2 0 0 0,0-1-1 0 0,-1 1 1 0 0,1 1-1 0 0,4 1-175 0 0,32 10 167 0 0,-39-12-156 0 0,1 0 0 0 0,-1-1 0 0 0,1 0 0 0 0,3 0-11 0 0,-2 0 26 0 0,0 1 0 0 0,7 1-26 0 0,-10-2 4 0 0,-1 1 0 0 0,1 0 0 0 0,-1 0 1 0 0,1 0-1 0 0,-1 0 0 0 0,0 0 0 0 0,0 1-4 0 0,-1-1-11 0 0,0 0-1 0 0,1-1 1 0 0,-1 1-1 0 0,0-1 1 0 0,1 0-1 0 0,-1 0 1 0 0,3 0 11 0 0,11 5-136 0 0,27 10-481 0 0,-43-16 610 0 0,0 1-1 0 0,0-1 1 0 0,-1 1 0 0 0,1-1 0 0 0,0 1 0 0 0,0 0 0 0 0,-1-1 0 0 0,1 1-1 0 0,0 0 1 0 0,-1 0 7 0 0,1-1-8 0 0,-1 1 0 0 0,1 0 0 0 0,0-1 0 0 0,-1 1 0 0 0,1-1 0 0 0,0 1 0 0 0,-1-1 0 0 0,1 1 0 0 0,0-1 0 0 0,0 1 8 0 0,0 0-11 0 0,0-1 0 0 0,0 0 0 0 0,0 1 0 0 0,0-1-1 0 0,0 0 1 0 0,0 1 0 0 0,0-1 0 0 0,0 0 0 0 0,0 0 0 0 0,0 0 0 0 0,0 0 0 0 0,0 0 0 0 0,0 0 0 0 0,0 0 0 0 0,0 0 0 0 0,0 0 0 0 0,0 0 0 0 0,1-1 11 0 0,2 0-7 0 0,0 1 1 0 0,0 0-1 0 0,0 0 0 0 0,0 0 1 0 0,0 0-1 0 0,0 0 0 0 0,0 1 1 0 0,0 0-1 0 0,2 0 7 0 0,2 1-57 0 0,-7-2 51 0 0,0 0 8 0 0,-1 0 0 0 0,0 0-1 0 0,0 0 1 0 0,0 0-1 0 0,1 0 1 0 0,-1 0 0 0 0,0 1-1 0 0,0-1 1 0 0,1 0 0 0 0,-1 0-1 0 0,0 0 1 0 0,0 0-1 0 0,0 0 1 0 0,1 0 0 0 0,-1 0-1 0 0,0 1 1 0 0,0-1 0 0 0,0 0-1 0 0,0 0 1 0 0,1 0-1 0 0,-1 0 1 0 0,0 1 0 0 0,0-1-1 0 0,0 0 1 0 0,0 0 0 0 0,0 0-1 0 0,0 1 1 0 0,0-1-1 0 0,1 0 1 0 0,-1 0 0 0 0,0 0-1 0 0,0 1-1 0 0,0-1-1 0 0,0 0 0 0 0,0 0 0 0 0,0-1 0 0 0,0 1 0 0 0,0 0 1 0 0,-1 0-1 0 0,1 0 0 0 0,0 0 0 0 0,0 0 0 0 0,0 0 0 0 0,0 0 0 0 0,0 0 0 0 0,0 0 0 0 0,0 0 0 0 0,0 0 0 0 0,0 0 0 0 0,0 0 0 0 0,0 0 0 0 0,0 0 0 0 0,0 0 0 0 0,0 0 0 0 0,0 0 0 0 0,0-1 0 0 0,0 1 0 0 0,1 0 0 0 0,-1 0 0 0 0,0 0 0 0 0,0 0 0 0 0,0 0 1 0 0,0 0-1 0 0,0 0 0 0 0,0 0 0 0 0,0 0 0 0 0,0 0 0 0 0,0 0 0 0 0,0 0 0 0 0,0 0 0 0 0,0 0 0 0 0,0 0 0 0 0,0 0 0 0 0,0 0 0 0 0,0 0 0 0 0,0 0 0 0 0,0 0 0 0 0,0 0 0 0 0,0 0 0 0 0,0 0 0 0 0,0 0 0 0 0,1 0 1 0 0,2 1-160 0 0,3 2 194 0 0,-4-2 32 0 0,-2-1-56 0 0,0 0 0 0 0,0 0-1 0 0,0 0 1 0 0,0 0-1 0 0,0 0 1 0 0,0 0-1 0 0,0 1 1 0 0,1-1-1 0 0,-1 0 1 0 0,0 0-1 0 0,0 0 1 0 0,0 0-1 0 0,0 0 1 0 0,0 0-1 0 0,0 0 1 0 0,0 1-1 0 0,0-1 1 0 0,0 0-1 0 0,0 0 1 0 0,0 0-1 0 0,0 0 1 0 0,0 0-1 0 0,1 0 1 0 0,-1 1-1 0 0,0-1 1 0 0,0 0-1 0 0,0 0 1 0 0,0 0-1 0 0,0 0 1 0 0,0 0-1 0 0,-1 1 1 0 0,1-1-1 0 0,0 0 1 0 0,0 0-1 0 0,0 0 1 0 0,0 0-1 0 0,0 0 1 0 0,0 0-1 0 0,0 1 1 0 0,0-1-1 0 0,0 0 1 0 0,0 0-1 0 0,0 0 1 0 0,0 0-1 0 0,0 0 1 0 0,-1 0-1 0 0,1 0 1 0 0,0 0-1 0 0,0 1 1 0 0,0-1-1 0 0,0 0 1 0 0,0 0-1 0 0,0 0 1 0 0,0 0 0 0 0,-1 0-1 0 0,1 0 1 0 0,0 0-1 0 0,0 0 1 0 0,0 0-1 0 0,0 0 1 0 0,0 0-1 0 0,-1 0-9 0 0,-1 2 16 0 0,1 0 0 0 0,-1 1 0 0 0,0-1 0 0 0,0 0 0 0 0,1 1 0 0 0,0 0 0 0 0,-1-1 0 0 0,1 1-16 0 0,-3 4 21 0 0,-12 22 33 0 0,-11 19 52 0 0,20-34-120 0 0,-20 41-146 0 0,27-53 150 0 0,-3 3 2 0 0,1 1 0 0 0,0-1-1 0 0,0 1 1 0 0,0 0 0 0 0,1 0 0 0 0,0 0 0 0 0,-1 3 8 0 0,19-39-2127 0 0,35-84 1780 0 0,-45 102 775 0 0,-6 11-144 0 0,-1 2-4 0 0,-3 7 123 0 0,-18 28 105 0 0,12-19-307 0 0,0 0 1 0 0,-3 9-202 0 0,7-11-56 0 0,0 0 0 0 0,1 0 1 0 0,1 0-1 0 0,0 1 0 0 0,2 0 0 0 0,-1-1 0 0 0,2 7 56 0 0,-1-18-496 0 0,2-8-465 0 0,-1 2 918 0 0,1 0 0 0 0,0 0 0 0 0,-1 0 1 0 0,0-1-1 0 0,1 1 0 0 0,-1 0 0 0 0,0 0 1 0 0,0 0-1 0 0,0-1 43 0 0,-2-23 134 0 0,1 19-77 0 0,-1-2 33 0 0,0-1-1 0 0,-1 0 1 0 0,0 1-1 0 0,0 0 1 0 0,-1 0-1 0 0,-5-8-89 0 0,5 8 95 0 0,-8-14 249 0 0,-1 1 1 0 0,-9-12-345 0 0,21 31 30 0 0,-1 1 1 0 0,0 0-1 0 0,0 0 1 0 0,0 0-1 0 0,0 0 1 0 0,0 0-1 0 0,0 0 1 0 0,0 0-1 0 0,0 1 1 0 0,-1-1-1 0 0,1 1 1 0 0,-1 0-1 0 0,1 0 0 0 0,-1 0 1 0 0,1 0-1 0 0,-1 0 1 0 0,0 0-1 0 0,1 1 1 0 0,-1-1-1 0 0,0 1 1 0 0,0 0-1 0 0,0-1 1 0 0,1 1-1 0 0,-1 1 1 0 0,0-1-1 0 0,0 0 1 0 0,1 1-1 0 0,-1-1 1 0 0,0 1-1 0 0,0 0 1 0 0,1 0-1 0 0,-1 0 1 0 0,1 0-1 0 0,-1 1 1 0 0,1-1-1 0 0,0 1 1 0 0,-1-1-1 0 0,0 2-30 0 0,-6 5 35 0 0,0 0 0 0 0,0 1-1 0 0,1 0 1 0 0,0 0-1 0 0,0 1 1 0 0,1 1-1 0 0,1-1 1 0 0,0 1-1 0 0,-1 1-34 0 0,3-3 32 0 0,1-1-1 0 0,0 1 1 0 0,0-1-1 0 0,1 1 1 0 0,0 1-32 0 0,1-6 3 0 0,0 1 0 0 0,1-1 0 0 0,0 1 1 0 0,0-1-1 0 0,0 1 0 0 0,0 0 0 0 0,1-1 0 0 0,-1 1 0 0 0,1-1 1 0 0,1 4-4 0 0,-1-6-49 0 0,0-1 1 0 0,0 1 0 0 0,-1 0-1 0 0,1 0 1 0 0,0-1-1 0 0,0 1 1 0 0,1-1 0 0 0,-1 1-1 0 0,0-1 1 0 0,0 1 0 0 0,1-1 48 0 0,-2-1-17 0 0,1 1 0 0 0,-1-1 1 0 0,1 0-1 0 0,-1 1 0 0 0,1-1 0 0 0,-1 0 1 0 0,1 1-1 0 0,0-1 0 0 0,-1 0 1 0 0,1 0-1 0 0,-1 0 0 0 0,1 0 0 0 0,0 0 1 0 0,-1 1-1 0 0,1-1 0 0 0,0 0 1 0 0,-1 0-1 0 0,1 0 0 0 0,-1-1 0 0 0,1 1 1 0 0,0 0-1 0 0,-1 0 0 0 0,1 0 0 0 0,0 0 1 0 0,-1-1-1 0 0,1 1 0 0 0,-1 0 1 0 0,1 0-1 0 0,-1-1 0 0 0,1 1 0 0 0,-1 0 1 0 0,1-1 16 0 0,2-1-19 0 0,-1 0 0 0 0,0-1 0 0 0,0 1 0 0 0,0-1 0 0 0,0 1 0 0 0,0-1 0 0 0,0 0 0 0 0,-1 1 0 0 0,1-1 0 0 0,-1 0 0 0 0,1-2 19 0 0,1-5-109 0 0,0-1-1 0 0,1-8 110 0 0,-1 6-23 0 0,0-3 72 0 0,-1 0 1 0 0,-1 0-1 0 0,0 0 0 0 0,-1-1 1 0 0,-1 1-1 0 0,0-2-49 0 0,1 16 30 0 0,-1-1 1 0 0,1 0-1 0 0,0 0 1 0 0,-1 1-1 0 0,0-1 1 0 0,0 0-1 0 0,1 1 1 0 0,-2-1-1 0 0,1 1 1 0 0,-1-3-31 0 0,1 4 13 0 0,0 0 1 0 0,1 0-1 0 0,-1 1 1 0 0,0-1-1 0 0,0 0 1 0 0,0 0-1 0 0,0 1 1 0 0,0-1-1 0 0,0 1 1 0 0,0-1-1 0 0,0 1 1 0 0,0-1-1 0 0,0 1 1 0 0,0-1-1 0 0,0 1 1 0 0,0 0-1 0 0,0 0 1 0 0,0-1-1 0 0,0 1 1 0 0,0 0-1 0 0,-1 0 1 0 0,1 0-1 0 0,0 0 1 0 0,0 1-1 0 0,0-1 1 0 0,0 0-1 0 0,-1 1-13 0 0,-1-1 32 0 0,1 1-1 0 0,-1 0 1 0 0,0 0-1 0 0,1 0 1 0 0,-1 1-1 0 0,1-1 0 0 0,0 1 1 0 0,-1-1-1 0 0,1 1 1 0 0,0 0-1 0 0,0 0 0 0 0,0 0 1 0 0,0 0-32 0 0,-5 6 27 0 0,0 1-1 0 0,-4 7-26 0 0,3-4-49 0 0,-6 7 34 0 0,2 1 1 0 0,-2 4 14 0 0,10-17 38 0 0,0 1 0 0 0,1-1 0 0 0,0 1 1 0 0,1 0-1 0 0,-1 0 0 0 0,2 0 0 0 0,-2 8-38 0 0,3-14-9 0 0,0 0 0 0 0,0 0-1 0 0,0 0 1 0 0,0 0-1 0 0,0 0 1 0 0,0 0 0 0 0,1 0-1 0 0,-1 0 1 0 0,1-1 0 0 0,-1 1-1 0 0,1 0 1 0 0,0 0 0 0 0,0 0-1 0 0,-1-1 1 0 0,1 1-1 0 0,1 0 10 0 0,-2-1-25 0 0,1-1 0 0 0,0 1-1 0 0,0 0 1 0 0,0 0-1 0 0,0-1 1 0 0,0 1 0 0 0,0-1-1 0 0,0 1 1 0 0,0-1-1 0 0,0 1 1 0 0,0-1-1 0 0,0 1 1 0 0,0-1 0 0 0,0 0-1 0 0,0 0 1 0 0,0 0-1 0 0,0 1 1 0 0,0-1 0 0 0,0 0-1 0 0,0 0 1 0 0,1 0-1 0 0,-1-1 1 0 0,0 1-1 0 0,0 0 1 0 0,0 0 0 0 0,0-1-1 0 0,0 1 1 0 0,0 0-1 0 0,0-1 26 0 0,5-1-45 0 0,-1-1-1 0 0,1 0 1 0 0,-1 0-1 0 0,0 0 1 0 0,0-1-1 0 0,0 0 0 0 0,-1 0 1 0 0,1 0-1 0 0,-1 0 1 0 0,1-3 45 0 0,10-11-102 0 0,0-1 0 0 0,-1-2 102 0 0,-5 7 62 0 0,6-7 137 0 0,0-5-199 0 0,-11 20 8 0 0,-1-1 1 0 0,0 0-1 0 0,0 0 1 0 0,0 0-1 0 0,-1 0 0 0 0,0-3-8 0 0,-2 5 165 0 0,-3 5-6 0 0,-6 6 98 0 0,6-4-200 0 0,-7 5-27 0 0,0 2 1 0 0,0-1 0 0 0,1 1-1 0 0,0 1 1 0 0,1-1 0 0 0,-4 7-31 0 0,2-3 16 0 0,3-4 9 0 0,1-1-1 0 0,-1 2 1 0 0,2-1 0 0 0,-1 1-1 0 0,2-1 1 0 0,-3 7-25 0 0,6-13-75 0 0,-1 1 1 0 0,1 1 0 0 0,-1-1 1 0 0,1 1-1 0 0,0 1 74 0 0,1-5 7 0 0,0 0 0 0 0,0 0 1 0 0,0 1-1 0 0,0-1 0 0 0,0 0 0 0 0,0 0 0 0 0,0 0 1 0 0,0 0-1 0 0,1 0 0 0 0,-1 0 0 0 0,0 0 0 0 0,1 0 1 0 0,-1 0-1 0 0,1 0 0 0 0,-1 0 0 0 0,1 0 0 0 0,-1 0 1 0 0,1 0-1 0 0,-1 0 0 0 0,1-1 0 0 0,1 2-7 0 0,-2-2-34 0 0,1 1-1 0 0,0-1 0 0 0,0 1 1 0 0,0-1-1 0 0,0 0 0 0 0,-1 0 1 0 0,1 1-1 0 0,0-1 0 0 0,0 0 1 0 0,0 0-1 0 0,0 0 1 0 0,0 0-1 0 0,0 0 0 0 0,0 0 1 0 0,0 0-1 0 0,0 0 35 0 0,15-4-446 0 0,-11 2 415 0 0,1-1-1 0 0,0 0 1 0 0,-1 0 0 0 0,0 0 0 0 0,0 0-1 0 0,0-1 1 0 0,0 0 0 0 0,0 0-1 0 0,-1-1 1 0 0,0 1 0 0 0,2-3 31 0 0,6-9-153 0 0,-1 0 1 0 0,8-16 152 0 0,-16 27 25 0 0,1-3-5 0 0,0 0 1 0 0,0 0-1 0 0,-1-1 1 0 0,-1 1-1 0 0,1-1 1 0 0,-1 0-1 0 0,-1 1 1 0 0,1-6-21 0 0,-2 13 17 0 0,1 0 0 0 0,-1 0 0 0 0,0 0 0 0 0,0-1 0 0 0,0 1 1 0 0,0 0-1 0 0,-1 0 0 0 0,1 0 0 0 0,0-1 0 0 0,0 1 0 0 0,-1 0 0 0 0,1 0 1 0 0,0 0-1 0 0,-1 0 0 0 0,1 0 0 0 0,-1 0 0 0 0,0-1-17 0 0,1 2 16 0 0,-1-1 1 0 0,0 1-1 0 0,1-1 1 0 0,-1 1-1 0 0,0-1 1 0 0,0 1-1 0 0,1-1 0 0 0,-1 1 1 0 0,0 0-1 0 0,0 0 1 0 0,1-1-1 0 0,-1 1 0 0 0,0 0 1 0 0,0 0-1 0 0,0 0 1 0 0,0 0-1 0 0,0 0 0 0 0,1 0 1 0 0,-1 0-1 0 0,0 0 1 0 0,0 0-1 0 0,0 0 0 0 0,0 0 1 0 0,1 1-1 0 0,-1-1-16 0 0,-6 2 50 0 0,1 0-1 0 0,0 0 0 0 0,-1 1 1 0 0,1-1-1 0 0,0 2 0 0 0,1-1 1 0 0,-2 2-50 0 0,-12 8 203 0 0,-8 9-203 0 0,7-7 7 0 0,-84 62 191 0 0,97-72-299 0 0,10-8-275 0 0,11-9 85 0 0,-7 7 288 0 0,-1-1 1 0 0,-1 0-1 0 0,1 0 1 0 0,-1 0-1 0 0,0-1 1 0 0,1-1 2 0 0,5-9 109 0 0,8-18-109 0 0,-11 18 6 0 0,-1 0 0 0 0,0 0 0 0 0,-1 0 0 0 0,0-3-6 0 0,-6 18 9 0 0,1 1 0 0 0,-1-1 0 0 0,0 1 0 0 0,0-1 0 0 0,0 1 0 0 0,0-1 0 0 0,0 1 0 0 0,0-1 0 0 0,0 1 0 0 0,-1-1-9 0 0,1 2 5 0 0,0-1 1 0 0,0 1-1 0 0,0 0 0 0 0,0-1 0 0 0,-1 1 1 0 0,1-1-1 0 0,0 1 0 0 0,0 0 1 0 0,0 0-1 0 0,-1-1 0 0 0,1 1 0 0 0,0 0 1 0 0,0-1-1 0 0,-1 1 0 0 0,1 0 0 0 0,0 0 1 0 0,-1 0-1 0 0,1-1 0 0 0,0 1 0 0 0,-1 0 1 0 0,1 0-1 0 0,0 0 0 0 0,-1 0 0 0 0,1 0 1 0 0,-1-1-1 0 0,1 1 0 0 0,0 0 0 0 0,-1 0 1 0 0,1 0-1 0 0,0 0 0 0 0,-1 0 0 0 0,1 0 1 0 0,-1 0-1 0 0,1 1 0 0 0,0-1 0 0 0,-1 0 1 0 0,1 0-1 0 0,0 0 0 0 0,-1 0 0 0 0,1 0-5 0 0,-2 1 9 0 0,0 0 0 0 0,0 0-1 0 0,0 0 1 0 0,0 0 0 0 0,0 0-1 0 0,1 1 1 0 0,-1-1 0 0 0,0 0-1 0 0,0 2-8 0 0,-14 15 68 0 0,11-12-44 0 0,-12 16 83 0 0,2 1 0 0 0,0 1 0 0 0,-1 4-107 0 0,0 1 80 0 0,14-26-74 0 0,-5 9 16 0 0,0 0 1 0 0,0 3-23 0 0,6-12 13 0 0,0 0 0 0 0,0 0 0 0 0,0 0 0 0 0,0 0 0 0 0,0 0 0 0 0,1 0 0 0 0,0 0 0 0 0,-1 1 0 0 0,1-1 0 0 0,0 0 0 0 0,0 0 0 0 0,1 1-13 0 0,-1-4-5 0 0,0 1-1 0 0,0 0 1 0 0,0-1 0 0 0,0 1-1 0 0,1-1 1 0 0,-1 1 0 0 0,0 0-1 0 0,1-1 1 0 0,-1 1 0 0 0,0-1-1 0 0,1 1 1 0 0,-1-1 0 0 0,0 1 0 0 0,1-1-1 0 0,-1 1 1 0 0,1-1 5 0 0,-1 0-15 0 0,0 1-1 0 0,1-1 1 0 0,-1 0 0 0 0,0 0-1 0 0,1 0 1 0 0,-1 0 0 0 0,0 0 0 0 0,1 0-1 0 0,-1 0 1 0 0,1 1 0 0 0,-1-1-1 0 0,0 0 1 0 0,1 0 0 0 0,-1 0 0 0 0,0 0-1 0 0,1 0 1 0 0,-1-1 0 0 0,1 1-1 0 0,-1 0 1 0 0,0 0 15 0 0,2 0-53 0 0,-1-1-1 0 0,0 0 1 0 0,0 1-1 0 0,0-1 0 0 0,1 0 1 0 0,-1 0-1 0 0,0 1 1 0 0,0-1-1 0 0,0 0 1 0 0,0 0-1 0 0,0 0 0 0 0,0-1 54 0 0,27-40-482 0 0,-2-1-1 0 0,-3-1 483 0 0,19-30 1104 0 0,-42 74-1095 0 0,0 0 1 0 0,0 0-1 0 0,0 0 1 0 0,0 0-1 0 0,0 0 1 0 0,0 0-1 0 0,0 0 0 0 0,0 0 1 0 0,0-1-1 0 0,0 1 1 0 0,0 0-1 0 0,0 0 0 0 0,1 0 1 0 0,-1 0-1 0 0,0 0 1 0 0,0 0-1 0 0,0 0 1 0 0,0 0-1 0 0,0 0 0 0 0,0 0 1 0 0,0 0-1 0 0,-1-1 1 0 0,1 1-1 0 0,0 0 0 0 0,0 0 1 0 0,0 0-1 0 0,0 0 1 0 0,0 0-1 0 0,0 0 1 0 0,0 0-1 0 0,0 0 0 0 0,0 0 1 0 0,0 0-1 0 0,0 0 1 0 0,0 0-1 0 0,0 0 0 0 0,0-1 1 0 0,0 1-1 0 0,0 0 1 0 0,0 0-10 0 0,-4-1 204 0 0,-5 2-37 0 0,7 1-161 0 0,0-1 0 0 0,0 0 0 0 0,0 0 0 0 0,1 1 0 0 0,-1-1 0 0 0,1 1 0 0 0,-1 0 0 0 0,1-1 0 0 0,-1 1 0 0 0,1 0 0 0 0,-1 0-6 0 0,1 1 1 0 0,-10 12 68 0 0,2 1 1 0 0,0 0-1 0 0,1 1 1 0 0,0 0 0 0 0,2 0-1 0 0,0 0 1 0 0,-1 6-70 0 0,5-14 48 0 0,0 0 0 0 0,1 1 0 0 0,-1 8-48 0 0,2-13-15 0 0,0 0 0 0 0,0-1 0 0 0,1 1 0 0 0,-1 0 0 0 0,1 0 0 0 0,0 0 0 0 0,0-1 0 0 0,2 3 15 0 0,-2-4-13 0 0,0 0 1 0 0,1-1-1 0 0,0 1 1 0 0,-1-1 0 0 0,1 0-1 0 0,0 1 1 0 0,0-1-1 0 0,0 0 1 0 0,1 0 0 0 0,-1 0-1 0 0,3 1 13 0 0,-4-2-13 0 0,0 0 0 0 0,1 0-1 0 0,0 0 1 0 0,-1 0 0 0 0,1-1 0 0 0,0 1-1 0 0,-1 0 1 0 0,1-1 0 0 0,0 1 0 0 0,-1-1 0 0 0,1 0-1 0 0,0 0 1 0 0,0 1 0 0 0,0-1 0 0 0,-1 0-1 0 0,1-1 1 0 0,0 1 0 0 0,0 0 0 0 0,1-1 13 0 0,6-3-131 0 0,-1 0 0 0 0,1-1 1 0 0,-1 0-1 0 0,0-1 0 0 0,0 0 1 0 0,7-6 130 0 0,0-1-7 0 0,-1 0-70 0 0,1-1 0 0 0,-1 0 1 0 0,3-7 76 0 0,20-20 0 0 0,-37 41 4 0 0,1-1 0 0 0,0 0 1 0 0,1 0-1 0 0,-1 1 0 0 0,0-1 0 0 0,0 0 0 0 0,0 1 0 0 0,0-1 0 0 0,1 1-4 0 0,-2 0 5 0 0,0 0 0 0 0,0 0 0 0 0,0 0 0 0 0,0 0 1 0 0,0 0-1 0 0,0 0 0 0 0,0-1 0 0 0,1 1 0 0 0,-1 0 0 0 0,0 0 0 0 0,0 0 1 0 0,0 0-1 0 0,0 0 0 0 0,0 0 0 0 0,0 1 0 0 0,0-1 0 0 0,1 0 1 0 0,-1 0-1 0 0,0 0 0 0 0,0 0 0 0 0,0 0 0 0 0,0 0 0 0 0,0 0 0 0 0,0 0 1 0 0,0 0-1 0 0,0 0 0 0 0,1 0 0 0 0,-1 0 0 0 0,0 0 0 0 0,0 0 0 0 0,0 0 1 0 0,0 1-1 0 0,0-1-5 0 0,0 0 20 0 0,0 0-1 0 0,0 1 1 0 0,0-1 0 0 0,0 1 0 0 0,0-1-1 0 0,0 1 1 0 0,0-1 0 0 0,0 0 0 0 0,-1 1-1 0 0,1-1 1 0 0,0 1 0 0 0,0-1 0 0 0,0 0-1 0 0,0 1 1 0 0,-1-1-20 0 0,-5 11 82 0 0,-2 3 31 0 0,0 1 0 0 0,1 0 1 0 0,-3 10-114 0 0,8-17 54 0 0,-1 0 1 0 0,1 0-1 0 0,1 0 1 0 0,-1 0 0 0 0,1 5-55 0 0,1-10-32 0 0,0 0 0 0 0,1 0 0 0 0,-1 0-1 0 0,0 1 1 0 0,1-1 0 0 0,0 0 0 0 0,0 0 0 0 0,0 0 0 0 0,0 0 0 0 0,0 0 0 0 0,1 0 0 0 0,-1 0 0 0 0,1-1 0 0 0,0 1 0 0 0,1 1 32 0 0,-2-3-54 0 0,-1 0 0 0 0,1 0 0 0 0,0-1 1 0 0,0 1-1 0 0,0 0 0 0 0,0-1 0 0 0,0 1 1 0 0,0 0-1 0 0,0-1 0 0 0,0 1 1 0 0,0-1-1 0 0,0 0 0 0 0,0 1 0 0 0,0-1 1 0 0,0 0-1 0 0,1 1 0 0 0,-1-1 1 0 0,0 0-1 0 0,0 0 0 0 0,0 0 0 0 0,0 0 1 0 0,0 0-1 0 0,1-1 0 0 0,-1 1 0 0 0,0 0 1 0 0,0 0-1 0 0,0-1 0 0 0,0 1 1 0 0,0-1-1 0 0,0 1 0 0 0,0-1 0 0 0,0 1 1 0 0,0-1-1 0 0,0 1 0 0 0,0-1 1 0 0,0 0-1 0 0,0 0 0 0 0,0 0 0 0 0,0 0 54 0 0,6-7-113 0 0,1-1 0 0 0,-2 1-1 0 0,0-1 1 0 0,0 0 0 0 0,0-1-1 0 0,-1 1 1 0 0,0-1 0 0 0,0-2 113 0 0,6-10 4 0 0,-8 18 90 0 0,-1 0-1 0 0,1 0 1 0 0,-1-1-1 0 0,0 1 0 0 0,-1 0 1 0 0,1-1-1 0 0,0-3-93 0 0,-3 7 362 0 0,0 2-77 0 0,-6 7 92 0 0,-7 10-105 0 0,14-18-266 0 0,-11 17 98 0 0,1 1-1 0 0,0 0 1 0 0,2 0 0 0 0,0 1 0 0 0,-1 5-104 0 0,7-19 2 0 0,1 0 1 0 0,0 0-1 0 0,0-1 1 0 0,0 1 0 0 0,0 0-1 0 0,1 0 1 0 0,0 0-1 0 0,0 0 1 0 0,0 0-1 0 0,0 0 1 0 0,1 0 0 0 0,0-1-1 0 0,0 2-2 0 0,-1-6-15 0 0,0 1 1 0 0,0 0-1 0 0,1-1 0 0 0,-1 1 1 0 0,0 0-1 0 0,0 0 0 0 0,1-1 1 0 0,-1 1-1 0 0,0-1 0 0 0,1 1 0 0 0,-1 0 1 0 0,1-1-1 0 0,-1 1 0 0 0,1-1 1 0 0,-1 1-1 0 0,1-1 0 0 0,-1 1 1 0 0,1-1-1 0 0,0 1 0 0 0,-1-1 0 0 0,1 0 1 0 0,0 1-1 0 0,-1-1 0 0 0,1 0 1 0 0,0 0-1 0 0,-1 1 0 0 0,1-1 1 0 0,0 0-1 0 0,-1 0 0 0 0,1 0 0 0 0,0 0 1 0 0,0 0-1 0 0,-1 0 0 0 0,1 0 1 0 0,0 0-1 0 0,0 0 0 0 0,-1 0 1 0 0,1-1-1 0 0,0 1 0 0 0,-1 0 1 0 0,1 0-1 0 0,0-1 15 0 0,3-1-76 0 0,1 0 0 0 0,-1 0 1 0 0,0-1-1 0 0,0 0 0 0 0,0 0 1 0 0,0-1 75 0 0,3-1 0 0 0,-1 0-6 0 0,0 0 0 0 0,-1 0-1 0 0,1 0 1 0 0,-1-1 0 0 0,-1 1 0 0 0,1-1-1 0 0,-1 0 1 0 0,0-1 0 0 0,0 1 0 0 0,-1-1-1 0 0,0 0 1 0 0,0 0 0 0 0,2-6 6 0 0,0-2 28 0 0,2-10-88 0 0,-6 23 67 0 0,-1-1 1 0 0,0 1-1 0 0,0 0 0 0 0,0 0 1 0 0,0 0-1 0 0,0 0 0 0 0,0-1 1 0 0,-1 1-1 0 0,1 0 0 0 0,-1-1-7 0 0,1 2 13 0 0,0 1 0 0 0,0 0 0 0 0,-1 0-1 0 0,1-1 1 0 0,0 1 0 0 0,0 0 0 0 0,0 0 0 0 0,0-1-1 0 0,-1 1 1 0 0,1 0 0 0 0,0 0 0 0 0,0 0 0 0 0,0-1-1 0 0,-1 1 1 0 0,1 0 0 0 0,0 0 0 0 0,0 0 0 0 0,-1 0-1 0 0,1 0 1 0 0,0-1 0 0 0,0 1 0 0 0,-1 0 0 0 0,1 0-1 0 0,0 0 1 0 0,0 0 0 0 0,-1 0 0 0 0,1 0 0 0 0,0 0-1 0 0,-1 0 1 0 0,1 0 0 0 0,0 0 0 0 0,0 0 0 0 0,-1 0-1 0 0,1 0 1 0 0,0 0 0 0 0,-1 0 0 0 0,1 1 0 0 0,0-1-1 0 0,0 0-12 0 0,-1 0 20 0 0,0 0 0 0 0,1 1 0 0 0,-1-1 0 0 0,0 0-1 0 0,1 1 1 0 0,-1-1 0 0 0,0 1 0 0 0,1-1 0 0 0,-1 1-1 0 0,1-1 1 0 0,-1 1 0 0 0,1-1 0 0 0,-1 1 0 0 0,1-1-1 0 0,-1 1-19 0 0,1 0 43 0 0,0 0-26 0 0,-1 0-1 0 0,1 0 1 0 0,-1 0 0 0 0,1 0 0 0 0,-1 0 0 0 0,1 1-1 0 0,0-1 1 0 0,0 0 0 0 0,0 0 0 0 0,-1 0-1 0 0,1 1 1 0 0,0-1 0 0 0,1 0 0 0 0,-1 0-1 0 0,0 0 1 0 0,0 1-17 0 0,0 4 14 0 0,0 0 0 0 0,0 0-1 0 0,0 0 1 0 0,-1-1 0 0 0,0 1-1 0 0,-1 3-13 0 0,-2 10-19 0 0,4-12-4 0 0,-1 1 0 0 0,1-1 1 0 0,1 1-1 0 0,-1-1 0 0 0,1 0 1 0 0,1 5 22 0 0,-1-6-151 0 0,0-4 103 0 0,-1-1 0 0 0,1 1 0 0 0,-1 0 0 0 0,1-1 0 0 0,0 1 1 0 0,-1-1-1 0 0,2 2 48 0 0,2 4-41 0 0,6-8-526 0 0,-10 1 565 0 0,0 0 0 0 0,0 0 0 0 0,1-1 0 0 0,-1 1 0 0 0,0 0 0 0 0,0 0 0 0 0,0-1 0 0 0,0 1 0 0 0,0 0 0 0 0,1 0 0 0 0,-1 0 0 0 0,0-1 0 0 0,0 1 0 0 0,1 0 0 0 0,-1 0 0 0 0,0 0 0 0 0,0 0 0 0 0,1-1 0 0 0,-1 1 0 0 0,0 0 0 0 0,0 0 0 0 0,1 0 0 0 0,-1 0 2 0 0,2 4 243 0 0,-2-4-241 0 0,0 1 1 0 0,0-1-1 0 0,0 0 0 0 0,0 0 1 0 0,0 1-1 0 0,0-1 0 0 0,0 0 1 0 0,0 0-1 0 0,0 1 1 0 0,0-1-1 0 0,0 0 0 0 0,0 0 1 0 0,0 1-1 0 0,1-1 0 0 0,-1 0 1 0 0,0 0-1 0 0,0 1 0 0 0,0-1 1 0 0,0 0-1 0 0,0 0 0 0 0,1 0 1 0 0,-1 1-1 0 0,0-1 1 0 0,0 0-1 0 0,1 0 0 0 0,-1 0 1 0 0,0 0-1 0 0,0 0 0 0 0,0 1 1 0 0,1-1-1 0 0,-1 0 0 0 0,0 0 1 0 0,0 0-1 0 0,1 0 0 0 0,-1 0 1 0 0,0 0-1 0 0,1 0 1 0 0,-1 0-1 0 0,0 0 0 0 0,0 0 1 0 0,1 0-1 0 0,-1 0 0 0 0,0 0 1 0 0,0 0-1 0 0,1 0 0 0 0,-1 0 1 0 0,0 0-1 0 0,0 0 1 0 0,1-1-1 0 0,-1 1-2 0 0,15-12-53 0 0,-17 14 22 0 0,0-2-140 0 0,3-1-177 0 0,1 1 101 0 0,-1 3 333 0 0,0-2-62 0 0,-1 0-1 0 0,0 0 1 0 0,0-1-1 0 0,1 1 1 0 0,-1 0-1 0 0,1 0 1 0 0,-1 0-1 0 0,1-1 1 0 0,0 2-24 0 0,12 19 261 0 0,-7-17-261 0 0,1 3 96 0 0,-6-6-84 0 0,1 0 0 0 0,-1 0-1 0 0,0 0 1 0 0,1 0 0 0 0,-1 0 0 0 0,1 0 0 0 0,-1 0-1 0 0,2 0-11 0 0,7 4-52 0 0,-9-5 57 0 0,-1 1 0 0 0,1-1 0 0 0,-1 0 0 0 0,1 0 0 0 0,0 0 0 0 0,-1 0 0 0 0,1 0 0 0 0,-1 0 0 0 0,1 0 0 0 0,0 0 0 0 0,-1 0 1 0 0,1 0-1 0 0,0 0 0 0 0,-1 0 0 0 0,1 0 0 0 0,-1 0 0 0 0,1 0-5 0 0,8-1 46 0 0,-5 2 8 0 0,12 4 114 0 0,-15-5-164 0 0,-1 0 1 0 0,1 1-1 0 0,-1-1 1 0 0,1 0-1 0 0,-1 0 1 0 0,0 1-1 0 0,1-1 1 0 0,-1 0-1 0 0,1 1 0 0 0,-1-1 1 0 0,1 0-1 0 0,-1 1 1 0 0,0-1-1 0 0,1 1 1 0 0,-1-1-1 0 0,0 1 0 0 0,1-1 1 0 0,-1 0-1 0 0,0 1 1 0 0,0-1-1 0 0,0 1 1 0 0,1 0-1 0 0,-1-1 1 0 0,0 1-1 0 0,0-1-4 0 0,3 12 50 0 0,-2-10-171 0 0,-3-8-59 0 0,0 1 152 0 0,0 1 1 0 0,-1-1-1 0 0,0 0 0 0 0,0 1 0 0 0,-3-4 28 0 0,-1 0-17 0 0,-1-4 38 0 0,-1 1 1 0 0,-1 0-1 0 0,-2-1-21 0 0,7 7 16 0 0,0 1 0 0 0,0 0 1 0 0,0 0-1 0 0,-1 1 0 0 0,1-1 0 0 0,-1 1 0 0 0,0 0 1 0 0,-1 0-17 0 0,1 0 293 0 0,4 2 37 0 0,5 4-143 0 0,-2-1-120 0 0,1 0-1 0 0,0-1 1 0 0,0 1-1 0 0,0-1 1 0 0,0 0-1 0 0,0 1 1 0 0,0-1-1 0 0,0 0-66 0 0,13 9 290 0 0,-10-7-229 0 0,-1 0-1 0 0,1 0 1 0 0,0 0 0 0 0,0 0-61 0 0,0-1 23 0 0,0 1-1 0 0,0 0 1 0 0,-1 0-1 0 0,5 3-22 0 0,3 4-34 0 0,-9-8-1 0 0,0 0-1 0 0,0 1 1 0 0,0-1 0 0 0,0 1 0 0 0,1 1 35 0 0,8 9 29 0 0,3 5-309 0 0,-9-10 218 0 0,0-1-1 0 0,0 0 1 0 0,1-1 0 0 0,-1 0 0 0 0,2 0-1 0 0,3 3 63 0 0,8 8-4 0 0,-15-13 30 0 0,-1 0 0 0 0,1-1-1 0 0,0 1 1 0 0,1-1 0 0 0,1 1-26 0 0,40 27-79 0 0,-30-23 53 0 0,16 5-150 0 0,-31-13 156 0 0,1 1-1 0 0,-1-1 1 0 0,1 1-1 0 0,-1 0 1 0 0,0 0-1 0 0,1-1 1 0 0,-1 1-1 0 0,0 0 1 0 0,1 0-1 0 0,-1 1 1 0 0,0-1-1 0 0,0 0 1 0 0,0 0-1 0 0,0 0 1 0 0,0 1-1 0 0,0-1 1 0 0,0 0-1 0 0,0 1 1 0 0,-1-1-1 0 0,1 1 1 0 0,-1-1-1 0 0,1 1 1 0 0,-1-1-1 0 0,1 1 1 0 0,-1 0-1 0 0,0-1 1 0 0,0 1-1 0 0,0 0 1 0 0,0-1-1 0 0,0 1 1 0 0,0-1-1 0 0,0 2 21 0 0,-2 6-666 0 0,0-7-9 0 0,0-5-140 0 0,1-3 194 0 0,1 6 590 0 0,0-1-1 0 0,0 0 1 0 0,0 0 0 0 0,0 0 0 0 0,0 0 0 0 0,-1 1 0 0 0,1-1 0 0 0,0 0-1 0 0,0 0 1 0 0,-1 1 0 0 0,1-1 0 0 0,-1 0 31 0 0,-4-7 36 0 0,-1 0 0 0 0,0 1 0 0 0,0 0 0 0 0,0 0 0 0 0,-1 1 0 0 0,0-1 0 0 0,-1 1 0 0 0,1 1 0 0 0,-1 0 0 0 0,0 0 0 0 0,-2-1-36 0 0,-1 1-2 0 0,-1 0 1 0 0,1 1-1 0 0,-1 0 1 0 0,0 0-1 0 0,-6 0 2 0 0,-18-4 93 0 0,16 3 119 0 0,-19-2-212 0 0,34 6 13 0 0,1 0 0 0 0,0 0-1 0 0,0-1 1 0 0,0 1-1 0 0,0-1 1 0 0,0 0-1 0 0,0 0 1 0 0,1 0-1 0 0,-2-1-12 0 0,-12-7 342 0 0,6 2 58 0 0,8 4-105 0 0,3 4-286 0 0,0 0 0 0 0,0 0 0 0 0,0 0 0 0 0,0 0 0 0 0,0 0 0 0 0,0-1 0 0 0,0 1 0 0 0,0 0 1 0 0,0 0-1 0 0,0 0 0 0 0,0 0 0 0 0,0 0 0 0 0,0 0 0 0 0,0 0 0 0 0,0 0 0 0 0,0 0 0 0 0,0 0 0 0 0,0 0 0 0 0,0 0 0 0 0,0 0 0 0 0,0 0 0 0 0,0 0 1 0 0,0 0-1 0 0,0-1 0 0 0,0 1 0 0 0,0 0 0 0 0,0 0 0 0 0,0 0 0 0 0,0 0 0 0 0,0 0 0 0 0,0 0 0 0 0,0 0 0 0 0,0 0 0 0 0,0 0 0 0 0,0 0 0 0 0,0 0 0 0 0,0 0 1 0 0,1 0-1 0 0,-1 0 0 0 0,0 0 0 0 0,0 0 0 0 0,0 0 0 0 0,0 0 0 0 0,0 0 0 0 0,0 0 0 0 0,0 0 0 0 0,0 0 0 0 0,0 0 0 0 0,0 0 0 0 0,0 0 0 0 0,0 0 1 0 0,0 0-1 0 0,0 0 0 0 0,0 0 0 0 0,1 0-9 0 0,7 1 331 0 0,-1 0 1 0 0,1 1-1 0 0,0 0 0 0 0,3 1-331 0 0,-1 1 73 0 0,0 1-1 0 0,0 0 1 0 0,0 0-1 0 0,8 6-72 0 0,-5-2 181 0 0,14 5-181 0 0,-16-8-10 0 0,0 0 1 0 0,0 0-1 0 0,0 1 0 0 0,-1 1 0 0 0,0 0 1 0 0,0 0-1 0 0,-1 1 0 0 0,0 0 0 0 0,7 11 10 0 0,40 50-135 0 0,-14-25-761 0 0,-27-29 341 0 0,-11-12 165 0 0,1 1 0 0 0,-1 0 0 0 0,3 3 390 0 0,-7-8-31 0 0,0 1 0 0 0,0-1 0 0 0,0 0 1 0 0,0 0-1 0 0,0 0 0 0 0,0 0 0 0 0,0 1 1 0 0,0-1-1 0 0,1 0 0 0 0,-1 0 0 0 0,0 0 1 0 0,0 0-1 0 0,0 0 0 0 0,0 0 0 0 0,0 1 1 0 0,1-1-1 0 0,-1 0 0 0 0,0 0 1 0 0,0 0-1 0 0,0 0 0 0 0,0 0 0 0 0,1 0 1 0 0,-1 0-1 0 0,0 0 0 0 0,0 0 0 0 0,0 0 1 0 0,0 0-1 0 0,1 0 0 0 0,-1 0 0 0 0,0 0 1 0 0,0 0-1 0 0,0 0 0 0 0,1 0 0 0 0,-1 0 1 0 0,0 0-1 0 0,0 0 0 0 0,0 0 0 0 0,0 0 1 0 0,1 0-1 0 0,-1 0 0 0 0,0 0 0 0 0,0 0 1 0 0,0 0-1 0 0,0-1 0 0 0,0 1 1 0 0,1 0-1 0 0,-1 0 0 0 0,0 0 0 0 0,0 0 1 0 0,0 0-1 0 0,0 0 0 0 0,0-1 0 0 0,0 1 1 0 0,0 0-1 0 0,1 0 0 0 0,-1 0 0 0 0,0 0 1 0 0,0-1-1 0 0,0 1 0 0 0,0 0 0 0 0,0 0 1 0 0,0 0-1 0 0,0-1 0 0 0,0 1 31 0 0,3-11-1377 0 0,-3 7 1313 0 0,0 0 0 0 0,-1 0 1 0 0,1-1-1 0 0,-1 1 0 0 0,0 0 1 0 0,0 0-1 0 0,0 0 0 0 0,-1 0 0 0 0,0-1 64 0 0,-3-7 210 0 0,0 0 0 0 0,-1 0-1 0 0,-1 1 1 0 0,0 0-1 0 0,-8-10-209 0 0,10 15 46 0 0,0 0-1 0 0,-1 1 1 0 0,1-1-1 0 0,-1 1 0 0 0,-1 0 1 0 0,1 1-1 0 0,-1-1 0 0 0,1 1 1 0 0,-1 1-1 0 0,-4-2-45 0 0,-9-2 186 0 0,-9-4-31 0 0,27 10-54 0 0,-1 0 0 0 0,1-1 1 0 0,-1 1-1 0 0,1-1 0 0 0,-1 0 0 0 0,1 0 1 0 0,0 0-1 0 0,-2-2-101 0 0,1-1 377 0 0,3 4-31 0 0,9 4 433 0 0,-8-2-677 0 0,7 3 235 0 0,0 0 0 0 0,0 1 0 0 0,-1 0 0 0 0,1 1-337 0 0,18 11 278 0 0,-7-5-228 0 0,0 1-1 0 0,-1 1 1 0 0,-1 0 0 0 0,1 3-50 0 0,-7-5-42 0 0,1 0 1 0 0,1 5 41 0 0,-1-2-284 0 0,9 9 284 0 0,-8-11-284 0 0,-10-8 136 0 0,1-1 0 0 0,-1-1 0 0 0,1 1 0 0 0,0 0 0 0 0,0-1 0 0 0,1 0 1 0 0,-1 0-1 0 0,1 0 0 0 0,-1-1 0 0 0,2 1 148 0 0,8 3-578 0 0,-12-4 468 0 0,1-1-1 0 0,0 1 1 0 0,-1-1-1 0 0,1 0 1 0 0,0 0-1 0 0,0 0 1 0 0,0 0-1 0 0,0-1 1 0 0,1 1 110 0 0,5 1-460 0 0,-8-2 431 0 0,-1 0 1 0 0,1 0-1 0 0,0 1 1 0 0,-1-1 0 0 0,1 0-1 0 0,0 0 1 0 0,0 0 0 0 0,-1 0-1 0 0,1 0 1 0 0,0 0 0 0 0,0 0-1 0 0,-1 0 1 0 0,1 0-1 0 0,0 0 1 0 0,0-1 28 0 0,2 0-110 0 0,-1 0-1 0 0,1 0 0 0 0,-1-1 1 0 0,1 1-1 0 0,-1-1 1 0 0,2-1 110 0 0,-3 2-32 0 0,0 0 0 0 0,0 1 0 0 0,0-1 1 0 0,0 0-1 0 0,-1 0 0 0 0,1 0 0 0 0,0 0 0 0 0,-1-1 1 0 0,1 1-1 0 0,-1 0 0 0 0,1 0 0 0 0,-1 0 0 0 0,0 0 0 0 0,1 0 1 0 0,-1-1-1 0 0,0 1 32 0 0,1-1-84 0 0,-1 0 0 0 0,0 0 0 0 0,0 0 1 0 0,0 0-1 0 0,0 0 0 0 0,0 0 0 0 0,-1 0 0 0 0,1-1 84 0 0,-1 2-48 0 0,1 1-1 0 0,0-1 1 0 0,-1 0-1 0 0,1 0 0 0 0,-1 0 1 0 0,0 0-1 0 0,1 1 0 0 0,-1-1 1 0 0,0 0-1 0 0,1 1 1 0 0,-1-1-1 0 0,0 0 0 0 0,0 1 1 0 0,1-1-1 0 0,-1 1 0 0 0,0-1 1 0 0,0 1-1 0 0,0-1 49 0 0,-3 0 13 0 0,0 0-1 0 0,0 0 0 0 0,-1 0 1 0 0,1 0-1 0 0,0 0 1 0 0,-1 1-1 0 0,1 0 1 0 0,0 0-1 0 0,-1 0 1 0 0,1 1-1 0 0,0-1 1 0 0,-4 2-13 0 0,1 1 414 0 0,7-2-393 0 0,0-1 0 0 0,0 0 1 0 0,0 0-1 0 0,0 0 0 0 0,-1 0 0 0 0,1 0 0 0 0,0 0 0 0 0,0 0 0 0 0,0 1 0 0 0,0-1 1 0 0,0 0-1 0 0,0 0 0 0 0,0 0 0 0 0,0 0 0 0 0,0 0 0 0 0,0 0 0 0 0,0 1 0 0 0,0-1 1 0 0,0 0-1 0 0,0 0 0 0 0,0 0 0 0 0,0 0 0 0 0,0 1 0 0 0,0-1 0 0 0,0 0 0 0 0,0 0 1 0 0,0 0-1 0 0,0 0 0 0 0,0 0-21 0 0,1 1 27 0 0,-1-1 0 0 0,0 0-1 0 0,1 1 1 0 0,-1-1 0 0 0,1 0 0 0 0,-1 0 0 0 0,1 1 0 0 0,-1-1 0 0 0,1 0 0 0 0,-1 0-1 0 0,1 0 1 0 0,-1 0 0 0 0,1 1 0 0 0,-1-1 0 0 0,1 0 0 0 0,-1 0 0 0 0,1 0-1 0 0,0 0 1 0 0,-1 0 0 0 0,1-1 0 0 0,-1 1 0 0 0,1 0 0 0 0,-1 0 0 0 0,1 0 0 0 0,-1 0-27 0 0,4-1 45 0 0,0-1 1 0 0,-1 1-1 0 0,1-1 1 0 0,2-1-46 0 0,13-5 31 0 0,-2 3 25 0 0,-1-1 0 0 0,1 0 0 0 0,7-5-56 0 0,-9 3-29 0 0,-2 2 93 0 0,-1-1-1 0 0,0 0 0 0 0,5-5-63 0 0,-4 3-11 0 0,-9 6 27 0 0,0 1 0 0 0,-1-1 0 0 0,1 0 1 0 0,-1 0-1 0 0,2-3-16 0 0,4-3 64 0 0,-16 11 58 0 0,3-1-137 0 0,0 0 0 0 0,1 1 0 0 0,-1-1 1 0 0,0 1-1 0 0,1 0 0 0 0,-1 0 0 0 0,-1 1 15 0 0,-31 22-427 0 0,19-13 415 0 0,0 0 1 0 0,-10 10 11 0 0,22-18-22 0 0,0 0 1 0 0,0 0-1 0 0,-5 1 22 0 0,-1 3-79 0 0,11-8 81 0 0,0 0 1 0 0,-1 0-1 0 0,1 0 1 0 0,0 0-1 0 0,0 0 1 0 0,0 0 0 0 0,0 0-1 0 0,-1 1 1 0 0,1-1-1 0 0,0 0 1 0 0,0 0-1 0 0,0 0 1 0 0,0 0-1 0 0,0 1 1 0 0,-1-1 0 0 0,1 0-1 0 0,0 0 1 0 0,0 0-1 0 0,0 1 1 0 0,0-1-1 0 0,0 0 1 0 0,0 0 0 0 0,0 0-1 0 0,0 1 1 0 0,0-1-1 0 0,0 0 1 0 0,0 0-1 0 0,0 0 1 0 0,0 1-1 0 0,0-1-2 0 0,0 0 0 0 0,0 0 0 0 0,0 0-1 0 0,1 0 1 0 0,-1 0-1 0 0,0 0 1 0 0,0 0-1 0 0,0 0 1 0 0,0 0-1 0 0,0 0 1 0 0,1 0-1 0 0,-1 0 1 0 0,0 0 0 0 0,0 0-1 0 0,0 0 1 0 0,0 0-1 0 0,1 0 1 0 0,-1 0-1 0 0,0 0 1 0 0,0 0-1 0 0,0 0 1 0 0,0 0-1 0 0,1 0 1 0 0,-1 0 0 0 0,0 0-1 0 0,0 0 1 0 0,0 0-1 0 0,0 0 1 0 0,0-1-1 0 0,0 1 1 0 0,1 0-1 0 0,-1 0 1 0 0,0 0-1 0 0,0 0 1 0 0,0 0 0 0 0,0 0-1 0 0,0-1 1 0 0,0 1-1 0 0,0 0 1 0 0,0 0-1 0 0,0 0 1 0 0,12-12-28 0 0,0 1 0 0 0,1 0 0 0 0,9-6 28 0 0,-8 8-6 0 0,0 0-1 0 0,12-5 7 0 0,-9 6 131 0 0,-15 7-103 0 0,0-1 1 0 0,0 1 0 0 0,0-1 0 0 0,0 1 0 0 0,-1-1 0 0 0,1 0-1 0 0,0 0 1 0 0,-1 0 0 0 0,1 0 0 0 0,0-2-29 0 0,-1 4 3 0 0,-1-1 0 0 0,0 1 0 0 0,1-1 0 0 0,-1 1 0 0 0,0 0 0 0 0,0-1 0 0 0,0 1 0 0 0,0-1 0 0 0,1 0 0 0 0,-1 1 0 0 0,0-1 0 0 0,0 1 0 0 0,0-1 0 0 0,0 1 0 0 0,0-1 0 0 0,0 1 0 0 0,0-1 0 0 0,0 1 0 0 0,0-1 0 0 0,0 1 0 0 0,-1-1 0 0 0,1 1 0 0 0,0-1 0 0 0,0 1 0 0 0,0-1 0 0 0,-1 1 0 0 0,1-1 0 0 0,0 1 0 0 0,-1-1 0 0 0,1 1 0 0 0,0 0 0 0 0,-1-1 0 0 0,1 1 0 0 0,0-1 0 0 0,-1 1 0 0 0,1 0 0 0 0,-1 0 0 0 0,1-1 0 0 0,-1 1 0 0 0,1 0 0 0 0,-1 0 0 0 0,1-1 0 0 0,-1 1 0 0 0,1 0 0 0 0,-1 0 0 0 0,1 0 0 0 0,-1 0 0 0 0,1 0 0 0 0,-1 0 0 0 0,0 0-3 0 0,0-1 24 0 0,-1 1 0 0 0,0 0 0 0 0,0 0 0 0 0,0 0 0 0 0,0 0 0 0 0,0 1 0 0 0,1-1 0 0 0,-1 0 0 0 0,0 1 0 0 0,0 0 0 0 0,-1 0-24 0 0,-21 11 57 0 0,15-8-134 0 0,2 0 98 0 0,-1 1 1 0 0,1-1-1 0 0,0 1 0 0 0,0 0 0 0 0,-3 4-21 0 0,7-6 19 0 0,-7 5 41 0 0,10-8-55 0 0,0 0-1 0 0,-1 0 1 0 0,1 1-1 0 0,0-1 1 0 0,0 0-1 0 0,0 0 1 0 0,-1 0-1 0 0,1 0 1 0 0,0 1 0 0 0,0-1-1 0 0,0 0 1 0 0,0 0-1 0 0,0 0 1 0 0,-1 1-1 0 0,1-1 1 0 0,0 0-1 0 0,0 0 1 0 0,0 1-1 0 0,0-1 1 0 0,0 0 0 0 0,0 0-1 0 0,0 1 1 0 0,0-1-1 0 0,0 0 1 0 0,0 0-1 0 0,0 1 1 0 0,0-1-1 0 0,0 0-4 0 0,1 0-10 0 0,-1 0 0 0 0,1 0-1 0 0,0-1 1 0 0,0 1 0 0 0,-1 0-1 0 0,1-1 1 0 0,0 1 0 0 0,-1-1-1 0 0,1 1 1 0 0,0-1 0 0 0,-1 1-1 0 0,1-1 1 0 0,-1 1 0 0 0,1-1 10 0 0,-1 1-5 0 0,41-37-9 0 0,-28 27 12 0 0,-2 0 0 0 0,1-1 0 0 0,-1-1-1 0 0,8-11 3 0 0,-8 10 49 0 0,-10 12-49 0 0,1-1-1 0 0,0 0 1 0 0,-1 1-1 0 0,1-1 1 0 0,-1 0 0 0 0,0 0-1 0 0,1 0 1 0 0,-1-1-1 0 0,0 1 1 0 0,0 0 0 0 0,-1 0-1 0 0,1 0 1 0 0,0-1-1 0 0,-1 1 1 0 0,1-2 0 0 0,-1 4 6 0 0,0 0 0 0 0,0-1-1 0 0,0 1 1 0 0,0 0 0 0 0,0 0-1 0 0,0-1 1 0 0,0 1 0 0 0,0 0-1 0 0,0-1 1 0 0,0 1 0 0 0,-1 0 0 0 0,1 0-1 0 0,0-1 1 0 0,0 1 0 0 0,0 0-1 0 0,0 0 1 0 0,0 0 0 0 0,-1-1 0 0 0,1 1-1 0 0,0 0 1 0 0,0 0 0 0 0,0 0-1 0 0,-1-1 1 0 0,1 1 0 0 0,0 0 0 0 0,0 0-1 0 0,0 0 1 0 0,-1 0 0 0 0,1 0-1 0 0,0 0 1 0 0,0 0 0 0 0,-1-1-1 0 0,1 1 1 0 0,0 0 0 0 0,0 0 0 0 0,-1 0-1 0 0,1 0 1 0 0,0 0 0 0 0,-1 0-1 0 0,1 0 1 0 0,0 0 0 0 0,0 0 0 0 0,-1 0-1 0 0,1 0 1 0 0,0 1 0 0 0,0-1-1 0 0,-1 0 1 0 0,1 0 0 0 0,0 0 0 0 0,0 0-1 0 0,-1 0 1 0 0,1 0 0 0 0,0 1-6 0 0,-14 6 84 0 0,14-7-65 0 0,-5 4-10 0 0,0 0 1 0 0,1 1-1 0 0,-1-1 1 0 0,1 1-1 0 0,0 0 1 0 0,0 1-10 0 0,-8 8-3 0 0,-23 27 202 0 0,30-31-163 0 0,4-9-44 0 0,1-1 0 0 0,0 0 0 0 0,0 1 0 0 0,0-1 0 0 0,0 1 0 0 0,-1-1 0 0 0,1 0 0 0 0,0 1 0 0 0,0-1 0 0 0,0 1 0 0 0,0-1-1 0 0,0 0 1 0 0,0 1 0 0 0,0-1 0 0 0,0 1 0 0 0,0-1 0 0 0,0 1 0 0 0,0-1 0 0 0,0 0 0 0 0,0 1 0 0 0,1-1 0 0 0,-1 1 0 0 0,0-1 8 0 0,1 0-36 0 0,0-1 1 0 0,0 1 0 0 0,-1-1 0 0 0,1 1 0 0 0,0-1 0 0 0,0 1 0 0 0,-1-1 0 0 0,1 0 0 0 0,-1 0-1 0 0,1 1 1 0 0,0-1 0 0 0,-1 0 0 0 0,1 0 35 0 0,3-3 16 0 0,16-18-161 0 0,-16 18 93 0 0,-1 0-1 0 0,1-1 1 0 0,0 2-1 0 0,1-1 1 0 0,-1 0-1 0 0,2 0 53 0 0,-4 2 15 0 0,0 1 0 0 0,0-1 0 0 0,-1 1 0 0 0,1-1 0 0 0,-1 0 0 0 0,1 0 0 0 0,-1 0 0 0 0,1 0 0 0 0,0-2-15 0 0,5-7 107 0 0,-5 8-37 0 0,0 1 72 0 0,-1 4 111 0 0,-13 7 339 0 0,12-8-574 0 0,-1 0 0 0 0,1-1 0 0 0,-1 1 0 0 0,1 0 0 0 0,0-1 0 0 0,-1 1 0 0 0,1 0 1 0 0,0 0-1 0 0,-1 0 0 0 0,1-1 0 0 0,0 1 0 0 0,0 0 0 0 0,0 0 0 0 0,0 0 0 0 0,-1-1 0 0 0,1 1 0 0 0,0 0 0 0 0,1 0 0 0 0,-1 0 0 0 0,0 0 0 0 0,0-1 0 0 0,0 1 0 0 0,0 0 0 0 0,1 0 0 0 0,-1 0 0 0 0,0-1 0 0 0,1 1 0 0 0,-1 0 0 0 0,1 0-18 0 0,-1-1 0 0 0,0 0-1 0 0,1 1 1 0 0,-1-1 0 0 0,0 0 0 0 0,1 0-1 0 0,-1 0 1 0 0,0 0 0 0 0,0 0-1 0 0,1 0 1 0 0,-1 0 0 0 0,0 0 0 0 0,1 0-1 0 0,-1 0 1 0 0,0 0 0 0 0,1 0-1 0 0,-1 0 1 0 0,0 0 0 0 0,1 0-1 0 0,-1 0 1 0 0,0 0 0 0 0,1 0 0 0 0,-1 0-1 0 0,0 0 1 0 0,1 0 0 0 0,-1-1-1 0 0,0 1 1 0 0,0 0 0 0 0,1 0-1 0 0,-1 0 1 0 0,0 0 0 0 0,0-1 0 0 0,1 1-1 0 0,-1 0 1 0 0,0 0 0 0 0,0-1 0 0 0,9-9-71 0 0,-8 9 53 0 0,4-7-59 0 0,-4 6 57 0 0,-1 1 0 0 0,1 0 0 0 0,-1 0 0 0 0,1 0 1 0 0,0 0-1 0 0,0 0 0 0 0,0 0 0 0 0,-1 0 0 0 0,1 0 0 0 0,1 0 20 0 0,-1-1-23 0 0,1 1 0 0 0,0-1 0 0 0,-1 0-1 0 0,1 0 1 0 0,-1 1 0 0 0,0-1 0 0 0,0 0 0 0 0,0 0-1 0 0,0 0 1 0 0,0 0 0 0 0,0 0 0 0 0,0-2 23 0 0,7-12 88 0 0,1 6 74 0 0,-9 8-10 0 0,-2 4 59 0 0,-4 3 17 0 0,6-5-228 0 0,-1 0 1 0 0,1 0-1 0 0,-1 0 1 0 0,1 0-1 0 0,0 0 0 0 0,-1 1 1 0 0,1-1-1 0 0,-1 0 1 0 0,1 0-1 0 0,0 1 0 0 0,-1-1 1 0 0,1 0-1 0 0,0 1 1 0 0,0-1-1 0 0,-1 0 0 0 0,1 1 1 0 0,0-1-1 0 0,-1 0 1 0 0,1 1-1 0 0,0-1 0 0 0,0 1 1 0 0,0-1-1 0 0,0 0 1 0 0,-1 1-1 0 0,1-1 0 0 0,0 1 1 0 0,0 0-1 0 0,1-1 11 0 0,-1 0 1 0 0,1 1 0 0 0,-1-1-1 0 0,1 0 1 0 0,-1 1 0 0 0,1-1-1 0 0,-1 0 1 0 0,1 1 0 0 0,-1-1-1 0 0,1 0 1 0 0,0 0-1 0 0,-1 0 1 0 0,1 0 0 0 0,0 0-1 0 0,-1 0 1 0 0,1 0 0 0 0,-1 0-1 0 0,1 0 1 0 0,0 0 0 0 0,0 0-12 0 0,8 1 139 0 0,-8-1-127 0 0,0-1 0 0 0,0 1 1 0 0,0-1-1 0 0,1 1 0 0 0,-1-1 0 0 0,0 0 1 0 0,0 1-1 0 0,0-1 0 0 0,0 0 0 0 0,0 0 1 0 0,1 0-13 0 0,2-5 142 0 0,-4 6-145 0 0,1-1-1 0 0,-1 0 0 0 0,1 0 0 0 0,-1 1 0 0 0,1-1 0 0 0,-1 0 1 0 0,0 0-1 0 0,1 1 0 0 0,-1-1 0 0 0,0 0 0 0 0,0 0 0 0 0,1 0 0 0 0,-1 0 1 0 0,0 1-1 0 0,0-1 0 0 0,0 0 4 0 0,-1-1-19 0 0,-1 4 32 0 0,0 0 91 0 0,2-3 155 0 0,0 1-259 0 0,0 0 0 0 0,0 0 0 0 0,0 0 0 0 0,0 0 0 0 0,0 0 1 0 0,0 0-1 0 0,0 0 0 0 0,0 0 0 0 0,0 0 0 0 0,0 0 0 0 0,0 0 0 0 0,0 0 0 0 0,0 0 0 0 0,0 0 0 0 0,0 0 0 0 0,0 0 0 0 0,0 0 0 0 0,0 0 0 0 0,0 0 0 0 0,0 0 0 0 0,0 0 0 0 0,0 0 0 0 0,0 0 0 0 0,0 0 0 0 0,1 1 0 0 0,-1-1 0 0 0,0 0 0 0 0,0 0 0 0 0,0 0 0 0 0,0 0 0 0 0,0 0 0 0 0,0-1 0 0 0,0 1 0 0 0,0 0 0 0 0,0 0 0 0 0,0 0 0 0 0,0 0 1 0 0,0 0-1 0 0,0 0 0 0 0,0 0 0 0 0,0 0 0 0 0,0 0 0 0 0,0 0 0 0 0,0 0 0 0 0,0 0 0 0 0,0 0 0 0 0,1 0 0 0 0,-1 0 0 0 0,0 0 0 0 0,0 0 0 0 0,0 0 0 0 0,0 0 0 0 0,0 0 0 0 0,0 0 0 0 0,0 0 0 0 0,0 0 0 0 0,0 0 0 0 0,0 0 0 0 0,0 0 0 0 0,0 0 0 0 0,0-1 0 0 0,0 1 0 0 0,0 0 0 0 0,0 0 0 0 0,0 0 0 0 0,0 0 0 0 0,0 0 0 0 0,0 0 0 0 0,0 0 1 0 0,0 0-2 0 0,6 2 234 0 0,-6-2-218 0 0,0 0 0 0 0,1 0 1 0 0,-1 0-1 0 0,0 0 0 0 0,1 0 0 0 0,-1 0 1 0 0,0 0-1 0 0,1 0 0 0 0,-1 0 0 0 0,1 0 0 0 0,-1 0 1 0 0,0 0-1 0 0,1 0 0 0 0,-1 0 0 0 0,0 0 1 0 0,1 0-1 0 0,-1 1 0 0 0,0-1 0 0 0,1 0 0 0 0,-1 0 1 0 0,0 0-1 0 0,0 1 0 0 0,1-1 0 0 0,-1 0 1 0 0,0 0-1 0 0,0 1 0 0 0,1-1 0 0 0,-1 0 0 0 0,0 1 1 0 0,0-1-1 0 0,0 0 0 0 0,0 1 0 0 0,1-1 1 0 0,-1 0-1 0 0,0 1 0 0 0,0-1 0 0 0,0 0 0 0 0,0 1 1 0 0,0-1-1 0 0,0 0 0 0 0,0 1 0 0 0,0-1-15 0 0,0 1 3 0 0,0-1 0 0 0,0 1 0 0 0,0-1 0 0 0,0 0 0 0 0,0 1 0 0 0,0-1 0 0 0,0 0-1 0 0,0 1 1 0 0,1-1 0 0 0,-1 0 0 0 0,0 1 0 0 0,0-1 0 0 0,0 0 0 0 0,0 0 0 0 0,1 1-1 0 0,-1-1 1 0 0,0 0 0 0 0,0 0 0 0 0,0 1 0 0 0,1-1 0 0 0,-1 0 0 0 0,0 0 0 0 0,1 1-3 0 0,0 5 217 0 0,-1-5-174 0 0,0 0-1 0 0,0 1 1 0 0,0-1 0 0 0,1 1-1 0 0,-1-1 1 0 0,0 0 0 0 0,1 0-1 0 0,-1 1 1 0 0,1-1 0 0 0,-1 0-1 0 0,2 2-42 0 0,1 3 26 0 0,-1-2-57 0 0,6 6 234 0 0,2 20-295 0 0,-7-25 122 0 0,2 2-138 0 0,-4-3 82 0 0,1-1 0 0 0,-1 1 0 0 0,1 0 0 0 0,0-1 0 0 0,2 2 26 0 0,0 2-55 0 0,1 4 166 0 0,-4-8-102 0 0,0-1 0 0 0,1 1 0 0 0,-1 0 0 0 0,2 2-9 0 0,-3-5 1 0 0,2 2-8 0 0,-1-1 1 0 0,0 1-1 0 0,0 0 0 0 0,0-1 0 0 0,0 1 0 0 0,0 0 0 0 0,0 0 0 0 0,0 0 0 0 0,0 0 0 0 0,-1 0 0 0 0,1 0 0 0 0,-1 0 7 0 0,0 0 8 0 0,1-1 0 0 0,-1 1-1 0 0,1-1 1 0 0,0 0-1 0 0,-1 1 1 0 0,1-1 0 0 0,0 1-1 0 0,0 0-7 0 0,6 9-59 0 0,-3-2 67 0 0,2 2 38 0 0,-6-8-77 0 0,1 0-1 0 0,0 0 1 0 0,1 0 0 0 0,-1 0-1 0 0,1 1 32 0 0,-2-3 16 0 0,1 0-1 0 0,0 0 1 0 0,0-1 0 0 0,-1 1-1 0 0,1 0 1 0 0,0 0-1 0 0,0 0 1 0 0,0 0 0 0 0,0-1-1 0 0,0 1 1 0 0,0 0-1 0 0,0-1 1 0 0,0 1 0 0 0,1-1-16 0 0,-2 1-8 0 0,1-1 1 0 0,0 0 0 0 0,-1 1 0 0 0,1-1-1 0 0,-1 0 1 0 0,1 1 0 0 0,-1-1-1 0 0,1 1 1 0 0,-1-1 0 0 0,1 1 0 0 0,-1-1-1 0 0,0 1 1 0 0,1 0 0 0 0,-1-1 0 0 0,0 1-1 0 0,1-1 1 0 0,-1 1 0 0 0,0 0 7 0 0,0-1 25 0 0,1 1 0 0 0,-1 0-1 0 0,0-1 1 0 0,1 1 0 0 0,-1 0 0 0 0,0-1 0 0 0,1 1 0 0 0,-1-1 0 0 0,1 1 0 0 0,-1-1 0 0 0,1 1 0 0 0,-1-1 0 0 0,1 1-1 0 0,-1-1 1 0 0,1 1-25 0 0,0-1-3 0 0,-1 1 0 0 0,1 0-1 0 0,-1 0 1 0 0,0 0-1 0 0,1 0 1 0 0,-1-1-1 0 0,0 1 1 0 0,0 0 0 0 0,0 0-1 0 0,0 0 1 0 0,1 0 3 0 0,-1 4-113 0 0,2-1 99 0 0,0-1 1 0 0,0 0 0 0 0,0 1-1 0 0,0-1 1 0 0,0 0-1 0 0,1 0 1 0 0,0 0 0 0 0,-1-1-1 0 0,2 2 14 0 0,1 0-3 0 0,-4-2 22 0 0,1 0 1 0 0,-1-1-1 0 0,0 1 1 0 0,0 0-1 0 0,0 0 0 0 0,1 1-19 0 0,2 5 181 0 0,-1-6-202 0 0,1 2-206 0 0,4 11 502 0 0,-6-10-461 0 0,-2-5 182 0 0,0 1-1 0 0,0-1 0 0 0,1 0 1 0 0,-1 1-1 0 0,0-1 0 0 0,0 0 0 0 0,0 1 1 0 0,0-1-1 0 0,0 0 0 0 0,1 1 0 0 0,-1-1 1 0 0,0 0-1 0 0,0 0 0 0 0,1 1 1 0 0,-1-1-1 0 0,0 0 0 0 0,0 0 0 0 0,1 1 1 0 0,-1-1-1 0 0,0 0 0 0 0,1 0 1 0 0,-1 0-1 0 0,0 0 0 0 0,1 1 0 0 0,-1-1 1 0 0,1 0 4 0 0,-1 0-1 0 0,1 0 1 0 0,-1 0 0 0 0,1 0-1 0 0,-1 1 1 0 0,1-1 0 0 0,-1 0 0 0 0,0 0-1 0 0,1 1 1 0 0,-1-1 0 0 0,1 0-1 0 0,-1 1 1 0 0,0-1 0 0 0,1 0-1 0 0,-1 1 1 0 0,0-1 0 0 0,1 0 0 0 0,-1 1-1 0 0,0-1 1 0 0,0 1 0 0 0,1-1-1 0 0,-1 1 1 0 0,0-1 0 0 0,0 0-1 0 0,0 1 1 0 0,0-1 0 0 0,0 1 0 0 0,0-1-1 0 0,1 1 1 0 0,2 6-79 0 0,-3-7 86 0 0,1 1 0 0 0,-1-1 1 0 0,0 1-1 0 0,1 0 0 0 0,-1-1 1 0 0,0 1-1 0 0,0 0 1 0 0,1-1-1 0 0,-1 1 0 0 0,0 0 1 0 0,0 0-8 0 0,4 8 93 0 0,-1-3-50 0 0,-3-5-48 0 0,1-1 0 0 0,-1 1 0 0 0,0 0 0 0 0,1-1 0 0 0,-1 1-1 0 0,0-1 1 0 0,1 1 0 0 0,-1-1 0 0 0,1 1 0 0 0,-1-1 0 0 0,1 1-1 0 0,-1-1 1 0 0,1 0 0 0 0,0 1 5 0 0,-1-1 2 0 0,1 1 1 0 0,0 0-1 0 0,-1-1 0 0 0,1 1 1 0 0,0 0-1 0 0,-1-1 0 0 0,1 1 1 0 0,-1 0-1 0 0,1 0 0 0 0,-1 0-2 0 0,1-1-1 0 0,-1 1-1 0 0,0 0 0 0 0,0-1 1 0 0,1 1-1 0 0,-1-1 0 0 0,1 1 1 0 0,-1-1-1 0 0,0 0 1 0 0,1 1-1 0 0,-1-1 0 0 0,1 1 1 0 0,-1-1-1 0 0,1 0 0 0 0,-1 1 1 0 0,1-1-1 0 0,-1 0 1 0 0,1 1-1 0 0,0-1 0 0 0,-1 0 1 0 0,1 0 1 0 0,-1 1 3 0 0,1-1 1 0 0,0 0-1 0 0,-1 1 1 0 0,1-1 0 0 0,-1 1-1 0 0,0-1 1 0 0,1 1-1 0 0,-1-1 1 0 0,1 1-1 0 0,-1 0 1 0 0,0-1-1 0 0,0 1 1 0 0,1-1 0 0 0,-1 1-1 0 0,0 0 1 0 0,0-1-1 0 0,1 1 1 0 0,-1 0-1 0 0,0-1 1 0 0,0 1 0 0 0,0 0-1 0 0,0 0-3 0 0,0 0 6 0 0,0 0 1 0 0,0 0-1 0 0,0 0 0 0 0,1 0 1 0 0,-1 0-1 0 0,0 0 0 0 0,1 0 0 0 0,-1 0 1 0 0,0-1-1 0 0,1 2-6 0 0,2 0-49 0 0,-3-2 40 0 0,1 1-1 0 0,-1-1 1 0 0,0 0-1 0 0,1 1 1 0 0,-1-1-1 0 0,0 0 0 0 0,1 1 1 0 0,-1-1-1 0 0,0 0 1 0 0,0 1-1 0 0,1-1 1 0 0,-1 1-1 0 0,0-1 1 0 0,0 0-1 0 0,0 1 1 0 0,0 0 9 0 0,5 6-205 0 0,-5-6 170 0 0,1 0 0 0 0,0 1-1 0 0,0-1 1 0 0,0 0 0 0 0,-1 0 0 0 0,1 1 0 0 0,-1-1 0 0 0,1 1 0 0 0,-1-1 0 0 0,1 0-1 0 0,-1 1 1 0 0,0-1 0 0 0,0 1 35 0 0,0-1-76 0 0,0 0 1 0 0,1 0-1 0 0,-1-1 0 0 0,0 1 0 0 0,0 0 1 0 0,1 0-1 0 0,-1 0 0 0 0,0 0 0 0 0,1-1 0 0 0,-1 1 1 0 0,1 0-1 0 0,-1 0 0 0 0,1-1 0 0 0,0 1 1 0 0,0 0 75 0 0,4 7-111 0 0,-4-6 106 0 0,0-1 80 0 0,-3-1-125 0 0,1 0 32 0 0,1 0 22 0 0,0 0 1 0 0,0 0 0 0 0,-1 1 0 0 0,1-1 0 0 0,0 0 0 0 0,0 0 0 0 0,-1 0-1 0 0,1 0 1 0 0,0 1 0 0 0,0-1 0 0 0,0 0 0 0 0,-1 0 0 0 0,1 0 0 0 0,0 1-1 0 0,0-1 1 0 0,0 0 0 0 0,0 0 0 0 0,0 1 0 0 0,-1-1 0 0 0,1 0 0 0 0,0 1-5 0 0,-2 2-150 0 0,1-2 153 0 0,0-1 0 0 0,0 1 0 0 0,0 0 0 0 0,0-1 1 0 0,1 1-1 0 0,-1 0 0 0 0,0 0 0 0 0,1-1 0 0 0,-1 1 1 0 0,0 0-1 0 0,1 0 0 0 0,-1 0-3 0 0,-3 5-322 0 0,4-6 294 0 0,0 0 1 0 0,0 0 0 0 0,0-1 0 0 0,0 1 0 0 0,-1 0 0 0 0,1 0-1 0 0,0 0 1 0 0,0 0 0 0 0,0 0 0 0 0,0-1 0 0 0,0 1-1 0 0,0 0 1 0 0,0 0 0 0 0,0 0 0 0 0,0 0 0 0 0,-1 0 0 0 0,1 0-1 0 0,0-1 1 0 0,0 1 0 0 0,0 0 0 0 0,0 0 0 0 0,0 0 0 0 0,0 0-1 0 0,-1 0 1 0 0,1 0 0 0 0,0 0 0 0 0,0 0 0 0 0,0 0 0 0 0,0 0-1 0 0,-1 0 1 0 0,1 0 0 0 0,0 0 0 0 0,0 0 0 0 0,0 0 0 0 0,0 0-1 0 0,-1 0 1 0 0,1 0 0 0 0,0 0 27 0 0,-7-1-189 0 0,6 1 177 0 0,-1 0 0 0 0,1 1 1 0 0,-1-1-1 0 0,1 0 0 0 0,-1 1 1 0 0,1-1-1 0 0,-1 0 0 0 0,1 0 0 0 0,-1 0 1 0 0,1 0-1 0 0,-1-1 0 0 0,0 1 12 0 0,1 0 14 0 0,-1-1-1 0 0,1 1 0 0 0,-1 0 0 0 0,1 0 1 0 0,0 0-1 0 0,-1 0 0 0 0,1 0 1 0 0,-1 1-1 0 0,1-1 0 0 0,-1 0 0 0 0,1 1 1 0 0,0-1-1 0 0,-1 0 0 0 0,0 1-13 0 0,-3 2 65 0 0,0-1 0 0 0,0 1 0 0 0,-1-2 0 0 0,1 1 0 0 0,-1 0-65 0 0,0-1 20 0 0,1 1 0 0 0,-1 0-1 0 0,1 0 1 0 0,0 0 0 0 0,-2 2-20 0 0,-8 5 86 0 0,1 1 0 0 0,0 1 0 0 0,1 0 0 0 0,-6 7-86 0 0,5-7 148 0 0,12-10-131 0 0,0 0 1 0 0,0 1-1 0 0,0-1 1 0 0,0 1-1 0 0,0-1 0 0 0,1 1 1 0 0,-1 0-18 0 0,0 0-1 0 0,0 0 1 0 0,1 0-1 0 0,-1 0 0 0 0,0-1 1 0 0,0 1-1 0 0,-1-1 1 0 0,-6 7 95 0 0,9-9-105 0 0,0 1 0 0 0,-1-1 1 0 0,1 1-1 0 0,0-1 1 0 0,0 1-1 0 0,0-1 1 0 0,0 1-1 0 0,0-1 1 0 0,0 1-1 0 0,-1-1 1 0 0,2 0-1 0 0,-1 1 0 0 0,0-1 10 0 0,3-11-29 0 0,2 0-1 0 0,-1 1 0 0 0,7-11 30 0 0,-2 2-36 0 0,0-1 0 0 0,4-16 36 0 0,-2 5 9 0 0,-5 13 43 0 0,-1 0 0 0 0,-1 0 0 0 0,-1-1-52 0 0,0 4 0 0 0,-3 14 13 0 0,1 0 0 0 0,-1 0-1 0 0,0 0 1 0 0,0 0 0 0 0,0 0-1 0 0,0 0 1 0 0,0 0 0 0 0,-1 0-1 0 0,1 0 1 0 0,0 0 0 0 0,-1 0-1 0 0,0 0 1 0 0,0-2-13 0 0,1 3 13 0 0,-1 0 1 0 0,0 1-1 0 0,1-1 1 0 0,-1 0-1 0 0,0 0 0 0 0,1 0 1 0 0,-1 1-1 0 0,0-1 1 0 0,0 0-1 0 0,0 1 1 0 0,1-1-1 0 0,-1 1 0 0 0,0-1 1 0 0,0 1-1 0 0,0-1 1 0 0,0 1-1 0 0,0 0 0 0 0,0 0 1 0 0,0-1-1 0 0,0 1 1 0 0,0 0-1 0 0,0 0 1 0 0,0 0-1 0 0,-1 0 0 0 0,1 0 1 0 0,0 0-1 0 0,0 0-13 0 0,-13 2 56 0 0,1 0 0 0 0,-1 1 0 0 0,1 1 0 0 0,-1 0-56 0 0,-30 8 74 0 0,24-9-28 0 0,7-1 47 0 0,0 1 0 0 0,0 0 0 0 0,0 0 0 0 0,1 1 0 0 0,-1 1 0 0 0,-5 3-93 0 0,18-8 3 0 0,0 1 0 0 0,-1-1 0 0 0,1 0 0 0 0,0 0 0 0 0,0 0 0 0 0,0 0 0 0 0,0 0 0 0 0,0 0 0 0 0,0 0 0 0 0,0 0 0 0 0,-1 1 0 0 0,1-1 0 0 0,0 0 0 0 0,0 0 0 0 0,0 0 0 0 0,0 0 0 0 0,-1 0 0 0 0,1 0 0 0 0,0 0 0 0 0,0 0 0 0 0,0 0 0 0 0,0 0 0 0 0,0 0 0 0 0,-1 0 0 0 0,1 0 0 0 0,0 0 0 0 0,0 0 0 0 0,0 0 0 0 0,0 0 0 0 0,-1 0 0 0 0,1 0 0 0 0,0 0 0 0 0,0 0 0 0 0,0-1 0 0 0,0 1 0 0 0,0 0 0 0 0,-1 0 0 0 0,1 0 0 0 0,0 0 0 0 0,0 0 0 0 0,0 0 0 0 0,0 0 0 0 0,0 0 0 0 0,0-1 0 0 0,0 1 1 0 0,0 0-1 0 0,-1 0 0 0 0,1 0 0 0 0,0 0 0 0 0,0 0 0 0 0,0-1 0 0 0,0 1 0 0 0,0 0 0 0 0,0 0 0 0 0,0 0 0 0 0,0 0 0 0 0,0-1 0 0 0,0 1 0 0 0,0 0 0 0 0,0 0 0 0 0,0 0 0 0 0,0 0 0 0 0,0 0 0 0 0,0-1-3 0 0,3-14 122 0 0,0 2-120 0 0,-4 9-26 0 0,0 1 1 0 0,0-1-1 0 0,0 1 0 0 0,0-1 0 0 0,-1 1 0 0 0,1 0 0 0 0,-1 0 1 0 0,0 0-1 0 0,-1-2 24 0 0,-5-8 90 0 0,5 7-134 0 0,0 0 0 0 0,-1 1 0 0 0,0 0 0 0 0,-1-1 44 0 0,-8-11 48 0 0,8 11-25 0 0,1 0-1 0 0,-1 0 0 0 0,-2-1-22 0 0,5 5 4 0 0,0 0-1 0 0,0 0 0 0 0,0 0 0 0 0,-1 1 1 0 0,1-1-1 0 0,-1 0 0 0 0,1 1 1 0 0,-1 0-1 0 0,0 0 0 0 0,0 0-3 0 0,-3-1-38 0 0,4 1 49 0 0,-1 0 0 0 0,0 0 1 0 0,1 0-1 0 0,-1 1 0 0 0,1-1 1 0 0,-1 1-1 0 0,0 0 0 0 0,0 0 1 0 0,1 0-1 0 0,-1 0 0 0 0,0 0 1 0 0,0 1-12 0 0,1-1 7 0 0,0 0 1 0 0,0 0-1 0 0,0 1 1 0 0,0-1 0 0 0,0 0-1 0 0,0-1 1 0 0,0 1 0 0 0,0 0-1 0 0,0-1 1 0 0,0 1 0 0 0,0-1-1 0 0,0 1-7 0 0,2-1-4 0 0,-1 1 0 0 0,0 0 1 0 0,1-1-1 0 0,-1 1 0 0 0,1 0 0 0 0,-1-1 0 0 0,1 1 0 0 0,-1-1 0 0 0,1 1 0 0 0,-1-1 0 0 0,1 1 1 0 0,-1-1-1 0 0,1 1 0 0 0,0-1 0 0 0,-1 1 0 0 0,1-1 0 0 0,0 1 0 0 0,-1-1 0 0 0,1 0 1 0 0,0 1-1 0 0,0-1 0 0 0,0 0 0 0 0,-1 1 0 0 0,1-1 0 0 0,0 0 0 0 0,0 1 0 0 0,0-1 0 0 0,0 0 1 0 0,0 1-1 0 0,0-1 0 0 0,1 0 0 0 0,-1 1 0 0 0,0-1 0 0 0,0 0 0 0 0,0 1 0 0 0,1-1 1 0 0,-1 0 3 0 0,0 1 5 0 0,0-1 0 0 0,1 0 0 0 0,-1 1 0 0 0,0-1 0 0 0,1 0 1 0 0,-1 1-1 0 0,0-1 0 0 0,1 0 0 0 0,-1 1 0 0 0,1-1 1 0 0,-1 1-1 0 0,1-1 0 0 0,0 1 0 0 0,-1-1 0 0 0,1 1 0 0 0,-1-1 1 0 0,1 1-1 0 0,0-1 0 0 0,-1 1 0 0 0,1 0 0 0 0,0-1-5 0 0,2 1 36 0 0,-1-1 0 0 0,0 1 0 0 0,1 0 0 0 0,-1 0 0 0 0,0 0 0 0 0,2 0-36 0 0,-3 0 64 0 0,5-1 100 0 0,6 2-179 0 0,-8-1 6 0 0,0 1-1 0 0,0-1 1 0 0,0 0-1 0 0,3-1 10 0 0,5 1-30 0 0,-2-1 145 0 0,-10 1-120 0 0,0 0 0 0 0,1 0 0 0 0,-1-1 0 0 0,0 1 1 0 0,0 0-1 0 0,0 0 0 0 0,0 0 0 0 0,0 0 0 0 0,0 0 0 0 0,1 0 0 0 0,-1 0 0 0 0,0 0 0 0 0,0-1 1 0 0,0 1-1 0 0,0 0 0 0 0,0 0 0 0 0,0 0 0 0 0,0 0 0 0 0,0 0 0 0 0,0 0 0 0 0,0-1 0 0 0,0 1 1 0 0,0 0-1 0 0,0 0 0 0 0,0 0 0 0 0,0 0 0 0 0,0-1 0 0 0,0 1 0 0 0,0 0 0 0 0,0 0 0 0 0,0 0 1 0 0,0 0-1 0 0,0 0 0 0 0,0-1 0 0 0,0 1 0 0 0,0 0 0 0 0,0 0 0 0 0,0 0 0 0 0,0 0 0 0 0,0 0 1 0 0,0 0-1 0 0,0-1 0 0 0,0 1 0 0 0,-1 0 5 0 0,0-3-4 0 0,1 3 7 0 0,0-1 0 0 0,0 1 1 0 0,-1 0-1 0 0,1-1 1 0 0,0 1-1 0 0,0 0 1 0 0,-1-1-1 0 0,1 1 0 0 0,0 0 1 0 0,0-1-1 0 0,-1 1 1 0 0,1 0-1 0 0,0 0 1 0 0,-1-1-1 0 0,1 1 0 0 0,0 0 1 0 0,-1 0-1 0 0,1 0-3 0 0,-8-6-166 0 0,0-1-1 0 0,-4-3 167 0 0,7 5 25 0 0,1 0 0 0 0,-2 1 0 0 0,1 0 0 0 0,0 0 0 0 0,-1 1 0 0 0,0-1 0 0 0,-3 0-25 0 0,9 4 15 0 0,-1-1 1 0 0,0 1 0 0 0,0 0 0 0 0,0 0-1 0 0,0 0 1 0 0,0 0 0 0 0,0 0-1 0 0,0 0 1 0 0,0 0 0 0 0,0 0 0 0 0,0 0-1 0 0,0 0 1 0 0,0 0 0 0 0,0 1 0 0 0,0-1-1 0 0,0 0 1 0 0,1 1 0 0 0,-1-1 0 0 0,0 0-1 0 0,0 1 1 0 0,0-1 0 0 0,0 1 0 0 0,1 0-1 0 0,-1-1 1 0 0,0 1 0 0 0,1 0-1 0 0,-1-1 1 0 0,0 1 0 0 0,1 0 0 0 0,-1 0-16 0 0,1-1-4 0 0,0 0 1 0 0,0 0 0 0 0,0 0 0 0 0,0 0-1 0 0,0 0 1 0 0,0 0 0 0 0,0 1 0 0 0,0-1-1 0 0,0 0 1 0 0,0 0 0 0 0,0 0 0 0 0,0 0-1 0 0,0 0 1 0 0,0 0 0 0 0,0 1 0 0 0,0-1-1 0 0,0 0 1 0 0,0 0 0 0 0,0 0-1 0 0,0 0 1 0 0,0 0 0 0 0,0 0 0 0 0,0 0-1 0 0,0 1 1 0 0,0-1 0 0 0,0 0 0 0 0,0 0-1 0 0,0 0 1 0 0,0 0 0 0 0,0 0 0 0 0,1 0-1 0 0,-1 0 1 0 0,0 0 0 0 0,0 0 0 0 0,0 0-1 0 0,0 1 1 0 0,0-1 0 0 0,0 0 0 0 0,0 0-1 0 0,0 0 1 0 0,0 0 0 0 0,1 0-1 0 0,-1 0 1 0 0,0 0 0 0 0,0 0 0 0 0,0 0-1 0 0,0 0 1 0 0,0 0 0 0 0,0 0 3 0 0,9 0 57 0 0,-5 1 38 0 0,-1 0-96 0 0,0 1 0 0 0,-1-1 0 0 0,0 1 1 0 0,1-1-1 0 0,-1 1 0 0 0,0 0 0 0 0,0 0 1 0 0,0 1-1 0 0,1 0 1 0 0,1 2-40 0 0,-1-1 40 0 0,-1-1 1 0 0,1 1-1 0 0,0-1 0 0 0,0 0 0 0 0,4 2 0 0 0,-7-4-10 0 0,1 0 0 0 0,0-1 0 0 0,0 1 0 0 0,0-1 0 0 0,0 1 0 0 0,-1-1 0 0 0,1 0 0 0 0,0 1 0 0 0,0-1 0 0 0,0 0-1 0 0,0 0 1 0 0,0 1 0 0 0,0-1 0 0 0,0 0 0 0 0,0 0 0 0 0,0 0 0 0 0,0 0 0 0 0,0-1 0 0 0,0 1 0 0 0,0 0 0 0 0,0 0 0 0 0,0 0 0 0 0,0-1 0 0 0,0 1 0 0 0,0 0-1 0 0,-1-1 1 0 0,1 1 0 0 0,0-1 0 0 0,0 0 10 0 0,13-8-92 0 0,18-12-130 0 0,-22 14 225 0 0,-9 6 2 0 0,1 0 0 0 0,-1-1 0 0 0,1 1 1 0 0,-1 0-1 0 0,1 0 0 0 0,0 0-5 0 0,-1 0 263 0 0,-2 6-339 0 0,1-4 49 0 0,1-1 0 0 0,-1 0 0 0 0,1 0 0 0 0,0 0 0 0 0,-1 0 1 0 0,1 0-1 0 0,-1-1 0 0 0,1 1 0 0 0,-1 0 0 0 0,1 0 0 0 0,-1 0 0 0 0,1 0 0 0 0,-1-1 0 0 0,1 1 27 0 0,5-1-58 0 0,-6 1 75 0 0,1 0 0 0 0,-1 0 0 0 0,1 0-1 0 0,-1 0 1 0 0,1 0 0 0 0,-1 0 0 0 0,1 1 0 0 0,-1-1 0 0 0,1 0-1 0 0,-1 0 1 0 0,1 1 0 0 0,-1-1 0 0 0,0 0 0 0 0,1 0-1 0 0,-1 1 1 0 0,0-1 0 0 0,1 0 0 0 0,-1 1 0 0 0,0-1 0 0 0,1 1-1 0 0,-1-1 1 0 0,0 1-17 0 0,1 1 34 0 0,0 0 0 0 0,0 0-1 0 0,0 0 1 0 0,0 0 0 0 0,-1 0-1 0 0,1 1-33 0 0,0 4-24 0 0,0 0-1 0 0,0-1 1 0 0,-1 6 24 0 0,0 0-65 0 0,0-4-57 0 0,0 1-1 0 0,1 5 123 0 0,-1-11-25 0 0,1-1 0 0 0,-1 1-1 0 0,1-1 1 0 0,0 1 0 0 0,0-1-1 0 0,0 1 1 0 0,0-1 0 0 0,0 0-1 0 0,0 1 1 0 0,2 0 25 0 0,-3-2-15 0 0,1-1 0 0 0,-1 1 0 0 0,0-1 0 0 0,1 0 0 0 0,-1 1 0 0 0,1-1 0 0 0,-1 0 0 0 0,0 0 0 0 0,1 1 0 0 0,-1-1 0 0 0,1 0 0 0 0,-1 0 0 0 0,1 0 0 0 0,-1 0 0 0 0,1 1 0 0 0,-1-1 0 0 0,1 0 0 0 0,-1 0 0 0 0,1 0 0 0 0,-1 0 0 0 0,1 0 0 0 0,-1 0 0 0 0,1 0 0 0 0,-1-1 0 0 0,1 1 0 0 0,-1 0 0 0 0,1 0 0 0 0,-1 0 0 0 0,1 0 0 0 0,-1-1 0 0 0,1 1 0 0 0,-1 0 0 0 0,1 0 0 0 0,-1-1 0 0 0,0 1 0 0 0,1 0 0 0 0,-1-1 0 0 0,1 1 15 0 0,2-3-155 0 0,0 0 1 0 0,0 0 0 0 0,0 0 0 0 0,1-1 154 0 0,-1 1-37 0 0,2-4 31 0 0,0 0-1 0 0,0 0 1 0 0,0-1 0 0 0,-1 1-1 0 0,0-1 1 0 0,-1 0 0 0 0,1 0-1 0 0,-1-3 7 0 0,-3 11 11 0 0,1-1-1 0 0,-1 1 0 0 0,0 0 1 0 0,0-1-1 0 0,0 1 1 0 0,0 0-1 0 0,0-1 0 0 0,0 1 1 0 0,0 0-1 0 0,0-1 1 0 0,0 1-1 0 0,0 0 0 0 0,0-1 1 0 0,0 1-1 0 0,0 0 1 0 0,0-1-1 0 0,0 1 1 0 0,0 0-1 0 0,0-1 0 0 0,0 1 1 0 0,0 0-1 0 0,0-1 1 0 0,-1 1-1 0 0,1 0 0 0 0,0-1-10 0 0,0 1 20 0 0,-1 0 0 0 0,1 0-1 0 0,0 0 1 0 0,-1 0-1 0 0,1 0 1 0 0,0 0-1 0 0,-1 0 1 0 0,1 0 0 0 0,0 0-1 0 0,-1 0 1 0 0,1 0-1 0 0,0 0 1 0 0,-1 0 0 0 0,1 0-1 0 0,0 0 1 0 0,-1 0-1 0 0,1 1 1 0 0,0-1 0 0 0,0 0-1 0 0,-1 0-19 0 0,-1 2 76 0 0,-1-1 0 0 0,1 1 0 0 0,-1 0-1 0 0,1 0 1 0 0,-1 1-76 0 0,-9 9 206 0 0,1 2-1 0 0,1-1 1 0 0,0 1 0 0 0,-7 14-206 0 0,12-19 30 0 0,1 1 1 0 0,0-1 0 0 0,0 1-1 0 0,1 0 1 0 0,1-1 0 0 0,-1 1 0 0 0,1 1-1 0 0,0 8-30 0 0,2-18-8 0 0,0 0-1 0 0,0 0 1 0 0,0 0-1 0 0,0 0 0 0 0,0 0 1 0 0,0 0-1 0 0,0 1 1 0 0,0-1-1 0 0,0 0 0 0 0,1 0 1 0 0,-1 0-1 0 0,0 0 1 0 0,1 0-1 0 0,-1 0 0 0 0,1 0 1 0 0,-1 0-1 0 0,1 0 1 0 0,0 0-1 0 0,-1 0 0 0 0,1 0 1 0 0,0 0-1 0 0,0-1 1 0 0,0 1-1 0 0,-1 0 0 0 0,1 0 1 0 0,0-1-1 0 0,0 1 1 0 0,0-1-1 0 0,0 1 0 0 0,0-1 1 0 0,0 1-1 0 0,0-1 1 0 0,0 0-1 0 0,1 1 0 0 0,-1-1 1 0 0,0 0-1 0 0,0 0 1 0 0,0 0 8 0 0,0 1-5 0 0,0-1 0 0 0,0-1 1 0 0,0 1-1 0 0,0 0 0 0 0,0 0 1 0 0,0 0-1 0 0,0 0 0 0 0,1-1 1 0 0,-1 1-1 0 0,0 0 0 0 0,0-1 1 0 0,-1 1-1 0 0,1-1 0 0 0,1 0 5 0 0,12-10-122 0 0,-12 10 90 0 0,1-2-30 0 0,1 0 0 0 0,-1-1 1 0 0,-1 1-1 0 0,1 0 0 0 0,0-2 62 0 0,3-4-81 0 0,1 0-89 0 0,-1-1 0 0 0,-1 0-1 0 0,0 0 1 0 0,4-10 170 0 0,-3 6-86 0 0,6-17 145 0 0,7-12 114 0 0,-34 63 634 0 0,6-10-647 0 0,-1 3-93 0 0,1 0 0 0 0,0 1 0 0 0,1 0 0 0 0,0 0 0 0 0,0 4-67 0 0,-5 14 27 0 0,1 1 1 0 0,-7 33-28 0 0,16-57-30 0 0,2-4 31 0 0,0 1 0 0 0,-1-1 1 0 0,1 3-2 0 0,1-7-35 0 0,0 0 0 0 0,0 0 0 0 0,0 0 0 0 0,0 0 0 0 0,0 0 1 0 0,0 0-1 0 0,0 0 0 0 0,0 0 0 0 0,1 0 0 0 0,-1 0 0 0 0,0 0 1 0 0,1 0-1 0 0,-1 0 0 0 0,0 0 0 0 0,1 0 0 0 0,-1 0 0 0 0,1 0 1 0 0,0 0-1 0 0,-1-1 0 0 0,1 1 0 0 0,0 0 35 0 0,-1-1-61 0 0,1 1-1 0 0,0-1 1 0 0,-1 0-1 0 0,1 0 1 0 0,0 0-1 0 0,-1 1 1 0 0,1-1-1 0 0,0 0 1 0 0,0 0-1 0 0,-1 0 1 0 0,1 0 0 0 0,0 0-1 0 0,0 0 1 0 0,-1 0-1 0 0,1 0 1 0 0,0 0-1 0 0,0-1 62 0 0,12-3-566 0 0,-8 0 461 0 0,0 1 0 0 0,0-1 0 0 0,-1 0 1 0 0,0 0-1 0 0,0-1 0 0 0,3-3 105 0 0,-1 2-36 0 0,1-3 12 0 0,0 0 0 0 0,-1 0 0 0 0,0-1 0 0 0,-1 0 24 0 0,21-41 127 0 0,-17 32 40 0 0,15-38 289 0 0,-27 59 239 0 0,-3 5-439 0 0,-9 14 172 0 0,2 0 0 0 0,0 2 1 0 0,1 0-429 0 0,4-7 136 0 0,6-12-124 0 0,-1 1 1 0 0,1-1-1 0 0,0 1 0 0 0,0 0 0 0 0,1-1 1 0 0,-1 1-1 0 0,1 0 0 0 0,0 0 0 0 0,0 5-12 0 0,1-5-28 0 0,1 10 64 0 0,-1-15-60 0 0,0 1-1 0 0,0 0 1 0 0,0-1 0 0 0,0 1-1 0 0,0-1 1 0 0,1 1 0 0 0,-1-1-1 0 0,0 1 1 0 0,1-1 0 0 0,-1 1-1 0 0,0-1 1 0 0,1 0 0 0 0,-1 1-1 0 0,0-1 1 0 0,1 1 0 0 0,-1-1-1 0 0,1 0 1 0 0,-1 1 0 0 0,1-1-1 0 0,-1 0 1 0 0,1 0 0 0 0,-1 1-1 0 0,1-1 25 0 0,0 0-30 0 0,0 0 0 0 0,0 0 1 0 0,0-1-1 0 0,0 1 0 0 0,0 0 0 0 0,0-1 0 0 0,0 1 0 0 0,0-1 0 0 0,-1 1 1 0 0,1-1-1 0 0,0 1 0 0 0,0-1 0 0 0,0 0 0 0 0,-1 1 0 0 0,1-1 0 0 0,0 0 1 0 0,0 0 29 0 0,1-1-89 0 0,1-1-16 0 0,1 0 1 0 0,-1-1-1 0 0,1 0 1 0 0,-1 1-1 0 0,0-1 1 0 0,-1 0-1 0 0,1-1 105 0 0,7-12-320 0 0,-4 8 251 0 0,0-1 0 0 0,-1-1 0 0 0,-1 1 0 0 0,2-6 69 0 0,-6 16 1 0 0,7-21 312 0 0,1-14-313 0 0,-7 30 126 0 0,0-1 0 0 0,0 0 0 0 0,-1 1 0 0 0,1-1 0 0 0,-2 0 1 0 0,1 1-1 0 0,0-1 0 0 0,-2-5-126 0 0,2 10 25 0 0,-1 1 0 0 0,1-1 1 0 0,0 0-1 0 0,-1 0 0 0 0,1 0 1 0 0,0 1-1 0 0,-1-1 1 0 0,1 0-1 0 0,-1 0 0 0 0,1 1 1 0 0,-1-1-1 0 0,1 0 0 0 0,-1 1 1 0 0,0-1-1 0 0,1 1 0 0 0,-1-1 1 0 0,0 1-1 0 0,1-1 0 0 0,-1 1 1 0 0,0-1-1 0 0,0 1 0 0 0,1-1 1 0 0,-1 1-1 0 0,0 0 1 0 0,0 0-1 0 0,0-1 0 0 0,0 1 1 0 0,0 0-1 0 0,1 0 0 0 0,-1 0 1 0 0,0 0-1 0 0,0 0 0 0 0,0 0 1 0 0,0 0-1 0 0,0 0 0 0 0,1 1 1 0 0,-1-1-1 0 0,0 0-25 0 0,-4 1 96 0 0,0 1 0 0 0,1 0 1 0 0,-1 0-1 0 0,1 0 0 0 0,-5 2-96 0 0,-5 4 322 0 0,0 1 1 0 0,-12 10-323 0 0,21-15-5 0 0,1 0 0 0 0,-1 0 0 0 0,1 1 0 0 0,0 0 1 0 0,0 0-1 0 0,0 0 0 0 0,1 0 0 0 0,-1 1 1 0 0,1 0 3 0 0,1-2 9 0 0,-10 22-3 0 0,-3 10-5 0 0,12-27 27 0 0,0 0-1 0 0,0 0 1 0 0,2 0-1 0 0,-1 0 1 0 0,1 1 0 0 0,0 0-27 0 0,1-9 3 0 0,0 11-79 0 0,0 13 76 0 0,1-22-71 0 0,-1 1 0 0 0,1-1 0 0 0,-1 1 0 0 0,1-1 0 0 0,0 0 0 0 0,0 1 1 0 0,1-1-1 0 0,-1 0 0 0 0,1 1 71 0 0,-1-3-38 0 0,-1 0-1 0 0,1-1 1 0 0,0 1 0 0 0,-1 0 0 0 0,1-1 0 0 0,0 1-1 0 0,0 0 1 0 0,-1-1 0 0 0,1 1 0 0 0,0-1 0 0 0,0 1 0 0 0,0-1-1 0 0,0 0 1 0 0,0 1 0 0 0,-1-1 0 0 0,1 0 0 0 0,0 1 0 0 0,0-1-1 0 0,0 0 1 0 0,0 0 0 0 0,0 0 0 0 0,0 0 0 0 0,0 0 0 0 0,0 0-1 0 0,0 0 1 0 0,0 0 0 0 0,0-1 0 0 0,0 1 0 0 0,0 0-1 0 0,0 0 1 0 0,0-1 0 0 0,0 1 38 0 0,5-3-152 0 0,-1 1 0 0 0,0-1 0 0 0,1 0-1 0 0,3-3 153 0 0,-7 4-23 0 0,4-2-60 0 0,0 0 0 0 0,-1-1 1 0 0,0 0-1 0 0,0 0 0 0 0,0 0 0 0 0,3-5 83 0 0,4-7-90 0 0,6-12 90 0 0,-8 12 54 0 0,-2 0 0 0 0,-1-1 0 0 0,3-7-54 0 0,-6 10 158 0 0,-4 14-145 0 0,0 0 1 0 0,0 0-1 0 0,0 0 1 0 0,0 1-1 0 0,0-1 1 0 0,0 0-1 0 0,-1 0 1 0 0,1 0-1 0 0,0 1 0 0 0,0-1 1 0 0,0 0-1 0 0,-1 0 1 0 0,1 0-1 0 0,0 1 1 0 0,-1-1-1 0 0,0 0-13 0 0,1 1 13 0 0,0 0 1 0 0,0-1-1 0 0,0 1 1 0 0,0 0-1 0 0,0 0 1 0 0,-1 0-1 0 0,1 0 1 0 0,0 0-1 0 0,0 0 1 0 0,0 0-1 0 0,-1 0 0 0 0,1 0 1 0 0,0-1-1 0 0,0 1 1 0 0,0 0-1 0 0,-1 0 1 0 0,1 0-1 0 0,0 0 1 0 0,0 0-1 0 0,0 0 0 0 0,-1 0 1 0 0,1 0-1 0 0,0 0 1 0 0,0 0-1 0 0,0 1 1 0 0,-1-1-1 0 0,1 0 1 0 0,0 0-1 0 0,0 0 1 0 0,0 0-14 0 0,-8 5 259 0 0,-4 8 53 0 0,-8 13 510 0 0,-2 7-822 0 0,16-23 54 0 0,0 1-1 0 0,0 0 1 0 0,1 0-1 0 0,-2 10-53 0 0,5-16-13 0 0,-1 4 37 0 0,0 0 0 0 0,1 0 1 0 0,0 3-25 0 0,2-9-19 0 0,-1-1 1 0 0,1 1-1 0 0,0 0 1 0 0,0-1-1 0 0,0 1 1 0 0,1 0 0 0 0,-1-1-1 0 0,1 1 1 0 0,-1-1-1 0 0,1 1 1 0 0,0-1-1 0 0,0 1 1 0 0,1 1 18 0 0,-2-3-18 0 0,0-1 0 0 0,1 1 0 0 0,-1-1 0 0 0,0 0 0 0 0,0 1 0 0 0,1-1 0 0 0,-1 0 0 0 0,0 1-1 0 0,1-1 1 0 0,-1 0 0 0 0,1 1 0 0 0,-1-1 0 0 0,0 0 0 0 0,1 0 0 0 0,-1 1 0 0 0,1-1 0 0 0,-1 0 0 0 0,0 0 0 0 0,1 0 0 0 0,-1 0 0 0 0,1 0 0 0 0,-1 0 0 0 0,1 1-1 0 0,0-1 19 0 0,0-1-48 0 0,0 1 0 0 0,0 0 0 0 0,0 0 0 0 0,0 0 0 0 0,0-1 0 0 0,0 1 0 0 0,1-1 0 0 0,-1 1 0 0 0,0-1 0 0 0,0 0 48 0 0,3-1-138 0 0,0-1 0 0 0,-1 0-1 0 0,1 0 1 0 0,-1 0-1 0 0,1-1 139 0 0,-1 0-120 0 0,0 1 0 0 0,0-1 1 0 0,0 0-1 0 0,0 0 0 0 0,-1 0 0 0 0,0 0 0 0 0,0 0 0 0 0,0 0 0 0 0,0-1 0 0 0,-1 1 0 0 0,0-1 0 0 0,0 1 0 0 0,0-1 0 0 0,0-4 120 0 0,0 1 28 0 0,0 2 14 0 0,0 0-1 0 0,-1 0 0 0 0,0 0 1 0 0,0 0-1 0 0,0 0 0 0 0,-1 0 1 0 0,0-4-42 0 0,1 10 19 0 0,-1 0 0 0 0,1-1 0 0 0,0 1 0 0 0,0 0 0 0 0,0 0-1 0 0,0-1 1 0 0,0 1 0 0 0,-1 0 0 0 0,1-1 0 0 0,0 1 0 0 0,0 0 0 0 0,0 0 0 0 0,-1-1 0 0 0,1 1 0 0 0,0 0 0 0 0,0 0 0 0 0,-1 0 0 0 0,1-1 0 0 0,0 1 0 0 0,-1 0 0 0 0,1 0 0 0 0,0 0 0 0 0,-1 0 0 0 0,1 0 0 0 0,0 0 0 0 0,-1 0 0 0 0,1-1 0 0 0,0 1-1 0 0,-1 0 1 0 0,1 0 0 0 0,0 0 0 0 0,-1 0 0 0 0,1 0 0 0 0,0 1 0 0 0,-1-1 0 0 0,1 0 0 0 0,0 0 0 0 0,0 0 0 0 0,-1 0 0 0 0,1 0 0 0 0,0 0 0 0 0,-1 0 0 0 0,1 1 0 0 0,0-1-19 0 0,-16 10 557 0 0,14-9-456 0 0,-18 15 312 0 0,10-7-352 0 0,0-2 0 0 0,0 1 0 0 0,-1-2 1 0 0,-1 1-62 0 0,6-4-14 0 0,1 0 0 0 0,-1-1 0 0 0,0 1 0 0 0,0-1 0 0 0,-3 0 14 0 0,8-2-10 0 0,-1 0 0 0 0,0 1 1 0 0,0-1-1 0 0,0 0 0 0 0,1 0 1 0 0,-1 0-1 0 0,0-1 0 0 0,0 1 1 0 0,1 0-1 0 0,-1-1 0 0 0,0 1 0 0 0,0-1 1 0 0,1 1-1 0 0,-1-1 0 0 0,0 0 1 0 0,1 0-1 0 0,-1 0 0 0 0,1 0 1 0 0,-1 0-1 0 0,1 0 0 0 0,0 0 10 0 0,-4-4-30 0 0,1 0 0 0 0,0 0 1 0 0,0 0-1 0 0,0-1 0 0 0,1 1 0 0 0,0-1 0 0 0,-3-5 30 0 0,3 4 13 0 0,0 1 0 0 0,0 0 0 0 0,-1 0 0 0 0,0 0 0 0 0,0 1 0 0 0,-3-3-13 0 0,7 7 18 0 0,0 1 0 0 0,0 0 0 0 0,0 0 0 0 0,-1-1-1 0 0,1 1 1 0 0,0 0 0 0 0,0 0 0 0 0,-1 0 0 0 0,1-1 0 0 0,0 1-1 0 0,0 0 1 0 0,-1 0 0 0 0,1 0 0 0 0,0 0 0 0 0,-1 0-1 0 0,1-1 1 0 0,0 1 0 0 0,-1 0 0 0 0,1 0 0 0 0,0 0-1 0 0,-1 0 1 0 0,1 0 0 0 0,0 0 0 0 0,-1 0 0 0 0,1 0-1 0 0,0 0 1 0 0,0 0 0 0 0,-1 0 0 0 0,1 0 0 0 0,0 1-1 0 0,-1-1 1 0 0,1 0 0 0 0,0 0-18 0 0,-1 0 22 0 0,0 1 1 0 0,1 0-1 0 0,-1-1 1 0 0,1 1-1 0 0,-1 0 0 0 0,1-1 1 0 0,0 1-1 0 0,-1 0 0 0 0,1 0 1 0 0,0-1-1 0 0,-1 1 0 0 0,1 0 1 0 0,0 0-23 0 0,-2 5 57 0 0,1 0 1 0 0,0 1-1 0 0,1 2-57 0 0,-1 3 45 0 0,0 0-1 0 0,1 0 1 0 0,0 0-1 0 0,1 0 1 0 0,1 0-1 0 0,0 2-44 0 0,-2-14-16 0 0,0 0-1 0 0,0 0 1 0 0,0 1-1 0 0,0-1 1 0 0,0 0-1 0 0,0 1 1 0 0,0-1 0 0 0,1 0-1 0 0,-1 0 1 0 0,0 1-1 0 0,0-1 1 0 0,0 0 0 0 0,0 0-1 0 0,1 1 1 0 0,-1-1-1 0 0,0 0 1 0 0,0 0-1 0 0,0 0 1 0 0,1 1 0 0 0,-1-1-1 0 0,0 0 1 0 0,0 0-1 0 0,1 0 1 0 0,-1 0-1 0 0,0 1 1 0 0,0-1 0 0 0,1 0-1 0 0,-1 0 1 0 0,0 0-1 0 0,1 0 1 0 0,-1 0-1 0 0,0 0 17 0 0,1 0-21 0 0,-1 0-1 0 0,0 0 0 0 0,1 0 0 0 0,-1-1 1 0 0,0 1-1 0 0,0 0 0 0 0,1 0 0 0 0,-1 0 1 0 0,0-1-1 0 0,0 1 0 0 0,1 0 0 0 0,-1 0 1 0 0,0-1-1 0 0,0 1 0 0 0,0 0 0 0 0,1 0 1 0 0,-1-1-1 0 0,0 1 0 0 0,0 0 1 0 0,0-1-1 0 0,0 1 0 0 0,0 0 0 0 0,1-1 1 0 0,-1 1-1 0 0,0 0 0 0 0,0-1 0 0 0,0 1 1 0 0,0 0-1 0 0,0-1 22 0 0,0-7-89 0 0,0 0 0 0 0,0 0 0 0 0,-1 0 0 0 0,1 0 0 0 0,-2 0 0 0 0,1 1 0 0 0,-3-7 89 0 0,0 1-23 0 0,-1 1 1 0 0,0-1-1 0 0,0 1 0 0 0,-3-3 23 0 0,5 10 74 0 0,-1-1 0 0 0,1 1 0 0 0,-1 0 0 0 0,-2-1-74 0 0,5 4 11 0 0,0 1 1 0 0,0 0 0 0 0,0 0 0 0 0,0 0 0 0 0,0 0 0 0 0,-1 0 0 0 0,1 0-1 0 0,0 0 1 0 0,-1 1 0 0 0,1-1 0 0 0,0 0 0 0 0,-1 1 0 0 0,1-1-1 0 0,-1 1 1 0 0,1 0 0 0 0,-1-1 0 0 0,1 1 0 0 0,-1 0 0 0 0,1 0-1 0 0,-1 0-11 0 0,1 0 18 0 0,0 0 0 0 0,0 1 0 0 0,0-1-1 0 0,1 0 1 0 0,-1 1 0 0 0,0-1 0 0 0,0 1-1 0 0,1-1 1 0 0,-1 1 0 0 0,0 0-1 0 0,1-1 1 0 0,-1 1 0 0 0,1 0 0 0 0,-1-1-1 0 0,1 1 1 0 0,-1 0 0 0 0,1 0 0 0 0,-1-1-1 0 0,1 1-17 0 0,-1 1 95 0 0,0 1-1 0 0,0-1 1 0 0,0 0 0 0 0,0 0-1 0 0,1 1 1 0 0,-1 0-95 0 0,0 4 85 0 0,0 1 0 0 0,1-1 0 0 0,0 1 0 0 0,0-1 0 0 0,0 1 1 0 0,2 2-86 0 0,-2-8 4 0 0,0 1 1 0 0,1-1 0 0 0,0 1 0 0 0,0-1 0 0 0,0 1 0 0 0,0-1-1 0 0,0 0 1 0 0,0 1 0 0 0,0-1 0 0 0,1 0 0 0 0,0 0 0 0 0,-1 0-1 0 0,1 0 1 0 0,0 0 0 0 0,0 0 0 0 0,0 0 0 0 0,0-1 0 0 0,0 1-1 0 0,2 0-4 0 0,-3-1-15 0 0,0 0-1 0 0,0-1 0 0 0,0 1 1 0 0,1-1-1 0 0,-1 1 0 0 0,0-1 1 0 0,1 0-1 0 0,-1 0 0 0 0,0 1 1 0 0,0-1-1 0 0,1 0 0 0 0,-1 0 1 0 0,0 0-1 0 0,1-1 0 0 0,-1 1 1 0 0,0 0-1 0 0,1 0 0 0 0,0-1 16 0 0,0 0-46 0 0,0 0 0 0 0,0 0-1 0 0,0 0 1 0 0,0 0 0 0 0,0 0-1 0 0,-1-1 1 0 0,1 1 0 0 0,0-1 0 0 0,-1 1-1 0 0,2-2 47 0 0,0-1-14 0 0,0 1 0 0 0,-1-1 0 0 0,1 0 0 0 0,-1 0 0 0 0,0 0 0 0 0,0 0 0 0 0,-1 0 0 0 0,1 0 0 0 0,-1 0 1 0 0,0 0-1 0 0,0-1 14 0 0,0-2 147 0 0,-3 13-40 0 0,-2 11 47 0 0,4-12-98 0 0,0 0 1 0 0,0-1-1 0 0,1 1 1 0 0,0 0-1 0 0,0-1 1 0 0,1 4-57 0 0,2 13 183 0 0,-2-13-131 0 0,0 1 0 0 0,0-1-1 0 0,1 0 1 0 0,0 0 0 0 0,1 0-1 0 0,1 2-51 0 0,4 11-18 0 0,-7-16 24 0 0,2 2-15 0 0,-1 0 0 0 0,-1 0 0 0 0,1 0-1 0 0,-1 1 1 0 0,-1-1 0 0 0,1 1 0 0 0,-1-1-1 0 0,0 2 10 0 0,-2 0 30 0 0,1 0-1 0 0,1 0 0 0 0,0 0 0 0 0,0 0 0 0 0,1-1 0 0 0,0 1 1 0 0,1 2-30 0 0,11 31 1 0 0,-11-33-9 0 0,-1 1 0 0 0,1 3 8 0 0,-2-7 1 0 0,0-1 0 0 0,0 0 0 0 0,0 0 0 0 0,1 0 0 0 0,0 0 0 0 0,0-1 0 0 0,0 1 0 0 0,1 0 0 0 0,-1-1 1 0 0,3 4-2 0 0,-2-5-7 0 0,-1 1 1 0 0,0-1 0 0 0,0 1-1 0 0,-1 0 1 0 0,1-1 0 0 0,-1 1-1 0 0,1 0 1 0 0,-1 0 0 0 0,0 1 6 0 0,4 12 70 0 0,0 2-111 0 0,-5-16 47 0 0,1 0 0 0 0,0 0 1 0 0,0 0-1 0 0,0 0 0 0 0,0 0 0 0 0,0 0 0 0 0,1 0 0 0 0,-1 0 0 0 0,1-1 0 0 0,0 1 1 0 0,0 0-7 0 0,30 31-203 0 0,-28-30 207 0 0,0 1 0 0 0,0 1 0 0 0,0-1 0 0 0,0 2-4 0 0,5 7 38 0 0,-7-11-36 0 0,-1 0-1 0 0,1 0 1 0 0,-1 0-1 0 0,0 0 0 0 0,0 0 1 0 0,0 0-1 0 0,0 0 0 0 0,0 2-1 0 0,3 28-83 0 0,-4-25 129 0 0,2 6-52 0 0,1 0 1 0 0,3 12 5 0 0,-2-12 52 0 0,3 11-120 0 0,-3-9-177 0 0,0-1-1 0 0,2 16 246 0 0,-6-28 0 0 0,1 0 1 0 0,0 0-1 0 0,0 0 0 0 0,0 0 0 0 0,0 0 0 0 0,0 1 0 0 0,1-1-29 0 0,-1 0 1 0 0,0 0-1 0 0,0 0 1 0 0,0 0-1 0 0,0 0 1 0 0,-1 1 28 0 0,8 65-315 0 0,-5-58 262 0 0,-2-11 39 0 0,-1 1 0 0 0,0-1 0 0 0,0 0 0 0 0,0 1 0 0 0,1-1 0 0 0,-1 0 0 0 0,0 1 0 0 0,0-1 0 0 0,1 0 0 0 0,-1 1 0 0 0,0-1 0 0 0,1 0 0 0 0,-1 1 0 0 0,0-1 0 0 0,1 0 0 0 0,-1 0 0 0 0,0 0 0 0 0,1 1 0 0 0,-1-1 0 0 0,1 0 0 0 0,-1 0 0 0 0,0 0 0 0 0,1 0 14 0 0,0 0-30 0 0,-1 0-1 0 0,1 0 1 0 0,0-1-1 0 0,-1 1 1 0 0,1 0 0 0 0,-1-1-1 0 0,1 1 1 0 0,-1-1-1 0 0,1 1 1 0 0,-1-1-1 0 0,1 1 1 0 0,-1-1-1 0 0,1 1 1 0 0,-1-1 0 0 0,0 1-1 0 0,1-1 31 0 0,5-10-124 0 0,0-17 327 0 0,0 0 0 0 0,0-16-203 0 0,-2 8 341 0 0,4-9-341 0 0,2 5 207 0 0,-1 4 234 0 0,2-25-441 0 0,-10 49 42 0 0,-1-1 0 0 0,-1 1-1 0 0,1 0 1 0 0,-2-1 0 0 0,0 1-1 0 0,0 0 1 0 0,-1 0 0 0 0,-4-10-42 0 0,-20-48 144 0 0,26 68-137 0 0,0 0 0 0 0,0 0 1 0 0,-1 0-1 0 0,1 0 0 0 0,0 1 1 0 0,0-1-1 0 0,-1 0 0 0 0,1 1 1 0 0,-1-1-8 0 0,-7-8-38 0 0,8 8 34 0 0,0 0 1 0 0,-1 0 0 0 0,1 0-1 0 0,0 0 1 0 0,1 0 0 0 0,-1 0-1 0 0,0 0 1 0 0,0-1 0 0 0,1 1-1 0 0,0 0 1 0 0,-1 0 0 0 0,1-1-1 0 0,0 1 1 0 0,0-1 3 0 0,0-6-16 0 0,-1 0 0 0 0,-1-4 16 0 0,-1-16-77 0 0,2-23 39 0 0,0 49 41 0 0,0 0 0 0 0,0-1-1 0 0,0 1 1 0 0,0 0 0 0 0,-1 0-1 0 0,1 0 1 0 0,-1 0 0 0 0,-2-3-3 0 0,4 5 14 0 0,0 1 1 0 0,-1-1 0 0 0,1 1 0 0 0,-1-1-1 0 0,1 1 1 0 0,-1-1 0 0 0,1 1-1 0 0,-1-1 1 0 0,1 1 0 0 0,-1-1-1 0 0,1 1 1 0 0,-1-1-15 0 0,-1 3 170 0 0,1 3 33 0 0,0-1-98 0 0,1-3-100 0 0,0-1 0 0 0,0 0-1 0 0,0 0 1 0 0,0 1 0 0 0,0-1 0 0 0,0 0 0 0 0,0 1 0 0 0,0-1 0 0 0,0 0 0 0 0,0 1 0 0 0,0-1 0 0 0,0 0 0 0 0,0 1 0 0 0,0-1 0 0 0,0 0 0 0 0,0 1 0 0 0,0-1 0 0 0,0 0 0 0 0,1 1 0 0 0,-1-1 0 0 0,0 0 0 0 0,0 0-5 0 0,3 6 56 0 0,-1-1 1 0 0,0 1-1 0 0,-1-1 1 0 0,1 1-1 0 0,-1-1 1 0 0,0 1-1 0 0,-1 0 1 0 0,1 0-57 0 0,3 20 160 0 0,13 44 32 0 0,3 13-323 0 0,-17-64 109 0 0,-1 1 0 0 0,-1-1 22 0 0,1 13 57 0 0,0-5-147 0 0,0-1 0 0 0,-3 19 90 0 0,-1 6-20 0 0,1-41-57 0 0,1 1 1 0 0,0-1-1 0 0,2 8 77 0 0,-1-7-96 0 0,0 0 1 0 0,-1 1-1 0 0,0-1 96 0 0,-1-1-33 0 0,1 0 0 0 0,1 0 0 0 0,0-1 0 0 0,1 9 33 0 0,-1-10-18 0 0,-1-1 0 0 0,0 0 0 0 0,-1 1 0 0 0,1-1 0 0 0,-2 6 18 0 0,1-8-14 0 0,-5 24-126 0 0,4-21 113 0 0,1 1 1 0 0,-1 0-1 0 0,1-1 0 0 0,1 1 0 0 0,0 0 1 0 0,0 2 26 0 0,1-5-12 0 0,0 9-232 0 0,1 12 244 0 0,-1-16-2 0 0,-1-10-13 0 0,0-1-1 0 0,0 0 1 0 0,0 0 0 0 0,0 1 0 0 0,0-1-1 0 0,0 0 1 0 0,1 0 0 0 0,-1 1 0 0 0,0-1-1 0 0,0 0 1 0 0,0 0 0 0 0,0 1 0 0 0,0-1-1 0 0,0 0 1 0 0,1 0 0 0 0,-1 0 0 0 0,0 1 0 0 0,0-1-1 0 0,0 0 1 0 0,1 0 0 0 0,-1 0 0 0 0,0 0-1 0 0,0 0 1 0 0,1 1 0 0 0,-1-1 0 0 0,0 0-1 0 0,0 0 16 0 0,4 1-153 0 0,-4-1 149 0 0,0 0 0 0 0,0 0 0 0 0,0 0 0 0 0,0 0 0 0 0,1 0 0 0 0,-1 0 0 0 0,0 0 0 0 0,0 0 0 0 0,0 0 0 0 0,0 0 0 0 0,0 0 0 0 0,1 0 0 0 0,-1 0 0 0 0,0 0 0 0 0,0 0 0 0 0,0 0 0 0 0,0 0 0 0 0,0 0 0 0 0,1 0 0 0 0,-1 0 0 0 0,0 0 0 0 0,0 0 0 0 0,0 0 0 0 0,0 0 0 0 0,0 0-1 0 0,1 0 1 0 0,-1 0 0 0 0,0-1 0 0 0,0 1 0 0 0,0 0 0 0 0,0 0 0 0 0,0 0 0 0 0,0 0 0 0 0,0 0 0 0 0,0 0 0 0 0,0 0 0 0 0,1-1 0 0 0,-1 1 0 0 0,0 0 0 0 0,0 0 0 0 0,0 0 0 0 0,0 0 0 0 0,0 0 0 0 0,0-1 0 0 0,0 1 0 0 0,0 0 0 0 0,0 0 0 0 0,0 0 4 0 0,2-3-28 0 0,0 0 1 0 0,0 1 0 0 0,0 0 0 0 0,0-1 0 0 0,1 1 0 0 0,0-1 27 0 0,11-12-92 0 0,5-13 72 0 0,1-4 20 0 0,-5 7 9 0 0,14-17-9 0 0,-25 37 129 0 0,-4 6 4 0 0,-4 8 100 0 0,0-3-128 0 0,-8 23 115 0 0,-22 53 33 0 0,27-63-231 0 0,1 0 1 0 0,1 0-1 0 0,0 9-22 0 0,2-13-25 0 0,2-11 5 0 0,0 1 1 0 0,0-1 0 0 0,0 1-1 0 0,1 0 1 0 0,0-1 0 0 0,0 1-1 0 0,0 0 1 0 0,0-1-1 0 0,2 4 20 0 0,-2-8-22 0 0,0 1-1 0 0,0-1 0 0 0,0 0 0 0 0,0 1 0 0 0,0-1 1 0 0,0 0-1 0 0,0 0 0 0 0,0 1 0 0 0,0-1 1 0 0,1 0-1 0 0,-1 0 0 0 0,0 1 0 0 0,0-1 0 0 0,0 0 1 0 0,0 0-1 0 0,1 1 0 0 0,-1-1 0 0 0,0 0 0 0 0,0 0 1 0 0,1 0-1 0 0,-1 0 0 0 0,0 0 0 0 0,0 1 0 0 0,1-1 1 0 0,-1 0-1 0 0,0 0 0 0 0,0 0 0 0 0,1 0 0 0 0,-1 0 23 0 0,1 0-31 0 0,0 0 0 0 0,-1 0-1 0 0,1 0 1 0 0,-1 0 0 0 0,1-1-1 0 0,0 1 1 0 0,-1 0 0 0 0,1 0-1 0 0,-1-1 1 0 0,1 1 0 0 0,-1 0-1 0 0,1-1 1 0 0,0 1 31 0 0,1-2-56 0 0,0 0 0 0 0,0-1 0 0 0,0 1 0 0 0,0 0 0 0 0,0 0 0 0 0,0-1 56 0 0,21-38-299 0 0,11-29 299 0 0,-8 16 62 0 0,-24 49-18 0 0,1 0 0 0 0,0 0 1 0 0,0 0-1 0 0,0 0 0 0 0,2 0-44 0 0,-16 31 994 0 0,-13 24-765 0 0,-6 26-229 0 0,17-45 20 0 0,7-17-48 0 0,0 1 0 0 0,1 0 0 0 0,1 0 0 0 0,0 0 28 0 0,3-1-293 0 0,1-13 257 0 0,0-1 0 0 0,0 1 1 0 0,0 0-1 0 0,0-1 1 0 0,0 1-1 0 0,0-1 1 0 0,0 1-1 0 0,0-1 1 0 0,0 1-1 0 0,0-1 1 0 0,1 1-1 0 0,-1-1 1 0 0,0 1-1 0 0,0-1 0 0 0,1 1 1 0 0,-1-1-1 0 0,0 1 1 0 0,0-1-1 0 0,1 1 1 0 0,-1-1-1 0 0,1 1 1 0 0,-1-1-1 0 0,0 1 36 0 0,1-1-22 0 0,-1 0 0 0 0,1 0 0 0 0,-1 0 0 0 0,1 0 0 0 0,-1 0 1 0 0,0-1-1 0 0,1 1 0 0 0,-1 0 0 0 0,1 0 0 0 0,-1 0 0 0 0,0 0 0 0 0,1 0 0 0 0,-1 0 0 0 0,1-1 0 0 0,-1 1 0 0 0,0 0 0 0 0,1 0 1 0 0,-1-1-1 0 0,0 1 0 0 0,1 0 0 0 0,-1-1 0 0 0,0 1 0 0 0,0 0 0 0 0,1-1 0 0 0,-1 1 22 0 0,8-12-138 0 0,-6 9 68 0 0,11-14-79 0 0,-8 10 120 0 0,0 0 0 0 0,0 0 0 0 0,1-4 29 0 0,46-104 552 0 0,-8 18-165 0 0,-42 92-317 0 0,1 1 0 0 0,0-1 0 0 0,1-2-70 0 0,-1 6 176 0 0,-3 4-3 0 0,-3 7 104 0 0,-19 43 404 0 0,-11 38-681 0 0,17-47 40 0 0,8-22-136 0 0,-6 20 96 0 0,13-35-23 0 0,-4 14 37 0 0,5-19-62 0 0,0-1-1 0 0,0 0 1 0 0,0 0 0 0 0,0 0 0 0 0,0 0 0 0 0,0 0 0 0 0,0 0 0 0 0,0 0 0 0 0,0 1 0 0 0,1-1 0 0 0,-1 0 0 0 0,1 0 0 0 0,-1 0 0 0 0,1 0 0 0 0,-1 0 0 0 0,1 1 48 0 0,0-2-26 0 0,-1 0 0 0 0,1 0 1 0 0,-1 0-1 0 0,0 0 0 0 0,1 0 1 0 0,-1 1-1 0 0,1-1 0 0 0,-1 0 1 0 0,0 0-1 0 0,1 0 0 0 0,-1 0 1 0 0,1 0-1 0 0,-1-1 0 0 0,1 1 1 0 0,-1 0-1 0 0,0 0 0 0 0,1 0 1 0 0,-1 0-1 0 0,1 0 0 0 0,-1-1 1 0 0,0 1-1 0 0,1 0 0 0 0,-1 0 1 0 0,0 0-1 0 0,1-1 0 0 0,-1 1 1 0 0,0 0-1 0 0,1-1 0 0 0,-1 1 1 0 0,0 0 25 0 0,13-11-129 0 0,-13 10 98 0 0,8-7-120 0 0,-1-1-1 0 0,0 0 1 0 0,0 0 0 0 0,1-5 151 0 0,22-41-88 0 0,-26 47 134 0 0,16-32-30 0 0,-3 5 72 0 0,10-13-88 0 0,-25 44 12 0 0,-1 2 17 0 0,0 1 0 0 0,0-1-1 0 0,0 1 1 0 0,0-1-1 0 0,0 1 1 0 0,0 0 0 0 0,0-1-1 0 0,0 1 1 0 0,0 0-1 0 0,1 0 1 0 0,-1 0-29 0 0,-1 2 65 0 0,0 0 0 0 0,0-1 1 0 0,0 1-1 0 0,-1 0 0 0 0,1 0 0 0 0,0 0 0 0 0,-1 0 1 0 0,1 0-1 0 0,0-1 0 0 0,-1 2-65 0 0,-15 28 419 0 0,1 0 20 0 0,-7 18-439 0 0,-15 52-15 0 0,28-70-204 0 0,1 1 1 0 0,-1 11 218 0 0,8-40-127 0 0,1 0 0 0 0,0 1 1 0 0,0-1-1 0 0,0 1 0 0 0,0-1 1 0 0,1 2 126 0 0,-1-4-42 0 0,0 0 1 0 0,0 1 0 0 0,0-1 0 0 0,0 0 0 0 0,0 1 0 0 0,0-1-1 0 0,1 0 1 0 0,-1 1 0 0 0,0-1 0 0 0,0 0 0 0 0,0 1 0 0 0,1-1-1 0 0,-1 0 1 0 0,0 1 0 0 0,0-1 0 0 0,0 0 0 0 0,1 0 0 0 0,-1 0-1 0 0,0 1 42 0 0,1-1-29 0 0,-1 0-1 0 0,0 0 0 0 0,1 0 1 0 0,-1 0-1 0 0,0 0 0 0 0,1 0 1 0 0,-1 0-1 0 0,0 0 0 0 0,1 0 0 0 0,-1 0 1 0 0,0-1-1 0 0,1 1 0 0 0,-1 0 1 0 0,0 0-1 0 0,1 0 0 0 0,-1 0 1 0 0,0-1-1 0 0,0 1 0 0 0,1 0 1 0 0,-1 0-1 0 0,0 0 0 0 0,0-1 0 0 0,1 1 1 0 0,-1 0-1 0 0,0-1 30 0 0,6-6-112 0 0,0-1 0 0 0,0 0 0 0 0,-1 0 0 0 0,0 0 0 0 0,-1-1 0 0 0,0 0 0 0 0,0 0 112 0 0,9-18-183 0 0,47-100 269 0 0,-51 106-33 0 0,10-14 130 0 0,-11 21-49 0 0,-4 8 108 0 0,-4 6-233 0 0,0 0 0 0 0,0 0 0 0 0,0 0 0 0 0,0 0 0 0 0,0 0 0 0 0,0 0 0 0 0,0 0 0 0 0,0 0 0 0 0,0 0 0 0 0,0 0 0 0 0,0 0 0 0 0,0 0 1 0 0,1 0-1 0 0,-1 0 0 0 0,0 0 0 0 0,0 0 0 0 0,0 0 0 0 0,0 0 0 0 0,0 0 0 0 0,0 0 0 0 0,0 0 0 0 0,0 0 0 0 0,0 0 0 0 0,0 0 0 0 0,0 0 1 0 0,0 0-1 0 0,0 0 0 0 0,0 0 0 0 0,0 0 0 0 0,0 0 0 0 0,0 0 0 0 0,0 0 0 0 0,0 0 0 0 0,0 0 0 0 0,0 0 0 0 0,0 0 0 0 0,0 0 0 0 0,0 0 0 0 0,0 0 1 0 0,0 0-1 0 0,0 0 0 0 0,0 0 0 0 0,0 0 0 0 0,0 0 0 0 0,0 0 0 0 0,0 0 0 0 0,0 0 0 0 0,0 0 0 0 0,0 0 0 0 0,0 0 0 0 0,0 0 0 0 0,0 0 1 0 0,0 0-1 0 0,1 0 0 0 0,-1 0 0 0 0,0 0 0 0 0,0 0 0 0 0,0 0 0 0 0,0 0 0 0 0,0 0 0 0 0,0 0 0 0 0,0 0 0 0 0,0 0 0 0 0,0 0 0 0 0,0 0-9 0 0,-5 9 668 0 0,-4 9-379 0 0,-1 0-1 0 0,2 0 0 0 0,-2 8-288 0 0,-4 8 209 0 0,5-14-241 0 0,-23 57-82 0 0,27-63-51 0 0,1 0-1 0 0,0 0 1 0 0,2 0 0 0 0,-2 11 165 0 0,4-25-37 0 0,0 0 1 0 0,0 1-1 0 0,0-1 0 0 0,0 1 0 0 0,0-1 1 0 0,0 1-1 0 0,0-1 0 0 0,0 1 0 0 0,0-1 1 0 0,0 1-1 0 0,0-1 0 0 0,0 0 0 0 0,0 1 1 0 0,0-1-1 0 0,0 1 0 0 0,1-1 0 0 0,-1 1 1 0 0,0-1 36 0 0,0 0-33 0 0,0 0 0 0 0,1 0 0 0 0,-1 0 0 0 0,0 0 0 0 0,0 0 0 0 0,0 0 0 0 0,1 0 0 0 0,-1 0 0 0 0,0 0 0 0 0,0 0 0 0 0,0 0 0 0 0,0 0 0 0 0,1 0 0 0 0,-1 0 0 0 0,0 0 0 0 0,0 0 0 0 0,0 0 0 0 0,0 0 0 0 0,1-1 0 0 0,-1 1 0 0 0,0 0 0 0 0,0 0 0 0 0,0 0 0 0 0,0 0 0 0 0,0 0 0 0 0,0 0 0 0 0,1 0 0 0 0,-1-1 0 0 0,0 1 33 0 0,10-14-744 0 0,-4 3 670 0 0,-1 0 0 0 0,4-9 74 0 0,4-11 76 0 0,-3 8-16 0 0,0-2-60 0 0,4-9 39 0 0,-7 22 87 0 0,-5 8 32 0 0,-3 6 238 0 0,-18 40 467 0 0,10-21-813 0 0,0 2 0 0 0,2 0 0 0 0,-3 15-50 0 0,8-31 17 0 0,-8 45 127 0 0,5-27-557 0 0,-1 3 413 0 0,3-16-188 0 0,2-8-237 0 0,0 1 0 0 0,0 0 1 0 0,-2 4 424 0 0,4-7-434 0 0,1 8 337 0 0,0 10 219 0 0,-7-3-280 0 0,-5 23 216 0 0,10-40-59 0 0,0 1 0 0 0,0-1 0 0 0,0 1-1 0 0,0-1 1 0 0,0 1 0 0 0,1-1-1 0 0,-1 0 1 0 0,0 1 0 0 0,0-1 0 0 0,0 1-1 0 0,0-1 1 0 0,0 0 0 0 0,1 1-1 0 0,-1-1 1 0 0,0 0 0 0 0,0 1 0 0 0,1-1-1 0 0,-1 0 1 0 0,0 1 0 0 0,1-1 0 0 0,-1 0-1 0 0,0 1 1 0 0,1-1 0 0 0,-1 0-1 0 0,0 0 1 0 0,1 1 0 0 0,-1-1 0 0 0,0 0-1 0 0,1 0 1 0 0,-1 0 0 0 0,1 0-1 0 0,-1 0 1 0 0,0 1 0 0 0,1-1 0 0 0,-1 0-1 0 0,1 0 1 0 0,-1 0 0 0 0,1 0-1 0 0,-1 0 1 0 0,0 0 0 0 0,1 0 0 0 0,0-1 1 0 0,-1 1 1 0 0,1 0 1 0 0,0 0 0 0 0,0 0-1 0 0,-1 0 1 0 0,1 0-1 0 0,0 0 1 0 0,-1-1 0 0 0,1 1-1 0 0,0 0 1 0 0,0 0-1 0 0,-1-1 1 0 0,1 1 0 0 0,-1-1-1 0 0,1 1 1 0 0,0 0-1 0 0,-1-1 1 0 0,1 1 0 0 0,-1-1-1 0 0,1 0 1 0 0,-1 1 0 0 0,1-1-1 0 0,-1 1 1 0 0,1-1-1 0 0,-1 0 1 0 0,0 1 0 0 0,1-1-1 0 0,-1 0 1 0 0,0 1-1 0 0,0-1 1 0 0,1 0-2 0 0,-1 1 0 0 0,0-1 1 0 0,0 1-1 0 0,0 0 0 0 0,0 0 0 0 0,0 0 1 0 0,0-1-1 0 0,0 1 0 0 0,0 0 0 0 0,0 0 0 0 0,1 0 1 0 0,-1-1-1 0 0,0 1 0 0 0,0 0 0 0 0,0 0 1 0 0,0 0-1 0 0,1 0 0 0 0,-1 0 0 0 0,0-1 1 0 0,0 1-1 0 0,0 0 0 0 0,1 0 0 0 0,-1 0 1 0 0,0 0-1 0 0,0 0 0 0 0,0 0 0 0 0,1 0 1 0 0,-1 0-1 0 0,0 0 0 0 0,0 0 0 0 0,1 0 1 0 0,-1 0-1 0 0,0 0 0 0 0,0 0 1 0 0,1-1-1 0 0,-1 1 1 0 0,0 0-1 0 0,1 0 1 0 0,-1 0-1 0 0,0 0 1 0 0,1 0-1 0 0,-1 0 1 0 0,0 0-1 0 0,1-1 1 0 0,-1 1-1 0 0,0 0 1 0 0,0 0-1 0 0,1 0 1 0 0,-1-1-1 0 0,0 1 1 0 0,0 0-1 0 0,0 0 1 0 0,1-1-1 0 0,-1 1 1 0 0,0 0-1 0 0,7-10-29 0 0,-6 8-65 0 0,1 0 0 0 0,-1-1 1 0 0,1 1-1 0 0,-1 0 0 0 0,1-2 94 0 0,2-8-352 0 0,-1 0 1 0 0,1-9 351 0 0,-1 8 59 0 0,3-9 207 0 0,0 1-1 0 0,2 0 1 0 0,3-5-266 0 0,3-9 131 0 0,-7 14 274 0 0,2-11-405 0 0,5-15 457 0 0,-10 36-294 0 0,4-13 90 0 0,-5 13-315 0 0,-2 6 70 0 0,1 0 1 0 0,-1-1-1 0 0,-1 1 0 0 0,1 0 0 0 0,-1 0 1 0 0,0-1-1 0 0,0-4-8 0 0,0 5 55 0 0,0 0 1 0 0,0 1-1 0 0,0-1 1 0 0,1 0-1 0 0,0 0 1 0 0,-1 1-1 0 0,2-1 1 0 0,-1 0-56 0 0,0 2 69 0 0,5-22 254 0 0,-5 21-257 0 0,0 1 0 0 0,-1-1 0 0 0,0 0 0 0 0,0-1-66 0 0,-2-9 100 0 0,-12-2-30 0 0,12 14-3 0 0,0 0 1 0 0,0 0 0 0 0,1-1 0 0 0,-1 1 0 0 0,0-2-68 0 0,-4-6-158 0 0,5 8 138 0 0,1 2 25 0 0,0 0 0 0 0,0 0 0 0 0,0 0 0 0 0,0 0 0 0 0,0-1 0 0 0,0 1 0 0 0,0 0 0 0 0,-1 0 0 0 0,1 0 0 0 0,0 0 0 0 0,0 0 0 0 0,0 0-1 0 0,0 0 1 0 0,0 0 0 0 0,0 0 0 0 0,0 0 0 0 0,0 0 0 0 0,0 0 0 0 0,0-1 0 0 0,0 1 0 0 0,0 0 0 0 0,0 0 0 0 0,0 0 0 0 0,-1 0 0 0 0,1 0 0 0 0,0 0 0 0 0,0 0 0 0 0,0 0 0 0 0,0 0 0 0 0,0 0 0 0 0,0 0 0 0 0,0 0 0 0 0,0 0 0 0 0,0 0 0 0 0,-1 0 0 0 0,1 0 0 0 0,0 0 0 0 0,0 0 0 0 0,0 0 0 0 0,0 0-1 0 0,0 0 1 0 0,0 0 0 0 0,0 0 0 0 0,0 0 0 0 0,0 0 0 0 0,0 0 0 0 0,-1 1-5 0 0,-1-2 33 0 0,2 0-32 0 0,0 1 0 0 0,0 0 0 0 0,0 0 0 0 0,0 0-1 0 0,0 0 1 0 0,-1-1 0 0 0,1 1 0 0 0,0 0 0 0 0,0 0 0 0 0,0 0 0 0 0,0 0-1 0 0,-1 0 1 0 0,1 0 0 0 0,0 0 0 0 0,0 0 0 0 0,0-1 0 0 0,-1 1-1 0 0,1 0 1 0 0,0 0 0 0 0,0 0 0 0 0,0 0 0 0 0,-1 0 0 0 0,1 0 0 0 0,0 0-1 0 0,0 0 1 0 0,-1 0 0 0 0,1 0 0 0 0,0 0 0 0 0,0 1 0 0 0,0-1-1 0 0,-1 0 1 0 0,1 0-1 0 0,0 0-6 0 0,0 0-1 0 0,0 0 0 0 0,-1 0 1 0 0,1 0-1 0 0,0 0 1 0 0,0 0-1 0 0,0 0 0 0 0,-1 0 1 0 0,1 0-1 0 0,0 0 0 0 0,0 0 1 0 0,0 0-1 0 0,0 0 0 0 0,-1 0 1 0 0,1 0-1 0 0,0 0 1 0 0,0 0-1 0 0,0 0 0 0 0,-1 0 1 0 0,1 0-1 0 0,0 0 0 0 0,0 0 1 0 0,0 0-1 0 0,0 0 0 0 0,-1-1 1 0 0,1 1-1 0 0,0 0 1 0 0,0 0-1 0 0,0 0 0 0 0,0 0 1 0 0,0 0-1 0 0,0 0 0 0 0,-1-1 7 0 0,-1-6-2 0 0,2 7 8 0 0,0 0 0 0 0,0-1 1 0 0,0 1-1 0 0,0-1 0 0 0,0 1 0 0 0,0 0 0 0 0,0-1 0 0 0,0 1 1 0 0,0-1-1 0 0,0 1 0 0 0,0 0 0 0 0,0-1 0 0 0,-1 1 0 0 0,1 0 1 0 0,0-1-1 0 0,0 1 0 0 0,0 0 0 0 0,-1-1 0 0 0,1 1 0 0 0,0 0 1 0 0,-1-1-1 0 0,1 1 0 0 0,0 0 0 0 0,-1 0 0 0 0,1-1 0 0 0,0 1 0 0 0,-1 0 1 0 0,1 0-1 0 0,0 0 0 0 0,-1-1 0 0 0,1 1 0 0 0,0 0-6 0 0,-4-1 188 0 0,3 1-73 0 0,1 0-116 0 0,0 0 1 0 0,0 0-1 0 0,0 0 1 0 0,-1 0-1 0 0,1 0 0 0 0,0 0 1 0 0,0 0-1 0 0,0 0 1 0 0,0 0-1 0 0,0 0 0 0 0,0 0 1 0 0,0 0-1 0 0,0 0 1 0 0,0 0-1 0 0,0 0 0 0 0,0 0 1 0 0,0 0-1 0 0,0 0 1 0 0,0 0-1 0 0,0 0 0 0 0,0 0 1 0 0,0 0-1 0 0,-1 0 0 0 0,1 0 1 0 0,0 0-1 0 0,0 0 1 0 0,0 0-1 0 0,0 0 0 0 0,0 0 1 0 0,0 0-1 0 0,0 0 1 0 0,0 0-1 0 0,0 0 0 0 0,0 0 1 0 0,0 0-1 0 0,0 0 1 0 0,0 0-1 0 0,0 0 0 0 0,0 0 1 0 0,0 0-1 0 0,0 0 1 0 0,0-1-1 0 0,0 1 0 0 0,0 0 1 0 0,0 0-1 0 0,0 0 0 0 0,0 0 1 0 0,0 0-1 0 0,0 0 1 0 0,0 0-1 0 0,0 0 0 0 0,0 0 1 0 0,0 0-1 0 0,0 0 1 0 0,0 0-1 0 0,0 0 0 0 0,0 0 1 0 0,0 0-1 0 0,0 0 1 0 0,0 0-1 0 0,0 0 0 0 0,0-1 1 0 0,0 1-1 0 0,0 0 1 0 0,2-7-33 0 0,0-4 161 0 0,-1 9 50 0 0,-1 5-199 0 0,0-2 92 0 0,-1-3 105 0 0,1 2-178 0 0,0 0 0 0 0,0 0 0 0 0,0 0 0 0 0,0 0 0 0 0,0 1 0 0 0,0-1 0 0 0,0 0 0 0 0,0 0 0 0 0,0 0 0 0 0,0 0 0 0 0,0 0 0 0 0,1 0 0 0 0,-1 1 0 0 0,0-1 0 0 0,0 0 0 0 0,0 0 0 0 0,0 0 0 0 0,0 0-1 0 0,0 0 1 0 0,0 0 0 0 0,0 1 0 0 0,0-1 0 0 0,0 0 0 0 0,1 0 0 0 0,-1 0 0 0 0,0 0 0 0 0,0 0 0 0 0,0 0 0 0 0,0 0 2 0 0,7 1 213 0 0,-8-1-218 0 0,0 0 0 0 0,0-1 0 0 0,-1 1 1 0 0,1 0-1 0 0,0 0 0 0 0,0 1 0 0 0,0-1 1 0 0,0 0-1 0 0,-1 0 0 0 0,1 1 1 0 0,0-1-1 0 0,0 0 0 0 0,-1 1 5 0 0,1-1 5 0 0,1 0-1 0 0,-1 1 0 0 0,1-1 1 0 0,-1 0-1 0 0,1 0 1 0 0,-1 0-1 0 0,1 0 1 0 0,-1-1-1 0 0,0 1 1 0 0,1 0-1 0 0,-1 0 0 0 0,1 0 1 0 0,-1 0-1 0 0,1 0 1 0 0,-1-1-1 0 0,1 1 1 0 0,-1 0-1 0 0,1 0 0 0 0,-1-1-4 0 0,1 1-6 0 0,-1 0-1 0 0,1-1 1 0 0,-1 1-1 0 0,0 0 0 0 0,1-1 1 0 0,-1 1-1 0 0,0 0 1 0 0,1 0-1 0 0,-1 0 1 0 0,0 0-1 0 0,0 0 0 0 0,1 0 1 0 0,-1 0-1 0 0,0 0 7 0 0,0 0-14 0 0,1 0-1 0 0,-1 0 0 0 0,0 0 1 0 0,1 0-1 0 0,-1 0 1 0 0,0 0-1 0 0,0 0 0 0 0,1-1 1 0 0,-1 1-1 0 0,0 0 1 0 0,1 0-1 0 0,-1-1 15 0 0,0 1-2 0 0,1 0 0 0 0,-1 0 0 0 0,1 0 0 0 0,-1-1 0 0 0,1 1 0 0 0,-1 0 0 0 0,0 0 0 0 0,1 0 0 0 0,-1 0 0 0 0,0 0 0 0 0,1 0 0 0 0,-1 0 0 0 0,1 0 0 0 0,-1 0 0 0 0,0 0 0 0 0,1 0 2 0 0,-4 1-28 0 0,1 0 0 0 0,-1 0 0 0 0,1-1 0 0 0,-1 0 0 0 0,0 0 0 0 0,1 0 0 0 0,-1 0-1 0 0,1-1 1 0 0,-1 1 0 0 0,0-1 0 0 0,-2-1 28 0 0,6 2 3 0 0,-1 0 0 0 0,1-1-1 0 0,-1 1 1 0 0,1-1 0 0 0,-1 1 0 0 0,1-1-1 0 0,-1 1 1 0 0,1-1 0 0 0,-1 1 0 0 0,1-1-1 0 0,0 1 1 0 0,-1-1 0 0 0,1 1 0 0 0,0-1-1 0 0,-1 0-2 0 0,-3-6 4 0 0,3 7 1 0 0,1-1 1 0 0,0 1 0 0 0,0 0 0 0 0,0 0-1 0 0,0 0 1 0 0,-1 0 0 0 0,1 0-1 0 0,0 0 1 0 0,0 0 0 0 0,0-1 0 0 0,-1 1-1 0 0,1 0 1 0 0,0 0 0 0 0,0 0 0 0 0,0 0-1 0 0,-1 0 1 0 0,1 0 0 0 0,0 0 0 0 0,0 0-1 0 0,-1 0 1 0 0,1 0 0 0 0,0 0 0 0 0,0 0-1 0 0,0 0 1 0 0,-1 0 0 0 0,1 1-1 0 0,0-1 1 0 0,0 0 0 0 0,0 0 0 0 0,-1 0-1 0 0,1 0 1 0 0,0 0-6 0 0,-1 1 8 0 0,0-1 0 0 0,0 0 0 0 0,0 1 0 0 0,0-1 0 0 0,0 0 0 0 0,0 0-1 0 0,0 1 1 0 0,-1-1 0 0 0,1 0 0 0 0,0 0 0 0 0,0 0 0 0 0,-1-1-8 0 0,1 1 7 0 0,0 0-1 0 0,0 0 1 0 0,0 0-1 0 0,0 0 1 0 0,0 0-1 0 0,-1 0 1 0 0,1 1-1 0 0,0-1 1 0 0,0 0-1 0 0,0 0 1 0 0,0 1-1 0 0,-1 0-6 0 0,0 0-1 0 0,-1 0 0 0 0,1 0-1 0 0,-1 1 1 0 0,1-2-1 0 0,-1 1 1 0 0,0 0-1 0 0,0 0 1 0 0,1-1-1 0 0,-3 1 2 0 0,4-1 0 0 0,0 0 0 0 0,0 0 0 0 0,0 0 0 0 0,-1 0 0 0 0,1 0 0 0 0,0 0 1 0 0,0 0-1 0 0,0 0 0 0 0,0 0 0 0 0,-1-1 0 0 0,1 1 0 0 0,0 0 0 0 0,0-1 0 0 0,0 1 0 0 0,0-1 0 0 0,0 1 0 0 0,0-1 0 0 0,0 0 0 0 0,0 1 0 0 0,0-1 0 0 0,0 0 0 0 0,0 0 0 0 0,0 0 0 0 0,0 1 0 0 0,0 0-1 0 0,0-1 1 0 0,0 1-1 0 0,0 0 1 0 0,0 0-1 0 0,0-1 1 0 0,0 1-1 0 0,0 0 1 0 0,0 0 0 0 0,0 0-1 0 0,0 0 1 0 0,-1 0 0 0 0,-9 0 99 0 0,-2-1-74 0 0,12 1-32 0 0,0 0 1 0 0,0 0 0 0 0,0 0-1 0 0,0 0 1 0 0,0 0-1 0 0,0 0 1 0 0,0 0-1 0 0,0-1 1 0 0,0 1-1 0 0,1 0 1 0 0,-1-1 0 0 0,0 1-1 0 0,0 0 1 0 0,0-1-1 0 0,0 1 1 0 0,0-1-1 0 0,0 1 1 0 0,1-1-1 0 0,-1 0 7 0 0,-3-1 57 0 0,0-2 49 0 0,-15 39 361 0 0,5-10-258 0 0,-5 10 341 0 0,-4 12-550 0 0,8-11 70 0 0,-1 2 29 0 0,-3 1-99 0 0,11-22-2 0 0,-1 1 29 0 0,-1 0 0 0 0,-1 0 1 0 0,0-1-1 0 0,-7 7-27 0 0,-10 10 33 0 0,-16 17-104 0 0,44-51 72 0 0,-17 18-43 0 0,1 1 1 0 0,-6 10 41 0 0,21-26-427 0 0,4-6 233 0 0,5-4 128 0 0,41-52-78 0 0,-30 38 222 0 0,10-8-78 0 0,5-5 89 0 0,-32 31-92 0 0,7-7 58 0 0,1 0 1 0 0,1 0 0 0 0,-1 1 0 0 0,6-3-56 0 0,-15 11 6 0 0,-1 1 0 0 0,1 0 0 0 0,-1-1 0 0 0,0 1 0 0 0,1 0 0 0 0,-1 0 0 0 0,1-1 0 0 0,-1 1 0 0 0,1 0 0 0 0,-1 0 0 0 0,1 0 0 0 0,-1 0 0 0 0,1-1 0 0 0,-1 1 0 0 0,1 0 0 0 0,0 0 0 0 0,-1 0 0 0 0,1 0 0 0 0,-1 0 1 0 0,1 1-1 0 0,-1-1-6 0 0,0 0 6 0 0,1 0 0 0 0,-1 0 1 0 0,0 1-1 0 0,0-1 0 0 0,0 0 1 0 0,1 0-1 0 0,-1 1 1 0 0,0-1-1 0 0,0 0 0 0 0,0 1 1 0 0,0-1-1 0 0,0 0 0 0 0,0 0 1 0 0,0 1-1 0 0,0-1 0 0 0,0 0 1 0 0,1 1-1 0 0,-1-1 1 0 0,0 0-1 0 0,-1 1 0 0 0,1-1 1 0 0,0 0-1 0 0,0 1 0 0 0,0-1 1 0 0,0 0-1 0 0,0 0 1 0 0,0 1-1 0 0,0-1 0 0 0,0 0 1 0 0,0 1-1 0 0,-1-1 0 0 0,1 0-6 0 0,-4 9 68 0 0,0 0 0 0 0,-1-1-1 0 0,-5 8-67 0 0,-3 3 49 0 0,-6 16-104 0 0,1 2 55 0 0,-2 5-50 0 0,10-24-87 0 0,3-6 71 0 0,-4 11 66 0 0,9-18-15 0 0,1-1 0 0 0,0 0 0 0 0,0 1 0 0 0,0-1 0 0 0,0 1 0 0 0,1-1 0 0 0,-1 4 15 0 0,1-8-17 0 0,0 1 0 0 0,0-1 0 0 0,0 0-1 0 0,0 1 1 0 0,0-1 0 0 0,0 0 0 0 0,0 1 0 0 0,0-1-1 0 0,0 0 1 0 0,0 1 0 0 0,0-1 0 0 0,1 0 0 0 0,-1 1 0 0 0,0-1-1 0 0,0 0 1 0 0,0 0 0 0 0,0 1 0 0 0,0-1 0 0 0,1 0 0 0 0,-1 0-1 0 0,0 1 1 0 0,0-1 0 0 0,1 0 0 0 0,-1 0 0 0 0,0 0-1 0 0,0 1 1 0 0,1-1 0 0 0,-1 0 0 0 0,0 0 17 0 0,1 0-21 0 0,-1 0-1 0 0,1 0 1 0 0,0 0 0 0 0,-1 0-1 0 0,1 0 1 0 0,0 0 0 0 0,-1 0-1 0 0,1 0 1 0 0,-1 0 0 0 0,1 0-1 0 0,0 0 1 0 0,-1 0 0 0 0,1-1-1 0 0,0 1 22 0 0,2-2-65 0 0,0 1 0 0 0,0-1 0 0 0,0 0-1 0 0,0 0 1 0 0,0-1 65 0 0,5-4-49 0 0,-1-1-1 0 0,0 0 0 0 0,-1-1 1 0 0,1 1-1 0 0,1-6 50 0 0,-7 12 11 0 0,11-15 67 0 0,3-6-476 0 0,8-16 398 0 0,-28 43 195 0 0,3-3-189 0 0,0 0 0 0 0,1 1 0 0 0,-1-1 0 0 0,0 1 1 0 0,1-1-1 0 0,-2 2-6 0 0,-44 72-334 0 0,39-58 356 0 0,7-7 38 0 0,1-10-53 0 0,0 1 0 0 0,0-1 0 0 0,0 0 0 0 0,1 1 0 0 0,-1-1 0 0 0,0 0-1 0 0,0 0 1 0 0,0 1 0 0 0,0-1 0 0 0,0 0 0 0 0,0 0 0 0 0,1 0-1 0 0,-1 1 1 0 0,0-1 0 0 0,0 0 0 0 0,0 0 0 0 0,1 0 0 0 0,-1 1-1 0 0,0-1 1 0 0,0 0 0 0 0,1 0 0 0 0,-1 0 0 0 0,0 0 0 0 0,0 0-1 0 0,1 1 1 0 0,-1-1 0 0 0,0 0-7 0 0,1-1-6 0 0,0 1 0 0 0,-1 0 0 0 0,1-1 0 0 0,0 1 0 0 0,-1 0 0 0 0,1-1 0 0 0,-1 1 1 0 0,1-1-1 0 0,0 1 0 0 0,-1-1 0 0 0,1 1 0 0 0,-1-1 0 0 0,1 1 0 0 0,-1-1 0 0 0,0 0 0 0 0,1 1 0 0 0,-1-1 6 0 0,3-3-42 0 0,17-17 317 0 0,-9 9-253 0 0,-1 0 1 0 0,1 0-1 0 0,3-8-22 0 0,-9 13-56 0 0,-6 12-19 0 0,-7 12 104 0 0,5-12-71 0 0,1-1 0 0 0,1 1-1 0 0,-1-1 1 0 0,1 1 0 0 0,0-1-1 0 0,0 1 1 0 0,0 0-1 0 0,0 0 1 0 0,1 2 42 0 0,17-2 184 0 0,-16-5-188 0 0,0 0 0 0 0,-1 0 0 0 0,1 0-1 0 0,0 0 1 0 0,-1 0 0 0 0,1 0 0 0 0,-1 0 0 0 0,1 0 0 0 0,0-1-1 0 0,-1 1 1 0 0,1 0 0 0 0,0 0 0 0 0,-1 0 0 0 0,1-1 0 0 0,-1 1-1 0 0,1 0 1 0 0,-1-1 0 0 0,1 1 0 0 0,-1 0 4 0 0,13-11 30 0 0,1 1 424 0 0,0 1 127 0 0,-14 8-573 0 0,0 1 0 0 0,0 0 1 0 0,0 0-1 0 0,0 0 1 0 0,0 0-1 0 0,0 0 1 0 0,0 0-1 0 0,1 0 0 0 0,-1 0 1 0 0,0 0-1 0 0,0 0 1 0 0,0 0-1 0 0,0 0 1 0 0,0 0-1 0 0,0 0 0 0 0,0 0 1 0 0,0 0-1 0 0,0 0 1 0 0,1 0-1 0 0,-1 0 0 0 0,0 0 1 0 0,0 0-1 0 0,0 0 1 0 0,0 0-1 0 0,0 0 1 0 0,0 0-1 0 0,0 0 0 0 0,0 0 1 0 0,0 0-1 0 0,1 0 1 0 0,-1 0-1 0 0,0 0 1 0 0,0 0-1 0 0,0 0 0 0 0,0 0 1 0 0,0 1-1 0 0,0-1 1 0 0,0 0-1 0 0,0 0 1 0 0,0 0-1 0 0,0 0 0 0 0,0 0 1 0 0,0 0-1 0 0,0 0 1 0 0,0 0-1 0 0,1 0 1 0 0,-1 0-1 0 0,0 1 0 0 0,0-1 1 0 0,0 0-1 0 0,0 0 1 0 0,0 0-1 0 0,0 0 0 0 0,0 0 1 0 0,0 0-1 0 0,0 0 1 0 0,0 0-1 0 0,0 1 1 0 0,0-1-1 0 0,0 0 0 0 0,0 0 1 0 0,-1 0-1 0 0,1 0 1 0 0,0 0-1 0 0,0 0 1 0 0,0 0-1 0 0,0 0 0 0 0,0 0-8 0 0,-1 7 146 0 0,0-2-189 0 0,0-1-1 0 0,1 0 0 0 0,-1 0 0 0 0,1 0 1 0 0,0 3 43 0 0,0-7-4 0 0,0 0 0 0 0,0 1 0 0 0,0-1 1 0 0,0 0-1 0 0,0 0 0 0 0,0 1 0 0 0,0-1 1 0 0,0 0-1 0 0,0 0 0 0 0,0 1 0 0 0,0-1 0 0 0,0 0 1 0 0,1 0-1 0 0,-1 0 0 0 0,0 1 0 0 0,0-1 1 0 0,0 0-1 0 0,0 0 0 0 0,0 0 0 0 0,1 1 0 0 0,-1-1 1 0 0,0 0-1 0 0,0 0 0 0 0,0 0 0 0 0,1 0 1 0 0,-1 0-1 0 0,0 1 4 0 0,9-1 11 0 0,-7 0-50 0 0,-1 0 1 0 0,1-1 0 0 0,0 1 0 0 0,0-1 0 0 0,-1 1-1 0 0,1-1 1 0 0,0 0 0 0 0,-1 0 0 0 0,2 0 38 0 0,-3 1-8 0 0,1-1 0 0 0,-1 1 0 0 0,1 0 1 0 0,-1 0-1 0 0,1 0 0 0 0,-1-1 0 0 0,1 1 0 0 0,-1 0 1 0 0,1 0-1 0 0,-1 0 0 0 0,1 0 0 0 0,-1 0 0 0 0,1 0 0 0 0,-1 0 1 0 0,1 0 7 0 0,-1 0-31 0 0,1 0 1 0 0,-1 0-1 0 0,0 1 1 0 0,1-1-1 0 0,-1 0 1 0 0,1-1-1 0 0,-1 1 1 0 0,1 0-1 0 0,-1 0 1 0 0,0 0-1 0 0,1 0 1 0 0,-1 0 0 0 0,1 0-1 0 0,-1 0 1 0 0,0-1-1 0 0,1 1 1 0 0,-1 0-1 0 0,1 0 1 0 0,-1-1 30 0 0,0 1-9 0 0,0 0 1 0 0,0 1-1 0 0,0-1 0 0 0,0 0 1 0 0,0 0-1 0 0,0 0 1 0 0,0 0-1 0 0,0 0 1 0 0,0 0-1 0 0,0 0 0 0 0,0 0 1 0 0,-1 0-1 0 0,1 1 1 0 0,0-1-1 0 0,0 0 0 0 0,0 0 1 0 0,1 0-1 0 0,-1 0 1 0 0,0 0-1 0 0,0 0 1 0 0,0 0-1 0 0,0 0 0 0 0,0 1 1 0 0,0-1-1 0 0,0 0 1 0 0,0 0-1 0 0,0 0 0 0 0,0 0 1 0 0,0 0-1 0 0,0 0 1 0 0,0 0-1 0 0,0 0 0 0 0,0 0 1 0 0,0 0-1 0 0,0 0 1 0 0,0 1-1 0 0,1-1 1 0 0,-1 0-1 0 0,0 0 0 0 0,0 0 1 0 0,0 0-1 0 0,0 0 1 0 0,0 0-1 0 0,0 0 0 0 0,0 0 1 0 0,0 0-1 0 0,0 0 9 0 0,1 0-16 0 0,-1 0 0 0 0,0 0 0 0 0,0 0 1 0 0,1 0-1 0 0,-1 0 0 0 0,0 0 0 0 0,0-1 0 0 0,1 1 0 0 0,-1 0 0 0 0,0 0 0 0 0,0 0 0 0 0,1 0 0 0 0,-1 0 0 0 0,0 0 0 0 0,0-1 0 0 0,0 1 0 0 0,0 0 0 0 0,1 0 0 0 0,-1 0 0 0 0,0-1 0 0 0,0 1 1 0 0,0 0-1 0 0,0 0 0 0 0,0 0 0 0 0,0-1 0 0 0,1 1 0 0 0,-1 0 0 0 0,0 0 0 0 0,0-1 0 0 0,0 1 0 0 0,0 0 0 0 0,0 0 0 0 0,0-1 0 0 0,0 1 0 0 0,0 0 16 0 0,6-31-96 0 0,-5 27 88 0 0,-1 1 0 0 0,0-1 0 0 0,1 0 0 0 0,-2 0 0 0 0,1 1 0 0 0,0-1 0 0 0,-1-2 8 0 0,0 4 20 0 0,0 1-1 0 0,0-1 1 0 0,0 0 0 0 0,0 1-1 0 0,0-1 1 0 0,0 1 0 0 0,0-1-1 0 0,-1 1 1 0 0,1-1 0 0 0,0 1-1 0 0,-1 0 1 0 0,1 0-1 0 0,-1-1 1 0 0,0 1 0 0 0,1 0-1 0 0,-1 1 1 0 0,0-1 0 0 0,1 0-1 0 0,-1 0 1 0 0,0 1-1 0 0,0-1 1 0 0,0 1 0 0 0,0 0-1 0 0,0-1 1 0 0,0 1 0 0 0,0 0-1 0 0,0 0 1 0 0,1 0-1 0 0,-1 0 1 0 0,0 1 0 0 0,0-1-1 0 0,-1 1-19 0 0,2-1 23 0 0,0 1-1 0 0,1-1 0 0 0,-1 1 1 0 0,0-1-1 0 0,1 1 0 0 0,-1 0 1 0 0,0 0-1 0 0,1-1 0 0 0,-1 1 1 0 0,1 0-1 0 0,-1 0 0 0 0,1-1 0 0 0,-1 1 1 0 0,1 0-1 0 0,0 0 0 0 0,-1 0 1 0 0,1 0-23 0 0,-4 17 441 0 0,4-16-420 0 0,-1 0 1 0 0,1 0 0 0 0,0 0 0 0 0,0 0-1 0 0,0 0 1 0 0,0 1 0 0 0,0-1 0 0 0,0 0-1 0 0,1 0 1 0 0,-1 0 0 0 0,1 0 0 0 0,0 0-1 0 0,-1 0 1 0 0,1 0 0 0 0,0 0 0 0 0,0 0-1 0 0,0 0 1 0 0,0 0 0 0 0,1 0-22 0 0,7 10-31 0 0,-9-11 35 0 0,1 0-1 0 0,0 0 0 0 0,-1 0 0 0 0,1 0 0 0 0,0 0 1 0 0,-1 0-1 0 0,1 0 0 0 0,0 0 0 0 0,0 0 0 0 0,0-1 1 0 0,0 1-1 0 0,0 0 0 0 0,0 0 0 0 0,0-1 0 0 0,0 1 1 0 0,0-1-1 0 0,0 1 0 0 0,1-1 0 0 0,-1 1 0 0 0,1-1-3 0 0,11 5-113 0 0,-11-4 76 0 0,-1-1 0 0 0,1 1 0 0 0,-1 0 0 0 0,1-1 0 0 0,-1 1 0 0 0,1-1 0 0 0,0 0 0 0 0,-1 1 0 0 0,2-1 37 0 0,-3 0-22 0 0,1 0 1 0 0,0 0-1 0 0,-1 0 1 0 0,1 0-1 0 0,-1 0 1 0 0,1 0-1 0 0,0 0 0 0 0,-1 0 1 0 0,1 0-1 0 0,-1 0 1 0 0,1 1-1 0 0,0-1 1 0 0,-1 0-1 0 0,1 0 1 0 0,-1 1-1 0 0,1-1 1 0 0,-1 0-1 0 0,1 1 1 0 0,-1-1-1 0 0,1 0 1 0 0,-1 1-1 0 0,1-1 1 0 0,-1 1-1 0 0,0-1 1 0 0,1 1-1 0 0,-1-1 1 0 0,0 1-1 0 0,1-1 1 0 0,-1 1 21 0 0,1 1-38 0 0,-1 0-1 0 0,0 0 1 0 0,0-1 0 0 0,0 1 0 0 0,0 0 0 0 0,0 0 0 0 0,0 0-1 0 0,0 1 39 0 0,-1 6 41 0 0,2-9-72 0 0,-1 0-1 0 0,0 0 1 0 0,0 0 0 0 0,0 0-1 0 0,0 1 1 0 0,1-1-1 0 0,-1 0 1 0 0,0 0-1 0 0,0 0 1 0 0,0 0 0 0 0,1 0-1 0 0,-1 0 1 0 0,0 0-1 0 0,0 1 1 0 0,1-1-1 0 0,-1 0 1 0 0,0 0 0 0 0,0 0-1 0 0,1 0 1 0 0,-1 0-1 0 0,0 0 1 0 0,0 0-1 0 0,1 0 1 0 0,-1 0-1 0 0,0 0 1 0 0,0-1 0 0 0,1 1-1 0 0,-1 0 1 0 0,0 0-1 0 0,0 0 1 0 0,0 0-1 0 0,1 0 1 0 0,-1 0 0 0 0,0 0-1 0 0,0-1 32 0 0,0 1-12 0 0,1 0 0 0 0,-1 0 0 0 0,0-1 0 0 0,1 1 0 0 0,-1 0 0 0 0,0-1 0 0 0,0 1 0 0 0,1 0 0 0 0,-1 0 0 0 0,1 0 0 0 0,-1-1 0 0 0,0 1 0 0 0,1 0 0 0 0,-1 0 0 0 0,0 0 0 0 0,1 0 0 0 0,-1 0 0 0 0,1 0 12 0 0,3 3 327 0 0,-2-1-214 0 0,-2-2-122 0 0,0 0 0 0 0,0 0-1 0 0,0 0 1 0 0,0 0 0 0 0,1 1 0 0 0,-1-1-1 0 0,0 0 1 0 0,0 0 0 0 0,0 0 0 0 0,0 0 0 0 0,0 0-1 0 0,1 0 1 0 0,-1 0 0 0 0,0 1 0 0 0,0-1-1 0 0,0 0 1 0 0,0 0 0 0 0,1 0 0 0 0,-1 0-1 0 0,0 0 1 0 0,0 0 0 0 0,0 0 0 0 0,0 0-1 0 0,1 0 1 0 0,-1 0 0 0 0,0 0 0 0 0,0 0-1 0 0,0 0 1 0 0,0 0 0 0 0,1 0 9 0 0,-1-5-664 0 0,0 5 665 0 0,0 0 0 0 0,0-1-1 0 0,0 1 1 0 0,0 0-1 0 0,0-1 1 0 0,0 1-1 0 0,0 0 1 0 0,0-1 0 0 0,0 1-1 0 0,0 0 1 0 0,-1-1-1 0 0,1 1 1 0 0,0 0-1 0 0,0 0 1 0 0,0-1 0 0 0,-1 1-1 0 0,1 0 1 0 0,0 0-1 0 0,0-1 1 0 0,-1 1-1 0 0,1 0 1 0 0,0 0 0 0 0,0 0-1 0 0,-1-1 1 0 0,1 1-1 0 0,0 0 1 0 0,-1 0-1 0 0,1 0 1 0 0,0 0 0 0 0,-1 0-1 0 0,1 0 1 0 0,0 0-1 0 0,-1 0 1 0 0,1 0-1 0 0,0 0 1 0 0,-1 0-1 0 0,0-1 19 0 0,0 0 1 0 0,0 0-1 0 0,0 0 0 0 0,0 0 1 0 0,0 0-1 0 0,1 0 1 0 0,-1 0-1 0 0,0 0 0 0 0,0 0 1 0 0,1 0-1 0 0,-1 0 1 0 0,1 0-1 0 0,-1-1 0 0 0,1 1 1 0 0,-1-1-20 0 0,1-1 28 0 0,0-1 0 0 0,-1 1 0 0 0,1 0 0 0 0,-1 0 0 0 0,0-1 0 0 0,0 1 0 0 0,0 0 0 0 0,0 0 1 0 0,0 0-29 0 0,-4-6 210 0 0,0 1-1 0 0,-2-4-209 0 0,-5-6 112 0 0,8 13 19 0 0,0 0-1 0 0,0 0 1 0 0,-1 0 0 0 0,1 1-1 0 0,-1 0 1 0 0,0 0 0 0 0,0 0-1 0 0,-1 0 1 0 0,1 1 0 0 0,-6-3-131 0 0,7 5 58 0 0,1-1 1 0 0,-1 1 0 0 0,0 0-1 0 0,0 0 1 0 0,0 0-1 0 0,0 0 1 0 0,0 1 0 0 0,0 0-1 0 0,0 0 1 0 0,0 0-1 0 0,0 0 1 0 0,0 0 0 0 0,0 1-1 0 0,0 0 1 0 0,0 0-1 0 0,-3 1-58 0 0,-9 3 46 0 0,11-4-1 0 0,0 1 0 0 0,0-1 0 0 0,1 1 0 0 0,-1 0-1 0 0,0 1 1 0 0,-1 0-45 0 0,-17 9 185 0 0,18-9-130 0 0,-1-1 0 0 0,1 1 0 0 0,-1 0 1 0 0,0 1-56 0 0,-56 47-189 0 0,30-24 241 0 0,2 3-1 0 0,-4 5-51 0 0,19-19 31 0 0,-41 46-4 0 0,4-3 34 0 0,35-40-138 0 0,1 1 0 0 0,1 0 0 0 0,0 2 77 0 0,10-10 25 0 0,4-10-30 0 0,0 0 0 0 0,0 0 0 0 0,0 0 0 0 0,0 0 1 0 0,0 0-1 0 0,0 0 0 0 0,-1 1 5 0 0,8-18-1164 0 0,6-8 1009 0 0,54-73-257 0 0,-24 36 329 0 0,-35 49 72 0 0,5-7-58 0 0,0 1-1 0 0,2 0 0 0 0,6-6 70 0 0,-15 16 98 0 0,-5 6 85 0 0,-3 5 11 0 0,-38 49 183 0 0,-18 24 85 0 0,15-21-505 0 0,-17 34-6 0 0,21-29 93 0 0,-20 28 42 0 0,58-87-116 0 0,0 1-1 0 0,0 0 0 0 0,0-1 1 0 0,1 1-1 0 0,-1 0 0 0 0,1 0 1 0 0,0-1-1 0 0,0 1 0 0 0,-1 3 31 0 0,8-12-292 0 0,-2-2 303 0 0,1 0-1 0 0,0 1 0 0 0,0-1 1 0 0,0 1-1 0 0,4-3-10 0 0,3-4-60 0 0,-1 0 0 0 0,0-1 0 0 0,5-12 60 0 0,16-20-120 0 0,33-36 205 0 0,12-7-85 0 0,-76 88 1 0 0,0 1 18 0 0,1-1 0 0 0,-1 1 0 0 0,1 0 0 0 0,-1-1 0 0 0,0 1 0 0 0,2-1-19 0 0,-3 2 2 0 0,0 0-1 0 0,0 0 1 0 0,0 1 0 0 0,0-1-1 0 0,0 0 1 0 0,0 0 0 0 0,0 0-1 0 0,0 0 1 0 0,0 0 0 0 0,0 0-1 0 0,0 0 1 0 0,0 0-1 0 0,0 0 1 0 0,0 0 0 0 0,0 0-1 0 0,0 0 1 0 0,0 0 0 0 0,0 0-1 0 0,0 0 1 0 0,0 0 0 0 0,0 0-1 0 0,0 0 1 0 0,0 0-1 0 0,0 0 1 0 0,0 0 0 0 0,0 0-1 0 0,0 0 1 0 0,0 0 0 0 0,0 0-1 0 0,0 0 1 0 0,0 0 0 0 0,0 0-1 0 0,0 0 1 0 0,0 0-1 0 0,0 0 1 0 0,1 0 0 0 0,-1 0-1 0 0,0 0 1 0 0,0 0 0 0 0,0 0-1 0 0,0 0 1 0 0,0 0 0 0 0,0 0-1 0 0,0 0 1 0 0,0 0-1 0 0,0 0 1 0 0,0 0 0 0 0,0 0-1 0 0,0 0 1 0 0,0 0 0 0 0,0 0-1 0 0,0 0 1 0 0,0 0 0 0 0,0 0-1 0 0,0 0 1 0 0,0 0-1 0 0,0 0 1 0 0,0 0 0 0 0,0 0-1 0 0,0 0-1 0 0,-2 4 105 0 0,-4 4-5 0 0,-27 32-31 0 0,2 1-1 0 0,-4 10-68 0 0,-30 55 56 0 0,28-44-78 0 0,25-42-128 0 0,5-10 131 0 0,1 0-1 0 0,0 0 1 0 0,1 0-1 0 0,0 1 1 0 0,-2 6 19 0 0,7-16-506 0 0,1-2 165 0 0,5-6 28 0 0,5-10 258 0 0,31-49-437 0 0,29-34 492 0 0,-41 58 29 0 0,6-3-183 0 0,30-30 154 0 0,-35 41-122 0 0,-4 5 147 0 0,-26 27-54 0 0,-2 4-44 0 0,-3 3 71 0 0,-2 7-6 0 0,-1 0-1 0 0,0-1 1 0 0,-1 1-1 0 0,-3 3 9 0 0,-14 19 133 0 0,-24 42 228 0 0,-39 63-451 0 0,50-78-39 0 0,52-88-738 0 0,-6 10 809 0 0,17-30 48 0 0,3 3-1 0 0,1 0 0 0 0,2 1 1 0 0,2 2-1 0 0,18-15 11 0 0,-31 32-58 0 0,-13 14 182 0 0,0 1-1 0 0,2 0-123 0 0,-9 9 4 0 0,0 0-1 0 0,0 0 0 0 0,0 0 1 0 0,0 0-1 0 0,0 0 0 0 0,0 0 0 0 0,0 0 1 0 0,0-1-1 0 0,0 1 0 0 0,0 0 1 0 0,0 0-1 0 0,0 0 0 0 0,0 0 1 0 0,0 0-1 0 0,0 0 0 0 0,0 0 1 0 0,0 0-1 0 0,0 0 0 0 0,0 0 1 0 0,0 0-1 0 0,1 0 0 0 0,-1 0 0 0 0,0 0 1 0 0,0 0-1 0 0,0 0 0 0 0,0 0 1 0 0,0 0-1 0 0,0 0 0 0 0,0 0 1 0 0,0 0-1 0 0,0 0 0 0 0,0 0 1 0 0,0 0-1 0 0,0 0 0 0 0,1 0 0 0 0,-1 0 1 0 0,0 0-1 0 0,0 0 0 0 0,0 0 1 0 0,0 0-1 0 0,0 0 0 0 0,0 0 1 0 0,0 0-1 0 0,0 0 0 0 0,0 0 1 0 0,0 0-1 0 0,0 0 0 0 0,0 0 0 0 0,1 0 1 0 0,-1 0-1 0 0,0 0 0 0 0,0 0 1 0 0,0 0-1 0 0,0 0 0 0 0,0 0 1 0 0,0 0-4 0 0,-1 7 138 0 0,-3 7-15 0 0,-1-4-42 0 0,-1 0 0 0 0,0-1 0 0 0,-1 1 0 0 0,0-1 0 0 0,-4 4-81 0 0,-10 14 21 0 0,-92 140-53 0 0,112-165 28 0 0,0 0 0 0 0,0-1 0 0 0,0 1 0 0 0,0-1 0 0 0,0 1 1 0 0,-1-1-1 0 0,1 0 0 0 0,-1 1 4 0 0,2-6-361 0 0,3-3 231 0 0,18-34 5 0 0,11-14 125 0 0,-23 40 23 0 0,1 1-1 0 0,1 0 1 0 0,0 1 0 0 0,1 0-1 0 0,4-2-22 0 0,41-42-67 0 0,-51 51 119 0 0,-5 5-71 0 0,-3 3 6 0 0,0 2 20 0 0,-28 38 434 0 0,-21 30-430 0 0,42-58 135 0 0,0 0 0 0 0,-3 7-146 0 0,5-9-3 0 0,0 0-1 0 0,-1 0 0 0 0,0-1 1 0 0,-2 1 3 0 0,4-3-41 0 0,3-5-280 0 0,7-11 117 0 0,28-49 203 0 0,3 2-1 0 0,2 1 1 0 0,23-22 1 0 0,-39 51 155 0 0,-35 34-181 0 0,-59 87 492 0 0,61-81-333 0 0,1 1 0 0 0,-1 3-133 0 0,-9 13 166 0 0,-72 103-77 0 0,91-133-129 0 0,0 0-70 0 0,0 0 0 0 0,0-1-1 0 0,0 1 1 0 0,0-1-1 0 0,-2 3 111 0 0,3-6-400 0 0,1-3-17 0 0,2-2-202 0 0,29-57-214 0 0,34-64 896 0 0,-50 105-38 0 0,-11 17-17 0 0,-1 0-1 0 0,1-1 1 0 0,-1 1-1 0 0,0 0 0 0 0,-1-1 1 0 0,1 0-8 0 0,-3 6 1 0 0,0 0 0 0 0,0 0 0 0 0,0 0 1 0 0,0 0-1 0 0,0 0 0 0 0,0 0 0 0 0,0 0 0 0 0,0 0 1 0 0,0 0-1 0 0,0 0 0 0 0,0 0 0 0 0,0-1 1 0 0,0 1-1 0 0,0 0 0 0 0,0 0 0 0 0,0 0 0 0 0,0 0 1 0 0,0 0-1 0 0,0 0 0 0 0,0 0 0 0 0,0 0 0 0 0,0 0 1 0 0,0 0-1 0 0,0 0 0 0 0,0 0 0 0 0,0 0 0 0 0,0 0 1 0 0,0 0-1 0 0,0 0 0 0 0,0 0 0 0 0,0 0 1 0 0,0 0-1 0 0,0-1 0 0 0,0 1 0 0 0,0 0 0 0 0,0 0 1 0 0,0 0-1 0 0,0 0 0 0 0,0 0 0 0 0,0 0 0 0 0,0 0 1 0 0,0 0-1 0 0,0 0 0 0 0,0 0 0 0 0,0 0 1 0 0,-1 0-1 0 0,1 0 0 0 0,0 0 0 0 0,0 0 0 0 0,0 0 1 0 0,0 0-1 0 0,0 0 0 0 0,0 0 0 0 0,0 0 0 0 0,0 0 1 0 0,0 0-1 0 0,0 0-1 0 0,-5 2 158 0 0,-4 4 136 0 0,-33 35 312 0 0,31-30-537 0 0,0 0-1 0 0,-3 5-68 0 0,2-3 47 0 0,-8 8-47 0 0,1-5 128 0 0,0-1 1 0 0,-1 0 0 0 0,0-1-1 0 0,-7 2-128 0 0,-14 5-25 0 0,-41 15 25 0 0,49-22 44 0 0,9-3 86 0 0,0-2 1 0 0,-1 0-1 0 0,-17 2-130 0 0,21-7 67 0 0,1-1 0 0 0,0 0 1 0 0,-1-2-1 0 0,1 0 0 0 0,-8-2-67 0 0,0 0 28 0 0,1 1 1 0 0,-1 2-1 0 0,1 1 0 0 0,-23 5-28 0 0,25-2 213 0 0,-14 9-70 0 0,38-14-105 0 0,0-1 0 0 0,0 1 0 0 0,0 0-1 0 0,1-1 1 0 0,-1 1 0 0 0,0 0 0 0 0,0-1-1 0 0,0 1 1 0 0,0 0-38 0 0,1 0 6 0 0,0-1 0 0 0,0 0 0 0 0,0 0 1 0 0,0 0-1 0 0,0 0 0 0 0,0 0 0 0 0,0 0 0 0 0,-1 0 0 0 0,1 0 0 0 0,0 0 0 0 0,0 0 0 0 0,0 0 0 0 0,0 0 0 0 0,0 1 0 0 0,0-1 0 0 0,0 0 0 0 0,0 0 1 0 0,0 0-1 0 0,0 0 0 0 0,0 0 0 0 0,0 0 0 0 0,0 0 0 0 0,0 0 0 0 0,0 0 0 0 0,0 1 0 0 0,0-1 0 0 0,0 0 0 0 0,0 0 0 0 0,0 0 0 0 0,0 0 1 0 0,0 0-1 0 0,0 0 0 0 0,1 0 0 0 0,-1 0 0 0 0,0 0 0 0 0,0 1-6 0 0,6-1 58 0 0,18-4 212 0 0,-14 2-270 0 0,0 1 0 0 0,0-2 0 0 0,0 1 0 0 0,0-1 0 0 0,28-10-21 0 0,0 3-1 0 0,0 1 0 0 0,19-1 22 0 0,-44 8-105 0 0,-9 2 53 0 0,-1-1 1 0 0,0 1-1 0 0,0 0 1 0 0,1 0 0 0 0,1 0 51 0 0,-4 0-26 0 0,1 0 1 0 0,-1 0-1 0 0,1 1 1 0 0,-1-1-1 0 0,0 1 1 0 0,0-1-1 0 0,1 1 1 0 0,-1-1-1 0 0,0 1 1 0 0,0 0 0 0 0,0 0-1 0 0,0-1 1 0 0,1 1-1 0 0,-1 1 26 0 0,-1-2-9 0 0,1 1 0 0 0,-1-1 0 0 0,0 1 0 0 0,0-1 1 0 0,0 1-1 0 0,0-1 0 0 0,0 1 0 0 0,0 0 0 0 0,0-1 0 0 0,0 1 0 0 0,0-1 0 0 0,0 1 0 0 0,0-1 0 0 0,0 1 1 0 0,-1-1-1 0 0,1 1 0 0 0,0-1 0 0 0,0 1 0 0 0,0-1 0 0 0,-1 1 0 0 0,1-1 0 0 0,0 1 0 0 0,-1-1 0 0 0,1 0 0 0 0,0 1 1 0 0,-1-1 8 0 0,-9 13-190 0 0,6-10 159 0 0,0 1 0 0 0,-1-1 0 0 0,0 0-1 0 0,0 0 1 0 0,-4 2 31 0 0,-9 5 22 0 0,6-2-26 0 0,4-2 56 0 0,-1-1 0 0 0,1 0 0 0 0,-1 0 0 0 0,-7 2-52 0 0,-12 3-31 0 0,-45 16 144 0 0,-1-3 0 0 0,-8-2-113 0 0,57-16-52 0 0,-32 7 135 0 0,-44 3-83 0 0,80-12 94 0 0,1 1-1 0 0,-9 3-93 0 0,-21 3 418 0 0,40-6-109 0 0,9-2-34 0 0,5 0-19 0 0,5-1-125 0 0,0 0-1 0 0,0 0 0 0 0,0-1 1 0 0,0-1-1 0 0,0 0 0 0 0,0 0 1 0 0,2-1-131 0 0,-9 2 6 0 0,22-3 147 0 0,0 2 0 0 0,10 1-153 0 0,13-1 52 0 0,-12 0-26 0 0,-6 0-154 0 0,0-1 0 0 0,0-1 0 0 0,6-3 128 0 0,-12 0-373 0 0,1 0-1 0 0,3-4 374 0 0,-8 4-335 0 0,-13 5 149 0 0,0-1 1 0 0,0 0-1 0 0,0-1 1 0 0,0 0-1 0 0,2-1 186 0 0,-6 3-109 0 0,6-4-137 0 0,-6 3 98 0 0,-3 1-65 0 0,-12 4 312 0 0,3 0 0 0 0,-26 2 37 0 0,10-1 129 0 0,0 1 0 0 0,0 1 0 0 0,-17 7-265 0 0,-101 49 144 0 0,134-57-133 0 0,0 0 1 0 0,1 1 0 0 0,-1 0 0 0 0,1 1 0 0 0,1-1 0 0 0,-1 2-1 0 0,1-1 1 0 0,-7 9-12 0 0,15-16 7 0 0,0 0-1 0 0,0 0 1 0 0,0 0 0 0 0,0 0-1 0 0,0 1 1 0 0,0-1-1 0 0,-1 0 1 0 0,1 0 0 0 0,0 0-1 0 0,0 0 1 0 0,0 0-1 0 0,0 0 1 0 0,0 0 0 0 0,0 0-1 0 0,0 0 1 0 0,0 0-1 0 0,0 1 1 0 0,0-1 0 0 0,0 0-1 0 0,0 0 1 0 0,0 0-1 0 0,0 0 1 0 0,0 0-1 0 0,0 0 1 0 0,0 0 0 0 0,0 1-1 0 0,0-1 1 0 0,0 0-1 0 0,0 0 1 0 0,0 0 0 0 0,0 0-1 0 0,0 0 1 0 0,0 0-1 0 0,0 0 1 0 0,0 0 0 0 0,0 1-1 0 0,0-1 1 0 0,0 0-1 0 0,0 0 1 0 0,0 0 0 0 0,0 0-1 0 0,0 0 1 0 0,0 0-1 0 0,1 0 1 0 0,-1 0-1 0 0,0 0 1 0 0,0 0 0 0 0,0 1-1 0 0,0-1 1 0 0,0 0-1 0 0,0 0 1 0 0,0 0 0 0 0,0 0-1 0 0,0 0 1 0 0,1 0-1 0 0,-1 0-6 0 0,10 0 212 0 0,12-4 39 0 0,24-9-15 0 0,-20 5-269 0 0,7 0 33 0 0,-7 3-6 0 0,-7 0 53 0 0,2 2 0 0 0,11-1-47 0 0,-3 1 39 0 0,-17 1-228 0 0,0 1 0 0 0,0 1 0 0 0,8 0 189 0 0,-15 0-96 0 0,0 1-126 0 0,-5-1 201 0 0,0 0 1 0 0,0 0-1 0 0,0 0 0 0 0,0 0 0 0 0,0 0 0 0 0,0 0 0 0 0,0 0 0 0 0,0 0 1 0 0,0 0-1 0 0,0 0 0 0 0,0 0 0 0 0,0 0 0 0 0,0 0 0 0 0,0 0 1 0 0,0 0-1 0 0,0 0 0 0 0,0 0 0 0 0,0 0 0 0 0,0 0 0 0 0,0 0 21 0 0,-2 0-116 0 0,0 0 0 0 0,1 0 0 0 0,-1 0 0 0 0,0 0 0 0 0,0 0 0 0 0,-1 1 116 0 0,-1 0-131 0 0,-102 14 407 0 0,89-13-141 0 0,-2 1 94 0 0,0 0 0 0 0,-12 4-229 0 0,-31 14-159 0 0,59-21 896 0 0,10-3-395 0 0,12-3-184 0 0,8-4-79 0 0,-22 8-43 0 0,0 0 1 0 0,0 0-1 0 0,0 1 0 0 0,1-1 0 0 0,-1 1 0 0 0,0 0 0 0 0,1 0 0 0 0,-1 1 0 0 0,0 0 1 0 0,1 0-37 0 0,2 0 11 0 0,0 0 1 0 0,0-1-1 0 0,-1 1 0 0 0,1-2 1 0 0,0 1-1 0 0,-1-1 1 0 0,4-1-12 0 0,25-5-94 0 0,-23 5 72 0 0,-10 2-11 0 0,1 0 0 0 0,-1 1 0 0 0,0-1 0 0 0,1 1 0 0 0,-1-1 0 0 0,1 1 0 0 0,-1 0 0 0 0,1 1 0 0 0,-1-1 0 0 0,1 0 0 0 0,-1 1 33 0 0,3 1 40 0 0,6 1-191 0 0,-12-3 131 0 0,0 0 0 0 0,1 1-1 0 0,-1-1 1 0 0,0 0 0 0 0,0 0 0 0 0,1 0 0 0 0,-1 0 0 0 0,0 1 0 0 0,1-1 0 0 0,-1 0 0 0 0,0 0 0 0 0,0 1 0 0 0,1-1-1 0 0,-1 0 1 0 0,0 0 0 0 0,0 1 0 0 0,0-1 0 0 0,1 0 0 0 0,-1 1 0 0 0,0-1 0 0 0,0 0 0 0 0,0 1 0 0 0,0-1-1 0 0,0 0 1 0 0,0 1 20 0 0,0-1-22 0 0,0 0 0 0 0,0 1-1 0 0,0-1 1 0 0,0 0 0 0 0,-1 0-1 0 0,1 1 1 0 0,0-1 0 0 0,0 0-1 0 0,0 0 1 0 0,-1 0 0 0 0,1 1-1 0 0,0-1 1 0 0,0 0 0 0 0,-1 0-1 0 0,1 0 1 0 0,0 0 0 0 0,-1 0-1 0 0,1 1 1 0 0,0-1 0 0 0,0 0-1 0 0,-1 0 1 0 0,1 0 0 0 0,0 0-1 0 0,-1 0 1 0 0,1 0 0 0 0,0 0-1 0 0,-1 0 1 0 0,1 0 0 0 0,0 0-1 0 0,-1 0 23 0 0,-9-1-437 0 0,1 1 348 0 0,-1 0 0 0 0,0 0 0 0 0,-2 1 89 0 0,-7 1 23 0 0,-25 0 281 0 0,-40 9-304 0 0,78-11 20 0 0,0 1 0 0 0,1 0 0 0 0,0 1 0 0 0,-1-1 0 0 0,1 1 0 0 0,0 0 0 0 0,0 1-1 0 0,0-1 1 0 0,0 1 0 0 0,-4 3-20 0 0,6-4 140 0 0,2-1-122 0 0,1-1-1 0 0,-1 0 0 0 0,1 0 0 0 0,0 0 1 0 0,-1 0-1 0 0,1 0 0 0 0,0 1 0 0 0,0-1 1 0 0,-1 0-1 0 0,1 0 0 0 0,0 0 0 0 0,-1 1 1 0 0,1-1-1 0 0,0 0 0 0 0,0 1 0 0 0,-1-1 1 0 0,1 0-1 0 0,0 0 0 0 0,0 1 0 0 0,0-1 1 0 0,0 0-1 0 0,-1 1 0 0 0,1-1 0 0 0,0 1 1 0 0,0-1-1 0 0,0 0 0 0 0,0 1 0 0 0,0-1 1 0 0,0 0-1 0 0,0 1 0 0 0,0-1 0 0 0,0 1-17 0 0,20-4 518 0 0,-13 4-494 0 0,0-2 0 0 0,0 1 0 0 0,1-1 1 0 0,-1 0-1 0 0,0-1 0 0 0,0 1 0 0 0,4-3-24 0 0,17-3 48 0 0,23-4 18 0 0,-18 3-460 0 0,5 1 394 0 0,-8-2-675 0 0,-20 5 181 0 0,-9 2-25 0 0,-7 3 259 0 0,-10 2 77 0 0,10-3 139 0 0,1 1 0 0 0,-1 0 0 0 0,1 1 0 0 0,0-1 0 0 0,-1 1 0 0 0,1 0 0 0 0,-1 1 44 0 0,-24 12 32 0 0,-36 23 7 0 0,66-38-42 0 0,0 0 1 0 0,-1 1 0 0 0,1-1 0 0 0,0 0 0 0 0,-1 0 0 0 0,1 0 0 0 0,-1 0 0 0 0,1 0 0 0 0,0 0 0 0 0,-1 0-1 0 0,1 0 1 0 0,0 1 0 0 0,-1-1 0 0 0,1 0 0 0 0,0-1 0 0 0,-1 1 0 0 0,1 0 0 0 0,-1 0 2 0 0,1 0 8 0 0,0 0 1 0 0,0 0-1 0 0,0 0 1 0 0,0 0-1 0 0,0 0 1 0 0,-1 0 0 0 0,1-1-1 0 0,0 1 1 0 0,0 0-1 0 0,0 0 1 0 0,0 0-1 0 0,0 0 1 0 0,0 0-1 0 0,0-1 1 0 0,0 1-1 0 0,0 0 1 0 0,0 0 0 0 0,0 0-1 0 0,0 0 1 0 0,0-1-1 0 0,0 1 1 0 0,0 0-1 0 0,0 0 1 0 0,0 0-1 0 0,0 0 1 0 0,0 0-1 0 0,0-1-8 0 0,0 0 39 0 0,0 0-1 0 0,1 0 1 0 0,-1 0-1 0 0,0 0 1 0 0,1 0-1 0 0,-1 0 1 0 0,1 0-1 0 0,-1 0 1 0 0,1 1-1 0 0,0-1 1 0 0,-1 0-1 0 0,1 0-38 0 0,0 0 7 0 0,-1 1 0 0 0,1 0 1 0 0,0-1-1 0 0,-1 1 0 0 0,1 0 0 0 0,0-1 0 0 0,-1 1 0 0 0,1 0 0 0 0,0 0 0 0 0,-1 0 0 0 0,1-1 0 0 0,0 1 0 0 0,-1 0 0 0 0,1 0 0 0 0,0 0-7 0 0,0 0 35 0 0,1 0 0 0 0,-1 0 1 0 0,0 0-1 0 0,0 0 0 0 0,0-1 0 0 0,1 1 0 0 0,-1-1 0 0 0,1 0-35 0 0,1 0 82 0 0,0 0 0 0 0,0 0 0 0 0,-1 0-1 0 0,1 0 1 0 0,0 1 0 0 0,3-1-82 0 0,20-2 128 0 0,-18 2-86 0 0,0 0-1 0 0,0 0 1 0 0,-1 0-1 0 0,1-1 1 0 0,-1 0-1 0 0,1-1 1 0 0,1 0-42 0 0,49-24 8 0 0,-28 15 26 0 0,-1-3 0 0 0,1-1-34 0 0,-18 8-125 0 0,0-1 1 0 0,0-1-1 0 0,6-7 125 0 0,-4 4-281 0 0,14-10 281 0 0,88-54-219 0 0,-62 49-52 0 0,-49 27 346 0 0,-10 3-10 0 0,2-1-47 0 0,0 0 0 0 0,0 0 0 0 0,0 0 0 0 0,0 1 0 0 0,0 0 0 0 0,0 0-1 0 0,0-1 1 0 0,0 2 0 0 0,0 0-18 0 0,-9 5 52 0 0,-24 16 449 0 0,-27 24-501 0 0,43-33 6 0 0,14-11-16 0 0,0 1-1 0 0,-1 0 1 0 0,2 0 0 0 0,-1 1 0 0 0,0-1 0 0 0,1 1 0 0 0,0 1 0 0 0,0-1 10 0 0,4-4 7 0 0,0 0 0 0 0,0 0 0 0 0,0 1 0 0 0,0-1 0 0 0,0 0 0 0 0,1 0-7 0 0,0-2 0 0 0,0 1 1 0 0,0-1-1 0 0,0 0 0 0 0,0 0 1 0 0,0 0-1 0 0,0 0 1 0 0,0 0-1 0 0,0 0 0 0 0,0 0 1 0 0,0 0-1 0 0,0 0 1 0 0,0 0-1 0 0,0 1 0 0 0,0-1 1 0 0,0 0-1 0 0,0 0 0 0 0,0 0 1 0 0,0 0-1 0 0,0 0 1 0 0,0 0-1 0 0,0 0 0 0 0,0 0 1 0 0,0 0-1 0 0,0 0 1 0 0,0 1-1 0 0,0-1 0 0 0,0 0 1 0 0,0 0-1 0 0,0 0 0 0 0,0 0 1 0 0,0 0-1 0 0,0 0 1 0 0,1 0-1 0 0,-1 0 0 0 0,0 0 1 0 0,0 0-1 0 0,0 0 0 0 0,0 0 1 0 0,0 0-1 0 0,0 0 1 0 0,0 0-1 0 0,0 0 0 0 0,0 0 1 0 0,1 0-1 0 0,7-3 7 0 0,7-8 4 0 0,-1 3 42 0 0,0-1 0 0 0,8-3-53 0 0,-6 4-59 0 0,0-2 0 0 0,0 0 0 0 0,10-9 59 0 0,-7 5-42 0 0,38-32 58 0 0,-31 24-220 0 0,18-11 204 0 0,-36 30-103 0 0,-7 3 91 0 0,-4 4 21 0 0,-28 24-49 0 0,15-13 234 0 0,-3 3-194 0 0,-18 20 173 0 0,-49 55 53 0 0,83-91-249 0 0,1 1-1 0 0,0 0 1 0 0,0 0 0 0 0,0 0 0 0 0,0 0-1 0 0,1 0 1 0 0,-1 0 0 0 0,1 0-1 0 0,0 0 1 0 0,0 1 0 0 0,0-1 0 0 0,0 1-1 0 0,1-1 24 0 0,0-3-6 0 0,0 0 1 0 0,0 0-1 0 0,0 1 0 0 0,0-1 0 0 0,0 0 0 0 0,0 0 1 0 0,0 0-1 0 0,0 0 0 0 0,0 0 0 0 0,0 0 0 0 0,0 0 1 0 0,0 0-1 0 0,0 0 0 0 0,0 0 0 0 0,0 1 0 0 0,0-1 1 0 0,0 0-1 0 0,0 0 0 0 0,0 0 0 0 0,0 0 0 0 0,0 0 1 0 0,0 0-1 0 0,0 0 0 0 0,0 0 0 0 0,1 0 0 0 0,-1 0 1 0 0,0 0-1 0 0,0 0 0 0 0,0 0 0 0 0,0 0 0 0 0,0 0 1 0 0,0 0-1 0 0,0 0 0 0 0,0 0 0 0 0,0 0 0 0 0,0 0 0 0 0,1 0 1 0 0,-1 0-1 0 0,0 0 0 0 0,0 0 0 0 0,0 0 0 0 0,0 0 1 0 0,0 0-1 0 0,0 0 0 0 0,0 0 0 0 0,0 0 0 0 0,0 0 6 0 0,7-2-156 0 0,4-7 157 0 0,40-41-248 0 0,8-13 247 0 0,-44 46-93 0 0,-7 10-13 0 0,-14 13 27 0 0,-5 3 270 0 0,0 0 0 0 0,1 1 0 0 0,-7 8-191 0 0,-11 11-269 0 0,23-24 205 0 0,-2 0 59 0 0,1 1 0 0 0,0 0 0 0 0,1 0-1 0 0,0 1 1 0 0,-1 0 0 0 0,-1 4 5 0 0,6-9-180 0 0,2-5 68 0 0,13-30-220 0 0,-13 30 309 0 0,-1 0-1 0 0,1 0 1 0 0,-1-1 0 0 0,0 1-1 0 0,0 0 1 0 0,0 0 0 0 0,0 0-1 0 0,0-1 1 0 0,-1-1 23 0 0,1 3 12 0 0,-1 0 0 0 0,1 1 1 0 0,-1-1-1 0 0,0 0 0 0 0,1 0 1 0 0,-1 1-1 0 0,0-1 0 0 0,0 1 0 0 0,0-1 1 0 0,0 1-1 0 0,0-1 0 0 0,0 1 1 0 0,-1 0-1 0 0,1-1 0 0 0,0 1 0 0 0,-1 0 1 0 0,-1-1-13 0 0,2 1 4 0 0,-1 0 0 0 0,1 0 1 0 0,-1 0-1 0 0,0 0 0 0 0,0 0 1 0 0,1 1-1 0 0,-1-1 0 0 0,0 0 0 0 0,0 1 1 0 0,0-1-1 0 0,1 1 0 0 0,-1 0 1 0 0,0 0-1 0 0,0 0 0 0 0,0 0 1 0 0,0 0-1 0 0,0 0 0 0 0,0 0 1 0 0,0 1-1 0 0,1-1 0 0 0,-3 1-4 0 0,-2 1 9 0 0,-1-1 0 0 0,1 1 0 0 0,0 0-1 0 0,0 1 1 0 0,1 0 0 0 0,-1 0 0 0 0,0 0-1 0 0,1 0 1 0 0,-1 2-9 0 0,-10 5 10 0 0,12-7-10 0 0,1-1 1 0 0,-1 0-1 0 0,-3 4 0 0 0,-44 37-76 0 0,48-41 115 0 0,-1 2-29 0 0,-1 0-1 0 0,1 0 0 0 0,-1 0 1 0 0,0 0-1 0 0,0-1 1 0 0,0 0-1 0 0,-2 0-9 0 0,6-2 9 0 0,1-1-1 0 0,-1 0 1 0 0,0 0-1 0 0,0 1 1 0 0,0-1-1 0 0,1 0 1 0 0,-1 0-1 0 0,0 0 1 0 0,0 0-1 0 0,0 0 1 0 0,1 0-1 0 0,-1-1 1 0 0,-1 1-9 0 0,2 0-2 0 0,0 0 1 0 0,0 0-1 0 0,0 0 0 0 0,0 0 1 0 0,0 0-1 0 0,0 0 0 0 0,0 0 0 0 0,0 0 1 0 0,0 0-1 0 0,0 0 0 0 0,0 0 1 0 0,0 0-1 0 0,0 0 0 0 0,-1 0 1 0 0,1 0-1 0 0,0 0 0 0 0,0 0 1 0 0,0 0-1 0 0,0 0 0 0 0,0 0 0 0 0,0 0 1 0 0,0 0-1 0 0,0 0 0 0 0,0 0 1 0 0,0 0-1 0 0,0 0 0 0 0,0 0 1 0 0,0 0-1 0 0,0 0 0 0 0,0 0 1 0 0,0 0-1 0 0,-1 0 0 0 0,1 0 0 0 0,0 0 1 0 0,0 0-1 0 0,0 0 0 0 0,0 0 1 0 0,0 0-1 0 0,0 0 0 0 0,0 0 1 0 0,0 0-1 0 0,0 0 0 0 0,0 1 1 0 0,0-1-1 0 0,0 0 0 0 0,0 0 0 0 0,0 0 1 0 0,0 0-1 0 0,0 0 0 0 0,0 0 1 0 0,0 0-1 0 0,0 0 0 0 0,0 0 1 0 0,0 0-1 0 0,0 0 0 0 0,0 0 0 0 0,0 0 1 0 0,0 0-1 0 0,0 0 0 0 0,0 0 1 0 0,0 1-1 0 0,0-1 0 0 0,0 0 1 0 0,0 0 1 0 0,1 0 45 0 0,0 0 1 0 0,1 1-1 0 0,-1-1 1 0 0,0 0-1 0 0,0 0 1 0 0,0 0-1 0 0,1 0 1 0 0,-1 0-1 0 0,0 0 1 0 0,0 0-1 0 0,1-1-45 0 0,1 1 83 0 0,0 0-1 0 0,0-1 0 0 0,0 1 1 0 0,0-1-1 0 0,-1 0 1 0 0,3-1-83 0 0,-1 0 10 0 0,1 1 1 0 0,-1-1 0 0 0,0 1 0 0 0,1 0 0 0 0,-1 0 0 0 0,3 0-11 0 0,6-1 8 0 0,-12 2-4 0 0,0 0 0 0 0,0 0 0 0 0,-1 0 0 0 0,1 0 0 0 0,0 0 0 0 0,0 0 0 0 0,0 0 0 0 0,0 0 0 0 0,0 0 0 0 0,0 1 0 0 0,0-1 0 0 0,0 0 0 0 0,0 1 0 0 0,0-1 0 0 0,0 1 0 0 0,0-1 0 0 0,-1 1 1 0 0,1-1-1 0 0,0 1 0 0 0,0 0 0 0 0,-1-1 0 0 0,1 1 0 0 0,0 0 0 0 0,-1 0 0 0 0,1 0 0 0 0,-1-1 0 0 0,1 1 0 0 0,-1 0 0 0 0,1 0 0 0 0,-1 0 0 0 0,0 0 0 0 0,1 0 0 0 0,-1 0 0 0 0,0 0 0 0 0,0 0 0 0 0,0 0 0 0 0,0 0 0 0 0,1 0 0 0 0,-1 0-4 0 0,0-1 2 0 0,0 0 0 0 0,0 0 0 0 0,0 1 0 0 0,0-1 0 0 0,0 0-1 0 0,0 1 1 0 0,0-1 0 0 0,0 0 0 0 0,0 0 0 0 0,0 1 0 0 0,1-1 0 0 0,-1 0-1 0 0,0 0 1 0 0,0 1 0 0 0,0-1 0 0 0,1 0 0 0 0,-1 0 0 0 0,0 0 0 0 0,0 0 0 0 0,0 1-1 0 0,1-1 1 0 0,-1 0 0 0 0,0 0 0 0 0,1 0 0 0 0,-1 0 0 0 0,0 0 0 0 0,0 0-1 0 0,1 1 1 0 0,-1-1 0 0 0,0 0 0 0 0,0 0 0 0 0,1 0 0 0 0,-1 0 0 0 0,0 0-1 0 0,1 0 1 0 0,-1 0 0 0 0,0 0 0 0 0,0 0 0 0 0,1-1 0 0 0,-1 1 0 0 0,0 0 0 0 0,1 0-1 0 0,-1 0 1 0 0,0 0 0 0 0,0 0 0 0 0,1 0-2 0 0,15-6-140 0 0,-12 4 154 0 0,1-1 31 0 0,7-1 78 0 0,-12 4-123 0 0,0 0 0 0 0,1 0 0 0 0,-1 0 0 0 0,0 0 0 0 0,1 0 0 0 0,-1 0 0 0 0,0 0 0 0 0,1 0 0 0 0,-1 0 0 0 0,1 0 0 0 0,-1 0 0 0 0,0 0 0 0 0,1 0 1 0 0,-1 1-1 0 0,0-1 0 0 0,1 0 0 0 0,-1 0 0 0 0,0 0 0 0 0,0 1 0 0 0,1-1 0 0 0,-1 0 0 0 0,0 0 0 0 0,1 1 0 0 0,-1-1 0 0 0,0 0 0 0 0,0 1 0 0 0,0-1 0 0 0,1 0 1 0 0,-1 1-1 0 0,0-1 0 0 0,2 4-17 0 0,-1-3-2 0 0,-1 0 1 0 0,1 0-1 0 0,-1 1 0 0 0,1-1 1 0 0,-1 0-1 0 0,1 0 1 0 0,-1 1-1 0 0,1-1 1 0 0,-1 2 18 0 0,0-3-1 0 0,0 0 1 0 0,0 1 0 0 0,0-1 0 0 0,0 0-1 0 0,0 1 1 0 0,1-1 0 0 0,-1 0 0 0 0,0 1-1 0 0,0-1 1 0 0,0 0 0 0 0,1 1-1 0 0,-1-1 1 0 0,0 0 0 0 0,0 0 0 0 0,1 1-1 0 0,-1-1 1 0 0,0 0 0 0 0,0 0 0 0 0,1 1-1 0 0,-1-1 1 0 0,0 0 0 0 0,1 0 0 0 0,-1 0-1 0 0,0 0 1 0 0,1 0 0 0 0,-1 1 0 0 0,0-1-1 0 0,1 0 0 0 0,-1 0 0 0 0,0 0 0 0 0,1 0 0 0 0,-1 1 0 0 0,0-1 0 0 0,1 0 0 0 0,-1 0 0 0 0,0 0 0 0 0,1 1-1 0 0,-1-1 1 0 0,0 0 0 0 0,0 0 0 0 0,1 1 0 0 0,-1-1 0 0 0,0 0 0 0 0,0 1 0 0 0,0-1 1 0 0,0 0-1 0 0,1 1-1 0 0,-1-1 1 0 0,0 0-1 0 0,0 1 1 0 0,0-1-1 0 0,1 0 1 0 0,-1 0-1 0 0,0 1 1 0 0,0-1-1 0 0,1 0 1 0 0,-1 0-1 0 0,0 1 1 0 0,0-1-1 0 0,1 0 1 0 0,-1 0-1 0 0,0 0 1 0 0,1 1-1 0 0,-1-1 1 0 0,0 0-1 0 0,1 0 1 0 0,-1 0-1 0 0,0 0 1 0 0,1 0-1 0 0,-1 0 1 0 0,1 0 1 0 0,-1 0 9 0 0,0 0 0 0 0,1 0 0 0 0,-1 0 0 0 0,0 0 0 0 0,1 1 0 0 0,-1-1 0 0 0,0 0-1 0 0,1 0 1 0 0,-1 0 0 0 0,0 0 0 0 0,1 0 0 0 0,-1 1 0 0 0,0-1 0 0 0,1 0 0 0 0,-1 0 0 0 0,0 1 0 0 0,0-1 0 0 0,1 0 0 0 0,-1 0 0 0 0,0 1 0 0 0,0-1 0 0 0,0 0-9 0 0,1 1-7 0 0,0 0 0 0 0,-1-1-1 0 0,1 1 1 0 0,0-1 0 0 0,0 0-1 0 0,-1 1 1 0 0,1-1 0 0 0,0 0 0 0 0,0 1-1 0 0,-1-1 1 0 0,1 0 0 0 0,0 0-1 0 0,0 0 1 0 0,0 0 0 0 0,0 1-1 0 0,0-1 8 0 0,2 0-44 0 0,-2 1 58 0 0,0-1 0 0 0,0 1 0 0 0,0-1 0 0 0,-1 1-1 0 0,1-1 1 0 0,0 1 0 0 0,-1-1 0 0 0,1 1 0 0 0,0 0 0 0 0,-1-1 0 0 0,1 1 0 0 0,-1 0 0 0 0,1 0-14 0 0,-1 0-16 0 0,1 0-1 0 0,-1-1 1 0 0,1 1 0 0 0,0 0 0 0 0,-1-1 0 0 0,1 1 0 0 0,-1 0 0 0 0,1-1 0 0 0,0 1 0 0 0,0-1 0 0 0,-1 1 0 0 0,1-1 0 0 0,0 1 0 0 0,0-1 0 0 0,0 1 16 0 0,6 2 35 0 0,-7-3-32 0 0,0 0 0 0 0,0 0 1 0 0,1 0-1 0 0,-1 1 0 0 0,0-1 0 0 0,0 0 1 0 0,0 0-1 0 0,1 0 0 0 0,-1 0 0 0 0,0 0 1 0 0,0 0-1 0 0,1 0 0 0 0,-1 0 0 0 0,0 0 1 0 0,1 1-1 0 0,-1-1 0 0 0,0 0 0 0 0,0 0 1 0 0,1 0-1 0 0,-1-1 0 0 0,0 1 1 0 0,0 0-1 0 0,1 0 0 0 0,-1 0 0 0 0,0 0 1 0 0,0 0-1 0 0,1 0 0 0 0,-1 0 0 0 0,0 0-3 0 0,0 0 1 0 0,1-1 0 0 0,-1 1 0 0 0,0 0 0 0 0,0 0-1 0 0,1 0 1 0 0,-1 0 0 0 0,0 0 0 0 0,0 0 0 0 0,1 0 0 0 0,-1 0-1 0 0,0 0 1 0 0,0 0 0 0 0,1 0 0 0 0,-1 0 0 0 0,0 0 0 0 0,1 0-1 0 0,-1 0 1 0 0,0 0 0 0 0,0 0 0 0 0,1 0 0 0 0,-1 0 0 0 0,0 1-1 0 0,0-1 1 0 0,1 0 0 0 0,-1 0 0 0 0,0 0 0 0 0,0 0 0 0 0,0 1 0 0 0,1-1-1 0 0,-1 0 1 0 0,0 0 0 0 0,0 0 0 0 0,0 1 0 0 0,0-1 0 0 0,1 0-1 0 0,-1 0 1 0 0,0 0 0 0 0,0 1 0 0 0,0-1 0 0 0,0 0 0 0 0,0 0-1 0 0,0 1 1 0 0,0-1 0 0 0,0 0-1 0 0,3 15-48 0 0,-3-11-81 0 0,4-1-76 0 0,-4-2 199 0 0,0-1-1 0 0,1 0 1 0 0,-1 0 0 0 0,0 0 0 0 0,0 0-1 0 0,1 0 1 0 0,-1 1 0 0 0,0-1 0 0 0,0 0 0 0 0,0 0-1 0 0,1 0 1 0 0,-1 1 0 0 0,0-1 0 0 0,0 0-1 0 0,0 0 1 0 0,0 1 0 0 0,1-1 0 0 0,-1 0 0 0 0,0 1-1 0 0,0-1 1 0 0,0 0 6 0 0,1 4 40 0 0,1 0 0 0 0,-1 0 0 0 0,1-1 0 0 0,1 3-40 0 0,2 2-84 0 0,-4-6 43 0 0,-1-1-1 0 0,1 1 1 0 0,0 0 0 0 0,0-1-1 0 0,-1 1 1 0 0,1 0 0 0 0,-1 0 41 0 0,0-2 4 0 0,0 1 0 0 0,0-1 0 0 0,0 1 0 0 0,0-1 0 0 0,0 1 0 0 0,0-1 1 0 0,0 1-1 0 0,0-1 0 0 0,1 0 0 0 0,-1 1 0 0 0,0-1 0 0 0,0 1 0 0 0,0-1 0 0 0,1 1 0 0 0,-1-1 1 0 0,0 0-1 0 0,0 1 0 0 0,1-1 0 0 0,-1 0 0 0 0,0 1-4 0 0,4 4-168 0 0,-3-3 120 0 0,-1-2 48 0 0,0 1 0 0 0,0-1 0 0 0,0 0 0 0 0,0 0 1 0 0,0 0-1 0 0,0 0 0 0 0,0 0 0 0 0,0 0 1 0 0,0 0-1 0 0,0 0 0 0 0,0 0 0 0 0,0 1 1 0 0,0-1-1 0 0,0 0 0 0 0,0 0 0 0 0,0 0 0 0 0,0 0 1 0 0,0 0-1 0 0,0 0 0 0 0,0 0 0 0 0,0 0 1 0 0,0 0-1 0 0,1 0 0 0 0,-1 0 0 0 0,0 0 0 0 0,0 0 1 0 0,0 1-1 0 0,0-1 0 0 0,0 0 0 0 0,0 0 1 0 0,0 0-1 0 0,0 0 0 0 0,0 0 0 0 0,0 0 1 0 0,1 0-1 0 0,-1 0 0 0 0,0 0 0 0 0,0 0 0 0 0,0 0 1 0 0,0 0-1 0 0,0 0 0 0 0,0 0 0 0 0,0 0 1 0 0,0 0-1 0 0,1 0 0 0 0,-1 0-4 0 0,0 0 0 0 0,1 1 0 0 0,-1-1 1 0 0,0 0-1 0 0,1 1 0 0 0,-1-1 0 0 0,0 0 1 0 0,1 1-1 0 0,-1-1 0 0 0,0 1 0 0 0,0-1 0 0 0,0 0 1 0 0,1 1-1 0 0,-1-1 0 0 0,0 1 0 0 0,0-1 1 0 0,0 1-1 0 0,0-1 0 0 0,0 1 0 0 0,0-1 1 0 0,0 1-1 0 0,0-1 0 0 0,0 0 0 0 0,0 1 0 0 0,0-1 1 0 0,0 1-1 0 0,0-1 0 0 0,0 1 0 0 0,0-1 1 0 0,0 1-1 0 0,-1-1 0 0 0,1 1 0 0 0,0-1 1 0 0,0 0-1 0 0,-1 1 4 0 0,1-1-52 0 0,0 2 48 0 0,0-1 1 0 0,-1 0 0 0 0,1 0-1 0 0,0 1 1 0 0,0-1-1 0 0,0 0 1 0 0,0 1 0 0 0,1 0 3 0 0,-1-1-243 0 0,0 1 193 0 0,0 6 0 0 0,0-8 53 0 0,0 0-1 0 0,0 0 1 0 0,0 1 0 0 0,0-1 0 0 0,0 0 0 0 0,0 0 0 0 0,0 0 0 0 0,0 1-1 0 0,1-1 1 0 0,-1 0 0 0 0,0 0 0 0 0,0 0 0 0 0,0 0 0 0 0,0 1 0 0 0,0-1-1 0 0,0 0 1 0 0,1 0 0 0 0,-1 0 0 0 0,0 0 0 0 0,0 0 0 0 0,0 0-1 0 0,0 1 1 0 0,1-1 0 0 0,-1 0 0 0 0,0 0 0 0 0,0 0 0 0 0,0 0 0 0 0,1 0-1 0 0,-1 0 1 0 0,0 0 0 0 0,0 0 0 0 0,0 0-3 0 0,1 1 4 0 0,-1-1 0 0 0,1 0 0 0 0,-1 1 0 0 0,0-1 0 0 0,1 1 0 0 0,-1-1 0 0 0,0 1 0 0 0,0-1 0 0 0,1 1 0 0 0,-1-1 0 0 0,0 1 0 0 0,0 0 0 0 0,0-1 0 0 0,0 1 0 0 0,0-1 0 0 0,1 1 0 0 0,-1-1 0 0 0,0 1 0 0 0,-1 0-4 0 0,2 1 57 0 0,-1-2-59 0 0,0 0 0 0 0,0 1 0 0 0,0-1-1 0 0,0 0 1 0 0,1 1 0 0 0,-1-1 0 0 0,0 0-1 0 0,0 1 1 0 0,0-1 0 0 0,1 0 0 0 0,-1 0 0 0 0,0 1-1 0 0,1-1 1 0 0,-1 0 0 0 0,0 0 0 0 0,0 0-1 0 0,1 0 1 0 0,-1 1 2 0 0,6 3-13 0 0,-6-3 17 0 0,1 0 0 0 0,0 0 0 0 0,0-1 0 0 0,-1 1 1 0 0,1 0-1 0 0,-1 0 0 0 0,1 0 0 0 0,-1 0 0 0 0,1 0 0 0 0,-1 1 0 0 0,0-1 0 0 0,1 0 1 0 0,-1 0-1 0 0,0 0 0 0 0,0 0 0 0 0,0 0 0 0 0,0 0 0 0 0,0 0 0 0 0,0 1 0 0 0,0-1 0 0 0,0 0 1 0 0,0 0-1 0 0,-1 1-4 0 0,1 1-27 0 0,0-1 0 0 0,0 1-1 0 0,0 0 1 0 0,0 0 0 0 0,0 0 0 0 0,1 1 27 0 0,-1-3-3 0 0,0-1 0 0 0,0 1 1 0 0,0-1-1 0 0,0 1 0 0 0,0 0 0 0 0,1-1 0 0 0,-1 1 0 0 0,0 0 0 0 0,0-1 0 0 0,0 1 1 0 0,1-1-1 0 0,-1 1 0 0 0,0-1 0 0 0,1 1 0 0 0,-1-1 0 0 0,1 1 0 0 0,-1-1 1 0 0,0 1-1 0 0,1-1 0 0 0,-1 1 0 0 0,1-1 3 0 0,-1 0 3 0 0,1 0 1 0 0,-1 0-1 0 0,0 1 1 0 0,0-1-1 0 0,0 0 1 0 0,1 0-1 0 0,-1 0 1 0 0,0 0-1 0 0,0 0 1 0 0,0 1-1 0 0,0-1 1 0 0,1 0-1 0 0,-1 0 0 0 0,0 0 1 0 0,0 1-1 0 0,0-1 1 0 0,0 0-1 0 0,0 0 1 0 0,0 0-1 0 0,0 1 1 0 0,1-1-1 0 0,-1 0 1 0 0,0 0-4 0 0,0 1 0 0 0,0-1 0 0 0,0 0 0 0 0,0 0 0 0 0,0 0 0 0 0,0 0 1 0 0,0 0-1 0 0,0 1 0 0 0,0-1 0 0 0,0 0 0 0 0,0 0 0 0 0,0 0 1 0 0,0 0-1 0 0,0 0 0 0 0,0 0 0 0 0,0 1 0 0 0,0-1 0 0 0,0 0 1 0 0,0 0-1 0 0,0 0 0 0 0,1 0 0 0 0,-1 0 0 0 0,0 0 1 0 0,0 0-1 0 0,0 1 0 0 0,0-1 0 0 0,0 0 0 0 0,0 0 0 0 0,0 0 1 0 0,1 0-1 0 0,-1 0 0 0 0,0 0 0 0 0,0 0 0 0 0,0 0 0 0 0,0 0 1 0 0,0 0-1 0 0,1 0 0 0 0,-1 0 0 0 0,0 0 0 0 0,0 0 0 0 0,0 0 1 0 0,0 0-1 0 0,0 0 0 0 0,1 0 0 0 0,-1 0 0 0 0,0 0 0 0 0,0 0 1 0 0,0 0-1 0 0,0 0 0 0 0,0 0 0 0 0,1-1 4 0 0,-1 1 0 0 0,0 0 0 0 0,0 0 0 0 0,1 0 0 0 0,-1-1 0 0 0,0 1 0 0 0,1 0 0 0 0,-1 0-1 0 0,0 0 1 0 0,1 0 0 0 0,-1-1 0 0 0,0 1 0 0 0,1 0 0 0 0,-1 0 0 0 0,0 0 0 0 0,1 0 0 0 0,-1 0-4 0 0,3 4-62 0 0,-1-2 28 0 0,1 0 149 0 0,1 2-24 0 0,-4-4-91 0 0,0 1 0 0 0,1 0-1 0 0,-1-1 1 0 0,1 1 0 0 0,-1-1-1 0 0,1 1 1 0 0,0-1 0 0 0,-1 1-1 0 0,1-1 1 0 0,-1 1 0 0 0,1-1-1 0 0,0 0 1 0 0,-1 1 0 0 0,1-1-1 0 0,0 0 1 0 0,-1 1 0 0 0,1-1-1 0 0,0 0 1 0 0,0 0 0 0 0,-1 0-1 0 0,1 0 1 0 0,0 0 0 0 0,0 0-1 0 0,-1 0 1 0 0,1 0 0 0 0,0 0-1 0 0,0 0 1 0 0,-1 0 0 0 0,1 0-1 0 0,0 0 1 0 0,0-1-1 0 0,-1 1 1 0 0,1 0 0 0 0,0 0-1 0 0,-1-1 1 0 0,1 1 0 0 0,0-1-1 0 0,-1 1 1 0 0,1-1 0 0 0,-1 1-1 0 0,1-1 1 0 0,0 1 0 0 0,-1-1-1 0 0,1 1 1 0 0,-1-1 0 0 0,0 0-1 0 0,1 1 1 0 0,-1 0 1 0 0,0-1-1 0 0,0 1 1 0 0,0 0-1 0 0,1 0 0 0 0,-1 0 1 0 0,0 0-1 0 0,0 0 1 0 0,0 0-1 0 0,1-1 1 0 0,-1 1-1 0 0,0 0 0 0 0,0 0 1 0 0,0 0-1 0 0,1 0 1 0 0,-1 0-1 0 0,0 0 1 0 0,0 0-1 0 0,0 0 0 0 0,1 0 1 0 0,-1 0-1 0 0,0 0 1 0 0,0 0-1 0 0,0 0 0 0 0,1 0 1 0 0,-1 0-1 0 0,0 0 1 0 0,0 0-1 0 0,0 0 1 0 0,1 0-1 0 0,-1 1 0 0 0,0-1 1 0 0,0 0-1 0 0,7 6 106 0 0,-7-6-106 0 0,0 0 0 0 0,0 0 0 0 0,0 0-1 0 0,0 0 1 0 0,1 0 0 0 0,-1 0 0 0 0,0 0 0 0 0,0 0-1 0 0,0 0 1 0 0,0 0 0 0 0,1 0 0 0 0,-1 0-1 0 0,0 0 1 0 0,0 0 0 0 0,0 0 0 0 0,0 0 0 0 0,1 0-1 0 0,-1 0 1 0 0,0 0 0 0 0,0 0 0 0 0,0 0-1 0 0,0 0 1 0 0,1 0 0 0 0,-1 0 0 0 0,0 0 0 0 0,0 0-1 0 0,0 0 1 0 0,0 0 0 0 0,1 0 0 0 0,-1-1-1 0 0,0 1 1 0 0,0 0 0 0 0,0 0 0 0 0,0 0 0 0 0,0 0-1 0 0,0 0 1 0 0,0 0 0 0 0,1-1 0 0 0,-1 1-1 0 0,0 0 1 0 0,0 0 0 0 0,0 0 0 0 0,0 0 0 0 0,0-1-1 0 0,0 1 1 0 0,0 0-1 0 0,0 0 0 0 0,0 0-1 0 0,1-1 1 0 0,-1 1 0 0 0,0 0-1 0 0,0 0 1 0 0,0-1-1 0 0,1 1 1 0 0,-1 0 0 0 0,0 0-1 0 0,0 0 1 0 0,0 0 0 0 0,1 0-1 0 0,-1-1 1 0 0,0 1 0 0 0,0 0-1 0 0,1 0 1 0 0,-1 0 0 0 0,0 0-1 0 0,0 0 1 0 0,1 0-1 0 0,-1 0 1 0 0,0 0 0 0 0,1 0-1 0 0,-1 0 2 0 0,14-10 134 0 0,-4 4-48 0 0,-2 0-27 0 0,-7 5-46 0 0,0 0 1 0 0,0 0 0 0 0,0 0-1 0 0,0 0 1 0 0,0 0 0 0 0,0 1-1 0 0,0-1 1 0 0,1 0 0 0 0,-1 1-1 0 0,0-1 1 0 0,0 1 0 0 0,1-1-1 0 0,-1 1 1 0 0,1-1-14 0 0,0 1 3 0 0,0 0 1 0 0,0-1 0 0 0,1 1-1 0 0,-1-1 1 0 0,0 0-1 0 0,0 0 1 0 0,0 1-1 0 0,0-1 1 0 0,0 0 0 0 0,-1-1-1 0 0,2 1-3 0 0,6-5 34 0 0,3-3-96 0 0,-6 2 105 0 0,-3 5-31 0 0,-1 0 1 0 0,-1 1 0 0 0,1 0 0 0 0,0-1 0 0 0,0 1 0 0 0,0 0 0 0 0,0-1 0 0 0,0 1 0 0 0,0 0-1 0 0,0 1 1 0 0,0-1 0 0 0,1 0 0 0 0,1 0-13 0 0,-3 1-2 0 0,0 0 0 0 0,-1 0 0 0 0,1-1-1 0 0,0 1 1 0 0,0-1 0 0 0,0 1 0 0 0,0 0 0 0 0,0-1 0 0 0,-1 0-1 0 0,1 1 1 0 0,0-1 0 0 0,-1 1 0 0 0,1-1 0 0 0,0 0-1 0 0,-1 1 1 0 0,1-2 2 0 0,7-5 91 0 0,-8 7-96 0 0,1 0 0 0 0,-1 0 0 0 0,0 0 0 0 0,1-1 0 0 0,-1 1 0 0 0,0 0 0 0 0,1 0 0 0 0,-1 0 0 0 0,0 0 0 0 0,1 0 0 0 0,-1 0 0 0 0,0 0 0 0 0,1 0 0 0 0,-1 0 0 0 0,0 0 0 0 0,1 0 0 0 0,-1 0 0 0 0,1 0 0 0 0,-1 0 0 0 0,0 0 0 0 0,1 0 0 0 0,-1 0 0 0 0,1 1 6 0 0,-1-1 2 0 0,1 0 1 0 0,-1 0 0 0 0,1 0 0 0 0,-1 1 0 0 0,1-1-1 0 0,-1 0 1 0 0,1 0 0 0 0,-1 0 0 0 0,1 0 0 0 0,-1 0-1 0 0,1 0 1 0 0,0 0 0 0 0,-1 0 0 0 0,1-1 0 0 0,-1 1 0 0 0,1 0-1 0 0,-1 0 1 0 0,1 0 0 0 0,-1 0 0 0 0,1-1 0 0 0,-1 1-1 0 0,1 0 1 0 0,-1-1 0 0 0,1 1-4 0 0,11-11-96 0 0,0 0 159 0 0,-1 8-60 0 0,-10 2 0 0 0,-1 1 1 0 0,1 0-1 0 0,-1-1 1 0 0,1 1-1 0 0,0 0 1 0 0,-1 0-1 0 0,1 0 0 0 0,0 0 1 0 0,0-1-1 0 0,-1 1 1 0 0,1 0-1 0 0,0 0 1 0 0,0 0-4 0 0,-1 1-1 0 0,1-1 0 0 0,-1 0 0 0 0,1 0 1 0 0,-1 0-1 0 0,1 0 0 0 0,-1 0 0 0 0,1 0 1 0 0,-1-1-1 0 0,1 1 0 0 0,-1 0 0 0 0,1 0 1 0 0,-1 0-1 0 0,1 0 0 0 0,-1-1 0 0 0,0 1 1 0 0,1 0-1 0 0,-1 0 0 0 0,1-1 0 0 0,-1 1 1 0 0,0 0-1 0 0,1-1 0 0 0,-1 1 0 0 0,1 0 1 0 0,-1-1 0 0 0,0 0-1 0 0,1 0 0 0 0,0 0 1 0 0,-1 0-1 0 0,1 0 1 0 0,0 0-1 0 0,0 0 1 0 0,0 1-1 0 0,-1-1 1 0 0,1 0-1 0 0,0 0 1 0 0,0 1-1 0 0,0-1 1 0 0,0 0-1 0 0,0 1 1 0 0,0-1-1 0 0,1 1 1 0 0,-1 0-1 0 0,0-1 1 0 0,0 1-1 0 0,0 0 1 0 0,0 0-1 0 0,0-1 1 0 0,1 1 0 0 0,-2 0 2 0 0,1 0 0 0 0,0 0 0 0 0,-1 0 0 0 0,1 0 0 0 0,0 0 0 0 0,-1 0 0 0 0,1 0 0 0 0,0-1 0 0 0,-1 1 0 0 0,1 0 0 0 0,-1 0 0 0 0,1-1 0 0 0,-1 1 0 0 0,1 0 0 0 0,-1-1 0 0 0,1 1 0 0 0,-1-1 0 0 0,1 1-2 0 0,3-3-22 0 0,6 0 28 0 0,7-6 112 0 0,-7 6-158 0 0,11-10-148 0 0,-4 8 412 0 0,-15 4-136 0 0,3 0-70 0 0,-4 1-23 0 0,0 0 1 0 0,-1 0 0 0 0,1 0-1 0 0,-1-1 1 0 0,1 1 0 0 0,0 0-1 0 0,-1 0 1 0 0,1-1 0 0 0,-1 1-1 0 0,1 0 1 0 0,-1-1 0 0 0,1 1 0 0 0,-1 0-1 0 0,1-1 1 0 0,-1 1 0 0 0,0-1-1 0 0,1 1 1 0 0,-1-1 0 0 0,1 1-1 0 0,-1-1 5 0 0,0 1-1 0 0,0 0-1 0 0,1-1 1 0 0,-1 1-1 0 0,0 0 0 0 0,0-1 1 0 0,1 1-1 0 0,-1 0 1 0 0,0 0-1 0 0,1-1 0 0 0,-1 1 1 0 0,0 0-1 0 0,1 0 1 0 0,-1 0-1 0 0,0-1 0 0 0,1 1 1 0 0,-1 0-1 0 0,1 0 2 0 0,0 0-104 0 0,1-1 97 0 0,-1-3 108 0 0,0 3-101 0 0,10-15 9 0 0,-11 15-18 0 0,1 1-9 0 0,-1-1 0 0 0,0 1 0 0 0,0 0 0 0 0,1-1 0 0 0,-1 1 0 0 0,0-1 0 0 0,0 1-1 0 0,0-1 1 0 0,0 1 0 0 0,0-1 0 0 0,1 1 0 0 0,-1-1 0 0 0,0 1 0 0 0,0-1 0 0 0,0 1 0 0 0,-1-1 0 0 0,1 1 0 0 0,0-1 0 0 0,0 0 0 0 0,0 1 0 0 0,0 0 0 0 0,0-1 0 0 0,-1 1 0 0 0,1-1 0 0 0,0 1 0 0 0,0-1 18 0 0,-2-2-18 0 0,1 1 3 0 0,1 0 0 0 0,-1 0 0 0 0,0-1 0 0 0,1 1-1 0 0,-1 0 1 0 0,1-1 0 0 0,0 1 0 0 0,0-1 15 0 0,0 1 23 0 0,0 0-1 0 0,-1-1 0 0 0,1 1 1 0 0,0 0-1 0 0,-1 0 1 0 0,1-1-1 0 0,-1 1 0 0 0,0 0-22 0 0,-2-7-3 0 0,3 8-3 0 0,0 0 1 0 0,0 0-1 0 0,0 0 0 0 0,0 0 0 0 0,-1 0 1 0 0,1 0-1 0 0,0 0 0 0 0,-1 0 1 0 0,1 1-1 0 0,-1-1 0 0 0,1 0 0 0 0,-1-1 6 0 0,0 2 6 0 0,1-1 0 0 0,0 0 0 0 0,-1 0 0 0 0,1 0 0 0 0,0 1 0 0 0,-1-1-1 0 0,1 0 1 0 0,0 0 0 0 0,0 0 0 0 0,0 0-6 0 0,0 1 5 0 0,0-1 0 0 0,0 1-1 0 0,0-1 1 0 0,0 1 0 0 0,0-1 0 0 0,0 1 0 0 0,-1 0 0 0 0,1-1-1 0 0,0 1 1 0 0,0-1 0 0 0,0 1 0 0 0,0-1 0 0 0,-1 1-1 0 0,1 0 1 0 0,0-1 0 0 0,0 1 0 0 0,-1 0 0 0 0,1-1 0 0 0,0 1-1 0 0,0 0 1 0 0,-1-1 0 0 0,1 1 0 0 0,-1 0-5 0 0,0-12 279 0 0,-2 6-196 0 0,3 6-86 0 0,-1 0 1 0 0,1-1-1 0 0,0 1 0 0 0,0-1 1 0 0,0 1-1 0 0,-1 0 0 0 0,1-1 1 0 0,0 1-1 0 0,0-1 1 0 0,0 1-1 0 0,0-1 0 0 0,0 1 1 0 0,0-1-1 0 0,0 1 1 0 0,0-1 2 0 0,-1-9 133 0 0,0 8-106 0 0,1 0 0 0 0,0 0 0 0 0,0 0 0 0 0,0 0 0 0 0,0 0 1 0 0,0 0-1 0 0,0 0 0 0 0,0 0 0 0 0,1 0-27 0 0,0-3-2 0 0,0 0-1 0 0,0 1 1 0 0,-1-1-1 0 0,0 0 1 0 0,0-5 2 0 0,0 3-5 0 0,0 2 43 0 0,-1 0 0 0 0,0 1 1 0 0,0-1-1 0 0,0 0 1 0 0,-2-1-39 0 0,-4-11 10 0 0,6 14-9 0 0,0 0-1 0 0,-1 0 0 0 0,1 0 0 0 0,-1 0 0 0 0,-1-1 0 0 0,-4-10 93 0 0,0 2-84 0 0,6 10 7 0 0,0 1 0 0 0,0-1-1 0 0,0 0 1 0 0,0 1 0 0 0,0-1 0 0 0,1 0 0 0 0,-1 1 0 0 0,1-1 0 0 0,-1-1-16 0 0,0-3-155 0 0,0 3 170 0 0,1 0 0 0 0,-1 0 0 0 0,1 0 1 0 0,0 0-1 0 0,0 0 0 0 0,0 0 0 0 0,0-1 1 0 0,1 1-1 0 0,-1 0 0 0 0,1-1-15 0 0,0 0-25 0 0,0 0 0 0 0,0 0 0 0 0,-1-1 0 0 0,0 1 1 0 0,0 0-1 0 0,0-2 25 0 0,0 1-90 0 0,0 4 92 0 0,0 1-1 0 0,0 0 0 0 0,0 0 0 0 0,0 0 1 0 0,1 0-1 0 0,-1-1 0 0 0,0 1 0 0 0,0 0 0 0 0,0 0 1 0 0,0 0-1 0 0,0-1 0 0 0,-1 1 0 0 0,1 0 1 0 0,0 0-1 0 0,0 0 0 0 0,0 0 0 0 0,0-1 1 0 0,0 1-1 0 0,0 0 0 0 0,0 0 0 0 0,0 0 1 0 0,0 0-1 0 0,0-1 0 0 0,0 1 0 0 0,-1 0 0 0 0,1 0 1 0 0,0 0-1 0 0,0 0 0 0 0,0 0 0 0 0,0 0 1 0 0,0-1-1 0 0,-1 1 0 0 0,1 0 0 0 0,0 0 1 0 0,0 0-1 0 0,0 0 0 0 0,0 0 0 0 0,-1 0 0 0 0,1 0 1 0 0,0 0-1 0 0,0 0 0 0 0,0 0 0 0 0,0 0 1 0 0,-1 0-1 0 0,1 0 0 0 0,0 0 0 0 0,0 0 1 0 0,0 0-1 0 0,-1 0 0 0 0,1 0 0 0 0,0 0 1 0 0,0 0-1 0 0,0 0 0 0 0,0 0 0 0 0,-1 0 0 0 0,1 0 1 0 0,0 0-1 0 0,0 0 0 0 0,0 1 0 0 0,0-1 1 0 0,0 0-1 0 0,-1 0 0 0 0,1 0 0 0 0,0 0-1 0 0,-10 9 42 0 0,9-8-45 0 0,-21 24 277 0 0,0 0 0 0 0,-15 26-274 0 0,4-6 240 0 0,14-17-222 0 0,-7 14-18 0 0,-5 8-15 0 0,16-26 27 0 0,1 0 0 0 0,-4 11-12 0 0,17-33-18 0 0,0 0 1 0 0,0 0 0 0 0,0 0 0 0 0,1 0-1 0 0,-1 0 1 0 0,1 0 0 0 0,-1 0 0 0 0,1 0-1 0 0,0 0 1 0 0,0 0 0 0 0,-1 0 0 0 0,2 1 0 0 0,-1-1 16 0 0,0-2 1 0 0,0 0 0 0 0,0 0-1 0 0,0 0 1 0 0,0 0 0 0 0,0 0-1 0 0,0 0 1 0 0,0 0-1 0 0,0 0 1 0 0,0 1 0 0 0,0-1-1 0 0,0 0 1 0 0,0 0 0 0 0,0 0-1 0 0,0 0 1 0 0,1 0-1 0 0,-1 0 1 0 0,0 0 0 0 0,0 0-1 0 0,0 0 1 0 0,0 0-1 0 0,0 0 1 0 0,0 0 0 0 0,0 0-1 0 0,0 0 1 0 0,0 0 0 0 0,0 0-1 0 0,1 0 1 0 0,-1 0-1 0 0,0 0 1 0 0,0 0 0 0 0,0 0-1 0 0,0 0 1 0 0,0 0 0 0 0,0 0-1 0 0,0 0 1 0 0,0 0-1 0 0,0 0 1 0 0,0 0 0 0 0,1 0-1 0 0,-1 0 1 0 0,0 0 0 0 0,6-3-1 0 0,4-6-115 0 0,-2-5 27 0 0,4-8 89 0 0,2-4-80 0 0,2-5 108 0 0,-2 0-1 0 0,-1-1 1 0 0,-1-1 0 0 0,6-29-28 0 0,-17 57-6 0 0,5-17-18 0 0,-6 20 45 0 0,0 1-1 0 0,0-1 0 0 0,1 1 0 0 0,-1-1 1 0 0,0 1-1 0 0,0-1 0 0 0,-1 1 0 0 0,1-1 0 0 0,0 1 1 0 0,0-1-1 0 0,-1 1 0 0 0,1-1-20 0 0,-1 2 6 0 0,1 0 1 0 0,0 0-1 0 0,0-1 0 0 0,0 1 0 0 0,0 0 0 0 0,0 0 0 0 0,0 0 1 0 0,0 0-1 0 0,0 0 0 0 0,-1 0 0 0 0,1 0 0 0 0,0-1 1 0 0,0 1-1 0 0,0 0 0 0 0,0 0 0 0 0,0 0 0 0 0,-1 0 0 0 0,1 0 1 0 0,0 0-1 0 0,0 0 0 0 0,0 0 0 0 0,0 0 0 0 0,0 0 0 0 0,-1 0 1 0 0,1 0-1 0 0,0 0 0 0 0,0 0 0 0 0,0 0 0 0 0,0 0 1 0 0,-1 0-1 0 0,1 0 0 0 0,0 0 0 0 0,0 0 0 0 0,0 0-6 0 0,-7 4 123 0 0,-7 10-5 0 0,12-12-97 0 0,-7 9 45 0 0,1 0-1 0 0,0 0 1 0 0,1 1-1 0 0,0 1 1 0 0,-3 8-66 0 0,-6 11-16 0 0,3-7 6 0 0,1 1-1 0 0,0 0 11 0 0,7-11 31 0 0,1-1-1 0 0,0 0 1 0 0,0 1 0 0 0,0 10-31 0 0,3-2 37 0 0,1-21-48 0 0,0-1 0 0 0,1 1 0 0 0,-1-1 0 0 0,0 1 0 0 0,0-1-1 0 0,1 1 1 0 0,-1-1 0 0 0,1 1 0 0 0,0-1 0 0 0,-1 1 0 0 0,1-1-1 0 0,0 0 1 0 0,0 0 0 0 0,0 1 11 0 0,-1-2-14 0 0,1 1 1 0 0,-1-1-1 0 0,1 1 0 0 0,-1-1 1 0 0,1 0-1 0 0,0 0 0 0 0,-1 1 1 0 0,1-1-1 0 0,-1 0 0 0 0,1 0 0 0 0,0 1 1 0 0,-1-1-1 0 0,1 0 0 0 0,0 0 1 0 0,-1 0-1 0 0,1 0 0 0 0,0 0 1 0 0,-1 0-1 0 0,1 0 0 0 0,0 0 1 0 0,-1-1-1 0 0,1 1 0 0 0,0 0 1 0 0,-1 0-1 0 0,1 0 0 0 0,0-1 0 0 0,-1 1 1 0 0,1 0-1 0 0,-1-1 0 0 0,1 1 1 0 0,0 0-1 0 0,-1-1 0 0 0,1 1 14 0 0,1-2-15 0 0,1 0 0 0 0,-1 0 0 0 0,0-1 0 0 0,0 1 1 0 0,1 0-1 0 0,-1-2 15 0 0,6-7-28 0 0,-1 0 0 0 0,-1-1 0 0 0,0 1 0 0 0,-1-1 0 0 0,0-1 0 0 0,-1 1 0 0 0,1-4 28 0 0,1-7 2 0 0,-2 0-1 0 0,0 0 1 0 0,-1-15-2 0 0,-2 33 56 0 0,-1-1 1 0 0,-1 0-1 0 0,1 0 1 0 0,-1 0-57 0 0,1 5 18 0 0,0-1 0 0 0,0 0 0 0 0,-1 1 0 0 0,1-1 0 0 0,-1 1 0 0 0,1-1 0 0 0,-1 1 0 0 0,0-1 1 0 0,0 1-1 0 0,1-1 0 0 0,-1 1 0 0 0,0-1 0 0 0,0 1 0 0 0,0 0 0 0 0,-1-1-18 0 0,1 2 6 0 0,1-1 0 0 0,-1 1 0 0 0,1 0 0 0 0,-1 0 0 0 0,1 0 0 0 0,-1 0 0 0 0,1-1 0 0 0,-1 1 0 0 0,1 0 0 0 0,-1 0 0 0 0,1 0 0 0 0,-1 0 0 0 0,1 0 0 0 0,-1 0 0 0 0,1 1 0 0 0,-1-1 0 0 0,1 0 0 0 0,-1 0 0 0 0,1 0 0 0 0,-1 0-1 0 0,1 1 1 0 0,-1-1 0 0 0,1 0 0 0 0,-1 0 0 0 0,1 1-6 0 0,-12 8 270 0 0,10-8-262 0 0,-7 8-29 0 0,0 0 1 0 0,0 0-1 0 0,1 1 1 0 0,1 0-1 0 0,-4 7 21 0 0,0 0-9 0 0,2 0 0 0 0,0 2-1 0 0,0 1 10 0 0,7-16-9 0 0,1 0 0 0 0,0 0-1 0 0,0 0 1 0 0,1 0-1 0 0,-1 1 1 0 0,1-1-1 0 0,0 0 1 0 0,0 1 9 0 0,0-3-1 0 0,0 0-1 0 0,0 0 1 0 0,0 0 0 0 0,0-1-1 0 0,1 1 1 0 0,-1 0-1 0 0,1 0 1 0 0,-1-1 0 0 0,1 1-1 0 0,0 0 1 0 0,-1-1 0 0 0,1 1-1 0 0,0-1 1 0 0,0 1-1 0 0,0-1 1 0 0,0 1 0 0 0,1-1-1 0 0,-1 0 1 0 0,1 2 1 0 0,0-3-20 0 0,-1 1 0 0 0,0 0 0 0 0,1-1 0 0 0,-1 1 0 0 0,1-1 0 0 0,-1 1 0 0 0,1-1 0 0 0,-1 1 0 0 0,1-1 0 0 0,-1 0-1 0 0,1 0 1 0 0,0 0 0 0 0,-1 0 0 0 0,1 0 0 0 0,-1 0 0 0 0,1-1 0 0 0,-1 1 0 0 0,1 0 0 0 0,1-1 20 0 0,3-1-78 0 0,-1-1 0 0 0,1 1 0 0 0,0-1 0 0 0,1-2 78 0 0,0 2 4 0 0,-3 0-11 0 0,-1 1 1 0 0,1-1 0 0 0,-1 0-1 0 0,1 0 1 0 0,-1 0 0 0 0,0-1-1 0 0,2-2 7 0 0,18-27-71 0 0,-17 24 90 0 0,0-1 7 0 0,1 0-54 0 0,0-1 0 0 0,0-1-1 0 0,-1 1 1 0 0,0-1 0 0 0,-1 0-1 0 0,0-3 29 0 0,-5 14 8 0 0,1 0-1 0 0,-1 0 0 0 0,0 0 1 0 0,0 0-1 0 0,0 0 0 0 0,0 0 1 0 0,0 0-1 0 0,0 0 0 0 0,0 0 1 0 0,0-1-8 0 0,0 2 1 0 0,0 0 0 0 0,0 0 0 0 0,0 0 0 0 0,0 0-1 0 0,0 0 1 0 0,-1 0 0 0 0,1 0 0 0 0,0 0 0 0 0,0 0 0 0 0,0-1 0 0 0,0 1 0 0 0,0 0 0 0 0,0 0 0 0 0,0 0 0 0 0,0 0 0 0 0,0 0 0 0 0,0 0 0 0 0,0 0 0 0 0,0 0 0 0 0,0 0 0 0 0,0 0 0 0 0,-1 0 0 0 0,1 0 0 0 0,0 0 0 0 0,0 0 0 0 0,0 0 0 0 0,0 0 0 0 0,0 0 0 0 0,0 0 0 0 0,0 0 0 0 0,0 0 0 0 0,0 0 0 0 0,0 0 0 0 0,-1 0-1 0 0,1 0 0 0 0,-5 4 4 0 0,1 2-2 0 0,1-1 1 0 0,-1 1-1 0 0,1 1 0 0 0,0-1 0 0 0,-2 5-2 0 0,-9 35 411 0 0,10-33-82 0 0,1-5-339 0 0,1 1 0 0 0,1-1 0 0 0,-1 2 10 0 0,2-7-36 0 0,0 0 0 0 0,0 0 0 0 0,0-1 0 0 0,0 1 0 0 0,0 0 0 0 0,0-1 0 0 0,1 1 0 0 0,0 0 0 0 0,-1-1 1 0 0,1 1-1 0 0,1 2 36 0 0,-2-5-8 0 0,1 1 0 0 0,-1-1 0 0 0,0 0 0 0 0,0 1 0 0 0,0-1 0 0 0,1 0 0 0 0,-1 1 0 0 0,0-1 0 0 0,1 0 0 0 0,-1 1 0 0 0,0-1 0 0 0,1 0 0 0 0,-1 0 0 0 0,1 1 0 0 0,-1-1 1 0 0,0 0-1 0 0,1 0 0 0 0,-1 0 0 0 0,1 1 0 0 0,-1-1 0 0 0,0 0 0 0 0,1 0 0 0 0,-1 0 8 0 0,1 0-33 0 0,0 0 0 0 0,0 0 0 0 0,0 0 0 0 0,0 0 0 0 0,0-1 1 0 0,0 1-1 0 0,0 0 0 0 0,0 0 0 0 0,0-1 0 0 0,1 1 33 0 0,2-3-122 0 0,0 1 1 0 0,0-1-1 0 0,0 1 0 0 0,1-2 122 0 0,-4 3-2 0 0,12-10-256 0 0,-1-1 0 0 0,0 0 1 0 0,-1-1-1 0 0,0 0 0 0 0,0-2 258 0 0,-6 9 40 0 0,-4 6-23 0 0,-1-1 1 0 0,1 1-1 0 0,0-1 1 0 0,-1 1-1 0 0,1-1 1 0 0,-1 1-1 0 0,1-1 1 0 0,-1 1-1 0 0,0-1 1 0 0,1 1-1 0 0,-1-1 1 0 0,0 0-1 0 0,1 1 1 0 0,-1-1-1 0 0,0 0-17 0 0,0 1 2 0 0,0 0 0 0 0,0 0-1 0 0,0 0 1 0 0,0 0-1 0 0,0 0 1 0 0,0-1-1 0 0,0 1 1 0 0,0 0-1 0 0,0 0 1 0 0,0 0-1 0 0,0 0 1 0 0,0 0-1 0 0,-1 0 1 0 0,1 0-1 0 0,0 0 1 0 0,0 0-1 0 0,0 0 1 0 0,0 0 0 0 0,0 0-1 0 0,0 0 1 0 0,0 0-1 0 0,0 0 1 0 0,0 0-1 0 0,0 0 1 0 0,0 0-1 0 0,-1 0 1 0 0,1 0-1 0 0,0 0 1 0 0,0 1-1 0 0,0-1 1 0 0,0 0-1 0 0,0 0 1 0 0,0 0-1 0 0,0 0 1 0 0,0 0 0 0 0,0 0-1 0 0,0 0 1 0 0,0 0-1 0 0,0 0 1 0 0,0 0-1 0 0,0 0 1 0 0,0 0-1 0 0,0 0 1 0 0,-1 0-1 0 0,1 1 1 0 0,0-1-1 0 0,0 0 1 0 0,0 0-1 0 0,0 0 1 0 0,0 0-1 0 0,0 0 1 0 0,0 0 0 0 0,0 0-1 0 0,0 0 1 0 0,0 0-1 0 0,0 0-1 0 0,-2 6 172 0 0,1-5-116 0 0,-2 6 131 0 0,1 0-1 0 0,0 0 0 0 0,-1 4-186 0 0,3-8 10 0 0,0-1 0 0 0,-1 1 1 0 0,1-1-1 0 0,0 1 0 0 0,1-1 1 0 0,-1 1-1 0 0,0-1 0 0 0,1 1 1 0 0,-1-1-1 0 0,1 0 0 0 0,0 1 1 0 0,0 1-11 0 0,0-4-5 0 0,-1 1 1 0 0,0-1-1 0 0,1 1 1 0 0,-1-1-1 0 0,1 1 0 0 0,-1 0 1 0 0,1-1-1 0 0,-1 0 1 0 0,1 1-1 0 0,-1-1 1 0 0,1 1-1 0 0,-1-1 1 0 0,1 0-1 0 0,0 1 1 0 0,-1-1-1 0 0,1 0 0 0 0,0 1 1 0 0,-1-1-1 0 0,1 0 1 0 0,0 0-1 0 0,-1 0 1 0 0,1 0-1 0 0,0 0 1 0 0,-1 0-1 0 0,2 0 5 0 0,0 0 5 0 0,0 0-1 0 0,0 0 0 0 0,1-1 1 0 0,-1 1-1 0 0,0-1 1 0 0,0 1-1 0 0,1-1-4 0 0,2-1-29 0 0,0 0 0 0 0,1-1 0 0 0,-1 0 0 0 0,-1 0 0 0 0,1 0 0 0 0,0 0 0 0 0,-1-1 0 0 0,4-2 29 0 0,-1-1-304 0 0,0-1 0 0 0,3-4 304 0 0,8-8 128 0 0,-28 46 73 0 0,9-25-193 0 0,1 1-1 0 0,0-1 1 0 0,-1 1-1 0 0,1-1 1 0 0,0 1 0 0 0,0-1-1 0 0,0 1 1 0 0,0-1-1 0 0,0 1 1 0 0,0-1-1 0 0,0 1 1 0 0,0-1-8 0 0,0 0 2 0 0,0-1 0 0 0,0 1 0 0 0,1-1 0 0 0,-1 1 0 0 0,0-1 1 0 0,0 0-1 0 0,0 1 0 0 0,0-1 0 0 0,1 0 0 0 0,-1 1 0 0 0,0-1 0 0 0,0 0 0 0 0,1 1 0 0 0,-1-1 1 0 0,0 0-1 0 0,1 1 0 0 0,-1-1 0 0 0,0 0 0 0 0,1 0 0 0 0,-1 1 0 0 0,0-1 0 0 0,1 0 0 0 0,-1 0 1 0 0,0 0-1 0 0,1 0 0 0 0,-1 0 0 0 0,1 1 0 0 0,-1-1 0 0 0,1 0 0 0 0,-1 0 0 0 0,0 0 0 0 0,1 0 1 0 0,-1 0-1 0 0,1 0 0 0 0,-1 0 0 0 0,0 0 0 0 0,1 0 0 0 0,-1-1 0 0 0,1 1 0 0 0,-1 0 0 0 0,0 0 0 0 0,1 0 1 0 0,-1 0-3 0 0,2-1-24 0 0,-1 0 0 0 0,0 0 0 0 0,1 1 0 0 0,-1-1 0 0 0,0 0 0 0 0,1 0 0 0 0,-1 0 0 0 0,0-1 0 0 0,0 1 24 0 0,0 0-23 0 0,0 0 1 0 0,0 0 0 0 0,0 0 0 0 0,1 0-1 0 0,-1 0 1 0 0,0 0 0 0 0,0 0 0 0 0,1 0-1 0 0,-1 1 23 0 0,1-1-35 0 0,2-1-126 0 0,-4 3 158 0 0,0-1 0 0 0,0 0 0 0 0,0 0 0 0 0,0 0 0 0 0,0 0 1 0 0,0 0-1 0 0,0 1 0 0 0,1-1 0 0 0,-1 0 0 0 0,0 0 0 0 0,0 0 0 0 0,0 0 1 0 0,0 1-1 0 0,0-1 0 0 0,0 0 0 0 0,0 0 0 0 0,0 0 0 0 0,0 0 0 0 0,0 0 1 0 0,0 1-1 0 0,0-1 0 0 0,0 0 0 0 0,0 0 0 0 0,-1 0 0 0 0,1 0 0 0 0,0 1 1 0 0,0-1-1 0 0,0 0 0 0 0,0 0 0 0 0,0 0 0 0 0,0 0 3 0 0,0 0-5 0 0,0 1 1 0 0,0-1-1 0 0,0 0 0 0 0,0 0 0 0 0,0 0 1 0 0,0 0-1 0 0,0 0 0 0 0,-1 0 1 0 0,1 1-1 0 0,0-1 0 0 0,0 0 0 0 0,1 0 1 0 0,-1 0-1 0 0,0 0 0 0 0,0 0 1 0 0,0 0-1 0 0,0 1 0 0 0,0-1 0 0 0,0 0 1 0 0,0 0-1 0 0,0 0 0 0 0,0 0 1 0 0,0 0-1 0 0,0 0 0 0 0,0 0 0 0 0,0 1 1 0 0,0-1-1 0 0,0 0 0 0 0,0 0 0 0 0,1 0 1 0 0,-1 0-1 0 0,0 0 0 0 0,0 0 1 0 0,0 0-1 0 0,0 0 0 0 0,0 0 0 0 0,0 0 1 0 0,0 0-1 0 0,1 0 0 0 0,-1 0 1 0 0,0 0-1 0 0,0 0 0 0 0,0 0 0 0 0,0 0 1 0 0,0 0-1 0 0,0 0 0 0 0,1 0 1 0 0,-1 0-1 0 0,0 0 0 0 0,0 0 0 0 0,0 0 1 0 0,0 0-1 0 0,0 0 0 0 0,0 0 0 0 0,1 0 1 0 0,-1 0 4 0 0,7-2-295 0 0,-7 2 327 0 0,1 0-33 0 0,-1 0 1 0 0,0 0-1 0 0,0 0 0 0 0,0 0 0 0 0,0 0 0 0 0,0 0 0 0 0,0 0 0 0 0,0 1 1 0 0,0-1-1 0 0,0 0 0 0 0,0 0 0 0 0,0 0 0 0 0,0 0 0 0 0,0 0 0 0 0,0 0 0 0 0,1 0 1 0 0,-1 0-1 0 0,0 0 0 0 0,0 0 0 0 0,0 0 0 0 0,0 1 0 0 0,0-1 0 0 0,0 0 0 0 0,0 0 1 0 0,0 0-1 0 0,0 0 0 0 0,0 0 0 0 0,0 0 0 0 0,0 0 0 0 0,0 0 0 0 0,0 0 1 0 0,0 0-1 0 0,0 1 0 0 0,0-1 0 0 0,0 0 0 0 0,0 0 0 0 0,-1 0 0 0 0,1 0 0 0 0,0 0 1 0 0,0 0-1 0 0,0 0 0 0 0,0 0 0 0 0,0 0 0 0 0,0 0 0 0 0,0 0 1 0 0,0 1 1 0 0,0-1 0 0 0,0 0 1 0 0,0 0-1 0 0,-1 0 0 0 0,1 1 0 0 0,0-1 0 0 0,0 0 0 0 0,0 0 0 0 0,0 0 1 0 0,0 1-1 0 0,0-1 0 0 0,0 0 0 0 0,0 0 0 0 0,0 1 0 0 0,0-1 0 0 0,0 0 0 0 0,0 0 1 0 0,0 0-1 0 0,0 1 0 0 0,0-1 0 0 0,0 0 0 0 0,0 0 0 0 0,0 0 0 0 0,0 1 1 0 0,0-1-1 0 0,0 0 0 0 0,1 0 0 0 0,-1 0 0 0 0,0 1 0 0 0,0-1 0 0 0,0 0-1 0 0,11-7-242 0 0,-7 2 151 0 0,-3 5 74 0 0,-1 0 1 0 0,0 0-1 0 0,0-1 0 0 0,1 1 1 0 0,-1 0-1 0 0,0 0 0 0 0,0 0 1 0 0,1-1-1 0 0,-1 1 1 0 0,0 0-1 0 0,0 0 0 0 0,0-1 1 0 0,1 1-1 0 0,-1 0 0 0 0,0-1 1 0 0,0 1-1 0 0,0 0 0 0 0,0 0 1 0 0,0-1-1 0 0,1 1 0 0 0,-1 0 1 0 0,0-1-1 0 0,0 1 0 0 0,0 0 1 0 0,0-1-1 0 0,0 1 0 0 0,0-1 17 0 0,0 1-2 0 0,-1-1 62 0 0,1 1 0 0 0,-1-1 0 0 0,1 0 0 0 0,-1-1 0 0 0,1 1 0 0 0,0 0 0 0 0,0 0 0 0 0,-1 0 0 0 0,1 0 0 0 0,0 0 0 0 0,0 0 0 0 0,0 0 0 0 0,0-1-60 0 0,0 0-1 0 0,0 1 1 0 0,0-1-1 0 0,0 0 1 0 0,0 1-1 0 0,-1-1 0 0 0,1 1 1 0 0,-1-1-1 0 0,1 0 1 0 0,-2-6 64 0 0,-2-3 160 0 0,3 10-221 0 0,1 0-1 0 0,-1-1 1 0 0,1 1 0 0 0,-1 0-1 0 0,1 0 1 0 0,0-1 0 0 0,-1 1-1 0 0,1 0 1 0 0,0 0-1 0 0,0-1 1 0 0,0 1 0 0 0,0 0-3 0 0,1-17 37 0 0,-1 17 38 0 0,-6 5 434 0 0,6-3-467 0 0,-1 0-1 0 0,1 0 1 0 0,-1 0 0 0 0,1 0-1 0 0,0 0 1 0 0,0 0-1 0 0,0 1 1 0 0,-1-1-1 0 0,1 0 1 0 0,0 0 0 0 0,1 0-1 0 0,-1 0 1 0 0,0 0-1 0 0,0 1 1 0 0,0-1-1 0 0,1 0 1 0 0,-1 0 0 0 0,0 0-1 0 0,1 0 1 0 0,-1 0-1 0 0,1 0 1 0 0,-1 0 0 0 0,1 0-1 0 0,0 0 1 0 0,-1 0-1 0 0,2 1-41 0 0,-1-1 7 0 0,0 1 0 0 0,0 0 0 0 0,1 0 0 0 0,-2 0 0 0 0,1 0-1 0 0,0 0 1 0 0,0 1 0 0 0,-1-1 0 0 0,1 1-7 0 0,-1-2-16 0 0,0 0 0 0 0,1 0 0 0 0,-1 1 0 0 0,0-1 0 0 0,1 0 0 0 0,-1 0 0 0 0,0 0 0 0 0,1 0-1 0 0,0 1 1 0 0,-1-1 0 0 0,1 0 0 0 0,-1 0 0 0 0,1 0 0 0 0,0 0 0 0 0,0 0 0 0 0,0-1 0 0 0,0 1 0 0 0,0 0 0 0 0,0 0 0 0 0,0 0 0 0 0,1 0 16 0 0,-2-1-5 0 0,0 1 0 0 0,1-1 1 0 0,-1 0-1 0 0,0 1 0 0 0,1-1 1 0 0,-1 1-1 0 0,0-1 0 0 0,1 1 1 0 0,-1-1-1 0 0,0 1 0 0 0,0-1 1 0 0,0 1-1 0 0,0-1 1 0 0,1 1-1 0 0,-1-1 0 0 0,0 1 1 0 0,0-1-1 0 0,0 1 0 0 0,0-1 1 0 0,0 1-1 0 0,0-1 0 0 0,0 1 1 0 0,0-1-1 0 0,0 1 0 0 0,-1 0 1 0 0,1-1-1 0 0,0 1 0 0 0,0-1 1 0 0,0 1 4 0 0,-1 0 32 0 0,2 2-325 0 0,-1-2 241 0 0,0 0 0 0 0,0-1 0 0 0,0 1 0 0 0,0 0-1 0 0,0 0 1 0 0,0-1 0 0 0,0 1 0 0 0,-1 0 0 0 0,1 0-1 0 0,0-1 1 0 0,0 1 0 0 0,-1 1 52 0 0,1 0-299 0 0,0 2 361 0 0,-1 2 67 0 0,0-4-310 0 0,2-4 99 0 0,-1 0 35 0 0,1 0-1 0 0,-1 0 0 0 0,0 0 1 0 0,0 0-1 0 0,1 0 0 0 0,-1 0 0 0 0,-1 0 48 0 0,2-11 17 0 0,0 6 105 0 0,-1 5-95 0 0,0 1 0 0 0,0-1 0 0 0,0 1 0 0 0,0-1 0 0 0,0 1 0 0 0,1-1 0 0 0,-1 1 0 0 0,1 0 0 0 0,-1-1 0 0 0,1 1-1 0 0,-1 0 1 0 0,1-1-27 0 0,3-2-54 0 0,-3 4 35 0 0,-3 1 140 0 0,-2 10-25 0 0,-3 1-44 0 0,4-9-55 0 0,1 1 0 0 0,-1 0 0 0 0,1-1-1 0 0,0 1 1 0 0,1 0 0 0 0,-1 0 0 0 0,1 1-1 0 0,0-1 1 0 0,-1 0 0 0 0,2 0-1 0 0,-1 2 4 0 0,1-6-3 0 0,0 0 0 0 0,0 0 0 0 0,0 0 0 0 0,0 0 0 0 0,0 1-1 0 0,0-1 1 0 0,0 0 0 0 0,0 0 0 0 0,0 0 0 0 0,0 0-1 0 0,0 0 1 0 0,0 0 0 0 0,0 0 0 0 0,0 0 0 0 0,0 0 0 0 0,0 0-1 0 0,0 0 1 0 0,0 0 0 0 0,0 0 0 0 0,0 0 0 0 0,0 0-1 0 0,0 1 1 0 0,0-1 0 0 0,0 0 0 0 0,0 0 0 0 0,0 0 0 0 0,0 0-1 0 0,0 0 1 0 0,0 0 0 0 0,0 0 0 0 0,0 0 0 0 0,0 0-1 0 0,0 0 1 0 0,0 0 0 0 0,0 0 0 0 0,0 0 0 0 0,0 0-1 0 0,0 0 1 0 0,0 0 0 0 0,0 0 0 0 0,0 0 0 0 0,0 0 0 0 0,0 0-1 0 0,1 0 1 0 0,-1 0 0 0 0,0 0 0 0 0,0 0 0 0 0,0 0-1 0 0,0 0 1 0 0,0 0 0 0 0,0 0 0 0 0,0 0 0 0 0,0 0 0 0 0,0 0-1 0 0,0 0 1 0 0,0 0 0 0 0,0 0 0 0 0,0 0 0 0 0,0 0-1 0 0,0 0 1 0 0,0 0 3 0 0,4-4-226 0 0,3-8-187 0 0,-7 11 421 0 0,0-1 1 0 0,0 0-1 0 0,0 0 1 0 0,0 1-1 0 0,0-1 0 0 0,0 0 1 0 0,-1 0-1 0 0,1 1 1 0 0,-1-1-1 0 0,1 0 0 0 0,-1 0 1 0 0,1 1-1 0 0,-1-1 1 0 0,0 1-1 0 0,0-1 0 0 0,0 1 1 0 0,0-1-1 0 0,-1 0-8 0 0,-4-9 272 0 0,5 9-195 0 0,-1 1 1 0 0,1-1 0 0 0,-1 0-1 0 0,1 1 1 0 0,-1-1 0 0 0,0 1-1 0 0,1-1 1 0 0,-1 1 0 0 0,0 0-1 0 0,0 0 1 0 0,-1-1-78 0 0,-9-6 249 0 0,8 5-154 0 0,0 1 0 0 0,0 0 1 0 0,0 0-1 0 0,-1 0 0 0 0,1 0 0 0 0,-1 1 1 0 0,1-1-1 0 0,-1 1 0 0 0,-2 0-95 0 0,1 0 67 0 0,-1-1 0 0 0,1 0-1 0 0,0 0 1 0 0,-3-2-67 0 0,6 3 46 0 0,1-1 0 0 0,0 0 0 0 0,-1 1 0 0 0,1-1 1 0 0,0 0-1 0 0,0 0 0 0 0,0 0 0 0 0,1 0 0 0 0,-1-1 0 0 0,0 1 0 0 0,1 0 1 0 0,-2-3-47 0 0,1-1 39 0 0,-1 1 0 0 0,1-1 1 0 0,0 0-1 0 0,0 0 1 0 0,0-2-40 0 0,1 2 34 0 0,0 1 0 0 0,1-1 0 0 0,-1 1 1 0 0,1-1-1 0 0,0 1 0 0 0,1-1 0 0 0,-1 1 1 0 0,1-1-1 0 0,0-1-34 0 0,2 1 137 0 0,-1 0 0 0 0,1 0 0 0 0,2-5-137 0 0,-2 7-1 0 0,-1 0 0 0 0,0-1 0 0 0,0 0 0 0 0,0 1 0 0 0,-1-1 0 0 0,1-2 1 0 0,-1 3 8 0 0,0 0-1 0 0,1 0 1 0 0,-1 0-1 0 0,1 0 1 0 0,0 0-1 0 0,0 1 1 0 0,0-1-1 0 0,2-2-7 0 0,5-8 215 0 0,1 2-255 0 0,23-40 208 0 0,-31 48-164 0 0,1 0 0 0 0,0 0-1 0 0,-1 1 1 0 0,3-2-4 0 0,8-12 281 0 0,-3 3-305 0 0,-8 12-10 0 0,0-1 1 0 0,0 1 0 0 0,0-1 0 0 0,0 0 0 0 0,-1 0 0 0 0,1 1-1 0 0,-1-1 1 0 0,0 0 0 0 0,0 0 0 0 0,1-2 33 0 0,-1-2-54 0 0,1 0 0 0 0,1 0 0 0 0,-1 0 0 0 0,1 0 0 0 0,1 0 0 0 0,1-2 54 0 0,2-4 60 0 0,0 1-45 0 0,0 1 0 0 0,1-1-1 0 0,4-3-14 0 0,-7 9 4 0 0,2-4-232 0 0,-3 5 179 0 0,0 0-1 0 0,0 0 1 0 0,0 0-1 0 0,1 1 50 0 0,2-3 51 0 0,-1 0 0 0 0,3-4-51 0 0,-2 3 60 0 0,2-8-338 0 0,-2 6 125 0 0,-7 10 133 0 0,0-1 0 0 0,0 1 0 0 0,0-1 0 0 0,0 0 0 0 0,1 1 0 0 0,-1-1 0 0 0,0 1 0 0 0,0-1 0 0 0,0 1-1 0 0,0-1 1 0 0,0 1 0 0 0,0-1 0 0 0,0 1 0 0 0,-1-1 0 0 0,1 0 20 0 0,0 1-9 0 0,0 0-1 0 0,0 0 1 0 0,0 0 0 0 0,0 0-1 0 0,0-1 1 0 0,0 1 0 0 0,0 0-1 0 0,0 0 1 0 0,0 0 0 0 0,-1 0-1 0 0,1-1 1 0 0,0 1 0 0 0,0 0-1 0 0,0 0 1 0 0,0 0 0 0 0,0-1-1 0 0,0 1 1 0 0,0 0 0 0 0,1 0-1 0 0,-1 0 1 0 0,0 0 0 0 0,0-1-1 0 0,0 1 1 0 0,0 0 0 0 0,0 0-1 0 0,0 0 1 0 0,0 0-1 0 0,0 0 1 0 0,0-1 0 0 0,0 1-1 0 0,1 0 1 0 0,-1 0 0 0 0,0 0-1 0 0,0 0 1 0 0,0 0 0 0 0,0 0-1 0 0,0-1 1 0 0,1 1 0 0 0,-1 0-1 0 0,0 0 1 0 0,0 0 0 0 0,0 0-1 0 0,0 0 1 0 0,1 0 0 0 0,-1 0 9 0 0,0 0-24 0 0,1-1 1 0 0,-1 1 0 0 0,1 0 0 0 0,0-1-1 0 0,-1 1 1 0 0,0 0 0 0 0,1-1-1 0 0,-1 1 1 0 0,1-1 0 0 0,-1 1 0 0 0,1-1-1 0 0,-1 1 1 0 0,0-1 0 0 0,1 1 0 0 0,-1-1-1 0 0,0 1 1 0 0,1-1 0 0 0,-1 1 0 0 0,0-1 23 0 0,2-2-49 0 0,1-2-156 0 0,1 0 0 0 0,0 1 1 0 0,3-3 204 0 0,-5 5-9 0 0,8-9 55 0 0,-5 6-48 0 0,0-1 1 0 0,0 1-1 0 0,3-1 2 0 0,-2-1 91 0 0,-5 6-88 0 0,0 0 1 0 0,0 0-1 0 0,0 0 1 0 0,0 0-1 0 0,1 0 1 0 0,-1 0-1 0 0,1-1-3 0 0,-2 2-6 0 0,0 0-1 0 0,0 0 1 0 0,0 0-1 0 0,0 0 1 0 0,0 0 0 0 0,0 0-1 0 0,0 0 1 0 0,1 0-1 0 0,-1 0 1 0 0,0 0-1 0 0,0 0 1 0 0,0 0 0 0 0,0 0-1 0 0,0 0 1 0 0,0 0-1 0 0,0 0 1 0 0,0 0 0 0 0,0 0-1 0 0,0 0 1 0 0,1 0-1 0 0,-1 0 1 0 0,0 1-1 0 0,0-1 1 0 0,0 0 0 0 0,0 0-1 0 0,0 0 1 0 0,0 0-1 0 0,0 0 1 0 0,0 0-1 0 0,0 0 1 0 0,0 0 0 0 0,0 0-1 0 0,0 0 1 0 0,0 0-1 0 0,0 0 1 0 0,0 0 0 0 0,1 1 6 0 0,-1-2 194 0 0,-17 10 270 0 0,13-6-487 0 0,0 0 0 0 0,0-1 0 0 0,0 0 0 0 0,0 0 0 0 0,-2 1 23 0 0,5-3-1 0 0,-16 10 77 0 0,-1 0 1 0 0,1 1-1 0 0,-9 7-76 0 0,-3 3 66 0 0,18-12-26 0 0,0 0-1 0 0,0 1 1 0 0,-1 2-40 0 0,0 0 165 0 0,0-1-1 0 0,-3 2-164 0 0,-32 21 340 0 0,-1-1 0 0 0,-9 1-340 0 0,37-24 223 0 0,-12 4-223 0 0,12-6-144 0 0,-14 9 144 0 0,22-11 2 0 0,1 0 0 0 0,-2-1 0 0 0,1 0 0 0 0,0-1 0 0 0,-1 0 1 0 0,0-1-1 0 0,0-1 0 0 0,0 0 0 0 0,-1 0-2 0 0,2-1 106 0 0,7 0-138 0 0,0-1 0 0 0,1 0 0 0 0,-1 0 0 0 0,0 0 0 0 0,-3-1 32 0 0,3 0 22 0 0,0 1 0 0 0,0 0 0 0 0,0 0 0 0 0,0 0 0 0 0,-1 0 0 0 0,1 1 0 0 0,-1 0-22 0 0,-9 2 129 0 0,-11 5-129 0 0,-12 3-92 0 0,22-8 98 0 0,1 2-1 0 0,-1 0 1 0 0,1 1 0 0 0,-8 5-6 0 0,-33 11 75 0 0,38-15-47 0 0,1 0-1 0 0,-1 1 0 0 0,1 1 0 0 0,-15 10-27 0 0,23-13 72 0 0,-33 24 107 0 0,-27 26-179 0 0,37-30-98 0 0,21-17 199 0 0,0 0 0 0 0,-9 10-101 0 0,18-17-11 0 0,1-1 0 0 0,-1 1 1 0 0,1-1-1 0 0,-1 1 1 0 0,0-1-1 0 0,1 1 1 0 0,-1-1-1 0 0,0 0 0 0 0,0 0 1 0 0,0 0-1 0 0,0 0 1 0 0,0 0-1 0 0,0 0 11 0 0,0-1-28 0 0,2 0 25 0 0,0 0 1 0 0,-1 0-1 0 0,1 0 0 0 0,0 1 1 0 0,0-1-1 0 0,0 0 0 0 0,-1 0 1 0 0,1 0-1 0 0,0 0 0 0 0,0 0 0 0 0,0 0 1 0 0,-1 0-1 0 0,1 0 0 0 0,0 0 1 0 0,0 0-1 0 0,-1 0 0 0 0,1 0 0 0 0,0 0 1 0 0,0 0-1 0 0,0 0 0 0 0,-1 0 1 0 0,1 0-1 0 0,0 0 0 0 0,0 0 1 0 0,0 0-1 0 0,-1-1 0 0 0,1 1 0 0 0,0 0 1 0 0,0 0-1 0 0,0 0 0 0 0,-1 0 1 0 0,1 0-1 0 0,0-1 0 0 0,0 1 0 0 0,0 0 1 0 0,0 0-1 0 0,0 0 0 0 0,-1 0 1 0 0,1-1-1 0 0,0 1 0 0 0,0 0 3 0 0,-3-4 35 0 0,1 3-41 0 0,1-1-1 0 0,-1 1 1 0 0,0-1-1 0 0,-1 1 1 0 0,1 0-1 0 0,0 0 1 0 0,0 0-1 0 0,0 0 1 0 0,-1 1-1 0 0,-1-1 7 0 0,0 0-10 0 0,-7-5-60 0 0,9 5 81 0 0,1 0 0 0 0,0 0 0 0 0,-1 1 1 0 0,1-1-1 0 0,0 1 0 0 0,-1-1 0 0 0,1 1 0 0 0,-1-1 0 0 0,1 1 0 0 0,-1 0 0 0 0,1-1 1 0 0,-1 1-1 0 0,0 0 0 0 0,0 0-11 0 0,-16 2-44 0 0,12-2 16 0 0,-1 0 0 0 0,1 1-1 0 0,0 0 1 0 0,0 0-1 0 0,-2 1 29 0 0,-3 1 94 0 0,-11 5-57 0 0,0-2 0 0 0,-1-1 0 0 0,-9 1-37 0 0,0 0-22 0 0,25-4 17 0 0,0-1 0 0 0,-1 1 0 0 0,1-2 0 0 0,-1 1 0 0 0,1-1-1 0 0,-3 0 6 0 0,-65-11-242 0 0,72 11 240 0 0,-56-4-271 0 0,50 2 254 0 0,7 1 22 0 0,-1 0 0 0 0,1 1 1 0 0,0 0-1 0 0,-1-1 0 0 0,1 1 1 0 0,0 0-1 0 0,-1 0-3 0 0,0 0-16 0 0,1 0 1 0 0,0 0-1 0 0,0 0 0 0 0,0 0 0 0 0,0-1 1 0 0,0 1-1 0 0,0-1 16 0 0,-13-1-105 0 0,-8 1 238 0 0,15 0-160 0 0,1 0 1 0 0,-1 1 0 0 0,-7 1 26 0 0,-5 1-67 0 0,-16 0 67 0 0,31-2 0 0 0,0 0 1 0 0,0-1-1 0 0,0 0 1 0 0,0 1-1 0 0,0-1 0 0 0,0-1 1 0 0,-3 0-1 0 0,4 0 26 0 0,0 1 0 0 0,0 0-1 0 0,-1 0 1 0 0,1 1 0 0 0,0-1 0 0 0,0 1 0 0 0,0 0-26 0 0,-18-2 116 0 0,9-3-104 0 0,11 5-22 0 0,0-1 0 0 0,0 0 0 0 0,-1 0 0 0 0,1 1 0 0 0,0-1 0 0 0,-1 0 10 0 0,1 1 7 0 0,-1-1 0 0 0,1 0 0 0 0,0 0 0 0 0,0 0 0 0 0,0 0 0 0 0,0 0 0 0 0,0 0 0 0 0,0 0 0 0 0,0-1 0 0 0,0 1 0 0 0,0-1-7 0 0,-7-5-57 0 0,5 4-10 0 0,1 1 104 0 0,0 0 0 0 0,0 0-1 0 0,-1 0 1 0 0,1 0-1 0 0,-1 1 1 0 0,0-1-1 0 0,0 1-36 0 0,0-1-5 0 0,-1 0 0 0 0,1 0-1 0 0,-1-1 1 0 0,1 1-1 0 0,-2-2 6 0 0,-3-2-150 0 0,0 0 179 0 0,7 4-12 0 0,0 0 0 0 0,-1 1 0 0 0,1 0 0 0 0,0-1 0 0 0,0 1-1 0 0,-1 0 1 0 0,1 0 0 0 0,-1 0-17 0 0,1 1 13 0 0,0-1 1 0 0,0 0-1 0 0,0 0 0 0 0,0 0 1 0 0,1 0-1 0 0,-1 0 0 0 0,0 0 0 0 0,-1-1-13 0 0,1 0-24 0 0,0 1 0 0 0,0-1-1 0 0,0 1 1 0 0,0 0-1 0 0,0 0 1 0 0,-2-1 24 0 0,-21-7 19 0 0,8 1 55 0 0,15 7-67 0 0,-1 1-1 0 0,0-1 0 0 0,0 1 0 0 0,1-1 0 0 0,-1 1 0 0 0,0 0 0 0 0,0 0-6 0 0,0 2-100 0 0,2-2 47 0 0,1 0 30 0 0,0 1 19 0 0,0-1 1 0 0,0 1-1 0 0,0-1 1 0 0,0 1-1 0 0,0 0 0 0 0,0-1 1 0 0,-1 1-1 0 0,2-1 1 0 0,-1 1-1 0 0,0 0 0 0 0,0-1 1 0 0,0 1-1 0 0,0-1 1 0 0,0 1-1 0 0,0 0 0 0 0,1-1 1 0 0,-1 1-1 0 0,0-1 1 0 0,0 1-1 0 0,1-1 4 0 0,7 14-80 0 0,16 18 337 0 0,-17-22-336 0 0,-4-7 85 0 0,0 1 1 0 0,0 0 0 0 0,0-1-1 0 0,0 0 1 0 0,3 3-7 0 0,-5-5-22 0 0,1 1 0 0 0,0 0 0 0 0,-1-1 1 0 0,1 1-1 0 0,-1 0 0 0 0,0 0 0 0 0,0 0 1 0 0,0 1 21 0 0,8 10-49 0 0,-8-12 37 0 0,0 0 0 0 0,0 1 1 0 0,0-1-1 0 0,0 0 0 0 0,0 1 0 0 0,-1-1 1 0 0,1 0-1 0 0,0 2 12 0 0,-1-3 2 0 0,0 1 1 0 0,0 0-1 0 0,1-1 1 0 0,-1 1-1 0 0,0-1 0 0 0,1 1 1 0 0,-1 0-1 0 0,0-1 1 0 0,1 1-1 0 0,-1-1 1 0 0,1 1-1 0 0,-1-1 1 0 0,1 1-1 0 0,-1-1 0 0 0,1 1 1 0 0,-1-1-1 0 0,1 0 1 0 0,-1 1-1 0 0,1-1 1 0 0,0 1-3 0 0,5 0-130 0 0,-6-1 133 0 0,0 0 0 0 0,0 0 0 0 0,1 0 0 0 0,-1 0 0 0 0,0 0 0 0 0,0 0 0 0 0,0 0 0 0 0,1 0 0 0 0,-1 0 0 0 0,0 0 0 0 0,0 0 0 0 0,0 0 0 0 0,1 1 0 0 0,-1-1 0 0 0,0 0 0 0 0,0 0-1 0 0,0 0 1 0 0,1 0 0 0 0,-1 0 0 0 0,0 1 0 0 0,0-1 0 0 0,0 0 0 0 0,0 0 0 0 0,0 0 0 0 0,1 0 0 0 0,-1 1 0 0 0,0-1 0 0 0,0 0 0 0 0,0 0 0 0 0,0 0 0 0 0,0 1 0 0 0,0-1 0 0 0,0 0 0 0 0,0 0 0 0 0,0 1 0 0 0,0-1 0 0 0,0 0 0 0 0,0 0 0 0 0,0 0 0 0 0,0 1 0 0 0,0-1 0 0 0,0 0 0 0 0,0 0-1 0 0,0 1 1 0 0,0-1 0 0 0,0 0-3 0 0,0 1 4 0 0,0-1 0 0 0,0 1 0 0 0,0-1 0 0 0,0 1 0 0 0,0-1 0 0 0,1 1 0 0 0,-1-1 0 0 0,0 1 0 0 0,0 0-1 0 0,1-1 1 0 0,-1 1 0 0 0,0-1 0 0 0,1 0 0 0 0,-1 1 0 0 0,0-1 0 0 0,1 1 0 0 0,-1-1 0 0 0,1 0 0 0 0,-1 1 0 0 0,1-1-1 0 0,-1 0 1 0 0,1 1 0 0 0,-1-1 0 0 0,1 0 0 0 0,-1 0 0 0 0,1 1-4 0 0,0-1 33 0 0,1 4 18 0 0,-2-4-57 0 0,0 0 0 0 0,0 0 0 0 0,0 0-1 0 0,0 1 1 0 0,0-1 0 0 0,0 0 0 0 0,0 0-1 0 0,0 0 1 0 0,0 0 0 0 0,0 1 0 0 0,1-1-1 0 0,-1 0 1 0 0,0 0 0 0 0,0 0 0 0 0,0 0-1 0 0,0 1 1 0 0,0-1 0 0 0,0 0 0 0 0,0 0 0 0 0,1 0-1 0 0,-1 0 1 0 0,0 0 0 0 0,0 0 0 0 0,0 1-1 0 0,0-1 1 0 0,0 0 0 0 0,1 0 0 0 0,-1 0-1 0 0,0 0 1 0 0,0 0 0 0 0,0 0 0 0 0,0 0-1 0 0,1 0 1 0 0,-1 0 0 0 0,0 0 0 0 0,0 0 0 0 0,0 0-1 0 0,1 0 1 0 0,-1 0 0 0 0,0 0 0 0 0,0 0-1 0 0,0 0 7 0 0,1 0 12 0 0,-1 0 0 0 0,0 0 0 0 0,0 0-1 0 0,0 0 1 0 0,1 0 0 0 0,-1 0-1 0 0,0 0 1 0 0,0 0 0 0 0,0 0 0 0 0,0 0-1 0 0,1 0 1 0 0,-1 0 0 0 0,0 0-1 0 0,0 0 1 0 0,0 0 0 0 0,1 0 0 0 0,-1 0-1 0 0,0 0 1 0 0,0 1 0 0 0,0-1-1 0 0,0 0 1 0 0,0 0 0 0 0,1 0 0 0 0,-1 0-1 0 0,0 0 1 0 0,0 0 0 0 0,0 1 0 0 0,0-1-1 0 0,0 0 1 0 0,0 0 0 0 0,0 0-1 0 0,1 0 1 0 0,-1 1 0 0 0,0-1 0 0 0,0 0-12 0 0,2 2-131 0 0,-2-2 135 0 0,0 1 0 0 0,1-1-1 0 0,-1 0 1 0 0,0 1 0 0 0,0-1 0 0 0,0 0-1 0 0,1 1 1 0 0,-1-1 0 0 0,0 0-1 0 0,0 1 1 0 0,0-1 0 0 0,0 1-1 0 0,0-1 1 0 0,0 0 0 0 0,1 1-1 0 0,-1-1 1 0 0,0 1-4 0 0,0 0-6 0 0,0-1 1 0 0,0 1-1 0 0,0-1 1 0 0,1 1-1 0 0,-1 0 0 0 0,0-1 1 0 0,1 1-1 0 0,-1-1 0 0 0,0 1 1 0 0,1 0-1 0 0,-1-1 0 0 0,1 1 1 0 0,-1-1-1 0 0,1 1 1 0 0,-1-1-1 0 0,1 0 0 0 0,-1 1 1 0 0,1-1-1 0 0,0 0 0 0 0,-1 1 1 0 0,1-1-1 0 0,0 0 6 0 0,-1 1-1 0 0,1-1 0 0 0,-1 1 0 0 0,1-1 0 0 0,-1 1 0 0 0,1-1-1 0 0,-1 1 1 0 0,1-1 0 0 0,-1 1 0 0 0,0-1 0 0 0,1 1 0 0 0,-1 0 0 0 0,0-1 0 0 0,1 1 0 0 0,-1 0 1 0 0,3 4 71 0 0,-2-3-64 0 0,0-1-1 0 0,-1 0 1 0 0,0 0-1 0 0,1 0 1 0 0,-1 1 0 0 0,0-1-1 0 0,1 0 1 0 0,-1 0-1 0 0,0 1 1 0 0,0 0-7 0 0,1 6-85 0 0,0-3 80 0 0,-1-5 9 0 0,0 1 1 0 0,0 0-1 0 0,0-1 1 0 0,1 1-1 0 0,-1-1 1 0 0,0 1 0 0 0,0-1-1 0 0,0 1 1 0 0,1 0-1 0 0,-1-1 1 0 0,0 1 0 0 0,1-1-1 0 0,-1 1 1 0 0,0-1-1 0 0,1 0 1 0 0,-1 1 0 0 0,1-1-1 0 0,-1 1 1 0 0,1-1-5 0 0,-1 0-2 0 0,1 1 0 0 0,-1-1 1 0 0,0 0-1 0 0,0 0 1 0 0,1 0-1 0 0,-1 1 0 0 0,0-1 1 0 0,0 0-1 0 0,1 0 0 0 0,-1 0 1 0 0,0 1-1 0 0,0-1 0 0 0,1 0 1 0 0,-1 1-1 0 0,0-1 1 0 0,0 0-1 0 0,0 1 0 0 0,0-1 1 0 0,0 0-1 0 0,1 1 0 0 0,-1-1 1 0 0,0 0-1 0 0,0 1 0 0 0,0-1 1 0 0,0 0-1 0 0,0 1 1 0 0,0-1-1 0 0,0 0 0 0 0,0 1 1 0 0,0-1-1 0 0,0 0 0 0 0,0 1 1 0 0,-1-1 1 0 0,1 3 122 0 0,1 3-131 0 0,-1-6 9 0 0,1 1 0 0 0,-1 0 0 0 0,0-1 1 0 0,0 1-1 0 0,0 0 0 0 0,0-1 1 0 0,0 1-1 0 0,0 0 0 0 0,0-1 0 0 0,0 1 1 0 0,0-1-1 0 0,0 1 0 0 0,-1 0 0 0 0,1 0 0 0 0,-2 5-46 0 0,-1 4 38 0 0,2-9 6 0 0,1-1 0 0 0,0 0 0 0 0,0 1 0 0 0,0-1 0 0 0,0 0 0 0 0,0 1 0 0 0,0-1 0 0 0,0 1 0 0 0,0-1 0 0 0,0 0 0 0 0,0 1 0 0 0,0-1-1 0 0,0 0 1 0 0,0 1 0 0 0,0-1 0 0 0,1 1 0 0 0,-1-1 0 0 0,0 0 0 0 0,0 1 0 0 0,0-1 0 0 0,0 0 0 0 0,1 1 0 0 0,-1-1 0 0 0,0 0 2 0 0,0 0 2 0 0,0 0 0 0 0,1 1 0 0 0,-1-1 0 0 0,0 0 0 0 0,0 0 0 0 0,0 0 0 0 0,0 0 0 0 0,0 1 0 0 0,0-1 0 0 0,0 0 0 0 0,0 0-1 0 0,0 0 1 0 0,1 1 0 0 0,-1-1 0 0 0,0 0 0 0 0,0 0 0 0 0,0 0 0 0 0,0 1 0 0 0,0-1 0 0 0,0 0 0 0 0,0 0 0 0 0,0 0 0 0 0,-1 1-2 0 0,0 5 48 0 0,1-5-46 0 0,0-1 0 0 0,0 1 0 0 0,0-1 0 0 0,0 1 0 0 0,0 0 0 0 0,0-1 0 0 0,0 1 0 0 0,0-1 0 0 0,-1 1 1 0 0,1-1-1 0 0,0 1 0 0 0,0-1 0 0 0,-1 1 0 0 0,1 0 0 0 0,0-1 0 0 0,-1 1-2 0 0,1-1-3 0 0,0 1 1 0 0,0-1-1 0 0,0 1 0 0 0,0-1 0 0 0,0 1 1 0 0,0-1-1 0 0,0 1 0 0 0,0-1 1 0 0,0 1-1 0 0,0-1 0 0 0,0 1 0 0 0,0-1 1 0 0,0 1-1 0 0,0-1 0 0 0,0 1 3 0 0,1 1 29 0 0,-2 4-4 0 0,1-5-32 0 0,0-1-1 0 0,0 0 0 0 0,0 0 0 0 0,0 1 0 0 0,0-1 0 0 0,-1 0 0 0 0,1 1 0 0 0,0-1 0 0 0,0 0 0 0 0,0 1 1 0 0,0-1-1 0 0,0 0 0 0 0,0 0 0 0 0,1 1 0 0 0,-1-1 0 0 0,0 0 0 0 0,0 1 0 0 0,0-1 0 0 0,0 0 0 0 0,0 0 1 0 0,0 1-1 0 0,0-1 0 0 0,1 0 0 0 0,-1 0 0 0 0,0 1 0 0 0,0-1 8 0 0,0 3 25 0 0,-1 0-1 0 0,1 0 1 0 0,-1 0-1 0 0,1-1 1 0 0,-1 1 0 0 0,0 0-1 0 0,-1 0-24 0 0,1-2-1 0 0,1 0 0 0 0,-1 0 1 0 0,1 0-1 0 0,-1 0 0 0 0,1 0 0 0 0,-1 0 0 0 0,1 0 0 0 0,-1 0 1 0 0,1 0-1 0 0,0 1 0 0 0,0-1 0 0 0,-1 0 0 0 0,1 0 0 0 0,0 0 1 0 0,0 0-1 0 0,0 1 1 0 0,-3 5-5 0 0,3-7-2 0 0,-1 1 0 0 0,1 0 0 0 0,0-1 0 0 0,-1 1 0 0 0,1-1 0 0 0,0 1 0 0 0,-1-1 0 0 0,1 1 1 0 0,0 0-1 0 0,0-1 0 0 0,0 1 0 0 0,0 0 7 0 0,0-1-1 0 0,0 0 0 0 0,0 1 1 0 0,0-1-1 0 0,0 1 0 0 0,-1-1 1 0 0,1 1-1 0 0,0-1 0 0 0,0 0 1 0 0,0 1-1 0 0,0-1 0 0 0,-1 1 1 0 0,1-1-1 0 0,0 0 0 0 0,0 1 1 0 0,-1-1-1 0 0,1 1 0 0 0,0-1 1 0 0,0 0-1 0 0,-1 0 0 0 0,1 1 1 0 0,0-1-1 0 0,-1 0 1 0 0,-1 2 111 0 0,2-1-118 0 0,-1 0 0 0 0,0 0 0 0 0,0 0 0 0 0,1 0 0 0 0,-1 0-1 0 0,1 0 1 0 0,-1 0 0 0 0,1 0 0 0 0,-1 0 0 0 0,1 0 0 0 0,0 0 0 0 0,0 1 0 0 0,-1-1 0 0 0,1 1 7 0 0,-2-2 60 0 0,-2 1-73 0 0,4-1 18 0 0,0 0 0 0 0,-1 1 0 0 0,1-1 0 0 0,0 0 0 0 0,0 1-1 0 0,0-1 1 0 0,-1 0 0 0 0,1 1 0 0 0,0-1 0 0 0,0 0 0 0 0,0 1-1 0 0,0-1 1 0 0,0 1 0 0 0,0-1 0 0 0,0 0 0 0 0,0 1 0 0 0,0-1-1 0 0,0 1 1 0 0,0-1 0 0 0,0 0-5 0 0,-1 4 6 0 0,1-1 1 0 0,-1 1-1 0 0,0-1 0 0 0,0 1 0 0 0,0-1 1 0 0,-1 0-1 0 0,1 1 0 0 0,-1-1 1 0 0,0 0-1 0 0,-1 2-6 0 0,3 7-174 0 0,-1-9 168 0 0,1-3 9 0 0,0 1 0 0 0,0-1 1 0 0,-1 0-1 0 0,1 0 1 0 0,0 1-1 0 0,0-1 1 0 0,0 0-1 0 0,0 1 0 0 0,0-1 1 0 0,0 0-1 0 0,0 1 1 0 0,0-1-1 0 0,0 0 1 0 0,0 0-1 0 0,0 1 0 0 0,0-1 1 0 0,0 0-1 0 0,0 1 1 0 0,0-1-1 0 0,0 0 1 0 0,0 1-1 0 0,1-1 0 0 0,-1 0 1 0 0,0 0-1 0 0,0 1 1 0 0,0-1-1 0 0,0 0 1 0 0,0 0-1 0 0,1 1 0 0 0,-1-1-3 0 0,3 0-92 0 0,-3 1 209 0 0,1 1-86 0 0,0 5-113 0 0,-1-6 85 0 0,0 0 1 0 0,0-1-1 0 0,1 1 0 0 0,-1 0 0 0 0,0 0 0 0 0,0 0 1 0 0,0-1-1 0 0,0 1 0 0 0,0 0 0 0 0,0 0 0 0 0,-1 0 1 0 0,1-1-1 0 0,0 1 0 0 0,0 1-3 0 0,0-2 1 0 0,0 0-1 0 0,0 0 0 0 0,0 0 1 0 0,0 0-1 0 0,0 0 0 0 0,0 0 1 0 0,0 0-1 0 0,0 0 1 0 0,0 0-1 0 0,0 0 0 0 0,0 0 1 0 0,0 0-1 0 0,0 1 1 0 0,0-1-1 0 0,0 0 0 0 0,0 0 1 0 0,0 0-1 0 0,0 0 0 0 0,0 0 1 0 0,0 0-1 0 0,0 0 1 0 0,0 0-1 0 0,0 0 0 0 0,0 0 1 0 0,0 0-1 0 0,0 0 1 0 0,0 0-1 0 0,0 0 0 0 0,0 0 1 0 0,0 0-1 0 0,0 0 0 0 0,0 0 1 0 0,0 0-1 0 0,0 0 1 0 0,0 0-1 0 0,1 0 0 0 0,-1 0 1 0 0,0 0-1 0 0,0 0 1 0 0,0 0-1 0 0,0 0 0 0 0,0 0 1 0 0,0 0-1 0 0,0 0 1 0 0,0 0-1 0 0,0 0 0 0 0,0 0 1 0 0,0 0-1 0 0,0 0 0 0 0,0 0 1 0 0,0 0-1 0 0,0 0 1 0 0,0 0-1 0 0,1 0 0 0 0,-1 0 1 0 0,0 0-1 0 0,0 0 1 0 0,0 0-1 0 0,0 0 0 0 0,0 0 1 0 0,0 0-1 0 0,0 0 0 0 0,0 0 1 0 0,0 0-1 0 0,0 0 1 0 0,0 0-1 0 0,0 0 0 0 0,0 0 1 0 0,0 0-1 0 0,0 0-2 0 0,0 0 0 0 0,0 0 0 0 0,0 0 1 0 0,1 1-1 0 0,-1-1 0 0 0,0 0 0 0 0,0 0 0 0 0,0 0 1 0 0,0 1-1 0 0,1-1 0 0 0,-1 0 0 0 0,0 0 0 0 0,0 0 1 0 0,0 0-1 0 0,1 1 0 0 0,-1-1 0 0 0,0 0 0 0 0,0 0 1 0 0,0 0-1 0 0,1 0 0 0 0,-1 0 0 0 0,0 0 0 0 0,1 0 2 0 0,2-1 30 0 0,-2 1 84 0 0,0 7-70 0 0,-1-3-84 0 0,0 5 145 0 0,0-9-110 0 0,0 0 1 0 0,0 0 0 0 0,0 0 0 0 0,0 1-1 0 0,0-1 1 0 0,0 0 0 0 0,0 0-1 0 0,0 0 1 0 0,0 1 0 0 0,0-1-1 0 0,0 0 1 0 0,0 0 0 0 0,0 0-1 0 0,0 0 1 0 0,0 1 0 0 0,0-1-1 0 0,1 0 1 0 0,-1 0 0 0 0,0 0-1 0 0,0 0 1 0 0,0 0 0 0 0,0 1-1 0 0,0-1 1 0 0,0 0 0 0 0,1 0-1 0 0,-1 0 1 0 0,0 0 0 0 0,0 0-1 0 0,0 0 1 0 0,0 0 4 0 0,1 0 6 0 0,-1 1 1 0 0,0-1-1 0 0,0 0 0 0 0,0 0 1 0 0,1 0-1 0 0,-1 0 0 0 0,0 0 1 0 0,0 0-1 0 0,0 0 0 0 0,0 0 1 0 0,1 0-1 0 0,-1 1 0 0 0,0-1 1 0 0,0 0-1 0 0,0 0 0 0 0,0 0 1 0 0,0 0-1 0 0,1 0 0 0 0,-1 1 0 0 0,0-1 1 0 0,0 0-1 0 0,0 0 0 0 0,0 0 1 0 0,0 1-1 0 0,0-1 0 0 0,0 0 1 0 0,0 0-1 0 0,0 0 0 0 0,0 1 1 0 0,0-1-7 0 0,0 0-2 0 0,0 0 0 0 0,0 0 1 0 0,0 0-1 0 0,0 1 0 0 0,0-1 1 0 0,0 0-1 0 0,0 0 0 0 0,0 0 1 0 0,1 0-1 0 0,-1 0 1 0 0,0 1-1 0 0,0-1 0 0 0,0 0 1 0 0,0 0-1 0 0,0 0 0 0 0,0 0 1 0 0,0 0-1 0 0,0 0 0 0 0,0 0 1 0 0,0 1-1 0 0,0-1 0 0 0,1 0 1 0 0,-1 0-1 0 0,0 0 0 0 0,0 0 1 0 0,0 0-1 0 0,0 0 1 0 0,0 0-1 0 0,0 0 0 0 0,1 0 1 0 0,-1 0-1 0 0,0 0 0 0 0,0 0 1 0 0,0 0-1 0 0,0 0 0 0 0,0 0 1 0 0,0 0-1 0 0,1 0 0 0 0,-1 0 1 0 0,0 0-1 0 0,0 0 0 0 0,0 0 1 0 0,0 0 1 0 0,0 0 5 0 0,1 0 0 0 0,-1 0 0 0 0,0 0 0 0 0,0 1 0 0 0,0-1 1 0 0,1 0-1 0 0,-1 0 0 0 0,0 0 0 0 0,0 0 0 0 0,0 0 0 0 0,0 0 0 0 0,1 0 0 0 0,-1 0 1 0 0,0 1-1 0 0,0-1 0 0 0,0 0 0 0 0,0 0 0 0 0,0 0 0 0 0,0 0 0 0 0,1 0 0 0 0,-1 1 0 0 0,0-1 1 0 0,0 0-1 0 0,0 0 0 0 0,0 0 0 0 0,0 0 0 0 0,0 1 0 0 0,0-1 0 0 0,0 0 0 0 0,0 0 1 0 0,0 1-6 0 0,2 2-65 0 0,-2-3 69 0 0,0 0 0 0 0,0 0 0 0 0,1 1 0 0 0,-1-1 0 0 0,0 0 0 0 0,0 0 0 0 0,0 0 0 0 0,0 0 0 0 0,0 0 0 0 0,0 0 0 0 0,0 0 0 0 0,0 0 0 0 0,0 0 0 0 0,1 0 0 0 0,-1 0 0 0 0,0 0 0 0 0,0 0 0 0 0,0 0 0 0 0,0 0 0 0 0,0 0 0 0 0,0 0 0 0 0,0 0 0 0 0,0 0 0 0 0,0 0 0 0 0,1 0 0 0 0,-1 0 0 0 0,0-1 0 0 0,0 1-1 0 0,0 0 1 0 0,0 0 0 0 0,0 0 0 0 0,0 0 0 0 0,0 0 0 0 0,0 0 0 0 0,0 0 0 0 0,0 0 0 0 0,0 0 0 0 0,0 0 0 0 0,1 0-4 0 0,2 1 86 0 0,-3-1-92 0 0,0 1 0 0 0,0-1-1 0 0,0 0 1 0 0,1 0 0 0 0,-1 0 0 0 0,0 1 0 0 0,0-1 0 0 0,1 0 0 0 0,-1 0-1 0 0,0 0 1 0 0,1 0 0 0 0,-1 0 0 0 0,0 1 0 0 0,0-1 0 0 0,1 0-1 0 0,-1 0 1 0 0,0 0 0 0 0,1 0 0 0 0,-1 0 0 0 0,0 0 0 0 0,1 0 0 0 0,-1 0-1 0 0,0 0 1 0 0,1 0 0 0 0,-1 0 6 0 0,0-1 10 0 0,0 1 0 0 0,1 0-1 0 0,-1 0 1 0 0,0 0 0 0 0,0 0-1 0 0,1-1 1 0 0,-1 1 0 0 0,0 0-1 0 0,1 0 1 0 0,-1 0 0 0 0,0 0-1 0 0,0 0 1 0 0,1 0 0 0 0,-1 0-1 0 0,0 0 1 0 0,1 0 0 0 0,-1 0-1 0 0,0 0 1 0 0,1 0 0 0 0,-1 0-1 0 0,0 0 1 0 0,1 0 0 0 0,-1 0-1 0 0,0 0 1 0 0,0 0 0 0 0,1 0-1 0 0,-1 0 1 0 0,0 0 0 0 0,1 1-1 0 0,-1-1 1 0 0,0 0 0 0 0,0 0-1 0 0,1 0-9 0 0,4 10 47 0 0,0-1 54 0 0,-3-10-191 0 0,-2 1 89 0 0,0 0 1 0 0,0 0-1 0 0,0 0 0 0 0,0 0 0 0 0,1 0 1 0 0,-1 0-1 0 0,0 0 0 0 0,0 0 1 0 0,0 0-1 0 0,0-1 0 0 0,1 1 1 0 0,-1 0-1 0 0,0 0 0 0 0,0 0 0 0 0,0 0 1 0 0,0 0-1 0 0,0 0 0 0 0,1 0 1 0 0,-1 0-1 0 0,0 0 0 0 0,0 1 0 0 0,0-1 1 0 0,0 0-1 0 0,1 0 0 0 0,-1 0 1 0 0,0 0-1 0 0,0 0 0 0 0,0 0 1 0 0,0 0-1 0 0,0 0 0 0 0,1 0 0 0 0,-1 0 1 0 0,0 1-1 0 0,0-1 0 0 0,0 0 1 0 0,0 0-1 0 0,0 0 0 0 0,0 0 1 0 0,0 0-1 0 0,0 0 0 0 0,1 1 0 0 0,-1-1 1 0 0,0 0-1 0 0,0 0 0 0 0,0 0 1 0 0,0 0-1 0 0,0 1 0 0 0,0-1 0 0 0,0 0 1 0 0,0 0-1 0 0,0 0 0 0 0,0 0 1 0 0,0 1-1 0 0,0-1 0 0 0,0 0 1 0 0,0 0 0 0 0,0 0 1 0 0,0 1 1 0 0,0-1-1 0 0,0 0 1 0 0,0 0 0 0 0,0 1-1 0 0,0-1 1 0 0,0 0-1 0 0,1 0 1 0 0,-1 0 0 0 0,0 1-1 0 0,0-1 1 0 0,0 0-1 0 0,0 0 1 0 0,1 0 0 0 0,-1 0-1 0 0,0 0 1 0 0,0 1-1 0 0,0-1 1 0 0,1 0 0 0 0,-1 0-1 0 0,0 0 1 0 0,0 0-1 0 0,0 0 1 0 0,1 0 0 0 0,-1 0-1 0 0,0 0 1 0 0,0 0-1 0 0,1 0 1 0 0,-1 0 0 0 0,0 0-1 0 0,0 0-1 0 0,1 1-9 0 0,0-1-1 0 0,0 0 0 0 0,-1 0 1 0 0,1 0-1 0 0,0 0 1 0 0,-1 0-1 0 0,1-1 0 0 0,0 1 1 0 0,-1 0-1 0 0,1 0 1 0 0,0-1 9 0 0,-1 1 3 0 0,0 0 0 0 0,0 0 0 0 0,0 0 0 0 0,0 0 1 0 0,0 0-1 0 0,0 0 0 0 0,0 0 0 0 0,0 0 0 0 0,0 0 1 0 0,0 0-1 0 0,0 0 0 0 0,0 0 0 0 0,-1 0 0 0 0,1 0 1 0 0,0 0-1 0 0,0 0 0 0 0,0 0 0 0 0,0 0 0 0 0,0 0 1 0 0,0 0-1 0 0,0 0 0 0 0,0 0 0 0 0,0 0 0 0 0,0 0 1 0 0,0 0-1 0 0,0 0 0 0 0,0 0 0 0 0,0-1 0 0 0,0 1 1 0 0,0 0-1 0 0,0 0 0 0 0,0 0 0 0 0,0 0 0 0 0,0 0 1 0 0,0 0-1 0 0,0 0 0 0 0,0 0 0 0 0,0 0 0 0 0,0 0 1 0 0,0 0-1 0 0,0 0 0 0 0,0 0 0 0 0,0-1 0 0 0,0 1 1 0 0,0 0-1 0 0,0 0 0 0 0,0 0 0 0 0,0 0 0 0 0,0 0 1 0 0,0 0-1 0 0,0 0 0 0 0,0 0 0 0 0,0 0 0 0 0,0 0 1 0 0,0 0-1 0 0,0 0 0 0 0,0 0 0 0 0,0 0-3 0 0,-11-1-48 0 0,3 2 38 0 0,8-1 5 0 0,-1 1-1 0 0,1-1 1 0 0,-1 0-1 0 0,1 0 1 0 0,-1 0-1 0 0,1 0 1 0 0,-1 0-1 0 0,1 0 1 0 0,-1 0 0 0 0,1 0-1 0 0,-1 0 1 0 0,1 0-1 0 0,-1 0 1 0 0,1 0-1 0 0,-1 0 1 0 0,1 0-1 0 0,-1 0 1 0 0,1 0-1 0 0,-1-1 1 0 0,1 1 0 0 0,-1 0-1 0 0,1 0 1 0 0,0-1-1 0 0,-1 1 1 0 0,1 0-1 0 0,-1-1 1 0 0,1 1-1 0 0,-1-1 6 0 0,-5-1-54 0 0,5 2 51 0 0,1 0 0 0 0,0 0 0 0 0,-1 0 0 0 0,1 0 0 0 0,-1 0 0 0 0,1 0 0 0 0,0 0 0 0 0,-1 0 0 0 0,1 0 0 0 0,-1-1 0 0 0,1 1 1 0 0,0 0-1 0 0,-1 0 0 0 0,1 0 0 0 0,0-1 0 0 0,-1 1 0 0 0,1 0 0 0 0,0 0 0 0 0,-1-1 0 0 0,1 1 0 0 0,0 0 0 0 0,0 0 0 0 0,-1-1 0 0 0,1 1 0 0 0,0 0 0 0 0,0-1 0 0 0,0 1 0 0 0,0 0 0 0 0,-1-1 1 0 0,1 1 2 0 0,-1-7-20 0 0,1 7 18 0 0,0-1-1 0 0,0 1 0 0 0,0-1 1 0 0,0 0-1 0 0,0 1 0 0 0,0-1 0 0 0,0 0 1 0 0,0 1-1 0 0,-1-1 0 0 0,1 1 1 0 0,0-1-1 0 0,0 1 0 0 0,-1-1 1 0 0,1 0-1 0 0,-1 1 0 0 0,1-1 0 0 0,0 1 1 0 0,-1-1-1 0 0,1 1 0 0 0,-1 0 1 0 0,1-1-1 0 0,-1 1 0 0 0,1-1 1 0 0,-1 1-1 0 0,1 0 0 0 0,-1-1 3 0 0,0 1-8 0 0,1 0 0 0 0,0 0-1 0 0,0-1 1 0 0,-1 1 0 0 0,1 0-1 0 0,0-1 1 0 0,0 1 0 0 0,-1 0-1 0 0,1-1 1 0 0,0 1 0 0 0,0 0 0 0 0,0-1-1 0 0,0 1 1 0 0,-1 0 0 0 0,1-1-1 0 0,0 1 1 0 0,0 0 0 0 0,0-1 8 0 0,0 1-2 0 0,0 0 0 0 0,0 0 0 0 0,0 0 1 0 0,0 0-1 0 0,0 0 0 0 0,0 0 0 0 0,0 0 1 0 0,0 0-1 0 0,0 0 0 0 0,0 0 0 0 0,0 0 1 0 0,0-1-1 0 0,0 1 0 0 0,0 0 0 0 0,0 0 1 0 0,0 0-1 0 0,0 0 0 0 0,0 0 0 0 0,0 0 1 0 0,0 0-1 0 0,0 0 0 0 0,0 0 0 0 0,0 0 1 0 0,0 0-1 0 0,0 0 0 0 0,0 0 0 0 0,0 0 1 0 0,0 0-1 0 0,0-1 0 0 0,0 1 0 0 0,0 0 1 0 0,0 0-1 0 0,0 0 0 0 0,0 0 0 0 0,0 0 1 0 0,0 0-1 0 0,0 0 0 0 0,0 0 0 0 0,-1 0 0 0 0,1 0 1 0 0,0 0-1 0 0,0 0 0 0 0,0 0 0 0 0,0 0 1 0 0,0 0-1 0 0,0 0 0 0 0,0 0 0 0 0,0 0 1 0 0,0 0-1 0 0,0 0 0 0 0,0 0 0 0 0,0 0 1 0 0,0 0-1 0 0,0 0 0 0 0,-1 0 0 0 0,1 0 1 0 0,0 0-1 0 0,0 0 0 0 0,0 0 0 0 0,0 0 1 0 0,0 0-1 0 0,0 0 0 0 0,0 0 2 0 0,0 0 1 0 0,0 0 1 0 0,0 1-1 0 0,0-1 0 0 0,0 0 1 0 0,0 0-1 0 0,0 0 0 0 0,0 0 0 0 0,0 0 1 0 0,0 0-1 0 0,0 0 0 0 0,0 0 1 0 0,-1 0-1 0 0,1 0 0 0 0,0 0 0 0 0,0 0 1 0 0,0 0-1 0 0,0 0 0 0 0,0 0 1 0 0,0 0-1 0 0,0 0 0 0 0,0 0 0 0 0,0 0 1 0 0,0 0-1 0 0,0 0 0 0 0,0 0 0 0 0,0 0 1 0 0,0 0-1 0 0,-1 0 0 0 0,1 0 1 0 0,0 0-1 0 0,0 0 0 0 0,0 0 0 0 0,0 0 1 0 0,0 0-1 0 0,0 0 0 0 0,0 0 1 0 0,0 0-1 0 0,0 0 0 0 0,0 0 0 0 0,0 0 1 0 0,0 0-1 0 0,0 0 0 0 0,-1 0 1 0 0,1 0-2 0 0,0-4-21 0 0,1-2 72 0 0,-1 6-51 0 0,0-1 0 0 0,0 1 0 0 0,1-1 1 0 0,-1 1-1 0 0,0-1 0 0 0,0 1 0 0 0,0-1 0 0 0,0 1 1 0 0,0-1-1 0 0,0 1 0 0 0,0 0 0 0 0,0-1 0 0 0,0 1 1 0 0,0-1-1 0 0,-1 1 0 0 0,1-1 0 0 0,0 1 0 0 0,0 0 1 0 0,0-1-1 0 0,0 1 0 0 0,-1-1 0 0 0,1 1 0 0 0,0 0 1 0 0,-1-1-1 0 0,1 1 0 0 0,0-1 0 0 0,0 1 0 0 0,-1 0 1 0 0,1 0-1 0 0,0-1 0 0 0,-1 1 0 0 0,1 0 0 0 0,-1-1 1 0 0,1 2-12 0 0,-1-1 0 0 0,1 0 0 0 0,-1 0 0 0 0,1 0 0 0 0,-1 0 1 0 0,1 0-1 0 0,-1 0 0 0 0,1 0 0 0 0,-1 1 0 0 0,1-1 1 0 0,0 0-1 0 0,-1 0 0 0 0,1 0 0 0 0,-1 1 0 0 0,1-1 0 0 0,0 0 1 0 0,-1 1-1 0 0,1-1 0 0 0,-1 0 0 0 0,1 1 0 0 0,0-1 1 0 0,-1 1 10 0 0,0 0 15 0 0,1 0 0 0 0,-1 0 1 0 0,0 1-1 0 0,0-1 0 0 0,0 0 1 0 0,1 1-1 0 0,-1-1 0 0 0,1 0 0 0 0,-1 1-15 0 0,0 4-116 0 0,2 0 152 0 0,-1-6-117 0 0,2 1 54 0 0,-2 4 45 0 0,-3-1 60 0 0,3-4-80 0 0,0 0 0 0 0,0 0 1 0 0,0 0-1 0 0,0 0 0 0 0,0 0 0 0 0,0 0 0 0 0,0 0 0 0 0,0 0 0 0 0,0 0 0 0 0,0 0 0 0 0,0 0 0 0 0,0 0 0 0 0,0 1 0 0 0,1-1 1 0 0,-1 0-1 0 0,0 0 0 0 0,0 0 0 0 0,0 0 0 0 0,0 0 0 0 0,0 0 0 0 0,0 0 0 0 0,0 0 0 0 0,0 0 0 0 0,0 0 0 0 0,0 0 0 0 0,0 0 0 0 0,0 0 1 0 0,0 0-1 0 0,0 0 0 0 0,0 0 0 0 0,0 0 0 0 0,0 0 0 0 0,0 0 0 0 0,0 0 0 0 0,0 1 0 0 0,0-1 0 0 0,0 0 0 0 0,0 0 0 0 0,0 0 0 0 0,0 0 1 0 0,0 0-1 0 0,0 0 0 0 0,0 0 0 0 0,0 0 0 0 0,0 0 0 0 0,0 0 0 0 0,0 0 0 0 0,0 0 0 0 0,0 0 0 0 0,0 0 0 0 0,0 0 0 0 0,0 0 2 0 0,1 0 63 0 0,4-2 82 0 0,-5 2-150 0 0,0 0 0 0 0,0 0-1 0 0,0 0 1 0 0,0 0-1 0 0,1 0 1 0 0,-1 0 0 0 0,0 0-1 0 0,0 0 1 0 0,0 0-1 0 0,0 0 1 0 0,0 0 0 0 0,0 0-1 0 0,1 0 1 0 0,-1 1-1 0 0,0-1 1 0 0,0 0 0 0 0,0 0-1 0 0,0 0 1 0 0,0 0-1 0 0,0 0 1 0 0,0 0 0 0 0,0 0-1 0 0,1 0 1 0 0,-1 0 0 0 0,0 0-1 0 0,0 1 1 0 0,0-1-1 0 0,0 0 1 0 0,0 0 0 0 0,0 0-1 0 0,0 0 1 0 0,0 0-1 0 0,0 0 1 0 0,0 0 0 0 0,0 1-1 0 0,0-1 1 0 0,0 0-1 0 0,0 0 1 0 0,0 0 0 0 0,0 0-1 0 0,0 0 1 0 0,0 0-1 0 0,0 1 6 0 0,1-1 42 0 0,0 1 0 0 0,0 0-1 0 0,0 0 1 0 0,0-1-1 0 0,0 1 1 0 0,0 0 0 0 0,0 0-1 0 0,-1 0 1 0 0,1 0 0 0 0,0 1-42 0 0,0-2 0 0 0,-1 1 0 0 0,1 0 1 0 0,-1-1-1 0 0,1 1 0 0 0,0 0 1 0 0,-1-1-1 0 0,1 1 1 0 0,0-1-1 0 0,0 1 0 0 0,-1-1 1 0 0,1 0-1 0 0,0 1 0 0 0,0-1 1 0 0,0 0-1 0 0,0 1 1 0 0,0-1-1 0 0,-1 0 0 0 0,1 0 1 0 0,0 0-1 0 0,0 0 1 0 0,0 0-1 0 0,0 0 0 0 0,0 0 1 0 0,0 0-1 0 0,0 0 0 0 0,-1 0 1 0 0,1 0-1 0 0,0-1 0 0 0,0 1 1 0 0,-1 0 0 0 0,0 0 0 0 0,0 0-1 0 0,0 0 1 0 0,0 0 0 0 0,0 0 0 0 0,1 0-1 0 0,-1 0 1 0 0,0 0 0 0 0,0 0 0 0 0,0 0 0 0 0,0 0-1 0 0,1 0 1 0 0,-1 0 0 0 0,0 0 0 0 0,0 0-1 0 0,0 0 1 0 0,0 0 0 0 0,0 0 0 0 0,1 0-1 0 0,-1 0 1 0 0,0 1 0 0 0,0-1 0 0 0,0 0 0 0 0,0 0-1 0 0,0 0 1 0 0,0 0 0 0 0,0 0 0 0 0,1 0-1 0 0,-1 0 1 0 0,0 0 0 0 0,0 1 0 0 0,0-1-1 0 0,0 0-1 0 0,0 0 0 0 0,0 0 0 0 0,0 0 0 0 0,0 1 0 0 0,0-1 0 0 0,1 0-1 0 0,-1 0 1 0 0,0 0 0 0 0,0 0 0 0 0,0 0 0 0 0,0 0 0 0 0,0 0 0 0 0,1 0 0 0 0,-1 1 0 0 0,0-1 0 0 0,0 0 0 0 0,0 0 0 0 0,0 0 0 0 0,0 0 0 0 0,1 0 0 0 0,-1 0 0 0 0,0 0 0 0 0,0 0 0 0 0,0 0 0 0 0,0 0 0 0 0,1 0 0 0 0,-1 0 1 0 0,3-1-53 0 0,-1 1 74 0 0,0 0 0 0 0,-1-1 0 0 0,1 1 0 0 0,0 0 0 0 0,0 0 1 0 0,0 0-1 0 0,0 0 0 0 0,0 0 0 0 0,1 1-21 0 0,3-1 89 0 0,2 2-189 0 0,0 2 67 0 0,-7-2 19 0 0,1-1 1 0 0,-1 0-1 0 0,1 0 1 0 0,0 0-1 0 0,0 0 1 0 0,0 0-1 0 0,0 0 14 0 0,3-1-58 0 0,-4 0 66 0 0,0 0 1 0 0,0 0 0 0 0,0 1-1 0 0,1-1 1 0 0,-1 0 0 0 0,0 0-1 0 0,0 1 1 0 0,0-1 0 0 0,0 0-1 0 0,0 1 1 0 0,0-1 0 0 0,1 2-9 0 0,0-2-5 0 0,-1 1 1 0 0,0 0 0 0 0,0-1 0 0 0,1 1 0 0 0,-1-1 0 0 0,0 1 0 0 0,1-1 0 0 0,-1 0 0 0 0,1 1 0 0 0,-1-1 0 0 0,1 0 4 0 0,5 1 101 0 0,-6 0-98 0 0,0-1 0 0 0,0 0 0 0 0,0 0 0 0 0,0 0 0 0 0,0 0 0 0 0,0 0 0 0 0,0 0 0 0 0,-1-1 0 0 0,1 1 0 0 0,0 0 0 0 0,1 0-3 0 0,-2-1 0 0 0,1 1-1 0 0,-1 0 0 0 0,1 0 0 0 0,-1 0 1 0 0,1 0-1 0 0,-1-1 0 0 0,1 1 0 0 0,-1 0 1 0 0,1 0-1 0 0,-1 0 0 0 0,1 0 0 0 0,0 0 1 0 0,-1 0-1 0 0,1 1 0 0 0,-1-1 1 0 0,1 0-1 0 0,-1 0 0 0 0,1 0 0 0 0,-1 0 1 0 0,1 1-1 0 0,-1-1 0 0 0,1 0 0 0 0,-1 0 1 0 0,1 1-1 0 0,-1-1 0 0 0,1 1 1 0 0,-1-1 2 0 0,0 0-1 0 0,1 0 1 0 0,-1 0 0 0 0,0 1-1 0 0,1-1 1 0 0,-1 0 0 0 0,1 0-1 0 0,-1 0 1 0 0,0 0-1 0 0,1 0 1 0 0,-1 0 0 0 0,1 0-1 0 0,-1 0 1 0 0,1 0 0 0 0,-1 0-1 0 0,0 0 1 0 0,1 0-2 0 0,-1 0-5 0 0,1 0 1 0 0,0 0 0 0 0,-1 0-1 0 0,1 0 1 0 0,-1 0 0 0 0,1 0-1 0 0,-1 1 1 0 0,1-1 0 0 0,-1 0-1 0 0,1 0 1 0 0,-1 0 0 0 0,1 0-1 0 0,-1 1 1 0 0,1-1 0 0 0,-1 0-1 0 0,1 1 1 0 0,-1-1 0 0 0,1 0 4 0 0,16 14-22 0 0,-17-14 30 0 0,1 0-1 0 0,-1 0 1 0 0,1 0-1 0 0,-1 0 1 0 0,0 0-1 0 0,1 0 1 0 0,-1 0-1 0 0,1 0 1 0 0,-1-1-1 0 0,1 1 1 0 0,-1 0-1 0 0,1 0 1 0 0,-1 0-1 0 0,0 0 1 0 0,1-1-1 0 0,-1 1 1 0 0,1 0-8 0 0,2-2 75 0 0,3 4-77 0 0,-6-2 1 0 0,1 0 0 0 0,-1 1 0 0 0,1-1 0 0 0,-1 0 0 0 0,1 0 0 0 0,-1 0 0 0 0,1 0-1 0 0,-1 0 1 0 0,1 0 0 0 0,-1 0 0 0 0,1 1 0 0 0,-1-1 0 0 0,1-1 0 0 0,0 1 1 0 0,16-2-208 0 0,-17 2 201 0 0,1 0 1 0 0,0 0 0 0 0,0 0 0 0 0,-1 0 0 0 0,1 0 0 0 0,0 0 0 0 0,0 1-1 0 0,0-1 1 0 0,-1 0 0 0 0,1 0 0 0 0,0 1 0 0 0,-1-1 0 0 0,1 1 0 0 0,0-1 6 0 0,11 9-7 0 0,-9-7-20 0 0,1 3 76 0 0,-4-4-54 0 0,0-1 0 0 0,0 0 1 0 0,0 1-1 0 0,1-1 0 0 0,-1 0 1 0 0,0 1-1 0 0,0-1 0 0 0,1 0 0 0 0,-1 1 1 0 0,0-1-1 0 0,0 0 0 0 0,1 0 0 0 0,-1 1 1 0 0,0-1-1 0 0,1 0 0 0 0,-1 0 1 0 0,0 1-1 0 0,1-1 0 0 0,-1 0 0 0 0,1 0 1 0 0,-1 0-1 0 0,0 0 5 0 0,2 0 8 0 0,-1 1 1 0 0,0-1 0 0 0,1 0-1 0 0,-1 0 1 0 0,0 1-1 0 0,0-1 1 0 0,1 1-1 0 0,-1-1 1 0 0,1 1-9 0 0,-2 0-6 0 0,1-1 0 0 0,-1 1 0 0 0,1-1 1 0 0,0 0-1 0 0,0 1 0 0 0,-1-1 0 0 0,1 0 0 0 0,0 0 0 0 0,-1 0 1 0 0,1 1-1 0 0,0-1 0 0 0,0 0 0 0 0,0 0 0 0 0,-1 0 0 0 0,1 0 0 0 0,0 0 1 0 0,0 0-1 0 0,-1 0 0 0 0,1-1 0 0 0,0 1 0 0 0,0 0 0 0 0,-1 0 0 0 0,2-1 6 0 0,0 1 18 0 0,-1 0-1 0 0,1 0 1 0 0,0 1-1 0 0,0-1 1 0 0,0 0-1 0 0,0 1 1 0 0,0-1-1 0 0,0 1 1 0 0,0 0-1 0 0,-1 0 0 0 0,1 0 1 0 0,0 0-18 0 0,7 6 42 0 0,-7-6-38 0 0,-1 1 1 0 0,0-1-1 0 0,0 0 1 0 0,1 0-1 0 0,-1 0 1 0 0,1 0-1 0 0,-1-1 1 0 0,1 1-1 0 0,-1 0 1 0 0,1-1-1 0 0,-1 1 1 0 0,2 0-5 0 0,7 2 93 0 0,-9-3-109 0 0,0 1 0 0 0,0-1-1 0 0,0 1 1 0 0,1-1-1 0 0,-1 0 1 0 0,0 0 0 0 0,0 1-1 0 0,0-1 1 0 0,1 0-1 0 0,-1 0 1 0 0,0 0 0 0 0,0 0-1 0 0,1 0 1 0 0,-1-1 16 0 0,-1 1 0 0 0,1 0 0 0 0,0 0 0 0 0,-1 0 1 0 0,1 0-1 0 0,-1 0 0 0 0,1 1 0 0 0,0-1 0 0 0,-1 0 1 0 0,1 0-1 0 0,-1 0 0 0 0,1 1 0 0 0,-1-1 1 0 0,1 0-1 0 0,-1 0 0 0 0,1 1 0 0 0,6 1-34 0 0,-3-1-7 0 0,-3 0 40 0 0,-1-1 1 0 0,0 0-1 0 0,0 0 1 0 0,0 0-1 0 0,1 0 0 0 0,-1 0 1 0 0,0 0-1 0 0,0 0 1 0 0,1 0-1 0 0,-1 0 1 0 0,0 0-1 0 0,0 0 0 0 0,1 0 1 0 0,-1 0-1 0 0,0 0 1 0 0,0 0-1 0 0,1 0 1 0 0,-1 0-1 0 0,0 0 0 0 0,0 0 1 0 0,1 0-1 0 0,-1 0 1 0 0,0 0-1 0 0,0 0 1 0 0,0 0-1 0 0,1-1 0 0 0,-1 1 1 0 0,0 0 0 0 0,3 0-4 0 0,-1 0 0 0 0,0 0 0 0 0,1 0 0 0 0,-1 1 0 0 0,1-1 0 0 0,-1 1 0 0 0,1-1 0 0 0,-1 1 0 0 0,1 1 4 0 0,0 0-40 0 0,-1-2 90 0 0,8 5-280 0 0,-10-4 221 0 0,0-1-1 0 0,0 0 1 0 0,1 0 0 0 0,-1 0 0 0 0,0 0-1 0 0,1 0 1 0 0,-1 0 0 0 0,0 0 0 0 0,1 0-1 0 0,-1 0 1 0 0,0 0 0 0 0,1 0 0 0 0,-1 0-1 0 0,0 0 1 0 0,1 0 0 0 0,-1 0 0 0 0,0 0-1 0 0,1 0 1 0 0,-1-1 0 0 0,0 1 0 0 0,1 0-1 0 0,-1 0 1 0 0,0 0 0 0 0,0 0 0 0 0,1-1-1 0 0,-1 1 10 0 0,0 0 1 0 0,0 0 0 0 0,1 0-1 0 0,-1-1 1 0 0,0 1 0 0 0,0 0-1 0 0,0 0 1 0 0,0 0 0 0 0,1 0-1 0 0,-1 0 1 0 0,0 0 0 0 0,0 0 0 0 0,0 0-1 0 0,0 0 1 0 0,1 0 0 0 0,-1 0-1 0 0,0 0 1 0 0,0 0 0 0 0,0 0-1 0 0,1 0 1 0 0,-1 0 0 0 0,0 0-1 0 0,0 0 1 0 0,0 0 0 0 0,0 0 0 0 0,1 0-1 0 0,-1 0 1 0 0,0 0 0 0 0,0 0-1 0 0,0 0 1 0 0,0 0 0 0 0,1 0-1 0 0,-1 0 1 0 0,0 1 0 0 0,0-1-1 0 0,0 0 1 0 0,0 0 0 0 0,0 0 0 0 0,1 0-1 0 0,-1 0 1 0 0,0 1 0 0 0,0-1-1 0 0,0 0 1 0 0,0 0 0 0 0,0 0-1 0 0,0 0 0 0 0,4 1-177 0 0,-2 0 204 0 0,-2-1-28 0 0,0 0 0 0 0,0 0 0 0 0,1 0 0 0 0,-1 0 0 0 0,0 0 0 0 0,0 1 0 0 0,1-1 0 0 0,-1 0 0 0 0,0 0 0 0 0,0 0 0 0 0,1 0 0 0 0,-1 0 1 0 0,0 0-1 0 0,0 0 0 0 0,1 0 0 0 0,-1 0 0 0 0,0 0 0 0 0,0 0 0 0 0,1 0 0 0 0,-1 0 0 0 0,0 0 0 0 0,0-1 0 0 0,1 1 0 0 0,-1 0 0 0 0,0 0 0 0 0,0 0 0 0 0,0 0 0 0 0,1 0 1 0 0,-1-1-1 0 0,0 1 0 0 0,0 0 0 0 0,0 0 0 0 0,1 0 0 0 0,-1 0 0 0 0,0-1 0 0 0,0 1 0 0 0,0 0 1 0 0,0 0-5 0 0,1 0 0 0 0,-1-1 0 0 0,0 1-1 0 0,0 0 1 0 0,0 0 0 0 0,1 0 0 0 0,-1 0 0 0 0,0 0 0 0 0,0 0-1 0 0,0 0 1 0 0,1 0 0 0 0,-1 0 0 0 0,0 0 0 0 0,0 0 0 0 0,0-1 0 0 0,1 1-1 0 0,-1 0 1 0 0,0 0 0 0 0,0 1 0 0 0,1-1 0 0 0,-1 0 0 0 0,0 0-1 0 0,0 0 1 0 0,0 0 0 0 0,1 0 0 0 0,-1 0 0 0 0,0 0 0 0 0,0 0 0 0 0,0 0-1 0 0,1 0 6 0 0,-1 1-2 0 0,0-1-1 0 0,1 0 0 0 0,-1 0 1 0 0,0 1-1 0 0,1-1 0 0 0,-1 0 1 0 0,0 0-1 0 0,1 0 0 0 0,-1 0 1 0 0,1 0-1 0 0,-1 1 0 0 0,0-1 1 0 0,1 0-1 0 0,-1 0 0 0 0,1 0 1 0 0,-1 0-1 0 0,1 0 0 0 0,-1 0 1 0 0,0 0-1 0 0,1 0 0 0 0,-1-1 1 0 0,1 1-1 0 0,-1 0 0 0 0,0 0 1 0 0,1 0-1 0 0,-1 0 0 0 0,0 0 1 0 0,1-1-1 0 0,-1 1 0 0 0,1 0 3 0 0,0-1 48 0 0,-1 1-49 0 0,0 0-1 0 0,0 0 1 0 0,1 0-1 0 0,-1 0 1 0 0,0 0 0 0 0,0 0-1 0 0,0 0 1 0 0,0 0-1 0 0,0 0 1 0 0,0 0-1 0 0,1 0 1 0 0,-1 0-1 0 0,0 0 1 0 0,0 0-1 0 0,0 0 1 0 0,0 0 0 0 0,0 0-1 0 0,0 0 1 0 0,0 0-1 0 0,0 0 1 0 0,1 0-1 0 0,-1-1 1 0 0,0 1-1 0 0,0 0 1 0 0,0 0-1 0 0,0 0 1 0 0,0 0-1 0 0,0 0 1 0 0,0 0 0 0 0,0 0-1 0 0,0 0 1 0 0,0-1-1 0 0,0 1 1 0 0,0 0-1 0 0,0 0 1 0 0,0 0-1 0 0,1 0 1 0 0,-1 0-1 0 0,0 0 1 0 0,0 0 0 0 0,0-1-1 0 0,0 1 1 0 0,0 0-1 0 0,0 0 1 0 0,0 0-1 0 0,0 0 1 0 0,-1 0-1 0 0,1 0 1 0 0,0-1-1 0 0,0 1 1 0 0,0 0-1 0 0,0 0 1 0 0,0 0 1 0 0,0-1-155 0 0,2 2 145 0 0,-1-1 14 0 0,-1 0-1 0 0,0 0 1 0 0,0 0 0 0 0,1 1-1 0 0,-1-1 1 0 0,0 0 0 0 0,0 0-1 0 0,1 0 1 0 0,-1 0 0 0 0,0 0-1 0 0,1 0 1 0 0,-1 0 0 0 0,0 0 0 0 0,1 0-1 0 0,-1 0 1 0 0,0 0 0 0 0,0 0-1 0 0,1 0-3 0 0,-1 0 5 0 0,3-2-57 0 0,2-2-44 0 0,-5 4 96 0 0,0 0 0 0 0,0-1 0 0 0,0 1 0 0 0,1 0-1 0 0,-1 0 1 0 0,0 0 0 0 0,0 0 0 0 0,0 0 0 0 0,0 0 0 0 0,0 0-1 0 0,0 0 1 0 0,0 0 0 0 0,0 0 0 0 0,0 0 0 0 0,0 0 0 0 0,0 0-1 0 0,0 0 1 0 0,0 0 0 0 0,0 0 0 0 0,0 0 0 0 0,0 0 0 0 0,0 0-1 0 0,0 0 1 0 0,1 0 0 0 0,-1 0 0 0 0,0 0 0 0 0,0 0 0 0 0,0 0-1 0 0,0 0 1 0 0,0 0 0 0 0,0 0 0 0 0,0 0 0 0 0,0 0 0 0 0,0 0-1 0 0,0 0 1 0 0,0 0 0 0 0,0 0 0 0 0,0 0 0 0 0,0 0 0 0 0,1 0-1 0 0,-1 0 1 0 0,0 0 0 0 0,0 0 0 0 0,0 0 0 0 0,0 0 0 0 0,0 0-1 0 0,0 0 1 0 0,0 0 0 0 0,0 0 0 0 0,0 0 0 0 0,0 0-1 0 0,0 0 1 0 0,0 1 0 0 0,0-1 0 0 0,0 0 0 0 0,0 0 0 0 0,0 0-1 0 0,0 0 1 0 0,0 0 0 0 0,0 0 0 0 0,0 0 0 0 0,12-2 124 0 0,-6 1-197 0 0,-5 1 75 0 0,-1 0 0 0 0,0-1-1 0 0,1 1 1 0 0,-1 0 0 0 0,1 0 0 0 0,-1 0-1 0 0,1 0 1 0 0,-1 0 0 0 0,1 0 0 0 0,-1 0 0 0 0,1 0-1 0 0,-1 0 1 0 0,0 0 0 0 0,1 0 0 0 0,-1 0-1 0 0,1 0 1 0 0,-1 0 0 0 0,1 1 0 0 0,-1-1-1 0 0,0 0 1 0 0,1 0 0 0 0,-1 0 0 0 0,1 1-1 0 0,-1-1 1 0 0,0 0 0 0 0,1 0 0 0 0,-1 1-2 0 0,0-1-7 0 0,0 0 0 0 0,1 0 0 0 0,-1 0 0 0 0,0 0 1 0 0,0 0-1 0 0,0 0 0 0 0,0 0 0 0 0,1 0 0 0 0,-1 0 1 0 0,0 0-1 0 0,0 0 0 0 0,0 0 0 0 0,0 0 0 0 0,0-1 1 0 0,1 1-1 0 0,-1 0 0 0 0,0 0 0 0 0,0 0 0 0 0,0 0 1 0 0,0 0-1 0 0,0 0 0 0 0,0 0 0 0 0,1 0 0 0 0,-1-1 1 0 0,0 1-1 0 0,0 0 0 0 0,0 0 0 0 0,0 0 0 0 0,0 0 1 0 0,0 0-1 0 0,0-1 0 0 0,0 1 0 0 0,0 0 7 0 0,5-10-170 0 0,-3 8 227 0 0,-2 2-54 0 0,0 0-1 0 0,0 0 1 0 0,0 0 0 0 0,0 0-1 0 0,0 0 1 0 0,0 0-1 0 0,0 0 1 0 0,0 0 0 0 0,0 0-1 0 0,0 0 1 0 0,0 0 0 0 0,0 0-1 0 0,0 0 1 0 0,0-1-1 0 0,1 1 1 0 0,-1 0 0 0 0,0 0-1 0 0,0 0 1 0 0,0 0 0 0 0,0 0-1 0 0,0 0 1 0 0,0 0-1 0 0,0 0 1 0 0,0 0 0 0 0,0 0-1 0 0,0 0 1 0 0,0-1-1 0 0,0 1 1 0 0,0 0 0 0 0,0 0-1 0 0,0 0 1 0 0,0 0 0 0 0,0 0-1 0 0,-1 0 1 0 0,1 0-1 0 0,0 0 1 0 0,0 0 0 0 0,0 0-1 0 0,0 0 1 0 0,0 0-1 0 0,0 0 1 0 0,0-1 0 0 0,0 1-1 0 0,0 0 1 0 0,0 0 0 0 0,0 0-1 0 0,0 0 1 0 0,0 0-1 0 0,0 0 1 0 0,0 0 0 0 0,0 0-1 0 0,-1 0 1 0 0,1 0-3 0 0,0 0 1 0 0,0 0 0 0 0,0-1 0 0 0,0 1 0 0 0,0 0 0 0 0,0 0 0 0 0,0 0 1 0 0,0-1-1 0 0,0 1 0 0 0,0 0 0 0 0,0 0 0 0 0,0 0 0 0 0,0 0 0 0 0,0-1 0 0 0,0 1 0 0 0,0 0 0 0 0,1 0 0 0 0,-1 0 1 0 0,0-1-1 0 0,0 1 0 0 0,0 0 0 0 0,0 0 0 0 0,0 0 0 0 0,0 0 0 0 0,0 0 0 0 0,0-1 0 0 0,1 1 0 0 0,-1 0 0 0 0,0 0 0 0 0,0 0 1 0 0,0 0-1 0 0,0 0 0 0 0,1 0 0 0 0,-1 0 0 0 0,0-1 0 0 0,0 1 0 0 0,0 0-1 0 0,0 0-3 0 0,0 0 1 0 0,0 0-1 0 0,0 0 0 0 0,0 0 0 0 0,0 0 0 0 0,0 0 1 0 0,0 0-1 0 0,0 0 0 0 0,0 0 0 0 0,0 0 0 0 0,0 0 1 0 0,0 0-1 0 0,0 0 0 0 0,0 0 0 0 0,0 0 0 0 0,0 0 1 0 0,0 0-1 0 0,0 0 0 0 0,0 0 0 0 0,0 0 0 0 0,0 0 1 0 0,0 0-1 0 0,0 0 0 0 0,0 0 0 0 0,0 0 0 0 0,0 0 1 0 0,0 0-1 0 0,0 0 0 0 0,0 0 0 0 0,0 0 0 0 0,0 0 0 0 0,0 0 1 0 0,0 0-1 0 0,0-1 3 0 0,-1-1-28 0 0,0-1 0 0 0,1 1 0 0 0,-1-1 0 0 0,1 1 0 0 0,0-1 0 0 0,-1 0 28 0 0,1-2 20 0 0,0 0 0 0 0,0 0 0 0 0,-1 0 0 0 0,1 0 0 0 0,-2-1-20 0 0,2 4 6 0 0,-1-1 0 0 0,1 1 0 0 0,0-1 0 0 0,0 0 0 0 0,0 1-1 0 0,0-1 1 0 0,0 1 0 0 0,0-1 0 0 0,1-2-6 0 0,1-15 116 0 0,0 13-96 0 0,0 0 0 0 0,0 0-1 0 0,-1 0 1 0 0,0-1 0 0 0,-1-1-20 0 0,2-7 71 0 0,-1 14-29 0 0,0-1 0 0 0,-1 1 0 0 0,0 0 0 0 0,0-1 0 0 0,0 1 0 0 0,0-1 0 0 0,0-1-42 0 0,0-2 43 0 0,0-1-1 0 0,0 0 1 0 0,1 0-1 0 0,-1 1 1 0 0,1-1-1 0 0,1 0 1 0 0,0 1-1 0 0,2-7-42 0 0,-1 1-31 0 0,0 1 0 0 0,0-3 31 0 0,-2 8 7 0 0,1-1 0 0 0,0 0 0 0 0,1 0-1 0 0,0 1 1 0 0,1-3-7 0 0,10-26-8 0 0,-11 27 30 0 0,7-16-134 0 0,-9 23 179 0 0,-1 2-56 0 0,-1 4-1 0 0,1-3 39 0 0,-8 15-132 0 0,5-10 51 0 0,-11 22 11 0 0,-32 78-254 0 0,38-83 213 0 0,1 0-1 0 0,-1 7 63 0 0,5-17 113 0 0,2-6-81 0 0,1-8-35 0 0,0 0 1 0 0,0 1-1 0 0,0-1 1 0 0,0 0-1 0 0,0 0 1 0 0,0 0-1 0 0,0 0 1 0 0,0 0-1 0 0,0 0 1 0 0,0 0-1 0 0,0 0 0 0 0,0 1 1 0 0,0-1-1 0 0,0 0 1 0 0,0 0-1 0 0,0 0 1 0 0,0 0-1 0 0,0 0 1 0 0,0 0-1 0 0,0 0 1 0 0,0 0-1 0 0,0 1 0 0 0,0-1 1 0 0,0 0-1 0 0,0 0 1 0 0,0 0-1 0 0,0 0 1 0 0,0 0-1 0 0,0 0 1 0 0,0 0-1 0 0,0 0 1 0 0,0 0-1 0 0,1 0 1 0 0,-1 1-1 0 0,0-1 0 0 0,0 0 1 0 0,0 0-1 0 0,0 0 1 0 0,0 0-1 0 0,0 0 1 0 0,0 0-1 0 0,0 0 1 0 0,0 0-1 0 0,1 0 1 0 0,-1 0-1 0 0,0 0 1 0 0,0 0-1 0 0,0 0 0 0 0,0 0 1 0 0,0 0-1 0 0,0 0 1 0 0,0 0-1 0 0,0 0 1 0 0,1 0-1 0 0,-1 0 1 0 0,0 0 2 0 0,0-1 0 0 0,1 1 1 0 0,-1-1 0 0 0,0 1 0 0 0,1-1 0 0 0,-1 1-1 0 0,0-1 1 0 0,1 1 0 0 0,-1-1 0 0 0,0 0-1 0 0,0 1 1 0 0,1-1 0 0 0,-1 0 0 0 0,0 0-1 0 0,1-2-10 0 0,8-24-92 0 0,-5 14 92 0 0,0 1-1 0 0,3-3 11 0 0,20-51 126 0 0,-18 40-188 0 0,34-97 112 0 0,-41 113-4 0 0,1 4-76 0 0,-1-1 1 0 0,-1 0-1 0 0,0 0 1 0 0,1 0-1 0 0,-2-3 30 0 0,1 10 6 0 0,-1-1 0 0 0,0 1 0 0 0,0-1 0 0 0,-1 1 0 0 0,1-1 0 0 0,0 1 0 0 0,0 0 0 0 0,0-1 0 0 0,0 1 0 0 0,0-1 0 0 0,0 1 0 0 0,0-1 0 0 0,-1 1 0 0 0,1 0 0 0 0,0-1 1 0 0,-1 1-7 0 0,1 0 11 0 0,0-1 0 0 0,0 1 1 0 0,0 0-1 0 0,0 0 0 0 0,-1 0 1 0 0,1 0-1 0 0,0 0 1 0 0,0 0-1 0 0,0 0 0 0 0,-1 0 1 0 0,1 0-1 0 0,0 0 1 0 0,0 0-1 0 0,-1 0 0 0 0,1 0 1 0 0,0 0-1 0 0,0 0 1 0 0,0 0-1 0 0,-1 0 0 0 0,1 0 1 0 0,0 0-1 0 0,0 0 1 0 0,-1 0-12 0 0,0 1 52 0 0,-1-1 1 0 0,0 1 0 0 0,1 0 0 0 0,-1 0-1 0 0,1 0 1 0 0,-2 1-53 0 0,2-1-30 0 0,-15 14 129 0 0,0 0-1 0 0,1 1 1 0 0,-13 16-99 0 0,20-22 46 0 0,-46 58-70 0 0,-21 38 24 0 0,69-96-45 0 0,1-3-78 0 0,1-1 0 0 0,-1 1 0 0 0,-4 3 123 0 0,9-10-16 0 0,0 0-1 0 0,0 0 1 0 0,0 0-1 0 0,0 0 1 0 0,0 0-1 0 0,0 0 0 0 0,0 0 1 0 0,0-1-1 0 0,0 1 1 0 0,0 0-1 0 0,0 0 1 0 0,0 0-1 0 0,0 0 1 0 0,0 0-1 0 0,0 0 0 0 0,0 0 1 0 0,0 0-1 0 0,0 0 1 0 0,0 0-1 0 0,0 0 1 0 0,0 0-1 0 0,0 0 1 0 0,-1 0-1 0 0,1 0 0 0 0,0 0 1 0 0,0 0-1 0 0,0 0 1 0 0,0 0-1 0 0,0 0 1 0 0,0 0-1 0 0,0 0 0 0 0,0 0 1 0 0,0 0-1 0 0,0 0 1 0 0,0 0-1 0 0,0 0 1 0 0,0 0-1 0 0,0 0 1 0 0,-1 0-1 0 0,1 0 0 0 0,0 0 1 0 0,0 0 16 0 0,3-6-222 0 0,-2 4 201 0 0,0 0 1 0 0,0 0 0 0 0,0 0-1 0 0,0 0 1 0 0,0 0 0 0 0,0 0-1 0 0,-1 0 1 0 0,1 0-1 0 0,-1 0 1 0 0,1 0 20 0 0,1-23 0 0 0,-1 13 57 0 0,2-11-112 0 0,-1 7 56 0 0,-1-1 0 0 0,0 1 0 0 0,-2-9-1 0 0,0 11 29 0 0,-1 0-1 0 0,-1 0 1 0 0,-1-3-29 0 0,2 9 34 0 0,0 2 1 0 0,0-1-1 0 0,-1 0 0 0 0,0 0 1 0 0,-1 1-1 0 0,1 0 1 0 0,-3-3-35 0 0,5 8 10 0 0,1 0 0 0 0,-1 0 0 0 0,0 0 0 0 0,0 0 0 0 0,0 0 0 0 0,0 0 0 0 0,0 1 0 0 0,0-1 0 0 0,0 0 0 0 0,0 0 0 0 0,0 1 0 0 0,0-1 0 0 0,0 1 0 0 0,0-1 0 0 0,-1 1 0 0 0,1-1 1 0 0,0 1-1 0 0,0 0 0 0 0,0 0 0 0 0,-1-1 0 0 0,1 1 0 0 0,0 0 0 0 0,-1 0 0 0 0,1 0 0 0 0,-1 1-10 0 0,0-1 10 0 0,0 1 0 0 0,0 0-1 0 0,0-1 1 0 0,0 1 0 0 0,0 0 0 0 0,0 0 0 0 0,0 1 0 0 0,0-1 0 0 0,0 0-1 0 0,1 1 1 0 0,-1-1 0 0 0,0 1 0 0 0,1-1 0 0 0,-1 1 0 0 0,1 0-10 0 0,-15 20 89 0 0,0 0 0 0 0,2 2 0 0 0,0 0 0 0 0,2 0 0 0 0,-5 16-89 0 0,10-24 17 0 0,1 1 0 0 0,0-1 0 0 0,1 1 0 0 0,-1 14-17 0 0,5-28-1 0 0,1-1 0 0 0,0 1 0 0 0,0-1-1 0 0,1 1 1 0 0,-1-1 0 0 0,0 0 0 0 0,1 1 1 0 0,-1-3 0 0 0,0 1 0 0 0,0-1-1 0 0,0 0 1 0 0,0 1 0 0 0,0-1 0 0 0,0 1 0 0 0,0-1 0 0 0,0 0-1 0 0,1 1 1 0 0,-1-1 0 0 0,0 0 0 0 0,0 1 0 0 0,0-1 0 0 0,1 0-1 0 0,-1 1 1 0 0,0-1 0 0 0,0 0 0 0 0,1 1 0 0 0,-1-1 0 0 0,0 0-1 0 0,1 0 1 0 0,-1 0 0 0 0,0 1 0 0 0,1-1 0 0 0,-1 0 0 0 0,0 0-1 0 0,1 0 1 0 0,-1 0 0 0 0,0 1 0 0 0,1-1 0 0 0,-1 0 0 0 0,1 0-1 0 0,-1 0 1 0 0,0 0 0 0 0,1 0 0 0 0,-1 0 0 0 0,1 0 0 0 0,-1 0-1 0 0,0 0 1 0 0,1 0 0 0 0,-1 0 0 0 0,1-1 0 0 0,-1 1 0 0 0,0 0-1 0 0,1 0 1 0 0,-1 0 0 0 0,0 0 0 0 0,4-3-26 0 0,0 1 1 0 0,0-1-1 0 0,0 0 0 0 0,-1 0 0 0 0,1 0 1 0 0,-1 0-1 0 0,0 0 0 0 0,1-2 26 0 0,2-3-24 0 0,0-1 1 0 0,0 0-1 0 0,0-1 24 0 0,3-7 13 0 0,-1 0 1 0 0,0-1 0 0 0,-1-1-1 0 0,0-2-13 0 0,-4 8-13 0 0,1-1 0 0 0,-2 1 0 0 0,0-1 0 0 0,0 0 0 0 0,-2 0 0 0 0,0-2 13 0 0,0 11 19 0 0,0 1 1 0 0,0-1-1 0 0,-1 1 1 0 0,0 0-1 0 0,0 0 1 0 0,0-1-1 0 0,-1 1 1 0 0,1 0-1 0 0,-1 0-19 0 0,1 3 4 0 0,1 0 0 0 0,-1 0-1 0 0,1 0 1 0 0,-1 1 0 0 0,0-1 0 0 0,1 0-1 0 0,-1 0 1 0 0,0 1 0 0 0,0-1 0 0 0,1 0-1 0 0,-1 1 1 0 0,0-1 0 0 0,0 1 0 0 0,0-1-1 0 0,0 1 1 0 0,0-1 0 0 0,0 1-4 0 0,0 0-3 0 0,0-1 1 0 0,-1 1-1 0 0,1 0 0 0 0,0 0 1 0 0,0 0-1 0 0,-1 1 0 0 0,1-1 1 0 0,0 0-1 0 0,0 0 1 0 0,0 1-1 0 0,-1-1 0 0 0,1 0 1 0 0,0 1-1 0 0,0-1 1 0 0,0 1-1 0 0,0 0 0 0 0,0-1 1 0 0,0 1 2 0 0,-3 2-4 0 0,1-1 1 0 0,0 1 0 0 0,0 0 0 0 0,0 0-1 0 0,0 0 1 0 0,0 1 0 0 0,-1 2 3 0 0,-4 6 56 0 0,-4 9-56 0 0,12-21 0 0 0,-19 36 189 0 0,-7 21-189 0 0,22-46 7 0 0,0 0 0 0 0,0 0 0 0 0,1 1 0 0 0,1-1 0 0 0,0 1-1 0 0,0 0 1 0 0,1 6-7 0 0,1-17-3 0 0,0 1-1 0 0,0-1 1 0 0,0 0-1 0 0,0 0 1 0 0,1 0-1 0 0,-1 0 0 0 0,0 0 1 0 0,0 0-1 0 0,1 0 1 0 0,-1 0-1 0 0,0 0 1 0 0,1 0-1 0 0,-1 0 0 0 0,1 0 1 0 0,0-1-1 0 0,-1 1 1 0 0,1 0-1 0 0,0 0 1 0 0,-1 0-1 0 0,1-1 0 0 0,0 1 1 0 0,0 0-1 0 0,-1-1 1 0 0,2 2 3 0 0,-1-2-14 0 0,0 0 0 0 0,0 1 0 0 0,0-1 0 0 0,0 0 0 0 0,0 0 0 0 0,0 0 0 0 0,0 0 0 0 0,0 0 0 0 0,0 0 0 0 0,-1 0 0 0 0,1 0 0 0 0,0 0 0 0 0,0 0 1 0 0,0-1-1 0 0,0 1 0 0 0,0 0 0 0 0,0 0 0 0 0,0-1 0 0 0,0 1 0 0 0,-1-1 0 0 0,1 1 0 0 0,0-1 0 0 0,0 1 0 0 0,0-1 0 0 0,-1 0 0 0 0,2 0 14 0 0,3-4-48 0 0,-1 0 0 0 0,1-1-1 0 0,-1 1 1 0 0,0-1 0 0 0,2-3 48 0 0,16-31 20 0 0,-13 21-135 0 0,-1 0 0 0 0,-1-1 0 0 0,4-14 115 0 0,-8 21-41 0 0,0 0 0 0 0,-1 0 1 0 0,0-1-1 0 0,-2 1 0 0 0,1 0 1 0 0,-2-7 40 0 0,1 14-5 0 0,0 1 34 0 0,0 0 1 0 0,-1 1-1 0 0,1-1 1 0 0,-1 1-1 0 0,0-1 0 0 0,0 1 1 0 0,-1 0-1 0 0,1-1 1 0 0,-2 0-30 0 0,3 4 8 0 0,0 1 0 0 0,-1-1 1 0 0,1 1-1 0 0,0-1 0 0 0,0 1 1 0 0,-1-1-1 0 0,1 1 0 0 0,-1-1 1 0 0,1 1-1 0 0,-1 0 1 0 0,1-1-1 0 0,0 1 0 0 0,-1 0 1 0 0,1-1-1 0 0,-1 1 0 0 0,1 0 1 0 0,-1 0-1 0 0,0-1 0 0 0,1 1 1 0 0,-1 0-1 0 0,1 0 1 0 0,-1 0-1 0 0,1 0 0 0 0,-1 0 1 0 0,0 0-1 0 0,1 0 0 0 0,-1 0 1 0 0,1 0-1 0 0,-1 0 0 0 0,1 0 1 0 0,-1 0-1 0 0,0 0 1 0 0,1 0-1 0 0,-1 0 0 0 0,1 1 1 0 0,-1-1-1 0 0,1 0 0 0 0,-1 0 1 0 0,1 1-1 0 0,-1-1 0 0 0,1 1-8 0 0,-3 0 11 0 0,1 1-1 0 0,-1 0 0 0 0,1 0 0 0 0,0 0 0 0 0,0 0 0 0 0,0 0 0 0 0,-1 2-10 0 0,-6 9 54 0 0,0 1-1 0 0,1 0 1 0 0,1 1 0 0 0,-2 4-54 0 0,-21 62 144 0 0,26-71-142 0 0,4-8-2 0 0,-7 16-40 0 0,0 7 40 0 0,6-20 0 0 0,0 0-1 0 0,0 0 1 0 0,0-1-1 0 0,1 1 1 0 0,0 0-1 0 0,0 0 1 0 0,0 0-1 0 0,1 0 1 0 0,-1-5-8 0 0,0 1-1 0 0,0-1 0 0 0,0 0 0 0 0,0 1 0 0 0,0-1 0 0 0,0 0 0 0 0,0 1 0 0 0,1-1 0 0 0,-1 0 1 0 0,0 0-1 0 0,0 1 0 0 0,0-1 0 0 0,0 0 0 0 0,1 0 0 0 0,-1 1 0 0 0,0-1 0 0 0,0 0 0 0 0,1 0 1 0 0,-1 1-1 0 0,0-1 0 0 0,0 0 0 0 0,1 0 0 0 0,-1 0 0 0 0,0 0 0 0 0,0 0 0 0 0,1 1 1 0 0,-1-1-1 0 0,0 0 0 0 0,1 0 9 0 0,0 0-15 0 0,-1 0 0 0 0,1 0 0 0 0,0 0 0 0 0,0 0 0 0 0,0 0 0 0 0,0-1 1 0 0,-1 1-1 0 0,1 0 0 0 0,0 0 0 0 0,0-1 0 0 0,0 1 15 0 0,3-2-39 0 0,-1 0-1 0 0,1 0 1 0 0,-1-1 0 0 0,2-1 39 0 0,0-1-48 0 0,0 0 1 0 0,-1 0 0 0 0,1 0 0 0 0,-1-1 0 0 0,-1 1 0 0 0,1-1-1 0 0,-1 0 1 0 0,0 0 0 0 0,0 0 0 0 0,-1-1 0 0 0,0 0 47 0 0,3-6-307 0 0,-2-1 0 0 0,0 0 0 0 0,-1 0 0 0 0,1-12 307 0 0,-2 16-79 0 0,-1 1-1 0 0,-1 0 1 0 0,1-1 0 0 0,-3-8 79 0 0,2 13 24 0 0,0 1-1 0 0,0-1 0 0 0,-1 1 1 0 0,1 0-1 0 0,-1 0 0 0 0,0-1 0 0 0,0 1 1 0 0,-1 1-1 0 0,1-1 0 0 0,-1 0 1 0 0,0 0-24 0 0,2 3 6 0 0,1 1 1 0 0,0 0-1 0 0,-1-1 1 0 0,1 1 0 0 0,0 0-1 0 0,-1 0 1 0 0,1-1-1 0 0,-1 1 1 0 0,1 0 0 0 0,0 0-1 0 0,-1 0 1 0 0,1-1-1 0 0,-1 1 1 0 0,1 0 0 0 0,-1 0-1 0 0,1 0 1 0 0,-1 0 0 0 0,1 0-1 0 0,-1 0 1 0 0,1 0-1 0 0,0 0 1 0 0,-1 0 0 0 0,0 0-7 0 0,0 0 11 0 0,0 1 1 0 0,0-1 0 0 0,0 0-1 0 0,0 1 1 0 0,0-1 0 0 0,0 1-1 0 0,0 0 1 0 0,0-1 0 0 0,0 1-1 0 0,0 0-11 0 0,-3 2 42 0 0,1 1-1 0 0,0 0 0 0 0,-1-1 1 0 0,0 3-42 0 0,4-6 2 0 0,-8 12 98 0 0,0 1 0 0 0,0 1 0 0 0,1-1 1 0 0,-4 13-101 0 0,0 4 132 0 0,-6 26-132 0 0,12-39 45 0 0,2 1 0 0 0,-2 13-45 0 0,4-25-24 0 0,1 0-1 0 0,0-1 1 0 0,0 1-1 0 0,0 0 0 0 0,1 0 1 0 0,0 0-1 0 0,0-1 0 0 0,0 1 1 0 0,1 0-1 0 0,1 1 25 0 0,-3-6-9 0 0,0-1 1 0 0,1 1-1 0 0,-1 0 0 0 0,1 0 0 0 0,-1-1 1 0 0,0 1-1 0 0,1 0 0 0 0,0-1 0 0 0,-1 1 1 0 0,1-1-1 0 0,-1 1 0 0 0,1-1 0 0 0,0 1 1 0 0,-1-1-1 0 0,1 1 0 0 0,0-1 0 0 0,0 0 1 0 0,-1 1-1 0 0,1-1 0 0 0,0 0 0 0 0,0 0 1 0 0,-1 1-1 0 0,2-1 9 0 0,0 0-33 0 0,0 0 0 0 0,1 0 0 0 0,-1 0 0 0 0,0 0 1 0 0,0-1-1 0 0,0 1 0 0 0,1-1 0 0 0,-1 1 33 0 0,11-5-145 0 0,-1 1-1 0 0,5-4 146 0 0,-7 4 24 0 0,7-5-144 0 0,0 0 1 0 0,0-2-1 0 0,0-1 120 0 0,16-10-4 0 0,5-2-34 0 0,-2-2 0 0 0,2-4 38 0 0,65-59-82 0 0,-102 89 82 0 0,4-4 38 0 0,-4 4-37 0 0,-1 0 1 0 0,0 0-1 0 0,0 0 1 0 0,0 0 0 0 0,0 0-1 0 0,0-1 1 0 0,0 1 0 0 0,0 0-1 0 0,0 0 1 0 0,0 0-1 0 0,0 0 1 0 0,0 0 0 0 0,0 0-1 0 0,0 0 1 0 0,0 0-1 0 0,0 0 1 0 0,0 0 0 0 0,0 0-1 0 0,0 0 1 0 0,0 0 0 0 0,0 1-1 0 0,1-1 1 0 0,-1 0-1 0 0,0 0 1 0 0,0 0 0 0 0,0 0-1 0 0,0 0 1 0 0,0 0 0 0 0,0 0-1 0 0,0 0 1 0 0,0 0-1 0 0,0 0 1 0 0,0 0 0 0 0,0 0-1 0 0,0 0 1 0 0,0 0 0 0 0,0 0-1 0 0,0 0 1 0 0,0 0-1 0 0,0 0 1 0 0,0 0 0 0 0,0 0-1 0 0,0 0 1 0 0,0 0 0 0 0,0 0-1 0 0,0 0 1 0 0,0 0-1 0 0,0 0 1 0 0,0 1 0 0 0,0-1-1 0 0,0 0 1 0 0,0 0-2 0 0,0 0 11 0 0,0 1 0 0 0,0 0 0 0 0,-1 0 0 0 0,1 0 1 0 0,0-1-1 0 0,-1 1 0 0 0,1 0 0 0 0,-1-1 0 0 0,1 1 0 0 0,-1 0 1 0 0,1-1-1 0 0,-1 1-11 0 0,-20 23-282 0 0,-18 26 282 0 0,9-4 299 0 0,-15 32-299 0 0,41-71-16 0 0,0 1-1 0 0,1 0 1 0 0,0-1-1 0 0,0 1 0 0 0,1 1 18 0 0,2-9-9 0 0,0 1 0 0 0,-1-1 0 0 0,1 1 1 0 0,0-1-1 0 0,0 1 0 0 0,0-1 0 0 0,0 1 1 0 0,0-1-1 0 0,0 1 0 0 0,0-1 0 0 0,0 1 1 0 0,0-1-1 0 0,0 1 0 0 0,0-1 1 0 0,0 1-1 0 0,0-1 0 0 0,0 1 0 0 0,1-1 1 0 0,-1 1-1 0 0,0-1 0 0 0,0 1 0 0 0,1-1 1 0 0,-1 0-1 0 0,0 1 0 0 0,0-1 1 0 0,1 1-1 0 0,-1-1 0 0 0,1 0 0 0 0,-1 1 1 0 0,0-1-1 0 0,1 0 0 0 0,-1 1 8 0 0,1-1-5 0 0,0 0-1 0 0,0 0 1 0 0,-1 0-1 0 0,1 0 0 0 0,0 0 1 0 0,-1 0-1 0 0,1 0 1 0 0,0-1-1 0 0,-1 1 1 0 0,1 0-1 0 0,0 0 0 0 0,-1-1 1 0 0,1 1-1 0 0,-1 0 1 0 0,1-1-1 0 0,0 1 1 0 0,-1-1-1 0 0,1 1 1 0 0,-1-1-1 0 0,1 1 0 0 0,-1-1 1 0 0,1 1-1 0 0,-1-1 1 0 0,0 1-1 0 0,1-1 1 0 0,-1 1-1 0 0,0-1 6 0 0,51-62 41 0 0,-41 52-27 0 0,0 0 0 0 0,0 1-14 0 0,0 1 119 0 0,-1-1 0 0 0,4-7-119 0 0,-4 7 4 0 0,-7 7-13 0 0,1-1 0 0 0,-1 1 0 0 0,1-1 0 0 0,-1 1 0 0 0,0-1 0 0 0,0 0 0 0 0,0 0 9 0 0,-8 16 100 0 0,1 0 0 0 0,-7 9-100 0 0,3-4 88 0 0,-6 14-88 0 0,9-17-96 0 0,1 1-1 0 0,1-1 1 0 0,1 1-1 0 0,0 0 1 0 0,1-1-1 0 0,0 1 1 0 0,1 0-1 0 0,1 1 1 0 0,1 2 96 0 0,-2-18-17 0 0,1 1-1 0 0,0-1 1 0 0,0 0 0 0 0,0 1-1 0 0,0-1 1 0 0,0 0-1 0 0,1 1 1 0 0,-1-1 0 0 0,0 0-1 0 0,0 1 1 0 0,0-1 0 0 0,0 0-1 0 0,0 1 1 0 0,0-1 0 0 0,1 0-1 0 0,-1 1 1 0 0,0-1-1 0 0,0 0 1 0 0,0 1 0 0 0,1-1-1 0 0,-1 0 1 0 0,0 0 0 0 0,0 1-1 0 0,1-1 1 0 0,-1 0 0 0 0,0 0-1 0 0,1 0 1 0 0,-1 1-1 0 0,0-1 1 0 0,1 0 0 0 0,-1 0-1 0 0,0 0 18 0 0,1 0-39 0 0,0 0-1 0 0,0 0 0 0 0,0 0 0 0 0,-1 0 0 0 0,1 0 0 0 0,0-1 1 0 0,0 1-1 0 0,0 0 0 0 0,-1-1 0 0 0,1 1 0 0 0,0 0 0 0 0,-1-1 1 0 0,1 1-1 0 0,0-1 40 0 0,2-1-57 0 0,0 0 1 0 0,0-1 0 0 0,-1 1 0 0 0,1-1-1 0 0,-1 0 1 0 0,3-2 56 0 0,5-13 3 0 0,5-14-3 0 0,5-9 16 0 0,-6 14 198 0 0,8-24-214 0 0,-11 24 7 0 0,-8 21 11 0 0,-1 0 0 0 0,0 0 0 0 0,-1 0 0 0 0,1-2-18 0 0,-2 8 0 0 0,0 0 0 0 0,0 0 0 0 0,0 0 0 0 0,0 0 0 0 0,0 0 0 0 0,0 0 0 0 0,0 0 0 0 0,0 0 0 0 0,0-1 0 0 0,0 1 0 0 0,0 0 0 0 0,0 0 0 0 0,0 0 0 0 0,0 0 0 0 0,0 0 0 0 0,0 0 0 0 0,0 0 0 0 0,0 0 0 0 0,0 0 0 0 0,0 0 0 0 0,0 0-1 0 0,0 0 1 0 0,0 0 0 0 0,0 0 0 0 0,0-1 0 0 0,0 1 0 0 0,0 0 0 0 0,0 0 0 0 0,0 0 0 0 0,0 0 0 0 0,0 0 0 0 0,0 0 0 0 0,0 0 0 0 0,0 0 0 0 0,0 0 0 0 0,0 0 0 0 0,0 0 0 0 0,0 0 0 0 0,0 0 0 0 0,0 0 0 0 0,0 0 0 0 0,0 0 0 0 0,-1 0 0 0 0,1 0 0 0 0,0 0 0 0 0,0 0 0 0 0,0 0 0 0 0,0 0 0 0 0,0 0 0 0 0,0 0 0 0 0,0 0 0 0 0,-4 2-7 0 0,-2 5 38 0 0,-17 28 124 0 0,1 2 0 0 0,2 0 0 0 0,-5 17-155 0 0,12-24 35 0 0,6-12 24 0 0,-8 12-59 0 0,10-23-54 0 0,5-7 51 0 0,0 0 0 0 0,0 0-1 0 0,0 0 1 0 0,0 0-1 0 0,0 0 1 0 0,0 0 0 0 0,0 0-1 0 0,-1 0 1 0 0,1-1-1 0 0,0 1 1 0 0,0 0 0 0 0,0 0-1 0 0,0 0 1 0 0,0 0 0 0 0,0 0-1 0 0,0 0 1 0 0,0 0-1 0 0,0-1 1 0 0,0 1 0 0 0,0 0-1 0 0,0 0 1 0 0,0 0-1 0 0,0 0 1 0 0,0 0 0 0 0,0 0-1 0 0,0 0 1 0 0,0-1-1 0 0,0 1 1 0 0,0 0 0 0 0,0 0-1 0 0,0 0 1 0 0,0 0 0 0 0,0 0-1 0 0,0 0 4 0 0,3-18-150 0 0,1 3 169 0 0,-1-2-1 0 0,-1 1 1 0 0,0-14-19 0 0,0 13-19 0 0,-2 16 27 0 0,2-48 45 0 0,-2 40-14 0 0,0 1-1 0 0,-1 0 1 0 0,0 0 0 0 0,0 0 0 0 0,-1-1-39 0 0,2 9 14 0 0,-1-1 1 0 0,1 1-1 0 0,0-1 0 0 0,0 1 0 0 0,0-1 1 0 0,-1 1-1 0 0,1-1 0 0 0,0 1 1 0 0,-1-1-1 0 0,1 1 0 0 0,0-1 1 0 0,-1 1-1 0 0,1-1 0 0 0,-1 1 0 0 0,1 0 1 0 0,0-1-1 0 0,-1 1 0 0 0,1 0 1 0 0,-1-1-1 0 0,1 1 0 0 0,-1 0 1 0 0,0 0-1 0 0,1-1 0 0 0,-1 1 1 0 0,1 0-1 0 0,-1 0 0 0 0,1 0 0 0 0,-1 0 1 0 0,1 0-1 0 0,-1 0 0 0 0,0 0 1 0 0,0 0-15 0 0,-2 0 46 0 0,0 1 0 0 0,-1-1 1 0 0,1 1-1 0 0,0 0 0 0 0,-3 1-46 0 0,-9 2 188 0 0,14-4-167 0 0,0 0-1 0 0,0 0 1 0 0,1 0-1 0 0,-1 0 1 0 0,0 0-1 0 0,0 0 1 0 0,1-1-1 0 0,-1 1 1 0 0,0 0-1 0 0,1 0 1 0 0,-1 0-1 0 0,0-1 1 0 0,1 1-1 0 0,-1 0 1 0 0,0-1-1 0 0,1 1 1 0 0,-1-1-1 0 0,1 1 1 0 0,-1-1-1 0 0,0 1 1 0 0,1-1-1 0 0,-1 1 1 0 0,1-1-1 0 0,0 1 1 0 0,-1-1-1 0 0,1 0 1 0 0,-1 1-1 0 0,1-1 1 0 0,0 0-1 0 0,0 1 1 0 0,-1-1-1 0 0,1 0 1 0 0,0 1-1 0 0,0-1 1 0 0,0 0-1 0 0,0 0 1 0 0,0 1-1 0 0,0-1 1 0 0,0 0-1 0 0,0 0 1 0 0,0 1-1 0 0,0-1 1 0 0,0 0-1 0 0,0 1 1 0 0,0-1-1 0 0,1 0-20 0 0,0-2 1 0 0,0 0 0 0 0,-1 0 0 0 0,1-1 1 0 0,0 1-1 0 0,-1 0 0 0 0,0 0 0 0 0,0 0 0 0 0,0 0 0 0 0,0 0 0 0 0,0-1 0 0 0,-1 1 0 0 0,1 0 0 0 0,-1 0 0 0 0,0 0 0 0 0,0 0 0 0 0,0 0 0 0 0,0 0 0 0 0,-1 0 1 0 0,1 1-1 0 0,-1-1-1 0 0,-3-4 172 0 0,1-1 0 0 0,-2-5-172 0 0,-9-13-46 0 0,13 24 70 0 0,0-1 0 0 0,1 1-1 0 0,-1-1 1 0 0,0 1 0 0 0,0 0 0 0 0,-1 0-1 0 0,1 0 1 0 0,0 1 0 0 0,-1-1-1 0 0,1 0 1 0 0,-1 1 0 0 0,0-1-1 0 0,0 1-23 0 0,-10-6-67 0 0,-11-7 67 0 0,13 8-53 0 0,0-1-1 0 0,-10-3 54 0 0,16 7 5 0 0,0 0-1 0 0,0 0 1 0 0,1 0 0 0 0,-1 0 0 0 0,-1-3-5 0 0,-4-2 72 0 0,7 6-59 0 0,-99-74-24 0 0,80 61 76 0 0,6 5 6 0 0,0-2 0 0 0,-7-7-71 0 0,-11-5 151 0 0,30 21-138 0 0,0 0 0 0 0,0 1 0 0 0,0-1 1 0 0,-2 0-14 0 0,-7-4-5 0 0,-4-1 11 0 0,14 7 1 0 0,1 1 0 0 0,0-1 0 0 0,-1-1 0 0 0,1 1 1 0 0,0 0-1 0 0,-1 0 0 0 0,1-1-7 0 0,-6-5 43 0 0,1 0 1 0 0,0 0-1 0 0,-3-6-43 0 0,4 6 58 0 0,0 0 0 0 0,0 1 0 0 0,0 0 0 0 0,-1 0 0 0 0,-1-1-58 0 0,1 1 36 0 0,0 0 0 0 0,0 0 0 0 0,0-1 1 0 0,0-2-37 0 0,-11-10-112 0 0,-17-19 126 0 0,-3-9-18 0 0,34 43 46 0 0,0 0 0 0 0,-1 0 0 0 0,1 1 1 0 0,-1-1-1 0 0,0 1 0 0 0,0 0 0 0 0,0 0 0 0 0,0 0 1 0 0,-4 0-43 0 0,-41-16-44 0 0,44 16-29 0 0,-1 1 83 0 0,0-1 1 0 0,0 1-1 0 0,0 0 1 0 0,0 0 0 0 0,-1 1-11 0 0,4 1-27 0 0,1-1 0 0 0,-1 0 0 0 0,1 0 0 0 0,-1 0 0 0 0,0-1 27 0 0,-12-3 103 0 0,12 4-76 0 0,-5-1 57 0 0,0-1 0 0 0,0 1 1 0 0,1-1-1 0 0,-4-3-84 0 0,4 4-21 0 0,1-1 1 0 0,0 1 0 0 0,-1 0-1 0 0,-6-1 21 0 0,-3-1-194 0 0,15 3 193 0 0,0 1 1 0 0,1-1-1 0 0,-1 0 1 0 0,0 0-1 0 0,1 0 1 0 0,-1 0-1 0 0,0 0 1 0 0,-7-5 16 0 0,6 5-44 0 0,0 0 1 0 0,0-1-1 0 0,1 0 1 0 0,-1 1-1 0 0,1-1 1 0 0,-3-2 27 0 0,3 2-20 0 0,0 0 0 0 0,-1 0 1 0 0,1 1-1 0 0,0-1 0 0 0,-1 0 1 0 0,0 1-1 0 0,-1-1 20 0 0,-3-1-129 0 0,1 0-1 0 0,-1 0 1 0 0,1 0-1 0 0,0-1 1 0 0,0 0 0 0 0,-1-1 129 0 0,-2-2 78 0 0,-1 1 1 0 0,0 0 0 0 0,-4 0-79 0 0,13 5-4 0 0,0 1-1 0 0,0 0 1 0 0,0 0 0 0 0,0 0 0 0 0,0 0 0 0 0,0 0 0 0 0,0 0-1 0 0,0 0 1 0 0,0 1 0 0 0,0-1 0 0 0,0 0 0 0 0,0 0 0 0 0,0 1-1 0 0,0-1 1 0 0,1 1 0 0 0,-1-1 0 0 0,0 0 0 0 0,0 1 4 0 0,-15 10 3 0 0,-18 18 58 0 0,27-26-178 0 0,6-3 126 0 0,1 0 0 0 0,-1 1-1 0 0,1-1 1 0 0,-1 0 0 0 0,0 0 0 0 0,1 1-1 0 0,-1-1 1 0 0,1 0 0 0 0,-1 1-1 0 0,1-1 1 0 0,-1 1 0 0 0,1-1 0 0 0,-1 1-1 0 0,1-1 1 0 0,-1 1 0 0 0,1 0-9 0 0,-7 5-143 0 0,3-2 310 0 0,4-4-175 0 0,0 0 1 0 0,0 0-1 0 0,0 0 1 0 0,-1 0-1 0 0,1 1 1 0 0,0-1-1 0 0,0 0 1 0 0,0 0-1 0 0,0 0 1 0 0,-1 0-1 0 0,1 0 1 0 0,0 0-1 0 0,0 0 1 0 0,0 0-1 0 0,0 0 1 0 0,-1 0-1 0 0,1 0 0 0 0,0 0 1 0 0,0 0-1 0 0,0 0 1 0 0,-1 0-1 0 0,1 0 1 0 0,0 0-1 0 0,0 0 1 0 0,0 0-1 0 0,-1 0 1 0 0,1 0-1 0 0,0 0 1 0 0,0 0-1 0 0,0 0 1 0 0,0 0-1 0 0,-1 0 1 0 0,1 0-1 0 0,0 0 1 0 0,0 0-1 0 0,0-1 1 0 0,0 1-1 0 0,0 0 1 0 0,-1 0-1 0 0,1 0 1 0 0,0 0-1 0 0,0 0 1 0 0,0-1-1 0 0,0 1 0 0 0,0 0 1 0 0,0 0-1 0 0,0 0 1 0 0,-1 0-1 0 0,1-1 8 0 0,-3-2-3 0 0,2 3-5 0 0,1 0 1 0 0,0-1 0 0 0,0 1-1 0 0,-1 0 1 0 0,1 0 0 0 0,0-1-1 0 0,0 1 1 0 0,0 0-1 0 0,0 0 1 0 0,-1-1 0 0 0,1 1-1 0 0,0 0 1 0 0,0 0 0 0 0,0-1-1 0 0,0 1 1 0 0,0 0 0 0 0,0 0-1 0 0,0-1 1 0 0,0 1-1 0 0,0 0 1 0 0,0-1 0 0 0,0 1 7 0 0,-2-5 92 0 0,-8 1 22 0 0,1 2-133 0 0,-12-5 46 0 0,18 7-37 0 0,0-1 1 0 0,0 1 0 0 0,0 0-1 0 0,0 0 1 0 0,0 1 0 0 0,0-1-1 0 0,0 1 1 0 0,0-1 0 0 0,0 1-1 0 0,-1 0 10 0 0,3 0-3 0 0,1-1 1 0 0,-1 0-1 0 0,1 0 0 0 0,-1 1 0 0 0,1-1 0 0 0,-1 0 0 0 0,1 0 0 0 0,-1 0 0 0 0,1 0 0 0 0,-1 0 0 0 0,0 0 0 0 0,1 1 0 0 0,-1-1 1 0 0,1-1-1 0 0,-1 1 0 0 0,1 0 0 0 0,-1 0 0 0 0,1 0 0 0 0,-1 0 0 0 0,0 0 0 0 0,1 0 0 0 0,-1-1 0 0 0,1 1 0 0 0,-1 0 0 0 0,1 0 0 0 0,-1-1 1 0 0,1 1-1 0 0,-1 0 0 0 0,1-1 0 0 0,0 1 0 0 0,-1-1 0 0 0,1 1 0 0 0,-1 0 0 0 0,1-1 0 0 0,0 1 0 0 0,-1-1 0 0 0,1 1 0 0 0,0-1 0 0 0,0 1 1 0 0,-1-1-1 0 0,1 1 0 0 0,0-1 3 0 0,0 0 3 0 0,-1 1 0 0 0,1 0 1 0 0,-1 0-1 0 0,1 0 0 0 0,-1 0 1 0 0,1 0-1 0 0,-1 0 0 0 0,1 0 1 0 0,0 0-1 0 0,-1 0 0 0 0,1 0 1 0 0,-1 0-1 0 0,1 0 0 0 0,-1 0 1 0 0,1 0-1 0 0,-1 0 0 0 0,1 0 1 0 0,0 1-1 0 0,-1-1-3 0 0,-10 3-68 0 0,10-2 89 0 0,0-1-21 0 0,1 0 0 0 0,-1 0 0 0 0,1 0 0 0 0,-1 0 0 0 0,1 0 0 0 0,0 0 0 0 0,-1-1 0 0 0,1 1 0 0 0,-1 0 0 0 0,1 0 0 0 0,-1 0 0 0 0,1 0 0 0 0,0-1 0 0 0,-1 1 0 0 0,1 0 0 0 0,-1 0 0 0 0,1-1 0 0 0,0 1 0 0 0,-1 0 0 0 0,1-1 0 0 0,0 1 0 0 0,-1 0 0 0 0,1-1 0 0 0,0 1 0 0 0,0-1 0 0 0,-1 1-6 0 0,1 0 1 0 0,0 0-1 0 0,0-1 1 0 0,0 1-1 0 0,0 0 1 0 0,-1 0-1 0 0,1-1 0 0 0,0 1 1 0 0,0 0-1 0 0,0 0 1 0 0,-1 0-1 0 0,1 0 1 0 0,0-1-1 0 0,0 1 1 0 0,-1 0-1 0 0,1 0 1 0 0,0 0-1 0 0,0 0 1 0 0,-1 0-1 0 0,1 0 0 0 0,0 0 1 0 0,-1 0-1 0 0,1 0 1 0 0,0 0-1 0 0,0 0 1 0 0,-1 0-1 0 0,1 0 6 0 0,-9 1-26 0 0,6 0 12 0 0,-2 3 118 0 0,5-4-104 0 0,0 0 0 0 0,0 1 0 0 0,0-1 1 0 0,-1 0-1 0 0,1 0 0 0 0,0 0 0 0 0,0 0 0 0 0,0 0 0 0 0,0 0 0 0 0,0 0 0 0 0,0 0 0 0 0,0 0 0 0 0,0 1 0 0 0,-1-1 0 0 0,1 0 0 0 0,0 0 0 0 0,0 0 0 0 0,0 0 0 0 0,0 0 0 0 0,0 0 0 0 0,0 0 0 0 0,-1 0 0 0 0,1 0 0 0 0,0 0 0 0 0,0 0 0 0 0,0 0 0 0 0,0 0 0 0 0,0 0 0 0 0,-1 0 0 0 0,1 0 0 0 0,0 0 0 0 0,0 0 0 0 0,0 0 0 0 0,0 0-1 0 0,0 0 0 0 0,0 0 0 0 0,-1 0 0 0 0,1 0 0 0 0,0 0 1 0 0,0 0-1 0 0,0 0 0 0 0,0 0 0 0 0,0 0 0 0 0,0 0 0 0 0,-1 0 0 0 0,1 0 0 0 0,0 0 0 0 0,0 0 0 0 0,0 0 0 0 0,0 0 0 0 0,0 0 0 0 0,0 0 0 0 0,-1 0 0 0 0,1 0 0 0 0,0 0 0 0 0,0 0 0 0 0,0 0 0 0 0,0 0 0 0 0,0 0 0 0 0,0 0 0 0 0,0 1 0 0 0,0-1 1 0 0,-3 2 45 0 0,3-2-46 0 0,-1 0 0 0 0,1-1-1 0 0,0 1 1 0 0,-1 0 0 0 0,1 0 0 0 0,0 1 0 0 0,-1-1 0 0 0,1 0-1 0 0,0 0 1 0 0,-1 0 0 0 0,1 0 0 0 0,0 0 0 0 0,-1 0-1 0 0,1 0 1 0 0,0 1 0 0 0,-1-1 0 0 0,1 0 0 0 0,0 0 1 0 0,-5 4 45 0 0,3-2-60 0 0,2-4-106 0 0,0-1 142 0 0,0 3-14 0 0,0 0 1 0 0,0 0-1 0 0,0 0 0 0 0,-1-1 1 0 0,1 1-1 0 0,0 0 1 0 0,0 0-1 0 0,-1 0 1 0 0,1 0-1 0 0,0 0 1 0 0,0 0-1 0 0,-1-1 1 0 0,1 1-1 0 0,0 0 0 0 0,0 0 1 0 0,-1 0-1 0 0,1 0 1 0 0,0 0-1 0 0,0 0 1 0 0,-1 0-1 0 0,1 0 1 0 0,0 0-1 0 0,-1 0-7 0 0,1 0 1 0 0,0 0 1 0 0,-1 0-1 0 0,1 0 0 0 0,0 0 1 0 0,0 0-1 0 0,-1 0 0 0 0,1 0 1 0 0,0 0-1 0 0,0 1 0 0 0,0-1 1 0 0,-1 0-1 0 0,1 0 0 0 0,0 0 1 0 0,0 0-1 0 0,-1 0 0 0 0,1 0 1 0 0,0 0-1 0 0,0 1 0 0 0,0-1 1 0 0,0 0-1 0 0,-1 0 0 0 0,1 0 1 0 0,0 1-1 0 0,0-1 0 0 0,0 0 1 0 0,0 0-1 0 0,0 1-1 0 0,-4 3 91 0 0,4-4-90 0 0,0 0 1 0 0,0 0 0 0 0,0 0-1 0 0,0 0 1 0 0,0 0-1 0 0,0 0 1 0 0,0 0 0 0 0,0 0-1 0 0,0-1 1 0 0,0 1 0 0 0,0 0-1 0 0,0 0 1 0 0,0 0-1 0 0,0 0 1 0 0,0 0 0 0 0,0 0-1 0 0,0 0 1 0 0,0 0 0 0 0,0 0-1 0 0,0-1 1 0 0,0 1-1 0 0,0 0 1 0 0,0 0 0 0 0,0 0-1 0 0,0 0 1 0 0,0 0-1 0 0,0 0 1 0 0,0 0 0 0 0,0 0-1 0 0,0 0 1 0 0,0 0 0 0 0,-1 0-1 0 0,1 0 1 0 0,0-1-1 0 0,0 1 1 0 0,0 0 0 0 0,0 0-1 0 0,0 0 1 0 0,0 0 0 0 0,0 0-1 0 0,0 0 1 0 0,0 0-1 0 0,0 0 1 0 0,0 0 0 0 0,-1 0-1 0 0,1 0 1 0 0,0 0-1 0 0,0 0 1 0 0,0 0 0 0 0,0 0-1 0 0,0 0 1 0 0,0 0 0 0 0,0 0-1 0 0,0 0 1 0 0,0 0-1 0 0,-1 0-1 0 0,-1 4-36 0 0,2-4 39 0 0,0 1 0 0 0,0-1 1 0 0,0 0-1 0 0,0 1 1 0 0,0-1-1 0 0,0 0 1 0 0,0 0-1 0 0,-1 1 1 0 0,1-1-1 0 0,0 0 1 0 0,0 0-1 0 0,0 1 1 0 0,0-1-1 0 0,-1 0 1 0 0,1 0-1 0 0,0 1 1 0 0,0-1-1 0 0,0 0 0 0 0,-1 0 1 0 0,1 0-1 0 0,0 0 1 0 0,0 1-1 0 0,-1-1 1 0 0,1 0-1 0 0,0 0 1 0 0,-1 0-4 0 0,1 0-3 0 0,0 0 0 0 0,0 0 0 0 0,0 0 0 0 0,0 0 0 0 0,0 0 0 0 0,0 0 0 0 0,0 0 0 0 0,0 0 0 0 0,0 0 0 0 0,0 0 0 0 0,0-1 0 0 0,0 1 0 0 0,0 0 1 0 0,0 0-1 0 0,0 0 0 0 0,0 0 0 0 0,0 0 0 0 0,0 0 0 0 0,0 0 0 0 0,0 0 0 0 0,0 0 0 0 0,0 0 0 0 0,0 0 0 0 0,0 0 0 0 0,0-1 0 0 0,0 1 0 0 0,0 0 0 0 0,0 0 0 0 0,0 0 0 0 0,0 0 0 0 0,0 0 1 0 0,0 0-1 0 0,0 0 0 0 0,0 0 0 0 0,0 0 0 0 0,0 0 0 0 0,0 0 0 0 0,0 0 0 0 0,1 0 0 0 0,-1 0 0 0 0,0 0 0 0 0,0 0 0 0 0,0 0 0 0 0,0 0 0 0 0,0-1 0 0 0,0 1 3 0 0,1-1 144 0 0,-1 0-146 0 0,0 1 0 0 0,0 0 0 0 0,0 0 0 0 0,0 0 0 0 0,0 0 0 0 0,0 0 0 0 0,0 0 0 0 0,0 0 0 0 0,0 0 0 0 0,0 0 0 0 0,0 0 0 0 0,0 0 0 0 0,0 0 0 0 0,0 0 0 0 0,0-1 0 0 0,0 1-1 0 0,0 0 1 0 0,0 0 0 0 0,0 0 0 0 0,0 0 0 0 0,0 0 0 0 0,0 0 0 0 0,0 0 0 0 0,0 0 0 0 0,0 0 0 0 0,0 0 0 0 0,0 0 0 0 0,0 0 0 0 0,0-1 0 0 0,0 1 0 0 0,0 0 0 0 0,0 0 0 0 0,0 0 0 0 0,0 0 0 0 0,0 0 0 0 0,0 0 0 0 0,-1 0 0 0 0,1 0 0 0 0,0 0 0 0 0,0 0 0 0 0,0 0 0 0 0,0 0 2 0 0,0 0 5 0 0,0 0 0 0 0,0 0 0 0 0,0 0 0 0 0,0 0 0 0 0,0-1 0 0 0,-1 1 0 0 0,1 0 0 0 0,0 0 0 0 0,0 0 0 0 0,0 0 0 0 0,0 0 0 0 0,0 0 0 0 0,0 0 0 0 0,0 0 0 0 0,-1 0 0 0 0,1 0 0 0 0,0 0 0 0 0,0 0 0 0 0,0 0 0 0 0,0 0 1 0 0,0 0-1 0 0,0 1 0 0 0,0-1 0 0 0,0 0 0 0 0,-1 0 0 0 0,1 0 0 0 0,0 0 0 0 0,0 0 0 0 0,0 0 0 0 0,0 0 0 0 0,0 0 0 0 0,0 0 0 0 0,0 0 0 0 0,0 0 0 0 0,0 0 0 0 0,0 0 0 0 0,0 1 0 0 0,-1-1 0 0 0,1 0 0 0 0,0 0 0 0 0,0 0 0 0 0,0 0 0 0 0,0 0 0 0 0,0 0 0 0 0,0 0 0 0 0,0 1 0 0 0,0-1 0 0 0,0 0 0 0 0,0 0 0 0 0,0 0 0 0 0,0 0 0 0 0,0 0 0 0 0,0 0-5 0 0,0 0-2 0 0,-2 5-207 0 0,2-5 207 0 0,0 0 0 0 0,0 0-1 0 0,0 0 1 0 0,0 0 0 0 0,0 0 0 0 0,0 0-1 0 0,0 0 1 0 0,0 1 0 0 0,0-1-1 0 0,0 0 1 0 0,0 0 0 0 0,0 0 0 0 0,0 0-1 0 0,0 0 1 0 0,0 0 0 0 0,0 0-1 0 0,0 0 1 0 0,0 0 0 0 0,0 0 0 0 0,0 0-1 0 0,0 0 1 0 0,0 0 0 0 0,0 1 0 0 0,0-1-1 0 0,0 0 1 0 0,-1 0 0 0 0,1 0-1 0 0,0 0 1 0 0,0 0 0 0 0,0 0 0 0 0,0 0-1 0 0,0 0 1 0 0,0 0 0 0 0,0 0-1 0 0,0 0 1 0 0,0 0 0 0 0,0 0 0 0 0,0 0-1 0 0,-1 0 1 0 0,1 0 0 0 0,0 0 0 0 0,0 0-1 0 0,0 0 1 0 0,0 0 0 0 0,0 0-1 0 0,0 0 1 0 0,0 0 0 0 0,0 0 0 0 0,0 0-1 0 0,0 0 1 0 0,0 0 0 0 0,-1 0 0 0 0,1 0-1 0 0,0-1 1 0 0,0 1 0 0 0,0 0-1 0 0,0 0 1 0 0,0 0 0 0 0,0 0 0 0 0,0 0-1 0 0,0 0 1 0 0,0 0 2 0 0,0 0-1 0 0,0 0 1 0 0,0-1-1 0 0,0 1 1 0 0,0 0-1 0 0,0 0 0 0 0,0-1 1 0 0,0 1-1 0 0,0 0 1 0 0,0 0-1 0 0,0 0 0 0 0,0-1 1 0 0,0 1-1 0 0,0 0 1 0 0,0 0-1 0 0,0 0 0 0 0,0-1 1 0 0,0 1-1 0 0,0 0 1 0 0,0 0-1 0 0,0 0 0 0 0,0-1 1 0 0,1 1-1 0 0,-1 0 0 0 0,0 0 1 0 0,0 0-1 0 0,0 0 1 0 0,0-1 0 0 0,0 1 0 0 0,0 0 0 0 0,1 0-1 0 0,-1 0 1 0 0,0 0 0 0 0,0 0 0 0 0,0 0 0 0 0,0 0 0 0 0,0 0 0 0 0,0 0 0 0 0,0 0 0 0 0,0 0 0 0 0,0 0 0 0 0,0 0 0 0 0,0 0-1 0 0,0 0 1 0 0,0 0 0 0 0,0-1 0 0 0,0 1 0 0 0,0 0 0 0 0,0 0 0 0 0,0 0 0 0 0,0 0 0 0 0,0 0 0 0 0,0 0 0 0 0,0 0 0 0 0,0 0 0 0 0,0 0-1 0 0,0 0 1 0 0,0 0 0 0 0,0-1 0 0 0,0 1 0 0 0,0 0 0 0 0,0 0 0 0 0,0 0 0 0 0,0 0 0 0 0,0 0 0 0 0,0 0 0 0 0,0 0 0 0 0,0 0-1 0 0,0 0 1 0 0,0 0 0 0 0,0 0 0 0 0,0 0 0 0 0,0-1 0 0 0,0 1 0 0 0,0 0 0 0 0,0 0 0 0 0,0 0 0 0 0,0 0 0 0 0,0 0 0 0 0,0 0 0 0 0,-1 0-1 0 0,1 0 1 0 0,0 0 0 0 0,0 0 0 0 0,0 0 0 0 0,0 0 0 0 0,0 0 0 0 0,0 0 0 0 0,0 0 0 0 0,0 0 0 0 0,0 0 0 0 0,-4-1 32 0 0,4 1-25 0 0,0-1 1 0 0,0 1-1 0 0,0 0 0 0 0,0 0 0 0 0,0 0 1 0 0,-1 0-1 0 0,1 0 0 0 0,0 0 1 0 0,0 0-1 0 0,0 0 0 0 0,0 0 0 0 0,0 0 1 0 0,0 0-1 0 0,-1 0 0 0 0,1 0 0 0 0,0 0 1 0 0,0 0-1 0 0,0 0 0 0 0,0 0 0 0 0,0 0 1 0 0,0 0-1 0 0,-1 0 0 0 0,1 0 1 0 0,0 0-1 0 0,0 0 0 0 0,0 0 0 0 0,0 0 1 0 0,0 0-1 0 0,0 0 0 0 0,-1 0 0 0 0,1 0 1 0 0,0 0-1 0 0,0 0 0 0 0,0 0 1 0 0,0 1-1 0 0,0-1 0 0 0,0 0 0 0 0,0 0 1 0 0,0 0-1 0 0,0 0 0 0 0,-1 0 0 0 0,1 0 1 0 0,0 0-1 0 0,0 1 0 0 0,0-1 0 0 0,0 0 1 0 0,0 0-1 0 0,0 0 0 0 0,0 0 1 0 0,0 0-1 0 0,0 0-7 0 0,-3 5 54 0 0,3-5-57 0 0,0 0 0 0 0,0 0 0 0 0,0 0 0 0 0,0 0 0 0 0,0 0 0 0 0,0 0 1 0 0,0 0-1 0 0,0 1 0 0 0,0-1 0 0 0,0 0 0 0 0,0 0 0 0 0,0 0 0 0 0,0 0 0 0 0,0 0 0 0 0,0 0 0 0 0,-1 0 0 0 0,1 0 0 0 0,0 0 0 0 0,0 0 0 0 0,0 0 0 0 0,0 0 0 0 0,0 0 0 0 0,0 0 0 0 0,0 0 0 0 0,0 0 1 0 0,0 0-1 0 0,0 0 0 0 0,0 0 0 0 0,-1 0 0 0 0,1 0 0 0 0,0 0 0 0 0,0 0 0 0 0,0 0 0 0 0,0 0 0 0 0,0 0 0 0 0,0 0 0 0 0,0 0 0 0 0,0 0 0 0 0,0 0 0 0 0,0 0 0 0 0,0 0 0 0 0,0 0 0 0 0,-1 0 0 0 0,1 0 4 0 0,0 0-1 0 0,0 0 0 0 0,0 0 0 0 0,0-1 0 0 0,0 1 0 0 0,0 0 1 0 0,0 0-1 0 0,0 0 0 0 0,0 0 0 0 0,0 0 0 0 0,0 0 0 0 0,-1 0 1 0 0,1 0-1 0 0,0 0 0 0 0,0 0 0 0 0,0 0 0 0 0,0 0 0 0 0,0 0 1 0 0,0 0-1 0 0,0 0 0 0 0,0 0 0 0 0,0 0 0 0 0,-1 0 0 0 0,1 1 1 0 0,0-1-1 0 0,0 0 0 0 0,0 0 0 0 0,0 0 0 0 0,0 0 1 0 0,0 0-1 0 0,0 0 0 0 0,0 0 0 0 0,0 0 0 0 0,0 0 0 0 0,0 0 1 0 0,0 0-1 0 0,0 0 0 0 0,0 0 0 0 0,-1 0 0 0 0,1 0 0 0 0,0 1 1 0 0,0-1-1 0 0,0 0 0 0 0,0 0 0 0 0,0 0 0 0 0,0 0 0 0 0,0 0 1 0 0,0 0-1 0 0,0 0 0 0 0,0 0 0 0 0,0 0 0 0 0,0 0 0 0 0,0 1 1 0 0,0-1-1 0 0,0 0 0 0 0,0 0 0 0 0,0 0 0 0 0,7-8-193 0 0,-7 8 210 0 0,1-1 1 0 0,-1 1-1 0 0,1 0 1 0 0,-1 0-1 0 0,0-1 0 0 0,1 1 1 0 0,-1 0-1 0 0,1-1 1 0 0,-1 1-1 0 0,1 0 1 0 0,-1-1-1 0 0,0 1 1 0 0,1 0-1 0 0,-1-1 1 0 0,0 1-1 0 0,1-1 0 0 0,-1 1 1 0 0,0-1-1 0 0,0 1 1 0 0,1-1-1 0 0,-1 1 1 0 0,0-1-1 0 0,0 1 1 0 0,0-1-18 0 0,0 1-3 0 0,0 0 1 0 0,0 0-1 0 0,0 0 1 0 0,0 0-1 0 0,0 0 0 0 0,0 0 1 0 0,0 0-1 0 0,0 0 1 0 0,0 0-1 0 0,0-1 1 0 0,0 1-1 0 0,1 0 1 0 0,-1 0-1 0 0,0 0 1 0 0,0 0-1 0 0,0 0 1 0 0,0 0-1 0 0,0 0 1 0 0,0 0-1 0 0,0 0 1 0 0,0 0-1 0 0,0 0 1 0 0,0 0-1 0 0,0 0 1 0 0,0 0-1 0 0,0 0 1 0 0,0 0-1 0 0,0 0 1 0 0,0 0-1 0 0,1 0 1 0 0,-1 0-1 0 0,0 0 1 0 0,0 0-1 0 0,0 0 1 0 0,0 0-1 0 0,0 0 1 0 0,0 0-1 0 0,0 0 1 0 0,0 0-1 0 0,0 0 1 0 0,0 0-1 0 0,0 0 1 0 0,0 0-1 0 0,0 0 1 0 0,0 0-1 0 0,0 0 1 0 0,1 0 2 0 0,-1 0-3 0 0,0 0 0 0 0,0 0 1 0 0,0 1-1 0 0,0-1 0 0 0,0 0 0 0 0,0 0 0 0 0,0 0 1 0 0,0 0-1 0 0,0 0 0 0 0,0 0 0 0 0,1 0 1 0 0,-1 0-1 0 0,0 0 0 0 0,0 0 0 0 0,0 0 1 0 0,0 0-1 0 0,0 0 0 0 0,0 0 0 0 0,0 0 0 0 0,0 0 1 0 0,0 0-1 0 0,1 0 0 0 0,-1 0 0 0 0,0 0 1 0 0,0-1-1 0 0,0 1 0 0 0,0 0 0 0 0,0 0 1 0 0,0 0-1 0 0,0 0 0 0 0,0 0 0 0 0,0 0 1 0 0,0 0-1 0 0,0 0 0 0 0,1 0 0 0 0,-1 0 0 0 0,0 0 1 0 0,0 0-1 0 0,0 0 0 0 0,0-1 0 0 0,0 1 1 0 0,0 0-1 0 0,0 0 0 0 0,0 0 0 0 0,0 0 1 0 0,0 0-1 0 0,0 0 0 0 0,0 0 0 0 0,0 0 1 0 0,0 0-1 0 0,0-1 3 0 0,0 1 1 0 0,0-1-1 0 0,0 1 1 0 0,0-1 0 0 0,0 1 0 0 0,0-1 0 0 0,1 1-1 0 0,-1-1 1 0 0,0 1 0 0 0,0-1 0 0 0,0 1 0 0 0,1-1 0 0 0,-1 1-1 0 0,0-1 1 0 0,1 1-1 0 0,-1-1 1 0 0,0 1 0 0 0,0 0 0 0 0,0 0 0 0 0,1 0 0 0 0,-1 0 0 0 0,0 0 0 0 0,0 0 0 0 0,0-1 0 0 0,0 1 0 0 0,0 0 0 0 0,0 0 0 0 0,1 0 0 0 0,-1 0 0 0 0,0 0 0 0 0,0 0 0 0 0,0 0 0 0 0,0 0 0 0 0,1 0 0 0 0,-1 0 0 0 0,0 0 0 0 0,0 0 0 0 0,0 0 0 0 0,0 0 0 0 0,1 0 0 0 0,-1 0 0 0 0,0 0 0 0 0,0 0 0 0 0,0 0 0 0 0,0 0 0 0 0,1 0 0 0 0,-1 0 0 0 0,0 0 0 0 0,0 0 0 0 0,0 0 0 0 0,0 0 0 0 0,1 0 0 0 0,-1 1 0 0 0,0-1 0 0 0,0 0 0 0 0,0 0-2 0 0,0 0 3 0 0,0 0-1 0 0,0 0 0 0 0,1 1 0 0 0,-1-1 1 0 0,0 0-1 0 0,0 0 0 0 0,0 0 0 0 0,0 0 0 0 0,1 0 1 0 0,-1 1-1 0 0,0-1 0 0 0,0 0 0 0 0,0 0 1 0 0,0 0-1 0 0,1 0 0 0 0,-1 0 0 0 0,0 0 0 0 0,0 0 1 0 0,0 0-1 0 0,1 0 0 0 0,-1 0 0 0 0,0 0 1 0 0,0 0-1 0 0,0 0 0 0 0,1 0 0 0 0,-1 0 0 0 0,0 0 0 0 0,1 3 99 0 0,-1-3-103 0 0,0 0 0 0 0,0 0 0 0 0,0 0 1 0 0,0 0-1 0 0,0 0 0 0 0,0 0 0 0 0,0 0 0 0 0,0 0 1 0 0,0 0-1 0 0,0 1 0 0 0,0-1 0 0 0,0 0 0 0 0,0 0 0 0 0,0 0 1 0 0,0 0-1 0 0,0 0 0 0 0,0 0 0 0 0,0 0 0 0 0,0 0 1 0 0,0 0-1 0 0,0 0 0 0 0,0 0 0 0 0,0 0 0 0 0,0 0 1 0 0,0 0-1 0 0,0 0 0 0 0,0 0 0 0 0,0 0 0 0 0,0 0 0 0 0,0 0 1 0 0,0 0-1 0 0,0 0 0 0 0,1 0 0 0 0,-1 0 0 0 0,0 0 1 0 0,0 0-1 0 0,0 0 0 0 0,0 0 0 0 0,0 0 0 0 0,0 0 1 0 0,0 0-1 0 0,0 0 0 0 0,0 0 0 0 0,0 0 0 0 0,0 0 0 0 0,0 0 1 0 0,0 0-1 0 0,0 0 0 0 0,0 0 0 0 0,0 0 0 0 0,0 0 1 0 0,0 0-1 0 0,1 0 0 0 0,-1 0 0 0 0,0 0 3 0 0,4-2-43 0 0,1-1 62 0 0,-4 3-17 0 0,-1 0 0 0 0,0 0 0 0 0,0 0 0 0 0,0 0 0 0 0,0 0 0 0 0,0 0 0 0 0,0 0-1 0 0,1 0 1 0 0,-1 0 0 0 0,0 0 0 0 0,0 0 0 0 0,0 0 0 0 0,0 0 0 0 0,0 0 0 0 0,0 0 0 0 0,1 0 0 0 0,-1 0 0 0 0,0 0-1 0 0,0 0 1 0 0,0 0 0 0 0,0-1 0 0 0,0 1 0 0 0,0 0 0 0 0,0 0 0 0 0,1 0 0 0 0,-1 0 0 0 0,0 0 0 0 0,0 0 0 0 0,0 0 0 0 0,0 0-1 0 0,0-1 1 0 0,0 1 0 0 0,0 0 0 0 0,0 0-2 0 0,-2 4 81 0 0,2-3-81 0 0,0-1 0 0 0,-1 0 0 0 0,1 0 1 0 0,0 1-1 0 0,0-1 0 0 0,0 0 0 0 0,0 0 1 0 0,-1 1-1 0 0,1-1 0 0 0,0 0 0 0 0,0 0 1 0 0,-1 0-1 0 0,1 0 0 0 0,0 1 1 0 0,0-1-1 0 0,0 0 0 0 0,-1 0 0 0 0,1 0 1 0 0,0 0-1 0 0,-1 0 7 0 0,1 1 1 0 0,-1-1-1 0 0,1 0 1 0 0,-1 0-1 0 0,1 1 1 0 0,0-1-1 0 0,-1 0 1 0 0,1 1-1 0 0,-1-1 1 0 0,1 0-1 0 0,0 1 1 0 0,-1-1-1 0 0,1 0 1 0 0,0 1-1 0 0,0-1 1 0 0,-1 1-8 0 0,0 1-38 0 0,0-1 0 0 0,0 1 0 0 0,0 0-1 0 0,0-1 1 0 0,-1 0 0 0 0,0 2 38 0 0,-4 2 124 0 0,6-5-123 0 0,0 0 0 0 0,0 0 0 0 0,0 0 1 0 0,0 0-1 0 0,0 0 0 0 0,0 0 1 0 0,0 0-1 0 0,0 0 0 0 0,0 0 1 0 0,0 0-1 0 0,0 0 0 0 0,0 0 1 0 0,0 0-1 0 0,0 0 0 0 0,0 0 1 0 0,0 0-1 0 0,1 0 0 0 0,-1 0 1 0 0,0 0-1 0 0,0 0 0 0 0,0 0 1 0 0,0 0-1 0 0,0 0 0 0 0,0 0 1 0 0,0 0-1 0 0,0 0 0 0 0,0 0 0 0 0,0 0 1 0 0,0 0-1 0 0,0 0 0 0 0,0 0 1 0 0,0 0-1 0 0,0 0 0 0 0,0 0 1 0 0,0 0-1 0 0,0 0 0 0 0,0 0 1 0 0,0 1-1 0 0,0-1 0 0 0,0 0 1 0 0,0 0-1 0 0,1 0 0 0 0,-1 0 1 0 0,0 0-1 0 0,0 0 0 0 0,0 0 1 0 0,0 0-1 0 0,0 0 0 0 0,0 0 1 0 0,0 0-1 0 0,0 0 0 0 0,0 0 0 0 0,0 0 1 0 0,0 0-1 0 0,0 0 0 0 0,0 0 1 0 0,0 0-1 0 0,0 1 0 0 0,-1-1 1 0 0,1 0-1 0 0,0 0 0 0 0,0 0 1 0 0,0 0-1 0 0,0 0 0 0 0,0 0 1 0 0,0 0-1 0 0,0 0 0 0 0,0 0-1 0 0,0 1-35 0 0,1-3-42 0 0,-1 3 100 0 0,0 0-1 0 0,0 0 1 0 0,0 1 0 0 0,0-1 0 0 0,0 0-1 0 0,1 0 1 0 0,-1 1 0 0 0,0-1 0 0 0,0 0-1 0 0,1 0 1 0 0,-1 0 0 0 0,1 0 0 0 0,-1 1-1 0 0,1-1 1 0 0,0 0 0 0 0,-1 0 0 0 0,1 0-23 0 0,1 2-59 0 0,-2-2 66 0 0,0-1 1 0 0,0 0 0 0 0,0 0-1 0 0,1 0 1 0 0,-1 0-1 0 0,0 1 1 0 0,0-1 0 0 0,0 0-1 0 0,0 0 1 0 0,0 0 0 0 0,0 1-1 0 0,0-1 1 0 0,0 0 0 0 0,1 0-1 0 0,-1 0 1 0 0,0 0 0 0 0,0 0-1 0 0,0 0 1 0 0,0 1 0 0 0,1-1-1 0 0,-1 0 1 0 0,0 0 0 0 0,0 0-1 0 0,0 0 1 0 0,0 0 0 0 0,1 0-1 0 0,-1 0 1 0 0,0 0 0 0 0,0 0-1 0 0,0 0 1 0 0,1 0 0 0 0,-1 0-1 0 0,0 0 1 0 0,0 0-8 0 0,0 0-3 0 0,1 0-1 0 0,-1 1 1 0 0,0-1-1 0 0,0 0 1 0 0,1 0 0 0 0,-1 0-1 0 0,0 0 1 0 0,0 0-1 0 0,1 0 1 0 0,-1 1 0 0 0,0-1-1 0 0,0 0 1 0 0,0 0 0 0 0,1 0-1 0 0,-1 0 1 0 0,0 1-1 0 0,0-1 1 0 0,0 0 0 0 0,0 0-1 0 0,0 1 1 0 0,1-1-1 0 0,-1 0 1 0 0,0 0 0 0 0,0 1-1 0 0,0-1 1 0 0,0 0-1 0 0,0 0 1 0 0,0 1 0 0 0,0-1-1 0 0,0 0 4 0 0,2 9 254 0 0,2 13-337 0 0,4-12 285 0 0,-5 3-154 0 0,-2-11-61 0 0,0 1 1 0 0,-1 0 0 0 0,1 0 0 0 0,-1-1 0 0 0,1 1-1 0 0,-1 1 13 0 0,9-2-50 0 0,-7 0 97 0 0,-2-2-36 0 0,0 0-1 0 0,0 0 1 0 0,0 0 0 0 0,0 0-1 0 0,1 1 1 0 0,-1-1-1 0 0,0 0 1 0 0,0 0-1 0 0,0 0 1 0 0,0 0 0 0 0,0 0-1 0 0,0 0 1 0 0,0 0-1 0 0,1 0 1 0 0,-1 0-1 0 0,0 0 1 0 0,0 0-1 0 0,0 0 1 0 0,0 0 0 0 0,0 0-1 0 0,0 0 1 0 0,1 0-1 0 0,-1 0 1 0 0,0 0-1 0 0,0 0 1 0 0,0 0 0 0 0,0 0-1 0 0,0 0 1 0 0,0 0-1 0 0,0 0 1 0 0,1 0-1 0 0,-1 0 1 0 0,0 0 0 0 0,0 0-1 0 0,0 0 1 0 0,0 0-1 0 0,0 0 1 0 0,0-1-1 0 0,0 1-10 0 0,1 0-7 0 0,-1 0-2 0 0,1 0 1 0 0,-1 0 0 0 0,0 0-1 0 0,0 0 1 0 0,1 0 0 0 0,-1 0-1 0 0,0 0 1 0 0,0 1-1 0 0,1-1 1 0 0,-1 0 0 0 0,0 0-1 0 0,0 0 1 0 0,0 0 0 0 0,1 0-1 0 0,-1 1 1 0 0,0-1-1 0 0,0 0 1 0 0,0 0 0 0 0,0 0-1 0 0,1 0 1 0 0,-1 1 0 0 0,0-1-1 0 0,0 0 1 0 0,0 0-1 0 0,0 1 1 0 0,0-1 0 0 0,0 0 8 0 0,3 8 238 0 0,-2-9-226 0 0,0 3-32 0 0,2 2-23 0 0,-3-4 47 0 0,0 0 0 0 0,0 0 0 0 0,0 0 0 0 0,0 0 0 0 0,1 0 0 0 0,-1 0 0 0 0,0 0 0 0 0,0-1 0 0 0,0 1 0 0 0,1 0 0 0 0,-1 0 0 0 0,0 0 0 0 0,0 0 0 0 0,0 0 0 0 0,1 0 0 0 0,-1 0 0 0 0,0 0 0 0 0,0 0 0 0 0,0 0 0 0 0,1 0 0 0 0,-1 0 0 0 0,0 0 0 0 0,0 0 0 0 0,0 0 0 0 0,1 1 0 0 0,-1-1 0 0 0,0 0 0 0 0,0 0 0 0 0,0 0 0 0 0,1 0 0 0 0,-1 0 0 0 0,0 0 0 0 0,0 0 0 0 0,0 1 0 0 0,0-1 0 0 0,0 0 0 0 0,1 0 0 0 0,-1 0-1 0 0,0 0 1 0 0,0 1 0 0 0,0-1 0 0 0,0 0 0 0 0,0 0 0 0 0,0 0 0 0 0,0 1 0 0 0,0-1 0 0 0,0 0 0 0 0,0 0-4 0 0,4 6 77 0 0,-2-1-70 0 0,-2-5-10 0 0,0 1 0 0 0,1-1 0 0 0,-1 0 0 0 0,0 0 0 0 0,0 1 0 0 0,0-1 0 0 0,0 0 0 0 0,0 0 0 0 0,0 1 0 0 0,1-1 0 0 0,-1 0 1 0 0,0 0-1 0 0,0 1 0 0 0,0-1 0 0 0,1 0 0 0 0,-1 0 0 0 0,0 0 0 0 0,0 0 0 0 0,1 1 0 0 0,-1-1 0 0 0,0 0 0 0 0,0 0 0 0 0,1 0 0 0 0,-1 0 0 0 0,0 0 3 0 0,5 8 71 0 0,-4-7-44 0 0,0 0 0 0 0,0 0 0 0 0,0 0-1 0 0,0 0 1 0 0,0 1 0 0 0,0-1 0 0 0,0 0 0 0 0,0 1-27 0 0,3 5-192 0 0,-1-3 129 0 0,-2-3 73 0 0,-1 0 0 0 0,1-1 0 0 0,-1 1 0 0 0,1 0 0 0 0,-1-1 0 0 0,0 1 0 0 0,1 0 0 0 0,-1-1 0 0 0,0 1 0 0 0,0 0 0 0 0,1 0-10 0 0,-1 0 2 0 0,0-1 1 0 0,0 1 0 0 0,1-1 0 0 0,-1 1 0 0 0,0-1 0 0 0,1 1 0 0 0,-1-1 0 0 0,1 1 0 0 0,-1-1 0 0 0,0 1 0 0 0,1-1 0 0 0,0 1-3 0 0,4 5 115 0 0,-4-3-207 0 0,-1-2 92 0 0,0 0 0 0 0,1 0 0 0 0,-1 0 0 0 0,0 0 1 0 0,1 0-1 0 0,-1 0 0 0 0,1 0 0 0 0,0 0 0 0 0,-1 0 1 0 0,1 0-1 0 0,0-1 0 0 0,-1 1 0 0 0,1 0 0 0 0,0 0 0 0 0,0-1 1 0 0,0 1-1 0 0,0 0 0 0 0,0-1 4 0 0,-1 1 0 0 0,1 0 0 0 0,0-1 1 0 0,-1 1-1 0 0,1 0 0 0 0,-1 0 0 0 0,1-1 0 0 0,-1 1 1 0 0,1 0-1 0 0,-1 0 0 0 0,1 0 0 0 0,-1 0 0 0 0,0 0 1 0 0,1 0-1 0 0,-1-1 0 0 0,0 1 0 0 0,0 0 0 0 0,0 0 1 0 0,0 0-5 0 0,0 1 18 0 0,1-1 1 0 0,-1 0-1 0 0,0 0 1 0 0,1 1-1 0 0,-1-1 1 0 0,1 0-1 0 0,-1 0 1 0 0,1 1-19 0 0,3 5-102 0 0,-4-6 103 0 0,0-1 1 0 0,0 0 0 0 0,1 1-1 0 0,-1-1 1 0 0,0 0-1 0 0,0 1 1 0 0,0-1-1 0 0,0 0 1 0 0,0 1-1 0 0,0-1 1 0 0,0 0 0 0 0,0 1-1 0 0,0-1 1 0 0,0 0-1 0 0,0 1 1 0 0,0-1-1 0 0,0 0 1 0 0,0 1-1 0 0,0-1 1 0 0,0 1 0 0 0,0-1-2 0 0,7 10-76 0 0,-2 1 5 0 0,-4-10 72 0 0,-1 0 0 0 0,1 0 0 0 0,-1 0 0 0 0,1 1 0 0 0,-1-1 0 0 0,0 0 0 0 0,1 0 0 0 0,-1 0 0 0 0,0 2-1 0 0,3 4-108 0 0,-3-6 113 0 0,0-1 0 0 0,1 1 0 0 0,-1 0 0 0 0,0-1 0 0 0,1 1 0 0 0,-1 0 0 0 0,0-1 1 0 0,0 1-1 0 0,0 0 0 0 0,0 0 0 0 0,0-1 0 0 0,0 1 0 0 0,0 0 0 0 0,0 0-5 0 0,0-1 8 0 0,0 1 0 0 0,0 0 1 0 0,0-1-1 0 0,0 1 0 0 0,0 0 0 0 0,0-1 1 0 0,0 1-1 0 0,0-1 0 0 0,0 1 0 0 0,0 0 1 0 0,1-1-1 0 0,-1 1 0 0 0,0 0-8 0 0,2 6 210 0 0,-2-6-203 0 0,0-1-1 0 0,0 1 0 0 0,0-1 1 0 0,1 0-1 0 0,-1 1 0 0 0,0-1 1 0 0,0 1-1 0 0,1-1 0 0 0,-1 0 1 0 0,0 1-1 0 0,1-1 0 0 0,-1 0 1 0 0,0 1-1 0 0,1-1 0 0 0,-1 0 1 0 0,0 1-1 0 0,1-1 0 0 0,-1 0 1 0 0,1 0-1 0 0,-1 0 0 0 0,1 1-6 0 0,-1-1-21 0 0,1 0-1 0 0,0 1 0 0 0,-1-1 1 0 0,1 0-1 0 0,-1 1 0 0 0,1-1 1 0 0,0 1-1 0 0,-1-1 0 0 0,1 1 1 0 0,-1-1-1 0 0,0 1 1 0 0,1 0 21 0 0,1 5 6 0 0,-2-5 2 0 0,1 1-1 0 0,-1-1 1 0 0,1 1 0 0 0,0-1 0 0 0,-1 1 0 0 0,1-1-1 0 0,0 0 1 0 0,0 1 0 0 0,0-1 0 0 0,0 0 0 0 0,0 1-8 0 0,3 0-54 0 0,1 1 138 0 0,-2 0-56 0 0,0 0-44 0 0,-3-3 15 0 0,0 1 0 0 0,1-1 0 0 0,-1 1 0 0 0,0-1 0 0 0,0 1 0 0 0,1-1 0 0 0,-1 1 0 0 0,0-1 0 0 0,1 0 0 0 0,-1 1 0 0 0,1-1 0 0 0,-1 1 0 0 0,0-1 0 0 0,1 0 0 0 0,-1 1-1 0 0,1-1 2 0 0,-1 0 1 0 0,1 0-4 0 0,-1 1 0 0 0,0-1-1 0 0,0 1 1 0 0,0-1-1 0 0,0 0 1 0 0,0 1 0 0 0,0-1-1 0 0,0 1 1 0 0,0-1 0 0 0,1 0-1 0 0,-1 1 1 0 0,0-1 0 0 0,-1 1-1 0 0,1-1 1 0 0,0 0 0 0 0,0 1-1 0 0,0-1 4 0 0,0 4-44 0 0,4 4 0 0 0,0-2-51 0 0,-4-6 96 0 0,0 1 0 0 0,0-1 0 0 0,0 0-1 0 0,0 0 1 0 0,0 0 0 0 0,0 0 0 0 0,0 0 0 0 0,0 0-1 0 0,0 1 1 0 0,0-1 0 0 0,0 0 0 0 0,0 0 0 0 0,1 0-1 0 0,-1 0 1 0 0,0 0 0 0 0,0 0 0 0 0,0 0 0 0 0,0 0-1 0 0,0 1 1 0 0,0-1 0 0 0,0 0 0 0 0,0 0-1 0 0,0 0 1 0 0,1 0 0 0 0,-1 0 0 0 0,0 0 0 0 0,0 0-1 0 0,0 0 1 0 0,0 0 0 0 0,0 0 0 0 0,0 0 0 0 0,0 0-1 0 0,1 0 1 0 0,-1 0 0 0 0,0 0 0 0 0,0 0 0 0 0,0 0-1 0 0,0 0 1 0 0,0 0 0 0 0,0 0 0 0 0,1 0 0 0 0,-1 0-1 0 0,0 0 1 0 0,0 0 0 0 0,0 0 0 0 0,0 0 0 0 0,0 0-1 0 0,0 0 1 0 0,1 0 0 0 0,-1 0 0 0 0,0 0 0 0 0,0 0-1 0 0,0 0 1 0 0,0 0 0 0 0,0-1 0 0 0,0 1 0 0 0,0 0-1 0 0,5 11-96 0 0,1-5-274 0 0,0 3 554 0 0,-5-8-161 0 0,1 3 53 0 0,-2-4-81 0 0,0 0-1 0 0,0 0 1 0 0,0 0 0 0 0,0 0-1 0 0,0 0 1 0 0,0 0 0 0 0,0 0-1 0 0,0 0 1 0 0,0 0 0 0 0,0 0-1 0 0,1 0 1 0 0,-1 0 0 0 0,0 0 0 0 0,0 0-1 0 0,0 0 1 0 0,0 0 0 0 0,0 0-1 0 0,0 0 1 0 0,0 0 0 0 0,0 0-1 0 0,0 0 1 0 0,0 0 0 0 0,0 0-1 0 0,0 0 1 0 0,0 0 0 0 0,1 0-1 0 0,-1 0 1 0 0,0 0 0 0 0,0 0 0 0 0,0 0-1 0 0,0 0 1 0 0,0 0 0 0 0,0 0-1 0 0,0 0 1 0 0,0 0 0 0 0,0 0-1 0 0,0 0 1 0 0,0 0 0 0 0,0-1-1 0 0,0 1 1 0 0,0 0 0 0 0,0 0-1 0 0,0 0 1 0 0,0 0 0 0 0,0 0 0 0 0,0 0-1 0 0,0 0 1 0 0,0 0 0 0 0,0 0-1 0 0,1 0 1 0 0,-1 0 0 0 0,0 0-1 0 0,0 0 1 0 0,0-1 0 0 0,0 1-1 0 0,0 0 1 0 0,-1 0 0 0 0,1 0-1 0 0,0 0 1 0 0,0 0 5 0 0,6 7 75 0 0,-6-7-82 0 0,0 0 1 0 0,0 0 0 0 0,1 1 0 0 0,-1-1-1 0 0,0 0 1 0 0,0 0 0 0 0,0 1-1 0 0,1-1 1 0 0,-1 0 0 0 0,0 1-1 0 0,0-1 1 0 0,0 0 0 0 0,0 1 0 0 0,0-1-1 0 0,0 0 1 0 0,0 1 0 0 0,0-1-1 0 0,0 0 1 0 0,0 1 0 0 0,0-1 0 0 0,0 0-1 0 0,0 1 1 0 0,0-1 0 0 0,0 1 6 0 0,0-1-3 0 0,0 0 0 0 0,0 0 0 0 0,0 1 0 0 0,0-1 0 0 0,0 0 0 0 0,0 1 0 0 0,0-1 0 0 0,0 0 0 0 0,0 1 0 0 0,0-1 0 0 0,0 0 0 0 0,0 1 0 0 0,0-1 0 0 0,1 0 0 0 0,-1 0 0 0 0,0 1 0 0 0,0-1 0 0 0,0 0 0 0 0,0 1 3 0 0,1-1 49 0 0,-1 0-58 0 0,1 0-1 0 0,-1 0 1 0 0,0 0-1 0 0,1 0 1 0 0,-1 1-1 0 0,0-1 1 0 0,1 0-1 0 0,-1 0 1 0 0,0 0-1 0 0,1 1 1 0 0,-1-1-1 0 0,0 0 1 0 0,0 0-1 0 0,1 1 1 0 0,-1-1-1 0 0,0 0 1 0 0,0 1 0 0 0,0-1-1 0 0,1 0 10 0 0,1 3 107 0 0,-1-2-99 0 0,-1-1-1 0 0,1 1 1 0 0,-1-1 0 0 0,1 1 0 0 0,-1-1 0 0 0,1 1 0 0 0,-1 0 0 0 0,0-1 0 0 0,1 1 0 0 0,-1 0 0 0 0,0-1 0 0 0,0 1 0 0 0,1 0 0 0 0,-1-1-1 0 0,0 1-7 0 0,3 6-336 0 0,-2-7 324 0 0,-1 1 0 0 0,0-1 0 0 0,1 1 0 0 0,-1-1 0 0 0,0 1 0 0 0,0-1 0 0 0,1 1 0 0 0,-1-1 0 0 0,0 1 0 0 0,0-1 0 0 0,0 1 0 0 0,0 0 0 0 0,1-1 0 0 0,-1 1 12 0 0,6 6-114 0 0,-6-7 116 0 0,0 0 0 0 0,0 0 0 0 0,0 0 0 0 0,0 0 1 0 0,0 0-1 0 0,0 1 0 0 0,0-1 0 0 0,0 0 0 0 0,0 0 1 0 0,0 0-1 0 0,0 0 0 0 0,0 0 0 0 0,0 0 1 0 0,0 0-1 0 0,0 0 0 0 0,0 0 0 0 0,0 0 0 0 0,0 0 1 0 0,0 0-1 0 0,0 0 0 0 0,0 0 0 0 0,0 0 0 0 0,0 1 1 0 0,0-1-1 0 0,1 0 0 0 0,-1 0 0 0 0,0 0 0 0 0,0 0 1 0 0,0 0-1 0 0,0 0 0 0 0,0 0 0 0 0,0 0 0 0 0,0 0 1 0 0,0 0-1 0 0,0 0 0 0 0,0 0 0 0 0,0 0 0 0 0,1 0 1 0 0,-1 0-1 0 0,0 0 0 0 0,0 0 0 0 0,0 0 1 0 0,0 0-4 0 0,2 1 29 0 0,-2-1-36 0 0,0 0 0 0 0,0 0 0 0 0,0 1-1 0 0,0-1 1 0 0,0 0 0 0 0,0 0 0 0 0,0 1-1 0 0,0-1 1 0 0,0 0 0 0 0,0 0 0 0 0,1 0 0 0 0,-1 1-1 0 0,0-1 1 0 0,0 0 0 0 0,0 0 0 0 0,0 0-1 0 0,0 0 1 0 0,1 1 0 0 0,-1-1 0 0 0,0 0-1 0 0,0 0 1 0 0,0 0 0 0 0,1 0 0 0 0,-1 0-1 0 0,0 1 1 0 0,0-1 0 0 0,1 0 8 0 0,3-3-397 0 0,-3 2 309 0 0,2-3 40 0 0,0 0-1 0 0,-1 1 1 0 0,1-1-1 0 0,-1 0 1 0 0,2-2 48 0 0,4-2 164 0 0,-6 4-131 0 0,0 0 0 0 0,1 0 0 0 0,-1 1 0 0 0,2-2-33 0 0,1-2 24 0 0,5-1-96 0 0,-6 3 50 0 0,7-11 145 0 0,-9 12-84 0 0,-2 4-10 0 0,1-1-1 0 0,-1 0 1 0 0,0 0-1 0 0,1 0 0 0 0,-1 1 1 0 0,1-1-1 0 0,-1 0 1 0 0,1 0-1 0 0,-1 1 1 0 0,1-1-1 0 0,0 0 1 0 0,-1 1-1 0 0,1-1 1 0 0,0 1-1 0 0,-1-1 0 0 0,1 1 1 0 0,1-1-29 0 0,14-10 121 0 0,-8 4-157 0 0,-4 6 136 0 0,-4 1-108 0 0,1 0 0 0 0,-1-1 0 0 0,1 1 0 0 0,-1 0 0 0 0,0 0 0 0 0,1 0 0 0 0,-1 0 0 0 0,0 0 0 0 0,1 0-1 0 0,-1-1 1 0 0,1 1 0 0 0,-1 0 0 0 0,0 0 0 0 0,1-1 0 0 0,-1 1 0 0 0,0 0 8 0 0,1-1 9 0 0,0 0 1 0 0,0 1-1 0 0,-1-1 1 0 0,1 1-1 0 0,0-1 1 0 0,0 1-1 0 0,0-1 1 0 0,0 1-1 0 0,0 0 0 0 0,0-1-9 0 0,0 1-10 0 0,0 0 0 0 0,0-1 1 0 0,0 1-1 0 0,0 0 0 0 0,0-1 0 0 0,-1 1 0 0 0,1-1 0 0 0,0 1 0 0 0,0-1 0 0 0,0 0 0 0 0,-1 1 0 0 0,2-2 10 0 0,-2 2 7 0 0,1-1 0 0 0,-1 0 1 0 0,1 1-1 0 0,0-1 1 0 0,0 0-1 0 0,-1 1 0 0 0,1-1 1 0 0,0 1-1 0 0,0-1 1 0 0,0 1-1 0 0,0-1 0 0 0,-1 1 1 0 0,1 0-1 0 0,0-1 1 0 0,0 1-1 0 0,0 0 0 0 0,0 0 1 0 0,0 0-1 0 0,0 0 1 0 0,0 0-8 0 0,0 0-3 0 0,1-1 1 0 0,-1 1 0 0 0,0 0-1 0 0,0 0 1 0 0,1-1 0 0 0,-1 1-1 0 0,0-1 1 0 0,1 1 2 0 0,4-3-29 0 0,-4 3 22 0 0,0 0 1 0 0,0-1 0 0 0,0 1 0 0 0,0 0 0 0 0,0 1-1 0 0,1-1 7 0 0,3 0-56 0 0,-6 0 73 0 0,1 0 0 0 0,0 1 0 0 0,0-1 0 0 0,-1 0 0 0 0,1 0-1 0 0,0 0 1 0 0,0 0 0 0 0,-1 1 0 0 0,1-1 0 0 0,0 0 0 0 0,-1 1-1 0 0,1-1-16 0 0,-1 1-5 0 0,1-1 0 0 0,-1 0 0 0 0,1 0 0 0 0,-1 0 0 0 0,0 1 0 0 0,1-1-1 0 0,-1 0 1 0 0,1 0 0 0 0,-1 0 0 0 0,0 0 0 0 0,1 0 0 0 0,-1 0-1 0 0,1 0 1 0 0,-1 1 0 0 0,1-1 0 0 0,-1-1 0 0 0,1 1 0 0 0,-1 0-1 0 0,0 0 1 0 0,1 0 0 0 0,-1 0 0 0 0,1 0 0 0 0,-1 0 0 0 0,0 0-1 0 0,1-1 1 0 0,-1 1 5 0 0,5-2-12 0 0,-1-1 0 0 0,1 1 0 0 0,2-4 12 0 0,-6 6-6 0 0,-1 0 0 0 0,1-1-1 0 0,-1 1 1 0 0,1 0 0 0 0,-1 0 0 0 0,1 0-1 0 0,-1 0 1 0 0,1-1 0 0 0,-1 1 0 0 0,1 0-1 0 0,-1 0 1 0 0,1 0 0 0 0,-1 0-1 0 0,1 0 1 0 0,-1 0 0 0 0,1 0 0 0 0,-1 1-1 0 0,1-1 1 0 0,0 0 6 0 0,-1 0 2 0 0,0 0-1 0 0,1 0 1 0 0,-1 0-1 0 0,0 0 1 0 0,0 0-1 0 0,0 0 1 0 0,1 0-1 0 0,-1 0 1 0 0,0 1-1 0 0,0-1 1 0 0,0 0-1 0 0,0 0 1 0 0,1 0-1 0 0,-1 0 1 0 0,0 0-1 0 0,0 0 1 0 0,0 1-1 0 0,0-1 1 0 0,1 0-1 0 0,-1 0 1 0 0,0 0-1 0 0,0 0 1 0 0,0 1-1 0 0,0-1 1 0 0,0 0-1 0 0,0 0 1 0 0,0 0-1 0 0,0 1 1 0 0,0-1-1 0 0,0 0 1 0 0,1 0 0 0 0,-1 0-1 0 0,0 1 1 0 0,0-1-1 0 0,0 0 1 0 0,0 0-1 0 0,0 0 1 0 0,0 1-1 0 0,-1-1 1 0 0,1 0-2 0 0,0 0-8 0 0,0 0 0 0 0,0 1 0 0 0,0-1 0 0 0,-1 0 1 0 0,1 0-1 0 0,0 0 0 0 0,-1 0 0 0 0,1 0 0 0 0,0 0 0 0 0,0 1 1 0 0,-1-1-1 0 0,1 0 0 0 0,0 0 0 0 0,0 0 0 0 0,-1 0 1 0 0,1 0-1 0 0,0 0 0 0 0,-1 0 0 0 0,1 0 0 0 0,0 0 0 0 0,-1 0 9 0 0,1-1 6 0 0,0 1 0 0 0,-1 0 0 0 0,1 0 1 0 0,-1 0-1 0 0,1 0 0 0 0,-1 0 1 0 0,1 1-1 0 0,-1-1 0 0 0,1 0 0 0 0,0 0 1 0 0,-1 0-1 0 0,1 0 0 0 0,-1 0 1 0 0,1 1-1 0 0,-1-1-7 0 0,0 1-23 0 0,1-1 0 0 0,-1 1 0 0 0,0 0 0 0 0,0-1-1 0 0,0 1 1 0 0,0-1 0 0 0,0 1 0 0 0,0-1 0 0 0,-1 0 0 0 0,0 1 23 0 0,-9 3 10 0 0,4 1-25 0 0,-1-1 0 0 0,0 0 1 0 0,0 0-1 0 0,-1-1 0 0 0,1 0 1 0 0,-1 0-1 0 0,1-1 0 0 0,-2 0 15 0 0,7-1-32 0 0,1-1 31 0 0,1 0 1 0 0,0 0 0 0 0,-1 0-1 0 0,1 1 1 0 0,0-1 0 0 0,-1 0-1 0 0,1 1 1 0 0,0-1 0 0 0,0 1-1 0 0,0 0 1 0 0,-1-1 0 0 0,1 1-1 0 0,0 0 1 0 0,0 0 0 0 0,1-1-2 0 0,0 0 0 0 0,-1 0 0 0 0,1 0 1 0 0,0 1-1 0 0,0-1 0 0 0,0 0 0 0 0,0 0 1 0 0,0 0-1 0 0,0 0 0 0 0,0 0 0 0 0,0 0 0 0 0,0 0 1 0 0,-1 0-1 0 0,1 0 0 0 0,0 0 0 0 0,0 1 0 0 0,0-1 1 0 0,0 0-1 0 0,0 0 0 0 0,0 0 0 0 0,0 0 0 0 0,-1 0 1 0 0,1 0-1 0 0,0 0 0 0 0,0 0 0 0 0,0 0 0 0 0,0 0 1 0 0,0 0-1 0 0,-1 0 0 0 0,1 0 0 0 0,0 0 0 0 0,0 0 1 0 0,0 0-1 0 0,0 0 0 0 0,0 0 0 0 0,0-1 0 0 0,0 1 1 0 0,-1 0-1 0 0,1 0 0 0 0,0 0 0 0 0,0 0 0 0 0,0 0 1 0 0,0 0-1 0 0,0 0 0 0 0,0 0 0 0 0,0 0 0 0 0,-1-1 2 0 0,1 1 5 0 0,0 0-1 0 0,0 0 1 0 0,0 0-1 0 0,0 0 0 0 0,0 0 1 0 0,0-1-1 0 0,0 1 0 0 0,0 0 1 0 0,0 0-1 0 0,1 0 1 0 0,-1 0-1 0 0,0-1 0 0 0,0 1 1 0 0,0 0-1 0 0,0 0 0 0 0,0 0 1 0 0,0 0-1 0 0,0 0 0 0 0,0 0 1 0 0,0-1-1 0 0,0 1 1 0 0,0 0-1 0 0,1 0 0 0 0,-1 0 1 0 0,0 0-1 0 0,0 0 0 0 0,0 0 1 0 0,0 0-1 0 0,0 0 1 0 0,0-1-1 0 0,1 1 0 0 0,-1 0 1 0 0,0 0-1 0 0,0 0 0 0 0,0 0 1 0 0,0 0-1 0 0,1 0 0 0 0,-1 0 1 0 0,0 0-1 0 0,0 0 1 0 0,0 0-5 0 0,2-1 71 0 0,0 0 1 0 0,0 0 0 0 0,0 0 0 0 0,0 0-1 0 0,0 0 1 0 0,-1 0 0 0 0,1-1 0 0 0,0 1-1 0 0,-1-1 1 0 0,1 1-72 0 0,10-9 136 0 0,12-5-36 0 0,-21 14-115 0 0,-1 0 1 0 0,1 0-1 0 0,0 0 0 0 0,-1 0 1 0 0,1 0-1 0 0,0 1 0 0 0,0-1 1 0 0,2 1 14 0 0,0 0 63 0 0,-1 1 0 0 0,1-1 0 0 0,-1 1 0 0 0,2 1-63 0 0,10 1-220 0 0,-7 1 198 0 0,-8-4 21 0 0,-1 1 1 0 0,1-1-1 0 0,0 0 0 0 0,-1 1 0 0 0,1-1 1 0 0,-1 0-1 0 0,1 0 0 0 0,0 1 1 0 0,-1-1-1 0 0,1 0 0 0 0,0 0 0 0 0,-1 0 1 0 0,1 0-1 0 0,0 0 0 0 0,-1 0 1 0 0,1 0-1 0 0,0 0 0 0 0,-1 0 0 0 0,1 0 1 0 0,0 0 0 0 0,-1 0-5 0 0,1 0 0 0 0,-1 0 1 0 0,1 0-1 0 0,-1 0 0 0 0,0 0 0 0 0,1 0 1 0 0,-1 0-1 0 0,1 0 0 0 0,-1 0 0 0 0,1 0 1 0 0,-1 0-1 0 0,0 0 0 0 0,1 0 0 0 0,-1 1 1 0 0,1-1-1 0 0,-1 0 0 0 0,0 0 1 0 0,1 0-1 0 0,-1 1 0 0 0,0-1 0 0 0,1 0 1 0 0,-1 1-1 0 0,0-1 0 0 0,0 0 0 0 0,1 1 1 0 0,-1-1-1 0 0,0 0 0 0 0,0 1 5 0 0,1-1 6 0 0,-1 1-1 0 0,0-1 0 0 0,1 0 1 0 0,-1 1-1 0 0,1-1 0 0 0,-1 1 1 0 0,1-1-1 0 0,-1 0 1 0 0,1 1-1 0 0,-1-1 0 0 0,1 0 1 0 0,-1 0-1 0 0,1 1-5 0 0,6 0-37 0 0,-5-1 42 0 0,0 0-1 0 0,0 1 1 0 0,0-1-1 0 0,0 1 1 0 0,0 0 0 0 0,2 0-5 0 0,3 0-77 0 0,-6-1 81 0 0,-1 0-1 0 0,0 0 1 0 0,1 0-1 0 0,-1 0 1 0 0,1 0-1 0 0,-1 0 1 0 0,0 0-1 0 0,1 0 1 0 0,-1 0-1 0 0,0 0 1 0 0,1 1 0 0 0,-1-1-1 0 0,1 0 1 0 0,-1 0-1 0 0,0 0 1 0 0,1 0-1 0 0,-1 1 1 0 0,0-1-1 0 0,1 0 1 0 0,-1 0 0 0 0,0 1-1 0 0,1-1-3 0 0,-1 0 7 0 0,1 1 0 0 0,0-1 0 0 0,-1 1 0 0 0,1-1 0 0 0,0 0 0 0 0,-1 1 0 0 0,1-1 0 0 0,0 0 0 0 0,-1 0 0 0 0,1 0 0 0 0,0 0 0 0 0,0 0 0 0 0,-1 1 0 0 0,1-1 0 0 0,0 0 0 0 0,0-1 0 0 0,0 1-7 0 0,0 0-5 0 0,0 0 0 0 0,0 0 0 0 0,0 0 0 0 0,1 0 0 0 0,-1 0 0 0 0,0 1 0 0 0,0-1 0 0 0,0 0 0 0 0,0 1 0 0 0,0-1 0 0 0,0 0-1 0 0,0 1 1 0 0,1 0 5 0 0,-2-1 4 0 0,1 0 0 0 0,0 1-1 0 0,0-1 1 0 0,0 0 0 0 0,0 0-1 0 0,-1 0 1 0 0,1 0 0 0 0,0 0-1 0 0,0 0 1 0 0,0 0-1 0 0,0 0 1 0 0,0 0 0 0 0,-1 0-1 0 0,1 0 1 0 0,0 0 0 0 0,0-1-1 0 0,0 1 1 0 0,0 0-4 0 0,9-2-39 0 0,-10 2 44 0 0,1 0 0 0 0,-1 0 0 0 0,1 0 0 0 0,-1 1-1 0 0,0-1 1 0 0,1 0 0 0 0,-1 0 0 0 0,0 0 0 0 0,1 0 0 0 0,-1 1 0 0 0,0-1 0 0 0,1 0 0 0 0,-1 0 0 0 0,0 0-1 0 0,1 1 1 0 0,-1-1 0 0 0,0 0 0 0 0,0 1 0 0 0,1-1 0 0 0,-1 0 0 0 0,0 1 0 0 0,0-1 0 0 0,1 0-1 0 0,-1 1-4 0 0,1 2-26 0 0,0-1 26 0 0,0 0 0 0 0,0 0 0 0 0,1 0 0 0 0,-1 1 0 0 0,1-1 0 0 0,1 1 0 0 0,-2-2-2 0 0,0 0 0 0 0,1 0 0 0 0,-1 0 0 0 0,0 0 0 0 0,1-1 0 0 0,-1 1 0 0 0,1 0 0 0 0,-1-1 0 0 0,2 1 2 0 0,-2-1 0 0 0,0 0 0 0 0,0 1 0 0 0,0-1 0 0 0,0 0 1 0 0,0 1-1 0 0,0-1 0 0 0,0 1 0 0 0,0-1 0 0 0,0 1 1 0 0,0-1-1 0 0,0 1 0 0 0,0 0 0 0 0,-1-1 0 0 0,1 1 1 0 0,0 0-1 0 0,0 0 0 0 0,0 0 0 0 0,2 8 172 0 0,4 3-295 0 0,-7-11 128 0 0,1 0-1 0 0,-1 0 0 0 0,0-1 0 0 0,1 1 0 0 0,-1 0 0 0 0,1-1 0 0 0,-1 1 0 0 0,1 0 0 0 0,0-1 0 0 0,-1 1 0 0 0,1-1 1 0 0,0 1-1 0 0,-1-1 0 0 0,1 1 0 0 0,0-1 0 0 0,-1 0 0 0 0,1 1 0 0 0,0-1 0 0 0,0 0 0 0 0,0 0 0 0 0,-1 1 0 0 0,1-1 1 0 0,0 0-1 0 0,0 0 0 0 0,0 0 0 0 0,-1 0 0 0 0,1 0 0 0 0,0 0 0 0 0,0 0-4 0 0,0 0-9 0 0,-1 0 0 0 0,1 0-1 0 0,0 0 1 0 0,-1 0 0 0 0,1 0 0 0 0,0 0 0 0 0,-1 0-1 0 0,1 1 1 0 0,-1-1 0 0 0,1 0 0 0 0,0 0 0 0 0,-1 1-1 0 0,1-1 1 0 0,-1 0 0 0 0,1 1 0 0 0,-1-1 0 0 0,1 0-1 0 0,-1 1 1 0 0,1-1 0 0 0,-1 1 0 0 0,1 0 9 0 0,6 3 105 0 0,2 2-177 0 0,-9-5 73 0 0,1-1 1 0 0,0 1-1 0 0,-1-1 0 0 0,1 1 0 0 0,0-1 0 0 0,0 1 0 0 0,0-1 0 0 0,-1 1 0 0 0,1-1 0 0 0,0 1 1 0 0,0-1-1 0 0,0 0 0 0 0,0 0-1 0 0,3 0-12 0 0,-1 1 0 0 0,0-1 1 0 0,0 0-1 0 0,1 1 0 0 0,-1 0 12 0 0,1 2-40 0 0,-4-3 37 0 0,1 0 1 0 0,-1 1-1 0 0,1-1 0 0 0,-1 0 1 0 0,0 1-1 0 0,1-1 0 0 0,-1 0 1 0 0,1 1-1 0 0,-1-1 0 0 0,1 0 1 0 0,-1 0-1 0 0,1 0 0 0 0,-1 1 1 0 0,1-1-1 0 0,-1 0 0 0 0,1 0 1 0 0,-1 0-1 0 0,1 0 3 0 0,0 0 4 0 0,-1 0 1 0 0,1 0-1 0 0,0 1 0 0 0,0-1 0 0 0,0 0 0 0 0,-1 0 1 0 0,1 1-1 0 0,0-1 0 0 0,0 0 0 0 0,-1 1 1 0 0,1-1-1 0 0,0 1 0 0 0,-1-1 0 0 0,1 1-4 0 0,-1-1 4 0 0,1 1-1 0 0,-1-1 0 0 0,1 0 1 0 0,0 1-1 0 0,-1-1 0 0 0,1 1 1 0 0,-1-1-1 0 0,1 0 0 0 0,0 0 1 0 0,-1 1-1 0 0,1-1 0 0 0,0 0 1 0 0,-1 0-1 0 0,1 0 0 0 0,0 0 1 0 0,-1 0-1 0 0,1 0 0 0 0,0 0 1 0 0,0 0-4 0 0,0 0-1 0 0,0 0 0 0 0,-1 0 0 0 0,1 0 0 0 0,0 0 0 0 0,0 1 0 0 0,0-1 0 0 0,-1 0-1 0 0,1 0 1 0 0,0 1 0 0 0,0-1 0 0 0,-1 1 0 0 0,1-1 0 0 0,0 0 0 0 0,-1 1 0 0 0,1-1 0 0 0,0 1 0 0 0,-1 0 0 0 0,1-1 0 0 0,-1 1 0 0 0,1-1 0 0 0,-1 1 0 0 0,1 0 0 0 0,-1-1 0 0 0,1 1 1 0 0,1 2-76 0 0,-1 0 0 0 0,1 0 0 0 0,0 1 1 0 0,-1-1-1 0 0,1 1 76 0 0,-2-3-11 0 0,1 0 0 0 0,0 0 0 0 0,-1 0 0 0 0,1-1 1 0 0,0 1-1 0 0,-1 0 0 0 0,1-1 0 0 0,0 1 0 0 0,0 0 1 0 0,-1-1-1 0 0,1 1 0 0 0,0-1 0 0 0,0 1 0 0 0,0-1 0 0 0,0 0 1 0 0,0 1-1 0 0,0-1 0 0 0,1 0 11 0 0,-1 0-34 0 0,0 1-1 0 0,0-1 1 0 0,0-1 0 0 0,0 1-1 0 0,0 0 1 0 0,0 0 0 0 0,0 0 0 0 0,0 0-1 0 0,0-1 1 0 0,0 1 0 0 0,0 0-1 0 0,-1-1 1 0 0,1 1 0 0 0,1-1 34 0 0,-2 0-14 0 0,0 0 1 0 0,0 0-1 0 0,0 0 1 0 0,0 1-1 0 0,0-1 1 0 0,0 0-1 0 0,0 0 1 0 0,0 0-1 0 0,0 0 1 0 0,0 0-1 0 0,-1 0 1 0 0,1 0-1 0 0,0 0 1 0 0,0 0-1 0 0,-1 1 1 0 0,1-1-1 0 0,-1-1 14 0 0,-10-14-314 0 0,5 9 251 0 0,-1-2 99 0 0,-1 0 0 0 0,0 0 1 0 0,-3-1-37 0 0,3 2 43 0 0,0-1 1 0 0,0 0 0 0 0,-1-2-44 0 0,-25-38 386 0 0,-3 2 0 0 0,-16-15-386 0 0,40 48 43 0 0,6 6-10 0 0,0 0 0 0 0,0 1 0 0 0,-1 0-1 0 0,0 0 1 0 0,0 1 0 0 0,0 0 0 0 0,-1 0 0 0 0,-2 0-33 0 0,4 3 18 0 0,0-1 1 0 0,0 1 0 0 0,-1 0-1 0 0,1 1 1 0 0,-1 0 0 0 0,0 0-1 0 0,0 1 1 0 0,0-1 0 0 0,-1 2-19 0 0,-13 1 241 0 0,-15 2-241 0 0,12 0-24 0 0,21-3 19 0 0,-1 0-1 0 0,1 0 1 0 0,0-1 0 0 0,0 1-1 0 0,0-1 1 0 0,-3-1 5 0 0,-16-3 304 0 0,22 5-294 0 0,-1 0 0 0 0,1 1 0 0 0,-1-1-1 0 0,1 0 1 0 0,-1 1 0 0 0,1-1 0 0 0,-1 0 0 0 0,1 1-1 0 0,0 0 1 0 0,-1-1 0 0 0,1 1 0 0 0,0 0-1 0 0,-1 0 1 0 0,1 0 0 0 0,0 0 0 0 0,0 0 0 0 0,0 0-1 0 0,0 0 1 0 0,0 0 0 0 0,0 0 0 0 0,0 0 0 0 0,0 0-1 0 0,1 1 1 0 0,-2 0-10 0 0,0 2 39 0 0,0 1-1 0 0,0-1 0 0 0,0 1 1 0 0,0-1-1 0 0,1 1 1 0 0,-1 3-39 0 0,1-4-11 0 0,0-1 0 0 0,1 1 0 0 0,-1 0 0 0 0,1 0 0 0 0,0-1 0 0 0,0 1 0 0 0,0 0 0 0 0,1-1 0 0 0,-1 1 0 0 0,1 0 0 0 0,0-1 0 0 0,0 1 0 0 0,0-1 0 0 0,0 1 11 0 0,2-19-308 0 0,-4 5 305 0 0,1 0 0 0 0,-2 1-1 0 0,1-1 1 0 0,-1 1 0 0 0,-3-10 3 0 0,-1 2 92 0 0,-1 0 0 0 0,-6-11-92 0 0,13 27 10 0 0,-1 1 0 0 0,1-1-1 0 0,0 0 1 0 0,-1 1 0 0 0,1-1-1 0 0,-1 0 1 0 0,1 1 0 0 0,0-1 0 0 0,-1 1-1 0 0,1-1 1 0 0,-1 1 0 0 0,0-1-1 0 0,1 1 1 0 0,-1-1 0 0 0,1 1 0 0 0,-1 0-1 0 0,0-1 1 0 0,1 1 0 0 0,-1 0-1 0 0,0-1 1 0 0,1 1 0 0 0,-1 0 0 0 0,0 0-10 0 0,0 0-7 0 0,1 0 1 0 0,-1 0-1 0 0,0 0 1 0 0,1 1-1 0 0,-1-1 1 0 0,0 0-1 0 0,0 0 1 0 0,1 1-1 0 0,-1-1 1 0 0,1 1-1 0 0,-1-1 1 0 0,0 0 0 0 0,1 1-1 0 0,-1-1 1 0 0,1 1-1 0 0,-1-1 1 0 0,1 1-1 0 0,-1 0 1 0 0,1-1-1 0 0,-1 1 1 0 0,1-1-1 0 0,0 1 1 0 0,-1 0 6 0 0,-5 10 54 0 0,1 1 0 0 0,0 0 0 0 0,0 0 0 0 0,2 0-1 0 0,-1 1 1 0 0,1-1 0 0 0,0 10-54 0 0,1-4-30 0 0,2-16 25 0 0,0-1 1 0 0,0 0-1 0 0,0 0 0 0 0,0 0 1 0 0,0 0-1 0 0,0 0 1 0 0,1 0-1 0 0,-1 0 1 0 0,0 0-1 0 0,1 0 0 0 0,-1 0 1 0 0,0 0-1 0 0,1 0 1 0 0,0 1 4 0 0,0-2-15 0 0,1 1 1 0 0,-1-1-1 0 0,1 1 1 0 0,-1-1-1 0 0,1 1 1 0 0,-1-1-1 0 0,1 0 1 0 0,-1 0-1 0 0,1 0 15 0 0,2 0 49 0 0,-4 1-46 0 0,1-1-1 0 0,0 0 1 0 0,-1 0-1 0 0,1 0 1 0 0,0 0-1 0 0,-1-1 1 0 0,1 1-1 0 0,0 0 0 0 0,-1 0 1 0 0,1 0-1 0 0,0 0 1 0 0,-1-1-1 0 0,1 1 1 0 0,-1 0-1 0 0,1-1 1 0 0,0 1-1 0 0,-1 0 1 0 0,1-1-1 0 0,-1 1 1 0 0,1-1-3 0 0,0 0-4 0 0,0 0 0 0 0,0 0 0 0 0,0 0 0 0 0,-1-1 0 0 0,1 1 0 0 0,0 0 0 0 0,0-1 0 0 0,-1 1 0 0 0,1-1 4 0 0,1-4 3 0 0,-1 0 0 0 0,1-1 0 0 0,-1 1 0 0 0,0-1-3 0 0,-1 5 24 0 0,3-17-164 0 0,-1 6 57 0 0,-1-1-1 0 0,0 0 1 0 0,0 0-1 0 0,-2-13 84 0 0,0 21 17 0 0,1 1 1 0 0,-1-1-1 0 0,-1 0 1 0 0,1 0-1 0 0,-1 0 0 0 0,0 1 1 0 0,-2-6-18 0 0,3 11 2 0 0,1-1 1 0 0,0 1-1 0 0,0-1 1 0 0,-1 1 0 0 0,1 0-1 0 0,0-1 1 0 0,-1 1 0 0 0,1-1-1 0 0,-1 1 1 0 0,1 0 0 0 0,0-1-1 0 0,-1 1 1 0 0,1 0 0 0 0,-1-1-1 0 0,1 1 1 0 0,-1 0 0 0 0,1 0-1 0 0,-1 0 1 0 0,1-1 0 0 0,-1 1-1 0 0,1 0 1 0 0,-1 0 0 0 0,1 0-1 0 0,-1 0-2 0 0,0 0 8 0 0,0 0 0 0 0,1 0-1 0 0,-1 0 1 0 0,0 1 0 0 0,0-1 0 0 0,0 0-1 0 0,1 1 1 0 0,-1-1 0 0 0,0 0 0 0 0,0 1-1 0 0,1-1 1 0 0,-1 1 0 0 0,0-1 0 0 0,0 1-8 0 0,-2 3 44 0 0,-1-1 1 0 0,1 1-1 0 0,0 0 1 0 0,-2 4-45 0 0,3-5 6 0 0,-2 3-4 0 0,0 0 1 0 0,1 0 0 0 0,-1 1-1 0 0,1-1 1 0 0,1 1 0 0 0,-1 0-1 0 0,1 0 1 0 0,1 0 0 0 0,-1 0-1 0 0,1 0 1 0 0,0 5-3 0 0,1-11 4 0 0,0-1 0 0 0,0 0 0 0 0,0 1 0 0 0,0-1-1 0 0,0 1 1 0 0,0-1 0 0 0,0 1 0 0 0,0-1 0 0 0,0 1 0 0 0,0-1 0 0 0,0 0 0 0 0,0 1 0 0 0,1-1 0 0 0,-1 1 0 0 0,0-1-1 0 0,0 0 1 0 0,0 1 0 0 0,1-1 0 0 0,-1 1 0 0 0,0-1 0 0 0,1 0 0 0 0,-1 1 0 0 0,0-1 0 0 0,1 0 0 0 0,-1 0 0 0 0,0 1 0 0 0,1-1-4 0 0,-1 0-8 0 0,1 0 0 0 0,-1 0 1 0 0,1 0-1 0 0,-1 0 1 0 0,1 0-1 0 0,-1 0 1 0 0,1 0-1 0 0,-1 0 1 0 0,1 0-1 0 0,-1-1 1 0 0,1 1-1 0 0,-1 0 1 0 0,1 0-1 0 0,-1 0 1 0 0,1-1-1 0 0,-1 1 0 0 0,0 0 1 0 0,1-1-1 0 0,-1 1 1 0 0,1 0-1 0 0,-1-1 1 0 0,0 1-1 0 0,1 0 1 0 0,-1-1-1 0 0,0 1 8 0 0,3-4-6 0 0,0 1 0 0 0,-1-1-1 0 0,1 0 1 0 0,-1 0 0 0 0,0 0 0 0 0,0 0-1 0 0,-1 0 1 0 0,1 0 0 0 0,-1-1 0 0 0,1-3 6 0 0,1-3-9 0 0,0 2-41 0 0,-1 0 1 0 0,-1 0-1 0 0,1-7 50 0 0,-1 12-12 0 0,-2 1 0 0 0,1-1-1 0 0,0 1 1 0 0,-1 0 0 0 0,1-1-1 0 0,-1 1 1 0 0,0 0 0 0 0,0 0-1 0 0,0-1 1 0 0,0 1 0 0 0,-1 0-1 0 0,0 0 13 0 0,1 1 5 0 0,0 1-1 0 0,0-1 1 0 0,-1 1-1 0 0,1 0 1 0 0,0 0-1 0 0,-1-1 0 0 0,1 1 1 0 0,-1 0-1 0 0,0 0 1 0 0,1 0-1 0 0,-1 0 1 0 0,0 1-1 0 0,1-1 1 0 0,-1 0-1 0 0,0 1 1 0 0,0 0-1 0 0,0-1 1 0 0,1 1-1 0 0,-1 0 1 0 0,-2 0-5 0 0,2 0 2 0 0,0 1 0 0 0,0 0 1 0 0,1 0-1 0 0,-1 0 1 0 0,0 0-1 0 0,0 0 1 0 0,0 0-1 0 0,0 0 1 0 0,1 1-1 0 0,-1-1 1 0 0,1 1-3 0 0,-1 0-7 0 0,-1-1 1 0 0,1 1-1 0 0,0 0 1 0 0,0-1-1 0 0,-1 0 1 0 0,-1 1 6 0 0,-10 5 28 0 0,12-6-34 0 0,1 0-1 0 0,-1 0 0 0 0,0 0 0 0 0,0 0 0 0 0,0 0 0 0 0,0 0 1 0 0,0-1-1 0 0,0 1 0 0 0,0-1 0 0 0,-1 0 0 0 0,1 1 1 0 0,0-1-1 0 0,0 0 0 0 0,0 0 0 0 0,-2-1 7 0 0,3 1-32 0 0,-1 0-1 0 0,1-1 1 0 0,0 1 0 0 0,-1-1-1 0 0,1 0 1 0 0,0 1-1 0 0,0-1 1 0 0,-1 0 0 0 0,1 0-1 0 0,0 0 1 0 0,0 0 0 0 0,0 0-1 0 0,0 0 1 0 0,0 0-1 0 0,0 0 1 0 0,0 0 0 0 0,1 0-1 0 0,-1-1 1 0 0,0 1-1 0 0,0 0 1 0 0,1-1 32 0 0,-1 1 19 0 0,0-1 0 0 0,1 1 0 0 0,-1 0 0 0 0,0 0 1 0 0,0 0-1 0 0,0 0 0 0 0,0 0 0 0 0,0 0 0 0 0,0 0 0 0 0,0 1 0 0 0,0-1 0 0 0,0 0 1 0 0,-1 0-1 0 0,1 1 0 0 0,-1-1-19 0 0,-3-3 4 0 0,4 3-5 0 0,1 1 0 0 0,0 0-1 0 0,0-1 1 0 0,-1 1 0 0 0,1 0 0 0 0,0 0-1 0 0,0-1 1 0 0,-1 1 0 0 0,1 0 0 0 0,0 0-1 0 0,0 0 1 0 0,-1-1 0 0 0,1 1 0 0 0,0 0 0 0 0,-1 0-1 0 0,1 0 1 0 0,0 0 0 0 0,-1 0 0 0 0,1 0-1 0 0,0-1 1 0 0,-1 1 0 0 0,1 0 0 0 0,-1 0-1 0 0,1 0 1 0 0,-1 0 1 0 0,1 1-3 0 0,0-1 1 0 0,-1 0-1 0 0,1 0 1 0 0,0 0-1 0 0,-1-1 1 0 0,1 1-1 0 0,-1 0 0 0 0,1 0 1 0 0,0 0-1 0 0,-1 0 1 0 0,1 0-1 0 0,0 0 1 0 0,-1 0-1 0 0,1-1 0 0 0,0 1 1 0 0,-1 0-1 0 0,1 0 1 0 0,0 0-1 0 0,-1-1 0 0 0,1 1 1 0 0,0 0 2 0 0,-1-1-5 0 0,1 1 1 0 0,0 0 0 0 0,0 0-1 0 0,-1-1 1 0 0,1 1-1 0 0,0 0 1 0 0,-1 0 0 0 0,1 0-1 0 0,0-1 1 0 0,-1 1 0 0 0,1 0-1 0 0,-1 0 1 0 0,1 0-1 0 0,0 0 1 0 0,-1 0 0 0 0,1 0-1 0 0,0 0 1 0 0,-1 0 4 0 0,-17 2-58 0 0,13 1 297 0 0,4-3-240 0 0,1 0-1 0 0,0 0 0 0 0,0 0 0 0 0,0 0 1 0 0,0 0-1 0 0,0 0 0 0 0,0 0 0 0 0,-1 0 1 0 0,1 0-1 0 0,0 0 0 0 0,0 0 1 0 0,0 0-1 0 0,0 0 0 0 0,0-1 0 0 0,0 1 1 0 0,0 0-1 0 0,-1 0 0 0 0,1 0 0 0 0,0 0 1 0 0,0 0-1 0 0,0 0 0 0 0,0 0 0 0 0,0 0 1 0 0,0 0-1 0 0,0-1 0 0 0,0 1 0 0 0,0 0 1 0 0,0 0-1 0 0,0 0 0 0 0,0 0 0 0 0,0 0 1 0 0,0 0-1 0 0,0-1 0 0 0,0 1 0 0 0,0 0 1 0 0,0 0-1 0 0,0 0 0 0 0,0 0 0 0 0,0 0 1 0 0,0 0-1 0 0,0-1 0 0 0,0 1 0 0 0,0 0 2 0 0,0-1-3 0 0,0 0 1 0 0,0 0-1 0 0,0 0 0 0 0,1 0 0 0 0,-1 0 0 0 0,0 1 0 0 0,1-1 0 0 0,-1 0 0 0 0,1 0 0 0 0,-1 0 3 0 0,3-5 29 0 0,0 1 21 0 0,-1 1 0 0 0,1 0 0 0 0,-1 1 0 0 0,1-1 0 0 0,0 0 0 0 0,0 1 0 0 0,1 0 0 0 0,-1-1-50 0 0,1 1 12 0 0,11-18 149 0 0,2-1-236 0 0,9-5 62 0 0,-22 20-65 0 0,-4 7 84 0 0,1-1-1 0 0,-1 0 0 0 0,0 1 1 0 0,1-1-1 0 0,-1 0 0 0 0,1 1 1 0 0,-1-1-1 0 0,1 0 0 0 0,-1 1 1 0 0,1-1-1 0 0,0 1 0 0 0,-1-1 1 0 0,1 1-1 0 0,0-1 0 0 0,0 1-5 0 0,0-2 39 0 0,0-2-100 0 0,2 0 129 0 0,-3 4-70 0 0,11-11-109 0 0,-11 11 115 0 0,0 0 0 0 0,0 0 0 0 0,0 0 0 0 0,0 0 0 0 0,1-1 0 0 0,-1 1 0 0 0,0 0 0 0 0,0 0 0 0 0,0 0 0 0 0,0 0 0 0 0,0 0 0 0 0,0-1-1 0 0,1 1 1 0 0,-1 0 0 0 0,0 0 0 0 0,0 0 0 0 0,0-1 0 0 0,0 1 0 0 0,0 0 0 0 0,0 0 0 0 0,0 0 0 0 0,0-1 0 0 0,0 1 0 0 0,0 0 0 0 0,0 0 0 0 0,0 0 0 0 0,0-1 0 0 0,0 1-1 0 0,0 0 1 0 0,0 0 0 0 0,0 0 0 0 0,0 0 0 0 0,0-1 0 0 0,0 1 0 0 0,-1 0 0 0 0,1 0 0 0 0,0 0 0 0 0,0-1 0 0 0,0 1 0 0 0,0 0-4 0 0,19-14 284 0 0,-18 14-282 0 0,-1 0 0 0 0,1 0 0 0 0,0-1 0 0 0,-1 1 0 0 0,1 0 0 0 0,-1 0-1 0 0,1-1 1 0 0,0 1 0 0 0,-1-1 0 0 0,1 1 0 0 0,-1 0 0 0 0,1-1 0 0 0,-1 1 0 0 0,1-1 0 0 0,-1 1 0 0 0,1-1 0 0 0,-1 0 0 0 0,0 1 0 0 0,1-1 0 0 0,-1 0-2 0 0,1-1-1 0 0,0 1 1 0 0,0-1 0 0 0,1 1 0 0 0,-1-1 0 0 0,0 1 0 0 0,1-1 0 0 0,-1 1 0 0 0,1 0 0 0 0,-1-1 0 0 0,1 1-1 0 0,-1 0 1 0 0,1 0 0 0 0,0 0 0 0 0,5-7 71 0 0,-7 7-83 0 0,1 0-1 0 0,0 0 1 0 0,0 0 0 0 0,-1 0 0 0 0,1 0-1 0 0,-1 0 1 0 0,1 0 0 0 0,0-2 12 0 0,4-6-82 0 0,-4 4 154 0 0,-1 5-63 0 0,0 0 0 0 0,0 0 0 0 0,0-1 0 0 0,0 1 0 0 0,0 0 0 0 0,0-1 0 0 0,0 1 0 0 0,1 0 0 0 0,-1 0 0 0 0,0-1 0 0 0,0 1 0 0 0,0 0 0 0 0,0 0 1 0 0,0-1-1 0 0,1 1 0 0 0,-1 0 0 0 0,0 0 0 0 0,0-1-9 0 0,1 0 0 0 0,-1 0-1 0 0,0 0 1 0 0,0 0 0 0 0,1 0 0 0 0,-1 0 0 0 0,0 0 0 0 0,0 0 0 0 0,0 0 0 0 0,0-1 0 0 0,0 1-1 0 0,-1 0 1 0 0,1 0 0 0 0,0-4-102 0 0,0 3 99 0 0,0 0 1 0 0,0 0 0 0 0,-1 0-1 0 0,1 0 1 0 0,0 0 0 0 0,-1 0-1 0 0,1 0 1 0 0,-1 0 2 0 0,0-4-59 0 0,-1 4 200 0 0,0 1-86 0 0,1 1-55 0 0,1-1 0 0 0,-1 1 0 0 0,0 0 0 0 0,1-1 0 0 0,-1 1 0 0 0,1-1 0 0 0,-1 0 0 0 0,1 1 0 0 0,-1-1 0 0 0,1 1 0 0 0,-1-1 0 0 0,1 0 0 0 0,0 1 0 0 0,-1-1 0 0 0,1 0-1 0 0,0 1 1 0 0,0-1 0 0 0,-1 0 0 0 0,1 0 0 0 0,0 1 0 0 0,0-1 0 0 0,-2-20 46 0 0,2 9 12 0 0,-1 7-91 0 0,1 1 0 0 0,0-1 0 0 0,1 0 1 0 0,0-3 32 0 0,0-12 71 0 0,-1 2-113 0 0,1 0 0 0 0,2-6 42 0 0,-2 14 22 0 0,-1 1-1 0 0,0-1 1 0 0,0 1 0 0 0,-1-3-22 0 0,-1-20 56 0 0,1 18-53 0 0,1 10-26 0 0,0 0-1 0 0,-1 0 1 0 0,2 0-1 0 0,-1-3 24 0 0,0 6-2 0 0,0 0 1 0 0,0-1-1 0 0,0 1 1 0 0,0 0-1 0 0,-1-1 1 0 0,1 1-1 0 0,-1 0 1 0 0,1-1-1 0 0,-1 1 2 0 0,-1-8-63 0 0,-1-6 126 0 0,1-1 1 0 0,1 1 0 0 0,1-1 0 0 0,0 1-1 0 0,2-11-63 0 0,-2 22-24 0 0,0 1-1 0 0,0-1 1 0 0,-1 0-1 0 0,1 0 1 0 0,-1 1-1 0 0,0-3 25 0 0,-2-8-122 0 0,2 4 112 0 0,0 6 29 0 0,0-1 0 0 0,1 0 0 0 0,0 1 0 0 0,0-1 0 0 0,0-2-19 0 0,0 4-14 0 0,0 0-1 0 0,0 0 1 0 0,0 0-1 0 0,0 0 1 0 0,-1 0-1 0 0,1 1 1 0 0,-1-3 14 0 0,-1 2-23 0 0,1 2 32 0 0,1 1 0 0 0,-1-1 0 0 0,1 0 0 0 0,-1 0 0 0 0,1 1 0 0 0,-1-1 0 0 0,1 0 0 0 0,0 0 0 0 0,0 0 0 0 0,-1 1 0 0 0,1-1 0 0 0,0-1-9 0 0,-1-2-4 0 0,0 1 1 0 0,0-1-1 0 0,0 1 0 0 0,-1-1 0 0 0,0-1 4 0 0,-5-14-67 0 0,7 18 71 0 0,0 1 1 0 0,-1-1-1 0 0,1 1 1 0 0,0-1 0 0 0,0 1-1 0 0,0-1 1 0 0,-1 1-1 0 0,1-1 1 0 0,0 1 0 0 0,0-1-1 0 0,-1 1 1 0 0,1-1-1 0 0,0 1 1 0 0,-1-1 0 0 0,1 1-1 0 0,-1 0 1 0 0,1-1-1 0 0,0 1 1 0 0,-1-1-1 0 0,1 1 1 0 0,-1 0 0 0 0,1 0-1 0 0,-1-1 1 0 0,1 1-1 0 0,-1 0 1 0 0,0 0 0 0 0,0-1-5 0 0,1 2 6 0 0,0 0 1 0 0,-1-1-1 0 0,1 1 1 0 0,-1 0-1 0 0,1 0 1 0 0,0-1 0 0 0,-1 1-1 0 0,1 0 1 0 0,0 0-1 0 0,0-1 1 0 0,0 1-1 0 0,0 0 1 0 0,-1 1-7 0 0,1 7-71 0 0,-1-8 73 0 0,1 1 0 0 0,0-1 0 0 0,0 0 0 0 0,0 0 0 0 0,0 0 1 0 0,0 1-1 0 0,0-1 0 0 0,0 0 0 0 0,0 0 0 0 0,1 0 0 0 0,-1 2-2 0 0,2 2 19 0 0,-1 0 1 0 0,0 1-1 0 0,0-1 0 0 0,-1 0 1 0 0,0 1-1 0 0,0 2-19 0 0,1 12-52 0 0,6 33-45 0 0,-3-21 171 0 0,0 6-74 0 0,-6-8-48 0 0,2-24 37 0 0,-1 0-1 0 0,1 0 1 0 0,0 0 0 0 0,1 0 0 0 0,-1 0-1 0 0,2 5 12 0 0,-1-7 13 0 0,0 1-1 0 0,-1 0 0 0 0,1-1 1 0 0,-1 1-1 0 0,0 0-12 0 0,1 18 26 0 0,0-17-57 0 0,-1-6 26 0 0,0 0-1 0 0,0 0 1 0 0,0 0 0 0 0,0 0 0 0 0,0 0-1 0 0,0 0 1 0 0,0 0 0 0 0,0 0-1 0 0,0 0 1 0 0,0 0 0 0 0,-1 0-1 0 0,1 0 1 0 0,0 0 0 0 0,0 0-1 0 0,0 0 1 0 0,0 0 0 0 0,0 0-1 0 0,0 0 1 0 0,0 0 0 0 0,0 0-1 0 0,0 0 1 0 0,0 0 0 0 0,0 0-1 0 0,0 0 1 0 0,0 0 0 0 0,0 0-1 0 0,0 0 1 0 0,0 0 0 0 0,0 0-1 0 0,0 0 1 0 0,0 0 0 0 0,0 0 0 0 0,0 0-1 0 0,0 0 1 0 0,0 0 0 0 0,0 0-1 0 0,0 0 6 0 0,-2-8-12 0 0,1 1-1 0 0,0-1 1 0 0,1 0 0 0 0,-1 1-1 0 0,1-4 13 0 0,0 11 0 0 0,5-42 14 0 0,-6 53 76 0 0,0 0 0 0 0,-2 3-90 0 0,1-3 33 0 0,1 1 0 0 0,0-1-1 0 0,0 1 1 0 0,1-1-33 0 0,8 78-32 0 0,-8-83-19 0 0,1 1 1 0 0,1-1-1 0 0,-1 0 0 0 0,2 3 51 0 0,1 5-4 0 0,6 8-85 0 0,-10-22 82 0 0,0 0 0 0 0,0 0 0 0 0,0 0 0 0 0,0 0 0 0 0,0 0 1 0 0,0 0-1 0 0,0 1 0 0 0,0-1 0 0 0,0 0 0 0 0,1 0 0 0 0,-1 0 0 0 0,0 0 0 0 0,0 0 0 0 0,0 0 0 0 0,0 0 0 0 0,0 1 1 0 0,0-1-1 0 0,0 0 0 0 0,0 0 0 0 0,0 0 0 0 0,0 0 0 0 0,0 0 0 0 0,1 0 0 0 0,-1 0 0 0 0,0 0 0 0 0,0 0 1 0 0,0 0-1 0 0,0 0 0 0 0,0 0 0 0 0,0 0 0 0 0,1 0 0 0 0,-1 1 0 0 0,0-1 0 0 0,0 0 0 0 0,0 0 0 0 0,0 0 1 0 0,0 0-1 0 0,0 0 7 0 0,4-5-409 0 0,2-7 220 0 0,-5 1 156 0 0,-1 10 22 0 0,0 0-1 0 0,0 0 1 0 0,0 0-1 0 0,1 0 1 0 0,-1 0 0 0 0,0 0-1 0 0,0 1 1 0 0,1-1-1 0 0,-1 0 1 0 0,1-1 11 0 0,-1 4 57 0 0,1 0 1 0 0,-1 0-1 0 0,1 0 0 0 0,-1-1 1 0 0,0 1-1 0 0,0 0 0 0 0,0 1-57 0 0,0 12 36 0 0,1 0-1 0 0,0 0 0 0 0,1 0 0 0 0,1 0 0 0 0,0-1 0 0 0,1 1 0 0 0,4 9-35 0 0,-7-23-9 0 0,-1 0 1 0 0,0 0-1 0 0,1 0 0 0 0,-1 0 1 0 0,1 0-1 0 0,0 0 0 0 0,-1 0 1 0 0,1 0-1 0 0,0-1 0 0 0,-1 1 1 0 0,1 0-1 0 0,0 0 0 0 0,0-1 1 0 0,0 1-1 0 0,0 0 0 0 0,0-1 1 0 0,0 1-1 0 0,0-1 0 0 0,0 1 1 0 0,0-1-1 0 0,0 1 1 0 0,1-1 7 0 0,-1 0-30 0 0,0 0 0 0 0,0 0-1 0 0,0 0 1 0 0,0 0 0 0 0,0 0-1 0 0,0 0 1 0 0,0 0-1 0 0,0-1 1 0 0,0 1 0 0 0,0 0-1 0 0,-1-1 1 0 0,1 1-1 0 0,0-1 1 0 0,0 1 0 0 0,0-1-1 0 0,0 1 1 0 0,0-1 0 0 0,-1 0-1 0 0,1 1 1 0 0,0-1-1 0 0,-1 0 1 0 0,1 0 0 0 0,0 0 31 0 0,0 0-13 0 0,-1 0-1 0 0,1 0 1 0 0,-1 0 0 0 0,1-1 0 0 0,-1 1 0 0 0,0 0 0 0 0,0 0 0 0 0,1 0 0 0 0,-1-1 0 0 0,0 1 0 0 0,0 0 0 0 0,0 0-1 0 0,0-2 14 0 0,0-4-64 0 0,1-10 57 0 0,0 0 1 0 0,-2-3 6 0 0,1-2 332 0 0,-4 35 26 0 0,1-3-230 0 0,0 3-84 0 0,1 0-1 0 0,1 0 0 0 0,0 1 1 0 0,0-1-1 0 0,1 1 1 0 0,1 2-44 0 0,-1-13-5 0 0,1-1 0 0 0,-1 0 0 0 0,1 1 0 0 0,-1-1 0 0 0,1 0 0 0 0,0 1 5 0 0,-1-3-9 0 0,0 0 0 0 0,0 0 0 0 0,0 1 0 0 0,1-1 1 0 0,-1 0-1 0 0,0 0 0 0 0,0 1 0 0 0,0-1 0 0 0,0 0 0 0 0,1 0 1 0 0,-1 0-1 0 0,0 0 0 0 0,0 1 0 0 0,0-1 0 0 0,1 0 0 0 0,-1 0 0 0 0,0 0 1 0 0,0 0-1 0 0,1 0 0 0 0,-1 0 0 0 0,0 0 0 0 0,0 1 9 0 0,1-2-11 0 0,-1 1-1 0 0,1 0 0 0 0,-1 0 1 0 0,1 0-1 0 0,-1 0 0 0 0,1 0 1 0 0,-1 0-1 0 0,0-1 1 0 0,1 1-1 0 0,-1 0 0 0 0,1 0 1 0 0,-1-1-1 0 0,0 1 1 0 0,1 0-1 0 0,-1 0 0 0 0,0-1 1 0 0,1 1-1 0 0,-1-1 12 0 0,1 0-13 0 0,1-1-1 0 0,-1 0 1 0 0,0 0 0 0 0,0 0-1 0 0,0 0 1 0 0,0 0 0 0 0,0 0-1 0 0,0-1 1 0 0,0 0 13 0 0,4-12-60 0 0,-2 9 39 0 0,-1 0 0 0 0,0 0 0 0 0,-1 0 0 0 0,1 0-1 0 0,-1 0 1 0 0,0 0 0 0 0,-1-3 21 0 0,2-3-15 0 0,-1-6 41 0 0,-1 1-1 0 0,0-1 0 0 0,-1 0 1 0 0,-1 1-1 0 0,-2-6-25 0 0,0-5 89 0 0,1-13-89 0 0,2 21 145 0 0,-1 0 0 0 0,-1 0-1 0 0,-1 1 1 0 0,-4-15-145 0 0,6 25 3 0 0,0-1 0 0 0,1 0-1 0 0,0 0 1 0 0,1-5-3 0 0,-3-18 175 0 0,1 4-138 0 0,-1-5 62 0 0,2 19-35 0 0,-1 0 0 0 0,2-9-64 0 0,-1 2 22 0 0,1-13-112 0 0,4 9 112 0 0,-3 18 21 0 0,0 0 0 0 0,0 1 1 0 0,0-3-44 0 0,0-3 65 0 0,-1 10-50 0 0,1 0 1 0 0,-1 0-1 0 0,0 1 1 0 0,0-1-1 0 0,0-1-15 0 0,0 1 26 0 0,0 1-1 0 0,1 0 0 0 0,-1 0 1 0 0,1 0-1 0 0,0 0 0 0 0,0 0 1 0 0,0 0-26 0 0,5-11 5 0 0,0 0 0 0 0,1-6-5 0 0,-6 16 16 0 0,0 1-1 0 0,-1-1 0 0 0,1 0 0 0 0,-1 1 1 0 0,1-1-1 0 0,-1 0 0 0 0,0 1 0 0 0,0-1 1 0 0,-1 0-1 0 0,1 1 0 0 0,0-1 0 0 0,-1 1 1 0 0,1-1-1 0 0,-1 1 0 0 0,0-1 0 0 0,0 0-15 0 0,-3-10-25 0 0,4 11 31 0 0,-1 0 0 0 0,0 0-1 0 0,1 0 1 0 0,-1 0-1 0 0,0 0 1 0 0,0 0 0 0 0,0 0-1 0 0,0-1-5 0 0,-2 0-37 0 0,1 0-1 0 0,0 0 0 0 0,-1 0 1 0 0,0-1 37 0 0,2 3-11 0 0,0 1 0 0 0,0-1 0 0 0,1 0 1 0 0,-1 1-1 0 0,0-1 0 0 0,0 0 0 0 0,0 1 1 0 0,0-1-1 0 0,-1 1 0 0 0,1 0 0 0 0,0-1 1 0 0,0 1-1 0 0,0 0 0 0 0,0 0 0 0 0,0-1 1 0 0,-1 1 10 0 0,0 0-9 0 0,0-1 0 0 0,0 1 0 0 0,0-1 0 0 0,0 1 1 0 0,0-1-1 0 0,0 0 0 0 0,1 0 0 0 0,-1 0 1 0 0,0 0-1 0 0,1-1 0 0 0,-2 0 9 0 0,-8-5 42 0 0,9 6-55 0 0,0 0-1 0 0,0-1 1 0 0,1 1-1 0 0,-1 0 1 0 0,0-1 0 0 0,1 1-1 0 0,-1-1 1 0 0,1 0-1 0 0,0 1 1 0 0,-1-2 13 0 0,-2-2-34 0 0,-12-7 79 0 0,-6-14-402 0 0,16 17 302 0 0,6 8 48 0 0,-1-1 1 0 0,0 1-1 0 0,0-1 0 0 0,1 1 0 0 0,-1 0 0 0 0,0 0 0 0 0,0-1 0 0 0,0 1 0 0 0,-1 0 0 0 0,1 0 0 0 0,0 0 0 0 0,0 0 1 0 0,-1 0-1 0 0,1 0 0 0 0,0 1 0 0 0,-1-1 0 0 0,0 0 7 0 0,1 0 2 0 0,-1 1 1 0 0,1-1 0 0 0,0 1-1 0 0,0-1 1 0 0,0 0-1 0 0,-1 0 1 0 0,1 1 0 0 0,0-1-1 0 0,0 0 1 0 0,0 0-1 0 0,0 0 1 0 0,-1-2-3 0 0,1 2-21 0 0,0-1 0 0 0,-1 1-1 0 0,1 0 1 0 0,-1-1 0 0 0,1 1 0 0 0,-3-1 21 0 0,2 0-37 0 0,-1 1 1 0 0,0-1-1 0 0,1 0 1 0 0,0 0-1 0 0,-1 0 1 0 0,-1-3 36 0 0,2 3-11 0 0,0 0 0 0 0,-1 0-1 0 0,1-1 1 0 0,-1 1 0 0 0,-1 0 11 0 0,-1 0 30 0 0,0-1 39 0 0,-5-3-141 0 0,9 5 72 0 0,0 0 1 0 0,0 1-1 0 0,0-1 0 0 0,-1 0 0 0 0,1 0 1 0 0,0 1-1 0 0,0-1 0 0 0,0 0 0 0 0,0-1 0 0 0,0 1 4 0 0,0 0 0 0 0,0-1 0 0 0,1 1 0 0 0,-1 0 0 0 0,0-1 0 0 0,0 1-1 0 0,1-1 1 0 0,-1 0 0 0 0,1 1 0 0 0,-1-1 0 0 0,1 1 0 0 0,0-1 0 0 0,0 0-1 0 0,0 1 1 0 0,0-1 0 0 0,0 0 0 0 0,0 1 0 0 0,0-1-4 0 0,0 1 0 0 0,0 1 0 0 0,0 0 0 0 0,0 0 0 0 0,0-1-1 0 0,0 1 1 0 0,0 0 0 0 0,-1 0 0 0 0,1-1 0 0 0,0 1 0 0 0,0 0 0 0 0,0 0 0 0 0,0-1 0 0 0,0 1 0 0 0,-1 0 0 0 0,1 0 0 0 0,0-1 0 0 0,0 1 0 0 0,0 0 0 0 0,0 0 0 0 0,-1 0-1 0 0,1 0 1 0 0,0-1 0 0 0,0 1 0 0 0,-1 0 0 0 0,1 0 0 0 0,0 0 4 0 0,-1-1 0 0 0,1 1-1 0 0,-1 0 1 0 0,1 0 0 0 0,0-1-1 0 0,-1 1 1 0 0,1-1 0 0 0,-1 1-1 0 0,1 0 1 0 0,0-1 0 0 0,0 1-1 0 0,-1-1 1 0 0,1 1 0 0 0,0 0-1 0 0,0-1 1 0 0,0 1-1 0 0,-1-1 1 0 0,1 1 0 0 0,0-1-4 0 0,0-1 1 0 0,0-1 1 0 0,-1 1 0 0 0,1 0-1 0 0,-1 0 1 0 0,0 0 0 0 0,0-2-2 0 0,0 2-16 0 0,0 0 1 0 0,0 0-1 0 0,1 0 1 0 0,-1-1-1 0 0,1 1 1 0 0,-1 0-1 0 0,1 0 16 0 0,0 1 2 0 0,0 1 0 0 0,0 0-1 0 0,0 0 1 0 0,0 0 0 0 0,0 0-1 0 0,0 0 1 0 0,0-1 0 0 0,0 1 0 0 0,0 0-1 0 0,0 0 1 0 0,0 0 0 0 0,0 0 0 0 0,0-1-1 0 0,0 1 1 0 0,0 0 0 0 0,0 0-1 0 0,0 0 1 0 0,0 0 0 0 0,0-1 0 0 0,0 1-1 0 0,0 0 1 0 0,-1 0 0 0 0,1 0-1 0 0,0 0 1 0 0,0 0 0 0 0,0 0 0 0 0,0 0-1 0 0,0-1 1 0 0,0 1 0 0 0,-1 0 0 0 0,1 0-1 0 0,0 0 1 0 0,0 0 0 0 0,0 0-1 0 0,0 0 1 0 0,-1 0 0 0 0,1 0 0 0 0,0 0-1 0 0,0 0 1 0 0,0 0 0 0 0,0 0-1 0 0,0 0 1 0 0,-1 0 0 0 0,1 0 0 0 0,0 0-1 0 0,0 0 1 0 0,0 0 0 0 0,0 0 0 0 0,-1 0-1 0 0,1 0 1 0 0,0 0 0 0 0,0 0-1 0 0,0 0 1 0 0,0 0 0 0 0,0 1 0 0 0,-1-1-1 0 0,1 0-1 0 0,0 0-2 0 0,-1 0-1 0 0,1 0 0 0 0,-1 0 0 0 0,1 0 1 0 0,0 0-1 0 0,-1 0 0 0 0,1 0 1 0 0,-1 0-1 0 0,1 0 0 0 0,-1 0 0 0 0,1 0 1 0 0,-1 0-1 0 0,1 0 0 0 0,-1 0 0 0 0,1 0 3 0 0,-1-1 1 0 0,1 0 0 0 0,0 0 0 0 0,-1 1 0 0 0,1-1 0 0 0,0 0 0 0 0,-1 0 0 0 0,1 0 0 0 0,0 0 0 0 0,0 0 0 0 0,0 0 0 0 0,0 1 0 0 0,0-2-1 0 0,0-1-86 0 0,-1 2 83 0 0,1 1 7 0 0,0-1 1 0 0,0 1 0 0 0,0 0 0 0 0,0-1 0 0 0,0 1 0 0 0,0 0 0 0 0,0-1 0 0 0,0 1 0 0 0,0 0 0 0 0,0 0 0 0 0,0-1 0 0 0,-1 1 0 0 0,1 0-1 0 0,0-1 1 0 0,0 1 0 0 0,0 0 0 0 0,-1 0 0 0 0,1 0 0 0 0,0-1 0 0 0,0 1-5 0 0,-2-1 35 0 0,2-3-59 0 0,0 4 24 0 0,0 0 0 0 0,0 0 0 0 0,0 0 1 0 0,0 0-1 0 0,0 0 0 0 0,0 0 0 0 0,0 0 0 0 0,0 0 0 0 0,-1 0 0 0 0,1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0 0 0,0 0 3 0 0,0 0 0 0 0,0 0-1 0 0,0 0 1 0 0,-1 0 0 0 0,1 0-1 0 0,0 0 1 0 0,0 0 0 0 0,0 0-1 0 0,0 0 1 0 0,0 0 0 0 0,0 0-1 0 0,0 0 1 0 0,-1 0-1 0 0,1 0 1 0 0,0 0 0 0 0,0 0-1 0 0,0 0 1 0 0,0 0 0 0 0,0 0-1 0 0,0 0 1 0 0,0 0 0 0 0,0-1-1 0 0,-1 1 1 0 0,1 0-1 0 0,0 0 1 0 0,0 0 0 0 0,0 0-1 0 0,0 0 1 0 0,0 0 0 0 0,0 0-1 0 0,0 0 1 0 0,0 0 0 0 0,0 0-1 0 0,0 0 1 0 0,0-1 0 0 0,0 1-1 0 0,0 0 1 0 0,-1 0-1 0 0,1 0 1 0 0,0 0 0 0 0,0 0-1 0 0,0 0 1 0 0,0 0 0 0 0,0 0-1 0 0,0-1-2 0 0,-2-2-28 0 0,2 0-83 0 0,0 2 106 0 0,0 1 0 0 0,0-1 0 0 0,0 1 0 0 0,-1-1-1 0 0,1 0 1 0 0,0 1 0 0 0,0-1 0 0 0,0 0 0 0 0,0 1-1 0 0,-1-1 1 0 0,1 1 0 0 0,0-1 0 0 0,0 1 0 0 0,-1-1-1 0 0,1 1 1 0 0,0-1 0 0 0,-1 1 0 0 0,1-1 0 0 0,-1 1-1 0 0,1-1 1 0 0,-1 0 5 0 0,-1 0 3 0 0,0-1 1 0 0,0 0-1 0 0,0 0 0 0 0,0 0 0 0 0,-1-2-3 0 0,-4-2-10 0 0,6 6 9 0 0,0-1-1 0 0,0 0 1 0 0,1 1 0 0 0,-1-1-1 0 0,0 0 1 0 0,1 0-1 0 0,-1 1 1 0 0,0-1 0 0 0,1 0-1 0 0,-1 0 1 0 0,1 0 1 0 0,-1 0-14 0 0,1-1 0 0 0,-1 1 0 0 0,1 0 0 0 0,-1-1 0 0 0,1 1 0 0 0,0 0 0 0 0,0-1 0 0 0,-1 1 0 0 0,1 0 0 0 0,0-1 0 0 0,0 1 0 0 0,0-1 14 0 0,1-2 48 0 0,-3 1 18 0 0,2 3-66 0 0,0 0 1 0 0,0 0-1 0 0,0 0 0 0 0,0 0 0 0 0,0-1 0 0 0,0 1 0 0 0,0 0 0 0 0,0 0 0 0 0,0 0 0 0 0,0 0 0 0 0,-1-1 0 0 0,1 1 0 0 0,0 0 0 0 0,0 0 0 0 0,0 0 0 0 0,0 0 0 0 0,0-1 0 0 0,0 1 0 0 0,0 0 0 0 0,0 0 0 0 0,0 0 0 0 0,0 0 0 0 0,-1 0 0 0 0,1 0 1 0 0,0-1-1 0 0,0 1 0 0 0,0 0 0 0 0,0 0 0 0 0,0 0 0 0 0,-1 0 0 0 0,1 0 0 0 0,0 0 0 0 0,0 0 0 0 0,0 0 0 0 0,0 0 0 0 0,-1 0 0 0 0,1 0 0 0 0,0 0 0 0 0,0 0 0 0 0,0 0 0 0 0,0 0 0 0 0,-1 0 0 0 0,1 0 0 0 0,0 0 0 0 0,0 0 0 0 0,0 0 0 0 0,-1 0-7 0 0,1 0 36 0 0,-6-2 50 0 0,6 2-84 0 0,0 0 0 0 0,0 0 1 0 0,0 0-1 0 0,0 0 0 0 0,0 0 0 0 0,0 0 0 0 0,0 0 0 0 0,0 0 0 0 0,0 0 0 0 0,0 0 1 0 0,0 0-1 0 0,0 0 0 0 0,0 0 0 0 0,0 0 0 0 0,0 0 0 0 0,0 1 0 0 0,0-1 1 0 0,0 0-1 0 0,0 0 0 0 0,0 0 0 0 0,0 0 0 0 0,0 0 0 0 0,0 0 0 0 0,0 0 1 0 0,0 0-1 0 0,-1 0 0 0 0,1 0 0 0 0,0 0 0 0 0,0 0 0 0 0,0 0 0 0 0,0 0 0 0 0,0 0 1 0 0,0 0-1 0 0,0 0 0 0 0,0 0 0 0 0,0 0 0 0 0,0 0 5 0 0,-5-1 73 0 0,5 1-70 0 0,-1 0 1 0 0,1 0-1 0 0,0 0 0 0 0,0 0 0 0 0,0 0 0 0 0,-1 0 0 0 0,1 0 0 0 0,0 0 0 0 0,0 0 0 0 0,0 0 1 0 0,0 0-1 0 0,-1 0 0 0 0,1 0 0 0 0,0 0 0 0 0,0 0 0 0 0,0 0 0 0 0,0 0 0 0 0,-1 1 0 0 0,1-1 1 0 0,0 0-1 0 0,0 0 0 0 0,0 0 0 0 0,0 0 0 0 0,0 0 0 0 0,-1 0 0 0 0,1 1 0 0 0,0-1 1 0 0,0 0-1 0 0,0 0 0 0 0,0 0 0 0 0,0 0 0 0 0,0 1 0 0 0,0-1-3 0 0,-2 1 42 0 0,2 1-20 0 0,0-2-15 0 0,-1 2-17 0 0,0-1 17 0 0,0 0 0 0 0,0 0 0 0 0,0 0 0 0 0,1-1 0 0 0,-1 1 0 0 0,0 0 0 0 0,1 0 0 0 0,-1 0 0 0 0,0 1 0 0 0,1-1-7 0 0,-1 0-2 0 0,1 0-1 0 0,0 0 1 0 0,-1 0 0 0 0,1 0-1 0 0,0 0 1 0 0,0-1 0 0 0,0 1-1 0 0,0 0 1 0 0,0 0 0 0 0,0 0 2 0 0,0 0 6 0 0,0 0 1 0 0,0 0-1 0 0,0-1 1 0 0,0 1-1 0 0,0 0 1 0 0,0 0-1 0 0,-1 0 1 0 0,1-1-1 0 0,0 1 1 0 0,0 0-1 0 0,-1 0 1 0 0,1-1-1 0 0,0 1-6 0 0,-1 0 13 0 0,1-1 0 0 0,0 1 0 0 0,0-1 0 0 0,0 1 0 0 0,0-1 0 0 0,-1 1 0 0 0,1-1 0 0 0,0 1 0 0 0,0-1 0 0 0,0 1 0 0 0,0-1 0 0 0,0 1 0 0 0,0 0 0 0 0,0-1 0 0 0,1 1 0 0 0,-1-1 0 0 0,0 1-13 0 0,0 0 142 0 0,0-1-127 0 0,0 1 1 0 0,0 0 0 0 0,0 0-1 0 0,0 0 1 0 0,0 0-1 0 0,0 0 1 0 0,0 0-1 0 0,0 0 1 0 0,0 0-1 0 0,0 0 1 0 0,-1 0-1 0 0,1 0 1 0 0,0 0-1 0 0,-1 0-15 0 0,-1 6-20 0 0,1 0 53 0 0,1-5-36 0 0,0 0 0 0 0,0 0 0 0 0,0-1 0 0 0,-1 1 0 0 0,1 0 0 0 0,0 0 0 0 0,-1 0 0 0 0,0-1 0 0 0,0 2 3 0 0,0-1 14 0 0,0 1 1 0 0,1-1 0 0 0,-1 1-1 0 0,0-1 1 0 0,1 1 0 0 0,0 2-15 0 0,-1-2-18 0 0,1 1 0 0 0,-1-1 0 0 0,0 0 0 0 0,-1 4 18 0 0,-2 2 43 0 0,2-3-3 0 0,-1-1-1 0 0,1 1 0 0 0,1 0 0 0 0,-1-1 1 0 0,0 5-40 0 0,-3 17-58 0 0,5-27 63 0 0,0 1 0 0 0,0-1 0 0 0,0 1 0 0 0,0 0 0 0 0,0-1 0 0 0,-1 1 0 0 0,1 0-1 0 0,0-1 1 0 0,0 1 0 0 0,-1-1 0 0 0,1 1 0 0 0,0-1 0 0 0,-1 1-5 0 0,1-1 5 0 0,-1 1 0 0 0,1 0 0 0 0,0-1 1 0 0,-1 1-1 0 0,1-1 0 0 0,0 1 0 0 0,0-1 0 0 0,-1 1 0 0 0,1 0 1 0 0,0-1-1 0 0,0 1 0 0 0,0 0 0 0 0,0-1-5 0 0,-1 6 19 0 0,1 0 1 0 0,-1-1-1 0 0,-1 1 0 0 0,1-1 1 0 0,-1 1-1 0 0,0-1 0 0 0,0 1 1 0 0,-1 1-20 0 0,1 7 36 0 0,-1 8 34 0 0,-1-8-100 0 0,2-9 43 0 0,1 0 1 0 0,-1-1-1 0 0,0 1 1 0 0,-1 0 0 0 0,1 0-14 0 0,1-3-14 0 0,0-1 0 0 0,0 1 1 0 0,0 0-1 0 0,1 0 0 0 0,-1-1 1 0 0,1 1-1 0 0,0 0 0 0 0,-1 0 1 0 0,1 0 13 0 0,0 1 41 0 0,-2 11 154 0 0,-11 24-375 0 0,11-32 139 0 0,0 0 0 0 0,0-1 0 0 0,-1 1 0 0 0,-1 0 41 0 0,-7 17-209 0 0,9-18 31 0 0,2-8 34 0 0,5-15-32 0 0,-1 5 159 0 0,-2 7 23 0 0,0 0 1 0 0,0 0-1 0 0,0 0 1 0 0,2-1-7 0 0,-1 1 58 0 0,0-1 0 0 0,0 1 0 0 0,0-5-58 0 0,-7 23 70 0 0,-1 0 1 0 0,-4 8-71 0 0,0-2 48 0 0,-3 14-48 0 0,-11 47 91 0 0,21-65-15 0 0,1-13-83 0 0,1 0 0 0 0,0-1 0 0 0,0 1 0 0 0,0 0 0 0 0,0 0 0 0 0,0-1 1 0 0,0 1-1 0 0,0 0 0 0 0,0-1 0 0 0,1 1 0 0 0,-1 0 0 0 0,0-1 0 0 0,0 1 0 0 0,1 0 0 0 0,-1-1 1 0 0,0 1-1 0 0,1 0 7 0 0,-1-1-3 0 0,1 0 0 0 0,-1-1 0 0 0,0 1 0 0 0,1 0 0 0 0,-1 0 0 0 0,1 0 0 0 0,-1 0 0 0 0,1-1 0 0 0,-1 1 0 0 0,0 0 0 0 0,1 0 0 0 0,-1-1 0 0 0,0 1 0 0 0,1 0 0 0 0,-1-1 0 0 0,0 1 0 0 0,1 0 0 0 0,-1-1 0 0 0,0 1 0 0 0,0 0 0 0 0,1-1 0 0 0,-1 1 0 0 0,0-1 3 0 0,0 1 19 0 0,9-13 214 0 0,-1 0 0 0 0,3-7-233 0 0,-10 18-14 0 0,18-30-226 0 0,-10 19 175 0 0,4-10 65 0 0,-10 14-256 0 0,-3 8 97 0 0,-2 6 290 0 0,-13 26-42 0 0,2-5-143 0 0,7-13 83 0 0,4-10-41 0 0,0 0 1 0 0,1-1-1 0 0,0 1 0 0 0,0 0 0 0 0,0 0 1 0 0,0 0-1 0 0,0 0 0 0 0,0 0 1 0 0,1 0-1 0 0,0 0 0 0 0,-1 0 1 0 0,1 0-1 0 0,0 2 12 0 0,0-5 0 0 0,0 1-1 0 0,0-1 1 0 0,0 0 0 0 0,0 0-1 0 0,0 0 1 0 0,0 1-1 0 0,0-1 1 0 0,1 0 0 0 0,-1 0-1 0 0,0 0 1 0 0,0 1 0 0 0,0-1-1 0 0,0 0 1 0 0,0 0 0 0 0,0 0-1 0 0,0 1 1 0 0,0-1 0 0 0,0 0-1 0 0,1 0 1 0 0,-1 0 0 0 0,0 0-1 0 0,0 1 1 0 0,0-1-1 0 0,0 0 1 0 0,1 0 0 0 0,-1 0-1 0 0,0 0 1 0 0,0 0 0 0 0,0 0-1 0 0,0 0 1 0 0,1 0 0 0 0,-1 1-1 0 0,0-1 1 0 0,0 0 0 0 0,0 0-1 0 0,1 0 1 0 0,-1 0-1 0 0,0 0 1 0 0,0 0 0 0 0,1 0-1 0 0,-1 0 1 0 0,0 0 0 0 0,0 0-1 0 0,0 0 1 0 0,1 0 0 0 0,-1-1-1 0 0,0 1 1 0 0,0 0 0 0 0,0 0-1 0 0,1 0 1 0 0,-1 0 0 0 0,0 0-1 0 0,0 0 1 0 0,0 0-1 0 0,0 0 1 0 0,1-1 0 0 0,-1 1-1 0 0,0 0 1 0 0,0 0 0 0 0,0 0 0 0 0,11-12 90 0 0,-9 10-67 0 0,10-16-40 0 0,-3 4 75 0 0,27-36-19 0 0,-35 50-48 0 0,-1-1 0 0 0,1 0 1 0 0,-1 1-1 0 0,0-1 0 0 0,0 1 0 0 0,1-1 0 0 0,-1 1 1 0 0,0-1-1 0 0,0 0 0 0 0,0 1 0 0 0,1-1 0 0 0,-1 0 1 0 0,0 1-1 0 0,0-1 9 0 0,0-1-9 0 0,0 5 17 0 0,0-1 4 0 0,0 0 1 0 0,0 0-1 0 0,-1-1 1 0 0,1 1-1 0 0,-1 0 1 0 0,1-1-1 0 0,-1 1 1 0 0,0 0-1 0 0,1-1 1 0 0,-1 1-1 0 0,0-1 1 0 0,0 1-1 0 0,-1 0-12 0 0,-3 9-11 0 0,0-2-8 0 0,4-8 0 0 0,0 1 0 0 0,1-1 0 0 0,-1 1 0 0 0,0-1 1 0 0,1 1-1 0 0,-1-1 0 0 0,1 1 0 0 0,-1 0 1 0 0,1 0 18 0 0,0-2-2 0 0,0 0 1 0 0,0 0 0 0 0,0 0 0 0 0,0 0 0 0 0,0 0 0 0 0,0 0-1 0 0,0 0 1 0 0,0-1 0 0 0,0 1 0 0 0,1 0 0 0 0,-1 0-1 0 0,0 0 1 0 0,0 0 0 0 0,0 0 0 0 0,0 0 0 0 0,0 0 0 0 0,0 0-1 0 0,0 0 1 0 0,0 0 0 0 0,0 0 0 0 0,0 0 0 0 0,1 0-1 0 0,-1 0 1 0 0,0 0 0 0 0,0 0 0 0 0,0 0 0 0 0,0 0 0 0 0,0 0-1 0 0,0 0 1 0 0,0 0 0 0 0,0 0 0 0 0,0 0 0 0 0,0 0-1 0 0,0 1 1 0 0,0-1 0 0 0,1 0 0 0 0,-1 0 0 0 0,0 0 0 0 0,0 0-1 0 0,0 0 1 0 0,0 0 0 0 0,0 0 0 0 0,0 0 0 0 0,0 0 0 0 0,0 0-1 0 0,0 0 1 0 0,0 0 0 0 0,0 0 0 0 0,0 0 0 0 0,0 1-1 0 0,0-1 1 0 0,0 0 0 0 0,0 0 0 0 0,0 0 0 0 0,0 0 0 0 0,0 0 0 0 0,5-7-82 0 0,-5 6 137 0 0,30-51-200 0 0,-19 22 86 0 0,-19 50 27 0 0,-24 52 174 0 0,31-71-145 0 0,1 0-1 0 0,0-1 1 0 0,-1 1-1 0 0,1 0 1 0 0,0 0-1 0 0,0-1 1 0 0,-1 1-1 0 0,1 0 1 0 0,0 0-1 0 0,0 0 1 0 0,0-1-1 0 0,0 1 1 0 0,0 0-1 0 0,0 0 1 0 0,0 0-1 0 0,0-1 1 0 0,0 1-1 0 0,1 0 1 0 0,-1 0-1 0 0,0-1 1 0 0,0 1-1 0 0,1 0 1 0 0,-1 0-1 0 0,0-1 1 0 0,1 1-1 0 0,-1 0 1 0 0,1-1-1 0 0,-1 1 1 0 0,1 0-1 0 0,-1-1 1 0 0,1 1-1 0 0,0-1 5 0 0,-1 1-1 0 0,0-1-1 0 0,0 0 1 0 0,1 0 0 0 0,-1 0-1 0 0,0 0 1 0 0,0 0-1 0 0,0 0 1 0 0,1 0 0 0 0,-1 0-1 0 0,0 0 1 0 0,0 0 0 0 0,0 0-1 0 0,1 0 1 0 0,-1 0-1 0 0,0 0 1 0 0,0 0 0 0 0,0 0-1 0 0,1 0 1 0 0,-1 0-1 0 0,0 0 1 0 0,0-1 0 0 0,0 1-1 0 0,1 0 1 0 0,-1 0-1 0 0,0 0 1 0 0,0 0 0 0 0,0 0-1 0 0,0 0 1 0 0,1-1 1 0 0,5-5 98 0 0,-6 5-96 0 0,0 1-1 0 0,1-1 0 0 0,-1 1 0 0 0,0-1 0 0 0,1 1 1 0 0,-1 0-1 0 0,0-1 0 0 0,1 1 0 0 0,-1-1 1 0 0,1 1-1 0 0,-1 0 0 0 0,1-1 0 0 0,-1 1 0 0 0,1 0 1 0 0,-1 0-1 0 0,1-1 0 0 0,-1 1 0 0 0,1 0-1 0 0,-1 0-4 0 0,1 0-1 0 0,-1 0 1 0 0,0 0 0 0 0,0 0-1 0 0,0 1 1 0 0,1-1-1 0 0,-1 0 1 0 0,0 0-1 0 0,0 0 1 0 0,0 0 0 0 0,0 0-1 0 0,1 1 1 0 0,-1-1-1 0 0,0 0 1 0 0,0 0 0 0 0,0 0-1 0 0,0 1 1 0 0,0-1-1 0 0,0 0 1 0 0,1 0 0 0 0,-1 0-1 0 0,0 1 1 0 0,0-1-1 0 0,0 0 1 0 0,0 0-1 0 0,0 0 1 0 0,0 1 0 0 0,0-1-1 0 0,0 0 1 0 0,0 0-1 0 0,0 1 1 0 0,0-1 0 0 0,0 0-1 0 0,0 0 1 0 0,0 0-1 0 0,0 1 1 0 0,-1-1 0 0 0,1 0-1 0 0,0 0 1 0 0,0 1-1 0 0,0-1 1 0 0,0 0-1 0 0,0 0 1 0 0,0 0 4 0 0,0 1-7 0 0,-1-1 0 0 0,1 0 1 0 0,0 0-1 0 0,0 1 0 0 0,0-1 0 0 0,0 0 0 0 0,0 0 0 0 0,0 1 0 0 0,0-1 1 0 0,0 0-1 0 0,0 1 0 0 0,0-1 0 0 0,0 0 0 0 0,0 0 0 0 0,0 1 0 0 0,0-1 1 0 0,0 0-1 0 0,0 1 0 0 0,0-1 0 0 0,0 0 0 0 0,0 0 0 0 0,0 1 0 0 0,0-1 1 0 0,0 0-1 0 0,0 0 0 0 0,1 1 0 0 0,-1-1 0 0 0,0 0 0 0 0,0 0 0 0 0,0 1 1 0 0,1-1-1 0 0,-1 0 7 0 0,1 1-134 0 0,2 1-132 0 0,-3-1 260 0 0,-2 4 29 0 0,2-4-21 0 0,0-1-1 0 0,0 0 1 0 0,0 0-1 0 0,0 1 0 0 0,0-1 1 0 0,0 0-1 0 0,0 1 1 0 0,-1-1-1 0 0,1 0 1 0 0,0 0-1 0 0,0 0 1 0 0,0 1-1 0 0,0-1 1 0 0,-1 0-1 0 0,1 0 1 0 0,0 0-1 0 0,0 1 1 0 0,-1-1-1 0 0,1 0 1 0 0,0 0-1 0 0,0 0 1 0 0,-1 0-1 0 0,1 0 1 0 0,0 0-1 0 0,-1 1-1 0 0,-9 2-119 0 0,3-1-104 0 0,-1 1-55 0 0,0 0 0 0 0,-7 1 278 0 0,8 0-146 0 0,7-4 142 0 0,-1 1-1 0 0,1-1 1 0 0,0 1 0 0 0,-1-1-1 0 0,1 0 1 0 0,-1 0-1 0 0,1 1 1 0 0,0-1 0 0 0,-1 0-1 0 0,1 0 1 0 0,-1 1-1 0 0,1-1 1 0 0,-1 0 0 0 0,1 0-1 0 0,-1 0 1 0 0,1 0-1 0 0,-1 0 1 0 0,1 0 0 0 0,-1 0-1 0 0,0 0 5 0 0,-1 0 182 0 0,4 2-225 0 0,-2-2 51 0 0,0 0 1 0 0,0 0 0 0 0,0 0-1 0 0,1 0 1 0 0,-1 0 0 0 0,0 0-1 0 0,0 0 1 0 0,1 0 0 0 0,-1 0 0 0 0,0 0-1 0 0,0 0 1 0 0,0 0 0 0 0,1 0-1 0 0,-1 0 1 0 0,0 0 0 0 0,0 0-1 0 0,1 0 1 0 0,-1 0 0 0 0,0 0-1 0 0,0 0 1 0 0,0-1 0 0 0,1 1 0 0 0,-1 0-1 0 0,0 0 1 0 0,0 0 0 0 0,0 0-1 0 0,0 0 1 0 0,1-1 0 0 0,-1 1-1 0 0,0 0 1 0 0,0 0 0 0 0,0 0-1 0 0,0-1 1 0 0,0 1 0 0 0,0 0 0 0 0,1 0-1 0 0,-1 0-8 0 0,2-2 32 0 0,-1 0 1 0 0,1 1-1 0 0,0 0 0 0 0,1-1 0 0 0,-1 1 0 0 0,0 0 0 0 0,0 0 0 0 0,0 0 1 0 0,3 0-33 0 0,3 0 197 0 0,-8 1-190 0 0,1 0 0 0 0,0 0 0 0 0,-1 0 0 0 0,1 0 0 0 0,-1 0 0 0 0,1 0 0 0 0,-1 0 0 0 0,1 0 1 0 0,-1 0-1 0 0,1 0 0 0 0,-1 0 0 0 0,1-1 0 0 0,-1 1 0 0 0,1 0 0 0 0,-1 0 0 0 0,1-1 0 0 0,-1 1 0 0 0,1 0 0 0 0,-1 0 0 0 0,1-1-7 0 0,-1 1 7 0 0,0 0 0 0 0,0 0 0 0 0,1-1 0 0 0,-1 1-1 0 0,0 0 1 0 0,0 0 0 0 0,0 0 0 0 0,1 0 0 0 0,-1 0 0 0 0,0 0-1 0 0,0 0 1 0 0,1 0 0 0 0,-1 0 0 0 0,0 0 0 0 0,0 0-1 0 0,0 0 1 0 0,1 0 0 0 0,-1 0 0 0 0,0 0 0 0 0,0 0 0 0 0,1 0-1 0 0,-1 0 1 0 0,0 1 0 0 0,0-1 0 0 0,0 0 0 0 0,1 0-1 0 0,-1 0 1 0 0,0 0 0 0 0,0 0-7 0 0,1 1-2 0 0,-1-1 0 0 0,0 0 0 0 0,1 0 0 0 0,-1 0 0 0 0,1 0 0 0 0,-1 1 0 0 0,1-1 0 0 0,-1 0-1 0 0,1 0 1 0 0,-1 0 0 0 0,0 0 0 0 0,1 0 0 0 0,-1 0 0 0 0,1 0 0 0 0,-1 0 2 0 0,2-1 24 0 0,-1 1 0 0 0,1-1 0 0 0,-1 1 1 0 0,1-1-1 0 0,-1 0 0 0 0,1 0 0 0 0,-1 0-24 0 0,5-2 48 0 0,-2 3 38 0 0,-2 1-18 0 0,2 1-83 0 0,-1-1 91 0 0,-2-1-81 0 0,-1 1-1 0 0,1-1 1 0 0,0 0 0 0 0,0 0-1 0 0,0 0 1 0 0,-1 0 0 0 0,1 0-1 0 0,0 0 1 0 0,0 0 0 0 0,0 0-1 0 0,-1 0 1 0 0,1 0-1 0 0,0-1 1 0 0,0 1 0 0 0,0 0-1 0 0,0-1 6 0 0,0 1 3 0 0,-1 0-1 0 0,1-1 0 0 0,0 1 1 0 0,0 0-1 0 0,-1 0 0 0 0,1 0 1 0 0,0 0-1 0 0,0-1 0 0 0,0 1 1 0 0,-1 0-1 0 0,1 1 0 0 0,0-1 1 0 0,0 0-1 0 0,0 0-2 0 0,12 1-54 0 0,-13-1 80 0 0,8 1-77 0 0,-7-1 54 0 0,0 0-1 0 0,0-1 1 0 0,0 1-1 0 0,0 0 0 0 0,0 0 1 0 0,0 0-1 0 0,0 0 1 0 0,0 0-1 0 0,0 0 1 0 0,0 0-1 0 0,0 0 1 0 0,0 0-1 0 0,0 0 1 0 0,0 0-3 0 0,0 1 14 0 0,0-1 0 0 0,0 0 0 0 0,0 0 0 0 0,0 0 0 0 0,0 0 1 0 0,0 0-1 0 0,-1 0 0 0 0,1 0 0 0 0,0 0 0 0 0,1-1-14 0 0,-1 2-9 0 0,1 0 0 0 0,0 0-1 0 0,-1 0 1 0 0,1 0 0 0 0,0 0 0 0 0,-1 0 0 0 0,1 0-1 0 0,-1 1 10 0 0,1 0 41 0 0,0-1-46 0 0,-1-1-1 0 0,1 1 1 0 0,0 0 0 0 0,-1 0-1 0 0,1-1 1 0 0,0 1 0 0 0,0-1 0 0 0,-1 1-1 0 0,3-1 6 0 0,6 3-90 0 0,3 4 20 0 0,-12-7 71 0 0,-1 0 0 0 0,1 1-1 0 0,-1-1 1 0 0,1 1 0 0 0,-1-1 0 0 0,1 1 0 0 0,-1-1 0 0 0,1 1-1 0 0,-1-1 1 0 0,0 1 0 0 0,1-1 0 0 0,-1 1 0 0 0,0-1 0 0 0,1 1-1 0 0,-1 0 1 0 0,0-1 0 0 0,0 1 0 0 0,0 0 0 0 0,0-1-1 0 0,0 1-2 0 0,0-1-1 0 0,0 0 1 0 0,0 0 0 0 0,0 0-1 0 0,0 0 1 0 0,1 1 0 0 0,-1-1 0 0 0,0 0-1 0 0,0 0 1 0 0,0 0 0 0 0,0 0 0 0 0,0 0-1 0 0,0 1 1 0 0,0-1 0 0 0,0 0 0 0 0,0 0-1 0 0,0 0 1 0 0,0 0 0 0 0,0 0 0 0 0,1 0-1 0 0,-1 0 1 0 0,0 1 0 0 0,0-1-1 0 0,0 0 1 0 0,0 0 0 0 0,0 0 0 0 0,0 0-1 0 0,1 0 1 0 0,-1 0 0 0 0,0 0 0 0 0,0 0-1 0 0,0 0 1 0 0,0 0 0 0 0,0 0 0 0 0,1 0-1 0 0,-1 0 1 0 0,0 0 0 0 0,0 0 0 0 0,0 0-1 0 0,0 0 1 0 0,0 0 0 0 0,1 0-1 0 0,-1 0 1 0 0,0 0 0 0 0,0 0 0 0 0,0 0-1 0 0,0 0 1 0 0,0 0 0 0 0,1 0 0 0 0,-1 0-1 0 0,0 0 1 0 0,0 0 0 0 0,0 0 0 0 0,0-1-1 0 0,0 1 1 0 0,0 0 0 0 0,1 0 0 0 0,-1 0-1 0 0,0 0 3 0 0,1-1-17 0 0,-1 1 1 0 0,1 0-1 0 0,-1-1 0 0 0,1 1 0 0 0,0-1 0 0 0,-1 1 1 0 0,1-1-1 0 0,-1 0 0 0 0,1 1 0 0 0,-1-1 0 0 0,0 0 1 0 0,1 1-1 0 0,-1-1 17 0 0,4-12 20 0 0,-1 0 0 0 0,0-1 1 0 0,-1 1-1 0 0,-1-1-20 0 0,1-28-47 0 0,-1 17 82 0 0,1 0 1 0 0,1-1-36 0 0,-2 17 26 0 0,1 0 0 0 0,-2-1 0 0 0,1 1-1 0 0,-1-4-25 0 0,-1 10 12 0 0,1 0-1 0 0,0-1 0 0 0,-1 1 0 0 0,0 0 1 0 0,0 0-1 0 0,0 0 0 0 0,0 0 0 0 0,0 0 1 0 0,-1 0-1 0 0,1 0 0 0 0,-1 0 0 0 0,0 1 0 0 0,-1-3-11 0 0,-1 1-75 0 0,-7-9 145 0 0,11 13-68 0 0,-1 0 0 0 0,1-1 0 0 0,-1 1 0 0 0,1 0 1 0 0,0 0-1 0 0,-1-1 0 0 0,1 1 0 0 0,0 0 0 0 0,-1 0 0 0 0,1 0 1 0 0,-1-1-1 0 0,1 1 0 0 0,-1 0 0 0 0,1 0 0 0 0,0 0 1 0 0,-1 0-1 0 0,1 0 0 0 0,-1 0 0 0 0,1 0 0 0 0,-1 0 0 0 0,1 0 1 0 0,-1 0-1 0 0,1 0 0 0 0,0 1 0 0 0,-1-1 0 0 0,1 0 1 0 0,-1 0-1 0 0,1 0 0 0 0,0 0 0 0 0,-1 1 0 0 0,1-1 0 0 0,-1 0-2 0 0,-9 9-29 0 0,0 1-1 0 0,1 0 1 0 0,0 0-1 0 0,1 1 0 0 0,-1 2 30 0 0,8-12-1 0 0,-9 15-48 0 0,10-16 47 0 0,-1 1-1 0 0,1 0 1 0 0,-1 0 0 0 0,1-1-1 0 0,0 1 1 0 0,0 0-1 0 0,-1 0 1 0 0,1-1 0 0 0,0 1-1 0 0,0 0 1 0 0,0 0 0 0 0,0-1-1 0 0,0 1 1 0 0,0 0 0 0 0,0 0-1 0 0,0 0 1 0 0,0-1-1 0 0,0 1 1 0 0,0 0 0 0 0,0 0-1 0 0,1 0 3 0 0,-1-1-1 0 0,0 0-1 0 0,0 0 0 0 0,0 0 0 0 0,0 0 0 0 0,0 0 0 0 0,1 0 0 0 0,-1 0 1 0 0,0 0-1 0 0,0 0 0 0 0,0 1 0 0 0,0-1 0 0 0,0 0 0 0 0,0 0 1 0 0,1 0-1 0 0,-1 0 0 0 0,0 0 0 0 0,0 0 0 0 0,0 0 0 0 0,0 0 0 0 0,0 0 1 0 0,1 0-1 0 0,-1 0 0 0 0,0 0 0 0 0,0 0 0 0 0,0 0 0 0 0,0 0 1 0 0,1 0-1 0 0,-1 0 0 0 0,0 0 0 0 0,0-1 0 0 0,0 1 0 0 0,0 0 0 0 0,0 0 1 0 0,0 0-1 0 0,1 0 0 0 0,-1 0 0 0 0,0 0 0 0 0,0 0 0 0 0,0 0 1 0 0,0 0-1 0 0,0-1 0 0 0,0 1 0 0 0,0 0 0 0 0,0 0 0 0 0,0 0 0 0 0,1 0 1 0 0,-1 0-1 0 0,0 0 0 0 0,0-1 0 0 0,0 1 0 0 0,0 0 0 0 0,0 0 0 0 0,0 0 3 0 0,5-12-76 0 0,-2 7 34 0 0,2-5 43 0 0,1-1-1 0 0,-2 0 1 0 0,1 0 0 0 0,-2-1-1 0 0,2-7-1 0 0,0 3-5 0 0,2-9 16 0 0,-1 0 1 0 0,-1 0-1 0 0,0-13-11 0 0,-5 38 1 0 0,1-2 5 0 0,-1 0 0 0 0,0 0 1 0 0,0 0-1 0 0,0 0 0 0 0,0 0 1 0 0,0 0-1 0 0,0 0 0 0 0,-1-1 1 0 0,0 0-7 0 0,1 3 2 0 0,0 0 0 0 0,0 0 1 0 0,0 0-1 0 0,0 0 1 0 0,0-1-1 0 0,0 1 0 0 0,0 0 1 0 0,0 0-1 0 0,-1 0 0 0 0,1 0 1 0 0,0 0-1 0 0,0 0 1 0 0,0 0-1 0 0,0 0 0 0 0,0 0 1 0 0,0 0-1 0 0,0 0 0 0 0,-1 0 1 0 0,1 0-1 0 0,0 0 1 0 0,0 0-1 0 0,0 0 0 0 0,0 0 1 0 0,0 0-1 0 0,0 0 0 0 0,-1 0 1 0 0,1 0-1 0 0,0 0 1 0 0,0 0-1 0 0,0 0 0 0 0,0 0 1 0 0,0 0-1 0 0,0 0 0 0 0,-1 0 1 0 0,1 0-1 0 0,0 0 1 0 0,0 0-1 0 0,0 0 0 0 0,0 0 1 0 0,0 0-1 0 0,0 0 0 0 0,0 0 1 0 0,0 1-1 0 0,0-1 1 0 0,-1 0-1 0 0,1 0 0 0 0,0 0 1 0 0,0 0-1 0 0,0 0 0 0 0,0 0 1 0 0,0 0-1 0 0,0 1 1 0 0,0-1-1 0 0,0 0 0 0 0,0 0 1 0 0,0 0-1 0 0,0 0 0 0 0,0 0 1 0 0,0 0-3 0 0,-5 9 64 0 0,5-8-51 0 0,-7 16-5 0 0,1-1 1 0 0,0 1-1 0 0,2 0 0 0 0,0 0 0 0 0,0 0 0 0 0,1 4-8 0 0,3-20 7 0 0,0 0-1 0 0,0 0 0 0 0,0 0 0 0 0,0 0 0 0 0,0 0 0 0 0,0-1 0 0 0,0 1 0 0 0,0 0 0 0 0,0 0 0 0 0,0 0 1 0 0,1 0-1 0 0,-1 0 0 0 0,0 0 0 0 0,1 0-6 0 0,-1-1-9 0 0,0 0 1 0 0,1 0-1 0 0,-1 0 1 0 0,0 0-1 0 0,0 0 1 0 0,1 0-1 0 0,-1-1 1 0 0,0 1-1 0 0,0 0 1 0 0,0 0-1 0 0,1 0 1 0 0,-1 0-1 0 0,0-1 1 0 0,0 1-1 0 0,0 0 1 0 0,1 0 0 0 0,-1 0-1 0 0,0 0 1 0 0,0-1-1 0 0,0 1 1 0 0,0 0-1 0 0,0 0 1 0 0,0-1-1 0 0,0 1 1 0 0,1 0-1 0 0,-1 0 9 0 0,3-7-23 0 0,1-4-66 0 0,0 0 1 0 0,-1 0-1 0 0,0 0 0 0 0,-1 0 1 0 0,0-1-1 0 0,-1 1 1 0 0,0-7 88 0 0,2-8-114 0 0,-1 15 118 0 0,-2 11 0 0 0,0 0 0 0 0,0 0 0 0 0,0-1-1 0 0,0 1 1 0 0,0 0 0 0 0,0 0 0 0 0,0 0 0 0 0,0 0-1 0 0,0 0 1 0 0,0 0 0 0 0,0 0 0 0 0,0 0 0 0 0,0 0-1 0 0,0-1 1 0 0,0 1 0 0 0,0 0 0 0 0,0 0 0 0 0,0 0-1 0 0,0 0 1 0 0,0 0 0 0 0,0 0 0 0 0,0 0 0 0 0,0 0-1 0 0,0 0 1 0 0,0-1 0 0 0,0 1 0 0 0,0 0 0 0 0,0 0-1 0 0,0 0 1 0 0,0 0 0 0 0,-1 0 0 0 0,1 0 0 0 0,0 0-1 0 0,0 0 1 0 0,0 0 0 0 0,0 0 0 0 0,0 0 0 0 0,0 0-1 0 0,0 0 1 0 0,0 0 0 0 0,0 0 0 0 0,0 0 0 0 0,-1 0-1 0 0,1 0 1 0 0,0 0 0 0 0,0 0 0 0 0,0 0-1 0 0,0 0 1 0 0,0 0 0 0 0,0 0 0 0 0,0 0 0 0 0,0 0-1 0 0,0 0 1 0 0,-1 0 0 0 0,1 0 0 0 0,0 0 0 0 0,0 0-1 0 0,0 0 1 0 0,0 0 0 0 0,0 0-4 0 0,-4 3 174 0 0,-6 15-75 0 0,4-7-47 0 0,1 0-1 0 0,-4 11-51 0 0,8-19 4 0 0,3-4-55 0 0,0-6-74 0 0,-1 5 121 0 0,0 0-1 0 0,-1 0 1 0 0,1 0-1 0 0,0 0 1 0 0,0 0-1 0 0,0-1 5 0 0,4-10-67 0 0,3-29-349 0 0,-7 36 427 0 0,-1 1 1 0 0,0 0-1 0 0,0 0 1 0 0,0-1-1 0 0,-1 1 1 0 0,0-3-12 0 0,1 8 3 0 0,0 0 1 0 0,-1-1 0 0 0,1 1-1 0 0,0 0 1 0 0,0-1-1 0 0,-1 1 1 0 0,1 0-1 0 0,0 0 1 0 0,-1 0 0 0 0,1-1-1 0 0,-1 1 1 0 0,1 0-1 0 0,0 0 1 0 0,-1 0-1 0 0,1 0 1 0 0,0 0 0 0 0,-1 0-1 0 0,1 0-3 0 0,-1-1 2 0 0,1 1 0 0 0,0 0 0 0 0,0 0 1 0 0,0 0-1 0 0,0 0 0 0 0,-1 0 0 0 0,1 0 0 0 0,0 0 0 0 0,0 0 0 0 0,0 0 0 0 0,0 0 0 0 0,-1 0 1 0 0,1 0-1 0 0,0 0 0 0 0,0 0 0 0 0,0 0 0 0 0,0 0 0 0 0,-1 0 0 0 0,1 0 0 0 0,0 0 0 0 0,0 0 1 0 0,0 0-1 0 0,0 1 0 0 0,-1-1 0 0 0,1 0 0 0 0,0 0 0 0 0,0 0 0 0 0,0 0 0 0 0,0 0 0 0 0,0 0 1 0 0,-1 0-1 0 0,1 1 0 0 0,0-1 0 0 0,0 0 0 0 0,0 0 0 0 0,0 0 0 0 0,0 0 0 0 0,0 1 0 0 0,0-1 0 0 0,0 0 1 0 0,0 0-3 0 0,0 5 43 0 0,1-7-172 0 0,2-6 20 0 0,-3 8 106 0 0,0 0 0 0 0,0 0-1 0 0,0-1 1 0 0,0 1 0 0 0,0 0 0 0 0,0 0 0 0 0,1 0-1 0 0,-1 0 1 0 0,0-1 0 0 0,0 1 0 0 0,0 0 0 0 0,0 0-1 0 0,0 0 1 0 0,0-1 0 0 0,0 1 0 0 0,0 0 0 0 0,0 0-1 0 0,0 0 1 0 0,0-1 0 0 0,-1 1 0 0 0,1 0 0 0 0,0 0-1 0 0,0 0 1 0 0,0-1 3 0 0,0 1 6 0 0,0 0-1 0 0,0 0 0 0 0,0 0 0 0 0,0 0 1 0 0,0 0-1 0 0,0 0 0 0 0,0-1 1 0 0,0 1-1 0 0,0 0 0 0 0,0 0 1 0 0,0 0-1 0 0,0 0 0 0 0,0 0 1 0 0,0 0-1 0 0,0-1 0 0 0,0 1 1 0 0,0 0-1 0 0,0 0 0 0 0,0 0 0 0 0,0 0 1 0 0,0 0-1 0 0,0 0 0 0 0,0 0 1 0 0,0-1-1 0 0,0 1 0 0 0,0 0 1 0 0,0 0-1 0 0,0 0 0 0 0,0 0 1 0 0,0 0-6 0 0,1-1-3 0 0,-1 1 0 0 0,0 0 0 0 0,0-1 0 0 0,0 1 0 0 0,0 0 1 0 0,0-1-1 0 0,0 1 0 0 0,0 0 0 0 0,0-1 0 0 0,0 1 0 0 0,0 0 1 0 0,0-1-1 0 0,0 1 0 0 0,0 0 0 0 0,0-1 0 0 0,0 1 0 0 0,0 0 1 0 0,0-1 2 0 0,-2-2-73 0 0,1 4 89 0 0,1-1-19 0 0,0 0 1 0 0,0 0 0 0 0,0 0 0 0 0,0 0 0 0 0,0 0 0 0 0,-1 0-1 0 0,1 0 1 0 0,0 0 0 0 0,0 0 0 0 0,0 0 0 0 0,0 0 0 0 0,0 0-1 0 0,0 0 1 0 0,0 0 0 0 0,0 0 0 0 0,0 1 0 0 0,0-1 0 0 0,0 0-1 0 0,0 0 1 0 0,0 0 0 0 0,0 0 0 0 0,0 0 0 0 0,0 0 0 0 0,0 0-1 0 0,0 0 1 0 0,0 0 0 0 0,0 0 0 0 0,0 0 0 0 0,0 0 0 0 0,0 0-1 0 0,0 0 1 0 0,0 1 0 0 0,0-1 0 0 0,0 0 0 0 0,0 0 0 0 0,0 0-1 0 0,1 0 1 0 0,-1 0 0 0 0,0 0 0 0 0,0 0 0 0 0,0 0 0 0 0,0 0-1 0 0,0 0 1 0 0,0 0 0 0 0,0 0 0 0 0,0 0 0 0 0,0 0 0 0 0,0 0-1 0 0,0 0 1 0 0,0 0 0 0 0,0 0 0 0 0,0 0 0 0 0,0 0 0 0 0,0 0-1 0 0,0 0 1 0 0,1 0 2 0 0,-1 1 23 0 0,1-1 0 0 0,0 0 0 0 0,-1 1 0 0 0,1-1 0 0 0,0 1 0 0 0,-1-1 0 0 0,1 1 0 0 0,-1-1 0 0 0,1 1 0 0 0,-1-1 0 0 0,1 1 0 0 0,-1 0 0 0 0,1-1 0 0 0,-1 1 0 0 0,0 0 0 0 0,1-1 0 0 0,-1 2-23 0 0,1-1 5 0 0,0 0 0 0 0,-1 0-1 0 0,1 0 1 0 0,0-1 0 0 0,0 1 0 0 0,-1 0 0 0 0,1 0-1 0 0,0-1 1 0 0,0 1 0 0 0,0 0 0 0 0,0-1 0 0 0,0 1 0 0 0,0-1-1 0 0,0 1 1 0 0,0-1 0 0 0,1 1 0 0 0,-1-1 0 0 0,0 0-1 0 0,0 0 1 0 0,0 1 0 0 0,0-1 0 0 0,0 0 0 0 0,1 0 0 0 0,-1 0-1 0 0,0 0 1 0 0,0 0 0 0 0,0-1 0 0 0,0 1 0 0 0,0 0-1 0 0,1 0 1 0 0,-1-1 0 0 0,0 1 0 0 0,0-1 0 0 0,0 1 0 0 0,0-1-1 0 0,0 0-4 0 0,2 0-22 0 0,0-1-1 0 0,0 1 1 0 0,-1 0 0 0 0,1 0-1 0 0,1 0 23 0 0,7-3 52 0 0,-8 6-31 0 0,-3-2-24 0 0,0 0-1 0 0,1 0 1 0 0,-1 0 0 0 0,0 1-1 0 0,0-1 1 0 0,0 0 0 0 0,1 0 0 0 0,-1 0-1 0 0,0 0 1 0 0,0 0 0 0 0,1 0-1 0 0,-1 0 1 0 0,0 1 0 0 0,0-1-1 0 0,1 0 1 0 0,-1 0 0 0 0,0 0 0 0 0,0 0-1 0 0,1 0 1 0 0,-1 0 3 0 0,3 0-240 0 0,-3 0 240 0 0,0 0 0 0 0,0 0 0 0 0,0 0 0 0 0,0 0-1 0 0,0 0 1 0 0,0 0 0 0 0,0 0 0 0 0,0 0 0 0 0,0 0 0 0 0,0 0 0 0 0,0 0 0 0 0,0 0-1 0 0,0 0 1 0 0,0 0 0 0 0,0 0 0 0 0,0 0 0 0 0,0 0 0 0 0,0 0 0 0 0,0 0 0 0 0,-1 0-1 0 0,1 0 1 0 0,0 0 0 0 0,0 0 0 0 0,0 0 0 0 0,0 0 0 0 0,0 0 0 0 0,0 0 0 0 0,0 0-1 0 0,0 0 1 0 0,0 0 0 0 0,0 0 0 0 0,0 0 0 0 0,0 0 0 0 0,0 0 0 0 0,0 0 0 0 0,0 0 0 0 0,0 0-1 0 0,0 0 1 0 0,0 1 0 0 0,0-1 0 0 0,0 0 0 0 0,0 0 0 0 0,0 0 0 0 0,0 0 0 0 0,0 0-1 0 0,0 0 1 0 0,0 0 0 0 0,0 0 0 0 0,0 0 0 0 0,0 0 0 0 0,0 0 0 0 0,0 0 0 0 0,0 0-1 0 0,0 0 1 0 0,0 0 0 0 0,-2 0-76 0 0,1 0-23 0 0,-3-3 38 0 0,3 1 89 0 0,0 0-73 0 0,0 1 0 0 0,0 0 0 0 0,1 0 0 0 0,-1 0-1 0 0,0 0 1 0 0,0 0 0 0 0,0 1 0 0 0,0-1 0 0 0,0 0 0 0 0,0 0-1 0 0,0 1 1 0 0,0-1 0 0 0,-1 1 0 0 0,1-1 0 0 0,0 0 45 0 0,-11-5-295 0 0,10 5 253 0 0,0 0 1 0 0,1 0-1 0 0,-1 1 1 0 0,0-1-1 0 0,0 0 1 0 0,0 0-1 0 0,0 1 42 0 0,-15-6-208 0 0,-2 1 244 0 0,11 3-116 0 0,3 0 38 0 0,6 3 326 0 0,-1-1-273 0 0,0 0 0 0 0,0-1 0 0 0,0 1 0 0 0,0 0 0 0 0,0 0 1 0 0,0-1-1 0 0,1 1 0 0 0,-1 0 0 0 0,0 0 0 0 0,0-1 0 0 0,0 1 0 0 0,0 0 1 0 0,0 0-1 0 0,1 0 0 0 0,-1-1 0 0 0,0 1 0 0 0,0 0 0 0 0,0 0 0 0 0,1 0 1 0 0,-1-1-1 0 0,0 1 0 0 0,0 0 0 0 0,1 0 0 0 0,-1 0 0 0 0,0 0-11 0 0,2 0 45 0 0,0 0 0 0 0,0 1-1 0 0,0 0 1 0 0,0-1 0 0 0,0 1-1 0 0,0 0 1 0 0,0 0 0 0 0,0 0 0 0 0,-1 0-1 0 0,1 0 1 0 0,0 0 0 0 0,-1 0-1 0 0,1 1 1 0 0,-1-1 0 0 0,1 1-1 0 0,0 0-44 0 0,6 6 183 0 0,-3-4-196 0 0,-4-3 12 0 0,0 0 0 0 0,0 0-1 0 0,0 0 1 0 0,0 0 0 0 0,0 0-1 0 0,0-1 1 0 0,1 1 0 0 0,-1 0 0 0 0,0-1-1 0 0,0 1 1 0 0,1-1 0 0 0,-1 0-1 0 0,0 1 1 0 0,1-1 1 0 0,6 3 61 0 0,-7-3-61 0 0,0 1 0 0 0,-1-1 0 0 0,1 0-1 0 0,0 0 1 0 0,-1 1 0 0 0,1-1-1 0 0,0 0 1 0 0,-1 0 0 0 0,1 0 0 0 0,0 0-1 0 0,0 0 1 0 0,-1 0 0 0 0,1 0 0 0 0,0 0-1 0 0,-1 0 1 0 0,1 0 0 0 0,0 0 0 0 0,0 0-1 0 0,-1-1 1 0 0,2 1 0 0 0,7-4-74 0 0,9-3 126 0 0,-16 7-28 0 0,-2 0 34 0 0,-3 3 1 0 0,1 1-242 0 0,3-8 157 0 0,0 3 31 0 0,0 0 0 0 0,1 0 0 0 0,-1 1 0 0 0,0-1 0 0 0,0 0 0 0 0,0 1 0 0 0,1-1 0 0 0,-1 0 0 0 0,0 1 1 0 0,1 0-1 0 0,-1-1 0 0 0,0 1 0 0 0,1 0 0 0 0,-1 0 0 0 0,1-1 0 0 0,-1 1 0 0 0,1 0-5 0 0,0 1 14 0 0,0-1-1 0 0,0 0 1 0 0,0 0-1 0 0,0 0 1 0 0,-1 0-1 0 0,1 0 1 0 0,0 0-1 0 0,0 0 1 0 0,0-1-1 0 0,0 1 1 0 0,0-1-1 0 0,0 0 1 0 0,-1 1-1 0 0,1-1 1 0 0,1-1-14 0 0,7-3 3 0 0,0 0 1 0 0,-1-1-1 0 0,0 0 1 0 0,0-1-1 0 0,0 0 0 0 0,-1 0 1 0 0,7-9-4 0 0,-11 11 37 0 0,-8 9 11 0 0,-8 8 73 0 0,9-8-104 0 0,0-1 0 0 0,-1 1 0 0 0,1-1 0 0 0,1 1 0 0 0,-3 3-17 0 0,-5 9 70 0 0,-10 15-70 0 0,10-18 0 0 0,1 0-1 0 0,1 0 1 0 0,0 2 0 0 0,4-7 14 0 0,0 0-52 0 0,1-1 0 0 0,0 1 0 0 0,-2 5 38 0 0,5-13-5 0 0,0 0 0 0 0,0 1 0 0 0,0-1 0 0 0,0 0 0 0 0,0 0 0 0 0,0 0 0 0 0,0 0-1 0 0,0 1 1 0 0,0-1 0 0 0,0 0 0 0 0,0 0 0 0 0,0 0 0 0 0,0 0 0 0 0,0 1 0 0 0,0-1 0 0 0,0 0 0 0 0,0 0 0 0 0,0 0 0 0 0,0 1 0 0 0,0-1 0 0 0,0 0 0 0 0,1 0-1 0 0,-1 0 1 0 0,0 0 0 0 0,0 0 0 0 0,0 1 0 0 0,0-1 0 0 0,0 0 0 0 0,0 0 0 0 0,0 0 0 0 0,1 0 0 0 0,-1 0 0 0 0,0 0 5 0 0,7 0-183 0 0,-5 0 154 0 0,0-1 0 0 0,0 0 0 0 0,0 1 1 0 0,-1-1-1 0 0,1 0 0 0 0,1-1 29 0 0,7-7-8 0 0,-2 0-1 0 0,1 0 1 0 0,-2-1 0 0 0,1 0-1 0 0,5-10 9 0 0,11-15-19 0 0,-2 5-17 0 0,-13 16-9 0 0,1 1 0 0 0,1 0 0 0 0,0 0 0 0 0,1 1 45 0 0,-7 9 257 0 0,-5 6-101 0 0,-5 11-14 0 0,4-11-109 0 0,-9 20 92 0 0,-1-1-1 0 0,-7 9-124 0 0,1 0 58 0 0,-12 26 53 0 0,2 1 0 0 0,-4 21-111 0 0,30-75-4 0 0,-3 8 36 0 0,3-12-50 0 0,1 1 0 0 0,0 0 0 0 0,0-1 0 0 0,0 1 0 0 0,0-1 0 0 0,0 1-1 0 0,0 0 1 0 0,0-1 0 0 0,0 1 0 0 0,0-1 0 0 0,0 1 0 0 0,0-1 0 0 0,0 1 0 0 0,0 0 0 0 0,1-1 0 0 0,-1 1 18 0 0,0-1-5 0 0,0 0 0 0 0,0 1 0 0 0,0-1 0 0 0,0 0 0 0 0,0 0 0 0 0,1 0 0 0 0,-1 0 0 0 0,0 0 1 0 0,0 0-1 0 0,0 0 0 0 0,0 0 0 0 0,0 0 0 0 0,0 0 0 0 0,0 0 0 0 0,0 0 0 0 0,0 0 0 0 0,1 0 0 0 0,-1 0 0 0 0,0 0 0 0 0,0 0 0 0 0,0 0 0 0 0,0 0 0 0 0,0 0 1 0 0,0 0-1 0 0,0 0 0 0 0,1 0 0 0 0,-1 0 0 0 0,0 0 0 0 0,0 0 0 0 0,0 0 0 0 0,0 0 0 0 0,0 0 0 0 0,0 0 0 0 0,0 0 0 0 0,0 0 0 0 0,1 0 0 0 0,-1 0 5 0 0,4-4-111 0 0,2-5-28 0 0,0 0 169 0 0,0 0 1 0 0,1-1-31 0 0,-1 1-42 0 0,0 1 0 0 0,2-5 42 0 0,72-133-379 0 0,-78 142 375 0 0,12-19 20 0 0,-12 21-2 0 0,-1 0-1 0 0,1 0 1 0 0,0 1-1 0 0,0-1 1 0 0,-1 0-1 0 0,1 1 1 0 0,0-1-1 0 0,0 1 0 0 0,1-1-12 0 0,-12 23 332 0 0,3-10-243 0 0,-9 16 3 0 0,1 1-1 0 0,-1 5-92 0 0,-33 80 78 0 0,42-101-70 0 0,1 0-1 0 0,0 0 1 0 0,1 0 0 0 0,1 1-1 0 0,0-1 1 0 0,0 3-8 0 0,2-10-23 0 0,-1 7 29 0 0,2-12-15 0 0,0 0 0 0 0,0 0-1 0 0,0 1 1 0 0,0-1-1 0 0,0 0 1 0 0,0 0-1 0 0,0 1 1 0 0,0-1 0 0 0,0 0-1 0 0,0 0 1 0 0,0 1-1 0 0,0-1 1 0 0,0 0 0 0 0,0 0-1 0 0,0 1 1 0 0,0-1-1 0 0,0 0 1 0 0,1 0 0 0 0,-1 0-1 0 0,0 1 1 0 0,0-1-1 0 0,0 0 1 0 0,0 0 0 0 0,0 0-1 0 0,1 0 1 0 0,-1 1-1 0 0,0-1 1 0 0,0 0-1 0 0,0 0 1 0 0,1 0 0 0 0,-1 0-1 0 0,0 0 10 0 0,1 0-13 0 0,-1 0-1 0 0,0 0 1 0 0,1 0-1 0 0,-1 0 0 0 0,0 0 1 0 0,1 0-1 0 0,-1 0 1 0 0,1 0-1 0 0,-1-1 1 0 0,0 1-1 0 0,1 0 1 0 0,-1 0-1 0 0,0 0 1 0 0,1-1-1 0 0,-1 1 0 0 0,0 0 1 0 0,0-1-1 0 0,1 1 1 0 0,-1 0-1 0 0,0 0 1 0 0,0-1-1 0 0,1 1 1 0 0,-1-1-1 0 0,0 1 14 0 0,6-11-101 0 0,-6 9 86 0 0,6-9-94 0 0,0 1 1 0 0,3-4 108 0 0,10-17 15 0 0,8-27-256 0 0,-11 23 73 0 0,1 0-1 0 0,7-6 169 0 0,-21 37 171 0 0,-6 13-11 0 0,-8 13 45 0 0,-13 20 29 0 0,1 2 1 0 0,3 0 0 0 0,0 2-235 0 0,10-21 147 0 0,2-4-47 0 0,-1 3-115 0 0,9-24 12 0 0,0 0 1 0 0,0 0 0 0 0,0 0-1 0 0,0 0 1 0 0,0 1-1 0 0,0-1 1 0 0,0 0-1 0 0,0 0 1 0 0,0 0-1 0 0,0 0 1 0 0,0 0-1 0 0,-1 0 1 0 0,1 0-1 0 0,0 0 1 0 0,0 0-1 0 0,0 0 1 0 0,0 0-1 0 0,0 0 1 0 0,0 1-1 0 0,0-1 1 0 0,0 0-1 0 0,0 0 1 0 0,0 0-1 0 0,0 0 1 0 0,0 0 0 0 0,0 0-1 0 0,1 0 1 0 0,-1 0-1 0 0,0 0 1 0 0,0 0-1 0 0,0 0 1 0 0,0 0-1 0 0,0 1 1 0 0,0-1-1 0 0,0 0 1 0 0,0 0-1 0 0,0 0 1 0 0,0 0-1 0 0,0 0 1 0 0,0 0-1 0 0,0 0 1 0 0,0 0-1 0 0,0 0 1 0 0,0 0-1 0 0,0 0 1 0 0,1 0 2 0 0,-1 0-2 0 0,0 0 1 0 0,0 0-1 0 0,0 0 0 0 0,0 0 1 0 0,0 0-1 0 0,1 0 0 0 0,-1-1 1 0 0,0 1-1 0 0,0 0 1 0 0,0 0-1 0 0,0 0 0 0 0,0 0 1 0 0,0 0-1 0 0,0-1 0 0 0,1 1 1 0 0,-1 0-1 0 0,0 0 0 0 0,0 0 1 0 0,0 0-1 0 0,0 0 0 0 0,0-1 1 0 0,0 1-1 0 0,0 0 1 0 0,0 0-1 0 0,0 0 0 0 0,0 0 1 0 0,0-1-1 0 0,0 1 2 0 0,1-14-120 0 0,-1 1 1 0 0,0-1-1 0 0,-1 0 1 0 0,-3-10 119 0 0,2 1-70 0 0,-1-4 70 0 0,2 0-310 0 0,-4-7 310 0 0,2 9 66 0 0,-2-2 42 0 0,5 24-78 0 0,-1 0 1 0 0,0 0-1 0 0,0 0 1 0 0,0 0-1 0 0,-1 0 1 0 0,1 0-1 0 0,-2-2-30 0 0,2 5 12 0 0,1 0 1 0 0,0 0-1 0 0,-1 0 0 0 0,1-1 0 0 0,0 1 0 0 0,0 0 1 0 0,-1 0-1 0 0,1 0 0 0 0,-1 0 0 0 0,1 0 0 0 0,0 0 1 0 0,-1 0-1 0 0,1 0 0 0 0,0 0 0 0 0,-1 0 1 0 0,1 0-1 0 0,0 0 0 0 0,-1 0 0 0 0,1 0 0 0 0,0 0 1 0 0,-1 0-1 0 0,1 0 0 0 0,0 0 0 0 0,-1 0 0 0 0,1 1 1 0 0,0-1-1 0 0,-1 0 0 0 0,1 0 0 0 0,0 0 0 0 0,-1 1-12 0 0,-6 1 61 0 0,1-4-20 0 0,5 2-27 0 0,0 0 0 0 0,0-1 0 0 0,0 1 0 0 0,-1 0 0 0 0,1 0 0 0 0,0 0 0 0 0,0 0 0 0 0,0 0 0 0 0,0 0 0 0 0,-1 0-14 0 0,1 0-1 0 0,1 0-1 0 0,-1 0 0 0 0,1 0 0 0 0,-1 0 0 0 0,1 0 0 0 0,-1 0 1 0 0,1 0-1 0 0,-1 0 0 0 0,0 0 0 0 0,1 0 0 0 0,-1 0 1 0 0,1 0-1 0 0,-1-1 0 0 0,1 1 0 0 0,-1 0 0 0 0,1 0 1 0 0,-1-1-1 0 0,1 1 0 0 0,-1 0 0 0 0,1 0 0 0 0,0-1 1 0 0,-1 1-1 0 0,1-1 0 0 0,-1 1 0 0 0,1 0 0 0 0,0-1 1 0 0,-1 1 1 0 0,0-3-38 0 0,-1 1 1 0 0,1-1 0 0 0,0 1-1 0 0,0-1 1 0 0,0-1 37 0 0,-6-10 73 0 0,-3-7-143 0 0,4 8-2 0 0,5 12 81 0 0,1 0 0 0 0,-1 0 0 0 0,0 0 0 0 0,1 0 0 0 0,-1 0 0 0 0,0 0 0 0 0,0 0 0 0 0,0 1 0 0 0,1-1 0 0 0,-1 0 0 0 0,0 1 0 0 0,0-1 0 0 0,-1 0-9 0 0,1 1-1 0 0,1 0 0 0 0,0-1 0 0 0,-1 1 0 0 0,1 0 0 0 0,-1 0 0 0 0,1 0 0 0 0,-1 0 0 0 0,1 0 0 0 0,-1-1 0 0 0,1 1 0 0 0,-1 0 0 0 0,1 0 0 0 0,-1 0 0 0 0,1 0 0 0 0,-1 0 0 0 0,1 1 0 0 0,-1-1 0 0 0,1 0 0 0 0,-1 0 0 0 0,1 0 0 0 0,0 0 0 0 0,-1 0 0 0 0,1 1 0 0 0,-1-1 0 0 0,1 0 0 0 0,-1 0 0 0 0,1 1 1 0 0,0-1 1 0 0,0 0 0 0 0,-1 0 0 0 0,1 0-1 0 0,0 0 1 0 0,0 0 0 0 0,-1 0 0 0 0,1 0 0 0 0,0 1 0 0 0,0-1 0 0 0,-1 0 0 0 0,1 0 0 0 0,0 0 0 0 0,0 0 0 0 0,0 0 0 0 0,-1 0 0 0 0,1-1 0 0 0,0 1 0 0 0,0 0 0 0 0,-1 0 0 0 0,1 0 0 0 0,0 0 0 0 0,0 0 0 0 0,-1 0 0 0 0,1 0 0 0 0,0 0 0 0 0,0-1 0 0 0,0 1 0 0 0,-1 0 0 0 0,1 0 0 0 0,0 0 0 0 0,0 0 0 0 0,0-1 0 0 0,0 1 0 0 0,-1 0 0 0 0,1 0 0 0 0,0 0-1 0 0,0-1-5 0 0,-1 1 1 0 0,1-1 0 0 0,-1 1 0 0 0,1-1 0 0 0,0 0 0 0 0,-1 1 0 0 0,1-1-1 0 0,0 1 1 0 0,-1-1 0 0 0,1 0 0 0 0,0 1 0 0 0,0-1 4 0 0,0 1-1 0 0,0-1 1 0 0,0 1-1 0 0,0-1 1 0 0,0 1 0 0 0,0 0-1 0 0,0-1 1 0 0,0 1-1 0 0,0 0 1 0 0,0-1-1 0 0,-1 1 1 0 0,1-1-1 0 0,0 1 1 0 0,0 0-1 0 0,0-1 1 0 0,0 1-1 0 0,0 0 1 0 0,-1-1-1 0 0,1 1 1 0 0,0 0-1 0 0,0-1 1 0 0,-1 1 0 0 0,-5-1 0 0 0,3 2 49 0 0,3-1-48 0 0,0 0 0 0 0,-1 0 0 0 0,1 0 1 0 0,0 0-1 0 0,0 0 0 0 0,0 0 0 0 0,-1 0 0 0 0,1 0 1 0 0,0 0-1 0 0,0 0 0 0 0,-1 0 0 0 0,1 0 1 0 0,0 0-1 0 0,0 0 0 0 0,0 0 0 0 0,-1 0 1 0 0,1-1-1 0 0,0 1 0 0 0,0 0 0 0 0,-1 0 0 0 0,1 0 1 0 0,0 0-1 0 0,0 0 0 0 0,0 0 0 0 0,0-1 1 0 0,-1 1-1 0 0,1 0 0 0 0,0 0 0 0 0,0 0 1 0 0,0-1-1 0 0,0 1 0 0 0,0 0 0 0 0,0 0 0 0 0,-1 0 1 0 0,1-1-1 0 0,0 1 0 0 0,0 0 0 0 0,0 0 1 0 0,0-1-1 0 0,0 1 0 0 0,0 0 0 0 0,0 0 1 0 0,0-1-2 0 0,-1-2-13 0 0,-2 2-103 0 0,3 1 119 0 0,0 0 0 0 0,0 0 0 0 0,0 0 1 0 0,0 0-1 0 0,0 0 0 0 0,0 1 0 0 0,-1-1 0 0 0,1 0 0 0 0,0 0 0 0 0,0 0 1 0 0,0 0-1 0 0,0 0 0 0 0,0 0 0 0 0,0 0 0 0 0,0 0 0 0 0,0 0 1 0 0,0 0-1 0 0,0 0 0 0 0,0 0 0 0 0,0 0 0 0 0,0 0 0 0 0,0 0 1 0 0,0 0-1 0 0,0 1 0 0 0,0-1 0 0 0,0 0 0 0 0,0 0 0 0 0,0 0 1 0 0,0 0-1 0 0,0 0 0 0 0,0 0 0 0 0,0 0 0 0 0,0 0 0 0 0,0 0 1 0 0,0 0-1 0 0,0 0 0 0 0,0 1 0 0 0,0-1 0 0 0,0 0 0 0 0,0 0 1 0 0,0 0-1 0 0,0 0 0 0 0,0 0 0 0 0,0 0 0 0 0,0 0 0 0 0,0 0 0 0 0,0 0 1 0 0,0 0-1 0 0,0 0 0 0 0,0 0 0 0 0,0 0 0 0 0,0 0 0 0 0,0 0 1 0 0,0 0-1 0 0,1 1 0 0 0,-1-1 0 0 0,0 0 0 0 0,0 0 0 0 0,0 0 1 0 0,0 0-1 0 0,0 0 0 0 0,0 0 0 0 0,0 0 0 0 0,0 0-3 0 0,-1-6 12 0 0,0-1-59 0 0,2 6 47 0 0,0 3 35 0 0,-1-2-35 0 0,0 0 0 0 0,0 0 0 0 0,0 0 0 0 0,0 0 0 0 0,0 0 0 0 0,0 0 0 0 0,1 0 0 0 0,-1 0 0 0 0,0 0 0 0 0,0 0 0 0 0,0 0-1 0 0,0 0 1 0 0,0 0 0 0 0,0 0 0 0 0,0 0 0 0 0,0 0 0 0 0,0-1 0 0 0,0 1 0 0 0,1 0 0 0 0,-1 0 0 0 0,0 0 0 0 0,0 0 0 0 0,0 0 0 0 0,0 0 0 0 0,0 0-1 0 0,0 0 1 0 0,0 0 0 0 0,0 0 0 0 0,0 0 0 0 0,0-1 0 0 0,0 1 0 0 0,0 0 0 0 0,0 0 0 0 0,0 0 0 0 0,0 0 0 0 0,0 0 0 0 0,0 0 0 0 0,0 0 0 0 0,0 0-4 0 0,0 0 0 0 0,0 0 1 0 0,0 0-1 0 0,0 0 0 0 0,0 0 1 0 0,0 0-1 0 0,0 0 0 0 0,0 0 1 0 0,0 0-1 0 0,0 0 0 0 0,0 0 1 0 0,-1 0-1 0 0,1 0 0 0 0,0 0 1 0 0,0 0-1 0 0,0 0 0 0 0,0 0 1 0 0,0 0-1 0 0,0 0 0 0 0,0 0 1 0 0,0 0-1 0 0,0 0 0 0 0,0 0 1 0 0,0 0-1 0 0,0-1 0 0 0,0 1 1 0 0,0 0-1 0 0,0 0 1 0 0,0 0-1 0 0,0 0 0 0 0,0 0 1 0 0,0 0-1 0 0,0 0 0 0 0,0 0 1 0 0,0 0-1 0 0,0 0 0 0 0,0 0 1 0 0,0 0-1 0 0,0 0 0 0 0,0 0 1 0 0,0 0-1 0 0,0 0 0 0 0,0 0 4 0 0,0-1 9 0 0,0 1-1 0 0,0-1 0 0 0,0 1 0 0 0,0-1 1 0 0,0 1-1 0 0,0 0 0 0 0,0-1 0 0 0,0 1 1 0 0,0-1-1 0 0,0 1 0 0 0,0-1 0 0 0,0 1 1 0 0,0-1-1 0 0,0 1 0 0 0,0-1 0 0 0,0 1 1 0 0,0-1-1 0 0,-1 1 0 0 0,1 0 0 0 0,0-1 1 0 0,-1 0-9 0 0,1 1-3 0 0,0 0 1 0 0,0 0-1 0 0,0 0 0 0 0,0 0 1 0 0,0 0-1 0 0,0-1 1 0 0,0 1-1 0 0,0 0 1 0 0,0 0-1 0 0,0 0 1 0 0,0 0-1 0 0,0 0 0 0 0,0-1 1 0 0,0 1-1 0 0,0 0 1 0 0,0 0-1 0 0,0 0 1 0 0,0 0-1 0 0,-1 0 1 0 0,1 0-1 0 0,0 0 0 0 0,0 0 1 0 0,0-1-1 0 0,0 1 1 0 0,0 0-1 0 0,0 0 1 0 0,0 0-1 0 0,-1 0 1 0 0,1 0-1 0 0,0 0 0 0 0,0 0 1 0 0,0 0-1 0 0,0 0 1 0 0,0 0-1 0 0,-1 0 1 0 0,1 0-1 0 0,0 0 1 0 0,0 0-1 0 0,0 0 1 0 0,0 0-1 0 0,0 0 0 0 0,0 0 1 0 0,-1 0-1 0 0,1 0 1 0 0,0 0-1 0 0,0 0 1 0 0,0 0-1 0 0,0 0 1 0 0,0 0-1 0 0,-1 0 0 0 0,1 0 1 0 0,0 1-1 0 0,0-1 1 0 0,0 0-1 0 0,0 0 1 0 0,0 0-1 0 0,0 0 1 0 0,0 0-1 0 0,0 0 0 0 0,-1 0 1 0 0,1 1-1 0 0,0-1 1 0 0,0 0-1 0 0,0 0 1 0 0,0 0 2 0 0,0 1 4 0 0,-1-1 1 0 0,1 1-1 0 0,0 0 1 0 0,-1-1-1 0 0,1 1 1 0 0,0 0-1 0 0,0 0 1 0 0,0-1 0 0 0,0 1-1 0 0,-1 0 1 0 0,1 0-1 0 0,0-1 1 0 0,0 1-1 0 0,0 0 1 0 0,0 0-1 0 0,1 0-4 0 0,-1-1-1 0 0,0 0 1 0 0,0 0-1 0 0,0 0 0 0 0,0 0 0 0 0,0 1 0 0 0,0-1 0 0 0,0 0 0 0 0,0 0 0 0 0,0 0 0 0 0,0 1 1 0 0,0-1-1 0 0,0 0 0 0 0,0 0 0 0 0,0 0 0 0 0,0 1 0 0 0,0-1 0 0 0,0 0 0 0 0,0 0 0 0 0,1 0 1 0 0,-1 0-1 0 0,0 0 0 0 0,0 1 0 0 0,0-1 0 0 0,0 0 0 0 0,0 0 0 0 0,1 0 0 0 0,-1 0 1 0 0,0 0-1 0 0,0 0 0 0 0,0 0 0 0 0,0 0 0 0 0,1 1 0 0 0,-1-1 0 0 0,0 0 0 0 0,0 0 0 0 0,0 0 1 0 0,1 0-1 0 0,-1 0 0 0 0,0 0 0 0 0,0 0 0 0 0,0 0 0 0 0,1 0 0 0 0,-1 0 0 0 0,0 0 0 0 0,0 0 1 0 0,0-1 0 0 0,1 1 7 0 0,0 0 0 0 0,-1-1 1 0 0,1 1-1 0 0,-1 0 1 0 0,1-1-1 0 0,-1 1 1 0 0,1-1-1 0 0,-1 1 1 0 0,0-1-1 0 0,1 1 0 0 0,-1-1 1 0 0,1 0-1 0 0,-1 0-7 0 0,1-1 3 0 0,4-8 34 0 0,-4 8-19 0 0,0 4-10 0 0,-1 3 17 0 0,0-4-24 0 0,0-1 0 0 0,0 0 1 0 0,0 0-1 0 0,0 0 0 0 0,0 0 1 0 0,0 0-1 0 0,0 0 0 0 0,0 0 1 0 0,0 0-1 0 0,0 1 0 0 0,0-1 1 0 0,0 0-1 0 0,0 0 0 0 0,0 0 1 0 0,0 0-1 0 0,0 0 0 0 0,0 0 1 0 0,0 0-1 0 0,0 0 0 0 0,0 1 1 0 0,0-1-1 0 0,0 0 0 0 0,0 0 1 0 0,0 0-1 0 0,0 0 0 0 0,0 0 1 0 0,0 0-1 0 0,1 0 0 0 0,-1 0 1 0 0,0 0-1 0 0,0 0 0 0 0,0 0 1 0 0,0 0-1 0 0,0 0 0 0 0,0 0 1 0 0,0 0-1 0 0,0 1 0 0 0,0-1 1 0 0,1 0-1 0 0,-1 0-1 0 0,0 0-1 0 0,3 5-20 0 0,-3-5 21 0 0,0 1-1 0 0,0-1 1 0 0,1 1 0 0 0,-1-1 0 0 0,0 0 0 0 0,0 1-1 0 0,0-1 1 0 0,0 0 0 0 0,1 1 0 0 0,-1-1 0 0 0,0 0-1 0 0,0 1 1 0 0,1-1 0 0 0,-1 0 0 0 0,0 0 0 0 0,1 1-1 0 0,-1-1 1 0 0,0 0 0 0 0,1 0 0 0 0,-1 1 0 0 0,1-1 0 0 0,2 1 11 0 0,0 0 1 0 0,1 1 0 0 0,-1 0-1 0 0,0-1 1 0 0,0 1 0 0 0,0 0-1 0 0,0 0 1 0 0,1 2-12 0 0,3 3 14 0 0,-1-1-1 0 0,3 6-13 0 0,4 4-64 0 0,-7-8 81 0 0,-5-7-16 0 0,-1 0 1 0 0,1 0-1 0 0,0 0 1 0 0,0 0-1 0 0,-1 0 0 0 0,1 0 1 0 0,0 0-1 0 0,0 0 1 0 0,0 0-1 0 0,0 0 1 0 0,0 0-1 0 0,0-1 1 0 0,1 1-2 0 0,0 0 10 0 0,-1 0 1 0 0,0 0-1 0 0,1 0 1 0 0,-1 0-1 0 0,0 0 1 0 0,0 1-1 0 0,0-1 1 0 0,1 0-1 0 0,-1 1 1 0 0,0 0-11 0 0,6 6 5 0 0,-2-5 57 0 0,-4-3-61 0 0,-1 0 1 0 0,0 0 0 0 0,0 0-1 0 0,1 0 1 0 0,-1 0 0 0 0,0 0-1 0 0,0 0 1 0 0,1 0 0 0 0,-1 0-1 0 0,0 0 1 0 0,0 0 0 0 0,1 0-1 0 0,-1 0 1 0 0,0 1 0 0 0,0-1-1 0 0,0 0 1 0 0,1 0 0 0 0,-1 0-1 0 0,0 0 1 0 0,0 1-2 0 0,0-1 0 0 0,0 0 0 0 0,1 0 0 0 0,-1 0 0 0 0,0 0 0 0 0,0 0 0 0 0,0 1 0 0 0,0-1 1 0 0,1 0-1 0 0,-1 0 0 0 0,0 0 0 0 0,0 0 0 0 0,1 0 0 0 0,-1 0 0 0 0,0 0 0 0 0,0 0 0 0 0,0 0 0 0 0,1 0 0 0 0,-1 0 0 0 0,0 0 0 0 0,0 0 0 0 0,0 0 0 0 0,1 0 0 0 0,-1 0 0 0 0,0 0 1 0 0,0 0-1 0 0,0 0 0 0 0,1 0 0 0 0,-1-1 0 0 0,0 1 0 0 0,0 0 0 0 0,0 0 0 0 0,1 0 0 0 0,-1 0 0 0 0,0 0 0 0 0,0 0 0 0 0,0-1 0 0 0,0 1 0 0 0,0 0 0 0 0,1 0 0 0 0,-1 0 1 0 0,0 0-1 0 0,0-1 0 0 0,0 1 0 0 0,0 0 0 0 0,1-1-3 0 0,-1 0 6 0 0,0 1 0 0 0,0-1 0 0 0,0 1 0 0 0,0 0-1 0 0,0-1 1 0 0,1 1 0 0 0,-1 0 0 0 0,0-1 0 0 0,0 1 0 0 0,0 0 0 0 0,1-1 0 0 0,-1 1 0 0 0,0 0-1 0 0,0 0 1 0 0,1-1 0 0 0,-1 1 0 0 0,0 0 0 0 0,1 0 0 0 0,-1-1 0 0 0,0 1 0 0 0,1 0 0 0 0,-1 0 0 0 0,0 0-1 0 0,1 0 1 0 0,-1 0 0 0 0,1 0 0 0 0,-1-1 0 0 0,0 1 0 0 0,1 0 0 0 0,-1 0-3 0 0,2 0-5 0 0,0-1-1 0 0,-1 0 1 0 0,1 0 0 0 0,0 0 0 0 0,-1 0 0 0 0,2-1 5 0 0,4-3 9 0 0,-4 3-16 0 0,0 0 0 0 0,1 0-1 0 0,-1 0 1 0 0,0-1-1 0 0,-1 1 1 0 0,1-1 0 0 0,0 0-1 0 0,-1 0 1 0 0,2-1 7 0 0,2-3 130 0 0,-6 7-129 0 0,0 0 0 0 0,0 0 0 0 0,0 0 1 0 0,0 0-1 0 0,0 0 0 0 0,0 0 0 0 0,0 0 1 0 0,0 0-1 0 0,0 0 0 0 0,0 0 0 0 0,1 0 1 0 0,-1 0-1 0 0,0 0 0 0 0,0 0 0 0 0,0 0 1 0 0,0 0-1 0 0,0 0 0 0 0,0 0 0 0 0,0 0 1 0 0,0 0-1 0 0,0 0 0 0 0,0 0 0 0 0,0 0 1 0 0,0 0-1 0 0,0 0 0 0 0,1 0 0 0 0,-1 0 1 0 0,0 0-1 0 0,0 0 0 0 0,0 0 0 0 0,0 0 1 0 0,0 0-1 0 0,0 0 0 0 0,0 0 0 0 0,0 0 1 0 0,0 0-1 0 0,0 0 0 0 0,0 0 0 0 0,0 0 1 0 0,0 0-1 0 0,0 0 0 0 0,0 0 0 0 0,0 0 1 0 0,0 0-1 0 0,1 1 0 0 0,-1-1-1 0 0,-1 13 13 0 0,0 2 55 0 0,1-15-70 0 0,0 0 0 0 0,1 0 0 0 0,-1 0 0 0 0,0 0 1 0 0,0 0-1 0 0,0 1 0 0 0,0-1 0 0 0,0 0 0 0 0,0 0 1 0 0,0 0-1 0 0,0 0 0 0 0,0 0 0 0 0,0 0 0 0 0,0 1 0 0 0,0-1 1 0 0,1 0-1 0 0,-1 0 0 0 0,0 0 0 0 0,0 0 0 0 0,0 0 0 0 0,0 0 1 0 0,0 0-1 0 0,0 0 0 0 0,1 0 0 0 0,-1 0 0 0 0,0 0 1 0 0,0 0-1 0 0,0 1 0 0 0,0-1 0 0 0,0 0 0 0 0,0 0 0 0 0,1 0 1 0 0,-1 0-1 0 0,0 0 0 0 0,0 0 0 0 0,0 0 0 0 0,0 0 0 0 0,1-1 1 0 0,-1 1-1 0 0,0 0 2 0 0,8-4-80 0 0,9-12-10 0 0,-15 13 101 0 0,26-18 115 0 0,-26 20-125 0 0,-1-1 0 0 0,1 1-1 0 0,0-1 1 0 0,0 1-1 0 0,1 0 1 0 0,-1 0-1 0 0,0 0 1 0 0,1 0-1 0 0,0 0-18 0 0,0 0 0 0 0,-1-1-1 0 0,1 1 1 0 0,-1-1 0 0 0,1 1 0 0 0,-1-1 0 0 0,1 0 18 0 0,15-16-8 0 0,-10 10-7 0 0,1-1 0 0 0,0 2-1 0 0,1-1 16 0 0,-3 2 1 0 0,-1 0-1 0 0,0 0 0 0 0,0-1 0 0 0,0 0 0 0 0,-1 0 1 0 0,1 0-1 0 0,0-2-15 0 0,1 0 1 0 0,1 0 0 0 0,3-2 14 0 0,2-3-17 0 0,1 0 0 0 0,5-9 17 0 0,-7 8 125 0 0,1 0 0 0 0,6-4-125 0 0,-6 6-253 0 0,9-13 253 0 0,-3 5 6 0 0,-10 10 65 0 0,-1 0-1 0 0,0 0 0 0 0,-1-1 1 0 0,2-3-71 0 0,4-3-323 0 0,-11 15 356 0 0,0 0 0 0 0,1 0 0 0 0,-1 0 0 0 0,0 0 1 0 0,-1-1-1 0 0,2-2-33 0 0,6-15-38 0 0,0 1 0 0 0,3-2 38 0 0,-2 1-15 0 0,0 0-1 0 0,-1-1 16 0 0,29-72 252 0 0,-21 63-308 0 0,-15 28 84 0 0,0 1 1 0 0,0-1-1 0 0,0 1 0 0 0,0-1 1 0 0,2 0-29 0 0,7-9-54 0 0,-6 4 51 0 0,0-1 1 0 0,0 0-1 0 0,-1 0 0 0 0,0 0 1 0 0,-1-1-1 0 0,2-6 3 0 0,-1 7-83 0 0,1-2 274 0 0,-5 10-185 0 0,0 1 0 0 0,0 0 0 0 0,0-1 0 0 0,0 1 0 0 0,0-1 0 0 0,0 1 0 0 0,0 0 0 0 0,0-1-1 0 0,0 1 1 0 0,0-1 0 0 0,0 1 0 0 0,0 0 0 0 0,0-1 0 0 0,0 1 0 0 0,0-1 0 0 0,0 1 0 0 0,-1 0 0 0 0,1-1 0 0 0,0 1-1 0 0,0 0 1 0 0,0-1 0 0 0,-1 1 0 0 0,1-1-6 0 0,-14 6-97 0 0,5-1 87 0 0,3-2 0 0 0,1 0-1 0 0,-1-1 0 0 0,0 1 1 0 0,-5 0 10 0 0,9-2-10 0 0,1 0-1 0 0,-1 0 1 0 0,1 0 0 0 0,-1 0-1 0 0,0 0 1 0 0,1 0 0 0 0,0 0 0 0 0,-1-1-1 0 0,1 1 1 0 0,-1-1 0 0 0,1 1-1 0 0,-1-1 1 0 0,1 1 0 0 0,0-1-1 0 0,-1 0 1 0 0,1 0 0 0 0,0 0 0 0 0,0 0-1 0 0,-1 1 1 0 0,1-2 0 0 0,-1 0 10 0 0,0 0 39 0 0,0 0-1 0 0,0 1 1 0 0,-1-1 0 0 0,1 0 0 0 0,-1 1 0 0 0,-1-1-39 0 0,-9-7-4 0 0,11 8 4 0 0,0-1 1 0 0,1 1-1 0 0,-1-1 1 0 0,1 1-1 0 0,0-1 0 0 0,0 0 1 0 0,-1 0-1 0 0,1 1 1 0 0,0-1-1 0 0,0 0 0 0 0,1 0 1 0 0,-1 0-1 0 0,0 0 0 0 0,1 0 0 0 0,-3-9 8 0 0,3 9-7 0 0,-1 0 0 0 0,1 1 0 0 0,-1-1 0 0 0,1 0 0 0 0,-1 1 0 0 0,1-1 0 0 0,-1 0 0 0 0,0 1 0 0 0,0-1 0 0 0,0 0 0 0 0,0 1 0 0 0,0 0 0 0 0,0-1 0 0 0,0 1 0 0 0,-2-2-1 0 0,3 3 2 0 0,0 0-1 0 0,0 0 1 0 0,0 0 0 0 0,0 0-1 0 0,0 0 1 0 0,0 0-1 0 0,0 0 1 0 0,0 0 0 0 0,0 0-1 0 0,0 0 1 0 0,0 0-1 0 0,0 0 1 0 0,-1 0 0 0 0,1 0-1 0 0,0 0 1 0 0,0 0-1 0 0,0 0 1 0 0,0 0 0 0 0,0 0-1 0 0,0 0 1 0 0,0 0-1 0 0,0 0 1 0 0,0 0 0 0 0,0 0-1 0 0,0 0 1 0 0,0 0-1 0 0,-1 0 1 0 0,1 0 0 0 0,0 0-1 0 0,0 0 1 0 0,0 0-1 0 0,0 0 1 0 0,0 0 0 0 0,0 0-1 0 0,0 0 1 0 0,0 0-1 0 0,0 0 1 0 0,0 0 0 0 0,0 0-1 0 0,0 0 1 0 0,0 0-1 0 0,-1 0 1 0 0,1 0 0 0 0,0 0-1 0 0,0 0-1 0 0,0 5 82 0 0,2 2-212 0 0,-1-6 131 0 0,-1-1 0 0 0,0 0-1 0 0,1 0 1 0 0,-1 1 0 0 0,0-1 0 0 0,1 0-1 0 0,-1 0 1 0 0,0 0 0 0 0,1 1-1 0 0,-1-1 1 0 0,1 0 0 0 0,-1 0 0 0 0,0 0-1 0 0,1 0 1 0 0,-1 0 0 0 0,1 0 0 0 0,-1 0-1 0 0,0 0 1 0 0,1 0 0 0 0,-1 0 0 0 0,1 0-1 0 0,-1 0 1 0 0,0 0 0 0 0,1 0-1 0 0,0-1 7 0 0,0 1 0 0 0,0-1 1 0 0,0 1-1 0 0,0-1 1 0 0,0 1-1 0 0,0-1 0 0 0,0 0 1 0 0,0 1-1 0 0,0-2-7 0 0,1 1 13 0 0,-1 0 1 0 0,0-1-1 0 0,1 1 1 0 0,-1-1-1 0 0,0 1 1 0 0,0-1-1 0 0,0 0 1 0 0,0 0-1 0 0,0 1 1 0 0,0-1-1 0 0,0 0-13 0 0,0-3 19 0 0,-1 0 0 0 0,1-1 1 0 0,-1-3-20 0 0,-1 11-122 0 0,0-2 122 0 0,1 0-1 0 0,0 0 0 0 0,0 1 1 0 0,-1-1-1 0 0,1 0 0 0 0,0 0 1 0 0,0 1-1 0 0,0-1 0 0 0,0 0 1 0 0,-1 0-1 0 0,1 1 1 0 0,0-1-1 0 0,0 0 0 0 0,0 1 1 0 0,0-1-1 0 0,0 0 0 0 0,0 1 1 0 0,0-1-1 0 0,0 0 0 0 0,0 1 1 0 0,0-1-1 0 0,0 0 1 0 0,0 1-1 0 0,0 0 1 0 0,0-1-1 0 0,0 1 1 0 0,0 0-1 0 0,0-1 1 0 0,1 1-1 0 0,-1-1 0 0 0,0 1 1 0 0,0 0-1 0 0,1-1 1 0 0,-1 1-1 0 0,0-1 0 0 0,1 1 1 0 0,-1-1-1 0 0,1 1 1 0 0,-1-1-1 0 0,1 1 1 0 0,-1-1-1 0 0,1 1 0 0 0,-1-1 1 0 0,1 1-1 0 0,-1-1 1 0 0,1 0 0 0 0,0 1 0 0 0,0-1 0 0 0,0 0 0 0 0,0 0 0 0 0,0 0 0 0 0,0 1 0 0 0,0-1 0 0 0,0 0 0 0 0,0-1 0 0 0,0 1 0 0 0,0 0 0 0 0,0 0 0 0 0,0 0 0 0 0,0 0 0 0 0,0-1 0 0 0,3 0 17 0 0,0-1 0 0 0,0 0 0 0 0,0 0 0 0 0,-1 0 0 0 0,1 0 0 0 0,2-3-17 0 0,-5 4 32 0 0,2-1-65 0 0,0 0-1 0 0,-1 0 1 0 0,1-1 0 0 0,1-1 33 0 0,-4 3-4 0 0,1 1 1 0 0,-1 0-1 0 0,0-1 1 0 0,1 1-1 0 0,-1 0 1 0 0,0-1-1 0 0,0 1 1 0 0,1-1-1 0 0,-1 1 1 0 0,0 0-1 0 0,0-1 1 0 0,0 1-1 0 0,0-1 1 0 0,0 1 0 0 0,1-1-1 0 0,-1 1 1 0 0,0-1-1 0 0,0 1 1 0 0,0-1-1 0 0,0 1 1 0 0,0-1-1 0 0,-1 1 1 0 0,1-1-1 0 0,0 1 1 0 0,0 0-1 0 0,0-1 1 0 0,0 1-1 0 0,0-1 1 0 0,-1 1-1 0 0,1-1 1 0 0,0 1 0 0 0,0 0-1 0 0,-1-1 1 0 0,1 1-1 0 0,0-1 4 0 0,-1 1 3 0 0,1 0 0 0 0,0 0 0 0 0,0 0-1 0 0,0 0 1 0 0,0 0 0 0 0,-1 0 0 0 0,1 0 0 0 0,0 0-1 0 0,0 0 1 0 0,0 0 0 0 0,-1 0 0 0 0,1 0 0 0 0,0 1-1 0 0,0-1 1 0 0,0 0 0 0 0,0 0 0 0 0,-1 0 0 0 0,1 0 0 0 0,0 0-1 0 0,0 0 1 0 0,0 0 0 0 0,0 0 0 0 0,0 1 0 0 0,0-1-1 0 0,-1 0 1 0 0,1 0 0 0 0,0 0 0 0 0,0 0 0 0 0,0 1-1 0 0,0-1 1 0 0,0 0 0 0 0,0 0 0 0 0,0 0 0 0 0,0 0 0 0 0,0 1-3 0 0,-5 8-40 0 0,3-6 16 0 0,0 0 41 0 0,1-1 0 0 0,0 1 0 0 0,-1-1 1 0 0,1 1-1 0 0,0 0 0 0 0,0 0 0 0 0,1-1 0 0 0,-1 3-17 0 0,1-5 3 0 0,-1 1-1 0 0,1 0 0 0 0,0-1 1 0 0,0 1-1 0 0,0 0 0 0 0,0-1 1 0 0,0 1-1 0 0,1 0 0 0 0,-1-1 1 0 0,0 1-1 0 0,0 0 0 0 0,0-1 1 0 0,1 1-1 0 0,-1-1 0 0 0,0 1 1 0 0,1 0-1 0 0,-1-1 0 0 0,0 1 1 0 0,1-1-1 0 0,-1 1 0 0 0,1-1 1 0 0,-1 1-1 0 0,1-1 1 0 0,-1 1-1 0 0,1-1 0 0 0,-1 1 1 0 0,1-1-1 0 0,-1 0 0 0 0,1 1 1 0 0,-1-1-1 0 0,1 0 0 0 0,0 0 1 0 0,-1 1-1 0 0,1-1 0 0 0,0 0 1 0 0,-1 0-1 0 0,1 0-2 0 0,5 2-19 0 0,-4-2 8 0 0,-1 1-1 0 0,1-1 1 0 0,-1 0-1 0 0,1 1 1 0 0,-1-1-1 0 0,1 0 0 0 0,-1 0 1 0 0,0 0-1 0 0,1 0 1 0 0,-1 0-1 0 0,1 0 1 0 0,-1-1-1 0 0,1 1 1 0 0,1-1 11 0 0,8-3-12 0 0,1 1 0 0 0,0 0 0 0 0,0 0 0 0 0,7 1 12 0 0,-18 1-1 0 0,0 1-21 0 0,1 0 1 0 0,-1 0-1 0 0,1 0 1 0 0,0 0-1 0 0,-1 0 1 0 0,1 0-1 0 0,-1 0 1 0 0,2 1 20 0 0,-3-1 4 0 0,1 0 0 0 0,-1 1-1 0 0,0-1 1 0 0,1 0-1 0 0,-1 0 1 0 0,0 1-1 0 0,1-1 1 0 0,-1 0-1 0 0,0 1 1 0 0,1-1-1 0 0,-1 1 1 0 0,0-1-1 0 0,0 0 1 0 0,0 1-1 0 0,1-1 1 0 0,-1 1 0 0 0,0-1-1 0 0,0 0 1 0 0,0 1-1 0 0,0-1 1 0 0,0 1-1 0 0,0-1 1 0 0,0 1-1 0 0,0-1 1 0 0,0 1-1 0 0,0-1 1 0 0,0 0-1 0 0,0 1 1 0 0,0-1-1 0 0,0 1-2 0 0,-1 7-4 0 0,1 0 0 0 0,0 1 0 0 0,1-1-1 0 0,0 0 1 0 0,1 6 4 0 0,-1-13 11 0 0,-1 0-1 0 0,0 0 1 0 0,1 0-1 0 0,-1 0 1 0 0,1-1 0 0 0,-1 1-1 0 0,1 0 1 0 0,-1 0-1 0 0,1 0 1 0 0,-1-1-1 0 0,1 1 1 0 0,0 0 0 0 0,-1-1-1 0 0,1 1 1 0 0,0 0-1 0 0,0-1-10 0 0,16 9-65 0 0,-14-8 65 0 0,0 0-1 0 0,-1 1 1 0 0,1-1 0 0 0,-1 0-1 0 0,1 1 1 0 0,-1 0-1 0 0,1 0 1 0 0,0 0 4 0 0,-1 0-1 0 0,1 0 0 0 0,0 0 1 0 0,1 0-1 0 0,-1-1 0 0 0,0 1 0 0 0,0-1 1 0 0,1 0-1 0 0,-1 0 0 0 0,1 0 0 0 0,3 0-3 0 0,-5-1 2 0 0,0 0 0 0 0,0 0 0 0 0,0 0-1 0 0,0 0 1 0 0,1 0 0 0 0,-1-1-1 0 0,0 1 1 0 0,0-1 0 0 0,0 0-1 0 0,0 1 1 0 0,2-2-2 0 0,22-13-271 0 0,-17 10 206 0 0,9-7-8 0 0,-14 9 69 0 0,0 0-1 0 0,0 1 1 0 0,1-1 0 0 0,-1 1 0 0 0,1 0-1 0 0,-1 0 1 0 0,1 0 0 0 0,-1 0-1 0 0,1 1 1 0 0,2 0 4 0 0,-7 1 2 0 0,1-1 1 0 0,-1 1-1 0 0,1 0 0 0 0,0 0 0 0 0,-1 0 1 0 0,1 0-1 0 0,-1 0 0 0 0,1 0 0 0 0,-1 0 1 0 0,1 0-1 0 0,0 1 0 0 0,-1-1 0 0 0,1 0 1 0 0,-1 0-1 0 0,1 0 0 0 0,-1 0 1 0 0,1 1-1 0 0,-1-1 0 0 0,1 0 0 0 0,-1 1 1 0 0,1-1-1 0 0,-1 0 0 0 0,1 1 0 0 0,-1-1 1 0 0,1 1-1 0 0,-1-1 0 0 0,0 1 0 0 0,1-1-2 0 0,-1 1 22 0 0,1 1 0 0 0,-1-1 0 0 0,0 1 0 0 0,1-1-1 0 0,-1 1 1 0 0,0-1 0 0 0,0 1 0 0 0,0-1 0 0 0,0 1-22 0 0,0-1-3 0 0,-1 0 1 0 0,1 0 0 0 0,0 1 0 0 0,0-1-1 0 0,0 0 1 0 0,0 0 0 0 0,1 0 0 0 0,-1 0-1 0 0,0 0 1 0 0,0 0 0 0 0,1 0 0 0 0,-1 0-1 0 0,0 0 1 0 0,1 0 0 0 0,-1 0 0 0 0,1 0 0 0 0,-1-1-1 0 0,1 1 1 0 0,0 0 0 0 0,-1 0 0 0 0,1 0-1 0 0,0-1 1 0 0,-1 1 2 0 0,2 0 9 0 0,-1 0 6 0 0,1 0 1 0 0,-1 0-1 0 0,0-1 1 0 0,1 1 0 0 0,-1 0-1 0 0,0-1 1 0 0,1 1 0 0 0,-1-1-1 0 0,1 1 1 0 0,-1-1-1 0 0,1 0 1 0 0,-1 1 0 0 0,1-1-1 0 0,-1 0 1 0 0,1 0 0 0 0,-1 0-1 0 0,1 0 1 0 0,-1-1 0 0 0,1 1-17 0 0,4-1 10 0 0,1-1 0 0 0,-1 1 0 0 0,0-1 0 0 0,0-1 0 0 0,0 1-9 0 0,1-1-1 0 0,1 0 0 0 0,0 1 1 0 0,0 0 0 0 0,13-4-151 0 0,-17 4 175 0 0,-1 1-1 0 0,1 1 0 0 0,-1-1 0 0 0,1 1 0 0 0,-1-1 0 0 0,1 1 0 0 0,0 0 0 0 0,2 0-23 0 0,4 2-93 0 0,1-1-1 0 0,2 2 94 0 0,-3 0 6 0 0,1-2 0 0 0,3 1-6 0 0,-7-2 15 0 0,0 0 0 0 0,0-1 0 0 0,7-1-15 0 0,9-1-89 0 0,-7 2 171 0 0,-11 0-93 0 0,1 0 1 0 0,-1 1 0 0 0,0-1 0 0 0,1 1-1 0 0,4 1 11 0 0,40 4 151 0 0,-33-4-186 0 0,6 1-16 0 0,0-2 0 0 0,14-1 51 0 0,-33 1-2 0 0,0 1 0 0 0,0-1 0 0 0,0 1 0 0 0,0-1 0 0 0,-1 1 0 0 0,1 0 0 0 0,0 1 0 0 0,-1-1 0 0 0,1 1 0 0 0,1 0 2 0 0,-1 0-5 0 0,0 0-1 0 0,0 0 0 0 0,1-1 1 0 0,-1 0-1 0 0,1 0 0 0 0,3 1 6 0 0,-6-2 9 0 0,1 1 0 0 0,-1-1 0 0 0,0 1 0 0 0,0-1 0 0 0,0 1 0 0 0,0 0-1 0 0,1 0-8 0 0,12 4 61 0 0,-10-4-62 0 0,8 2-28 0 0,0 0 0 0 0,2 1 29 0 0,-10-3-21 0 0,1 0-1 0 0,-1 0 0 0 0,1-1 0 0 0,-1 0 0 0 0,1 0 0 0 0,0 0 22 0 0,0 0-45 0 0,-1 0-40 0 0,-3 0 93 0 0,0 0 0 0 0,0 0 0 0 0,-1 0-1 0 0,1 0 1 0 0,0 0 0 0 0,0 1 0 0 0,-1-1 0 0 0,2 1-8 0 0,1 0 36 0 0,0 0 1 0 0,0 0 0 0 0,0 0 0 0 0,1-1-37 0 0,13 3 43 0 0,-16-2-60 0 0,1-1-1 0 0,-1 1 0 0 0,1-1 0 0 0,-1 0 1 0 0,1 0-1 0 0,-1 0 0 0 0,1 0 0 0 0,0-1 0 0 0,1 0 18 0 0,10 0 60 0 0,-12 1-57 0 0,-1 0 0 0 0,1 0 0 0 0,-1 1 0 0 0,1-1 0 0 0,0 1 0 0 0,-1-1 0 0 0,1 1 0 0 0,-1-1 0 0 0,1 1 0 0 0,-1 0 0 0 0,0 0 0 0 0,1 0 0 0 0,-1 0-1 0 0,0 0 1 0 0,1 0 0 0 0,0 1-3 0 0,0 0 6 0 0,-1-1 0 0 0,1 1-1 0 0,-1 1 1 0 0,1-1 0 0 0,-1 0 0 0 0,0 0-1 0 0,1 0 1 0 0,-1 1 0 0 0,0-1-1 0 0,0 1-5 0 0,-1-1 0 0 0,1 0 0 0 0,0-1 0 0 0,-1 1-1 0 0,1 0 1 0 0,0-1 0 0 0,0 1-1 0 0,0-1 1 0 0,0 1 0 0 0,1-1 0 0 0,-1 1-1 0 0,0-1 1 0 0,1 0 0 0 0,-1 0-1 0 0,1 1 1 0 0,1 0-11 0 0,0-1-1 0 0,-1 1 1 0 0,1-1-1 0 0,1 1 0 0 0,-1-1 1 0 0,0 0-1 0 0,3 1 12 0 0,-1-1-9 0 0,0 1 0 0 0,0 0 0 0 0,0 0-1 0 0,0 0 1 0 0,0 1 0 0 0,-1 0 0 0 0,1 0 0 0 0,1 1 9 0 0,-2 1-68 0 0,6 3 127 0 0,-10-7-59 0 0,1-1 0 0 0,-1 0 0 0 0,1 1 0 0 0,-1-1 0 0 0,1 0 0 0 0,-1 1 0 0 0,1-1 0 0 0,-1 0 0 0 0,1 0 0 0 0,0 0 0 0 0,-1 0 0 0 0,1 1 0 0 0,-1-1 0 0 0,1 0 0 0 0,0 0 0 0 0,-1 0-1 0 0,1 0 1 0 0,0 0 0 0 0,2-1-51 0 0,-2 1-157 0 0,-4-5 175 0 0,-33-32-180 0 0,33 34 204 0 0,1 0 0 0 0,0 0-1 0 0,0-1 1 0 0,0 1 0 0 0,0-1 0 0 0,1 1 0 0 0,-1-1 0 0 0,0-2 9 0 0,-1-6 107 0 0,-2-13-107 0 0,0 0 18 0 0,4 17 27 0 0,-1 0 1 0 0,2 0-1 0 0,-1 0 1 0 0,1 0-1 0 0,0-1-45 0 0,1-3 89 0 0,-2 9-75 0 0,0-1 0 0 0,0 1 0 0 0,0 0 0 0 0,0-1 0 0 0,0 1 0 0 0,-1 0 0 0 0,1 0 0 0 0,-1 0 0 0 0,0 0 0 0 0,0 0 0 0 0,0 0-1 0 0,0 0 1 0 0,-3-2-14 0 0,4 4-3 0 0,-1 0-1 0 0,1 0 0 0 0,-1 0 0 0 0,0 0 0 0 0,1 0 0 0 0,-1 1 0 0 0,0-1 0 0 0,0 0 4 0 0,0 0 6 0 0,0 1 0 0 0,0-1 0 0 0,0 0 0 0 0,0 0 0 0 0,0 0-1 0 0,-1-2-5 0 0,2 3-4 0 0,-1-1 0 0 0,1 0 0 0 0,0 1 0 0 0,0-1 0 0 0,0 1 0 0 0,-1-1-1 0 0,1 1 1 0 0,0-1 0 0 0,-1 1 0 0 0,1 0 0 0 0,0 0 0 0 0,-1 0 0 0 0,1 0-1 0 0,-2 0 5 0 0,2 0 10 0 0,0 0 0 0 0,-1 0 0 0 0,1-1 0 0 0,-1 1 0 0 0,1 0-1 0 0,0 0 1 0 0,-1-1 0 0 0,1 1 0 0 0,0-1 0 0 0,0 1 0 0 0,-1-1-1 0 0,1 0-9 0 0,-3-1-10 0 0,0 0-1 0 0,0 0 1 0 0,0 0-1 0 0,0 0 0 0 0,-1 1 1 0 0,1-1-1 0 0,0 1 1 0 0,-1 0-1 0 0,1 0 0 0 0,-1 1 1 0 0,1 0-1 0 0,-2-1 11 0 0,-1 1-8 0 0,1 1-1 0 0,-1-1 1 0 0,0 1-1 0 0,0 0 1 0 0,1 0-1 0 0,-1 1 1 0 0,-5 2 8 0 0,9-3-30 0 0,-1 0 0 0 0,0 1 1 0 0,0-1-1 0 0,-4 0 30 0 0,8-1-4 0 0,0 0-1 0 0,0 0 0 0 0,0 0 1 0 0,0-1-1 0 0,-1 1 1 0 0,1 0-1 0 0,0 0 1 0 0,0 0-1 0 0,0 0 1 0 0,0 0-1 0 0,0 0 1 0 0,0 0-1 0 0,0 0 1 0 0,-1 0-1 0 0,1 0 1 0 0,0-1-1 0 0,0 1 1 0 0,0 0-1 0 0,0 0 1 0 0,0 0-1 0 0,0 0 0 0 0,0 0 1 0 0,0 0-1 0 0,0-1 1 0 0,0 1-1 0 0,0 0 1 0 0,0 0-1 0 0,0 0 1 0 0,0 0-1 0 0,0 0 1 0 0,0-1-1 0 0,0 1 1 0 0,0 0-1 0 0,0 0 1 0 0,0 0-1 0 0,0 0 1 0 0,0 0-1 0 0,0-1 0 0 0,0 1 1 0 0,0 0-1 0 0,0 0 1 0 0,0 0-1 0 0,0 0 1 0 0,0 0-1 0 0,0 0 5 0 0,4-10-95 0 0,-2 4 211 0 0,-2 6-116 0 0,0-1 0 0 0,1 1 1 0 0,-1-1-1 0 0,0 1 0 0 0,-1 0 0 0 0,1-1 0 0 0,0 1 0 0 0,0 0 0 0 0,0-1 0 0 0,0 1 0 0 0,0 0 0 0 0,0-1 0 0 0,0 1 0 0 0,0-1 0 0 0,-1 1 1 0 0,1 0-1 0 0,0 0 0 0 0,0-1 0 0 0,-1 1 0 0 0,1 0 0 0 0,0-1 0 0 0,0 1 0 0 0,-1 0 0 0 0,1-1 0 0 0,-12-5-42 0 0,10 5 59 0 0,0 0-1 0 0,0 1 1 0 0,0-1-1 0 0,0 1 1 0 0,-1 0 0 0 0,1-1-1 0 0,0 1 1 0 0,0 0-1 0 0,-1 0 1 0 0,0 0-17 0 0,3 0-3 0 0,0 1 0 0 0,0-1 0 0 0,-1 0 0 0 0,1 0 0 0 0,0 0 0 0 0,0 0 0 0 0,0 0 0 0 0,-1 0 0 0 0,1 0 0 0 0,0 0 0 0 0,0 0 0 0 0,-1 0 0 0 0,1 0 0 0 0,0 0 0 0 0,0 0 0 0 0,0-1 0 0 0,-1 1 0 0 0,1 0 0 0 0,0 0 0 0 0,0 0 0 0 0,0 0 0 0 0,-1 0 0 0 0,1 0 0 0 0,0 0 0 0 0,0-1 0 0 0,0 1 0 0 0,-1 0 0 0 0,1 0 0 0 0,0 0 3 0 0,-2-7-48 0 0,0-1 55 0 0,0 3-58 0 0,1 2 16 0 0,1 3 73 0 0,-1 0-4 0 0,4 0 45 0 0,-7-4 177 0 0,9-2-414 0 0,-3 3 96 0 0,-1-3 13 0 0,-1 6 48 0 0,0 0-1 0 0,0-1 1 0 0,0 1 0 0 0,0 0-1 0 0,0 0 1 0 0,0-1 0 0 0,0 1-1 0 0,0 0 1 0 0,0-1 0 0 0,0 1-1 0 0,0 0 1 0 0,0 0 0 0 0,0-1-1 0 0,0 1 1 0 0,0 0-1 0 0,1 0 1 0 0,-1-1 0 0 0,0 1-1 0 0,0 0 1 0 0,0 0 0 0 0,0 0-1 0 0,1-1 1 0 0,-1 1 0 0 0,0 0-1 0 0,0 0 2 0 0,1-1 5 0 0,-1 1-1 0 0,0 0 1 0 0,1 0-1 0 0,-1-1 1 0 0,1 1-1 0 0,-1-1 1 0 0,0 1-1 0 0,1 0 1 0 0,-1-1-1 0 0,0 1 1 0 0,0-1-1 0 0,1 1 1 0 0,-1-1-1 0 0,0 1 1 0 0,0-1-1 0 0,0 1 1 0 0,1-1-1 0 0,-1 1 1 0 0,0-1-5 0 0,0 1 0 0 0,0 0 0 0 0,0 0 0 0 0,0-1 0 0 0,0 1 0 0 0,0 0 0 0 0,0 0 0 0 0,0 0 0 0 0,0-1 0 0 0,0 1 0 0 0,0 0 0 0 0,0 0 0 0 0,0 0 0 0 0,1-1 0 0 0,-1 1 0 0 0,0 0 0 0 0,0 0 0 0 0,0 0 0 0 0,0-1 0 0 0,0 1 0 0 0,1 0 0 0 0,-1 0 0 0 0,0 0 0 0 0,0 0 0 0 0,0 0 0 0 0,0 0 0 0 0,1-1 0 0 0,-1 1 0 0 0,0 0 0 0 0,0 0 0 0 0,1 0 0 0 0,-1 0-13 0 0,1-1 1 0 0,-1 1-1 0 0,1 0 1 0 0,-1-1-1 0 0,0 1 0 0 0,1-1 1 0 0,-1 1-1 0 0,0-1 1 0 0,1 1-1 0 0,-1-1 1 0 0,0 1-1 0 0,1-1 1 0 0,-1 0-1 0 0,0 1 0 0 0,0-1 1 0 0,0 1-1 0 0,0-1 1 0 0,1 0-1 0 0,-1 1 1 0 0,0-1-1 0 0,0 1 1 0 0,0-1 12 0 0,-1 0 170 0 0,0-1 48 0 0,1 2-220 0 0,0 0 0 0 0,0 0 0 0 0,0 0 1 0 0,0 0-1 0 0,0 0 0 0 0,0 0 0 0 0,0 0 0 0 0,0 0 0 0 0,0 0 0 0 0,0 0 1 0 0,0 0-1 0 0,0 0 0 0 0,0 0 0 0 0,0 0 0 0 0,0 0 0 0 0,0 0 0 0 0,0 0 0 0 0,0 0 1 0 0,0 0-1 0 0,0 0 0 0 0,0 0 0 0 0,0 0 0 0 0,0 0 0 0 0,0 0 0 0 0,0 0 0 0 0,0 0 1 0 0,0 0-1 0 0,0 0 0 0 0,0 0 0 0 0,0 0 0 0 0,0 0 0 0 0,0 0 0 0 0,0 0 1 0 0,0 0-1 0 0,0 0 0 0 0,0 0 0 0 0,0 0 0 0 0,0 0 0 0 0,0 0 0 0 0,0 0 0 0 0,-1 0 1 0 0,1 0-1 0 0,0 0 0 0 0,0 0 0 0 0,0 0 0 0 0,0 0 0 0 0,0 0 0 0 0,0 0 2 0 0,0 0 2 0 0,0 0 0 0 0,0 0-1 0 0,0 0 1 0 0,0 1 0 0 0,0-1-1 0 0,0 0 1 0 0,-1 0-1 0 0,1 0 1 0 0,0 0 0 0 0,0 0-1 0 0,0 0 1 0 0,0 0 0 0 0,0 0-1 0 0,0 0 1 0 0,-1 0 0 0 0,1 0-1 0 0,0 0 1 0 0,0 0-1 0 0,0 0 1 0 0,0 0 0 0 0,0 0-1 0 0,0 0 1 0 0,-1 0 0 0 0,1 0-1 0 0,0 0 1 0 0,0 0 0 0 0,0 0-1 0 0,0 0 1 0 0,0 0-1 0 0,0 0 1 0 0,0 0 0 0 0,-1 0-1 0 0,1-1 1 0 0,0 1 0 0 0,0 0-1 0 0,0 0 1 0 0,0 0-1 0 0,0 0 1 0 0,0 0 0 0 0,0 0-2 0 0,-1 0-8 0 0,1 0 7 0 0,0-1 0 0 0,0 1 0 0 0,0 0 1 0 0,0 0-1 0 0,0 0 0 0 0,0 0 0 0 0,0 0 0 0 0,0 0 0 0 0,0 0 1 0 0,0 0-1 0 0,-1 0 0 0 0,1 0 0 0 0,0 0 0 0 0,0 0 1 0 0,0 0-1 0 0,0 0 0 0 0,0 0 0 0 0,0 0 0 0 0,0 0 1 0 0,0 0-1 0 0,0 0 0 0 0,0 0 0 0 0,0 0 0 0 0,0 0 1 0 0,-1 0-1 0 0,1 0 0 0 0,0 0 0 0 0,0 0 0 0 0,0 0 1 0 0,0 0-1 0 0,0 0 0 0 0,0 0 0 0 0,0 0 0 0 0,0 0 1 0 0,0 0-1 0 0,0 0 0 0 0,0 0 0 0 0,0 0 0 0 0,0 0 1 0 0,0 1-1 0 0,0-1 0 0 0,0 0 0 0 0,-1 0 0 0 0,1 0 1 0 0,0 0-1 0 0,0 0 0 0 0,0 0 0 0 0,0 0 0 0 0,0 0 0 0 0,0 0 1 0 0,0 0-1 0 0,0 0 0 0 0,0 0 0 0 0,0 0 0 0 0,0 0 1 0 0,0 1-1 0 0,0-1 0 0 0,0 0 1 0 0,0-2-2 0 0,0 1 2 0 0,0 0-1 0 0,0 0 0 0 0,0 0 0 0 0,0 0 0 0 0,0-1 0 0 0,0 1 0 0 0,-1 0 0 0 0,1 0 0 0 0,0 0 1 0 0,0 1-5 0 0,-1-1 0 0 0,1 1 0 0 0,0 0 0 0 0,0-1-1 0 0,-1 1 1 0 0,1 0 0 0 0,0 0 0 0 0,0 0 0 0 0,-1-1 0 0 0,1 1-1 0 0,0 0 1 0 0,-1 0 0 0 0,1 0 0 0 0,0 0 0 0 0,-1-1 0 0 0,1 1-1 0 0,0 0 1 0 0,-1 0 0 0 0,1 0 0 0 0,0 0 0 0 0,-1 0 0 0 0,1 0-1 0 0,0 0 1 0 0,-1 0 0 0 0,1 0 0 0 0,-1 0 0 0 0,1 0 0 0 0,0 0-1 0 0,-1 0 1 0 0,1 0 0 0 0,0 1 0 0 0,-1-1 0 0 0,1 0 0 0 0,0 0-1 0 0,-1 0 6 0 0,1 1 9 0 0,-1-1 0 0 0,0 1-1 0 0,0-1 1 0 0,0 1 0 0 0,1 0 0 0 0,-1-1-1 0 0,0 1 1 0 0,1 0 0 0 0,-1-1-1 0 0,0 1 1 0 0,1 0 0 0 0,-1 0 0 0 0,1-1-1 0 0,0 1 1 0 0,-1 0-9 0 0,-1 3-59 0 0,-2-1 170 0 0,1-2-274 0 0,3-1 153 0 0,-1 0 0 0 0,1-1 0 0 0,-1 1 0 0 0,1 0 0 0 0,0 0 0 0 0,-1 0 0 0 0,1 1 0 0 0,-1-1 0 0 0,1 0-1 0 0,-1 0 1 0 0,1 0 0 0 0,-1 0 0 0 0,1 0 0 0 0,-1 1 0 0 0,1-1 0 0 0,-1 0 0 0 0,1 0 0 0 0,0 1 0 0 0,-1-1 0 0 0,1 0 0 0 0,-1 0 0 0 0,1 1 10 0 0,-1 1-55 0 0,2-3-18 0 0,-1 1 77 0 0,0 0-1 0 0,1-1 1 0 0,-1 1 0 0 0,0 0-1 0 0,0 0 1 0 0,1 0-1 0 0,-1-1 1 0 0,0 1 0 0 0,0 0-1 0 0,1 0 1 0 0,-1 0 0 0 0,0 0-1 0 0,1 0 1 0 0,-1 0 0 0 0,0 0-1 0 0,1 0 1 0 0,-1 0-1 0 0,0 0 1 0 0,1 0 0 0 0,-1 0-1 0 0,0 0 1 0 0,1 0-4 0 0,-1 0 0 0 0,0 0 0 0 0,0 0 0 0 0,0 0 0 0 0,0 0 0 0 0,0 0 0 0 0,0 0 0 0 0,0 0 0 0 0,1 0 0 0 0,-1 0 0 0 0,0 0 0 0 0,0 0 0 0 0,0 0 0 0 0,0 0 0 0 0,0 0 0 0 0,0 0 0 0 0,0 0 1 0 0,0 0-1 0 0,1 0 0 0 0,-1 0 0 0 0,0 0 0 0 0,0 0 0 0 0,0 0 0 0 0,0-1 0 0 0,0 1 0 0 0,0 0 0 0 0,0 0 0 0 0,0 0 0 0 0,0 0 0 0 0,0 0 0 0 0,0 0 0 0 0,0 0 0 0 0,1 0 0 0 0,-1 0 0 0 0,0 0 0 0 0,0 0 0 0 0,0-1 0 0 0,0 1 0 0 0,0 0 0 0 0,0 0 0 0 0,0 0 0 0 0,0 0 0 0 0,0 0 0 0 0,0 0 0 0 0,0 0 0 0 0,0 0 0 0 0,0 0 1 0 0,0-1-1 0 0,0 1 0 0 0,0 0 0 0 0,0 0 0 0 0,0 0-1 0 0,0 0 0 0 0,0 0 1 0 0,0 0-1 0 0,0 0 0 0 0,0 0 0 0 0,0 0 1 0 0,0 0-1 0 0,0-1 0 0 0,0 1 1 0 0,0 0-1 0 0,0 0 0 0 0,0 0 1 0 0,0 0-1 0 0,0 0 0 0 0,0 0 0 0 0,0 0 1 0 0,0 0-1 0 0,0 0 0 0 0,0 0 1 0 0,0 0-1 0 0,0 0 0 0 0,0 0 1 0 0,0-1-1 0 0,0 1 0 0 0,0 0 1 0 0,0 0-1 0 0,-1 0 0 0 0,1 0 0 0 0,0 0 1 0 0,0 0-1 0 0,0 0 0 0 0,0 0 1 0 0,0 0-1 0 0,0 0 0 0 0,0 0 1 0 0,0 0-1 0 0,0 0 0 0 0,0 0 1 0 0,0 0-1 0 0,0 0 0 0 0,0 0 0 0 0,0 0 1 0 0,-1 0-1 0 0,1 0 0 0 0,0 0 1 0 0,0 0-1 0 0,0 0 0 0 0,0 0 1 0 0,0 0-1 0 0,0 0 0 0 0,0 0 0 0 0,0 0 1 0 0,0 0-1 0 0,0 0 0 0 0,0 0 1 0 0,0 0-1 0 0,0 0 0 0 0,-1 0 1 0 0,-1 1-42 0 0,2-1 40 0 0,0 0 0 0 0,-1 0-1 0 0,1 0 1 0 0,0 0 0 0 0,0 0 0 0 0,0 0-1 0 0,0 0 1 0 0,-1 0 0 0 0,1 0-1 0 0,0 0 1 0 0,0 0 0 0 0,0 1-1 0 0,0-1 1 0 0,0 0 0 0 0,-1 0-1 0 0,1 0 1 0 0,0 0 0 0 0,0 0 0 0 0,0 0-1 0 0,0 0 1 0 0,0 1 0 0 0,0-1-1 0 0,0 0 1 0 0,-1 0 0 0 0,1 0-1 0 0,0 0 1 0 0,0 1 0 0 0,0-1-1 0 0,0 0 1 0 0,0 0 0 0 0,0 0 0 0 0,0 0-1 0 0,0 1 1 0 0,0-1 0 0 0,0 0 2 0 0,0 0 2 0 0,0 0 0 0 0,0 0 0 0 0,0 0 1 0 0,0 0-1 0 0,0 0 0 0 0,-1 1 0 0 0,1-1 1 0 0,0 0-1 0 0,0 0 0 0 0,0 0 0 0 0,0 0 1 0 0,0 0-1 0 0,0 0 0 0 0,0 0 1 0 0,0 1-1 0 0,0-1 0 0 0,0 0 0 0 0,0 0 1 0 0,0 0-1 0 0,0 0 0 0 0,0 0 0 0 0,0 0 1 0 0,0 0-1 0 0,0 1 0 0 0,0-1 0 0 0,0 0 1 0 0,0 0-1 0 0,1 0 0 0 0,-1 0 0 0 0,0 0 1 0 0,0 0-1 0 0,0 0 0 0 0,0 0 0 0 0,0 0 1 0 0,0 1-1 0 0,0-1 0 0 0,0 0 1 0 0,0 0-1 0 0,0 0 0 0 0,0 0 0 0 0,1 0 1 0 0,-1 0-1 0 0,0 0 0 0 0,0 0 0 0 0,0 0 1 0 0,0 0-1 0 0,0 0 0 0 0,0 0 0 0 0,0 0 1 0 0,0 0-1 0 0,1 0 0 0 0,-1 0 0 0 0,0 0 1 0 0,0 0-1 0 0,0 0 0 0 0,0 0 0 0 0,0 0-2 0 0,9-3 106 0 0,2-2-258 0 0,-11 5 152 0 0,0 0 1 0 0,1 0-1 0 0,-1 0 0 0 0,0 0 0 0 0,1 0 0 0 0,-1 0 0 0 0,1 0 1 0 0,-1-1-1 0 0,0 1 0 0 0,0 0 0 0 0,1 0 0 0 0,-1 0 0 0 0,0-1 1 0 0,1 1-1 0 0,-1 0 0 0 0,0 0 0 0 0,0-1 0 0 0,1 1 0 0 0,-1 0 0 0 0,0-1 1 0 0,0 1-1 0 0,1 0 0 0 0,-1-1 1 0 0,0 1 0 0 0,0 0 0 0 0,0 0-1 0 0,0-1 1 0 0,1 1 0 0 0,-1 0-1 0 0,0 0 1 0 0,0 0 0 0 0,0-1 0 0 0,1 1-1 0 0,-1 0 1 0 0,0 0 0 0 0,0 0 0 0 0,1 0-1 0 0,-1-1 1 0 0,0 1 0 0 0,0 0-1 0 0,1 0 1 0 0,-1 0 0 0 0,0 0 0 0 0,0 0-1 0 0,1 0 1 0 0,-1 0 0 0 0,0 0 0 0 0,1 0-1 0 0,-1 0 1 0 0,0 0 0 0 0,0 0-1 0 0,1 0 1 0 0,-1 0 0 0 0,0 0-1 0 0,12-12-20 0 0,0-4 78 0 0,-5 6-16 0 0,-1 5-44 0 0,-6 5 0 0 0,1-1 0 0 0,0 1 0 0 0,0-1 0 0 0,0 1 0 0 0,-1-1 0 0 0,1 1 0 0 0,0-1 1 0 0,-1 0-1 0 0,1 1 0 0 0,0-2 2 0 0,3-4 96 0 0,0 0-95 0 0,0 0 0 0 0,-1-1 0 0 0,1 1 0 0 0,-1-1 0 0 0,0 0 0 0 0,0-4-1 0 0,1 2-9 0 0,-3 8 15 0 0,-1-1 0 0 0,1 1-1 0 0,-1 0 1 0 0,1 0 0 0 0,-1 0-1 0 0,0-1 1 0 0,1 1 0 0 0,-1 0-1 0 0,0 0 1 0 0,0-1 0 0 0,0 1-1 0 0,0 0 1 0 0,0-1 0 0 0,0 1-1 0 0,0 0-5 0 0,-1-5 72 0 0,0 4-75 0 0,1 1-1 0 0,-1 0 1 0 0,0-1-1 0 0,1 1 1 0 0,-1 0-1 0 0,0 0 1 0 0,0 0-1 0 0,0 0 1 0 0,0-1-1 0 0,0 2 1 0 0,-1-2 3 0 0,1 1-104 0 0,0 0 81 0 0,1 1 25 0 0,0 0 0 0 0,0 0 0 0 0,0 0 0 0 0,-1 0 0 0 0,1 0 0 0 0,0 0 0 0 0,0 0 0 0 0,0 0 0 0 0,0 0 0 0 0,0 0-1 0 0,0-1 1 0 0,0 1 0 0 0,0 0 0 0 0,0 0 0 0 0,-1 0 0 0 0,1 0 0 0 0,0 0 0 0 0,0 0 0 0 0,0 0 0 0 0,0 0 0 0 0,0 0 0 0 0,0 0 0 0 0,0 0 0 0 0,0-1 0 0 0,0 1 0 0 0,0 0 0 0 0,0 0 0 0 0,0 0 0 0 0,0 0 0 0 0,0 0 0 0 0,0 0 0 0 0,0 0 0 0 0,0 0 0 0 0,0-1 0 0 0,0 1 0 0 0,0 0 0 0 0,0 0 0 0 0,0 0 0 0 0,0 0 0 0 0,0 0 0 0 0,0 0 0 0 0,0 0-2 0 0,1-6 118 0 0,4-12-46 0 0,-6 17-176 0 0,1 1 105 0 0,0-1 0 0 0,0 1 0 0 0,0 0 0 0 0,0 0 1 0 0,0-1-1 0 0,0 1 0 0 0,0 0 0 0 0,0 0 0 0 0,0-1 0 0 0,-1 1 0 0 0,1 0 1 0 0,0 0-1 0 0,0 0 0 0 0,0-1 0 0 0,0 1 0 0 0,-1 0 0 0 0,1 0 0 0 0,0 0 0 0 0,0 0 1 0 0,0-1-1 0 0,-1 1 0 0 0,1 0 0 0 0,0 0 0 0 0,0 0 0 0 0,-1 0-1 0 0,1 0 0 0 0,0 0 0 0 0,0 0-1 0 0,0 0 1 0 0,0 0 0 0 0,-1 0-1 0 0,1 0 1 0 0,0 0 0 0 0,0 0-1 0 0,0 0 1 0 0,0 0 0 0 0,0 0-1 0 0,-1 0 1 0 0,1 0 0 0 0,0 0-1 0 0,0 0 1 0 0,0 0 0 0 0,0 0-1 0 0,-1 0 1 0 0,1 0 0 0 0,0 0-1 0 0,0 0 1 0 0,0 0 0 0 0,0 0-1 0 0,0 0 1 0 0,0 0 0 0 0,-1-1-1 0 0,1 1 1 0 0,0 0 0 0 0,0 0 0 0 0,0 0-1 0 0,0 0 1 0 0,0 0 0 0 0,0 0-1 0 0,0-1 1 0 0,0 1 0 0 0,-1 0-1 0 0,1 0 1 0 0,0 0 0 0 0,0 0-1 0 0,0 0 1 0 0,0-1 0 0 0,0 1-1 0 0,0 0 1 0 0,0 0 0 0 0,0 0 0 0 0,-1-2 105 0 0,0-3-60 0 0,0 3-165 0 0,2 1 122 0 0,-1 0 0 0 0,1 0 0 0 0,-1 0 0 0 0,1 0 0 0 0,-1 0-1 0 0,0 0 1 0 0,0 0 0 0 0,1 1 0 0 0,-1-1 0 0 0,0 0 0 0 0,0 0-1 0 0,0 0 1 0 0,0 0 0 0 0,0 0 0 0 0,0-1-2 0 0,0 0 70 0 0,0 1-68 0 0,0 1 1 0 0,0 0-1 0 0,0 0 1 0 0,0 0-1 0 0,0 0 1 0 0,0-1 0 0 0,0 1-1 0 0,0 0 1 0 0,0 0-1 0 0,0 0 1 0 0,0-1-1 0 0,0 1 1 0 0,0 0-1 0 0,0 0 1 0 0,0 0 0 0 0,0 0-1 0 0,0-1 1 0 0,0 1-1 0 0,0 0 1 0 0,-1 0-1 0 0,1 0 1 0 0,0 0-1 0 0,0-1 1 0 0,0 1 0 0 0,0 0-1 0 0,0 0 1 0 0,0 0-1 0 0,0 0 1 0 0,-1 0-1 0 0,1 0 1 0 0,0-1-1 0 0,0 1 1 0 0,0 0 0 0 0,0 0-1 0 0,-1 0 1 0 0,1 0-1 0 0,0 0 1 0 0,0 0-1 0 0,0 0 1 0 0,0 0-1 0 0,-1 0 1 0 0,1 0 0 0 0,0 0-1 0 0,0 0 1 0 0,0 0-1 0 0,-1 0 1 0 0,1 0-3 0 0,-6-8-54 0 0,4 3 81 0 0,1 1-126 0 0,0 6 14 0 0,1-3 82 0 0,1-6 45 0 0,-1 5 28 0 0,-1 3 45 0 0,-2 1-249 0 0,3-2 138 0 0,-1 0-1 0 0,1 1 1 0 0,0-1-1 0 0,-1 0 1 0 0,1 0-1 0 0,0 0 0 0 0,0 1 1 0 0,-1-1-1 0 0,1 0 1 0 0,0 0-1 0 0,-1 1 1 0 0,1-1-1 0 0,0 0 1 0 0,0 0-1 0 0,0 1 0 0 0,-1-1 1 0 0,1 0-1 0 0,0 1 1 0 0,0-1-1 0 0,0 0 1 0 0,0 1-4 0 0,0-1-42 0 0,2-10 129 0 0,-2 10-183 0 0,0 0 96 0 0,0 0-1 0 0,1 0 0 0 0,-1 0 0 0 0,0 0 1 0 0,0 0-1 0 0,0-1 0 0 0,0 1 1 0 0,0 0-1 0 0,0 0 0 0 0,0 0 0 0 0,0 0 1 0 0,0 0-1 0 0,0 0 0 0 0,0 0 1 0 0,0 0-1 0 0,0 0 0 0 0,0 0 1 0 0,0 0-1 0 0,0 0 0 0 0,0 0 0 0 0,0 0 1 0 0,0 0-1 0 0,1 0 0 0 0,-1 0 1 0 0,0-1-1 0 0,0 1 0 0 0,0 0 0 0 0,0 0 1 0 0,0 0-1 0 0,0 0 0 0 0,0 0 1 0 0,0 0-1 0 0,0 0 0 0 0,0 0 0 0 0,0 0 1 0 0,0 0-1 0 0,0 0 0 0 0,0 0 1 0 0,0 0-1 0 0,-1-1 0 0 0,1 1 0 0 0,0 0 1 0 0,0 0-1 0 0,0 0 0 0 0,0 0 1 0 0,0 0-1 0 0,0 0 0 0 0,0 0 0 0 0,0 0 1 0 0,0 0-1 0 0,0 0 0 0 0,0 0 1 0 0,0 0-1 0 0,0 0 0 0 0,0 0 0 0 0,0 0 1 0 0,0 0-1 0 0,0 0 0 0 0,0 0 1 0 0,0 0-1 0 0,-1 0 0 0 0,1 0 0 0 0,0 0 1 0 0,0-1 0 0 0,0 2-22 0 0,1-1 24 0 0,-1 0 0 0 0,0 0 0 0 0,0 0 0 0 0,0 0 0 0 0,0 0 0 0 0,1 0 0 0 0,-1 0 0 0 0,0 0 0 0 0,0 0 0 0 0,0 0 0 0 0,0 0 0 0 0,1 0 0 0 0,-1 0 0 0 0,0 0 0 0 0,0 0 0 0 0,0 0 0 0 0,0 0 0 0 0,1 0 0 0 0,-1 0 0 0 0,0 0 0 0 0,0 0 0 0 0,0 0-1 0 0,0 0 1 0 0,0 0 0 0 0,1 0 0 0 0,-1 0 0 0 0,0 0 0 0 0,0 0 0 0 0,0 0 0 0 0,0-1 0 0 0,0 1 0 0 0,1 0 0 0 0,-1 0 0 0 0,0 0 0 0 0,0 0 0 0 0,0 0 0 0 0,0 0 0 0 0,0-1 0 0 0,0 1 0 0 0,0 0 0 0 0,0 0 0 0 0,0 0 0 0 0,0 0 0 0 0,0-1 0 0 0,1 1 0 0 0,-1 0 0 0 0,0 0 0 0 0,0 0 0 0 0,0 0 0 0 0,0-1 0 0 0,0 1 0 0 0,0 0 0 0 0,0 0 0 0 0,0 0 0 0 0,-1 0 0 0 0,1-1 0 0 0,0 1 0 0 0,0 0 0 0 0,0 0 0 0 0,0 0-2 0 0,1-2 43 0 0,-1 2-41 0 0,0 0 1 0 0,0 1-1 0 0,0-1 1 0 0,-1 0-1 0 0,1 0 1 0 0,0 0 0 0 0,0 1-1 0 0,0-1 1 0 0,0 0-1 0 0,0 0 1 0 0,0 0-1 0 0,0 0 1 0 0,0 1-1 0 0,-1-1 1 0 0,1 0 0 0 0,0 0-1 0 0,0 0 1 0 0,0 0-1 0 0,0 0 1 0 0,-1 0-1 0 0,1 1 1 0 0,0-1-1 0 0,0 0-2 0 0,-4 5 22 0 0,10-14 34 0 0,-5 6-132 0 0,-1 7-123 0 0,0-4 201 0 0,0 0 1 0 0,0 0-1 0 0,0 0 1 0 0,0 0-1 0 0,0 0 0 0 0,0 0 1 0 0,0 0-1 0 0,0 0 1 0 0,0 0-1 0 0,0 0 0 0 0,0 0 1 0 0,0 0-1 0 0,0 0 1 0 0,0 0-1 0 0,0 1 0 0 0,0-1 1 0 0,0 0-1 0 0,0 0 1 0 0,0 0-1 0 0,1 0 0 0 0,-1 0 1 0 0,0 0-1 0 0,0 0 1 0 0,0 0-1 0 0,0 0 0 0 0,0 0 1 0 0,0 0-1 0 0,0 0 1 0 0,0 0-1 0 0,0 0 0 0 0,0 0 1 0 0,0 0-1 0 0,0 0 1 0 0,0 0-1 0 0,1 0 0 0 0,-1 0 1 0 0,0 0-1 0 0,0 0 0 0 0,0 0 1 0 0,0 0-1 0 0,0 0 1 0 0,0 0-3 0 0,6-6 15 0 0,-5 6-15 0 0,-1 0 0 0 0,0 0 0 0 0,0 0 0 0 0,1 0-1 0 0,-1 0 1 0 0,0 0 0 0 0,0 0 0 0 0,1 0 0 0 0,-1 0 0 0 0,0 0 0 0 0,1 0-1 0 0,-1 0 1 0 0,0 0 0 0 0,0 0 0 0 0,1 0 0 0 0,-1 0 0 0 0,0 0 0 0 0,0 0-1 0 0,1 0 1 0 0,-1 0 0 0 0,0 0 0 0 0,0 0 0 0 0,1 0 0 0 0,-1 1 0 0 0,0-1 0 0 0,0 0-1 0 0,1 0 1 0 0,-1 0 0 0 0,0 1 0 0 0,0-1 0 0 0,0 0 0 0 0,1 0 0 0 0,0 1 117 0 0,0 0-118 0 0,0-1-1 0 0,0 0 0 0 0,0 0 1 0 0,0 1-1 0 0,0-1 0 0 0,0 0 1 0 0,0 0-1 0 0,0 0 0 0 0,0 0 1 0 0,0 0-1 0 0,-1 0 0 0 0,1 0 1 0 0,0-1-1 0 0,0 1 0 0 0,0 0 1 0 0,0-1-1 0 0,1 1 2 0 0,9-2 98 0 0,-5 2-130 0 0,-6 0 35 0 0,1 0-1 0 0,-1 0 1 0 0,1 0 0 0 0,0 0-1 0 0,-1 0 1 0 0,1 0-1 0 0,-1 0 1 0 0,1 1-1 0 0,0-1 1 0 0,-1 0-1 0 0,1 0 1 0 0,-1 0-1 0 0,1 1 1 0 0,-1-1-1 0 0,1 0-2 0 0,1 1-57 0 0,-2 0 58 0 0,1-1 1 0 0,-1 0-1 0 0,1 0 0 0 0,-1 0 1 0 0,0 1-1 0 0,1-1 0 0 0,-1 0 1 0 0,1 0-1 0 0,-1 1 0 0 0,0-1 1 0 0,1 0-1 0 0,-1 1 0 0 0,0-1 1 0 0,0 1-1 0 0,1-1 0 0 0,-1 0 1 0 0,0 1-1 0 0,0-1 0 0 0,0 1 1 0 0,1-1-2 0 0,-1 1 7 0 0,0-1-1 0 0,1 1 1 0 0,-1-1 0 0 0,0 0 0 0 0,1 1 0 0 0,-1-1-1 0 0,0 1 1 0 0,1-1 0 0 0,-1 0 0 0 0,1 1 0 0 0,-1-1-1 0 0,1 0 1 0 0,-1 0 0 0 0,1 1 0 0 0,-1-1 0 0 0,1 0 0 0 0,-1 0-1 0 0,1 0-6 0 0,12 3 116 0 0,-5-1-196 0 0,-8-2 86 0 0,0 0-1 0 0,1 0 0 0 0,0 0 0 0 0,-1 0-1 0 0,1 0 1 0 0,-1 0 0 0 0,1 1-1 0 0,-1-1 1 0 0,1 0 0 0 0,-1 0 0 0 0,1 1-1 0 0,-1-1 1 0 0,1 0 0 0 0,-1 1 0 0 0,1-1-1 0 0,-1 1 1 0 0,1-1 0 0 0,-1 0-1 0 0,0 1 1 0 0,1-1 0 0 0,-1 1 0 0 0,0-1-1 0 0,1 1 1 0 0,-1-1 0 0 0,0 1 0 0 0,0 0-6 0 0,1-1 0 0 0,-1 0 0 0 0,0 1 0 0 0,0-1 0 0 0,1 0-1 0 0,-1 0 1 0 0,0 0 0 0 0,1 1 0 0 0,-1-1-1 0 0,0 0 1 0 0,1 0 0 0 0,-1 0 0 0 0,1 0 0 0 0,-1 1-1 0 0,0-1 1 0 0,1 0 0 0 0,-1 0 0 0 0,1 0-1 0 0,-1 0 1 0 0,0 0 0 0 0,1 0 0 0 0,-1 0 0 0 0,0 0-1 0 0,1 0 1 0 0,-1 0 1 0 0,16-1-37 0 0,-10 1-3 0 0,-2-4 314 0 0,-2 2-196 0 0,-1 4-198 0 0,-1-2 107 0 0,0 0 1 0 0,1 0 0 0 0,-1 1-1 0 0,1-1 1 0 0,-1 0 0 0 0,0 0-1 0 0,1 0 1 0 0,-1 1-1 0 0,1-1 1 0 0,-1 0 0 0 0,1 0-1 0 0,-1 0 1 0 0,1 0-1 0 0,-1 0 1 0 0,1 0 0 0 0,-1 0-1 0 0,1 0 1 0 0,-1 0 0 0 0,0 0-1 0 0,1 0 1 0 0,-1 0 12 0 0,2 0 110 0 0,-2 0-122 0 0,1 1-1 0 0,-1-1 0 0 0,1 0 0 0 0,-1 1 0 0 0,1-1 1 0 0,-1 0-1 0 0,1 0 0 0 0,-1 1 0 0 0,1-1 0 0 0,-1 0 1 0 0,1 0-1 0 0,-1 0 0 0 0,1 0 13 0 0,1-1-175 0 0,-3-4 191 0 0,-4 5 32 0 0,1-2-372 0 0,3 1 325 0 0,-1 0 1 0 0,1 1-1 0 0,0-1 1 0 0,0 0 0 0 0,-1 1-1 0 0,1 0 1 0 0,0-1-1 0 0,-1 1 1 0 0,1 0 0 0 0,0-1-1 0 0,-1 1-1 0 0,-23-2-180 0 0,19 2 194 0 0,1-1 0 0 0,-1 1 0 0 0,1 0-1 0 0,-1 0 1 0 0,1 0 0 0 0,-3 1-14 0 0,8-1-3 0 0,-1 0 1 0 0,0 1-1 0 0,0-1 0 0 0,0 0 1 0 0,1 0-1 0 0,-1 0 0 0 0,0 1 1 0 0,0-1-1 0 0,1 0 0 0 0,-1 1 1 0 0,0-1-1 0 0,1 1 0 0 0,-1-1 1 0 0,0 1 2 0 0,1 1-54 0 0,0-2 67 0 0,1-1-1 0 0,0 1 0 0 0,-1 0 0 0 0,1 0 1 0 0,-1 0-1 0 0,1-1 0 0 0,0 1 0 0 0,-1 0 1 0 0,1 0-1 0 0,0 0 0 0 0,-1 0 0 0 0,1 0 1 0 0,0 0-1 0 0,-1 0 0 0 0,1 0 1 0 0,0 0-1 0 0,-1 1 0 0 0,1-1 0 0 0,-1 0 1 0 0,1 0-13 0 0,17 5 69 0 0,-12-4 33 0 0,0 0 0 0 0,0 0 0 0 0,1 0 0 0 0,-1-1-102 0 0,1 1 101 0 0,1 0 0 0 0,5 1-101 0 0,51 13 133 0 0,-50-13 100 0 0,-10-2-281 0 0,1 1 0 0 0,-1 0-1 0 0,0 0 1 0 0,3 1 48 0 0,-3-1-5 0 0,1 0 1 0 0,-1 0-1 0 0,1 0 1 0 0,-1 0-1 0 0,1-1 1 0 0,-1 0-1 0 0,1 0 1 0 0,0 0 4 0 0,15 1-136 0 0,-18-1 129 0 0,4 0 57 0 0,1 1 0 0 0,0-1 0 0 0,-1 1 0 0 0,1 1 0 0 0,-1 0 0 0 0,1 0 0 0 0,-1 0 0 0 0,2 1-50 0 0,23 14-38 0 0,-30-17 39 0 0,-1 1 1 0 0,1-1-1 0 0,0 0 1 0 0,-1 1-1 0 0,1-1 1 0 0,-1 0-1 0 0,1 1 1 0 0,-1-1-1 0 0,1 1 1 0 0,-1-1-1 0 0,0 1 1 0 0,1-1-1 0 0,-1 1 1 0 0,1-1-1 0 0,-1 1 1 0 0,0 0-2 0 0,9 1-63 0 0,-9-1 62 0 0,1 1-1 0 0,0-1 1 0 0,-1 0-1 0 0,1 0 1 0 0,0 0-1 0 0,0 0 1 0 0,0 0 0 0 0,0 0-1 0 0,0 0 1 0 0,0-1-1 0 0,0 1 1 0 0,1 0 0 0 0,-1-1-1 0 0,0 1 1 0 0,0 0-1 0 0,1-1 1 0 0,-1 0 0 0 0,0 1-1 0 0,1-1 2 0 0,0 0-8 0 0,0 1 0 0 0,-1-1 0 0 0,1 0 0 0 0,0 1-1 0 0,-1-1 1 0 0,1 1 0 0 0,0-1 0 0 0,0 1 8 0 0,4 2 41 0 0,-5-1 42 0 0,-1-2-83 0 0,0 0 1 0 0,0 1-1 0 0,0-1 1 0 0,0 1-1 0 0,0-1 0 0 0,0 0 1 0 0,0 1-1 0 0,0-1 1 0 0,1 1-1 0 0,-1-1 1 0 0,0 0-1 0 0,0 1 0 0 0,0-1 1 0 0,1 0-1 0 0,-1 1 1 0 0,0-1-1 0 0,0 0 1 0 0,1 1-1 0 0,-1-1 0 0 0,0 0 1 0 0,1 1-1 0 0,-1-1 0 0 0,3 1-156 0 0,-3-1 159 0 0,1 0 1 0 0,-1 0 0 0 0,0 1-1 0 0,1-1 1 0 0,-1 0-1 0 0,0 0 1 0 0,1 0 0 0 0,-1 0-1 0 0,0 0 1 0 0,0 1 0 0 0,1-1-1 0 0,-1 0 1 0 0,0 0 0 0 0,1 1-1 0 0,-1-1 1 0 0,0 0 0 0 0,0 0-1 0 0,0 1 1 0 0,1-1-1 0 0,-1 0 1 0 0,0 1 0 0 0,0-1-1 0 0,0 0 1 0 0,0 1 0 0 0,1-1-1 0 0,-1 0 1 0 0,0 1 0 0 0,0-1-4 0 0,2 42-4 0 0,-1-25-14 0 0,1-6 93 0 0,-3-2-131 0 0,1-1 1 0 0,-1 0-1 0 0,1 2 56 0 0,0-6-13 0 0,1-3 24 0 0,-1 0 0 0 0,0 1-1 0 0,1-1 1 0 0,-1 0 0 0 0,1 1 0 0 0,-1-1 0 0 0,1 0-1 0 0,0 0 1 0 0,0 1 0 0 0,-1-1 0 0 0,1 0 0 0 0,1 1-11 0 0,3 5 54 0 0,-1-2-109 0 0,-4-5 60 0 0,1 0 0 0 0,-1 0-1 0 0,0 1 1 0 0,0-1 0 0 0,0 0 0 0 0,1 0-1 0 0,-1 0 1 0 0,0 1 0 0 0,0-1 0 0 0,0 0-1 0 0,0 0 1 0 0,1 1 0 0 0,-1-1 0 0 0,0 0-1 0 0,0 1 1 0 0,0-1 0 0 0,0 0 0 0 0,0 1-1 0 0,0-1 1 0 0,0 0 0 0 0,0 0 0 0 0,0 1-1 0 0,0-1 1 0 0,0 0 0 0 0,0 1 0 0 0,0-1-1 0 0,0 0 1 0 0,0 1 0 0 0,0-1 0 0 0,0 0 0 0 0,0 0-1 0 0,-1 1-4 0 0,1 2 5 0 0,0 0-1 0 0,0 0 1 0 0,0-1-1 0 0,1 1 1 0 0,-1 0-1 0 0,1 0 1 0 0,-1 0-1 0 0,1 0 1 0 0,0 0-1 0 0,0-1 1 0 0,0 1-5 0 0,3 2-37 0 0,-4-5 33 0 0,0 0-1 0 0,1 0 0 0 0,-1 1 0 0 0,0-1 1 0 0,0 0-1 0 0,1 1 0 0 0,-1-1 0 0 0,0 0 0 0 0,0 1 1 0 0,0-1-1 0 0,0 0 0 0 0,1 1 0 0 0,-1-1 1 0 0,0 0-1 0 0,0 1 0 0 0,0-1 0 0 0,0 1 5 0 0,1 4 13 0 0,0 0 0 0 0,0-1 0 0 0,0 1 0 0 0,2 3-13 0 0,-3-7-4 0 0,1 0 0 0 0,-1 0-1 0 0,0 0 1 0 0,0 0-1 0 0,0 0 1 0 0,0 0 0 0 0,0 0-1 0 0,0 0 1 0 0,0 0 0 0 0,0 0-1 0 0,0 0 1 0 0,-1 0 0 0 0,1 0-1 0 0,0 0 1 0 0,-1 0 0 0 0,1 0 4 0 0,-1 0-1 0 0,1 0 1 0 0,0 0-1 0 0,-1 0 1 0 0,1-1 0 0 0,0 1-1 0 0,0 0 1 0 0,0 0 0 0 0,-1 0-1 0 0,1 0 1 0 0,0 0 0 0 0,0 0-1 0 0,1 0 1 0 0,-1 0 0 0 0,0 1 0 0 0,1 1 58 0 0,-1-3-62 0 0,1 0 0 0 0,-1 1 0 0 0,0-1 0 0 0,0 1 0 0 0,0-1 0 0 0,0 0 0 0 0,1 1 0 0 0,-1-1 0 0 0,0 0 0 0 0,0 1 0 0 0,0-1 0 0 0,0 1 0 0 0,0-1 0 0 0,0 0 0 0 0,0 1 0 0 0,0-1 0 0 0,0 1 0 0 0,-1-1 0 0 0,1 1 4 0 0,0-1 4 0 0,0 1 1 0 0,0 0-1 0 0,0 0 0 0 0,0 0 0 0 0,1 0 1 0 0,-1 0-1 0 0,0-1 0 0 0,0 1 0 0 0,0 0 1 0 0,1 0-1 0 0,-1 0 0 0 0,1-1 0 0 0,-1 1 1 0 0,0 0-1 0 0,1 0 0 0 0,-1-1 0 0 0,1 1 0 0 0,0 0 1 0 0,-1-1-1 0 0,1 1 0 0 0,0-1-4 0 0,5 9-113 0 0,-6-8 113 0 0,1 0 0 0 0,-1 0 0 0 0,1 0 0 0 0,-1 0 0 0 0,1 0 0 0 0,-1-1 0 0 0,1 1 0 0 0,0 0-1 0 0,0 0 1 0 0,-1-1 0 0 0,1 1 0 0 0,0-1 0 0 0,0 1 0 0 0,0 0 0 0 0,1-1 0 0 0,4 5-564 0 0,-6-4 274 0 0,0-1 1 0 0,0 0-1 0 0,0 0 1 0 0,0 0-1 0 0,0 1 1 0 0,0-1-1 0 0,0 0 1 0 0,0 0-1 0 0,0 1 1 0 0,0-1-1 0 0,0 0 1 0 0,0 0-1 0 0,0 1 1 0 0,0-1-1 0 0,0 0 1 0 0,0 0-1 0 0,0 0 1 0 0,0 1-1 0 0,-1-1 1 0 0,1 0-1 0 0,0 0 1 0 0,0 0-1 0 0,0 0 1 0 0,0 1-1 0 0,-1-1 1 0 0,1 0-1 0 0,0 0 1 0 0,0 0-1 0 0,0 0 1 0 0,-1 0-1 0 0,1 1 1 0 0,0-1 289 0 0,-11 6-8456 0 0,-1-3 5298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5:43:45.4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177 153 3625 0 0,'36'-25'1756'0'0,"0"0"1"0"0,1 2 0 0 0,2 2-1 0 0,0 1-1756 0 0,-22 13 327 0 0,-1 1 1 0 0,0 0-1 0 0,1 1 0 0 0,0 1 0 0 0,0 0 0 0 0,0 2 0 0 0,1-1 0 0 0,-1 2 0 0 0,1 1 1 0 0,-1 0-1 0 0,9 2-327 0 0,-24-2 32 0 0,1 0 1 0 0,0 1 0 0 0,0-1-1 0 0,0 1 1 0 0,0 0 0 0 0,0 0-1 0 0,-1 0 1 0 0,1 0-1 0 0,-1 0 1 0 0,1 0 0 0 0,0 1-1 0 0,0 0-32 0 0,-2-2 8 0 0,-1 1 0 0 0,1-1 0 0 0,-1 1-1 0 0,0-1 1 0 0,1 1 0 0 0,-1 0 0 0 0,1-1 0 0 0,-1 1-1 0 0,0 0 1 0 0,0-1 0 0 0,1 1 0 0 0,-1-1 0 0 0,0 1-1 0 0,0 0 1 0 0,0-1 0 0 0,0 1 0 0 0,0 0 0 0 0,0 0-1 0 0,0-1 1 0 0,0 1 0 0 0,0 0-8 0 0,0 0 2 0 0,-1 0 1 0 0,1 1-1 0 0,-1 0 0 0 0,0 0 0 0 0,0-1 1 0 0,1 1-1 0 0,-1-1 0 0 0,0 1 0 0 0,-1 0 1 0 0,1-1-1 0 0,-1 1-2 0 0,-11 11-48 0 0,-2-2 1 0 0,1 1-1 0 0,-1-1 1 0 0,0-1-1 0 0,0-1 1 0 0,-2 1-1 0 0,-7 0 48 0 0,1 3-82 0 0,0-1 56 0 0,-72 41-644 0 0,81-44 646 0 0,0 1-1 0 0,1 0 0 0 0,1 0 1 0 0,-1 2-1 0 0,-4 5 25 0 0,15-14 51 0 0,0-1 0 0 0,0 0 0 0 0,0 0 0 0 0,1 1 0 0 0,-1 0 0 0 0,1-1 0 0 0,-1 1 0 0 0,1 0 1 0 0,-1-1-1 0 0,1 1 0 0 0,0 0 0 0 0,0 1-51 0 0,1-3 23 0 0,0-1 0 0 0,0 1 1 0 0,0 0-1 0 0,0-1 0 0 0,0 1 1 0 0,1-1-1 0 0,-1 1 0 0 0,0 0 1 0 0,0-1-1 0 0,0 1 0 0 0,1-1 1 0 0,-1 1-1 0 0,0 0 0 0 0,0-1 1 0 0,1 1-1 0 0,-1-1 0 0 0,1 0 1 0 0,-1 0-1 0 0,0 1 0 0 0,1-1 1 0 0,-1 0-1 0 0,1 1 0 0 0,0-1-23 0 0,0 1 37 0 0,1 0-1 0 0,-1 0 1 0 0,1 0-1 0 0,0 0 0 0 0,0-1 1 0 0,0 1-1 0 0,0-1 1 0 0,0 1-1 0 0,0-1 0 0 0,0 0 1 0 0,1 0-37 0 0,27 1 288 0 0,0-2 1 0 0,1-1-1 0 0,3-2-288 0 0,52-3 218 0 0,49-4-491 0 0,-69 6-1225 0 0,-64 4 1263 0 0,29 0-1952 0 0,-13 3-2470 0 0,-18-2 4559 0 0,0 0-1 0 0,0 0 1 0 0,0 0-1 0 0,1 0 1 0 0,-1 0-1 0 0,0 0 1 0 0,0 0 0 0 0,0 0-1 0 0,0 0 1 0 0,0 0-1 0 0,0 1 1 0 0,0-1 0 0 0,0 0-1 0 0,0 0 1 0 0,0 0-1 0 0,0 0 1 0 0,0 1 0 0 0,0-1-1 0 0,0 0 1 0 0,0 0-1 0 0,0 0 1 0 0,0 0 0 0 0,0 1-1 0 0,0-1 1 0 0,0 0-1 0 0,0 0 1 0 0,0 0 0 0 0,0 0-1 0 0,0 0 1 0 0,0 1-1 0 0,0-1 1 0 0,0 0-1 0 0,0 0 1 0 0,-1 0 0 0 0,1 0-1 0 0,0 0 1 0 0,0 1-1 0 0,0-1 1 0 0,0 0 0 0 0,0 0-1 0 0,0 0 1 0 0,-1 0-1 0 0,1 0 1 0 0,0 0 0 0 0,0 0-1 0 0,0 0 1 0 0,0 0-1 0 0,-1 0 1 0 0,1 0 0 0 0,0 1-1 0 0,0-1 1 0 0,0 0-1 0 0,0 0 1 0 0,0 0 0 0 0,-1 0-1 0 0,1 0 1 0 0,0 0 98 0 0,-11 1-1762 0 0</inkml:trace>
  <inkml:trace contextRef="#ctx0" brushRef="#br0" timeOffset="338.982">19 523 3777 0 0,'-3'5'788'0'0,"0"0"0"0"0,1 0-1 0 0,0-1 1 0 0,0 1 0 0 0,0 1 0 0 0,0-1 0 0 0,1 0-788 0 0,1-4 82 0 0,-1 0 0 0 0,1-1 0 0 0,0 1-1 0 0,0 0 1 0 0,0 0 0 0 0,0-1 0 0 0,0 1 0 0 0,0 0 0 0 0,0 0 0 0 0,0 0 0 0 0,0-1 0 0 0,0 1 0 0 0,0 0 0 0 0,1 0-1 0 0,-1-1 1 0 0,0 1 0 0 0,0 0 0 0 0,1-1 0 0 0,-1 1 0 0 0,1 0 0 0 0,-1-1 0 0 0,0 0 0 0 0,1 1 0 0 0,-1-1 0 0 0,1 1-1 0 0,-1-1 1 0 0,1 1 0 0 0,0-1 0 0 0,-1 1 0 0 0,1-1 0 0 0,0 1 0 0 0,-1-1 0 0 0,1 0 0 0 0,-1 1 0 0 0,0-1 0 0 0,1 0-1 0 0,0 0 1 0 0,-1 0 0 0 0,1 1 0 0 0,0-1 0 0 0,0 0 0 0 0,0 0 0 0 0,-1 0 0 0 0,1 0 0 0 0,0 0 0 0 0,0 0 0 0 0,-1 0-1 0 0,1 0 1 0 0,0-1 0 0 0,0 1 0 0 0,-1 0 0 0 0,1 0 0 0 0,0-1 0 0 0,0 1-82 0 0,236-33 4563 0 0,13-2-4512 0 0,-220 30-434 0 0,62-12-1792 0 0,-33 4-4683 0 0,-59 13 6563 0 0,3 0-4804 0 0,-6 0 2153 0 0,-8 0 2381 0 0</inkml:trace>
  <inkml:trace contextRef="#ctx0" brushRef="#br0" timeOffset="339.982">512 514 376 0 0,'-2'11'1341'0'0,"0"1"-1"0"0,0 0 1 0 0,-1-1-1 0 0,1 1 1 0 0,-2-2 0 0 0,0 2-1 0 0,-1-1 1 0 0,-1 0-1 0 0,-1 2-1340 0 0,-1 3 859 0 0,1 0-1 0 0,1 0 1 0 0,-4 12-859 0 0,3 21 67 0 0,6-47-394 0 0,1 0 0 0 0,0 0 1 0 0,0 0-1 0 0,0 1 0 0 0,0-1 0 0 0,1 1 1 0 0,-1-1-1 0 0,0 0 0 0 0,1 0 0 0 0,0 0 0 0 0,0 0 1 0 0,0 0-1 0 0,0 1 0 0 0,-1-1 0 0 0,1 0 1 0 0,0 0-1 0 0,1 0 0 0 0,-1 0 0 0 0,1-1 327 0 0,0 0-725 0 0,1 0 0 0 0,-1 0 0 0 0,1 0 0 0 0,0 0 0 0 0,-2 0 0 0 0,2-1 0 0 0,-1 1-1 0 0,1-1 1 0 0,0 0 0 0 0,0 0 0 0 0,1 0 725 0 0,-4 0-39 0 0,10-3-813 0 0</inkml:trace>
  <inkml:trace contextRef="#ctx0" brushRef="#br0" timeOffset="735.766">668 578 2080 0 0,'2'-2'424'0'0,"18"-30"2706"0"0,-19 31-2886 0 0,0 0 1 0 0,0-1 0 0 0,0 2 0 0 0,0-1 0 0 0,0 0 0 0 0,0 0 0 0 0,-1 0-1 0 0,1 0 1 0 0,0 1 0 0 0,0-1 0 0 0,1 0 0 0 0,-1 0 0 0 0,0 1-1 0 0,1-1 1 0 0,-1 1 0 0 0,0-1 0 0 0,1 1 0 0 0,-1 0 0 0 0,1-1 0 0 0,-1 1-1 0 0,1 0 1 0 0,-1 0 0 0 0,1 0-245 0 0,-2 0 68 0 0,1 1 0 0 0,-1-1 0 0 0,1 1 0 0 0,-1-1 0 0 0,1 1 0 0 0,-1-1-1 0 0,1 1 1 0 0,-1-1 0 0 0,0 1 0 0 0,1-1 0 0 0,-1 1 0 0 0,0-1 0 0 0,0 1 0 0 0,1 0 0 0 0,-1-1 0 0 0,0 1 0 0 0,0 0-1 0 0,0-1 1 0 0,0 1 0 0 0,0-1 0 0 0,0 0 0 0 0,0 1 0 0 0,0 0 0 0 0,0 0-68 0 0,0 19 530 0 0,-1-17-371 0 0,0 10-176 0 0,0-1 0 0 0,-1-1 0 0 0,-1 2-1 0 0,1-2 1 0 0,-2 1 0 0 0,-4 8 17 0 0,3-10-639 0 0,2-1 0 0 0,-3 1-1 0 0,1-1 1 0 0,-2 0 0 0 0,2 0 0 0 0,-2-2 0 0 0,0 2-1 0 0,0-2 1 0 0,-1 0 0 0 0,1 1 0 0 0,-2-2 0 0 0,-2 3 639 0 0,-17 10-1020 0 0,11-8 965 0 0,0 1 0 0 0,-1-2 0 0 0,0 1 1 0 0,-5-1 54 0 0,-5 5 1018 0 0,23-11-211 0 0,1-1-1 0 0,-2 0 1 0 0,1 0 0 0 0,0-1-1 0 0,-1 1 1 0 0,-5-1-807 0 0,9-2 2795 0 0,5-2-1626 0 0,9-3-400 0 0,22-3-214 0 0,0 2 1 0 0,0 2-1 0 0,2 0 0 0 0,-2 3 0 0 0,1 0 1 0 0,12 4-556 0 0,-25-2 145 0 0,0 1-1 0 0,-1 1 1 0 0,0 1 0 0 0,0 1 0 0 0,0 1 0 0 0,4 2-145 0 0,-22-7 12 0 0,0 0-1 0 0,-1 0 1 0 0,0 0 0 0 0,0 1-1 0 0,1-1 1 0 0,-1 1 0 0 0,0 0-1 0 0,0 0 1 0 0,0 0 0 0 0,0 0-1 0 0,0-1 1 0 0,0 1 0 0 0,-1 0-1 0 0,0 0 1 0 0,1 1 0 0 0,-1-1-1 0 0,1 1 1 0 0,-1 0 0 0 0,0-1-12 0 0,0 0 14 0 0,-1 0 1 0 0,0 1-1 0 0,0-1 1 0 0,1 0 0 0 0,-1 0-1 0 0,-1 0 1 0 0,1 1-1 0 0,0-2 1 0 0,-1 1-1 0 0,1 0 1 0 0,-1 0-1 0 0,1 0 1 0 0,-1 0-1 0 0,0 0 1 0 0,0 0 0 0 0,0 0-1 0 0,0 0 1 0 0,0 0-1 0 0,-1-1 1 0 0,2 1-1 0 0,-1-1 1 0 0,-1 1-1 0 0,0-1 1 0 0,1 1 0 0 0,-1 0-15 0 0,-15 12 54 0 0,-1 0 0 0 0,-1-2 0 0 0,-1 1-54 0 0,-16 11 80 0 0,35-24-77 0 0,-27 19 125 0 0,0 0 1 0 0,3 2 0 0 0,-1 2 0 0 0,1 0 0 0 0,-19 24-129 0 0,41-42 143 0 0,-1 1 1 0 0,0-1-1 0 0,1 1 0 0 0,0 0 0 0 0,1 0 1 0 0,0 0-1 0 0,-1 0 0 0 0,0 3-143 0 0,3-7 57 0 0,-1 0-1 0 0,1-1 1 0 0,0 1 0 0 0,-1 0-1 0 0,1 0 1 0 0,0 0 0 0 0,0 0-1 0 0,0 0 1 0 0,1 0-1 0 0,-1-1 1 0 0,0 1 0 0 0,1 0-1 0 0,-1 0 1 0 0,1 0 0 0 0,-1-1-1 0 0,1 1 1 0 0,0 0-1 0 0,0 0 1 0 0,0-1 0 0 0,0 1-1 0 0,0-2 1 0 0,0 2-1 0 0,0-1 1 0 0,0 1 0 0 0,0-1-1 0 0,1 1 1 0 0,-1-1 0 0 0,1 0-1 0 0,-1 0 1 0 0,1 0-1 0 0,0 0 1 0 0,0 0-57 0 0,6 3 29 0 0,2-1 0 0 0,-1 0 0 0 0,1 0 0 0 0,-1-1 0 0 0,2 0 0 0 0,-2 0 0 0 0,2-1 0 0 0,-2-1 0 0 0,7 0-29 0 0,22-2-1206 0 0,34-6 1206 0 0,-48 5-515 0 0,155-20-6124 0 0,-162 23 5043 0 0,0-1 0 0 0,0 2 0 0 0,0 0 0 0 0,0 1 0 0 0,6 2 1596 0 0,25 3-3835 0 0,-35-7 2867 0 0,-1 0-1 0 0,1-1 0 0 0,0 0 0 0 0,9-3 969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5:43:43.8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447 79 3769 0 0,'1'-1'537'0'0,"-1"0"0"0"0,1 0 0 0 0,-1 1 0 0 0,1-1 0 0 0,0 0 0 0 0,0 0 0 0 0,-1 0 0 0 0,1 1 0 0 0,0-1 0 0 0,0 0 0 0 0,0 1 0 0 0,0 0 0 0 0,0 0 0 0 0,0-1 0 0 0,0 1 0 0 0,0-1 0 0 0,0 1 0 0 0,0 0-537 0 0,24-2 3173 0 0,-12 4-3540 0 0,-1 0 1 0 0,1 1 0 0 0,1 2 366 0 0,-4-2 353 0 0,2 1-1582 0 0,2 0 0 0 0,-2 0 0 0 0,4 4 1229 0 0,-11-6-1337 0 0,0 1 0 0 0,0 0 0 0 0,-2-1 0 0 0,2 1 0 0 0,-1 1 0 0 0,1 1 1337 0 0,2 2-3873 0 0</inkml:trace>
  <inkml:trace contextRef="#ctx0" brushRef="#br0" timeOffset="593.61">442 253 4913 0 0,'-39'22'6257'0'0,"34"-18"-5694"0"0,-1 0 0 0 0,1 0 0 0 0,0 1 0 0 0,0 0 0 0 0,-2 3-563 0 0,5-8 16 0 0,1 2 0 0 0,-1 0 1 0 0,1 0-1 0 0,1-1 0 0 0,-2 1 1 0 0,1 0-1 0 0,0 0 0 0 0,0 0 1 0 0,0 1-1 0 0,1-1 0 0 0,-1-1 1 0 0,0 1-1 0 0,1 0 0 0 0,0 1 0 0 0,-1-1 1 0 0,1 0-1 0 0,0 0 0 0 0,0 1 1 0 0,0-1-1 0 0,0-1 0 0 0,1 1 1 0 0,-1 1-1 0 0,1-1 0 0 0,-1 0 1 0 0,1 0-1 0 0,0 0 0 0 0,0 1 1 0 0,0-1-1 0 0,0-1 0 0 0,0 1 1 0 0,0-1-1 0 0,-1 1 0 0 0,2 0 0 0 0,-1 0 1 0 0,1 0-1 0 0,0-1 0 0 0,1 2-16 0 0,-1-1-19 0 0,0 0 0 0 0,0-2 0 0 0,1 2 0 0 0,-2 0 0 0 0,1-1 0 0 0,1 0-1 0 0,-1 1 1 0 0,1-1 0 0 0,0 0 0 0 0,-1 0 0 0 0,1-1 0 0 0,-1 1-1 0 0,1 0 1 0 0,-1-1 0 0 0,1 0 0 0 0,1 0 19 0 0,6 0-224 0 0,0 0 1 0 0,0-1-1 0 0,9-3 224 0 0,22 0-1078 0 0,-39 6 742 0 0,-7 4 152 0 0,-13 10 106 0 0,9-7 110 0 0,-14 16 164 0 0,22-24-199 0 0,0 0 1 0 0,0 1-1 0 0,0 0 1 0 0,0-1-1 0 0,0 1 1 0 0,0-1-1 0 0,0 1 1 0 0,0 0-1 0 0,1 0 1 0 0,-1-1-1 0 0,1 0 1 0 0,-1 1-1 0 0,1 0 1 0 0,0 0-1 0 0,0 0 0 0 0,0 0 1 0 0,0 0 2 0 0,0-1 0 0 0,0 0 1 0 0,1-1 0 0 0,-1 1-1 0 0,1-1 1 0 0,-1 1-1 0 0,1 0 1 0 0,-1-1-1 0 0,1 1 1 0 0,-1-1 0 0 0,1 0-1 0 0,0 0 1 0 0,-1 0-1 0 0,1 1 1 0 0,0-1-1 0 0,-1 0 1 0 0,1 0 0 0 0,0 1-1 0 0,-1-1 1 0 0,1 0-1 0 0,0 0 1 0 0,0 0-1 0 0,-1 0 1 0 0,1 0 0 0 0,0 0-1 0 0,-1 0 1 0 0,1 0-1 0 0,0 0 0 0 0,24-2 77 0 0,-13 1-92 0 0,-10 1 27 0 0,-1 0 1 0 0,0-1-1 0 0,0 1 0 0 0,-1 1 0 0 0,1-1 0 0 0,0 0 0 0 0,0 0 0 0 0,1 0 0 0 0,-1 1 0 0 0,0-1 1 0 0,0 0-1 0 0,0 0 0 0 0,0 0 0 0 0,0 1 0 0 0,0 0-12 0 0,0-1 2 0 0,-1 0-1 0 0,0 1 1 0 0,0-1-1 0 0,0 0 1 0 0,0 1 0 0 0,0-1-1 0 0,0 0 1 0 0,0 0-1 0 0,1 1 1 0 0,-1-1-1 0 0,0 0 1 0 0,0 1 0 0 0,0-1-1 0 0,0 0 1 0 0,-1 1-1 0 0,1-1 1 0 0,0 0-1 0 0,0 1 1 0 0,0-1 0 0 0,0 0-1 0 0,0 1 1 0 0,0-1-1 0 0,0 0 1 0 0,-1 0 0 0 0,1 1-1 0 0,0-1 1 0 0,0 0-1 0 0,0 1 1 0 0,-1-1-1 0 0,1 0 1 0 0,0 0 0 0 0,0 1-2 0 0,-30 22 7 0 0,24-18 36 0 0,-20 12 31 0 0,0-3 0 0 0,1 0 0 0 0,-3-1 0 0 0,-2-1-74 0 0,-9 5 80 0 0,17-8 193 0 0,0-2 0 0 0,-23 5-273 0 0,21-6 298 0 0,0 1 0 0 0,-13 6-298 0 0,-16 2 305 0 0,43-12-195 0 0,0-1 1 0 0,0 2-1 0 0,0-1 0 0 0,0 1 0 0 0,0 0 1 0 0,1 1-111 0 0,9-5 6 0 0,0 0 0 0 0,-1 0 0 0 0,1 0 1 0 0,0 1-1 0 0,0-1 0 0 0,-1 0 1 0 0,1 0-1 0 0,0 0 0 0 0,0 0 1 0 0,-1 0-1 0 0,1 1 0 0 0,0-1 0 0 0,0 0 1 0 0,0 0-1 0 0,-1 0 0 0 0,1 1 1 0 0,0-1-1 0 0,0 0 0 0 0,0 0 1 0 0,0 1-1 0 0,-1-1 0 0 0,1 0 0 0 0,0 0 1 0 0,0 1-1 0 0,0-1 0 0 0,0 0 1 0 0,0 0-1 0 0,0 1 0 0 0,0-1 1 0 0,0 0-1 0 0,0 1 0 0 0,0-1 0 0 0,0 0 1 0 0,0 0-1 0 0,0 1 0 0 0,0-1 1 0 0,0 0-7 0 0,10 6 240 0 0,15-3 167 0 0,-10-5-256 0 0,0 2-1 0 0,0-3 1 0 0,-1 0 0 0 0,2-1-151 0 0,22-5 148 0 0,131-22 8 0 0,135-20-3256 0 0,-263 44 1081 0 0,-22 4-909 0 0,0 0 1 0 0,0 1-1 0 0,17 0 2928 0 0,-18 3-2842 0 0</inkml:trace>
  <inkml:trace contextRef="#ctx0" brushRef="#br0" timeOffset="968.524">971 36 4521 0 0,'0'-2'168'0'0,"4"-25"4231"0"0,-1 21-1699 0 0,0 19-469 0 0,-2 33-732 0 0,-1-1-1 0 0,-3 0 1 0 0,-7 36-1499 0 0,-4 52 378 0 0,11-35-647 0 0,-4 53-2117 0 0,7-144 2081 0 0,0-3 22 0 0,-1 0 0 0 0,1 0 1 0 0,0 0-1 0 0,-1-1 0 0 0,0 1 0 0 0,0 0 1 0 0,0 0-1 0 0,-1 0 0 0 0,1 0 283 0 0,-2-5-1555 0 0,3-6 1234 0 0,2-9 501 0 0,2 3-76 0 0,1 1 0 0 0,0 1 1 0 0,0-1-1 0 0,2 1 0 0 0,-1 0 1 0 0,1 1-1 0 0,1-1 0 0 0,0 1 1 0 0,4-3-105 0 0,-4 3 53 0 0,-6 7-59 0 0,1 0 0 0 0,1 0 0 0 0,-1 1 0 0 0,1 0 0 0 0,-1-1 0 0 0,0 1 0 0 0,1 0 0 0 0,0 0 0 0 0,0 0 0 0 0,1 0 0 0 0,-2 1 0 0 0,1 0 0 0 0,0 0 0 0 0,1 0 0 0 0,-1 1 0 0 0,0 0 0 0 0,0-1 0 0 0,1 1 6 0 0,0 0-697 0 0,-1 0 0 0 0,1 1 1 0 0,0-1-1 0 0,0 0 0 0 0,-1 1 0 0 0,2 1 697 0 0,12 10-5646 0 0,-13-6 2905 0 0</inkml:trace>
  <inkml:trace contextRef="#ctx0" brushRef="#br0" timeOffset="1296.566">602 858 6345 0 0,'-5'3'947'0'0,"1"-1"-352"0"0,0 0 0 0 0,0 0 0 0 0,1 0-1 0 0,0 0 1 0 0,-1 1 0 0 0,1-1 0 0 0,-1 1-595 0 0,4 0 1474 0 0,7-3-566 0 0,11-4 76 0 0,-15 3-721 0 0,43-9 868 0 0,0 2 0 0 0,1 3 0 0 0,20 0-1131 0 0,-43 4 207 0 0,1 2-1 0 0,-2 0 1 0 0,1 2-1 0 0,0 0 1 0 0,0 2 0 0 0,0 1-1 0 0,14 5-206 0 0,-31-8 3 0 0,0 1 1 0 0,1 0-1 0 0,-2 0 0 0 0,2-1 0 0 0,-2 2 0 0 0,0 1 0 0 0,1-1 0 0 0,-1 0 1 0 0,-1 1-1 0 0,1 0 0 0 0,0 0 0 0 0,-2 1 0 0 0,1 0 0 0 0,-1-1 0 0 0,0 1 1 0 0,0 1-1 0 0,-1-1 0 0 0,0 1 0 0 0,0-1-3 0 0,1 3-313 0 0,-1-1-1 0 0,-1 1 1 0 0,1-1 0 0 0,-3 2-1 0 0,2-2 1 0 0,-2 2 0 0 0,1-2 0 0 0,-1 2-1 0 0,-1-2 1 0 0,0 2 0 0 0,0-2-1 0 0,0 2 1 0 0,-2-2 0 0 0,1 1 0 0 0,-3 3 313 0 0,-3 6-1478 0 0,-5 17-2922 0 0,3-17-1625 0 0,6-14 2651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5:43:40.7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181 256 2136 0 0,'-4'2'2289'0'0,"6"-2"958"0"0,12-5 1521 0 0,121-16-286 0 0,-88 12-4065 0 0,0 1 0 0 0,1 3 0 0 0,43 1-417 0 0,-86 4-17 0 0,0 1-1 0 0,0-1 1 0 0,-2 0-1 0 0,2 1 0 0 0,0 0 1 0 0,-1 0-1 0 0,2 2 18 0 0,-5-3-7 0 0,0 1 0 0 0,0-1 0 0 0,0 0 0 0 0,0 1 0 0 0,0 0 0 0 0,0-1 0 0 0,0 1 0 0 0,0 0 0 0 0,0-1 0 0 0,-1 1 1 0 0,1 0-1 0 0,0 0 0 0 0,0-1 0 0 0,-1 1 0 0 0,1 0 0 0 0,-1 0 0 0 0,1 0 0 0 0,-1 0 0 0 0,1-1 0 0 0,-1 1 0 0 0,0 0 0 0 0,1 0 0 0 0,-1 0 0 0 0,0 0 0 0 0,0 0 0 0 0,0 0 0 0 0,1 1 0 0 0,-1-1 0 0 0,0 0 0 0 0,-1 0 0 0 0,1 0 0 0 0,0 0 0 0 0,0 0 0 0 0,-1 1 7 0 0,-1 3-22 0 0,0 0 0 0 0,0 0 0 0 0,-1 0 0 0 0,1-1 1 0 0,-2 1-1 0 0,2 0 0 0 0,-1 0 0 0 0,-1-2 0 0 0,-1 3 22 0 0,-40 38 8 0 0,28-28-14 0 0,-57 49 86 0 0,-52 32-80 0 0,29-23-161 0 0,-5-1-1085 0 0,95-69 896 0 0,53-30-1759 0 0,-20 7 2168 0 0,2 1 0 0 0,-1 2-1 0 0,3 1 1 0 0,24-9-59 0 0,-40 18 2 0 0,2 1 0 0 0,-1 1 0 0 0,0 0 1 0 0,0 0-1 0 0,2 2 0 0 0,-2 1 0 0 0,1 0 0 0 0,-1 0 1 0 0,1 2-1 0 0,1 0 0 0 0,-2 0-2 0 0,-9 0-293 0 0,1 0-1 0 0,-1 1 1 0 0,0 0-1 0 0,1 1 1 0 0,-1-1-1 0 0,0 1 1 0 0,-1 1-1 0 0,1-2 1 0 0,0 2-1 0 0,-1 0 1 0 0,1 1 293 0 0,-3-2-513 0 0,0 0 1 0 0,1-1-1 0 0,-2 1 0 0 0,0 0 1 0 0,1 1-1 0 0,0-1 1 0 0,-1 1-1 0 0,0-1 1 0 0,0 1-1 0 0,0 0 1 0 0,0 0-1 0 0,-1 0 1 0 0,0-1-1 0 0,0 1 1 0 0,0 1-1 0 0,0-1 1 0 0,0 3 512 0 0,-3 9-2142 0 0</inkml:trace>
  <inkml:trace contextRef="#ctx0" brushRef="#br0" timeOffset="328.047">387 646 4945 0 0,'-13'6'1344'0'0,"3"1"-704"0"0,-3 5-183 0 0,4 1-49 0 0,3 2 0 0 0,0 3-248 0 0,6-1-136 0 0,0-1-248 0 0,6 1-352 0 0,-2 0-273 0 0,1-2-367 0 0,3 1-472 0 0,0-3-313 0 0,-5-4 177 0 0</inkml:trace>
  <inkml:trace contextRef="#ctx0" brushRef="#br0" timeOffset="687.339">0 897 7066 0 0,'17'5'7996'0'0,"27"5"-6953"0"0,-6-10-697 0 0,0-2 0 0 0,0-1 0 0 0,0-3 0 0 0,12-3-346 0 0,17-2-164 0 0,-32 5-215 0 0,96-11-3207 0 0,-46 13-3815 0 0,-50 2 1754 0 0</inkml:trace>
  <inkml:trace contextRef="#ctx0" brushRef="#br0" timeOffset="688.339">98 991 2192 0 0,'-26'16'2673'0'0,"18"-12"-2198"0"0,0-1 0 0 0,1 2 0 0 0,0 0 0 0 0,-1 0 0 0 0,2 0 0 0 0,-1 1 0 0 0,-4 4-475 0 0,10-8 141 0 0,0 0 0 0 0,0 0 1 0 0,0-1-1 0 0,0 1 1 0 0,0 0-1 0 0,0 0 0 0 0,1 0 1 0 0,-1 0-1 0 0,1 1 0 0 0,-1-2 1 0 0,1 1-1 0 0,0 0 1 0 0,0 0-1 0 0,0 0 0 0 0,0 0 1 0 0,0 0-1 0 0,1 1 0 0 0,-1-1 1 0 0,1-1-1 0 0,-1 1 1 0 0,1 0-1 0 0,0 0 0 0 0,0 0 1 0 0,-1 0-1 0 0,1-1 0 0 0,1 1 1 0 0,-1 0-1 0 0,-1 0 1 0 0,1-1-1 0 0,1 1 0 0 0,0-1-141 0 0,4 7 437 0 0,2 0-1 0 0,-2-1 0 0 0,2 0 1 0 0,0 0-1 0 0,4 2-436 0 0,2 1 278 0 0,0-1-1 0 0,2 0 1 0 0,-1-2 0 0 0,0 1-1 0 0,1-1 1 0 0,0-2 0 0 0,1 1 0 0 0,3-1-278 0 0,3 0 165 0 0,2-1 1 0 0,-1-1-1 0 0,1-1 1 0 0,-1-2-1 0 0,10 0-165 0 0,36-8-1337 0 0,0-1-1 0 0,0-3 1 0 0,34-14 1337 0 0,-64 16-1236 0 0,-32 8 910 0 0,38-9-6849 0 0,19-9 7175 0 0,-14 0-4918 0 0</inkml:trace>
  <inkml:trace contextRef="#ctx0" brushRef="#br0" timeOffset="1015.388">1223 348 5129 0 0,'0'-1'266'0'0,"-1"0"0"0"0,0-1-1 0 0,1 2 1 0 0,-1-1 0 0 0,1-1 0 0 0,-1 1 0 0 0,1 0-1 0 0,0 0 1 0 0,-1-1 0 0 0,1 1 0 0 0,0-1 0 0 0,0 1-1 0 0,0 0 1 0 0,0-1 0 0 0,0 1 0 0 0,0 0 0 0 0,0-1-1 0 0,1 2 1 0 0,-1-2 0 0 0,0 1 0 0 0,1 0 0 0 0,-1 0-1 0 0,1-1 1 0 0,0 1-266 0 0,0-1 238 0 0,1 0-1 0 0,-1 0 1 0 0,1 0-1 0 0,0 0 1 0 0,1 1-1 0 0,-1 0 0 0 0,0 0 1 0 0,1-1-1 0 0,-1 1 1 0 0,0 0-1 0 0,0 0 1 0 0,3 0-238 0 0,21-8 344 0 0,1 2 1 0 0,0 0 0 0 0,0 2 0 0 0,23-1-345 0 0,-42 5-104 0 0,-1 1 0 0 0,2 0 0 0 0,-1 0 0 0 0,-1 1 1 0 0,1 0-1 0 0,0 0 0 0 0,0 0 104 0 0,-7-1-21 0 0,0 1 0 0 0,1-1 0 0 0,-1 0 0 0 0,0 0 0 0 0,0 1 0 0 0,1-1 0 0 0,-2 1 0 0 0,1-1 0 0 0,0 1 0 0 0,0-1 0 0 0,0 1 0 0 0,0 0 0 0 0,0 0 0 0 0,0-1 0 0 0,0 1 0 0 0,0 0 0 0 0,0 0 0 0 0,0 0 0 0 0,0 0 0 0 0,-1 0 0 0 0,1 0 0 0 0,0 0 0 0 0,-1 1 0 0 0,1-1 0 0 0,-1-1 0 0 0,1 1 0 0 0,-1 0 1 0 0,0 1-1 0 0,1-1 0 0 0,-1 0 0 0 0,0 0 0 0 0,0 1 0 0 0,0-1 0 0 0,0 0 0 0 0,0 0 0 0 0,0 1 0 0 0,0-1 0 0 0,0 0 0 0 0,-1 0 0 0 0,1 1 0 0 0,0-1 0 0 0,-1-1 0 0 0,1 1 0 0 0,-1 0 0 0 0,1 1 0 0 0,-1-1 0 0 0,0 0 0 0 0,0 1 21 0 0,-6 9-140 0 0,1-2 0 0 0,-1 1 0 0 0,-1-1 1 0 0,0 0-1 0 0,-1-1 0 0 0,1 1 0 0 0,-3-1 140 0 0,-22 20 72 0 0,-16 6-72 0 0,-3 3-115 0 0,-31 26 169 0 0,32-27 417 0 0,-25 12-471 0 0,76-47 5 0 0,-3 0 30 0 0,1 1 0 0 0,0-1 1 0 0,-1 0-1 0 0,1 0 0 0 0,0 0 0 0 0,-1 0 1 0 0,0 0-1 0 0,1 0 0 0 0,-1-1 1 0 0,0 1-1 0 0,-2-1-35 0 0,4 0 7 0 0,1 0 0 0 0,0 0-1 0 0,0 0 1 0 0,0 0 0 0 0,0 0 0 0 0,0 0-1 0 0,0 0 1 0 0,0 0 0 0 0,0 0 0 0 0,0 0-1 0 0,-1 0 1 0 0,1-1 0 0 0,0 1 0 0 0,0 0 0 0 0,0 0-1 0 0,0 0 1 0 0,0 0 0 0 0,-1 0 0 0 0,1-1-1 0 0,0 1 1 0 0,0 0 0 0 0,0 0 0 0 0,0 0-1 0 0,0 0 1 0 0,0-1 0 0 0,0 1 0 0 0,0 0 0 0 0,0 0-1 0 0,0 0 1 0 0,0-1 0 0 0,0 1 0 0 0,0 0-1 0 0,0 0 1 0 0,0 0 0 0 0,0 0 0 0 0,0-1-1 0 0,0 1 1 0 0,0 0 0 0 0,0 0 0 0 0,0 0 0 0 0,0-1-1 0 0,0 1 1 0 0,0 0 0 0 0,0 0 0 0 0,0 0-1 0 0,0 0 1 0 0,0 0 0 0 0,0 0 0 0 0,1 0-1 0 0,-1 0 1 0 0,0 0 0 0 0,0 0 0 0 0,0-1 0 0 0,0 1-1 0 0,0 0 1 0 0,1 0 0 0 0,-1 0 0 0 0,0 0-1 0 0,0 0 1 0 0,0 0-7 0 0,10-13 132 0 0,-9 12-106 0 0,4-4 20 0 0,0 0 0 0 0,2 0 0 0 0,-1 0-1 0 0,0 1 1 0 0,1 0 0 0 0,0 0 0 0 0,-1 0 0 0 0,1 1 0 0 0,1-1-1 0 0,-2 3 1 0 0,2-2 0 0 0,1 1-46 0 0,7-2 56 0 0,0 1-1 0 0,1 0 1 0 0,0 1 0 0 0,-1 1-1 0 0,2 1-55 0 0,-11 0-109 0 0,0 1 0 0 0,-1-1 0 0 0,1 1 1 0 0,0 1-1 0 0,-1-1 0 0 0,1 1 0 0 0,-1 0 0 0 0,0 1 0 0 0,0 0 0 0 0,1 0 0 0 0,-2-1 0 0 0,1 2 0 0 0,0 0 0 0 0,0 0 0 0 0,-2 0 0 0 0,2 0 1 0 0,-1 1-1 0 0,0 0 0 0 0,1 3 109 0 0,-1-2-1129 0 0,0 1 0 0 0,-1-1 0 0 0,-1 0-1 0 0,1 1 1 0 0,0 0 0 0 0,-1 0 0 0 0,-1 1 0 0 0,1-2 0 0 0,-2 2 0 0 0,2 6 1129 0 0,-2-4-1923 0 0</inkml:trace>
  <inkml:trace contextRef="#ctx0" brushRef="#br0" timeOffset="1343.561">1598 241 2361 0 0,'2'-7'1103'0'0,"0"1"0"0"0,0 1 0 0 0,1-1 1 0 0,0 0-1 0 0,1-1-1103 0 0,-1 3 1568 0 0,-2 5-234 0 0,-5 21 8 0 0,0-2-1187 0 0,0 0-1 0 0,0 0 0 0 0,2 1 1 0 0,1-1-1 0 0,1 0 0 0 0,1 2-154 0 0,3 29-1115 0 0,9 42 1115 0 0,-10-43-2284 0 0,-2-35-5930 0 0,6-30 6883 0 0,-6 1 1236 0 0</inkml:trace>
  <inkml:trace contextRef="#ctx0" brushRef="#br0" timeOffset="1683.248">1840 154 296 0 0,'7'-14'1429'0'0,"-1"1"-1"0"0,-1-2 1 0 0,2-9-1429 0 0,4-22 5646 0 0,-13 43-1461 0 0,-3 6-2358 0 0,-7 9-499 0 0,2 24-493 0 0,0 1 0 0 0,3-1 0 0 0,1 1 0 0 0,1 0 0 0 0,1 24-835 0 0,-11 342 1499 0 0,13-324-1641 0 0,7 232-1438 0 0,1-140-1241 0 0,-4-124-1671 0 0,3 21 4492 0 0,8 6-6537 0 0,-9-52 2888 0 0,-4-9-284 0 0</inkml:trace>
  <inkml:trace contextRef="#ctx0" brushRef="#br0" timeOffset="1684.248">2471 168 4841 0 0,'-4'-10'1240'0'0,"4"4"-416"0"0,0 2 41 0 0,2 4-25 0 0,2 0-136 0 0,-2 0-288 0 0,2-1-232 0 0,3-1-376 0 0,1 7-376 0 0,0 3-400 0 0,-2 1-665 0 0,0 4-519 0 0,-4 0-457 0 0,-2-1 825 0 0</inkml:trace>
  <inkml:trace contextRef="#ctx0" brushRef="#br0" timeOffset="2026.918">2437 367 3401 0 0,'13'-2'4681'0'0,"18"0"-3394"0"0,17-12-523 0 0,-39 11-707 0 0,-1 1 0 0 0,2-1 1 0 0,-2 1-1 0 0,2 0 1 0 0,5 0-58 0 0,10 0 10 0 0,-15 1 41 0 0,0 0-1 0 0,0 1 1 0 0,1 0 0 0 0,8 2-51 0 0,-19-2 1 0 0,0 0 0 0 0,1 0 0 0 0,-1 0-1 0 0,0 0 1 0 0,0 0 0 0 0,0 0 0 0 0,0 0 0 0 0,0 0 0 0 0,0 0 0 0 0,0 0 0 0 0,0 0 0 0 0,0 1-1 0 0,1-1 1 0 0,-1 0 0 0 0,0 0 0 0 0,0 0 0 0 0,0 0 0 0 0,0 0 0 0 0,0 0 0 0 0,0 0 0 0 0,0 0-1 0 0,0 0 1 0 0,0 0 0 0 0,0 1 0 0 0,0-1 0 0 0,0 0 0 0 0,0 0 0 0 0,0 0 0 0 0,0 0 0 0 0,0 0-1 0 0,0 0 1 0 0,0 0 0 0 0,0 0 0 0 0,0 1 0 0 0,0-1 0 0 0,0 0 0 0 0,0 0 0 0 0,0 0-1 0 0,0 0 1 0 0,0 0 0 0 0,0 0 0 0 0,0 0 0 0 0,0 0 0 0 0,0 0 0 0 0,0 1 0 0 0,0-1 0 0 0,0 0-1 0 0,0 0 1 0 0,0 0 0 0 0,0 0 0 0 0,-1 0 0 0 0,1 0 0 0 0,0 0 0 0 0,0 0 0 0 0,0 0 0 0 0,0 0-1 0 0,0 0 1 0 0,0 0 0 0 0,0 0 0 0 0,0 0 0 0 0,0 1 0 0 0,0-1 0 0 0,-1 0 0 0 0,1 0 0 0 0,0 0-1 0 0,-12 8 75 0 0,-27 13 57 0 0,23-11-112 0 0,-7 2-5 0 0,1 1 76 0 0,0 0 1 0 0,2 0-1 0 0,-1 2 0 0 0,1 2 0 0 0,-3 3-91 0 0,-6 7 247 0 0,3 2 0 0 0,1 1-1 0 0,-9 15-246 0 0,32-43 24 0 0,1 1 1 0 0,-1 0-1 0 0,1-1 0 0 0,-1 1 0 0 0,1 0 1 0 0,0 0-1 0 0,0 0 0 0 0,0 0 0 0 0,1 0 0 0 0,-1 0 1 0 0,1 0-1 0 0,-1 0 0 0 0,1 1 0 0 0,0-1 1 0 0,1 0-1 0 0,-1-1 0 0 0,0 2 0 0 0,1-1 0 0 0,0 0-24 0 0,0-1 22 0 0,-1 0-1 0 0,1 0 0 0 0,0-1 0 0 0,0 1 0 0 0,0 0 0 0 0,1 0 0 0 0,-1 0 0 0 0,0-1 0 0 0,1 1 0 0 0,-1 0 1 0 0,0-1-1 0 0,0 0 0 0 0,1 1 0 0 0,0-1 0 0 0,-1 0 0 0 0,1 0 0 0 0,0-1 0 0 0,0 1 0 0 0,0 0 0 0 0,0 0 0 0 0,0 0 1 0 0,-1-1-1 0 0,1 1 0 0 0,0-1 0 0 0,1 1 0 0 0,-1-1 0 0 0,0 0 0 0 0,1 0-21 0 0,11 0 5 0 0,1-1 1 0 0,0-1-1 0 0,0 0 0 0 0,-1 0 0 0 0,0-2 0 0 0,15-6-5 0 0,21-3-59 0 0,-48 12 63 0 0,16-3-9 0 0,-1-1 1 0 0,0 0 0 0 0,9-5 4 0 0,-22 8 18 0 0,-1 1 1 0 0,1-1 0 0 0,-1 1 0 0 0,0-1-1 0 0,1 0 1 0 0,-1 0 0 0 0,0-1 0 0 0,0 0-1 0 0,0 1 1 0 0,-1-1 0 0 0,1 1 0 0 0,-1-2-1 0 0,1 1 1 0 0,-1 0 0 0 0,0-1 0 0 0,0 1-1 0 0,0 0 1 0 0,0-1 0 0 0,-1-1-19 0 0,-1 2 31 0 0,0 0 0 0 0,0 0-1 0 0,0 1 1 0 0,0 0 0 0 0,0-1 0 0 0,0 0 0 0 0,-1 0 0 0 0,0 0-1 0 0,1 1 1 0 0,-2-1 0 0 0,1 1 0 0 0,0 0 0 0 0,0-1 0 0 0,-1 1-1 0 0,1-1 1 0 0,-1 1 0 0 0,-1-1-31 0 0,-29-35 239 0 0,18 25-1011 0 0,-1 1 0 0 0,1-1 1 0 0,-10-3 771 0 0,-27-12-10289 0 0,36 19 8639 0 0</inkml:trace>
  <inkml:trace contextRef="#ctx0" brushRef="#br0" timeOffset="2370.593">2803 22 3425 0 0,'4'-3'506'0'0,"0"0"1"0"0,0 1-1 0 0,0-1 1 0 0,1 2-1 0 0,-1-1 1 0 0,1 1-1 0 0,-1-1 1 0 0,0 1-1 0 0,1 0 1 0 0,0 0-1 0 0,-1 0 1 0 0,1 1-1 0 0,3 0-506 0 0,-5 0 197 0 0,-1 1 0 0 0,-1-1 0 0 0,1 1-1 0 0,1 0 1 0 0,-1 0 0 0 0,0 0 0 0 0,0 0 0 0 0,0 0-1 0 0,0 0 1 0 0,0 0 0 0 0,-1 0 0 0 0,1 0 0 0 0,-1 1-1 0 0,1 0 1 0 0,0-1 0 0 0,-1 1 0 0 0,1 0 0 0 0,-1 0 0 0 0,0 0-1 0 0,1 0 1 0 0,-1 0 0 0 0,0-1 0 0 0,0 1 0 0 0,-1 0-1 0 0,1 1 1 0 0,0-1 0 0 0,-1 0 0 0 0,1 1 0 0 0,-1 0-197 0 0,4 27 383 0 0,0 1 0 0 0,-2-1-1 0 0,-2 0 1 0 0,0 2 0 0 0,-3-2 0 0 0,0 3-383 0 0,-1 17 129 0 0,-3 156-398 0 0,9-148-3090 0 0,3 21 3359 0 0,-5-76-339 0 0,0 0 111 0 0,0 0 0 0 0,1 0 1 0 0,-1 0-1 0 0,1 0 0 0 0,-1-1 0 0 0,1 0 0 0 0,0 1 0 0 0,0 0 0 0 0,0 0 0 0 0,1 1 228 0 0,-1-4-71 0 0,-1-1 1 0 0,0 1-1 0 0,1-1 0 0 0,-1 1 0 0 0,1-1 0 0 0,-1 1 1 0 0,0-1-1 0 0,1 1 0 0 0,-1-1 0 0 0,0 1 0 0 0,0-1 1 0 0,0 1-1 0 0,1-1 0 0 0,-1 0 0 0 0,0 1 0 0 0,0-1 0 0 0,0 0 1 0 0,0 1-1 0 0,0-1 0 0 0,0 1 0 0 0,0-1 0 0 0,0 0 1 0 0,0 0 70 0 0,1-18-108 0 0,-1 7 264 0 0,0 2 0 0 0,0-2 0 0 0,2 2 0 0 0,-1-2 0 0 0,1 2-1 0 0,0-1 1 0 0,2 0 0 0 0,2-5-156 0 0,-4 11 66 0 0,0 1-1 0 0,0 0 0 0 0,0 1 1 0 0,1 0-1 0 0,-1-1 0 0 0,1 0 1 0 0,1 1-1 0 0,-1 0 0 0 0,0 0 1 0 0,0 0-1 0 0,1 1 0 0 0,-1-1 1 0 0,1 0-1 0 0,0 1 0 0 0,-1 0 0 0 0,2 0 1 0 0,-1 1-1 0 0,0 0 0 0 0,1-1 1 0 0,-2 1-1 0 0,2 0 0 0 0,3 0-65 0 0,11-1-436 0 0,0 1-1 0 0,1 1 1 0 0,-1 1-1 0 0,0 1 1 0 0,0 0-1 0 0,0 2 437 0 0,34 2-7080 0 0,-35-6 3942 0 0</inkml:trace>
  <inkml:trace contextRef="#ctx0" brushRef="#br0" timeOffset="2715.369">2625 845 4561 0 0,'8'2'315'0'0,"-2"0"0"0"0,1 0 0 0 0,1-1 0 0 0,-1 0 0 0 0,0 0 0 0 0,1-1 0 0 0,-2 0 0 0 0,2 0 1 0 0,-1-1-1 0 0,3 0-315 0 0,18 0 707 0 0,29 0-127 0 0,12 0-277 0 0,0 4 1 0 0,36 5-304 0 0,-99-7-66 0 0,0 1 0 0 0,0 0-1 0 0,0 0 1 0 0,0 0 0 0 0,-1 1 0 0 0,1-1 0 0 0,4 3 66 0 0,-9-5-11 0 0,0 1 1 0 0,0-1-1 0 0,0 1 1 0 0,0 0-1 0 0,0-1 1 0 0,0 1-1 0 0,0 0 0 0 0,0 0 1 0 0,-1 0-1 0 0,1 0 1 0 0,0-1-1 0 0,0 1 1 0 0,0 0-1 0 0,-1 0 1 0 0,1 0-1 0 0,0 1 1 0 0,-1-2-1 0 0,1 1 1 0 0,-1 0-1 0 0,0 0 1 0 0,1 0-1 0 0,-1 1 0 0 0,0-1 1 0 0,1 0-1 0 0,-1 0 1 0 0,0 0-1 0 0,0 1 1 0 0,0-1-1 0 0,0 0 1 0 0,0 0-1 0 0,-1 1 1 0 0,1-1-1 0 0,0 0 1 0 0,-1 0-1 0 0,1-1 1 0 0,0 2-1 0 0,-1-1 1 0 0,1 0-1 0 0,-1 0 0 0 0,0 0 1 0 0,1 0-1 0 0,-1 0 1 0 0,-1 1 10 0 0,-11 11 176 0 0,-1 0-1 0 0,0-2 1 0 0,-1 1 0 0 0,0-2-1 0 0,-1-1 1 0 0,-13 7-176 0 0,6-3 238 0 0,-46 24 313 0 0,34-20 430 0 0,0 2 1 0 0,-9 9-982 0 0,35-21 443 0 0,0-1-1 0 0,1 1 1 0 0,-1 0 0 0 0,2 1 0 0 0,-1 0-1 0 0,0 0 1 0 0,2 1 0 0 0,0 0 0 0 0,-1 0 0 0 0,0 4-443 0 0,6-10 133 0 0,0-1 1 0 0,0 1-1 0 0,0-1 1 0 0,0 1-1 0 0,0-1 1 0 0,0 0 0 0 0,1 1-1 0 0,0-1 1 0 0,-1 1-1 0 0,1 0 1 0 0,0-1-1 0 0,0 1 1 0 0,0-1 0 0 0,1 0-1 0 0,-1 1 1 0 0,1 0-1 0 0,-1-1 1 0 0,1 1-1 0 0,0-1 1 0 0,0 1 0 0 0,0-2-1 0 0,1 3-133 0 0,-1-2 47 0 0,1 1 0 0 0,0-1 0 0 0,0 1-1 0 0,0-1 1 0 0,0 0 0 0 0,0-1 0 0 0,1 1 0 0 0,0 0-1 0 0,-1 0 1 0 0,1 0 0 0 0,-1-1 0 0 0,1 1-1 0 0,0-1 1 0 0,0 0 0 0 0,0 0 0 0 0,0 0 0 0 0,0 0-1 0 0,2 0-46 0 0,31 2-223 0 0,-1-1-1 0 0,1-1 1 0 0,-1-2-1 0 0,0-1 1 0 0,4-3 223 0 0,27-1-927 0 0,252-10-6744 0 0,-194 15 2118 0 0,-63 1 2804 0 0,-34-1 1410 0 0,-1-2-1 0 0,4-1 1340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5:43:38.9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92 190 2561 0 0,'1'-1'307'0'0,"-1"0"0"0"0,0 0 0 0 0,0 1 1 0 0,1-1-1 0 0,-1 0 0 0 0,0 1 1 0 0,1-1-1 0 0,-1 0 0 0 0,1 0 0 0 0,-1 0 1 0 0,1 1-1 0 0,0-1 0 0 0,-1 0 1 0 0,1 1-1 0 0,0-1 0 0 0,-1 0 0 0 0,1 1 1 0 0,0-1-308 0 0,0 1 170 0 0,-1 0 0 0 0,1 0 0 0 0,-1 0 0 0 0,0 0 0 0 0,1 0 0 0 0,-1 0 0 0 0,1 0 0 0 0,-1 0 0 0 0,1 0 0 0 0,-1 0 0 0 0,0 0 1 0 0,1 1-1 0 0,-1-1 0 0 0,0 0 0 0 0,0 0 0 0 0,0 0 0 0 0,1 1 0 0 0,-1-1 0 0 0,0 0 0 0 0,1 0 0 0 0,-1 1 0 0 0,0-1 0 0 0,1 0 0 0 0,-1 1 0 0 0,0-1 1 0 0,0 0-1 0 0,1 1 0 0 0,-1-1 0 0 0,0 1 0 0 0,0-1 0 0 0,0 0 0 0 0,1 1 0 0 0,-1-1 0 0 0,0 1 0 0 0,0-1 0 0 0,0 0 0 0 0,0 1 0 0 0,0-1 0 0 0,0 1-170 0 0,2 5 464 0 0,-1 0 0 0 0,0 1 0 0 0,0-1-1 0 0,0 0 1 0 0,-1 1 0 0 0,0-1 0 0 0,0 1-1 0 0,-1 1-463 0 0,-9 55 1373 0 0,2-20-804 0 0,-1 41-1168 0 0,4-1-1 0 0,3 0 0 0 0,8 72 600 0 0,-5-91-3146 0 0,0 4-5356 0 0,0-52 4731 0 0,-4-7 621 0 0</inkml:trace>
  <inkml:trace contextRef="#ctx0" brushRef="#br0" timeOffset="437.397">176 194 9418 0 0,'1'-5'738'0'0,"0"1"0"0"0,0 0 1 0 0,1-1-1 0 0,-1 1 0 0 0,1 0 0 0 0,0 0 1 0 0,0 0-1 0 0,0-1 0 0 0,1 1 0 0 0,2-1-738 0 0,0-1 578 0 0,0 0-1 0 0,0 0 1 0 0,1 2-1 0 0,0-1 0 0 0,0 1 1 0 0,3-2-578 0 0,10-5 531 0 0,1 1 1 0 0,0 1 0 0 0,0 0-1 0 0,4 1-531 0 0,-2-1 96 0 0,1 2 0 0 0,1 0-1 0 0,0 1 1 0 0,0 2 0 0 0,-1 1-1 0 0,2 0 1 0 0,20 1-96 0 0,-43 2-46 0 0,1 0-1 0 0,-1 0 1 0 0,1 1 0 0 0,0-1 0 0 0,-1 1-1 0 0,1 0 1 0 0,0-1 0 0 0,-1 1-1 0 0,0 0 1 0 0,1 1 0 0 0,-1-1 0 0 0,1 0-1 0 0,-1 0 1 0 0,0 0 0 0 0,1 1 0 0 0,-1 0-1 0 0,0 0 1 0 0,-1 0 0 0 0,1 0 0 0 0,0 0-1 0 0,-1 0 1 0 0,1 0 0 0 0,0 0-1 0 0,-1 0 1 0 0,1 2 46 0 0,-1 0-164 0 0,0 0 0 0 0,0-1 1 0 0,0 0-1 0 0,-1 1 0 0 0,1 0 0 0 0,-1 0 0 0 0,0 0 0 0 0,0-1 0 0 0,-1 1 1 0 0,1-1-1 0 0,-1 1 0 0 0,0 0 0 0 0,0 0 0 0 0,0-1 0 0 0,0 0 0 0 0,-1 1 1 0 0,1-1-1 0 0,-2 2 164 0 0,-10 20-911 0 0,-2 0 0 0 0,-1-1 0 0 0,-2 0 0 0 0,0-2 0 0 0,-21 21 911 0 0,-30 26-3004 0 0,-11 2 3004 0 0,-15 9-438 0 0,104-85 689 0 0,1 1-1 0 0,0 0 1 0 0,0 1-1 0 0,0 0 0 0 0,1 1 1 0 0,-1-1-1 0 0,9 1-250 0 0,4-1 106 0 0,-10 0-80 0 0,2 1-1 0 0,-1 1 1 0 0,-1 0-1 0 0,2 1 0 0 0,-1 0 1 0 0,0 1-1 0 0,-1 1 1 0 0,2 1-1 0 0,-1-1-25 0 0,-7 0-10 0 0,-1 0 0 0 0,1 0 0 0 0,-1 1 0 0 0,0-1 0 0 0,0 2 1 0 0,0-1-1 0 0,-1 0 0 0 0,1 0 0 0 0,0 2 0 0 0,-1-1 0 0 0,0 1 0 0 0,0-1 0 0 0,0 1 0 0 0,-1 0 1 0 0,0 1-1 0 0,0-2 0 0 0,0 2 0 0 0,-1 0 0 0 0,1-1 0 0 0,-2 2 10 0 0,2 1 33 0 0,-1 0 0 0 0,0 1-1 0 0,-1 0 1 0 0,1 0 0 0 0,-2 0 0 0 0,1 0 0 0 0,-1 0-1 0 0,-1 0 1 0 0,0 0 0 0 0,0 0 0 0 0,-1 0-1 0 0,0 0 1 0 0,0 0 0 0 0,-1-1 0 0 0,-2 7-33 0 0,0-5 185 0 0,0 1 0 0 0,0-1 0 0 0,-2 1 0 0 0,1-2 1 0 0,-1 2-1 0 0,0-2 0 0 0,-1 0 0 0 0,0 0 0 0 0,-1 0 1 0 0,0-2-1 0 0,1 1 0 0 0,-5 2-185 0 0,-4 3 207 0 0,0-2-1 0 0,-1 1 1 0 0,0-2-1 0 0,-1 0 1 0 0,0-2-1 0 0,-1 0 1 0 0,0-1-1 0 0,0-1 1 0 0,0 0-1 0 0,-1-2 1 0 0,-5 1-207 0 0,7-2-297 0 0,0-2 0 0 0,-1 0 1 0 0,1-1-1 0 0,-1 0 0 0 0,-13-4 297 0 0,17 2-1009 0 0,0-1-1 0 0,0 0 1 0 0,0-2-1 0 0,0 0 0 0 0,1-1 1 0 0,-14-7 1009 0 0,23 10-734 0 0,0 0 0 0 0,1 1 0 0 0,0-1 0 0 0,-1 0 0 0 0,1-1 0 0 0,0 0 0 0 0,1 0 0 0 0,-1 1 0 0 0,0-1 0 0 0,0-2 734 0 0,-10-21-2945 0 0</inkml:trace>
  <inkml:trace contextRef="#ctx0" brushRef="#br0" timeOffset="1057.223">1065 71 5121 0 0,'55'-4'8423'0'0,"32"2"-8423"0"0,-47 2 756 0 0,0-2 0 0 0,0-2-1 0 0,35-6-755 0 0,-70 8 46 0 0,1 0-1 0 0,-1 0 1 0 0,0 0-1 0 0,0-1 1 0 0,4-1-46 0 0,-8 3 0 0 0,-1 1 0 0 0,1 0 1 0 0,0-1-1 0 0,0 1 0 0 0,-1-1 0 0 0,1 1 1 0 0,-1-1-1 0 0,1 1 0 0 0,0 0 0 0 0,0-1 1 0 0,-1 1-1 0 0,1-1 0 0 0,0 0 1 0 0,-1 1-1 0 0,1-1 0 0 0,-1 0 0 0 0,1 0 1 0 0,-1 0-1 0 0,1 0 0 0 0,-1 1 0 0 0,0-1 1 0 0,1 0-1 0 0,-1 0 0 0 0,0 0 1 0 0,0 0-1 0 0,0 0 0 0 0,1 0 0 0 0,-1 0 1 0 0,0 0-1 0 0,0 0 0 0 0,-1 0 0 0 0,1 1 1 0 0,0-1-1 0 0,0 0 0 0 0,0 1 0 0 0,-1-1 1 0 0,1-1-1 0 0,-3 1 34 0 0,0 0 0 0 0,1 0 0 0 0,0 0 0 0 0,-1 1 0 0 0,0-1 0 0 0,0 1 0 0 0,0 0 1 0 0,1 0-1 0 0,-1 0 0 0 0,1 0 0 0 0,-1 0 0 0 0,0 1 0 0 0,0-1 0 0 0,0 1-34 0 0,-4 0 94 0 0,-10 1-13 0 0,1 1 1 0 0,0-1-1 0 0,1 3 1 0 0,-1 0-1 0 0,0 0 1 0 0,-4 3-82 0 0,-25 13 134 0 0,-16 12-134 0 0,35-19 29 0 0,2-2 32 0 0,2 2 0 0 0,1 1 0 0 0,0 1 0 0 0,0 0 0 0 0,1 1 0 0 0,2 2 0 0 0,0 0 0 0 0,0 0 0 0 0,1 2 0 0 0,-6 14-61 0 0,21-33 16 0 0,0 1-1 0 0,1 0 0 0 0,-1 0 0 0 0,1 0 0 0 0,0 1 0 0 0,0-2 0 0 0,0 1 0 0 0,0 0 0 0 0,1 1 1 0 0,0-1-1 0 0,-1 0 0 0 0,1 0 0 0 0,0 0 0 0 0,0 0 0 0 0,1 1 0 0 0,0 2-15 0 0,0-3 8 0 0,-1-2 0 0 0,1 0-1 0 0,0 1 1 0 0,0 0 0 0 0,0 0-1 0 0,0 0 1 0 0,0 0 0 0 0,1-1-1 0 0,-1 1 1 0 0,0 0 0 0 0,0-1 0 0 0,0 1-1 0 0,1-2 1 0 0,0 1 0 0 0,-1 1-1 0 0,1-1 1 0 0,0 0 0 0 0,0 0-1 0 0,0 0 1 0 0,0-1 0 0 0,0 1-1 0 0,-1 0 1 0 0,1-1 0 0 0,0 1 0 0 0,0-1-1 0 0,0 1 1 0 0,1-1-8 0 0,26 2 35 0 0,0 0 0 0 0,0-3 1 0 0,13-1-36 0 0,-19 0 28 0 0,-1 0 1 0 0,1 2-1 0 0,0 1 1 0 0,-1 1 0 0 0,0 1-1 0 0,14 3-28 0 0,-29-4-24 0 0,1 1 0 0 0,-1-1 0 0 0,0 1 0 0 0,1 1 0 0 0,-2 0 1 0 0,1-1-1 0 0,0 1 0 0 0,-1 1 0 0 0,1 0 0 0 0,1 1 24 0 0,-5-4-16 0 0,-2 0-1 0 0,1 1 1 0 0,-1-1 0 0 0,1 1 0 0 0,0-1 0 0 0,-1 1 0 0 0,1-2 0 0 0,-1 2 0 0 0,0 0 0 0 0,0 0-1 0 0,0 0 1 0 0,0 0 0 0 0,-1-1 0 0 0,1 0 0 0 0,-1 1 0 0 0,1 0 0 0 0,-1 1 0 0 0,0-1 0 0 0,0 0-1 0 0,-1 0 1 0 0,1-1 0 0 0,-1 1 0 0 0,1-1 0 0 0,-1 1 0 0 0,0 0 0 0 0,0 0 0 0 0,0 0 0 0 0,0-1-1 0 0,-2 2 17 0 0,-1 4-17 0 0,0-1-1 0 0,-1 1 0 0 0,-1 0 0 0 0,1-2 0 0 0,-1 1 0 0 0,0 0 1 0 0,-2 0 17 0 0,-49 41 75 0 0,47-41-64 0 0,-35 25 88 0 0,-1-3 1 0 0,-35 18-100 0 0,53-33 48 0 0,13-5-35 0 0,0-2 0 0 0,-2-1 1 0 0,1 0-1 0 0,0 0 0 0 0,-1-3 1 0 0,1 1-1 0 0,-1-1 0 0 0,-1 0 1 0 0,1-2-1 0 0,0 0 0 0 0,0-1 1 0 0,-3-1-14 0 0,0 1 312 0 0,15 1-238 0 0,2-1-1 0 0,-2 0 0 0 0,1 0 0 0 0,-1-1 1 0 0,1 1-1 0 0,0-1 0 0 0,0 0 1 0 0,-1 0-1 0 0,1 0 0 0 0,-1-1-73 0 0,5 2 12 0 0,0-1 0 0 0,0 1 0 0 0,0 0-1 0 0,-1 0 1 0 0,1 0 0 0 0,0 0 0 0 0,0 0 0 0 0,0-1-1 0 0,-1 1 1 0 0,1 0 0 0 0,0 0 0 0 0,0 0 0 0 0,0-1 0 0 0,0 1-1 0 0,0 0 1 0 0,0 0 0 0 0,-1 0 0 0 0,1-1 0 0 0,0 1-1 0 0,0 0 1 0 0,0 0 0 0 0,0-1 0 0 0,0 1 0 0 0,0 0 0 0 0,0 0-1 0 0,0-1 1 0 0,0 1 0 0 0,0 0 0 0 0,0 0 0 0 0,0-1-1 0 0,0 1 1 0 0,0 0 0 0 0,0 0 0 0 0,0 0 0 0 0,1 0 0 0 0,-1 0-1 0 0,0 0 1 0 0,0 0 0 0 0,0-1 0 0 0,0 1 0 0 0,0 0-1 0 0,0 0 1 0 0,1 0 0 0 0,-1-1 0 0 0,0 1 0 0 0,0 0 0 0 0,0 0-1 0 0,1 0 1 0 0,-1 0 0 0 0,0 0 0 0 0,0 0 0 0 0,0-1-1 0 0,1 1 1 0 0,-1 0 0 0 0,0 0 0 0 0,0 0 0 0 0,0 0 0 0 0,0 0-12 0 0,14-8 316 0 0,8 0-131 0 0,0 0 0 0 0,0 0 1 0 0,1 3-1 0 0,0 0 1 0 0,0 1-1 0 0,1 0 0 0 0,0 2-185 0 0,54-3 197 0 0,13-2-219 0 0,-2 3-1 0 0,67 8 23 0 0,51 24-4631 0 0,-72-4-7089 0 0,-99-17 6464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5:44:01.4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1247 820 2521 0 0,'0'0'226'0'0,"1"1"1"0"0,-1-1-1 0 0,0 1 1 0 0,0 0 0 0 0,0-1-1 0 0,0 1 1 0 0,0 0 0 0 0,0-1-1 0 0,0 1 1 0 0,0 0-1 0 0,0-1 1 0 0,0 1 0 0 0,0 0-1 0 0,-1-1 1 0 0,1 1 0 0 0,0 0-1 0 0,0-1 1 0 0,-1 1 0 0 0,1-1-1 0 0,0 1 1 0 0,-1-1-1 0 0,1 0 1 0 0,0 1 0 0 0,0-1-1 0 0,0 0 1 0 0,-1 1 0 0 0,1-1-1 0 0,-1 1 1 0 0,1-1-1 0 0,-1 1 1 0 0,0-1 0 0 0,1 0-1 0 0,-1 0 1 0 0,1 1 0 0 0,-1-1-1 0 0,0 0 1 0 0,1 0-1 0 0,-1 1 1 0 0,0-1-227 0 0,-1-1 221 0 0,0 1-1 0 0,1-1 1 0 0,-1 1-1 0 0,0-1 1 0 0,1 0 0 0 0,0 0-1 0 0,-1 1 1 0 0,1-1-1 0 0,-1 1 1 0 0,1-2-1 0 0,-1 1 1 0 0,1 0 0 0 0,0 0-1 0 0,-1-1-220 0 0,-1 0 158 0 0,1 0 0 0 0,0 1 0 0 0,-1-1 0 0 0,0 1 0 0 0,0-1 0 0 0,0 1 0 0 0,0 0 0 0 0,0 1 0 0 0,1 0 0 0 0,-2-1-158 0 0,-15-5 1009 0 0,-4-6 120 0 0,-1 2-267 0 0,0 0 1 0 0,-1 0-863 0 0,-10-3 506 0 0,2-3 0 0 0,1 1 0 0 0,-27-19-506 0 0,13 8-93 0 0,-8-5 257 0 0,1-2 0 0 0,1-4 1 0 0,2-1-1 0 0,-14-15-164 0 0,34 25 85 0 0,3 0 0 0 0,0-2-1 0 0,2 0 1 0 0,2-1 0 0 0,0-2 0 0 0,2 0 0 0 0,-7-17-85 0 0,25 41-30 0 0,-1 1 0 0 0,0 0 1 0 0,1-1-1 0 0,0 1 0 0 0,1-1 0 0 0,0 1 0 0 0,0-9 30 0 0,2 14 3 0 0,0 1 0 0 0,0-1 1 0 0,0-1-1 0 0,0 1 0 0 0,1 0 0 0 0,-1 0 1 0 0,0 1-1 0 0,1-1 0 0 0,-1 1 0 0 0,1-1 0 0 0,1 0 1 0 0,-1 0-1 0 0,0 0 0 0 0,1 1 0 0 0,-1 0 0 0 0,1 0 1 0 0,0-1-1 0 0,0 1 0 0 0,0 0 0 0 0,0-1 1 0 0,-1 1-1 0 0,2 0 0 0 0,-1 1 0 0 0,3-2-3 0 0,15-9 29 0 0,1 2 1 0 0,0 0-1 0 0,1 2 0 0 0,13-5-29 0 0,-21 10-129 0 0,1 0 0 0 0,1 0 0 0 0,-1 1 0 0 0,0 1-1 0 0,0 0 1 0 0,1 2 0 0 0,-1 0 0 0 0,0 0-1 0 0,-1 1 1 0 0,10 3 129 0 0,-22-5-39 0 0,-1 0 0 0 0,1 1 0 0 0,0 0 0 0 0,0 0 1 0 0,-1 0-1 0 0,0 0 0 0 0,1 0 0 0 0,0 0 0 0 0,-1 0 0 0 0,1 0 0 0 0,-1 1 0 0 0,1-1 0 0 0,-1 1 0 0 0,0-1 0 0 0,0 1 0 0 0,0-1 0 0 0,0 0 0 0 0,0 1 0 0 0,0-1 0 0 0,0 1 1 0 0,0 0-1 0 0,-1 0 0 0 0,0 0 0 0 0,1 0 0 0 0,-1 0 0 0 0,0 0 0 0 0,1 0 0 0 0,-1-1 0 0 0,0 1 0 0 0,0 0 0 0 0,0 0 0 0 0,0-1 0 0 0,-1 3 39 0 0,0 5-71 0 0,1 0-1 0 0,-2 0 1 0 0,0-1-1 0 0,0 0 1 0 0,-1 0 0 0 0,-3 7 71 0 0,0-3-47 0 0,-2 1 0 0 0,0-1 0 0 0,0 0 0 0 0,-1-1 0 0 0,0 0 1 0 0,-2 0-1 0 0,-1 1 47 0 0,-22 25-65 0 0,1-3 79 0 0,0-1 0 0 0,-3-3 0 0 0,0-1 0 0 0,-40 25-14 0 0,2-4-40 0 0,3 4 0 0 0,2 3 0 0 0,-10 17 40 0 0,66-62 22 0 0,2 1-1 0 0,-1 2 1 0 0,1-1-1 0 0,0 0 1 0 0,1 4-22 0 0,7-13 12 0 0,0 0 0 0 0,0-1-1 0 0,1 0 1 0 0,1 1 0 0 0,-1 0 0 0 0,0 1 0 0 0,1-2-1 0 0,0 1 1 0 0,0 1 0 0 0,0-1 0 0 0,1-1 0 0 0,-1 2 0 0 0,1-1-1 0 0,0 1 1 0 0,1-2 0 0 0,0 2 0 0 0,-1-1 0 0 0,2 0-1 0 0,1 5-11 0 0,-2-7 21 0 0,1 0 0 0 0,0 0-1 0 0,0-1 1 0 0,0 0-1 0 0,1 1 1 0 0,0 0-1 0 0,-1-1 1 0 0,1 0 0 0 0,-1 0-1 0 0,1 0 1 0 0,0 0-1 0 0,0-1 1 0 0,1 1-1 0 0,-1-1 1 0 0,1 1 0 0 0,-2-1-1 0 0,1 0 1 0 0,1 0-1 0 0,2 0-20 0 0,4 1 70 0 0,1 0 0 0 0,0-1 0 0 0,0 0 0 0 0,-1 0 0 0 0,9-2-70 0 0,20-3 205 0 0,-1-2-1 0 0,1-1 1 0 0,-1-2 0 0 0,-1-1 0 0 0,16-9-205 0 0,5-3 274 0 0,-1-4-1 0 0,-2-2 0 0 0,1-2-273 0 0,340-191-132 0 0,-325 184-425 0 0,83-49-2094 0 0,-121 65-2224 0 0,-2 0-1 0 0,2-6 4876 0 0,-12 9-4525 0 0,-3-1 159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5:45:20.021"/>
    </inkml:context>
    <inkml:brush xml:id="br0">
      <inkml:brushProperty name="width" value="0.025" units="cm"/>
      <inkml:brushProperty name="height" value="0.025" units="cm"/>
    </inkml:brush>
    <inkml:brush xml:id="br1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378 335 3033 0 0,'0'-1'257'0'0,"1"1"1"0"0,-1 0-1 0 0,1 0 1 0 0,-1-1 0 0 0,1 1-1 0 0,-1 0 1 0 0,1 0-1 0 0,-1 0 1 0 0,1 0 0 0 0,0 0-1 0 0,-1 0 1 0 0,1 0-1 0 0,-1 0 1 0 0,1 0 0 0 0,-1 0-1 0 0,1 0 1 0 0,0 0-1 0 0,-1 0 1 0 0,1 0 0 0 0,-1 0-1 0 0,1 0 1 0 0,-1 1-1 0 0,1-1 1 0 0,-1 0 0 0 0,1 1-1 0 0,-1-1 1 0 0,1 0-1 0 0,0 1-257 0 0,-1 0 189 0 0,0-1-1 0 0,0 1 0 0 0,1 0 0 0 0,-1 0 0 0 0,0 0 0 0 0,0 0 0 0 0,0 0 0 0 0,0-1 0 0 0,0 1 0 0 0,0 0 0 0 0,0 0 0 0 0,-1 0 1 0 0,1 0-1 0 0,0 0 0 0 0,0-1 0 0 0,-1 1 0 0 0,1 1-188 0 0,-25 44 1290 0 0,18-32-294 0 0,-32 63 552 0 0,13-23-396 0 0,-6 3-1152 0 0,-38 59 808 0 0,-63 106-806 0 0,107-181-755 0 0,-4 10-3933 0 0,26-45 715 0 0,4-11-1512 0 0,3-2 1305 0 0</inkml:trace>
  <inkml:trace contextRef="#ctx0" brushRef="#br0" timeOffset="338.834">387 197 7346 0 0,'12'10'2096'0'0,"0"1"0"0"0,-1 0 1 0 0,0 1-1 0 0,-1 0-2096 0 0,9 13 1453 0 0,-2 1 0 0 0,12 23-1453 0 0,1 8 303 0 0,-2 1-1 0 0,-3 1 0 0 0,-2 2-302 0 0,-16-41-43 0 0,17 48-698 0 0,-1 9 741 0 0,-18-55-977 0 0,0 1-1 0 0,-2-1 0 0 0,0 1 1 0 0,-1 0-1 0 0,-2 13 978 0 0,5 78-11930 0 0,-7-97 9996 0 0</inkml:trace>
  <inkml:trace contextRef="#ctx0" brushRef="#br1" timeOffset="3055.336">497 218 2128 0 0,'1'1'441'0'0,"0"0"-1"0"0,0 1 0 0 0,0-1 0 0 0,0 1 0 0 0,0-1 0 0 0,0 1 0 0 0,0-1 0 0 0,0 1 0 0 0,-1 0 0 0 0,1-1 0 0 0,-1 1 0 0 0,1 0 0 0 0,-1-1 0 0 0,0 1 0 0 0,1 0 0 0 0,-1 0 0 0 0,0-1 0 0 0,0 1 0 0 0,0 0 0 0 0,0 0 0 0 0,-1-1 1 0 0,1 3-441 0 0,-2 3 550 0 0,-1 0 0 0 0,1 0 0 0 0,-1 0 0 0 0,0-1 0 0 0,-1 2-550 0 0,-7 15 934 0 0,-53 124 1368 0 0,-9 21-1337 0 0,40-84-912 0 0,-5-1 0 0 0,-18 25-53 0 0,55-106-101 0 0,-12 20-367 0 0,12-20 274 0 0,0-1-1 0 0,1 0 0 0 0,-1 0 1 0 0,0 0-1 0 0,0 0 1 0 0,0 0-1 0 0,0 0 0 0 0,0 0 1 0 0,0-1-1 0 0,0 1 1 0 0,0 0-1 0 0,0 0 0 0 0,0-1 1 0 0,0 1-1 0 0,-1-1 0 0 0,1 1 1 0 0,0-1 194 0 0,0-5-5946 0 0,9-12 1841 0 0,-5 11 2051 0 0,1-12-823 0 0</inkml:trace>
  <inkml:trace contextRef="#ctx0" brushRef="#br1" timeOffset="3383.356">521 105 7874 0 0,'1'-1'272'0'0,"1"1"1"0"0,-1 0-1 0 0,0 0 1 0 0,1 0-1 0 0,-1 0 0 0 0,0 0 1 0 0,1 0-1 0 0,-1 0 1 0 0,0 1-1 0 0,1-1 1 0 0,-1 0-1 0 0,0 1 1 0 0,0-1-1 0 0,0 1 1 0 0,1-1-1 0 0,-1 1 1 0 0,0 0-1 0 0,0-1 0 0 0,0 1 1 0 0,0 0-1 0 0,0 0 1 0 0,0 0-1 0 0,0 0 1 0 0,0 0-1 0 0,0 0 1 0 0,-1 0-1 0 0,1 0 1 0 0,0 0-1 0 0,0 0 1 0 0,-1 1-1 0 0,1 0-272 0 0,3 6 589 0 0,-1 1 1 0 0,0 0-1 0 0,0 0 0 0 0,1 5-589 0 0,1 5 831 0 0,41 124 1526 0 0,14 41-1759 0 0,-35-114-1477 0 0,-2 2-1 0 0,-3 1 0 0 0,-2 11 880 0 0,-10-15-2890 0 0,-7-62 1740 0 0,-1 0 1 0 0,-1 0-1 0 0,0-1 0 0 0,1 1 0 0 0,-3 4 1150 0 0,3-10-350 0 0,0 0 0 0 0,0 0 0 0 0,0-1 1 0 0,-1 1-1 0 0,1 0 0 0 0,0 0 0 0 0,-1 0 0 0 0,1-1 0 0 0,0 1 0 0 0,-1 0 0 0 0,1-1 1 0 0,-1 1-1 0 0,0 0 0 0 0,1-1 0 0 0,-1 1 0 0 0,1 0 0 0 0,-1-1 0 0 0,0 1 0 0 0,1-1 1 0 0,-2 1 349 0 0,-7 0-4132 0 0</inkml:trace>
  <inkml:trace contextRef="#ctx0" brushRef="#br1" timeOffset="3742.772">302 601 5697 0 0,'2'0'1905'0'0,"-4"2"-617"0"0,4-2-216 0 0,6 0-120 0 0,-1-2-168 0 0,10 0-167 0 0,6-2-209 0 0,1-1-208 0 0,5-3-88 0 0,1-1-224 0 0,6 3-408 0 0,-4-2-593 0 0,7 1-863 0 0,1-1-1025 0 0,-2 1-703 0 0,-2-3 1103 0 0</inkml:trace>
  <inkml:trace contextRef="#ctx0" brushRef="#br1" timeOffset="4206.716">1563 156 4369 0 0,'3'-11'1326'0'0,"-2"7"-768"0"0,1 1-1 0 0,-1-1 1 0 0,0 0-1 0 0,0 0 1 0 0,-1 1-1 0 0,1-1 1 0 0,-1 0-1 0 0,0 0 1 0 0,0 0-1 0 0,0-2-557 0 0,-1 6 105 0 0,1-1 0 0 0,-1 1-1 0 0,1 0 1 0 0,-1-1 0 0 0,0 1-1 0 0,1 0 1 0 0,-1-1-1 0 0,1 1 1 0 0,-1 0 0 0 0,0-1-1 0 0,1 1 1 0 0,-1 0-1 0 0,0 0 1 0 0,1 0 0 0 0,-1 0-1 0 0,0 0 1 0 0,0 0 0 0 0,1 0-1 0 0,-1 0 1 0 0,0 0-1 0 0,1 0 1 0 0,-1 0 0 0 0,0 0-1 0 0,1 0 1 0 0,-1 1 0 0 0,0-1-1 0 0,1 0 1 0 0,-1 0-1 0 0,0 1 1 0 0,1-1 0 0 0,-1 0-1 0 0,1 1 1 0 0,-1 0-105 0 0,-26 15 664 0 0,22-13-433 0 0,-6 5-100 0 0,1 0 0 0 0,0 1 0 0 0,0 0 1 0 0,1 0-1 0 0,0 1 0 0 0,1 0 0 0 0,0 1 0 0 0,0-1 0 0 0,-4 10-131 0 0,1 1 286 0 0,0 1 0 0 0,1 0-1 0 0,2 0 1 0 0,-6 23-286 0 0,13-42 20 0 0,0 0 0 0 0,0 0 0 0 0,1 0 0 0 0,-1 0 0 0 0,1 0-1 0 0,0 0 1 0 0,0 0 0 0 0,0 0 0 0 0,0 0 0 0 0,0 0 0 0 0,1 0 0 0 0,0 0 0 0 0,-1 1-1 0 0,1-2 1 0 0,0 1 0 0 0,0 0 0 0 0,1 0 0 0 0,-1 0 0 0 0,1 0-20 0 0,0-1-8 0 0,-1 0 0 0 0,1 0 1 0 0,0 0-1 0 0,0 0 0 0 0,1-1 1 0 0,-1 1-1 0 0,0 0 0 0 0,1-1 1 0 0,-1 0-1 0 0,1 1 0 0 0,-1-1 0 0 0,1 0 1 0 0,0-1-1 0 0,-1 1 0 0 0,1 0 1 0 0,0-1-1 0 0,-1 1 0 0 0,1-1 1 0 0,0 0-1 0 0,0 0 0 0 0,1 0 8 0 0,3-1-77 0 0,-1 1-1 0 0,0-1 1 0 0,0-1-1 0 0,-1 1 1 0 0,1-1-1 0 0,0 0 1 0 0,0 0-1 0 0,-1-1 1 0 0,1 1 0 0 0,-1-1-1 0 0,0-1 1 0 0,0 1-1 0 0,0-1 1 0 0,0 0-1 0 0,-1 0 1 0 0,0 0-1 0 0,1 0 1 0 0,-1-1 77 0 0,-1 1-120 0 0,0 0 0 0 0,0 0 1 0 0,0 0-1 0 0,0 0 0 0 0,-1 0 0 0 0,0 0 1 0 0,0-1-1 0 0,0 1 0 0 0,0-1 0 0 0,-1 1 1 0 0,1-1-1 0 0,-1 0 0 0 0,0 0 0 0 0,-1 1 1 0 0,1-1-1 0 0,-1 0 0 0 0,0 0 0 0 0,0 0 1 0 0,-1 0-1 0 0,1 0 0 0 0,-1 1 0 0 0,-1-4 120 0 0,0 1-12 0 0,-1 0-1 0 0,0 0 1 0 0,0 1 0 0 0,-1-1-1 0 0,0 1 1 0 0,0 0-1 0 0,0 0 1 0 0,-1 1-1 0 0,-3-4 13 0 0,5 6 47 0 0,0 0 1 0 0,0 1-1 0 0,0-1 0 0 0,0 1 0 0 0,0 0 0 0 0,0 0 0 0 0,-1 0 1 0 0,1 1-1 0 0,-1-1 0 0 0,1 1 0 0 0,-1 0 0 0 0,0 0 0 0 0,1 0 1 0 0,-1 0-1 0 0,0 1 0 0 0,0-1 0 0 0,0 1 0 0 0,1 0 1 0 0,-3 1-48 0 0,4-1 52 0 0,0 0 0 0 0,0 0 0 0 0,1 0 1 0 0,-1 1-1 0 0,0-1 0 0 0,0 1 1 0 0,1-1-1 0 0,-1 1 0 0 0,0 0 0 0 0,1 0 1 0 0,-1-1-1 0 0,1 1 0 0 0,-1 0 1 0 0,1 1-1 0 0,0-1 0 0 0,-1 0 0 0 0,1 0 1 0 0,0 1-1 0 0,0-1 0 0 0,-1 0 1 0 0,1 1-1 0 0,0-1 0 0 0,1 1 0 0 0,-1-1 1 0 0,0 1-1 0 0,0 0 0 0 0,1-1 1 0 0,-1 1-1 0 0,1 0 0 0 0,-1 0 0 0 0,1-1 1 0 0,0 1-1 0 0,-1 0 0 0 0,1 0 1 0 0,0 0-1 0 0,0-1 0 0 0,1 1 0 0 0,-1 0 1 0 0,0 0-53 0 0,1 7 173 0 0,1 0 1 0 0,0 0 0 0 0,0 0 0 0 0,1-1-1 0 0,0 1 1 0 0,0-1 0 0 0,2 1-174 0 0,0 3-42 0 0,0 0 0 0 0,-1 0 0 0 0,0 0 1 0 0,-1 0-1 0 0,0 1 0 0 0,-1 0 0 0 0,0-1 0 0 0,-1 1 0 0 0,-1 0 1 0 0,-1 12 41 0 0,0-15-196 0 0,0 0 1 0 0,-1 0-1 0 0,0 0 1 0 0,-1-1-1 0 0,0 1 1 0 0,-1 0-1 0 0,0-1 1 0 0,-1 0-1 0 0,1 0 1 0 0,-2 0 0 0 0,1-1-1 0 0,-1 1 1 0 0,-7 6 195 0 0,4-5-72 0 0,0-1 0 0 0,-1 0 1 0 0,0 0-1 0 0,0-1 1 0 0,-1-1-1 0 0,0 0 0 0 0,0 0 1 0 0,-1-1-1 0 0,0 0 1 0 0,0-1-1 0 0,-1-1 0 0 0,1 0 1 0 0,-1 0-1 0 0,0-1 1 0 0,0-1-1 0 0,0 0 0 0 0,0-1 1 0 0,0 0-1 0 0,-2-1 72 0 0,-5 0 151 0 0,2 1 11 0 0,-1-2 1 0 0,0 0 0 0 0,1-1 0 0 0,-1 0-1 0 0,-8-4-162 0 0,17 4 291 0 0,0 0-1 0 0,0 0 0 0 0,0 1 0 0 0,0 0 0 0 0,-2 1-290 0 0,183-5 3547 0 0,65-14-3547 0 0,-91 2 124 0 0,71-7-4008 0 0,-183 24-1467 0 0,-14 5-2057 0 0,-14-6 4125 0 0</inkml:trace>
  <inkml:trace contextRef="#ctx0" brushRef="#br1" timeOffset="4581.61">1835 23 4569 0 0,'0'-7'994'0'0,"0"-8"3830"0"0,4 14-2605 0 0,2 7-1147 0 0,-4-2-830 0 0,0 1 1 0 0,0 0 0 0 0,0 0-1 0 0,-1 0 1 0 0,0 0 0 0 0,0 0 0 0 0,0 0-1 0 0,-1 0 1 0 0,1 0-243 0 0,15 204 1790 0 0,-3-27-1471 0 0,-10-131-660 0 0,-2 0 0 0 0,-2 1 0 0 0,-2-1 1 0 0,-6 23 340 0 0,-2-29-1334 0 0,10-41 1017 0 0,-1-1 0 0 0,1 0 0 0 0,-1 0 0 0 0,1 0 0 0 0,-1 1 0 0 0,0-2 0 0 0,0 1 0 0 0,0 0 0 0 0,0 0 0 0 0,-1-1 0 0 0,-1 3 317 0 0,4-5-35 0 0,-1 0 1 0 0,1 0 0 0 0,0 0 0 0 0,0 0-1 0 0,-1 0 1 0 0,1 0 0 0 0,0 0 0 0 0,0 0-1 0 0,-1 0 1 0 0,1 0 0 0 0,0 0 0 0 0,0 0-1 0 0,-1 0 1 0 0,1 0 0 0 0,0 0 0 0 0,0 0-1 0 0,-1 0 1 0 0,1 0 0 0 0,0 0 0 0 0,0 0-1 0 0,-1 0 1 0 0,1-1 0 0 0,0 1 0 0 0,0 0-1 0 0,-1 0 1 0 0,1 0 0 0 0,0 0 0 0 0,0-1 0 0 0,0 1-1 0 0,0 0 1 0 0,-1 0 0 0 0,1 0 0 0 0,0-1-1 0 0,0 1 1 0 0,0 0 0 0 0,0 0 0 0 0,0-1-1 0 0,0 1 1 0 0,-1 0 0 0 0,1 0 0 0 0,0-1-1 0 0,0 1 1 0 0,0 0 0 0 0,0 0 0 0 0,0-1-1 0 0,0 1 35 0 0,-3-14 152 0 0,3 13-186 0 0,-2-8 234 0 0,1 0 0 0 0,1-1 0 0 0,0 1 0 0 0,0-1 0 0 0,1 1 0 0 0,1-7-200 0 0,14-58 1307 0 0,-12 57-1078 0 0,0 1-3 0 0,-3 6-8 0 0,1 1 0 0 0,1 0 0 0 0,0 0-1 0 0,0 0 1 0 0,3-5-218 0 0,-5 12 78 0 0,1 0-1 0 0,-1 0 1 0 0,0 0 0 0 0,0 0-1 0 0,1 0 1 0 0,-1 0 0 0 0,1 1-1 0 0,0-1 1 0 0,-1 1-1 0 0,1-1 1 0 0,0 1 0 0 0,0 0-1 0 0,0 0 1 0 0,0-1 0 0 0,0 1-1 0 0,0 1 1 0 0,0-1-1 0 0,1 0 1 0 0,-1 0 0 0 0,0 1-1 0 0,0 0 1 0 0,1-1 0 0 0,-1 1-1 0 0,0 0 1 0 0,1 0-78 0 0,15 1 324 0 0,0 1 0 0 0,0 1 0 0 0,0 0 0 0 0,8 4-324 0 0,29 5 129 0 0,-37-9-220 0 0,85 16-1663 0 0,-34 0-4857 0 0,-37-9 1546 0 0,-9-8 848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5:45:30.8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164 236 1320 0 0,'-63'42'7320'0'0,"51"-34"-6402"0"0,1 2 1 0 0,0 0 0 0 0,1 0-1 0 0,-1 2-918 0 0,6-7 196 0 0,0 1 0 0 0,1 0 0 0 0,0 0 0 0 0,0 1 0 0 0,0-1 0 0 0,1 1 0 0 0,0 0 0 0 0,0 0 0 0 0,1 0 0 0 0,-1 0 0 0 0,2 0 0 0 0,-1 0 0 0 0,1 1 0 0 0,0-1 0 0 0,1 1 0 0 0,-1-1 0 0 0,2 1 0 0 0,-1-1 0 0 0,1 2-196 0 0,-1-5-2 0 0,1 0 0 0 0,0 0 0 0 0,0 0-1 0 0,0 0 1 0 0,1 0 0 0 0,-1 0 0 0 0,1 0 0 0 0,0 0 0 0 0,0 0-1 0 0,0-1 1 0 0,0 1 0 0 0,1-1 0 0 0,-1 1 0 0 0,1-1-1 0 0,0 0 1 0 0,0 0 0 0 0,0 0 0 0 0,1-1 0 0 0,-1 1 0 0 0,1-1-1 0 0,-1 0 1 0 0,1 0 0 0 0,0 0 0 0 0,0 0 0 0 0,-1-1 0 0 0,1 1-1 0 0,1-1 1 0 0,-1 0 0 0 0,0 0 0 0 0,0-1 0 0 0,0 1-1 0 0,0-1 1 0 0,1 0 0 0 0,-1 0 0 0 0,0 0 0 0 0,0-1 0 0 0,0 1-1 0 0,4-2 3 0 0,5-2-392 0 0,0 0-1 0 0,0 0 1 0 0,-1-2-1 0 0,0 1 0 0 0,5-5 393 0 0,-10 7-147 0 0,0-2 0 0 0,0 1-1 0 0,-1-1 1 0 0,0 0 0 0 0,0-1 0 0 0,0 1-1 0 0,0-1 1 0 0,-1 0 0 0 0,3-5 147 0 0,-6 7 1 0 0,0 1 1 0 0,0-1-1 0 0,-1 1 0 0 0,1-1 1 0 0,-1 0-1 0 0,0 1 1 0 0,0-1-1 0 0,0 0 1 0 0,-1 0-1 0 0,1 0 1 0 0,-1 0-1 0 0,0 1 0 0 0,0-1 1 0 0,-1 0-1 0 0,1 0 1 0 0,-1 0-1 0 0,1 0 1 0 0,-1 1-1 0 0,0-1 1 0 0,-1 0-1 0 0,1 1 0 0 0,-1-1 1 0 0,0 0-1 0 0,1 1 1 0 0,-1 0-1 0 0,-1 0 1 0 0,-1-3-2 0 0,-1 0-319 0 0,1 1 1 0 0,-1 0 0 0 0,0 0-1 0 0,0 0 1 0 0,-1 1-1 0 0,1-1 1 0 0,-3 0 318 0 0,1 1-1521 0 0,1 1 0 0 0,-1-1-1 0 0,0 1 1 0 0,1 1 0 0 0,-1-1 0 0 0,-7-1 1521 0 0,-10-2-1342 0 0</inkml:trace>
  <inkml:trace contextRef="#ctx0" brushRef="#br0" timeOffset="1">491 0 3841 0 0,'2'1'326'0'0,"1"1"0"0"0,-1-1-1 0 0,0 1 1 0 0,1-1 0 0 0,-1 1 0 0 0,0 0 0 0 0,0 0 0 0 0,0 0 0 0 0,0 0 0 0 0,0 0-1 0 0,-1 0 1 0 0,1 0 0 0 0,-1 1 0 0 0,1-1 0 0 0,-1 1 0 0 0,0-1 0 0 0,0 1 0 0 0,0-1 0 0 0,0 1-1 0 0,0 0 1 0 0,-1-1 0 0 0,1 1 0 0 0,-1 0 0 0 0,0 0-326 0 0,1 10 704 0 0,0 0 1 0 0,-2 0-1 0 0,0 0 1 0 0,-2 11-705 0 0,0 4 899 0 0,-2 70 607 0 0,4 0 0 0 0,12 96-1506 0 0,-1-76-1225 0 0,-4 51 1225 0 0,-9-73-3523 0 0,-6-3-3849 0 0,3-50 1437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5:45:26.7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464 210 1608 0 0,'18'-5'3071'0'0,"-14"4"-2465"0"0,-1 1-1 0 0,1-1 1 0 0,-1-1-1 0 0,1 1 1 0 0,-1 0-1 0 0,4-3-605 0 0,-16 13 5998 0 0,-10 10-3994 0 0,1 0-1408 0 0,-54 62 834 0 0,11-10-567 0 0,-4-1-203 0 0,19-19-300 0 0,-2-2 1 0 0,-2-2-1 0 0,-19 12-360 0 0,16-16-521 0 0,60-49-251 0 0,0-1-1 0 0,-1 0 1 0 0,0 0-1 0 0,0-1 773 0 0,10-11-297 0 0,-6 7 210 0 0,1 1 0 0 0,0 0 0 0 0,1 1 0 0 0,0 0 0 0 0,1 1 0 0 0,0 0 0 0 0,0 1 0 0 0,11-4 87 0 0,-17 9 28 0 0,0 0-1 0 0,0 1 1 0 0,0 0-1 0 0,1 0 1 0 0,-1 1-1 0 0,1-1 1 0 0,-1 2-1 0 0,1-1 1 0 0,0 1-1 0 0,-1 0 1 0 0,1 1-1 0 0,-1 0 1 0 0,1 0-1 0 0,-1 0 1 0 0,1 1 0 0 0,-1 0-1 0 0,0 1 1 0 0,6 2-28 0 0,-6-1-381 0 0,1 1 1 0 0,-1-1 0 0 0,1 2 0 0 0,-1-1 0 0 0,-1 1-1 0 0,7 6 381 0 0,16 14-4271 0 0,-25-23 3084 0 0,0-1 0 0 0,0 1-1 0 0,0-1 1 0 0,0 0 0 0 0,0 0 0 0 0,0-1-1 0 0,3 2 1188 0 0,2-2-1964 0 0</inkml:trace>
  <inkml:trace contextRef="#ctx0" brushRef="#br0" timeOffset="362.807">610 48 752 0 0,'1'-5'1650'0'0,"0"1"-988"0"0,1 0 0 0 0,-1 1 1 0 0,1-1-1 0 0,-1 0 0 0 0,1 1 0 0 0,0-1 1 0 0,0 1-1 0 0,1 0 0 0 0,-1 0 1 0 0,3-3-663 0 0,-5 6 150 0 0,1 1 1 0 0,-1-1 0 0 0,1 0 0 0 0,-1 0-1 0 0,1 1 1 0 0,-1-1 0 0 0,1 0 0 0 0,-1 1 0 0 0,0-1-1 0 0,1 0 1 0 0,-1 1 0 0 0,1-1 0 0 0,-1 0-1 0 0,0 1 1 0 0,1-1 0 0 0,-1 1 0 0 0,0-1-1 0 0,0 1 1 0 0,1-1 0 0 0,-1 1 0 0 0,0-1 0 0 0,0 1-1 0 0,0-1 1 0 0,0 1 0 0 0,1-1 0 0 0,-1 1-1 0 0,0 0-150 0 0,5 17 1866 0 0,2 28-787 0 0,-2 1 0 0 0,-3 0-1 0 0,-1 3-1078 0 0,5 80 276 0 0,-1-71-626 0 0,-2 3 350 0 0,-3-43-232 0 0,-1 0 0 0 0,0 0 0 0 0,-2 0 0 0 0,0 0 1 0 0,-2 5 231 0 0,-4 1-759 0 0,5-18-48 0 0,5-17-420 0 0,8-30 612 0 0,-6 20 679 0 0,1 0 0 0 0,1 0-1 0 0,1 0 1 0 0,1 1-1 0 0,0 0 1 0 0,9-15-64 0 0,-10 23 65 0 0,0 1 0 0 0,1 0 1 0 0,0 1-1 0 0,1 0 0 0 0,0 0 1 0 0,0 0-1 0 0,4-2-65 0 0,-8 8 31 0 0,0 0-1 0 0,1 0 0 0 0,0 0 1 0 0,-1 1-1 0 0,1-1 1 0 0,0 1-1 0 0,0 1 1 0 0,0-1-1 0 0,1 0 1 0 0,-1 1-1 0 0,0 0 0 0 0,0 1 1 0 0,1-1-1 0 0,-1 1 1 0 0,1 0-1 0 0,-1 0 1 0 0,4 1-31 0 0,-2 0-157 0 0,0 1 1 0 0,1 0 0 0 0,-1 0-1 0 0,0 1 1 0 0,0-1 0 0 0,0 2 0 0 0,0-1-1 0 0,-1 1 1 0 0,0 0 0 0 0,1 0-1 0 0,-1 1 1 0 0,-1 0 0 0 0,5 4 156 0 0,-1 0-1641 0 0,0 1-1 0 0,0 0 1 0 0,-1 0 0 0 0,-1 1 0 0 0,0 0 0 0 0,0 0-1 0 0,1 5 1642 0 0,-5-3-1384 0 0</inkml:trace>
  <inkml:trace contextRef="#ctx0" brushRef="#br0" timeOffset="697.018">445 810 680 0 0,'-32'26'1858'0'0,"23"-20"-1457"0"0,0 0-1 0 0,1 1 1 0 0,0 0-1 0 0,0 1 1 0 0,1-1-1 0 0,0 2 1 0 0,1-1 0 0 0,-3 4-401 0 0,7-9 188 0 0,1 1 0 0 0,0 0 1 0 0,-1 0-1 0 0,1 0 1 0 0,1 0-1 0 0,-1 0 0 0 0,0 0 1 0 0,1 0-1 0 0,0 0 1 0 0,0 0-1 0 0,0 0 1 0 0,1 0-1 0 0,-1 0 0 0 0,1 0 1 0 0,0 0-1 0 0,0 0 1 0 0,0 0-1 0 0,1-1 0 0 0,0 2-188 0 0,0 2 210 0 0,1-1 0 0 0,0 0 0 0 0,1 0 0 0 0,0 0 0 0 0,-1-1 0 0 0,2 1-1 0 0,-1-1 1 0 0,1 0 0 0 0,-1 0 0 0 0,5 2-210 0 0,-1-2 138 0 0,-1 0-1 0 0,0-1 1 0 0,1 0-1 0 0,0 0 1 0 0,0-1 0 0 0,0 0-1 0 0,1 0 1 0 0,-1-1-1 0 0,1 0 1 0 0,-1-1-1 0 0,1 0 1 0 0,0 0-1 0 0,-1-1 1 0 0,1 0 0 0 0,4 0-138 0 0,-2-1 52 0 0,-1-1 0 0 0,0 1 0 0 0,0-2 0 0 0,-1 1 0 0 0,1-1-1 0 0,0-1 1 0 0,-1 0 0 0 0,0 0 0 0 0,0-1 0 0 0,0 0 0 0 0,-1 0 0 0 0,1-1 0 0 0,1-2-52 0 0,-6 5 41 0 0,-1-1 0 0 0,1 0 1 0 0,-1 0-1 0 0,0 0 0 0 0,0 0 0 0 0,0 0 0 0 0,-1-1 0 0 0,1 1 0 0 0,-1-1 0 0 0,0 0 0 0 0,-1 0 0 0 0,1 1 0 0 0,-1-1 0 0 0,0 0 0 0 0,0 0 0 0 0,0-1 1 0 0,-1 1-1 0 0,1 0 0 0 0,-1 0 0 0 0,-1 0 0 0 0,1 0 0 0 0,-1 0 0 0 0,0 0 0 0 0,0 0 0 0 0,0 0 0 0 0,-1 0 0 0 0,1 0 0 0 0,-1 0 0 0 0,-1 1 0 0 0,1-1 0 0 0,-1 1 1 0 0,1 0-1 0 0,-1-1 0 0 0,0 1 0 0 0,-1 0 0 0 0,1 1 0 0 0,-1-1 0 0 0,0 1 0 0 0,0-1-41 0 0,-3-1 65 0 0,0 1 0 0 0,-1 0 1 0 0,1 0-1 0 0,-1 1 0 0 0,0 0 0 0 0,0 0 0 0 0,0 1 0 0 0,-1 0 1 0 0,1 1-1 0 0,0-1 0 0 0,-1 1 0 0 0,1 1 0 0 0,-1 0 1 0 0,1 0-1 0 0,-1 1 0 0 0,1 0 0 0 0,-1 0 0 0 0,1 1 0 0 0,-8 2-65 0 0,-1 1-586 0 0,1 1-1 0 0,0 0 1 0 0,0 2-1 0 0,1-1 1 0 0,0 2-1 0 0,0 0 0 0 0,1 1 1 0 0,0 0-1 0 0,-6 7 587 0 0,17-14-527 0 0,0-1 0 0 0,1 1-1 0 0,-1 0 1 0 0,1-1 0 0 0,0 1-1 0 0,-1 0 1 0 0,2 0 0 0 0,-1 0 0 0 0,-1 4 527 0 0,2-6-192 0 0,1 0 0 0 0,0 0 1 0 0,-1 0-1 0 0,1 0 0 0 0,0 0 1 0 0,0 0-1 0 0,0 0 0 0 0,0 0 1 0 0,0 0-1 0 0,0 0 0 0 0,0 0 1 0 0,0 0-1 0 0,1 0 0 0 0,-1 0 1 0 0,0 0-1 0 0,1 0 0 0 0,-1 0 1 0 0,1 0-1 0 0,-1 0 0 0 0,1 0 1 0 0,-1 0-1 0 0,1-1 0 0 0,-1 1 1 0 0,1 0-1 0 0,0 0 0 0 0,-1 0 1 0 0,1-1-1 0 0,0 1 0 0 0,0 0 1 0 0,0-1 191 0 0,7 2-1218 0 0</inkml:trace>
  <inkml:trace contextRef="#ctx0" brushRef="#br0" timeOffset="1049.732">1344 223 8002 0 0,'18'-10'1417'0'0,"1"0"1"0"0,0 2-1 0 0,1 0 0 0 0,0 1 1 0 0,18-4-1418 0 0,9-4 2575 0 0,-42 14-2378 0 0,0-1 1 0 0,-1 1 0 0 0,1 0-1 0 0,0 0 1 0 0,0 1-1 0 0,0-1 1 0 0,0 1 0 0 0,0 0-1 0 0,0 1 1 0 0,0-1-1 0 0,0 1 1 0 0,0 0 0 0 0,0 0-198 0 0,-1 0 79 0 0,-1 1 1 0 0,0-1-1 0 0,1 1 1 0 0,-1 0-1 0 0,0-1 1 0 0,0 1-1 0 0,0 1 0 0 0,0-1 1 0 0,0 0-1 0 0,-1 1 1 0 0,1-1-1 0 0,-1 1 1 0 0,1 0-1 0 0,-1 0 1 0 0,0 0-1 0 0,0 0 1 0 0,0 0-1 0 0,0 2-79 0 0,4 9 45 0 0,-2 0 0 0 0,1 0-1 0 0,-2 0 1 0 0,0 0-1 0 0,0 0 1 0 0,-1 1 0 0 0,-1-1-1 0 0,-1 1 1 0 0,0 0 0 0 0,-1-1-1 0 0,0 1 1 0 0,-1-1-1 0 0,-1 1 1 0 0,-2 5-45 0 0,-2 6-604 0 0,0 0 1 0 0,-2-1-1 0 0,-5 9 604 0 0,0-5-2746 0 0,-1 0 0 0 0,-9 11 2746 0 0,11-18-2852 0 0,-11 15-4716 0 0,11-26 3299 0 0</inkml:trace>
  <inkml:trace contextRef="#ctx0" brushRef="#br0" timeOffset="1377.668">1446 399 2000 0 0,'-2'7'1849'0'0,"-4"1"-353"0"0,2 3 0 0 0,-3 4-135 0 0,5-1-217 0 0,-2 3-304 0 0,0 5-320 0 0,3-3-216 0 0,-7 6-176 0 0,6 3-304 0 0,0-7-344 0 0,0 1-432 0 0,2 1-528 0 0,-2-6-313 0 0,-1 2-495 0 0,-3 4-273 0 0,-3-8 1201 0 0</inkml:trace>
  <inkml:trace contextRef="#ctx0" brushRef="#br0" timeOffset="1378.668">1149 754 4801 0 0,'-16'-3'4518'0'0,"24"2"-1021"0"0,15 1-2473 0 0,347-39 3575 0 0,-304 31-5289 0 0,-9 2-2164 0 0,1-4 2854 0 0,-38 6-4909 0 0,0-1 0 0 0,14-6 4909 0 0,-21 5-4933 0 0</inkml:trace>
  <inkml:trace contextRef="#ctx0" brushRef="#br0" timeOffset="1721.441">1974 42 4289 0 0,'0'-1'315'0'0,"1"0"1"0"0,-1 0 0 0 0,0 0-1 0 0,1-1 1 0 0,-1 1-1 0 0,1 0 1 0 0,-1 0-1 0 0,1 0 1 0 0,0 0-1 0 0,-1 0 1 0 0,1 0 0 0 0,0 0-1 0 0,0 0 1 0 0,0 1-1 0 0,-1-1 1 0 0,1 0-1 0 0,0 0 1 0 0,0 1-1 0 0,1-1-315 0 0,-2 1 100 0 0,1 0-1 0 0,-1 0 0 0 0,1 0 0 0 0,0 0 1 0 0,-1 0-1 0 0,1 0 0 0 0,-1 0 0 0 0,1 0 1 0 0,-1 0-1 0 0,1 1 0 0 0,-1-1 1 0 0,1 0-1 0 0,0 0 0 0 0,-1 1 0 0 0,1-1 1 0 0,-1 0-1 0 0,0 1 0 0 0,1-1 0 0 0,-1 0 1 0 0,1 1-1 0 0,-1-1 0 0 0,1 1 1 0 0,-1-1-1 0 0,0 1 0 0 0,1-1 0 0 0,-1 1 1 0 0,0-1-1 0 0,0 1 0 0 0,1-1 0 0 0,-1 1 1 0 0,0-1-1 0 0,0 1 0 0 0,0-1 0 0 0,0 1 1 0 0,1-1-1 0 0,-1 1 0 0 0,0 0 1 0 0,0-1-1 0 0,0 1 0 0 0,0 0-99 0 0,5 25 1399 0 0,0 1 0 0 0,-2 0 0 0 0,0 26-1399 0 0,-5 85 286 0 0,-1-37-269 0 0,3-55-358 0 0,1-3-1037 0 0,-4 29 1378 0 0,2-58-990 0 0,-1 1 0 0 0,-1-1 0 0 0,-1 0 0 0 0,0 2 990 0 0,27-69-1642 0 0,-17 44 1839 0 0,0 0 0 0 0,1 1 0 0 0,0-1 0 0 0,0 1-1 0 0,1 1 1 0 0,7-7-197 0 0,-9 11 91 0 0,-1-1-1 0 0,0 1 1 0 0,1 0-1 0 0,0 1 1 0 0,0-1-1 0 0,0 1 1 0 0,0 0-1 0 0,0 0 1 0 0,0 1 0 0 0,0 0-1 0 0,1 0 1 0 0,-1 1-91 0 0,9-1-78 0 0,-1 1 1 0 0,0 1 0 0 0,1 0-1 0 0,-1 1 1 0 0,0 0 0 0 0,0 1-1 0 0,2 2 78 0 0,7 2-4396 0 0,-1 1 0 0 0,3 2 4396 0 0,-13-4-4288 0 0</inkml:trace>
  <inkml:trace contextRef="#ctx0" brushRef="#br0" timeOffset="2065.001">1531 822 5385 0 0,'1'6'907'0'0,"0"0"0"0"0,1 1-1 0 0,-1-1 1 0 0,2 0 0 0 0,-1 0 0 0 0,1 0-1 0 0,0-1 1 0 0,0 1 0 0 0,2 3-907 0 0,1-2 589 0 0,-1 0 0 0 0,1 0 0 0 0,1-1 0 0 0,-1 0 0 0 0,1 0-1 0 0,4 3-588 0 0,6 2 486 0 0,1 0 0 0 0,0-2 0 0 0,0 0-1 0 0,1-1 1 0 0,17 5-486 0 0,-8-4-32 0 0,0-2 1 0 0,1-1-1 0 0,0-2 0 0 0,1 0 1 0 0,-1-2-1 0 0,1-1 32 0 0,61-2-7599 0 0,26-7 7599 0 0,-90 6-2024 0 0,23-3-3205 0 0,-2-5 771 0 0</inkml:trace>
  <inkml:trace contextRef="#ctx0" brushRef="#br0" timeOffset="2471.157">2652 205 1976 0 0,'-6'1'398'0'0,"0"1"0"0"0,0 0 0 0 0,0 0-1 0 0,0 1 1 0 0,0 0 0 0 0,1 0 0 0 0,-1 0-1 0 0,1 1 1 0 0,0-1 0 0 0,0 1 0 0 0,0 1-1 0 0,1-1 1 0 0,-1 1 0 0 0,1-1 0 0 0,0 1-1 0 0,1 0 1 0 0,-1 1 0 0 0,1-1 0 0 0,0 1-1 0 0,0-1 1 0 0,1 1 0 0 0,-1 0 0 0 0,1 0-1 0 0,1 0 1 0 0,-1 0 0 0 0,1 1 0 0 0,0-1-1 0 0,0 2-397 0 0,1-5 23 0 0,0 0 0 0 0,0 0 0 0 0,0-1 0 0 0,0 1 0 0 0,0 0 0 0 0,1 0 0 0 0,0-1 0 0 0,-1 1-1 0 0,1 0 1 0 0,0-1 0 0 0,0 1 0 0 0,0 0 0 0 0,1-1 0 0 0,-1 0 0 0 0,0 1 0 0 0,1-1-1 0 0,0 0 1 0 0,-1 1 0 0 0,1-1 0 0 0,0 0 0 0 0,0-1 0 0 0,0 1 0 0 0,1 0 0 0 0,-1 0 0 0 0,0-1-1 0 0,1 0 1 0 0,-1 1 0 0 0,1-1 0 0 0,-1 0 0 0 0,1 0 0 0 0,0 0 0 0 0,-1 0 0 0 0,1-1 0 0 0,0 1-1 0 0,-1-1 1 0 0,1 0 0 0 0,0 1 0 0 0,0-1 0 0 0,0-1 0 0 0,-1 1 0 0 0,1 0 0 0 0,0-1-1 0 0,0 1 1 0 0,2-2-23 0 0,-4 1-120 0 0,1 0 0 0 0,-1 0 0 0 0,0 0-1 0 0,0 0 1 0 0,0 0 0 0 0,0-1-1 0 0,0 1 1 0 0,0 0 0 0 0,0-1 0 0 0,0 1-1 0 0,0-1 1 0 0,0 1 0 0 0,-1-1 0 0 0,1 1-1 0 0,-1-1 1 0 0,1 1 0 0 0,-1-1-1 0 0,0 0 1 0 0,1 1 0 0 0,-1-1 0 0 0,0 0-1 0 0,0 1 1 0 0,0-2 120 0 0,0-2-141 0 0,0-1 0 0 0,0 0-1 0 0,0 1 1 0 0,-1-1 0 0 0,0 0-1 0 0,-1-2 142 0 0,0 1-52 0 0,0 1 401 0 0,0-1 0 0 0,0 1 0 0 0,0-1 0 0 0,1 0 1 0 0,0 0-1 0 0,0 0 0 0 0,1-5-349 0 0,0 10 142 0 0,1 0 0 0 0,-1 0 0 0 0,1 0 0 0 0,-1 0 0 0 0,1 0 1 0 0,0 0-1 0 0,0 1 0 0 0,0-1 0 0 0,0 0 0 0 0,0 1 0 0 0,0-1 0 0 0,0 0 0 0 0,0 1 1 0 0,1-1-1 0 0,-1 1 0 0 0,1 0 0 0 0,-1 0 0 0 0,1-1 0 0 0,-1 1 0 0 0,1 0 1 0 0,0 0-1 0 0,0 0 0 0 0,-1 1 0 0 0,1-1 0 0 0,0 0 0 0 0,0 1 0 0 0,0-1 0 0 0,0 1 1 0 0,2-1-143 0 0,22-4 932 0 0,1 2 0 0 0,0 0 0 0 0,1 2 1 0 0,0 1-933 0 0,32-3-90 0 0,-43 2-215 0 0,24-1-1877 0 0,36 2 2182 0 0,-63 1-2251 0 0,0 0-1 0 0,-1 1 0 0 0,1 1 0 0 0,7 3 2252 0 0,-16-5-1364 0 0,0 1 0 0 0,0 1 0 0 0,0-1 0 0 0,0 1 0 0 0,1 1 1364 0 0,-4-2-331 0 0,6 2-1675 0 0</inkml:trace>
  <inkml:trace contextRef="#ctx0" brushRef="#br0" timeOffset="2810.641">3226 8 2080 0 0,'3'-6'5418'0'0,"-3"5"-5342"0"0,0 1 0 0 0,0 0 0 0 0,0 0 1 0 0,0 0-1 0 0,0 0 0 0 0,1 0 1 0 0,-1 0-1 0 0,0 0 0 0 0,0 0 1 0 0,0 0-1 0 0,0 0 0 0 0,0 0 1 0 0,0 0-1 0 0,0-1 0 0 0,0 1 0 0 0,0 0 1 0 0,0 0-1 0 0,1 0 0 0 0,-1 0 1 0 0,0 0-1 0 0,0 0 0 0 0,0 0 1 0 0,0 0-1 0 0,0 0 0 0 0,0 0 0 0 0,0 0 1 0 0,0 0-1 0 0,1 0 0 0 0,-1 0 1 0 0,0 0-1 0 0,0 0 0 0 0,0 0 1 0 0,0 0-1 0 0,0 1 0 0 0,0-1 1 0 0,0 0-1 0 0,0 0 0 0 0,1 0 0 0 0,-1 0 1 0 0,0 0-1 0 0,0 0 0 0 0,0 0 1 0 0,0 0-1 0 0,0 0 0 0 0,0 0 1 0 0,0 0-1 0 0,0 0 0 0 0,0 0 0 0 0,0 1 1 0 0,0-1-1 0 0,0 0 0 0 0,0 0 1 0 0,0 0-1 0 0,0 0 0 0 0,0 0 1 0 0,0 0-1 0 0,1 0 0 0 0,-1 0 1 0 0,0 1-1 0 0,0-1 0 0 0,0 0 0 0 0,0 0 1 0 0,0 0-1 0 0,-1 0 0 0 0,1 0-76 0 0,5 35 4817 0 0,0 29-4817 0 0,-6 88 1861 0 0,0-24-1426 0 0,1-41-2073 0 0,-5 9 1638 0 0,-6 27-7018 0 0,4-61-623 0 0,-2-37 4376 0 0</inkml:trace>
  <inkml:trace contextRef="#ctx0" brushRef="#br0" timeOffset="3169.931">2708 765 2961 0 0,'-7'17'3504'0'0,"-3"0"-1703"0"0,1 4-513 0 0,1 0-152 0 0,5-3-63 0 0,1 5-241 0 0,2-2-208 0 0,5 0-232 0 0,-1-1-256 0 0,4-1-152 0 0,-3-2-248 0 0,-1 4-312 0 0,4-4-480 0 0,-3-2-593 0 0,5 0-647 0 0,-3-2-713 0 0,24 16-1000 0 0,-26-24 3145 0 0</inkml:trace>
  <inkml:trace contextRef="#ctx0" brushRef="#br0" timeOffset="3513.725">2918 671 1160 0 0,'1'-1'430'0'0,"0"0"0"0"0,0 0 0 0 0,-1 0 0 0 0,1 0 0 0 0,0 0 1 0 0,1 0-1 0 0,-1 0 0 0 0,0 1 0 0 0,0-1 0 0 0,0 0 0 0 0,0 1 0 0 0,1-1 0 0 0,-1 1 0 0 0,0 0 0 0 0,0-1 0 0 0,1 1 0 0 0,-1 0 0 0 0,0 0 0 0 0,1 0 0 0 0,0-1-430 0 0,-1 2 192 0 0,0-1 0 0 0,0 1 0 0 0,0-1 0 0 0,0 0 0 0 0,0 1 0 0 0,-1-1 0 0 0,1 1 1 0 0,0 0-1 0 0,0-1 0 0 0,0 1 0 0 0,0 0 0 0 0,-1 0 0 0 0,1-1 0 0 0,0 1 0 0 0,-1 0 0 0 0,1 0 0 0 0,-1 0 0 0 0,1 0 0 0 0,-1 0 0 0 0,1 0-192 0 0,2 7 338 0 0,0 1 1 0 0,0-1 0 0 0,-1 1-1 0 0,0 0 1 0 0,0 5-339 0 0,-1-8 162 0 0,6 31-78 0 0,-2 0 0 0 0,-2 0 1 0 0,-1 1-1 0 0,-3 21-84 0 0,0-53-2 0 0,0 1 0 0 0,0-1 1 0 0,-1 0-1 0 0,0 1 0 0 0,0-1 0 0 0,0 0 1 0 0,-1 0-1 0 0,0 0 0 0 0,0-1 0 0 0,0 1 0 0 0,-1-1 1 0 0,0 0-1 0 0,0 0 0 0 0,0 0 0 0 0,-1 0 1 0 0,0-1-1 0 0,0 1 0 0 0,0-1 0 0 0,0 0 0 0 0,0-1 1 0 0,-1 0-1 0 0,0 1 0 0 0,0-2 0 0 0,0 1 1 0 0,0-1-1 0 0,0 0 0 0 0,0 0 0 0 0,0 0 0 0 0,-1-1 1 0 0,1 0-1 0 0,-1-1 0 0 0,1 1 0 0 0,-1-1 1 0 0,1 0-1 0 0,-1-1 0 0 0,1 1 0 0 0,-1-1 0 0 0,1-1 1 0 0,0 1-1 0 0,-1-1 0 0 0,1 0 0 0 0,0-1 1 0 0,0 1-1 0 0,0-1 0 0 0,-3-3 2 0 0,2 1-19 0 0,0 0-1 0 0,0 0 0 0 0,1-1 1 0 0,-1 0-1 0 0,1 0 1 0 0,1-1-1 0 0,-1 0 1 0 0,1 0-1 0 0,0 0 1 0 0,1 0-1 0 0,-4-8 20 0 0,89 6-11730 0 0,-61 1 8177 0 0</inkml:trace>
  <inkml:trace contextRef="#ctx0" brushRef="#br0" timeOffset="3841.767">3490 648 1896 0 0,'-1'0'170'0'0,"1"-1"1"0"0,-1 1-1 0 0,1-1 0 0 0,-1 1 0 0 0,1-1 0 0 0,-1 1 0 0 0,0-1 0 0 0,1 1 0 0 0,-1 0 0 0 0,0 0 0 0 0,1-1 0 0 0,-1 1 0 0 0,0 0 0 0 0,1 0 0 0 0,-1 0 0 0 0,0 0 0 0 0,0-1 0 0 0,1 1 0 0 0,-1 0 0 0 0,0 0 0 0 0,1 1 1 0 0,-1-1-1 0 0,0 0 0 0 0,0 0 0 0 0,1 0 0 0 0,-1 0 0 0 0,0 1 0 0 0,1-1 0 0 0,-1 0 0 0 0,0 0 0 0 0,1 1 0 0 0,-1-1 0 0 0,1 1 0 0 0,-1-1 0 0 0,0 1 0 0 0,1-1 0 0 0,-1 1-170 0 0,-25 20 1564 0 0,21-16-920 0 0,-49 43 1233 0 0,2 2 1 0 0,-23 31-1878 0 0,23-20 1884 0 0,-12 8-1884 0 0,46-54 282 0 0,10-10-298 0 0,7-4-197 0 0,1-2-201 0 0,22-36-1114 0 0,-11 25 1470 0 0,0 0-1 0 0,1 1 1 0 0,0 0 0 0 0,0 1 0 0 0,1 0 0 0 0,1 1-1 0 0,0 1 1 0 0,9-5 58 0 0,-18 11-2 0 0,1 1 0 0 0,0-1-1 0 0,0 1 1 0 0,0 0 0 0 0,-1 1-1 0 0,1 0 1 0 0,0 0 0 0 0,0 0-1 0 0,0 0 1 0 0,0 1 0 0 0,0 0-1 0 0,0 0 1 0 0,0 1 0 0 0,-1-1-1 0 0,1 1 1 0 0,-1 1 0 0 0,1-1-1 0 0,-1 1 1 0 0,0 0 0 0 0,1 0 2 0 0,8 6-1186 0 0,0 1 0 0 0,-1 1 0 0 0,0 0 0 0 0,0 1 1 0 0,-1 0-1 0 0,2 4 1186 0 0,14 14-4856 0 0,-18-17 3201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5:45:34.4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5 7298 0 0,'2'-1'339'0'0,"0"0"0"0"0,0 1 0 0 0,1-1 0 0 0,-1 1 1 0 0,1-1-1 0 0,-1 1 0 0 0,0 0 0 0 0,1 0 1 0 0,-1 0-1 0 0,1 0 0 0 0,-1 0 0 0 0,0 1 0 0 0,1-1 1 0 0,-1 1-1 0 0,2 0-339 0 0,-3 0 132 0 0,1 0-1 0 0,-1 0 1 0 0,1 1 0 0 0,-1-1 0 0 0,0 0-1 0 0,0 1 1 0 0,1-1 0 0 0,-1 1-1 0 0,0-1 1 0 0,0 1 0 0 0,-1 0 0 0 0,1-1-1 0 0,0 1 1 0 0,0 0 0 0 0,-1 0 0 0 0,1-1-1 0 0,-1 1 1 0 0,0 0 0 0 0,1 0 0 0 0,-1 1-132 0 0,4 34 966 0 0,-1 0 1 0 0,-2 34-967 0 0,3 33 208 0 0,6-10-64 0 0,-1-21-239 0 0,-3 14 95 0 0,-5-59-810 0 0,-2-1 0 0 0,-4 26 810 0 0,0-29-1821 0 0,1-14-188 0 0,4-10 1930 0 0,0 0-1 0 0,0 0 1 0 0,0 1-1 0 0,0-1 1 0 0,0 0-1 0 0,0 0 1 0 0,0 0-1 0 0,0 0 1 0 0,0 0-1 0 0,0 0 1 0 0,0 0-1 0 0,0 0 1 0 0,0 1-1 0 0,0-1 1 0 0,-1 0-1 0 0,1 0 1 0 0,0 0 0 0 0,0 0-1 0 0,0 0 1 0 0,0 0-1 0 0,0 0 1 0 0,0 0-1 0 0,0 0 1 0 0,0 0-1 0 0,-1 0 1 0 0,1 0-1 0 0,0 0 1 0 0,0 0-1 0 0,0 0 1 0 0,0 0-1 0 0,0 0 1 0 0,0 0-1 0 0,-1 0 1 0 0,1 0-1 0 0,0 0 1 0 0,0 0-1 0 0,0 0 1 0 0,0 0 0 0 0,0 0-1 0 0,0 0 1 0 0,0 0-1 0 0,0 0 1 0 0,-1 0-1 0 0,1 0 1 0 0,0 0-1 0 0,0 0 1 0 0,0-1 79 0 0,-1-1 99 0 0,1-1 1 0 0,-1 0 0 0 0,1 0 0 0 0,0 1 0 0 0,-1-1-1 0 0,1 0 1 0 0,1 0 0 0 0,-1 0 0 0 0,0 0 0 0 0,1-1-100 0 0,0-8 242 0 0,-1 4-58 0 0,0 0 0 0 0,1 0 1 0 0,0-1-1 0 0,0 1 0 0 0,1 0 0 0 0,0 0 1 0 0,1 0-1 0 0,0 0 0 0 0,0 1 0 0 0,0-1 1 0 0,1 1-1 0 0,0 0 0 0 0,2-2-184 0 0,-3 5 93 0 0,1-1 0 0 0,0 1 0 0 0,0-1 0 0 0,0 1 0 0 0,1 0 0 0 0,0 1 0 0 0,-1-1 0 0 0,1 1 0 0 0,1 0-1 0 0,-1 0 1 0 0,0 1 0 0 0,1-1 0 0 0,-1 1 0 0 0,1 0 0 0 0,0 1 0 0 0,-1 0 0 0 0,1-1 0 0 0,0 2 0 0 0,0-1-93 0 0,7 0-572 0 0,0 1 1 0 0,1 0-1 0 0,-1 1 0 0 0,0 0 572 0 0,-2 1-1133 0 0,0 0 0 0 0,0 0 0 0 0,-1 1 0 0 0,1 0 0 0 0,3 3 1133 0 0,26 13-3552 0 0,-9-8 1637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5:45: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183 272 6465 0 0,'19'-11'3659'0'0,"0"0"1"0"0,16-6-3660 0 0,6 0 777 0 0,2 2 1 0 0,-1 2 0 0 0,19-2-778 0 0,-54 14 44 0 0,0-1 0 0 0,0 1 0 0 0,0 0 0 0 0,1 1 0 0 0,-1 0 0 0 0,0 0 0 0 0,0 1 0 0 0,5 0-44 0 0,-11-1 9 0 0,0 1 0 0 0,1-1 0 0 0,-1 0 0 0 0,0 1 0 0 0,0-1 0 0 0,0 1 0 0 0,0 0 0 0 0,0-1 0 0 0,1 1 1 0 0,-1 0-1 0 0,0-1 0 0 0,0 1 0 0 0,-1 0 0 0 0,1 0 0 0 0,0 0 0 0 0,0 0 0 0 0,0 0 0 0 0,0 0 0 0 0,-1 0 0 0 0,1 1-9 0 0,0 0 12 0 0,-1 0 0 0 0,0-1 0 0 0,1 1 0 0 0,-1 0 0 0 0,0 0-1 0 0,0 0 1 0 0,0 0 0 0 0,-1 0 0 0 0,1 0 0 0 0,0-1 0 0 0,-1 1 0 0 0,1 0-1 0 0,-1 0 1 0 0,0 0 0 0 0,1-1 0 0 0,-1 1 0 0 0,0 0 0 0 0,-1 0-12 0 0,-7 12 35 0 0,0-1 1 0 0,-1-1 0 0 0,-1 1 0 0 0,0-2 0 0 0,-1 0 0 0 0,0 0 0 0 0,0-1 0 0 0,-3 1-36 0 0,-20 18-5 0 0,-40 34-255 0 0,-56 35 260 0 0,35-38-2816 0 0,85-55 577 0 0,14-12-1278 0 0,16-12-269 0 0,18-13 2067 0 0,0 2 1 0 0,40-23 1718 0 0,-62 43 418 0 0,0 2 0 0 0,0 0 0 0 0,0 1 0 0 0,1 1 0 0 0,0 0 0 0 0,1 1 0 0 0,-1 1 0 0 0,1 0 0 0 0,0 1-1 0 0,1 1-417 0 0,-10 1 182 0 0,-1 1 0 0 0,0 1 0 0 0,1-1 0 0 0,-1 1 0 0 0,0 1 0 0 0,0-1 0 0 0,0 1 0 0 0,0 0 0 0 0,0 1 0 0 0,0 0 0 0 0,0 0 0 0 0,-1 0 0 0 0,0 1 0 0 0,1 0 0 0 0,-1 0 0 0 0,-1 0 0 0 0,1 1 0 0 0,0 0 0 0 0,-1 0-1 0 0,2 3-180 0 0,-2-2-58 0 0,0 1 1 0 0,0 0-1 0 0,-1 0 1 0 0,0 0-1 0 0,0 1 1 0 0,-1-1-1 0 0,0 1 1 0 0,0 0-1 0 0,-1 0 1 0 0,0 0-1 0 0,1 7 57 0 0,7 80-7470 0 0,-14-77 6660 0 0</inkml:trace>
  <inkml:trace contextRef="#ctx0" brushRef="#br0" timeOffset="339.129">332 583 5561 0 0,'-7'4'2297'0'0,"-3"0"-1081"0"0,-3 5-376 0 0,6-1-16 0 0,-3 1-96 0 0,6 3-287 0 0,2-3-177 0 0,2 3-312 0 0,4 1-64 0 0,-4-4-201 0 0,6 3-231 0 0,-4 1-352 0 0,5-4-424 0 0,-1 2-448 0 0,0 3-537 0 0,-3-5-264 0 0,-8 1 281 0 0</inkml:trace>
  <inkml:trace contextRef="#ctx0" brushRef="#br0" timeOffset="340.129">62 767 2128 0 0,'4'0'7234'0'0,"3"1"-4085"0"0,22 3-1525 0 0,40-2 208 0 0,-32 0-1418 0 0,0-2-1 0 0,26-4-413 0 0,-4-3 31 0 0,101-10-1137 0 0,-120 16-4003 0 0,27 2 5109 0 0,-57 0-1939 0 0,1 0 0 0 0,-1 1 0 0 0,0 0 0 0 0,7 3 1939 0 0,-1-1-2846 0 0</inkml:trace>
  <inkml:trace contextRef="#ctx0" brushRef="#br0" timeOffset="682.794">53 899 2016 0 0,'-2'1'425'0'0,"-4"2"398"0"0,0 1 0 0 0,0 0 0 0 0,1 0 0 0 0,-1 0 0 0 0,1 1 0 0 0,-4 4-823 0 0,8-8 117 0 0,0 0-1 0 0,0 0 1 0 0,1 0 0 0 0,-1 0-1 0 0,0 0 1 0 0,1 1 0 0 0,-1-1-1 0 0,1 0 1 0 0,-1 0 0 0 0,1 1-1 0 0,0-1 1 0 0,0 0 0 0 0,-1 1-1 0 0,1-1 1 0 0,0 0-1 0 0,0 1 1 0 0,0-1 0 0 0,0 0-1 0 0,1 1 1 0 0,-1-1 0 0 0,0 0-1 0 0,0 0 1 0 0,1 1 0 0 0,-1-1-1 0 0,1 0 1 0 0,-1 0 0 0 0,1 1-1 0 0,0-1 1 0 0,-1 0 0 0 0,1 0-1 0 0,0 0 1 0 0,0 0 0 0 0,0 0-1 0 0,0 0 1 0 0,0 0 0 0 0,0 0-1 0 0,0 0 1 0 0,0 0-117 0 0,14 11 525 0 0,1 0 1 0 0,-1 0 0 0 0,2-2-1 0 0,0 0 1 0 0,0-1-1 0 0,9 3-525 0 0,18 6 795 0 0,2-1-1 0 0,4-2-794 0 0,-17-6 77 0 0,1-2 0 0 0,0-2 0 0 0,0 0 0 0 0,1-3 0 0 0,-1-1 0 0 0,18-2-77 0 0,-7-2-1993 0 0,40-8 1993 0 0,-37 2-5621 0 0,30-11 5621 0 0,-39 6-3849 0 0,-10-4-1264 0 0</inkml:trace>
  <inkml:trace contextRef="#ctx0" brushRef="#br0" timeOffset="1026.339">1191 261 2353 0 0,'34'-41'6227'0'0,"-29"34"-5724"0"0,0 0-1 0 0,0 0 0 0 0,1 1 1 0 0,0-1-1 0 0,0 2 1 0 0,1-1-1 0 0,-1 0 0 0 0,1 1 1 0 0,0 1-1 0 0,7-4-502 0 0,-8 5 158 0 0,6-3 135 0 0,0 1 0 0 0,0 1 0 0 0,10-3-293 0 0,-19 6 30 0 0,1 0 0 0 0,0 1-1 0 0,0-1 1 0 0,-1 1 0 0 0,1 0 0 0 0,0 0-1 0 0,0 0 1 0 0,0 1 0 0 0,-1-1 0 0 0,1 1-1 0 0,0 0 1 0 0,-1 0 0 0 0,1 0-1 0 0,0 1 1 0 0,0-1-30 0 0,-3 0 9 0 0,0 0 1 0 0,0 0-1 0 0,1 0 0 0 0,-1 1 0 0 0,0-1 1 0 0,0 0-1 0 0,0 0 0 0 0,0 1 0 0 0,0-1 0 0 0,0 0 1 0 0,-1 1-1 0 0,1-1 0 0 0,0 1 0 0 0,-1-1 1 0 0,1 1-1 0 0,-1-1 0 0 0,0 1 0 0 0,1 0 1 0 0,-1-1-1 0 0,0 1 0 0 0,0-1 0 0 0,0 1 0 0 0,0 0 1 0 0,0-1-1 0 0,0 1 0 0 0,-1-1 0 0 0,1 1 1 0 0,0-1-1 0 0,-1 1-9 0 0,-1 6 0 0 0,0-1 1 0 0,0 0 0 0 0,0 1-1 0 0,-1-1 1 0 0,-3 4-1 0 0,-2 3-14 0 0,-1 1 1 0 0,-1-1-1 0 0,0-1 0 0 0,-1 0 1 0 0,-1 0-1 0 0,-8 7 14 0 0,-24 18 129 0 0,-16 10-129 0 0,-3 1 68 0 0,31-21-35 0 0,-10 7 139 0 0,-18 11-172 0 0,17-25-183 0 0,62-35-460 0 0,-2 2 517 0 0,0 1 0 0 0,1 0-1 0 0,16-6 127 0 0,-29 14 29 0 0,0 1 0 0 0,-1 0 0 0 0,1 1 0 0 0,0 0 0 0 0,0-1-1 0 0,0 1 1 0 0,0 1 0 0 0,1-1 0 0 0,-1 1 0 0 0,0 0 0 0 0,0 0-1 0 0,0 0 1 0 0,0 1 0 0 0,0 0 0 0 0,0 0 0 0 0,0 0 0 0 0,0 1 0 0 0,2 0-29 0 0,-2 1-200 0 0,0 1 1 0 0,0 0 0 0 0,-1-1-1 0 0,1 1 1 0 0,-1 1 0 0 0,0-1-1 0 0,0 1 1 0 0,-1 0 0 0 0,1-1 0 0 0,-1 1-1 0 0,0 1 1 0 0,0-1 0 0 0,-1 0-1 0 0,0 1 1 0 0,1 1 199 0 0,-1-1-892 0 0,1 0 1 0 0,-1 0-1 0 0,1 0 0 0 0,1-1 1 0 0,-1 1-1 0 0,1-1 0 0 0,0 0 1 0 0,0 0-1 0 0,0 0 0 0 0,1-1 1 0 0,-1 1-1 0 0,4 1 892 0 0,1-3-1295 0 0</inkml:trace>
  <inkml:trace contextRef="#ctx0" brushRef="#br0" timeOffset="1354.513">1546 242 2401 0 0,'4'-10'970'0'0,"1"1"1"0"0,0-1 0 0 0,1 1 0 0 0,0-1-971 0 0,-6 10 48 0 0,0 0 0 0 0,0 0 0 0 0,0 0 0 0 0,0 0 0 0 0,0 0-1 0 0,0 0 1 0 0,0 0 0 0 0,0-1 0 0 0,0 1 0 0 0,0 0 0 0 0,0 0 0 0 0,0 0 0 0 0,0 0 0 0 0,1 0 0 0 0,-1 0 0 0 0,0 0-1 0 0,0 0 1 0 0,0 0 0 0 0,0-1 0 0 0,0 1 0 0 0,0 0 0 0 0,0 0 0 0 0,0 0 0 0 0,0 0 0 0 0,0 0 0 0 0,1 0 0 0 0,-1 0-1 0 0,0 0 1 0 0,0 0 0 0 0,0 0 0 0 0,0 0 0 0 0,0 0 0 0 0,0 0 0 0 0,0 0 0 0 0,0 0 0 0 0,1 0 0 0 0,-1 0 0 0 0,0 0-1 0 0,0 0 1 0 0,0 0 0 0 0,0 0 0 0 0,0 0 0 0 0,0 0 0 0 0,0 0 0 0 0,1 0 0 0 0,-1 0 0 0 0,0 0 0 0 0,0 0 0 0 0,0 0-1 0 0,0 0 1 0 0,0 0 0 0 0,0 1 0 0 0,0-1 0 0 0,0 0 0 0 0,0 0-48 0 0,1 9 1796 0 0,-7 23-75 0 0,3-18-1453 0 0,-1 18-375 0 0,1-1 1 0 0,2 1-1 0 0,1 0 0 0 0,1 0 1 0 0,2 0-1 0 0,1-1 0 0 0,1 1 1 0 0,2-1-1 0 0,4 9 107 0 0,-8-24-1239 0 0,-3-14 654 0 0,0 0 1 0 0,0 0-1 0 0,0-1 1 0 0,0 1 0 0 0,1 0-1 0 0,-1 0 1 0 0,1-1 0 0 0,-1 1-1 0 0,1 0 1 0 0,0 1 584 0 0,4-4-3565 0 0,4-1 3064 0 0,-8 1 126 0 0,4-6 163 0 0</inkml:trace>
  <inkml:trace contextRef="#ctx0" brushRef="#br0" timeOffset="1689.701">1776 63 1792 0 0,'6'-12'1579'0'0,"-1"1"0"0"0,2 0-1 0 0,-1 0 1 0 0,5-3-1579 0 0,-11 14 71 0 0,0 0 1 0 0,0-1-1 0 0,0 1 0 0 0,0 0 0 0 0,0 0 0 0 0,0 0 1 0 0,0 0-1 0 0,0 0 0 0 0,0 0 0 0 0,0 0 0 0 0,0 0 1 0 0,0 0-1 0 0,0 0 0 0 0,0 0 0 0 0,0 0 1 0 0,0 0-1 0 0,1 0 0 0 0,-1 0 0 0 0,0 0 0 0 0,0 0 1 0 0,0 0-1 0 0,0-1 0 0 0,0 1 0 0 0,0 0 1 0 0,0 0-1 0 0,0 0 0 0 0,0 0 0 0 0,0 0 0 0 0,1 0 1 0 0,-1 0-1 0 0,0 0 0 0 0,0 1 0 0 0,0-1 0 0 0,0 0 1 0 0,0 0-1 0 0,0 0 0 0 0,0 0 0 0 0,0 0 1 0 0,0 0-1 0 0,0 0 0 0 0,1 0 0 0 0,-1 0 0 0 0,0 0 1 0 0,0 0-1 0 0,0 0 0 0 0,0 0 0 0 0,0 0 1 0 0,0 0-1 0 0,0 0 0 0 0,0 0 0 0 0,0 0 0 0 0,0 1 1 0 0,0-1-1 0 0,0 0 0 0 0,0 0 0 0 0,0 0 1 0 0,0 0-1 0 0,0 0 0 0 0,0 0-71 0 0,3 9 1357 0 0,0 12-443 0 0,-4 153 2790 0 0,-1-41-2492 0 0,17 155 17 0 0,-1-26-1098 0 0,1 17-1878 0 0,-6-198-5285 0 0,9 23 7032 0 0,-17-96-618 0 0,8 29-2872 0 0,-8-35 3153 0 0,-1 0 1 0 0,1 0-1 0 0,0-1 0 0 0,0 1 1 0 0,-1 0-1 0 0,1-1 1 0 0,0 1-1 0 0,1-1 1 0 0,-1 1-1 0 0,0-1 0 0 0,0 1 1 0 0,0-1-1 0 0,1 0 1 0 0,-1 0-1 0 0,1 0 1 0 0,-1 1-1 0 0,2-1 337 0 0,5-1-2239 0 0</inkml:trace>
  <inkml:trace contextRef="#ctx0" brushRef="#br0" timeOffset="1690.701">2561 206 5737 0 0,'2'-8'1377'0'0,"2"5"-617"0"0,4-3-232 0 0,-1-2-88 0 0,3 7 24 0 0,-3-3-320 0 0,4 2-200 0 0,-3 4-424 0 0,0-4-760 0 0,-1 2-753 0 0,-5 0-903 0 0,-2 0 119 0 0</inkml:trace>
  <inkml:trace contextRef="#ctx0" brushRef="#br0" timeOffset="2047.587">2386 365 5449 0 0,'-1'0'129'0'0,"1"0"0"0"0,-1 0 0 0 0,1 0 0 0 0,-1 0 0 0 0,1 0-1 0 0,-1 0 1 0 0,1 0 0 0 0,-1 0 0 0 0,0 0 0 0 0,1 0 0 0 0,-1 0 0 0 0,1 0 0 0 0,-1 0-1 0 0,1 0 1 0 0,-1 0 0 0 0,1-1 0 0 0,-1 1 0 0 0,1 0 0 0 0,-1 0 0 0 0,1-1 0 0 0,-1 1-1 0 0,1 0 1 0 0,0-1 0 0 0,-1 1 0 0 0,1 0 0 0 0,-1-1 0 0 0,1 1-129 0 0,9-9 1414 0 0,24-5-813 0 0,-11 7-552 0 0,-1 2 1 0 0,1 0-1 0 0,0 1 1 0 0,0 1-1 0 0,1 1 1 0 0,-1 1-1 0 0,10 1-49 0 0,-17 1-70 0 0,-8-1 19 0 0,1 0-1 0 0,0 1 1 0 0,0 0 0 0 0,-1 0-1 0 0,1 0 1 0 0,0 1-1 0 0,-1 0 1 0 0,0 1 0 0 0,1 0-1 0 0,2 2 52 0 0,-13-3 14 0 0,0 0 0 0 0,1 0 1 0 0,-1 0-1 0 0,0 0 0 0 0,0 0 0 0 0,0-1 0 0 0,-2 1-14 0 0,-161 84 352 0 0,148-75-193 0 0,0 0-1 0 0,1 2 1 0 0,0 0 0 0 0,1 0-159 0 0,8-5 176 0 0,0 0 0 0 0,0 0 0 0 0,1 0 0 0 0,0 1 0 0 0,0 0 0 0 0,1 0 0 0 0,0 1 0 0 0,-1 3-176 0 0,7-12 11 0 0,-1-1 1 0 0,1 1-1 0 0,0-1 1 0 0,0 1-1 0 0,0-1 0 0 0,-1 1 1 0 0,1 0-1 0 0,0-1 0 0 0,0 1 1 0 0,0-1-1 0 0,0 1 0 0 0,0 0 1 0 0,0-1-1 0 0,0 1 0 0 0,0 0 1 0 0,0-1-1 0 0,0 1 0 0 0,1-1 1 0 0,-1 1-1 0 0,0 0 0 0 0,0-1 1 0 0,0 1-1 0 0,1-1 0 0 0,-1 1 1 0 0,0-1-1 0 0,1 1 0 0 0,-1-1 1 0 0,1 1-12 0 0,0 0 19 0 0,0 0 1 0 0,1 0-1 0 0,-1 0 0 0 0,0 0 1 0 0,1-1-1 0 0,-1 1 1 0 0,1-1-1 0 0,-1 1 1 0 0,1-1-1 0 0,-1 1 0 0 0,2-1-19 0 0,37 2 31 0 0,-16-5-57 0 0,0 0 1 0 0,0-2-1 0 0,0-1 0 0 0,19-7 26 0 0,31-8-29 0 0,-72 21 28 0 0,52-16-281 0 0,-51 15 263 0 0,1-1-1 0 0,-1 0 1 0 0,1 1-1 0 0,-1-1 1 0 0,0-1-1 0 0,0 1 1 0 0,0 0-1 0 0,0-1 1 0 0,0 1-1 0 0,-1-1 1 0 0,1 0-1 0 0,-1 0 0 0 0,1-1 20 0 0,-3 3-7 0 0,1 1 0 0 0,-1-1 0 0 0,1 0-1 0 0,-1 0 1 0 0,0 0 0 0 0,0 0-1 0 0,1 0 1 0 0,-1 0 0 0 0,0 0-1 0 0,0 0 1 0 0,0 0 0 0 0,0 0 0 0 0,0 0-1 0 0,0 0 1 0 0,-1 0 0 0 0,1 0-1 0 0,0 0 1 0 0,0 0 0 0 0,-1 0-1 0 0,1 0 1 0 0,-1 0 0 0 0,1 0 0 0 0,-1 0-1 0 0,1 0 1 0 0,-1 1 0 0 0,1-1-1 0 0,-1 0 1 0 0,0 0 0 0 0,1 1-1 0 0,-1-1 1 0 0,0 0 0 0 0,0 1-1 0 0,1-1 1 0 0,-1 1 0 0 0,0-1 0 0 0,0 1-1 0 0,0-1 1 0 0,0 1 0 0 0,0-1 7 0 0,-6-2-390 0 0,0-1 1 0 0,0 2 0 0 0,0-1 0 0 0,-5-1 389 0 0,1 1-1831 0 0,-1 0 0 0 0,1 1 0 0 0,-1 0 1 0 0,0 1-1 0 0,0 0 1831 0 0,-6-2-2090 0 0</inkml:trace>
  <inkml:trace contextRef="#ctx0" brushRef="#br0" timeOffset="2391.233">2977 0 3929 0 0,'1'0'269'0'0,"0"1"0"0"0,0-1 1 0 0,0 0-1 0 0,1 1 0 0 0,-1-1 1 0 0,0 0-1 0 0,0 1 0 0 0,0 0 1 0 0,0-1-1 0 0,0 1 0 0 0,0 0 1 0 0,0-1-1 0 0,0 1 0 0 0,0 0 1 0 0,0 0-1 0 0,0 0 0 0 0,-1 0 1 0 0,1 0-1 0 0,0 0 0 0 0,-1 0 1 0 0,1 0-1 0 0,0 0 0 0 0,-1 0 1 0 0,1 0-1 0 0,-1 0 0 0 0,0 0 1 0 0,1 0-1 0 0,-1 1 0 0 0,0-1 1 0 0,0 1-270 0 0,6 41 1573 0 0,-6-37-1035 0 0,-1 179 2580 0 0,0-6-2536 0 0,6-115-449 0 0,1 26-218 0 0,-6-78-30 0 0,0-1 0 0 0,-1 1 1 0 0,-1-1-1 0 0,0 1 0 0 0,0-1 1 0 0,-2 5 114 0 0,3-13-167 0 0,0-1 0 0 0,0 1 0 0 0,-1-1 0 0 0,1 0 0 0 0,0 1 0 0 0,-1-1 1 0 0,0 0-1 0 0,1 0 0 0 0,-3 2 167 0 0,4-4-56 0 0,0 0-1 0 0,0 0 1 0 0,0 0-1 0 0,0 1 1 0 0,-1-1 0 0 0,1 0-1 0 0,0 0 1 0 0,0 0 0 0 0,0 0-1 0 0,-1 0 1 0 0,1 1 0 0 0,0-1-1 0 0,0 0 1 0 0,-1 0 0 0 0,1 0-1 0 0,0 0 1 0 0,0 0-1 0 0,-1 0 1 0 0,1 0 0 0 0,0 0-1 0 0,0 0 1 0 0,-1 0 0 0 0,1 0-1 0 0,0 0 1 0 0,0 0 0 0 0,-1 0-1 0 0,1 0 1 0 0,0 0 0 0 0,0 0-1 0 0,-1 0 1 0 0,1-1 0 0 0,0 1 56 0 0,-3-14-1219 0 0,3 0 1315 0 0,1-1 0 0 0,0 0 1 0 0,1 1-1 0 0,1-1 0 0 0,0 1 0 0 0,1 0 1 0 0,1 0-1 0 0,0-1-96 0 0,-2 9 120 0 0,0-1 0 0 0,0 1 0 0 0,0 0 0 0 0,1 0 0 0 0,0 0 0 0 0,0 1 0 0 0,1-1 0 0 0,-1 1 0 0 0,1 0 0 0 0,0 0 0 0 0,1 1 0 0 0,-1-1 0 0 0,1 1 0 0 0,0 0 0 0 0,0 1 0 0 0,0 0 0 0 0,6-3-120 0 0,-3 4 136 0 0,-1-1 1 0 0,0 2-1 0 0,1-1 1 0 0,-1 1-1 0 0,1 1 1 0 0,0-1-1 0 0,-1 2 1 0 0,6 0-137 0 0,5 1-593 0 0,-1 0 0 0 0,1 2 0 0 0,5 2 593 0 0,-20-5-638 0 0,-1 0 0 0 0,0-1-1 0 0,0 1 1 0 0,0 1 0 0 0,0-1-1 0 0,0 0 1 0 0,0 1 0 0 0,0-1 0 0 0,-1 1-1 0 0,1 0 1 0 0,-1 0 0 0 0,1 0-1 0 0,-1 0 1 0 0,1 1 0 0 0,-1-1 0 0 0,0 0-1 0 0,0 1 1 0 0,1 2 638 0 0,-1 5-3282 0 0</inkml:trace>
  <inkml:trace contextRef="#ctx0" brushRef="#br0" timeOffset="2766.145">2707 774 2336 0 0,'0'0'57'0'0,"0"0"0"0"0,0 0 0 0 0,-1 0 0 0 0,1 0 0 0 0,0 0 0 0 0,0 0 0 0 0,0 0 0 0 0,0 0 0 0 0,0 0 0 0 0,0 0 0 0 0,0 0 0 0 0,0 0 0 0 0,0 0 0 0 0,0 0 0 0 0,0 0 0 0 0,0 1 0 0 0,-1-1 0 0 0,1 0 0 0 0,0 0 0 0 0,0 0 0 0 0,0 0 0 0 0,0 0 0 0 0,0 0 0 0 0,0 0 0 0 0,0 0 0 0 0,0 0 0 0 0,0 0 0 0 0,0 0 0 0 0,0 0 0 0 0,0 0 0 0 0,0 1 0 0 0,0-1 0 0 0,0 0 0 0 0,0 0 0 0 0,0 0 0 0 0,0 0 0 0 0,0 0 0 0 0,0 0 0 0 0,0 0 0 0 0,0 0 0 0 0,0 0 0 0 0,0 0 0 0 0,0 0 0 0 0,0 1 0 0 0,0-1 0 0 0,0 0 0 0 0,0 0 0 0 0,0 0 0 0 0,0 0 0 0 0,0 0 0 0 0,0 0 0 0 0,0 0 0 0 0,0 0 0 0 0,0 0 0 0 0,1 0 0 0 0,-1 0 0 0 0,0 0 0 0 0,0 0 0 0 0,0 0 0 0 0,0 0 0 0 0,0 1 0 0 0,0-1 0 0 0,0 0-57 0 0,9 3 1368 0 0,12 0-200 0 0,43-4-1515 0 0,-1 4 1 0 0,33 6 346 0 0,-90-8-279 0 0,0 0 0 0 0,0 1 0 0 0,0-1 0 0 0,0 1 1 0 0,-1 0-1 0 0,1 1 0 0 0,-1-1 0 0 0,1 1 0 0 0,-1 0 0 0 0,0 1 1 0 0,0-1-1 0 0,0 1 0 0 0,-1 0 0 0 0,2 2 279 0 0,-5-6-26 0 0,-1 1 1 0 0,0 0-1 0 0,0-1 0 0 0,1 1 0 0 0,-1 0 1 0 0,0-1-1 0 0,0 1 0 0 0,0 0 0 0 0,0-1 1 0 0,0 1-1 0 0,0 0 0 0 0,0-1 1 0 0,0 1-1 0 0,0 0 0 0 0,0-1 0 0 0,-1 1 1 0 0,1 0-1 0 0,0-1 0 0 0,0 1 0 0 0,-1 0 1 0 0,1-1-1 0 0,0 1 0 0 0,-1-1 0 0 0,1 1 1 0 0,0-1-1 0 0,-1 1 0 0 0,1-1 0 0 0,-1 1 1 0 0,1-1-1 0 0,-1 1 0 0 0,1-1 0 0 0,-1 1 1 0 0,0-1 25 0 0,-21 17 156 0 0,17-13-154 0 0,-17 9 672 0 0,-1-1-1 0 0,0 0 0 0 0,-1-2 0 0 0,0-1 1 0 0,-8 2-674 0 0,-35 13 1970 0 0,23-7-592 0 0,13-5 396 0 0,1 0-1 0 0,-24 15-1773 0 0,45-22 459 0 0,1 1 1 0 0,-1 0-1 0 0,1 0 0 0 0,0 1 1 0 0,0 0-1 0 0,1 0 0 0 0,0 1 0 0 0,0 0 1 0 0,1 0-1 0 0,0 0 0 0 0,0 2-459 0 0,4-8 135 0 0,0 1-1 0 0,1 0 0 0 0,0 0 1 0 0,-1-1-1 0 0,1 1 0 0 0,0 0 1 0 0,0 0-1 0 0,1 0 0 0 0,-1 0 0 0 0,1 0 1 0 0,-1 1-1 0 0,1-1 0 0 0,0 0 1 0 0,0 0-1 0 0,1 0 0 0 0,-1 0 1 0 0,0 0-1 0 0,1 0 0 0 0,0 2-134 0 0,1-2 87 0 0,0 1 0 0 0,-1-1 0 0 0,1 1 0 0 0,1-1 0 0 0,-1 0 0 0 0,0 0 0 0 0,1 0 0 0 0,0-1 1 0 0,-1 1-1 0 0,1 0 0 0 0,0-1 0 0 0,0 0 0 0 0,1 0 0 0 0,-1 1-87 0 0,9 3 20 0 0,1 0 0 0 0,-1-1 0 0 0,1 0 0 0 0,0-1 0 0 0,0 0 0 0 0,0-1-1 0 0,0-1 1 0 0,9 1-20 0 0,40 1-727 0 0,1-2-1 0 0,-1-3 1 0 0,6-3 727 0 0,189-25-4665 0 0,-207 22 3301 0 0,-42 6 1101 0 0,152-23-7641 0 0,-82 7 2167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4:30:53.16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1 936 0 0,'3'11'1820'0'0,"-3"-10"-1769"0"0,0 0 0 0 0,0-1 0 0 0,1 1-1 0 0,-1 0 1 0 0,0-1 0 0 0,0 1 0 0 0,1 0 0 0 0,-1-1 0 0 0,0 1 0 0 0,1-1 0 0 0,-1 1 0 0 0,0 0 0 0 0,1-1 0 0 0,-1 1 0 0 0,1-1 0 0 0,-1 1 0 0 0,1-1 0 0 0,-1 1 0 0 0,1-1 0 0 0,-1 0 0 0 0,1 1 0 0 0,0-1-1 0 0,-1 0 1 0 0,1 1 0 0 0,-1-1 0 0 0,1 0 0 0 0,0 0 0 0 0,-1 1 0 0 0,1-1 0 0 0,0 0 0 0 0,0 0 0 0 0,-1 0 0 0 0,1 0-51 0 0,1 0 261 0 0,-1 1 1 0 0,0-1-1 0 0,0 1 0 0 0,0 0 1 0 0,0-1-1 0 0,0 1 1 0 0,0 0-1 0 0,0 0 0 0 0,0 0 1 0 0,0 0-1 0 0,-1 0 0 0 0,1-1 1 0 0,0 1-1 0 0,0 1 0 0 0,-1-1 1 0 0,1 0-1 0 0,-1 0 1 0 0,1 0-1 0 0,-1 0 0 0 0,1 0 1 0 0,-1 1-1 0 0,0-1 0 0 0,1 0 1 0 0,-1 0-1 0 0,0 0 1 0 0,0 2-262 0 0,1 2 516 0 0,-1 0 0 0 0,0 0 1 0 0,0-1-1 0 0,-1 1 0 0 0,0 0 1 0 0,1 0-1 0 0,-2 1-516 0 0,2 1 299 0 0,-1 1-1 0 0,2-1 1 0 0,-1 0 0 0 0,1 0-1 0 0,0 0 1 0 0,1 7-299 0 0,2 5 231 0 0,-2 22 1092 0 0,0 1 0 0 0,-5 27-1323 0 0,3-51 210 0 0,-6 53 544 0 0,3-42-490 0 0,1 0-1 0 0,1 1 0 0 0,2 1-263 0 0,1 2 101 0 0,2 9-157 0 0,-3 37 56 0 0,0-45 161 0 0,0 1 0 0 0,4 6-161 0 0,1 51 154 0 0,-6-78-169 0 0,-1-6-58 0 0,1-1-1 0 0,1 1 0 0 0,-1 0 0 0 0,1-1 0 0 0,1 6 74 0 0,-3-12-2208 0 0,-3-7-1254 0 0,0-2-470 0 0,4 8 3878 0 0,0 1 0 0 0,0-1 0 0 0,1 0 0 0 0,-1 0 0 0 0,0 0 0 0 0,0 0 0 0 0,0 0 0 0 0,0 0 0 0 0,0 0 0 0 0,0 0 0 0 0,0 0 0 0 0,0 0 0 0 0,0 0 0 0 0,0 0 0 0 0,0 0 0 0 0,0 0 0 0 0,0 0 0 0 0,0 0 0 0 0,0 0 0 0 0,1 0 0 0 0,-1 0 0 0 0,0 0 0 0 0,0 0 0 0 0,0 0 0 0 0,0 0 0 0 0,0 0 0 0 0,0 0 0 0 0,0 0 0 0 0,0-1 0 0 0,0 1 0 0 0,0 0 0 0 0,0 0 0 0 0,0 0 0 0 0,0 0 0 0 0,0 0 0 0 0,0 0 0 0 0,0 0 0 0 0,0 0 0 0 0,0 0 0 0 0,0 0 0 0 0,0 0 0 0 0,0 0 0 0 0,0 0 0 0 0,0 0 0 0 0,0 0 0 0 0,1 0 0 0 0,-1 0 0 0 0,0-1 0 0 0,0 1 0 0 0,0 0 0 0 0,0 0 0 0 0,0 0 0 0 0,0 0 0 0 0,0 0 0 0 0,0 0 0 0 0,-1 0 0 0 0,1 0 0 0 0,0 0 0 0 0,0 0 0 0 0,0 0 0 0 0,0 0 0 0 0,0 0 0 0 0,0 0 0 0 0,0 0 0 0 0,0 0 0 0 0,0-1 0 0 0,0 1 54 0 0,18 10-5241 0 0,-17-10 5157 0 0,-1 0 0 0 0,0-1 0 0 0,1 1 0 0 0,-1 0 0 0 0,0-1 0 0 0,0 1 0 0 0,1 0 0 0 0,-1-1 0 0 0,0 1 1 0 0,0 0-1 0 0,0-1 0 0 0,0 1 0 0 0,1 0 0 0 0,-1-1 0 0 0,0 1 0 0 0,0-1 0 0 0,0 1 0 0 0,0 0 0 0 0,0-1 0 0 0,0 1 0 0 0,0-1 0 0 0,0 1 0 0 0,0 0 0 0 0,0-1 0 0 0,0 1 0 0 0,0-1 1 0 0,0 1-1 0 0,-1 0 0 0 0,1-1 0 0 0,0 1 0 0 0,0 0 0 0 0,0-1 0 0 0,0 1 0 0 0,-1 0 0 0 0,1-1 84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5:45:33.32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30 110 3841 0 0,'11'-6'3265'0'0,"19"-9"945"0"0,-30 15-4165 0 0,1 0 0 0 0,-1 0 0 0 0,0-1 0 0 0,1 1-1 0 0,-1 0 1 0 0,0 0 0 0 0,1 0 0 0 0,-1 0 0 0 0,1 0 0 0 0,-1 0 0 0 0,0 0 0 0 0,1 0 0 0 0,-1 0 0 0 0,1 0-1 0 0,-1 0 1 0 0,0 0 0 0 0,1 0 0 0 0,-1 0 0 0 0,0 0 0 0 0,1 0 0 0 0,-1 0 0 0 0,1 1 0 0 0,-1-1 0 0 0,0 0 0 0 0,1 0-1 0 0,-1 0 1 0 0,0 1 0 0 0,0-1 0 0 0,1 0 0 0 0,-1 0 0 0 0,0 1 0 0 0,1-1 0 0 0,-1 0 0 0 0,0 1 0 0 0,0-1-1 0 0,0 0 1 0 0,1 1 0 0 0,-1-1 0 0 0,0 0 0 0 0,0 1 0 0 0,0-1 0 0 0,0 0 0 0 0,0 1 0 0 0,0-1 0 0 0,1 1-1 0 0,-1-1 1 0 0,0 0 0 0 0,0 1 0 0 0,0-1 0 0 0,0 1 0 0 0,-1-1 0 0 0,1 0 0 0 0,0 1 0 0 0,0-1 0 0 0,0 0 0 0 0,0 1-1 0 0,0-1 1 0 0,0 1 0 0 0,0-1 0 0 0,-1 0 0 0 0,1 1-45 0 0,-6 29 735 0 0,-56 301 2410 0 0,55-268-3564 0 0,2-1 0 0 0,3 1 0 0 0,2 0 0 0 0,5 22 419 0 0,-4-78-183 0 0,3 50-2030 0 0,-6-20-2360 0 0,2-35 4227 0 0,0 0 1 0 0,0 0-1 0 0,0 0 1 0 0,0 0-1 0 0,0-1 1 0 0,0 1-1 0 0,1 0 0 0 0,-1 0 1 0 0,1 0-1 0 0,-1 0 1 0 0,1 0-1 0 0,0 0 1 0 0,0-1-1 0 0,0 1 0 0 0,-1 0 1 0 0,2-1-1 0 0,-1 1 1 0 0,0 0 345 0 0,4 6-1302 0 0,-5-8 1249 0 0,1 0 0 0 0,-1 0-1 0 0,0 0 1 0 0,0 1 0 0 0,0-1-1 0 0,0 0 1 0 0,0 0 0 0 0,1 1-1 0 0,-1-1 1 0 0,0 0 0 0 0,0 0-1 0 0,0 1 1 0 0,0-1 0 0 0,0 0-1 0 0,0 1 1 0 0,0-1 0 0 0,0 0-1 0 0,0 0 1 0 0,0 1-1 0 0,0-1 1 0 0,0 0 0 0 0,0 0-1 0 0,0 1 1 0 0,0-1 0 0 0,0 0-1 0 0,0 1 1 0 0,-1-1 0 0 0,1 0-1 0 0,0 0 1 0 0,0 1 0 0 0,0-1-1 0 0,0 0 1 0 0,-1 0 53 0 0</inkml:trace>
  <inkml:trace contextRef="#ctx0" brushRef="#br0" timeOffset="406.032">53 223 5905 0 0,'5'-9'747'0'0,"1"0"0"0"0,-1 0 0 0 0,2 0 0 0 0,0 1 0 0 0,0 0 0 0 0,0 0 0 0 0,1 1 0 0 0,0 0 0 0 0,0 1 0 0 0,1-1 0 0 0,0 2 0 0 0,2-2-747 0 0,5-2 477 0 0,1 1 1 0 0,0 1-1 0 0,0 0 0 0 0,1 1 1 0 0,0 1-1 0 0,10-2-477 0 0,-21 6 48 0 0,0 0 0 0 0,1 1-1 0 0,-1-1 1 0 0,0 1 0 0 0,0 1 0 0 0,0-1-1 0 0,0 1 1 0 0,0 1 0 0 0,0-1-1 0 0,-1 1 1 0 0,1 0 0 0 0,0 1 0 0 0,-1-1-1 0 0,1 1 1 0 0,2 2-48 0 0,-6-3-23 0 0,-1 0 0 0 0,1 0 1 0 0,0 0-1 0 0,-1 0 0 0 0,0 0 0 0 0,1 0 0 0 0,-1 1 1 0 0,0-1-1 0 0,0 1 0 0 0,0 0 0 0 0,-1 0 0 0 0,1-1 0 0 0,0 1 1 0 0,-1 0-1 0 0,0 0 0 0 0,0 1 0 0 0,0-1 0 0 0,0 0 0 0 0,0 0 1 0 0,-1 0-1 0 0,0 1 0 0 0,1-1 0 0 0,-1 0 0 0 0,0 1 1 0 0,-1-1-1 0 0,1 0 0 0 0,0 0 0 0 0,-1 1 0 0 0,0-1 0 0 0,0 0 1 0 0,0 0-1 0 0,0 0 0 0 0,0 0 0 0 0,-1 1 23 0 0,-4 9-214 0 0,-1-1-1 0 0,0 1 1 0 0,-1-1-1 0 0,0 0 1 0 0,-1-1-1 0 0,0 0 1 0 0,-5 4 214 0 0,-23 21-1711 0 0,-18 13 1711 0 0,32-30-446 0 0,21-17 415 0 0,-37 32-1793 0 0,-30 19 1824 0 0,58-45-121 0 0,-2 0 1 0 0,1-1 0 0 0,-1 0-1 0 0,0-1 1 0 0,0-1 0 0 0,-1 0-1 0 0,0 0 1 0 0,-6 0 120 0 0,38-17 217 0 0,18-8 96 0 0,-8 8-157 0 0,0 1 0 0 0,1 1 0 0 0,0 2 1 0 0,0 1-1 0 0,1 1 0 0 0,0 1 1 0 0,0 2-1 0 0,0 1 0 0 0,23 2-156 0 0,-42 1 46 0 0,1 0 0 0 0,-1 1 0 0 0,0 0 0 0 0,0 1 0 0 0,0 1-1 0 0,0-1 1 0 0,0 2 0 0 0,-1-1 0 0 0,0 2 0 0 0,0-1-1 0 0,6 6-45 0 0,-11-8 47 0 0,0 0-1 0 0,-1 1 1 0 0,0 0-1 0 0,0-1 1 0 0,0 2-1 0 0,0-1 1 0 0,0 0-1 0 0,-1 1 1 0 0,0 0 0 0 0,0 0-1 0 0,0 0 1 0 0,0 0-1 0 0,-1 0 1 0 0,0 0-1 0 0,0 1 1 0 0,-1-1-1 0 0,1 1 1 0 0,-1-1-1 0 0,0 1 1 0 0,-1 0-1 0 0,1-1 1 0 0,-1 1-1 0 0,0 0 1 0 0,-1 0-47 0 0,-1 8 98 0 0,-1-1 0 0 0,-1 0 0 0 0,0 0 0 0 0,-1 0 1 0 0,0 0-1 0 0,-1-1 0 0 0,-1 0 0 0 0,0 0 0 0 0,0 0 0 0 0,-1-1 0 0 0,0 0 0 0 0,-1-1 1 0 0,-1 0-1 0 0,0 0-98 0 0,-4 4 70 0 0,-2 0 1 0 0,0-1-1 0 0,0 0 1 0 0,-1-2-1 0 0,-1 0 1 0 0,0-1-1 0 0,0 0 1 0 0,-1-2-1 0 0,-3 1-70 0 0,0-2-554 0 0,-1 0 0 0 0,-1-2 0 0 0,1-1 0 0 0,-12 1 554 0 0,11-3-3054 0 0,1-1 1 0 0,-16-2 3053 0 0,9-4-3981 0 0,2-7-397 0 0</inkml:trace>
  <inkml:trace contextRef="#ctx0" brushRef="#br0" timeOffset="749.728">851 79 7690 0 0,'57'-24'3179'0'0,"-23"8"530"0"0,32-8-3709 0 0,-54 20 374 0 0,-1 1 0 0 0,1 1 0 0 0,0 0 0 0 0,0 0 0 0 0,0 1 0 0 0,0 1 0 0 0,11 0-374 0 0,-21 1 33 0 0,1-1 0 0 0,-1 0 1 0 0,1 0-1 0 0,-1 1 0 0 0,1 0 1 0 0,-1-1-1 0 0,1 1 0 0 0,-1 0 0 0 0,0 0 1 0 0,1 0-1 0 0,-1 1 0 0 0,0-1 1 0 0,0 0-1 0 0,0 1 0 0 0,0 0 1 0 0,0-1-1 0 0,0 1 0 0 0,-1 0 1 0 0,1 0-1 0 0,0 0 0 0 0,-1 0 0 0 0,0 0 1 0 0,1 0-1 0 0,-1 0 0 0 0,0 1 1 0 0,0-1-1 0 0,0 0 0 0 0,0 1 1 0 0,-1-1-1 0 0,1 1 0 0 0,-1-1 1 0 0,1 2-34 0 0,-1 2 38 0 0,1 1 0 0 0,-1 0 1 0 0,-1-1-1 0 0,1 1 1 0 0,-1 0-1 0 0,0-1 1 0 0,-1 1-1 0 0,1-1 0 0 0,-1 1 1 0 0,-1-1-1 0 0,1 0 1 0 0,-1 1-39 0 0,-19 36-126 0 0,-2-1-1 0 0,-2-1 1 0 0,-1-1 0 0 0,-2-1 0 0 0,-17 15 126 0 0,-26 22-3183 0 0,-5-7-3788 0 0,60-55 3357 0 0,1-7-454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5:45:39.6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18 5569 0 0,'-5'7'3376'0'0,"11"-5"-1627"0"0,15-5-156 0 0,-7-2-1230 0 0,0 0 0 0 0,0 1 1 0 0,1 1-1 0 0,-1 0 1 0 0,1 1-1 0 0,0 1 1 0 0,0 0-1 0 0,-1 1 0 0 0,1 1 1 0 0,3 0-364 0 0,5 2 299 0 0,0 1 1 0 0,-1 1-1 0 0,1 1 0 0 0,-1 1 1 0 0,0 1-1 0 0,2 2-299 0 0,-16-6 61 0 0,-1-1 0 0 0,1 1 0 0 0,-1 1 0 0 0,0-1 0 0 0,-1 1 0 0 0,1 1 0 0 0,-1-1 0 0 0,0 1 0 0 0,0 0 0 0 0,-1 0 0 0 0,1 1 0 0 0,-2 0 0 0 0,1 0 0 0 0,-1 0 0 0 0,0 0 0 0 0,0 1 0 0 0,-1-1 0 0 0,0 1 0 0 0,0 0 0 0 0,-1 0 0 0 0,0 0 0 0 0,0 2-61 0 0,1 12-227 0 0,-1-1 0 0 0,-1 1 0 0 0,-1-1 0 0 0,-1 1 0 0 0,-1-1 1 0 0,0 0-1 0 0,-2 1 0 0 0,-1 0 227 0 0,2-10-796 0 0,-4 27-2223 0 0,7-38 2445 0 0,0 1 1 0 0,0 0-1 0 0,0 0 0 0 0,0 0 1 0 0,0-1-1 0 0,0 1 0 0 0,1 0 1 0 0,-1 0-1 0 0,1-1 0 0 0,-1 1 1 0 0,2 1 573 0 0,2 1-3465 0 0,0-8-149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5:45:40.0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117 116 3761 0 0,'1'-14'1965'0'0,"0"5"-1172"0"0,-1 1 0 0 0,2 0 1 0 0,-1-1-1 0 0,2-5-793 0 0,-2 11 143 0 0,0 1 1 0 0,0 0-1 0 0,0 0 1 0 0,0-1-1 0 0,0 1 1 0 0,0 0-1 0 0,1 0 0 0 0,-1 0 1 0 0,1 1-1 0 0,0-1 1 0 0,-1 0-1 0 0,1 0 1 0 0,0 1-1 0 0,0-1 1 0 0,0 1-1 0 0,0 0 1 0 0,0-1-1 0 0,2 1-143 0 0,5-3 136 0 0,0 1-1 0 0,1 0 0 0 0,0 0 1 0 0,0 1-1 0 0,-1 0 0 0 0,1 1 1 0 0,0 1-1 0 0,0-1 1 0 0,4 2-136 0 0,22 1 260 0 0,35 7-260 0 0,-39-5 164 0 0,-26-3-168 0 0,1 0-35 0 0,0-1 0 0 0,0 1 0 0 0,-1 1 0 0 0,1 0 0 0 0,0 0 0 0 0,-1 0 0 0 0,1 0 0 0 0,-1 1 0 0 0,6 3 39 0 0,-11-5-29 0 0,-1-1-1 0 0,1 1 1 0 0,0 0-1 0 0,0-1 1 0 0,0 1 0 0 0,0 0-1 0 0,-1 0 1 0 0,1 0-1 0 0,0-1 1 0 0,-1 1-1 0 0,1 0 1 0 0,0 0-1 0 0,-1 0 1 0 0,1 0-1 0 0,-1 0 1 0 0,0 0-1 0 0,1 0 1 0 0,-1 0-1 0 0,0 1 1 0 0,0-1-1 0 0,0 0 1 0 0,1 0-1 0 0,-1 0 1 0 0,0 0 0 0 0,0 0-1 0 0,-1 0 1 0 0,1 0-1 0 0,0 0 1 0 0,0 1-1 0 0,0-1 1 0 0,-1 0-1 0 0,1 0 1 0 0,-1 0-1 0 0,1 0 1 0 0,-1 0-1 0 0,1 0 1 0 0,-1 0-1 0 0,1 0 1 0 0,-1-1-1 0 0,0 1 1 0 0,0 0-1 0 0,1 0 1 0 0,-1 0 0 0 0,0-1-1 0 0,-1 1 30 0 0,-4 6-296 0 0,-1-1-1 0 0,-1-1 1 0 0,1 1-1 0 0,-1-1 1 0 0,-1 0 296 0 0,6-3-110 0 0,-121 74-847 0 0,77-48 1608 0 0,2 3 1 0 0,-16 15-652 0 0,54-40 252 0 0,-24 20 765 0 0,30-25-914 0 0,0 0 0 0 0,-1 0 1 0 0,1 1-1 0 0,0-1 0 0 0,0 0 1 0 0,0 1-1 0 0,0-1 1 0 0,0 0-1 0 0,0 1 0 0 0,0-1 1 0 0,1 1-1 0 0,-1 0 0 0 0,1-1 1 0 0,-1 1-1 0 0,1 0 0 0 0,-1-1 1 0 0,1 2-104 0 0,0-2 61 0 0,1-1 0 0 0,-1 1 0 0 0,0 0 0 0 0,1 0 0 0 0,-1-1 0 0 0,0 1 0 0 0,1-1 0 0 0,-1 1 0 0 0,1 0 0 0 0,0-1 0 0 0,-1 1 0 0 0,1-1 0 0 0,-1 1-1 0 0,1-1 1 0 0,0 1 0 0 0,-1-1 0 0 0,1 0 0 0 0,0 1 0 0 0,-1-1 0 0 0,1 0 0 0 0,0 0 0 0 0,0 1 0 0 0,-1-1 0 0 0,1 0 0 0 0,0 0 0 0 0,0 0-61 0 0,25 2 640 0 0,-20-2-495 0 0,27 0 540 0 0,0-1 1 0 0,15-4-686 0 0,-22 3 65 0 0,92-16 63 0 0,-31 5-1147 0 0,-41 5-1282 0 0,-18 1-2115 0 0,-22 6 1706 0 0,-6 1 2638 0 0,0 0 0 0 0,0 0-1 0 0,0 0 1 0 0,0 0 0 0 0,-1 0-1 0 0,1 0 1 0 0,0 0 0 0 0,0 0-1 0 0,0 0 1 0 0,0 0 0 0 0,0 0-1 0 0,0 1 1 0 0,0-1 0 0 0,0 0-1 0 0,0 0 1 0 0,0 0-1 0 0,0 0 1 0 0,0 0 0 0 0,0 0-1 0 0,0 0 1 0 0,0 0 0 0 0,0 0-1 0 0,0 0 1 0 0,0 0 0 0 0,0 0-1 0 0,0 0 1 0 0,0 0 0 0 0,0 0-1 0 0,0 0 1 0 0,0 0 0 0 0,0 0-1 0 0,0 0 1 0 0,0 0 0 0 0,0 0-1 0 0,0 1 1 0 0,0-1 0 0 0,0 0-1 0 0,0 0 1 0 0,0 0 0 0 0,0 0-1 0 0,1 0 1 0 0,-1 0 0 0 0,0 0-1 0 0,0 0 1 0 0,0 0 0 0 0,0 0-1 0 0,0 0 1 0 0,0 0 0 0 0,0 0-1 0 0,0 0 1 0 0,0 0 0 0 0,0 0-1 0 0,0 0 1 0 0,0 0 0 0 0,0 0 72 0 0,-9 2-2725 0 0</inkml:trace>
  <inkml:trace contextRef="#ctx0" brushRef="#br0" timeOffset="328.001">0 515 7258 0 0,'6'4'4957'0'0,"6"1"-3400"0"0,6-2-1102 0 0,0-2 0 0 0,0 0 0 0 0,0-2 0 0 0,0 1-1 0 0,0-2 1 0 0,-1-1 0 0 0,7-1-455 0 0,49-6 92 0 0,12 1-751 0 0,10-2-2566 0 0,-33 12-3155 0 0,-47 0 2937 0 0,-10-2 110 0 0</inkml:trace>
  <inkml:trace contextRef="#ctx0" brushRef="#br0" timeOffset="329.001">231 590 1496 0 0,'-9'23'3212'0'0,"2"0"-1"0"0,1 0 1 0 0,-2 10-3212 0 0,7-22 500 0 0,0 0 1 0 0,0 0-1 0 0,1 0 0 0 0,0 0 1 0 0,1 0-1 0 0,0-1 1 0 0,1 1-1 0 0,2 8-500 0 0,-1-9-187 0 0,0 0 1 0 0,1 0-1 0 0,0-1 0 0 0,1 2 187 0 0,-3-8-530 0 0,-1 0 0 0 0,1 0 0 0 0,0 0-1 0 0,0-1 1 0 0,0 1 0 0 0,0 0 0 0 0,1-1-1 0 0,-1 1 1 0 0,0-1 0 0 0,1 0 0 0 0,0 0 0 0 0,0 0-1 0 0,-1 0 1 0 0,3 0 530 0 0,3-2-3267 0 0,-5-4-374 0 0</inkml:trace>
  <inkml:trace contextRef="#ctx0" brushRef="#br0" timeOffset="796.599">378 607 744 0 0,'1'-2'578'0'0,"0"-1"-1"0"0,0 1 0 0 0,1-1 1 0 0,-1 1-1 0 0,1 0 1 0 0,-1 0-1 0 0,1-1 0 0 0,0 1 1 0 0,0 0-1 0 0,0 1 0 0 0,0-1 1 0 0,0 0-1 0 0,0 0 1 0 0,0 1-1 0 0,2-1-577 0 0,-2 1 292 0 0,1 1-1 0 0,0-1 1 0 0,-1 1-1 0 0,1 0 1 0 0,0-1 0 0 0,-1 1-1 0 0,1 1 1 0 0,0-1-1 0 0,-1 0 1 0 0,1 1 0 0 0,-1-1-1 0 0,1 1 1 0 0,0 0-1 0 0,-1-1 1 0 0,2 2-292 0 0,-1-1 93 0 0,1 0-1 0 0,-1 1 1 0 0,1-1-1 0 0,-1 1 1 0 0,0 0-1 0 0,0 0 1 0 0,1 0 0 0 0,-1 1-1 0 0,-1-1 1 0 0,1 1-1 0 0,0-1 1 0 0,-1 1-1 0 0,1 0 1 0 0,-1 0 0 0 0,0 0-1 0 0,0 0 1 0 0,0 0-1 0 0,0 1-92 0 0,0 1-37 0 0,-1-1 0 0 0,1 1 0 0 0,-1-1-1 0 0,0 1 1 0 0,0 0 0 0 0,-1-1 0 0 0,1 1 0 0 0,-1 0 0 0 0,0 0-1 0 0,-1 0 1 0 0,1-1 0 0 0,-1 1 0 0 0,0 0 0 0 0,0 1 37 0 0,-1 3-480 0 0,-1 0 0 0 0,1 0 0 0 0,-2 0 0 0 0,1 0 0 0 0,-1-1 0 0 0,-1 0 0 0 0,1 0 0 0 0,-1 0 0 0 0,-1 0 0 0 0,1-1 0 0 0,-1 0 0 0 0,-1 0 1 0 0,1 0-1 0 0,-1-1 0 0 0,-2 1 480 0 0,-24 19-2076 0 0,-2-2 0 0 0,0-1 0 0 0,-30 14 2076 0 0,42-27-20 0 0,23-10 83 0 0,-1 0 0 0 0,1 1 0 0 0,-1-1 0 0 0,1 0 0 0 0,-1 1 0 0 0,1-1 0 0 0,-1 0 0 0 0,1 1 0 0 0,-1-1 0 0 0,0 0 0 0 0,1 0 0 0 0,-1 0 0 0 0,1 0 1 0 0,-1 0-1 0 0,0 0 0 0 0,1 0 0 0 0,-1 0 0 0 0,0 0 0 0 0,1 0 0 0 0,-1 0 0 0 0,1 0 0 0 0,-1 0 0 0 0,0 0 0 0 0,1 0 0 0 0,-1-1 0 0 0,1 1 0 0 0,-1 0 0 0 0,1 0 0 0 0,-1-1-63 0 0,3-1 326 0 0,-1 0 0 0 0,1 1 0 0 0,0-1 0 0 0,0 0 0 0 0,0 1 1 0 0,0 0-1 0 0,1-1 0 0 0,-1 1 0 0 0,0 0 0 0 0,1 0 0 0 0,-1 0 0 0 0,2 0-326 0 0,7-4 631 0 0,-3 0-421 0 0,2 1 0 0 0,-1 0 1 0 0,1 0-1 0 0,-1 1 0 0 0,1 0 0 0 0,0 1 1 0 0,0 0-1 0 0,0 1 0 0 0,0 0 1 0 0,0 0-1 0 0,0 1 0 0 0,0 1 1 0 0,7 0-211 0 0,-4 0 227 0 0,12 1 544 0 0,0 1 0 0 0,10 3-771 0 0,-26-4 204 0 0,0 0 0 0 0,-1 1 0 0 0,1 0 0 0 0,-1 1 1 0 0,0-1-1 0 0,0 2 0 0 0,-1-1 0 0 0,7 5-204 0 0,-11-7 54 0 0,-1 0-1 0 0,1 1 1 0 0,-1-1 0 0 0,1 0 0 0 0,-1 1 0 0 0,0-1 0 0 0,0 1 0 0 0,0 0 0 0 0,0 0 0 0 0,0 0 0 0 0,-1 0-54 0 0,0-2 14 0 0,-1 0 0 0 0,0 0 0 0 0,1 1 0 0 0,-1-1 0 0 0,0 0 0 0 0,0 0 0 0 0,0 1 0 0 0,0-1 0 0 0,0 0 0 0 0,0 0 0 0 0,0 1 0 0 0,0-1 0 0 0,0 0 0 0 0,-1 0 0 0 0,1 1 0 0 0,-1-1 0 0 0,1 0 0 0 0,-1 0 0 0 0,1 0 0 0 0,-1 0 0 0 0,1 0 0 0 0,-1 0 0 0 0,0 0 0 0 0,0 0 0 0 0,0 0 0 0 0,1 0 0 0 0,-1 0 0 0 0,0 0 0 0 0,0 0 0 0 0,-1 0-14 0 0,-25 19 336 0 0,-1-2 0 0 0,0-1 0 0 0,-2-1 0 0 0,-23 9-336 0 0,10-4 646 0 0,-31 20-646 0 0,60-33 200 0 0,2 1-1 0 0,-1 1 1 0 0,1 0 0 0 0,1 0-1 0 0,0 1 1 0 0,0 1 0 0 0,-3 5-200 0 0,12-15 42 0 0,1 0 0 0 0,0 0 0 0 0,-1-1 0 0 0,1 1 0 0 0,0 0 0 0 0,0 0 0 0 0,0 1 0 0 0,0-1 0 0 0,1 0 0 0 0,-1 0 0 0 0,1 0 0 0 0,-1 0 0 0 0,1 1 1 0 0,0-1-1 0 0,0 0 0 0 0,0 0 0 0 0,0 1 0 0 0,0-1 0 0 0,0 0 0 0 0,0 0 0 0 0,1 1 0 0 0,-1-1 0 0 0,1 0 0 0 0,0 0 0 0 0,0 0 0 0 0,0 0 0 0 0,0 0 0 0 0,0 0 1 0 0,0 0-1 0 0,0 0 0 0 0,1 0 0 0 0,-1 0 0 0 0,1-1 0 0 0,0 2-42 0 0,2 0 68 0 0,0 1 0 0 0,0-1 0 0 0,1 1 0 0 0,-1-1 0 0 0,1-1 0 0 0,0 1 0 0 0,0-1 0 0 0,0 1 0 0 0,0-2 1 0 0,0 1-1 0 0,0 0 0 0 0,1-1 0 0 0,-1 0 0 0 0,1 0-68 0 0,36 1-385 0 0,1-1 1 0 0,-1-3-1 0 0,25-4 385 0 0,13 0-1183 0 0,91-5-3481 0 0,-3-5-3904 0 0,-73-2 3439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5:45:38.4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310 182 7234 0 0,'11'-3'2384'0'0,"2"-5"-1360"0"0,3 1-496 0 0,1 1 0 0 0,-8-4-167 0 0,0 10-33 0 0,3-1-200 0 0,1 1-224 0 0,0 3-184 0 0,0-1-385 0 0,-1 0-487 0 0,-3 0-560 0 0,2 2-609 0 0,-5 0-471 0 0,-4-4-569 0 0</inkml:trace>
  <inkml:trace contextRef="#ctx0" brushRef="#br0" timeOffset="609.233">438 205 4969 0 0,'-36'28'8986'0'0,"23"4"-8594"0"0,2-17-441 0 0,6-6-68 0 0,-1-1 1 0 0,0 0-1 0 0,-1-1 0 0 0,1 1 1 0 0,-2-1-1 0 0,1 0 1 0 0,-4 2 116 0 0,10-9-36 0 0,1 1 1 0 0,-1-1 0 0 0,1 0 0 0 0,-1 0 0 0 0,1 1-1 0 0,-1-1 1 0 0,1 0 0 0 0,-1 1 0 0 0,1-1 0 0 0,0 1-1 0 0,-1-1 1 0 0,1 0 0 0 0,0 1 0 0 0,-1-1 0 0 0,1 1-1 0 0,0-1 1 0 0,0 1 0 0 0,-1-1 0 0 0,1 1 0 0 0,0-1-1 0 0,0 1 1 0 0,0-1 0 0 0,0 1 0 0 0,0-1-1 0 0,-1 1 1 0 0,1-1 0 0 0,0 1 0 0 0,0 0 0 0 0,0-1-1 0 0,1 1 1 0 0,-1-1 0 0 0,0 1 0 0 0,0-1 0 0 0,0 1-1 0 0,0-1 1 0 0,0 1 0 0 0,1-1 0 0 0,-1 1 0 0 0,0-1-1 0 0,0 1 1 0 0,1-1 0 0 0,-1 1 0 0 0,0-1 0 0 0,1 0 35 0 0,0 1-39 0 0,0 0 1 0 0,0 0 0 0 0,0 0-1 0 0,0-1 1 0 0,0 1 0 0 0,0 0-1 0 0,1-1 1 0 0,-1 1 0 0 0,0-1-1 0 0,0 1 1 0 0,1-1-1 0 0,-1 0 1 0 0,0 0 0 0 0,1 1-1 0 0,-1-1 1 0 0,0 0 0 0 0,1 0-1 0 0,0-1 39 0 0,36-8 91 0 0,-33 7-91 0 0,0 0 0 0 0,0 0 0 0 0,0 1 1 0 0,0 0-1 0 0,0 0 0 0 0,0 0 0 0 0,0 1 0 0 0,0 0 0 0 0,3 0 0 0 0,-7 0 3 0 0,0 0-1 0 0,-1 0 0 0 0,1 0 0 0 0,0 0 0 0 0,-1 0 1 0 0,1 0-1 0 0,-1 0 0 0 0,1 0 0 0 0,0 0 0 0 0,-1 0 0 0 0,1 1 1 0 0,0-1-1 0 0,-1 0 0 0 0,1 0 0 0 0,-1 1 0 0 0,1-1 1 0 0,-1 0-1 0 0,1 1 0 0 0,-1-1 0 0 0,1 1 0 0 0,-1-1 0 0 0,1 1 1 0 0,-1-1-1 0 0,1 1 0 0 0,-1 0-2 0 0,-5 12-78 0 0,-2-2-77 0 0,-12 13-53 0 0,16-22 212 0 0,1 1 1 0 0,0-1-1 0 0,-1 1 0 0 0,1 0 1 0 0,0 0-1 0 0,0-1 1 0 0,1 1-1 0 0,-1 0 0 0 0,1 0 1 0 0,-2 3-5 0 0,3-5 5 0 0,0-1 1 0 0,0 0-1 0 0,0 1 1 0 0,0-1-1 0 0,0 0 1 0 0,1 0-1 0 0,-1 1 1 0 0,0-1-1 0 0,0 0 1 0 0,0 1-1 0 0,0-1 1 0 0,0 0-1 0 0,0 0 1 0 0,1 1-1 0 0,-1-1 1 0 0,0 0-1 0 0,0 0 1 0 0,0 0-1 0 0,1 1 1 0 0,-1-1 0 0 0,0 0-1 0 0,0 0 1 0 0,1 0-1 0 0,-1 0 1 0 0,0 1-1 0 0,0-1 1 0 0,1 0-1 0 0,-1 0 1 0 0,0 0-1 0 0,0 0 1 0 0,1 0-1 0 0,-1 0 1 0 0,0 0-1 0 0,1 0 1 0 0,-1 0-1 0 0,0 0 1 0 0,0 0-1 0 0,1 0 1 0 0,-1 0-1 0 0,0 0 1 0 0,1 0-1 0 0,-1 0 1 0 0,0 0-1 0 0,1 0 1 0 0,-1 0-1 0 0,0 0 1 0 0,0 0-1 0 0,1-1 1 0 0,-1 1 0 0 0,0 0-1 0 0,0 0 1 0 0,1 0-1 0 0,-1-1-5 0 0,17-5-94 0 0,-16 5 68 0 0,0 1-1 0 0,0-1 1 0 0,0 1-1 0 0,0-1 1 0 0,0 1-1 0 0,0-1 0 0 0,1 1 1 0 0,-1 0-1 0 0,0 0 1 0 0,0-1-1 0 0,0 1 1 0 0,1 0-1 0 0,-1 0 1 0 0,0 0-1 0 0,0 0 0 0 0,2 1 27 0 0,0 4-274 0 0,-9 6 293 0 0,0-5 39 0 0,-1 0 1 0 0,1 0-1 0 0,-1-1 0 0 0,0 0 0 0 0,0 0 1 0 0,-1 0-1 0 0,0-1 0 0 0,1 0 0 0 0,-4 0-58 0 0,-18 7 373 0 0,-30 8-373 0 0,37-13 165 0 0,-129 30 1459 0 0,100-25-1005 0 0,31-11-314 0 0,18 0-192 0 0,-1 0-1 0 0,1 0 0 0 0,-1 0 0 0 0,1 0 1 0 0,-1 0-1 0 0,1 1 0 0 0,-1-1 0 0 0,1 1 1 0 0,0-1-1 0 0,-1 1 0 0 0,1 0 0 0 0,-2 1-112 0 0,7-3 140 0 0,0 0-1 0 0,0 1 0 0 0,0-1 0 0 0,0 1 1 0 0,0 0-1 0 0,1 0 0 0 0,-1 0 0 0 0,0 0 1 0 0,0 0-1 0 0,0 1 0 0 0,0-1 0 0 0,1 1-139 0 0,7 0 227 0 0,32 0 836 0 0,38-6-1063 0 0,5-1 268 0 0,22 4-352 0 0,105-2-1106 0 0,-71 3-6754 0 0,-91 4 254 0 0,-50-3 7616 0 0,-1 0 0 0 0,1 0 0 0 0,-1 0 0 0 0,1 0-1 0 0,-1 0 1 0 0,1 0 0 0 0,-1-1 0 0 0,1 1 0 0 0,-1 0 0 0 0,1 0-1 0 0,-1-1 1 0 0,1 1 0 0 0,-1 0 0 0 0,0 0 0 0 0,1-1-1 0 0,-1 1 1 0 0,0 0 0 0 0,1-1 0 0 0,-1 1 0 0 0,0-1 0 0 0,1 1-1 0 0,-1-1 1 0 0,0 1 0 0 0,0-1 74 0 0</inkml:trace>
  <inkml:trace contextRef="#ctx0" brushRef="#br0" timeOffset="952.9">831 16 3793 0 0,'2'-1'668'0'0,"0"-1"0"0"0,0 0 0 0 0,0 1-1 0 0,0-1 1 0 0,1 1 0 0 0,-1-1 0 0 0,1 1 0 0 0,-1 0 0 0 0,2 0-668 0 0,-3 1 60 0 0,-1-1 1 0 0,0 1-1 0 0,1 0 1 0 0,-1 0-1 0 0,0 0 0 0 0,1 0 1 0 0,-1 0-1 0 0,1 0 0 0 0,-1-1 1 0 0,1 1-1 0 0,-1 0 0 0 0,0 0 1 0 0,1 0-1 0 0,-1 1 1 0 0,1-1-1 0 0,-1 0 0 0 0,0 0 1 0 0,1 0-1 0 0,-1 0 0 0 0,0 0 1 0 0,1 0-1 0 0,-1 0 0 0 0,1 1 1 0 0,-1-1-1 0 0,0 0 1 0 0,1 0-1 0 0,-1 1 0 0 0,0-1 1 0 0,1 0-1 0 0,-1 0 0 0 0,0 1 1 0 0,0-1-1 0 0,1 0 0 0 0,-1 1 1 0 0,0-1-1 0 0,0 0 1 0 0,0 1-1 0 0,1-1 0 0 0,-1 0 1 0 0,0 1-1 0 0,0-1 0 0 0,0 1 1 0 0,0-1-1 0 0,0 0 1 0 0,0 1-1 0 0,0-1 0 0 0,0 1 1 0 0,0-1-1 0 0,0 0 0 0 0,0 1 1 0 0,0-1-1 0 0,0 1 0 0 0,0-1 1 0 0,0 0-1 0 0,0 1-60 0 0,-11 151 3901 0 0,6-65-3370 0 0,1 14-1449 0 0,5 54 918 0 0,3-96-3258 0 0,-2-58 1366 0 0,2-5 952 0 0,3-7 369 0 0,-7 11 524 0 0,7-12 117 0 0,-1-1 0 0 0,0 0-1 0 0,2-9-69 0 0,-4 11 208 0 0,0 1 0 0 0,0 0-1 0 0,1 0 1 0 0,1 0-1 0 0,0 0 1 0 0,2-2-208 0 0,-5 8 102 0 0,1-1 0 0 0,0 1 1 0 0,0 0-1 0 0,0 0 0 0 0,1 0 0 0 0,-1 1 0 0 0,1 0 1 0 0,0 0-1 0 0,0 0 0 0 0,0 0 0 0 0,0 1 0 0 0,1-1 1 0 0,-1 2-1 0 0,0-1 0 0 0,1 0 0 0 0,0 1 0 0 0,-1 0 0 0 0,1 0 1 0 0,0 1-1 0 0,0 0 0 0 0,-1 0 0 0 0,1 0 0 0 0,0 1 1 0 0,5 0-103 0 0,-9 0 3 0 0,9 0-305 0 0,0 0 1 0 0,-1 1 0 0 0,1 0-1 0 0,7 3 302 0 0,-14-3-535 0 0,-1-1 0 0 0,1 1-1 0 0,-1 0 1 0 0,0 0 0 0 0,0 0-1 0 0,0 0 1 0 0,0 1 0 0 0,0-1-1 0 0,0 1 1 0 0,0-1-1 0 0,-1 1 1 0 0,1 0 0 0 0,-1 0-1 0 0,0 0 1 0 0,2 4 535 0 0,7 16-3149 0 0,-10-9 1701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5:45:42.0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430 652 7834 0 0,'0'2'379'0'0,"1"0"0"0"0,-1 1 0 0 0,0-1 0 0 0,0 0 0 0 0,1 0 0 0 0,-1 1 0 0 0,1-1 0 0 0,0 0 0 0 0,0 0 0 0 0,0 0 0 0 0,0 0 1 0 0,0 0-1 0 0,0 0 0 0 0,0 0 0 0 0,1 0 0 0 0,1 1-379 0 0,0 0 264 0 0,-1-1 0 0 0,1 0 0 0 0,1 1-1 0 0,-1-1 1 0 0,0 0 0 0 0,0 0 0 0 0,1-1 0 0 0,-1 1 0 0 0,4 0-264 0 0,9 2-224 0 0,-1 0 1 0 0,1-2-1 0 0,0 1 0 0 0,11-1 224 0 0,-7-1-434 0 0,13 5-3667 0 0,-32-6 3721 0 0,0 1 0 0 0,0-1-1 0 0,0 1 1 0 0,1-1 0 0 0,-1 1 0 0 0,0-1 0 0 0,0 1-1 0 0,0 0 1 0 0,0-1 0 0 0,0 1 0 0 0,0 0-1 0 0,0 0 1 0 0,0 0 0 0 0,-1 0 0 0 0,1 0 0 0 0,0 0-1 0 0,0 0 1 0 0,-1 0 0 0 0,1 0 0 0 0,-1 0-1 0 0,1 1 1 0 0,-1-1 380 0 0,-1 7-2471 0 0</inkml:trace>
  <inkml:trace contextRef="#ctx0" brushRef="#br0" timeOffset="421.89">364 967 5881 0 0,'0'0'112'0'0,"1"1"0"0"0,-1-1-1 0 0,0 1 1 0 0,0-1 0 0 0,0 0 0 0 0,0 1-1 0 0,0-1 1 0 0,1 0 0 0 0,-1 0 0 0 0,0 1-1 0 0,0-1 1 0 0,1 0 0 0 0,-1 1 0 0 0,0-1-1 0 0,0 0 1 0 0,1 0 0 0 0,-1 1-1 0 0,0-1 1 0 0,1 0 0 0 0,-1 0 0 0 0,0 0-1 0 0,1 0 1 0 0,-1 1 0 0 0,0-1 0 0 0,1 0-1 0 0,-1 0 1 0 0,0 0 0 0 0,1 0 0 0 0,-1 0-1 0 0,1 0 1 0 0,-1 0 0 0 0,0 0 0 0 0,1 0-1 0 0,-1 0 1 0 0,0 0 0 0 0,1 0-1 0 0,-1 0 1 0 0,0 0 0 0 0,1-1 0 0 0,-1 1-1 0 0,0 0 1 0 0,1 0 0 0 0,-1 0 0 0 0,0 0-1 0 0,1-1-111 0 0,19-7 1311 0 0,-18 7-932 0 0,111-45 985 0 0,-77 30-1214 0 0,1 2-1 0 0,0 1 1 0 0,20-3-150 0 0,-32 9-33 0 0,-23 7 7 0 0,32-8-87 0 0,-32 7 73 0 0,0 1-1 0 0,0 0 0 0 0,0-1 0 0 0,0 1 1 0 0,0 0-1 0 0,0 1 0 0 0,0-1 1 0 0,1 0-1 0 0,-1 0 0 0 0,0 1 0 0 0,0-1 1 0 0,0 1-1 0 0,1 0 41 0 0,-3 0-13 0 0,0-1-1 0 0,1 0 1 0 0,-1 0 0 0 0,0 1-1 0 0,0-1 1 0 0,0 0 0 0 0,0 1 0 0 0,0-1-1 0 0,0 0 1 0 0,0 0 0 0 0,0 1-1 0 0,0-1 1 0 0,0 0 0 0 0,0 1-1 0 0,0-1 1 0 0,0 0 0 0 0,0 0-1 0 0,0 1 1 0 0,0-1 0 0 0,-1 0 0 0 0,1 1-1 0 0,0-1 1 0 0,0 0 0 0 0,0 0-1 0 0,0 1 1 0 0,0-1 0 0 0,-1 0-1 0 0,1 0 1 0 0,0 0 0 0 0,0 1 0 0 0,0-1-1 0 0,-1 0 1 0 0,1 0 0 0 0,0 0 13 0 0,-12 12-277 0 0,9-8 208 0 0,-115 108-539 0 0,8-8 744 0 0,67-63-56 0 0,23-24 49 0 0,0 2 0 0 0,-5 8-129 0 0,20-21 24 0 0,0 0 1 0 0,1 1 0 0 0,0-1 0 0 0,0 1 0 0 0,0 0 0 0 0,1 0-1 0 0,0 0 1 0 0,0 1 0 0 0,0-1 0 0 0,1 2-25 0 0,2-8 2 0 0,-1 0 0 0 0,1 0 1 0 0,0 0-1 0 0,0 0 1 0 0,0 0-1 0 0,0 0 0 0 0,0 0 1 0 0,0 0-1 0 0,0-1 0 0 0,0 1 1 0 0,0 0-1 0 0,0 0 0 0 0,0 0 1 0 0,0 0-1 0 0,1 0 0 0 0,-1 0 1 0 0,0 0-1 0 0,1 0 0 0 0,-1-1 1 0 0,1 1-1 0 0,-1 0 0 0 0,1 0 1 0 0,-1 0-1 0 0,1-1 0 0 0,0 1 1 0 0,-1 0-1 0 0,2 0-2 0 0,-1 0 8 0 0,1-1 0 0 0,0 1 0 0 0,-1 0 0 0 0,1-1 0 0 0,0 1 0 0 0,0-1 0 0 0,0 0 0 0 0,-1 1 0 0 0,1-1 0 0 0,0 0-1 0 0,0 0 1 0 0,0 0 0 0 0,1 0-8 0 0,5-1 33 0 0,-1-1-1 0 0,1 1 0 0 0,-1-1 0 0 0,0 0 1 0 0,1-1-1 0 0,5-3-32 0 0,72-35 107 0 0,-51 26 129 0 0,-1-1-1 0 0,-1-1 1 0 0,-1-2 0 0 0,0-1-1 0 0,24-22-235 0 0,-54 42 10 0 0,0-1 0 0 0,-1 1-1 0 0,1-1 1 0 0,-1 0-1 0 0,1 1 1 0 0,0-1 0 0 0,-1 0-1 0 0,0 0 1 0 0,1 1-1 0 0,-1-1 1 0 0,1 0 0 0 0,-1 0-1 0 0,0 0 1 0 0,1 1-1 0 0,-1-1 1 0 0,0 0 0 0 0,0 0-1 0 0,0 0 1 0 0,0 0-1 0 0,0 0 1 0 0,0 0 0 0 0,0 1-1 0 0,0-1 1 0 0,0 0-1 0 0,0 0 1 0 0,0 0 0 0 0,-1 0-1 0 0,1 0 1 0 0,0 1-1 0 0,0-1 1 0 0,-1 0 0 0 0,1 0-1 0 0,-1 0 1 0 0,1 1-1 0 0,-1-1 1 0 0,1 0 0 0 0,-1 1-1 0 0,1-1 1 0 0,-1 0-1 0 0,0 1 1 0 0,1-1 0 0 0,-1 1-1 0 0,0-1 1 0 0,0 1-1 0 0,1-1 1 0 0,-1 1 0 0 0,0 0-1 0 0,0-1-9 0 0,-5-3-4 0 0,0 1 0 0 0,-1 0 0 0 0,1 0 0 0 0,-1 0 0 0 0,-6-1 4 0 0,-38-12-1049 0 0,5 1-1740 0 0,2 4-4572 0 0,36 9 4363 0 0,0-6 2090 0 0</inkml:trace>
  <inkml:trace contextRef="#ctx0" brushRef="#br0" timeOffset="749.819">842 650 1744 0 0,'21'-8'2334'0'0,"-18"5"-1960"0"0,1 1 0 0 0,-1 1 0 0 0,1-1 0 0 0,0 1 0 0 0,0-1 0 0 0,0 1 0 0 0,0 0 0 0 0,0 1 0 0 0,0-1 0 0 0,0 1 0 0 0,0-1 1 0 0,0 1-1 0 0,2 1-374 0 0,-4 0 158 0 0,-1 0 0 0 0,1 1 0 0 0,-1-1 0 0 0,1 1 0 0 0,-1-1 0 0 0,0 1 0 0 0,0 0 0 0 0,0-1 0 0 0,0 1 0 0 0,0 0 0 0 0,0 0 0 0 0,0 0 0 0 0,-1 0 0 0 0,1 0 0 0 0,-1-1 0 0 0,1 1 0 0 0,-1 0 0 0 0,0 0 0 0 0,1 1 0 0 0,-1-1 0 0 0,-1 2-158 0 0,3 6 377 0 0,47 232 200 0 0,-46-227-727 0 0,0-3-168 0 0,-1 1 0 0 0,0 0-1 0 0,-1 0 1 0 0,0 0-1 0 0,-1 0 1 0 0,0 0-1 0 0,-1 0 1 0 0,-1 1 318 0 0,0-9-481 0 0,0 0 1 0 0,0-1 0 0 0,0 1 0 0 0,-1-1-1 0 0,1 1 1 0 0,-1-1 0 0 0,0 0 0 0 0,0 0-1 0 0,-4 3 481 0 0,7-7-33 0 0,0 0-1 0 0,0 0 0 0 0,-1 0 1 0 0,1 1-1 0 0,0-1 0 0 0,0 0 0 0 0,0 0 1 0 0,-1 0-1 0 0,1 0 0 0 0,0 0 1 0 0,0 0-1 0 0,0 0 0 0 0,-1 0 1 0 0,1 0-1 0 0,0 0 0 0 0,0 0 0 0 0,-1 0 1 0 0,1 0-1 0 0,0 0 0 0 0,0 0 1 0 0,0 0-1 0 0,-1 0 0 0 0,1 0 1 0 0,0 0-1 0 0,0 0 0 0 0,-1 0 0 0 0,1 0 1 0 0,0 0-1 0 0,0 0 0 0 0,0 0 1 0 0,-1-1-1 0 0,1 1 0 0 0,0 0 1 0 0,0 0-1 0 0,0 0 0 0 0,0 0 0 0 0,-1 0 1 0 0,1-1-1 0 0,0 1 0 0 0,0 0 1 0 0,0 0-1 0 0,0 0 0 0 0,0-1 1 0 0,0 1-1 0 0,0 0 0 0 0,-1 0 0 0 0,1 0 1 0 0,0-1-1 0 0,0 1 0 0 0,0 0 1 0 0,0 0-1 0 0,0-1 0 0 0,0 1 1 0 0,0 0-1 0 0,0 0 0 0 0,0 0 0 0 0,0-1 1 0 0,0 1-1 0 0,0 0 0 0 0,0 0 1 0 0,1-1-1 0 0,-1 1 0 0 0,0 0 1 0 0,0 0-1 0 0,0 0 0 0 0,0-1 34 0 0,1-12-351 0 0,1-4 284 0 0,1 0-1 0 0,0 0 0 0 0,2 0 1 0 0,0 0-1 0 0,0 1 1 0 0,9-16 67 0 0,-9 22-52 0 0,0-1-1 0 0,1 1 1 0 0,0 0 0 0 0,1 0 0 0 0,0 1 0 0 0,1 0 0 0 0,-1 0 0 0 0,2 1-1 0 0,-1 0 1 0 0,9-5 52 0 0,-11 9-380 0 0,0 0 1 0 0,1 1-1 0 0,0 0 0 0 0,0 0 0 0 0,0 0 380 0 0,13-4-731 0 0,-12 3 678 0 0</inkml:trace>
  <inkml:trace contextRef="#ctx0" brushRef="#br0" timeOffset="1093.494">1191 597 1424 0 0,'-5'-17'1202'0'0,"3"10"-592"0"0,-1 0 0 0 0,2 1 0 0 0,-1-1 0 0 0,1 0 0 0 0,0 0 0 0 0,0 0 0 0 0,1 0 0 0 0,0-3-610 0 0,0 10 42 0 0,0 0 0 0 0,0-1 0 0 0,0 1 0 0 0,0 0 0 0 0,0 0 1 0 0,0 0-1 0 0,0 0 0 0 0,0 0 0 0 0,0-1 0 0 0,0 1 0 0 0,0 0 0 0 0,0 0 1 0 0,0 0-1 0 0,0 0 0 0 0,0 0 0 0 0,0-1 0 0 0,0 1 0 0 0,0 0 1 0 0,0 0-1 0 0,0 0 0 0 0,0 0 0 0 0,0 0 0 0 0,0 0 0 0 0,0-1 0 0 0,0 1 1 0 0,0 0-1 0 0,0 0 0 0 0,0 0 0 0 0,0 0 0 0 0,0 0 0 0 0,0 0 1 0 0,1-1-1 0 0,-1 1 0 0 0,0 0 0 0 0,0 0 0 0 0,0 0 0 0 0,0 0 0 0 0,0 0 1 0 0,0 0-1 0 0,1 0 0 0 0,-1 0 0 0 0,0 0 0 0 0,0 0 0 0 0,0 0 0 0 0,0 0 1 0 0,0 0-1 0 0,1 0 0 0 0,-1 0 0 0 0,0 0 0 0 0,0 0 0 0 0,0 0 1 0 0,0 0-1 0 0,0 0 0 0 0,1 0 0 0 0,-1 0 0 0 0,0 0 0 0 0,0 0 0 0 0,0 0 1 0 0,0 0-1 0 0,0 0 0 0 0,0 0 0 0 0,1 0 0 0 0,-1 0 0 0 0,0 0 1 0 0,0 0-1 0 0,0 1 0 0 0,0-1-42 0 0,5 10 1409 0 0,8 167 3090 0 0,-6-70-3468 0 0,36 294 199 0 0,-31-329-1185 0 0,47 259-2043 0 0,-54-306 1160 0 0,15 53-2873 0 0,-17-70 1494 0 0,0 1-1 0 0,1 0 1 0 0,0-1-1 0 0,2 4 2218 0 0,-1-8-3119 0 0</inkml:trace>
  <inkml:trace contextRef="#ctx0" brushRef="#br0" timeOffset="1421.539">1833 524 4305 0 0,'-84'85'5839'0'0,"-35"51"-2117"0"0,49-39-2296 0 0,49-65-1100 0 0,-1-1 1 0 0,-1-1 0 0 0,-2-1-1 0 0,-6 3-326 0 0,10-13-1237 0 0,33-34 876 0 0,1 1-1 0 0,1 0 1 0 0,0 1 0 0 0,8-5 361 0 0,-14 11-49 0 0,0 1 0 0 0,0 0-1 0 0,0 0 1 0 0,1 1 0 0 0,0 0-1 0 0,0 1 1 0 0,1 0 49 0 0,-6 2-30 0 0,0 1 0 0 0,0 0-1 0 0,0 0 1 0 0,0 0 0 0 0,0 1 0 0 0,0-1 0 0 0,1 1-1 0 0,-1 0 1 0 0,0 1 0 0 0,0-1 0 0 0,0 0 0 0 0,1 1-1 0 0,-1 0 1 0 0,0 0 0 0 0,0 1 0 0 0,0-1-1 0 0,3 2 31 0 0,0 1-413 0 0,0 0 0 0 0,0 0 0 0 0,-1 1 0 0 0,1 0-1 0 0,-1 0 1 0 0,0 0 0 0 0,2 3 413 0 0,3 4-2819 0 0,-1 1-1 0 0,0 0 1 0 0,1 3 2819 0 0,-5-6-1699 0 0</inkml:trace>
  <inkml:trace contextRef="#ctx0" brushRef="#br0" timeOffset="1749.597">1714 848 2561 0 0,'0'-2'323'0'0,"0"-1"1"0"0,0 1 0 0 0,1 0 0 0 0,-1-1 0 0 0,1 1 0 0 0,-1 0 0 0 0,1-1 0 0 0,0 1 0 0 0,0 0 0 0 0,0 0 0 0 0,0 0-1 0 0,0 0 1 0 0,1 0 0 0 0,-1 0 0 0 0,1 0 0 0 0,-1 0 0 0 0,1 0 0 0 0,-1 1 0 0 0,1-1 0 0 0,0 1 0 0 0,0-1 0 0 0,0 1-1 0 0,1-1-323 0 0,6-3 82 0 0,0 0-1 0 0,1 1 0 0 0,0 0 1 0 0,0 1-1 0 0,0 0-81 0 0,0 0-864 0 0,-1 0 0 0 0,0-1-1 0 0,0 0 1 0 0,1-1 864 0 0,1-1-1073 0 0,-5 2 176 0 0,1 0 0 0 0,-1 0 0 0 0,0 0 0 0 0,0-1 0 0 0,4-4 897 0 0,5-9-1394 0 0</inkml:trace>
  <inkml:trace contextRef="#ctx0" brushRef="#br0" timeOffset="1750.597">2037 471 1176 0 0,'7'-14'3616'0'0,"-7"14"-3533"0"0,0 0 0 0 0,0 0 0 0 0,0 0 1 0 0,0 0-1 0 0,0 0 0 0 0,1 0 0 0 0,-1 0 1 0 0,0 0-1 0 0,0 0 0 0 0,0 0 0 0 0,0 0 1 0 0,0 0-1 0 0,1 0 0 0 0,-1 0 0 0 0,0 0 1 0 0,0 0-1 0 0,0 0 0 0 0,0 0 0 0 0,0 0 1 0 0,0 0-1 0 0,1 0 0 0 0,-1 1 0 0 0,0-1 1 0 0,0 0-1 0 0,0 0 0 0 0,0 0 0 0 0,0 0 1 0 0,0 0-1 0 0,0 0 0 0 0,0 0 0 0 0,1 0 1 0 0,-1 1-1 0 0,0-1 0 0 0,0 0 0 0 0,0 0 1 0 0,0 0-1 0 0,0 0 0 0 0,0 0 0 0 0,0 1 1 0 0,0-1-1 0 0,0 0 0 0 0,0 0 0 0 0,0 0 1 0 0,0 0-1 0 0,0 0 0 0 0,0 1-83 0 0,5 29 4172 0 0,-5-24-4461 0 0,3 69 1813 0 0,-3-48-1346 0 0,2-1 0 0 0,0 1 0 0 0,3 6-178 0 0,-1-11-338 0 0,-2 1 0 0 0,0 0 0 0 0,-1-1 0 0 0,-2 5 338 0 0,-3 53-3859 0 0,3-70 3141 0 0,0 0-167 0 0,-1-1 0 0 0,0 1 0 0 0,0 0 0 0 0,-1-1 0 0 0,0 1 0 0 0,-1-1 0 0 0,0 0 0 0 0,0 0 0 0 0,-3 2 885 0 0,-9 8-660 0 0</inkml:trace>
  <inkml:trace contextRef="#ctx0" brushRef="#br0" timeOffset="2093.38">1906 1097 120 0 0,'-6'10'2359'0'0,"7"-12"564"0"0,15-15 373 0 0,-8 11-2939 0 0,0 1-1 0 0,0 1 1 0 0,1-1 0 0 0,0 1 0 0 0,0 1-1 0 0,0 0 1 0 0,0 0 0 0 0,0 1 0 0 0,1 0-1 0 0,-1 0 1 0 0,1 1 0 0 0,-1 0 0 0 0,1 1-1 0 0,0 0 1 0 0,-1 1 0 0 0,1 0-1 0 0,3 1-356 0 0,-7-1 111 0 0,1 0-1 0 0,0 1 1 0 0,0 1-1 0 0,-1-1 1 0 0,1 1-1 0 0,-1 0 1 0 0,0 0-1 0 0,0 1 0 0 0,0-1 1 0 0,0 1-1 0 0,0 1 1 0 0,-1-1-1 0 0,0 1 1 0 0,0 0-1 0 0,0 0 1 0 0,-1 1-1 0 0,0-1 0 0 0,0 1 1 0 0,0 0-1 0 0,0 0 1 0 0,-1 0-1 0 0,0 1 1 0 0,-1-1-1 0 0,1 1-110 0 0,2 10 92 0 0,-1 0 1 0 0,-1 0-1 0 0,0 0 1 0 0,-2 1-1 0 0,0-1 0 0 0,0 1 1 0 0,-2-1-1 0 0,0 1 0 0 0,-1-1 1 0 0,-3 12-93 0 0,-1-1-1183 0 0,-1-1 1 0 0,-8 18 1182 0 0,1-10-8794 0 0,-12 22 8794 0 0,17-44-3279 0 0,-2-8-412 0 0</inkml:trace>
  <inkml:trace contextRef="#ctx0" brushRef="#br0" timeOffset="2436.926">1093 29 536 0 0,'-20'-1'900'0'0,"-1"1"0"0"0,1 1 0 0 0,0 1 0 0 0,0 1 0 0 0,0 0 0 0 0,0 2 0 0 0,0 0 0 0 0,1 1 0 0 0,0 1 0 0 0,-5 3-900 0 0,-40 20 2101 0 0,2 3 1 0 0,-16 12-2102 0 0,66-38 237 0 0,-91 55 2244 0 0,-18 19-2481 0 0,88-56 260 0 0,0 1 1 0 0,1 2 0 0 0,2 2-1 0 0,1 0 1 0 0,-5 10-261 0 0,7-5 91 0 0,1 0 0 0 0,2 2 0 0 0,1 0 0 0 0,2 2 0 0 0,2 0 0 0 0,1 2 0 0 0,-11 38-91 0 0,15-28 71 0 0,2 0-1 0 0,3 0 1 0 0,1 1-1 0 0,3 0 1 0 0,2 1-1 0 0,2 6-70 0 0,3-23 98 0 0,1 1-1 0 0,1 0 1 0 0,2-1-1 0 0,2 1 1 0 0,1-2-1 0 0,2 1 1 0 0,2-1-1 0 0,1-1 1 0 0,3 3-98 0 0,3 2 14 0 0,3-2 1 0 0,1 0-1 0 0,2-2 1 0 0,1 0-1 0 0,2-2 1 0 0,1-1 0 0 0,1-2-1 0 0,2-1 1 0 0,1-1-1 0 0,1-2 1 0 0,2-1 0 0 0,0-2-1 0 0,1-2 1 0 0,2-1-1 0 0,0-2 1 0 0,25 7-15 0 0,-27-11 36 0 0,0-1 0 0 0,1-3 0 0 0,0-1 0 0 0,0-1 0 0 0,34 1-36 0 0,-26-9-44 0 0,0-1-1 0 0,1-3 1 0 0,-1-1-1 0 0,-1-3 1 0 0,12-4 44 0 0,85-26-347 0 0,0-7 347 0 0,-99 31-38 0 0,232-86-733 0 0,-145 44-561 0 0,-3-7 1 0 0,8-11 1331 0 0,-98 52-167 0 0,-2-1 0 0 0,-1-2-1 0 0,-1-1 1 0 0,-1-2 0 0 0,-1-2 0 0 0,-2 0-1 0 0,-1-2 1 0 0,2-6 167 0 0,-15 18 87 0 0,-2-1-1 0 0,-1-1 1 0 0,0 0 0 0 0,-2 0-1 0 0,0-1 1 0 0,-2-1-1 0 0,0 0 1 0 0,-2 0 0 0 0,-1-1-1 0 0,-1 1 1 0 0,0-1 0 0 0,-2-1-1 0 0,-1 1 1 0 0,-1-11-87 0 0,-4-29 267 0 0,-2 1 1 0 0,-3-1-1 0 0,-3 1 1 0 0,-2 1-1 0 0,-4 0 1 0 0,-2 1-1 0 0,-3 1 1 0 0,-2 1-1 0 0,-3 1 1 0 0,-13-18-268 0 0,25 51 107 0 0,-2 0 0 0 0,-1 1 0 0 0,-1 1 0 0 0,-2 1 1 0 0,0 1-1 0 0,-1 0 0 0 0,-1 2 0 0 0,-1 1 0 0 0,-4-3-107 0 0,-2 3 54 0 0,-1 0 1 0 0,-1 2 0 0 0,0 2-1 0 0,-1 0 1 0 0,-1 3-1 0 0,0 0 1 0 0,-26-3-55 0 0,-9 1-39 0 0,0 2 0 0 0,-2 4 1 0 0,-51 2 37 0 0,18 6-465 0 0,0 5 0 0 0,-21 6 466 0 0,55-1-1395 0 0,1 3-1 0 0,0 3 0 0 0,-53 19 1396 0 0,49-8-7143 0 0,-62 32 7143 0 0,8 4-6915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5:45:48.0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82 6489 0 0,'18'-4'1407'0'0,"1"0"-1"0"0,0 2 0 0 0,1 0 1 0 0,-1 1-1 0 0,2 1-1406 0 0,50-4 2384 0 0,31-8-876 0 0,163-25-1259 0 0,-221 31-2235 0 0,0 1 0 0 0,25 1 1986 0 0,-41 4-4807 0 0,0 1 1 0 0,20 4 4806 0 0,-24-1-4053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5:45:48.5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1 109 4169 0 0,'5'-4'824'0'0,"0"1"0"0"0,0 0 1 0 0,1 1-1 0 0,0-1 0 0 0,-1 1 0 0 0,1 0 1 0 0,0 1-1 0 0,0-1 0 0 0,0 1 0 0 0,0 0 1 0 0,5 1-825 0 0,25-6 2119 0 0,84-16 3050 0 0,85-2-5169 0 0,-123 16 379 0 0,142-11-1135 0 0,-75 13-3982 0 0,-56 10-4927 0 0,-60-5 4057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5:45:52.0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1800 1799 3537 0 0,'4'-7'1231'0'0,"1"1"1"0"0,0 0-1 0 0,1 0 0 0 0,-1 0 1 0 0,1 1-1 0 0,5-4-1231 0 0,-11 9 141 0 0,0 0-1 0 0,1 1 1 0 0,-1-1-1 0 0,1 0 1 0 0,-1 0-1 0 0,0 0 1 0 0,1 1-1 0 0,-1-1 1 0 0,0 0-1 0 0,0 1 1 0 0,1-1-1 0 0,-1 0 1 0 0,0 0-1 0 0,0 1 1 0 0,1-1-1 0 0,-1 1 1 0 0,0-1-1 0 0,0 0 1 0 0,0 1-1 0 0,0-1 1 0 0,0 0-1 0 0,1 1 1 0 0,-1-1-1 0 0,0 1 1 0 0,0-1-1 0 0,0 0 1 0 0,0 1-1 0 0,0-1 1 0 0,0 1-1 0 0,0-1 1 0 0,0 0-1 0 0,0 1 1 0 0,-1-1-141 0 0,3 17 1408 0 0,-6 42-177 0 0,-1-1 0 0 0,-4 0 0 0 0,-8 28-1231 0 0,-10 72 376 0 0,15 5-1201 0 0,8-77-1441 0 0,3-73 830 0 0,0 0 0 0 0,-1 0 1 0 0,-2 5 1435 0 0,3-14-1212 0 0,0 0 0 0 0,-1-1 1 0 0,1 1-1 0 0,-1 0 0 0 0,0-1 1 0 0,1 1-1 0 0,-2-1 1 0 0,1 0 1211 0 0,-2-1-3924 0 0</inkml:trace>
  <inkml:trace contextRef="#ctx0" brushRef="#br0" timeOffset="328.05">1764 1880 2529 0 0,'-1'-1'364'0'0,"0"-1"1"0"0,1 1 0 0 0,-1-1 0 0 0,1 1-1 0 0,-1-1 1 0 0,1 0 0 0 0,-1 1-1 0 0,1-1 1 0 0,0 0 0 0 0,0 0 0 0 0,0 1-1 0 0,0-1 1 0 0,0 0 0 0 0,0 1 0 0 0,0-1-1 0 0,0 0 1 0 0,1 1 0 0 0,-1-1 0 0 0,1 0-365 0 0,0 0 262 0 0,0 0 0 0 0,0 0-1 0 0,0 0 1 0 0,1 1 0 0 0,-1-1 0 0 0,0 0 0 0 0,1 1 0 0 0,0-1 0 0 0,-1 1 0 0 0,1-1 0 0 0,0 1 0 0 0,0 0 0 0 0,0-1-262 0 0,9-3 406 0 0,-1 0 1 0 0,1 1-1 0 0,0 0 0 0 0,1 0 1 0 0,4 0-407 0 0,3-1 610 0 0,-16 4-559 0 0,61-19 1246 0 0,46-6-1297 0 0,-89 22 23 0 0,-1 1 0 0 0,1 1 0 0 0,0 1 0 0 0,0 1-1 0 0,0 1 1 0 0,-1 0 0 0 0,13 4-23 0 0,-30-5-19 0 0,-1 1-1 0 0,1-1 1 0 0,0 1-1 0 0,0 0 1 0 0,0 0-1 0 0,0 0 1 0 0,-1 0-1 0 0,1 1 1 0 0,0-1-1 0 0,-1 1 1 0 0,0 0-1 0 0,1-1 1 0 0,-1 1-1 0 0,0 0 1 0 0,0 1-1 0 0,0-1 1 0 0,1 1 19 0 0,-1 0-27 0 0,-1-1 1 0 0,0 0 0 0 0,0 1 0 0 0,0-1 0 0 0,0 1 0 0 0,-1-1-1 0 0,1 1 1 0 0,-1-1 0 0 0,1 1 0 0 0,-1 0 0 0 0,0-1 0 0 0,0 1-1 0 0,0-1 1 0 0,0 1 0 0 0,-1 0 0 0 0,1 0 26 0 0,-3 5-36 0 0,1 1-1 0 0,-1-1 1 0 0,0 0 0 0 0,-1 0-1 0 0,0 0 1 0 0,0-1 0 0 0,0 0 0 0 0,-1 1-1 0 0,0-2 1 0 0,-1 1 0 0 0,0 0 36 0 0,-25 22-79 0 0,-2 0 0 0 0,0-3 0 0 0,-2 0-1 0 0,-1-3 1 0 0,-6 2 79 0 0,5-2-528 0 0,28-17 278 0 0,-78 45-3319 0 0,75-45 1038 0 0,-1 0 0 0 0,0-1 0 0 0,-10 2 2531 0 0,5-5-3521 0 0</inkml:trace>
  <inkml:trace contextRef="#ctx0" brushRef="#br0" timeOffset="758.126">2794 1722 5001 0 0,'-7'3'7558'0'0,"-7"13"-4902"0"0,-13 23-914 0 0,6 5-1288 0 0,2 1-1 0 0,2 1 1 0 0,2 0 0 0 0,2 1 0 0 0,2 1 0 0 0,2 0-1 0 0,2 0 1 0 0,3 3-454 0 0,3-32-96 0 0,1-1-1 0 0,1 1 0 0 0,1 0 1 0 0,0-1-1 0 0,2 1 1 0 0,0-1-1 0 0,2 4 97 0 0,-2-11-638 0 0,0 0 0 0 0,1-1 1 0 0,0 0-1 0 0,1 0 0 0 0,4 7 638 0 0,-5-10-1049 0 0,0-1 0 0 0,1 1 0 0 0,0-1 1 0 0,0 0-1 0 0,0-1 0 0 0,1 1 0 0 0,0-1 0 0 0,0 0 1049 0 0,14 3-4182 0 0,-1-8 57 0 0</inkml:trace>
  <inkml:trace contextRef="#ctx0" brushRef="#br0" timeOffset="1086.293">3113 1833 5713 0 0,'1'-2'378'0'0,"0"1"-1"0"0,1-1 0 0 0,-1 1 1 0 0,0 0-1 0 0,1 0 0 0 0,-1-1 1 0 0,1 1-1 0 0,-1 0 1 0 0,1 0-1 0 0,-1 0 0 0 0,1 1 1 0 0,0-1-1 0 0,-1 0 0 0 0,1 1 1 0 0,0-1-378 0 0,-1 1 90 0 0,0 0 0 0 0,-1 0 0 0 0,1 0 0 0 0,0 0 1 0 0,-1 0-1 0 0,1 0 0 0 0,0 1 0 0 0,-1-1 0 0 0,1 0 0 0 0,0 0 0 0 0,-1 1 1 0 0,1-1-1 0 0,-1 0 0 0 0,1 1 0 0 0,0-1 0 0 0,-1 0 0 0 0,1 1 0 0 0,-1-1 1 0 0,1 1-1 0 0,-1-1 0 0 0,1 1 0 0 0,-1-1 0 0 0,1 1 0 0 0,-1-1 0 0 0,0 1 0 0 0,1 0 1 0 0,-1-1-1 0 0,0 1 0 0 0,0 0 0 0 0,1-1 0 0 0,-1 1 0 0 0,0 0 0 0 0,0-1 1 0 0,0 1-1 0 0,0 0 0 0 0,0-1 0 0 0,0 1 0 0 0,0 0-90 0 0,4 31 1352 0 0,-1-1 1 0 0,-1 1-1 0 0,-3 9-1352 0 0,-7 97 390 0 0,1-48-1441 0 0,1-38-1250 0 0,3-38 563 0 0,2-1-1 0 0,-1 1 1 0 0,2 0 0 0 0,0 1-1 0 0,0-1 1 0 0,2 2 1738 0 0,6 15-4044 0 0,-6-9 2632 0 0</inkml:trace>
  <inkml:trace contextRef="#ctx0" brushRef="#br0" timeOffset="1414.245">3216 1936 1720 0 0,'8'-17'3552'0'0,"0"1"-1120"0"0,0 1-1 0 0,9-13-2431 0 0,-15 24 378 0 0,1 1-1 0 0,0-1 1 0 0,1 0-1 0 0,-1 1 0 0 0,0-1 1 0 0,1 1-1 0 0,0 0 1 0 0,0 0-1 0 0,0 1 1 0 0,0-1-1 0 0,0 1 0 0 0,3-1-377 0 0,17-5 443 0 0,1 1-1 0 0,-1 1 1 0 0,1 1-1 0 0,0 1 1 0 0,1 1-1 0 0,-1 2 0 0 0,0 0 1 0 0,13 2-443 0 0,-34-1-33 0 0,-1 1-1 0 0,0-1 1 0 0,0 0 0 0 0,0 1-1 0 0,0-1 1 0 0,0 1 0 0 0,0 0-1 0 0,0 0 1 0 0,0 0 0 0 0,0 1-1 0 0,0-1 1 0 0,-1 1 0 0 0,1-1-1 0 0,0 1 1 0 0,-1 0 0 0 0,0 0-1 0 0,3 2 34 0 0,-4-2-62 0 0,0-1 0 0 0,0 1 0 0 0,0 0 0 0 0,0 0 0 0 0,0-1 0 0 0,-1 1 0 0 0,1 0 0 0 0,0 0 0 0 0,-1 0 0 0 0,0 0 0 0 0,1 0 0 0 0,-1 0 0 0 0,0 0 0 0 0,0 0 0 0 0,0 0 0 0 0,0 0 0 0 0,0 0-1 0 0,-1 0 1 0 0,1 0 0 0 0,-1-1 0 0 0,1 1 0 0 0,-1 0 0 0 0,0 0 0 0 0,1 0 0 0 0,-1 0 0 0 0,0-1 0 0 0,-1 2 62 0 0,-3 5-268 0 0,0 0 1 0 0,-1-1-1 0 0,0 0 0 0 0,0-1 0 0 0,0 1 0 0 0,-1-1 1 0 0,0 0-1 0 0,-3 2 268 0 0,-64 40-1372 0 0,64-42 1231 0 0,-76 43-901 0 0,-37 23-382 0 0,96-52 1269 0 0,21-13 201 0 0,19-10 261 0 0,-3 0-217 0 0,1-1 0 0 0,0 2 0 0 0,0-1 0 0 0,0 2-1 0 0,0-1 1 0 0,1 2 0 0 0,-1-1 0 0 0,0 1-1 0 0,5 1-89 0 0,-8 0 51 0 0,-1 0-1 0 0,1 0 1 0 0,-1 1 0 0 0,0-1-1 0 0,1 2 1 0 0,-1-1 0 0 0,0 1-1 0 0,0 0 1 0 0,-1 0-1 0 0,1 1 1 0 0,-1 0 0 0 0,1 0-1 0 0,-1 1 1 0 0,2 2-51 0 0,-6-6 40 0 0,-1 1 0 0 0,1 0 0 0 0,-1 0-1 0 0,0-1 1 0 0,1 1 0 0 0,-1 0 0 0 0,0 0 0 0 0,0 0 0 0 0,0 0 0 0 0,-1 1 0 0 0,1-1 0 0 0,0 0 0 0 0,-1 0-1 0 0,1 0 1 0 0,-1 1 0 0 0,0-1 0 0 0,0 0 0 0 0,0 1-40 0 0,0 1 103 0 0,-1 1-1 0 0,0-1 1 0 0,0 0-1 0 0,0 0 1 0 0,0 0-1 0 0,0 0 1 0 0,-1 0-1 0 0,0 0 1 0 0,-2 3-103 0 0,-1 1 202 0 0,-1 1 1 0 0,0-1-1 0 0,0 0 1 0 0,-1-1-1 0 0,0 1 1 0 0,0-1-1 0 0,-1-1 1 0 0,-2 2-203 0 0,-12 8 306 0 0,-1 0 1 0 0,-1-2 0 0 0,-21 10-307 0 0,35-20-298 0 0,1-1 0 0 0,-1 1 0 0 0,0-2 1 0 0,0 0-1 0 0,-6 1 298 0 0,10-2-740 0 0,-1-1 0 0 0,0 0 0 0 0,0 0-1 0 0,0 0 1 0 0,1-1 0 0 0,-1 0 0 0 0,0 0 0 0 0,-5-3 740 0 0,-6-4-3823 0 0,0-5-585 0 0</inkml:trace>
  <inkml:trace contextRef="#ctx0" brushRef="#br0" timeOffset="1757.889">3803 1658 8850 0 0,'22'2'1213'0'0,"55"6"1733"0"0,-68-6-2591 0 0,0 0 0 0 0,0 0-1 0 0,0 1 1 0 0,-1 0 0 0 0,1 0 0 0 0,-1 1 0 0 0,1 1-355 0 0,-6-3 133 0 0,1 2 1 0 0,0-1 0 0 0,-1 0-1 0 0,0 1 1 0 0,0-1 0 0 0,0 1-1 0 0,0 0 1 0 0,-1 0 0 0 0,1 0-1 0 0,-1 1 1 0 0,0-1 0 0 0,0 0 0 0 0,-1 1-1 0 0,1-1 1 0 0,-1 1 0 0 0,0 1-134 0 0,3 14 249 0 0,0 0 0 0 0,-2 0 0 0 0,0 2-249 0 0,0 13 140 0 0,-2 1 0 0 0,-1-1 0 0 0,-2 0 0 0 0,-1 0 0 0 0,-2-1 0 0 0,-1 1 0 0 0,-2-1 0 0 0,-1 0 1 0 0,-4 3-141 0 0,2-8-314 0 0,-1 0 0 0 0,-1-1 1 0 0,-2-1-1 0 0,-12 17 314 0 0,11-22-1047 0 0,0-1-1 0 0,-1 0 0 0 0,-1-2 1 0 0,-1 0-1 0 0,-10 7 1048 0 0,13-13-1922 0 0,0 0 1 0 0,0-1 0 0 0,-1-1-1 0 0,-3 0 1922 0 0,-28 9-5237 0 0</inkml:trace>
  <inkml:trace contextRef="#ctx0" brushRef="#br0" timeOffset="2273.393">1 1751 1704 0 0,'33'-15'2270'0'0,"1"1"0"0"0,1 2 0 0 0,21-5-2270 0 0,112-20 4277 0 0,-141 32-3908 0 0,480-85 4492 0 0,-406 73-4358 0 0,652-78 1094 0 0,-693 88-1552 0 0,906-77 310 0 0,-922 81-318 0 0,532-26 135 0 0,-197 12-135 0 0,-38 3-43 0 0,316-25-1722 0 0,-560 29 1052 0 0,121-14-2795 0 0,-74 0-2558 0 0,-129 22 4561 0 0,0 0 0 0 0,0 1 0 0 0,1 0 1468 0 0,17-1-2634 0 0,-29 2 2408 0 0,0-1-1 0 0,0 0 1 0 0,0 0 0 0 0,0-1 0 0 0,-1 1-1 0 0,1-1 1 0 0,-1 0 0 0 0,1 0 226 0 0,-4 2-1 0 0</inkml:trace>
  <inkml:trace contextRef="#ctx0" brushRef="#br0" timeOffset="4175.344">558 341 1200 0 0,'0'-1'387'0'0,"0"0"1"0"0,0-1-1 0 0,0 1 0 0 0,0 0 0 0 0,1 0 1 0 0,-1 0-1 0 0,0-1 0 0 0,1 1 0 0 0,-1 0 1 0 0,1 0-1 0 0,-1 0 0 0 0,1 0 0 0 0,-1 0 1 0 0,1 0-388 0 0,3 1 2849 0 0,-1 13-854 0 0,-3 19-987 0 0,-1 0 0 0 0,-2 1-1 0 0,-1-1 1 0 0,-2 0 0 0 0,-5 14-1008 0 0,-4 26 681 0 0,0 8-264 0 0,-18 115 85 0 0,29-152-766 0 0,1 0-1 0 0,2-1 1 0 0,3 29 264 0 0,2-35-888 0 0,1 46-2079 0 0,-7-29-5344 0 0,1-46 5295 0 0,-2-6 894 0 0</inkml:trace>
  <inkml:trace contextRef="#ctx0" brushRef="#br0" timeOffset="4515.838">514 458 2617 0 0,'4'-7'545'0'0,"0"0"1"0"0,0 1 0 0 0,0-1 0 0 0,1 1 0 0 0,-1 0 0 0 0,2 0 0 0 0,-1 1 0 0 0,1-1 0 0 0,0 1 0 0 0,0 0 0 0 0,0 1 0 0 0,0 0 0 0 0,1 0 0 0 0,0 0-1 0 0,4-1-545 0 0,14-6 870 0 0,1 2-1 0 0,0 0 1 0 0,22-3-870 0 0,-28 8 201 0 0,1 0 0 0 0,1 2 0 0 0,-1 0 1 0 0,0 1-1 0 0,0 1 0 0 0,1 2 0 0 0,-1 0 0 0 0,0 1 1 0 0,0 0-1 0 0,11 5-201 0 0,-29-7 0 0 0,1 0 1 0 0,-1 0-1 0 0,0 0 1 0 0,0 0-1 0 0,0 1 1 0 0,0-1-1 0 0,0 1 1 0 0,-1 0-1 0 0,1 0 1 0 0,0 0-1 0 0,-1 0 0 0 0,1 0 1 0 0,-1 0-1 0 0,0 1 1 0 0,0-1-1 0 0,0 1 1 0 0,0 0-1 0 0,0 0 1 0 0,-1-1-1 0 0,1 1 0 0 0,-1 0 1 0 0,1 0-1 0 0,-1 2 0 0 0,0-1-8 0 0,-1 0-1 0 0,1 0 0 0 0,-1 1 1 0 0,0-1-1 0 0,-1 0 0 0 0,1 0 1 0 0,-1 0-1 0 0,1 0 0 0 0,-1 0 1 0 0,0 0-1 0 0,-1 0 1 0 0,1 0-1 0 0,-1-1 0 0 0,0 1 1 0 0,0 0-1 0 0,0-1 0 0 0,0 1 1 0 0,-2 1 8 0 0,-14 19-24 0 0,-2 0 0 0 0,-1-2 0 0 0,0 0 0 0 0,-8 4 24 0 0,-97 77-318 0 0,116-96 87 0 0,-90 65-394 0 0,46-41-1641 0 0,-1-8-3808 0 0,47-22 3133 0 0,5-2 219 0 0</inkml:trace>
  <inkml:trace contextRef="#ctx0" brushRef="#br0" timeOffset="4873.788">1736 194 4449 0 0,'-2'-1'336'0'0,"-1"0"1"0"0,0 0-1 0 0,0 0 1 0 0,0 1-1 0 0,0-1 1 0 0,1 1-1 0 0,-1 0 1 0 0,0 0-1 0 0,0 0 1 0 0,0 0-1 0 0,0 0 1 0 0,0 0-1 0 0,0 1 1 0 0,0-1-1 0 0,0 1 1 0 0,1 0-1 0 0,-1 0 1 0 0,0 0-1 0 0,0 0 1 0 0,1 1-1 0 0,-2 0-336 0 0,-7 5 572 0 0,-1 1 0 0 0,2 0 0 0 0,-1 0 0 0 0,-1 3-572 0 0,4-5 388 0 0,-22 21 169 0 0,1 1-1 0 0,2 2 1 0 0,1 0 0 0 0,1 2-1 0 0,1 0 1 0 0,2 2 0 0 0,-5 12-557 0 0,-3 10 478 0 0,3 2 1 0 0,-17 51-479 0 0,33-77-26 0 0,2 1 1 0 0,1 1-1 0 0,1-1 1 0 0,2 1-1 0 0,1 1 1 0 0,2 2 25 0 0,2-25-307 0 0,1 1-1 0 0,0-1 1 0 0,0 0 0 0 0,1 0-1 0 0,1 0 1 0 0,0 0 0 0 0,1-1-1 0 0,0 1 1 0 0,1-1 0 0 0,6 10 307 0 0,-8-15-599 0 0,0 0 1 0 0,1-1-1 0 0,0 1 1 0 0,0-1-1 0 0,0 0 1 0 0,0 0 0 0 0,1-1-1 0 0,0 1 1 0 0,0-1-1 0 0,0 0 1 0 0,1 0 0 0 0,0-1-1 0 0,-1 1 1 0 0,1-1-1 0 0,0-1 1 0 0,0 1-1 0 0,1-1 1 0 0,-1 0 0 0 0,0-1-1 0 0,6 2 599 0 0,20-2-3834 0 0</inkml:trace>
  <inkml:trace contextRef="#ctx0" brushRef="#br0" timeOffset="5217.449">1943 351 3249 0 0,'3'0'5278'0'0,"10"11"-1573"0"0,-11-5-3236 0 0,0-1 0 0 0,0 1 0 0 0,-1 0-1 0 0,0 0 1 0 0,0 0 0 0 0,0-1 0 0 0,-1 1 0 0 0,0 0 0 0 0,0 0 0 0 0,-1 4-469 0 0,-10 65 876 0 0,8-56-545 0 0,-28 126 220 0 0,3-10-3002 0 0,14-45-3942 0 0,14-82 5382 0 0,-1 0 0 0 0,1 0 0 0 0,1 0-1 0 0,0 0 1 0 0,0 0 0 0 0,1 1 1011 0 0,1 10-1676 0 0,-3-15 1379 0 0,0-1-1 0 0,0 1 0 0 0,0-1 0 0 0,-1 1 1 0 0,1-1-1 0 0,-1 1 0 0 0,0 1 298 0 0</inkml:trace>
  <inkml:trace contextRef="#ctx0" brushRef="#br0" timeOffset="5545.385">2024 492 5881 0 0,'13'-20'1220'0'0,"2"0"-1"0"0,0 1 0 0 0,1 1 0 0 0,9-7-1219 0 0,-17 17 441 0 0,0 1 0 0 0,1 0-1 0 0,0 1 1 0 0,0 0 0 0 0,1 0 0 0 0,-1 1-1 0 0,1 1 1 0 0,0-1 0 0 0,1 2-1 0 0,-1-1 1 0 0,2 1-441 0 0,-1 1 217 0 0,14-5 158 0 0,1 2 1 0 0,0 1-1 0 0,0 1 0 0 0,23 0-375 0 0,-45 3-31 0 0,0 1 1 0 0,-1-1-1 0 0,1 1 1 0 0,0-1-1 0 0,-1 1 1 0 0,1 0 0 0 0,0 1-1 0 0,-1-1 1 0 0,0 0-1 0 0,1 1 1 0 0,-1 0-1 0 0,0 0 1 0 0,0 0-1 0 0,0 0 1 0 0,0 0-1 0 0,0 1 1 0 0,0 0-1 0 0,0 0 31 0 0,-1-1-87 0 0,-1 0-1 0 0,0 0 0 0 0,0 0 0 0 0,0 0 0 0 0,0 0 0 0 0,0 0 0 0 0,0 0 0 0 0,-1 1 0 0 0,1-1 0 0 0,-1 0 0 0 0,1 0 0 0 0,-1 1 0 0 0,0-1 1 0 0,0 0-1 0 0,0 1 0 0 0,0-1 0 0 0,0 0 0 0 0,-1 0 0 0 0,1 1 0 0 0,-1-1 0 0 0,1 0 0 0 0,-1 0 0 0 0,0 0 0 0 0,0 1 0 0 0,0-1 0 0 0,0 0 1 0 0,0 0-1 0 0,0 0 0 0 0,-2 1 88 0 0,-8 11-589 0 0,-1-1 1 0 0,-1 0-1 0 0,0-1 1 0 0,0 0-1 0 0,-1-1 1 0 0,-1-1-1 0 0,0 0 589 0 0,-21 17-719 0 0,-189 130-2223 0 0,224-156 2995 0 0,-1 0 0 0 0,1 0-1 0 0,-1 0 1 0 0,1 1 0 0 0,-1-1-1 0 0,1 0 1 0 0,0 1 0 0 0,-1-1-1 0 0,1 1 1 0 0,0-1 0 0 0,0 1-1 0 0,0 0 1 0 0,0 1-53 0 0,1-3 21 0 0,0 0 0 0 0,0 1-1 0 0,0-1 1 0 0,0 0 0 0 0,0 0 0 0 0,0 1 0 0 0,0-1-1 0 0,0 0 1 0 0,0 0 0 0 0,0 1 0 0 0,0-1-1 0 0,0 0 1 0 0,0 0 0 0 0,0 1 0 0 0,0-1 0 0 0,1 0-1 0 0,-1 0 1 0 0,0 0 0 0 0,0 1 0 0 0,0-1-1 0 0,0 0 1 0 0,1 0 0 0 0,-1 0 0 0 0,0 1 0 0 0,0-1-1 0 0,1 0 1 0 0,-1 0 0 0 0,0 0 0 0 0,0 0-1 0 0,1 0-20 0 0,15 3 347 0 0,8-4-231 0 0,0-2-1 0 0,-1 0 1 0 0,10-3-116 0 0,-7 0 13 0 0,1 2 1 0 0,16 0-14 0 0,-30 4 10 0 0,0 0 1 0 0,0 1-1 0 0,0 0 1 0 0,0 1-1 0 0,7 2-10 0 0,-17-3 7 0 0,1-1 0 0 0,-1 1 1 0 0,1 1-1 0 0,-1-1 0 0 0,0 0 0 0 0,1 1 0 0 0,-1-1 0 0 0,0 1 0 0 0,0 0 1 0 0,0 0-1 0 0,0 1 0 0 0,-1-1 0 0 0,1 0 0 0 0,-1 1 0 0 0,1 0 0 0 0,-1-1 1 0 0,0 1-1 0 0,0 0 0 0 0,0 0 0 0 0,0 0 0 0 0,-1 1 0 0 0,2 1-7 0 0,-3-3 52 0 0,0 1 0 0 0,0-1 0 0 0,0 0 0 0 0,0 1-1 0 0,0-1 1 0 0,-1 1 0 0 0,1-1 0 0 0,-1 1 0 0 0,0-1 0 0 0,1 0 0 0 0,-1 0 0 0 0,0 1-1 0 0,0-1 1 0 0,-1 0 0 0 0,1 0 0 0 0,0 0 0 0 0,-1 0 0 0 0,1 0 0 0 0,-1 0-1 0 0,1 0 1 0 0,-1-1 0 0 0,-2 2-52 0 0,-5 6 431 0 0,0-1-1 0 0,-1-1 1 0 0,-9 6-431 0 0,-22 10 633 0 0,-1-2 0 0 0,0-3 0 0 0,-2-1 0 0 0,-40 10-633 0 0,79-25-3 0 0,-18 6-197 0 0,1-1 0 0 0,-1-1-1 0 0,-1-1 1 0 0,1-1 0 0 0,-1-1 0 0 0,-6-1 200 0 0,26-2-408 0 0,0-1 0 0 0,0 1 0 0 0,0-1-1 0 0,0 0 1 0 0,0 0 0 0 0,0 0 0 0 0,0 0 408 0 0,2 0-419 0 0,1 0 0 0 0,-1 0-1 0 0,1 1 1 0 0,-1-1 0 0 0,1 0 0 0 0,-1 0 0 0 0,1 0-1 0 0,0-1 1 0 0,-1 1 0 0 0,1 0 0 0 0,0 0 0 0 0,0-1-1 0 0,0 1 1 0 0,0-1 0 0 0,0 1 0 0 0,0-1 0 0 0,0 0 419 0 0,-3-11-2453 0 0</inkml:trace>
  <inkml:trace contextRef="#ctx0" brushRef="#br0" timeOffset="5546.385">2911 164 5185 0 0,'4'-2'562'0'0,"0"0"0"0"0,0 1 0 0 0,0-1 1 0 0,1 1-1 0 0,-1-1 0 0 0,0 1 0 0 0,1 1 0 0 0,1-1-562 0 0,-5 1 79 0 0,0-1 0 0 0,-1 1 0 0 0,1 0 1 0 0,0 0-1 0 0,0 0 0 0 0,0 0 0 0 0,0 0 0 0 0,-1 0 0 0 0,1 0 0 0 0,0 0 0 0 0,0 0 0 0 0,0 1 1 0 0,0-1-1 0 0,-1 0 0 0 0,1 0 0 0 0,0 1 0 0 0,0-1 0 0 0,-1 1 0 0 0,1-1 0 0 0,0 0 0 0 0,-1 1 0 0 0,1 0 1 0 0,0-1-1 0 0,-1 1 0 0 0,1-1 0 0 0,-1 1 0 0 0,1 0 0 0 0,-1-1 0 0 0,1 1 0 0 0,-1 0 0 0 0,1-1 1 0 0,-1 1-1 0 0,0 0 0 0 0,1 0 0 0 0,-1 0 0 0 0,0-1 0 0 0,0 1 0 0 0,1 0 0 0 0,-1 0 0 0 0,0 0 0 0 0,0-1 1 0 0,0 1-1 0 0,0 0 0 0 0,0 0-79 0 0,-3 28 956 0 0,-1-1 0 0 0,-2 1 0 0 0,-6 19-956 0 0,-10 50 567 0 0,9 8-294 0 0,1 99-273 0 0,15 4-4702 0 0,-3-196 3998 0 0,0-5-72 0 0,0 0 0 0 0,1 1 0 0 0,0-1 0 0 0,1 0 0 0 0,0 0 0 0 0,0 0 0 0 0,2 4 776 0 0,17 34-4154 0 0,-13-17 2283 0 0</inkml:trace>
  <inkml:trace contextRef="#ctx0" brushRef="#br0" timeOffset="5889.17">4026 99 2176 0 0,'0'0'136'0'0,"0"-1"0"0"0,1 1 0 0 0,-1-1 0 0 0,1 1 0 0 0,-1 0 0 0 0,1 0 0 0 0,-1-1 0 0 0,0 1 0 0 0,1 0 0 0 0,0 0 0 0 0,-1-1 0 0 0,1 1 0 0 0,-1 0 0 0 0,1 0 0 0 0,-1 0 0 0 0,1 0 0 0 0,-1 0 0 0 0,1 0 0 0 0,-1 0 0 0 0,1 0-1 0 0,-1 0 1 0 0,1 0 0 0 0,0 0-136 0 0,-4 10 1779 0 0,-17 20 92 0 0,18-27-1539 0 0,-103 151 4184 0 0,-33 91-2444 0 0,-63 125-4595 0 0,175-312-353 0 0,17-37-519 0 0,-1 0 1 0 0,-4 7 3394 0 0,2-12-3581 0 0</inkml:trace>
  <inkml:trace contextRef="#ctx0" brushRef="#br0" timeOffset="6217.099">4041 184 2457 0 0,'2'0'213'0'0,"0"0"0"0"0,-1 0 0 0 0,1-1 0 0 0,0 1 0 0 0,-1 0 0 0 0,1 0 0 0 0,0 1 0 0 0,-1-1 0 0 0,1 0 0 0 0,-1 1 1 0 0,1-1-1 0 0,0 1 0 0 0,-1-1 0 0 0,1 1 0 0 0,-1 0 0 0 0,1-1 0 0 0,-1 1 0 0 0,0 0 0 0 0,1 0 0 0 0,-1 0 0 0 0,0 0 0 0 0,1 0 1 0 0,-1 1-1 0 0,0-1 0 0 0,0 0 0 0 0,0 0 0 0 0,0 1 0 0 0,0-1 0 0 0,-1 1 0 0 0,1-1 0 0 0,0 1 0 0 0,-1-1 0 0 0,1 1 1 0 0,-1-1-1 0 0,1 2-213 0 0,2 7 505 0 0,-2 0 1 0 0,1 0-1 0 0,-1 1 0 0 0,-1-1 1 0 0,0 6-506 0 0,1-5 307 0 0,0 119 1171 0 0,0-26-1305 0 0,13 101-173 0 0,-9-164-341 0 0,9 63-2005 0 0,-7-35-2151 0 0,-7-63 3827 0 0,1-1 0 0 0,0 1 1 0 0,1-1-1 0 0,-1 0 0 0 0,1 1 0 0 0,0-1 0 0 0,2 2 670 0 0,1 5-1116 0 0,-4 5-287 0 0</inkml:trace>
  <inkml:trace contextRef="#ctx0" brushRef="#br0" timeOffset="6545.145">3708 676 4153 0 0,'-2'6'2136'0'0,"2"2"-879"0"0,2-2-321 0 0,6-4-32 0 0,4 4-48 0 0,6-6-184 0 0,8 4-296 0 0,1-6-152 0 0,9 2-120 0 0,0-2-272 0 0,5 2-128 0 0,3 0-408 0 0,0-2-560 0 0,1 4-768 0 0,-3-8-1089 0 0,-6 2-856 0 0</inkml:trace>
  <inkml:trace contextRef="#ctx0" brushRef="#br0" timeOffset="6546.145">4585 14 2673 0 0,'15'-3'1950'0'0,"3"-1"-12"0"0,0 1 0 0 0,-1 1 0 0 0,15 0-1938 0 0,-27 2 310 0 0,1 0 0 0 0,-1 1-1 0 0,-1-1 1 0 0,1 1 0 0 0,0 0 0 0 0,0 1-1 0 0,0-1 1 0 0,0 1 0 0 0,-1 0-1 0 0,1 0 1 0 0,-1 0 0 0 0,1 0 0 0 0,-1 1-1 0 0,0 0 1 0 0,3 3-310 0 0,4 4 527 0 0,-1 0-1 0 0,-1 1 1 0 0,0 0-1 0 0,0 1 1 0 0,-1 0-1 0 0,0 0 1 0 0,-1 1 0 0 0,-1 0-1 0 0,1 2-526 0 0,0 5 389 0 0,0 1 0 0 0,-1-1 0 0 0,0 2 0 0 0,-2-1 0 0 0,1 20-389 0 0,-3-2 140 0 0,-1 0 0 0 0,-2-1-1 0 0,-2 1 1 0 0,-1 0-1 0 0,-3-1 1 0 0,-7 28-140 0 0,1-24-32 0 0,-1-1 1 0 0,-2 0-1 0 0,-2-1 1 0 0,-1 0-1 0 0,-18 24 32 0 0,-14 15-2622 0 0,-3-3-1 0 0,-13 8 2623 0 0,14-16-5174 0 0,5 11-3893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12:47:13.58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625 1049 3337 0 0,'-21'8'4301'0'0,"19"-6"-2660"0"0,15-7-476 0 0,13-8-131 0 0,-1 0 0 0 0,14-11-1034 0 0,-14 8 659 0 0,2 1 0 0 0,11-4-659 0 0,-20 11 179 0 0,-5 2 75 0 0,1 0-1 0 0,0 0 1 0 0,1 2-1 0 0,-1-1 1 0 0,12 0-254 0 0,-24 5 21 0 0,0 0 1 0 0,-1 0 0 0 0,1 1 0 0 0,0-1-1 0 0,0 1 1 0 0,-1-1 0 0 0,1 1 0 0 0,-1 0-1 0 0,1-1 1 0 0,-1 1 0 0 0,1 0 0 0 0,-1 0 0 0 0,1 0-1 0 0,0 1-21 0 0,8 3 80 0 0,-10-4-70 0 0,1-1-1 0 0,0 1 1 0 0,-1-1 0 0 0,1 1 0 0 0,-1-1 0 0 0,1 1 0 0 0,-1-1 0 0 0,1 1 0 0 0,-1-1-1 0 0,1 1 1 0 0,-1 0 0 0 0,1-1 0 0 0,-1 1 0 0 0,0-1 0 0 0,0 1 0 0 0,1 0 0 0 0,-1 0 0 0 0,0-1-1 0 0,0 1 1 0 0,0 0 0 0 0,1 0 0 0 0,-1-1 0 0 0,0 1 0 0 0,0 0 0 0 0,0-1 0 0 0,0 1-1 0 0,-1 1-9 0 0,0 23 170 0 0,0-20-154 0 0,-1 12 107 0 0,-2-1 0 0 0,0 1 1 0 0,-1-1-1 0 0,0 0 0 0 0,-1 0 0 0 0,-1-1 1 0 0,-1 0-1 0 0,0 1-123 0 0,-8 17 110 0 0,-13 23 228 0 0,-2 0-1 0 0,-3-2 1 0 0,-14 14-338 0 0,-124 146 671 0 0,57-85-577 0 0,18-12-2255 0 0,84-104-1726 0 0,25-26-898 0 0,-4 7 3396 0 0,-1-1 1 0 0,0-1-1 0 0,0 1 0 0 0,-1-1 1 0 0,1-1 1388 0 0,5-14-1203 0 0</inkml:trace>
  <inkml:trace contextRef="#ctx0" brushRef="#br0" timeOffset="854.49">633 1554 248 0 0,'5'0'891'0'0,"3"0"152"0"0,1 0 1 0 0,-1 0-1 0 0,0 1 1 0 0,1 0-1 0 0,3 2-1043 0 0,-9-2 119 0 0,-1 0-1 0 0,1 0 1 0 0,-1 0-1 0 0,1 0 1 0 0,-1 0-1 0 0,1 1 1 0 0,-1-1-1 0 0,0 1 0 0 0,0 0 1 0 0,1 0-1 0 0,-1 0 1 0 0,-1 0-1 0 0,1 0 1 0 0,0 0-1 0 0,0 0 1 0 0,-1 1-1 0 0,1-1 0 0 0,0 3-118 0 0,14 25 250 0 0,-9-17-285 0 0,0 1 0 0 0,0 0 0 0 0,-1 1 0 0 0,2 9 35 0 0,1 6-1640 0 0,-8-26 874 0 0,1 0 0 0 0,-1-1 0 0 0,1 1-1 0 0,0-1 1 0 0,0 1 0 0 0,0-1 0 0 0,0 1 766 0 0,6 0-1587 0 0</inkml:trace>
  <inkml:trace contextRef="#ctx0" brushRef="#br0" timeOffset="855.49">857 1441 3505 0 0,'-11'5'4705'0'0,"18"-11"-2306"0"0,8-8-1979 0 0,2 0 0 0 0,0 1 0 0 0,0 0 0 0 0,1 2 0 0 0,1 0 0 0 0,13-6-420 0 0,9 0-358 0 0,11-8-5665 0 0,-28 19 878 0 0,-13-1 3550 0 0</inkml:trace>
  <inkml:trace contextRef="#ctx0" brushRef="#br0" timeOffset="1698.069">1194 866 1160 0 0,'-12'-47'7679'0'0,"15"58"-2034"0"0,1 19-4848 0 0,-13 63 578 0 0,3-32-97 0 0,3 17-1278 0 0,-1 62 817 0 0,1-56-459 0 0,3 0 0 0 0,6 19-358 0 0,0-35-469 0 0,-3 34 469 0 0,-4-51-5600 0 0,-4 11 5600 0 0,6-14-7337 0 0,-3-27 1988 0 0</inkml:trace>
  <inkml:trace contextRef="#ctx0" brushRef="#br0" timeOffset="1699.069">782 1932 2729 0 0,'-2'2'1459'0'0,"1"0"-1005"0"0,-1-1-1 0 0,1 0 1 0 0,-1 1 0 0 0,0-1 0 0 0,1 0 0 0 0,-1 0 0 0 0,0 0 0 0 0,0 0-1 0 0,0 0 1 0 0,1-1 0 0 0,-1 1 0 0 0,0 0 0 0 0,0-1 0 0 0,0 0-1 0 0,0 1 1 0 0,0-1 0 0 0,0 0 0 0 0,0 0 0 0 0,0 0-454 0 0,21-3 3347 0 0,56-19-2085 0 0,-63 18-1081 0 0,0 1 0 0 0,0 0 1 0 0,1 1-1 0 0,-1 1 1 0 0,0 0-1 0 0,1 0 0 0 0,1 1-181 0 0,-10 0 39 0 0,1 1 1 0 0,-1-1-1 0 0,0 1 0 0 0,0 0 0 0 0,1 0 0 0 0,-1 0 0 0 0,0 0 0 0 0,0 1 0 0 0,0-1 0 0 0,0 1 1 0 0,0 0-1 0 0,-1 1 0 0 0,1-1 0 0 0,0 1 0 0 0,-1-1 0 0 0,0 1 0 0 0,0 0 0 0 0,0 0 1 0 0,0 0-1 0 0,0 1 0 0 0,1 1-39 0 0,3 6 71 0 0,-1 1 0 0 0,0 0 0 0 0,0 0 0 0 0,-1 1 0 0 0,0 0 0 0 0,-2 0-1 0 0,1 0 1 0 0,-1 0 0 0 0,-1 0 0 0 0,0 14-71 0 0,0 9-105 0 0,-2-1-1 0 0,-1 1 1 0 0,-2 0-1 0 0,-1 0 0 0 0,-2-1 1 0 0,-3 7 105 0 0,-8 38-1673 0 0,12-26-2713 0 0,5-53 4052 0 0,0 0 0 0 0,0 0 0 0 0,0 0 0 0 0,0-1 0 0 0,0 1 0 0 0,0 0 0 0 0,0 0 0 0 0,0 0 0 0 0,1 0 0 0 0,-1 0 0 0 0,0-1 0 0 0,0 1 0 0 0,1 0 0 0 0,-1 0 0 0 0,1 0 0 0 0,-1-1 0 0 0,1 1 0 0 0,-1 0 0 0 0,1-1 0 0 0,-1 1 0 0 0,1 0 0 0 0,-1-1 0 0 0,1 1 0 0 0,0-1 0 0 0,-1 1 0 0 0,1-1 0 0 0,0 1 0 0 0,0-1 0 0 0,0 1 334 0 0,2-3-3826 0 0</inkml:trace>
  <inkml:trace contextRef="#ctx0" brushRef="#br0" timeOffset="1700.069">1768 1062 5993 0 0,'-3'-28'5285'0'0,"3"21"-2686"0"0,2 19-843 0 0,-1 12-540 0 0,-1 1 0 0 0,-2 23-1216 0 0,-1 28 1358 0 0,4-52-977 0 0,2 0 0 0 0,0 0 0 0 0,2 0 0 0 0,0 0 0 0 0,1-1 0 0 0,3 2-381 0 0,-9-23 12 0 0,1 0 1 0 0,-1-1 0 0 0,1 1-1 0 0,0 0 1 0 0,0 0 0 0 0,0-1-1 0 0,0 1 1 0 0,0-1 0 0 0,0 1 0 0 0,0-1-1 0 0,1 1 1 0 0,-1-1 0 0 0,0 0-1 0 0,1 0 1 0 0,-1 0 0 0 0,1 1-1 0 0,-1-2 1 0 0,1 1 0 0 0,0 0-1 0 0,-1 0 1 0 0,1 0 0 0 0,0-1-1 0 0,0 1 1 0 0,0-1 0 0 0,-1 1 0 0 0,1-1-1 0 0,0 0 1 0 0,0 0 0 0 0,0 0-1 0 0,0 0 1 0 0,0 0 0 0 0,0 0-1 0 0,0 0 1 0 0,-1 0 0 0 0,1-1-1 0 0,0 1 1 0 0,1-1-13 0 0,16-5 17 0 0,-1 0 1 0 0,1-1-1 0 0,-1 0 0 0 0,-1-2 1 0 0,0 0-1 0 0,0-1 0 0 0,0-1 1 0 0,-2 0-1 0 0,1-1 0 0 0,-2-1 1 0 0,10-10-18 0 0,-18 15-35 0 0,0 0 0 0 0,-1 0 1 0 0,0 0-1 0 0,0 0 0 0 0,-1-1 0 0 0,0 0 1 0 0,0 0-1 0 0,-1 0 0 0 0,-1 0 0 0 0,1 0 1 0 0,-1-1 34 0 0,1-11 4 0 0,-1 0 0 0 0,0 0 0 0 0,-1-1 0 0 0,-2-11-4 0 0,0 26-60 0 0,0 0-1 0 0,0 0 0 0 0,0 0 1 0 0,-1 0-1 0 0,0 0 0 0 0,-1 1 1 0 0,1-1-1 0 0,-1 1 0 0 0,0-1 1 0 0,-1 1-1 0 0,0 0 0 0 0,0 0 1 0 0,0 0-1 0 0,0 1 1 0 0,-1 0-1 0 0,0-1 0 0 0,0 2 1 0 0,-1-1-1 0 0,-2-2 61 0 0,4 4-291 0 0,-1 1 1 0 0,0-1-1 0 0,0 1 0 0 0,1-1 1 0 0,-1 1-1 0 0,0 1 1 0 0,-1-1-1 0 0,1 1 0 0 0,0-1 1 0 0,0 2-1 0 0,-6-1 291 0 0,6 1-595 0 0,-1 0-1 0 0,1 0 1 0 0,-1 1-1 0 0,1 0 1 0 0,0 0-1 0 0,0 0 1 0 0,-1 1-1 0 0,1-1 1 0 0,0 1-1 0 0,0 1 1 0 0,1-1-1 0 0,-1 1 1 0 0,-1 1 595 0 0,-40 31-6611 0 0,22-24 3317 0 0</inkml:trace>
  <inkml:trace contextRef="#ctx0" brushRef="#br0" timeOffset="2369.759">1763 1264 1200 0 0,'-9'15'955'0'0,"0"0"-1"0"0,2 0 1 0 0,0 1-1 0 0,1 0 0 0 0,0 0 1 0 0,1 1-1 0 0,1 0 1 0 0,1-1-1 0 0,0 2 1 0 0,1-1-1 0 0,1 0 0 0 0,1 1-954 0 0,4 49 289 0 0,4-1-1 0 0,2 0 1 0 0,5 9-289 0 0,0-34-3020 0 0,-3-19-4294 0 0,-14-28 4145 0 0</inkml:trace>
  <inkml:trace contextRef="#ctx0" brushRef="#br0" timeOffset="2370.759">1940 1344 2873 0 0,'3'-1'612'0'0,"0"1"0"0"0,0-1 1 0 0,0 1-1 0 0,0 0 0 0 0,0 0 1 0 0,0 0-1 0 0,0 0 1 0 0,0 1-1 0 0,0-1 0 0 0,0 1-612 0 0,-2-1 125 0 0,0 0 0 0 0,0 1 0 0 0,0-1 0 0 0,0 1-1 0 0,0-1 1 0 0,-1 1 0 0 0,1-1 0 0 0,0 1 0 0 0,0 0 0 0 0,-1-1-1 0 0,1 1 1 0 0,0 0 0 0 0,-1 0 0 0 0,1-1 0 0 0,-1 1 0 0 0,1 0-1 0 0,-1 0 1 0 0,1 0 0 0 0,-1 0 0 0 0,0 0 0 0 0,1 0 0 0 0,-1-1-1 0 0,0 1 1 0 0,0 0 0 0 0,0 0 0 0 0,0 0 0 0 0,0 0-1 0 0,0 0 1 0 0,0 0 0 0 0,0 0 0 0 0,0 0 0 0 0,0 1-125 0 0,-1 59 2111 0 0,2 0 0 0 0,7 37-2111 0 0,-6-71 127 0 0,-1-3-521 0 0,-1-1 1 0 0,-2 0 0 0 0,-3 17 393 0 0,1-3-3259 0 0,-2-11-2494 0 0,8-9 1954 0 0,-8-5 458 0 0</inkml:trace>
  <inkml:trace contextRef="#ctx0" brushRef="#br0" timeOffset="2371.759">1487 1921 2825 0 0,'-19'19'7387'0'0,"21"-13"-4361"0"0,12-4-1920 0 0,30-2 578 0 0,24 1-502 0 0,1-3 1 0 0,-1-3-1 0 0,7-4-1182 0 0,24-3-561 0 0,-8 2-3835 0 0,-84 8 3679 0 0,-4 2 274 0 0,0-1 1 0 0,0 1-1 0 0,0-1 1 0 0,0 1-1 0 0,0 0 1 0 0,-1 0-1 0 0,1 0 1 0 0,0 0-1 0 0,0 1 1 0 0,0-1-1 0 0,0 1 1 0 0,0 0-1 0 0,-1 0 1 0 0,3 1 442 0 0,38 18-4961 0 0,-20-12 2224 0 0</inkml:trace>
  <inkml:trace contextRef="#ctx0" brushRef="#br0" timeOffset="3369.523">1652 2104 1568 0 0,'-7'6'662'0'0,"0"0"1"0"0,1 1-1 0 0,-1 0 0 0 0,1 1 0 0 0,1-1 0 0 0,-1 1 0 0 0,1 0 0 0 0,1 1 0 0 0,-1-1 0 0 0,2 1 0 0 0,-1 0 1 0 0,1 0-1 0 0,0 0 0 0 0,1 0 0 0 0,0 2-662 0 0,0 2 451 0 0,0 1 1 0 0,1 0 0 0 0,1 0-1 0 0,0 0 1 0 0,1-1 0 0 0,1 1-1 0 0,0 0 1 0 0,3 7-452 0 0,2 30 970 0 0,-6-39-723 0 0,1 0-1 0 0,0-1 0 0 0,1 1 0 0 0,0-1 0 0 0,1 1 0 0 0,0-1 0 0 0,0 0 0 0 0,7 9-246 0 0,-9-15 55 0 0,1-1 0 0 0,1 1 0 0 0,-1-1 1 0 0,0 0-1 0 0,1 0 0 0 0,0-1 0 0 0,0 1 0 0 0,0-1 0 0 0,0 0 0 0 0,1 0 0 0 0,-1 0 0 0 0,1 0 1 0 0,0-1-1 0 0,0 0 0 0 0,0 0 0 0 0,0 0 0 0 0,0-1 0 0 0,0 0 0 0 0,0 0 0 0 0,1 0 0 0 0,1 0-55 0 0,6 0 40 0 0,-1-1 0 0 0,1 0 0 0 0,0-1 0 0 0,-1-1-1 0 0,0 0 1 0 0,1 0 0 0 0,-1-1 0 0 0,0-1-1 0 0,0 0 1 0 0,-1-1 0 0 0,1 0 0 0 0,5-4-40 0 0,-1 0-14 0 0,-1-1 0 0 0,0 0 0 0 0,-1-1 0 0 0,0-1 1 0 0,-1 0-1 0 0,0-1 0 0 0,0-1 0 0 0,2-5 14 0 0,-12 15 10 0 0,1-2-1 0 0,-1 1 0 0 0,0 0 1 0 0,-1-1-1 0 0,1 1 0 0 0,-1-1 1 0 0,0 0-1 0 0,0 1 0 0 0,-1-2-9 0 0,0 5 10 0 0,-1-1 0 0 0,1 1 0 0 0,-1-1 0 0 0,0 1 1 0 0,1-1-1 0 0,-1 0 0 0 0,0 1 0 0 0,-1-1 0 0 0,1 0 0 0 0,0 1 0 0 0,-1-1 0 0 0,0 1 0 0 0,1-1 0 0 0,-1 1 0 0 0,0-1 0 0 0,0 1 0 0 0,0 0 0 0 0,-1-1 1 0 0,1 1-1 0 0,-1-1-10 0 0,-2-1 8 0 0,-20-22 267 0 0,-25-22-275 0 0,40 40-21 0 0,-1 1-1 0 0,0 0 1 0 0,-1 0 0 0 0,1 1 0 0 0,-1 0 0 0 0,0 1-1 0 0,-5-1 22 0 0,-2-1-496 0 0,1 2-1 0 0,-1 0 1 0 0,0 1-1 0 0,-16-2 497 0 0,25 6-941 0 0,0-1-1 0 0,0 2 0 0 0,0-1 1 0 0,-8 2 941 0 0,9 0-1290 0 0,1-1 0 0 0,0 2 0 0 0,0-1 1 0 0,-1 1-1 0 0,1 0 0 0 0,-1 1 1290 0 0,-15 9-5577 0 0</inkml:trace>
  <inkml:trace contextRef="#ctx0" brushRef="#br0" timeOffset="4166.276">1384 402 32 0 0,'2'-18'513'0'0,"-6"-9"180"0"0,4 25-632 0 0,-1 1 0 0 0,1-1-1 0 0,-1 1 1 0 0,1-1 0 0 0,-1 1 0 0 0,0-1 0 0 0,0 1-1 0 0,1-1 1 0 0,-1 1 0 0 0,0 0 0 0 0,0 0 0 0 0,0-1-1 0 0,0 1 1 0 0,-1 0 0 0 0,1 0 0 0 0,0 0 0 0 0,0 0-1 0 0,-1 0 1 0 0,1 0 0 0 0,-1 1 0 0 0,1-1 0 0 0,0 0-1 0 0,-1 1 1 0 0,1-1 0 0 0,-2 1-61 0 0,-17-5 991 0 0,15 4-724 0 0,-1-1 1 0 0,1 1-1 0 0,-1 0 0 0 0,1 1 0 0 0,-1-1 1 0 0,1 1-1 0 0,-6 1-267 0 0,-10 3 807 0 0,0 1 0 0 0,1 0 0 0 0,-1 2 0 0 0,1 1 0 0 0,-6 3-807 0 0,-28 11 1366 0 0,5-2 265 0 0,1 3 0 0 0,-41 26-1631 0 0,31-17 1547 0 0,-45 19-1547 0 0,33-21 631 0 0,2 3 0 0 0,-62 39-631 0 0,102-54 122 0 0,1 1-1 0 0,1 2 0 0 0,1 0 1 0 0,0 2-1 0 0,2 0 1 0 0,1 2-1 0 0,0 0 1 0 0,0 5-122 0 0,-21 35 375 0 0,3 1 1 0 0,2 1 0 0 0,-2 16-376 0 0,22-41 150 0 0,2 0 0 0 0,2 1 1 0 0,1 1-1 0 0,3 1 0 0 0,1-1 0 0 0,2 5-150 0 0,6-36 35 0 0,-15 162 367 0 0,14-132-291 0 0,3-1-1 0 0,1 0 0 0 0,3 8-110 0 0,3 0 85 0 0,1-1 0 0 0,3 0-1 0 0,2-1 1 0 0,3 0 0 0 0,1-1-1 0 0,2-1 1 0 0,2-1-1 0 0,3-1 1 0 0,1-1 0 0 0,2-1-1 0 0,20 21-84 0 0,-29-41 14 0 0,1-1-1 0 0,2-2 0 0 0,0 0 0 0 0,1-1 1 0 0,0-1-1 0 0,2-1 0 0 0,18 9-13 0 0,43 18 111 0 0,60 20-111 0 0,-129-56 40 0 0,184 70 63 0 0,-150-62-116 0 0,0-1-1 0 0,0-2 1 0 0,2-3 13 0 0,82 4-97 0 0,0-6 0 0 0,16-5 97 0 0,-1-1-38 0 0,-113-1 14 0 0,1-2 1 0 0,-1-1-1 0 0,0-2 1 0 0,0-2-1 0 0,0-1 0 0 0,-1-2 1 0 0,0-2-1 0 0,-1-1 1 0 0,0-2-1 0 0,6-4 24 0 0,30-18-169 0 0,4-5 169 0 0,-52 27-63 0 0,-1 0 0 0 0,0-1 0 0 0,-1-2 0 0 0,-1 0 0 0 0,1-3 63 0 0,33-36-330 0 0,5-4-133 0 0,20-32 463 0 0,-64 73 28 0 0,0-1 0 0 0,-1 0-1 0 0,-1-1 1 0 0,-2-1-1 0 0,0 0 1 0 0,7-22-28 0 0,0-7 117 0 0,-7 22-151 0 0,-1-1 1 0 0,-2-1-1 0 0,0 0 1 0 0,0-22 33 0 0,1-9 66 0 0,2 0 0 0 0,5-8-66 0 0,-2 11 73 0 0,-3-1 0 0 0,0-26-73 0 0,-8 48 131 0 0,-1 0-1 0 0,-2 0 1 0 0,-2 0-1 0 0,-2-1 0 0 0,-2 2 1 0 0,-1-1-1 0 0,-1 1 1 0 0,-3 0-1 0 0,-5-10-130 0 0,-47-124 501 0 0,49 140-348 0 0,0 1 0 0 0,-2 0 0 0 0,-1 1-1 0 0,-1 0 1 0 0,-2 2 0 0 0,-4-4-153 0 0,-27-33 60 0 0,-3-5 193 0 0,-23-21-253 0 0,54 68 47 0 0,-1 0 0 0 0,0 2 0 0 0,-2 0 0 0 0,0 2 0 0 0,-17-8-47 0 0,11 9 11 0 0,-1 2 1 0 0,-1 1-1 0 0,-1 2 1 0 0,0 1-1 0 0,0 2 1 0 0,-1 1-1 0 0,0 2 1 0 0,-1 1-1 0 0,0 3 1 0 0,-2 0-12 0 0,-37 2-690 0 0,1 3 0 0 0,0 4 0 0 0,1 2 0 0 0,-35 11 690 0 0,9 1-6082 0 0,-57 20 6082 0 0,99-21-9382 0 0,-49 24 9382 0 0,10 1-5699 0 0</inkml:trace>
  <inkml:trace contextRef="#ctx0" brushRef="#br0" timeOffset="9810.474">3978 803 2993 0 0,'6'12'3505'0'0,"-1"0"1"0"0,-1 1-1 0 0,2 7-3505 0 0,7 43 3317 0 0,-8-12-1970 0 0,-2 25-1347 0 0,-5 114 1401 0 0,6-61-748 0 0,0-1-33 0 0,-5 0-1 0 0,-10 61-619 0 0,-7-56-1831 0 0,-24 80 1831 0 0,39-173-2159 0 0,3-39 1904 0 0,0 0 0 0 0,0 0 0 0 0,0 0 0 0 0,0 0 1 0 0,1 0-1 0 0,-1 0 0 0 0,0 1 0 0 0,1-1 0 0 0,-1 0 0 0 0,1 0 0 0 0,-1 0 0 0 0,1 0 0 0 0,-1 0 0 0 0,1 0 255 0 0,-1-1-247 0 0,1 0 1 0 0,-1 0-1 0 0,1 0 0 0 0,-1 1 1 0 0,0-1-1 0 0,1 0 0 0 0,-1 0 0 0 0,1 0 1 0 0,-1 0-1 0 0,1 0 0 0 0,-1 0 0 0 0,1 0 1 0 0,-1 0-1 0 0,0 0 0 0 0,1 0 1 0 0,-1 0-1 0 0,1 0 0 0 0,-1 0 0 0 0,1 0 1 0 0,-1 0-1 0 0,1-1 0 0 0,-1 1 0 0 0,0 0 1 0 0,1 0-1 0 0,-1-1 0 0 0,0 1 1 0 0,1 0-1 0 0,-1 0 0 0 0,1-1 0 0 0,-1 1 1 0 0,0 0-1 0 0,0-1 0 0 0,1 1 0 0 0,-1-1 248 0 0,11-11-5304 0 0</inkml:trace>
  <inkml:trace contextRef="#ctx0" brushRef="#br0" timeOffset="10779.037">5417 1104 4849 0 0,'10'-24'1304'0'0,"-2"-1"0"0"0,0 0 0 0 0,-2 0-1 0 0,-1 0 1 0 0,1-11-1304 0 0,0-34 3606 0 0,-2-24-3606 0 0,-4 92 33 0 0,0 1-9 0 0,1-21 628 0 0,-1-1 1 0 0,-3-17-653 0 0,2 31 315 0 0,-1 1 1 0 0,0-1 0 0 0,0 1 0 0 0,-1 0-1 0 0,0 0 1 0 0,-1 0 0 0 0,0 0-1 0 0,-4-7-315 0 0,7 14 49 0 0,0 0-1 0 0,0 0 1 0 0,1 0-1 0 0,-1 0 1 0 0,0 0-1 0 0,0 0 1 0 0,0 0-1 0 0,0 0 1 0 0,0 1-1 0 0,-1-1 1 0 0,1 0 0 0 0,0 1-1 0 0,0-1 1 0 0,0 1-1 0 0,-1-1 1 0 0,1 1-1 0 0,0-1 1 0 0,-1 1-1 0 0,1 0 1 0 0,0 0-1 0 0,-1-1 1 0 0,1 1-1 0 0,0 0 1 0 0,-1 0-1 0 0,1 1 1 0 0,0-1-1 0 0,-1 0 1 0 0,1 0-1 0 0,0 1 1 0 0,-1-1-1 0 0,1 0 1 0 0,0 1-1 0 0,0 0 1 0 0,0-1-1 0 0,-1 1 1 0 0,1 0-1 0 0,-1 0-48 0 0,-2 2 93 0 0,0 0-1 0 0,0 0 1 0 0,0 0 0 0 0,0 0-1 0 0,0 1 1 0 0,1 0-1 0 0,-1 0 1 0 0,1 0-1 0 0,0 0 1 0 0,-1 2-93 0 0,0 1 92 0 0,-14 22 145 0 0,2 1 0 0 0,0 0 0 0 0,2 1 1 0 0,2 1-1 0 0,0 1 0 0 0,2 1-237 0 0,-18 94 228 0 0,7 1 0 0 0,1 36-228 0 0,-11 246-119 0 0,27-342-162 0 0,0-26-218 0 0,2-1-1 0 0,3 0 0 0 0,1 9 500 0 0,0-36-760 0 0,-1-1-1 0 0,-1 1 1 0 0,0-1 0 0 0,-1 0-1 0 0,-1 1 1 0 0,0-1 0 0 0,-1 0-1 0 0,0 0 1 0 0,-3 4 760 0 0,3 2-2664 0 0,2-17 1725 0 0,1 0-1 0 0,0-1 0 0 0,-1 1 1 0 0,1 0-1 0 0,-1-1 1 0 0,0 1-1 0 0,0-1 0 0 0,-1 3 940 0 0,-4-3-4526 0 0</inkml:trace>
  <inkml:trace contextRef="#ctx0" brushRef="#br0" timeOffset="11742.213">4663 1656 2561 0 0,'-5'-1'3957'0'0,"6"-1"-1143"0"0,13-4 467 0 0,29-6-173 0 0,14 1 1335 0 0,22-8-4443 0 0,-17 4 898 0 0,1 2-898 0 0,18-2-3542 0 0,15-8 3542 0 0,20-10-10939 0 0,-82 20 4782 0 0</inkml:trace>
  <inkml:trace contextRef="#ctx0" brushRef="#br0" timeOffset="11743.213">5619 1388 8362 0 0,'3'4'597'0'0,"0"-1"-1"0"0,0 1 1 0 0,1-1 0 0 0,0 0 0 0 0,-1 0 0 0 0,1-1 0 0 0,0 1 0 0 0,1-1-1 0 0,-1 0 1 0 0,0 0 0 0 0,0 0 0 0 0,3 0-597 0 0,12 4 1690 0 0,0-2-1 0 0,10 2-1689 0 0,-8-2 965 0 0,-3-2-619 0 0,0 0-1 0 0,0 0 0 0 0,0-2 1 0 0,0 0-1 0 0,17-3-345 0 0,28-6 506 0 0,3-4-506 0 0,-11 2-3 0 0,16-7-1304 0 0,-17 3-2353 0 0,-2 6-4605 0 0,-36 7 3804 0 0,-4-3 96 0 0</inkml:trace>
  <inkml:trace contextRef="#ctx0" brushRef="#br0" timeOffset="12773.219">4508 999 1448 0 0,'-7'10'4872'0'0,"-10"16"935"0"0,17-26-5752 0 0,-1 1 1 0 0,1-1-1 0 0,0 0 0 0 0,0 1 0 0 0,0-1 1 0 0,0 1-1 0 0,0-1 0 0 0,0 0 0 0 0,-1 1 0 0 0,1-1 1 0 0,0 1-1 0 0,0-1 0 0 0,0 0 0 0 0,0 1 0 0 0,1-1 1 0 0,-1 1-1 0 0,0-1 0 0 0,0 0 0 0 0,0 1 1 0 0,0-1-1 0 0,0 1 0 0 0,0-1 0 0 0,1 0 0 0 0,-1 1 1 0 0,0-1-1 0 0,0 0 0 0 0,0 1 0 0 0,1-1 0 0 0,-1 0 1 0 0,0 1-1 0 0,1-1 0 0 0,-1 0 0 0 0,0 0 1 0 0,1 1-1 0 0,-1-1 0 0 0,0 0 0 0 0,1 0 0 0 0,-1 0 1 0 0,0 1-1 0 0,1-1 0 0 0,-1 0 0 0 0,1 0 0 0 0,-1 0 1 0 0,0 0-1 0 0,1 0 0 0 0,-1 0 0 0 0,1 0 1 0 0,-1 0-1 0 0,0 0 0 0 0,1 0 0 0 0,-1 0 0 0 0,1 0 1 0 0,-1 0-1 0 0,0 0 0 0 0,1 0 0 0 0,-1 0-55 0 0,1 0-88 0 0,0 0-1 0 0,-1 0 0 0 0,1 0 1 0 0,-1 0-1 0 0,1 0 0 0 0,-1 1 1 0 0,1-1-1 0 0,0 0 0 0 0,-1 1 1 0 0,1-1-1 0 0,-1 0 0 0 0,1 1 1 0 0,-1-1-1 0 0,0 0 0 0 0,1 1 1 0 0,-1-1-1 0 0,1 1 0 0 0,-1-1 1 0 0,0 1-1 0 0,1-1 0 0 0,-1 1 1 0 0,0-1-1 0 0,1 1 0 0 0,-1-1 1 0 0,0 1-1 0 0,0-1 0 0 0,0 1 89 0 0,5 23-4375 0 0,-5-15 2786 0 0,1-1-1 0 0,-2 1 1 0 0,1-1-1 0 0,-3 8 1590 0 0,-6 5-2084 0 0</inkml:trace>
  <inkml:trace contextRef="#ctx0" brushRef="#br0" timeOffset="12774.219">4459 1507 5945 0 0,'-5'3'454'0'0,"1"0"0"0"0,0 1 0 0 0,1 0 0 0 0,-1-1 0 0 0,1 1 0 0 0,-1 0 0 0 0,1 1-1 0 0,1-1 1 0 0,-1 0 0 0 0,0 1 0 0 0,1 0 0 0 0,0-1 0 0 0,0 1 0 0 0,0 0 0 0 0,1 0 0 0 0,0 0 0 0 0,0 0-1 0 0,0 1-453 0 0,-1 13 839 0 0,0 1 0 0 0,2 0 0 0 0,0 0 0 0 0,1 3-839 0 0,0-14 329 0 0,3 31 457 0 0,-1-27-535 0 0,-2 0 1 0 0,0 0-1 0 0,0 5-251 0 0,-12 95 682 0 0,3-42-562 0 0,-2-11-162 0 0,1-3-1432 0 0,9-17-2886 0 0,0-35 3340 0 0,1 0 0 0 0,0-1 1 0 0,-1 1-1 0 0,2 0 1 0 0,-1-1-1 0 0,0 1 0 0 0,1-1 1 0 0,0 1-1 0 0,0-1 1 0 0,0 0-1 0 0,3 3 1020 0 0,0 0-3042 0 0</inkml:trace>
  <inkml:trace contextRef="#ctx0" brushRef="#br0" timeOffset="13460.56">5837 853 4001 0 0,'20'0'4206'0'0,"-20"0"-4083"0"0,1 0 0 0 0,0 0-1 0 0,-1 1 1 0 0,1-1 0 0 0,-1 0-1 0 0,1 0 1 0 0,0 0 0 0 0,-1 1-1 0 0,1-1 1 0 0,-1 0 0 0 0,1 0 0 0 0,-1 1-1 0 0,1-1 1 0 0,-1 0 0 0 0,1 1-1 0 0,-1-1 1 0 0,1 1 0 0 0,-1-1-1 0 0,0 1 1 0 0,1-1 0 0 0,-1 1-1 0 0,0-1 1 0 0,1 1 0 0 0,-1-1-1 0 0,0 1 1 0 0,0-1 0 0 0,1 1-1 0 0,-1-1 1 0 0,0 1-123 0 0,0 0 124 0 0,0 0 0 0 0,0 0 0 0 0,0 0-1 0 0,0 0 1 0 0,0 0 0 0 0,0 0 0 0 0,0 0-1 0 0,0 0 1 0 0,0 0 0 0 0,1-1 0 0 0,-1 1 0 0 0,0 0-1 0 0,1 0 1 0 0,-1 0 0 0 0,1 0 0 0 0,-1-1-1 0 0,1 1 1 0 0,-1 0 0 0 0,1 0-124 0 0,6 9 744 0 0,-5-6-607 0 0,-1 0 1 0 0,1 0-1 0 0,0 0 1 0 0,-1 1-1 0 0,0-1 1 0 0,0 0 0 0 0,0 1-1 0 0,-1-1 1 0 0,0 1-1 0 0,1-1 1 0 0,-1 0 0 0 0,-1 1-1 0 0,0 3-137 0 0,-2 12 291 0 0,0 0-1 0 0,-5 11-290 0 0,4-17 164 0 0,-25 87 788 0 0,13-50-303 0 0,2 1 0 0 0,2 3-649 0 0,-15 81 797 0 0,11-66-312 0 0,4 2 0 0 0,-1 39-485 0 0,11-85 159 0 0,0 5 31 0 0,1-1 0 0 0,3 31-190 0 0,-2-53-4 0 0,1-1 0 0 0,0 1-1 0 0,1 0 1 0 0,0 0 0 0 0,0-1 0 0 0,1 1 0 0 0,0-1 0 0 0,0 0 0 0 0,1 0 0 0 0,0 0 0 0 0,0 0 0 0 0,0-1 0 0 0,5 6 4 0 0,1-2 2 0 0,0 1 0 0 0,1-2 0 0 0,0 0 1 0 0,0 0-1 0 0,1-1 0 0 0,2 1-2 0 0,-5-5-31 0 0,0 1 1 0 0,0-2-1 0 0,0 1 0 0 0,0-1 1 0 0,1-1-1 0 0,0 1 0 0 0,-1-2 1 0 0,1 1-1 0 0,7-1 31 0 0,15-1-598 0 0,0-1 0 0 0,0-2 0 0 0,-1-1 0 0 0,1-1 0 0 0,-1-2 1 0 0,17-6 597 0 0,17-12-3145 0 0,-50 18 1065 0 0,1 0-1 0 0,0 1 1 0 0,0 1 0 0 0,6 0 2080 0 0,17 0-3931 0 0,-9-7 1289 0 0</inkml:trace>
  <inkml:trace contextRef="#ctx0" brushRef="#br0" timeOffset="13461.56">6892 941 8122 0 0,'-1'0'198'0'0,"1"-1"1"0"0,-1 1-1 0 0,0 0 1 0 0,1-1 0 0 0,-1 1-1 0 0,0 0 1 0 0,1-1-1 0 0,-1 1 1 0 0,1-1-1 0 0,-1 1 1 0 0,1-1 0 0 0,-1 1-1 0 0,1-1 1 0 0,-1 0-1 0 0,1 1 1 0 0,0-1 0 0 0,-1 0-1 0 0,1 1 1 0 0,0-1-1 0 0,-1 0 1 0 0,1 1-1 0 0,0-1 1 0 0,0 0 0 0 0,0 1-1 0 0,-1-1 1 0 0,1 0-1 0 0,0 0 1 0 0,0 0-199 0 0,1 1 173 0 0,-1-1-1 0 0,1 0 1 0 0,0 0 0 0 0,-1 1 0 0 0,1-1 0 0 0,0 0-1 0 0,-1 1 1 0 0,1-1 0 0 0,0 1 0 0 0,0-1-1 0 0,0 1 1 0 0,-1-1 0 0 0,1 1 0 0 0,0 0 0 0 0,0-1-1 0 0,0 1 1 0 0,0 0 0 0 0,0 0-173 0 0,8-2 614 0 0,-1 0-1 0 0,0 1 1 0 0,0 0 0 0 0,5 1-614 0 0,20 1 698 0 0,0 3 1 0 0,0 0-1 0 0,-1 2 1 0 0,0 1 0 0 0,14 7-699 0 0,-41-13 28 0 0,1 1 0 0 0,-1 0 1 0 0,1 0-1 0 0,-1 1 0 0 0,0-1 1 0 0,0 1-1 0 0,0 0 0 0 0,-1 1 1 0 0,1-1-1 0 0,-1 1 0 0 0,0 0 1 0 0,0 0-1 0 0,0 0 0 0 0,0 0 1 0 0,-1 1-1 0 0,1 0 0 0 0,0 2-28 0 0,0 1 33 0 0,-1 0-1 0 0,0-1 1 0 0,-1 1-1 0 0,0 0 1 0 0,0 0-1 0 0,-1 0 1 0 0,0 0-1 0 0,0 1 0 0 0,-1-1 1 0 0,0 0-1 0 0,-1 7-32 0 0,-1 5 31 0 0,-1 1 0 0 0,-1-1 0 0 0,-1 1 0 0 0,-1-2 0 0 0,-1 1-1 0 0,0-1 1 0 0,-2 0 0 0 0,0 0 0 0 0,-1-1-31 0 0,-26 42-439 0 0,-2-3 0 0 0,-5 3 439 0 0,-14 19-1191 0 0,-1-2-796 0 0,-8 12-3302 0 0,57-77 4015 0 0,6-8 498 0 0,0 0 0 0 0,1 0 0 0 0,-1 0 1 0 0,1 1-1 0 0,-1-1 0 0 0,1 1 1 0 0,1-1-1 0 0,-2 4 776 0 0,1 19-4236 0 0,2-26 4115 0 0,-1-1 0 0 0,1 1 0 0 0,0-1 0 0 0,0 1-1 0 0,0-1 1 0 0,-1 1 0 0 0,1-1 0 0 0,0 1 0 0 0,-1-1-1 0 0,1 1 1 0 0,0-1 0 0 0,-1 1 0 0 0,1-1 0 0 0,-1 1-1 0 0,1-1 1 0 0,0 0 0 0 0,-1 1 0 0 0,1-1 0 0 0,-1 0 0 0 0,1 1-1 0 0,-1-1 1 0 0,1 0 0 0 0,-1 0 121 0 0</inkml:trace>
  <inkml:trace contextRef="#ctx0" brushRef="#br0" timeOffset="13462.56">7420 795 4153 0 0,'2'-1'479'0'0,"4"-2"896"0"0,1 1 0 0 0,0 0 0 0 0,0 0 0 0 0,0 1 0 0 0,1-1 1 0 0,-1 2-1 0 0,5-1-1375 0 0,-10 1 170 0 0,0 1 1 0 0,1-1-1 0 0,-1 1 1 0 0,1 0 0 0 0,-1-1-1 0 0,0 1 1 0 0,0 0-1 0 0,0 0 1 0 0,1 1 0 0 0,-1-1-1 0 0,0 0 1 0 0,0 1-1 0 0,-1-1 1 0 0,1 1 0 0 0,0 0-1 0 0,0 0 1 0 0,-1-1-1 0 0,1 1 1 0 0,-1 0 0 0 0,0 0-1 0 0,1 1 1 0 0,-1-1-1 0 0,0 0 1 0 0,0 2-171 0 0,2 2 157 0 0,-1 0-1 0 0,0 0 1 0 0,0 1 0 0 0,-1 0 0 0 0,1-1-1 0 0,-1 1 1 0 0,-1 0 0 0 0,0-1 0 0 0,0 3-157 0 0,-5 66 646 0 0,2-48-403 0 0,-8 206 721 0 0,6-63-613 0 0,-1 33-203 0 0,7-99-50 0 0,1-29 119 0 0,1 59-308 0 0,-2-122-118 0 0,1 1 0 0 0,0-1 0 0 0,1 0 0 0 0,1-1-1 0 0,0 1 1 0 0,0-1 0 0 0,1 1 209 0 0,-2-5-275 0 0,-3-7 233 0 0,0 0 0 0 0,0 0-1 0 0,0 0 1 0 0,0 1-1 0 0,1-1 1 0 0,-1 0 0 0 0,0 0-1 0 0,0 0 1 0 0,0 0-1 0 0,1 1 1 0 0,-1-1 0 0 0,0 0-1 0 0,0 0 1 0 0,0 0-1 0 0,1 0 1 0 0,-1 0 0 0 0,0 0-1 0 0,0 0 1 0 0,1 1-1 0 0,-1-1 1 0 0,0 0 0 0 0,0 0-1 0 0,0 0 1 0 0,1 0-1 0 0,-1 0 1 0 0,0 0 0 0 0,0 0-1 0 0,1 0 1 0 0,-1 0-1 0 0,0 0 1 0 0,0-1 0 0 0,1 1-1 0 0,-1 0 1 0 0,0 0-1 0 0,0 0 1 0 0,1 0 0 0 0,-1 0-1 0 0,0 0 1 0 0,0 0-1 0 0,0-1 1 0 0,1 1-1 0 0,-1 0 1 0 0,0 0 0 0 0,0 0-1 0 0,0 0 1 0 0,0-1-1 0 0,1 1 1 0 0,-1 0 0 0 0,0 0-1 0 0,0 0 1 0 0,0-1-1 0 0,0 1 1 0 0,0 0 0 0 0,0 0-1 0 0,0-1 1 0 0,0 1-1 0 0,0 0 1 0 0,0 0 0 0 0,0-1-1 0 0,0 1 43 0 0,9-15-768 0 0,9-72 216 0 0,-1 14 739 0 0,-14 55-56 0 0,0 1 1 0 0,1 0-1 0 0,2 0 0 0 0,-1 0 0 0 0,2 0 0 0 0,1-1-131 0 0,3-4 287 0 0,1 2-1 0 0,2-1 1 0 0,0 2-1 0 0,3-4-286 0 0,-12 17 75 0 0,0 1 0 0 0,0 0 0 0 0,0 0 0 0 0,1 0-1 0 0,0 1 1 0 0,0 0 0 0 0,0 0 0 0 0,0 0 0 0 0,0 1 0 0 0,1 0-1 0 0,0 0 1 0 0,0 0 0 0 0,-1 1 0 0 0,1 0 0 0 0,1 1 0 0 0,0-1-75 0 0,4 1-263 0 0,0 1 0 0 0,0 0 0 0 0,0 0 0 0 0,1 1 0 0 0,-1 1 0 0 0,0 0 0 0 0,-1 1 0 0 0,1 0 0 0 0,5 2 263 0 0,0 2-3690 0 0,1 1 0 0 0,-1 0 0 0 0,7 6 3690 0 0,1-2-6225 0 0</inkml:trace>
  <inkml:trace contextRef="#ctx0" brushRef="#br0" timeOffset="15787.407">10499 944 3993 0 0,'2'-7'624'0'0,"-1"0"1"0"0,1 1-1 0 0,0-1 1 0 0,0 0-1 0 0,1 1 1 0 0,-1 0-1 0 0,2 0 1 0 0,-1 0-1 0 0,1 0 1 0 0,-1 0-1 0 0,2 1 1 0 0,-1-1-1 0 0,2 0-624 0 0,10-11 1242 0 0,1 1 1 0 0,1 1-1 0 0,4-2-1242 0 0,-10 8 485 0 0,1 1-1 0 0,-1 1 1 0 0,1 0 0 0 0,0 1-1 0 0,1 0 1 0 0,12-3-485 0 0,-18 6 208 0 0,1 1 0 0 0,-1 0 0 0 0,1 0 0 0 0,0 1 0 0 0,0 0 0 0 0,0 0 0 0 0,0 1 0 0 0,0 0 0 0 0,0 1 0 0 0,0 0 0 0 0,5 1-208 0 0,-10-1 96 0 0,0 1 0 0 0,-1-1 0 0 0,1 0 0 0 0,0 1 0 0 0,-1 0 0 0 0,0 0 0 0 0,1 0 0 0 0,-1 0 0 0 0,0 1-1 0 0,0-1 1 0 0,0 1 0 0 0,0 0 0 0 0,0-1 0 0 0,-1 2 0 0 0,0-1 0 0 0,2 2-96 0 0,-1 0 83 0 0,0 1-1 0 0,-1-1 1 0 0,0 1-1 0 0,0-1 1 0 0,-1 1-1 0 0,1-1 1 0 0,-1 1-1 0 0,0 0 1 0 0,-1 0-1 0 0,1 3-82 0 0,-2 10 101 0 0,0 1 1 0 0,-1-1-1 0 0,-1 0 0 0 0,-1 0 0 0 0,0 0 0 0 0,-3 3-101 0 0,-14 39-94 0 0,-2 0 0 0 0,-7 6 94 0 0,-15 39-775 0 0,26-64-722 0 0,-1 0 0 0 0,-19 26 1497 0 0,8-14-7735 0 0,0 3 7735 0 0,12-4-8436 0 0,13-37 4571 0 0</inkml:trace>
  <inkml:trace contextRef="#ctx0" brushRef="#br0" timeOffset="15788.407">10886 1206 4929 0 0,'25'-14'3985'0'0,"-6"6"-1833"0"0,3-3-599 0 0,1 8-297 0 0,1-5-344 0 0,-1-3-376 0 0,7-3-256 0 0,-8 0-240 0 0,0 3-200 0 0,0-3-336 0 0,3 3-416 0 0,-6-3-544 0 0,1 6-601 0 0,5 0-815 0 0,-12 5-905 0 0,-4-5-112 0 0</inkml:trace>
  <inkml:trace contextRef="#ctx0" brushRef="#br0" timeOffset="15789.407">11243 742 4649 0 0,'3'11'6694'0'0,"-1"13"-3987"0"0,-9 27-217 0 0,3-35-1886 0 0,2 1 1 0 0,0-1-1 0 0,0 7-604 0 0,4 28 685 0 0,0-26-376 0 0,-2-1 0 0 0,-1 9-309 0 0,-3 4 186 0 0,0-2 7 0 0,2 0 0 0 0,1 0-1 0 0,4 29-192 0 0,-1-40-73 0 0,0 0-1 0 0,-2 1 1 0 0,-1-1-1 0 0,-1 1 1 0 0,-1-1-1 0 0,0 0 1 0 0,-5 10 73 0 0,1 6-439 0 0,8 1-3490 0 0,0-38 3354 0 0,-1 0 1 0 0,1 1-1 0 0,-1-1 0 0 0,1 0 0 0 0,0 0 0 0 0,0 0 1 0 0,0 0-1 0 0,0 0 0 0 0,1-1 0 0 0,-1 1 0 0 0,1 0 1 0 0,0-1-1 0 0,0 1 0 0 0,0-1 0 0 0,0 1 0 0 0,0-1 1 0 0,1 0-1 0 0,-1 0 0 0 0,1 0 0 0 0,-1 0 0 0 0,1 0 1 0 0,0 0 574 0 0,8-2-2885 0 0</inkml:trace>
  <inkml:trace contextRef="#ctx0" brushRef="#br0" timeOffset="15790.407">11513 529 5377 0 0,'-5'33'6569'0'0,"0"-1"-3661"0"0,-4 33-118 0 0,2-15-1155 0 0,2 0 1 0 0,2 10-1636 0 0,-7 71 1122 0 0,1-32-279 0 0,4 0 1 0 0,9 91-844 0 0,0-16 200 0 0,-1 42-290 0 0,0 93-2235 0 0,-4-300 2096 0 0,1 97-3650 0 0,1-81 1323 0 0,1 0 1 0 0,1 1-1 0 0,2 1 2556 0 0,8 21-5405 0 0,-8-10 1084 0 0</inkml:trace>
  <inkml:trace contextRef="#ctx0" brushRef="#br0" timeOffset="14190.854">9668 565 3641 0 0,'-14'18'2732'0'0,"1"0"-1"0"0,1 1 1 0 0,-8 16-2732 0 0,7-9 853 0 0,1 1-1 0 0,1 0 1 0 0,2 1-1 0 0,-3 14-852 0 0,10-29 132 0 0,0 0 0 0 0,0 0 0 0 0,2 1 0 0 0,0-1-1 0 0,0 0 1 0 0,1 1 0 0 0,1-1 0 0 0,0 0 0 0 0,1 0 0 0 0,0 0 0 0 0,4 10-132 0 0,-5-19 31 0 0,-1-1 0 0 0,0 0 0 0 0,1 1 0 0 0,-1-1 0 0 0,1 0 0 0 0,0 0 0 0 0,0 0 0 0 0,1 0 0 0 0,-1 0-1 0 0,0 0 1 0 0,1-1 0 0 0,0 1 0 0 0,0-1 0 0 0,-1 0 0 0 0,1 0 0 0 0,1 0 0 0 0,-1 0 0 0 0,0 0 0 0 0,0-1 0 0 0,1 1 0 0 0,-1-1 0 0 0,1 0 0 0 0,3 1-31 0 0,8 0 159 0 0,0 0 1 0 0,0 0-1 0 0,1-2 0 0 0,-1 0 1 0 0,6-1-160 0 0,-5 0 148 0 0,1 1 1 0 0,16 3-149 0 0,-25-3-38 0 0,0 2 0 0 0,0 0 0 0 0,0 0 0 0 0,0 0 0 0 0,-1 1 0 0 0,1 0 0 0 0,-1 0 0 0 0,1 1 38 0 0,-7-3-7 0 0,0 0 0 0 0,0 0 0 0 0,-1-1 0 0 0,1 1 0 0 0,0 0 0 0 0,-1 0 0 0 0,1 0 1 0 0,-1 0-1 0 0,1 0 0 0 0,-1 0 0 0 0,0 0 0 0 0,1 0 0 0 0,-1 0 0 0 0,0 1 0 0 0,0-1 0 0 0,1 0 1 0 0,-1 0-1 0 0,0 0 0 0 0,0 0 0 0 0,0 0 0 0 0,-1 0 0 0 0,1 0 0 0 0,0 1 0 0 0,0-1 1 0 0,0 0-1 0 0,-1 0 0 0 0,1 0 0 0 0,-1 0 0 0 0,1 0 0 0 0,-1 0 0 0 0,1 0 0 0 0,-1 0 1 0 0,0 0 6 0 0,-3 5-39 0 0,0 1 1 0 0,-1-1-1 0 0,0-1 1 0 0,-4 5 38 0 0,4-5-20 0 0,0 1 4 0 0,-1 2 18 0 0,0-1-1 0 0,-1 1 1 0 0,0-1 0 0 0,-1-1 0 0 0,0 1-1 0 0,0-1 1 0 0,0 0 0 0 0,-1-1 0 0 0,1 0-1 0 0,-1-1 1 0 0,-2 1-2 0 0,-44 16-148 0 0,28-10 190 0 0,0-2 0 0 0,0 0 1 0 0,0-2-1 0 0,-1-1 0 0 0,-22 2-42 0 0,-26-1 35 0 0,-43 4 453 0 0,103-6 44 0 0,25-1 244 0 0,-4-3-634 0 0,0-1 0 0 0,1 1 0 0 0,-1-1 0 0 0,0 0 0 0 0,0 0-1 0 0,0 0 1 0 0,1-1-142 0 0,18-4 430 0 0,0 2 0 0 0,0 0 0 0 0,10 2-430 0 0,-2-1 492 0 0,25-5-492 0 0,-18-2 244 0 0,0-2-1 0 0,-1-2 0 0 0,7-4-243 0 0,19-7-39 0 0,27-11 0 0 0,-54 20-789 0 0,0 1 0 0 0,32-7 828 0 0,-56 22-967 0 0,-11 7-858 0 0,-15 15-3073 0 0,8-15 2491 0 0,-10 34-5627 0 0,2-23 4707 0 0</inkml:trace>
  <inkml:trace contextRef="#ctx0" brushRef="#br0" timeOffset="14191.854">9254 1535 6729 0 0,'1'2'377'0'0,"0"0"0"0"0,0 0-1 0 0,0 0 1 0 0,0 0 0 0 0,0 0-1 0 0,1 0 1 0 0,-1 0 0 0 0,1 0-1 0 0,-1 0 1 0 0,1-1 0 0 0,0 1-1 0 0,0-1 1 0 0,0 1 0 0 0,0-1-1 0 0,0 0 1 0 0,0 0-1 0 0,0 0 1 0 0,0 0 0 0 0,0 0-1 0 0,1 0 1 0 0,-1 0 0 0 0,0-1-1 0 0,0 1 1 0 0,1-1-377 0 0,11 3 790 0 0,0-1 1 0 0,0-1-1 0 0,10 0-790 0 0,-8 0 583 0 0,20 0-55 0 0,0-1 1 0 0,-1-2-1 0 0,1-2 1 0 0,-1-1 0 0 0,7-3-529 0 0,19-6 51 0 0,0-3 1 0 0,26-13-52 0 0,-50 14-572 0 0,13-4-1488 0 0,-16 14-3708 0 0,-34 6 5657 0 0,0 1 0 0 0,0-1 0 0 0,0 0 0 0 0,-1 0 0 0 0,1 0 0 0 0,0 0 0 0 0,0 0 0 0 0,0 0 0 0 0,0 0 0 0 0,0 1 0 0 0,0-1 0 0 0,0 0 0 0 0,0 0 0 0 0,0 0 0 0 0,0 0 0 0 0,0 0 0 0 0,0 0 0 0 0,-1 1 0 0 0,1-1 0 0 0,0 0 0 0 0,0 0 0 0 0,0 0 0 0 0,0 0 0 0 0,0 0-1 0 0,0 1 1 0 0,0-1 0 0 0,0 0 0 0 0,1 0 0 0 0,-1 0 0 0 0,0 0 0 0 0,0 0 0 0 0,0 1 0 0 0,0-1 0 0 0,0 0 0 0 0,0 0 0 0 0,0 0 0 0 0,0 0 0 0 0,0 0 0 0 0,0 0 0 0 0,0 1 0 0 0,0-1 0 0 0,1 0 0 0 0,-1 0 0 0 0,0 0 0 0 0,0 0 0 0 0,0 0 0 0 0,0 0 0 0 0,0 0 0 0 0,0 0 0 0 0,1 0-1 0 0,-1 0 1 0 0,0 0 0 0 0,0 0 0 0 0,0 0 0 0 0,0 1 0 0 0,0-1 0 0 0,1 0 0 0 0,-1 0 0 0 0,0 0 0 0 0,0 0 0 0 0,0 0 0 0 0,0 0 0 0 0,0-1 0 0 0,1 1 0 0 0,-1 0 111 0 0,-5 8-5164 0 0</inkml:trace>
  <inkml:trace contextRef="#ctx0" brushRef="#br0" timeOffset="15084.449">9593 1654 7690 0 0,'-8'5'1692'0'0,"0"0"0"0"0,0 1 1 0 0,0 0-1 0 0,-5 7-1692 0 0,10-11 208 0 0,1 0 0 0 0,0 0 0 0 0,0 1 0 0 0,0-1 0 0 0,1 1 0 0 0,-1-1-1 0 0,0 1 1 0 0,1 0 0 0 0,0-1 0 0 0,0 1 0 0 0,0 0 0 0 0,0 0 0 0 0,0 0 0 0 0,0 0-1 0 0,1 0 1 0 0,-1 0 0 0 0,1 3-208 0 0,2 17 434 0 0,2 0 0 0 0,0 0 0 0 0,1 0 0 0 0,2 3-434 0 0,-2-12-162 0 0,0 0-1 0 0,0 0 0 0 0,2 0 0 0 0,-1-1 0 0 0,2 1 0 0 0,0-2 0 0 0,1 1 163 0 0,-5-5-657 0 0,12 18-4266 0 0,-16-25 4772 0 0,0-1 1 0 0,0 0-1 0 0,1 1 0 0 0,-1-1 0 0 0,0 0 0 0 0,0 1 0 0 0,1-1 0 0 0,-1 0 0 0 0,0 0 0 0 0,1 1 0 0 0,-1-1 0 0 0,0 0 1 0 0,1 0-1 0 0,-1 0 0 0 0,0 1 0 0 0,1-1 0 0 0,-1 0 0 0 0,1 0 0 0 0,-1 0 0 0 0,0 0 0 0 0,1 0 0 0 0,-1 0 1 0 0,1 0-1 0 0,-1 0 0 0 0,1 0 0 0 0,-1 0 0 0 0,0 0 0 0 0,1 0 0 0 0,-1 0 0 0 0,1 0 0 0 0,-1 0 0 0 0,0 0 1 0 0,1 0-1 0 0,-1 0 0 0 0,1-1 0 0 0,-1 1 0 0 0,0 0 0 0 0,1 0 0 0 0,-1-1 0 0 0,0 1 0 0 0,1 0 0 0 0,-1 0 0 0 0,0-1 1 0 0,0 1-1 0 0,1 0 0 0 0,-1-1 0 0 0,0 1 0 0 0,0 0 0 0 0,1-1 0 0 0,-1 1 0 0 0,0 0 0 0 0,0-1 0 0 0,0 1 1 0 0,0-1-1 0 0,1 1 0 0 0,-1 0 0 0 0,0-1 0 0 0,0 0 151 0 0,3-16-4121 0 0</inkml:trace>
  <inkml:trace contextRef="#ctx0" brushRef="#br0" timeOffset="15085.449">9814 1590 2152 0 0,'0'0'201'0'0,"0"0"0"0"0,0 0-1 0 0,0 0 1 0 0,-1 0-1 0 0,1 0 1 0 0,0 0 0 0 0,0 0-1 0 0,0 0 1 0 0,-1 0-1 0 0,1 0 1 0 0,0 0 0 0 0,0 0-1 0 0,-1 0 1 0 0,1 0-1 0 0,0 0 1 0 0,0 0 0 0 0,0 0-1 0 0,-1 0 1 0 0,1 0-1 0 0,0 0 1 0 0,0 0 0 0 0,0 0-1 0 0,-1 0 1 0 0,1 1 0 0 0,0-1-1 0 0,0 0 1 0 0,0 0-1 0 0,0 0 1 0 0,-1 0 0 0 0,1 1-1 0 0,0-1-200 0 0,-3 6 672 0 0,0 1 1 0 0,1-1-1 0 0,0 1 0 0 0,0-1 1 0 0,1 1-1 0 0,-1 3-672 0 0,0 9 543 0 0,2 0 0 0 0,0 0 0 0 0,0 2-543 0 0,1-7 0 0 0,0 1 0 0 0,-1 0 0 0 0,-1-1 1 0 0,-1 1-1 0 0,0-1 0 0 0,-4 14 0 0 0,-12 21-780 0 0,-16 21-6166 0 0,22-55 4082 0 0,-8-4-421 0 0</inkml:trace>
  <inkml:trace contextRef="#ctx0" brushRef="#br0" timeOffset="15086.449">9254 1990 4153 0 0,'-24'-3'3674'0'0,"13"5"-1238"0"0,11-2-2342 0 0,-1 0-1 0 0,1 0 1 0 0,0 0 0 0 0,0 0-1 0 0,0 0 1 0 0,0 1 0 0 0,-1-1-1 0 0,1 0 1 0 0,0 0 0 0 0,0 0 0 0 0,0 0-1 0 0,0 0 1 0 0,0 1 0 0 0,0-1-1 0 0,-1 0 1 0 0,1 0 0 0 0,0 0-1 0 0,0 1 1 0 0,0-1 0 0 0,0 0-1 0 0,0 0 1 0 0,0 0 0 0 0,0 1 0 0 0,0-1-1 0 0,0 0 1 0 0,0 0 0 0 0,0 0-1 0 0,0 1 1 0 0,0-1 0 0 0,0 0-1 0 0,0 0 1 0 0,0 0 0 0 0,0 1 0 0 0,0-1-1 0 0,0 0 1 0 0,0 0 0 0 0,0 0-1 0 0,1 0 1 0 0,-1 1 0 0 0,0-1-1 0 0,0 0-93 0 0,1 1 143 0 0,0 0 0 0 0,0 0 0 0 0,0 0 0 0 0,1 0 0 0 0,-1-1 0 0 0,0 1 0 0 0,0 0 0 0 0,1-1 0 0 0,-1 1 0 0 0,1-1 0 0 0,-1 1 0 0 0,0-1 0 0 0,1 0 0 0 0,-1 0 0 0 0,1 0 0 0 0,-1 1 0 0 0,1-1 0 0 0,-1 0 0 0 0,0-1 0 0 0,1 1-143 0 0,33-2 1276 0 0,0 1-285 0 0,0 0-1 0 0,0 3 1 0 0,19 3-991 0 0,-13-2 372 0 0,0 0-1 0 0,16-3-371 0 0,48-10 26 0 0,39-12-26 0 0,-40 6-1075 0 0,28-5-3524 0 0,-89 12-1613 0 0,0-1-1 0 0,0-3 6213 0 0,-14 2-3874 0 0</inkml:trace>
  <inkml:trace contextRef="#ctx0" brushRef="#br0" timeOffset="16646.578">13077 626 6601 0 0,'-24'20'2051'0'0,"5"-3"-580"0"0,0 0 0 0 0,-3 6-1471 0 0,17-17 213 0 0,-1 0-1 0 0,2 1 1 0 0,-1-1 0 0 0,1 1-1 0 0,0 0 1 0 0,0 1 0 0 0,1-1 0 0 0,0 1-1 0 0,0 0-212 0 0,-8 32 664 0 0,1 0-1 0 0,2 1 0 0 0,-3 35-663 0 0,10-55 134 0 0,0 1 0 0 0,2-1 0 0 0,0 1 0 0 0,1-1 0 0 0,2 1 0 0 0,0-1 0 0 0,1 0 0 0 0,3 5-134 0 0,36 112 1867 0 0,-43-134-1777 0 0,1-1-1 0 0,0 1 1 0 0,-1-1-1 0 0,1 1 1 0 0,0-1-1 0 0,1 0 1 0 0,-1 1-1 0 0,2 0-89 0 0,7 11 231 0 0,-10-15-232 0 0,0 1 0 0 0,0-1 0 0 0,0 0-1 0 0,0 0 1 0 0,-1 0 0 0 0,1 0 0 0 0,0 0 0 0 0,0 0-1 0 0,0 0 1 0 0,0 0 0 0 0,0 0 0 0 0,0 0 0 0 0,-1 0 0 0 0,1 0-1 0 0,0-1 1 0 0,0 1 0 0 0,0 0 0 0 0,0-1 0 0 0,-1 1-1 0 0,1 0 1 0 0,0-1 1 0 0,20-9-179 0 0,-15 6 100 0 0,1-1-1 0 0,-1 1 1 0 0,0-1 0 0 0,0-1-1 0 0,-1 1 1 0 0,0-1-1 0 0,0 0 1 0 0,0 0 0 0 0,-1 0-1 0 0,0-1 1 0 0,0 1 0 0 0,0-1-1 0 0,0-2 80 0 0,6-15-300 0 0,-2-1 0 0 0,0-1 0 0 0,0-6 300 0 0,10-33-443 0 0,131-328 812 0 0,-147 388-244 0 0,0 1 0 0 0,-1 0 0 0 0,1-1-1 0 0,-1 0 1 0 0,0 1 0 0 0,0-1 0 0 0,-1 0-1 0 0,1 1 1 0 0,-1-1 0 0 0,0 0 0 0 0,-1 0-1 0 0,1 1 1 0 0,-1-1-125 0 0,1 5 84 0 0,-2 0 432 0 0,-5 18 20 0 0,4-10-442 0 0,1 0 0 0 0,0 0 1 0 0,1 0-1 0 0,0 1 0 0 0,1-1 0 0 0,-1 7-94 0 0,-1 25 147 0 0,-25 110 459 0 0,7-41-117 0 0,-2 64-489 0 0,15-88-13 0 0,1-25 34 0 0,2 1 0 0 0,3-1 0 0 0,7 52-21 0 0,-1-60-412 0 0,-1 52 412 0 0,-3-94-106 0 0,0-9-148 0 0,1-18-168 0 0,-3-52 36 0 0,2 18 279 0 0,-5-222 197 0 0,2 202-27 0 0,0 29 5 0 0,3-17-68 0 0,-2 41 23 0 0,1 13 312 0 0,6 12 241 0 0,-4-5-480 0 0,26 32 246 0 0,-26-31-336 0 0,1-1-1 0 0,0 1 0 0 0,-1 0 1 0 0,1-1-1 0 0,1 0 0 0 0,-1 0 1 0 0,0 0-1 0 0,0 0 0 0 0,1 0 1 0 0,2 0-6 0 0,2 0-56 0 0,1 0 1 0 0,-1-1-1 0 0,1 0 1 0 0,0-1-1 0 0,-1 0 1 0 0,1 0-1 0 0,-1-1 1 0 0,1 0-1 0 0,-1-1 1 0 0,1 1-1 0 0,-1-2 1 0 0,7-1 55 0 0,0-3-465 0 0,0 0 0 0 0,-1 0 0 0 0,0-1 0 0 0,0-1 0 0 0,-1 0 0 0 0,4-4 465 0 0,7-4-4232 0 0,23-13 4232 0 0,-27 19-3139 0 0,-1-2 0 0 0,0 0 0 0 0,9-9 3139 0 0,0-5-4564 0 0</inkml:trace>
  <inkml:trace contextRef="#ctx0" brushRef="#br0" timeOffset="17458.888">14018 759 6625 0 0,'0'-1'115'0'0,"0"1"-1"0"0,0 0 1 0 0,0 0-1 0 0,0-1 1 0 0,0 1-1 0 0,0 0 1 0 0,0-1-1 0 0,0 1 1 0 0,0 0-1 0 0,0 0 1 0 0,0-1-1 0 0,0 1 1 0 0,0 0-1 0 0,0-1 1 0 0,0 1-1 0 0,1 0 0 0 0,-1 0 1 0 0,0-1-1 0 0,0 1 1 0 0,0 0-1 0 0,0 0 1 0 0,0 0-1 0 0,1-1 1 0 0,-1 1-1 0 0,0 0 1 0 0,0 0-1 0 0,0 0 1 0 0,1-1-1 0 0,-1 1 1 0 0,0 0-1 0 0,0 0 1 0 0,1 0-1 0 0,-1 0 1 0 0,0-1-1 0 0,0 1 0 0 0,1 0 1 0 0,-1 0-1 0 0,0 0 1 0 0,0 0-1 0 0,1 0 1 0 0,-1 0-1 0 0,0 0 1 0 0,1 0-1 0 0,-1 0 1 0 0,0 0-1 0 0,0 0 1 0 0,1 0-1 0 0,-1 0-114 0 0,21-1 1891 0 0,-12 1-979 0 0,88-5 3184 0 0,-25 3-3219 0 0,8 4-877 0 0,-24-5-858 0 0,-40 1-486 0 0,0 1 0 0 0,1 1 0 0 0,0 0 1344 0 0,1 4-3368 0 0,-1 2-3634 0 0,-13-1 2446 0 0</inkml:trace>
  <inkml:trace contextRef="#ctx0" brushRef="#br0" timeOffset="17459.888">14024 1021 8298 0 0,'-8'5'1096'0'0,"3"-3"-704"0"0,1 0 0 0 0,0 0 0 0 0,0 0 0 0 0,0 1 0 0 0,0 0 0 0 0,1 0 0 0 0,-1 0 0 0 0,1 0 0 0 0,0 0 0 0 0,0 1 0 0 0,0-1 0 0 0,0 1 0 0 0,0 0 0 0 0,0 1-392 0 0,3-4 76 0 0,0-1 0 0 0,-1 1 0 0 0,1 0 0 0 0,0 0 0 0 0,0-1 0 0 0,-1 1 1 0 0,1 0-1 0 0,0 0 0 0 0,0-1 0 0 0,0 1 0 0 0,0 0 0 0 0,0 0 0 0 0,0 0 0 0 0,0-1 0 0 0,1 1 0 0 0,-1 0 1 0 0,0 0-1 0 0,0-1 0 0 0,0 1 0 0 0,1 0 0 0 0,-1-1 0 0 0,0 1 0 0 0,1 0 0 0 0,-1-1 0 0 0,1 1 0 0 0,-1 0-76 0 0,2 0 106 0 0,-1 1 0 0 0,1-1-1 0 0,0 0 1 0 0,-1 1-1 0 0,1-1 1 0 0,0 0-1 0 0,0 0 1 0 0,0 0 0 0 0,0-1-1 0 0,1 2-105 0 0,8 1 180 0 0,0 0 0 0 0,1-1 0 0 0,8 1-180 0 0,-13-2 16 0 0,4 1 4 0 0,0 0 1 0 0,1-1-1 0 0,-1 0 0 0 0,1-1 1 0 0,-1-1-1 0 0,0 0 1 0 0,4 0-21 0 0,35-12-1317 0 0,9-4 1317 0 0,-40 10-2338 0 0,-1-1-1 0 0,13-7 2339 0 0,-19 10-1644 0 0,-9 5 1112 0 0,-1-1-1 0 0,0 0 1 0 0,0 0 0 0 0,1 0-1 0 0,-1 0 1 0 0,0 0-1 0 0,0 0 1 0 0,0 0 0 0 0,0-1-1 0 0,0 1 533 0 0,5-16-5141 0 0</inkml:trace>
  <inkml:trace contextRef="#ctx0" brushRef="#br0" timeOffset="18502.768">14010 728 8122 0 0,'-14'1'858'0'0,"0"1"1"0"0,0 0 0 0 0,0 1-1 0 0,0 1 1 0 0,-7 3-859 0 0,16-6 185 0 0,0 1 0 0 0,0 0 0 0 0,0 1 1 0 0,0-1-1 0 0,1 1 0 0 0,-1 0 0 0 0,1 0 0 0 0,0 1 1 0 0,0-1-1 0 0,0 1 0 0 0,0 0 0 0 0,1 0 0 0 0,0 0 1 0 0,0 0-1 0 0,0 1 0 0 0,0 0-185 0 0,-8 18 438 0 0,2 1-1 0 0,0 0 1 0 0,2 1 0 0 0,1-1 0 0 0,1 1-1 0 0,1 1 1 0 0,1-1 0 0 0,1 4-438 0 0,0 37 1072 0 0,4 1 0 0 0,5 32-1072 0 0,-3-67 250 0 0,2-1-1 0 0,1 0 0 0 0,2 0 0 0 0,3 6-249 0 0,-7-20 77 0 0,-4-13-77 0 0,0-1 1 0 0,0 0-1 0 0,1 0 1 0 0,-1 0-1 0 0,1 0 1 0 0,-1 0-1 0 0,1 0 1 0 0,0-1-1 0 0,0 1 0 0 0,0 0 1 0 0,0-1-1 0 0,1 0 1 0 0,-1 1-1 0 0,0-1 1 0 0,1 0-1 0 0,0 0 1 0 0,0-1-1 0 0,-1 1 0 0 0,3 0 0 0 0,-1 0-79 0 0,0-1-1 0 0,1 0 1 0 0,-1 0-1 0 0,1 0 1 0 0,-1-1-1 0 0,1 1 1 0 0,-1-1-1 0 0,1 0 1 0 0,-1-1-1 0 0,1 1 1 0 0,-1-1-1 0 0,1 0 1 0 0,-1 0 79 0 0,16-5-679 0 0,0-1 1 0 0,-1-1 0 0 0,1-1-1 0 0,-2 0 1 0 0,11-8 678 0 0,-26 15-108 0 0,17-9-503 0 0,4-1-550 0 0,-1-2-1 0 0,-1 0 0 0 0,0-1 1 0 0,-1-1-1 0 0,0-2 1 0 0,11-12 1161 0 0,-28 25-202 0 0,12-12-744 0 0,-2 0 1 0 0,0-1-1 0 0,-1-1 0 0 0,8-14 946 0 0,87-200-1700 0 0,-61 117 5863 0 0,-4-8-4163 0 0,-30 79 1370 0 0,-10 32-551 0 0,0-1 0 0 0,1 1 0 0 0,0 0 0 0 0,2 0 0 0 0,-1 0 0 0 0,2 1 0 0 0,1-4-819 0 0,-14 27 1374 0 0,1 1 1 0 0,0-1-1 0 0,0 1 0 0 0,-2 12-1374 0 0,-21 78-97 0 0,15-54 677 0 0,-8 35-349 0 0,5 1-1 0 0,2 1 1 0 0,3 25-231 0 0,5-46 71 0 0,-2 17 53 0 0,3 78-124 0 0,5-158-7 0 0,0 9-47 0 0,1 0 0 0 0,-1 0 0 0 0,2 0-1 0 0,-1 0 1 0 0,1 0 0 0 0,3 6 54 0 0,-3-11-118 0 0,0 1 0 0 0,-1 0 0 0 0,1 0 0 0 0,-1-1 0 0 0,0 1 0 0 0,-1 0 0 0 0,0 6 118 0 0,12-86-2052 0 0,-10 65 2059 0 0,22-104 99 0 0,-20 96-64 0 0,1 1 0 0 0,1 0 0 0 0,1 0 0 0 0,0 1 0 0 0,6-9-42 0 0,-10 20 20 0 0,0 0 0 0 0,0 0 0 0 0,0 1 1 0 0,0-1-1 0 0,0 1 0 0 0,1 0 1 0 0,0 0-1 0 0,-1 0 0 0 0,1 0 1 0 0,0 1-1 0 0,1-1 0 0 0,-1 1 1 0 0,0 0-1 0 0,1 1 0 0 0,-1-1 1 0 0,1 1-1 0 0,-1 0 0 0 0,1 0 1 0 0,0 0-1 0 0,-1 0 0 0 0,1 1 1 0 0,0 0-1 0 0,2 0-20 0 0,11 1-1005 0 0,0 1 1 0 0,0 1-1 0 0,0 0 0 0 0,0 2 1 0 0,6 2 1004 0 0,-14-5-1401 0 0,0-1 0 0 0,0 0 0 0 0,0-1 1 0 0,0 0-1 0 0,0 0 0 0 0,0-1 0 0 0,0-1 0 0 0,0 1 0 0 0,0-2 1 0 0,3 0 1400 0 0,10-5-982 0 0</inkml:trace>
  <inkml:trace contextRef="#ctx0" brushRef="#br0" timeOffset="18503.768">15424 576 600 0 0,'3'-1'511'0'0,"0"-1"1"0"0,0 0-1 0 0,0 1 1 0 0,0 0-1 0 0,0 0 0 0 0,0 0 1 0 0,0 0-1 0 0,0 0 0 0 0,0 0 1 0 0,0 1-1 0 0,0 0 0 0 0,1-1 1 0 0,-1 1-1 0 0,0 0 0 0 0,0 1 1 0 0,0-1-1 0 0,1 1 0 0 0,-1-1 1 0 0,0 1-1 0 0,0 0 0 0 0,0 0-511 0 0,-2 0 138 0 0,-1-1-1 0 0,0 1 0 0 0,1 0 0 0 0,-1-1 0 0 0,0 1 0 0 0,1 0 0 0 0,-1-1 0 0 0,0 1 1 0 0,0 0-1 0 0,0-1 0 0 0,1 1 0 0 0,-1 0 0 0 0,0 0 0 0 0,0-1 0 0 0,0 1 0 0 0,0 0 1 0 0,0 0-1 0 0,0-1 0 0 0,-1 1 0 0 0,1 0 0 0 0,0-1 0 0 0,0 2-137 0 0,-7 24 1279 0 0,4-15-810 0 0,-43 162 1525 0 0,42-152-1696 0 0,1 0 0 0 0,1 0 0 0 0,1 0 0 0 0,2 11-298 0 0,-3 36 794 0 0,2-54-595 0 0,0 1 1 0 0,1 0-1 0 0,1-1 1 0 0,1 1-1 0 0,1 5-199 0 0,5 31 561 0 0,-9-45-518 0 0,1 1 0 0 0,1-1 0 0 0,-1 0 1 0 0,1 0-1 0 0,0 0 0 0 0,1 0 0 0 0,-1 0 1 0 0,1 0-1 0 0,0 0 0 0 0,1-1 0 0 0,-1 1 0 0 0,3 1-43 0 0,-3-4-3 0 0,0 0-1 0 0,0 0 1 0 0,0 0-1 0 0,0 0 1 0 0,1 0-1 0 0,-1-1 0 0 0,1 0 1 0 0,-1 0-1 0 0,1 0 1 0 0,0 0-1 0 0,0 0 0 0 0,0-1 1 0 0,0 1-1 0 0,0-1 1 0 0,1 0-1 0 0,-1-1 1 0 0,0 1-1 0 0,0-1 0 0 0,3 0 4 0 0,9 1-324 0 0,1-1-1 0 0,0-1 0 0 0,0 0 1 0 0,-1-1-1 0 0,1-1 0 0 0,-1-1 1 0 0,1 0-1 0 0,-1-1 0 0 0,4-2 325 0 0,13-7-1560 0 0,-25 11 761 0 0,0 0 0 0 0,0 0 0 0 0,-1-1 0 0 0,1 0 0 0 0,-1 0 0 0 0,1-1 0 0 0,-1 0 0 0 0,-1 0 0 0 0,5-4 799 0 0,28-27-7140 0 0,-26 20 3870 0 0</inkml:trace>
  <inkml:trace contextRef="#ctx0" brushRef="#br0" timeOffset="19361.942">16129 422 2521 0 0,'-1'-5'5328'0'0,"1"17"-2096"0"0,-4 19-957 0 0,-1 0 1 0 0,-7 17-2276 0 0,-3 18 901 0 0,-15 110 382 0 0,7 1 0 0 0,8 1 0 0 0,7 44-1283 0 0,9-201 57 0 0,1 0 0 0 0,3 10-57 0 0,1 12-352 0 0,-6-42 304 0 0,0 0-1 0 0,0 0 1 0 0,0-1-1 0 0,0 1 1 0 0,0 0-1 0 0,0 0 1 0 0,1 0-1 0 0,-1 0 1 0 0,0 0-1 0 0,0-1 1 0 0,1 1-1 0 0,-1 0 1 0 0,1 0-1 0 0,-1-1 1 0 0,1 1-1 0 0,-1 0 1 0 0,1 0-1 0 0,-1-1 1 0 0,1 1-1 0 0,0-1 1 0 0,-1 1-1 0 0,1 0 49 0 0,0-1-71 0 0,-1 0 1 0 0,1 0-1 0 0,-1 0 0 0 0,1 0 0 0 0,-1 0 1 0 0,1 0-1 0 0,-1 0 0 0 0,1-1 0 0 0,-1 1 1 0 0,1 0-1 0 0,-1 0 0 0 0,1 0 0 0 0,-1-1 1 0 0,0 1-1 0 0,1 0 0 0 0,-1 0 0 0 0,1-1 1 0 0,-1 1-1 0 0,0 0 0 0 0,1-1 0 0 0,-1 1 1 0 0,0-1-1 0 0,1 1 0 0 0,-1 0 0 0 0,0-1 1 0 0,0 1-1 0 0,1-1 0 0 0,-1 1 0 0 0,0-1 1 0 0,0 1-1 0 0,0 0 0 0 0,0-1 0 0 0,0 1 1 0 0,1-1 70 0 0,1-7-101 0 0,0 0 0 0 0,0 0 1 0 0,-1 0-1 0 0,0-1 1 0 0,-1 1-1 0 0,1 0 1 0 0,-2-6 100 0 0,3-26-59 0 0,22-144 81 0 0,-21 172 14 0 0,0-1-1 0 0,0 1 0 0 0,1-1 0 0 0,6-9-35 0 0,-8 17 79 0 0,0 0 0 0 0,1 1-1 0 0,-1 0 1 0 0,1-1-1 0 0,0 1 1 0 0,0 0 0 0 0,1 0-1 0 0,-1 1 1 0 0,1-1-1 0 0,0 1 1 0 0,0 0 0 0 0,0 0-1 0 0,4-3-78 0 0,-6 6 51 0 0,-1 0 1 0 0,0-1-1 0 0,1 1 0 0 0,-1 0 0 0 0,1 0 0 0 0,-1 0 0 0 0,0 0 0 0 0,1 0 0 0 0,-1 1 0 0 0,0-1 0 0 0,1 0 0 0 0,-1 1 1 0 0,1-1-1 0 0,-1 0 0 0 0,0 1 0 0 0,0 0 0 0 0,1-1 0 0 0,-1 1 0 0 0,0 0 0 0 0,0 0 0 0 0,1 0-51 0 0,31 24-227 0 0,-13-8-1344 0 0,-16-15 777 0 0,1 1 1 0 0,0-1 0 0 0,0 0-1 0 0,0 0 1 0 0,0 0 0 0 0,0 0-1 0 0,2-1 794 0 0,24 9-4776 0 0,3 5 1012 0 0,-33-15 3622 0 0,1 1 1 0 0,-1-1-1 0 0,0 0 0 0 0,1 0 1 0 0,-1 0-1 0 0,0 0 0 0 0,1 0 1 0 0,-1 0-1 0 0,1 0 0 0 0,-1-1 0 0 0,0 1 1 0 0,0 0-1 0 0,1-1 0 0 0,-1 1 1 0 0,0-1-1 0 0,1 0 142 0 0</inkml:trace>
  <inkml:trace contextRef="#ctx0" brushRef="#br0" timeOffset="19362.942">17134 400 4209 0 0,'0'0'158'0'0,"0"0"0"0"0,-1 0 1 0 0,1 0-1 0 0,0 0 0 0 0,0 0 1 0 0,0 0-1 0 0,-1 0 0 0 0,1 0 0 0 0,0 0 1 0 0,0 0-1 0 0,-1 0 0 0 0,1 0 1 0 0,0 1-1 0 0,0-1 0 0 0,0 0 0 0 0,-1 0 1 0 0,1 0-1 0 0,0 0 0 0 0,0 0 0 0 0,0 1 1 0 0,0-1-1 0 0,0 0 0 0 0,-1 0 1 0 0,1 0-1 0 0,0 1 0 0 0,0-1 0 0 0,0 0 1 0 0,0 0-1 0 0,0 1 0 0 0,0-1 1 0 0,0 0-1 0 0,0 0 0 0 0,0 1 0 0 0,0-1 1 0 0,0 0-1 0 0,0 0 0 0 0,0 0 0 0 0,0 1 1 0 0,0-1-1 0 0,0 0 0 0 0,0 0 1 0 0,0 1-159 0 0,-3 14 1515 0 0,3-15-1384 0 0,-25 130 4772 0 0,17-83-4482 0 0,-14 109 1277 0 0,20-128-1330 0 0,1 0-1 0 0,1 0 1 0 0,1 0-1 0 0,3 14-367 0 0,-3-38 30 0 0,0 1 1 0 0,0 0-1 0 0,1-1 0 0 0,0 1 1 0 0,0-1-1 0 0,0 1 0 0 0,0-1 0 0 0,1 0 1 0 0,-1 0-1 0 0,1 0 0 0 0,0 0 0 0 0,1 0-30 0 0,-3-2-21 0 0,1 0-1 0 0,0 0 1 0 0,0-1-1 0 0,0 1 0 0 0,0 0 1 0 0,0-1-1 0 0,0 0 1 0 0,0 1-1 0 0,0-1 0 0 0,0 0 1 0 0,1 0-1 0 0,-1 0 1 0 0,1-1-1 0 0,-1 1 0 0 0,0 0 1 0 0,1-1-1 0 0,-1 1 1 0 0,1-1-1 0 0,-1 0 0 0 0,1 0 1 0 0,-1 0-1 0 0,2-1 22 0 0,9-2-288 0 0,-1-1-1 0 0,0 0 0 0 0,0-1 1 0 0,0-1-1 0 0,6-4 289 0 0,35-15-1291 0 0,1 3-887 0 0,-37 14-802 0 0,1 1 0 0 0,-1 0 0 0 0,11-1 2980 0 0,-11 2-3569 0 0,-7-4 115 0 0</inkml:trace>
  <inkml:trace contextRef="#ctx0" brushRef="#br0" timeOffset="19363.942">16858 1228 5089 0 0,'-1'1'386'0'0,"0"-1"-1"0"0,0 1 1 0 0,0 0-1 0 0,0 0 1 0 0,0 0-1 0 0,0 0 1 0 0,0 0-1 0 0,0 0 1 0 0,1 0-1 0 0,-1 0 1 0 0,0 0-1 0 0,1 0 1 0 0,-1 0-1 0 0,1 0 1 0 0,-1 0-1 0 0,1 0 1 0 0,-1 1-1 0 0,1-1 1 0 0,0 0-1 0 0,0 0 1 0 0,0 1-1 0 0,-1-1 1 0 0,1 0-386 0 0,1 0 124 0 0,-1 0 1 0 0,0 0 0 0 0,1-1 0 0 0,-1 1-1 0 0,1 0 1 0 0,-1-1 0 0 0,1 1-1 0 0,-1 0 1 0 0,1-1 0 0 0,0 1 0 0 0,-1 0-1 0 0,1-1 1 0 0,0 1 0 0 0,-1-1-1 0 0,1 1 1 0 0,0-1 0 0 0,0 0 0 0 0,0 1-1 0 0,-1-1 1 0 0,1 0 0 0 0,0 1-1 0 0,0-1 1 0 0,0 0 0 0 0,0 0 0 0 0,-1 0-1 0 0,1 0 1 0 0,0 0 0 0 0,0 0-1 0 0,0 0 1 0 0,0 0 0 0 0,0 0 0 0 0,0 0-125 0 0,70 0 724 0 0,-1-4 0 0 0,1-3 0 0 0,40-9-724 0 0,95-17-2786 0 0,-69 23-3591 0 0,-58 13-857 0 0,-51-7 3520 0 0</inkml:trace>
  <inkml:trace contextRef="#ctx0" brushRef="#br0" timeOffset="19364.942">17156 1322 7562 0 0,'-2'1'156'0'0,"-22"11"1760"0"0,1 0 0 0 0,0 2 0 0 0,-2 3-1916 0 0,17-11 346 0 0,2-1-1 0 0,-1 1 1 0 0,0 1 0 0 0,1-1 0 0 0,0 1-1 0 0,1 0 1 0 0,0 1 0 0 0,0-1 0 0 0,0 1-1 0 0,1 0 1 0 0,-1 2-346 0 0,-1 5 311 0 0,1 1 1 0 0,0-1-1 0 0,1 1 1 0 0,1 0-1 0 0,0 0 1 0 0,1 0-1 0 0,1 0 0 0 0,1 1 1 0 0,0-1-1 0 0,1 0 1 0 0,0 0-1 0 0,2 0 1 0 0,0 0-1 0 0,5 15-311 0 0,-4-19 116 0 0,0 0 1 0 0,1-1-1 0 0,0 1 0 0 0,1-1 1 0 0,0-1-1 0 0,1 1 0 0 0,0-1 1 0 0,0 0-1 0 0,1 0 0 0 0,1-1 1 0 0,-1-1-1 0 0,2 1 0 0 0,-1-1 1 0 0,1-1-1 0 0,0 1 0 0 0,1-2 1 0 0,-1 0-1 0 0,2 0 0 0 0,-1-1 1 0 0,1 0-117 0 0,5 1-22 0 0,1-1 1 0 0,-1 0 0 0 0,1-2-1 0 0,0 0 1 0 0,1-1 0 0 0,-1-1-1 0 0,3-1 22 0 0,39-2-735 0 0,32-6 735 0 0,-67 6-142 0 0,342-46-4879 0 0,-195 23-696 0 0,-51 7-219 0 0,1 1-111 0 0</inkml:trace>
  <inkml:trace contextRef="#ctx0" brushRef="#br0" timeOffset="20456.641">19742 557 824 0 0,'1'0'142'0'0,"-1"0"-1"0"0,1 0 1 0 0,0 0 0 0 0,0 0-1 0 0,0 0 1 0 0,0 0 0 0 0,0 0-1 0 0,0 1 1 0 0,-1-1 0 0 0,1 0-1 0 0,0 0 1 0 0,0 1-1 0 0,0-1 1 0 0,0 1 0 0 0,-1-1-1 0 0,1 1 1 0 0,0-1 0 0 0,-1 1-1 0 0,1-1 1 0 0,0 1 0 0 0,-1-1-1 0 0,1 1 1 0 0,0 0-1 0 0,-1 0 1 0 0,1-1 0 0 0,-1 1-1 0 0,0 0 1 0 0,1 0 0 0 0,-1-1-1 0 0,1 1 1 0 0,-1 0 0 0 0,0 0-1 0 0,0 0 1 0 0,0 0-1 0 0,1 0 1 0 0,-1 0 0 0 0,0-1-1 0 0,0 1 1 0 0,0 1-142 0 0,0-2 108 0 0,0 1-1 0 0,0 0 1 0 0,0-1-1 0 0,0 1 1 0 0,0-1 0 0 0,0 1-1 0 0,1 0 1 0 0,-1-1-1 0 0,0 1 1 0 0,0-1 0 0 0,1 1-1 0 0,-1 0 1 0 0,0-1-1 0 0,1 1 1 0 0,-1-1 0 0 0,1 1-1 0 0,-1-1 1 0 0,1 1-1 0 0,-1-1 1 0 0,1 0 0 0 0,-1 1-1 0 0,1-1 1 0 0,-1 0-1 0 0,1 1 1 0 0,-1-1 0 0 0,1 0-1 0 0,-1 0 1 0 0,1 1-1 0 0,0-1 1 0 0,-1 0 0 0 0,1 0-1 0 0,0 0-107 0 0,22 7 1561 0 0,-16-7-1028 0 0,1-1-1 0 0,0 0 1 0 0,0 0 0 0 0,0 0 0 0 0,-1-1-1 0 0,6-2-532 0 0,15-3 845 0 0,6-1-143 0 0,-1-2 0 0 0,0-1 0 0 0,8-5-702 0 0,-5 2 449 0 0,0 1-1 0 0,25-4-448 0 0,72-17 651 0 0,-133 34-650 0 0,0 0 0 0 0,0 0 0 0 0,0 0 0 0 0,0 0 0 0 0,1 0 0 0 0,-1 0 0 0 0,0 0 0 0 0,0 0 0 0 0,0 0 0 0 0,0 0 0 0 0,0 0 0 0 0,0 0 0 0 0,0 0 0 0 0,0 0 0 0 0,0 0 0 0 0,0 0 0 0 0,1 0 1 0 0,-1 0-1 0 0,0 0 0 0 0,0 0 0 0 0,0 0 0 0 0,0 0 0 0 0,0 0 0 0 0,0 0 0 0 0,0 0 0 0 0,0 0 0 0 0,0 0 0 0 0,0 0 0 0 0,0 0 0 0 0,0 0 0 0 0,0 0 0 0 0,1 0 0 0 0,-1 0 0 0 0,0 1 0 0 0,0-1 0 0 0,0 0 0 0 0,0 0 0 0 0,0 0 0 0 0,0 0 0 0 0,0 0 0 0 0,0 0 1 0 0,0 0-1 0 0,0 0 0 0 0,0 0 0 0 0,0 0 0 0 0,0 1 0 0 0,0-1 0 0 0,0 0 0 0 0,0 0 0 0 0,0 0 0 0 0,0 0 0 0 0,0 0 0 0 0,0 0 0 0 0,0 0 0 0 0,0 0 0 0 0,0 0 0 0 0,0 0 0 0 0,0 0 0 0 0,0 1 0 0 0,0-1 0 0 0,0 0 0 0 0,-1 0-1 0 0,-3 9 153 0 0,-11 12 168 0 0,14-19-296 0 0,-33 39 53 0 0,-2-1 0 0 0,-32 26-78 0 0,45-43 48 0 0,-231 227 333 0 0,145-153-468 0 0,-10 10-2201 0 0,100-90-513 0 0,23-25-2437 0 0,14-14 48 0 0,-8 10 4847 0 0,45-39-3530 0 0,-26 12 3506 0 0</inkml:trace>
  <inkml:trace contextRef="#ctx0" brushRef="#br0" timeOffset="21456.406">19938 781 104 0 0,'16'-7'754'0'0,"0"0"0"0"0,0 1 0 0 0,0 1 0 0 0,1 1 0 0 0,0 0 0 0 0,0 1 0 0 0,0 1 0 0 0,1 1 0 0 0,-1 0 0 0 0,0 1 0 0 0,0 1 0 0 0,1 1 0 0 0,15 3-754 0 0,-18-1 462 0 0,1 0 0 0 0,-2 1-1 0 0,1 1 1 0 0,0 0 0 0 0,-1 1 0 0 0,0 1-1 0 0,-1 0 1 0 0,0 1 0 0 0,0 0 0 0 0,-1 1 0 0 0,0 0-1 0 0,6 8-461 0 0,-9-9 14 0 0,-1 2 1 0 0,0-1-1 0 0,-1 1 0 0 0,0 1 0 0 0,-1-1 0 0 0,-1 1 0 0 0,1 0 0 0 0,-2 0 1 0 0,0 1-1 0 0,1 3-14 0 0,-4-12-254 0 0,-1 1 0 0 0,1 0-1 0 0,-1-1 1 0 0,0 1 0 0 0,0-1 0 0 0,0 1 0 0 0,-1-1 0 0 0,1 1 0 0 0,-1 0 0 0 0,0-1 0 0 0,0 0 0 0 0,-1 1 0 0 0,-1 3 254 0 0,0-1-1132 0 0,1 0 1 0 0,0 0 0 0 0,1 0 0 0 0,-1 1-1 0 0,1 1 1132 0 0,0 15-3672 0 0,-7-11 723 0 0</inkml:trace>
  <inkml:trace contextRef="#ctx0" brushRef="#br0" timeOffset="21457.406">20092 1093 7009 0 0,'-22'22'3193'0'0,"6"-3"-1576"0"0,-6 6-561 0 0,5-8-48 0 0,6 8-224 0 0,-5-1-256 0 0,13-7-360 0 0,3 8-272 0 0,0-11-200 0 0,8 2-312 0 0,-8 6-304 0 0,6-11-568 0 0,-4 9-537 0 0,4-1-463 0 0,-9-2-481 0 0,9 13-216 0 0,-17-13 1929 0 0</inkml:trace>
  <inkml:trace contextRef="#ctx0" brushRef="#br0" timeOffset="21458.406">19421 1573 4073 0 0,'-24'4'5384'0'0,"17"-3"-2359"0"0,16-4-1653 0 0,31-8 160 0 0,0 2 0 0 0,1 2 0 0 0,10 1-1532 0 0,126-5 1492 0 0,10-2-496 0 0,5-6-444 0 0,156-22-2318 0 0,-312 35-539 0 0,1 2 1 0 0,30 1 2304 0 0,-35 4-10811 0 0,29 4 10811 0 0,-41-4-4264 0 0</inkml:trace>
  <inkml:trace contextRef="#ctx0" brushRef="#br0" timeOffset="21459.406">21056 560 4577 0 0,'8'-15'4436'0'0,"17"-34"319"0"0,-22 45-4447 0 0,0 0 1 0 0,-1 0 0 0 0,1 0 0 0 0,1 1-1 0 0,-1-1 1 0 0,1 1 0 0 0,-1 0-1 0 0,1-1 1 0 0,2 0-309 0 0,-4 3 163 0 0,1 0 1 0 0,0 1-1 0 0,-1-1 0 0 0,1 0 0 0 0,0 1 0 0 0,0-1 0 0 0,-1 1 0 0 0,1 0 1 0 0,0 0-1 0 0,0 0 0 0 0,-1 0 0 0 0,1 1 0 0 0,2 0-163 0 0,19 0 549 0 0,6-3-272 0 0,-7 0-755 0 0,0 1 0 0 0,0 1 0 0 0,0 1 0 0 0,3 2 478 0 0,-24-3-397 0 0,0 1 0 0 0,0 0 0 0 0,0 0-1 0 0,0 0 1 0 0,0 0 0 0 0,0 1 0 0 0,0-1 0 0 0,-1 0 0 0 0,1 1-1 0 0,0-1 1 0 0,-1 1 0 0 0,0 0 0 0 0,1-1 0 0 0,-1 1-1 0 0,0 0 1 0 0,0 0 0 0 0,0 0 0 0 0,0 0 0 0 0,1 1 397 0 0,11 36-7226 0 0,-12-38 7010 0 0,-1 0 1 0 0,0 1-1 0 0,0-1 1 0 0,0 0-1 0 0,0 1 1 0 0,0-1 0 0 0,0 0-1 0 0,0 1 1 0 0,-1-1-1 0 0,1 0 1 0 0,0 0-1 0 0,-1 1 1 0 0,1-1 215 0 0</inkml:trace>
  <inkml:trace contextRef="#ctx0" brushRef="#br0" timeOffset="22503.036">20974 756 9882 0 0,'-1'0'88'0'0,"1"0"0"0"0,0 0-1 0 0,0 0 1 0 0,-1 0 0 0 0,1 0-1 0 0,0 0 1 0 0,0 0 0 0 0,-1 0-1 0 0,1 0 1 0 0,0 0 0 0 0,-1 0 0 0 0,1 0-1 0 0,0 0 1 0 0,0 0 0 0 0,0 0-1 0 0,-1 0 1 0 0,1 0 0 0 0,0 1 0 0 0,0-1-1 0 0,-1 0 1 0 0,1 0 0 0 0,0 0-1 0 0,0 0 1 0 0,0 1 0 0 0,-1-1-1 0 0,1 0 1 0 0,0 0 0 0 0,0 0 0 0 0,0 1-1 0 0,0-1 1 0 0,0 0 0 0 0,-1 0-1 0 0,1 1 1 0 0,0-1 0 0 0,0 0 0 0 0,0 0-1 0 0,0 1 1 0 0,0-1 0 0 0,0 0-1 0 0,0 0 1 0 0,0 1 0 0 0,0-1-1 0 0,0 0 1 0 0,0 1 0 0 0,0-1 0 0 0,0 0-1 0 0,0 0 1 0 0,0 1 0 0 0,0-1-1 0 0,1 0 1 0 0,-1 0 0 0 0,0 1 0 0 0,0-1-1 0 0,0 0 1 0 0,0 0 0 0 0,0 0-1 0 0,0 1 1 0 0,1-1 0 0 0,-1 0-1 0 0,0 0 1 0 0,0 0-88 0 0,1 1 108 0 0,-1 0 0 0 0,1 0 0 0 0,0 0 0 0 0,-1-1 0 0 0,1 1 0 0 0,0 0 0 0 0,0-1 0 0 0,-1 1 0 0 0,1-1 0 0 0,0 1 0 0 0,0-1 0 0 0,0 1 0 0 0,0-1 0 0 0,0 1 0 0 0,0-1 0 0 0,-1 0 0 0 0,1 1 0 0 0,0-1 0 0 0,1 0-108 0 0,3 0 165 0 0,-1-1 0 0 0,1 0 0 0 0,-1 0 0 0 0,0 0 0 0 0,1 0 0 0 0,2-2-165 0 0,13-3 173 0 0,4 3-103 0 0,-1 2 0 0 0,1 1 0 0 0,10 1-70 0 0,-16 0-119 0 0,1 0-1 0 0,0-2 1 0 0,0 0-1 0 0,0-1 1 0 0,8-2 119 0 0,64-9-923 0 0,-91 13 920 0 0,0 0-1 0 0,0 0 1 0 0,0 0-1 0 0,0 0 1 0 0,0 0-1 0 0,1 0 1 0 0,-1 0-1 0 0,0 0 1 0 0,0 0-1 0 0,0 0 1 0 0,0 0-1 0 0,0 0 1 0 0,0 0-1 0 0,0 0 1 0 0,1 0-1 0 0,-1 0 1 0 0,0 0-1 0 0,0 0 1 0 0,0 0-1 0 0,0 0 1 0 0,0 0-1 0 0,0 0 1 0 0,0 0-1 0 0,0 0 1 0 0,1 0-1 0 0,-1 1 1 0 0,0-1-1 0 0,0 0 1 0 0,0 0-1 0 0,0 0 1 0 0,0 0-1 0 0,0 0 1 0 0,0 0-1 0 0,0 0 1 0 0,0 0-1 0 0,0 1 1 0 0,0-1-1 0 0,0 0 1 0 0,0 0-1 0 0,0 0 1 0 0,0 0-1 0 0,0 0 1 0 0,0 0 0 0 0,0 1-1 0 0,0-1 1 0 0,0 0-1 0 0,0 0 1 0 0,0 0-1 0 0,0 0 1 0 0,0 0-1 0 0,0 0 1 0 0,0 0-1 0 0,0 1 1 0 0,0-1-1 0 0,0 0 1 0 0,0 0-1 0 0,0 0 1 0 0,0 0-1 0 0,0 0 1 0 0,-1 0-1 0 0,1 0 1 0 0,0 0-1 0 0,0 0 1 0 0,0 1-1 0 0,0-1 1 0 0,0 0-1 0 0,0 0 1 0 0,0 0-1 0 0,-1 0 4 0 0,-4 8-100 0 0,-5-1-97 0 0,-1 0 1 0 0,0 0 0 0 0,-5 1 196 0 0,-21 14-128 0 0,-15 13 174 0 0,32-22 74 0 0,0 0 0 0 0,1 2 0 0 0,-16 15-120 0 0,33-28 16 0 0,-21 20 87 0 0,1 1 0 0 0,1 2 0 0 0,1 0 1 0 0,-1 3-104 0 0,16-20 52 0 0,0 2 0 0 0,0-1 0 0 0,0 0 0 0 0,1 1 0 0 0,1 0 1 0 0,0 0-1 0 0,0 0 0 0 0,1 1 0 0 0,0-1 0 0 0,1 0 0 0 0,0 1 0 0 0,0-1 1 0 0,1 1-1 0 0,1 5-52 0 0,-1-14 22 0 0,1-1 0 0 0,-1 1 0 0 0,1 0 0 0 0,-1 0 0 0 0,1-1 0 0 0,-1 1 0 0 0,1 0 0 0 0,0-1 0 0 0,0 1 0 0 0,0-1 0 0 0,0 1-1 0 0,0-1 1 0 0,0 1 0 0 0,0-1 0 0 0,0 0 0 0 0,1 0 0 0 0,-1 1 0 0 0,1-1 0 0 0,-1 0 0 0 0,1 0 0 0 0,-1 0 0 0 0,1-1 0 0 0,-1 1 0 0 0,2 0-22 0 0,-1 0 16 0 0,1 0 1 0 0,-1 0-1 0 0,1-1 0 0 0,0 1 0 0 0,0-1 0 0 0,-1 0 1 0 0,1 1-1 0 0,0-1 0 0 0,-1 0 0 0 0,1-1 0 0 0,0 1 1 0 0,0 0-1 0 0,-1-1 0 0 0,1 0 0 0 0,0 1 0 0 0,-1-1 1 0 0,1-1-17 0 0,81-37-40 0 0,12-12 40 0 0,-82 43-80 0 0,19-9-76 0 0,-1 0-225 0 0,30-20 381 0 0,-54 32-43 0 0,2-2-81 0 0,0-1 0 0 0,0 1 0 0 0,-1-2-1 0 0,0 1 1 0 0,1-2 124 0 0,-9 8-21 0 0,1 0 0 0 0,0 0 0 0 0,-1 0 0 0 0,1 0 0 0 0,-1-1 0 0 0,1 1 0 0 0,-1-1 0 0 0,0 1 0 0 0,0-1 0 0 0,0 1 0 0 0,-1-1 0 0 0,1 1 0 0 0,-1-1 0 0 0,1 0 0 0 0,-1 0 0 0 0,0 1 0 0 0,0-1 0 0 0,0 0 0 0 0,0 1 0 0 0,0-1 0 0 0,-1 0 0 0 0,1 1 0 0 0,-1-1 0 0 0,-1-2 21 0 0,0-2-24 0 0,-1 0 0 0 0,-1 1 0 0 0,1-1 0 0 0,-1 1 0 0 0,0 0 1 0 0,0 0-1 0 0,-1 0 0 0 0,0 1 0 0 0,0-1 0 0 0,0 1 0 0 0,-1 0 0 0 0,1 1 0 0 0,-7-4 24 0 0,-6-3-823 0 0,-1 1-1 0 0,-1 2 1 0 0,0 0-1 0 0,-6-1 824 0 0,21 7-277 0 0,-9-4-1883 0 0,-1 1 1 0 0,0 1-1 0 0,0 0 0 0 0,-10 0 2160 0 0,-5 1-4061 0 0</inkml:trace>
  <inkml:trace contextRef="#ctx0" brushRef="#br0" timeOffset="22504.036">21476 289 4785 0 0,'1'0'422'0'0,"0"-1"0"0"0,0 1 0 0 0,0-1 0 0 0,0 1 0 0 0,0 0 1 0 0,0-1-1 0 0,0 1 0 0 0,0 0 0 0 0,0 0 0 0 0,0 0 0 0 0,0 0 0 0 0,0 0 0 0 0,0 0 0 0 0,0 0 0 0 0,1 0 0 0 0,-1 1 0 0 0,0-1 0 0 0,0 0 1 0 0,0 0-1 0 0,0 1 0 0 0,-1-1 0 0 0,2 1-422 0 0,0 0 378 0 0,-1 0 1 0 0,1 1 0 0 0,0-1-1 0 0,-1 1 1 0 0,1-1 0 0 0,-1 1-1 0 0,1 0 1 0 0,-1-1-1 0 0,0 1 1 0 0,1 2-379 0 0,2 3 351 0 0,-1 0 0 0 0,0 0 0 0 0,0 0 0 0 0,-1 0 0 0 0,0 1 0 0 0,0 1-351 0 0,1 21 352 0 0,-1 0-1 0 0,-1-1 1 0 0,-2 1-1 0 0,-1-1 1 0 0,-3 17-352 0 0,-3 53-106 0 0,6-61 47 0 0,0-7-112 0 0,1 0 0 0 0,2 1 0 0 0,0-1 0 0 0,3 0-1 0 0,5 26 172 0 0,1 13-1680 0 0,-6-74-438 0 0,5-10 1205 0 0,7-17 419 0 0,-10 18 496 0 0,1 1 1 0 0,0 0-1 0 0,1 0 0 0 0,1 1 0 0 0,0 0 0 0 0,0 0 1 0 0,1 1-1 0 0,0 0 0 0 0,1 1 0 0 0,0 0 0 0 0,8-4-2 0 0,-15 11 49 0 0,0 0 0 0 0,1 1 0 0 0,-1-1 0 0 0,0 1-1 0 0,0 0 1 0 0,1 1 0 0 0,-1-1 0 0 0,1 1 0 0 0,-1-1-1 0 0,0 1 1 0 0,1 1 0 0 0,-1-1 0 0 0,4 1-49 0 0,29-1-156 0 0,-26-1-540 0 0,1 0-1 0 0,-1 0 1 0 0,1 1-1 0 0,-1 1 1 0 0,1 0 696 0 0,-9-1-621 0 0,0 1-1 0 0,1-1 1 0 0,-1 1 0 0 0,0 0 0 0 0,0 0 0 0 0,1 0 0 0 0,-1 1 0 0 0,0-1-1 0 0,0 1 1 0 0,-1 0 0 0 0,1 0 0 0 0,0 0 0 0 0,0 0 0 0 0,-1 0 0 0 0,1 0 0 0 0,-1 1-1 0 0,2 2 622 0 0,-3 0-1948 0 0</inkml:trace>
  <inkml:trace contextRef="#ctx0" brushRef="#br0" timeOffset="22505.036">21258 1225 5385 0 0,'-5'5'623'0'0,"-15"11"1124"0"0,0 0-1 0 0,2 2 1 0 0,0 0-1 0 0,1 1 1 0 0,-4 7-1747 0 0,17-20 180 0 0,1-1-1 0 0,-1 1 1 0 0,1-1 0 0 0,0 1-1 0 0,1 0 1 0 0,0 0 0 0 0,0 0-1 0 0,0 0 1 0 0,0 1 0 0 0,1-1-1 0 0,0 1 1 0 0,0-1 0 0 0,1 0-1 0 0,0 1 1 0 0,0-1 0 0 0,0 1-1 0 0,1-1 1 0 0,0 1 0 0 0,0-1-1 0 0,1 0 1 0 0,0 0 0 0 0,0 1-1 0 0,1 0-179 0 0,1 3 78 0 0,0-1 0 0 0,1 1 0 0 0,0-1 0 0 0,1 0 0 0 0,0 0-1 0 0,0-1 1 0 0,4 4-78 0 0,-7-9-239 0 0,0 0 0 0 0,1 0-1 0 0,-1 0 1 0 0,1 0-1 0 0,0-1 1 0 0,0 0 0 0 0,0 1-1 0 0,0-1 1 0 0,0-1 0 0 0,0 1-1 0 0,1-1 1 0 0,-1 1 0 0 0,1-1-1 0 0,-1 0 1 0 0,1-1 0 0 0,-1 1-1 0 0,1-1 1 0 0,0 0 239 0 0,10 0-1919 0 0,-9 1 787 0 0,-1-1-1 0 0,1 0 1 0 0,0 0 0 0 0,-1-1 0 0 0,1 0-1 0 0,-1 0 1 0 0,2 0 1132 0 0,9-7-5073 0 0</inkml:trace>
  <inkml:trace contextRef="#ctx0" brushRef="#br0" timeOffset="23549.663">21667 1073 4041 0 0,'21'-1'3937'0'0,"-17"0"-3131"0"0,0 1 0 0 0,0 0 0 0 0,0-1 1 0 0,1 2-1 0 0,-1-1 0 0 0,3 1-806 0 0,-6-1 141 0 0,0 0-1 0 0,0 1 1 0 0,0-1-1 0 0,0 1 1 0 0,0-1-1 0 0,0 1 1 0 0,0-1-1 0 0,0 1 1 0 0,0 0-1 0 0,0-1 1 0 0,-1 1-1 0 0,1 0 1 0 0,0 0-1 0 0,0-1 1 0 0,-1 1 0 0 0,1 0-1 0 0,0 0 1 0 0,-1 0-1 0 0,1 0 1 0 0,-1 0-1 0 0,1 0 1 0 0,-1 0-1 0 0,0 0 1 0 0,1 0-1 0 0,-1 1 1 0 0,0-1-141 0 0,6 33 464 0 0,-2 0 1 0 0,-1 0-1 0 0,-1 1 0 0 0,-3-1 1 0 0,-1 11-465 0 0,1-26 101 0 0,1-9-79 0 0,-10 164 203 0 0,6-139-380 0 0,-1 0 0 0 0,-2 0 1 0 0,-11 32 154 0 0,15-61-88 0 0,1 0 1 0 0,-1-1 0 0 0,0 1 0 0 0,0-1-1 0 0,0 1 1 0 0,-1-1 0 0 0,0 0-1 0 0,0 0 1 0 0,0-1 0 0 0,-1 1 0 0 0,0-1-1 0 0,1 0 1 0 0,-1 0 0 0 0,-1 0-1 0 0,1-1 1 0 0,-1 0 0 0 0,1 0 0 0 0,-1 0-1 0 0,0-1 1 0 0,0 0 0 0 0,0 0-1 0 0,0 0 1 0 0,0-1 0 0 0,0 0 0 0 0,-1 0-1 0 0,1 0 1 0 0,0-1 0 0 0,-1 0-1 0 0,-3-1 88 0 0,-7-1-96 0 0,0-1 0 0 0,0-1 0 0 0,0 0 0 0 0,1-1 0 0 0,-1-1 0 0 0,1 0 0 0 0,1-1 0 0 0,-1-1 0 0 0,-6-5 96 0 0,-4-3 43 0 0,0-2 0 0 0,1-1 0 0 0,1-1 0 0 0,-17-17-43 0 0,32 24 803 0 0,22 15-97 0 0,6 3-692 0 0,9-4-316 0 0,0 0-1 0 0,-1-1 1 0 0,1-2 0 0 0,-1-1-1 0 0,25-6 303 0 0,-44 8-227 0 0,63-11-10575 0 0,56-16 10802 0 0,-85 14-4329 0 0</inkml:trace>
  <inkml:trace contextRef="#ctx0" brushRef="#br0" timeOffset="23550.663">22700 590 8594 0 0,'15'-5'2907'0'0,"-8"2"-2156"0"0,0 1 1 0 0,1-1-1 0 0,-1 1 0 0 0,0 1 0 0 0,1 0 0 0 0,-1 0 0 0 0,1 0 0 0 0,-1 1 0 0 0,5 0-751 0 0,7 0 229 0 0,-1-2-1 0 0,0 0 1 0 0,0-1-1 0 0,0 0 0 0 0,0-2 1 0 0,0 0-1 0 0,-1-1 1 0 0,13-6-229 0 0,20-6-82 0 0,-13 11 16 0 0,-28 7 68 0 0,-22 2 121 0 0,-152 33-238 0 0,130-27 63 0 0,0 3 0 0 0,1 1 1 0 0,0 1-1 0 0,1 2 0 0 0,-18 12 52 0 0,27-12 130 0 0,1 1 0 0 0,1 1 0 0 0,1 1 0 0 0,0 1 0 0 0,1 1 0 0 0,1 1 0 0 0,-14 20-130 0 0,27-32 104 0 0,0 0 0 0 0,0 0 1 0 0,1 0-1 0 0,0 1 0 0 0,1 0 1 0 0,0 0-1 0 0,1 1 0 0 0,0-1 1 0 0,0 1-1 0 0,1-1 0 0 0,1 1 0 0 0,0 0 1 0 0,0 0-1 0 0,1 1-104 0 0,-1-8 37 0 0,1-1 1 0 0,0 0-1 0 0,0 0 0 0 0,1 0 0 0 0,-1 0 0 0 0,1 0 1 0 0,-1 0-1 0 0,1 0 0 0 0,0 0 0 0 0,0 0 1 0 0,0 0-1 0 0,0-1 0 0 0,1 1 0 0 0,-1 0 0 0 0,1-1 1 0 0,0 1-1 0 0,-1-1 0 0 0,1 1 0 0 0,1-1 1 0 0,-1 0-1 0 0,0 0 0 0 0,0 0 0 0 0,1 0 1 0 0,-1 0-1 0 0,1 0 0 0 0,-1-1 0 0 0,1 1 0 0 0,0-1 1 0 0,0 0-1 0 0,0 0 0 0 0,0 0 0 0 0,0 0 1 0 0,0 0-1 0 0,0-1 0 0 0,1 1-37 0 0,9 1 78 0 0,0-1 0 0 0,1-1 0 0 0,-1 1 0 0 0,0-2 1 0 0,1 0-1 0 0,-1-1 0 0 0,11-2-78 0 0,125-33 247 0 0,1-1-841 0 0,-114 29-779 0 0,-1-1 1 0 0,10-6 1372 0 0,-37 13-453 0 0,12-2-1093 0 0,-12 5-664 0 0,-8 2-3293 0 0,-1-2 5104 0 0,1 1 284 0 0,0-1 0 0 0,0 0-1 0 0,-1 0 1 0 0,1 0 0 0 0,0 1 0 0 0,0-1 0 0 0,0 0 0 0 0,0 0-1 0 0,-1 0 1 0 0,1 1 0 0 0,0-1 0 0 0,0 0 0 0 0,0 0-1 0 0,0 1 1 0 0,0-1 0 0 0,0 0 0 0 0,-1 1 0 0 0,1-1 0 0 0,0 0-1 0 0,0 0 1 0 0,0 1 0 0 0,0-1 0 0 0,0 0 0 0 0,0 1 0 0 0,0-1-1 0 0,0 0 1 0 0,1 0 0 0 0,-1 1 0 0 0,0-1 0 0 0,0 0 0 0 0,0 0-1 0 0,0 1 1 0 0,0-1 0 0 0,0 0 0 0 0,0 0 0 0 0,1 1 115 0 0,8 28-4732 0 0,-9-29 4669 0 0,-1 1 0 0 0,1 0 0 0 0,0-1 1 0 0,-1 1-1 0 0,1 0 0 0 0,0-1 0 0 0,-1 1 0 0 0,1-1 0 0 0,-1 1 0 0 0,1-1 1 0 0,-1 1-1 0 0,1-1 0 0 0,-1 1 0 0 0,0-1 0 0 0,1 1 0 0 0,-1-1 0 0 0,1 0 1 0 0,-1 1-1 0 0,0-1 0 0 0,1 0 0 0 0,-1 1 0 0 0,0-1 0 0 0,0 0 0 0 0,1 0 0 0 0,-1 0 1 0 0,0 0-1 0 0,1 0 0 0 0,-1 0 0 0 0,0 0 63 0 0</inkml:trace>
  <inkml:trace contextRef="#ctx0" brushRef="#br0" timeOffset="23551.663">22427 1231 4657 0 0,'-34'5'10316'0'0,"34"-5"-10262"0"0,0 0-1 0 0,0 0 1 0 0,0 0 0 0 0,0 0-1 0 0,-1 0 1 0 0,1 0-1 0 0,0 0 1 0 0,0 0 0 0 0,0 0-1 0 0,0 0 1 0 0,0 0 0 0 0,0 0-1 0 0,0 0 1 0 0,-1 0-1 0 0,1 0 1 0 0,0 0 0 0 0,0 0-1 0 0,0 0 1 0 0,0 0 0 0 0,0 0-1 0 0,0 0 1 0 0,0 0-1 0 0,0 0 1 0 0,-1 0 0 0 0,1 0-1 0 0,0 0 1 0 0,0 0 0 0 0,0 0-1 0 0,0 0 1 0 0,0 0 0 0 0,0 0-1 0 0,0 0 1 0 0,0 0-1 0 0,0 0 1 0 0,0 1 0 0 0,-1-1-1 0 0,1 0 1 0 0,0 0 0 0 0,0 0-1 0 0,0 0 1 0 0,0 0-1 0 0,0 0 1 0 0,0 0 0 0 0,0 0-1 0 0,0 1 1 0 0,0-1 0 0 0,0 0-1 0 0,0 0 1 0 0,0 0-1 0 0,0 0 1 0 0,0 0 0 0 0,0 0-1 0 0,0 0 1 0 0,0 1 0 0 0,0-1-1 0 0,0 0 1 0 0,0 0 0 0 0,0 0-1 0 0,0 0 1 0 0,0 0-1 0 0,0 0 1 0 0,0 0-54 0 0,20 2 1589 0 0,35-2-574 0 0,0-3 1 0 0,4-2-1016 0 0,-10 0 181 0 0,-26 3-250 0 0,0-1 1 0 0,-1 0-1 0 0,17-6 69 0 0,61-25-2390 0 0,-40 14-2214 0 0,-56 18 3892 0 0,-3 1 453 0 0,0 1 1 0 0,1-1 0 0 0,-1 1-1 0 0,0-1 1 0 0,0 1 0 0 0,1 0-1 0 0,-1-1 1 0 0,0 1 0 0 0,1 0-1 0 0,-1 0 1 0 0,0 0-1 0 0,1 0 1 0 0,-1 0 0 0 0,0 0-1 0 0,0 0 1 0 0,1 0 0 0 0,-1 1-1 0 0,0-1 1 0 0,1 0 0 0 0,-1 1-1 0 0,0-1 1 0 0,0 1 0 0 0,0 0-1 0 0,1-1 1 0 0,-1 1 0 0 0,0 0 258 0 0,24 26-4701 0 0,-20-16 1940 0 0</inkml:trace>
  <inkml:trace contextRef="#ctx0" brushRef="#br0" timeOffset="24594.3">22520 1471 9914 0 0,'-7'6'2706'0'0,"3"-1"1614"0"0,14-5-1765 0 0,-3-2-2268 0 0,0-1-1 0 0,0 1 1 0 0,0-2 0 0 0,-1 1 0 0 0,3-2-287 0 0,8-3 45 0 0,2 0 2 0 0,1 1-1 0 0,0 2 1 0 0,0 0 0 0 0,6-1-47 0 0,21-4 32 0 0,-21 4-213 0 0,0 0 0 0 0,18 0 181 0 0,-35 5-119 0 0,-1 1-1 0 0,1 0 1 0 0,0 0-1 0 0,-1 1 1 0 0,1 0-1 0 0,-1 0 1 0 0,1 1-1 0 0,-1 0 1 0 0,1 1-1 0 0,0 0 120 0 0,-8-3-28 0 0,0 1 0 0 0,0-1 0 0 0,0 0-1 0 0,0 1 1 0 0,-1-1 0 0 0,1 0 0 0 0,0 1 0 0 0,0-1 0 0 0,0 1-1 0 0,-1 0 1 0 0,1-1 0 0 0,0 1 0 0 0,-1 0 0 0 0,1-1-1 0 0,-1 1 1 0 0,1 0 0 0 0,-1-1 0 0 0,1 1 0 0 0,-1 0-1 0 0,1 0 1 0 0,-1 0 0 0 0,0 0 0 0 0,1-1 0 0 0,-1 1 0 0 0,0 0-1 0 0,0 0 1 0 0,0 0 0 0 0,1 0 0 0 0,-1 0 0 0 0,0 0-1 0 0,0 0 1 0 0,0 0 0 0 0,-1-1 0 0 0,1 1 0 0 0,0 0 0 0 0,0 0-1 0 0,0 0 1 0 0,-1 0 0 0 0,1 0 0 0 0,0 0 0 0 0,-1-1-1 0 0,1 1 1 0 0,-1 0 0 0 0,1 0 0 0 0,-1-1 0 0 0,1 1 0 0 0,-1 0-1 0 0,0 0 1 0 0,1-1 0 0 0,-1 1 0 0 0,0 0 28 0 0,-4 4-41 0 0,1-1 1 0 0,-1 1 0 0 0,-1-1 0 0 0,1 0-1 0 0,-1 0 1 0 0,-1 0 40 0 0,-36 20 47 0 0,18-10 110 0 0,0 0 1 0 0,-16 14-158 0 0,-17 12 232 0 0,42-31-119 0 0,2 1 0 0 0,-1 0 0 0 0,1 1 0 0 0,1 0 1 0 0,0 1-1 0 0,0 1 0 0 0,2 0 0 0 0,-4 5-113 0 0,13-15 65 0 0,0 1 0 0 0,0-1 0 0 0,0 1 0 0 0,1-1 0 0 0,0 1 0 0 0,-1 0 0 0 0,1-1 0 0 0,1 1 0 0 0,-1 0 0 0 0,1 0 0 0 0,-1-1 0 0 0,1 1 0 0 0,0 0 0 0 0,0 0 0 0 0,1 0 0 0 0,-1 0 0 0 0,1-1 0 0 0,0 1 0 0 0,1 3-65 0 0,-1-5 40 0 0,-1 1-1 0 0,2-1 1 0 0,-1 1-1 0 0,0-1 1 0 0,0 0-1 0 0,1 1 1 0 0,0-1-1 0 0,-1 0 1 0 0,1 0-1 0 0,0 0 1 0 0,0-1-1 0 0,0 1 1 0 0,0 0-1 0 0,0-1 1 0 0,0 1-1 0 0,1-1 0 0 0,-1 0 1 0 0,0 1-1 0 0,1-1 1 0 0,-1 0-1 0 0,1-1 1 0 0,-1 1-1 0 0,1 0 1 0 0,0-1-1 0 0,-1 1 1 0 0,1-1-1 0 0,0 0 1 0 0,1 0-40 0 0,41-2-446 0 0,-1-2-1 0 0,13-4 447 0 0,26-3-654 0 0,-42 4-869 0 0,1-1 1 0 0,-1-2 0 0 0,22-10 1522 0 0,53-13-4487 0 0,-72 22 2268 0 0,23-5-1754 0 0,-2 7 351 0 0,-56 7 3278 0 0,1-1 1 0 0,-1 0-1 0 0,0-1 1 0 0,5-2 343 0 0</inkml:trace>
  <inkml:trace contextRef="#ctx0" brushRef="#br0" timeOffset="24595.3">24600 679 6041 0 0,'-11'-21'1337'0'0,"3"5"-605"0"0,-1 0 1 0 0,-1 1-1 0 0,-1 0 0 0 0,0 1 1 0 0,-6-6-733 0 0,14 17 129 0 0,0 0 1 0 0,0 0-1 0 0,0 0 1 0 0,-1 0-1 0 0,1 1 0 0 0,-1 0 1 0 0,0-1-1 0 0,0 1 1 0 0,0 1-1 0 0,0-1 1 0 0,0 1-1 0 0,0-1 1 0 0,0 1-1 0 0,-1 0 1 0 0,1 1-1 0 0,0-1 1 0 0,-1 1-1 0 0,1 0 1 0 0,0 0-1 0 0,-1 0 1 0 0,1 0-1 0 0,0 1 1 0 0,-1 0-1 0 0,-2 1-129 0 0,-3 1 268 0 0,1 0 0 0 0,-1 1 1 0 0,1 0-1 0 0,0 1 0 0 0,0 0 0 0 0,1 0 1 0 0,-1 1-1 0 0,1 0 0 0 0,0 0 0 0 0,1 1 0 0 0,0 0 1 0 0,0 0-1 0 0,0 1 0 0 0,1 0 0 0 0,0 0 0 0 0,1 1 1 0 0,-1 0-269 0 0,-8 14 791 0 0,2 1-1 0 0,0 1 1 0 0,1 0 0 0 0,-3 13-791 0 0,14-37 19 0 0,-1 0 0 0 0,1 0 0 0 0,0 1 0 0 0,-1-1 0 0 0,1 0-1 0 0,0 0 1 0 0,0 0 0 0 0,0 1 0 0 0,0-1 0 0 0,0 0 0 0 0,0 0 0 0 0,0 1 0 0 0,0-1 0 0 0,1 0 0 0 0,-1 0 0 0 0,0 0-1 0 0,1 1 1 0 0,-1-1 0 0 0,1 0 0 0 0,-1 0 0 0 0,1 0 0 0 0,0 0 0 0 0,-1 0 0 0 0,1 0 0 0 0,0 0 0 0 0,0 0 0 0 0,0 0-1 0 0,-1 0 1 0 0,1-1 0 0 0,0 1 0 0 0,0 0 0 0 0,0-1 0 0 0,0 1 0 0 0,1 0 0 0 0,-1-1 0 0 0,0 1 0 0 0,0-1-1 0 0,0 0 1 0 0,0 1 0 0 0,0-1 0 0 0,1 0 0 0 0,0 0-19 0 0,2 1-17 0 0,0 0 0 0 0,1-1-1 0 0,-1 0 1 0 0,0 0 0 0 0,0 0-1 0 0,1-1 1 0 0,-1 0 0 0 0,0 1 0 0 0,0-2-1 0 0,0 1 1 0 0,0 0 0 0 0,2-1 17 0 0,9-7-274 0 0,0 1 0 0 0,-1-2 0 0 0,0 0 1 0 0,0 0-1 0 0,-1-2 0 0 0,-1 1 0 0 0,0-2 0 0 0,0 0 1 0 0,-1 0-1 0 0,6-10 274 0 0,-14 18-223 0 0,-1-1 0 0 0,1 1 0 0 0,-1 0 0 0 0,0-1 0 0 0,0 0 0 0 0,-1 0 0 0 0,1 1 0 0 0,-1-1-1 0 0,0 0 1 0 0,-1 0 0 0 0,0 0 0 0 0,0 0 0 0 0,0 0 0 0 0,0 0 223 0 0,-1-3-501 0 0,0 1 1 0 0,0 0-1 0 0,-1-1 0 0 0,0 1 0 0 0,0 0 1 0 0,-1 0-1 0 0,0 0 0 0 0,0 0 0 0 0,-1-1 501 0 0,2 7-434 0 0,1 0 1 0 0,-1 0-1 0 0,0 0 0 0 0,1 0 0 0 0,-1 0 1 0 0,0 1-1 0 0,0-1 0 0 0,0 0 0 0 0,-1 1 0 0 0,1 0 1 0 0,0-1-1 0 0,-1 1 0 0 0,1 0 0 0 0,0 0 1 0 0,-3 0 433 0 0,-10 11-3891 0 0,-19 0 2207 0 0</inkml:trace>
  <inkml:trace contextRef="#ctx0" brushRef="#br0" timeOffset="24596.3">23752 1035 5705 0 0,'4'-1'7087'0'0,"5"-1"-3820"0"0,28-4-2454 0 0,-33 6 36 0 0,77-15 1414 0 0,-21 4-1149 0 0,0 2-1 0 0,3 3-1113 0 0,-29 4 181 0 0,19 0 28 0 0,-1-3 0 0 0,4-2-209 0 0,0-1-2561 0 0,45 0 2561 0 0,-85 6-970 0 0,10 5-2704 0 0,-26-3 3491 0 0,1 0 0 0 0,-1 0-1 0 0,1 0 1 0 0,-1 0 0 0 0,0 1-1 0 0,1-1 1 0 0,-1 0 0 0 0,1 0-1 0 0,-1 0 1 0 0,0 0 0 0 0,1 1-1 0 0,-1-1 1 0 0,0 0 0 0 0,1 0 0 0 0,-1 1-1 0 0,0-1 1 0 0,1 0 0 0 0,-1 0-1 0 0,0 1 1 0 0,0-1 0 0 0,1 0-1 0 0,-1 1 1 0 0,0-1 0 0 0,0 0-1 0 0,0 1 1 0 0,0-1 0 0 0,1 1-1 0 0,-1-1 1 0 0,0 0 0 0 0,0 1 0 0 0,0-1-1 0 0,0 1 1 0 0,0-1 0 0 0,0 0-1 0 0,0 1 1 0 0,0-1 0 0 0,0 1-1 0 0,0-1 1 0 0,0 0 0 0 0,0 1-1 0 0,0-1 1 0 0,0 1 0 0 0,-1-1 0 0 0,1 0-1 0 0,0 1 1 0 0,0-1 0 0 0,0 1-1 0 0,0-1 1 0 0,-1 0 0 0 0,1 1-1 0 0,0-1 1 0 0,-1 0 0 0 0,1 0-1 0 0,0 1 1 0 0,0-1 0 0 0,-1 0 183 0 0,-9 9-5212 0 0</inkml:trace>
  <inkml:trace contextRef="#ctx0" brushRef="#br0" timeOffset="24597.3">24059 1250 5065 0 0,'0'1'383'0'0,"0"0"1"0"0,0-1-1 0 0,0 1 1 0 0,0-1-1 0 0,-1 1 0 0 0,2 0 1 0 0,-1-1-1 0 0,0 1 1 0 0,0 0-1 0 0,0-1 0 0 0,0 1 1 0 0,0-1-1 0 0,0 1 0 0 0,1 0 1 0 0,-1-1-1 0 0,0 1 1 0 0,1-1-1 0 0,-1 1 0 0 0,0-1 1 0 0,1 1-1 0 0,-1-1 0 0 0,0 1 1 0 0,1-1-1 0 0,-1 1 1 0 0,1-1-1 0 0,-1 1 0 0 0,1-1 1 0 0,-1 0-1 0 0,1 1 0 0 0,-1-1 1 0 0,1 0-1 0 0,0 0 1 0 0,-1 1-384 0 0,22-4 3317 0 0,-3-1-2604 0 0,33 0 97 0 0,-14 2-330 0 0,27-6-480 0 0,-48 6-126 0 0,0 1-1 0 0,0 0 1 0 0,0 2-1 0 0,0 0 1 0 0,0 1 0 0 0,0 0-1 0 0,-1 2 1 0 0,9 2 126 0 0,-23-5-20 0 0,0-1-1 0 0,0 1 1 0 0,-1-1-1 0 0,1 1 1 0 0,0 0 0 0 0,0 0-1 0 0,-1 0 1 0 0,1 0-1 0 0,0 1 1 0 0,-1-1 0 0 0,0 0-1 0 0,1 0 1 0 0,-1 1-1 0 0,0-1 1 0 0,1 1 0 0 0,-1 0-1 0 0,0-1 1 0 0,0 1-1 0 0,0 0 1 0 0,0-1 0 0 0,-1 1-1 0 0,1 0 1 0 0,0 0-1 0 0,-1 0 21 0 0,0 0-27 0 0,1-1-1 0 0,-1 1 1 0 0,0 0-1 0 0,0-1 1 0 0,-1 1-1 0 0,1 0 0 0 0,0-1 1 0 0,0 1-1 0 0,-1 0 1 0 0,1-1-1 0 0,-1 1 1 0 0,0-1-1 0 0,1 1 1 0 0,-1-1-1 0 0,0 1 1 0 0,0-1-1 0 0,0 0 0 0 0,0 1 1 0 0,0-1-1 0 0,0 0 1 0 0,0 0-1 0 0,0 0 1 0 0,-1 1-1 0 0,1-1 1 0 0,0-1-1 0 0,-1 1 0 0 0,1 0 1 0 0,0 0-1 0 0,-1 0 1 0 0,0 0 27 0 0,-171 98-1282 0 0,88-56 1749 0 0,-4 8-467 0 0,75-40 168 0 0,1 0-1 0 0,0 1 1 0 0,0 0 0 0 0,1 1-1 0 0,1 1 1 0 0,0 0 0 0 0,-8 15-168 0 0,17-26 58 0 0,0 0 0 0 0,1 0 0 0 0,-1 0 1 0 0,1 0-1 0 0,0 0 0 0 0,0 0 1 0 0,0 0-1 0 0,1 1 0 0 0,-1-1 0 0 0,1 0 1 0 0,-1 1-1 0 0,1-1 0 0 0,0 0 0 0 0,1 1 1 0 0,-1-1-1 0 0,0 0 0 0 0,1 1 1 0 0,0-1-1 0 0,0 0 0 0 0,0 0 0 0 0,0 0 1 0 0,0 0-1 0 0,1 1 0 0 0,-1-2 1 0 0,1 1-1 0 0,0 0 0 0 0,0 0 0 0 0,0-1 1 0 0,0 1-1 0 0,0-1 0 0 0,1 1 1 0 0,-1-1-1 0 0,1 0 0 0 0,-1 0 0 0 0,1 0 1 0 0,0 0-1 0 0,0-1 0 0 0,0 1 1 0 0,0-1-1 0 0,0 1 0 0 0,0-1 0 0 0,0 0 1 0 0,1-1-1 0 0,0 1-58 0 0,24 5 74 0 0,-1-2 1 0 0,2-1-1 0 0,-1-2 1 0 0,0 0-1 0 0,22-4-74 0 0,41-6-723 0 0,9-6 723 0 0,-70 10-193 0 0,299-35-4134 0 0,-109 24-3885 0 0,-119 8 2315 0 0,-10-9 1252 0 0</inkml:trace>
  <inkml:trace contextRef="#ctx0" brushRef="#br0" timeOffset="25328.513">26838 297 6593 0 0,'31'-14'6845'0'0,"-31"14"-6743"0"0,1-1 0 0 0,0 1 0 0 0,-1 0 0 0 0,1 0 0 0 0,-1-1 0 0 0,1 1 0 0 0,-1 0 0 0 0,1 0 0 0 0,0 0 0 0 0,-1 0 0 0 0,1 0 0 0 0,0-1 0 0 0,-1 1 0 0 0,1 0 0 0 0,-1 0 0 0 0,1 1 0 0 0,0-1 1 0 0,-1 0-1 0 0,1 0 0 0 0,0 0 0 0 0,-1 0 0 0 0,1 0 0 0 0,-1 1 0 0 0,1-1 0 0 0,-1 0 0 0 0,1 1 0 0 0,0-1 0 0 0,-1 0 0 0 0,1 1 0 0 0,-1-1 0 0 0,1 1 0 0 0,-1-1 0 0 0,0 0 0 0 0,1 1 0 0 0,-1-1 0 0 0,1 1 0 0 0,-1 0 0 0 0,0-1 0 0 0,1 1-102 0 0,0 4 206 0 0,0 0 0 0 0,0 0-1 0 0,1 0 1 0 0,0 0 0 0 0,0 0 0 0 0,0-1-1 0 0,1 1 1 0 0,-1-1 0 0 0,1 0 0 0 0,0 1 0 0 0,0-1-1 0 0,1-1 1 0 0,-1 1 0 0 0,1 0 0 0 0,0-1-1 0 0,0 0 1 0 0,0 1 0 0 0,0-2 0 0 0,3 2-206 0 0,3 2-46 0 0,1 0-1 0 0,0-1 1 0 0,1 0 0 0 0,-1-1 0 0 0,1 0-1 0 0,0-1 1 0 0,6 1 46 0 0,8 0-580 0 0,-17-3 0 0 0,0 0 0 0 0,1 1 1 0 0,-1 0-1 0 0,0 1 0 0 0,0 0 0 0 0,2 1 580 0 0,-10-4-108 0 0,-1 0 1 0 0,0 0 0 0 0,1 1 0 0 0,-1-1-1 0 0,1 0 1 0 0,-1 0 0 0 0,0 0 0 0 0,1 1-1 0 0,-1-1 1 0 0,1 0 0 0 0,-1 1 0 0 0,0-1-1 0 0,0 0 1 0 0,1 1 0 0 0,-1-1 0 0 0,0 0-1 0 0,0 1 1 0 0,1-1 0 0 0,-1 0 0 0 0,0 1 0 0 0,0-1-1 0 0,0 1 1 0 0,1-1 0 0 0,-1 1 0 0 0,0-1-1 0 0,0 0 1 0 0,0 1 0 0 0,0-1 0 0 0,0 1-1 0 0,0-1 1 0 0,0 1 0 0 0,0-1 0 0 0,0 1-1 0 0,0-1 1 0 0,0 0 0 0 0,-1 1 107 0 0,-11 13-4738 0 0,0-1 871 0 0,-1 7 499 0 0,-7-2 2266 0 0</inkml:trace>
  <inkml:trace contextRef="#ctx0" brushRef="#br0" timeOffset="26218.915">26573 714 2048 0 0,'-8'-1'4244'0'0,"-14"-6"2482"0"0,21 3-5099 0 0,13-1-549 0 0,76-20 415 0 0,-17 7-1117 0 0,-2-3 1 0 0,26-13-377 0 0,-90 32 4 0 0,22-7 30 0 0,1 2-1 0 0,-1 1 0 0 0,1 1 1 0 0,0 2-1 0 0,1 0 0 0 0,21 2-33 0 0,-48 1 2 0 0,1 0 0 0 0,0 1 0 0 0,-1-1 0 0 0,1 0-1 0 0,-1 1 1 0 0,1-1 0 0 0,-1 1 0 0 0,1 0 0 0 0,-1 0 0 0 0,1 0 0 0 0,-1 0-1 0 0,0 0 1 0 0,1 1-2 0 0,-3-2 4 0 0,1 1-1 0 0,0 0 0 0 0,-1-1 1 0 0,1 1-1 0 0,0 0 0 0 0,-1 0 1 0 0,1 0-1 0 0,-1-1 0 0 0,1 1 1 0 0,-1 0-1 0 0,0 0 0 0 0,1 0 1 0 0,-1 0-1 0 0,0 0 0 0 0,0 0 1 0 0,0 0-1 0 0,1 0 0 0 0,-1 0 1 0 0,0 0-1 0 0,0 0 0 0 0,0 0 1 0 0,-1 0-1 0 0,1 0 0 0 0,0 0 1 0 0,0 0-1 0 0,0 0 0 0 0,-1 0 1 0 0,1-1-1 0 0,0 1 0 0 0,-1 0 1 0 0,1 0-1 0 0,-1 0 0 0 0,1 0 1 0 0,-1 0-1 0 0,0-1 0 0 0,1 1-3 0 0,-11 13 29 0 0,0-1 0 0 0,-1 0 0 0 0,0-1 0 0 0,-1-1 0 0 0,0 0 0 0 0,-1-1 0 0 0,-14 9-29 0 0,-16 13 1 0 0,-129 102-537 0 0,116-85-335 0 0,82-69-2819 0 0,-1-1 3108 0 0,1 2 0 0 0,28-16 582 0 0,-38 26 10 0 0,7-3 251 0 0,1 0 0 0 0,0 1-1 0 0,11-2-260 0 0,-26 11 134 0 0,-1-1 1 0 0,1 2-1 0 0,0-1 0 0 0,0 1 1 0 0,0 0-1 0 0,0 1 0 0 0,0 0 0 0 0,0 0 1 0 0,1 0-1 0 0,-1 1 0 0 0,0 1 1 0 0,-1-1-1 0 0,1 1-134 0 0,2 1 3 0 0,-1 1 1 0 0,0-1-1 0 0,0 1 0 0 0,-1 1 1 0 0,1 0-1 0 0,-1 0 1 0 0,0 1-1 0 0,0-1 0 0 0,-1 2 1 0 0,1-1-1 0 0,-1 1 0 0 0,-1 0 1 0 0,4 6-4 0 0,-3-6-388 0 0,25 37-2695 0 0,-30-41 2563 0 0,-1-1-1 0 0,1 1 0 0 0,-1-1 0 0 0,0 1 1 0 0,0 0-1 0 0,0 0 0 0 0,0 0 0 0 0,-1 0 1 0 0,1 0-1 0 0,-1 0 0 0 0,0-1 0 0 0,1 1 1 0 0,-1 0-1 0 0,-1 0 0 0 0,1 0 0 0 0,0 1 521 0 0,-5 8-1939 0 0,-7-5 847 0 0</inkml:trace>
  <inkml:trace contextRef="#ctx0" brushRef="#br0" timeOffset="27047.984">26329 1170 3601 0 0,'-41'13'5874'0'0,"36"-11"-4532"0"0,7-1-203 0 0,22-3 223 0 0,12-2-394 0 0,1 1 1 0 0,12 3-969 0 0,36-3 627 0 0,47-13 1805 0 0,107-28-2432 0 0,-89 15 717 0 0,231-54-604 0 0,-371 80-308 0 0,3-1-62 0 0,-1 1 1 0 0,1 1 0 0 0,7-1 256 0 0,-17 2-225 0 0,0 1 0 0 0,-1 0-1 0 0,1 0 1 0 0,0 0 0 0 0,0 0 0 0 0,0 1 0 0 0,0-1 0 0 0,-1 1-1 0 0,1 0 1 0 0,0-1 0 0 0,-1 1 0 0 0,1 0 0 0 0,0 1 0 0 0,-1-1 0 0 0,1 0-1 0 0,-1 1 1 0 0,0 0 0 0 0,2 1 225 0 0,-3-2-523 0 0,0 1-1 0 0,0 0 1 0 0,-1 0 0 0 0,1-1 0 0 0,-1 1-1 0 0,1 0 1 0 0,-1 0 0 0 0,0 0-1 0 0,0-1 1 0 0,0 1 0 0 0,0 0-1 0 0,0 0 1 0 0,0 0 0 0 0,0 0 0 0 0,-1 1 523 0 0,-4 24-4280 0 0,4-26 4127 0 0,1 1 0 0 0,-1-1 0 0 0,1 0 0 0 0,-1 0-1 0 0,0 0 1 0 0,0 0 0 0 0,1 0 0 0 0,-1 0 0 0 0,0 0 0 0 0,0 0 0 0 0,0 0 0 0 0,0 0 0 0 0,-1-1 153 0 0</inkml:trace>
  <inkml:trace contextRef="#ctx0" brushRef="#br0" timeOffset="27048.984">27205 1076 3865 0 0,'-1'0'4648'0'0,"-5"4"-2777"0"0,5 2-909 0 0,-7 36 3194 0 0,5-24-3125 0 0,1 0 0 0 0,1 14-1031 0 0,3 81 1994 0 0,11 62-1994 0 0,-6-109 84 0 0,-4-20-532 0 0,3 0 0 0 0,1-1 0 0 0,3 0 0 0 0,7 20 448 0 0,-15-61-368 0 0,0 0-1 0 0,0 1 0 0 0,1-1 1 0 0,-1 0-1 0 0,1 0 0 0 0,0 0 0 0 0,1 0 369 0 0,0 1-977 0 0,0 0 0 0 0,1-1 0 0 0,-1 0 0 0 0,1 0 0 0 0,0 0 0 0 0,1 0 0 0 0,-1-1 0 0 0,1 0 0 0 0,-1 0 0 0 0,1 0 1 0 0,0-1-1 0 0,0 0 0 0 0,3 1 977 0 0,-8-3-214 0 0,1 0 1 0 0,-1 0-1 0 0,1 0 1 0 0,-1 0 0 0 0,1-1-1 0 0,-1 1 1 0 0,1 0 0 0 0,-1-1-1 0 0,1 1 1 0 0,-1-1-1 0 0,1 1 1 0 0,0-2 213 0 0</inkml:trace>
  <inkml:trace contextRef="#ctx0" brushRef="#br0" timeOffset="27049.984">28199 242 7546 0 0,'0'-1'278'0'0,"0"0"0"0"0,0 0 0 0 0,0 0 0 0 0,0 0 0 0 0,1 1 0 0 0,-1-1 1 0 0,0 0-1 0 0,0 0 0 0 0,0 0 0 0 0,1 0 0 0 0,-1 0 0 0 0,0 0 0 0 0,1 1 0 0 0,-1-1 1 0 0,1 0-1 0 0,-1 0 0 0 0,1 0 0 0 0,0 1 0 0 0,-1-1 0 0 0,1 0 0 0 0,0 1 0 0 0,-1-1 1 0 0,1 1-1 0 0,0-1 0 0 0,0 1 0 0 0,-1-1 0 0 0,1 1 0 0 0,0-1 0 0 0,0 1-278 0 0,2-1 295 0 0,-1 1-1 0 0,1-1 0 0 0,-1 1 0 0 0,1 0 0 0 0,-1 0 0 0 0,1 0 1 0 0,0 0-1 0 0,-1 0 0 0 0,1 0 0 0 0,-1 1 0 0 0,2 0-294 0 0,5 1-11 0 0,1 1 0 0 0,-1 0 0 0 0,0 1 0 0 0,1 0 0 0 0,5 4 11 0 0,14 12-2242 0 0,-28-19 1874 0 0,0 0-1 0 0,1 1 1 0 0,-1-1 0 0 0,0 1-1 0 0,0-1 1 0 0,0 1 0 0 0,0-1-1 0 0,0 1 1 0 0,0-1 0 0 0,0 1 0 0 0,0 0-1 0 0,-1 0 1 0 0,1-1 0 0 0,-1 1-1 0 0,1 0 1 0 0,-1 0 368 0 0,0 3-1072 0 0,1 0 1 0 0,0-1-1 0 0,0 1 0 0 0,0-1 1 0 0,0 1-1 0 0,2 1 1072 0 0,1 11-2191 0 0,-4-16 2085 0 0,0 0-1 0 0,0 0 0 0 0,0 0 0 0 0,0 0 1 0 0,0 0-1 0 0,0 0 0 0 0,0 0 0 0 0,0 0 1 0 0,-1 0-1 0 0,1 0 0 0 0,0 0 0 0 0,-1 0 1 0 0,1 0-1 0 0,-1 0 0 0 0,1-1 0 0 0,-1 1 1 0 0,1 0-1 0 0,-1 0 0 0 0,0 0 107 0 0</inkml:trace>
  <inkml:trace contextRef="#ctx0" brushRef="#br0" timeOffset="27922.805">28014 471 5225 0 0,'2'-8'3136'0'0,"-2"7"-2856"0"0,0-1-1 0 0,0 1 1 0 0,0-1-1 0 0,0 1 1 0 0,0 0-1 0 0,0-1 1 0 0,1 1-1 0 0,-1 0 0 0 0,0-1 1 0 0,1 1-1 0 0,-1 0 1 0 0,1-1-1 0 0,0 1 1 0 0,-1 0-1 0 0,1 0 1 0 0,0 0-1 0 0,0 0 0 0 0,0 0 1 0 0,0-1-1 0 0,0 2 1 0 0,0-1-1 0 0,0 0 1 0 0,0 0-1 0 0,0 0 1 0 0,0 0-1 0 0,0 1 0 0 0,1-1 1 0 0,-1 0-1 0 0,0 1 1 0 0,1-1-1 0 0,-1 1 1 0 0,1 0-280 0 0,5-2 423 0 0,0 0-1 0 0,0 0 1 0 0,0-1 0 0 0,5-3-423 0 0,27-8 318 0 0,-12 8-153 0 0,7-2 8 0 0,-1 1-1 0 0,1 2 0 0 0,15 0-172 0 0,-29 3-14 0 0,0-1 0 0 0,-1-1 0 0 0,6-2 14 0 0,31-6-163 0 0,-56 12 158 0 0,1 0 0 0 0,0 0 1 0 0,0-1-1 0 0,0 1 1 0 0,0 0-1 0 0,0 0 1 0 0,0 0-1 0 0,0 0 0 0 0,0 0 1 0 0,0 0-1 0 0,0 0 1 0 0,0 0-1 0 0,0 1 0 0 0,0-1 1 0 0,0 0-1 0 0,0 1 1 0 0,0-1-1 0 0,0 0 1 0 0,0 1-1 0 0,0-1 0 0 0,1 1 5 0 0,-2 0-7 0 0,0 0 0 0 0,0-1-1 0 0,0 1 1 0 0,0 0 0 0 0,0-1-1 0 0,0 1 1 0 0,0 0 0 0 0,0-1-1 0 0,0 1 1 0 0,0 0-1 0 0,0-1 1 0 0,0 1 0 0 0,0 0-1 0 0,0-1 1 0 0,0 1 0 0 0,-1 0-1 0 0,1-1 1 0 0,0 1-1 0 0,-1 0 1 0 0,1-1 0 0 0,0 1-1 0 0,-1-1 1 0 0,0 1 7 0 0,-5 8-140 0 0,0-1-1 0 0,-1 0 1 0 0,-8 6 140 0 0,9-8-106 0 0,-42 40-560 0 0,-3-1-1 0 0,-42 27 667 0 0,18-14-274 0 0,9-7 1061 0 0,-9 2-787 0 0,61-40 520 0 0,14-11-125 0 0,8-9-170 0 0,4-3-218 0 0,1 0 0 0 0,0 1-1 0 0,1 0 1 0 0,8-3-7 0 0,5-4 28 0 0,7-2 80 0 0,1 1 1 0 0,1 1-1 0 0,0 2 0 0 0,1 2 1 0 0,9-1-109 0 0,-17 6 41 0 0,-19 4-5 0 0,1 0-1 0 0,-1 0 1 0 0,0-1 0 0 0,2-1-36 0 0,-6 3 31 0 0,1-1 0 0 0,-1 1 1 0 0,0 0-1 0 0,0 1 0 0 0,1-1 1 0 0,2 1-32 0 0,-7 1-12 0 0,0-1 1 0 0,1 1-1 0 0,-1 0 1 0 0,0 0-1 0 0,1 0 0 0 0,-1 0 1 0 0,0 0-1 0 0,0 0 1 0 0,1 1-1 0 0,-1-1 1 0 0,0 1-1 0 0,0 0 0 0 0,0 0 1 0 0,1 0-1 0 0,-1 0 1 0 0,0 0-1 0 0,0 0 1 0 0,0 0 11 0 0,-2 0-43 0 0,1 0 0 0 0,-1 0 0 0 0,1 0 0 0 0,-1 0 0 0 0,0 0 0 0 0,1 0 0 0 0,-1 0 0 0 0,0 0 0 0 0,0 0 0 0 0,1 0 0 0 0,-1 0 0 0 0,0 0 0 0 0,0 0 0 0 0,0 0 0 0 0,-1 0 0 0 0,1 0 0 0 0,0 0 0 0 0,0 0 0 0 0,0 0 0 0 0,-1 0 0 0 0,1 0 0 0 0,0 0 0 0 0,-1 0 0 0 0,1 0 0 0 0,-1 0 0 0 0,0-1 0 0 0,1 1 0 0 0,-1 0 0 0 0,1 0 43 0 0,-20 23-1283 0 0,-31 20-1767 0 0,-1-3 0 0 0,-35 21 3050 0 0,0-8 588 0 0,-32 12-588 0 0,77-48 1142 0 0,33-15-682 0 0,0 1 1 0 0,0 0-1 0 0,0 0 1 0 0,1 1 0 0 0,-3 2-461 0 0,2-3 876 0 0,10-11 36 0 0,11-12 44 0 0,4 3-771 0 0,-14 12-137 0 0,1 1 1 0 0,0 0-1 0 0,0 0 0 0 0,0 0 1 0 0,0 0-1 0 0,0 0 1 0 0,1 1-1 0 0,-1-1 1 0 0,1 1-1 0 0,-1 0 1 0 0,1 0-1 0 0,0 1 1 0 0,0-1-1 0 0,3 0-48 0 0,41-12 291 0 0,-38 10-243 0 0,1 1 0 0 0,-1 0 0 0 0,1 0 0 0 0,0 1 0 0 0,4 1-48 0 0,82-5 183 0 0,-93 6-213 0 0,-1 0 1 0 0,1 1 0 0 0,0 0 0 0 0,-1-1 0 0 0,1 1-1 0 0,-1 0 1 0 0,1 1 0 0 0,-1-1 0 0 0,0 1-1 0 0,1-1 1 0 0,-1 1 0 0 0,1 1 29 0 0,15 6-503 0 0,-18-8 490 0 0,0-1 0 0 0,-1 1-1 0 0,1-1 1 0 0,0 1 0 0 0,-1 0 0 0 0,1-1-1 0 0,-1 1 1 0 0,1 0 0 0 0,-1-1 0 0 0,0 1 0 0 0,1 0-1 0 0,-1-1 1 0 0,0 1 0 0 0,1 0 0 0 0,-1 0-1 0 0,0 0 1 0 0,0-1 0 0 0,1 1 0 0 0,-1 0 0 0 0,0 0-1 0 0,0 0 1 0 0,0-1 0 0 0,0 1 0 0 0,0 0-1 0 0,0 0 1 0 0,-1 0 0 0 0,1-1 0 0 0,0 1-1 0 0,0 0 1 0 0,-1 0 0 0 0,1 0 0 0 0,0 0 13 0 0,-11 25-272 0 0,-4 9-185 0 0,15-33 434 0 0,-1 0 1 0 0,0 0-1 0 0,1 0 0 0 0,-1 0 1 0 0,1 1-1 0 0,-1-1 0 0 0,1 0 0 0 0,0 0 1 0 0,0 1-1 0 0,0-1 0 0 0,0 0 1 0 0,1 0-1 0 0,-1 0 0 0 0,1 1 1 0 0,-1-1 22 0 0,1-1-35 0 0,1-1 1 0 0,-1 1 0 0 0,0-1-1 0 0,0 0 1 0 0,1 1 0 0 0,-1-1-1 0 0,0 0 1 0 0,1 0-1 0 0,-1 0 1 0 0,0 0 0 0 0,1 0-1 0 0,-1 0 1 0 0,0 0 0 0 0,1 0-1 0 0,-1 0 1 0 0,0-1 0 0 0,1 1-1 0 0,-1-1 1 0 0,0 1-1 0 0,1-1 35 0 0,3 0-24 0 0,23-3-156 0 0,-18 2 121 0 0,-1 1 1 0 0,1-1-1 0 0,0 2 0 0 0,0 0 1 0 0,0 0-1 0 0,0 0 1 0 0,-1 2-1 0 0,1-1 1 0 0,0 1 58 0 0,6 1 8 0 0,-11-2 18 0 0,-1 0 0 0 0,1 0 0 0 0,-1 0 1 0 0,1 0-1 0 0,-1 1 0 0 0,0 0 0 0 0,4 1-26 0 0,-8-2 7 0 0,1-1 0 0 0,-1 0-1 0 0,1 1 1 0 0,-1-1 0 0 0,1 1-1 0 0,-1-1 1 0 0,0 0-1 0 0,1 1 1 0 0,-1-1 0 0 0,0 1-1 0 0,1-1 1 0 0,-1 1-1 0 0,0-1 1 0 0,0 1 0 0 0,1 0-1 0 0,-1-1 1 0 0,0 1 0 0 0,0-1-1 0 0,0 1 1 0 0,0-1-1 0 0,0 1 1 0 0,0 0 0 0 0,0-1-1 0 0,0 1-6 0 0,0 1 15 0 0,0-1 0 0 0,-1 1-1 0 0,0-1 1 0 0,1 1 0 0 0,-1-1-1 0 0,0 1 1 0 0,0-1 0 0 0,0 0-1 0 0,0 1 1 0 0,0-1 0 0 0,0 0 0 0 0,0 0-1 0 0,-1 1-14 0 0,-7 8 145 0 0,4-5-83 0 0,0 0 0 0 0,-1 0 0 0 0,1-1 0 0 0,-1 1 0 0 0,-3 1-62 0 0,-200 109 788 0 0,195-105-633 0 0,1 0-1 0 0,0 1 0 0 0,1 0 1 0 0,-5 7-155 0 0,-24 21 433 0 0,33-33-352 0 0,1 0 0 0 0,1 1 0 0 0,-1 0 0 0 0,-2 4-81 0 0,7-8 20 0 0,0-1 1 0 0,1 1 0 0 0,-1-1 0 0 0,1 1 0 0 0,0-1 0 0 0,0 1 0 0 0,0 0 0 0 0,0 0 0 0 0,0-1 0 0 0,1 1 0 0 0,-1 0 0 0 0,1 0 0 0 0,0 0 0 0 0,0 0 0 0 0,0 0 0 0 0,0 1-21 0 0,1 7 91 0 0,-1-9-68 0 0,0 0 1 0 0,0-1-1 0 0,0 1 1 0 0,0 0-1 0 0,0-1 0 0 0,0 1 1 0 0,0-1-1 0 0,1 1 1 0 0,-1 0-1 0 0,1-1 1 0 0,-1 1-1 0 0,1-1 0 0 0,0 1 1 0 0,0-1-1 0 0,-1 0 1 0 0,1 1-1 0 0,0-1 1 0 0,0 0-1 0 0,0 1 0 0 0,0-1 1 0 0,1 0-1 0 0,-1 0 1 0 0,0 0-1 0 0,0 0 1 0 0,1 0-1 0 0,0 0-23 0 0,9 5 52 0 0,1 0-1 0 0,-1-1 1 0 0,1-1-1 0 0,0 0 1 0 0,0 0-1 0 0,1-1 1 0 0,-1-1 0 0 0,0 0-1 0 0,3 0-51 0 0,24 3-108 0 0,-26-3 84 0 0,1 0 0 0 0,0-1 0 0 0,-1 0 0 0 0,1-1 0 0 0,0-1 0 0 0,3-1 24 0 0,530-96-7774 0 0,-392 75 1313 0 0,-84 8 701 0 0</inkml:trace>
  <inkml:trace contextRef="#ctx0" brushRef="#br0" timeOffset="27923.805">29685 253 7610 0 0,'-33'4'4447'0'0,"31"-4"-4159"0"0,0 0 0 0 0,0 1 0 0 0,1-1-1 0 0,-1 1 1 0 0,0-1 0 0 0,0 1-1 0 0,0 0 1 0 0,1 0 0 0 0,-1 0-1 0 0,0 0 1 0 0,1 0 0 0 0,-1 0-1 0 0,1 0 1 0 0,-1 0 0 0 0,0 1-288 0 0,2-1 124 0 0,0 0 1 0 0,0-1-1 0 0,1 1 0 0 0,-1 0 1 0 0,0-1-1 0 0,0 1 0 0 0,0-1 1 0 0,1 1-1 0 0,-1 0 0 0 0,0-1 1 0 0,1 1-1 0 0,-1-1 1 0 0,0 1-1 0 0,1 0 0 0 0,-1-1 1 0 0,1 1-1 0 0,-1-1 0 0 0,1 0 1 0 0,-1 1-1 0 0,1-1 0 0 0,-1 1 1 0 0,1-1-1 0 0,0 0 1 0 0,-1 1-125 0 0,21 14 400 0 0,-14-11-355 0 0,-3-2-180 0 0,0 0 0 0 0,0 0 0 0 0,0-1 1 0 0,0 1-1 0 0,1-1 0 0 0,-1 0 0 0 0,0 0 0 0 0,1-1 1 0 0,-1 1-1 0 0,1-1 0 0 0,-1 0 0 0 0,1 0 0 0 0,3-1 135 0 0,21 1-3364 0 0,-19 0-20 0 0,-9 0 2996 0 0,0 0 0 0 0,-1 0 0 0 0,1 0 0 0 0,0 0 0 0 0,-1 0 1 0 0,1 0-1 0 0,0 0 0 0 0,-1 0 0 0 0,1 0 0 0 0,0 0 0 0 0,-1 1 0 0 0,1-1 0 0 0,-1 0 0 0 0,1 0 0 0 0,0 1 0 0 0,-1-1 0 0 0,1 0 0 0 0,-1 1 1 0 0,1-1 387 0 0,-4-1-3924 0 0</inkml:trace>
  <inkml:trace contextRef="#ctx0" brushRef="#br0" timeOffset="28949.176">29415 496 6137 0 0,'-1'-2'362'0'0,"0"0"-1"0"0,1-1 1 0 0,-1 1-1 0 0,1 0 0 0 0,-1-1 1 0 0,1 1-1 0 0,0 0 1 0 0,0-1-1 0 0,0 1 1 0 0,0 0-1 0 0,1-1 0 0 0,-1 0-361 0 0,0 2 116 0 0,1 1 0 0 0,-1-1 0 0 0,0 0 0 0 0,0 0 0 0 0,1 0 0 0 0,-1 0 0 0 0,1 0 0 0 0,-1 0 0 0 0,1 0 0 0 0,-1 0 0 0 0,1 1 0 0 0,-1-1 0 0 0,1 0 0 0 0,0 0 0 0 0,-1 1 0 0 0,1-1 0 0 0,0 0 0 0 0,0 1 0 0 0,0-1 0 0 0,-1 1 0 0 0,1-1 0 0 0,0 1 0 0 0,0-1 0 0 0,0 1 0 0 0,0 0 0 0 0,0 0 0 0 0,0-1 0 0 0,0 1-116 0 0,7-1 387 0 0,0-1 0 0 0,0 0 0 0 0,-1-1 1 0 0,1 0-1 0 0,1-1-387 0 0,26-9 376 0 0,3 5-357 0 0,-1 2 0 0 0,1 1 0 0 0,6 1-19 0 0,-32 4-97 0 0,-1-2 0 0 0,0 0 0 0 0,1 0 0 0 0,-1-1 0 0 0,3-1 97 0 0,-7 3-211 0 0,-10 9 63 0 0,-9 8-12 0 0,-2-4 15 0 0,0 0 0 0 0,-1-2 0 0 0,-1 0 0 0 0,1 0 0 0 0,-8 2 145 0 0,1 0-3 0 0,0 1-1 0 0,-9 8 4 0 0,-38 37 1011 0 0,3 3 0 0 0,-37 45-1011 0 0,96-98 191 0 0,1-1-1 0 0,0 1 1 0 0,0 1 0 0 0,1-1-1 0 0,0 1 1 0 0,1 0 0 0 0,-1 2-191 0 0,4-10 26 0 0,1 0 0 0 0,0 0-1 0 0,0 0 1 0 0,-1 0 0 0 0,1 0 0 0 0,0 0 0 0 0,0 0 0 0 0,0 0 0 0 0,0 0-1 0 0,0 1 1 0 0,0-1 0 0 0,0 0 0 0 0,0 0 0 0 0,1 0 0 0 0,-1 0 0 0 0,0 0 0 0 0,1 0-1 0 0,-1 0 1 0 0,0 0 0 0 0,1 0 0 0 0,0 0 0 0 0,-1 0 0 0 0,1 0 0 0 0,-1 0-1 0 0,1 0 1 0 0,0-1 0 0 0,0 1 0 0 0,0 0 0 0 0,-1 0 0 0 0,1-1 0 0 0,0 1 0 0 0,0 0-1 0 0,0-1 1 0 0,0 1 0 0 0,0-1 0 0 0,0 0 0 0 0,0 1 0 0 0,0-1 0 0 0,0 0 0 0 0,1 1-26 0 0,4 1 9 0 0,-1-1 0 0 0,1 1 0 0 0,0-1 0 0 0,0 0 0 0 0,0 0 1 0 0,0-1-1 0 0,1 0-9 0 0,22-2 70 0 0,0-1 0 0 0,-1-2 1 0 0,0-1-1 0 0,8-3-70 0 0,-2 1-39 0 0,-2 1-3 0 0,-1-2 0 0 0,0-1 0 0 0,0-1-1 0 0,-1-2 1 0 0,0-1 0 0 0,26-18 42 0 0,-51 29 30 0 0,0-1 0 0 0,-1 0 0 0 0,0 1 0 0 0,0-2 0 0 0,0 1 0 0 0,0 0 0 0 0,-1-1 0 0 0,0 0 1 0 0,1 1-1 0 0,-2-1 0 0 0,1 0 0 0 0,-1-1 0 0 0,1 1 0 0 0,-2 0 0 0 0,1-1 0 0 0,0-2-30 0 0,-1 4 22 0 0,0 0-1 0 0,-1 0 1 0 0,0 0 0 0 0,0 1 0 0 0,0-1-1 0 0,0 0 1 0 0,0 0 0 0 0,-1 1 0 0 0,0-1-1 0 0,0 0 1 0 0,0 1 0 0 0,0-1 0 0 0,0 0-1 0 0,-1 1 1 0 0,0 0 0 0 0,1-1 0 0 0,-1 1-1 0 0,-1 0 1 0 0,1 0 0 0 0,0 0 0 0 0,-1 0-1 0 0,1 0 1 0 0,-1 1 0 0 0,-2-3-22 0 0,-9-4-111 0 0,0 0 0 0 0,0 1 0 0 0,-1 1 0 0 0,0 0 0 0 0,-5-1 111 0 0,-7-3-459 0 0,14 5-244 0 0,0 2 0 0 0,0-1 0 0 0,-1 2 0 0 0,1 0-1 0 0,-5-1 704 0 0,9 3-985 0 0,0 0-1 0 0,0 1 0 0 0,0 0 1 0 0,0 0-1 0 0,0 1 1 0 0,0 0-1 0 0,0 1 0 0 0,-4 1 986 0 0,-14 3-4135 0 0,-9-7 890 0 0</inkml:trace>
  <inkml:trace contextRef="#ctx0" brushRef="#br0" timeOffset="28950.176">29862 85 4281 0 0,'8'3'1417'0'0,"-1"0"-1"0"0,0 0 1 0 0,0 1-1 0 0,0 1 1 0 0,-1-1 0 0 0,5 4-1417 0 0,-8-5 378 0 0,0 1 1 0 0,0-1 0 0 0,0 0 0 0 0,-1 1 0 0 0,1 0 0 0 0,-1 0 0 0 0,0 0 0 0 0,0 0 0 0 0,0 0 0 0 0,-1 0 0 0 0,1 0 0 0 0,0 4-379 0 0,1 8 460 0 0,-1 0 0 0 0,0 0 1 0 0,-1 1-1 0 0,-1-1 0 0 0,0 0 1 0 0,-2 9-461 0 0,-5 33 1058 0 0,-5 9-1058 0 0,6-34 198 0 0,-23 121 349 0 0,-30 198 91 0 0,54-317-636 0 0,2-1-1 0 0,2 1 0 0 0,1 0 0 0 0,2-1 0 0 0,4 27-1 0 0,-6-60-36 0 0,7 26-485 0 0,-7-26 472 0 0,0-1-1 0 0,0 1 1 0 0,0-1-1 0 0,0 1 1 0 0,1-1-1 0 0,-1 1 1 0 0,0-1-1 0 0,0 1 1 0 0,0-1-1 0 0,0 1 1 0 0,1-1-1 0 0,-1 1 1 0 0,0-1-1 0 0,0 0 1 0 0,1 1-1 0 0,-1-1 1 0 0,0 1-1 0 0,1-1 1 0 0,-1 0-1 0 0,0 1 1 0 0,1-1-1 0 0,-1 0 1 0 0,1 1-1 0 0,-1-1 1 0 0,1 0-1 0 0,-1 0 1 0 0,1 1-1 0 0,-1-1 1 0 0,1 0-1 0 0,-1 0 1 0 0,1 0-1 0 0,-1 0 1 0 0,1 0-1 0 0,-1 0 1 0 0,1 1-1 0 0,-1-1 1 0 0,1 0-1 0 0,-1-1 1 0 0,1 1-1 0 0,-1 0 1 0 0,1 0 49 0 0,0-1-165 0 0,0-1 0 0 0,0 1 0 0 0,0-1 0 0 0,0 0 0 0 0,-1 1 0 0 0,1-1 0 0 0,0 0 0 0 0,-1 0 0 0 0,0 1 0 0 0,1-1 0 0 0,-1 0 0 0 0,0 0 0 0 0,0 0 0 0 0,0-1 165 0 0,1-5-527 0 0,14-67-2147 0 0,-2-24 2674 0 0,-4 28 835 0 0,12-38-835 0 0,-13 73 292 0 0,-4 14 374 0 0,2 0 1 0 0,7-20-667 0 0,-12 41 67 0 0,-1-1 0 0 0,1 0 0 0 0,0 1 0 0 0,0-1 0 0 0,0 1 0 0 0,0 0 0 0 0,0-1 0 0 0,0 1 0 0 0,0 0 0 0 0,0-1 0 0 0,0 1 0 0 0,1 0 0 0 0,-1 0 0 0 0,1 0 0 0 0,-1 0 0 0 0,1 0 0 0 0,-1 1 0 0 0,1-1 0 0 0,-1 0 0 0 0,1 1 0 0 0,-1-1 0 0 0,1 1 0 0 0,0-1 0 0 0,-1 1 0 0 0,1 0 0 0 0,0 0 0 0 0,1 0-67 0 0,5 0 204 0 0,1 1 0 0 0,-1 0 0 0 0,0 1 1 0 0,0-1-1 0 0,5 3-204 0 0,-5-1-144 0 0,-1-1 0 0 0,1-1 1 0 0,0 1-1 0 0,4-1 144 0 0,19-1-1059 0 0,-12 1-950 0 0,0-1 0 0 0,-1-1 1 0 0,1-1-1 0 0,8-2 2009 0 0,36-3-7306 0 0,-39-2 4559 0 0</inkml:trace>
  <inkml:trace contextRef="#ctx0" brushRef="#br0" timeOffset="29745.891">30558 306 2705 0 0,'30'-14'2301'0'0,"-5"2"-676"0"0,1 0 0 0 0,0 2 0 0 0,1 1 0 0 0,0 1-1 0 0,0 1 1 0 0,20-1-1625 0 0,-12 3 534 0 0,-16 3-275 0 0,1 0 0 0 0,12 0-259 0 0,-27 2 30 0 0,0 1 0 0 0,0-1 0 0 0,0 1 1 0 0,0 0-1 0 0,1 0 0 0 0,-1 0 0 0 0,-1 1 0 0 0,1 0 0 0 0,0 0 0 0 0,0 0 1 0 0,-1 0-1 0 0,1 1-30 0 0,-4-2 26 0 0,0 0 0 0 0,1 0 0 0 0,-1 0 0 0 0,0 0 0 0 0,0 1 0 0 0,-1-1 0 0 0,1 0 0 0 0,0 1 0 0 0,0-1 0 0 0,0 1 0 0 0,-1-1 0 0 0,1 1 0 0 0,-1-1 0 0 0,1 1 0 0 0,-1-1 0 0 0,0 1 0 0 0,0-1 0 0 0,1 1 0 0 0,-1-1 0 0 0,0 1 0 0 0,0 0 0 0 0,-1-1 0 0 0,1 1 0 0 0,0-1 0 0 0,0 1 0 0 0,-1-1 0 0 0,1 1 0 0 0,-1-1 1 0 0,1 1-1 0 0,-1-1 0 0 0,0 1 0 0 0,0-1 0 0 0,0 2-26 0 0,-5 7 138 0 0,0 0 0 0 0,0 0 0 0 0,-1 0 0 0 0,-3 2-138 0 0,5-5 40 0 0,-34 38 308 0 0,-1-2-1 0 0,-3-2 1 0 0,-1-2 0 0 0,-10 6-348 0 0,-65 56 460 0 0,-32 34-84 0 0,139-121-185 0 0,10-9-78 0 0,6-10-62 0 0,31-48-423 0 0,-18 34 342 0 0,2 0 0 0 0,0 1 0 0 0,1 1 0 0 0,0 0 1 0 0,2 2-1 0 0,15-8 30 0 0,-33 21 22 0 0,0 0 0 0 0,1 0-1 0 0,-1 0 1 0 0,1 1 0 0 0,-1 0 0 0 0,1 0 0 0 0,0 0 0 0 0,-1 1 0 0 0,1-1-1 0 0,0 1 1 0 0,0 0 0 0 0,0 1 0 0 0,-1-1 0 0 0,1 1 0 0 0,0 0-1 0 0,-1 0 1 0 0,1 0 0 0 0,-1 1 0 0 0,1-1 0 0 0,-1 1 0 0 0,0 0 0 0 0,1 1-1 0 0,-1-1 1 0 0,0 1 0 0 0,0 0 0 0 0,-1 0 0 0 0,2 1-22 0 0,6 6 53 0 0,0 1-1 0 0,0 0 1 0 0,-1 0 0 0 0,-1 1-1 0 0,0 1 1 0 0,-1 0 0 0 0,7 13-53 0 0,-9-16-309 0 0,0-1 1 0 0,0 0 0 0 0,1 0-1 0 0,0 0 1 0 0,8 6 308 0 0,-10-10-843 0 0,-1-1 0 0 0,1 0 0 0 0,0 0 0 0 0,1 0 0 0 0,-1-1 0 0 0,0 0-1 0 0,1 0 1 0 0,0 0 0 0 0,-1-1 0 0 0,1 0 0 0 0,3 1 843 0 0,-7-3-536 0 0,1 0-1 0 0,-1 1 1 0 0,0-1 0 0 0,0 0-1 0 0,0 0 1 0 0,0-1 0 0 0,1 1-1 0 0,-1 0 1 0 0,0-1 0 0 0,0 1-1 0 0,0-1 1 0 0,2 0 536 0 0,8-9-3350 0 0</inkml:trace>
  <inkml:trace contextRef="#ctx0" brushRef="#br0" timeOffset="29746.891">31263 7 2921 0 0,'-3'-6'4145'0'0,"1"11"260"0"0,-2 8-2265 0 0,-3 10-315 0 0,1 1 0 0 0,-2 14-1825 0 0,1-7 619 0 0,-9 63 2313 0 0,-3 82-2932 0 0,10-81 1143 0 0,-19 84-1143 0 0,-5 21 70 0 0,11-59-1095 0 0,22-141 979 0 0,0 1-1 0 0,0 0 1 0 0,0 0-1 0 0,0 0 1 0 0,0 0-1 0 0,-1-1 1 0 0,1 1-1 0 0,0 0 1 0 0,0 0-1 0 0,-1-1 1 0 0,1 1-1 0 0,0 0 1 0 0,-1 0-1 0 0,1-1 1 0 0,-1 1-1 0 0,1 0 1 0 0,-1-1-1 0 0,1 1 1 0 0,-1 0-1 0 0,1-1 1 0 0,-1 1-1 0 0,0-1 1 0 0,1 1-1 0 0,-1-1 1 0 0,0 1-1 0 0,1-1 1 0 0,-1 0-1 0 0,-1 1 47 0 0,2-2-42 0 0,-1 1 0 0 0,1-1 0 0 0,-1 1 0 0 0,0-1 0 0 0,1 1 0 0 0,-1-1 0 0 0,1 1 0 0 0,-1-1 0 0 0,1 0 0 0 0,0 1 0 0 0,-1-1 0 0 0,1 0 0 0 0,0 0 0 0 0,-1 1 0 0 0,1-1 0 0 0,0 0 0 0 0,0 0 0 0 0,0 1 0 0 0,0-1 0 0 0,-1 0 0 0 0,1 0 0 0 0,0 1 0 0 0,0-1 1 0 0,1 0-1 0 0,-1 0 0 0 0,0 1 0 0 0,0-1 0 0 0,0 0 0 0 0,0 0 0 0 0,1 0 42 0 0,3-28-65 0 0,2 1 0 0 0,1 0 0 0 0,1 1 0 0 0,1-1 0 0 0,2 1 0 0 0,5-9 65 0 0,3-1 226 0 0,1 1 0 0 0,2 0 0 0 0,1 2 0 0 0,5-4-226 0 0,-23 31 109 0 0,1 0-1 0 0,-1 1 0 0 0,1 0 0 0 0,1 0 1 0 0,3-3-109 0 0,-8 8 34 0 0,0 0 1 0 0,-1 0 0 0 0,1 0 0 0 0,0 0-1 0 0,0 0 1 0 0,0 0 0 0 0,0 1 0 0 0,0-1-1 0 0,0 0 1 0 0,0 1 0 0 0,0 0 0 0 0,0-1-1 0 0,0 1 1 0 0,0 0 0 0 0,0 0 0 0 0,0 0-1 0 0,0 0 1 0 0,0 1 0 0 0,0-1-1 0 0,0 1 1 0 0,0-1 0 0 0,0 1 0 0 0,1 0-35 0 0,27 4 381 0 0,-8-2-485 0 0,1 7-469 0 0,-20-9 392 0 0,0 1 1 0 0,0-1-1 0 0,0 1 1 0 0,0-1-1 0 0,0 0 1 0 0,1-1-1 0 0,-1 1 0 0 0,0 0 1 0 0,0-1-1 0 0,1 0 1 0 0,-1 1 180 0 0,44-3-4444 0 0,-28 2-658 0 0,1 0-1 0 0,9-3 5103 0 0,-6-6-3355 0 0</inkml:trace>
  <inkml:trace contextRef="#ctx0" brushRef="#br0" timeOffset="29747.891">32042 16 3057 0 0,'0'-1'308'0'0,"0"1"1"0"0,-1-1 0 0 0,1 1-1 0 0,0 0 1 0 0,0-1 0 0 0,0 1 0 0 0,0 0-1 0 0,0-1 1 0 0,-1 1 0 0 0,1-1-1 0 0,0 1 1 0 0,0 0 0 0 0,0 0-1 0 0,-1-1 1 0 0,1 1 0 0 0,0 0 0 0 0,-1-1-1 0 0,1 1 1 0 0,0 0 0 0 0,-1 0-1 0 0,1-1 1 0 0,0 1 0 0 0,-1 0-1 0 0,1 0 1 0 0,0 0 0 0 0,-1 0 0 0 0,1 0-1 0 0,-1-1 1 0 0,1 1-309 0 0,-3 11 4646 0 0,3 18-1322 0 0,0-13-2762 0 0,-1 0-1 0 0,-1 1 1 0 0,0-1-1 0 0,-1 0 1 0 0,-5 14-562 0 0,-5 35 514 0 0,3-17-282 0 0,-1 0-1 0 0,-3-1 1 0 0,-16 35-232 0 0,-2 9-1230 0 0,6-16-1349 0 0,10-32-2499 0 0,3 0-1 0 0,-2 12 5079 0 0,4-13-4817 0 0,-6-14-268 0 0</inkml:trace>
  <inkml:trace contextRef="#ctx0" brushRef="#br0" timeOffset="29748.891">31915 1134 6665 0 0,'13'3'4121'0'0,"-4"0"-680"0"0,-1 5-392 0 0,-3-2-857 0 0,-10-4-375 0 0,8 1-441 0 0,-3-17-584 0 0,0 12-24 0 0,2 2-480 0 0,-4-3-192 0 0,7 14 48 0 0,-2-14-408 0 0,3 3-136 0 0,-4-5-712 0 0,-4 2-969 0 0,2 3-1599 0 0,0 3-4554 0 0,-9-6-48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6T05:50:55.207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4:35:57.5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3748 2255 1504 0 0,'4'-4'534'0'0,"0"-1"-1"0"0,0 0 1 0 0,0 1 0 0 0,-1-1-1 0 0,0 0 1 0 0,0-1-1 0 0,-1 1 1 0 0,1-1 0 0 0,-1 1-1 0 0,0-2-533 0 0,-10 3 1853 0 0,-1 0 0 0 0,1 0-1 0 0,-1 1 1 0 0,-4-1-1853 0 0,-29-9 2431 0 0,36 10-2250 0 0,0 1-1 0 0,0 0 1 0 0,0 0 0 0 0,0 0 0 0 0,0 1 0 0 0,0 0 0 0 0,0 0 0 0 0,0 1 0 0 0,0 0 0 0 0,0 0 0 0 0,0 0 0 0 0,-1 1-1 0 0,-1 0-180 0 0,-59 13 676 0 0,2 3 0 0 0,0 2 0 0 0,1 4 0 0 0,-23 12-676 0 0,-134 75 577 0 0,148-73-509 0 0,2 3-1 0 0,2 2 1 0 0,2 4-1 0 0,2 3 1 0 0,2 3 0 0 0,-18 21-68 0 0,-10 15 589 0 0,-55 72-589 0 0,-135 200 397 0 0,214-262-302 0 0,5 2 1 0 0,-43 94-96 0 0,-25 91-61 0 0,98-204 56 0 0,3 2 0 0 0,-9 51 5 0 0,13-28-4 0 0,5 0 0 0 0,4 2 0 0 0,6 0-1 0 0,4 0 1 0 0,5 36 4 0 0,2-104-165 0 0,8 110-112 0 0,-6-126-243 0 0,1-1-1 0 0,1 1 1 0 0,0-1-1 0 0,2 0 0 0 0,2 2 521 0 0,-2-3-3953 0 0,-6-18-383 0 0,0-2-4094 0 0,-3-4 4397 0 0</inkml:trace>
  <inkml:trace contextRef="#ctx0" brushRef="#br0" timeOffset="562.248">901 4872 4921 0 0,'37'33'7701'0'0,"-21"-21"-6511"0"0,0-2 1 0 0,0 0-1 0 0,1-1 1 0 0,17 7-1191 0 0,-27-12 232 0 0,1 1 1 0 0,-1-1 0 0 0,0 1-1 0 0,0 1 1 0 0,-1-1-1 0 0,1 1 1 0 0,1 2-233 0 0,38 47 860 0 0,-9-7-325 0 0,70 89 707 0 0,-4-4-536 0 0,-87-111-604 0 0,-2 1 0 0 0,11 22-102 0 0,-10-17 219 0 0,18 24-219 0 0,-32-50 5 0 0,1-1 0 0 0,-1 1 0 0 0,0-1 1 0 0,1 0-1 0 0,-1 0 0 0 0,1 1 0 0 0,0-1 0 0 0,-1 0 0 0 0,1 0 0 0 0,0-1 0 0 0,0 1 0 0 0,-1 0 0 0 0,1-1 1 0 0,0 1-1 0 0,0-1 0 0 0,0 1-5 0 0,-1-1 9 0 0,0 0-1 0 0,0 1 1 0 0,1-1 0 0 0,-1 0 0 0 0,0 0 0 0 0,0 0-1 0 0,0 0 1 0 0,0-1 0 0 0,0 1 0 0 0,0 0 0 0 0,0 0 0 0 0,0-1-1 0 0,0 1 1 0 0,0 0 0 0 0,0-1 0 0 0,0 1 0 0 0,0-1 0 0 0,-1 1-1 0 0,1-1 1 0 0,0 1 0 0 0,0-1 0 0 0,0 0 0 0 0,-1 0-1 0 0,1 1 1 0 0,0-1 0 0 0,-1 0 0 0 0,1 0 0 0 0,0 0 0 0 0,-1 0-9 0 0,19-37 655 0 0,-6 9-51 0 0,18-28-604 0 0,-6 24 235 0 0,1 0 1 0 0,2 2 0 0 0,0 1 0 0 0,16-11-236 0 0,-27 24 17 0 0,50-43-77 0 0,30-17 60 0 0,-54 44-31 0 0,55-42-43 0 0,-16 13-2581 0 0,22-25 2655 0 0,-71 59-2962 0 0,1 1 0 0 0,12-5 2962 0 0,35-21-8989 0 0,-39 22 1891 0 0</inkml:trace>
  <inkml:trace contextRef="#ctx0" brushRef="#br0" timeOffset="1547.208">248 387 2120 0 0,'1'0'542'0'0,"0"0"0"0"0,0 0-1 0 0,-1 0 1 0 0,1-1-1 0 0,0 1 1 0 0,-1 0-1 0 0,1-1 1 0 0,0 1-1 0 0,-1-1 1 0 0,1 1-1 0 0,0-1 1 0 0,-1 1 0 0 0,1-1-1 0 0,-1 1 1 0 0,1-1-1 0 0,-1 1 1 0 0,1-2-542 0 0,-1 2 86 0 0,0 0 0 0 0,0 0 0 0 0,0 0 0 0 0,0-1 0 0 0,0 1 0 0 0,0 0 0 0 0,0 0 0 0 0,0 0 0 0 0,0 0 0 0 0,0 0 0 0 0,1-1 1 0 0,-1 1-1 0 0,0 0 0 0 0,0 0 0 0 0,0 0 0 0 0,0 0 0 0 0,0 0 0 0 0,0-1 0 0 0,0 1 0 0 0,1 0 0 0 0,-1 0 0 0 0,0 0 0 0 0,0 0 0 0 0,0 0 0 0 0,0 0 0 0 0,0 0 1 0 0,1 0-1 0 0,-1 0 0 0 0,0 0 0 0 0,0 0 0 0 0,0 0 0 0 0,0 0 0 0 0,1-1 0 0 0,-1 1 0 0 0,0 0 0 0 0,0 0 0 0 0,0 1 0 0 0,0-1 0 0 0,1 0 0 0 0,-1 0 0 0 0,0 0 0 0 0,0 0 1 0 0,0 0-1 0 0,0 0 0 0 0,1 0 0 0 0,-1 0 0 0 0,0 0 0 0 0,0 0 0 0 0,0 0 0 0 0,0 0-86 0 0,1 1 166 0 0,0 0 0 0 0,0-1-1 0 0,-1 1 1 0 0,1 0 0 0 0,0-1 0 0 0,0 1-1 0 0,0-1 1 0 0,0 0 0 0 0,0 1 0 0 0,0-1-1 0 0,0 0 1 0 0,0 1 0 0 0,0-1 0 0 0,0 0-1 0 0,0 0 1 0 0,0 0 0 0 0,0 0 0 0 0,0 0-1 0 0,0 0 1 0 0,0 0 0 0 0,0 0-166 0 0,26-3 750 0 0,-21 2-415 0 0,68-9 1791 0 0,14-7-2126 0 0,1-1 197 0 0,73-13-397 0 0,-120 24-83 0 0,-19 3-517 0 0,0 0-1 0 0,0 2 1 0 0,1 0 0 0 0,14 2 800 0 0,-35 0-269 0 0,-1 1 0 0 0,0-1 1 0 0,0 1-1 0 0,1-1 0 0 0,-1 1 0 0 0,0-1 1 0 0,0 1-1 0 0,0 0 0 0 0,0 0 1 0 0,0 0-1 0 0,0 1 0 0 0,0-1 1 0 0,0 0-1 0 0,0 1 0 0 0,0-1 0 0 0,0 1 1 0 0,-1 0-1 0 0,1 0 269 0 0,-1-1-370 0 0,-1 0-1 0 0,1 0 1 0 0,0 1-1 0 0,-1-1 1 0 0,1 0 0 0 0,-1 1-1 0 0,1-1 1 0 0,-1 1 0 0 0,1-1-1 0 0,-1 1 1 0 0,0-1-1 0 0,0 0 1 0 0,0 1 0 0 0,0-1-1 0 0,0 1 1 0 0,0-1 0 0 0,0 1-1 0 0,-1-1 1 0 0,1 1-1 0 0,-1-1 1 0 0,1 1 0 0 0,-1-1-1 0 0,1 0 1 0 0,-1 1 0 0 0,1-1-1 0 0,-1 0 1 0 0,0 0-1 0 0,0 1 371 0 0,-10 14-3619 0 0</inkml:trace>
  <inkml:trace contextRef="#ctx0" brushRef="#br0" timeOffset="1875.379">621 423 2601 0 0,'-7'-24'4451'0'0,"2"15"-1963"0"0,5 9-2438 0 0,0 0 0 0 0,0 0 0 0 0,1 0 0 0 0,-1 0 0 0 0,0 0 0 0 0,0 0 0 0 0,0 0 0 0 0,0 1 0 0 0,0-1 0 0 0,0 0-1 0 0,0 0 1 0 0,0 0 0 0 0,0 0 0 0 0,0 0 0 0 0,0 0 0 0 0,0 0 0 0 0,0 0 0 0 0,0 0 0 0 0,0 0 0 0 0,0 0 0 0 0,0 1-1 0 0,0-1 1 0 0,0 0 0 0 0,0 0 0 0 0,0 0 0 0 0,0 0 0 0 0,0 0 0 0 0,0 0 0 0 0,0 0 0 0 0,0 0 0 0 0,0 0 0 0 0,-1 0 0 0 0,1 0-1 0 0,0 0 1 0 0,0 1 0 0 0,0-1 0 0 0,0 0 0 0 0,0 0 0 0 0,0 0 0 0 0,0 0 0 0 0,0 0 0 0 0,0 0 0 0 0,0 0 0 0 0,0 0 0 0 0,0 0-1 0 0,0 0 1 0 0,-1 0 0 0 0,1 0 0 0 0,0 0 0 0 0,0 0 0 0 0,0 0 0 0 0,0 0 0 0 0,0 0 0 0 0,0 0 0 0 0,0 0 0 0 0,0 0-1 0 0,0 0 1 0 0,0 0 0 0 0,-1 0-50 0 0,1 8 928 0 0,-2 0 0 0 0,1-1-1 0 0,-1 1 1 0 0,0 0 0 0 0,-1 0-928 0 0,-4 19 702 0 0,-10 82 1895 0 0,5 7-2597 0 0,-10 67-207 0 0,10-125-1011 0 0,7-36-1411 0 0,1 0 0 0 0,-2 20 2629 0 0,6-36-772 0 0,-2 19-3053 0 0,-4-11-1985 0 0,-4-6 2485 0 0</inkml:trace>
  <inkml:trace contextRef="#ctx0" brushRef="#br0" timeOffset="2203.3">19 1119 4985 0 0,'-7'5'2184'0'0,"-3"2"435"0"0,10-7-2533 0 0,0 0 0 0 0,0 0 0 0 0,0 0 0 0 0,0 1 0 0 0,-1-1 0 0 0,1 0 0 0 0,0 0 0 0 0,0 0 0 0 0,0 1 0 0 0,0-1 0 0 0,0 0 0 0 0,0 0 0 0 0,0 0 0 0 0,0 1 0 0 0,0-1-1 0 0,0 0 1 0 0,0 0 0 0 0,0 0 0 0 0,0 1 0 0 0,0-1 0 0 0,0 0 0 0 0,0 0 0 0 0,0 0 0 0 0,0 1 0 0 0,0-1 0 0 0,0 0 0 0 0,0 0 0 0 0,1 0 0 0 0,-1 1 0 0 0,0-1 0 0 0,0 0 0 0 0,0 0-1 0 0,0 0 1 0 0,0 0 0 0 0,0 0 0 0 0,1 1 0 0 0,-1-1 0 0 0,0 0 0 0 0,0 0 0 0 0,0 0 0 0 0,0 0 0 0 0,1 0 0 0 0,-1 0 0 0 0,0 0 0 0 0,0 1 0 0 0,0-1 0 0 0,1 0 0 0 0,-1 0-86 0 0,4 2 340 0 0,0-1 0 0 0,0 1 0 0 0,1-1 0 0 0,-1 0 1 0 0,0 0-1 0 0,1-1 0 0 0,-1 1 0 0 0,0-1 1 0 0,1 0-1 0 0,0 0-340 0 0,48-3 1313 0 0,-44 2-1069 0 0,103-14 2690 0 0,2-6-2934 0 0,77-10 808 0 0,-101 17-442 0 0,22-9-366 0 0,-33 5-2689 0 0,55-3 2689 0 0,-99 16-1888 0 0,23-1-3405 0 0,-53 6 4056 0 0,-1 0 0 0 0,1 1-1 0 0,-1-1 1 0 0,0 1 0 0 0,0 0 0 0 0,1 0-1 0 0,-1 1 1238 0 0,4 3-4426 0 0</inkml:trace>
  <inkml:trace contextRef="#ctx0" brushRef="#br0" timeOffset="2546.968">1245 247 4409 0 0,'0'2'7919'0'0,"-1"4"-4278"0"0,-4 19-1666 0 0,2-3-1203 0 0,2 1 0 0 0,0-1 0 0 0,3 21-772 0 0,-2 32 608 0 0,-6-2-161 0 0,1-17-133 0 0,2 16-314 0 0,-11 190-1773 0 0,4-140-5398 0 0,9-86-601 0 0,-3-33 2971 0 0</inkml:trace>
  <inkml:trace contextRef="#ctx0" brushRef="#br0" timeOffset="2877.607">1265 305 5049 0 0,'-1'1'310'0'0,"0"-1"0"0"0,0 1 0 0 0,1 1 0 0 0,-1-1 0 0 0,0 0 0 0 0,1 0 0 0 0,-1 0 0 0 0,1 0 0 0 0,-1 0 0 0 0,1 1-1 0 0,0-1 1 0 0,-1 0 0 0 0,1 0 0 0 0,0 0 0 0 0,0 1 0 0 0,0-1 0 0 0,0 0 0 0 0,0 1 0 0 0,0-1 0 0 0,0 0 0 0 0,0 0 0 0 0,1 1 0 0 0,-1-1 0 0 0,0 0 0 0 0,1 0 0 0 0,-1 0 0 0 0,1 0-1 0 0,0 1-309 0 0,2 5 445 0 0,1-1-1 0 0,0 0 0 0 0,0-1 0 0 0,4 6-444 0 0,0-2 842 0 0,16 26 1497 0 0,9 21-2339 0 0,6 7 967 0 0,-16-26-140 0 0,10 24-827 0 0,-19-33 111 0 0,1 0-1 0 0,2-1 0 0 0,19 24-110 0 0,5 3 294 0 0,-1 4-294 0 0,-29-42 51 0 0,-2-4-41 0 0,0-1 0 0 0,1 0-1 0 0,0-1 1 0 0,1 1-10 0 0,32 33-31 0 0,-34-36 133 0 0,-9-8-98 0 0,1 0 0 0 0,-1 0 0 0 0,1-1 0 0 0,-1 1-1 0 0,1 0 1 0 0,-1 0 0 0 0,1 0 0 0 0,-1-1-1 0 0,1 1 1 0 0,-1 0 0 0 0,0-1 0 0 0,1 1 0 0 0,-1 0-1 0 0,1-1 1 0 0,-1 1 0 0 0,0 0 0 0 0,1-1-1 0 0,-1 1 1 0 0,0-1 0 0 0,0 1 0 0 0,1 0 0 0 0,-1-1-1 0 0,0 1 1 0 0,0-1 0 0 0,0 1 0 0 0,1-1-1 0 0,-1 1 1 0 0,0-1-4 0 0,7-15 37 0 0,0 0 0 0 0,-2-1-1 0 0,0 0 1 0 0,0 0 0 0 0,-2 0 0 0 0,1-12-37 0 0,2-30-20 0 0,-3-20 20 0 0,0-5-171 0 0,5 13 28 0 0,14-56 143 0 0,4-25-390 0 0,-8 52-1135 0 0,-8 83 6 0 0,-5 13-404 0 0,-4 8-1226 0 0,-12 42-6946 0 0,5-27 7446 0 0</inkml:trace>
  <inkml:trace contextRef="#ctx0" brushRef="#br0" timeOffset="2878.607">2179 26 5849 0 0,'4'-4'1037'0'0,"-2"2"-539"0"0,0 0 1 0 0,0 1-1 0 0,0-1 0 0 0,0 1 1 0 0,1-1-1 0 0,-1 1 0 0 0,0 0 1 0 0,0 0-1 0 0,1 0 0 0 0,-1 0 1 0 0,1 0-1 0 0,-1 0 0 0 0,3 0-498 0 0,-4 2 102 0 0,-1 0 0 0 0,1-1 0 0 0,-1 1 0 0 0,1-1 0 0 0,-1 1 0 0 0,1 0 0 0 0,-1-1 0 0 0,1 1-1 0 0,-1 0 1 0 0,1 0 0 0 0,-1-1 0 0 0,0 1 0 0 0,1 0 0 0 0,-1 0 0 0 0,0 0 0 0 0,0 0 0 0 0,0-1 0 0 0,0 1 0 0 0,0 0 0 0 0,1 0-1 0 0,-2 0 1 0 0,1 0 0 0 0,0-1 0 0 0,0 1 0 0 0,0 0 0 0 0,0 0 0 0 0,0 0 0 0 0,-1 0-102 0 0,-4 32 812 0 0,-6 10-37 0 0,4-16-359 0 0,1 0 1 0 0,1 0 0 0 0,1 8-417 0 0,1 77 370 0 0,-3 37-156 0 0,-3 28 159 0 0,-2 11-1240 0 0,10-168-321 0 0,0 0 0 0 0,2 0 0 0 0,1 0 0 0 0,0 0 0 0 0,2 2 1188 0 0,-1 0-2884 0 0,-3-21 2513 0 0,0 0 0 0 0,1 0-1 0 0,-1 1 1 0 0,0-1 0 0 0,0 0 0 0 0,1 0 0 0 0,-1 0 0 0 0,1 0 0 0 0,-1 1 0 0 0,1-1-1 0 0,0 0 1 0 0,-1 0 0 0 0,1 0 0 0 0,0 0 0 0 0,0 0 0 0 0,-1-1 0 0 0,1 1 0 0 0,0 0-1 0 0,0 0 1 0 0,0 0 0 0 0,1 0 371 0 0,-3-7-2519 0 0</inkml:trace>
  <inkml:trace contextRef="#ctx0" brushRef="#br0" timeOffset="3205.653">2118 175 3073 0 0,'-2'-4'640'0'0,"0"1"152"0"0,0 0 0 0 0,0 0 0 0 0,1 0-1 0 0,-1 0 1 0 0,1 0 0 0 0,0 0 0 0 0,0 0-1 0 0,0 0 1 0 0,0-2-792 0 0,1 4 154 0 0,0 0 0 0 0,1 0 0 0 0,-1 0 0 0 0,0 0 0 0 0,0 1 0 0 0,1-1 0 0 0,-1 0 0 0 0,1 0 0 0 0,-1 0 0 0 0,1 0 0 0 0,-1 0 0 0 0,1 0 0 0 0,0 1 0 0 0,-1-1 0 0 0,1 0 0 0 0,0 0 0 0 0,0 1 0 0 0,-1-1 0 0 0,1 1 0 0 0,0-1 0 0 0,0 1 0 0 0,0-1 0 0 0,0 1 0 0 0,0-1 0 0 0,0 1 0 0 0,0 0 0 0 0,0-1 0 0 0,-1 1 0 0 0,1 0 0 0 0,0 0 0 0 0,0 0 0 0 0,1 0 0 0 0,-1 0-154 0 0,14-3 618 0 0,0 0 1 0 0,1 2 0 0 0,-1 0-1 0 0,1 0 1 0 0,-1 2-1 0 0,1 0 1 0 0,13 3-619 0 0,35 3 774 0 0,-47-7-660 0 0,0 2-1 0 0,0 0 1 0 0,0 0 0 0 0,0 2-1 0 0,0 0 1 0 0,-1 1-1 0 0,0 1 1 0 0,13 6-114 0 0,-17-5-43 0 0,-3-3 48 0 0,0 1 0 0 0,0 0 1 0 0,-1 1-1 0 0,1 0 1 0 0,-1 1-1 0 0,4 4-5 0 0,-10-10 0 0 0,-1 1 0 0 0,1 1 0 0 0,-1-1 0 0 0,1 0-1 0 0,-1 0 1 0 0,0 0 0 0 0,0 1 0 0 0,0-1 0 0 0,0 1-1 0 0,0-1 1 0 0,0 1 0 0 0,-1-1 0 0 0,1 1 0 0 0,-1-1-1 0 0,0 1 1 0 0,0-1 0 0 0,0 1 0 0 0,0 0 0 0 0,0-1 0 0 0,0 1-1 0 0,-1-1 1 0 0,1 1 0 0 0,-1-1 0 0 0,0 1 0 0 0,0-1-1 0 0,0 1 1 0 0,0-1 0 0 0,0 1 0 0 0,-4 6-47 0 0,0-1 0 0 0,0 0-1 0 0,-1 0 1 0 0,0-1 0 0 0,0 1 0 0 0,0-1-1 0 0,-1-1 1 0 0,0 1 0 0 0,-2 0 47 0 0,-18 13-583 0 0,-29 17 583 0 0,0 0-504 0 0,17-8-1849 0 0,-24 11 2353 0 0,5-12-3544 0 0,48-24 1831 0 0,0 0-1 0 0,-1-1 1 0 0,1-1-1 0 0,-6 1 1714 0 0,15-3-183 0 0,0 0 0 0 0,1 0 0 0 0,-1 0-1 0 0,0 1 1 0 0,0-1 0 0 0,1 0 0 0 0,-1 0 0 0 0,0 0 0 0 0,1 1 0 0 0,-1-1 0 0 0,0 0-1 0 0,0 1 1 0 0,1-1 0 0 0,-1 1 0 0 0,1-1 0 0 0,-1 1 0 0 0,0-1 0 0 0,1 1 183 0 0,0 8-2573 0 0,1-3 1687 0 0,-1-6 872 0 0,0 0 0 0 0,0 0 0 0 0,0 0 0 0 0,0 1-1 0 0,0-1 1 0 0,0 0 0 0 0,0 0 0 0 0,0 0 0 0 0,0 0 0 0 0,0 0-1 0 0,0 0 1 0 0,0 0 0 0 0,0 0 0 0 0,0 0 0 0 0,0 0 0 0 0,-1 1-1 0 0,1-1 1 0 0,0 0 0 0 0,0 0 0 0 0,0 0 0 0 0,0 0 0 0 0,0 0-1 0 0,0 0 1 0 0,0 0 0 0 0,-1 0 0 0 0,1 0 0 0 0,0 0 0 0 0,0 0 0 0 0,0 0-1 0 0,0 0 1 0 0,0 0 0 0 0,0 0 0 0 0,0 0 0 0 0,-1 0 0 0 0,1 0-1 0 0,0 0 1 0 0,0 0 0 0 0,0 0 0 0 0,0 0 0 0 0,0 0 0 0 0,0 0-1 0 0,0 0 1 0 0,0 0 0 0 0,-1-1 0 0 0,1 1 0 0 0,0 0 0 0 0,0 0-1 0 0,0 0 1 0 0,0 0 0 0 0,0 0 0 0 0,0 0 0 0 0,0 0 0 0 0,0 0-1 0 0,0 0 1 0 0,0 0 0 0 0,0-1 0 0 0,0 1 0 0 0,0 0 0 0 0,0 0-1 0 0,0 0 1 0 0,-1 0 0 0 0,1 0 0 0 0,0 0 14 0 0</inkml:trace>
  <inkml:trace contextRef="#ctx0" brushRef="#br0" timeOffset="3549.201">2643 211 3345 0 0,'3'-2'308'0'0,"45"-22"3620"0"0,-44 23-3452 0 0,0-1 0 0 0,1 1 0 0 0,-1-1 0 0 0,1 1-1 0 0,-1 0 1 0 0,1 1 0 0 0,0-1 0 0 0,-1 1 0 0 0,5 0-476 0 0,-8 0 101 0 0,0 1 0 0 0,0-1 1 0 0,-1 0-1 0 0,1 0 0 0 0,0 1 1 0 0,0-1-1 0 0,0 1 0 0 0,-1-1 1 0 0,1 1-1 0 0,0-1 0 0 0,-1 1 0 0 0,1-1 1 0 0,0 1-1 0 0,-1 0 0 0 0,1-1 1 0 0,-1 1-1 0 0,1 0 0 0 0,-1 0 1 0 0,1-1-1 0 0,-1 1 0 0 0,1 0 1 0 0,-1 0-1 0 0,0 0 0 0 0,1-1 0 0 0,-1 1 1 0 0,0 0-1 0 0,0 0 0 0 0,0 0 1 0 0,0 1-102 0 0,1 28 1096 0 0,-1-22-715 0 0,-1 4-20 0 0,0 0-1 0 0,-1 0 1 0 0,0 0-1 0 0,-3 11-360 0 0,-4 15 594 0 0,-2 20-37 0 0,2-18-125 0 0,3-1 1 0 0,0 2-1 0 0,3-1 0 0 0,2 0 1 0 0,1 19-433 0 0,23 114 455 0 0,-22-166-438 0 0,1 0 0 0 0,0 0 0 0 0,0 0 0 0 0,0 0 0 0 0,1-1 0 0 0,-1 1 0 0 0,2-1 0 0 0,-1 1-17 0 0,-1-4 26 0 0,0 0-1 0 0,0 1 1 0 0,1-1 0 0 0,-1 0 0 0 0,1 0 0 0 0,0 0-1 0 0,-1-1 1 0 0,1 1 0 0 0,0-1 0 0 0,1 1 0 0 0,-1-1-1 0 0,0 0 1 0 0,1 0 0 0 0,2 0-26 0 0,-3-1 14 0 0,0-1-1 0 0,1-1 1 0 0,-1 1-1 0 0,1 0 1 0 0,-1-1 0 0 0,0 1-1 0 0,0-1 1 0 0,1 0-1 0 0,-1 0 1 0 0,0 0 0 0 0,0-1-1 0 0,0 1 1 0 0,0-1-1 0 0,2-1-13 0 0,14-5 106 0 0,-12 5-121 0 0,0-1 1 0 0,1 1-1 0 0,-2-1 1 0 0,1-1-1 0 0,0 1 0 0 0,-1-1 1 0 0,0 0-1 0 0,0-1 0 0 0,0 1 1 0 0,-1-1-1 0 0,0 0 0 0 0,0-1 1 0 0,0 1-1 0 0,-1-1 1 0 0,0 0-1 0 0,0-1 15 0 0,11-22-13 0 0,-2-1 0 0 0,-1 0 0 0 0,2-13 13 0 0,2-3-92 0 0,4-16-803 0 0,-2 0 0 0 0,-4-1 1 0 0,-2 0-1 0 0,-4-1 1 0 0,1-44 894 0 0,-9 107-89 0 0,0-50-1938 0 0,0 50 1596 0 0,0-1 0 0 0,0 0 0 0 0,-1 0 1 0 0,1 0-1 0 0,-1 1 0 0 0,0-1 1 0 0,1 0-1 0 0,-2 1 0 0 0,1-1 1 0 0,0 1-1 0 0,0-1 0 0 0,-1 1 1 0 0,1-1-1 0 0,-1 1 0 0 0,0 0 0 0 0,0-1 431 0 0,0 3-3359 0 0,3 3 1728 0 0,4 5 270 0 0,-5-7 711 0 0,0-1 628 0 0,1 0 0 0 0,-1 0 0 0 0,0 0 0 0 0,0 0 0 0 0,0 0 0 0 0,0 0 0 0 0,0 1 0 0 0,0-1 0 0 0,0 0 0 0 0,0 0 0 0 0,0 0 1 0 0,0 0-1 0 0,0 0 0 0 0,0 0 0 0 0,0 0 0 0 0,0 0 0 0 0,0 0 0 0 0,0 0 0 0 0,0 0 0 0 0,0 1 0 0 0,0-1 0 0 0,0 0 0 0 0,0 0 0 0 0,0 0 0 0 0,0 0 0 0 0,0 0 0 0 0,0 0 0 0 0,0 0 0 0 0,0 0 0 0 0,0 0 0 0 0,0 0 0 0 0,0 0 1 0 0,-1 0-1 0 0,1 1 0 0 0,0-1 0 0 0,0 0 0 0 0,0 0 0 0 0,0 0 0 0 0,0 0 0 0 0,0 0 0 0 0,0 0 0 0 0,0 0 0 0 0,0 0 0 0 0,0 0 0 0 0,0 0 0 0 0,0 0 0 0 0,0 0 0 0 0,-1 0 0 0 0,1 0 0 0 0,0 0 0 0 0,0 0 0 0 0,0 0 0 0 0,0 0 0 0 0,0 0 1 0 0,0 0-1 0 0,0 0 0 0 0,0 0 0 0 0,0 0 0 0 0,0 0 0 0 0,0 0 0 0 0,-1 0 0 0 0,1 0 0 0 0,0 0 0 0 0,0 0 0 0 0,0 0 22 0 0</inkml:trace>
  <inkml:trace contextRef="#ctx0" brushRef="#br0" timeOffset="3550.201">3295 89 6049 0 0,'49'6'7814'0'0,"-37"-6"-6848"0"0,0-1 1 0 0,0 0 0 0 0,0-1-1 0 0,10-3-966 0 0,58-10 3212 0 0,2 3-3212 0 0,-2 0 561 0 0,0-4-561 0 0,-1 2-472 0 0,-7 1-3389 0 0,-71 12 3378 0 0,1 1 1 0 0,0-1-1 0 0,0 1 1 0 0,0-1-1 0 0,0 1 1 0 0,0 0-1 0 0,-1 0 1 0 0,1 0-1 0 0,0 0 1 0 0,0 0-1 0 0,0 0 1 0 0,0 0-1 0 0,0 1 0 0 0,0-1 1 0 0,0 1-1 0 0,-1-1 1 0 0,1 1-1 0 0,0 0 1 0 0,0 0-1 0 0,-1 0 1 0 0,1 0-1 0 0,-1 0 1 0 0,2 1 482 0 0,13 13-5655 0 0</inkml:trace>
  <inkml:trace contextRef="#ctx0" brushRef="#br0" timeOffset="3877.312">3726 78 5393 0 0,'-3'0'489'0'0,"1"1"-1"0"0,-1-1 1 0 0,1 1-1 0 0,0 0 1 0 0,-1 0-1 0 0,1 0 1 0 0,0 0-1 0 0,-1 0 0 0 0,1 0 1 0 0,0 1-1 0 0,0-1 1 0 0,0 1-1 0 0,0-1 1 0 0,0 1-1 0 0,1 0 1 0 0,-1 0-1 0 0,0 0 1 0 0,1 0-1 0 0,-2 2-488 0 0,-2 3 743 0 0,1 0 0 0 0,0 1-1 0 0,0 0 1 0 0,0-1 0 0 0,0 3-743 0 0,-4 18 989 0 0,1 0-1 0 0,2 1 1 0 0,0-1 0 0 0,0 29-989 0 0,0-1 590 0 0,-5 35 511 0 0,1 64-1101 0 0,10-108-895 0 0,3 0 0 0 0,1 1-1 0 0,4 7 896 0 0,4 9-4285 0 0,4-1-3489 0 0,-8-31-483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5:50:56.09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1496 1408 0 0,'-2'4'548'0'0,"1"-3"36"0"0,0 1-1 0 0,0 0 0 0 0,0 0 0 0 0,0 0 1 0 0,0-1-1 0 0,0 1 0 0 0,1 0 0 0 0,-1 0 0 0 0,1 0 1 0 0,-1 2-584 0 0,1-2 250 0 0,1-1 0 0 0,-1 0 1 0 0,0 0-1 0 0,1 0 1 0 0,-1 1-1 0 0,1-1 0 0 0,0 0 1 0 0,-1 0-1 0 0,1 0 0 0 0,0 0 1 0 0,0 0-1 0 0,0 0 0 0 0,-1 0 1 0 0,1 0-1 0 0,0-1 1 0 0,0 1-1 0 0,0 0 0 0 0,1 0 1 0 0,-1-1-1 0 0,0 1-250 0 0,6 3 522 0 0,0 0 0 0 0,1 0 0 0 0,-1-1 0 0 0,1 0 0 0 0,0 0 0 0 0,0-1 0 0 0,0 0 0 0 0,0 0 0 0 0,5 0-522 0 0,18 1 1710 0 0,29-1-1710 0 0,-30-1 552 0 0,113-2 3024 0 0,125-18-3576 0 0,-1-1 706 0 0,28 5-357 0 0,261-5-746 0 0,-474 21-29 0 0,126 3-2495 0 0,-198-3 2304 0 0,1 0 1 0 0,-1 0-1 0 0,1 1 0 0 0,-1 1 1 0 0,0 0-1 0 0,1 0 617 0 0,-9-2-372 0 0,0 0-1 0 0,0 0 1 0 0,0 0 0 0 0,0 0 0 0 0,0 0-1 0 0,0 0 1 0 0,-1 1 0 0 0,1-1-1 0 0,0 1 1 0 0,-1-1 0 0 0,1 1 0 0 0,-1-1-1 0 0,1 1 1 0 0,0 1 372 0 0,-2-1-377 0 0,1-1 0 0 0,-1 1 0 0 0,1-1 0 0 0,-1 0 0 0 0,0 1-1 0 0,0-1 1 0 0,0 1 0 0 0,0-1 0 0 0,0 1 0 0 0,0-1 0 0 0,0 1 0 0 0,0-1 0 0 0,0 1 0 0 0,-1-1 0 0 0,1 1-1 0 0,-1-1 1 0 0,1 0 0 0 0,-1 1 0 0 0,1-1 0 0 0,-1 0 0 0 0,0 1 0 0 0,0-1 0 0 0,0 0 0 0 0,0 0 377 0 0,-11 12-2673 0 0</inkml:trace>
  <inkml:trace contextRef="#ctx0" brushRef="#br0" timeOffset="468.64">219 1994 1248 0 0,'-9'2'4107'0'0,"9"-1"-3979"0"0,0-1-1 0 0,0 0 1 0 0,0 0 0 0 0,0 0 0 0 0,0 1 0 0 0,0-1-1 0 0,0 0 1 0 0,0 0 0 0 0,0 0 0 0 0,0 0-1 0 0,0 1 1 0 0,0-1 0 0 0,0 0 0 0 0,0 0 0 0 0,0 0-1 0 0,1 1 1 0 0,-1-1 0 0 0,0 0 0 0 0,0 0 0 0 0,0 0-1 0 0,0 0 1 0 0,0 0 0 0 0,1 1 0 0 0,-1-1-1 0 0,0 0 1 0 0,0 0 0 0 0,0 0 0 0 0,0 0 0 0 0,1 0-1 0 0,-1 0 1 0 0,0 0 0 0 0,0 0 0 0 0,0 0 0 0 0,0 0-1 0 0,1 0 1 0 0,-1 0 0 0 0,0 0 0 0 0,0 0-1 0 0,0 0 1 0 0,1 0-128 0 0,15 7 3301 0 0,-12-5-2829 0 0,1-1 1 0 0,-1 1-1 0 0,0-1 0 0 0,0 0 0 0 0,1 0 1 0 0,-1 0-1 0 0,1-1-472 0 0,29 2 1606 0 0,0-2 1 0 0,6-2-1607 0 0,37 1 1241 0 0,222 3 1226 0 0,114 3-1602 0 0,-222 4-687 0 0,28 12-178 0 0,64 15-3378 0 0,-247-25 587 0 0,-31-8-5196 0 0,-5-3 7754 0 0,-1 0-1 0 0,1 0 1 0 0,0 1-1 0 0,0-1 1 0 0,-1 0-1 0 0,1 0 1 0 0,0 1-1 0 0,0-1 1 0 0,0 0-1 0 0,-1 0 1 0 0,1 1 0 0 0,0-1-1 0 0,0 0 1 0 0,0 1-1 0 0,0-1 1 0 0,-1 0-1 0 0,1 0 1 0 0,0 1-1 0 0,0-1 1 0 0,0 0-1 0 0,0 1 1 0 0,0-1 0 0 0,0 0-1 0 0,0 1 1 0 0,0-1-1 0 0,0 0 1 0 0,0 1-1 0 0,0-1 1 0 0,0 1 233 0 0,0 2-1928 0 0,-10-5-247 0 0</inkml:trace>
  <inkml:trace contextRef="#ctx0" brushRef="#br0" timeOffset="890.415">1770 1087 2136 0 0,'-10'-17'7552'0'0,"10"13"-3957"0"0,9 11-1588 0 0,25 27-519 0 0,96 95 2169 0 0,79 59-3657 0 0,38 27 44 0 0,-239-208-44 0 0,0 1 52 0 0,1 1 1 0 0,-1 0-1 0 0,0 0 1 0 0,-1 1-1 0 0,0 0 1 0 0,-1 0-1 0 0,0 1 0 0 0,0 0 1 0 0,2 9-53 0 0,-6-15 23 0 0,0 0 0 0 0,0 0 0 0 0,-1 0 0 0 0,0 0 0 0 0,0 0 0 0 0,-1 0 0 0 0,1 1 0 0 0,-1-1 0 0 0,0 0 0 0 0,0 0 0 0 0,-1 1 0 0 0,0-1 0 0 0,0 0 0 0 0,0 0 0 0 0,0 0 0 0 0,-1 0 0 0 0,0 0 0 0 0,0 0 0 0 0,0 0 0 0 0,-1-1 1 0 0,1 1-1 0 0,-1-1 0 0 0,-2 3-23 0 0,-19 20 308 0 0,-1 0 1 0 0,-2-1-1 0 0,-22 16-308 0 0,-93 62 612 0 0,46-35-330 0 0,-71 52-301 0 0,-89 68-793 0 0,199-146-542 0 0,-4 2-3017 0 0,25-11-4589 0 0,24-22 1872 0 0</inkml:trace>
  <inkml:trace contextRef="#ctx0" brushRef="#br0" timeOffset="4276.131">8710 209 3641 0 0,'4'-20'2548'0'0,"5"-25"7018"0"0,9-22-9566 0 0,-18 68 283 0 0,1 1 0 0 0,-1-1 0 0 0,1 1 0 0 0,0-1 0 0 0,0 1 0 0 0,0-1 0 0 0,0 0 0 0 0,0 1 0 0 0,0-1 0 0 0,0 0 0 0 0,1 0 0 0 0,-1 0 0 0 0,0 0 0 0 0,1 0-1 0 0,0 1-282 0 0,8 7 544 0 0,0 1-256 0 0,0 0 1 0 0,0-1-1 0 0,1 0 1 0 0,0-1-1 0 0,1 0 1 0 0,11 6-289 0 0,8 2 22 0 0,1-1 0 0 0,7 1-22 0 0,-22-10-145 0 0,1-1-1 0 0,-1-1 1 0 0,3 0 145 0 0,-2-1-571 0 0,0 2 0 0 0,17 5 571 0 0,-34-10-38 0 0,0 1-1 0 0,0-1 0 0 0,0 0 1 0 0,0 1-1 0 0,0-1 0 0 0,0 1 0 0 0,0-1 1 0 0,0 1-1 0 0,0-1 0 0 0,-1 1 0 0 0,1 0 1 0 0,0-1-1 0 0,0 1 0 0 0,-1 0 1 0 0,1 0-1 0 0,0-1 0 0 0,-1 1 0 0 0,1 0 1 0 0,0 0-1 0 0,-1 0 0 0 0,0 0 1 0 0,1 0-1 0 0,-1 0 0 0 0,1 0 0 0 0,-1 0 39 0 0,0 0-38 0 0,0 1-1 0 0,-1-1 0 0 0,1 0 0 0 0,0 0 1 0 0,-1 0-1 0 0,1 1 0 0 0,0-1 0 0 0,-1 0 1 0 0,0 0-1 0 0,1 0 0 0 0,-1 0 0 0 0,0 0 1 0 0,1 0-1 0 0,-1 0 0 0 0,0 0 0 0 0,0 0 1 0 0,0 0-1 0 0,0 0 39 0 0,-5 4-131 0 0,-1 0 1 0 0,0 0-1 0 0,0-1 1 0 0,0 0 0 0 0,-7 3 130 0 0,-102 47 8 0 0,-69 45-8 0 0,182-97 46 0 0,0 0 1 0 0,0 0-1 0 0,1 0 1 0 0,-1 1-1 0 0,0-1 1 0 0,1 1-1 0 0,0 0 1 0 0,-1-1-1 0 0,1 1 1 0 0,0 0 0 0 0,0 1-47 0 0,2-3 14 0 0,-1 0 1 0 0,1-1 0 0 0,0 1 0 0 0,0 0 0 0 0,-1-1 0 0 0,1 1 0 0 0,0 0 0 0 0,0-1 0 0 0,0 1 0 0 0,0 0 0 0 0,0-1 0 0 0,0 1 0 0 0,0 0 0 0 0,0 0-1 0 0,0-1 1 0 0,0 1 0 0 0,0 0 0 0 0,1-1 0 0 0,-1 1 0 0 0,0 0 0 0 0,0-1 0 0 0,1 2-15 0 0,0-1 6 0 0,0-1 0 0 0,0 1 0 0 0,0 0-1 0 0,0 0 1 0 0,0 0 0 0 0,0-1 0 0 0,0 1 0 0 0,1 0 0 0 0,-1-1 0 0 0,0 1 0 0 0,0-1-1 0 0,0 0 1 0 0,1 1 0 0 0,-1-1 0 0 0,0 0 0 0 0,1 0 0 0 0,0 1-6 0 0,44 0 440 0 0,-35-1-295 0 0,0 0 0 0 0,1 0 0 0 0,6 2-145 0 0,22 6-67 0 0,23 8 67 0 0,-50-12 5 0 0,-1 0 0 0 0,1 1 1 0 0,-1 0-1 0 0,0 1 1 0 0,-1 1-1 0 0,9 5-5 0 0,-18-10-20 0 0,1-1 0 0 0,-1 1 0 0 0,0 0 0 0 0,0 0 0 0 0,0 0 0 0 0,0 0 0 0 0,0 0 0 0 0,0 1 0 0 0,-1-1 0 0 0,1 1 0 0 0,-1-1 0 0 0,1 1 0 0 0,-1-1 0 0 0,0 1 0 0 0,0 0 0 0 0,0-1 0 0 0,0 1 0 0 0,-1 0 0 0 0,1 0 0 0 0,-1 0 0 0 0,0 0 0 0 0,1 0 20 0 0,-2 1-7 0 0,0 0-1 0 0,0 0 1 0 0,0-1 0 0 0,0 1-1 0 0,0-1 1 0 0,-1 1 0 0 0,1-1-1 0 0,-1 1 1 0 0,0-1 0 0 0,0 0-1 0 0,0 0 1 0 0,-1 0 0 0 0,1 0-1 0 0,-1 0 1 0 0,1-1 0 0 0,-4 3 7 0 0,-6 6 20 0 0,-1-2 0 0 0,-1 1 1 0 0,1-2-1 0 0,-2 0 1 0 0,-8 4-21 0 0,-80 30 66 0 0,72-30-45 0 0,-103 32 1079 0 0,-1-5 1 0 0,-34 0-1101 0 0,37-9 1534 0 0,118-26-1459 0 0,6-2 71 0 0,0 0-1 0 0,0 0 0 0 0,-1-1 1 0 0,-2 0-146 0 0,75-2 1213 0 0,104-3-1610 0 0,-68 0-39 0 0,0 5 0 0 0,49 8 436 0 0,247 46-97 0 0,-286-34-2986 0 0,-1 5 0 0 0,59 24 3083 0 0,-146-42-2665 0 0,-1 2 1 0 0,-1 0-1 0 0,8 5 2665 0 0,2 1-7770 0 0</inkml:trace>
  <inkml:trace contextRef="#ctx0" brushRef="#br0" timeOffset="1577.753">4063 183 5529 0 0,'26'-18'7252'0'0,"21"-2"-3988"0"0,-42 18-2707 0 0,27-10 448 0 0,0 1 1 0 0,1 1-1 0 0,0 2 0 0 0,0 1 0 0 0,14 0-1005 0 0,-38 6 57 0 0,0 0 0 0 0,0 1 0 0 0,0 0-1 0 0,0 1 1 0 0,0 0 0 0 0,0 0 0 0 0,0 1-1 0 0,0 0 1 0 0,-1 1 0 0 0,1 0 0 0 0,-1 0-1 0 0,1 1 1 0 0,-1 0 0 0 0,0 0 0 0 0,0 1-1 0 0,-1 0 1 0 0,0 0 0 0 0,0 1 0 0 0,0 0-1 0 0,0 0 1 0 0,-1 0 0 0 0,5 7-57 0 0,-5-4 25 0 0,-1 1 0 0 0,0-1 0 0 0,0 1 1 0 0,-1 0-1 0 0,0 0 0 0 0,-1 0 0 0 0,0 1 0 0 0,0-1 0 0 0,-1 1 0 0 0,-1 0 1 0 0,0-1-1 0 0,0 1 0 0 0,-1 0 0 0 0,-1 0 0 0 0,0 4-25 0 0,-3 24-302 0 0,-2-1-1 0 0,-2 1 0 0 0,-7 20 303 0 0,-1-3-2092 0 0,-3-2 0 0 0,-2 0 0 0 0,-6 7 2092 0 0,-7 6-11760 0 0,-6 4 11760 0 0,15-37-4270 0 0</inkml:trace>
  <inkml:trace contextRef="#ctx0" brushRef="#br0" timeOffset="1905.803">3497 1211 5705 0 0,'-3'-1'495'0'0,"1"0"0"0"0,-1-1 0 0 0,1 1 0 0 0,-1-1 0 0 0,1 1 1 0 0,0-1-1 0 0,-1 0 0 0 0,1 0 0 0 0,-1-1-495 0 0,2 2 73 0 0,1 1 0 0 0,0-1 1 0 0,-1 1-1 0 0,1-1 1 0 0,0 1-1 0 0,-1-1 1 0 0,1 0-1 0 0,0 1 0 0 0,0-1 1 0 0,0 0-1 0 0,0 1 1 0 0,0-1-1 0 0,-1 0 0 0 0,1 1 1 0 0,0-1-1 0 0,0 0 1 0 0,1 1-1 0 0,-1-1 1 0 0,0 0-1 0 0,0 1 0 0 0,0-1 1 0 0,0 1-1 0 0,0-1 1 0 0,1 0-1 0 0,-1 1 0 0 0,0-1 1 0 0,1 1-1 0 0,-1-1 1 0 0,0 0-1 0 0,1 1 1 0 0,-1-1-1 0 0,1 1 0 0 0,-1-1 1 0 0,1 1-1 0 0,-1 0 1 0 0,1-1-1 0 0,-1 1 0 0 0,1-1 1 0 0,-1 1-1 0 0,1 0 1 0 0,0 0-1 0 0,-1-1 0 0 0,1 1-72 0 0,15-9 814 0 0,0 0 1 0 0,0 1-1 0 0,1 0 1 0 0,0 2 0 0 0,0 0-1 0 0,1 1 1 0 0,11-2-816 0 0,31-3 1563 0 0,39-2-1563 0 0,-32 5 541 0 0,74-6 1026 0 0,99 6-1567 0 0,142 16 93 0 0,-317-7-501 0 0,-32 0-1128 0 0,-1 1 1 0 0,0 1-1 0 0,28 9 1536 0 0,-10 1-4753 0 0,-1 5-3678 0 0,-37-14 3951 0 0</inkml:trace>
  <inkml:trace contextRef="#ctx0" brushRef="#br0" timeOffset="2233.932">5332 269 5585 0 0,'6'-10'740'0'0,"0"0"0"0"0,1 0 0 0 0,0 1 1 0 0,1 0-1 0 0,3-3-740 0 0,-8 9 214 0 0,1-1-1 0 0,0 1 1 0 0,0 0 0 0 0,0 0 0 0 0,1 1 0 0 0,-1-1 0 0 0,1 1 0 0 0,-1 0 0 0 0,1 0 0 0 0,0 0 0 0 0,0 1 0 0 0,-1 0 0 0 0,5-1-214 0 0,12 0 368 0 0,0 0 1 0 0,0 1 0 0 0,0 2-1 0 0,0 0 1 0 0,0 1 0 0 0,0 1-1 0 0,8 3-368 0 0,-18-4 60 0 0,-1 1-1 0 0,0 0 1 0 0,0 1-1 0 0,0 0 1 0 0,0 1-1 0 0,-1 0 1 0 0,1 0-1 0 0,-1 1 1 0 0,-1 1-1 0 0,1-1 0 0 0,-1 1 1 0 0,0 0-1 0 0,-1 1 1 0 0,0 0-1 0 0,4 6-59 0 0,-9-12 4 0 0,0 1-1 0 0,-1 0 0 0 0,1-1 0 0 0,-1 1 1 0 0,1 0-1 0 0,-1 0 0 0 0,0 0 1 0 0,0 0-1 0 0,-1 0 0 0 0,1 0 0 0 0,-1 0 1 0 0,1 0-1 0 0,-1 1 0 0 0,0-1 0 0 0,0 0 1 0 0,0 0-1 0 0,-1 2-3 0 0,0 0 8 0 0,-1-1 0 0 0,1 1-1 0 0,-1-1 1 0 0,0 1 0 0 0,0-1 0 0 0,0 0-1 0 0,-1 0 1 0 0,1 0 0 0 0,-1 0 0 0 0,0-1-1 0 0,0 1-7 0 0,-10 9 32 0 0,0-2-1 0 0,0 0 1 0 0,-1 0-1 0 0,0-1 1 0 0,-15 8-32 0 0,-18 7 150 0 0,-1-2 0 0 0,-24 6-150 0 0,-16 9 19 0 0,14-12-4 0 0,42-15 192 0 0,-22 10-207 0 0,46-17 22 0 0,0 0-1 0 0,1 0 1 0 0,-1 1 0 0 0,1 0 0 0 0,0 0-1 0 0,0 1 1 0 0,1-1 0 0 0,-5 6-22 0 0,10-10 12 0 0,0 0 0 0 0,0 1-1 0 0,0-1 1 0 0,0 0 0 0 0,0 0 0 0 0,0 0 0 0 0,0 1 0 0 0,0-1-1 0 0,1 0 1 0 0,-1 1 0 0 0,1-1 0 0 0,-1 0 0 0 0,1 1 0 0 0,0-1-1 0 0,-1 1 1 0 0,1-1 0 0 0,0 1 0 0 0,0-1 0 0 0,0 1 0 0 0,0-1-1 0 0,0 1 1 0 0,0-1 0 0 0,0 1 0 0 0,1-1 0 0 0,-1 1 0 0 0,0-1-1 0 0,1 1 1 0 0,0-1 0 0 0,-1 0 0 0 0,1 1 0 0 0,0 0-12 0 0,2 2 50 0 0,1 0-1 0 0,0 0 1 0 0,-1-1 0 0 0,1 1 0 0 0,1-1 0 0 0,-1 0 0 0 0,0 0-1 0 0,3 1-49 0 0,-1-1 68 0 0,0 0-1 0 0,1 0 0 0 0,-1-1 1 0 0,1 1-1 0 0,-1-2 0 0 0,1 1 0 0 0,0-1 1 0 0,0 0-1 0 0,0 0 0 0 0,3-1-67 0 0,17 1 160 0 0,-1-2-1 0 0,3-2-159 0 0,-6 2 17 0 0,40-6-729 0 0,0-3 1 0 0,11-5 711 0 0,38-7-4484 0 0,-88 19 683 0 0,0-2 0 0 0,-1 0 1 0 0,22-9 3800 0 0,-28 0-1010 0 0</inkml:trace>
  <inkml:trace contextRef="#ctx0" brushRef="#br0" timeOffset="2718.11">5919 384 8 0 0,'8'-42'1668'0'0,"-3"7"1151"0"0,3 0 0 0 0,1-2-2819 0 0,-9 36 190 0 0,1 0 1 0 0,-1 0 0 0 0,1 0-1 0 0,-1 1 1 0 0,1-1 0 0 0,-1 0-1 0 0,1 0 1 0 0,-1 0 0 0 0,1 0 0 0 0,0 0-1 0 0,-1 1 1 0 0,1-1 0 0 0,0 0-1 0 0,0 1 1 0 0,0-1 0 0 0,0 0-191 0 0,4 2 2551 0 0,-3 10-865 0 0,-7 15-446 0 0,0-1 1 0 0,-1 0 0 0 0,-5 9-1241 0 0,4-10 134 0 0,0 0-1 0 0,1 0 1 0 0,-1 20-134 0 0,3 35-26 0 0,3-50-269 0 0,-1 0 1 0 0,-1-1-1 0 0,-1 1 0 0 0,-5 14 295 0 0,14-55-629 0 0,0 0 1 0 0,0 0-1 0 0,1 1 0 0 0,0 0 1 0 0,6-7 628 0 0,11-13-445 0 0,13-16 445 0 0,-36 47 0 0 0,64-76-2416 0 0,-38 43-1536 0 0,-2-1-1 0 0,12-21 3953 0 0,-26 36-454 0 0,-1 0 0 0 0,-1-1-1 0 0,-1 0 1 0 0,0-1 454 0 0,20-84 1877 0 0,-11 37 1319 0 0,-5 18 78 0 0,-9 29 624 0 0,-4 34-3088 0 0,0 0-1 0 0,-1 0 1 0 0,0 0 0 0 0,-1 0-1 0 0,-1-1 1 0 0,0 1-810 0 0,-11 35 625 0 0,2 18 94 0 0,3 2 1 0 0,3-1-1 0 0,2 23-719 0 0,-1-5 447 0 0,-12 193 262 0 0,13 110-709 0 0,7-328-1844 0 0,3 1 0 0 0,9 45 1844 0 0,-12-102-495 0 0,-1 0 0 0 0,1-1 1 0 0,0 1-1 0 0,1-1 0 0 0,-1 1 0 0 0,1-1 1 0 0,-1 1-1 0 0,3 2 495 0 0,-3-5-432 0 0,-1 0 0 0 0,2 0 0 0 0,-1 0 0 0 0,0 0 0 0 0,0 0 0 0 0,0 0 0 0 0,0 0 0 0 0,1 0 1 0 0,-1 0-1 0 0,0-1 0 0 0,1 1 0 0 0,-1 0 0 0 0,0-1 0 0 0,1 1 0 0 0,-1-1 0 0 0,1 0 0 0 0,-1 1 0 0 0,1-1 0 0 0,-1 0 1 0 0,1 0-1 0 0,-1 0 0 0 0,1 0 0 0 0,0 0 432 0 0,18-4-3365 0 0,-4-8 1482 0 0</inkml:trace>
  <inkml:trace contextRef="#ctx0" brushRef="#br0" timeOffset="3077.525">6881 183 7850 0 0,'4'-8'810'0'0,"1"-1"1"0"0,-1 0 0 0 0,1 1 0 0 0,1 0 0 0 0,-1 0-1 0 0,1 0 1 0 0,1 1 0 0 0,3-3-811 0 0,-5 5 396 0 0,1 1 0 0 0,-1 0 0 0 0,1 1 0 0 0,0-1 0 0 0,0 1 1 0 0,0 0-1 0 0,1 1 0 0 0,-1 0 0 0 0,1 0 0 0 0,0 0 0 0 0,-1 1 0 0 0,4-1-396 0 0,48-4 1157 0 0,0 3-1 0 0,0 3 0 0 0,44 5-1156 0 0,-62-3 127 0 0,228 21-1515 0 0,-256-22 717 0 0,-1 2 1 0 0,0-1 0 0 0,0 1-1 0 0,2 1 671 0 0,23 13-6028 0 0,-35-17 5654 0 0,-1 0 0 0 0,1 1 0 0 0,0-1 0 0 0,-1 0 0 0 0,1 1 0 0 0,0-1 0 0 0,-1 1-1 0 0,1-1 1 0 0,-1 1 0 0 0,1-1 0 0 0,-1 1 0 0 0,1 0 0 0 0,-1-1 0 0 0,1 1 0 0 0,-1 0 0 0 0,1-1 0 0 0,-1 1 0 0 0,0 0 0 0 0,0 0 0 0 0,1-1 0 0 0,-1 1 0 0 0,0 0 0 0 0,0 0 0 0 0,0 0 374 0 0,-8 4-3602 0 0</inkml:trace>
  <inkml:trace contextRef="#ctx0" brushRef="#br0" timeOffset="3417.082">7235 152 5465 0 0,'-13'8'2691'0'0,"1"0"0"0"0,1 2 0 0 0,-9 8-2691 0 0,12-10 795 0 0,1 0 0 0 0,0 0 0 0 0,0 1 0 0 0,1 0 0 0 0,-1 2-795 0 0,3-3 226 0 0,0 0 1 0 0,0 1-1 0 0,0 0 0 0 0,1-1 1 0 0,1 1-1 0 0,-1 1 0 0 0,2-1 0 0 0,-1 0 1 0 0,1 0-1 0 0,1 1 0 0 0,-1-1 1 0 0,2 0-1 0 0,0 8-226 0 0,3 5-877 0 0,0 0 1 0 0,2 0-1 0 0,0-1 0 0 0,3 5 877 0 0,9 27-7583 0 0,-17-49 6720 0 0,0 0 0 0 0,0-1 1 0 0,1 1-1 0 0,0-1 0 0 0,0 1 1 0 0,0-1-1 0 0,0 0 0 0 0,1 2 863 0 0,0-2-676 0 0,2 5-1103 0 0</inkml:trace>
  <inkml:trace contextRef="#ctx0" brushRef="#br0" timeOffset="3418.082">7397 199 5081 0 0,'-7'7'7835'0'0,"0"15"-6012"0"0,5-17-980 0 0,-9 38 1492 0 0,-6 40-2335 0 0,9-37-596 0 0,-11 28 596 0 0,14-58-933 0 0,0-1 1 0 0,-1 0-1 0 0,-1-1 0 0 0,0 1 1 0 0,-1-1-1 0 0,-8 9 933 0 0,2-2-2685 0 0,-21 25-4924 0 0,13-31 6186 0 0</inkml:trace>
  <inkml:trace contextRef="#ctx0" brushRef="#br0" timeOffset="3776.24">6971 648 7210 0 0,'5'0'6986'0'0,"18"-4"-5541"0"0,5-3-872 0 0,-1 1 1 0 0,1 2 0 0 0,0 1 0 0 0,11 1-574 0 0,113 3 422 0 0,-96 0-317 0 0,-37-1-650 0 0,1 1 0 0 0,0 1 0 0 0,0 1 0 0 0,0 0 0 0 0,-1 1 0 0 0,0 2 0 0 0,4 1 545 0 0,-22-6-315 0 0,1-1-1 0 0,-1 1 0 0 0,0 0 0 0 0,1-1 1 0 0,-1 1-1 0 0,0 0 0 0 0,0 0 0 0 0,0 0 1 0 0,0 0-1 0 0,0 0 0 0 0,0 1 0 0 0,0-1 0 0 0,0 0 1 0 0,0 0-1 0 0,0 1 316 0 0,-1-1-272 0 0,1 0 0 0 0,-1-1 0 0 0,0 1 0 0 0,0 0 0 0 0,0 0 1 0 0,0-1-1 0 0,0 1 0 0 0,1 0 0 0 0,-2 0 0 0 0,1-1 0 0 0,0 1 0 0 0,0 0 0 0 0,0 0 0 0 0,0-1 0 0 0,0 1 1 0 0,0 0-1 0 0,-1-1 0 0 0,1 1 0 0 0,0 0 0 0 0,-1-1 0 0 0,1 1 0 0 0,0 0 0 0 0,-1-1 0 0 0,1 1 1 0 0,-1-1-1 0 0,1 1 0 0 0,-1-1 0 0 0,1 1 0 0 0,-1-1 0 0 0,0 1 272 0 0,-14 9-1747 0 0</inkml:trace>
  <inkml:trace contextRef="#ctx0" brushRef="#br0" timeOffset="3777.24">6683 1013 8834 0 0,'-2'0'162'0'0,"-20"10"4094"0"0,20-6-2126 0 0,15-3-1242 0 0,28 0-74 0 0,194-5 2337 0 0,35 3-1386 0 0,-133 2-1515 0 0,35-1-1344 0 0,-56-3-5274 0 0,-49 8-3531 0 0,-41-7 5034 0 0</inkml:trace>
  <inkml:trace contextRef="#ctx0" brushRef="#br0" timeOffset="5713.412">5177 2443 3417 0 0,'18'-16'2692'0'0,"1"2"1"0"0,0 0-1 0 0,17-9-2692 0 0,-22 16 627 0 0,0 0 0 0 0,0 0 0 0 0,0 2 0 0 0,1 0 0 0 0,-1 0 0 0 0,1 2 0 0 0,1 0 0 0 0,-1 0 0 0 0,14 0-627 0 0,-13 3 333 0 0,7-2 331 0 0,0 2 0 0 0,13 2-664 0 0,-31-2 87 0 0,0 0 0 0 0,0 1 0 0 0,0 0 1 0 0,0 0-1 0 0,0 1 0 0 0,0-1 0 0 0,-1 1 1 0 0,1 0-1 0 0,0 0 0 0 0,-1 0 0 0 0,0 1 0 0 0,1 0 1 0 0,-1 0-1 0 0,1 1-87 0 0,-3-2 37 0 0,-1 1 1 0 0,1-1 0 0 0,-1 1-1 0 0,1-1 1 0 0,-1 1-1 0 0,0 0 1 0 0,0-1-1 0 0,0 1 1 0 0,0 0-1 0 0,0 0 1 0 0,-1 0-1 0 0,0 0 1 0 0,1-1-1 0 0,-1 1 1 0 0,0 0-1 0 0,0 0 1 0 0,0 0-1 0 0,-1 0 1 0 0,1 0-1 0 0,-1 0 1 0 0,-1 2-38 0 0,-1 7 103 0 0,0-1 0 0 0,-1 0 0 0 0,-1 0 0 0 0,-5 9-103 0 0,-4 6 50 0 0,-2-1 1 0 0,-1-1-1 0 0,0-1 0 0 0,-5 3-50 0 0,-84 87-855 0 0,60-67 122 0 0,1 0-3589 0 0,-45 32 4322 0 0,-6-3-7579 0 0,93-73 6911 0 0,1 0 0 0 0,-1 1 0 0 0,0-1 0 0 0,1 1 0 0 0,-1 0 0 0 0,1 0 0 0 0,0 0 0 0 0,-2 3 668 0 0,0 1-1389 0 0,3-7 1326 0 0,1 1 0 0 0,0-1 1 0 0,-1 1-1 0 0,1-1 1 0 0,-1 0-1 0 0,1 1 0 0 0,-1-1 1 0 0,1 0-1 0 0,-1 1 0 0 0,1-1 1 0 0,-1 0-1 0 0,1 0 1 0 0,-1 1-1 0 0,0-1 0 0 0,1 0 1 0 0,-1 0-1 0 0,1 0 1 0 0,-1 0-1 0 0,0 0 63 0 0</inkml:trace>
  <inkml:trace contextRef="#ctx0" brushRef="#br0" timeOffset="6056.956">5767 2114 3953 0 0,'17'-14'2487'0'0,"-2"2"19"0"0,1 0-1 0 0,0 1 0 0 0,14-7-2505 0 0,-30 18 101 0 0,1 0-1 0 0,-1 1 1 0 0,0-1-1 0 0,1 0 1 0 0,-1 0-1 0 0,1 0 1 0 0,-1 1-1 0 0,0-1 1 0 0,1 0-1 0 0,-1 0 1 0 0,0 1-1 0 0,1-1 1 0 0,-1 0-1 0 0,0 1 1 0 0,0-1-1 0 0,1 0 1 0 0,-1 1-1 0 0,0-1 1 0 0,0 0-1 0 0,0 1 1 0 0,1-1-1 0 0,-1 1 0 0 0,0-1 1 0 0,0 1-1 0 0,0-1 1 0 0,0 0-1 0 0,0 1 1 0 0,0-1-1 0 0,0 1 1 0 0,0-1-1 0 0,0 1 1 0 0,0-1-1 0 0,0 0 1 0 0,0 1-101 0 0,1 18 914 0 0,-4 42 1903 0 0,-8 46-2817 0 0,-2 36 495 0 0,19 143-786 0 0,-2-188-602 0 0,-6-47-534 0 0,0-48-915 0 0,0-8 1213 0 0,0-8 176 0 0,2 3 878 0 0,1 0 0 0 0,0-1 0 0 0,0 1 0 0 0,1 0 0 0 0,1 0 0 0 0,-1 0 0 0 0,2 1 0 0 0,-1-1 0 0 0,1 1 0 0 0,1 0 0 0 0,5-9 75 0 0,-6 12 90 0 0,0 0 1 0 0,0 1-1 0 0,1-1 0 0 0,-1 1 0 0 0,1 0 0 0 0,1 0 1 0 0,-1 1-1 0 0,1 0 0 0 0,0 0 0 0 0,0 0 0 0 0,0 0 1 0 0,0 1-1 0 0,1 0 0 0 0,-1 1 0 0 0,1-1 0 0 0,0 1 1 0 0,4-1-91 0 0,0 1 62 0 0,0 0 0 0 0,0 1-1 0 0,0 0 1 0 0,0 1 0 0 0,0 0 0 0 0,10 2-62 0 0,-17-2-191 0 0,1 1 0 0 0,-1 0 0 0 0,0 1 0 0 0,1-1 0 0 0,-1 1 0 0 0,0 0 0 0 0,0 0-1 0 0,2 1 192 0 0,-4-1-457 0 0,1 0 0 0 0,0 0 0 0 0,0 1-1 0 0,-1-1 1 0 0,1 1 0 0 0,-1-1 0 0 0,0 1 0 0 0,0 0-1 0 0,0 0 1 0 0,0 0 0 0 0,1 2 457 0 0,0 1-1730 0 0,0 1 1 0 0,0 0-1 0 0,0 0 0 0 0,0 5 1730 0 0,-6 6-2159 0 0</inkml:trace>
  <inkml:trace contextRef="#ctx0" brushRef="#br0" timeOffset="6429.661">5372 3090 6225 0 0,'-9'1'1227'0'0,"5"1"-595"0"0,0-2 0 0 0,0 1 0 0 0,0 0 0 0 0,0-1 0 0 0,0 0 0 0 0,0 0 0 0 0,-3 0-632 0 0,42-18 2868 0 0,-3 3-2492 0 0,0 1 0 0 0,1 2 0 0 0,0 1 0 0 0,1 1 0 0 0,0 2 0 0 0,0 2 0 0 0,1 1 0 0 0,0 1 0 0 0,0 2 0 0 0,27 3-376 0 0,-53-1 55 0 0,0 1 0 0 0,0 0 0 0 0,0 1 0 0 0,0 0 0 0 0,0 1 0 0 0,-1 0 0 0 0,1 0 0 0 0,-1 0-1 0 0,0 1 1 0 0,0 1 0 0 0,0-1 0 0 0,0 1 0 0 0,1 2-55 0 0,-4-3 32 0 0,0 1-1 0 0,-1-1 1 0 0,0 1 0 0 0,0 0-1 0 0,0 0 1 0 0,0 1 0 0 0,-1-1-1 0 0,0 1 1 0 0,0-1-1 0 0,0 1 1 0 0,-1 0 0 0 0,0 0-1 0 0,0 0 1 0 0,0 0-1 0 0,-1 1 1 0 0,0-1 0 0 0,0 0-1 0 0,-1 1 1 0 0,1 1-32 0 0,-2 15 112 0 0,0-1-1 0 0,-1 1 1 0 0,-1 0 0 0 0,-6 17-112 0 0,-28 88-128 0 0,1-5-2437 0 0,30-84-969 0 0,6-38 3260 0 0,0 0 0 0 0,0 0 0 0 0,0 0 0 0 0,0 0 0 0 0,0 0 0 0 0,0 0 0 0 0,0 0 0 0 0,0 0 0 0 0,0 0 0 0 0,0-1 0 0 0,1 1 0 0 0,-1 0 1 0 0,0 0-1 0 0,1 0 0 0 0,-1 0 0 0 0,0 0 0 0 0,1 0 0 0 0,-1-1 0 0 0,1 1 0 0 0,0 0 0 0 0,-1 0 0 0 0,1-1 0 0 0,-1 1 0 0 0,1 0 1 0 0,0-1-1 0 0,0 1 0 0 0,-1-1 0 0 0,1 1 0 0 0,0-1 0 0 0,0 1 0 0 0,0-1 0 0 0,0 1 0 0 0,0-1 0 0 0,-1 0 0 0 0,1 1 0 0 0,0-1 0 0 0,0 0 275 0 0,10-3-3881 0 0</inkml:trace>
  <inkml:trace contextRef="#ctx0" brushRef="#br0" timeOffset="6430.661">7102 2127 7522 0 0,'5'-5'787'0'0,"1"0"1"0"0,0 1 0 0 0,0 0 0 0 0,0-1-1 0 0,0 2 1 0 0,1-1 0 0 0,0 1 0 0 0,3-1-788 0 0,-6 2 233 0 0,1 2 0 0 0,0-1 0 0 0,-1 0 0 0 0,1 1 0 0 0,-1 0 0 0 0,1 0 0 0 0,0 0 0 0 0,-1 0 0 0 0,1 1 0 0 0,-1 0 0 0 0,1 0 0 0 0,-1 0 0 0 0,1 1 0 0 0,1 0-233 0 0,-2-1-143 0 0,0 1 0 0 0,0 0 0 0 0,0-1-1 0 0,0 2 1 0 0,-1-1 0 0 0,1 0 0 0 0,-1 1 0 0 0,1-1-1 0 0,-1 1 1 0 0,0 0 0 0 0,0 0 0 0 0,0 0 0 0 0,0 1-1 0 0,0-1 1 0 0,-1 1 0 0 0,1-1 0 0 0,0 4 143 0 0,-1-3-854 0 0,-1 0 1 0 0,0 0 0 0 0,0 0-1 0 0,0 0 1 0 0,0 0 0 0 0,-1 1-1 0 0,1-1 1 0 0,-1 0 0 0 0,0 0-1 0 0,0 1 1 0 0,-1-1 0 0 0,0 1 853 0 0,-2 8-4340 0 0</inkml:trace>
  <inkml:trace contextRef="#ctx0" brushRef="#br0" timeOffset="6867.057">7181 2342 7850 0 0,'-29'-4'8866'0'0,"31"4"-8751"0"0,0 0 0 0 0,0 0 1 0 0,0 0-1 0 0,1 0 0 0 0,-1-1 1 0 0,0 1-1 0 0,0-1 1 0 0,0 1-1 0 0,0-1 0 0 0,1 0-115 0 0,15-3 179 0 0,11 2 217 0 0,0 2 0 0 0,10 1-396 0 0,11 0 132 0 0,-44 0-127 0 0,0-1 0 0 0,0 1-1 0 0,0 0 1 0 0,0 1 0 0 0,3 1-5 0 0,-8-3 13 0 0,0 0-1 0 0,0 1 1 0 0,0-1 0 0 0,-1 0 0 0 0,1 1 0 0 0,0-1 0 0 0,0 0-1 0 0,-1 1 1 0 0,1-1 0 0 0,0 1 0 0 0,-1 0 0 0 0,1-1 0 0 0,-1 1-1 0 0,1-1 1 0 0,-1 1 0 0 0,1 0 0 0 0,-1 0 0 0 0,1 0-13 0 0,-1-1 9 0 0,0 1 1 0 0,0 0 0 0 0,0-1 0 0 0,0 1-1 0 0,0 0 1 0 0,-1-1 0 0 0,1 1 0 0 0,0 0-1 0 0,0-1 1 0 0,-1 1 0 0 0,1 0-1 0 0,0-1 1 0 0,-1 1 0 0 0,1-1 0 0 0,-1 1-1 0 0,1-1 1 0 0,0 1 0 0 0,-1-1 0 0 0,0 1-1 0 0,1-1 1 0 0,-1 0 0 0 0,1 1 0 0 0,-1-1-1 0 0,1 1 1 0 0,-1-1 0 0 0,0 0-1 0 0,0 0-9 0 0,-95 60 261 0 0,-60 39-448 0 0,127-72 249 0 0,25-23 23 0 0,0 1 0 0 0,0-1 0 0 0,-1 0 0 0 0,0 0 0 0 0,0 0 0 0 0,-4 2-85 0 0,28 0 120 0 0,63-12 241 0 0,-64 3-464 0 0,0 2 1 0 0,1 0-1 0 0,-1 0 1 0 0,1 2-1 0 0,-1 0 0 0 0,15 4 103 0 0,-32-5-13 0 0,1 0 0 0 0,0 0 0 0 0,-1 1 0 0 0,1-1 0 0 0,-1 0 0 0 0,0 1 0 0 0,1-1 0 0 0,-1 1 0 0 0,1 0 0 0 0,-1-1 0 0 0,0 1 0 0 0,1 0 0 0 0,-1 0 0 0 0,0 0 0 0 0,0 0 0 0 0,0 0 0 0 0,0 0 0 0 0,0 0 0 0 0,0 0 0 0 0,0 1 0 0 0,0-1 0 0 0,0 0 0 0 0,0 1-1 0 0,0 0 14 0 0,-1-1 6 0 0,0 1 0 0 0,0 0 0 0 0,0-1 0 0 0,0 1 0 0 0,-1-1 0 0 0,1 1 0 0 0,0 0 0 0 0,-1-1 0 0 0,1 1-1 0 0,-1-1 1 0 0,0 1 0 0 0,1-1 0 0 0,-1 1 0 0 0,0-1 0 0 0,0 0 0 0 0,0 1 0 0 0,0-1 0 0 0,0 0-1 0 0,0 0-5 0 0,-7 7 37 0 0,0 0 0 0 0,0 0-1 0 0,-1-1 1 0 0,0-1-1 0 0,0 1 1 0 0,-2-1-37 0 0,-13 7 11 0 0,-1-1-1 0 0,-1-2 1 0 0,-6 2-11 0 0,-37 15-33 0 0,26-10 136 0 0,1-2-1 0 0,-2-2 1 0 0,0-2 0 0 0,0-2 0 0 0,-1-2 0 0 0,-17 0-103 0 0,3 0 325 0 0,26-2 218 0 0,0-2 0 0 0,-4-1-543 0 0,58-10 561 0 0,1 0 1 0 0,12-2-562 0 0,21 0 331 0 0,-1 2-1 0 0,46 0-330 0 0,-97 8 3 0 0,83-2 403 0 0,1 4-1 0 0,2 4-405 0 0,-11-2 3 0 0,210 19-648 0 0,-171-13-3113 0 0,-94-11 2043 0 0,-5 0-2041 0 0,-6 2-3997 0 0,-6-1 3514 0 0,-9-8 1466 0 0</inkml:trace>
  <inkml:trace contextRef="#ctx0" brushRef="#br0" timeOffset="7257.591">7661 2129 2921 0 0,'18'-31'4842'0'0,"-14"23"-3639"0"0,1 0 0 0 0,-1 0 0 0 0,2 1 0 0 0,1-3-1203 0 0,-2 10 3098 0 0,0 9-1405 0 0,5 18-194 0 0,-8-21-1007 0 0,23 78 877 0 0,-3 1 0 0 0,-4 1-1 0 0,-3 1 1 0 0,-4 13-1369 0 0,-1 32 150 0 0,-7 0 0 0 0,-8 57-150 0 0,4-163-57 0 0,1-16-42 0 0,0-1 1 0 0,0 0-1 0 0,-1 1 1 0 0,0-1-1 0 0,0 0 1 0 0,-1 0-1 0 0,-1 0 0 0 0,1 0 1 0 0,-1 0-1 0 0,-2 2 99 0 0,5-11-19 0 0,0 0-1 0 0,0 0 1 0 0,0 0 0 0 0,0 0-1 0 0,0-1 1 0 0,0 1-1 0 0,0 0 1 0 0,0 0-1 0 0,0 0 1 0 0,0 0 0 0 0,-1 0-1 0 0,1 0 1 0 0,0 0-1 0 0,0 0 1 0 0,0 0 0 0 0,0 0-1 0 0,0 0 1 0 0,0 0-1 0 0,0 0 1 0 0,0 0 0 0 0,0 0-1 0 0,0 0 1 0 0,0 0-1 0 0,0 0 1 0 0,0 0 0 0 0,0 0-1 0 0,-1 0 1 0 0,1 0-1 0 0,0 0 1 0 0,0 0 0 0 0,0 0-1 0 0,0 0 1 0 0,0 0-1 0 0,0 0 1 0 0,0 0-1 0 0,0 0 1 0 0,0 0 0 0 0,0 0-1 0 0,0 0 1 0 0,0 0-1 0 0,0 0 1 0 0,-1 0 0 0 0,1 0-1 0 0,0 0 1 0 0,0 0-1 0 0,0 0 1 0 0,0 0 0 0 0,0 0-1 0 0,0 0 1 0 0,0 0-1 0 0,0 0 1 0 0,0 0 0 0 0,0 0-1 0 0,0 0 1 0 0,0 0-1 0 0,0 1 1 0 0,0-1 0 0 0,0 0-1 0 0,0 0 1 0 0,0 0 19 0 0,-1-13-810 0 0,4-23-112 0 0,-2 27 709 0 0,3-24 242 0 0,0 1-1 0 0,3 1 0 0 0,0-1 0 0 0,12-29-28 0 0,-12 42 45 0 0,1 0 0 0 0,1 0 0 0 0,1 1 0 0 0,0 0 0 0 0,1 1 0 0 0,1 0 0 0 0,1 1 0 0 0,5-6-45 0 0,-13 18 96 0 0,-1 0 1 0 0,1 0 0 0 0,-1 0 0 0 0,1 1-1 0 0,0-1 1 0 0,0 1 0 0 0,1 0-1 0 0,-1 1 1 0 0,1-1 0 0 0,-1 1 0 0 0,1 0-1 0 0,0 1 1 0 0,4-2-97 0 0,-1 2 97 0 0,0 0-1 0 0,0 1 1 0 0,0 0-1 0 0,0 0 1 0 0,-1 1-1 0 0,1 0 1 0 0,0 1-1 0 0,7 2-96 0 0,10 4-90 0 0,0 2-1 0 0,0 1 1 0 0,-1 1 0 0 0,-1 1-1 0 0,11 8 91 0 0,33 14-1710 0 0,-11-7-3031 0 0,-47-22 2042 0 0,1 1 0 0 0,-1 0 1 0 0,0 0-1 0 0,0 2 2699 0 0,8 7-5704 0 0</inkml:trace>
  <inkml:trace contextRef="#ctx0" brushRef="#br0" timeOffset="5041.568">4281 2338 1432 0 0,'11'-8'1289'0'0,"3"0"5018"0"0,-11 7-3191 0 0,-4 3-267 0 0,-13 9 538 0 0,-73 53 62 0 0,-49 28-2490 0 0,94-63-693 0 0,-305 182-54 0 0,110-70-773 0 0,81-49-1106 0 0,155-92 1665 0 0,-12 7-884 0 0,16-10-467 0 0,21-17 480 0 0,7-8 1059 0 0,1 2 1 0 0,1 1-1 0 0,1 1 1 0 0,1 2-1 0 0,1 2 0 0 0,1 1 1 0 0,1 1-1 0 0,1 3 1 0 0,0 1-1 0 0,16-3-186 0 0,-42 14 56 0 0,0 0 0 0 0,1 1-1 0 0,0 1 1 0 0,-1 0 0 0 0,1 1-1 0 0,0 0 1 0 0,-1 1 0 0 0,1 0 0 0 0,-1 1-1 0 0,1 1 1 0 0,7 3-56 0 0,-1 0-17 0 0,-1 1 0 0 0,0 1 0 0 0,-1 1 0 0 0,0 1 0 0 0,0 0 0 0 0,-1 1 0 0 0,7 7 17 0 0,45 38-5416 0 0,-3 3 5416 0 0,-22-19-6057 0 0,-27-28 2177 0 0,-8-11-825 0 0</inkml:trace>
  <inkml:trace contextRef="#ctx0" brushRef="#br0" timeOffset="5369.614">4568 2052 7266 0 0,'-1'-9'4265'0'0,"4"13"-419"0"0,3 18-427 0 0,-3 23-2059 0 0,-3 0 1 0 0,-2 0-1 0 0,-4 25-1360 0 0,-2 22 595 0 0,2 374 268 0 0,5-212-1272 0 0,1-33-1332 0 0,5-75-2607 0 0,-4-134 2815 0 0,0 0-1 0 0,1-1 1 0 0,2 9 1533 0 0,-4-17-700 0 0,1 0 1 0 0,0 1-1 0 0,0-1 1 0 0,1 0-1 0 0,-1 0 1 0 0,1 1-1 0 0,0-1 1 0 0,0 0 0 0 0,0-1-1 0 0,0 1 1 0 0,0 0-1 0 0,0-1 1 0 0,3 3 699 0 0,7 1-4120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2:16:09.070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1144 715 5529 0 0,'0'-1'400'0'0,"-1"0"0"0"0,1 1 0 0 0,0-1-1 0 0,-1 0 1 0 0,1 0 0 0 0,-1 0 0 0 0,0 1-1 0 0,1-1 1 0 0,-1 0 0 0 0,1 1 0 0 0,-1-1 0 0 0,-1 0-400 0 0,2 1 91 0 0,-1 0 0 0 0,1-1 0 0 0,-1 1 0 0 0,0 0 0 0 0,1 0 0 0 0,-1 0 0 0 0,1 0 0 0 0,-1 0 0 0 0,0 0 0 0 0,1 1 0 0 0,-1-1 0 0 0,0 0 0 0 0,1 0 0 0 0,-1 0 0 0 0,1 1 0 0 0,-1-1 0 0 0,1 0 0 0 0,-1 0 0 0 0,0 1-91 0 0,-8 4 397 0 0,0 1 0 0 0,1 0 1 0 0,-1 0-1 0 0,1 0 0 0 0,1 1 0 0 0,-1 1 1 0 0,1-1-1 0 0,0 1 0 0 0,1 0-397 0 0,-15 21 407 0 0,2 1-1 0 0,0 0-406 0 0,10-14 189 0 0,-59 91 368 0 0,24-40-307 0 0,44-67-235 0 0,-4 8-55 0 0,5-6 18 0 0,4-5 101 0 0,-1 0-93 0 0,0 0 0 0 0,0-1 1 0 0,0 1-1 0 0,0-1 1 0 0,-1 0-1 0 0,1 0 0 0 0,-1-1 1 0 0,0 1-1 0 0,1-3 14 0 0,4-5-4 0 0,53-79-101 0 0,4-4 103 0 0,-40 61 210 0 0,22-22-208 0 0,-44 52-4 0 0,11-11 126 0 0,-13 13-75 0 0,-2 3 0 0 0,-9 8 29 0 0,-9 10 14 0 0,1 2-1 0 0,1 1 1 0 0,-8 13-90 0 0,11-15 10 0 0,-67 103-153 0 0,20-29 197 0 0,-183 265 103 0 0,194-277-184 0 0,39-61 2 0 0,69-132-678 0 0,-30 55 690 0 0,73-141-160 0 0,10 6 27 0 0,-13 48-223 0 0,-94 138 377 0 0,-3 3 8 0 0,0 0-1 0 0,0 1 0 0 0,0-1 0 0 0,0 0 0 0 0,1 1 0 0 0,-1-1 0 0 0,1 1 1 0 0,-1 0-1 0 0,1-1 0 0 0,1 0-15 0 0,-11 17 119 0 0,-24 37 21 0 0,-10 26-140 0 0,-4 6 204 0 0,-100 158 41 0 0,134-224-208 0 0,0 0-1 0 0,-1-1 0 0 0,-14 13-36 0 0,32-48-520 0 0,36-81 449 0 0,-12 30 78 0 0,-6 14-10 0 0,2 0-1 0 0,3 2 1 0 0,2 1-1 0 0,2 1 1 0 0,9-5 3 0 0,-40 53 9 0 0,5-4 59 0 0,-6 5-36 0 0,-4 5-18 0 0,-1 2-3 0 0,0 0-1 0 0,0 1 1 0 0,0 0 0 0 0,1 0 0 0 0,-1 0 0 0 0,1 2-11 0 0,-5 5 23 0 0,-110 164 6 0 0,76-114 48 0 0,-21 22-77 0 0,55-76-64 0 0,9-9 63 0 0,0 0 0 0 0,0 0 0 0 0,0 0 0 0 0,-1 0 0 0 0,1 1 0 0 0,0-1 0 0 0,0 0 0 0 0,0 0 0 0 0,0 0 0 0 0,0 0 0 0 0,0 0 0 0 0,0 0 0 0 0,0 0 0 0 0,0 0 0 0 0,0 0 0 0 0,0 0 0 0 0,0 0 0 0 0,0 0 1 0 0,0 0-1 0 0,0 0 0 0 0,0 0 0 0 0,0 0 0 0 0,0 0 0 0 0,-1 0 0 0 0,1 0 0 0 0,0 0 0 0 0,0 0 0 0 0,0 0 0 0 0,0 0 0 0 0,0 0 0 0 0,0 0 0 0 0,0 0 0 0 0,0 0 0 0 0,0 0 0 0 0,0 0 0 0 0,0 0 0 0 0,0 0 0 0 0,0-1 0 0 0,0 1 0 0 0,0 0 0 0 0,0 0 0 0 0,0 0 0 0 0,0 0 0 0 0,0 0 0 0 0,0 0 0 0 0,0 0 0 0 0,0 0 0 0 0,0 0 0 0 0,0 0 0 0 0,-1 0 0 0 0,1 0 0 0 0,0 0 0 0 0,0 0 0 0 0,0 0 1 0 0,2-7-41 0 0,2 0-24 0 0,-1 0-1 0 0,1 0 1 0 0,0 1 65 0 0,8-14-135 0 0,30-57-32 0 0,2 2-1 0 0,21-24 168 0 0,-64 99 1 0 0,2-5-5 0 0,1 0 0 0 0,0 0 1 0 0,0 0-1 0 0,0 0 1 0 0,0 1-1 0 0,1 0 0 0 0,0 0 1 0 0,0 0-1 0 0,4-2 4 0 0,-17 20 414 0 0,-35 59-200 0 0,14-31-268 0 0,-15 22 262 0 0,18-24-338 0 0,26-40 130 0 0,0 0-1 0 0,0 0 1 0 0,0 0-1 0 0,0 0 0 0 0,0 0 1 0 0,0 0-1 0 0,0 0 1 0 0,0 0-1 0 0,0 0 0 0 0,0 0 1 0 0,0 1-1 0 0,0-1 1 0 0,0 0-1 0 0,0 0 0 0 0,0 0 1 0 0,0 0-1 0 0,0 0 0 0 0,0 0 1 0 0,0 0-1 0 0,0 0 1 0 0,0 0-1 0 0,0 0 0 0 0,0 0 1 0 0,0 0-1 0 0,0 0 1 0 0,0 0-1 0 0,0 0 0 0 0,0 0 1 0 0,0 0-1 0 0,0 0 1 0 0,0 0-1 0 0,0 0 0 0 0,0 0 1 0 0,-1 0-1 0 0,1 0 1 0 0,0 0-1 0 0,0 0 0 0 0,0 0 1 0 0,0 0-1 0 0,0 0 1 0 0,0 0-1 0 0,0 0 0 0 0,0 0 1 0 0,0 0-1 0 0,0 0 1 0 0,0 0-1 0 0,0 0 0 0 0,0 0 1 0 0,0 0-1 0 0,0 0 1 0 0,0 0-1 0 0,0 0 0 0 0,0 0 1 0 0,0 0-1 0 0,0 0 1 0 0,0 0-1 0 0,0 0 0 0 0,0 0 1 0 0,0 0-1 0 0,0 0 1 0 0,0 0-1 0 0,0-1 1 0 0,-1-2-70 0 0,2-5-104 0 0,2 0 114 0 0,0 0-1 0 0,0 0 1 0 0,0 1-1 0 0,1-1 1 0 0,0 1 0 0 0,6-6 60 0 0,9-20-113 0 0,-16 27 164 0 0,1 1-1 0 0,0 0 0 0 0,0-1 1 0 0,1 0-51 0 0,8-11-72 0 0,-9 12 59 0 0,-3 5 18 0 0,-1 0 0 0 0,1-1 0 0 0,-1 1 1 0 0,1-1-1 0 0,-1 1 0 0 0,0 0 0 0 0,1-1 0 0 0,-1 1 1 0 0,0-1-1 0 0,0 1 0 0 0,1-1 0 0 0,-1 0 1 0 0,0 1-1 0 0,0-1 0 0 0,0 1 0 0 0,1-1 1 0 0,-1 1-1 0 0,0-1-5 0 0,-2 1 28 0 0,1 1 0 0 0,0-1-1 0 0,0 1 1 0 0,-1 0 0 0 0,1 0 0 0 0,0 0 0 0 0,0-1 0 0 0,0 1 0 0 0,0 0 0 0 0,0 0-28 0 0,-44 62-195 0 0,9-14 429 0 0,10-15-233 0 0,24-31 30 0 0,-4 4-207 0 0,5-8-20 0 0,2-5 4 0 0,5-6 175 0 0,-4 3-22 0 0,-3 10 7 0 0,1 0-1 0 0,0 0 0 0 0,-1-1 1 0 0,1 1-1 0 0,-1 0 0 0 0,1 0 1 0 0,-1-1-1 0 0,0 1 0 0 0,1 0 0 0 0,-1-1 1 0 0,0 1-1 0 0,1-1 0 0 0,-1 1 1 0 0,-1 0 32 0 0,-4 4-183 0 0,-35 51 71 0 0,14-19 254 0 0,20-27-207 0 0,6-7 47 0 0,-1-1-1 0 0,0 1 1 0 0,0-1 0 0 0,0 0 0 0 0,0 0 0 0 0,0 0 0 0 0,-1 1 18 0 0,1 0-33 0 0,2-3 33 0 0,0 0-1 0 0,0 0 0 0 0,0 0 0 0 0,0 0 1 0 0,0 0-1 0 0,0 0 0 0 0,0 0 1 0 0,0 1-1 0 0,0-1 0 0 0,-1 0 0 0 0,1 0 1 0 0,0 0-1 0 0,0 0 0 0 0,0 0 0 0 0,0 0 1 0 0,0 0-1 0 0,0 0 0 0 0,0 0 1 0 0,0 0-1 0 0,0 0 0 0 0,0 0 0 0 0,0 0 1 0 0,0 0-1 0 0,0 0 0 0 0,0 0 1 0 0,0 0-1 0 0,0 0 0 0 0,0 0 0 0 0,-1 0 1 0 0,1 0-1 0 0,0 0 0 0 0,0 0 0 0 0,0 1 1 0 0,0-1-1 0 0,0 0 0 0 0,0 0 1 0 0,0 0-1 0 0,0-1 0 0 0,0 1 0 0 0,0 0 1 0 0,0 0-1 0 0,0 0 0 0 0,-1 0 0 0 0,1 0 1 0 0,0 0-1 0 0,0 0 0 0 0,0 0 1 0 0,0 0-1 0 0,0 0 0 0 0,0 0 0 0 0,0 0 1 0 0,0 0-1 0 0,0 0 1 0 0,4-7-125 0 0,14-21 270 0 0,-12 17-92 0 0,-5 9-44 0 0,1 0-1 0 0,-1 0 1 0 0,0 0 0 0 0,-1 0-1 0 0,1 0 1 0 0,0 0-1 0 0,0-1-8 0 0,7-18 68 0 0,-4 15-50 0 0,-3 6-27 0 0,-1-1 0 0 0,1 1 1 0 0,-1-1-1 0 0,0 1 0 0 0,1-1 1 0 0,-1 1-1 0 0,1-1 0 0 0,-1 0 1 0 0,0 1-1 0 0,0-1 0 0 0,1 1 1 0 0,-1-1 8 0 0,0-1 22 0 0,1 0 1 0 0,0 0 0 0 0,-1 1 0 0 0,1-1 0 0 0,0 0 0 0 0,0 1-1 0 0,0-1 1 0 0,0 1 0 0 0,1-2-23 0 0,0 1-3 0 0,0 0-1 0 0,-1 0 0 0 0,1-1 1 0 0,-1 1-1 0 0,0-1 1 0 0,0 1 3 0 0,3-6-10 0 0,-1 1 1 0 0,1 0 0 0 0,2-2 9 0 0,2-5 50 0 0,-2 3-50 0 0,0 1 0 0 0,0 0 0 0 0,1 0 0 0 0,1 1 0 0 0,4-5 0 0 0,-6 5 88 0 0,-5 8-92 0 0,-1 0 1 0 0,1 0 0 0 0,0 0 0 0 0,-1 0 0 0 0,1 0 0 0 0,0 0 0 0 0,0 0 0 0 0,-1 1 0 0 0,1-1-1 0 0,0 0 1 0 0,0 0 0 0 0,0 1 0 0 0,0-1 3 0 0,0 1 3 0 0,-1 0 1 0 0,0 0-1 0 0,1-1 0 0 0,-1 1 1 0 0,0 0-1 0 0,1 0 1 0 0,-1-1-1 0 0,0 1 0 0 0,1 0 1 0 0,-1 0-1 0 0,0-1 0 0 0,1 1 1 0 0,-1 0-1 0 0,0-1 0 0 0,0 1 1 0 0,1 0-1 0 0,-1-1 0 0 0,0 1 1 0 0,0-1-1 0 0,0 1 1 0 0,0 0-1 0 0,1-1 0 0 0,-1 1 1 0 0,0-1-1 0 0,0 1 0 0 0,0 0 1 0 0,0-1-4 0 0,1-2-3 0 0,0 1-1 0 0,0-1 1 0 0,0 1 0 0 0,0-1 0 0 0,1 1 0 0 0,0-2 3 0 0,2-1 85 0 0,-3 3-82 0 0,0 0 0 0 0,1 0 0 0 0,-1 1 0 0 0,0-1 0 0 0,1 1 0 0 0,1-2-3 0 0,-2 2 10 0 0,1 0 1 0 0,-1-1-1 0 0,1 1 0 0 0,-1-1 1 0 0,1 1-1 0 0,-1-1 0 0 0,0 0 0 0 0,1-1-10 0 0,-1 0 3 0 0,1 0-1 0 0,-1 0 0 0 0,1 0 0 0 0,0 0 0 0 0,0 1 0 0 0,0-1 0 0 0,0 1 1 0 0,0 0-1 0 0,1-1 0 0 0,1 0-2 0 0,0 0 33 0 0,0-1 1 0 0,0 0 0 0 0,-1 1 0 0 0,3-4-34 0 0,-3 3 51 0 0,0 1 0 0 0,0-1 1 0 0,0 1-1 0 0,1 0 0 0 0,-1 0 1 0 0,4-2-52 0 0,5-3-39 0 0,0 0 1 0 0,7-7 38 0 0,-10 7 67 0 0,-5 5 17 0 0,12-8-85 0 0,-14 10 9 0 0,-1 0-45 0 0,-2 1 86 0 0,1-1-44 0 0,0 1 0 0 0,0 0 0 0 0,0 0 0 0 0,0 0 0 0 0,0 0 1 0 0,0 0-1 0 0,0 0 0 0 0,0 0 0 0 0,0 0 0 0 0,0 0 0 0 0,0 0 0 0 0,0 0 0 0 0,0 0 0 0 0,0-1 0 0 0,0 1 1 0 0,0 0-1 0 0,0 0 0 0 0,0 0 0 0 0,0 0 0 0 0,0 0 0 0 0,0 0 0 0 0,0 0 0 0 0,0 0 0 0 0,0 0 1 0 0,0 0-1 0 0,0 0 0 0 0,0 0 0 0 0,0 0 0 0 0,0-1 0 0 0,0 1 0 0 0,0 0 0 0 0,0 0 0 0 0,1 0 1 0 0,-1 0-1 0 0,0 0 0 0 0,0 0 0 0 0,0 0 0 0 0,0 0 0 0 0,0 0 0 0 0,0 0 0 0 0,0 0 0 0 0,0 0 0 0 0,0 0 1 0 0,0 0-1 0 0,0 0 0 0 0,0 0 0 0 0,1 0-5 0 0,-4 0-65 0 0,2-2 72 0 0,0 0 0 0 0,1 1 0 0 0,-1-1 0 0 0,1 0 1 0 0,0 0-1 0 0,-1 0 0 0 0,1 0 0 0 0,0 1 1 0 0,0-2-8 0 0,0-1 4 0 0,0 3-8 0 0,-1 1 0 0 0,1 0 0 0 0,0-1 0 0 0,0 1 0 0 0,-1 0 0 0 0,1 0 0 0 0,0-1-1 0 0,0 1 1 0 0,-1 0 0 0 0,1 0 0 0 0,0-1 0 0 0,-1 1 0 0 0,1 0 0 0 0,0 0 0 0 0,-1 0 0 0 0,1 0 0 0 0,0-1 0 0 0,-1 1 0 0 0,1 0 0 0 0,-1 0 0 0 0,1 0 0 0 0,0 0 0 0 0,-1 0 0 0 0,1 0-1 0 0,-1 0 1 0 0,1 0 0 0 0,0 0 0 0 0,-1 0 4 0 0,0 0 14 0 0,0 0-1 0 0,0 1 1 0 0,-1-1-1 0 0,1 0 1 0 0,0 1-1 0 0,0-1 1 0 0,0 0-1 0 0,0 1 1 0 0,0-1-1 0 0,-1 1-13 0 0,0 1-33 0 0,2-2 35 0 0,-1 1-1 0 0,0 0 1 0 0,0-1 0 0 0,0 1 0 0 0,0-1 0 0 0,0 1 0 0 0,0-1 0 0 0,0 1-1 0 0,0-1 1 0 0,0 0 0 0 0,0 1 0 0 0,-1-1 0 0 0,1 0 0 0 0,0 0-1 0 0,0 0 1 0 0,0 0-2 0 0,1 0 0 0 0,0 0 0 0 0,-1 0 0 0 0,1 0-1 0 0,0 0 1 0 0,0 0 0 0 0,0-1 0 0 0,-1 1-1 0 0,1 0 1 0 0,0 0 0 0 0,0 0 0 0 0,0 0-1 0 0,0-1 1 0 0,0 1 0 0 0,0 0 0 0 0,-1 0-1 0 0,1 0 1 0 0,0-1 0 0 0,0 1 0 0 0,0 0-1 0 0,0 0 1 0 0,0 0 0 0 0,0-1 0 0 0,0 1 0 0 0,0 0-1 0 0,0 0 1 0 0,0-1 0 0 0,0 1 0 0 0,0 0-1 0 0,0 0 1 0 0,0 0 0 0 0,0-1 0 0 0,1-5 26 0 0,-2 6-27 0 0,1-1 1 0 0,0 1-1 0 0,0-1 1 0 0,0 1-1 0 0,-1-1 1 0 0,1 1-1 0 0,0-1 1 0 0,0 1-1 0 0,0-1 1 0 0,0 1-1 0 0,0-1 1 0 0,0 1-1 0 0,0-1 1 0 0,0 0 0 0 0,0-7 55 0 0,-1 5-56 0 0,1 0 1 0 0,0 1-1 0 0,0-1 0 0 0,1 1 1 0 0,-1-1-1 0 0,0 0 1 0 0,1-10-77 0 0,-1 13 82 0 0,0 0 1 0 0,0-1-1 0 0,0 1 1 0 0,0 0-1 0 0,0-1 1 0 0,0 1 0 0 0,-1 0-1 0 0,1-1 1 0 0,0 1-1 0 0,0 0 1 0 0,0 0-1 0 0,-1-1 1 0 0,1 1 0 0 0,0 0-1 0 0,0 0 1 0 0,-1-1-1 0 0,1 1 1 0 0,0 0-1 0 0,-1 0 1 0 0,1 0-1 0 0,0 0 1 0 0,0-1 0 0 0,-1 1-1 0 0,1 0 1 0 0,0 0-1 0 0,-1 0 1 0 0,1 0-1 0 0,-1 0 1 0 0,1 0 0 0 0,-1 0-6 0 0,-2-2 11 0 0,1-2 41 0 0,2 4-55 0 0,0 0 0 0 0,0 0 1 0 0,0-1-1 0 0,0 1 0 0 0,0 0 0 0 0,0 0 0 0 0,-1 0 1 0 0,1 0-1 0 0,0-1 0 0 0,0 1 0 0 0,0 0 0 0 0,0 0 0 0 0,0 0 1 0 0,0 0-1 0 0,0 0 0 0 0,-1 0 0 0 0,1-1 0 0 0,0 1 1 0 0,0 0-1 0 0,0 0 0 0 0,0 0 0 0 0,-1 0 0 0 0,1 0 0 0 0,0 0 1 0 0,0 0 2 0 0,0 0 1 0 0,-1 0 1 0 0,1 0 0 0 0,0-1 0 0 0,0 1 0 0 0,0 0 0 0 0,0 0-1 0 0,0 0 1 0 0,0 0 0 0 0,-1 0 0 0 0,1 0 0 0 0,0 0-1 0 0,0 0 1 0 0,0-1 0 0 0,0 1 0 0 0,0 0 0 0 0,0 0-1 0 0,0 0 1 0 0,0 0 0 0 0,0 0 0 0 0,0-1 0 0 0,0 1 0 0 0,0 0-1 0 0,0 0 1 0 0,0 0 0 0 0,0 0 0 0 0,0-1 0 0 0,0 1-1 0 0,0 0 1 0 0,0 0 0 0 0,0 0 0 0 0,0 0 0 0 0,0 0 0 0 0,0-1-2 0 0,2-8-24 0 0,-2 9 20 0 0,0-5-35 0 0,0 5 44 0 0,0 0 0 0 0,0 0 1 0 0,0-1-1 0 0,0 1 0 0 0,-1 0 1 0 0,1 0-1 0 0,0 0 0 0 0,0-1 0 0 0,0 1 1 0 0,0 0-1 0 0,0 0 0 0 0,0 0 1 0 0,0-1-1 0 0,0 1 0 0 0,0 0 0 0 0,0 0 1 0 0,0 0-1 0 0,1-1 0 0 0,-1 1 1 0 0,0 0-1 0 0,0 0 0 0 0,0 0 0 0 0,0-1 1 0 0,0 1-6 0 0,0-1 0 0 0,0 1 0 0 0,0-1 0 0 0,0 0 0 0 0,0 0 0 0 0,0 1 0 0 0,-1-1 0 0 0,1 0 0 0 0,0 0 0 0 0,0 1 0 0 0,-1-1 0 0 0,1 0 0 0 0,0 1 0 0 0,-1-1 0 0 0,1 1 0 0 0,-1-1 0 0 0,1 0 0 0 0,-1 1 0 0 0,1-1 0 0 0,-1 1 0 0 0,0-1 0 0 0,-2-2-18 0 0,1 0 1 0 0,-1-1 0 0 0,1 1-1 0 0,0 0 1 0 0,-1-2 17 0 0,-10-12-1 0 0,13 16 6 0 0,0 1 1 0 0,-1-1 0 0 0,1 0 0 0 0,0 0-1 0 0,-1 1 1 0 0,1-1 0 0 0,-1 1-1 0 0,1-1 1 0 0,-1 0 0 0 0,1 1 0 0 0,-1-1-1 0 0,0 1 1 0 0,1-1 0 0 0,-1 1 0 0 0,1-1-1 0 0,-1 1 1 0 0,0 0-6 0 0,-3-3 0 0 0,0 1 1 0 0,0-1-1 0 0,1 1 0 0 0,-2-2 0 0 0,3 3 4 0 0,1-1-1 0 0,0 1 1 0 0,-1 0 0 0 0,1-1-1 0 0,0 1 1 0 0,0-1 0 0 0,-1 1-1 0 0,1-1 1 0 0,1 0 0 0 0,-1 1-1 0 0,-1-3-3 0 0,2 4-3 0 0,0-1-1 0 0,0 0 1 0 0,-1 0 0 0 0,1 0-1 0 0,0 1 1 0 0,-1-1-1 0 0,1 0 1 0 0,-1 1 0 0 0,1-1-1 0 0,-1 0 1 0 0,1 1-1 0 0,-1-1 1 0 0,0 0-1 0 0,1 1 1 0 0,-1-1 3 0 0,0 1 4 0 0,1-1 1 0 0,-1 1-1 0 0,1 0 1 0 0,-1-1-1 0 0,1 1 0 0 0,0-1 1 0 0,-1 1-1 0 0,1-1 1 0 0,0 1-1 0 0,-1-1 0 0 0,1 1 1 0 0,0-1-1 0 0,0 1 1 0 0,-1-1-1 0 0,1 1-4 0 0,0-1-5 0 0,0 0 0 0 0,-1 0 0 0 0,1 0 0 0 0,-1 0 0 0 0,1 0 0 0 0,-1 0 0 0 0,1 1-1 0 0,-1-1 1 0 0,1 0 0 0 0,-1 0 0 0 0,0 1 0 0 0,1-1 0 0 0,-1 0 0 0 0,0 1 0 0 0,0-1 5 0 0,1 1 1 0 0,-1 0 0 0 0,1-1 0 0 0,0 1 0 0 0,0 0-1 0 0,0-1 1 0 0,-1 1 0 0 0,1 0 0 0 0,0-1 0 0 0,0 1 0 0 0,0-1 0 0 0,0 1 0 0 0,0 0 0 0 0,-1-1-1 0 0,1 1 1 0 0,0-1 0 0 0,0 1 0 0 0,0 0 0 0 0,0-1 0 0 0,0 1 0 0 0,0-1 0 0 0,0 1 0 0 0,1-1-1 0 0,-2-4-9 0 0,1 4 10 0 0,-1 1 0 0 0,0-1 0 0 0,0 0 1 0 0,1 0-1 0 0,-1 0 0 0 0,0 0 0 0 0,0 0 1 0 0,0 1-1 0 0,0-1 0 0 0,-1 0-1 0 0,-6-5 108 0 0,8 6-107 0 0,0 0 1 0 0,0 0 0 0 0,0 0-1 0 0,0 0 1 0 0,0 0-1 0 0,0-1 1 0 0,0 1 0 0 0,0 0-1 0 0,0 0 1 0 0,0 0 0 0 0,0 0-1 0 0,0 0 1 0 0,0 0-1 0 0,0 0 1 0 0,0 0 0 0 0,0 0-1 0 0,0 0 1 0 0,0 0-1 0 0,0 0 1 0 0,0 0 0 0 0,0 0-1 0 0,0 0 1 0 0,0 0 0 0 0,0 0-1 0 0,0-1 1 0 0,0 1-1 0 0,0 0 1 0 0,0 0 0 0 0,0 0-1 0 0,0 0 1 0 0,0 0 0 0 0,0 0-1 0 0,0 0 1 0 0,0 0-1 0 0,0 0 1 0 0,0 0 0 0 0,0 0-1 0 0,0 0 1 0 0,0 0-1 0 0,0 0 1 0 0,0 0 0 0 0,0 0-1 0 0,0 0 1 0 0,0 0 0 0 0,0 0-1 0 0,0 0 1 0 0,0-1-1 0 0,0 1 1 0 0,1 0 0 0 0,-1 0-2 0 0,-2 0-9 0 0,1-1 4 0 0,1 1 0 0 0,-1-1-1 0 0,0 0 1 0 0,1 0 0 0 0,-1 1 0 0 0,0-1 0 0 0,1 0 0 0 0,-1 0 0 0 0,1 0 0 0 0,0 0 0 0 0,-1 0 0 0 0,1 1 0 0 0,0-1 0 0 0,-1 0 0 0 0,1-1 5 0 0,0 2-3 0 0,0-1 1 0 0,-1 1 0 0 0,1-1-1 0 0,0 1 1 0 0,-1 0-1 0 0,1-1 1 0 0,0 1 0 0 0,-1-1-1 0 0,1 1 1 0 0,0 0 0 0 0,-1-1-1 0 0,1 1 1 0 0,-1 0 0 0 0,1-1-1 0 0,-1 1 1 0 0,1 0-1 0 0,-1 0 1 0 0,1 0 0 0 0,-1-1-1 0 0,1 1 1 0 0,-1 0 0 0 0,1 0-1 0 0,-1 0 1 0 0,1 0 0 0 0,-1 0-1 0 0,1 0 1 0 0,-1 0-1 0 0,1 0 1 0 0,-1 0 0 0 0,1 0-1 0 0,-1 0 3 0 0,-1-1 4 0 0,2 1-1 0 0,0 0-1 0 0,0 0 1 0 0,0-1 0 0 0,-1 1 0 0 0,1 0-1 0 0,0 0 1 0 0,0 0 0 0 0,0 0-1 0 0,0-1 1 0 0,0 1 0 0 0,-1 0 0 0 0,1 0-1 0 0,0 0 1 0 0,0 0 0 0 0,0 0-1 0 0,-1 0 1 0 0,1 0 0 0 0,0-1 0 0 0,0 1-1 0 0,-1 0 1 0 0,1 0 0 0 0,0 0-1 0 0,0 0 1 0 0,0 0 0 0 0,-1 0 0 0 0,1 0-1 0 0,0 0 1 0 0,0 0 0 0 0,-1 0-1 0 0,1 0 1 0 0,0 0 0 0 0,0 0 0 0 0,0 0-1 0 0,-1 1 1 0 0,1-1 0 0 0,0 0-3 0 0,-3 2 76 0 0,2-2-90 0 0,1 1 0 0 0,-1 0-1 0 0,0-1 1 0 0,1 1 0 0 0,-1-1-1 0 0,0 1 1 0 0,1 0 0 0 0,-1 0-1 0 0,1-1 1 0 0,-1 1 0 0 0,1 0-1 0 0,-1 0 1 0 0,1 0 0 0 0,0 0 14 0 0,-6 11-32 0 0,3-9-13 0 0,2-4 42 0 0,-6 2 199 0 0,7-1-199 0 0,0 0 0 0 0,-1 0 0 0 0,1-1 0 0 0,0 1 0 0 0,0 0 0 0 0,-1 0 0 0 0,1-1 0 0 0,0 1 0 0 0,0 0 1 0 0,0 0-1 0 0,0-1 0 0 0,-1 1 0 0 0,1 0 0 0 0,0-1 0 0 0,0 1 0 0 0,0 0 0 0 0,0-1 0 0 0,0 1 3 0 0,-1-2-46 0 0,1 4-83 0 0,0-2 127 0 0,0 0 1 0 0,0 0 0 0 0,0 0-1 0 0,0 0 1 0 0,0 0 0 0 0,0 0-1 0 0,1 0 1 0 0,-1 0 0 0 0,0 0 0 0 0,0 0-1 0 0,0 0 1 0 0,0 0 0 0 0,0 0-1 0 0,0 0 1 0 0,0 0 0 0 0,0 0-1 0 0,0 0 1 0 0,0 0 0 0 0,0 0-1 0 0,1 0 1 0 0,-1 0 0 0 0,0 0 0 0 0,0 0-1 0 0,0 0 1 0 0,0 0 0 0 0,0 0-1 0 0,0 0 1 0 0,0 0 0 0 0,0 0-1 0 0,0 0 1 0 0,0 0 0 0 0,0 0-1 0 0,0 0 1 0 0,1 0 0 0 0,-1 0-1 0 0,0 0 1 0 0,0 0 0 0 0,0 0 0 0 0,0 1-1 0 0,0-1 1 0 0,0 0 0 0 0,0 0-1 0 0,0 0 1 0 0,0 0 0 0 0,0 0-1 0 0,0 0 1 0 0,0 0 0 0 0,0 0-1 0 0,0 0 2 0 0,5 8 142 0 0,0 1-326 0 0,11 1 195 0 0,-12-7 99 0 0,-3-3-108 0 0,-1 1-1 0 0,1-1 1 0 0,-1 0 0 0 0,0 1-1 0 0,1-1 1 0 0,-1 0 0 0 0,1 1-1 0 0,-1-1 1 0 0,1 0 0 0 0,-1 0-1 0 0,1 1 1 0 0,-1-1 0 0 0,1 0-2 0 0,-1 0 0 0 0,0 0 0 0 0,0 0 0 0 0,0 0 1 0 0,0 0-1 0 0,0 0 0 0 0,0 0 0 0 0,0 0 1 0 0,0 1-1 0 0,0-1 0 0 0,0 0 0 0 0,0 0 0 0 0,0 0 1 0 0,0 0-1 0 0,0 0 0 0 0,0 0 0 0 0,0 0 1 0 0,0 0-1 0 0,0 0 0 0 0,0 0 0 0 0,0 0 1 0 0,0 0-1 0 0,0 0 0 0 0,0 0 0 0 0,0 0 1 0 0,0 0-1 0 0,0 0 0 0 0,0 1 0 0 0,0-1 0 0 0,1 0 1 0 0,-1 0-1 0 0,0 0 0 0 0,0 0 0 0 0,0 0 1 0 0,0 0-1 0 0,0 0 0 0 0,0 0 0 0 0,0 0 1 0 0,0 0-1 0 0,0 0 0 0 0,0 0 0 0 0,0 0 0 0 0,0 0 1 0 0,0 0-1 0 0,0 0 0 0 0,0 0 0 0 0,0 0 1 0 0,0 0-1 0 0,0 0 0 0 0,1 0 0 0 0,-1 0 1 0 0,0 0-1 0 0,0 0 0 0 0,0 0 0 0 0,0 0 1 0 0,0 0-1 0 0,0 0 0 0 0,0 0 0 0 0,0 0 0 0 0,0 0 1 0 0,0 0-1 0 0,0 0 0 0 0,0 0 0 0 0,0 0 1 0 0,0 0-1 0 0,0 0 0 0 0,0 0 0 0 0,0 0 1 0 0,0-1-1 0 0,1 1 0 0 0,-1 0 0 0 0,0 1 0 0 0,-1-1 0 0 0,1 0 0 0 0,1 1 0 0 0,-1-1-1 0 0,0 0 1 0 0,0 1 0 0 0,0-1 0 0 0,0 0 0 0 0,0 0 0 0 0,0 1 0 0 0,0-1 0 0 0,0 0 0 0 0,0 1 0 0 0,0-1-1 0 0,1 0 1 0 0,-1 0 0 0 0,0 1 0 0 0,0-1 0 0 0,0 0 0 0 0,1 0 0 0 0,-1 0 0 0 0,0 1 0 0 0,0-1-1 0 0,1 0 1 0 0,-1 0 0 0 0,0 0 0 0 0,0 1 0 0 0,1-1 0 0 0,0 1 6 0 0,0 0-1 0 0,1 0 1 0 0,-1 1 0 0 0,0-1-1 0 0,0 1 1 0 0,0-1 0 0 0,0 1-1 0 0,0-1 1 0 0,0 1 0 0 0,-1 0-1 0 0,1-1 1 0 0,-1 1-6 0 0,12 8-9 0 0,-11-10-1 0 0,-1 0 0 0 0,0 1 0 0 0,0-1 0 0 0,1 1 0 0 0,-1-1 0 0 0,0 0 0 0 0,1 1 0 0 0,-1-1 0 0 0,0 0 0 0 0,1 1 0 0 0,-1-1 0 0 0,0 0 0 0 0,1 0 0 0 0,-1 1 0 0 0,1-1 0 0 0,-1 0 1 0 0,1 0-1 0 0,-1 0 0 0 0,1 1 0 0 0,-1-1 0 0 0,1 0 10 0 0,1 1 291 0 0,-1-1-300 0 0,-1 0-1 0 0,0 1 0 0 0,1-1 0 0 0,-1 0 0 0 0,0 1 0 0 0,0-1 0 0 0,0 1 1 0 0,1-1-1 0 0,-1 1 0 0 0,0-1 0 0 0,0 0 0 0 0,0 1 0 0 0,0-1 0 0 0,0 1 1 0 0,0-1-1 0 0,0 1 0 0 0,0-1 10 0 0,1 4 363 0 0,4 3-725 0 0,-5-6 363 0 0,1 0-1 0 0,-1 0 1 0 0,0-1-1 0 0,1 1 1 0 0,-1 0-1 0 0,1 0 1 0 0,-1-1 0 0 0,1 1-1 0 0,-1-1 1 0 0,1 1-1 0 0,-1 0 0 0 0,1-1-3 0 0,0 1 0 0 0,0 0 0 0 0,0-1 0 0 0,0 1 0 0 0,0 0 0 0 0,0 0 0 0 0,0 0 0 0 0,0-1 0 0 0,0 1 0 0 0,-1 0 0 0 0,1 0 0 0 0,0 0 0 0 0,-1 0 0 0 0,1 1 0 0 0,-1-1 0 0 0,1 0 0 0 0,-1 0 0 0 0,0 0 0 0 0,1 0 0 0 0,-1 0 0 0 0,0 1 0 0 0,0-1 0 0 0,0 1 3 0 0,2 2 2 0 0,-2-3-5 0 0,0 0-1 0 0,1-1 0 0 0,-1 1 1 0 0,0 0-1 0 0,0-1 0 0 0,1 1 1 0 0,-1 0-1 0 0,0 0 1 0 0,0-1-1 0 0,0 1 0 0 0,0 0 1 0 0,0 0 3 0 0,0 0 5 0 0,0 0-1 0 0,1 0 1 0 0,-1-1 0 0 0,0 1 0 0 0,1 0 0 0 0,-1 0 0 0 0,1 0 0 0 0,-1 0 0 0 0,1-1 0 0 0,0 1-5 0 0,0 2 28 0 0,1 0-41 0 0,-1 1 0 0 0,0-1 0 0 0,0 1 1 0 0,-1 0-1 0 0,1-1 0 0 0,-1 5 13 0 0,1 3-154 0 0,2 15 276 0 0,-3-8-53 0 0,-1 11-382 0 0,0-8 377 0 0,1-21-63 0 0,0 0 0 0 0,0 0 0 0 0,0 0 0 0 0,0 0 0 0 0,0 0 0 0 0,1 0 0 0 0,-1 0 0 0 0,0 0 1 0 0,0 0-1 0 0,0 0 0 0 0,0 0 0 0 0,0-1 0 0 0,1 1 0 0 0,-1 0 0 0 0,0 0 0 0 0,0 0 0 0 0,0 0 0 0 0,0 0 1 0 0,0 0-1 0 0,0 0 0 0 0,1 0 0 0 0,-1 0 0 0 0,0 0 0 0 0,0 0 0 0 0,0-1 0 0 0,0 1 0 0 0,0 0 1 0 0,0 0-1 0 0,0 0 0 0 0,0 0 0 0 0,0 0 0 0 0,0 0 0 0 0,0-1 0 0 0,0 1 0 0 0,1 0-1 0 0,-1-3-26 0 0,1 1-1 0 0,0-1 1 0 0,0 1-1 0 0,0-1 1 0 0,0 1-1 0 0,0 0 0 0 0,1-1 1 0 0,-1 1 26 0 0,2-2-9 0 0,7-11 105 0 0,-7 11-133 0 0,-1-1 0 0 0,1 1 0 0 0,2-5 37 0 0,0-4 108 0 0,1-2-85 0 0,0 0-1 0 0,-1 0 1 0 0,1-7-23 0 0,-4 9 20 0 0,0 0 0 0 0,-1 0 0 0 0,-1 0 0 0 0,-1-5-20 0 0,1-5-21 0 0,0 20 14 0 0,-1 0-1 0 0,1 0 1 0 0,-1 0 0 0 0,0 1 0 0 0,1-1-1 0 0,-2-1 8 0 0,-2-12 131 0 0,3 14-132 0 0,1 1 0 0 0,0 0 0 0 0,-1 0 0 0 0,1 0 0 0 0,-1 0 0 0 0,0-1 0 0 0,1 1 0 0 0,-1 0 0 0 0,0 0 0 0 0,0 0 0 0 0,0 0 1 0 0,1 1-1 0 0,-2-2 1 0 0,1 1 4 0 0,0 0 1 0 0,0 0-1 0 0,0 0 1 0 0,0 0-1 0 0,0 0 0 0 0,1 0 1 0 0,-1 0-1 0 0,0 0 1 0 0,1-1-1 0 0,-1 1 1 0 0,1 0-1 0 0,-1 0 1 0 0,1-1-1 0 0,-1 0-4 0 0,1 2 0 0 0,0-1 0 0 0,0 0-1 0 0,0 1 1 0 0,0-1 0 0 0,0 0-1 0 0,0 1 1 0 0,0-1 0 0 0,-1 0-1 0 0,1 1 1 0 0,0-1 0 0 0,-1 1-1 0 0,1-1 1 0 0,0 0 0 0 0,-1 1-1 0 0,1-1 1 0 0,-1 1-1 0 0,1-1 1 0 0,0 1 0 0 0,-1-1-1 0 0,1 1 1 0 0,-1-1 0 0 0,0 1-1 0 0,1 0 1 0 0,-1-1 0 0 0,1 1-1 0 0,-1 0 1 0 0,0-1 0 0 0,1 1-1 0 0,-1 0 1 0 0,0 0 0 0 0,1 0-1 0 0,-1 0 1 0 0,0 0 0 0 0,1-1-1 0 0,-1 1 1 0 0,0 0 0 0 0,1 0-1 0 0,-1 1 1 0 0,0-1 0 0 0,1 0-1 0 0,-1 0 1 0 0,0 0 0 0 0,1 0 0 0 0,-7 1 73 0 0,5-1-84 0 0,1 0 1 0 0,0 0-1 0 0,-1 0 1 0 0,1 0-1 0 0,0 1 1 0 0,0-1-1 0 0,-1 0 1 0 0,1 1 10 0 0,-9 1-31 0 0,8-1 35 0 0,1-1 0 0 0,-1 0-1 0 0,1 0 1 0 0,0 1 0 0 0,-1-1 0 0 0,1 1 0 0 0,0-1 0 0 0,-1 1 0 0 0,1 0 0 0 0,-1 0-4 0 0,2-1-5 0 0,-1 0 0 0 0,1 1 1 0 0,0-1-1 0 0,-1 0 0 0 0,1 0 0 0 0,-1 1 0 0 0,1-1 1 0 0,-1 0-1 0 0,1 0 0 0 0,0 0 0 0 0,-1 0 1 0 0,1 1-1 0 0,-1-1 0 0 0,1 0 0 0 0,-1 0 0 0 0,1 0 1 0 0,-1 0-1 0 0,1 0 0 0 0,-1 0 0 0 0,1 0 0 0 0,-1-1 1 0 0,1 1-1 0 0,-1 0 0 0 0,1 0 0 0 0,-1 0 5 0 0,-8-8-71 0 0,-6 0-17 0 0,11 6 398 0 0,4 1-326 0 0,-1 1 0 0 0,0 0 0 0 0,0-1-1 0 0,1 1 1 0 0,-1-1 0 0 0,0 1 0 0 0,1-1 0 0 0,-1 1 0 0 0,1-1-1 0 0,-1 1 1 0 0,0-1 16 0 0,-2-4 70 0 0,3 4-75 0 0,-1 0-1 0 0,1 1 1 0 0,-1-1 0 0 0,1 0 0 0 0,-1 1-1 0 0,1-1 1 0 0,-1 0 0 0 0,1 1 0 0 0,-1-1-1 0 0,0 1 1 0 0,1-1 0 0 0,-1 1 5 0 0,1 0 4 0 0,-1-1 1 0 0,1 1-1 0 0,0 0 1 0 0,0 0-1 0 0,-1 0 1 0 0,1-1-1 0 0,0 1 1 0 0,0 0-1 0 0,0 0 1 0 0,-1-1-1 0 0,1 1 1 0 0,0 0-1 0 0,0-1 1 0 0,0 1-1 0 0,0 0 1 0 0,-1-1-1 0 0,1 1 0 0 0,0 0 1 0 0,0-1-1 0 0,0 1 1 0 0,0 0-1 0 0,0-1 1 0 0,0 1-5 0 0,-2-5 85 0 0,2 4-91 0 0,0 1 0 0 0,0 0 0 0 0,0-1-1 0 0,0 1 1 0 0,0 0 0 0 0,0-1 0 0 0,0 1 0 0 0,0 0 0 0 0,1 0 0 0 0,-1-1 0 0 0,0 1 0 0 0,0 0-1 0 0,0-1 1 0 0,0 1 0 0 0,0 0 0 0 0,1-1 0 0 0,-1 1 0 0 0,0 0 0 0 0,0 0 0 0 0,0-1 0 0 0,1 1 6 0 0,1-4 161 0 0,-1 3-142 0 0,-1-1-1 0 0,1 1 1 0 0,0 0 0 0 0,0-1-1 0 0,0 1 1 0 0,0 0-1 0 0,0 0 1 0 0,0-1-1 0 0,1 1 1 0 0,-1 0 0 0 0,0 0-1 0 0,0 0 1 0 0,1 0-19 0 0,1 2-28 0 0,-3-1 26 0 0,0 0 0 0 0,0 0 1 0 0,0 0-1 0 0,0 0 1 0 0,0 0-1 0 0,0 0 0 0 0,0 0 1 0 0,0 0-1 0 0,1 0 0 0 0,-1 0 1 0 0,0 0-1 0 0,0 1 0 0 0,0-1 1 0 0,0 0-1 0 0,0 0 0 0 0,0 0 1 0 0,0 0-1 0 0,0 0 0 0 0,0 0 1 0 0,0 0-1 0 0,1 0 0 0 0,-1 0 1 0 0,0 0-1 0 0,0 0 0 0 0,0 0 1 0 0,0 0-1 0 0,0 0 1 0 0,0 0-1 0 0,0 0 0 0 0,0 0 1 0 0,0-1-1 0 0,0 1 0 0 0,0 0 1 0 0,1 0-1 0 0,-1 0 0 0 0,0 0 1 0 0,0 0-1 0 0,0 0 0 0 0,0 0 1 0 0,0 0-1 0 0,0 0 0 0 0,0 0 1 0 0,0 0-1 0 0,0 0 0 0 0,0 0 1 0 0,0 0-1 0 0,0 0 0 0 0,0-1 1 0 0,0 1-1 0 0,0 0 1 0 0,0 0-1 0 0,0 0 0 0 0,0 0 1 0 0,0 0-1 0 0,0 0 0 0 0,0 0 1 0 0,0 0-1 0 0,0 0 0 0 0,0 0 2 0 0,1-1 11 0 0,-1 0 0 0 0,0 1-1 0 0,0-1 1 0 0,1 0-1 0 0,-1 1 1 0 0,0-1 0 0 0,1 1-1 0 0,-1-1 1 0 0,1 1 0 0 0,-1-1-1 0 0,0 1 1 0 0,1-1 0 0 0,-1 1-1 0 0,1-1 1 0 0,0 1-1 0 0,-1 0 1 0 0,1-1 0 0 0,-1 1-1 0 0,1 0-10 0 0,4-4 5 0 0,0 0 86 0 0,-4 3-99 0 0,0 0 1 0 0,0 0-1 0 0,0 1 0 0 0,0-1 0 0 0,0 0 1 0 0,0 1-1 0 0,0-1 0 0 0,0 0 0 0 0,0 1 1 0 0,0 0-1 0 0,0-1 0 0 0,0 1 0 0 0,0 0 0 0 0,0-1 1 0 0,1 1 7 0 0,-1 0 23 0 0,-1-1 1 0 0,1 1 0 0 0,0-1 0 0 0,0 1-1 0 0,-1-1 1 0 0,1 0 0 0 0,0 1 0 0 0,-1-1-1 0 0,1 0 1 0 0,-1 1 0 0 0,1-2-24 0 0,2-1 48 0 0,13-5-171 0 0,-13 5 126 0 0,1 1 0 0 0,0-1 0 0 0,0 1 0 0 0,0 0 0 0 0,0 0 0 0 0,0 0 0 0 0,0 1 0 0 0,4-1-3 0 0,5-1-28 0 0,-10 2 33 0 0,0 1 0 0 0,0-1 0 0 0,0 0 0 0 0,0 0 0 0 0,0 0 0 0 0,0 0 0 0 0,0-1 0 0 0,0 1 0 0 0,0-1 0 0 0,-1 1 0 0 0,2-2-5 0 0,-2 2 5 0 0,0 0-1 0 0,0 0 1 0 0,-1 0-1 0 0,1 0 1 0 0,0 1-1 0 0,0-1 1 0 0,0 1-1 0 0,2-1-4 0 0,-3 1 4 0 0,1 0 0 0 0,0-1 1 0 0,-1 1-1 0 0,1-1 0 0 0,-1 1 0 0 0,1-1 0 0 0,-1 0 0 0 0,1 1 0 0 0,-1-1 0 0 0,2-1-4 0 0,-3 2 1 0 0,1-1-1 0 0,0 0 0 0 0,0 0 0 0 0,-1 1 0 0 0,1-1 0 0 0,0 1 0 0 0,0-1 0 0 0,0 1 0 0 0,0-1 0 0 0,0 1 0 0 0,0 0 1 0 0,0-1-1 0 0,0 1 0 0 0,0 0 0 0 0,2-2-36 0 0,0 0 21 0 0,-1 2 19 0 0,0 0 0 0 0,0-1 0 0 0,-1 1 0 0 0,1-1 0 0 0,0 1-1 0 0,0-1 1 0 0,-1 0 0 0 0,2 0-4 0 0,9-4-10 0 0,-3 2-54 0 0,-8 2 65 0 0,0 0-1 0 0,0 1 1 0 0,0-1 0 0 0,0 1 0 0 0,1-1 0 0 0,-1 1-1 0 0,0 0 1 0 0,0 0 0 0 0,1-1-1 0 0,0 1 7 0 0,-1 0 0 0 0,0 0 0 0 0,0 0 0 0 0,1-1 0 0 0,-1 1-1 0 0,0 0 1 0 0,0-1 0 0 0,1 1 0 0 0,-1-1 0 0 0,0 1 0 0 0,0-1 0 0 0,0 1 0 0 0,0-1 0 0 0,0 0-1 0 0,0 0 1 0 0,0 0 0 0 0,0 0 0 0 0,1 0-7 0 0,8-6 15 0 0,-8 6-1 0 0,0-1 0 0 0,-1 1 0 0 0,1 0-1 0 0,0 0 1 0 0,0-1 0 0 0,2 1-14 0 0,8-6-43 0 0,-11 6 47 0 0,0 1 0 0 0,0-1 0 0 0,0 0 0 0 0,1 1 0 0 0,-1-1 0 0 0,0 1 1 0 0,0-1-1 0 0,1 1 0 0 0,-1 0 0 0 0,0-1 0 0 0,1 1 0 0 0,-1 0-4 0 0,2-2-16 0 0,0 0 0 0 0,-1-1-1 0 0,1 1 1 0 0,-1-1 0 0 0,0 1 0 0 0,1-2 16 0 0,4-1 106 0 0,-1 2-43 0 0,-1 1-137 0 0,-4 2 75 0 0,-1 0 0 0 0,0 0 0 0 0,0 0-1 0 0,0 0 1 0 0,1 0 0 0 0,-1 0 0 0 0,0 0 0 0 0,0 0 0 0 0,1 0 0 0 0,-1 0 0 0 0,0 0-1 0 0,0 0 1 0 0,0-1 0 0 0,1 1 0 0 0,-1 0 0 0 0,0 0 0 0 0,0 0 0 0 0,0 0 0 0 0,0 0-1 0 0,1 0 1 0 0,-1-1 0 0 0,0 1 0 0 0,0 0 0 0 0,0 0 0 0 0,0 0 0 0 0,0 0 0 0 0,1-1-1 0 0,-1 1 1 0 0,0 0 0 0 0,0 0 0 0 0,0-1 0 0 0,0 1 0 0 0,0 0-1 0 0,1-3-48 0 0,-1 4-3 0 0,-3 5 90 0 0,2-5-37 0 0,0-1 0 0 0,0 1 0 0 0,0-1 0 0 0,0 1 0 0 0,0-1 0 0 0,0 1 0 0 0,0-1 0 0 0,0 1 0 0 0,0-1-2 0 0,-9 5 19 0 0,2 1-163 0 0,-4 3 126 0 0,0 0-1 0 0,0 0 0 0 0,-1-1 0 0 0,0-1 1 0 0,-3 1 18 0 0,15-7 1 0 0,-3 0-43 0 0,0 1-1 0 0,1-1 1 0 0,-1 1-1 0 0,1 0 1 0 0,0 0-1 0 0,-2 2 43 0 0,4-3-12 0 0,0-1-1 0 0,1 0 1 0 0,-1 1 0 0 0,0-1-1 0 0,1 0 1 0 0,-1 1-1 0 0,0-1 1 0 0,1 0-1 0 0,-1 0 1 0 0,0 0-1 0 0,0 1 1 0 0,1-1-1 0 0,-2 0 13 0 0,-4 1-16 0 0,3 0-91 0 0,2-1 103 0 0,1 0 0 0 0,0-1 0 0 0,0 1 0 0 0,0 0 0 0 0,0 0 1 0 0,0 0-1 0 0,0 0 0 0 0,0 0 0 0 0,0 0 0 0 0,-1 0 0 0 0,1 0 0 0 0,0 0 1 0 0,0 0-1 0 0,0 0 0 0 0,0 0 0 0 0,0 0 0 0 0,0 0 0 0 0,0 0 1 0 0,0 1-1 0 0,0-1 0 0 0,-1 0 0 0 0,1 0 0 0 0,0 0 0 0 0,0 0 0 0 0,0 0 1 0 0,0 0-1 0 0,0 0 0 0 0,0 0 0 0 0,0 0 0 0 0,0 0 0 0 0,0 0 0 0 0,0 0 1 0 0,0 0-1 0 0,-1 1 0 0 0,1-1 0 0 0,0 0 0 0 0,0 0 4 0 0,1-1 2 0 0,2-2 18 0 0,1 0 0 0 0,-1-1 0 0 0,0 1 0 0 0,1-3-20 0 0,0 1-12 0 0,1 0 1 0 0,0 0 0 0 0,0 0 0 0 0,0 1-1 0 0,1-1 1 0 0,0 1 0 0 0,2-1 11 0 0,-7 4 1 0 0,0 1 6 0 0,0-1 0 0 0,0 1-1 0 0,0-1 1 0 0,0 0 0 0 0,0 1-1 0 0,0-1 1 0 0,0 0 0 0 0,0 0-1 0 0,-1 0 1 0 0,1 1 0 0 0,0-1-1 0 0,0 0 1 0 0,-1 0 0 0 0,1 0-1 0 0,-1 0 1 0 0,1-1 0 0 0,-1 1-1 0 0,1 0-6 0 0,-5 2 37 0 0,0 0 0 0 0,1 1-1 0 0,-1-1 1 0 0,-1 2-37 0 0,-54 37-421 0 0,39-26 366 0 0,5-4-95 0 0,-11 5 150 0 0,16-10-23 0 0,1 0 0 0 0,-1 1 0 0 0,1 1 1 0 0,0 0-1 0 0,-5 5 23 0 0,11-9-70 0 0,5-4-83 0 0,4 0 120 0 0,-2-1 45 0 0,-1 1 0 0 0,1-1 0 0 0,-1 0 0 0 0,1 0 0 0 0,-1 0 0 0 0,0 0 0 0 0,0 0 0 0 0,1-1 0 0 0,0-1-12 0 0,15-11 165 0 0,8-2 1 0 0,-12 6-54 0 0,0 2 0 0 0,13-7-112 0 0,-14 8-24 0 0,-12 6-7 0 0,1 1 0 0 0,-1-1-1 0 0,1 1 1 0 0,-1-1 0 0 0,1 1 0 0 0,1 0 31 0 0,-3 0 8 0 0,0 1 0 0 0,0-1 0 0 0,0 1 0 0 0,0-1 1 0 0,0 0-1 0 0,0 1 0 0 0,0-1 0 0 0,0 0 0 0 0,1 0-8 0 0,-2 0-7 0 0,1 1 0 0 0,-1-1 1 0 0,1 1-1 0 0,-1 0 0 0 0,1-1 0 0 0,0 1 0 0 0,-1-1 0 0 0,1 1 1 0 0,-1 0-1 0 0,1-1 0 0 0,0 1 0 0 0,0 0 0 0 0,-1 0 1 0 0,1 0-1 0 0,0-1 0 0 0,0 1 7 0 0,0 0 13 0 0,-1 0 0 0 0,1 0 0 0 0,0 0 0 0 0,0-1 0 0 0,-1 1 0 0 0,1 0 1 0 0,0-1-1 0 0,0 1 0 0 0,-1 0 0 0 0,1-1 0 0 0,0 1 0 0 0,-1-1 0 0 0,1 1 0 0 0,-1-1 0 0 0,1 0 0 0 0,-1 1 1 0 0,1-1-14 0 0,0 0-6 0 0,-1 1 1 0 0,0-1 0 0 0,1 1 0 0 0,-1 0 0 0 0,0-1 0 0 0,1 1 0 0 0,-1-1 0 0 0,1 1 0 0 0,-1 0 0 0 0,1-1-1 0 0,-1 1 1 0 0,1 0 0 0 0,-1 0 0 0 0,1-1 0 0 0,-1 1 0 0 0,1 0 0 0 0,-1 0 0 0 0,1 0 0 0 0,-1 0 0 0 0,1 0-1 0 0,-1 0 1 0 0,1 0 0 0 0,0 0 5 0 0,0 0 3 0 0,-1 0 1 0 0,1-1-1 0 0,-1 1 0 0 0,0 0 1 0 0,1 0-1 0 0,-1 0 0 0 0,1 0 0 0 0,-1 0 1 0 0,1-1-1 0 0,-1 1 0 0 0,1 0 1 0 0,-1 0-1 0 0,0-1 0 0 0,1 1 0 0 0,-1 0 1 0 0,0-1-1 0 0,1 1 0 0 0,-1 0 0 0 0,0-1 1 0 0,1 1-1 0 0,-1-1 0 0 0,0 1 1 0 0,0-1-4 0 0,1 1 5 0 0,-1-1 1 0 0,1 0-1 0 0,0 1 1 0 0,-1-1-1 0 0,1 1 1 0 0,-1-1-1 0 0,1 1 1 0 0,0-1-1 0 0,0 1 1 0 0,0-1-6 0 0,6-3-85 0 0,-7 4 95 0 0,1-1 0 0 0,0 1 0 0 0,-1 0 1 0 0,1-1-1 0 0,0 1 0 0 0,-1 0 0 0 0,1-1 0 0 0,0 1 0 0 0,-1 0 0 0 0,1 0 1 0 0,0 0-1 0 0,0-1 0 0 0,-1 1 0 0 0,1 0 0 0 0,0 0 0 0 0,0 0 1 0 0,-1 0-1 0 0,1 0 0 0 0,0 1-10 0 0,5-6-48 0 0,-1 1-79 0 0,-1 0 220 0 0,0-1-165 0 0,-4 5 73 0 0,0 1-1 0 0,0-1 0 0 0,0 0 0 0 0,0 0 0 0 0,0 0 0 0 0,0 0 0 0 0,0 0 0 0 0,0 0 0 0 0,0 0 0 0 0,0 0 0 0 0,0 0 0 0 0,0 0 0 0 0,0 0 0 0 0,0 0 0 0 0,0 0 0 0 0,0 0 0 0 0,0 0 1 0 0,0 0-1 0 0,0 0 0 0 0,0 0 0 0 0,0 0 0 0 0,0 0 0 0 0,0 0 0 0 0,0 0 0 0 0,0 1 0 0 0,0-1 0 0 0,0 0 0 0 0,0 0 0 0 0,0 0 0 0 0,0 0 0 0 0,0 0 0 0 0,0 0 0 0 0,0 0 0 0 0,0 0 1 0 0,1 0-1 0 0,-1 0 0 0 0,0 0 0 0 0,0 0 0 0 0,0 0 0 0 0,0 0 0 0 0,0 0 0 0 0,0 0 0 0 0,0 0 0 0 0,0 0 0 0 0,0 0 0 0 0,0 0 0 0 0,0 0 0 0 0,0 0 0 0 0,0 0 0 0 0,0 0 0 0 0,0 0 1 0 0,0 0-1 0 0,0 0 0 0 0,0 0 0 0 0,0 0 0 0 0,0 0 0 0 0,0 0 0 0 0,1 0 0 0 0,-1 0 0 0 0,0 0 0 0 0,0 0 0 0 0,0 0 0 0 0,0 0 0 0 0,0 0 0 0 0,0 0 0 0 0,0-1 0 0 0,0 1 0 0 0,0 0 1 0 0,0 0-1 0 0,0 0 2 0 0,0 0 1 0 0,0 0-1 0 0,0 0 1 0 0,0 0 0 0 0,0 0-1 0 0,0 0 1 0 0,0 0-1 0 0,0 0 1 0 0,0 0-1 0 0,0 0 1 0 0,0 0 0 0 0,0 0-1 0 0,0 0 1 0 0,0 0-1 0 0,0 0 1 0 0,0 0 0 0 0,-1 0-1 0 0,1 0 1 0 0,0 0-1 0 0,0 0 1 0 0,0 0-1 0 0,0 0 1 0 0,0 0 0 0 0,0 0-1 0 0,0 0 1 0 0,0 0-1 0 0,0 0 1 0 0,0 0 0 0 0,0 0-1 0 0,0 0 1 0 0,0 0-1 0 0,0 0 1 0 0,0 0-1 0 0,0 0 1 0 0,0 0 0 0 0,0 0-1 0 0,0 0 1 0 0,0 0-1 0 0,0 0 1 0 0,0 0 0 0 0,0 0-1 0 0,0 0 1 0 0,0 0-1 0 0,0 0 1 0 0,0 0 0 0 0,0 0-1 0 0,-1 0 1 0 0,1 0-1 0 0,0 0 1 0 0,0 0-1 0 0,0 0 1 0 0,0 0 0 0 0,0 0-1 0 0,0 0 1 0 0,0 0-1 0 0,0 0 1 0 0,0 0 0 0 0,0 0-1 0 0,0 0 1 0 0,0 0-1 0 0,0 0 1 0 0,0 0-1 0 0,0 0 1 0 0,0 0 0 0 0,0 0-3 0 0,0 1 8 0 0,1-2-39 0 0,-2-1 33 0 0,1 2-1 0 0,0 0-1 0 0,0 0 0 0 0,0 0 1 0 0,0 0-1 0 0,0 0 1 0 0,0 0-1 0 0,0 0 1 0 0,0 0-1 0 0,0 0 0 0 0,0 0 1 0 0,0 0-1 0 0,0 0 1 0 0,0 0-1 0 0,0 0 1 0 0,0 0-1 0 0,0 0 0 0 0,0 0 1 0 0,0 0-1 0 0,0 0 1 0 0,0 0-1 0 0,0 0 1 0 0,0 0-1 0 0,0 0 0 0 0,0 0 1 0 0,0 0-1 0 0,0 0 1 0 0,0 0-1 0 0,0 0 1 0 0,0 0-1 0 0,0 0 0 0 0,0 0 1 0 0,0 0-1 0 0,0 0 1 0 0,0 0-1 0 0,0 0 1 0 0,0 0-1 0 0,0-1 0 0 0,0 1 1 0 0,0 0-1 0 0,0 0 1 0 0,0 0-1 0 0,0 0 1 0 0,0 0-1 0 0,0 0 0 0 0,0 0 1 0 0,0 0-1 0 0,0 0 1 0 0,0 0-1 0 0,0 0 1 0 0,0 0-1 0 0,0 0 0 0 0,0 0-7 0 0,1 0-1 0 0,-1 0 1 0 0,0 0 0 0 0,1 0 0 0 0,-1 0-1 0 0,0-1 1 0 0,1 1 0 0 0,-1 0 0 0 0,0 0-1 0 0,1 0 1 0 0,-1-1 0 0 0,0 1 0 0 0,0 0-1 0 0,1-1 1 0 0,-1 1 0 0 0,0 0 0 0 0,0 0-1 0 0,0-1 1 0 0,1 1 0 0 0,-1 0-1 0 0,0-1 8 0 0,0 1 4 0 0,0 0-1 0 0,0-1 0 0 0,0 1 0 0 0,0 0 0 0 0,1 0 0 0 0,-1-1 0 0 0,0 1 0 0 0,0 0 0 0 0,0 0 0 0 0,0-1 0 0 0,0 1 0 0 0,1 0 0 0 0,-1 0 0 0 0,0 0 0 0 0,0 0 0 0 0,1-1 0 0 0,-1 1 0 0 0,0 0 0 0 0,0 0 0 0 0,0 0 0 0 0,1 0 0 0 0,-1 0 1 0 0,0 0-1 0 0,0-1 0 0 0,1 1 0 0 0,-1 0 0 0 0,0 0 0 0 0,1 0 0 0 0,-1 0 0 0 0,0 0 0 0 0,0 0 0 0 0,1 0 0 0 0,-1 0 0 0 0,0 0 0 0 0,0 0 0 0 0,1 0 0 0 0,-1 1 0 0 0,0-1 0 0 0,1 0 0 0 0,-1 0 0 0 0,0 0 0 0 0,0 0 0 0 0,0 0 0 0 0,1 0 1 0 0,-1 1-1 0 0,0-1 0 0 0,0 0-3 0 0,0 0-3 0 0,0 0 1 0 0,0 0 0 0 0,0 0 0 0 0,0 0 0 0 0,0 0-1 0 0,0 0 1 0 0,0-1 0 0 0,0 1 0 0 0,0 0 0 0 0,1 0 0 0 0,-1 0-1 0 0,0 0 1 0 0,0 0 0 0 0,0 0 0 0 0,0 0 0 0 0,0 0-1 0 0,0 0 1 0 0,0 0 0 0 0,0 0 0 0 0,0 0 0 0 0,0 0-1 0 0,0 0 1 0 0,0 0 0 0 0,0 0 0 0 0,0 0 0 0 0,0-1-1 0 0,0 1 1 0 0,0 0 0 0 0,0 0 0 0 0,0 0 0 0 0,0 0-1 0 0,0 0 1 0 0,1 0 0 0 0,-1 0 0 0 0,0 0 0 0 0,0 0 0 0 0,0 0-1 0 0,0 0 1 0 0,0 0 0 0 0,0 0 0 0 0,0 0 0 0 0,0 0-1 0 0,0 0 1 0 0,0 0 0 0 0,0 0 0 0 0,0 0 0 0 0,0 0-1 0 0,0 0 1 0 0,1 0 0 0 0,-1 0 0 0 0,0 0 0 0 0,0 0-1 0 0,0 0 1 0 0,0 1 0 0 0,0-1 0 0 0,0 0 0 0 0,0 0 0 0 0,0 0-1 0 0,0 0 3 0 0,0-2-25 0 0,1 2-21 0 0,-1 0 49 0 0,0 0-1 0 0,0 0 1 0 0,0 0 0 0 0,0 0-1 0 0,0 0 1 0 0,0 0 0 0 0,0 0-1 0 0,0 0 1 0 0,0 0-1 0 0,0 0 1 0 0,0 0 0 0 0,0 0-1 0 0,0 0 1 0 0,0 0 0 0 0,1 0-1 0 0,-1-1 1 0 0,0 1 0 0 0,0 0-1 0 0,0 0 1 0 0,0 0-1 0 0,0 0 1 0 0,0 0 0 0 0,0 0-1 0 0,0 0 1 0 0,0 0 0 0 0,0 0-1 0 0,0 0 1 0 0,1 0 0 0 0,-1 0-1 0 0,0 0 1 0 0,0 0-1 0 0,0 0 1 0 0,0 0 0 0 0,0 0-1 0 0,0 1 1 0 0,0-1 0 0 0,0 0-1 0 0,0 0 1 0 0,0 0 0 0 0,0 0-1 0 0,0 0 1 0 0,0 0-1 0 0,1 0 1 0 0,-1 0 0 0 0,0 0-1 0 0,0 0 1 0 0,0 0 0 0 0,0 0-1 0 0,0 0 1 0 0,0 0-1 0 0,0 0 1 0 0,0 0 0 0 0,0 1-1 0 0,0-1 1 0 0,0 0 0 0 0,0 0-1 0 0,0 0 1 0 0,0 0 0 0 0,0 0-1 0 0,0 0 1 0 0,0 0-1 0 0,0 0 1 0 0,0 0 0 0 0,0 0-1 0 0,0 0 1 0 0,0 1 0 0 0,0-1-3 0 0,5-5-79 0 0,1 2 146 0 0,-6 3-65 0 0,0 0 0 0 0,0 0 0 0 0,0 0 0 0 0,0 0 0 0 0,1 0-1 0 0,-1 0 1 0 0,0 0 0 0 0,0 0 0 0 0,0 0 0 0 0,0 0 0 0 0,0 0-1 0 0,0 0 1 0 0,0 0 0 0 0,0 0 0 0 0,0 0 0 0 0,1-1 0 0 0,-1 1-1 0 0,0 0 1 0 0,0 0 0 0 0,0 0 0 0 0,0 0 0 0 0,0 0-1 0 0,0 0 1 0 0,0 0 0 0 0,0 0 0 0 0,0 0 0 0 0,0 0 0 0 0,0 0-1 0 0,0 0 1 0 0,0 0 0 0 0,0 0 0 0 0,0 0 0 0 0,1-1 0 0 0,-1 1-1 0 0,0 0 1 0 0,0 0 0 0 0,0 0 0 0 0,0 0 0 0 0,0 0 0 0 0,0 0-1 0 0,0 0 1 0 0,0 0 0 0 0,0 0 0 0 0,0-1-2 0 0,-1 1 52 0 0,2 2-68 0 0,-1-2 14 0 0,0 0 1 0 0,0 0-1 0 0,0 0 0 0 0,0 0 1 0 0,0 0-1 0 0,0 0 1 0 0,0 0-1 0 0,0 0 1 0 0,0 0-1 0 0,0 0 1 0 0,0 0-1 0 0,0 0 0 0 0,0 0 1 0 0,0 0-1 0 0,0 0 1 0 0,0-1-1 0 0,0 1 1 0 0,1 0-1 0 0,-1 0 0 0 0,0 0 1 0 0,0 0-1 0 0,0 0 1 0 0,0 0-1 0 0,0 0 1 0 0,0 0-1 0 0,0 0 1 0 0,0 0-1 0 0,0 0 0 0 0,0 0 1 0 0,0 0-1 0 0,0 0 1 0 0,0 0-1 0 0,0 0 1 0 0,0 0-1 0 0,0 0 0 0 0,0 0 1 0 0,0 0-1 0 0,0 0 1 0 0,0 0-1 0 0,1 0 1 0 0,-1 0-1 0 0,0 0 0 0 0,0 0 1 0 0,0 0-1 0 0,0 0 1 0 0,0 0-1 0 0,0 0 1 0 0,0 0-1 0 0,0 0 1 0 0,0 1-1 0 0,0-1 0 0 0,0 0 1 0 0,0 0-1 0 0,0 0 1 0 0,0 0-1 0 0,0 0 1 0 0,0 0 1 0 0,8 1 6 0 0,-2-5 5 0 0,-5 4-10 0 0,-1 0 0 0 0,1-1 0 0 0,-1 1-1 0 0,0 0 1 0 0,1 0 0 0 0,-1-1 0 0 0,1 1-1 0 0,-1 0 1 0 0,0-1 0 0 0,1 1 0 0 0,-1 0 0 0 0,0-1-1 0 0,1 1 1 0 0,-1-1 0 0 0,0 1 0 0 0,0 0-1 0 0,1-1 0 0 0,-1 1 2 0 0,0 0-1 0 0,0-1 0 0 0,0 1 1 0 0,0 0-1 0 0,0 0 0 0 0,0 0 1 0 0,0 0-1 0 0,0 0 0 0 0,0-1 1 0 0,0 1-1 0 0,0 0 0 0 0,0 0 1 0 0,0 0-1 0 0,0 0 0 0 0,0 0 1 0 0,0 0-1 0 0,1 0 0 0 0,-1-1 1 0 0,0 1-1 0 0,0 0 0 0 0,0 0 1 0 0,0 0-1 0 0,0 0 0 0 0,0 0 1 0 0,0 0-1 0 0,0 0 1 0 0,1 0-1 0 0,-1 0 0 0 0,0 0 1 0 0,0 0-1 0 0,0 0 0 0 0,0 0 1 0 0,0 0-1 0 0,0 0 0 0 0,1 0 1 0 0,-1 0-1 0 0,0 0 0 0 0,0 0 1 0 0,0 0-1 0 0,0 0 0 0 0,0 0 1 0 0,1 0-1 0 0,-1 0-1 0 0,0 2 56 0 0,1-1-41 0 0,0 0 0 0 0,-1 0 0 0 0,1 0 0 0 0,-1 0 0 0 0,1 1 0 0 0,-1-1 0 0 0,1 0 1 0 0,-1 0-1 0 0,0 0 0 0 0,0 1 0 0 0,1-1 0 0 0,-1 0 0 0 0,0 1 0 0 0,0-1 0 0 0,0 0 0 0 0,-1 0 1 0 0,1 1-1 0 0,0 0-15 0 0,-1 0 10 0 0,1 0 0 0 0,-1-1 0 0 0,1 1 0 0 0,0 0-1 0 0,0 0 1 0 0,0 0 0 0 0,0 0 0 0 0,0 0 0 0 0,0 0 0 0 0,1 0 0 0 0,-1 0 0 0 0,1 0 0 0 0,-1-1 0 0 0,1 1 0 0 0,0 1-10 0 0,2 3-140 0 0,-3-5 144 0 0,1 0-1 0 0,-1 0 0 0 0,1 0 0 0 0,-1 0 0 0 0,0 0 0 0 0,1 0 1 0 0,-1-1-1 0 0,1 1 0 0 0,0 0 0 0 0,0 0-3 0 0,0 0 3 0 0,-1 0 0 0 0,1 1 0 0 0,0-1 0 0 0,0 0 0 0 0,-1 0 0 0 0,1 1 0 0 0,-1-1 0 0 0,1 0 0 0 0,-1 1 0 0 0,0-1-1 0 0,1 1 1 0 0,-1-1 0 0 0,0 2-3 0 0,0-1 1 0 0,1 0-1 0 0,-1 0 1 0 0,1 0-1 0 0,-1 0 1 0 0,1 0-1 0 0,0 0 0 0 0,2 3 92 0 0,-3-5-88 0 0,1 1 0 0 0,-1 0 0 0 0,0-1 0 0 0,1 1-1 0 0,-1-1 1 0 0,0 1 0 0 0,1-1 0 0 0,-1 1 0 0 0,0 0-1 0 0,0-1 1 0 0,0 1 0 0 0,1-1 0 0 0,-1 1 0 0 0,0 0-1 0 0,0-1 1 0 0,0 1 0 0 0,0 0 0 0 0,0-1 0 0 0,0 1-1 0 0,0 0-3 0 0,0 0 9 0 0,0 0 0 0 0,0 1 0 0 0,0-1-1 0 0,0 0 1 0 0,0 0 0 0 0,1 1 0 0 0,-1-1-1 0 0,0 0 1 0 0,1 0 0 0 0,-1 0 0 0 0,1 0-1 0 0,0 0 1 0 0,-1 1-9 0 0,1-1 8 0 0,0 1-1 0 0,0 0 0 0 0,-1-1 0 0 0,1 1 1 0 0,-1-1-1 0 0,1 1 0 0 0,-1 0 0 0 0,1 0-7 0 0,-1 4 9 0 0,1 0 0 0 0,0 0 0 0 0,0 0 0 0 0,0 0 0 0 0,1 1-9 0 0,4 16 23 0 0,-5-22-14 0 0,-1 0 0 0 0,1 0 0 0 0,0 1-1 0 0,-1-1 1 0 0,1 0 0 0 0,0 0 0 0 0,0 0-1 0 0,0-1 1 0 0,0 1 0 0 0,0 0-1 0 0,0 0 1 0 0,0 0 0 0 0,0-1-9 0 0,1 1-121 0 0,-1-1 155 0 0,0 3 112 0 0,-11-28-168 0 0,9 20 15 0 0,-1 1 0 0 0,0 0 1 0 0,0 0-1 0 0,-1 0 0 0 0,1 0 0 0 0,-1 0 0 0 0,0 0 0 0 0,-2-2 7 0 0,4 5 14 0 0,0 1-1 0 0,0-1 1 0 0,0 0-1 0 0,0 1 1 0 0,-1-1-1 0 0,1 1 1 0 0,0-1-1 0 0,0 1 1 0 0,0-1-14 0 0,-10-4 3 0 0,10 4-3 0 0,0 0 1 0 0,-1 1 0 0 0,1-1 0 0 0,-1 0-1 0 0,1 1 1 0 0,-1-1 0 0 0,1 1-1 0 0,-1-1 1 0 0,1 1 0 0 0,-1 0 0 0 0,0-1-1 0 0,1 1 1 0 0,-1 0 0 0 0,1 0 0 0 0,-2 0-1 0 0,-5 1 14 0 0,1 0-1 0 0,-1 0 1 0 0,1 1-14 0 0,0 0 52 0 0,2-1-60 0 0,0 0 0 0 0,0 1 1 0 0,0 0-1 0 0,0 0 0 0 0,0 0 1 0 0,0 1-1 0 0,1-1 1 0 0,-1 1-1 0 0,-3 3 8 0 0,1 0 36 0 0,1 0-1 0 0,0 0 1 0 0,0 1-1 0 0,1-1 1 0 0,-4 7-36 0 0,5-7 0 0 0,0 1 0 0 0,1-1 0 0 0,-1 1 1 0 0,1-1-1 0 0,1 1 0 0 0,-1 0 0 0 0,1 0 0 0 0,0 6 0 0 0,1-12 5 0 0,1 2-9 0 0,-1-1 1 0 0,1 0-1 0 0,0 1 1 0 0,-1-1-1 0 0,1 1 1 0 0,0-1-1 0 0,1 2 4 0 0,-1-4 2 0 0,0 1 0 0 0,0 0 0 0 0,0-1 0 0 0,1 1 0 0 0,-1 0-1 0 0,0-1 1 0 0,1 1 0 0 0,-1 0 0 0 0,1-1 0 0 0,-1 1 0 0 0,0-1 0 0 0,1 1 0 0 0,-1-1-1 0 0,1 1 1 0 0,0-1 0 0 0,-1 1 0 0 0,1-1 0 0 0,-1 0 0 0 0,1 1 0 0 0,0-1 0 0 0,-1 0 0 0 0,1 1-1 0 0,0-1 1 0 0,-1 0 0 0 0,1 0 0 0 0,0 1 0 0 0,0-1-2 0 0,0 0-1 0 0,0 0 1 0 0,0 0-1 0 0,0 0 0 0 0,0 0 0 0 0,0 0 1 0 0,0 0-1 0 0,0 0 0 0 0,0 0 1 0 0,0-1-1 0 0,0 1 0 0 0,0 0 1 0 0,0-1-1 0 0,0 1 0 0 0,0 0 1 0 0,0-1-1 0 0,-1 1 0 0 0,1-1 1 0 0,0 0-1 0 0,0 1 0 0 0,0-1 1 0 0,-1 1-1 0 0,1-1 0 0 0,0 0 1 0 0,0 0-1 0 0,-1 0 0 0 0,1 1 1 0 0,-1-1-1 0 0,1 0 0 0 0,-1 0 1 0 0,1 0-1 0 0,2-5-4 0 0,0 0-1 0 0,-1 0 0 0 0,1 0 1 0 0,-1-4 5 0 0,1 2 3 0 0,0 2 0 0 0,-1-1 0 0 0,0 1 0 0 0,-1-1 0 0 0,0 1 0 0 0,0-1-1 0 0,0 0 1 0 0,-1 0 0 0 0,0 1 0 0 0,0-1 0 0 0,-1-5-3 0 0,1 12 3 0 0,0-1 0 0 0,0 0 0 0 0,0 1 0 0 0,0-1 0 0 0,0 1 0 0 0,-1-1 0 0 0,1 1 0 0 0,0-1-1 0 0,0 1 1 0 0,-1-1 0 0 0,1 1 0 0 0,0-1 0 0 0,-1 1 0 0 0,1-1 0 0 0,0 1 0 0 0,-1-1 0 0 0,1 1 0 0 0,-1 0 0 0 0,1-1 0 0 0,0 1-1 0 0,-1-1 1 0 0,0 1-3 0 0,1 0 5 0 0,-1 0-1 0 0,1 0 1 0 0,-1 0-1 0 0,1 0 1 0 0,-1 0-1 0 0,1 0 1 0 0,-1 0-1 0 0,1 0 0 0 0,-1 0 1 0 0,1 0-1 0 0,-1 0 1 0 0,1 0-1 0 0,-1 1 1 0 0,1-1-1 0 0,-1 0 1 0 0,1 0-1 0 0,-1 1 1 0 0,1-1-1 0 0,-1 0-4 0 0,-2 3-3 0 0,0-1 1 0 0,0 0-1 0 0,1 1 1 0 0,-1 0-1 0 0,1 0 1 0 0,-2 1 2 0 0,-1 4-34 0 0,0 0 1 0 0,0 0 0 0 0,0 1-1 0 0,-1 6 34 0 0,-13 37-57 0 0,9-23 41 0 0,-4 9 145 0 0,1 7-129 0 0,10-32 20 0 0,0 0 0 0 0,1 0 0 0 0,0 0 0 0 0,1 1 0 0 0,1 6-20 0 0,0-16-7 0 0,0 0-1 0 0,1 0 1 0 0,-1-1-1 0 0,1 1 1 0 0,0 0-1 0 0,0 0 1 0 0,1 1 7 0 0,-1-4-1 0 0,-1 1-1 0 0,1-1 1 0 0,0 0 0 0 0,-1 0 0 0 0,1 0 0 0 0,0 0 0 0 0,-1 0 0 0 0,1 0-1 0 0,0 0 1 0 0,0 0 0 0 0,0 0 0 0 0,0-1 0 0 0,0 1 0 0 0,0 0 0 0 0,0-1-1 0 0,0 1 1 0 0,0 0 0 0 0,0-1 0 0 0,1 1 0 0 0,-1-1 0 0 0,0 0 0 0 0,0 1-1 0 0,0-1 1 0 0,1 0 1 0 0,0 0 6 0 0,-1 0 0 0 0,0 0-1 0 0,0 0 1 0 0,0 0 0 0 0,0-1 0 0 0,0 1 0 0 0,0 0-1 0 0,0-1 1 0 0,1 1 0 0 0,-1-1 0 0 0,0 1-1 0 0,0-1 1 0 0,0 1 0 0 0,-1-1 0 0 0,1 0-1 0 0,0 0 1 0 0,0 1 0 0 0,0-1 0 0 0,0 0-1 0 0,0-1-5 0 0,2-2-3 0 0,1-1 1 0 0,-1 0-1 0 0,2-3 3 0 0,0 0-1 0 0,11-20 25 0 0,-1 0 0 0 0,5-15-24 0 0,21-61 62 0 0,-27 66-59 0 0,1-5 17 0 0,2-16-20 0 0,-16 58 2 0 0,-1 1 1 0 0,0 0-1 0 0,0 0 1 0 0,0 0-1 0 0,0 0 1 0 0,0 0-1 0 0,0 0 1 0 0,0 0-1 0 0,0 0 1 0 0,0 0-1 0 0,0 0 0 0 0,0 0 1 0 0,0 0-1 0 0,0 0 1 0 0,0-1-1 0 0,0 1 1 0 0,0 0-1 0 0,0 0 1 0 0,0 0-1 0 0,0 0 1 0 0,0 0-1 0 0,0 0 1 0 0,0 0-1 0 0,0 0 0 0 0,0 0 1 0 0,0 0-1 0 0,0-1 1 0 0,0 1-1 0 0,0 0 1 0 0,0 0-1 0 0,0 0 1 0 0,0 0-1 0 0,0 0 1 0 0,0 0-1 0 0,0 0 1 0 0,0 0-1 0 0,0 0 0 0 0,-1 0 1 0 0,1 0-1 0 0,0 0 1 0 0,0 0-1 0 0,0 0 1 0 0,0 0-1 0 0,0-1 1 0 0,0 1-1 0 0,0 0 1 0 0,0 0-1 0 0,0 0 1 0 0,0 0-3 0 0,-5 3 1 0 0,-4 5-36 0 0,-1 4 40 0 0,1 0 0 0 0,0 1 0 0 0,1 0 0 0 0,-2 4-5 0 0,-25 57-23 0 0,29-62 10 0 0,-10 26 29 0 0,0 0 1 0 0,3 1-1 0 0,1 1 1 0 0,2 0-1 0 0,0 8-16 0 0,10-47 5 0 0,-4 36 47 0 0,4-33-46 0 0,-1 0 0 0 0,2 0-1 0 0,-1 0 1 0 0,0 0-1 0 0,1 1 1 0 0,0-1-1 0 0,1 2-5 0 0,-2-5 1 0 0,0 0 0 0 0,1 0 0 0 0,-1 0-1 0 0,0 0 1 0 0,1 0 0 0 0,-1-1 0 0 0,1 1-1 0 0,0 0 1 0 0,-1 0 0 0 0,1 0 0 0 0,0-1 0 0 0,0 2-1 0 0,0-2-1 0 0,-1 0 1 0 0,0 0 0 0 0,1 1-1 0 0,-1-1 1 0 0,1 0 0 0 0,-1 0-1 0 0,1 0 1 0 0,-1 0 0 0 0,1 1 0 0 0,-1-1-1 0 0,1 0 1 0 0,-1 0 0 0 0,1 0-1 0 0,-1 0 1 0 0,1 0 0 0 0,-1 0-1 0 0,1 0 1 0 0,0-1 0 0 0,0 1-6 0 0,0-1 0 0 0,1 1 0 0 0,-1-1-1 0 0,1 0 1 0 0,-1 1 0 0 0,0-1 0 0 0,0 0 0 0 0,1 0 0 0 0,-1 0-1 0 0,0 0 1 0 0,0 0 0 0 0,0 0 0 0 0,0-1 0 0 0,0 1 6 0 0,8-12 6 0 0,0 0 0 0 0,-1-1 1 0 0,-1 0-1 0 0,2-5-6 0 0,21-59 140 0 0,-26 69-108 0 0,20-65-180 0 0,3-23 148 0 0,-26 93 4 0 0,0 1 0 0 0,0 1-1 0 0,-1 0 0 0 0,1 0 1 0 0,-1-1-1 0 0,1 1 1 0 0,-1 0-1 0 0,0-1 0 0 0,0 1 1 0 0,0 0-1 0 0,0-1 0 0 0,-1 1 1 0 0,1 0-1 0 0,-1-1-3 0 0,1 2-2 0 0,0 1-1 0 0,0 0 1 0 0,0 0 0 0 0,0-1 0 0 0,0 1-1 0 0,-1 0 1 0 0,1 0 0 0 0,0 0-1 0 0,0-1 1 0 0,0 1 0 0 0,0 0-1 0 0,-1 0 1 0 0,1 0 0 0 0,0 0-1 0 0,0-1 1 0 0,0 1 0 0 0,-1 0 0 0 0,1 0-1 0 0,0 0 1 0 0,0 0 0 0 0,-1 0-1 0 0,1 0 1 0 0,0 0 0 0 0,0 0-1 0 0,-1 0 1 0 0,1 0 0 0 0,0 0 0 0 0,0 0-1 0 0,-1 0 1 0 0,1 0 0 0 0,0 0-1 0 0,0 0 1 0 0,-1 0 0 0 0,1 0-1 0 0,0 0 1 0 0,0 0 0 0 0,-1 0 0 0 0,1 0-1 0 0,0 0 1 0 0,0 0 0 0 0,0 1-1 0 0,-1-1 1 0 0,1 0 2 0 0,-10 8-81 0 0,2 2 78 0 0,0 0 1 0 0,0 1-1 0 0,1-1 1 0 0,-1 4 2 0 0,-22 46-18 0 0,11-22 14 0 0,12-23 32 0 0,0 0 0 0 0,1 1-1 0 0,0 0 1 0 0,1 0 0 0 0,1 0 0 0 0,-1 13-28 0 0,4-28-6 0 0,1 1-1 0 0,0-1 1 0 0,0 1 0 0 0,0-1 0 0 0,0 1 0 0 0,0-1 0 0 0,0 1 0 0 0,0 0 0 0 0,0-1 0 0 0,0 1 0 0 0,1-1 0 0 0,-1 1-1 0 0,1-1 1 0 0,0 2 6 0 0,-1-3 1 0 0,0 0 0 0 0,0 0 0 0 0,1 0-1 0 0,-1 0 1 0 0,0 1 0 0 0,0-1-1 0 0,0 0 1 0 0,1 0 0 0 0,-1 0 0 0 0,0 0-1 0 0,0 0 1 0 0,0 0 0 0 0,0 0 0 0 0,1 0-1 0 0,-1 0 1 0 0,0 0 0 0 0,0 0-1 0 0,0 0 1 0 0,1 0 0 0 0,-1 0 0 0 0,0 0-1 0 0,0 0 1 0 0,0 0 0 0 0,1 0 0 0 0,-1 0-1 0 0,0 0 1 0 0,0 0 0 0 0,0-1-1 0 0,1 1 1 0 0,-1 0 0 0 0,0 0 0 0 0,0 0-1 0 0,0 0 1 0 0,0 0 0 0 0,1 0 0 0 0,-1-1-1 0 0,0 1 1 0 0,0 0 0 0 0,0 0-1 0 0,0 0 1 0 0,0 0 0 0 0,0-1-1 0 0,8-8 31 0 0,-7 7-31 0 0,5-6-5 0 0,-1 1 1 0 0,-1-1 0 0 0,1 1-1 0 0,-2-1 1 0 0,1 0 0 0 0,0-3 4 0 0,5-16 57 0 0,1-8-57 0 0,-9 31 3 0 0,8-33-46 0 0,-1 0-1 0 0,-2 0 1 0 0,0-31 43 0 0,-7 53 28 0 0,-1 10-35 0 0,2 5 6 0 0,0 0 0 0 0,-1 0 0 0 0,1 0 1 0 0,0 0-1 0 0,0 0 0 0 0,0-1 1 0 0,0 1-1 0 0,0 0 0 0 0,0 0 1 0 0,0 0-1 0 0,0 0 0 0 0,-1 0 1 0 0,1 0-1 0 0,0 0 0 0 0,0 0 1 0 0,0 0-1 0 0,0 0 0 0 0,0 0 0 0 0,0 0 1 0 0,0 0-1 0 0,-1 0 0 0 0,1 0 1 0 0,0 0-1 0 0,0 0 0 0 0,0 0 1 0 0,0 0-1 0 0,0 0 0 0 0,0 1 1 0 0,0-1-1 0 0,-1 0 0 0 0,1 0 1 0 0,0 0-1 0 0,0 0 0 0 0,0 0 0 0 0,0 0 1 0 0,0 0-1 0 0,0 0 0 0 0,0 0 1 0 0,0 0-1 0 0,0 1 1 0 0,-3 2-32 0 0,0 1 0 0 0,0-1 1 0 0,0 1-1 0 0,1 0 0 0 0,-1 0 1 0 0,1 0-1 0 0,-1 3 32 0 0,-10 33 90 0 0,9-28-67 0 0,-9 26-37 0 0,5-17 8 0 0,1 1 1 0 0,1-1-1 0 0,1 1 1 0 0,0 3 5 0 0,5-23-2 0 0,0 0 1 0 0,0 0 0 0 0,0 1 0 0 0,0-1-1 0 0,0 0 1 0 0,0 0 0 0 0,1 0 0 0 0,-1 0-1 0 0,1 1 2 0 0,-1-2-4 0 0,1-1 0 0 0,-1 0 0 0 0,0 1 0 0 0,0-1 0 0 0,0 0 0 0 0,1 1 0 0 0,-1-1 0 0 0,0 0 0 0 0,0 1 0 0 0,1-1 0 0 0,-1 0 0 0 0,0 1 0 0 0,0-1 0 0 0,1 0 0 0 0,-1 0 0 0 0,0 0 0 0 0,1 1 0 0 0,-1-1 0 0 0,1 0 0 0 0,-1 0 0 0 0,1 0 4 0 0,-1 0 1 0 0,1 0 0 0 0,-1 0-1 0 0,1 0 1 0 0,0 0 0 0 0,-1 0-1 0 0,1 0 1 0 0,0 0-1 0 0,-1-1 1 0 0,1 1 0 0 0,0 0-1 0 0,-1 0 1 0 0,1-1-1 0 0,-1 1 1 0 0,1 0 0 0 0,-1-1-1 0 0,1 1 1 0 0,-1-1 0 0 0,1 1-1 0 0,7-7 5 0 0,0-1 1 0 0,3-3-6 0 0,-4 3-4 0 0,1 1-1 0 0,7-7 5 0 0,-5 6-6 0 0,-8 6 9 0 0,1 0 1 0 0,-1 0-1 0 0,1 0 1 0 0,-1 0-1 0 0,1 1 1 0 0,0-1-1 0 0,-1 1 1 0 0,3-1-4 0 0,-2 1 44 0 0,-2 1-55 0 0,0-1-1 0 0,0 1 1 0 0,0 0-1 0 0,0-1 0 0 0,0 1 1 0 0,0 0-1 0 0,0 0 1 0 0,0 0-1 0 0,0 0 1 0 0,1 0 11 0 0,-2 0-4 0 0,0 0-1 0 0,0 0 1 0 0,0 0 0 0 0,0 0 0 0 0,0 0 0 0 0,1 0-1 0 0,-1 1 1 0 0,0-1 0 0 0,0 0 0 0 0,0 0-1 0 0,0 0 1 0 0,0 0 0 0 0,0 0 0 0 0,0 0-1 0 0,0 0 1 0 0,0 1 0 0 0,1-1 0 0 0,-1 0-1 0 0,0 0 1 0 0,0 0 0 0 0,0 0 0 0 0,0 0-1 0 0,0 0 1 0 0,0 1 0 0 0,0-1 0 0 0,0 0-1 0 0,0 0 5 0 0,-2 8 16 0 0,0-2-16 0 0,-1 0 0 0 0,-1 0-1 0 0,1 0 1 0 0,-1 0-1 0 0,0-1 1 0 0,-3 4 0 0 0,-12 18-36 0 0,-5 16 45 0 0,8-14 34 0 0,-13 19-43 0 0,18-31-28 0 0,0 0 0 0 0,2 1 0 0 0,0 0 0 0 0,-3 10 28 0 0,-16 38-113 0 0,-3 8 22 0 0,19-44 19 0 0,6-15 54 0 0,1 0-1 0 0,0 0 1 0 0,0 0-1 0 0,0 14 19 0 0,4-26-38 0 0,1 0 0 0 0,-1 0 0 0 0,0 0 0 0 0,1 0 1 0 0,-1 0-1 0 0,0 0 0 0 0,-1-1 0 0 0,1 1 0 0 0,0 0 0 0 0,-1-1 0 0 0,0 1 0 0 0,1-1 0 0 0,-1 1 0 0 0,-1-1 38 0 0,0 4-19 0 0,-1-1-1 0 0,1 0 0 0 0,-1 1 1 0 0,0 4 19 0 0,-6 8-159 0 0,5-6 111 0 0,4-7-108 0 0,1-5 151 0 0,0 0-1 0 0,0 0 0 0 0,0 0 0 0 0,0 1 1 0 0,0-1-1 0 0,0 0 0 0 0,0 0 0 0 0,0 0 0 0 0,0 0 1 0 0,0 0-1 0 0,0 0 0 0 0,1 0 0 0 0,-1 0 1 0 0,0 0-1 0 0,0 0 0 0 0,0 0 0 0 0,0 0 1 0 0,0 0-1 0 0,0 0 0 0 0,0 0 0 0 0,0 0 1 0 0,0 0-1 0 0,0 0 0 0 0,0 0 0 0 0,0 0 1 0 0,0 0-1 0 0,0 1 0 0 0,0-1 0 0 0,1 0 0 0 0,-1 0 1 0 0,0 0-1 0 0,0 0 0 0 0,0 0 0 0 0,0 0 1 0 0,0 0-1 0 0,0 0 0 0 0,0-1 0 0 0,0 1 1 0 0,0 0-1 0 0,0 0 0 0 0,0 0 0 0 0,0 0 1 0 0,0 0-1 0 0,1 0 0 0 0,-1 0 0 0 0,0 0 1 0 0,0 0-1 0 0,0 0 0 0 0,0 0 0 0 0,0 0 0 0 0,0 0 7 0 0,1-1 3 0 0,0 0 1 0 0,0 0 0 0 0,0 0 0 0 0,-1-1 0 0 0,1 1-1 0 0,0 0 1 0 0,0 0 0 0 0,-1-1 0 0 0,1 1 0 0 0,-1-1-5 0 0,3-5 81 0 0,7-9 55 0 0,1 0 0 0 0,0 1 0 0 0,2-2-136 0 0,11-5 83 0 0,-10 10 114 0 0,-12 10-199 0 0,1 0-1 0 0,-1 0 0 0 0,1-1 0 0 0,1-1 3 0 0,21-20 179 0 0,46-65-199 0 0,-66 83 3 0 0,0 1 0 0 0,1 0 0 0 0,-1 0 0 0 0,1 1 0 0 0,0 0-1 0 0,5-3 18 0 0,-6 2 143 0 0,2-2-9 0 0,-7 7-135 0 0,0 0 1 0 0,0 0 0 0 0,0 0 0 0 0,0 0 0 0 0,0 0 0 0 0,0 0 0 0 0,0 0-1 0 0,1-1 1 0 0,-1 1 0 0 0,0 0 0 0 0,0 0 0 0 0,0 0 0 0 0,0 0 0 0 0,1 0-1 0 0,-1 0 1 0 0,0 0 0 0 0,0 0 0 0 0,0 0 0 0 0,0 0 0 0 0,1 0 0 0 0,-1 0-1 0 0,0 0 1 0 0,0 0 0 0 0,0 0 0 0 0,0 0 0 0 0,1 0 0 0 0,-1 0 0 0 0,0 0-1 0 0,0 0 1 0 0,-2 3-9 0 0,-1 0 0 0 0,1 0-1 0 0,0 0 1 0 0,0 0 0 0 0,-1 1 9 0 0,-5 9-102 0 0,-1 0 0 0 0,-2 1 102 0 0,-14 20 280 0 0,1 7-423 0 0,-4 11 143 0 0,-7 9-268 0 0,31-54 199 0 0,0 0 0 0 0,-4 4 69 0 0,4-5-142 0 0,-1 1 1 0 0,-1 4 141 0 0,0 3-348 0 0,11-27-244 0 0,-1 6 603 0 0,4-10 223 0 0,0 1-1 0 0,6-7-233 0 0,-4 8 195 0 0,1 1-1 0 0,3-3-194 0 0,-4 6 6 0 0,-9 9 14 0 0,0 1 0 0 0,1 0 0 0 0,-1 0 0 0 0,0 0 0 0 0,1 0 1 0 0,-1 0-1 0 0,2 0-20 0 0,-2 0-9 0 0,1 1 0 0 0,-1-1 0 0 0,1 0-1 0 0,-1 0 1 0 0,1-1 0 0 0,-1 1 0 0 0,1-1 9 0 0,28-28 444 0 0,-15 15-394 0 0,-5 6-19 0 0,0 0 0 0 0,0 1 0 0 0,3-1-31 0 0,13-6 35 0 0,-19 12 3 0 0,-1-1-1 0 0,1 1 1 0 0,-1-1-1 0 0,0-1 1 0 0,-1 1-1 0 0,1-1-37 0 0,-2 1-23 0 0,0 0-1 0 0,1 1 1 0 0,-1-1-1 0 0,1 1 1 0 0,4-2 23 0 0,5-3 38 0 0,-1 0 0 0 0,9-7-38 0 0,-6 1 46 0 0,-12 10-45 0 0,1 1 0 0 0,-1-1 0 0 0,0 1 0 0 0,1 0-1 0 0,1-1 0 0 0,-4 3-13 0 0,0 0 0 0 0,0 0 0 0 0,0 0 0 0 0,0 0 0 0 0,-1 0 0 0 0,1-1 0 0 0,0 1 0 0 0,-1-1 13 0 0,0 1 3 0 0,0 1-1 0 0,-1-1 0 0 0,1 1 0 0 0,0 0 0 0 0,0-1 0 0 0,0 1 0 0 0,-1 0 0 0 0,1-1 0 0 0,0 1 1 0 0,0 0-1 0 0,0 0 0 0 0,-1 0 0 0 0,2-1-2 0 0,7-1 119 0 0,4-5-141 0 0,-10 6 12 0 0,1-1-1 0 0,-1 0 1 0 0,1 0 0 0 0,-1 0-1 0 0,0 0 1 0 0,0-1-1 0 0,1 0 11 0 0,-1 1 1 0 0,0-1 0 0 0,0 1 0 0 0,0 0 0 0 0,0 0 0 0 0,1 0-1 0 0,11-7-83 0 0,5 2 420 0 0,-11 2-333 0 0,1 1 0 0 0,-1 0 0 0 0,2 1-4 0 0,1-3-85 0 0,-10 5 75 0 0,0 0 0 0 0,0 0 1 0 0,0 0-1 0 0,1 0 0 0 0,-1 0 1 0 0,0 1-1 0 0,1-1 10 0 0,-1 1 0 0 0,-1-1 0 0 0,1 1 0 0 0,-1-1 0 0 0,1 1 0 0 0,-1-1 1 0 0,1 0-1 0 0,-1 0 0 0 0,1 0 0 0 0,-1 0 0 0 0,1 0 0 0 0,-1 0 0 0 0,1 0-35 0 0,0-1 0 0 0,-1 1 0 0 0,1 0 0 0 0,0 0 0 0 0,-1 0-1 0 0,3 0 36 0 0,-3 1 17 0 0,-1-1-1 0 0,1 1 0 0 0,0 0 0 0 0,0 0 1 0 0,0 0-1 0 0,0 0 0 0 0,0 0 0 0 0,0 0 0 0 0,0 0 1 0 0,1 0-17 0 0,-1 0 1 0 0,-1 0 0 0 0,1 0 1 0 0,0 0-1 0 0,-1 0 0 0 0,1 0 0 0 0,0 0 1 0 0,0 0-1 0 0,-1 0 0 0 0,1 0 1 0 0,0 0-1 0 0,-1 0 0 0 0,1-1 0 0 0,0 1 1 0 0,-1 0-1 0 0,1 0 0 0 0,0-1 1 0 0,-1 1-1 0 0,1-1-1 0 0,1 0 2 0 0,1 0-1 0 0,-1 0 1 0 0,0 0 0 0 0,1 0 0 0 0,-1 0 0 0 0,0 1-1 0 0,1-1 1 0 0,-1 1 0 0 0,2 0-2 0 0,-1-1 1 0 0,0 1 0 0 0,0-1 0 0 0,0 1-1 0 0,0-1 1 0 0,0 0 0 0 0,1-1-1 0 0,6-1 11 0 0,-9 3-4 0 0,0 0 1 0 0,0 0-1 0 0,0 0 0 0 0,0-1 0 0 0,0 1 0 0 0,1-1 0 0 0,-1 1 1 0 0,0-1-1 0 0,0 1 0 0 0,1-1-7 0 0,-2 0 1 0 0,1 1 0 0 0,0 0 0 0 0,0-1 0 0 0,-1 1 0 0 0,1 0-1 0 0,0 0 1 0 0,0 0 0 0 0,0 0 0 0 0,-1 0 0 0 0,1-1 0 0 0,0 1 0 0 0,0 1 0 0 0,0-1 0 0 0,0 0 0 0 0,0 0-1 0 0,0 0-5 0 0,0 0 1 0 0,1 0-1 0 0,-1 1 1 0 0,0-1-1 0 0,0-1 1 0 0,0 1-1 0 0,0 0 0 0 0,1 0 1 0 0,-1 0-1 0 0,0-1 1 0 0,0 1 4 0 0,15-5 55 0 0,-14 5-48 0 0,0 0-1 0 0,0-1 1 0 0,-1 1 0 0 0,1-1-1 0 0,0 0 1 0 0,0 1-1 0 0,0-1 1 0 0,-1 0 0 0 0,1 0-7 0 0,0 0 21 0 0,0 0 0 0 0,-1 0 0 0 0,1 0 0 0 0,0 0 0 0 0,0 1 0 0 0,0-1 0 0 0,0 1 0 0 0,2-1-21 0 0,-2 1 27 0 0,0-1 0 0 0,0 1 0 0 0,0-1 0 0 0,0 0 0 0 0,0 1 0 0 0,-1-1 0 0 0,2-1-27 0 0,0 1 0 0 0,0-1 1 0 0,0 1-1 0 0,0-1 1 0 0,0 1-1 0 0,0 0 1 0 0,0 0-1 0 0,2 0 0 0 0,0 0 117 0 0,19-3 63 0 0,-21 3-179 0 0,1 0 1 0 0,0 0-1 0 0,0-1 0 0 0,0 1 1 0 0,-1-1-1 0 0,1 0 0 0 0,1-1-1 0 0,-4 3 6 0 0,0-1-1 0 0,0 1 1 0 0,0 0-1 0 0,0-1 1 0 0,0 1-1 0 0,0 0 1 0 0,0 0-1 0 0,0 0 1 0 0,0 0-1 0 0,0 0 1 0 0,0 0-1 0 0,0 0 0 0 0,0 0 1 0 0,0 0-1 0 0,0 0 1 0 0,0 1-1 0 0,0-1 1 0 0,0 0-1 0 0,0 1-5 0 0,12-2-84 0 0,-12 1 99 0 0,1 0 0 0 0,-1 0 0 0 0,0 1 0 0 0,0-1 0 0 0,0 0 1 0 0,0 0-1 0 0,1-1 0 0 0,-1 1 0 0 0,0 0 0 0 0,0 0 0 0 0,0-1 0 0 0,0 1 0 0 0,1-1-15 0 0,3 0-25 0 0,11-3 69 0 0,9-2-44 0 0,-24 6 0 0 0,-1 0 1 0 0,1 0-1 0 0,0-1 0 0 0,-1 1 1 0 0,1 0-1 0 0,-1 0 0 0 0,1-1 1 0 0,0 1-1 0 0,-1-1 0 0 0,1 1 1 0 0,-1 0-1 0 0,1-1 0 0 0,-1 1 1 0 0,1-1-1 0 0,-1 1 0 0 0,0 0 1 0 0,1 0-1 0 0,-1-1 0 0 0,0 1 1 0 0,1 0-1 0 0,-1 0 0 0 0,0-1 1 0 0,1 1-1 0 0,-1 0 0 0 0,0 0 1 0 0,1 0-1 0 0,-1 0 0 0 0,1 0 1 0 0,-1 0-1 0 0,0 0 0 0 0,1 0 1 0 0,-1 0-1 0 0,1 0 0 0 0,-1 0 1 0 0,0 0-1 0 0,1 0 0 0 0,-1 0 1 0 0,1 0-1 0 0,-1 0 0 0 0,1 0 0 0 0,0 1 10 0 0,1-1 0 0 0,-1 1 0 0 0,1-1-1 0 0,-1 0 1 0 0,1 0 0 0 0,-1 0 0 0 0,1 0-1 0 0,-1 0 1 0 0,1 0 0 0 0,-1 0 0 0 0,1 0-1 0 0,-1 0 1 0 0,2-1-10 0 0,4-1 21 0 0,4 1 139 0 0,-10 0-150 0 0,1 0 0 0 0,-1 1 0 0 0,1-1 0 0 0,0 1 0 0 0,-1 0 0 0 0,1 0 0 0 0,-1-1 0 0 0,2 1-10 0 0,-1 0 11 0 0,-1 0 0 0 0,1 0 1 0 0,0 0-1 0 0,-1-1 0 0 0,1 1 0 0 0,-1 0 1 0 0,1-1-1 0 0,1 0-11 0 0,5 0 96 0 0,-7 1-99 0 0,-1 0 1 0 0,1 0-1 0 0,-1 0 1 0 0,1 0-1 0 0,-1 0 1 0 0,1 0-1 0 0,0 0 1 0 0,-1 0-1 0 0,1 0 1 0 0,-1 0 0 0 0,1 0-1 0 0,-1 0 1 0 0,1-1-1 0 0,-1 1 1 0 0,1 0-1 0 0,-1 0 1 0 0,1-1-1 0 0,-1 1 1 0 0,1 0-1 0 0,-1-1 1 0 0,1 1 2 0 0,-1 0-1 0 0,0-1-1 0 0,1 1 1 0 0,-1 0 0 0 0,1 0 0 0 0,-1 0 0 0 0,1-1 0 0 0,-1 1-1 0 0,1 0 1 0 0,-1 0 0 0 0,0 0 0 0 0,1 0 0 0 0,-1 0 0 0 0,1 0-1 0 0,-1 0 1 0 0,1 0 0 0 0,-1 0 0 0 0,1 0 0 0 0,-1 0 0 0 0,1 0-1 0 0,-1 0 1 0 0,1 1 1 0 0,8 0 15 0 0,-7-1 27 0 0,0 0 0 0 0,0 0 0 0 0,0 0 0 0 0,0 1 0 0 0,0-1 0 0 0,2 2-42 0 0,-3-2 6 0 0,0 1 1 0 0,0-1-1 0 0,1 0 1 0 0,-1 1-1 0 0,0-1 0 0 0,1 0 1 0 0,-1 0-1 0 0,0 0 1 0 0,1 0-1 0 0,-1 0 0 0 0,0 0 1 0 0,1 0-1 0 0,0-1-6 0 0,1 1 11 0 0,0-1 0 0 0,0 1 0 0 0,1 0 0 0 0,-1 0 0 0 0,0 0 0 0 0,2 0-11 0 0,5 1 137 0 0,-4 0-84 0 0,-5-1-58 0 0,-1 0-1 0 0,1 1 1 0 0,0-1-1 0 0,0 0 1 0 0,-1 0-1 0 0,1 0 1 0 0,0 0-1 0 0,0 0 1 0 0,-1 0-1 0 0,1 0 1 0 0,0 0-1 0 0,0 0 1 0 0,-1 0-1 0 0,1-1 1 0 0,0 1 5 0 0,-1 0-1 0 0,0 0 1 0 0,1 0 0 0 0,-1 0 0 0 0,0 0 0 0 0,0 0-1 0 0,1 0 1 0 0,-1 0 0 0 0,0 0 0 0 0,0 0 0 0 0,1 0-1 0 0,-1 0 1 0 0,0 0 0 0 0,1 0 0 0 0,-1 0 0 0 0,0 0-1 0 0,0 0 1 0 0,0 0 0 0 0,1 0 0 0 0,-1 0 0 0 0,0 0-1 0 0,0 1 1 0 0,1-1 0 0 0,-1 0 0 0 0,0 0 0 0 0,0 0 5 0 0,1 0 0 0 0,-1 1 0 0 0,0-1 0 0 0,0 0 0 0 0,1 0 1 0 0,-1 0-1 0 0,0 0 0 0 0,0 0 0 0 0,1 0 0 0 0,-1 0 0 0 0,0 1 0 0 0,0-1 0 0 0,1 0 1 0 0,-1 0-1 0 0,0 0 0 0 0,0 0 0 0 0,1 0 0 0 0,-1 0 0 0 0,0 0 0 0 0,1 0 1 0 0,-1-1-1 0 0,0 1 0 0 0,0 0 0 0 0,1 0 0 0 0,-1 0 0 0 0,0 0 0 0 0,0 0 0 0 0,1 0 1 0 0,-1 0-6 0 0,0-1 1 0 0,1 1 1 0 0,-1 0 0 0 0,1 0 0 0 0,-1-1-1 0 0,0 1 1 0 0,1 0 0 0 0,-1 0 0 0 0,1 0 0 0 0,-1 0-1 0 0,0 0 1 0 0,1 0 0 0 0,-1 0 0 0 0,1 0-1 0 0,-1 0 1 0 0,1 0 0 0 0,-1 0 0 0 0,1 0-1 0 0,-1 0 1 0 0,0 0 0 0 0,1 0 0 0 0,-1 0 0 0 0,1 1-1 0 0,-1-1 1 0 0,0 0 0 0 0,1 0 0 0 0,-1 0-1 0 0,1 1 1 0 0,-1-1 0 0 0,0 0 0 0 0,1 1-1 0 0,-1-1 1 0 0,0 0 0 0 0,1 0 0 0 0,-1 1-2 0 0,6 3-48 0 0,-6-4 49 0 0,1 0 1 0 0,-1 0 0 0 0,1 0 0 0 0,-1 0 0 0 0,1 0 0 0 0,0 0 0 0 0,-1 0-1 0 0,1 0 1 0 0,-1 0 0 0 0,1-1 0 0 0,-1 1 0 0 0,1 0 0 0 0,-1 0 0 0 0,1-1 0 0 0,0 1-2 0 0,-1 0 3 0 0,1-1 0 0 0,0 1 1 0 0,-1 0-1 0 0,1-1 0 0 0,0 1 1 0 0,-1 0-1 0 0,1 0 1 0 0,0 0-1 0 0,0-1 0 0 0,-1 1 1 0 0,1 0-1 0 0,0 0 1 0 0,0 0-4 0 0,7 0-24 0 0,-8 0 26 0 0,0-1-1 0 0,1 1 0 0 0,-1 0 1 0 0,1 0-1 0 0,-1 0 1 0 0,0 0-1 0 0,1 0 1 0 0,-1 0-1 0 0,1 0 1 0 0,-1 0-1 0 0,0 0 1 0 0,1 0-1 0 0,-1 0 1 0 0,1 0-1 0 0,-1 0 1 0 0,0 0-1 0 0,1 0 1 0 0,-1 1-1 0 0,0-1 1 0 0,1 0-1 0 0,-1 0 1 0 0,0 0-1 0 0,1 1-1 0 0,-1-1 5 0 0,1 0 1 0 0,-1 0-1 0 0,0 1 0 0 0,1-1 0 0 0,-1 0 0 0 0,1 0 1 0 0,-1 0-1 0 0,0 1 0 0 0,1-1 0 0 0,-1 0 0 0 0,1 0 0 0 0,-1 0 1 0 0,1 0-1 0 0,-1 0 0 0 0,0 0 0 0 0,1 0-5 0 0,6 2 56 0 0,-6-1-66 0 0,0-1 0 0 0,0 1 0 0 0,0-1 0 0 0,0 0-1 0 0,0 1 1 0 0,0-1 0 0 0,0 0 0 0 0,0 0 0 0 0,0 1 0 0 0,0-1 0 0 0,0 0 0 0 0,0 0 0 0 0,1 0 10 0 0,-1 0 8 0 0,0 0 1 0 0,1 0-1 0 0,-1 0 1 0 0,0 0-1 0 0,1 0 1 0 0,-1 1-1 0 0,0-1 1 0 0,0 0-1 0 0,1 1-8 0 0,-1-1 2 0 0,0 1 0 0 0,-1-1 0 0 0,1 0 1 0 0,0 0-1 0 0,0 0 0 0 0,0 1 0 0 0,-1-1 0 0 0,1 0 0 0 0,0 0 0 0 0,0 0 0 0 0,0 0 0 0 0,-1-1 0 0 0,1 1 0 0 0,0 0 0 0 0,0 0 0 0 0,-1 0 0 0 0,1-1 0 0 0,0 1 0 0 0,0 0 0 0 0,0-1-2 0 0,0 1-2 0 0,0-1 0 0 0,0 1 0 0 0,0 0 0 0 0,0-1 0 0 0,0 1 1 0 0,0 0-1 0 0,0 0 0 0 0,0 0 0 0 0,0 0 0 0 0,0 0 0 0 0,0 0 0 0 0,1 0 2 0 0,9 4 76 0 0,-9-3-72 0 0,0 0 0 0 0,-1-1 0 0 0,1 1 0 0 0,0 0 0 0 0,-1-1 0 0 0,1 0 0 0 0,0 1 0 0 0,0-1 0 0 0,-1 0 0 0 0,1 0 0 0 0,0 0-4 0 0,-1 0 1 0 0,0 0 0 0 0,0 0 0 0 0,0 0 0 0 0,0 0 0 0 0,0 0 0 0 0,0 0 0 0 0,0 0 0 0 0,0 1 0 0 0,0-1 0 0 0,0 0 0 0 0,0 1 0 0 0,0-1 0 0 0,0 0 0 0 0,0 1 0 0 0,0-1-1 0 0,7 3-123 0 0,-4-2 167 0 0,-3-1-42 0 0,0 1 1 0 0,0-1-1 0 0,0 0 0 0 0,1 0 0 0 0,-1 0 0 0 0,0 0 1 0 0,0 0-1 0 0,0 0 0 0 0,0 0 0 0 0,0-1-2 0 0,0 1-10 0 0,-1 0-1 0 0,0 1 0 0 0,1-1 0 0 0,-1 0 1 0 0,1 0-1 0 0,-1 0 0 0 0,1 0 0 0 0,-1 0 1 0 0,0 0-1 0 0,1 1 0 0 0,-1-1 0 0 0,1 0 1 0 0,-1 0-1 0 0,0 1 0 0 0,1-1 0 0 0,-1 1 11 0 0,7 2 138 0 0,-6-3-120 0 0,0 1 0 0 0,0-1 1 0 0,0 1-1 0 0,1-1 0 0 0,-1 1 0 0 0,0-1 1 0 0,0 1-1 0 0,0 0 0 0 0,0 0-18 0 0,8 4-79 0 0,12 6 104 0 0,-16-8-2 0 0,0 0 1 0 0,1 0 0 0 0,4 1-24 0 0,-4-3 90 0 0,-5-1-76 0 0,-1 0-1 0 0,1 0 0 0 0,-1 0 0 0 0,1 0 1 0 0,0 1-1 0 0,-1-1 0 0 0,1 0 0 0 0,-1 0 1 0 0,1 0-1 0 0,0 1 0 0 0,-1-1 1 0 0,1 0-1 0 0,-1 1 0 0 0,1-1-13 0 0,23 14-109 0 0,-14-7-64 0 0,1 1 234 0 0,-4-3-89 0 0,5 4 29 0 0,-12-8 3 0 0,0-1-1 0 0,1 1 1 0 0,-1-1-1 0 0,1 1 1 0 0,0-1-1 0 0,-1 1 1 0 0,1-1-1 0 0,-1 1 1 0 0,1-1-1 0 0,0 1 1 0 0,-1-1-1 0 0,1 0 1 0 0,0 0-1 0 0,-1 1 1 0 0,1-1-1 0 0,0 0 1 0 0,-1 0-1 0 0,1 0 1 0 0,0 1-1 0 0,0-1-3 0 0,1 0-18 0 0,-1 0 28 0 0,0 1-1 0 0,0-1 0 0 0,0 1 1 0 0,1-1-1 0 0,-1 1 1 0 0,0-1-1 0 0,0 1 1 0 0,0 0-1 0 0,-1-1 1 0 0,1 1-1 0 0,0 0-9 0 0,1 0 1 0 0,-1 0 0 0 0,0 0 0 0 0,0 0 0 0 0,1 0 0 0 0,-1 0 0 0 0,0 0 0 0 0,2 0-1 0 0,-2-1-18 0 0,1 1 0 0 0,0 0 0 0 0,-1 0 0 0 0,1 0-1 0 0,-1 0 1 0 0,1 0 0 0 0,-1 0 0 0 0,1 1 18 0 0,8 6-75 0 0,-1-4 346 0 0,-8-4-277 0 0,1 1 1 0 0,-1 0 0 0 0,1 0-1 0 0,-1-1 1 0 0,1 1 0 0 0,-1 0-1 0 0,0 0 1 0 0,1 0-1 0 0,-1 0 1 0 0,1 2 5 0 0,-1-3 13 0 0,-1 1-1 0 0,1-1 1 0 0,-1 1 0 0 0,1-1-1 0 0,0 0 1 0 0,0 1-1 0 0,-1-1 1 0 0,1 0 0 0 0,0 1-1 0 0,-1-1 1 0 0,1 0 0 0 0,0 0-1 0 0,0 0 1 0 0,0 0-13 0 0,0 0-3 0 0,0 1 0 0 0,0-1 1 0 0,0 0-1 0 0,0 0 0 0 0,0 1 0 0 0,0-1 1 0 0,-1 0-1 0 0,1 1 0 0 0,0-1 0 0 0,0 1 3 0 0,25 14 51 0 0,-24-14-59 0 0,0 1 0 0 0,0-1 0 0 0,0 0 0 0 0,0 0 0 0 0,1 0 0 0 0,-1-1 0 0 0,1 1 8 0 0,11 5 292 0 0,-4 3-373 0 0,-9-8 65 0 0,1 0-1 0 0,-1 0 0 0 0,0 1 0 0 0,0-1 0 0 0,1 0 0 0 0,-1-1 0 0 0,1 1 0 0 0,0 0 17 0 0,-1 0-7 0 0,1 0-1 0 0,-1 0 0 0 0,1 0 1 0 0,-1 0-1 0 0,0 0 1 0 0,1 0-1 0 0,-1 0 0 0 0,0 1 8 0 0,9 6-98 0 0,2-3 356 0 0,-10-4-282 0 0,0-1-1 0 0,0 1 0 0 0,0 0 1 0 0,0 0-1 0 0,0 0 0 0 0,0 0 1 0 0,1 1 24 0 0,18 15 228 0 0,-13-13-243 0 0,-7-4 15 0 0,0 1 0 0 0,0-1 0 0 0,0 0 0 0 0,-1 1 0 0 0,1-1-1 0 0,0 1 1 0 0,0-1 0 0 0,-1 1 0 0 0,1-1 0 0 0,0 1 0 0 0,-1 0-1 0 0,1-1 1 0 0,-1 1 0 0 0,1 0 0 0 0,-1-1 0 0 0,1 1-1 0 0,-1 0 1 0 0,2 2 1 0 0,0-1-1 0 0,0 0 1 0 0,0 1-1 0 0,0-1 0 0 0,0 0 1 0 0,0 0-1 0 0,1 0 1 0 0,-1 0-1 0 0,1 0 0 0 0,25 14 90 0 0,-26-15-139 0 0,0 1 1 0 0,1-1-1 0 0,-1 1 1 0 0,0 0-1 0 0,0 0 1 0 0,2 2 48 0 0,4 4 180 0 0,-2-5-146 0 0,-5-2-30 0 0,0-1 1 0 0,0 0-1 0 0,-1 0 0 0 0,1 1 0 0 0,0-1 1 0 0,-1 1-1 0 0,1-1 0 0 0,-1 0 1 0 0,1 1-1 0 0,0-1 0 0 0,-1 1 1 0 0,1 0-5 0 0,1 1-4 0 0,1 1 1 0 0,-1-1 0 0 0,1 1 0 0 0,0-1 0 0 0,0 0-1 0 0,0 0 1 0 0,0 0 0 0 0,0 0 0 0 0,0-1-1 0 0,3 2 4 0 0,-3-2-4 0 0,-1 0 0 0 0,1 1-1 0 0,0-1 1 0 0,-1 1 0 0 0,0 0-1 0 0,1 0 1 0 0,-1 0-1 0 0,1 1 5 0 0,6 5 254 0 0,-4-4-266 0 0,0 1 0 0 0,0-1 0 0 0,3 5 12 0 0,10 12-114 0 0,-10-12 234 0 0,-7-8-134 0 0,0 0-1 0 0,0 0 1 0 0,0 0-1 0 0,-1 0 1 0 0,1 0-1 0 0,0 0 1 0 0,0 0-1 0 0,-1 0 1 0 0,1 0-1 0 0,0 0 1 0 0,-1 0-1 0 0,1 1 15 0 0,-1-1 14 0 0,1 0 0 0 0,-1 1 0 0 0,1-1-1 0 0,0 0 1 0 0,0 1 0 0 0,0-1 0 0 0,1 1-14 0 0,5 8 37 0 0,2 3-5 0 0,-7-11-13 0 0,0 0-1 0 0,-1 0 0 0 0,1 0 1 0 0,-1 1-1 0 0,0-1 0 0 0,1 1-18 0 0,-1-2-5 0 0,-1 0-1 0 0,1 0 1 0 0,-1 0-1 0 0,1 0 1 0 0,0 0 0 0 0,-1 0-1 0 0,1-1 1 0 0,0 1-1 0 0,0 0 1 0 0,0 0-1 0 0,-1-1 1 0 0,2 1 5 0 0,-1 0-3 0 0,0 0 0 0 0,0-1 0 0 0,0 1 1 0 0,0 0-1 0 0,0 0 0 0 0,-1 0 0 0 0,1-1 1 0 0,0 1-1 0 0,-1 0 0 0 0,1 0 0 0 0,0 0 1 0 0,-1 1 2 0 0,5 14 17 0 0,-5-14-7 0 0,1 1 0 0 0,-1-1 0 0 0,1 1 0 0 0,0-1-1 0 0,0 1 1 0 0,0-1 0 0 0,0 0 0 0 0,0 1 0 0 0,1-1 0 0 0,-1 0 0 0 0,1 0-10 0 0,-2-1-2 0 0,1 0 0 0 0,-1 0 0 0 0,1 0 0 0 0,-1 0 0 0 0,1 0-1 0 0,-1 0 1 0 0,1-1 0 0 0,-1 1 0 0 0,0 1 2 0 0,1 0-7 0 0,-1-1-1 0 0,0 0 1 0 0,1 0-1 0 0,-1 0 1 0 0,1 0 0 0 0,-1 0-1 0 0,1 0 1 0 0,-1 0-1 0 0,1 0 1 0 0,0 1 7 0 0,1-1-8 0 0,-1 0 1 0 0,0 0 0 0 0,0 0-1 0 0,0 1 1 0 0,0-1-1 0 0,0 0 1 0 0,0 1-1 0 0,-1-1 1 0 0,1 1 0 0 0,0-1-1 0 0,-1 1 1 0 0,1-1-1 0 0,-1 1 1 0 0,1 0 7 0 0,-1 0 13 0 0,1 0 0 0 0,-1 0-1 0 0,0-1 1 0 0,1 1 0 0 0,0 0 0 0 0,-1 0 0 0 0,1-1 0 0 0,0 1-1 0 0,0-1 1 0 0,0 1-13 0 0,0 0 24 0 0,1 1-1 0 0,-1-1 0 0 0,0 1 1 0 0,0-1-1 0 0,0 2-23 0 0,-1-1-14 0 0,1-1 0 0 0,0 1 0 0 0,0 0 0 0 0,0-1 0 0 0,0 1 0 0 0,1 0-1 0 0,-1-1 1 0 0,1 0 0 0 0,-1 1 0 0 0,1-1 0 0 0,0 0 0 0 0,0 1 14 0 0,-1-3 1 0 0,-1 1 0 0 0,1 0 0 0 0,-1 0 0 0 0,0-1 1 0 0,1 1-1 0 0,-1 0 0 0 0,1 0 0 0 0,-1 0 0 0 0,0 0 0 0 0,0-1 0 0 0,0 1 0 0 0,1 0 1 0 0,-1 0-1 0 0,0 0 0 0 0,0 0 0 0 0,0 0-1 0 0,0 0 1 0 0,0 0 0 0 0,0 0-1 0 0,0 0 1 0 0,0 0 0 0 0,0-1 0 0 0,0 1 0 0 0,0 0 0 0 0,1 0 0 0 0,-1 0 0 0 0,0 0-1 0 0,1 0 1 0 0,-1-1 0 0 0,1 1 0 0 0,-1 0 0 0 0,1 0 0 0 0,-1 0-1 0 0,2 1 2 0 0,0 1 0 0 0,-1 0 0 0 0,0 0 0 0 0,0 0-1 0 0,1 0 1 0 0,-2 0 0 0 0,2 2-2 0 0,-1 0 6 0 0,0-2-17 0 0,-1-3 12 0 0,0 1-1 0 0,0-1 1 0 0,0 1 0 0 0,0-1-1 0 0,0 1 1 0 0,1-1 0 0 0,-1 0-1 0 0,0 1 1 0 0,0-1 0 0 0,0 1-1 0 0,1-1 1 0 0,-1 0-1 0 0,0 1 1 0 0,0-1 0 0 0,1 1-1 0 0,-1-1 1 0 0,0 0 0 0 0,1 1-1 0 0,-1-1 1 0 0,0 0 0 0 0,1 0-1 0 0,-1 1 1 0 0,1-1-1 0 0,-1 0 1 0 0,0 0 0 0 0,1 0-1 0 0,-1 0 1 0 0,1 1 0 0 0,0-1-1 0 0,-1 0 2 0 0,1 0 0 0 0,0 1 0 0 0,-1-1 0 0 0,1 0 1 0 0,0 1-1 0 0,-1-1 0 0 0,1 0 0 0 0,0 1 0 0 0,-1-1 1 0 0,1 1-1 0 0,-1-1 0 0 0,1 1 0 0 0,-1-1 0 0 0,1 1 1 0 0,-1 0-1 0 0,1-1 0 0 0,-1 1 0 0 0,0 0 0 0 0,1-1-2 0 0,4 16 39 0 0,-4-13-40 0 0,-1-1 0 0 0,1 0 0 0 0,0 0-1 0 0,-1 0 1 0 0,1 0 0 0 0,0 0 0 0 0,1 2 1 0 0,7 6-161 0 0,-6-8 168 0 0,-1 1 1 0 0,0-1-1 0 0,0 1 0 0 0,0 0 1 0 0,0 0-1 0 0,0 0 0 0 0,0 0 1 0 0,-1 0-1 0 0,0 1-7 0 0,10 32 211 0 0,-4-16-285 0 0,-1 20-44 0 0,-6-34 96 0 0,-1-5 25 0 0,1-1 0 0 0,0 1 1 0 0,0-1-1 0 0,0 1 0 0 0,0-1 0 0 0,0 1 0 0 0,0-1 0 0 0,0 0 0 0 0,0 1 0 0 0,0-1 0 0 0,0 1 0 0 0,0-1 0 0 0,0 1 0 0 0,0-1 1 0 0,1 0-1 0 0,-1 1 0 0 0,0-1 0 0 0,0 1 0 0 0,0-1-3 0 0,1 2 0 0 0,-1 0-1 0 0,1 1 1 0 0,-1-1-1 0 0,0 0 1 0 0,0 0 0 0 0,0 0-1 0 0,0 0 1 0 0,0 1 0 0 0,0-1-1 0 0,-1 0 1 0 0,0 1 0 0 0,0 9 27 0 0,0 53-179 0 0,1-61 241 0 0,0 0-93 0 0,0-1-1 0 0,0 1 1 0 0,0 0 0 0 0,1 0 0 0 0,-1-1 0 0 0,1 1 0 0 0,0-1 0 0 0,1 2 4 0 0,-2-3 0 0 0,0-1 1 0 0,0 0-1 0 0,1 1 1 0 0,-1-1 0 0 0,0 0-1 0 0,0 1 1 0 0,0-1 0 0 0,0 0-1 0 0,0 1 1 0 0,-1-1-1 0 0,1 8 10 0 0,2 38 19 0 0,8-6 19 0 0,-9-36-59 0 0,0-1 0 0 0,-1 1 0 0 0,0 0-1 0 0,0-1 1 0 0,0 1 0 0 0,0 3 11 0 0,0 9-84 0 0,1-7 207 0 0,-1-2-101 0 0,-1 6-13 0 0,0 7 65 0 0,1-16-82 0 0,0 0 1 0 0,-1 0-1 0 0,0 0 1 0 0,0 4 7 0 0,-4 11 18 0 0,0 8-18 0 0,4-22-24 0 0,-1 7-225 0 0,2-9 318 0 0,0 0 0 0 0,-1 1 0 0 0,0-1 0 0 0,-1 4-69 0 0,-1 0-4 0 0,1 1-1 0 0,0 0 1 0 0,0 3 4 0 0,-3 13-59 0 0,-1 1 34 0 0,2-7-7 0 0,4-15 21 0 0,-1 1-1 0 0,0-1 1 0 0,0-1-1 0 0,0 1 1 0 0,-1 0 0 0 0,0 0 11 0 0,1 0 24 0 0,-1 1 1 0 0,1-1-1 0 0,0 0 0 0 0,0 1 1 0 0,-1 3-25 0 0,2-3 20 0 0,-1 0 0 0 0,0 0 0 0 0,-1-1 0 0 0,-1 5-20 0 0,-1 3-22 0 0,-1 0 0 0 0,1 2 22 0 0,1-3 2 0 0,-1 0-1 0 0,0 0 0 0 0,-1 2-1 0 0,-31 64-30 0 0,33-69 68 0 0,2-5-33 0 0,0-1 0 0 0,0 1 1 0 0,0-1-1 0 0,0 1 1 0 0,-2 1-6 0 0,-4 7 40 0 0,-9 12-572 0 0,-1 3 521 0 0,5-8 187 0 0,-18 23-166 0 0,-2 5-147 0 0,20-33 224 0 0,-22 29-170 0 0,33-40 93 0 0,-1 0 0 0 0,0 0 0 0 0,0 0 0 0 0,0 0 0 0 0,0 0 0 0 0,-1 0-10 0 0,-6 5-20 0 0,-11 19-170 0 0,3-8 222 0 0,1 0-174 0 0,8-10 150 0 0,0 0 0 0 0,0 0 0 0 0,-3 1-8 0 0,3 0 4 0 0,8-9 3 0 0,0 1-1 0 0,-1 0 1 0 0,1-1 0 0 0,0 1-1 0 0,-1-1 1 0 0,1 1-1 0 0,-1-1 1 0 0,1 1 0 0 0,-1-1-1 0 0,1 0 1 0 0,-1 1 0 0 0,1-1-1 0 0,-1 1 1 0 0,1-1-1 0 0,-1 0 1 0 0,1 0 0 0 0,-1 1-1 0 0,1-1 1 0 0,-1 0 0 0 0,0 0-1 0 0,1 0 1 0 0,-1 1 0 0 0,0-1-1 0 0,1 0 1 0 0,-1 0-7 0 0,0 0-5 0 0,0 0 0 0 0,0 0 0 0 0,1 1 1 0 0,-1-1-1 0 0,0 0 0 0 0,0 1 0 0 0,1-1 0 0 0,-1 0 1 0 0,0 1-1 0 0,0-1 0 0 0,1 1 0 0 0,-1 0 1 0 0,0-1-1 0 0,1 1 0 0 0,-1-1 0 0 0,1 1 0 0 0,-1 0 1 0 0,1-1-1 0 0,-1 1 0 0 0,1 0 0 0 0,0 0 0 0 0,-1 0 1 0 0,1 0 4 0 0,-1 0-2 0 0,1 0 0 0 0,-1 0 0 0 0,0 0 0 0 0,1 0 0 0 0,-1 0 0 0 0,0 0 1 0 0,0 0-1 0 0,1-1 0 0 0,-1 1 0 0 0,0 0 0 0 0,-1 0 2 0 0,1 0-9 0 0,-1 0-1 0 0,0 0 0 0 0,1 0 1 0 0,-1 1-1 0 0,1-1 1 0 0,-1 0-1 0 0,1 1 0 0 0,-1-1 1 0 0,1 1-1 0 0,0 0 1 0 0,-1 0 9 0 0,1 0 8 0 0,0-1 0 0 0,0 1 0 0 0,0-1 0 0 0,-1 0-1 0 0,1 0 1 0 0,-1 1 0 0 0,1-1 0 0 0,-1 0 0 0 0,1 0-8 0 0,-10 7-3 0 0,-25 23-187 0 0,4-5 328 0 0,29-23-183 0 0,-1 0 1 0 0,0-1 0 0 0,0 1-1 0 0,-3 0 45 0 0,-12 9-229 0 0,10-6 173 0 0,-1 0 1 0 0,-1 0 55 0 0,-5 3 94 0 0,12-6-117 0 0,0-1-14 0 0,-1 1 0 0 0,1 0 0 0 0,-1-1 0 0 0,0 0 1 0 0,0 0-1 0 0,-5 1 37 0 0,-17 7 118 0 0,24-9-90 0 0,0 0-1 0 0,0 0 1 0 0,0 1 0 0 0,0-1-1 0 0,0 0 1 0 0,1 1-1 0 0,-1 0 1 0 0,0 0-28 0 0,0 0-45 0 0,0 1 1 0 0,-1-2-1 0 0,1 1 0 0 0,0 0 1 0 0,-3 0 44 0 0,-8 5 68 0 0,0 0 34 0 0,7-6-194 0 0,6 0 92 0 0,0-1 0 0 0,0 0 0 0 0,0 0 0 0 0,0 1 0 0 0,0-1-1 0 0,0 0 1 0 0,0 1 0 0 0,0-1 0 0 0,0 1 0 0 0,0 0 0 0 0,-2 0-14 0 0,1 0 1 0 0,0 0-1 0 0,-1 1 0 0 0,1-1 0 0 0,-1-1 1 0 0,1 1-1 0 0,-3 0 14 0 0,3 0 19 0 0,0-1 0 0 0,0 1 0 0 0,0-1 1 0 0,0 1-1 0 0,0 0 0 0 0,0 0 0 0 0,0 0 0 0 0,0 0 0 0 0,-1 1-19 0 0,1 0-10 0 0,0-1 0 0 0,1 0 0 0 0,-1 0 0 0 0,0-1 0 0 0,0 1 0 0 0,0 0 0 0 0,0-1-1 0 0,1 1 1 0 0,-1-1 0 0 0,-1 1 10 0 0,1-1 25 0 0,-1 1 0 0 0,1-1-1 0 0,-1 1 1 0 0,1 0 0 0 0,-2 1-25 0 0,3-2-4 0 0,0 1 0 0 0,-1-1 0 0 0,1 1 0 0 0,0-1 0 0 0,-1 1 0 0 0,1-1 0 0 0,0 0 0 0 0,-1 0 0 0 0,1 0 4 0 0,-10 2 10 0 0,-15 5 14 0 0,20-5 3 0 0,0-1-1 0 0,1 1 0 0 0,-1 0 0 0 0,0 0 0 0 0,1 0 1 0 0,-2 2-27 0 0,6-3-18 0 0,-1-1-1 0 0,1 1 1 0 0,0-1 0 0 0,-1 1 0 0 0,1-1 0 0 0,-1 0-1 0 0,1 1 1 0 0,-1-1 0 0 0,1 0 0 0 0,-1 0 0 0 0,1 0-1 0 0,-1 0 19 0 0,-7 1 60 0 0,8-1-43 0 0,-1 0 1 0 0,0 1-1 0 0,1-1 0 0 0,-1 1 1 0 0,1 0-1 0 0,-1-1 0 0 0,0 2-17 0 0,1-2 2 0 0,0 1-1 0 0,-1 0 1 0 0,1-1-1 0 0,0 1 1 0 0,-1-1-1 0 0,1 1 1 0 0,0-1-1 0 0,-1 0 1 0 0,1 1-1 0 0,-1-1-1 0 0,-2 0-16 0 0,0 1 0 0 0,1-1 0 0 0,-1 1 0 0 0,0 0 0 0 0,1 0 1 0 0,0 1-1 0 0,-1-1 0 0 0,1 1 0 0 0,-1 0 16 0 0,-17 7 184 0 0,12-7-290 0 0,0 0-1 0 0,-5 1 107 0 0,-28 7 20 0 0,29-7-79 0 0,11-2 64 0 0,0 0 0 0 0,0-1 1 0 0,0 1-1 0 0,-1-1 0 0 0,1 1 0 0 0,0-1 0 0 0,0 0-5 0 0,0 0-13 0 0,-1 1 0 0 0,1-1-1 0 0,-1 1 1 0 0,1-1 0 0 0,0 1-1 0 0,-2 1 14 0 0,-9 2-18 0 0,7-3 99 0 0,-1 1 0 0 0,1 0 0 0 0,-3 1-81 0 0,3 0 2 0 0,0-1 0 0 0,-1-1 0 0 0,-1 1-2 0 0,-9 2-27 0 0,12-3 7 0 0,0 0 0 0 0,0 0-1 0 0,-1 0 1 0 0,1-1 0 0 0,0 0 0 0 0,-2 0 20 0 0,-40 1 180 0 0,2-2-196 0 0,25 2-18 0 0,16 0 51 0 0,0-1-1 0 0,0 1 1 0 0,1-1-1 0 0,-1 0 1 0 0,0 0-1 0 0,0-1 1 0 0,0 1 0 0 0,0-1-1 0 0,0 0 1 0 0,1 0-1 0 0,-2 0-16 0 0,1-1-20 0 0,-1 1 0 0 0,1 0 0 0 0,-1 1 0 0 0,1-1 0 0 0,-1 1-1 0 0,1 0 1 0 0,-1 0 0 0 0,-2 1 20 0 0,-6-1 20 0 0,-23-5-68 0 0,-18 1 232 0 0,39 3-234 0 0,1 0 0 0 0,-9-3 50 0 0,17 3-2 0 0,-49-8 48 0 0,49 8-6 0 0,-4 0-73 0 0,1-1 0 0 0,0 0 1 0 0,0 0-1 0 0,-6-3 33 0 0,-41-11 93 0 0,-8-12-139 0 0,11 6 52 0 0,48 19-7 0 0,-1 0 0 0 0,1 0 0 0 0,0 0 0 0 0,0 0 0 0 0,0-1 0 0 0,-1 0 1 0 0,0-1 8 0 0,0 0-1 0 0,-1 1 0 0 0,-2-1-7 0 0,-41-26-25 0 0,16 16 148 0 0,21 6-183 0 0,10 7 58 0 0,-1 0 0 0 0,1-1 0 0 0,0 1 0 0 0,0-1 0 0 0,0 0 0 0 0,1 0 0 0 0,-1 0 0 0 0,1-1 0 0 0,-1 1 0 0 0,1-1 2 0 0,0 2 0 0 0,1-1 0 0 0,-1 0 0 0 0,0 1 0 0 0,1 0 0 0 0,-1-1 0 0 0,-1 1 0 0 0,1 0 0 0 0,0 0 0 0 0,0 0 1 0 0,-1 0-1 0 0,1 0 0 0 0,-1 1 0 0 0,1-1 0 0 0,-1 1 0 0 0,0 0 0 0 0,0 0 0 0 0,0-1 0 0 0,1 2-2 0 0,0-1 0 0 0,0 0-1 0 0,1 0 1 0 0,-1 0 0 0 0,0-1 0 0 0,1 1 0 0 0,-1 0-1 0 0,1-1 1 0 0,-1 1 0 0 0,1-1 0 0 0,-1 0 2 0 0,-3-4 12 0 0,-7-4-131 0 0,-6-6 17 0 0,8 6 87 0 0,9 8 8 0 0,0 1-1 0 0,0 0 1 0 0,0 0-1 0 0,-1 0 1 0 0,1 0-1 0 0,0 0 1 0 0,0 0-1 0 0,-1 0 1 0 0,1 0-1 0 0,0 0 1 0 0,-1 0-1 0 0,1 1 1 0 0,-1-1-1 0 0,1 1 0 0 0,-1-1 1 0 0,0 1 7 0 0,1-1 9 0 0,0 0 1 0 0,0 0-1 0 0,-1 0 0 0 0,1 0 0 0 0,0 0 1 0 0,0 0-1 0 0,0-1 0 0 0,0 1 0 0 0,0 0 1 0 0,1 0-1 0 0,-1-1 0 0 0,0 1 1 0 0,0-1-10 0 0,0 0 74 0 0,-1-1-76 0 0,0 1 1 0 0,0 0 0 0 0,0-1 0 0 0,0 1 0 0 0,-1 0 1 0 0,-9-11-182 0 0,-10-12 262 0 0,20 23-62 0 0,0 0-36 0 0,1 0 0 0 0,-1 0-1 0 0,1 1 1 0 0,0-1-1 0 0,0 0 1 0 0,-1 0 0 0 0,1 0-1 0 0,1-1 1 0 0,-2 0 18 0 0,2 1 14 0 0,-1 1 1 0 0,0-1-1 0 0,0 0 0 0 0,0 1 0 0 0,-1-1 1 0 0,1 0-1 0 0,0 1 0 0 0,-1 0 0 0 0,1-1 1 0 0,-2 0-15 0 0,1 0 14 0 0,0 1 1 0 0,1-1 0 0 0,-1 0-1 0 0,1 0 1 0 0,-1 0 0 0 0,1 0-1 0 0,-1-1-14 0 0,1 1-39 0 0,-1 0 0 0 0,1 0 0 0 0,-1 0-1 0 0,1 0 1 0 0,-2-1 39 0 0,1 2 20 0 0,1-1 1 0 0,-1 0-1 0 0,0 0 0 0 0,1 0 0 0 0,0 0 0 0 0,0 0 1 0 0,-1 0-21 0 0,-3-9 26 0 0,2 6 1 0 0,1 1 0 0 0,0-1 0 0 0,0 0 0 0 0,0 0-27 0 0,0-1-1 0 0,0 0 0 0 0,-1 1 0 0 0,1 0 0 0 0,-1-1 1 0 0,-5-9 66 0 0,-1-10-327 0 0,7 19 286 0 0,0 1 0 0 0,0-1 0 0 0,0 0 1 0 0,-4-5-26 0 0,5 9-17 0 0,0 0 0 0 0,0 0 0 0 0,0-1 0 0 0,1 1 0 0 0,-1 0 0 0 0,0-2 17 0 0,-4-12 59 0 0,3 12-44 0 0,0-1 0 0 0,1 1-1 0 0,0 0 1 0 0,0-1 0 0 0,-1-2-15 0 0,-3-13 81 0 0,-3-1 19 0 0,3 8 73 0 0,-4-12-173 0 0,-3-10-128 0 0,5 13 43 0 0,2 5 175 0 0,1 1 1 0 0,0-1 0 0 0,1 0-1 0 0,1-9-90 0 0,-4-22-225 0 0,6-1 96 0 0,2-27 129 0 0,0 55-22 0 0,-2 3 141 0 0,-2-16-119 0 0,0 16 38 0 0,2 0 0 0 0,0-1-38 0 0,1-18-51 0 0,-1 18-29 0 0,3-16 80 0 0,5-73 211 0 0,-5 60-178 0 0,4-51 119 0 0,-5 86-205 0 0,-2 9 40 0 0,1-1 0 0 0,-1 0 1 0 0,0 1-1 0 0,0-1 0 0 0,0 0 13 0 0,1-9-72 0 0,1 4 104 0 0,-2 5-47 0 0,1 0 0 0 0,-1 0 1 0 0,1 1-1 0 0,1-1 0 0 0,-1 1 0 0 0,2-5 15 0 0,3-8 60 0 0,3-7-2 0 0,-6 16-22 0 0,0 0-1 0 0,1-5-35 0 0,5-17-138 0 0,-6 20 142 0 0,0 0 0 0 0,0-1 1 0 0,-1-2-5 0 0,-1 10-10 0 0,-1 0 1 0 0,1 0-1 0 0,0 0 1 0 0,0 1-1 0 0,1-1 1 0 0,-1 0-1 0 0,1 0 10 0 0,3-7 19 0 0,3-3-28 0 0,1-2-62 0 0,14-32-203 0 0,-22 41 243 0 0,-1 5 28 0 0,0 1-1 0 0,0-1 0 0 0,0 0 1 0 0,0 1-1 0 0,0-1 1 0 0,0 1-1 0 0,1-1 0 0 0,-1 0 1 0 0,0 1-1 0 0,0-1 1 0 0,1 1-1 0 0,-1-1 0 0 0,0 0 1 0 0,1 1-1 0 0,-1-1 1 0 0,0 1-1 0 0,1-1 0 0 0,-1 1 4 0 0,13-19-282 0 0,-11 20 232 0 0,-2-1 78 0 0,0-6 168 0 0,-1 5-230 0 0,1 2-40 0 0,2-1 104 0 0,-1-1-72 0 0,5 0 44 0 0,-5-1 123 0 0,-1 2-128 0 0,0-1 0 0 0,0 1 0 0 0,0 0 0 0 0,0 0-1 0 0,0 0 1 0 0,0 0 0 0 0,1 0 0 0 0,-1 0-1 0 0,0 0 1 0 0,0 0 0 0 0,0 0 0 0 0,0 0 0 0 0,0 0-1 0 0,0 0 1 0 0,0 0 0 0 0,0 0 0 0 0,0 0-1 0 0,0 0 1 0 0,0 0 0 0 0,0-1 0 0 0,0 1 0 0 0,0 0-1 0 0,0 0 1 0 0,0 0 0 0 0,0 0 0 0 0,0 0-1 0 0,1 0 1 0 0,-1 0 0 0 0,0 0 0 0 0,0 0 0 0 0,0 0-1 0 0,0 0 1 0 0,0 0 0 0 0,0 0 0 0 0,0 0-1 0 0,0 0 1 0 0,0 0 0 0 0,0 0 0 0 0,0 0-1 0 0,0 0 1 0 0,0 0 0 0 0,0 0 0 0 0,1 0 0 0 0,-1 1-1 0 0,0-1 1 0 0,0 0 0 0 0,0 0 0 0 0,0 0-1 0 0,0 0 1 0 0,0 0 0 0 0,0 0 0 0 0,0 0 0 0 0,0 0-1 0 0,0 0 1 0 0,0 0 0 0 0,0 0 0 0 0,0 0-1 0 0,0 0 1 0 0,0 0 0 0 0,0 0 0 0 0,0 0 0 0 0,0 0 3 0 0,1 1-49 0 0,0-1-8 0 0,-1-3-194 0 0,0 3 249 0 0,0 0-1 0 0,0 0 0 0 0,0 0 1 0 0,0 0-1 0 0,0 0 1 0 0,0 0-1 0 0,0 0 0 0 0,0 0 1 0 0,1 0-1 0 0,-1 0 1 0 0,0 0-1 0 0,0 0 0 0 0,0 0 1 0 0,0 0-1 0 0,0-1 1 0 0,0 1-1 0 0,0 0 0 0 0,0 0 1 0 0,0 0-1 0 0,0 0 1 0 0,0 0-1 0 0,0 0 0 0 0,-1 0 1 0 0,1 0-1 0 0,0 0 0 0 0,0 0 1 0 0,0 0-1 0 0,0 0 1 0 0,0 0-1 0 0,0 0 0 0 0,0 0 1 0 0,0 0-1 0 0,0 0 1 0 0,0 0-1 0 0,0 0 0 0 0,0-1 1 0 0,0 1-1 0 0,0 0 1 0 0,0 0-1 0 0,0 0 0 0 0,0 0 1 0 0,0 0-1 0 0,0 0 1 0 0,0 0-1 0 0,0 0 0 0 0,0 0 1 0 0,0 0-1 0 0,-1 0 1 0 0,1 0-1 0 0,0 0 0 0 0,0 0 1 0 0,0 0-1 0 0,0 0 0 0 0,0 0 1 0 0,0 0-1 0 0,0 0 1 0 0,0 0-1 0 0,0 0 0 0 0,0 0 1 0 0,0 0 2 0 0,0 5 1 0 0,0-4 10 0 0,1-4-6 0 0,8 5 253 0 0,-8 2-179 0 0,0-3-141 0 0,0-3-22 0 0,-1 2 84 0 0,0 0 1 0 0,0 1-1 0 0,0-1 1 0 0,0 0-1 0 0,0 0 1 0 0,0 0-1 0 0,-1 0 1 0 0,1 0-1 0 0,0 0 1 0 0,0 0-1 0 0,0 0 1 0 0,0 0-1 0 0,0 0 1 0 0,0 1-1 0 0,0-1 1 0 0,0 0-1 0 0,0 0 1 0 0,0 0-1 0 0,-1 0 1 0 0,1 0-1 0 0,0 0 1 0 0,0 0-1 0 0,0 1 1 0 0,0-1-1 0 0,0 0 1 0 0,0 0-1 0 0,0 0 1 0 0,0 0-1 0 0,0 0 1 0 0,0 1-1 0 0,0-1 1 0 0,0 0-1 0 0,0 0 1 0 0,0 0-1 0 0,0 0 1 0 0,0 0-1 0 0,0 0 1 0 0,0 1-1 0 0,0-1 1 0 0,1 0-1 0 0,-1 0 1 0 0,0 0-1 0 0,0 0 1 0 0,0 0-1 0 0,0 0 1 0 0,0 1-1 0 0,0-1 1 0 0,0 0-1 0 0,0 0 1 0 0,0 0-1 0 0,0 0 1 0 0,1 0-1 0 0,-1 0 1 0 0,0 0-1 0 0,0 0 1 0 0,0 0-1 0 0,0 0 1 0 0,0 0-1 0 0,0 0 1 0 0,1 0-1 0 0,-1 1 1 0 0,0-1-1 0 0,0 0 1 0 0,0 0-1 0 0,0 0 1 0 0,0 0-1 0 0,1 0 0 0 0,-2 0 2 0 0,1 0 0 0 0,0 0 0 0 0,0 1-1 0 0,-1-1 1 0 0,1 1 0 0 0,0-1 0 0 0,0 0-1 0 0,-1 1 1 0 0,1-1 0 0 0,0 0 0 0 0,0 1-1 0 0,0-1 1 0 0,0 1 0 0 0,0-1 0 0 0,0 1 0 0 0,0-1-1 0 0,0 0 1 0 0,0 1 0 0 0,0-1 0 0 0,0 1-1 0 0,0-1 1 0 0,0 1-2 0 0,0 2 92 0 0,-9 17 39 0 0,4 9 69 0 0,-4-12-170 0 0,0 9 63 0 0,5-18-74 0 0,2 3-72 0 0,2-10 75 0 0,0 1-1 0 0,0-1 0 0 0,0 0 1 0 0,-1 0-1 0 0,1 0 0 0 0,0 0 0 0 0,-1 1 1 0 0,1-1-1 0 0,-1 1-21 0 0,0-1 7 0 0,1 0 0 0 0,-1 0-1 0 0,1 1 1 0 0,0-1 0 0 0,-1 1 0 0 0,1-1-1 0 0,0 0 1 0 0,0 1 0 0 0,0-1 0 0 0,0 1-1 0 0,0 0-6 0 0,-1 12-119 0 0,-2-3 131 0 0,3-8 4 0 0,-1-1-1 0 0,1 1 0 0 0,-1-1 1 0 0,0 1-1 0 0,0-1 0 0 0,0 0 0 0 0,0 1 1 0 0,0-1-1 0 0,0 0 0 0 0,-1 0 0 0 0,1 0 1 0 0,-2 2-16 0 0,2-3-1 0 0,1 1 0 0 0,-1-1 0 0 0,0 1 0 0 0,0-1 0 0 0,1 1 0 0 0,-1 0 0 0 0,1-1 0 0 0,0 1 0 0 0,0 0 0 0 0,-1-1 1 0 0,0 5 215 0 0,-1 4-476 0 0,2-8 283 0 0,0 0 0 0 0,-1 0 0 0 0,1 0 0 0 0,-1 0 0 0 0,1 0 0 0 0,-1-1 0 0 0,-1 3-22 0 0,0-1 0 0 0,1 1 0 0 0,0-1-1 0 0,0 1 1 0 0,0-1 0 0 0,-1 3 0 0 0,-3 14 24 0 0,1-9-8 0 0,1 1-1 0 0,-3 12-15 0 0,1-2-66 0 0,5-20 89 0 0,0 0 0 0 0,-1 0 0 0 0,1 0-1 0 0,0 0 1 0 0,0 0 0 0 0,0 0 0 0 0,1 1-23 0 0,-1 10-110 0 0,-2-7 120 0 0,2-6 29 0 0,3-3 8 0 0,-2 2-51 0 0,0 0 0 0 0,-1-1 0 0 0,1 1 0 0 0,-1-1 0 0 0,1 1 0 0 0,-1 0 0 0 0,1-1 0 0 0,-1 0 4 0 0,3-8 25 0 0,2 0-61 0 0,-1 0 0 0 0,0-1 0 0 0,-1 0-1 0 0,3-10 37 0 0,-1 1-26 0 0,10-40-104 0 0,-2-7 130 0 0,-10 59-6 0 0,-1 0 0 0 0,1 0 0 0 0,1 0 0 0 0,-1 1 1 0 0,5-7 5 0 0,1-3 30 0 0,1 1-151 0 0,-8 13 125 0 0,0 0-1 0 0,0 0 1 0 0,0 0-1 0 0,1-3-3 0 0,-2 4-5 0 0,0 1-1 0 0,0 0 0 0 0,0 0 1 0 0,0-1-1 0 0,-1 1 0 0 0,2 0 0 0 0,-1 0 1 0 0,0 0 5 0 0,0 0-21 0 0,0 1-1 0 0,-1-1 1 0 0,1 0 0 0 0,0 1 0 0 0,-1-1 0 0 0,1 0 0 0 0,-1 1-1 0 0,1-1 1 0 0,-1 0 0 0 0,1 0 0 0 0,-1 1 0 0 0,1-1 0 0 0,-1 0-1 0 0,0 0 1 0 0,0 0 0 0 0,1 0 0 0 0,-1 1 21 0 0,0-1-8 0 0,0 1 0 0 0,0 0 0 0 0,0 0 0 0 0,0 0 0 0 0,0 0 0 0 0,0-1 0 0 0,0 1 0 0 0,0 0 1 0 0,0 0-1 0 0,0 0 0 0 0,0 0 0 0 0,0 0 0 0 0,0-1 0 0 0,0 1 0 0 0,0 0 0 0 0,0 0 0 0 0,0 0 0 0 0,0 0 0 0 0,0 0 0 0 0,0-1 0 0 0,0 1 0 0 0,0 0 0 0 0,0 0 0 0 0,0 0 1 0 0,1 0-1 0 0,-1 0 0 0 0,0 0 0 0 0,0-1 0 0 0,0 1 0 0 0,0 0 0 0 0,0 0 0 0 0,0 0 0 0 0,1 0 0 0 0,-1 0 0 0 0,0 0 0 0 0,0 0 0 0 0,0 0 0 0 0,0 0 0 0 0,0 0 0 0 0,1 0 1 0 0,-1 0 7 0 0,0-1 0 0 0,0 1 0 0 0,0 0 1 0 0,0-1-1 0 0,0 1 1 0 0,0 0-1 0 0,0 0 0 0 0,0-1 1 0 0,0 1-1 0 0,0 0 1 0 0,1-1-1 0 0,-1 1 0 0 0,0 0 1 0 0,0 0-1 0 0,0-1 1 0 0,0 1-1 0 0,1 0 0 0 0,-1 0 1 0 0,0-1-1 0 0,0 1-2 0 0,0 0 0 0 0,0 0 0 0 0,0 0 0 0 0,1 0 0 0 0,-1 0 0 0 0,0 0 0 0 0,0 0 0 0 0,0 0 0 0 0,0 0 0 0 0,0 0 0 0 0,0 0 0 0 0,0 0 0 0 0,0 0 0 0 0,0 0 0 0 0,0 0 0 0 0,0 0 0 0 0,1 0 0 0 0,-1 0 0 0 0,0 0 1 0 0,0 0-1 0 0,0 0 0 0 0,0 0 0 0 0,0 0 0 0 0,0 0 0 0 0,0 0 0 0 0,0 0 0 0 0,0 1 0 0 0,0-1 0 0 0,0 0 0 0 0,0 0 0 0 0,0 0 0 0 0,0 0 0 0 0,1 0 0 0 0,-1 0 0 0 0,0 0 0 0 0,0 0 0 0 0,0 0 0 0 0,0 0 0 0 0,0 0 0 0 0,0 0 0 0 0,0 0 0 0 0,0 1 0 0 0,0-1 0 0 0,0 0 0 0 0,0 0 0 0 0,0 0 0 0 0,0 0 0 0 0,0 0 0 0 0,0 0 1 0 0,0 0-1 0 0,0 0 0 0 0,0 0 0 0 0,0 0 0 0 0,0 0 0 0 0,0 1 0 0 0,0-1 0 0 0,0 0 0 0 0,0 0 0 0 0,0 0 0 0 0,0 0 0 0 0,0 0 0 0 0,-1 0 2 0 0,2 3-61 0 0,-6 4 230 0 0,-4 16-100 0 0,4-9-205 0 0,3-9 183 0 0,2-5-44 0 0,0 0 0 0 0,0 1 0 0 0,0-1 0 0 0,-1 0 1 0 0,1 0-1 0 0,0 0 0 0 0,0 0 0 0 0,0 0 1 0 0,0 1-1 0 0,0-1 0 0 0,0 0 0 0 0,0 0 1 0 0,0 0-1 0 0,0 1 0 0 0,0-1 0 0 0,0 0 0 0 0,0 0 1 0 0,0 0-1 0 0,0 0 0 0 0,0 1 0 0 0,0-1 1 0 0,0 0-1 0 0,0 0 0 0 0,0 0 0 0 0,0 0 1 0 0,0 1-1 0 0,1-1 0 0 0,-1 0 0 0 0,0 0-3 0 0,0 1 2 0 0,0-1 0 0 0,0 1 0 0 0,0-1 0 0 0,0 1 1 0 0,0-1-1 0 0,0 1 0 0 0,0-1 0 0 0,0 1 0 0 0,0-1 0 0 0,0 0 0 0 0,0 1 0 0 0,-1-1 0 0 0,1 1 0 0 0,0-1 0 0 0,0 1 0 0 0,0-1 0 0 0,-1 1 0 0 0,1-1 0 0 0,0 0 0 0 0,-1 1-2 0 0,1 0 20 0 0,0-1 0 0 0,-1 1 0 0 0,1-1 0 0 0,0 1 1 0 0,0-1-1 0 0,-1 1 0 0 0,1 0 0 0 0,0-1 0 0 0,0 1 0 0 0,0-1 0 0 0,0 1 0 0 0,0 0 0 0 0,0-1 0 0 0,0 1 0 0 0,0 0-20 0 0,-1 2-27 0 0,1-1 1 0 0,0 1-1 0 0,-1 0 1 0 0,1 0-1 0 0,-1-1 1 0 0,0 1-1 0 0,0 0 1 0 0,0-1-1 0 0,0 1 1 0 0,-1 1 26 0 0,-2 7 209 0 0,-4 7-195 0 0,6-15-19 0 0,0 1 1 0 0,1 0-1 0 0,-1-1 1 0 0,1 1-1 0 0,0 0 1 0 0,0 0-1 0 0,0 1 5 0 0,0-2-17 0 0,1 0-1 0 0,-1 0 0 0 0,0-1 1 0 0,0 1-1 0 0,-1 2 18 0 0,-4 8 94 0 0,3-1-66 0 0,-3 7 278 0 0,0 7-306 0 0,3-9-146 0 0,3-12 139 0 0,-1-1 0 0 0,0 1 0 0 0,0 0 0 0 0,-1 3 7 0 0,-1 1 69 0 0,1 0 1 0 0,0 0-1 0 0,0 2-69 0 0,-3 13-87 0 0,4-20 90 0 0,1 0 1 0 0,-1 0-1 0 0,1 0 0 0 0,0 0 1 0 0,0 0-1 0 0,1-1 1 0 0,-1 2-4 0 0,1 11 99 0 0,-1-8-79 0 0,-1 0 0 0 0,1 0 0 0 0,-2 0 0 0 0,1 1-20 0 0,0-8 2 0 0,1 0 0 0 0,0 0 0 0 0,0 0 0 0 0,0 0 0 0 0,0 0 0 0 0,0 0 0 0 0,1 0 0 0 0,-1 0 0 0 0,0 0 0 0 0,0 0 0 0 0,1 0 0 0 0,-1 0-2 0 0,0 0 5 0 0,1 0 0 0 0,-1 0 1 0 0,0 0-1 0 0,1 1 0 0 0,-1-1 0 0 0,0 0 0 0 0,0 0 0 0 0,0 0 1 0 0,0 0-1 0 0,0 0-5 0 0,-1 3-61 0 0,0 4 78 0 0,0 0 0 0 0,0 0 0 0 0,1 0-17 0 0,0 16-93 0 0,0-13 157 0 0,0-10-58 0 0,0 0-1 0 0,0 1 0 0 0,0-1 0 0 0,0 0 0 0 0,0 1 0 0 0,1-1 0 0 0,-1 0 1 0 0,0 1-1 0 0,1 0-5 0 0,0 0 14 0 0,-1 0 0 0 0,0 0 0 0 0,1 0 0 0 0,-1 0 0 0 0,0 0 0 0 0,0 1 0 0 0,0 0-14 0 0,0 7 98 0 0,0-2-71 0 0,0-7-34 0 0,0 0 1 0 0,0-1-1 0 0,0 1 1 0 0,0 0-1 0 0,1 0 1 0 0,-1 0-1 0 0,0-1 1 0 0,0 1 0 0 0,0 0-1 0 0,1 0 1 0 0,-1-1-1 0 0,0 1 7 0 0,1 0-5 0 0,-1 0 0 0 0,0 0 1 0 0,0 0-1 0 0,0 1 0 0 0,0-1 0 0 0,0 0 0 0 0,0 0 1 0 0,0 0-1 0 0,0 0 0 0 0,-1 0 5 0 0,1 10-73 0 0,0-5 158 0 0,2 4-68 0 0,-2-7-13 0 0,1 0-1 0 0,0 0 0 0 0,-1 0 0 0 0,1 0 0 0 0,-1 1-3 0 0,1 5-126 0 0,-1 9 352 0 0,6 13-395 0 0,-6-29 186 0 0,1 1-1 0 0,0 0 1 0 0,-1 0 0 0 0,0-1-1 0 0,0 1 1 0 0,0 3-17 0 0,0-3 13 0 0,1 0 0 0 0,-1 0 0 0 0,0-1 0 0 0,1 1 0 0 0,-1 0-1 0 0,2 2-12 0 0,-2-4-21 0 0,1 1 0 0 0,-1-1-1 0 0,0 0 1 0 0,1 0-1 0 0,-1 0 1 0 0,0 1-1 0 0,0-1 1 0 0,0 0-1 0 0,0 0 1 0 0,0 1-1 0 0,0-1 22 0 0,1 7 14 0 0,-1-7 6 0 0,0-1 0 0 0,0 1 0 0 0,0 0 0 0 0,1 0 0 0 0,-1 0 0 0 0,0-1 0 0 0,0 1 0 0 0,0 0 0 0 0,0 0 0 0 0,0 0 0 0 0,0-1 0 0 0,-1 1 0 0 0,1 0 0 0 0,0 0 0 0 0,0 0-20 0 0,-1 0-14 0 0,1 1 1 0 0,0-1-1 0 0,0 1 1 0 0,0-1-1 0 0,0 1 1 0 0,0 0-1 0 0,1 0 14 0 0,-1 3 45 0 0,1 7-41 0 0,-1 1-1 0 0,3 10-3 0 0,-1 4 2 0 0,-2-20-45 0 0,0-1-1 0 0,1 0 0 0 0,-1 0 1 0 0,1 1-1 0 0,1-1 44 0 0,-1 4 122 0 0,-1-9-115 0 0,0 0 0 0 0,0 0 0 0 0,1-1 0 0 0,-1 1 0 0 0,0 0 0 0 0,0 0 0 0 0,1 0 0 0 0,-1 0 0 0 0,0 0 0 0 0,1 0-1 0 0,-1 0 1 0 0,1 0-7 0 0,3 9-3 0 0,0 1 5 0 0,-4-10-14 0 0,1 1 0 0 0,-1-1 0 0 0,1 1 0 0 0,-1-1 0 0 0,0 1 0 0 0,0-1 0 0 0,0 1 0 0 0,0 0 0 0 0,0 0 12 0 0,2 13 25 0 0,0-1 59 0 0,-2-12-79 0 0,1 1-1 0 0,-1-1 1 0 0,1 1-1 0 0,-1-1 1 0 0,1 1-1 0 0,0-1-4 0 0,4 13-118 0 0,-4-11 171 0 0,1 1-1 0 0,0-1 1 0 0,2 4-53 0 0,-3-5-10 0 0,1 0 0 0 0,-1 1 1 0 0,0-1-1 0 0,0 0 0 0 0,0 1 0 0 0,0-1 0 0 0,0 1 0 0 0,-1-1 0 0 0,0 1 0 0 0,0 1 10 0 0,1-4 1 0 0,-1 1 0 0 0,0-1 0 0 0,1 1 0 0 0,-1-1-1 0 0,1 1 1 0 0,0-1 0 0 0,-1 0 0 0 0,1 1-1 0 0,0 0 0 0 0,4 7-93 0 0,-4-2 207 0 0,0-6-122 0 0,-1 0 0 0 0,0 1 0 0 0,0-1 1 0 0,1 1-1 0 0,-1-1 0 0 0,1 1 0 0 0,-1-1 1 0 0,1 0-1 0 0,0 1 0 0 0,0-1 1 0 0,-1 0-1 0 0,1 0 0 0 0,1 1 8 0 0,-1-1 14 0 0,-1 0-1 0 0,0 0 1 0 0,1-1-1 0 0,-1 1 1 0 0,1 0-1 0 0,-1 0 1 0 0,0 0-1 0 0,0 0 1 0 0,1-1-1 0 0,-1 1 1 0 0,0 0-1 0 0,0 0 1 0 0,0 0-1 0 0,0 1-13 0 0,3 9-121 0 0,13 11 42 0 0,-9-13-218 0 0,-7-9 295 0 0,1 1 1 0 0,0 0-1 0 0,0 0 0 0 0,0 0 1 0 0,-1 0-1 0 0,1 1 1 0 0,0-1-1 0 0,-1 0 0 0 0,1 0 1 0 0,-1 0-1 0 0,0 0 0 0 0,1 1 1 0 0,-1-1 1 0 0,1 4 22 0 0,1-1-1 0 0,-1 1 1 0 0,1 0 0 0 0,0-1 0 0 0,1 0 0 0 0,-1 1 0 0 0,1-1-1 0 0,0 1-21 0 0,3 3-50 0 0,9 12-55 0 0,-7-10 398 0 0,-5-6-264 0 0,-1 1 0 0 0,1-1 1 0 0,-1 1-1 0 0,2 4-29 0 0,-3-7-2 0 0,0-1-1 0 0,0 0 1 0 0,-1 0 0 0 0,1 0-1 0 0,0 0 1 0 0,0 1-1 0 0,0-1 1 0 0,1 0 2 0 0,5 7-108 0 0,-6-6 121 0 0,0-1 1 0 0,0 1-1 0 0,0 0 0 0 0,1 0 0 0 0,-1 0 0 0 0,0-1 0 0 0,1 1 0 0 0,0-1 0 0 0,-1 1 0 0 0,1-1 0 0 0,0 1 0 0 0,0-1 0 0 0,0 0 0 0 0,0 0-13 0 0,0 0-2 0 0,-1 0 0 0 0,1 0-1 0 0,-1 0 1 0 0,0 0 0 0 0,1 0-1 0 0,-1 0 1 0 0,0 0 0 0 0,0 1 0 0 0,0-1-1 0 0,0 0 1 0 0,0 1 0 0 0,0-1-1 0 0,0 1 1 0 0,-1-1 2 0 0,1 0 1 0 0,0 0 0 0 0,-1 0 0 0 0,1 0 0 0 0,0-1 0 0 0,0 1 0 0 0,-1 0 0 0 0,1-1 0 0 0,0 1-1 0 0,0 0 1 0 0,0-1 0 0 0,0 1 0 0 0,0-1 0 0 0,0 0 0 0 0,0 1-1 0 0,3 1 75 0 0,-4-2-71 0 0,1 0 0 0 0,-1 1-1 0 0,1-1 1 0 0,-1 0 0 0 0,0 1-1 0 0,1-1 1 0 0,-1 0 0 0 0,0 1-1 0 0,1-1 1 0 0,-1 1 0 0 0,0-1-1 0 0,1 1 1 0 0,-1-1 0 0 0,0 1-1 0 0,0-1 1 0 0,0 1 0 0 0,1 0-4 0 0,-1-1 2 0 0,0 0-1 0 0,0 0 1 0 0,0 1 0 0 0,0-1 0 0 0,0 0-1 0 0,0 1 1 0 0,0-1 0 0 0,0 0 0 0 0,0 0 0 0 0,1 1-1 0 0,-1-1 1 0 0,0 0 0 0 0,0 0 0 0 0,0 1-1 0 0,1-1 1 0 0,-1 0 0 0 0,0 0 0 0 0,0 0 0 0 0,1 1-1 0 0,-1-1 1 0 0,0 0 0 0 0,0 0 0 0 0,1 0 0 0 0,-1 0-1 0 0,0 0 1 0 0,0 1 0 0 0,1-1 0 0 0,-1 0-1 0 0,0 0 1 0 0,1 0-2 0 0,0 0-3 0 0,-1 0 1 0 0,1 0-1 0 0,0 1 0 0 0,0-1 1 0 0,-1 0-1 0 0,1 0 0 0 0,0 1 1 0 0,-1-1-1 0 0,1 1 0 0 0,0-1 1 0 0,-1 1-1 0 0,1-1 0 0 0,-1 1 1 0 0,1-1-1 0 0,-1 1 0 0 0,1-1 0 0 0,-1 1 1 0 0,1 0-1 0 0,-1-1 0 0 0,1 1 1 0 0,-1 0-1 0 0,0-1 0 0 0,0 1 1 0 0,1 0-1 0 0,-1 0 0 0 0,0 0 3 0 0,1 0-4 0 0,-1 0 1 0 0,1 0-1 0 0,0 1 0 0 0,-1-1 0 0 0,1 0 0 0 0,0 0 0 0 0,0 0 1 0 0,0 0-1 0 0,-1 0 0 0 0,1 0 0 0 0,0 0 0 0 0,1 0 4 0 0,3 3 71 0 0,-5-4-69 0 0,1 1 0 0 0,0-1 0 0 0,-1 1 0 0 0,1 0 0 0 0,0-1 0 0 0,0 0 0 0 0,0 1 0 0 0,-1-1-1 0 0,1 1 1 0 0,0-1 0 0 0,0 0-2 0 0,0 0-2 0 0,-1 1 0 0 0,0-1 1 0 0,1 0-1 0 0,-1 0 0 0 0,1 0 0 0 0,-1 0 0 0 0,0 1 0 0 0,1-1 0 0 0,-1 0 1 0 0,0 1-1 0 0,1-1 0 0 0,-1 0 0 0 0,0 0 0 0 0,1 1 0 0 0,-1-1 0 0 0,0 1 2 0 0,1-1 4 0 0,-1 1-1 0 0,0-1 1 0 0,1 0-1 0 0,-1 1 0 0 0,1-1 1 0 0,-1 1-1 0 0,0-1 0 0 0,1 0 1 0 0,-1 1-1 0 0,1-1 0 0 0,-1 0 1 0 0,1 0-1 0 0,-1 1 0 0 0,1-1-2 0 0,0 0-9 0 0,0 1 1 0 0,0 0 0 0 0,0 0 0 0 0,0-1 0 0 0,0 1 0 0 0,0 0-1 0 0,0 0 1 0 0,-1 0 0 0 0,1 0 0 0 0,0 0 0 0 0,-1 0 0 0 0,1 0 0 0 0,-1 0-1 0 0,1 0 1 0 0,-1 0 0 0 0,1 0 0 0 0,-1 1 7 0 0,2 3 56 0 0,10 6-168 0 0,-12-10 117 0 0,1 0-1 0 0,0 0 1 0 0,0 0 0 0 0,0-1 0 0 0,-1 1-1 0 0,1 0 1 0 0,0-1 0 0 0,0 1-1 0 0,0 0 1 0 0,0-1 0 0 0,0 1-1 0 0,1-1-4 0 0,4 4-4 0 0,0-2 10 0 0,-5-1-3 0 0,-1-1-1 0 0,1 0 1 0 0,0 0-1 0 0,-1 0 0 0 0,1 1 1 0 0,-1-1-1 0 0,1 0 1 0 0,-1 1-1 0 0,1-1 1 0 0,-1 1-1 0 0,1-1 1 0 0,-1 1-1 0 0,0-1 1 0 0,1 1-1 0 0,-1-1 0 0 0,0 1-2 0 0,1-1 1 0 0,-1 1-1 0 0,1-1 0 0 0,-1 0 0 0 0,0 1 0 0 0,1-1 1 0 0,-1 0-1 0 0,1 1 0 0 0,-1-1 0 0 0,1 0 0 0 0,-1 1 0 0 0,1-1 1 0 0,-1 0-1 0 0,1 0 0 0 0,0 0 0 0 0,-1 1 0 0 0,1-1 0 0 0,0 0 0 0 0,-1 0 0 0 0,1 0-1 0 0,-1 0 0 0 0,1 0 0 0 0,-1 0 0 0 0,0 0 0 0 0,1 0 1 0 0,-1 1-1 0 0,1-1 0 0 0,-1 0 0 0 0,0 0 0 0 0,1 0 1 0 0,-1 1-1 0 0,1-1 0 0 0,-1 0 0 0 0,0 0 0 0 0,1 1 0 0 0,-1-1 1 0 0,0 0-1 0 0,0 1 0 0 0,1-1 0 0 0,-1 0 0 0 0,0 1 1 0 0,1 0-1 0 0,-1 0 0 0 0,1 0-1 0 0,0 0 0 0 0,-1 0 0 0 0,1 1 0 0 0,0-1 0 0 0,0 0 0 0 0,0 0 0 0 0,0 0 0 0 0,0 0 0 0 0,0 0 0 0 0,0 0 0 0 0,0-1 0 0 0,1 1 0 0 0,0 0 2 0 0,6 4 81 0 0,-8-4-74 0 0,1 0 0 0 0,0-1 0 0 0,0 1 0 0 0,-1 0 0 0 0,1 0 1 0 0,-1 0-1 0 0,1 0 0 0 0,-1 0 0 0 0,1 0-7 0 0,-1-1 0 0 0,0 1-1 0 0,1-1 1 0 0,-1 1-1 0 0,0-1 1 0 0,0 0-1 0 0,1 1 1 0 0,-1-1-1 0 0,0 1 1 0 0,1-1-1 0 0,-1 0 1 0 0,0 1 0 0 0,1-1-1 0 0,-1 1 1 0 0,0-1-1 0 0,1 0 1 0 0,-1 0-1 0 0,1 1 1 0 0,-1-1-1 0 0,1 0 1 0 0,-1 0 0 0 0,1 0-1 0 0,-1 1 1 0 0,1-1-1 0 0,-1 0 1 0 0,1 0-1 0 0,-1 0 1 0 0,1 0 0 0 0,1 0-2 0 0,-1 1 0 0 0,1 0 1 0 0,-1-1-1 0 0,1 1 0 0 0,-1 0 1 0 0,0 0-1 0 0,1-1 0 0 0,-1 1 1 0 0,0 0-1 0 0,0 0 0 0 0,0 0 1 0 0,0 1-1 0 0,0-1 0 0 0,0 0 0 0 0,0 0 1 0 0,1 1 1 0 0,10 11-77 0 0,9 7 202 0 0,-6-11 110 0 0,-14-8-237 0 0,0 0 1 0 0,-1-1-1 0 0,1 1 1 0 0,0 0-1 0 0,-1 0 1 0 0,1-1-1 0 0,-1 1 1 0 0,1 0-1 0 0,-1 0 1 0 0,1 0-1 0 0,-1 0 2 0 0,1 1 4 0 0,-1-1-1 0 0,1 0 1 0 0,0 0-1 0 0,-1 0 0 0 0,1 0 1 0 0,0 0-1 0 0,0 0 1 0 0,0 1-4 0 0,14 11 37 0 0,-9-10-65 0 0,-5-3 31 0 0,-1 0 1 0 0,1 0 0 0 0,-1 0 0 0 0,1 0-1 0 0,-1 0 1 0 0,1 1 0 0 0,-1-1 0 0 0,1 0 0 0 0,-1 1-1 0 0,1-1 1 0 0,-1 0 0 0 0,1 1 0 0 0,-1-1 0 0 0,1 0-1 0 0,-1 1 1 0 0,1-1 0 0 0,-1 1-4 0 0,0-1-4 0 0,1 1 1 0 0,-1-1 0 0 0,1 1-1 0 0,-1-1 1 0 0,0 0-1 0 0,1 1 1 0 0,-1-1-1 0 0,1 0 1 0 0,-1 0 0 0 0,1 1-1 0 0,-1-1 1 0 0,1 0-1 0 0,0 0 1 0 0,-1 0-1 0 0,1 0 1 0 0,-1 0 0 0 0,1 0-1 0 0,-1 0 1 0 0,1 0-1 0 0,-1 0 1 0 0,1 0 3 0 0,0 0-3 0 0,-1 0 1 0 0,1 0-1 0 0,0 0 1 0 0,-1 0-1 0 0,1 1 1 0 0,-1-1-1 0 0,1 0 1 0 0,-1 0-1 0 0,1 0 1 0 0,-1 0 0 0 0,1 0-1 0 0,-1 1 1 0 0,1-1-1 0 0,-1 0 1 0 0,1 1 2 0 0,6 3-30 0 0,3 4 178 0 0,-9-7-148 0 0,1 0-1 0 0,0 0 1 0 0,-1 0-1 0 0,1 0 1 0 0,0 0-1 0 0,0 0 1 0 0,0 0-1 0 0,-1-1 1 0 0,1 1-1 0 0,0-1 1 0 0,10 5-112 0 0,0-2 135 0 0,-11-3-20 0 0,0 1 1 0 0,1-1-1 0 0,-1 0 0 0 0,0 1 0 0 0,1-1 0 0 0,-1 1 0 0 0,0-1 1 0 0,1 1-1 0 0,-1 0 0 0 0,0-1 0 0 0,0 1 0 0 0,1 1-3 0 0,-1-2-1 0 0,-1 1-1 0 0,1-1 1 0 0,0 1 0 0 0,0-1-1 0 0,-1 1 1 0 0,1-1-1 0 0,0 0 1 0 0,0 1-1 0 0,0-1 1 0 0,0 0 0 0 0,0 0-1 0 0,-1 1 1 0 0,1-1-1 0 0,0 0 1 0 0,0 0-1 0 0,0 0 2 0 0,10 2 131 0 0,8 4-157 0 0,-12-5-49 0 0,-5-1 77 0 0,0 0 1 0 0,-1 0 0 0 0,1 0-1 0 0,0 1 1 0 0,0-1 0 0 0,-1 0-1 0 0,1 1 1 0 0,-1-1 0 0 0,1 1 0 0 0,0 0-1 0 0,0 0-2 0 0,-1 0-7 0 0,0 0 0 0 0,0-1 0 0 0,0 1 1 0 0,0-1-1 0 0,0 1 0 0 0,1-1 0 0 0,-1 1 0 0 0,0-1 0 0 0,0 0 0 0 0,0 0 0 0 0,0 1 0 0 0,1-1 0 0 0,-1 0 0 0 0,1 0 7 0 0,10 2 397 0 0,-2-1-400 0 0,-9-1-21 0 0,0 0 0 0 0,0 0 1 0 0,0 0-1 0 0,0 0 0 0 0,0 0 0 0 0,0 0 1 0 0,0 1-1 0 0,0-1 0 0 0,0 0 1 0 0,0 1-1 0 0,0-1 0 0 0,1 1 24 0 0,0 0 37 0 0,0 0 0 0 0,1 1 0 0 0,0-1-1 0 0,-1-1 1 0 0,1 1 0 0 0,1 0-37 0 0,-2 0 2 0 0,0-1 0 0 0,0 1-1 0 0,0 0 1 0 0,0-1 0 0 0,0 1 0 0 0,0 0-1 0 0,0 0 1 0 0,1 1-2 0 0,0 0-9 0 0,-1-1-1 0 0,0 0 1 0 0,1 0 0 0 0,-1 0-1 0 0,1 0 1 0 0,-1 0 0 0 0,1-1-1 0 0,-1 1 1 0 0,3 0 9 0 0,-2-1-9 0 0,0 1 1 0 0,0 0 0 0 0,0 0-1 0 0,0 1 1 0 0,0-1 8 0 0,0 0-12 0 0,-1 0 0 0 0,0 0 0 0 0,0 0 1 0 0,1 0-1 0 0,-1 0 0 0 0,0-1 0 0 0,1 1 1 0 0,-1-1-1 0 0,1 0 12 0 0,-2 0 0 0 0,0 1 1 0 0,0-1 0 0 0,0 0-1 0 0,0 0 1 0 0,0 0-1 0 0,0 1 1 0 0,-1-1 0 0 0,1 1-1 0 0,0-1 1 0 0,0 1-1 0 0,0-1 0 0 0,0 1 3 0 0,0 0 1 0 0,0-1-1 0 0,0 0 0 0 0,0 1 0 0 0,0-1 0 0 0,0 1 1 0 0,0-1-1 0 0,0 0 0 0 0,0 0 0 0 0,0 1 0 0 0,1-1-3 0 0,-1 0 7 0 0,0 0 0 0 0,-1 0 0 0 0,1 0 0 0 0,0 0 0 0 0,0 1-1 0 0,-1-1 1 0 0,1 0 0 0 0,0 0 0 0 0,-1 1 0 0 0,1-1 0 0 0,0 1 0 0 0,-1-1 0 0 0,1 0-1 0 0,-1 1 1 0 0,1-1 0 0 0,-1 1 0 0 0,1 0-7 0 0,0 0 0 0 0,0-1 0 0 0,-1 1 1 0 0,1 0-1 0 0,0-1 0 0 0,0 1 0 0 0,-1-1 0 0 0,1 1 0 0 0,0-1 0 0 0,0 0 1 0 0,0 1-1 0 0,0-1 0 0 0,0 0 0 0 0,0 1 0 0 0,2-1-4 0 0,1 1 1 0 0,-1 0-1 0 0,1-1 1 0 0,0 0-1 0 0,-1 0 1 0 0,1 0-1 0 0,0 0 0 0 0,-1-1 1 0 0,4 0 3 0 0,-4 0-12 0 0,0 1-1 0 0,0 0 1 0 0,0-1 0 0 0,0 1 0 0 0,0 0-1 0 0,0 1 1 0 0,1-1 12 0 0,15 1-57 0 0,4 0 12 0 0,-1-4 74 0 0,0-1 1 0 0,17-5-30 0 0,-6 4-190 0 0,-32 5 200 0 0,-1 0-1 0 0,1 0 1 0 0,-1 0-1 0 0,0 0 1 0 0,1 0-1 0 0,-1 0 1 0 0,1 0-1 0 0,-1 0 1 0 0,1 0-1 0 0,-1 0 1 0 0,1 1-1 0 0,-1-1 1 0 0,0 0-1 0 0,1 0 1 0 0,-1 0-1 0 0,1 1 1 0 0,-1-1-1 0 0,0 0 1 0 0,1 0-1 0 0,-1 1 1 0 0,0-1-1 0 0,1 0 1 0 0,-1 1-1 0 0,0-1-9 0 0,1 0-6 0 0,-1 1 0 0 0,0-1-1 0 0,1 0 1 0 0,-1 1 0 0 0,0-1-1 0 0,1 0 1 0 0,-1 0 0 0 0,0 1-1 0 0,1-1 1 0 0,-1 0 0 0 0,0 0-1 0 0,1 0 1 0 0,-1 0 0 0 0,1 0-1 0 0,-1 1 1 0 0,0-1 0 0 0,1 0 0 0 0,-1 0-1 0 0,1 0 7 0 0,4-1-8 0 0,0 0-1 0 0,0 1 1 0 0,0-1-1 0 0,0 1 1 0 0,2 1 8 0 0,3-2-100 0 0,-4 0 42 0 0,5 4 50 0 0,-10-2 8 0 0,0-1-1 0 0,-1 0 1 0 0,1 1 0 0 0,0-1 0 0 0,0 0 0 0 0,0 0-1 0 0,0 1 1 0 0,0-1 0 0 0,0 0 0 0 0,-1 0-1 0 0,1 0 1 0 0,0 0 0 0 0,0 0 0 0 0,0 0-1 0 0,0-1 1 0 0,1 1 0 0 0,15-4 408 0 0,-4 8-661 0 0,-4-3 175 0 0,-9 0 70 0 0,1-1 0 0 0,-1 0 0 0 0,1 0 0 0 0,0 0 0 0 0,-1 0 0 0 0,1 0 0 0 0,0 0 0 0 0,-1 0-1 0 0,1 0 1 0 0,0 0 0 0 0,-1 0 0 0 0,1 0 0 0 0,0 0 0 0 0,-1 0 0 0 0,1-1 0 0 0,0 1 0 0 0,-1 0 0 0 0,1 0 0 0 0,-1-1 0 0 0,1 1 0 0 0,0-1 8 0 0,0 1-17 0 0,-1-1 0 0 0,1 1 0 0 0,0 0 0 0 0,0 0 1 0 0,0 0-1 0 0,0 0 0 0 0,-1-1 0 0 0,1 1 0 0 0,0 0 0 0 0,0 0 17 0 0,7 0-183 0 0,-7-1 168 0 0,0 1-1 0 0,-1 0 1 0 0,1 0-1 0 0,0 0 1 0 0,0 0-1 0 0,-1 0 1 0 0,1 0-1 0 0,0 0 1 0 0,0 0-1 0 0,-1 0 1 0 0,1 0 0 0 0,0 0-1 0 0,0 1 1 0 0,-1-1-1 0 0,1 0 1 0 0,0 1 15 0 0,0-1-7 0 0,0 0 0 0 0,-1 0 1 0 0,1 1-1 0 0,0-1 1 0 0,-1 0-1 0 0,1 0 0 0 0,0 0 1 0 0,-1 0-1 0 0,1 0 1 0 0,0 0-1 0 0,-1 0 0 0 0,2 0 7 0 0,2 0 112 0 0,-4 0-113 0 0,0 0 1 0 0,0 0-1 0 0,0 0 0 0 0,1 0 1 0 0,-1 0-1 0 0,0 0 0 0 0,0 0 1 0 0,0 0-1 0 0,1 0 0 0 0,-1 0 1 0 0,0 0-1 0 0,0 0 0 0 0,0 0 1 0 0,0 0-1 0 0,1 0 1 0 0,-1 0-1 0 0,0 0 0 0 0,0 0 1 0 0,0-1-1 0 0,0 1 0 0 0,0 0 1 0 0,1 0-1 0 0,-1 0 0 0 0,0 0 1 0 0,0 0-9 0 0,0 0 0 0 0,1 0-1 0 0,-1 0 1 0 0,0 0 0 0 0,0 0 0 0 0,0 0-1 0 0,1 0 1 0 0,-1 0 0 0 0,0 0-1 0 0,0 0 1 0 0,0 0 0 0 0,1 0-1 0 0,-1 0 1 0 0,0 0 0 0 0,0 0-1 0 0,0 0 1 0 0,1 0 0 0 0,-1 0-1 0 0,0 0 1 0 0,0 0 0 0 0,0 1 0 0 0,1-1-1 0 0,-1 0 1 0 0,0 0 0 0 0,0 0-1 0 0,0 0 1 0 0,0 0 0 0 0,0 1-1 0 0,1-1 1 0 0,-1 0 0 0 0,0 0-1 0 0,0 0 1 0 0,0 1 0 0 0,0-1 0 0 0,0 0-1 0 0,0 0 1 0 0,0 0 0 0 0,0 1-1 0 0,0-1 1 0 0,0 0 0 0 0,0 0-1 0 0,0 0 1 0 0,0 1 0 0 0,0-1-1 0 0,0 0 1 0 0,0 0 0 0 0,0 0-1 0 0,0 1 1 0 0,0-1 0 0 0,0 0 0 0 0,0 0-1 0 0,0 0 1 0 0,0 1 9 0 0,-4 6 11 0 0,3-7-5 0 0,1 1 0 0 0,0 0 0 0 0,-1 0 0 0 0,1 0 0 0 0,-1-1 0 0 0,1 1 0 0 0,-1 0 0 0 0,1-1 0 0 0,-1 1 0 0 0,0 0 0 0 0,1-1 0 0 0,-1 1 0 0 0,0-1 0 0 0,0 1-6 0 0,1-1-2 0 0,0 0 1 0 0,0 0 0 0 0,-1 0 0 0 0,1 1-1 0 0,0-1 1 0 0,0 0 0 0 0,0 0 0 0 0,-1 0 0 0 0,1 0-1 0 0,0 0 1 0 0,0 1 0 0 0,0-1 0 0 0,0 0-1 0 0,-1 0 1 0 0,1 0 0 0 0,0 0 0 0 0,0 1-1 0 0,0-1 1 0 0,0 0 0 0 0,0 0 0 0 0,0 0 0 0 0,0 1-1 0 0,0-1 1 0 0,0 0 0 0 0,-1 0 0 0 0,1 0-1 0 0,0 1 1 0 0,0-1 1 0 0,0 0 7 0 0,0 1-1 0 0,0-1 0 0 0,0 0 1 0 0,0 1-1 0 0,0-1 1 0 0,0 0-1 0 0,0 1 0 0 0,0-1 1 0 0,0 0-1 0 0,0 1 0 0 0,-1-1 1 0 0,1 0-1 0 0,0 1 1 0 0,0-1-1 0 0,0 0 0 0 0,-1 0 1 0 0,1 1-1 0 0,0-1 1 0 0,0 0-1 0 0,-1 0-6 0 0,3 0-179 0 0,-1 0 188 0 0,-1 0 0 0 0,1-1 0 0 0,-1 1 0 0 0,1 0 0 0 0,0 0 0 0 0,-1 0 0 0 0,1 0 0 0 0,-1 0 0 0 0,1 0 0 0 0,0 0 0 0 0,-1 0 1 0 0,1 0-1 0 0,0 0-9 0 0,0 0 2 0 0,0 0 1 0 0,0-1-1 0 0,0 1 0 0 0,0 0 1 0 0,0-1-1 0 0,0 1 1 0 0,0-1-1 0 0,0 1 1 0 0,0-1-1 0 0,0 1 0 0 0,0-1-2 0 0,6-3-85 0 0,20-2-37 0 0,-19 4 223 0 0,-1 1-1 0 0,0-1 1 0 0,1-1-101 0 0,2-2-152 0 0,-8 4 156 0 0,-1 1 0 0 0,0-1 0 0 0,0 0 0 0 0,1 1 0 0 0,-1-1 0 0 0,0 1 0 0 0,1 0 0 0 0,-1-1 0 0 0,0 1 0 0 0,1 0 0 0 0,-1 0 0 0 0,1 0 0 0 0,-1 0 0 0 0,0 0 0 0 0,1 0 0 0 0,-1 0 0 0 0,2 1-4 0 0,-2-1-11 0 0,-1 0 1 0 0,1 0 0 0 0,0 0-1 0 0,0 0 1 0 0,-1 0-1 0 0,1-1 1 0 0,0 1-1 0 0,0 0 1 0 0,-1 0-1 0 0,1 0 1 0 0,0-1-1 0 0,0 1 1 0 0,-1 0-1 0 0,1-1 11 0 0,0 1 4 0 0,0-1 0 0 0,-1 1 0 0 0,1 0 0 0 0,0-1 0 0 0,-1 1 0 0 0,1 0 0 0 0,0 0 0 0 0,-1 0 0 0 0,1-1 0 0 0,0 1-1 0 0,0 0 1 0 0,-1 0 0 0 0,1 0 0 0 0,0 0 0 0 0,0 0 0 0 0,-1 0 0 0 0,2 1-4 0 0,0-1 8 0 0,1 1-1 0 0,-1-1 1 0 0,1 0-1 0 0,0 0 1 0 0,-1 0-1 0 0,1 0 1 0 0,0 0 0 0 0,-1 0-1 0 0,1-1 1 0 0,1 0-8 0 0,0 0-22 0 0,-1 1 1 0 0,0-1 0 0 0,0 1 0 0 0,0 0-1 0 0,1 0 1 0 0,-1 0 0 0 0,1 0 21 0 0,-2 0-9 0 0,0 0 1 0 0,0 0 0 0 0,1 0 0 0 0,-1-1 0 0 0,0 1-1 0 0,1-1 1 0 0,-1 1 0 0 0,2-2 8 0 0,10-2-37 0 0,-12 4 14 0 0,2 0 24 0 0,0-1 0 0 0,0 0 0 0 0,0 1 1 0 0,0-1-1 0 0,0-1 0 0 0,0 1 0 0 0,3-2-1 0 0,-5 2-19 0 0,0 0 0 0 0,0 0 0 0 0,0 0 0 0 0,1 1 0 0 0,-1-1 0 0 0,1 1 19 0 0,0-1 21 0 0,-1 0 0 0 0,0 1 1 0 0,1-1-1 0 0,-1 0 0 0 0,2 0-21 0 0,0-2 15 0 0,1 2-1 0 0,0-1 1 0 0,-1 1-1 0 0,1-1 1 0 0,0 1-1 0 0,0 1 1 0 0,0-1-1 0 0,0 1 1 0 0,4 0-15 0 0,-7-1 18 0 0,0 1 0 0 0,-1 0 0 0 0,1-1 0 0 0,0 1-1 0 0,-1-1 1 0 0,1 0 0 0 0,-1 1 0 0 0,1-1 0 0 0,-1 0 0 0 0,1-1-18 0 0,0 1-33 0 0,0 0 0 0 0,0 0-1 0 0,1 0 1 0 0,-1 0 0 0 0,0 0 0 0 0,1 0 33 0 0,6-1-55 0 0,-1 0-1 0 0,1-1 1 0 0,0-1 0 0 0,2-1 55 0 0,5 0 359 0 0,-13 5-408 0 0,-1 0-1 0 0,1-1 1 0 0,0 0 0 0 0,-1 0 0 0 0,2-1 49 0 0,49-20-778 0 0,-50 20 732 0 0,-1 0-1 0 0,1 0 1 0 0,0 0-1 0 0,2-2 47 0 0,11-7-40 0 0,-7 4 15 0 0,-8 6 15 0 0,0 0 0 0 0,0 1 1 0 0,0-1-1 0 0,0 0 0 0 0,0 0 0 0 0,0 1 0 0 0,0-1 0 0 0,0 0 0 0 0,0 1 0 0 0,1-1 0 0 0,-1 1 10 0 0,14-10-182 0 0,-10 8 182 0 0,1-1 0 0 0,-1 0 0 0 0,-1 0 0 0 0,4-3 0 0 0,0 0 19 0 0,-6 5-9 0 0,0 0 0 0 0,0-1 0 0 0,0 1 0 0 0,0-1-1 0 0,-1 1 1 0 0,1-1 0 0 0,-1 0 0 0 0,1 0 0 0 0,0-1-10 0 0,0 1-3 0 0,0 0 1 0 0,-1 0 0 0 0,1 0-1 0 0,0 0 1 0 0,0 1 0 0 0,0-1-1 0 0,0 1 1 0 0,1-1 0 0 0,0 0 2 0 0,14-10 175 0 0,0-2-100 0 0,-12 10 21 0 0,0 0-1 0 0,-1-1 1 0 0,4-3-96 0 0,5-5-14 0 0,-9 10-87 0 0,-1 0 0 0 0,0-1-1 0 0,3-2 102 0 0,7-6 240 0 0,-6 6-117 0 0,12-15-213 0 0,-11 12-221 0 0,9-8 311 0 0,-7 4 61 0 0,-9 12-52 0 0,0-1-1 0 0,0 1 0 0 0,0 0 1 0 0,0-1-1 0 0,0 1 0 0 0,0 0 1 0 0,0 0-1 0 0,1-1 0 0 0,-1 1 0 0 0,0 0 1 0 0,1 0-1 0 0,0 0-8 0 0,0 0 18 0 0,0 0 0 0 0,0-1 1 0 0,0 1-1 0 0,-1 0 0 0 0,1-1 0 0 0,0 0 1 0 0,-1 1-1 0 0,1-1 0 0 0,-1 0 0 0 0,1 0 0 0 0,-1 0 1 0 0,0 0-1 0 0,0 0-18 0 0,11-14 196 0 0,31-31-268 0 0,-40 43 92 0 0,0 0 0 0 0,0 0 0 0 0,0 0 0 0 0,2-4-20 0 0,-3 4 21 0 0,1 0 1 0 0,0-1-1 0 0,0 1 1 0 0,3-2-22 0 0,8-10 163 0 0,5-7-163 0 0,-10 13-24 0 0,34-43 460 0 0,-38 47-361 0 0,1-1 0 0 0,5-4-75 0 0,1-1 91 0 0,-2 0-160 0 0,-1-1 0 0 0,0 1 0 0 0,6-13 69 0 0,-3 6 38 0 0,3-5-38 0 0,7-10-72 0 0,-4 5 170 0 0,-5 8-89 0 0,-1-1 0 0 0,7-18-9 0 0,-18 37 2 0 0,5-11 3 0 0,-1-1 0 0 0,0 0 0 0 0,1-9-5 0 0,8-47 1 0 0,-12 58 65 0 0,3-10-7 0 0,2-6-59 0 0,5-20-3 0 0,-6 14 222 0 0,-2-2-219 0 0,-2 23-35 0 0,-2 1 0 0 0,0-1 1 0 0,-1 0-1 0 0,0-3 35 0 0,0 9 7 0 0,1-1 0 0 0,0 0 1 0 0,0-5-8 0 0,1-7 11 0 0,0-4 9 0 0,-1 8 13 0 0,0 1-1 0 0,-1 0 0 0 0,-2-10-32 0 0,-5-37 32 0 0,5 44-37 0 0,2 13 19 0 0,-1-1 0 0 0,1 1 0 0 0,-2 0-1 0 0,1 0 1 0 0,-1 0 0 0 0,0 0 0 0 0,0 0-14 0 0,-10-22-48 0 0,6-4 131 0 0,6 30-94 0 0,0 0 0 0 0,1 0 1 0 0,0 0-1 0 0,0-1 0 0 0,-1 1 0 0 0,1 0 11 0 0,0 0 3 0 0,0 1 0 0 0,0-1 0 0 0,0 0 0 0 0,0 1 0 0 0,0-1 0 0 0,-1 1 0 0 0,1-1 0 0 0,-1 1 0 0 0,1-1 0 0 0,-1 1 0 0 0,0-1-3 0 0,-2-3 46 0 0,2 4-32 0 0,0-1-1 0 0,0 1 1 0 0,0-1 0 0 0,0 1 0 0 0,1-1 0 0 0,-1 0 0 0 0,0 1 0 0 0,1-1 0 0 0,-1-1-14 0 0,-2-8-23 0 0,-1-1 1 0 0,0 1-1 0 0,-6-11 23 0 0,6 12-28 0 0,-1 1 52 0 0,0-1 1 0 0,-1 1-1 0 0,-5-7-24 0 0,7 12 54 0 0,0-1-1 0 0,-1 1 1 0 0,1 0 0 0 0,-3-1-54 0 0,-2-2 51 0 0,-21-19-113 0 0,24 21 81 0 0,0 0 0 0 0,0 0 0 0 0,1-1-19 0 0,-15-13 11 0 0,1 7 55 0 0,4 4-5 0 0,3-2-157 0 0,-1 0 0 0 0,1 0 96 0 0,-19-17-26 0 0,26 24 38 0 0,-1-1 13 0 0,1 0 1 0 0,-1 0 0 0 0,0 0-1 0 0,0 1 1 0 0,0 0 0 0 0,-2 0-26 0 0,5 1-7 0 0,-1 1 0 0 0,1-1 1 0 0,-1 0-1 0 0,1 0 0 0 0,0-1 0 0 0,0 1 1 0 0,0-1-1 0 0,-1-1 7 0 0,0 1-12 0 0,1 0 1 0 0,-1 0-1 0 0,0 0 0 0 0,0 1 1 0 0,-3-3 11 0 0,-17-7-27 0 0,1-1-1 0 0,-2-3 28 0 0,0 0-361 0 0,18 12 500 0 0,0 1 0 0 0,-6-3-139 0 0,8 4-4 0 0,0 0 0 0 0,1 0 0 0 0,-1 0 0 0 0,1-1 0 0 0,-1 1 0 0 0,1-1 0 0 0,-1-1 4 0 0,-50-41-145 0 0,31 26 133 0 0,15 12 7 0 0,1 0-1 0 0,-3-3 6 0 0,9 8 3 0 0,0 1 0 0 0,0-1-1 0 0,0 0 1 0 0,0 1 0 0 0,-1-1-1 0 0,1 1 1 0 0,-1-1 0 0 0,1 1-1 0 0,-1 0 1 0 0,0 0 0 0 0,0 0-3 0 0,0 0-6 0 0,1-1 0 0 0,-1 1 0 0 0,0-1 0 0 0,1 0 1 0 0,-1 1-1 0 0,1-1 0 0 0,-1-1 0 0 0,1 1 0 0 0,0 0 1 0 0,-1-2 5 0 0,-1 1 11 0 0,1-1 0 0 0,-1 1 0 0 0,0-1 0 0 0,-1 0-11 0 0,-12-8-35 0 0,-13-7-115 0 0,2 1 238 0 0,24 15-82 0 0,0 0 0 0 0,0 0-1 0 0,0 0 1 0 0,1 0 0 0 0,-1-1 0 0 0,-2-3-6 0 0,-10-8-115 0 0,0 3 113 0 0,13 11 4 0 0,1-1-1 0 0,-1 0 0 0 0,1 1 0 0 0,-1-1 0 0 0,1 0 1 0 0,-1-1-1 0 0,1 1 0 0 0,0 0 0 0 0,0-1-1 0 0,-2-2 7 0 0,0 1-1 0 0,0 0 0 0 0,0 0 0 0 0,-1 0 1 0 0,1 0-1 0 0,-1 0 0 0 0,-5-2-6 0 0,-13-10-69 0 0,-7-6-171 0 0,19 13 265 0 0,0-1 0 0 0,-2-2-25 0 0,-10-11 18 0 0,22 22-5 0 0,-1 0 0 0 0,1 0 0 0 0,-1 0 0 0 0,0 0-1 0 0,1 1 1 0 0,-1-1 0 0 0,0 0 0 0 0,0 1 0 0 0,0-1 0 0 0,-1 1-13 0 0,-12-6 90 0 0,8 3-82 0 0,1 0 1 0 0,0 1-1 0 0,-1 0 0 0 0,0 0 1 0 0,-3 0-9 0 0,-36-5 51 0 0,27 4-54 0 0,6 2-4 0 0,0 1 1 0 0,0 0-1 0 0,0 1 0 0 0,-13 3 7 0 0,5-2-85 0 0,-46 9 30 0 0,37-5 76 0 0,-16 0-21 0 0,1 0 20 0 0,-1 3 1 0 0,-29 9-21 0 0,29-7-75 0 0,-8 5 44 0 0,-40 16 31 0 0,40-12 2 0 0,-68 20-61 0 0,83-27 335 0 0,-20 3-276 0 0,44-12-77 0 0,58-28-110 0 0,8-6 187 0 0,-36 20-17 0 0,4 0-14 0 0,0 0-1 0 0,10-3 32 0 0,14-6 23 0 0,-27 11-23 0 0,119-63-373 0 0,-89 45 390 0 0,-46 26-12 0 0,0 0 1 0 0,1 0-1 0 0,-1 0 0 0 0,0 0 0 0 0,0 0 1 0 0,1 0-1 0 0,-1 0 0 0 0,0-1 0 0 0,0 1 1 0 0,0 0-1 0 0,1 0 0 0 0,-1 0 1 0 0,0 0-1 0 0,0-1 0 0 0,0 1 0 0 0,0 0 1 0 0,0 0-1 0 0,1 0 0 0 0,-1-1 1 0 0,0 1-1 0 0,0 0 0 0 0,0 0 0 0 0,0 0 1 0 0,0-1-1 0 0,0 1 0 0 0,0 0 1 0 0,0 0-6 0 0,-6-1 102 0 0,-13 4 83 0 0,17-2-130 0 0,-68 12 63 0 0,61-12-107 0 0,-1 0 0 0 0,1-1 0 0 0,-1 0 1 0 0,-8-1-12 0 0,-17 0 20 0 0,6 2 6 0 0,-44 1-64 0 0,-5-4 38 0 0,68 2-25 0 0,0 0 0 0 0,1 1 0 0 0,-1 0 0 0 0,0 0 0 0 0,-2 2 25 0 0,9-3 80 0 0,6-1 34 0 0,15-4-99 0 0,-7 0 49 0 0,1 1 0 0 0,-1 1 0 0 0,1 0 0 0 0,-1 0 0 0 0,9 0-64 0 0,12-3 95 0 0,-12 3-182 0 0,-1 0 0 0 0,1 1 0 0 0,-1 1 0 0 0,1 0 0 0 0,0 2 0 0 0,-1 0 0 0 0,1 2 0 0 0,6 1 87 0 0,-14 0-102 0 0,-11-3 91 0 0,1-1 0 0 0,-1 1 0 0 0,1 0 1 0 0,0-1-1 0 0,-1 1 0 0 0,1-1 0 0 0,-1 0 0 0 0,1 0 0 0 0,0 0 1 0 0,-1 1-1 0 0,1-1 0 0 0,0-1 0 0 0,-1 1 0 0 0,1 0 11 0 0,0-1-57 0 0,-5 0 13 0 0,-10 0-2 0 0,-8 0 61 0 0,-54-10-76 0 0,17 4 100 0 0,45 5 132 0 0,-11 1-171 0 0,14 1-10 0 0,1 0-1 0 0,-1-1 1 0 0,1 0-1 0 0,-1-1 11 0 0,-4 1-37 0 0,11 0 145 0 0,9 0 106 0 0,91-23 317 0 0,-74 19-578 0 0,1 0 1 0 0,-1 2-1 0 0,1 1 0 0 0,16 1 47 0 0,-31 1-28 0 0,-1 0-54 0 0,0 0 0 0 0,0 0 1 0 0,0 1-1 0 0,0 1 0 0 0,-1-1 1 0 0,3 2 81 0 0,2 3-383 0 0,-11-5 309 0 0,0 0 1 0 0,1 0 0 0 0,-1-1 0 0 0,0 1 0 0 0,1 0 0 0 0,-1-1 0 0 0,1 1 0 0 0,-1-1 0 0 0,0 1 0 0 0,1-1-1 0 0,-1 0 1 0 0,1 0 73 0 0,-21-10-744 0 0,14 9 665 0 0,-1-1 0 0 0,1 2-1 0 0,0-1 1 0 0,0 0 0 0 0,0 1-1 0 0,-1 0 1 0 0,1 0 0 0 0,0 1 0 0 0,0 0-1 0 0,-4 0 80 0 0,-10 4-317 0 0,0 0-1 0 0,-4 3 318 0 0,2-1 133 0 0,10-5-49 0 0,11-1-79 0 0,0-1-1 0 0,0 0 1 0 0,0 0 0 0 0,0 0-1 0 0,0 0 1 0 0,-1 0-1 0 0,1 0 1 0 0,0 0 0 0 0,0 0-1 0 0,0 0 1 0 0,0 0-1 0 0,-1 0 1 0 0,1 0 0 0 0,0 0-1 0 0,0 0 1 0 0,0 0-1 0 0,0 0 1 0 0,-1 0 0 0 0,1 0-1 0 0,0 0 1 0 0,0 0-1 0 0,0 0 1 0 0,0 0 0 0 0,0 0-1 0 0,-1 0 1 0 0,1 0-1 0 0,0 0 1 0 0,0 0 0 0 0,0 0-1 0 0,0-1 1 0 0,0 1-1 0 0,-1 0 1 0 0,1 0-1 0 0,0 0 1 0 0,0 0 0 0 0,0 0-5 0 0,12-3 52 0 0,19-10 241 0 0,1 0 0 0 0,3 2-293 0 0,-18 5 79 0 0,29-8 36 0 0,9 0-115 0 0,-35 9 35 0 0,9-1-8 0 0,-14 3 6 0 0,0 0 0 0 0,0-2 0 0 0,12-5-33 0 0,-17 7-59 0 0,-8 3 39 0 0,0 0 1 0 0,0-1-1 0 0,-1 1 0 0 0,1-1 1 0 0,0 0-1 0 0,0 0 0 0 0,-1 1 1 0 0,1-1-1 0 0,0-1 20 0 0,-2 2 3 0 0,0 0-1 0 0,0 0 1 0 0,0-1-1 0 0,0 1 1 0 0,0 0 0 0 0,0 0-1 0 0,0 0 1 0 0,0 0-1 0 0,0 0 1 0 0,0-1-1 0 0,0 1 1 0 0,0 0-1 0 0,0 0 1 0 0,0 0 0 0 0,0 0-1 0 0,0 0 1 0 0,0 0-1 0 0,0-1 1 0 0,0 1-1 0 0,0 0 1 0 0,-1 0-1 0 0,1 0 1 0 0,0 0 0 0 0,0 0-1 0 0,0 0 1 0 0,0 0-1 0 0,0 0 1 0 0,0-1-1 0 0,0 1 1 0 0,0 0-1 0 0,-1 0 1 0 0,1 0 0 0 0,0 0-1 0 0,0 0 1 0 0,0 0-1 0 0,0 0 1 0 0,0 0-1 0 0,-1 0 1 0 0,1 0-1 0 0,0 0 1 0 0,0 0 0 0 0,0 0-1 0 0,0 0 1 0 0,-1 0-3 0 0,-7-2 165 0 0,7 2-163 0 0,-1 1 0 0 0,0-1 1 0 0,0 0-1 0 0,0 1 0 0 0,1-1 0 0 0,-1 1 1 0 0,0 0-3 0 0,-9 2 41 0 0,-1 0-112 0 0,0 0 1 0 0,-1 1-1 0 0,2 0 0 0 0,-12 6 71 0 0,0 0 77 0 0,8-3-222 0 0,-13 7 145 0 0,28-14-4 0 0,0 0-1 0 0,0 0 0 0 0,0 0 1 0 0,0 0-1 0 0,-1 0 0 0 0,1 0 1 0 0,0 1-1 0 0,0-1 0 0 0,0 0 1 0 0,0 0-1 0 0,0 0 0 0 0,0 0 1 0 0,0 0-1 0 0,-1 0 0 0 0,1 0 1 0 0,0 0-1 0 0,0 0 0 0 0,0 0 1 0 0,0 0-1 0 0,0 1 0 0 0,0-1 1 0 0,0 0-1 0 0,0 0 1 0 0,0 0-1 0 0,0 0 0 0 0,0 0 1 0 0,0 0-1 0 0,0 0 0 0 0,-1 1 1 0 0,1-1-1 0 0,0 0 0 0 0,0 0 1 0 0,0 0-1 0 0,0 0 0 0 0,0 0 1 0 0,0 1-1 0 0,0-1 5 0 0,5 0-178 0 0,8-1-67 0 0,61-20 623 0 0,-37 10-9 0 0,15-2-369 0 0,4 2 196 0 0,-50 9-164 0 0,-5 2-24 0 0,0 0-1 0 0,-1-1 1 0 0,1 1-1 0 0,-1 0 1 0 0,1 0 0 0 0,0-1-1 0 0,-1 1 1 0 0,1 0-1 0 0,0 0 1 0 0,-1 0-1 0 0,1 0 1 0 0,0 0-8 0 0,-6 1 55 0 0,1 1-1 0 0,0-1 1 0 0,0 1 0 0 0,0 0-1 0 0,-1 0-54 0 0,-14 7 89 0 0,-9 2-89 0 0,9-4 41 0 0,-13 7-41 0 0,-24 13 8 0 0,-21 6-8 0 0,29-14 128 0 0,1 2 0 0 0,-42 26-128 0 0,31-7-300 0 0,50-34 193 0 0,1-1 38 0 0,7-5 67 0 0,0 0 0 0 0,0 0-1 0 0,0 0 1 0 0,0 0 0 0 0,0 0 0 0 0,-1 0-1 0 0,1 0 1 0 0,0 0 0 0 0,0 0 0 0 0,0 0-1 0 0,0 0 1 0 0,0 0 0 0 0,0 0 0 0 0,0 0-1 0 0,0 0 1 0 0,0 0 0 0 0,0 0 0 0 0,0 0-1 0 0,-1 0 1 0 0,1 0 0 0 0,0 0 0 0 0,0 0-1 0 0,0 0 1 0 0,0 0 0 0 0,0 0 0 0 0,0 0-1 0 0,0 0 1 0 0,0 0 0 0 0,0 0 0 0 0,0 0-1 0 0,0 0 1 0 0,0 0 0 0 0,-1 0 0 0 0,1 0-1 0 0,0 0 1 0 0,0 0 0 0 0,0 0 0 0 0,0 0-1 0 0,0 0 1 0 0,0 0 0 0 0,0 0 0 0 0,0 0-1 0 0,0 0 1 0 0,0-1 0 0 0,0 1-1 0 0,0 0 1 0 0,0 0 0 0 0,0 0 0 0 0,0 0-1 0 0,0 0 1 0 0,0 0 0 0 0,0 0 0 0 0,0 0-1 0 0,0 0 1 0 0,0 0 0 0 0,0-1 0 0 0,0 1-1 0 0,0 0 1 0 0,0 0 0 0 0,0 0 2 0 0,0-3-61 0 0,0 1 0 0 0,1-1 0 0 0,0 0 0 0 0,-1 1 0 0 0,1-1 0 0 0,0 0 0 0 0,1-1 61 0 0,-1 2-14 0 0,0 0 0 0 0,0 0 1 0 0,0 0-1 0 0,-1 0 1 0 0,1 0-1 0 0,-1 0 0 0 0,1 0 1 0 0,-1 0-1 0 0,0 0 0 0 0,0 0 1 0 0,0 0-1 0 0,0 0 0 0 0,0 0 1 0 0,0 0-1 0 0,0-1 0 0 0,-1 1 14 0 0,1 2 8 0 0,-1-1-1 0 0,1 1 0 0 0,0 0 0 0 0,0-1 0 0 0,-1 1 1 0 0,1 0-1 0 0,0 0 0 0 0,-1-1 0 0 0,1 1 0 0 0,0 0 1 0 0,-1 0-1 0 0,1 0 0 0 0,0-1 0 0 0,-1 1 0 0 0,1 0 1 0 0,0 0-1 0 0,-1 0 0 0 0,1 0 0 0 0,-1 0 0 0 0,1 0 1 0 0,0 0-1 0 0,-1 0 0 0 0,1 0 0 0 0,-1 0 0 0 0,1 0 1 0 0,0 0-1 0 0,-1 0 0 0 0,1 0 0 0 0,-1 0 0 0 0,1 0 1 0 0,0 1-1 0 0,-1-1 0 0 0,1 0 0 0 0,-1 0-7 0 0,-14 7 34 0 0,-2 3 29 0 0,1 2 0 0 0,0-1 0 0 0,1 2 0 0 0,-1 1-63 0 0,0 0 30 0 0,-28 24 107 0 0,1 0 251 0 0,-3-1-388 0 0,23-20 180 0 0,0 2 0 0 0,1 0 0 0 0,-2 4-180 0 0,24-23 13 0 0,-1 1-1 0 0,1 0 1 0 0,-1-1-1 0 0,1 1 1 0 0,-1 0-1 0 0,1-1 1 0 0,0 1-1 0 0,-1 0 1 0 0,1 0-1 0 0,0 0 1 0 0,-1-1-1 0 0,1 1-12 0 0,0-1 0 0 0,0 1 0 0 0,0-1 0 0 0,0 0 0 0 0,0 0 0 0 0,0 0 0 0 0,0 0 0 0 0,0 0 0 0 0,0 0 0 0 0,0 0 0 0 0,0 0 0 0 0,0 0 0 0 0,0 0 0 0 0,0 0 0 0 0,0 0 0 0 0,0 0 0 0 0,0 1 0 0 0,0-1 0 0 0,0 0 0 0 0,0 0 0 0 0,0 0 0 0 0,0 0 0 0 0,1 0 0 0 0,-1 0 0 0 0,0 0 0 0 0,0 0 0 0 0,0 0 0 0 0,0 0 0 0 0,0 0-1 0 0,0 0 1 0 0,0 0 0 0 0,0 0 0 0 0,0 0 0 0 0,0 0 0 0 0,0 0 0 0 0,0 0 0 0 0,0 0 0 0 0,0 0 0 0 0,0 0 0 0 0,1 0 0 0 0,-1 0 0 0 0,5-2-83 0 0,47-38-204 0 0,-37 27 222 0 0,-1 0 1 0 0,0-1 0 0 0,0-1-1 0 0,8-13 65 0 0,-5 5-28 0 0,1-5 28 0 0,-8 13 23 0 0,1-1 0 0 0,0 2-1 0 0,11-12-22 0 0,-19 23 214 0 0,-8 8-89 0 0,-14 14-178 0 0,0 5 129 0 0,1 0 1 0 0,-6 11-77 0 0,-2 2 55 0 0,0 4-261 0 0,6-8 285 0 0,14-23-72 0 0,5-9-13 0 0,1-1-1 0 0,0 1 1 0 0,0-1-1 0 0,-1 1 1 0 0,1-1 0 0 0,0 1-1 0 0,0-1 1 0 0,0 1 0 0 0,-1 0-1 0 0,1-1 1 0 0,0 1 0 0 0,0-1-1 0 0,0 1 1 0 0,0 0 0 0 0,0-1-1 0 0,0 1 7 0 0,1-1-17 0 0,0-1 0 0 0,-1 1 0 0 0,1-1 0 0 0,-1 1 0 0 0,1-1 0 0 0,-1 0 0 0 0,1 1 0 0 0,-1-1 0 0 0,1 0 0 0 0,-1 1 0 0 0,0-1 0 0 0,1 0 17 0 0,5-10-66 0 0,0-1-1 0 0,-1-1 0 0 0,0 1 1 0 0,1-6 66 0 0,-3 8-4 0 0,-1 1-1 0 0,-1 0 1 0 0,1 0 0 0 0,-1-1 0 0 0,-1 1 0 0 0,0-1 0 0 0,0 1 0 0 0,-1-1 0 0 0,0 1-1 0 0,0 0 1 0 0,-3-6 4 0 0,-2-6 216 0 0,-6-15-216 0 0,11 33 15 0 0,0 0 0 0 0,0 0-1 0 0,0 1 1 0 0,0-1 0 0 0,1 0-1 0 0,-1 0 1 0 0,1 0 0 0 0,0 0-1 0 0,0 1 1 0 0,0-1 0 0 0,0 0-1 0 0,0 0 1 0 0,1 0 0 0 0,-1 0-1 0 0,2-2-14 0 0,-2 1-7 0 0,1 1-1 0 0,-1-1 1 0 0,0 0-1 0 0,0 0 1 0 0,0 0-1 0 0,0 1 0 0 0,-1-1 1 0 0,0 0-1 0 0,0 0 1 0 0,0-2 7 0 0,-4-15 57 0 0,4 7-44 0 0,-5-13-13 0 0,3 16 23 0 0,1 0 1 0 0,0-1 0 0 0,1 0-24 0 0,0 0 26 0 0,0 9-16 0 0,0 0 0 0 0,1 0-1 0 0,0 0 1 0 0,0 0 0 0 0,0 0 0 0 0,0 0-1 0 0,1-2-9 0 0,-1 4 6 0 0,0 1 0 0 0,0-1 0 0 0,0 0 0 0 0,0 1 0 0 0,0-1 0 0 0,0 0 0 0 0,0 0 0 0 0,0 1 0 0 0,0-1 0 0 0,0 0 0 0 0,0 1 0 0 0,-1-1 0 0 0,1 0 0 0 0,0 1 0 0 0,0-1 0 0 0,-1 1 0 0 0,1-1 0 0 0,0 0 0 0 0,-1 0-6 0 0,1 1 3 0 0,0 0 1 0 0,0 0-1 0 0,0 0 1 0 0,0-1-1 0 0,-1 1 1 0 0,1 0-1 0 0,0 0 1 0 0,0 0-1 0 0,0-1 1 0 0,0 1-1 0 0,0 0 1 0 0,0 0-1 0 0,0-1 1 0 0,0 1-1 0 0,0 0 1 0 0,0 0-1 0 0,0 0 1 0 0,0-1-1 0 0,0 1 1 0 0,0 0-1 0 0,0 0 1 0 0,0-1-1 0 0,0 1 1 0 0,0 0-1 0 0,1 0 1 0 0,-1 0-1 0 0,0-1 1 0 0,0 1-1 0 0,0 0 1 0 0,0 0-1 0 0,0 0 1 0 0,1-1-1 0 0,-1 1 1 0 0,0 0-4 0 0,8-6 113 0 0,-3 3-269 0 0,1-3 199 0 0,0 1-1 0 0,3-6-42 0 0,-2 2 50 0 0,-4 4 77 0 0,-2 16-22 0 0,-1-4-70 0 0,1 0 1 0 0,-1 1 0 0 0,1-1 0 0 0,1 0 0 0 0,0 1-36 0 0,-1-4-1 0 0,0 0 0 0 0,0 0 0 0 0,1 0-1 0 0,0 0 1 0 0,0-1 0 0 0,0 1 0 0 0,0-1 0 0 0,1 1 0 0 0,1 2 1 0 0,14 17-59 0 0,-14-17 87 0 0,0-1-1 0 0,0 0 1 0 0,0 0 0 0 0,5 4-28 0 0,-9-9-32 0 0,1 1 0 0 0,-1-1 0 0 0,1 1 0 0 0,-1 0 0 0 0,1-1 0 0 0,-1 1 0 0 0,1 0 0 0 0,-1-1 0 0 0,1 1 0 0 0,-1 0 0 0 0,0-1 0 0 0,1 1 0 0 0,-1 0 0 0 0,0 0 0 0 0,0 0 0 0 0,0-1 0 0 0,0 1 0 0 0,1 0 0 0 0,-1 0-1 0 0,0 0 1 0 0,0-1 0 0 0,-1 1 0 0 0,1 0 0 0 0,0 0 32 0 0,0 4-70 0 0,0-1-243 0 0,0-2 315 0 0,0-1 0 0 0,0 0 0 0 0,0 1 0 0 0,0-1 0 0 0,1 0 1 0 0,-1 0-1 0 0,0 1 0 0 0,1-1 0 0 0,-1 0 0 0 0,1 0 0 0 0,-1 1 0 0 0,1-1 0 0 0,-1 0 1 0 0,1 0-1 0 0,0 0 0 0 0,0 0 0 0 0,-1 0 0 0 0,1 0 0 0 0,0 0 0 0 0,0 0 0 0 0,0 0-2 0 0,6 7 18 0 0,-7-8-32 0 0,1 1 0 0 0,-1-1 0 0 0,1 1 0 0 0,-1-1-1 0 0,1 0 1 0 0,-1 1 0 0 0,1-1 0 0 0,0 0-1 0 0,-1 0 1 0 0,1 1 0 0 0,-1-1 0 0 0,1 0 0 0 0,0 0-1 0 0,-1 0 1 0 0,1 0 0 0 0,0 0 0 0 0,-1 0-1 0 0,1 0 1 0 0,0 0 0 0 0,0 0 14 0 0,15-2 4 0 0,9-5 138 0 0,-8 3-116 0 0,-14 3-48 0 0,0 0 0 0 0,1 0 0 0 0,-1 0 0 0 0,2 0 22 0 0,5 0 4 0 0,-1-1 0 0 0,5-1-4 0 0,-6 1 1 0 0,0 0 1 0 0,0 1-1 0 0,0 0 1 0 0,3 0-2 0 0,-4 1 13 0 0,-1-1 1 0 0,1 0 0 0 0,5-1-14 0 0,-5 0 3 0 0,0 1 1 0 0,0 0 0 0 0,5 0-4 0 0,5 0-3 0 0,0 0 0 0 0,0-2 0 0 0,5-1 3 0 0,-1 0 62 0 0,14 0-62 0 0,1-1 257 0 0,-21 3-177 0 0,9-1-80 0 0,19 1 5 0 0,-13 0 78 0 0,28 1-83 0 0,-36 4 74 0 0,8 0-93 0 0,-10-1 79 0 0,-16-1-70 0 0,0-1 0 0 0,-1 1 0 0 0,1-1 0 0 0,0 0-1 0 0,2 0 12 0 0,12-1 40 0 0,-12 1-60 0 0,1-1 1 0 0,-1 1-1 0 0,5-2 19 0 0,6-5-123 0 0,-5 5 172 0 0,-12 2-57 0 0,0 0 1 0 0,0 0-1 0 0,1 0 0 0 0,-1 0 0 0 0,0 0 0 0 0,0 0 0 0 0,0 0 0 0 0,0 0 1 0 0,1 0-1 0 0,-1 0 0 0 0,0 0 0 0 0,0 0 0 0 0,0 0 0 0 0,0 0 1 0 0,1 0-1 0 0,-1 0 0 0 0,0 0 0 0 0,0 0 0 0 0,0 0 0 0 0,0-1 1 0 0,1 1-1 0 0,-1 0 0 0 0,0 0 0 0 0,0 0 0 0 0,0 0 0 0 0,0 0 1 0 0,0 0-1 0 0,1-1 0 0 0,-1 1 0 0 0,0 0 0 0 0,0 0 0 0 0,0 0 1 0 0,0 0-1 0 0,0-1 0 0 0,0 1 0 0 0,0 0 0 0 0,0 0 0 0 0,0 0 1 0 0,0 0-1 0 0,0-1 0 0 0,0 1 0 0 0,0 0 0 0 0,0 0 0 0 0,0 0 1 0 0,0-1-1 0 0,0 1 0 0 0,0 0 0 0 0,0 0 0 0 0,0 0 0 0 0,0 0 8 0 0,0-1-153 0 0,0 0-58 0 0,2 1 210 0 0,-3 0-1 0 0,1 0-1 0 0,0 0 1 0 0,0 0-1 0 0,0 0 1 0 0,0 0-1 0 0,0 0 0 0 0,0 0 1 0 0,0 0-1 0 0,0 0 0 0 0,0 0 1 0 0,0 0-1 0 0,0 0 1 0 0,0 0-1 0 0,0 0 0 0 0,0 0 1 0 0,0 0-1 0 0,0 0 1 0 0,0 0-1 0 0,0 0 0 0 0,0 0 1 0 0,0 0-1 0 0,0 0 0 0 0,0 0 1 0 0,0 0-1 0 0,0 0 1 0 0,0 0-1 0 0,0 0 0 0 0,0 0 1 0 0,0 0-1 0 0,0-1 1 0 0,0 1-1 0 0,0 0 0 0 0,0 0 1 0 0,0 0-1 0 0,0 0 1 0 0,0 0-1 0 0,0 0 0 0 0,-1 0 1 0 0,1 0-1 0 0,0 0 0 0 0,0 0 1 0 0,0 0-1 0 0,0 0 1 0 0,0 0-1 0 0,0 0 0 0 0,0 0 1 0 0,0 0-1 0 0,0 0 1 0 0,0 0-1 0 0,0 0 0 0 0,0 0 1 0 0,0 0-1 0 0,0 0 1 0 0,0 0-1 0 0,0 0 0 0 0,0 0 1 0 0,0 0-1 0 0,0 0 0 0 0,0 0 1 0 0,0 0-1 0 0,0 0 1 0 0,0 0 2 0 0,-2 4-422 0 0,2-5 413 0 0,2-3-345 0 0,7-19 348 0 0,0 1 307 0 0,-7 16-349 0 0,1 0 0 0 0,-1 0 0 0 0,1 1 0 0 0,1-3 48 0 0,3-4 33 0 0,-4 7 29 0 0,-1 1-1 0 0,1-1 1 0 0,3-2-62 0 0,-5 4-16 0 0,1 1 1 0 0,-1-1-1 0 0,1 0 1 0 0,-1 0-1 0 0,0 1 1 0 0,0-1-1 0 0,-1 0 1 0 0,1 0-1 0 0,0-1 16 0 0,1-5 150 0 0,-1 2-198 0 0,0 1 0 0 0,0 0 0 0 0,-1 0 1 0 0,1-1-1 0 0,-2-4 48 0 0,1 0 106 0 0,0 5-85 0 0,-1 6-22 0 0,1-1 0 0 0,0 1 0 0 0,0-1-1 0 0,0 1 1 0 0,0-1 0 0 0,0 1 0 0 0,0-1-1 0 0,0 1 1 0 0,0-1 0 0 0,0 1 0 0 0,1-1-1 0 0,-1 1 1 0 0,0-1 1 0 0,1-4 1 0 0,1 0 0 0 0,-1 0 0 0 0,0 0-1 0 0,-1 0 0 0 0,1 0-6 0 0,-1 1-1 0 0,1-1 1 0 0,0 0-1 0 0,2-2 7 0 0,-3 7 1 0 0,0-1-1 0 0,0 1 0 0 0,0 0 0 0 0,0-1 1 0 0,0 1-1 0 0,0-1 0 0 0,0 1 0 0 0,0-1 1 0 0,0 1-1 0 0,0-1 0 0 0,0 1 0 0 0,0-1 1 0 0,0 1-1 0 0,0-1 0 0 0,0 1 0 0 0,0 0 10 0 0,0 0 1 0 0,0 0-1 0 0,0 0 1 0 0,0 0-1 0 0,-1-1 1 0 0,1 1-1 0 0,0 0 1 0 0,0 0-1 0 0,0 0 1 0 0,0 0-1 0 0,0 0 1 0 0,0 0-1 0 0,0 0 0 0 0,0 0 1 0 0,0 0-1 0 0,0-1 1 0 0,0 1-1 0 0,0 0 1 0 0,0 0-1 0 0,0 0 1 0 0,0 0-1 0 0,0 0 1 0 0,0 0-1 0 0,1 0 1 0 0,-1 0-1 0 0,0 0 1 0 0,0-1-1 0 0,0 1 0 0 0,0 0 1 0 0,0 0-1 0 0,0 0 1 0 0,0 0-1 0 0,0 0 1 0 0,0 0-1 0 0,0 0 1 0 0,0 0-1 0 0,0 0 1 0 0,0 0-1 0 0,1 0 1 0 0,-1 0-1 0 0,0 0 1 0 0,0 0-1 0 0,0 0-10 0 0,1-4 54 0 0,1 1 1 0 0,-1-1-1 0 0,0 0 1 0 0,1-2-55 0 0,-1 2 83 0 0,0 2-55 0 0,0-1 1 0 0,-1 0-1 0 0,1 1 0 0 0,-1-1 0 0 0,1 0 0 0 0,-1 0 0 0 0,0 0 0 0 0,0 1 1 0 0,0-1-1 0 0,-1 0-28 0 0,1 3 10 0 0,0 0 0 0 0,0 0 0 0 0,0-1 0 0 0,0 1 0 0 0,0 0 0 0 0,0 0 0 0 0,0 0 0 0 0,0 0 0 0 0,0 0 1 0 0,0 0-1 0 0,0 0 0 0 0,-1 0 0 0 0,1 0 0 0 0,0 0 0 0 0,0 0 0 0 0,0 0 0 0 0,0-1 0 0 0,0 1 0 0 0,0 0 0 0 0,0 0 0 0 0,-1 0 1 0 0,1 0-1 0 0,0 0 0 0 0,0 0 0 0 0,0 0 0 0 0,0 0 0 0 0,0 0 0 0 0,0 0 0 0 0,0 0 0 0 0,-1 0 0 0 0,1 0-10 0 0,0 1 8 0 0,0-1 0 0 0,0 0 0 0 0,0 0-1 0 0,0 0 1 0 0,0 0 0 0 0,-1 0 0 0 0,1 0-1 0 0,0 0 1 0 0,0 0 0 0 0,0 0 0 0 0,0 0-1 0 0,0 0 1 0 0,-1 0 0 0 0,1-1 0 0 0,0 1-1 0 0,0 0 1 0 0,0 0 0 0 0,0 0 0 0 0,0 0-1 0 0,0 0 1 0 0,0 0 0 0 0,-1 0 0 0 0,1 0-1 0 0,0 0 1 0 0,0 0 0 0 0,0 0 0 0 0,0 0-1 0 0,0-1 1 0 0,0 1 0 0 0,0 0-1 0 0,0 0 1 0 0,0 0 0 0 0,0 0 0 0 0,0 0-1 0 0,-1 0 1 0 0,1-1 0 0 0,0 1 0 0 0,0 0-1 0 0,0 0 1 0 0,0 0 0 0 0,0 0 0 0 0,0 0-1 0 0,0 0 1 0 0,0-1-8 0 0,0 4-133 0 0,-1-7 47 0 0,1 4 142 0 0,2-3-84 0 0,-2 1-104 0 0,0 2 144 0 0,0 0-1 0 0,-1 0 0 0 0,1 0 0 0 0,-1 0 1 0 0,1 0-1 0 0,0 0 0 0 0,-1 0 0 0 0,1 0 0 0 0,-1 0 1 0 0,1 0-1 0 0,0 0 0 0 0,-1 1 0 0 0,1-1 0 0 0,0 0 1 0 0,-1 0-1 0 0,1 0 0 0 0,-1 0 0 0 0,1 1 1 0 0,0-1-1 0 0,0 0 0 0 0,-1 0 0 0 0,1 1 0 0 0,0-1-11 0 0,-1 0-19 0 0,0 2 26 0 0,-1-1 1 0 0,1 1-1 0 0,0-1 0 0 0,-1 1 1 0 0,1 0-1 0 0,0 0 0 0 0,0-1 0 0 0,0 1 1 0 0,0 0-1 0 0,0 1-7 0 0,0-1-2 0 0,-5 13 48 0 0,0 0 0 0 0,-2 8-46 0 0,4-6 12 0 0,0 1 0 0 0,1-1 0 0 0,1 1 0 0 0,0-1 0 0 0,2 17-12 0 0,-1-32-26 0 0,2-6-286 0 0,0 2 288 0 0,-1 0-1 0 0,1 0 1 0 0,0 0-1 0 0,-1 0 1 0 0,0 1-1 0 0,1-1 1 0 0,-1-1 24 0 0,3-8 21 0 0,4-15-138 0 0,3-18 117 0 0,-1 3-71 0 0,-3 19 74 0 0,-2 11 50 0 0,-1 0 0 0 0,-1-1 1 0 0,0 1-1 0 0,-1-1 0 0 0,0 0-53 0 0,-1 11 14 0 0,0 1 0 0 0,1 0 0 0 0,-1 0 0 0 0,0-1-1 0 0,0 1 1 0 0,0 0 0 0 0,0-1 0 0 0,0 1 0 0 0,-1 0 0 0 0,1-1-1 0 0,0 1 1 0 0,0 0 0 0 0,0-1 0 0 0,0 1 0 0 0,0 0 0 0 0,0 0 0 0 0,0-1-1 0 0,0 1 1 0 0,-1 0 0 0 0,1 0 0 0 0,0-1 0 0 0,0 1 0 0 0,0 0 0 0 0,-1 0-1 0 0,1-1 1 0 0,0 1 0 0 0,0 0 0 0 0,-1 0-14 0 0,1 0 6 0 0,0 0 0 0 0,-1 0 1 0 0,1 0-1 0 0,-1 0 0 0 0,1 0 0 0 0,0 0 1 0 0,-1 0-1 0 0,1 0 0 0 0,-1 1 0 0 0,1-1 0 0 0,0 0 1 0 0,-1 0-1 0 0,1 0 0 0 0,0 1 0 0 0,-1-1 1 0 0,1 0-1 0 0,0 0 0 0 0,0 1 0 0 0,-1-1-6 0 0,-1 2 6 0 0,1 0 0 0 0,-1-1-1 0 0,0 1 1 0 0,1 1-1 0 0,-1-1 1 0 0,1 0 0 0 0,0 0-6 0 0,-2 5 56 0 0,1 0 0 0 0,0-1 0 0 0,1 1 0 0 0,-1 6-56 0 0,0-4-11 0 0,0 0 0 0 0,-2 6 11 0 0,-20 67-208 0 0,19-64 97 0 0,4-11-8 0 0,-1 1 0 0 0,0-1 0 0 0,-1 1 119 0 0,10-28-737 0 0,2-15 737 0 0,-2 5 53 0 0,5-11-53 0 0,1 13 89 0 0,-9 19 14 0 0,0 1 1 0 0,0-1 0 0 0,-1-1-104 0 0,-3 9 77 0 0,2-5 6 0 0,-2 6-74 0 0,0 0-1 0 0,0 0 1 0 0,0 0 0 0 0,0 0 0 0 0,0 0 0 0 0,0 0-1 0 0,0 0 1 0 0,0 0 0 0 0,0 0 0 0 0,0 0 0 0 0,0 0 0 0 0,0 0-1 0 0,0 0 1 0 0,0-1 0 0 0,0 1 0 0 0,0 0 0 0 0,0 0 0 0 0,0 0-1 0 0,0 0 1 0 0,0 0 0 0 0,1 0 0 0 0,-1 0 0 0 0,0 0 0 0 0,0 0-1 0 0,0 0 1 0 0,0 0 0 0 0,0 0 0 0 0,0 0 0 0 0,0 0 0 0 0,0 0-1 0 0,0 0 1 0 0,0 0 0 0 0,0 0 0 0 0,0 0 0 0 0,0 0 0 0 0,0 0-1 0 0,1 0 1 0 0,-1 0 0 0 0,0 0 0 0 0,0 0 0 0 0,0 0 0 0 0,0 0-1 0 0,0 0 1 0 0,0 0 0 0 0,0 0 0 0 0,0 0 0 0 0,0 0 0 0 0,0 0-1 0 0,0 0 1 0 0,0 0 0 0 0,0 0 0 0 0,1 0-9 0 0,-1 3 84 0 0,0-1-56 0 0,0-2-26 0 0,0 1-1 0 0,0-1 1 0 0,0 1-1 0 0,1 0 1 0 0,-1-1-1 0 0,0 1 1 0 0,0-1-1 0 0,0 1 1 0 0,1-1-1 0 0,-1 1 1 0 0,0-1-1 0 0,1 1 1 0 0,-1-1-1 0 0,0 0 1 0 0,1 1-1 0 0,-1-1 0 0 0,0 1 1 0 0,1-1-1 0 0,-1 0 1 0 0,1 1-1 0 0,-1-1 1 0 0,1 0-1 0 0,-1 1 1 0 0,1-1-1 0 0,0 0-1 0 0,0 0 3 0 0,0 0 0 0 0,0 0-1 0 0,0-1 1 0 0,1 1-1 0 0,-1 0 1 0 0,0-1 0 0 0,0 1-1 0 0,0-1 1 0 0,0 1 0 0 0,0-1-1 0 0,1 0-2 0 0,-1 0 1 0 0,0 1 1 0 0,0-1-1 0 0,0 0 0 0 0,1 1 0 0 0,-1-1 1 0 0,0 1-1 0 0,0 0 0 0 0,1-1 0 0 0,-1 1 1 0 0,0 0-1 0 0,2 0-1 0 0,6 0-6 0 0,1 0 0 0 0,0 1 1 0 0,-1 0-1 0 0,1 1 0 0 0,-1 0 0 0 0,8 3 6 0 0,59 18 146 0 0,-20-2-250 0 0,-48-19-71 0 0,-1 0 1 0 0,7 0 174 0 0,1 0-508 0 0,-15-2 493 0 0,0 0-1 0 0,0 0 1 0 0,0 0-1 0 0,0 1 1 0 0,1-1-1 0 0,-1 0 0 0 0,0 0 1 0 0,0 0-1 0 0,0 0 1 0 0,0 0-1 0 0,0 0 0 0 0,1 0 1 0 0,-1 0-1 0 0,0 0 1 0 0,0 1-1 0 0,0-1 1 0 0,0 0-1 0 0,0 0 0 0 0,0 0 1 0 0,0 0-1 0 0,0 0 1 0 0,1 1-1 0 0,-1-1 1 0 0,0 0-1 0 0,0 0 0 0 0,0 0 1 0 0,0 0-1 0 0,0 1 1 0 0,0-1-1 0 0,0 0 0 0 0,0 0 17 0 0,0 0-9 0 0,0 0 1 0 0,0 1-1 0 0,0-1 1 0 0,0 0 0 0 0,0 0-1 0 0,0 0 1 0 0,0 0-1 0 0,0 0 1 0 0,0 0 0 0 0,0 0-1 0 0,0 0 1 0 0,0 0 0 0 0,0 0-1 0 0,-1 0 1 0 0,1 0-1 0 0,0 0 1 0 0,0 0 0 0 0,0 0-1 0 0,0 1 1 0 0,0-1-1 0 0,0 0 1 0 0,0 0 0 0 0,0 0-1 0 0,0 0 1 0 0,0 0 0 0 0,0 0-1 0 0,0 0 1 0 0,0 0-1 0 0,0 0 1 0 0,-1 0 0 0 0,1 0-1 0 0,0 0 1 0 0,0 0-1 0 0,0 0 1 0 0,0 0 0 0 0,0 0-1 0 0,0 0 1 0 0,0 0 0 0 0,0 0-1 0 0,0 0 1 0 0,0 0-1 0 0,0 0 1 0 0,-1 0 0 0 0,1 0-1 0 0,0 0 1 0 0,0 0-1 0 0,0 0 1 0 0,0 0 0 0 0,0-1-1 0 0,0 1 1 0 0,0 0 0 0 0,0 0-1 0 0,0 0 1 0 0,0 0-1 0 0,0 0 1 0 0,0 0 0 0 0,0 0-1 0 0,0 0 1 0 0,0 0-1 0 0,0 0 1 0 0,0 0 0 0 0,0 0-1 0 0,0 0 1 0 0,0 0 0 0 0,0 0 7 0 0,-3-2-176 0 0,1 0 0 0 0,0 1 0 0 0,-1 0 1 0 0,1 0-1 0 0,-1 0 0 0 0,1 0 1 0 0,-1 0-1 0 0,1 0 0 0 0,-1 0 0 0 0,0 1 1 0 0,-1-1 175 0 0,1 1-85 0 0,-1-1 0 0 0,0 0 0 0 0,1 0 0 0 0,-1 0 0 0 0,-1-2 85 0 0,-17-11-32 0 0,19 11 42 0 0,-1 0 0 0 0,1 0 0 0 0,-1 1 0 0 0,0 0 0 0 0,0 0 0 0 0,0 0 0 0 0,0 0 0 0 0,-2 0-10 0 0,1 0 18 0 0,0 0 0 0 0,0-1 0 0 0,1 1 0 0 0,-1-1 0 0 0,1 0 1 0 0,0 0-1 0 0,0-1 0 0 0,-1 0-18 0 0,4 3 39 0 0,-11-16 488 0 0,9 17-166 0 0,2 1-13 0 0,1-4-19 0 0,1 4-283 0 0,0-1 0 0 0,-1 0-1 0 0,1 0 1 0 0,0 0 0 0 0,-1 1-1 0 0,1-1 1 0 0,0 0-1 0 0,0 0 1 0 0,-1 0 0 0 0,1 0-1 0 0,0 0 1 0 0,0-1-46 0 0,7 2 211 0 0,13 2 14 0 0,-12-3-49 0 0,0 2 0 0 0,0-1-1 0 0,-1 1 1 0 0,1 1-1 0 0,4 1-175 0 0,32 10 167 0 0,-39-12-156 0 0,1 0 0 0 0,-1-1 0 0 0,1 0 0 0 0,3 0-11 0 0,-2 0 26 0 0,0 1 0 0 0,7 1-26 0 0,-10-2 4 0 0,-1 1 0 0 0,1 0 0 0 0,-1 0 1 0 0,1 0-1 0 0,-1 0 0 0 0,0 0 0 0 0,0 1-4 0 0,-1-1-11 0 0,0 0-1 0 0,1-1 1 0 0,-1 1-1 0 0,0-1 1 0 0,1 0-1 0 0,-1 0 1 0 0,3 0 11 0 0,11 5-136 0 0,27 10-481 0 0,-43-16 610 0 0,0 1-1 0 0,0-1 1 0 0,-1 1 0 0 0,1-1 0 0 0,0 1 0 0 0,0 0 0 0 0,-1-1 0 0 0,1 1-1 0 0,0 0 1 0 0,-1 0 7 0 0,1-1-8 0 0,-1 1 0 0 0,1 0 0 0 0,0-1 0 0 0,-1 1 0 0 0,1-1 0 0 0,0 1 0 0 0,-1-1 0 0 0,1 1 0 0 0,0-1 0 0 0,0 1 8 0 0,0 0-11 0 0,0-1 0 0 0,0 0 0 0 0,0 1 0 0 0,0-1-1 0 0,0 0 1 0 0,0 1 0 0 0,0-1 0 0 0,0 0 0 0 0,0 0 0 0 0,0 0 0 0 0,0 0 0 0 0,0 0 0 0 0,0 0 0 0 0,0 0 0 0 0,0 0 0 0 0,0 0 0 0 0,0 0 0 0 0,1-1 11 0 0,2 0-7 0 0,0 1 1 0 0,0 0-1 0 0,0 0 0 0 0,0 0 1 0 0,0 0-1 0 0,0 0 0 0 0,0 1 1 0 0,0 0-1 0 0,2 0 7 0 0,2 1-57 0 0,-7-2 51 0 0,0 0 8 0 0,-1 0 0 0 0,0 0-1 0 0,0 0 1 0 0,0 0-1 0 0,1 0 1 0 0,-1 0 0 0 0,0 1-1 0 0,0-1 1 0 0,1 0 0 0 0,-1 0-1 0 0,0 0 1 0 0,0 0-1 0 0,0 0 1 0 0,1 0 0 0 0,-1 0-1 0 0,0 1 1 0 0,0-1 0 0 0,0 0-1 0 0,0 0 1 0 0,1 0-1 0 0,-1 0 1 0 0,0 1 0 0 0,0-1-1 0 0,0 0 1 0 0,0 0 0 0 0,0 0-1 0 0,0 1 1 0 0,0-1-1 0 0,1 0 1 0 0,-1 0 0 0 0,0 0-1 0 0,0 1-1 0 0,0-1-1 0 0,0 0 0 0 0,0 0 0 0 0,0-1 0 0 0,0 1 0 0 0,0 0 1 0 0,-1 0-1 0 0,1 0 0 0 0,0 0 0 0 0,0 0 0 0 0,0 0 0 0 0,0 0 0 0 0,0 0 0 0 0,0 0 0 0 0,0 0 0 0 0,0 0 0 0 0,0 0 0 0 0,0 0 0 0 0,0 0 0 0 0,0 0 0 0 0,0 0 0 0 0,0 0 0 0 0,0 0 0 0 0,0-1 0 0 0,0 1 0 0 0,1 0 0 0 0,-1 0 0 0 0,0 0 0 0 0,0 0 0 0 0,0 0 1 0 0,0 0-1 0 0,0 0 0 0 0,0 0 0 0 0,0 0 0 0 0,0 0 0 0 0,0 0 0 0 0,0 0 0 0 0,0 0 0 0 0,0 0 0 0 0,0 0 0 0 0,0 0 0 0 0,0 0 0 0 0,0 0 0 0 0,0 0 0 0 0,0 0 0 0 0,0 0 0 0 0,0 0 0 0 0,0 0 0 0 0,0 0 0 0 0,1 0 1 0 0,2 1-160 0 0,3 2 194 0 0,-4-2 32 0 0,-2-1-56 0 0,0 0 0 0 0,0 0-1 0 0,0 0 1 0 0,0 0-1 0 0,0 0 1 0 0,0 0-1 0 0,0 1 1 0 0,1-1-1 0 0,-1 0 1 0 0,0 0-1 0 0,0 0 1 0 0,0 0-1 0 0,0 0 1 0 0,0 0-1 0 0,0 0 1 0 0,0 1-1 0 0,0-1 1 0 0,0 0-1 0 0,0 0 1 0 0,0 0-1 0 0,0 0 1 0 0,0 0-1 0 0,1 0 1 0 0,-1 1-1 0 0,0-1 1 0 0,0 0-1 0 0,0 0 1 0 0,0 0-1 0 0,0 0 1 0 0,0 0-1 0 0,-1 1 1 0 0,1-1-1 0 0,0 0 1 0 0,0 0-1 0 0,0 0 1 0 0,0 0-1 0 0,0 0 1 0 0,0 0-1 0 0,0 1 1 0 0,0-1-1 0 0,0 0 1 0 0,0 0-1 0 0,0 0 1 0 0,0 0-1 0 0,0 0 1 0 0,-1 0-1 0 0,1 0 1 0 0,0 0-1 0 0,0 1 1 0 0,0-1-1 0 0,0 0 1 0 0,0 0-1 0 0,0 0 1 0 0,0 0 0 0 0,-1 0-1 0 0,1 0 1 0 0,0 0-1 0 0,0 0 1 0 0,0 0-1 0 0,0 0 1 0 0,0 0-1 0 0,-1 0-9 0 0,-1 2 16 0 0,1 0 0 0 0,-1 1 0 0 0,0-1 0 0 0,0 0 0 0 0,1 1 0 0 0,0 0 0 0 0,-1-1 0 0 0,1 1-16 0 0,-3 4 21 0 0,-12 22 33 0 0,-11 19 52 0 0,20-34-120 0 0,-20 41-146 0 0,27-53 150 0 0,-3 3 2 0 0,1 1 0 0 0,0-1-1 0 0,0 1 1 0 0,0 0 0 0 0,1 0 0 0 0,0 0 0 0 0,-1 3 8 0 0,19-39-2127 0 0,35-84 1780 0 0,-45 102 775 0 0,-6 11-144 0 0,-1 2-4 0 0,-3 7 123 0 0,-18 28 105 0 0,12-19-307 0 0,0 0 1 0 0,-3 9-202 0 0,7-11-56 0 0,0 0 0 0 0,1 0 1 0 0,1 0-1 0 0,0 1 0 0 0,2 0 0 0 0,-1-1 0 0 0,2 7 56 0 0,-1-18-496 0 0,2-8-465 0 0,-1 2 918 0 0,1 0 0 0 0,0 0 0 0 0,-1 0 1 0 0,0-1-1 0 0,1 1 0 0 0,-1 0 0 0 0,0 0 1 0 0,0 0-1 0 0,0-1 43 0 0,-2-23 134 0 0,1 19-77 0 0,-1-2 33 0 0,0-1-1 0 0,-1 0 1 0 0,0 1-1 0 0,0 0 1 0 0,-1 0-1 0 0,-5-8-89 0 0,5 8 95 0 0,-8-14 249 0 0,-1 1 1 0 0,-9-12-345 0 0,21 31 30 0 0,-1 1 1 0 0,0 0-1 0 0,0 0 1 0 0,0 0-1 0 0,0 0 1 0 0,0 0-1 0 0,0 0 1 0 0,0 0-1 0 0,0 1 1 0 0,-1-1-1 0 0,1 1 1 0 0,-1 0-1 0 0,1 0 0 0 0,-1 0 1 0 0,1 0-1 0 0,-1 0 1 0 0,0 0-1 0 0,1 1 1 0 0,-1-1-1 0 0,0 1 1 0 0,0 0-1 0 0,0-1 1 0 0,1 1-1 0 0,-1 1 1 0 0,0-1-1 0 0,0 0 1 0 0,1 1-1 0 0,-1-1 1 0 0,0 1-1 0 0,0 0 1 0 0,1 0-1 0 0,-1 0 1 0 0,1 0-1 0 0,-1 1 1 0 0,1-1-1 0 0,0 1 1 0 0,-1-1-1 0 0,0 2-30 0 0,-6 5 35 0 0,0 0 0 0 0,0 1-1 0 0,1 0 1 0 0,0 0-1 0 0,0 1 1 0 0,1 1-1 0 0,1-1 1 0 0,0 1-1 0 0,-1 1-34 0 0,3-3 32 0 0,1-1-1 0 0,0 1 1 0 0,0-1-1 0 0,1 1 1 0 0,0 1-32 0 0,1-6 3 0 0,0 1 0 0 0,1-1 0 0 0,0 1 1 0 0,0-1-1 0 0,0 1 0 0 0,0 0 0 0 0,1-1 0 0 0,-1 1 0 0 0,1-1 1 0 0,1 4-4 0 0,-1-6-49 0 0,0-1 1 0 0,0 1 0 0 0,-1 0-1 0 0,1 0 1 0 0,0-1-1 0 0,0 1 1 0 0,1-1 0 0 0,-1 1-1 0 0,0-1 1 0 0,0 1 0 0 0,1-1 48 0 0,-2-1-17 0 0,1 1 0 0 0,-1-1 1 0 0,1 0-1 0 0,-1 1 0 0 0,1-1 0 0 0,-1 0 1 0 0,1 1-1 0 0,0-1 0 0 0,-1 0 1 0 0,1 0-1 0 0,-1 0 0 0 0,1 0 0 0 0,0 0 1 0 0,-1 1-1 0 0,1-1 0 0 0,0 0 1 0 0,-1 0-1 0 0,1 0 0 0 0,-1-1 0 0 0,1 1 1 0 0,0 0-1 0 0,-1 0 0 0 0,1 0 0 0 0,0 0 1 0 0,-1-1-1 0 0,1 1 0 0 0,-1 0 1 0 0,1 0-1 0 0,-1-1 0 0 0,1 1 0 0 0,-1 0 1 0 0,1-1 16 0 0,2-1-19 0 0,-1 0 0 0 0,0-1 0 0 0,0 1 0 0 0,0-1 0 0 0,0 1 0 0 0,0-1 0 0 0,0 0 0 0 0,-1 1 0 0 0,1-1 0 0 0,-1 0 0 0 0,1-2 19 0 0,1-5-109 0 0,0-1-1 0 0,1-8 110 0 0,-1 6-23 0 0,0-3 72 0 0,-1 0 1 0 0,-1 0-1 0 0,0 0 0 0 0,-1-1 1 0 0,-1 1-1 0 0,0-2-49 0 0,1 16 30 0 0,-1-1 1 0 0,1 0-1 0 0,0 0 1 0 0,-1 1-1 0 0,0-1 1 0 0,0 0-1 0 0,1 1 1 0 0,-2-1-1 0 0,1 1 1 0 0,-1-3-31 0 0,1 4 13 0 0,0 0 1 0 0,1 0-1 0 0,-1 1 1 0 0,0-1-1 0 0,0 0 1 0 0,0 0-1 0 0,0 1 1 0 0,0-1-1 0 0,0 1 1 0 0,0-1-1 0 0,0 1 1 0 0,0-1-1 0 0,0 1 1 0 0,0-1-1 0 0,0 1 1 0 0,0 0-1 0 0,0 0 1 0 0,0-1-1 0 0,0 1 1 0 0,0 0-1 0 0,-1 0 1 0 0,1 0-1 0 0,0 0 1 0 0,0 1-1 0 0,0-1 1 0 0,0 0-1 0 0,-1 1-13 0 0,-1-1 32 0 0,1 1-1 0 0,-1 0 1 0 0,0 0-1 0 0,1 0 1 0 0,-1 1-1 0 0,1-1 0 0 0,0 1 1 0 0,-1-1-1 0 0,1 1 1 0 0,0 0-1 0 0,0 0 0 0 0,0 0 1 0 0,0 0-32 0 0,-5 6 27 0 0,0 1-1 0 0,-4 7-26 0 0,3-4-49 0 0,-6 7 34 0 0,2 1 1 0 0,-2 4 14 0 0,10-17 38 0 0,0 1 0 0 0,1-1 0 0 0,0 1 1 0 0,1 0-1 0 0,-1 0 0 0 0,2 0 0 0 0,-2 8-38 0 0,3-14-9 0 0,0 0 0 0 0,0 0-1 0 0,0 0 1 0 0,0 0-1 0 0,0 0 1 0 0,0 0 0 0 0,1 0-1 0 0,-1 0 1 0 0,1-1 0 0 0,-1 1-1 0 0,1 0 1 0 0,0 0 0 0 0,0 0-1 0 0,-1-1 1 0 0,1 1-1 0 0,1 0 10 0 0,-2-1-25 0 0,1-1 0 0 0,0 1-1 0 0,0 0 1 0 0,0 0-1 0 0,0-1 1 0 0,0 1 0 0 0,0-1-1 0 0,0 1 1 0 0,0-1-1 0 0,0 1 1 0 0,0-1-1 0 0,0 1 1 0 0,0-1 0 0 0,0 0-1 0 0,0 0 1 0 0,0 0-1 0 0,0 1 1 0 0,0-1 0 0 0,0 0-1 0 0,0 0 1 0 0,1 0-1 0 0,-1-1 1 0 0,0 1-1 0 0,0 0 1 0 0,0 0 0 0 0,0-1-1 0 0,0 1 1 0 0,0 0-1 0 0,0-1 26 0 0,5-1-45 0 0,-1-1-1 0 0,1 0 1 0 0,-1 0-1 0 0,0 0 1 0 0,0-1-1 0 0,0 0 0 0 0,-1 0 1 0 0,1 0-1 0 0,-1 0 1 0 0,1-3 45 0 0,10-11-102 0 0,0-1 0 0 0,-1-2 102 0 0,-5 7 62 0 0,6-7 137 0 0,0-5-199 0 0,-11 20 8 0 0,-1-1 1 0 0,0 0-1 0 0,0 0 1 0 0,0 0-1 0 0,-1 0 0 0 0,0-3-8 0 0,-2 5 165 0 0,-3 5-6 0 0,-6 6 98 0 0,6-4-200 0 0,-7 5-27 0 0,0 2 1 0 0,0-1 0 0 0,1 1-1 0 0,0 1 1 0 0,1-1 0 0 0,-4 7-31 0 0,2-3 16 0 0,3-4 9 0 0,1-1-1 0 0,-1 2 1 0 0,2-1 0 0 0,-1 1-1 0 0,2-1 1 0 0,-3 7-25 0 0,6-13-75 0 0,-1 1 1 0 0,1 1 0 0 0,-1-1 1 0 0,1 1-1 0 0,0 1 74 0 0,1-5 7 0 0,0 0 0 0 0,0 0 1 0 0,0 1-1 0 0,0-1 0 0 0,0 0 0 0 0,0 0 0 0 0,0 0 1 0 0,0 0-1 0 0,1 0 0 0 0,-1 0 0 0 0,0 0 0 0 0,1 0 1 0 0,-1 0-1 0 0,1 0 0 0 0,-1 0 0 0 0,1 0 0 0 0,-1 0 1 0 0,1 0-1 0 0,-1 0 0 0 0,1-1 0 0 0,1 2-7 0 0,-2-2-34 0 0,1 1-1 0 0,0-1 0 0 0,0 1 1 0 0,0-1-1 0 0,0 0 0 0 0,-1 0 1 0 0,1 1-1 0 0,0-1 0 0 0,0 0 1 0 0,0 0-1 0 0,0 0 1 0 0,0 0-1 0 0,0 0 0 0 0,0 0 1 0 0,0 0-1 0 0,0 0 35 0 0,15-4-446 0 0,-11 2 415 0 0,1-1-1 0 0,0 0 1 0 0,-1 0 0 0 0,0 0 0 0 0,0 0-1 0 0,0-1 1 0 0,0 0 0 0 0,0 0-1 0 0,-1-1 1 0 0,0 1 0 0 0,2-3 31 0 0,6-9-153 0 0,-1 0 1 0 0,8-16 152 0 0,-16 27 25 0 0,1-3-5 0 0,0 0 1 0 0,0 0-1 0 0,-1-1 1 0 0,-1 1-1 0 0,1-1 1 0 0,-1 0-1 0 0,-1 1 1 0 0,1-6-21 0 0,-2 13 17 0 0,1 0 0 0 0,-1 0 0 0 0,0 0 0 0 0,0-1 0 0 0,0 1 1 0 0,0 0-1 0 0,-1 0 0 0 0,1 0 0 0 0,0-1 0 0 0,0 1 0 0 0,-1 0 0 0 0,1 0 1 0 0,0 0-1 0 0,-1 0 0 0 0,1 0 0 0 0,-1 0 0 0 0,0-1-17 0 0,1 2 16 0 0,-1-1 1 0 0,0 1-1 0 0,1-1 1 0 0,-1 1-1 0 0,0-1 1 0 0,0 1-1 0 0,1-1 0 0 0,-1 1 1 0 0,0 0-1 0 0,0 0 1 0 0,1-1-1 0 0,-1 1 0 0 0,0 0 1 0 0,0 0-1 0 0,0 0 1 0 0,0 0-1 0 0,0 0 0 0 0,1 0 1 0 0,-1 0-1 0 0,0 0 1 0 0,0 0-1 0 0,0 0 0 0 0,0 0 1 0 0,1 1-1 0 0,-1-1-16 0 0,-6 2 50 0 0,1 0-1 0 0,0 0 0 0 0,-1 1 1 0 0,1-1-1 0 0,0 2 0 0 0,1-1 1 0 0,-2 2-50 0 0,-12 8 203 0 0,-8 9-203 0 0,7-7 7 0 0,-84 62 191 0 0,97-72-299 0 0,10-8-275 0 0,11-9 85 0 0,-7 7 288 0 0,-1-1 1 0 0,-1 0-1 0 0,1 0 1 0 0,-1 0-1 0 0,0-1 1 0 0,1-1 2 0 0,5-9 109 0 0,8-18-109 0 0,-11 18 6 0 0,-1 0 0 0 0,0 0 0 0 0,-1 0 0 0 0,0-3-6 0 0,-6 18 9 0 0,1 1 0 0 0,-1-1 0 0 0,0 1 0 0 0,0-1 0 0 0,0 1 0 0 0,0-1 0 0 0,0 1 0 0 0,0-1 0 0 0,0 1 0 0 0,-1-1-9 0 0,1 2 5 0 0,0-1 1 0 0,0 1-1 0 0,0 0 0 0 0,0-1 0 0 0,-1 1 1 0 0,1-1-1 0 0,0 1 0 0 0,0 0 1 0 0,0 0-1 0 0,-1-1 0 0 0,1 1 0 0 0,0 0 1 0 0,0-1-1 0 0,-1 1 0 0 0,1 0 0 0 0,0 0 1 0 0,-1 0-1 0 0,1-1 0 0 0,0 1 0 0 0,-1 0 1 0 0,1 0-1 0 0,0 0 0 0 0,-1 0 0 0 0,1 0 1 0 0,-1-1-1 0 0,1 1 0 0 0,0 0 0 0 0,-1 0 1 0 0,1 0-1 0 0,0 0 0 0 0,-1 0 0 0 0,1 0 1 0 0,-1 0-1 0 0,1 1 0 0 0,0-1 0 0 0,-1 0 1 0 0,1 0-1 0 0,0 0 0 0 0,-1 0 0 0 0,1 0-5 0 0,-2 1 9 0 0,0 0 0 0 0,0 0-1 0 0,0 0 1 0 0,0 0 0 0 0,0 0-1 0 0,1 1 1 0 0,-1-1 0 0 0,0 0-1 0 0,0 2-8 0 0,-14 15 68 0 0,11-12-44 0 0,-12 16 83 0 0,2 1 0 0 0,0 1 0 0 0,-1 4-107 0 0,0 1 80 0 0,14-26-74 0 0,-5 9 16 0 0,0 0 1 0 0,0 3-23 0 0,6-12 13 0 0,0 0 0 0 0,0 0 0 0 0,0 0 0 0 0,0 0 0 0 0,0 0 0 0 0,1 0 0 0 0,0 0 0 0 0,-1 1 0 0 0,1-1 0 0 0,0 0 0 0 0,0 0 0 0 0,1 1-13 0 0,-1-4-5 0 0,0 1-1 0 0,0 0 1 0 0,0-1 0 0 0,0 1-1 0 0,1-1 1 0 0,-1 1 0 0 0,0 0-1 0 0,1-1 1 0 0,-1 1 0 0 0,0-1-1 0 0,1 1 1 0 0,-1-1 0 0 0,0 1 0 0 0,1-1-1 0 0,-1 1 1 0 0,1-1 5 0 0,-1 0-15 0 0,0 1-1 0 0,1-1 1 0 0,-1 0 0 0 0,0 0-1 0 0,1 0 1 0 0,-1 0 0 0 0,0 0 0 0 0,1 0-1 0 0,-1 0 1 0 0,1 1 0 0 0,-1-1-1 0 0,0 0 1 0 0,1 0 0 0 0,-1 0 0 0 0,0 0-1 0 0,1 0 1 0 0,-1-1 0 0 0,1 1-1 0 0,-1 0 1 0 0,0 0 15 0 0,2 0-53 0 0,-1-1-1 0 0,0 0 1 0 0,0 1-1 0 0,0-1 0 0 0,1 0 1 0 0,-1 0-1 0 0,0 1 1 0 0,0-1-1 0 0,0 0 1 0 0,0 0-1 0 0,0 0 0 0 0,0-1 54 0 0,27-40-482 0 0,-2-1-1 0 0,-3-1 483 0 0,19-30 1104 0 0,-42 74-1095 0 0,0 0 1 0 0,0 0-1 0 0,0 0 1 0 0,0 0-1 0 0,0 0 1 0 0,0 0-1 0 0,0 0 0 0 0,0 0 1 0 0,0-1-1 0 0,0 1 1 0 0,0 0-1 0 0,0 0 0 0 0,1 0 1 0 0,-1 0-1 0 0,0 0 1 0 0,0 0-1 0 0,0 0 1 0 0,0 0-1 0 0,0 0 0 0 0,0 0 1 0 0,0 0-1 0 0,-1-1 1 0 0,1 1-1 0 0,0 0 0 0 0,0 0 1 0 0,0 0-1 0 0,0 0 1 0 0,0 0-1 0 0,0 0 1 0 0,0 0-1 0 0,0 0 0 0 0,0 0 1 0 0,0 0-1 0 0,0 0 1 0 0,0 0-1 0 0,0 0 0 0 0,0-1 1 0 0,0 1-1 0 0,0 0 1 0 0,0 0-10 0 0,-4-1 204 0 0,-5 2-37 0 0,7 1-161 0 0,0-1 0 0 0,0 0 0 0 0,0 0 0 0 0,1 1 0 0 0,-1-1 0 0 0,1 1 0 0 0,-1 0 0 0 0,1-1 0 0 0,-1 1 0 0 0,1 0 0 0 0,-1 0-6 0 0,1 1 1 0 0,-10 12 68 0 0,2 1 1 0 0,0 0-1 0 0,1 1 1 0 0,0 0 0 0 0,2 0-1 0 0,0 0 1 0 0,-1 6-70 0 0,5-14 48 0 0,0 0 0 0 0,1 1 0 0 0,-1 8-48 0 0,2-13-15 0 0,0 0 0 0 0,0-1 0 0 0,1 1 0 0 0,-1 0 0 0 0,1 0 0 0 0,0 0 0 0 0,0-1 0 0 0,2 3 15 0 0,-2-4-13 0 0,0 0 1 0 0,1-1-1 0 0,0 1 1 0 0,-1-1 0 0 0,1 0-1 0 0,0 1 1 0 0,0-1-1 0 0,0 0 1 0 0,1 0 0 0 0,-1 0-1 0 0,3 1 13 0 0,-4-2-13 0 0,0 0 0 0 0,1 0-1 0 0,0 0 1 0 0,-1 0 0 0 0,1-1 0 0 0,0 1-1 0 0,-1 0 1 0 0,1-1 0 0 0,0 1 0 0 0,-1-1 0 0 0,1 0-1 0 0,0 0 1 0 0,0 1 0 0 0,0-1 0 0 0,-1 0-1 0 0,1-1 1 0 0,0 1 0 0 0,0 0 0 0 0,1-1 13 0 0,6-3-131 0 0,-1 0 0 0 0,1-1 1 0 0,-1 0-1 0 0,0-1 0 0 0,0 0 1 0 0,7-6 130 0 0,0-1-7 0 0,-1 0-70 0 0,1-1 0 0 0,-1 0 1 0 0,3-7 76 0 0,20-20 0 0 0,-37 41 4 0 0,1-1 0 0 0,0 0 1 0 0,1 0-1 0 0,-1 1 0 0 0,0-1 0 0 0,0 0 0 0 0,0 1 0 0 0,0-1 0 0 0,1 1-4 0 0,-2 0 5 0 0,0 0 0 0 0,0 0 0 0 0,0 0 0 0 0,0 0 1 0 0,0 0-1 0 0,0 0 0 0 0,0-1 0 0 0,1 1 0 0 0,-1 0 0 0 0,0 0 0 0 0,0 0 1 0 0,0 0-1 0 0,0 0 0 0 0,0 0 0 0 0,0 1 0 0 0,0-1 0 0 0,1 0 1 0 0,-1 0-1 0 0,0 0 0 0 0,0 0 0 0 0,0 0 0 0 0,0 0 0 0 0,0 0 0 0 0,0 0 1 0 0,0 0-1 0 0,0 0 0 0 0,1 0 0 0 0,-1 0 0 0 0,0 0 0 0 0,0 0 0 0 0,0 0 1 0 0,0 1-1 0 0,0-1-5 0 0,0 0 20 0 0,0 0-1 0 0,0 1 1 0 0,0-1 0 0 0,0 1 0 0 0,0-1-1 0 0,0 1 1 0 0,0-1 0 0 0,0 0 0 0 0,-1 1-1 0 0,1-1 1 0 0,0 1 0 0 0,0-1 0 0 0,0 0-1 0 0,0 1 1 0 0,-1-1-20 0 0,-5 11 82 0 0,-2 3 31 0 0,0 1 0 0 0,1 0 1 0 0,-3 10-114 0 0,8-17 54 0 0,-1 0 1 0 0,1 0-1 0 0,1 0 1 0 0,-1 0 0 0 0,1 5-55 0 0,1-10-32 0 0,0 0 0 0 0,1 0 0 0 0,-1 0-1 0 0,0 1 1 0 0,1-1 0 0 0,0 0 0 0 0,0 0 0 0 0,0 0 0 0 0,0 0 0 0 0,0 0 0 0 0,1 0 0 0 0,-1 0 0 0 0,1-1 0 0 0,0 1 0 0 0,1 1 32 0 0,-2-3-54 0 0,-1 0 0 0 0,1 0 0 0 0,0-1 1 0 0,0 1-1 0 0,0 0 0 0 0,0-1 0 0 0,0 1 1 0 0,0 0-1 0 0,0-1 0 0 0,0 1 1 0 0,0-1-1 0 0,0 0 0 0 0,0 1 0 0 0,0-1 1 0 0,0 0-1 0 0,1 1 0 0 0,-1-1 1 0 0,0 0-1 0 0,0 0 0 0 0,0 0 0 0 0,0 0 1 0 0,0 0-1 0 0,1-1 0 0 0,-1 1 0 0 0,0 0 1 0 0,0 0-1 0 0,0-1 0 0 0,0 1 1 0 0,0-1-1 0 0,0 1 0 0 0,0-1 0 0 0,0 1 1 0 0,0-1-1 0 0,0 1 0 0 0,0-1 1 0 0,0 0-1 0 0,0 0 0 0 0,0 0 0 0 0,0 0 54 0 0,6-7-113 0 0,1-1 0 0 0,-2 1-1 0 0,0-1 1 0 0,0 0 0 0 0,0-1-1 0 0,-1 1 1 0 0,0-1 0 0 0,0-2 113 0 0,6-10 4 0 0,-8 18 90 0 0,-1 0-1 0 0,1 0 1 0 0,-1-1-1 0 0,0 1 0 0 0,-1 0 1 0 0,1-1-1 0 0,0-3-93 0 0,-3 7 362 0 0,0 2-77 0 0,-6 7 92 0 0,-7 10-105 0 0,14-18-266 0 0,-11 17 98 0 0,1 1-1 0 0,0 0 1 0 0,2 0 0 0 0,0 1 0 0 0,-1 5-104 0 0,7-19 2 0 0,1 0 1 0 0,0 0-1 0 0,0-1 1 0 0,0 1 0 0 0,0 0-1 0 0,1 0 1 0 0,0 0-1 0 0,0 0 1 0 0,0 0-1 0 0,0 0 1 0 0,1 0 0 0 0,0-1-1 0 0,0 2-2 0 0,-1-6-15 0 0,0 1 1 0 0,0 0-1 0 0,1-1 0 0 0,-1 1 1 0 0,0 0-1 0 0,0 0 0 0 0,1-1 1 0 0,-1 1-1 0 0,0-1 0 0 0,1 1 0 0 0,-1 0 1 0 0,1-1-1 0 0,-1 1 0 0 0,1-1 1 0 0,-1 1-1 0 0,1-1 0 0 0,-1 1 1 0 0,1-1-1 0 0,0 1 0 0 0,-1-1 0 0 0,1 0 1 0 0,0 1-1 0 0,-1-1 0 0 0,1 0 1 0 0,0 0-1 0 0,-1 1 0 0 0,1-1 1 0 0,0 0-1 0 0,-1 0 0 0 0,1 0 0 0 0,0 0 1 0 0,0 0-1 0 0,-1 0 0 0 0,1 0 1 0 0,0 0-1 0 0,0 0 0 0 0,-1 0 1 0 0,1-1-1 0 0,0 1 0 0 0,-1 0 1 0 0,1 0-1 0 0,0-1 15 0 0,3-1-76 0 0,1 0 0 0 0,-1 0 1 0 0,0-1-1 0 0,0 0 0 0 0,0 0 1 0 0,0-1 75 0 0,3-1 0 0 0,-1 0-6 0 0,0 0 0 0 0,-1 0-1 0 0,1 0 1 0 0,-1-1 0 0 0,-1 1 0 0 0,1-1-1 0 0,-1 0 1 0 0,0-1 0 0 0,0 1 0 0 0,-1-1-1 0 0,0 0 1 0 0,0 0 0 0 0,2-6 6 0 0,0-2 28 0 0,2-10-88 0 0,-6 23 67 0 0,-1-1 1 0 0,0 1-1 0 0,0 0 0 0 0,0 0 1 0 0,0 0-1 0 0,0 0 0 0 0,0-1 1 0 0,-1 1-1 0 0,1 0 0 0 0,-1-1-7 0 0,1 2 13 0 0,0 1 0 0 0,0 0 0 0 0,-1 0-1 0 0,1-1 1 0 0,0 1 0 0 0,0 0 0 0 0,0 0 0 0 0,0-1-1 0 0,-1 1 1 0 0,1 0 0 0 0,0 0 0 0 0,0 0 0 0 0,0-1-1 0 0,-1 1 1 0 0,1 0 0 0 0,0 0 0 0 0,0 0 0 0 0,-1 0-1 0 0,1 0 1 0 0,0-1 0 0 0,0 1 0 0 0,-1 0 0 0 0,1 0-1 0 0,0 0 1 0 0,0 0 0 0 0,-1 0 0 0 0,1 0 0 0 0,0 0-1 0 0,-1 0 1 0 0,1 0 0 0 0,0 0 0 0 0,0 0 0 0 0,-1 0-1 0 0,1 0 1 0 0,0 0 0 0 0,-1 0 0 0 0,1 1 0 0 0,0-1-1 0 0,0 0-12 0 0,-1 0 20 0 0,0 0 0 0 0,1 1 0 0 0,-1-1 0 0 0,0 0-1 0 0,1 1 1 0 0,-1-1 0 0 0,0 1 0 0 0,1-1 0 0 0,-1 1-1 0 0,1-1 1 0 0,-1 1 0 0 0,1-1 0 0 0,-1 1 0 0 0,1-1-1 0 0,-1 1-19 0 0,1 0 43 0 0,0 0-26 0 0,-1 0-1 0 0,1 0 1 0 0,-1 0 0 0 0,1 0 0 0 0,-1 0 0 0 0,1 1-1 0 0,0-1 1 0 0,0 0 0 0 0,0 0 0 0 0,-1 0-1 0 0,1 1 1 0 0,0-1 0 0 0,1 0 0 0 0,-1 0-1 0 0,0 0 1 0 0,0 1-17 0 0,0 4 14 0 0,0 0 0 0 0,0 0-1 0 0,0 0 1 0 0,-1-1 0 0 0,0 1-1 0 0,-1 3-13 0 0,-2 10-19 0 0,4-12-4 0 0,-1 1 0 0 0,1-1 1 0 0,1 1-1 0 0,-1-1 0 0 0,1 0 1 0 0,1 5 22 0 0,-1-6-151 0 0,0-4 103 0 0,-1-1 0 0 0,1 1 0 0 0,-1 0 0 0 0,1-1 0 0 0,0 1 1 0 0,-1-1-1 0 0,2 2 48 0 0,2 4-41 0 0,6-8-526 0 0,-10 1 565 0 0,0 0 0 0 0,0 0 0 0 0,1-1 0 0 0,-1 1 0 0 0,0 0 0 0 0,0 0 0 0 0,0-1 0 0 0,0 1 0 0 0,0 0 0 0 0,1 0 0 0 0,-1 0 0 0 0,0-1 0 0 0,0 1 0 0 0,1 0 0 0 0,-1 0 0 0 0,0 0 0 0 0,0 0 0 0 0,1-1 0 0 0,-1 1 0 0 0,0 0 0 0 0,0 0 0 0 0,1 0 0 0 0,-1 0 2 0 0,2 4 243 0 0,-2-4-241 0 0,0 1 1 0 0,0-1-1 0 0,0 0 0 0 0,0 0 1 0 0,0 1-1 0 0,0-1 0 0 0,0 0 1 0 0,0 0-1 0 0,0 1 1 0 0,0-1-1 0 0,0 0 0 0 0,0 0 1 0 0,0 1-1 0 0,1-1 0 0 0,-1 0 1 0 0,0 0-1 0 0,0 1 0 0 0,0-1 1 0 0,0 0-1 0 0,0 0 0 0 0,1 0 1 0 0,-1 1-1 0 0,0-1 1 0 0,0 0-1 0 0,1 0 0 0 0,-1 0 1 0 0,0 0-1 0 0,0 0 0 0 0,0 1 1 0 0,1-1-1 0 0,-1 0 0 0 0,0 0 1 0 0,0 0-1 0 0,1 0 0 0 0,-1 0 1 0 0,0 0-1 0 0,1 0 1 0 0,-1 0-1 0 0,0 0 0 0 0,0 0 1 0 0,1 0-1 0 0,-1 0 0 0 0,0 0 1 0 0,0 0-1 0 0,1 0 0 0 0,-1 0 1 0 0,0 0-1 0 0,0 0 1 0 0,1-1-1 0 0,-1 1-2 0 0,15-12-53 0 0,-17 14 22 0 0,0-2-140 0 0,3-1-177 0 0,1 1 101 0 0,-1 3 333 0 0,0-2-62 0 0,-1 0-1 0 0,0 0 1 0 0,0-1-1 0 0,1 1 1 0 0,-1 0-1 0 0,1 0 1 0 0,-1 0-1 0 0,1-1 1 0 0,0 2-24 0 0,12 19 261 0 0,-7-17-261 0 0,1 3 96 0 0,-6-6-84 0 0,1 0 0 0 0,-1 0-1 0 0,0 0 1 0 0,1 0 0 0 0,-1 0 0 0 0,1 0 0 0 0,-1 0-1 0 0,2 0-11 0 0,7 4-52 0 0,-9-5 57 0 0,-1 1 0 0 0,1-1 0 0 0,-1 0 0 0 0,1 0 0 0 0,0 0 0 0 0,-1 0 0 0 0,1 0 0 0 0,-1 0 0 0 0,1 0 0 0 0,0 0 0 0 0,-1 0 1 0 0,1 0-1 0 0,0 0 0 0 0,-1 0 0 0 0,1 0 0 0 0,-1 0 0 0 0,1 0-5 0 0,8-1 46 0 0,-5 2 8 0 0,12 4 114 0 0,-15-5-164 0 0,-1 0 1 0 0,1 1-1 0 0,-1-1 1 0 0,1 0-1 0 0,-1 0 1 0 0,0 1-1 0 0,1-1 1 0 0,-1 0-1 0 0,1 1 0 0 0,-1-1 1 0 0,1 0-1 0 0,-1 1 1 0 0,0-1-1 0 0,1 1 1 0 0,-1-1-1 0 0,0 1 0 0 0,1-1 1 0 0,-1 0-1 0 0,0 1 1 0 0,0-1-1 0 0,0 1 1 0 0,1 0-1 0 0,-1-1 1 0 0,0 1-1 0 0,0-1-4 0 0,3 12 50 0 0,-2-10-171 0 0,-3-8-59 0 0,0 1 152 0 0,0 1 1 0 0,-1-1-1 0 0,0 0 0 0 0,0 1 0 0 0,-3-4 28 0 0,-1 0-17 0 0,-1-4 38 0 0,-1 1 1 0 0,-1 0-1 0 0,-2-1-21 0 0,7 7 16 0 0,0 1 0 0 0,0 0 1 0 0,0 0-1 0 0,-1 1 0 0 0,1-1 0 0 0,-1 1 0 0 0,0 0 1 0 0,-1 0-17 0 0,1 0 293 0 0,4 2 37 0 0,5 4-143 0 0,-2-1-120 0 0,1 0-1 0 0,0-1 1 0 0,0 1-1 0 0,0-1 1 0 0,0 0-1 0 0,0 1 1 0 0,0-1-1 0 0,0 0-66 0 0,13 9 290 0 0,-10-7-229 0 0,-1 0-1 0 0,1 0 1 0 0,0 0 0 0 0,0 0-61 0 0,0-1 23 0 0,0 1-1 0 0,0 0 1 0 0,-1 0-1 0 0,5 3-22 0 0,3 4-34 0 0,-9-8-1 0 0,0 0-1 0 0,0 1 1 0 0,0-1 0 0 0,0 1 0 0 0,1 1 35 0 0,8 9 29 0 0,3 5-309 0 0,-9-10 218 0 0,0-1-1 0 0,0 0 1 0 0,1-1 0 0 0,-1 0 0 0 0,2 0-1 0 0,3 3 63 0 0,8 8-4 0 0,-15-13 30 0 0,-1 0 0 0 0,1-1-1 0 0,0 1 1 0 0,1-1 0 0 0,1 1-26 0 0,40 27-79 0 0,-30-23 53 0 0,16 5-150 0 0,-31-13 156 0 0,1 1-1 0 0,-1-1 1 0 0,1 1-1 0 0,-1 0 1 0 0,0 0-1 0 0,1-1 1 0 0,-1 1-1 0 0,0 0 1 0 0,1 0-1 0 0,-1 1 1 0 0,0-1-1 0 0,0 0 1 0 0,0 0-1 0 0,0 0 1 0 0,0 1-1 0 0,0-1 1 0 0,0 0-1 0 0,0 1 1 0 0,-1-1-1 0 0,1 1 1 0 0,-1-1-1 0 0,1 1 1 0 0,-1-1-1 0 0,1 1 1 0 0,-1 0-1 0 0,0-1 1 0 0,0 1-1 0 0,0 0 1 0 0,0-1-1 0 0,0 1 1 0 0,0-1-1 0 0,0 2 21 0 0,-2 6-666 0 0,0-7-9 0 0,0-5-140 0 0,1-3 194 0 0,1 6 590 0 0,0-1-1 0 0,0 0 1 0 0,0 0 0 0 0,0 0 0 0 0,0 0 0 0 0,-1 1 0 0 0,1-1 0 0 0,0 0-1 0 0,0 0 1 0 0,-1 1 0 0 0,1-1 0 0 0,-1 0 31 0 0,-4-7 36 0 0,-1 0 0 0 0,0 1 0 0 0,0 0 0 0 0,0 0 0 0 0,-1 1 0 0 0,0-1 0 0 0,-1 1 0 0 0,1 1 0 0 0,-1 0 0 0 0,0 0 0 0 0,-2-1-36 0 0,-1 1-2 0 0,-1 0 1 0 0,1 1-1 0 0,-1 0 1 0 0,0 0-1 0 0,-6 0 2 0 0,-18-4 93 0 0,16 3 119 0 0,-19-2-212 0 0,34 6 13 0 0,1 0 0 0 0,0 0-1 0 0,0-1 1 0 0,0 1-1 0 0,0-1 1 0 0,0 0-1 0 0,0 0 1 0 0,1 0-1 0 0,-2-1-12 0 0,-12-7 342 0 0,6 2 58 0 0,8 4-105 0 0,3 4-286 0 0,0 0 0 0 0,0 0 0 0 0,0 0 0 0 0,0 0 0 0 0,0 0 0 0 0,0-1 0 0 0,0 1 0 0 0,0 0 1 0 0,0 0-1 0 0,0 0 0 0 0,0 0 0 0 0,0 0 0 0 0,0 0 0 0 0,0 0 0 0 0,0 0 0 0 0,0 0 0 0 0,0 0 0 0 0,0 0 0 0 0,0 0 0 0 0,0 0 0 0 0,0 0 0 0 0,0 0 1 0 0,0 0-1 0 0,0-1 0 0 0,0 1 0 0 0,0 0 0 0 0,0 0 0 0 0,0 0 0 0 0,0 0 0 0 0,0 0 0 0 0,0 0 0 0 0,0 0 0 0 0,0 0 0 0 0,0 0 0 0 0,0 0 0 0 0,0 0 0 0 0,0 0 1 0 0,1 0-1 0 0,-1 0 0 0 0,0 0 0 0 0,0 0 0 0 0,0 0 0 0 0,0 0 0 0 0,0 0 0 0 0,0 0 0 0 0,0 0 0 0 0,0 0 0 0 0,0 0 0 0 0,0 0 0 0 0,0 0 0 0 0,0 0 1 0 0,0 0-1 0 0,0 0 0 0 0,0 0 0 0 0,1 0-9 0 0,7 1 331 0 0,-1 0 1 0 0,1 1-1 0 0,0 0 0 0 0,3 1-331 0 0,-1 1 73 0 0,0 1-1 0 0,0 0 1 0 0,0 0-1 0 0,8 6-72 0 0,-5-2 181 0 0,14 5-181 0 0,-16-8-10 0 0,0 0 1 0 0,0 0-1 0 0,0 1 0 0 0,-1 1 0 0 0,0 0 1 0 0,0 0-1 0 0,-1 1 0 0 0,0 0 0 0 0,7 11 10 0 0,40 50-135 0 0,-14-25-761 0 0,-27-29 341 0 0,-11-12 165 0 0,1 1 0 0 0,-1 0 0 0 0,3 3 390 0 0,-7-8-31 0 0,0 1 0 0 0,0-1 0 0 0,0 0 1 0 0,0 0-1 0 0,0 0 0 0 0,0 0 0 0 0,0 1 1 0 0,0-1-1 0 0,1 0 0 0 0,-1 0 0 0 0,0 0 1 0 0,0 0-1 0 0,0 0 0 0 0,0 0 0 0 0,0 1 1 0 0,1-1-1 0 0,-1 0 0 0 0,0 0 1 0 0,0 0-1 0 0,0 0 0 0 0,0 0 0 0 0,1 0 1 0 0,-1 0-1 0 0,0 0 0 0 0,0 0 0 0 0,0 0 1 0 0,0 0-1 0 0,1 0 0 0 0,-1 0 0 0 0,0 0 1 0 0,0 0-1 0 0,0 0 0 0 0,1 0 0 0 0,-1 0 1 0 0,0 0-1 0 0,0 0 0 0 0,0 0 0 0 0,0 0 1 0 0,1 0-1 0 0,-1 0 0 0 0,0 0 0 0 0,0 0 1 0 0,0 0-1 0 0,0-1 0 0 0,0 1 1 0 0,1 0-1 0 0,-1 0 0 0 0,0 0 0 0 0,0 0 1 0 0,0 0-1 0 0,0 0 0 0 0,0-1 0 0 0,0 1 1 0 0,0 0-1 0 0,1 0 0 0 0,-1 0 0 0 0,0 0 1 0 0,0-1-1 0 0,0 1 0 0 0,0 0 0 0 0,0 0 1 0 0,0 0-1 0 0,0-1 0 0 0,0 1 31 0 0,3-11-1377 0 0,-3 7 1313 0 0,0 0 0 0 0,-1 0 1 0 0,1-1-1 0 0,-1 1 0 0 0,0 0 1 0 0,0 0-1 0 0,0 0 0 0 0,-1 0 0 0 0,0-1 64 0 0,-3-7 210 0 0,0 0 0 0 0,-1 0-1 0 0,-1 1 1 0 0,0 0-1 0 0,-8-10-209 0 0,10 15 46 0 0,0 0-1 0 0,-1 1 1 0 0,1-1-1 0 0,-1 1 0 0 0,-1 0 1 0 0,1 1-1 0 0,-1-1 0 0 0,1 1 1 0 0,-1 1-1 0 0,-4-2-45 0 0,-9-2 186 0 0,-9-4-31 0 0,27 10-54 0 0,-1 0 0 0 0,1-1 1 0 0,-1 1-1 0 0,1-1 0 0 0,-1 0 0 0 0,1 0 1 0 0,0 0-1 0 0,-2-2-101 0 0,1-1 377 0 0,3 4-31 0 0,9 4 433 0 0,-8-2-677 0 0,7 3 235 0 0,0 0 0 0 0,0 1 0 0 0,-1 0 0 0 0,1 1-337 0 0,18 11 278 0 0,-7-5-228 0 0,0 1-1 0 0,-1 1 1 0 0,-1 0 0 0 0,1 3-50 0 0,-7-5-42 0 0,1 0 1 0 0,1 5 41 0 0,-1-2-284 0 0,9 9 284 0 0,-8-11-284 0 0,-10-8 136 0 0,1-1 0 0 0,-1-1 0 0 0,1 1 0 0 0,0 0 0 0 0,0-1 0 0 0,1 0 1 0 0,-1 0-1 0 0,1 0 0 0 0,-1-1 0 0 0,2 1 148 0 0,8 3-578 0 0,-12-4 468 0 0,1-1-1 0 0,0 1 1 0 0,-1-1-1 0 0,1 0 1 0 0,0 0-1 0 0,0 0 1 0 0,0 0-1 0 0,0-1 1 0 0,1 1 110 0 0,5 1-460 0 0,-8-2 431 0 0,-1 0 1 0 0,1 0-1 0 0,0 1 1 0 0,-1-1 0 0 0,1 0-1 0 0,0 0 1 0 0,0 0 0 0 0,-1 0-1 0 0,1 0 1 0 0,0 0 0 0 0,0 0-1 0 0,-1 0 1 0 0,1 0-1 0 0,0 0 1 0 0,0-1 28 0 0,2 0-110 0 0,-1 0-1 0 0,1 0 0 0 0,-1-1 1 0 0,1 1-1 0 0,-1-1 1 0 0,2-1 110 0 0,-3 2-32 0 0,0 0 0 0 0,0 1 0 0 0,0-1 1 0 0,0 0-1 0 0,-1 0 0 0 0,1 0 0 0 0,0 0 0 0 0,-1-1 1 0 0,1 1-1 0 0,-1 0 0 0 0,1 0 0 0 0,-1 0 0 0 0,0 0 0 0 0,1 0 1 0 0,-1-1-1 0 0,0 1 32 0 0,1-1-84 0 0,-1 0 0 0 0,0 0 0 0 0,0 0 1 0 0,0 0-1 0 0,0 0 0 0 0,0 0 0 0 0,-1 0 0 0 0,1-1 84 0 0,-1 2-48 0 0,1 1-1 0 0,0-1 1 0 0,-1 0-1 0 0,1 0 0 0 0,-1 0 1 0 0,0 0-1 0 0,1 1 0 0 0,-1-1 1 0 0,0 0-1 0 0,1 1 1 0 0,-1-1-1 0 0,0 0 0 0 0,0 1 1 0 0,1-1-1 0 0,-1 1 0 0 0,0-1 1 0 0,0 1-1 0 0,0-1 49 0 0,-3 0 13 0 0,0 0-1 0 0,0 0 0 0 0,-1 0 1 0 0,1 0-1 0 0,0 0 1 0 0,-1 1-1 0 0,1 0 1 0 0,0 0-1 0 0,-1 0 1 0 0,1 1-1 0 0,0-1 1 0 0,-4 2-13 0 0,1 1 414 0 0,7-2-393 0 0,0-1 0 0 0,0 0 1 0 0,0 0-1 0 0,0 0 0 0 0,-1 0 0 0 0,1 0 0 0 0,0 0 0 0 0,0 0 0 0 0,0 1 0 0 0,0-1 1 0 0,0 0-1 0 0,0 0 0 0 0,0 0 0 0 0,0 0 0 0 0,0 0 0 0 0,0 0 0 0 0,0 1 0 0 0,0-1 1 0 0,0 0-1 0 0,0 0 0 0 0,0 0 0 0 0,0 0 0 0 0,0 1 0 0 0,0-1 0 0 0,0 0 0 0 0,0 0 1 0 0,0 0-1 0 0,0 0 0 0 0,0 0-21 0 0,1 1 27 0 0,-1-1 0 0 0,0 0-1 0 0,1 1 1 0 0,-1-1 0 0 0,1 0 0 0 0,-1 0 0 0 0,1 1 0 0 0,-1-1 0 0 0,1 0 0 0 0,-1 0-1 0 0,1 0 1 0 0,-1 0 0 0 0,1 1 0 0 0,-1-1 0 0 0,1 0 0 0 0,-1 0 0 0 0,1 0-1 0 0,0 0 1 0 0,-1 0 0 0 0,1-1 0 0 0,-1 1 0 0 0,1 0 0 0 0,-1 0 0 0 0,1 0 0 0 0,-1 0-27 0 0,4-1 45 0 0,0-1 1 0 0,-1 1-1 0 0,1-1 1 0 0,2-1-46 0 0,13-5 31 0 0,-2 3 25 0 0,-1-1 0 0 0,1 0 0 0 0,7-5-56 0 0,-9 3-29 0 0,-2 2 93 0 0,-1-1-1 0 0,0 0 0 0 0,5-5-63 0 0,-4 3-11 0 0,-9 6 27 0 0,0 1 0 0 0,-1-1 0 0 0,1 0 1 0 0,-1 0-1 0 0,2-3-16 0 0,4-3 64 0 0,-16 11 58 0 0,3-1-137 0 0,0 0 0 0 0,1 1 0 0 0,-1-1 1 0 0,0 1-1 0 0,1 0 0 0 0,-1 0 0 0 0,-1 1 15 0 0,-31 22-427 0 0,19-13 415 0 0,0 0 1 0 0,-10 10 11 0 0,22-18-22 0 0,0 0 1 0 0,0 0-1 0 0,-5 1 22 0 0,-1 3-79 0 0,11-8 81 0 0,0 0 1 0 0,-1 0-1 0 0,1 0 1 0 0,0 0-1 0 0,0 0 1 0 0,0 0 0 0 0,0 0-1 0 0,-1 1 1 0 0,1-1-1 0 0,0 0 1 0 0,0 0-1 0 0,0 0 1 0 0,0 0-1 0 0,0 1 1 0 0,-1-1 0 0 0,1 0-1 0 0,0 0 1 0 0,0 0-1 0 0,0 1 1 0 0,0-1-1 0 0,0 0 1 0 0,0 0 0 0 0,0 0-1 0 0,0 1 1 0 0,0-1-1 0 0,0 0 1 0 0,0 0-1 0 0,0 0 1 0 0,0 1-1 0 0,0-1-2 0 0,0 0 0 0 0,0 0 0 0 0,0 0-1 0 0,1 0 1 0 0,-1 0-1 0 0,0 0 1 0 0,0 0-1 0 0,0 0 1 0 0,0 0-1 0 0,0 0 1 0 0,1 0-1 0 0,-1 0 1 0 0,0 0 0 0 0,0 0-1 0 0,0 0 1 0 0,0 0-1 0 0,1 0 1 0 0,-1 0-1 0 0,0 0 1 0 0,0 0-1 0 0,0 0 1 0 0,0 0-1 0 0,1 0 1 0 0,-1 0 0 0 0,0 0-1 0 0,0 0 1 0 0,0 0-1 0 0,0 0 1 0 0,0-1-1 0 0,0 1 1 0 0,1 0-1 0 0,-1 0 1 0 0,0 0-1 0 0,0 0 1 0 0,0 0 0 0 0,0 0-1 0 0,0-1 1 0 0,0 1-1 0 0,0 0 1 0 0,0 0-1 0 0,0 0 1 0 0,12-12-28 0 0,0 1 0 0 0,1 0 0 0 0,9-6 28 0 0,-8 8-6 0 0,0 0-1 0 0,12-5 7 0 0,-9 6 131 0 0,-15 7-103 0 0,0-1 1 0 0,0 1 0 0 0,0-1 0 0 0,0 1 0 0 0,-1-1 0 0 0,1 0-1 0 0,0 0 1 0 0,-1 0 0 0 0,1 0 0 0 0,0-2-29 0 0,-1 4 3 0 0,-1-1 0 0 0,0 1 0 0 0,1-1 0 0 0,-1 1 0 0 0,0 0 0 0 0,0-1 0 0 0,0 1 0 0 0,0-1 0 0 0,1 0 0 0 0,-1 1 0 0 0,0-1 0 0 0,0 1 0 0 0,0-1 0 0 0,0 1 0 0 0,0-1 0 0 0,0 1 0 0 0,0-1 0 0 0,0 1 0 0 0,0-1 0 0 0,0 1 0 0 0,-1-1 0 0 0,1 1 0 0 0,0-1 0 0 0,0 1 0 0 0,0-1 0 0 0,-1 1 0 0 0,1-1 0 0 0,0 1 0 0 0,-1-1 0 0 0,1 1 0 0 0,0 0 0 0 0,-1-1 0 0 0,1 1 0 0 0,0-1 0 0 0,-1 1 0 0 0,1 0 0 0 0,-1 0 0 0 0,1-1 0 0 0,-1 1 0 0 0,1 0 0 0 0,-1 0 0 0 0,1-1 0 0 0,-1 1 0 0 0,1 0 0 0 0,-1 0 0 0 0,1 0 0 0 0,-1 0 0 0 0,1 0 0 0 0,-1 0 0 0 0,0 0-3 0 0,0-1 24 0 0,-1 1 0 0 0,0 0 0 0 0,0 0 0 0 0,0 0 0 0 0,0 0 0 0 0,0 1 0 0 0,1-1 0 0 0,-1 0 0 0 0,0 1 0 0 0,0 0 0 0 0,-1 0-24 0 0,-21 11 57 0 0,15-8-134 0 0,2 0 98 0 0,-1 1 1 0 0,1-1-1 0 0,0 1 0 0 0,0 0 0 0 0,-3 4-21 0 0,7-6 19 0 0,-7 5 41 0 0,10-8-55 0 0,0 0-1 0 0,-1 0 1 0 0,1 1-1 0 0,0-1 1 0 0,0 0-1 0 0,0 0 1 0 0,-1 0-1 0 0,1 0 1 0 0,0 1 0 0 0,0-1-1 0 0,0 0 1 0 0,0 0-1 0 0,0 0 1 0 0,-1 1-1 0 0,1-1 1 0 0,0 0-1 0 0,0 0 1 0 0,0 1-1 0 0,0-1 1 0 0,0 0 0 0 0,0 0-1 0 0,0 1 1 0 0,0-1-1 0 0,0 0 1 0 0,0 0-1 0 0,0 1 1 0 0,0-1-1 0 0,0 0-4 0 0,1 0-10 0 0,-1 0 0 0 0,1 0-1 0 0,0-1 1 0 0,0 1 0 0 0,-1 0-1 0 0,1-1 1 0 0,0 1 0 0 0,-1-1-1 0 0,1 1 1 0 0,0-1 0 0 0,-1 1-1 0 0,1-1 1 0 0,-1 1 0 0 0,1-1 10 0 0,-1 1-5 0 0,41-37-9 0 0,-28 27 12 0 0,-2 0 0 0 0,1-1 0 0 0,-1-1-1 0 0,8-11 3 0 0,-8 10 49 0 0,-10 12-49 0 0,1-1-1 0 0,0 0 1 0 0,-1 1-1 0 0,1-1 1 0 0,-1 0 0 0 0,0 0-1 0 0,1 0 1 0 0,-1-1-1 0 0,0 1 1 0 0,0 0 0 0 0,-1 0-1 0 0,1 0 1 0 0,0-1-1 0 0,-1 1 1 0 0,1-2 0 0 0,-1 4 6 0 0,0 0 0 0 0,0-1-1 0 0,0 1 1 0 0,0 0 0 0 0,0 0-1 0 0,0-1 1 0 0,0 1 0 0 0,0 0-1 0 0,0-1 1 0 0,0 1 0 0 0,-1 0 0 0 0,1 0-1 0 0,0-1 1 0 0,0 1 0 0 0,0 0-1 0 0,0 0 1 0 0,0 0 0 0 0,-1-1 0 0 0,1 1-1 0 0,0 0 1 0 0,0 0 0 0 0,0 0-1 0 0,-1-1 1 0 0,1 1 0 0 0,0 0 0 0 0,0 0-1 0 0,0 0 1 0 0,-1 0 0 0 0,1 0-1 0 0,0 0 1 0 0,0 0 0 0 0,-1-1-1 0 0,1 1 1 0 0,0 0 0 0 0,0 0 0 0 0,-1 0-1 0 0,1 0 1 0 0,0 0 0 0 0,-1 0-1 0 0,1 0 1 0 0,0 0 0 0 0,0 0 0 0 0,-1 0-1 0 0,1 0 1 0 0,0 1 0 0 0,0-1-1 0 0,-1 0 1 0 0,1 0 0 0 0,0 0 0 0 0,0 0-1 0 0,-1 0 1 0 0,1 0 0 0 0,0 1-6 0 0,-14 6 84 0 0,14-7-65 0 0,-5 4-10 0 0,0 0 1 0 0,1 1-1 0 0,-1-1 1 0 0,1 1-1 0 0,0 0 1 0 0,0 1-10 0 0,-8 8-3 0 0,-23 27 202 0 0,30-31-163 0 0,4-9-44 0 0,1-1 0 0 0,0 0 0 0 0,0 1 0 0 0,0-1 0 0 0,0 1 0 0 0,-1-1 0 0 0,1 0 0 0 0,0 1 0 0 0,0-1 0 0 0,0 1 0 0 0,0-1-1 0 0,0 0 1 0 0,0 1 0 0 0,0-1 0 0 0,0 1 0 0 0,0-1 0 0 0,0 1 0 0 0,0-1 0 0 0,0 0 0 0 0,0 1 0 0 0,1-1 0 0 0,-1 1 0 0 0,0-1 8 0 0,1 0-36 0 0,0-1 1 0 0,0 1 0 0 0,-1-1 0 0 0,1 1 0 0 0,0-1 0 0 0,0 1 0 0 0,-1-1 0 0 0,1 0 0 0 0,-1 0-1 0 0,1 1 1 0 0,0-1 0 0 0,-1 0 0 0 0,1 0 35 0 0,3-3 16 0 0,16-18-161 0 0,-16 18 93 0 0,-1 0-1 0 0,1-1 1 0 0,0 2-1 0 0,1-1 1 0 0,-1 0-1 0 0,2 0 53 0 0,-4 2 15 0 0,0 1 0 0 0,0-1 0 0 0,-1 1 0 0 0,1-1 0 0 0,-1 0 0 0 0,1 0 0 0 0,-1 0 0 0 0,1 0 0 0 0,0-2-15 0 0,5-7 107 0 0,-5 8-37 0 0,0 1 72 0 0,-1 4 111 0 0,-13 7 339 0 0,12-8-574 0 0,-1 0 0 0 0,1-1 0 0 0,-1 1 0 0 0,1 0 0 0 0,0-1 0 0 0,-1 1 0 0 0,1 0 1 0 0,0 0-1 0 0,-1 0 0 0 0,1-1 0 0 0,0 1 0 0 0,0 0 0 0 0,0 0 0 0 0,0 0 0 0 0,-1-1 0 0 0,1 1 0 0 0,0 0 0 0 0,1 0 0 0 0,-1 0 0 0 0,0 0 0 0 0,0-1 0 0 0,0 1 0 0 0,0 0 0 0 0,1 0 0 0 0,-1 0 0 0 0,0-1 0 0 0,1 1 0 0 0,-1 0 0 0 0,1 0-18 0 0,-1-1 0 0 0,0 0-1 0 0,1 1 1 0 0,-1-1 0 0 0,0 0 0 0 0,1 0-1 0 0,-1 0 1 0 0,0 0 0 0 0,0 0-1 0 0,1 0 1 0 0,-1 0 0 0 0,0 0 0 0 0,1 0-1 0 0,-1 0 1 0 0,0 0 0 0 0,1 0-1 0 0,-1 0 1 0 0,0 0 0 0 0,1 0-1 0 0,-1 0 1 0 0,0 0 0 0 0,1 0 0 0 0,-1 0-1 0 0,0 0 1 0 0,1 0 0 0 0,-1-1-1 0 0,0 1 1 0 0,0 0 0 0 0,1 0-1 0 0,-1 0 1 0 0,0 0 0 0 0,0-1 0 0 0,1 1-1 0 0,-1 0 1 0 0,0 0 0 0 0,0-1 0 0 0,9-9-71 0 0,-8 9 53 0 0,4-7-59 0 0,-4 6 57 0 0,-1 1 0 0 0,1 0 0 0 0,-1 0 0 0 0,1 0 1 0 0,0 0-1 0 0,0 0 0 0 0,0 0 0 0 0,-1 0 0 0 0,1 0 0 0 0,1 0 20 0 0,-1-1-23 0 0,1 1 0 0 0,0-1 0 0 0,-1 0-1 0 0,1 0 1 0 0,-1 1 0 0 0,0-1 0 0 0,0 0 0 0 0,0 0-1 0 0,0 0 1 0 0,0 0 0 0 0,0 0 0 0 0,0-2 23 0 0,7-12 88 0 0,1 6 74 0 0,-9 8-10 0 0,-2 4 59 0 0,-4 3 17 0 0,6-5-228 0 0,-1 0 1 0 0,1 0-1 0 0,-1 0 1 0 0,1 0-1 0 0,0 0 0 0 0,-1 1 1 0 0,1-1-1 0 0,-1 0 1 0 0,1 0-1 0 0,0 1 0 0 0,-1-1 1 0 0,1 0-1 0 0,0 1 1 0 0,0-1-1 0 0,-1 0 0 0 0,1 1 1 0 0,0-1-1 0 0,-1 0 1 0 0,1 1-1 0 0,0-1 0 0 0,0 1 1 0 0,0-1-1 0 0,0 0 1 0 0,-1 1-1 0 0,1-1 0 0 0,0 1 1 0 0,0 0-1 0 0,1-1 11 0 0,-1 0 1 0 0,1 1 0 0 0,-1-1-1 0 0,1 0 1 0 0,-1 1 0 0 0,1-1-1 0 0,-1 0 1 0 0,1 1 0 0 0,-1-1-1 0 0,1 0 1 0 0,0 0-1 0 0,-1 0 1 0 0,1 0 0 0 0,0 0-1 0 0,-1 0 1 0 0,1 0 0 0 0,-1 0-1 0 0,1 0 1 0 0,0 0 0 0 0,0 0-12 0 0,8 1 139 0 0,-8-1-127 0 0,0-1 0 0 0,0 1 1 0 0,0-1-1 0 0,1 1 0 0 0,-1-1 0 0 0,0 0 1 0 0,0 1-1 0 0,0-1 0 0 0,0 0 0 0 0,0 0 1 0 0,1 0-13 0 0,2-5 142 0 0,-4 6-145 0 0,1-1-1 0 0,-1 0 0 0 0,1 0 0 0 0,-1 1 0 0 0,1-1 0 0 0,-1 0 1 0 0,0 0-1 0 0,1 1 0 0 0,-1-1 0 0 0,0 0 0 0 0,0 0 0 0 0,1 0 0 0 0,-1 0 1 0 0,0 1-1 0 0,0-1 0 0 0,0 0 4 0 0,-1-1-19 0 0,-1 4 32 0 0,0 0 91 0 0,2-3 155 0 0,0 1-259 0 0,0 0 0 0 0,0 0 0 0 0,0 0 0 0 0,0 0 0 0 0,0 0 1 0 0,0 0-1 0 0,0 0 0 0 0,0 0 0 0 0,0 0 0 0 0,0 0 0 0 0,0 0 0 0 0,0 0 0 0 0,0 0 0 0 0,0 0 0 0 0,0 0 0 0 0,0 0 0 0 0,0 0 0 0 0,0 0 0 0 0,0 0 0 0 0,0 0 0 0 0,0 0 0 0 0,0 0 0 0 0,0 0 0 0 0,0 0 0 0 0,1 1 0 0 0,-1-1 0 0 0,0 0 0 0 0,0 0 0 0 0,0 0 0 0 0,0 0 0 0 0,0 0 0 0 0,0-1 0 0 0,0 1 0 0 0,0 0 0 0 0,0 0 0 0 0,0 0 0 0 0,0 0 1 0 0,0 0-1 0 0,0 0 0 0 0,0 0 0 0 0,0 0 0 0 0,0 0 0 0 0,0 0 0 0 0,0 0 0 0 0,0 0 0 0 0,0 0 0 0 0,1 0 0 0 0,-1 0 0 0 0,0 0 0 0 0,0 0 0 0 0,0 0 0 0 0,0 0 0 0 0,0 0 0 0 0,0 0 0 0 0,0 0 0 0 0,0 0 0 0 0,0 0 0 0 0,0 0 0 0 0,0 0 0 0 0,0 0 0 0 0,0-1 0 0 0,0 1 0 0 0,0 0 0 0 0,0 0 0 0 0,0 0 0 0 0,0 0 0 0 0,0 0 0 0 0,0 0 0 0 0,0 0 1 0 0,0 0-2 0 0,6 2 234 0 0,-6-2-218 0 0,0 0 0 0 0,1 0 1 0 0,-1 0-1 0 0,0 0 0 0 0,1 0 0 0 0,-1 0 1 0 0,0 0-1 0 0,1 0 0 0 0,-1 0 0 0 0,1 0 0 0 0,-1 0 1 0 0,0 0-1 0 0,1 0 0 0 0,-1 0 0 0 0,0 0 1 0 0,1 0-1 0 0,-1 1 0 0 0,0-1 0 0 0,1 0 0 0 0,-1 0 1 0 0,0 0-1 0 0,0 1 0 0 0,1-1 0 0 0,-1 0 1 0 0,0 0-1 0 0,0 1 0 0 0,1-1 0 0 0,-1 0 0 0 0,0 1 1 0 0,0-1-1 0 0,0 0 0 0 0,0 1 0 0 0,1-1 1 0 0,-1 0-1 0 0,0 1 0 0 0,0-1 0 0 0,0 0 0 0 0,0 1 1 0 0,0-1-1 0 0,0 0 0 0 0,0 1 0 0 0,0-1-15 0 0,0 1 3 0 0,0-1 0 0 0,0 1 0 0 0,0-1 0 0 0,0 0 0 0 0,0 1 0 0 0,0-1 0 0 0,0 0-1 0 0,0 1 1 0 0,1-1 0 0 0,-1 0 0 0 0,0 1 0 0 0,0-1 0 0 0,0 0 0 0 0,0 0 0 0 0,1 1-1 0 0,-1-1 1 0 0,0 0 0 0 0,0 0 0 0 0,0 1 0 0 0,1-1 0 0 0,-1 0 0 0 0,0 0 0 0 0,1 1-3 0 0,0 5 217 0 0,-1-5-174 0 0,0 0-1 0 0,0 1 1 0 0,0-1 0 0 0,1 1-1 0 0,-1-1 1 0 0,0 0 0 0 0,1 0-1 0 0,-1 1 1 0 0,1-1 0 0 0,-1 0-1 0 0,2 2-42 0 0,1 3 26 0 0,-1-2-57 0 0,6 6 234 0 0,2 20-295 0 0,-7-25 122 0 0,2 2-138 0 0,-4-3 82 0 0,1-1 0 0 0,-1 1 0 0 0,1 0 0 0 0,0-1 0 0 0,2 2 26 0 0,0 2-55 0 0,1 4 166 0 0,-4-8-102 0 0,0-1 0 0 0,1 1 0 0 0,-1 0 0 0 0,2 2-9 0 0,-3-5 1 0 0,2 2-8 0 0,-1-1 1 0 0,0 1-1 0 0,0 0 0 0 0,0-1 0 0 0,0 1 0 0 0,0 0 0 0 0,0 0 0 0 0,0 0 0 0 0,0 0 0 0 0,-1 0 0 0 0,1 0 0 0 0,-1 0 7 0 0,0 0 8 0 0,1-1 0 0 0,-1 1-1 0 0,1-1 1 0 0,0 0-1 0 0,-1 1 1 0 0,1-1 0 0 0,0 1-1 0 0,0 0-7 0 0,6 9-59 0 0,-3-2 67 0 0,2 2 38 0 0,-6-8-77 0 0,1 0-1 0 0,0 0 1 0 0,1 0 0 0 0,-1 0-1 0 0,1 1 32 0 0,-2-3 16 0 0,1 0-1 0 0,0 0 1 0 0,0-1 0 0 0,-1 1-1 0 0,1 0 1 0 0,0 0-1 0 0,0 0 1 0 0,0 0 0 0 0,0-1-1 0 0,0 1 1 0 0,0 0-1 0 0,0-1 1 0 0,0 1 0 0 0,1-1-16 0 0,-2 1-8 0 0,1-1 1 0 0,0 0 0 0 0,-1 1 0 0 0,1-1-1 0 0,-1 0 1 0 0,1 1 0 0 0,-1-1-1 0 0,1 1 1 0 0,-1-1 0 0 0,1 1 0 0 0,-1-1-1 0 0,0 1 1 0 0,1 0 0 0 0,-1-1 0 0 0,0 1-1 0 0,1-1 1 0 0,-1 1 0 0 0,0 0 7 0 0,0-1 25 0 0,1 1 0 0 0,-1 0-1 0 0,0-1 1 0 0,1 1 0 0 0,-1 0 0 0 0,0-1 0 0 0,1 1 0 0 0,-1-1 0 0 0,1 1 0 0 0,-1-1 0 0 0,1 1 0 0 0,-1-1 0 0 0,1 1-1 0 0,-1-1 1 0 0,1 1-25 0 0,0-1-3 0 0,-1 1 0 0 0,1 0-1 0 0,-1 0 1 0 0,0 0-1 0 0,1 0 1 0 0,-1-1-1 0 0,0 1 1 0 0,0 0 0 0 0,0 0-1 0 0,0 0 1 0 0,1 0 3 0 0,-1 4-113 0 0,2-1 99 0 0,0-1 1 0 0,0 0 0 0 0,0 1-1 0 0,0-1 1 0 0,0 0-1 0 0,1 0 1 0 0,0 0 0 0 0,-1-1-1 0 0,2 2 14 0 0,1 0-3 0 0,-4-2 22 0 0,1 0 1 0 0,-1-1-1 0 0,0 1 1 0 0,0 0-1 0 0,0 0 0 0 0,1 1-19 0 0,2 5 181 0 0,-1-6-202 0 0,1 2-206 0 0,4 11 502 0 0,-6-10-461 0 0,-2-5 182 0 0,0 1-1 0 0,0-1 0 0 0,1 0 1 0 0,-1 1-1 0 0,0-1 0 0 0,0 0 0 0 0,0 1 1 0 0,0-1-1 0 0,0 0 0 0 0,1 1 0 0 0,-1-1 1 0 0,0 0-1 0 0,0 0 0 0 0,1 1 1 0 0,-1-1-1 0 0,0 0 0 0 0,0 0 0 0 0,1 1 1 0 0,-1-1-1 0 0,0 0 0 0 0,1 0 1 0 0,-1 0-1 0 0,0 0 0 0 0,1 1 0 0 0,-1-1 1 0 0,1 0 4 0 0,-1 0-1 0 0,1 0 1 0 0,-1 0 0 0 0,1 0-1 0 0,-1 1 1 0 0,1-1 0 0 0,-1 0 0 0 0,0 0-1 0 0,1 1 1 0 0,-1-1 0 0 0,1 0-1 0 0,-1 1 1 0 0,0-1 0 0 0,1 0-1 0 0,-1 1 1 0 0,0-1 0 0 0,1 0 0 0 0,-1 1-1 0 0,0-1 1 0 0,0 1 0 0 0,1-1-1 0 0,-1 1 1 0 0,0-1 0 0 0,0 0-1 0 0,0 1 1 0 0,0-1 0 0 0,0 1 0 0 0,0-1-1 0 0,1 1 1 0 0,2 6-79 0 0,-3-7 86 0 0,1 1 0 0 0,-1-1 1 0 0,0 1-1 0 0,1 0 0 0 0,-1-1 1 0 0,0 1-1 0 0,0 0 1 0 0,1-1-1 0 0,-1 1 0 0 0,0 0 1 0 0,0 0-8 0 0,4 8 93 0 0,-1-3-50 0 0,-3-5-48 0 0,1-1 0 0 0,-1 1 0 0 0,0 0 0 0 0,1-1 0 0 0,-1 1-1 0 0,0-1 1 0 0,1 1 0 0 0,-1-1 0 0 0,1 1 0 0 0,-1-1 0 0 0,1 1-1 0 0,-1-1 1 0 0,1 0 0 0 0,0 1 5 0 0,-1-1 2 0 0,1 1 1 0 0,0 0-1 0 0,-1-1 0 0 0,1 1 1 0 0,0 0-1 0 0,-1-1 0 0 0,1 1 1 0 0,-1 0-1 0 0,1 0 0 0 0,-1 0-2 0 0,1-1-1 0 0,-1 1-1 0 0,0 0 0 0 0,0-1 1 0 0,1 1-1 0 0,-1-1 0 0 0,1 1 1 0 0,-1-1-1 0 0,0 0 1 0 0,1 1-1 0 0,-1-1 0 0 0,1 1 1 0 0,-1-1-1 0 0,1 0 0 0 0,-1 1 1 0 0,1-1-1 0 0,-1 0 1 0 0,1 1-1 0 0,0-1 0 0 0,-1 0 1 0 0,1 0 1 0 0,-1 1 3 0 0,1-1 1 0 0,0 0-1 0 0,-1 1 1 0 0,1-1 0 0 0,-1 1-1 0 0,0-1 1 0 0,1 1-1 0 0,-1-1 1 0 0,1 1-1 0 0,-1 0 1 0 0,0-1-1 0 0,0 1 1 0 0,1-1 0 0 0,-1 1-1 0 0,0 0 1 0 0,0-1-1 0 0,1 1 1 0 0,-1 0-1 0 0,0-1 1 0 0,0 1 0 0 0,0 0-1 0 0,0 0-3 0 0,0 0 6 0 0,0 0 1 0 0,0 0-1 0 0,0 0 0 0 0,1 0 1 0 0,-1 0-1 0 0,0 0 0 0 0,1 0 0 0 0,-1 0 1 0 0,0-1-1 0 0,1 2-6 0 0,2 0-49 0 0,-3-2 40 0 0,1 1-1 0 0,-1-1 1 0 0,0 0-1 0 0,1 1 1 0 0,-1-1-1 0 0,0 0 0 0 0,1 1 1 0 0,-1-1-1 0 0,0 0 1 0 0,0 1-1 0 0,1-1 1 0 0,-1 1-1 0 0,0-1 1 0 0,0 0-1 0 0,0 1 1 0 0,0 0 9 0 0,5 6-205 0 0,-5-6 170 0 0,1 0 0 0 0,0 1-1 0 0,0-1 1 0 0,0 0 0 0 0,-1 0 0 0 0,1 1 0 0 0,-1-1 0 0 0,1 1 0 0 0,-1-1 0 0 0,1 0-1 0 0,-1 1 1 0 0,0-1 0 0 0,0 1 35 0 0,0-1-76 0 0,0 0 1 0 0,1 0-1 0 0,-1-1 0 0 0,0 1 0 0 0,0 0 1 0 0,1 0-1 0 0,-1 0 0 0 0,0 0 0 0 0,1-1 0 0 0,-1 1 1 0 0,1 0-1 0 0,-1 0 0 0 0,1-1 0 0 0,0 1 1 0 0,0 0 75 0 0,4 7-111 0 0,-4-6 106 0 0,0-1 80 0 0,-3-1-125 0 0,1 0 32 0 0,1 0 22 0 0,0 0 1 0 0,0 0 0 0 0,-1 1 0 0 0,1-1 0 0 0,0 0 0 0 0,0 0 0 0 0,-1 0-1 0 0,1 0 1 0 0,0 1 0 0 0,0-1 0 0 0,0 0 0 0 0,-1 0 0 0 0,1 0 0 0 0,0 1-1 0 0,0-1 1 0 0,0 0 0 0 0,0 0 0 0 0,0 1 0 0 0,-1-1 0 0 0,1 0 0 0 0,0 1-5 0 0,-2 2-150 0 0,1-2 153 0 0,0-1 0 0 0,0 1 0 0 0,0 0 0 0 0,0-1 1 0 0,1 1-1 0 0,-1 0 0 0 0,0 0 0 0 0,1-1 0 0 0,-1 1 1 0 0,0 0-1 0 0,1 0 0 0 0,-1 0-3 0 0,-3 5-322 0 0,4-6 294 0 0,0 0 1 0 0,0 0 0 0 0,0-1 0 0 0,0 1 0 0 0,-1 0 0 0 0,1 0-1 0 0,0 0 1 0 0,0 0 0 0 0,0 0 0 0 0,0-1 0 0 0,0 1-1 0 0,0 0 1 0 0,0 0 0 0 0,0 0 0 0 0,0 0 0 0 0,-1 0 0 0 0,1 0-1 0 0,0-1 1 0 0,0 1 0 0 0,0 0 0 0 0,0 0 0 0 0,0 0 0 0 0,0 0-1 0 0,-1 0 1 0 0,1 0 0 0 0,0 0 0 0 0,0 0 0 0 0,0 0 0 0 0,0 0-1 0 0,-1 0 1 0 0,1 0 0 0 0,0 0 0 0 0,0 0 0 0 0,0 0 0 0 0,0 0-1 0 0,-1 0 1 0 0,1 0 0 0 0,0 0 27 0 0,-7-1-189 0 0,6 1 177 0 0,-1 0 0 0 0,1 1 1 0 0,-1-1-1 0 0,1 0 0 0 0,-1 1 1 0 0,1-1-1 0 0,-1 0 0 0 0,1 0 0 0 0,-1 0 1 0 0,1 0-1 0 0,-1-1 0 0 0,0 1 12 0 0,1 0 14 0 0,-1-1-1 0 0,1 1 0 0 0,-1 0 0 0 0,1 0 1 0 0,0 0-1 0 0,-1 0 0 0 0,1 0 1 0 0,-1 1-1 0 0,1-1 0 0 0,-1 0 0 0 0,1 1 1 0 0,0-1-1 0 0,-1 0 0 0 0,0 1-13 0 0,-3 2 65 0 0,0-1 0 0 0,0 1 0 0 0,-1-2 0 0 0,1 1 0 0 0,-1 0-65 0 0,0-1 20 0 0,1 1 0 0 0,-1 0-1 0 0,1 0 1 0 0,0 0 0 0 0,-2 2-20 0 0,-8 5 86 0 0,1 1 0 0 0,0 1 0 0 0,1 0 0 0 0,-6 7-86 0 0,5-7 148 0 0,12-10-131 0 0,0 0 1 0 0,0 1-1 0 0,0-1 1 0 0,0 1-1 0 0,0-1 0 0 0,1 1 1 0 0,-1 0-18 0 0,0 0-1 0 0,0 0 1 0 0,1 0-1 0 0,-1 0 0 0 0,0-1 1 0 0,0 1-1 0 0,-1-1 1 0 0,-6 7 95 0 0,9-9-105 0 0,0 1 0 0 0,-1-1 1 0 0,1 1-1 0 0,0-1 1 0 0,0 1-1 0 0,0-1 1 0 0,0 1-1 0 0,0-1 1 0 0,0 1-1 0 0,-1-1 1 0 0,2 0-1 0 0,-1 1 0 0 0,0-1 10 0 0,3-11-29 0 0,2 0-1 0 0,-1 1 0 0 0,7-11 30 0 0,-2 2-36 0 0,0-1 0 0 0,4-16 36 0 0,-2 5 9 0 0,-5 13 43 0 0,-1 0 0 0 0,-1 0 0 0 0,-1-1-52 0 0,0 4 0 0 0,-3 14 13 0 0,1 0 0 0 0,-1 0-1 0 0,0 0 1 0 0,0 0 0 0 0,0 0-1 0 0,0 0 1 0 0,0 0 0 0 0,-1 0-1 0 0,1 0 1 0 0,0 0 0 0 0,-1 0-1 0 0,0 0 1 0 0,0-2-13 0 0,1 3 13 0 0,-1 0 1 0 0,0 1-1 0 0,1-1 1 0 0,-1 0-1 0 0,0 0 0 0 0,1 0 1 0 0,-1 1-1 0 0,0-1 1 0 0,0 0-1 0 0,0 1 1 0 0,1-1-1 0 0,-1 1 0 0 0,0-1 1 0 0,0 1-1 0 0,0-1 1 0 0,0 1-1 0 0,0 0 0 0 0,0 0 1 0 0,0-1-1 0 0,0 1 1 0 0,0 0-1 0 0,0 0 1 0 0,0 0-1 0 0,-1 0 0 0 0,1 0 1 0 0,0 0-1 0 0,0 0-13 0 0,-13 2 56 0 0,1 0 0 0 0,-1 1 0 0 0,1 1 0 0 0,-1 0-56 0 0,-30 8 74 0 0,24-9-28 0 0,7-1 47 0 0,0 1 0 0 0,0 0 0 0 0,0 0 0 0 0,1 1 0 0 0,-1 1 0 0 0,-5 3-93 0 0,18-8 3 0 0,0 1 0 0 0,-1-1 0 0 0,1 0 0 0 0,0 0 0 0 0,0 0 0 0 0,0 0 0 0 0,0 0 0 0 0,0 0 0 0 0,0 0 0 0 0,0 0 0 0 0,-1 1 0 0 0,1-1 0 0 0,0 0 0 0 0,0 0 0 0 0,0 0 0 0 0,0 0 0 0 0,-1 0 0 0 0,1 0 0 0 0,0 0 0 0 0,0 0 0 0 0,0 0 0 0 0,0 0 0 0 0,0 0 0 0 0,-1 0 0 0 0,1 0 0 0 0,0 0 0 0 0,0 0 0 0 0,0 0 0 0 0,0 0 0 0 0,-1 0 0 0 0,1 0 0 0 0,0 0 0 0 0,0 0 0 0 0,0-1 0 0 0,0 1 0 0 0,0 0 0 0 0,-1 0 0 0 0,1 0 0 0 0,0 0 0 0 0,0 0 0 0 0,0 0 0 0 0,0 0 0 0 0,0 0 0 0 0,0-1 0 0 0,0 1 1 0 0,0 0-1 0 0,-1 0 0 0 0,1 0 0 0 0,0 0 0 0 0,0 0 0 0 0,0-1 0 0 0,0 1 0 0 0,0 0 0 0 0,0 0 0 0 0,0 0 0 0 0,0 0 0 0 0,0-1 0 0 0,0 1 0 0 0,0 0 0 0 0,0 0 0 0 0,0 0 0 0 0,0 0 0 0 0,0 0 0 0 0,0-1-3 0 0,3-14 122 0 0,0 2-120 0 0,-4 9-26 0 0,0 1 1 0 0,0-1-1 0 0,0 1 0 0 0,0-1 0 0 0,-1 1 0 0 0,1 0 0 0 0,-1 0 1 0 0,0 0-1 0 0,-1-2 24 0 0,-5-8 90 0 0,5 7-134 0 0,0 0 0 0 0,-1 1 0 0 0,0 0 0 0 0,-1-1 44 0 0,-8-11 48 0 0,8 11-25 0 0,1 0-1 0 0,-1 0 0 0 0,-2-1-22 0 0,5 5 4 0 0,0 0-1 0 0,0 0 0 0 0,0 0 0 0 0,-1 1 1 0 0,1-1-1 0 0,-1 0 0 0 0,1 1 1 0 0,-1 0-1 0 0,0 0 0 0 0,0 0-3 0 0,-3-1-38 0 0,4 1 49 0 0,-1 0 0 0 0,0 0 1 0 0,1 0-1 0 0,-1 1 0 0 0,1-1 1 0 0,-1 1-1 0 0,0 0 0 0 0,0 0 1 0 0,1 0-1 0 0,-1 0 0 0 0,0 0 1 0 0,0 1-12 0 0,1-1 7 0 0,0 0 1 0 0,0 0-1 0 0,0 1 1 0 0,0-1 0 0 0,0 0-1 0 0,0-1 1 0 0,0 1 0 0 0,0 0-1 0 0,0-1 1 0 0,0 1 0 0 0,0-1-1 0 0,0 1-7 0 0,2-1-4 0 0,-1 1 0 0 0,0 0 1 0 0,1-1-1 0 0,-1 1 0 0 0,1 0 0 0 0,-1-1 0 0 0,1 1 0 0 0,-1-1 0 0 0,1 1 0 0 0,-1-1 0 0 0,1 1 1 0 0,-1-1-1 0 0,1 1 0 0 0,0-1 0 0 0,-1 1 0 0 0,1-1 0 0 0,0 1 0 0 0,-1-1 0 0 0,1 0 1 0 0,0 1-1 0 0,0-1 0 0 0,0 0 0 0 0,-1 1 0 0 0,1-1 0 0 0,0 0 0 0 0,0 1 0 0 0,0-1 0 0 0,0 0 1 0 0,0 1-1 0 0,0-1 0 0 0,1 0 0 0 0,-1 1 0 0 0,0-1 0 0 0,0 0 0 0 0,0 1 0 0 0,1-1 1 0 0,-1 0 3 0 0,0 1 5 0 0,0-1 0 0 0,1 0 0 0 0,-1 1 0 0 0,0-1 0 0 0,1 0 1 0 0,-1 1-1 0 0,0-1 0 0 0,1 0 0 0 0,-1 1 0 0 0,1-1 1 0 0,-1 1-1 0 0,1-1 0 0 0,0 1 0 0 0,-1-1 0 0 0,1 1 0 0 0,-1-1 1 0 0,1 1-1 0 0,0-1 0 0 0,-1 1 0 0 0,1 0 0 0 0,0-1-5 0 0,2 1 36 0 0,-1-1 0 0 0,0 1 0 0 0,1 0 0 0 0,-1 0 0 0 0,0 0 0 0 0,2 0-36 0 0,-3 0 64 0 0,5-1 100 0 0,6 2-179 0 0,-8-1 6 0 0,0 1-1 0 0,0-1 1 0 0,0 0-1 0 0,3-1 10 0 0,5 1-30 0 0,-2-1 145 0 0,-10 1-120 0 0,0 0 0 0 0,1 0 0 0 0,-1-1 0 0 0,0 1 1 0 0,0 0-1 0 0,0 0 0 0 0,0 0 0 0 0,0 0 0 0 0,0 0 0 0 0,1 0 0 0 0,-1 0 0 0 0,0 0 0 0 0,0-1 1 0 0,0 1-1 0 0,0 0 0 0 0,0 0 0 0 0,0 0 0 0 0,0 0 0 0 0,0 0 0 0 0,0 0 0 0 0,0-1 0 0 0,0 1 1 0 0,0 0-1 0 0,0 0 0 0 0,0 0 0 0 0,0 0 0 0 0,0-1 0 0 0,0 1 0 0 0,0 0 0 0 0,0 0 0 0 0,0 0 1 0 0,0 0-1 0 0,0 0 0 0 0,0-1 0 0 0,0 1 0 0 0,0 0 0 0 0,0 0 0 0 0,0 0 0 0 0,0 0 0 0 0,0 0 1 0 0,0 0-1 0 0,0-1 0 0 0,0 1 0 0 0,-1 0 5 0 0,0-3-4 0 0,1 3 7 0 0,0-1 0 0 0,0 1 1 0 0,-1 0-1 0 0,1-1 1 0 0,0 1-1 0 0,0 0 1 0 0,-1-1-1 0 0,1 1 0 0 0,0 0 1 0 0,0-1-1 0 0,-1 1 1 0 0,1 0-1 0 0,0 0 1 0 0,-1-1-1 0 0,1 1 0 0 0,0 0 1 0 0,-1 0-1 0 0,1 0-3 0 0,-8-6-166 0 0,0-1-1 0 0,-4-3 167 0 0,7 5 25 0 0,1 0 0 0 0,-2 1 0 0 0,1 0 0 0 0,0 0 0 0 0,-1 1 0 0 0,0-1 0 0 0,-3 0-25 0 0,9 4 15 0 0,-1-1 1 0 0,0 1 0 0 0,0 0 0 0 0,0 0-1 0 0,0 0 1 0 0,0 0 0 0 0,0 0-1 0 0,0 0 1 0 0,0 0 0 0 0,0 0 0 0 0,0 0-1 0 0,0 0 1 0 0,0 0 0 0 0,0 1 0 0 0,0-1-1 0 0,0 0 1 0 0,1 1 0 0 0,-1-1 0 0 0,0 0-1 0 0,0 1 1 0 0,0-1 0 0 0,0 1 0 0 0,1 0-1 0 0,-1-1 1 0 0,0 1 0 0 0,1 0-1 0 0,-1-1 1 0 0,0 1 0 0 0,1 0 0 0 0,-1 0-16 0 0,1-1-4 0 0,0 0 1 0 0,0 0 0 0 0,0 0 0 0 0,0 0-1 0 0,0 0 1 0 0,0 0 0 0 0,0 1 0 0 0,0-1-1 0 0,0 0 1 0 0,0 0 0 0 0,0 0 0 0 0,0 0-1 0 0,0 0 1 0 0,0 0 0 0 0,0 1 0 0 0,0-1-1 0 0,0 0 1 0 0,0 0 0 0 0,0 0-1 0 0,0 0 1 0 0,0 0 0 0 0,0 0 0 0 0,0 0-1 0 0,0 1 1 0 0,0-1 0 0 0,0 0 0 0 0,0 0-1 0 0,0 0 1 0 0,0 0 0 0 0,0 0 0 0 0,1 0-1 0 0,-1 0 1 0 0,0 0 0 0 0,0 0 0 0 0,0 0-1 0 0,0 1 1 0 0,0-1 0 0 0,0 0 0 0 0,0 0-1 0 0,0 0 1 0 0,0 0 0 0 0,1 0-1 0 0,-1 0 1 0 0,0 0 0 0 0,0 0 0 0 0,0 0-1 0 0,0 0 1 0 0,0 0 0 0 0,0 0 3 0 0,9 0 57 0 0,-5 1 38 0 0,-1 0-96 0 0,0 1 0 0 0,-1-1 0 0 0,0 1 1 0 0,1-1-1 0 0,-1 1 0 0 0,0 0 0 0 0,0 0 1 0 0,0 1-1 0 0,1 0 1 0 0,1 2-40 0 0,-1-1 40 0 0,-1-1 1 0 0,1 1-1 0 0,0-1 0 0 0,0 0 0 0 0,4 2 0 0 0,-7-4-10 0 0,1 0 0 0 0,0-1 0 0 0,0 1 0 0 0,0-1 0 0 0,0 1 0 0 0,-1-1 0 0 0,1 0 0 0 0,0 1 0 0 0,0-1 0 0 0,0 0-1 0 0,0 0 1 0 0,0 1 0 0 0,0-1 0 0 0,0 0 0 0 0,0 0 0 0 0,0 0 0 0 0,0 0 0 0 0,0-1 0 0 0,0 1 0 0 0,0 0 0 0 0,0 0 0 0 0,0 0 0 0 0,0-1 0 0 0,0 1 0 0 0,0 0-1 0 0,-1-1 1 0 0,1 1 0 0 0,0-1 0 0 0,0 0 10 0 0,13-8-92 0 0,18-12-130 0 0,-22 14 225 0 0,-9 6 2 0 0,1 0 0 0 0,-1-1 0 0 0,1 1 1 0 0,-1 0-1 0 0,1 0 0 0 0,0 0-5 0 0,-1 0 263 0 0,-2 6-339 0 0,1-4 49 0 0,1-1 0 0 0,-1 0 0 0 0,1 0 0 0 0,0 0 0 0 0,-1 0 1 0 0,1 0-1 0 0,-1-1 0 0 0,1 1 0 0 0,-1 0 0 0 0,1 0 0 0 0,-1 0 0 0 0,1 0 0 0 0,-1-1 0 0 0,1 1 27 0 0,5-1-58 0 0,-6 1 75 0 0,1 0 0 0 0,-1 0 0 0 0,1 0-1 0 0,-1 0 1 0 0,1 0 0 0 0,-1 0 0 0 0,1 1 0 0 0,-1-1 0 0 0,1 0-1 0 0,-1 0 1 0 0,1 1 0 0 0,-1-1 0 0 0,0 0 0 0 0,1 0-1 0 0,-1 1 1 0 0,0-1 0 0 0,1 0 0 0 0,-1 1 0 0 0,0-1 0 0 0,1 1-1 0 0,-1-1 1 0 0,0 1-17 0 0,1 1 34 0 0,0 0 0 0 0,0 0-1 0 0,0 0 1 0 0,0 0 0 0 0,-1 0-1 0 0,1 1-33 0 0,0 4-24 0 0,0 0-1 0 0,0-1 1 0 0,-1 6 24 0 0,0 0-65 0 0,0-4-57 0 0,0 1-1 0 0,1 5 123 0 0,-1-11-25 0 0,1-1 0 0 0,-1 1-1 0 0,1-1 1 0 0,0 1 0 0 0,0-1-1 0 0,0 1 1 0 0,0-1 0 0 0,0 0-1 0 0,0 1 1 0 0,2 0 25 0 0,-3-2-15 0 0,1-1 0 0 0,-1 1 0 0 0,0-1 0 0 0,1 0 0 0 0,-1 1 0 0 0,1-1 0 0 0,-1 0 0 0 0,0 0 0 0 0,1 1 0 0 0,-1-1 0 0 0,1 0 0 0 0,-1 0 0 0 0,1 0 0 0 0,-1 0 0 0 0,1 1 0 0 0,-1-1 0 0 0,1 0 0 0 0,-1 0 0 0 0,1 0 0 0 0,-1 0 0 0 0,1 0 0 0 0,-1 0 0 0 0,1 0 0 0 0,-1-1 0 0 0,1 1 0 0 0,-1 0 0 0 0,1 0 0 0 0,-1 0 0 0 0,1 0 0 0 0,-1-1 0 0 0,1 1 0 0 0,-1 0 0 0 0,1 0 0 0 0,-1-1 0 0 0,0 1 0 0 0,1 0 0 0 0,-1-1 0 0 0,1 1 15 0 0,2-3-155 0 0,0 0 1 0 0,0 0 0 0 0,0 0 0 0 0,1-1 154 0 0,-1 1-37 0 0,2-4 31 0 0,0 0-1 0 0,0 0 1 0 0,0-1 0 0 0,-1 1-1 0 0,0-1 1 0 0,-1 0 0 0 0,1 0-1 0 0,-1-3 7 0 0,-3 11 11 0 0,1-1-1 0 0,-1 1 0 0 0,0 0 1 0 0,0-1-1 0 0,0 1 1 0 0,0 0-1 0 0,0-1 0 0 0,0 1 1 0 0,0 0-1 0 0,0-1 1 0 0,0 1-1 0 0,0 0 0 0 0,0-1 1 0 0,0 1-1 0 0,0 0 1 0 0,0-1-1 0 0,0 1 1 0 0,0 0-1 0 0,0-1 0 0 0,0 1 1 0 0,0 0-1 0 0,0-1 1 0 0,-1 1-1 0 0,1 0 0 0 0,0-1-10 0 0,0 1 20 0 0,-1 0 0 0 0,1 0-1 0 0,0 0 1 0 0,-1 0-1 0 0,1 0 1 0 0,0 0-1 0 0,-1 0 1 0 0,1 0 0 0 0,0 0-1 0 0,-1 0 1 0 0,1 0-1 0 0,0 0 1 0 0,-1 0 0 0 0,1 0-1 0 0,0 0 1 0 0,-1 0-1 0 0,1 1 1 0 0,0-1 0 0 0,0 0-1 0 0,-1 0-19 0 0,-1 2 76 0 0,-1-1 0 0 0,1 1 0 0 0,-1 0-1 0 0,1 0 1 0 0,-1 1-76 0 0,-9 9 206 0 0,1 2-1 0 0,1-1 1 0 0,0 1 0 0 0,-7 14-206 0 0,12-19 30 0 0,1 1 1 0 0,0-1 0 0 0,0 1-1 0 0,1 0 1 0 0,1-1 0 0 0,-1 1 0 0 0,1 1-1 0 0,0 8-30 0 0,2-18-8 0 0,0 0-1 0 0,0 0 1 0 0,0 0-1 0 0,0 0 0 0 0,0 0 1 0 0,0 0-1 0 0,0 1 1 0 0,0-1-1 0 0,0 0 0 0 0,1 0 1 0 0,-1 0-1 0 0,0 0 1 0 0,1 0-1 0 0,-1 0 0 0 0,1 0 1 0 0,-1 0-1 0 0,1 0 1 0 0,0 0-1 0 0,-1 0 0 0 0,1 0 1 0 0,0 0-1 0 0,0-1 1 0 0,0 1-1 0 0,-1 0 0 0 0,1 0 1 0 0,0-1-1 0 0,0 1 1 0 0,0-1-1 0 0,0 1 0 0 0,0-1 1 0 0,0 1-1 0 0,0-1 1 0 0,0 0-1 0 0,1 1 0 0 0,-1-1 1 0 0,0 0-1 0 0,0 0 1 0 0,0 0 8 0 0,0 1-5 0 0,0-1 0 0 0,0-1 1 0 0,0 1-1 0 0,0 0 0 0 0,0 0 1 0 0,0 0-1 0 0,0 0 0 0 0,1-1 1 0 0,-1 1-1 0 0,0 0 0 0 0,0-1 1 0 0,-1 1-1 0 0,1-1 0 0 0,1 0 5 0 0,12-10-122 0 0,-12 10 90 0 0,1-2-30 0 0,1 0 0 0 0,-1-1 1 0 0,-1 1-1 0 0,1 0 0 0 0,0-2 62 0 0,3-4-81 0 0,1 0-89 0 0,-1-1 0 0 0,-1 0-1 0 0,0 0 1 0 0,4-10 170 0 0,-3 6-86 0 0,6-17 145 0 0,7-12 114 0 0,-34 63 634 0 0,6-10-647 0 0,-1 3-93 0 0,1 0 0 0 0,0 1 0 0 0,1 0 0 0 0,0 0 0 0 0,0 4-67 0 0,-5 14 27 0 0,1 1 1 0 0,-7 33-28 0 0,16-57-30 0 0,2-4 31 0 0,0 1 0 0 0,-1-1 1 0 0,1 3-2 0 0,1-7-35 0 0,0 0 0 0 0,0 0 0 0 0,0 0 0 0 0,0 0 0 0 0,0 0 1 0 0,0 0-1 0 0,0 0 0 0 0,0 0 0 0 0,1 0 0 0 0,-1 0 0 0 0,0 0 1 0 0,1 0-1 0 0,-1 0 0 0 0,0 0 0 0 0,1 0 0 0 0,-1 0 0 0 0,1 0 1 0 0,0 0-1 0 0,-1-1 0 0 0,1 1 0 0 0,0 0 35 0 0,-1-1-61 0 0,1 1-1 0 0,0-1 1 0 0,-1 0-1 0 0,1 0 1 0 0,0 0-1 0 0,-1 1 1 0 0,1-1-1 0 0,0 0 1 0 0,0 0-1 0 0,-1 0 1 0 0,1 0 0 0 0,0 0-1 0 0,0 0 1 0 0,-1 0-1 0 0,1 0 1 0 0,0 0-1 0 0,0-1 62 0 0,12-3-566 0 0,-8 0 461 0 0,0 1 0 0 0,0-1 0 0 0,-1 0 1 0 0,0 0-1 0 0,0-1 0 0 0,3-3 105 0 0,-1 2-36 0 0,1-3 12 0 0,0 0 0 0 0,-1 0 0 0 0,0-1 0 0 0,-1 0 24 0 0,21-41 127 0 0,-17 32 40 0 0,15-38 289 0 0,-27 59 239 0 0,-3 5-439 0 0,-9 14 172 0 0,2 0 0 0 0,0 2 1 0 0,1 0-429 0 0,4-7 136 0 0,6-12-124 0 0,-1 1 1 0 0,1-1-1 0 0,0 1 0 0 0,0 0 0 0 0,1-1 1 0 0,-1 1-1 0 0,1 0 0 0 0,0 0 0 0 0,0 5-12 0 0,1-5-28 0 0,1 10 64 0 0,-1-15-60 0 0,0 1-1 0 0,0 0 1 0 0,0-1 0 0 0,0 1-1 0 0,0-1 1 0 0,1 1 0 0 0,-1-1-1 0 0,0 1 1 0 0,1-1 0 0 0,-1 1-1 0 0,0-1 1 0 0,1 0 0 0 0,-1 1-1 0 0,0-1 1 0 0,1 1 0 0 0,-1-1-1 0 0,1 0 1 0 0,-1 1 0 0 0,1-1-1 0 0,-1 0 1 0 0,1 0 0 0 0,-1 1-1 0 0,1-1 25 0 0,0 0-30 0 0,0 0 0 0 0,0 0 1 0 0,0-1-1 0 0,0 1 0 0 0,0 0 0 0 0,0-1 0 0 0,0 1 0 0 0,0-1 0 0 0,-1 1 1 0 0,1-1-1 0 0,0 1 0 0 0,0-1 0 0 0,0 0 0 0 0,-1 1 0 0 0,1-1 0 0 0,0 0 1 0 0,0 0 29 0 0,1-1-89 0 0,1-1-16 0 0,1 0 1 0 0,-1-1-1 0 0,1 0 1 0 0,-1 1-1 0 0,0-1 1 0 0,-1 0-1 0 0,1-1 105 0 0,7-12-320 0 0,-4 8 251 0 0,0-1 0 0 0,-1-1 0 0 0,-1 1 0 0 0,2-6 69 0 0,-6 16 1 0 0,7-21 312 0 0,1-14-313 0 0,-7 30 126 0 0,0-1 0 0 0,0 0 0 0 0,-1 1 0 0 0,1-1 0 0 0,-2 0 1 0 0,1 1-1 0 0,0-1 0 0 0,-2-5-126 0 0,2 10 25 0 0,-1 1 0 0 0,1-1 1 0 0,0 0-1 0 0,-1 0 0 0 0,1 0 1 0 0,0 1-1 0 0,-1-1 1 0 0,1 0-1 0 0,-1 0 0 0 0,1 1 1 0 0,-1-1-1 0 0,1 0 0 0 0,-1 1 1 0 0,0-1-1 0 0,1 1 0 0 0,-1-1 1 0 0,0 1-1 0 0,1-1 0 0 0,-1 1 1 0 0,0-1-1 0 0,0 1 0 0 0,1-1 1 0 0,-1 1-1 0 0,0 0 1 0 0,0 0-1 0 0,0-1 0 0 0,0 1 1 0 0,0 0-1 0 0,1 0 0 0 0,-1 0 1 0 0,0 0-1 0 0,0 0 0 0 0,0 0 1 0 0,0 0-1 0 0,0 0 0 0 0,1 1 1 0 0,-1-1-1 0 0,0 0-25 0 0,-4 1 96 0 0,0 1 0 0 0,1 0 1 0 0,-1 0-1 0 0,1 0 0 0 0,-5 2-96 0 0,-5 4 322 0 0,0 1 1 0 0,-12 10-323 0 0,21-15-5 0 0,1 0 0 0 0,-1 0 0 0 0,1 1 0 0 0,0 0 1 0 0,0 0-1 0 0,0 0 0 0 0,1 0 0 0 0,-1 1 1 0 0,1 0 3 0 0,1-2 9 0 0,-10 22-3 0 0,-3 10-5 0 0,12-27 27 0 0,0 0-1 0 0,0 0 1 0 0,2 0-1 0 0,-1 0 1 0 0,1 1 0 0 0,0 0-27 0 0,1-9 3 0 0,0 11-79 0 0,0 13 76 0 0,1-22-71 0 0,-1 1 0 0 0,1-1 0 0 0,-1 1 0 0 0,1-1 0 0 0,0 0 0 0 0,0 1 1 0 0,1-1-1 0 0,-1 0 0 0 0,1 1 71 0 0,-1-3-38 0 0,-1 0-1 0 0,1-1 1 0 0,0 1 0 0 0,-1 0 0 0 0,1-1 0 0 0,0 1-1 0 0,0 0 1 0 0,-1-1 0 0 0,1 1 0 0 0,0-1 0 0 0,0 1 0 0 0,0-1-1 0 0,0 0 1 0 0,0 1 0 0 0,-1-1 0 0 0,1 0 0 0 0,0 1 0 0 0,0-1-1 0 0,0 0 1 0 0,0 0 0 0 0,0 0 0 0 0,0 0 0 0 0,0 0 0 0 0,0 0-1 0 0,0 0 1 0 0,0 0 0 0 0,0-1 0 0 0,0 1 0 0 0,0 0-1 0 0,0 0 1 0 0,0-1 0 0 0,0 1 38 0 0,5-3-152 0 0,-1 1 0 0 0,0-1 0 0 0,1 0-1 0 0,3-3 153 0 0,-7 4-23 0 0,4-2-60 0 0,0 0 0 0 0,-1-1 1 0 0,0 0-1 0 0,0 0 0 0 0,0 0 0 0 0,3-5 83 0 0,4-7-90 0 0,6-12 90 0 0,-8 12 54 0 0,-2 0 0 0 0,-1-1 0 0 0,3-7-54 0 0,-6 10 158 0 0,-4 14-145 0 0,0 0 1 0 0,0 0-1 0 0,0 0 1 0 0,0 1-1 0 0,0-1 1 0 0,0 0-1 0 0,-1 0 1 0 0,1 0-1 0 0,0 1 0 0 0,0-1 1 0 0,0 0-1 0 0,-1 0 1 0 0,1 0-1 0 0,0 1 1 0 0,-1-1-1 0 0,0 0-13 0 0,1 1 13 0 0,0 0 1 0 0,0-1-1 0 0,0 1 1 0 0,0 0-1 0 0,0 0 1 0 0,-1 0-1 0 0,1 0 1 0 0,0 0-1 0 0,0 0 1 0 0,0 0-1 0 0,-1 0 0 0 0,1 0 1 0 0,0-1-1 0 0,0 1 1 0 0,0 0-1 0 0,-1 0 1 0 0,1 0-1 0 0,0 0 1 0 0,0 0-1 0 0,0 0 0 0 0,-1 0 1 0 0,1 0-1 0 0,0 0 1 0 0,0 0-1 0 0,0 1 1 0 0,-1-1-1 0 0,1 0 1 0 0,0 0-1 0 0,0 0 1 0 0,0 0-14 0 0,-8 5 259 0 0,-4 8 53 0 0,-8 13 510 0 0,-2 7-822 0 0,16-23 54 0 0,0 1-1 0 0,0 0 1 0 0,1 0-1 0 0,-2 10-53 0 0,5-16-13 0 0,-1 4 37 0 0,0 0 0 0 0,1 0 1 0 0,0 3-25 0 0,2-9-19 0 0,-1-1 1 0 0,1 1-1 0 0,0 0 1 0 0,0-1-1 0 0,0 1 1 0 0,1 0 0 0 0,-1-1-1 0 0,1 1 1 0 0,-1-1-1 0 0,1 1 1 0 0,0-1-1 0 0,0 1 1 0 0,1 1 18 0 0,-2-3-18 0 0,0-1 0 0 0,1 1 0 0 0,-1-1 0 0 0,0 0 0 0 0,0 1 0 0 0,1-1 0 0 0,-1 0 0 0 0,0 1-1 0 0,1-1 1 0 0,-1 0 0 0 0,1 1 0 0 0,-1-1 0 0 0,0 0 0 0 0,1 0 0 0 0,-1 1 0 0 0,1-1 0 0 0,-1 0 0 0 0,0 0 0 0 0,1 0 0 0 0,-1 0 0 0 0,1 0 0 0 0,-1 0 0 0 0,1 1-1 0 0,0-1 19 0 0,0-1-48 0 0,0 1 0 0 0,0 0 0 0 0,0 0 0 0 0,0 0 0 0 0,0-1 0 0 0,0 1 0 0 0,1-1 0 0 0,-1 1 0 0 0,0-1 0 0 0,0 0 48 0 0,3-1-138 0 0,0-1 0 0 0,-1 0-1 0 0,1 0 1 0 0,-1 0-1 0 0,1-1 139 0 0,-1 0-120 0 0,0 1 0 0 0,0-1 1 0 0,0 0-1 0 0,0 0 0 0 0,-1 0 0 0 0,0 0 0 0 0,0 0 0 0 0,0 0 0 0 0,0-1 0 0 0,-1 1 0 0 0,0-1 0 0 0,0 1 0 0 0,0-1 0 0 0,0-4 120 0 0,0 1 28 0 0,0 2 14 0 0,0 0-1 0 0,-1 0 0 0 0,0 0 1 0 0,0 0-1 0 0,0 0 0 0 0,-1 0 1 0 0,0-4-42 0 0,1 10 19 0 0,-1 0 0 0 0,1-1 0 0 0,0 1 0 0 0,0 0 0 0 0,0 0-1 0 0,0-1 1 0 0,0 1 0 0 0,-1 0 0 0 0,1-1 0 0 0,0 1 0 0 0,0 0 0 0 0,0 0 0 0 0,-1-1 0 0 0,1 1 0 0 0,0 0 0 0 0,0 0 0 0 0,-1 0 0 0 0,1-1 0 0 0,0 1 0 0 0,-1 0 0 0 0,1 0 0 0 0,0 0 0 0 0,-1 0 0 0 0,1 0 0 0 0,0 0 0 0 0,-1 0 0 0 0,1-1 0 0 0,0 1-1 0 0,-1 0 1 0 0,1 0 0 0 0,0 0 0 0 0,-1 0 0 0 0,1 0 0 0 0,0 1 0 0 0,-1-1 0 0 0,1 0 0 0 0,0 0 0 0 0,0 0 0 0 0,-1 0 0 0 0,1 0 0 0 0,0 0 0 0 0,-1 0 0 0 0,1 1 0 0 0,0-1-19 0 0,-16 10 557 0 0,14-9-456 0 0,-18 15 312 0 0,10-7-352 0 0,0-2 0 0 0,0 1 0 0 0,-1-2 1 0 0,-1 1-62 0 0,6-4-14 0 0,1 0 0 0 0,-1-1 0 0 0,0 1 0 0 0,0-1 0 0 0,-3 0 14 0 0,8-2-10 0 0,-1 0 0 0 0,0 1 1 0 0,0-1-1 0 0,0 0 0 0 0,1 0 1 0 0,-1 0-1 0 0,0-1 0 0 0,0 1 1 0 0,1 0-1 0 0,-1-1 0 0 0,0 1 0 0 0,0-1 1 0 0,1 1-1 0 0,-1-1 0 0 0,0 0 1 0 0,1 0-1 0 0,-1 0 0 0 0,1 0 1 0 0,-1 0-1 0 0,1 0 0 0 0,0 0 10 0 0,-4-4-30 0 0,1 0 0 0 0,0 0 1 0 0,0 0-1 0 0,0-1 0 0 0,1 1 0 0 0,0-1 0 0 0,-3-5 30 0 0,3 4 13 0 0,0 1 0 0 0,0 0 0 0 0,-1 0 0 0 0,0 0 0 0 0,0 1 0 0 0,-3-3-13 0 0,7 7 18 0 0,0 1 0 0 0,0 0 0 0 0,0 0 0 0 0,-1-1-1 0 0,1 1 1 0 0,0 0 0 0 0,0 0 0 0 0,-1 0 0 0 0,1-1 0 0 0,0 1-1 0 0,0 0 1 0 0,-1 0 0 0 0,1 0 0 0 0,0 0 0 0 0,-1 0-1 0 0,1-1 1 0 0,0 1 0 0 0,-1 0 0 0 0,1 0 0 0 0,0 0-1 0 0,-1 0 1 0 0,1 0 0 0 0,0 0 0 0 0,-1 0 0 0 0,1 0-1 0 0,0 0 1 0 0,0 0 0 0 0,-1 0 0 0 0,1 0 0 0 0,0 1-1 0 0,-1-1 1 0 0,1 0 0 0 0,0 0-18 0 0,-1 0 22 0 0,0 1 1 0 0,1 0-1 0 0,-1-1 1 0 0,1 1-1 0 0,-1 0 0 0 0,1-1 1 0 0,0 1-1 0 0,-1 0 0 0 0,1 0 1 0 0,0-1-1 0 0,-1 1 0 0 0,1 0 1 0 0,0 0-23 0 0,-2 5 57 0 0,1 0 1 0 0,0 1-1 0 0,1 2-57 0 0,-1 3 45 0 0,0 0-1 0 0,1 0 1 0 0,0 0-1 0 0,1 0 1 0 0,1 0-1 0 0,0 2-44 0 0,-2-14-16 0 0,0 0-1 0 0,0 0 1 0 0,0 1-1 0 0,0-1 1 0 0,0 0-1 0 0,0 1 1 0 0,0-1 0 0 0,1 0-1 0 0,-1 0 1 0 0,0 1-1 0 0,0-1 1 0 0,0 0 0 0 0,0 0-1 0 0,1 1 1 0 0,-1-1-1 0 0,0 0 1 0 0,0 0-1 0 0,0 0 1 0 0,1 1 0 0 0,-1-1-1 0 0,0 0 1 0 0,0 0-1 0 0,1 0 1 0 0,-1 0-1 0 0,0 1 1 0 0,0-1 0 0 0,1 0-1 0 0,-1 0 1 0 0,0 0-1 0 0,1 0 1 0 0,-1 0-1 0 0,0 0 17 0 0,1 0-21 0 0,-1 0-1 0 0,0 0 0 0 0,1 0 0 0 0,-1-1 1 0 0,0 1-1 0 0,0 0 0 0 0,1 0 0 0 0,-1 0 1 0 0,0-1-1 0 0,0 1 0 0 0,1 0 0 0 0,-1 0 1 0 0,0-1-1 0 0,0 1 0 0 0,0 0 0 0 0,1 0 1 0 0,-1-1-1 0 0,0 1 0 0 0,0 0 1 0 0,0-1-1 0 0,0 1 0 0 0,0 0 0 0 0,1-1 1 0 0,-1 1-1 0 0,0 0 0 0 0,0-1 0 0 0,0 1 1 0 0,0 0-1 0 0,0-1 22 0 0,0-7-89 0 0,0 0 0 0 0,0 0 0 0 0,-1 0 0 0 0,1 0 0 0 0,-2 0 0 0 0,1 1 0 0 0,-3-7 89 0 0,0 1-23 0 0,-1 1 1 0 0,0-1-1 0 0,0 1 0 0 0,-3-3 23 0 0,5 10 74 0 0,-1-1 0 0 0,1 1 0 0 0,-1 0 0 0 0,-2-1-74 0 0,5 4 11 0 0,0 1 1 0 0,0 0 0 0 0,0 0 0 0 0,0 0 0 0 0,0 0 0 0 0,-1 0 0 0 0,1 0-1 0 0,0 0 1 0 0,-1 1 0 0 0,1-1 0 0 0,0 0 0 0 0,-1 1 0 0 0,1-1-1 0 0,-1 1 1 0 0,1 0 0 0 0,-1-1 0 0 0,1 1 0 0 0,-1 0 0 0 0,1 0-1 0 0,-1 0-11 0 0,1 0 18 0 0,0 0 0 0 0,0 1 0 0 0,0-1-1 0 0,1 0 1 0 0,-1 1 0 0 0,0-1 0 0 0,0 1-1 0 0,1-1 1 0 0,-1 1 0 0 0,0 0-1 0 0,1-1 1 0 0,-1 1 0 0 0,1 0 0 0 0,-1-1-1 0 0,1 1 1 0 0,-1 0 0 0 0,1 0 0 0 0,-1-1-1 0 0,1 1-17 0 0,-1 1 95 0 0,0 1-1 0 0,0-1 1 0 0,0 0 0 0 0,0 0-1 0 0,1 1 1 0 0,-1 0-95 0 0,0 4 85 0 0,0 1 0 0 0,1-1 0 0 0,0 1 0 0 0,0-1 0 0 0,0 1 1 0 0,2 2-86 0 0,-2-8 4 0 0,0 1 1 0 0,1-1 0 0 0,0 1 0 0 0,0-1 0 0 0,0 1 0 0 0,0-1-1 0 0,0 0 1 0 0,0 1 0 0 0,0-1 0 0 0,1 0 0 0 0,0 0 0 0 0,-1 0-1 0 0,1 0 1 0 0,0 0 0 0 0,0 0 0 0 0,0 0 0 0 0,0-1 0 0 0,0 1-1 0 0,2 0-4 0 0,-3-1-15 0 0,0 0-1 0 0,0-1 0 0 0,0 1 1 0 0,1-1-1 0 0,-1 1 0 0 0,0-1 1 0 0,1 0-1 0 0,-1 0 0 0 0,0 1 1 0 0,0-1-1 0 0,1 0 0 0 0,-1 0 1 0 0,0 0-1 0 0,1-1 0 0 0,-1 1 1 0 0,0 0-1 0 0,1 0 0 0 0,0-1 16 0 0,0 0-46 0 0,0 0 0 0 0,0 0-1 0 0,0 0 1 0 0,0 0 0 0 0,0 0-1 0 0,-1-1 1 0 0,1 1 0 0 0,0-1 0 0 0,-1 1-1 0 0,2-2 47 0 0,0-1-14 0 0,0 1 0 0 0,-1-1 0 0 0,1 0 0 0 0,-1 0 0 0 0,0 0 0 0 0,0 0 0 0 0,-1 0 0 0 0,1 0 0 0 0,-1 0 1 0 0,0 0-1 0 0,0-1 14 0 0,0-2 147 0 0,-3 13-40 0 0,-2 11 47 0 0,4-12-98 0 0,0 0 1 0 0,0-1-1 0 0,1 1 1 0 0,0 0-1 0 0,0-1 1 0 0,1 4-57 0 0,2 13 183 0 0,-2-13-131 0 0,0 1 0 0 0,0-1-1 0 0,1 0 1 0 0,0 0 0 0 0,1 0-1 0 0,1 2-51 0 0,4 11-18 0 0,-7-16 24 0 0,2 2-15 0 0,-1 0 0 0 0,-1 0 0 0 0,1 0-1 0 0,-1 1 1 0 0,-1-1 0 0 0,1 1 0 0 0,-1-1-1 0 0,0 2 10 0 0,-2 0 30 0 0,1 0-1 0 0,1 0 0 0 0,0 0 0 0 0,0 0 0 0 0,1-1 0 0 0,0 1 1 0 0,1 2-30 0 0,11 31 1 0 0,-11-33-9 0 0,-1 1 0 0 0,1 3 8 0 0,-2-7 1 0 0,0-1 0 0 0,0 0 0 0 0,0 0 0 0 0,1 0 0 0 0,0 0 0 0 0,0-1 0 0 0,0 1 0 0 0,1 0 0 0 0,-1-1 1 0 0,3 4-2 0 0,-2-5-7 0 0,-1 1 1 0 0,0-1 0 0 0,0 1-1 0 0,-1 0 1 0 0,1-1 0 0 0,-1 1-1 0 0,1 0 1 0 0,-1 0 0 0 0,0 1 6 0 0,4 12 70 0 0,0 2-111 0 0,-5-16 47 0 0,1 0 0 0 0,0 0 1 0 0,0 0-1 0 0,0 0 0 0 0,0 0 0 0 0,0 0 0 0 0,1 0 0 0 0,-1 0 0 0 0,1-1 0 0 0,0 1 1 0 0,0 0-7 0 0,30 31-203 0 0,-28-30 207 0 0,0 1 0 0 0,0 1 0 0 0,0-1 0 0 0,0 2-4 0 0,5 7 38 0 0,-7-11-36 0 0,-1 0-1 0 0,1 0 1 0 0,-1 0-1 0 0,0 0 0 0 0,0 0 1 0 0,0 0-1 0 0,0 0 0 0 0,0 2-1 0 0,3 28-83 0 0,-4-25 129 0 0,2 6-52 0 0,1 0 1 0 0,3 12 5 0 0,-2-12 52 0 0,3 11-120 0 0,-3-9-177 0 0,0-1-1 0 0,2 16 246 0 0,-6-28 0 0 0,1 0 1 0 0,0 0-1 0 0,0 0 0 0 0,0 0 0 0 0,0 0 0 0 0,0 1 0 0 0,1-1-29 0 0,-1 0 1 0 0,0 0-1 0 0,0 0 1 0 0,0 0-1 0 0,0 0 1 0 0,-1 1 28 0 0,8 65-315 0 0,-5-58 262 0 0,-2-11 39 0 0,-1 1 0 0 0,0-1 0 0 0,0 0 0 0 0,0 1 0 0 0,1-1 0 0 0,-1 0 0 0 0,0 1 0 0 0,0-1 0 0 0,1 0 0 0 0,-1 1 0 0 0,0-1 0 0 0,1 0 0 0 0,-1 1 0 0 0,0-1 0 0 0,1 0 0 0 0,-1 0 0 0 0,0 0 0 0 0,1 1 0 0 0,-1-1 0 0 0,1 0 0 0 0,-1 0 0 0 0,0 0 0 0 0,1 0 14 0 0,0 0-30 0 0,-1 0-1 0 0,1 0 1 0 0,0-1-1 0 0,-1 1 1 0 0,1 0 0 0 0,-1-1-1 0 0,1 1 1 0 0,-1-1-1 0 0,1 1 1 0 0,-1-1-1 0 0,1 1 1 0 0,-1-1-1 0 0,1 1 1 0 0,-1-1 0 0 0,0 1-1 0 0,1-1 31 0 0,5-10-124 0 0,0-17 327 0 0,0 0 0 0 0,0-16-203 0 0,-2 8 341 0 0,4-9-341 0 0,2 5 207 0 0,-1 4 234 0 0,2-25-441 0 0,-10 49 42 0 0,-1-1 0 0 0,-1 1-1 0 0,1 0 1 0 0,-2-1 0 0 0,0 1-1 0 0,0 0 1 0 0,-1 0 0 0 0,-4-10-42 0 0,-20-48 144 0 0,26 68-137 0 0,0 0 0 0 0,0 0 1 0 0,-1 0-1 0 0,1 0 0 0 0,0 1 1 0 0,0-1-1 0 0,-1 0 0 0 0,1 1 1 0 0,-1-1-8 0 0,-7-8-38 0 0,8 8 34 0 0,0 0 1 0 0,-1 0 0 0 0,1 0-1 0 0,0 0 1 0 0,1 0 0 0 0,-1 0-1 0 0,0 0 1 0 0,0-1 0 0 0,1 1-1 0 0,0 0 1 0 0,-1 0 0 0 0,1-1-1 0 0,0 1 1 0 0,0-1 3 0 0,0-6-16 0 0,-1 0 0 0 0,-1-4 16 0 0,-1-16-77 0 0,2-23 39 0 0,0 49 41 0 0,0 0 0 0 0,0-1-1 0 0,0 1 1 0 0,0 0 0 0 0,-1 0-1 0 0,1 0 1 0 0,-1 0 0 0 0,-2-3-3 0 0,4 5 14 0 0,0 1 1 0 0,-1-1 0 0 0,1 1 0 0 0,-1-1-1 0 0,1 1 1 0 0,-1-1 0 0 0,1 1-1 0 0,-1-1 1 0 0,1 1 0 0 0,-1-1-1 0 0,1 1 1 0 0,-1-1-15 0 0,-1 3 170 0 0,1 3 33 0 0,0-1-98 0 0,1-3-100 0 0,0-1 0 0 0,0 0-1 0 0,0 0 1 0 0,0 1 0 0 0,0-1 0 0 0,0 0 0 0 0,0 1 0 0 0,0-1 0 0 0,0 0 0 0 0,0 1 0 0 0,0-1 0 0 0,0 0 0 0 0,0 1 0 0 0,0-1 0 0 0,0 0 0 0 0,0 1 0 0 0,0-1 0 0 0,0 0 0 0 0,1 1 0 0 0,-1-1 0 0 0,0 0 0 0 0,0 0-5 0 0,3 6 56 0 0,-1-1 1 0 0,0 1-1 0 0,-1-1 1 0 0,1 1-1 0 0,-1-1 1 0 0,0 1-1 0 0,-1 0 1 0 0,1 0-57 0 0,3 20 160 0 0,13 44 32 0 0,3 13-323 0 0,-17-64 109 0 0,-1 1 0 0 0,-1-1 22 0 0,1 13 57 0 0,0-5-147 0 0,0-1 0 0 0,-3 19 90 0 0,-1 6-20 0 0,1-41-57 0 0,1 1 1 0 0,0-1-1 0 0,2 8 77 0 0,-1-7-96 0 0,0 0 1 0 0,-1 1-1 0 0,0-1 96 0 0,-1-1-33 0 0,1 0 0 0 0,1 0 0 0 0,0-1 0 0 0,1 9 33 0 0,-1-10-18 0 0,-1-1 0 0 0,0 0 0 0 0,-1 1 0 0 0,1-1 0 0 0,-2 6 18 0 0,1-8-14 0 0,-5 24-126 0 0,4-21 113 0 0,1 1 1 0 0,-1 0-1 0 0,1-1 0 0 0,1 1 0 0 0,0 0 1 0 0,0 2 26 0 0,1-5-12 0 0,0 9-232 0 0,1 12 244 0 0,-1-16-2 0 0,-1-10-13 0 0,0-1-1 0 0,0 0 1 0 0,0 0 0 0 0,0 1 0 0 0,0-1-1 0 0,0 0 1 0 0,1 0 0 0 0,-1 1 0 0 0,0-1-1 0 0,0 0 1 0 0,0 0 0 0 0,0 1 0 0 0,0-1-1 0 0,0 0 1 0 0,1 0 0 0 0,-1 0 0 0 0,0 1 0 0 0,0-1-1 0 0,0 0 1 0 0,1 0 0 0 0,-1 0 0 0 0,0 0-1 0 0,0 0 1 0 0,1 1 0 0 0,-1-1 0 0 0,0 0-1 0 0,0 0 16 0 0,4 1-153 0 0,-4-1 149 0 0,0 0 0 0 0,0 0 0 0 0,0 0 0 0 0,0 0 0 0 0,1 0 0 0 0,-1 0 0 0 0,0 0 0 0 0,0 0 0 0 0,0 0 0 0 0,0 0 0 0 0,0 0 0 0 0,1 0 0 0 0,-1 0 0 0 0,0 0 0 0 0,0 0 0 0 0,0 0 0 0 0,0 0 0 0 0,0 0 0 0 0,1 0 0 0 0,-1 0 0 0 0,0 0 0 0 0,0 0 0 0 0,0 0 0 0 0,0 0 0 0 0,0 0-1 0 0,1 0 1 0 0,-1 0 0 0 0,0-1 0 0 0,0 1 0 0 0,0 0 0 0 0,0 0 0 0 0,0 0 0 0 0,0 0 0 0 0,0 0 0 0 0,0 0 0 0 0,0 0 0 0 0,1-1 0 0 0,-1 1 0 0 0,0 0 0 0 0,0 0 0 0 0,0 0 0 0 0,0 0 0 0 0,0 0 0 0 0,0-1 0 0 0,0 1 0 0 0,0 0 0 0 0,0 0 0 0 0,0 0 4 0 0,2-3-28 0 0,0 0 1 0 0,0 1 0 0 0,0 0 0 0 0,0-1 0 0 0,1 1 0 0 0,0-1 27 0 0,11-12-92 0 0,5-13 72 0 0,1-4 20 0 0,-5 7 9 0 0,14-17-9 0 0,-25 37 129 0 0,-4 6 4 0 0,-4 8 100 0 0,0-3-128 0 0,-8 23 115 0 0,-22 53 33 0 0,27-63-231 0 0,1 0 1 0 0,1 0-1 0 0,0 9-22 0 0,2-13-25 0 0,2-11 5 0 0,0 1 1 0 0,0-1 0 0 0,0 1-1 0 0,1 0 1 0 0,0-1 0 0 0,0 1-1 0 0,0 0 1 0 0,0-1-1 0 0,2 4 20 0 0,-2-8-22 0 0,0 1-1 0 0,0-1 0 0 0,0 0 0 0 0,0 1 0 0 0,0-1 1 0 0,0 0-1 0 0,0 0 0 0 0,0 1 0 0 0,0-1 1 0 0,1 0-1 0 0,-1 0 0 0 0,0 1 0 0 0,0-1 0 0 0,0 0 1 0 0,0 0-1 0 0,1 1 0 0 0,-1-1 0 0 0,0 0 0 0 0,0 0 1 0 0,1 0-1 0 0,-1 0 0 0 0,0 0 0 0 0,0 1 0 0 0,1-1 1 0 0,-1 0-1 0 0,0 0 0 0 0,0 0 0 0 0,1 0 0 0 0,-1 0 23 0 0,1 0-31 0 0,0 0 0 0 0,-1 0-1 0 0,1 0 1 0 0,-1 0 0 0 0,1-1-1 0 0,0 1 1 0 0,-1 0 0 0 0,1 0-1 0 0,-1-1 1 0 0,1 1 0 0 0,-1 0-1 0 0,1-1 1 0 0,0 1 31 0 0,1-2-56 0 0,0 0 0 0 0,0-1 0 0 0,0 1 0 0 0,0 0 0 0 0,0 0 0 0 0,0-1 56 0 0,21-38-299 0 0,11-29 299 0 0,-8 16 62 0 0,-24 49-18 0 0,1 0 0 0 0,0 0 1 0 0,0 0-1 0 0,0 0 0 0 0,2 0-44 0 0,-16 31 994 0 0,-13 24-765 0 0,-6 26-229 0 0,17-45 20 0 0,7-17-48 0 0,0 1 0 0 0,1 0 0 0 0,1 0 0 0 0,0 0 28 0 0,3-1-293 0 0,1-13 257 0 0,0-1 0 0 0,0 1 1 0 0,0 0-1 0 0,0-1 1 0 0,0 1-1 0 0,0-1 1 0 0,0 1-1 0 0,0-1 1 0 0,0 1-1 0 0,0-1 1 0 0,1 1-1 0 0,-1-1 1 0 0,0 1-1 0 0,0-1 0 0 0,1 1 1 0 0,-1-1-1 0 0,0 1 1 0 0,0-1-1 0 0,1 1 1 0 0,-1-1-1 0 0,1 1 1 0 0,-1-1-1 0 0,0 1 36 0 0,1-1-22 0 0,-1 0 0 0 0,1 0 0 0 0,-1 0 0 0 0,1 0 0 0 0,-1 0 1 0 0,0-1-1 0 0,1 1 0 0 0,-1 0 0 0 0,1 0 0 0 0,-1 0 0 0 0,0 0 0 0 0,1 0 0 0 0,-1 0 0 0 0,1-1 0 0 0,-1 1 0 0 0,0 0 0 0 0,1 0 1 0 0,-1-1-1 0 0,0 1 0 0 0,1 0 0 0 0,-1-1 0 0 0,0 1 0 0 0,0 0 0 0 0,1-1 0 0 0,-1 1 22 0 0,8-12-138 0 0,-6 9 68 0 0,11-14-79 0 0,-8 10 120 0 0,0 0 0 0 0,0 0 0 0 0,1-4 29 0 0,46-104 552 0 0,-8 18-165 0 0,-42 92-317 0 0,1 1 0 0 0,0-1 0 0 0,1-2-70 0 0,-1 6 176 0 0,-3 4-3 0 0,-3 7 104 0 0,-19 43 404 0 0,-11 38-681 0 0,17-47 40 0 0,8-22-136 0 0,-6 20 96 0 0,13-35-23 0 0,-4 14 37 0 0,5-19-62 0 0,0-1-1 0 0,0 0 1 0 0,0 0 0 0 0,0 0 0 0 0,0 0 0 0 0,0 0 0 0 0,0 0 0 0 0,0 0 0 0 0,0 1 0 0 0,1-1 0 0 0,-1 0 0 0 0,1 0 0 0 0,-1 0 0 0 0,1 0 0 0 0,-1 0 0 0 0,1 1 48 0 0,0-2-26 0 0,-1 0 0 0 0,1 0 1 0 0,-1 0-1 0 0,0 0 0 0 0,1 0 1 0 0,-1 1-1 0 0,1-1 0 0 0,-1 0 1 0 0,0 0-1 0 0,1 0 0 0 0,-1 0 1 0 0,1 0-1 0 0,-1-1 0 0 0,1 1 1 0 0,-1 0-1 0 0,0 0 0 0 0,1 0 1 0 0,-1 0-1 0 0,1 0 0 0 0,-1-1 1 0 0,0 1-1 0 0,1 0 0 0 0,-1 0 1 0 0,0 0-1 0 0,1-1 0 0 0,-1 1 1 0 0,0 0-1 0 0,1-1 0 0 0,-1 1 1 0 0,0 0 25 0 0,13-11-129 0 0,-13 10 98 0 0,8-7-120 0 0,-1-1-1 0 0,0 0 1 0 0,0 0 0 0 0,1-5 151 0 0,22-41-88 0 0,-26 47 134 0 0,16-32-30 0 0,-3 5 72 0 0,10-13-88 0 0,-25 44 12 0 0,-1 2 17 0 0,0 1 0 0 0,0-1-1 0 0,0 1 1 0 0,0-1-1 0 0,0 1 1 0 0,0 0 0 0 0,0-1-1 0 0,0 1 1 0 0,0 0-1 0 0,1 0 1 0 0,-1 0-29 0 0,-1 2 65 0 0,0 0 0 0 0,0-1 1 0 0,0 1-1 0 0,-1 0 0 0 0,1 0 0 0 0,0 0 0 0 0,-1 0 1 0 0,1 0-1 0 0,0-1 0 0 0,-1 2-65 0 0,-15 28 419 0 0,1 0 20 0 0,-7 18-439 0 0,-15 52-15 0 0,28-70-204 0 0,1 1 1 0 0,-1 11 218 0 0,8-40-127 0 0,1 0 0 0 0,0 1 1 0 0,0-1-1 0 0,0 1 0 0 0,0-1 1 0 0,1 2 126 0 0,-1-4-42 0 0,0 0 1 0 0,0 1 0 0 0,0-1 0 0 0,0 0 0 0 0,0 1 0 0 0,0-1-1 0 0,1 0 1 0 0,-1 1 0 0 0,0-1 0 0 0,0 0 0 0 0,0 1 0 0 0,1-1-1 0 0,-1 0 1 0 0,0 1 0 0 0,0-1 0 0 0,0 0 0 0 0,1 0 0 0 0,-1 0-1 0 0,0 1 42 0 0,1-1-29 0 0,-1 0-1 0 0,0 0 0 0 0,1 0 1 0 0,-1 0-1 0 0,0 0 0 0 0,1 0 1 0 0,-1 0-1 0 0,0 0 0 0 0,1 0 0 0 0,-1 0 1 0 0,0-1-1 0 0,1 1 0 0 0,-1 0 1 0 0,0 0-1 0 0,1 0 0 0 0,-1 0 1 0 0,0-1-1 0 0,0 1 0 0 0,1 0 1 0 0,-1 0-1 0 0,0 0 0 0 0,0-1 0 0 0,1 1 1 0 0,-1 0-1 0 0,0-1 30 0 0,6-6-112 0 0,0-1 0 0 0,0 0 0 0 0,-1 0 0 0 0,0 0 0 0 0,-1-1 0 0 0,0 0 0 0 0,0 0 112 0 0,9-18-183 0 0,47-100 269 0 0,-51 106-33 0 0,10-14 130 0 0,-11 21-49 0 0,-4 8 108 0 0,-4 6-233 0 0,0 0 0 0 0,0 0 0 0 0,0 0 0 0 0,0 0 0 0 0,0 0 0 0 0,0 0 0 0 0,0 0 0 0 0,0 0 0 0 0,0 0 0 0 0,0 0 0 0 0,0 0 0 0 0,0 0 1 0 0,1 0-1 0 0,-1 0 0 0 0,0 0 0 0 0,0 0 0 0 0,0 0 0 0 0,0 0 0 0 0,0 0 0 0 0,0 0 0 0 0,0 0 0 0 0,0 0 0 0 0,0 0 0 0 0,0 0 0 0 0,0 0 1 0 0,0 0-1 0 0,0 0 0 0 0,0 0 0 0 0,0 0 0 0 0,0 0 0 0 0,0 0 0 0 0,0 0 0 0 0,0 0 0 0 0,0 0 0 0 0,0 0 0 0 0,0 0 0 0 0,0 0 0 0 0,0 0 0 0 0,0 0 1 0 0,0 0-1 0 0,0 0 0 0 0,0 0 0 0 0,0 0 0 0 0,0 0 0 0 0,0 0 0 0 0,0 0 0 0 0,0 0 0 0 0,0 0 0 0 0,0 0 0 0 0,0 0 0 0 0,0 0 0 0 0,0 0 1 0 0,0 0-1 0 0,1 0 0 0 0,-1 0 0 0 0,0 0 0 0 0,0 0 0 0 0,0 0 0 0 0,0 0 0 0 0,0 0 0 0 0,0 0 0 0 0,0 0 0 0 0,0 0 0 0 0,0 0 0 0 0,0 0-9 0 0,-5 9 668 0 0,-4 9-379 0 0,-1 0-1 0 0,2 0 0 0 0,-2 8-288 0 0,-4 8 209 0 0,5-14-241 0 0,-23 57-82 0 0,27-63-51 0 0,1 0-1 0 0,0 0 1 0 0,2 0 0 0 0,-2 11 165 0 0,4-25-37 0 0,0 0 1 0 0,0 1-1 0 0,0-1 0 0 0,0 1 0 0 0,0-1 1 0 0,0 1-1 0 0,0-1 0 0 0,0 1 0 0 0,0-1 1 0 0,0 1-1 0 0,0-1 0 0 0,0 0 0 0 0,0 1 1 0 0,0-1-1 0 0,0 1 0 0 0,1-1 0 0 0,-1 1 1 0 0,0-1 36 0 0,0 0-33 0 0,0 0 0 0 0,1 0 0 0 0,-1 0 0 0 0,0 0 0 0 0,0 0 0 0 0,0 0 0 0 0,1 0 0 0 0,-1 0 0 0 0,0 0 0 0 0,0 0 0 0 0,0 0 0 0 0,0 0 0 0 0,1 0 0 0 0,-1 0 0 0 0,0 0 0 0 0,0 0 0 0 0,0 0 0 0 0,0 0 0 0 0,1-1 0 0 0,-1 1 0 0 0,0 0 0 0 0,0 0 0 0 0,0 0 0 0 0,0 0 0 0 0,0 0 0 0 0,0 0 0 0 0,1 0 0 0 0,-1-1 0 0 0,0 1 33 0 0,10-14-744 0 0,-4 3 670 0 0,-1 0 0 0 0,4-9 74 0 0,4-11 76 0 0,-3 8-16 0 0,0-2-60 0 0,4-9 39 0 0,-7 22 87 0 0,-5 8 32 0 0,-3 6 238 0 0,-18 40 467 0 0,10-21-813 0 0,0 2 0 0 0,2 0 0 0 0,-3 15-50 0 0,8-31 17 0 0,-8 45 127 0 0,5-27-557 0 0,-1 3 413 0 0,3-16-188 0 0,2-8-237 0 0,0 1 0 0 0,0 0 1 0 0,-2 4 424 0 0,4-7-434 0 0,1 8 337 0 0,0 10 219 0 0,-7-3-280 0 0,-5 23 216 0 0,10-40-59 0 0,0 1 0 0 0,0-1 0 0 0,0 1-1 0 0,0-1 1 0 0,0 1 0 0 0,1-1-1 0 0,-1 0 1 0 0,0 1 0 0 0,0-1 0 0 0,0 1-1 0 0,0-1 1 0 0,0 0 0 0 0,1 1-1 0 0,-1-1 1 0 0,0 0 0 0 0,0 1 0 0 0,1-1-1 0 0,-1 0 1 0 0,0 1 0 0 0,1-1 0 0 0,-1 0-1 0 0,0 1 1 0 0,1-1 0 0 0,-1 0-1 0 0,0 0 1 0 0,1 1 0 0 0,-1-1 0 0 0,0 0-1 0 0,1 0 1 0 0,-1 0 0 0 0,1 0-1 0 0,-1 0 1 0 0,0 1 0 0 0,1-1 0 0 0,-1 0-1 0 0,1 0 1 0 0,-1 0 0 0 0,1 0-1 0 0,-1 0 1 0 0,0 0 0 0 0,1 0 0 0 0,0-1 1 0 0,-1 1 1 0 0,1 0 1 0 0,0 0 0 0 0,0 0-1 0 0,-1 0 1 0 0,1 0-1 0 0,0 0 1 0 0,-1-1 0 0 0,1 1-1 0 0,0 0 1 0 0,0 0-1 0 0,-1-1 1 0 0,1 1 0 0 0,-1-1-1 0 0,1 1 1 0 0,0 0-1 0 0,-1-1 1 0 0,1 1 0 0 0,-1-1-1 0 0,1 0 1 0 0,-1 1 0 0 0,1-1-1 0 0,-1 1 1 0 0,1-1-1 0 0,-1 0 1 0 0,0 1 0 0 0,1-1-1 0 0,-1 0 1 0 0,0 1-1 0 0,0-1 1 0 0,1 0-2 0 0,-1 1 0 0 0,0-1 1 0 0,0 1-1 0 0,0 0 0 0 0,0 0 0 0 0,0 0 1 0 0,0-1-1 0 0,0 1 0 0 0,0 0 0 0 0,0 0 0 0 0,1 0 1 0 0,-1-1-1 0 0,0 1 0 0 0,0 0 0 0 0,0 0 1 0 0,0 0-1 0 0,1 0 0 0 0,-1 0 0 0 0,0-1 1 0 0,0 1-1 0 0,0 0 0 0 0,1 0 0 0 0,-1 0 1 0 0,0 0-1 0 0,0 0 0 0 0,0 0 0 0 0,1 0 1 0 0,-1 0-1 0 0,0 0 0 0 0,0 0 0 0 0,1 0 1 0 0,-1 0-1 0 0,0 0 0 0 0,0 0 1 0 0,1-1-1 0 0,-1 1 1 0 0,0 0-1 0 0,1 0 1 0 0,-1 0-1 0 0,0 0 1 0 0,1 0-1 0 0,-1 0 1 0 0,0 0-1 0 0,1-1 1 0 0,-1 1-1 0 0,0 0 1 0 0,0 0-1 0 0,1 0 1 0 0,-1-1-1 0 0,0 1 1 0 0,0 0-1 0 0,0 0 1 0 0,1-1-1 0 0,-1 1 1 0 0,0 0-1 0 0,7-10-29 0 0,-6 8-65 0 0,1 0 0 0 0,-1-1 1 0 0,1 1-1 0 0,-1 0 0 0 0,1-2 94 0 0,2-8-352 0 0,-1 0 1 0 0,1-9 351 0 0,-1 8 59 0 0,3-9 207 0 0,0 1-1 0 0,2 0 1 0 0,3-5-266 0 0,3-9 131 0 0,-7 14 274 0 0,2-11-405 0 0,5-15 457 0 0,-10 36-294 0 0,4-13 90 0 0,-5 13-315 0 0,-2 6 70 0 0,1 0 1 0 0,-1-1-1 0 0,-1 1 0 0 0,1 0 0 0 0,-1 0 1 0 0,0-1-1 0 0,0-4-8 0 0,0 5 55 0 0,0 0 1 0 0,0 1-1 0 0,0-1 1 0 0,1 0-1 0 0,0 0 1 0 0,-1 1-1 0 0,2-1 1 0 0,-1 0-56 0 0,0 2 69 0 0,5-22 254 0 0,-5 21-257 0 0,0 1 0 0 0,-1-1 0 0 0,0 0 0 0 0,0-1-66 0 0,-2-9 100 0 0,-12-2-30 0 0,12 14-3 0 0,0 0 1 0 0,0 0 0 0 0,1-1 0 0 0,-1 1 0 0 0,0-2-68 0 0,-4-6-158 0 0,5 8 138 0 0,1 2 25 0 0,0 0 0 0 0,0 0 0 0 0,0 0 0 0 0,0 0 0 0 0,0-1 0 0 0,0 1 0 0 0,0 0 0 0 0,-1 0 0 0 0,1 0 0 0 0,0 0 0 0 0,0 0 0 0 0,0 0-1 0 0,0 0 1 0 0,0 0 0 0 0,0 0 0 0 0,0 0 0 0 0,0 0 0 0 0,0 0 0 0 0,0-1 0 0 0,0 1 0 0 0,0 0 0 0 0,0 0 0 0 0,0 0 0 0 0,-1 0 0 0 0,1 0 0 0 0,0 0 0 0 0,0 0 0 0 0,0 0 0 0 0,0 0 0 0 0,0 0 0 0 0,0 0 0 0 0,0 0 0 0 0,0 0 0 0 0,0 0 0 0 0,-1 0 0 0 0,1 0 0 0 0,0 0 0 0 0,0 0 0 0 0,0 0 0 0 0,0 0-1 0 0,0 0 1 0 0,0 0 0 0 0,0 0 0 0 0,0 0 0 0 0,0 0 0 0 0,0 0 0 0 0,-1 1-5 0 0,-1-2 33 0 0,2 0-32 0 0,0 1 0 0 0,0 0 0 0 0,0 0 0 0 0,0 0-1 0 0,0 0 1 0 0,-1-1 0 0 0,1 1 0 0 0,0 0 0 0 0,0 0 0 0 0,0 0 0 0 0,0 0-1 0 0,-1 0 1 0 0,1 0 0 0 0,0 0 0 0 0,0 0 0 0 0,0-1 0 0 0,-1 1-1 0 0,1 0 1 0 0,0 0 0 0 0,0 0 0 0 0,0 0 0 0 0,-1 0 0 0 0,1 0 0 0 0,0 0-1 0 0,0 0 1 0 0,-1 0 0 0 0,1 0 0 0 0,0 0 0 0 0,0 1 0 0 0,0-1-1 0 0,-1 0 1 0 0,1 0-1 0 0,0 0-6 0 0,0 0-1 0 0,0 0 0 0 0,-1 0 1 0 0,1 0-1 0 0,0 0 1 0 0,0 0-1 0 0,0 0 0 0 0,-1 0 1 0 0,1 0-1 0 0,0 0 0 0 0,0 0 1 0 0,0 0-1 0 0,0 0 0 0 0,-1 0 1 0 0,1 0-1 0 0,0 0 1 0 0,0 0-1 0 0,0 0 0 0 0,-1 0 1 0 0,1 0-1 0 0,0 0 0 0 0,0 0 1 0 0,0 0-1 0 0,0 0 0 0 0,-1-1 1 0 0,1 1-1 0 0,0 0 1 0 0,0 0-1 0 0,0 0 0 0 0,0 0 1 0 0,0 0-1 0 0,0 0 0 0 0,-1-1 7 0 0,-1-6-2 0 0,2 7 8 0 0,0 0 0 0 0,0-1 1 0 0,0 1-1 0 0,0-1 0 0 0,0 1 0 0 0,0 0 0 0 0,0-1 0 0 0,0 1 1 0 0,0-1-1 0 0,0 1 0 0 0,0 0 0 0 0,0-1 0 0 0,-1 1 0 0 0,1 0 1 0 0,0-1-1 0 0,0 1 0 0 0,0 0 0 0 0,-1-1 0 0 0,1 1 0 0 0,0 0 1 0 0,-1-1-1 0 0,1 1 0 0 0,0 0 0 0 0,-1 0 0 0 0,1-1 0 0 0,0 1 0 0 0,-1 0 1 0 0,1 0-1 0 0,0 0 0 0 0,-1-1 0 0 0,1 1 0 0 0,0 0-6 0 0,-4-1 188 0 0,3 1-73 0 0,1 0-116 0 0,0 0 1 0 0,0 0-1 0 0,0 0 1 0 0,-1 0-1 0 0,1 0 0 0 0,0 0 1 0 0,0 0-1 0 0,0 0 1 0 0,0 0-1 0 0,0 0 0 0 0,0 0 1 0 0,0 0-1 0 0,0 0 1 0 0,0 0-1 0 0,0 0 0 0 0,0 0 1 0 0,0 0-1 0 0,0 0 1 0 0,0 0-1 0 0,0 0 0 0 0,0 0 1 0 0,0 0-1 0 0,-1 0 0 0 0,1 0 1 0 0,0 0-1 0 0,0 0 1 0 0,0 0-1 0 0,0 0 0 0 0,0 0 1 0 0,0 0-1 0 0,0 0 1 0 0,0 0-1 0 0,0 0 0 0 0,0 0 1 0 0,0 0-1 0 0,0 0 1 0 0,0 0-1 0 0,0 0 0 0 0,0 0 1 0 0,0 0-1 0 0,0 0 1 0 0,0-1-1 0 0,0 1 0 0 0,0 0 1 0 0,0 0-1 0 0,0 0 0 0 0,0 0 1 0 0,0 0-1 0 0,0 0 1 0 0,0 0-1 0 0,0 0 0 0 0,0 0 1 0 0,0 0-1 0 0,0 0 1 0 0,0 0-1 0 0,0 0 0 0 0,0 0 1 0 0,0 0-1 0 0,0 0 1 0 0,0 0-1 0 0,0 0 0 0 0,0-1 1 0 0,0 1-1 0 0,0 0 1 0 0,2-7-33 0 0,0-4 161 0 0,-1 9 50 0 0,-1 5-199 0 0,0-2 92 0 0,-1-3 105 0 0,1 2-178 0 0,0 0 0 0 0,0 0 0 0 0,0 0 0 0 0,0 0 0 0 0,0 1 0 0 0,0-1 0 0 0,0 0 0 0 0,0 0 0 0 0,0 0 0 0 0,0 0 0 0 0,0 0 0 0 0,1 0 0 0 0,-1 1 0 0 0,0-1 0 0 0,0 0 0 0 0,0 0 0 0 0,0 0 0 0 0,0 0-1 0 0,0 0 1 0 0,0 0 0 0 0,0 1 0 0 0,0-1 0 0 0,0 0 0 0 0,1 0 0 0 0,-1 0 0 0 0,0 0 0 0 0,0 0 0 0 0,0 0 0 0 0,0 0 2 0 0,7 1 213 0 0,-8-1-218 0 0,0 0 0 0 0,0-1 0 0 0,-1 1 1 0 0,1 0-1 0 0,0 0 0 0 0,0 1 0 0 0,0-1 1 0 0,0 0-1 0 0,-1 0 0 0 0,1 1 1 0 0,0-1-1 0 0,0 0 0 0 0,-1 1 5 0 0,1-1 5 0 0,1 0-1 0 0,-1 1 0 0 0,1-1 1 0 0,-1 0-1 0 0,1 0 1 0 0,-1 0-1 0 0,1 0 1 0 0,-1-1-1 0 0,0 1 1 0 0,1 0-1 0 0,-1 0 0 0 0,1 0 1 0 0,-1 0-1 0 0,1 0 1 0 0,-1-1-1 0 0,1 1 1 0 0,-1 0-1 0 0,1 0 0 0 0,-1-1-4 0 0,1 1-6 0 0,-1 0-1 0 0,1-1 1 0 0,-1 1-1 0 0,0 0 0 0 0,1-1 1 0 0,-1 1-1 0 0,0 0 1 0 0,1 0-1 0 0,-1 0 1 0 0,0 0-1 0 0,0 0 0 0 0,1 0 1 0 0,-1 0-1 0 0,0 0 7 0 0,0 0-14 0 0,1 0-1 0 0,-1 0 0 0 0,0 0 1 0 0,1 0-1 0 0,-1 0 1 0 0,0 0-1 0 0,0 0 0 0 0,1-1 1 0 0,-1 1-1 0 0,0 0 1 0 0,1 0-1 0 0,-1-1 15 0 0,0 1-2 0 0,1 0 0 0 0,-1 0 0 0 0,1 0 0 0 0,-1-1 0 0 0,1 1 0 0 0,-1 0 0 0 0,0 0 0 0 0,1 0 0 0 0,-1 0 0 0 0,0 0 0 0 0,1 0 0 0 0,-1 0 0 0 0,1 0 0 0 0,-1 0 0 0 0,0 0 0 0 0,1 0 2 0 0,-4 1-28 0 0,1 0 0 0 0,-1 0 0 0 0,1-1 0 0 0,-1 0 0 0 0,0 0 0 0 0,1 0 0 0 0,-1 0-1 0 0,1-1 1 0 0,-1 1 0 0 0,0-1 0 0 0,-2-1 28 0 0,6 2 3 0 0,-1 0 0 0 0,1-1-1 0 0,-1 1 1 0 0,1-1 0 0 0,-1 1 0 0 0,1-1-1 0 0,-1 1 1 0 0,1-1 0 0 0,-1 1 0 0 0,1-1-1 0 0,0 1 1 0 0,-1-1 0 0 0,1 1 0 0 0,0-1-1 0 0,-1 0-2 0 0,-3-6 4 0 0,3 7 1 0 0,1-1 1 0 0,0 1 0 0 0,0 0 0 0 0,0 0-1 0 0,0 0 1 0 0,-1 0 0 0 0,1 0-1 0 0,0 0 1 0 0,0 0 0 0 0,0-1 0 0 0,-1 1-1 0 0,1 0 1 0 0,0 0 0 0 0,0 0 0 0 0,0 0-1 0 0,-1 0 1 0 0,1 0 0 0 0,0 0 0 0 0,0 0-1 0 0,-1 0 1 0 0,1 0 0 0 0,0 0 0 0 0,0 0-1 0 0,0 0 1 0 0,-1 0 0 0 0,1 1-1 0 0,0-1 1 0 0,0 0 0 0 0,0 0 0 0 0,-1 0-1 0 0,1 0 1 0 0,0 0-6 0 0,-1 1 8 0 0,0-1 0 0 0,0 0 0 0 0,0 1 0 0 0,0-1 0 0 0,0 0 0 0 0,0 0-1 0 0,0 1 1 0 0,-1-1 0 0 0,1 0 0 0 0,0 0 0 0 0,0 0 0 0 0,-1-1-8 0 0,1 1 7 0 0,0 0-1 0 0,0 0 1 0 0,0 0-1 0 0,0 0 1 0 0,0 0-1 0 0,-1 0 1 0 0,1 1-1 0 0,0-1 1 0 0,0 0-1 0 0,0 0 1 0 0,0 1-1 0 0,-1 0-6 0 0,0 0-1 0 0,-1 0 0 0 0,1 0-1 0 0,-1 1 1 0 0,1-2-1 0 0,-1 1 1 0 0,0 0-1 0 0,0 0 1 0 0,1-1-1 0 0,-3 1 2 0 0,4-1 0 0 0,0 0 0 0 0,0 0 0 0 0,0 0 0 0 0,-1 0 0 0 0,1 0 0 0 0,0 0 1 0 0,0 0-1 0 0,0 0 0 0 0,0 0 0 0 0,-1-1 0 0 0,1 1 0 0 0,0 0 0 0 0,0-1 0 0 0,0 1 0 0 0,0-1 0 0 0,0 1 0 0 0,0-1 0 0 0,0 0 0 0 0,0 1 0 0 0,0-1 0 0 0,0 0 0 0 0,0 0 0 0 0,0 0 0 0 0,0 1 0 0 0,0 0-1 0 0,0-1 1 0 0,0 1-1 0 0,0 0 1 0 0,0 0-1 0 0,0-1 1 0 0,0 1-1 0 0,0 0 1 0 0,0 0 0 0 0,0 0-1 0 0,0 0 1 0 0,-1 0 0 0 0,-9 0 99 0 0,-2-1-74 0 0,12 1-32 0 0,0 0 1 0 0,0 0 0 0 0,0 0-1 0 0,0 0 1 0 0,0 0-1 0 0,0 0 1 0 0,0 0-1 0 0,0-1 1 0 0,0 1-1 0 0,1 0 1 0 0,-1-1 0 0 0,0 1-1 0 0,0 0 1 0 0,0-1-1 0 0,0 1 1 0 0,0-1-1 0 0,0 1 1 0 0,1-1-1 0 0,-1 0 7 0 0,-3-1 57 0 0,0-2 49 0 0,-15 39 361 0 0,5-10-258 0 0,-5 10 341 0 0,-4 12-550 0 0,8-11 70 0 0,-1 2 29 0 0,-3 1-99 0 0,11-22-2 0 0,-1 1 29 0 0,-1 0 0 0 0,-1 0 1 0 0,0-1-1 0 0,-7 7-27 0 0,-10 10 33 0 0,-16 17-104 0 0,44-51 72 0 0,-17 18-43 0 0,1 1 1 0 0,-6 10 41 0 0,21-26-427 0 0,4-6 233 0 0,5-4 128 0 0,41-52-78 0 0,-30 38 222 0 0,10-8-78 0 0,5-5 89 0 0,-32 31-92 0 0,7-7 58 0 0,1 0 1 0 0,1 0 0 0 0,-1 1 0 0 0,6-3-56 0 0,-15 11 6 0 0,-1 1 0 0 0,1 0 0 0 0,-1-1 0 0 0,0 1 0 0 0,1 0 0 0 0,-1 0 0 0 0,1-1 0 0 0,-1 1 0 0 0,1 0 0 0 0,-1 0 0 0 0,1 0 0 0 0,-1 0 0 0 0,1-1 0 0 0,-1 1 0 0 0,1 0 0 0 0,0 0 0 0 0,-1 0 0 0 0,1 0 0 0 0,-1 0 1 0 0,1 1-1 0 0,-1-1-6 0 0,0 0 6 0 0,1 0 0 0 0,-1 0 1 0 0,0 1-1 0 0,0-1 0 0 0,0 0 1 0 0,1 0-1 0 0,-1 1 1 0 0,0-1-1 0 0,0 0 0 0 0,0 1 1 0 0,0-1-1 0 0,0 0 0 0 0,0 0 1 0 0,0 1-1 0 0,0-1 0 0 0,0 0 1 0 0,1 1-1 0 0,-1-1 1 0 0,0 0-1 0 0,-1 1 0 0 0,1-1 1 0 0,0 0-1 0 0,0 1 0 0 0,0-1 1 0 0,0 0-1 0 0,0 0 1 0 0,0 1-1 0 0,0-1 0 0 0,0 0 1 0 0,0 1-1 0 0,-1-1 0 0 0,1 0-6 0 0,-4 9 68 0 0,0 0 0 0 0,-1-1-1 0 0,-5 8-67 0 0,-3 3 49 0 0,-6 16-104 0 0,1 2 55 0 0,-2 5-50 0 0,10-24-87 0 0,3-6 71 0 0,-4 11 66 0 0,9-18-15 0 0,1-1 0 0 0,0 0 0 0 0,0 1 0 0 0,0-1 0 0 0,0 1 0 0 0,1-1 0 0 0,-1 4 15 0 0,1-8-17 0 0,0 1 0 0 0,0-1 0 0 0,0 0-1 0 0,0 1 1 0 0,0-1 0 0 0,0 0 0 0 0,0 1 0 0 0,0-1-1 0 0,0 0 1 0 0,0 1 0 0 0,0-1 0 0 0,1 0 0 0 0,-1 1 0 0 0,0-1-1 0 0,0 0 1 0 0,0 0 0 0 0,0 1 0 0 0,0-1 0 0 0,1 0 0 0 0,-1 0-1 0 0,0 1 1 0 0,0-1 0 0 0,1 0 0 0 0,-1 0 0 0 0,0 0-1 0 0,0 1 1 0 0,1-1 0 0 0,-1 0 0 0 0,0 0 17 0 0,1 0-21 0 0,-1 0-1 0 0,1 0 1 0 0,0 0 0 0 0,-1 0-1 0 0,1 0 1 0 0,0 0 0 0 0,-1 0-1 0 0,1 0 1 0 0,-1 0 0 0 0,1 0-1 0 0,0 0 1 0 0,-1 0 0 0 0,1-1-1 0 0,0 1 22 0 0,2-2-65 0 0,0 1 0 0 0,0-1 0 0 0,0 0-1 0 0,0 0 1 0 0,0-1 65 0 0,5-4-49 0 0,-1-1-1 0 0,0 0 0 0 0,-1-1 1 0 0,1 1-1 0 0,1-6 50 0 0,-7 12 11 0 0,11-15 67 0 0,3-6-476 0 0,8-16 398 0 0,-28 43 195 0 0,3-3-189 0 0,0 0 0 0 0,1 1 0 0 0,-1-1 0 0 0,0 1 1 0 0,1-1-1 0 0,-2 2-6 0 0,-44 72-334 0 0,39-58 356 0 0,7-7 38 0 0,1-10-53 0 0,0 1 0 0 0,0-1 0 0 0,0 0 0 0 0,1 1 0 0 0,-1-1 0 0 0,0 0-1 0 0,0 0 1 0 0,0 1 0 0 0,0-1 0 0 0,0 0 0 0 0,0 0 0 0 0,1 0-1 0 0,-1 1 1 0 0,0-1 0 0 0,0 0 0 0 0,0 0 0 0 0,1 0 0 0 0,-1 1-1 0 0,0-1 1 0 0,0 0 0 0 0,1 0 0 0 0,-1 0 0 0 0,0 0 0 0 0,0 0-1 0 0,1 1 1 0 0,-1-1 0 0 0,0 0-7 0 0,1-1-6 0 0,0 1 0 0 0,-1 0 0 0 0,1-1 0 0 0,0 1 0 0 0,-1 0 0 0 0,1-1 0 0 0,-1 1 1 0 0,1-1-1 0 0,0 1 0 0 0,-1-1 0 0 0,1 1 0 0 0,-1-1 0 0 0,1 1 0 0 0,-1-1 0 0 0,0 0 0 0 0,1 1 0 0 0,-1-1 6 0 0,3-3-42 0 0,17-17 317 0 0,-9 9-253 0 0,-1 0 1 0 0,1 0-1 0 0,3-8-22 0 0,-9 13-56 0 0,-6 12-19 0 0,-7 12 104 0 0,5-12-71 0 0,1-1 0 0 0,1 1-1 0 0,-1-1 1 0 0,1 1 0 0 0,0-1-1 0 0,0 1 1 0 0,0 0-1 0 0,0 0 1 0 0,1 2 42 0 0,17-2 184 0 0,-16-5-188 0 0,0 0 0 0 0,-1 0 0 0 0,1 0-1 0 0,0 0 1 0 0,-1 0 0 0 0,1 0 0 0 0,-1 0 0 0 0,1 0 0 0 0,0-1-1 0 0,-1 1 1 0 0,1 0 0 0 0,0 0 0 0 0,-1 0 0 0 0,1-1 0 0 0,-1 1-1 0 0,1 0 1 0 0,-1-1 0 0 0,1 1 0 0 0,-1 0 4 0 0,13-11 30 0 0,1 1 424 0 0,0 1 127 0 0,-14 8-573 0 0,0 1 0 0 0,0 0 1 0 0,0 0-1 0 0,0 0 1 0 0,0 0-1 0 0,0 0 1 0 0,0 0-1 0 0,1 0 0 0 0,-1 0 1 0 0,0 0-1 0 0,0 0 1 0 0,0 0-1 0 0,0 0 1 0 0,0 0-1 0 0,0 0 0 0 0,0 0 1 0 0,0 0-1 0 0,0 0 1 0 0,1 0-1 0 0,-1 0 0 0 0,0 0 1 0 0,0 0-1 0 0,0 0 1 0 0,0 0-1 0 0,0 0 1 0 0,0 0-1 0 0,0 0 0 0 0,0 0 1 0 0,0 0-1 0 0,1 0 1 0 0,-1 0-1 0 0,0 0 1 0 0,0 0-1 0 0,0 0 0 0 0,0 0 1 0 0,0 1-1 0 0,0-1 1 0 0,0 0-1 0 0,0 0 1 0 0,0 0-1 0 0,0 0 0 0 0,0 0 1 0 0,0 0-1 0 0,0 0 1 0 0,0 0-1 0 0,1 0 1 0 0,-1 0-1 0 0,0 1 0 0 0,0-1 1 0 0,0 0-1 0 0,0 0 1 0 0,0 0-1 0 0,0 0 0 0 0,0 0 1 0 0,0 0-1 0 0,0 0 1 0 0,0 0-1 0 0,0 1 1 0 0,0-1-1 0 0,0 0 0 0 0,0 0 1 0 0,-1 0-1 0 0,1 0 1 0 0,0 0-1 0 0,0 0 1 0 0,0 0-1 0 0,0 0 0 0 0,0 0-8 0 0,-1 7 146 0 0,0-2-189 0 0,0-1-1 0 0,1 0 0 0 0,-1 0 0 0 0,1 0 1 0 0,0 3 43 0 0,0-7-4 0 0,0 0 0 0 0,0 1 0 0 0,0-1 1 0 0,0 0-1 0 0,0 0 0 0 0,0 1 0 0 0,0-1 1 0 0,0 0-1 0 0,0 0 0 0 0,0 1 0 0 0,0-1 0 0 0,0 0 1 0 0,1 0-1 0 0,-1 0 0 0 0,0 1 0 0 0,0-1 1 0 0,0 0-1 0 0,0 0 0 0 0,0 0 0 0 0,1 1 0 0 0,-1-1 1 0 0,0 0-1 0 0,0 0 0 0 0,0 0 0 0 0,1 0 1 0 0,-1 0-1 0 0,0 1 4 0 0,9-1 11 0 0,-7 0-50 0 0,-1 0 1 0 0,1-1 0 0 0,0 1 0 0 0,0-1 0 0 0,-1 1-1 0 0,1-1 1 0 0,0 0 0 0 0,-1 0 0 0 0,2 0 38 0 0,-3 1-8 0 0,1-1 0 0 0,-1 1 0 0 0,1 0 1 0 0,-1 0-1 0 0,1 0 0 0 0,-1-1 0 0 0,1 1 0 0 0,-1 0 1 0 0,1 0-1 0 0,-1 0 0 0 0,1 0 0 0 0,-1 0 0 0 0,1 0 0 0 0,-1 0 1 0 0,1 0 7 0 0,-1 0-31 0 0,1 0 1 0 0,-1 0-1 0 0,0 1 1 0 0,1-1-1 0 0,-1 0 1 0 0,1-1-1 0 0,-1 1 1 0 0,1 0-1 0 0,-1 0 1 0 0,0 0-1 0 0,1 0 1 0 0,-1 0 0 0 0,1 0-1 0 0,-1 0 1 0 0,0-1-1 0 0,1 1 1 0 0,-1 0-1 0 0,1 0 1 0 0,-1-1 30 0 0,0 1-9 0 0,0 0 1 0 0,0 1-1 0 0,0-1 0 0 0,0 0 1 0 0,0 0-1 0 0,0 0 1 0 0,0 0-1 0 0,0 0 1 0 0,0 0-1 0 0,0 0 0 0 0,0 0 1 0 0,-1 0-1 0 0,1 1 1 0 0,0-1-1 0 0,0 0 0 0 0,0 0 1 0 0,1 0-1 0 0,-1 0 1 0 0,0 0-1 0 0,0 0 1 0 0,0 0-1 0 0,0 0 0 0 0,0 1 1 0 0,0-1-1 0 0,0 0 1 0 0,0 0-1 0 0,0 0 0 0 0,0 0 1 0 0,0 0-1 0 0,0 0 1 0 0,0 0-1 0 0,0 0 0 0 0,0 0 1 0 0,0 0-1 0 0,0 0 1 0 0,0 1-1 0 0,1-1 1 0 0,-1 0-1 0 0,0 0 0 0 0,0 0 1 0 0,0 0-1 0 0,0 0 1 0 0,0 0-1 0 0,0 0 0 0 0,0 0 1 0 0,0 0-1 0 0,0 0 9 0 0,1 0-16 0 0,-1 0 0 0 0,0 0 0 0 0,0 0 1 0 0,1 0-1 0 0,-1 0 0 0 0,0 0 0 0 0,0-1 0 0 0,1 1 0 0 0,-1 0 0 0 0,0 0 0 0 0,0 0 0 0 0,1 0 0 0 0,-1 0 0 0 0,0 0 0 0 0,0-1 0 0 0,0 1 0 0 0,0 0 0 0 0,1 0 0 0 0,-1 0 0 0 0,0-1 0 0 0,0 1 1 0 0,0 0-1 0 0,0 0 0 0 0,0 0 0 0 0,0-1 0 0 0,1 1 0 0 0,-1 0 0 0 0,0 0 0 0 0,0-1 0 0 0,0 1 0 0 0,0 0 0 0 0,0 0 0 0 0,0-1 0 0 0,0 1 0 0 0,0 0 16 0 0,6-31-96 0 0,-5 27 88 0 0,-1 1 0 0 0,0-1 0 0 0,1 0 0 0 0,-2 0 0 0 0,1 1 0 0 0,0-1 0 0 0,-1-2 8 0 0,0 4 20 0 0,0 1-1 0 0,0-1 1 0 0,0 0 0 0 0,0 1-1 0 0,0-1 1 0 0,0 1 0 0 0,0-1-1 0 0,-1 1 1 0 0,1-1 0 0 0,0 1-1 0 0,-1 0 1 0 0,1 0-1 0 0,-1-1 1 0 0,0 1 0 0 0,1 0-1 0 0,-1 1 1 0 0,0-1 0 0 0,1 0-1 0 0,-1 0 1 0 0,0 1-1 0 0,0-1 1 0 0,0 1 0 0 0,0 0-1 0 0,0-1 1 0 0,0 1 0 0 0,0 0-1 0 0,0 0 1 0 0,1 0-1 0 0,-1 0 1 0 0,0 1 0 0 0,0-1-1 0 0,-1 1-19 0 0,2-1 23 0 0,0 1-1 0 0,1-1 0 0 0,-1 1 1 0 0,0-1-1 0 0,1 1 0 0 0,-1 0 1 0 0,0 0-1 0 0,1-1 0 0 0,-1 1 1 0 0,1 0-1 0 0,-1 0 0 0 0,1-1 0 0 0,-1 1 1 0 0,1 0-1 0 0,0 0 0 0 0,-1 0 1 0 0,1 0-23 0 0,-4 17 441 0 0,4-16-420 0 0,-1 0 1 0 0,1 0 0 0 0,0 0 0 0 0,0 0-1 0 0,0 0 1 0 0,0 1 0 0 0,0-1 0 0 0,0 0-1 0 0,1 0 1 0 0,-1 0 0 0 0,1 0 0 0 0,0 0-1 0 0,-1 0 1 0 0,1 0 0 0 0,0 0 0 0 0,0 0-1 0 0,0 0 1 0 0,0 0 0 0 0,1 0-22 0 0,7 10-31 0 0,-9-11 35 0 0,1 0-1 0 0,0 0 0 0 0,-1 0 0 0 0,1 0 0 0 0,0 0 1 0 0,-1 0-1 0 0,1 0 0 0 0,0 0 0 0 0,0 0 0 0 0,0-1 1 0 0,0 1-1 0 0,0 0 0 0 0,0 0 0 0 0,0-1 0 0 0,0 1 1 0 0,0-1-1 0 0,0 1 0 0 0,1-1 0 0 0,-1 1 0 0 0,1-1-3 0 0,11 5-113 0 0,-11-4 76 0 0,-1-1 0 0 0,1 1 0 0 0,-1 0 0 0 0,1-1 0 0 0,-1 1 0 0 0,1-1 0 0 0,0 0 0 0 0,-1 1 0 0 0,2-1 37 0 0,-3 0-22 0 0,1 0 1 0 0,0 0-1 0 0,-1 0 1 0 0,1 0-1 0 0,-1 0 1 0 0,1 0-1 0 0,0 0 0 0 0,-1 0 1 0 0,1 0-1 0 0,-1 0 1 0 0,1 1-1 0 0,0-1 1 0 0,-1 0-1 0 0,1 0 1 0 0,-1 1-1 0 0,1-1 1 0 0,-1 0-1 0 0,1 1 1 0 0,-1-1-1 0 0,1 0 1 0 0,-1 1-1 0 0,1-1 1 0 0,-1 1-1 0 0,0-1 1 0 0,1 1-1 0 0,-1-1 1 0 0,0 1-1 0 0,1-1 1 0 0,-1 1 21 0 0,1 1-38 0 0,-1 0-1 0 0,0 0 1 0 0,0-1 0 0 0,0 1 0 0 0,0 0 0 0 0,0 0 0 0 0,0 0-1 0 0,0 1 39 0 0,-1 6 41 0 0,2-9-72 0 0,-1 0-1 0 0,0 0 1 0 0,0 0 0 0 0,0 0-1 0 0,0 1 1 0 0,1-1-1 0 0,-1 0 1 0 0,0 0-1 0 0,0 0 1 0 0,0 0 0 0 0,1 0-1 0 0,-1 0 1 0 0,0 0-1 0 0,0 1 1 0 0,1-1-1 0 0,-1 0 1 0 0,0 0 0 0 0,0 0-1 0 0,1 0 1 0 0,-1 0-1 0 0,0 0 1 0 0,0 0-1 0 0,1 0 1 0 0,-1 0-1 0 0,0 0 1 0 0,0-1 0 0 0,1 1-1 0 0,-1 0 1 0 0,0 0-1 0 0,0 0 1 0 0,0 0-1 0 0,1 0 1 0 0,-1 0 0 0 0,0 0-1 0 0,0-1 32 0 0,0 1-12 0 0,1 0 0 0 0,-1 0 0 0 0,0-1 0 0 0,1 1 0 0 0,-1 0 0 0 0,0-1 0 0 0,0 1 0 0 0,1 0 0 0 0,-1 0 0 0 0,1 0 0 0 0,-1-1 0 0 0,0 1 0 0 0,1 0 0 0 0,-1 0 0 0 0,0 0 0 0 0,1 0 0 0 0,-1 0 0 0 0,1 0 12 0 0,3 3 327 0 0,-2-1-214 0 0,-2-2-122 0 0,0 0 0 0 0,0 0-1 0 0,0 0 1 0 0,0 0 0 0 0,1 1 0 0 0,-1-1-1 0 0,0 0 1 0 0,0 0 0 0 0,0 0 0 0 0,0 0 0 0 0,0 0-1 0 0,1 0 1 0 0,-1 0 0 0 0,0 1 0 0 0,0-1-1 0 0,0 0 1 0 0,0 0 0 0 0,1 0 0 0 0,-1 0-1 0 0,0 0 1 0 0,0 0 0 0 0,0 0 0 0 0,0 0-1 0 0,1 0 1 0 0,-1 0 0 0 0,0 0 0 0 0,0 0-1 0 0,0 0 1 0 0,0 0 0 0 0,1 0 9 0 0,-1-5-664 0 0,0 5 665 0 0,0 0 0 0 0,0-1-1 0 0,0 1 1 0 0,0 0-1 0 0,0-1 1 0 0,0 1-1 0 0,0 0 1 0 0,0-1 0 0 0,0 1-1 0 0,0 0 1 0 0,-1-1-1 0 0,1 1 1 0 0,0 0-1 0 0,0 0 1 0 0,0-1 0 0 0,-1 1-1 0 0,1 0 1 0 0,0 0-1 0 0,0-1 1 0 0,-1 1-1 0 0,1 0 1 0 0,0 0 0 0 0,0 0-1 0 0,-1-1 1 0 0,1 1-1 0 0,0 0 1 0 0,-1 0-1 0 0,1 0 1 0 0,0 0 0 0 0,-1 0-1 0 0,1 0 1 0 0,0 0-1 0 0,-1 0 1 0 0,1 0-1 0 0,0 0 1 0 0,-1 0-1 0 0,0-1 19 0 0,0 0 1 0 0,0 0-1 0 0,0 0 0 0 0,0 0 1 0 0,0 0-1 0 0,1 0 1 0 0,-1 0-1 0 0,0 0 0 0 0,0 0 1 0 0,1 0-1 0 0,-1 0 1 0 0,1 0-1 0 0,-1-1 0 0 0,1 1 1 0 0,-1-1-20 0 0,1-1 28 0 0,0-1 0 0 0,-1 1 0 0 0,1 0 0 0 0,-1 0 0 0 0,0-1 0 0 0,0 1 0 0 0,0 0 0 0 0,0 0 1 0 0,0 0-29 0 0,-4-6 210 0 0,0 1-1 0 0,-2-4-209 0 0,-5-6 112 0 0,8 13 19 0 0,0 0-1 0 0,0 0 1 0 0,-1 0 0 0 0,1 1-1 0 0,-1 0 1 0 0,0 0 0 0 0,0 0-1 0 0,-1 0 1 0 0,1 1 0 0 0,-6-3-131 0 0,7 5 58 0 0,1-1 1 0 0,-1 1 0 0 0,0 0-1 0 0,0 0 1 0 0,0 0-1 0 0,0 0 1 0 0,0 1 0 0 0,0 0-1 0 0,0 0 1 0 0,0 0-1 0 0,0 0 1 0 0,0 0 0 0 0,0 1-1 0 0,0 0 1 0 0,0 0-1 0 0,-3 1-58 0 0,-9 3 46 0 0,11-4-1 0 0,0 1 0 0 0,0-1 0 0 0,1 1 0 0 0,-1 0-1 0 0,0 1 1 0 0,-1 0-45 0 0,-17 9 185 0 0,18-9-130 0 0,-1-1 0 0 0,1 1 0 0 0,-1 0 1 0 0,0 1-56 0 0,-56 47-189 0 0,30-24 241 0 0,2 3-1 0 0,-4 5-51 0 0,19-19 31 0 0,-41 46-4 0 0,4-3 34 0 0,35-40-138 0 0,1 1 0 0 0,1 0 0 0 0,0 2 77 0 0,10-10 25 0 0,4-10-30 0 0,0 0 0 0 0,0 0 0 0 0,0 0 0 0 0,0 0 1 0 0,0 0-1 0 0,0 0 0 0 0,-1 1 5 0 0,8-18-1164 0 0,6-8 1009 0 0,54-73-257 0 0,-24 36 329 0 0,-35 49 72 0 0,5-7-58 0 0,0 1-1 0 0,2 0 0 0 0,6-6 70 0 0,-15 16 98 0 0,-5 6 85 0 0,-3 5 11 0 0,-38 49 183 0 0,-18 24 85 0 0,15-21-505 0 0,-17 34-6 0 0,21-29 93 0 0,-20 28 42 0 0,58-87-116 0 0,0 1-1 0 0,0 0 0 0 0,0-1 1 0 0,1 1-1 0 0,-1 0 0 0 0,1 0 1 0 0,0-1-1 0 0,0 1 0 0 0,-1 3 31 0 0,8-12-292 0 0,-2-2 303 0 0,1 0-1 0 0,0 1 0 0 0,0-1 1 0 0,0 1-1 0 0,4-3-10 0 0,3-4-60 0 0,-1 0 0 0 0,0-1 0 0 0,5-12 60 0 0,16-20-120 0 0,33-36 205 0 0,12-7-85 0 0,-76 88 1 0 0,0 1 18 0 0,1-1 0 0 0,-1 1 0 0 0,1 0 0 0 0,-1-1 0 0 0,0 1 0 0 0,2-1-19 0 0,-3 2 2 0 0,0 0-1 0 0,0 0 1 0 0,0 1 0 0 0,0-1-1 0 0,0 0 1 0 0,0 0 0 0 0,0 0-1 0 0,0 0 1 0 0,0 0 0 0 0,0 0-1 0 0,0 0 1 0 0,0 0-1 0 0,0 0 1 0 0,0 0 0 0 0,0 0-1 0 0,0 0 1 0 0,0 0 0 0 0,0 0-1 0 0,0 0 1 0 0,0 0 0 0 0,0 0-1 0 0,0 0 1 0 0,0 0-1 0 0,0 0 1 0 0,0 0 0 0 0,0 0-1 0 0,0 0 1 0 0,0 0 0 0 0,0 0-1 0 0,0 0 1 0 0,0 0 0 0 0,0 0-1 0 0,0 0 1 0 0,0 0-1 0 0,0 0 1 0 0,1 0 0 0 0,-1 0-1 0 0,0 0 1 0 0,0 0 0 0 0,0 0-1 0 0,0 0 1 0 0,0 0 0 0 0,0 0-1 0 0,0 0 1 0 0,0 0-1 0 0,0 0 1 0 0,0 0 0 0 0,0 0-1 0 0,0 0 1 0 0,0 0 0 0 0,0 0-1 0 0,0 0 1 0 0,0 0 0 0 0,0 0-1 0 0,0 0 1 0 0,0 0-1 0 0,0 0 1 0 0,0 0 0 0 0,0 0-1 0 0,0 0-1 0 0,-2 4 105 0 0,-4 4-5 0 0,-27 32-31 0 0,2 1-1 0 0,-4 10-68 0 0,-30 55 56 0 0,28-44-78 0 0,25-42-128 0 0,5-10 131 0 0,1 0-1 0 0,0 0 1 0 0,1 0-1 0 0,0 1 1 0 0,-2 6 19 0 0,7-16-506 0 0,1-2 165 0 0,5-6 28 0 0,5-10 258 0 0,31-49-437 0 0,29-34 492 0 0,-41 58 29 0 0,6-3-183 0 0,30-30 154 0 0,-35 41-122 0 0,-4 5 147 0 0,-26 27-54 0 0,-2 4-44 0 0,-3 3 71 0 0,-2 7-6 0 0,-1 0-1 0 0,0-1 1 0 0,-1 1-1 0 0,-3 3 9 0 0,-14 19 133 0 0,-24 42 228 0 0,-39 63-451 0 0,50-78-39 0 0,52-88-738 0 0,-6 10 809 0 0,17-30 48 0 0,3 3-1 0 0,1 0 0 0 0,2 1 1 0 0,2 2-1 0 0,18-15 11 0 0,-31 32-58 0 0,-13 14 182 0 0,0 1-1 0 0,2 0-123 0 0,-9 9 4 0 0,0 0-1 0 0,0 0 0 0 0,0 0 1 0 0,0 0-1 0 0,0 0 0 0 0,0 0 0 0 0,0 0 1 0 0,0-1-1 0 0,0 1 0 0 0,0 0 1 0 0,0 0-1 0 0,0 0 0 0 0,0 0 1 0 0,0 0-1 0 0,0 0 0 0 0,0 0 1 0 0,0 0-1 0 0,0 0 0 0 0,0 0 1 0 0,0 0-1 0 0,1 0 0 0 0,-1 0 0 0 0,0 0 1 0 0,0 0-1 0 0,0 0 0 0 0,0 0 1 0 0,0 0-1 0 0,0 0 0 0 0,0 0 1 0 0,0 0-1 0 0,0 0 0 0 0,0 0 1 0 0,0 0-1 0 0,0 0 0 0 0,1 0 0 0 0,-1 0 1 0 0,0 0-1 0 0,0 0 0 0 0,0 0 1 0 0,0 0-1 0 0,0 0 0 0 0,0 0 1 0 0,0 0-1 0 0,0 0 0 0 0,0 0 1 0 0,0 0-1 0 0,0 0 0 0 0,0 0 0 0 0,1 0 1 0 0,-1 0-1 0 0,0 0 0 0 0,0 0 1 0 0,0 0-1 0 0,0 0 0 0 0,0 0 1 0 0,0 0-4 0 0,-1 7 138 0 0,-3 7-15 0 0,-1-4-42 0 0,-1 0 0 0 0,0-1 0 0 0,-1 1 0 0 0,0-1 0 0 0,-4 4-81 0 0,-10 14 21 0 0,-92 140-53 0 0,112-165 28 0 0,0 0 0 0 0,0-1 0 0 0,0 1 0 0 0,0-1 0 0 0,0 1 1 0 0,-1-1-1 0 0,1 0 0 0 0,-1 1 4 0 0,2-6-361 0 0,3-3 231 0 0,18-34 5 0 0,11-14 125 0 0,-23 40 23 0 0,1 1-1 0 0,1 0 1 0 0,0 1 0 0 0,1 0-1 0 0,4-2-22 0 0,41-42-67 0 0,-51 51 119 0 0,-5 5-71 0 0,-3 3 6 0 0,0 2 20 0 0,-28 38 434 0 0,-21 30-430 0 0,42-58 135 0 0,0 0 0 0 0,-3 7-146 0 0,5-9-3 0 0,0 0-1 0 0,-1 0 0 0 0,0-1 1 0 0,-2 1 3 0 0,4-3-41 0 0,3-5-280 0 0,7-11 117 0 0,28-49 203 0 0,3 2-1 0 0,2 1 1 0 0,23-22 1 0 0,-39 51 155 0 0,-35 34-181 0 0,-59 87 492 0 0,61-81-333 0 0,1 1 0 0 0,-1 3-133 0 0,-9 13 166 0 0,-72 103-77 0 0,91-133-129 0 0,0 0-70 0 0,0 0 0 0 0,0-1-1 0 0,0 1 1 0 0,0-1-1 0 0,-2 3 111 0 0,3-6-400 0 0,1-3-17 0 0,2-2-202 0 0,29-57-214 0 0,34-64 896 0 0,-50 105-38 0 0,-11 17-17 0 0,-1 0-1 0 0,1-1 1 0 0,-1 1-1 0 0,0 0 0 0 0,-1-1 1 0 0,1 0-8 0 0,-3 6 1 0 0,0 0 0 0 0,0 0 0 0 0,0 0 1 0 0,0 0-1 0 0,0 0 0 0 0,0 0 0 0 0,0 0 0 0 0,0 0 1 0 0,0 0-1 0 0,0 0 0 0 0,0 0 0 0 0,0-1 1 0 0,0 1-1 0 0,0 0 0 0 0,0 0 0 0 0,0 0 0 0 0,0 0 1 0 0,0 0-1 0 0,0 0 0 0 0,0 0 0 0 0,0 0 0 0 0,0 0 1 0 0,0 0-1 0 0,0 0 0 0 0,0 0 0 0 0,0 0 0 0 0,0 0 1 0 0,0 0-1 0 0,0 0 0 0 0,0 0 0 0 0,0 0 1 0 0,0 0-1 0 0,0-1 0 0 0,0 1 0 0 0,0 0 0 0 0,0 0 1 0 0,0 0-1 0 0,0 0 0 0 0,0 0 0 0 0,0 0 0 0 0,0 0 1 0 0,0 0-1 0 0,0 0 0 0 0,0 0 0 0 0,0 0 1 0 0,-1 0-1 0 0,1 0 0 0 0,0 0 0 0 0,0 0 0 0 0,0 0 1 0 0,0 0-1 0 0,0 0 0 0 0,0 0 0 0 0,0 0 0 0 0,0 0 1 0 0,0 0-1 0 0,0 0-1 0 0,-5 2 158 0 0,-4 4 136 0 0,-33 35 312 0 0,31-30-537 0 0,0 0-1 0 0,-3 5-68 0 0,2-3 47 0 0,-8 8-47 0 0,1-5 128 0 0,0-1 1 0 0,-1 0 0 0 0,0-1-1 0 0,-7 2-128 0 0,-14 5-25 0 0,-41 15 25 0 0,49-22 44 0 0,9-3 86 0 0,0-2 1 0 0,-1 0-1 0 0,-17 2-130 0 0,21-7 67 0 0,1-1 0 0 0,0 0 1 0 0,-1-2-1 0 0,1 0 0 0 0,-8-2-67 0 0,0 0 28 0 0,1 1 1 0 0,-1 2-1 0 0,1 1 0 0 0,-23 5-28 0 0,25-2 213 0 0,-14 9-70 0 0,38-14-105 0 0,0-1 0 0 0,0 1 0 0 0,0 0-1 0 0,1-1 1 0 0,-1 1 0 0 0,0 0 0 0 0,0-1-1 0 0,0 1 1 0 0,0 0-38 0 0,1 0 6 0 0,0-1 0 0 0,0 0 0 0 0,0 0 1 0 0,0 0-1 0 0,0 0 0 0 0,0 0 0 0 0,0 0 0 0 0,-1 0 0 0 0,1 0 0 0 0,0 0 0 0 0,0 0 0 0 0,0 0 0 0 0,0 0 0 0 0,0 1 0 0 0,0-1 0 0 0,0 0 0 0 0,0 0 1 0 0,0 0-1 0 0,0 0 0 0 0,0 0 0 0 0,0 0 0 0 0,0 0 0 0 0,0 0 0 0 0,0 0 0 0 0,0 1 0 0 0,0-1 0 0 0,0 0 0 0 0,0 0 0 0 0,0 0 0 0 0,0 0 1 0 0,0 0-1 0 0,0 0 0 0 0,1 0 0 0 0,-1 0 0 0 0,0 0 0 0 0,0 1-6 0 0,6-1 58 0 0,18-4 212 0 0,-14 2-270 0 0,0 1 0 0 0,0-2 0 0 0,0 1 0 0 0,0-1 0 0 0,28-10-21 0 0,0 3-1 0 0,0 1 0 0 0,19-1 22 0 0,-44 8-105 0 0,-9 2 53 0 0,-1-1 1 0 0,0 1-1 0 0,0 0 1 0 0,1 0 0 0 0,1 0 51 0 0,-4 0-26 0 0,1 0 1 0 0,-1 0-1 0 0,1 1 1 0 0,-1-1-1 0 0,0 1 1 0 0,0-1-1 0 0,1 1 1 0 0,-1-1-1 0 0,0 1 1 0 0,0 0 0 0 0,0 0-1 0 0,0-1 1 0 0,1 1-1 0 0,-1 1 26 0 0,-1-2-9 0 0,1 1 0 0 0,-1-1 0 0 0,0 1 0 0 0,0-1 1 0 0,0 1-1 0 0,0-1 0 0 0,0 1 0 0 0,0 0 0 0 0,0-1 0 0 0,0 1 0 0 0,0-1 0 0 0,0 1 0 0 0,0-1 0 0 0,0 1 1 0 0,-1-1-1 0 0,1 1 0 0 0,0-1 0 0 0,0 1 0 0 0,0-1 0 0 0,-1 1 0 0 0,1-1 0 0 0,0 1 0 0 0,-1-1 0 0 0,1 0 0 0 0,0 1 1 0 0,-1-1 8 0 0,-9 13-190 0 0,6-10 159 0 0,0 1 0 0 0,-1-1 0 0 0,0 0-1 0 0,0 0 1 0 0,-4 2 31 0 0,-9 5 22 0 0,6-2-26 0 0,4-2 56 0 0,-1-1 0 0 0,1 0 0 0 0,-1 0 0 0 0,-7 2-52 0 0,-12 3-31 0 0,-45 16 144 0 0,-1-3 0 0 0,-8-2-113 0 0,57-16-52 0 0,-32 7 135 0 0,-44 3-83 0 0,80-12 94 0 0,1 1-1 0 0,-9 3-93 0 0,-21 3 418 0 0,40-6-109 0 0,9-2-34 0 0,5 0-19 0 0,5-1-125 0 0,0 0-1 0 0,0 0 0 0 0,0-1 1 0 0,0-1-1 0 0,0 0 0 0 0,0 0 1 0 0,2-1-131 0 0,-9 2 6 0 0,22-3 147 0 0,0 2 0 0 0,10 1-153 0 0,13-1 52 0 0,-12 0-26 0 0,-6 0-154 0 0,0-1 0 0 0,0-1 0 0 0,6-3 128 0 0,-12 0-373 0 0,1 0-1 0 0,3-4 374 0 0,-8 4-335 0 0,-13 5 149 0 0,0-1 1 0 0,0 0-1 0 0,0-1 1 0 0,0 0-1 0 0,2-1 186 0 0,-6 3-109 0 0,6-4-137 0 0,-6 3 98 0 0,-3 1-65 0 0,-12 4 312 0 0,3 0 0 0 0,-26 2 37 0 0,10-1 129 0 0,0 1 0 0 0,0 1 0 0 0,-17 7-265 0 0,-101 49 144 0 0,134-57-133 0 0,0 0 1 0 0,1 1 0 0 0,-1 0 0 0 0,1 1 0 0 0,1-1 0 0 0,-1 2-1 0 0,1-1 1 0 0,-7 9-12 0 0,15-16 7 0 0,0 0-1 0 0,0 0 1 0 0,0 0 0 0 0,0 0-1 0 0,0 1 1 0 0,0-1-1 0 0,-1 0 1 0 0,1 0 0 0 0,0 0-1 0 0,0 0 1 0 0,0 0-1 0 0,0 0 1 0 0,0 0 0 0 0,0 0-1 0 0,0 0 1 0 0,0 0-1 0 0,0 1 1 0 0,0-1 0 0 0,0 0-1 0 0,0 0 1 0 0,0 0-1 0 0,0 0 1 0 0,0 0-1 0 0,0 0 1 0 0,0 0 0 0 0,0 1-1 0 0,0-1 1 0 0,0 0-1 0 0,0 0 1 0 0,0 0 0 0 0,0 0-1 0 0,0 0 1 0 0,0 0-1 0 0,0 0 1 0 0,0 0 0 0 0,0 1-1 0 0,0-1 1 0 0,0 0-1 0 0,0 0 1 0 0,0 0 0 0 0,0 0-1 0 0,0 0 1 0 0,0 0-1 0 0,1 0 1 0 0,-1 0-1 0 0,0 0 1 0 0,0 0 0 0 0,0 1-1 0 0,0-1 1 0 0,0 0-1 0 0,0 0 1 0 0,0 0 0 0 0,0 0-1 0 0,0 0 1 0 0,1 0-1 0 0,-1 0-6 0 0,10 0 212 0 0,12-4 39 0 0,24-9-15 0 0,-20 5-269 0 0,7 0 33 0 0,-7 3-6 0 0,-7 0 53 0 0,2 2 0 0 0,11-1-47 0 0,-3 1 39 0 0,-17 1-228 0 0,0 1 0 0 0,0 1 0 0 0,8 0 189 0 0,-15 0-96 0 0,0 1-126 0 0,-5-1 201 0 0,0 0 1 0 0,0 0-1 0 0,0 0 0 0 0,0 0 0 0 0,0 0 0 0 0,0 0 0 0 0,0 0 0 0 0,0 0 1 0 0,0 0-1 0 0,0 0 0 0 0,0 0 0 0 0,0 0 0 0 0,0 0 0 0 0,0 0 1 0 0,0 0-1 0 0,0 0 0 0 0,0 0 0 0 0,0 0 0 0 0,0 0 0 0 0,0 0 21 0 0,-2 0-116 0 0,0 0 0 0 0,1 0 0 0 0,-1 0 0 0 0,0 0 0 0 0,0 0 0 0 0,-1 1 116 0 0,-1 0-131 0 0,-102 14 407 0 0,89-13-141 0 0,-2 1 94 0 0,0 0 0 0 0,-12 4-229 0 0,-31 14-159 0 0,59-21 896 0 0,10-3-395 0 0,12-3-184 0 0,8-4-79 0 0,-22 8-43 0 0,0 0 1 0 0,0 0-1 0 0,0 1 0 0 0,1-1 0 0 0,-1 1 0 0 0,0 0 0 0 0,1 0 0 0 0,-1 1 0 0 0,0 0 1 0 0,1 0-37 0 0,2 0 11 0 0,0 0 1 0 0,0-1-1 0 0,-1 1 0 0 0,1-2 1 0 0,0 1-1 0 0,-1-1 1 0 0,4-1-12 0 0,25-5-94 0 0,-23 5 72 0 0,-10 2-11 0 0,1 0 0 0 0,-1 1 0 0 0,0-1 0 0 0,1 1 0 0 0,-1-1 0 0 0,1 1 0 0 0,-1 0 0 0 0,1 1 0 0 0,-1-1 0 0 0,1 0 0 0 0,-1 1 33 0 0,3 1 40 0 0,6 1-191 0 0,-12-3 131 0 0,0 0 0 0 0,1 1-1 0 0,-1-1 1 0 0,0 0 0 0 0,0 0 0 0 0,1 0 0 0 0,-1 0 0 0 0,0 1 0 0 0,1-1 0 0 0,-1 0 0 0 0,0 0 0 0 0,0 1 0 0 0,1-1-1 0 0,-1 0 1 0 0,0 0 0 0 0,0 1 0 0 0,0-1 0 0 0,1 0 0 0 0,-1 1 0 0 0,0-1 0 0 0,0 0 0 0 0,0 1 0 0 0,0-1-1 0 0,0 0 1 0 0,0 1 20 0 0,0-1-22 0 0,0 0 0 0 0,0 1-1 0 0,0-1 1 0 0,0 0 0 0 0,-1 0-1 0 0,1 1 1 0 0,0-1 0 0 0,0 0-1 0 0,0 0 1 0 0,-1 0 0 0 0,1 1-1 0 0,0-1 1 0 0,0 0 0 0 0,-1 0-1 0 0,1 0 1 0 0,0 0 0 0 0,-1 0-1 0 0,1 1 1 0 0,0-1 0 0 0,0 0-1 0 0,-1 0 1 0 0,1 0 0 0 0,0 0-1 0 0,-1 0 1 0 0,1 0 0 0 0,0 0-1 0 0,-1 0 1 0 0,1 0 0 0 0,0 0-1 0 0,-1 0 23 0 0,-9-1-437 0 0,1 1 348 0 0,-1 0 0 0 0,0 0 0 0 0,-2 1 89 0 0,-7 1 23 0 0,-25 0 281 0 0,-40 9-304 0 0,78-11 20 0 0,0 1 0 0 0,1 0 0 0 0,0 1 0 0 0,-1-1 0 0 0,1 1 0 0 0,0 0 0 0 0,0 1-1 0 0,0-1 1 0 0,0 1 0 0 0,-4 3-20 0 0,6-4 140 0 0,2-1-122 0 0,1-1-1 0 0,-1 0 0 0 0,1 0 0 0 0,0 0 1 0 0,-1 0-1 0 0,1 0 0 0 0,0 1 0 0 0,0-1 1 0 0,-1 0-1 0 0,1 0 0 0 0,0 0 0 0 0,-1 1 1 0 0,1-1-1 0 0,0 0 0 0 0,0 1 0 0 0,-1-1 1 0 0,1 0-1 0 0,0 0 0 0 0,0 1 0 0 0,0-1 1 0 0,0 0-1 0 0,-1 1 0 0 0,1-1 0 0 0,0 1 1 0 0,0-1-1 0 0,0 0 0 0 0,0 1 0 0 0,0-1 1 0 0,0 0-1 0 0,0 1 0 0 0,0-1 0 0 0,0 1-17 0 0,20-4 518 0 0,-13 4-494 0 0,0-2 0 0 0,0 1 0 0 0,1-1 1 0 0,-1 0-1 0 0,0-1 0 0 0,0 1 0 0 0,4-3-24 0 0,17-3 48 0 0,23-4 18 0 0,-18 3-460 0 0,5 1 394 0 0,-8-2-675 0 0,-20 5 181 0 0,-9 2-25 0 0,-7 3 259 0 0,-10 2 77 0 0,10-3 139 0 0,1 1 0 0 0,-1 0 0 0 0,1 1 0 0 0,0-1 0 0 0,-1 1 0 0 0,1 0 0 0 0,-1 1 44 0 0,-24 12 32 0 0,-36 23 7 0 0,66-38-42 0 0,0 0 1 0 0,-1 1 0 0 0,1-1 0 0 0,0 0 0 0 0,-1 0 0 0 0,1 0 0 0 0,-1 0 0 0 0,1 0 0 0 0,0 0 0 0 0,-1 0-1 0 0,1 0 1 0 0,0 1 0 0 0,-1-1 0 0 0,1 0 0 0 0,0-1 0 0 0,-1 1 0 0 0,1 0 0 0 0,-1 0 2 0 0,1 0 8 0 0,0 0 1 0 0,0 0-1 0 0,0 0 1 0 0,0 0-1 0 0,0 0 1 0 0,-1 0 0 0 0,1-1-1 0 0,0 1 1 0 0,0 0-1 0 0,0 0 1 0 0,0 0-1 0 0,0 0 1 0 0,0 0-1 0 0,0-1 1 0 0,0 1-1 0 0,0 0 1 0 0,0 0 0 0 0,0 0-1 0 0,0 0 1 0 0,0-1-1 0 0,0 1 1 0 0,0 0-1 0 0,0 0 1 0 0,0 0-1 0 0,0 0 1 0 0,0 0-1 0 0,0-1-8 0 0,0 0 39 0 0,0 0-1 0 0,1 0 1 0 0,-1 0-1 0 0,0 0 1 0 0,1 0-1 0 0,-1 0 1 0 0,1 0-1 0 0,-1 0 1 0 0,1 1-1 0 0,0-1 1 0 0,-1 0-1 0 0,1 0-38 0 0,0 0 7 0 0,-1 1 0 0 0,1 0 1 0 0,0-1-1 0 0,-1 1 0 0 0,1 0 0 0 0,0-1 0 0 0,-1 1 0 0 0,1 0 0 0 0,0 0 0 0 0,-1 0 0 0 0,1-1 0 0 0,0 1 0 0 0,-1 0 0 0 0,1 0 0 0 0,0 0-7 0 0,0 0 35 0 0,1 0 0 0 0,-1 0 1 0 0,0 0-1 0 0,0 0 0 0 0,0-1 0 0 0,1 1 0 0 0,-1-1 0 0 0,1 0-35 0 0,1 0 82 0 0,0 0 0 0 0,0 0 0 0 0,-1 0-1 0 0,1 0 1 0 0,0 1 0 0 0,3-1-82 0 0,20-2 128 0 0,-18 2-86 0 0,0 0-1 0 0,0 0 1 0 0,-1 0-1 0 0,1-1 1 0 0,-1 0-1 0 0,1-1 1 0 0,1 0-42 0 0,49-24 8 0 0,-28 15 26 0 0,-1-3 0 0 0,1-1-34 0 0,-18 8-125 0 0,0-1 1 0 0,0-1-1 0 0,6-7 125 0 0,-4 4-281 0 0,14-10 281 0 0,88-54-219 0 0,-62 49-52 0 0,-49 27 346 0 0,-10 3-10 0 0,2-1-47 0 0,0 0 0 0 0,0 0 0 0 0,0 0 0 0 0,0 1 0 0 0,0 0 0 0 0,0 0-1 0 0,0-1 1 0 0,0 2 0 0 0,0 0-18 0 0,-9 5 52 0 0,-24 16 449 0 0,-27 24-501 0 0,43-33 6 0 0,14-11-16 0 0,0 1-1 0 0,-1 0 1 0 0,2 0 0 0 0,-1 1 0 0 0,0-1 0 0 0,1 1 0 0 0,0 1 0 0 0,0-1 10 0 0,4-4 7 0 0,0 0 0 0 0,0 0 0 0 0,0 1 0 0 0,0-1 0 0 0,0 0 0 0 0,1 0-7 0 0,0-2 0 0 0,0 1 1 0 0,0-1-1 0 0,0 0 0 0 0,0 0 1 0 0,0 0-1 0 0,0 0 1 0 0,0 0-1 0 0,0 0 0 0 0,0 0 1 0 0,0 0-1 0 0,0 0 1 0 0,0 0-1 0 0,0 1 0 0 0,0-1 1 0 0,0 0-1 0 0,0 0 0 0 0,0 0 1 0 0,0 0-1 0 0,0 0 1 0 0,0 0-1 0 0,0 0 0 0 0,0 0 1 0 0,0 0-1 0 0,0 0 1 0 0,0 1-1 0 0,0-1 0 0 0,0 0 1 0 0,0 0-1 0 0,0 0 0 0 0,0 0 1 0 0,0 0-1 0 0,0 0 1 0 0,1 0-1 0 0,-1 0 0 0 0,0 0 1 0 0,0 0-1 0 0,0 0 0 0 0,0 0 1 0 0,0 0-1 0 0,0 0 1 0 0,0 0-1 0 0,0 0 0 0 0,0 0 1 0 0,1 0-1 0 0,7-3 7 0 0,7-8 4 0 0,-1 3 42 0 0,0-1 0 0 0,8-3-53 0 0,-6 4-59 0 0,0-2 0 0 0,0 0 0 0 0,10-9 59 0 0,-7 5-42 0 0,38-32 58 0 0,-31 24-220 0 0,18-11 204 0 0,-36 30-103 0 0,-7 3 91 0 0,-4 4 21 0 0,-28 24-49 0 0,15-13 234 0 0,-3 3-194 0 0,-18 20 173 0 0,-49 55 53 0 0,83-91-249 0 0,1 1-1 0 0,0 0 1 0 0,0 0 0 0 0,0 0 0 0 0,0 0-1 0 0,1 0 1 0 0,-1 0 0 0 0,1 0-1 0 0,0 0 1 0 0,0 1 0 0 0,0-1 0 0 0,0 1-1 0 0,1-1 24 0 0,0-3-6 0 0,0 0 1 0 0,0 0-1 0 0,0 1 0 0 0,0-1 0 0 0,0 0 0 0 0,0 0 1 0 0,0 0-1 0 0,0 0 0 0 0,0 0 0 0 0,0 0 0 0 0,0 0 1 0 0,0 0-1 0 0,0 0 0 0 0,0 0 0 0 0,0 1 0 0 0,0-1 1 0 0,0 0-1 0 0,0 0 0 0 0,0 0 0 0 0,0 0 0 0 0,0 0 1 0 0,0 0-1 0 0,0 0 0 0 0,0 0 0 0 0,1 0 0 0 0,-1 0 1 0 0,0 0-1 0 0,0 0 0 0 0,0 0 0 0 0,0 0 0 0 0,0 0 1 0 0,0 0-1 0 0,0 0 0 0 0,0 0 0 0 0,0 0 0 0 0,0 0 0 0 0,1 0 1 0 0,-1 0-1 0 0,0 0 0 0 0,0 0 0 0 0,0 0 0 0 0,0 0 1 0 0,0 0-1 0 0,0 0 0 0 0,0 0 0 0 0,0 0 0 0 0,0 0 6 0 0,7-2-156 0 0,4-7 157 0 0,40-41-248 0 0,8-13 247 0 0,-44 46-93 0 0,-7 10-13 0 0,-14 13 27 0 0,-5 3 270 0 0,0 0 0 0 0,1 1 0 0 0,-7 8-191 0 0,-11 11-269 0 0,23-24 205 0 0,-2 0 59 0 0,1 1 0 0 0,0 0 0 0 0,1 0-1 0 0,0 1 1 0 0,-1 0 0 0 0,-1 4 5 0 0,6-9-180 0 0,2-5 68 0 0,13-30-220 0 0,-13 30 309 0 0,-1 0-1 0 0,1 0 1 0 0,-1-1 0 0 0,0 1-1 0 0,0 0 1 0 0,0 0 0 0 0,0 0-1 0 0,0-1 1 0 0,-1-1 23 0 0,1 3 12 0 0,-1 0 0 0 0,1 1 1 0 0,-1-1-1 0 0,0 0 0 0 0,1 0 1 0 0,-1 1-1 0 0,0-1 0 0 0,0 1 0 0 0,0-1 1 0 0,0 1-1 0 0,0-1 0 0 0,0 1 1 0 0,-1 0-1 0 0,1-1 0 0 0,0 1 0 0 0,-1 0 1 0 0,-1-1-13 0 0,2 1 4 0 0,-1 0 0 0 0,1 0 1 0 0,-1 0-1 0 0,0 0 0 0 0,0 0 1 0 0,1 1-1 0 0,-1-1 0 0 0,0 0 0 0 0,0 1 1 0 0,0-1-1 0 0,1 1 0 0 0,-1 0 1 0 0,0 0-1 0 0,0 0 0 0 0,0 0 1 0 0,0 0-1 0 0,0 0 0 0 0,0 0 1 0 0,0 1-1 0 0,1-1 0 0 0,-3 1-4 0 0,-2 1 9 0 0,-1-1 0 0 0,1 1 0 0 0,0 0-1 0 0,0 1 1 0 0,1 0 0 0 0,-1 0 0 0 0,0 0-1 0 0,1 0 1 0 0,-1 2-9 0 0,-10 5 10 0 0,12-7-10 0 0,1-1 1 0 0,-1 0-1 0 0,-3 4 0 0 0,-44 37-76 0 0,48-41 115 0 0,-1 2-29 0 0,-1 0-1 0 0,1 0 0 0 0,-1 0 1 0 0,0 0-1 0 0,0-1 1 0 0,0 0-1 0 0,-2 0-9 0 0,6-2 9 0 0,1-1-1 0 0,-1 0 1 0 0,0 0-1 0 0,0 1 1 0 0,0-1-1 0 0,1 0 1 0 0,-1 0-1 0 0,0 0 1 0 0,0 0-1 0 0,0 0 1 0 0,1 0-1 0 0,-1-1 1 0 0,-1 1-9 0 0,2 0-2 0 0,0 0 1 0 0,0 0-1 0 0,0 0 0 0 0,0 0 1 0 0,0 0-1 0 0,0 0 0 0 0,0 0 0 0 0,0 0 1 0 0,0 0-1 0 0,0 0 0 0 0,0 0 1 0 0,0 0-1 0 0,0 0 0 0 0,-1 0 1 0 0,1 0-1 0 0,0 0 0 0 0,0 0 1 0 0,0 0-1 0 0,0 0 0 0 0,0 0 0 0 0,0 0 1 0 0,0 0-1 0 0,0 0 0 0 0,0 0 1 0 0,0 0-1 0 0,0 0 0 0 0,0 0 1 0 0,0 0-1 0 0,0 0 0 0 0,0 0 1 0 0,0 0-1 0 0,-1 0 0 0 0,1 0 0 0 0,0 0 1 0 0,0 0-1 0 0,0 0 0 0 0,0 0 1 0 0,0 0-1 0 0,0 0 0 0 0,0 0 1 0 0,0 0-1 0 0,0 0 0 0 0,0 1 1 0 0,0-1-1 0 0,0 0 0 0 0,0 0 0 0 0,0 0 1 0 0,0 0-1 0 0,0 0 0 0 0,0 0 1 0 0,0 0-1 0 0,0 0 0 0 0,0 0 1 0 0,0 0-1 0 0,0 0 0 0 0,0 0 0 0 0,0 0 1 0 0,0 0-1 0 0,0 0 0 0 0,0 0 1 0 0,0 1-1 0 0,0-1 0 0 0,0 0 1 0 0,0 0 1 0 0,1 0 45 0 0,0 0 1 0 0,1 1-1 0 0,-1-1 1 0 0,0 0-1 0 0,0 0 1 0 0,0 0-1 0 0,1 0 1 0 0,-1 0-1 0 0,0 0 1 0 0,0 0-1 0 0,1-1-45 0 0,1 1 83 0 0,0 0-1 0 0,0-1 0 0 0,0 1 1 0 0,0-1-1 0 0,-1 0 1 0 0,3-1-83 0 0,-1 0 10 0 0,1 1 1 0 0,-1-1 0 0 0,0 1 0 0 0,1 0 0 0 0,-1 0 0 0 0,3 0-11 0 0,6-1 8 0 0,-12 2-4 0 0,0 0 0 0 0,0 0 0 0 0,-1 0 0 0 0,1 0 0 0 0,0 0 0 0 0,0 0 0 0 0,0 0 0 0 0,0 0 0 0 0,0 0 0 0 0,0 1 0 0 0,0-1 0 0 0,0 0 0 0 0,0 1 0 0 0,0-1 0 0 0,0 1 0 0 0,0-1 0 0 0,-1 1 1 0 0,1-1-1 0 0,0 1 0 0 0,0 0 0 0 0,-1-1 0 0 0,1 1 0 0 0,0 0 0 0 0,-1 0 0 0 0,1 0 0 0 0,-1-1 0 0 0,1 1 0 0 0,-1 0 0 0 0,1 0 0 0 0,-1 0 0 0 0,0 0 0 0 0,1 0 0 0 0,-1 0 0 0 0,0 0 0 0 0,0 0 0 0 0,0 0 0 0 0,0 0 0 0 0,1 0 0 0 0,-1 0-4 0 0,0-1 2 0 0,0 0 0 0 0,0 0 0 0 0,0 1 0 0 0,0-1 0 0 0,0 0-1 0 0,0 1 1 0 0,0-1 0 0 0,0 0 0 0 0,0 0 0 0 0,0 1 0 0 0,1-1 0 0 0,-1 0-1 0 0,0 0 1 0 0,0 1 0 0 0,0-1 0 0 0,1 0 0 0 0,-1 0 0 0 0,0 0 0 0 0,0 0 0 0 0,0 1-1 0 0,1-1 1 0 0,-1 0 0 0 0,0 0 0 0 0,1 0 0 0 0,-1 0 0 0 0,0 0 0 0 0,0 0-1 0 0,1 1 1 0 0,-1-1 0 0 0,0 0 0 0 0,0 0 0 0 0,1 0 0 0 0,-1 0 0 0 0,0 0-1 0 0,1 0 1 0 0,-1 0 0 0 0,0 0 0 0 0,0 0 0 0 0,1-1 0 0 0,-1 1 0 0 0,0 0 0 0 0,1 0-1 0 0,-1 0 1 0 0,0 0 0 0 0,0 0 0 0 0,1 0-2 0 0,15-6-140 0 0,-12 4 154 0 0,1-1 31 0 0,7-1 78 0 0,-12 4-123 0 0,0 0 0 0 0,1 0 0 0 0,-1 0 0 0 0,0 0 0 0 0,1 0 0 0 0,-1 0 0 0 0,0 0 0 0 0,1 0 0 0 0,-1 0 0 0 0,1 0 0 0 0,-1 0 0 0 0,0 0 0 0 0,1 0 1 0 0,-1 1-1 0 0,0-1 0 0 0,1 0 0 0 0,-1 0 0 0 0,0 0 0 0 0,0 1 0 0 0,1-1 0 0 0,-1 0 0 0 0,0 0 0 0 0,1 1 0 0 0,-1-1 0 0 0,0 0 0 0 0,0 1 0 0 0,0-1 0 0 0,1 0 1 0 0,-1 1-1 0 0,0-1 0 0 0,2 4-17 0 0,-1-3-2 0 0,-1 0 1 0 0,1 0-1 0 0,-1 1 0 0 0,1-1 1 0 0,-1 0-1 0 0,1 0 1 0 0,-1 1-1 0 0,1-1 1 0 0,-1 2 18 0 0,0-3-1 0 0,0 0 1 0 0,0 1 0 0 0,0-1 0 0 0,0 0-1 0 0,0 1 1 0 0,1-1 0 0 0,-1 0 0 0 0,0 1-1 0 0,0-1 1 0 0,0 0 0 0 0,1 1-1 0 0,-1-1 1 0 0,0 0 0 0 0,0 0 0 0 0,1 1-1 0 0,-1-1 1 0 0,0 0 0 0 0,0 0 0 0 0,1 1-1 0 0,-1-1 1 0 0,0 0 0 0 0,1 0 0 0 0,-1 0-1 0 0,0 0 1 0 0,1 0 0 0 0,-1 1 0 0 0,0-1-1 0 0,1 0 0 0 0,-1 0 0 0 0,0 0 0 0 0,1 0 0 0 0,-1 1 0 0 0,0-1 0 0 0,1 0 0 0 0,-1 0 0 0 0,0 0 0 0 0,1 1-1 0 0,-1-1 1 0 0,0 0 0 0 0,0 0 0 0 0,1 1 0 0 0,-1-1 0 0 0,0 0 0 0 0,0 1 0 0 0,0-1 1 0 0,0 0-1 0 0,1 1-1 0 0,-1-1 1 0 0,0 0-1 0 0,0 1 1 0 0,0-1-1 0 0,1 0 1 0 0,-1 0-1 0 0,0 1 1 0 0,0-1-1 0 0,1 0 1 0 0,-1 0-1 0 0,0 1 1 0 0,0-1-1 0 0,1 0 1 0 0,-1 0-1 0 0,0 0 1 0 0,1 1-1 0 0,-1-1 1 0 0,0 0-1 0 0,1 0 1 0 0,-1 0-1 0 0,0 0 1 0 0,1 0-1 0 0,-1 0 1 0 0,1 0 1 0 0,-1 0 9 0 0,0 0 0 0 0,1 0 0 0 0,-1 0 0 0 0,0 0 0 0 0,1 1 0 0 0,-1-1 0 0 0,0 0-1 0 0,1 0 1 0 0,-1 0 0 0 0,0 0 0 0 0,1 0 0 0 0,-1 1 0 0 0,0-1 0 0 0,1 0 0 0 0,-1 0 0 0 0,0 1 0 0 0,0-1 0 0 0,1 0 0 0 0,-1 0 0 0 0,0 1 0 0 0,0-1 0 0 0,0 0-9 0 0,1 1-7 0 0,0 0 0 0 0,-1-1-1 0 0,1 1 1 0 0,0-1 0 0 0,0 0-1 0 0,-1 1 1 0 0,1-1 0 0 0,0 0 0 0 0,0 1-1 0 0,-1-1 1 0 0,1 0 0 0 0,0 0-1 0 0,0 0 1 0 0,0 0 0 0 0,0 1-1 0 0,0-1 8 0 0,2 0-44 0 0,-2 1 58 0 0,0-1 0 0 0,0 1 0 0 0,0-1 0 0 0,-1 1-1 0 0,1-1 1 0 0,0 1 0 0 0,-1-1 0 0 0,1 1 0 0 0,0 0 0 0 0,-1-1 0 0 0,1 1 0 0 0,-1 0 0 0 0,1 0-14 0 0,-1 0-16 0 0,1 0-1 0 0,-1-1 1 0 0,1 1 0 0 0,0 0 0 0 0,-1-1 0 0 0,1 1 0 0 0,-1 0 0 0 0,1-1 0 0 0,0 1 0 0 0,0-1 0 0 0,-1 1 0 0 0,1-1 0 0 0,0 1 0 0 0,0-1 0 0 0,0 1 16 0 0,6 2 35 0 0,-7-3-32 0 0,0 0 0 0 0,0 0 1 0 0,1 0-1 0 0,-1 1 0 0 0,0-1 0 0 0,0 0 1 0 0,0 0-1 0 0,1 0 0 0 0,-1 0 0 0 0,0 0 1 0 0,0 0-1 0 0,1 0 0 0 0,-1 0 0 0 0,0 0 1 0 0,1 1-1 0 0,-1-1 0 0 0,0 0 0 0 0,0 0 1 0 0,1 0-1 0 0,-1-1 0 0 0,0 1 1 0 0,0 0-1 0 0,1 0 0 0 0,-1 0 0 0 0,0 0 1 0 0,0 0-1 0 0,1 0 0 0 0,-1 0 0 0 0,0 0-3 0 0,0 0 1 0 0,1-1 0 0 0,-1 1 0 0 0,0 0 0 0 0,0 0-1 0 0,1 0 1 0 0,-1 0 0 0 0,0 0 0 0 0,0 0 0 0 0,1 0 0 0 0,-1 0-1 0 0,0 0 1 0 0,0 0 0 0 0,1 0 0 0 0,-1 0 0 0 0,0 0 0 0 0,1 0-1 0 0,-1 0 1 0 0,0 0 0 0 0,0 0 0 0 0,1 0 0 0 0,-1 0 0 0 0,0 1-1 0 0,0-1 1 0 0,1 0 0 0 0,-1 0 0 0 0,0 0 0 0 0,0 0 0 0 0,0 1 0 0 0,1-1-1 0 0,-1 0 1 0 0,0 0 0 0 0,0 0 0 0 0,0 1 0 0 0,0-1 0 0 0,1 0-1 0 0,-1 0 1 0 0,0 0 0 0 0,0 1 0 0 0,0-1 0 0 0,0 0 0 0 0,0 0-1 0 0,0 1 1 0 0,0-1 0 0 0,0 0-1 0 0,3 15-48 0 0,-3-11-81 0 0,4-1-76 0 0,-4-2 199 0 0,0-1-1 0 0,1 0 1 0 0,-1 0 0 0 0,0 0 0 0 0,0 0-1 0 0,1 0 1 0 0,-1 1 0 0 0,0-1 0 0 0,0 0 0 0 0,0 0-1 0 0,1 0 1 0 0,-1 1 0 0 0,0-1 0 0 0,0 0-1 0 0,0 0 1 0 0,0 1 0 0 0,1-1 0 0 0,-1 0 0 0 0,0 1-1 0 0,0-1 1 0 0,0 0 6 0 0,1 4 40 0 0,1 0 0 0 0,-1 0 0 0 0,1-1 0 0 0,1 3-40 0 0,2 2-84 0 0,-4-6 43 0 0,-1-1-1 0 0,1 1 1 0 0,0 0 0 0 0,0-1-1 0 0,-1 1 1 0 0,1 0 0 0 0,-1 0 41 0 0,0-2 4 0 0,0 1 0 0 0,0-1 0 0 0,0 1 0 0 0,0-1 0 0 0,0 1 0 0 0,0-1 1 0 0,0 1-1 0 0,0-1 0 0 0,1 0 0 0 0,-1 1 0 0 0,0-1 0 0 0,0 1 0 0 0,0-1 0 0 0,1 1 0 0 0,-1-1 1 0 0,0 0-1 0 0,0 1 0 0 0,1-1 0 0 0,-1 0 0 0 0,0 1-4 0 0,4 4-168 0 0,-3-3 120 0 0,-1-2 48 0 0,0 1 0 0 0,0-1 0 0 0,0 0 0 0 0,0 0 1 0 0,0 0-1 0 0,0 0 0 0 0,0 0 0 0 0,0 0 1 0 0,0 0-1 0 0,0 0 0 0 0,0 0 0 0 0,0 1 1 0 0,0-1-1 0 0,0 0 0 0 0,0 0 0 0 0,0 0 0 0 0,0 0 1 0 0,0 0-1 0 0,0 0 0 0 0,0 0 0 0 0,0 0 1 0 0,0 0-1 0 0,1 0 0 0 0,-1 0 0 0 0,0 0 0 0 0,0 0 1 0 0,0 1-1 0 0,0-1 0 0 0,0 0 0 0 0,0 0 1 0 0,0 0-1 0 0,0 0 0 0 0,0 0 0 0 0,0 0 1 0 0,1 0-1 0 0,-1 0 0 0 0,0 0 0 0 0,0 0 0 0 0,0 0 1 0 0,0 0-1 0 0,0 0 0 0 0,0 0 0 0 0,0 0 1 0 0,0 0-1 0 0,1 0 0 0 0,-1 0-4 0 0,0 0 0 0 0,1 1 0 0 0,-1-1 1 0 0,0 0-1 0 0,1 1 0 0 0,-1-1 0 0 0,0 0 1 0 0,1 1-1 0 0,-1-1 0 0 0,0 1 0 0 0,0-1 0 0 0,0 0 1 0 0,1 1-1 0 0,-1-1 0 0 0,0 1 0 0 0,0-1 1 0 0,0 1-1 0 0,0-1 0 0 0,0 1 0 0 0,0-1 1 0 0,0 1-1 0 0,0-1 0 0 0,0 0 0 0 0,0 1 0 0 0,0-1 1 0 0,0 1-1 0 0,0-1 0 0 0,0 1 0 0 0,0-1 1 0 0,0 1-1 0 0,-1-1 0 0 0,1 1 0 0 0,0-1 1 0 0,0 0-1 0 0,-1 1 4 0 0,1-1-52 0 0,0 2 48 0 0,0-1 1 0 0,-1 0 0 0 0,1 0-1 0 0,0 1 1 0 0,0-1-1 0 0,0 0 1 0 0,0 1 0 0 0,1 0 3 0 0,-1-1-243 0 0,0 1 193 0 0,0 6 0 0 0,0-8 53 0 0,0 0-1 0 0,0 0 1 0 0,0 1 0 0 0,0-1 0 0 0,0 0 0 0 0,0 0 0 0 0,0 0 0 0 0,0 1-1 0 0,1-1 1 0 0,-1 0 0 0 0,0 0 0 0 0,0 0 0 0 0,0 0 0 0 0,0 1 0 0 0,0-1-1 0 0,0 0 1 0 0,1 0 0 0 0,-1 0 0 0 0,0 0 0 0 0,0 0 0 0 0,0 0-1 0 0,0 1 1 0 0,1-1 0 0 0,-1 0 0 0 0,0 0 0 0 0,0 0 0 0 0,0 0 0 0 0,1 0-1 0 0,-1 0 1 0 0,0 0 0 0 0,0 0 0 0 0,0 0-3 0 0,1 1 4 0 0,-1-1 0 0 0,1 0 0 0 0,-1 1 0 0 0,0-1 0 0 0,1 1 0 0 0,-1-1 0 0 0,0 1 0 0 0,0-1 0 0 0,1 1 0 0 0,-1-1 0 0 0,0 1 0 0 0,0 0 0 0 0,0-1 0 0 0,0 1 0 0 0,0-1 0 0 0,1 1 0 0 0,-1-1 0 0 0,0 1 0 0 0,-1 0-4 0 0,2 1 57 0 0,-1-2-59 0 0,0 0 0 0 0,0 1 0 0 0,0-1-1 0 0,0 0 1 0 0,1 1 0 0 0,-1-1 0 0 0,0 0-1 0 0,0 1 1 0 0,0-1 0 0 0,1 0 0 0 0,-1 0 0 0 0,0 1-1 0 0,1-1 1 0 0,-1 0 0 0 0,0 0 0 0 0,0 0-1 0 0,1 0 1 0 0,-1 1 2 0 0,6 3-13 0 0,-6-3 17 0 0,1 0 0 0 0,0 0 0 0 0,0-1 0 0 0,-1 1 1 0 0,1 0-1 0 0,-1 0 0 0 0,1 0 0 0 0,-1 0 0 0 0,1 0 0 0 0,-1 1 0 0 0,0-1 0 0 0,1 0 1 0 0,-1 0-1 0 0,0 0 0 0 0,0 0 0 0 0,0 0 0 0 0,0 0 0 0 0,0 0 0 0 0,0 1 0 0 0,0-1 0 0 0,0 0 1 0 0,0 0-1 0 0,-1 1-4 0 0,1 1-27 0 0,0-1 0 0 0,0 1-1 0 0,0 0 1 0 0,0 0 0 0 0,0 0 0 0 0,1 1 27 0 0,-1-3-3 0 0,0-1 0 0 0,0 1 1 0 0,0-1-1 0 0,0 1 0 0 0,0 0 0 0 0,1-1 0 0 0,-1 1 0 0 0,0 0 0 0 0,0-1 0 0 0,0 1 1 0 0,1-1-1 0 0,-1 1 0 0 0,0-1 0 0 0,1 1 0 0 0,-1-1 0 0 0,1 1 0 0 0,-1-1 1 0 0,0 1-1 0 0,1-1 0 0 0,-1 1 0 0 0,1-1 3 0 0,-1 0 3 0 0,1 0 1 0 0,-1 0-1 0 0,0 1 1 0 0,0-1-1 0 0,0 0 1 0 0,1 0-1 0 0,-1 0 1 0 0,0 0-1 0 0,0 0 1 0 0,0 1-1 0 0,0-1 1 0 0,1 0-1 0 0,-1 0 0 0 0,0 0 1 0 0,0 1-1 0 0,0-1 1 0 0,0 0-1 0 0,0 0 1 0 0,0 0-1 0 0,0 1 1 0 0,1-1-1 0 0,-1 0 1 0 0,0 0-4 0 0,0 1 0 0 0,0-1 0 0 0,0 0 0 0 0,0 0 0 0 0,0 0 0 0 0,0 0 1 0 0,0 0-1 0 0,0 1 0 0 0,0-1 0 0 0,0 0 0 0 0,0 0 0 0 0,0 0 1 0 0,0 0-1 0 0,0 0 0 0 0,0 0 0 0 0,0 1 0 0 0,0-1 0 0 0,0 0 1 0 0,0 0-1 0 0,0 0 0 0 0,1 0 0 0 0,-1 0 0 0 0,0 0 1 0 0,0 0-1 0 0,0 1 0 0 0,0-1 0 0 0,0 0 0 0 0,0 0 0 0 0,0 0 1 0 0,1 0-1 0 0,-1 0 0 0 0,0 0 0 0 0,0 0 0 0 0,0 0 0 0 0,0 0 1 0 0,0 0-1 0 0,1 0 0 0 0,-1 0 0 0 0,0 0 0 0 0,0 0 0 0 0,0 0 1 0 0,0 0-1 0 0,0 0 0 0 0,1 0 0 0 0,-1 0 0 0 0,0 0 0 0 0,0 0 1 0 0,0 0-1 0 0,0 0 0 0 0,0 0 0 0 0,1-1 4 0 0,-1 1 0 0 0,0 0 0 0 0,0 0 0 0 0,1 0 0 0 0,-1-1 0 0 0,0 1 0 0 0,1 0 0 0 0,-1 0-1 0 0,0 0 1 0 0,1 0 0 0 0,-1-1 0 0 0,0 1 0 0 0,1 0 0 0 0,-1 0 0 0 0,0 0 0 0 0,1 0 0 0 0,-1 0-4 0 0,3 4-62 0 0,-1-2 28 0 0,1 0 149 0 0,1 2-24 0 0,-4-4-91 0 0,0 1 0 0 0,1 0-1 0 0,-1-1 1 0 0,1 1 0 0 0,-1-1-1 0 0,1 1 1 0 0,0-1 0 0 0,-1 1-1 0 0,1-1 1 0 0,-1 1 0 0 0,1-1-1 0 0,0 0 1 0 0,-1 1 0 0 0,1-1-1 0 0,0 0 1 0 0,-1 1 0 0 0,1-1-1 0 0,0 0 1 0 0,0 0 0 0 0,-1 0-1 0 0,1 0 1 0 0,0 0 0 0 0,0 0-1 0 0,-1 0 1 0 0,1 0 0 0 0,0 0-1 0 0,0 0 1 0 0,-1 0 0 0 0,1 0-1 0 0,0 0 1 0 0,0-1-1 0 0,-1 1 1 0 0,1 0 0 0 0,0 0-1 0 0,-1-1 1 0 0,1 1 0 0 0,0-1-1 0 0,-1 1 1 0 0,1-1 0 0 0,-1 1-1 0 0,1-1 1 0 0,0 1 0 0 0,-1-1-1 0 0,1 1 1 0 0,-1-1 0 0 0,0 0-1 0 0,1 1 1 0 0,-1 0 1 0 0,0-1-1 0 0,0 1 1 0 0,0 0-1 0 0,1 0 0 0 0,-1 0 1 0 0,0 0-1 0 0,0 0 1 0 0,0 0-1 0 0,1-1 1 0 0,-1 1-1 0 0,0 0 0 0 0,0 0 1 0 0,0 0-1 0 0,1 0 1 0 0,-1 0-1 0 0,0 0 1 0 0,0 0-1 0 0,0 0 0 0 0,1 0 1 0 0,-1 0-1 0 0,0 0 1 0 0,0 0-1 0 0,0 0 0 0 0,1 0 1 0 0,-1 0-1 0 0,0 0 1 0 0,0 0-1 0 0,0 0 1 0 0,1 0-1 0 0,-1 1 0 0 0,0-1 1 0 0,0 0-1 0 0,7 6 106 0 0,-7-6-106 0 0,0 0 0 0 0,0 0 0 0 0,0 0-1 0 0,0 0 1 0 0,1 0 0 0 0,-1 0 0 0 0,0 0 0 0 0,0 0-1 0 0,0 0 1 0 0,0 0 0 0 0,1 0 0 0 0,-1 0-1 0 0,0 0 1 0 0,0 0 0 0 0,0 0 0 0 0,0 0 0 0 0,1 0-1 0 0,-1 0 1 0 0,0 0 0 0 0,0 0 0 0 0,0 0-1 0 0,0 0 1 0 0,1 0 0 0 0,-1 0 0 0 0,0 0 0 0 0,0 0-1 0 0,0 0 1 0 0,0 0 0 0 0,1 0 0 0 0,-1-1-1 0 0,0 1 1 0 0,0 0 0 0 0,0 0 0 0 0,0 0 0 0 0,0 0-1 0 0,0 0 1 0 0,0 0 0 0 0,1-1 0 0 0,-1 1-1 0 0,0 0 1 0 0,0 0 0 0 0,0 0 0 0 0,0 0 0 0 0,0-1-1 0 0,0 1 1 0 0,0 0-1 0 0,0 0 0 0 0,0 0-1 0 0,1-1 1 0 0,-1 1 0 0 0,0 0-1 0 0,0 0 1 0 0,0-1-1 0 0,1 1 1 0 0,-1 0 0 0 0,0 0-1 0 0,0 0 1 0 0,0 0 0 0 0,1 0-1 0 0,-1-1 1 0 0,0 1 0 0 0,0 0-1 0 0,1 0 1 0 0,-1 0 0 0 0,0 0-1 0 0,0 0 1 0 0,1 0-1 0 0,-1 0 1 0 0,0 0 0 0 0,1 0-1 0 0,-1 0 2 0 0,14-10 134 0 0,-4 4-48 0 0,-2 0-27 0 0,-7 5-46 0 0,0 0 1 0 0,0 0 0 0 0,0 0-1 0 0,0 0 1 0 0,0 0 0 0 0,0 1-1 0 0,0-1 1 0 0,1 0 0 0 0,-1 1-1 0 0,0-1 1 0 0,0 1 0 0 0,1-1-1 0 0,-1 1 1 0 0,1-1-14 0 0,0 1 3 0 0,0 0 1 0 0,0-1 0 0 0,1 1-1 0 0,-1-1 1 0 0,0 0-1 0 0,0 0 1 0 0,0 1-1 0 0,0-1 1 0 0,0 0 0 0 0,-1-1-1 0 0,2 1-3 0 0,6-5 34 0 0,3-3-96 0 0,-6 2 105 0 0,-3 5-31 0 0,-1 0 1 0 0,-1 1 0 0 0,1 0 0 0 0,0-1 0 0 0,0 1 0 0 0,0 0 0 0 0,0-1 0 0 0,0 1 0 0 0,0 0-1 0 0,0 1 1 0 0,0-1 0 0 0,1 0 0 0 0,1 0-13 0 0,-3 1-2 0 0,0 0 0 0 0,-1 0 0 0 0,1-1-1 0 0,0 1 1 0 0,0-1 0 0 0,0 1 0 0 0,0 0 0 0 0,0-1 0 0 0,-1 0-1 0 0,1 1 1 0 0,0-1 0 0 0,-1 1 0 0 0,1-1 0 0 0,0 0-1 0 0,-1 1 1 0 0,1-2 2 0 0,7-5 91 0 0,-8 7-96 0 0,1 0 0 0 0,-1 0 0 0 0,0 0 0 0 0,1-1 0 0 0,-1 1 0 0 0,0 0 0 0 0,1 0 0 0 0,-1 0 0 0 0,0 0 0 0 0,1 0 0 0 0,-1 0 0 0 0,0 0 0 0 0,1 0 0 0 0,-1 0 0 0 0,0 0 0 0 0,1 0 0 0 0,-1 0 0 0 0,1 0 0 0 0,-1 0 0 0 0,0 0 0 0 0,1 0 0 0 0,-1 0 0 0 0,1 1 6 0 0,-1-1 2 0 0,1 0 1 0 0,-1 0 0 0 0,1 0 0 0 0,-1 1 0 0 0,1-1-1 0 0,-1 0 1 0 0,1 0 0 0 0,-1 0 0 0 0,1 0 0 0 0,-1 0-1 0 0,1 0 1 0 0,0 0 0 0 0,-1 0 0 0 0,1-1 0 0 0,-1 1 0 0 0,1 0-1 0 0,-1 0 1 0 0,1 0 0 0 0,-1 0 0 0 0,1-1 0 0 0,-1 1-1 0 0,1 0 1 0 0,-1-1 0 0 0,1 1-4 0 0,11-11-96 0 0,0 0 159 0 0,-1 8-60 0 0,-10 2 0 0 0,-1 1 1 0 0,1 0-1 0 0,-1-1 1 0 0,1 1-1 0 0,0 0 1 0 0,-1 0-1 0 0,1 0 0 0 0,0 0 1 0 0,0-1-1 0 0,-1 1 1 0 0,1 0-1 0 0,0 0 1 0 0,0 0-4 0 0,-1 1-1 0 0,1-1 0 0 0,-1 0 0 0 0,1 0 1 0 0,-1 0-1 0 0,1 0 0 0 0,-1 0 0 0 0,1 0 1 0 0,-1-1-1 0 0,1 1 0 0 0,-1 0 0 0 0,1 0 1 0 0,-1 0-1 0 0,1 0 0 0 0,-1-1 0 0 0,0 1 1 0 0,1 0-1 0 0,-1 0 0 0 0,1-1 0 0 0,-1 1 1 0 0,0 0-1 0 0,1-1 0 0 0,-1 1 0 0 0,1 0 1 0 0,-1-1 0 0 0,0 0-1 0 0,1 0 0 0 0,0 0 1 0 0,-1 0-1 0 0,1 0 1 0 0,0 0-1 0 0,0 0 1 0 0,0 1-1 0 0,-1-1 1 0 0,1 0-1 0 0,0 0 1 0 0,0 1-1 0 0,0-1 1 0 0,0 0-1 0 0,0 1 1 0 0,0-1-1 0 0,1 1 1 0 0,-1 0-1 0 0,0-1 1 0 0,0 1-1 0 0,0 0 1 0 0,0 0-1 0 0,0-1 1 0 0,1 1 0 0 0,-2 0 2 0 0,1 0 0 0 0,0 0 0 0 0,-1 0 0 0 0,1 0 0 0 0,0 0 0 0 0,-1 0 0 0 0,1 0 0 0 0,0-1 0 0 0,-1 1 0 0 0,1 0 0 0 0,-1 0 0 0 0,1-1 0 0 0,-1 1 0 0 0,1 0 0 0 0,-1-1 0 0 0,1 1 0 0 0,-1-1 0 0 0,1 1-2 0 0,3-3-22 0 0,6 0 28 0 0,7-6 112 0 0,-7 6-158 0 0,11-10-148 0 0,-4 8 412 0 0,-15 4-136 0 0,3 0-70 0 0,-4 1-23 0 0,0 0 1 0 0,-1 0 0 0 0,1 0-1 0 0,-1-1 1 0 0,1 1 0 0 0,0 0-1 0 0,-1 0 1 0 0,1-1 0 0 0,-1 1-1 0 0,1 0 1 0 0,-1-1 0 0 0,1 1 0 0 0,-1 0-1 0 0,1-1 1 0 0,-1 1 0 0 0,0-1-1 0 0,1 1 1 0 0,-1-1 0 0 0,1 1-1 0 0,-1-1 5 0 0,0 1-1 0 0,0 0-1 0 0,1-1 1 0 0,-1 1-1 0 0,0 0 0 0 0,0-1 1 0 0,1 1-1 0 0,-1 0 1 0 0,0 0-1 0 0,1-1 0 0 0,-1 1 1 0 0,0 0-1 0 0,1 0 1 0 0,-1 0-1 0 0,0-1 0 0 0,1 1 1 0 0,-1 0-1 0 0,1 0 2 0 0,0 0-104 0 0,1-1 97 0 0,-1-3 108 0 0,0 3-101 0 0,10-15 9 0 0,-11 15-18 0 0,1 1-9 0 0,-1-1 0 0 0,0 1 0 0 0,0 0 0 0 0,1-1 0 0 0,-1 1 0 0 0,0-1 0 0 0,0 1-1 0 0,0-1 1 0 0,0 1 0 0 0,0-1 0 0 0,1 1 0 0 0,-1-1 0 0 0,0 1 0 0 0,0-1 0 0 0,0 1 0 0 0,-1-1 0 0 0,1 1 0 0 0,0-1 0 0 0,0 0 0 0 0,0 1 0 0 0,0 0 0 0 0,0-1 0 0 0,-1 1 0 0 0,1-1 0 0 0,0 1 0 0 0,0-1 18 0 0,-2-2-18 0 0,1 1 3 0 0,1 0 0 0 0,-1 0 0 0 0,0-1 0 0 0,1 1-1 0 0,-1 0 1 0 0,1-1 0 0 0,0 1 0 0 0,0-1 15 0 0,0 1 23 0 0,0 0-1 0 0,-1-1 0 0 0,1 1 1 0 0,0 0-1 0 0,-1 0 1 0 0,1-1-1 0 0,-1 1 0 0 0,0 0-22 0 0,-2-7-3 0 0,3 8-3 0 0,0 0 1 0 0,0 0-1 0 0,0 0 0 0 0,0 0 0 0 0,-1 0 1 0 0,1 0-1 0 0,0 0 0 0 0,-1 0 1 0 0,1 1-1 0 0,-1-1 0 0 0,1 0 0 0 0,-1-1 6 0 0,0 2 6 0 0,1-1 0 0 0,0 0 0 0 0,-1 0 0 0 0,1 0 0 0 0,0 1 0 0 0,-1-1-1 0 0,1 0 1 0 0,0 0 0 0 0,0 0 0 0 0,0 0-6 0 0,0 1 5 0 0,0-1 0 0 0,0 1-1 0 0,0-1 1 0 0,0 1 0 0 0,0-1 0 0 0,0 1 0 0 0,-1 0 0 0 0,1-1-1 0 0,0 1 1 0 0,0-1 0 0 0,0 1 0 0 0,0-1 0 0 0,-1 1-1 0 0,1 0 1 0 0,0-1 0 0 0,0 1 0 0 0,-1 0 0 0 0,1-1 0 0 0,0 1-1 0 0,0 0 1 0 0,-1-1 0 0 0,1 1 0 0 0,-1 0-5 0 0,0-12 279 0 0,-2 6-196 0 0,3 6-86 0 0,-1 0 1 0 0,1-1-1 0 0,0 1 0 0 0,0-1 1 0 0,0 1-1 0 0,-1 0 0 0 0,1-1 1 0 0,0 1-1 0 0,0-1 1 0 0,0 1-1 0 0,0-1 0 0 0,0 1 1 0 0,0-1-1 0 0,0 1 1 0 0,0-1 2 0 0,-1-9 133 0 0,0 8-106 0 0,1 0 0 0 0,0 0 0 0 0,0 0 0 0 0,0 0 0 0 0,0 0 1 0 0,0 0-1 0 0,0 0 0 0 0,0 0 0 0 0,1 0-27 0 0,0-3-2 0 0,0 0-1 0 0,0 1 1 0 0,-1-1-1 0 0,0 0 1 0 0,0-5 2 0 0,0 3-5 0 0,0 2 43 0 0,-1 0 0 0 0,0 1 1 0 0,0-1-1 0 0,0 0 1 0 0,-2-1-39 0 0,-4-11 10 0 0,6 14-9 0 0,0 0-1 0 0,-1 0 0 0 0,1 0 0 0 0,-1 0 0 0 0,-1-1 0 0 0,-4-10 93 0 0,0 2-84 0 0,6 10 7 0 0,0 1 0 0 0,0-1-1 0 0,0 0 1 0 0,0 1 0 0 0,0-1 0 0 0,1 0 0 0 0,-1 1 0 0 0,1-1 0 0 0,-1-1-16 0 0,0-3-155 0 0,0 3 170 0 0,1 0 0 0 0,-1 0 0 0 0,1 0 1 0 0,0 0-1 0 0,0 0 0 0 0,0 0 0 0 0,0-1 1 0 0,1 1-1 0 0,-1 0 0 0 0,1-1-15 0 0,0 0-25 0 0,0 0 0 0 0,0 0 0 0 0,-1-1 0 0 0,0 1 1 0 0,0 0-1 0 0,0-2 25 0 0,0 1-90 0 0,0 4 92 0 0,0 1-1 0 0,0 0 0 0 0,0 0 0 0 0,0 0 1 0 0,1 0-1 0 0,-1-1 0 0 0,0 1 0 0 0,0 0 0 0 0,0 0 1 0 0,0 0-1 0 0,0-1 0 0 0,-1 1 0 0 0,1 0 1 0 0,0 0-1 0 0,0 0 0 0 0,0 0 0 0 0,0-1 1 0 0,0 1-1 0 0,0 0 0 0 0,0 0 0 0 0,0 0 1 0 0,0 0-1 0 0,0-1 0 0 0,0 1 0 0 0,-1 0 0 0 0,1 0 1 0 0,0 0-1 0 0,0 0 0 0 0,0 0 0 0 0,0 0 1 0 0,0-1-1 0 0,-1 1 0 0 0,1 0 0 0 0,0 0 1 0 0,0 0-1 0 0,0 0 0 0 0,0 0 0 0 0,-1 0 0 0 0,1 0 1 0 0,0 0-1 0 0,0 0 0 0 0,0 0 0 0 0,0 0 1 0 0,-1 0-1 0 0,1 0 0 0 0,0 0 0 0 0,0 0 1 0 0,0 0-1 0 0,-1 0 0 0 0,1 0 0 0 0,0 0 1 0 0,0 0-1 0 0,0 0 0 0 0,0 0 0 0 0,-1 0 0 0 0,1 0 1 0 0,0 0-1 0 0,0 0 0 0 0,0 1 0 0 0,0-1 1 0 0,0 0-1 0 0,-1 0 0 0 0,1 0 0 0 0,0 0-1 0 0,-10 9 42 0 0,9-8-45 0 0,-21 24 277 0 0,0 0 0 0 0,-15 26-274 0 0,4-6 240 0 0,14-17-222 0 0,-7 14-18 0 0,-5 8-15 0 0,16-26 27 0 0,1 0 0 0 0,-4 11-12 0 0,17-33-18 0 0,0 0 1 0 0,0 0 0 0 0,0 0 0 0 0,1 0-1 0 0,-1 0 1 0 0,1 0 0 0 0,-1 0 0 0 0,1 0-1 0 0,0 0 1 0 0,0 0 0 0 0,-1 0 0 0 0,2 1 0 0 0,-1-1 16 0 0,0-2 1 0 0,0 0 0 0 0,0 0-1 0 0,0 0 1 0 0,0 0 0 0 0,0 0-1 0 0,0 0 1 0 0,0 0-1 0 0,0 0 1 0 0,0 1 0 0 0,0-1-1 0 0,0 0 1 0 0,0 0 0 0 0,0 0-1 0 0,0 0 1 0 0,1 0-1 0 0,-1 0 1 0 0,0 0 0 0 0,0 0-1 0 0,0 0 1 0 0,0 0-1 0 0,0 0 1 0 0,0 0 0 0 0,0 0-1 0 0,0 0 1 0 0,0 0 0 0 0,0 0-1 0 0,1 0 1 0 0,-1 0-1 0 0,0 0 1 0 0,0 0 0 0 0,0 0-1 0 0,0 0 1 0 0,0 0 0 0 0,0 0-1 0 0,0 0 1 0 0,0 0-1 0 0,0 0 1 0 0,0 0 0 0 0,1 0-1 0 0,-1 0 1 0 0,0 0 0 0 0,6-3-1 0 0,4-6-115 0 0,-2-5 27 0 0,4-8 89 0 0,2-4-80 0 0,2-5 108 0 0,-2 0-1 0 0,-1-1 1 0 0,-1-1 0 0 0,6-29-28 0 0,-17 57-6 0 0,5-17-18 0 0,-6 20 45 0 0,0 1-1 0 0,0-1 0 0 0,1 1 0 0 0,-1-1 1 0 0,0 1-1 0 0,0-1 0 0 0,-1 1 0 0 0,1-1 0 0 0,0 1 1 0 0,0-1-1 0 0,-1 1 0 0 0,1-1-20 0 0,-1 2 6 0 0,1 0 1 0 0,0 0-1 0 0,0-1 0 0 0,0 1 0 0 0,0 0 0 0 0,0 0 0 0 0,0 0 1 0 0,0 0-1 0 0,0 0 0 0 0,-1 0 0 0 0,1 0 0 0 0,0-1 1 0 0,0 1-1 0 0,0 0 0 0 0,0 0 0 0 0,0 0 0 0 0,-1 0 0 0 0,1 0 1 0 0,0 0-1 0 0,0 0 0 0 0,0 0 0 0 0,0 0 0 0 0,0 0 0 0 0,-1 0 1 0 0,1 0-1 0 0,0 0 0 0 0,0 0 0 0 0,0 0 0 0 0,0 0 1 0 0,-1 0-1 0 0,1 0 0 0 0,0 0 0 0 0,0 0 0 0 0,0 0-6 0 0,-7 4 123 0 0,-7 10-5 0 0,12-12-97 0 0,-7 9 45 0 0,1 0-1 0 0,0 0 1 0 0,1 1-1 0 0,0 1 1 0 0,-3 8-66 0 0,-6 11-16 0 0,3-7 6 0 0,1 1-1 0 0,0 0 11 0 0,7-11 31 0 0,1-1-1 0 0,0 0 1 0 0,0 1 0 0 0,0 10-31 0 0,3-2 37 0 0,1-21-48 0 0,0-1 0 0 0,1 1 0 0 0,-1-1 0 0 0,0 1 0 0 0,0-1-1 0 0,1 1 1 0 0,-1-1 0 0 0,1 1 0 0 0,0-1 0 0 0,-1 1 0 0 0,1-1-1 0 0,0 0 1 0 0,0 0 0 0 0,0 1 11 0 0,-1-2-14 0 0,1 1 1 0 0,-1-1-1 0 0,1 1 0 0 0,-1-1 1 0 0,1 0-1 0 0,0 0 0 0 0,-1 1 1 0 0,1-1-1 0 0,-1 0 0 0 0,1 0 0 0 0,0 1 1 0 0,-1-1-1 0 0,1 0 0 0 0,0 0 1 0 0,-1 0-1 0 0,1 0 0 0 0,0 0 1 0 0,-1 0-1 0 0,1 0 0 0 0,0 0 1 0 0,-1-1-1 0 0,1 1 0 0 0,0 0 1 0 0,-1 0-1 0 0,1 0 0 0 0,0-1 0 0 0,-1 1 1 0 0,1 0-1 0 0,-1-1 0 0 0,1 1 1 0 0,0 0-1 0 0,-1-1 0 0 0,1 1 14 0 0,1-2-15 0 0,1 0 0 0 0,-1 0 0 0 0,0-1 0 0 0,0 1 1 0 0,1 0-1 0 0,-1-2 15 0 0,6-7-28 0 0,-1 0 0 0 0,-1-1 0 0 0,0 1 0 0 0,-1-1 0 0 0,0-1 0 0 0,-1 1 0 0 0,1-4 28 0 0,1-7 2 0 0,-2 0-1 0 0,0 0 1 0 0,-1-15-2 0 0,-2 33 56 0 0,-1-1 1 0 0,-1 0-1 0 0,1 0 1 0 0,-1 0-57 0 0,1 5 18 0 0,0-1 0 0 0,0 0 0 0 0,-1 1 0 0 0,1-1 0 0 0,-1 1 0 0 0,1-1 0 0 0,-1 1 0 0 0,0-1 1 0 0,0 1-1 0 0,1-1 0 0 0,-1 1 0 0 0,0-1 0 0 0,0 1 0 0 0,0 0 0 0 0,-1-1-18 0 0,1 2 6 0 0,1-1 0 0 0,-1 1 0 0 0,1 0 0 0 0,-1 0 0 0 0,1 0 0 0 0,-1 0 0 0 0,1-1 0 0 0,-1 1 0 0 0,1 0 0 0 0,-1 0 0 0 0,1 0 0 0 0,-1 0 0 0 0,1 0 0 0 0,-1 0 0 0 0,1 1 0 0 0,-1-1 0 0 0,1 0 0 0 0,-1 0 0 0 0,1 0 0 0 0,-1 0-1 0 0,1 1 1 0 0,-1-1 0 0 0,1 0 0 0 0,-1 0 0 0 0,1 1-6 0 0,-12 8 270 0 0,10-8-262 0 0,-7 8-29 0 0,0 0 1 0 0,0 0-1 0 0,1 1 1 0 0,1 0-1 0 0,-4 7 21 0 0,0 0-9 0 0,2 0 0 0 0,0 2-1 0 0,0 1 10 0 0,7-16-9 0 0,1 0 0 0 0,0 0-1 0 0,0 0 1 0 0,1 0-1 0 0,-1 1 1 0 0,1-1-1 0 0,0 0 1 0 0,0 1 9 0 0,0-3-1 0 0,0 0-1 0 0,0 0 1 0 0,0 0 0 0 0,0-1-1 0 0,1 1 1 0 0,-1 0-1 0 0,1 0 1 0 0,-1-1 0 0 0,1 1-1 0 0,0 0 1 0 0,-1-1 0 0 0,1 1-1 0 0,0-1 1 0 0,0 1-1 0 0,0-1 1 0 0,0 1 0 0 0,1-1-1 0 0,-1 0 1 0 0,1 2 1 0 0,0-3-20 0 0,-1 1 0 0 0,0 0 0 0 0,1-1 0 0 0,-1 1 0 0 0,1-1 0 0 0,-1 1 0 0 0,1-1 0 0 0,-1 1 0 0 0,1-1 0 0 0,-1 0-1 0 0,1 0 1 0 0,0 0 0 0 0,-1 0 0 0 0,1 0 0 0 0,-1 0 0 0 0,1-1 0 0 0,-1 1 0 0 0,1 0 0 0 0,1-1 20 0 0,3-1-78 0 0,-1-1 0 0 0,1 1 0 0 0,0-1 0 0 0,1-2 78 0 0,0 2 4 0 0,-3 0-11 0 0,-1 1 1 0 0,1-1 0 0 0,-1 0-1 0 0,1 0 1 0 0,-1 0 0 0 0,0-1-1 0 0,2-2 7 0 0,18-27-71 0 0,-17 24 90 0 0,0-1 7 0 0,1 0-54 0 0,0-1 0 0 0,0-1-1 0 0,-1 1 1 0 0,0-1 0 0 0,-1 0-1 0 0,0-3 29 0 0,-5 14 8 0 0,1 0-1 0 0,-1 0 0 0 0,0 0 1 0 0,0 0-1 0 0,0 0 0 0 0,0 0 1 0 0,0 0-1 0 0,0 0 0 0 0,0 0 1 0 0,0-1-8 0 0,0 2 1 0 0,0 0 0 0 0,0 0 0 0 0,0 0 0 0 0,0 0-1 0 0,0 0 1 0 0,-1 0 0 0 0,1 0 0 0 0,0 0 0 0 0,0 0 0 0 0,0-1 0 0 0,0 1 0 0 0,0 0 0 0 0,0 0 0 0 0,0 0 0 0 0,0 0 0 0 0,0 0 0 0 0,0 0 0 0 0,0 0 0 0 0,0 0 0 0 0,0 0 0 0 0,0 0 0 0 0,-1 0 0 0 0,1 0 0 0 0,0 0 0 0 0,0 0 0 0 0,0 0 0 0 0,0 0 0 0 0,0 0 0 0 0,0 0 0 0 0,0 0 0 0 0,0 0 0 0 0,0 0 0 0 0,0 0 0 0 0,-1 0-1 0 0,1 0 0 0 0,-5 4 4 0 0,1 2-2 0 0,1-1 1 0 0,-1 1-1 0 0,1 1 0 0 0,0-1 0 0 0,-2 5-2 0 0,-9 35 411 0 0,10-33-82 0 0,1-5-339 0 0,1 1 0 0 0,1-1 0 0 0,-1 2 10 0 0,2-7-36 0 0,0 0 0 0 0,0 0 0 0 0,0-1 0 0 0,0 1 0 0 0,0 0 0 0 0,0-1 0 0 0,1 1 0 0 0,0 0 0 0 0,-1-1 1 0 0,1 1-1 0 0,1 2 36 0 0,-2-5-8 0 0,1 1 0 0 0,-1-1 0 0 0,0 0 0 0 0,0 1 0 0 0,0-1 0 0 0,1 0 0 0 0,-1 1 0 0 0,0-1 0 0 0,1 0 0 0 0,-1 1 0 0 0,0-1 0 0 0,1 0 0 0 0,-1 0 0 0 0,1 1 0 0 0,-1-1 1 0 0,0 0-1 0 0,1 0 0 0 0,-1 0 0 0 0,1 1 0 0 0,-1-1 0 0 0,0 0 0 0 0,1 0 0 0 0,-1 0 8 0 0,1 0-33 0 0,0 0 0 0 0,0 0 0 0 0,0 0 0 0 0,0 0 0 0 0,0-1 1 0 0,0 1-1 0 0,0 0 0 0 0,0 0 0 0 0,0-1 0 0 0,1 1 33 0 0,2-3-122 0 0,0 1 1 0 0,0-1-1 0 0,0 1 0 0 0,1-2 122 0 0,-4 3-2 0 0,12-10-256 0 0,-1-1 0 0 0,0 0 1 0 0,-1-1-1 0 0,0 0 0 0 0,0-2 258 0 0,-6 9 40 0 0,-4 6-23 0 0,-1-1 1 0 0,1 1-1 0 0,0-1 1 0 0,-1 1-1 0 0,1-1 1 0 0,-1 1-1 0 0,1-1 1 0 0,-1 1-1 0 0,0-1 1 0 0,1 1-1 0 0,-1-1 1 0 0,0 0-1 0 0,1 1 1 0 0,-1-1-1 0 0,0 0-17 0 0,0 1 2 0 0,0 0 0 0 0,0 0-1 0 0,0 0 1 0 0,0 0-1 0 0,0 0 1 0 0,0-1-1 0 0,0 1 1 0 0,0 0-1 0 0,0 0 1 0 0,0 0-1 0 0,0 0 1 0 0,0 0-1 0 0,-1 0 1 0 0,1 0-1 0 0,0 0 1 0 0,0 0-1 0 0,0 0 1 0 0,0 0 0 0 0,0 0-1 0 0,0 0 1 0 0,0 0-1 0 0,0 0 1 0 0,0 0-1 0 0,0 0 1 0 0,0 0-1 0 0,-1 0 1 0 0,1 0-1 0 0,0 0 1 0 0,0 1-1 0 0,0-1 1 0 0,0 0-1 0 0,0 0 1 0 0,0 0-1 0 0,0 0 1 0 0,0 0 0 0 0,0 0-1 0 0,0 0 1 0 0,0 0-1 0 0,0 0 1 0 0,0 0-1 0 0,0 0 1 0 0,0 0-1 0 0,0 0 1 0 0,-1 0-1 0 0,1 1 1 0 0,0-1-1 0 0,0 0 1 0 0,0 0-1 0 0,0 0 1 0 0,0 0-1 0 0,0 0 1 0 0,0 0 0 0 0,0 0-1 0 0,0 0 1 0 0,0 0-1 0 0,0 0-1 0 0,-2 6 172 0 0,1-5-116 0 0,-2 6 131 0 0,1 0-1 0 0,0 0 0 0 0,-1 4-186 0 0,3-8 10 0 0,0-1 0 0 0,-1 1 1 0 0,1-1-1 0 0,0 1 0 0 0,1-1 1 0 0,-1 1-1 0 0,0-1 0 0 0,1 1 1 0 0,-1-1-1 0 0,1 0 0 0 0,0 1 1 0 0,0 1-11 0 0,0-4-5 0 0,-1 1 1 0 0,0-1-1 0 0,1 1 1 0 0,-1-1-1 0 0,1 1 0 0 0,-1 0 1 0 0,1-1-1 0 0,-1 0 1 0 0,1 1-1 0 0,-1-1 1 0 0,1 1-1 0 0,-1-1 1 0 0,1 0-1 0 0,0 1 1 0 0,-1-1-1 0 0,1 0 0 0 0,0 1 1 0 0,-1-1-1 0 0,1 0 1 0 0,0 0-1 0 0,-1 0 1 0 0,1 0-1 0 0,0 0 1 0 0,-1 0-1 0 0,2 0 5 0 0,0 0 5 0 0,0 0-1 0 0,0 0 0 0 0,1-1 1 0 0,-1 1-1 0 0,0-1 1 0 0,0 1-1 0 0,1-1-4 0 0,2-1-29 0 0,0 0 0 0 0,1-1 0 0 0,-1 0 0 0 0,-1 0 0 0 0,1 0 0 0 0,0 0 0 0 0,-1-1 0 0 0,4-2 29 0 0,-1-1-304 0 0,0-1 0 0 0,3-4 304 0 0,8-8 128 0 0,-28 46 73 0 0,9-25-193 0 0,1 1-1 0 0,0-1 1 0 0,-1 1-1 0 0,1-1 1 0 0,0 1 0 0 0,0-1-1 0 0,0 1 1 0 0,0-1-1 0 0,0 1 1 0 0,0-1-1 0 0,0 1 1 0 0,0-1-8 0 0,0 0 2 0 0,0-1 0 0 0,0 1 0 0 0,1-1 0 0 0,-1 1 0 0 0,0-1 1 0 0,0 0-1 0 0,0 1 0 0 0,0-1 0 0 0,1 0 0 0 0,-1 1 0 0 0,0-1 0 0 0,0 0 0 0 0,1 1 0 0 0,-1-1 1 0 0,0 0-1 0 0,1 1 0 0 0,-1-1 0 0 0,0 0 0 0 0,1 0 0 0 0,-1 1 0 0 0,0-1 0 0 0,1 0 0 0 0,-1 0 1 0 0,0 0-1 0 0,1 0 0 0 0,-1 0 0 0 0,1 1 0 0 0,-1-1 0 0 0,1 0 0 0 0,-1 0 0 0 0,0 0 0 0 0,1 0 1 0 0,-1 0-1 0 0,1 0 0 0 0,-1 0 0 0 0,0 0 0 0 0,1 0 0 0 0,-1-1 0 0 0,1 1 0 0 0,-1 0 0 0 0,0 0 0 0 0,1 0 1 0 0,-1 0-3 0 0,2-1-24 0 0,-1 0 0 0 0,0 0 0 0 0,1 1 0 0 0,-1-1 0 0 0,0 0 0 0 0,1 0 0 0 0,-1 0 0 0 0,0-1 0 0 0,0 1 24 0 0,0 0-23 0 0,0 0 1 0 0,0 0 0 0 0,0 0 0 0 0,1 0-1 0 0,-1 0 1 0 0,0 0 0 0 0,0 0 0 0 0,1 0-1 0 0,-1 1 23 0 0,1-1-35 0 0,2-1-126 0 0,-4 3 158 0 0,0-1 0 0 0,0 0 0 0 0,0 0 0 0 0,0 0 0 0 0,0 0 1 0 0,0 0-1 0 0,0 1 0 0 0,1-1 0 0 0,-1 0 0 0 0,0 0 0 0 0,0 0 0 0 0,0 0 1 0 0,0 1-1 0 0,0-1 0 0 0,0 0 0 0 0,0 0 0 0 0,0 0 0 0 0,0 0 0 0 0,0 0 1 0 0,0 1-1 0 0,0-1 0 0 0,0 0 0 0 0,0 0 0 0 0,-1 0 0 0 0,1 0 0 0 0,0 1 1 0 0,0-1-1 0 0,0 0 0 0 0,0 0 0 0 0,0 0 0 0 0,0 0 3 0 0,0 0-5 0 0,0 1 1 0 0,0-1-1 0 0,0 0 0 0 0,0 0 0 0 0,0 0 1 0 0,0 0-1 0 0,0 0 0 0 0,-1 0 1 0 0,1 1-1 0 0,0-1 0 0 0,0 0 0 0 0,1 0 1 0 0,-1 0-1 0 0,0 0 0 0 0,0 0 1 0 0,0 0-1 0 0,0 1 0 0 0,0-1 0 0 0,0 0 1 0 0,0 0-1 0 0,0 0 0 0 0,0 0 1 0 0,0 0-1 0 0,0 0 0 0 0,0 0 0 0 0,0 1 1 0 0,0-1-1 0 0,0 0 0 0 0,0 0 0 0 0,1 0 1 0 0,-1 0-1 0 0,0 0 0 0 0,0 0 1 0 0,0 0-1 0 0,0 0 0 0 0,0 0 0 0 0,0 0 1 0 0,0 0-1 0 0,1 0 0 0 0,-1 0 1 0 0,0 0-1 0 0,0 0 0 0 0,0 0 0 0 0,0 0 1 0 0,0 0-1 0 0,0 0 0 0 0,1 0 1 0 0,-1 0-1 0 0,0 0 0 0 0,0 0 0 0 0,0 0 1 0 0,0 0-1 0 0,0 0 0 0 0,0 0 0 0 0,1 0 1 0 0,-1 0 4 0 0,7-2-295 0 0,-7 2 327 0 0,1 0-33 0 0,-1 0 1 0 0,0 0-1 0 0,0 0 0 0 0,0 0 0 0 0,0 0 0 0 0,0 0 0 0 0,0 0 0 0 0,0 1 1 0 0,0-1-1 0 0,0 0 0 0 0,0 0 0 0 0,0 0 0 0 0,0 0 0 0 0,0 0 0 0 0,0 0 0 0 0,1 0 1 0 0,-1 0-1 0 0,0 0 0 0 0,0 0 0 0 0,0 0 0 0 0,0 1 0 0 0,0-1 0 0 0,0 0 0 0 0,0 0 1 0 0,0 0-1 0 0,0 0 0 0 0,0 0 0 0 0,0 0 0 0 0,0 0 0 0 0,0 0 0 0 0,0 0 1 0 0,0 0-1 0 0,0 1 0 0 0,0-1 0 0 0,0 0 0 0 0,0 0 0 0 0,-1 0 0 0 0,1 0 0 0 0,0 0 1 0 0,0 0-1 0 0,0 0 0 0 0,0 0 0 0 0,0 0 0 0 0,0 0 0 0 0,0 0 1 0 0,0 1 1 0 0,0-1 0 0 0,0 0 1 0 0,0 0-1 0 0,-1 0 0 0 0,1 1 0 0 0,0-1 0 0 0,0 0 0 0 0,0 0 0 0 0,0 0 1 0 0,0 1-1 0 0,0-1 0 0 0,0 0 0 0 0,0 0 0 0 0,0 1 0 0 0,0-1 0 0 0,0 0 0 0 0,0 0 1 0 0,0 0-1 0 0,0 1 0 0 0,0-1 0 0 0,0 0 0 0 0,0 0 0 0 0,0 0 0 0 0,0 1 1 0 0,0-1-1 0 0,0 0 0 0 0,1 0 0 0 0,-1 0 0 0 0,0 1 0 0 0,0-1 0 0 0,0 0-1 0 0,11-7-242 0 0,-7 2 151 0 0,-3 5 74 0 0,-1 0 1 0 0,0 0-1 0 0,0-1 0 0 0,1 1 1 0 0,-1 0-1 0 0,0 0 0 0 0,0 0 1 0 0,1-1-1 0 0,-1 1 1 0 0,0 0-1 0 0,0 0 0 0 0,0-1 1 0 0,1 1-1 0 0,-1 0 0 0 0,0-1 1 0 0,0 1-1 0 0,0 0 0 0 0,0 0 1 0 0,0-1-1 0 0,1 1 0 0 0,-1 0 1 0 0,0-1-1 0 0,0 1 0 0 0,0 0 1 0 0,0-1-1 0 0,0 1 0 0 0,0-1 17 0 0,0 1-2 0 0,-1-1 62 0 0,1 1 0 0 0,-1-1 0 0 0,1 0 0 0 0,-1-1 0 0 0,1 1 0 0 0,0 0 0 0 0,0 0 0 0 0,-1 0 0 0 0,1 0 0 0 0,0 0 0 0 0,0 0 0 0 0,0 0 0 0 0,0-1-60 0 0,0 0-1 0 0,0 1 1 0 0,0-1-1 0 0,0 0 1 0 0,0 1-1 0 0,-1-1 0 0 0,1 1 1 0 0,-1-1-1 0 0,1 0 1 0 0,-2-6 64 0 0,-2-3 160 0 0,3 10-221 0 0,1 0-1 0 0,-1-1 1 0 0,1 1 0 0 0,-1 0-1 0 0,1 0 1 0 0,0-1 0 0 0,-1 1-1 0 0,1 0 1 0 0,0 0-1 0 0,0-1 1 0 0,0 1 0 0 0,0 0-3 0 0,1-17 37 0 0,-1 17 38 0 0,-6 5 434 0 0,6-3-467 0 0,-1 0-1 0 0,1 0 1 0 0,-1 0 0 0 0,1 0-1 0 0,0 0 1 0 0,0 0-1 0 0,0 1 1 0 0,-1-1-1 0 0,1 0 1 0 0,0 0 0 0 0,1 0-1 0 0,-1 0 1 0 0,0 0-1 0 0,0 1 1 0 0,0-1-1 0 0,1 0 1 0 0,-1 0 0 0 0,0 0-1 0 0,1 0 1 0 0,-1 0-1 0 0,1 0 1 0 0,-1 0 0 0 0,1 0-1 0 0,0 0 1 0 0,-1 0-1 0 0,2 1-41 0 0,-1-1 7 0 0,0 1 0 0 0,0 0 0 0 0,1 0 0 0 0,-2 0 0 0 0,1 0-1 0 0,0 0 1 0 0,0 1 0 0 0,-1-1 0 0 0,1 1-7 0 0,-1-2-16 0 0,0 0 0 0 0,1 0 0 0 0,-1 1 0 0 0,0-1 0 0 0,1 0 0 0 0,-1 0 0 0 0,0 0 0 0 0,1 0-1 0 0,0 1 1 0 0,-1-1 0 0 0,1 0 0 0 0,-1 0 0 0 0,1 0 0 0 0,0 0 0 0 0,0 0 0 0 0,0-1 0 0 0,0 1 0 0 0,0 0 0 0 0,0 0 0 0 0,0 0 0 0 0,1 0 16 0 0,-2-1-5 0 0,0 1 0 0 0,1-1 1 0 0,-1 0-1 0 0,0 1 0 0 0,1-1 1 0 0,-1 1-1 0 0,0-1 0 0 0,1 1 1 0 0,-1-1-1 0 0,0 1 0 0 0,0-1 1 0 0,0 1-1 0 0,0-1 1 0 0,1 1-1 0 0,-1-1 0 0 0,0 1 1 0 0,0-1-1 0 0,0 1 0 0 0,0-1 1 0 0,0 1-1 0 0,0-1 0 0 0,0 1 1 0 0,0-1-1 0 0,0 1 0 0 0,-1 0 1 0 0,1-1-1 0 0,0 1 0 0 0,0-1 1 0 0,0 1 4 0 0,-1 0 32 0 0,2 2-325 0 0,-1-2 241 0 0,0 0 0 0 0,0-1 0 0 0,0 1 0 0 0,0 0-1 0 0,0 0 1 0 0,0-1 0 0 0,0 1 0 0 0,-1 0 0 0 0,1 0-1 0 0,0-1 1 0 0,0 1 0 0 0,-1 1 52 0 0,1 0-299 0 0,0 2 361 0 0,-1 2 67 0 0,0-4-310 0 0,2-4 99 0 0,-1 0 35 0 0,1 0-1 0 0,-1 0 0 0 0,0 0 1 0 0,0 0-1 0 0,1 0 0 0 0,-1 0 0 0 0,-1 0 48 0 0,2-11 17 0 0,0 6 105 0 0,-1 5-95 0 0,0 1 0 0 0,0-1 0 0 0,0 1 0 0 0,0-1 0 0 0,0 1 0 0 0,1-1 0 0 0,-1 1 0 0 0,1 0 0 0 0,-1-1 0 0 0,1 1-1 0 0,-1 0 1 0 0,1-1-27 0 0,3-2-54 0 0,-3 4 35 0 0,-3 1 140 0 0,-2 10-25 0 0,-3 1-44 0 0,4-9-55 0 0,1 1 0 0 0,-1 0 0 0 0,1-1-1 0 0,0 1 1 0 0,1 0 0 0 0,-1 0 0 0 0,1 1-1 0 0,0-1 1 0 0,-1 0 0 0 0,2 0-1 0 0,-1 2 4 0 0,1-6-3 0 0,0 0 0 0 0,0 0 0 0 0,0 0 0 0 0,0 0 0 0 0,0 1-1 0 0,0-1 1 0 0,0 0 0 0 0,0 0 0 0 0,0 0 0 0 0,0 0-1 0 0,0 0 1 0 0,0 0 0 0 0,0 0 0 0 0,0 0 0 0 0,0 0 0 0 0,0 0-1 0 0,0 0 1 0 0,0 0 0 0 0,0 0 0 0 0,0 0 0 0 0,0 0-1 0 0,0 1 1 0 0,0-1 0 0 0,0 0 0 0 0,0 0 0 0 0,0 0 0 0 0,0 0-1 0 0,0 0 1 0 0,0 0 0 0 0,0 0 0 0 0,0 0 0 0 0,0 0-1 0 0,0 0 1 0 0,0 0 0 0 0,0 0 0 0 0,0 0 0 0 0,0 0-1 0 0,0 0 1 0 0,0 0 0 0 0,0 0 0 0 0,0 0 0 0 0,0 0 0 0 0,0 0-1 0 0,1 0 1 0 0,-1 0 0 0 0,0 0 0 0 0,0 0 0 0 0,0 0-1 0 0,0 0 1 0 0,0 0 0 0 0,0 0 0 0 0,0 0 0 0 0,0 0 0 0 0,0 0-1 0 0,0 0 1 0 0,0 0 0 0 0,0 0 0 0 0,0 0 0 0 0,0 0-1 0 0,0 0 1 0 0,0 0 3 0 0,4-4-226 0 0,3-8-187 0 0,-7 11 421 0 0,0-1 1 0 0,0 0-1 0 0,0 0 1 0 0,0 1-1 0 0,0-1 0 0 0,0 0 1 0 0,-1 0-1 0 0,1 1 1 0 0,-1-1-1 0 0,1 0 0 0 0,-1 0 1 0 0,1 1-1 0 0,-1-1 1 0 0,0 1-1 0 0,0-1 0 0 0,0 1 1 0 0,0-1-1 0 0,-1 0-8 0 0,-4-9 272 0 0,5 9-195 0 0,-1 1 1 0 0,1-1 0 0 0,-1 0-1 0 0,1 1 1 0 0,-1-1 0 0 0,0 1-1 0 0,1-1 1 0 0,-1 1 0 0 0,0 0-1 0 0,0 0 1 0 0,-1-1-78 0 0,-9-6 249 0 0,8 5-154 0 0,0 1 0 0 0,0 0 1 0 0,0 0-1 0 0,-1 0 0 0 0,1 0 0 0 0,-1 1 1 0 0,1-1-1 0 0,-1 1 0 0 0,-2 0-95 0 0,1 0 67 0 0,-1-1 0 0 0,1 0-1 0 0,0 0 1 0 0,-3-2-67 0 0,6 3 46 0 0,1-1 0 0 0,0 0 0 0 0,-1 1 0 0 0,1-1 1 0 0,0 0-1 0 0,0 0 0 0 0,0 0 0 0 0,1 0 0 0 0,-1-1 0 0 0,0 1 0 0 0,1 0 1 0 0,-2-3-47 0 0,1-1 39 0 0,-1 1 0 0 0,1-1 1 0 0,0 0-1 0 0,0 0 1 0 0,0-2-40 0 0,1 2 34 0 0,0 1 0 0 0,1-1 0 0 0,-1 1 1 0 0,1-1-1 0 0,0 1 0 0 0,1-1 0 0 0,-1 1 1 0 0,1-1-1 0 0,0-1-34 0 0,2 1 137 0 0,-1 0 0 0 0,1 0 0 0 0,2-5-137 0 0,-2 7-1 0 0,-1 0 0 0 0,0-1 0 0 0,0 0 0 0 0,0 1 0 0 0,-1-1 0 0 0,1-2 1 0 0,-1 3 8 0 0,0 0-1 0 0,1 0 1 0 0,-1 0-1 0 0,1 0 1 0 0,0 0-1 0 0,0 1 1 0 0,0-1-1 0 0,2-2-7 0 0,5-8 215 0 0,1 2-255 0 0,23-40 208 0 0,-31 48-164 0 0,1 0 0 0 0,0 0-1 0 0,-1 1 1 0 0,3-2-4 0 0,8-12 281 0 0,-3 3-305 0 0,-8 12-10 0 0,0-1 1 0 0,0 1 0 0 0,0-1 0 0 0,0 0 0 0 0,-1 0 0 0 0,1 1-1 0 0,-1-1 1 0 0,0 0 0 0 0,0 0 0 0 0,1-2 33 0 0,-1-2-54 0 0,1 0 0 0 0,1 0 0 0 0,-1 0 0 0 0,1 0 0 0 0,1 0 0 0 0,1-2 54 0 0,2-4 60 0 0,0 1-45 0 0,0 1 0 0 0,1-1-1 0 0,4-3-14 0 0,-7 9 4 0 0,2-4-232 0 0,-3 5 179 0 0,0 0-1 0 0,0 0 1 0 0,0 0-1 0 0,1 1 50 0 0,2-3 51 0 0,-1 0 0 0 0,3-4-51 0 0,-2 3 60 0 0,2-8-338 0 0,-2 6 125 0 0,-7 10 133 0 0,0-1 0 0 0,0 1 0 0 0,0-1 0 0 0,0 0 0 0 0,1 1 0 0 0,-1-1 0 0 0,0 1 0 0 0,0-1 0 0 0,0 1-1 0 0,0-1 1 0 0,0 1 0 0 0,0-1 0 0 0,0 1 0 0 0,-1-1 0 0 0,1 0 20 0 0,0 1-9 0 0,0 0-1 0 0,0 0 1 0 0,0 0 0 0 0,0 0-1 0 0,0-1 1 0 0,0 1 0 0 0,0 0-1 0 0,0 0 1 0 0,0 0 0 0 0,-1 0-1 0 0,1-1 1 0 0,0 1 0 0 0,0 0-1 0 0,0 0 1 0 0,0 0 0 0 0,0-1-1 0 0,0 1 1 0 0,0 0 0 0 0,1 0-1 0 0,-1 0 1 0 0,0 0 0 0 0,0-1-1 0 0,0 1 1 0 0,0 0 0 0 0,0 0-1 0 0,0 0 1 0 0,0 0-1 0 0,0 0 1 0 0,0-1 0 0 0,0 1-1 0 0,1 0 1 0 0,-1 0 0 0 0,0 0-1 0 0,0 0 1 0 0,0 0 0 0 0,0 0-1 0 0,0-1 1 0 0,1 1 0 0 0,-1 0-1 0 0,0 0 1 0 0,0 0 0 0 0,0 0-1 0 0,0 0 1 0 0,1 0 0 0 0,-1 0 9 0 0,0 0-24 0 0,1-1 1 0 0,-1 1 0 0 0,1 0 0 0 0,0-1-1 0 0,-1 1 1 0 0,0 0 0 0 0,1-1-1 0 0,-1 1 1 0 0,1-1 0 0 0,-1 1 0 0 0,1-1-1 0 0,-1 1 1 0 0,0-1 0 0 0,1 1 0 0 0,-1-1-1 0 0,0 1 1 0 0,1-1 0 0 0,-1 1 0 0 0,0-1 23 0 0,2-2-49 0 0,1-2-156 0 0,1 0 0 0 0,0 1 1 0 0,3-3 204 0 0,-5 5-9 0 0,8-9 55 0 0,-5 6-48 0 0,0-1 1 0 0,0 1-1 0 0,3-1 2 0 0,-2-1 91 0 0,-5 6-88 0 0,0 0 1 0 0,0 0-1 0 0,0 0 1 0 0,0 0-1 0 0,1 0 1 0 0,-1 0-1 0 0,1-1-3 0 0,-2 2-6 0 0,0 0-1 0 0,0 0 1 0 0,0 0-1 0 0,0 0 1 0 0,0 0 0 0 0,0 0-1 0 0,0 0 1 0 0,1 0-1 0 0,-1 0 1 0 0,0 0-1 0 0,0 0 1 0 0,0 0 0 0 0,0 0-1 0 0,0 0 1 0 0,0 0-1 0 0,0 0 1 0 0,0 0 0 0 0,0 0-1 0 0,0 0 1 0 0,1 0-1 0 0,-1 0 1 0 0,0 1-1 0 0,0-1 1 0 0,0 0 0 0 0,0 0-1 0 0,0 0 1 0 0,0 0-1 0 0,0 0 1 0 0,0 0-1 0 0,0 0 1 0 0,0 0 0 0 0,0 0-1 0 0,0 0 1 0 0,0 0-1 0 0,0 0 1 0 0,0 0 0 0 0,1 1 6 0 0,-1-2 194 0 0,-17 10 270 0 0,13-6-487 0 0,0 0 0 0 0,0-1 0 0 0,0 0 0 0 0,0 0 0 0 0,-2 1 23 0 0,5-3-1 0 0,-16 10 77 0 0,-1 0 1 0 0,1 1-1 0 0,-9 7-76 0 0,-3 3 66 0 0,18-12-26 0 0,0 0-1 0 0,0 1 1 0 0,-1 2-40 0 0,0 0 165 0 0,0-1-1 0 0,-3 2-164 0 0,-32 21 340 0 0,-1-1 0 0 0,-9 1-340 0 0,37-24 223 0 0,-12 4-223 0 0,12-6-144 0 0,-14 9 144 0 0,22-11 2 0 0,1 0 0 0 0,-2-1 0 0 0,1 0 0 0 0,0-1 0 0 0,-1 0 1 0 0,0-1-1 0 0,0-1 0 0 0,0 0 0 0 0,-1 0-2 0 0,2-1 106 0 0,7 0-138 0 0,0-1 0 0 0,1 0 0 0 0,-1 0 0 0 0,0 0 0 0 0,-3-1 32 0 0,3 0 22 0 0,0 1 0 0 0,0 0 0 0 0,0 0 0 0 0,0 0 0 0 0,-1 0 0 0 0,1 1 0 0 0,-1 0-22 0 0,-9 2 129 0 0,-11 5-129 0 0,-12 3-92 0 0,22-8 98 0 0,1 2-1 0 0,-1 0 1 0 0,1 1 0 0 0,-8 5-6 0 0,-33 11 75 0 0,38-15-47 0 0,1 0-1 0 0,-1 1 0 0 0,1 1 0 0 0,-15 10-27 0 0,23-13 72 0 0,-33 24 107 0 0,-27 26-179 0 0,37-30-98 0 0,21-17 199 0 0,0 0 0 0 0,-9 10-101 0 0,18-17-11 0 0,1-1 0 0 0,-1 1 1 0 0,1-1-1 0 0,-1 1 1 0 0,0-1-1 0 0,1 1 1 0 0,-1-1-1 0 0,0 0 0 0 0,0 0 1 0 0,0 0-1 0 0,0 0 1 0 0,0 0-1 0 0,0 0 11 0 0,0-1-28 0 0,2 0 25 0 0,0 0 1 0 0,-1 0-1 0 0,1 0 0 0 0,0 1 1 0 0,0-1-1 0 0,0 0 0 0 0,-1 0 1 0 0,1 0-1 0 0,0 0 0 0 0,0 0 0 0 0,0 0 1 0 0,-1 0-1 0 0,1 0 0 0 0,0 0 1 0 0,0 0-1 0 0,-1 0 0 0 0,1 0 0 0 0,0 0 1 0 0,0 0-1 0 0,0 0 0 0 0,-1 0 1 0 0,1 0-1 0 0,0 0 0 0 0,0 0 1 0 0,0 0-1 0 0,-1-1 0 0 0,1 1 0 0 0,0 0 1 0 0,0 0-1 0 0,0 0 0 0 0,-1 0 1 0 0,1 0-1 0 0,0-1 0 0 0,0 1 0 0 0,0 0 1 0 0,0 0-1 0 0,0 0 0 0 0,-1 0 1 0 0,1-1-1 0 0,0 1 0 0 0,0 0 3 0 0,-3-4 35 0 0,1 3-41 0 0,1-1-1 0 0,-1 1 1 0 0,0-1-1 0 0,-1 1 1 0 0,1 0-1 0 0,0 0 1 0 0,0 0-1 0 0,0 0 1 0 0,-1 1-1 0 0,-1-1 7 0 0,0 0-10 0 0,-7-5-60 0 0,9 5 81 0 0,1 0 0 0 0,0 0 0 0 0,-1 1 1 0 0,1-1-1 0 0,0 1 0 0 0,-1-1 0 0 0,1 1 0 0 0,-1-1 0 0 0,1 1 0 0 0,-1 0 0 0 0,1-1 1 0 0,-1 1-1 0 0,0 0 0 0 0,0 0-11 0 0,-16 2-44 0 0,12-2 16 0 0,-1 0 0 0 0,1 1-1 0 0,0 0 1 0 0,0 0-1 0 0,-2 1 29 0 0,-3 1 94 0 0,-11 5-57 0 0,0-2 0 0 0,-1-1 0 0 0,-9 1-37 0 0,0 0-22 0 0,25-4 17 0 0,0-1 0 0 0,-1 1 0 0 0,1-2 0 0 0,-1 1 0 0 0,1-1-1 0 0,-3 0 6 0 0,-65-11-242 0 0,72 11 240 0 0,-56-4-271 0 0,50 2 254 0 0,7 1 22 0 0,-1 0 0 0 0,1 1 1 0 0,0 0-1 0 0,-1-1 0 0 0,1 1 1 0 0,0 0-1 0 0,-1 0-3 0 0,0 0-16 0 0,1 0 1 0 0,0 0-1 0 0,0 0 0 0 0,0 0 0 0 0,0-1 1 0 0,0 1-1 0 0,0-1 16 0 0,-13-1-105 0 0,-8 1 238 0 0,15 0-160 0 0,1 0 1 0 0,-1 1 0 0 0,-7 1 26 0 0,-5 1-67 0 0,-16 0 67 0 0,31-2 0 0 0,0 0 1 0 0,0-1-1 0 0,0 0 1 0 0,0 1-1 0 0,0-1 0 0 0,0-1 1 0 0,-3 0-1 0 0,4 0 26 0 0,0 1 0 0 0,0 0-1 0 0,-1 0 1 0 0,1 1 0 0 0,0-1 0 0 0,0 1 0 0 0,0 0-26 0 0,-18-2 116 0 0,9-3-104 0 0,11 5-22 0 0,0-1 0 0 0,0 0 0 0 0,-1 0 0 0 0,1 1 0 0 0,0-1 0 0 0,-1 0 10 0 0,1 1 7 0 0,-1-1 0 0 0,1 0 0 0 0,0 0 0 0 0,0 0 0 0 0,0 0 0 0 0,0 0 0 0 0,0 0 0 0 0,0 0 0 0 0,0-1 0 0 0,0 1 0 0 0,0-1-7 0 0,-7-5-57 0 0,5 4-10 0 0,1 1 104 0 0,0 0 0 0 0,0 0-1 0 0,-1 0 1 0 0,1 0-1 0 0,-1 1 1 0 0,0-1-1 0 0,0 1-36 0 0,0-1-5 0 0,-1 0 0 0 0,1 0-1 0 0,-1-1 1 0 0,1 1-1 0 0,-2-2 6 0 0,-3-2-150 0 0,0 0 179 0 0,7 4-12 0 0,0 0 0 0 0,-1 1 0 0 0,1 0 0 0 0,0-1 0 0 0,0 1-1 0 0,-1 0 1 0 0,1 0 0 0 0,-1 0-17 0 0,1 1 13 0 0,0-1 1 0 0,0 0-1 0 0,0 0 0 0 0,0 0 1 0 0,1 0-1 0 0,-1 0 0 0 0,0 0 0 0 0,-1-1-13 0 0,1 0-24 0 0,0 1 0 0 0,0-1-1 0 0,0 1 1 0 0,0 0-1 0 0,0 0 1 0 0,-2-1 24 0 0,-21-7 19 0 0,8 1 55 0 0,15 7-67 0 0,-1 1-1 0 0,0-1 0 0 0,0 1 0 0 0,1-1 0 0 0,-1 1 0 0 0,0 0 0 0 0,0 0-6 0 0,0 2-100 0 0,2-2 47 0 0,1 0 30 0 0,0 1 19 0 0,0-1 1 0 0,0 1-1 0 0,0-1 1 0 0,0 1-1 0 0,0 0 0 0 0,0-1 1 0 0,-1 1-1 0 0,2-1 1 0 0,-1 1-1 0 0,0 0 0 0 0,0-1 1 0 0,0 1-1 0 0,0-1 1 0 0,0 1-1 0 0,0 0 0 0 0,1-1 1 0 0,-1 1-1 0 0,0-1 1 0 0,0 1-1 0 0,1-1 4 0 0,7 14-80 0 0,16 18 337 0 0,-17-22-336 0 0,-4-7 85 0 0,0 1 1 0 0,0 0 0 0 0,0-1-1 0 0,0 0 1 0 0,3 3-7 0 0,-5-5-22 0 0,1 1 0 0 0,0 0 0 0 0,-1-1 1 0 0,1 1-1 0 0,-1 0 0 0 0,0 0 0 0 0,0 0 1 0 0,0 1 21 0 0,8 10-49 0 0,-8-12 37 0 0,0 0 0 0 0,0 1 1 0 0,0-1-1 0 0,0 0 0 0 0,0 1 0 0 0,-1-1 1 0 0,1 0-1 0 0,0 2 12 0 0,-1-3 2 0 0,0 1 1 0 0,0 0-1 0 0,1-1 1 0 0,-1 1-1 0 0,0-1 0 0 0,1 1 1 0 0,-1 0-1 0 0,0-1 1 0 0,1 1-1 0 0,-1-1 1 0 0,1 1-1 0 0,-1-1 1 0 0,1 1-1 0 0,-1-1 0 0 0,1 1 1 0 0,-1-1-1 0 0,1 0 1 0 0,-1 1-1 0 0,1-1 1 0 0,0 1-3 0 0,5 0-130 0 0,-6-1 133 0 0,0 0 0 0 0,0 0 0 0 0,1 0 0 0 0,-1 0 0 0 0,0 0 0 0 0,0 0 0 0 0,0 0 0 0 0,1 0 0 0 0,-1 0 0 0 0,0 0 0 0 0,0 0 0 0 0,0 0 0 0 0,1 1 0 0 0,-1-1 0 0 0,0 0 0 0 0,0 0-1 0 0,0 0 1 0 0,1 0 0 0 0,-1 0 0 0 0,0 1 0 0 0,0-1 0 0 0,0 0 0 0 0,0 0 0 0 0,0 0 0 0 0,1 0 0 0 0,-1 1 0 0 0,0-1 0 0 0,0 0 0 0 0,0 0 0 0 0,0 0 0 0 0,0 1 0 0 0,0-1 0 0 0,0 0 0 0 0,0 0 0 0 0,0 1 0 0 0,0-1 0 0 0,0 0 0 0 0,0 0 0 0 0,0 0 0 0 0,0 1 0 0 0,0-1 0 0 0,0 0 0 0 0,0 0-1 0 0,0 1 1 0 0,0-1 0 0 0,0 0-3 0 0,0 1 4 0 0,0-1 0 0 0,0 1 0 0 0,0-1 0 0 0,0 1 0 0 0,0-1 0 0 0,1 1 0 0 0,-1-1 0 0 0,0 1 0 0 0,0 0-1 0 0,1-1 1 0 0,-1 1 0 0 0,0-1 0 0 0,1 0 0 0 0,-1 1 0 0 0,0-1 0 0 0,1 1 0 0 0,-1-1 0 0 0,1 0 0 0 0,-1 1 0 0 0,1-1-1 0 0,-1 0 1 0 0,1 1 0 0 0,-1-1 0 0 0,1 0 0 0 0,-1 0 0 0 0,1 1-4 0 0,0-1 33 0 0,1 4 18 0 0,-2-4-57 0 0,0 0 0 0 0,0 0 0 0 0,0 0-1 0 0,0 1 1 0 0,0-1 0 0 0,0 0 0 0 0,0 0-1 0 0,0 0 1 0 0,0 0 0 0 0,0 1 0 0 0,1-1-1 0 0,-1 0 1 0 0,0 0 0 0 0,0 0 0 0 0,0 0-1 0 0,0 1 1 0 0,0-1 0 0 0,0 0 0 0 0,0 0 0 0 0,1 0-1 0 0,-1 0 1 0 0,0 0 0 0 0,0 0 0 0 0,0 1-1 0 0,0-1 1 0 0,0 0 0 0 0,1 0 0 0 0,-1 0-1 0 0,0 0 1 0 0,0 0 0 0 0,0 0 0 0 0,0 0-1 0 0,1 0 1 0 0,-1 0 0 0 0,0 0 0 0 0,0 0 0 0 0,0 0-1 0 0,1 0 1 0 0,-1 0 0 0 0,0 0 0 0 0,0 0-1 0 0,0 0 7 0 0,1 0 12 0 0,-1 0 0 0 0,0 0 0 0 0,0 0-1 0 0,0 0 1 0 0,1 0 0 0 0,-1 0-1 0 0,0 0 1 0 0,0 0 0 0 0,0 0 0 0 0,0 0-1 0 0,1 0 1 0 0,-1 0 0 0 0,0 0-1 0 0,0 0 1 0 0,0 0 0 0 0,1 0 0 0 0,-1 0-1 0 0,0 0 1 0 0,0 1 0 0 0,0-1-1 0 0,0 0 1 0 0,0 0 0 0 0,1 0 0 0 0,-1 0-1 0 0,0 0 1 0 0,0 0 0 0 0,0 1 0 0 0,0-1-1 0 0,0 0 1 0 0,0 0 0 0 0,0 0-1 0 0,1 0 1 0 0,-1 1 0 0 0,0-1 0 0 0,0 0-12 0 0,2 2-131 0 0,-2-2 135 0 0,0 1 0 0 0,1-1-1 0 0,-1 0 1 0 0,0 1 0 0 0,0-1 0 0 0,0 0-1 0 0,1 1 1 0 0,-1-1 0 0 0,0 0-1 0 0,0 1 1 0 0,0-1 0 0 0,0 1-1 0 0,0-1 1 0 0,0 0 0 0 0,1 1-1 0 0,-1-1 1 0 0,0 1-4 0 0,0 0-6 0 0,0-1 1 0 0,0 1-1 0 0,0-1 1 0 0,1 1-1 0 0,-1 0 0 0 0,0-1 1 0 0,1 1-1 0 0,-1-1 0 0 0,0 1 1 0 0,1 0-1 0 0,-1-1 0 0 0,1 1 1 0 0,-1-1-1 0 0,1 1 1 0 0,-1-1-1 0 0,1 0 0 0 0,-1 1 1 0 0,1-1-1 0 0,0 0 0 0 0,-1 1 1 0 0,1-1-1 0 0,0 0 6 0 0,-1 1-1 0 0,1-1 0 0 0,-1 1 0 0 0,1-1 0 0 0,-1 1 0 0 0,1-1-1 0 0,-1 1 1 0 0,1-1 0 0 0,-1 1 0 0 0,0-1 0 0 0,1 1 0 0 0,-1 0 0 0 0,0-1 0 0 0,1 1 0 0 0,-1 0 1 0 0,3 4 71 0 0,-2-3-64 0 0,0-1-1 0 0,-1 0 1 0 0,0 0-1 0 0,1 0 1 0 0,-1 1 0 0 0,0-1-1 0 0,1 0 1 0 0,-1 0-1 0 0,0 1 1 0 0,0 0-7 0 0,1 6-85 0 0,0-3 80 0 0,-1-5 9 0 0,0 1 1 0 0,0 0-1 0 0,0-1 1 0 0,1 1-1 0 0,-1-1 1 0 0,0 1 0 0 0,0-1-1 0 0,0 1 1 0 0,1 0-1 0 0,-1-1 1 0 0,0 1 0 0 0,1-1-1 0 0,-1 1 1 0 0,0-1-1 0 0,1 0 1 0 0,-1 1 0 0 0,1-1-1 0 0,-1 1 1 0 0,1-1-5 0 0,-1 0-2 0 0,1 1 0 0 0,-1-1 1 0 0,0 0-1 0 0,0 0 1 0 0,1 0-1 0 0,-1 1 0 0 0,0-1 1 0 0,0 0-1 0 0,1 0 0 0 0,-1 0 1 0 0,0 1-1 0 0,0-1 0 0 0,1 0 1 0 0,-1 1-1 0 0,0-1 1 0 0,0 0-1 0 0,0 1 0 0 0,0-1 1 0 0,0 0-1 0 0,1 1 0 0 0,-1-1 1 0 0,0 0-1 0 0,0 1 0 0 0,0-1 1 0 0,0 0-1 0 0,0 1 1 0 0,0-1-1 0 0,0 0 0 0 0,0 1 1 0 0,0-1-1 0 0,0 0 0 0 0,0 1 1 0 0,-1-1 1 0 0,1 3 122 0 0,1 3-131 0 0,-1-6 9 0 0,1 1 0 0 0,-1 0 0 0 0,0-1 1 0 0,0 1-1 0 0,0 0 0 0 0,0-1 1 0 0,0 1-1 0 0,0 0 0 0 0,0-1 0 0 0,0 1 1 0 0,0-1-1 0 0,0 1 0 0 0,-1 0 0 0 0,1 0 0 0 0,-2 5-46 0 0,-1 4 38 0 0,2-9 6 0 0,1-1 0 0 0,0 0 0 0 0,0 1 0 0 0,0-1 0 0 0,0 0 0 0 0,0 1 0 0 0,0-1 0 0 0,0 1 0 0 0,0-1 0 0 0,0 0 0 0 0,0 1 0 0 0,0-1-1 0 0,0 0 1 0 0,0 1 0 0 0,0-1 0 0 0,1 1 0 0 0,-1-1 0 0 0,0 0 0 0 0,0 1 0 0 0,0-1 0 0 0,0 0 0 0 0,1 1 0 0 0,-1-1 0 0 0,0 0 2 0 0,0 0 2 0 0,0 0 0 0 0,1 1 0 0 0,-1-1 0 0 0,0 0 0 0 0,0 0 0 0 0,0 0 0 0 0,0 0 0 0 0,0 1 0 0 0,0-1 0 0 0,0 0 0 0 0,0 0-1 0 0,0 0 1 0 0,1 1 0 0 0,-1-1 0 0 0,0 0 0 0 0,0 0 0 0 0,0 0 0 0 0,0 1 0 0 0,0-1 0 0 0,0 0 0 0 0,0 0 0 0 0,0 0 0 0 0,-1 1-2 0 0,0 5 48 0 0,1-5-46 0 0,0-1 0 0 0,0 1 0 0 0,0-1 0 0 0,0 1 0 0 0,0 0 0 0 0,0-1 0 0 0,0 1 0 0 0,0-1 0 0 0,-1 1 1 0 0,1-1-1 0 0,0 1 0 0 0,0-1 0 0 0,-1 1 0 0 0,1 0 0 0 0,0-1 0 0 0,-1 1-2 0 0,1-1-3 0 0,0 1 1 0 0,0-1-1 0 0,0 1 0 0 0,0-1 0 0 0,0 1 1 0 0,0-1-1 0 0,0 1 0 0 0,0-1 1 0 0,0 1-1 0 0,0-1 0 0 0,0 1 0 0 0,0-1 1 0 0,0 1-1 0 0,0-1 0 0 0,0 1 3 0 0,1 1 29 0 0,-2 4-4 0 0,1-5-32 0 0,0-1-1 0 0,0 0 0 0 0,0 0 0 0 0,0 1 0 0 0,0-1 0 0 0,-1 0 0 0 0,1 1 0 0 0,0-1 0 0 0,0 0 0 0 0,0 1 1 0 0,0-1-1 0 0,0 0 0 0 0,0 0 0 0 0,1 1 0 0 0,-1-1 0 0 0,0 0 0 0 0,0 1 0 0 0,0-1 0 0 0,0 0 0 0 0,0 0 1 0 0,0 1-1 0 0,0-1 0 0 0,1 0 0 0 0,-1 0 0 0 0,0 1 0 0 0,0-1 8 0 0,0 3 25 0 0,-1 0-1 0 0,1 0 1 0 0,-1 0-1 0 0,1-1 1 0 0,-1 1 0 0 0,0 0-1 0 0,-1 0-24 0 0,1-2-1 0 0,1 0 0 0 0,-1 0 1 0 0,1 0-1 0 0,-1 0 0 0 0,1 0 0 0 0,-1 0 0 0 0,1 0 0 0 0,-1 0 1 0 0,1 0-1 0 0,0 1 0 0 0,0-1 0 0 0,-1 0 0 0 0,1 0 0 0 0,0 0 1 0 0,0 0-1 0 0,0 1 1 0 0,-3 5-5 0 0,3-7-2 0 0,-1 1 0 0 0,1 0 0 0 0,0-1 0 0 0,-1 1 0 0 0,1-1 0 0 0,0 1 0 0 0,-1-1 0 0 0,1 1 1 0 0,0 0-1 0 0,0-1 0 0 0,0 1 0 0 0,0 0 7 0 0,0-1-1 0 0,0 0 0 0 0,0 1 1 0 0,0-1-1 0 0,0 1 0 0 0,-1-1 1 0 0,1 1-1 0 0,0-1 0 0 0,0 0 1 0 0,0 1-1 0 0,0-1 0 0 0,-1 1 1 0 0,1-1-1 0 0,0 0 0 0 0,0 1 1 0 0,-1-1-1 0 0,1 1 0 0 0,0-1 1 0 0,0 0-1 0 0,-1 0 0 0 0,1 1 1 0 0,0-1-1 0 0,-1 0 1 0 0,-1 2 111 0 0,2-1-118 0 0,-1 0 0 0 0,0 0 0 0 0,0 0 0 0 0,1 0 0 0 0,-1 0-1 0 0,1 0 1 0 0,-1 0 0 0 0,1 0 0 0 0,-1 0 0 0 0,1 0 0 0 0,0 0 0 0 0,0 1 0 0 0,-1-1 0 0 0,1 1 7 0 0,-2-2 60 0 0,-2 1-73 0 0,4-1 18 0 0,0 0 0 0 0,-1 1 0 0 0,1-1 0 0 0,0 0 0 0 0,0 1-1 0 0,0-1 1 0 0,-1 0 0 0 0,1 1 0 0 0,0-1 0 0 0,0 0 0 0 0,0 1-1 0 0,0-1 1 0 0,0 1 0 0 0,0-1 0 0 0,0 0 0 0 0,0 1 0 0 0,0-1-1 0 0,0 1 1 0 0,0-1 0 0 0,0 0-5 0 0,-1 4 6 0 0,1-1 1 0 0,-1 1-1 0 0,0-1 0 0 0,0 1 0 0 0,0-1 1 0 0,-1 0-1 0 0,1 1 0 0 0,-1-1 1 0 0,0 0-1 0 0,-1 2-6 0 0,3 7-174 0 0,-1-9 168 0 0,1-3 9 0 0,0 1 0 0 0,0-1 1 0 0,-1 0-1 0 0,1 0 1 0 0,0 1-1 0 0,0-1 1 0 0,0 0-1 0 0,0 1 0 0 0,0-1 1 0 0,0 0-1 0 0,0 1 1 0 0,0-1-1 0 0,0 0 1 0 0,0 0-1 0 0,0 1 0 0 0,0-1 1 0 0,0 0-1 0 0,0 1 1 0 0,0-1-1 0 0,0 0 1 0 0,0 1-1 0 0,1-1 0 0 0,-1 0 1 0 0,0 0-1 0 0,0 1 1 0 0,0-1-1 0 0,0 0 1 0 0,0 0-1 0 0,1 1 0 0 0,-1-1-3 0 0,3 0-92 0 0,-3 1 209 0 0,1 1-86 0 0,0 5-113 0 0,-1-6 85 0 0,0 0 1 0 0,0-1-1 0 0,1 1 0 0 0,-1 0 0 0 0,0 0 0 0 0,0 0 1 0 0,0-1-1 0 0,0 1 0 0 0,0 0 0 0 0,0 0 0 0 0,-1 0 1 0 0,1-1-1 0 0,0 1 0 0 0,0 1-3 0 0,0-2 1 0 0,0 0-1 0 0,0 0 0 0 0,0 0 1 0 0,0 0-1 0 0,0 0 0 0 0,0 0 1 0 0,0 0-1 0 0,0 0 1 0 0,0 0-1 0 0,0 0 0 0 0,0 0 1 0 0,0 0-1 0 0,0 1 1 0 0,0-1-1 0 0,0 0 0 0 0,0 0 1 0 0,0 0-1 0 0,0 0 0 0 0,0 0 1 0 0,0 0-1 0 0,0 0 1 0 0,0 0-1 0 0,0 0 0 0 0,0 0 1 0 0,0 0-1 0 0,0 0 1 0 0,0 0-1 0 0,0 0 0 0 0,0 0 1 0 0,0 0-1 0 0,0 0 0 0 0,0 0 1 0 0,0 0-1 0 0,0 0 1 0 0,0 0-1 0 0,1 0 0 0 0,-1 0 1 0 0,0 0-1 0 0,0 0 1 0 0,0 0-1 0 0,0 0 0 0 0,0 0 1 0 0,0 0-1 0 0,0 0 1 0 0,0 0-1 0 0,0 0 0 0 0,0 0 1 0 0,0 0-1 0 0,0 0 0 0 0,0 0 1 0 0,0 0-1 0 0,0 0 1 0 0,0 0-1 0 0,1 0 0 0 0,-1 0 1 0 0,0 0-1 0 0,0 0 1 0 0,0 0-1 0 0,0 0 0 0 0,0 0 1 0 0,0 0-1 0 0,0 0 0 0 0,0 0 1 0 0,0 0-1 0 0,0 0 1 0 0,0 0-1 0 0,0 0 0 0 0,0 0 1 0 0,0 0-1 0 0,0 0-2 0 0,0 0 0 0 0,0 0 0 0 0,0 0 1 0 0,1 1-1 0 0,-1-1 0 0 0,0 0 0 0 0,0 0 0 0 0,0 0 1 0 0,0 1-1 0 0,1-1 0 0 0,-1 0 0 0 0,0 0 0 0 0,0 0 1 0 0,0 0-1 0 0,1 1 0 0 0,-1-1 0 0 0,0 0 0 0 0,0 0 1 0 0,0 0-1 0 0,1 0 0 0 0,-1 0 0 0 0,0 0 0 0 0,1 0 2 0 0,2-1 30 0 0,-2 1 84 0 0,0 7-70 0 0,-1-3-84 0 0,0 5 145 0 0,0-9-110 0 0,0 0 1 0 0,0 0 0 0 0,0 0 0 0 0,0 1-1 0 0,0-1 1 0 0,0 0 0 0 0,0 0-1 0 0,0 0 1 0 0,0 1 0 0 0,0-1-1 0 0,0 0 1 0 0,0 0 0 0 0,0 0-1 0 0,0 0 1 0 0,0 1 0 0 0,0-1-1 0 0,1 0 1 0 0,-1 0 0 0 0,0 0-1 0 0,0 0 1 0 0,0 0 0 0 0,0 1-1 0 0,0-1 1 0 0,0 0 0 0 0,1 0-1 0 0,-1 0 1 0 0,0 0 0 0 0,0 0-1 0 0,0 0 1 0 0,0 0 4 0 0,1 0 6 0 0,-1 1 1 0 0,0-1-1 0 0,0 0 0 0 0,0 0 1 0 0,1 0-1 0 0,-1 0 0 0 0,0 0 1 0 0,0 0-1 0 0,0 0 0 0 0,0 0 1 0 0,1 0-1 0 0,-1 1 0 0 0,0-1 1 0 0,0 0-1 0 0,0 0 0 0 0,0 0 1 0 0,0 0-1 0 0,1 0 0 0 0,-1 1 0 0 0,0-1 1 0 0,0 0-1 0 0,0 0 0 0 0,0 0 1 0 0,0 1-1 0 0,0-1 0 0 0,0 0 1 0 0,0 0-1 0 0,0 0 0 0 0,0 1 1 0 0,0-1-7 0 0,0 0-2 0 0,0 0 0 0 0,0 0 1 0 0,0 0-1 0 0,0 1 0 0 0,0-1 1 0 0,0 0-1 0 0,0 0 0 0 0,0 0 1 0 0,1 0-1 0 0,-1 0 1 0 0,0 1-1 0 0,0-1 0 0 0,0 0 1 0 0,0 0-1 0 0,0 0 0 0 0,0 0 1 0 0,0 0-1 0 0,0 0 0 0 0,0 0 1 0 0,0 1-1 0 0,0-1 0 0 0,1 0 1 0 0,-1 0-1 0 0,0 0 0 0 0,0 0 1 0 0,0 0-1 0 0,0 0 1 0 0,0 0-1 0 0,0 0 0 0 0,1 0 1 0 0,-1 0-1 0 0,0 0 0 0 0,0 0 1 0 0,0 0-1 0 0,0 0 0 0 0,0 0 1 0 0,0 0-1 0 0,1 0 0 0 0,-1 0 1 0 0,0 0-1 0 0,0 0 0 0 0,0 0 1 0 0,0 0 1 0 0,0 0 5 0 0,1 0 0 0 0,-1 0 0 0 0,0 0 0 0 0,0 1 0 0 0,0-1 1 0 0,1 0-1 0 0,-1 0 0 0 0,0 0 0 0 0,0 0 0 0 0,0 0 0 0 0,0 0 0 0 0,1 0 0 0 0,-1 0 1 0 0,0 1-1 0 0,0-1 0 0 0,0 0 0 0 0,0 0 0 0 0,0 0 0 0 0,0 0 0 0 0,1 0 0 0 0,-1 1 0 0 0,0-1 1 0 0,0 0-1 0 0,0 0 0 0 0,0 0 0 0 0,0 0 0 0 0,0 1 0 0 0,0-1 0 0 0,0 0 0 0 0,0 0 1 0 0,0 1-6 0 0,2 2-65 0 0,-2-3 69 0 0,0 0 0 0 0,0 0 0 0 0,1 1 0 0 0,-1-1 0 0 0,0 0 0 0 0,0 0 0 0 0,0 0 0 0 0,0 0 0 0 0,0 0 0 0 0,0 0 0 0 0,0 0 0 0 0,0 0 0 0 0,0 0 0 0 0,1 0 0 0 0,-1 0 0 0 0,0 0 0 0 0,0 0 0 0 0,0 0 0 0 0,0 0 0 0 0,0 0 0 0 0,0 0 0 0 0,0 0 0 0 0,0 0 0 0 0,0 0 0 0 0,1 0 0 0 0,-1 0 0 0 0,0-1 0 0 0,0 1-1 0 0,0 0 1 0 0,0 0 0 0 0,0 0 0 0 0,0 0 0 0 0,0 0 0 0 0,0 0 0 0 0,0 0 0 0 0,0 0 0 0 0,0 0 0 0 0,0 0 0 0 0,1 0-4 0 0,2 1 86 0 0,-3-1-92 0 0,0 1 0 0 0,0-1-1 0 0,0 0 1 0 0,1 0 0 0 0,-1 0 0 0 0,0 1 0 0 0,0-1 0 0 0,1 0 0 0 0,-1 0-1 0 0,0 0 1 0 0,1 0 0 0 0,-1 0 0 0 0,0 1 0 0 0,0-1 0 0 0,1 0-1 0 0,-1 0 1 0 0,0 0 0 0 0,1 0 0 0 0,-1 0 0 0 0,0 0 0 0 0,1 0 0 0 0,-1 0-1 0 0,0 0 1 0 0,1 0 0 0 0,-1 0 6 0 0,0-1 10 0 0,0 1 0 0 0,1 0-1 0 0,-1 0 1 0 0,0 0 0 0 0,0 0-1 0 0,1-1 1 0 0,-1 1 0 0 0,0 0-1 0 0,1 0 1 0 0,-1 0 0 0 0,0 0-1 0 0,0 0 1 0 0,1 0 0 0 0,-1 0-1 0 0,0 0 1 0 0,1 0 0 0 0,-1 0-1 0 0,0 0 1 0 0,1 0 0 0 0,-1 0-1 0 0,0 0 1 0 0,1 0 0 0 0,-1 0-1 0 0,0 0 1 0 0,0 0 0 0 0,1 0-1 0 0,-1 0 1 0 0,0 0 0 0 0,1 1-1 0 0,-1-1 1 0 0,0 0 0 0 0,0 0-1 0 0,1 0-9 0 0,4 10 47 0 0,0-1 54 0 0,-3-10-191 0 0,-2 1 89 0 0,0 0 1 0 0,0 0-1 0 0,0 0 0 0 0,0 0 0 0 0,1 0 1 0 0,-1 0-1 0 0,0 0 0 0 0,0 0 1 0 0,0 0-1 0 0,0-1 0 0 0,1 1 1 0 0,-1 0-1 0 0,0 0 0 0 0,0 0 0 0 0,0 0 1 0 0,0 0-1 0 0,0 0 0 0 0,1 0 1 0 0,-1 0-1 0 0,0 0 0 0 0,0 1 0 0 0,0-1 1 0 0,0 0-1 0 0,1 0 0 0 0,-1 0 1 0 0,0 0-1 0 0,0 0 0 0 0,0 0 1 0 0,0 0-1 0 0,0 0 0 0 0,1 0 0 0 0,-1 0 1 0 0,0 1-1 0 0,0-1 0 0 0,0 0 1 0 0,0 0-1 0 0,0 0 0 0 0,0 0 1 0 0,0 0-1 0 0,0 0 0 0 0,1 1 0 0 0,-1-1 1 0 0,0 0-1 0 0,0 0 0 0 0,0 0 1 0 0,0 0-1 0 0,0 1 0 0 0,0-1 0 0 0,0 0 1 0 0,0 0-1 0 0,0 0 0 0 0,0 0 1 0 0,0 1-1 0 0,0-1 0 0 0,0 0 1 0 0,0 0 0 0 0,0 0 1 0 0,0 1 1 0 0,0-1-1 0 0,0 0 1 0 0,0 0 0 0 0,0 1-1 0 0,0-1 1 0 0,0 0-1 0 0,1 0 1 0 0,-1 0 0 0 0,0 1-1 0 0,0-1 1 0 0,0 0-1 0 0,0 0 1 0 0,1 0 0 0 0,-1 0-1 0 0,0 0 1 0 0,0 1-1 0 0,0-1 1 0 0,1 0 0 0 0,-1 0-1 0 0,0 0 1 0 0,0 0-1 0 0,0 0 1 0 0,1 0 0 0 0,-1 0-1 0 0,0 0 1 0 0,0 0-1 0 0,1 0 1 0 0,-1 0 0 0 0,0 0-1 0 0,0 0-1 0 0,1 1-9 0 0,0-1-1 0 0,0 0 0 0 0,-1 0 1 0 0,1 0-1 0 0,0 0 1 0 0,-1 0-1 0 0,1-1 0 0 0,0 1 1 0 0,-1 0-1 0 0,1 0 1 0 0,0-1 9 0 0,-1 1 3 0 0,0 0 0 0 0,0 0 0 0 0,0 0 0 0 0,0 0 1 0 0,0 0-1 0 0,0 0 0 0 0,0 0 0 0 0,0 0 0 0 0,0 0 1 0 0,0 0-1 0 0,0 0 0 0 0,0 0 0 0 0,-1 0 0 0 0,1 0 1 0 0,0 0-1 0 0,0 0 0 0 0,0 0 0 0 0,0 0 0 0 0,0 0 1 0 0,0 0-1 0 0,0 0 0 0 0,0 0 0 0 0,0 0 0 0 0,0 0 1 0 0,0 0-1 0 0,0 0 0 0 0,0 0 0 0 0,0-1 0 0 0,0 1 1 0 0,0 0-1 0 0,0 0 0 0 0,0 0 0 0 0,0 0 0 0 0,0 0 1 0 0,0 0-1 0 0,0 0 0 0 0,0 0 0 0 0,0 0 0 0 0,0 0 1 0 0,0 0-1 0 0,0 0 0 0 0,0 0 0 0 0,0-1 0 0 0,0 1 1 0 0,0 0-1 0 0,0 0 0 0 0,0 0 0 0 0,0 0 0 0 0,0 0 1 0 0,0 0-1 0 0,0 0 0 0 0,0 0 0 0 0,0 0 0 0 0,0 0 1 0 0,0 0-1 0 0,0 0 0 0 0,0 0 0 0 0,0 0-3 0 0,-11-1-48 0 0,3 2 38 0 0,8-1 5 0 0,-1 1-1 0 0,1-1 1 0 0,-1 0-1 0 0,1 0 1 0 0,-1 0-1 0 0,1 0 1 0 0,-1 0-1 0 0,1 0 1 0 0,-1 0 0 0 0,1 0-1 0 0,-1 0 1 0 0,1 0-1 0 0,-1 0 1 0 0,1 0-1 0 0,-1 0 1 0 0,1 0-1 0 0,-1 0 1 0 0,1 0-1 0 0,-1-1 1 0 0,1 1 0 0 0,-1 0-1 0 0,1 0 1 0 0,0-1-1 0 0,-1 1 1 0 0,1 0-1 0 0,-1-1 1 0 0,1 1-1 0 0,-1-1 6 0 0,-5-1-54 0 0,5 2 51 0 0,1 0 0 0 0,0 0 0 0 0,-1 0 0 0 0,1 0 0 0 0,-1 0 0 0 0,1 0 0 0 0,0 0 0 0 0,-1 0 0 0 0,1 0 0 0 0,-1-1 0 0 0,1 1 1 0 0,0 0-1 0 0,-1 0 0 0 0,1 0 0 0 0,0-1 0 0 0,-1 1 0 0 0,1 0 0 0 0,0 0 0 0 0,-1-1 0 0 0,1 1 0 0 0,0 0 0 0 0,0 0 0 0 0,-1-1 0 0 0,1 1 0 0 0,0 0 0 0 0,0-1 0 0 0,0 1 0 0 0,0 0 0 0 0,-1-1 1 0 0,1 1 2 0 0,-1-7-20 0 0,1 7 18 0 0,0-1-1 0 0,0 1 0 0 0,0-1 1 0 0,0 0-1 0 0,0 1 0 0 0,0-1 0 0 0,0 0 1 0 0,0 1-1 0 0,-1-1 0 0 0,1 1 1 0 0,0-1-1 0 0,0 1 0 0 0,-1-1 1 0 0,1 0-1 0 0,-1 1 0 0 0,1-1 0 0 0,0 1 1 0 0,-1-1-1 0 0,1 1 0 0 0,-1 0 1 0 0,1-1-1 0 0,-1 1 0 0 0,1-1 1 0 0,-1 1-1 0 0,1 0 0 0 0,-1-1 3 0 0,0 1-8 0 0,1 0 0 0 0,0 0-1 0 0,0-1 1 0 0,-1 1 0 0 0,1 0-1 0 0,0-1 1 0 0,0 1 0 0 0,-1 0-1 0 0,1-1 1 0 0,0 1 0 0 0,0 0 0 0 0,0-1-1 0 0,0 1 1 0 0,-1 0 0 0 0,1-1-1 0 0,0 1 1 0 0,0 0 0 0 0,0-1 8 0 0,0 1-2 0 0,0 0 0 0 0,0 0 0 0 0,0 0 1 0 0,0 0-1 0 0,0 0 0 0 0,0 0 0 0 0,0 0 1 0 0,0 0-1 0 0,0 0 0 0 0,0 0 0 0 0,0 0 1 0 0,0-1-1 0 0,0 1 0 0 0,0 0 0 0 0,0 0 1 0 0,0 0-1 0 0,0 0 0 0 0,0 0 0 0 0,0 0 1 0 0,0 0-1 0 0,0 0 0 0 0,0 0 0 0 0,0 0 1 0 0,0 0-1 0 0,0 0 0 0 0,0 0 0 0 0,0 0 1 0 0,0 0-1 0 0,0-1 0 0 0,0 1 0 0 0,0 0 1 0 0,0 0-1 0 0,0 0 0 0 0,0 0 0 0 0,0 0 1 0 0,0 0-1 0 0,0 0 0 0 0,0 0 0 0 0,-1 0 0 0 0,1 0 1 0 0,0 0-1 0 0,0 0 0 0 0,0 0 0 0 0,0 0 1 0 0,0 0-1 0 0,0 0 0 0 0,0 0 0 0 0,0 0 1 0 0,0 0-1 0 0,0 0 0 0 0,0 0 0 0 0,0 0 1 0 0,0 0-1 0 0,0 0 0 0 0,-1 0 0 0 0,1 0 1 0 0,0 0-1 0 0,0 0 0 0 0,0 0 0 0 0,0 0 1 0 0,0 0-1 0 0,0 0 0 0 0,0 0 2 0 0,0 0 1 0 0,0 0 1 0 0,0 1-1 0 0,0-1 0 0 0,0 0 1 0 0,0 0-1 0 0,0 0 0 0 0,0 0 0 0 0,0 0 1 0 0,0 0-1 0 0,0 0 0 0 0,0 0 1 0 0,-1 0-1 0 0,1 0 0 0 0,0 0 0 0 0,0 0 1 0 0,0 0-1 0 0,0 0 0 0 0,0 0 1 0 0,0 0-1 0 0,0 0 0 0 0,0 0 0 0 0,0 0 1 0 0,0 0-1 0 0,0 0 0 0 0,0 0 0 0 0,0 0 1 0 0,0 0-1 0 0,-1 0 0 0 0,1 0 1 0 0,0 0-1 0 0,0 0 0 0 0,0 0 0 0 0,0 0 1 0 0,0 0-1 0 0,0 0 0 0 0,0 0 1 0 0,0 0-1 0 0,0 0 0 0 0,0 0 0 0 0,0 0 1 0 0,0 0-1 0 0,0 0 0 0 0,-1 0 1 0 0,1 0-2 0 0,0-4-21 0 0,1-2 72 0 0,-1 6-51 0 0,0-1 0 0 0,0 1 0 0 0,1-1 1 0 0,-1 1-1 0 0,0-1 0 0 0,0 1 0 0 0,0-1 0 0 0,0 1 1 0 0,0-1-1 0 0,0 1 0 0 0,0 0 0 0 0,0-1 0 0 0,0 1 1 0 0,0-1-1 0 0,-1 1 0 0 0,1-1 0 0 0,0 1 0 0 0,0 0 1 0 0,0-1-1 0 0,0 1 0 0 0,-1-1 0 0 0,1 1 0 0 0,0 0 1 0 0,-1-1-1 0 0,1 1 0 0 0,0-1 0 0 0,0 1 0 0 0,-1 0 1 0 0,1 0-1 0 0,0-1 0 0 0,-1 1 0 0 0,1 0 0 0 0,-1-1 1 0 0,1 2-12 0 0,-1-1 0 0 0,1 0 0 0 0,-1 0 0 0 0,1 0 0 0 0,-1 0 1 0 0,1 0-1 0 0,-1 0 0 0 0,1 0 0 0 0,-1 1 0 0 0,1-1 1 0 0,0 0-1 0 0,-1 0 0 0 0,1 0 0 0 0,-1 1 0 0 0,1-1 0 0 0,0 0 1 0 0,-1 1-1 0 0,1-1 0 0 0,-1 0 0 0 0,1 1 0 0 0,0-1 1 0 0,-1 1 10 0 0,0 0 15 0 0,1 0 0 0 0,-1 0 1 0 0,0 1-1 0 0,0-1 0 0 0,0 0 1 0 0,1 1-1 0 0,-1-1 0 0 0,1 0 0 0 0,-1 1-15 0 0,0 4-116 0 0,2 0 152 0 0,-1-6-117 0 0,2 1 54 0 0,-2 4 45 0 0,-3-1 60 0 0,3-4-80 0 0,0 0 0 0 0,0 0 1 0 0,0 0-1 0 0,0 0 0 0 0,0 0 0 0 0,0 0 0 0 0,0 0 0 0 0,0 0 0 0 0,0 0 0 0 0,0 0 0 0 0,0 0 0 0 0,0 0 0 0 0,0 1 0 0 0,1-1 1 0 0,-1 0-1 0 0,0 0 0 0 0,0 0 0 0 0,0 0 0 0 0,0 0 0 0 0,0 0 0 0 0,0 0 0 0 0,0 0 0 0 0,0 0 0 0 0,0 0 0 0 0,0 0 0 0 0,0 0 0 0 0,0 0 1 0 0,0 0-1 0 0,0 0 0 0 0,0 0 0 0 0,0 0 0 0 0,0 0 0 0 0,0 0 0 0 0,0 0 0 0 0,0 1 0 0 0,0-1 0 0 0,0 0 0 0 0,0 0 0 0 0,0 0 0 0 0,0 0 1 0 0,0 0-1 0 0,0 0 0 0 0,0 0 0 0 0,0 0 0 0 0,0 0 0 0 0,0 0 0 0 0,0 0 0 0 0,0 0 0 0 0,0 0 0 0 0,0 0 0 0 0,0 0 0 0 0,0 0 2 0 0,1 0 63 0 0,4-2 82 0 0,-5 2-150 0 0,0 0 0 0 0,0 0-1 0 0,0 0 1 0 0,0 0-1 0 0,1 0 1 0 0,-1 0 0 0 0,0 0-1 0 0,0 0 1 0 0,0 0-1 0 0,0 0 1 0 0,0 0 0 0 0,0 0-1 0 0,1 0 1 0 0,-1 1-1 0 0,0-1 1 0 0,0 0 0 0 0,0 0-1 0 0,0 0 1 0 0,0 0-1 0 0,0 0 1 0 0,0 0 0 0 0,0 0-1 0 0,1 0 1 0 0,-1 0 0 0 0,0 0-1 0 0,0 1 1 0 0,0-1-1 0 0,0 0 1 0 0,0 0 0 0 0,0 0-1 0 0,0 0 1 0 0,0 0-1 0 0,0 0 1 0 0,0 0 0 0 0,0 1-1 0 0,0-1 1 0 0,0 0-1 0 0,0 0 1 0 0,0 0 0 0 0,0 0-1 0 0,0 0 1 0 0,0 0-1 0 0,0 1 6 0 0,1-1 42 0 0,0 1 0 0 0,0 0-1 0 0,0 0 1 0 0,0-1-1 0 0,0 1 1 0 0,0 0 0 0 0,0 0-1 0 0,-1 0 1 0 0,1 0 0 0 0,0 1-42 0 0,0-2 0 0 0,-1 1 0 0 0,1 0 1 0 0,-1-1-1 0 0,1 1 0 0 0,0 0 1 0 0,-1-1-1 0 0,1 1 1 0 0,0-1-1 0 0,0 1 0 0 0,-1-1 1 0 0,1 0-1 0 0,0 1 0 0 0,0-1 1 0 0,0 0-1 0 0,0 1 1 0 0,0-1-1 0 0,-1 0 0 0 0,1 0 1 0 0,0 0-1 0 0,0 0 1 0 0,0 0-1 0 0,0 0 0 0 0,0 0 1 0 0,0 0-1 0 0,0 0 0 0 0,-1 0 1 0 0,1 0-1 0 0,0-1 0 0 0,0 1 1 0 0,-1 0 0 0 0,0 0 0 0 0,0 0-1 0 0,0 0 1 0 0,0 0 0 0 0,0 0 0 0 0,1 0-1 0 0,-1 0 1 0 0,0 0 0 0 0,0 0 0 0 0,0 0 0 0 0,0 0-1 0 0,1 0 1 0 0,-1 0 0 0 0,0 0 0 0 0,0 0-1 0 0,0 0 1 0 0,0 0 0 0 0,0 0 0 0 0,1 0-1 0 0,-1 0 1 0 0,0 1 0 0 0,0-1 0 0 0,0 0 0 0 0,0 0-1 0 0,0 0 1 0 0,0 0 0 0 0,0 0 0 0 0,1 0-1 0 0,-1 0 1 0 0,0 0 0 0 0,0 1 0 0 0,0-1-1 0 0,0 0-1 0 0,0 0 0 0 0,0 0 0 0 0,0 0 0 0 0,0 1 0 0 0,0-1 0 0 0,1 0-1 0 0,-1 0 1 0 0,0 0 0 0 0,0 0 0 0 0,0 0 0 0 0,0 0 0 0 0,0 0 0 0 0,1 0 0 0 0,-1 1 0 0 0,0-1 0 0 0,0 0 0 0 0,0 0 0 0 0,0 0 0 0 0,0 0 0 0 0,1 0 0 0 0,-1 0 0 0 0,0 0 0 0 0,0 0 0 0 0,0 0 0 0 0,0 0 0 0 0,1 0 0 0 0,-1 0 1 0 0,3-1-53 0 0,-1 1 74 0 0,0 0 0 0 0,-1-1 0 0 0,1 1 0 0 0,0 0 0 0 0,0 0 1 0 0,0 0-1 0 0,0 0 0 0 0,0 0 0 0 0,1 1-21 0 0,3-1 89 0 0,2 2-189 0 0,0 2 67 0 0,-7-2 19 0 0,1-1 1 0 0,-1 0-1 0 0,1 0 1 0 0,0 0-1 0 0,0 0 1 0 0,0 0-1 0 0,0 0 14 0 0,3-1-58 0 0,-4 0 66 0 0,0 0 1 0 0,0 0 0 0 0,0 1-1 0 0,1-1 1 0 0,-1 0 0 0 0,0 0-1 0 0,0 1 1 0 0,0-1 0 0 0,0 0-1 0 0,0 1 1 0 0,0-1 0 0 0,1 2-9 0 0,0-2-5 0 0,-1 1 1 0 0,0 0 0 0 0,0-1 0 0 0,1 1 0 0 0,-1-1 0 0 0,0 1 0 0 0,1-1 0 0 0,-1 0 0 0 0,1 1 0 0 0,-1-1 0 0 0,1 0 4 0 0,5 1 101 0 0,-6 0-98 0 0,0-1 0 0 0,0 0 0 0 0,0 0 0 0 0,0 0 0 0 0,0 0 0 0 0,0 0 0 0 0,0 0 0 0 0,-1-1 0 0 0,1 1 0 0 0,0 0 0 0 0,1 0-3 0 0,-2-1 0 0 0,1 1-1 0 0,-1 0 0 0 0,1 0 0 0 0,-1 0 1 0 0,1 0-1 0 0,-1-1 0 0 0,1 1 0 0 0,-1 0 1 0 0,1 0-1 0 0,-1 0 0 0 0,1 0 0 0 0,0 0 1 0 0,-1 0-1 0 0,1 1 0 0 0,-1-1 1 0 0,1 0-1 0 0,-1 0 0 0 0,1 0 0 0 0,-1 0 1 0 0,1 1-1 0 0,-1-1 0 0 0,1 0 0 0 0,-1 0 1 0 0,1 1-1 0 0,-1-1 0 0 0,1 1 1 0 0,-1-1 2 0 0,0 0-1 0 0,1 0 1 0 0,-1 0 0 0 0,0 1-1 0 0,1-1 1 0 0,-1 0 0 0 0,1 0-1 0 0,-1 0 1 0 0,0 0-1 0 0,1 0 1 0 0,-1 0 0 0 0,1 0-1 0 0,-1 0 1 0 0,1 0 0 0 0,-1 0-1 0 0,0 0 1 0 0,1 0-2 0 0,-1 0-5 0 0,1 0 1 0 0,0 0 0 0 0,-1 0-1 0 0,1 0 1 0 0,-1 0 0 0 0,1 0-1 0 0,-1 1 1 0 0,1-1 0 0 0,-1 0-1 0 0,1 0 1 0 0,-1 0 0 0 0,1 0-1 0 0,-1 1 1 0 0,1-1 0 0 0,-1 0-1 0 0,1 1 1 0 0,-1-1 0 0 0,1 0 4 0 0,16 14-22 0 0,-17-14 30 0 0,1 0-1 0 0,-1 0 1 0 0,1 0-1 0 0,-1 0 1 0 0,0 0-1 0 0,1 0 1 0 0,-1 0-1 0 0,1 0 1 0 0,-1-1-1 0 0,1 1 1 0 0,-1 0-1 0 0,1 0 1 0 0,-1 0-1 0 0,0 0 1 0 0,1-1-1 0 0,-1 1 1 0 0,1 0-8 0 0,2-2 75 0 0,3 4-77 0 0,-6-2 1 0 0,1 0 0 0 0,-1 1 0 0 0,1-1 0 0 0,-1 0 0 0 0,1 0 0 0 0,-1 0 0 0 0,1 0-1 0 0,-1 0 1 0 0,1 0 0 0 0,-1 0 0 0 0,1 1 0 0 0,-1-1 0 0 0,1-1 0 0 0,0 1 1 0 0,16-2-208 0 0,-17 2 201 0 0,1 0 1 0 0,0 0 0 0 0,0 0 0 0 0,-1 0 0 0 0,1 0 0 0 0,0 0 0 0 0,0 1-1 0 0,0-1 1 0 0,-1 0 0 0 0,1 0 0 0 0,0 1 0 0 0,-1-1 0 0 0,1 1 0 0 0,0-1 6 0 0,11 9-7 0 0,-9-7-20 0 0,1 3 76 0 0,-4-4-54 0 0,0-1 0 0 0,0 0 1 0 0,0 1-1 0 0,1-1 0 0 0,-1 0 1 0 0,0 1-1 0 0,0-1 0 0 0,1 0 0 0 0,-1 1 1 0 0,0-1-1 0 0,0 0 0 0 0,1 0 0 0 0,-1 1 1 0 0,0-1-1 0 0,1 0 0 0 0,-1 0 1 0 0,0 1-1 0 0,1-1 0 0 0,-1 0 0 0 0,1 0 1 0 0,-1 0-1 0 0,0 0 5 0 0,2 0 8 0 0,-1 1 1 0 0,0-1 0 0 0,1 0-1 0 0,-1 0 1 0 0,0 1-1 0 0,0-1 1 0 0,1 1-1 0 0,-1-1 1 0 0,1 1-9 0 0,-2 0-6 0 0,1-1 0 0 0,-1 1 0 0 0,1-1 1 0 0,0 0-1 0 0,0 1 0 0 0,-1-1 0 0 0,1 0 0 0 0,0 0 0 0 0,-1 0 1 0 0,1 1-1 0 0,0-1 0 0 0,0 0 0 0 0,0 0 0 0 0,-1 0 0 0 0,1 0 0 0 0,0 0 1 0 0,0 0-1 0 0,-1 0 0 0 0,1-1 0 0 0,0 1 0 0 0,0 0 0 0 0,-1 0 0 0 0,2-1 6 0 0,0 1 18 0 0,-1 0-1 0 0,1 0 1 0 0,0 1-1 0 0,0-1 1 0 0,0 0-1 0 0,0 1 1 0 0,0-1-1 0 0,0 1 1 0 0,0 0-1 0 0,-1 0 0 0 0,1 0 1 0 0,0 0-18 0 0,7 6 42 0 0,-7-6-38 0 0,-1 1 1 0 0,0-1-1 0 0,0 0 1 0 0,1 0-1 0 0,-1 0 1 0 0,1 0-1 0 0,-1-1 1 0 0,1 1-1 0 0,-1 0 1 0 0,1-1-1 0 0,-1 1 1 0 0,2 0-5 0 0,7 2 93 0 0,-9-3-109 0 0,0 1 0 0 0,0-1-1 0 0,0 1 1 0 0,1-1-1 0 0,-1 0 1 0 0,0 0 0 0 0,0 1-1 0 0,0-1 1 0 0,1 0-1 0 0,-1 0 1 0 0,0 0 0 0 0,0 0-1 0 0,1 0 1 0 0,-1-1 16 0 0,-1 1 0 0 0,1 0 0 0 0,0 0 0 0 0,-1 0 1 0 0,1 0-1 0 0,-1 0 0 0 0,1 1 0 0 0,0-1 0 0 0,-1 0 1 0 0,1 0-1 0 0,-1 0 0 0 0,1 1 0 0 0,-1-1 1 0 0,1 0-1 0 0,-1 0 0 0 0,1 1 0 0 0,6 1-34 0 0,-3-1-7 0 0,-3 0 40 0 0,-1-1 1 0 0,0 0-1 0 0,0 0 1 0 0,0 0-1 0 0,1 0 0 0 0,-1 0 1 0 0,0 0-1 0 0,0 0 1 0 0,1 0-1 0 0,-1 0 1 0 0,0 0-1 0 0,0 0 0 0 0,1 0 1 0 0,-1 0-1 0 0,0 0 1 0 0,0 0-1 0 0,1 0 1 0 0,-1 0-1 0 0,0 0 0 0 0,0 0 1 0 0,1 0-1 0 0,-1 0 1 0 0,0 0-1 0 0,0 0 1 0 0,0 0-1 0 0,1-1 0 0 0,-1 1 1 0 0,0 0 0 0 0,3 0-4 0 0,-1 0 0 0 0,0 0 0 0 0,1 0 0 0 0,-1 1 0 0 0,1-1 0 0 0,-1 1 0 0 0,1-1 0 0 0,-1 1 0 0 0,1 1 4 0 0,0 0-40 0 0,-1-2 90 0 0,8 5-280 0 0,-10-4 221 0 0,0-1-1 0 0,0 0 1 0 0,1 0 0 0 0,-1 0 0 0 0,0 0-1 0 0,1 0 1 0 0,-1 0 0 0 0,0 0 0 0 0,1 0-1 0 0,-1 0 1 0 0,0 0 0 0 0,1 0 0 0 0,-1 0-1 0 0,0 0 1 0 0,1 0 0 0 0,-1 0 0 0 0,0 0-1 0 0,1 0 1 0 0,-1-1 0 0 0,0 1 0 0 0,1 0-1 0 0,-1 0 1 0 0,0 0 0 0 0,0 0 0 0 0,1-1-1 0 0,-1 1 10 0 0,0 0 1 0 0,0 0 0 0 0,1 0-1 0 0,-1-1 1 0 0,0 1 0 0 0,0 0-1 0 0,0 0 1 0 0,0 0 0 0 0,1 0-1 0 0,-1 0 1 0 0,0 0 0 0 0,0 0 0 0 0,0 0-1 0 0,0 0 1 0 0,1 0 0 0 0,-1 0-1 0 0,0 0 1 0 0,0 0 0 0 0,0 0-1 0 0,1 0 1 0 0,-1 0 0 0 0,0 0-1 0 0,0 0 1 0 0,0 0 0 0 0,0 0 0 0 0,1 0-1 0 0,-1 0 1 0 0,0 0 0 0 0,0 0-1 0 0,0 0 1 0 0,0 0 0 0 0,1 0-1 0 0,-1 0 1 0 0,0 1 0 0 0,0-1-1 0 0,0 0 1 0 0,0 0 0 0 0,0 0 0 0 0,1 0-1 0 0,-1 0 1 0 0,0 1 0 0 0,0-1-1 0 0,0 0 1 0 0,0 0 0 0 0,0 0-1 0 0,0 0 0 0 0,4 1-177 0 0,-2 0 204 0 0,-2-1-28 0 0,0 0 0 0 0,0 0 0 0 0,1 0 0 0 0,-1 0 0 0 0,0 0 0 0 0,0 1 0 0 0,1-1 0 0 0,-1 0 0 0 0,0 0 0 0 0,0 0 0 0 0,1 0 0 0 0,-1 0 1 0 0,0 0-1 0 0,0 0 0 0 0,1 0 0 0 0,-1 0 0 0 0,0 0 0 0 0,0 0 0 0 0,1 0 0 0 0,-1 0 0 0 0,0 0 0 0 0,0-1 0 0 0,1 1 0 0 0,-1 0 0 0 0,0 0 0 0 0,0 0 0 0 0,0 0 0 0 0,1 0 1 0 0,-1-1-1 0 0,0 1 0 0 0,0 0 0 0 0,0 0 0 0 0,1 0 0 0 0,-1 0 0 0 0,0-1 0 0 0,0 1 0 0 0,0 0 1 0 0,0 0-5 0 0,1 0 0 0 0,-1-1 0 0 0,0 1-1 0 0,0 0 1 0 0,0 0 0 0 0,1 0 0 0 0,-1 0 0 0 0,0 0 0 0 0,0 0-1 0 0,0 0 1 0 0,1 0 0 0 0,-1 0 0 0 0,0 0 0 0 0,0 0 0 0 0,0-1 0 0 0,1 1-1 0 0,-1 0 1 0 0,0 0 0 0 0,0 1 0 0 0,1-1 0 0 0,-1 0 0 0 0,0 0-1 0 0,0 0 1 0 0,0 0 0 0 0,1 0 0 0 0,-1 0 0 0 0,0 0 0 0 0,0 0 0 0 0,0 0-1 0 0,1 0 6 0 0,-1 1-2 0 0,0-1-1 0 0,1 0 0 0 0,-1 0 1 0 0,0 1-1 0 0,1-1 0 0 0,-1 0 1 0 0,0 0-1 0 0,1 0 0 0 0,-1 0 1 0 0,1 0-1 0 0,-1 1 0 0 0,0-1 1 0 0,1 0-1 0 0,-1 0 0 0 0,1 0 1 0 0,-1 0-1 0 0,1 0 0 0 0,-1 0 1 0 0,0 0-1 0 0,1 0 0 0 0,-1-1 1 0 0,1 1-1 0 0,-1 0 0 0 0,0 0 1 0 0,1 0-1 0 0,-1 0 0 0 0,0 0 1 0 0,1-1-1 0 0,-1 1 0 0 0,1 0 3 0 0,0-1 48 0 0,-1 1-49 0 0,0 0-1 0 0,0 0 1 0 0,1 0-1 0 0,-1 0 1 0 0,0 0 0 0 0,0 0-1 0 0,0 0 1 0 0,0 0-1 0 0,0 0 1 0 0,0 0-1 0 0,1 0 1 0 0,-1 0-1 0 0,0 0 1 0 0,0 0-1 0 0,0 0 1 0 0,0 0 0 0 0,0 0-1 0 0,0 0 1 0 0,0 0-1 0 0,0 0 1 0 0,1 0-1 0 0,-1-1 1 0 0,0 1-1 0 0,0 0 1 0 0,0 0-1 0 0,0 0 1 0 0,0 0-1 0 0,0 0 1 0 0,0 0 0 0 0,0 0-1 0 0,0 0 1 0 0,0-1-1 0 0,0 1 1 0 0,0 0-1 0 0,0 0 1 0 0,0 0-1 0 0,1 0 1 0 0,-1 0-1 0 0,0 0 1 0 0,0 0 0 0 0,0-1-1 0 0,0 1 1 0 0,0 0-1 0 0,0 0 1 0 0,0 0-1 0 0,0 0 1 0 0,-1 0-1 0 0,1 0 1 0 0,0-1-1 0 0,0 1 1 0 0,0 0-1 0 0,0 0 1 0 0,0 0 1 0 0,0-1-155 0 0,2 2 145 0 0,-1-1 14 0 0,-1 0-1 0 0,0 0 1 0 0,0 0 0 0 0,1 1-1 0 0,-1-1 1 0 0,0 0 0 0 0,0 0-1 0 0,1 0 1 0 0,-1 0 0 0 0,0 0-1 0 0,1 0 1 0 0,-1 0 0 0 0,0 0 0 0 0,1 0-1 0 0,-1 0 1 0 0,0 0 0 0 0,0 0-1 0 0,1 0-3 0 0,-1 0 5 0 0,3-2-57 0 0,2-2-44 0 0,-5 4 96 0 0,0 0 0 0 0,0-1 0 0 0,0 1 0 0 0,1 0-1 0 0,-1 0 1 0 0,0 0 0 0 0,0 0 0 0 0,0 0 0 0 0,0 0 0 0 0,0 0-1 0 0,0 0 1 0 0,0 0 0 0 0,0 0 0 0 0,0 0 0 0 0,0 0 0 0 0,0 0-1 0 0,0 0 1 0 0,0 0 0 0 0,0 0 0 0 0,0 0 0 0 0,0 0 0 0 0,0 0-1 0 0,0 0 1 0 0,1 0 0 0 0,-1 0 0 0 0,0 0 0 0 0,0 0 0 0 0,0 0-1 0 0,0 0 1 0 0,0 0 0 0 0,0 0 0 0 0,0 0 0 0 0,0 0 0 0 0,0 0-1 0 0,0 0 1 0 0,0 0 0 0 0,0 0 0 0 0,0 0 0 0 0,0 0 0 0 0,1 0-1 0 0,-1 0 1 0 0,0 0 0 0 0,0 0 0 0 0,0 0 0 0 0,0 0 0 0 0,0 0-1 0 0,0 0 1 0 0,0 0 0 0 0,0 0 0 0 0,0 0 0 0 0,0 0-1 0 0,0 0 1 0 0,0 1 0 0 0,0-1 0 0 0,0 0 0 0 0,0 0 0 0 0,0 0-1 0 0,0 0 1 0 0,0 0 0 0 0,0 0 0 0 0,0 0 0 0 0,12-2 124 0 0,-6 1-197 0 0,-5 1 75 0 0,-1 0 0 0 0,0-1-1 0 0,1 1 1 0 0,-1 0 0 0 0,1 0 0 0 0,-1 0-1 0 0,1 0 1 0 0,-1 0 0 0 0,1 0 0 0 0,-1 0 0 0 0,1 0-1 0 0,-1 0 1 0 0,0 0 0 0 0,1 0 0 0 0,-1 0-1 0 0,1 0 1 0 0,-1 0 0 0 0,1 1 0 0 0,-1-1-1 0 0,0 0 1 0 0,1 0 0 0 0,-1 0 0 0 0,1 1-1 0 0,-1-1 1 0 0,0 0 0 0 0,1 0 0 0 0,-1 1-2 0 0,0-1-7 0 0,0 0 0 0 0,1 0 0 0 0,-1 0 0 0 0,0 0 1 0 0,0 0-1 0 0,0 0 0 0 0,0 0 0 0 0,1 0 0 0 0,-1 0 1 0 0,0 0-1 0 0,0 0 0 0 0,0 0 0 0 0,0 0 0 0 0,0-1 1 0 0,1 1-1 0 0,-1 0 0 0 0,0 0 0 0 0,0 0 0 0 0,0 0 1 0 0,0 0-1 0 0,0 0 0 0 0,0 0 0 0 0,1 0 0 0 0,-1-1 1 0 0,0 1-1 0 0,0 0 0 0 0,0 0 0 0 0,0 0 0 0 0,0 0 1 0 0,0 0-1 0 0,0-1 0 0 0,0 1 0 0 0,0 0 7 0 0,5-10-170 0 0,-3 8 227 0 0,-2 2-54 0 0,0 0-1 0 0,0 0 1 0 0,0 0 0 0 0,0 0-1 0 0,0 0 1 0 0,0 0-1 0 0,0 0 1 0 0,0 0 0 0 0,0 0-1 0 0,0 0 1 0 0,0 0 0 0 0,0 0-1 0 0,0 0 1 0 0,0-1-1 0 0,1 1 1 0 0,-1 0 0 0 0,0 0-1 0 0,0 0 1 0 0,0 0 0 0 0,0 0-1 0 0,0 0 1 0 0,0 0-1 0 0,0 0 1 0 0,0 0 0 0 0,0 0-1 0 0,0 0 1 0 0,0-1-1 0 0,0 1 1 0 0,0 0 0 0 0,0 0-1 0 0,0 0 1 0 0,0 0 0 0 0,0 0-1 0 0,-1 0 1 0 0,1 0-1 0 0,0 0 1 0 0,0 0 0 0 0,0 0-1 0 0,0 0 1 0 0,0 0-1 0 0,0 0 1 0 0,0-1 0 0 0,0 1-1 0 0,0 0 1 0 0,0 0 0 0 0,0 0-1 0 0,0 0 1 0 0,0 0-1 0 0,0 0 1 0 0,0 0 0 0 0,0 0-1 0 0,-1 0 1 0 0,1 0-3 0 0,0 0 1 0 0,0 0 0 0 0,0-1 0 0 0,0 1 0 0 0,0 0 0 0 0,0 0 0 0 0,0 0 1 0 0,0-1-1 0 0,0 1 0 0 0,0 0 0 0 0,0 0 0 0 0,0 0 0 0 0,0 0 0 0 0,0-1 0 0 0,0 1 0 0 0,0 0 0 0 0,1 0 0 0 0,-1 0 1 0 0,0-1-1 0 0,0 1 0 0 0,0 0 0 0 0,0 0 0 0 0,0 0 0 0 0,0 0 0 0 0,0 0 0 0 0,0-1 0 0 0,1 1 0 0 0,-1 0 0 0 0,0 0 0 0 0,0 0 1 0 0,0 0-1 0 0,0 0 0 0 0,1 0 0 0 0,-1 0 0 0 0,0-1 0 0 0,0 1 0 0 0,0 0-1 0 0,0 0-3 0 0,0 0 1 0 0,0 0-1 0 0,0 0 0 0 0,0 0 0 0 0,0 0 0 0 0,0 0 1 0 0,0 0-1 0 0,0 0 0 0 0,0 0 0 0 0,0 0 0 0 0,0 0 1 0 0,0 0-1 0 0,0 0 0 0 0,0 0 0 0 0,0 0 0 0 0,0 0 1 0 0,0 0-1 0 0,0 0 0 0 0,0 0 0 0 0,0 0 0 0 0,0 0 1 0 0,0 0-1 0 0,0 0 0 0 0,0 0 0 0 0,0 0 0 0 0,0 0 1 0 0,0 0-1 0 0,0 0 0 0 0,0 0 0 0 0,0 0 0 0 0,0 0 0 0 0,0 0 1 0 0,0 0-1 0 0,0-1 3 0 0,-1-1-28 0 0,0-1 0 0 0,1 1 0 0 0,-1-1 0 0 0,1 1 0 0 0,0-1 0 0 0,-1 0 28 0 0,1-2 20 0 0,0 0 0 0 0,0 0 0 0 0,-1 0 0 0 0,1 0 0 0 0,-2-1-20 0 0,2 4 6 0 0,-1-1 0 0 0,1 1 0 0 0,0-1 0 0 0,0 0 0 0 0,0 1-1 0 0,0-1 1 0 0,0 1 0 0 0,0-1 0 0 0,1-2-6 0 0,1-15 116 0 0,0 13-96 0 0,0 0 0 0 0,0 0-1 0 0,-1 0 1 0 0,0-1 0 0 0,-1-1-20 0 0,2-7 71 0 0,-1 14-29 0 0,0-1 0 0 0,-1 1 0 0 0,0 0 0 0 0,0-1 0 0 0,0 1 0 0 0,0-1 0 0 0,0-1-42 0 0,0-2 43 0 0,0-1-1 0 0,0 0 1 0 0,1 0-1 0 0,-1 1 1 0 0,1-1-1 0 0,1 0 1 0 0,0 1-1 0 0,2-7-42 0 0,-1 1-31 0 0,0 1 0 0 0,0-3 31 0 0,-2 8 7 0 0,1-1 0 0 0,0 0 0 0 0,1 0-1 0 0,0 1 1 0 0,1-3-7 0 0,10-26-8 0 0,-11 27 30 0 0,7-16-134 0 0,-9 23 179 0 0,-1 2-56 0 0,-1 4-1 0 0,1-3 39 0 0,-8 15-132 0 0,5-10 51 0 0,-11 22 11 0 0,-32 78-254 0 0,38-83 213 0 0,1 0-1 0 0,-1 7 63 0 0,5-17 113 0 0,2-6-81 0 0,1-8-35 0 0,0 0 1 0 0,0 1-1 0 0,0-1 1 0 0,0 0-1 0 0,0 0 1 0 0,0 0-1 0 0,0 0 1 0 0,0 0-1 0 0,0 0 1 0 0,0 0-1 0 0,0 0 0 0 0,0 1 1 0 0,0-1-1 0 0,0 0 1 0 0,0 0-1 0 0,0 0 1 0 0,0 0-1 0 0,0 0 1 0 0,0 0-1 0 0,0 0 1 0 0,0 0-1 0 0,0 1 0 0 0,0-1 1 0 0,0 0-1 0 0,0 0 1 0 0,0 0-1 0 0,0 0 1 0 0,0 0-1 0 0,0 0 1 0 0,0 0-1 0 0,0 0 1 0 0,0 0-1 0 0,1 0 1 0 0,-1 1-1 0 0,0-1 0 0 0,0 0 1 0 0,0 0-1 0 0,0 0 1 0 0,0 0-1 0 0,0 0 1 0 0,0 0-1 0 0,0 0 1 0 0,0 0-1 0 0,1 0 1 0 0,-1 0-1 0 0,0 0 1 0 0,0 0-1 0 0,0 0 0 0 0,0 0 1 0 0,0 0-1 0 0,0 0 1 0 0,0 0-1 0 0,0 0 1 0 0,1 0-1 0 0,-1 0 1 0 0,0 0 2 0 0,0-1 0 0 0,1 1 1 0 0,-1-1 0 0 0,0 1 0 0 0,1-1 0 0 0,-1 1-1 0 0,0-1 1 0 0,1 1 0 0 0,-1-1 0 0 0,0 0-1 0 0,0 1 1 0 0,1-1 0 0 0,-1 0 0 0 0,0 0-1 0 0,1-2-10 0 0,8-24-92 0 0,-5 14 92 0 0,0 1-1 0 0,3-3 11 0 0,20-51 126 0 0,-18 40-188 0 0,34-97 112 0 0,-41 113-4 0 0,1 4-76 0 0,-1-1 1 0 0,-1 0-1 0 0,0 0 1 0 0,1 0-1 0 0,-2-3 30 0 0,1 10 6 0 0,-1-1 0 0 0,0 1 0 0 0,0-1 0 0 0,-1 1 0 0 0,1-1 0 0 0,0 1 0 0 0,0 0 0 0 0,0-1 0 0 0,0 1 0 0 0,0-1 0 0 0,0 1 0 0 0,0-1 0 0 0,-1 1 0 0 0,1 0 0 0 0,0-1 1 0 0,-1 1-7 0 0,1 0 11 0 0,0-1 0 0 0,0 1 1 0 0,0 0-1 0 0,0 0 0 0 0,-1 0 1 0 0,1 0-1 0 0,0 0 1 0 0,0 0-1 0 0,0 0 0 0 0,-1 0 1 0 0,1 0-1 0 0,0 0 1 0 0,0 0-1 0 0,-1 0 0 0 0,1 0 1 0 0,0 0-1 0 0,0 0 1 0 0,0 0-1 0 0,-1 0 0 0 0,1 0 1 0 0,0 0-1 0 0,0 0 1 0 0,-1 0-12 0 0,0 1 52 0 0,-1-1 1 0 0,0 1 0 0 0,1 0 0 0 0,-1 0-1 0 0,1 0 1 0 0,-2 1-53 0 0,2-1-30 0 0,-15 14 129 0 0,0 0-1 0 0,1 1 1 0 0,-13 16-99 0 0,20-22 46 0 0,-46 58-70 0 0,-21 38 24 0 0,69-96-45 0 0,1-3-78 0 0,1-1 0 0 0,-1 1 0 0 0,-4 3 123 0 0,9-10-16 0 0,0 0-1 0 0,0 0 1 0 0,0 0-1 0 0,0 0 1 0 0,0 0-1 0 0,0 0 0 0 0,0 0 1 0 0,0-1-1 0 0,0 1 1 0 0,0 0-1 0 0,0 0 1 0 0,0 0-1 0 0,0 0 1 0 0,0 0-1 0 0,0 0 0 0 0,0 0 1 0 0,0 0-1 0 0,0 0 1 0 0,0 0-1 0 0,0 0 1 0 0,0 0-1 0 0,0 0 1 0 0,-1 0-1 0 0,1 0 0 0 0,0 0 1 0 0,0 0-1 0 0,0 0 1 0 0,0 0-1 0 0,0 0 1 0 0,0 0-1 0 0,0 0 0 0 0,0 0 1 0 0,0 0-1 0 0,0 0 1 0 0,0 0-1 0 0,0 0 1 0 0,0 0-1 0 0,0 0 1 0 0,-1 0-1 0 0,1 0 0 0 0,0 0 1 0 0,0 0 16 0 0,3-6-222 0 0,-2 4 201 0 0,0 0 1 0 0,0 0 0 0 0,0 0-1 0 0,0 0 1 0 0,0 0 0 0 0,0 0-1 0 0,-1 0 1 0 0,1 0-1 0 0,-1 0 1 0 0,1 0 20 0 0,1-23 0 0 0,-1 13 57 0 0,2-11-112 0 0,-1 7 56 0 0,-1-1 0 0 0,0 1 0 0 0,-2-9-1 0 0,0 11 29 0 0,-1 0-1 0 0,-1 0 1 0 0,-1-3-29 0 0,2 9 34 0 0,0 2 1 0 0,0-1-1 0 0,-1 0 0 0 0,0 0 1 0 0,-1 1-1 0 0,1 0 1 0 0,-3-3-35 0 0,5 8 10 0 0,1 0 0 0 0,-1 0 0 0 0,0 0 0 0 0,0 0 0 0 0,0 0 0 0 0,0 0 0 0 0,0 1 0 0 0,0-1 0 0 0,0 0 0 0 0,0 0 0 0 0,0 1 0 0 0,0-1 0 0 0,0 1 0 0 0,0-1 0 0 0,-1 1 0 0 0,1-1 1 0 0,0 1-1 0 0,0 0 0 0 0,0 0 0 0 0,-1-1 0 0 0,1 1 0 0 0,0 0 0 0 0,-1 0 0 0 0,1 0 0 0 0,-1 1-10 0 0,0-1 10 0 0,0 1 0 0 0,0 0-1 0 0,0-1 1 0 0,0 1 0 0 0,0 0 0 0 0,0 0 0 0 0,0 1 0 0 0,0-1 0 0 0,0 0-1 0 0,1 1 1 0 0,-1-1 0 0 0,0 1 0 0 0,1-1 0 0 0,-1 1 0 0 0,1 0-10 0 0,-15 20 89 0 0,0 0 0 0 0,2 2 0 0 0,0 0 0 0 0,2 0 0 0 0,-5 16-89 0 0,10-24 17 0 0,1 1 0 0 0,0-1 0 0 0,1 1 0 0 0,-1 14-17 0 0,5-28-1 0 0,1-1 0 0 0,0 1 0 0 0,0-1-1 0 0,1 1 1 0 0,-1-1 0 0 0,0 0 0 0 0,1 1 1 0 0,-1-3 0 0 0,0 1 0 0 0,0-1-1 0 0,0 0 1 0 0,0 1 0 0 0,0-1 0 0 0,0 1 0 0 0,0-1 0 0 0,0 0-1 0 0,1 1 1 0 0,-1-1 0 0 0,0 0 0 0 0,0 1 0 0 0,0-1 0 0 0,1 0-1 0 0,-1 1 1 0 0,0-1 0 0 0,0 0 0 0 0,1 1 0 0 0,-1-1 0 0 0,0 0-1 0 0,1 0 1 0 0,-1 0 0 0 0,0 1 0 0 0,1-1 0 0 0,-1 0 0 0 0,0 0-1 0 0,1 0 1 0 0,-1 0 0 0 0,0 1 0 0 0,1-1 0 0 0,-1 0 0 0 0,1 0-1 0 0,-1 0 1 0 0,0 0 0 0 0,1 0 0 0 0,-1 0 0 0 0,1 0 0 0 0,-1 0-1 0 0,0 0 1 0 0,1 0 0 0 0,-1 0 0 0 0,1-1 0 0 0,-1 1 0 0 0,0 0-1 0 0,1 0 1 0 0,-1 0 0 0 0,0 0 0 0 0,4-3-26 0 0,0 1 1 0 0,0-1-1 0 0,0 0 0 0 0,-1 0 0 0 0,1 0 1 0 0,-1 0-1 0 0,0 0 0 0 0,1-2 26 0 0,2-3-24 0 0,0-1 1 0 0,0 0-1 0 0,0-1 24 0 0,3-7 13 0 0,-1 0 1 0 0,0-1 0 0 0,-1-1-1 0 0,0-2-13 0 0,-4 8-13 0 0,1-1 0 0 0,-2 1 0 0 0,0-1 0 0 0,0 0 0 0 0,-2 0 0 0 0,0-2 13 0 0,0 11 19 0 0,0 1 1 0 0,0-1-1 0 0,-1 1 1 0 0,0 0-1 0 0,0 0 1 0 0,0-1-1 0 0,-1 1 1 0 0,1 0-1 0 0,-1 0-19 0 0,1 3 4 0 0,1 0 0 0 0,-1 0-1 0 0,1 0 1 0 0,-1 1 0 0 0,0-1 0 0 0,1 0-1 0 0,-1 0 1 0 0,0 1 0 0 0,0-1 0 0 0,1 0-1 0 0,-1 1 1 0 0,0-1 0 0 0,0 1 0 0 0,0-1-1 0 0,0 1 1 0 0,0-1 0 0 0,0 1-4 0 0,0 0-3 0 0,0-1 1 0 0,-1 1-1 0 0,1 0 0 0 0,0 0 1 0 0,0 0-1 0 0,-1 1 0 0 0,1-1 1 0 0,0 0-1 0 0,0 0 1 0 0,0 1-1 0 0,-1-1 0 0 0,1 0 1 0 0,0 1-1 0 0,0-1 1 0 0,0 1-1 0 0,0 0 0 0 0,0-1 1 0 0,0 1 2 0 0,-3 2-4 0 0,1-1 1 0 0,0 1 0 0 0,0 0 0 0 0,0 0-1 0 0,0 0 1 0 0,0 1 0 0 0,-1 2 3 0 0,-4 6 56 0 0,-4 9-56 0 0,12-21 0 0 0,-19 36 189 0 0,-7 21-189 0 0,22-46 7 0 0,0 0 0 0 0,0 0 0 0 0,1 1 0 0 0,1-1 0 0 0,0 1-1 0 0,0 0 1 0 0,1 6-7 0 0,1-17-3 0 0,0 1-1 0 0,0-1 1 0 0,0 0-1 0 0,0 0 1 0 0,1 0-1 0 0,-1 0 0 0 0,0 0 1 0 0,0 0-1 0 0,1 0 1 0 0,-1 0-1 0 0,0 0 1 0 0,1 0-1 0 0,-1 0 0 0 0,1 0 1 0 0,0-1-1 0 0,-1 1 1 0 0,1 0-1 0 0,0 0 1 0 0,-1 0-1 0 0,1-1 0 0 0,0 1 1 0 0,0 0-1 0 0,-1-1 1 0 0,2 2 3 0 0,-1-2-14 0 0,0 0 0 0 0,0 1 0 0 0,0-1 0 0 0,0 0 0 0 0,0 0 0 0 0,0 0 0 0 0,0 0 0 0 0,0 0 0 0 0,0 0 0 0 0,-1 0 0 0 0,1 0 0 0 0,0 0 0 0 0,0 0 1 0 0,0-1-1 0 0,0 1 0 0 0,0 0 0 0 0,0 0 0 0 0,0-1 0 0 0,0 1 0 0 0,-1-1 0 0 0,1 1 0 0 0,0-1 0 0 0,0 1 0 0 0,0-1 0 0 0,-1 0 0 0 0,2 0 14 0 0,3-4-48 0 0,-1 0 0 0 0,1-1-1 0 0,-1 1 1 0 0,0-1 0 0 0,2-3 48 0 0,16-31 20 0 0,-13 21-135 0 0,-1 0 0 0 0,-1-1 0 0 0,4-14 115 0 0,-8 21-41 0 0,0 0 0 0 0,-1 0 1 0 0,0-1-1 0 0,-2 1 0 0 0,1 0 1 0 0,-2-7 40 0 0,1 14-5 0 0,0 1 34 0 0,0 0 1 0 0,-1 1-1 0 0,1-1 1 0 0,-1 1-1 0 0,0-1 0 0 0,0 1 1 0 0,-1 0-1 0 0,1-1 1 0 0,-2 0-30 0 0,3 4 8 0 0,0 1 0 0 0,-1-1 1 0 0,1 1-1 0 0,0-1 0 0 0,0 1 1 0 0,-1-1-1 0 0,1 1 0 0 0,-1-1 1 0 0,1 1-1 0 0,-1 0 1 0 0,1-1-1 0 0,0 1 0 0 0,-1 0 1 0 0,1-1-1 0 0,-1 1 0 0 0,1 0 1 0 0,-1 0-1 0 0,0-1 0 0 0,1 1 1 0 0,-1 0-1 0 0,1 0 1 0 0,-1 0-1 0 0,1 0 0 0 0,-1 0 1 0 0,0 0-1 0 0,1 0 0 0 0,-1 0 1 0 0,1 0-1 0 0,-1 0 0 0 0,1 0 1 0 0,-1 0-1 0 0,0 0 1 0 0,1 0-1 0 0,-1 0 0 0 0,1 1 1 0 0,-1-1-1 0 0,1 0 0 0 0,-1 0 1 0 0,1 1-1 0 0,-1-1 0 0 0,1 1-8 0 0,-3 0 11 0 0,1 1-1 0 0,-1 0 0 0 0,1 0 0 0 0,0 0 0 0 0,0 0 0 0 0,0 0 0 0 0,-1 2-10 0 0,-6 9 54 0 0,0 1-1 0 0,1 0 1 0 0,1 1 0 0 0,-2 4-54 0 0,-21 62 144 0 0,26-71-142 0 0,4-8-2 0 0,-7 16-40 0 0,0 7 40 0 0,6-20 0 0 0,0 0-1 0 0,0 0 1 0 0,0-1-1 0 0,1 1 1 0 0,0 0-1 0 0,0 0 1 0 0,0 0-1 0 0,1 0 1 0 0,-1-5-8 0 0,0 1-1 0 0,0-1 0 0 0,0 0 0 0 0,0 1 0 0 0,0-1 0 0 0,0 0 0 0 0,0 1 0 0 0,1-1 0 0 0,-1 0 1 0 0,0 0-1 0 0,0 1 0 0 0,0-1 0 0 0,0 0 0 0 0,1 0 0 0 0,-1 1 0 0 0,0-1 0 0 0,0 0 0 0 0,1 0 1 0 0,-1 1-1 0 0,0-1 0 0 0,0 0 0 0 0,1 0 0 0 0,-1 0 0 0 0,0 0 0 0 0,0 0 0 0 0,1 1 1 0 0,-1-1-1 0 0,0 0 0 0 0,1 0 9 0 0,0 0-15 0 0,-1 0 0 0 0,1 0 0 0 0,0 0 0 0 0,0 0 0 0 0,0 0 0 0 0,0-1 1 0 0,-1 1-1 0 0,1 0 0 0 0,0 0 0 0 0,0-1 0 0 0,0 1 15 0 0,3-2-39 0 0,-1 0-1 0 0,1 0 1 0 0,-1-1 0 0 0,2-1 39 0 0,0-1-48 0 0,0 0 1 0 0,-1 0 0 0 0,1 0 0 0 0,-1-1 0 0 0,-1 1 0 0 0,1-1-1 0 0,-1 0 1 0 0,0 0 0 0 0,0 0 0 0 0,-1-1 0 0 0,0 0 47 0 0,3-6-307 0 0,-2-1 0 0 0,0 0 0 0 0,-1 0 0 0 0,1-12 307 0 0,-2 16-79 0 0,-1 1-1 0 0,-1 0 1 0 0,1-1 0 0 0,-3-8 79 0 0,2 13 24 0 0,0 1-1 0 0,0-1 0 0 0,-1 1 1 0 0,1 0-1 0 0,-1 0 0 0 0,0-1 0 0 0,0 1 1 0 0,-1 1-1 0 0,1-1 0 0 0,-1 0 1 0 0,0 0-24 0 0,2 3 6 0 0,1 1 1 0 0,0 0-1 0 0,-1-1 1 0 0,1 1 0 0 0,0 0-1 0 0,-1 0 1 0 0,1-1-1 0 0,-1 1 1 0 0,1 0 0 0 0,0 0-1 0 0,-1 0 1 0 0,1-1-1 0 0,-1 1 1 0 0,1 0 0 0 0,-1 0-1 0 0,1 0 1 0 0,-1 0 0 0 0,1 0-1 0 0,-1 0 1 0 0,1 0-1 0 0,0 0 1 0 0,-1 0 0 0 0,0 0-7 0 0,0 0 11 0 0,0 1 1 0 0,0-1 0 0 0,0 0-1 0 0,0 1 1 0 0,0-1 0 0 0,0 1-1 0 0,0 0 1 0 0,0-1 0 0 0,0 1-1 0 0,0 0-11 0 0,-3 2 42 0 0,1 1-1 0 0,0 0 0 0 0,-1-1 1 0 0,0 3-42 0 0,4-6 2 0 0,-8 12 98 0 0,0 1 0 0 0,0 1 0 0 0,1-1 1 0 0,-4 13-101 0 0,0 4 132 0 0,-6 26-132 0 0,12-39 45 0 0,2 1 0 0 0,-2 13-45 0 0,4-25-24 0 0,1 0-1 0 0,0-1 1 0 0,0 1-1 0 0,0 0 0 0 0,1 0 1 0 0,0 0-1 0 0,0-1 0 0 0,0 1 1 0 0,1 0-1 0 0,1 1 25 0 0,-3-6-9 0 0,0-1 1 0 0,1 1-1 0 0,-1 0 0 0 0,1 0 0 0 0,-1-1 1 0 0,0 1-1 0 0,1 0 0 0 0,0-1 0 0 0,-1 1 1 0 0,1-1-1 0 0,-1 1 0 0 0,1-1 0 0 0,0 1 1 0 0,-1-1-1 0 0,1 1 0 0 0,0-1 0 0 0,0 0 1 0 0,-1 1-1 0 0,1-1 0 0 0,0 0 0 0 0,0 0 1 0 0,-1 1-1 0 0,2-1 9 0 0,0 0-33 0 0,0 0 0 0 0,1 0 0 0 0,-1 0 0 0 0,0 0 1 0 0,0-1-1 0 0,0 1 0 0 0,1-1 0 0 0,-1 1 33 0 0,11-5-145 0 0,-1 1-1 0 0,5-4 146 0 0,-7 4 24 0 0,7-5-144 0 0,0 0 1 0 0,0-2-1 0 0,0-1 120 0 0,16-10-4 0 0,5-2-34 0 0,-2-2 0 0 0,2-4 38 0 0,65-59-82 0 0,-102 89 82 0 0,4-4 38 0 0,-4 4-37 0 0,-1 0 1 0 0,0 0-1 0 0,0 0 1 0 0,0 0 0 0 0,0 0-1 0 0,0-1 1 0 0,0 1 0 0 0,0 0-1 0 0,0 0 1 0 0,0 0-1 0 0,0 0 1 0 0,0 0 0 0 0,0 0-1 0 0,0 0 1 0 0,0 0-1 0 0,0 0 1 0 0,0 0 0 0 0,0 0-1 0 0,0 0 1 0 0,0 0 0 0 0,0 1-1 0 0,1-1 1 0 0,-1 0-1 0 0,0 0 1 0 0,0 0 0 0 0,0 0-1 0 0,0 0 1 0 0,0 0 0 0 0,0 0-1 0 0,0 0 1 0 0,0 0-1 0 0,0 0 1 0 0,0 0 0 0 0,0 0-1 0 0,0 0 1 0 0,0 0 0 0 0,0 0-1 0 0,0 0 1 0 0,0 0-1 0 0,0 0 1 0 0,0 0 0 0 0,0 0-1 0 0,0 0 1 0 0,0 0 0 0 0,0 0-1 0 0,0 0 1 0 0,0 0-1 0 0,0 0 1 0 0,0 1 0 0 0,0-1-1 0 0,0 0 1 0 0,0 0-2 0 0,0 0 11 0 0,0 1 0 0 0,0 0 0 0 0,-1 0 0 0 0,1 0 1 0 0,0-1-1 0 0,-1 1 0 0 0,1 0 0 0 0,-1-1 0 0 0,1 1 0 0 0,-1 0 1 0 0,1-1-1 0 0,-1 1-11 0 0,-20 23-282 0 0,-18 26 282 0 0,9-4 299 0 0,-15 32-299 0 0,41-71-16 0 0,0 1-1 0 0,1 0 1 0 0,0-1-1 0 0,0 1 0 0 0,1 1 18 0 0,2-9-9 0 0,0 1 0 0 0,-1-1 0 0 0,1 1 1 0 0,0-1-1 0 0,0 1 0 0 0,0-1 0 0 0,0 1 1 0 0,0-1-1 0 0,0 1 0 0 0,0-1 0 0 0,0 1 1 0 0,0-1-1 0 0,0 1 0 0 0,0-1 1 0 0,0 1-1 0 0,0-1 0 0 0,0 1 0 0 0,1-1 1 0 0,-1 1-1 0 0,0-1 0 0 0,0 1 0 0 0,1-1 1 0 0,-1 0-1 0 0,0 1 0 0 0,0-1 1 0 0,1 1-1 0 0,-1-1 0 0 0,1 0 0 0 0,-1 1 1 0 0,0-1-1 0 0,1 0 0 0 0,-1 1 8 0 0,1-1-5 0 0,0 0-1 0 0,0 0 1 0 0,-1 0-1 0 0,1 0 0 0 0,0 0 1 0 0,-1 0-1 0 0,1 0 1 0 0,0-1-1 0 0,-1 1 1 0 0,1 0-1 0 0,0 0 0 0 0,-1-1 1 0 0,1 1-1 0 0,-1 0 1 0 0,1-1-1 0 0,0 1 1 0 0,-1-1-1 0 0,1 1 1 0 0,-1-1-1 0 0,1 1 0 0 0,-1-1 1 0 0,1 1-1 0 0,-1-1 1 0 0,0 1-1 0 0,1-1 1 0 0,-1 1-1 0 0,0-1 6 0 0,51-62 41 0 0,-41 52-27 0 0,0 0 0 0 0,0 1-14 0 0,0 1 119 0 0,-1-1 0 0 0,4-7-119 0 0,-4 7 4 0 0,-7 7-13 0 0,1-1 0 0 0,-1 1 0 0 0,1-1 0 0 0,-1 1 0 0 0,0-1 0 0 0,0 0 0 0 0,0 0 9 0 0,-8 16 100 0 0,1 0 0 0 0,-7 9-100 0 0,3-4 88 0 0,-6 14-88 0 0,9-17-96 0 0,1 1-1 0 0,1-1 1 0 0,1 1-1 0 0,0 0 1 0 0,1-1-1 0 0,0 1 1 0 0,1 0-1 0 0,1 1 1 0 0,1 2 96 0 0,-2-18-17 0 0,1 1-1 0 0,0-1 1 0 0,0 0 0 0 0,0 1-1 0 0,0-1 1 0 0,0 0-1 0 0,1 1 1 0 0,-1-1 0 0 0,0 0-1 0 0,0 1 1 0 0,0-1 0 0 0,0 0-1 0 0,0 1 1 0 0,0-1 0 0 0,1 0-1 0 0,-1 1 1 0 0,0-1-1 0 0,0 0 1 0 0,0 1 0 0 0,1-1-1 0 0,-1 0 1 0 0,0 0 0 0 0,0 1-1 0 0,1-1 1 0 0,-1 0 0 0 0,0 0-1 0 0,1 0 1 0 0,-1 1-1 0 0,0-1 1 0 0,1 0 0 0 0,-1 0-1 0 0,0 0 18 0 0,1 0-39 0 0,0 0-1 0 0,0 0 0 0 0,0 0 0 0 0,-1 0 0 0 0,1 0 0 0 0,0-1 1 0 0,0 1-1 0 0,0 0 0 0 0,-1-1 0 0 0,1 1 0 0 0,0 0 0 0 0,-1-1 1 0 0,1 1-1 0 0,0-1 40 0 0,2-1-57 0 0,0 0 1 0 0,0-1 0 0 0,-1 1 0 0 0,1-1-1 0 0,-1 0 1 0 0,3-2 56 0 0,5-13 3 0 0,5-14-3 0 0,5-9 16 0 0,-6 14 198 0 0,8-24-214 0 0,-11 24 7 0 0,-8 21 11 0 0,-1 0 0 0 0,0 0 0 0 0,-1 0 0 0 0,1-2-18 0 0,-2 8 0 0 0,0 0 0 0 0,0 0 0 0 0,0 0 0 0 0,0 0 0 0 0,0 0 0 0 0,0 0 0 0 0,0 0 0 0 0,0 0 0 0 0,0-1 0 0 0,0 1 0 0 0,0 0 0 0 0,0 0 0 0 0,0 0 0 0 0,0 0 0 0 0,0 0 0 0 0,0 0 0 0 0,0 0 0 0 0,0 0 0 0 0,0 0 0 0 0,0 0 0 0 0,0 0-1 0 0,0 0 1 0 0,0 0 0 0 0,0 0 0 0 0,0-1 0 0 0,0 1 0 0 0,0 0 0 0 0,0 0 0 0 0,0 0 0 0 0,0 0 0 0 0,0 0 0 0 0,0 0 0 0 0,0 0 0 0 0,0 0 0 0 0,0 0 0 0 0,0 0 0 0 0,0 0 0 0 0,0 0 0 0 0,0 0 0 0 0,0 0 0 0 0,0 0 0 0 0,0 0 0 0 0,-1 0 0 0 0,1 0 0 0 0,0 0 0 0 0,0 0 0 0 0,0 0 0 0 0,0 0 0 0 0,0 0 0 0 0,0 0 0 0 0,0 0 0 0 0,-4 2-7 0 0,-2 5 38 0 0,-17 28 124 0 0,1 2 0 0 0,2 0 0 0 0,-5 17-155 0 0,12-24 35 0 0,6-12 24 0 0,-8 12-59 0 0,10-23-54 0 0,5-7 51 0 0,0 0 0 0 0,0 0-1 0 0,0 0 1 0 0,0 0-1 0 0,0 0 1 0 0,0 0 0 0 0,0 0-1 0 0,-1 0 1 0 0,1-1-1 0 0,0 1 1 0 0,0 0 0 0 0,0 0-1 0 0,0 0 1 0 0,0 0 0 0 0,0 0-1 0 0,0 0 1 0 0,0 0-1 0 0,0-1 1 0 0,0 1 0 0 0,0 0-1 0 0,0 0 1 0 0,0 0-1 0 0,0 0 1 0 0,0 0 0 0 0,0 0-1 0 0,0 0 1 0 0,0-1-1 0 0,0 1 1 0 0,0 0 0 0 0,0 0-1 0 0,0 0 1 0 0,0 0 0 0 0,0 0-1 0 0,0 0 4 0 0,3-18-150 0 0,1 3 169 0 0,-1-2-1 0 0,-1 1 1 0 0,0-14-19 0 0,0 13-19 0 0,-2 16 27 0 0,2-48 45 0 0,-2 40-14 0 0,0 1-1 0 0,-1 0 1 0 0,0 0 0 0 0,0 0 0 0 0,-1-1-39 0 0,2 9 14 0 0,-1-1 1 0 0,1 1-1 0 0,0-1 0 0 0,0 1 0 0 0,0-1 1 0 0,-1 1-1 0 0,1-1 0 0 0,0 1 1 0 0,-1-1-1 0 0,1 1 0 0 0,0-1 1 0 0,-1 1-1 0 0,1-1 0 0 0,-1 1 0 0 0,1 0 1 0 0,0-1-1 0 0,-1 1 0 0 0,1 0 1 0 0,-1-1-1 0 0,1 1 0 0 0,-1 0 1 0 0,0 0-1 0 0,1-1 0 0 0,-1 1 1 0 0,1 0-1 0 0,-1 0 0 0 0,1 0 0 0 0,-1 0 1 0 0,1 0-1 0 0,-1 0 0 0 0,0 0 1 0 0,0 0-15 0 0,-2 0 46 0 0,0 1 0 0 0,-1-1 1 0 0,1 1-1 0 0,0 0 0 0 0,-3 1-46 0 0,-9 2 188 0 0,14-4-167 0 0,0 0-1 0 0,0 0 1 0 0,1 0-1 0 0,-1 0 1 0 0,0 0-1 0 0,0 0 1 0 0,1-1-1 0 0,-1 1 1 0 0,0 0-1 0 0,1 0 1 0 0,-1 0-1 0 0,0-1 1 0 0,1 1-1 0 0,-1 0 1 0 0,0-1-1 0 0,1 1 1 0 0,-1-1-1 0 0,1 1 1 0 0,-1-1-1 0 0,0 1 1 0 0,1-1-1 0 0,-1 1 1 0 0,1-1-1 0 0,0 1 1 0 0,-1-1-1 0 0,1 0 1 0 0,-1 1-1 0 0,1-1 1 0 0,0 0-1 0 0,0 1 1 0 0,-1-1-1 0 0,1 0 1 0 0,0 1-1 0 0,0-1 1 0 0,0 0-1 0 0,0 0 1 0 0,0 1-1 0 0,0-1 1 0 0,0 0-1 0 0,0 0 1 0 0,0 1-1 0 0,0-1 1 0 0,0 0-1 0 0,0 1 1 0 0,0-1-1 0 0,1 0-20 0 0,0-2 1 0 0,0 0 0 0 0,-1 0 0 0 0,1-1 1 0 0,0 1-1 0 0,-1 0 0 0 0,0 0 0 0 0,0 0 0 0 0,0 0 0 0 0,0 0 0 0 0,0-1 0 0 0,-1 1 0 0 0,1 0 0 0 0,-1 0 0 0 0,0 0 0 0 0,0 0 0 0 0,0 0 0 0 0,0 0 0 0 0,-1 0 1 0 0,1 1-1 0 0,-1-1-1 0 0,-3-4 172 0 0,1-1 0 0 0,-2-5-172 0 0,-9-13-46 0 0,13 24 70 0 0,0-1 0 0 0,1 1-1 0 0,-1-1 1 0 0,0 1 0 0 0,0 0 0 0 0,-1 0-1 0 0,1 0 1 0 0,0 1 0 0 0,-1-1-1 0 0,1 0 1 0 0,-1 1 0 0 0,0-1-1 0 0,0 1-23 0 0,-10-6-67 0 0,-11-7 67 0 0,13 8-53 0 0,0-1-1 0 0,-10-3 54 0 0,16 7 5 0 0,0 0-1 0 0,0 0 1 0 0,1 0 0 0 0,-1 0 0 0 0,-1-3-5 0 0,-4-2 72 0 0,7 6-59 0 0,-99-74-24 0 0,80 61 76 0 0,6 5 6 0 0,0-2 0 0 0,-7-7-71 0 0,-11-5 151 0 0,30 21-138 0 0,0 0 0 0 0,0 1 0 0 0,0-1 1 0 0,-2 0-14 0 0,-7-4-5 0 0,-4-1 11 0 0,14 7 1 0 0,1 1 0 0 0,0-1 0 0 0,-1-1 0 0 0,1 1 1 0 0,0 0-1 0 0,-1 0 0 0 0,1-1-7 0 0,-6-5 43 0 0,1 0 1 0 0,0 0-1 0 0,-3-6-43 0 0,4 6 58 0 0,0 0 0 0 0,0 1 0 0 0,0 0 0 0 0,-1 0 0 0 0,-1-1-58 0 0,1 1 36 0 0,0 0 0 0 0,0 0 0 0 0,0-1 1 0 0,0-2-37 0 0,-11-10-112 0 0,-17-19 126 0 0,-3-9-18 0 0,34 43 46 0 0,0 0 0 0 0,-1 0 0 0 0,1 1 1 0 0,-1-1-1 0 0,0 1 0 0 0,0 0 0 0 0,0 0 0 0 0,0 0 1 0 0,-4 0-43 0 0,-41-16-44 0 0,44 16-29 0 0,-1 1 83 0 0,0-1 1 0 0,0 1-1 0 0,0 0 1 0 0,0 0 0 0 0,-1 1-11 0 0,4 1-27 0 0,1-1 0 0 0,-1 0 0 0 0,1 0 0 0 0,-1 0 0 0 0,0-1 27 0 0,-12-3 103 0 0,12 4-76 0 0,-5-1 57 0 0,0-1 0 0 0,0 1 1 0 0,1-1-1 0 0,-4-3-84 0 0,4 4-21 0 0,1-1 1 0 0,0 1 0 0 0,-1 0-1 0 0,-6-1 21 0 0,-3-1-194 0 0,15 3 193 0 0,0 1 1 0 0,1-1-1 0 0,-1 0 1 0 0,0 0-1 0 0,1 0 1 0 0,-1 0-1 0 0,0 0 1 0 0,-7-5 16 0 0,6 5-44 0 0,0 0 1 0 0,0-1-1 0 0,1 0 1 0 0,-1 1-1 0 0,1-1 1 0 0,-3-2 27 0 0,3 2-20 0 0,0 0 0 0 0,-1 0 1 0 0,1 1-1 0 0,0-1 0 0 0,-1 0 1 0 0,0 1-1 0 0,-1-1 20 0 0,-3-1-129 0 0,1 0-1 0 0,-1 0 1 0 0,1 0-1 0 0,0-1 1 0 0,0 0 0 0 0,-1-1 129 0 0,-2-2 78 0 0,-1 1 1 0 0,0 0 0 0 0,-4 0-79 0 0,13 5-4 0 0,0 1-1 0 0,0 0 1 0 0,0 0 0 0 0,0 0 0 0 0,0 0 0 0 0,0 0 0 0 0,0 0-1 0 0,0 0 1 0 0,0 1 0 0 0,0-1 0 0 0,0 0 0 0 0,0 0 0 0 0,0 1-1 0 0,0-1 1 0 0,1 1 0 0 0,-1-1 0 0 0,0 0 0 0 0,0 1 4 0 0,-15 10 3 0 0,-18 18 58 0 0,27-26-178 0 0,6-3 126 0 0,1 0 0 0 0,-1 1-1 0 0,1-1 1 0 0,-1 0 0 0 0,0 0 0 0 0,1 1-1 0 0,-1-1 1 0 0,1 0 0 0 0,-1 1-1 0 0,1-1 1 0 0,-1 1 0 0 0,1-1 0 0 0,-1 1-1 0 0,1-1 1 0 0,-1 1 0 0 0,1 0-9 0 0,-7 5-143 0 0,3-2 310 0 0,4-4-175 0 0,0 0 1 0 0,0 0-1 0 0,0 0 1 0 0,-1 0-1 0 0,1 1 1 0 0,0-1-1 0 0,0 0 1 0 0,0 0-1 0 0,0 0 1 0 0,-1 0-1 0 0,1 0 1 0 0,0 0-1 0 0,0 0 1 0 0,0 0-1 0 0,0 0 1 0 0,-1 0-1 0 0,1 0 0 0 0,0 0 1 0 0,0 0-1 0 0,0 0 1 0 0,-1 0-1 0 0,1 0 1 0 0,0 0-1 0 0,0 0 1 0 0,0 0-1 0 0,-1 0 1 0 0,1 0-1 0 0,0 0 1 0 0,0 0-1 0 0,0 0 1 0 0,0 0-1 0 0,-1 0 1 0 0,1 0-1 0 0,0 0 1 0 0,0 0-1 0 0,0-1 1 0 0,0 1-1 0 0,0 0 1 0 0,-1 0-1 0 0,1 0 1 0 0,0 0-1 0 0,0 0 1 0 0,0-1-1 0 0,0 1 0 0 0,0 0 1 0 0,0 0-1 0 0,0 0 1 0 0,-1 0-1 0 0,1-1 8 0 0,-3-2-3 0 0,2 3-5 0 0,1 0 1 0 0,0-1 0 0 0,0 1-1 0 0,-1 0 1 0 0,1 0 0 0 0,0-1-1 0 0,0 1 1 0 0,0 0-1 0 0,0 0 1 0 0,-1-1 0 0 0,1 1-1 0 0,0 0 1 0 0,0 0 0 0 0,0-1-1 0 0,0 1 1 0 0,0 0 0 0 0,0 0-1 0 0,0-1 1 0 0,0 1-1 0 0,0 0 1 0 0,0-1 0 0 0,0 1 7 0 0,-2-5 92 0 0,-8 1 22 0 0,1 2-133 0 0,-12-5 46 0 0,18 7-37 0 0,0-1 1 0 0,0 1 0 0 0,0 0-1 0 0,0 0 1 0 0,0 1 0 0 0,0-1-1 0 0,0 1 1 0 0,0-1 0 0 0,0 1-1 0 0,-1 0 10 0 0,3 0-3 0 0,1-1 1 0 0,-1 0-1 0 0,1 0 0 0 0,-1 1 0 0 0,1-1 0 0 0,-1 0 0 0 0,1 0 0 0 0,-1 0 0 0 0,1 0 0 0 0,-1 0 0 0 0,0 0 0 0 0,1 1 0 0 0,-1-1 1 0 0,1-1-1 0 0,-1 1 0 0 0,1 0 0 0 0,-1 0 0 0 0,1 0 0 0 0,-1 0 0 0 0,0 0 0 0 0,1 0 0 0 0,-1-1 0 0 0,1 1 0 0 0,-1 0 0 0 0,1 0 0 0 0,-1-1 1 0 0,1 1-1 0 0,-1 0 0 0 0,1-1 0 0 0,0 1 0 0 0,-1-1 0 0 0,1 1 0 0 0,-1 0 0 0 0,1-1 0 0 0,0 1 0 0 0,-1-1 0 0 0,1 1 0 0 0,0-1 0 0 0,0 1 1 0 0,-1-1-1 0 0,1 1 0 0 0,0-1 3 0 0,0 0 3 0 0,-1 1 0 0 0,1 0 1 0 0,-1 0-1 0 0,1 0 0 0 0,-1 0 1 0 0,1 0-1 0 0,-1 0 0 0 0,1 0 1 0 0,0 0-1 0 0,-1 0 0 0 0,1 0 1 0 0,-1 0-1 0 0,1 0 0 0 0,-1 0 1 0 0,1 0-1 0 0,-1 0 0 0 0,1 0 1 0 0,0 1-1 0 0,-1-1-3 0 0,-10 3-68 0 0,10-2 89 0 0,0-1-21 0 0,1 0 0 0 0,-1 0 0 0 0,1 0 0 0 0,-1 0 0 0 0,1 0 0 0 0,0 0 0 0 0,-1-1 0 0 0,1 1 0 0 0,-1 0 0 0 0,1 0 0 0 0,-1 0 0 0 0,1 0 0 0 0,0-1 0 0 0,-1 1 0 0 0,1 0 0 0 0,-1 0 0 0 0,1-1 0 0 0,0 1 0 0 0,-1 0 0 0 0,1-1 0 0 0,0 1 0 0 0,-1 0 0 0 0,1-1 0 0 0,0 1 0 0 0,0-1 0 0 0,-1 1-6 0 0,1 0 1 0 0,0 0-1 0 0,0-1 1 0 0,0 1-1 0 0,0 0 1 0 0,-1 0-1 0 0,1-1 0 0 0,0 1 1 0 0,0 0-1 0 0,0 0 1 0 0,-1 0-1 0 0,1 0 1 0 0,0-1-1 0 0,0 1 1 0 0,-1 0-1 0 0,1 0 1 0 0,0 0-1 0 0,0 0 1 0 0,-1 0-1 0 0,1 0 0 0 0,0 0 1 0 0,-1 0-1 0 0,1 0 1 0 0,0 0-1 0 0,0 0 1 0 0,-1 0-1 0 0,1 0 6 0 0,-9 1-26 0 0,6 0 12 0 0,-2 3 118 0 0,5-4-104 0 0,0 0 0 0 0,0 1 0 0 0,0-1 1 0 0,-1 0-1 0 0,1 0 0 0 0,0 0 0 0 0,0 0 0 0 0,0 0 0 0 0,0 0 0 0 0,0 0 0 0 0,0 0 0 0 0,0 0 0 0 0,0 1 0 0 0,-1-1 0 0 0,1 0 0 0 0,0 0 0 0 0,0 0 0 0 0,0 0 0 0 0,0 0 0 0 0,0 0 0 0 0,0 0 0 0 0,-1 0 0 0 0,1 0 0 0 0,0 0 0 0 0,0 0 0 0 0,0 0 0 0 0,0 0 0 0 0,0 0 0 0 0,-1 0 0 0 0,1 0 0 0 0,0 0 0 0 0,0 0 0 0 0,0 0 0 0 0,0 0-1 0 0,0 0 0 0 0,0 0 0 0 0,-1 0 0 0 0,1 0 0 0 0,0 0 1 0 0,0 0-1 0 0,0 0 0 0 0,0 0 0 0 0,0 0 0 0 0,0 0 0 0 0,-1 0 0 0 0,1 0 0 0 0,0 0 0 0 0,0 0 0 0 0,0 0 0 0 0,0 0 0 0 0,0 0 0 0 0,0 0 0 0 0,-1 0 0 0 0,1 0 0 0 0,0 0 0 0 0,0 0 0 0 0,0 0 0 0 0,0 0 0 0 0,0 0 0 0 0,0 0 0 0 0,0 1 0 0 0,0-1 1 0 0,-3 2 45 0 0,3-2-46 0 0,-1 0 0 0 0,1-1-1 0 0,0 1 1 0 0,-1 0 0 0 0,1 0 0 0 0,0 1 0 0 0,-1-1 0 0 0,1 0-1 0 0,0 0 1 0 0,-1 0 0 0 0,1 0 0 0 0,0 0 0 0 0,-1 0-1 0 0,1 0 1 0 0,0 1 0 0 0,-1-1 0 0 0,1 0 0 0 0,0 0 1 0 0,-5 4 45 0 0,3-2-60 0 0,2-4-106 0 0,0-1 142 0 0,0 3-14 0 0,0 0 1 0 0,0 0-1 0 0,0 0 0 0 0,-1-1 1 0 0,1 1-1 0 0,0 0 1 0 0,0 0-1 0 0,-1 0 1 0 0,1 0-1 0 0,0 0 1 0 0,0 0-1 0 0,-1-1 1 0 0,1 1-1 0 0,0 0 0 0 0,0 0 1 0 0,-1 0-1 0 0,1 0 1 0 0,0 0-1 0 0,0 0 1 0 0,-1 0-1 0 0,1 0 1 0 0,0 0-1 0 0,-1 0-7 0 0,1 0 1 0 0,0 0 1 0 0,-1 0-1 0 0,1 0 0 0 0,0 0 1 0 0,0 0-1 0 0,-1 0 0 0 0,1 0 1 0 0,0 0-1 0 0,0 1 0 0 0,0-1 1 0 0,-1 0-1 0 0,1 0 0 0 0,0 0 1 0 0,0 0-1 0 0,-1 0 0 0 0,1 0 1 0 0,0 0-1 0 0,0 1 0 0 0,0-1 1 0 0,0 0-1 0 0,-1 0 0 0 0,1 0 1 0 0,0 1-1 0 0,0-1 0 0 0,0 0 1 0 0,0 0-1 0 0,0 1-1 0 0,-4 3 91 0 0,4-4-90 0 0,0 0 1 0 0,0 0 0 0 0,0 0-1 0 0,0 0 1 0 0,0 0-1 0 0,0 0 1 0 0,0 0 0 0 0,0 0-1 0 0,0-1 1 0 0,0 1 0 0 0,0 0-1 0 0,0 0 1 0 0,0 0-1 0 0,0 0 1 0 0,0 0 0 0 0,0 0-1 0 0,0 0 1 0 0,0 0 0 0 0,0 0-1 0 0,0-1 1 0 0,0 1-1 0 0,0 0 1 0 0,0 0 0 0 0,0 0-1 0 0,0 0 1 0 0,0 0-1 0 0,0 0 1 0 0,0 0 0 0 0,0 0-1 0 0,0 0 1 0 0,0 0 0 0 0,-1 0-1 0 0,1 0 1 0 0,0-1-1 0 0,0 1 1 0 0,0 0 0 0 0,0 0-1 0 0,0 0 1 0 0,0 0 0 0 0,0 0-1 0 0,0 0 1 0 0,0 0-1 0 0,0 0 1 0 0,0 0 0 0 0,-1 0-1 0 0,1 0 1 0 0,0 0-1 0 0,0 0 1 0 0,0 0 0 0 0,0 0-1 0 0,0 0 1 0 0,0 0 0 0 0,0 0-1 0 0,0 0 1 0 0,0 0-1 0 0,-1 0-1 0 0,-1 4-36 0 0,2-4 39 0 0,0 1 0 0 0,0-1 1 0 0,0 0-1 0 0,0 1 1 0 0,0-1-1 0 0,0 0 1 0 0,0 0-1 0 0,-1 1 1 0 0,1-1-1 0 0,0 0 1 0 0,0 0-1 0 0,0 1 1 0 0,0-1-1 0 0,-1 0 1 0 0,1 0-1 0 0,0 1 1 0 0,0-1-1 0 0,0 0 0 0 0,-1 0 1 0 0,1 0-1 0 0,0 0 1 0 0,0 1-1 0 0,-1-1 1 0 0,1 0-1 0 0,0 0 1 0 0,-1 0-4 0 0,1 0-3 0 0,0 0 0 0 0,0 0 0 0 0,0 0 0 0 0,0 0 0 0 0,0 0 0 0 0,0 0 0 0 0,0 0 0 0 0,0 0 0 0 0,0 0 0 0 0,0 0 0 0 0,0-1 0 0 0,0 1 0 0 0,0 0 1 0 0,0 0-1 0 0,0 0 0 0 0,0 0 0 0 0,0 0 0 0 0,0 0 0 0 0,0 0 0 0 0,0 0 0 0 0,0 0 0 0 0,0 0 0 0 0,0 0 0 0 0,0 0 0 0 0,0-1 0 0 0,0 1 0 0 0,0 0 0 0 0,0 0 0 0 0,0 0 0 0 0,0 0 0 0 0,0 0 1 0 0,0 0-1 0 0,0 0 0 0 0,0 0 0 0 0,0 0 0 0 0,0 0 0 0 0,0 0 0 0 0,0 0 0 0 0,1 0 0 0 0,-1 0 0 0 0,0 0 0 0 0,0 0 0 0 0,0 0 0 0 0,0 0 0 0 0,0-1 0 0 0,0 1 3 0 0,1-1 144 0 0,-1 0-146 0 0,0 1 0 0 0,0 0 0 0 0,0 0 0 0 0,0 0 0 0 0,0 0 0 0 0,0 0 0 0 0,0 0 0 0 0,0 0 0 0 0,0 0 0 0 0,0 0 0 0 0,0 0 0 0 0,0 0 0 0 0,0 0 0 0 0,0 0 0 0 0,0-1 0 0 0,0 1-1 0 0,0 0 1 0 0,0 0 0 0 0,0 0 0 0 0,0 0 0 0 0,0 0 0 0 0,0 0 0 0 0,0 0 0 0 0,0 0 0 0 0,0 0 0 0 0,0 0 0 0 0,0 0 0 0 0,0 0 0 0 0,0-1 0 0 0,0 1 0 0 0,0 0 0 0 0,0 0 0 0 0,0 0 0 0 0,0 0 0 0 0,0 0 0 0 0,0 0 0 0 0,-1 0 0 0 0,1 0 0 0 0,0 0 0 0 0,0 0 0 0 0,0 0 0 0 0,0 0 2 0 0,0 0 5 0 0,0 0 0 0 0,0 0 0 0 0,0 0 0 0 0,0 0 0 0 0,0-1 0 0 0,-1 1 0 0 0,1 0 0 0 0,0 0 0 0 0,0 0 0 0 0,0 0 0 0 0,0 0 0 0 0,0 0 0 0 0,0 0 0 0 0,0 0 0 0 0,-1 0 0 0 0,1 0 0 0 0,0 0 0 0 0,0 0 0 0 0,0 0 0 0 0,0 0 1 0 0,0 0-1 0 0,0 1 0 0 0,0-1 0 0 0,0 0 0 0 0,-1 0 0 0 0,1 0 0 0 0,0 0 0 0 0,0 0 0 0 0,0 0 0 0 0,0 0 0 0 0,0 0 0 0 0,0 0 0 0 0,0 0 0 0 0,0 0 0 0 0,0 0 0 0 0,0 0 0 0 0,0 1 0 0 0,-1-1 0 0 0,1 0 0 0 0,0 0 0 0 0,0 0 0 0 0,0 0 0 0 0,0 0 0 0 0,0 0 0 0 0,0 0 0 0 0,0 1 0 0 0,0-1 0 0 0,0 0 0 0 0,0 0 0 0 0,0 0 0 0 0,0 0 0 0 0,0 0 0 0 0,0 0-5 0 0,0 0-2 0 0,-2 5-207 0 0,2-5 207 0 0,0 0 0 0 0,0 0-1 0 0,0 0 1 0 0,0 0 0 0 0,0 0 0 0 0,0 0-1 0 0,0 0 1 0 0,0 1 0 0 0,0-1-1 0 0,0 0 1 0 0,0 0 0 0 0,0 0 0 0 0,0 0-1 0 0,0 0 1 0 0,0 0 0 0 0,0 0-1 0 0,0 0 1 0 0,0 0 0 0 0,0 0 0 0 0,0 0-1 0 0,0 0 1 0 0,0 0 0 0 0,0 1 0 0 0,0-1-1 0 0,0 0 1 0 0,-1 0 0 0 0,1 0-1 0 0,0 0 1 0 0,0 0 0 0 0,0 0 0 0 0,0 0-1 0 0,0 0 1 0 0,0 0 0 0 0,0 0-1 0 0,0 0 1 0 0,0 0 0 0 0,0 0 0 0 0,0 0-1 0 0,-1 0 1 0 0,1 0 0 0 0,0 0 0 0 0,0 0-1 0 0,0 0 1 0 0,0 0 0 0 0,0 0-1 0 0,0 0 1 0 0,0 0 0 0 0,0 0 0 0 0,0 0-1 0 0,0 0 1 0 0,0 0 0 0 0,-1 0 0 0 0,1 0-1 0 0,0-1 1 0 0,0 1 0 0 0,0 0-1 0 0,0 0 1 0 0,0 0 0 0 0,0 0 0 0 0,0 0-1 0 0,0 0 1 0 0,0 0 2 0 0,0 0-1 0 0,0 0 1 0 0,0-1-1 0 0,0 1 1 0 0,0 0-1 0 0,0 0 0 0 0,0-1 1 0 0,0 1-1 0 0,0 0 1 0 0,0 0-1 0 0,0 0 0 0 0,0-1 1 0 0,0 1-1 0 0,0 0 1 0 0,0 0-1 0 0,0 0 0 0 0,0-1 1 0 0,0 1-1 0 0,0 0 1 0 0,0 0-1 0 0,0 0 0 0 0,0-1 1 0 0,1 1-1 0 0,-1 0 0 0 0,0 0 1 0 0,0 0-1 0 0,0 0 1 0 0,0-1 0 0 0,0 1 0 0 0,0 0 0 0 0,1 0-1 0 0,-1 0 1 0 0,0 0 0 0 0,0 0 0 0 0,0 0 0 0 0,0 0 0 0 0,0 0 0 0 0,0 0 0 0 0,0 0 0 0 0,0 0 0 0 0,0 0 0 0 0,0 0 0 0 0,0 0-1 0 0,0 0 1 0 0,0 0 0 0 0,0-1 0 0 0,0 1 0 0 0,0 0 0 0 0,0 0 0 0 0,0 0 0 0 0,0 0 0 0 0,0 0 0 0 0,0 0 0 0 0,0 0 0 0 0,0 0 0 0 0,0 0-1 0 0,0 0 1 0 0,0 0 0 0 0,0-1 0 0 0,0 1 0 0 0,0 0 0 0 0,0 0 0 0 0,0 0 0 0 0,0 0 0 0 0,0 0 0 0 0,0 0 0 0 0,0 0 0 0 0,0 0-1 0 0,0 0 1 0 0,0 0 0 0 0,0 0 0 0 0,0 0 0 0 0,0-1 0 0 0,0 1 0 0 0,0 0 0 0 0,0 0 0 0 0,0 0 0 0 0,0 0 0 0 0,0 0 0 0 0,0 0 0 0 0,-1 0-1 0 0,1 0 1 0 0,0 0 0 0 0,0 0 0 0 0,0 0 0 0 0,0 0 0 0 0,0 0 0 0 0,0 0 0 0 0,0 0 0 0 0,0 0 0 0 0,0 0 0 0 0,-4-1 32 0 0,4 1-25 0 0,0-1 1 0 0,0 1-1 0 0,0 0 0 0 0,0 0 0 0 0,0 0 1 0 0,-1 0-1 0 0,1 0 0 0 0,0 0 1 0 0,0 0-1 0 0,0 0 0 0 0,0 0 0 0 0,0 0 1 0 0,0 0-1 0 0,-1 0 0 0 0,1 0 0 0 0,0 0 1 0 0,0 0-1 0 0,0 0 0 0 0,0 0 0 0 0,0 0 1 0 0,0 0-1 0 0,-1 0 0 0 0,1 0 1 0 0,0 0-1 0 0,0 0 0 0 0,0 0 0 0 0,0 0 1 0 0,0 0-1 0 0,0 0 0 0 0,-1 0 0 0 0,1 0 1 0 0,0 0-1 0 0,0 0 0 0 0,0 0 1 0 0,0 1-1 0 0,0-1 0 0 0,0 0 0 0 0,0 0 1 0 0,0 0-1 0 0,0 0 0 0 0,-1 0 0 0 0,1 0 1 0 0,0 0-1 0 0,0 1 0 0 0,0-1 0 0 0,0 0 1 0 0,0 0-1 0 0,0 0 0 0 0,0 0 1 0 0,0 0-1 0 0,0 0-7 0 0,-3 5 54 0 0,3-5-57 0 0,0 0 0 0 0,0 0 0 0 0,0 0 0 0 0,0 0 0 0 0,0 0 0 0 0,0 0 1 0 0,0 0-1 0 0,0 1 0 0 0,0-1 0 0 0,0 0 0 0 0,0 0 0 0 0,0 0 0 0 0,0 0 0 0 0,0 0 0 0 0,0 0 0 0 0,-1 0 0 0 0,1 0 0 0 0,0 0 0 0 0,0 0 0 0 0,0 0 0 0 0,0 0 0 0 0,0 0 0 0 0,0 0 0 0 0,0 0 0 0 0,0 0 1 0 0,0 0-1 0 0,0 0 0 0 0,0 0 0 0 0,-1 0 0 0 0,1 0 0 0 0,0 0 0 0 0,0 0 0 0 0,0 0 0 0 0,0 0 0 0 0,0 0 0 0 0,0 0 0 0 0,0 0 0 0 0,0 0 0 0 0,0 0 0 0 0,0 0 0 0 0,0 0 0 0 0,0 0 0 0 0,-1 0 0 0 0,1 0 4 0 0,0 0-1 0 0,0 0 0 0 0,0 0 0 0 0,0-1 0 0 0,0 1 0 0 0,0 0 1 0 0,0 0-1 0 0,0 0 0 0 0,0 0 0 0 0,0 0 0 0 0,0 0 0 0 0,-1 0 1 0 0,1 0-1 0 0,0 0 0 0 0,0 0 0 0 0,0 0 0 0 0,0 0 0 0 0,0 0 1 0 0,0 0-1 0 0,0 0 0 0 0,0 0 0 0 0,0 0 0 0 0,-1 0 0 0 0,1 1 1 0 0,0-1-1 0 0,0 0 0 0 0,0 0 0 0 0,0 0 0 0 0,0 0 1 0 0,0 0-1 0 0,0 0 0 0 0,0 0 0 0 0,0 0 0 0 0,0 0 0 0 0,0 0 1 0 0,0 0-1 0 0,0 0 0 0 0,0 0 0 0 0,-1 0 0 0 0,1 0 0 0 0,0 1 1 0 0,0-1-1 0 0,0 0 0 0 0,0 0 0 0 0,0 0 0 0 0,0 0 0 0 0,0 0 1 0 0,0 0-1 0 0,0 0 0 0 0,0 0 0 0 0,0 0 0 0 0,0 0 0 0 0,0 1 1 0 0,0-1-1 0 0,0 0 0 0 0,0 0 0 0 0,0 0 0 0 0,7-8-193 0 0,-7 8 210 0 0,1-1 1 0 0,-1 1-1 0 0,1 0 1 0 0,-1 0-1 0 0,0-1 0 0 0,1 1 1 0 0,-1 0-1 0 0,1-1 1 0 0,-1 1-1 0 0,1 0 1 0 0,-1-1-1 0 0,0 1 1 0 0,1 0-1 0 0,-1-1 1 0 0,0 1-1 0 0,1-1 0 0 0,-1 1 1 0 0,0-1-1 0 0,0 1 1 0 0,1-1-1 0 0,-1 1 1 0 0,0-1-1 0 0,0 1 1 0 0,0-1-18 0 0,0 1-3 0 0,0 0 1 0 0,0 0-1 0 0,0 0 1 0 0,0 0-1 0 0,0 0 0 0 0,0 0 1 0 0,0 0-1 0 0,0 0 1 0 0,0 0-1 0 0,0-1 1 0 0,0 1-1 0 0,1 0 1 0 0,-1 0-1 0 0,0 0 1 0 0,0 0-1 0 0,0 0 1 0 0,0 0-1 0 0,0 0 1 0 0,0 0-1 0 0,0 0 1 0 0,0 0-1 0 0,0 0 1 0 0,0 0-1 0 0,0 0 1 0 0,0 0-1 0 0,0 0 1 0 0,0 0-1 0 0,0 0 1 0 0,0 0-1 0 0,1 0 1 0 0,-1 0-1 0 0,0 0 1 0 0,0 0-1 0 0,0 0 1 0 0,0 0-1 0 0,0 0 1 0 0,0 0-1 0 0,0 0 1 0 0,0 0-1 0 0,0 0 1 0 0,0 0-1 0 0,0 0 1 0 0,0 0-1 0 0,0 0 1 0 0,0 0-1 0 0,0 0 1 0 0,1 0 2 0 0,-1 0-3 0 0,0 0 0 0 0,0 0 1 0 0,0 1-1 0 0,0-1 0 0 0,0 0 0 0 0,0 0 0 0 0,0 0 1 0 0,0 0-1 0 0,0 0 0 0 0,0 0 0 0 0,1 0 1 0 0,-1 0-1 0 0,0 0 0 0 0,0 0 0 0 0,0 0 1 0 0,0 0-1 0 0,0 0 0 0 0,0 0 0 0 0,0 0 0 0 0,0 0 1 0 0,0 0-1 0 0,1 0 0 0 0,-1 0 0 0 0,0 0 1 0 0,0-1-1 0 0,0 1 0 0 0,0 0 0 0 0,0 0 1 0 0,0 0-1 0 0,0 0 0 0 0,0 0 0 0 0,0 0 1 0 0,0 0-1 0 0,0 0 0 0 0,1 0 0 0 0,-1 0 0 0 0,0 0 1 0 0,0 0-1 0 0,0 0 0 0 0,0-1 0 0 0,0 1 1 0 0,0 0-1 0 0,0 0 0 0 0,0 0 0 0 0,0 0 1 0 0,0 0-1 0 0,0 0 0 0 0,0 0 0 0 0,0 0 1 0 0,0 0-1 0 0,0-1 3 0 0,0 1 1 0 0,0-1-1 0 0,0 1 1 0 0,0-1 0 0 0,0 1 0 0 0,0-1 0 0 0,1 1-1 0 0,-1-1 1 0 0,0 1 0 0 0,0-1 0 0 0,0 1 0 0 0,1-1 0 0 0,-1 1-1 0 0,0-1 1 0 0,1 1-1 0 0,-1-1 1 0 0,0 1 0 0 0,0 0 0 0 0,0 0 0 0 0,1 0 0 0 0,-1 0 0 0 0,0 0 0 0 0,0 0 0 0 0,0-1 0 0 0,0 1 0 0 0,0 0 0 0 0,0 0 0 0 0,1 0 0 0 0,-1 0 0 0 0,0 0 0 0 0,0 0 0 0 0,0 0 0 0 0,0 0 0 0 0,1 0 0 0 0,-1 0 0 0 0,0 0 0 0 0,0 0 0 0 0,0 0 0 0 0,0 0 0 0 0,1 0 0 0 0,-1 0 0 0 0,0 0 0 0 0,0 0 0 0 0,0 0 0 0 0,0 0 0 0 0,1 0 0 0 0,-1 0 0 0 0,0 0 0 0 0,0 0 0 0 0,0 0 0 0 0,0 0 0 0 0,1 0 0 0 0,-1 1 0 0 0,0-1 0 0 0,0 0 0 0 0,0 0-2 0 0,0 0 3 0 0,0 0-1 0 0,0 0 0 0 0,1 1 0 0 0,-1-1 1 0 0,0 0-1 0 0,0 0 0 0 0,0 0 0 0 0,0 0 0 0 0,1 0 1 0 0,-1 1-1 0 0,0-1 0 0 0,0 0 0 0 0,0 0 1 0 0,0 0-1 0 0,1 0 0 0 0,-1 0 0 0 0,0 0 0 0 0,0 0 1 0 0,0 0-1 0 0,1 0 0 0 0,-1 0 0 0 0,0 0 1 0 0,0 0-1 0 0,0 0 0 0 0,1 0 0 0 0,-1 0 0 0 0,0 0 0 0 0,1 3 99 0 0,-1-3-103 0 0,0 0 0 0 0,0 0 0 0 0,0 0 1 0 0,0 0-1 0 0,0 0 0 0 0,0 0 0 0 0,0 0 0 0 0,0 0 1 0 0,0 0-1 0 0,0 1 0 0 0,0-1 0 0 0,0 0 0 0 0,0 0 0 0 0,0 0 1 0 0,0 0-1 0 0,0 0 0 0 0,0 0 0 0 0,0 0 0 0 0,0 0 1 0 0,0 0-1 0 0,0 0 0 0 0,0 0 0 0 0,0 0 0 0 0,0 0 1 0 0,0 0-1 0 0,0 0 0 0 0,0 0 0 0 0,0 0 0 0 0,0 0 0 0 0,0 0 1 0 0,0 0-1 0 0,0 0 0 0 0,1 0 0 0 0,-1 0 0 0 0,0 0 1 0 0,0 0-1 0 0,0 0 0 0 0,0 0 0 0 0,0 0 0 0 0,0 0 1 0 0,0 0-1 0 0,0 0 0 0 0,0 0 0 0 0,0 0 0 0 0,0 0 0 0 0,0 0 1 0 0,0 0-1 0 0,0 0 0 0 0,0 0 0 0 0,0 0 0 0 0,0 0 1 0 0,0 0-1 0 0,1 0 0 0 0,-1 0 0 0 0,0 0 3 0 0,4-2-43 0 0,1-1 62 0 0,-4 3-17 0 0,-1 0 0 0 0,0 0 0 0 0,0 0 0 0 0,0 0 0 0 0,0 0 0 0 0,0 0 0 0 0,0 0-1 0 0,1 0 1 0 0,-1 0 0 0 0,0 0 0 0 0,0 0 0 0 0,0 0 0 0 0,0 0 0 0 0,0 0 0 0 0,0 0 0 0 0,1 0 0 0 0,-1 0 0 0 0,0 0-1 0 0,0 0 1 0 0,0 0 0 0 0,0-1 0 0 0,0 1 0 0 0,0 0 0 0 0,0 0 0 0 0,1 0 0 0 0,-1 0 0 0 0,0 0 0 0 0,0 0 0 0 0,0 0 0 0 0,0 0-1 0 0,0-1 1 0 0,0 1 0 0 0,0 0 0 0 0,0 0-2 0 0,-2 4 81 0 0,2-3-81 0 0,0-1 0 0 0,-1 0 0 0 0,1 0 1 0 0,0 1-1 0 0,0-1 0 0 0,0 0 0 0 0,0 0 1 0 0,-1 1-1 0 0,1-1 0 0 0,0 0 0 0 0,0 0 1 0 0,-1 0-1 0 0,1 0 0 0 0,0 1 1 0 0,0-1-1 0 0,0 0 0 0 0,-1 0 0 0 0,1 0 1 0 0,0 0-1 0 0,-1 0 7 0 0,1 1 1 0 0,-1-1-1 0 0,1 0 1 0 0,-1 0-1 0 0,1 1 1 0 0,0-1-1 0 0,-1 0 1 0 0,1 1-1 0 0,-1-1 1 0 0,1 0-1 0 0,0 1 1 0 0,-1-1-1 0 0,1 0 1 0 0,0 1-1 0 0,0-1 1 0 0,-1 1-8 0 0,0 1-38 0 0,0-1 0 0 0,0 1 0 0 0,0 0-1 0 0,0-1 1 0 0,-1 0 0 0 0,0 2 38 0 0,-4 2 124 0 0,6-5-123 0 0,0 0 0 0 0,0 0 0 0 0,0 0 1 0 0,0 0-1 0 0,0 0 0 0 0,0 0 1 0 0,0 0-1 0 0,0 0 0 0 0,0 0 1 0 0,0 0-1 0 0,0 0 0 0 0,0 0 1 0 0,0 0-1 0 0,0 0 0 0 0,0 0 1 0 0,0 0-1 0 0,1 0 0 0 0,-1 0 1 0 0,0 0-1 0 0,0 0 0 0 0,0 0 1 0 0,0 0-1 0 0,0 0 0 0 0,0 0 1 0 0,0 0-1 0 0,0 0 0 0 0,0 0 0 0 0,0 0 1 0 0,0 0-1 0 0,0 0 0 0 0,0 0 1 0 0,0 0-1 0 0,0 0 0 0 0,0 0 1 0 0,0 0-1 0 0,0 0 0 0 0,0 0 1 0 0,0 1-1 0 0,0-1 0 0 0,0 0 1 0 0,0 0-1 0 0,1 0 0 0 0,-1 0 1 0 0,0 0-1 0 0,0 0 0 0 0,0 0 1 0 0,0 0-1 0 0,0 0 0 0 0,0 0 1 0 0,0 0-1 0 0,0 0 0 0 0,0 0 0 0 0,0 0 1 0 0,0 0-1 0 0,0 0 0 0 0,0 0 1 0 0,0 0-1 0 0,0 1 0 0 0,-1-1 1 0 0,1 0-1 0 0,0 0 0 0 0,0 0 1 0 0,0 0-1 0 0,0 0 0 0 0,0 0 1 0 0,0 0-1 0 0,0 0 0 0 0,0 0-1 0 0,0 1-35 0 0,1-3-42 0 0,-1 3 100 0 0,0 0-1 0 0,0 0 1 0 0,0 1 0 0 0,0-1 0 0 0,0 0-1 0 0,1 0 1 0 0,-1 1 0 0 0,0-1 0 0 0,0 0-1 0 0,1 0 1 0 0,-1 0 0 0 0,1 0 0 0 0,-1 1-1 0 0,1-1 1 0 0,0 0 0 0 0,-1 0 0 0 0,1 0-23 0 0,1 2-59 0 0,-2-2 66 0 0,0-1 1 0 0,0 0 0 0 0,0 0-1 0 0,1 0 1 0 0,-1 0-1 0 0,0 1 1 0 0,0-1 0 0 0,0 0-1 0 0,0 0 1 0 0,0 0 0 0 0,0 1-1 0 0,0-1 1 0 0,0 0 0 0 0,1 0-1 0 0,-1 0 1 0 0,0 0 0 0 0,0 0-1 0 0,0 0 1 0 0,0 1 0 0 0,1-1-1 0 0,-1 0 1 0 0,0 0 0 0 0,0 0-1 0 0,0 0 1 0 0,0 0 0 0 0,1 0-1 0 0,-1 0 1 0 0,0 0 0 0 0,0 0-1 0 0,0 0 1 0 0,1 0 0 0 0,-1 0-1 0 0,0 0 1 0 0,0 0-8 0 0,0 0-3 0 0,1 0-1 0 0,-1 1 1 0 0,0-1-1 0 0,0 0 1 0 0,1 0 0 0 0,-1 0-1 0 0,0 0 1 0 0,0 0-1 0 0,1 0 1 0 0,-1 1 0 0 0,0-1-1 0 0,0 0 1 0 0,0 0 0 0 0,1 0-1 0 0,-1 0 1 0 0,0 1-1 0 0,0-1 1 0 0,0 0 0 0 0,0 0-1 0 0,0 1 1 0 0,1-1-1 0 0,-1 0 1 0 0,0 0 0 0 0,0 1-1 0 0,0-1 1 0 0,0 0-1 0 0,0 0 1 0 0,0 1 0 0 0,0-1-1 0 0,0 0 4 0 0,2 9 254 0 0,2 13-337 0 0,4-12 285 0 0,-5 3-154 0 0,-2-11-61 0 0,0 1 1 0 0,-1 0 0 0 0,1 0 0 0 0,-1-1 0 0 0,1 1-1 0 0,-1 1 13 0 0,9-2-50 0 0,-7 0 97 0 0,-2-2-36 0 0,0 0-1 0 0,0 0 1 0 0,0 0 0 0 0,0 0-1 0 0,1 1 1 0 0,-1-1-1 0 0,0 0 1 0 0,0 0-1 0 0,0 0 1 0 0,0 0 0 0 0,0 0-1 0 0,0 0 1 0 0,0 0-1 0 0,1 0 1 0 0,-1 0-1 0 0,0 0 1 0 0,0 0-1 0 0,0 0 1 0 0,0 0 0 0 0,0 0-1 0 0,0 0 1 0 0,1 0-1 0 0,-1 0 1 0 0,0 0-1 0 0,0 0 1 0 0,0 0 0 0 0,0 0-1 0 0,0 0 1 0 0,0 0-1 0 0,0 0 1 0 0,1 0-1 0 0,-1 0 1 0 0,0 0 0 0 0,0 0-1 0 0,0 0 1 0 0,0 0-1 0 0,0 0 1 0 0,0-1-1 0 0,0 1-10 0 0,1 0-7 0 0,-1 0-2 0 0,1 0 1 0 0,-1 0 0 0 0,0 0-1 0 0,0 0 1 0 0,1 0 0 0 0,-1 0-1 0 0,0 0 1 0 0,0 1-1 0 0,1-1 1 0 0,-1 0 0 0 0,0 0-1 0 0,0 0 1 0 0,0 0 0 0 0,1 0-1 0 0,-1 1 1 0 0,0-1-1 0 0,0 0 1 0 0,0 0 0 0 0,0 0-1 0 0,1 0 1 0 0,-1 1 0 0 0,0-1-1 0 0,0 0 1 0 0,0 0-1 0 0,0 1 1 0 0,0-1 0 0 0,0 0 8 0 0,3 8 238 0 0,-2-9-226 0 0,0 3-32 0 0,2 2-23 0 0,-3-4 47 0 0,0 0 0 0 0,0 0 0 0 0,0 0 0 0 0,0 0 0 0 0,1 0 0 0 0,-1 0 0 0 0,0 0 0 0 0,0-1 0 0 0,0 1 0 0 0,1 0 0 0 0,-1 0 0 0 0,0 0 0 0 0,0 0 0 0 0,0 0 0 0 0,1 0 0 0 0,-1 0 0 0 0,0 0 0 0 0,0 0 0 0 0,0 0 0 0 0,1 0 0 0 0,-1 0 0 0 0,0 0 0 0 0,0 0 0 0 0,0 0 0 0 0,1 1 0 0 0,-1-1 0 0 0,0 0 0 0 0,0 0 0 0 0,0 0 0 0 0,1 0 0 0 0,-1 0 0 0 0,0 0 0 0 0,0 0 0 0 0,0 1 0 0 0,0-1 0 0 0,0 0 0 0 0,1 0 0 0 0,-1 0-1 0 0,0 0 1 0 0,0 1 0 0 0,0-1 0 0 0,0 0 0 0 0,0 0 0 0 0,0 0 0 0 0,0 1 0 0 0,0-1 0 0 0,0 0 0 0 0,0 0-4 0 0,4 6 77 0 0,-2-1-70 0 0,-2-5-10 0 0,0 1 0 0 0,1-1 0 0 0,-1 0 0 0 0,0 0 0 0 0,0 1 0 0 0,0-1 0 0 0,0 0 0 0 0,0 0 0 0 0,0 1 0 0 0,1-1 0 0 0,-1 0 1 0 0,0 0-1 0 0,0 1 0 0 0,0-1 0 0 0,1 0 0 0 0,-1 0 0 0 0,0 0 0 0 0,0 0 0 0 0,1 1 0 0 0,-1-1 0 0 0,0 0 0 0 0,0 0 0 0 0,1 0 0 0 0,-1 0 0 0 0,0 0 3 0 0,5 8 71 0 0,-4-7-44 0 0,0 0 0 0 0,0 0 0 0 0,0 0-1 0 0,0 0 1 0 0,0 1 0 0 0,0-1 0 0 0,0 0 0 0 0,0 1-27 0 0,3 5-192 0 0,-1-3 129 0 0,-2-3 73 0 0,-1 0 0 0 0,1-1 0 0 0,-1 1 0 0 0,1 0 0 0 0,-1-1 0 0 0,0 1 0 0 0,1 0 0 0 0,-1-1 0 0 0,0 1 0 0 0,0 0 0 0 0,1 0-10 0 0,-1 0 2 0 0,0-1 1 0 0,0 1 0 0 0,1-1 0 0 0,-1 1 0 0 0,0-1 0 0 0,1 1 0 0 0,-1-1 0 0 0,1 1 0 0 0,-1-1 0 0 0,0 1 0 0 0,1-1 0 0 0,0 1-3 0 0,4 5 115 0 0,-4-3-207 0 0,-1-2 92 0 0,0 0 0 0 0,1 0 0 0 0,-1 0 0 0 0,0 0 1 0 0,1 0-1 0 0,-1 0 0 0 0,1 0 0 0 0,0 0 0 0 0,-1 0 1 0 0,1 0-1 0 0,0-1 0 0 0,-1 1 0 0 0,1 0 0 0 0,0 0 0 0 0,0-1 1 0 0,0 1-1 0 0,0 0 0 0 0,0-1 4 0 0,-1 1 0 0 0,1 0 0 0 0,0-1 1 0 0,-1 1-1 0 0,1 0 0 0 0,-1 0 0 0 0,1-1 0 0 0,-1 1 1 0 0,1 0-1 0 0,-1 0 0 0 0,1 0 0 0 0,-1 0 0 0 0,0 0 1 0 0,1 0-1 0 0,-1-1 0 0 0,0 1 0 0 0,0 0 0 0 0,0 0 1 0 0,0 0-5 0 0,0 1 18 0 0,1-1 1 0 0,-1 0-1 0 0,0 0 1 0 0,1 1-1 0 0,-1-1 1 0 0,1 0-1 0 0,-1 0 1 0 0,1 1-19 0 0,3 5-102 0 0,-4-6 103 0 0,0-1 1 0 0,0 0 0 0 0,1 1-1 0 0,-1-1 1 0 0,0 0-1 0 0,0 1 1 0 0,0-1-1 0 0,0 0 1 0 0,0 1-1 0 0,0-1 1 0 0,0 0 0 0 0,0 1-1 0 0,0-1 1 0 0,0 0-1 0 0,0 1 1 0 0,0-1-1 0 0,0 0 1 0 0,0 1-1 0 0,0-1 1 0 0,0 1 0 0 0,0-1-2 0 0,7 10-76 0 0,-2 1 5 0 0,-4-10 72 0 0,-1 0 0 0 0,1 0 0 0 0,-1 0 0 0 0,1 1 0 0 0,-1-1 0 0 0,0 0 0 0 0,1 0 0 0 0,-1 0 0 0 0,0 2-1 0 0,3 4-108 0 0,-3-6 113 0 0,0-1 0 0 0,1 1 0 0 0,-1 0 0 0 0,0-1 0 0 0,1 1 0 0 0,-1 0 0 0 0,0-1 1 0 0,0 1-1 0 0,0 0 0 0 0,0 0 0 0 0,0-1 0 0 0,0 1 0 0 0,0 0 0 0 0,0 0-5 0 0,0-1 8 0 0,0 1 0 0 0,0 0 1 0 0,0-1-1 0 0,0 1 0 0 0,0 0 0 0 0,0-1 1 0 0,0 1-1 0 0,0-1 0 0 0,0 1 0 0 0,0 0 1 0 0,1-1-1 0 0,-1 1 0 0 0,0 0-8 0 0,2 6 210 0 0,-2-6-203 0 0,0-1-1 0 0,0 1 0 0 0,0-1 1 0 0,1 0-1 0 0,-1 1 0 0 0,0-1 1 0 0,0 1-1 0 0,1-1 0 0 0,-1 0 1 0 0,0 1-1 0 0,1-1 0 0 0,-1 0 1 0 0,0 1-1 0 0,1-1 0 0 0,-1 0 1 0 0,0 1-1 0 0,1-1 0 0 0,-1 0 1 0 0,1 0-1 0 0,-1 0 0 0 0,1 1-6 0 0,-1-1-21 0 0,1 0-1 0 0,0 1 0 0 0,-1-1 1 0 0,1 0-1 0 0,-1 1 0 0 0,1-1 1 0 0,0 1-1 0 0,-1-1 0 0 0,1 1 1 0 0,-1-1-1 0 0,0 1 1 0 0,1 0 21 0 0,1 5 6 0 0,-2-5 2 0 0,1 1-1 0 0,-1-1 1 0 0,1 1 0 0 0,0-1 0 0 0,-1 1 0 0 0,1-1-1 0 0,0 0 1 0 0,0 1 0 0 0,0-1 0 0 0,0 0 0 0 0,0 1-8 0 0,3 0-54 0 0,1 1 138 0 0,-2 0-56 0 0,0 0-44 0 0,-3-3 15 0 0,0 1 0 0 0,1-1 0 0 0,-1 1 0 0 0,0-1 0 0 0,0 1 0 0 0,1-1 0 0 0,-1 1 0 0 0,0-1 0 0 0,1 0 0 0 0,-1 1 0 0 0,1-1 0 0 0,-1 1 0 0 0,0-1 0 0 0,1 0 0 0 0,-1 1-1 0 0,1-1 2 0 0,-1 0 1 0 0,1 0-4 0 0,-1 1 0 0 0,0-1-1 0 0,0 1 1 0 0,0-1-1 0 0,0 0 1 0 0,0 1 0 0 0,0-1-1 0 0,0 1 1 0 0,0-1 0 0 0,1 0-1 0 0,-1 1 1 0 0,0-1 0 0 0,-1 1-1 0 0,1-1 1 0 0,0 0 0 0 0,0 1-1 0 0,0-1 4 0 0,0 4-44 0 0,4 4 0 0 0,0-2-51 0 0,-4-6 96 0 0,0 1 0 0 0,0-1 0 0 0,0 0-1 0 0,0 0 1 0 0,0 0 0 0 0,0 0 0 0 0,0 0 0 0 0,0 0-1 0 0,0 1 1 0 0,0-1 0 0 0,0 0 0 0 0,0 0 0 0 0,1 0-1 0 0,-1 0 1 0 0,0 0 0 0 0,0 0 0 0 0,0 0 0 0 0,0 0-1 0 0,0 1 1 0 0,0-1 0 0 0,0 0 0 0 0,0 0-1 0 0,0 0 1 0 0,1 0 0 0 0,-1 0 0 0 0,0 0 0 0 0,0 0-1 0 0,0 0 1 0 0,0 0 0 0 0,0 0 0 0 0,0 0 0 0 0,0 0-1 0 0,1 0 1 0 0,-1 0 0 0 0,0 0 0 0 0,0 0 0 0 0,0 0-1 0 0,0 0 1 0 0,0 0 0 0 0,0 0 0 0 0,1 0 0 0 0,-1 0-1 0 0,0 0 1 0 0,0 0 0 0 0,0 0 0 0 0,0 0 0 0 0,0 0-1 0 0,0 0 1 0 0,1 0 0 0 0,-1 0 0 0 0,0 0 0 0 0,0 0-1 0 0,0 0 1 0 0,0 0 0 0 0,0-1 0 0 0,0 1 0 0 0,0 0-1 0 0,5 11-96 0 0,1-5-274 0 0,0 3 554 0 0,-5-8-161 0 0,1 3 53 0 0,-2-4-81 0 0,0 0-1 0 0,0 0 1 0 0,0 0 0 0 0,0 0-1 0 0,0 0 1 0 0,0 0 0 0 0,0 0-1 0 0,0 0 1 0 0,0 0 0 0 0,0 0-1 0 0,1 0 1 0 0,-1 0 0 0 0,0 0 0 0 0,0 0-1 0 0,0 0 1 0 0,0 0 0 0 0,0 0-1 0 0,0 0 1 0 0,0 0 0 0 0,0 0-1 0 0,0 0 1 0 0,0 0 0 0 0,0 0-1 0 0,0 0 1 0 0,0 0 0 0 0,1 0-1 0 0,-1 0 1 0 0,0 0 0 0 0,0 0 0 0 0,0 0-1 0 0,0 0 1 0 0,0 0 0 0 0,0 0-1 0 0,0 0 1 0 0,0 0 0 0 0,0 0-1 0 0,0 0 1 0 0,0 0 0 0 0,0-1-1 0 0,0 1 1 0 0,0 0 0 0 0,0 0-1 0 0,0 0 1 0 0,0 0 0 0 0,0 0 0 0 0,0 0-1 0 0,0 0 1 0 0,0 0 0 0 0,0 0-1 0 0,1 0 1 0 0,-1 0 0 0 0,0 0-1 0 0,0 0 1 0 0,0-1 0 0 0,0 1-1 0 0,0 0 1 0 0,-1 0 0 0 0,1 0-1 0 0,0 0 1 0 0,0 0 5 0 0,6 7 75 0 0,-6-7-82 0 0,0 0 1 0 0,0 0 0 0 0,1 1 0 0 0,-1-1-1 0 0,0 0 1 0 0,0 0 0 0 0,0 1-1 0 0,1-1 1 0 0,-1 0 0 0 0,0 1-1 0 0,0-1 1 0 0,0 0 0 0 0,0 1 0 0 0,0-1-1 0 0,0 0 1 0 0,0 1 0 0 0,0-1-1 0 0,0 0 1 0 0,0 1 0 0 0,0-1 0 0 0,0 0-1 0 0,0 1 1 0 0,0-1 0 0 0,0 1 6 0 0,0-1-3 0 0,0 0 0 0 0,0 0 0 0 0,0 1 0 0 0,0-1 0 0 0,0 0 0 0 0,0 1 0 0 0,0-1 0 0 0,0 0 0 0 0,0 1 0 0 0,0-1 0 0 0,0 0 0 0 0,0 1 0 0 0,0-1 0 0 0,1 0 0 0 0,-1 0 0 0 0,0 1 0 0 0,0-1 0 0 0,0 0 0 0 0,0 1 3 0 0,1-1 49 0 0,-1 0-58 0 0,1 0-1 0 0,-1 0 1 0 0,0 0-1 0 0,1 0 1 0 0,-1 1-1 0 0,0-1 1 0 0,1 0-1 0 0,-1 0 1 0 0,0 0-1 0 0,1 1 1 0 0,-1-1-1 0 0,0 0 1 0 0,0 0-1 0 0,1 1 1 0 0,-1-1-1 0 0,0 0 1 0 0,0 1 0 0 0,0-1-1 0 0,1 0 10 0 0,1 3 107 0 0,-1-2-99 0 0,-1-1-1 0 0,1 1 1 0 0,-1-1 0 0 0,1 1 0 0 0,-1-1 0 0 0,1 1 0 0 0,-1 0 0 0 0,0-1 0 0 0,1 1 0 0 0,-1 0 0 0 0,0-1 0 0 0,0 1 0 0 0,1 0 0 0 0,-1-1-1 0 0,0 1-7 0 0,3 6-336 0 0,-2-7 324 0 0,-1 1 0 0 0,0-1 0 0 0,1 1 0 0 0,-1-1 0 0 0,0 1 0 0 0,0-1 0 0 0,1 1 0 0 0,-1-1 0 0 0,0 1 0 0 0,0-1 0 0 0,0 1 0 0 0,0 0 0 0 0,1-1 0 0 0,-1 1 12 0 0,6 6-114 0 0,-6-7 116 0 0,0 0 0 0 0,0 0 0 0 0,0 0 0 0 0,0 0 1 0 0,0 0-1 0 0,0 1 0 0 0,0-1 0 0 0,0 0 0 0 0,0 0 1 0 0,0 0-1 0 0,0 0 0 0 0,0 0 0 0 0,0 0 1 0 0,0 0-1 0 0,0 0 0 0 0,0 0 0 0 0,0 0 0 0 0,0 0 1 0 0,0 0-1 0 0,0 0 0 0 0,0 0 0 0 0,0 0 0 0 0,0 1 1 0 0,0-1-1 0 0,1 0 0 0 0,-1 0 0 0 0,0 0 0 0 0,0 0 1 0 0,0 0-1 0 0,0 0 0 0 0,0 0 0 0 0,0 0 0 0 0,0 0 1 0 0,0 0-1 0 0,0 0 0 0 0,0 0 0 0 0,0 0 0 0 0,1 0 1 0 0,-1 0-1 0 0,0 0 0 0 0,0 0 0 0 0,0 0 1 0 0,0 0-4 0 0,2 1 29 0 0,-2-1-36 0 0,0 0 0 0 0,0 0 0 0 0,0 1-1 0 0,0-1 1 0 0,0 0 0 0 0,0 0 0 0 0,0 1-1 0 0,0-1 1 0 0,0 0 0 0 0,0 0 0 0 0,1 0 0 0 0,-1 1-1 0 0,0-1 1 0 0,0 0 0 0 0,0 0 0 0 0,0 0-1 0 0,0 0 1 0 0,1 1 0 0 0,-1-1 0 0 0,0 0-1 0 0,0 0 1 0 0,0 0 0 0 0,1 0 0 0 0,-1 0-1 0 0,0 1 1 0 0,0-1 0 0 0,1 0 8 0 0,3-3-397 0 0,-3 2 309 0 0,2-3 40 0 0,0 0-1 0 0,-1 1 1 0 0,1-1-1 0 0,-1 0 1 0 0,2-2 48 0 0,4-2 164 0 0,-6 4-131 0 0,0 0 0 0 0,1 0 0 0 0,-1 1 0 0 0,2-2-33 0 0,1-2 24 0 0,5-1-96 0 0,-6 3 50 0 0,7-11 145 0 0,-9 12-84 0 0,-2 4-10 0 0,1-1-1 0 0,-1 0 1 0 0,0 0-1 0 0,1 0 0 0 0,-1 1 1 0 0,1-1-1 0 0,-1 0 1 0 0,1 0-1 0 0,-1 1 1 0 0,1-1-1 0 0,0 0 1 0 0,-1 1-1 0 0,1-1 1 0 0,0 1-1 0 0,-1-1 0 0 0,1 1 1 0 0,1-1-29 0 0,14-10 121 0 0,-8 4-157 0 0,-4 6 136 0 0,-4 1-108 0 0,1 0 0 0 0,-1-1 0 0 0,1 1 0 0 0,-1 0 0 0 0,0 0 0 0 0,1 0 0 0 0,-1 0 0 0 0,0 0 0 0 0,1 0-1 0 0,-1-1 1 0 0,1 1 0 0 0,-1 0 0 0 0,0 0 0 0 0,1-1 0 0 0,-1 1 0 0 0,0 0 8 0 0,1-1 9 0 0,0 0 1 0 0,0 1-1 0 0,-1-1 1 0 0,1 1-1 0 0,0-1 1 0 0,0 1-1 0 0,0-1 1 0 0,0 1-1 0 0,0 0 0 0 0,0-1-9 0 0,0 1-10 0 0,0 0 0 0 0,0-1 1 0 0,0 1-1 0 0,0 0 0 0 0,0-1 0 0 0,-1 1 0 0 0,1-1 0 0 0,0 1 0 0 0,0-1 0 0 0,0 0 0 0 0,-1 1 0 0 0,2-2 10 0 0,-2 2 7 0 0,1-1 0 0 0,-1 0 1 0 0,1 1-1 0 0,0-1 1 0 0,0 0-1 0 0,-1 1 0 0 0,1-1 1 0 0,0 1-1 0 0,0-1 1 0 0,0 1-1 0 0,0-1 0 0 0,-1 1 1 0 0,1 0-1 0 0,0-1 1 0 0,0 1-1 0 0,0 0 0 0 0,0 0 1 0 0,0 0-1 0 0,0 0 1 0 0,0 0-8 0 0,0 0-3 0 0,1-1 1 0 0,-1 1 0 0 0,0 0-1 0 0,0 0 1 0 0,1-1 0 0 0,-1 1-1 0 0,0-1 1 0 0,1 1 2 0 0,4-3-29 0 0,-4 3 22 0 0,0 0 1 0 0,0-1 0 0 0,0 1 0 0 0,0 0 0 0 0,0 1-1 0 0,1-1 7 0 0,3 0-56 0 0,-6 0 73 0 0,1 0 0 0 0,0 1 0 0 0,0-1 0 0 0,-1 0 0 0 0,1 0-1 0 0,0 0 1 0 0,0 0 0 0 0,-1 1 0 0 0,1-1 0 0 0,0 0 0 0 0,-1 1-1 0 0,1-1-16 0 0,-1 1-5 0 0,1-1 0 0 0,-1 0 0 0 0,1 0 0 0 0,-1 0 0 0 0,0 1 0 0 0,1-1-1 0 0,-1 0 1 0 0,1 0 0 0 0,-1 0 0 0 0,0 0 0 0 0,1 0 0 0 0,-1 0-1 0 0,1 0 1 0 0,-1 1 0 0 0,1-1 0 0 0,-1-1 0 0 0,1 1 0 0 0,-1 0-1 0 0,0 0 1 0 0,1 0 0 0 0,-1 0 0 0 0,1 0 0 0 0,-1 0 0 0 0,0 0-1 0 0,1-1 1 0 0,-1 1 5 0 0,5-2-12 0 0,-1-1 0 0 0,1 1 0 0 0,2-4 12 0 0,-6 6-6 0 0,-1 0 0 0 0,1-1-1 0 0,-1 1 1 0 0,1 0 0 0 0,-1 0 0 0 0,1 0-1 0 0,-1 0 1 0 0,1-1 0 0 0,-1 1 0 0 0,1 0-1 0 0,-1 0 1 0 0,1 0 0 0 0,-1 0-1 0 0,1 0 1 0 0,-1 0 0 0 0,1 0 0 0 0,-1 1-1 0 0,1-1 1 0 0,0 0 6 0 0,-1 0 2 0 0,0 0-1 0 0,1 0 1 0 0,-1 0-1 0 0,0 0 1 0 0,0 0-1 0 0,0 0 1 0 0,1 0-1 0 0,-1 0 1 0 0,0 1-1 0 0,0-1 1 0 0,0 0-1 0 0,0 0 1 0 0,1 0-1 0 0,-1 0 1 0 0,0 0-1 0 0,0 0 1 0 0,0 1-1 0 0,0-1 1 0 0,1 0-1 0 0,-1 0 1 0 0,0 0-1 0 0,0 0 1 0 0,0 1-1 0 0,0-1 1 0 0,0 0-1 0 0,0 0 1 0 0,0 0-1 0 0,0 1 1 0 0,0-1-1 0 0,0 0 1 0 0,1 0 0 0 0,-1 0-1 0 0,0 1 1 0 0,0-1-1 0 0,0 0 1 0 0,0 0-1 0 0,0 0 1 0 0,0 1-1 0 0,-1-1 1 0 0,1 0-2 0 0,0 0-8 0 0,0 0 0 0 0,0 1 0 0 0,0-1 0 0 0,-1 0 1 0 0,1 0-1 0 0,0 0 0 0 0,-1 0 0 0 0,1 0 0 0 0,0 0 0 0 0,0 1 1 0 0,-1-1-1 0 0,1 0 0 0 0,0 0 0 0 0,0 0 0 0 0,-1 0 1 0 0,1 0-1 0 0,0 0 0 0 0,-1 0 0 0 0,1 0 0 0 0,0 0 0 0 0,-1 0 9 0 0,1-1 6 0 0,0 1 0 0 0,-1 0 0 0 0,1 0 1 0 0,-1 0-1 0 0,1 0 0 0 0,-1 0 1 0 0,1 1-1 0 0,-1-1 0 0 0,1 0 0 0 0,0 0 1 0 0,-1 0-1 0 0,1 0 0 0 0,-1 0 1 0 0,1 1-1 0 0,-1-1-7 0 0,0 1-23 0 0,1-1 0 0 0,-1 1 0 0 0,0 0 0 0 0,0-1-1 0 0,0 1 1 0 0,0-1 0 0 0,0 1 0 0 0,0-1 0 0 0,-1 0 0 0 0,0 1 23 0 0,-9 3 10 0 0,4 1-25 0 0,-1-1 0 0 0,0 0 1 0 0,0 0-1 0 0,-1-1 0 0 0,1 0 1 0 0,-1 0-1 0 0,1-1 0 0 0,-2 0 15 0 0,7-1-32 0 0,1-1 31 0 0,1 0 1 0 0,0 0 0 0 0,-1 0-1 0 0,1 1 1 0 0,0-1 0 0 0,-1 0-1 0 0,1 1 1 0 0,0-1 0 0 0,0 1-1 0 0,0 0 1 0 0,-1-1 0 0 0,1 1-1 0 0,0 0 1 0 0,0 0 0 0 0,1-1-2 0 0,0 0 0 0 0,-1 0 0 0 0,1 0 1 0 0,0 1-1 0 0,0-1 0 0 0,0 0 0 0 0,0 0 1 0 0,0 0-1 0 0,0 0 0 0 0,0 0 0 0 0,0 0 0 0 0,0 0 1 0 0,-1 0-1 0 0,1 0 0 0 0,0 0 0 0 0,0 1 0 0 0,0-1 1 0 0,0 0-1 0 0,0 0 0 0 0,0 0 0 0 0,0 0 0 0 0,-1 0 1 0 0,1 0-1 0 0,0 0 0 0 0,0 0 0 0 0,0 0 0 0 0,0 0 1 0 0,0 0-1 0 0,-1 0 0 0 0,1 0 0 0 0,0 0 0 0 0,0 0 1 0 0,0 0-1 0 0,0 0 0 0 0,0 0 0 0 0,0-1 0 0 0,0 1 1 0 0,-1 0-1 0 0,1 0 0 0 0,0 0 0 0 0,0 0 0 0 0,0 0 1 0 0,0 0-1 0 0,0 0 0 0 0,0 0 0 0 0,0 0 0 0 0,-1-1 2 0 0,1 1 5 0 0,0 0-1 0 0,0 0 1 0 0,0 0-1 0 0,0 0 0 0 0,0 0 1 0 0,0-1-1 0 0,0 1 0 0 0,0 0 1 0 0,0 0-1 0 0,1 0 1 0 0,-1 0-1 0 0,0-1 0 0 0,0 1 1 0 0,0 0-1 0 0,0 0 0 0 0,0 0 1 0 0,0 0-1 0 0,0 0 0 0 0,0 0 1 0 0,0-1-1 0 0,0 1 1 0 0,0 0-1 0 0,1 0 0 0 0,-1 0 1 0 0,0 0-1 0 0,0 0 0 0 0,0 0 1 0 0,0 0-1 0 0,0 0 1 0 0,0-1-1 0 0,1 1 0 0 0,-1 0 1 0 0,0 0-1 0 0,0 0 0 0 0,0 0 1 0 0,0 0-1 0 0,1 0 0 0 0,-1 0 1 0 0,0 0-1 0 0,0 0 1 0 0,0 0-5 0 0,2-1 71 0 0,0 0 1 0 0,0 0 0 0 0,0 0 0 0 0,0 0-1 0 0,0 0 1 0 0,-1 0 0 0 0,1-1 0 0 0,0 1-1 0 0,-1-1 1 0 0,1 1-72 0 0,10-9 136 0 0,12-5-36 0 0,-21 14-115 0 0,-1 0 1 0 0,1 0-1 0 0,0 0 0 0 0,-1 0 1 0 0,1 0-1 0 0,0 1 0 0 0,0-1 1 0 0,2 1 14 0 0,0 0 63 0 0,-1 1 0 0 0,1-1 0 0 0,-1 1 0 0 0,2 1-63 0 0,10 1-220 0 0,-7 1 198 0 0,-8-4 21 0 0,-1 1 1 0 0,1-1-1 0 0,0 0 0 0 0,-1 1 0 0 0,1-1 1 0 0,-1 0-1 0 0,1 0 0 0 0,0 1 1 0 0,-1-1-1 0 0,1 0 0 0 0,0 0 0 0 0,-1 0 1 0 0,1 0-1 0 0,0 0 0 0 0,-1 0 1 0 0,1 0-1 0 0,0 0 0 0 0,-1 0 0 0 0,1 0 1 0 0,0 0 0 0 0,-1 0-5 0 0,1 0 0 0 0,-1 0 1 0 0,1 0-1 0 0,-1 0 0 0 0,0 0 0 0 0,1 0 1 0 0,-1 0-1 0 0,1 0 0 0 0,-1 0 0 0 0,1 0 1 0 0,-1 0-1 0 0,0 0 0 0 0,1 0 0 0 0,-1 1 1 0 0,1-1-1 0 0,-1 0 0 0 0,0 0 1 0 0,1 0-1 0 0,-1 1 0 0 0,0-1 0 0 0,1 0 1 0 0,-1 1-1 0 0,0-1 0 0 0,0 0 0 0 0,1 1 1 0 0,-1-1-1 0 0,0 0 0 0 0,0 1 5 0 0,1-1 6 0 0,-1 1-1 0 0,0-1 0 0 0,1 0 1 0 0,-1 1-1 0 0,1-1 0 0 0,-1 1 1 0 0,1-1-1 0 0,-1 0 1 0 0,1 1-1 0 0,-1-1 0 0 0,1 0 1 0 0,-1 0-1 0 0,1 1-5 0 0,6 0-37 0 0,-5-1 42 0 0,0 0-1 0 0,0 1 1 0 0,0-1-1 0 0,0 1 1 0 0,0 0 0 0 0,2 0-5 0 0,3 0-77 0 0,-6-1 81 0 0,-1 0-1 0 0,0 0 1 0 0,1 0-1 0 0,-1 0 1 0 0,1 0-1 0 0,-1 0 1 0 0,0 0-1 0 0,1 0 1 0 0,-1 0-1 0 0,0 0 1 0 0,1 1 0 0 0,-1-1-1 0 0,1 0 1 0 0,-1 0-1 0 0,0 0 1 0 0,1 0-1 0 0,-1 1 1 0 0,0-1-1 0 0,1 0 1 0 0,-1 0 0 0 0,0 1-1 0 0,1-1-3 0 0,-1 0 7 0 0,1 1 0 0 0,0-1 0 0 0,-1 1 0 0 0,1-1 0 0 0,0 0 0 0 0,-1 1 0 0 0,1-1 0 0 0,0 0 0 0 0,-1 0 0 0 0,1 0 0 0 0,0 0 0 0 0,0 0 0 0 0,-1 1 0 0 0,1-1 0 0 0,0 0 0 0 0,0-1 0 0 0,0 1-7 0 0,0 0-5 0 0,0 0 0 0 0,0 0 0 0 0,0 0 0 0 0,1 0 0 0 0,-1 0 0 0 0,0 1 0 0 0,0-1 0 0 0,0 0 0 0 0,0 1 0 0 0,0-1 0 0 0,0 0-1 0 0,0 1 1 0 0,1 0 5 0 0,-2-1 4 0 0,1 0 0 0 0,0 1-1 0 0,0-1 1 0 0,0 0 0 0 0,0 0-1 0 0,-1 0 1 0 0,1 0 0 0 0,0 0-1 0 0,0 0 1 0 0,0 0-1 0 0,0 0 1 0 0,0 0 0 0 0,-1 0-1 0 0,1 0 1 0 0,0 0 0 0 0,0-1-1 0 0,0 1 1 0 0,0 0-4 0 0,9-2-39 0 0,-10 2 44 0 0,1 0 0 0 0,-1 0 0 0 0,1 0 0 0 0,-1 1-1 0 0,0-1 1 0 0,1 0 0 0 0,-1 0 0 0 0,0 0 0 0 0,1 0 0 0 0,-1 1 0 0 0,0-1 0 0 0,1 0 0 0 0,-1 0 0 0 0,0 0-1 0 0,1 1 1 0 0,-1-1 0 0 0,0 0 0 0 0,0 1 0 0 0,1-1 0 0 0,-1 0 0 0 0,0 1 0 0 0,0-1 0 0 0,1 0-1 0 0,-1 1-4 0 0,1 2-26 0 0,0-1 26 0 0,0 0 0 0 0,0 0 0 0 0,1 0 0 0 0,-1 1 0 0 0,1-1 0 0 0,1 1 0 0 0,-2-2-2 0 0,0 0 0 0 0,1 0 0 0 0,-1 0 0 0 0,0 0 0 0 0,1-1 0 0 0,-1 1 0 0 0,1 0 0 0 0,-1-1 0 0 0,2 1 2 0 0,-2-1 0 0 0,0 0 0 0 0,0 1 0 0 0,0-1 0 0 0,0 0 1 0 0,0 1-1 0 0,0-1 0 0 0,0 1 0 0 0,0-1 0 0 0,0 1 1 0 0,0-1-1 0 0,0 1 0 0 0,0 0 0 0 0,-1-1 0 0 0,1 1 1 0 0,0 0-1 0 0,0 0 0 0 0,0 0 0 0 0,2 8 172 0 0,4 3-295 0 0,-7-11 128 0 0,1 0-1 0 0,-1 0 0 0 0,0-1 0 0 0,1 1 0 0 0,-1 0 0 0 0,1-1 0 0 0,-1 1 0 0 0,1 0 0 0 0,0-1 0 0 0,-1 1 0 0 0,1-1 1 0 0,0 1-1 0 0,-1-1 0 0 0,1 1 0 0 0,0-1 0 0 0,-1 0 0 0 0,1 1 0 0 0,0-1 0 0 0,0 0 0 0 0,0 0 0 0 0,-1 1 0 0 0,1-1 1 0 0,0 0-1 0 0,0 0 0 0 0,0 0 0 0 0,-1 0 0 0 0,1 0 0 0 0,0 0 0 0 0,0 0-4 0 0,0 0-9 0 0,-1 0 0 0 0,1 0-1 0 0,0 0 1 0 0,-1 0 0 0 0,1 0 0 0 0,0 0 0 0 0,-1 0-1 0 0,1 1 1 0 0,-1-1 0 0 0,1 0 0 0 0,0 0 0 0 0,-1 1-1 0 0,1-1 1 0 0,-1 0 0 0 0,1 1 0 0 0,-1-1 0 0 0,1 0-1 0 0,-1 1 1 0 0,1-1 0 0 0,-1 1 0 0 0,1 0 9 0 0,6 3 105 0 0,2 2-177 0 0,-9-5 73 0 0,1-1 1 0 0,0 1-1 0 0,-1-1 0 0 0,1 1 0 0 0,0-1 0 0 0,0 1 0 0 0,0-1 0 0 0,-1 1 0 0 0,1-1 0 0 0,0 1 1 0 0,0-1-1 0 0,0 0 0 0 0,0 0-1 0 0,3 0-12 0 0,-1 1 0 0 0,0-1 1 0 0,0 0-1 0 0,1 1 0 0 0,-1 0 12 0 0,1 2-40 0 0,-4-3 37 0 0,1 0 1 0 0,-1 1-1 0 0,1-1 0 0 0,-1 0 1 0 0,0 1-1 0 0,1-1 0 0 0,-1 0 1 0 0,1 1-1 0 0,-1-1 0 0 0,1 0 1 0 0,-1 0-1 0 0,1 0 0 0 0,-1 1 1 0 0,1-1-1 0 0,-1 0 0 0 0,1 0 1 0 0,-1 0-1 0 0,1 0 3 0 0,0 0 4 0 0,-1 0 1 0 0,1 0-1 0 0,0 1 0 0 0,0-1 0 0 0,0 0 0 0 0,-1 0 1 0 0,1 1-1 0 0,0-1 0 0 0,0 0 0 0 0,-1 1 1 0 0,1-1-1 0 0,0 1 0 0 0,-1-1 0 0 0,1 1-4 0 0,-1-1 4 0 0,1 1-1 0 0,-1-1 0 0 0,1 0 1 0 0,0 1-1 0 0,-1-1 0 0 0,1 1 1 0 0,-1-1-1 0 0,1 0 0 0 0,0 0 1 0 0,-1 1-1 0 0,1-1 0 0 0,0 0 1 0 0,-1 0-1 0 0,1 0 0 0 0,0 0 1 0 0,-1 0-1 0 0,1 0 0 0 0,0 0 1 0 0,0 0-4 0 0,0 0-1 0 0,0 0 0 0 0,-1 0 0 0 0,1 0 0 0 0,0 0 0 0 0,0 1 0 0 0,0-1 0 0 0,-1 0-1 0 0,1 0 1 0 0,0 1 0 0 0,0-1 0 0 0,-1 1 0 0 0,1-1 0 0 0,0 0 0 0 0,-1 1 0 0 0,1-1 0 0 0,0 1 0 0 0,-1 0 0 0 0,1-1 0 0 0,-1 1 0 0 0,1-1 0 0 0,-1 1 0 0 0,1 0 0 0 0,-1-1 0 0 0,1 1 1 0 0,1 2-76 0 0,-1 0 0 0 0,1 0 0 0 0,0 1 1 0 0,-1-1-1 0 0,1 1 76 0 0,-2-3-11 0 0,1 0 0 0 0,0 0 0 0 0,-1 0 0 0 0,1-1 1 0 0,0 1-1 0 0,-1 0 0 0 0,1-1 0 0 0,0 1 0 0 0,0 0 1 0 0,-1-1-1 0 0,1 1 0 0 0,0-1 0 0 0,0 1 0 0 0,0-1 0 0 0,0 0 1 0 0,0 1-1 0 0,0-1 0 0 0,1 0 11 0 0,-1 0-34 0 0,0 1-1 0 0,0-1 1 0 0,0-1 0 0 0,0 1-1 0 0,0 0 1 0 0,0 0 0 0 0,0 0 0 0 0,0 0-1 0 0,0-1 1 0 0,0 1 0 0 0,0 0-1 0 0,-1-1 1 0 0,1 1 0 0 0,1-1 34 0 0,-2 0-14 0 0,0 0 1 0 0,0 0-1 0 0,0 0 1 0 0,0 1-1 0 0,0-1 1 0 0,0 0-1 0 0,0 0 1 0 0,0 0-1 0 0,0 0 1 0 0,0 0-1 0 0,-1 0 1 0 0,1 0-1 0 0,0 0 1 0 0,0 0-1 0 0,-1 1 1 0 0,1-1-1 0 0,-1-1 14 0 0,-10-14-314 0 0,5 9 251 0 0,-1-2 99 0 0,-1 0 0 0 0,0 0 1 0 0,-3-1-37 0 0,3 2 43 0 0,0-1 1 0 0,0 0 0 0 0,-1-2-44 0 0,-25-38 386 0 0,-3 2 0 0 0,-16-15-386 0 0,40 48 43 0 0,6 6-10 0 0,0 0 0 0 0,0 1 0 0 0,-1 0-1 0 0,0 0 1 0 0,0 1 0 0 0,0 0 0 0 0,-1 0 0 0 0,-2 0-33 0 0,4 3 18 0 0,0-1 1 0 0,0 1 0 0 0,-1 0-1 0 0,1 1 1 0 0,-1 0 0 0 0,0 0-1 0 0,0 1 1 0 0,0-1 0 0 0,-1 2-19 0 0,-13 1 241 0 0,-15 2-241 0 0,12 0-24 0 0,21-3 19 0 0,-1 0-1 0 0,1 0 1 0 0,0-1 0 0 0,0 1-1 0 0,0-1 1 0 0,-3-1 5 0 0,-16-3 304 0 0,22 5-294 0 0,-1 0 0 0 0,1 1 0 0 0,-1-1-1 0 0,1 0 1 0 0,-1 1 0 0 0,1-1 0 0 0,-1 0 0 0 0,1 1-1 0 0,0 0 1 0 0,-1-1 0 0 0,1 1 0 0 0,0 0-1 0 0,-1 0 1 0 0,1 0 0 0 0,0 0 0 0 0,0 0 0 0 0,0 0-1 0 0,0 0 1 0 0,0 0 0 0 0,0 0 0 0 0,0 0 0 0 0,0 0-1 0 0,1 1 1 0 0,-2 0-10 0 0,0 2 39 0 0,0 1-1 0 0,0-1 0 0 0,0 1 1 0 0,0-1-1 0 0,1 1 1 0 0,-1 3-39 0 0,1-4-11 0 0,0-1 0 0 0,1 1 0 0 0,-1 0 0 0 0,1 0 0 0 0,0-1 0 0 0,0 1 0 0 0,0 0 0 0 0,1-1 0 0 0,-1 1 0 0 0,1 0 0 0 0,0-1 0 0 0,0 1 0 0 0,0-1 0 0 0,0 1 11 0 0,2-19-308 0 0,-4 5 305 0 0,1 0 0 0 0,-2 1-1 0 0,1-1 1 0 0,-1 1 0 0 0,-3-10 3 0 0,-1 2 92 0 0,-1 0 0 0 0,-6-11-92 0 0,13 27 10 0 0,-1 1 0 0 0,1-1-1 0 0,0 0 1 0 0,-1 1 0 0 0,1-1-1 0 0,-1 0 1 0 0,1 1 0 0 0,0-1 0 0 0,-1 1-1 0 0,1-1 1 0 0,-1 1 0 0 0,0-1-1 0 0,1 1 1 0 0,-1-1 0 0 0,1 1 0 0 0,-1 0-1 0 0,0-1 1 0 0,1 1 0 0 0,-1 0-1 0 0,0-1 1 0 0,1 1 0 0 0,-1 0 0 0 0,0 0-10 0 0,0 0-7 0 0,1 0 1 0 0,-1 0-1 0 0,0 0 1 0 0,1 1-1 0 0,-1-1 1 0 0,0 0-1 0 0,0 0 1 0 0,1 1-1 0 0,-1-1 1 0 0,1 1-1 0 0,-1-1 1 0 0,0 0 0 0 0,1 1-1 0 0,-1-1 1 0 0,1 1-1 0 0,-1-1 1 0 0,1 1-1 0 0,-1 0 1 0 0,1-1-1 0 0,-1 1 1 0 0,1-1-1 0 0,0 1 1 0 0,-1 0 6 0 0,-5 10 54 0 0,1 1 0 0 0,0 0 0 0 0,0 0 0 0 0,2 0-1 0 0,-1 1 1 0 0,1-1 0 0 0,0 10-54 0 0,1-4-30 0 0,2-16 25 0 0,0-1 1 0 0,0 0-1 0 0,0 0 0 0 0,0 0 1 0 0,0 0-1 0 0,0 0 1 0 0,1 0-1 0 0,-1 0 1 0 0,0 0-1 0 0,1 0 0 0 0,-1 0 1 0 0,0 0-1 0 0,1 0 1 0 0,0 1 4 0 0,0-2-15 0 0,1 1 1 0 0,-1-1-1 0 0,1 1 1 0 0,-1-1-1 0 0,1 1 1 0 0,-1-1-1 0 0,1 0 1 0 0,-1 0-1 0 0,1 0 15 0 0,2 0 49 0 0,-4 1-46 0 0,1-1-1 0 0,0 0 1 0 0,-1 0-1 0 0,1 0 1 0 0,0 0-1 0 0,-1-1 1 0 0,1 1-1 0 0,0 0 0 0 0,-1 0 1 0 0,1 0-1 0 0,0 0 1 0 0,-1-1-1 0 0,1 1 1 0 0,-1 0-1 0 0,1-1 1 0 0,0 1-1 0 0,-1 0 1 0 0,1-1-1 0 0,-1 1 1 0 0,1-1-3 0 0,0 0-4 0 0,0 0 0 0 0,0 0 0 0 0,0 0 0 0 0,-1-1 0 0 0,1 1 0 0 0,0 0 0 0 0,0-1 0 0 0,-1 1 0 0 0,1-1 4 0 0,1-4 3 0 0,-1 0 0 0 0,1-1 0 0 0,-1 1 0 0 0,0-1-3 0 0,-1 5 24 0 0,3-17-164 0 0,-1 6 57 0 0,-1-1-1 0 0,0 0 1 0 0,0 0-1 0 0,-2-13 84 0 0,0 21 17 0 0,1 1 1 0 0,-1-1-1 0 0,-1 0 1 0 0,1 0-1 0 0,-1 0 0 0 0,0 1 1 0 0,-2-6-18 0 0,3 11 2 0 0,1-1 1 0 0,0 1-1 0 0,0-1 1 0 0,-1 1 0 0 0,1 0-1 0 0,0-1 1 0 0,-1 1 0 0 0,1-1-1 0 0,-1 1 1 0 0,1 0 0 0 0,0-1-1 0 0,-1 1 1 0 0,1 0 0 0 0,-1-1-1 0 0,1 1 1 0 0,-1 0 0 0 0,1 0-1 0 0,-1 0 1 0 0,1-1 0 0 0,-1 1-1 0 0,1 0 1 0 0,-1 0 0 0 0,1 0-1 0 0,-1 0-2 0 0,0 0 8 0 0,0 0 0 0 0,1 0-1 0 0,-1 0 1 0 0,0 1 0 0 0,0-1 0 0 0,0 0-1 0 0,1 1 1 0 0,-1-1 0 0 0,0 0 0 0 0,0 1-1 0 0,1-1 1 0 0,-1 1 0 0 0,0-1 0 0 0,0 1-8 0 0,-2 3 44 0 0,-1-1 1 0 0,1 1-1 0 0,0 0 1 0 0,-2 4-45 0 0,3-5 6 0 0,-2 3-4 0 0,0 0 1 0 0,1 0 0 0 0,-1 1-1 0 0,1-1 1 0 0,1 1 0 0 0,-1 0-1 0 0,1 0 1 0 0,1 0 0 0 0,-1 0-1 0 0,1 0 1 0 0,0 5-3 0 0,1-11 4 0 0,0-1 0 0 0,0 0 0 0 0,0 1 0 0 0,0-1-1 0 0,0 1 1 0 0,0-1 0 0 0,0 1 0 0 0,0-1 0 0 0,0 1 0 0 0,0-1 0 0 0,0 0 0 0 0,0 1 0 0 0,1-1 0 0 0,-1 1 0 0 0,0-1-1 0 0,0 0 1 0 0,0 1 0 0 0,1-1 0 0 0,-1 1 0 0 0,0-1 0 0 0,1 0 0 0 0,-1 1 0 0 0,0-1 0 0 0,1 0 0 0 0,-1 0 0 0 0,0 1 0 0 0,1-1-4 0 0,-1 0-8 0 0,1 0 0 0 0,-1 0 1 0 0,1 0-1 0 0,-1 0 1 0 0,1 0-1 0 0,-1 0 1 0 0,1 0-1 0 0,-1 0 1 0 0,1 0-1 0 0,-1-1 1 0 0,1 1-1 0 0,-1 0 1 0 0,1 0-1 0 0,-1 0 1 0 0,1-1-1 0 0,-1 1 0 0 0,0 0 1 0 0,1-1-1 0 0,-1 1 1 0 0,1 0-1 0 0,-1-1 1 0 0,0 1-1 0 0,1 0 1 0 0,-1-1-1 0 0,0 1 8 0 0,3-4-6 0 0,0 1 0 0 0,-1-1-1 0 0,1 0 1 0 0,-1 0 0 0 0,0 0 0 0 0,0 0-1 0 0,-1 0 1 0 0,1 0 0 0 0,-1-1 0 0 0,1-3 6 0 0,1-3-9 0 0,0 2-41 0 0,-1 0 1 0 0,-1 0-1 0 0,1-7 50 0 0,-1 12-12 0 0,-2 1 0 0 0,1-1-1 0 0,0 1 1 0 0,-1 0 0 0 0,1-1-1 0 0,-1 1 1 0 0,0 0 0 0 0,0 0-1 0 0,0-1 1 0 0,0 1 0 0 0,-1 0-1 0 0,0 0 13 0 0,1 1 5 0 0,0 1-1 0 0,0-1 1 0 0,-1 1-1 0 0,1 0 1 0 0,0 0-1 0 0,-1-1 0 0 0,1 1 1 0 0,-1 0-1 0 0,0 0 1 0 0,1 0-1 0 0,-1 0 1 0 0,0 1-1 0 0,1-1 1 0 0,-1 0-1 0 0,0 1 1 0 0,0 0-1 0 0,0-1 1 0 0,1 1-1 0 0,-1 0 1 0 0,-2 0-5 0 0,2 0 2 0 0,0 1 0 0 0,0 0 1 0 0,1 0-1 0 0,-1 0 1 0 0,0 0-1 0 0,0 0 1 0 0,0 0-1 0 0,0 0 1 0 0,1 1-1 0 0,-1-1 1 0 0,1 1-3 0 0,-1 0-7 0 0,-1-1 1 0 0,1 1-1 0 0,0 0 1 0 0,0-1-1 0 0,-1 0 1 0 0,-1 1 6 0 0,-10 5 28 0 0,12-6-34 0 0,1 0-1 0 0,-1 0 0 0 0,0 0 0 0 0,0 0 0 0 0,0 0 0 0 0,0 0 1 0 0,0-1-1 0 0,0 1 0 0 0,0-1 0 0 0,-1 0 0 0 0,1 1 1 0 0,0-1-1 0 0,0 0 0 0 0,0 0 0 0 0,-2-1 7 0 0,3 1-32 0 0,-1 0-1 0 0,1-1 1 0 0,0 1 0 0 0,-1-1-1 0 0,1 0 1 0 0,0 1-1 0 0,0-1 1 0 0,-1 0 0 0 0,1 0-1 0 0,0 0 1 0 0,0 0 0 0 0,0 0-1 0 0,0 0 1 0 0,0 0-1 0 0,0 0 1 0 0,0 0 0 0 0,1 0-1 0 0,-1-1 1 0 0,0 1-1 0 0,0 0 1 0 0,1-1 32 0 0,-1 1 19 0 0,0-1 0 0 0,1 1 0 0 0,-1 0 0 0 0,0 0 1 0 0,0 0-1 0 0,0 0 0 0 0,0 0 0 0 0,0 0 0 0 0,0 0 0 0 0,0 1 0 0 0,0-1 0 0 0,0 0 1 0 0,-1 0-1 0 0,1 1 0 0 0,-1-1-19 0 0,-3-3 4 0 0,4 3-5 0 0,1 1 0 0 0,0 0-1 0 0,0-1 1 0 0,-1 1 0 0 0,1 0 0 0 0,0 0-1 0 0,0-1 1 0 0,-1 1 0 0 0,1 0 0 0 0,0 0-1 0 0,0 0 1 0 0,-1-1 0 0 0,1 1 0 0 0,0 0 0 0 0,-1 0-1 0 0,1 0 1 0 0,0 0 0 0 0,-1 0 0 0 0,1 0-1 0 0,0-1 1 0 0,-1 1 0 0 0,1 0 0 0 0,-1 0-1 0 0,1 0 1 0 0,-1 0 1 0 0,1 1-3 0 0,0-1 1 0 0,-1 0-1 0 0,1 0 1 0 0,0 0-1 0 0,-1-1 1 0 0,1 1-1 0 0,-1 0 0 0 0,1 0 1 0 0,0 0-1 0 0,-1 0 1 0 0,1 0-1 0 0,0 0 1 0 0,-1 0-1 0 0,1-1 0 0 0,0 1 1 0 0,-1 0-1 0 0,1 0 1 0 0,0 0-1 0 0,-1-1 0 0 0,1 1 1 0 0,0 0 2 0 0,-1-1-5 0 0,1 1 1 0 0,0 0 0 0 0,0 0-1 0 0,-1-1 1 0 0,1 1-1 0 0,0 0 1 0 0,-1 0 0 0 0,1 0-1 0 0,0-1 1 0 0,-1 1 0 0 0,1 0-1 0 0,-1 0 1 0 0,1 0-1 0 0,0 0 1 0 0,-1 0 0 0 0,1 0-1 0 0,0 0 1 0 0,-1 0 4 0 0,-17 2-58 0 0,13 1 297 0 0,4-3-240 0 0,1 0-1 0 0,0 0 0 0 0,0 0 0 0 0,0 0 1 0 0,0 0-1 0 0,0 0 0 0 0,0 0 0 0 0,-1 0 1 0 0,1 0-1 0 0,0 0 0 0 0,0 0 1 0 0,0 0-1 0 0,0 0 0 0 0,0-1 0 0 0,0 1 1 0 0,0 0-1 0 0,-1 0 0 0 0,1 0 0 0 0,0 0 1 0 0,0 0-1 0 0,0 0 0 0 0,0 0 0 0 0,0 0 1 0 0,0 0-1 0 0,0-1 0 0 0,0 1 0 0 0,0 0 1 0 0,0 0-1 0 0,0 0 0 0 0,0 0 0 0 0,0 0 1 0 0,0 0-1 0 0,0-1 0 0 0,0 1 0 0 0,0 0 1 0 0,0 0-1 0 0,0 0 0 0 0,0 0 0 0 0,0 0 1 0 0,0 0-1 0 0,0-1 0 0 0,0 1 0 0 0,0 0 2 0 0,0-1-3 0 0,0 0 1 0 0,0 0-1 0 0,0 0 0 0 0,1 0 0 0 0,-1 0 0 0 0,0 1 0 0 0,1-1 0 0 0,-1 0 0 0 0,1 0 0 0 0,-1 0 3 0 0,3-5 29 0 0,0 1 21 0 0,-1 1 0 0 0,1 0 0 0 0,-1 1 0 0 0,1-1 0 0 0,0 0 0 0 0,0 1 0 0 0,1 0 0 0 0,-1-1-50 0 0,1 1 12 0 0,11-18 149 0 0,2-1-236 0 0,9-5 62 0 0,-22 20-65 0 0,-4 7 84 0 0,1-1-1 0 0,-1 0 0 0 0,0 1 1 0 0,1-1-1 0 0,-1 0 0 0 0,1 1 1 0 0,-1-1-1 0 0,1 0 0 0 0,-1 1 1 0 0,1-1-1 0 0,0 1 0 0 0,-1-1 1 0 0,1 1-1 0 0,0-1 0 0 0,0 1-5 0 0,0-2 39 0 0,0-2-100 0 0,2 0 129 0 0,-3 4-70 0 0,11-11-109 0 0,-11 11 115 0 0,0 0 0 0 0,0 0 0 0 0,0 0 0 0 0,0 0 0 0 0,1-1 0 0 0,-1 1 0 0 0,0 0 0 0 0,0 0 0 0 0,0 0 0 0 0,0 0 0 0 0,0 0 0 0 0,0-1-1 0 0,1 1 1 0 0,-1 0 0 0 0,0 0 0 0 0,0 0 0 0 0,0-1 0 0 0,0 1 0 0 0,0 0 0 0 0,0 0 0 0 0,0 0 0 0 0,0-1 0 0 0,0 1 0 0 0,0 0 0 0 0,0 0 0 0 0,0 0 0 0 0,0-1 0 0 0,0 1-1 0 0,0 0 1 0 0,0 0 0 0 0,0 0 0 0 0,0 0 0 0 0,0-1 0 0 0,0 1 0 0 0,-1 0 0 0 0,1 0 0 0 0,0 0 0 0 0,0-1 0 0 0,0 1 0 0 0,0 0-4 0 0,19-14 284 0 0,-18 14-282 0 0,-1 0 0 0 0,1 0 0 0 0,0-1 0 0 0,-1 1 0 0 0,1 0 0 0 0,-1 0-1 0 0,1-1 1 0 0,0 1 0 0 0,-1-1 0 0 0,1 1 0 0 0,-1 0 0 0 0,1-1 0 0 0,-1 1 0 0 0,1-1 0 0 0,-1 1 0 0 0,1-1 0 0 0,-1 0 0 0 0,0 1 0 0 0,1-1 0 0 0,-1 0-2 0 0,1-1-1 0 0,0 1 1 0 0,0-1 0 0 0,1 1 0 0 0,-1-1 0 0 0,0 1 0 0 0,1-1 0 0 0,-1 1 0 0 0,1 0 0 0 0,-1-1 0 0 0,1 1-1 0 0,-1 0 1 0 0,1 0 0 0 0,0 0 0 0 0,5-7 71 0 0,-7 7-83 0 0,1 0-1 0 0,0 0 1 0 0,0 0 0 0 0,-1 0 0 0 0,1 0-1 0 0,-1 0 1 0 0,1 0 0 0 0,0-2 12 0 0,4-6-82 0 0,-4 4 154 0 0,-1 5-63 0 0,0 0 0 0 0,0 0 0 0 0,0-1 0 0 0,0 1 0 0 0,0 0 0 0 0,0-1 0 0 0,0 1 0 0 0,1 0 0 0 0,-1 0 0 0 0,0-1 0 0 0,0 1 0 0 0,0 0 0 0 0,0 0 1 0 0,0-1-1 0 0,1 1 0 0 0,-1 0 0 0 0,0 0 0 0 0,0-1-9 0 0,1 0 0 0 0,-1 0-1 0 0,0 0 1 0 0,0 0 0 0 0,1 0 0 0 0,-1 0 0 0 0,0 0 0 0 0,0 0 0 0 0,0 0 0 0 0,0-1 0 0 0,0 1-1 0 0,-1 0 1 0 0,1 0 0 0 0,0-4-102 0 0,0 3 99 0 0,0 0 1 0 0,0 0 0 0 0,-1 0-1 0 0,1 0 1 0 0,0 0 0 0 0,-1 0-1 0 0,1 0 1 0 0,-1 0 2 0 0,0-4-59 0 0,-1 4 200 0 0,0 1-86 0 0,1 1-55 0 0,1-1 0 0 0,-1 1 0 0 0,0 0 0 0 0,1-1 0 0 0,-1 1 0 0 0,1-1 0 0 0,-1 0 0 0 0,1 1 0 0 0,-1-1 0 0 0,1 1 0 0 0,-1-1 0 0 0,1 0 0 0 0,0 1 0 0 0,-1-1 0 0 0,1 0-1 0 0,0 1 1 0 0,0-1 0 0 0,-1 0 0 0 0,1 0 0 0 0,0 1 0 0 0,0-1 0 0 0,-2-20 46 0 0,2 9 12 0 0,-1 7-91 0 0,1 1 0 0 0,0-1 0 0 0,1 0 1 0 0,0-3 32 0 0,0-12 71 0 0,-1 2-113 0 0,1 0 0 0 0,2-6 42 0 0,-2 14 22 0 0,-1 1-1 0 0,0-1 1 0 0,0 1 0 0 0,-1-3-22 0 0,-1-20 56 0 0,1 18-53 0 0,1 10-26 0 0,0 0-1 0 0,-1 0 1 0 0,2 0-1 0 0,-1-3 24 0 0,0 6-2 0 0,0 0 1 0 0,0-1-1 0 0,0 1 1 0 0,0 0-1 0 0,-1-1 1 0 0,1 1-1 0 0,-1 0 1 0 0,1-1-1 0 0,-1 1 2 0 0,-1-8-63 0 0,-1-6 126 0 0,1-1 1 0 0,1 1 0 0 0,1-1 0 0 0,0 1-1 0 0,2-11-63 0 0,-2 22-24 0 0,0 1-1 0 0,0-1 1 0 0,-1 0-1 0 0,1 0 1 0 0,-1 1-1 0 0,0-3 25 0 0,-2-8-122 0 0,2 4 112 0 0,0 6 29 0 0,0-1 0 0 0,1 0 0 0 0,0 1 0 0 0,0-1 0 0 0,0-2-19 0 0,0 4-14 0 0,0 0-1 0 0,0 0 1 0 0,0 0-1 0 0,0 0 1 0 0,-1 0-1 0 0,1 1 1 0 0,-1-3 14 0 0,-1 2-23 0 0,1 2 32 0 0,1 1 0 0 0,-1-1 0 0 0,1 0 0 0 0,-1 0 0 0 0,1 1 0 0 0,-1-1 0 0 0,1 0 0 0 0,0 0 0 0 0,0 0 0 0 0,-1 1 0 0 0,1-1 0 0 0,0-1-9 0 0,-1-2-4 0 0,0 1 1 0 0,0-1-1 0 0,0 1 0 0 0,-1-1 0 0 0,0-1 4 0 0,-5-14-67 0 0,7 18 71 0 0,0 1 1 0 0,-1-1-1 0 0,1 1 1 0 0,0-1 0 0 0,0 1-1 0 0,0-1 1 0 0,-1 1-1 0 0,1-1 1 0 0,0 1 0 0 0,0-1-1 0 0,-1 1 1 0 0,1-1-1 0 0,0 1 1 0 0,-1-1 0 0 0,1 1-1 0 0,-1 0 1 0 0,1-1-1 0 0,0 1 1 0 0,-1-1-1 0 0,1 1 1 0 0,-1 0 0 0 0,1 0-1 0 0,-1-1 1 0 0,1 1-1 0 0,-1 0 1 0 0,0 0 0 0 0,0-1-5 0 0,1 2 6 0 0,0 0 1 0 0,-1-1-1 0 0,1 1 1 0 0,-1 0-1 0 0,1 0 1 0 0,0-1 0 0 0,-1 1-1 0 0,1 0 1 0 0,0 0-1 0 0,0-1 1 0 0,0 1-1 0 0,0 0 1 0 0,-1 1-7 0 0,1 7-71 0 0,-1-8 73 0 0,1 1 0 0 0,0-1 0 0 0,0 0 0 0 0,0 0 0 0 0,0 0 1 0 0,0 1-1 0 0,0-1 0 0 0,0 0 0 0 0,0 0 0 0 0,1 0 0 0 0,-1 2-2 0 0,2 2 19 0 0,-1 0 1 0 0,0 1-1 0 0,0-1 0 0 0,-1 0 1 0 0,0 1-1 0 0,0 2-19 0 0,1 12-52 0 0,6 33-45 0 0,-3-21 171 0 0,0 6-74 0 0,-6-8-48 0 0,2-24 37 0 0,-1 0-1 0 0,1 0 1 0 0,0 0 0 0 0,1 0 0 0 0,-1 0-1 0 0,2 5 12 0 0,-1-7 13 0 0,0 1-1 0 0,-1 0 0 0 0,1-1 1 0 0,-1 1-1 0 0,0 0-12 0 0,1 18 26 0 0,0-17-57 0 0,-1-6 26 0 0,0 0-1 0 0,0 0 1 0 0,0 0 0 0 0,0 0 0 0 0,0 0-1 0 0,0 0 1 0 0,0 0 0 0 0,0 0-1 0 0,0 0 1 0 0,0 0 0 0 0,-1 0-1 0 0,1 0 1 0 0,0 0 0 0 0,0 0-1 0 0,0 0 1 0 0,0 0 0 0 0,0 0-1 0 0,0 0 1 0 0,0 0 0 0 0,0 0-1 0 0,0 0 1 0 0,0 0 0 0 0,0 0-1 0 0,0 0 1 0 0,0 0 0 0 0,0 0-1 0 0,0 0 1 0 0,0 0 0 0 0,0 0-1 0 0,0 0 1 0 0,0 0 0 0 0,0 0 0 0 0,0 0-1 0 0,0 0 1 0 0,0 0 0 0 0,0 0-1 0 0,0 0 6 0 0,-2-8-12 0 0,1 1-1 0 0,0-1 1 0 0,1 0 0 0 0,-1 1-1 0 0,1-4 13 0 0,0 11 0 0 0,5-42 14 0 0,-6 53 76 0 0,0 0 0 0 0,-2 3-90 0 0,1-3 33 0 0,1 1 0 0 0,0-1-1 0 0,0 1 1 0 0,1-1-33 0 0,8 78-32 0 0,-8-83-19 0 0,1 1 1 0 0,1-1-1 0 0,-1 0 0 0 0,2 3 51 0 0,1 5-4 0 0,6 8-85 0 0,-10-22 82 0 0,0 0 0 0 0,0 0 0 0 0,0 0 0 0 0,0 0 0 0 0,0 0 1 0 0,0 0-1 0 0,0 1 0 0 0,0-1 0 0 0,0 0 0 0 0,1 0 0 0 0,-1 0 0 0 0,0 0 0 0 0,0 0 0 0 0,0 0 0 0 0,0 0 0 0 0,0 1 1 0 0,0-1-1 0 0,0 0 0 0 0,0 0 0 0 0,0 0 0 0 0,0 0 0 0 0,0 0 0 0 0,1 0 0 0 0,-1 0 0 0 0,0 0 0 0 0,0 0 1 0 0,0 0-1 0 0,0 0 0 0 0,0 0 0 0 0,0 0 0 0 0,1 0 0 0 0,-1 1 0 0 0,0-1 0 0 0,0 0 0 0 0,0 0 0 0 0,0 0 1 0 0,0 0-1 0 0,0 0 7 0 0,4-5-409 0 0,2-7 220 0 0,-5 1 156 0 0,-1 10 22 0 0,0 0-1 0 0,0 0 1 0 0,0 0-1 0 0,1 0 1 0 0,-1 0 0 0 0,0 0-1 0 0,0 1 1 0 0,1-1-1 0 0,-1 0 1 0 0,1-1 11 0 0,-1 4 57 0 0,1 0 1 0 0,-1 0-1 0 0,1 0 0 0 0,-1-1 1 0 0,0 1-1 0 0,0 0 0 0 0,0 1-57 0 0,0 12 36 0 0,1 0-1 0 0,0 0 0 0 0,1 0 0 0 0,1 0 0 0 0,0-1 0 0 0,1 1 0 0 0,4 9-35 0 0,-7-23-9 0 0,-1 0 1 0 0,0 0-1 0 0,1 0 0 0 0,-1 0 1 0 0,1 0-1 0 0,0 0 0 0 0,-1 0 1 0 0,1 0-1 0 0,0-1 0 0 0,-1 1 1 0 0,1 0-1 0 0,0 0 0 0 0,0-1 1 0 0,0 1-1 0 0,0 0 0 0 0,0-1 1 0 0,0 1-1 0 0,0-1 0 0 0,0 1 1 0 0,0-1-1 0 0,0 1 1 0 0,1-1 7 0 0,-1 0-30 0 0,0 0 0 0 0,0 0-1 0 0,0 0 1 0 0,0 0 0 0 0,0 0-1 0 0,0 0 1 0 0,0 0-1 0 0,0-1 1 0 0,0 1 0 0 0,0 0-1 0 0,-1-1 1 0 0,1 1-1 0 0,0-1 1 0 0,0 1 0 0 0,0-1-1 0 0,0 1 1 0 0,0-1 0 0 0,-1 0-1 0 0,1 1 1 0 0,0-1-1 0 0,-1 0 1 0 0,1 0 0 0 0,0 0 31 0 0,0 0-13 0 0,-1 0-1 0 0,1 0 1 0 0,-1 0 0 0 0,1-1 0 0 0,-1 1 0 0 0,0 0 0 0 0,0 0 0 0 0,1 0 0 0 0,-1-1 0 0 0,0 1 0 0 0,0 0 0 0 0,0 0-1 0 0,0-2 14 0 0,0-4-64 0 0,1-10 57 0 0,0 0 1 0 0,-2-3 6 0 0,1-2 332 0 0,-4 35 26 0 0,1-3-230 0 0,0 3-84 0 0,1 0-1 0 0,1 0 0 0 0,0 1 1 0 0,0-1-1 0 0,1 1 1 0 0,1 2-44 0 0,-1-13-5 0 0,1-1 0 0 0,-1 0 0 0 0,1 1 0 0 0,-1-1 0 0 0,1 0 0 0 0,0 1 5 0 0,-1-3-9 0 0,0 0 0 0 0,0 0 0 0 0,0 1 0 0 0,1-1 1 0 0,-1 0-1 0 0,0 0 0 0 0,0 1 0 0 0,0-1 0 0 0,0 0 0 0 0,1 0 1 0 0,-1 0-1 0 0,0 0 0 0 0,0 1 0 0 0,0-1 0 0 0,1 0 0 0 0,-1 0 0 0 0,0 0 1 0 0,0 0-1 0 0,1 0 0 0 0,-1 0 0 0 0,0 0 0 0 0,0 1 9 0 0,1-2-11 0 0,-1 1-1 0 0,1 0 0 0 0,-1 0 1 0 0,1 0-1 0 0,-1 0 0 0 0,1 0 1 0 0,-1 0-1 0 0,0-1 1 0 0,1 1-1 0 0,-1 0 0 0 0,1 0 1 0 0,-1-1-1 0 0,0 1 1 0 0,1 0-1 0 0,-1 0 0 0 0,0-1 1 0 0,1 1-1 0 0,-1-1 12 0 0,1 0-13 0 0,1-1-1 0 0,-1 0 1 0 0,0 0 0 0 0,0 0-1 0 0,0 0 1 0 0,0 0 0 0 0,0 0-1 0 0,0-1 1 0 0,0 0 13 0 0,4-12-60 0 0,-2 9 39 0 0,-1 0 0 0 0,0 0 0 0 0,-1 0 0 0 0,1 0-1 0 0,-1 0 1 0 0,0 0 0 0 0,-1-3 21 0 0,2-3-15 0 0,-1-6 41 0 0,-1 1-1 0 0,0-1 0 0 0,-1 0 1 0 0,-1 1-1 0 0,-2-6-25 0 0,0-5 89 0 0,1-13-89 0 0,2 21 145 0 0,-1 0 0 0 0,-1 0-1 0 0,-1 1 1 0 0,-4-15-145 0 0,6 25 3 0 0,0-1 0 0 0,1 0-1 0 0,0 0 1 0 0,1-5-3 0 0,-3-18 175 0 0,1 4-138 0 0,-1-5 62 0 0,2 19-35 0 0,-1 0 0 0 0,2-9-64 0 0,-1 2 22 0 0,1-13-112 0 0,4 9 112 0 0,-3 18 21 0 0,0 0 0 0 0,0 1 1 0 0,0-3-44 0 0,0-3 65 0 0,-1 10-50 0 0,1 0 1 0 0,-1 0-1 0 0,0 1 1 0 0,0-1-1 0 0,0-1-15 0 0,0 1 26 0 0,0 1-1 0 0,1 0 0 0 0,-1 0 1 0 0,1 0-1 0 0,0 0 0 0 0,0 0 1 0 0,0 0-26 0 0,5-11 5 0 0,0 0 0 0 0,1-6-5 0 0,-6 16 16 0 0,0 1-1 0 0,-1-1 0 0 0,1 0 0 0 0,-1 1 1 0 0,1-1-1 0 0,-1 0 0 0 0,0 1 0 0 0,0-1 1 0 0,-1 0-1 0 0,1 1 0 0 0,0-1 0 0 0,-1 1 1 0 0,1-1-1 0 0,-1 1 0 0 0,0-1 0 0 0,0 0-15 0 0,-3-10-25 0 0,4 11 31 0 0,-1 0 0 0 0,0 0-1 0 0,1 0 1 0 0,-1 0-1 0 0,0 0 1 0 0,0 0 0 0 0,0 0-1 0 0,0-1-5 0 0,-2 0-37 0 0,1 0-1 0 0,0 0 0 0 0,-1 0 1 0 0,0-1 37 0 0,2 3-11 0 0,0 1 0 0 0,0-1 0 0 0,1 0 1 0 0,-1 1-1 0 0,0-1 0 0 0,0 0 0 0 0,0 1 1 0 0,0-1-1 0 0,-1 1 0 0 0,1 0 0 0 0,0-1 1 0 0,0 1-1 0 0,0 0 0 0 0,0 0 0 0 0,0-1 1 0 0,-1 1 10 0 0,0 0-9 0 0,0-1 0 0 0,0 1 0 0 0,0-1 0 0 0,0 1 1 0 0,0-1-1 0 0,0 0 0 0 0,1 0 0 0 0,-1 0 1 0 0,0 0-1 0 0,1-1 0 0 0,-2 0 9 0 0,-8-5 42 0 0,9 6-55 0 0,0 0-1 0 0,0-1 1 0 0,1 1-1 0 0,-1 0 1 0 0,0-1 0 0 0,1 1-1 0 0,-1-1 1 0 0,1 0-1 0 0,0 1 1 0 0,-1-2 13 0 0,-2-2-34 0 0,-12-7 79 0 0,-6-14-402 0 0,16 17 302 0 0,6 8 48 0 0,-1-1 1 0 0,0 1-1 0 0,0-1 0 0 0,1 1 0 0 0,-1 0 0 0 0,0 0 0 0 0,0-1 0 0 0,0 1 0 0 0,-1 0 0 0 0,1 0 0 0 0,0 0 0 0 0,0 0 1 0 0,-1 0-1 0 0,1 0 0 0 0,0 1 0 0 0,-1-1 0 0 0,0 0 7 0 0,1 0 2 0 0,-1 1 1 0 0,1-1 0 0 0,0 1-1 0 0,0-1 1 0 0,0 0-1 0 0,-1 0 1 0 0,1 1 0 0 0,0-1-1 0 0,0 0 1 0 0,0 0-1 0 0,0 0 1 0 0,-1-2-3 0 0,1 2-21 0 0,0-1 0 0 0,-1 1-1 0 0,1 0 1 0 0,-1-1 0 0 0,1 1 0 0 0,-3-1 21 0 0,2 0-37 0 0,-1 1 1 0 0,0-1-1 0 0,1 0 1 0 0,0 0-1 0 0,-1 0 1 0 0,-1-3 36 0 0,2 3-11 0 0,0 0 0 0 0,-1 0-1 0 0,1-1 1 0 0,-1 1 0 0 0,-1 0 11 0 0,-1 0 30 0 0,0-1 39 0 0,-5-3-141 0 0,9 5 72 0 0,0 0 1 0 0,0 1-1 0 0,0-1 0 0 0,-1 0 0 0 0,1 0 1 0 0,0 1-1 0 0,0-1 0 0 0,0 0 0 0 0,0-1 0 0 0,0 1 4 0 0,0 0 0 0 0,0-1 0 0 0,1 1 0 0 0,-1 0 0 0 0,0-1 0 0 0,0 1-1 0 0,1-1 1 0 0,-1 0 0 0 0,1 1 0 0 0,-1-1 0 0 0,1 1 0 0 0,0-1 0 0 0,0 0-1 0 0,0 1 1 0 0,0-1 0 0 0,0 0 0 0 0,0 1 0 0 0,0-1-4 0 0,0 1 0 0 0,0 1 0 0 0,0 0 0 0 0,0 0 0 0 0,0-1-1 0 0,0 1 1 0 0,0 0 0 0 0,-1 0 0 0 0,1-1 0 0 0,0 1 0 0 0,0 0 0 0 0,0 0 0 0 0,0-1 0 0 0,0 1 0 0 0,-1 0 0 0 0,1 0 0 0 0,0-1 0 0 0,0 1 0 0 0,0 0 0 0 0,0 0 0 0 0,-1 0-1 0 0,1 0 1 0 0,0-1 0 0 0,0 1 0 0 0,-1 0 0 0 0,1 0 0 0 0,0 0 4 0 0,-1-1 0 0 0,1 1-1 0 0,-1 0 1 0 0,1 0 0 0 0,0-1-1 0 0,-1 1 1 0 0,1-1 0 0 0,-1 1-1 0 0,1 0 1 0 0,0-1 0 0 0,0 1-1 0 0,-1-1 1 0 0,1 1 0 0 0,0 0-1 0 0,0-1 1 0 0,0 1-1 0 0,-1-1 1 0 0,1 1 0 0 0,0-1-4 0 0,0-1 1 0 0,0-1 1 0 0,-1 1 0 0 0,1 0-1 0 0,-1 0 1 0 0,0 0 0 0 0,0-2-2 0 0,0 2-16 0 0,0 0 1 0 0,0 0-1 0 0,1 0 1 0 0,-1-1-1 0 0,1 1 1 0 0,-1 0-1 0 0,1 0 16 0 0,0 1 2 0 0,0 1 0 0 0,0 0-1 0 0,0 0 1 0 0,0 0 0 0 0,0 0-1 0 0,0 0 1 0 0,0-1 0 0 0,0 1 0 0 0,0 0-1 0 0,0 0 1 0 0,0 0 0 0 0,0 0 0 0 0,0-1-1 0 0,0 1 1 0 0,0 0 0 0 0,0 0-1 0 0,0 0 1 0 0,0 0 0 0 0,0-1 0 0 0,0 1-1 0 0,0 0 1 0 0,-1 0 0 0 0,1 0-1 0 0,0 0 1 0 0,0 0 0 0 0,0 0 0 0 0,0 0-1 0 0,0-1 1 0 0,0 1 0 0 0,-1 0 0 0 0,1 0-1 0 0,0 0 1 0 0,0 0 0 0 0,0 0-1 0 0,0 0 1 0 0,-1 0 0 0 0,1 0 0 0 0,0 0-1 0 0,0 0 1 0 0,0 0 0 0 0,0 0-1 0 0,0 0 1 0 0,-1 0 0 0 0,1 0 0 0 0,0 0-1 0 0,0 0 1 0 0,0 0 0 0 0,0 0 0 0 0,-1 0-1 0 0,1 0 1 0 0,0 0 0 0 0,0 0-1 0 0,0 0 1 0 0,0 0 0 0 0,0 1 0 0 0,-1-1-1 0 0,1 0-1 0 0,0 0-2 0 0,-1 0-1 0 0,1 0 0 0 0,-1 0 0 0 0,1 0 1 0 0,0 0-1 0 0,-1 0 0 0 0,1 0 1 0 0,-1 0-1 0 0,1 0 0 0 0,-1 0 0 0 0,1 0 1 0 0,-1 0-1 0 0,1 0 0 0 0,-1 0 0 0 0,1 0 3 0 0,-1-1 1 0 0,1 0 0 0 0,0 0 0 0 0,-1 1 0 0 0,1-1 0 0 0,0 0 0 0 0,-1 0 0 0 0,1 0 0 0 0,0 0 0 0 0,0 0 0 0 0,0 0 0 0 0,0 1 0 0 0,0-2-1 0 0,0-1-86 0 0,-1 2 83 0 0,1 1 7 0 0,0-1 1 0 0,0 1 0 0 0,0 0 0 0 0,0-1 0 0 0,0 1 0 0 0,0 0 0 0 0,0-1 0 0 0,0 1 0 0 0,0 0 0 0 0,0 0 0 0 0,0-1 0 0 0,-1 1 0 0 0,1 0-1 0 0,0-1 1 0 0,0 1 0 0 0,0 0 0 0 0,-1 0 0 0 0,1 0 0 0 0,0-1 0 0 0,0 1-5 0 0,-2-1 35 0 0,2-3-59 0 0,0 4 24 0 0,0 0 0 0 0,0 0 0 0 0,0 0 1 0 0,0 0-1 0 0,0 0 0 0 0,0 0 0 0 0,0 0 0 0 0,0 0 0 0 0,-1 0 0 0 0,1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0 0 0,0 0 3 0 0,0 0 0 0 0,0 0-1 0 0,0 0 1 0 0,-1 0 0 0 0,1 0-1 0 0,0 0 1 0 0,0 0 0 0 0,0 0-1 0 0,0 0 1 0 0,0 0 0 0 0,0 0-1 0 0,0 0 1 0 0,-1 0-1 0 0,1 0 1 0 0,0 0 0 0 0,0 0-1 0 0,0 0 1 0 0,0 0 0 0 0,0 0-1 0 0,0 0 1 0 0,0 0 0 0 0,0-1-1 0 0,-1 1 1 0 0,1 0-1 0 0,0 0 1 0 0,0 0 0 0 0,0 0-1 0 0,0 0 1 0 0,0 0 0 0 0,0 0-1 0 0,0 0 1 0 0,0 0 0 0 0,0 0-1 0 0,0 0 1 0 0,0-1 0 0 0,0 1-1 0 0,0 0 1 0 0,-1 0-1 0 0,1 0 1 0 0,0 0 0 0 0,0 0-1 0 0,0 0 1 0 0,0 0 0 0 0,0 0-1 0 0,0-1-2 0 0,-2-2-28 0 0,2 0-83 0 0,0 2 106 0 0,0 1 0 0 0,0-1 0 0 0,0 1 0 0 0,-1-1-1 0 0,1 0 1 0 0,0 1 0 0 0,0-1 0 0 0,0 0 0 0 0,0 1-1 0 0,-1-1 1 0 0,1 1 0 0 0,0-1 0 0 0,0 1 0 0 0,-1-1-1 0 0,1 1 1 0 0,0-1 0 0 0,-1 1 0 0 0,1-1 0 0 0,-1 1-1 0 0,1-1 1 0 0,-1 0 5 0 0,-1 0 3 0 0,0-1 1 0 0,0 0-1 0 0,0 0 0 0 0,0 0 0 0 0,-1-2-3 0 0,-4-2-10 0 0,6 6 9 0 0,0-1-1 0 0,0 0 1 0 0,1 1 0 0 0,-1-1-1 0 0,0 0 1 0 0,1 0-1 0 0,-1 1 1 0 0,0-1 0 0 0,1 0-1 0 0,-1 0 1 0 0,1 0 1 0 0,-1 0-14 0 0,1-1 0 0 0,-1 1 0 0 0,1 0 0 0 0,-1-1 0 0 0,1 1 0 0 0,0 0 0 0 0,0-1 0 0 0,-1 1 0 0 0,1 0 0 0 0,0-1 0 0 0,0 1 0 0 0,0-1 14 0 0,1-2 48 0 0,-3 1 18 0 0,2 3-66 0 0,0 0 1 0 0,0 0-1 0 0,0 0 0 0 0,0 0 0 0 0,0-1 0 0 0,0 1 0 0 0,0 0 0 0 0,0 0 0 0 0,0 0 0 0 0,0 0 0 0 0,-1-1 0 0 0,1 1 0 0 0,0 0 0 0 0,0 0 0 0 0,0 0 0 0 0,0 0 0 0 0,0-1 0 0 0,0 1 0 0 0,0 0 0 0 0,0 0 0 0 0,0 0 0 0 0,0 0 0 0 0,-1 0 0 0 0,1 0 1 0 0,0-1-1 0 0,0 1 0 0 0,0 0 0 0 0,0 0 0 0 0,0 0 0 0 0,-1 0 0 0 0,1 0 0 0 0,0 0 0 0 0,0 0 0 0 0,0 0 0 0 0,0 0 0 0 0,-1 0 0 0 0,1 0 0 0 0,0 0 0 0 0,0 0 0 0 0,0 0 0 0 0,0 0 0 0 0,-1 0 0 0 0,1 0 0 0 0,0 0 0 0 0,0 0 0 0 0,0 0 0 0 0,-1 0-7 0 0,1 0 36 0 0,-6-2 50 0 0,6 2-84 0 0,0 0 0 0 0,0 0 1 0 0,0 0-1 0 0,0 0 0 0 0,0 0 0 0 0,0 0 0 0 0,0 0 0 0 0,0 0 0 0 0,0 0 0 0 0,0 0 1 0 0,0 0-1 0 0,0 0 0 0 0,0 0 0 0 0,0 0 0 0 0,0 0 0 0 0,0 1 0 0 0,0-1 1 0 0,0 0-1 0 0,0 0 0 0 0,0 0 0 0 0,0 0 0 0 0,0 0 0 0 0,0 0 0 0 0,0 0 1 0 0,0 0-1 0 0,-1 0 0 0 0,1 0 0 0 0,0 0 0 0 0,0 0 0 0 0,0 0 0 0 0,0 0 0 0 0,0 0 1 0 0,0 0-1 0 0,0 0 0 0 0,0 0 0 0 0,0 0 0 0 0,0 0 5 0 0,-5-1 73 0 0,5 1-70 0 0,-1 0 1 0 0,1 0-1 0 0,0 0 0 0 0,0 0 0 0 0,0 0 0 0 0,-1 0 0 0 0,1 0 0 0 0,0 0 0 0 0,0 0 0 0 0,0 0 1 0 0,0 0-1 0 0,-1 0 0 0 0,1 0 0 0 0,0 0 0 0 0,0 0 0 0 0,0 0 0 0 0,0 0 0 0 0,-1 1 0 0 0,1-1 1 0 0,0 0-1 0 0,0 0 0 0 0,0 0 0 0 0,0 0 0 0 0,0 0 0 0 0,-1 0 0 0 0,1 1 0 0 0,0-1 1 0 0,0 0-1 0 0,0 0 0 0 0,0 0 0 0 0,0 0 0 0 0,0 1 0 0 0,0-1-3 0 0,-2 1 42 0 0,2 1-20 0 0,0-2-15 0 0,-1 2-17 0 0,0-1 17 0 0,0 0 0 0 0,0 0 0 0 0,0 0 0 0 0,1-1 0 0 0,-1 1 0 0 0,0 0 0 0 0,1 0 0 0 0,-1 0 0 0 0,0 1 0 0 0,1-1-7 0 0,-1 0-2 0 0,1 0-1 0 0,0 0 1 0 0,-1 0 0 0 0,1 0-1 0 0,0 0 1 0 0,0-1 0 0 0,0 1-1 0 0,0 0 1 0 0,0 0 0 0 0,0 0 2 0 0,0 0 6 0 0,0 0 1 0 0,0 0-1 0 0,0-1 1 0 0,0 1-1 0 0,0 0 1 0 0,0 0-1 0 0,-1 0 1 0 0,1-1-1 0 0,0 1 1 0 0,0 0-1 0 0,-1 0 1 0 0,1-1-1 0 0,0 1-6 0 0,-1 0 13 0 0,1-1 0 0 0,0 1 0 0 0,0-1 0 0 0,0 1 0 0 0,0-1 0 0 0,-1 1 0 0 0,1-1 0 0 0,0 1 0 0 0,0-1 0 0 0,0 1 0 0 0,0-1 0 0 0,0 1 0 0 0,0 0 0 0 0,0-1 0 0 0,1 1 0 0 0,-1-1 0 0 0,0 1-13 0 0,0 0 142 0 0,0-1-127 0 0,0 1 1 0 0,0 0 0 0 0,0 0-1 0 0,0 0 1 0 0,0 0-1 0 0,0 0 1 0 0,0 0-1 0 0,0 0 1 0 0,0 0-1 0 0,0 0 1 0 0,-1 0-1 0 0,1 0 1 0 0,0 0-1 0 0,-1 0-15 0 0,-1 6-20 0 0,1 0 53 0 0,1-5-36 0 0,0 0 0 0 0,0 0 0 0 0,0-1 0 0 0,-1 1 0 0 0,1 0 0 0 0,0 0 0 0 0,-1 0 0 0 0,0-1 0 0 0,0 2 3 0 0,0-1 14 0 0,0 1 1 0 0,1-1 0 0 0,-1 1-1 0 0,0-1 1 0 0,1 1 0 0 0,0 2-15 0 0,-1-2-18 0 0,1 1 0 0 0,-1-1 0 0 0,0 0 0 0 0,-1 4 18 0 0,-2 2 43 0 0,2-3-3 0 0,-1-1-1 0 0,1 1 0 0 0,1 0 0 0 0,-1-1 1 0 0,0 5-40 0 0,-3 17-58 0 0,5-27 63 0 0,0 1 0 0 0,0-1 0 0 0,0 1 0 0 0,0 0 0 0 0,0-1 0 0 0,-1 1 0 0 0,1 0-1 0 0,0-1 1 0 0,0 1 0 0 0,-1-1 0 0 0,1 1 0 0 0,0-1 0 0 0,-1 1-5 0 0,1-1 5 0 0,-1 1 0 0 0,1 0 0 0 0,0-1 1 0 0,-1 1-1 0 0,1-1 0 0 0,0 1 0 0 0,0-1 0 0 0,-1 1 0 0 0,1 0 1 0 0,0-1-1 0 0,0 1 0 0 0,0 0 0 0 0,0-1-5 0 0,-1 6 19 0 0,1 0 1 0 0,-1-1-1 0 0,-1 1 0 0 0,1-1 1 0 0,-1 1-1 0 0,0-1 0 0 0,0 1 1 0 0,-1 1-20 0 0,1 7 36 0 0,-1 8 34 0 0,-1-8-100 0 0,2-9 43 0 0,1 0 1 0 0,-1-1-1 0 0,0 1 1 0 0,-1 0 0 0 0,1 0-14 0 0,1-3-14 0 0,0-1 0 0 0,0 1 1 0 0,0 0-1 0 0,1 0 0 0 0,-1-1 1 0 0,1 1-1 0 0,0 0 0 0 0,-1 0 1 0 0,1 0 13 0 0,0 1 41 0 0,-2 11 154 0 0,-11 24-375 0 0,11-32 139 0 0,0 0 0 0 0,0-1 0 0 0,-1 1 0 0 0,-1 0 41 0 0,-7 17-209 0 0,9-18 31 0 0,2-8 34 0 0,5-15-32 0 0,-1 5 159 0 0,-2 7 23 0 0,0 0 1 0 0,0 0-1 0 0,0 0 1 0 0,2-1-7 0 0,-1 1 58 0 0,0-1 0 0 0,0 1 0 0 0,0-5-58 0 0,-7 23 70 0 0,-1 0 1 0 0,-4 8-71 0 0,0-2 48 0 0,-3 14-48 0 0,-11 47 91 0 0,21-65-15 0 0,1-13-83 0 0,1 0 0 0 0,0-1 0 0 0,0 1 0 0 0,0 0 0 0 0,0 0 0 0 0,0-1 1 0 0,0 1-1 0 0,0 0 0 0 0,0-1 0 0 0,1 1 0 0 0,-1 0 0 0 0,0-1 0 0 0,0 1 0 0 0,1 0 0 0 0,-1-1 1 0 0,0 1-1 0 0,1 0 7 0 0,-1-1-3 0 0,1 0 0 0 0,-1-1 0 0 0,0 1 0 0 0,1 0 0 0 0,-1 0 0 0 0,1 0 0 0 0,-1 0 0 0 0,1-1 0 0 0,-1 1 0 0 0,0 0 0 0 0,1 0 0 0 0,-1-1 0 0 0,0 1 0 0 0,1 0 0 0 0,-1-1 0 0 0,0 1 0 0 0,1 0 0 0 0,-1-1 0 0 0,0 1 0 0 0,0 0 0 0 0,1-1 0 0 0,-1 1 0 0 0,0-1 3 0 0,0 1 19 0 0,9-13 214 0 0,-1 0 0 0 0,3-7-233 0 0,-10 18-14 0 0,18-30-226 0 0,-10 19 175 0 0,4-10 65 0 0,-10 14-256 0 0,-3 8 97 0 0,-2 6 290 0 0,-13 26-42 0 0,2-5-143 0 0,7-13 83 0 0,4-10-41 0 0,0 0 1 0 0,1-1-1 0 0,0 1 0 0 0,0 0 0 0 0,0 0 1 0 0,0 0-1 0 0,0 0 0 0 0,0 0 1 0 0,1 0-1 0 0,0 0 0 0 0,-1 0 1 0 0,1 0-1 0 0,0 2 12 0 0,0-5 0 0 0,0 1-1 0 0,0-1 1 0 0,0 0 0 0 0,0 0-1 0 0,0 0 1 0 0,0 1-1 0 0,0-1 1 0 0,1 0 0 0 0,-1 0-1 0 0,0 0 1 0 0,0 1 0 0 0,0-1-1 0 0,0 0 1 0 0,0 0 0 0 0,0 0-1 0 0,0 1 1 0 0,0-1 0 0 0,0 0-1 0 0,1 0 1 0 0,-1 0 0 0 0,0 0-1 0 0,0 1 1 0 0,0-1-1 0 0,0 0 1 0 0,1 0 0 0 0,-1 0-1 0 0,0 0 1 0 0,0 0 0 0 0,0 0-1 0 0,0 0 1 0 0,1 0 0 0 0,-1 1-1 0 0,0-1 1 0 0,0 0 0 0 0,0 0-1 0 0,1 0 1 0 0,-1 0-1 0 0,0 0 1 0 0,0 0 0 0 0,1 0-1 0 0,-1 0 1 0 0,0 0 0 0 0,0 0-1 0 0,0 0 1 0 0,1 0 0 0 0,-1-1-1 0 0,0 1 1 0 0,0 0 0 0 0,0 0-1 0 0,1 0 1 0 0,-1 0 0 0 0,0 0-1 0 0,0 0 1 0 0,0 0-1 0 0,0 0 1 0 0,1-1 0 0 0,-1 1-1 0 0,0 0 1 0 0,0 0 0 0 0,0 0 0 0 0,11-12 90 0 0,-9 10-67 0 0,10-16-40 0 0,-3 4 75 0 0,27-36-19 0 0,-35 50-48 0 0,-1-1 0 0 0,1 0 1 0 0,-1 1-1 0 0,0-1 0 0 0,0 1 0 0 0,1-1 0 0 0,-1 1 1 0 0,0-1-1 0 0,0 0 0 0 0,0 1 0 0 0,1-1 0 0 0,-1 0 1 0 0,0 1-1 0 0,0-1 9 0 0,0-1-9 0 0,0 5 17 0 0,0-1 4 0 0,0 0 1 0 0,0 0-1 0 0,-1-1 1 0 0,1 1-1 0 0,-1 0 1 0 0,1-1-1 0 0,-1 1 1 0 0,0 0-1 0 0,1-1 1 0 0,-1 1-1 0 0,0-1 1 0 0,0 1-1 0 0,-1 0-12 0 0,-3 9-11 0 0,0-2-8 0 0,4-8 0 0 0,0 1 0 0 0,1-1 0 0 0,-1 1 0 0 0,0-1 1 0 0,1 1-1 0 0,-1-1 0 0 0,1 1 0 0 0,-1 0 1 0 0,1 0 18 0 0,0-2-2 0 0,0 0 1 0 0,0 0 0 0 0,0 0 0 0 0,0 0 0 0 0,0 0 0 0 0,0 0-1 0 0,0 0 1 0 0,0-1 0 0 0,0 1 0 0 0,1 0 0 0 0,-1 0-1 0 0,0 0 1 0 0,0 0 0 0 0,0 0 0 0 0,0 0 0 0 0,0 0 0 0 0,0 0-1 0 0,0 0 1 0 0,0 0 0 0 0,0 0 0 0 0,0 0 0 0 0,1 0-1 0 0,-1 0 1 0 0,0 0 0 0 0,0 0 0 0 0,0 0 0 0 0,0 0 0 0 0,0 0-1 0 0,0 0 1 0 0,0 0 0 0 0,0 0 0 0 0,0 0 0 0 0,0 0-1 0 0,0 1 1 0 0,0-1 0 0 0,1 0 0 0 0,-1 0 0 0 0,0 0 0 0 0,0 0-1 0 0,0 0 1 0 0,0 0 0 0 0,0 0 0 0 0,0 0 0 0 0,0 0 0 0 0,0 0-1 0 0,0 0 1 0 0,0 0 0 0 0,0 0 0 0 0,0 0 0 0 0,0 1-1 0 0,0-1 1 0 0,0 0 0 0 0,0 0 0 0 0,0 0 0 0 0,0 0 0 0 0,0 0 0 0 0,5-7-82 0 0,-5 6 137 0 0,30-51-200 0 0,-19 22 86 0 0,-19 50 27 0 0,-24 52 174 0 0,31-71-145 0 0,1 0-1 0 0,0-1 1 0 0,-1 1-1 0 0,1 0 1 0 0,0 0-1 0 0,0-1 1 0 0,-1 1-1 0 0,1 0 1 0 0,0 0-1 0 0,0 0 1 0 0,0-1-1 0 0,0 1 1 0 0,0 0-1 0 0,0 0 1 0 0,0 0-1 0 0,0-1 1 0 0,0 1-1 0 0,1 0 1 0 0,-1 0-1 0 0,0-1 1 0 0,0 1-1 0 0,1 0 1 0 0,-1 0-1 0 0,0-1 1 0 0,1 1-1 0 0,-1 0 1 0 0,1-1-1 0 0,-1 1 1 0 0,1 0-1 0 0,-1-1 1 0 0,1 1-1 0 0,0-1 5 0 0,-1 1-1 0 0,0-1-1 0 0,0 0 1 0 0,1 0 0 0 0,-1 0-1 0 0,0 0 1 0 0,0 0-1 0 0,0 0 1 0 0,1 0 0 0 0,-1 0-1 0 0,0 0 1 0 0,0 0 0 0 0,0 0-1 0 0,1 0 1 0 0,-1 0-1 0 0,0 0 1 0 0,0 0 0 0 0,0 0-1 0 0,1 0 1 0 0,-1 0-1 0 0,0 0 1 0 0,0-1 0 0 0,0 1-1 0 0,1 0 1 0 0,-1 0-1 0 0,0 0 1 0 0,0 0 0 0 0,0 0-1 0 0,0 0 1 0 0,1-1 1 0 0,5-5 98 0 0,-6 5-96 0 0,0 1-1 0 0,1-1 0 0 0,-1 1 0 0 0,0-1 0 0 0,1 1 1 0 0,-1 0-1 0 0,0-1 0 0 0,1 1 0 0 0,-1-1 1 0 0,1 1-1 0 0,-1 0 0 0 0,1-1 0 0 0,-1 1 0 0 0,1 0 1 0 0,-1 0-1 0 0,1-1 0 0 0,-1 1 0 0 0,1 0-1 0 0,-1 0-4 0 0,1 0-1 0 0,-1 0 1 0 0,0 0 0 0 0,0 0-1 0 0,0 1 1 0 0,1-1-1 0 0,-1 0 1 0 0,0 0-1 0 0,0 0 1 0 0,0 0 0 0 0,0 0-1 0 0,1 1 1 0 0,-1-1-1 0 0,0 0 1 0 0,0 0 0 0 0,0 0-1 0 0,0 1 1 0 0,0-1-1 0 0,0 0 1 0 0,1 0 0 0 0,-1 0-1 0 0,0 1 1 0 0,0-1-1 0 0,0 0 1 0 0,0 0-1 0 0,0 0 1 0 0,0 1 0 0 0,0-1-1 0 0,0 0 1 0 0,0 0-1 0 0,0 1 1 0 0,0-1 0 0 0,0 0-1 0 0,0 0 1 0 0,0 0-1 0 0,0 1 1 0 0,-1-1 0 0 0,1 0-1 0 0,0 0 1 0 0,0 1-1 0 0,0-1 1 0 0,0 0-1 0 0,0 0 1 0 0,0 0 4 0 0,0 1-7 0 0,-1-1 0 0 0,1 0 1 0 0,0 0-1 0 0,0 1 0 0 0,0-1 0 0 0,0 0 0 0 0,0 0 0 0 0,0 1 0 0 0,0-1 1 0 0,0 0-1 0 0,0 1 0 0 0,0-1 0 0 0,0 0 0 0 0,0 0 0 0 0,0 1 0 0 0,0-1 1 0 0,0 0-1 0 0,0 1 0 0 0,0-1 0 0 0,0 0 0 0 0,0 0 0 0 0,0 1 0 0 0,0-1 1 0 0,0 0-1 0 0,0 0 0 0 0,1 1 0 0 0,-1-1 0 0 0,0 0 0 0 0,0 0 0 0 0,0 1 1 0 0,1-1-1 0 0,-1 0 7 0 0,1 1-134 0 0,2 1-132 0 0,-3-1 260 0 0,-2 4 29 0 0,2-4-21 0 0,0-1-1 0 0,0 0 1 0 0,0 0-1 0 0,0 1 0 0 0,0-1 1 0 0,0 0-1 0 0,0 1 1 0 0,-1-1-1 0 0,1 0 1 0 0,0 0-1 0 0,0 0 1 0 0,0 1-1 0 0,0-1 1 0 0,-1 0-1 0 0,1 0 1 0 0,0 0-1 0 0,0 1 1 0 0,-1-1-1 0 0,1 0 1 0 0,0 0-1 0 0,0 0 1 0 0,-1 0-1 0 0,1 0 1 0 0,0 0-1 0 0,-1 1-1 0 0,-9 2-119 0 0,3-1-104 0 0,-1 1-55 0 0,0 0 0 0 0,-7 1 278 0 0,8 0-146 0 0,7-4 142 0 0,-1 1-1 0 0,1-1 1 0 0,0 1 0 0 0,-1-1-1 0 0,1 0 1 0 0,-1 0-1 0 0,1 1 1 0 0,0-1 0 0 0,-1 0-1 0 0,1 0 1 0 0,-1 1-1 0 0,1-1 1 0 0,-1 0 0 0 0,1 0-1 0 0,-1 0 1 0 0,1 0-1 0 0,-1 0 1 0 0,1 0 0 0 0,-1 0-1 0 0,0 0 5 0 0,-1 0 182 0 0,4 2-225 0 0,-2-2 51 0 0,0 0 1 0 0,0 0 0 0 0,0 0-1 0 0,1 0 1 0 0,-1 0 0 0 0,0 0-1 0 0,0 0 1 0 0,1 0 0 0 0,-1 0 0 0 0,0 0-1 0 0,0 0 1 0 0,0 0 0 0 0,1 0-1 0 0,-1 0 1 0 0,0 0 0 0 0,0 0-1 0 0,1 0 1 0 0,-1 0 0 0 0,0 0-1 0 0,0 0 1 0 0,0-1 0 0 0,1 1 0 0 0,-1 0-1 0 0,0 0 1 0 0,0 0 0 0 0,0 0-1 0 0,0 0 1 0 0,1-1 0 0 0,-1 1-1 0 0,0 0 1 0 0,0 0 0 0 0,0 0-1 0 0,0-1 1 0 0,0 1 0 0 0,0 0 0 0 0,1 0-1 0 0,-1 0-8 0 0,2-2 32 0 0,-1 0 1 0 0,1 1-1 0 0,0 0 0 0 0,1-1 0 0 0,-1 1 0 0 0,0 0 0 0 0,0 0 0 0 0,0 0 1 0 0,3 0-33 0 0,3 0 197 0 0,-8 1-190 0 0,1 0 0 0 0,0 0 0 0 0,-1 0 0 0 0,1 0 0 0 0,-1 0 0 0 0,1 0 0 0 0,-1 0 0 0 0,1 0 1 0 0,-1 0-1 0 0,1 0 0 0 0,-1 0 0 0 0,1-1 0 0 0,-1 1 0 0 0,1 0 0 0 0,-1 0 0 0 0,1-1 0 0 0,-1 1 0 0 0,1 0 0 0 0,-1 0 0 0 0,1-1-7 0 0,-1 1 7 0 0,0 0 0 0 0,0 0 0 0 0,1-1 0 0 0,-1 1-1 0 0,0 0 1 0 0,0 0 0 0 0,0 0 0 0 0,1 0 0 0 0,-1 0 0 0 0,0 0-1 0 0,0 0 1 0 0,1 0 0 0 0,-1 0 0 0 0,0 0 0 0 0,0 0-1 0 0,0 0 1 0 0,1 0 0 0 0,-1 0 0 0 0,0 0 0 0 0,0 0 0 0 0,1 0-1 0 0,-1 0 1 0 0,0 1 0 0 0,0-1 0 0 0,0 0 0 0 0,1 0-1 0 0,-1 0 1 0 0,0 0 0 0 0,0 0-7 0 0,1 1-2 0 0,-1-1 0 0 0,0 0 0 0 0,1 0 0 0 0,-1 0 0 0 0,1 0 0 0 0,-1 1 0 0 0,1-1 0 0 0,-1 0-1 0 0,1 0 1 0 0,-1 0 0 0 0,0 0 0 0 0,1 0 0 0 0,-1 0 0 0 0,1 0 0 0 0,-1 0 2 0 0,2-1 24 0 0,-1 1 0 0 0,1-1 0 0 0,-1 1 1 0 0,1-1-1 0 0,-1 0 0 0 0,1 0 0 0 0,-1 0-24 0 0,5-2 48 0 0,-2 3 38 0 0,-2 1-18 0 0,2 1-83 0 0,-1-1 91 0 0,-2-1-81 0 0,-1 1-1 0 0,1-1 1 0 0,0 0 0 0 0,0 0-1 0 0,0 0 1 0 0,-1 0 0 0 0,1 0-1 0 0,0 0 1 0 0,0 0 0 0 0,0 0-1 0 0,-1 0 1 0 0,1 0-1 0 0,0-1 1 0 0,0 1 0 0 0,0 0-1 0 0,0-1 6 0 0,0 1 3 0 0,-1 0-1 0 0,1-1 0 0 0,0 1 1 0 0,0 0-1 0 0,-1 0 0 0 0,1 0 1 0 0,0 0-1 0 0,0-1 0 0 0,0 1 1 0 0,-1 0-1 0 0,1 1 0 0 0,0-1 1 0 0,0 0-1 0 0,0 0-2 0 0,12 1-54 0 0,-13-1 80 0 0,8 1-77 0 0,-7-1 54 0 0,0 0-1 0 0,0-1 1 0 0,0 1-1 0 0,0 0 0 0 0,0 0 1 0 0,0 0-1 0 0,0 0 1 0 0,0 0-1 0 0,0 0 1 0 0,0 0-1 0 0,0 0 1 0 0,0 0-1 0 0,0 0 1 0 0,0 0-3 0 0,0 1 14 0 0,0-1 0 0 0,0 0 0 0 0,0 0 0 0 0,0 0 0 0 0,0 0 1 0 0,0 0-1 0 0,-1 0 0 0 0,1 0 0 0 0,0 0 0 0 0,1-1-14 0 0,-1 2-9 0 0,1 0 0 0 0,0 0-1 0 0,-1 0 1 0 0,1 0 0 0 0,0 0 0 0 0,-1 0 0 0 0,1 0-1 0 0,-1 1 10 0 0,1 0 41 0 0,0-1-46 0 0,-1-1-1 0 0,1 1 1 0 0,0 0 0 0 0,-1 0-1 0 0,1-1 1 0 0,0 1 0 0 0,0-1 0 0 0,-1 1-1 0 0,3-1 6 0 0,6 3-90 0 0,3 4 20 0 0,-12-7 71 0 0,-1 0 0 0 0,1 1-1 0 0,-1-1 1 0 0,1 1 0 0 0,-1-1 0 0 0,1 1 0 0 0,-1-1 0 0 0,1 1-1 0 0,-1-1 1 0 0,0 1 0 0 0,1-1 0 0 0,-1 1 0 0 0,0-1 0 0 0,1 1-1 0 0,-1 0 1 0 0,0-1 0 0 0,0 1 0 0 0,0 0 0 0 0,0-1-1 0 0,0 1-2 0 0,0-1-1 0 0,0 0 1 0 0,0 0 0 0 0,0 0-1 0 0,0 0 1 0 0,1 1 0 0 0,-1-1 0 0 0,0 0-1 0 0,0 0 1 0 0,0 0 0 0 0,0 0 0 0 0,0 0-1 0 0,0 1 1 0 0,0-1 0 0 0,0 0 0 0 0,0 0-1 0 0,0 0 1 0 0,0 0 0 0 0,0 0 0 0 0,1 0-1 0 0,-1 0 1 0 0,0 1 0 0 0,0-1-1 0 0,0 0 1 0 0,0 0 0 0 0,0 0 0 0 0,0 0-1 0 0,1 0 1 0 0,-1 0 0 0 0,0 0 0 0 0,0 0-1 0 0,0 0 1 0 0,0 0 0 0 0,0 0 0 0 0,1 0-1 0 0,-1 0 1 0 0,0 0 0 0 0,0 0 0 0 0,0 0-1 0 0,0 0 1 0 0,0 0 0 0 0,1 0-1 0 0,-1 0 1 0 0,0 0 0 0 0,0 0 0 0 0,0 0-1 0 0,0 0 1 0 0,0 0 0 0 0,1 0 0 0 0,-1 0-1 0 0,0 0 1 0 0,0 0 0 0 0,0 0 0 0 0,0-1-1 0 0,0 1 1 0 0,0 0 0 0 0,1 0 0 0 0,-1 0-1 0 0,0 0 3 0 0,1-1-17 0 0,-1 1 1 0 0,1 0-1 0 0,-1-1 0 0 0,1 1 0 0 0,0-1 0 0 0,-1 1 1 0 0,1-1-1 0 0,-1 0 0 0 0,1 1 0 0 0,-1-1 0 0 0,0 0 1 0 0,1 1-1 0 0,-1-1 17 0 0,4-12 20 0 0,-1 0 0 0 0,0-1 1 0 0,-1 1-1 0 0,-1-1-20 0 0,1-28-47 0 0,-1 17 82 0 0,1 0 1 0 0,1-1-36 0 0,-2 17 26 0 0,1 0 0 0 0,-2-1 0 0 0,1 1-1 0 0,-1-4-25 0 0,-1 10 12 0 0,1 0-1 0 0,0-1 0 0 0,-1 1 0 0 0,0 0 1 0 0,0 0-1 0 0,0 0 0 0 0,0 0 0 0 0,0 0 1 0 0,-1 0-1 0 0,1 0 0 0 0,-1 0 0 0 0,0 1 0 0 0,-1-3-11 0 0,-1 1-75 0 0,-7-9 145 0 0,11 13-68 0 0,-1 0 0 0 0,1-1 0 0 0,-1 1 0 0 0,1 0 1 0 0,0 0-1 0 0,-1-1 0 0 0,1 1 0 0 0,0 0 0 0 0,-1 0 0 0 0,1 0 1 0 0,-1-1-1 0 0,1 1 0 0 0,-1 0 0 0 0,1 0 0 0 0,0 0 1 0 0,-1 0-1 0 0,1 0 0 0 0,-1 0 0 0 0,1 0 0 0 0,-1 0 0 0 0,1 0 1 0 0,-1 0-1 0 0,1 0 0 0 0,0 1 0 0 0,-1-1 0 0 0,1 0 1 0 0,-1 0-1 0 0,1 0 0 0 0,0 0 0 0 0,-1 1 0 0 0,1-1 0 0 0,-1 0-2 0 0,-9 9-29 0 0,0 1-1 0 0,1 0 1 0 0,0 0-1 0 0,1 1 0 0 0,-1 2 30 0 0,8-12-1 0 0,-9 15-48 0 0,10-16 47 0 0,-1 1-1 0 0,1 0 1 0 0,-1 0 0 0 0,1-1-1 0 0,0 1 1 0 0,0 0-1 0 0,-1 0 1 0 0,1-1 0 0 0,0 1-1 0 0,0 0 1 0 0,0 0 0 0 0,0-1-1 0 0,0 1 1 0 0,0 0 0 0 0,0 0-1 0 0,0 0 1 0 0,0-1-1 0 0,0 1 1 0 0,0 0 0 0 0,0 0-1 0 0,1 0 3 0 0,-1-1-1 0 0,0 0-1 0 0,0 0 0 0 0,0 0 0 0 0,0 0 0 0 0,0 0 0 0 0,1 0 0 0 0,-1 0 1 0 0,0 0-1 0 0,0 0 0 0 0,0 1 0 0 0,0-1 0 0 0,0 0 0 0 0,0 0 1 0 0,1 0-1 0 0,-1 0 0 0 0,0 0 0 0 0,0 0 0 0 0,0 0 0 0 0,0 0 0 0 0,0 0 1 0 0,1 0-1 0 0,-1 0 0 0 0,0 0 0 0 0,0 0 0 0 0,0 0 0 0 0,0 0 1 0 0,1 0-1 0 0,-1 0 0 0 0,0 0 0 0 0,0-1 0 0 0,0 1 0 0 0,0 0 0 0 0,0 0 1 0 0,0 0-1 0 0,1 0 0 0 0,-1 0 0 0 0,0 0 0 0 0,0 0 0 0 0,0 0 1 0 0,0 0-1 0 0,0-1 0 0 0,0 1 0 0 0,0 0 0 0 0,0 0 0 0 0,0 0 0 0 0,1 0 1 0 0,-1 0-1 0 0,0 0 0 0 0,0-1 0 0 0,0 1 0 0 0,0 0 0 0 0,0 0 0 0 0,0 0 3 0 0,5-12-76 0 0,-2 7 34 0 0,2-5 43 0 0,1-1-1 0 0,-2 0 1 0 0,1 0 0 0 0,-2-1-1 0 0,2-7-1 0 0,0 3-5 0 0,2-9 16 0 0,-1 0 1 0 0,-1 0-1 0 0,0-13-11 0 0,-5 38 1 0 0,1-2 5 0 0,-1 0 0 0 0,0 0 1 0 0,0 0-1 0 0,0 0 0 0 0,0 0 1 0 0,0 0-1 0 0,0 0 0 0 0,-1-1 1 0 0,0 0-7 0 0,1 3 2 0 0,0 0 0 0 0,0 0 1 0 0,0 0-1 0 0,0 0 1 0 0,0-1-1 0 0,0 1 0 0 0,0 0 1 0 0,0 0-1 0 0,-1 0 0 0 0,1 0 1 0 0,0 0-1 0 0,0 0 1 0 0,0 0-1 0 0,0 0 0 0 0,0 0 1 0 0,0 0-1 0 0,0 0 0 0 0,-1 0 1 0 0,1 0-1 0 0,0 0 1 0 0,0 0-1 0 0,0 0 0 0 0,0 0 1 0 0,0 0-1 0 0,0 0 0 0 0,-1 0 1 0 0,1 0-1 0 0,0 0 1 0 0,0 0-1 0 0,0 0 0 0 0,0 0 1 0 0,0 0-1 0 0,0 0 0 0 0,-1 0 1 0 0,1 0-1 0 0,0 0 1 0 0,0 0-1 0 0,0 0 0 0 0,0 0 1 0 0,0 0-1 0 0,0 0 0 0 0,0 0 1 0 0,0 1-1 0 0,0-1 1 0 0,-1 0-1 0 0,1 0 0 0 0,0 0 1 0 0,0 0-1 0 0,0 0 0 0 0,0 0 1 0 0,0 0-1 0 0,0 1 1 0 0,0-1-1 0 0,0 0 0 0 0,0 0 1 0 0,0 0-1 0 0,0 0 0 0 0,0 0 1 0 0,0 0-3 0 0,-5 9 64 0 0,5-8-51 0 0,-7 16-5 0 0,1-1 1 0 0,0 1-1 0 0,2 0 0 0 0,0 0 0 0 0,0 0 0 0 0,1 4-8 0 0,3-20 7 0 0,0 0-1 0 0,0 0 0 0 0,0 0 0 0 0,0 0 0 0 0,0 0 0 0 0,0-1 0 0 0,0 1 0 0 0,0 0 0 0 0,0 0 0 0 0,0 0 1 0 0,1 0-1 0 0,-1 0 0 0 0,0 0 0 0 0,1 0-6 0 0,-1-1-9 0 0,0 0 1 0 0,1 0-1 0 0,-1 0 1 0 0,0 0-1 0 0,0 0 1 0 0,1 0-1 0 0,-1-1 1 0 0,0 1-1 0 0,0 0 1 0 0,0 0-1 0 0,1 0 1 0 0,-1 0-1 0 0,0-1 1 0 0,0 1-1 0 0,0 0 1 0 0,1 0 0 0 0,-1 0-1 0 0,0 0 1 0 0,0-1-1 0 0,0 1 1 0 0,0 0-1 0 0,0 0 1 0 0,0-1-1 0 0,0 1 1 0 0,1 0-1 0 0,-1 0 9 0 0,3-7-23 0 0,1-4-66 0 0,0 0 1 0 0,-1 0-1 0 0,0 0 0 0 0,-1 0 1 0 0,0-1-1 0 0,-1 1 1 0 0,0-7 88 0 0,2-8-114 0 0,-1 15 118 0 0,-2 11 0 0 0,0 0 0 0 0,0 0 0 0 0,0-1-1 0 0,0 1 1 0 0,0 0 0 0 0,0 0 0 0 0,0 0 0 0 0,0 0-1 0 0,0 0 1 0 0,0 0 0 0 0,0 0 0 0 0,0 0 0 0 0,0 0-1 0 0,0-1 1 0 0,0 1 0 0 0,0 0 0 0 0,0 0 0 0 0,0 0-1 0 0,0 0 1 0 0,0 0 0 0 0,0 0 0 0 0,0 0 0 0 0,0 0-1 0 0,0 0 1 0 0,0-1 0 0 0,0 1 0 0 0,0 0 0 0 0,0 0-1 0 0,0 0 1 0 0,0 0 0 0 0,-1 0 0 0 0,1 0 0 0 0,0 0-1 0 0,0 0 1 0 0,0 0 0 0 0,0 0 0 0 0,0 0 0 0 0,0 0-1 0 0,0 0 1 0 0,0 0 0 0 0,0 0 0 0 0,0 0 0 0 0,-1 0-1 0 0,1 0 1 0 0,0 0 0 0 0,0 0 0 0 0,0 0-1 0 0,0 0 1 0 0,0 0 0 0 0,0 0 0 0 0,0 0 0 0 0,0 0-1 0 0,0 0 1 0 0,-1 0 0 0 0,1 0 0 0 0,0 0 0 0 0,0 0-1 0 0,0 0 1 0 0,0 0 0 0 0,0 0-4 0 0,-4 3 174 0 0,-6 15-75 0 0,4-7-47 0 0,1 0-1 0 0,-4 11-51 0 0,8-19 4 0 0,3-4-55 0 0,0-6-74 0 0,-1 5 121 0 0,0 0-1 0 0,-1 0 1 0 0,1 0-1 0 0,0 0 1 0 0,0 0-1 0 0,0-1 5 0 0,4-10-67 0 0,3-29-349 0 0,-7 36 427 0 0,-1 1 1 0 0,0 0-1 0 0,0 0 1 0 0,0-1-1 0 0,-1 1 1 0 0,0-3-12 0 0,1 8 3 0 0,0 0 1 0 0,-1-1 0 0 0,1 1-1 0 0,0 0 1 0 0,0-1-1 0 0,-1 1 1 0 0,1 0-1 0 0,0 0 1 0 0,-1 0 0 0 0,1-1-1 0 0,-1 1 1 0 0,1 0-1 0 0,0 0 1 0 0,-1 0-1 0 0,1 0 1 0 0,0 0 0 0 0,-1 0-1 0 0,1 0-3 0 0,-1-1 2 0 0,1 1 0 0 0,0 0 0 0 0,0 0 1 0 0,0 0-1 0 0,0 0 0 0 0,-1 0 0 0 0,1 0 0 0 0,0 0 0 0 0,0 0 0 0 0,0 0 0 0 0,0 0 0 0 0,-1 0 1 0 0,1 0-1 0 0,0 0 0 0 0,0 0 0 0 0,0 0 0 0 0,0 0 0 0 0,-1 0 0 0 0,1 0 0 0 0,0 0 0 0 0,0 0 1 0 0,0 0-1 0 0,0 1 0 0 0,-1-1 0 0 0,1 0 0 0 0,0 0 0 0 0,0 0 0 0 0,0 0 0 0 0,0 0 0 0 0,0 0 1 0 0,-1 0-1 0 0,1 1 0 0 0,0-1 0 0 0,0 0 0 0 0,0 0 0 0 0,0 0 0 0 0,0 0 0 0 0,0 1 0 0 0,0-1 0 0 0,0 0 1 0 0,0 0-3 0 0,0 5 43 0 0,1-7-172 0 0,2-6 20 0 0,-3 8 106 0 0,0 0 0 0 0,0 0-1 0 0,0-1 1 0 0,0 1 0 0 0,0 0 0 0 0,0 0 0 0 0,1 0-1 0 0,-1 0 1 0 0,0-1 0 0 0,0 1 0 0 0,0 0 0 0 0,0 0-1 0 0,0 0 1 0 0,0-1 0 0 0,0 1 0 0 0,0 0 0 0 0,0 0-1 0 0,0 0 1 0 0,0-1 0 0 0,-1 1 0 0 0,1 0 0 0 0,0 0-1 0 0,0 0 1 0 0,0-1 3 0 0,0 1 6 0 0,0 0-1 0 0,0 0 0 0 0,0 0 0 0 0,0 0 1 0 0,0 0-1 0 0,0 0 0 0 0,0-1 1 0 0,0 1-1 0 0,0 0 0 0 0,0 0 1 0 0,0 0-1 0 0,0 0 0 0 0,0 0 1 0 0,0 0-1 0 0,0-1 0 0 0,0 1 1 0 0,0 0-1 0 0,0 0 0 0 0,0 0 0 0 0,0 0 1 0 0,0 0-1 0 0,0 0 0 0 0,0 0 1 0 0,0-1-1 0 0,0 1 0 0 0,0 0 1 0 0,0 0-1 0 0,0 0 0 0 0,0 0 1 0 0,0 0-6 0 0,1-1-3 0 0,-1 1 0 0 0,0 0 0 0 0,0-1 0 0 0,0 1 0 0 0,0 0 1 0 0,0-1-1 0 0,0 1 0 0 0,0 0 0 0 0,0-1 0 0 0,0 1 0 0 0,0 0 1 0 0,0-1-1 0 0,0 1 0 0 0,0 0 0 0 0,0-1 0 0 0,0 1 0 0 0,0 0 1 0 0,0-1 2 0 0,-2-2-73 0 0,1 4 89 0 0,1-1-19 0 0,0 0 1 0 0,0 0 0 0 0,0 0 0 0 0,0 0 0 0 0,0 0 0 0 0,-1 0-1 0 0,1 0 1 0 0,0 0 0 0 0,0 0 0 0 0,0 0 0 0 0,0 0 0 0 0,0 0-1 0 0,0 0 1 0 0,0 0 0 0 0,0 0 0 0 0,0 1 0 0 0,0-1 0 0 0,0 0-1 0 0,0 0 1 0 0,0 0 0 0 0,0 0 0 0 0,0 0 0 0 0,0 0 0 0 0,0 0-1 0 0,0 0 1 0 0,0 0 0 0 0,0 0 0 0 0,0 0 0 0 0,0 0 0 0 0,0 0-1 0 0,0 0 1 0 0,0 1 0 0 0,0-1 0 0 0,0 0 0 0 0,0 0 0 0 0,0 0-1 0 0,1 0 1 0 0,-1 0 0 0 0,0 0 0 0 0,0 0 0 0 0,0 0 0 0 0,0 0-1 0 0,0 0 1 0 0,0 0 0 0 0,0 0 0 0 0,0 0 0 0 0,0 0 0 0 0,0 0-1 0 0,0 0 1 0 0,0 0 0 0 0,0 0 0 0 0,0 0 0 0 0,0 0 0 0 0,0 0-1 0 0,0 0 1 0 0,1 0 2 0 0,-1 1 23 0 0,1-1 0 0 0,0 0 0 0 0,-1 1 0 0 0,1-1 0 0 0,0 1 0 0 0,-1-1 0 0 0,1 1 0 0 0,-1-1 0 0 0,1 1 0 0 0,-1-1 0 0 0,1 1 0 0 0,-1 0 0 0 0,1-1 0 0 0,-1 1 0 0 0,0 0 0 0 0,1-1 0 0 0,-1 2-23 0 0,1-1 5 0 0,0 0 0 0 0,-1 0-1 0 0,1 0 1 0 0,0-1 0 0 0,0 1 0 0 0,-1 0 0 0 0,1 0-1 0 0,0-1 1 0 0,0 1 0 0 0,0 0 0 0 0,0-1 0 0 0,0 1 0 0 0,0-1-1 0 0,0 1 1 0 0,0-1 0 0 0,1 1 0 0 0,-1-1 0 0 0,0 0-1 0 0,0 0 1 0 0,0 1 0 0 0,0-1 0 0 0,0 0 0 0 0,1 0 0 0 0,-1 0-1 0 0,0 0 1 0 0,0 0 0 0 0,0-1 0 0 0,0 1 0 0 0,0 0-1 0 0,1 0 1 0 0,-1-1 0 0 0,0 1 0 0 0,0-1 0 0 0,0 1 0 0 0,0-1-1 0 0,0 0-4 0 0,2 0-22 0 0,0-1-1 0 0,0 1 1 0 0,-1 0 0 0 0,1 0-1 0 0,1 0 23 0 0,7-3 52 0 0,-8 6-31 0 0,-3-2-24 0 0,0 0-1 0 0,1 0 1 0 0,-1 0 0 0 0,0 1-1 0 0,0-1 1 0 0,0 0 0 0 0,1 0 0 0 0,-1 0-1 0 0,0 0 1 0 0,0 0 0 0 0,1 0-1 0 0,-1 0 1 0 0,0 1 0 0 0,0-1-1 0 0,1 0 1 0 0,-1 0 0 0 0,0 0 0 0 0,0 0-1 0 0,1 0 1 0 0,-1 0 3 0 0,3 0-240 0 0,-3 0 240 0 0,0 0 0 0 0,0 0 0 0 0,0 0 0 0 0,0 0-1 0 0,0 0 1 0 0,0 0 0 0 0,0 0 0 0 0,0 0 0 0 0,0 0 0 0 0,0 0 0 0 0,0 0 0 0 0,0 0-1 0 0,0 0 1 0 0,0 0 0 0 0,0 0 0 0 0,0 0 0 0 0,0 0 0 0 0,0 0 0 0 0,0 0 0 0 0,-1 0-1 0 0,1 0 1 0 0,0 0 0 0 0,0 0 0 0 0,0 0 0 0 0,0 0 0 0 0,0 0 0 0 0,0 0 0 0 0,0 0-1 0 0,0 0 1 0 0,0 0 0 0 0,0 0 0 0 0,0 0 0 0 0,0 0 0 0 0,0 0 0 0 0,0 0 0 0 0,0 0 0 0 0,0 0-1 0 0,0 0 1 0 0,0 1 0 0 0,0-1 0 0 0,0 0 0 0 0,0 0 0 0 0,0 0 0 0 0,0 0 0 0 0,0 0-1 0 0,0 0 1 0 0,0 0 0 0 0,0 0 0 0 0,0 0 0 0 0,0 0 0 0 0,0 0 0 0 0,0 0 0 0 0,0 0-1 0 0,0 0 1 0 0,0 0 0 0 0,-2 0-76 0 0,1 0-23 0 0,-3-3 38 0 0,3 1 89 0 0,0 0-73 0 0,0 1 0 0 0,0 0 0 0 0,1 0 0 0 0,-1 0-1 0 0,0 0 1 0 0,0 0 0 0 0,0 1 0 0 0,0-1 0 0 0,0 0 0 0 0,0 0-1 0 0,0 1 1 0 0,0-1 0 0 0,-1 1 0 0 0,1-1 0 0 0,0 0 45 0 0,-11-5-295 0 0,10 5 253 0 0,0 0 1 0 0,1 0-1 0 0,-1 1 1 0 0,0-1-1 0 0,0 0 1 0 0,0 0-1 0 0,0 1 42 0 0,-15-6-208 0 0,-2 1 244 0 0,11 3-116 0 0,3 0 38 0 0,6 3 326 0 0,-1-1-273 0 0,0 0 0 0 0,0-1 0 0 0,0 1 0 0 0,0 0 0 0 0,0 0 1 0 0,0-1-1 0 0,1 1 0 0 0,-1 0 0 0 0,0 0 0 0 0,0-1 0 0 0,0 1 0 0 0,0 0 1 0 0,0 0-1 0 0,1 0 0 0 0,-1-1 0 0 0,0 1 0 0 0,0 0 0 0 0,0 0 0 0 0,1 0 1 0 0,-1-1-1 0 0,0 1 0 0 0,0 0 0 0 0,1 0 0 0 0,-1 0 0 0 0,0 0-11 0 0,2 0 45 0 0,0 0 0 0 0,0 1-1 0 0,0 0 1 0 0,0-1 0 0 0,0 1-1 0 0,0 0 1 0 0,0 0 0 0 0,0 0 0 0 0,-1 0-1 0 0,1 0 1 0 0,0 0 0 0 0,-1 0-1 0 0,1 1 1 0 0,-1-1 0 0 0,1 1-1 0 0,0 0-44 0 0,6 6 183 0 0,-3-4-196 0 0,-4-3 12 0 0,0 0 0 0 0,0 0-1 0 0,0 0 1 0 0,0 0 0 0 0,0 0-1 0 0,0-1 1 0 0,1 1 0 0 0,-1 0 0 0 0,0-1-1 0 0,0 1 1 0 0,1-1 0 0 0,-1 0-1 0 0,0 1 1 0 0,1-1 1 0 0,6 3 61 0 0,-7-3-61 0 0,0 1 0 0 0,-1-1 0 0 0,1 0-1 0 0,0 0 1 0 0,-1 1 0 0 0,1-1-1 0 0,0 0 1 0 0,-1 0 0 0 0,1 0 0 0 0,0 0-1 0 0,0 0 1 0 0,-1 0 0 0 0,1 0 0 0 0,0 0-1 0 0,-1 0 1 0 0,1 0 0 0 0,0 0 0 0 0,0 0-1 0 0,-1-1 1 0 0,2 1 0 0 0,7-4-74 0 0,9-3 126 0 0,-16 7-28 0 0,-2 0 34 0 0,-3 3 1 0 0,1 1-242 0 0,3-8 157 0 0,0 3 31 0 0,0 0 0 0 0,1 0 0 0 0,-1 1 0 0 0,0-1 0 0 0,0 0 0 0 0,0 1 0 0 0,1-1 0 0 0,-1 0 0 0 0,0 1 1 0 0,1 0-1 0 0,-1-1 0 0 0,0 1 0 0 0,1 0 0 0 0,-1 0 0 0 0,1-1 0 0 0,-1 1 0 0 0,1 0-5 0 0,0 1 14 0 0,0-1-1 0 0,0 0 1 0 0,0 0-1 0 0,0 0 1 0 0,-1 0-1 0 0,1 0 1 0 0,0 0-1 0 0,0 0 1 0 0,0-1-1 0 0,0 1 1 0 0,0-1-1 0 0,0 0 1 0 0,-1 1-1 0 0,1-1 1 0 0,1-1-14 0 0,7-3 3 0 0,0 0 1 0 0,-1-1-1 0 0,0 0 1 0 0,0-1-1 0 0,0 0 0 0 0,-1 0 1 0 0,7-9-4 0 0,-11 11 37 0 0,-8 9 11 0 0,-8 8 73 0 0,9-8-104 0 0,0-1 0 0 0,-1 1 0 0 0,1-1 0 0 0,1 1 0 0 0,-3 3-17 0 0,-5 9 70 0 0,-10 15-70 0 0,10-18 0 0 0,1 0-1 0 0,1 0 1 0 0,0 2 0 0 0,4-7 14 0 0,0 0-52 0 0,1-1 0 0 0,0 1 0 0 0,-2 5 38 0 0,5-13-5 0 0,0 0 0 0 0,0 1 0 0 0,0-1 0 0 0,0 0 0 0 0,0 0 0 0 0,0 0 0 0 0,0 0-1 0 0,0 1 1 0 0,0-1 0 0 0,0 0 0 0 0,0 0 0 0 0,0 0 0 0 0,0 0 0 0 0,0 1 0 0 0,0-1 0 0 0,0 0 0 0 0,0 0 0 0 0,0 0 0 0 0,0 1 0 0 0,0-1 0 0 0,0 0 0 0 0,1 0-1 0 0,-1 0 1 0 0,0 0 0 0 0,0 0 0 0 0,0 1 0 0 0,0-1 0 0 0,0 0 0 0 0,0 0 0 0 0,0 0 0 0 0,1 0 0 0 0,-1 0 0 0 0,0 0 5 0 0,7 0-183 0 0,-5 0 154 0 0,0-1 0 0 0,0 0 0 0 0,0 1 1 0 0,-1-1-1 0 0,1 0 0 0 0,1-1 29 0 0,7-7-8 0 0,-2 0-1 0 0,1 0 1 0 0,-2-1 0 0 0,1 0-1 0 0,5-10 9 0 0,11-15-19 0 0,-2 5-17 0 0,-13 16-9 0 0,1 1 0 0 0,1 0 0 0 0,0 0 0 0 0,1 1 45 0 0,-7 9 257 0 0,-5 6-101 0 0,-5 11-14 0 0,4-11-109 0 0,-9 20 92 0 0,-1-1-1 0 0,-7 9-124 0 0,1 0 58 0 0,-12 26 53 0 0,2 1 0 0 0,-4 21-111 0 0,30-75-4 0 0,-3 8 36 0 0,3-12-50 0 0,1 1 0 0 0,0 0 0 0 0,0-1 0 0 0,0 1 0 0 0,0-1 0 0 0,0 1-1 0 0,0 0 1 0 0,0-1 0 0 0,0 1 0 0 0,0-1 0 0 0,0 1 0 0 0,0-1 0 0 0,0 1 0 0 0,0 0 0 0 0,1-1 0 0 0,-1 1 18 0 0,0-1-5 0 0,0 0 0 0 0,0 1 0 0 0,0-1 0 0 0,0 0 0 0 0,0 0 0 0 0,1 0 0 0 0,-1 0 0 0 0,0 0 1 0 0,0 0-1 0 0,0 0 0 0 0,0 0 0 0 0,0 0 0 0 0,0 0 0 0 0,0 0 0 0 0,0 0 0 0 0,0 0 0 0 0,1 0 0 0 0,-1 0 0 0 0,0 0 0 0 0,0 0 0 0 0,0 0 0 0 0,0 0 0 0 0,0 0 1 0 0,0 0-1 0 0,0 0 0 0 0,1 0 0 0 0,-1 0 0 0 0,0 0 0 0 0,0 0 0 0 0,0 0 0 0 0,0 0 0 0 0,0 0 0 0 0,0 0 0 0 0,0 0 0 0 0,0 0 0 0 0,1 0 0 0 0,-1 0 5 0 0,4-4-111 0 0,2-5-28 0 0,0 0 169 0 0,0 0 1 0 0,1-1-31 0 0,-1 1-42 0 0,0 1 0 0 0,2-5 42 0 0,72-133-379 0 0,-78 142 375 0 0,12-19 20 0 0,-12 21-2 0 0,-1 0-1 0 0,1 0 1 0 0,0 1-1 0 0,0-1 1 0 0,-1 0-1 0 0,1 1 1 0 0,0-1-1 0 0,0 1 0 0 0,1-1-12 0 0,-12 23 332 0 0,3-10-243 0 0,-9 16 3 0 0,1 1-1 0 0,-1 5-92 0 0,-33 80 78 0 0,42-101-70 0 0,1 0-1 0 0,0 0 1 0 0,1 0 0 0 0,1 1-1 0 0,0-1 1 0 0,0 3-8 0 0,2-10-23 0 0,-1 7 29 0 0,2-12-15 0 0,0 0 0 0 0,0 0-1 0 0,0 1 1 0 0,0-1-1 0 0,0 0 1 0 0,0 0-1 0 0,0 1 1 0 0,0-1 0 0 0,0 0-1 0 0,0 0 1 0 0,0 1-1 0 0,0-1 1 0 0,0 0 0 0 0,0 0-1 0 0,0 1 1 0 0,0-1-1 0 0,0 0 1 0 0,1 0 0 0 0,-1 0-1 0 0,0 1 1 0 0,0-1-1 0 0,0 0 1 0 0,0 0 0 0 0,0 0-1 0 0,1 0 1 0 0,-1 1-1 0 0,0-1 1 0 0,0 0-1 0 0,0 0 1 0 0,1 0 0 0 0,-1 0-1 0 0,0 0 10 0 0,1 0-13 0 0,-1 0-1 0 0,0 0 1 0 0,1 0-1 0 0,-1 0 0 0 0,0 0 1 0 0,1 0-1 0 0,-1 0 1 0 0,1 0-1 0 0,-1-1 1 0 0,0 1-1 0 0,1 0 1 0 0,-1 0-1 0 0,0 0 1 0 0,1-1-1 0 0,-1 1 0 0 0,0 0 1 0 0,0-1-1 0 0,1 1 1 0 0,-1 0-1 0 0,0 0 1 0 0,0-1-1 0 0,1 1 1 0 0,-1-1-1 0 0,0 1 14 0 0,6-11-101 0 0,-6 9 86 0 0,6-9-94 0 0,0 1 1 0 0,3-4 108 0 0,10-17 15 0 0,8-27-256 0 0,-11 23 73 0 0,1 0-1 0 0,7-6 169 0 0,-21 37 171 0 0,-6 13-11 0 0,-8 13 45 0 0,-13 20 29 0 0,1 2 1 0 0,3 0 0 0 0,0 2-235 0 0,10-21 147 0 0,2-4-47 0 0,-1 3-115 0 0,9-24 12 0 0,0 0 1 0 0,0 0 0 0 0,0 0-1 0 0,0 0 1 0 0,0 1-1 0 0,0-1 1 0 0,0 0-1 0 0,0 0 1 0 0,0 0-1 0 0,0 0 1 0 0,0 0-1 0 0,-1 0 1 0 0,1 0-1 0 0,0 0 1 0 0,0 0-1 0 0,0 0 1 0 0,0 0-1 0 0,0 0 1 0 0,0 1-1 0 0,0-1 1 0 0,0 0-1 0 0,0 0 1 0 0,0 0-1 0 0,0 0 1 0 0,0 0 0 0 0,0 0-1 0 0,1 0 1 0 0,-1 0-1 0 0,0 0 1 0 0,0 0-1 0 0,0 0 1 0 0,0 0-1 0 0,0 1 1 0 0,0-1-1 0 0,0 0 1 0 0,0 0-1 0 0,0 0 1 0 0,0 0-1 0 0,0 0 1 0 0,0 0-1 0 0,0 0 1 0 0,0 0-1 0 0,0 0 1 0 0,0 0-1 0 0,0 0 1 0 0,1 0 2 0 0,-1 0-2 0 0,0 0 1 0 0,0 0-1 0 0,0 0 0 0 0,0 0 1 0 0,0 0-1 0 0,1 0 0 0 0,-1-1 1 0 0,0 1-1 0 0,0 0 1 0 0,0 0-1 0 0,0 0 0 0 0,0 0 1 0 0,0 0-1 0 0,0-1 0 0 0,1 1 1 0 0,-1 0-1 0 0,0 0 0 0 0,0 0 1 0 0,0 0-1 0 0,0 0 0 0 0,0-1 1 0 0,0 1-1 0 0,0 0 1 0 0,0 0-1 0 0,0 0 0 0 0,0 0 1 0 0,0-1-1 0 0,0 1 2 0 0,1-14-120 0 0,-1 1 1 0 0,0-1-1 0 0,-1 0 1 0 0,-3-10 119 0 0,2 1-70 0 0,-1-4 70 0 0,2 0-310 0 0,-4-7 310 0 0,2 9 66 0 0,-2-2 42 0 0,5 24-78 0 0,-1 0 1 0 0,0 0-1 0 0,0 0 1 0 0,0 0-1 0 0,-1 0 1 0 0,1 0-1 0 0,-2-2-30 0 0,2 5 12 0 0,1 0 1 0 0,0 0-1 0 0,-1 0 0 0 0,1-1 0 0 0,0 1 0 0 0,0 0 1 0 0,-1 0-1 0 0,1 0 0 0 0,-1 0 0 0 0,1 0 0 0 0,0 0 1 0 0,-1 0-1 0 0,1 0 0 0 0,0 0 0 0 0,-1 0 1 0 0,1 0-1 0 0,0 0 0 0 0,-1 0 0 0 0,1 0 0 0 0,0 0 1 0 0,-1 0-1 0 0,1 0 0 0 0,0 0 0 0 0,-1 0 0 0 0,1 1 1 0 0,0-1-1 0 0,-1 0 0 0 0,1 0 0 0 0,0 0 0 0 0,-1 1-12 0 0,-6 1 61 0 0,1-4-20 0 0,5 2-27 0 0,0 0 0 0 0,0-1 0 0 0,0 1 0 0 0,-1 0 0 0 0,1 0 0 0 0,0 0 0 0 0,0 0 0 0 0,0 0 0 0 0,0 0 0 0 0,-1 0-14 0 0,1 0-1 0 0,1 0-1 0 0,-1 0 0 0 0,1 0 0 0 0,-1 0 0 0 0,1 0 0 0 0,-1 0 1 0 0,1 0-1 0 0,-1 0 0 0 0,0 0 0 0 0,1 0 0 0 0,-1 0 1 0 0,1 0-1 0 0,-1-1 0 0 0,1 1 0 0 0,-1 0 0 0 0,1 0 1 0 0,-1-1-1 0 0,1 1 0 0 0,-1 0 0 0 0,1 0 0 0 0,0-1 1 0 0,-1 1-1 0 0,1-1 0 0 0,-1 1 0 0 0,1 0 0 0 0,0-1 1 0 0,-1 1 1 0 0,0-3-38 0 0,-1 1 1 0 0,1-1 0 0 0,0 1-1 0 0,0-1 1 0 0,0-1 37 0 0,-6-10 73 0 0,-3-7-143 0 0,4 8-2 0 0,5 12 81 0 0,1 0 0 0 0,-1 0 0 0 0,0 0 0 0 0,1 0 0 0 0,-1 0 0 0 0,0 0 0 0 0,0 0 0 0 0,0 1 0 0 0,1-1 0 0 0,-1 0 0 0 0,0 1 0 0 0,0-1 0 0 0,-1 0-9 0 0,1 1-1 0 0,1 0 0 0 0,0-1 0 0 0,-1 1 0 0 0,1 0 0 0 0,-1 0 0 0 0,1 0 0 0 0,-1 0 0 0 0,1 0 0 0 0,-1-1 0 0 0,1 1 0 0 0,-1 0 0 0 0,1 0 0 0 0,-1 0 0 0 0,1 0 0 0 0,-1 0 0 0 0,1 1 0 0 0,-1-1 0 0 0,1 0 0 0 0,-1 0 0 0 0,1 0 0 0 0,0 0 0 0 0,-1 0 0 0 0,1 1 0 0 0,-1-1 0 0 0,1 0 0 0 0,-1 0 0 0 0,1 1 1 0 0,0-1 1 0 0,0 0 0 0 0,-1 0 0 0 0,1 0-1 0 0,0 0 1 0 0,0 0 0 0 0,-1 0 0 0 0,1 0 0 0 0,0 1 0 0 0,0-1 0 0 0,-1 0 0 0 0,1 0 0 0 0,0 0 0 0 0,0 0 0 0 0,0 0 0 0 0,-1 0 0 0 0,1-1 0 0 0,0 1 0 0 0,0 0 0 0 0,-1 0 0 0 0,1 0 0 0 0,0 0 0 0 0,0 0 0 0 0,-1 0 0 0 0,1 0 0 0 0,0 0 0 0 0,0-1 0 0 0,0 1 0 0 0,-1 0 0 0 0,1 0 0 0 0,0 0 0 0 0,0 0 0 0 0,0-1 0 0 0,0 1 0 0 0,-1 0 0 0 0,1 0 0 0 0,0 0-1 0 0,0-1-5 0 0,-1 1 1 0 0,1-1 0 0 0,-1 1 0 0 0,1-1 0 0 0,0 0 0 0 0,-1 1 0 0 0,1-1-1 0 0,0 1 1 0 0,-1-1 0 0 0,1 0 0 0 0,0 1 0 0 0,0-1 4 0 0,0 1-1 0 0,0-1 1 0 0,0 1-1 0 0,0-1 1 0 0,0 1 0 0 0,0 0-1 0 0,0-1 1 0 0,0 1-1 0 0,0 0 1 0 0,0-1-1 0 0,-1 1 1 0 0,1-1-1 0 0,0 1 1 0 0,0 0-1 0 0,0-1 1 0 0,0 1-1 0 0,0 0 1 0 0,-1-1-1 0 0,1 1 1 0 0,0 0-1 0 0,0-1 1 0 0,-1 1 0 0 0,-5-1 0 0 0,3 2 49 0 0,3-1-48 0 0,0 0 0 0 0,-1 0 0 0 0,1 0 1 0 0,0 0-1 0 0,0 0 0 0 0,0 0 0 0 0,-1 0 0 0 0,1 0 1 0 0,0 0-1 0 0,0 0 0 0 0,-1 0 0 0 0,1 0 1 0 0,0 0-1 0 0,0 0 0 0 0,0 0 0 0 0,-1 0 1 0 0,1-1-1 0 0,0 1 0 0 0,0 0 0 0 0,-1 0 0 0 0,1 0 1 0 0,0 0-1 0 0,0 0 0 0 0,0 0 0 0 0,0-1 1 0 0,-1 1-1 0 0,1 0 0 0 0,0 0 0 0 0,0 0 1 0 0,0-1-1 0 0,0 1 0 0 0,0 0 0 0 0,0 0 0 0 0,-1 0 1 0 0,1-1-1 0 0,0 1 0 0 0,0 0 0 0 0,0 0 1 0 0,0-1-1 0 0,0 1 0 0 0,0 0 0 0 0,0 0 1 0 0,0-1-2 0 0,-1-2-13 0 0,-2 2-103 0 0,3 1 119 0 0,0 0 0 0 0,0 0 0 0 0,0 0 1 0 0,0 0-1 0 0,0 0 0 0 0,0 1 0 0 0,-1-1 0 0 0,1 0 0 0 0,0 0 0 0 0,0 0 1 0 0,0 0-1 0 0,0 0 0 0 0,0 0 0 0 0,0 0 0 0 0,0 0 0 0 0,0 0 1 0 0,0 0-1 0 0,0 0 0 0 0,0 0 0 0 0,0 0 0 0 0,0 0 0 0 0,0 0 1 0 0,0 0-1 0 0,0 1 0 0 0,0-1 0 0 0,0 0 0 0 0,0 0 0 0 0,0 0 1 0 0,0 0-1 0 0,0 0 0 0 0,0 0 0 0 0,0 0 0 0 0,0 0 0 0 0,0 0 1 0 0,0 0-1 0 0,0 0 0 0 0,0 1 0 0 0,0-1 0 0 0,0 0 0 0 0,0 0 1 0 0,0 0-1 0 0,0 0 0 0 0,0 0 0 0 0,0 0 0 0 0,0 0 0 0 0,0 0 0 0 0,0 0 1 0 0,0 0-1 0 0,0 0 0 0 0,0 0 0 0 0,0 0 0 0 0,0 0 0 0 0,0 0 1 0 0,0 0-1 0 0,1 1 0 0 0,-1-1 0 0 0,0 0 0 0 0,0 0 0 0 0,0 0 1 0 0,0 0-1 0 0,0 0 0 0 0,0 0 0 0 0,0 0 0 0 0,0 0-3 0 0,-1-6 12 0 0,0-1-59 0 0,2 6 47 0 0,0 3 35 0 0,-1-2-35 0 0,0 0 0 0 0,0 0 0 0 0,0 0 0 0 0,0 0 0 0 0,0 0 0 0 0,0 0 0 0 0,1 0 0 0 0,-1 0 0 0 0,0 0 0 0 0,0 0 0 0 0,0 0-1 0 0,0 0 1 0 0,0 0 0 0 0,0 0 0 0 0,0 0 0 0 0,0 0 0 0 0,0-1 0 0 0,0 1 0 0 0,1 0 0 0 0,-1 0 0 0 0,0 0 0 0 0,0 0 0 0 0,0 0 0 0 0,0 0 0 0 0,0 0-1 0 0,0 0 1 0 0,0 0 0 0 0,0 0 0 0 0,0 0 0 0 0,0-1 0 0 0,0 1 0 0 0,0 0 0 0 0,0 0 0 0 0,0 0 0 0 0,0 0 0 0 0,0 0 0 0 0,0 0 0 0 0,0 0 0 0 0,0 0-4 0 0,0 0 0 0 0,0 0 1 0 0,0 0-1 0 0,0 0 0 0 0,0 0 1 0 0,0 0-1 0 0,0 0 0 0 0,0 0 1 0 0,0 0-1 0 0,0 0 0 0 0,0 0 1 0 0,-1 0-1 0 0,1 0 0 0 0,0 0 1 0 0,0 0-1 0 0,0 0 0 0 0,0 0 1 0 0,0 0-1 0 0,0 0 0 0 0,0 0 1 0 0,0 0-1 0 0,0 0 0 0 0,0 0 1 0 0,0 0-1 0 0,0-1 0 0 0,0 1 1 0 0,0 0-1 0 0,0 0 1 0 0,0 0-1 0 0,0 0 0 0 0,0 0 1 0 0,0 0-1 0 0,0 0 0 0 0,0 0 1 0 0,0 0-1 0 0,0 0 0 0 0,0 0 1 0 0,0 0-1 0 0,0 0 0 0 0,0 0 1 0 0,0 0-1 0 0,0 0 0 0 0,0 0 4 0 0,0-1 9 0 0,0 1-1 0 0,0-1 0 0 0,0 1 0 0 0,0-1 1 0 0,0 1-1 0 0,0 0 0 0 0,0-1 0 0 0,0 1 1 0 0,0-1-1 0 0,0 1 0 0 0,0-1 0 0 0,0 1 1 0 0,0-1-1 0 0,0 1 0 0 0,0-1 0 0 0,0 1 1 0 0,0-1-1 0 0,-1 1 0 0 0,1 0 0 0 0,0-1 1 0 0,-1 0-9 0 0,1 1-3 0 0,0 0 1 0 0,0 0-1 0 0,0 0 0 0 0,0 0 1 0 0,0 0-1 0 0,0-1 1 0 0,0 1-1 0 0,0 0 1 0 0,0 0-1 0 0,0 0 1 0 0,0 0-1 0 0,0 0 0 0 0,0-1 1 0 0,0 1-1 0 0,0 0 1 0 0,0 0-1 0 0,0 0 1 0 0,0 0-1 0 0,-1 0 1 0 0,1 0-1 0 0,0 0 0 0 0,0 0 1 0 0,0-1-1 0 0,0 1 1 0 0,0 0-1 0 0,0 0 1 0 0,0 0-1 0 0,-1 0 1 0 0,1 0-1 0 0,0 0 0 0 0,0 0 1 0 0,0 0-1 0 0,0 0 1 0 0,0 0-1 0 0,-1 0 1 0 0,1 0-1 0 0,0 0 1 0 0,0 0-1 0 0,0 0 1 0 0,0 0-1 0 0,0 0 0 0 0,0 0 1 0 0,-1 0-1 0 0,1 0 1 0 0,0 0-1 0 0,0 0 1 0 0,0 0-1 0 0,0 0 1 0 0,0 0-1 0 0,-1 0 0 0 0,1 0 1 0 0,0 1-1 0 0,0-1 1 0 0,0 0-1 0 0,0 0 1 0 0,0 0-1 0 0,0 0 1 0 0,0 0-1 0 0,0 0 0 0 0,-1 0 1 0 0,1 1-1 0 0,0-1 1 0 0,0 0-1 0 0,0 0 1 0 0,0 0 2 0 0,0 1 4 0 0,-1-1 1 0 0,1 1-1 0 0,0 0 1 0 0,-1-1-1 0 0,1 1 1 0 0,0 0-1 0 0,0 0 1 0 0,0-1 0 0 0,0 1-1 0 0,-1 0 1 0 0,1 0-1 0 0,0-1 1 0 0,0 1-1 0 0,0 0 1 0 0,0 0-1 0 0,1 0-4 0 0,-1-1-1 0 0,0 0 1 0 0,0 0-1 0 0,0 0 0 0 0,0 0 0 0 0,0 1 0 0 0,0-1 0 0 0,0 0 0 0 0,0 0 0 0 0,0 0 0 0 0,0 1 1 0 0,0-1-1 0 0,0 0 0 0 0,0 0 0 0 0,0 0 0 0 0,0 1 0 0 0,0-1 0 0 0,0 0 0 0 0,0 0 0 0 0,1 0 1 0 0,-1 0-1 0 0,0 0 0 0 0,0 1 0 0 0,0-1 0 0 0,0 0 0 0 0,0 0 0 0 0,1 0 0 0 0,-1 0 1 0 0,0 0-1 0 0,0 0 0 0 0,0 0 0 0 0,0 0 0 0 0,1 1 0 0 0,-1-1 0 0 0,0 0 0 0 0,0 0 0 0 0,0 0 1 0 0,1 0-1 0 0,-1 0 0 0 0,0 0 0 0 0,0 0 0 0 0,0 0 0 0 0,1 0 0 0 0,-1 0 0 0 0,0 0 0 0 0,0 0 1 0 0,0-1 0 0 0,1 1 7 0 0,0 0 0 0 0,-1-1 1 0 0,1 1-1 0 0,-1 0 1 0 0,1-1-1 0 0,-1 1 1 0 0,1-1-1 0 0,-1 1 1 0 0,0-1-1 0 0,1 1 0 0 0,-1-1 1 0 0,1 0-1 0 0,-1 0-7 0 0,1-1 3 0 0,4-8 34 0 0,-4 8-19 0 0,0 4-10 0 0,-1 3 17 0 0,0-4-24 0 0,0-1 0 0 0,0 0 1 0 0,0 0-1 0 0,0 0 0 0 0,0 0 1 0 0,0 0-1 0 0,0 0 0 0 0,0 0 1 0 0,0 0-1 0 0,0 1 0 0 0,0-1 1 0 0,0 0-1 0 0,0 0 0 0 0,0 0 1 0 0,0 0-1 0 0,0 0 0 0 0,0 0 1 0 0,0 0-1 0 0,0 0 0 0 0,0 1 1 0 0,0-1-1 0 0,0 0 0 0 0,0 0 1 0 0,0 0-1 0 0,0 0 0 0 0,0 0 1 0 0,0 0-1 0 0,1 0 0 0 0,-1 0 1 0 0,0 0-1 0 0,0 0 0 0 0,0 0 1 0 0,0 0-1 0 0,0 0 0 0 0,0 0 1 0 0,0 0-1 0 0,0 1 0 0 0,0-1 1 0 0,1 0-1 0 0,-1 0-1 0 0,0 0-1 0 0,3 5-20 0 0,-3-5 21 0 0,0 1-1 0 0,0-1 1 0 0,1 1 0 0 0,-1-1 0 0 0,0 0 0 0 0,0 1-1 0 0,0-1 1 0 0,0 0 0 0 0,1 1 0 0 0,-1-1 0 0 0,0 0-1 0 0,0 1 1 0 0,1-1 0 0 0,-1 0 0 0 0,0 0 0 0 0,1 1-1 0 0,-1-1 1 0 0,0 0 0 0 0,1 0 0 0 0,-1 1 0 0 0,1-1 0 0 0,2 1 11 0 0,0 0 1 0 0,1 1 0 0 0,-1 0-1 0 0,0-1 1 0 0,0 1 0 0 0,0 0-1 0 0,0 0 1 0 0,1 2-12 0 0,3 3 14 0 0,-1-1-1 0 0,3 6-13 0 0,4 4-64 0 0,-7-8 81 0 0,-5-7-16 0 0,-1 0 1 0 0,1 0-1 0 0,0 0 1 0 0,0 0-1 0 0,-1 0 0 0 0,1 0 1 0 0,0 0-1 0 0,0 0 1 0 0,0 0-1 0 0,0 0 1 0 0,0 0-1 0 0,0-1 1 0 0,1 1-2 0 0,0 0 10 0 0,-1 0 1 0 0,0 0-1 0 0,1 0 1 0 0,-1 0-1 0 0,0 0 1 0 0,0 1-1 0 0,0-1 1 0 0,1 0-1 0 0,-1 1 1 0 0,0 0-11 0 0,6 6 5 0 0,-2-5 57 0 0,-4-3-61 0 0,-1 0 1 0 0,0 0 0 0 0,0 0-1 0 0,1 0 1 0 0,-1 0 0 0 0,0 0-1 0 0,0 0 1 0 0,1 0 0 0 0,-1 0-1 0 0,0 0 1 0 0,0 0 0 0 0,1 0-1 0 0,-1 0 1 0 0,0 1 0 0 0,0-1-1 0 0,0 0 1 0 0,1 0 0 0 0,-1 0-1 0 0,0 0 1 0 0,0 1-2 0 0,0-1 0 0 0,0 0 0 0 0,1 0 0 0 0,-1 0 0 0 0,0 0 0 0 0,0 0 0 0 0,0 1 0 0 0,0-1 1 0 0,1 0-1 0 0,-1 0 0 0 0,0 0 0 0 0,0 0 0 0 0,1 0 0 0 0,-1 0 0 0 0,0 0 0 0 0,0 0 0 0 0,0 0 0 0 0,1 0 0 0 0,-1 0 0 0 0,0 0 0 0 0,0 0 0 0 0,0 0 0 0 0,1 0 0 0 0,-1 0 0 0 0,0 0 1 0 0,0 0-1 0 0,0 0 0 0 0,1 0 0 0 0,-1-1 0 0 0,0 1 0 0 0,0 0 0 0 0,0 0 0 0 0,1 0 0 0 0,-1 0 0 0 0,0 0 0 0 0,0 0 0 0 0,0-1 0 0 0,0 1 0 0 0,0 0 0 0 0,1 0 0 0 0,-1 0 1 0 0,0 0-1 0 0,0-1 0 0 0,0 1 0 0 0,0 0 0 0 0,1-1-3 0 0,-1 0 6 0 0,0 1 0 0 0,0-1 0 0 0,0 1 0 0 0,0 0-1 0 0,0-1 1 0 0,1 1 0 0 0,-1 0 0 0 0,0-1 0 0 0,0 1 0 0 0,0 0 0 0 0,1-1 0 0 0,-1 1 0 0 0,0 0-1 0 0,0 0 1 0 0,1-1 0 0 0,-1 1 0 0 0,0 0 0 0 0,1 0 0 0 0,-1-1 0 0 0,0 1 0 0 0,1 0 0 0 0,-1 0 0 0 0,0 0-1 0 0,1 0 1 0 0,-1 0 0 0 0,1 0 0 0 0,-1-1 0 0 0,0 1 0 0 0,1 0 0 0 0,-1 0-3 0 0,2 0-5 0 0,0-1-1 0 0,-1 0 1 0 0,1 0 0 0 0,0 0 0 0 0,-1 0 0 0 0,2-1 5 0 0,4-3 9 0 0,-4 3-16 0 0,0 0 0 0 0,1 0-1 0 0,-1 0 1 0 0,0-1-1 0 0,-1 1 1 0 0,1-1 0 0 0,0 0-1 0 0,-1 0 1 0 0,2-1 7 0 0,2-3 130 0 0,-6 7-129 0 0,0 0 0 0 0,0 0 0 0 0,0 0 1 0 0,0 0-1 0 0,0 0 0 0 0,0 0 0 0 0,0 0 1 0 0,0 0-1 0 0,0 0 0 0 0,0 0 0 0 0,1 0 1 0 0,-1 0-1 0 0,0 0 0 0 0,0 0 0 0 0,0 0 1 0 0,0 0-1 0 0,0 0 0 0 0,0 0 0 0 0,0 0 1 0 0,0 0-1 0 0,0 0 0 0 0,0 0 0 0 0,0 0 1 0 0,0 0-1 0 0,0 0 0 0 0,1 0 0 0 0,-1 0 1 0 0,0 0-1 0 0,0 0 0 0 0,0 0 0 0 0,0 0 1 0 0,0 0-1 0 0,0 0 0 0 0,0 0 0 0 0,0 0 1 0 0,0 0-1 0 0,0 0 0 0 0,0 0 0 0 0,0 0 1 0 0,0 0-1 0 0,0 0 0 0 0,0 0 0 0 0,0 0 1 0 0,0 0-1 0 0,1 1 0 0 0,-1-1-1 0 0,-1 13 13 0 0,0 2 55 0 0,1-15-70 0 0,0 0 0 0 0,1 0 0 0 0,-1 0 0 0 0,0 0 1 0 0,0 0-1 0 0,0 1 0 0 0,0-1 0 0 0,0 0 0 0 0,0 0 1 0 0,0 0-1 0 0,0 0 0 0 0,0 0 0 0 0,0 0 0 0 0,0 1 0 0 0,0-1 1 0 0,1 0-1 0 0,-1 0 0 0 0,0 0 0 0 0,0 0 0 0 0,0 0 0 0 0,0 0 1 0 0,0 0-1 0 0,0 0 0 0 0,1 0 0 0 0,-1 0 0 0 0,0 0 1 0 0,0 0-1 0 0,0 1 0 0 0,0-1 0 0 0,0 0 0 0 0,0 0 0 0 0,1 0 1 0 0,-1 0-1 0 0,0 0 0 0 0,0 0 0 0 0,0 0 0 0 0,0 0 0 0 0,1-1 1 0 0,-1 1-1 0 0,0 0 2 0 0,8-4-80 0 0,9-12-10 0 0,-15 13 101 0 0,26-18 115 0 0,-26 20-125 0 0,-1-1 0 0 0,1 1-1 0 0,0-1 1 0 0,0 1-1 0 0,1 0 1 0 0,-1 0-1 0 0,0 0 1 0 0,1 0-1 0 0,0 0-18 0 0,0 0 0 0 0,-1-1-1 0 0,1 1 1 0 0,-1-1 0 0 0,1 1 0 0 0,-1-1 0 0 0,1 0 18 0 0,15-16-8 0 0,-10 10-7 0 0,1-1 0 0 0,0 2-1 0 0,1-1 16 0 0,-3 2 1 0 0,-1 0-1 0 0,0 0 0 0 0,0-1 0 0 0,0 0 0 0 0,-1 0 1 0 0,1 0-1 0 0,0-2-15 0 0,1 0 1 0 0,1 0 0 0 0,3-2 14 0 0,2-3-17 0 0,1 0 0 0 0,5-9 17 0 0,-7 8 125 0 0,1 0 0 0 0,6-4-125 0 0,-6 6-253 0 0,9-13 253 0 0,-3 5 6 0 0,-10 10 65 0 0,-1 0-1 0 0,0 0 0 0 0,-1-1 1 0 0,2-3-71 0 0,4-3-323 0 0,-11 15 356 0 0,0 0 0 0 0,1 0 0 0 0,-1 0 0 0 0,0 0 1 0 0,-1-1-1 0 0,2-2-33 0 0,6-15-38 0 0,0 1 0 0 0,3-2 38 0 0,-2 1-15 0 0,0 0-1 0 0,-1-1 16 0 0,29-72 252 0 0,-21 63-308 0 0,-15 28 84 0 0,0 1 1 0 0,0-1-1 0 0,0 1 0 0 0,0-1 1 0 0,2 0-29 0 0,7-9-54 0 0,-6 4 51 0 0,0-1 1 0 0,0 0-1 0 0,-1 0 0 0 0,0 0 1 0 0,-1-1-1 0 0,2-6 3 0 0,-1 7-83 0 0,1-2 274 0 0,-5 10-185 0 0,0 1 0 0 0,0 0 0 0 0,0-1 0 0 0,0 1 0 0 0,0-1 0 0 0,0 1 0 0 0,0 0 0 0 0,0-1-1 0 0,0 1 1 0 0,0-1 0 0 0,0 1 0 0 0,0 0 0 0 0,0-1 0 0 0,0 1 0 0 0,0-1 0 0 0,0 1 0 0 0,-1 0 0 0 0,1-1 0 0 0,0 1-1 0 0,0 0 1 0 0,0-1 0 0 0,-1 1 0 0 0,1-1-6 0 0,-14 6-97 0 0,5-1 87 0 0,3-2 0 0 0,1 0-1 0 0,-1-1 0 0 0,0 1 1 0 0,-5 0 10 0 0,9-2-10 0 0,1 0-1 0 0,-1 0 1 0 0,1 0 0 0 0,-1 0-1 0 0,0 0 1 0 0,1 0 0 0 0,0 0 0 0 0,-1-1-1 0 0,1 1 1 0 0,-1-1 0 0 0,1 1-1 0 0,-1-1 1 0 0,1 1 0 0 0,0-1-1 0 0,-1 0 1 0 0,1 0 0 0 0,0 0 0 0 0,0 0-1 0 0,-1 1 1 0 0,1-2 0 0 0,-1 0 10 0 0,0 0 39 0 0,0 0-1 0 0,0 1 1 0 0,-1-1 0 0 0,1 0 0 0 0,-1 1 0 0 0,-1-1-39 0 0,-9-7-4 0 0,11 8 4 0 0,0-1 1 0 0,1 1-1 0 0,-1-1 1 0 0,1 1-1 0 0,0-1 0 0 0,0 0 1 0 0,-1 0-1 0 0,1 1 1 0 0,0-1-1 0 0,0 0 0 0 0,1 0 1 0 0,-1 0-1 0 0,0 0 0 0 0,1 0 0 0 0,-3-9 8 0 0,3 9-7 0 0,-1 0 0 0 0,1 1 0 0 0,-1-1 0 0 0,1 0 0 0 0,-1 1 0 0 0,1-1 0 0 0,-1 0 0 0 0,0 1 0 0 0,0-1 0 0 0,0 0 0 0 0,0 1 0 0 0,0 0 0 0 0,0-1 0 0 0,0 1 0 0 0,-2-2-1 0 0,3 3 2 0 0,0 0-1 0 0,0 0 1 0 0,0 0 0 0 0,0 0-1 0 0,0 0 1 0 0,0 0-1 0 0,0 0 1 0 0,0 0 0 0 0,0 0-1 0 0,0 0 1 0 0,0 0-1 0 0,0 0 1 0 0,-1 0 0 0 0,1 0-1 0 0,0 0 1 0 0,0 0-1 0 0,0 0 1 0 0,0 0 0 0 0,0 0-1 0 0,0 0 1 0 0,0 0-1 0 0,0 0 1 0 0,0 0 0 0 0,0 0-1 0 0,0 0 1 0 0,0 0-1 0 0,-1 0 1 0 0,1 0 0 0 0,0 0-1 0 0,0 0 1 0 0,0 0-1 0 0,0 0 1 0 0,0 0 0 0 0,0 0-1 0 0,0 0 1 0 0,0 0-1 0 0,0 0 1 0 0,0 0 0 0 0,0 0-1 0 0,0 0 1 0 0,0 0-1 0 0,-1 0 1 0 0,1 0 0 0 0,0 0-1 0 0,0 0-1 0 0,0 5 82 0 0,2 2-212 0 0,-1-6 131 0 0,-1-1 0 0 0,0 0-1 0 0,1 0 1 0 0,-1 1 0 0 0,0-1 0 0 0,1 0-1 0 0,-1 0 1 0 0,0 0 0 0 0,1 1-1 0 0,-1-1 1 0 0,1 0 0 0 0,-1 0 0 0 0,0 0-1 0 0,1 0 1 0 0,-1 0 0 0 0,1 0 0 0 0,-1 0-1 0 0,0 0 1 0 0,1 0 0 0 0,-1 0 0 0 0,1 0-1 0 0,-1 0 1 0 0,0 0 0 0 0,1 0-1 0 0,0-1 7 0 0,0 1 0 0 0,0-1 1 0 0,0 1-1 0 0,0-1 1 0 0,0 1-1 0 0,0-1 0 0 0,0 0 1 0 0,0 1-1 0 0,0-2-7 0 0,1 1 13 0 0,-1 0 1 0 0,0-1-1 0 0,1 1 1 0 0,-1-1-1 0 0,0 1 1 0 0,0-1-1 0 0,0 0 1 0 0,0 0-1 0 0,0 1 1 0 0,0-1-1 0 0,0 0-13 0 0,0-3 19 0 0,-1 0 0 0 0,1-1 1 0 0,-1-3-20 0 0,-1 11-122 0 0,0-2 122 0 0,1 0-1 0 0,0 0 0 0 0,0 1 1 0 0,-1-1-1 0 0,1 0 0 0 0,0 0 1 0 0,0 1-1 0 0,0-1 0 0 0,0 0 1 0 0,-1 0-1 0 0,1 1 1 0 0,0-1-1 0 0,0 0 0 0 0,0 1 1 0 0,0-1-1 0 0,0 0 0 0 0,0 1 1 0 0,0-1-1 0 0,0 0 0 0 0,0 1 1 0 0,0-1-1 0 0,0 0 1 0 0,0 1-1 0 0,0 0 1 0 0,0-1-1 0 0,0 1 1 0 0,0 0-1 0 0,0-1 1 0 0,1 1-1 0 0,-1-1 0 0 0,0 1 1 0 0,0 0-1 0 0,1-1 1 0 0,-1 1-1 0 0,0-1 0 0 0,1 1 1 0 0,-1-1-1 0 0,1 1 1 0 0,-1-1-1 0 0,1 1 1 0 0,-1-1-1 0 0,1 1 0 0 0,-1-1 1 0 0,1 1-1 0 0,-1-1 1 0 0,1 0 0 0 0,0 1 0 0 0,0-1 0 0 0,0 0 0 0 0,0 0 0 0 0,0 0 0 0 0,0 1 0 0 0,0-1 0 0 0,0 0 0 0 0,0-1 0 0 0,0 1 0 0 0,0 0 0 0 0,0 0 0 0 0,0 0 0 0 0,0 0 0 0 0,0-1 0 0 0,3 0 17 0 0,0-1 0 0 0,0 0 0 0 0,0 0 0 0 0,-1 0 0 0 0,1 0 0 0 0,2-3-17 0 0,-5 4 32 0 0,2-1-65 0 0,0 0-1 0 0,-1 0 1 0 0,1-1 0 0 0,1-1 33 0 0,-4 3-4 0 0,1 1 1 0 0,-1 0-1 0 0,0-1 1 0 0,1 1-1 0 0,-1 0 1 0 0,0-1-1 0 0,0 1 1 0 0,1-1-1 0 0,-1 1 1 0 0,0 0-1 0 0,0-1 1 0 0,0 1-1 0 0,0-1 1 0 0,0 1 0 0 0,1-1-1 0 0,-1 1 1 0 0,0-1-1 0 0,0 1 1 0 0,0-1-1 0 0,0 1 1 0 0,0-1-1 0 0,-1 1 1 0 0,1-1-1 0 0,0 1 1 0 0,0 0-1 0 0,0-1 1 0 0,0 1-1 0 0,0-1 1 0 0,-1 1-1 0 0,1-1 1 0 0,0 1 0 0 0,0 0-1 0 0,-1-1 1 0 0,1 1-1 0 0,0-1 4 0 0,-1 1 3 0 0,1 0 0 0 0,0 0 0 0 0,0 0-1 0 0,0 0 1 0 0,0 0 0 0 0,-1 0 0 0 0,1 0 0 0 0,0 0-1 0 0,0 0 1 0 0,0 0 0 0 0,-1 0 0 0 0,1 0 0 0 0,0 1-1 0 0,0-1 1 0 0,0 0 0 0 0,0 0 0 0 0,-1 0 0 0 0,1 0 0 0 0,0 0-1 0 0,0 0 1 0 0,0 0 0 0 0,0 0 0 0 0,0 1 0 0 0,0-1-1 0 0,-1 0 1 0 0,1 0 0 0 0,0 0 0 0 0,0 0 0 0 0,0 1-1 0 0,0-1 1 0 0,0 0 0 0 0,0 0 0 0 0,0 0 0 0 0,0 0 0 0 0,0 1-3 0 0,-5 8-40 0 0,3-6 16 0 0,0 0 41 0 0,1-1 0 0 0,0 1 0 0 0,-1-1 1 0 0,1 1-1 0 0,0 0 0 0 0,0 0 0 0 0,1-1 0 0 0,-1 3-17 0 0,1-5 3 0 0,-1 1-1 0 0,1 0 0 0 0,0-1 1 0 0,0 1-1 0 0,0 0 0 0 0,0-1 1 0 0,0 1-1 0 0,1 0 0 0 0,-1-1 1 0 0,0 1-1 0 0,0 0 0 0 0,0-1 1 0 0,1 1-1 0 0,-1-1 0 0 0,0 1 1 0 0,1 0-1 0 0,-1-1 0 0 0,0 1 1 0 0,1-1-1 0 0,-1 1 0 0 0,1-1 1 0 0,-1 1-1 0 0,1-1 1 0 0,-1 1-1 0 0,1-1 0 0 0,-1 1 1 0 0,1-1-1 0 0,-1 0 0 0 0,1 1 1 0 0,-1-1-1 0 0,1 0 0 0 0,0 0 1 0 0,-1 1-1 0 0,1-1 0 0 0,0 0 1 0 0,-1 0-1 0 0,1 0-2 0 0,5 2-19 0 0,-4-2 8 0 0,-1 1-1 0 0,1-1 1 0 0,-1 0-1 0 0,1 1 1 0 0,-1-1-1 0 0,1 0 0 0 0,-1 0 1 0 0,0 0-1 0 0,1 0 1 0 0,-1 0-1 0 0,1 0 1 0 0,-1-1-1 0 0,1 1 1 0 0,1-1 11 0 0,8-3-12 0 0,1 1 0 0 0,0 0 0 0 0,0 0 0 0 0,7 1 12 0 0,-18 1-1 0 0,0 1-21 0 0,1 0 1 0 0,-1 0-1 0 0,1 0 1 0 0,0 0-1 0 0,-1 0 1 0 0,1 0-1 0 0,-1 0 1 0 0,2 1 20 0 0,-3-1 4 0 0,1 0 0 0 0,-1 1-1 0 0,0-1 1 0 0,1 0-1 0 0,-1 0 1 0 0,0 1-1 0 0,1-1 1 0 0,-1 0-1 0 0,0 1 1 0 0,1-1-1 0 0,-1 1 1 0 0,0-1-1 0 0,0 0 1 0 0,0 1-1 0 0,1-1 1 0 0,-1 1 0 0 0,0-1-1 0 0,0 0 1 0 0,0 1-1 0 0,0-1 1 0 0,0 1-1 0 0,0-1 1 0 0,0 1-1 0 0,0-1 1 0 0,0 1-1 0 0,0-1 1 0 0,0 0-1 0 0,0 1 1 0 0,0-1-1 0 0,0 1-2 0 0,-1 7-4 0 0,1 0 0 0 0,0 1 0 0 0,1-1-1 0 0,0 0 1 0 0,1 6 4 0 0,-1-13 11 0 0,-1 0-1 0 0,0 0 1 0 0,1 0-1 0 0,-1 0 1 0 0,1-1 0 0 0,-1 1-1 0 0,1 0 1 0 0,-1 0-1 0 0,1 0 1 0 0,-1-1-1 0 0,1 1 1 0 0,0 0 0 0 0,-1-1-1 0 0,1 1 1 0 0,0 0-1 0 0,0-1-10 0 0,16 9-65 0 0,-14-8 65 0 0,0 0-1 0 0,-1 1 1 0 0,1-1 0 0 0,-1 0-1 0 0,1 1 1 0 0,-1 0-1 0 0,1 0 1 0 0,0 0 4 0 0,-1 0-1 0 0,1 0 0 0 0,0 0 1 0 0,1 0-1 0 0,-1-1 0 0 0,0 1 0 0 0,0-1 1 0 0,1 0-1 0 0,-1 0 0 0 0,1 0 0 0 0,3 0-3 0 0,-5-1 2 0 0,0 0 0 0 0,0 0 0 0 0,0 0-1 0 0,0 0 1 0 0,1 0 0 0 0,-1-1-1 0 0,0 1 1 0 0,0-1 0 0 0,0 0-1 0 0,0 1 1 0 0,2-2-2 0 0,22-13-271 0 0,-17 10 206 0 0,9-7-8 0 0,-14 9 69 0 0,0 0-1 0 0,0 1 1 0 0,1-1 0 0 0,-1 1 0 0 0,1 0-1 0 0,-1 0 1 0 0,1 0 0 0 0,-1 0-1 0 0,1 1 1 0 0,2 0 4 0 0,-7 1 2 0 0,1-1 1 0 0,-1 1-1 0 0,1 0 0 0 0,0 0 0 0 0,-1 0 1 0 0,1 0-1 0 0,-1 0 0 0 0,1 0 0 0 0,-1 0 1 0 0,1 0-1 0 0,0 1 0 0 0,-1-1 0 0 0,1 0 1 0 0,-1 0-1 0 0,1 0 0 0 0,-1 0 1 0 0,1 1-1 0 0,-1-1 0 0 0,1 0 0 0 0,-1 1 1 0 0,1-1-1 0 0,-1 0 0 0 0,1 1 0 0 0,-1-1 1 0 0,1 1-1 0 0,-1-1 0 0 0,0 1 0 0 0,1-1-2 0 0,-1 1 22 0 0,1 1 0 0 0,-1-1 0 0 0,0 1 0 0 0,1-1-1 0 0,-1 1 1 0 0,0-1 0 0 0,0 1 0 0 0,0-1 0 0 0,0 1-22 0 0,0-1-3 0 0,-1 0 1 0 0,1 0 0 0 0,0 1 0 0 0,0-1-1 0 0,0 0 1 0 0,0 0 0 0 0,1 0 0 0 0,-1 0-1 0 0,0 0 1 0 0,0 0 0 0 0,1 0 0 0 0,-1 0-1 0 0,0 0 1 0 0,1 0 0 0 0,-1 0 0 0 0,1 0 0 0 0,-1-1-1 0 0,1 1 1 0 0,0 0 0 0 0,-1 0 0 0 0,1 0-1 0 0,0-1 1 0 0,-1 1 2 0 0,2 0 9 0 0,-1 0 6 0 0,1 0 1 0 0,-1 0-1 0 0,0-1 1 0 0,1 1 0 0 0,-1 0-1 0 0,0-1 1 0 0,1 1 0 0 0,-1-1-1 0 0,1 1 1 0 0,-1-1-1 0 0,1 0 1 0 0,-1 1 0 0 0,1-1-1 0 0,-1 0 1 0 0,1 0 0 0 0,-1 0-1 0 0,1 0 1 0 0,-1-1 0 0 0,1 1-17 0 0,4-1 10 0 0,1-1 0 0 0,-1 1 0 0 0,0-1 0 0 0,0-1 0 0 0,0 1-9 0 0,1-1-1 0 0,1 0 0 0 0,0 1 1 0 0,0 0 0 0 0,13-4-151 0 0,-17 4 175 0 0,-1 1-1 0 0,1 1 0 0 0,-1-1 0 0 0,1 1 0 0 0,-1-1 0 0 0,1 1 0 0 0,0 0 0 0 0,2 0-23 0 0,4 2-93 0 0,1-1-1 0 0,2 2 94 0 0,-3 0 6 0 0,1-2 0 0 0,3 1-6 0 0,-7-2 15 0 0,0 0 0 0 0,0-1 0 0 0,7-1-15 0 0,9-1-89 0 0,-7 2 171 0 0,-11 0-93 0 0,1 0 1 0 0,-1 1 0 0 0,0-1 0 0 0,1 1-1 0 0,4 1 11 0 0,40 4 151 0 0,-33-4-186 0 0,6 1-16 0 0,0-2 0 0 0,14-1 51 0 0,-33 1-2 0 0,0 1 0 0 0,0-1 0 0 0,0 1 0 0 0,0-1 0 0 0,-1 1 0 0 0,1 0 0 0 0,0 1 0 0 0,-1-1 0 0 0,1 1 0 0 0,1 0 2 0 0,-1 0-5 0 0,0 0-1 0 0,0 0 0 0 0,1-1 1 0 0,-1 0-1 0 0,1 0 0 0 0,3 1 6 0 0,-6-2 9 0 0,1 1 0 0 0,-1-1 0 0 0,0 1 0 0 0,0-1 0 0 0,0 1 0 0 0,0 0-1 0 0,1 0-8 0 0,12 4 61 0 0,-10-4-62 0 0,8 2-28 0 0,0 0 0 0 0,2 1 29 0 0,-10-3-21 0 0,1 0-1 0 0,-1 0 0 0 0,1-1 0 0 0,-1 0 0 0 0,1 0 0 0 0,0 0 22 0 0,0 0-45 0 0,-1 0-40 0 0,-3 0 93 0 0,0 0 0 0 0,0 0 0 0 0,-1 0-1 0 0,1 0 1 0 0,0 0 0 0 0,0 1 0 0 0,-1-1 0 0 0,2 1-8 0 0,1 0 36 0 0,0 0 1 0 0,0 0 0 0 0,0 0 0 0 0,1-1-37 0 0,13 3 43 0 0,-16-2-60 0 0,1-1-1 0 0,-1 1 0 0 0,1-1 0 0 0,-1 0 1 0 0,1 0-1 0 0,-1 0 0 0 0,1 0 0 0 0,0-1 0 0 0,1 0 18 0 0,10 0 60 0 0,-12 1-57 0 0,-1 0 0 0 0,1 0 0 0 0,-1 1 0 0 0,1-1 0 0 0,0 1 0 0 0,-1-1 0 0 0,1 1 0 0 0,-1-1 0 0 0,1 1 0 0 0,-1 0 0 0 0,0 0 0 0 0,1 0 0 0 0,-1 0-1 0 0,0 0 1 0 0,1 0 0 0 0,0 1-3 0 0,0 0 6 0 0,-1-1 0 0 0,1 1-1 0 0,-1 1 1 0 0,1-1 0 0 0,-1 0 0 0 0,0 0-1 0 0,1 0 1 0 0,-1 1 0 0 0,0-1-1 0 0,0 1-5 0 0,-1-1 0 0 0,1 0 0 0 0,0-1 0 0 0,-1 1-1 0 0,1 0 1 0 0,0-1 0 0 0,0 1-1 0 0,0-1 1 0 0,0 1 0 0 0,1-1 0 0 0,-1 1-1 0 0,0-1 1 0 0,1 0 0 0 0,-1 0-1 0 0,1 1 1 0 0,1 0-11 0 0,0-1-1 0 0,-1 1 1 0 0,1-1-1 0 0,1 1 0 0 0,-1-1 1 0 0,0 0-1 0 0,3 1 12 0 0,-1-1-9 0 0,0 1 0 0 0,0 0 0 0 0,0 0-1 0 0,0 0 1 0 0,0 1 0 0 0,-1 0 0 0 0,1 0 0 0 0,1 1 9 0 0,-2 1-68 0 0,6 3 127 0 0,-10-7-59 0 0,1-1 0 0 0,-1 0 0 0 0,1 1 0 0 0,-1-1 0 0 0,1 0 0 0 0,-1 1 0 0 0,1-1 0 0 0,-1 0 0 0 0,1 0 0 0 0,0 0 0 0 0,-1 0 0 0 0,1 1 0 0 0,-1-1 0 0 0,1 0 0 0 0,0 0 0 0 0,-1 0-1 0 0,1 0 1 0 0,0 0 0 0 0,2-1-51 0 0,-2 1-157 0 0,-4-5 175 0 0,-33-32-180 0 0,33 34 204 0 0,1 0 0 0 0,0 0-1 0 0,0-1 1 0 0,0 1 0 0 0,0-1 0 0 0,1 1 0 0 0,-1-1 0 0 0,0-2 9 0 0,-1-6 107 0 0,-2-13-107 0 0,0 0 18 0 0,4 17 27 0 0,-1 0 1 0 0,2 0-1 0 0,-1 0 1 0 0,1 0-1 0 0,0-1-45 0 0,1-3 89 0 0,-2 9-75 0 0,0-1 0 0 0,0 1 0 0 0,0 0 0 0 0,0-1 0 0 0,0 1 0 0 0,-1 0 0 0 0,1 0 0 0 0,-1 0 0 0 0,0 0 0 0 0,0 0 0 0 0,0 0-1 0 0,0 0 1 0 0,-3-2-14 0 0,4 4-3 0 0,-1 0-1 0 0,1 0 0 0 0,-1 0 0 0 0,0 0 0 0 0,1 0 0 0 0,-1 1 0 0 0,0-1 0 0 0,0 0 4 0 0,0 0 6 0 0,0 1 0 0 0,0-1 0 0 0,0 0 0 0 0,0 0 0 0 0,0 0-1 0 0,-1-2-5 0 0,2 3-4 0 0,-1-1 0 0 0,1 0 0 0 0,0 1 0 0 0,0-1 0 0 0,0 1 0 0 0,-1-1-1 0 0,1 1 1 0 0,0-1 0 0 0,-1 1 0 0 0,1 0 0 0 0,0 0 0 0 0,-1 0 0 0 0,1 0-1 0 0,-2 0 5 0 0,2 0 10 0 0,0 0 0 0 0,-1 0 0 0 0,1-1 0 0 0,-1 1 0 0 0,1 0-1 0 0,0 0 1 0 0,-1-1 0 0 0,1 1 0 0 0,0-1 0 0 0,0 1 0 0 0,-1-1-1 0 0,1 0-9 0 0,-3-1-10 0 0,0 0-1 0 0,0 0 1 0 0,0 0-1 0 0,0 0 0 0 0,-1 1 1 0 0,1-1-1 0 0,0 1 1 0 0,-1 0-1 0 0,1 0 0 0 0,-1 1 1 0 0,1 0-1 0 0,-2-1 11 0 0,-1 1-8 0 0,1 1-1 0 0,-1-1 1 0 0,0 1-1 0 0,0 0 1 0 0,1 0-1 0 0,-1 1 1 0 0,-5 2 8 0 0,9-3-30 0 0,-1 0 0 0 0,0 1 1 0 0,0-1-1 0 0,-4 0 30 0 0,8-1-4 0 0,0 0-1 0 0,0 0 0 0 0,0 0 1 0 0,0-1-1 0 0,-1 1 1 0 0,1 0-1 0 0,0 0 1 0 0,0 0-1 0 0,0 0 1 0 0,0 0-1 0 0,0 0 1 0 0,0 0-1 0 0,0 0 1 0 0,-1 0-1 0 0,1 0 1 0 0,0-1-1 0 0,0 1 1 0 0,0 0-1 0 0,0 0 1 0 0,0 0-1 0 0,0 0 0 0 0,0 0 1 0 0,0 0-1 0 0,0-1 1 0 0,0 1-1 0 0,0 0 1 0 0,0 0-1 0 0,0 0 1 0 0,0 0-1 0 0,0 0 1 0 0,0-1-1 0 0,0 1 1 0 0,0 0-1 0 0,0 0 1 0 0,0 0-1 0 0,0 0 1 0 0,0 0-1 0 0,0-1 0 0 0,0 1 1 0 0,0 0-1 0 0,0 0 1 0 0,0 0-1 0 0,0 0 1 0 0,0 0-1 0 0,0 0 5 0 0,4-10-95 0 0,-2 4 211 0 0,-2 6-116 0 0,0-1 0 0 0,1 1 1 0 0,-1-1-1 0 0,0 1 0 0 0,-1 0 0 0 0,1-1 0 0 0,0 1 0 0 0,0 0 0 0 0,0-1 0 0 0,0 1 0 0 0,0 0 0 0 0,0-1 0 0 0,0 1 0 0 0,0-1 0 0 0,-1 1 1 0 0,1 0-1 0 0,0 0 0 0 0,0-1 0 0 0,-1 1 0 0 0,1 0 0 0 0,0-1 0 0 0,0 1 0 0 0,-1 0 0 0 0,1-1 0 0 0,-12-5-42 0 0,10 5 59 0 0,0 0-1 0 0,0 1 1 0 0,0-1-1 0 0,0 1 1 0 0,-1 0 0 0 0,1-1-1 0 0,0 1 1 0 0,0 0-1 0 0,-1 0 1 0 0,0 0-17 0 0,3 0-3 0 0,0 1 0 0 0,0-1 0 0 0,-1 0 0 0 0,1 0 0 0 0,0 0 0 0 0,0 0 0 0 0,0 0 0 0 0,-1 0 0 0 0,1 0 0 0 0,0 0 0 0 0,0 0 0 0 0,-1 0 0 0 0,1 0 0 0 0,0 0 0 0 0,0 0 0 0 0,0-1 0 0 0,-1 1 0 0 0,1 0 0 0 0,0 0 0 0 0,0 0 0 0 0,0 0 0 0 0,-1 0 0 0 0,1 0 0 0 0,0 0 0 0 0,0-1 0 0 0,0 1 0 0 0,-1 0 0 0 0,1 0 0 0 0,0 0 3 0 0,-2-7-48 0 0,0-1 55 0 0,0 3-58 0 0,1 2 16 0 0,1 3 73 0 0,-1 0-4 0 0,4 0 45 0 0,-7-4 177 0 0,9-2-414 0 0,-3 3 96 0 0,-1-3 13 0 0,-1 6 48 0 0,0 0-1 0 0,0-1 1 0 0,0 1 0 0 0,0 0-1 0 0,0 0 1 0 0,0-1 0 0 0,0 1-1 0 0,0 0 1 0 0,0-1 0 0 0,0 1-1 0 0,0 0 1 0 0,0 0 0 0 0,0-1-1 0 0,0 1 1 0 0,0 0-1 0 0,1 0 1 0 0,-1-1 0 0 0,0 1-1 0 0,0 0 1 0 0,0 0 0 0 0,0 0-1 0 0,1-1 1 0 0,-1 1 0 0 0,0 0-1 0 0,0 0 2 0 0,1-1 5 0 0,-1 1-1 0 0,0 0 1 0 0,1 0-1 0 0,-1-1 1 0 0,1 1-1 0 0,-1-1 1 0 0,0 1-1 0 0,1 0 1 0 0,-1-1-1 0 0,0 1 1 0 0,0-1-1 0 0,1 1 1 0 0,-1-1-1 0 0,0 1 1 0 0,0-1-1 0 0,0 1 1 0 0,1-1-1 0 0,-1 1 1 0 0,0-1-5 0 0,0 1 0 0 0,0 0 0 0 0,0 0 0 0 0,0-1 0 0 0,0 1 0 0 0,0 0 0 0 0,0 0 0 0 0,0 0 0 0 0,0-1 0 0 0,0 1 0 0 0,0 0 0 0 0,0 0 0 0 0,0 0 0 0 0,1-1 0 0 0,-1 1 0 0 0,0 0 0 0 0,0 0 0 0 0,0 0 0 0 0,0-1 0 0 0,0 1 0 0 0,1 0 0 0 0,-1 0 0 0 0,0 0 0 0 0,0 0 0 0 0,0 0 0 0 0,0 0 0 0 0,1-1 0 0 0,-1 1 0 0 0,0 0 0 0 0,0 0 0 0 0,1 0 0 0 0,-1 0-13 0 0,1-1 1 0 0,-1 1-1 0 0,1 0 1 0 0,-1-1-1 0 0,0 1 0 0 0,1-1 1 0 0,-1 1-1 0 0,0-1 1 0 0,1 1-1 0 0,-1-1 1 0 0,0 1-1 0 0,1-1 1 0 0,-1 0-1 0 0,0 1 0 0 0,0-1 1 0 0,0 1-1 0 0,0-1 1 0 0,1 0-1 0 0,-1 1 1 0 0,0-1-1 0 0,0 1 1 0 0,0-1 12 0 0,-1 0 170 0 0,0-1 48 0 0,1 2-220 0 0,0 0 0 0 0,0 0 0 0 0,0 0 1 0 0,0 0-1 0 0,0 0 0 0 0,0 0 0 0 0,0 0 0 0 0,0 0 0 0 0,0 0 0 0 0,0 0 1 0 0,0 0-1 0 0,0 0 0 0 0,0 0 0 0 0,0 0 0 0 0,0 0 0 0 0,0 0 0 0 0,0 0 0 0 0,0 0 1 0 0,0 0-1 0 0,0 0 0 0 0,0 0 0 0 0,0 0 0 0 0,0 0 0 0 0,0 0 0 0 0,0 0 0 0 0,0 0 1 0 0,0 0-1 0 0,0 0 0 0 0,0 0 0 0 0,0 0 0 0 0,0 0 0 0 0,0 0 0 0 0,0 0 1 0 0,0 0-1 0 0,0 0 0 0 0,0 0 0 0 0,0 0 0 0 0,0 0 0 0 0,0 0 0 0 0,0 0 0 0 0,-1 0 1 0 0,1 0-1 0 0,0 0 0 0 0,0 0 0 0 0,0 0 0 0 0,0 0 0 0 0,0 0 0 0 0,0 0 2 0 0,0 0 2 0 0,0 0 0 0 0,0 0-1 0 0,0 0 1 0 0,0 1 0 0 0,0-1-1 0 0,0 0 1 0 0,-1 0-1 0 0,1 0 1 0 0,0 0 0 0 0,0 0-1 0 0,0 0 1 0 0,0 0 0 0 0,0 0-1 0 0,0 0 1 0 0,-1 0 0 0 0,1 0-1 0 0,0 0 1 0 0,0 0-1 0 0,0 0 1 0 0,0 0 0 0 0,0 0-1 0 0,0 0 1 0 0,-1 0 0 0 0,1 0-1 0 0,0 0 1 0 0,0 0 0 0 0,0 0-1 0 0,0 0 1 0 0,0 0-1 0 0,0 0 1 0 0,0 0 0 0 0,-1 0-1 0 0,1-1 1 0 0,0 1 0 0 0,0 0-1 0 0,0 0 1 0 0,0 0-1 0 0,0 0 1 0 0,0 0 0 0 0,0 0-2 0 0,-1 0-8 0 0,1 0 7 0 0,0-1 0 0 0,0 1 0 0 0,0 0 1 0 0,0 0-1 0 0,0 0 0 0 0,0 0 0 0 0,0 0 0 0 0,0 0 0 0 0,0 0 1 0 0,0 0-1 0 0,-1 0 0 0 0,1 0 0 0 0,0 0 0 0 0,0 0 1 0 0,0 0-1 0 0,0 0 0 0 0,0 0 0 0 0,0 0 0 0 0,0 0 1 0 0,0 0-1 0 0,0 0 0 0 0,0 0 0 0 0,0 0 0 0 0,0 0 1 0 0,-1 0-1 0 0,1 0 0 0 0,0 0 0 0 0,0 0 0 0 0,0 0 1 0 0,0 0-1 0 0,0 0 0 0 0,0 0 0 0 0,0 0 0 0 0,0 0 1 0 0,0 0-1 0 0,0 0 0 0 0,0 0 0 0 0,0 0 0 0 0,0 0 1 0 0,0 1-1 0 0,0-1 0 0 0,0 0 0 0 0,-1 0 0 0 0,1 0 1 0 0,0 0-1 0 0,0 0 0 0 0,0 0 0 0 0,0 0 0 0 0,0 0 0 0 0,0 0 1 0 0,0 0-1 0 0,0 0 0 0 0,0 0 0 0 0,0 0 0 0 0,0 0 1 0 0,0 1-1 0 0,0-1 0 0 0,0 0 1 0 0,0-2-2 0 0,0 1 2 0 0,0 0-1 0 0,0 0 0 0 0,0 0 0 0 0,0 0 0 0 0,0-1 0 0 0,0 1 0 0 0,-1 0 0 0 0,1 0 0 0 0,0 0 1 0 0,0 1-5 0 0,-1-1 0 0 0,1 1 0 0 0,0 0 0 0 0,0-1-1 0 0,-1 1 1 0 0,1 0 0 0 0,0 0 0 0 0,0 0 0 0 0,-1-1 0 0 0,1 1-1 0 0,0 0 1 0 0,-1 0 0 0 0,1 0 0 0 0,0 0 0 0 0,-1-1 0 0 0,1 1-1 0 0,0 0 1 0 0,-1 0 0 0 0,1 0 0 0 0,0 0 0 0 0,-1 0 0 0 0,1 0-1 0 0,0 0 1 0 0,-1 0 0 0 0,1 0 0 0 0,-1 0 0 0 0,1 0 0 0 0,0 0-1 0 0,-1 0 1 0 0,1 0 0 0 0,0 1 0 0 0,-1-1 0 0 0,1 0 0 0 0,0 0-1 0 0,-1 0 6 0 0,1 1 9 0 0,-1-1 0 0 0,0 1-1 0 0,0-1 1 0 0,0 1 0 0 0,1 0 0 0 0,-1-1-1 0 0,0 1 1 0 0,1 0 0 0 0,-1-1-1 0 0,0 1 1 0 0,1 0 0 0 0,-1 0 0 0 0,1-1-1 0 0,0 1 1 0 0,-1 0-9 0 0,-1 3-59 0 0,-2-1 170 0 0,1-2-274 0 0,3-1 153 0 0,-1 0 0 0 0,1-1 0 0 0,-1 1 0 0 0,1 0 0 0 0,0 0 0 0 0,-1 0 0 0 0,1 1 0 0 0,-1-1 0 0 0,1 0-1 0 0,-1 0 1 0 0,1 0 0 0 0,-1 0 0 0 0,1 0 0 0 0,-1 1 0 0 0,1-1 0 0 0,-1 0 0 0 0,1 0 0 0 0,0 1 0 0 0,-1-1 0 0 0,1 0 0 0 0,-1 0 0 0 0,1 1 10 0 0,-1 1-55 0 0,2-3-18 0 0,-1 1 77 0 0,0 0-1 0 0,1-1 1 0 0,-1 1 0 0 0,0 0-1 0 0,0 0 1 0 0,1 0-1 0 0,-1-1 1 0 0,0 1 0 0 0,0 0-1 0 0,1 0 1 0 0,-1 0 0 0 0,0 0-1 0 0,1 0 1 0 0,-1 0 0 0 0,0 0-1 0 0,1 0 1 0 0,-1 0-1 0 0,0 0 1 0 0,1 0 0 0 0,-1 0-1 0 0,0 0 1 0 0,1 0-4 0 0,-1 0 0 0 0,0 0 0 0 0,0 0 0 0 0,0 0 0 0 0,0 0 0 0 0,0 0 0 0 0,0 0 0 0 0,0 0 0 0 0,1 0 0 0 0,-1 0 0 0 0,0 0 0 0 0,0 0 0 0 0,0 0 0 0 0,0 0 0 0 0,0 0 0 0 0,0 0 0 0 0,0 0 1 0 0,0 0-1 0 0,1 0 0 0 0,-1 0 0 0 0,0 0 0 0 0,0 0 0 0 0,0 0 0 0 0,0-1 0 0 0,0 1 0 0 0,0 0 0 0 0,0 0 0 0 0,0 0 0 0 0,0 0 0 0 0,0 0 0 0 0,0 0 0 0 0,0 0 0 0 0,1 0 0 0 0,-1 0 0 0 0,0 0 0 0 0,0 0 0 0 0,0-1 0 0 0,0 1 0 0 0,0 0 0 0 0,0 0 0 0 0,0 0 0 0 0,0 0 0 0 0,0 0 0 0 0,0 0 0 0 0,0 0 0 0 0,0 0 0 0 0,0 0 1 0 0,0-1-1 0 0,0 1 0 0 0,0 0 0 0 0,0 0 0 0 0,0 0-1 0 0,0 0 0 0 0,0 0 1 0 0,0 0-1 0 0,0 0 0 0 0,0 0 0 0 0,0 0 1 0 0,0 0-1 0 0,0-1 0 0 0,0 1 1 0 0,0 0-1 0 0,0 0 0 0 0,0 0 1 0 0,0 0-1 0 0,0 0 0 0 0,0 0 0 0 0,0 0 1 0 0,0 0-1 0 0,0 0 0 0 0,0 0 1 0 0,0 0-1 0 0,0 0 0 0 0,0 0 1 0 0,0-1-1 0 0,0 1 0 0 0,0 0 1 0 0,0 0-1 0 0,-1 0 0 0 0,1 0 0 0 0,0 0 1 0 0,0 0-1 0 0,0 0 0 0 0,0 0 1 0 0,0 0-1 0 0,0 0 0 0 0,0 0 1 0 0,0 0-1 0 0,0 0 0 0 0,0 0 1 0 0,0 0-1 0 0,0 0 0 0 0,0 0 0 0 0,0 0 1 0 0,-1 0-1 0 0,1 0 0 0 0,0 0 1 0 0,0 0-1 0 0,0 0 0 0 0,0 0 1 0 0,0 0-1 0 0,0 0 0 0 0,0 0 0 0 0,0 0 1 0 0,0 0-1 0 0,0 0 0 0 0,0 0 1 0 0,0 0-1 0 0,0 0 0 0 0,-1 0 1 0 0,-1 1-42 0 0,2-1 40 0 0,0 0 0 0 0,-1 0-1 0 0,1 0 1 0 0,0 0 0 0 0,0 0 0 0 0,0 0-1 0 0,0 0 1 0 0,-1 0 0 0 0,1 0-1 0 0,0 0 1 0 0,0 0 0 0 0,0 1-1 0 0,0-1 1 0 0,0 0 0 0 0,-1 0-1 0 0,1 0 1 0 0,0 0 0 0 0,0 0 0 0 0,0 0-1 0 0,0 0 1 0 0,0 1 0 0 0,0-1-1 0 0,0 0 1 0 0,-1 0 0 0 0,1 0-1 0 0,0 0 1 0 0,0 1 0 0 0,0-1-1 0 0,0 0 1 0 0,0 0 0 0 0,0 0 0 0 0,0 0-1 0 0,0 1 1 0 0,0-1 0 0 0,0 0 2 0 0,0 0 2 0 0,0 0 0 0 0,0 0 0 0 0,0 0 1 0 0,0 0-1 0 0,0 0 0 0 0,-1 1 0 0 0,1-1 1 0 0,0 0-1 0 0,0 0 0 0 0,0 0 0 0 0,0 0 1 0 0,0 0-1 0 0,0 0 0 0 0,0 0 1 0 0,0 1-1 0 0,0-1 0 0 0,0 0 0 0 0,0 0 1 0 0,0 0-1 0 0,0 0 0 0 0,0 0 0 0 0,0 0 1 0 0,0 0-1 0 0,0 1 0 0 0,0-1 0 0 0,0 0 1 0 0,0 0-1 0 0,1 0 0 0 0,-1 0 0 0 0,0 0 1 0 0,0 0-1 0 0,0 0 0 0 0,0 0 0 0 0,0 0 1 0 0,0 1-1 0 0,0-1 0 0 0,0 0 1 0 0,0 0-1 0 0,0 0 0 0 0,0 0 0 0 0,1 0 1 0 0,-1 0-1 0 0,0 0 0 0 0,0 0 0 0 0,0 0 1 0 0,0 0-1 0 0,0 0 0 0 0,0 0 0 0 0,0 0 1 0 0,0 0-1 0 0,1 0 0 0 0,-1 0 0 0 0,0 0 1 0 0,0 0-1 0 0,0 0 0 0 0,0 0 0 0 0,0 0-2 0 0,9-3 106 0 0,2-2-258 0 0,-11 5 152 0 0,0 0 1 0 0,1 0-1 0 0,-1 0 0 0 0,0 0 0 0 0,1 0 0 0 0,-1 0 0 0 0,1 0 1 0 0,-1-1-1 0 0,0 1 0 0 0,0 0 0 0 0,1 0 0 0 0,-1 0 0 0 0,0-1 1 0 0,1 1-1 0 0,-1 0 0 0 0,0 0 0 0 0,0-1 0 0 0,1 1 0 0 0,-1 0 0 0 0,0-1 1 0 0,0 1-1 0 0,1 0 0 0 0,-1-1 1 0 0,0 1 0 0 0,0 0 0 0 0,0 0-1 0 0,0-1 1 0 0,1 1 0 0 0,-1 0-1 0 0,0 0 1 0 0,0 0 0 0 0,0-1 0 0 0,1 1-1 0 0,-1 0 1 0 0,0 0 0 0 0,0 0 0 0 0,1 0-1 0 0,-1-1 1 0 0,0 1 0 0 0,0 0-1 0 0,1 0 1 0 0,-1 0 0 0 0,0 0 0 0 0,0 0-1 0 0,1 0 1 0 0,-1 0 0 0 0,0 0 0 0 0,1 0-1 0 0,-1 0 1 0 0,0 0 0 0 0,0 0-1 0 0,1 0 1 0 0,-1 0 0 0 0,0 0-1 0 0,12-12-20 0 0,0-4 78 0 0,-5 6-16 0 0,-1 5-44 0 0,-6 5 0 0 0,1-1 0 0 0,0 1 0 0 0,0-1 0 0 0,0 1 0 0 0,-1-1 0 0 0,1 1 0 0 0,0-1 1 0 0,-1 0-1 0 0,1 1 0 0 0,0-2 2 0 0,3-4 96 0 0,0 0-95 0 0,0 0 0 0 0,-1-1 0 0 0,1 1 0 0 0,-1-1 0 0 0,0 0 0 0 0,0-4-1 0 0,1 2-9 0 0,-3 8 15 0 0,-1-1 0 0 0,1 1-1 0 0,-1 0 1 0 0,1 0 0 0 0,-1 0-1 0 0,0-1 1 0 0,1 1 0 0 0,-1 0-1 0 0,0 0 1 0 0,0-1 0 0 0,0 1-1 0 0,0 0 1 0 0,0-1 0 0 0,0 1-1 0 0,0 0-5 0 0,-1-5 72 0 0,0 4-75 0 0,1 1-1 0 0,-1 0 1 0 0,0-1-1 0 0,1 1 1 0 0,-1 0-1 0 0,0 0 1 0 0,0 0-1 0 0,0 0 1 0 0,0-1-1 0 0,0 2 1 0 0,-1-2 3 0 0,1 1-104 0 0,0 0 81 0 0,1 1 25 0 0,0 0 0 0 0,0 0 0 0 0,0 0 0 0 0,-1 0 0 0 0,1 0 0 0 0,0 0 0 0 0,0 0 0 0 0,0 0 0 0 0,0 0 0 0 0,0 0-1 0 0,0-1 1 0 0,0 1 0 0 0,0 0 0 0 0,0 0 0 0 0,-1 0 0 0 0,1 0 0 0 0,0 0 0 0 0,0 0 0 0 0,0 0 0 0 0,0 0 0 0 0,0 0 0 0 0,0 0 0 0 0,0 0 0 0 0,0-1 0 0 0,0 1 0 0 0,0 0 0 0 0,0 0 0 0 0,0 0 0 0 0,0 0 0 0 0,0 0 0 0 0,0 0 0 0 0,0 0 0 0 0,0 0 0 0 0,0-1 0 0 0,0 1 0 0 0,0 0 0 0 0,0 0 0 0 0,0 0 0 0 0,0 0 0 0 0,0 0 0 0 0,0 0 0 0 0,0 0-2 0 0,1-6 118 0 0,4-12-46 0 0,-6 17-176 0 0,1 1 105 0 0,0-1 0 0 0,0 1 0 0 0,0 0 0 0 0,0 0 1 0 0,0-1-1 0 0,0 1 0 0 0,0 0 0 0 0,0 0 0 0 0,0-1 0 0 0,-1 1 0 0 0,1 0 1 0 0,0 0-1 0 0,0 0 0 0 0,0-1 0 0 0,0 1 0 0 0,-1 0 0 0 0,1 0 0 0 0,0 0 0 0 0,0 0 1 0 0,0-1-1 0 0,-1 1 0 0 0,1 0 0 0 0,0 0 0 0 0,0 0 0 0 0,-1 0-1 0 0,1 0 0 0 0,0 0 0 0 0,0 0-1 0 0,0 0 1 0 0,0 0 0 0 0,-1 0-1 0 0,1 0 1 0 0,0 0 0 0 0,0 0-1 0 0,0 0 1 0 0,0 0 0 0 0,0 0-1 0 0,-1 0 1 0 0,1 0 0 0 0,0 0-1 0 0,0 0 1 0 0,0 0 0 0 0,0 0-1 0 0,-1 0 1 0 0,1 0 0 0 0,0 0-1 0 0,0 0 1 0 0,0 0 0 0 0,0 0-1 0 0,0 0 1 0 0,0 0 0 0 0,-1-1-1 0 0,1 1 1 0 0,0 0 0 0 0,0 0 0 0 0,0 0-1 0 0,0 0 1 0 0,0 0 0 0 0,0 0-1 0 0,0-1 1 0 0,0 1 0 0 0,-1 0-1 0 0,1 0 1 0 0,0 0 0 0 0,0 0-1 0 0,0 0 1 0 0,0-1 0 0 0,0 1-1 0 0,0 0 1 0 0,0 0 0 0 0,0 0 0 0 0,-1-2 105 0 0,0-3-60 0 0,0 3-165 0 0,2 1 122 0 0,-1 0 0 0 0,1 0 0 0 0,-1 0 0 0 0,1 0 0 0 0,-1 0-1 0 0,0 0 1 0 0,0 0 0 0 0,1 1 0 0 0,-1-1 0 0 0,0 0 0 0 0,0 0-1 0 0,0 0 1 0 0,0 0 0 0 0,0 0 0 0 0,0-1-2 0 0,0 0 70 0 0,0 1-68 0 0,0 1 1 0 0,0 0-1 0 0,0 0 1 0 0,0 0-1 0 0,0 0 1 0 0,0-1 0 0 0,0 1-1 0 0,0 0 1 0 0,0 0-1 0 0,0 0 1 0 0,0-1-1 0 0,0 1 1 0 0,0 0-1 0 0,0 0 1 0 0,0 0 0 0 0,0 0-1 0 0,0-1 1 0 0,0 1-1 0 0,0 0 1 0 0,-1 0-1 0 0,1 0 1 0 0,0 0-1 0 0,0-1 1 0 0,0 1 0 0 0,0 0-1 0 0,0 0 1 0 0,0 0-1 0 0,0 0 1 0 0,-1 0-1 0 0,1 0 1 0 0,0-1-1 0 0,0 1 1 0 0,0 0 0 0 0,0 0-1 0 0,-1 0 1 0 0,1 0-1 0 0,0 0 1 0 0,0 0-1 0 0,0 0 1 0 0,0 0-1 0 0,-1 0 1 0 0,1 0 0 0 0,0 0-1 0 0,0 0 1 0 0,0 0-1 0 0,-1 0 1 0 0,1 0-3 0 0,-6-8-54 0 0,4 3 81 0 0,1 1-126 0 0,0 6 14 0 0,1-3 82 0 0,1-6 45 0 0,-1 5 28 0 0,-1 3 45 0 0,-2 1-249 0 0,3-2 138 0 0,-1 0-1 0 0,1 1 1 0 0,0-1-1 0 0,-1 0 1 0 0,1 0-1 0 0,0 0 0 0 0,0 1 1 0 0,-1-1-1 0 0,1 0 1 0 0,0 0-1 0 0,-1 1 1 0 0,1-1-1 0 0,0 0 1 0 0,0 0-1 0 0,0 1 0 0 0,-1-1 1 0 0,1 0-1 0 0,0 1 1 0 0,0-1-1 0 0,0 0 1 0 0,0 1-4 0 0,0-1-42 0 0,2-10 129 0 0,-2 10-183 0 0,0 0 96 0 0,0 0-1 0 0,1 0 0 0 0,-1 0 0 0 0,0 0 1 0 0,0 0-1 0 0,0-1 0 0 0,0 1 1 0 0,0 0-1 0 0,0 0 0 0 0,0 0 0 0 0,0 0 1 0 0,0 0-1 0 0,0 0 0 0 0,0 0 1 0 0,0 0-1 0 0,0 0 0 0 0,0 0 1 0 0,0 0-1 0 0,0 0 0 0 0,0 0 0 0 0,0 0 1 0 0,0 0-1 0 0,1 0 0 0 0,-1 0 1 0 0,0-1-1 0 0,0 1 0 0 0,0 0 0 0 0,0 0 1 0 0,0 0-1 0 0,0 0 0 0 0,0 0 1 0 0,0 0-1 0 0,0 0 0 0 0,0 0 0 0 0,0 0 1 0 0,0 0-1 0 0,0 0 0 0 0,0 0 1 0 0,0 0-1 0 0,-1-1 0 0 0,1 1 0 0 0,0 0 1 0 0,0 0-1 0 0,0 0 0 0 0,0 0 1 0 0,0 0-1 0 0,0 0 0 0 0,0 0 0 0 0,0 0 1 0 0,0 0-1 0 0,0 0 0 0 0,0 0 1 0 0,0 0-1 0 0,0 0 0 0 0,0 0 0 0 0,0 0 1 0 0,0 0-1 0 0,0 0 0 0 0,0 0 1 0 0,0 0-1 0 0,-1 0 0 0 0,1 0 0 0 0,0 0 1 0 0,0-1 0 0 0,0 2-22 0 0,1-1 24 0 0,-1 0 0 0 0,0 0 0 0 0,0 0 0 0 0,0 0 0 0 0,0 0 0 0 0,1 0 0 0 0,-1 0 0 0 0,0 0 0 0 0,0 0 0 0 0,0 0 0 0 0,0 0 0 0 0,1 0 0 0 0,-1 0 0 0 0,0 0 0 0 0,0 0 0 0 0,0 0 0 0 0,0 0 0 0 0,1 0 0 0 0,-1 0 0 0 0,0 0 0 0 0,0 0 0 0 0,0 0-1 0 0,0 0 1 0 0,0 0 0 0 0,1 0 0 0 0,-1 0 0 0 0,0 0 0 0 0,0 0 0 0 0,0 0 0 0 0,0-1 0 0 0,0 1 0 0 0,1 0 0 0 0,-1 0 0 0 0,0 0 0 0 0,0 0 0 0 0,0 0 0 0 0,0 0 0 0 0,0-1 0 0 0,0 1 0 0 0,0 0 0 0 0,0 0 0 0 0,0 0 0 0 0,0 0 0 0 0,0-1 0 0 0,1 1 0 0 0,-1 0 0 0 0,0 0 0 0 0,0 0 0 0 0,0 0 0 0 0,0-1 0 0 0,0 1 0 0 0,0 0 0 0 0,0 0 0 0 0,0 0 0 0 0,-1 0 0 0 0,1-1 0 0 0,0 1 0 0 0,0 0 0 0 0,0 0 0 0 0,0 0-2 0 0,1-2 43 0 0,-1 2-41 0 0,0 0 1 0 0,0 1-1 0 0,0-1 1 0 0,-1 0-1 0 0,1 0 1 0 0,0 0 0 0 0,0 1-1 0 0,0-1 1 0 0,0 0-1 0 0,0 0 1 0 0,0 0-1 0 0,0 0 1 0 0,0 1-1 0 0,-1-1 1 0 0,1 0 0 0 0,0 0-1 0 0,0 0 1 0 0,0 0-1 0 0,0 0 1 0 0,-1 0-1 0 0,1 1 1 0 0,0-1-1 0 0,0 0-2 0 0,-4 5 22 0 0,10-14 34 0 0,-5 6-132 0 0,-1 7-123 0 0,0-4 201 0 0,0 0 1 0 0,0 0-1 0 0,0 0 1 0 0,0 0-1 0 0,0 0 0 0 0,0 0 1 0 0,0 0-1 0 0,0 0 1 0 0,0 0-1 0 0,0 0 0 0 0,0 0 1 0 0,0 0-1 0 0,0 0 1 0 0,0 0-1 0 0,0 1 0 0 0,0-1 1 0 0,0 0-1 0 0,0 0 1 0 0,0 0-1 0 0,1 0 0 0 0,-1 0 1 0 0,0 0-1 0 0,0 0 1 0 0,0 0-1 0 0,0 0 0 0 0,0 0 1 0 0,0 0-1 0 0,0 0 1 0 0,0 0-1 0 0,0 0 0 0 0,0 0 1 0 0,0 0-1 0 0,0 0 1 0 0,0 0-1 0 0,1 0 0 0 0,-1 0 1 0 0,0 0-1 0 0,0 0 0 0 0,0 0 1 0 0,0 0-1 0 0,0 0 1 0 0,0 0-3 0 0,6-6 15 0 0,-5 6-15 0 0,-1 0 0 0 0,0 0 0 0 0,0 0 0 0 0,1 0-1 0 0,-1 0 1 0 0,0 0 0 0 0,0 0 0 0 0,1 0 0 0 0,-1 0 0 0 0,0 0 0 0 0,1 0-1 0 0,-1 0 1 0 0,0 0 0 0 0,0 0 0 0 0,1 0 0 0 0,-1 0 0 0 0,0 0 0 0 0,0 0-1 0 0,1 0 1 0 0,-1 0 0 0 0,0 0 0 0 0,0 0 0 0 0,1 0 0 0 0,-1 1 0 0 0,0-1 0 0 0,0 0-1 0 0,1 0 1 0 0,-1 0 0 0 0,0 1 0 0 0,0-1 0 0 0,0 0 0 0 0,1 0 0 0 0,0 1 117 0 0,0 0-118 0 0,0-1-1 0 0,0 0 0 0 0,0 0 1 0 0,0 1-1 0 0,0-1 0 0 0,0 0 1 0 0,0 0-1 0 0,0 0 0 0 0,0 0 1 0 0,0 0-1 0 0,-1 0 0 0 0,1 0 1 0 0,0-1-1 0 0,0 1 0 0 0,0 0 1 0 0,0-1-1 0 0,1 1 2 0 0,9-2 98 0 0,-5 2-130 0 0,-6 0 35 0 0,1 0-1 0 0,-1 0 1 0 0,1 0 0 0 0,0 0-1 0 0,-1 0 1 0 0,1 0-1 0 0,-1 0 1 0 0,1 1-1 0 0,0-1 1 0 0,-1 0-1 0 0,1 0 1 0 0,-1 0-1 0 0,1 1 1 0 0,-1-1-1 0 0,1 0-2 0 0,1 1-57 0 0,-2 0 58 0 0,1-1 1 0 0,-1 0-1 0 0,1 0 0 0 0,-1 0 1 0 0,0 1-1 0 0,1-1 0 0 0,-1 0 1 0 0,1 0-1 0 0,-1 1 0 0 0,0-1 1 0 0,1 0-1 0 0,-1 1 0 0 0,0-1 1 0 0,0 1-1 0 0,1-1 0 0 0,-1 0 1 0 0,0 1-1 0 0,0-1 0 0 0,0 1 1 0 0,1-1-2 0 0,-1 1 7 0 0,0-1-1 0 0,1 1 1 0 0,-1-1 0 0 0,0 0 0 0 0,1 1 0 0 0,-1-1-1 0 0,0 1 1 0 0,1-1 0 0 0,-1 0 0 0 0,1 1 0 0 0,-1-1-1 0 0,1 0 1 0 0,-1 0 0 0 0,1 1 0 0 0,-1-1 0 0 0,1 0 0 0 0,-1 0-1 0 0,1 0-6 0 0,12 3 116 0 0,-5-1-196 0 0,-8-2 86 0 0,0 0-1 0 0,1 0 0 0 0,0 0 0 0 0,-1 0-1 0 0,1 0 1 0 0,-1 0 0 0 0,1 1-1 0 0,-1-1 1 0 0,1 0 0 0 0,-1 0 0 0 0,1 1-1 0 0,-1-1 1 0 0,1 0 0 0 0,-1 1 0 0 0,1-1-1 0 0,-1 1 1 0 0,1-1 0 0 0,-1 0-1 0 0,0 1 1 0 0,1-1 0 0 0,-1 1 0 0 0,0-1-1 0 0,1 1 1 0 0,-1-1 0 0 0,0 1 0 0 0,0 0-6 0 0,1-1 0 0 0,-1 0 0 0 0,0 1 0 0 0,0-1 0 0 0,1 0-1 0 0,-1 0 1 0 0,0 0 0 0 0,1 1 0 0 0,-1-1-1 0 0,0 0 1 0 0,1 0 0 0 0,-1 0 0 0 0,1 0 0 0 0,-1 1-1 0 0,0-1 1 0 0,1 0 0 0 0,-1 0 0 0 0,1 0-1 0 0,-1 0 1 0 0,0 0 0 0 0,1 0 0 0 0,-1 0 0 0 0,0 0-1 0 0,1 0 1 0 0,-1 0 1 0 0,16-1-37 0 0,-10 1-3 0 0,-2-4 314 0 0,-2 2-196 0 0,-1 4-198 0 0,-1-2 107 0 0,0 0 1 0 0,1 0 0 0 0,-1 1-1 0 0,1-1 1 0 0,-1 0 0 0 0,0 0-1 0 0,1 0 1 0 0,-1 1-1 0 0,1-1 1 0 0,-1 0 0 0 0,1 0-1 0 0,-1 0 1 0 0,1 0-1 0 0,-1 0 1 0 0,1 0 0 0 0,-1 0-1 0 0,1 0 1 0 0,-1 0 0 0 0,0 0-1 0 0,1 0 1 0 0,-1 0 12 0 0,2 0 110 0 0,-2 0-122 0 0,1 1-1 0 0,-1-1 0 0 0,1 0 0 0 0,-1 1 0 0 0,1-1 1 0 0,-1 0-1 0 0,1 0 0 0 0,-1 1 0 0 0,1-1 0 0 0,-1 0 1 0 0,1 0-1 0 0,-1 0 0 0 0,1 0 13 0 0,1-1-175 0 0,-3-4 191 0 0,-4 5 32 0 0,1-2-372 0 0,3 1 325 0 0,-1 0 1 0 0,1 1-1 0 0,0-1 1 0 0,0 0 0 0 0,-1 1-1 0 0,1 0 1 0 0,0-1-1 0 0,-1 1 1 0 0,1 0 0 0 0,0-1-1 0 0,-1 1-1 0 0,-23-2-180 0 0,19 2 194 0 0,1-1 0 0 0,-1 1 0 0 0,1 0-1 0 0,-1 0 1 0 0,1 0 0 0 0,-3 1-14 0 0,8-1-3 0 0,-1 0 1 0 0,0 1-1 0 0,0-1 0 0 0,0 0 1 0 0,1 0-1 0 0,-1 0 0 0 0,0 1 1 0 0,0-1-1 0 0,1 0 0 0 0,-1 1 1 0 0,0-1-1 0 0,1 1 0 0 0,-1-1 1 0 0,0 1 2 0 0,1 1-54 0 0,0-2 67 0 0,1-1-1 0 0,0 1 0 0 0,-1 0 0 0 0,1 0 1 0 0,-1 0-1 0 0,1-1 0 0 0,0 1 0 0 0,-1 0 1 0 0,1 0-1 0 0,0 0 0 0 0,-1 0 0 0 0,1 0 1 0 0,0 0-1 0 0,-1 0 0 0 0,1 0 1 0 0,0 0-1 0 0,-1 1 0 0 0,1-1 0 0 0,-1 0 1 0 0,1 0-13 0 0,17 5 69 0 0,-12-4 33 0 0,0 0 0 0 0,0 0 0 0 0,1 0 0 0 0,-1-1-102 0 0,1 1 101 0 0,1 0 0 0 0,5 1-101 0 0,51 13 133 0 0,-50-13 100 0 0,-10-2-281 0 0,1 1 0 0 0,-1 0-1 0 0,0 0 1 0 0,3 1 48 0 0,-3-1-5 0 0,1 0 1 0 0,-1 0-1 0 0,1 0 1 0 0,-1 0-1 0 0,1-1 1 0 0,-1 0-1 0 0,1 0 1 0 0,0 0 4 0 0,15 1-136 0 0,-18-1 129 0 0,4 0 57 0 0,1 1 0 0 0,0-1 0 0 0,-1 1 0 0 0,1 1 0 0 0,-1 0 0 0 0,1 0 0 0 0,-1 0 0 0 0,2 1-50 0 0,23 14-38 0 0,-30-17 39 0 0,-1 1 1 0 0,1-1-1 0 0,0 0 1 0 0,-1 1-1 0 0,1-1 1 0 0,-1 0-1 0 0,1 1 1 0 0,-1-1-1 0 0,1 1 1 0 0,-1-1-1 0 0,0 1 1 0 0,1-1-1 0 0,-1 1 1 0 0,1-1-1 0 0,-1 1 1 0 0,0 0-2 0 0,9 1-63 0 0,-9-1 62 0 0,1 1-1 0 0,0-1 1 0 0,-1 0-1 0 0,1 0 1 0 0,0 0-1 0 0,0 0 1 0 0,0 0 0 0 0,0 0-1 0 0,0 0 1 0 0,0-1-1 0 0,0 1 1 0 0,1 0 0 0 0,-1-1-1 0 0,0 1 1 0 0,0 0-1 0 0,1-1 1 0 0,-1 0 0 0 0,0 1-1 0 0,1-1 2 0 0,0 0-8 0 0,0 1 0 0 0,-1-1 0 0 0,1 0 0 0 0,0 1-1 0 0,-1-1 1 0 0,1 1 0 0 0,0-1 0 0 0,0 1 8 0 0,4 2 41 0 0,-5-1 42 0 0,-1-2-83 0 0,0 0 1 0 0,0 1-1 0 0,0-1 1 0 0,0 1-1 0 0,0-1 0 0 0,0 0 1 0 0,0 1-1 0 0,0-1 1 0 0,1 1-1 0 0,-1-1 1 0 0,0 0-1 0 0,0 1 0 0 0,0-1 1 0 0,1 0-1 0 0,-1 1 1 0 0,0-1-1 0 0,0 0 1 0 0,1 1-1 0 0,-1-1 0 0 0,0 0 1 0 0,1 1-1 0 0,-1-1 0 0 0,3 1-156 0 0,-3-1 159 0 0,1 0 1 0 0,-1 0 0 0 0,0 1-1 0 0,1-1 1 0 0,-1 0-1 0 0,0 0 1 0 0,1 0 0 0 0,-1 0-1 0 0,0 0 1 0 0,0 1 0 0 0,1-1-1 0 0,-1 0 1 0 0,0 0 0 0 0,1 1-1 0 0,-1-1 1 0 0,0 0 0 0 0,0 0-1 0 0,0 1 1 0 0,1-1-1 0 0,-1 0 1 0 0,0 1 0 0 0,0-1-1 0 0,0 0 1 0 0,0 1 0 0 0,1-1-1 0 0,-1 0 1 0 0,0 1 0 0 0,0-1-4 0 0,2 42-4 0 0,-1-25-14 0 0,1-6 93 0 0,-3-2-131 0 0,1-1 1 0 0,-1 0-1 0 0,1 2 56 0 0,0-6-13 0 0,1-3 24 0 0,-1 0 0 0 0,0 1-1 0 0,1-1 1 0 0,-1 0 0 0 0,1 1 0 0 0,-1-1 0 0 0,1 0-1 0 0,0 0 1 0 0,0 1 0 0 0,-1-1 0 0 0,1 0 0 0 0,1 1-11 0 0,3 5 54 0 0,-1-2-109 0 0,-4-5 60 0 0,1 0 0 0 0,-1 0-1 0 0,0 1 1 0 0,0-1 0 0 0,0 0 0 0 0,1 0-1 0 0,-1 0 1 0 0,0 1 0 0 0,0-1 0 0 0,0 0-1 0 0,0 0 1 0 0,1 1 0 0 0,-1-1 0 0 0,0 0-1 0 0,0 1 1 0 0,0-1 0 0 0,0 0 0 0 0,0 1-1 0 0,0-1 1 0 0,0 0 0 0 0,0 0 0 0 0,0 1-1 0 0,0-1 1 0 0,0 0 0 0 0,0 1 0 0 0,0-1-1 0 0,0 0 1 0 0,0 1 0 0 0,0-1 0 0 0,0 0 0 0 0,0 0-1 0 0,-1 1-4 0 0,1 2 5 0 0,0 0-1 0 0,0 0 1 0 0,0-1-1 0 0,1 1 1 0 0,-1 0-1 0 0,1 0 1 0 0,-1 0-1 0 0,1 0 1 0 0,0 0-1 0 0,0-1 1 0 0,0 1-5 0 0,3 2-37 0 0,-4-5 33 0 0,0 0-1 0 0,1 0 0 0 0,-1 1 0 0 0,0-1 1 0 0,0 0-1 0 0,1 1 0 0 0,-1-1 0 0 0,0 0 0 0 0,0 1 1 0 0,0-1-1 0 0,0 0 0 0 0,1 1 0 0 0,-1-1 1 0 0,0 0-1 0 0,0 1 0 0 0,0-1 0 0 0,0 1 5 0 0,1 4 13 0 0,0 0 0 0 0,0-1 0 0 0,0 1 0 0 0,2 3-13 0 0,-3-7-4 0 0,1 0 0 0 0,-1 0-1 0 0,0 0 1 0 0,0 0-1 0 0,0 0 1 0 0,0 0 0 0 0,0 0-1 0 0,0 0 1 0 0,0 0 0 0 0,0 0-1 0 0,0 0 1 0 0,-1 0 0 0 0,1 0-1 0 0,0 0 1 0 0,-1 0 0 0 0,1 0 4 0 0,-1 0-1 0 0,1 0 1 0 0,0 0-1 0 0,-1 0 1 0 0,1-1 0 0 0,0 1-1 0 0,0 0 1 0 0,0 0 0 0 0,-1 0-1 0 0,1 0 1 0 0,0 0 0 0 0,0 0-1 0 0,1 0 1 0 0,-1 0 0 0 0,0 1 0 0 0,1 1 58 0 0,-1-3-62 0 0,1 0 0 0 0,-1 1 0 0 0,0-1 0 0 0,0 1 0 0 0,0-1 0 0 0,0 0 0 0 0,1 1 0 0 0,-1-1 0 0 0,0 0 0 0 0,0 1 0 0 0,0-1 0 0 0,0 1 0 0 0,0-1 0 0 0,0 0 0 0 0,0 1 0 0 0,0-1 0 0 0,0 1 0 0 0,-1-1 0 0 0,1 1 4 0 0,0-1 4 0 0,0 1 1 0 0,0 0-1 0 0,0 0 0 0 0,0 0 0 0 0,1 0 1 0 0,-1 0-1 0 0,0-1 0 0 0,0 1 0 0 0,0 0 1 0 0,1 0-1 0 0,-1 0 0 0 0,1-1 0 0 0,-1 1 1 0 0,0 0-1 0 0,1 0 0 0 0,-1-1 0 0 0,1 1 0 0 0,0 0 1 0 0,-1-1-1 0 0,1 1 0 0 0,0-1-4 0 0,5 9-113 0 0,-6-8 113 0 0,1 0 0 0 0,-1 0 0 0 0,1 0 0 0 0,-1 0 0 0 0,1 0 0 0 0,-1-1 0 0 0,1 1 0 0 0,0 0-1 0 0,0 0 1 0 0,-1-1 0 0 0,1 1 0 0 0,0-1 0 0 0,0 1 0 0 0,0 0 0 0 0,1-1 0 0 0,4 5-564 0 0,-6-4 274 0 0,0-1 1 0 0,0 0-1 0 0,0 0 1 0 0,0 0-1 0 0,0 1 1 0 0,0-1-1 0 0,0 0 1 0 0,0 0-1 0 0,0 1 1 0 0,0-1-1 0 0,0 0 1 0 0,0 0-1 0 0,0 1 1 0 0,0-1-1 0 0,0 0 1 0 0,0 0-1 0 0,0 0 1 0 0,0 1-1 0 0,-1-1 1 0 0,1 0-1 0 0,0 0 1 0 0,0 0-1 0 0,0 0 1 0 0,0 1-1 0 0,-1-1 1 0 0,1 0-1 0 0,0 0 1 0 0,0 0-1 0 0,0 0 1 0 0,-1 0-1 0 0,1 1 1 0 0,0-1 289 0 0,-11 6-8456 0 0,-1-3 5298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2:16:09.07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0 103 8506 0 0,'2'-3'485'0'0,"-1"0"1"0"0,1 0 0 0 0,0 0-1 0 0,0 0 1 0 0,0 0-1 0 0,1 1 1 0 0,-1-1 0 0 0,0 1-1 0 0,1-1 1 0 0,0 1-1 0 0,-1 0 1 0 0,1 0 0 0 0,0 1-1 0 0,3-2-485 0 0,5-2 1226 0 0,1 0 0 0 0,-1 1 0 0 0,9-2-1226 0 0,6-1 445 0 0,3-3-49 0 0,1 2 0 0 0,0 1 1 0 0,1 2-1 0 0,10 0-396 0 0,-22 3 4 0 0,0 1 1 0 0,0 2-1 0 0,0-1 0 0 0,0 2 0 0 0,-1 1 1 0 0,1 0-1 0 0,11 5-4 0 0,-27-8-4 0 0,-1 1-1 0 0,0-1 1 0 0,0 1 0 0 0,0 0 0 0 0,1 0-1 0 0,-1 0 1 0 0,0 0 0 0 0,0 0 0 0 0,0 0-1 0 0,0 0 1 0 0,-1 1 0 0 0,1-1 0 0 0,0 1-1 0 0,0 0 1 0 0,-1-1 0 0 0,1 1 0 0 0,-1 0-1 0 0,0 0 1 0 0,1 0 0 0 0,-1 0 0 0 0,0 0-1 0 0,0 0 1 0 0,0 0 0 0 0,0 0 0 0 0,-1 0-1 0 0,1 1 1 0 0,-1-1 0 0 0,1 0 0 0 0,-1 1-1 0 0,0-1 1 0 0,0 0 0 0 0,0 1 0 0 0,0-1-1 0 0,0 0 1 0 0,0 0 0 0 0,-1 1 0 0 0,1-1-1 0 0,-1 0 1 0 0,0 0 0 0 0,1 1 4 0 0,-5 8-178 0 0,1 1 1 0 0,-2-1-1 0 0,1 0 1 0 0,-1-1-1 0 0,-1 0 1 0 0,-7 10 177 0 0,1-2-310 0 0,-1-1 0 0 0,-1-1 1 0 0,-1 0-1 0 0,-1 0 310 0 0,10-9-182 0 0,-1-1-1 0 0,0 0 1 0 0,0-1 0 0 0,-1 0-1 0 0,0 0 1 0 0,0-1 0 0 0,0 0 0 0 0,0 0-1 0 0,0-1 1 0 0,-3 0 182 0 0,0 2-75 0 0,10-5 85 0 0,1 1 0 0 0,0 0-1 0 0,0-1 1 0 0,-1 1 0 0 0,1-1 0 0 0,-1 1-1 0 0,1-1 1 0 0,0 0 0 0 0,-1 1 0 0 0,1-1-1 0 0,-1 0 1 0 0,1 0 0 0 0,0 0 0 0 0,-1 0-1 0 0,1 0 1 0 0,-1 0 0 0 0,1-1 0 0 0,-1 1-1 0 0,1 0 1 0 0,0-1 0 0 0,-1 1 0 0 0,1-1-1 0 0,-1 0-9 0 0,2 1 7 0 0,0 0 1 0 0,0 0-1 0 0,0 0 0 0 0,0-1 0 0 0,-1 1 0 0 0,1 0 1 0 0,0 0-1 0 0,0 0 0 0 0,0-1 0 0 0,0 1 0 0 0,0 0 1 0 0,0 0-1 0 0,0 0 0 0 0,0-1 0 0 0,0 1 0 0 0,0 0 1 0 0,0 0-1 0 0,0 0 0 0 0,0-1 0 0 0,0 1 0 0 0,0 0 1 0 0,0 0-1 0 0,0-1 0 0 0,0 1 0 0 0,0 0 0 0 0,0 0 0 0 0,0 0 1 0 0,0-1-1 0 0,0 1 0 0 0,0 0 0 0 0,0 0 0 0 0,0 0 1 0 0,0-1-1 0 0,1 1 0 0 0,-1 0 0 0 0,0 0 0 0 0,0 0 1 0 0,0-1-1 0 0,0 1 0 0 0,1 0 0 0 0,-1 0 0 0 0,0 0 1 0 0,0 0-1 0 0,0 0-7 0 0,15-10 399 0 0,15-3 144 0 0,-9 8-494 0 0,0 1-1 0 0,0 0 1 0 0,1 2-1 0 0,-1 1 1 0 0,1 0 0 0 0,15 3-49 0 0,-28-2-22 0 0,0 2 0 0 0,1-1 1 0 0,-1 1-1 0 0,0 0 0 0 0,0 1 1 0 0,0 0-1 0 0,0 1 1 0 0,-1 0-1 0 0,1 0 0 0 0,-1 0 1 0 0,0 1-1 0 0,0 1 0 0 0,-1-1 1 0 0,1 1-1 0 0,-1 1 1 0 0,1 1 21 0 0,-1 1 23 0 0,-2 0 1 0 0,0 1-1 0 0,0-1 1 0 0,0 1 0 0 0,-1 0-1 0 0,-1 0 1 0 0,0 1 0 0 0,0-1-1 0 0,-1 1 1 0 0,0-1 0 0 0,0 11-24 0 0,-1-12 121 0 0,-1 0 1 0 0,-1 0-1 0 0,0 0 1 0 0,0 0-1 0 0,0 0 1 0 0,-1-1-1 0 0,-1 1 1 0 0,1-1-1 0 0,-1 1 1 0 0,-1-1-1 0 0,0 0 0 0 0,-2 5-121 0 0,-2-1 165 0 0,0 1-1 0 0,-1-1 1 0 0,0-1-1 0 0,-1 1 0 0 0,0-2 1 0 0,-1 1-1 0 0,0-1-164 0 0,4-5 59 0 0,-1 0 0 0 0,1 0-1 0 0,-1 0 1 0 0,0-1 0 0 0,0-1-1 0 0,0 1 1 0 0,-1-1 0 0 0,1-1-1 0 0,-1 1 1 0 0,-2-1-59 0 0,-15 3 237 0 0,0-2 1 0 0,-21 1-238 0 0,30-4-664 0 0,0 0 1 0 0,0-1-1 0 0,-10-2 664 0 0,12 0-1024 0 0,1 0-1 0 0,0-1 0 0 0,0 0 1 0 0,0-1-1 0 0,0-1 0 0 0,1 0 1 0 0,0 0-1 0 0,0-2 1 0 0,1 0-1 0 0,0 0 0 0 0,-5-5 1025 0 0,-24-25-7855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2:21:20.11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27 17 8034 0 0,'1'-1'471'0'0,"0"-1"0"0"0,0 1 0 0 0,1 0 0 0 0,-1-1 0 0 0,0 1 0 0 0,1 0 1 0 0,-1 0-1 0 0,1 0 0 0 0,-1 0 0 0 0,1 0 0 0 0,0 1 0 0 0,-1-1 0 0 0,1 0 0 0 0,0 1 0 0 0,0-1 1 0 0,1 1-472 0 0,-3 0 107 0 0,0 0 1 0 0,1 0-1 0 0,-1 0 1 0 0,0 0-1 0 0,1 0 1 0 0,-1 1 0 0 0,0-1-1 0 0,0 0 1 0 0,1 0-1 0 0,-1 0 1 0 0,0 1 0 0 0,1-1-1 0 0,-1 0 1 0 0,0 0-1 0 0,0 1 1 0 0,0-1-1 0 0,1 0 1 0 0,-1 0 0 0 0,0 1-1 0 0,0-1 1 0 0,0 0-1 0 0,0 1 1 0 0,1-1-1 0 0,-1 0 1 0 0,0 1 0 0 0,0-1-1 0 0,0 1-107 0 0,0 18 2086 0 0,-2 3-1234 0 0,1 0 1 0 0,1 0 0 0 0,2 23-853 0 0,1 37 217 0 0,-7-38-4105 0 0,-8 41 3888 0 0,-15 41-10952 0 0,19-91 6659 0 0,-2 5 105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2:21:20.44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 6137 0 0,'2'13'4289'0'0,"-1"-2"-1936"0"0,2 3-433 0 0,0-5-199 0 0,0-6-369 0 0,2 1-256 0 0,-1-2-392 0 0,3-1-272 0 0,-1-1-128 0 0,-2-1-272 0 0,4-1-168 0 0,-4 1-424 0 0,2 1-624 0 0,-3-2-1233 0 0,0 4-2160 0 0,-6-8-5097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6T02:26:05.467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2:30:10.25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37 3185 0 0,'4'-4'388'0'0,"-1"0"1"0"0,1 0-1 0 0,-1 1 1 0 0,1-1 0 0 0,1 1-1 0 0,-1 0 1 0 0,0 0-1 0 0,3-2-388 0 0,-6 5 74 0 0,-1 0 0 0 0,1-1 0 0 0,0 1-1 0 0,0-1 1 0 0,-1 1 0 0 0,1 0 0 0 0,0-1-1 0 0,0 1 1 0 0,-1 0 0 0 0,1 0 0 0 0,0 0-1 0 0,0 0 1 0 0,0 0 0 0 0,-1-1 0 0 0,1 1 0 0 0,0 1-1 0 0,0-1 1 0 0,0 0 0 0 0,-1 0 0 0 0,1 0-1 0 0,0 0 1 0 0,0 1 0 0 0,0-1 0 0 0,-1 0 0 0 0,1 0-1 0 0,0 1 1 0 0,-1-1 0 0 0,1 1 0 0 0,0-1-1 0 0,-1 1 1 0 0,1-1 0 0 0,0 1 0 0 0,-1-1-1 0 0,1 1 1 0 0,-1 0 0 0 0,1-1 0 0 0,-1 1 0 0 0,1 0-1 0 0,-1-1 1 0 0,0 1 0 0 0,1 0 0 0 0,-1 0-1 0 0,0-1 1 0 0,1 1 0 0 0,-1 0 0 0 0,0 0-1 0 0,0-1 1 0 0,0 1 0 0 0,0 0 0 0 0,0 0 0 0 0,0 0-1 0 0,0 0 1 0 0,0-1 0 0 0,0 1-74 0 0,4 57 3177 0 0,-2 0 1 0 0,-3 10-3178 0 0,1 59 2001 0 0,26 476 1577 0 0,-20-30-3774 0 0,-2-35-1473 0 0,-2-440 1017 0 0,6 104-2677 0 0,-4-164 933 0 0,1 0-1 0 0,2 0 0 0 0,2 0 1 0 0,3 5 2396 0 0,1-8-3338 0 0,2-11-95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2:30:09.57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748 65 1120 0 0,'0'-4'308'0'0,"0"0"-1"0"0,0 1 0 0 0,-1-1 0 0 0,1 0 1 0 0,-1 1-1 0 0,0-1 0 0 0,0 0 0 0 0,0 0-307 0 0,1 3 47 0 0,-1 1-1 0 0,1-1 0 0 0,-1 1 0 0 0,1-1 1 0 0,0 1-1 0 0,-1-1 0 0 0,1 1 0 0 0,-1-1 1 0 0,1 1-1 0 0,-1-1 0 0 0,1 1 0 0 0,-1 0 1 0 0,1-1-1 0 0,-1 1 0 0 0,0 0 0 0 0,1 0 0 0 0,-1-1 1 0 0,1 1-1 0 0,-1 0 0 0 0,0 0 0 0 0,1 0 1 0 0,-1 0-1 0 0,0 0 0 0 0,1 0 0 0 0,-1 0 1 0 0,0 0-1 0 0,1 0 0 0 0,-1 0 0 0 0,1 0 0 0 0,-1 0 1 0 0,0 0-1 0 0,1 0 0 0 0,-1 1 0 0 0,0-1 1 0 0,1 0-1 0 0,-1 1 0 0 0,1-1 0 0 0,-1 0 1 0 0,1 1-1 0 0,-1-1 0 0 0,1 0 0 0 0,-1 1 1 0 0,1-1-1 0 0,-1 1 0 0 0,1-1 0 0 0,-1 1-46 0 0,-6 4 494 0 0,0 1 1 0 0,1 0-1 0 0,-1 1 0 0 0,-5 6-494 0 0,-6 7 748 0 0,3-4-219 0 0,2 1 1 0 0,-1 0 0 0 0,2 0-1 0 0,1 2 1 0 0,-6 11-530 0 0,-9 22 1815 0 0,-7 24-1815 0 0,30-68 162 0 0,0-1-1 0 0,0 1 0 0 0,1 0 0 0 0,0 0 0 0 0,0-1 0 0 0,1 1 0 0 0,0 2-161 0 0,1-8 22 0 0,0-1 1 0 0,0 1-1 0 0,0 0 0 0 0,0-1 0 0 0,1 1 1 0 0,-1-1-1 0 0,0 1 0 0 0,1 0 1 0 0,0-1-1 0 0,-1 1 0 0 0,1-1 1 0 0,0 1-1 0 0,-1-1 0 0 0,1 0 0 0 0,0 1 1 0 0,0-1-1 0 0,0 0 0 0 0,0 0 1 0 0,0 1-1 0 0,1-1 0 0 0,-1 0 0 0 0,0 0 1 0 0,1 0-1 0 0,-1 0 0 0 0,0-1 1 0 0,1 1-1 0 0,-1 0 0 0 0,1-1 0 0 0,-1 1 1 0 0,1-1-1 0 0,-1 1 0 0 0,1-1 1 0 0,0 1-1 0 0,-1-1 0 0 0,1 0 1 0 0,-1 0-1 0 0,1 0-22 0 0,7 1 51 0 0,-1-1 0 0 0,0 0 1 0 0,1-1-1 0 0,-1 1 0 0 0,0-2 0 0 0,0 1 0 0 0,1-1 1 0 0,-1 0-1 0 0,0-1 0 0 0,-1 0 0 0 0,1 0 1 0 0,5-3-52 0 0,-1-1 9 0 0,-1 0 0 0 0,1-1 1 0 0,-1 0-1 0 0,0-1 0 0 0,-1 0 1 0 0,0 0-1 0 0,2-4-9 0 0,3-5-56 0 0,0 0 0 0 0,-1-1 0 0 0,-1 0-1 0 0,-1-1 1 0 0,0-1 0 0 0,-2 0 0 0 0,0 0 0 0 0,-1-1 0 0 0,-2 0 0 0 0,0 0 0 0 0,-1-5 56 0 0,-5 22-110 0 0,0-1 0 0 0,0 0 1 0 0,-1 1-1 0 0,0-1 0 0 0,0 0 1 0 0,-1 0-1 0 0,1 1 1 0 0,-1-1-1 0 0,-1-2 110 0 0,1 7-104 0 0,1-1-1 0 0,-1 0 1 0 0,0 0 0 0 0,1 0-1 0 0,-1 1 1 0 0,0-1 0 0 0,0 1-1 0 0,0-1 1 0 0,-1 0 0 0 0,1 1 0 0 0,0 0-1 0 0,-1-1 1 0 0,1 1 0 0 0,-1 0-1 0 0,1 0 1 0 0,-1 0 0 0 0,1 0-1 0 0,-1 0 1 0 0,0 0 0 0 0,1 0-1 0 0,-1 0 1 0 0,0 1 0 0 0,0-1 0 0 0,0 1-1 0 0,0-1 1 0 0,1 1 0 0 0,-1 0-1 0 0,0 0 1 0 0,-1 0 104 0 0,-5 0-558 0 0,0 1 0 0 0,0 0 0 0 0,0 1 0 0 0,1-1 0 0 0,-1 2 0 0 0,1-1 0 0 0,0 1 0 0 0,-1 0 0 0 0,1 0 0 0 0,0 1 0 0 0,1 0 0 0 0,-1 1 0 0 0,-1 1 558 0 0,-33 28-3571 0 0</inkml:trace>
  <inkml:trace contextRef="#ctx0" brushRef="#br0" timeOffset="330.429">0 996 1936 0 0,'1'3'428'0'0,"0"0"0"0"0,0-1 0 0 0,1 1-1 0 0,-1-1 1 0 0,1 1 0 0 0,-1-1-1 0 0,1 0 1 0 0,0 0 0 0 0,0 0 0 0 0,0 0-1 0 0,0 0 1 0 0,0 0 0 0 0,0 0-1 0 0,0 0 1 0 0,1-1 0 0 0,-1 1 0 0 0,1-1-428 0 0,1 1 343 0 0,0-1 1 0 0,0 0-1 0 0,0 0 1 0 0,0 0 0 0 0,1 0-1 0 0,-1 0 1 0 0,0-1-1 0 0,0 0 1 0 0,0 0 0 0 0,5-1-344 0 0,9-1 417 0 0,-1-2 1 0 0,1 0 0 0 0,-1-2-1 0 0,1 0 1 0 0,1-1-418 0 0,2-1 518 0 0,203-79 1295 0 0,-104 37-1608 0 0,121-30-205 0 0,86 5-5211 0 0,-275 68-4034 0 0,17 1 9245 0 0,-52 5-1721 0 0,7-4 638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2:30:08.86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712 211 6121 0 0,'-2'-1'171'0'0,"1"0"-1"0"0,-1 0 1 0 0,0 0-1 0 0,1 1 0 0 0,-1-1 1 0 0,0 1-1 0 0,0-1 1 0 0,0 1-1 0 0,0-1 1 0 0,1 1-1 0 0,-1 0 0 0 0,0 0 1 0 0,0 0-1 0 0,0 0 1 0 0,0 0-1 0 0,0 1 1 0 0,0-1-1 0 0,1 1 0 0 0,-1-1 1 0 0,0 1-1 0 0,0-1 1 0 0,1 1-1 0 0,-1 0 1 0 0,0 0-1 0 0,1 0 0 0 0,-1 0-170 0 0,-5 4 315 0 0,0 1-1 0 0,1 0 1 0 0,-1 0-1 0 0,2 0 0 0 0,-4 4-314 0 0,1 0 324 0 0,-6 7-28 0 0,1 1-1 0 0,1 1 1 0 0,1 0 0 0 0,1 1-1 0 0,0 0 1 0 0,2 1 0 0 0,0 0-1 0 0,2 0 1 0 0,0 0 0 0 0,0 6-296 0 0,4-19 126 0 0,1 0 0 0 0,0 1 1 0 0,0 0-1 0 0,1-1 1 0 0,0 1-1 0 0,1 4-126 0 0,0-8 84 0 0,-1 0 0 0 0,1 0 1 0 0,0 0-1 0 0,1 0 0 0 0,-1 0 0 0 0,1-1 0 0 0,0 1 0 0 0,0-1 1 0 0,0 1-1 0 0,1-1 0 0 0,1 4-84 0 0,-2-7 41 0 0,0 1 1 0 0,0-1 0 0 0,0 0-1 0 0,0 1 1 0 0,0-1-1 0 0,0 0 1 0 0,0 0-1 0 0,0 0 1 0 0,1 0-1 0 0,-1-1 1 0 0,0 1-1 0 0,1 0 1 0 0,-1-1-1 0 0,0 0 1 0 0,1 1-1 0 0,-1-1 1 0 0,0 0-1 0 0,1 0 1 0 0,2-1-42 0 0,5 0 103 0 0,0 0 0 0 0,0-1 0 0 0,0 0 1 0 0,0-1-104 0 0,0-1 27 0 0,0 0-1 0 0,0-1 1 0 0,0 0 0 0 0,-1 0 0 0 0,0-1 0 0 0,0 0 0 0 0,0-1 0 0 0,-1 0 0 0 0,0-1 0 0 0,0 1 0 0 0,-1-1 0 0 0,0-1 0 0 0,5-6-27 0 0,4-9 9 0 0,-1 0 0 0 0,0-1 0 0 0,-2-1 0 0 0,6-15-9 0 0,-13 25-126 0 0,0 1-1 0 0,-1-1 1 0 0,-1 0 0 0 0,2-11 126 0 0,-6 23-93 0 0,1-1 1 0 0,0 1 0 0 0,-1 0-1 0 0,0-1 1 0 0,0 1 0 0 0,0-1-1 0 0,0 1 1 0 0,-1 0-1 0 0,0-1 1 0 0,0 1 0 0 0,0 0-1 0 0,0-1 1 0 0,-1 1 0 0 0,1 0-1 0 0,-1 0 1 0 0,0 0 0 0 0,-1 0-1 0 0,1 1 1 0 0,-1-2 92 0 0,0 3-150 0 0,1 0 0 0 0,-1 0 0 0 0,1 0 0 0 0,-1 1 0 0 0,0-1 0 0 0,1 1-1 0 0,-1 0 1 0 0,0 0 0 0 0,0 0 0 0 0,0 0 0 0 0,0 0 0 0 0,0 1 0 0 0,0-1 0 0 0,0 1 0 0 0,0 0 0 0 0,0 0 0 0 0,0 0 0 0 0,0 0 0 0 0,0 1 0 0 0,0-1 0 0 0,0 1 0 0 0,0-1 0 0 0,-2 2 150 0 0,-8 2-953 0 0,0 0 0 0 0,1 1 1 0 0,0 1-1 0 0,-10 5 953 0 0,7-2-1327 0 0,1 1 0 0 0,0 1 0 0 0,0 0 0 0 0,-3 4 1327 0 0,-5 5-1456 0 0,-39 27-927 0 0</inkml:trace>
  <inkml:trace contextRef="#ctx0" brushRef="#br0" timeOffset="343.677">1 1160 6825 0 0,'3'2'706'0'0,"1"-1"0"0"0,-1 0 0 0 0,1 0 0 0 0,0 0 0 0 0,0 0 0 0 0,-1-1-1 0 0,1 0 1 0 0,0 1 0 0 0,0-1 0 0 0,0-1 0 0 0,-1 1 0 0 0,1 0 0 0 0,0-1-1 0 0,1 0-705 0 0,11-4 1103 0 0,0 1-1 0 0,13-7-1102 0 0,3-2 788 0 0,136-43 236 0 0,111-33-437 0 0,48-1-2675 0 0,-292 82 115 0 0,-1 1 0 0 0,1 2 1 0 0,1 1-1 0 0,14 1 1973 0 0,-40 3-2277 0 0,1-1-1 0 0,-1 0 1 0 0,0-1 0 0 0,9-3 2277 0 0,-11-3-2215 0 0</inkml:trace>
  <inkml:trace contextRef="#ctx0" brushRef="#br0" timeOffset="344.677">1395 29 4729 0 0,'-1'-1'125'0'0,"1"1"-1"0"0,0-1 1 0 0,-1 0 0 0 0,1 0 0 0 0,0 1-1 0 0,-1-1 1 0 0,1 0 0 0 0,0 0-1 0 0,0 0 1 0 0,0 0 0 0 0,0 1 0 0 0,0-1-1 0 0,0 0 1 0 0,0 0 0 0 0,0 0-1 0 0,0 1 1 0 0,0-1 0 0 0,0 0-1 0 0,0 0 1 0 0,1 0 0 0 0,-1 0 0 0 0,0 1-1 0 0,1-1 1 0 0,-1 0 0 0 0,0 0-1 0 0,1 1 1 0 0,-1-1 0 0 0,1 0 0 0 0,-1 1-1 0 0,1-1 1 0 0,-1 1 0 0 0,1-1-1 0 0,0 0 1 0 0,-1 1 0 0 0,1-1-1 0 0,0 1 1 0 0,-1 0 0 0 0,1-1-125 0 0,0 1 142 0 0,1 0 1 0 0,-1 0-1 0 0,0 0 0 0 0,0 0 0 0 0,0 0 1 0 0,1 0-1 0 0,-1 0 0 0 0,0 0 1 0 0,0 1-1 0 0,0-1 0 0 0,0 0 1 0 0,0 1-1 0 0,0-1 0 0 0,1 1 1 0 0,-1-1-1 0 0,0 1 0 0 0,0 0 0 0 0,0-1 1 0 0,-1 1-1 0 0,1 0 0 0 0,0 0 1 0 0,0-1-1 0 0,0 1 0 0 0,0 0 1 0 0,-1 0-1 0 0,1 0 0 0 0,0 0 1 0 0,-1 0-1 0 0,1 1-142 0 0,5 10 548 0 0,0-1 0 0 0,-1 2-1 0 0,0-1 1 0 0,-1 0 0 0 0,-1 1 0 0 0,0 0 0 0 0,1 5-548 0 0,2 29 1874 0 0,0 23-1874 0 0,2 191 2002 0 0,-3-26-1307 0 0,3-82-534 0 0,60 745-2625 0 0,-45-751-1185 0 0,6-5-3634 0 0,-15-99 3497 0 0,13 1-818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2:30:07.46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430 350 336 0 0,'1'-10'3189'0'0,"2"-14"1264"0"0,-8 18-2485 0 0,-7 11-127 0 0,-15 17-995 0 0,0 2 0 0 0,1 1 1 0 0,2 1-1 0 0,0 1 0 0 0,-10 18-846 0 0,-30 47 1414 0 0,-2 14-1414 0 0,46-74 372 0 0,0 4-99 0 0,1 0-1 0 0,2 1 1 0 0,1 1 0 0 0,-6 26-273 0 0,20-56 35 0 0,0-1 0 0 0,0 1 0 0 0,0 0 0 0 0,1 0 0 0 0,0 0 1 0 0,1 0-1 0 0,0 0 0 0 0,0 0 0 0 0,1 4-35 0 0,0-10 14 0 0,-1 1-1 0 0,1-1 0 0 0,-1 1 1 0 0,1-1-1 0 0,0 0 1 0 0,0 0-1 0 0,0 1 1 0 0,1-1-1 0 0,-1 0 1 0 0,0 0-1 0 0,1 0 1 0 0,-1 0-1 0 0,1 0 0 0 0,0-1 1 0 0,0 1-1 0 0,0 0 1 0 0,0-1-1 0 0,0 1 1 0 0,0-1-1 0 0,0 0 1 0 0,0 0-1 0 0,0 1 1 0 0,1-2-1 0 0,-1 1 0 0 0,0 0 1 0 0,1 0-1 0 0,-1-1 1 0 0,0 1-1 0 0,1-1 1 0 0,-1 0-1 0 0,3 0-13 0 0,2 1 12 0 0,0-1-1 0 0,0-1 1 0 0,0 0-1 0 0,0 0 1 0 0,0 0-1 0 0,0-1 1 0 0,-1 1-1 0 0,1-2 1 0 0,5-1-12 0 0,59-32 66 0 0,-36 17 32 0 0,-7 3-36 0 0,0-1 1 0 0,-1-1-1 0 0,0-1 0 0 0,-2-1 0 0 0,-1-2 0 0 0,0-1 0 0 0,-2 0 0 0 0,0-2 0 0 0,-2 0 1 0 0,-1-1-1 0 0,-1-2 0 0 0,10-18-62 0 0,-23 36 56 0 0,-1 0 0 0 0,0 0 0 0 0,-1 0 1 0 0,0 0-1 0 0,0 0 0 0 0,-1-1 0 0 0,0 1 0 0 0,-1-1 0 0 0,0 1 1 0 0,-1-1-1 0 0,0 0 0 0 0,0 1 0 0 0,-2-4-56 0 0,2 9 14 0 0,-1 0 0 0 0,0 0-1 0 0,-1 0 1 0 0,1 0 0 0 0,-1 1 0 0 0,0-1-1 0 0,0 0 1 0 0,0 1 0 0 0,0-1 0 0 0,-1 1-1 0 0,0 0 1 0 0,0-1 0 0 0,0 2-1 0 0,-1-1 1 0 0,1 0 0 0 0,-1 1 0 0 0,0-1-1 0 0,0 1 1 0 0,0 0 0 0 0,0 0 0 0 0,-1 1-1 0 0,1-1 1 0 0,-1 1 0 0 0,1 0-1 0 0,-1 0 1 0 0,0 0 0 0 0,0 1 0 0 0,-2-1-14 0 0,-5 1-75 0 0,1-1 0 0 0,-1 1 1 0 0,0 1-1 0 0,0 0 0 0 0,0 1 1 0 0,0 0-1 0 0,1 1 1 0 0,-8 2 74 0 0,-17 5-1341 0 0,1 2 1 0 0,-3 3 1340 0 0,20-7-1509 0 0,2 0 0 0 0,-1 1 0 0 0,1 1 1 0 0,0 2 1508 0 0,-35 24-8523 0 0,30-22 4610 0 0</inkml:trace>
  <inkml:trace contextRef="#ctx0" brushRef="#br0" timeOffset="328.02">896 0 9098 0 0,'3'9'1675'0'0,"-1"0"0"0"0,0-1 0 0 0,-1 1 0 0 0,0 0-1 0 0,-1 2-1674 0 0,1 17 1139 0 0,-3 0 0 0 0,0 1-1139 0 0,1-15 500 0 0,-8 175 795 0 0,11 58-1295 0 0,-1-4 36 0 0,1-125-2621 0 0,10 57 2585 0 0,10 17-6477 0 0,1-76-3372 0 0,-22-85 7187 0 0</inkml:trace>
  <inkml:trace contextRef="#ctx0" brushRef="#br0" timeOffset="663.637">141 1782 8050 0 0,'-7'8'828'0'0,"2"1"0"0"0,-1-1 0 0 0,1 1 1 0 0,1-1-1 0 0,-1 1 0 0 0,1 1 0 0 0,1-1 0 0 0,0 1 1 0 0,0-1-1 0 0,0 5-828 0 0,2-9 140 0 0,0 0 0 0 0,1 1 0 0 0,0-1 0 0 0,0 0 0 0 0,0 1 0 0 0,0-1 0 0 0,1 0-1 0 0,0 1 1 0 0,0-1 0 0 0,0 0 0 0 0,1 0 0 0 0,0 0 0 0 0,0 0 0 0 0,0 0 0 0 0,0 0 0 0 0,1-1 0 0 0,0 1 0 0 0,0-1 0 0 0,0 1 0 0 0,1 0-140 0 0,75 75 336 0 0,-19-14-3295 0 0,-30-36-12143 0 0,35 27 15102 0 0,-55-50-1398 0 0</inkml:trace>
  <inkml:trace contextRef="#ctx0" brushRef="#br0" timeOffset="1038.405">173 1754 5001 0 0,'-10'-1'1765'0'0,"6"1"-1186"0"0,0 0-1 0 0,1 0 1 0 0,-1-1-1 0 0,0 1 1 0 0,0-1-1 0 0,-3-1-578 0 0,7 1 60 0 0,-1 1 0 0 0,1 0 0 0 0,0 0-1 0 0,-1 0 1 0 0,1 0 0 0 0,0-1 0 0 0,-1 1 0 0 0,1 0-1 0 0,0 0 1 0 0,0-1 0 0 0,-1 1 0 0 0,1 0 0 0 0,0 0-1 0 0,0-1 1 0 0,0 1 0 0 0,-1 0 0 0 0,1-1 0 0 0,0 1-1 0 0,0 0 1 0 0,0-1 0 0 0,0 1 0 0 0,0 0 0 0 0,0-1 0 0 0,-1 1-1 0 0,1 0 1 0 0,0-1 0 0 0,0 0-60 0 0,1 0 145 0 0,-1 0 0 0 0,0 0 1 0 0,1 0-1 0 0,-1 0 0 0 0,1 0 1 0 0,-1 0-1 0 0,1 0 0 0 0,0 0 0 0 0,-1 0 1 0 0,1 0-1 0 0,0 0 0 0 0,0 1 0 0 0,0-1 1 0 0,0 0-146 0 0,6-4 235 0 0,0 0-1 0 0,1 1 1 0 0,0 0 0 0 0,0 0 0 0 0,0 1 0 0 0,1 0 0 0 0,-1 0 0 0 0,1 1 0 0 0,4-1-235 0 0,7-2 258 0 0,51-17 412 0 0,15-4 1368 0 0,59-8-2038 0 0,-118 29 161 0 0,1 1 0 0 0,0 1 1 0 0,-1 2-1 0 0,1 1 0 0 0,0 1 1 0 0,0 1-1 0 0,12 4-161 0 0,-30-5 20 0 0,-1 1 0 0 0,0 1-1 0 0,-1 0 1 0 0,1 0 0 0 0,0 1 0 0 0,-1 0 0 0 0,0 0 0 0 0,0 1 0 0 0,1 0-20 0 0,-5-2 10 0 0,-1 0 1 0 0,1 0 0 0 0,-1 1 0 0 0,1-1 0 0 0,-1 1 0 0 0,0 0 0 0 0,0-1 0 0 0,-1 1 0 0 0,1 1 0 0 0,-1-1-1 0 0,0 0 1 0 0,0 0 0 0 0,0 1 0 0 0,-1-1 0 0 0,1 1 0 0 0,-1 0 0 0 0,0-1 0 0 0,0 3-11 0 0,0 7 19 0 0,-1-1-1 0 0,-1 1 1 0 0,0 0 0 0 0,0 0 0 0 0,-2-1 0 0 0,1 1 0 0 0,-2-1 0 0 0,0 0-1 0 0,0 0 1 0 0,-1 0 0 0 0,-1 0 0 0 0,-7 11-19 0 0,-13 20-8 0 0,-3 0-1 0 0,-28 32 9 0 0,36-48-4 0 0,-66 81-813 0 0,-4-3 0 0 0,-93 82 817 0 0,133-142-1132 0 0,-39 39-2042 0 0,76-71-1050 0 0,1 1 1 0 0,-10 16 4223 0 0,18-23-3827 0 0,1-6 1374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5:02:59.09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4953 487 2401 0 0,'10'-1'1810'0'0,"0"0"0"0"0,1 0 0 0 0,-1-1 1 0 0,1 0-1811 0 0,69-23 4235 0 0,-32 9-2599 0 0,-33 12-1282 0 0,35-11 882 0 0,1 2 0 0 0,6 1-1236 0 0,-40 9 111 0 0,0 1-1 0 0,0 1 1 0 0,0 1 0 0 0,0 0-1 0 0,0 1 1 0 0,-1 1-1 0 0,1 0 1 0 0,12 4-111 0 0,-9-1 53 0 0,-1 2 1 0 0,1 0-1 0 0,-1 1 0 0 0,0 0 0 0 0,-1 2 1 0 0,0 0-1 0 0,-1 1 0 0 0,0 1 0 0 0,14 13-53 0 0,-23-18-73 0 0,0 1-1 0 0,-1 0 0 0 0,0 1 0 0 0,0-1 0 0 0,-1 1 1 0 0,0 1-1 0 0,-1-1 0 0 0,0 1 0 0 0,0 0 0 0 0,-1 0 1 0 0,0 0-1 0 0,-1 1 0 0 0,0 0 0 0 0,-1-1 0 0 0,0 1 1 0 0,-1 0-1 0 0,0 0 0 0 0,0 0 0 0 0,-2 5 74 0 0,0-3-311 0 0,-1 0-1 0 0,0 0 1 0 0,-1 0 0 0 0,-1 0-1 0 0,0 0 1 0 0,-1-1-1 0 0,0 1 1 0 0,-1-1 0 0 0,0-1-1 0 0,-1 1 1 0 0,0-1-1 0 0,-3 3 312 0 0,-19 23-2368 0 0,-1-2-1 0 0,-31 28 2369 0 0,0-6-4423 0 0,-2-2-1 0 0,-51 33 4424 0 0,44-43-972 0 0</inkml:trace>
  <inkml:trace contextRef="#ctx0" brushRef="#br0" timeOffset="1">4284 1434 816 0 0,'43'-26'3148'0'0,"0"1"-1"0"0,1 3 1 0 0,33-11-3148 0 0,143-45 3743 0 0,-200 71-3511 0 0,455-128 2467 0 0,-270 79-2283 0 0,-75 22-703 0 0,35 0 287 0 0,-15 14-2008 0 0,-93 16-3800 0 0,35 3 5808 0 0,-88 1-493 0 0,1 1-1 0 0,-1-1 1 0 0,1 0 0 0 0,-1 1 0 0 0,0 0-1 0 0,0 0 1 0 0,1 0 0 0 0,2 2 493 0 0,2 2-1134 0 0,-1 0 0 0 0,0 1 0 0 0,0 0 1 0 0,1 1 1133 0 0,-7-5-181 0 0</inkml:trace>
  <inkml:trace contextRef="#ctx0" brushRef="#br0" timeOffset="2">5654 1105 1152 0 0,'6'-3'5941'0'0,"-5"6"-3151"0"0,-3 14-1501 0 0,0-5-140 0 0,-1 52 3041 0 0,5 35-4190 0 0,19 148 2094 0 0,-1-9-1376 0 0,-20-232-707 0 0,16 237 197 0 0,-9-173-624 0 0,4 0-1 0 0,9 28 417 0 0,-19-94-40 0 0,37 135-1643 0 0,-27-108-2635 0 0,13 27 4318 0 0,-22-54-814 0 0,1 1 0 0 0,-1-1 0 0 0,1 1-1 0 0,0-1 1 0 0,0 0 0 0 0,1 0 0 0 0,-1 0 0 0 0,1 0-1 0 0,0-1 1 0 0,0 1 0 0 0,0-1 0 0 0,1 0 814 0 0,7-2-2890 0 0</inkml:trace>
  <inkml:trace contextRef="#ctx0" brushRef="#br0" timeOffset="3">7295 1 10386 0 0,'0'0'2209'0'0,"3"0"-633"0"0,2 0-48 0 0,1 0-191 0 0,-3 13-281 0 0,10-4-336 0 0,-2-1-328 0 0,3 0-176 0 0,6-5-144 0 0,-7 8-80 0 0,9 3-288 0 0,-8 5-176 0 0,6 0-440 0 0,-4 1-625 0 0,-2-4-743 0 0,0 1-993 0 0,-9 0-1144 0 0,-5 2-1584 0 0</inkml:trace>
  <inkml:trace contextRef="#ctx0" brushRef="#br0" timeOffset="4">7140 534 6121 0 0,'0'-2'227'0'0,"0"0"0"0"0,0 1 0 0 0,0-1 0 0 0,0 1-1 0 0,0-1 1 0 0,0 1 0 0 0,0-1 0 0 0,0 0 0 0 0,1 1 0 0 0,-1-1-1 0 0,1 1 1 0 0,-1-1 0 0 0,1 1 0 0 0,-1-1 0 0 0,1 1-1 0 0,0 0 1 0 0,0-1 0 0 0,0 1 0 0 0,0 0 0 0 0,0 0 0 0 0,0-1-1 0 0,0 1 1 0 0,0 0 0 0 0,0 0 0 0 0,1 0 0 0 0,-1 0-1 0 0,0 0 1 0 0,1 1 0 0 0,-1-1 0 0 0,1 0 0 0 0,0 0-227 0 0,10-5 444 0 0,0 0 1 0 0,1 1-1 0 0,9-2-444 0 0,-7 1 337 0 0,233-80 1150 0 0,-195 70-1246 0 0,1 3 0 0 0,1 3 0 0 0,38-3-241 0 0,-59 8 49 0 0,-26 4-18 0 0,-1-1 0 0 0,1 1 1 0 0,0 0-1 0 0,0 1 1 0 0,0-1-1 0 0,0 2 0 0 0,-1-1 1 0 0,1 1-1 0 0,0 0 1 0 0,3 2-32 0 0,-10-3 7 0 0,0 0 1 0 0,0 1-1 0 0,0-1 1 0 0,0 1 0 0 0,0-1-1 0 0,-1 1 1 0 0,1 0-1 0 0,0-1 1 0 0,0 1-1 0 0,-1 0 1 0 0,1 0-1 0 0,-1-1 1 0 0,1 1 0 0 0,0 0-1 0 0,-1 0 1 0 0,1 0-1 0 0,-1 0 1 0 0,0 0-1 0 0,1-1 1 0 0,-1 1 0 0 0,0 0-1 0 0,0 0 1 0 0,1 0-1 0 0,-1 0 1 0 0,0 0-1 0 0,0 0 1 0 0,0 0-1 0 0,0 0 1 0 0,0 0 0 0 0,0 0-1 0 0,-1 0 1 0 0,1 0-1 0 0,0 0 1 0 0,0 0-1 0 0,-1 0 1 0 0,1 0 0 0 0,-1 0-1 0 0,1 0-7 0 0,-2 3-3 0 0,-1 1 1 0 0,1 0-1 0 0,-1-1 0 0 0,0 1 0 0 0,0-1 0 0 0,-2 2 3 0 0,-15 16 50 0 0,-2 0-1 0 0,0-1 1 0 0,-2 0-1 0 0,-2-1-49 0 0,-106 72 152 0 0,40-30-49 0 0,-51 49 154 0 0,92-70-237 0 0,-51 54 107 0 0,91-82-26 0 0,11-13-100 0 0,0 0 1 0 0,0 0-1 0 0,0 1 0 0 0,0-1 0 0 0,0 0 1 0 0,1 0-1 0 0,-1 0 0 0 0,0 1 0 0 0,0-1 0 0 0,0 0 1 0 0,0 0-1 0 0,1 0 0 0 0,-1 1 0 0 0,0-1 1 0 0,0 0-1 0 0,0 0 0 0 0,0 0 0 0 0,1 0 1 0 0,-1 0-1 0 0,0 0 0 0 0,0 0 0 0 0,1 1 1 0 0,-1-1-1 0 0,0 0 0 0 0,0 0 0 0 0,1 0 1 0 0,-1 0-1 0 0,0 0 0 0 0,0 0 0 0 0,0 0 0 0 0,1 0 1 0 0,-1 0-1 0 0,0 0 0 0 0,0 0 0 0 0,1 0 1 0 0,-1-1-2 0 0,4 1-1 0 0,-1 0 0 0 0,1-1 0 0 0,0 0 0 0 0,-1 0 0 0 0,1 0 0 0 0,-1 0 0 0 0,1-1 0 0 0,0 0 1 0 0,45-26 61 0 0,10-11-61 0 0,-28 18 15 0 0,0 1 0 0 0,2 1 0 0 0,0 2-1 0 0,16-5-14 0 0,-26 14-12 0 0,-1 1-1 0 0,1 1 1 0 0,20-2 12 0 0,-31 7 13 0 0,0 0 1 0 0,0 0 0 0 0,0 1-1 0 0,0 0 1 0 0,0 1 0 0 0,0 1 0 0 0,0 0-1 0 0,3 1-13 0 0,-9-1-20 0 0,0 0 1 0 0,-1 1-1 0 0,1 0 0 0 0,-1 0 0 0 0,0 0 0 0 0,1 1 0 0 0,-2-1 0 0 0,1 1 0 0 0,0 0 0 0 0,-1 1 0 0 0,0-1 0 0 0,0 1 0 0 0,0 0 0 0 0,0 0 0 0 0,-1 0 1 0 0,0 0-1 0 0,2 5 20 0 0,1 2-339 0 0,0 1 1 0 0,-1 0 0 0 0,-1 0-1 0 0,0 1 1 0 0,-1-1-1 0 0,0 1 1 0 0,-1 3 338 0 0,-1-7-612 0 0,-1 1-1 0 0,0-1 0 0 0,-1 0 1 0 0,0 0-1 0 0,0 0 1 0 0,-1 0-1 0 0,0 0 1 0 0,-1 1 612 0 0,0-1-1333 0 0,-1 0 0 0 0,0-1 0 0 0,0 1 0 0 0,-1-1 0 0 0,0 0 0 0 0,-1 0 0 0 0,-5 7 1333 0 0,-12 4-1907 0 0</inkml:trace>
  <inkml:trace contextRef="#ctx0" brushRef="#br0" timeOffset="5">6726 1384 4937 0 0,'0'0'103'0'0,"0"1"-1"0"0,-1-1 1 0 0,1 0 0 0 0,0 0-1 0 0,0 1 1 0 0,0-1-1 0 0,0 0 1 0 0,0 0 0 0 0,0 0-1 0 0,0 1 1 0 0,-1-1 0 0 0,1 0-1 0 0,0 0 1 0 0,0 1 0 0 0,0-1-1 0 0,0 0 1 0 0,0 0-1 0 0,0 1 1 0 0,0-1 0 0 0,0 0-1 0 0,0 0 1 0 0,0 1 0 0 0,1-1-1 0 0,-1 0 1 0 0,0 0 0 0 0,0 1-1 0 0,0-1 1 0 0,0 0-1 0 0,0 0 1 0 0,0 1 0 0 0,0-1-1 0 0,1 0 1 0 0,-1 0 0 0 0,0 0-1 0 0,0 1 1 0 0,0-1-1 0 0,0 0 1 0 0,1 0 0 0 0,-1 0-1 0 0,0 0 1 0 0,0 0 0 0 0,1 1-1 0 0,-1-1 1 0 0,0 0 0 0 0,0 0-1 0 0,0 0 1 0 0,1 0-1 0 0,-1 0 1 0 0,0 0 0 0 0,0 0-1 0 0,1 0 1 0 0,-1 0 0 0 0,0 0-1 0 0,0 0 1 0 0,1 0 0 0 0,-1 0-1 0 0,0 0 1 0 0,1 0-1 0 0,-1 0 1 0 0,0 0 0 0 0,0 0-1 0 0,0 0 1 0 0,1 0 0 0 0,-1 0-1 0 0,0-1 1 0 0,0 1 0 0 0,1 0-1 0 0,-1 0-102 0 0,23-7 902 0 0,-20 5-369 0 0,62-17 1424 0 0,1 2 1 0 0,0 3-1 0 0,29-1-1957 0 0,58-12 1229 0 0,495-83 370 0 0,-596 102-1633 0 0,42-6-2105 0 0,50-15 2139 0 0,-141 28-94 0 0,6-2-603 0 0,0 1-1 0 0,1-1 1 0 0,-1 2-1 0 0,1-1 1 0 0,0 1-1 0 0,-1 1 1 0 0,1-1-1 0 0,0 2 1 0 0,3 0 697 0 0,-12-1-304 0 0,0 1 0 0 0,0-1-1 0 0,0 1 1 0 0,0 0 0 0 0,0 0 0 0 0,0-1 0 0 0,0 1 0 0 0,0 0-1 0 0,-1 0 1 0 0,1 0 0 0 0,0 0 0 0 0,-1 0 0 0 0,1 0 0 0 0,0 0-1 0 0,-1 0 1 0 0,1 0 0 0 0,-1 0 0 0 0,0 0 0 0 0,1 1 0 0 0,-1-1-1 0 0,0 0 1 0 0,0 0 0 0 0,0 0 0 0 0,0 0 0 0 0,0 1 0 0 0,0-1 304 0 0,-1 23-5151 0 0</inkml:trace>
  <inkml:trace contextRef="#ctx0" brushRef="#br0" timeOffset="6">7842 1307 5809 0 0,'1'3'4735'0'0,"0"11"-2371"0"0,-7 10-594 0 0,5-20-1673 0 0,0 1-1 0 0,0 0 1 0 0,0-1-1 0 0,0 1 1 0 0,0 0-1 0 0,1 0 1 0 0,0 0-1 0 0,1 4-96 0 0,2 14-901 0 0,-1 0 1 0 0,-1 0 0 0 0,0 1 900 0 0,-2-16-600 0 0,1 0 0 0 0,-1 0 0 0 0,0 0 0 0 0,-1 0 1 0 0,0 0-1 0 0,0 0 0 0 0,-1-1 0 0 0,0 1 1 0 0,0-1-1 0 0,-3 5 600 0 0,-4 4-2621 0 0,0 0-1 0 0,-9 9 2622 0 0,-7 1-1500 0 0</inkml:trace>
  <inkml:trace contextRef="#ctx0" brushRef="#br0" timeOffset="7">7439 1890 1408 0 0,'-2'0'227'0'0,"0"-1"-1"0"0,1 1 0 0 0,-1 0 0 0 0,0-1 0 0 0,1 1 1 0 0,-1-1-1 0 0,0 0 0 0 0,1 0 0 0 0,-1 1 1 0 0,1-1-1 0 0,0 0 0 0 0,-1 0 0 0 0,0-1-226 0 0,1 1 82 0 0,1 1 0 0 0,0-1 0 0 0,0 1-1 0 0,0-1 1 0 0,-1 0 0 0 0,1 1-1 0 0,0-1 1 0 0,0 0 0 0 0,0 1 0 0 0,0-1-1 0 0,0 1 1 0 0,0-1 0 0 0,0 0 0 0 0,0 1-1 0 0,0-1 1 0 0,0 0 0 0 0,0 1-1 0 0,1-1 1 0 0,-1 1 0 0 0,0-1 0 0 0,0 0-1 0 0,1 1 1 0 0,-1-1 0 0 0,0 1 0 0 0,1-1-1 0 0,-1 1 1 0 0,0-1 0 0 0,1 1-1 0 0,-1-1 1 0 0,1 1 0 0 0,-1-1 0 0 0,1 1-1 0 0,-1 0 1 0 0,1-1 0 0 0,-1 1-1 0 0,1 0 1 0 0,-1-1 0 0 0,1 1-82 0 0,6-5 489 0 0,1 1-1 0 0,-1 0 1 0 0,0 0 0 0 0,1 1 0 0 0,0-1-1 0 0,0 2 1 0 0,2-1-489 0 0,16-6 753 0 0,29-11 395 0 0,2 3 1 0 0,0 3-1 0 0,25-3-1148 0 0,179-18 1399 0 0,-229 31-1243 0 0,33-2 415 0 0,0 2 1 0 0,52 4-572 0 0,-78 3 360 0 0,0 1 0 0 0,-1 2 0 0 0,0 1 0 0 0,0 3 0 0 0,16 6-360 0 0,-49-14 53 0 0,1 0 0 0 0,-1 1 0 0 0,1-1 0 0 0,-1 1 0 0 0,0 1-1 0 0,0-1 1 0 0,0 1 0 0 0,-1-1 0 0 0,1 1 0 0 0,-1 1 0 0 0,0-1 0 0 0,0 1-1 0 0,0-1 1 0 0,-1 1 0 0 0,1 0 0 0 0,-1 1 0 0 0,-1-1 0 0 0,1 0 0 0 0,-1 1 0 0 0,0-1-1 0 0,0 1 1 0 0,0 0 0 0 0,-1 0 0 0 0,0 0 0 0 0,0 0 0 0 0,0 0 0 0 0,-1 2-53 0 0,0 19 124 0 0,0 1 1 0 0,-2-1-1 0 0,-1 0 0 0 0,-2 0 1 0 0,-4 13-125 0 0,-14 52 241 0 0,-5-1 0 0 0,-10 17-241 0 0,-2 7-45 0 0,-32 84-110 0 0,-27 87-1718 0 0,60-161-699 0 0,23-75-915 0 0,0-1-3285 0 0,8-23 116 0 0</inkml:trace>
  <inkml:trace contextRef="#ctx0" brushRef="#br0" timeOffset="8">2348 802 2016 0 0,'0'-4'423'0'0,"0"0"-1"0"0,0 1 0 0 0,0-1 0 0 0,1 1 0 0 0,0-1 0 0 0,-1 1 1 0 0,1-1-1 0 0,0 1 0 0 0,1 0 0 0 0,-1-1 0 0 0,1 1 0 0 0,-1 0 1 0 0,1 0-1 0 0,0 0 0 0 0,0 0 0 0 0,0 0 0 0 0,1 1 0 0 0,1-3-422 0 0,-3 6 230 0 0,-1 0 0 0 0,1-1 0 0 0,0 1 0 0 0,0 0 0 0 0,-1 0 0 0 0,1 0 0 0 0,-1-1 0 0 0,1 1 0 0 0,-1 0 0 0 0,1 0 0 0 0,-1 0 0 0 0,1 0 0 0 0,-1 0 0 0 0,0 0-1 0 0,1 0 1 0 0,-1 0 0 0 0,0 0 0 0 0,0 0 0 0 0,0 0 0 0 0,0 1-230 0 0,6 31 1980 0 0,-7-16-1496 0 0,0 0 0 0 0,-1-1-1 0 0,-1 0 1 0 0,0 1 0 0 0,-3 6-484 0 0,-6 30 556 0 0,-35 306 908 0 0,30-207-1185 0 0,4-42-229 0 0,-24 229-971 0 0,29-224-3451 0 0,7 110 4372 0 0,3-207-1026 0 0,-1-1 0 0 0,2 1 0 0 0,0-1 1 0 0,6 16 1025 0 0,-5-21-1561 0 0,1 0-1 0 0,0 0 1 0 0,0-1 0 0 0,4 4 1561 0 0,-1-4-2920 0 0,-8-11 2865 0 0,1 0-1 0 0,-1 0 1 0 0,0 0-1 0 0,0 0 1 0 0,1 1-1 0 0,-1-1 1 0 0,0 0-1 0 0,1 0 1 0 0,-1 0-1 0 0,0 0 1 0 0,0 0-1 0 0,1 0 0 0 0,-1 0 1 0 0,0 0-1 0 0,1 0 1 0 0,-1 0-1 0 0,0 0 1 0 0,1 0-1 0 0,-1 0 1 0 0,0 0-1 0 0,0-1 1 0 0,1 1-1 0 0,-1 0 1 0 0,0 0-1 0 0,1 0 0 0 0,-1 0 1 0 0,0 0-1 0 0,0-1 1 0 0,1 1 55 0 0,5-13-783 0 0</inkml:trace>
  <inkml:trace contextRef="#ctx0" brushRef="#br0" timeOffset="9">2376 951 2304 0 0,'-1'-10'559'0'0,"0"1"-1"0"0,1-1 0 0 0,0 1 0 0 0,1-1 0 0 0,0 1 0 0 0,1-1 0 0 0,0 1 0 0 0,0-1 0 0 0,1 1 0 0 0,0 0 0 0 0,0 0 0 0 0,1 1 0 0 0,1-1 0 0 0,-1 1 0 0 0,1 0 1 0 0,1 0-1 0 0,-1 0 0 0 0,1 1 0 0 0,1 0 0 0 0,-1 0 0 0 0,1 0 0 0 0,1 1 0 0 0,-1 0 0 0 0,2 0-558 0 0,11-8 733 0 0,14-13 182 0 0,2 2 0 0 0,1 2 0 0 0,1 1 0 0 0,38-15-915 0 0,-18 14 405 0 0,2 3 0 0 0,0 2 1 0 0,49-7-406 0 0,-81 21 60 0 0,-1 0 1 0 0,0 2 0 0 0,1 1-1 0 0,-1 1 1 0 0,1 1 0 0 0,-1 2-1 0 0,0 1 1 0 0,0 1 0 0 0,23 7-61 0 0,-39-8-23 0 0,-1 0 0 0 0,1 0 1 0 0,-1 1-1 0 0,0 0 0 0 0,-1 1 0 0 0,1 0 1 0 0,-1 1-1 0 0,0 0 0 0 0,-1 0 0 0 0,7 8 23 0 0,-10-9-47 0 0,0-1-1 0 0,-1 1 0 0 0,1 0 1 0 0,-1 1-1 0 0,-1-1 0 0 0,1 1 0 0 0,-1 0 1 0 0,0 0-1 0 0,-1 0 0 0 0,1 0 0 0 0,-2 0 1 0 0,1 0-1 0 0,-1 1 0 0 0,0-1 1 0 0,0 0-1 0 0,-1 7 48 0 0,-1-3-120 0 0,0 0 0 0 0,-1-1 0 0 0,0 1 0 0 0,-1 0 0 0 0,0-1 1 0 0,0 0-1 0 0,-1 0 0 0 0,-1 0 0 0 0,-2 3 120 0 0,-12 21-533 0 0,-2-1 0 0 0,-2 0 533 0 0,4-5-242 0 0,-30 42-278 0 0,-2-2 0 0 0,-3-3 1 0 0,-3-2-1 0 0,-2-3 1 0 0,-59 46 519 0 0,-140 79-38 0 0,254-183 130 0 0,5-5-33 0 0,12-11-5 0 0,22-21-1 0 0,-12 18-39 0 0,0 0 1 0 0,1 1-1 0 0,1 2 1 0 0,0 0-1 0 0,1 2 1 0 0,1 0-1 0 0,-1 2 1 0 0,2 1-1 0 0,11-1-14 0 0,8-1 5 0 0,1 2 1 0 0,0 3-1 0 0,0 1 0 0 0,1 3 0 0 0,8 2-5 0 0,-30 0 37 0 0,0 2 0 0 0,0 1 0 0 0,0 1-1 0 0,-1 1 1 0 0,1 1 0 0 0,-1 2 0 0 0,-1 1 0 0 0,9 4-37 0 0,-22-8 47 0 0,0 1 0 0 0,0 1 0 0 0,-1 0 1 0 0,0 0-1 0 0,-1 1 0 0 0,1 1 0 0 0,-1-1 0 0 0,-1 2 0 0 0,0-1 0 0 0,0 1 0 0 0,-1 1 0 0 0,0-1 1 0 0,-1 2-1 0 0,0-1 0 0 0,-1 1 0 0 0,0 0 0 0 0,3 10-47 0 0,-5-9 68 0 0,0 0 1 0 0,-1 0-1 0 0,-1 0 0 0 0,0 0 0 0 0,0 0 1 0 0,-2 1-1 0 0,1-1 0 0 0,-2 0 1 0 0,0 1-1 0 0,0-1 0 0 0,-3 7-68 0 0,0-3 92 0 0,-1 1-1 0 0,-1-1 0 0 0,0 0 1 0 0,-1-1-1 0 0,-1 1 0 0 0,-1-2 1 0 0,0 1-1 0 0,-2-1-91 0 0,-13 17 171 0 0,-1-1 0 0 0,-2-1-1 0 0,-1-2 1 0 0,-2-1 0 0 0,0-1 0 0 0,-1-2 0 0 0,-16 9-171 0 0,-11 3 99 0 0,-1-2 0 0 0,-1-4 1 0 0,-2-1-1 0 0,-43 12-99 0 0,-24 1-105 0 0,-113 22 105 0 0,192-53-644 0 0,-2-3 0 0 0,-39 3 644 0 0,72-10-551 0 0,-1-1 0 0 0,1 0 0 0 0,0-1 0 0 0,0-1 1 0 0,0-1-1 0 0,0-1 0 0 0,0 0 0 0 0,1-2 1 0 0,-2 0 550 0 0,17 4-347 0 0,-1 1 0 0 0,0-1 0 0 0,1 0 0 0 0,0 0 0 0 0,-1 0 0 0 0,1-1 0 0 0,0 1 0 0 0,0-1 0 0 0,0 1 0 0 0,1-1 0 0 0,-1 0 0 0 0,0 0 0 0 0,1 0 0 0 0,-1-2 347 0 0,0-1-673 0 0,1 0 0 0 0,-1 1 0 0 0,1-1 0 0 0,1 0 0 0 0,-1 0-1 0 0,1 0 1 0 0,0 0 0 0 0,1 0 0 0 0,-1-1 673 0 0,0-46-3150 0 0</inkml:trace>
  <inkml:trace contextRef="#ctx0" brushRef="#br0" timeOffset="10">0 846 4769 0 0,'11'-35'3755'0'0,"-10"35"-3684"0"0,-1 0 1 0 0,0-1-1 0 0,0 1 1 0 0,0-1-1 0 0,0 1 0 0 0,1 0 1 0 0,-1-1-1 0 0,0 1 1 0 0,1-1-1 0 0,-1 1 0 0 0,0 0 1 0 0,1-1-1 0 0,-1 1 1 0 0,0 0-1 0 0,1 0 0 0 0,-1-1 1 0 0,0 1-1 0 0,1 0 1 0 0,-1 0-1 0 0,1-1 0 0 0,-1 1 1 0 0,1 0-1 0 0,-1 0-71 0 0,1 0 127 0 0,0 1 0 0 0,-1-1 1 0 0,1 0-1 0 0,-1 1 0 0 0,1-1 0 0 0,-1 1 0 0 0,1-1 0 0 0,-1 1 0 0 0,1-1 0 0 0,-1 1 0 0 0,1-1 1 0 0,-1 1-1 0 0,0 0 0 0 0,1-1 0 0 0,-1 1 0 0 0,0 0 0 0 0,0-1 0 0 0,1 1 0 0 0,-1 0 1 0 0,0-1-1 0 0,0 1 0 0 0,0 0-127 0 0,11 29 1257 0 0,-4-12-721 0 0,-1 0 1 0 0,-1 0-1 0 0,1 6-536 0 0,9 86 2408 0 0,-2 49-2408 0 0,-5-49 446 0 0,32 686 989 0 0,-48-399-1502 0 0,1-208-980 0 0,3-137 23 0 0,2-34-460 0 0,1 1 0 0 0,1 0 0 0 0,0 0 1484 0 0,2-11-1945 0 0,1-6-669 0 0,3-15-978 0 0,0-14 614 0 0,-5-7 587 0 0</inkml:trace>
  <inkml:trace contextRef="#ctx0" brushRef="#br0" timeOffset="11">196 964 2377 0 0,'2'-24'5136'0'0,"-2"21"-4845"0"0,1-1 0 0 0,0 1 0 0 0,0 0 0 0 0,0-1 0 0 0,1 1 0 0 0,-1 0 0 0 0,1 0 0 0 0,-1 0 0 0 0,1 0 0 0 0,0 0 0 0 0,1 0 0 0 0,-1 1 0 0 0,0-1-1 0 0,2-1-290 0 0,6-5 500 0 0,1 1 0 0 0,-1 0 0 0 0,1 1 0 0 0,0 0 0 0 0,1 1 0 0 0,0 0 0 0 0,12-4-500 0 0,8-2 424 0 0,1 2-1 0 0,15-3-423 0 0,36-2 314 0 0,1 3 0 0 0,0 4 1 0 0,83 2-315 0 0,-124 7 44 0 0,0 1 0 0 0,-1 2 1 0 0,1 2-1 0 0,-1 2 0 0 0,0 2 1 0 0,-1 2-1 0 0,0 1 0 0 0,32 16-44 0 0,-61-23 18 0 0,-1 1-1 0 0,0 0 1 0 0,0 0-1 0 0,0 1 1 0 0,-1 1-1 0 0,0 0 1 0 0,-1 1-1 0 0,0 0 1 0 0,-1 0 0 0 0,0 1-1 0 0,0 0 1 0 0,-1 1-1 0 0,-1-1 1 0 0,0 2-1 0 0,0-1 1 0 0,4 13-18 0 0,-4-5 18 0 0,-1 1 0 0 0,-1 0 0 0 0,-1 0 0 0 0,0 0 0 0 0,-2 0 0 0 0,0 1-1 0 0,-2 0 1 0 0,0-1 0 0 0,-1 1 0 0 0,-4 13-18 0 0,-1 2 36 0 0,-2-1-1 0 0,-2 0 0 0 0,-1 0 0 0 0,-2-1 1 0 0,-13 25-36 0 0,-21 34 78 0 0,-27 35-78 0 0,1-17 93 0 0,-74 85-93 0 0,84-116 29 0 0,-34 40 3 0 0,-6-4 0 0 0,-5-6 0 0 0,-25 15-32 0 0,132-126-2 0 0,-130 122-2084 0 0,-51 64 2086 0 0,138-141-2935 0 0,41-40 624 0 0,4-3 426 0 0,12-7-899 0 0,20-17-898 0 0,-1-15 1212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2:30:12.56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680 519 3337 0 0,'-1'-1'201'0'0,"0"1"0"0"0,0 0 0 0 0,0 0 0 0 0,0 0 0 0 0,1 0 0 0 0,-1 0 0 0 0,0 0 0 0 0,0 0 0 0 0,0 0 1 0 0,1 1-1 0 0,-1-1 0 0 0,0 0 0 0 0,0 0 0 0 0,0 1 0 0 0,1-1 0 0 0,-1 0 0 0 0,0 1 0 0 0,0-1 0 0 0,1 1 0 0 0,-1-1 0 0 0,0 1 1 0 0,1-1-1 0 0,-1 1-201 0 0,-3 3 2201 0 0,9-7 587 0 0,1 0-2429 0 0,0-1-1 0 0,0 1 1 0 0,1 0 0 0 0,-1 1 0 0 0,0 0-1 0 0,1 0 1 0 0,0 0-359 0 0,30-10 571 0 0,241-102 1707 0 0,-266 109-2238 0 0,17-8 88 0 0,0 2 0 0 0,1 1 0 0 0,-1 1 0 0 0,2 1 0 0 0,17-1-128 0 0,-45 9 9 0 0,0 0 0 0 0,0-1 0 0 0,-1 1 0 0 0,1 0 0 0 0,0 1 0 0 0,0-1 0 0 0,-1 0 0 0 0,1 1 0 0 0,0-1 1 0 0,0 2-10 0 0,-2-2 1 0 0,0 1 0 0 0,-1-1 0 0 0,1 1 0 0 0,-1-1 0 0 0,1 1 0 0 0,-1 0 0 0 0,1-1 0 0 0,-1 1 1 0 0,1 0-1 0 0,-1-1 0 0 0,0 1 0 0 0,1 0 0 0 0,-1-1 0 0 0,0 1 0 0 0,1 0 0 0 0,-1 0 0 0 0,0 0 1 0 0,0-1-1 0 0,0 1 0 0 0,0 0 0 0 0,0 0 0 0 0,0 0 0 0 0,0-1 0 0 0,0 1 0 0 0,0 0 0 0 0,0 0 1 0 0,-1 0-1 0 0,1-1 0 0 0,0 1 0 0 0,0 0 0 0 0,-1 0 0 0 0,1-1 0 0 0,-1 1 0 0 0,1 0 0 0 0,0-1 1 0 0,-1 1-1 0 0,0 0-1 0 0,-9 19 82 0 0,-1 0 0 0 0,-1-1 0 0 0,-1 0 0 0 0,-1 0 0 0 0,-1-1-82 0 0,-80 85 195 0 0,79-86-175 0 0,-455 442 115 0 0,411-408-684 0 0,-36 33-1566 0 0,76-64-4243 0 0,-17 22 6358 0 0,34-37-5995 0 0,9-9 2640 0 0,6-7 1852 0 0</inkml:trace>
  <inkml:trace contextRef="#ctx0" brushRef="#br0" timeOffset="328.068">1021 602 2449 0 0,'16'-5'2070'0'0,"-1"1"0"0"0,1 0 0 0 0,1 2 0 0 0,12-1-2070 0 0,-27 3 185 0 0,0 0-1 0 0,0 0 1 0 0,0 0 0 0 0,0 1-1 0 0,0-1 1 0 0,0 1 0 0 0,-1-1-1 0 0,1 1 1 0 0,0 0 0 0 0,0-1-1 0 0,-1 1 1 0 0,1 0-1 0 0,0 0 1 0 0,-1 0 0 0 0,1 1-1 0 0,-1-1 1 0 0,1 0 0 0 0,-1 0-1 0 0,0 1 1 0 0,1-1 0 0 0,-1 1-1 0 0,0 0 1 0 0,0-1 0 0 0,0 1-1 0 0,0 0 1 0 0,-1-1 0 0 0,1 1-1 0 0,0 0 1 0 0,0 1-185 0 0,2 7 338 0 0,0 1-1 0 0,-1-1 1 0 0,0 1-1 0 0,1 8-337 0 0,-2-8 247 0 0,11 91 560 0 0,-7-48-677 0 0,3 0 0 0 0,2-1-1 0 0,8 26-129 0 0,3-18-270 0 0,-4-10-1600 0 0,6 32 1870 0 0,-19-65-1882 0 0,-2 1 1 0 0,1-1 0 0 0,-1 18 1881 0 0,-3-31-739 0 0,1-1-1 0 0,0 1 1 0 0,-1-1 0 0 0,0 1 0 0 0,0-1-1 0 0,0 1 1 0 0,0-1 0 0 0,-1 0 0 0 0,-1 2 739 0 0,-9 14-4296 0 0</inkml:trace>
  <inkml:trace contextRef="#ctx0" brushRef="#br0" timeOffset="671.597">872 1171 6593 0 0,'-6'4'344'0'0,"0"0"1"0"0,1 0-1 0 0,0 0 0 0 0,0 1 0 0 0,0 0 0 0 0,1 0 0 0 0,0 0 0 0 0,0 1 0 0 0,0-1 0 0 0,0 1 0 0 0,1 0 0 0 0,0 0 1 0 0,0 0-1 0 0,1 0 0 0 0,-1 0 0 0 0,1 1 0 0 0,1-1 0 0 0,-1 1 0 0 0,1 0-344 0 0,-3 21 131 0 0,2 0-1 0 0,0 0 1 0 0,2 0-1 0 0,1 2-130 0 0,-1 7-83 0 0,0 12-3028 0 0,-7 39 3111 0 0,4-65-2307 0 0,-1 1 0 0 0,-1-1-1 0 0,-2 0 1 0 0,-5 15 2307 0 0,-3-13-1222 0 0</inkml:trace>
  <inkml:trace contextRef="#ctx0" brushRef="#br0" timeOffset="672.597">1 2070 4297 0 0,'0'0'180'0'0,"0"-1"0"0"0,0 0 1 0 0,0 0-1 0 0,0 1 0 0 0,0-1 0 0 0,0 0 1 0 0,0 0-1 0 0,1 1 0 0 0,-1-1 0 0 0,0 0 0 0 0,0 0 1 0 0,1 1-1 0 0,-1-1 0 0 0,1 0 0 0 0,-1 1 1 0 0,0-1-1 0 0,1 1 0 0 0,-1-1 0 0 0,1 0 1 0 0,0 1-1 0 0,-1-1 0 0 0,1 1 0 0 0,-1-1 0 0 0,1 1 1 0 0,0 0-1 0 0,-1-1 0 0 0,1 1 0 0 0,0 0 1 0 0,-1-1-1 0 0,1 1 0 0 0,0 0-180 0 0,36-18 889 0 0,-16 9-160 0 0,58-28 1005 0 0,1 3 0 0 0,2 3 0 0 0,62-13-1734 0 0,50-3 2328 0 0,18 6-2328 0 0,1 1 65 0 0,94-17-1141 0 0,-101 30-6741 0 0,-201 26 7308 0 0,2 1-773 0 0,0-1-1 0 0,0 0 1 0 0,0 0 0 0 0,0-1-1 0 0,4-1 1283 0 0,4-7-3275 0 0</inkml:trace>
  <inkml:trace contextRef="#ctx0" brushRef="#br0" timeOffset="1015.324">1916 414 9050 0 0,'14'-31'2440'0'0,"4"1"-1607"0"0,5-4-313 0 0,3 9 208 0 0,-8 13 48 0 0,2 8-16 0 0,1 0-224 0 0,3-2-192 0 0,0 2-304 0 0,2-2-344 0 0,5 4-224 0 0,-5 0-616 0 0,0 6-384 0 0,-8 6-553 0 0,-2 2-775 0 0,-3 6-801 0 0,-11-1-232 0 0</inkml:trace>
  <inkml:trace contextRef="#ctx0" brushRef="#br0" timeOffset="1345.812">1740 709 1352 0 0,'4'-12'5462'0'0,"12"0"-3964"0"0,-3 3-716 0 0,2-4-371 0 0,0 1 0 0 0,0 1 0 0 0,1 0 1 0 0,1 2-1 0 0,0-1 0 0 0,0 2 0 0 0,1 0 0 0 0,2 1-411 0 0,40-13 640 0 0,52-9-640 0 0,-26 7 463 0 0,-52 13-384 0 0,1 2 1 0 0,0 0-1 0 0,0 3 0 0 0,1 1 1 0 0,6 1-80 0 0,-42 2-4 0 0,1 0 1 0 0,-1 0-1 0 0,0 0 1 0 0,0 0-1 0 0,1 0 1 0 0,-1 0-1 0 0,0 0 1 0 0,1 0-1 0 0,-1 0 1 0 0,0 0-1 0 0,0 0 0 0 0,1 0 1 0 0,-1 0-1 0 0,0 0 1 0 0,0 0-1 0 0,1 1 1 0 0,-1-1-1 0 0,0 0 1 0 0,1 0-1 0 0,-1 0 1 0 0,0 0-1 0 0,0 0 0 0 0,0 1 1 0 0,1-1-1 0 0,-1 0 1 0 0,0 0-1 0 0,0 0 1 0 0,0 1-1 0 0,1-1 1 0 0,-1 0-1 0 0,0 0 1 0 0,0 1-1 0 0,0-1 1 0 0,0 0-1 0 0,0 1 4 0 0,-5 9-62 0 0,-19 12 61 0 0,20-19 13 0 0,-21 17-1 0 0,-2-1 1 0 0,-1-1-1 0 0,-4 0-11 0 0,-41 27 74 0 0,55-32-91 0 0,-131 94-79 0 0,120-83 226 0 0,0 1 0 0 0,2 2 1 0 0,-20 25-131 0 0,37-40 96 0 0,-9 10 0 0 0,2 0 1 0 0,1 1-1 0 0,1 1-96 0 0,11-18 7 0 0,1 0 1 0 0,0 0 0 0 0,0 1 0 0 0,0 0-1 0 0,1-1 1 0 0,0 1 0 0 0,0 0 0 0 0,1 0-1 0 0,0 0 1 0 0,0 0 0 0 0,1 0 0 0 0,-1 0-1 0 0,2 1 1 0 0,-1 1-8 0 0,1-7 21 0 0,0 1 0 0 0,0-1 1 0 0,0 1-1 0 0,0 0 0 0 0,0-1 0 0 0,0 0 0 0 0,1 1 0 0 0,-1-1 0 0 0,1 0 1 0 0,0 0-1 0 0,0 0 0 0 0,0 0 0 0 0,0 0 0 0 0,0 0 0 0 0,0 0 1 0 0,0-1-1 0 0,0 1 0 0 0,1-1 0 0 0,-1 1 0 0 0,1-1 0 0 0,-1 0 0 0 0,1 0 1 0 0,-1 0-1 0 0,1-1 0 0 0,0 1 0 0 0,0 0 0 0 0,-1-1 0 0 0,2 0-21 0 0,6 2 4 0 0,-1-1-1 0 0,1-1 1 0 0,-1 1-1 0 0,1-2 0 0 0,0 1 1 0 0,-1-1-1 0 0,8-2-3 0 0,98-24 127 0 0,39-17-127 0 0,-115 31 12 0 0,-1-2 0 0 0,0-2 0 0 0,0-1 0 0 0,-2-2 0 0 0,23-17-12 0 0,-50 31 9 0 0,0-1 0 0 0,0 0 0 0 0,-1-1 0 0 0,0 0-1 0 0,-1 0 1 0 0,1 0 0 0 0,-2-1 0 0 0,5-7-9 0 0,-8 12 10 0 0,-1 0 0 0 0,0 0 0 0 0,0-1 0 0 0,-1 1-1 0 0,1 0 1 0 0,-1-1 0 0 0,0 1 0 0 0,0-1 0 0 0,0 0 0 0 0,-1 1 0 0 0,0-1-1 0 0,1 1 1 0 0,-2-1 0 0 0,1 0 0 0 0,0 1 0 0 0,-1-1 0 0 0,0 1 0 0 0,0-1-1 0 0,-1 1 1 0 0,1-1 0 0 0,-1 1 0 0 0,0-2-10 0 0,-2-1 10 0 0,0 1 1 0 0,0-1-1 0 0,0 1 0 0 0,-1 0 1 0 0,0 0-1 0 0,0 0 1 0 0,-1 1-1 0 0,1 0 0 0 0,-1 0 1 0 0,0 0-1 0 0,-1 1 0 0 0,1 0 1 0 0,-1 0-1 0 0,0 0 1 0 0,0 1-1 0 0,0 0 0 0 0,0 0-10 0 0,-19-5-440 0 0,-1 1 0 0 0,0 1 0 0 0,0 2 0 0 0,-6 0 440 0 0,-41-8-3935 0 0,9 2-2595 0 0,35 4 2917 0 0</inkml:trace>
  <inkml:trace contextRef="#ctx0" brushRef="#br0" timeOffset="1705.208">2771 10 6481 0 0,'3'-2'255'0'0,"-1"1"0"0"0,1-1-1 0 0,0 1 1 0 0,0 0 0 0 0,0 1-1 0 0,0-1 1 0 0,0 0 0 0 0,0 1-1 0 0,0-1 1 0 0,0 1 0 0 0,0 0-1 0 0,0 0 1 0 0,3 1-255 0 0,-5-1 115 0 0,1 0 1 0 0,-1 0-1 0 0,0 1 1 0 0,1-1-1 0 0,-1 1 1 0 0,0-1-1 0 0,1 1 1 0 0,-1-1-1 0 0,0 1 1 0 0,1 0-1 0 0,-1 0 1 0 0,0 0-1 0 0,0-1 1 0 0,0 1-1 0 0,0 0 1 0 0,0 0-1 0 0,0 0 1 0 0,0 1-1 0 0,0-1 1 0 0,0 0-1 0 0,-1 0 1 0 0,1 0-1 0 0,0 1 1 0 0,-1-1-1 0 0,1 0 1 0 0,-1 1-1 0 0,0-1 1 0 0,1 1-1 0 0,-1 0-115 0 0,4 30 1235 0 0,-2 1 0 0 0,-1 0-1 0 0,-3 21-1234 0 0,0 9 687 0 0,8 192 467 0 0,-1-183-1046 0 0,4 0-1 0 0,10 35-107 0 0,-13-78 9 0 0,12 62-470 0 0,-16-79 160 0 0,-1-1 1 0 0,-1 0 0 0 0,0 0 0 0 0,-1 0 0 0 0,0 1 0 0 0,-2 9 300 0 0,3-20-66 0 0,0 0 0 0 0,0 0 0 0 0,-1 0 0 0 0,1 0 0 0 0,0 0 0 0 0,0 0 0 0 0,0-1 0 0 0,-1 1 0 0 0,1 0 0 0 0,-1 0 0 0 0,1 0 0 0 0,0-1 1 0 0,-1 1-1 0 0,0 0 0 0 0,1-1 0 0 0,-1 1 0 0 0,1 0 0 0 0,-1-1 0 0 0,0 1 0 0 0,1 0 0 0 0,-2-1 66 0 0,2 0-48 0 0,-1 0 0 0 0,1 0-1 0 0,-1 0 1 0 0,1 0 0 0 0,-1 0 0 0 0,1 0-1 0 0,-1-1 1 0 0,1 1 0 0 0,-1 0 0 0 0,1 0-1 0 0,-1-1 1 0 0,1 1 0 0 0,-1 0 0 0 0,1 0-1 0 0,0-1 1 0 0,-1 1 0 0 0,1-1 0 0 0,-1 1-1 0 0,1 0 1 0 0,0-1 0 0 0,-1 1 0 0 0,1-1-1 0 0,0 1 1 0 0,0-1 48 0 0,-4-4-222 0 0,2 0 0 0 0,-1-1 0 0 0,1 1 0 0 0,-1-1 0 0 0,1-2 222 0 0,1 2-24 0 0,0-1 0 0 0,0 0 0 0 0,1 0 0 0 0,0 1 0 0 0,0-1 0 0 0,1 0 0 0 0,-1 1 0 0 0,2-1 0 0 0,-1 0 0 0 0,1 1 0 0 0,0-1 0 0 0,0 1 0 0 0,1 0 24 0 0,6-16 120 0 0,0 1 1 0 0,2 0-1 0 0,2-2-120 0 0,-7 14 156 0 0,0 0 1 0 0,0 0-1 0 0,1 0 0 0 0,0 1 1 0 0,0 0-1 0 0,1 0 0 0 0,7-5-156 0 0,-9 8 100 0 0,1 1-1 0 0,0 0 1 0 0,0 0-1 0 0,0 1 1 0 0,0-1-1 0 0,1 2 1 0 0,-1-1-1 0 0,1 1 1 0 0,-1 0-1 0 0,1 1 1 0 0,2-1-100 0 0,12 1 147 0 0,0 0 0 0 0,0 2-1 0 0,0 0 1 0 0,15 3-147 0 0,35 2-206 0 0,-61-5-228 0 0,0 0 1 0 0,1 0-1 0 0,-1 1 0 0 0,0 1 1 0 0,3 0 433 0 0,18 13-3468 0 0,-29-14 2715 0 0,0 0 0 0 0,-1 0-1 0 0,1 0 1 0 0,-1 1 0 0 0,0-1-1 0 0,0 1 1 0 0,0-1-1 0 0,0 1 1 0 0,0 0 753 0 0,2 7-3190 0 0</inkml:trace>
  <inkml:trace contextRef="#ctx0" brushRef="#br0" timeOffset="2033.249">2318 1339 5577 0 0,'-19'32'2621'0'0,"1"0"1"0"0,0 4-2622 0 0,13-25 502 0 0,1 0 1 0 0,0 1-1 0 0,1-1 0 0 0,0 1 1 0 0,1-1-1 0 0,0 1 1 0 0,0 0-1 0 0,1 6-502 0 0,2 7 465 0 0,0 1 0 0 0,1-1 0 0 0,2 0 0 0 0,0 0 0 0 0,2 0 0 0 0,0-1 0 0 0,2 0 0 0 0,1 0 0 0 0,1-1 0 0 0,2 3-465 0 0,15 28-234 0 0,-8-14-1684 0 0,12 17 1918 0 0,-22-43-1702 0 0,0-1 0 0 0,1 0 0 0 0,6 6 1702 0 0,-14-17-530 0 0,0 0-1 0 0,-1-1 1 0 0,1 1 0 0 0,1 0 0 0 0,-1-1 0 0 0,0 1 0 0 0,0-1 0 0 0,1 1 0 0 0,-1-1 0 0 0,0 0 0 0 0,1 0 0 0 0,-1 0 0 0 0,1 0 0 0 0,0-1 0 0 0,-1 1-1 0 0,1-1 1 0 0,0 0 530 0 0,6-4-3211 0 0</inkml:trace>
  <inkml:trace contextRef="#ctx0" brushRef="#br0" timeOffset="2360.334">2961 1189 3513 0 0,'3'5'494'0'0,"0"0"0"0"0,0 0 0 0 0,-1 0 0 0 0,1 1 0 0 0,-1-1 0 0 0,0 0 0 0 0,0 1 1 0 0,-1 0-1 0 0,0-1 0 0 0,0 1 0 0 0,0 0 0 0 0,-1-1 0 0 0,0 1 0 0 0,0 1-494 0 0,-1 239 4045 0 0,2-107-2541 0 0,-16 126-1504 0 0,12-234 103 0 0,1-8-157 0 0,0 0 0 0 0,-2 0 1 0 0,-1 0-1 0 0,-4 10 54 0 0,8-28-10 0 0,-1 0 0 0 0,0 0 0 0 0,0-1 0 0 0,0 1 0 0 0,-1-1-1 0 0,1 1 1 0 0,-1-1 0 0 0,0 0 0 0 0,0 0 0 0 0,0 0 0 0 0,-1-1 0 0 0,0 1 0 0 0,1-1 0 0 0,-1 0-1 0 0,0 0 1 0 0,-1 0 0 0 0,1 0 0 0 0,0-1 0 0 0,-1 0 0 0 0,1 0 0 0 0,-1 0 0 0 0,-3 1 10 0 0,-5 0 9 0 0,-1 1 0 0 0,1-2 1 0 0,-1 1-1 0 0,1-2 0 0 0,-1 0 1 0 0,0-1-1 0 0,0 0 0 0 0,1-1 1 0 0,-1 0-1 0 0,0-2 0 0 0,-10-2-9 0 0,-255-73 571 0 0,268 75-526 0 0,1 1-1 0 0,-1-2 1 0 0,1 0-1 0 0,0 0 1 0 0,0 0 0 0 0,0-2-1 0 0,0 1 1 0 0,1-1-1 0 0,0 0 1 0 0,0-1-1 0 0,1 0 1 0 0,0-1-1 0 0,0 1 1 0 0,1-2 0 0 0,0 1-1 0 0,0-1 1 0 0,-1-2-45 0 0,7 10 27 0 0,1-1 1 0 0,-1 1 0 0 0,0-1 0 0 0,1 1 0 0 0,-1-1-1 0 0,1 1 1 0 0,-1-1 0 0 0,1 0 0 0 0,0 1 0 0 0,0-1-1 0 0,0 1 1 0 0,-1-1 0 0 0,2 0 0 0 0,-1 1 0 0 0,0-1-1 0 0,0 0 1 0 0,0 1 0 0 0,1-1 0 0 0,-1 1 0 0 0,1-2-28 0 0,1 0 40 0 0,-1 0 1 0 0,1 0-1 0 0,0 0 0 0 0,0 1 1 0 0,0-1-1 0 0,0 1 1 0 0,1-1-1 0 0,-1 1 1 0 0,0 0-1 0 0,2-1-40 0 0,8-5 113 0 0,0 0 0 0 0,1 0 1 0 0,0 2-1 0 0,7-3-113 0 0,-13 6 30 0 0,77-30-237 0 0,1 3 0 0 0,2 5 0 0 0,40-6 207 0 0,-121 30-88 0 0,97-20-3140 0 0,0 6-4583 0 0,-96 14 7065 0 0,50-10-5111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2:30:18.94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1 101 3081 0 0,'2'-5'382'0'0,"4"-8"369"0"0,1 2-1 0 0,0-1 1 0 0,0 1 0 0 0,1 0-1 0 0,0 0 1 0 0,10-8-751 0 0,-18 19 88 0 0,0-1 0 0 0,1 1 0 0 0,-1-1 0 0 0,0 1 0 0 0,1-1 1 0 0,-1 1-1 0 0,1-1 0 0 0,-1 1 0 0 0,1 0 0 0 0,-1-1 0 0 0,1 1 0 0 0,-1 0 0 0 0,1-1 0 0 0,-1 1 0 0 0,1 0 0 0 0,0 0 1 0 0,-1-1-1 0 0,1 1 0 0 0,-1 0 0 0 0,1 0 0 0 0,0 0 0 0 0,-1 0 0 0 0,1 0 0 0 0,0 0 0 0 0,-1 0 0 0 0,1 0 0 0 0,-1 0 1 0 0,1 0-1 0 0,0 0 0 0 0,-1 1 0 0 0,1-1 0 0 0,-1 0 0 0 0,1 0 0 0 0,0 1 0 0 0,-1-1 0 0 0,1 0 0 0 0,-1 1 0 0 0,1-1 1 0 0,-1 0-1 0 0,1 1 0 0 0,-1-1 0 0 0,0 1 0 0 0,1-1 0 0 0,-1 1 0 0 0,1-1 0 0 0,-1 1 0 0 0,0-1 0 0 0,1 1 0 0 0,-1-1 1 0 0,0 1-1 0 0,0-1 0 0 0,1 1 0 0 0,-1 0-88 0 0,1 4 233 0 0,0-1-1 0 0,0 1 1 0 0,0-1 0 0 0,0 1 0 0 0,-1 0-1 0 0,0 0-232 0 0,-1 41 759 0 0,-2-1 1 0 0,-1 0-1 0 0,-7 21-759 0 0,-2 17 623 0 0,6-26-278 0 0,-35 300 566 0 0,33-229-907 0 0,6 104-4 0 0,2-147-189 0 0,21-135-331 0 0,2 1 458 0 0,3 1 0 0 0,1 0 0 0 0,3 2 0 0 0,1 2 0 0 0,2 0 0 0 0,21-19 62 0 0,-44 53 2 0 0,6-7-9 0 0,1 0 1 0 0,1 1-1 0 0,1 1 0 0 0,0 0 0 0 0,12-6 7 0 0,-26 18 6 0 0,0 0 0 0 0,1 1 1 0 0,-1 0-1 0 0,1 0 1 0 0,0 0-1 0 0,0 0 0 0 0,0 1 1 0 0,0-1-1 0 0,0 1 0 0 0,0 0 1 0 0,0 1-1 0 0,0 0 1 0 0,0-1-1 0 0,1 1 0 0 0,-1 1 1 0 0,0-1-1 0 0,0 1 0 0 0,0 0 1 0 0,0 0-1 0 0,0 1 0 0 0,0-1 1 0 0,0 1-1 0 0,0 0 1 0 0,-1 1-1 0 0,1-1 0 0 0,-1 1 1 0 0,4 2-7 0 0,1 3 50 0 0,1 1 1 0 0,-1-1-1 0 0,-1 2 1 0 0,0-1-1 0 0,0 1 1 0 0,-1 1-1 0 0,0-1 1 0 0,-1 1-1 0 0,0 0 1 0 0,0 1-1 0 0,-2 0 1 0 0,1-1-1 0 0,0 7-50 0 0,2 7 55 0 0,-1 1-1 0 0,-1 1 0 0 0,-1-1 1 0 0,-1 1-1 0 0,-2 23-54 0 0,-1-37 14 0 0,0 1 0 0 0,-1-1 0 0 0,-1 0-1 0 0,0 1 1 0 0,-1-1 0 0 0,0 0 0 0 0,-4 9-14 0 0,4-15 13 0 0,0 0-1 0 0,-1 0 1 0 0,0-1-1 0 0,0 0 1 0 0,0 0 0 0 0,-1 0-1 0 0,1 0 1 0 0,-1 0-1 0 0,-1-1 1 0 0,1 0 0 0 0,-1 0-1 0 0,0-1 1 0 0,0 1-1 0 0,-4 0-12 0 0,-14 7 120 0 0,0-2-1 0 0,-1-1 0 0 0,0-1 1 0 0,0-1-1 0 0,-1-1 0 0 0,-9 0-119 0 0,14-2 22 0 0,-2-1-115 0 0,1-1 1 0 0,-1-1-1 0 0,0-1 1 0 0,1-1-1 0 0,-1-1 0 0 0,0 0 93 0 0,-28-3-1069 0 0,42 4 427 0 0,0 0 0 0 0,0 0-1 0 0,1-1 1 0 0,-1 0-1 0 0,-7-3 643 0 0,12 3-696 0 0,1 1 0 0 0,0-1-1 0 0,-1 0 1 0 0,1 0 0 0 0,0 0-1 0 0,0 0 1 0 0,0 0-1 0 0,0-1 1 0 0,0 1 0 0 0,0-1-1 0 0,1 0 1 0 0,-1 0 0 0 0,1 0-1 0 0,0 0 1 0 0,-1-1 696 0 0,-3-11-3861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2:30:19.29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53 9170 0 0,'10'-12'1008'0'0,"4"2"-576"0"0,2 0 96 0 0,-2 0 105 0 0,-1 6-57 0 0,-5-2-184 0 0,2 8-96 0 0,2 6-136 0 0,-2 0-152 0 0,0 0-296 0 0,0-4-592 0 0,0 4-489 0 0,-4 2-559 0 0,4 9-697 0 0,-4-1-695 0 0,-6 2 535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2:30:19.61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6537 0 0,'4'12'1617'0'0,"-1"0"0"0"0,-1 0 0 0 0,0 0 0 0 0,0 2-1617 0 0,0 23 3628 0 0,-2 24-3628 0 0,-1-23 812 0 0,4 132-876 0 0,2-56-7860 0 0,-5-72 1542 0 0,-2-23 3315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2:30:22.29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 54 3793 0 0,'2'3'450'0'0,"0"0"-1"0"0,0 0 1 0 0,0-1 0 0 0,0 1-1 0 0,0 1 1 0 0,0-1 0 0 0,-1 0 0 0 0,1 0-1 0 0,-1 0 1 0 0,0 1 0 0 0,0-1 0 0 0,-1 1-1 0 0,1-1 1 0 0,-1 1 0 0 0,1-1 0 0 0,-1 1-1 0 0,0 0-449 0 0,-1 10 934 0 0,0 0 0 0 0,-1 0-1 0 0,-3 12-933 0 0,-2 22 1503 0 0,1 23-728 0 0,4 1 0 0 0,2-1 0 0 0,6 22-775 0 0,-6-90 29 0 0,0-1 0 0 0,0 1 1 0 0,0-1-1 0 0,1 1 0 0 0,0-1 1 0 0,-1 1-1 0 0,1-1 0 0 0,0 0 1 0 0,0 2-30 0 0,5-6 197 0 0,3-12-124 0 0,33-62-146 0 0,3 1-1 0 0,4 2 0 0 0,3 3 1 0 0,2 2-1 0 0,19-15 74 0 0,-56 66 1 0 0,0 1 1 0 0,1 1-1 0 0,9-6-1 0 0,-22 17 6 0 0,0 1 1 0 0,0-1-1 0 0,1 1 0 0 0,0 0 0 0 0,0 0 1 0 0,0 1-1 0 0,0 0 0 0 0,0 0 1 0 0,0 0-1 0 0,0 1 0 0 0,0 0 1 0 0,1 0-1 0 0,-1 1 0 0 0,6 0-6 0 0,-7 0 49 0 0,0 1 0 0 0,0 1 0 0 0,-1-1 0 0 0,1 1 0 0 0,-1-1 0 0 0,0 1 0 0 0,1 0 0 0 0,-1 1 0 0 0,0-1 0 0 0,0 1 0 0 0,0 0 1 0 0,-1 0-1 0 0,1 0 0 0 0,-1 1 0 0 0,1-1 0 0 0,-1 1 0 0 0,0-1 0 0 0,0 1 0 0 0,-1 0 0 0 0,2 3-49 0 0,5 10 221 0 0,0 1 1 0 0,-2-1 0 0 0,0 2 0 0 0,2 7-222 0 0,-6-16 131 0 0,10 31 206 0 0,-3 1 0 0 0,-1 1-1 0 0,0 19-336 0 0,7 128-1274 0 0,-7-65-8084 0 0,-9-117 4816 0 0,-3-1-1202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2:30:22.71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173 5 2280 0 0,'0'-1'98'0'0,"0"1"-1"0"0,0 0 0 0 0,0 0 0 0 0,0 0 0 0 0,0 0 0 0 0,0-1 0 0 0,0 1 0 0 0,0 0 1 0 0,0 0-1 0 0,0 0 0 0 0,0 0 0 0 0,-1 0 0 0 0,1-1 0 0 0,0 1 0 0 0,0 0 0 0 0,0 0 1 0 0,0 0-1 0 0,0 0 0 0 0,0 0 0 0 0,-1 0 0 0 0,1-1 0 0 0,0 1 0 0 0,0 0 0 0 0,0 0 1 0 0,0 0-1 0 0,0 0 0 0 0,-1 0 0 0 0,1 0 0 0 0,0 0 0 0 0,0 0 0 0 0,0 0 0 0 0,0 0 1 0 0,-1 0-1 0 0,1 0 0 0 0,0 0 0 0 0,0 0 0 0 0,0 0 0 0 0,0 0 0 0 0,-1 0 0 0 0,1 0 0 0 0,0 0 1 0 0,0 0-1 0 0,0 0 0 0 0,0 0 0 0 0,-1 0 0 0 0,1 0 0 0 0,0 0 0 0 0,0 0 0 0 0,0 0 1 0 0,0 1-1 0 0,0-1 0 0 0,-1 0 0 0 0,1 0 0 0 0,0 0 0 0 0,0 0 0 0 0,0 0 0 0 0,0 0 1 0 0,0 1-1 0 0,0-1 0 0 0,0 0-97 0 0,0 13 3995 0 0,1-5-2716 0 0,-4 91 7491 0 0,-14 87-8770 0 0,-27 99 2071 0 0,23-160-1145 0 0,2-10-805 0 0,-6 34-90 0 0,6 0-1 0 0,5 30-30 0 0,12-146-1170 0 0,-1 29-1174 0 0,7-33-2262 0 0,7-4-4358 0 0,-9-22 1669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2:30:19.94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1 659 2176 0 0,'5'-10'880'0'0,"0"-1"0"0"0,1 1 0 0 0,1 1 0 0 0,-1-1 0 0 0,2 1-1 0 0,-1 0 1 0 0,2 0-880 0 0,-9 9 121 0 0,0-1 1 0 0,1 1-1 0 0,-1 0 0 0 0,0 0 0 0 0,1-1 1 0 0,-1 1-1 0 0,0 0 0 0 0,1 0 0 0 0,-1 0 1 0 0,0-1-1 0 0,1 1 0 0 0,-1 0 0 0 0,0 0 1 0 0,1 0-1 0 0,-1 0 0 0 0,1 0 0 0 0,-1 0 1 0 0,0 0-1 0 0,1 0 0 0 0,-1 0 1 0 0,1 0-1 0 0,-1 0 0 0 0,0 0 0 0 0,1 0 1 0 0,-1 0-1 0 0,1 0 0 0 0,-1 0 0 0 0,0 1 1 0 0,1-1-1 0 0,-1 0 0 0 0,1 0-121 0 0,8 12 1780 0 0,2 20-356 0 0,-3 31-582 0 0,-2 1 1 0 0,-3 0-1 0 0,-3 0 1 0 0,-3 17-843 0 0,2-75 6 0 0,0-1 0 0 0,0 1 0 0 0,0-1 0 0 0,0 1 0 0 0,-1-1 0 0 0,0 0 0 0 0,0 0 0 0 0,0 0 0 0 0,-1 0 1 0 0,0 0-1 0 0,0-1 0 0 0,0 1 0 0 0,-1 0-6 0 0,4-5-4 0 0,0 1 0 0 0,0-1 1 0 0,0 0-1 0 0,0 0 1 0 0,0 0-1 0 0,-1 0 0 0 0,1 1 1 0 0,0-1-1 0 0,0 0 0 0 0,0 0 1 0 0,0 0-1 0 0,-1 0 1 0 0,1 0-1 0 0,0 1 0 0 0,0-1 1 0 0,0 0-1 0 0,-1 0 0 0 0,1 0 1 0 0,0 0-1 0 0,0 0 1 0 0,0 0-1 0 0,-1 0 0 0 0,1 0 1 0 0,0 0-1 0 0,0 0 0 0 0,-1 0 1 0 0,1 0-1 0 0,0 0 0 0 0,0 0 1 0 0,0 0-1 0 0,-1 0 1 0 0,1 0-1 0 0,0 0 0 0 0,0 0 1 0 0,0 0-1 0 0,-1 0 0 0 0,1-1 1 0 0,0 1 3 0 0,-3-9-119 0 0,6-15 222 0 0,9-9-87 0 0,2 0-1 0 0,2 1 1 0 0,1 0-1 0 0,1 1 0 0 0,13-15-15 0 0,12-12-59 0 0,3 1-1 0 0,14-10 60 0 0,-42 49 84 0 0,1 0 0 0 0,0 2 0 0 0,1 0 0 0 0,1 1 0 0 0,2 0-84 0 0,-21 14 13 0 0,0 0 1 0 0,0 0-1 0 0,0 0 1 0 0,1 0-1 0 0,-1 1 1 0 0,0-1-1 0 0,0 1 1 0 0,1-1-1 0 0,-1 1 1 0 0,0 0 0 0 0,0 0-1 0 0,1 0 1 0 0,-1 0-1 0 0,0 0 1 0 0,1 1-1 0 0,-1-1 1 0 0,0 1-1 0 0,0-1 1 0 0,1 1-1 0 0,-1 0 1 0 0,0 0-1 0 0,0 0 1 0 0,0 0-1 0 0,0 0 1 0 0,0 0-1 0 0,0 1 1 0 0,-1-1-1 0 0,1 1 1 0 0,0-1 0 0 0,-1 1-1 0 0,1 0 1 0 0,0 0-14 0 0,4 4 76 0 0,-1 1 0 0 0,0-1 0 0 0,-1 1 0 0 0,0 0 1 0 0,0 0-1 0 0,0 0 0 0 0,-1 0 0 0 0,0 1 1 0 0,0 0-77 0 0,4 18 151 0 0,-1 0 1 0 0,-1 1-1 0 0,-2-1 1 0 0,0 9-152 0 0,0 108 82 0 0,-3-108-109 0 0,0 36-2692 0 0,-7 37 2719 0 0,8-100-2059 0 0,3-10-2208 0 0,4-15-4621 0 0,-5 5 6078 0 0</inkml:trace>
  <inkml:trace contextRef="#ctx0" brushRef="#br0" timeOffset="328.05">1148 443 3473 0 0,'20'-10'1560'0'0,"-14"6"-1148"0"0,1 0-1 0 0,0 1 0 0 0,1 0 0 0 0,-1 0 0 0 0,1 0 1 0 0,-1 1-1 0 0,1 0 0 0 0,0 1 0 0 0,-1-1 1 0 0,1 1-1 0 0,3 1-411 0 0,7-1 918 0 0,0 2 0 0 0,0 0 0 0 0,0 1 0 0 0,-1 0 0 0 0,19 6-918 0 0,-31-6 104 0 0,0-1 0 0 0,0 1 1 0 0,0 1-1 0 0,0-1 0 0 0,-1 1 0 0 0,1 0 0 0 0,-1 0 0 0 0,1 0 0 0 0,-1 1 1 0 0,0-1-1 0 0,0 1 0 0 0,0 0 0 0 0,-1 0 0 0 0,0 1 0 0 0,1-1 0 0 0,-2 1 1 0 0,1-1-1 0 0,0 1 0 0 0,-1 0 0 0 0,0 0 0 0 0,1 4-104 0 0,0 0 46 0 0,-1 0 0 0 0,0 0 0 0 0,0 0 0 0 0,-1 0-1 0 0,-1 0 1 0 0,1 0 0 0 0,-2 0 0 0 0,1 1 0 0 0,-1-1 0 0 0,0 0-1 0 0,-1 0 1 0 0,0-1 0 0 0,-3 9-46 0 0,-6 11 3 0 0,-1-1 0 0 0,-1 0 0 0 0,-11 16-3 0 0,9-18 61 0 0,2 0-1 0 0,1 1 1 0 0,-7 20-61 0 0,12-23-233 0 0,2 0 0 0 0,-3 15 233 0 0,7-30-85 0 0,0 0 1 0 0,0 0-1 0 0,1 0 1 0 0,0 0-1 0 0,1 0 1 0 0,-1 0-1 0 0,2 0 1 0 0,-1-1-1 0 0,2 7 85 0 0,-1-12-143 0 0,-1 1 0 0 0,1 0 0 0 0,-1 0 0 0 0,1-1 0 0 0,0 1-1 0 0,0-1 1 0 0,0 0 0 0 0,0 1 0 0 0,0-1 0 0 0,1 0 0 0 0,-1 0 0 0 0,1 0 0 0 0,-1-1 0 0 0,1 1 0 0 0,0-1-1 0 0,-1 1 1 0 0,1-1 0 0 0,0 0 0 0 0,0 0 0 0 0,2 0 143 0 0,-1 0-452 0 0,1 0 1 0 0,-1 0-1 0 0,1 0 1 0 0,0 0-1 0 0,-1-1 1 0 0,1 0-1 0 0,0 0 0 0 0,-1 0 1 0 0,1-1-1 0 0,0 0 1 0 0,-1 0-1 0 0,1 0 1 0 0,0 0 451 0 0,28-7-5532 0 0,-18 0 3910 0 0</inkml:trace>
  <inkml:trace contextRef="#ctx0" brushRef="#br0" timeOffset="671.839">1320 791 1880 0 0,'-62'10'2101'0'0,"0"3"0"0"0,-25 10-2101 0 0,64-16 693 0 0,0 2 0 0 0,0 0 0 0 0,0 2 0 0 0,1 0 0 0 0,1 1 0 0 0,0 2 0 0 0,-13 11-693 0 0,25-18 392 0 0,1 1 0 0 0,1 0 0 0 0,-1 0 1 0 0,2 0-1 0 0,-1 1 0 0 0,1 1 0 0 0,-1 1-392 0 0,5-8 73 0 0,0 0 0 0 0,0 0 0 0 0,1 0 0 0 0,-1 0 0 0 0,1 0 1 0 0,0 0-1 0 0,0 1 0 0 0,0-1 0 0 0,0 0 0 0 0,1 1 0 0 0,-1-1 0 0 0,1 0 0 0 0,0 1 0 0 0,0-1 1 0 0,0 1-1 0 0,1-1 0 0 0,-1 0 0 0 0,1 1 0 0 0,-1-1 0 0 0,1 0 0 0 0,0 1 0 0 0,1-1 1 0 0,-1 0-1 0 0,2 3-73 0 0,-2-5-10 0 0,1 1 1 0 0,-1-1-1 0 0,1 1 1 0 0,-1-1 0 0 0,1 0-1 0 0,0 1 1 0 0,-1-1-1 0 0,1 0 1 0 0,0 0 0 0 0,0 0-1 0 0,0-1 1 0 0,0 1-1 0 0,0 0 1 0 0,0-1 0 0 0,0 1-1 0 0,0-1 1 0 0,0 0 0 0 0,0 1-1 0 0,0-1 1 0 0,0 0-1 0 0,2-1 10 0 0,8 1-410 0 0,-1-2-1 0 0,1 0 0 0 0,8-2 411 0 0,16-3-1028 0 0,6 4-1628 0 0,0-3-1 0 0,-1-1 1 0 0,1-3 0 0 0,23-8 2656 0 0,-24 5-2342 0 0</inkml:trace>
  <inkml:trace contextRef="#ctx0" brushRef="#br0" timeOffset="1002.909">1795 530 2641 0 0,'9'-7'1689'0'0,"1"1"1"0"0,0 0-1 0 0,0 0 1 0 0,1 1-1 0 0,4-1-1689 0 0,-6 3 588 0 0,0 1-1 0 0,0 0 1 0 0,1 0-1 0 0,-1 1 1 0 0,1 0-1 0 0,-1 0 1 0 0,1 1-588 0 0,72 1 1067 0 0,-8 1-1805 0 0,-1-4-1 0 0,43-7 739 0 0,-84 4-1276 0 0,-15 4-803 0 0,1-2-1 0 0,-1 0 1 0 0,0-1-1 0 0,0 0 1 0 0,13-6 2079 0 0,-8-5-3110 0 0</inkml:trace>
  <inkml:trace contextRef="#ctx0" brushRef="#br0" timeOffset="1331.014">2377 1 4393 0 0,'-13'12'1010'0'0,"1"1"0"0"0,0 0-1 0 0,1 1 1 0 0,0 1 0 0 0,1 0 0 0 0,-3 7-1010 0 0,-15 31 3756 0 0,-4 16-3756 0 0,8-18 874 0 0,-73 167 1091 0 0,79-169-1545 0 0,2 1 0 0 0,2 0 0 0 0,-4 30-420 0 0,15-57 109 0 0,0 0 1 0 0,2 0-1 0 0,0 0 0 0 0,2 0 1 0 0,0 0-1 0 0,3 12-109 0 0,-2-23-13 0 0,1 0-1 0 0,0 0 1 0 0,0-1-1 0 0,1 1 1 0 0,0-1-1 0 0,1 0 1 0 0,1 0-1 0 0,0 0 1 0 0,0-1 0 0 0,1 0-1 0 0,0 0 1 0 0,1 0-1 0 0,1 0 14 0 0,-4-5-114 0 0,1 0 1 0 0,0 0-1 0 0,-1-1 1 0 0,2 0-1 0 0,-1 0 0 0 0,0 0 1 0 0,1-1-1 0 0,-1 0 0 0 0,1-1 1 0 0,0 1-1 0 0,7 0 114 0 0,-3-1-275 0 0,0 0 1 0 0,1-1-1 0 0,-1 0 0 0 0,0-1 1 0 0,1 0-1 0 0,-1-1 0 0 0,5-1 275 0 0,12-3-1463 0 0,0-2-1 0 0,-1-1 0 0 0,0-1 0 0 0,0-1 0 0 0,20-11 1464 0 0,-25 10-2956 0 0,-1-1 1 0 0,8-6 2955 0 0,0-3-2377 0 0</inkml:trace>
  <inkml:trace contextRef="#ctx0" brushRef="#br0" timeOffset="1332.014">2967 144 6337 0 0,'0'-16'1777'0'0,"4"0"-913"0"0,2 2-8 0 0,2 6 72 0 0,-8 8 65 0 0,2 2-73 0 0,0-4-248 0 0,0 4-216 0 0,2 0-144 0 0,2 2 168 0 0,0 0-496 0 0,2 0-192 0 0,0 2-360 0 0,-1 2-296 0 0,1 4-497 0 0,-6-2-815 0 0,0 4-1025 0 0,14 15-2200 0 0</inkml:trace>
  <inkml:trace contextRef="#ctx0" brushRef="#br0" timeOffset="1690.37">3005 439 5673 0 0,'-14'31'2131'0'0,"1"0"0"0"0,1 1 0 0 0,2 0 1 0 0,1 1-1 0 0,2 2-2131 0 0,-9 24 2040 0 0,-7 31 70 0 0,4 0 0 0 0,-3 51-2110 0 0,16-94-12 0 0,-2 20-3324 0 0,9-56 965 0 0,-1-10 2110 0 0,0-1-1 0 0,1 1 0 0 0,-1-1 0 0 0,0 1 0 0 0,0-1 1 0 0,0 0-1 0 0,1 1 0 0 0,-1-1 0 0 0,0 1 1 0 0,0-1-1 0 0,1 1 0 0 0,-1-1 0 0 0,0 0 1 0 0,1 1-1 0 0,-1-1 0 0 0,0 0 0 0 0,1 1 1 0 0,-1-1-1 0 0,1 0 0 0 0,-1 0 0 0 0,1 1 1 0 0,-1-1-1 0 0,0 0 0 0 0,1 0 0 0 0,-1 0 1 0 0,1 1-1 0 0,-1-1 0 0 0,1 0 0 0 0,-1 0 1 0 0,1 0-1 0 0,-1 0 0 0 0,1 0 0 0 0,-1 0 1 0 0,1 0-1 0 0,-1 0 0 0 0,1 0 0 0 0,-1 0 0 0 0,1-1 1 0 0,-1 1-1 0 0,1 0 0 0 0,-1 0 0 0 0,1 0 1 0 0,-1-1-1 0 0,1 1 0 0 0,-1 0 0 0 0,0 0 1 0 0,1-1 261 0 0,7-6-4464 0 0</inkml:trace>
  <inkml:trace contextRef="#ctx0" brushRef="#br0" timeOffset="2018.326">3490 585 4425 0 0,'5'-5'1165'0'0,"12"-18"2896"0"0,-16 16-2284 0 0,-12 8-417 0 0,2 2-917 0 0,0 1 0 0 0,0 0-1 0 0,0 1 1 0 0,1 0 0 0 0,0 0 0 0 0,0 1 0 0 0,0 0-1 0 0,-5 6-442 0 0,-14 14 1281 0 0,-15 22-1281 0 0,11-13 614 0 0,16-19-326 0 0,1 0 0 0 0,1 2 0 0 0,1-1 0 0 0,-10 20-288 0 0,17-27 69 0 0,0-1 0 0 0,1 1 0 0 0,0 0-1 0 0,1 0 1 0 0,0 0 0 0 0,1 1 0 0 0,0-1-1 0 0,0 0 1 0 0,1 1 0 0 0,1 0 0 0 0,0 1-69 0 0,0-8-21 0 0,0 0 0 0 0,1 0 0 0 0,0 0 0 0 0,-1 0 0 0 0,1 0 0 0 0,1 0 1 0 0,-1 0-1 0 0,1-1 0 0 0,-1 1 0 0 0,1 0 0 0 0,0-1 0 0 0,0 1 0 0 0,1-1 1 0 0,-1 0-1 0 0,1 0 0 0 0,0 1 0 0 0,-1-2 0 0 0,1 1 0 0 0,1 0 0 0 0,-1-1 0 0 0,0 1 1 0 0,1-1-1 0 0,-1 0 0 0 0,1 0 0 0 0,-1-1 0 0 0,1 1 0 0 0,0-1 0 0 0,1 1 21 0 0,3 0-127 0 0,0 0 0 0 0,0 0-1 0 0,0-1 1 0 0,0 0-1 0 0,1-1 1 0 0,-1 0 0 0 0,0 0-1 0 0,0-1 1 0 0,0 0-1 0 0,0 0 1 0 0,0 0 0 0 0,0-1-1 0 0,4-2 128 0 0,16-7-69 0 0,-1-1 0 0 0,-1-2 0 0 0,0 0 0 0 0,0-2 0 0 0,-2 0 0 0 0,0-2-1 0 0,-1-1 1 0 0,-1 0 0 0 0,-1-2 0 0 0,0 0 0 0 0,1-5 69 0 0,-14 15 109 0 0,0 0 1 0 0,-1-1-1 0 0,0 0 1 0 0,0 0-1 0 0,-2 0 0 0 0,5-13-109 0 0,-8 21 53 0 0,-1 0-1 0 0,0 0 1 0 0,0-1-1 0 0,0 1 1 0 0,0 0 0 0 0,-1-1-1 0 0,1 1 1 0 0,-1 0-1 0 0,0-1 1 0 0,-1 1-1 0 0,1 0 1 0 0,-1-1-1 0 0,0 1 1 0 0,0 0-1 0 0,0 0 1 0 0,0-1-1 0 0,-1 1 1 0 0,1 0-1 0 0,-1 0 1 0 0,-1 1-1 0 0,1-1 1 0 0,0 0-1 0 0,-1 0-52 0 0,0 2 19 0 0,1-1-1 0 0,0 1 0 0 0,-1 0 0 0 0,1 1 1 0 0,-1-1-1 0 0,0 0 0 0 0,1 1 1 0 0,-1-1-1 0 0,0 1 0 0 0,0 0 0 0 0,0 0 1 0 0,0 0-1 0 0,0 0 0 0 0,0 0 0 0 0,0 1 1 0 0,-1-1-1 0 0,1 1-18 0 0,-9 0-73 0 0,1 0 1 0 0,0 1-1 0 0,0 0 0 0 0,-3 2 73 0 0,-10 0-385 0 0,14-2-204 0 0,-1 1-1 0 0,1 0 1 0 0,0 0-1 0 0,0 1 1 0 0,0 0 0 0 0,0 1-1 0 0,-6 3 590 0 0,-36 26-10045 0 0,37-24 5640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2:30:17.39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748 81 5225 0 0,'-1'-6'440'0'0,"-1"-2"190"0"0,1 0 0 0 0,-1 0 0 0 0,0 1 0 0 0,-1-1 1 0 0,-2-6-631 0 0,4 13 95 0 0,0-1 1 0 0,1 1 0 0 0,-1-1 0 0 0,0 1-1 0 0,0 0 1 0 0,0 0 0 0 0,0-1-1 0 0,-1 1 1 0 0,1 0 0 0 0,0 0 0 0 0,0 0-1 0 0,-1 0 1 0 0,1 0 0 0 0,0 1 0 0 0,-1-1-1 0 0,1 0 1 0 0,-1 1 0 0 0,1-1 0 0 0,-1 0-1 0 0,1 1 1 0 0,-1 0 0 0 0,0-1-1 0 0,1 1 1 0 0,-1 0 0 0 0,0 0 0 0 0,1 0-1 0 0,-1 0 1 0 0,1 0 0 0 0,-3 1-96 0 0,-20 3 762 0 0,0 1-1 0 0,0 1 1 0 0,1 1 0 0 0,-14 7-762 0 0,7-1 342 0 0,1 2 1 0 0,1 0 0 0 0,0 2 0 0 0,1 1 0 0 0,-10 10-343 0 0,1 2 108 0 0,1 2 1 0 0,2 1-1 0 0,-13 18-108 0 0,8-5 579 0 0,-8 16-579 0 0,22-25 135 0 0,1 0 0 0 0,2 2 0 0 0,-2 8-135 0 0,12-23 45 0 0,2 0 0 0 0,0 1-1 0 0,2-1 1 0 0,1 2 0 0 0,1-1 0 0 0,1 2-45 0 0,3-18 16 0 0,0-1 0 0 0,1 1 0 0 0,0-1 0 0 0,1 0 0 0 0,0 1 0 0 0,0-1 0 0 0,1 0 0 0 0,0 1 0 0 0,0-1 0 0 0,1 0 0 0 0,0-1 0 0 0,0 1 0 0 0,1 0 0 0 0,0-1 1 0 0,0 0-1 0 0,1 0 0 0 0,3 4-16 0 0,-1-4 26 0 0,-1 0 0 0 0,2 0 0 0 0,-1-1 0 0 0,1 1 0 0 0,0-2 0 0 0,0 1 0 0 0,0-1 0 0 0,1 0 0 0 0,0-1 0 0 0,0 0 0 0 0,0-1 0 0 0,0 0 0 0 0,1 0 0 0 0,8 1-26 0 0,6 0-151 0 0,0-2 1 0 0,0 0-1 0 0,0-1 0 0 0,0-2 0 0 0,1 0 1 0 0,-1-2-1 0 0,0 0 0 0 0,-1-2 151 0 0,17-4-3189 0 0,26-10 3189 0 0,37-19-6954 0 0,-62 19 2516 0 0,-9-2 1665 0 0</inkml:trace>
  <inkml:trace contextRef="#ctx0" brushRef="#br0" timeOffset="390.569">1291 212 7482 0 0,'-1'-9'917'0'0,"1"1"-324"0"0,-1 0 0 0 0,0 0 1 0 0,0 0-1 0 0,-1 1 0 0 0,-2-5-593 0 0,4 10 102 0 0,-1 1 0 0 0,1 0 1 0 0,0 0-1 0 0,-1 0 0 0 0,1 0 0 0 0,-1 0 1 0 0,0 0-1 0 0,1 0 0 0 0,-1 0 0 0 0,0 0 1 0 0,1 1-1 0 0,-1-1 0 0 0,0 0 0 0 0,0 0 1 0 0,0 0-1 0 0,0 1 0 0 0,0-1 0 0 0,0 1 1 0 0,0-1-1 0 0,0 1 0 0 0,0-1 0 0 0,0 1 1 0 0,0-1-1 0 0,0 1 0 0 0,0 0 0 0 0,-1 0 1 0 0,1-1-1 0 0,0 1 0 0 0,0 0 0 0 0,0 0 1 0 0,0 0-1 0 0,-1 0 0 0 0,1 1 0 0 0,0-1 1 0 0,0 0-1 0 0,0 0 0 0 0,0 1 0 0 0,0-1 1 0 0,-1 1-103 0 0,-10 4 209 0 0,1 0 1 0 0,0 1-1 0 0,0 0 1 0 0,0 1 0 0 0,1 1-1 0 0,0-1 1 0 0,0 2-1 0 0,1-1 1 0 0,0 1-1 0 0,0 1 1 0 0,-3 4-210 0 0,-14 22 239 0 0,1 1-1 0 0,-12 25-238 0 0,16-27 158 0 0,4-7-115 0 0,1 0 0 0 0,2 2 0 0 0,1 0 0 0 0,1 0-1 0 0,1 1 1 0 0,2 0 0 0 0,1 1 0 0 0,2 0 0 0 0,0 5-43 0 0,6-31 2 0 0,-1-1 0 0 0,1 1 0 0 0,0 0 0 0 0,1 0 0 0 0,-1 0 0 0 0,1 0 1 0 0,0 0-1 0 0,1 0 0 0 0,-1 0 0 0 0,1-1 0 0 0,1 1 0 0 0,-1-1 0 0 0,1 1 1 0 0,-1-1-1 0 0,2 0 0 0 0,0 2-2 0 0,-1-3-3 0 0,1-1-1 0 0,-1 1 1 0 0,1-1 0 0 0,0 0 0 0 0,0 0 0 0 0,0 0 0 0 0,0-1-1 0 0,0 1 1 0 0,1-1 0 0 0,-1 0 0 0 0,1 0 0 0 0,-1-1 0 0 0,1 1-1 0 0,0-1 1 0 0,0 0 0 0 0,-1-1 0 0 0,1 1 0 0 0,0-1-1 0 0,0 0 1 0 0,1 0 3 0 0,6 0-15 0 0,1-2 0 0 0,-1 0 0 0 0,0 0 0 0 0,0-1 0 0 0,0 0 0 0 0,-1-1 0 0 0,1 0 0 0 0,-1-1 0 0 0,0-1 0 0 0,0 0 0 0 0,0 0 0 0 0,-1-1 0 0 0,0 0 0 0 0,-1-1 0 0 0,5-4 15 0 0,6-7 65 0 0,0 0 0 0 0,-2-2 0 0 0,0-1 0 0 0,-2 0 0 0 0,0-1-1 0 0,4-9-64 0 0,-8 10 16 0 0,-1 0 0 0 0,-1-1 0 0 0,-1-1 0 0 0,-1 1-1 0 0,-1-1 1 0 0,-1-1 0 0 0,0-6-16 0 0,-3 13 17 0 0,-1 0 1 0 0,-1-1-1 0 0,0 1 1 0 0,-2 0-1 0 0,0 0 1 0 0,0-1-1 0 0,-2 1 1 0 0,-1 0-1 0 0,0 1 1 0 0,-3-6-18 0 0,6 19-11 0 0,0 0 1 0 0,0 1-1 0 0,-1 0 1 0 0,0-1-1 0 0,0 1 0 0 0,0 0 1 0 0,0 0-1 0 0,0 0 1 0 0,0 0-1 0 0,-1 0 1 0 0,0 0-1 0 0,1 1 0 0 0,-1-1 1 0 0,0 1-1 0 0,0 0 1 0 0,-1 0-1 0 0,1 0 1 0 0,0 0-1 0 0,-1 1 1 0 0,1-1-1 0 0,-1 1 0 0 0,1 0 1 0 0,-2-1 10 0 0,-2 1-147 0 0,0 1-1 0 0,0-1 1 0 0,-1 1 0 0 0,1 0 0 0 0,0 1-1 0 0,0-1 1 0 0,0 2 0 0 0,1-1 0 0 0,-1 1-1 0 0,0 0 1 0 0,0 0 0 0 0,0 1 147 0 0,-5 2-583 0 0,2 0-1 0 0,-1 0 1 0 0,1 1 0 0 0,-1 1-1 0 0,2 0 1 0 0,-1 0 0 0 0,1 1-1 0 0,-2 2 584 0 0,-5 6-2874 0 0,1 1-1 0 0,1 1 0 0 0,-11 18 2875 0 0,8-10-3758 0 0</inkml:trace>
  <inkml:trace contextRef="#ctx0" brushRef="#br0" timeOffset="1002.68">1558 218 5217 0 0,'48'-30'6205'0'0,"-44"28"-5675"0"0,-3 1-429 0 0,-1 1-1 0 0,1 0 1 0 0,-1 0 0 0 0,1 0 0 0 0,-1-1-1 0 0,1 1 1 0 0,-1 0 0 0 0,1 0 0 0 0,-1 0-1 0 0,1 0 1 0 0,-1 0 0 0 0,1 0 0 0 0,-1 0-1 0 0,1 0 1 0 0,-1 0 0 0 0,1 0-1 0 0,-1 1 1 0 0,1-1 0 0 0,-1 0 0 0 0,1 0-1 0 0,-1 0 1 0 0,1 1 0 0 0,-1-1 0 0 0,1 0-1 0 0,-1 0 1 0 0,1 1 0 0 0,-1-1 0 0 0,0 0-1 0 0,1 1 1 0 0,-1-1 0 0 0,0 1 0 0 0,1-1-1 0 0,-1 0 1 0 0,0 1 0 0 0,1-1 0 0 0,-1 1-1 0 0,0-1 1 0 0,0 1 0 0 0,1-1 0 0 0,-1 1-1 0 0,0 0-100 0 0,6 20 653 0 0,-6-20-491 0 0,5 29 322 0 0,-2 1 1 0 0,-1-1-1 0 0,-2 6-484 0 0,2 39 50 0 0,7 10 252 0 0,-2-8 12 0 0,-2 27-314 0 0,-7-80-275 0 0,2-24 269 0 0,0 0 0 0 0,0 0 0 0 0,0 0 0 0 0,0 0 0 0 0,-1 0 0 0 0,1 0 0 0 0,0 0 0 0 0,0 0 0 0 0,0 0 0 0 0,0 0 0 0 0,0 0 0 0 0,0-1 0 0 0,0 1 0 0 0,0 0 0 0 0,0 0-1 0 0,0 0 1 0 0,0 0 0 0 0,0 0 0 0 0,0 0 0 0 0,0 0 0 0 0,0 0 0 0 0,0 0 0 0 0,0 0 0 0 0,0 0 0 0 0,0 0 0 0 0,0 0 0 0 0,-1 0 0 0 0,1 0 0 0 0,0 0 0 0 0,0 0 0 0 0,0 0 0 0 0,0 0 0 0 0,0 0-1 0 0,0 0 1 0 0,0 0 0 0 0,0 0 0 0 0,0 0 0 0 0,0 0 0 0 0,0 0 0 0 0,0 1 0 0 0,0-1 0 0 0,0 0 0 0 0,0 0 0 0 0,0 0 0 0 0,0 0 0 0 0,0 0 0 0 0,0 0 0 0 0,0 0 0 0 0,0 0 0 0 0,-1 0 0 0 0,1 0-1 0 0,0 0 1 0 0,0 0 0 0 0,0 0 0 0 0,0 0 0 0 0,0 0 0 0 0,0 0 0 0 0,0 0 0 0 0,0 0 6 0 0,-2-14-251 0 0,1-4 331 0 0,1-1 0 0 0,0 0 0 0 0,2 1 1 0 0,0-1-1 0 0,1 0 0 0 0,1 1 0 0 0,1 0 0 0 0,0 0 0 0 0,7-13-80 0 0,13-26-134 0 0,2 1 1 0 0,12-13 133 0 0,-13 21 70 0 0,-15 27-74 0 0,-2 3 46 0 0,0 1 1 0 0,1 0-1 0 0,1 1 1 0 0,0 0-1 0 0,2 1 1 0 0,6-7-43 0 0,-15 18 36 0 0,0 1 0 0 0,-1 1 0 0 0,2-1-1 0 0,-1 0 1 0 0,0 1 0 0 0,0 0 0 0 0,5-2-36 0 0,-8 4 15 0 0,0-1 0 0 0,0 1 0 0 0,0 0-1 0 0,0-1 1 0 0,0 1 0 0 0,0 0 0 0 0,0 0 0 0 0,0 0 0 0 0,0 0 0 0 0,0 0 0 0 0,0 0 0 0 0,0 0-1 0 0,1 0 1 0 0,-1 0 0 0 0,0 0 0 0 0,0 0 0 0 0,0 1 0 0 0,0-1 0 0 0,0 0 0 0 0,0 1 0 0 0,0-1-1 0 0,0 1 1 0 0,-1-1 0 0 0,1 1 0 0 0,0 0 0 0 0,0-1 0 0 0,0 1 0 0 0,0 0 0 0 0,-1 0 0 0 0,1-1-1 0 0,0 1 1 0 0,-1 0 0 0 0,1 0 0 0 0,-1 0 0 0 0,1 0 0 0 0,0 1-15 0 0,4 15 103 0 0,0 2 1 0 0,-1-1 0 0 0,-1 0-1 0 0,-1 1 1 0 0,0-1-1 0 0,-2 1 1 0 0,0 15-104 0 0,0 9 40 0 0,8 101 76 0 0,-10-112-241 0 0,1-29 98 0 0,1 0 0 0 0,-1-1 1 0 0,1 1-1 0 0,0 0 0 0 0,0 0 1 0 0,0-1-1 0 0,0 1 1 0 0,0 0-1 0 0,1 0 0 0 0,-1-1 1 0 0,1 1-1 0 0,-1 0 0 0 0,2 1 27 0 0,-2-4-18 0 0,1 0-1 0 0,-1 0 0 0 0,1 0 0 0 0,-1 0 1 0 0,0 0-1 0 0,1 0 0 0 0,-1 0 0 0 0,1-1 1 0 0,-1 1-1 0 0,0 0 0 0 0,1 0 0 0 0,-1 0 1 0 0,0-1-1 0 0,1 1 0 0 0,-1 0 1 0 0,0 0-1 0 0,0-1 0 0 0,1 1 0 0 0,-1 0 1 0 0,0 0-1 0 0,0-1 0 0 0,1 1 0 0 0,-1 0 1 0 0,0-1-1 0 0,0 1 0 0 0,0 0 0 0 0,1-1 1 0 0,-1 1-1 0 0,0-1 0 0 0,0 1 0 0 0,0 0 1 0 0,0-1-1 0 0,0 1 0 0 0,0-1 1 0 0,0 1 18 0 0,9-21-187 0 0,-8 19 158 0 0,26-61-128 0 0,4 1-1 0 0,1 1 0 0 0,4 2 0 0 0,2 2 0 0 0,6-3 158 0 0,-34 46 64 0 0,1 1 0 0 0,0 1 1 0 0,1 0-1 0 0,2 0-64 0 0,-12 9 37 0 0,1 0-1 0 0,1 1 1 0 0,-1 0 0 0 0,0-1-1 0 0,1 1 1 0 0,-1 0-1 0 0,1 1 1 0 0,-1-1 0 0 0,1 1-1 0 0,0-1 1 0 0,-1 1 0 0 0,1 1-1 0 0,0-1 1 0 0,0 0-1 0 0,0 1 1 0 0,0 0 0 0 0,0 0-1 0 0,0 0 1 0 0,0 0 0 0 0,3 1-38 0 0,-4 0 30 0 0,-1 0-1 0 0,0 0 1 0 0,-1 0-1 0 0,1 0 1 0 0,0 1-1 0 0,0-1 1 0 0,0 0-1 0 0,-1 1 1 0 0,1-1-1 0 0,-1 1 1 0 0,1 0-1 0 0,-1 0 0 0 0,0-1 1 0 0,1 1-1 0 0,-1 0 1 0 0,0 0-1 0 0,0 0 1 0 0,-1 0-1 0 0,1 1 1 0 0,0-1-1 0 0,-1 0 1 0 0,1 1-29 0 0,2 10 129 0 0,0 0 1 0 0,-1 0 0 0 0,0 6-130 0 0,-1-7 102 0 0,6 62-149 0 0,-3 0 1 0 0,-3 1-1 0 0,-3-1 0 0 0,-6 18 47 0 0,8-92-20 0 0,-7 88-1754 0 0,7-75-836 0 0,1-1-1 0 0,0 1 0 0 0,2 8 2611 0 0,-3-21-115 0 0,0 0-1 0 0,0 0 1 0 0,0 0-1 0 0,0-1 1 0 0,0 1 0 0 0,0 0-1 0 0,0 0 1 0 0,0 0-1 0 0,1 0 1 0 0,-1 0-1 0 0,0 0 1 0 0,0 0-1 0 0,0 0 1 0 0,0 0-1 0 0,0 0 1 0 0,0 0-1 0 0,0 0 1 0 0,0 0 0 0 0,0 0-1 0 0,0 0 1 0 0,1 0-1 0 0,-1 0 1 0 0,0 0-1 0 0,0 0 1 0 0,0 0-1 0 0,0 0 1 0 0,0 0-1 0 0,0 0 1 0 0,0 0 0 0 0,0 0-1 0 0,0 0 1 0 0,0 0-1 0 0,1 0 1 0 0,-1 0-1 0 0,0 0 1 0 0,0 0-1 0 0,0 0 1 0 0,0 0-1 0 0,0 1 1 0 0,0-1-1 0 0,0 0 1 0 0,0 0 0 0 0,0 0-1 0 0,0 0 1 0 0,0 0-1 0 0,0 0 1 0 0,0 0-1 0 0,0 0 1 0 0,0 0-1 0 0,1 0 1 0 0,-1 0-1 0 0,0 1 1 0 0,0-1-1 0 0,0 0 1 0 0,0 0 0 0 0,0 0-1 0 0,0 0 1 0 0,0 0-1 0 0,0 0 116 0 0,2-7-3886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2:30:25.51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1 581 1944 0 0,'4'-3'743'0'0,"1"0"0"0"0,0 1-1 0 0,0 0 1 0 0,0 0 0 0 0,0 0 0 0 0,0 0-1 0 0,0 1 1 0 0,5-1-743 0 0,26-9 4454 0 0,-2 1-1988 0 0,-28 9-2033 0 0,-1 0 1 0 0,1 0 0 0 0,0-1 0 0 0,-1 0-1 0 0,6-2-433 0 0,136-74 3286 0 0,-127 66-3156 0 0,1 2 0 0 0,-1 0-1 0 0,2 1 1 0 0,-1 2-1 0 0,1 0 1 0 0,0 1 0 0 0,1 1-1 0 0,-1 1 1 0 0,1 2 0 0 0,3-1-130 0 0,-19 4 15 0 0,-1-1-1 0 0,0 1 1 0 0,1 0 0 0 0,-1 1 0 0 0,0-1 0 0 0,0 1 0 0 0,0 0 0 0 0,0 1 0 0 0,0-1 0 0 0,0 1 0 0 0,-1 1-15 0 0,13 7 99 0 0,0 1 0 0 0,10 11-99 0 0,-14-12 12 0 0,0 0 0 0 0,1-1 0 0 0,13 7-12 0 0,-15-10-28 0 0,10 5 67 0 0,1-1 1 0 0,0-1-1 0 0,10 2-39 0 0,-26-10 28 0 0,1 0 0 0 0,-1 0 0 0 0,1-1 0 0 0,0 0-1 0 0,-1-1 1 0 0,1 1 0 0 0,0-2 0 0 0,0 1 0 0 0,-1-1 0 0 0,1-1 0 0 0,0 0-1 0 0,0 0-27 0 0,78-26 14 0 0,-1-3 0 0 0,34-21-14 0 0,-77 32 4 0 0,6-3 28 0 0,2 2-1 0 0,15-3-31 0 0,-51 19 9 0 0,2 1 0 0 0,-1 1 0 0 0,0 0 0 0 0,1 1-1 0 0,0 0 1 0 0,-1 2 0 0 0,1 0 0 0 0,0 1 0 0 0,9 1-9 0 0,9 5-10 0 0,-1 1 1 0 0,0 2-1 0 0,3 2 10 0 0,-10-3 22 0 0,0-2-1 0 0,1 0 1 0 0,-1-2 0 0 0,1 0 0 0 0,1-2 0 0 0,-1-2 0 0 0,0 0-1 0 0,0-2 1 0 0,0-1 0 0 0,1-1 0 0 0,14-5-22 0 0,104-22-75 0 0,75-29 75 0 0,-133 36 14 0 0,1 3 0 0 0,34-1-14 0 0,-97 17 18 0 0,-10 2 16 0 0,1 1 1 0 0,0 1 0 0 0,-1 0 0 0 0,1 1 0 0 0,0 1 0 0 0,-1 1 0 0 0,0 0-1 0 0,1 2 1 0 0,-1 0 0 0 0,-1 0 0 0 0,1 2 0 0 0,-1 0 0 0 0,0 1 0 0 0,6 5-35 0 0,1-2-43 0 0,1-1 0 0 0,-1-1 1 0 0,1-1-1 0 0,1-1 0 0 0,0-1 1 0 0,0-1-1 0 0,0-1 0 0 0,24 0 43 0 0,-12-4 17 0 0,1-1 1 0 0,-1-1-1 0 0,0-3 0 0 0,23-5-17 0 0,143-42-34 0 0,-113 27 117 0 0,5-5-180 0 0,-63 19 65 0 0,0 1-1 0 0,1 1 0 0 0,0 2 1 0 0,9 0 32 0 0,7 2 5 0 0,33 2-5 0 0,-62 4 4 0 0,-1 0 1 0 0,0 1 0 0 0,0 1 0 0 0,0 1 0 0 0,15 5-5 0 0,-14-1 2 0 0,0-2 0 0 0,0-1 1 0 0,0 0-1 0 0,1-2 0 0 0,-1 0 0 0 0,1-1 0 0 0,18-1-2 0 0,76-7-109 0 0,-25 0 216 0 0,-65 6-119 0 0,-1-1 0 0 0,0-1 0 0 0,0-2-1 0 0,0 0 1 0 0,7-4 12 0 0,36-13-83 0 0,1 3-1 0 0,34-4 84 0 0,-53 13 57 0 0,-30 4-15 0 0,1 2 0 0 0,0 0-1 0 0,0 1 1 0 0,0 1 0 0 0,0 1-1 0 0,11 2-41 0 0,215 29-289 0 0,-222-30 286 0 0,0-1 0 0 0,18-2 3 0 0,-15 0 13 0 0,26 1-13 0 0,-15 1 7 0 0,0-2 1 0 0,-1-2 0 0 0,0-1 0 0 0,0-2 0 0 0,14-5-8 0 0,63-11 118 0 0,-64 12-298 0 0,-36 8 147 0 0,1 0-1 0 0,-1 0 0 0 0,1 1 1 0 0,0 1-1 0 0,0 0 1 0 0,-1 1-1 0 0,6 1 34 0 0,0 2-20 0 0,73 7-368 0 0,-80-8 424 0 0,0 0 1 0 0,-1 1-1 0 0,1 0 0 0 0,-1 1 0 0 0,0 0 1 0 0,0 1-1 0 0,9 5-36 0 0,-7-3 70 0 0,-1-1 0 0 0,1-1 0 0 0,0 0 0 0 0,0-1 0 0 0,1-1 0 0 0,1 1-70 0 0,138 4 94 0 0,-152-8-91 0 0,35-1 43 0 0,0-2 0 0 0,0-2 0 0 0,0-1 0 0 0,19-7-46 0 0,0 1-57 0 0,46-11 83 0 0,-43 8-134 0 0,48-4 108 0 0,36-4-285 0 0,-122 21 298 0 0,-1 1 0 0 0,0 1 0 0 0,1 1 0 0 0,16 3-13 0 0,37 1 123 0 0,84-7 66 0 0,0-6 0 0 0,103-21-189 0 0,-237 26 15 0 0,0 1 0 0 0,0 1 0 0 0,0 2 0 0 0,0 0 1 0 0,-1 1-1 0 0,1 2 0 0 0,22 5-15 0 0,-39-6 2 0 0,0-1 1 0 0,0 1-1 0 0,0 1 0 0 0,0-1 1 0 0,0 1-1 0 0,0 0 1 0 0,-1 1-1 0 0,1 0-2 0 0,1 1-10 0 0,0 0-1 0 0,1 0 1 0 0,0-1-1 0 0,2 0 11 0 0,14 4-20 0 0,0 0 1 0 0,1-2-1 0 0,0-1 1 0 0,0-1-1 0 0,0-1 1 0 0,1-2-1 0 0,-1 0 1 0 0,8-2 19 0 0,125-14-151 0 0,-97 9 21 0 0,0-4 0 0 0,0-2-1 0 0,-1-2 1 0 0,5-5 130 0 0,27-6-23 0 0,-46 16-52 0 0,0 2 0 0 0,1 1 1 0 0,-1 3-1 0 0,1 2 75 0 0,32-2 86 0 0,-15 6-49 0 0,-49-2-19 0 0,0-1 0 0 0,0 0 1 0 0,15-3-19 0 0,-4 1-35 0 0,0 1 0 0 0,-1 1 0 0 0,1 2 0 0 0,13 2 35 0 0,53 5 25 0 0,-19-5 61 0 0,0 3 0 0 0,8 5-86 0 0,-66-9 27 0 0,0 0 1 0 0,-1 1-1 0 0,1 1-27 0 0,-4-2-39 0 0,0 1 0 0 0,1-2-1 0 0,-1 0 1 0 0,1 0-1 0 0,2-1 40 0 0,-4 0 108 0 0,0 0 0 0 0,-1 0 0 0 0,0 1 0 0 0,0 1 0 0 0,4 1-108 0 0,-3-1-12 0 0,-1 0 0 0 0,1-1 0 0 0,0 0-1 0 0,-1-1 1 0 0,4 0 12 0 0,64 8-175 0 0,20 1-1124 0 0,-80-11-609 0 0,-1 0 0 0 0,15-3 1908 0 0,83-4-12500 0 0,-83 0 7840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2:31:46.7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493 691 3161 0 0,'0'1'305'0'0,"0"0"1"0"0,-1-1 0 0 0,1 1-1 0 0,0-1 1 0 0,0 1-1 0 0,-1 0 1 0 0,1-1 0 0 0,0 1-1 0 0,0-1 1 0 0,0 1-1 0 0,0 0 1 0 0,0-1 0 0 0,0 1-1 0 0,0 0 1 0 0,0-1-1 0 0,0 1 1 0 0,0 0 0 0 0,0-1-1 0 0,0 1 1 0 0,0 0-1 0 0,1-1 1 0 0,-1 1 0 0 0,0 0-1 0 0,0-1 1 0 0,1 1 0 0 0,-1-1-1 0 0,0 1 1 0 0,1-1-1 0 0,-1 1 1 0 0,1-1 0 0 0,-1 1-1 0 0,1-1 1 0 0,-1 1-1 0 0,1-1-305 0 0,19 20 1846 0 0,-16-17-1710 0 0,5 3-42 0 0,0-1 0 0 0,0 0 1 0 0,0 0-1 0 0,1-1 0 0 0,5 1-94 0 0,17 9-614 0 0,-28-12 425 0 0,12 8-3022 0 0,-15-9 2816 0 0,-1-1 1 0 0,1 1-1 0 0,0 0 0 0 0,-1 0 1 0 0,1 0-1 0 0,-1 0 0 0 0,1 0 1 0 0,-1 0-1 0 0,1 0 0 0 0,-1 0 1 0 0,0 0-1 0 0,1 0 0 0 0,-1 1 1 0 0,0-1-1 0 0,0 0 0 0 0,0 0 1 0 0,0 0-1 0 0,0 0 0 0 0,0 0 1 0 0,0 0-1 0 0,0 0 0 0 0,-1 1 1 0 0,1-1 394 0 0,-3 6-2905 0 0</inkml:trace>
  <inkml:trace contextRef="#ctx0" brushRef="#br0" timeOffset="484.234">217 1053 7274 0 0,'-1'0'119'0'0,"1"1"0"0"0,0-1 0 0 0,0 0 1 0 0,0 0-1 0 0,0 1 0 0 0,0-1 1 0 0,0 0-1 0 0,0 0 0 0 0,0 1 1 0 0,0-1-1 0 0,0 0 0 0 0,0 0 0 0 0,0 1 1 0 0,0-1-1 0 0,0 0 0 0 0,0 1 1 0 0,0-1-1 0 0,0 0 0 0 0,0 0 1 0 0,0 1-1 0 0,0-1 0 0 0,0 0 1 0 0,0 0-1 0 0,1 1 0 0 0,-1-1 0 0 0,0 0 1 0 0,0 0-1 0 0,0 0 0 0 0,0 1 1 0 0,1-1-1 0 0,-1 0 0 0 0,0 0 1 0 0,0 0-1 0 0,0 0 0 0 0,1 1 0 0 0,-1-1 1 0 0,0 0-1 0 0,0 0 0 0 0,1 0 1 0 0,-1 0-1 0 0,0 0-119 0 0,16 0 2420 0 0,27-12-1230 0 0,-33 8-770 0 0,119-38 1084 0 0,-62 18-1010 0 0,-32 13-270 0 0,0 2-1 0 0,1 1 1 0 0,12 0-224 0 0,-23-1 136 0 0,-22 8-123 0 0,1-1-1 0 0,-1 1 0 0 0,1 0 0 0 0,-1 0 0 0 0,1 0 0 0 0,-1 0 0 0 0,1 1 0 0 0,0-1 0 0 0,2 1-12 0 0,-6 0 2 0 0,0 0-1 0 0,0 0 0 0 0,1 0 0 0 0,-1 0 0 0 0,0 0 1 0 0,1 0-1 0 0,-1 0 0 0 0,0 0 0 0 0,0 0 0 0 0,1 0 0 0 0,-1 1 1 0 0,0-1-1 0 0,1 0 0 0 0,-1 0 0 0 0,0 0 0 0 0,0 0 1 0 0,1 0-1 0 0,-1 1 0 0 0,0-1 0 0 0,0 0 0 0 0,1 0 0 0 0,-1 0 1 0 0,0 1-1 0 0,0-1 0 0 0,0 0 0 0 0,0 0 0 0 0,1 1 1 0 0,-1-1-1 0 0,0 0 0 0 0,0 0 0 0 0,0 1 0 0 0,0-1 1 0 0,0 0-1 0 0,0 1 0 0 0,0-1 0 0 0,0 0 0 0 0,0 1 0 0 0,0-1 1 0 0,0 0-1 0 0,0 0 0 0 0,0 1 0 0 0,0-1 0 0 0,0 0 1 0 0,0 1-1 0 0,0-1 0 0 0,0 0 0 0 0,0 0 0 0 0,0 1 1 0 0,0-1-1 0 0,0 0 0 0 0,-1 1 0 0 0,1-1 0 0 0,0 0 0 0 0,0 0 1 0 0,0 0-1 0 0,-1 1 0 0 0,1-1 0 0 0,0 0 0 0 0,0 0 1 0 0,0 0-1 0 0,-1 1 0 0 0,1-1 0 0 0,0 0-1 0 0,-19 17-110 0 0,15-15 77 0 0,-112 99-57 0 0,-23 33 90 0 0,123-119-36 0 0,1 1 1 0 0,1 1 0 0 0,1 0-1 0 0,0 1 1 0 0,2 0 0 0 0,0 1-1 0 0,0 0 1 0 0,2 1 35 0 0,8-19-10 0 0,0 1 0 0 0,1 0 1 0 0,-1 0-1 0 0,0 0 0 0 0,1-1 0 0 0,0 1 0 0 0,-1 0 0 0 0,1 0 1 0 0,0 0-1 0 0,0 0 0 0 0,0 0 0 0 0,0 0 0 0 0,0 0 0 0 0,0 0 1 0 0,1-1-1 0 0,-1 1 0 0 0,1 0 0 0 0,-1 0 0 0 0,1 0 1 0 0,0 0-1 0 0,-1-1 0 0 0,1 1 0 0 0,0 0 0 0 0,1 0 10 0 0,-1-1 6 0 0,0 0 0 0 0,1 0-1 0 0,-1 0 1 0 0,1 0 0 0 0,-1 0-1 0 0,1-1 1 0 0,-1 1 0 0 0,1 0-1 0 0,0-1 1 0 0,-1 1 0 0 0,1-1-1 0 0,0 1 1 0 0,-1-1 0 0 0,1 0-1 0 0,0 0 1 0 0,0 0 0 0 0,-1 0 0 0 0,1 0-1 0 0,0 0 1 0 0,-1 0 0 0 0,1-1-1 0 0,0 1 1 0 0,-1-1 0 0 0,1 1-1 0 0,0-1 1 0 0,0 0-6 0 0,27-10 69 0 0,0-2 1 0 0,-2-1-1 0 0,0-1 0 0 0,0-1 1 0 0,-2-2-1 0 0,0 0 0 0 0,-1-2 1 0 0,-1 0-1 0 0,0-2 0 0 0,1-4-69 0 0,-20 21 24 0 0,0 0 0 0 0,0 0 0 0 0,0 0 0 0 0,-1-1 0 0 0,0 1 0 0 0,0-1 0 0 0,-1 0 0 0 0,1 0-1 0 0,-1 0 1 0 0,0 0 0 0 0,-1-2-24 0 0,0 6-5 0 0,-1 1 0 0 0,0-1 0 0 0,0 0 0 0 0,1 0 0 0 0,-1 0 1 0 0,-1 0-1 0 0,1 0 0 0 0,0 0 0 0 0,0 0 0 0 0,-1 0 0 0 0,0 0 0 0 0,1 0 0 0 0,-1 0 0 0 0,0 0 0 0 0,1 1 0 0 0,-1-1 0 0 0,0 0 0 0 0,-1 1 0 0 0,1-1 0 0 0,0 1 0 0 0,0-1 1 0 0,-1 1-1 0 0,1-1 0 0 0,-1 1 0 0 0,1 0 0 0 0,-1-1 0 0 0,1 1 0 0 0,-1 0 0 0 0,0 0 0 0 0,1 1 0 0 0,-1-1 0 0 0,0 0 0 0 0,0 0 0 0 0,0 1 0 0 0,0-1 0 0 0,0 1 0 0 0,-1-1 5 0 0,-6 0-541 0 0,0 0 0 0 0,1 1-1 0 0,-1 0 1 0 0,0 0-1 0 0,1 0 1 0 0,-1 1 0 0 0,-8 3 541 0 0,5-2-2856 0 0,1-1 1 0 0,-1 0 0 0 0,0 0-1 0 0,0-1 2856 0 0,-3-4-4118 0 0</inkml:trace>
  <inkml:trace contextRef="#ctx0" brushRef="#br0" timeOffset="843.535">887 657 8522 0 0,'1'0'106'0'0,"-1"-1"1"0"0,0 1 0 0 0,1 0-1 0 0,-1-1 1 0 0,0 1-1 0 0,1 0 1 0 0,-1 0 0 0 0,1-1-1 0 0,-1 1 1 0 0,0 0-1 0 0,1 0 1 0 0,-1 0 0 0 0,1-1-1 0 0,-1 1 1 0 0,0 0-1 0 0,1 0 1 0 0,-1 0 0 0 0,1 0-1 0 0,-1 0 1 0 0,1 0 0 0 0,-1 0-1 0 0,1 0 1 0 0,-1 0-1 0 0,1 0 1 0 0,-1 0 0 0 0,0 0-1 0 0,1 0 1 0 0,-1 1-1 0 0,1-1 1 0 0,-1 0 0 0 0,1 0-1 0 0,-1 0 1 0 0,0 1-1 0 0,1-1 1 0 0,-1 0 0 0 0,1 0-1 0 0,-1 1 1 0 0,0-1-1 0 0,1 0 1 0 0,-1 1 0 0 0,0-1-1 0 0,0 1 1 0 0,1-1-1 0 0,-1 0 1 0 0,0 1 0 0 0,0-1-1 0 0,0 1 1 0 0,1-1-1 0 0,-1 0 1 0 0,0 1 0 0 0,0-1-1 0 0,0 1 1 0 0,0-1-1 0 0,0 1 1 0 0,0-1 0 0 0,0 1-107 0 0,6 25 1505 0 0,-5 13-755 0 0,-2-1 0 0 0,-2 2-750 0 0,0-1 143 0 0,2 0-1 0 0,2 4-142 0 0,3 15-164 0 0,0-8-1793 0 0,-2 1-1 0 0,-3 27 1958 0 0,1-77-87 0 0,0 0 1 0 0,0 0-1 0 0,0 0 0 0 0,0 0 1 0 0,0 0-1 0 0,0 0 0 0 0,0 0 1 0 0,0-1-1 0 0,-1 1 1 0 0,1 0-1 0 0,0 0 0 0 0,-1 0 1 0 0,1 0-1 0 0,-1 0 0 0 0,1-1 1 0 0,-1 1-1 0 0,0 0 87 0 0,1-1-55 0 0,0 0 1 0 0,-1 0-1 0 0,1 1 1 0 0,0-1-1 0 0,-1 0 1 0 0,1 0-1 0 0,0 0 1 0 0,-1 0-1 0 0,1-1 0 0 0,0 1 1 0 0,-1 0-1 0 0,1 0 1 0 0,0 0-1 0 0,-1 0 1 0 0,1 0-1 0 0,0 0 1 0 0,0 0-1 0 0,-1-1 0 0 0,1 1 1 0 0,0 0-1 0 0,0 0 1 0 0,-1 0-1 0 0,1 0 1 0 0,0-1-1 0 0,0 1 1 0 0,-1 0-1 0 0,1 0 0 0 0,0-1 1 0 0,0 1-1 0 0,0 0 1 0 0,0-1 54 0 0,-2-1-106 0 0,0 0 1 0 0,1-1 0 0 0,0 1-1 0 0,-1 0 1 0 0,1-1-1 0 0,0 0 1 0 0,0 1 0 0 0,1-1-1 0 0,-1 0 1 0 0,0-2 105 0 0,0-6 23 0 0,0-1 0 0 0,1 0-1 0 0,0 0 1 0 0,1 0 0 0 0,0 0 0 0 0,1 1 0 0 0,1-1 0 0 0,0 1 0 0 0,0-1 0 0 0,1 1 0 0 0,3-6-23 0 0,-6 15 21 0 0,0 1 0 0 0,-1 0 0 0 0,1 0 1 0 0,0 0-1 0 0,0 0 0 0 0,0 0 0 0 0,0 0 1 0 0,0 1-1 0 0,0-1 0 0 0,1 0 0 0 0,-1 0 1 0 0,0 1-1 0 0,0-1 0 0 0,0 1 0 0 0,1-1 1 0 0,-1 1-1 0 0,0 0 0 0 0,1-1 0 0 0,-1 1 0 0 0,0 0 1 0 0,1 0-22 0 0,32 0 517 0 0,-11 1-304 0 0,17-7-729 0 0,12 0-5813 0 0,-38 4 3680 0 0,-1-4 1238 0 0</inkml:trace>
  <inkml:trace contextRef="#ctx0" brushRef="#br0" timeOffset="1187.262">1184 512 3353 0 0,'0'-1'80'0'0,"0"1"0"0"0,0 0 1 0 0,0 0-1 0 0,0 0 0 0 0,0-1 1 0 0,0 1-1 0 0,0 0 0 0 0,0 0 0 0 0,0 0 1 0 0,0-1-1 0 0,0 1 0 0 0,0 0 1 0 0,0 0-1 0 0,0 0 0 0 0,0-1 1 0 0,0 1-1 0 0,0 0 0 0 0,0 0 1 0 0,1 0-1 0 0,-1-1 0 0 0,0 1 1 0 0,0 0-1 0 0,0 0 0 0 0,0 0 0 0 0,0 0 1 0 0,0-1-1 0 0,1 1 0 0 0,-1 0 1 0 0,0 0-1 0 0,0 0 0 0 0,0 0 1 0 0,0 0-1 0 0,1 0 0 0 0,-1-1 1 0 0,0 1-1 0 0,0 0 0 0 0,0 0 0 0 0,1 0 1 0 0,-1 0-1 0 0,0 0-80 0 0,5 8 2501 0 0,-4 2-1749 0 0,-1 0 0 0 0,0 0 0 0 0,0 0 0 0 0,-2 8-752 0 0,-1 20 1023 0 0,-8 263 3790 0 0,0-40-2908 0 0,15-23-4491 0 0,19 82 2586 0 0,-20-277-1597 0 0,-1-12-6421 0 0,5 27 8018 0 0,0-42-3476 0 0,15 9-526 0 0</inkml:trace>
  <inkml:trace contextRef="#ctx0" brushRef="#br0" timeOffset="1530.887">1875 675 4041 0 0,'7'-5'1432'0'0,"-3"2"-781"0"0,-1-1 1 0 0,1 1-1 0 0,0 0 0 0 0,1 1 1 0 0,-1-1-1 0 0,0 1 0 0 0,1 0 1 0 0,2-1-652 0 0,-18 28 3552 0 0,-15 18-1908 0 0,-2 5 816 0 0,-34 44-2460 0 0,-95 114 1564 0 0,107-137-1328 0 0,32-44-683 0 0,0 0-1 0 0,-1-1 1 0 0,-2-1 0 0 0,-11 9 447 0 0,51-60-6169 0 0,47-71 5874 0 0,-26 52 921 0 0,-36 43-500 0 0,0 0-1 0 0,1 1 1 0 0,-1 0 0 0 0,1 0-1 0 0,-1 0 1 0 0,1 0 0 0 0,0 1-1 0 0,0-1 1 0 0,0 1 0 0 0,2 0-126 0 0,-5 2 65 0 0,0-1 0 0 0,0 1 0 0 0,0-1 1 0 0,0 1-1 0 0,0 0 0 0 0,0 0 0 0 0,0 0 0 0 0,0 0 1 0 0,0 1-1 0 0,1-1 0 0 0,-1 1 0 0 0,0-1 1 0 0,0 1-1 0 0,0 0 0 0 0,0-1 0 0 0,0 1 0 0 0,-1 0 1 0 0,1 0-1 0 0,0 0 0 0 0,0 1 0 0 0,-1-1 1 0 0,1 0-1 0 0,0 1 0 0 0,0 0-65 0 0,4 5 135 0 0,-1 0 1 0 0,0 0-1 0 0,0 1 0 0 0,0-1 1 0 0,1 5-136 0 0,9 14 33 0 0,-6-14-387 0 0,25 33-2107 0 0,-31-42 1438 0 0,0 1-1 0 0,0-1 1 0 0,0 0 0 0 0,1 0-1 0 0,-1 0 1 0 0,1-1 0 0 0,0 1-1 0 0,0-1 1 0 0,0 0 0 0 0,2 1 1023 0 0,-1-1-2989 0 0</inkml:trace>
  <inkml:trace contextRef="#ctx0" brushRef="#br0" timeOffset="1874.404">1829 948 4169 0 0,'1'1'336'0'0,"-1"-1"1"0"0,1 1 0 0 0,0-1-1 0 0,-1 1 1 0 0,1-1-1 0 0,0 1 1 0 0,0-1-1 0 0,0 0 1 0 0,-1 1 0 0 0,1-1-1 0 0,0 0 1 0 0,0 0-1 0 0,0 1 1 0 0,0-1-1 0 0,0 0 1 0 0,-1 0 0 0 0,1 0-1 0 0,0 0 1 0 0,0 0-1 0 0,0 0 1 0 0,0-1-1 0 0,0 1 1 0 0,0 0 0 0 0,-1 0-1 0 0,2-1-336 0 0,30-8 1134 0 0,-20 6-377 0 0,104-29 303 0 0,-37 10-3188 0 0,-66 19-234 0 0,1 0 0 0 0,0 2 0 0 0,0 0 0 0 0,0 0 0 0 0,3 1 2362 0 0,-16 0-137 0 0,13-4-1314 0 0</inkml:trace>
  <inkml:trace contextRef="#ctx0" brushRef="#br0" timeOffset="2235.027">2243 524 4257 0 0,'2'-20'3560'0'0,"-2"17"-928"0"0,-1 13-864 0 0,-8 115 2463 0 0,4-66-3351 0 0,3 0 1 0 0,2 0-1 0 0,3 9-880 0 0,26 177-2236 0 0,-21-177-1616 0 0,-7 1-5919 0 0,-3-51 6549 0 0</inkml:trace>
  <inkml:trace contextRef="#ctx0" brushRef="#br0" timeOffset="2236.027">1904 1429 6225 0 0,'-8'3'5575'0'0,"18"-6"-2846"0"0,39-10-394 0 0,6 5-813 0 0,-30 3-1008 0 0,0 1-1 0 0,0 1 0 0 0,1 2 0 0 0,-1 0 0 0 0,8 2-513 0 0,-26 0 48 0 0,0 0 0 0 0,0 0 1 0 0,0 0-1 0 0,-1 1 0 0 0,1 0 1 0 0,-1 1-1 0 0,1-1 0 0 0,-1 1 1 0 0,0 0-1 0 0,0 1 0 0 0,0 0 0 0 0,0 0 1 0 0,-1 0-1 0 0,1 0 0 0 0,-1 1 1 0 0,0 0-1 0 0,-1 0 0 0 0,1 0 0 0 0,-1 1 1 0 0,0 0-1 0 0,2 3-48 0 0,-2 0-19 0 0,0 0-1 0 0,0 1 1 0 0,-1-1-1 0 0,0 0 1 0 0,-1 1-1 0 0,0 0 1 0 0,-1 0-1 0 0,0-1 1 0 0,0 1-1 0 0,-1 0 1 0 0,0 0-1 0 0,-1 0 1 0 0,0 0-1 0 0,-2 4 20 0 0,-4 23-800 0 0,-2 1-1 0 0,-2-2 0 0 0,-2 3 801 0 0,10-29-350 0 0,-11 40-1822 0 0,-7 17-6805 0 0,21-66 8767 0 0,0-1 0 0 0,-1 1 0 0 0,1 0-1 0 0,0 0 1 0 0,0 0 0 0 0,0-1 0 0 0,0 1 0 0 0,0 0-1 0 0,0 0 1 0 0,0 0 0 0 0,0-1 0 0 0,0 1 0 0 0,1 0-1 0 0,-1 0 1 0 0,0-1 0 0 0,0 1 0 0 0,1 0-1 0 0,-1 0 1 0 0,0-1 0 0 0,1 1 0 0 0,-1 0 0 0 0,1-1-1 0 0,-1 1 1 0 0,1-1 0 0 0,-1 1 0 0 0,1 0 0 0 0,-1-1-1 0 0,1 1 211 0 0,2 2-936 0 0,-3-3 921 0 0,0 0 1 0 0,0 0-1 0 0,0 0 1 0 0,0 0 0 0 0,0 0-1 0 0,0 0 1 0 0,0 0 0 0 0,0 0-1 0 0,0 1 1 0 0,0-1 0 0 0,0 0-1 0 0,0 0 1 0 0,0 0 0 0 0,0 0-1 0 0,0 0 1 0 0,0 0 0 0 0,0 0-1 0 0,0 0 1 0 0,0 0 0 0 0,0 0-1 0 0,0 1 1 0 0,0-1-1 0 0,0 0 1 0 0,0 0 0 0 0,0 0-1 0 0,0 0 1 0 0,0 0 0 0 0,0 0-1 0 0,0 0 1 0 0,0 0 0 0 0,0 0-1 0 0,0 0 1 0 0,0 0 0 0 0,0 1-1 0 0,0-1 1 0 0,0 0 0 0 0,0 0-1 0 0,0 0 1 0 0,-1 0-1 0 0,1 0 1 0 0,0 0 0 0 0,0 0-1 0 0,0 0 1 0 0,0 0 0 0 0,0 0-1 0 0,0 0 1 0 0,0 0 0 0 0,0 0-1 0 0,0 0 1 0 0,0 0 0 0 0,0 0-1 0 0,-1 0 1 0 0,1 0 0 0 0,0 0-1 0 0,0 0 1 0 0,0 0 0 0 0,0 0-1 0 0,0 0 1 0 0,0 0-1 0 0,0 0 1 0 0,0 0 0 0 0,0 0-1 0 0,0 0 1 0 0,-1 0 0 0 0,1 0-1 0 0,0 0 1 0 0,0 0 14 0 0</inkml:trace>
  <inkml:trace contextRef="#ctx0" brushRef="#br0" timeOffset="2959.307">1453 114 256 0 0,'-39'-12'1264'0'0,"10"3"4"0"0,0 1-1 0 0,-1 1 1 0 0,0 2 0 0 0,-21-2-1268 0 0,18 5 809 0 0,1 2 0 0 0,0 0-1 0 0,-1 2 1 0 0,1 2 0 0 0,0 1 0 0 0,1 1 0 0 0,-1 2 0 0 0,1 1 0 0 0,-25 11-809 0 0,9 0 462 0 0,2 3 0 0 0,1 1 0 0 0,1 3 0 0 0,1 1 0 0 0,1 2 1 0 0,-3 6-463 0 0,-5 5 376 0 0,-83 77 448 0 0,108-95-649 0 0,2 2-1 0 0,0 0 1 0 0,2 2 0 0 0,-5 8-175 0 0,-25 52 644 0 0,4 2 1 0 0,-22 59-645 0 0,41-81 132 0 0,3 0 0 0 0,3 1 0 0 0,2 1 0 0 0,4 1 0 0 0,3 1 0 0 0,3 0-1 0 0,3 0 1 0 0,3 1 0 0 0,3 11-132 0 0,3-52 71 0 0,0 0 0 0 0,2 1 0 0 0,2-1 0 0 0,0-1 0 0 0,2 0 0 0 0,2 0 0 0 0,0 0 0 0 0,2-2 0 0 0,2 1 0 0 0,0-2 0 0 0,1 0 0 0 0,2-1 0 0 0,3 2-71 0 0,1-1 117 0 0,1-1 0 0 0,1-2 0 0 0,1 0 0 0 0,2-1 0 0 0,0-1 0 0 0,1-2 0 0 0,1-1 0 0 0,1-1 0 0 0,1-2 0 0 0,0-1 0 0 0,27 9-117 0 0,-7-7 112 0 0,2-3-1 0 0,-1-2 1 0 0,2-2-1 0 0,-1-3 1 0 0,44 1-112 0 0,24-6 258 0 0,1-4 1 0 0,2-7-259 0 0,37-7-7 0 0,-1-7-1 0 0,-2-7 1 0 0,0-7 0 0 0,12-12 7 0 0,-149 43 42 0 0,101-33 164 0 0,69-32-206 0 0,-152 53-6 0 0,-1-1-1 0 0,-1-1 1 0 0,-1-3 0 0 0,0-1 0 0 0,-2-1-1 0 0,23-23 7 0 0,-16 9 0 0 0,-3-1 0 0 0,-1-3 0 0 0,-2-1 0 0 0,-2-1 0 0 0,-2-2 0 0 0,-2-1 0 0 0,-7 9-4 0 0,-2-1-1 0 0,-2-1 1 0 0,-2 0 0 0 0,-2-2-1 0 0,-2 1 1 0 0,-1-2 0 0 0,3-36 4 0 0,-10 44 31 0 0,-3 1 1 0 0,-1-1 0 0 0,-1 1-1 0 0,-2-1 1 0 0,-2 1-1 0 0,-1 0 1 0 0,-2 0 0 0 0,-1 1-1 0 0,-2 0 1 0 0,-11-24-32 0 0,3 13 3 0 0,-3 0 0 0 0,-2 1 0 0 0,-1 2 0 0 0,-3 0 0 0 0,-1 2 0 0 0,-2 2 0 0 0,-17-17-3 0 0,11 18 36 0 0,-2 2 0 0 0,-2 2 0 0 0,0 1 0 0 0,-3 3 0 0 0,-30-17-36 0 0,-2 6-20 0 0,-1 3 0 0 0,-2 3 0 0 0,-7 1 20 0 0,-1 5-858 0 0,-1 3 0 0 0,-1 5-1 0 0,-1 3 1 0 0,-88-5 858 0 0,-4 15-4487 0 0,1 15-3460 0 0,58 2-106 0 0</inkml:trace>
  <inkml:trace contextRef="#ctx0" brushRef="#br0" timeOffset="7644.736">726 3215 1672 0 0,'0'0'175'0'0,"0"-1"0"0"0,0 1-1 0 0,-1 0 1 0 0,1 0 0 0 0,0-1-1 0 0,0 1 1 0 0,0 0 0 0 0,0 0-1 0 0,0-1 1 0 0,0 1 0 0 0,0 0-1 0 0,0 0 1 0 0,0-1 0 0 0,0 1-1 0 0,0 0 1 0 0,1 0 0 0 0,-1-1-1 0 0,0 1 1 0 0,0 0 0 0 0,0 0-1 0 0,0-1 1 0 0,0 1 0 0 0,0 0-1 0 0,1 0 1 0 0,-1 0 0 0 0,0-1-1 0 0,0 1 1 0 0,0 0 0 0 0,0 0 0 0 0,1 0-1 0 0,-1-1 1 0 0,0 1 0 0 0,0 0-1 0 0,1 0 1 0 0,-1 0 0 0 0,0 0-175 0 0,8 6 4955 0 0,5 18 357 0 0,-11-16-4898 0 0,0 1 1 0 0,0-1-1 0 0,-1 0 1 0 0,0 0-1 0 0,0 0 1 0 0,-1 1-1 0 0,0-1 1 0 0,-1 0-1 0 0,1 1-414 0 0,-5 22 1119 0 0,-6 24-1119 0 0,4-17 336 0 0,-36 293 441 0 0,17-98-5556 0 0,21-187-277 0 0,3-15-4131 0 0,0-24 4139 0 0</inkml:trace>
  <inkml:trace contextRef="#ctx0" brushRef="#br0" timeOffset="7972.788">1195 3164 3473 0 0,'0'0'344'0'0,"1"-1"-1"0"0,0 0 1 0 0,0 0 0 0 0,0 1 0 0 0,0-1 0 0 0,0 0 0 0 0,0 1-1 0 0,0-1 1 0 0,1 1 0 0 0,-1-1 0 0 0,0 1 0 0 0,0 0-1 0 0,0 0 1 0 0,0-1 0 0 0,1 1 0 0 0,-1 0 0 0 0,0 0 0 0 0,0 0-1 0 0,0 0 1 0 0,1 0 0 0 0,-1 0 0 0 0,0 1 0 0 0,0-1 0 0 0,0 0-1 0 0,0 1 1 0 0,1-1 0 0 0,-1 0 0 0 0,0 1 0 0 0,0 0-1 0 0,0-1 1 0 0,1 2-344 0 0,0 0 474 0 0,0 1-1 0 0,0-1 1 0 0,0 1-1 0 0,-1 0 0 0 0,1 0 1 0 0,-1 0-1 0 0,0 0 1 0 0,0 0-1 0 0,0 0 0 0 0,0 0 1 0 0,0 4-474 0 0,1 6 390 0 0,-2 1 0 0 0,0 0-1 0 0,0-1 1 0 0,-1 1 0 0 0,-1 0 0 0 0,0-1 0 0 0,-1 1 0 0 0,-2 4-390 0 0,-1 11 291 0 0,-10 50 190 0 0,1-8-249 0 0,3 0 0 0 0,-1 57-232 0 0,6-31-695 0 0,-1 27-1724 0 0,8-104 534 0 0,1 0 1 0 0,1 0 0 0 0,0 0 0 0 0,2 0-1 0 0,0 0 1885 0 0,9 15-8071 0 0,-9-24 4992 0 0</inkml:trace>
  <inkml:trace contextRef="#ctx0" brushRef="#br0" timeOffset="8427.841">1768 3164 5673 0 0,'4'21'9750'0'0,"-5"6"-5686"0"0,-10 37-3703 0 0,5-32 856 0 0,-9 47-387 0 0,1-5-780 0 0,3 0 0 0 0,4 1 0 0 0,2 14-50 0 0,8 27-2509 0 0,4-41-3088 0 0,2-41-131 0 0,-6-26 3457 0 0,-1 4-3317 0 0</inkml:trace>
  <inkml:trace contextRef="#ctx0" brushRef="#br0" timeOffset="8834.118">2338 3231 6073 0 0,'-1'-12'1978'0'0,"-2"-6"1780"0"0,3 18-3673 0 0,-1 0 0 0 0,1 0 0 0 0,-1-1 0 0 0,1 1 0 0 0,-1 0 0 0 0,1 0-1 0 0,-1 0 1 0 0,1 0 0 0 0,-1-1 0 0 0,1 1 0 0 0,-1 0 0 0 0,1 0 0 0 0,0 0 0 0 0,-1 0-1 0 0,1 0 1 0 0,-1 0 0 0 0,1 0 0 0 0,-1 0 0 0 0,1 1 0 0 0,-1-1 0 0 0,1 0 0 0 0,-1 0 0 0 0,1 0-1 0 0,-1 0 1 0 0,1 1 0 0 0,-1-1 0 0 0,1 0 0 0 0,0 1 0 0 0,-1-1 0 0 0,1 0 0 0 0,0 0-1 0 0,-1 1 1 0 0,1-1 0 0 0,0 1 0 0 0,-1-1 0 0 0,1 0 0 0 0,0 1-85 0 0,-5 3 230 0 0,1 0 1 0 0,0 1 0 0 0,0-1-1 0 0,0 1 1 0 0,1 0-1 0 0,-1 0 1 0 0,1 0-1 0 0,-2 5-230 0 0,-19 48 516 0 0,11-25-76 0 0,-5 10-147 0 0,1 2 0 0 0,3 0 0 0 0,1 1 0 0 0,3 1 0 0 0,1-1-1 0 0,3 2 1 0 0,-1 42-293 0 0,7-82-22 0 0,0 0 0 0 0,1-1-1 0 0,0 1 1 0 0,0 0 0 0 0,1-1 0 0 0,0 1-1 0 0,0-1 1 0 0,1 0 0 0 0,0 1 0 0 0,0-1-1 0 0,0 0 1 0 0,1-1 0 0 0,0 1 0 0 0,1-1-1 0 0,0 1 1 0 0,0-2 0 0 0,0 1 0 0 0,0 0-1 0 0,1-1 1 0 0,4 4 22 0 0,-3-5-81 0 0,0 1 1 0 0,1-1-1 0 0,-1 0 0 0 0,1-1 1 0 0,0 0-1 0 0,0 0 0 0 0,0 0 1 0 0,0-1-1 0 0,0-1 0 0 0,0 1 0 0 0,1-1 1 0 0,-1-1-1 0 0,0 1 0 0 0,1-1 1 0 0,-1-1-1 0 0,0 0 0 0 0,1 0 0 0 0,7-2 81 0 0,1-2-86 0 0,-1-1-1 0 0,1 0 1 0 0,-1-1-1 0 0,-1 0 1 0 0,1-2-1 0 0,-2 0 1 0 0,1 0-1 0 0,-1-2 1 0 0,11-10 86 0 0,-5 3 62 0 0,0-1 0 0 0,-2-1 0 0 0,0-1 1 0 0,-2 0-1 0 0,0-1 0 0 0,-1-1-62 0 0,-6 7 137 0 0,-1-1-1 0 0,0 0 1 0 0,-1 0 0 0 0,-1 0 0 0 0,-1-1-1 0 0,0 0 1 0 0,-1 0 0 0 0,-1-1-1 0 0,-1 1 1 0 0,0 0 0 0 0,-2-1 0 0 0,0 0-1 0 0,-2-15-136 0 0,0 17 46 0 0,-1 0 0 0 0,0 1 1 0 0,-1-1-1 0 0,-1 1 0 0 0,-1 0 0 0 0,0 0 0 0 0,-1 1 0 0 0,0 0 0 0 0,-2 0 0 0 0,1 0 0 0 0,-2 1 0 0 0,0 1 0 0 0,-1 0 1 0 0,0 0-1 0 0,-3-2-46 0 0,8 10-137 0 0,0 0 1 0 0,-1 0 0 0 0,1 0 0 0 0,-1 1-1 0 0,0-1 1 0 0,-1 2 0 0 0,1-1-1 0 0,0 1 1 0 0,-1 0 0 0 0,0 1 0 0 0,0 0-1 0 0,0 0 1 0 0,0 1 0 0 0,0-1 0 0 0,0 2-1 0 0,0-1 1 0 0,-5 1 136 0 0,3 1-680 0 0,0 0 0 0 0,-1 1 0 0 0,1 0-1 0 0,0 0 1 0 0,0 1 0 0 0,-1 1 680 0 0,-1 1-1481 0 0,0 0 0 0 0,1 1 1 0 0,0 0-1 0 0,0 0 0 0 0,0 2 1481 0 0,-25 18-5804 0 0</inkml:trace>
  <inkml:trace contextRef="#ctx0" brushRef="#br0" timeOffset="15172.436">1726 4975 8034 0 0,'0'-12'2904'0'0,"2"3"-1415"0"0,4-3-345 0 0,6 4-104 0 0,6 4 16 0 0,0 0-360 0 0,7 0-263 0 0,5-2-169 0 0,0 0-184 0 0,7 0-88 0 0,3 2-192 0 0,1 0-200 0 0,1 0-377 0 0,-4-4-431 0 0,-1 2-752 0 0,-3 2-969 0 0,-8 0-960 0 0,7 20-1416 0 0</inkml:trace>
  <inkml:trace contextRef="#ctx0" brushRef="#br0" timeOffset="15173.436">1766 5086 2473 0 0,'-10'10'4841'0'0,"4"-4"-3105"0"0,2 4-432 0 0,6-6-144 0 0,10-2-71 0 0,0-2-417 0 0,5 0-288 0 0,7 0-192 0 0,-2 0-136 0 0,8-4-40 0 0,5-4-176 0 0,-1-4-104 0 0,2 2-320 0 0,-1-2-608 0 0,-1 4-737 0 0,0-1-1048 0 0,-1-1-671 0 0,-7 2 487 0 0</inkml:trace>
  <inkml:trace contextRef="#ctx0" brushRef="#br0" timeOffset="15516.103">1898 4859 3337 0 0,'-9'4'580'0'0,"0"0"0"0"0,1 1 0 0 0,0-1 1 0 0,0 1-1 0 0,0 1 0 0 0,1 0 0 0 0,-1 0 1 0 0,1 0-1 0 0,1 1 0 0 0,-1 0 0 0 0,1 0 1 0 0,0 1-1 0 0,1-1 0 0 0,-2 4-580 0 0,-10 19 991 0 0,1 0 1 0 0,1 1-1 0 0,-2 9-991 0 0,8-18 645 0 0,1 1 0 0 0,0 0 0 0 0,2 0 1 0 0,-2 16-646 0 0,6-31 115 0 0,1-1 0 0 0,0 0 1 0 0,1 0-1 0 0,0 1 0 0 0,0-1 0 0 0,1 0 1 0 0,0 0-1 0 0,0 0 0 0 0,0 0 1 0 0,1 0-1 0 0,0 0 0 0 0,1 0 1 0 0,-1 0-1 0 0,2 0 0 0 0,-1-1 0 0 0,0 0 1 0 0,3 3-116 0 0,-2-5-50 0 0,0 0 0 0 0,0 0 1 0 0,0-1-1 0 0,1 1 0 0 0,-1-1 1 0 0,1 0-1 0 0,0-1 0 0 0,0 1 1 0 0,0-1-1 0 0,0 0 0 0 0,0 0 1 0 0,1-1-1 0 0,-1 1 0 0 0,0-1 1 0 0,1 0-1 0 0,-1-1 0 0 0,1 1 1 0 0,-1-1-1 0 0,1 0 0 0 0,-1-1 50 0 0,10 1-1570 0 0,0-1-1 0 0,-1-1 1 0 0,1-1-1 0 0,0 0 0 0 0,-1-1 1 0 0,13-4 1570 0 0,-9-1-3896 0 0,-3-1-622 0 0</inkml:trace>
  <inkml:trace contextRef="#ctx0" brushRef="#br0" timeOffset="15517.103">2073 5134 2729 0 0,'4'-2'2696'0'0,"3"2"-1087"0"0,1-2-249 0 0,0 0 0 0 0,2 0-32 0 0,4-2-367 0 0,0 0-353 0 0,6 0-232 0 0,-2-2-176 0 0,5-2-8 0 0,5 6-88 0 0,-2-6-240 0 0,7 4-336 0 0,-3-2-560 0 0,2-2-729 0 0,-3 4-767 0 0,-3 0-769 0 0,-6-5-904 0 0</inkml:trace>
  <inkml:trace contextRef="#ctx0" brushRef="#br0" timeOffset="15844.152">2488 4738 7314 0 0,'-3'2'384'0'0,"1"-1"0"0"0,0 1 0 0 0,0 0 1 0 0,1 0-1 0 0,-1 0 0 0 0,0 0 0 0 0,1 0 1 0 0,-1 0-1 0 0,1 0 0 0 0,-1 0 1 0 0,1 1-1 0 0,0-1 0 0 0,0 0 0 0 0,0 1 1 0 0,0-1-1 0 0,1 1 0 0 0,-1 0-384 0 0,-8 50 1804 0 0,7-42-1441 0 0,-4 62 388 0 0,2 1 1 0 0,4-1 0 0 0,6 41-752 0 0,11 56-2124 0 0,-1-57-6434 0 0,-13-86 4769 0 0,-4-2 8 0 0</inkml:trace>
  <inkml:trace contextRef="#ctx0" brushRef="#br0" timeOffset="16172.202">1879 5571 7954 0 0,'-4'9'1026'0'0,"0"1"0"0"0,0-1 0 0 0,1 1 0 0 0,0 0 0 0 0,1 0 0 0 0,0 1-1026 0 0,1-4 427 0 0,1-1-1 0 0,0 1 0 0 0,1-1 0 0 0,-1 1 0 0 0,1-1 0 0 0,0 1 0 0 0,1-1 1 0 0,-1 0-1 0 0,1 1 0 0 0,1 0-426 0 0,1 4 249 0 0,1-1 0 0 0,0 0 1 0 0,0 0-1 0 0,1-1 0 0 0,0 0 0 0 0,1 0 1 0 0,0 0-1 0 0,0-1 0 0 0,1 0 0 0 0,0 0 1 0 0,0-1-1 0 0,7 4-249 0 0,-2-2 36 0 0,1 0 0 0 0,1-1 0 0 0,-1-1-1 0 0,1-1 1 0 0,0 0 0 0 0,1 0 0 0 0,0-2 0 0 0,7 2-36 0 0,-1-2-244 0 0,1-1 0 0 0,0-1 0 0 0,0-1-1 0 0,17-2 245 0 0,95-11-5231 0 0,-117 10 3973 0 0,90-11-9745 0 0,-75 5 7830 0 0</inkml:trace>
  <inkml:trace contextRef="#ctx0" brushRef="#br0" timeOffset="16515.868">3405 4944 896 0 0,'-25'3'3230'0'0,"14"-2"-2234"0"0,0 0 0 0 0,0 1 1 0 0,0 0-1 0 0,0 0 0 0 0,-1 2-996 0 0,8-3 196 0 0,1 1 0 0 0,-1-1 1 0 0,1 1-1 0 0,0 0 0 0 0,0 0 0 0 0,0 0 0 0 0,0 1 1 0 0,0-1-1 0 0,1 0 0 0 0,-1 1 0 0 0,1 0 1 0 0,0 0-1 0 0,-1 0 0 0 0,1 0 0 0 0,0 0 0 0 0,1 0 1 0 0,-3 4-197 0 0,0 4 801 0 0,-1 1 1 0 0,1 0 0 0 0,1 0-1 0 0,0 1 1 0 0,0 5-802 0 0,2-14 226 0 0,0 1-1 0 0,1-1 1 0 0,0 1-1 0 0,0 0 1 0 0,0-1 0 0 0,0 1-1 0 0,1-1 1 0 0,0 1-1 0 0,0-1 1 0 0,0 1-1 0 0,0-1 1 0 0,1 1 0 0 0,0-1-1 0 0,0 0 1 0 0,0 0-1 0 0,1 2-225 0 0,-2-5 19 0 0,0 0 0 0 0,0 0 0 0 0,0-1 0 0 0,0 1 0 0 0,0 0 0 0 0,0-1 0 0 0,0 1 0 0 0,0-1 0 0 0,0 1 0 0 0,0-1 0 0 0,0 1 0 0 0,1-1 0 0 0,-1 0 0 0 0,0 1 0 0 0,0-1 0 0 0,0 0 0 0 0,0 0 0 0 0,1 0 0 0 0,-1 0-1 0 0,0 0 1 0 0,0 0 0 0 0,0-1 0 0 0,1 1-19 0 0,32-9 51 0 0,-21 4-31 0 0,-8 4-77 0 0,0-1 0 0 0,0 1 1 0 0,0-1-1 0 0,0-1 0 0 0,0 1 0 0 0,0-1 0 0 0,-1 0 0 0 0,1 0 1 0 0,-1 0-1 0 0,0-1 0 0 0,0 1 0 0 0,0-1 0 0 0,-1 0 0 0 0,1 0 1 0 0,-1-1-1 0 0,0 1 0 0 0,0-1 0 0 0,0 1 0 0 0,-1-1 57 0 0,0 1-291 0 0,0-1 0 0 0,-1 1 0 0 0,0-1 0 0 0,0 1 0 0 0,0 0 0 0 0,0-1 0 0 0,-1 1-1 0 0,0-1 1 0 0,0 0 0 0 0,0 1 0 0 0,-1-1 0 0 0,1 1 0 0 0,-1-1 0 0 0,0 1 0 0 0,0 0 0 0 0,-1-1-1 0 0,1 1 1 0 0,-1 0 0 0 0,0 0 0 0 0,0 0 0 0 0,0 0 0 0 0,-3-4 291 0 0,3 6-358 0 0,1-1-247 0 0,-1 0-1 0 0,0 0 1 0 0,1 0 0 0 0,-1 1 0 0 0,0-1 0 0 0,-1 1 0 0 0,1-1 0 0 0,0 1 0 0 0,-1 0 0 0 0,1 0 0 0 0,-1 0 0 0 0,0 0 0 0 0,0 0 0 0 0,1 1 0 0 0,-1-1-1 0 0,0 1 1 0 0,-1 0 0 0 0,1 0 0 0 0,-3-1 605 0 0,-15-2-1220 0 0</inkml:trace>
  <inkml:trace contextRef="#ctx0" brushRef="#br0" timeOffset="16516.868">2847 5308 8362 0 0,'-1'3'542'0'0,"0"-1"1"0"0,0 1 0 0 0,0 0-1 0 0,1 0 1 0 0,-1 0 0 0 0,1 0-1 0 0,0 0 1 0 0,-1 0 0 0 0,1 0 0 0 0,1-1-1 0 0,-1 1 1 0 0,0 2-543 0 0,1-4 162 0 0,-1 0 0 0 0,1 1 0 0 0,-1-1 0 0 0,1 0 1 0 0,0 0-1 0 0,0 0 0 0 0,-1 0 0 0 0,1 1 0 0 0,0-1 0 0 0,0 0 0 0 0,0-1 0 0 0,0 1 1 0 0,0 0-1 0 0,0 0 0 0 0,0 0 0 0 0,0-1 0 0 0,1 1 0 0 0,-1 0 0 0 0,0-1 0 0 0,0 1 1 0 0,1-1-1 0 0,-1 1 0 0 0,0-1 0 0 0,1 0 0 0 0,-1 0 0 0 0,0 1 0 0 0,1-1 0 0 0,0 0-162 0 0,40 1 613 0 0,1-1 0 0 0,-1-2-1 0 0,0-2 1 0 0,41-9-613 0 0,3 0-9 0 0,55-13-1132 0 0,2 0-7248 0 0,-113 23 3502 0 0,-3 8-1663 0 0</inkml:trace>
  <inkml:trace contextRef="#ctx0" brushRef="#br0" timeOffset="16843.92">3112 5581 8698 0 0,'-32'0'3573'0'0,"29"0"-2656"0"0,4 0-135 0 0,20-1 83 0 0,32-4 54 0 0,12-4-919 0 0,-18 2-331 0 0,41-1 331 0 0,-65 7-813 0 0,0 2-1 0 0,0 0 1 0 0,0 2-1 0 0,0 1 1 0 0,7 2 813 0 0,-28-6-131 0 0,-1 1-1 0 0,1-1 1 0 0,-1 0 0 0 0,1 1 0 0 0,-1-1 0 0 0,1 1 0 0 0,-1 0 0 0 0,0 0 0 0 0,1-1-1 0 0,-1 1 1 0 0,0 0 0 0 0,0 0 0 0 0,0 0 0 0 0,1 0 0 0 0,-1 1 0 0 0,0-1-1 0 0,0 0 132 0 0,-1 0-104 0 0,1 0 0 0 0,-1 0 0 0 0,0 0 0 0 0,1 0 0 0 0,-1 0 0 0 0,0 0 0 0 0,0 0-1 0 0,0 0 1 0 0,0 0 0 0 0,0 0 0 0 0,0 0 0 0 0,0 0 0 0 0,0 0 0 0 0,0 0 0 0 0,0 0 0 0 0,0 0-1 0 0,-1 0 1 0 0,1 0 0 0 0,-1 1 104 0 0,0 1-126 0 0,-1 1 1 0 0,0-1-1 0 0,-1 0 0 0 0,1 1 0 0 0,0-1 0 0 0,-1 0 1 0 0,0 0-1 0 0,0-1 0 0 0,0 1 0 0 0,0-1 0 0 0,0 1 1 0 0,-1-1 125 0 0,-35 21 1010 0 0,-1-2 0 0 0,-16 4-1010 0 0,21-9 1401 0 0,0 1 0 0 0,1 1 1 0 0,-21 17-1402 0 0,39-24 496 0 0,4-3-75 0 0,0 1 1 0 0,0 0-1 0 0,1 1 0 0 0,-5 5-421 0 0,14-13 75 0 0,0 0 0 0 0,1 0 0 0 0,-1 0 0 0 0,0 0 0 0 0,1 0 0 0 0,-1 0 0 0 0,1 0 1 0 0,0 1-1 0 0,0-1 0 0 0,0 1 0 0 0,0-1 0 0 0,0 1 0 0 0,1-1 0 0 0,-1 1 0 0 0,1-1 0 0 0,-1 1 0 0 0,1 0 0 0 0,0-1 0 0 0,0 1 0 0 0,0-1 0 0 0,0 1 0 0 0,1 0 0 0 0,-1-1 0 0 0,1 1 0 0 0,0-1 0 0 0,0 3-75 0 0,1-2 125 0 0,1 1 0 0 0,-1-1-1 0 0,1 0 1 0 0,0 0-1 0 0,-1 0 1 0 0,1 0-1 0 0,1 0 1 0 0,-1-1 0 0 0,0 1-1 0 0,1-1 1 0 0,-1 0-1 0 0,1 0 1 0 0,0 0 0 0 0,-1-1-1 0 0,4 1-124 0 0,8 4 239 0 0,0-1 0 0 0,0-1 0 0 0,6 0-239 0 0,22 3 158 0 0,1-2 0 0 0,-1-2 0 0 0,1-2 0 0 0,28-3-158 0 0,173-25-2341 0 0,-146 14-779 0 0,-35 4-5324 0 0,5-4 8444 0 0,-6-3-5148 0 0</inkml:trace>
  <inkml:trace contextRef="#ctx0" brushRef="#br0" timeOffset="13496.921">403 5078 4617 0 0,'1'0'3401'0'0,"9"-1"-1436"0"0,103-27 5952 0 0,-57 12-6581 0 0,-1-2 0 0 0,1-4-1336 0 0,0 1 74 0 0,1 3-1 0 0,35-5-73 0 0,-5 1-3676 0 0,-2-5-6738 0 0,-76 24 6944 0 0,-6-2 319 0 0</inkml:trace>
  <inkml:trace contextRef="#ctx0" brushRef="#br0" timeOffset="13826.464">613 5088 4345 0 0,'-12'30'2376'0'0,"-1"0"-719"0"0,1 11-241 0 0,2-3 48 0 0,2-5-87 0 0,4-1-417 0 0,-2 0-216 0 0,4-6-312 0 0,-2 3-200 0 0,0-1-80 0 0,4-4-328 0 0,0 3-256 0 0,4-9-424 0 0,2 0-584 0 0,0-4-681 0 0,4-2-935 0 0,-2 0-641 0 0,-2-6 328 0 0</inkml:trace>
  <inkml:trace contextRef="#ctx0" brushRef="#br0" timeOffset="14185.651">748 5086 6489 0 0,'0'-1'149'0'0,"0"1"0"0"0,0-1 0 0 0,0 1 0 0 0,0-1 0 0 0,0 1-1 0 0,0-1 1 0 0,-1 1 0 0 0,1-1 0 0 0,0 1 0 0 0,0-1 0 0 0,0 1-1 0 0,-1 0 1 0 0,1-1 0 0 0,0 1 0 0 0,0-1 0 0 0,-1 1 0 0 0,1-1-1 0 0,0 1 1 0 0,-1 0 0 0 0,1-1 0 0 0,-1 1 0 0 0,1 0 0 0 0,0 0-1 0 0,-1-1 1 0 0,1 1 0 0 0,-1 0 0 0 0,1 0 0 0 0,-1-1 0 0 0,1 1-1 0 0,-1 0 1 0 0,1 0-149 0 0,-1 1 129 0 0,0-1-1 0 0,1 1 1 0 0,-1-1-1 0 0,0 1 1 0 0,1 0-1 0 0,-1-1 0 0 0,1 1 1 0 0,-1 0-1 0 0,1-1 1 0 0,-1 1-1 0 0,1 0 1 0 0,0 0-1 0 0,-1 0 1 0 0,1-1-1 0 0,0 1 1 0 0,-1 0-129 0 0,-11 45 722 0 0,11-40-483 0 0,-6 26-106 0 0,-9 38-1194 0 0,-3 37 1061 0 0,16-89-1143 0 0,0-1-1 0 0,-1 1 0 0 0,-2 2 1144 0 0,3-9-1465 0 0,-2 1 0 0 0,1-1 0 0 0,-2 0 0 0 0,1 0 1 0 0,-3 1 1464 0 0,-5 8-2429 0 0</inkml:trace>
  <inkml:trace contextRef="#ctx0" brushRef="#br0" timeOffset="14186.651">43 5682 3017 0 0,'-8'11'3705'0'0,"15"-8"-1198"0"0,21-10-272 0 0,-22 5-2099 0 0,202-56 3995 0 0,102-36-3052 0 0,-174 55-3304 0 0,-44 21-3681 0 0,-59 13 1941 0 0,-7 0-597 0 0</inkml:trace>
  <inkml:trace contextRef="#ctx0" brushRef="#br0" timeOffset="14513.679">1077 4880 6265 0 0,'6'-30'4852'0'0,"-6"30"-4789"0"0,0 0 1 0 0,0 0-1 0 0,0 0 0 0 0,1 0 1 0 0,-1 0-1 0 0,0 0 0 0 0,0 0 1 0 0,0 0-1 0 0,0 0 0 0 0,0 0 1 0 0,0 0-1 0 0,0 0 0 0 0,0 0 0 0 0,0 0 1 0 0,0 1-1 0 0,0-1 0 0 0,0 0 1 0 0,0 0-1 0 0,0 0 0 0 0,0 0 1 0 0,0 0-1 0 0,0 0 0 0 0,0 0 1 0 0,0 0-1 0 0,0 0 0 0 0,0 0 1 0 0,0 0-1 0 0,0 0 0 0 0,0 0 0 0 0,0 0 1 0 0,1 0-1 0 0,-1 0 0 0 0,0 0 1 0 0,0 0-1 0 0,0 0 0 0 0,0 0 1 0 0,0 0-1 0 0,0 0 0 0 0,0 0 1 0 0,0 0-1 0 0,0 0 0 0 0,0 0 1 0 0,0 0-1 0 0,0 0-63 0 0,0 20 1616 0 0,-3 11-931 0 0,-2-1 0 0 0,-1 1 0 0 0,-1 0-685 0 0,-10 48 387 0 0,8 1-1196 0 0,2 21 809 0 0,2-22-5850 0 0,-7 21 5850 0 0,12-94-558 0 0,-6 24-1786 0 0,6-29 2065 0 0,-1 1 1 0 0,1-1-1 0 0,-1 1 1 0 0,1-1-1 0 0,-1 1 1 0 0,1-1-1 0 0,-1 0 1 0 0,0 1-1 0 0,0-1 1 0 0,0 0-1 0 0,0 1 1 0 0,0-1-1 0 0,0 0 1 0 0,0 0-1 0 0,0 0 1 0 0,0 0 278 0 0,0-1-78 0 0,0 0 0 0 0,1 0 1 0 0,-1 0-1 0 0,0-1 1 0 0,1 1-1 0 0,-1 0 1 0 0,1 0-1 0 0,-1-1 1 0 0,1 1-1 0 0,-1 0 1 0 0,1-1-1 0 0,-1 1 0 0 0,1 0 1 0 0,-1-1-1 0 0,1 1 1 0 0,-1-1-1 0 0,1 1 1 0 0,0-1-1 0 0,-1 1 1 0 0,1-1-1 0 0,0 1 1 0 0,-1-1-1 0 0,1 1 0 0 0,0-1 1 0 0,0 0-1 0 0,-1 1 1 0 0,1-1-1 0 0,0 1 1 0 0,0-1-1 0 0,0 0 1 0 0,0 1-1 0 0,0-1 1 0 0,0 1 77 0 0,-6-24 162 0 0,6 11 96 0 0,0 1 1 0 0,1-1-1 0 0,0 0 1 0 0,1 0-1 0 0,1 1 1 0 0,0 0-1 0 0,0-1 1 0 0,1 1-1 0 0,1 0 1 0 0,0 0-1 0 0,1 1 0 0 0,0 0 1 0 0,0 0-1 0 0,1 0 1 0 0,2-1-259 0 0,-5 8 29 0 0,-1 0 0 0 0,1 0-1 0 0,0 1 1 0 0,0 0 0 0 0,1 0 0 0 0,-1 0 0 0 0,1 0 0 0 0,-1 1 0 0 0,1-1-1 0 0,0 1 1 0 0,4-1-29 0 0,36-8-3847 0 0,-33 8 1961 0 0</inkml:trace>
  <inkml:trace contextRef="#ctx0" brushRef="#br0" timeOffset="14841.754">1308 4704 3737 0 0,'0'-11'568'0'0,"-1"-11"3628"0"0,-2 23-2129 0 0,-3 15-1081 0 0,-9 37 1004 0 0,3 0 0 0 0,3 0 0 0 0,-1 25-1990 0 0,1-14 931 0 0,-4 68 1543 0 0,4 121-2474 0 0,7-120 102 0 0,2-50-593 0 0,3 0-1 0 0,7 20 492 0 0,13 75-4022 0 0,-20-160 2272 0 0,1 0 0 0 0,0 0 0 0 0,3 5 1750 0 0,-4-15-1995 0 0,0 0 0 0 0,1 0-1 0 0,0 0 1 0 0,4 5 1995 0 0,-1-3-2787 0 0</inkml:trace>
  <inkml:trace contextRef="#ctx0" brushRef="#br0" timeOffset="12356.516">9460 2823 1984 0 0,'0'1'637'0'0,"0"1"0"0"0,0 0 0 0 0,0-1 0 0 0,-1 1 0 0 0,1-1 0 0 0,-1 1 0 0 0,1-1 0 0 0,-1 1 0 0 0,0-1 0 0 0,1 0 0 0 0,-2 1-637 0 0,-19 23 2499 0 0,6-8-777 0 0,11-12-1533 0 0,0 0-1 0 0,0 1 1 0 0,1 0-1 0 0,0 0 1 0 0,0 0-1 0 0,0 0 1 0 0,1 1 0 0 0,0-1-1 0 0,0 1 1 0 0,1-1-1 0 0,0 1 1 0 0,0 0-1 0 0,0 4-188 0 0,1-10 19 0 0,0 0-1 0 0,0 0 0 0 0,0 0 1 0 0,1 0-1 0 0,-1 0 0 0 0,0 0 1 0 0,0 0-1 0 0,1 0 0 0 0,-1 0 1 0 0,0-1-1 0 0,1 1 0 0 0,-1 0 1 0 0,1 0-1 0 0,-1 0 0 0 0,1-1 1 0 0,0 1-1 0 0,-1 0 0 0 0,1-1 1 0 0,0 1-1 0 0,-1 0 0 0 0,1-1 1 0 0,0 1-1 0 0,0-1-18 0 0,1 2 33 0 0,1-1 0 0 0,-1 0 0 0 0,1 0 0 0 0,-1-1 1 0 0,0 1-1 0 0,1 0 0 0 0,0-1 0 0 0,-1 1 0 0 0,1-1-33 0 0,4 0 46 0 0,0 0 0 0 0,-1 0 0 0 0,1 0-1 0 0,-1-1 1 0 0,1 0 0 0 0,6-2-46 0 0,-6 0 5 0 0,1 0-1 0 0,-1-1 0 0 0,1 0 0 0 0,-1 0 1 0 0,0-1-1 0 0,-1 1 0 0 0,1-2 1 0 0,-1 1-1 0 0,4-5-4 0 0,-7 7-90 0 0,1 0 1 0 0,-1 0-1 0 0,0-1 1 0 0,-1 0-1 0 0,1 0 1 0 0,-1 1-1 0 0,1-2 1 0 0,-1 1-1 0 0,0 0 1 0 0,-1 0-1 0 0,1 0 1 0 0,-1-1-1 0 0,0 1 1 0 0,0-1-1 0 0,0 1 1 0 0,0-1-1 0 0,-1-3 90 0 0,0 6-184 0 0,-1 1 0 0 0,0-1 0 0 0,1 0 0 0 0,-1 0 0 0 0,0 1 0 0 0,0-1 0 0 0,0 1 0 0 0,0-1 0 0 0,0 1 0 0 0,0-1 0 0 0,-1 1 0 0 0,1-1 0 0 0,0 1 0 0 0,-1 0-1 0 0,1 0 1 0 0,-1 0 0 0 0,1 0 0 0 0,-1 0 0 0 0,0 0 0 0 0,1 0 0 0 0,-1 1 0 0 0,0-1 0 0 0,0 0 0 0 0,1 1 0 0 0,-1 0 0 0 0,0-1 0 0 0,0 1 0 0 0,0 0 0 0 0,0 0 184 0 0,-5-1-904 0 0,0 0-1 0 0,-1 0 1 0 0,1 1 0 0 0,0 0 0 0 0,0 0 0 0 0,-7 2 904 0 0,-18 9-2958 0 0,-3 2 1511 0 0</inkml:trace>
  <inkml:trace contextRef="#ctx0" brushRef="#br0" timeOffset="12357.516">9022 3288 7578 0 0,'0'1'251'0'0,"0"-1"0"0"0,1 1-1 0 0,-1 0 1 0 0,0 0 0 0 0,1 0 0 0 0,-1 0 0 0 0,1 0 0 0 0,-1-1 0 0 0,1 1 0 0 0,0 0 0 0 0,-1-1 0 0 0,1 1 0 0 0,0 0 0 0 0,-1-1 0 0 0,1 1 0 0 0,0 0 0 0 0,0-1 0 0 0,-1 1 0 0 0,1-1 0 0 0,0 0 0 0 0,0 1 0 0 0,0-1 0 0 0,0 0 0 0 0,0 1-1 0 0,0-1 1 0 0,0 0 0 0 0,-1 0 0 0 0,1 0 0 0 0,0 0 0 0 0,0 0 0 0 0,1 0-251 0 0,31 0 1587 0 0,307-55 334 0 0,-113 26-6716 0 0,-129 16-2619 0 0,-51 15 1382 0 0</inkml:trace>
  <inkml:trace contextRef="#ctx0" brushRef="#br0" timeOffset="12700.171">10184 2603 7154 0 0,'-11'24'3790'0'0,"0"0"0"0"0,2 0 1 0 0,-4 23-3791 0 0,4-8 2012 0 0,2 0 1 0 0,0 11-2013 0 0,0 54 1443 0 0,5 52-1443 0 0,14 88-598 0 0,0-62-3486 0 0,-11-120-8902 0 0,-6 56 12986 0 0,0-74-5989 0 0</inkml:trace>
  <inkml:trace contextRef="#ctx0" brushRef="#br0" timeOffset="10523.745">6252 3025 7610 0 0,'7'-13'5820'0'0,"-7"14"-2262"0"0,-11 25-900 0 0,0 1-1946 0 0,-6 33-126 0 0,3 0 0 0 0,3 1 0 0 0,-2 37-586 0 0,-6 188-1728 0 0,15-183-451 0 0,5-22-2066 0 0,1-24-5401 0 0,-3-45 5392 0 0</inkml:trace>
  <inkml:trace contextRef="#ctx0" brushRef="#br0" timeOffset="10979.4">6211 3225 6289 0 0,'2'-9'986'0'0,"0"-1"1"0"0,0 1-1 0 0,1 0 0 0 0,0 0 0 0 0,1 0 0 0 0,0 1 0 0 0,3-5-986 0 0,-4 8 416 0 0,0 0 0 0 0,0 1-1 0 0,1 0 1 0 0,0 0 0 0 0,0 0 0 0 0,0 0 0 0 0,0 1-1 0 0,1-1 1 0 0,-1 1 0 0 0,1 0 0 0 0,0 0 0 0 0,0 1-1 0 0,3-2-415 0 0,13-4 428 0 0,0 1 0 0 0,1 0-1 0 0,0 2 1 0 0,0 0 0 0 0,0 2 0 0 0,1 0-1 0 0,16 1-427 0 0,-11 1 150 0 0,3-1 71 0 0,-1 1-1 0 0,5 2-220 0 0,-26 0-45 0 0,-1 0 0 0 0,1 0 0 0 0,-1 1-1 0 0,1 0 1 0 0,-1 0 0 0 0,0 1 0 0 0,0 0 0 0 0,0 0-1 0 0,7 5 46 0 0,-13-7-69 0 0,0 0-1 0 0,0 1 1 0 0,0-1-1 0 0,0 1 1 0 0,0 0-1 0 0,-1-1 1 0 0,1 1-1 0 0,-1 0 0 0 0,1 0 1 0 0,-1 0-1 0 0,1 0 1 0 0,-1 0-1 0 0,0 0 1 0 0,0 0-1 0 0,0 1 1 0 0,0-1-1 0 0,0 0 1 0 0,-1 1-1 0 0,1 0 70 0 0,-1 0-153 0 0,0 1 0 0 0,0 0-1 0 0,0-1 1 0 0,0 1 0 0 0,0 0 0 0 0,-1-1-1 0 0,0 1 1 0 0,0 0 0 0 0,0-1 0 0 0,0 1-1 0 0,-2 2 154 0 0,-3 6-468 0 0,0-1 0 0 0,-1 0 0 0 0,0 0 0 0 0,-1-1 0 0 0,0 0-1 0 0,-8 7 469 0 0,-21 18-763 0 0,-1-2-1 0 0,-2-2 0 0 0,-1-1 0 0 0,-2-2 0 0 0,-19 8 764 0 0,-29 11-660 0 0,86-41 1029 0 0,12-5-23 0 0,18-6 179 0 0,13-14 45 0 0,-26 12-422 0 0,0 0 0 0 0,0 1 1 0 0,1 1-1 0 0,0 0 0 0 0,0 1 1 0 0,0 0-1 0 0,1 1 0 0 0,2 0-148 0 0,15 0 134 0 0,0 1 0 0 0,0 1-1 0 0,-1 2 1 0 0,1 1-1 0 0,18 4-133 0 0,-40-4 46 0 0,1 0 0 0 0,0 1-1 0 0,-1 0 1 0 0,0 1 0 0 0,0 0 0 0 0,0 1-1 0 0,0-1 1 0 0,7 7-46 0 0,-11-7 12 0 0,1 1 1 0 0,-1-1-1 0 0,0 1 0 0 0,-1 0 1 0 0,1 1-1 0 0,-1-1 0 0 0,0 1 1 0 0,-1 0-1 0 0,1 0 0 0 0,-1 0 0 0 0,0 0 1 0 0,0 1-1 0 0,0 3-12 0 0,-2-5 24 0 0,0-1-1 0 0,-1 0 1 0 0,1 0 0 0 0,-1 1-1 0 0,0-1 1 0 0,0 0 0 0 0,-1 1-1 0 0,1-1 1 0 0,-1 0 0 0 0,0 1-1 0 0,0-1 1 0 0,-1 0 0 0 0,1 0-1 0 0,-1 0 1 0 0,0 0 0 0 0,0 0-1 0 0,0-1 1 0 0,0 1 0 0 0,-1 0-1 0 0,0-1 1 0 0,-2 3-24 0 0,-5 6 119 0 0,-1-1 0 0 0,0 0 0 0 0,-1-1 0 0 0,0-1 0 0 0,-7 5-119 0 0,-1-2 166 0 0,-1 0 1 0 0,0-1-1 0 0,-1-1 0 0 0,-9 3-166 0 0,-91 27 162 0 0,84-30-649 0 0,-1-1-1 0 0,-15 0 488 0 0,-32-1-4194 0 0,79-8 2933 0 0,0 0 0 0 0,0 0 0 0 0,0-1-1 0 0,0 0 1 0 0,0 0 0 0 0,-5-2 1261 0 0,-11-5-4709 0 0</inkml:trace>
  <inkml:trace contextRef="#ctx0" brushRef="#br0" timeOffset="11354.276">7294 3156 4105 0 0,'35'-41'3802'0'0,"-26"32"1619"0"0,-28 20-4504 0 0,0 0 1 0 0,1 0-1 0 0,1 2 0 0 0,0 0 0 0 0,-4 5-917 0 0,1 2 429 0 0,0 0-1 0 0,1 2 0 0 0,-12 18-428 0 0,5-1 57 0 0,2 0 1 0 0,2 2-1 0 0,2 0 0 0 0,2 1 0 0 0,1 2-57 0 0,12-31-24 0 0,1 0-1 0 0,1 0 0 0 0,0 1 0 0 0,1-1 0 0 0,0 1 0 0 0,1 0 0 0 0,1 0 0 0 0,0 0 0 0 0,2 7 25 0 0,-2-15-36 0 0,1-1 0 0 0,0 0 0 0 0,1 1 0 0 0,-1-1 0 0 0,1 0 1 0 0,0 0-1 0 0,1 0 0 0 0,-1 0 0 0 0,1 0 0 0 0,0 0 0 0 0,2 2 36 0 0,-2-4-23 0 0,0 0-1 0 0,0 0 1 0 0,0-1 0 0 0,0 1 0 0 0,0-1 0 0 0,1 0 0 0 0,-1 1-1 0 0,0-2 1 0 0,1 1 0 0 0,0 0 0 0 0,0-1 0 0 0,-1 0 0 0 0,1 0-1 0 0,0 0 1 0 0,0 0 0 0 0,0 0 0 0 0,1-1 23 0 0,6 0-17 0 0,-1 0 0 0 0,0-1 0 0 0,1 0 0 0 0,-1 0 0 0 0,0-1 0 0 0,1-1 0 0 0,-1 0 0 0 0,-1 0 0 0 0,1-1 0 0 0,2-1 17 0 0,22-11-94 0 0,-1-1 1 0 0,5-6 93 0 0,-14 8 10 0 0,0-1 1 0 0,-2-1 0 0 0,0-1 0 0 0,-1-1 0 0 0,-1-1 0 0 0,-1-1 0 0 0,0-1-1 0 0,2-5-10 0 0,-10 11 56 0 0,0 0 0 0 0,-1-1-1 0 0,-1 0 1 0 0,-1-1 0 0 0,0 0-1 0 0,-1 0 1 0 0,-1-1 0 0 0,-1 0-1 0 0,0 0 1 0 0,-1 0 0 0 0,-2 0-1 0 0,1-6-55 0 0,-3 8 69 0 0,1 0 0 0 0,-2 1-1 0 0,0-1 1 0 0,-2 0 0 0 0,1 1-1 0 0,-3-5-68 0 0,4 15 13 0 0,-1 0 0 0 0,-1 0-1 0 0,1 0 1 0 0,-1 0 0 0 0,1 1-1 0 0,-2-1 1 0 0,1 1 0 0 0,-1 0-1 0 0,1 0 1 0 0,-1 0 0 0 0,-1 0-1 0 0,1 1 1 0 0,-1-1 0 0 0,0 1-1 0 0,0 0 1 0 0,0 1 0 0 0,0-1-1 0 0,-1 1-11 0 0,-2-1-179 0 0,-1 0 1 0 0,0 1 0 0 0,0 0 0 0 0,0 0 0 0 0,0 1 0 0 0,0 0 0 0 0,-1 1-1 0 0,1 0 1 0 0,0 0 0 0 0,-1 1 0 0 0,1 0 0 0 0,0 1 0 0 0,-1 0 0 0 0,1 1 0 0 0,-4 0 177 0 0,-1 2-1171 0 0,1 0 1 0 0,0 0-1 0 0,0 1 1 0 0,-7 4 1170 0 0,4 0-2822 0 0,1-1 0 0 0,0 2 0 0 0,-5 5 2822 0 0,-5 3-3697 0 0</inkml:trace>
  <inkml:trace contextRef="#ctx0" brushRef="#br0" timeOffset="11697.864">7961 2997 11338 0 0,'0'0'232'0'0,"0"1"-1"0"0,0 0 0 0 0,-1-1 0 0 0,1 1 1 0 0,0 0-1 0 0,0-1 0 0 0,0 1 0 0 0,0-1 1 0 0,0 1-1 0 0,0 0 0 0 0,1-1 0 0 0,-1 1 0 0 0,0 0 1 0 0,0-1-1 0 0,0 1 0 0 0,1-1 0 0 0,-1 1 1 0 0,0 0-1 0 0,0-1 0 0 0,1 1 0 0 0,-1-1 1 0 0,1 1-1 0 0,-1-1 0 0 0,1 1-231 0 0,10 14 1483 0 0,-2-7-842 0 0,0 0 0 0 0,0 0 1 0 0,1-1-1 0 0,1 0-641 0 0,26 21 763 0 0,0 4-390 0 0,60 53 953 0 0,6 14-1326 0 0,-76-70-548 0 0,-1 0-1 0 0,-2 2 1 0 0,-1 0 0 0 0,-1 2-1 0 0,15 30 549 0 0,-28-45-1837 0 0,-2 0 0 0 0,0 0-1 0 0,2 10 1838 0 0,-7-20-1723 0 0,0-1-1 0 0,-1 1 0 0 0,0-1 1 0 0,0 1-1 0 0,-1 0 0 0 0,0 1 1724 0 0,-2 5-4666 0 0</inkml:trace>
  <inkml:trace contextRef="#ctx0" brushRef="#br0" timeOffset="12025.917">8658 2817 5121 0 0,'-2'-2'483'0'0,"1"-1"1"0"0,-1 1-1 0 0,0 0 0 0 0,0 0 0 0 0,0 0 1 0 0,-1 0-1 0 0,1 0 0 0 0,0 1 0 0 0,-1-1 0 0 0,1 1 1 0 0,-3-2-484 0 0,3 3 159 0 0,0 0 0 0 0,1-1 0 0 0,-1 1 1 0 0,0 0-1 0 0,0 0 0 0 0,0 0 0 0 0,0 0 1 0 0,0 0-1 0 0,0 1 0 0 0,0-1 0 0 0,1 0 0 0 0,-1 1 1 0 0,0 0-1 0 0,0-1 0 0 0,1 1 0 0 0,-1 0 1 0 0,0 0-1 0 0,0 0-159 0 0,-18 12 551 0 0,0 2 1 0 0,0 0 0 0 0,1 1-1 0 0,1 0 1 0 0,1 2 0 0 0,1 0-1 0 0,-5 7-551 0 0,-12 13 474 0 0,-21 20 45 0 0,-57 63 1012 0 0,-76 109-1531 0 0,139-164-127 0 0,-53 76-1304 0 0,78-106-2756 0 0,2 1-1 0 0,-17 39 4188 0 0,37-74-500 0 0,0 1 0 0 0,0 0 0 0 0,0 0 0 0 0,0 0 0 0 0,0-1 0 0 0,1 1 0 0 0,-1 0 0 0 0,1 2 500 0 0,7 26-5227 0 0</inkml:trace>
  <inkml:trace contextRef="#ctx0" brushRef="#br0" timeOffset="9224.529">3296 3047 8826 0 0,'5'4'10461'0'0,"7"-4"-7536"0"0,14-3-3617 0 0,-24 3 1374 0 0,38-9-212 0 0,-16 4-330 0 0,1 1 1 0 0,-1 1-1 0 0,15 0-140 0 0,-32 3 8 0 0,0 0-1 0 0,0 0 0 0 0,0 1 0 0 0,0 0 0 0 0,0 0 0 0 0,0 1 0 0 0,-1 0 0 0 0,1 0 0 0 0,-1 1 1 0 0,1 0-1 0 0,-1 0 0 0 0,0 0 0 0 0,0 1 0 0 0,4 3-7 0 0,-8-6 2 0 0,0 1 1 0 0,0-1-1 0 0,0 1 1 0 0,-1 0-1 0 0,1 0 0 0 0,-1 0 1 0 0,1 0-1 0 0,-1 0 1 0 0,0 0-1 0 0,0 1 0 0 0,0-1 1 0 0,0 0-1 0 0,0 1 1 0 0,0-1-1 0 0,0 0 0 0 0,-1 1 1 0 0,1 0-3 0 0,-1 2 14 0 0,0-1 0 0 0,0 1 0 0 0,0-1 0 0 0,-1 1 0 0 0,1-1 0 0 0,-1 0 0 0 0,0 1 0 0 0,-1-1 0 0 0,0 3-14 0 0,-5 9 32 0 0,0 0 1 0 0,-2 0 0 0 0,0-1 0 0 0,-7 10-33 0 0,10-17-26 0 0,-58 82 52 0 0,-20 17-26 0 0,5-8-521 0 0,56-70-102 0 0,2-3-1392 0 0,-13 23 2015 0 0,29-42-1039 0 0,1 1-1 0 0,0-1 1 0 0,0 1-1 0 0,1 0 1 0 0,0-1-1 0 0,1 1 1 0 0,-1 1-1 0 0,1-1 1 0 0,0 4 1039 0 0,4-1-7856 0 0,0-17 4743 0 0</inkml:trace>
  <inkml:trace contextRef="#ctx0" brushRef="#br0" timeOffset="9586.494">3813 3015 2793 0 0,'6'-11'2696'0'0,"-2"13"-259"0"0,1 21 63 0 0,-4-21-2524 0 0,3 31 1323 0 0,-2 0 0 0 0,-1 28-1299 0 0,0-7 435 0 0,5 111 260 0 0,-5-153-1348 0 0,0 0 0 0 0,-1 0 0 0 0,0 0 0 0 0,-1 0 0 0 0,0 0 0 0 0,-3 12 653 0 0,4-24-102 0 0,0 0 1 0 0,0 1-1 0 0,0-1 1 0 0,0 0-1 0 0,0 1 1 0 0,0-1-1 0 0,0 0 1 0 0,-1 0-1 0 0,1 1 1 0 0,0-1-1 0 0,0 0 1 0 0,0 1-1 0 0,0-1 1 0 0,0 0-1 0 0,0 0 1 0 0,-1 1-1 0 0,1-1 1 0 0,0 0-1 0 0,0 0 1 0 0,0 0-1 0 0,-1 1 1 0 0,1-1-1 0 0,0 0 1 0 0,0 0-1 0 0,-1 0 1 0 0,1 0-1 0 0,0 1 1 0 0,0-1-1 0 0,-1 0 1 0 0,1 0-1 0 0,0 0 1 0 0,0 0-1 0 0,-1 0 102 0 0,-3-8-1393 0 0,2-16 1168 0 0,4 9 709 0 0,1 0 1 0 0,0 1-1 0 0,1-1 1 0 0,0 1-1 0 0,2 0 0 0 0,-1 0 1 0 0,2 1-1 0 0,2-4-484 0 0,-8 15 92 0 0,1 0 0 0 0,0 0 0 0 0,0 0 0 0 0,0 0 0 0 0,0 1 0 0 0,0-1 0 0 0,1 1-1 0 0,-1-1 1 0 0,0 1 0 0 0,1 0 0 0 0,-1 0 0 0 0,1 0 0 0 0,-1 0 0 0 0,1 1 0 0 0,1-1-92 0 0,43-4 44 0 0,-18 3-1189 0 0,-19 0 575 0 0,-1 1-959 0 0,1-1 0 0 0,-1 0 1 0 0,1 0-1 0 0,-1-1 0 0 0,1-1 1529 0 0,0-3-1175 0 0</inkml:trace>
  <inkml:trace contextRef="#ctx0" brushRef="#br0" timeOffset="9914.509">4132 2873 3945 0 0,'-2'-8'4668'0'0,"0"3"-1019"0"0,4 18-1483 0 0,1 11-817 0 0,-1-1-1 0 0,-2 1 1 0 0,0 0-1 0 0,-1 0 1 0 0,-5 21-1349 0 0,0 17 899 0 0,-7 251 501 0 0,14-222-1591 0 0,4 0 1 0 0,10 38 190 0 0,28 208-4960 0 0,-26-232-728 0 0,-3-22-3827 0 0,-11-55 6597 0 0</inkml:trace>
  <inkml:trace contextRef="#ctx0" brushRef="#br0" timeOffset="22442.469">8301 4704 3505 0 0,'1'2'6406'0'0,"3"2"-3381"0"0,11 10-883 0 0,-6-9-1894 0 0,1-1 1 0 0,0 0-1 0 0,-1-1 0 0 0,1 0 1 0 0,0 0-1 0 0,1-1 0 0 0,-1 0 1 0 0,0-1-1 0 0,1 0 1 0 0,-1-1-1 0 0,7 0-248 0 0,-2 0-1301 0 0,0 1 1 0 0,1 1 0 0 0,-1 0-1 0 0,10 3 1301 0 0,-11 0-7476 0 0,-15-1 2528 0 0</inkml:trace>
  <inkml:trace contextRef="#ctx0" brushRef="#br0" timeOffset="22895.524">8163 4991 7330 0 0,'0'0'90'0'0,"1"-1"0"0"0,-1 1 0 0 0,0 0 0 0 0,1 0 0 0 0,-1-1 0 0 0,0 1 0 0 0,1 0 0 0 0,-1 0 1 0 0,0-1-1 0 0,0 1 0 0 0,0 0 0 0 0,1-1 0 0 0,-1 1 0 0 0,0 0 0 0 0,0-1 0 0 0,0 1 0 0 0,0 0 0 0 0,1-1 1 0 0,-1 1-1 0 0,0-1 0 0 0,0 1 0 0 0,0 0 0 0 0,0-1 0 0 0,0 1 0 0 0,0 0 0 0 0,0-1 0 0 0,0 1 1 0 0,0-1-1 0 0,0 1 0 0 0,-1 0 0 0 0,1-1 0 0 0,0 1 0 0 0,0 0 0 0 0,0-1 0 0 0,0 1 0 0 0,0 0 0 0 0,-1-1 1 0 0,1 1-1 0 0,0 0 0 0 0,0-1 0 0 0,-1 1 0 0 0,1 0 0 0 0,0-1 0 0 0,0 1 0 0 0,-1 0 0 0 0,1 0 1 0 0,0 0-1 0 0,-1-1 0 0 0,1 1 0 0 0,0 0 0 0 0,-1 0 0 0 0,1 0 0 0 0,0 0 0 0 0,-1 0 0 0 0,1-1 0 0 0,-1 1 1 0 0,1 0-1 0 0,0 0 0 0 0,-1 0 0 0 0,1 0 0 0 0,0 0 0 0 0,-1 0-90 0 0,17-8 265 0 0,1 0 0 0 0,1 2 0 0 0,-1-1 0 0 0,1 2-1 0 0,0 1 1 0 0,16-3-265 0 0,14-3 87 0 0,-22 3-128 0 0,45-10 202 0 0,-63 16-201 0 0,0 0 0 0 0,0 0 0 0 0,0 1 0 0 0,0 0 0 0 0,0 0 0 0 0,0 1 0 0 0,5 1 40 0 0,-13-3-14 0 0,0 1-1 0 0,0 0 1 0 0,1 0-1 0 0,-1 1 1 0 0,0-1-1 0 0,0 0 0 0 0,0 0 1 0 0,1 0-1 0 0,-1 0 1 0 0,0 0-1 0 0,0 0 0 0 0,0 0 1 0 0,1 0-1 0 0,-1 0 1 0 0,0 0-1 0 0,0 1 1 0 0,0-1-1 0 0,1 0 0 0 0,-1 0 1 0 0,0 0-1 0 0,0 0 1 0 0,0 0-1 0 0,0 1 1 0 0,0-1-1 0 0,1 0 0 0 0,-1 0 1 0 0,0 0-1 0 0,0 1 1 0 0,0-1-1 0 0,0 0 0 0 0,0 0 1 0 0,0 0-1 0 0,0 1 1 0 0,0-1-1 0 0,0 0 1 0 0,0 0 14 0 0,-5 8-445 0 0,-16 6-66 0 0,19-13 490 0 0,-91 53-359 0 0,16-10 500 0 0,-49 37-120 0 0,107-67 7 0 0,1 2 0 0 0,0 0 1 0 0,1 1-1 0 0,-8 11-7 0 0,18-20 64 0 0,1 0 1 0 0,0 0-1 0 0,0 1 0 0 0,1 0 0 0 0,0 0 1 0 0,0 1-1 0 0,1 0 0 0 0,0-1 0 0 0,1 1 1 0 0,0 1-1 0 0,0 5-64 0 0,2-14 16 0 0,1-1-1 0 0,0 1 1 0 0,0 0 0 0 0,0-1-1 0 0,0 1 1 0 0,0-1 0 0 0,0 1-1 0 0,0-1 1 0 0,0 1 0 0 0,1-1-1 0 0,-1 1 1 0 0,1-1 0 0 0,-1 1-1 0 0,1-1 1 0 0,-1 1 0 0 0,1-1 0 0 0,0 0-1 0 0,0 1 1 0 0,0-1 0 0 0,0 0-1 0 0,0 1 1 0 0,0-1 0 0 0,0 0-1 0 0,0 0 1 0 0,0 0 0 0 0,0 0-1 0 0,1 0 1 0 0,-1-1 0 0 0,0 1 0 0 0,1 0-1 0 0,-1 0 1 0 0,1-1 0 0 0,-1 1-1 0 0,1-1 1 0 0,-1 1 0 0 0,1-1-1 0 0,-1 0 1 0 0,1 0 0 0 0,-1 1-1 0 0,1-1 1 0 0,1 0-16 0 0,8 0 74 0 0,0-1 0 0 0,-1 1 0 0 0,1-1 0 0 0,0-1 0 0 0,6-2-74 0 0,-8 2 26 0 0,26-6 26 0 0,0-2 1 0 0,-1-1-1 0 0,16-8-52 0 0,99-50 46 0 0,-131 61-48 0 0,-10 4 26 0 0,-1 0-1 0 0,0 0 1 0 0,0 0-1 0 0,0-1 1 0 0,3-3-24 0 0,-9 7 4 0 0,0 1-1 0 0,-1-1 1 0 0,1 1 0 0 0,0-1-1 0 0,0 0 1 0 0,-1 0 0 0 0,1 1 0 0 0,0-1-1 0 0,-1 0 1 0 0,1 0 0 0 0,-1 0 0 0 0,1 1-1 0 0,-1-1 1 0 0,1 0 0 0 0,-1 0-1 0 0,0 0 1 0 0,1 0 0 0 0,-1 0 0 0 0,0 0-1 0 0,0 0 1 0 0,0 0 0 0 0,0 0 0 0 0,1 0-1 0 0,-2 0 1 0 0,1 0 0 0 0,0 0-1 0 0,0 0 1 0 0,0 0 0 0 0,0 0 0 0 0,0 0-1 0 0,-1 0 1 0 0,1 0 0 0 0,-1 0 0 0 0,1 0-1 0 0,0 1 1 0 0,-1-1 0 0 0,0 0-1 0 0,1 0 1 0 0,-1 0 0 0 0,1 1 0 0 0,-1-1-1 0 0,0 0 1 0 0,0 0 0 0 0,1 1 0 0 0,-1-1-1 0 0,0 1 1 0 0,0-1 0 0 0,0 1-1 0 0,0-1 1 0 0,0 1-4 0 0,-17-10 70 0 0,-1 0 0 0 0,0 2 0 0 0,-1 1 0 0 0,0 0 1 0 0,-4 0-71 0 0,0 0-793 0 0,1-1 1 0 0,-1-1-1 0 0,-2-3 793 0 0,3 2-1832 0 0,16 7 66 0 0,0-1 1 0 0,0 1-1 0 0,0-1 0 0 0,-3-3 1766 0 0,-6-5-3989 0 0</inkml:trace>
  <inkml:trace contextRef="#ctx0" brushRef="#br0" timeOffset="23222.664">8640 4801 1040 0 0,'2'-2'585'0'0,"-1"0"0"0"0,1 1 0 0 0,0-1 0 0 0,0 1 0 0 0,0-1 0 0 0,0 1 0 0 0,0 0 0 0 0,0 0 0 0 0,0 0 0 0 0,0 0 0 0 0,0 0 0 0 0,1 0 0 0 0,-1 0 0 0 0,1 1-585 0 0,-3 0 70 0 0,1 0 0 0 0,-1 0 1 0 0,0 0-1 0 0,1 0 0 0 0,-1 0 0 0 0,1 0 1 0 0,-1 0-1 0 0,1 0 0 0 0,-1 0 1 0 0,0 1-1 0 0,1-1 0 0 0,-1 0 0 0 0,1 0 1 0 0,-1 0-1 0 0,0 1 0 0 0,1-1 1 0 0,-1 0-1 0 0,0 0 0 0 0,1 1 0 0 0,-1-1 1 0 0,0 0-1 0 0,0 1 0 0 0,1-1 0 0 0,-1 0 1 0 0,0 1-1 0 0,0-1 0 0 0,1 1-70 0 0,-1 0 77 0 0,1 1 1 0 0,-1-1-1 0 0,0 1 0 0 0,0-1 0 0 0,1 1 0 0 0,-1 0 0 0 0,0-1 1 0 0,0 1-1 0 0,0-1 0 0 0,-1 1 0 0 0,1-1 0 0 0,0 1-77 0 0,-4 29 138 0 0,1-1 0 0 0,2 0-1 0 0,1 1 1 0 0,2 3-138 0 0,2 10-1412 0 0,3-1-1 0 0,6 25 1413 0 0,-10-34-1688 0 0,-8-19 312 0 0,4-15 1313 0 0,1 0 0 0 0,0 0 0 0 0,-1 1 0 0 0,1-1 0 0 0,0 0 0 0 0,-1 0 0 0 0,1 0 0 0 0,-1 1 0 0 0,1-1 0 0 0,0 0 0 0 0,-1 0 0 0 0,1 0 0 0 0,-1 0 0 0 0,1 0 0 0 0,-1 0 0 0 0,1 0 0 0 0,-1 0 0 0 0,1 0 0 0 0,0 0 0 0 0,-1 0 0 0 0,1 0 0 0 0,-1 0 0 0 0,1 0 1 0 0,-1-1-1 0 0,1 1 0 0 0,0 0 0 0 0,-1 0 0 0 0,1 0 0 0 0,-1-1 0 0 0,1 1 0 0 0,0 0 0 0 0,-1-1 63 0 0,-1-1-124 0 0,-1 0 1 0 0,1 0-1 0 0,0 0 1 0 0,0-1-1 0 0,0 1 1 0 0,0 0 0 0 0,0-1-1 0 0,1 0 1 0 0,-1 1-1 0 0,1-1 1 0 0,0 0-1 0 0,0 0 1 0 0,0 0-1 0 0,0 0 1 0 0,0 0 0 0 0,0 0-1 0 0,1 0 1 0 0,0 0-1 0 0,-1 0 1 0 0,1-2 123 0 0,0-9 13 0 0,0 1-1 0 0,1 0 1 0 0,0 0 0 0 0,2-3-13 0 0,-3 10-13 0 0,3-11 42 0 0,0 0 1 0 0,6-15-30 0 0,-8 28-90 0 0,0 0-1 0 0,1 0 1 0 0,0 0 0 0 0,0 0 0 0 0,0 0 0 0 0,0 1 0 0 0,0-1 0 0 0,1 1-1 0 0,-1-1 1 0 0,1 1 0 0 0,0 0 0 0 0,0 0 0 0 0,0 0 0 0 0,3-1 90 0 0,-3 3-71 0 0,0-1 1 0 0,1 1 0 0 0,-1 0-1 0 0,0 1 1 0 0,1-1 0 0 0,-1 1-1 0 0,1-1 1 0 0,-1 1 0 0 0,1 0-1 0 0,0 0 1 0 0,-1 0 0 0 0,1 1-1 0 0,-1-1 1 0 0,0 1 0 0 0,2 0 70 0 0,5 0-3 0 0</inkml:trace>
  <inkml:trace contextRef="#ctx0" brushRef="#br0" timeOffset="23569.046">8895 4595 4153 0 0,'-1'-13'2233'0'0,"1"8"903"0"0,-3 11-992 0 0,-2 11-1295 0 0,2-1 0 0 0,0 1 0 0 0,1-1 0 0 0,1 1-1 0 0,0 0 1 0 0,1-1 0 0 0,2 11-849 0 0,-2-19 349 0 0,19 398 3580 0 0,-12-256-3090 0 0,19 101-839 0 0,12-53-2425 0 0,-17-116-6625 0 0,14 29 9050 0 0,-21-78-7040 0 0,-8-27 2894 0 0</inkml:trace>
  <inkml:trace contextRef="#ctx0" brushRef="#br0" timeOffset="23928.4">9594 4680 6401 0 0,'-4'6'2833'0'0,"0"8"-1249"0"0,0 6-359 0 0,1 2 39 0 0,-3 9-88 0 0,4-1-368 0 0,4-2-344 0 0,-2 5-432 0 0,6-3-16 0 0,1-2-104 0 0,3 0-312 0 0,2-3-256 0 0,0-1-688 0 0,2-6-657 0 0,0 0-807 0 0,-2-6-825 0 0,-2-4-1072 0 0</inkml:trace>
  <inkml:trace contextRef="#ctx0" brushRef="#br0" timeOffset="24326.284">9967 4512 3169 0 0,'-4'4'549'0'0,"0"-1"0"0"0,0 2 0 0 0,0-1 0 0 0,1 0 0 0 0,0 1 0 0 0,-1-1 0 0 0,1 1 0 0 0,1 0 0 0 0,-1 0 0 0 0,1 0 1 0 0,0 0-1 0 0,0 0 0 0 0,0 1 0 0 0,1-1 0 0 0,-1 3-549 0 0,-1 15 229 0 0,0 0 1 0 0,1 0-1 0 0,1 6-229 0 0,-1 17 442 0 0,-3 22-315 0 0,-15 118-513 0 0,17-166-57 0 0,-1-1 1 0 0,-1 1-1 0 0,0-1 1 0 0,-6 11 442 0 0,8-23-231 0 0,1-1 1 0 0,-1 0 0 0 0,-1-1 0 0 0,1 1 0 0 0,-1 0 0 0 0,0-1 0 0 0,0 0 0 0 0,0 0 0 0 0,-1 0 0 0 0,1-1 0 0 0,-1 1 0 0 0,0-1 0 0 0,-1 0 0 0 0,1-1 0 0 0,-5 3 230 0 0,5-4-208 0 0,1-1 0 0 0,-1 1 0 0 0,0-1 0 0 0,0 0 0 0 0,-1 0 0 0 0,1-1 0 0 0,0 0 0 0 0,0 0 0 0 0,0 0 0 0 0,0 0 0 0 0,-4-1 208 0 0,-58-14-262 0 0,53 11 322 0 0,-3-1 314 0 0,0 0 1 0 0,1-1-1 0 0,-12-7-374 0 0,23 11 242 0 0,-1-1-1 0 0,1 0 0 0 0,0 0 1 0 0,1 0-1 0 0,-1-1 0 0 0,0 0 1 0 0,1 0-1 0 0,0 0 0 0 0,0 0 1 0 0,0 0-1 0 0,1-1 1 0 0,-4-5-242 0 0,7 10 69 0 0,0-1 1 0 0,-1 0-1 0 0,1 1 1 0 0,0-1-1 0 0,0 0 1 0 0,0 0-1 0 0,0 1 1 0 0,0-1-1 0 0,0 0 1 0 0,0 0-1 0 0,0 1 1 0 0,1-1 0 0 0,-1 0-1 0 0,0 1 1 0 0,0-1-1 0 0,0 0 1 0 0,1 0-1 0 0,-1 1 1 0 0,0-1-1 0 0,1 1 1 0 0,-1-1-1 0 0,1 0 1 0 0,-1 1-1 0 0,1-1 1 0 0,-1 1 0 0 0,1-1-1 0 0,-1 1 1 0 0,1-1-1 0 0,-1 1 1 0 0,1-1-1 0 0,0 1 1 0 0,-1 0-1 0 0,1-1 1 0 0,0 1-1 0 0,-1 0 1 0 0,1 0-70 0 0,29-13 1005 0 0,-24 12-843 0 0,16-7 246 0 0,1 2 1 0 0,0 1-1 0 0,14-2-408 0 0,-24 5 67 0 0,0 1 0 0 0,1 1-1 0 0,-1 0 1 0 0,0 0 0 0 0,1 1-1 0 0,-1 1 1 0 0,2 0-67 0 0,-12-1-16 0 0,0 0 1 0 0,0 0-1 0 0,-1 0 1 0 0,1 0 0 0 0,0 0-1 0 0,0 0 1 0 0,-1 1-1 0 0,1-1 1 0 0,-1 1-1 0 0,0 0 1 0 0,1 0-1 0 0,-1-1 1 0 0,0 2-1 0 0,0-1 1 0 0,0 0-1 0 0,0 0 1 0 0,0 1-1 0 0,0 0 16 0 0,0 1-35 0 0,-1-1 1 0 0,1 1-1 0 0,-1 0 0 0 0,0 0 0 0 0,0 0 1 0 0,0 0-1 0 0,0 0 0 0 0,-1 0 1 0 0,0 0-1 0 0,0 0 0 0 0,0 0 0 0 0,0 2 35 0 0,-2 7-97 0 0,0 1-1 0 0,-1-1 1 0 0,-1 0-1 0 0,0 0 0 0 0,-1 0 1 0 0,0 0-1 0 0,-4 6 98 0 0,-4 3 4 0 0,0 0 0 0 0,-1-1 0 0 0,-1-1 1 0 0,-1-1-1 0 0,-1 0 0 0 0,-1-1 0 0 0,0 0 0 0 0,-9 5-4 0 0,-21 14 131 0 0,-1-3 0 0 0,-52 28-131 0 0,72-45 162 0 0,-1-1-1 0 0,0-2 1 0 0,-1-1 0 0 0,0-1-1 0 0,-1-2 1 0 0,-1-1 0 0 0,-10 1-162 0 0,39-10 75 0 0,0 0 1 0 0,0 0-1 0 0,0 0 1 0 0,0 0-1 0 0,0-1 1 0 0,0 1-1 0 0,1-1 1 0 0,-3-1-76 0 0,5 2 30 0 0,1 0 0 0 0,-1 0 0 0 0,1 0 0 0 0,-1 0 0 0 0,1 0 0 0 0,-1-1 0 0 0,1 1 0 0 0,-1 0 0 0 0,1 0 0 0 0,-1-1 0 0 0,1 1 0 0 0,-1 0-1 0 0,1 0 1 0 0,-1-1 0 0 0,1 1 0 0 0,0-1 0 0 0,-1 1 0 0 0,1 0 0 0 0,-1-1 0 0 0,1 1 0 0 0,0-1 0 0 0,0 1 0 0 0,-1-1 0 0 0,1 1 0 0 0,0-1 0 0 0,0 1 0 0 0,0-1 0 0 0,-1 1 0 0 0,1-1 0 0 0,0 1 0 0 0,0-1 0 0 0,0 1 0 0 0,0-1 0 0 0,0 1 0 0 0,0-1 0 0 0,0 1 0 0 0,0-1 0 0 0,0 0 0 0 0,0 1 0 0 0,0-1 0 0 0,1 1 0 0 0,-1-1 0 0 0,0 1 0 0 0,0-1 0 0 0,0 1 0 0 0,1-1 0 0 0,-1 1 0 0 0,0 0 0 0 0,1-1 0 0 0,-1 1 0 0 0,0-1 0 0 0,1 1 0 0 0,-1-1 0 0 0,0 1 0 0 0,1 0 0 0 0,-1-1 0 0 0,1 1 0 0 0,-1 0 0 0 0,1 0 0 0 0,-1-1 0 0 0,1 1-30 0 0,6-6 159 0 0,1 1 0 0 0,-1-1 0 0 0,1 2 0 0 0,1-1 1 0 0,-1 1-1 0 0,0 0 0 0 0,5 0-159 0 0,65-20 852 0 0,-52 18-542 0 0,17-4 61 0 0,0 2 1 0 0,1 1-1 0 0,0 3-371 0 0,136-5 427 0 0,-49 4-206 0 0,-52 0-449 0 0,88-5-1668 0 0,-55 10-3865 0 0,-61 0-1904 0 0,-35 1 2893 0 0</inkml:trace>
  <inkml:trace contextRef="#ctx0" brushRef="#br0" timeOffset="24685.691">10543 4726 7009 0 0,'2'-1'316'0'0,"1"0"0"0"0,-1 0 0 0 0,0 0-1 0 0,1 1 1 0 0,-1-1 0 0 0,0 1 0 0 0,1-1-1 0 0,-1 1 1 0 0,1 0 0 0 0,-1 0 0 0 0,0 0-1 0 0,1 0 1 0 0,-1 0 0 0 0,1 1 0 0 0,-1-1-1 0 0,0 1 1 0 0,1-1-316 0 0,-1 2 213 0 0,0-1 0 0 0,1 0-1 0 0,-1 1 1 0 0,0 0 0 0 0,0 0 0 0 0,-1-1 0 0 0,1 1 0 0 0,0 0-1 0 0,-1 0 1 0 0,1 1 0 0 0,-1-1 0 0 0,1 0 0 0 0,-1 0-1 0 0,0 1 1 0 0,0-1 0 0 0,0 1-213 0 0,10 25 556 0 0,-2 1-1 0 0,-1 0 0 0 0,-1 1 1 0 0,2 28-556 0 0,10 40-360 0 0,3 9-3207 0 0,-11-36-6385 0 0,-10-58 5899 0 0</inkml:trace>
  <inkml:trace contextRef="#ctx0" brushRef="#br0" timeOffset="25013.628">10620 4785 6017 0 0,'0'-3'319'0'0,"0"1"0"0"0,0 0 0 0 0,1 0 0 0 0,-1-1 0 0 0,0 1 0 0 0,1 0 0 0 0,0 0 0 0 0,0-1 0 0 0,-1 1 0 0 0,1 0 0 0 0,0 0 0 0 0,1 0 0 0 0,-1 0 0 0 0,0 0 0 0 0,0 1 0 0 0,1-1 0 0 0,0 0 0 0 0,0-1-319 0 0,2 1 263 0 0,-1-1 0 0 0,0 1 0 0 0,1 0 0 0 0,0 0 0 0 0,-1 0 0 0 0,1 0 0 0 0,0 0 0 0 0,0 1 0 0 0,0 0 0 0 0,1 0-263 0 0,7-2 274 0 0,0 1 1 0 0,1 1-1 0 0,-1 0 1 0 0,0 1-1 0 0,1 0 0 0 0,8 2-274 0 0,-2 0 262 0 0,0 0 0 0 0,0 2-1 0 0,0 0 1 0 0,-1 1 0 0 0,1 1 0 0 0,1 2-262 0 0,-15-6 53 0 0,0 0 0 0 0,-1 0 0 0 0,1 1 0 0 0,-1-1 0 0 0,0 1 0 0 0,0 0 0 0 0,0 0 0 0 0,0 0 0 0 0,-1 1 0 0 0,1-1 0 0 0,-1 1 0 0 0,0 0 0 0 0,0 0 0 0 0,0 0 0 0 0,0 0 0 0 0,-1 1 0 0 0,0-1 0 0 0,1 1 0 0 0,-2-1 0 0 0,1 1 0 0 0,-1 0 0 0 0,1 0 0 0 0,-1 0 0 0 0,-1 0 0 0 0,1 4-53 0 0,-1 6 31 0 0,-1 0 0 0 0,-1 0 0 0 0,-1 0 1 0 0,0 0-1 0 0,-1-1 0 0 0,0 1 0 0 0,-1-1 1 0 0,-1 0-1 0 0,0-1 0 0 0,-1 1 0 0 0,-3 4-31 0 0,-13 18-190 0 0,-1 0 0 0 0,-2-1 0 0 0,-11 9 190 0 0,-75 83-2311 0 0,28-32-5248 0 0,64-75 3733 0 0,2-7-958 0 0</inkml:trace>
  <inkml:trace contextRef="#ctx0" brushRef="#br0" timeOffset="25014.628">11010 4932 5633 0 0,'30'-20'3921'0'0,"1"2"-2433"0"0,7 0-543 0 0,-2 1-177 0 0,-3 11 16 0 0,-3-2-272 0 0,4 2-376 0 0,-1 6-296 0 0,-5 2-232 0 0,-4 2-544 0 0,-4-2-633 0 0,-3 2-767 0 0,-7 0-801 0 0,-4 7-512 0 0,-12-1 1649 0 0</inkml:trace>
  <inkml:trace contextRef="#ctx0" brushRef="#br0" timeOffset="25341.675">11075 5066 3369 0 0,'-8'8'2856'0'0,"-1"2"-1135"0"0,5-2-369 0 0,2 2-128 0 0,17-14-152 0 0,1 2-311 0 0,6 0-233 0 0,2-4-288 0 0,4 6-144 0 0,5-8-200 0 0,1 2-152 0 0,7 2-216 0 0,-3-4-321 0 0,2-1-447 0 0,1 5-832 0 0,-5-2-833 0 0,1 8-1136 0 0,-9-10 2713 0 0</inkml:trace>
  <inkml:trace contextRef="#ctx0" brushRef="#br0" timeOffset="25688.024">11582 4597 4505 0 0,'6'-20'2493'0'0,"-2"12"-859"0"0,-2 12 388 0 0,-2 5-1465 0 0,-1-1 0 0 0,0 1 0 0 0,-1 0 0 0 0,0-1 0 0 0,0 1-1 0 0,-1-1 1 0 0,-1 1-557 0 0,-6 24 990 0 0,-14 88 2848 0 0,-8 108-3838 0 0,20-134-149 0 0,10-73-613 0 0,1 1-1 0 0,1-1 1 0 0,1 1 0 0 0,1-1 0 0 0,1 2 762 0 0,12 65-11099 0 0,-11-71 6818 0 0</inkml:trace>
  <inkml:trace contextRef="#ctx0" brushRef="#br0" timeOffset="25689.024">10842 5581 6337 0 0,'-4'5'468'0'0,"-3"1"191"0"0,1 1 0 0 0,1 0-1 0 0,-1 0 1 0 0,1 0 0 0 0,0 1-1 0 0,1 0 1 0 0,-1 0-659 0 0,5-6 127 0 0,-1-1 1 0 0,1 1-1 0 0,0-1 1 0 0,0 1-1 0 0,0-1 1 0 0,0 1 0 0 0,0-1-1 0 0,0 1 1 0 0,0-1-1 0 0,1 1 1 0 0,-1-1-1 0 0,0 1 1 0 0,1-1-1 0 0,-1 1 1 0 0,1-1-1 0 0,0 0 1 0 0,-1 1 0 0 0,1-1-1 0 0,0 0 1 0 0,0 0-1 0 0,0 1 1 0 0,0-1-1 0 0,0 0 1 0 0,0 0-1 0 0,0 0 1 0 0,0 0-1 0 0,0 0 1 0 0,1 0-1 0 0,0 0-127 0 0,7 5 544 0 0,-1-1 0 0 0,2 1 0 0 0,-1-2 0 0 0,2 1-544 0 0,-2-1 387 0 0,19 9 236 0 0,2-2 0 0 0,-1-1 0 0 0,2-1 0 0 0,-1-2 0 0 0,1-1 0 0 0,0-1 0 0 0,4-2-623 0 0,65 3-88 0 0,56-5 88 0 0,-153-2-17 0 0,190-7-4258 0 0,-66-6-3974 0 0,-47-2-32 0 0</inkml:trace>
  <inkml:trace contextRef="#ctx0" brushRef="#br0" timeOffset="19409.913">5728 4809 784 0 0,'-1'-8'217'0'0,"-4"-11"4312"0"0,6 17-1673 0 0,3 11-529 0 0,0 4-1109 0 0,-1-1-1 0 0,0 0 1 0 0,0 1-1 0 0,-1-1 1 0 0,0 12-1218 0 0,-3 65 2485 0 0,0-53-2887 0 0,2 25 402 0 0,0-49-429 0 0,1 0-1 0 0,0 0 0 0 0,0 0 1 0 0,2 0-1 0 0,-1 0 0 0 0,6 10 430 0 0,-7-17-355 0 0,15 31-3432 0 0,-15-31 2038 0 0,1 1 0 0 0,1-2 0 0 0,-1 1-1 0 0,1 0 1 0 0,1 2 1749 0 0,-2-6-3410 0 0</inkml:trace>
  <inkml:trace contextRef="#ctx0" brushRef="#br0" timeOffset="19801.527">6056 4752 4433 0 0,'-3'24'6101'0'0,"-2"20"-4810"0"0,3 23-602 0 0,2-34-559 0 0,-2-1-1 0 0,0 1 1 0 0,-2 0 0 0 0,-2-1-1 0 0,-1 0 1 0 0,-3 7-130 0 0,7-35-45 0 0,1 1-1 0 0,-1-1 0 0 0,0 1 1 0 0,0-1-1 0 0,0 0 1 0 0,0 0-1 0 0,-1 0 0 0 0,0-1 1 0 0,1 1-1 0 0,-1-1 1 0 0,-1 0-1 0 0,1 0 0 0 0,0 0 1 0 0,-1-1-1 0 0,1 0 1 0 0,-1 1-1 0 0,0-2 1 0 0,0 1-1 0 0,0 0 0 0 0,0-1 1 0 0,0 0-1 0 0,-3 0 46 0 0,-3 1-50 0 0,-1-1-1 0 0,1 0 0 0 0,0 0 1 0 0,-1-1-1 0 0,1-1 0 0 0,0 1 1 0 0,-1-2-1 0 0,1 0 0 0 0,-9-3 51 0 0,14 3 18 0 0,0 0-1 0 0,0-1 0 0 0,1 0 1 0 0,-1 0-1 0 0,1-1 0 0 0,0 1 1 0 0,0-1-1 0 0,0 0 1 0 0,0 0-1 0 0,1-1 0 0 0,0 1 1 0 0,-2-4-18 0 0,4 6 32 0 0,0-1-1 0 0,0 0 1 0 0,0 0 0 0 0,0 0 0 0 0,0 0 0 0 0,1 0 0 0 0,0 0 0 0 0,0-1 0 0 0,0 1-1 0 0,0 0 1 0 0,0-1 0 0 0,0 1 0 0 0,1-1 0 0 0,0 1 0 0 0,-1 0 0 0 0,2-1-1 0 0,-1 1 1 0 0,0-1 0 0 0,0 1 0 0 0,1-1 0 0 0,0 1 0 0 0,0 0 0 0 0,0-1-32 0 0,0 1 32 0 0,1 1 0 0 0,-1-1 0 0 0,1 1 0 0 0,-1-1 1 0 0,1 1-1 0 0,0 0 0 0 0,0-1 0 0 0,0 1 0 0 0,0 0 0 0 0,1 0 1 0 0,-1 1-1 0 0,1-1 0 0 0,-1 0 0 0 0,1 1 0 0 0,-1 0 0 0 0,1-1 1 0 0,0 1-1 0 0,-1 0 0 0 0,1 0 0 0 0,0 1 0 0 0,2-1-32 0 0,9-2-30 0 0,-1 2-1 0 0,1 0 1 0 0,-1 0-1 0 0,5 1 31 0 0,10 0-400 0 0,-23 0 1 0 0,-1 0 0 0 0,1 0 0 0 0,0 0 0 0 0,0 1 1 0 0,-1-1-1 0 0,1 1 0 0 0,2 1 399 0 0,-4-1-578 0 0,-1 0 0 0 0,0 0-1 0 0,0 0 1 0 0,1 0 0 0 0,-1 1 0 0 0,0-1 0 0 0,0 0 0 0 0,0 1 0 0 0,0 0 0 0 0,-1-1 0 0 0,1 1 0 0 0,0 0 0 0 0,-1 0-1 0 0,1 0 1 0 0,0 1 578 0 0,1 3-1456 0 0</inkml:trace>
  <inkml:trace contextRef="#ctx0" brushRef="#br0" timeOffset="20143.621">5332 5409 8482 0 0,'-4'3'1759'0'0,"-9"9"2251"0"0,13-12-3939 0 0,0 0-1 0 0,0 1 1 0 0,0-1 0 0 0,0 1 0 0 0,0-1 0 0 0,0 0 0 0 0,0 1-1 0 0,0-1 1 0 0,0 0 0 0 0,0 1 0 0 0,0-1 0 0 0,0 0 0 0 0,1 1-1 0 0,-1-1 1 0 0,0 1 0 0 0,0-1 0 0 0,0 0 0 0 0,0 0 0 0 0,1 1-1 0 0,-1-1 1 0 0,0 0 0 0 0,1 1 0 0 0,-1-1 0 0 0,0 0 0 0 0,0 0 0 0 0,1 1-1 0 0,-1-1 1 0 0,0 0 0 0 0,1 0 0 0 0,-1 0 0 0 0,0 0 0 0 0,1 1-1 0 0,-1-1 1 0 0,0 0 0 0 0,1 0 0 0 0,-1 0 0 0 0,1 0 0 0 0,-1 0-1 0 0,0 0 1 0 0,1 0 0 0 0,-1 0 0 0 0,0 0 0 0 0,1 0 0 0 0,-1 0-1 0 0,1 0-70 0 0,27 4 832 0 0,0 0-1 0 0,1-2 1 0 0,0-1-1 0 0,23-3-831 0 0,-35 2 218 0 0,78-6 957 0 0,58-12-1175 0 0,-18 1-1698 0 0,-76 12-6685 0 0,19 2 8383 0 0,-74 3-809 0 0,-1 0 0 0 0,1 1 0 0 0,-1-1 1 0 0,1 1-1 0 0,-1 0 0 0 0,0 0 0 0 0,1 0 0 0 0,-1 0 0 0 0,0 0 1 0 0,0 1-1 0 0,1-1 0 0 0,-1 1 809 0 0,4 1-2362 0 0</inkml:trace>
  <inkml:trace contextRef="#ctx0" brushRef="#br0" timeOffset="20487.177">5941 5377 4161 0 0,'-8'6'1438'0'0,"1"1"0"0"0,0 0 0 0 0,0 1 0 0 0,1 0 1 0 0,0 0-1 0 0,-1 2-1438 0 0,2-2 517 0 0,0 1 0 0 0,1-1 0 0 0,0 1 0 0 0,1 0 1 0 0,0 0-1 0 0,0 1-517 0 0,0 4-131 0 0,1-1 1 0 0,0 1 0 0 0,1 0-1 0 0,1 0 1 0 0,0-1-1 0 0,1 1 1 0 0,1 0 0 0 0,0-1-1 0 0,1 4 131 0 0,16 62-6614 0 0,-13-53 1564 0 0,-5-16 2003 0 0</inkml:trace>
  <inkml:trace contextRef="#ctx0" brushRef="#br0" timeOffset="20488.177">5332 5668 7050 0 0,'-2'1'221'0'0,"0"1"1"0"0,1-1-1 0 0,-1 1 1 0 0,0 0 0 0 0,0 0-1 0 0,1 0 1 0 0,-1 0-1 0 0,1 0 1 0 0,0 0 0 0 0,-1 1-1 0 0,1-1 1 0 0,0 0-1 0 0,0 1 1 0 0,1-1 0 0 0,-1 0-1 0 0,0 1 1 0 0,1-1-1 0 0,0 1 1 0 0,-1-1 0 0 0,1 1-1 0 0,0 0 1 0 0,0-1-1 0 0,0 1 1 0 0,1-1 0 0 0,-1 1-1 0 0,1-1 1 0 0,-1 1-1 0 0,1-1 1 0 0,0 0 0 0 0,0 1-1 0 0,0-1 1 0 0,0 0 0 0 0,0 1-1 0 0,0-1 1 0 0,1 0-1 0 0,-1 0 1 0 0,2 1-222 0 0,2 4 379 0 0,1 0 0 0 0,1 0 0 0 0,-1 0-1 0 0,1-1 1 0 0,0 0 0 0 0,1 0 0 0 0,-1-1 0 0 0,1 1 0 0 0,8 2-379 0 0,7 2 258 0 0,0 0 1 0 0,1-2-1 0 0,0-1 0 0 0,0-1 1 0 0,1-1-1 0 0,0-1 1 0 0,0-1-1 0 0,0-2 1 0 0,25-1-259 0 0,34-5-572 0 0,0-3 1 0 0,28-9 571 0 0,38-5-3428 0 0,-146 22 3229 0 0,32-4-5237 0 0,0-1-1 0 0,28-9 5437 0 0,-28 1-5158 0 0</inkml:trace>
  <inkml:trace contextRef="#ctx0" brushRef="#br0" timeOffset="20815.221">6848 4831 7122 0 0,'-2'0'383'0'0,"1"0"0"0"0,-1-1 0 0 0,1 1 0 0 0,-1 0 0 0 0,1 0 0 0 0,-1 0 0 0 0,1 1 0 0 0,-1-1 0 0 0,1 0 0 0 0,-1 0 0 0 0,1 1 0 0 0,-1-1 0 0 0,1 1 0 0 0,-1 0 0 0 0,1-1 0 0 0,0 1 0 0 0,-1 0 0 0 0,1 0 0 0 0,-1 0-383 0 0,-30 22 1461 0 0,26-18-840 0 0,-58 50 1556 0 0,-41 46-2177 0 0,-29 26 238 0 0,72-75-269 0 0,2-2-2160 0 0,-9 13 2191 0 0,97-83-4266 0 0,23-17 4042 0 0,-40 28 309 0 0,0 0 1 0 0,1 1-1 0 0,0 0 0 0 0,1 1 1 0 0,-1 0-1 0 0,2 1 1 0 0,-1 0-1 0 0,0 1 0 0 0,1 1 1 0 0,0 0-1 0 0,0 1 1 0 0,6-1-86 0 0,-11 3 63 0 0,-1 1 1 0 0,1-1 0 0 0,0 1-1 0 0,0 1 1 0 0,-1 0 0 0 0,1 0-1 0 0,-1 1 1 0 0,1 0 0 0 0,-1 0-1 0 0,0 1 1 0 0,0 0 0 0 0,0 0-1 0 0,0 1 1 0 0,0 0 0 0 0,-1 1-1 0 0,1-1 1 0 0,-1 1 0 0 0,-1 1-1 0 0,1-1 1 0 0,-1 1 0 0 0,1 2-64 0 0,32 37-3225 0 0,-33-36 774 0 0,0 0 0 0 0,-1 0-1 0 0,0 0 1 0 0,2 6 2451 0 0,-4-5-1508 0 0</inkml:trace>
  <inkml:trace contextRef="#ctx0" brushRef="#br0" timeOffset="21143.393">6729 5124 4113 0 0,'0'-2'357'0'0,"1"0"1"0"0,0 0-1 0 0,-1 0 0 0 0,1 0 1 0 0,0 1-1 0 0,0-1 0 0 0,1 0 1 0 0,-1 0-1 0 0,0 1 0 0 0,0-1 1 0 0,1 1-1 0 0,-1-1 0 0 0,1 1 1 0 0,0-1-1 0 0,-1 1 0 0 0,1 0 1 0 0,0 0-1 0 0,0 0 0 0 0,-1 0 1 0 0,2 0-358 0 0,5-2 491 0 0,0 0 1 0 0,1 1-1 0 0,-1 0 1 0 0,5-1-492 0 0,6 0 320 0 0,134-24 458 0 0,-97 18-1250 0 0,15 2-2041 0 0,-44 5-1721 0 0,0-2 0 0 0,5-1 4234 0 0,-11-2-2863 0 0</inkml:trace>
  <inkml:trace contextRef="#ctx0" brushRef="#br0" timeOffset="21486.939">7212 4716 6217 0 0,'0'0'83'0'0,"0"0"0"0"0,0 0 0 0 0,0 0 0 0 0,0 0 0 0 0,0 0 0 0 0,0-1 0 0 0,0 1 0 0 0,0 0 0 0 0,0 0 0 0 0,0 0 0 0 0,0 0 0 0 0,0 0 0 0 0,0 0 0 0 0,0 0 0 0 0,0 0 0 0 0,0 0 0 0 0,0-1 0 0 0,0 1 0 0 0,0 0 0 0 0,0 0 1 0 0,0 0-1 0 0,0 0 0 0 0,-1 0 0 0 0,1 0 0 0 0,0 0 0 0 0,0 0 0 0 0,0 0 0 0 0,0 0 0 0 0,0-1 0 0 0,0 1 0 0 0,0 0 0 0 0,0 0 0 0 0,0 0 0 0 0,0 0 0 0 0,0 0 0 0 0,0 0 0 0 0,0 0 0 0 0,-1 0 0 0 0,1 0 0 0 0,0 0 0 0 0,0 0 0 0 0,0 0 0 0 0,0 0 0 0 0,0 0 0 0 0,0 0 0 0 0,0 0 0 0 0,0 0 0 0 0,0 0 0 0 0,-1 0 0 0 0,1 0 0 0 0,0 0 0 0 0,0 0 0 0 0,0 0 0 0 0,0 0 0 0 0,0 0 0 0 0,0 0 0 0 0,0 0 0 0 0,0 0 0 0 0,0 0 0 0 0,0 0 0 0 0,-1 0 0 0 0,1 0 0 0 0,0 0 0 0 0,0 0 0 0 0,0 1 0 0 0,0-1 0 0 0,0 0 0 0 0,0 0 0 0 0,0 0 0 0 0,0 0-83 0 0,-3 11 2003 0 0,-1 15-588 0 0,1 37-421 0 0,4 0 1 0 0,2 0-1 0 0,9 46-994 0 0,-3-17-3543 0 0,-3 0-4281 0 0,-6-62 3783 0 0,-5-5 1028 0 0</inkml:trace>
  <inkml:trace contextRef="#ctx0" brushRef="#br0" timeOffset="21487.939">6777 5538 5673 0 0,'1'-2'314'0'0,"0"0"-1"0"0,-1 0 1 0 0,1 0-1 0 0,0 0 1 0 0,0 0 0 0 0,1 0-1 0 0,-1 0 1 0 0,0 0-1 0 0,1 0 1 0 0,-1 0-1 0 0,1 1 1 0 0,0-1-1 0 0,-1 0 1 0 0,1 1 0 0 0,0 0-1 0 0,0-1 1 0 0,0 1-1 0 0,0 0 1 0 0,0 0-1 0 0,2 0-313 0 0,7-4 763 0 0,-1 1-1 0 0,2 1 0 0 0,7-2-762 0 0,-3 1 475 0 0,13-3 112 0 0,0 1 0 0 0,0 2 0 0 0,0 1 0 0 0,1 1 0 0 0,-1 1-1 0 0,1 2 1 0 0,-1 1 0 0 0,0 1 0 0 0,26 6-587 0 0,-48-7 47 0 0,-1 0 0 0 0,1 0 1 0 0,-1 0-1 0 0,0 1 0 0 0,0-1 0 0 0,0 1 0 0 0,0 1 0 0 0,0-1 0 0 0,-1 1 0 0 0,0 0 0 0 0,1 1 0 0 0,-1-1 0 0 0,-1 1 1 0 0,1 0-1 0 0,-1 0 0 0 0,0 1 0 0 0,0-1 0 0 0,0 1 0 0 0,-1-1 0 0 0,0 1 0 0 0,0 1 0 0 0,-1-1 0 0 0,1 0 1 0 0,-1 0-1 0 0,-1 1 0 0 0,1-1 0 0 0,-1 1 0 0 0,0 0 0 0 0,-1-1 0 0 0,1 1 0 0 0,-1 0 0 0 0,-1 0-47 0 0,-3 28-244 0 0,-2 0 0 0 0,-1-1 0 0 0,-1 0-1 0 0,-6 10 245 0 0,-12 49-3646 0 0,21-71 602 0 0,1 1-1 0 0,1-1 1 0 0,1 6 3044 0 0,1-7-3969 0 0,0-5 215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5:04:57.85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2274 326 1304 0 0,'0'2'292'0'0,"-1"-1"1"0"0,1 0-1 0 0,0 0 0 0 0,0 0 0 0 0,0 0 0 0 0,0 1 0 0 0,0-1 0 0 0,0 0 0 0 0,1 0 0 0 0,-1 0 1 0 0,0 1-1 0 0,1-1 0 0 0,-1 0 0 0 0,0 0 0 0 0,1 0 0 0 0,-1 0 0 0 0,1 0 0 0 0,0 0 0 0 0,-1 0 1 0 0,1 0-1 0 0,0 0 0 0 0,0 0 0 0 0,-1 0 0 0 0,1-1 0 0 0,0 1 0 0 0,0 0 0 0 0,0 0 0 0 0,0-1 1 0 0,0 1-1 0 0,0-1 0 0 0,0 1 0 0 0,0-1-292 0 0,16 15 1757 0 0,22 36-89 0 0,3-3 0 0 0,2-1 1 0 0,2-3-1 0 0,16 11-1668 0 0,29 28 1101 0 0,71 64 134 0 0,79 78-395 0 0,-230-214-819 0 0,364 390 526 0 0,-290-309-845 0 0,32 37-1943 0 0,-58-62-3635 0 0,-28-40-2708 0 0,-22-20 2973 0 0</inkml:trace>
  <inkml:trace contextRef="#ctx0" brushRef="#br0" timeOffset="1">7246 23 64 0 0,'28'-9'1054'0'0,"-25"8"-733"0"0,0 1 0 0 0,0-1 0 0 0,0 0 0 0 0,0 0 0 0 0,0 0 0 0 0,0 0 0 0 0,0 0 0 0 0,0-1 0 0 0,-1 1 0 0 0,1-1 0 0 0,0 0-321 0 0,-3 2 111 0 0,0 0 1 0 0,1 0-1 0 0,-1 0 1 0 0,0 0-1 0 0,0 1 0 0 0,0-1 1 0 0,1 0-1 0 0,-1 0 1 0 0,0 0-1 0 0,0 0 0 0 0,0 0 1 0 0,1 1-1 0 0,-1-1 0 0 0,0 0 1 0 0,0 0-1 0 0,0 0 1 0 0,0 0-1 0 0,0 1 0 0 0,0-1 1 0 0,1 0-1 0 0,-1 0 1 0 0,0 0-1 0 0,0 1 0 0 0,0-1 1 0 0,0 0-1 0 0,0 0 1 0 0,0 1-1 0 0,0-1 0 0 0,0 0 1 0 0,0 0-1 0 0,0 1 1 0 0,0-1-1 0 0,0 0 0 0 0,0 0 1 0 0,0 0-1 0 0,0 1 1 0 0,0-1-1 0 0,0 0 0 0 0,0 0 1 0 0,0 1-1 0 0,-1-1 0 0 0,1 0 1 0 0,0 0-1 0 0,0 0 1 0 0,0 1-1 0 0,0-1-111 0 0,-4 17 2715 0 0,-11 11-1651 0 0,-105 180 3997 0 0,-3-2-3579 0 0,13-34-938 0 0,-51 53-544 0 0,-248 348-641 0 0,380-533-35 0 0,-13 20-1394 0 0,38-53 724 0 0,0 1 1 0 0,1-1-1 0 0,0 1 0 0 0,-2 3 1346 0 0,5-10-213 0 0,0 0-1 0 0,0 0 1 0 0,0 0 0 0 0,0-1-1 0 0,0 1 1 0 0,0 0 0 0 0,0 0-1 0 0,0 0 1 0 0,0 0-1 0 0,0-1 1 0 0,0 1 0 0 0,1 0-1 0 0,-1 0 1 0 0,0-1 0 0 0,0 1-1 0 0,1 0 1 0 0,-1 0-1 0 0,0-1 1 0 0,1 1 0 0 0,0 0 213 0 0,18 26-5257 0 0,-19-27 5205 0 0,0 1 0 0 0,0-1 0 0 0,0 0 0 0 0,0 0 0 0 0,0 0 0 0 0,0 1 0 0 0,0-1 0 0 0,0 0 0 0 0,0 0 0 0 0,0 0 0 0 0,0 1 0 0 0,0-1 1 0 0,0 0-1 0 0,1 0 0 0 0,-1 0 0 0 0,0 0 0 0 0,0 1 0 0 0,0-1 0 0 0,0 0 0 0 0,0 0 0 0 0,1 0 0 0 0,-1 0 0 0 0,0 0 0 0 0,0 0 0 0 0,0 0 1 0 0,1 1-1 0 0,-1-1 0 0 0,0 0 0 0 0,0 0 0 0 0,0 0 0 0 0,1 0 0 0 0,-1 0 0 0 0,0 0 0 0 0,0 0 0 0 0,0 0 0 0 0,1 0 0 0 0,-1 0 0 0 0,0 0 1 0 0,0 0-1 0 0,0 0 0 0 0,1 0 0 0 0,-1 0 0 0 0,0 0 0 0 0,0-1 0 0 0,0 1 52 0 0</inkml:trace>
  <inkml:trace contextRef="#ctx0" brushRef="#br0" timeOffset="2">136 2053 440 0 0,'-8'-5'2781'0'0,"17"3"-696"0"0,19 4 452 0 0,-8 1-1690 0 0,1-1 1 0 0,0 0-1 0 0,0-2 1 0 0,0 0-1 0 0,0-1 0 0 0,17-4-847 0 0,15 0 768 0 0,264-27 2197 0 0,85-5-828 0 0,511 4-1014 0 0,-770 28-1015 0 0,769 8-2312 0 0,-614 3-2828 0 0,-103-5-1708 0 0,-93-3 1040 0 0</inkml:trace>
  <inkml:trace contextRef="#ctx0" brushRef="#br0" timeOffset="3">1 2241 192 0 0,'1'-1'264'0'0,"1"1"-1"0"0,0 0 1 0 0,0 0-1 0 0,0 0 1 0 0,-1 1-1 0 0,1-1 1 0 0,0 0 0 0 0,0 1-1 0 0,0-1 1 0 0,-1 1-1 0 0,1-1 1 0 0,1 2-264 0 0,-2-1 92 0 0,0 0 0 0 0,-1 0 0 0 0,1 0 0 0 0,0 0 0 0 0,0 0 0 0 0,-1 1 0 0 0,1-1 0 0 0,-1 0 0 0 0,1 0 0 0 0,-1 1 0 0 0,1-1 0 0 0,-1 0 0 0 0,0 1 1 0 0,0-1-1 0 0,0 1 0 0 0,0-1 0 0 0,0 2-92 0 0,6 39 1476 0 0,-3-26-670 0 0,0 1-1 0 0,-1 16-805 0 0,4 86 2478 0 0,1-22-736 0 0,5 206 1652 0 0,38 346-1431 0 0,-44-589-1805 0 0,1 7 12 0 0,12 145 106 0 0,-2 12 74 0 0,1 36-117 0 0,-11-96-204 0 0,-1-41 119 0 0,-6 37-148 0 0,1 27 84 0 0,-5-82-34 0 0,-13 191 153 0 0,3-124-210 0 0,-6 51 34 0 0,-4 75-11 0 0,14-182-23 0 0,5-47 1 0 0,-8 36 6 0 0,2-34 14 0 0,3 25-14 0 0,-4 26-83 0 0,10-108 64 0 0,0-1 0 0 0,1 0 1 0 0,1 0-1 0 0,0 0 0 0 0,1 1 1 0 0,0-1-1 0 0,1 0 0 0 0,1 0 1 0 0,0 0-1 0 0,5 12 19 0 0,-1-6 25 0 0,-1 0-1 0 0,-1 0 1 0 0,2 20-25 0 0,2 4 31 0 0,-5-17 43 0 0,-1 0 0 0 0,0 1 0 0 0,-2-1-1 0 0,-2 5-73 0 0,4 48-185 0 0,-2-54 170 0 0,0 1 0 0 0,-1-1 0 0 0,-2 1 0 0 0,-1 4 15 0 0,2-12-8 0 0,0 1 0 0 0,2 17 8 0 0,0-19-70 0 0,-1 1 0 0 0,-1-1 0 0 0,-2 14 70 0 0,2-23 15 0 0,0 0-1 0 0,1 1 0 0 0,0-1 1 0 0,0 0-1 0 0,1 0 0 0 0,0 0 1 0 0,0 0-1 0 0,2 5-14 0 0,2 15-38 0 0,-1 1 0 0 0,-1 0-1 0 0,-2 4 39 0 0,0-27-20 0 0,0 1 0 0 0,0 0 0 0 0,0-1-1 0 0,1 1 1 0 0,0-1 0 0 0,2 5 20 0 0,3 6 100 0 0,-6-14-108 0 0,0 0 0 0 0,1 0-1 0 0,0 0 1 0 0,0-1 0 0 0,0 1-1 0 0,0-1 1 0 0,0 1 0 0 0,0-1 0 0 0,0 0-1 0 0,1 0 9 0 0,10 12-146 0 0,-11-12 151 0 0,0 0 0 0 0,0 0 0 0 0,0-1 0 0 0,0 1 0 0 0,1-1 0 0 0,-1 0 0 0 0,0 1 0 0 0,0-1 0 0 0,1 0 0 0 0,-1 0 0 0 0,1 0 0 0 0,1 0-5 0 0,14 7 18 0 0,-9-1-8 0 0,-7-5-3 0 0,0-1 0 0 0,-1 1 1 0 0,1-1-1 0 0,0 1 0 0 0,0-1 1 0 0,0 0-1 0 0,0 0 0 0 0,1 0 1 0 0,-1 0-1 0 0,0 0 0 0 0,0 0 1 0 0,1-1-1 0 0,-1 1 0 0 0,0-1 1 0 0,1 1-1 0 0,1-1-7 0 0,57 1-3 0 0,-42-2 13 0 0,1 0 0 0 0,0 2-1 0 0,13 1-9 0 0,29 2 1 0 0,-3-7 131 0 0,26-5-132 0 0,-43 3-48 0 0,1 2 0 0 0,0 1 0 0 0,34 5 48 0 0,-32 0-29 0 0,0-2 1 0 0,1-2-1 0 0,41-6 29 0 0,49-4 130 0 0,-41 4-288 0 0,28-8 158 0 0,-31 3-151 0 0,26 2 151 0 0,-39 4 34 0 0,1-3 1 0 0,14-6-35 0 0,-17 2-129 0 0,17 1 129 0 0,34-5-65 0 0,36-3 49 0 0,-85 12-93 0 0,46-13 109 0 0,-88 16 10 0 0,1 1 1 0 0,0 2-1 0 0,20 1-10 0 0,8 0 80 0 0,87-1-190 0 0,-127 3 127 0 0,0 0 0 0 0,0 2 0 0 0,0 1-17 0 0,-1 0-15 0 0,-1-2 1 0 0,1 0-1 0 0,22-2 15 0 0,81-3-9 0 0,86 10 9 0 0,-88-2-62 0 0,-37 2 62 0 0,-52-4-8 0 0,0-1 0 0 0,35-2 8 0 0,219-17-90 0 0,-242 16 88 0 0,13 2 2 0 0,-11 1-12 0 0,14-3 12 0 0,-15 1 43 0 0,-1 1-1 0 0,48 9-42 0 0,-46-3-6 0 0,1-3 1 0 0,47-3 5 0 0,-47-2-99 0 0,44 6 99 0 0,-43-1 27 0 0,42-4-27 0 0,-50 0 54 0 0,0 1 0 0 0,16 4-54 0 0,-3 0-48 0 0,3-3 48 0 0,177 8 58 0 0,-78 3-26 0 0,-29-2-13 0 0,96 0-52 0 0,181 12 37 0 0,-25-7-26 0 0,-273-14 34 0 0,168-5 72 0 0,-171 4-102 0 0,84 4 112 0 0,-30 0 74 0 0,-1-1-89 0 0,296 16-157 0 0,-200-12 319 0 0,137 11-108 0 0,603 53-248 0 0,-800-46 157 0 0,-12-1-65 0 0,-124-19 36 0 0,248 24-387 0 0,10-13 374 0 0,329-21-4324 0 0,-329 10 945 0 0,8-1-3918 0 0,-252-12 3794 0 0</inkml:trace>
  <inkml:trace contextRef="#ctx0" brushRef="#br0" timeOffset="4">6351 1520 8 0 0,'-17'-17'927'0'0,"18"17"-894"0"0,-1 1 0 0 0,0-1-1 0 0,0 0 1 0 0,0 0 0 0 0,1 1 0 0 0,-1-1 0 0 0,0 0 0 0 0,0 1 0 0 0,0-1-1 0 0,0 0 1 0 0,0 1 0 0 0,1-1 0 0 0,-1 0 0 0 0,0 1 0 0 0,0-1 0 0 0,0 1-1 0 0,0-1 1 0 0,0 0 0 0 0,0 1 0 0 0,0-1 0 0 0,0 0 0 0 0,-1 1 0 0 0,1-1-1 0 0,0 0 1 0 0,0 1 0 0 0,0-1 0 0 0,0 0 0 0 0,0 1 0 0 0,0-1 0 0 0,-1 0-1 0 0,1 1 1 0 0,0-1 0 0 0,0 0 0 0 0,0 0 0 0 0,-1 1 0 0 0,1-1 0 0 0,0 0-1 0 0,-1 0 1 0 0,1 1 0 0 0,0-1 0 0 0,0 0 0 0 0,-1 0 0 0 0,1 0 0 0 0,-1 1-33 0 0,1-1 57 0 0,-1 0 1 0 0,1 1 0 0 0,-1-1-1 0 0,1 1 1 0 0,-1 0 0 0 0,1-1 0 0 0,-1 1-1 0 0,1-1 1 0 0,-1 1 0 0 0,1 0 0 0 0,0-1-1 0 0,-1 1 1 0 0,1 0 0 0 0,0-1 0 0 0,0 1-1 0 0,-1 0 1 0 0,1 0-58 0 0,0 2 237 0 0,-1 0 0 0 0,1 0 0 0 0,-1 0 0 0 0,0-1 0 0 0,0 1-1 0 0,0 0 1 0 0,-1 0 0 0 0,1-1 0 0 0,-1 1 0 0 0,1-1 0 0 0,-1 1 0 0 0,0-1 0 0 0,0 0 0 0 0,-2 2-237 0 0,3-3 56 0 0,-3 3 129 0 0,0 0-1 0 0,0 0 1 0 0,0 0 0 0 0,1 0-1 0 0,-1 1 1 0 0,1 0-1 0 0,0 0 1 0 0,1 0 0 0 0,-1 0-1 0 0,1 0 1 0 0,-2 5-185 0 0,4-9 13 0 0,-1 0-1 0 0,1 0 1 0 0,-1 0-1 0 0,1 0 1 0 0,-1 0 0 0 0,0 0-1 0 0,1 0 1 0 0,-1 0 0 0 0,0 0-1 0 0,0 0 1 0 0,1-1 0 0 0,-1 1-1 0 0,0 0 1 0 0,-1 0-13 0 0,1-1 7 0 0,1 1 1 0 0,-1 0-1 0 0,0-1 0 0 0,0 1 0 0 0,1 0 1 0 0,-1-1-1 0 0,0 1 0 0 0,1 0 0 0 0,-1 0 1 0 0,0 0-1 0 0,1 0 0 0 0,-1-1 0 0 0,1 1 1 0 0,0 0-1 0 0,-1 0 0 0 0,1 1-7 0 0,-3 6 180 0 0,0 1 1 0 0,-1-1-1 0 0,0 0 0 0 0,0 0 0 0 0,-1 0 1 0 0,1 0-1 0 0,-2-1 0 0 0,-4 6-180 0 0,6-10 169 0 0,1 0-1 0 0,0 0 1 0 0,-1 0-1 0 0,0 0 1 0 0,1-1 0 0 0,-1 1-1 0 0,0-1 1 0 0,0 0 0 0 0,-1 0-169 0 0,5-2 179 0 0,10 7 380 0 0,-10-7-544 0 0,1 0 1 0 0,-1 0-1 0 0,0 0 0 0 0,0 0 0 0 0,0 0 1 0 0,1 0-1 0 0,-1 0 0 0 0,0 1 0 0 0,0-1 1 0 0,1 0-1 0 0,-1 0 0 0 0,0 0 1 0 0,0 0-1 0 0,0 0 0 0 0,1 0 0 0 0,-1 0 1 0 0,0-1-1 0 0,0 1 0 0 0,1 0 0 0 0,-1 0 1 0 0,0 0-1 0 0,0 0 0 0 0,0 0 1 0 0,1 0-1 0 0,-1 0 0 0 0,0 0 0 0 0,0-1 1 0 0,0 1-1 0 0,1 0 0 0 0,-1 0 0 0 0,0 0 1 0 0,0 0-1 0 0,0-1 0 0 0,0 1 1 0 0,0 0-1 0 0,1 0 0 0 0,-1 0 0 0 0,0-1 1 0 0,0 1-1 0 0,0 0 0 0 0,0 0 0 0 0,0 0 1 0 0,0-1-1 0 0,0 1 0 0 0,0 0 1 0 0,0 0-1 0 0,0-1 0 0 0,0 1 0 0 0,0 0 1 0 0,0 0-1 0 0,0 0 0 0 0,0-1 0 0 0,0 1 1 0 0,0 0-1 0 0,0 0 0 0 0,0-1-15 0 0,0 2 21 0 0,0-1 0 0 0,0 1 0 0 0,0-1 1 0 0,0 1-1 0 0,0-1 0 0 0,0 1 0 0 0,0-1 0 0 0,1 0 0 0 0,-1 1 0 0 0,0-1 0 0 0,0 1 0 0 0,1-1 0 0 0,-1 0 0 0 0,0 1 1 0 0,0-1-1 0 0,1 0 0 0 0,-1 1 0 0 0,0-1 0 0 0,1 0 0 0 0,-1 1 0 0 0,0-1 0 0 0,1 0 0 0 0,-1 0 0 0 0,1 1 0 0 0,-1-1 0 0 0,0 0 1 0 0,1 0-1 0 0,-1 0 0 0 0,1 0 0 0 0,-1 1 0 0 0,1-1 0 0 0,-1 0 0 0 0,1 0 0 0 0,-1 0 0 0 0,1 0 0 0 0,-1 0 0 0 0,0 0 0 0 0,1 0 1 0 0,-1 0-1 0 0,1 0 0 0 0,-1-1 0 0 0,1 1 0 0 0,-1 0 0 0 0,1 0 0 0 0,-1 0 0 0 0,0 0 0 0 0,1-1 0 0 0,-1 1 0 0 0,1 0 0 0 0,-1 0 1 0 0,0-1-1 0 0,1 1 0 0 0,-1 0 0 0 0,0-1 0 0 0,1 1 0 0 0,-1 0 0 0 0,0-1 0 0 0,0 1 0 0 0,1-1 0 0 0,-1 1 0 0 0,0 0 0 0 0,0-1 1 0 0,1 1-22 0 0,-2-1 12 0 0,1 1 1 0 0,0 0 0 0 0,0 0-1 0 0,0 0 1 0 0,0-1 0 0 0,0 1-1 0 0,0 0 1 0 0,1 0 0 0 0,-1 0-1 0 0,0 0 1 0 0,0-1 0 0 0,0 1-1 0 0,0 0 1 0 0,0 0 0 0 0,0 0-1 0 0,0 0 1 0 0,0-1 0 0 0,0 1-1 0 0,0 0 1 0 0,0 0 0 0 0,1 0-1 0 0,-1 0 1 0 0,0 0 0 0 0,0-1-1 0 0,0 1 1 0 0,0 0 0 0 0,0 0-1 0 0,1 0 1 0 0,-1 0 0 0 0,0 0 0 0 0,0 0-1 0 0,0 0 1 0 0,0 0 0 0 0,1 0-1 0 0,-1 0 1 0 0,0-1 0 0 0,0 1-1 0 0,0 0 1 0 0,1 0 0 0 0,-1 0-1 0 0,0 0 1 0 0,0 0 0 0 0,0 0-1 0 0,0 1 1 0 0,1-1 0 0 0,-1 0-1 0 0,0 0 1 0 0,0 0 0 0 0,0 0-1 0 0,1 0 1 0 0,-1 0 0 0 0,0 0-1 0 0,0 0-12 0 0,9 9 158 0 0,-3-3 183 0 0,27-14 589 0 0,-13 4-415 0 0,-17 3-416 0 0,1 0 0 0 0,-1 0 1 0 0,1 0-1 0 0,-1 1 0 0 0,1-1 0 0 0,-1 1 0 0 0,1 0 0 0 0,-1 0 0 0 0,1 1 0 0 0,-1-1 0 0 0,1 1 0 0 0,-1-1 0 0 0,4 2-99 0 0,5 1 290 0 0,1 0 0 0 0,0-1 0 0 0,4 0-290 0 0,34 7 341 0 0,-40-6-292 0 0,1-1 0 0 0,0 0 0 0 0,-1-1 0 0 0,8 0-49 0 0,2 0 61 0 0,66 3 283 0 0,-43-2-193 0 0,-1-3-1 0 0,29-3-150 0 0,-14 0 277 0 0,18 3-277 0 0,53-1 126 0 0,-52 0 187 0 0,5 4-313 0 0,129 2 416 0 0,-66-3-554 0 0,-17-4 505 0 0,-67 1-7 0 0,49 4-360 0 0,-34 1-46 0 0,51-6 46 0 0,48 2 249 0 0,138 23-21 0 0,-166-17-254 0 0,164 9 139 0 0,-39-4 188 0 0,-175-4-145 0 0,85 9-115 0 0,368 20-367 0 0,-34-3 114 0 0,-60 8 544 0 0,-200-21-209 0 0,149 7-30 0 0,-288-22 63 0 0,101 1-47 0 0,529-5-310 0 0,-550 6 304 0 0,138-1-80 0 0,-21-3 46 0 0,14-1-104 0 0,-160 0-28 0 0,2 0 82 0 0,86 2 40 0 0,-24 1 23 0 0,76-7-122 0 0,51-2-79 0 0,-53 8 259 0 0,-170-4-132 0 0,-32 1 195 0 0,32-7-203 0 0,-93 6 6 0 0,-1 1 0 0 0,0 2 0 0 0,18 4-6 0 0,0-1-46 0 0,13-2 46 0 0,-30-2-107 0 0,65-2 169 0 0,37-6-62 0 0,-62 3 103 0 0,10-1-86 0 0,-67 1-70 0 0,0 2 0 0 0,1 1 0 0 0,-1 1 0 0 0,1 1-1 0 0,8 2 54 0 0,13 1 50 0 0,1-2-1 0 0,21-2-49 0 0,27 0-53 0 0,-35 1-29 0 0,-17-1 154 0 0,24 5-72 0 0,-18-2 4 0 0,1-3 0 0 0,32-3-4 0 0,19-1 38 0 0,125 5 19 0 0,-187-1-73 0 0,-24 1-32 0 0,0-2-1 0 0,0 0 1 0 0,1 0 48 0 0,56-7-20 0 0,0 4 1 0 0,-1 3 0 0 0,1 3 19 0 0,31-1-64 0 0,31 4 355 0 0,-48-1-464 0 0,10-5 173 0 0,13-1-60 0 0,50-4 108 0 0,-53 4-18 0 0,-59 2-19 0 0,19-3-11 0 0,-22-4-156 0 0,-29 4 146 0 0,1 1-1 0 0,-1 0 1 0 0,0 2 0 0 0,1 0 10 0 0,56 2-22 0 0,1-3 0 0 0,70-11 22 0 0,-95 8-190 0 0,48 1 190 0 0,-67 3-20 0 0,-22-1 49 0 0,0 0 1 0 0,0 1-1 0 0,0 1 0 0 0,0-1 0 0 0,0 1 0 0 0,-1 1 1 0 0,1 0-1 0 0,0 0 0 0 0,0 1 0 0 0,7 3-29 0 0,-4-1-53 0 0,0 0 0 0 0,1-1-1 0 0,-1-1 1 0 0,1 1 0 0 0,4-1 53 0 0,23 6-22 0 0,-29-7 32 0 0,0-1 0 0 0,0 0 0 0 0,0 0 0 0 0,0-1 0 0 0,0 0 0 0 0,0-1-1 0 0,3-1-9 0 0,-4 1 9 0 0,-1 0-1 0 0,1 0 0 0 0,-1 1 1 0 0,1 0-1 0 0,0 1 0 0 0,-1 0 1 0 0,1 0-1 0 0,-1 1 0 0 0,2 1-8 0 0,11 3-2 0 0,0 0-1 0 0,17 2 3 0 0,6 1-12 0 0,-32-8-4 0 0,-1 0 1 0 0,1 0-1 0 0,0-1 0 0 0,-1-1 1 0 0,1 0-1 0 0,-1-1 0 0 0,1 0 0 0 0,2-1 16 0 0,3-1-54 0 0,1 1 0 0 0,0 1 0 0 0,2 1 54 0 0,-9 1 38 0 0,74-1-39 0 0,2-3 1 0 0,-82 3 23 0 0,0 2 0 0 0,-1-1 0 0 0,1 0 1 0 0,-1 1-1 0 0,1 0 0 0 0,1 1-23 0 0,-2-1-5 0 0,0 0 0 0 0,0 0 0 0 0,0 0 0 0 0,0-1 1 0 0,0 0-1 0 0,5 0 5 0 0,-8 0-1 0 0,0-1 0 0 0,1 1 0 0 0,-1 0 0 0 0,0 0 1 0 0,1 0-1 0 0,-1 0 0 0 0,1 1 0 0 0,-1-1 0 0 0,0 1 0 0 0,0-1 0 0 0,1 1 1 0 0,-1 0-1 0 0,0 0 0 0 0,0 0 0 0 0,0 0 0 0 0,0 0 0 0 0,0 0 1 0 0,0 1-1 0 0,0-1 0 0 0,0 1 0 0 0,0-1 0 0 0,-1 1 0 0 0,1 0 1 0 0,0 0-1 0 0,-1 0 0 0 0,0 0 0 0 0,1 0 1 0 0,2 6 11 0 0,-1 0 0 0 0,1 0 0 0 0,-1 1 0 0 0,-1-1-1 0 0,0 1 1 0 0,1 7-11 0 0,-1-2 42 0 0,0 0 0 0 0,-1-1 0 0 0,-1 1 0 0 0,0 0 0 0 0,-1 0 1 0 0,0 3-43 0 0,-18 84-77 0 0,0 0 141 0 0,-14 79 151 0 0,-1 13-408 0 0,-8 144 238 0 0,34-262 8 0 0,3 0-53 0 0,-3 36-26 0 0,3-35 46 0 0,4 55-20 0 0,0 25 25 0 0,-5 17-38 0 0,-4 79 71 0 0,-14 202-168 0 0,20-390 9 0 0,-16 163 295 0 0,6-79-291 0 0,-7 55 356 0 0,-21 238-416 0 0,32-307 156 0 0,-11 60-32 0 0,-4 76 75 0 0,15 455-3356 0 0,11-653-719 0 0,-8 53 4033 0 0,0-63-6442 0 0,-4 8 6442 0 0,-10 33-8067 0 0,3-58 5929 0 0</inkml:trace>
  <inkml:trace contextRef="#ctx0" brushRef="#br0" timeOffset="5">12099 8071 8 0 0,'5'-2'78'0'0,"1"-1"0"0"0,-1 1 0 0 0,0-1 0 0 0,0 0 0 0 0,0-1 0 0 0,2-2-78 0 0,-4 4 189 0 0,-1-1 1 0 0,1 1 0 0 0,0 0 0 0 0,0 0 0 0 0,0 0 0 0 0,0 0 0 0 0,0 1 0 0 0,0-1 0 0 0,0 1 0 0 0,0 0 0 0 0,1 0 0 0 0,-1 0 0 0 0,1 0-1 0 0,-1 1 1 0 0,0-1 0 0 0,1 1 0 0 0,-1 0 0 0 0,3 0-190 0 0,14 0 2615 0 0,-18 0-2378 0 0,0 0 1 0 0,1 0 0 0 0,-1 0 0 0 0,0 0 0 0 0,1 0 0 0 0,-1 0 0 0 0,0 1-1 0 0,1-1 1 0 0,-1 1 0 0 0,0 0 0 0 0,0 0 0 0 0,1 0 0 0 0,-1 0-238 0 0,6 2 428 0 0,1 0 1 0 0,-1-1-1 0 0,1 1 1 0 0,0-2-1 0 0,0 1 1 0 0,-1-1-1 0 0,3-1-428 0 0,-5 1 200 0 0,19 0 210 0 0,0-2 1 0 0,0 0-1 0 0,-1-1 0 0 0,10-3-410 0 0,30-3 494 0 0,-53 7-395 0 0,9-1 99 0 0,1 1 1 0 0,-1 0 0 0 0,0 2-199 0 0,10 0 475 0 0,-1-1 0 0 0,20-2-475 0 0,-21 0 587 0 0,0 1-1 0 0,21 2-586 0 0,20 6 984 0 0,-1 4-1 0 0,10 4-983 0 0,-64-13 45 0 0,0 0 1 0 0,1-2-1 0 0,-1 1 0 0 0,0-2 1 0 0,0 0-1 0 0,1-1 0 0 0,-1 0 0 0 0,7-2-45 0 0,46-6 38 0 0,112 5 134 0 0,-17 2-50 0 0,-30 0-94 0 0,-55-1 101 0 0,37 4-129 0 0,-42 1 167 0 0,96 5-70 0 0,-29-4-50 0 0,99-2 10 0 0,233-32-8 0 0,-427 29-325 0 0,1 1 0 0 0,-1 3 0 0 0,0 1 0 0 0,15 5 276 0 0,-53-7-491 0 0,-1 2-1 0 0,0-1 1 0 0,1 0-1 0 0,-1 1 0 0 0,0 0 1 0 0,0 0-1 0 0,3 2 492 0 0,2 2-3038 0 0,0 1 0 0 0,-1 0 0 0 0,1 0-1 0 0,4 6 3039 0 0,-2-4-4282 0 0</inkml:trace>
  <inkml:trace contextRef="#ctx0" brushRef="#br0" timeOffset="6">15270 7961 8 0 0,'2'-1'300'0'0,"0"0"0"0"0,-1 1 0 0 0,1-1 1 0 0,0 1-1 0 0,0-1 0 0 0,0 1 0 0 0,0 0 0 0 0,0 0 0 0 0,0 0 0 0 0,0 0 1 0 0,0 0-1 0 0,0 0 0 0 0,0 0 0 0 0,0 1 0 0 0,0-1 0 0 0,0 1 0 0 0,0-1 1 0 0,0 1-1 0 0,-1 0 0 0 0,3 1-300 0 0,-2 0 450 0 0,-1 0 0 0 0,1 1 0 0 0,-1 0-1 0 0,0-1 1 0 0,0 1 0 0 0,0-1 0 0 0,0 1 0 0 0,0 0 0 0 0,0 0 0 0 0,-1 0 0 0 0,0 0 0 0 0,1-1-1 0 0,-1 1 1 0 0,0 3-450 0 0,0 2 451 0 0,0 0 0 0 0,-1-1-1 0 0,0 1 1 0 0,0 0-1 0 0,-1 0 1 0 0,0 0 0 0 0,0-1-1 0 0,-1 1 1 0 0,0-1-1 0 0,-1 2-450 0 0,-10 20 2798 0 0,-18 25-2798 0 0,18-31 510 0 0,-31 47 339 0 0,-4-3 0 0 0,-36 38-849 0 0,-47 63 454 0 0,-202 257 66 0 0,41-57-227 0 0,186-220-472 0 0,-76 101-73 0 0,162-225-219 0 0,17-21 117 0 0,1 1-1 0 0,-1-1 0 0 0,1 1 0 0 0,0 0 1 0 0,0 0-1 0 0,0 1 0 0 0,1-1 0 0 0,-1 0 0 0 0,1 1 1 0 0,0 0-1 0 0,0-1 0 0 0,0 3 355 0 0,2-7-136 0 0,0 0 1 0 0,0 1-1 0 0,0-1 0 0 0,0 1 1 0 0,0-1-1 0 0,0 1 0 0 0,0-1 1 0 0,0 0-1 0 0,1 1 0 0 0,-1-1 1 0 0,0 1-1 0 0,0-1 0 0 0,0 0 1 0 0,0 1-1 0 0,1-1 0 0 0,-1 0 0 0 0,0 1 1 0 0,1-1-1 0 0,-1 0 0 0 0,0 1 1 0 0,0-1-1 0 0,1 0 0 0 0,-1 1 1 0 0,0-1-1 0 0,1 0 0 0 0,-1 0 1 0 0,1 0-1 0 0,-1 1 0 0 0,0-1 1 0 0,1 0-1 0 0,-1 0 0 0 0,1 0 0 0 0,-1 0 1 0 0,0 0-1 0 0,1 0 0 0 0,-1 0 1 0 0,1 0-1 0 0,-1 0 0 0 0,1 0 1 0 0,-1 0 135 0 0,22 0-4085 0 0,-20 0 3739 0 0,28-7-4447 0 0,1-7 1523 0 0</inkml:trace>
  <inkml:trace contextRef="#ctx0" brushRef="#br0" timeOffset="7">16963 8077 152 0 0,'-1'0'158'0'0,"1"0"-1"0"0,-1 0 1 0 0,0 0 0 0 0,1 0-1 0 0,-1 0 1 0 0,1 0-1 0 0,-1 0 1 0 0,0 1 0 0 0,1-1-1 0 0,-1 0 1 0 0,0 1 0 0 0,1-1-1 0 0,-1 0 1 0 0,1 1 0 0 0,-1-1-1 0 0,1 0 1 0 0,-1 1-1 0 0,1-1 1 0 0,-1 1 0 0 0,1-1-1 0 0,-1 1 1 0 0,1-1 0 0 0,0 1-1 0 0,-1 0 1 0 0,1-1 0 0 0,0 1-1 0 0,0-1 1 0 0,-1 1-1 0 0,1 0 1 0 0,0-1 0 0 0,0 1-1 0 0,0 0-157 0 0,1 1 614 0 0,0 0 0 0 0,0 0 0 0 0,0 0 0 0 0,1 0 0 0 0,-1 0-1 0 0,1 0 1 0 0,-1 0 0 0 0,1-1 0 0 0,2 2-614 0 0,8 13 1632 0 0,0-1-1 0 0,0 2 1 0 0,-1 0 0 0 0,-1 0-1 0 0,0 3-1631 0 0,-1-2 713 0 0,-5-12-505 0 0,146 255 3456 0 0,-101-185-3328 0 0,3-3 0 0 0,22 22-336 0 0,389 412 519 0 0,-195-247-385 0 0,-92-91-290 0 0,-120-110-1006 0 0,20 32 1162 0 0,-59-71-137 0 0,97 128-424 0 0,-47-60-402 0 0,-29-38-4578 0 0,14 15 5541 0 0,-40-49-2473 0 0,-11-14 1711 0 0,1 0 0 0 0,-1 0 0 0 0,0 0 0 0 0,1 0 1 0 0,-1 0-1 0 0,1-1 0 0 0,0 1 0 0 0,0 0 1 0 0,-1-1-1 0 0,1 1 0 0 0,0-1 0 0 0,2 1 762 0 0,-4-5-4422 0 0</inkml:trace>
  <inkml:trace contextRef="#ctx0" brushRef="#br0" timeOffset="8">16980 8085 664 0 0,'5'11'2010'0'0,"-5"-9"-1562"0"0,1-1 1 0 0,0 1-1 0 0,0 0 1 0 0,0 0 0 0 0,0-1-1 0 0,0 1 1 0 0,0-1 0 0 0,0 1-1 0 0,0-1 1 0 0,1 1-1 0 0,-1-1 1 0 0,1 0 0 0 0,-1 1-1 0 0,1-1 1 0 0,-1 0-1 0 0,1 0 1 0 0,0 0 0 0 0,0-1-1 0 0,-1 1 1 0 0,1 0 0 0 0,0 0-449 0 0,12 4 1269 0 0,-1-1 0 0 0,1 0 1 0 0,10 1-1270 0 0,24 7 1402 0 0,-12-3-814 0 0,0-2 1 0 0,1-2-1 0 0,0-1 0 0 0,0-2 1 0 0,0-1-1 0 0,1-2-588 0 0,10 1 249 0 0,16 0 103 0 0,-1-2 1 0 0,14-4-353 0 0,-7-1 709 0 0,16 4-709 0 0,-24 0 506 0 0,49-7-506 0 0,16-6 485 0 0,40 4-485 0 0,-54 2 147 0 0,-53 3-26 0 0,30 3-121 0 0,66 2 203 0 0,-66 2-175 0 0,-43-1 44 0 0,0 3 0 0 0,9 2-72 0 0,0-1 75 0 0,-1-2 0 0 0,0-3 1 0 0,1-2-1 0 0,18-5-75 0 0,22-2-64 0 0,-66 10 15 0 0,-1 1-1 0 0,9 2 50 0 0,44-1 138 0 0,-34-4 141 0 0,-25 1-192 0 0,0 0 0 0 0,1 2 1 0 0,-1 0-1 0 0,16 4-87 0 0,-21-2-24 0 0,1-1 0 0 0,0 0 0 0 0,0-2 0 0 0,9-1 24 0 0,-6 0-25 0 0,-1 2 1 0 0,1 0 0 0 0,3 1 24 0 0,-10 1 0 0 0,1-1 0 0 0,-1-1 0 0 0,0 0 1 0 0,1-1-1 0 0,-1 0 0 0 0,4-3 0 0 0,-14 4 4 0 0,-1 0 0 0 0,1 0 1 0 0,-1 0-1 0 0,0 0 0 0 0,1 0 0 0 0,2 2-4 0 0,-3-1 4 0 0,0-1-1 0 0,0 1 1 0 0,-1-1-1 0 0,1 0 1 0 0,0 0-1 0 0,0 0 1 0 0,-1-1-1 0 0,1 1 1 0 0,0-1-1 0 0,1 0-3 0 0,2-1 4 0 0,0 1-1 0 0,0 0 1 0 0,0 1-1 0 0,0-1 1 0 0,0 1 0 0 0,0 0-1 0 0,0 1 1 0 0,4 1-4 0 0,35-1-129 0 0,21 0 204 0 0,-35 2-269 0 0,-12 1 95 0 0,-17-3 88 0 0,-1-1 0 0 0,1 1 0 0 0,-1-1 0 0 0,1 1 0 0 0,-1-1 1 0 0,1 0-1 0 0,-1 0 0 0 0,1 0 0 0 0,0 0 11 0 0,2-1-6 0 0,-1 1-20 0 0,1-1 0 0 0,-1 0 0 0 0,1 1-1 0 0,-1 0 1 0 0,1 0 0 0 0,-1 0 0 0 0,1 0 0 0 0,0 1-1 0 0,-1 0 1 0 0,1 0 0 0 0,-1 0 0 0 0,3 1 26 0 0,-5 0-18 0 0,0-1 0 0 0,0 0 0 0 0,0 0 0 0 0,0 0 1 0 0,0 0-1 0 0,0 0 0 0 0,1 0 0 0 0,-1-1 0 0 0,0 1 0 0 0,0-1 1 0 0,1 1-1 0 0,-1-1 0 0 0,0 0 0 0 0,0 0 0 0 0,1 0 0 0 0,-1 0 0 0 0,0 0 1 0 0,1-1-1 0 0,-1 1 0 0 0,0-1 0 0 0,1 1 18 0 0,-2-1-35 0 0,1 1 1 0 0,0 0-1 0 0,-1 0 0 0 0,1 0 1 0 0,0 0-1 0 0,-1 0 1 0 0,1 0-1 0 0,0 1 0 0 0,-1-1 1 0 0,1 0-1 0 0,-1 1 0 0 0,1 0 1 0 0,-1-1-1 0 0,2 2 35 0 0,-1-2-18 0 0,-1 1-1 0 0,1 0 1 0 0,-1-1 0 0 0,1 1-1 0 0,-1-1 1 0 0,1 1-1 0 0,-1-1 1 0 0,1 0 0 0 0,0 0-1 0 0,-1 0 1 0 0,1 0 0 0 0,0 0-1 0 0,-1 0 1 0 0,1 0 0 0 0,-1 0-1 0 0,1-1 19 0 0,1 1-27 0 0,0 0-1 0 0,0 0 1 0 0,0 0-1 0 0,0 0 1 0 0,0 1-1 0 0,0-1 1 0 0,0 1-1 0 0,0-1 1 0 0,1 2 27 0 0,0-1-7 0 0,-1 0 1 0 0,1 0 0 0 0,0-1-1 0 0,0 1 1 0 0,0-1 0 0 0,0 0-1 0 0,0 0 7 0 0,0-1-41 0 0,0 1 0 0 0,-1-1 0 0 0,1 0 0 0 0,0 0 0 0 0,-1 0-1 0 0,1 0 1 0 0,-1-1 0 0 0,0 1 0 0 0,1-1 0 0 0,-1 0 0 0 0,0 0 0 0 0,1-1 41 0 0,0-1 213 0 0,-4 4-210 0 0,0 0 0 0 0,0 0 0 0 0,0 0 0 0 0,0 0 0 0 0,0 0 0 0 0,0 0 1 0 0,0 0-1 0 0,0 0 0 0 0,0 0 0 0 0,0 0 0 0 0,0-1 0 0 0,0 1 0 0 0,0 0 0 0 0,0 0 0 0 0,0 0 0 0 0,0 0 1 0 0,0 0-1 0 0,0 0 0 0 0,0 0 0 0 0,0 0 0 0 0,0 0 0 0 0,0 0 0 0 0,0 0 0 0 0,0 0 0 0 0,0 0 0 0 0,0 0 1 0 0,0 0-1 0 0,0 0 0 0 0,0 0 0 0 0,0 0 0 0 0,-1 0 0 0 0,1 0 0 0 0,0 0 0 0 0,0 0 0 0 0,0-1 0 0 0,0 1 1 0 0,0 0-1 0 0,0 0 0 0 0,0 0 0 0 0,0 0 0 0 0,0 0 0 0 0,0 0 0 0 0,0 0 0 0 0,0 0 0 0 0,0 0 0 0 0,0 0 1 0 0,0 0-1 0 0,0 0 0 0 0,0 0 0 0 0,0 0-3 0 0,20-23-114 0 0,-13 10 147 0 0,0-1-1 0 0,-1 0 0 0 0,-1 0 0 0 0,0-1 0 0 0,-1 0 0 0 0,-1 1 1 0 0,0-1-1 0 0,-1 0 0 0 0,-1-4-32 0 0,0-6 73 0 0,-2-1 1 0 0,-1-7-74 0 0,0 7 35 0 0,1 0 0 0 0,2-8-35 0 0,17-133-1412 0 0,8-4 1412 0 0,4-30-3195 0 0,2-43-3349 0 0,-7 61-2420 0 0,-16 98 6073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2:32:23.98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4280 863 2545 0 0,'42'-16'6017'0'0,"-29"10"-4508"0"0,0 1 1 0 0,0 1 0 0 0,0 0-1 0 0,9-1-1509 0 0,63-10 2270 0 0,261-35-304 0 0,-275 40-3039 0 0,2-1-1816 0 0,-61 10 1228 0 0,1 0 1 0 0,0 1 0 0 0,-1 1-1 0 0,10 1 1661 0 0,22 7-5321 0 0,-10-10 2418 0 0</inkml:trace>
  <inkml:trace contextRef="#ctx0" brushRef="#br0" timeOffset="-3535.88">1078 463 8674 0 0,'0'0'160'0'0,"0"0"-1"0"0,0 0 1 0 0,0 0 0 0 0,-1 1 0 0 0,1-1-1 0 0,0 0 1 0 0,0 0 0 0 0,0 0-1 0 0,0 0 1 0 0,0 1 0 0 0,0-1 0 0 0,0 0-1 0 0,0 0 1 0 0,0 0 0 0 0,0 0 0 0 0,0 0-1 0 0,0 1 1 0 0,0-1 0 0 0,0 0 0 0 0,1 0-1 0 0,-1 0 1 0 0,0 0 0 0 0,0 0 0 0 0,0 1-1 0 0,0-1 1 0 0,0 0 0 0 0,0 0-1 0 0,0 0 1 0 0,0 0 0 0 0,0 0 0 0 0,0 0-1 0 0,1 0 1 0 0,-1 1 0 0 0,0-1 0 0 0,0 0-1 0 0,0 0 1 0 0,0 0 0 0 0,0 0 0 0 0,1 0-1 0 0,-1 0 1 0 0,0 0 0 0 0,0 0 0 0 0,0 0-1 0 0,0 0 1 0 0,0 0 0 0 0,1 0-1 0 0,-1 0 1 0 0,0 0 0 0 0,0 0-160 0 0,15 5 2068 0 0,18-1-1790 0 0,20-6 40 0 0,26 0-397 0 0,-70 3-306 0 0,0-1-1 0 0,0 1 1 0 0,0 1-1 0 0,0 0 1 0 0,0 0-1 0 0,0 1 1 0 0,1 1 384 0 0,-9-4-245 0 0,0 1-1 0 0,0-1 1 0 0,0 1-1 0 0,1-1 0 0 0,-1 1 1 0 0,0 0-1 0 0,0-1 1 0 0,0 1-1 0 0,0 0 0 0 0,0 0 1 0 0,0 0-1 0 0,-1 0 1 0 0,1 0-1 0 0,0 0 0 0 0,0 0 1 0 0,-1 0-1 0 0,1 0 1 0 0,0 0-1 0 0,-1 0 0 0 0,1 1 1 0 0,-1-1-1 0 0,0 0 1 0 0,1 0-1 0 0,-1 0 0 0 0,0 1 1 0 0,0-1-1 0 0,0 1 247 0 0,0 1-694 0 0,0 0-1 0 0,-1 0 1 0 0,0 0 0 0 0,1 0-1 0 0,-1 0 1 0 0,0 0 0 0 0,-1 0-1 0 0,1 0 1 0 0,0-1-1 0 0,-1 1 1 0 0,0 0 694 0 0,-10 15-2083 0 0</inkml:trace>
  <inkml:trace contextRef="#ctx0" brushRef="#br0" timeOffset="-3048.716">944 794 2296 0 0,'-15'16'6298'0'0,"14"-15"-6237"0"0,1-1 0 0 0,0 0 0 0 0,0 0 0 0 0,0 0 0 0 0,0 0 0 0 0,0 0 0 0 0,0 0-1 0 0,0 1 1 0 0,0-1 0 0 0,0 0 0 0 0,0 0 0 0 0,0 0 0 0 0,0 0 0 0 0,0 0 0 0 0,0 1 0 0 0,0-1 0 0 0,0 0 0 0 0,0 0 0 0 0,0 0-1 0 0,0 0 1 0 0,0 0 0 0 0,0 1 0 0 0,0-1 0 0 0,0 0 0 0 0,0 0 0 0 0,0 0 0 0 0,0 0 0 0 0,0 0 0 0 0,0 1 0 0 0,0-1 0 0 0,0 0-1 0 0,0 0 1 0 0,1 0 0 0 0,-1 0 0 0 0,0 0 0 0 0,0 0 0 0 0,0 0 0 0 0,0 1 0 0 0,0-1 0 0 0,0 0 0 0 0,1 0-61 0 0,12-2 1489 0 0,14-7 126 0 0,23-12-1615 0 0,26-9 499 0 0,40-12 13 0 0,-113 41-493 0 0,1-1 0 0 0,-1 1 0 0 0,1 0 0 0 0,-1 1 0 0 0,1-1 0 0 0,-1 0 0 0 0,1 1 0 0 0,0 0 0 0 0,-1 0-1 0 0,1 0 1 0 0,-1 0 0 0 0,1 1 0 0 0,0-1 0 0 0,-1 1 0 0 0,1 0 0 0 0,2 1-19 0 0,-6-2 4 0 0,0 1 0 0 0,1-1 0 0 0,-1 1 0 0 0,0-1 0 0 0,0 0 1 0 0,0 1-1 0 0,0-1 0 0 0,0 1 0 0 0,0-1 0 0 0,0 0 0 0 0,0 1 0 0 0,0-1 0 0 0,0 1 0 0 0,0-1 0 0 0,-1 0 0 0 0,1 1 1 0 0,0-1-1 0 0,0 1 0 0 0,0-1 0 0 0,0 0 0 0 0,-1 1 0 0 0,1-1 0 0 0,0 0 0 0 0,0 1 0 0 0,-1-1 0 0 0,1 0 0 0 0,0 1 0 0 0,-1-1 1 0 0,1 0-1 0 0,0 0 0 0 0,0 1 0 0 0,-1-1-4 0 0,-16 17-51 0 0,6-7 6 0 0,-23 25-79 0 0,-2-1 1 0 0,-20 13 123 0 0,-41 37-106 0 0,81-68-23 0 0,2 0 0 0 0,-1 0 0 0 0,2 1 0 0 0,-9 15 129 0 0,19-28-19 0 0,1 1-1 0 0,0-1 0 0 0,0 0 0 0 0,0 1 0 0 0,0-1 0 0 0,1 1 1 0 0,-1 0-1 0 0,1 0 0 0 0,0-1 0 0 0,1 1 0 0 0,-1 0 1 0 0,1 0-1 0 0,0 2 20 0 0,0-5 9 0 0,1 1-1 0 0,-1-1 1 0 0,1 1 0 0 0,0-1 0 0 0,-1 0 0 0 0,1 1-1 0 0,0-1 1 0 0,0 0 0 0 0,1 0 0 0 0,-1 0 0 0 0,0 0-1 0 0,1 0 1 0 0,-1 0 0 0 0,1 0 0 0 0,0 0 0 0 0,0 0 0 0 0,-1-1-1 0 0,1 1 1 0 0,0-1 0 0 0,0 1 0 0 0,1-1 0 0 0,-1 0-1 0 0,0 0 1 0 0,0 0 0 0 0,3 1-9 0 0,1 0-70 0 0,1-1-1 0 0,0 1 1 0 0,-1-1-1 0 0,1 0 1 0 0,0-1 0 0 0,0 0-1 0 0,0 0 1 0 0,-1 0-1 0 0,1-1 1 0 0,0 0 0 0 0,0 0-1 0 0,-1 0 1 0 0,1-1-1 0 0,-1 0 1 0 0,1-1-1 0 0,-1 0 1 0 0,0 1 0 0 0,0-2-1 0 0,0 1 1 0 0,0-1-1 0 0,-1 0 1 0 0,1 0 0 0 0,-1-1-1 0 0,0 1 1 0 0,0-2 70 0 0,-3 4-151 0 0,0 0 0 0 0,-1 0 1 0 0,1 0-1 0 0,-1-1 0 0 0,0 1 1 0 0,1 0-1 0 0,-1-1 1 0 0,0 1-1 0 0,-1-1 0 0 0,1 1 1 0 0,0-1-1 0 0,-1 0 0 0 0,1 1 1 0 0,-1-1-1 0 0,0 0 0 0 0,0 1 1 0 0,0-1-1 0 0,0-1 151 0 0,-2-5-118 0 0,1 0-1 0 0,-2 0 1 0 0,1 0 0 0 0,-4-7 118 0 0,3 8 232 0 0,1 0 0 0 0,-1 0 0 0 0,1 0 1 0 0,1 0-1 0 0,-1-6-232 0 0,2 11 102 0 0,0 1 0 0 0,0-1 1 0 0,0 1-1 0 0,0-1 0 0 0,1 0 0 0 0,-1 1 1 0 0,1 0-1 0 0,0-1 0 0 0,0 1 0 0 0,0-1 1 0 0,0 1-1 0 0,0 0 0 0 0,0 0 1 0 0,1-1-1 0 0,-1 1 0 0 0,1 0 0 0 0,0 0 1 0 0,-1 0-1 0 0,1 1 0 0 0,1-2-102 0 0,5-2 424 0 0,-1 1 0 0 0,1 0-1 0 0,0 1 1 0 0,0 0 0 0 0,0 0 0 0 0,0 1 0 0 0,0 0-1 0 0,1 0 1 0 0,3 0-424 0 0,128-14-461 0 0,-87 11-2469 0 0,1-1-5965 0 0,-41 2 4563 0 0</inkml:trace>
  <inkml:trace contextRef="#ctx0" brushRef="#br0" timeOffset="-2720.487">1478 586 4977 0 0,'0'0'153'0'0,"3"-5"661"0"0,0 1 0 0 0,1 0 1 0 0,-1 0-1 0 0,1 0 1 0 0,0 0-1 0 0,0 1 0 0 0,2-2-814 0 0,-6 5 74 0 0,1 0-1 0 0,-1 0 0 0 0,1 0 0 0 0,-1 0 0 0 0,1 0 1 0 0,-1 0-1 0 0,0 0 0 0 0,1 0 0 0 0,-1 0 1 0 0,1 1-1 0 0,-1-1 0 0 0,1 0 0 0 0,-1 0 0 0 0,0 0 1 0 0,1 0-1 0 0,-1 1 0 0 0,1-1 0 0 0,-1 0 1 0 0,0 1-1 0 0,1-1 0 0 0,-1 0 0 0 0,0 0 0 0 0,1 1 1 0 0,-1-1-1 0 0,0 1 0 0 0,0-1 0 0 0,1 0 1 0 0,-1 1-1 0 0,0-1 0 0 0,0 0 0 0 0,0 1 0 0 0,0-1 1 0 0,1 1-1 0 0,-1-1 0 0 0,0 1 0 0 0,0-1 1 0 0,0 1-1 0 0,0-1 0 0 0,0 0 0 0 0,0 1 0 0 0,0 0-73 0 0,3 19 823 0 0,-2 45 1410 0 0,-7 50-2233 0 0,2-65-426 0 0,3-1-1 0 0,1 1 1 0 0,7 44 426 0 0,-1-66-1791 0 0,-1-16-2412 0 0,-1 0 1 0 0,1 0-1 0 0,7 10 4203 0 0,-8-15-1202 0 0</inkml:trace>
  <inkml:trace contextRef="#ctx0" brushRef="#br0" timeOffset="-2378.137">1714 483 4361 0 0,'-1'9'5418'0'0,"-6"36"-3125"0"0,-1 26-1518 0 0,2 0 1 0 0,4 0-1 0 0,3 0 1 0 0,6 29-776 0 0,7-14-245 0 0,-4-28-2015 0 0,-4 0-4544 0 0,-6-41 3521 0 0,-2-5 709 0 0</inkml:trace>
  <inkml:trace contextRef="#ctx0" brushRef="#br0" timeOffset="-2031.577">1227 1235 4361 0 0,'-4'0'763'0'0,"0"0"0"0"0,0-1 1 0 0,0 1-1 0 0,0-1 0 0 0,0 0 0 0 0,0 0 1 0 0,-1-1-764 0 0,5 2 49 0 0,-1 0 1 0 0,1 0-1 0 0,0 0 1 0 0,0 0 0 0 0,-1 0-1 0 0,1 0 1 0 0,0-1 0 0 0,-1 1-1 0 0,1 0 1 0 0,0 0 0 0 0,0 0-1 0 0,-1-1 1 0 0,1 1-1 0 0,0 0 1 0 0,0 0 0 0 0,0-1-1 0 0,-1 1 1 0 0,1 0 0 0 0,0 0-1 0 0,0-1 1 0 0,0 1-1 0 0,0 0 1 0 0,0-1 0 0 0,0 1-1 0 0,-1 0 1 0 0,1 0 0 0 0,0-1-1 0 0,0 1 1 0 0,0 0-1 0 0,0-1 1 0 0,0 1 0 0 0,0-1-50 0 0,1 0 81 0 0,0 0 1 0 0,-1 0 0 0 0,1 1 0 0 0,0-1 0 0 0,0 0-1 0 0,-1 0 1 0 0,1 0 0 0 0,0 0 0 0 0,0 1 0 0 0,0-1-1 0 0,0 0 1 0 0,0 1 0 0 0,0-1 0 0 0,0 1 0 0 0,1-1-82 0 0,20-9 500 0 0,2 0 0 0 0,20-4-500 0 0,-2 0 140 0 0,-21 6-86 0 0,1 2 0 0 0,0 0-1 0 0,0 2 1 0 0,2 0-54 0 0,-15 3-61 0 0,1 0 0 0 0,-1 0 0 0 0,0 1 0 0 0,1 0 0 0 0,-1 1 0 0 0,1 0 0 0 0,-1 1 0 0 0,0 0 0 0 0,0 0 0 0 0,0 1 0 0 0,1 0 61 0 0,-8-2-92 0 0,1 0-1 0 0,-1 0 1 0 0,1 0 0 0 0,-1 1-1 0 0,0-1 1 0 0,0 0 0 0 0,0 1-1 0 0,0 0 1 0 0,0-1 0 0 0,0 1 0 0 0,0 0-1 0 0,0 0 1 0 0,-1 0 0 0 0,1 0-1 0 0,-1 1 1 0 0,0-1 0 0 0,1 0-1 0 0,-1 0 1 0 0,0 1 0 0 0,0-1 0 0 0,0 1-1 0 0,-1-1 1 0 0,1 1 0 0 0,-1-1-1 0 0,1 1 1 0 0,-1 0 0 0 0,0 1 92 0 0,0 1-57 0 0,-1-1-1 0 0,0 0 1 0 0,0 0 0 0 0,0 0 0 0 0,-1 0-1 0 0,1 0 1 0 0,-1 0 0 0 0,0 0 0 0 0,0-1 0 0 0,-1 1-1 0 0,1-1 1 0 0,0 1 0 0 0,-1-1 0 0 0,0 0 0 0 0,0 0-1 0 0,-3 3 58 0 0,-16 10 107 0 0,0 0-1 0 0,0-2 1 0 0,-16 8-107 0 0,21-12 90 0 0,-57 25 484 0 0,59-29-336 0 0,-1 1 0 0 0,1 0-1 0 0,0 1 1 0 0,1 1-1 0 0,-1 0 1 0 0,2 1-1 0 0,0 1 1 0 0,-8 7-238 0 0,20-17 33 0 0,0-1 0 0 0,0 1 0 0 0,1 0 1 0 0,-1 0-1 0 0,0 0 0 0 0,1 0 0 0 0,-1 0 0 0 0,1 0 0 0 0,-1 0 0 0 0,1 0 0 0 0,-1 0 0 0 0,1 0 1 0 0,-1 0-1 0 0,1 1 0 0 0,0-1 0 0 0,0 0 0 0 0,0 0 0 0 0,0 0 0 0 0,0 0 0 0 0,0 1 1 0 0,0-1-1 0 0,0 0 0 0 0,0 0 0 0 0,0 0 0 0 0,1 0 0 0 0,-1 1 0 0 0,0-1 0 0 0,1 0 1 0 0,-1 0-1 0 0,1 0 0 0 0,-1 0 0 0 0,1 0 0 0 0,0 0 0 0 0,-1 0 0 0 0,1 0 0 0 0,0 0 0 0 0,0-1 1 0 0,-1 1-1 0 0,1 0 0 0 0,0 0 0 0 0,0-1 0 0 0,0 1 0 0 0,0 0 0 0 0,0-1 0 0 0,0 1 1 0 0,0-1-1 0 0,1 1-33 0 0,4 2 185 0 0,0 0 1 0 0,0-1 0 0 0,0 0 0 0 0,0 0-1 0 0,0 0 1 0 0,1-1 0 0 0,5 1-186 0 0,12 0 264 0 0,0-2 0 0 0,0-1 0 0 0,0-1 0 0 0,0 0 0 0 0,11-4-264 0 0,40-12-146 0 0,3-3 146 0 0,20-5-1073 0 0,0 1-2316 0 0,-3-4-3816 0 0,-56 15 2345 0 0</inkml:trace>
  <inkml:trace contextRef="#ctx0" brushRef="#br0" timeOffset="-1661.226">2498 526 4233 0 0,'0'-1'138'0'0,"0"1"0"0"0,0 0 0 0 0,0 0 0 0 0,0 0 1 0 0,0 0-1 0 0,0 0 0 0 0,0 0 0 0 0,0 0 0 0 0,0 0 0 0 0,0 0 0 0 0,0-1 0 0 0,0 1 1 0 0,0 0-1 0 0,0 0 0 0 0,0 0 0 0 0,0 0 0 0 0,0 0 0 0 0,0 0 0 0 0,0 0 0 0 0,0 0 1 0 0,-1 0-1 0 0,1 0 0 0 0,0 0 0 0 0,0-1 0 0 0,0 1 0 0 0,0 0 0 0 0,0 0 0 0 0,0 0 1 0 0,0 0-1 0 0,0 0 0 0 0,0 0 0 0 0,0 0 0 0 0,-1 0 0 0 0,1 0 0 0 0,0 0 0 0 0,0 0 0 0 0,0 0 1 0 0,0 0-1 0 0,0 0 0 0 0,0 0 0 0 0,0 0 0 0 0,0 0 0 0 0,0 0 0 0 0,-1 0 0 0 0,1 0 1 0 0,0 0-1 0 0,0 0 0 0 0,0 0 0 0 0,0 0 0 0 0,0 0 0 0 0,0 0 0 0 0,0 0 0 0 0,0 1 1 0 0,0-1-139 0 0,-9 5 2048 0 0,-6 8-1301 0 0,-111 147 2032 0 0,26-32-2076 0 0,60-74-257 0 0,-2-2-1 0 0,-21 19-445 0 0,-7 6-75 0 0,122-142-1038 0 0,-30 39 1013 0 0,2 1 0 0 0,7-5 100 0 0,-23 22 8 0 0,1 1 0 0 0,1 0 0 0 0,-1 0 1 0 0,1 1-1 0 0,1 0 0 0 0,-1 1 0 0 0,1 0 0 0 0,4-1-8 0 0,-11 5 10 0 0,1-1 0 0 0,-1 1 1 0 0,0 1-1 0 0,0-1 0 0 0,1 1 0 0 0,-1-1 0 0 0,0 1 1 0 0,1 1-1 0 0,-1-1 0 0 0,0 1 0 0 0,1-1 0 0 0,-1 1 0 0 0,0 0 1 0 0,0 1-1 0 0,2 0-10 0 0,0 1-55 0 0,-1-1 0 0 0,1 2 0 0 0,-1-1 1 0 0,0 1-1 0 0,0-1 0 0 0,0 2 0 0 0,-1-1 0 0 0,1 0 0 0 0,-1 1 1 0 0,1 1 54 0 0,2 4-725 0 0,1 1 0 0 0,-1 0 0 0 0,-1 0 0 0 0,4 9 725 0 0,-2-2-3451 0 0,-1 0 0 0 0,3 11 3451 0 0,-10-27-409 0 0,1 0 0 0 0,-1 0-1 0 0,1 0 1 0 0,-1 0 0 0 0,0 0-1 0 0,0 0 1 0 0,0 0 0 0 0,0 0-1 0 0,0 0 1 0 0,0 0 0 0 0,0 0 0 0 0,-1 0 409 0 0,-2 7-2421 0 0</inkml:trace>
  <inkml:trace contextRef="#ctx0" brushRef="#br0" timeOffset="-1333.183">1720 1338 2929 0 0,'0'0'173'0'0,"0"0"0"0"0,0 0-1 0 0,-1 1 1 0 0,1-1 0 0 0,0 0 0 0 0,0 1 0 0 0,0-1 0 0 0,-1 0 0 0 0,1 0 0 0 0,0 1 0 0 0,0-1 0 0 0,0 0 0 0 0,0 1 0 0 0,0-1 0 0 0,0 0 0 0 0,0 1 0 0 0,0-1 0 0 0,-1 0 0 0 0,1 1 0 0 0,0-1 0 0 0,1 0-1 0 0,-1 1 1 0 0,0-1 0 0 0,0 0 0 0 0,0 1 0 0 0,0-1 0 0 0,0 0 0 0 0,0 1 0 0 0,0-1 0 0 0,0 0-173 0 0,11 2 2398 0 0,21-10-1252 0 0,-24 5-376 0 0,267-48 3585 0 0,-81 17-3688 0 0,25-6-2271 0 0,-146 29-2097 0 0,0 1-3745 0 0,-51 6 2872 0 0</inkml:trace>
  <inkml:trace contextRef="#ctx0" brushRef="#br0" timeOffset="-999.415">2931 633 6017 0 0,'7'-11'498'0'0,"2"1"0"0"0,0 0 0 0 0,0 0 0 0 0,1 1 0 0 0,0 1 0 0 0,0-1 0 0 0,1 2 0 0 0,0-1 0 0 0,0 2 0 0 0,1-1 0 0 0,0 2 0 0 0,0-1 0 0 0,1 2-498 0 0,16-7 300 0 0,1 3 0 0 0,1 0-1 0 0,-1 2 1 0 0,1 1 0 0 0,1 1-300 0 0,-26 4 35 0 0,1-1-1 0 0,-1 1 1 0 0,1 0 0 0 0,-1 0 0 0 0,1 1 0 0 0,-1 0 0 0 0,4 0-35 0 0,-9 0 4 0 0,-1-1 0 0 0,1 0 0 0 0,0 1 0 0 0,0-1 0 0 0,0 0 0 0 0,0 1 0 0 0,-1-1 0 0 0,1 1 0 0 0,0-1 0 0 0,0 1 0 0 0,-1-1 0 0 0,1 1 0 0 0,0 0 0 0 0,-1-1 0 0 0,1 1 0 0 0,-1 0 0 0 0,1 0 0 0 0,-1-1 0 0 0,1 1 0 0 0,-1 0 0 0 0,1 0 0 0 0,-1 0-4 0 0,0 1 4 0 0,0-1 1 0 0,0 1-1 0 0,0 0 0 0 0,0-1 1 0 0,0 1-1 0 0,0 0 1 0 0,-1-1-1 0 0,1 1 0 0 0,-1-1 1 0 0,1 1-1 0 0,-1-1 0 0 0,0 1 1 0 0,1-1-1 0 0,-1 1 1 0 0,0-1-1 0 0,0 0 0 0 0,-1 2-4 0 0,-8 11 84 0 0,-1-1-1 0 0,0-1 1 0 0,-1 1-1 0 0,-1-2 1 0 0,-3 3-84 0 0,-73 52 41 0 0,18-14-142 0 0,-73 50 67 0 0,30-23 168 0 0,107-74-144 0 0,5-3 24 0 0,-1 0 0 0 0,1 0-1 0 0,-1 0 1 0 0,1 0 0 0 0,-1 0-1 0 0,0-1 1 0 0,0 1 0 0 0,0-1-1 0 0,0 0 1 0 0,0 0 0 0 0,0 0-1 0 0,0 0 1 0 0,-2 0-14 0 0,4-4-135 0 0,7-3 81 0 0,7-4 35 0 0,8-5 19 0 0,0 2 1 0 0,2 0-1 0 0,0 1 1 0 0,0 1-1 0 0,1 2 0 0 0,12-4 0 0 0,-27 11-47 0 0,0 1-1 0 0,1-1 0 0 0,-1 1 0 0 0,0 1 0 0 0,0 0 0 0 0,1 0 0 0 0,-1 1 0 0 0,0 0 0 0 0,1 1 0 0 0,-1 0 0 0 0,0 0 0 0 0,0 1 0 0 0,-1 0 0 0 0,8 4 48 0 0,-5-2-733 0 0,-1 1 0 0 0,0 0 0 0 0,0 1 1 0 0,0 0-1 0 0,0 1 733 0 0,0 1-2328 0 0,0 1 0 0 0,0 0 0 0 0,-1 1 1 0 0,2 2 2327 0 0,-5-3-1162 0 0</inkml:trace>
  <inkml:trace contextRef="#ctx0" brushRef="#br0" timeOffset="-662.553">3432 348 3065 0 0,'12'-15'1557'0'0,"-10"11"-1293"0"0,1 1 0 0 0,-1-1 1 0 0,1 1-1 0 0,-1 0 0 0 0,1 0 0 0 0,0 0 0 0 0,0 0 0 0 0,1 1 1 0 0,-1-1-1 0 0,0 1 0 0 0,1 0 0 0 0,0 0 0 0 0,-1 0 0 0 0,1 0 1 0 0,2 0-265 0 0,-5 2 102 0 0,0 1 0 0 0,-1-1 0 0 0,1 0 0 0 0,-1 0 0 0 0,1 1 1 0 0,0-1-1 0 0,-1 0 0 0 0,1 1 0 0 0,-1-1 0 0 0,1 1 1 0 0,-1-1-1 0 0,1 1 0 0 0,-1-1 0 0 0,0 1 0 0 0,1-1 0 0 0,-1 1 1 0 0,0-1-1 0 0,1 1 0 0 0,-1 0 0 0 0,0-1 0 0 0,1 1 1 0 0,-1-1-1 0 0,0 1 0 0 0,0 0 0 0 0,0-1 0 0 0,0 1 1 0 0,0 0-1 0 0,0-1 0 0 0,0 1-102 0 0,4 22 1053 0 0,-4-22-967 0 0,4 73 1409 0 0,-4 0 0 0 0,-6 32-1495 0 0,2-15 358 0 0,4 25-358 0 0,9-41-2120 0 0,-8-80 1826 0 0,0-1 1 0 0,0 1-1 0 0,0-1 1 0 0,1 1-1 0 0,0 0 0 0 0,0-1 1 0 0,0 1-1 0 0,1 0 294 0 0,26-49 277 0 0,-20 37-328 0 0,-5 10 78 0 0,0 1 1 0 0,0 0 0 0 0,0-1-1 0 0,1 2 1 0 0,0-1-1 0 0,0 0 1 0 0,0 1-1 0 0,1 0 1 0 0,0 1-1 0 0,0-1 1 0 0,0 1 0 0 0,0 0-1 0 0,1 0 1 0 0,3-1-28 0 0,-4 3-158 0 0,0 0 1 0 0,0 0-1 0 0,1 1 1 0 0,-1 0-1 0 0,0 0 1 0 0,1 0-1 0 0,-1 1 1 0 0,1 0-1 0 0,-1 0 1 0 0,1 1-1 0 0,-1-1 1 0 0,1 1 0 0 0,-1 1-1 0 0,0-1 1 0 0,0 1-1 0 0,6 3 158 0 0,-8-3-531 0 0,1 0-1 0 0,-1 0 1 0 0,0 0-1 0 0,0 1 1 0 0,0 0-1 0 0,0 0 1 0 0,-1 0-1 0 0,1 0 1 0 0,-1 1 0 0 0,0-1-1 0 0,0 1 1 0 0,0 0-1 0 0,0 0 1 0 0,2 4 531 0 0,2 5-2210 0 0</inkml:trace>
  <inkml:trace contextRef="#ctx0" brushRef="#br0" timeOffset="-331.572">2987 1186 4985 0 0,'-9'9'690'0'0,"1"1"1"0"0,0 0-1 0 0,0 0 0 0 0,1 1 1 0 0,0 0-1 0 0,1 0 0 0 0,0 1 1 0 0,0 3-691 0 0,4-11 145 0 0,1 0 1 0 0,0 0 0 0 0,0 1 0 0 0,1-1 0 0 0,-1 0 0 0 0,1 0-1 0 0,0 1 1 0 0,0-1 0 0 0,0 0 0 0 0,0 1 0 0 0,1-1 0 0 0,0 0-1 0 0,0 0 1 0 0,0 0 0 0 0,1 0 0 0 0,-1 0 0 0 0,1 0-1 0 0,0 0 1 0 0,0 0 0 0 0,0 0 0 0 0,0-1 0 0 0,1 1 0 0 0,0-1-1 0 0,-1 0 1 0 0,1 0 0 0 0,2 1-146 0 0,2 3 100 0 0,0-1 0 0 0,1-1-1 0 0,-1 1 1 0 0,1-1 0 0 0,1-1 0 0 0,-1 0-1 0 0,1 0 1 0 0,-1 0 0 0 0,1-1 0 0 0,0 0-1 0 0,0-1 1 0 0,1 0 0 0 0,-1 0 0 0 0,0-1-1 0 0,1 0 1 0 0,-1-1 0 0 0,0 0 0 0 0,7-1-100 0 0,15-3 87 0 0,1 0-1 0 0,-1-2 1 0 0,0-2 0 0 0,28-10-87 0 0,-49 14 43 0 0,0 0 0 0 0,0 0-1 0 0,0-1 1 0 0,-1 0 0 0 0,0 0 0 0 0,1-1 0 0 0,-2-1-1 0 0,1 1 1 0 0,6-9-43 0 0,-12 13 79 0 0,-1-1 1 0 0,1 1-1 0 0,-1-1 0 0 0,0 0 1 0 0,0 0-1 0 0,0 0 0 0 0,0 0 1 0 0,0-1-1 0 0,-1 1 0 0 0,1 0 1 0 0,-1-1-1 0 0,0 1 0 0 0,0-1 1 0 0,0 0-1 0 0,-1 1 0 0 0,1-1 1 0 0,-1 1-1 0 0,0-1 0 0 0,0 0 1 0 0,0 1-1 0 0,-1-1 0 0 0,1 0 1 0 0,-1 1-1 0 0,0-1 0 0 0,0 1 1 0 0,0-1-1 0 0,0 1 0 0 0,-1-1 0 0 0,1 1 1 0 0,-2-3-80 0 0,-4-4 103 0 0,1 0 0 0 0,-1 0 0 0 0,0 1 0 0 0,-1 0-1 0 0,0 0 1 0 0,-1 1 0 0 0,1 0 0 0 0,-2 0 0 0 0,1 1 0 0 0,-1 0 0 0 0,-9-4-103 0 0,11 7-81 0 0,0 0 0 0 0,-1 0 0 0 0,1 1 0 0 0,-1 1 0 0 0,0 0 0 0 0,0 0 0 0 0,0 0 0 0 0,0 1 0 0 0,0 0 0 0 0,-1 1 0 0 0,1 0 0 0 0,0 1 0 0 0,0 0 0 0 0,0 0 0 0 0,-6 2 81 0 0,-2 1-761 0 0,0 1-1 0 0,1 1 1 0 0,0 1 0 0 0,0 0-1 0 0,1 0 1 0 0,-11 8 761 0 0,16-8-1320 0 0,0 0 0 0 0,1 0 1 0 0,0 1-1 0 0,0 0 0 0 0,1 1 0 0 0,-2 2 1320 0 0,-8 16-6037 0 0</inkml:trace>
  <inkml:trace contextRef="#ctx0" brushRef="#br0" timeOffset="8781.064">9689 847 5945 0 0,'11'0'8143'0'0,"13"-2"-5377"0"0,80-20 872 0 0,38-9-2569 0 0,-71 11-972 0 0,-26 6-536 0 0,0 3-1 0 0,1 1 1 0 0,0 2-1 0 0,34 0 440 0 0,-12 9-6959 0 0,58 8 6959 0 0,-64-3-4755 0 0,-1-3-2471 0 0</inkml:trace>
  <inkml:trace contextRef="#ctx0" brushRef="#br0" timeOffset="9369.726">11301 307 4625 0 0,'2'-1'405'0'0,"0"-1"0"0"0,0 0 1 0 0,-1 0-1 0 0,1 1 0 0 0,0-1 0 0 0,0 1 0 0 0,1 0 1 0 0,-1-1-1 0 0,0 1 0 0 0,0 0 0 0 0,1 0 0 0 0,-1 1 1 0 0,0-1-1 0 0,1 0 0 0 0,-1 1 0 0 0,1-1 1 0 0,0 1-406 0 0,-2 0 131 0 0,1 1 1 0 0,-1-1 0 0 0,0 1-1 0 0,1-1 1 0 0,-1 1-1 0 0,0 0 1 0 0,1-1 0 0 0,-1 1-1 0 0,0 0 1 0 0,0 0 0 0 0,0 0-1 0 0,0 0 1 0 0,0 0 0 0 0,0 0-1 0 0,0 0 1 0 0,0 0 0 0 0,0 0-1 0 0,0 1 1 0 0,0-1 0 0 0,-1 0-1 0 0,1 0 1 0 0,-1 1 0 0 0,1-1-1 0 0,-1 1 1 0 0,1-1 0 0 0,-1 0-1 0 0,0 1 1 0 0,1-1 0 0 0,-1 1-1 0 0,0 1-131 0 0,2 14 188 0 0,-1 0 0 0 0,0 0-1 0 0,-1 0 1 0 0,-2 16-188 0 0,0-9-623 0 0,1 0-1 0 0,2 5 624 0 0,2-6-1958 0 0,1 0 0 0 0,6 19 1958 0 0,-5-22-2898 0 0,0 1 1 0 0,-2 0 0 0 0,0 8 2897 0 0,-4-12-2351 0 0</inkml:trace>
  <inkml:trace contextRef="#ctx0" brushRef="#br0" timeOffset="9729.021">11710 210 6321 0 0,'0'0'92'0'0,"0"-1"-1"0"0,0 1 0 0 0,1-1 1 0 0,-1 1-1 0 0,0-1 0 0 0,1 1 1 0 0,-1-1-1 0 0,0 1 0 0 0,1 0 1 0 0,-1-1-1 0 0,1 1 0 0 0,-1-1 0 0 0,1 1 1 0 0,-1 0-1 0 0,1-1 0 0 0,-1 1 1 0 0,1 0-1 0 0,-1 0 0 0 0,1 0 1 0 0,0-1-1 0 0,-1 1 0 0 0,1 0 1 0 0,-1 0-1 0 0,1 0 0 0 0,0 0 1 0 0,-1 0-1 0 0,1 0 0 0 0,-1 0 0 0 0,1 0 1 0 0,0 0-1 0 0,-1 0 0 0 0,1 0 1 0 0,-1 0-1 0 0,1 1 0 0 0,-1-1 1 0 0,1 0-1 0 0,0 0 0 0 0,-1 1-91 0 0,1 0 133 0 0,0 0-1 0 0,0 0 0 0 0,0 0 0 0 0,0 0 0 0 0,0 0 1 0 0,-1 0-1 0 0,1 0 0 0 0,0 0 0 0 0,-1 1 0 0 0,1-1 1 0 0,-1 0-1 0 0,1 0 0 0 0,-1 1 0 0 0,0-1 0 0 0,1 0 1 0 0,-1 2-133 0 0,2 26 553 0 0,-2 0 1 0 0,-1 0 0 0 0,-1 1 0 0 0,-4 18-554 0 0,-3 51 145 0 0,9-57 15 0 0,0-23-279 0 0,0 1 0 0 0,-1 0 0 0 0,-1-1 1 0 0,-1 1-1 0 0,0-1 0 0 0,-2 1 119 0 0,3-15-62 0 0,1 0 0 0 0,-1-1 0 0 0,0 1 1 0 0,-1 0-1 0 0,1-1 0 0 0,-1 0 0 0 0,0 1 0 0 0,0-1 0 0 0,0 0 0 0 0,-1-1 0 0 0,1 1 0 0 0,-1 0 0 0 0,0-1 0 0 0,0 0 0 0 0,0 0 0 0 0,0 0 0 0 0,-1-1 0 0 0,1 1 0 0 0,-1-1 0 0 0,0 0 0 0 0,0 0 0 0 0,1-1 0 0 0,-1 1 0 0 0,0-1 0 0 0,-1 0 62 0 0,-4 0-58 0 0,0 0 0 0 0,1-1 0 0 0,-1 0-1 0 0,0 0 1 0 0,1-1 0 0 0,-1 0 0 0 0,1-1-1 0 0,-1 0 1 0 0,1 0 0 0 0,0-1 0 0 0,0-1 0 0 0,0 1-1 0 0,-3-3 59 0 0,6 3 39 0 0,0 0 0 0 0,0 0-1 0 0,1 0 1 0 0,-1-1-1 0 0,1 0 1 0 0,0 0-1 0 0,0 0 1 0 0,0-1 0 0 0,1 0-1 0 0,0 0 1 0 0,0 0-1 0 0,0 0 1 0 0,0 0-1 0 0,1-1 1 0 0,0 0 0 0 0,0 0-1 0 0,0 0 1 0 0,1 0-1 0 0,0 0 1 0 0,0-1-39 0 0,2 4 16 0 0,0 1 0 0 0,-1-1-1 0 0,2 1 1 0 0,-1-1 0 0 0,0 0 0 0 0,0 1 0 0 0,1-1 0 0 0,0 1-1 0 0,-1-1 1 0 0,1 1 0 0 0,0-1 0 0 0,0 1 0 0 0,0 0-1 0 0,1-1 1 0 0,-1 1 0 0 0,0 0 0 0 0,1 0 0 0 0,-1 0 0 0 0,1 0-1 0 0,0 0 1 0 0,0 0 0 0 0,0 1 0 0 0,0-1 0 0 0,0 0 0 0 0,0 1-1 0 0,0 0 1 0 0,1-1 0 0 0,1 1-16 0 0,8-6-189 0 0,1 1-1 0 0,1 1 1 0 0,-1 0 0 0 0,11-1 189 0 0,-17 4-210 0 0,16-5-912 0 0,-10 2-400 0 0,1 1 0 0 0,0 1 0 0 0,0 0-1 0 0,0 1 1 0 0,10-1 1522 0 0,5 7-2859 0 0</inkml:trace>
  <inkml:trace contextRef="#ctx0" brushRef="#br0" timeOffset="10072.685">12015 51 6281 0 0,'1'1'245'0'0,"0"0"-1"0"0,-1 0 0 0 0,1 0 0 0 0,0 0 0 0 0,0 0 0 0 0,0 0 1 0 0,-1 0-1 0 0,1 0 0 0 0,0 1 0 0 0,-1-1 0 0 0,0 0 1 0 0,1 1-1 0 0,-1-1 0 0 0,1 0 0 0 0,-1 1 0 0 0,0-1 0 0 0,0 0 1 0 0,0 1-1 0 0,0-1-244 0 0,1 28 1686 0 0,-4 5 74 0 0,-2 0 1 0 0,-1 4-1761 0 0,-7 47 1188 0 0,4 104 1098 0 0,13 157-2286 0 0,-4-332 10 0 0,27 339-3887 0 0,-19-291-32 0 0,-6-49 2064 0 0,0-1 1 0 0,1 0-1 0 0,1 0 0 0 0,0 0 0 0 0,1 0 0 0 0,0 1 1845 0 0,2-4-749 0 0</inkml:trace>
  <inkml:trace contextRef="#ctx0" brushRef="#br0" timeOffset="10412.349">12516 309 5185 0 0,'-1'0'87'0'0,"1"0"1"0"0,0 0-1 0 0,0 0 0 0 0,0 0 1 0 0,-1-1-1 0 0,1 1 0 0 0,0 0 1 0 0,0 0-1 0 0,0 0 0 0 0,-1 0 0 0 0,1 0 1 0 0,0 0-1 0 0,0 0 0 0 0,-1 0 1 0 0,1 0-1 0 0,0 0 0 0 0,0 0 1 0 0,-1 0-1 0 0,1 0 0 0 0,0 0 0 0 0,-1 0 1 0 0,1 0-1 0 0,0 0 0 0 0,0 0 1 0 0,-1 0-1 0 0,1 0 0 0 0,0 0 1 0 0,0 0-1 0 0,0 0 0 0 0,-1 1 0 0 0,1-1 1 0 0,0 0-1 0 0,0 0 0 0 0,0 0 1 0 0,-1 0-1 0 0,1 1 0 0 0,0-1 1 0 0,0 0-1 0 0,0 0 0 0 0,0 0 0 0 0,-1 1 1 0 0,1-1-1 0 0,0 0 0 0 0,0 0-87 0 0,-4 17 2253 0 0,6 20 88 0 0,0 3-1129 0 0,-2-28-873 0 0,1-1-1 0 0,0 1 1 0 0,1-1 0 0 0,2 8-339 0 0,-2-14 56 0 0,-1-1-1 0 0,1 0 1 0 0,0 0-1 0 0,0 0 1 0 0,0 0-1 0 0,0 0 1 0 0,1 0 0 0 0,0-1-1 0 0,0 1 1 0 0,0-1-1 0 0,0 0 1 0 0,0 0-1 0 0,0 0 1 0 0,3 1-56 0 0,-1 0 12 0 0,1-1 0 0 0,0 1-1 0 0,-1-1 1 0 0,1 0 0 0 0,1-1 0 0 0,-1 1 0 0 0,0-1 0 0 0,1-1-1 0 0,-1 1 1 0 0,1-1 0 0 0,-1 0 0 0 0,1 0 0 0 0,0-1-1 0 0,-1 0 1 0 0,1 0 0 0 0,0-1 0 0 0,-1 0 0 0 0,1 0 0 0 0,-1 0-1 0 0,1-1 1 0 0,-1 0 0 0 0,1 0-12 0 0,28-8-380 0 0,30-9-1703 0 0,-57 15 1292 0 0,0 1-1 0 0,0-1 1 0 0,-1-1-1 0 0,1 1 1 0 0,-1-1-1 0 0,-1 0 1 0 0,3-2 791 0 0,9-9-3945 0 0,-1 5-1084 0 0</inkml:trace>
  <inkml:trace contextRef="#ctx0" brushRef="#br0" timeOffset="10772.908">12506 631 6481 0 0,'-8'11'884'0'0,"-3"3"164"0"0,1 1 0 0 0,1-1-1 0 0,1 2 1 0 0,0-1 0 0 0,-3 11-1048 0 0,9-21 126 0 0,1 1-1 0 0,-1-1 1 0 0,1 0-1 0 0,1 1 1 0 0,-1-1-1 0 0,1 1 1 0 0,0-1 0 0 0,0 1-1 0 0,1-1 1 0 0,-1 0-1 0 0,1 1 1 0 0,0-1-1 0 0,1 0 1 0 0,-1 1-1 0 0,1-1 1 0 0,0 0 0 0 0,0 0-1 0 0,1 0 1 0 0,0-1-1 0 0,0 2-125 0 0,6 6-798 0 0,1 0 0 0 0,0 0 0 0 0,0-1 1 0 0,7 5 797 0 0,1 1-3958 0 0,-5-8-2017 0 0,-9-7 3992 0 0</inkml:trace>
  <inkml:trace contextRef="#ctx0" brushRef="#br0" timeOffset="10773.908">12734 578 5377 0 0,'-6'7'550'0'0,"0"-1"0"0"0,1 1-1 0 0,0 0 1 0 0,0 1 0 0 0,0-1 0 0 0,1 1-1 0 0,1 0 1 0 0,-1 0 0 0 0,1 0-1 0 0,0 1 1 0 0,0 4-550 0 0,-3 14 253 0 0,2 0 0 0 0,1 1-1 0 0,1 0-252 0 0,1-3-1291 0 0,-2-1-1 0 0,0 0 0 0 0,-6 20 1292 0 0,5-33-1719 0 0,0 0-1 0 0,0 0 1 0 0,-1 0 0 0 0,-1 1 1719 0 0,-7 5-1422 0 0</inkml:trace>
  <inkml:trace contextRef="#ctx0" brushRef="#br0" timeOffset="11121.811">12118 1077 4585 0 0,'22'-9'7597'0'0,"34"-6"-6488"0"0,-49 13-584 0 0,48-8 338 0 0,-1 1 0 0 0,27 1-863 0 0,-40 5 199 0 0,252-27 543 0 0,16-1-6273 0 0,-220 26-2028 0 0,-56-2 4174 0 0</inkml:trace>
  <inkml:trace contextRef="#ctx0" brushRef="#br0" timeOffset="11122.811">13324 313 6729 0 0,'5'-7'521'0'0,"0"-1"0"0"0,0 1 0 0 0,1 0 0 0 0,0 1 0 0 0,0-1 0 0 0,1 1 0 0 0,0 1 0 0 0,0-1 0 0 0,0 1 0 0 0,7-4-521 0 0,-10 7 129 0 0,-1 1 0 0 0,1-1 1 0 0,-1 1-1 0 0,1 0 0 0 0,-1 0 1 0 0,1 0-1 0 0,0 0 0 0 0,0 1 1 0 0,-1-1-1 0 0,1 1 1 0 0,0 0-1 0 0,0 0 0 0 0,0 1 1 0 0,-1-1-1 0 0,1 1 0 0 0,0 0 1 0 0,0 0-1 0 0,-1 0 0 0 0,1 0 1 0 0,-1 0-1 0 0,1 1 0 0 0,-1 0 1 0 0,0 0-1 0 0,1 0 1 0 0,-1 0-1 0 0,1 1-129 0 0,-1 0 13 0 0,-1-1-1 0 0,0 1 1 0 0,0 0 0 0 0,0-1-1 0 0,0 1 1 0 0,-1 0 0 0 0,1 0-1 0 0,-1 0 1 0 0,0 0 0 0 0,0 1-1 0 0,0-1 1 0 0,0 0 0 0 0,0 0-1 0 0,-1 1 1 0 0,1-1 0 0 0,-1 0 0 0 0,0 1-1 0 0,0-1 1 0 0,0 0 0 0 0,-1 1-1 0 0,1-1 1 0 0,-1 0 0 0 0,0 1-13 0 0,-1 10 2 0 0,-1-1 0 0 0,-1 1-1 0 0,0-1 1 0 0,-1 0 0 0 0,-1 1-2 0 0,-5 7-162 0 0,0-1-1 0 0,-1 0 0 0 0,-1-1 0 0 0,-1-1 0 0 0,-7 8 163 0 0,-83 84-2791 0 0,51-57-153 0 0,45-45 1556 0 0,1 0 0 0 0,-2-1 0 0 0,1 0 0 0 0,-3 2 1388 0 0,-9 2-3486 0 0</inkml:trace>
  <inkml:trace contextRef="#ctx0" brushRef="#br0" timeOffset="11449.921">13661 0 5737 0 0,'5'1'416'0'0,"-1"1"-1"0"0,1-1 0 0 0,-1 1 0 0 0,0 0 1 0 0,0 0-1 0 0,0 0 0 0 0,0 1 1 0 0,0-1-1 0 0,0 1 0 0 0,-1 0 1 0 0,1 0-1 0 0,-1 0 0 0 0,1 1-415 0 0,-1 1 337 0 0,1 1 0 0 0,-1-1-1 0 0,0 0 1 0 0,0 1-1 0 0,-1 0 1 0 0,0-1-1 0 0,0 1 1 0 0,0 0 0 0 0,0 3-337 0 0,12 66 2094 0 0,-4 0 0 0 0,2 74-2094 0 0,-2-13 579 0 0,12 176-1081 0 0,-15-211-2365 0 0,0 1-3591 0 0,-1-58 425 0 0,-2-31 2968 0 0</inkml:trace>
  <inkml:trace contextRef="#ctx0" brushRef="#br0" timeOffset="11793.583">14294 192 4929 0 0,'5'-10'861'0'0,"1"1"0"0"0,0 0-1 0 0,0 0 1 0 0,1 0 0 0 0,0 1 0 0 0,5-4-861 0 0,-9 8 230 0 0,0 1 1 0 0,1 1-1 0 0,-1-1 1 0 0,1 1-1 0 0,0-1 0 0 0,0 1 1 0 0,0 0-1 0 0,0 0 1 0 0,0 1-1 0 0,1-1 0 0 0,-1 1 1 0 0,0 0-1 0 0,1 0 1 0 0,-1 0-1 0 0,0 1 1 0 0,1 0-1 0 0,2 0-230 0 0,4 0 195 0 0,0 1 1 0 0,-1 1-1 0 0,1 0 0 0 0,0 1 0 0 0,0 0 1 0 0,-1 0-1 0 0,0 1 0 0 0,0 1 1 0 0,0 0-1 0 0,0 0 0 0 0,-1 0 1 0 0,1 2-1 0 0,-2-1 0 0 0,1 1 0 0 0,1 1-195 0 0,-4-1 30 0 0,1 0 0 0 0,-1 0 0 0 0,0 0 0 0 0,0 1 0 0 0,-1-1 0 0 0,0 2 0 0 0,-1-1 0 0 0,0 0-1 0 0,0 1 1 0 0,0 0 0 0 0,-1 0 0 0 0,-1 0 0 0 0,1 0 0 0 0,-2 0 0 0 0,1 0 0 0 0,-1 1 0 0 0,-1-1-1 0 0,1 1-29 0 0,-2 4-423 0 0,0-1-1 0 0,0 1 1 0 0,-1 0-1 0 0,-1-1 0 0 0,0 1 1 0 0,-1-1-1 0 0,-1 0 1 0 0,0 0-1 0 0,-6 11 424 0 0,1-5-2596 0 0,-1 0 0 0 0,-1-1-1 0 0,-10 11 2597 0 0,7-11-2928 0 0,4 0-13 0 0</inkml:trace>
  <inkml:trace contextRef="#ctx0" brushRef="#br0" timeOffset="11794.583">14383 360 2312 0 0,'-8'22'2945'0'0,"0"1"0"0"0,2 0 0 0 0,-3 22-2945 0 0,7-24 311 0 0,0-1 1 0 0,2 1 0 0 0,0-1-1 0 0,2 15-311 0 0,-1-26-503 0 0,0 1-1 0 0,-1-1 0 0 0,-1 1 0 0 0,1-1 0 0 0,-2 1 1 0 0,1 1 503 0 0,-1-5-727 0 0,1-1 0 0 0,-1 1 0 0 0,0-1 0 0 0,0 1 0 0 0,-1-1 0 0 0,0 0 0 0 0,1 0 1 0 0,-2 0-1 0 0,1 0 0 0 0,-3 2 727 0 0,-6 9-2094 0 0</inkml:trace>
  <inkml:trace contextRef="#ctx0" brushRef="#br0" timeOffset="12120.39">14080 726 1448 0 0,'-18'20'7867'0'0,"19"-21"-7535"0"0,1 0-1 0 0,-1 0 0 0 0,1 0 0 0 0,-1 1 0 0 0,1-1 1 0 0,-1 0-1 0 0,1 1 0 0 0,0-1 0 0 0,-1 1 0 0 0,1 0 1 0 0,0-1-1 0 0,-1 1 0 0 0,2 0-331 0 0,28-4 393 0 0,-2 2-174 0 0,152-15-1195 0 0,-60 9-4901 0 0,-80 9 2474 0 0,1 9-446 0 0</inkml:trace>
  <inkml:trace contextRef="#ctx0" brushRef="#br0" timeOffset="12464.125">14906 51 3585 0 0,'3'4'472'0'0,"0"0"1"0"0,0 0-1 0 0,0 0 1 0 0,-1 0-1 0 0,1 1 1 0 0,-1-1-1 0 0,0 1 1 0 0,-1-1-1 0 0,1 1 1 0 0,-1 0 0 0 0,0 0-1 0 0,0 0 1 0 0,0 0-1 0 0,-1 0 1 0 0,0 0-1 0 0,0 1-472 0 0,0 16 846 0 0,-1-1-1 0 0,-2 1 0 0 0,0 3-845 0 0,0-4 409 0 0,-21 235 1099 0 0,8-68-1548 0 0,12-138-28 0 0,4-33 5 0 0,-1-1-1 0 0,-1 1 0 0 0,0-1 0 0 0,-1 0 0 0 0,-1 0 0 0 0,0 0 0 0 0,-2 1 64 0 0,0-6-256 0 0,4-15 202 0 0,8-19 176 0 0,6-7-45 0 0,1 1 0 0 0,2 1-1 0 0,8-12-76 0 0,-16 30 46 0 0,0 0 0 0 0,1 1 0 0 0,0-1-1 0 0,1 2 1 0 0,-1-1 0 0 0,2 1 0 0 0,-1 1 0 0 0,1-1 0 0 0,0 2-1 0 0,8-5-45 0 0,-13 9-15 0 0,0 0 1 0 0,1 1-1 0 0,-1-1 0 0 0,1 1 0 0 0,-1 0 0 0 0,1 0 0 0 0,0 1 0 0 0,-1 0 0 0 0,1 0 1 0 0,-1 0-1 0 0,3 1 15 0 0,12 1-154 0 0,1 1 1 0 0,7 3 153 0 0,-12-1-1119 0 0,-2 0 0 0 0,1 0 0 0 0,-1 2 0 0 0,11 6 1119 0 0,12 5-5788 0 0,-20-13 1091 0 0</inkml:trace>
  <inkml:trace contextRef="#ctx0" brushRef="#br0" timeOffset="4989.675">6078 483 1064 0 0,'-2'1'759'0'0,"-1"0"0"0"0,0-1-1 0 0,-1 1 1 0 0,1-1 0 0 0,0 0-1 0 0,0 0 1 0 0,0 0 0 0 0,0 0 0 0 0,0-1-1 0 0,0 1 1 0 0,-2-2-759 0 0,7 3 459 0 0,-1-1 0 0 0,1 0 0 0 0,-1 0 0 0 0,1 0 0 0 0,-1 0 0 0 0,1 0 0 0 0,-1 0 0 0 0,1-1 0 0 0,-1 1 0 0 0,0 0 0 0 0,1-1 0 0 0,0 1-459 0 0,38-18 2819 0 0,1 0-1721 0 0,1 4-774 0 0,-30 9-254 0 0,0 1 1 0 0,1 0-1 0 0,-1 1 1 0 0,1 0-1 0 0,0 1 1 0 0,0 0-1 0 0,1 1-70 0 0,-14 1 5 0 0,1 0 0 0 0,0 0-1 0 0,-1 0 1 0 0,1 0 0 0 0,0 0-1 0 0,0 1 1 0 0,-1-1 0 0 0,1 0-1 0 0,0 0 1 0 0,-1 0 0 0 0,1 1 0 0 0,0-1-1 0 0,-1 0 1 0 0,1 1 0 0 0,-1-1-1 0 0,1 0 1 0 0,0 1 0 0 0,-1-1-1 0 0,1 1 1 0 0,-1-1 0 0 0,1 1 0 0 0,-1-1-1 0 0,1 1 1 0 0,-1-1 0 0 0,0 1-1 0 0,1 0 1 0 0,-1-1 0 0 0,0 1-1 0 0,1 0 1 0 0,-1-1 0 0 0,0 1 0 0 0,0 0-1 0 0,1-1 1 0 0,-1 1 0 0 0,0 0-1 0 0,0-1 1 0 0,0 1 0 0 0,0 0-1 0 0,0-1 1 0 0,0 1 0 0 0,0 0 0 0 0,0 0-1 0 0,-1-1 1 0 0,1 1 0 0 0,0 0-1 0 0,0-1 1 0 0,0 1 0 0 0,-1 0-1 0 0,1-1 1 0 0,0 1 0 0 0,-1 0-5 0 0,-1 4 18 0 0,0 0 1 0 0,0-1-1 0 0,-1 1 1 0 0,1 0-1 0 0,-1-1 1 0 0,-3 4-19 0 0,-185 198 333 0 0,124-137-183 0 0,-9 5-51 0 0,-4-5 0 0 0,-34 21-99 0 0,11-9-3144 0 0,90-70 1581 0 0,9-7-4267 0 0,12-13 595 0 0,3-1 2427 0 0,2-2 712 0 0</inkml:trace>
  <inkml:trace contextRef="#ctx0" brushRef="#br0" timeOffset="5317.85">5947 859 1208 0 0,'9'3'1675'0'0,"0"-1"1"0"0,0 1-1 0 0,0-2 0 0 0,3 1-1675 0 0,-6-2 429 0 0,0 1 1 0 0,0 0-1 0 0,0 1 1 0 0,0-1-1 0 0,0 1 1 0 0,0 0-1 0 0,-1 0 1 0 0,1 1-1 0 0,-1 0 1 0 0,1 0-1 0 0,-1 0-429 0 0,2 2 1 0 0,-1 1 0 0 0,1 0-1 0 0,-1 0 1 0 0,-1 0 0 0 0,1 1-1 0 0,-1 0 1 0 0,0 0 0 0 0,0 0-1 0 0,-1 0 1 0 0,3 7-1 0 0,11 16-2896 0 0,-17-28 2246 0 0,1 0 0 0 0,-1 0 0 0 0,1 0 0 0 0,-1 0 1 0 0,1-1-1 0 0,0 1 0 0 0,0 0 0 0 0,0-1 0 0 0,0 0 0 0 0,0 1 1 0 0,0-1-1 0 0,1 0 650 0 0,-1 0-1938 0 0</inkml:trace>
  <inkml:trace contextRef="#ctx0" brushRef="#br0" timeOffset="5318.85">6200 851 1840 0 0,'2'-12'2745'0'0,"-4"6"-1537"0"0,4-2-312 0 0,2 4-39 0 0,0 2-97 0 0,6 0 16 0 0,0-5-312 0 0,4 5-288 0 0,4-4-72 0 0,3-2-280 0 0,1 2-192 0 0,-2 0-320 0 0,2-2-456 0 0,-2 4-473 0 0,-1-2-431 0 0,-1-2-297 0 0,-2 2 913 0 0</inkml:trace>
  <inkml:trace contextRef="#ctx0" brushRef="#br0" timeOffset="5645.86">6491 441 1744 0 0,'0'-1'215'0'0,"1"0"-1"0"0,-1 0 0 0 0,1 0 1 0 0,-1 0-1 0 0,1 0 1 0 0,-1 0-1 0 0,1 0 0 0 0,0 1 1 0 0,0-1-1 0 0,0 0 0 0 0,-1 0 1 0 0,1 1-1 0 0,0-1 0 0 0,0 0 1 0 0,0 1-1 0 0,0-1 0 0 0,0 1 1 0 0,0 0-1 0 0,0-1 1 0 0,0 1-1 0 0,0 0 0 0 0,0-1 1 0 0,0 1-1 0 0,0 0 0 0 0,0 0 1 0 0,1 0-215 0 0,-1 1 219 0 0,0 0 1 0 0,0 0 0 0 0,0 0 0 0 0,0 0 0 0 0,0 0-1 0 0,-1 0 1 0 0,1 0 0 0 0,0 0 0 0 0,-1 0 0 0 0,1 1-1 0 0,-1-1 1 0 0,1 0 0 0 0,-1 0 0 0 0,0 1-1 0 0,0-1 1 0 0,1 0 0 0 0,-1 0 0 0 0,0 1 0 0 0,0-1-1 0 0,0 0 1 0 0,0 1-220 0 0,0 17 879 0 0,-1 0-1 0 0,0 0 0 0 0,-1 0 1 0 0,-2 3-879 0 0,-4 44 941 0 0,6-34-799 0 0,-8 194 312 0 0,11-75-5267 0 0,5-65-5839 0 0,-9-72 9141 0 0</inkml:trace>
  <inkml:trace contextRef="#ctx0" brushRef="#br0" timeOffset="6005.06">6683 307 3257 0 0,'-1'0'198'0'0,"0"0"1"0"0,0 0 0 0 0,0 0-1 0 0,0 0 1 0 0,0 0 0 0 0,0 0-1 0 0,0 0 1 0 0,0 0-1 0 0,0 0 1 0 0,0 1 0 0 0,1-1-1 0 0,-1 0 1 0 0,0 1 0 0 0,0-1-1 0 0,0 0 1 0 0,0 1-1 0 0,0-1 1 0 0,1 1 0 0 0,-1-1-1 0 0,0 1 1 0 0,1 0 0 0 0,-1-1-1 0 0,0 1 1 0 0,1 0 0 0 0,-1-1-1 0 0,0 1 1 0 0,1 0-1 0 0,-1 0 1 0 0,1-1 0 0 0,0 1-1 0 0,-1 0 1 0 0,1 1-199 0 0,-1 1 240 0 0,1 1 1 0 0,0-1-1 0 0,0 0 1 0 0,0 1-1 0 0,1-1 1 0 0,-1 1-1 0 0,1-1 0 0 0,0 2-240 0 0,3 14 639 0 0,2 215 1626 0 0,-4-87-1707 0 0,-3 46-29 0 0,0-3-1247 0 0,3-134-2765 0 0,5 11 3483 0 0,-6-54-1712 0 0,1-1 0 0 0,1 1 0 0 0,1-1 0 0 0,-1 0 0 0 0,2 0 0 0 0,4 9 1712 0 0,-4-10-1046 0 0</inkml:trace>
  <inkml:trace contextRef="#ctx0" brushRef="#br0" timeOffset="6333.107">7131 435 4009 0 0,'11'-9'1482'0'0,"6"-4"226"0"0,0 0 0 0 0,1 2 0 0 0,2-1-1708 0 0,-13 8 396 0 0,-1 1-1 0 0,1 1 1 0 0,0-1-1 0 0,-1 1 0 0 0,1 0 1 0 0,1 0-1 0 0,-1 1 0 0 0,0 0 1 0 0,0 1-1 0 0,0-1 1 0 0,2 1-396 0 0,27 0 1281 0 0,-25-1-1034 0 0,0 1 0 0 0,0 1 0 0 0,0 0 1 0 0,1 0-248 0 0,-8 0 27 0 0,0 0 1 0 0,0 0-1 0 0,0 0 1 0 0,0 1-1 0 0,0-1 1 0 0,-1 1 0 0 0,1 0-1 0 0,0 0 1 0 0,-1 1-1 0 0,0-1 1 0 0,1 1 0 0 0,-1-1-1 0 0,0 2-27 0 0,4 3 45 0 0,-1 0 0 0 0,1 1-1 0 0,-2 0 1 0 0,1 0 0 0 0,-1 1 0 0 0,-1 0 0 0 0,1-1-1 0 0,-2 2 1 0 0,4 8-45 0 0,-3-3-85 0 0,0 1 0 0 0,-1-1 0 0 0,-1 1-1 0 0,0 0 1 0 0,-1 0 0 0 0,-1 0 85 0 0,-1 15-646 0 0,-2 0 1 0 0,-1 0 0 0 0,-1 0-1 0 0,-2-1 1 0 0,0 0-1 0 0,-5 6 646 0 0,3-11-1516 0 0,-1 0-1 0 0,-1 0 1 0 0,-3 3 1516 0 0,7-16-1768 0 0,0-1 1 0 0,-1 0-1 0 0,0 0 0 0 0,-5 4 1768 0 0,-2-3-1984 0 0</inkml:trace>
  <inkml:trace contextRef="#ctx0" brushRef="#br0" timeOffset="6334.107">7244 655 3961 0 0,'-10'4'2528'0'0,"0"4"-983"0"0,0 0-409 0 0,0 4-208 0 0,6-4-144 0 0,0 2-280 0 0,0 3-200 0 0,2 3-207 0 0,0 4-242 0 0,2 2-215 0 0,-2 0-360 0 0,0-3-464 0 0,-2 5-352 0 0,2-2-417 0 0,-2 0-383 0 0,2 2-297 0 0,-7-5 1721 0 0</inkml:trace>
  <inkml:trace contextRef="#ctx0" brushRef="#br0" timeOffset="6664.618">6905 968 4785 0 0,'12'-13'6497'0'0,"7"3"-4182"0"0,21-3-1180 0 0,-39 13-1040 0 0,75-16 287 0 0,1 3-1 0 0,0 4 0 0 0,25 2-381 0 0,51-7-2465 0 0,-80 9-1678 0 0,-2 7-3818 0 0,-51-3 6567 0 0</inkml:trace>
  <inkml:trace contextRef="#ctx0" brushRef="#br0" timeOffset="7023.946">7632 291 4737 0 0,'0'0'114'0'0,"1"0"-1"0"0,-1 0 1 0 0,0 0-1 0 0,0 0 1 0 0,0 0 0 0 0,1 0-1 0 0,-1 0 1 0 0,0 0 0 0 0,0 0-1 0 0,0 0 1 0 0,1 0-1 0 0,-1 0 1 0 0,0 0 0 0 0,0 0-1 0 0,0 0 1 0 0,1 0-1 0 0,-1 0 1 0 0,0 0 0 0 0,0 0-1 0 0,0 0 1 0 0,1 0 0 0 0,-1 0-1 0 0,0 0 1 0 0,0 0-1 0 0,0 0 1 0 0,1 1 0 0 0,-1-1-1 0 0,0 0 1 0 0,0 0-1 0 0,0 0 1 0 0,0 0 0 0 0,0 1-1 0 0,1-1 1 0 0,-1 0 0 0 0,0 0-1 0 0,0 0 1 0 0,0 0-1 0 0,0 1 1 0 0,0-1-114 0 0,4 13 1997 0 0,-3 23-1028 0 0,-1-26-210 0 0,5 113 2093 0 0,1 427-1496 0 0,-9-480-3705 0 0,12-142-224 0 0,-5 27 2880 0 0,1-1 0 0 0,3 1 1 0 0,1 0-1 0 0,9-20-307 0 0,-17 61 72 0 0,0 1 0 0 0,1 0 0 0 0,-1 0-1 0 0,0 0 1 0 0,1 0 0 0 0,0 0 0 0 0,0 0 0 0 0,0 0-1 0 0,0 1 1 0 0,0-1 0 0 0,1 0 0 0 0,-1 1-1 0 0,2-2-71 0 0,-2 3 39 0 0,0 0-1 0 0,-1 0 1 0 0,1 0 0 0 0,0 0-1 0 0,0 1 1 0 0,0-1-1 0 0,0 0 1 0 0,0 1-1 0 0,0-1 1 0 0,0 1-1 0 0,0 0 1 0 0,0 0-1 0 0,0 0 1 0 0,0 0-1 0 0,0 0 1 0 0,0 0-1 0 0,0 0 1 0 0,0 0-1 0 0,0 1 1 0 0,0-1-1 0 0,-1 1 1 0 0,3 0-39 0 0,37 16 408 0 0,23 9-2825 0 0,-53-23 373 0 0,-1 0 0 0 0,1 0 1 0 0,0-1-1 0 0,0 0 0 0 0,1-1 2044 0 0,5-1-2953 0 0</inkml:trace>
  <inkml:trace contextRef="#ctx0" brushRef="#br0" timeOffset="7367.494">8184 423 4785 0 0,'10'-8'845'0'0,"1"1"-1"0"0,0 1 0 0 0,0 0 1 0 0,0 1-1 0 0,1 0 1 0 0,0 1-1 0 0,0 0 1 0 0,0 0-845 0 0,23-4 533 0 0,1 1 1 0 0,5 1-534 0 0,-23 3 68 0 0,-1 1 0 0 0,1 0 0 0 0,-1 2 0 0 0,1 0 0 0 0,-1 1 0 0 0,12 2-68 0 0,-27-3 7 0 0,0 1-1 0 0,0-1 1 0 0,0 0-1 0 0,-1 1 1 0 0,1-1-1 0 0,0 1 0 0 0,-1 0 1 0 0,1 0-1 0 0,0-1 1 0 0,-1 1-1 0 0,1 0 1 0 0,-1 0-1 0 0,1 1 1 0 0,-1-1-1 0 0,0 0 1 0 0,1 0-1 0 0,-1 1 1 0 0,0-1-1 0 0,0 1 1 0 0,0-1-1 0 0,0 1 1 0 0,0-1-1 0 0,0 1 1 0 0,-1 0-1 0 0,1-1 1 0 0,0 1-1 0 0,-1 0 1 0 0,1-1-1 0 0,-1 1 0 0 0,0 0 1 0 0,1 0-1 0 0,-1 0 1 0 0,0 0-1 0 0,0-1 1 0 0,0 1-1 0 0,-1 1-6 0 0,1 2 21 0 0,-2-1-1 0 0,1 1 0 0 0,0 0 0 0 0,-1 0 1 0 0,0-1-1 0 0,0 1 0 0 0,0-1 0 0 0,-1 1 0 0 0,1-1 1 0 0,-1 0-1 0 0,0 0 0 0 0,-3 3-20 0 0,-35 33 69 0 0,-2-1 0 0 0,-47 32-69 0 0,37-31 108 0 0,-46 47-108 0 0,83-70 15 0 0,2-3-212 0 0,0-1 1 0 0,0 0-1 0 0,-11 6 197 0 0,40-30-271 0 0,-1-1 1 0 0,0 0-1 0 0,7-10 271 0 0,-11 11-20 0 0,0 0-1 0 0,1 1 1 0 0,0 0-1 0 0,1 1 1 0 0,0 0-1 0 0,1 1 1 0 0,10-5 20 0 0,-21 12-14 0 0,0 0 0 0 0,0 1 0 0 0,0-1 1 0 0,0 1-1 0 0,1-1 0 0 0,-1 1 0 0 0,0 0 0 0 0,0 0 0 0 0,1-1 1 0 0,-1 2-1 0 0,0-1 0 0 0,0 0 0 0 0,1 0 0 0 0,-1 1 0 0 0,0-1 1 0 0,0 1-1 0 0,0 0 0 0 0,0 0 0 0 0,0 0 0 0 0,0 0 0 0 0,0 0 0 0 0,0 0 1 0 0,0 0-1 0 0,0 1 0 0 0,0-1 0 0 0,-1 1 0 0 0,1-1 0 0 0,0 1 1 0 0,-1-1-1 0 0,0 1 0 0 0,1 0 0 0 0,-1 0 0 0 0,0 0 0 0 0,1 1 14 0 0,2 5-67 0 0,0 0 0 0 0,0 0 0 0 0,0 1-1 0 0,-1-1 1 0 0,0 1 0 0 0,-1 0-1 0 0,2 9 68 0 0,3 14-2652 0 0,1 0-1 0 0,11 27 2653 0 0,-9-39-4495 0 0,-6-15 3037 0 0</inkml:trace>
  <inkml:trace contextRef="#ctx0" brushRef="#br0" timeOffset="7368.494">8483 637 5065 0 0,'0'-2'2201'0'0,"4"0"-1017"0"0,4-2-280 0 0,2 2-120 0 0,6-2-72 0 0,4 2-176 0 0,7 0-368 0 0,5-1-152 0 0,0 3-192 0 0,5-2-208 0 0,-3 0-456 0 0,-2-2-688 0 0,1-2-841 0 0,-7 0-559 0 0,-6-2-409 0 0</inkml:trace>
  <inkml:trace contextRef="#ctx0" brushRef="#br0" timeOffset="7685.118">8879 150 2417 0 0,'-2'1'635'0'0,"0"0"1"0"0,0 1-1 0 0,0-1 1 0 0,0 1-1 0 0,0-1 1 0 0,0 1-1 0 0,1 0 1 0 0,-1-1-1 0 0,1 1 1 0 0,-2 2-636 0 0,-10 24 2749 0 0,9-12-2010 0 0,0-1 1 0 0,-1 17-740 0 0,3-21 675 0 0,-2 26 184 0 0,2 0-1 0 0,0-1 1 0 0,3 1 0 0 0,1 0 0 0 0,3 10-859 0 0,8 35 208 0 0,19 62-208 0 0,-23-113-872 0 0,6 29-3055 0 0,-14-54 2761 0 0,-1-1 1 0 0,1 1-1 0 0,-1 0 1 0 0,0-1-1 0 0,0 1 1 0 0,0 0 0 0 0,-1-1-1 0 0,0 1 1 0 0,0 0 1165 0 0,-6 5-2881 0 0</inkml:trace>
  <inkml:trace contextRef="#ctx0" brushRef="#br0" timeOffset="8013.166">8461 958 5345 0 0,'-6'8'789'0'0,"2"0"0"0"0,-1 0 0 0 0,1 0 0 0 0,0 1 0 0 0,1-1 0 0 0,0 1 0 0 0,-1 4-789 0 0,4-9 152 0 0,-1-1 0 0 0,1 1 0 0 0,-1 0 0 0 0,1 0 0 0 0,1-1 0 0 0,-1 1 0 0 0,0 0 0 0 0,1-1 0 0 0,0 1 0 0 0,0 0 0 0 0,0-1-1 0 0,0 1 1 0 0,0-1 0 0 0,1 1 0 0 0,0-1 0 0 0,-1 0 0 0 0,1 1 0 0 0,1-1 0 0 0,1 2-152 0 0,7 9 22 0 0,1 0-1 0 0,0-1 1 0 0,1-1-1 0 0,4 3-21 0 0,-11-10-611 0 0,1 0 0 0 0,0-1 0 0 0,0 0 0 0 0,0 0 0 0 0,0-1 1 0 0,7 3 610 0 0,-2-1-3420 0 0,-14-3-771 0 0,-9-6 1267 0 0,-1-6 3302 0 0,7 2-389 0 0</inkml:trace>
  <inkml:trace contextRef="#ctx0" brushRef="#br0" timeOffset="8014.166">8515 1089 8 0 0,'1'-10'524'0'0,"1"0"0"0"0,0-1 0 0 0,1 1 0 0 0,0 0 0 0 0,0 0 0 0 0,1 0 0 0 0,1 0-524 0 0,-3 6 235 0 0,0 1 1 0 0,0 0-1 0 0,1-1 1 0 0,-1 1-1 0 0,1 0 1 0 0,-1 0-1 0 0,1 1 1 0 0,0-1-1 0 0,1 1 1 0 0,-1-1-1 0 0,0 1 1 0 0,0 0-1 0 0,1 0 1 0 0,0 1-1 0 0,-1-1 1 0 0,1 1-1 0 0,0-1 1 0 0,-1 1-1 0 0,1 0 1 0 0,2 0-236 0 0,9-1 585 0 0,0 0 1 0 0,0 1-1 0 0,1 1 0 0 0,-1 0 1 0 0,0 1-1 0 0,0 1 0 0 0,0 0 1 0 0,0 1-1 0 0,0 1 0 0 0,0 0 1 0 0,-1 1-1 0 0,1 1 0 0 0,12 7-585 0 0,-24-12 90 0 0,0 1-1 0 0,0 0 1 0 0,0 0-1 0 0,0 0 1 0 0,-1 0-1 0 0,1 1 1 0 0,-1-1-1 0 0,0 1 1 0 0,0 0-1 0 0,0-1 1 0 0,0 1-1 0 0,0 0 1 0 0,0 0-1 0 0,-1 0 0 0 0,1 0 1 0 0,-1 1-1 0 0,0-1 1 0 0,0 0-1 0 0,0 0 1 0 0,0 1-1 0 0,-1-1 1 0 0,0 1-1 0 0,1-1 1 0 0,-1 0-1 0 0,0 1 1 0 0,-1-1-1 0 0,1 1 1 0 0,0-1-1 0 0,-1 1 0 0 0,0-1 1 0 0,-1 2-90 0 0,0 3 39 0 0,-1 0 0 0 0,-1 0 0 0 0,1 0 0 0 0,-1-1 0 0 0,-1 0 0 0 0,1 0-1 0 0,-1 0 1 0 0,0 0 0 0 0,-1-1 0 0 0,0 0 0 0 0,0 0 0 0 0,-4 3-39 0 0,-15 9-1039 0 0,0-1 0 0 0,-6 2 1039 0 0,-41 27-6705 0 0,44-27 1168 0 0,-5-6 669 0 0</inkml:trace>
  <inkml:trace contextRef="#ctx0" brushRef="#br0" timeOffset="54806.274">1 1114 480 0 0,'8'15'1567'0'0,"-6"-12"-1294"0"0,-1 0 0 0 0,1 0 1 0 0,0 0-1 0 0,-1 1 0 0 0,1-1 1 0 0,-1 1-1 0 0,0-1 0 0 0,0 1 0 0 0,-1-1 1 0 0,1 1-1 0 0,-1 0-273 0 0,0-3 67 0 0,0-1 1 0 0,0 1-1 0 0,0-1 0 0 0,0 1 1 0 0,0-1-1 0 0,0 1 1 0 0,0 0-1 0 0,0-1 0 0 0,0 1 1 0 0,0-1-1 0 0,0 1 0 0 0,0-1 1 0 0,1 1-1 0 0,-1-1 0 0 0,0 1 1 0 0,0-1-1 0 0,0 1 0 0 0,1-1 1 0 0,-1 1-1 0 0,0-1 0 0 0,1 1 1 0 0,-1-1-1 0 0,0 1 0 0 0,1-1 1 0 0,-1 0-1 0 0,1 1 0 0 0,-1-1 1 0 0,1 1-1 0 0,-1-1-67 0 0,18 3 1504 0 0,19-11 590 0 0,-34 7-2004 0 0,-1-1 1 0 0,1 1 0 0 0,-1-1 0 0 0,1 1-1 0 0,-1-1 1 0 0,0 0 0 0 0,1 0 0 0 0,-1 0-1 0 0,0 0 1 0 0,0-1 0 0 0,-1 1 0 0 0,1 0 0 0 0,0-1-1 0 0,-1 1 1 0 0,1-1 0 0 0,0-2-91 0 0,0 2 75 0 0,-1-1 1 0 0,1 0-1 0 0,-1 0 1 0 0,0 0-1 0 0,0 1 1 0 0,-1-1-1 0 0,1 0 1 0 0,-1 0-1 0 0,1 0 1 0 0,-1 0-1 0 0,0 0 0 0 0,-1-1-75 0 0,1 4 5 0 0,0 1 0 0 0,-1 0 0 0 0,1-1 0 0 0,0 1 0 0 0,-1-1 0 0 0,1 1 0 0 0,0 0 0 0 0,-1-1 0 0 0,1 1-1 0 0,-1-1 1 0 0,1 1 0 0 0,-1 0 0 0 0,1 0 0 0 0,-1-1 0 0 0,1 1 0 0 0,-1 0 0 0 0,1 0 0 0 0,-1 0 0 0 0,1 0 0 0 0,-1-1-1 0 0,1 1 1 0 0,-1 0 0 0 0,1 0 0 0 0,-1 0 0 0 0,1 0 0 0 0,-1 0 0 0 0,1 0 0 0 0,-1 0 0 0 0,0 0 0 0 0,1 1-1 0 0,-1-1 1 0 0,1 0 0 0 0,-1 0 0 0 0,1 0 0 0 0,-1 1 0 0 0,1-1 0 0 0,-1 0 0 0 0,1 0 0 0 0,-1 1-5 0 0,-20 11-64 0 0,17-7 144 0 0,-1 1-1 0 0,1 0 0 0 0,0 0 0 0 0,1 0 0 0 0,0 0 0 0 0,0 1 0 0 0,0-1 0 0 0,1 1 0 0 0,0 0 0 0 0,0 0 0 0 0,0 0 0 0 0,1 0 0 0 0,0 0 0 0 0,1 0 0 0 0,-1 0-79 0 0,1-7 22 0 0,0 1 0 0 0,0-1 0 0 0,0 0 0 0 0,0 1-1 0 0,0-1 1 0 0,0 0 0 0 0,0 1 0 0 0,0-1 0 0 0,0 1 0 0 0,0-1 0 0 0,0 0 0 0 0,1 1-1 0 0,-1-1 1 0 0,0 0 0 0 0,0 1 0 0 0,0-1 0 0 0,0 0 0 0 0,0 0 0 0 0,1 1 0 0 0,-1-1-1 0 0,0 0 1 0 0,0 1 0 0 0,0-1 0 0 0,1 0 0 0 0,-1 0 0 0 0,0 0 0 0 0,1 1 0 0 0,-1-1-1 0 0,0 0 1 0 0,0 0 0 0 0,1 0 0 0 0,-1 0 0 0 0,0 1 0 0 0,1-1 0 0 0,-1 0 0 0 0,0 0-1 0 0,1 0 1 0 0,-1 0 0 0 0,1 0-22 0 0,15-6 622 0 0,13-15-58 0 0,-25 16-514 0 0,1 1 1 0 0,-1 0-1 0 0,0-1 0 0 0,0 0 0 0 0,-1 0 0 0 0,1 0 1 0 0,-1 0-1 0 0,0-1 0 0 0,-1 1 0 0 0,1-1 0 0 0,0-3-50 0 0,-3 8 12 0 0,0 0-1 0 0,1 1 1 0 0,-1-1 0 0 0,0 0-1 0 0,0 0 1 0 0,0 0-1 0 0,0 0 1 0 0,0 1-1 0 0,0-1 1 0 0,0 0 0 0 0,-1 0-1 0 0,1 0 1 0 0,0 1-1 0 0,0-1 1 0 0,-1 0 0 0 0,1 0-1 0 0,0 1 1 0 0,-1-1-1 0 0,1 0 1 0 0,-1 1-1 0 0,1-1 1 0 0,-1 0 0 0 0,1 1-1 0 0,-1-1 1 0 0,1 0-1 0 0,-1 1 1 0 0,0-1 0 0 0,1 1-1 0 0,-1 0 1 0 0,0-1-1 0 0,1 1 1 0 0,-1-1-1 0 0,0 1 1 0 0,0 0 0 0 0,1-1-1 0 0,-1 1 1 0 0,0 0-1 0 0,0 0 1 0 0,0 0-1 0 0,1 0 1 0 0,-1 0 0 0 0,0 0-12 0 0,-1 0-256 0 0,0 0 0 0 0,1 0 0 0 0,-1 0 0 0 0,0 0 0 0 0,1 0 0 0 0,-1 1 0 0 0,0-1 0 0 0,1 1 0 0 0,-1-1 1 0 0,1 1-1 0 0,-1 0 0 0 0,1 0 0 0 0,-1-1 0 0 0,1 1 0 0 0,-1 0 0 0 0,1 0 0 0 0,0 1 0 0 0,0-1 0 0 0,-1 0 0 0 0,1 0 1 0 0,-1 2 255 0 0,-7 20-7421 0 0,4-9 2943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2:32:43.45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4518 1004 4377 0 0,'0'0'81'0'0,"0"0"-1"0"0,0 0 1 0 0,0 0 0 0 0,0 0-1 0 0,0 0 1 0 0,0 0 0 0 0,-1 0 0 0 0,1 0-1 0 0,0 0 1 0 0,0 0 0 0 0,0 0-1 0 0,0 0 1 0 0,0 0 0 0 0,0 0 0 0 0,0 0-1 0 0,-1 0 1 0 0,1 0 0 0 0,0 0-1 0 0,0 0 1 0 0,0 0 0 0 0,0 0-1 0 0,0 0 1 0 0,0 0 0 0 0,0 0 0 0 0,0 0-1 0 0,0 0 1 0 0,0 1 0 0 0,-1-1-1 0 0,1 0 1 0 0,0 0 0 0 0,0 0-1 0 0,0 0 1 0 0,0 0 0 0 0,0 0 0 0 0,0 0-1 0 0,0 0 1 0 0,0 1 0 0 0,0-1-1 0 0,0 0 1 0 0,0 0 0 0 0,0 0 0 0 0,0 0-1 0 0,0 0 1 0 0,0 0 0 0 0,0 1-1 0 0,0-1 1 0 0,0 0 0 0 0,0 0-1 0 0,0 0 1 0 0,0 0 0 0 0,0 0 0 0 0,0 0-1 0 0,0 0 1 0 0,0 0 0 0 0,0 1-1 0 0,1-1-80 0 0,8 1 2113 0 0,14-1-414 0 0,33-12 1530 0 0,40-13-3229 0 0,-38 9-65 0 0,25-3 65 0 0,-62 16-926 0 0,0 0 0 0 0,0 2 1 0 0,0 0-1 0 0,0 1 1 0 0,0 1-1 0 0,0 2 926 0 0,17 1-4081 0 0,-2-2-1668 0 0</inkml:trace>
  <inkml:trace contextRef="#ctx0" brushRef="#br0" timeOffset="390.534">5626 581 1448 0 0,'-22'5'2881'0'0,"19"-4"-2423"0"0,-1 0 0 0 0,1 0 0 0 0,-1 0 0 0 0,1-1 0 0 0,-1 1 0 0 0,1-1-1 0 0,-1 0 1 0 0,-1 0-458 0 0,13-2 3836 0 0,21-12-1415 0 0,-29 14-2382 0 0,26-14 1849 0 0,2 2 0 0 0,14-4-1888 0 0,111-28 1444 0 0,-38 12-1729 0 0,-59 18-1219 0 0,-51 14 931 0 0,-1-1-1 0 0,1 1 1 0 0,0-1 0 0 0,0 1-1 0 0,0 1 1 0 0,0-1-1 0 0,-1 1 1 0 0,1 0 0 0 0,0 0-1 0 0,3 1 574 0 0,-7-2-266 0 0,-1 0-1 0 0,1 0 1 0 0,0 1 0 0 0,-1-1-1 0 0,1 0 1 0 0,0 1 0 0 0,-1-1-1 0 0,1 0 1 0 0,-1 1-1 0 0,1-1 1 0 0,0 1 0 0 0,-1-1-1 0 0,1 0 1 0 0,-1 1 0 0 0,1 0-1 0 0,-1-1 1 0 0,1 1-1 0 0,-1-1 1 0 0,0 1 0 0 0,1-1-1 0 0,-1 1 1 0 0,0 0 0 0 0,1-1-1 0 0,-1 1 1 0 0,0 0-1 0 0,0 0 1 0 0,0-1 266 0 0,-3 8-4633 0 0</inkml:trace>
  <inkml:trace contextRef="#ctx0" brushRef="#br0" timeOffset="718.582">5721 557 2857 0 0,'-33'101'8684'0'0,"6"0"-5583"0"0,20-70-3266 0 0,2 0-1 0 0,1 0 0 0 0,2 1 0 0 0,0-1 1 0 0,3 21 165 0 0,0-43-532 0 0,1 0 1 0 0,-1 0 0 0 0,1 0 0 0 0,1 0-1 0 0,0 0 1 0 0,1 3 531 0 0,-3-10-354 0 0,-1 0-1 0 0,1 0 1 0 0,0 0 0 0 0,0 0-1 0 0,0 0 1 0 0,0 0 0 0 0,1 0-1 0 0,-1-1 1 0 0,0 1 0 0 0,1 0-1 0 0,-1 0 1 0 0,1-1-1 0 0,-1 1 1 0 0,1-1 0 0 0,0 0-1 0 0,0 0 1 0 0,0 1 0 0 0,0-1-1 0 0,0 0 1 0 0,0 0 0 0 0,0-1-1 0 0,0 1 1 0 0,0 0 0 0 0,0-1-1 0 0,0 1 1 0 0,0-1 0 0 0,1 0-1 0 0,-1 1 355 0 0,7-6-696 0 0</inkml:trace>
  <inkml:trace contextRef="#ctx0" brushRef="#br0" timeOffset="1049.043">5858 632 1512 0 0,'37'-54'3822'0'0,"-48"106"-742"0"0,-27 102-2213 0 0,15-53-2437 0 0,20-89 904 0 0,0-1 0 0 0,-1 0 1 0 0,0 0-1 0 0,-1 0 0 0 0,0 0 1 0 0,-1-1-1 0 0,0 0 0 0 0,-1 0 0 0 0,0 0 1 0 0,-6 5 665 0 0,-8 6-1046 0 0</inkml:trace>
  <inkml:trace contextRef="#ctx0" brushRef="#br0" timeOffset="1050.043">5306 1141 224 0 0,'-1'-2'327'0'0,"-1"1"0"0"0,0-1 0 0 0,1 0 0 0 0,-1 0 0 0 0,1 0 0 0 0,0 0 0 0 0,-1 0 0 0 0,1 0 0 0 0,0 0 0 0 0,0 0 0 0 0,1-1 0 0 0,-1 1 0 0 0,0 0 0 0 0,1-1 0 0 0,-1 1 0 0 0,1 0-327 0 0,0 0 143 0 0,0 1 0 0 0,0-1 0 0 0,1 1 0 0 0,-1-1 0 0 0,0 1 0 0 0,1-1 0 0 0,-1 1 0 0 0,1 0 0 0 0,0-1 0 0 0,-1 1 0 0 0,1 0 0 0 0,0 0 0 0 0,0-1 0 0 0,0 1 0 0 0,0 0 0 0 0,0 0 0 0 0,0 0 0 0 0,0 0 0 0 0,0 0 0 0 0,0 0 0 0 0,0 0 0 0 0,0 0 0 0 0,1 1 0 0 0,-1-1 0 0 0,0 0 0 0 0,1 1-143 0 0,11-6 737 0 0,-1 1 0 0 0,1 1 1 0 0,0 0-1 0 0,0 1 0 0 0,0 0 0 0 0,8 0-737 0 0,82-3 1586 0 0,-49 3-1164 0 0,93-11-127 0 0,27-1-3004 0 0,-130 14-5906 0 0,29 3 8615 0 0,-46 0-4416 0 0</inkml:trace>
  <inkml:trace contextRef="#ctx0" brushRef="#br0" timeOffset="1377.451">6193 375 2184 0 0,'0'-2'426'0'0,"-1"0"0"0"0,1 0-1 0 0,-1 0 1 0 0,0 0 0 0 0,0 0-1 0 0,0 0 1 0 0,0 0 0 0 0,0 1-1 0 0,0-1 1 0 0,-1 0 0 0 0,0-1-426 0 0,1 3 46 0 0,1 0 1 0 0,0 0 0 0 0,0 0 0 0 0,-1 0 0 0 0,1 0-1 0 0,0-1 1 0 0,0 1 0 0 0,-1 0 0 0 0,1 0 0 0 0,0 0 0 0 0,0 0-1 0 0,-1 0 1 0 0,1 0 0 0 0,0 0 0 0 0,0 1 0 0 0,0-1 0 0 0,-1 0-1 0 0,1 0 1 0 0,0 0 0 0 0,0 0 0 0 0,-1 0 0 0 0,1 0 0 0 0,0 0-1 0 0,0 0 1 0 0,0 0 0 0 0,-1 1 0 0 0,1-1 0 0 0,0 0 0 0 0,0 0-1 0 0,0 0 1 0 0,-1 1 0 0 0,1-1-47 0 0,-8 15 850 0 0,4-3-500 0 0,0 2-1 0 0,0-1 0 0 0,2 0 0 0 0,-1 1 1 0 0,1 8-350 0 0,-1 73 385 0 0,2-41-243 0 0,0-18-119 0 0,-1 6-369 0 0,1 0 1 0 0,6 40 345 0 0,-5-58-756 0 0,-3-14-629 0 0,3-9 1305 0 0,0-1 0 0 0,0 0 1 0 0,0 0-1 0 0,0 0 1 0 0,0 0-1 0 0,0 0 1 0 0,-1 0-1 0 0,1 0 0 0 0,0 1 1 0 0,0-1-1 0 0,0 0 1 0 0,0 0-1 0 0,0 0 1 0 0,0 0-1 0 0,0 0 0 0 0,-1 0 1 0 0,1 0-1 0 0,0 0 1 0 0,0 0-1 0 0,0 0 1 0 0,0 0-1 0 0,0 0 0 0 0,0 0 1 0 0,-1 0-1 0 0,1 0 1 0 0,0 0-1 0 0,0 0 1 0 0,0 0-1 0 0,0 0 0 0 0,0 0 1 0 0,-1 0-1 0 0,1 0 1 0 0,0 0-1 0 0,0 0 1 0 0,0 0-1 0 0,0 0 0 0 0,0 0 1 0 0,0 0-1 0 0,-1 0 1 0 0,1 0-1 0 0,0 0 1 0 0,0 0-1 0 0,0 0 0 0 0,0-1 1 0 0,0 1-1 0 0,0 0 1 0 0,0 0-1 0 0,0 0 1 0 0,0 0-1 0 0,-1 0 80 0 0,0-2-183 0 0,1 0 0 0 0,-1 0 0 0 0,0 0 0 0 0,1 0 0 0 0,-1 0 0 0 0,1 0 1 0 0,-1-1-1 0 0,1 1 0 0 0,0 0 0 0 0,0 0 0 0 0,0 0 0 0 0,0 0 0 0 0,1 0 0 0 0,-1 0 0 0 0,0 0 0 0 0,1-1 0 0 0,0 0 183 0 0,10-36-803 0 0,-8 31 692 0 0,0 0 0 0 0,0 0 1 0 0,1 1-1 0 0,0 0 0 0 0,1 0 0 0 0,-1 0 0 0 0,4-4 111 0 0,-2 7-4 0 0</inkml:trace>
  <inkml:trace contextRef="#ctx0" brushRef="#br0" timeOffset="1721.12">6337 228 1608 0 0,'6'-9'1699'0'0,"-4"6"-1231"0"0,0-1 0 0 0,1 0 0 0 0,-1 1 0 0 0,1-1 0 0 0,0 1 0 0 0,0 0 0 0 0,0 0 0 0 0,1 0 0 0 0,-1 1 0 0 0,1-1 0 0 0,-1 1 0 0 0,2-1-468 0 0,-4 4 155 0 0,-1-1-1 0 0,1 1 0 0 0,-1-1 1 0 0,0 1-1 0 0,1 0 1 0 0,-1-1-1 0 0,0 1 1 0 0,0 0-1 0 0,1 0 0 0 0,-1-1 1 0 0,0 1-1 0 0,0 0 1 0 0,0-1-1 0 0,0 1 1 0 0,0 0-1 0 0,0 0 0 0 0,0-1 1 0 0,0 1-1 0 0,0 0 1 0 0,-1 0-155 0 0,0 19 987 0 0,1-20-903 0 0,-13 135 3431 0 0,-1 5-980 0 0,5 54-2535 0 0,16 52-127 0 0,13 27 127 0 0,-3-100-2947 0 0,3-1-3938 0 0,-19-162 5807 0 0,-1-5 430 0 0,1-1-1 0 0,-1 1 1 0 0,1-1 0 0 0,0 0 0 0 0,0 0-1 0 0,1 1 1 0 0,0 0 648 0 0,14 24-3358 0 0</inkml:trace>
  <inkml:trace contextRef="#ctx0" brushRef="#br0" timeOffset="2049.165">7036 412 4449 0 0,'-3'-1'2737'0'0,"-2"6"-1843"0"0,-7 11-212 0 0,-279 405 3717 0 0,251-366-4489 0 0,66-104-406 0 0,-11 28 493 0 0,-5 5-40 0 0,2 0 0 0 0,0 1 0 0 0,1 0-1 0 0,5-4 44 0 0,-15 16-9 0 0,0 0 0 0 0,0 1 0 0 0,0-1 1 0 0,1 1-1 0 0,-1-1 0 0 0,1 1 0 0 0,0 0 0 0 0,-1 0 0 0 0,1 1 0 0 0,0-1 0 0 0,0 1 0 0 0,0 0 0 0 0,0 0 0 0 0,1 0 0 0 0,-1 1 0 0 0,0-1 0 0 0,0 1 0 0 0,0 0 0 0 0,0 0 0 0 0,1 0 1 0 0,-1 1-1 0 0,1 0 9 0 0,-1 0-112 0 0,0 1 0 0 0,0 0 1 0 0,0 0-1 0 0,0 0 1 0 0,-1 1-1 0 0,1-1 1 0 0,-1 1-1 0 0,1 0 0 0 0,-1 0 1 0 0,0 0-1 0 0,0 0 1 0 0,-1 1-1 0 0,1-1 1 0 0,0 1-1 0 0,-1 0 0 0 0,0-1 1 0 0,0 1-1 0 0,0 1 112 0 0,7 14-1213 0 0,-2 0-1 0 0,0 1 0 0 0,1 4 1214 0 0,-7-20-220 0 0,13 53-4395 0 0,-14-42 2905 0 0</inkml:trace>
  <inkml:trace contextRef="#ctx0" brushRef="#br0" timeOffset="2404.028">6440 1169 5193 0 0,'-6'5'1290'0'0,"2"-2"-706"0"0,0 0 1 0 0,1 0-1 0 0,-1 1 0 0 0,1-1 0 0 0,0 0 1 0 0,-2 4-585 0 0,5-7 33 0 0,0 0-1 0 0,0 0 1 0 0,0 0 0 0 0,0 0 0 0 0,0 0 0 0 0,0 0-1 0 0,0 1 1 0 0,0-1 0 0 0,0 0 0 0 0,0 0 0 0 0,0 0-1 0 0,0 0 1 0 0,0 0 0 0 0,0 0 0 0 0,0 1-1 0 0,0-1 1 0 0,0 0 0 0 0,0 0 0 0 0,0 0 0 0 0,0 0-1 0 0,0 0 1 0 0,0 0 0 0 0,0 1 0 0 0,0-1 0 0 0,0 0-1 0 0,0 0 1 0 0,0 0 0 0 0,0 0 0 0 0,0 0 0 0 0,0 0-1 0 0,1 1 1 0 0,-1-1 0 0 0,0 0 0 0 0,0 0 0 0 0,0 0-1 0 0,0 0 1 0 0,0 0 0 0 0,0 0 0 0 0,0 0 0 0 0,0 0-1 0 0,1 0 1 0 0,-1 0 0 0 0,0 0 0 0 0,0 1-33 0 0,10 1 989 0 0,20-3 126 0 0,-18 1-683 0 0,87-1 81 0 0,0-5-1 0 0,0-4 1 0 0,40-12-513 0 0,-133 22-57 0 0,74-7-3160 0 0,-27 6-4815 0 0,-44 1 3904 0 0</inkml:trace>
  <inkml:trace contextRef="#ctx0" brushRef="#br0" timeOffset="2734.818">6205 612 1440 0 0,'0'0'2537'0'0,"2"-2"-889"0"0,0 4-344 0 0,0 0-167 0 0,-2 2-113 0 0,7-4-288 0 0,-3 2-200 0 0,6-2-160 0 0,0-8-176 0 0,4 6-56 0 0,2-6-168 0 0,-2 1-320 0 0,2 3-224 0 0,1-2-536 0 0,-1 4-480 0 0,0 2-769 0 0,2 0-952 0 0,-2-4 1513 0 0</inkml:trace>
  <inkml:trace contextRef="#ctx0" brushRef="#br0" timeOffset="3298.647">7412 428 5809 0 0,'-10'-16'6056'0'0,"10"15"-5844"0"0,0 1-1 0 0,0 0 1 0 0,1 0-1 0 0,-1-1 0 0 0,0 1 1 0 0,1 0-1 0 0,-1-1 1 0 0,0 1-1 0 0,1 0 0 0 0,-1 0 1 0 0,0 0-1 0 0,1-1 1 0 0,-1 1-1 0 0,1 0 0 0 0,-1 0 1 0 0,0 0-1 0 0,1 0 1 0 0,-1 0-1 0 0,1 0 0 0 0,-1 0 1 0 0,0 0-1 0 0,1 0 1 0 0,-1 0-1 0 0,1 0 1 0 0,-1 0-1 0 0,1 0-211 0 0,14-3 782 0 0,135-39 338 0 0,-105 28-1786 0 0,36-8-571 0 0,-41 18-2683 0 0,-1 8-4265 0 0,-34 0 3153 0 0</inkml:trace>
  <inkml:trace contextRef="#ctx0" brushRef="#br0" timeOffset="3634.396">7309 664 6297 0 0,'-11'5'1704'0'0,"-3"3"2411"0"0,15-8-4023 0 0,-1 1-1 0 0,1-1 1 0 0,0 0 0 0 0,-1 0 0 0 0,1 1 0 0 0,0-1 0 0 0,-1 0 0 0 0,1 0-1 0 0,0 0 1 0 0,-1 1 0 0 0,1-1 0 0 0,0 0 0 0 0,-1 0 0 0 0,1 0 0 0 0,0 0-1 0 0,-1 0 1 0 0,1 0 0 0 0,0-1 0 0 0,-1 1 0 0 0,1 0 0 0 0,0 0 0 0 0,-1 0 0 0 0,1-1-1 0 0,0 1-91 0 0,108-6 949 0 0,-48 0-1768 0 0,11 0-2129 0 0,0-4-4253 0 0,-51 6 3028 0 0</inkml:trace>
  <inkml:trace contextRef="#ctx0" brushRef="#br0" timeOffset="3962.567">7503 414 2593 0 0,'-9'2'511'0'0,"0"1"0"0"0,0 1 1 0 0,0 0-1 0 0,1 0 0 0 0,0 0 0 0 0,0 1 1 0 0,0 0-1 0 0,1 1 0 0 0,-1 0 1 0 0,1 0-1 0 0,1 1 0 0 0,-1-1 1 0 0,1 1-1 0 0,-1 2-511 0 0,-15 19 761 0 0,2 2 0 0 0,1 0-1 0 0,0 2-760 0 0,11-17 284 0 0,0 0-1 0 0,0 1 1 0 0,2 0-1 0 0,0 0 1 0 0,1 1-1 0 0,-3 14-283 0 0,7-24 84 0 0,0 1-1 0 0,0 0 0 0 0,0-1 0 0 0,1 1 1 0 0,0 0-1 0 0,1 0 0 0 0,0-1 1 0 0,0 1-1 0 0,0 0 0 0 0,1-1 1 0 0,0 1-1 0 0,1-1 0 0 0,0 0 1 0 0,0 0-1 0 0,0 0 0 0 0,2 2-83 0 0,-2-5 21 0 0,0 0 0 0 0,0-1 0 0 0,0 1-1 0 0,1-1 1 0 0,-1 1 0 0 0,1-1 0 0 0,0 0-1 0 0,0-1 1 0 0,0 1 0 0 0,0-1 0 0 0,1 1 0 0 0,-1-1-1 0 0,0-1 1 0 0,1 1 0 0 0,0 0 0 0 0,-1-1-1 0 0,1 0 1 0 0,0 0 0 0 0,0-1 0 0 0,0 1 0 0 0,2-1-21 0 0,13 0-473 0 0,0-1 0 0 0,0-1-1 0 0,0 0 1 0 0,11-4 473 0 0,-7 2-1123 0 0,-13 1-531 0 0,1 2 0 0 0,-1 0 0 0 0,1 0 0 0 0,-1 1 0 0 0,1 1 1 0 0,0 0 1653 0 0,0 1-2557 0 0</inkml:trace>
  <inkml:trace contextRef="#ctx0" brushRef="#br0" timeOffset="3963.567">7088 1204 6897 0 0,'0'0'73'0'0,"0"0"-1"0"0,0 0 1 0 0,0 0-1 0 0,-1 0 1 0 0,1 0-1 0 0,0 0 1 0 0,0 0-1 0 0,0 0 1 0 0,-1 0-1 0 0,1 0 1 0 0,0 0-1 0 0,0 0 1 0 0,0 0-1 0 0,-1 0 1 0 0,1 0-1 0 0,0 1 0 0 0,0-1 1 0 0,0 0-1 0 0,0 0 1 0 0,-1 0-1 0 0,1 0 1 0 0,0 0-1 0 0,0 1 1 0 0,0-1-1 0 0,0 0 1 0 0,0 0-1 0 0,0 0 1 0 0,0 0-1 0 0,0 1 1 0 0,-1-1-1 0 0,1 0 1 0 0,0 0-1 0 0,0 0 1 0 0,0 1-1 0 0,0-1 0 0 0,0 0 1 0 0,0 0-1 0 0,0 0 1 0 0,0 1-1 0 0,0-1 1 0 0,0 0-1 0 0,0 0 1 0 0,0 0-1 0 0,0 1 1 0 0,0-1-1 0 0,1 0 1 0 0,-1 0-1 0 0,0 0 1 0 0,0 1-1 0 0,0-1 1 0 0,0 0-1 0 0,0 0 1 0 0,0 0-1 0 0,0 0 0 0 0,0 1 1 0 0,1-1-1 0 0,-1 0 1 0 0,0 0-73 0 0,18 2 1552 0 0,28-5-457 0 0,129-25 534 0 0,111 1-784 0 0,-95 24-3403 0 0,-160 3 1243 0 0,-7 0-3080 0 0,0 1 0 0 0,22 4 4395 0 0,-27-1-3543 0 0</inkml:trace>
  <inkml:trace contextRef="#ctx0" brushRef="#br0" timeOffset="4321.763">8315 379 6057 0 0,'60'-25'6642'0'0,"-46"21"-5584"0"0,1 1 1 0 0,0 0-1 0 0,0 0 0 0 0,0 2 1 0 0,6 0-1059 0 0,123-11 881 0 0,-47-1-3105 0 0,-91 12 1782 0 0,30-4-2639 0 0,-13 2-1960 0 0,-19 4 1190 0 0,-4 5 1226 0 0,-7-3 1025 0 0</inkml:trace>
  <inkml:trace contextRef="#ctx0" brushRef="#br0" timeOffset="4651.39">8301 375 3425 0 0,'-25'49'4485'0'0,"19"-39"-3831"0"0,0 0 0 0 0,1 1 1 0 0,0-1-1 0 0,0 1 0 0 0,2 0 1 0 0,-1 0-1 0 0,1 1 1 0 0,1-1-1 0 0,0 5-654 0 0,1-3 56 0 0,-1 8 75 0 0,0 0-1 0 0,2-1 1 0 0,2 18-131 0 0,-1-32-528 0 0,0 0 1 0 0,0 0-1 0 0,1 0 0 0 0,0 0 1 0 0,0 0-1 0 0,2 4 528 0 0,-2-7-677 0 0,0 0-1 0 0,-1 0 1 0 0,1-1 0 0 0,0 1-1 0 0,0-1 1 0 0,1 1-1 0 0,-1-1 1 0 0,0 0 0 0 0,1 1-1 0 0,-1-1 1 0 0,1-1 0 0 0,2 3 677 0 0,4 0-2945 0 0</inkml:trace>
  <inkml:trace contextRef="#ctx0" brushRef="#br0" timeOffset="4652.39">8555 353 2913 0 0,'-6'6'587'0'0,"1"1"0"0"0,-1 0 0 0 0,1 0 0 0 0,0 1 0 0 0,1-1 0 0 0,0 1 0 0 0,0 0 0 0 0,1 0 1 0 0,0 0-1 0 0,-1 5-587 0 0,-3 14-93 0 0,2 0 0 0 0,-2 20 93 0 0,-4 24-3285 0 0,11-69 2871 0 0,-1 1-1 0 0,0-1 1 0 0,1 1-1 0 0,-1-1 1 0 0,0 1-1 0 0,0-1 1 0 0,-1 0-1 0 0,1 1 1 0 0,-2 1 414 0 0,-8 6-1575 0 0</inkml:trace>
  <inkml:trace contextRef="#ctx0" brushRef="#br0" timeOffset="4979.56">7973 771 6601 0 0,'0'1'194'0'0,"-1"-1"-1"0"0,0 0 1 0 0,1 1-1 0 0,-1-1 1 0 0,1 0-1 0 0,-1 1 1 0 0,1-1-1 0 0,-1 1 0 0 0,1-1 1 0 0,-1 1-1 0 0,1-1 1 0 0,-1 1-1 0 0,1-1 1 0 0,0 1-1 0 0,-1 0 1 0 0,1-1-1 0 0,0 1 0 0 0,0 0 1 0 0,-1-1-1 0 0,1 1 1 0 0,0 0-1 0 0,0-1 1 0 0,0 1-194 0 0,0 0 98 0 0,0-1-1 0 0,1 0 1 0 0,-1 1 0 0 0,0-1 0 0 0,1 1 0 0 0,-1-1-1 0 0,1 0 1 0 0,-1 1 0 0 0,0-1 0 0 0,1 0 0 0 0,-1 0 0 0 0,1 1-1 0 0,-1-1 1 0 0,1 0 0 0 0,-1 0 0 0 0,1 0 0 0 0,-1 0 0 0 0,1 0-1 0 0,-1 1 1 0 0,1-1 0 0 0,-1 0 0 0 0,1 0-98 0 0,35 0 1525 0 0,-36-1-1459 0 0,46-5 667 0 0,0-2 0 0 0,-1-2 0 0 0,-1-3 0 0 0,9-4-733 0 0,-6 2-415 0 0,0 2 1 0 0,0 2-1 0 0,34-3 415 0 0,-48 9-835 0 0,-20 3-268 0 0,0 0-1 0 0,0 1 1 0 0,1 1 0 0 0,-1 0-1 0 0,10 1 1104 0 0,-22-1-281 0 0,0 0-1 0 0,0 1 1 0 0,0-1-1 0 0,0 0 1 0 0,0 0-1 0 0,0 1 1 0 0,0-1-1 0 0,0 0 1 0 0,0 1-1 0 0,0-1 1 0 0,0 1-1 0 0,0 0 0 0 0,0-1 1 0 0,-1 1-1 0 0,1-1 1 0 0,0 1-1 0 0,0 0 1 0 0,-1 0-1 0 0,1 0 1 0 0,0-1-1 0 0,-1 1 1 0 0,1 1 281 0 0,-3 2-3849 0 0</inkml:trace>
  <inkml:trace contextRef="#ctx0" brushRef="#br0" timeOffset="5323.15">7947 945 4977 0 0,'7'-2'5879'0'0,"26"-2"-3530"0"0,-33 4-2252 0 0,67-9 1831 0 0,0-4 0 0 0,0-2-1928 0 0,86-16 379 0 0,-75 18-327 0 0,-5 0-3494 0 0,50 0 3442 0 0,-109 12-1430 0 0,0 1 0 0 0,0 1 0 0 0,3 1 1430 0 0,-11-1-1158 0 0,0 0 0 0 0,1 0 1 0 0,-1 1-1 0 0,0 0 0 0 0,0 0 0 0 0,0 0 0 0 0,3 3 1158 0 0,2 3-1744 0 0</inkml:trace>
  <inkml:trace contextRef="#ctx0" brushRef="#br0" timeOffset="5324.15">8483 905 3265 0 0,'-2'0'220'0'0,"1"1"0"0"0,0 0 0 0 0,0 0 1 0 0,0 0-1 0 0,0 0 0 0 0,0 0 0 0 0,0 0 1 0 0,0 0-1 0 0,0 0 0 0 0,1 0 0 0 0,-1 0 0 0 0,0 0 1 0 0,1 0-1 0 0,-1 1 0 0 0,0-1 0 0 0,1 0 1 0 0,0 1-1 0 0,-1-1 0 0 0,1 0 0 0 0,0 1 1 0 0,0-1-1 0 0,-1 0 0 0 0,1 1 0 0 0,0 0-220 0 0,5 38 2651 0 0,-2-19-1528 0 0,3 83 39 0 0,-3-43-1058 0 0,8 43-104 0 0,-6-72-262 0 0,0 4-847 0 0,7 20 1109 0 0,-9-45-941 0 0,0 0 0 0 0,1-1 0 0 0,0 0 1 0 0,1 0-1 0 0,0 0 0 0 0,0 0 0 0 0,3 2 941 0 0,4 2-2559 0 0,5-1-475 0 0</inkml:trace>
  <inkml:trace contextRef="#ctx0" brushRef="#br0" timeOffset="5651.153">9228 377 8010 0 0,'-5'-5'1302'0'0,"-6"-11"1922"0"0,11 16-3150 0 0,0 0 0 0 0,0-1 0 0 0,0 1 0 0 0,0-1-1 0 0,0 1 1 0 0,0 0 0 0 0,0-1 0 0 0,0 1 0 0 0,0-1-1 0 0,0 1 1 0 0,0 0 0 0 0,0-1 0 0 0,1 1 0 0 0,-1 0-1 0 0,0-1 1 0 0,0 1 0 0 0,0 0 0 0 0,1-1-1 0 0,-1 1 1 0 0,0 0 0 0 0,1-1 0 0 0,-1 1 0 0 0,0 0-1 0 0,0 0 1 0 0,1-1 0 0 0,-1 1 0 0 0,0 0 0 0 0,1 0-1 0 0,-1 0 1 0 0,1 0 0 0 0,-1-1 0 0 0,0 1 0 0 0,1 0-1 0 0,-1 0 1 0 0,0 0 0 0 0,1 0 0 0 0,-1 0 0 0 0,1 0-1 0 0,-1 0 1 0 0,0 0 0 0 0,1 0 0 0 0,-1 0 0 0 0,1 0-1 0 0,-1 0-73 0 0,44-8 1683 0 0,-27 4-1504 0 0,0 1 0 0 0,0 1 0 0 0,14 0-179 0 0,94 1 208 0 0,-2 0-5492 0 0,-111 4 2413 0 0,-12-3 2735 0 0,0 0 0 0 0,0 0-1 0 0,0 0 1 0 0,1 0-1 0 0,-1 0 1 0 0,0 0 0 0 0,0 1-1 0 0,0-1 1 0 0,1 0 0 0 0,-1 0-1 0 0,0 0 1 0 0,0 0 0 0 0,0 0-1 0 0,0 1 1 0 0,1-1 0 0 0,-1 0-1 0 0,0 0 1 0 0,0 0-1 0 0,0 0 1 0 0,0 1 0 0 0,0-1-1 0 0,0 0 1 0 0,0 0 0 0 0,0 0-1 0 0,0 1 1 0 0,1-1 0 0 0,-1 0-1 0 0,0 0 1 0 0,0 1 0 0 0,0-1-1 0 0,0 0 1 0 0,0 0-1 0 0,0 0 1 0 0,0 1 0 0 0,0-1-1 0 0,-1 0 1 0 0,1 0 0 0 0,0 1-1 0 0,0-1 1 0 0,0 0 0 0 0,0 0-1 0 0,0 0 1 0 0,0 1 0 0 0,0-1-1 0 0,0 0 1 0 0,-1 0-1 0 0,1 0 1 0 0,0 0 0 0 0,0 1-1 0 0,0-1 1 0 0,0 0 136 0 0,-7 4-3094 0 0</inkml:trace>
  <inkml:trace contextRef="#ctx0" brushRef="#br0" timeOffset="5979.201">9396 365 5153 0 0,'-61'25'4206'0'0,"41"-15"-3477"0"0,-1 2 0 0 0,2 0-1 0 0,0 1 1 0 0,0 1 0 0 0,-9 10-729 0 0,20-17 213 0 0,1 1 1 0 0,1 0-1 0 0,-1 0 1 0 0,2 0-1 0 0,-1 1 1 0 0,1 0 0 0 0,0 0-1 0 0,1 0 1 0 0,0 0-1 0 0,0 1 1 0 0,1 0-1 0 0,0 0 1 0 0,1 3-214 0 0,0-6 167 0 0,1 1 1 0 0,0-1-1 0 0,1 1 1 0 0,-1-1-1 0 0,1 1 1 0 0,1-1-1 0 0,0 1 1 0 0,0-1-1 0 0,0 1 1 0 0,1-1-1 0 0,0 0 0 0 0,1 0 1 0 0,-1 0-1 0 0,1 0 1 0 0,1 0-1 0 0,-1 0 1 0 0,1-1-1 0 0,2 3-167 0 0,-3-6 27 0 0,0 0 0 0 0,1 0 0 0 0,-1 0 0 0 0,0-1 0 0 0,1 1 0 0 0,0-1 0 0 0,0 0 0 0 0,-1 0 0 0 0,1 0 0 0 0,0-1 0 0 0,1 0 0 0 0,-1 1 0 0 0,0-1 0 0 0,0-1 0 0 0,0 1 0 0 0,1-1 0 0 0,-1 1 0 0 0,0-1 0 0 0,1 0 0 0 0,-1-1 0 0 0,0 1 0 0 0,1-1-27 0 0,11-1-182 0 0,1-1 1 0 0,-1-1 0 0 0,0 0-1 0 0,0-1 1 0 0,1-1 181 0 0,58-17-3167 0 0,-25 11-4092 0 0,-44 9 3687 0 0,-3-1-766 0 0</inkml:trace>
  <inkml:trace contextRef="#ctx0" brushRef="#br0" timeOffset="5980.201">8862 1006 8626 0 0,'10'3'4069'0'0,"9"-1"-2560"0"0,-16-2-1089 0 0,56-1 1115 0 0,-1-2-1 0 0,1-2 0 0 0,-1-4 0 0 0,13-4-1534 0 0,89-12 437 0 0,-82 15-411 0 0,31-2-2875 0 0,19 3 2849 0 0,-71 12-4064 0 0,-48-1 1777 0 0,1 0-1 0 0,-1 0 1 0 0,0 1-1 0 0,7 3 2288 0 0,0 1-5025 0 0</inkml:trace>
  <inkml:trace contextRef="#ctx0" brushRef="#br0" timeOffset="-3924.84">1053 745 5761 0 0,'-6'6'2810'0'0,"3"-4"-2210"0"0,0 1-1 0 0,0-1 1 0 0,1 1-1 0 0,-1-1 1 0 0,1 1-1 0 0,-1 0 1 0 0,1 0-1 0 0,0 0 1 0 0,0 0-1 0 0,1 0 1 0 0,-1 1-600 0 0,2-2 162 0 0,1-1 0 0 0,0 0 1 0 0,0 1-1 0 0,-1-1 0 0 0,1 0 0 0 0,0 0 1 0 0,0 1-1 0 0,0-1 0 0 0,0 0 0 0 0,0 0 0 0 0,1 0 1 0 0,-1-1-1 0 0,0 1 0 0 0,0 0 0 0 0,1 0 1 0 0,-1-1-1 0 0,0 1 0 0 0,1 0 0 0 0,-1-1 0 0 0,1 1-162 0 0,30 10 341 0 0,-21-9-298 0 0,0-1 1 0 0,0 0 0 0 0,0-1-1 0 0,9 0-43 0 0,-7-1-619 0 0,0 1 0 0 0,0 1 0 0 0,8 1 619 0 0,-17-1-660 0 0,1 0 1 0 0,-1 0 0 0 0,0 0 0 0 0,0 1 0 0 0,0-1 0 0 0,0 1-1 0 0,3 2 660 0 0,-6-3-321 0 0,0-1-1 0 0,0 1 1 0 0,-1-1-1 0 0,1 1 1 0 0,0-1-1 0 0,-1 1 1 0 0,1 0-1 0 0,-1-1 1 0 0,1 1-1 0 0,-1 0 0 0 0,1-1 1 0 0,-1 1-1 0 0,1 0 1 0 0,-1 0-1 0 0,0 0 1 0 0,1-1-1 0 0,-1 1 1 0 0,0 0-1 0 0,0 0 322 0 0,3 7-2602 0 0,7 12-932 0 0</inkml:trace>
  <inkml:trace contextRef="#ctx0" brushRef="#br0" timeOffset="-3424.842">873 1038 5593 0 0,'-7'-2'2658'0'0,"6"1"360"0"0,16-1-1375 0 0,11-7-560 0 0,0-2-1 0 0,22-13-1082 0 0,33-14 464 0 0,-36 23-272 0 0,0 2 1 0 0,14-1-193 0 0,-56 13-5 0 0,0 1 0 0 0,0-1-1 0 0,0 1 1 0 0,0 0 0 0 0,0 0 0 0 0,0 0 0 0 0,1 0 0 0 0,-1 0-1 0 0,0 1 1 0 0,0-1 0 0 0,0 1 0 0 0,0 0 0 0 0,0 0-1 0 0,0 0 1 0 0,0 1 5 0 0,-2-2-7 0 0,0 1 0 0 0,-1-1 1 0 0,1 1-1 0 0,0-1 0 0 0,-1 1 0 0 0,1-1 0 0 0,-1 1 0 0 0,1 0 0 0 0,-1-1 0 0 0,1 1 1 0 0,-1 0-1 0 0,1-1 0 0 0,-1 1 0 0 0,0 0 0 0 0,1 0 0 0 0,-1 0 0 0 0,0-1 0 0 0,0 1 0 0 0,1 0 1 0 0,-1 0-1 0 0,0 0 0 0 0,0 0 7 0 0,0 0-10 0 0,0 1 0 0 0,-1 0 0 0 0,1 0 1 0 0,-1 0-1 0 0,1-1 0 0 0,-1 1 0 0 0,1 0 0 0 0,-1-1 0 0 0,0 1 1 0 0,0 0-1 0 0,0-1 0 0 0,0 1 0 0 0,0-1 0 0 0,-1 1 10 0 0,-6 7-54 0 0,0-1 0 0 0,-1 0 0 0 0,0-1 0 0 0,-3 3 54 0 0,-13 10-46 0 0,-27 26-134 0 0,18-17 57 0 0,2 1 0 0 0,0 2 0 0 0,-17 23 123 0 0,40-43-15 0 0,-2 2 2 0 0,0 1 0 0 0,1 0 1 0 0,-7 14 12 0 0,16-26 7 0 0,-1 0 0 0 0,0 0 1 0 0,1 1-1 0 0,0-1 1 0 0,0 0-1 0 0,0 0 0 0 0,0 1 1 0 0,0-1-1 0 0,1 1 0 0 0,0-1 1 0 0,-1 0-1 0 0,1 1 0 0 0,0-1 1 0 0,1 1-1 0 0,-1-1 0 0 0,1 1 1 0 0,-1-1-1 0 0,1 0 0 0 0,0 1 1 0 0,0-1-1 0 0,1 0 1 0 0,0 2-8 0 0,-1-4 16 0 0,-1 0 0 0 0,1 1 0 0 0,0-1 0 0 0,0-1 0 0 0,0 1 0 0 0,0 0 0 0 0,0 0 0 0 0,0 0 0 0 0,0 0 0 0 0,0-1 0 0 0,0 1 0 0 0,0 0 0 0 0,0-1 0 0 0,0 1 0 0 0,1-1 0 0 0,-1 1 0 0 0,0-1 0 0 0,0 0 0 0 0,1 0 0 0 0,-1 1 0 0 0,1-1-16 0 0,2 0 24 0 0,-1 0 0 0 0,0-1-1 0 0,0 1 1 0 0,0-1-1 0 0,0 0 1 0 0,0 0-1 0 0,0 0 1 0 0,0 0-1 0 0,1-1-23 0 0,8-4-12 0 0,-1 0 0 0 0,0-2 0 0 0,0 1 0 0 0,1-3 12 0 0,-10 9-24 0 0,29-22-187 0 0,-9 7-451 0 0,-1-1 0 0 0,0-1 0 0 0,-1 0 1 0 0,7-11 661 0 0,-25 28-66 0 0,-1-1 1 0 0,0 0 0 0 0,1 1 0 0 0,-1-1-1 0 0,0 0 1 0 0,0 0 0 0 0,0 0-1 0 0,-1 0 1 0 0,1 0 0 0 0,0 0 0 0 0,-1 0-1 0 0,1 0 1 0 0,-1 0 0 0 0,1 0-1 0 0,-1 0 1 0 0,0 0 0 0 0,0 0 0 0 0,0 0-1 0 0,0 0 66 0 0,-1-3-23 0 0,-1 1 0 0 0,1 0 0 0 0,-1 0 0 0 0,0-1 1 0 0,0 1-1 0 0,0 0 0 0 0,-2-2 23 0 0,-6-12 267 0 0,6 5 882 0 0,14 7 1148 0 0,7 13-1089 0 0,25-14-785 0 0,-1-2-1 0 0,30-11-422 0 0,17-4-2869 0 0,-64 19-2381 0 0,-1 1 0 0 0,22-1 5250 0 0,-32 3-3463 0 0</inkml:trace>
  <inkml:trace contextRef="#ctx0" brushRef="#br0" timeOffset="-3096.916">1506 814 3913 0 0,'2'-6'657'0'0,"0"1"0"0"0,0-1-1 0 0,0 1 1 0 0,1 0 0 0 0,0 0 0 0 0,0 0 0 0 0,0 1 0 0 0,1-1 0 0 0,0 0-657 0 0,-7 41 3599 0 0,-3 22-2919 0 0,-8 112 640 0 0,13-132-1884 0 0,1-1 0 0 0,2 1 0 0 0,5 20 564 0 0,3-17-2748 0 0,-10-39 2268 0 0,1 0 0 0 0,0 0 0 0 0,-1 0 0 0 0,1 0 0 0 0,0 0 0 0 0,0 0 0 0 0,0 0 0 0 0,1-1 0 0 0,-1 1 0 0 0,0 0 0 0 0,1-1 0 0 0,-1 1 0 0 0,1-1 0 0 0,-1 0 0 0 0,1 1 0 0 0,0-1 0 0 0,-1 0 1 0 0,3 1 479 0 0,0-3-2337 0 0</inkml:trace>
  <inkml:trace contextRef="#ctx0" brushRef="#br0" timeOffset="-2766.418">1764 646 3489 0 0,'-1'3'4021'0'0,"-3"13"-1913"0"0,3 10-850 0 0,-2 1 0 0 0,-1-1-1 0 0,-2 6-1257 0 0,-7 55 576 0 0,8-8-1053 0 0,3 1-1 0 0,5 41 478 0 0,-3-68-2866 0 0,-1 6-3679 0 0,3-31 3835 0 0,-2-27 2647 0 0,0 0 0 0 0,0 0 0 0 0,0 0 0 0 0,-1 0 0 0 0,1 0-1 0 0,-1 0 1 0 0,1 0 0 0 0,0 0 0 0 0,-1 0 0 0 0,0 0 0 0 0,1 0 0 0 0,-1 0 0 0 0,0 0 0 0 0,0 1 63 0 0</inkml:trace>
  <inkml:trace contextRef="#ctx0" brushRef="#br0" timeOffset="-2394.538">1288 1458 3841 0 0,'-14'-5'3295'0'0,"-20"-12"1365"0"0,34 17-4561 0 0,0-1 1 0 0,0 1-1 0 0,0-1 1 0 0,0 1-1 0 0,0-1 1 0 0,0 1-1 0 0,1-1 1 0 0,-1 1-1 0 0,0-1 1 0 0,0 1-1 0 0,0-1 1 0 0,0 1-1 0 0,1-1 1 0 0,-1 1-1 0 0,0-1 1 0 0,0 1-1 0 0,1 0 1 0 0,-1-1-1 0 0,0 1 1 0 0,1-1-1 0 0,-1 1 1 0 0,0 0-1 0 0,1-1 1 0 0,-1 1-1 0 0,1 0 1 0 0,-1-1-1 0 0,1 1 1 0 0,-1 0-1 0 0,0 0 1 0 0,1 0-100 0 0,12-10 472 0 0,-5 6-367 0 0,1 0 1 0 0,0 1 0 0 0,0 0 0 0 0,0 1 0 0 0,0 0 0 0 0,0 0 0 0 0,0 1-1 0 0,0 0 1 0 0,1 1 0 0 0,-1 0 0 0 0,0 0 0 0 0,5 1-106 0 0,1 0 17 0 0,0-1 0 0 0,-1 0 0 0 0,1-2 1 0 0,7-1-18 0 0,-8 0-68 0 0,-1 1 1 0 0,1 0-1 0 0,0 1 1 0 0,0 0 0 0 0,-1 1-1 0 0,1 1 1 0 0,10 1 67 0 0,-20-1-120 0 0,1-1 1 0 0,-1 1-1 0 0,1 1 1 0 0,-1-1-1 0 0,0 0 0 0 0,0 1 1 0 0,1 0-1 0 0,-1 0 1 0 0,0 1-1 0 0,-1-1 1 0 0,1 1-1 0 0,0-1 1 0 0,-1 1-1 0 0,1 0 0 0 0,-1 1 1 0 0,0-1-1 0 0,0 0 1 0 0,0 1-1 0 0,-1 0 1 0 0,1 0-1 0 0,-1 0 0 0 0,0 0 1 0 0,0 0-1 0 0,0 0 1 0 0,0 3 119 0 0,-2-5-78 0 0,1 0 0 0 0,-1 1 0 0 0,1-1 0 0 0,-1 1 1 0 0,0-1-1 0 0,0 1 0 0 0,0-1 0 0 0,-1 1 0 0 0,1-1 0 0 0,-1 1 0 0 0,1-1 1 0 0,-1 1-1 0 0,0-1 0 0 0,0 1 0 0 0,0-1 0 0 0,0 0 0 0 0,0 0 1 0 0,0 0-1 0 0,-1 1 0 0 0,1-1 0 0 0,-1 0 0 0 0,1-1 0 0 0,-1 1 0 0 0,0 0 1 0 0,-1 1 77 0 0,-7 5 6 0 0,-1 0 1 0 0,0 0 0 0 0,0-1 0 0 0,-7 3-7 0 0,5-2 68 0 0,-46 24 551 0 0,-30 10-619 0 0,-23 12 744 0 0,106-52-638 0 0,1 1 0 0 0,0 1 0 0 0,1-1 1 0 0,-1 1-1 0 0,0 0 0 0 0,1 0 0 0 0,0 0 0 0 0,0 1 1 0 0,0 0-107 0 0,3-4 45 0 0,0 0 0 0 0,0 0 0 0 0,1 0 0 0 0,-1 0 1 0 0,1 1-1 0 0,-1-1 0 0 0,1 0 0 0 0,0 0 0 0 0,-1 0 1 0 0,1 0-1 0 0,0 1 0 0 0,0-1 0 0 0,0 0 0 0 0,0 0 0 0 0,0 1 1 0 0,0-1-1 0 0,0 0 0 0 0,0 0 0 0 0,0 1-45 0 0,1 0 43 0 0,0-1-1 0 0,0 0 1 0 0,-1 1 0 0 0,1-1-1 0 0,0 0 1 0 0,0 0 0 0 0,1 1-1 0 0,-1-1 1 0 0,0 0 0 0 0,0 0-1 0 0,0 0 1 0 0,1 0-1 0 0,-1-1 1 0 0,1 1 0 0 0,-1 0-1 0 0,0 0 1 0 0,1-1 0 0 0,-1 1-1 0 0,2-1-42 0 0,9 4 169 0 0,0-1-1 0 0,0 0 1 0 0,1-1-1 0 0,-1 0 1 0 0,1-1-1 0 0,-1-1 1 0 0,1 0 0 0 0,11-2-170 0 0,22-3 313 0 0,36-10-312 0 0,-59 10 15 0 0,118-28-543 0 0,-13 2-1819 0 0,-84 22-4622 0 0,42-2 6969 0 0,-37 8-4261 0 0,-9-3 1432 0 0</inkml:trace>
  <inkml:trace contextRef="#ctx0" brushRef="#br0" timeOffset="-2066.4">2769 680 5841 0 0,'-10'2'637'0'0,"1"0"1"0"0,-1 0-1 0 0,1 1 0 0 0,0 1 0 0 0,0-1 1 0 0,0 1-1 0 0,1 1 0 0 0,-1-1 0 0 0,1 2 0 0 0,0-1 1 0 0,0 1-1 0 0,-5 5-637 0 0,-13 14 1321 0 0,2 0-1 0 0,-20 26-1320 0 0,24-26 365 0 0,-210 222 1218 0 0,194-202-1469 0 0,30-36-158 0 0,-1 0 1 0 0,0 0 0 0 0,0-1-1 0 0,-1 0 1 0 0,0 0-1 0 0,-5 3 44 0 0,49-56-1696 0 0,-25 32 1642 0 0,1 0-1 0 0,-1 1 1 0 0,2 1-1 0 0,0-1 1 0 0,0 2-1 0 0,9-6 55 0 0,-16 12-40 0 0,0 1-1 0 0,0-1 1 0 0,0 1-1 0 0,0 1 1 0 0,0-1-1 0 0,1 1 1 0 0,-1 0-1 0 0,1 0 1 0 0,-1 1 0 0 0,1-1-1 0 0,0 2 1 0 0,-1-1-1 0 0,1 1 1 0 0,0 0-1 0 0,0 0 1 0 0,0 1-1 0 0,5 1 41 0 0,-8 0-187 0 0,0-1-1 0 0,0 1 0 0 0,0 1 1 0 0,-1-1-1 0 0,1 1 0 0 0,0-1 1 0 0,-1 1-1 0 0,1 0 0 0 0,-1 0 1 0 0,0 1-1 0 0,0-1 0 0 0,-1 1 1 0 0,1-1-1 0 0,-1 1 0 0 0,1 0 1 0 0,-1 0-1 0 0,0 0 0 0 0,0 0 1 0 0,0 4 187 0 0,1-1-799 0 0,0 1 1 0 0,-1 1 0 0 0,0-1-1 0 0,0 0 1 0 0,-1 1 0 0 0,0-1-1 0 0,0 0 1 0 0,-1 1-1 0 0,0-1 1 0 0,-1 1 798 0 0,-1 6-1911 0 0,-4-2 160 0 0</inkml:trace>
  <inkml:trace contextRef="#ctx0" brushRef="#br0" timeOffset="-1738.32">1973 1497 4489 0 0,'0'-1'3713'0'0,"7"0"-2613"0"0,108-13 5180 0 0,6-1-4133 0 0,140-18-1107 0 0,-229 28-1433 0 0,31-9 393 0 0,-33 6-792 0 0,1 2 0 0 0,3 1 792 0 0,-24 4-620 0 0,0 0 1 0 0,0 1 0 0 0,0 0-1 0 0,1 1 1 0 0,-1 0 0 0 0,0 1 0 0 0,0 0-1 0 0,4 1 620 0 0,50 13-9355 0 0,-55-14 6881 0 0</inkml:trace>
  <inkml:trace contextRef="#ctx0" brushRef="#br0" timeOffset="-705.563">3316 1448 6553 0 0,'-2'4'279'0'0,"-13"19"1339"0"0,2 0 1 0 0,-5 13-1619 0 0,15-30 195 0 0,0 0 0 0 0,1 0 0 0 0,0 0-1 0 0,0 0 1 0 0,1 1 0 0 0,0-1 0 0 0,0 0-1 0 0,0 1 1 0 0,1-1 0 0 0,0 0 0 0 0,0 1 0 0 0,1-1-1 0 0,0 2-194 0 0,0-4 95 0 0,0 0 0 0 0,1 0 0 0 0,-1 0 0 0 0,1 0-1 0 0,0-1 1 0 0,1 1 0 0 0,-1 0 0 0 0,1-1 0 0 0,-1 0-1 0 0,1 1 1 0 0,0-1 0 0 0,0 0 0 0 0,1 0 0 0 0,-1-1 0 0 0,0 1-1 0 0,1-1 1 0 0,0 0 0 0 0,-1 0 0 0 0,1 0 0 0 0,0 0-1 0 0,0 0 1 0 0,0-1 0 0 0,4 1-95 0 0,2 1 38 0 0,1-1-1 0 0,-1 0 1 0 0,1-1 0 0 0,-1 0-1 0 0,1 0 1 0 0,-1-1-1 0 0,1-1 1 0 0,-1 0 0 0 0,2 0-38 0 0,8-4 54 0 0,-1-1 0 0 0,0-1-1 0 0,0-1 1 0 0,-1 0 0 0 0,0-1 0 0 0,0-1 0 0 0,9-8-54 0 0,11-4 160 0 0,-34 20-140 0 0,-1 0 1 0 0,0 0-1 0 0,1 0 0 0 0,-1-1 1 0 0,0 1-1 0 0,0-1 0 0 0,-1 0 1 0 0,1 0-1 0 0,0 0 0 0 0,-1 0 1 0 0,0 0-1 0 0,0 0 0 0 0,0-1 1 0 0,0 1-1 0 0,0-1 1 0 0,-1 0-1 0 0,1 1 0 0 0,-1-1 1 0 0,0 0-1 0 0,0-2-20 0 0,-1 2 24 0 0,0 1-1 0 0,0-1 1 0 0,0 0 0 0 0,0 1 0 0 0,-1-1-1 0 0,0 0 1 0 0,0 1 0 0 0,0-1 0 0 0,0 0-1 0 0,0 1 1 0 0,-1 0 0 0 0,0-1 0 0 0,1 1-1 0 0,-1 0 1 0 0,0 0 0 0 0,-1 0 0 0 0,1 0-1 0 0,-1 0 1 0 0,1 0 0 0 0,-1 1 0 0 0,-2-2-24 0 0,-2-3-92 0 0,0 2 1 0 0,0-1 0 0 0,0 1-1 0 0,-1 0 1 0 0,0 1 0 0 0,0-1 0 0 0,0 2-1 0 0,-1-1 1 0 0,1 1 0 0 0,-1 0-1 0 0,-3 0 92 0 0,5 2-313 0 0,-1 0-1 0 0,0 1 0 0 0,0 0 0 0 0,0 0 1 0 0,0 1-1 0 0,0-1 0 0 0,0 2 0 0 0,0-1 1 0 0,0 1-1 0 0,1 0 0 0 0,-1 1 1 0 0,-6 3 313 0 0,-69 37-7057 0 0,37-22 2423 0 0</inkml:trace>
  <inkml:trace contextRef="#ctx0" brushRef="#br0" timeOffset="-1405.006">3122 876 2753 0 0,'4'-8'615'0'0,"0"-1"0"0"0,0 1 1 0 0,1 0-1 0 0,0 0 1 0 0,0 0-1 0 0,1 1 1 0 0,0-1-1 0 0,0 1 0 0 0,1 1 1 0 0,0-1-1 0 0,0 1 1 0 0,4-1-616 0 0,7-6 450 0 0,0 0-1 0 0,2 2 1 0 0,-1 0 0 0 0,15-4-450 0 0,-18 8 124 0 0,0 0 0 0 0,0 2 0 0 0,0 0 0 0 0,0 1 0 0 0,1 0 0 0 0,0 2 0 0 0,0 0 0 0 0,11 0-124 0 0,-27 2 13 0 0,1 0 0 0 0,0 0-1 0 0,-1 0 1 0 0,1 0-1 0 0,-1 0 1 0 0,1 0-1 0 0,0 1 1 0 0,-1-1 0 0 0,1 0-1 0 0,-1 1 1 0 0,1-1-1 0 0,-1 1 1 0 0,1 0-1 0 0,-1 0 1 0 0,1-1 0 0 0,-1 1-1 0 0,0 0 1 0 0,1 0-1 0 0,-1 0 1 0 0,0 1-1 0 0,0-1 1 0 0,0 0-1 0 0,0 0 1 0 0,0 1 0 0 0,1 0-13 0 0,-2 0 14 0 0,1 0 1 0 0,-1 0-1 0 0,0 0 1 0 0,0 0-1 0 0,0 0 1 0 0,0 0-1 0 0,0 0 1 0 0,0 1-1 0 0,0-1 1 0 0,-1 0-1 0 0,1 0 1 0 0,-1 0 0 0 0,0 0-1 0 0,1 0 1 0 0,-1 0-1 0 0,0-1 1 0 0,0 2-15 0 0,-6 8 22 0 0,0 0 1 0 0,0 0 0 0 0,-1 0 0 0 0,0-1-1 0 0,-7 6-22 0 0,-31 28 52 0 0,-3-2-1 0 0,-21 12-51 0 0,-10 9 71 0 0,60-48-59 0 0,0-1 1 0 0,-5 1-13 0 0,10-5-17 0 0,-1 0-1 0 0,1 0 1 0 0,1 2 0 0 0,-5 4 17 0 0,31-28 9 0 0,1 1 1 0 0,0 0 0 0 0,1 0 0 0 0,1 1-1 0 0,-1 1 1 0 0,8-3-10 0 0,-14 8 11 0 0,0 0 0 0 0,1 1 0 0 0,0 0 0 0 0,-1 0-1 0 0,1 1 1 0 0,0 0 0 0 0,0 1 0 0 0,0 0 0 0 0,0 0 0 0 0,1 1 0 0 0,-1 0 0 0 0,0 1-1 0 0,0 0 1 0 0,6 1-11 0 0,-4 0-158 0 0,0 1-1 0 0,0 0 1 0 0,0 1-1 0 0,0 0 0 0 0,-1 0 1 0 0,0 1-1 0 0,0 1 1 0 0,0 0-1 0 0,0 0 0 0 0,-1 1 1 0 0,0 0-1 0 0,1 2 159 0 0,7 6-1686 0 0,-12-11 330 0 0,-1 0 0 0 0,0 0 0 0 0,0 0 0 0 0,0 0 0 0 0,0 1 0 0 0,2 4 1356 0 0,-3-3-2211 0 0</inkml:trace>
  <inkml:trace contextRef="#ctx0" brushRef="#br0" timeOffset="-1026.123">3680 450 3737 0 0,'4'-9'3364'0'0,"-1"9"-1055"0"0,0 16-13 0 0,-4 28-1103 0 0,-12 112 404 0 0,-7 95-308 0 0,19-190-1087 0 0,5 50-202 0 0,-5-88-1756 0 0,1-24 1726 0 0,0 1-1 0 0,0 0 1 0 0,0 0 0 0 0,0 0 0 0 0,0 0 0 0 0,0 0 0 0 0,0 0-1 0 0,0 0 1 0 0,-1 0 0 0 0,1 0 0 0 0,0 0 0 0 0,0 0 0 0 0,0 0-1 0 0,0 0 1 0 0,0 0 0 0 0,0 0 0 0 0,0 0 0 0 0,0 0 0 0 0,0 0-1 0 0,0 0 1 0 0,0 0 0 0 0,0 0 0 0 0,0 0 0 0 0,0 0-1 0 0,0 0 1 0 0,0 0 0 0 0,0 0 0 0 0,0 0 0 0 0,0 0 0 0 0,0 0-1 0 0,0 0 1 0 0,0 0 0 0 0,0 0 0 0 0,-1 0 0 0 0,1 0 0 0 0,0 0-1 0 0,0 0 1 0 0,0 0 0 0 0,0 0 0 0 0,0 0 0 0 0,0 0-1 0 0,0 0 1 0 0,0 0 0 0 0,0 0 0 0 0,0 0 0 0 0,0 0 0 0 0,0 0-1 0 0,0 0 1 0 0,0 0 0 0 0,0 0 30 0 0,-1-15-554 0 0,1 5 544 0 0,1 0 0 0 0,1 0 0 0 0,0-1 0 0 0,0 1 0 0 0,1 1 0 0 0,0-1 0 0 0,0 0 0 0 0,2 0 10 0 0,6-15 495 0 0,2 0-1 0 0,7-8-494 0 0,-18 30 40 0 0,0 0 0 0 0,1-1-1 0 0,-1 1 1 0 0,1 1-1 0 0,0-1 1 0 0,0 0-1 0 0,0 1 1 0 0,0-1-1 0 0,0 1 1 0 0,1 0 0 0 0,-1 0-1 0 0,1 0 1 0 0,-1 1-1 0 0,1-1 1 0 0,0 1-1 0 0,0 0 1 0 0,-1 0-1 0 0,1 0 1 0 0,0 0 0 0 0,0 1-1 0 0,0 0 1 0 0,0 0-1 0 0,0 0 1 0 0,0 0-1 0 0,0 0 1 0 0,1 1-40 0 0,6 0-417 0 0,0 1-1 0 0,0 1 1 0 0,-1 0-1 0 0,2 0 418 0 0,38 17-6027 0 0,-34-12 2908 0 0,-1 0-155 0 0</inkml:trace>
  <inkml:trace contextRef="#ctx0" brushRef="#br0" timeOffset="10743.515">10224 773 2681 0 0,'1'1'196'0'0,"0"-1"1"0"0,-1 1 0 0 0,1-1-1 0 0,0 0 1 0 0,0 0 0 0 0,-1 1-1 0 0,1-1 1 0 0,0 0 0 0 0,0 0 0 0 0,0 0-1 0 0,-1 0 1 0 0,1 1 0 0 0,0-1-1 0 0,0-1 1 0 0,0 1 0 0 0,0 0-1 0 0,-1 0 1 0 0,1 0 0 0 0,0 0-1 0 0,0 0 1 0 0,0-1-197 0 0,20-7 851 0 0,-16 6-334 0 0,29-12 908 0 0,2 2 1 0 0,0 2-1 0 0,0 1 0 0 0,22-1-1425 0 0,151-13 873 0 0,-135 16-875 0 0,60 2-3884 0 0,-70 4-1839 0 0,-33-1 841 0 0</inkml:trace>
  <inkml:trace contextRef="#ctx0" brushRef="#br0" timeOffset="11087.186">11592 329 2016 0 0,'55'-31'8930'0'0,"-40"21"-7980"0"0,2 0 0 0 0,-1 2 0 0 0,1 0 0 0 0,13-4-950 0 0,208-60 2198 0 0,-227 69-2171 0 0,0 0 0 0 0,0 1 1 0 0,0 0-1 0 0,0 1 0 0 0,1 0 1 0 0,-1 1-1 0 0,1 0 0 0 0,-1 1 1 0 0,0 0-1 0 0,7 2-27 0 0,-17-3 4 0 0,-1 0 0 0 0,1 1 0 0 0,-1-1 0 0 0,1 0 1 0 0,0 0-1 0 0,-1 1 0 0 0,1-1 0 0 0,-1 0 0 0 0,1 1 0 0 0,0-1 0 0 0,-1 0 0 0 0,1 1 1 0 0,-1-1-1 0 0,0 1 0 0 0,1-1 0 0 0,-1 1 0 0 0,1-1 0 0 0,-1 1 0 0 0,0-1 0 0 0,1 1 0 0 0,-1 0 1 0 0,0-1-1 0 0,1 1 0 0 0,-1-1 0 0 0,0 1 0 0 0,0 0 0 0 0,0-1-4 0 0,0 2-2 0 0,0-1 1 0 0,0 1-1 0 0,0 0 1 0 0,0-1-1 0 0,0 1 0 0 0,-1-1 1 0 0,1 1-1 0 0,0-1 0 0 0,-1 0 1 0 0,0 1-1 0 0,1-1 0 0 0,-1 1 2 0 0,-24 34-130 0 0,24-34 128 0 0,-27 31-161 0 0,-28 24 163 0 0,-83 65-147 0 0,23-29-223 0 0,-65 35-3393 0 0,122-83-595 0 0,23-13-1977 0 0,24-22 4303 0 0</inkml:trace>
  <inkml:trace contextRef="#ctx0" brushRef="#br0" timeOffset="11088.186">11727 553 5201 0 0,'39'17'5717'0'0,"-25"-11"-5204"0"0,-1 0 0 0 0,0 0 0 0 0,-1 1 1 0 0,2 2-514 0 0,23 12-649 0 0,-8-5-2358 0 0,-4 6-4804 0 0,-23-19 6315 0 0</inkml:trace>
  <inkml:trace contextRef="#ctx0" brushRef="#br0" timeOffset="11089.186">11982 505 4633 0 0,'2'-11'1248'0'0,"4"1"-400"0"0,0 2-223 0 0,4 2-57 0 0,0-2-72 0 0,2 2-72 0 0,5 0-296 0 0,-1 2-152 0 0,4 4-272 0 0,-2-2-464 0 0,2 0-337 0 0,-3-2-527 0 0,-1 4-280 0 0,0-4-297 0 0,-4 0 1145 0 0</inkml:trace>
  <inkml:trace contextRef="#ctx0" brushRef="#br0" timeOffset="11090.186">12279 183 4425 0 0,'0'5'3660'0'0,"-1"10"-2837"0"0,0-8-294 0 0,3 161 2206 0 0,-1-96-3577 0 0,9 56 842 0 0,-3-38-2922 0 0,-3-54-1016 0 0,0 0 0 0 0,5 8 3938 0 0,-8-24-524 0 0</inkml:trace>
  <inkml:trace contextRef="#ctx0" brushRef="#br0" timeOffset="11091.186">12548 62 3537 0 0,'0'0'157'0'0,"1"0"-1"0"0,0 0 1 0 0,0 0 0 0 0,-1 0 0 0 0,1 0 0 0 0,0 0 0 0 0,0 0 0 0 0,0 0-1 0 0,-1 0 1 0 0,1 0 0 0 0,0 0 0 0 0,-1 1 0 0 0,1-1 0 0 0,0 0-1 0 0,0 1 1 0 0,-1-1 0 0 0,1 0 0 0 0,0 1 0 0 0,-1-1 0 0 0,1 1 0 0 0,-1-1-1 0 0,1 1 1 0 0,-1-1 0 0 0,1 1 0 0 0,-1-1 0 0 0,1 1 0 0 0,-1 0 0 0 0,1-1-1 0 0,-1 1 1 0 0,0 0 0 0 0,1-1 0 0 0,-1 1 0 0 0,0 0 0 0 0,0-1-1 0 0,1 1 1 0 0,-1 0 0 0 0,0 0 0 0 0,0-1 0 0 0,0 2-157 0 0,4 30 1914 0 0,-5 300 3608 0 0,-11-22-5025 0 0,2-128-1235 0 0,7-9-2255 0 0,8-56-6050 0 0,-4-105 6290 0 0,-2-5 701 0 0</inkml:trace>
  <inkml:trace contextRef="#ctx0" brushRef="#br0" timeOffset="11092.186">12968 264 6153 0 0,'5'-7'497'0'0,"0"0"0"0"0,0 1 0 0 0,1 0 0 0 0,0 0 0 0 0,0 0 0 0 0,0 1 0 0 0,1-1 0 0 0,0 1 0 0 0,0 1-1 0 0,0 0 1 0 0,1 0 0 0 0,2-1-497 0 0,-1 2 452 0 0,1 0 0 0 0,0 0 0 0 0,-1 1 0 0 0,1 0 0 0 0,0 1 0 0 0,0 0 0 0 0,0 1 0 0 0,0 0 0 0 0,0 0 0 0 0,3 2-452 0 0,-6-2 93 0 0,1 1 1 0 0,-1 0 0 0 0,1 0 0 0 0,-1 1 0 0 0,1 0 0 0 0,-1 0 0 0 0,0 1 0 0 0,0 0 0 0 0,0 0-1 0 0,-1 0 1 0 0,1 1 0 0 0,-1 0 0 0 0,0 1 0 0 0,0-1 0 0 0,0 1 0 0 0,0 0 0 0 0,-1 1 0 0 0,0-1-1 0 0,0 1 1 0 0,-1 0 0 0 0,1 0 0 0 0,-1 1 0 0 0,-1-1 0 0 0,1 1 0 0 0,0 1-94 0 0,1 7-52 0 0,0 0 1 0 0,-1 0 0 0 0,0 1 0 0 0,-1 0-1 0 0,-1-1 1 0 0,0 1 0 0 0,-1 0-1 0 0,-1 0 1 0 0,-1 0 0 0 0,0 0-1 0 0,-2 5 52 0 0,-1 5-723 0 0,-1-1 0 0 0,-1 0 0 0 0,-1 0-1 0 0,-2 0 1 0 0,0-1 0 0 0,-8 13 723 0 0,12-28-1015 0 0,0 0 0 0 0,0 0 0 0 0,0 0 0 0 0,-2-1-1 0 0,1 1 1 0 0,-1-2 0 0 0,0 1 0 0 0,0-1 0 0 0,-1 0 0 0 0,0 0 0 0 0,0-1 0 0 0,-5 3 1015 0 0,-9 1-1890 0 0</inkml:trace>
  <inkml:trace contextRef="#ctx0" brushRef="#br0" timeOffset="11093.186">12982 525 3721 0 0,'-2'0'1552'0'0,"2"4"-400"0"0,-2 0-103 0 0,2 4-49 0 0,2 2-128 0 0,-2 0-376 0 0,4 6-216 0 0,-2-4-320 0 0,0 5-184 0 0,0 1-312 0 0,-2-2-400 0 0,2 6-433 0 0,-2-4-503 0 0,-4 3-344 0 0,6-1-505 0 0,-10-4 2521 0 0</inkml:trace>
  <inkml:trace contextRef="#ctx0" brushRef="#br0" timeOffset="11094.186">12721 804 4105 0 0,'0'-1'136'0'0,"0"1"0"0"0,0 0 0 0 0,-1 0 0 0 0,1 0 0 0 0,0 0 0 0 0,0-1 0 0 0,0 1 0 0 0,-1 0 0 0 0,1 0 0 0 0,0-1 0 0 0,0 1 0 0 0,0 0 0 0 0,-1 0 1 0 0,1-1-1 0 0,0 1 0 0 0,0 0 0 0 0,0-1 0 0 0,0 1 0 0 0,0 0 0 0 0,0-1 0 0 0,0 1 0 0 0,0 0 0 0 0,0 0 0 0 0,0-1 0 0 0,0 1 0 0 0,0 0 0 0 0,0-1 0 0 0,0 1 0 0 0,0 0 0 0 0,0-1 0 0 0,0 1 0 0 0,0 0 0 0 0,0 0 0 0 0,0-1 0 0 0,1 1 1 0 0,-1 0-1 0 0,0-1 0 0 0,0 1 0 0 0,0 0 0 0 0,0 0 0 0 0,1-1 0 0 0,-1 1 0 0 0,0 0 0 0 0,0 0 0 0 0,1 0 0 0 0,-1-1 0 0 0,0 1 0 0 0,0 0 0 0 0,1 0 0 0 0,-1 0 0 0 0,0 0 0 0 0,0 0 0 0 0,1 0 0 0 0,-1-1 0 0 0,0 1 0 0 0,1 0 1 0 0,-1 0-1 0 0,0 0 0 0 0,1 0 0 0 0,-1 0 0 0 0,0 0 0 0 0,1 0 0 0 0,-1 0 0 0 0,0 0 0 0 0,1 0-136 0 0,11-3 249 0 0,25-7 316 0 0,0 1-1 0 0,26-1-564 0 0,-9 1 112 0 0,32-5-1007 0 0,21 1 895 0 0,22 8-6654 0 0,-101 4 3308 0 0,-5-2-189 0 0</inkml:trace>
  <inkml:trace contextRef="#ctx0" brushRef="#br0" timeOffset="11415.354">13441 96 4497 0 0,'6'-11'711'0'0,"1"0"1"0"0,1 0-1 0 0,-1 0 1 0 0,2 1-1 0 0,0 0 1 0 0,0 1-1 0 0,0 0 1 0 0,4-2-712 0 0,-13 11 62 0 0,0 0 0 0 0,1-1 0 0 0,-1 1 0 0 0,1 0 0 0 0,-1 0 0 0 0,1 0 0 0 0,-1-1 0 0 0,1 1 0 0 0,-1 0 0 0 0,0 0 0 0 0,1 0 0 0 0,-1 0-1 0 0,1 0 1 0 0,-1 0 0 0 0,1 0 0 0 0,-1 0 0 0 0,1 0 0 0 0,-1 0 0 0 0,1 0 0 0 0,-1 0 0 0 0,1 1 0 0 0,-1-1 0 0 0,1 0 0 0 0,-1 0 0 0 0,1 0 0 0 0,-1 1 0 0 0,0-1 0 0 0,1 0 0 0 0,-1 0 0 0 0,1 1 0 0 0,-1-1 0 0 0,0 0 0 0 0,1 1 0 0 0,-1-1 0 0 0,0 1 0 0 0,1-1 0 0 0,-1 0 0 0 0,0 1 0 0 0,0-1-62 0 0,10 21 1188 0 0,-9-18-952 0 0,10 28 348 0 0,-2 1 0 0 0,-1-1 1 0 0,-2 1-1 0 0,-1 1 0 0 0,-2-1 1 0 0,-1 1-1 0 0,-1 8-584 0 0,-4 61 471 0 0,-12 67-471 0 0,-5-34-349 0 0,-9 18 349 0 0,20-108-436 0 0,4-9-203 0 0,4-25-327 0 0,-1 1 0 0 0,0-1-1 0 0,-2 7 967 0 0,1-56-1784 0 0,16-23 2510 0 0,2 2 1 0 0,2 0-1 0 0,3 1 1 0 0,4-2-727 0 0,-22 56 24 0 0,22-50 102 0 0,-22 52-105 0 0,-1-1-1 0 0,0 1 1 0 0,1 0 0 0 0,-1-1-1 0 0,1 1 1 0 0,0 0 0 0 0,0 0 0 0 0,0 0-1 0 0,0 0 1 0 0,0 0 0 0 0,0 1-1 0 0,0-1 1 0 0,1 1 0 0 0,-1-1 0 0 0,1 1-1 0 0,-1 0 1 0 0,1 0 0 0 0,2-1-21 0 0,-1 2 28 0 0,0 1-1 0 0,0-1 1 0 0,1 1 0 0 0,-1 0 0 0 0,0 0 0 0 0,0 1-1 0 0,0-1 1 0 0,0 1 0 0 0,-1 0 0 0 0,1 0 0 0 0,0 0 0 0 0,-1 0-1 0 0,3 3-27 0 0,24 11-1395 0 0,-5-7-1378 0 0,16 5-6974 0 0,-28-13 7396 0 0</inkml:trace>
  <inkml:trace contextRef="#ctx0" brushRef="#br0" timeOffset="11745.754">14053 252 3169 0 0,'3'-5'392'0'0,"0"-1"1"0"0,0 1 0 0 0,0 0 0 0 0,1 0-1 0 0,0 0 1 0 0,0 1 0 0 0,0 0 0 0 0,0-1-1 0 0,1 1 1 0 0,0 1 0 0 0,0-1 0 0 0,0 1 0 0 0,0 0-1 0 0,0 0 1 0 0,1 0 0 0 0,0 1 0 0 0,-1-1-1 0 0,5 0-392 0 0,8-1 604 0 0,1 1 0 0 0,0 0 0 0 0,0 2 0 0 0,-1 0-1 0 0,6 1-603 0 0,30-2 723 0 0,-48 2-619 0 0,1-1-1 0 0,0 1 1 0 0,0 1-1 0 0,-1-1 1 0 0,1 1-1 0 0,6 2-103 0 0,-11-3 14 0 0,-1 0-1 0 0,0 1 0 0 0,0-1 0 0 0,0 1 1 0 0,0-1-1 0 0,0 1 0 0 0,1-1 0 0 0,-1 1 1 0 0,0-1-1 0 0,0 1 0 0 0,0 0 0 0 0,-1 0 1 0 0,1-1-1 0 0,0 1 0 0 0,0 0 0 0 0,0 0 1 0 0,0 0-1 0 0,-1 0 0 0 0,1 0 0 0 0,0 0 1 0 0,-1 0-1 0 0,1 0 0 0 0,-1 0 0 0 0,1 1 1 0 0,-1-1-1 0 0,0 0 0 0 0,0 0 0 0 0,1 0 1 0 0,-1 1-1 0 0,0-1 0 0 0,0 0 0 0 0,0 0 1 0 0,0 0-1 0 0,0 1 0 0 0,0-1 0 0 0,-1 0 1 0 0,1 0-1 0 0,0 0 0 0 0,0 1 0 0 0,-1-1 1 0 0,1 0-1 0 0,-1 0-13 0 0,-4 12 22 0 0,-1-1-1 0 0,0 0 1 0 0,-1 0-1 0 0,0 0 1 0 0,-1-1 0 0 0,-3 3-22 0 0,-57 64 136 0 0,46-55-89 0 0,-185 179 51 0 0,140-139-185 0 0,25-34-951 0 0,54-38 566 0 0,-1-1-1 0 0,0-1 0 0 0,0 0 0 0 0,-1-1 0 0 0,-1 0 1 0 0,2-2 472 0 0,40-47 373 0 0,-45 55-343 0 0,0 0 0 0 0,1 0 0 0 0,0 1 0 0 0,0 0 0 0 0,0 0 0 0 0,1 1 0 0 0,7-4-30 0 0,-13 8 6 0 0,0-1-1 0 0,0 1 1 0 0,0-1 0 0 0,1 1 0 0 0,-1 0 0 0 0,0 0 0 0 0,0 0 0 0 0,1 0 0 0 0,-1 0 0 0 0,0 1 0 0 0,0-1 0 0 0,0 1 0 0 0,0-1 0 0 0,1 1 0 0 0,-1 0-1 0 0,0 0 1 0 0,0 0 0 0 0,0 0 0 0 0,0 0 0 0 0,-1 0 0 0 0,1 1 0 0 0,0-1 0 0 0,0 1 0 0 0,-1-1 0 0 0,1 1-6 0 0,8 7-175 0 0,-1 1 0 0 0,0 0 0 0 0,6 10 175 0 0,-9-11-532 0 0,15 21-4476 0 0,-12-15 309 0 0,-6-10 3132 0 0</inkml:trace>
  <inkml:trace contextRef="#ctx0" brushRef="#br0" timeOffset="11746.754">14348 420 4409 0 0,'2'-2'2256'0'0,"2"2"-1215"0"0,2 0-241 0 0,6-2 72 0 0,0 4-96 0 0,6 0-624 0 0,1 0-232 0 0,7 0-144 0 0,-2 2-232 0 0,7-4 320 0 0,1-2-360 0 0,-4 2-320 0 0,2-2-385 0 0,-1 2-591 0 0,-7 0-440 0 0,0-2-297 0 0,-10-4 2193 0 0</inkml:trace>
  <inkml:trace contextRef="#ctx0" brushRef="#br0" timeOffset="12084.991">14667 141 4057 0 0,'7'-16'3919'0'0,"-7"16"-3837"0"0,1 1 0 0 0,-1-1 0 0 0,0 1 0 0 0,0-1 0 0 0,1 0 0 0 0,-1 1 0 0 0,0-1 0 0 0,0 1 0 0 0,1-1 0 0 0,-1 1 0 0 0,0-1 1 0 0,0 0-1 0 0,0 1 0 0 0,0-1 0 0 0,1 1 0 0 0,-1-1 0 0 0,0 1 0 0 0,0-1 0 0 0,0 1 0 0 0,0-1 0 0 0,0 1 0 0 0,0-1 0 0 0,-1 1 0 0 0,1-1 0 0 0,0 1 0 0 0,0-1 0 0 0,0 1 0 0 0,0-1 0 0 0,-1 1 1 0 0,1-1-1 0 0,0 1-82 0 0,-1 23 1029 0 0,1 1 1 0 0,2 0-1 0 0,0 0 1 0 0,2-1-1 0 0,3 12-1029 0 0,6 47 664 0 0,-8-30-176 0 0,-2 53-488 0 0,-4-82-719 0 0,-1-1 0 0 0,-3 10 719 0 0,3-18-1265 0 0,-2 0 1 0 0,0-1-1 0 0,-1 0 0 0 0,-1 3 1265 0 0,-10 21-6657 0 0,5-23 3000 0 0</inkml:trace>
  <inkml:trace contextRef="#ctx0" brushRef="#br0" timeOffset="12435.228">14259 814 5329 0 0,'-7'6'944'0'0,"0"1"-1"0"0,1 1 1 0 0,0-1-1 0 0,0 1 1 0 0,0 0 0 0 0,1 1-1 0 0,-1 3-943 0 0,4-8 127 0 0,1-1 0 0 0,0 0 0 0 0,0 1 0 0 0,0 0 0 0 0,0-1 0 0 0,1 1 0 0 0,-1-1 0 0 0,1 1 0 0 0,0 0 0 0 0,0-1 0 0 0,0 1 1 0 0,1-1-1 0 0,-1 1 0 0 0,1 0 0 0 0,0-1 0 0 0,0 1 0 0 0,0-1 0 0 0,1 0 0 0 0,-1 1 0 0 0,1-1 0 0 0,0 1-127 0 0,2 4 38 0 0,1 0 1 0 0,0-1 0 0 0,0 0-1 0 0,0 0 1 0 0,1 0 0 0 0,0-1 0 0 0,0 0-1 0 0,1 0 1 0 0,-1 0 0 0 0,1-1-1 0 0,1 0 1 0 0,1 1-39 0 0,14 12-479 0 0,-18-10-345 0 0,-14-11-894 0 0,7 2 1531 0 0,0-1 1 0 0,0 1-1 0 0,1-1 0 0 0,-1 0 0 0 0,0 1 1 0 0,1-1-1 0 0,0 0 0 0 0,-1 0 0 0 0,1 0 1 0 0,0 0-1 0 0,0 0 0 0 0,0 0 0 0 0,0 0 1 0 0,0 0-1 0 0,1 0 0 0 0,-1 0 0 0 0,1-1 1 0 0,-1 1-1 0 0,1 0 0 0 0,0-2 187 0 0,-2-51-324 0 0,2 40 630 0 0,0-4 34 0 0,0-3 217 0 0,0 1 1 0 0,3-8-558 0 0,-3 24 184 0 0,1 0 0 0 0,0-1 0 0 0,0 1-1 0 0,1 0 1 0 0,-1 0 0 0 0,1 0 0 0 0,0 0 0 0 0,1 0 0 0 0,-1 1-1 0 0,1-1 1 0 0,2-3-184 0 0,-3 7 66 0 0,-1 0 0 0 0,0 0-1 0 0,1 0 1 0 0,-1 0 0 0 0,1 0 0 0 0,-1 0-1 0 0,1 0 1 0 0,0 1 0 0 0,-1-1 0 0 0,1 0-1 0 0,0 1 1 0 0,0 0 0 0 0,-1-1 0 0 0,1 1-1 0 0,0 0 1 0 0,0 0 0 0 0,-1 0 0 0 0,1 0-1 0 0,0 0 1 0 0,0 0 0 0 0,0 1-66 0 0,43 8 645 0 0,-21-3-674 0 0,47 1 318 0 0,-43-5 263 0 0,0 1-1 0 0,0 1 1 0 0,10 4-552 0 0,-31-7 159 0 0,0 1-1 0 0,-1 0 1 0 0,1 1-1 0 0,-1-1 1 0 0,0 1 0 0 0,0 1-1 0 0,0-1 1 0 0,0 1 0 0 0,-1 0-1 0 0,1 0 1 0 0,-1 1-1 0 0,0-1 1 0 0,0 1 0 0 0,-1 1-1 0 0,4 3-158 0 0,-7-6 67 0 0,1 0-1 0 0,-1-1 1 0 0,0 1-1 0 0,0 0 1 0 0,0 0-1 0 0,0 0 0 0 0,-1 0 1 0 0,1 0-1 0 0,-1 0 1 0 0,0 0-1 0 0,0 1 1 0 0,0-1-1 0 0,0 0 1 0 0,0 0-1 0 0,-1 0 1 0 0,1 0-1 0 0,-1 0 1 0 0,0 0-1 0 0,0 0 1 0 0,0 0-1 0 0,0 0 1 0 0,-1-1-1 0 0,0 3-66 0 0,-3 3 88 0 0,0 0 0 0 0,0 0 0 0 0,-1-1 1 0 0,1 1-1 0 0,-2-1 0 0 0,1 0 0 0 0,-4 1-88 0 0,-31 25 110 0 0,-1-1 1 0 0,-2-3-1 0 0,-39 19-110 0 0,11-6-1150 0 0,-16 18-4977 0 0,52-34 532 0 0,-4 1-1531 0 0</inkml:trace>
  <inkml:trace contextRef="#ctx0" brushRef="#br0" timeOffset="36318.11">39 1293 2633 0 0,'8'-5'1518'0'0,"-7"4"-1354"0"0,-1 1 0 0 0,1-1-1 0 0,0 0 1 0 0,0 1 0 0 0,0-1-1 0 0,0 1 1 0 0,0-1 0 0 0,0 1-1 0 0,0-1 1 0 0,0 1-1 0 0,0-1 1 0 0,0 1 0 0 0,0 0-1 0 0,1 0 1 0 0,-1-1 0 0 0,0 1-1 0 0,0 0 1 0 0,0 0 0 0 0,0 0-1 0 0,0 1 1 0 0,0-1 0 0 0,1 0-1 0 0,-1 0 1 0 0,0 0-1 0 0,0 1 1 0 0,0-1 0 0 0,0 1-1 0 0,0-1 1 0 0,0 1 0 0 0,0-1-164 0 0,0 1 82 0 0,0 0 1 0 0,0 0 0 0 0,0-1-1 0 0,0 1 1 0 0,0 0 0 0 0,1-1-1 0 0,-1 1 1 0 0,0-1 0 0 0,0 1-1 0 0,0-1 1 0 0,0 0-1 0 0,1 0 1 0 0,-1 1 0 0 0,0-1-1 0 0,0 0 1 0 0,1 0 0 0 0,-1 0-1 0 0,0 0 1 0 0,0-1 0 0 0,1 1-1 0 0,-1 0 1 0 0,0 0 0 0 0,0-1-1 0 0,0 1 1 0 0,1 0 0 0 0,-1-1-1 0 0,0 0 1 0 0,0 1 0 0 0,0-1-1 0 0,1 0-82 0 0,1-1 241 0 0,0 0 0 0 0,1-1 0 0 0,-1 1 0 0 0,0-1 0 0 0,-1 0 0 0 0,1 0 0 0 0,0 0 0 0 0,0-1-241 0 0,-2 3 47 0 0,-1 0 0 0 0,1 0-1 0 0,-1 0 1 0 0,0 0-1 0 0,0 0 1 0 0,1 1 0 0 0,-1-1-1 0 0,0 0 1 0 0,0 0 0 0 0,0 0-1 0 0,0 0 1 0 0,0 0 0 0 0,0 0-1 0 0,0 0 1 0 0,0 0 0 0 0,0 1-1 0 0,-1-1 1 0 0,1 0 0 0 0,0 0-1 0 0,-1 0 1 0 0,1 0 0 0 0,0 0-1 0 0,-1 1 1 0 0,1-1 0 0 0,-1 0-1 0 0,1 0 1 0 0,-1 1-1 0 0,1-1 1 0 0,-1 0 0 0 0,0 1-1 0 0,1-1 1 0 0,-1 1 0 0 0,0-1-1 0 0,0 1 1 0 0,1-1 0 0 0,-1 1-1 0 0,0-1 1 0 0,0 1-47 0 0,0-1 29 0 0,-1 0 0 0 0,1 0 1 0 0,0 1-1 0 0,-1-1 0 0 0,1 1 0 0 0,-1-1 0 0 0,1 1 1 0 0,-1-1-1 0 0,1 1 0 0 0,-1 0 0 0 0,1-1 0 0 0,-1 1 1 0 0,1 0-1 0 0,-1 0 0 0 0,1 0 0 0 0,-1 1 1 0 0,1-1-1 0 0,-1 0 0 0 0,1 0 0 0 0,-1 1 0 0 0,1-1 1 0 0,-1 1-1 0 0,0 0-29 0 0,-7 6 35 0 0,1 0-1 0 0,0 1 1 0 0,1 0 0 0 0,-1 0 0 0 0,2 1 0 0 0,-1 0 0 0 0,1 0-1 0 0,-2 5-34 0 0,-5 7 80 0 0,10-17-62 0 0,1 0 0 0 0,0 1 0 0 0,0-1 0 0 0,0 1 0 0 0,1-1 0 0 0,0 1 0 0 0,0 0 0 0 0,0 0 0 0 0,0 0-1 0 0,1-1 1 0 0,0 1 0 0 0,0 5-18 0 0,1-9 37 0 0,1-1-1 0 0,-1 1 0 0 0,1-1 1 0 0,-1 1-1 0 0,1-1 0 0 0,-1 1 1 0 0,1-1-1 0 0,-1 0 1 0 0,1 0-1 0 0,-1 1 0 0 0,1-1 1 0 0,-1 0-1 0 0,1-1 0 0 0,0 1 1 0 0,-1 0-37 0 0,2 0 90 0 0,0 0 6 0 0,0-1 0 0 0,0 1-1 0 0,0-1 1 0 0,0 0 0 0 0,0 0 0 0 0,0 0-1 0 0,0 0 1 0 0,-1-1 0 0 0,1 1-1 0 0,0-1 1 0 0,-1 1 0 0 0,1-1 0 0 0,-1 0-1 0 0,1 0 1 0 0,0-1-96 0 0,37-41 783 0 0,-29 30-800 0 0,-8 11 119 0 0,-1-1 0 0 0,1 0-1 0 0,-1 0 1 0 0,0-1 0 0 0,0 1 0 0 0,-1 0 0 0 0,1-1-1 0 0,-1 0-101 0 0,0 4 12 0 0,-1 0-1 0 0,0 1 1 0 0,0-1-1 0 0,1 0 0 0 0,-1 1 1 0 0,0-1-1 0 0,0 0 1 0 0,0 0-1 0 0,0 1 0 0 0,0-1 1 0 0,0 0-1 0 0,0 0 1 0 0,0 1-1 0 0,0-1 0 0 0,0 0 1 0 0,0 0-1 0 0,-1 1 1 0 0,1-1-1 0 0,0 0 0 0 0,0 0 1 0 0,-1 1-1 0 0,1-1 1 0 0,0 0-1 0 0,-1 1 0 0 0,1-1 1 0 0,-1 1-1 0 0,1-1 1 0 0,-1 0-1 0 0,1 1 1 0 0,-1-1-1 0 0,0 1 0 0 0,1-1 1 0 0,-1 1-1 0 0,1 0 1 0 0,-1-1-1 0 0,0 1 0 0 0,1 0 1 0 0,-1-1-1 0 0,0 1 1 0 0,0 0-1 0 0,1 0 0 0 0,-1 0 1 0 0,0-1-1 0 0,0 1 1 0 0,1 0-1 0 0,-1 0 0 0 0,0 0 1 0 0,0 0-1 0 0,1 0 1 0 0,-1 1-1 0 0,0-1 1 0 0,0 0-1 0 0,1 0 0 0 0,-1 0 1 0 0,0 1-12 0 0,-5 0-375 0 0,1 0 0 0 0,0 0 0 0 0,0 1 0 0 0,0 0-1 0 0,0 0 1 0 0,-1 1 375 0 0,3-2-578 0 0,1 0-1 0 0,0 1 1 0 0,0-1-1 0 0,0 1 1 0 0,0-1 0 0 0,0 1-1 0 0,0 0 1 0 0,0 0-1 0 0,0 0 1 0 0,1 0-1 0 0,-1 0 1 0 0,1 0-1 0 0,-1 1 1 0 0,1-1-1 0 0,-1 2 579 0 0,-5 16-5054 0 0,-2-2 334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2:33:03.04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4451 1021 2729 0 0,'1'0'254'0'0,"-1"0"1"0"0,0 1-1 0 0,0-1 1 0 0,1 0-1 0 0,-1 1 1 0 0,0-1-1 0 0,0 0 1 0 0,1 0 0 0 0,-1 0-1 0 0,0 1 1 0 0,1-1-1 0 0,-1 0 1 0 0,0 0-1 0 0,1 0 1 0 0,-1 0 0 0 0,0 1-1 0 0,1-1 1 0 0,-1 0-1 0 0,0 0 1 0 0,1 0-1 0 0,-1 0 1 0 0,0 0-1 0 0,1 0 1 0 0,-1 0 0 0 0,1 0-1 0 0,-1 0 1 0 0,0 0-1 0 0,1 0 1 0 0,-1 0-1 0 0,0-1 1 0 0,1 1-1 0 0,-1 0-254 0 0,18 0 2169 0 0,23-6 842 0 0,-14 3-1910 0 0,1-2-1 0 0,-1-1-1100 0 0,183-47 1472 0 0,-195 50-1676 0 0,1 0 0 0 0,0 1 0 0 0,0 1 0 0 0,-1 0 0 0 0,1 1 0 0 0,5 1 204 0 0,57 7-3760 0 0,-15-2-4250 0 0,-36-4 1749 0 0</inkml:trace>
  <inkml:trace contextRef="#ctx0" brushRef="#br0" timeOffset="1605.335">7363 401 4713 0 0,'-43'22'4388'0'0,"-20"20"-2196"0"0,30-18-1220 0 0,-3 3-280 0 0,1 2 0 0 0,1 2 0 0 0,-13 17-692 0 0,9-10 761 0 0,-1-1-1 0 0,-13 6-760 0 0,23-19 245 0 0,23-17-194 0 0,0-1 1 0 0,-1-1-1 0 0,0 1 1 0 0,0-1-1 0 0,-1 0 1 0 0,1-1 0 0 0,-1 0-1 0 0,0 0 1 0 0,0-1-1 0 0,-6 3-51 0 0,13-9-5 0 0,7-5-2 0 0,7-7-2 0 0,5-3-13 0 0,0 1 1 0 0,2 1-1 0 0,0 0 0 0 0,1 2 1 0 0,9-5 21 0 0,-26 17-15 0 0,-1 1 0 0 0,0 0 0 0 0,1 0 0 0 0,-1 0 0 0 0,0 0 0 0 0,1 1 0 0 0,-1 0 0 0 0,1-1-1 0 0,-1 1 1 0 0,1 0 0 0 0,-1 0 0 0 0,1 1 0 0 0,-1-1 0 0 0,1 1 0 0 0,-1 0 0 0 0,1 0 0 0 0,-1 0 0 0 0,0 0 0 0 0,1 1 0 0 0,-1-1 0 0 0,0 1 0 0 0,0 0 0 0 0,0 0 0 0 0,0 0 0 0 0,2 2 15 0 0,-2-1-119 0 0,0 1 0 0 0,0-1 0 0 0,0 1 1 0 0,0-1-1 0 0,-1 1 0 0 0,0 0 0 0 0,0 0 0 0 0,0 0 1 0 0,0 1-1 0 0,0-1 0 0 0,-1 0 0 0 0,0 1 0 0 0,0 1 119 0 0,14 32-2031 0 0,-6-21 752 0 0,-5-9-291 0 0,0-1 1 0 0,0 0-1 0 0,1 1 1 0 0,0-1-1 0 0,5 5 1570 0 0,5 0-3342 0 0</inkml:trace>
  <inkml:trace contextRef="#ctx0" brushRef="#br0" timeOffset="1949.046">7476 235 5697 0 0,'-5'11'951'0'0,"-1"-1"1"0"0,2 2-1 0 0,0-1 0 0 0,0 0 1 0 0,1 1-1 0 0,0-1 0 0 0,0 7-951 0 0,-1 16 1034 0 0,1-1 0 0 0,2 1-1034 0 0,2 39 1505 0 0,6 35-1505 0 0,-2-47-1560 0 0,-3-1 0 0 0,-3 33 1560 0 0,0-62-1942 0 0,1-21 554 0 0,-1 0-1 0 0,1 0 1 0 0,-2 0-1 0 0,1 0 1 0 0,-2 0 0 0 0,-1 5 1388 0 0,-6 6-2529 0 0</inkml:trace>
  <inkml:trace contextRef="#ctx0" brushRef="#br0" timeOffset="2277.051">7062 1090 2809 0 0,'0'-1'206'0'0,"-1"0"1"0"0,1 1-1 0 0,0-1 1 0 0,0 1-1 0 0,0-1 1 0 0,0 0-1 0 0,0 1 1 0 0,0-1-1 0 0,0 0 1 0 0,0 1-1 0 0,0-1 1 0 0,0 1-1 0 0,0-1 1 0 0,0 0-1 0 0,0 1 1 0 0,0-1-1 0 0,0 1 1 0 0,1-1-1 0 0,-1 0 1 0 0,0 1-1 0 0,0-1 1 0 0,1 1-1 0 0,-1-1 1 0 0,1 1-1 0 0,-1-1 1 0 0,0 1-1 0 0,1-1 1 0 0,-1 1-207 0 0,13-15 698 0 0,-7 10-451 0 0,-1 1 1 0 0,1 0-1 0 0,0 0 1 0 0,0 1 0 0 0,0 0-1 0 0,0 0 1 0 0,1 0-1 0 0,-1 1 1 0 0,1 0 0 0 0,4-1-248 0 0,3 0 399 0 0,0 0 0 0 0,0 1 0 0 0,0 0 1 0 0,10 1-400 0 0,-16 2 215 0 0,0-1 0 0 0,0 1 0 0 0,0 0 1 0 0,0 1-1 0 0,0 0 0 0 0,0 0 0 0 0,-1 1 1 0 0,1 0-1 0 0,-1 0 0 0 0,1 1-215 0 0,-4-2 82 0 0,-1 0 0 0 0,1 0-1 0 0,-1 0 1 0 0,1 1 0 0 0,-1-1-1 0 0,0 1 1 0 0,0 0 0 0 0,0 0-1 0 0,-1 0 1 0 0,1 1 0 0 0,-1-1-1 0 0,1 1 1 0 0,-1-1 0 0 0,0 1-1 0 0,0 0 1 0 0,-1-1 0 0 0,1 1-1 0 0,-1 0 1 0 0,0 0 0 0 0,0 2-82 0 0,3 30-222 0 0,-3 1 0 0 0,-1 0 0 0 0,-2 0 1 0 0,-5 32 221 0 0,0 7-2403 0 0,-3 23-8558 0 0,4-79 8072 0 0</inkml:trace>
  <inkml:trace contextRef="#ctx0" brushRef="#br0" timeOffset="593.564">6058 552 1512 0 0,'-4'-2'442'0'0,"-1"0"0"0"0,1 1 0 0 0,0-1-1 0 0,-1 1 1 0 0,1 0 0 0 0,-1 0 0 0 0,1 0-1 0 0,-1 1 1 0 0,1-1 0 0 0,-1 1 0 0 0,0 0-1 0 0,1 1 1 0 0,-2-1-442 0 0,1 1 208 0 0,0 1-1 0 0,0-1 1 0 0,0 1 0 0 0,1-1-1 0 0,-1 2 1 0 0,1-1 0 0 0,-1 0-1 0 0,1 1 1 0 0,0 0 0 0 0,0 0-1 0 0,0 0 1 0 0,0 0 0 0 0,0 1-1 0 0,1-1 1 0 0,0 1 0 0 0,0 0-1 0 0,0 0 1 0 0,-1 2-208 0 0,-3 4 276 0 0,1 1 0 0 0,0 0-1 0 0,1 0 1 0 0,0 1 0 0 0,-2 8-276 0 0,6-15 116 0 0,-1 0 0 0 0,1 1 0 0 0,0 0 0 0 0,0-1 1 0 0,1 1-1 0 0,0 0 0 0 0,0-1 0 0 0,0 1 0 0 0,1-1 0 0 0,0 1 0 0 0,0 0 0 0 0,0-1 1 0 0,2 5-117 0 0,-2-8 43 0 0,-1 0 1 0 0,1 0-1 0 0,0 0 1 0 0,0 0-1 0 0,0-1 1 0 0,1 1-1 0 0,-1 0 0 0 0,0-1 1 0 0,0 1-1 0 0,1-1 1 0 0,-1 0-1 0 0,1 1 1 0 0,0-1-1 0 0,-1 0 1 0 0,1 0-1 0 0,0 0 1 0 0,-1 0-1 0 0,1 0 1 0 0,0 0-1 0 0,2 0-43 0 0,0 0 48 0 0,0 0-1 0 0,0-1 0 0 0,0 0 1 0 0,0 1-1 0 0,1-1 1 0 0,-1-1-1 0 0,0 1 1 0 0,0 0-1 0 0,0-1 0 0 0,2 0-47 0 0,5-2 30 0 0,0-1-1 0 0,0 0 1 0 0,-1 0-1 0 0,0-1 0 0 0,1-1 1 0 0,-1 1-1 0 0,2-4-29 0 0,-4 4 9 0 0,-1 0 0 0 0,0-1 0 0 0,0 0 1 0 0,-1 0-1 0 0,0-1 0 0 0,0 0 0 0 0,0 0 0 0 0,0-1-9 0 0,-4 4-31 0 0,0 1 1 0 0,-1-1 0 0 0,1 1-1 0 0,-1-1 1 0 0,0 0 0 0 0,1 0-1 0 0,-2 0 1 0 0,1 0 0 0 0,0 1-1 0 0,-1-1 1 0 0,0 0 0 0 0,0 0-1 0 0,0 0 1 0 0,0 0 0 0 0,0 0-1 0 0,-1 0 1 0 0,0 0 0 0 0,0 0-1 0 0,-1-2 31 0 0,1 3-86 0 0,0 0 0 0 0,0 0 1 0 0,-1 0-1 0 0,0 0 0 0 0,1 0 0 0 0,-1 0 0 0 0,0 0 0 0 0,-1 0 1 0 0,1 1-1 0 0,0-1 0 0 0,-1 1 0 0 0,1 0 0 0 0,-1-1 0 0 0,0 1 1 0 0,0 0-1 0 0,0 1 0 0 0,0-1 0 0 0,0 0 0 0 0,0 1 0 0 0,0 0 0 0 0,-2-1 86 0 0,-9-2-853 0 0,1 1-1 0 0,-1 1 0 0 0,0 0 1 0 0,-13 1 853 0 0,-13-3-2680 0 0,-10 3-3099 0 0,27 0 4536 0 0</inkml:trace>
  <inkml:trace contextRef="#ctx0" brushRef="#br0" timeOffset="920.458">6260 302 5673 0 0,'1'-1'311'0'0,"1"0"-1"0"0,0 0 1 0 0,0 0 0 0 0,0 0-1 0 0,0 0 1 0 0,-1 1-1 0 0,1-1 1 0 0,0 1-1 0 0,0 0 1 0 0,0-1 0 0 0,0 1-1 0 0,0 0 1 0 0,0 0-1 0 0,2 0-310 0 0,-3 0 74 0 0,0 1 0 0 0,-1-1 0 0 0,1 0-1 0 0,0 1 1 0 0,0-1 0 0 0,0 0 0 0 0,-1 1 0 0 0,1-1-1 0 0,0 1 1 0 0,0-1 0 0 0,-1 1 0 0 0,1 0-1 0 0,-1-1 1 0 0,1 1 0 0 0,0 0 0 0 0,-1-1 0 0 0,1 1-1 0 0,-1 0 1 0 0,1 0 0 0 0,-1-1 0 0 0,0 1-1 0 0,1 0 1 0 0,-1 0 0 0 0,0 0 0 0 0,0 0 0 0 0,1-1-1 0 0,-1 1 1 0 0,0 0 0 0 0,0 0 0 0 0,0 0-1 0 0,0 0 1 0 0,0 0 0 0 0,0 0-74 0 0,-3 39 1197 0 0,0 0-1 0 0,-3 0 1 0 0,-3 8-1197 0 0,0 1 518 0 0,-3 45-518 0 0,9-25-423 0 0,3 12 423 0 0,1-53-1029 0 0,2 0 0 0 0,1 0 0 0 0,1 0 0 0 0,3 9 1029 0 0,-3-19-2758 0 0,-1 1 0 0 0,-1 0 0 0 0,0 6 2758 0 0,-2-2-3711 0 0</inkml:trace>
  <inkml:trace contextRef="#ctx0" brushRef="#br0" timeOffset="1277.287">5848 1045 6641 0 0,'-8'2'623'0'0,"0"0"0"0"0,1-1-1 0 0,-1 0 1 0 0,0 0-1 0 0,0 0 1 0 0,-4-1-623 0 0,12 0 19 0 0,0 0 1 0 0,-1 0-1 0 0,1 0 0 0 0,0 0 1 0 0,0 0-1 0 0,0 0 1 0 0,-1 0-1 0 0,1 0 0 0 0,0 0 1 0 0,0 0-1 0 0,0 0 1 0 0,-1 0-1 0 0,1 0 0 0 0,0 0 1 0 0,0 0-1 0 0,-1 0 1 0 0,1 0-1 0 0,0-1 0 0 0,0 1 1 0 0,0 0-1 0 0,0 0 1 0 0,-1 0-1 0 0,1 0 1 0 0,0 0-1 0 0,0 0 0 0 0,0 0 1 0 0,0-1-1 0 0,-1 1 1 0 0,1 0-1 0 0,0 0 0 0 0,0 0 1 0 0,0 0-1 0 0,0-1 1 0 0,0 1-1 0 0,0 0 0 0 0,0 0 1 0 0,-1 0-1 0 0,1-1 1 0 0,0 1-1 0 0,0 0 0 0 0,0 0 1 0 0,0-1-20 0 0,9-4 614 0 0,15-3 80 0 0,238-32 157 0 0,-252 38-1021 0 0,0 1 0 0 0,0 1 0 0 0,0 0-1 0 0,0 0 1 0 0,0 1 0 0 0,0 0 0 0 0,0 1 0 0 0,0 0 0 0 0,-1 0 0 0 0,1 1 0 0 0,-1 0 0 0 0,1 1 0 0 0,4 3 170 0 0,-13-7-66 0 0,0 1 0 0 0,0 0 1 0 0,1-1-1 0 0,-1 1 0 0 0,0 0 1 0 0,0 0-1 0 0,0-1 0 0 0,0 1 0 0 0,0 0 1 0 0,0 0-1 0 0,0 0 0 0 0,0 0 1 0 0,0 1-1 0 0,-1-1 0 0 0,1 0 1 0 0,0 0-1 0 0,-1 0 0 0 0,1 1 1 0 0,-1-1-1 0 0,1 0 0 0 0,-1 1 0 0 0,0-1 1 0 0,1 0-1 0 0,-1 1 0 0 0,0-1 1 0 0,0 0-1 0 0,0 1 0 0 0,0-1 1 0 0,0 0-1 0 0,0 1 0 0 0,0-1 1 0 0,-1 1-1 0 0,1-1 0 0 0,0 0 0 0 0,-1 1 1 0 0,1-1-1 0 0,-1 0 0 0 0,0 0 1 0 0,1 0-1 0 0,-1 1 0 0 0,0-1 1 0 0,0 1 65 0 0,-2 3-9 0 0,-1-1-1 0 0,1 1 1 0 0,-1-1 0 0 0,0 0 0 0 0,0 0 0 0 0,-1 0 0 0 0,1-1 0 0 0,-1 1 0 0 0,0-1 0 0 0,0 0 9 0 0,5-3 0 0 0,-58 32 712 0 0,-2-2 0 0 0,-11 1-712 0 0,37-17 422 0 0,0 1-1 0 0,-25 16-421 0 0,44-22 184 0 0,0 1-1 0 0,0 0 1 0 0,1 1-1 0 0,0 1 1 0 0,1 0-1 0 0,-9 12-183 0 0,19-21 90 0 0,1 0 0 0 0,-1 1-1 0 0,1 0 1 0 0,-1-1-1 0 0,1 1 1 0 0,0 0-1 0 0,1 0 1 0 0,-1 0-1 0 0,1 0 1 0 0,0 1-1 0 0,0-1 1 0 0,0 0-1 0 0,0 3-89 0 0,1-5 54 0 0,0 0-1 0 0,0 1 1 0 0,0-1-1 0 0,1 0 0 0 0,-1 0 1 0 0,1 0-1 0 0,-1 0 1 0 0,1-1-1 0 0,0 1 1 0 0,0 0-1 0 0,0 0 1 0 0,0 0-1 0 0,0 0 1 0 0,0-1-1 0 0,0 1 0 0 0,1-1 1 0 0,-1 1-1 0 0,0-1 1 0 0,1 1-1 0 0,-1-1 1 0 0,1 0-1 0 0,0 1 1 0 0,0-1-1 0 0,-1 0 1 0 0,1 0-1 0 0,0 0 1 0 0,0-1-1 0 0,0 1 0 0 0,1 0-53 0 0,10 4 101 0 0,1-1 0 0 0,0 0 0 0 0,1-1 0 0 0,-1-1 0 0 0,1 0 0 0 0,-1-1-1 0 0,1 0 1 0 0,0-1 0 0 0,-1-1 0 0 0,1 0 0 0 0,4-2-101 0 0,113-13-580 0 0,24-3-2986 0 0,-55 1-3206 0 0,-60 8 2352 0 0</inkml:trace>
  <inkml:trace contextRef="#ctx0" brushRef="#br0" timeOffset="-3676.5">1271 690 1064 0 0,'0'-1'194'0'0,"-1"0"0"0"0,1 1-1 0 0,-1 0 1 0 0,0-1 0 0 0,1 1 0 0 0,-1-1-1 0 0,1 1 1 0 0,-1 0 0 0 0,0-1 0 0 0,1 1-1 0 0,-1 0 1 0 0,0 0 0 0 0,0-1 0 0 0,1 1-1 0 0,-1 0 1 0 0,0 0 0 0 0,0 0 0 0 0,1 0-1 0 0,-1 0 1 0 0,0 0 0 0 0,1 0-1 0 0,-1 0 1 0 0,0 0 0 0 0,0 1 0 0 0,1-1-1 0 0,-1 0 1 0 0,0 0 0 0 0,1 1 0 0 0,-1-1-1 0 0,0 0 1 0 0,1 1 0 0 0,-1-1 0 0 0,0 1-1 0 0,1-1 1 0 0,-1 1 0 0 0,1-1 0 0 0,-1 1-1 0 0,1-1 1 0 0,-1 1 0 0 0,1-1 0 0 0,-1 1-194 0 0,-1 1 349 0 0,0 0 1 0 0,1 0 0 0 0,-1 0 0 0 0,1-1 0 0 0,-1 2-1 0 0,1-1 1 0 0,0 0 0 0 0,-1 0 0 0 0,1 0 0 0 0,0 0-1 0 0,0 1 1 0 0,1-1 0 0 0,-1 1-350 0 0,1 1 205 0 0,0-1 1 0 0,0 1-1 0 0,1-1 1 0 0,0 1-1 0 0,-1-1 1 0 0,1 1-1 0 0,0-1 1 0 0,1 0 0 0 0,-1 1-1 0 0,1-1 1 0 0,-1 0-1 0 0,1 0 1 0 0,0 0-1 0 0,0 0 1 0 0,0 0-1 0 0,1-1 1 0 0,-1 1-1 0 0,1-1 1 0 0,-1 1-1 0 0,1-1 1 0 0,1 1-206 0 0,32 21-703 0 0,-2-5-4437 0 0,-33-17-162 0 0,-4 5 1046 0 0,-2-4 1794 0 0</inkml:trace>
  <inkml:trace contextRef="#ctx0" brushRef="#br0" timeOffset="-3112.318">1091 883 4961 0 0,'-2'3'727'0'0,"-1"-1"1"0"0,0 1-1 0 0,1-1 1 0 0,-1 0-1 0 0,0 0 1 0 0,-1-1-1 0 0,1 1 0 0 0,0-1 1 0 0,-3 1-728 0 0,11-1 2330 0 0,-2-1-2208 0 0,1 0 0 0 0,-1 0 0 0 0,1 0 0 0 0,0 0-1 0 0,-1 0 1 0 0,1-1 0 0 0,0 1-122 0 0,20-10 180 0 0,-19 7-154 0 0,0 0 0 0 0,1 1 0 0 0,0 0 0 0 0,-1 0 0 0 0,1 1 0 0 0,1-1-26 0 0,30-1 27 0 0,-26 3 8 0 0,1-1 0 0 0,-1 0 0 0 0,12-4-35 0 0,28-13 147 0 0,-41 14-133 0 0,0 0-1 0 0,0 0 1 0 0,0 1-1 0 0,0 0 0 0 0,1 1 1 0 0,-1 0-1 0 0,1 0 1 0 0,0 1-1 0 0,10 1-13 0 0,-20 0-19 0 0,0 0 1 0 0,0 0-1 0 0,0 0 0 0 0,1 1 0 0 0,-1-1 0 0 0,0 0 0 0 0,0 1 0 0 0,0-1 0 0 0,0 1 1 0 0,0-1-1 0 0,0 1 0 0 0,0-1 0 0 0,0 1 0 0 0,-1 0 0 0 0,1-1 0 0 0,0 1 0 0 0,0 0 0 0 0,0 0 1 0 0,-1 0-1 0 0,1-1 0 0 0,0 2 19 0 0,-1-1-17 0 0,1 0 1 0 0,-1 0 0 0 0,0-1-1 0 0,0 1 1 0 0,0 0-1 0 0,0 0 1 0 0,0 0-1 0 0,0-1 1 0 0,0 1 0 0 0,0 0-1 0 0,-1 0 1 0 0,1 0-1 0 0,0-1 1 0 0,0 1 0 0 0,-1 0-1 0 0,1 0 1 0 0,0-1-1 0 0,-1 1 1 0 0,1 0-1 0 0,-1-1 1 0 0,1 1 0 0 0,-1-1-1 0 0,1 1 1 0 0,-1 0-1 0 0,1-1 1 0 0,-1 1-1 0 0,0-1 1 0 0,1 1 0 0 0,-1-1-1 0 0,0 0 1 0 0,0 1 16 0 0,-175 135-88 0 0,123-95 128 0 0,31-27-42 0 0,1 2 0 0 0,1 1 0 0 0,1 1 0 0 0,0 0 0 0 0,2 1 0 0 0,-7 9 2 0 0,13-12-16 0 0,1 0 1 0 0,0 0-1 0 0,0 3 16 0 0,7-13 36 0 0,1 0-1 0 0,0 0 0 0 0,0 0 1 0 0,0 0-1 0 0,0 1 0 0 0,1-1 1 0 0,0 0-1 0 0,1 1 0 0 0,-1-1 0 0 0,1 7-35 0 0,1-11 31 0 0,-1 0 0 0 0,0 0 0 0 0,1 0 0 0 0,-1 0-1 0 0,1 0 1 0 0,-1 0 0 0 0,1 0 0 0 0,0 0 0 0 0,0 0-1 0 0,0 0 1 0 0,0 0 0 0 0,0 0 0 0 0,1-1 0 0 0,-1 1-1 0 0,0 0 1 0 0,1-1 0 0 0,-1 1 0 0 0,1-1 0 0 0,1 1-31 0 0,1 1 15 0 0,-1-2 0 0 0,0 1 1 0 0,1 0-1 0 0,0-1 1 0 0,-1 0-1 0 0,1 0 0 0 0,0 0 1 0 0,0 0-1 0 0,-1 0 1 0 0,5-1-16 0 0,1 1 37 0 0,0-1 0 0 0,1 0 1 0 0,-1-1-1 0 0,0 0 0 0 0,1-1 0 0 0,-1 0 1 0 0,0 0-1 0 0,0-1 0 0 0,0-1-37 0 0,7-2-34 0 0,-1-1-1 0 0,0-1 1 0 0,0 0-1 0 0,0-1 0 0 0,1-3 35 0 0,-10 7-108 0 0,-1 1-1 0 0,1-1 0 0 0,-1 0 0 0 0,-1 0 1 0 0,1-1-1 0 0,-1 1 0 0 0,0-1 0 0 0,0 0 0 0 0,-1 0 1 0 0,0-1-1 0 0,0 1 0 0 0,0-1 0 0 0,1-6 109 0 0,-3 11-21 0 0,-1 0-1 0 0,0 0 0 0 0,0 0 0 0 0,1 0 1 0 0,-1 1-1 0 0,-1-1 0 0 0,1 0 1 0 0,0 0-1 0 0,0 0 0 0 0,-1 0 0 0 0,1 0 1 0 0,-1 0-1 0 0,1 0 0 0 0,-1 1 1 0 0,0-1-1 0 0,0 0 0 0 0,0 0 0 0 0,0 1 1 0 0,0-1-1 0 0,0 1 0 0 0,0-1 1 0 0,-1 1-1 0 0,1-1 0 0 0,0 1 0 0 0,-1 0 1 0 0,0-1 21 0 0,-5-3 70 0 0,-1-1 1 0 0,0 1-1 0 0,0 1 1 0 0,-8-4-71 0 0,2 1 66 0 0,12 6-64 0 0,0 0 0 0 0,0-1-1 0 0,0 1 1 0 0,0 0-1 0 0,0-1 1 0 0,1 1 0 0 0,-1-1-1 0 0,0 1 1 0 0,1-1-1 0 0,-1 0 1 0 0,1 0 0 0 0,0 0-1 0 0,-1 0 1 0 0,1 0-1 0 0,0-1-1 0 0,29-4 1875 0 0,-4-1-1347 0 0,-1 1-1 0 0,1 1 0 0 0,1 1 0 0 0,13-1-527 0 0,-12 1 18 0 0,0 0 1 0 0,16-7-19 0 0,-16 5-1556 0 0,-1 0 0 0 0,23-1 1556 0 0,-21 3-2764 0 0,7 0-7611 0 0,-32 5 8549 0 0</inkml:trace>
  <inkml:trace contextRef="#ctx0" brushRef="#br0" timeOffset="-2773.266">1607 736 4401 0 0,'0'0'2663'0'0,"-3"11"1331"0"0,-1 0-3534 0 0,0 0 0 0 0,1 0 0 0 0,1 0-1 0 0,0 1 1 0 0,0-1 0 0 0,1 1 0 0 0,0 6-460 0 0,1 27 442 0 0,4 15-442 0 0,-3-31 226 0 0,10 116-457 0 0,3-50-3627 0 0,-14-93 3497 0 0,1 0 0 0 0,-1 0 0 0 0,0-1 0 0 0,1 1 0 0 0,0 0 0 0 0,-1-1 0 0 0,1 1 0 0 0,0 0 0 0 0,0-1 0 0 0,0 1 0 0 0,0-1 0 0 0,0 1 0 0 0,0-1 0 0 0,0 0 0 0 0,0 1 0 0 0,1-1 0 0 0,-1 0 0 0 0,1 0 0 0 0,-1 0 0 0 0,1 0 0 0 0,-1 0 0 0 0,1 0 0 0 0,-1 0 0 0 0,2 0 361 0 0,4 1-2184 0 0</inkml:trace>
  <inkml:trace contextRef="#ctx0" brushRef="#br0" timeOffset="-2445.212">1833 649 5585 0 0,'2'4'668'0'0,"0"1"-1"0"0,-1-1 1 0 0,1 0 0 0 0,-1 1-1 0 0,0-1 1 0 0,0 1 0 0 0,-1 0-1 0 0,1 2-667 0 0,-2 6 475 0 0,1 1 0 0 0,-2 0 0 0 0,1-1 0 0 0,-2 1-475 0 0,-3 25 790 0 0,-6 151 490 0 0,-1-3-5871 0 0,0-98-4451 0 0,2-62 7787 0 0</inkml:trace>
  <inkml:trace contextRef="#ctx0" brushRef="#br0" timeOffset="-2111.572">1397 1387 5321 0 0,'-3'-3'1071'0'0,"0"1"-548"0"0,1 0 0 0 0,0-1 1 0 0,0 1-1 0 0,0-1 0 0 0,0 1 1 0 0,1-1-1 0 0,-2-2-523 0 0,2 4 50 0 0,1 1 0 0 0,0-1 0 0 0,0 0 0 0 0,0 0 0 0 0,0 1 0 0 0,-1-1 0 0 0,1 0 0 0 0,0 0 0 0 0,1 1 0 0 0,-1-1 0 0 0,0 0 0 0 0,0 0 0 0 0,0 1 0 0 0,0-1 0 0 0,1 0 0 0 0,-1 0 0 0 0,0 1 0 0 0,0-1 0 0 0,1 0 0 0 0,-1 1 0 0 0,1-1 0 0 0,-1 1 0 0 0,1-1 0 0 0,-1 0 0 0 0,1 1 0 0 0,-1-1 0 0 0,1 1 0 0 0,-1-1 0 0 0,1 1 0 0 0,-1-1 0 0 0,1 1 0 0 0,0 0 0 0 0,-1-1 0 0 0,1 1 0 0 0,0 0 0 0 0,0-1-50 0 0,16-7 110 0 0,0 0 1 0 0,1 2 0 0 0,0 0-1 0 0,0 0 1 0 0,0 2 0 0 0,1 0-1 0 0,-1 1 1 0 0,1 1 0 0 0,0 1-1 0 0,0 1 1 0 0,0 0 0 0 0,12 3-111 0 0,-19-1-81 0 0,-1 0 1 0 0,0 1 0 0 0,0 0-1 0 0,0 1 1 0 0,0 1 0 0 0,2 1 80 0 0,-8-4-168 0 0,0 1 0 0 0,-1-1 1 0 0,1 1-1 0 0,-1 1 1 0 0,0-1-1 0 0,0 0 0 0 0,0 1 1 0 0,0 0-1 0 0,0 0 1 0 0,-1 0-1 0 0,0 0 0 0 0,0 1 1 0 0,0-1-1 0 0,0 2 168 0 0,-2-4-46 0 0,-1-1-1 0 0,0 1 1 0 0,1 0-1 0 0,-1-1 1 0 0,0 1-1 0 0,0 0 0 0 0,0-1 1 0 0,0 1-1 0 0,0 0 1 0 0,0-1-1 0 0,0 1 1 0 0,0 0-1 0 0,-1-1 1 0 0,1 1-1 0 0,-1 0 1 0 0,1-1-1 0 0,-1 1 1 0 0,0-1-1 0 0,0 1 1 0 0,0-1-1 0 0,1 1 1 0 0,-1-1-1 0 0,-1 0 0 0 0,1 1 1 0 0,0-1-1 0 0,0 0 1 0 0,0 0-1 0 0,-1 0 1 0 0,1 0-1 0 0,0 0 1 0 0,-1 0-1 0 0,0 0 47 0 0,-9 6 85 0 0,0 0 0 0 0,0-1 0 0 0,-1 0-1 0 0,-3 0-84 0 0,-3 2-34 0 0,-71 33 701 0 0,-21 11 214 0 0,95-43-623 0 0,0 0 0 0 0,0 2 0 0 0,1 0 0 0 0,1 0 0 0 0,-6 7-258 0 0,18-17 52 0 0,0 0 0 0 0,0 0 0 0 0,0 0 1 0 0,0 0-1 0 0,0 1 0 0 0,0-1 0 0 0,0 0 0 0 0,0 0 0 0 0,1 1 1 0 0,-1-1-1 0 0,0 0 0 0 0,1 1 0 0 0,-1-1 0 0 0,1 1 0 0 0,-1-1 1 0 0,1 0-1 0 0,0 1 0 0 0,0-1 0 0 0,0 1 0 0 0,0-1 0 0 0,0 1 0 0 0,0-1 1 0 0,0 1-1 0 0,0-1 0 0 0,0 1 0 0 0,1-1 0 0 0,-1 1 0 0 0,1-1 1 0 0,-1 1-1 0 0,1-1 0 0 0,-1 0 0 0 0,1 1 0 0 0,0-1 0 0 0,0 1-52 0 0,2 1 138 0 0,-1 0 0 0 0,1-1 0 0 0,0 1-1 0 0,0 0 1 0 0,0-1 0 0 0,0 0-1 0 0,1 0 1 0 0,-1 0 0 0 0,0 0 0 0 0,1 0-1 0 0,-1-1 1 0 0,4 2-138 0 0,8 1 250 0 0,0-1-1 0 0,0 0 1 0 0,0-1 0 0 0,1 0 0 0 0,-1-2-1 0 0,0 0 1 0 0,5 0-250 0 0,35-5 392 0 0,21-5-392 0 0,-46 5 94 0 0,59-9-484 0 0,39-6-2503 0 0,-42 15-2785 0 0,-54 4 1735 0 0,-7-4-693 0 0</inkml:trace>
  <inkml:trace contextRef="#ctx0" brushRef="#br0" timeOffset="-1767.904">2599 740 6913 0 0,'-1'-15'3129'0'0,"1"6"-1674"0"0,-4 12 548 0 0,-95 128 1539 0 0,31-43-3083 0 0,5-9-365 0 0,-8 2-94 0 0,1-2 410 0 0,67-75-390 0 0,-4 5-85 0 0,1-1 1 0 0,-2 0-1 0 0,1-1 0 0 0,-1 0 1 0 0,-1 0-1 0 0,-7 5 65 0 0,16-12-10 0 0,0 0-1 0 0,-1 0 1 0 0,1 1-1 0 0,0-1 1 0 0,0 0 0 0 0,0 0-1 0 0,-1 0 1 0 0,1 0-1 0 0,0 0 1 0 0,0 0 0 0 0,0 0-1 0 0,-1 0 1 0 0,1 0-1 0 0,0 0 1 0 0,0 0 0 0 0,0 0-1 0 0,-1 0 1 0 0,1 0-1 0 0,0 0 1 0 0,0 0-1 0 0,-1 0 1 0 0,1 0 0 0 0,0 0-1 0 0,0 0 1 0 0,0 0-1 0 0,-1 0 1 0 0,1 0 0 0 0,0 0-1 0 0,0 0 1 0 0,0-1-1 0 0,-1 1 1 0 0,1 0 0 0 0,0 0-1 0 0,0 0 1 0 0,0 0-1 0 0,0 0 1 0 0,0-1-1 0 0,-1 1 1 0 0,1 0 0 0 0,0 0-1 0 0,0 0 1 0 0,0-1-1 0 0,0 1 1 0 0,0 0 0 0 0,0 0-1 0 0,0 0 1 0 0,0-1-1 0 0,0 1 1 0 0,0 0 0 0 0,0 0-1 0 0,0 0 1 0 0,0-1-1 0 0,0 1 1 0 0,0 0-1 0 0,0 0 1 0 0,0 0 0 0 0,0-1-1 0 0,0 1 1 0 0,0 0-1 0 0,0 0 1 0 0,0-1 0 0 0,0 1-1 0 0,0 0 11 0 0,4-14-223 0 0,2 3 210 0 0,1 0 1 0 0,0 1-1 0 0,0 1 0 0 0,1-1 0 0 0,0 1 0 0 0,1 0 1 0 0,0 1-1 0 0,0 0 0 0 0,0 0 0 0 0,1 1 0 0 0,1 1 1 0 0,-1-1-1 0 0,1 2 0 0 0,0-1 0 0 0,0 2 0 0 0,1-1 1 0 0,0 1-1 0 0,-1 1 0 0 0,1 0 0 0 0,1 1 13 0 0,-9 2-103 0 0,1 0 0 0 0,-1 0-1 0 0,0 1 1 0 0,0-1 0 0 0,0 1-1 0 0,0 0 1 0 0,0 0 0 0 0,0 1 0 0 0,0-1-1 0 0,0 1 1 0 0,-1-1 0 0 0,1 1-1 0 0,0 1 1 0 0,-1-1 0 0 0,1 0 0 0 0,-1 1-1 0 0,0 0 1 0 0,0-1 0 0 0,0 1-1 0 0,0 1 1 0 0,-1-1 0 0 0,1 0 0 0 0,0 2 103 0 0,8 12-1681 0 0,0 0 0 0 0,-2 0 0 0 0,0 1 0 0 0,2 7 1681 0 0,-7-15-1027 0 0,8 24-3718 0 0,-9-22 3122 0 0</inkml:trace>
  <inkml:trace contextRef="#ctx0" brushRef="#br0" timeOffset="-1439.736">1938 1467 6913 0 0,'-1'0'130'0'0,"1"1"0"0"0,-1-1 0 0 0,0 0 0 0 0,1 0 0 0 0,-1 0 0 0 0,0 1 0 0 0,1-1-1 0 0,-1 0 1 0 0,1 1 0 0 0,-1-1 0 0 0,0 0 0 0 0,1 1 0 0 0,-1-1 0 0 0,1 1 0 0 0,-1-1-1 0 0,1 1 1 0 0,0-1 0 0 0,-1 1 0 0 0,1-1 0 0 0,-1 1 0 0 0,1 0 0 0 0,0-1 0 0 0,0 1 0 0 0,-1 0-1 0 0,1 0-129 0 0,1-1 106 0 0,-1 1 0 0 0,1-1 0 0 0,0 1-1 0 0,-1-1 1 0 0,1 0 0 0 0,0 1 0 0 0,0-1-1 0 0,0 0 1 0 0,-1 0 0 0 0,1 1 0 0 0,0-1-1 0 0,0 0 1 0 0,0 0 0 0 0,-1 0 0 0 0,1 0-1 0 0,0 0 1 0 0,0 0-106 0 0,41-2 1322 0 0,109-15 2156 0 0,71-21-3478 0 0,-151 24-1699 0 0,2 2-1 0 0,50 1 1700 0 0,-109 11-1577 0 0,1 0 1 0 0,-1 2 0 0 0,0 0-1 0 0,1 0 1 0 0,4 3 1576 0 0,2-1-2987 0 0,-2-1 505 0 0</inkml:trace>
  <inkml:trace contextRef="#ctx0" brushRef="#br0" timeOffset="-437.442">3217 1473 5433 0 0,'-11'13'902'0'0,"1"-2"-270"0"0,1 0 0 0 0,0 0 0 0 0,1 1 0 0 0,0 0 0 0 0,1 0 0 0 0,1 1-632 0 0,4-9 144 0 0,1-1-1 0 0,-1 1 0 0 0,1-1 0 0 0,0 1 0 0 0,1 0 0 0 0,-1-1 1 0 0,1 1-1 0 0,0 0 0 0 0,-1 0 0 0 0,2-1 0 0 0,-1 1 1 0 0,0 0-1 0 0,1 0 0 0 0,-1-1 0 0 0,1 1 0 0 0,0 0 0 0 0,1-1 1 0 0,-1 1-1 0 0,1-1 0 0 0,-1 1 0 0 0,1-1 0 0 0,0 0 1 0 0,0 0-1 0 0,0 0 0 0 0,1 1-143 0 0,8 6 360 0 0,0 0 0 0 0,0 0 0 0 0,1-1 0 0 0,1 0 0 0 0,-1-1 0 0 0,1 0-1 0 0,8 2-359 0 0,-17-8 49 0 0,5 3 45 0 0,-1-1 0 0 0,1-1 0 0 0,0 0 0 0 0,0 0 0 0 0,0 0 0 0 0,0-1 0 0 0,0-1 0 0 0,0 1 0 0 0,1-2 0 0 0,-1 1 0 0 0,0-1 0 0 0,1-1 0 0 0,-1 1-1 0 0,0-2 1 0 0,0 1 0 0 0,1-1 0 0 0,-1-1 0 0 0,-1 0 0 0 0,1 0 0 0 0,0 0 0 0 0,6-5-94 0 0,-1 2 92 0 0,-1-1 55 0 0,0 1 1 0 0,0-1-1 0 0,0-1 0 0 0,-1-1 0 0 0,0 1 0 0 0,0-3-147 0 0,-9 9 32 0 0,-1-1-1 0 0,1 0 1 0 0,-1 0 0 0 0,1 0-1 0 0,-1 0 1 0 0,0 0-1 0 0,0 0 1 0 0,-1-1-1 0 0,1 1 1 0 0,-1 0 0 0 0,1-1-1 0 0,-1 0 1 0 0,0 1-1 0 0,-1-1 1 0 0,1 0-1 0 0,-1 1 1 0 0,1-1 0 0 0,-1 0-1 0 0,0 0 1 0 0,0 0-1 0 0,-1 1 1 0 0,1-1 0 0 0,-1 0-1 0 0,0 1 1 0 0,0-1-1 0 0,0 0-31 0 0,-3-8 44 0 0,0 0 1 0 0,-1 0-1 0 0,-1 0 0 0 0,1 1 0 0 0,-2-1 0 0 0,0 2 0 0 0,-5-8-44 0 0,9 14-46 0 0,0 1 1 0 0,0-1-1 0 0,-1 1 0 0 0,1-1 0 0 0,-1 1 1 0 0,0 0-1 0 0,0 0 0 0 0,0 1 0 0 0,0-1 1 0 0,0 1-1 0 0,-1 0 0 0 0,1 0 0 0 0,-1 0 0 0 0,1 1 1 0 0,-1-1-1 0 0,0 1 0 0 0,0 0 0 0 0,1 1 1 0 0,-1-1-1 0 0,0 1 0 0 0,-2 0 46 0 0,-8 1-310 0 0,-1 2 0 0 0,0-1 0 0 0,1 2 1 0 0,-1 0-1 0 0,1 1 0 0 0,0 1 310 0 0,-3 1-2429 0 0,1 1 1 0 0,-15 10 2428 0 0,29-17-543 0 0,1 1-1 0 0,-1 0 1 0 0,1 0 0 0 0,0 0-1 0 0,-1 0 1 0 0,1 0-1 0 0,0 0 1 0 0,0 0 0 0 0,0 2 543 0 0,-11 27-6890 0 0</inkml:trace>
  <inkml:trace contextRef="#ctx0" brushRef="#br0" timeOffset="-1111.684">3086 819 6289 0 0,'0'-3'296'0'0,"1"-1"-1"0"0,0 1 1 0 0,0 0-1 0 0,0 0 1 0 0,0 0-1 0 0,1 0 1 0 0,-1 0-1 0 0,1 0 1 0 0,0 1-1 0 0,0-1 1 0 0,0 0-1 0 0,0 1 1 0 0,0-1-1 0 0,0 1 1 0 0,1 0 0 0 0,-1 0-1 0 0,1 0 1 0 0,0 0-1 0 0,0 0 1 0 0,2-1-296 0 0,11-6 289 0 0,0 0 1 0 0,1 0-1 0 0,1 2-289 0 0,-17 6 51 0 0,20-7 91 0 0,0 1 0 0 0,0 1 0 0 0,0 1 0 0 0,0 1 0 0 0,1 0 0 0 0,19 1-142 0 0,-38 2 8 0 0,-1 1-1 0 0,1 0 1 0 0,0 0-1 0 0,0 0 1 0 0,-1 0-1 0 0,1 1 1 0 0,-1-1 0 0 0,1 1-1 0 0,0-1 1 0 0,-1 1-1 0 0,1 0 1 0 0,-1 0-1 0 0,1 0 1 0 0,-1 1 0 0 0,0-1-1 0 0,1 1 1 0 0,-1-1-1 0 0,0 1 1 0 0,0-1 0 0 0,0 1-1 0 0,0 0 1 0 0,0 0-1 0 0,-1 0 1 0 0,1 1-8 0 0,0 0-6 0 0,-1-1 0 0 0,0 1-1 0 0,-1 0 1 0 0,1 0 0 0 0,0 0 0 0 0,-1 0 0 0 0,0 0 0 0 0,1 0 0 0 0,-1 0-1 0 0,-1 0 1 0 0,1 0 0 0 0,0 0 0 0 0,-1 0 0 0 0,1 0 0 0 0,-1 0 0 0 0,0 0-1 0 0,0 0 1 0 0,0-1 0 0 0,0 1 0 0 0,-1 0 0 0 0,1-1 0 0 0,-1 1 6 0 0,-12 20-23 0 0,-2 0 1 0 0,-1-1-1 0 0,-1-1 1 0 0,0-1 0 0 0,-2-1-1 0 0,-8 7 23 0 0,-5 5 9 0 0,24-22-1 0 0,-28 27 56 0 0,-1-1-1 0 0,-2-2 1 0 0,-5 2-64 0 0,10-10-6 0 0,2 2 0 0 0,-17 19 6 0 0,13-12-76 0 0,31-29-259 0 0,8-7-83 0 0,13-9 331 0 0,0 4 213 0 0,-2-1 0 0 0,1-1 0 0 0,-1 0 0 0 0,1-2-126 0 0,-4 3 13 0 0,0 0-1 0 0,1 1 1 0 0,0 0 0 0 0,1 1-1 0 0,-1 0 1 0 0,9-2-13 0 0,-13 5-36 0 0,12-3 142 0 0,0 0 0 0 0,0 1 0 0 0,16-1-106 0 0,-30 5-84 0 0,0 0 0 0 0,0 1 0 0 0,1 0 0 0 0,-1 0 0 0 0,0 0 0 0 0,0 1 0 0 0,0 0 0 0 0,0 0 0 0 0,0 0 0 0 0,0 0 0 0 0,0 1 0 0 0,0 0 0 0 0,0 0 0 0 0,-1 0 0 0 0,1 1 0 0 0,3 2 84 0 0,28 25-3387 0 0,-5 6-4387 0 0,-27-31 6262 0 0</inkml:trace>
  <inkml:trace contextRef="#ctx0" brushRef="#br0" timeOffset="-768.128">3579 520 6121 0 0,'1'-2'239'0'0,"0"0"-1"0"0,0 0 1 0 0,0 0-1 0 0,0 0 1 0 0,1 0-1 0 0,-1 1 1 0 0,1-1-1 0 0,-1 0 0 0 0,1 1 1 0 0,-1-1-1 0 0,1 1 1 0 0,0 0-1 0 0,0-1 1 0 0,0 1-1 0 0,0 0 1 0 0,0 0-1 0 0,0 0 1 0 0,0 1-1 0 0,0-1 1 0 0,1 0-239 0 0,-2 1 104 0 0,0 0 0 0 0,1 0 0 0 0,-1 0 0 0 0,0 1 0 0 0,1-1 0 0 0,-1 0 0 0 0,0 0 0 0 0,0 1 0 0 0,1-1 0 0 0,-1 1 0 0 0,0-1 0 0 0,0 1 0 0 0,1 0 0 0 0,-1-1 0 0 0,0 1 0 0 0,0 0 0 0 0,0 0 1 0 0,0 0-1 0 0,0-1 0 0 0,0 1 0 0 0,0 0 0 0 0,0 0 0 0 0,-1 1 0 0 0,1-1 0 0 0,0 0 0 0 0,-1 0 0 0 0,1 0 0 0 0,0 0 0 0 0,-1 1 0 0 0,0-1 0 0 0,1 0 0 0 0,-1 1 0 0 0,0-1 0 0 0,1 0-104 0 0,4 20 441 0 0,0 1 0 0 0,-2-1 1 0 0,0 0-1 0 0,-1 1 0 0 0,-1 0 0 0 0,-2 13-441 0 0,-4 39 517 0 0,-6 21-517 0 0,5-48 110 0 0,-2 13-192 0 0,-3 31-2551 0 0,2 20 2633 0 0,10-123-27 0 0,1 1 0 0 0,1-1-1 0 0,0 1 1 0 0,0 0 0 0 0,1 0-1 0 0,0 0 1 0 0,4-6 27 0 0,-1 2 55 0 0,-1 1 2 0 0,0 0 1 0 0,1 1-1 0 0,5-6-57 0 0,-9 14 46 0 0,0 0 0 0 0,0 1 1 0 0,1 0-1 0 0,0 0 0 0 0,0 0 0 0 0,0 1 0 0 0,0-1 0 0 0,1 1 0 0 0,-1 0 1 0 0,5-3-47 0 0,-7 6 23 0 0,0-1 0 0 0,0 1 0 0 0,1-1-1 0 0,-1 1 1 0 0,0 0 0 0 0,0 0 0 0 0,0 0 0 0 0,0 0 0 0 0,1 0 0 0 0,-1 0 0 0 0,0 1 0 0 0,0-1 0 0 0,0 1 0 0 0,0-1 0 0 0,0 1 0 0 0,0 0 0 0 0,0 0 0 0 0,0 0 0 0 0,0 0 0 0 0,0 0 0 0 0,1 1-23 0 0,39 30-1507 0 0,-40-30 1279 0 0,1 1-356 0 0,0 1 0 0 0,0-1 0 0 0,-1 1-1 0 0,1 0 1 0 0,-1 0 0 0 0,0 0 0 0 0,0 0-1 0 0,-1 0 1 0 0,1 1 584 0 0,15 29-6140 0 0,-2-11 3354 0 0</inkml:trace>
  <inkml:trace contextRef="#ctx0" brushRef="#br0" timeOffset="5143.732">9547 837 7178 0 0,'0'0'205'0'0,"0"-1"0"0"0,0 1 0 0 0,-1-1 1 0 0,1 1-1 0 0,0 0 0 0 0,0-1 0 0 0,0 1 1 0 0,0-1-1 0 0,0 1 0 0 0,0 0 0 0 0,0-1 1 0 0,0 1-1 0 0,0-1 0 0 0,0 1 0 0 0,0-1 1 0 0,0 1-1 0 0,0 0 0 0 0,0-1 0 0 0,1 1 1 0 0,-1-1-1 0 0,0 1 0 0 0,0 0 1 0 0,0-1-1 0 0,0 1 0 0 0,1 0 0 0 0,-1-1 1 0 0,0 1-1 0 0,1 0 0 0 0,-1-1-205 0 0,14-7 3055 0 0,25-2-1375 0 0,-29 7-1150 0 0,98-21 837 0 0,-67 13-1028 0 0,1 2 1 0 0,1 2 0 0 0,20-1-340 0 0,131-3-1770 0 0,-161 10 855 0 0,52 3-3020 0 0,36 11-6964 0 0,-79-9 7645 0 0</inkml:trace>
  <inkml:trace contextRef="#ctx0" brushRef="#br0" timeOffset="5752.966">11105 334 2160 0 0,'-10'8'5794'0'0,"10"-5"-1880"0"0,19-7 11 0 0,-2 0-3509 0 0,94-19 3020 0 0,11-9-3436 0 0,35-9-2465 0 0,-119 38-1458 0 0,-37 3 3613 0 0,0 0-1 0 0,0 0 0 0 0,1 0 0 0 0,-1 1 0 0 0,0-1 1 0 0,0 0-1 0 0,0 1 0 0 0,0-1 0 0 0,0 0 0 0 0,0 1 1 0 0,0-1-1 0 0,0 1 0 0 0,0 0 0 0 0,0-1 0 0 0,0 1 311 0 0,-1-1-218 0 0,0 1-1 0 0,0-1 0 0 0,1 1 0 0 0,-1 0 1 0 0,0-1-1 0 0,0 1 0 0 0,1-1 1 0 0,-1 1-1 0 0,0-1 0 0 0,0 1 0 0 0,0 0 1 0 0,0-1-1 0 0,0 1 0 0 0,0-1 1 0 0,0 1-1 0 0,0 0 0 0 0,0-1 0 0 0,0 1 1 0 0,0-1-1 0 0,-1 1 0 0 0,1 0 1 0 0,0-1-1 0 0,0 1 0 0 0,-1-1 0 0 0,1 1 1 0 0,0-1-1 0 0,-1 1 0 0 0,1-1 0 0 0,0 1 219 0 0,-7 7-2244 0 0</inkml:trace>
  <inkml:trace contextRef="#ctx0" brushRef="#br0" timeOffset="6114.617">11333 360 2601 0 0,'-6'10'1598'0'0,"0"1"0"0"0,1-1 0 0 0,0 1 0 0 0,1 0 0 0 0,-2 6-1598 0 0,1 0 834 0 0,1 0 0 0 0,1 0 0 0 0,-1 14-834 0 0,3-13-432 0 0,0-1 0 0 0,1 1 0 0 0,1 0 0 0 0,1-1 0 0 0,1 1 0 0 0,0-1 0 0 0,1 0 0 0 0,1 2 432 0 0,-4-16-598 0 0,1 0 0 0 0,-1 0 0 0 0,1 0 0 0 0,0 0 0 0 0,0 0 0 0 0,0 0 0 0 0,0 0 0 0 0,0-1 0 0 0,0 1 0 0 0,1-1 0 0 0,-1 0 0 0 0,1 0 0 0 0,1 1 598 0 0,4 2-1855 0 0</inkml:trace>
  <inkml:trace contextRef="#ctx0" brushRef="#br0" timeOffset="6442.664">11507 269 2232 0 0,'-13'29'2421'0'0,"1"1"-1"0"0,1 0 1 0 0,-2 14-2421 0 0,-19 94 1521 0 0,21-85-1733 0 0,-2 0-1 0 0,-2-1 1 0 0,-11 23 212 0 0,22-65-358 0 0,-1 0 0 0 0,0 0 0 0 0,-1-1 0 0 0,0 0-1 0 0,0 0 1 0 0,-1 0 0 0 0,0-1 0 0 0,-1 0 0 0 0,0 0-1 0 0,0-1 1 0 0,0 0 0 0 0,-1 0 0 0 0,0-1 0 0 0,-1 0 0 0 0,1-1-1 0 0,-1 0 1 0 0,0-1 0 0 0,0 1 0 0 0,-1-2 0 0 0,1 0 0 0 0,-10 2 358 0 0,-12 0-498 0 0,0-1 1 0 0,-1-1 0 0 0,-25-2 497 0 0,14-3 1087 0 0,0-2-1 0 0,-23-6-1086 0 0,60 9 326 0 0,1-1-1 0 0,0 1 1 0 0,-1-1-1 0 0,1-1 1 0 0,0 1 0 0 0,0-1-1 0 0,0-1 1 0 0,-4-2-326 0 0,10 6 99 0 0,-1 0 1 0 0,1 0-1 0 0,0 0 1 0 0,0-1-1 0 0,-1 1 1 0 0,1 0-1 0 0,0 0 1 0 0,0 0-1 0 0,0 0 1 0 0,0 0-1 0 0,-1-1 1 0 0,1 1-1 0 0,0 0 1 0 0,0 0-1 0 0,0 0 1 0 0,0-1-1 0 0,-1 1 1 0 0,1 0-1 0 0,0 0 1 0 0,0-1 0 0 0,0 1-1 0 0,0 0 1 0 0,0 0-1 0 0,0 0 1 0 0,0-1-1 0 0,0 1 1 0 0,0 0-1 0 0,0 0 1 0 0,0-1-1 0 0,0 1 1 0 0,0 0-1 0 0,0 0 1 0 0,0-1-1 0 0,0 1 1 0 0,0 0-1 0 0,0 0-99 0 0,10-4 1743 0 0,21 4-726 0 0,-24 1-414 0 0,60 3 855 0 0,-17-8-1080 0 0,228-22-1936 0 0,-228 19-134 0 0,71-13-7233 0 0,-96 17 6184 0 0</inkml:trace>
  <inkml:trace contextRef="#ctx0" brushRef="#br0" timeOffset="6817.558">11671 306 2144 0 0,'0'-7'1804'0'0,"2"-10"1395"0"0,-3 14-1293 0 0,-2 11 401 0 0,-17 57-573 0 0,3 0 1 0 0,1 14-1735 0 0,12-55-187 0 0,1 1-1 0 0,2 0 0 0 0,0 0 1 0 0,1 0-1 0 0,2-1 1 0 0,0 1-1 0 0,5 16 188 0 0,-5-33-126 0 0,5 33-573 0 0,-6-39 570 0 0,-1 0-1 0 0,0 1 1 0 0,0-1-1 0 0,0 1 0 0 0,0-1 1 0 0,0 1-1 0 0,-1-1 0 0 0,1 1 1 0 0,-1-1-1 0 0,1 1 1 0 0,-1-1-1 0 0,0 0 0 0 0,-1 2 130 0 0,2-3-73 0 0,0-1-1 0 0,0 0 0 0 0,0 1 1 0 0,0-1-1 0 0,-1 1 1 0 0,1-1-1 0 0,0 0 0 0 0,0 1 1 0 0,0-1-1 0 0,-1 0 0 0 0,1 1 1 0 0,0-1-1 0 0,-1 0 0 0 0,1 1 1 0 0,0-1-1 0 0,0 0 1 0 0,-1 0-1 0 0,1 0 0 0 0,0 1 1 0 0,-1-1-1 0 0,1 0 0 0 0,-1 0 1 0 0,1 0-1 0 0,0 0 1 0 0,-1 1-1 0 0,1-1 0 0 0,-1 0 1 0 0,1 0-1 0 0,0 0 0 0 0,-1 0 1 0 0,1 0 73 0 0,-2-12-1713 0 0,9-23-248 0 0,10-10 946 0 0,-7 16 961 0 0,1 0 0 0 0,1 1 0 0 0,2 1 0 0 0,7-11 54 0 0,-21 38-59 0 0,1-1-1 0 0,-1 0 1 0 0,1 1-1 0 0,-1-1 0 0 0,1 0 1 0 0,-1 1-1 0 0,1-1 0 0 0,0 1 1 0 0,-1-1-1 0 0,1 1 0 0 0,-1-1 1 0 0,1 1-1 0 0,0 0 1 0 0,0-1-1 0 0,-1 1 0 0 0,1 0 1 0 0,0 0-1 0 0,0-1 0 0 0,0 1 60 0 0,6-3-2010 0 0,-5 0 1342 0 0</inkml:trace>
  <inkml:trace contextRef="#ctx0" brushRef="#br0" timeOffset="7156.401">11867 106 2881 0 0,'7'-18'1216'0'0,"1"0"1"0"0,1 1-1 0 0,0 0 1 0 0,1 1-1 0 0,3-3-1216 0 0,-14 31 3803 0 0,-4 17-2407 0 0,-17 68 4014 0 0,-8 93-5410 0 0,20-80 848 0 0,4 0-1 0 0,9 109-847 0 0,5-75 45 0 0,3 61-1557 0 0,-1-69-2243 0 0,4-17-3816 0 0,-12-111 6757 0 0,0-1 0 0 0,0 0 1 0 0,0 0-1 0 0,1 0 0 0 0,0 0 0 0 0,1 0 1 0 0,-1-1-1 0 0,2 2 814 0 0,0 0-669 0 0,4 15-618 0 0</inkml:trace>
  <inkml:trace contextRef="#ctx0" brushRef="#br0" timeOffset="7500.136">12768 281 6041 0 0,'-78'75'5474'0'0,"0"8"-5474"0"0,30-31 741 0 0,7-5-398 0 0,3 2 0 0 0,-24 41-343 0 0,-17 22-106 0 0,68-95 10 0 0,9-13-3 0 0,0 0 0 0 0,-1 0 0 0 0,1 0 0 0 0,-1-1 1 0 0,0 1-1 0 0,0 0 0 0 0,-1-1 0 0 0,1 0 0 0 0,-1 0 0 0 0,1 0 0 0 0,-1 0 0 0 0,0-1 0 0 0,-1 2 99 0 0,37-53-1282 0 0,-20 31 1291 0 0,2 1 0 0 0,0 1 1 0 0,1 0-1 0 0,1 1 0 0 0,0 0 1 0 0,1 2-1 0 0,1 0 0 0 0,9-5-9 0 0,-23 16-27 0 0,0-1-1 0 0,1 1 1 0 0,-1 1 0 0 0,1-1-1 0 0,-1 1 1 0 0,1-1 0 0 0,0 1-1 0 0,-1 1 1 0 0,1-1-1 0 0,0 1 1 0 0,0-1 0 0 0,-1 1-1 0 0,1 1 1 0 0,0-1 0 0 0,0 1-1 0 0,0 0 1 0 0,-1 0-1 0 0,1 0 1 0 0,-1 1 0 0 0,1-1-1 0 0,-1 1 1 0 0,1 0 0 0 0,0 1 27 0 0,-1 0-285 0 0,0 0 1 0 0,0 0 0 0 0,0 0-1 0 0,-1 0 1 0 0,1 1 0 0 0,-1-1-1 0 0,0 1 1 0 0,0 0 0 0 0,0 0-1 0 0,-1 0 1 0 0,1 0 0 0 0,-1 1-1 0 0,0-1 1 0 0,0 1 0 0 0,0 0 284 0 0,8 37-3956 0 0,-8-21 2568 0 0</inkml:trace>
  <inkml:trace contextRef="#ctx0" brushRef="#br0" timeOffset="7501.136">11998 1136 5593 0 0,'1'-1'217'0'0,"0"-1"0"0"0,0 1 0 0 0,0 0-1 0 0,0-1 1 0 0,0 1 0 0 0,1 0 0 0 0,-1 0-1 0 0,0 0 1 0 0,1 0 0 0 0,-1 0 0 0 0,1 0-1 0 0,-1 0 1 0 0,1 1 0 0 0,-1-1 0 0 0,1 0 0 0 0,0 1-1 0 0,-1 0 1 0 0,1-1 0 0 0,0 1 0 0 0,-1 0-1 0 0,2 0-216 0 0,40-1 1452 0 0,-26 2-676 0 0,102-6 533 0 0,-1-5-1 0 0,50-14-1308 0 0,-110 13-2123 0 0,33-12 2123 0 0,-32 7-9884 0 0,25-2 9884 0 0,-61 16-2975 0 0</inkml:trace>
  <inkml:trace contextRef="#ctx0" brushRef="#br0" timeOffset="7828.12">13253 370 2208 0 0,'4'-4'1219'0'0,"1"0"0"0"0,0 0-1 0 0,0 0 1 0 0,0 1 0 0 0,0 0-1 0 0,1 0 1 0 0,3-2-1219 0 0,0 2 884 0 0,1 0 0 0 0,-1 0 0 0 0,1 0 0 0 0,5 0-884 0 0,14 0 203 0 0,1 1-1 0 0,26 2-202 0 0,-4-1 50 0 0,-36 0-605 0 0,32 1-1301 0 0,-45 0 1227 0 0,0 0 0 0 0,0 1 1 0 0,0-1-1 0 0,-1 1 0 0 0,1 0 0 0 0,0-1 0 0 0,-1 1 0 0 0,1 1 1 0 0,-1-1-1 0 0,1 0 0 0 0,-1 1 0 0 0,0-1 0 0 0,1 1 0 0 0,0 1 629 0 0,0 1-3499 0 0</inkml:trace>
  <inkml:trace contextRef="#ctx0" brushRef="#br0" timeOffset="8156.169">13232 546 5209 0 0,'0'4'2065'0'0,"4"-2"-1169"0"0,5-2-552 0 0,1-2-72 0 0,4-2 72 0 0,6 2-168 0 0,4 4-8 0 0,5-6-144 0 0,1 2-128 0 0,4-2-216 0 0,1-6-416 0 0,-1 6-448 0 0,0-6-865 0 0,-3 2-519 0 0,-7 2 39 0 0</inkml:trace>
  <inkml:trace contextRef="#ctx0" brushRef="#br0" timeOffset="8157.169">13356 358 1480 0 0,'-17'9'1143'0'0,"1"1"1"0"0,0 1-1 0 0,1 0 0 0 0,0 1 0 0 0,0 0 0 0 0,2 1 1 0 0,-1 1-1 0 0,2 0 0 0 0,-3 4-1143 0 0,8-8 205 0 0,0 0-1 0 0,1 1 1 0 0,0 0 0 0 0,1 0 0 0 0,0 1-1 0 0,1 0 1 0 0,0-1 0 0 0,1 1-1 0 0,0 1 1 0 0,1-1 0 0 0,0 0 0 0 0,1 1-1 0 0,0-1 1 0 0,1 5-205 0 0,0-10 40 0 0,0 1 0 0 0,1-1 0 0 0,0 1-1 0 0,0-1 1 0 0,1 1 0 0 0,0-1 0 0 0,0 0 0 0 0,1 0-1 0 0,0 0 1 0 0,0 0 0 0 0,1 0 0 0 0,2 3-40 0 0,-3-6-32 0 0,0-1 1 0 0,0 1-1 0 0,1-1 1 0 0,-1 0-1 0 0,1 0 0 0 0,0 0 1 0 0,0 0-1 0 0,0-1 1 0 0,0 1-1 0 0,0-1 1 0 0,1 0-1 0 0,-1 0 1 0 0,1-1-1 0 0,-1 1 1 0 0,1-1-1 0 0,-1 0 0 0 0,1 0 1 0 0,0-1-1 0 0,0 1 1 0 0,2-1 31 0 0,22-1-1765 0 0,-1-1 0 0 0,20-4 1765 0 0,-1 1-4539 0 0,-28 2 1409 0 0,-4 2-145 0 0</inkml:trace>
  <inkml:trace contextRef="#ctx0" brushRef="#br0" timeOffset="8499.911">12893 1090 5089 0 0,'0'2'4458'0'0,"6"-1"-3265"0"0,8-3-559 0 0,130-33 2525 0 0,9 6-2342 0 0,35 3-817 0 0,31-4-866 0 0,-117 16-2408 0 0,-1 1-4211 0 0,-62 7 3768 0 0</inkml:trace>
  <inkml:trace contextRef="#ctx0" brushRef="#br0" timeOffset="8830.717">14247 152 5577 0 0,'0'0'117'0'0,"0"0"0"0"0,0 1 0 0 0,0-1 0 0 0,0 0-1 0 0,1 0 1 0 0,-1 0 0 0 0,0 0 0 0 0,0 0 0 0 0,0 1 0 0 0,1-1-1 0 0,-1 0 1 0 0,0 0 0 0 0,0 0 0 0 0,0 0 0 0 0,1 0 0 0 0,-1 0-1 0 0,0 0 1 0 0,0 0 0 0 0,0 0 0 0 0,1 0 0 0 0,-1 0 0 0 0,0 0 0 0 0,0 0-1 0 0,1 0 1 0 0,-1 0 0 0 0,0 0 0 0 0,0 0 0 0 0,0 0 0 0 0,1 0-1 0 0,-1 0 1 0 0,0 0 0 0 0,0 0 0 0 0,0 0 0 0 0,1-1 0 0 0,-1 1-1 0 0,0 0 1 0 0,0 0 0 0 0,0 0 0 0 0,1 0 0 0 0,-1 0 0 0 0,0-1-1 0 0,0 1 1 0 0,0 0 0 0 0,0 0 0 0 0,0 0 0 0 0,0-1 0 0 0,1 1 0 0 0,-1 0-1 0 0,0 0 1 0 0,0 0 0 0 0,0-1 0 0 0,0 1 0 0 0,0 0 0 0 0,0 0-1 0 0,0 0 1 0 0,0-1 0 0 0,0 1 0 0 0,0 0 0 0 0,0 0 0 0 0,0-1-1 0 0,0 1 1 0 0,0 0 0 0 0,0 0 0 0 0,0 0 0 0 0,0-1 0 0 0,0 1-1 0 0,-1 0-115 0 0,13 17 1936 0 0,8 53 361 0 0,-6-15-1884 0 0,-8-36-570 0 0,18 50-4035 0 0,-17-58 2026 0 0,3 9-6673 0 0,-10-21 6141 0 0</inkml:trace>
  <inkml:trace contextRef="#ctx0" brushRef="#br0" timeOffset="9240.972">13966 289 4457 0 0,'26'-14'8861'0'0,"53"-26"-6002"0"0,-43 27-2143 0 0,0 1-1 0 0,1 1 1 0 0,0 2 0 0 0,2 2-716 0 0,77-20 307 0 0,-3-5-1484 0 0,-1 2-3728 0 0,-111 30 4711 0 0,0-1-1 0 0,0 1 1 0 0,0 0-1 0 0,0 0 1 0 0,0-1-1 0 0,0 1 0 0 0,0 0 1 0 0,0 0-1 0 0,0 0 1 0 0,0 0-1 0 0,0 0 0 0 0,0 0 1 0 0,0 0-1 0 0,0 1 1 0 0,0-1-1 0 0,0 0 195 0 0,0 1-136 0 0,-1-1 0 0 0,0 0 0 0 0,0 0 0 0 0,0 1 0 0 0,0-1-1 0 0,0 0 1 0 0,0 1 0 0 0,0-1 0 0 0,0 0 0 0 0,0 1 0 0 0,0-1 0 0 0,0 0 0 0 0,0 0 0 0 0,0 1 0 0 0,0-1-1 0 0,0 0 1 0 0,0 1 0 0 0,0-1 0 0 0,0 0 0 0 0,0 1 0 0 0,0-1 0 0 0,-1 0 0 0 0,1 0 0 0 0,0 1 0 0 0,0-1 0 0 0,0 0-1 0 0,0 0 1 0 0,-1 1 0 0 0,1-1 0 0 0,0 0 0 0 0,0 0 136 0 0,-24 24-4989 0 0,1-10 4053 0 0</inkml:trace>
  <inkml:trace contextRef="#ctx0" brushRef="#br0" timeOffset="9573.052">13879 595 2417 0 0,'-1'1'192'0'0,"0"0"0"0"0,0 0 0 0 0,1 0 0 0 0,-1 0 0 0 0,0 0 0 0 0,1 0 0 0 0,-1 1 0 0 0,1-1 1 0 0,-1 0-1 0 0,1 1 0 0 0,-1-1 0 0 0,1 0 0 0 0,0 1 0 0 0,0 0-192 0 0,-1-2 59 0 0,1 0 0 0 0,0 1 0 0 0,0-1 1 0 0,0 1-1 0 0,0-1 0 0 0,0 0 0 0 0,0 1 0 0 0,0-1 0 0 0,0 1 0 0 0,0-1 0 0 0,0 0 0 0 0,0 1 1 0 0,0-1-1 0 0,0 1 0 0 0,0-1 0 0 0,0 0 0 0 0,0 1 0 0 0,0-1 0 0 0,0 0 0 0 0,0 1 0 0 0,1-1 0 0 0,-1 0 1 0 0,0 1-1 0 0,0-1 0 0 0,0 0 0 0 0,1 1 0 0 0,-1-1 0 0 0,0 0 0 0 0,1 1 0 0 0,-1-1 0 0 0,0 0 0 0 0,0 0 1 0 0,1 1-1 0 0,-1-1 0 0 0,0 0 0 0 0,1 0 0 0 0,-1 0 0 0 0,1 0 0 0 0,-1 1 0 0 0,0-1 0 0 0,1 0 0 0 0,-1 0 1 0 0,0 0-1 0 0,1 0 0 0 0,-1 0 0 0 0,1 0 0 0 0,-1 0 0 0 0,1 0-59 0 0,32-12 2976 0 0,-27 9-2463 0 0,0 1 1 0 0,0-1-1 0 0,0 1 0 0 0,1 1 1 0 0,-1-1-1 0 0,2 1-513 0 0,151-26 4780 0 0,-72 15-4546 0 0,-2-3-1 0 0,0-5 1 0 0,1-4-234 0 0,-37 8-2728 0 0,-21 6-3170 0 0,-28 10 5792 0 0,0 0 0 0 0,0 0 0 0 0,0 0 0 0 0,0 0 0 0 0,0 0 0 0 0,0 0 0 0 0,0 0-1 0 0,0 0 1 0 0,0 0 0 0 0,0 1 0 0 0,0-1 0 0 0,0 0 0 0 0,0 0 0 0 0,0 0 0 0 0,0 0 0 0 0,0 0 0 0 0,0 0-1 0 0,0 0 1 0 0,0 0 0 0 0,0 0 0 0 0,0 0 0 0 0,0 0 0 0 0,0 0 0 0 0,0 0 0 0 0,0 0 0 0 0,0 0 0 0 0,0 0-1 0 0,0 0 1 0 0,0 0 0 0 0,0 0 0 0 0,0 0 0 0 0,0 0 0 0 0,0 1 0 0 0,0-1 0 0 0,0 0 0 0 0,0 0 0 0 0,0 0-1 0 0,1 0 1 0 0,-1 0 0 0 0,0 0 0 0 0,0 0 0 0 0,0 0 0 0 0,0 0 0 0 0,0 0 0 0 0,0 0 0 0 0,0 0 0 0 0,0 0-1 0 0,0 0 1 0 0,0 0 0 0 0,0 0 0 0 0,0 0 0 0 0,0 0 106 0 0,-5 4-3689 0 0,-4-2 2049 0 0</inkml:trace>
  <inkml:trace contextRef="#ctx0" brushRef="#br0" timeOffset="9916.848">14416 213 4889 0 0,'1'-2'319'0'0,"0"1"-1"0"0,-1-1 1 0 0,1 1-1 0 0,0-1 1 0 0,0 1 0 0 0,-1 0-1 0 0,1-1 1 0 0,0 1-1 0 0,0 0 1 0 0,1 0-1 0 0,-1-1 1 0 0,0 1 0 0 0,0 0-1 0 0,1 0 1 0 0,-1 1-1 0 0,1-2-318 0 0,-2 2 68 0 0,0 0 0 0 0,1 0 0 0 0,-1 1 0 0 0,0-1-1 0 0,0 0 1 0 0,1 0 0 0 0,-1 0 0 0 0,0 0 0 0 0,1 0-1 0 0,-1 0 1 0 0,0 0 0 0 0,0 0 0 0 0,1 1-1 0 0,-1-1 1 0 0,0 0 0 0 0,0 0 0 0 0,0 0 0 0 0,1 0-1 0 0,-1 1 1 0 0,0-1 0 0 0,0 0 0 0 0,0 0 0 0 0,1 1-1 0 0,-1-1 1 0 0,0 0 0 0 0,0 0 0 0 0,0 1 0 0 0,0-1-1 0 0,0 0-67 0 0,5 18 633 0 0,-4-3-618 0 0,0-1-1 0 0,-2 1 0 0 0,1-1 0 0 0,-2 1 0 0 0,-2 12-14 0 0,-20 73-1402 0 0,1-2-6271 0 0,19-80 5244 0 0,-1-2 1285 0 0</inkml:trace>
  <inkml:trace contextRef="#ctx0" brushRef="#br0" timeOffset="10244.884">13705 859 4113 0 0,'-2'2'260'0'0,"0"0"0"0"0,0 0 0 0 0,0 0 1 0 0,0 1-1 0 0,0-1 0 0 0,1 0 0 0 0,-1 1 0 0 0,1-1 1 0 0,0 1-1 0 0,-1-1 0 0 0,1 1 0 0 0,0 1-260 0 0,1-3 67 0 0,0 0-1 0 0,-1-1 1 0 0,1 1-1 0 0,0-1 1 0 0,0 1-1 0 0,0-1 1 0 0,0 1-1 0 0,0 0 0 0 0,0-1 1 0 0,0 1-1 0 0,1-1 1 0 0,-1 1-1 0 0,0 0 1 0 0,0-1-1 0 0,0 1 1 0 0,0-1-1 0 0,1 1 1 0 0,-1-1-1 0 0,0 1 1 0 0,1-1-1 0 0,-1 1 1 0 0,0-1-1 0 0,1 1-66 0 0,0-1 70 0 0,0 1-1 0 0,-1-1 0 0 0,1 1 1 0 0,0-1-1 0 0,0 0 0 0 0,0 1 1 0 0,0-1-1 0 0,0 0 0 0 0,0 0 1 0 0,0 1-1 0 0,0-1 1 0 0,0 0-1 0 0,0 0 0 0 0,0 0 1 0 0,0 0-1 0 0,0 0 0 0 0,0-1 1 0 0,1 1-70 0 0,17-3 1162 0 0,0-2-1 0 0,16-4-1161 0 0,27-8 1232 0 0,185-39 1473 0 0,-99 20-2296 0 0,-86 21-696 0 0,38-7-2400 0 0,-32 11-3601 0 0,-61 10 5142 0 0,-6 0 908 0 0,0 1 1 0 0,1 0 0 0 0,-1-1-1 0 0,0 1 1 0 0,0 0 0 0 0,0 0-1 0 0,1 0 1 0 0,-1 0 0 0 0,0 0-1 0 0,0 0 1 0 0,0 0 0 0 0,1 1-1 0 0,-1-1 1 0 0,0 0 0 0 0,0 1 0 0 0,1 0 237 0 0,15 15-2461 0 0</inkml:trace>
  <inkml:trace contextRef="#ctx0" brushRef="#br0" timeOffset="10572.817">14356 776 3465 0 0,'4'5'2597'0'0,"-2"-4"-2313"0"0,-1 0 1 0 0,0 0-1 0 0,0 0 1 0 0,0 0-1 0 0,0 0 1 0 0,0 0-1 0 0,0 0 1 0 0,0 1-1 0 0,-1-1 0 0 0,1 0 1 0 0,0 1-1 0 0,-1-1 1 0 0,1 0-1 0 0,-1 1 1 0 0,1-1-1 0 0,-1 1 0 0 0,0-1 1 0 0,1 1-1 0 0,-1-1 1 0 0,0 1-1 0 0,0-1 1 0 0,0 1-1 0 0,0-1-284 0 0,2 144 1787 0 0,3 1-3719 0 0,-5-139 1782 0 0,0 11-547 0 0,3 30-1444 0 0,-3-45 1624 0 0,0-1 1 0 0,1 0-1 0 0,0 1 1 0 0,-1-1-1 0 0,1 0 0 0 0,0 0 1 0 0,0 1-1 0 0,0-1 1 0 0,0 0-1 0 0,2 1 517 0 0,3 1-2555 0 0,1-3 813 0 0</inkml:trace>
  <inkml:trace contextRef="#ctx0" brushRef="#br0" timeOffset="10573.817">15097 251 6417 0 0,'3'-2'213'0'0,"85"-54"4074"0"0,-75 48-3734 0 0,1 1 1 0 0,0 1-1 0 0,0 0 0 0 0,1 1 0 0 0,10-2-553 0 0,22-3 657 0 0,1 2-1 0 0,0 2 1 0 0,10 2-657 0 0,-10 1-254 0 0,26 1-1239 0 0,-68 2 1433 0 0,34 3-3270 0 0,-40-3 3160 0 0,1 0 1 0 0,0 0-1 0 0,-1 0 1 0 0,1 0-1 0 0,-1 1 1 0 0,1-1-1 0 0,-1 0 0 0 0,1 0 1 0 0,0 1-1 0 0,-1-1 1 0 0,1 0-1 0 0,-1 1 1 0 0,1-1-1 0 0,-1 1 1 0 0,0-1-1 0 0,1 0 1 0 0,-1 1-1 0 0,1-1 1 0 0,-1 1-1 0 0,0-1 0 0 0,1 1 170 0 0,-1 0-211 0 0,0 0 0 0 0,0 0 0 0 0,0-1-1 0 0,-1 1 1 0 0,1 0 0 0 0,0-1 0 0 0,0 1-1 0 0,-1 0 1 0 0,1-1 0 0 0,0 1 0 0 0,-1 0-1 0 0,1-1 1 0 0,0 1 0 0 0,-1 0 0 0 0,1-1-1 0 0,-1 1 1 0 0,1-1 0 0 0,-1 1-1 0 0,1-1 1 0 0,-1 1 0 0 0,1-1 0 0 0,-1 0-1 0 0,0 1 212 0 0,-8 5-1580 0 0,-3-2 1072 0 0</inkml:trace>
  <inkml:trace contextRef="#ctx0" brushRef="#br0" timeOffset="10904.211">15344 249 1120 0 0,'-17'7'1156'0'0,"0"0"-1"0"0,0 1 1 0 0,1 0-1 0 0,0 2 1 0 0,1-1-1 0 0,-11 11-1155 0 0,17-12 598 0 0,-1 0-1 0 0,2 1 1 0 0,-1 0-1 0 0,2 0 1 0 0,-1 1-1 0 0,1 0 1 0 0,0 1-1 0 0,1-1 1 0 0,1 1-1 0 0,-3 7-597 0 0,4-9 210 0 0,0 0 0 0 0,0 0 0 0 0,2 1 0 0 0,-1-1 0 0 0,1 1 0 0 0,0-1 0 0 0,1 1 0 0 0,0 0 0 0 0,1 0 0 0 0,0 0 0 0 0,0 0 0 0 0,1-1 0 0 0,1 7-210 0 0,-1-14 33 0 0,0 0 1 0 0,0 0-1 0 0,0 0 0 0 0,1 0 0 0 0,-1 0 1 0 0,0 0-1 0 0,1-1 0 0 0,-1 1 0 0 0,1 0 0 0 0,0-1 1 0 0,-1 1-1 0 0,1-1 0 0 0,0 0 0 0 0,0 1 0 0 0,0-1 1 0 0,0 0-1 0 0,0 0 0 0 0,0 0 0 0 0,1-1 1 0 0,0 1-34 0 0,3 1 55 0 0,0 0 1 0 0,0 0 0 0 0,0-1 0 0 0,1 0-1 0 0,-1 0 1 0 0,6 0-56 0 0,2-2-102 0 0,0-1-1 0 0,-1 0 0 0 0,1-1 1 0 0,-1 0-1 0 0,1-1 1 0 0,10-5 102 0 0,45-11-2462 0 0,-55 17 1203 0 0,21-4-2899 0 0,-16-2-2364 0 0,-16 4 3789 0 0</inkml:trace>
  <inkml:trace contextRef="#ctx0" brushRef="#br0" timeOffset="11247.974">14833 892 7378 0 0,'0'0'220'0'0,"0"1"0"0"0,0 0 1 0 0,0 0-1 0 0,1 0 1 0 0,-1 0-1 0 0,0-1 1 0 0,1 1-1 0 0,-1 0 1 0 0,0 0-1 0 0,1-1 1 0 0,-1 1-1 0 0,1 0 0 0 0,-1-1 1 0 0,1 1-1 0 0,-1 0 1 0 0,1-1-1 0 0,0 1 1 0 0,-1-1-1 0 0,1 1 1 0 0,0-1-1 0 0,0 1 1 0 0,-1-1-1 0 0,1 1 0 0 0,0-1 1 0 0,0 0-1 0 0,0 0 1 0 0,-1 1-1 0 0,1-1 1 0 0,0 0-1 0 0,0 0 1 0 0,0 0-221 0 0,29 3 1110 0 0,-29-3-947 0 0,63-3 2900 0 0,55-10-3063 0 0,19-1 984 0 0,68-5-273 0 0,-99 7-1506 0 0,92 2 795 0 0,-166 11-277 0 0,130 3-5729 0 0,-160-3 5345 0 0,1-1 0 0 0,-1 1 0 0 0,1 0 0 0 0,-1 0 0 0 0,1 0 0 0 0,-1 0-1 0 0,1 1 1 0 0,-1 0 661 0 0,12 4-5218 0 0,-15-6 5107 0 0,1 0 1 0 0,-1 0 0 0 0,1 0-1 0 0,-1 0 1 0 0,1 0-1 0 0,-1-1 1 0 0,0 1 0 0 0,1 0-1 0 0,-1 0 1 0 0,1 0-1 0 0,-1 0 1 0 0,0 0 0 0 0,1-1-1 0 0,-1 1 1 0 0,0 0-1 0 0,1 0 1 0 0,-1-1-1 0 0,0 1 1 0 0,1 0 0 0 0,-1 0-1 0 0,0-1 1 0 0,1 1-1 0 0,-1 0 1 0 0,0-1 110 0 0</inkml:trace>
  <inkml:trace contextRef="#ctx0" brushRef="#br0" timeOffset="3780.181">8072 504 4097 0 0,'11'-11'2435'0'0,"0"1"0"0"0,0 1 1 0 0,7-4-2436 0 0,-8 7 295 0 0,0 0 0 0 0,0 1 0 0 0,0 0 0 0 0,1 1 0 0 0,-1 0 0 0 0,1 1 0 0 0,9-2-295 0 0,23-6 470 0 0,-26 5-328 0 0,1 2-1 0 0,0 0 1 0 0,1 1-1 0 0,13 0-141 0 0,-31 3 7 0 0,0 0 0 0 0,0 0-1 0 0,1 0 1 0 0,-1 0-1 0 0,0 0 1 0 0,0 0 0 0 0,0 0-1 0 0,0 0 1 0 0,0 0-1 0 0,0 1 1 0 0,0-1 0 0 0,0 1-1 0 0,0-1 1 0 0,0 1-1 0 0,0-1 1 0 0,0 1 0 0 0,0-1-1 0 0,0 1 1 0 0,0 0-1 0 0,0-1 1 0 0,0 1 0 0 0,-1 0-1 0 0,1 0 1 0 0,0 0-1 0 0,0 0-6 0 0,-1 0 3 0 0,0 1-1 0 0,1-1 0 0 0,-1 1 0 0 0,0-1 0 0 0,0 1 1 0 0,1-1-1 0 0,-1 1 0 0 0,0-1 0 0 0,-1 1 0 0 0,1-1 1 0 0,0 1-1 0 0,0-1 0 0 0,-1 1 0 0 0,1-1 0 0 0,0 0 1 0 0,-1 1-3 0 0,-3 7 4 0 0,0-1 0 0 0,0 0 0 0 0,0 0 1 0 0,-1-1-1 0 0,-3 4-4 0 0,-12 13 120 0 0,0-1 1 0 0,-2-1-1 0 0,-2 0-120 0 0,-28 29 126 0 0,8-9 77 0 0,-1-2 1 0 0,-23 14-204 0 0,-38 33-167 0 0,96-78 38 0 0,16-17-45 0 0,16-14 186 0 0,8-5 50 0 0,1 2 0 0 0,0 2 0 0 0,2 1-1 0 0,1 1 1 0 0,23-10-62 0 0,-42 23-9 0 0,-7 3 31 0 0,1 1 0 0 0,0 0 0 0 0,0 0 0 0 0,4-1-22 0 0,-11 5-13 0 0,1-1-1 0 0,-1 1 0 0 0,0-1 1 0 0,0 1-1 0 0,1 0 0 0 0,-1 0 1 0 0,0 0-1 0 0,0 0 0 0 0,1 0 1 0 0,-1 0-1 0 0,0 1 0 0 0,0-1 1 0 0,0 1-1 0 0,1-1 0 0 0,-1 1 1 0 0,0 0-1 0 0,0 0 0 0 0,0 0 1 0 0,0 0-1 0 0,0 0 0 0 0,0 1 14 0 0,83 73-6173 0 0,-53-34-1002 0 0,-23-31 5268 0 0</inkml:trace>
  <inkml:trace contextRef="#ctx0" brushRef="#br0" timeOffset="4137.769">8650 193 6377 0 0,'1'-7'5457'0'0,"2"16"-3558"0"0,1 24-621 0 0,25 319 1804 0 0,-16-218-3898 0 0,-11-106-327 0 0,-2-1 0 0 0,0 0 0 0 0,-2 1 0 0 0,-3 12 1143 0 0,2-21-1827 0 0,-1 0 1 0 0,0-1-1 0 0,-2 1 1 0 0,0-1-1 0 0,-1 0 1 0 0,-6 10 1826 0 0,-9 2-1738 0 0</inkml:trace>
  <inkml:trace contextRef="#ctx0" brushRef="#br0" timeOffset="4472.016">8199 968 3961 0 0,'-22'16'5912'0'0,"18"-14"-5740"0"0,1 0 0 0 0,0 0 0 0 0,0 0 0 0 0,0 0 0 0 0,0 1 0 0 0,0-1 0 0 0,0 1 0 0 0,1-1 0 0 0,-1 1 0 0 0,1 0 0 0 0,0 0 0 0 0,0 0 0 0 0,0 0 0 0 0,0 1 0 0 0,0-1 0 0 0,1 1 0 0 0,-1 0-172 0 0,-1 12 235 0 0,1-1 0 0 0,0 0-1 0 0,1 1 1 0 0,1-1-1 0 0,0 1 1 0 0,1-1 0 0 0,1 1-1 0 0,3 13-234 0 0,-2-16-358 0 0,1-1 0 0 0,0 1 1 0 0,1-1-1 0 0,6 12 358 0 0,-7-16-821 0 0,1 1 0 0 0,1-1 0 0 0,0 0 0 0 0,0 0 1 0 0,0-1-1 0 0,6 6 821 0 0,-7-9-1129 0 0,0 0 0 0 0,0-1 0 0 0,0 1 0 0 0,0-1 0 0 0,6 2 1129 0 0,5 2-2665 0 0</inkml:trace>
  <inkml:trace contextRef="#ctx0" brushRef="#br0" timeOffset="4815.682">8723 920 2729 0 0,'1'-1'203'0'0,"1"1"1"0"0,-1 0 0 0 0,0-1 0 0 0,1 1 0 0 0,-1 0-1 0 0,1 0 1 0 0,-1 0 0 0 0,1 0 0 0 0,-1 0 0 0 0,1 0 0 0 0,-1 0-1 0 0,0 0 1 0 0,1 1 0 0 0,-1-1 0 0 0,1 0 0 0 0,-1 1-1 0 0,0-1 1 0 0,1 1 0 0 0,-1 0 0 0 0,0-1 0 0 0,1 1 0 0 0,-1 0-1 0 0,0 0 1 0 0,0 0 0 0 0,0 0 0 0 0,0 0 0 0 0,0 0-1 0 0,0 0 1 0 0,0 0 0 0 0,0 1 0 0 0,0-1 0 0 0,-1 0 0 0 0,1 0-1 0 0,0 1-203 0 0,1 4 195 0 0,-1 1-1 0 0,1-1 1 0 0,-1 1-1 0 0,0-1 1 0 0,-1 1-1 0 0,0-1 1 0 0,0 3-195 0 0,1 12 741 0 0,4 75 668 0 0,2 34-197 0 0,-5-113-1010 0 0,-1 0-1 0 0,-1 1 1 0 0,0-1 0 0 0,-2 7-202 0 0,1-15 67 0 0,-1-1 1 0 0,0 1-1 0 0,0-1 0 0 0,0 0 1 0 0,-1 0-1 0 0,0 0 1 0 0,-1 0-1 0 0,0-1 0 0 0,-4 7-67 0 0,5-11-5 0 0,0 0 0 0 0,0 0 0 0 0,0 0 0 0 0,-1 0 0 0 0,1-1 0 0 0,-1 1 0 0 0,1-1 0 0 0,-1 0 0 0 0,0-1 0 0 0,0 1 0 0 0,0 0 0 0 0,-3 0 5 0 0,-55 13-75 0 0,55-14 106 0 0,-8 2-46 0 0,0-1-1 0 0,0-1 0 0 0,0 0 0 0 0,0-1 0 0 0,0-1 1 0 0,0 0-1 0 0,0-1 0 0 0,1-1 0 0 0,-1 0 0 0 0,1-1 1 0 0,-1 0-1 0 0,1-2 0 0 0,0 1 0 0 0,1-2 0 0 0,0 0 1 0 0,0 0-1 0 0,0-1 0 0 0,1-1 0 0 0,-10-8 16 0 0,17 12 5 0 0,0 0 0 0 0,1 0 0 0 0,0-1 0 0 0,0 1-1 0 0,0-1 1 0 0,1 0 0 0 0,0 0 0 0 0,0 0 0 0 0,0 0-1 0 0,1 0 1 0 0,0-1 0 0 0,-1-4-5 0 0,3 9 7 0 0,-1 0-1 0 0,1-1 1 0 0,-1 1 0 0 0,1 0-1 0 0,0-1 1 0 0,0 1 0 0 0,0 0 0 0 0,0-1-1 0 0,0 1 1 0 0,0 0 0 0 0,1-1-1 0 0,-1 1 1 0 0,1 0 0 0 0,0-1-1 0 0,0 1 1 0 0,0 0 0 0 0,0 0 0 0 0,0 0-1 0 0,0 0 1 0 0,0 0 0 0 0,1 0-1 0 0,-1 0 1 0 0,1 0 0 0 0,-1 1-1 0 0,1-1 1 0 0,0 0 0 0 0,0 1-1 0 0,-1 0 1 0 0,1-1 0 0 0,0 1 0 0 0,0 0-1 0 0,1 0 1 0 0,-1 0 0 0 0,0 0-1 0 0,0 0 1 0 0,0 1 0 0 0,2-1-7 0 0,47-6 212 0 0,-16 4-27 0 0,-8 1-915 0 0,0 1 1 0 0,0 1-1 0 0,0 1 0 0 0,-1 2 1 0 0,1 1-1 0 0,5 2 730 0 0,49 6-7047 0 0,-44-10 2490 0 0</inkml:trace>
  <inkml:trace contextRef="#ctx0" brushRef="#br0" timeOffset="17681.957">67 1021 160 0 0,'-1'0'149'0'0,"1"0"0"0"0,-1 1 1 0 0,0-1-1 0 0,1 0 0 0 0,-1 1 0 0 0,0-1 0 0 0,1 0 1 0 0,-1 1-1 0 0,0-1 0 0 0,1 1 0 0 0,-1-1 0 0 0,1 1 0 0 0,-1 0 1 0 0,1-1-1 0 0,-1 1 0 0 0,1-1 0 0 0,0 1 0 0 0,-1 0 1 0 0,1-1-1 0 0,0 1 0 0 0,-1 0 0 0 0,1-1 0 0 0,0 1 0 0 0,0 0 1 0 0,0 0-1 0 0,-1-1 0 0 0,1 1 0 0 0,0 0 0 0 0,0 0 1 0 0,0-1-1 0 0,0 1 0 0 0,0 0 0 0 0,1 0-149 0 0,-1 0 186 0 0,1 0-1 0 0,-1 0 1 0 0,1 0 0 0 0,-1-1-1 0 0,1 1 1 0 0,0 0-1 0 0,0-1 1 0 0,-1 1 0 0 0,1 0-1 0 0,0-1 1 0 0,0 1-1 0 0,0-1 1 0 0,-1 1 0 0 0,1-1-1 0 0,0 1 1 0 0,0-1-1 0 0,0 0 1 0 0,0 1 0 0 0,0-1-1 0 0,0 0 1 0 0,0 0-1 0 0,0 0 1 0 0,0 0 0 0 0,0 0-1 0 0,0 0 1 0 0,0 0-186 0 0,0 0 147 0 0,0 1 0 0 0,0-1 0 0 0,0 0 1 0 0,0 0-1 0 0,0 0 0 0 0,0 0 0 0 0,0 0 1 0 0,0 0-1 0 0,0 0 0 0 0,0 0 0 0 0,0 0 0 0 0,0-1 1 0 0,0 1-1 0 0,0 0 0 0 0,0 0 0 0 0,0-1 1 0 0,0 1-1 0 0,0-1 0 0 0,0 1 0 0 0,-1-1 1 0 0,1 1-1 0 0,0-1 0 0 0,0 0 0 0 0,-1 1 0 0 0,1-1 1 0 0,0 0-1 0 0,-1 0 0 0 0,1 1 0 0 0,0-1 1 0 0,-1 0-1 0 0,1 0 0 0 0,-1 0 0 0 0,0 0 0 0 0,1 0 1 0 0,-1 0-1 0 0,0 0 0 0 0,1 0 0 0 0,-1 0 1 0 0,0 0-1 0 0,0 0 0 0 0,0 0 0 0 0,0 0 0 0 0,0 0-147 0 0,-1-1 60 0 0,1 0 0 0 0,-1 0 1 0 0,0-1-1 0 0,0 1 0 0 0,0 0 0 0 0,0 0 0 0 0,-1 0 0 0 0,1 0 0 0 0,0 0 0 0 0,-1 0 0 0 0,0 1 0 0 0,1-1 0 0 0,-1 0 0 0 0,0 1 0 0 0,0-1 0 0 0,-1 0-60 0 0,0 4 27 0 0,1 0 0 0 0,-1 1 0 0 0,1-1 1 0 0,0 0-1 0 0,0 1 0 0 0,0 0 0 0 0,0-1 1 0 0,1 1-1 0 0,-1 0 0 0 0,1 0 0 0 0,0 0 0 0 0,-1 3-27 0 0,1-1 80 0 0,-2 28 267 0 0,3-32-344 0 0,0-1 1 0 0,0 1-1 0 0,0 0 0 0 0,0 0 1 0 0,1-1-1 0 0,-1 1 0 0 0,0 0 1 0 0,0-1-1 0 0,1 1 0 0 0,-1 0 1 0 0,0-1-1 0 0,1 1 1 0 0,-1 0-1 0 0,1-1 0 0 0,-1 1 1 0 0,1-1-1 0 0,-1 1 0 0 0,1-1 1 0 0,-1 1-1 0 0,1-1 0 0 0,-1 1 1 0 0,1-1-1 0 0,0 0 0 0 0,-1 1 1 0 0,1-1-1 0 0,-1 0 1 0 0,1 1-1 0 0,0-1 0 0 0,0 0 1 0 0,-1 0-1 0 0,1 0 0 0 0,0 0 1 0 0,-1 1-1 0 0,1-1 0 0 0,0 0 1 0 0,0 0-1 0 0,-1-1 0 0 0,1 1 1 0 0,0 0-1 0 0,0 0 1 0 0,-1 0-4 0 0,7-1 29 0 0,-1-1 1 0 0,0 0 0 0 0,0 0 0 0 0,1 0-1 0 0,-2-1 1 0 0,1 0 0 0 0,0 0 0 0 0,-1 0 0 0 0,1-1-30 0 0,-2 1 14 0 0,-1 1 1 0 0,0 0 0 0 0,0 0-1 0 0,-1-1 1 0 0,1 0 0 0 0,0 0-1 0 0,-1 1 1 0 0,0-2 0 0 0,1 1-1 0 0,-1 0 1 0 0,0 0 0 0 0,-1-1-1 0 0,1 1 1 0 0,-1-1 0 0 0,1 1-1 0 0,-1-2-14 0 0,-1 2 28 0 0,1 0 0 0 0,-1 1 0 0 0,-1-1-1 0 0,1 0 1 0 0,0 0 0 0 0,-1 0 0 0 0,1 0 0 0 0,-1 1-1 0 0,0-1 1 0 0,0 0 0 0 0,0 1 0 0 0,0-1 0 0 0,0 0-1 0 0,-2-1-27 0 0,-26-35 384 0 0,19 27-461 0 0,9 11 73 0 0,0 0-1 0 0,0 0 1 0 0,0 0-1 0 0,0 0 0 0 0,0 1 1 0 0,-1-1-1 0 0,1 0 0 0 0,0 1 1 0 0,-1-1-1 0 0,1 1 1 0 0,0-1-1 0 0,-1 1 0 0 0,1 0 1 0 0,-1-1-1 0 0,1 1 1 0 0,0 0-1 0 0,-1 0 0 0 0,1 0 1 0 0,-1 0-1 0 0,1 0 0 0 0,-1 1 1 0 0,1-1-1 0 0,0 0 1 0 0,-1 1-1 0 0,1-1 0 0 0,0 1 1 0 0,-1-1-1 0 0,1 1 0 0 0,0-1 1 0 0,-1 1 4 0 0,-1 1 5 0 0,0-1 0 0 0,0 1 0 0 0,0 0 1 0 0,0-1-1 0 0,1 1 0 0 0,-1 1 0 0 0,0-1 1 0 0,1 0-1 0 0,0 1 0 0 0,-1-1 0 0 0,1 1 0 0 0,0 1-5 0 0,-4 5 31 0 0,0 0-22 0 0,1 1 1 0 0,-1 0-1 0 0,2 0 0 0 0,-1 0 1 0 0,1 1-1 0 0,1-1 0 0 0,0 1 1 0 0,0 0-1 0 0,1 0 0 0 0,0 6-9 0 0,2-16-7 0 0,0 0 0 0 0,0 0 0 0 0,0 0 0 0 0,0 0-1 0 0,0 0 1 0 0,0-1 0 0 0,0 1 0 0 0,0 0 0 0 0,1 0-1 0 0,-1 0 1 0 0,0 0 0 0 0,0-1 0 0 0,1 1 0 0 0,-1 0-1 0 0,1 0 1 0 0,-1-1 0 0 0,1 1 0 0 0,-1 0 0 0 0,1-1-1 0 0,-1 1 1 0 0,1 0 0 0 0,0-1 0 0 0,-1 1 0 0 0,1-1-1 0 0,0 1 1 0 0,0 0 7 0 0,0-1 12 0 0,0 0-1 0 0,1 1 0 0 0,-1-1 0 0 0,0 0 1 0 0,1 0-1 0 0,-1 0 0 0 0,0 0 1 0 0,1 0-1 0 0,-1 0 0 0 0,1 0 1 0 0,-1 0-1 0 0,0-1 0 0 0,1 1 1 0 0,-1 0-1 0 0,1-1-11 0 0,3-1-19 0 0,0 0 1 0 0,-1 0 0 0 0,1 0-1 0 0,0-1 1 0 0,-1 0-1 0 0,1 0 1 0 0,-1 0-1 0 0,1-2 19 0 0,31-36-1908 0 0,-23 24-8812 0 0,-13 13 4456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2:49:32.6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12758 257 5009 0 0,'-5'4'482'0'0,"0"0"0"0"0,0 0 0 0 0,1 0 0 0 0,-1 1 0 0 0,1 0 0 0 0,0 0 0 0 0,0 0 0 0 0,1 0 0 0 0,-1 0 0 0 0,1 1 1 0 0,-1 3-483 0 0,0 2 195 0 0,0-1 0 0 0,0 2 0 0 0,1-1 0 0 0,1 0 0 0 0,0 0 0 0 0,1 1 0 0 0,-1 4-195 0 0,2-9 47 0 0,0-1-1 0 0,0 1 1 0 0,0-1 0 0 0,1 1-1 0 0,0-1 1 0 0,0 1-1 0 0,1-1 1 0 0,0 0-1 0 0,0 1 1 0 0,0-1 0 0 0,1 0-1 0 0,0-1 1 0 0,2 5-47 0 0,-3-7 1 0 0,0-1 0 0 0,0 0 0 0 0,0 0 0 0 0,1 0 0 0 0,-1 0 0 0 0,0 0 0 0 0,1 0 0 0 0,-1-1 0 0 0,1 1 0 0 0,0-1-1 0 0,-1 0 1 0 0,1 1 0 0 0,0-1 0 0 0,0-1 0 0 0,0 1 0 0 0,0 0 0 0 0,0-1 0 0 0,0 1 0 0 0,0-1 0 0 0,0 0 0 0 0,0 0 0 0 0,0 0 0 0 0,0-1 0 0 0,0 1 0 0 0,0-1 0 0 0,0 1 0 0 0,-1-1 0 0 0,1 0 0 0 0,0 0 0 0 0,0 0 0 0 0,0 0 0 0 0,0-1-1 0 0,6-2 1 0 0,-1-1-1 0 0,1 0 0 0 0,-1 0 1 0 0,0-1-1 0 0,0 0 0 0 0,-1 0 1 0 0,0 0-1 0 0,0-1 0 0 0,3-5 0 0 0,-7 9 9 0 0,0-1 0 0 0,0 1-1 0 0,0-1 1 0 0,-1 0 0 0 0,0 0-1 0 0,0 0 1 0 0,0 0 0 0 0,0 0 0 0 0,-1 0-1 0 0,1 0 1 0 0,-1 0 0 0 0,0-1-1 0 0,0 1 1 0 0,-1-1 0 0 0,1 1-1 0 0,-1-1 1 0 0,0 1 0 0 0,0 0-1 0 0,-1-1 1 0 0,1 1 0 0 0,-1-1 0 0 0,0 1-1 0 0,0 0 1 0 0,0-1 0 0 0,-1 1-1 0 0,0 0 1 0 0,0 0 0 0 0,0 0-1 0 0,-1-2-8 0 0,-1-1-160 0 0,0 1 0 0 0,-1 0 0 0 0,1 0 0 0 0,-1 0 0 0 0,0 0 0 0 0,-1 1 160 0 0,-26-17-4033 0 0,23 20 898 0 0,14 16-946 0 0</inkml:trace>
  <inkml:trace contextRef="#ctx0" brushRef="#br0" timeOffset="343.7">13130 15 8106 0 0,'24'27'6420'0'0,"-20"-22"-6203"0"0,-1 0 0 0 0,-1 0 0 0 0,1 0 0 0 0,-1 0 0 0 0,0 0 0 0 0,0 0 0 0 0,0 1 0 0 0,0 3-217 0 0,7 38 1218 0 0,1 39-1218 0 0,4 24-239 0 0,-11-93-46 0 0,22 140-1816 0 0,-20-78-1987 0 0,-9 3-4880 0 0,-1-54 7177 0 0</inkml:trace>
  <inkml:trace contextRef="#ctx0" brushRef="#br0" timeOffset="671.744">12829 744 8890 0 0,'0'4'2344'0'0,"4"0"-1239"0"0,0-2-313 0 0,6 6 32 0 0,-2 8 40 0 0,2 3-256 0 0,0 3-120 0 0,0-10-424 0 0,5 4-152 0 0,-1-8-288 0 0,-2 2-608 0 0,2 7-248 0 0,-4-7-537 0 0,-2 2-471 0 0,0-4-425 0 0,-4-2-311 0 0,0 4-113 0 0,-6-8 2537 0 0</inkml:trace>
  <inkml:trace contextRef="#ctx0" brushRef="#br0" timeOffset="999.891">12857 760 5249 0 0,'0'-1'188'0'0,"0"-1"1"0"0,-1 0-1 0 0,1 1 0 0 0,0-1 0 0 0,0 1 0 0 0,0-1 1 0 0,1 0-1 0 0,-1 1 0 0 0,0-1 0 0 0,1 1 0 0 0,-1-1 1 0 0,1 0-1 0 0,-1 1 0 0 0,1-1 0 0 0,0 1 1 0 0,-1 0-1 0 0,1-1 0 0 0,0 1 0 0 0,0 0 0 0 0,0-1 1 0 0,0 1-1 0 0,0 0 0 0 0,1-1-188 0 0,31-22 919 0 0,-27 20-554 0 0,7-2-154 0 0,0 0-1 0 0,1 1 1 0 0,0 0 0 0 0,0 1-1 0 0,0 0 1 0 0,11 0-211 0 0,12-4 405 0 0,-16 2-238 0 0,1 1-1 0 0,0 2 1 0 0,0 0 0 0 0,1 1 0 0 0,-1 1 0 0 0,0 1 0 0 0,1 2-1 0 0,-1 0 1 0 0,0 1 0 0 0,1 1-167 0 0,-20-3 21 0 0,-1-1-1 0 0,1 1 1 0 0,-1-1 0 0 0,0 1-1 0 0,1 0 1 0 0,-1 0 0 0 0,0 0-1 0 0,0 1 1 0 0,0-1 0 0 0,0 0-1 0 0,0 1 1 0 0,0 0 0 0 0,0-1-1 0 0,0 1 1 0 0,-1 0 0 0 0,1 0-1 0 0,0 0 1 0 0,-1 0 0 0 0,0 0-1 0 0,1 0 1 0 0,-1 1-21 0 0,0 1 26 0 0,0-1 1 0 0,0 0 0 0 0,-1 0-1 0 0,1 1 1 0 0,-1-1 0 0 0,0 0 0 0 0,0 1-1 0 0,0-1 1 0 0,-1 0 0 0 0,1 1-1 0 0,-1-1 1 0 0,1 0 0 0 0,-1 0-1 0 0,-1 2-26 0 0,-2 6 155 0 0,-1 0 0 0 0,0 0-1 0 0,-1-1 1 0 0,0 0-1 0 0,0 0 1 0 0,-1 0 0 0 0,-1-1-1 0 0,-4 5-154 0 0,-8 7 492 0 0,-105 116 105 0 0,103-113-1433 0 0,-1-1 0 0 0,-1-1 1 0 0,-1 0 835 0 0,-6 6-2509 0 0,26-24 1582 0 0,0 1 0 0 0,1 0 1 0 0,0 1-1 0 0,0-1 0 0 0,0 0 0 0 0,0 1 1 0 0,1 0-1 0 0,-1 3 927 0 0,-5 7-2001 0 0,5-9 1277 0 0,0-1 1 0 0,-1 0 0 0 0,0 0 0 0 0,-4 4 723 0 0</inkml:trace>
  <inkml:trace contextRef="#ctx0" brushRef="#br0" timeOffset="-1002.161">11839 199 10586 0 0,'0'13'2981'0'0,"1"-10"-2694"0"0,-1-1 0 0 0,0 1-1 0 0,0-1 1 0 0,0 1 0 0 0,-1-1-1 0 0,1 1 1 0 0,-1-1 0 0 0,1 1 0 0 0,-1-1-1 0 0,0 1 1 0 0,0 0-287 0 0,-1 2 20 0 0,1 0 1 0 0,0 0 0 0 0,0 1-1 0 0,0-1 1 0 0,1 0-1 0 0,-1 1 1 0 0,1-1-1 0 0,0 0 1 0 0,1 1-1 0 0,0-1 1 0 0,0 2-21 0 0,17 62-2074 0 0,-6-30-976 0 0,0 10-5470 0 0,-12-39 5225 0 0</inkml:trace>
  <inkml:trace contextRef="#ctx0" brushRef="#br0" timeOffset="-328.05">12045 1 4337 0 0,'-1'10'1011'0'0,"-8"75"3839"0"0,7-66-4454 0 0,2 0 1 0 0,1 1 0 0 0,0-1 0 0 0,1 0-1 0 0,4 13-396 0 0,6 12 249 0 0,6 15-249 0 0,8 24-598 0 0,-24-75 412 0 0,0-1 0 0 0,-1 1 0 0 0,0 0-1 0 0,0-1 1 0 0,0 1 0 0 0,-1 0 0 0 0,0 0 0 0 0,-1-1 0 0 0,0 1 0 0 0,0 0 0 0 0,0-1 0 0 0,-1 1-1 0 0,0-1 1 0 0,-1 0 0 0 0,0 1 0 0 0,0-1 0 0 0,0 0 0 0 0,-1 0 0 0 0,0-1 0 0 0,0 1-1 0 0,-1-1 1 0 0,0 0 0 0 0,0 0 0 0 0,0-1 0 0 0,-1 1 0 0 0,0-1 0 0 0,-4 3 186 0 0,6-6-116 0 0,-1 0 1 0 0,1-1-1 0 0,0 1 0 0 0,-1-1 1 0 0,0 0-1 0 0,1 0 0 0 0,-1 0 1 0 0,1 0-1 0 0,-1-1 0 0 0,0 0 1 0 0,0 0-1 0 0,1 0 1 0 0,-2-1 115 0 0,-2 0 158 0 0,0 0 1 0 0,-1 0 0 0 0,1-1 0 0 0,0 0 0 0 0,0-1 0 0 0,-5-2-159 0 0,9 3 99 0 0,1 1 0 0 0,-1-1 1 0 0,1-1-1 0 0,-1 1 0 0 0,1 0 0 0 0,0-1 0 0 0,0 1 0 0 0,0-1 0 0 0,1 0 0 0 0,-1 0 0 0 0,1 0 0 0 0,-1-1 0 0 0,1 1 0 0 0,0-1 0 0 0,0 1 0 0 0,0-1 0 0 0,1 1 0 0 0,0-1 0 0 0,-1 0 0 0 0,1 0 1 0 0,0 0-1 0 0,1 0 0 0 0,-1 0 0 0 0,1 0-99 0 0,-1-1 195 0 0,1 0 1 0 0,1 0 0 0 0,-1-1-1 0 0,1 1 1 0 0,0 0-1 0 0,0 0 1 0 0,0 0 0 0 0,1 0-1 0 0,0 1 1 0 0,0-1 0 0 0,0 0-1 0 0,0 1 1 0 0,1-1-1 0 0,-1 1 1 0 0,1 0 0 0 0,1 0-1 0 0,-1 0 1 0 0,2-2-196 0 0,4-2 308 0 0,0 0 1 0 0,0 0-1 0 0,1 1 1 0 0,0 0-1 0 0,0 1 1 0 0,1 0-1 0 0,6-3-308 0 0,-14 8 46 0 0,0 0 0 0 0,0 0 0 0 0,1 0 0 0 0,-1 0 0 0 0,0 1 0 0 0,1-1 0 0 0,-1 1 0 0 0,1 0 0 0 0,-1-1 0 0 0,0 2 0 0 0,1-1 0 0 0,-1 0 0 0 0,1 1-46 0 0,-2 0-3 0 0,0-1 0 0 0,1 1 0 0 0,-1 0 0 0 0,0 0 0 0 0,0 1 0 0 0,0-1 0 0 0,0 0 0 0 0,-1 1 0 0 0,1-1 0 0 0,0 1 0 0 0,0-1 0 0 0,-1 1 0 0 0,1 0 0 0 0,-1 0 1 0 0,0-1-1 0 0,1 1 0 0 0,-1 0 0 0 0,0 1 0 0 0,0-1 0 0 0,0 2 3 0 0,1 2-14 0 0,0 0 0 0 0,-1 1 0 0 0,1-1 0 0 0,-2 1 0 0 0,1-1 0 0 0,-1 1 0 0 0,0-1 0 0 0,0 1 0 0 0,-1-1 0 0 0,0 1 0 0 0,0-1 0 0 0,-1 5 14 0 0,-4 10-7 0 0,0-1 1 0 0,-1 1 0 0 0,-3 1 6 0 0,-3 6-57 0 0,-2-2-1 0 0,-1 1 0 0 0,-1-2 1 0 0,-1 0-1 0 0,-1-1 0 0 0,-2-1 1 0 0,0-1-1 0 0,-1-1 1 0 0,-1-1-1 0 0,-20 13 58 0 0,15-15-4 0 0,-2-1 0 0 0,0-1 0 0 0,0-2 0 0 0,-1-1 0 0 0,-28 7 4 0 0,51-17-1 0 0,-13 5 91 0 0,0-2 1 0 0,-16 3-91 0 0,30-8 78 0 0,0 0 0 0 0,0 0 1 0 0,0 0-1 0 0,0-1 0 0 0,0 0 0 0 0,-1-1 0 0 0,1 0 0 0 0,0 0 0 0 0,0 0 1 0 0,-2-2-79 0 0,8 3 5 0 0,1 0 0 0 0,0 0 0 0 0,-1 0 0 0 0,1 0 0 0 0,0 0 0 0 0,-1 0 0 0 0,1 0 0 0 0,0 0 1 0 0,-1 0-1 0 0,1 0 0 0 0,0-1 0 0 0,-1 1 0 0 0,1 0 0 0 0,0 0 0 0 0,-1 0 0 0 0,1-1 0 0 0,0 1 0 0 0,0 0 1 0 0,-1 0-1 0 0,1-1 0 0 0,0 1 0 0 0,0 0 0 0 0,0 0 0 0 0,-1-1 0 0 0,1 1 0 0 0,0 0 0 0 0,0-1 1 0 0,0 1-1 0 0,0 0 0 0 0,0-1 0 0 0,0 1 0 0 0,0 0 0 0 0,0-1 0 0 0,-1 1 0 0 0,1 0 0 0 0,0-1 0 0 0,0 1 1 0 0,1 0-1 0 0,-1-1 0 0 0,0 1 0 0 0,0-1 0 0 0,0 1 0 0 0,0 0 0 0 0,0-1 0 0 0,0 1 0 0 0,0 0 1 0 0,0 0-1 0 0,1-1 0 0 0,-1 1 0 0 0,0 0 0 0 0,0-1 0 0 0,0 1 0 0 0,1 0 0 0 0,-1 0 0 0 0,0-1 0 0 0,0 1 1 0 0,1 0-1 0 0,-1 0 0 0 0,0 0 0 0 0,1-1 0 0 0,-1 1 0 0 0,0 0 0 0 0,1 0 0 0 0,-1 0 0 0 0,0 0 1 0 0,1 0-1 0 0,-1 0 0 0 0,1-1-5 0 0,27-13 115 0 0,-23 11-79 0 0,2 0 20 0 0,0 0-1 0 0,1 1 0 0 0,-1-1 1 0 0,1 1-1 0 0,-1 1 1 0 0,7-1-56 0 0,27-7 274 0 0,3-3 48 0 0,0 3-1 0 0,0 2 0 0 0,0 1 1 0 0,1 3-1 0 0,9 1-321 0 0,63-6 490 0 0,-86 5-601 0 0,0 2 1 0 0,1 1-1 0 0,-1 1 1 0 0,29 5 110 0 0,-23-2-518 0 0,-26-3-140 0 0,0 0 0 0 0,0 1 1 0 0,0 0-1 0 0,3 2 658 0 0,-10-3-646 0 0,0 1 0 0 0,1 0-1 0 0,-1 0 1 0 0,0 0-1 0 0,0 1 1 0 0,0-1-1 0 0,2 3 647 0 0,20 12-8611 0 0,-22-15 7111 0 0</inkml:trace>
  <inkml:trace contextRef="#ctx0" brushRef="#br0" timeOffset="-3469.687">8923 132 11594 0 0,'-14'14'2593'0'0,"2"-2"-1345"0"0,-2 4-368 0 0,6-3-63 0 0,8-11-97 0 0,4-2-240 0 0,2 6-240 0 0,4-2-312 0 0,4 6 80 0 0,2-2-440 0 0,0-4-408 0 0,5-2-505 0 0,-5-2-695 0 0,2 8-369 0 0,-2-2-735 0 0,-2 2-593 0 0,-6-6-704 0 0</inkml:trace>
  <inkml:trace contextRef="#ctx0" brushRef="#br0" timeOffset="-3110.443">8834 354 6665 0 0,'-19'9'3240'0'0,"8"-3"257"0"0,11-6-3430 0 0,1 1 0 0 0,-1-1-1 0 0,0 1 1 0 0,1-1 0 0 0,-1 0-1 0 0,1 1 1 0 0,-1-1 0 0 0,0 1 0 0 0,1-1-1 0 0,-1 0 1 0 0,1 1 0 0 0,-1-1-1 0 0,1 0 1 0 0,-1 0 0 0 0,1 1 0 0 0,-1-1-1 0 0,1 0 1 0 0,-1 0 0 0 0,1 0-1 0 0,0 1 1 0 0,-1-1 0 0 0,1 0 0 0 0,-1 0-1 0 0,1 0-66 0 0,5 1 51 0 0,0-1-1 0 0,1 0 1 0 0,-1 0 0 0 0,0 0-1 0 0,0-1 1 0 0,0 0-1 0 0,0 0 1 0 0,0 0-1 0 0,0-1 1 0 0,0 0 0 0 0,0 0-1 0 0,2-1-50 0 0,14-4 99 0 0,12-3-173 0 0,-10 3-297 0 0,0 1 0 0 0,0 0 0 0 0,23 0 371 0 0,-34 3-323 0 0,-12 3 281 0 0,0-1 1 0 0,0 1-1 0 0,0-1 0 0 0,0 1 0 0 0,1 0 1 0 0,-1 0-1 0 0,0-1 0 0 0,0 1 1 0 0,0 0-1 0 0,1 0 0 0 0,-1 0 0 0 0,0 0 1 0 0,0 0-1 0 0,0 1 0 0 0,1-1 0 0 0,-1 0 1 0 0,0 1-1 0 0,0-1 0 0 0,0 0 1 0 0,0 1-1 0 0,1 0 42 0 0,-2-1-9 0 0,0 1 0 0 0,0 0 0 0 0,0 0 0 0 0,0 0 0 0 0,0 0 1 0 0,0 0-1 0 0,0 0 0 0 0,0 0 0 0 0,0 0 0 0 0,-1 0 0 0 0,1-1 0 0 0,0 1 0 0 0,0 0 1 0 0,-1 0-1 0 0,1 0 0 0 0,-1 0 0 0 0,1-1 0 0 0,-1 1 0 0 0,1 0 0 0 0,-1 0 0 0 0,1-1 1 0 0,-1 1-1 0 0,0 0 0 0 0,1-1 0 0 0,-1 1 0 0 0,0-1 0 0 0,0 1 0 0 0,0 0 9 0 0,-22 16-280 0 0,23-17 279 0 0,-27 20 53 0 0,0 0-1 0 0,2 2 1 0 0,1 1-1 0 0,0 1 0 0 0,2 2 1 0 0,1 0-1 0 0,1 0 1 0 0,1 2-1 0 0,-6 14-51 0 0,19-32 127 0 0,1 1 1 0 0,0 0-1 0 0,1 0 0 0 0,0 1 0 0 0,0 1-127 0 0,2-7 57 0 0,1-1 0 0 0,0 1 0 0 0,0 0 1 0 0,0-1-1 0 0,1 1 0 0 0,0 0 0 0 0,0-1 0 0 0,1 1 0 0 0,-1 0 0 0 0,1-1 0 0 0,2 6-57 0 0,-3-10 10 0 0,1 1 0 0 0,-1-1 0 0 0,1 0 0 0 0,0 0 1 0 0,0 1-1 0 0,-1-1 0 0 0,1 0 0 0 0,0 0 0 0 0,0 0 0 0 0,0 0 0 0 0,0 0 0 0 0,0 0 0 0 0,0 0 0 0 0,1-1 0 0 0,-1 1 0 0 0,0 0 0 0 0,0 0 0 0 0,0-1 0 0 0,1 1 0 0 0,-1-1 0 0 0,0 1 0 0 0,1-1 0 0 0,-1 0 0 0 0,1 1 0 0 0,-1-1 0 0 0,0 0 0 0 0,1 0 0 0 0,-1 0 0 0 0,1 0-10 0 0,6-1 85 0 0,1 1 1 0 0,-1-1-1 0 0,0-1 1 0 0,8-2-86 0 0,0 0 80 0 0,0-1-46 0 0,0-1 0 0 0,-1 0 0 0 0,0-2 0 0 0,0 0 0 0 0,0 0 0 0 0,12-11-34 0 0,-2 3-8 0 0,-14 9-10 0 0,-1 0 0 0 0,0-1 0 0 0,-1 0 1 0 0,1-1 17 0 0,-8 6 44 0 0,1 1 1 0 0,0-1 0 0 0,-1 1 0 0 0,0-1 0 0 0,0 0 0 0 0,0 0-1 0 0,0 0 1 0 0,0-1 0 0 0,0 1 0 0 0,-1 0 0 0 0,1-1 0 0 0,-1 1-1 0 0,0-1 1 0 0,0 1 0 0 0,0-4-45 0 0,-1 4 19 0 0,-1-1 0 0 0,1 1 0 0 0,-1 0-1 0 0,0-1 1 0 0,0 1 0 0 0,0 0 0 0 0,0 0 0 0 0,-1 0 0 0 0,1 0-1 0 0,-1 0 1 0 0,0 0 0 0 0,1 0 0 0 0,-1 1 0 0 0,-1-1 0 0 0,1 0-1 0 0,0 1 1 0 0,-1 0 0 0 0,1-1 0 0 0,-2 0-19 0 0,-8-6-338 0 0,-1 1 0 0 0,0 0 0 0 0,-12-6 338 0 0,-3-1-1675 0 0,10 2-674 0 0,-13-6-4321 0 0,14 15 2126 0 0</inkml:trace>
  <inkml:trace contextRef="#ctx0" brushRef="#br0" timeOffset="-2782.349">9224 108 4665 0 0,'5'0'1120'0'0,"-1"0"-1"0"0,0 0 1 0 0,0 1-1 0 0,1 0 1 0 0,-1 0-1 0 0,2 1-1119 0 0,-3-2 175 0 0,-1 1 0 0 0,1 1-1 0 0,-1-1 1 0 0,0 0-1 0 0,1 1 1 0 0,-1-1 0 0 0,0 1-1 0 0,0-1 1 0 0,0 1-1 0 0,0 0 1 0 0,0 0 0 0 0,-1 0-1 0 0,1 0 1 0 0,-1 0-1 0 0,1 1 1 0 0,-1-1 0 0 0,0 0-1 0 0,0 1 1 0 0,0-1-1 0 0,0 1 1 0 0,0-1 0 0 0,0 1-1 0 0,-1-1 1 0 0,1 1-1 0 0,-1 2-174 0 0,24 243 2371 0 0,-12-107-5678 0 0,7 13 3307 0 0,-17-145-310 0 0,0-3-46 0 0,-1 0 0 0 0,0 1 0 0 0,0-1 0 0 0,-1 0 0 0 0,0 1 0 0 0,0-1 0 0 0,0 0 0 0 0,0 1 0 0 0,-1-1 0 0 0,-1 2 356 0 0,-8-29-7747 0 0,-1-55 4675 0 0,9-2 3615 0 0,3 60 550 0 0,1 0 1 0 0,0 0-1 0 0,1 0 0 0 0,2 0 0 0 0,0 0 1 0 0,0 1-1 0 0,4-7-1093 0 0,-7 21 233 0 0,-1 1 1 0 0,0 0-1 0 0,1 0 1 0 0,-1 0-1 0 0,1 0 1 0 0,-1 1-1 0 0,1-1 1 0 0,0 0-1 0 0,0 1 1 0 0,0-1 0 0 0,0 1-1 0 0,0-1 1 0 0,0 1-1 0 0,0 0 1 0 0,1 0-1 0 0,-1 0 1 0 0,0 0-1 0 0,1 1 1 0 0,-1-1-1 0 0,1 0-233 0 0,1 0 128 0 0,0 1-1 0 0,0-1 0 0 0,0 1 1 0 0,0 0-1 0 0,0 0 1 0 0,0 0-1 0 0,0 0 1 0 0,0 1-1 0 0,0-1 0 0 0,0 1 1 0 0,3 1-128 0 0,2 1-238 0 0,0-1 0 0 0,1 0 0 0 0,0-1 0 0 0,7 0 238 0 0,21 4-3443 0 0,-12 3-2308 0 0,2 5 1803 0 0</inkml:trace>
  <inkml:trace contextRef="#ctx0" brushRef="#br0" timeOffset="-2449.982">9400 595 6873 0 0,'-6'12'5570'0'0,"2"0"-3658"0"0,0-6-1016 0 0,4 4 168 0 0,4 0-391 0 0,4-14-113 0 0,4 8-192 0 0,6-8-216 0 0,3-2-72 0 0,3 4-424 0 0,2-2 32 0 0,0 2-456 0 0,-1-8-769 0 0,1 10-503 0 0,-2-2-1057 0 0,-4 4-832 0 0,5 6-680 0 0,-13-8 3105 0 0</inkml:trace>
  <inkml:trace contextRef="#ctx0" brushRef="#br0" timeOffset="-2106.376">9030 924 4977 0 0,'-5'9'827'0'0,"0"1"0"0"0,0 0 0 0 0,1 0 1 0 0,0 0-1 0 0,1 0 0 0 0,-2 6-827 0 0,5-13 163 0 0,-1 1 1 0 0,1-1-1 0 0,0 1 0 0 0,0-1 1 0 0,0 1-1 0 0,1-1 0 0 0,-1 1 1 0 0,1-1-1 0 0,0 0 0 0 0,0 1 1 0 0,0-1-1 0 0,0 0 0 0 0,1 1 1 0 0,-1-1-1 0 0,1 0 0 0 0,0 0 1 0 0,0 0-1 0 0,0-1 1 0 0,0 1-1 0 0,0 0 0 0 0,0-1 1 0 0,2 1-164 0 0,5 6 151 0 0,0-1 0 0 0,0 0 0 0 0,1 0 1 0 0,1-1-1 0 0,-1-1 0 0 0,1 0 0 0 0,0 0 0 0 0,0-1 1 0 0,1 0-1 0 0,0-1 0 0 0,7 1-151 0 0,-10-3 7 0 0,0 0 0 0 0,0-1 0 0 0,-1 0 0 0 0,1-1 0 0 0,0 0 0 0 0,0 0 1 0 0,0-1-1 0 0,0 0 0 0 0,-1-1 0 0 0,1 1 0 0 0,0-2 0 0 0,-1 1 0 0 0,0-1 0 0 0,1-1 0 0 0,-1 1 0 0 0,5-5-7 0 0,-10 6 1 0 0,1 0 0 0 0,-1 0-1 0 0,0 0 1 0 0,0 0 0 0 0,0-1 0 0 0,0 0 0 0 0,0 0 0 0 0,-1 1 0 0 0,1-1-1 0 0,-1-1 1 0 0,0 1 0 0 0,0 0 0 0 0,0-1 0 0 0,0 1 0 0 0,0-1-1 0 0,-1 1 1 0 0,0-1 0 0 0,1 0 0 0 0,-2 0 0 0 0,1 1 0 0 0,0-1 0 0 0,-1 0-1 0 0,1-4 0 0 0,-2 0 29 0 0,0 0 0 0 0,0 0-1 0 0,0 0 1 0 0,-1 0 0 0 0,-1 1-1 0 0,1-1 1 0 0,-1 0 0 0 0,0 1-1 0 0,-1 0 1 0 0,0 0 0 0 0,-2-3-29 0 0,1 0-42 0 0,-2 0 0 0 0,1 1 0 0 0,-1-1 0 0 0,-1 1 0 0 0,1 1 0 0 0,-5-4 42 0 0,8 9-377 0 0,0 0 0 0 0,-1 0 0 0 0,0 0 0 0 0,1 0-1 0 0,-1 1 1 0 0,0 0 0 0 0,0 0 0 0 0,0 0 0 0 0,-1 0 0 0 0,1 1-1 0 0,0 0 1 0 0,-1 0 0 0 0,1 0 0 0 0,-5 1 377 0 0,-27 1-7096 0 0,18 2 4087 0 0</inkml:trace>
  <inkml:trace contextRef="#ctx0" brushRef="#br0" timeOffset="-1766.522">10077 328 10514 0 0,'-1'-18'3191'0'0,"0"10"-1609"0"0,-11 16-233 0 0,7-3-1288 0 0,1 0 0 0 0,0 0 0 0 0,0 0 0 0 0,1 0 0 0 0,-1 1 0 0 0,1-1 0 0 0,1 1 0 0 0,-1 0 0 0 0,1-1 0 0 0,-2 5-61 0 0,-1 7 156 0 0,1 1 0 0 0,0-1-1 0 0,1 5-155 0 0,3-22 0 0 0,-2 13 3 0 0,1-1 1 0 0,0 0-1 0 0,1 10-3 0 0,0-20 1 0 0,0 0 0 0 0,0 0 0 0 0,0 0 1 0 0,0 0-1 0 0,1 0 0 0 0,-1 0 0 0 0,1 0 1 0 0,-1-1-1 0 0,1 1 0 0 0,0 0 0 0 0,-1 0 0 0 0,1 0 1 0 0,0 0-1 0 0,0-1 0 0 0,0 1 0 0 0,1 0 1 0 0,-1-1-1 0 0,0 1 0 0 0,1-1 0 0 0,-1 1 0 0 0,1-1 1 0 0,-1 0-1 0 0,1 0 0 0 0,-1 0 0 0 0,1 0 0 0 0,0 1-1 0 0,0-1 0 0 0,0 0 0 0 0,1 0-1 0 0,-1-1 1 0 0,0 1-1 0 0,1 0 1 0 0,-1-1-1 0 0,0 1 1 0 0,1-1-1 0 0,-1 0 1 0 0,0 0-1 0 0,1 0 1 0 0,-1 0-1 0 0,1 0 1 0 0,-1 0 0 0 0,0-1-1 0 0,1 1 1 0 0,-1-1-1 0 0,0 1 1 0 0,0-1-1 0 0,1 0 1 0 0,-1 0-1 0 0,0 0 1 0 0,1-1 0 0 0,3-4-44 0 0,0 0 0 0 0,-1 0 0 0 0,0 0 0 0 0,0 0 0 0 0,-1-1 0 0 0,1 0 0 0 0,-2 0 0 0 0,1 0 0 0 0,-1-1 0 0 0,0 1 0 0 0,0-1-1 0 0,-1 1 1 0 0,0-1 0 0 0,-1 0 0 0 0,1 0 0 0 0,-2 0 0 0 0,1-8 44 0 0,-1 8-612 0 0,0 0-1 0 0,0 0 0 0 0,-1 0 1 0 0,0 1-1 0 0,-1-1 0 0 0,0 0 0 0 0,0 1 1 0 0,-1-1-1 0 0,1 1 0 0 0,-2-1 1 0 0,-2-3 612 0 0,6 9-466 0 0,-1 1 0 0 0,0-1 0 0 0,0 1 0 0 0,-1-1 0 0 0,1 1 0 0 0,0 0 1 0 0,0-1-1 0 0,-1 1 0 0 0,1 0 0 0 0,-1 0 0 0 0,1 0 0 0 0,-1 0 0 0 0,1 0 1 0 0,-1 0-1 0 0,1 0 0 0 0,-2 1 466 0 0,-14-9-2794 0 0</inkml:trace>
  <inkml:trace contextRef="#ctx0" brushRef="#br0" timeOffset="-1765.522">9697 730 9154 0 0,'-1'1'613'0'0,"-13"19"3877"0"0,13-19-4436 0 0,1-1 1 0 0,0 0-1 0 0,-1 1 1 0 0,1-1-1 0 0,0 1 1 0 0,0-1-1 0 0,-1 1 0 0 0,1-1 1 0 0,0 0-1 0 0,0 1 1 0 0,0-1-1 0 0,0 1 1 0 0,-1-1-1 0 0,1 1 1 0 0,0-1-1 0 0,0 1 1 0 0,0-1-1 0 0,0 1 0 0 0,0-1 1 0 0,0 1-1 0 0,0 0 1 0 0,1-1-1 0 0,-1 1 1 0 0,0-1-1 0 0,0 0 1 0 0,0 1-1 0 0,0-1 1 0 0,1 1-1 0 0,-1-1 0 0 0,0 1 1 0 0,0-1-1 0 0,1 1 1 0 0,-1-1-1 0 0,0 0 1 0 0,1 1-1 0 0,-1-1 1 0 0,0 0-1 0 0,1 1 1 0 0,-1-1-1 0 0,1 0 1 0 0,-1 1-1 0 0,1-1 0 0 0,-1 0 1 0 0,1 0-55 0 0,10 4 394 0 0,0-2-1 0 0,1 0 1 0 0,-1 0 0 0 0,1-1-1 0 0,0 0 1 0 0,-1-1 0 0 0,1-1 0 0 0,11-1-394 0 0,18-4 308 0 0,37-12-308 0 0,-26 6-224 0 0,-41 9 122 0 0,18-2-1055 0 0,-1-2 0 0 0,0-2 0 0 0,0 0 0 0 0,1-2 1157 0 0,-4 1-2242 0 0,-19 9 661 0 0,0-1 1 0 0,-1 0-1 0 0,1-1 0 0 0,0 0 1 0 0,2-1 1580 0 0,-1-3-4852 0 0</inkml:trace>
  <inkml:trace contextRef="#ctx0" brushRef="#br0" timeOffset="-1408.457">9936 855 7026 0 0,'-3'5'986'0'0,"1"-3"-395"0"0,1 1 0 0 0,-1-1 0 0 0,1 1-1 0 0,-1-1 1 0 0,1 1 0 0 0,0 0 0 0 0,0 0 0 0 0,0 1-591 0 0,1-4 48 0 0,0 1 1 0 0,0-1 0 0 0,0 0 0 0 0,0 0 0 0 0,0 1-1 0 0,0-1 1 0 0,0 0 0 0 0,0 0 0 0 0,0 1 0 0 0,1-1-1 0 0,-1 0 1 0 0,0 1 0 0 0,0-1 0 0 0,0 0 0 0 0,0 0-1 0 0,0 1 1 0 0,1-1 0 0 0,-1 0 0 0 0,0 0 0 0 0,0 0-1 0 0,0 1 1 0 0,1-1 0 0 0,-1 0 0 0 0,0 0 0 0 0,0 0-1 0 0,1 0 1 0 0,-1 0 0 0 0,0 1 0 0 0,1-1-49 0 0,15 0 1113 0 0,73-22-1 0 0,-65 18-1067 0 0,9-3-400 0 0,-1 2 0 0 0,1 1 1 0 0,1 2-1 0 0,-1 1 0 0 0,4 1 355 0 0,-33 1-159 0 0,-1-1 1 0 0,1 1-1 0 0,-1 0 1 0 0,1 0-1 0 0,0 0 1 0 0,-1 0-1 0 0,0 1 1 0 0,1-1-1 0 0,-1 1 1 0 0,0 0-1 0 0,0 0 1 0 0,1 1 158 0 0,-3-2-46 0 0,0-1 1 0 0,0 1-1 0 0,-1 0 1 0 0,1 0-1 0 0,0 0 1 0 0,0 0-1 0 0,-1 0 1 0 0,1 0-1 0 0,-1 0 1 0 0,1 0-1 0 0,-1 0 1 0 0,1 0-1 0 0,-1 0 1 0 0,0 0-1 0 0,0 0 1 0 0,1 0-1 0 0,-1 1 1 0 0,0-1-1 0 0,0 0 1 0 0,0 0-1 0 0,0 0 1 0 0,0 0-1 0 0,-1 0 1 0 0,1 1-1 0 0,0-1 1 0 0,0 0-1 0 0,-1 0 1 0 0,1 0-1 0 0,-1 0 1 0 0,1 0-1 0 0,-1 0 1 0 0,1 0-1 0 0,-1 0 1 0 0,1 0-1 0 0,-1 0 1 0 0,0 0-1 0 0,0-1 1 0 0,0 1-1 0 0,1 0 1 0 0,-2 0 45 0 0,-13 13-358 0 0,0-1 0 0 0,-1 0 0 0 0,-1-1 1 0 0,0-1-1 0 0,-11 5 358 0 0,19-10-93 0 0,-47 30-571 0 0,19-12 652 0 0,31-21 102 0 0,1 0 0 0 0,-1 1 0 0 0,1-1 0 0 0,0 1 1 0 0,0 1-1 0 0,0-1 0 0 0,0 1 0 0 0,1 0-90 0 0,-5 6 260 0 0,7-9-157 0 0,-1 1-1 0 0,1 0 1 0 0,-1 0-1 0 0,1 0 0 0 0,0 0 1 0 0,0 0-1 0 0,0 0 1 0 0,1 1-1 0 0,-1-1 1 0 0,1 1-1 0 0,0-1 1 0 0,0 1-1 0 0,0-1 0 0 0,0 1 1 0 0,1 0-1 0 0,-1 1-102 0 0,2-3 139 0 0,0 1 0 0 0,0-1 0 0 0,0 0-1 0 0,1 0 1 0 0,-1 0 0 0 0,0 0 0 0 0,1 0 0 0 0,-1 0-1 0 0,1 0 1 0 0,0 0 0 0 0,0-1 0 0 0,0 1 0 0 0,1 0-139 0 0,7 8 481 0 0,-7-8-424 0 0,-1 1 0 0 0,1-1 0 0 0,0 0 0 0 0,0 0 0 0 0,0 0 0 0 0,0 0 0 0 0,0-1 0 0 0,0 1 0 0 0,1-1 0 0 0,-1 0 0 0 0,0 1 0 0 0,1-2 0 0 0,-1 1 0 0 0,1 0 0 0 0,-1-1 0 0 0,1 1 0 0 0,-1-1 0 0 0,1 0 0 0 0,0 0 0 0 0,-1-1 0 0 0,1 1 0 0 0,2-1-57 0 0,30-6 26 0 0,-1-2 1 0 0,14-5-27 0 0,-7 1-1716 0 0,21-2 1716 0 0,-8 4-8751 0 0,26-10 8751 0 0,-39 7-4084 0 0</inkml:trace>
  <inkml:trace contextRef="#ctx0" brushRef="#br0" timeOffset="-4814.604">7800 221 10858 0 0,'3'1'4285'0'0,"-3"-1"-4225"0"0,1 0 0 0 0,-1 0 1 0 0,0 0-1 0 0,1 0 0 0 0,-1-1 0 0 0,1 1 1 0 0,-1 0-1 0 0,0 0 0 0 0,1 0 0 0 0,-1 0 1 0 0,0 0-1 0 0,1-1 0 0 0,-1 1 1 0 0,1 0-1 0 0,-1 0 0 0 0,0 0 0 0 0,0-1 1 0 0,1 1-1 0 0,-1 0 0 0 0,0-1 1 0 0,1 1-1 0 0,-1 0 0 0 0,0 0 0 0 0,0-1 1 0 0,0 1-1 0 0,1-1 0 0 0,-1 1 1 0 0,0 0-1 0 0,0-1 0 0 0,0 1 0 0 0,0 0 1 0 0,0-1-61 0 0,3-1 143 0 0,1-1 0 0 0,-1 1 0 0 0,0 0 0 0 0,0 0 0 0 0,1 0 0 0 0,0 1 1 0 0,-1-1-1 0 0,1 1 0 0 0,0 0 0 0 0,-1 0 0 0 0,1 0 0 0 0,0 0 0 0 0,0 1 1 0 0,0 0-1 0 0,0 0 0 0 0,0 0 0 0 0,0 0 0 0 0,-1 0 0 0 0,1 1-143 0 0,15-1 143 0 0,-16-1-137 0 0,0 1 1 0 0,-1 1-1 0 0,1-1 1 0 0,0 0-1 0 0,-1 1 1 0 0,1-1-1 0 0,-1 1 1 0 0,1 0-1 0 0,-1 0 1 0 0,1 0-1 0 0,-1 0 1 0 0,0 0-1 0 0,1 0 1 0 0,-1 1-1 0 0,0-1 1 0 0,0 1-1 0 0,0 0 1 0 0,0-1-1 0 0,0 1 1 0 0,0 0 0 0 0,-1 0-1 0 0,1 0 1 0 0,0 1-1 0 0,-1-1 1 0 0,0 0-1 0 0,1 0 1 0 0,-1 1-1 0 0,0-1 1 0 0,0 1-1 0 0,0 1-6 0 0,1 3-13 0 0,0 0 0 0 0,-1 0 0 0 0,0 0 0 0 0,0 0 0 0 0,-1 1 0 0 0,0-1 0 0 0,0 0 0 0 0,0 0 0 0 0,-1 0 0 0 0,0 0 0 0 0,-1 0 13 0 0,-6 24-76 0 0,-2-1 0 0 0,-1 0 0 0 0,-1-1 1 0 0,-1 0-1 0 0,-2-1 0 0 0,-1-1 0 0 0,-8 10 76 0 0,-7 7-2094 0 0,-3-1 0 0 0,-2-2 0 0 0,-35 32 2094 0 0,12-8-10083 0 0,43-53 7001 0 0</inkml:trace>
  <inkml:trace contextRef="#ctx0" brushRef="#br0" timeOffset="-4485.198">7911 417 5825 0 0,'20'-12'3001'0'0,"7"-2"-1545"0"0,3-3-552 0 0,4-3 233 0 0,1 8-305 0 0,-3-2-152 0 0,0 6 56 0 0,-2 2-472 0 0,-3-2-304 0 0,-1 4-48 0 0,-4-2-360 0 0,-2 6-384 0 0,-3-2-448 0 0,-3 6-889 0 0,-4-2-960 0 0,-4 2-679 0 0,-6 4 775 0 0</inkml:trace>
  <inkml:trace contextRef="#ctx0" brushRef="#br0" timeOffset="-4484.198">7974 538 8002 0 0,'-2'1'333'0'0,"-1"0"0"0"0,1-1 1 0 0,0 1-1 0 0,0-1 0 0 0,0 1 1 0 0,-1-1-1 0 0,1 0 0 0 0,0 0 1 0 0,0 0-1 0 0,-1 0 0 0 0,1 0 1 0 0,0 0-1 0 0,0-1 0 0 0,-1 1 1 0 0,1-1-1 0 0,0 0 0 0 0,-2 0-333 0 0,6 1 148 0 0,-1 0 0 0 0,1 0 0 0 0,-1 0 0 0 0,1 0 0 0 0,0 0 0 0 0,-1 0 0 0 0,1-1 0 0 0,-1 1 0 0 0,1 0 0 0 0,-1-1 0 0 0,1 0 0 0 0,-1 1 0 0 0,1-1 0 0 0,0 0-148 0 0,26-13 88 0 0,-22 11 42 0 0,19-9-770 0 0,1 2-1 0 0,0 1 1 0 0,1 1 0 0 0,0 1 640 0 0,42-13-5774 0 0,-23 6-439 0 0,-25 3 4811 0 0</inkml:trace>
  <inkml:trace contextRef="#ctx0" brushRef="#br0" timeOffset="-4125.788">8366 142 7074 0 0,'-2'1'335'0'0,"1"0"0"0"0,-1-1 1 0 0,1 1-1 0 0,-1 0 0 0 0,1 0 1 0 0,0 0-1 0 0,-1 0 1 0 0,1 1-1 0 0,0-1 0 0 0,0 0 1 0 0,0 0-1 0 0,0 1 0 0 0,0-1 1 0 0,0 1-1 0 0,0-1 1 0 0,0 1-1 0 0,1-1 0 0 0,-1 1-335 0 0,-9 32 2252 0 0,7-22-1329 0 0,-10 34 1510 0 0,-3 32-2433 0 0,12-52-101 0 0,1 0 0 0 0,1 1-1 0 0,2-1 1 0 0,1 0 0 0 0,0 0 0 0 0,3 7 101 0 0,16 82-3779 0 0,-14-92-226 0 0,0-1 1 0 0,5 9 4004 0 0,-3-8-3817 0 0,-4 2 1319 0 0</inkml:trace>
  <inkml:trace contextRef="#ctx0" brushRef="#br0" timeOffset="-3797.759">7953 940 7074 0 0,'-3'2'244'0'0,"0"1"1"0"0,0-1-1 0 0,-1 1 1 0 0,1 0 0 0 0,1 0-1 0 0,-1 0 1 0 0,0 0-1 0 0,1 1 1 0 0,0-1 0 0 0,-1 0-1 0 0,1 1 1 0 0,1 0-1 0 0,-1-1 1 0 0,0 1 0 0 0,1 0-1 0 0,0 0 1 0 0,0 0-1 0 0,0 1-244 0 0,1 0 145 0 0,0 1-1 0 0,0-1 0 0 0,1 0 1 0 0,0 0-1 0 0,0 0 1 0 0,0 1-1 0 0,0-1 0 0 0,1 0 1 0 0,0-1-1 0 0,0 1 0 0 0,0 0 1 0 0,1 0-1 0 0,0-1 1 0 0,1 2-145 0 0,5 9 129 0 0,1-1-1 0 0,1 0 1 0 0,0-1 0 0 0,0 0 0 0 0,2-1 0 0 0,0 0 0 0 0,0-1 0 0 0,8 5-129 0 0,-16-12 13 0 0,1 0 0 0 0,0 0-1 0 0,0-1 1 0 0,0 0-1 0 0,1 0 1 0 0,-1-1 0 0 0,1 0-1 0 0,-1 0 1 0 0,1 0 0 0 0,0-1-1 0 0,0 0 1 0 0,0 0-1 0 0,0 0 1 0 0,0-1 0 0 0,0 0-1 0 0,0-1 1 0 0,-1 0 0 0 0,1 0-1 0 0,0 0 1 0 0,0-1 0 0 0,0 0-1 0 0,2-1-12 0 0,1-1-12 0 0,1-1-1 0 0,-2 0 1 0 0,1-1 0 0 0,0 0-1 0 0,-1 0 1 0 0,0-1-1 0 0,-1 0 1 0 0,1-1-1 0 0,5-7 13 0 0,-8 8 21 0 0,-1-1-1 0 0,0 1 1 0 0,0-1-1 0 0,-1 0 1 0 0,0 0-1 0 0,-1 0 0 0 0,0 0 1 0 0,0-1-1 0 0,0 0 1 0 0,-1 1-1 0 0,-1-1 1 0 0,1-6-21 0 0,-1 4 35 0 0,0 0 1 0 0,-1-1 0 0 0,-1 1 0 0 0,0 0 0 0 0,0 0 0 0 0,-1 0 0 0 0,0 0 0 0 0,-1 0 0 0 0,-1 0-1 0 0,1 0 1 0 0,-3-2-36 0 0,2 5 107 0 0,0 0-1 0 0,0 1 1 0 0,-1 0-1 0 0,1-1 0 0 0,-2 2 1 0 0,1-1-1 0 0,-1 1 1 0 0,0 0-1 0 0,0 0 0 0 0,-1 0 1 0 0,0 1-1 0 0,0 0 1 0 0,0 0-1 0 0,-7-3-106 0 0,10 7 34 0 0,0-1 0 0 0,-1 1-1 0 0,1 0 1 0 0,-1 0 0 0 0,1 0 0 0 0,-1 1 0 0 0,1-1-1 0 0,-1 1 1 0 0,1 0 0 0 0,-1 1 0 0 0,1-1 0 0 0,-1 1 0 0 0,1-1-1 0 0,-1 2-33 0 0,-4 0-24 0 0,0 1 0 0 0,0 0 0 0 0,0 0-1 0 0,0 1 1 0 0,1 1 0 0 0,-1 0 24 0 0,-8 5-847 0 0,1 1 0 0 0,0 1 0 0 0,1 0-1 0 0,0 1 1 0 0,-12 15 847 0 0,21-21-896 0 0,-1 0-1 0 0,2 0 1 0 0,-1 1-1 0 0,1 0 0 0 0,0 0 1 0 0,1 1-1 0 0,0-1 1 0 0,0 1-1 0 0,1 0 0 0 0,0 0 1 0 0,1 0-1 0 0,0 0 1 0 0,0 3 896 0 0,-2 5-1254 0 0</inkml:trace>
  <inkml:trace contextRef="#ctx0" brushRef="#br0" timeOffset="-5814.371">5832 207 8010 0 0,'-6'24'3958'0'0,"-1"-1"0"0"0,-10 21-3958 0 0,9-25 616 0 0,1 1-1 0 0,1-1 1 0 0,1 2 0 0 0,-2 12-616 0 0,6-27 75 0 0,0 1 0 0 0,1-1 0 0 0,0 1 0 0 0,0-1 0 0 0,1 1 0 0 0,0-1 0 0 0,0 1 0 0 0,0-1 0 0 0,1 1 0 0 0,0-1 0 0 0,0 0 0 0 0,1 0 0 0 0,0 0 0 0 0,0 0 0 0 0,0-1 1 0 0,4 6-76 0 0,-1-4 48 0 0,0 0 1 0 0,0 0 0 0 0,1-1-1 0 0,0 0 1 0 0,0 0 0 0 0,0 0-1 0 0,1-1 1 0 0,8 4-49 0 0,-12-6-64 0 0,0-1 0 0 0,1 0 0 0 0,-1 0 0 0 0,1 0 1 0 0,0-1-1 0 0,-1 0 0 0 0,1 0 0 0 0,0 0 0 0 0,0 0 0 0 0,0 0 1 0 0,0-1-1 0 0,-1 0 0 0 0,1 0 0 0 0,0-1 0 0 0,0 1 0 0 0,0-1 0 0 0,1 0 64 0 0,28-4-1543 0 0,-29 5 721 0 0,-1 0 1 0 0,1 0-1 0 0,0-1 0 0 0,-1 0 1 0 0,1 0-1 0 0,0 0 822 0 0,-4 1-273 0 0,-1-1 0 0 0,1 1 0 0 0,-1 0 0 0 0,1 0 0 0 0,0-1 1 0 0,-1 1-1 0 0,1 0 0 0 0,-1-1 0 0 0,1 1 0 0 0,-1 0 0 0 0,0-1 0 0 0,1 1 0 0 0,-1-1 0 0 0,1 1 1 0 0,-1-1-1 0 0,0 1 0 0 0,1-1 0 0 0,-1 1 0 0 0,0-1 0 0 0,0 1 0 0 0,1-1 0 0 0,-1 0 0 0 0,0 1 0 0 0,0-1 1 0 0,0 1-1 0 0,0-1 0 0 0,0 0 273 0 0,1-9-4868 0 0</inkml:trace>
  <inkml:trace contextRef="#ctx0" brushRef="#br0" timeOffset="-5486.323">5682 684 11266 0 0,'-21'20'4045'0'0,"21"-20"-3973"0"0,0 1-1 0 0,0-1 0 0 0,-1 0 1 0 0,1 1-1 0 0,0-1 0 0 0,0 1 1 0 0,0-1-1 0 0,-1 0 0 0 0,1 1 1 0 0,0-1-1 0 0,0 1 0 0 0,0-1 1 0 0,0 1-1 0 0,0-1 0 0 0,0 1 1 0 0,0-1-1 0 0,0 1 0 0 0,0-1 1 0 0,0 0-1 0 0,0 1 0 0 0,0-1 1 0 0,0 1-72 0 0,1 0 47 0 0,-1-1 1 0 0,1 1 0 0 0,-1-1 0 0 0,1 0 0 0 0,-1 1 0 0 0,1-1 0 0 0,-1 1 0 0 0,1-1 0 0 0,0 0 0 0 0,-1 0-1 0 0,1 1 1 0 0,0-1 0 0 0,-1 0 0 0 0,1 0 0 0 0,-1 0 0 0 0,1 0 0 0 0,0 1 0 0 0,-1-1 0 0 0,1 0 0 0 0,0 0 0 0 0,0 0-49 0 0,24 3 769 0 0,13 0-391 0 0,-32-3-347 0 0,31-1-351 0 0,0-1 0 0 0,0-3 1 0 0,27-6 320 0 0,-47 7-785 0 0,1 1 0 0 0,0 1 0 0 0,-1 0 0 0 0,14 1 785 0 0,-14 2-4648 0 0,1 0 0 0 0,15 3 4648 0 0,-18-2-3473 0 0,-7-3 1291 0 0</inkml:trace>
  <inkml:trace contextRef="#ctx0" brushRef="#br0" timeOffset="-5142.663">5826 764 6593 0 0,'-18'8'2251'0'0,"7"-3"-1257"0"0,-1 1 1 0 0,1-1-1 0 0,0 2 0 0 0,0 0 1 0 0,-7 6-995 0 0,14-10 104 0 0,1 0 1 0 0,0 1 0 0 0,0-1-1 0 0,1 1 1 0 0,-1 0-1 0 0,1-1 1 0 0,-1 1-1 0 0,1 0 1 0 0,0 1 0 0 0,1-1-1 0 0,-1 0 1 0 0,1 0-1 0 0,0 1 1 0 0,0-1-1 0 0,0 1 1 0 0,0-1-1 0 0,1 1 1 0 0,0 1-105 0 0,0 3 88 0 0,1 0-1 0 0,-1 0 1 0 0,2-1 0 0 0,-1 1-1 0 0,1 0 1 0 0,1 0 0 0 0,-1-1-1 0 0,2 0 1 0 0,-1 1 0 0 0,1-1-1 0 0,0-1 1 0 0,1 1 0 0 0,-1 0-1 0 0,2-1 1 0 0,-1 0 0 0 0,1 0-1 0 0,4 3-87 0 0,12 11 247 0 0,1 0-1 0 0,1-2 0 0 0,1-1 0 0 0,9 5-246 0 0,-26-18-75 0 0,1-1 0 0 0,0 1-1 0 0,0-2 1 0 0,0 1 0 0 0,0-1 0 0 0,1 0-1 0 0,-1-1 1 0 0,1 0 0 0 0,0-1-1 0 0,-1 0 1 0 0,1 0 0 0 0,1-1 75 0 0,21-1-3054 0 0,0-1 1 0 0,31-6 3053 0 0,-52 6-1032 0 0,30-5-3653 0 0,-1-7-569 0 0</inkml:trace>
  <inkml:trace contextRef="#ctx0" brushRef="#br0" timeOffset="-9317.415">2704 374 9178 0 0,'26'-7'6488'0'0,"-23"6"-6158"0"0,1 1 0 0 0,0-1-1 0 0,0-1 1 0 0,0 1 0 0 0,-1 0 0 0 0,4-2-330 0 0,-4 1 189 0 0,12-7 368 0 0,1 0 0 0 0,0 1 0 0 0,1 1 0 0 0,13-4-557 0 0,-25 10 21 0 0,-1 0 1 0 0,1 0 0 0 0,0 0-1 0 0,-1 0 1 0 0,1 1-1 0 0,0 0 1 0 0,-1 0 0 0 0,1 0-1 0 0,0 0 1 0 0,-1 1-1 0 0,1 0 1 0 0,0 0-1 0 0,-1 0 1 0 0,1 1 0 0 0,-1-1-1 0 0,0 1 1 0 0,0 0-1 0 0,1 0 1 0 0,-1 1-1 0 0,0-1 1 0 0,0 1-22 0 0,-2-1-22 0 0,1 1 0 0 0,-1 0-1 0 0,0-1 1 0 0,0 1 0 0 0,0 0-1 0 0,0 0 1 0 0,0 0 0 0 0,0 1 0 0 0,-1-1-1 0 0,0 0 1 0 0,1 1 0 0 0,-1-1-1 0 0,-1 0 1 0 0,1 1 0 0 0,0-1 0 0 0,-1 1-1 0 0,0 0 1 0 0,0-1 0 0 0,0 1 0 0 0,0-1-1 0 0,0 1 1 0 0,-1-1 0 0 0,1 1-1 0 0,-1-1 1 0 0,0 1 0 0 0,0-1 22 0 0,-2 7-230 0 0,0 0 0 0 0,-1-1-1 0 0,0 1 1 0 0,0-1 0 0 0,-1 0 0 0 0,0 0 0 0 0,0-1 0 0 0,-5 5 230 0 0,-6 8-932 0 0,-8 9-4694 0 0,0-2 0 0 0,-18 16 5626 0 0,20-30-3373 0 0,-3-3 843 0 0</inkml:trace>
  <inkml:trace contextRef="#ctx0" brushRef="#br0" timeOffset="-8978.172">2302 762 5409 0 0,'-10'13'4273'0'0,"10"-13"-4222"0"0,0 0 1 0 0,0 1-1 0 0,0-1 1 0 0,0 0-1 0 0,0 0 1 0 0,0 0-1 0 0,0 0 1 0 0,0 0-1 0 0,0 0 0 0 0,0 0 1 0 0,0 1-1 0 0,0-1 1 0 0,0 0-1 0 0,0 0 1 0 0,0 0-1 0 0,0 0 1 0 0,0 0-1 0 0,0 0 0 0 0,0 0 1 0 0,0 0-1 0 0,0 1 1 0 0,0-1-1 0 0,1 0 1 0 0,-1 0-1 0 0,0 0 1 0 0,0 0-1 0 0,0 0 0 0 0,0 0 1 0 0,0 0-1 0 0,0 0 1 0 0,0 0-1 0 0,0 0 1 0 0,0 0-1 0 0,0 0 1 0 0,1 1-1 0 0,-1-1 1 0 0,0 0-1 0 0,0 0 0 0 0,0 0 1 0 0,0 0-1 0 0,0 0 1 0 0,0 0-1 0 0,0 0 1 0 0,1 0-1 0 0,-1 0 1 0 0,0 0-1 0 0,0 0 0 0 0,0 0 1 0 0,0 0-1 0 0,0 0 1 0 0,0 0-1 0 0,0-1 1 0 0,1 1-1 0 0,-1 0-51 0 0,27-8 2483 0 0,-18 4-2153 0 0,131-42 2749 0 0,-77 24-2367 0 0,0 2 0 0 0,35-5-712 0 0,133-18-3603 0 0,-179 39-1329 0 0,-19 7-2583 0 0,-26-3 3797 0 0</inkml:trace>
  <inkml:trace contextRef="#ctx0" brushRef="#br0" timeOffset="-8628.605">2951 631 2144 0 0,'-17'5'7618'0'0,"14"-3"-7043"0"0,0 0 0 0 0,0 1 0 0 0,-1-1 0 0 0,1 1 0 0 0,1 0 0 0 0,-1 0 0 0 0,0 0 0 0 0,1 0 0 0 0,-2 3-575 0 0,-4 9 367 0 0,2 1 1 0 0,-1 0-1 0 0,2 1 1 0 0,0-1 0 0 0,1 1-1 0 0,-1 10-367 0 0,-1 10-955 0 0,1 0 0 0 0,1 14 955 0 0,5 33-9377 0 0,0-69 6059 0 0,-4-6 789 0 0</inkml:trace>
  <inkml:trace contextRef="#ctx0" brushRef="#br0" timeOffset="-8627.605">2504 940 6593 0 0,'-2'3'255'0'0,"-1"-1"0"0"0,0 1-1 0 0,1 0 1 0 0,0-1-1 0 0,-1 1 1 0 0,1 0-1 0 0,0 1 1 0 0,1-1-1 0 0,-1 0 1 0 0,1 1 0 0 0,-1-1-1 0 0,1 0 1 0 0,0 1-1 0 0,0 0 1 0 0,0-1-1 0 0,1 1 1 0 0,0 0 0 0 0,-1-1-1 0 0,1 1 1 0 0,0 0-1 0 0,1-1 1 0 0,-1 1-1 0 0,1 0 1 0 0,-1-1-1 0 0,1 1 1 0 0,0-1 0 0 0,0 1-1 0 0,1-1 1 0 0,-1 1-1 0 0,1-1 1 0 0,0 0-1 0 0,0 0 1 0 0,0 0-1 0 0,0 0 1 0 0,1 1-255 0 0,4 4 220 0 0,0 0-1 0 0,1 0 1 0 0,0-1-1 0 0,0 0 1 0 0,1 0 0 0 0,0-1-1 0 0,0 0 1 0 0,0-1-1 0 0,1 0 1 0 0,0 0 0 0 0,8 2-221 0 0,17 3 175 0 0,1-1 0 0 0,0-2 0 0 0,19 1-174 0 0,16 3 124 0 0,-28-6-298 0 0,0-1-1 0 0,18-2 175 0 0,-31-1-238 0 0,6-1-1350 0 0,26-5 1588 0 0,20 1-2618 0 0,-57 2 179 0 0,1 0 1 0 0,-1-2-1 0 0,4-1 2439 0 0,-21 3-738 0 0,47-8-4723 0 0</inkml:trace>
  <inkml:trace contextRef="#ctx0" brushRef="#br0" timeOffset="-7972.506">3670 382 4193 0 0,'-7'5'3440'0'0,"-13"5"-133"0"0,19-9-3213 0 0,1-1 0 0 0,-1 0 1 0 0,1 1-1 0 0,0-1 0 0 0,-1 0 1 0 0,1 0-1 0 0,-1 0 0 0 0,1 1 1 0 0,-1-1-1 0 0,1 0 0 0 0,-1 0 0 0 0,1 0 1 0 0,-1 0-1 0 0,1 0 0 0 0,-1 0 1 0 0,1 0-1 0 0,-1 0 0 0 0,1 0 0 0 0,-1 0 1 0 0,1 0-1 0 0,-1 0 0 0 0,1 0 1 0 0,-1-1-1 0 0,1 1 0 0 0,0 0 1 0 0,-1 0-1 0 0,1 0 0 0 0,-1-1 0 0 0,1 1 1 0 0,-1 0-1 0 0,1-1-94 0 0,15-7 2200 0 0,27-16-1542 0 0,-6 3-431 0 0,-25 16-195 0 0,21-10 66 0 0,1 2-1 0 0,4-1-97 0 0,-28 11 16 0 0,0 1 1 0 0,0 0-1 0 0,-1 0 1 0 0,1 1-1 0 0,1 0 1 0 0,-1 0-1 0 0,0 1 1 0 0,0 0-1 0 0,0 1 1 0 0,7 1-17 0 0,-15-2-1 0 0,0 0 0 0 0,0 0 1 0 0,0 1-1 0 0,-1-1 0 0 0,1 0 1 0 0,0 0-1 0 0,0 1 0 0 0,-1-1 1 0 0,1 0-1 0 0,0 1 0 0 0,0-1 1 0 0,-1 1-1 0 0,1-1 0 0 0,-1 1 1 0 0,1 0-1 0 0,0-1 0 0 0,-1 1 1 0 0,1-1-1 0 0,-1 1 0 0 0,0 0 1 0 0,1 0-1 0 0,-1-1 0 0 0,1 1 1 0 0,-1 0-1 0 0,0 0 0 0 0,0-1 1 0 0,1 1-1 0 0,-1 0 1 0 0,0 1-13 0 0,0 0 0 0 0,0 0 0 0 0,0 0 0 0 0,0 0 0 0 0,-1 0 0 0 0,1 0 0 0 0,-1 0 0 0 0,1 0 0 0 0,-1 0 1 0 0,0 0-1 0 0,0 1 13 0 0,-3 5-36 0 0,0-1 1 0 0,-1 0 0 0 0,1 0 0 0 0,-1 0-1 0 0,-3 2 36 0 0,-155 160 218 0 0,133-135-513 0 0,-3-2 1 0 0,0-1 0 0 0,-14 8 294 0 0,42-35-257 0 0,-1 0 1 0 0,1-1 0 0 0,0 1-1 0 0,-1-1 1 0 0,0-1-1 0 0,1 1 1 0 0,-7 1 256 0 0,12-4-12 0 0,-1 0 0 0 0,1 0 0 0 0,0 0 0 0 0,0 0 0 0 0,0 0 0 0 0,-1 0 0 0 0,1 0 0 0 0,0 0 0 0 0,0 0 0 0 0,0 0 0 0 0,0 0 0 0 0,-1 0 0 0 0,1 0 0 0 0,0 0 1 0 0,0 0-1 0 0,0 0 0 0 0,-1 0 0 0 0,1 0 0 0 0,0 0 0 0 0,0 0 0 0 0,0 0 0 0 0,0 0 0 0 0,-1 0 0 0 0,1 0 0 0 0,0-1 0 0 0,0 1 0 0 0,0 0 0 0 0,0 0 0 0 0,0 0 0 0 0,-1 0 0 0 0,1 0 0 0 0,0 0 0 0 0,0-1 0 0 0,0 1 0 0 0,0 0 1 0 0,0 0-1 0 0,0 0 0 0 0,0 0 0 0 0,0-1 0 0 0,-1 1 0 0 0,1 0 0 0 0,0 0 0 0 0,0 0 0 0 0,0-1 12 0 0,4-9-160 0 0,8-9 340 0 0,-7 12-204 0 0,8-9 94 0 0,0 0 0 0 0,1 1 0 0 0,1 0 0 0 0,2 0-70 0 0,-12 11 41 0 0,0 0 1 0 0,0 1-1 0 0,1-1 0 0 0,0 1 0 0 0,0 0 0 0 0,0 0 0 0 0,0 1 1 0 0,0 0-1 0 0,0 0 0 0 0,1 1 0 0 0,-1-1 0 0 0,1 1 0 0 0,-1 0 1 0 0,7 1-42 0 0,-9 0-132 0 0,0 1 1 0 0,-1 0 0 0 0,1 0 0 0 0,-1 0 0 0 0,1 0 0 0 0,-1 1 0 0 0,1-1 0 0 0,-1 1 0 0 0,0 0 0 0 0,0 0 0 0 0,1 0 0 0 0,-2 0-1 0 0,1 1 1 0 0,2 1 131 0 0,37 40-3391 0 0,-35-36 2536 0 0,34 37-5684 0 0,-31-32 4299 0 0</inkml:trace>
  <inkml:trace contextRef="#ctx0" brushRef="#br0" timeOffset="-7626.343">4153 184 5377 0 0,'2'-12'4256'0'0,"2"12"-1358"0"0,-3 1-2746 0 0,-1 0-1 0 0,1 1 1 0 0,0-1 0 0 0,-1 1 0 0 0,1-1 0 0 0,-1 1-1 0 0,1-1 1 0 0,-1 1 0 0 0,0 0 0 0 0,0-1 0 0 0,0 1 0 0 0,1-1-1 0 0,-2 2-151 0 0,5 90 977 0 0,6 18-977 0 0,-2-16-3346 0 0,-3 20 3346 0 0,-1-47-2507 0 0,-2-44-191 0 0,-1-1-1 0 0,-1 1 0 0 0,-3 14 2699 0 0,-5-10-1524 0 0</inkml:trace>
  <inkml:trace contextRef="#ctx0" brushRef="#br0" timeOffset="-7298.397">3793 863 10130 0 0,'-18'21'1929'0'0,"6"7"-1097"0"0,0 4-200 0 0,4 0-104 0 0,10 5 56 0 0,0-13-232 0 0,4 8-104 0 0,4-3-280 0 0,-2-5-128 0 0,6 6-312 0 0,0-14-368 0 0,5 9-296 0 0,-3-15-577 0 0,2 2-591 0 0,2 2-817 0 0,0-6-528 0 0,-1 0 1849 0 0</inkml:trace>
  <inkml:trace contextRef="#ctx0" brushRef="#br0" timeOffset="-6970.353">4238 774 3433 0 0,'-4'2'474'0'0,"1"0"1"0"0,-1 0-1 0 0,1 0 1 0 0,-1 0 0 0 0,1 0-1 0 0,0 0 1 0 0,0 1-1 0 0,0 0 1 0 0,0-1-1 0 0,1 1 1 0 0,-1 0 0 0 0,1 1-1 0 0,0-1 1 0 0,0 0-1 0 0,-1 1-474 0 0,2 0 171 0 0,0 1-1 0 0,0-1 1 0 0,0 1-1 0 0,0-1 0 0 0,1 1 1 0 0,-1-1-1 0 0,1 1 0 0 0,1-1 1 0 0,-1 1-1 0 0,0-1 1 0 0,1 0-1 0 0,1 4-170 0 0,0 2 107 0 0,18 113-72 0 0,-18-100-152 0 0,-1 0 0 0 0,-1 0 0 0 0,-1-1 1 0 0,-1 9 116 0 0,0-19-35 0 0,-1 0 1 0 0,0-1 0 0 0,-1 1 0 0 0,0-1-1 0 0,0 1 1 0 0,-1-1 0 0 0,-1-1 0 0 0,0 1 0 0 0,0-1-1 0 0,-1 0 1 0 0,-1-1 0 0 0,-4 6 34 0 0,10-13-5 0 0,1 0 0 0 0,-1-1 1 0 0,1 1-1 0 0,-1-1 0 0 0,0 0 0 0 0,0 1 1 0 0,0-1-1 0 0,0 0 0 0 0,0 0 0 0 0,0 0 1 0 0,0 0-1 0 0,0 0 0 0 0,0-1 0 0 0,0 1 1 0 0,-1-1-1 0 0,0 1 5 0 0,-2-1-3 0 0,-1 0 0 0 0,1 0-1 0 0,0-1 1 0 0,-1 1 0 0 0,-3-2 3 0 0,-13-2 39 0 0,15 3-13 0 0,0 0 0 0 0,1-1 0 0 0,-1 0 0 0 0,0-1 0 0 0,-1 0-26 0 0,-22-7 204 0 0,22 8-149 0 0,0-1 0 0 0,0 0 0 0 0,0-1 0 0 0,0 1 0 0 0,0-2 0 0 0,1 1-1 0 0,0-1 1 0 0,0 0 0 0 0,0 0 0 0 0,0-1 0 0 0,1 0 0 0 0,0 0 0 0 0,-4-6-55 0 0,-18-16 255 0 0,-8-12 691 0 0,36 40-903 0 0,-1-1 0 0 0,1 0 1 0 0,0 1-1 0 0,0-1 0 0 0,-1 1 0 0 0,1-1 0 0 0,-1 0 0 0 0,1 1 0 0 0,0-1 0 0 0,-1 1 0 0 0,1-1 0 0 0,-1 1 0 0 0,1-1 0 0 0,-1 1 0 0 0,0 0 0 0 0,1-1 1 0 0,-1 1-1 0 0,1-1 0 0 0,-1 1 0 0 0,0 0 0 0 0,1 0 0 0 0,-1-1 0 0 0,0 1-43 0 0,1 1 25 0 0,1-1 1 0 0,-1 1-1 0 0,1-1 1 0 0,-1 1-1 0 0,1-1 0 0 0,-1 1 1 0 0,1-1-1 0 0,0 0 1 0 0,-1 1-1 0 0,1-1 1 0 0,-1 0-1 0 0,1 1 0 0 0,0-1 1 0 0,-1 0-1 0 0,1 0 1 0 0,0 1-1 0 0,-1-1 0 0 0,1 0 1 0 0,0 0-1 0 0,-1 0 1 0 0,1 0-26 0 0,18 5 113 0 0,8 1-133 0 0,-12-5-293 0 0,0-1 0 0 0,0-1 0 0 0,0 0 0 0 0,0-2-1 0 0,-1 1 1 0 0,7-3 313 0 0,50-17-4268 0 0,-67 21 3987 0 0,4-1-704 0 0,-1 0 0 0 0,1 1 0 0 0,0 0 0 0 0,0 0 0 0 0,0 1 0 0 0,4 0 985 0 0,10 0-1853 0 0,-17-1 1607 0 0,0 0 0 0 0,-1 0 0 0 0,1 0 1 0 0,-1 0-1 0 0,1-1 0 0 0,1 0 246 0 0</inkml:trace>
  <inkml:trace contextRef="#ctx0" brushRef="#br0" timeOffset="-6969.353">4755 263 7930 0 0,'4'-4'4217'0'0,"0"2"-2217"0"0,2 4-752 0 0,2-6-167 0 0,-6 8 191 0 0,4-2-440 0 0,2 0-176 0 0,3 4-296 0 0,3 4-512 0 0,2-3 32 0 0,4-5-296 0 0,-6 2-664 0 0,4 0-240 0 0,-1-2-913 0 0,-3 10-1056 0 0,2-6-864 0 0,2 10-1176 0 0,-14-8 3833 0 0</inkml:trace>
  <inkml:trace contextRef="#ctx0" brushRef="#br0" timeOffset="-6517.333">4771 391 6425 0 0,'-86'25'6027'0'0,"83"-22"-4787"0"0,8 1-751 0 0,10-1-182 0 0,-9-3-262 0 0,0 0 0 0 0,0 0 0 0 0,1-1 0 0 0,-1 0 0 0 0,0 0 0 0 0,0 0 0 0 0,0-1-45 0 0,29-5-168 0 0,14 6-344 0 0,-28 1-458 0 0,1-1 0 0 0,13-3 970 0 0,-10 2-981 0 0,-12 4 283 0 0,-13-2 673 0 0,1 0 0 0 0,-1 1 0 0 0,0-1 0 0 0,0 0 0 0 0,1 0 0 0 0,-1 0 0 0 0,0 0 0 0 0,0 0 0 0 0,0 1 0 0 0,1-1 0 0 0,-1 0-1 0 0,0 0 1 0 0,0 0 0 0 0,0 0 0 0 0,0 1 0 0 0,0-1 0 0 0,1 0 0 0 0,-1 0 0 0 0,0 1 0 0 0,0-1 0 0 0,0 0 0 0 0,0 0 0 0 0,0 1 0 0 0,0-1 0 0 0,0 0-1 0 0,0 0 1 0 0,0 1 0 0 0,0-1 0 0 0,0 0 0 0 0,0 0 0 0 0,0 1 0 0 0,0-1 0 0 0,0 0 0 0 0,0 0 0 0 0,0 1 0 0 0,0-1 0 0 0,0 0 25 0 0,-29 16-214 0 0,15-8 384 0 0,-1-1-1 0 0,0-1 1 0 0,-1 0-1 0 0,-13 3-169 0 0,8-2 128 0 0,0 1-1 0 0,-7 4-127 0 0,22-9 18 0 0,-1 0 0 0 0,1 1 0 0 0,0 0 0 0 0,1 0-1 0 0,-1 0 1 0 0,1 1 0 0 0,0 0 0 0 0,0 0 0 0 0,-2 2-18 0 0,-20 26 7 0 0,10-15 262 0 0,2 2 0 0 0,0 0 0 0 0,-5 10-269 0 0,17-25 87 0 0,0 0 1 0 0,0 0 0 0 0,1 0 0 0 0,0 0-1 0 0,0 1 1 0 0,0-1 0 0 0,1 1 0 0 0,0-1 0 0 0,0 1-1 0 0,0 0 1 0 0,1-1 0 0 0,-1 1 0 0 0,1 0-1 0 0,1 0 1 0 0,-1-1 0 0 0,1 1 0 0 0,0 0-88 0 0,0-3 31 0 0,-1-1 0 0 0,1 1 1 0 0,0-1-1 0 0,0 1 0 0 0,0 0 1 0 0,1-1-1 0 0,-1 0 0 0 0,0 1 0 0 0,1-1 1 0 0,0 0-1 0 0,-1 0 0 0 0,1 0 1 0 0,0 0-1 0 0,0 0 0 0 0,0 0 1 0 0,1 0-1 0 0,-1-1 0 0 0,0 1 0 0 0,2 0-31 0 0,-1-1 28 0 0,1 0 0 0 0,-1 0 0 0 0,1 0 0 0 0,0 0 0 0 0,0 0 0 0 0,-1-1 0 0 0,1 0-1 0 0,0 0 1 0 0,0 0 0 0 0,-1 0 0 0 0,1 0 0 0 0,3-1-28 0 0,9-3 58 0 0,-1-1 0 0 0,1 0 0 0 0,-1-1 0 0 0,-1 0 0 0 0,13-8-58 0 0,5-1 118 0 0,15-9 100 0 0,-42 21-72 0 0,0-1 0 0 0,-1 1 0 0 0,1-1 1 0 0,-1 1-1 0 0,1-1 0 0 0,-1 0 0 0 0,-1-1 0 0 0,3-2-146 0 0,-5 5 35 0 0,0 0 0 0 0,0 0-1 0 0,-1 0 1 0 0,1 1 0 0 0,-1-1-1 0 0,0 0 1 0 0,1 0-1 0 0,-1 0 1 0 0,0 0 0 0 0,0 0-1 0 0,0 0 1 0 0,0 0 0 0 0,-1 0-1 0 0,1 0 1 0 0,0 0-1 0 0,-1 0 1 0 0,0 0 0 0 0,1 1-1 0 0,-1-1 1 0 0,0 0-1 0 0,0 0 1 0 0,0 1 0 0 0,0-1-1 0 0,0 0 1 0 0,0 1 0 0 0,0-1-1 0 0,-1 0-34 0 0,1 1-6 0 0,-1-1-1 0 0,1 0 1 0 0,0 1-1 0 0,-1-1 1 0 0,1 0-1 0 0,-1 1 1 0 0,1 0 0 0 0,-1-1-1 0 0,0 1 1 0 0,1 0-1 0 0,-1 0 1 0 0,0 0-1 0 0,0 0 1 0 0,0 0-1 0 0,0 1 1 0 0,0-1-1 0 0,0 0 1 0 0,0 1-1 0 0,0-1 1 0 0,0 1 0 0 0,0 0-1 0 0,-1 0 1 0 0,1 0-1 0 0,0 0 1 0 0,0 0-1 0 0,0 0 1 0 0,0 1 6 0 0,-4-1-215 0 0,-26-4-3111 0 0,0-1-4849 0 0,23 4 3763 0 0</inkml:trace>
  <inkml:trace contextRef="#ctx0" brushRef="#br0" timeOffset="-6142.423">5086 294 3857 0 0,'6'-8'5574'0'0,"-2"13"-3478"0"0,2 19-1602 0 0,-5-21 24 0 0,13 85 279 0 0,-4 0 0 0 0,-1 49-797 0 0,-2-20-149 0 0,-4-81-371 0 0,-1 0 0 0 0,-2 0-1 0 0,-2 0 1 0 0,-1 0-1 0 0,-1 0 521 0 0,-5-12-1977 0 0,4-19 486 0 0,3-11 382 0 0,2-39-39 0 0,7-44 1148 0 0,-5 70 591 0 0,2 1 0 0 0,0 0 1 0 0,1 0-1 0 0,1 0 0 0 0,0 0 1 0 0,2-1-592 0 0,-6 15 170 0 0,0 0 0 0 0,0 0 0 0 0,0 1 0 0 0,1-1 0 0 0,-1 1 0 0 0,1-1 0 0 0,3-2-170 0 0,-5 5 26 0 0,0 0 0 0 0,0 0 0 0 0,1 1 1 0 0,-1-1-1 0 0,0 0 0 0 0,0 0 1 0 0,1 1-1 0 0,-1-1 0 0 0,0 0 0 0 0,1 1 1 0 0,-1 0-1 0 0,1-1 0 0 0,-1 1 0 0 0,1 0 1 0 0,-1 0-1 0 0,1-1 0 0 0,-1 1 1 0 0,1 0-1 0 0,-1 1 0 0 0,1-1 0 0 0,0 0-26 0 0,4 1-217 0 0,-1 0 0 0 0,0 1 0 0 0,1-1-1 0 0,-1 1 1 0 0,0 0 0 0 0,0 1 0 0 0,0-1-1 0 0,-1 1 1 0 0,1 0 0 0 0,1 1 217 0 0,20 14-5067 0 0,-14-12 1424 0 0</inkml:trace>
  <inkml:trace contextRef="#ctx0" brushRef="#br0" timeOffset="-10367.369">1 607 4769 0 0,'0'2'302'0'0,"1"0"-1"0"0,0 0 1 0 0,-1 0 0 0 0,1-1-1 0 0,0 1 1 0 0,0 0 0 0 0,0 0-1 0 0,0 0 1 0 0,0-1 0 0 0,0 1-1 0 0,1-1 1 0 0,-1 1 0 0 0,1-1-1 0 0,-1 1 1 0 0,1-1 0 0 0,-1 0-1 0 0,1 0 1 0 0,0 1 0 0 0,-1-1-1 0 0,1-1 1 0 0,0 1 0 0 0,0 0-1 0 0,0 0 1 0 0,0-1 0 0 0,0 1-1 0 0,0-1 1 0 0,0 1 0 0 0,1-1-302 0 0,4-1 335 0 0,-1 0 0 0 0,0 0-1 0 0,0-1 1 0 0,0 0 0 0 0,0 0 0 0 0,-1-1 0 0 0,1 1 0 0 0,3-3-335 0 0,26-11 120 0 0,2 4 647 0 0,1 2 0 0 0,12-1-767 0 0,36-9 787 0 0,-49 2-761 0 0,2 1-81 0 0,-37 16 109 0 0,1 0 0 0 0,-1 1 0 0 0,0 0 0 0 0,1-1-1 0 0,-1 1 1 0 0,1 0 0 0 0,-1 0 0 0 0,1 1 0 0 0,-1-1 0 0 0,0 0 0 0 0,1 1 0 0 0,-1-1 0 0 0,0 1 0 0 0,1 0 0 0 0,-1 0-1 0 0,1 0-53 0 0,-2 0 25 0 0,-1-1 0 0 0,1 1 1 0 0,-1 0-1 0 0,1 0 0 0 0,0-1 0 0 0,-1 1 0 0 0,0 0 0 0 0,1 0 0 0 0,-1-1 0 0 0,1 1 0 0 0,-1 0 0 0 0,0 0 0 0 0,1 0 0 0 0,-1 0 0 0 0,0 0 0 0 0,0 0 0 0 0,0-1 0 0 0,0 1 0 0 0,0 0 0 0 0,0 0 0 0 0,0 0 0 0 0,0 0 0 0 0,0 0 0 0 0,0 0 0 0 0,-1 0 0 0 0,1 0-25 0 0,-8 27 452 0 0,8-26-422 0 0,-11 23 47 0 0,-1-2 0 0 0,0 0 1 0 0,-2 0-1 0 0,0-2 1 0 0,-17 19-78 0 0,2 0 126 0 0,-9 16-219 0 0,15-21-81 0 0,-1-1 0 0 0,-2-2 0 0 0,-4 4 174 0 0,-26 32-2019 0 0,17-19-3686 0 0,34-44 2421 0 0,5-5 3149 0 0,0 0 0 0 0,0 0 0 0 0,-1 0-1 0 0,1 0 1 0 0,0 0 0 0 0,0 0 0 0 0,0 1 0 0 0,0-1 0 0 0,-1 0-1 0 0,1 0 1 0 0,0 0 0 0 0,0 0 0 0 0,0 0 0 0 0,0 0-1 0 0,0 1 1 0 0,0-1 0 0 0,-1 0 0 0 0,1 0 0 0 0,0 0 0 0 0,0 0-1 0 0,0 1 1 0 0,0-1 0 0 0,0 0 0 0 0,0 0 0 0 0,0 0-1 0 0,0 0 1 0 0,0 1 0 0 0,0-1 0 0 0,0 0 0 0 0,0 0 0 0 0,0 0-1 0 0,0 1 1 0 0,0-1 0 0 0,0 0 0 0 0,0 0 0 0 0,0 0-1 0 0,0 0 1 0 0,0 1 0 0 0,0-1 0 0 0,0 0 0 0 0,0 0 0 0 0,1 0-1 0 0,-1 0 1 0 0,0 1 0 0 0,0-1 0 0 0,0 0 0 0 0,0 0-1 0 0,0 0 1 0 0,0 0 0 0 0,1 0 0 0 0,-1 0 0 0 0,0 0 0 0 0,0 1-1 0 0,0-1 136 0 0,-2-5-1884 0 0</inkml:trace>
  <inkml:trace contextRef="#ctx0" brushRef="#br0" timeOffset="-9992.461">645 247 7154 0 0,'0'0'89'0'0,"0"0"1"0"0,0 0-1 0 0,0 0 1 0 0,0 0 0 0 0,0-1-1 0 0,0 1 1 0 0,0 0 0 0 0,0 0-1 0 0,0 0 1 0 0,0 0-1 0 0,0 0 1 0 0,0 0 0 0 0,0-1-1 0 0,0 1 1 0 0,0 0 0 0 0,0 0-1 0 0,0 0 1 0 0,0 0-1 0 0,0 0 1 0 0,1 0 0 0 0,-1 0-1 0 0,0-1 1 0 0,0 1 0 0 0,0 0-1 0 0,0 0 1 0 0,0 0-1 0 0,0 0 1 0 0,0 0 0 0 0,0 0-1 0 0,0 0 1 0 0,0 0 0 0 0,0 0-1 0 0,1 0 1 0 0,-1 0-1 0 0,0 0 1 0 0,0-1 0 0 0,0 1-1 0 0,0 0 1 0 0,0 0 0 0 0,0 0-1 0 0,0 0 1 0 0,1 0-1 0 0,-1 0 1 0 0,0 0 0 0 0,0 0-1 0 0,0 0 1 0 0,0 0 0 0 0,0 0-1 0 0,0 0 1 0 0,1 0-90 0 0,6 5 1988 0 0,4 8-837 0 0,-6-4-791 0 0,0 1 0 0 0,-1-1 1 0 0,0 1-1 0 0,-1-1 0 0 0,0 1 1 0 0,1 10-361 0 0,7 62 626 0 0,-6 53-509 0 0,-5 0 0 0 0,-13 86-117 0 0,-2-111-1025 0 0,6-62-5510 0 0,1 28 6535 0 0,9-61-2798 0 0,2-7-505 0 0,-3-8 3243 0 0,0 1 0 0 0,0-1 0 0 0,0 0 0 0 0,0 0 0 0 0,0 0 0 0 0,0 0 0 0 0,0 0 0 0 0,0 0 0 0 0,0 0 0 0 0,0 0 0 0 0,0 0-1 0 0,0 0 1 0 0,0 0 0 0 0,1 0 0 0 0,-1 0 0 0 0,0 0 0 0 0,0 0 0 0 0,0 0 0 0 0,0 0 0 0 0,0 0 0 0 0,0 0 0 0 0,0 0 0 0 0,0 0 0 0 0,0 0 0 0 0,0 0 0 0 0,1 0 0 0 0,-1 0 0 0 0,0 0 0 0 0,0 0 0 0 0,0 0 0 0 0,0 0-1 0 0,0 0 1 0 0,0 0 0 0 0,0 0 0 0 0,0 0 0 0 0,0 0 0 0 0,0 0 0 0 0,1 0 0 0 0,-1 0 0 0 0,0 0 0 0 0,0 0 0 0 0,0 0 0 0 0,0 0 0 0 0,0 0 0 0 0,0 0 0 0 0,0 0 0 0 0,0 0 0 0 0,0-1 0 0 0,0 1 0 0 0,0 0 0 0 0,0 0 0 0 0,0 0-1 0 0,0 0 1 0 0,0 0 0 0 0,0 0 0 0 0,0 0 0 0 0,0 0 0 0 0,0 0 0 0 0,0 0 0 0 0,0-1 60 0 0,3-6-524 0 0</inkml:trace>
  <inkml:trace contextRef="#ctx0" brushRef="#br0" timeOffset="-9645.45">730 795 144 0 0,'1'-3'341'0'0,"6"-37"2393"0"0,-7 39-2520 0 0,0-1-1 0 0,1 1 1 0 0,-1 0 0 0 0,1-1-1 0 0,-1 1 1 0 0,1 0-1 0 0,-1-1 1 0 0,1 1-1 0 0,0 0 1 0 0,0 0-1 0 0,-1 0 1 0 0,1 0-1 0 0,0 0 1 0 0,0 0-1 0 0,0 0 1 0 0,0 0 0 0 0,1 0-1 0 0,-1 0 1 0 0,0 0-1 0 0,0 0 1 0 0,0 1-1 0 0,1-1 1 0 0,-1 1-1 0 0,0-1 1 0 0,1 1-214 0 0,10-3 1969 0 0,-11 2-1847 0 0,0 1-1 0 0,0 0 1 0 0,-1 0 0 0 0,1-1 0 0 0,0 1 0 0 0,0 0 0 0 0,0 0 0 0 0,0 0 0 0 0,0 0 0 0 0,0 0 0 0 0,-1 0 0 0 0,1 0 0 0 0,0 0 0 0 0,0 0-1 0 0,0 1 1 0 0,1-1-122 0 0,37 3 2356 0 0,-10-1-1822 0 0,-14 0-845 0 0,0-1-1 0 0,-1-1 0 0 0,1 0 0 0 0,0-1 0 0 0,0-1 312 0 0,37-1-5548 0 0,-30 2 1481 0 0,-3-2-94 0 0</inkml:trace>
  <inkml:trace contextRef="#ctx0" brushRef="#br0" timeOffset="2629.359">13861 33 1600 0 0,'7'2'531'0'0,"0"0"0"0"0,0 0 0 0 0,-1 1 0 0 0,1 0 0 0 0,2 2-531 0 0,-8-5 78 0 0,0 0 0 0 0,0 1 0 0 0,0-1 0 0 0,0 1 0 0 0,0 0 0 0 0,0-1 0 0 0,0 1 0 0 0,0 0 0 0 0,0 0 1 0 0,0-1-1 0 0,0 1 0 0 0,0 0 0 0 0,0 0 0 0 0,0 0 0 0 0,-1 0 0 0 0,1 0 0 0 0,0 0 0 0 0,-1 0 0 0 0,1 1 0 0 0,-1-1 0 0 0,1 0 0 0 0,-1 0 0 0 0,0 0 0 0 0,0 1 0 0 0,1-1 1 0 0,-1 0-1 0 0,0 0 0 0 0,0 1 0 0 0,0-1-78 0 0,-3 10 544 0 0,0 1 1 0 0,0-1 0 0 0,1 0 0 0 0,1 1-1 0 0,0-1 1 0 0,0 1 0 0 0,1-1-1 0 0,1 2-544 0 0,2 26 886 0 0,8 29-886 0 0,0 17 211 0 0,-6-4-434 0 0,-4-1-1 0 0,-4 1 0 0 0,-6 33 224 0 0,7-84-1209 0 0,2-20-380 0 0,-1-1 1 0 0,0 1 0 0 0,0-1-1 0 0,-3 10 1589 0 0,-1-7-3707 0 0</inkml:trace>
  <inkml:trace contextRef="#ctx0" brushRef="#br0" timeOffset="2973.113">13952 1114 8250 0 0,'-10'4'1328'0'0,"2"-6"-1160"0"0,2 2-64 0 0,8-2-216 0 0,-4-2-296 0 0,10 2-632 0 0,0-2-1081 0 0,6 0-1183 0 0,0-6 447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11:56:45.917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1144 715 5529 0 0,'0'-1'400'0'0,"-1"0"0"0"0,1 1 0 0 0,0-1-1 0 0,-1 0 1 0 0,1 0 0 0 0,-1 0 0 0 0,0 1-1 0 0,1-1 1 0 0,-1 0 0 0 0,1 1 0 0 0,-1-1 0 0 0,-1 0-400 0 0,2 1 91 0 0,-1 0 0 0 0,1-1 0 0 0,-1 1 0 0 0,0 0 0 0 0,1 0 0 0 0,-1 0 0 0 0,1 0 0 0 0,-1 0 0 0 0,0 0 0 0 0,1 1 0 0 0,-1-1 0 0 0,0 0 0 0 0,1 0 0 0 0,-1 0 0 0 0,1 1 0 0 0,-1-1 0 0 0,1 0 0 0 0,-1 0 0 0 0,0 1-91 0 0,-8 4 397 0 0,0 1 0 0 0,1 0 1 0 0,-1 0-1 0 0,1 0 0 0 0,1 1 0 0 0,-1 1 1 0 0,1-1-1 0 0,0 1 0 0 0,1 0-397 0 0,-15 21 407 0 0,2 1-1 0 0,0 0-406 0 0,10-14 189 0 0,-59 91 368 0 0,24-40-307 0 0,44-67-235 0 0,-4 8-55 0 0,5-6 18 0 0,4-5 101 0 0,-1 0-93 0 0,0 0 0 0 0,0-1 1 0 0,0 1-1 0 0,0-1 1 0 0,-1 0-1 0 0,1 0 0 0 0,-1-1 1 0 0,0 1-1 0 0,1-3 14 0 0,4-5-4 0 0,53-79-101 0 0,4-4 103 0 0,-40 61 210 0 0,22-22-208 0 0,-44 52-4 0 0,11-11 126 0 0,-13 13-75 0 0,-2 3 0 0 0,-9 8 29 0 0,-9 10 14 0 0,1 2-1 0 0,1 1 1 0 0,-8 13-90 0 0,11-15 10 0 0,-67 103-153 0 0,20-29 197 0 0,-183 265 103 0 0,194-277-184 0 0,39-61 2 0 0,69-132-678 0 0,-30 55 690 0 0,73-141-160 0 0,10 6 27 0 0,-13 48-223 0 0,-94 138 377 0 0,-3 3 8 0 0,0 0-1 0 0,0 1 0 0 0,0-1 0 0 0,0 0 0 0 0,1 1 0 0 0,-1-1 0 0 0,1 1 1 0 0,-1 0-1 0 0,1-1 0 0 0,1 0-15 0 0,-11 17 119 0 0,-24 37 21 0 0,-10 26-140 0 0,-4 6 204 0 0,-100 158 41 0 0,134-224-208 0 0,0 0-1 0 0,-1-1 0 0 0,-14 13-36 0 0,32-48-520 0 0,36-81 449 0 0,-12 30 78 0 0,-6 14-10 0 0,2 0-1 0 0,3 2 1 0 0,2 1-1 0 0,2 1 1 0 0,9-5 3 0 0,-40 53 9 0 0,5-4 59 0 0,-6 5-36 0 0,-4 5-18 0 0,-1 2-3 0 0,0 0-1 0 0,0 1 1 0 0,0 0 0 0 0,1 0 0 0 0,-1 0 0 0 0,1 2-11 0 0,-5 5 23 0 0,-110 164 6 0 0,76-114 48 0 0,-21 22-77 0 0,55-76-64 0 0,9-9 63 0 0,0 0 0 0 0,0 0 0 0 0,0 0 0 0 0,-1 0 0 0 0,1 1 0 0 0,0-1 0 0 0,0 0 0 0 0,0 0 0 0 0,0 0 0 0 0,0 0 0 0 0,0 0 0 0 0,0 0 0 0 0,0 0 0 0 0,0 0 0 0 0,0 0 0 0 0,0 0 0 0 0,0 0 0 0 0,0 0 1 0 0,0 0-1 0 0,0 0 0 0 0,0 0 0 0 0,0 0 0 0 0,0 0 0 0 0,-1 0 0 0 0,1 0 0 0 0,0 0 0 0 0,0 0 0 0 0,0 0 0 0 0,0 0 0 0 0,0 0 0 0 0,0 0 0 0 0,0 0 0 0 0,0 0 0 0 0,0 0 0 0 0,0 0 0 0 0,0 0 0 0 0,0 0 0 0 0,0-1 0 0 0,0 1 0 0 0,0 0 0 0 0,0 0 0 0 0,0 0 0 0 0,0 0 0 0 0,0 0 0 0 0,0 0 0 0 0,0 0 0 0 0,0 0 0 0 0,0 0 0 0 0,0 0 0 0 0,-1 0 0 0 0,1 0 0 0 0,0 0 0 0 0,0 0 0 0 0,0 0 1 0 0,2-7-41 0 0,2 0-24 0 0,-1 0-1 0 0,1 0 1 0 0,0 1 65 0 0,8-14-135 0 0,30-57-32 0 0,2 2-1 0 0,21-24 168 0 0,-64 99 1 0 0,2-5-5 0 0,1 0 0 0 0,0 0 1 0 0,0 0-1 0 0,0 0 1 0 0,0 1-1 0 0,1 0 0 0 0,0 0 1 0 0,0 0-1 0 0,4-2 4 0 0,-17 20 414 0 0,-35 59-200 0 0,14-31-268 0 0,-15 22 262 0 0,18-24-338 0 0,26-40 130 0 0,0 0-1 0 0,0 0 1 0 0,0 0-1 0 0,0 0 0 0 0,0 0 1 0 0,0 0-1 0 0,0 0 1 0 0,0 0-1 0 0,0 0 0 0 0,0 0 1 0 0,0 1-1 0 0,0-1 1 0 0,0 0-1 0 0,0 0 0 0 0,0 0 1 0 0,0 0-1 0 0,0 0 0 0 0,0 0 1 0 0,0 0-1 0 0,0 0 1 0 0,0 0-1 0 0,0 0 0 0 0,0 0 1 0 0,0 0-1 0 0,0 0 1 0 0,0 0-1 0 0,0 0 0 0 0,0 0 1 0 0,0 0-1 0 0,0 0 1 0 0,0 0-1 0 0,0 0 0 0 0,0 0 1 0 0,-1 0-1 0 0,1 0 1 0 0,0 0-1 0 0,0 0 0 0 0,0 0 1 0 0,0 0-1 0 0,0 0 1 0 0,0 0-1 0 0,0 0 0 0 0,0 0 1 0 0,0 0-1 0 0,0 0 1 0 0,0 0-1 0 0,0 0 0 0 0,0 0 1 0 0,0 0-1 0 0,0 0 1 0 0,0 0-1 0 0,0 0 0 0 0,0 0 1 0 0,0 0-1 0 0,0 0 1 0 0,0 0-1 0 0,0 0 0 0 0,0 0 1 0 0,0 0-1 0 0,0 0 1 0 0,0 0-1 0 0,0-1 1 0 0,-1-2-70 0 0,2-5-104 0 0,2 0 114 0 0,0 0-1 0 0,0 0 1 0 0,0 1-1 0 0,1-1 1 0 0,0 1 0 0 0,6-6 60 0 0,9-20-113 0 0,-16 27 164 0 0,1 1-1 0 0,0 0 0 0 0,0-1 1 0 0,1 0-51 0 0,8-11-72 0 0,-9 12 59 0 0,-3 5 18 0 0,-1 0 0 0 0,1-1 0 0 0,-1 1 1 0 0,1-1-1 0 0,-1 1 0 0 0,0 0 0 0 0,1-1 0 0 0,-1 1 1 0 0,0-1-1 0 0,0 1 0 0 0,1-1 0 0 0,-1 0 1 0 0,0 1-1 0 0,0-1 0 0 0,0 1 0 0 0,1-1 1 0 0,-1 1-1 0 0,0-1-5 0 0,-2 1 28 0 0,1 1 0 0 0,0-1-1 0 0,0 1 1 0 0,-1 0 0 0 0,1 0 0 0 0,0 0 0 0 0,0-1 0 0 0,0 1 0 0 0,0 0 0 0 0,0 0-28 0 0,-44 62-195 0 0,9-14 429 0 0,10-15-233 0 0,24-31 30 0 0,-4 4-207 0 0,5-8-20 0 0,2-5 4 0 0,5-6 175 0 0,-4 3-22 0 0,-3 10 7 0 0,1 0-1 0 0,0 0 0 0 0,-1-1 1 0 0,1 1-1 0 0,-1 0 0 0 0,1 0 1 0 0,-1-1-1 0 0,0 1 0 0 0,1 0 0 0 0,-1-1 1 0 0,0 1-1 0 0,1-1 0 0 0,-1 1 1 0 0,-1 0 32 0 0,-4 4-183 0 0,-35 51 71 0 0,14-19 254 0 0,20-27-207 0 0,6-7 47 0 0,-1-1-1 0 0,0 1 1 0 0,0-1 0 0 0,0 0 0 0 0,0 0 0 0 0,0 0 0 0 0,-1 1 18 0 0,1 0-33 0 0,2-3 33 0 0,0 0-1 0 0,0 0 0 0 0,0 0 0 0 0,0 0 1 0 0,0 0-1 0 0,0 0 0 0 0,0 0 1 0 0,0 1-1 0 0,0-1 0 0 0,-1 0 0 0 0,1 0 1 0 0,0 0-1 0 0,0 0 0 0 0,0 0 0 0 0,0 0 1 0 0,0 0-1 0 0,0 0 0 0 0,0 0 1 0 0,0 0-1 0 0,0 0 0 0 0,0 0 0 0 0,0 0 1 0 0,0 0-1 0 0,0 0 0 0 0,0 0 1 0 0,0 0-1 0 0,0 0 0 0 0,0 0 0 0 0,-1 0 1 0 0,1 0-1 0 0,0 0 0 0 0,0 0 0 0 0,0 1 1 0 0,0-1-1 0 0,0 0 0 0 0,0 0 1 0 0,0 0-1 0 0,0-1 0 0 0,0 1 0 0 0,0 0 1 0 0,0 0-1 0 0,0 0 0 0 0,-1 0 0 0 0,1 0 1 0 0,0 0-1 0 0,0 0 0 0 0,0 0 1 0 0,0 0-1 0 0,0 0 0 0 0,0 0 0 0 0,0 0 1 0 0,0 0-1 0 0,0 0 1 0 0,4-7-125 0 0,14-21 270 0 0,-12 17-92 0 0,-5 9-44 0 0,1 0-1 0 0,-1 0 1 0 0,0 0 0 0 0,-1 0-1 0 0,1 0 1 0 0,0 0-1 0 0,0-1-8 0 0,7-18 68 0 0,-4 15-50 0 0,-3 6-27 0 0,-1-1 0 0 0,1 1 1 0 0,-1-1-1 0 0,0 1 0 0 0,1-1 1 0 0,-1 1-1 0 0,1-1 0 0 0,-1 0 1 0 0,0 1-1 0 0,0-1 0 0 0,1 1 1 0 0,-1-1 8 0 0,0-1 22 0 0,1 0 1 0 0,0 0 0 0 0,-1 1 0 0 0,1-1 0 0 0,0 0 0 0 0,0 1-1 0 0,0-1 1 0 0,0 1 0 0 0,1-2-23 0 0,0 1-3 0 0,0 0-1 0 0,-1 0 0 0 0,1-1 1 0 0,-1 1-1 0 0,0-1 1 0 0,0 1 3 0 0,3-6-10 0 0,-1 1 1 0 0,1 0 0 0 0,2-2 9 0 0,2-5 50 0 0,-2 3-50 0 0,0 1 0 0 0,0 0 0 0 0,1 0 0 0 0,1 1 0 0 0,4-5 0 0 0,-6 5 88 0 0,-5 8-92 0 0,-1 0 1 0 0,1 0 0 0 0,0 0 0 0 0,-1 0 0 0 0,1 0 0 0 0,0 0 0 0 0,0 0 0 0 0,-1 1 0 0 0,1-1-1 0 0,0 0 1 0 0,0 0 0 0 0,0 1 0 0 0,0-1 3 0 0,0 1 3 0 0,-1 0 1 0 0,0 0-1 0 0,1-1 0 0 0,-1 1 1 0 0,0 0-1 0 0,1 0 1 0 0,-1-1-1 0 0,0 1 0 0 0,1 0 1 0 0,-1 0-1 0 0,0-1 0 0 0,1 1 1 0 0,-1 0-1 0 0,0-1 0 0 0,0 1 1 0 0,1 0-1 0 0,-1-1 0 0 0,0 1 1 0 0,0-1-1 0 0,0 1 1 0 0,0 0-1 0 0,1-1 0 0 0,-1 1 1 0 0,0-1-1 0 0,0 1 0 0 0,0 0 1 0 0,0-1-4 0 0,1-2-3 0 0,0 1-1 0 0,0-1 1 0 0,0 1 0 0 0,0-1 0 0 0,1 1 0 0 0,0-2 3 0 0,2-1 85 0 0,-3 3-82 0 0,0 0 0 0 0,1 0 0 0 0,-1 1 0 0 0,0-1 0 0 0,1 1 0 0 0,1-2-3 0 0,-2 2 10 0 0,1 0 1 0 0,-1-1-1 0 0,1 1 0 0 0,-1-1 1 0 0,1 1-1 0 0,-1-1 0 0 0,0 0 0 0 0,1-1-10 0 0,-1 0 3 0 0,1 0-1 0 0,-1 0 0 0 0,1 0 0 0 0,0 0 0 0 0,0 1 0 0 0,0-1 0 0 0,0 1 1 0 0,0 0-1 0 0,1-1 0 0 0,1 0-2 0 0,0 0 33 0 0,0-1 1 0 0,0 0 0 0 0,-1 1 0 0 0,3-4-34 0 0,-3 3 51 0 0,0 1 0 0 0,0-1 1 0 0,0 1-1 0 0,1 0 0 0 0,-1 0 1 0 0,4-2-52 0 0,5-3-39 0 0,0 0 1 0 0,7-7 38 0 0,-10 7 67 0 0,-5 5 17 0 0,12-8-85 0 0,-14 10 9 0 0,-1 0-45 0 0,-2 1 86 0 0,1-1-44 0 0,0 1 0 0 0,0 0 0 0 0,0 0 0 0 0,0 0 0 0 0,0 0 1 0 0,0 0-1 0 0,0 0 0 0 0,0 0 0 0 0,0 0 0 0 0,0 0 0 0 0,0 0 0 0 0,0 0 0 0 0,0 0 0 0 0,0-1 0 0 0,0 1 1 0 0,0 0-1 0 0,0 0 0 0 0,0 0 0 0 0,0 0 0 0 0,0 0 0 0 0,0 0 0 0 0,0 0 0 0 0,0 0 0 0 0,0 0 1 0 0,0 0-1 0 0,0 0 0 0 0,0 0 0 0 0,0 0 0 0 0,0-1 0 0 0,0 1 0 0 0,0 0 0 0 0,0 0 0 0 0,1 0 1 0 0,-1 0-1 0 0,0 0 0 0 0,0 0 0 0 0,0 0 0 0 0,0 0 0 0 0,0 0 0 0 0,0 0 0 0 0,0 0 0 0 0,0 0 0 0 0,0 0 1 0 0,0 0-1 0 0,0 0 0 0 0,0 0 0 0 0,1 0-5 0 0,-4 0-65 0 0,2-2 72 0 0,0 0 0 0 0,1 1 0 0 0,-1-1 0 0 0,1 0 1 0 0,0 0-1 0 0,-1 0 0 0 0,1 0 0 0 0,0 1 1 0 0,0-2-8 0 0,0-1 4 0 0,0 3-8 0 0,-1 1 0 0 0,1 0 0 0 0,0-1 0 0 0,0 1 0 0 0,-1 0 0 0 0,1 0 0 0 0,0-1-1 0 0,0 1 1 0 0,-1 0 0 0 0,1 0 0 0 0,0-1 0 0 0,-1 1 0 0 0,1 0 0 0 0,0 0 0 0 0,-1 0 0 0 0,1 0 0 0 0,0-1 0 0 0,-1 1 0 0 0,1 0 0 0 0,-1 0 0 0 0,1 0 0 0 0,0 0 0 0 0,-1 0 0 0 0,1 0-1 0 0,-1 0 1 0 0,1 0 0 0 0,0 0 0 0 0,-1 0 4 0 0,0 0 14 0 0,0 0-1 0 0,0 1 1 0 0,-1-1-1 0 0,1 0 1 0 0,0 1-1 0 0,0-1 1 0 0,0 0-1 0 0,0 1 1 0 0,0-1-1 0 0,-1 1-13 0 0,0 1-33 0 0,2-2 35 0 0,-1 1-1 0 0,0 0 1 0 0,0-1 0 0 0,0 1 0 0 0,0-1 0 0 0,0 1 0 0 0,0-1 0 0 0,0 1-1 0 0,0-1 1 0 0,0 0 0 0 0,0 1 0 0 0,-1-1 0 0 0,1 0 0 0 0,0 0-1 0 0,0 0 1 0 0,0 0-2 0 0,1 0 0 0 0,0 0 0 0 0,-1 0 0 0 0,1 0-1 0 0,0 0 1 0 0,0 0 0 0 0,0-1 0 0 0,-1 1-1 0 0,1 0 1 0 0,0 0 0 0 0,0 0 0 0 0,0 0-1 0 0,0-1 1 0 0,0 1 0 0 0,0 0 0 0 0,-1 0-1 0 0,1 0 1 0 0,0-1 0 0 0,0 1 0 0 0,0 0-1 0 0,0 0 1 0 0,0 0 0 0 0,0-1 0 0 0,0 1 0 0 0,0 0-1 0 0,0 0 1 0 0,0-1 0 0 0,0 1 0 0 0,0 0-1 0 0,0 0 1 0 0,0 0 0 0 0,0-1 0 0 0,1-5 26 0 0,-2 6-27 0 0,1-1 1 0 0,0 1-1 0 0,0-1 1 0 0,0 1-1 0 0,-1-1 1 0 0,1 1-1 0 0,0-1 1 0 0,0 1-1 0 0,0-1 1 0 0,0 1-1 0 0,0-1 1 0 0,0 1-1 0 0,0-1 1 0 0,0 0 0 0 0,0-7 55 0 0,-1 5-56 0 0,1 0 1 0 0,0 1-1 0 0,0-1 0 0 0,1 1 1 0 0,-1-1-1 0 0,0 0 1 0 0,1-10-77 0 0,-1 13 82 0 0,0 0 1 0 0,0-1-1 0 0,0 1 1 0 0,0 0-1 0 0,0-1 1 0 0,0 1 0 0 0,-1 0-1 0 0,1-1 1 0 0,0 1-1 0 0,0 0 1 0 0,0 0-1 0 0,-1-1 1 0 0,1 1 0 0 0,0 0-1 0 0,0 0 1 0 0,-1-1-1 0 0,1 1 1 0 0,0 0-1 0 0,-1 0 1 0 0,1 0-1 0 0,0 0 1 0 0,0-1 0 0 0,-1 1-1 0 0,1 0 1 0 0,0 0-1 0 0,-1 0 1 0 0,1 0-1 0 0,-1 0 1 0 0,1 0 0 0 0,-1 0-6 0 0,-2-2 11 0 0,1-2 41 0 0,2 4-55 0 0,0 0 0 0 0,0 0 1 0 0,0-1-1 0 0,0 1 0 0 0,0 0 0 0 0,0 0 0 0 0,-1 0 1 0 0,1 0-1 0 0,0-1 0 0 0,0 1 0 0 0,0 0 0 0 0,0 0 0 0 0,0 0 1 0 0,0 0-1 0 0,0 0 0 0 0,-1 0 0 0 0,1-1 0 0 0,0 1 1 0 0,0 0-1 0 0,0 0 0 0 0,0 0 0 0 0,-1 0 0 0 0,1 0 0 0 0,0 0 1 0 0,0 0 2 0 0,0 0 1 0 0,-1 0 1 0 0,1 0 0 0 0,0-1 0 0 0,0 1 0 0 0,0 0 0 0 0,0 0-1 0 0,0 0 1 0 0,0 0 0 0 0,-1 0 0 0 0,1 0 0 0 0,0 0-1 0 0,0 0 1 0 0,0-1 0 0 0,0 1 0 0 0,0 0 0 0 0,0 0-1 0 0,0 0 1 0 0,0 0 0 0 0,0 0 0 0 0,0-1 0 0 0,0 1 0 0 0,0 0-1 0 0,0 0 1 0 0,0 0 0 0 0,0 0 0 0 0,0-1 0 0 0,0 1-1 0 0,0 0 1 0 0,0 0 0 0 0,0 0 0 0 0,0 0 0 0 0,0 0 0 0 0,0-1-2 0 0,2-8-24 0 0,-2 9 20 0 0,0-5-35 0 0,0 5 44 0 0,0 0 0 0 0,0 0 1 0 0,0-1-1 0 0,0 1 0 0 0,-1 0 1 0 0,1 0-1 0 0,0 0 0 0 0,0-1 0 0 0,0 1 1 0 0,0 0-1 0 0,0 0 0 0 0,0 0 1 0 0,0-1-1 0 0,0 1 0 0 0,0 0 0 0 0,0 0 1 0 0,0 0-1 0 0,1-1 0 0 0,-1 1 1 0 0,0 0-1 0 0,0 0 0 0 0,0 0 0 0 0,0-1 1 0 0,0 1-6 0 0,0-1 0 0 0,0 1 0 0 0,0-1 0 0 0,0 0 0 0 0,0 0 0 0 0,0 1 0 0 0,-1-1 0 0 0,1 0 0 0 0,0 0 0 0 0,0 1 0 0 0,-1-1 0 0 0,1 0 0 0 0,0 1 0 0 0,-1-1 0 0 0,1 1 0 0 0,-1-1 0 0 0,1 0 0 0 0,-1 1 0 0 0,1-1 0 0 0,-1 1 0 0 0,0-1 0 0 0,-2-2-18 0 0,1 0 1 0 0,-1-1 0 0 0,1 1-1 0 0,0 0 1 0 0,-1-2 17 0 0,-10-12-1 0 0,13 16 6 0 0,0 1 1 0 0,-1-1 0 0 0,1 0 0 0 0,0 0-1 0 0,-1 1 1 0 0,1-1 0 0 0,-1 1-1 0 0,1-1 1 0 0,-1 0 0 0 0,1 1 0 0 0,-1-1-1 0 0,0 1 1 0 0,1-1 0 0 0,-1 1 0 0 0,1-1-1 0 0,-1 1 1 0 0,0 0-6 0 0,-3-3 0 0 0,0 1 1 0 0,0-1-1 0 0,1 1 0 0 0,-2-2 0 0 0,3 3 4 0 0,1-1-1 0 0,0 1 1 0 0,-1 0 0 0 0,1-1-1 0 0,0 1 1 0 0,0-1 0 0 0,-1 1-1 0 0,1-1 1 0 0,1 0 0 0 0,-1 1-1 0 0,-1-3-3 0 0,2 4-3 0 0,0-1-1 0 0,0 0 1 0 0,-1 0 0 0 0,1 0-1 0 0,0 1 1 0 0,-1-1-1 0 0,1 0 1 0 0,-1 1 0 0 0,1-1-1 0 0,-1 0 1 0 0,1 1-1 0 0,-1-1 1 0 0,0 0-1 0 0,1 1 1 0 0,-1-1 3 0 0,0 1 4 0 0,1-1 1 0 0,-1 1-1 0 0,1 0 1 0 0,-1-1-1 0 0,1 1 0 0 0,0-1 1 0 0,-1 1-1 0 0,1-1 1 0 0,0 1-1 0 0,-1-1 0 0 0,1 1 1 0 0,0-1-1 0 0,0 1 1 0 0,-1-1-1 0 0,1 1-4 0 0,0-1-5 0 0,0 0 0 0 0,-1 0 0 0 0,1 0 0 0 0,-1 0 0 0 0,1 0 0 0 0,-1 0 0 0 0,1 1-1 0 0,-1-1 1 0 0,1 0 0 0 0,-1 0 0 0 0,0 1 0 0 0,1-1 0 0 0,-1 0 0 0 0,0 1 0 0 0,0-1 5 0 0,1 1 1 0 0,-1 0 0 0 0,1-1 0 0 0,0 1 0 0 0,0 0-1 0 0,0-1 1 0 0,-1 1 0 0 0,1 0 0 0 0,0-1 0 0 0,0 1 0 0 0,0-1 0 0 0,0 1 0 0 0,0 0 0 0 0,-1-1-1 0 0,1 1 1 0 0,0-1 0 0 0,0 1 0 0 0,0 0 0 0 0,0-1 0 0 0,0 1 0 0 0,0-1 0 0 0,0 1 0 0 0,1-1-1 0 0,-2-4-9 0 0,1 4 10 0 0,-1 1 0 0 0,0-1 0 0 0,0 0 1 0 0,1 0-1 0 0,-1 0 0 0 0,0 0 0 0 0,0 0 1 0 0,0 1-1 0 0,0-1 0 0 0,-1 0-1 0 0,-6-5 108 0 0,8 6-107 0 0,0 0 1 0 0,0 0 0 0 0,0 0-1 0 0,0 0 1 0 0,0 0-1 0 0,0-1 1 0 0,0 1 0 0 0,0 0-1 0 0,0 0 1 0 0,0 0 0 0 0,0 0-1 0 0,0 0 1 0 0,0 0-1 0 0,0 0 1 0 0,0 0 0 0 0,0 0-1 0 0,0 0 1 0 0,0 0-1 0 0,0 0 1 0 0,0 0 0 0 0,0 0-1 0 0,0 0 1 0 0,0 0 0 0 0,0 0-1 0 0,0-1 1 0 0,0 1-1 0 0,0 0 1 0 0,0 0 0 0 0,0 0-1 0 0,0 0 1 0 0,0 0 0 0 0,0 0-1 0 0,0 0 1 0 0,0 0-1 0 0,0 0 1 0 0,0 0 0 0 0,0 0-1 0 0,0 0 1 0 0,0 0-1 0 0,0 0 1 0 0,0 0 0 0 0,0 0-1 0 0,0 0 1 0 0,0 0 0 0 0,0 0-1 0 0,0 0 1 0 0,0-1-1 0 0,0 1 1 0 0,1 0 0 0 0,-1 0-2 0 0,-2 0-9 0 0,1-1 4 0 0,1 1 0 0 0,-1-1-1 0 0,0 0 1 0 0,1 0 0 0 0,-1 1 0 0 0,0-1 0 0 0,1 0 0 0 0,-1 0 0 0 0,1 0 0 0 0,0 0 0 0 0,-1 0 0 0 0,1 1 0 0 0,0-1 0 0 0,-1 0 0 0 0,1-1 5 0 0,0 2-3 0 0,0-1 1 0 0,-1 1 0 0 0,1-1-1 0 0,0 1 1 0 0,-1 0-1 0 0,1-1 1 0 0,0 1 0 0 0,-1-1-1 0 0,1 1 1 0 0,0 0 0 0 0,-1-1-1 0 0,1 1 1 0 0,-1 0 0 0 0,1-1-1 0 0,-1 1 1 0 0,1 0-1 0 0,-1 0 1 0 0,1 0 0 0 0,-1-1-1 0 0,1 1 1 0 0,-1 0 0 0 0,1 0-1 0 0,-1 0 1 0 0,1 0 0 0 0,-1 0-1 0 0,1 0 1 0 0,-1 0-1 0 0,1 0 1 0 0,-1 0 0 0 0,1 0-1 0 0,-1 0 3 0 0,-1-1 4 0 0,2 1-1 0 0,0 0-1 0 0,0 0 1 0 0,0-1 0 0 0,-1 1 0 0 0,1 0-1 0 0,0 0 1 0 0,0 0 0 0 0,0 0-1 0 0,0-1 1 0 0,0 1 0 0 0,-1 0 0 0 0,1 0-1 0 0,0 0 1 0 0,0 0 0 0 0,0 0-1 0 0,-1 0 1 0 0,1 0 0 0 0,0-1 0 0 0,0 1-1 0 0,-1 0 1 0 0,1 0 0 0 0,0 0-1 0 0,0 0 1 0 0,0 0 0 0 0,-1 0 0 0 0,1 0-1 0 0,0 0 1 0 0,0 0 0 0 0,-1 0-1 0 0,1 0 1 0 0,0 0 0 0 0,0 0 0 0 0,0 0-1 0 0,-1 1 1 0 0,1-1 0 0 0,0 0-3 0 0,-3 2 76 0 0,2-2-90 0 0,1 1 0 0 0,-1 0-1 0 0,0-1 1 0 0,1 1 0 0 0,-1-1-1 0 0,0 1 1 0 0,1 0 0 0 0,-1 0-1 0 0,1-1 1 0 0,-1 1 0 0 0,1 0-1 0 0,-1 0 1 0 0,1 0 0 0 0,0 0 14 0 0,-6 11-32 0 0,3-9-13 0 0,2-4 42 0 0,-6 2 199 0 0,7-1-199 0 0,0 0 0 0 0,-1 0 0 0 0,1-1 0 0 0,0 1 0 0 0,0 0 0 0 0,-1 0 0 0 0,1-1 0 0 0,0 1 0 0 0,0 0 1 0 0,0 0-1 0 0,0-1 0 0 0,-1 1 0 0 0,1 0 0 0 0,0-1 0 0 0,0 1 0 0 0,0 0 0 0 0,0-1 0 0 0,0 1 3 0 0,-1-2-46 0 0,1 4-83 0 0,0-2 127 0 0,0 0 1 0 0,0 0 0 0 0,0 0-1 0 0,0 0 1 0 0,0 0 0 0 0,0 0-1 0 0,1 0 1 0 0,-1 0 0 0 0,0 0 0 0 0,0 0-1 0 0,0 0 1 0 0,0 0 0 0 0,0 0-1 0 0,0 0 1 0 0,0 0 0 0 0,0 0-1 0 0,0 0 1 0 0,0 0 0 0 0,0 0-1 0 0,1 0 1 0 0,-1 0 0 0 0,0 0 0 0 0,0 0-1 0 0,0 0 1 0 0,0 0 0 0 0,0 0-1 0 0,0 0 1 0 0,0 0 0 0 0,0 0-1 0 0,0 0 1 0 0,0 0 0 0 0,0 0-1 0 0,0 0 1 0 0,1 0 0 0 0,-1 0-1 0 0,0 0 1 0 0,0 0 0 0 0,0 0 0 0 0,0 1-1 0 0,0-1 1 0 0,0 0 0 0 0,0 0-1 0 0,0 0 1 0 0,0 0 0 0 0,0 0-1 0 0,0 0 1 0 0,0 0 0 0 0,0 0-1 0 0,0 0 2 0 0,5 8 142 0 0,0 1-326 0 0,11 1 195 0 0,-12-7 99 0 0,-3-3-108 0 0,-1 1-1 0 0,1-1 1 0 0,-1 0 0 0 0,0 1-1 0 0,1-1 1 0 0,-1 0 0 0 0,1 1-1 0 0,-1-1 1 0 0,1 0 0 0 0,-1 0-1 0 0,1 1 1 0 0,-1-1 0 0 0,1 0-2 0 0,-1 0 0 0 0,0 0 0 0 0,0 0 0 0 0,0 0 1 0 0,0 0-1 0 0,0 0 0 0 0,0 0 0 0 0,0 0 1 0 0,0 1-1 0 0,0-1 0 0 0,0 0 0 0 0,0 0 0 0 0,0 0 1 0 0,0 0-1 0 0,0 0 0 0 0,0 0 0 0 0,0 0 1 0 0,0 0-1 0 0,0 0 0 0 0,0 0 0 0 0,0 0 1 0 0,0 0-1 0 0,0 0 0 0 0,0 0 0 0 0,0 0 1 0 0,0 0-1 0 0,0 0 0 0 0,0 1 0 0 0,0-1 0 0 0,1 0 1 0 0,-1 0-1 0 0,0 0 0 0 0,0 0 0 0 0,0 0 1 0 0,0 0-1 0 0,0 0 0 0 0,0 0 0 0 0,0 0 1 0 0,0 0-1 0 0,0 0 0 0 0,0 0 0 0 0,0 0 0 0 0,0 0 1 0 0,0 0-1 0 0,0 0 0 0 0,0 0 0 0 0,0 0 1 0 0,0 0-1 0 0,0 0 0 0 0,1 0 0 0 0,-1 0 1 0 0,0 0-1 0 0,0 0 0 0 0,0 0 0 0 0,0 0 1 0 0,0 0-1 0 0,0 0 0 0 0,0 0 0 0 0,0 0 0 0 0,0 0 1 0 0,0 0-1 0 0,0 0 0 0 0,0 0 0 0 0,0 0 1 0 0,0 0-1 0 0,0 0 0 0 0,0 0 0 0 0,0 0 1 0 0,0-1-1 0 0,1 1 0 0 0,-1 0 0 0 0,0 1 0 0 0,-1-1 0 0 0,1 0 0 0 0,1 1 0 0 0,-1-1-1 0 0,0 0 1 0 0,0 1 0 0 0,0-1 0 0 0,0 0 0 0 0,0 0 0 0 0,0 1 0 0 0,0-1 0 0 0,0 0 0 0 0,0 1 0 0 0,0-1-1 0 0,1 0 1 0 0,-1 0 0 0 0,0 1 0 0 0,0-1 0 0 0,0 0 0 0 0,1 0 0 0 0,-1 0 0 0 0,0 1 0 0 0,0-1-1 0 0,1 0 1 0 0,-1 0 0 0 0,0 0 0 0 0,0 1 0 0 0,1-1 0 0 0,0 1 6 0 0,0 0-1 0 0,1 0 1 0 0,-1 1 0 0 0,0-1-1 0 0,0 1 1 0 0,0-1 0 0 0,0 1-1 0 0,0-1 1 0 0,0 1 0 0 0,-1 0-1 0 0,1-1 1 0 0,-1 1-6 0 0,12 8-9 0 0,-11-10-1 0 0,-1 0 0 0 0,0 1 0 0 0,0-1 0 0 0,1 1 0 0 0,-1-1 0 0 0,0 0 0 0 0,1 1 0 0 0,-1-1 0 0 0,0 0 0 0 0,1 1 0 0 0,-1-1 0 0 0,0 0 0 0 0,1 0 0 0 0,-1 1 0 0 0,1-1 0 0 0,-1 0 1 0 0,1 0-1 0 0,-1 0 0 0 0,1 1 0 0 0,-1-1 0 0 0,1 0 10 0 0,1 1 291 0 0,-1-1-300 0 0,-1 0-1 0 0,0 1 0 0 0,1-1 0 0 0,-1 0 0 0 0,0 1 0 0 0,0-1 0 0 0,0 1 1 0 0,1-1-1 0 0,-1 1 0 0 0,0-1 0 0 0,0 0 0 0 0,0 1 0 0 0,0-1 0 0 0,0 1 1 0 0,0-1-1 0 0,0 1 0 0 0,0-1 10 0 0,1 4 363 0 0,4 3-725 0 0,-5-6 363 0 0,1 0-1 0 0,-1 0 1 0 0,0-1-1 0 0,1 1 1 0 0,-1 0-1 0 0,1 0 1 0 0,-1-1 0 0 0,1 1-1 0 0,-1-1 1 0 0,1 1-1 0 0,-1 0 0 0 0,1-1-3 0 0,0 1 0 0 0,0 0 0 0 0,0-1 0 0 0,0 1 0 0 0,0 0 0 0 0,0 0 0 0 0,0 0 0 0 0,0-1 0 0 0,0 1 0 0 0,-1 0 0 0 0,1 0 0 0 0,0 0 0 0 0,-1 0 0 0 0,1 1 0 0 0,-1-1 0 0 0,1 0 0 0 0,-1 0 0 0 0,0 0 0 0 0,1 0 0 0 0,-1 0 0 0 0,0 1 0 0 0,0-1 0 0 0,0 1 3 0 0,2 2 2 0 0,-2-3-5 0 0,0 0-1 0 0,1-1 0 0 0,-1 1 1 0 0,0 0-1 0 0,0-1 0 0 0,1 1 1 0 0,-1 0-1 0 0,0 0 1 0 0,0-1-1 0 0,0 1 0 0 0,0 0 1 0 0,0 0 3 0 0,0 0 5 0 0,0 0-1 0 0,1 0 1 0 0,-1-1 0 0 0,0 1 0 0 0,1 0 0 0 0,-1 0 0 0 0,1 0 0 0 0,-1 0 0 0 0,1-1 0 0 0,0 1-5 0 0,0 2 28 0 0,1 0-41 0 0,-1 1 0 0 0,0-1 0 0 0,0 1 1 0 0,-1 0-1 0 0,1-1 0 0 0,-1 5 13 0 0,1 3-154 0 0,2 15 276 0 0,-3-8-53 0 0,-1 11-382 0 0,0-8 377 0 0,1-21-63 0 0,0 0 0 0 0,0 0 0 0 0,0 0 0 0 0,0 0 0 0 0,0 0 0 0 0,1 0 0 0 0,-1 0 0 0 0,0 0 1 0 0,0 0-1 0 0,0 0 0 0 0,0 0 0 0 0,0-1 0 0 0,1 1 0 0 0,-1 0 0 0 0,0 0 0 0 0,0 0 0 0 0,0 0 0 0 0,0 0 1 0 0,0 0-1 0 0,0 0 0 0 0,1 0 0 0 0,-1 0 0 0 0,0 0 0 0 0,0 0 0 0 0,0-1 0 0 0,0 1 0 0 0,0 0 1 0 0,0 0-1 0 0,0 0 0 0 0,0 0 0 0 0,0 0 0 0 0,0 0 0 0 0,0-1 0 0 0,0 1 0 0 0,1 0-1 0 0,-1-3-26 0 0,1 1-1 0 0,0-1 1 0 0,0 1-1 0 0,0-1 1 0 0,0 1-1 0 0,0 0 0 0 0,1-1 1 0 0,-1 1 26 0 0,2-2-9 0 0,7-11 105 0 0,-7 11-133 0 0,-1-1 0 0 0,1 1 0 0 0,2-5 37 0 0,0-4 108 0 0,1-2-85 0 0,0 0-1 0 0,-1 0 1 0 0,1-7-23 0 0,-4 9 20 0 0,0 0 0 0 0,-1 0 0 0 0,-1 0 0 0 0,-1-5-20 0 0,1-5-21 0 0,0 20 14 0 0,-1 0-1 0 0,1 0 1 0 0,-1 0 0 0 0,0 1 0 0 0,1-1-1 0 0,-2-1 8 0 0,-2-12 131 0 0,3 14-132 0 0,1 1 0 0 0,0 0 0 0 0,-1 0 0 0 0,1 0 0 0 0,-1 0 0 0 0,0-1 0 0 0,1 1 0 0 0,-1 0 0 0 0,0 0 0 0 0,0 0 0 0 0,0 0 1 0 0,1 1-1 0 0,-2-2 1 0 0,1 1 4 0 0,0 0 1 0 0,0 0-1 0 0,0 0 1 0 0,0 0-1 0 0,0 0 0 0 0,1 0 1 0 0,-1 0-1 0 0,0 0 1 0 0,1-1-1 0 0,-1 1 1 0 0,1 0-1 0 0,-1 0 1 0 0,1-1-1 0 0,-1 0-4 0 0,1 2 0 0 0,0-1 0 0 0,0 0-1 0 0,0 1 1 0 0,0-1 0 0 0,0 0-1 0 0,0 1 1 0 0,0-1 0 0 0,-1 0-1 0 0,1 1 1 0 0,0-1 0 0 0,-1 1-1 0 0,1-1 1 0 0,0 0 0 0 0,-1 1-1 0 0,1-1 1 0 0,-1 1-1 0 0,1-1 1 0 0,0 1 0 0 0,-1-1-1 0 0,1 1 1 0 0,-1-1 0 0 0,0 1-1 0 0,1 0 1 0 0,-1-1 0 0 0,1 1-1 0 0,-1 0 1 0 0,0-1 0 0 0,1 1-1 0 0,-1 0 1 0 0,0 0 0 0 0,1 0-1 0 0,-1 0 1 0 0,0 0 0 0 0,1-1-1 0 0,-1 1 1 0 0,0 0 0 0 0,1 0-1 0 0,-1 1 1 0 0,0-1 0 0 0,1 0-1 0 0,-1 0 1 0 0,0 0 0 0 0,1 0 0 0 0,-7 1 73 0 0,5-1-84 0 0,1 0 1 0 0,0 0-1 0 0,-1 0 1 0 0,1 0-1 0 0,0 1 1 0 0,0-1-1 0 0,-1 0 1 0 0,1 1 10 0 0,-9 1-31 0 0,8-1 35 0 0,1-1 0 0 0,-1 0-1 0 0,1 0 1 0 0,0 1 0 0 0,-1-1 0 0 0,1 1 0 0 0,0-1 0 0 0,-1 1 0 0 0,1 0 0 0 0,-1 0-4 0 0,2-1-5 0 0,-1 0 0 0 0,1 1 1 0 0,0-1-1 0 0,-1 0 0 0 0,1 0 0 0 0,-1 1 0 0 0,1-1 1 0 0,-1 0-1 0 0,1 0 0 0 0,0 0 0 0 0,-1 0 1 0 0,1 1-1 0 0,-1-1 0 0 0,1 0 0 0 0,-1 0 0 0 0,1 0 1 0 0,-1 0-1 0 0,1 0 0 0 0,-1 0 0 0 0,1 0 0 0 0,-1-1 1 0 0,1 1-1 0 0,-1 0 0 0 0,1 0 0 0 0,-1 0 5 0 0,-8-8-71 0 0,-6 0-17 0 0,11 6 398 0 0,4 1-326 0 0,-1 1 0 0 0,0 0 0 0 0,0-1-1 0 0,1 1 1 0 0,-1-1 0 0 0,0 1 0 0 0,1-1 0 0 0,-1 1 0 0 0,1-1-1 0 0,-1 1 1 0 0,0-1 16 0 0,-2-4 70 0 0,3 4-75 0 0,-1 0-1 0 0,1 1 1 0 0,-1-1 0 0 0,1 0 0 0 0,-1 1-1 0 0,1-1 1 0 0,-1 0 0 0 0,1 1 0 0 0,-1-1-1 0 0,0 1 1 0 0,1-1 0 0 0,-1 1 5 0 0,1 0 4 0 0,-1-1 1 0 0,1 1-1 0 0,0 0 1 0 0,0 0-1 0 0,-1 0 1 0 0,1-1-1 0 0,0 1 1 0 0,0 0-1 0 0,0 0 1 0 0,-1-1-1 0 0,1 1 1 0 0,0 0-1 0 0,0-1 1 0 0,0 1-1 0 0,0 0 1 0 0,-1-1-1 0 0,1 1 0 0 0,0 0 1 0 0,0-1-1 0 0,0 1 1 0 0,0 0-1 0 0,0-1 1 0 0,0 1-5 0 0,-2-5 85 0 0,2 4-91 0 0,0 1 0 0 0,0 0 0 0 0,0-1-1 0 0,0 1 1 0 0,0 0 0 0 0,0-1 0 0 0,0 1 0 0 0,0 0 0 0 0,1 0 0 0 0,-1-1 0 0 0,0 1 0 0 0,0 0-1 0 0,0-1 1 0 0,0 1 0 0 0,0 0 0 0 0,1-1 0 0 0,-1 1 0 0 0,0 0 0 0 0,0 0 0 0 0,0-1 0 0 0,1 1 6 0 0,1-4 161 0 0,-1 3-142 0 0,-1-1-1 0 0,1 1 1 0 0,0 0 0 0 0,0-1-1 0 0,0 1 1 0 0,0 0-1 0 0,0 0 1 0 0,0-1-1 0 0,1 1 1 0 0,-1 0 0 0 0,0 0-1 0 0,0 0 1 0 0,1 0-19 0 0,1 2-28 0 0,-3-1 26 0 0,0 0 0 0 0,0 0 1 0 0,0 0-1 0 0,0 0 1 0 0,0 0-1 0 0,0 0 0 0 0,0 0 1 0 0,0 0-1 0 0,1 0 0 0 0,-1 0 1 0 0,0 0-1 0 0,0 1 0 0 0,0-1 1 0 0,0 0-1 0 0,0 0 0 0 0,0 0 1 0 0,0 0-1 0 0,0 0 0 0 0,0 0 1 0 0,0 0-1 0 0,1 0 0 0 0,-1 0 1 0 0,0 0-1 0 0,0 0 0 0 0,0 0 1 0 0,0 0-1 0 0,0 0 1 0 0,0 0-1 0 0,0 0 0 0 0,0 0 1 0 0,0-1-1 0 0,0 1 0 0 0,0 0 1 0 0,1 0-1 0 0,-1 0 0 0 0,0 0 1 0 0,0 0-1 0 0,0 0 0 0 0,0 0 1 0 0,0 0-1 0 0,0 0 0 0 0,0 0 1 0 0,0 0-1 0 0,0 0 0 0 0,0 0 1 0 0,0 0-1 0 0,0 0 0 0 0,0-1 1 0 0,0 1-1 0 0,0 0 1 0 0,0 0-1 0 0,0 0 0 0 0,0 0 1 0 0,0 0-1 0 0,0 0 0 0 0,0 0 1 0 0,0 0-1 0 0,0 0 0 0 0,0 0 2 0 0,1-1 11 0 0,-1 0 0 0 0,0 1-1 0 0,0-1 1 0 0,1 0-1 0 0,-1 1 1 0 0,0-1 0 0 0,1 1-1 0 0,-1-1 1 0 0,1 1 0 0 0,-1-1-1 0 0,0 1 1 0 0,1-1 0 0 0,-1 1-1 0 0,1-1 1 0 0,0 1-1 0 0,-1 0 1 0 0,1-1 0 0 0,-1 1-1 0 0,1 0-10 0 0,4-4 5 0 0,0 0 86 0 0,-4 3-99 0 0,0 0 1 0 0,0 0-1 0 0,0 1 0 0 0,0-1 0 0 0,0 0 1 0 0,0 1-1 0 0,0-1 0 0 0,0 0 0 0 0,0 1 1 0 0,0 0-1 0 0,0-1 0 0 0,0 1 0 0 0,0 0 0 0 0,0-1 1 0 0,1 1 7 0 0,-1 0 23 0 0,-1-1 1 0 0,1 1 0 0 0,0-1 0 0 0,0 1-1 0 0,-1-1 1 0 0,1 0 0 0 0,0 1 0 0 0,-1-1-1 0 0,1 0 1 0 0,-1 1 0 0 0,1-2-24 0 0,2-1 48 0 0,13-5-171 0 0,-13 5 126 0 0,1 1 0 0 0,0-1 0 0 0,0 1 0 0 0,0 0 0 0 0,0 0 0 0 0,0 0 0 0 0,0 1 0 0 0,4-1-3 0 0,5-1-28 0 0,-10 2 33 0 0,0 1 0 0 0,0-1 0 0 0,0 0 0 0 0,0 0 0 0 0,0 0 0 0 0,0 0 0 0 0,0-1 0 0 0,0 1 0 0 0,0-1 0 0 0,-1 1 0 0 0,2-2-5 0 0,-2 2 5 0 0,0 0-1 0 0,0 0 1 0 0,-1 0-1 0 0,1 0 1 0 0,0 1-1 0 0,0-1 1 0 0,0 1-1 0 0,2-1-4 0 0,-3 1 4 0 0,1 0 0 0 0,0-1 1 0 0,-1 1-1 0 0,1-1 0 0 0,-1 1 0 0 0,1-1 0 0 0,-1 0 0 0 0,1 1 0 0 0,-1-1 0 0 0,2-1-4 0 0,-3 2 1 0 0,1-1-1 0 0,0 0 0 0 0,0 0 0 0 0,-1 1 0 0 0,1-1 0 0 0,0 1 0 0 0,0-1 0 0 0,0 1 0 0 0,0-1 0 0 0,0 1 0 0 0,0 0 1 0 0,0-1-1 0 0,0 1 0 0 0,0 0 0 0 0,2-2-36 0 0,0 0 21 0 0,-1 2 19 0 0,0 0 0 0 0,0-1 0 0 0,-1 1 0 0 0,1-1 0 0 0,0 1-1 0 0,0-1 1 0 0,-1 0 0 0 0,2 0-4 0 0,9-4-10 0 0,-3 2-54 0 0,-8 2 65 0 0,0 0-1 0 0,0 1 1 0 0,0-1 0 0 0,0 1 0 0 0,1-1 0 0 0,-1 1-1 0 0,0 0 1 0 0,0 0 0 0 0,1-1-1 0 0,0 1 7 0 0,-1 0 0 0 0,0 0 0 0 0,0 0 0 0 0,1-1 0 0 0,-1 1-1 0 0,0 0 1 0 0,0-1 0 0 0,1 1 0 0 0,-1-1 0 0 0,0 1 0 0 0,0-1 0 0 0,0 1 0 0 0,0-1 0 0 0,0 0-1 0 0,0 0 1 0 0,0 0 0 0 0,0 0 0 0 0,1 0-7 0 0,8-6 15 0 0,-8 6-1 0 0,0-1 0 0 0,-1 1 0 0 0,1 0-1 0 0,0 0 1 0 0,0-1 0 0 0,2 1-14 0 0,8-6-43 0 0,-11 6 47 0 0,0 1 0 0 0,0-1 0 0 0,0 0 0 0 0,1 1 0 0 0,-1-1 0 0 0,0 1 1 0 0,0-1-1 0 0,1 1 0 0 0,-1 0 0 0 0,0-1 0 0 0,1 1 0 0 0,-1 0-4 0 0,2-2-16 0 0,0 0 0 0 0,-1-1-1 0 0,1 1 1 0 0,-1-1 0 0 0,0 1 0 0 0,1-2 16 0 0,4-1 106 0 0,-1 2-43 0 0,-1 1-137 0 0,-4 2 75 0 0,-1 0 0 0 0,0 0 0 0 0,0 0-1 0 0,0 0 1 0 0,1 0 0 0 0,-1 0 0 0 0,0 0 0 0 0,0 0 0 0 0,1 0 0 0 0,-1 0 0 0 0,0 0-1 0 0,0 0 1 0 0,0-1 0 0 0,1 1 0 0 0,-1 0 0 0 0,0 0 0 0 0,0 0 0 0 0,0 0 0 0 0,0 0-1 0 0,1 0 1 0 0,-1-1 0 0 0,0 1 0 0 0,0 0 0 0 0,0 0 0 0 0,0 0 0 0 0,0 0 0 0 0,1-1-1 0 0,-1 1 1 0 0,0 0 0 0 0,0 0 0 0 0,0-1 0 0 0,0 1 0 0 0,0 0-1 0 0,1-3-48 0 0,-1 4-3 0 0,-3 5 90 0 0,2-5-37 0 0,0-1 0 0 0,0 1 0 0 0,0-1 0 0 0,0 1 0 0 0,0-1 0 0 0,0 1 0 0 0,0-1 0 0 0,0 1 0 0 0,0-1-2 0 0,-9 5 19 0 0,2 1-163 0 0,-4 3 126 0 0,0 0-1 0 0,0 0 0 0 0,-1-1 0 0 0,0-1 1 0 0,-3 1 18 0 0,15-7 1 0 0,-3 0-43 0 0,0 1-1 0 0,1-1 1 0 0,-1 1-1 0 0,1 0 1 0 0,0 0-1 0 0,-2 2 43 0 0,4-3-12 0 0,0-1-1 0 0,1 0 1 0 0,-1 1 0 0 0,0-1-1 0 0,1 0 1 0 0,-1 1-1 0 0,0-1 1 0 0,1 0-1 0 0,-1 0 1 0 0,0 0-1 0 0,0 1 1 0 0,1-1-1 0 0,-2 0 13 0 0,-4 1-16 0 0,3 0-91 0 0,2-1 103 0 0,1 0 0 0 0,0-1 0 0 0,0 1 0 0 0,0 0 0 0 0,0 0 1 0 0,0 0-1 0 0,0 0 0 0 0,0 0 0 0 0,0 0 0 0 0,-1 0 0 0 0,1 0 0 0 0,0 0 1 0 0,0 0-1 0 0,0 0 0 0 0,0 0 0 0 0,0 0 0 0 0,0 0 0 0 0,0 0 1 0 0,0 1-1 0 0,0-1 0 0 0,-1 0 0 0 0,1 0 0 0 0,0 0 0 0 0,0 0 0 0 0,0 0 1 0 0,0 0-1 0 0,0 0 0 0 0,0 0 0 0 0,0 0 0 0 0,0 0 0 0 0,0 0 0 0 0,0 0 1 0 0,0 0-1 0 0,-1 1 0 0 0,1-1 0 0 0,0 0 0 0 0,0 0 4 0 0,1-1 2 0 0,2-2 18 0 0,1 0 0 0 0,-1-1 0 0 0,0 1 0 0 0,1-3-20 0 0,0 1-12 0 0,1 0 1 0 0,0 0 0 0 0,0 0 0 0 0,0 1-1 0 0,1-1 1 0 0,0 1 0 0 0,2-1 11 0 0,-7 4 1 0 0,0 1 6 0 0,0-1 0 0 0,0 1-1 0 0,0-1 1 0 0,0 0 0 0 0,0 1-1 0 0,0-1 1 0 0,0 0 0 0 0,0 0-1 0 0,-1 0 1 0 0,1 1 0 0 0,0-1-1 0 0,0 0 1 0 0,-1 0 0 0 0,1 0-1 0 0,-1 0 1 0 0,1-1 0 0 0,-1 1-1 0 0,1 0-6 0 0,-5 2 37 0 0,0 0 0 0 0,1 1-1 0 0,-1-1 1 0 0,-1 2-37 0 0,-54 37-421 0 0,39-26 366 0 0,5-4-95 0 0,-11 5 150 0 0,16-10-23 0 0,1 0 0 0 0,-1 1 0 0 0,1 1 1 0 0,0 0-1 0 0,-5 5 23 0 0,11-9-70 0 0,5-4-83 0 0,4 0 120 0 0,-2-1 45 0 0,-1 1 0 0 0,1-1 0 0 0,-1 0 0 0 0,1 0 0 0 0,-1 0 0 0 0,0 0 0 0 0,0 0 0 0 0,1-1 0 0 0,0-1-12 0 0,15-11 165 0 0,8-2 1 0 0,-12 6-54 0 0,0 2 0 0 0,13-7-112 0 0,-14 8-24 0 0,-12 6-7 0 0,1 1 0 0 0,-1-1-1 0 0,1 1 1 0 0,-1-1 0 0 0,1 1 0 0 0,1 0 31 0 0,-3 0 8 0 0,0 1 0 0 0,0-1 0 0 0,0 1 0 0 0,0-1 1 0 0,0 0-1 0 0,0 1 0 0 0,0-1 0 0 0,0 0 0 0 0,1 0-8 0 0,-2 0-7 0 0,1 1 0 0 0,-1-1 1 0 0,1 1-1 0 0,-1 0 0 0 0,1-1 0 0 0,0 1 0 0 0,-1-1 0 0 0,1 1 1 0 0,-1 0-1 0 0,1-1 0 0 0,0 1 0 0 0,0 0 0 0 0,-1 0 1 0 0,1 0-1 0 0,0-1 0 0 0,0 1 7 0 0,0 0 13 0 0,-1 0 0 0 0,1 0 0 0 0,0 0 0 0 0,0-1 0 0 0,-1 1 0 0 0,1 0 1 0 0,0-1-1 0 0,0 1 0 0 0,-1 0 0 0 0,1-1 0 0 0,0 1 0 0 0,-1-1 0 0 0,1 1 0 0 0,-1-1 0 0 0,1 0 0 0 0,-1 1 1 0 0,1-1-14 0 0,0 0-6 0 0,-1 1 1 0 0,0-1 0 0 0,1 1 0 0 0,-1 0 0 0 0,0-1 0 0 0,1 1 0 0 0,-1-1 0 0 0,1 1 0 0 0,-1 0 0 0 0,1-1-1 0 0,-1 1 1 0 0,1 0 0 0 0,-1 0 0 0 0,1-1 0 0 0,-1 1 0 0 0,1 0 0 0 0,-1 0 0 0 0,1 0 0 0 0,-1 0 0 0 0,1 0-1 0 0,-1 0 1 0 0,1 0 0 0 0,0 0 5 0 0,0 0 3 0 0,-1 0 1 0 0,1-1-1 0 0,-1 1 0 0 0,0 0 1 0 0,1 0-1 0 0,-1 0 0 0 0,1 0 0 0 0,-1 0 1 0 0,1-1-1 0 0,-1 1 0 0 0,1 0 1 0 0,-1 0-1 0 0,0-1 0 0 0,1 1 0 0 0,-1 0 1 0 0,0-1-1 0 0,1 1 0 0 0,-1 0 0 0 0,0-1 1 0 0,1 1-1 0 0,-1-1 0 0 0,0 1 1 0 0,0-1-4 0 0,1 1 5 0 0,-1-1 1 0 0,1 0-1 0 0,0 1 1 0 0,-1-1-1 0 0,1 1 1 0 0,-1-1-1 0 0,1 1 1 0 0,0-1-1 0 0,0 1 1 0 0,0-1-6 0 0,6-3-85 0 0,-7 4 95 0 0,1-1 0 0 0,0 1 0 0 0,-1 0 1 0 0,1-1-1 0 0,0 1 0 0 0,-1 0 0 0 0,1-1 0 0 0,0 1 0 0 0,-1 0 0 0 0,1 0 1 0 0,0 0-1 0 0,0-1 0 0 0,-1 1 0 0 0,1 0 0 0 0,0 0 0 0 0,0 0 1 0 0,-1 0-1 0 0,1 0 0 0 0,0 1-10 0 0,5-6-48 0 0,-1 1-79 0 0,-1 0 220 0 0,0-1-165 0 0,-4 5 73 0 0,0 1-1 0 0,0-1 0 0 0,0 0 0 0 0,0 0 0 0 0,0 0 0 0 0,0 0 0 0 0,0 0 0 0 0,0 0 0 0 0,0 0 0 0 0,0 0 0 0 0,0 0 0 0 0,0 0 0 0 0,0 0 0 0 0,0 0 0 0 0,0 0 0 0 0,0 0 0 0 0,0 0 1 0 0,0 0-1 0 0,0 0 0 0 0,0 0 0 0 0,0 0 0 0 0,0 0 0 0 0,0 0 0 0 0,0 0 0 0 0,0 1 0 0 0,0-1 0 0 0,0 0 0 0 0,0 0 0 0 0,0 0 0 0 0,0 0 0 0 0,0 0 0 0 0,0 0 0 0 0,0 0 0 0 0,0 0 1 0 0,1 0-1 0 0,-1 0 0 0 0,0 0 0 0 0,0 0 0 0 0,0 0 0 0 0,0 0 0 0 0,0 0 0 0 0,0 0 0 0 0,0 0 0 0 0,0 0 0 0 0,0 0 0 0 0,0 0 0 0 0,0 0 0 0 0,0 0 0 0 0,0 0 0 0 0,0 0 0 0 0,0 0 1 0 0,0 0-1 0 0,0 0 0 0 0,0 0 0 0 0,0 0 0 0 0,0 0 0 0 0,0 0 0 0 0,1 0 0 0 0,-1 0 0 0 0,0 0 0 0 0,0 0 0 0 0,0 0 0 0 0,0 0 0 0 0,0 0 0 0 0,0 0 0 0 0,0-1 0 0 0,0 1 0 0 0,0 0 1 0 0,0 0-1 0 0,0 0 2 0 0,0 0 1 0 0,0 0-1 0 0,0 0 1 0 0,0 0 0 0 0,0 0-1 0 0,0 0 1 0 0,0 0-1 0 0,0 0 1 0 0,0 0-1 0 0,0 0 1 0 0,0 0 0 0 0,0 0-1 0 0,0 0 1 0 0,0 0-1 0 0,0 0 1 0 0,0 0 0 0 0,-1 0-1 0 0,1 0 1 0 0,0 0-1 0 0,0 0 1 0 0,0 0-1 0 0,0 0 1 0 0,0 0 0 0 0,0 0-1 0 0,0 0 1 0 0,0 0-1 0 0,0 0 1 0 0,0 0 0 0 0,0 0-1 0 0,0 0 1 0 0,0 0-1 0 0,0 0 1 0 0,0 0-1 0 0,0 0 1 0 0,0 0 0 0 0,0 0-1 0 0,0 0 1 0 0,0 0-1 0 0,0 0 1 0 0,0 0 0 0 0,0 0-1 0 0,0 0 1 0 0,0 0-1 0 0,0 0 1 0 0,0 0 0 0 0,0 0-1 0 0,-1 0 1 0 0,1 0-1 0 0,0 0 1 0 0,0 0-1 0 0,0 0 1 0 0,0 0 0 0 0,0 0-1 0 0,0 0 1 0 0,0 0-1 0 0,0 0 1 0 0,0 0 0 0 0,0 0-1 0 0,0 0 1 0 0,0 0-1 0 0,0 0 1 0 0,0 0-1 0 0,0 0 1 0 0,0 0 0 0 0,0 0-3 0 0,0 1 8 0 0,1-2-39 0 0,-2-1 33 0 0,1 2-1 0 0,0 0-1 0 0,0 0 0 0 0,0 0 1 0 0,0 0-1 0 0,0 0 1 0 0,0 0-1 0 0,0 0 1 0 0,0 0-1 0 0,0 0 0 0 0,0 0 1 0 0,0 0-1 0 0,0 0 1 0 0,0 0-1 0 0,0 0 1 0 0,0 0-1 0 0,0 0 0 0 0,0 0 1 0 0,0 0-1 0 0,0 0 1 0 0,0 0-1 0 0,0 0 1 0 0,0 0-1 0 0,0 0 0 0 0,0 0 1 0 0,0 0-1 0 0,0 0 1 0 0,0 0-1 0 0,0 0 1 0 0,0 0-1 0 0,0 0 0 0 0,0 0 1 0 0,0 0-1 0 0,0 0 1 0 0,0 0-1 0 0,0 0 1 0 0,0 0-1 0 0,0-1 0 0 0,0 1 1 0 0,0 0-1 0 0,0 0 1 0 0,0 0-1 0 0,0 0 1 0 0,0 0-1 0 0,0 0 0 0 0,0 0 1 0 0,0 0-1 0 0,0 0 1 0 0,0 0-1 0 0,0 0 1 0 0,0 0-1 0 0,0 0 0 0 0,0 0-7 0 0,1 0-1 0 0,-1 0 1 0 0,0 0 0 0 0,1 0 0 0 0,-1 0-1 0 0,0-1 1 0 0,1 1 0 0 0,-1 0 0 0 0,0 0-1 0 0,1 0 1 0 0,-1-1 0 0 0,0 1 0 0 0,0 0-1 0 0,1-1 1 0 0,-1 1 0 0 0,0 0 0 0 0,0 0-1 0 0,0-1 1 0 0,1 1 0 0 0,-1 0-1 0 0,0-1 8 0 0,0 1 4 0 0,0 0-1 0 0,0-1 0 0 0,0 1 0 0 0,0 0 0 0 0,1 0 0 0 0,-1-1 0 0 0,0 1 0 0 0,0 0 0 0 0,0 0 0 0 0,0-1 0 0 0,0 1 0 0 0,1 0 0 0 0,-1 0 0 0 0,0 0 0 0 0,0 0 0 0 0,1-1 0 0 0,-1 1 0 0 0,0 0 0 0 0,0 0 0 0 0,0 0 0 0 0,1 0 0 0 0,-1 0 1 0 0,0 0-1 0 0,0-1 0 0 0,1 1 0 0 0,-1 0 0 0 0,0 0 0 0 0,1 0 0 0 0,-1 0 0 0 0,0 0 0 0 0,0 0 0 0 0,1 0 0 0 0,-1 0 0 0 0,0 0 0 0 0,0 0 0 0 0,1 0 0 0 0,-1 1 0 0 0,0-1 0 0 0,1 0 0 0 0,-1 0 0 0 0,0 0 0 0 0,0 0 0 0 0,0 0 0 0 0,1 0 1 0 0,-1 1-1 0 0,0-1 0 0 0,0 0-3 0 0,0 0-3 0 0,0 0 1 0 0,0 0 0 0 0,0 0 0 0 0,0 0 0 0 0,0 0-1 0 0,0 0 1 0 0,0-1 0 0 0,0 1 0 0 0,0 0 0 0 0,1 0 0 0 0,-1 0-1 0 0,0 0 1 0 0,0 0 0 0 0,0 0 0 0 0,0 0 0 0 0,0 0-1 0 0,0 0 1 0 0,0 0 0 0 0,0 0 0 0 0,0 0 0 0 0,0 0-1 0 0,0 0 1 0 0,0 0 0 0 0,0 0 0 0 0,0 0 0 0 0,0-1-1 0 0,0 1 1 0 0,0 0 0 0 0,0 0 0 0 0,0 0 0 0 0,0 0-1 0 0,0 0 1 0 0,1 0 0 0 0,-1 0 0 0 0,0 0 0 0 0,0 0 0 0 0,0 0-1 0 0,0 0 1 0 0,0 0 0 0 0,0 0 0 0 0,0 0 0 0 0,0 0-1 0 0,0 0 1 0 0,0 0 0 0 0,0 0 0 0 0,0 0 0 0 0,0 0-1 0 0,0 0 1 0 0,1 0 0 0 0,-1 0 0 0 0,0 0 0 0 0,0 0-1 0 0,0 0 1 0 0,0 1 0 0 0,0-1 0 0 0,0 0 0 0 0,0 0 0 0 0,0 0-1 0 0,0 0 3 0 0,0-2-25 0 0,1 2-21 0 0,-1 0 49 0 0,0 0-1 0 0,0 0 1 0 0,0 0 0 0 0,0 0-1 0 0,0 0 1 0 0,0 0 0 0 0,0 0-1 0 0,0 0 1 0 0,0 0-1 0 0,0 0 1 0 0,0 0 0 0 0,0 0-1 0 0,0 0 1 0 0,0 0 0 0 0,1 0-1 0 0,-1-1 1 0 0,0 1 0 0 0,0 0-1 0 0,0 0 1 0 0,0 0-1 0 0,0 0 1 0 0,0 0 0 0 0,0 0-1 0 0,0 0 1 0 0,0 0 0 0 0,0 0-1 0 0,0 0 1 0 0,1 0 0 0 0,-1 0-1 0 0,0 0 1 0 0,0 0-1 0 0,0 0 1 0 0,0 0 0 0 0,0 0-1 0 0,0 1 1 0 0,0-1 0 0 0,0 0-1 0 0,0 0 1 0 0,0 0 0 0 0,0 0-1 0 0,0 0 1 0 0,0 0-1 0 0,1 0 1 0 0,-1 0 0 0 0,0 0-1 0 0,0 0 1 0 0,0 0 0 0 0,0 0-1 0 0,0 0 1 0 0,0 0-1 0 0,0 0 1 0 0,0 0 0 0 0,0 1-1 0 0,0-1 1 0 0,0 0 0 0 0,0 0-1 0 0,0 0 1 0 0,0 0 0 0 0,0 0-1 0 0,0 0 1 0 0,0 0-1 0 0,0 0 1 0 0,0 0 0 0 0,0 0-1 0 0,0 0 1 0 0,0 1 0 0 0,0-1-3 0 0,5-5-79 0 0,1 2 146 0 0,-6 3-65 0 0,0 0 0 0 0,0 0 0 0 0,0 0 0 0 0,0 0 0 0 0,1 0-1 0 0,-1 0 1 0 0,0 0 0 0 0,0 0 0 0 0,0 0 0 0 0,0 0 0 0 0,0 0-1 0 0,0 0 1 0 0,0 0 0 0 0,0 0 0 0 0,0 0 0 0 0,1-1 0 0 0,-1 1-1 0 0,0 0 1 0 0,0 0 0 0 0,0 0 0 0 0,0 0 0 0 0,0 0-1 0 0,0 0 1 0 0,0 0 0 0 0,0 0 0 0 0,0 0 0 0 0,0 0 0 0 0,0 0-1 0 0,0 0 1 0 0,0 0 0 0 0,0 0 0 0 0,0 0 0 0 0,1-1 0 0 0,-1 1-1 0 0,0 0 1 0 0,0 0 0 0 0,0 0 0 0 0,0 0 0 0 0,0 0 0 0 0,0 0-1 0 0,0 0 1 0 0,0 0 0 0 0,0 0 0 0 0,0-1-2 0 0,-1 1 52 0 0,2 2-68 0 0,-1-2 14 0 0,0 0 1 0 0,0 0-1 0 0,0 0 0 0 0,0 0 1 0 0,0 0-1 0 0,0 0 1 0 0,0 0-1 0 0,0 0 1 0 0,0 0-1 0 0,0 0 1 0 0,0 0-1 0 0,0 0 0 0 0,0 0 1 0 0,0 0-1 0 0,0 0 1 0 0,0-1-1 0 0,0 1 1 0 0,1 0-1 0 0,-1 0 0 0 0,0 0 1 0 0,0 0-1 0 0,0 0 1 0 0,0 0-1 0 0,0 0 1 0 0,0 0-1 0 0,0 0 1 0 0,0 0-1 0 0,0 0 0 0 0,0 0 1 0 0,0 0-1 0 0,0 0 1 0 0,0 0-1 0 0,0 0 1 0 0,0 0-1 0 0,0 0 0 0 0,0 0 1 0 0,0 0-1 0 0,0 0 1 0 0,0 0-1 0 0,1 0 1 0 0,-1 0-1 0 0,0 0 0 0 0,0 0 1 0 0,0 0-1 0 0,0 0 1 0 0,0 0-1 0 0,0 0 1 0 0,0 0-1 0 0,0 0 1 0 0,0 1-1 0 0,0-1 0 0 0,0 0 1 0 0,0 0-1 0 0,0 0 1 0 0,0 0-1 0 0,0 0 1 0 0,0 0 1 0 0,8 1 6 0 0,-2-5 5 0 0,-5 4-10 0 0,-1 0 0 0 0,1-1 0 0 0,-1 1-1 0 0,0 0 1 0 0,1 0 0 0 0,-1-1 0 0 0,1 1-1 0 0,-1 0 1 0 0,0-1 0 0 0,1 1 0 0 0,-1 0 0 0 0,0-1-1 0 0,1 1 1 0 0,-1-1 0 0 0,0 1 0 0 0,0 0-1 0 0,1-1 0 0 0,-1 1 2 0 0,0 0-1 0 0,0-1 0 0 0,0 1 1 0 0,0 0-1 0 0,0 0 0 0 0,0 0 1 0 0,0 0-1 0 0,0 0 0 0 0,0-1 1 0 0,0 1-1 0 0,0 0 0 0 0,0 0 1 0 0,0 0-1 0 0,0 0 0 0 0,0 0 1 0 0,0 0-1 0 0,1 0 0 0 0,-1-1 1 0 0,0 1-1 0 0,0 0 0 0 0,0 0 1 0 0,0 0-1 0 0,0 0 0 0 0,0 0 1 0 0,0 0-1 0 0,0 0 1 0 0,1 0-1 0 0,-1 0 0 0 0,0 0 1 0 0,0 0-1 0 0,0 0 0 0 0,0 0 1 0 0,0 0-1 0 0,0 0 0 0 0,1 0 1 0 0,-1 0-1 0 0,0 0 0 0 0,0 0 1 0 0,0 0-1 0 0,0 0 0 0 0,0 0 1 0 0,1 0-1 0 0,-1 0-1 0 0,0 2 56 0 0,1-1-41 0 0,0 0 0 0 0,-1 0 0 0 0,1 0 0 0 0,-1 0 0 0 0,1 1 0 0 0,-1-1 0 0 0,1 0 1 0 0,-1 0-1 0 0,0 0 0 0 0,0 1 0 0 0,1-1 0 0 0,-1 0 0 0 0,0 1 0 0 0,0-1 0 0 0,0 0 0 0 0,-1 0 1 0 0,1 1-1 0 0,0 0-15 0 0,-1 0 10 0 0,1 0 0 0 0,-1-1 0 0 0,1 1 0 0 0,0 0-1 0 0,0 0 1 0 0,0 0 0 0 0,0 0 0 0 0,0 0 0 0 0,0 0 0 0 0,1 0 0 0 0,-1 0 0 0 0,1 0 0 0 0,-1-1 0 0 0,1 1 0 0 0,0 1-10 0 0,2 3-140 0 0,-3-5 144 0 0,1 0-1 0 0,-1 0 0 0 0,1 0 0 0 0,-1 0 0 0 0,0 0 0 0 0,1 0 1 0 0,-1-1-1 0 0,1 1 0 0 0,0 0 0 0 0,0 0-3 0 0,0 0 3 0 0,-1 0 0 0 0,1 1 0 0 0,0-1 0 0 0,0 0 0 0 0,-1 0 0 0 0,1 1 0 0 0,-1-1 0 0 0,1 0 0 0 0,-1 1 0 0 0,0-1-1 0 0,1 1 1 0 0,-1-1 0 0 0,0 2-3 0 0,0-1 1 0 0,1 0-1 0 0,-1 0 1 0 0,1 0-1 0 0,-1 0 1 0 0,1 0-1 0 0,0 0 0 0 0,2 3 92 0 0,-3-5-88 0 0,1 1 0 0 0,-1 0 0 0 0,0-1 0 0 0,1 1-1 0 0,-1-1 1 0 0,0 1 0 0 0,1-1 0 0 0,-1 1 0 0 0,0 0-1 0 0,0-1 1 0 0,0 1 0 0 0,1-1 0 0 0,-1 1 0 0 0,0 0-1 0 0,0-1 1 0 0,0 1 0 0 0,0 0 0 0 0,0-1 0 0 0,0 1-1 0 0,0 0-3 0 0,0 0 9 0 0,0 0 0 0 0,0 1 0 0 0,0-1-1 0 0,0 0 1 0 0,0 0 0 0 0,1 1 0 0 0,-1-1-1 0 0,0 0 1 0 0,1 0 0 0 0,-1 0 0 0 0,1 0-1 0 0,0 0 1 0 0,-1 1-9 0 0,1-1 8 0 0,0 1-1 0 0,0 0 0 0 0,-1-1 0 0 0,1 1 1 0 0,-1-1-1 0 0,1 1 0 0 0,-1 0 0 0 0,1 0-7 0 0,-1 4 9 0 0,1 0 0 0 0,0 0 0 0 0,0 0 0 0 0,0 0 0 0 0,1 1-9 0 0,4 16 23 0 0,-5-22-14 0 0,-1 0 0 0 0,1 0 0 0 0,0 1-1 0 0,-1-1 1 0 0,1 0 0 0 0,0 0 0 0 0,0 0-1 0 0,0-1 1 0 0,0 1 0 0 0,0 0-1 0 0,0 0 1 0 0,0 0 0 0 0,0-1-9 0 0,1 1-121 0 0,-1-1 155 0 0,0 3 112 0 0,-11-28-168 0 0,9 20 15 0 0,-1 1 0 0 0,0 0 1 0 0,0 0-1 0 0,-1 0 0 0 0,1 0 0 0 0,-1 0 0 0 0,0 0 0 0 0,-2-2 7 0 0,4 5 14 0 0,0 1-1 0 0,0-1 1 0 0,0 0-1 0 0,0 1 1 0 0,-1-1-1 0 0,1 1 1 0 0,0-1-1 0 0,0 1 1 0 0,0-1-14 0 0,-10-4 3 0 0,10 4-3 0 0,0 0 1 0 0,-1 1 0 0 0,1-1 0 0 0,-1 0-1 0 0,1 1 1 0 0,-1-1 0 0 0,1 1-1 0 0,-1-1 1 0 0,1 1 0 0 0,-1 0 0 0 0,0-1-1 0 0,1 1 1 0 0,-1 0 0 0 0,1 0 0 0 0,-2 0-1 0 0,-5 1 14 0 0,1 0-1 0 0,-1 0 1 0 0,1 1-14 0 0,0 0 52 0 0,2-1-60 0 0,0 0 0 0 0,0 1 1 0 0,0 0-1 0 0,0 0 0 0 0,0 0 1 0 0,0 1-1 0 0,1-1 1 0 0,-1 1-1 0 0,-3 3 8 0 0,1 0 36 0 0,1 0-1 0 0,0 0 1 0 0,0 1-1 0 0,1-1 1 0 0,-4 7-36 0 0,5-7 0 0 0,0 1 0 0 0,1-1 0 0 0,-1 1 1 0 0,1-1-1 0 0,1 1 0 0 0,-1 0 0 0 0,1 0 0 0 0,0 6 0 0 0,1-12 5 0 0,1 2-9 0 0,-1-1 1 0 0,1 0-1 0 0,0 1 1 0 0,-1-1-1 0 0,1 1 1 0 0,0-1-1 0 0,1 2 4 0 0,-1-4 2 0 0,0 1 0 0 0,0 0 0 0 0,0-1 0 0 0,1 1 0 0 0,-1 0-1 0 0,0-1 1 0 0,1 1 0 0 0,-1 0 0 0 0,1-1 0 0 0,-1 1 0 0 0,0-1 0 0 0,1 1 0 0 0,-1-1-1 0 0,1 1 1 0 0,0-1 0 0 0,-1 1 0 0 0,1-1 0 0 0,-1 0 0 0 0,1 1 0 0 0,0-1 0 0 0,-1 0 0 0 0,1 1-1 0 0,0-1 1 0 0,-1 0 0 0 0,1 0 0 0 0,0 1 0 0 0,0-1-2 0 0,0 0-1 0 0,0 0 1 0 0,0 0-1 0 0,0 0 0 0 0,0 0 0 0 0,0 0 1 0 0,0 0-1 0 0,0 0 0 0 0,0 0 1 0 0,0-1-1 0 0,0 1 0 0 0,0 0 1 0 0,0-1-1 0 0,0 1 0 0 0,0 0 1 0 0,0-1-1 0 0,-1 1 0 0 0,1-1 1 0 0,0 0-1 0 0,0 1 0 0 0,0-1 1 0 0,-1 1-1 0 0,1-1 0 0 0,0 0 1 0 0,0 0-1 0 0,-1 0 0 0 0,1 1 1 0 0,-1-1-1 0 0,1 0 0 0 0,-1 0 1 0 0,1 0-1 0 0,2-5-4 0 0,0 0-1 0 0,-1 0 0 0 0,1 0 1 0 0,-1-4 5 0 0,1 2 3 0 0,0 2 0 0 0,-1-1 0 0 0,0 1 0 0 0,-1-1 0 0 0,0 1 0 0 0,0-1-1 0 0,0 0 1 0 0,-1 0 0 0 0,0 1 0 0 0,0-1 0 0 0,-1-5-3 0 0,1 12 3 0 0,0-1 0 0 0,0 0 0 0 0,0 1 0 0 0,0-1 0 0 0,0 1 0 0 0,-1-1 0 0 0,1 1 0 0 0,0-1-1 0 0,0 1 1 0 0,-1-1 0 0 0,1 1 0 0 0,0-1 0 0 0,-1 1 0 0 0,1-1 0 0 0,0 1 0 0 0,-1-1 0 0 0,1 1 0 0 0,-1 0 0 0 0,1-1 0 0 0,0 1-1 0 0,-1-1 1 0 0,0 1-3 0 0,1 0 5 0 0,-1 0-1 0 0,1 0 1 0 0,-1 0-1 0 0,1 0 1 0 0,-1 0-1 0 0,1 0 1 0 0,-1 0-1 0 0,1 0 0 0 0,-1 0 1 0 0,1 0-1 0 0,-1 0 1 0 0,1 0-1 0 0,-1 1 1 0 0,1-1-1 0 0,-1 0 1 0 0,1 0-1 0 0,-1 1 1 0 0,1-1-1 0 0,-1 0-4 0 0,-2 3-3 0 0,0-1 1 0 0,0 0-1 0 0,1 1 1 0 0,-1 0-1 0 0,1 0 1 0 0,-2 1 2 0 0,-1 4-34 0 0,0 0 1 0 0,0 0 0 0 0,0 1-1 0 0,-1 6 34 0 0,-13 37-57 0 0,9-23 41 0 0,-4 9 145 0 0,1 7-129 0 0,10-32 20 0 0,0 0 0 0 0,1 0 0 0 0,0 0 0 0 0,1 1 0 0 0,1 6-20 0 0,0-16-7 0 0,0 0-1 0 0,1 0 1 0 0,-1-1-1 0 0,1 1 1 0 0,0 0-1 0 0,0 0 1 0 0,1 1 7 0 0,-1-4-1 0 0,-1 1-1 0 0,1-1 1 0 0,0 0 0 0 0,-1 0 0 0 0,1 0 0 0 0,0 0 0 0 0,-1 0 0 0 0,1 0-1 0 0,0 0 1 0 0,0 0 0 0 0,0 0 0 0 0,0-1 0 0 0,0 1 0 0 0,0 0 0 0 0,0-1-1 0 0,0 1 1 0 0,0 0 0 0 0,0-1 0 0 0,1 1 0 0 0,-1-1 0 0 0,0 0 0 0 0,0 1-1 0 0,0-1 1 0 0,1 0 1 0 0,0 0 6 0 0,-1 0 0 0 0,0 0-1 0 0,0 0 1 0 0,0 0 0 0 0,0-1 0 0 0,0 1 0 0 0,0 0-1 0 0,0-1 1 0 0,1 1 0 0 0,-1-1 0 0 0,0 1-1 0 0,0-1 1 0 0,0 1 0 0 0,-1-1 0 0 0,1 0-1 0 0,0 0 1 0 0,0 1 0 0 0,0-1 0 0 0,0 0-1 0 0,0-1-5 0 0,2-2-3 0 0,1-1 1 0 0,-1 0-1 0 0,2-3 3 0 0,0 0-1 0 0,11-20 25 0 0,-1 0 0 0 0,5-15-24 0 0,21-61 62 0 0,-27 66-59 0 0,1-5 17 0 0,2-16-20 0 0,-16 58 2 0 0,-1 1 1 0 0,0 0-1 0 0,0 0 1 0 0,0 0-1 0 0,0 0 1 0 0,0 0-1 0 0,0 0 1 0 0,0 0-1 0 0,0 0 1 0 0,0 0-1 0 0,0 0 0 0 0,0 0 1 0 0,0 0-1 0 0,0 0 1 0 0,0-1-1 0 0,0 1 1 0 0,0 0-1 0 0,0 0 1 0 0,0 0-1 0 0,0 0 1 0 0,0 0-1 0 0,0 0 1 0 0,0 0-1 0 0,0 0 0 0 0,0 0 1 0 0,0 0-1 0 0,0-1 1 0 0,0 1-1 0 0,0 0 1 0 0,0 0-1 0 0,0 0 1 0 0,0 0-1 0 0,0 0 1 0 0,0 0-1 0 0,0 0 1 0 0,0 0-1 0 0,0 0 0 0 0,-1 0 1 0 0,1 0-1 0 0,0 0 1 0 0,0 0-1 0 0,0 0 1 0 0,0 0-1 0 0,0-1 1 0 0,0 1-1 0 0,0 0 1 0 0,0 0-1 0 0,0 0 1 0 0,0 0-3 0 0,-5 3 1 0 0,-4 5-36 0 0,-1 4 40 0 0,1 0 0 0 0,0 1 0 0 0,1 0 0 0 0,-2 4-5 0 0,-25 57-23 0 0,29-62 10 0 0,-10 26 29 0 0,0 0 1 0 0,3 1-1 0 0,1 1 1 0 0,2 0-1 0 0,0 8-16 0 0,10-47 5 0 0,-4 36 47 0 0,4-33-46 0 0,-1 0 0 0 0,2 0-1 0 0,-1 0 1 0 0,0 0-1 0 0,1 1 1 0 0,0-1-1 0 0,1 2-5 0 0,-2-5 1 0 0,0 0 0 0 0,1 0 0 0 0,-1 0-1 0 0,0 0 1 0 0,1 0 0 0 0,-1-1 0 0 0,1 1-1 0 0,0 0 1 0 0,-1 0 0 0 0,1 0 0 0 0,0-1 0 0 0,0 2-1 0 0,0-2-1 0 0,-1 0 1 0 0,0 0 0 0 0,1 1-1 0 0,-1-1 1 0 0,1 0 0 0 0,-1 0-1 0 0,1 0 1 0 0,-1 0 0 0 0,1 1 0 0 0,-1-1-1 0 0,1 0 1 0 0,-1 0 0 0 0,1 0-1 0 0,-1 0 1 0 0,1 0 0 0 0,-1 0-1 0 0,1 0 1 0 0,0-1 0 0 0,0 1-6 0 0,0-1 0 0 0,1 1 0 0 0,-1-1-1 0 0,1 0 1 0 0,-1 1 0 0 0,0-1 0 0 0,0 0 0 0 0,1 0 0 0 0,-1 0-1 0 0,0 0 1 0 0,0 0 0 0 0,0 0 0 0 0,0-1 0 0 0,0 1 6 0 0,8-12 6 0 0,0 0 0 0 0,-1-1 1 0 0,-1 0-1 0 0,2-5-6 0 0,21-59 140 0 0,-26 69-108 0 0,20-65-180 0 0,3-23 148 0 0,-26 93 4 0 0,0 1 0 0 0,0 1-1 0 0,-1 0 0 0 0,1 0 1 0 0,-1-1-1 0 0,1 1 1 0 0,-1 0-1 0 0,0-1 0 0 0,0 1 1 0 0,0 0-1 0 0,0-1 0 0 0,-1 1 1 0 0,1 0-1 0 0,-1-1-3 0 0,1 2-2 0 0,0 1-1 0 0,0 0 1 0 0,0 0 0 0 0,0-1 0 0 0,0 1-1 0 0,-1 0 1 0 0,1 0 0 0 0,0 0-1 0 0,0-1 1 0 0,0 1 0 0 0,0 0-1 0 0,-1 0 1 0 0,1 0 0 0 0,0 0-1 0 0,0-1 1 0 0,0 1 0 0 0,-1 0 0 0 0,1 0-1 0 0,0 0 1 0 0,0 0 0 0 0,-1 0-1 0 0,1 0 1 0 0,0 0 0 0 0,0 0-1 0 0,-1 0 1 0 0,1 0 0 0 0,0 0 0 0 0,0 0-1 0 0,-1 0 1 0 0,1 0 0 0 0,0 0-1 0 0,0 0 1 0 0,-1 0 0 0 0,1 0-1 0 0,0 0 1 0 0,0 0 0 0 0,-1 0 0 0 0,1 0-1 0 0,0 0 1 0 0,0 0 0 0 0,0 1-1 0 0,-1-1 1 0 0,1 0 2 0 0,-10 8-81 0 0,2 2 78 0 0,0 0 1 0 0,0 1-1 0 0,1-1 1 0 0,-1 4 2 0 0,-22 46-18 0 0,11-22 14 0 0,12-23 32 0 0,0 0 0 0 0,1 1-1 0 0,0 0 1 0 0,1 0 0 0 0,1 0 0 0 0,-1 13-28 0 0,4-28-6 0 0,1 1-1 0 0,0-1 1 0 0,0 1 0 0 0,0-1 0 0 0,0 1 0 0 0,0-1 0 0 0,0 1 0 0 0,0 0 0 0 0,0-1 0 0 0,0 1 0 0 0,1-1 0 0 0,-1 1-1 0 0,1-1 1 0 0,0 2 6 0 0,-1-3 1 0 0,0 0 0 0 0,0 0 0 0 0,1 0-1 0 0,-1 0 1 0 0,0 1 0 0 0,0-1-1 0 0,0 0 1 0 0,1 0 0 0 0,-1 0 0 0 0,0 0-1 0 0,0 0 1 0 0,0 0 0 0 0,0 0 0 0 0,1 0-1 0 0,-1 0 1 0 0,0 0 0 0 0,0 0-1 0 0,0 0 1 0 0,1 0 0 0 0,-1 0 0 0 0,0 0-1 0 0,0 0 1 0 0,0 0 0 0 0,1 0 0 0 0,-1 0-1 0 0,0 0 1 0 0,0 0 0 0 0,0-1-1 0 0,1 1 1 0 0,-1 0 0 0 0,0 0 0 0 0,0 0-1 0 0,0 0 1 0 0,0 0 0 0 0,1 0 0 0 0,-1-1-1 0 0,0 1 1 0 0,0 0 0 0 0,0 0-1 0 0,0 0 1 0 0,0 0 0 0 0,0-1-1 0 0,8-8 31 0 0,-7 7-31 0 0,5-6-5 0 0,-1 1 1 0 0,-1-1 0 0 0,1 1-1 0 0,-2-1 1 0 0,1 0 0 0 0,0-3 4 0 0,5-16 57 0 0,1-8-57 0 0,-9 31 3 0 0,8-33-46 0 0,-1 0-1 0 0,-2 0 1 0 0,0-31 43 0 0,-7 53 28 0 0,-1 10-35 0 0,2 5 6 0 0,0 0 0 0 0,-1 0 0 0 0,1 0 1 0 0,0 0-1 0 0,0 0 0 0 0,0-1 1 0 0,0 1-1 0 0,0 0 0 0 0,0 0 1 0 0,0 0-1 0 0,0 0 0 0 0,-1 0 1 0 0,1 0-1 0 0,0 0 0 0 0,0 0 1 0 0,0 0-1 0 0,0 0 0 0 0,0 0 0 0 0,0 0 1 0 0,0 0-1 0 0,-1 0 0 0 0,1 0 1 0 0,0 0-1 0 0,0 0 0 0 0,0 0 1 0 0,0 0-1 0 0,0 0 0 0 0,0 1 1 0 0,0-1-1 0 0,-1 0 0 0 0,1 0 1 0 0,0 0-1 0 0,0 0 0 0 0,0 0 0 0 0,0 0 1 0 0,0 0-1 0 0,0 0 0 0 0,0 0 1 0 0,0 0-1 0 0,0 1 1 0 0,-3 2-32 0 0,0 1 0 0 0,0-1 1 0 0,0 1-1 0 0,1 0 0 0 0,-1 0 1 0 0,1 0-1 0 0,-1 3 32 0 0,-10 33 90 0 0,9-28-67 0 0,-9 26-37 0 0,5-17 8 0 0,1 1 1 0 0,1-1-1 0 0,1 1 1 0 0,0 3 5 0 0,5-23-2 0 0,0 0 1 0 0,0 0 0 0 0,0 1 0 0 0,0-1-1 0 0,0 0 1 0 0,0 0 0 0 0,1 0 0 0 0,-1 0-1 0 0,1 1 2 0 0,-1-2-4 0 0,1-1 0 0 0,-1 0 0 0 0,0 1 0 0 0,0-1 0 0 0,0 0 0 0 0,1 1 0 0 0,-1-1 0 0 0,0 0 0 0 0,0 1 0 0 0,1-1 0 0 0,-1 0 0 0 0,0 1 0 0 0,0-1 0 0 0,1 0 0 0 0,-1 0 0 0 0,0 0 0 0 0,1 1 0 0 0,-1-1 0 0 0,1 0 0 0 0,-1 0 0 0 0,1 0 4 0 0,-1 0 1 0 0,1 0 0 0 0,-1 0-1 0 0,1 0 1 0 0,0 0 0 0 0,-1 0-1 0 0,1 0 1 0 0,0 0-1 0 0,-1-1 1 0 0,1 1 0 0 0,0 0-1 0 0,-1 0 1 0 0,1-1-1 0 0,-1 1 1 0 0,1 0 0 0 0,-1-1-1 0 0,1 1 1 0 0,-1-1 0 0 0,1 1-1 0 0,7-7 5 0 0,0-1 1 0 0,3-3-6 0 0,-4 3-4 0 0,1 1-1 0 0,7-7 5 0 0,-5 6-6 0 0,-8 6 9 0 0,1 0 1 0 0,-1 0-1 0 0,1 0 1 0 0,-1 0-1 0 0,1 1 1 0 0,0-1-1 0 0,-1 1 1 0 0,3-1-4 0 0,-2 1 44 0 0,-2 1-55 0 0,0-1-1 0 0,0 1 1 0 0,0 0-1 0 0,0-1 0 0 0,0 1 1 0 0,0 0-1 0 0,0 0 1 0 0,0 0-1 0 0,0 0 1 0 0,1 0 11 0 0,-2 0-4 0 0,0 0-1 0 0,0 0 1 0 0,0 0 0 0 0,0 0 0 0 0,0 0 0 0 0,1 0-1 0 0,-1 1 1 0 0,0-1 0 0 0,0 0 0 0 0,0 0-1 0 0,0 0 1 0 0,0 0 0 0 0,0 0 0 0 0,0 0-1 0 0,0 0 1 0 0,0 1 0 0 0,1-1 0 0 0,-1 0-1 0 0,0 0 1 0 0,0 0 0 0 0,0 0 0 0 0,0 0-1 0 0,0 0 1 0 0,0 1 0 0 0,0-1 0 0 0,0 0-1 0 0,0 0 5 0 0,-2 8 16 0 0,0-2-16 0 0,-1 0 0 0 0,-1 0-1 0 0,1 0 1 0 0,-1 0-1 0 0,0-1 1 0 0,-3 4 0 0 0,-12 18-36 0 0,-5 16 45 0 0,8-14 34 0 0,-13 19-43 0 0,18-31-28 0 0,0 0 0 0 0,2 1 0 0 0,0 0 0 0 0,-3 10 28 0 0,-16 38-113 0 0,-3 8 22 0 0,19-44 19 0 0,6-15 54 0 0,1 0-1 0 0,0 0 1 0 0,0 0-1 0 0,0 14 19 0 0,4-26-38 0 0,1 0 0 0 0,-1 0 0 0 0,0 0 0 0 0,1 0 1 0 0,-1 0-1 0 0,0 0 0 0 0,-1-1 0 0 0,1 1 0 0 0,0 0 0 0 0,-1-1 0 0 0,0 1 0 0 0,1-1 0 0 0,-1 1 0 0 0,-1-1 38 0 0,0 4-19 0 0,-1-1-1 0 0,1 0 0 0 0,-1 1 1 0 0,0 4 19 0 0,-6 8-159 0 0,5-6 111 0 0,4-7-108 0 0,1-5 151 0 0,0 0-1 0 0,0 0 0 0 0,0 0 0 0 0,0 1 1 0 0,0-1-1 0 0,0 0 0 0 0,0 0 0 0 0,0 0 0 0 0,0 0 1 0 0,0 0-1 0 0,0 0 0 0 0,1 0 0 0 0,-1 0 1 0 0,0 0-1 0 0,0 0 0 0 0,0 0 0 0 0,0 0 1 0 0,0 0-1 0 0,0 0 0 0 0,0 0 0 0 0,0 0 1 0 0,0 0-1 0 0,0 0 0 0 0,0 0 0 0 0,0 0 1 0 0,0 0-1 0 0,0 1 0 0 0,0-1 0 0 0,1 0 0 0 0,-1 0 1 0 0,0 0-1 0 0,0 0 0 0 0,0 0 0 0 0,0 0 1 0 0,0 0-1 0 0,0 0 0 0 0,0-1 0 0 0,0 1 1 0 0,0 0-1 0 0,0 0 0 0 0,0 0 0 0 0,0 0 1 0 0,0 0-1 0 0,1 0 0 0 0,-1 0 0 0 0,0 0 1 0 0,0 0-1 0 0,0 0 0 0 0,0 0 0 0 0,0 0 0 0 0,0 0 7 0 0,1-1 3 0 0,0 0 1 0 0,0 0 0 0 0,0 0 0 0 0,-1-1 0 0 0,1 1-1 0 0,0 0 1 0 0,0 0 0 0 0,-1-1 0 0 0,1 1 0 0 0,-1-1-5 0 0,3-5 81 0 0,7-9 55 0 0,1 0 0 0 0,0 1 0 0 0,2-2-136 0 0,11-5 83 0 0,-10 10 114 0 0,-12 10-199 0 0,1 0-1 0 0,-1 0 0 0 0,1-1 0 0 0,1-1 3 0 0,21-20 179 0 0,46-65-199 0 0,-66 83 3 0 0,0 1 0 0 0,1 0 0 0 0,-1 0 0 0 0,1 1 0 0 0,0 0-1 0 0,5-3 18 0 0,-6 2 143 0 0,2-2-9 0 0,-7 7-135 0 0,0 0 1 0 0,0 0 0 0 0,0 0 0 0 0,0 0 0 0 0,0 0 0 0 0,0 0 0 0 0,0 0-1 0 0,1-1 1 0 0,-1 1 0 0 0,0 0 0 0 0,0 0 0 0 0,0 0 0 0 0,0 0 0 0 0,1 0-1 0 0,-1 0 1 0 0,0 0 0 0 0,0 0 0 0 0,0 0 0 0 0,0 0 0 0 0,1 0 0 0 0,-1 0-1 0 0,0 0 1 0 0,0 0 0 0 0,0 0 0 0 0,0 0 0 0 0,1 0 0 0 0,-1 0 0 0 0,0 0-1 0 0,0 0 1 0 0,-2 3-9 0 0,-1 0 0 0 0,1 0-1 0 0,0 0 1 0 0,0 0 0 0 0,-1 1 9 0 0,-5 9-102 0 0,-1 0 0 0 0,-2 1 102 0 0,-14 20 280 0 0,1 7-423 0 0,-4 11 143 0 0,-7 9-268 0 0,31-54 199 0 0,0 0 0 0 0,-4 4 69 0 0,4-5-142 0 0,-1 1 1 0 0,-1 4 141 0 0,0 3-348 0 0,11-27-244 0 0,-1 6 603 0 0,4-10 223 0 0,0 1-1 0 0,6-7-233 0 0,-4 8 195 0 0,1 1-1 0 0,3-3-194 0 0,-4 6 6 0 0,-9 9 14 0 0,0 1 0 0 0,1 0 0 0 0,-1 0 0 0 0,0 0 0 0 0,1 0 1 0 0,-1 0-1 0 0,2 0-20 0 0,-2 0-9 0 0,1 1 0 0 0,-1-1 0 0 0,1 0-1 0 0,-1 0 1 0 0,1-1 0 0 0,-1 1 0 0 0,1-1 9 0 0,28-28 444 0 0,-15 15-394 0 0,-5 6-19 0 0,0 0 0 0 0,0 1 0 0 0,3-1-31 0 0,13-6 35 0 0,-19 12 3 0 0,-1-1-1 0 0,1 1 1 0 0,-1-1-1 0 0,0-1 1 0 0,-1 1-1 0 0,1-1-37 0 0,-2 1-23 0 0,0 0-1 0 0,1 1 1 0 0,-1-1-1 0 0,1 1 1 0 0,4-2 23 0 0,5-3 38 0 0,-1 0 0 0 0,9-7-38 0 0,-6 1 46 0 0,-12 10-45 0 0,1 1 0 0 0,-1-1 0 0 0,0 1 0 0 0,1 0-1 0 0,1-1 0 0 0,-4 3-13 0 0,0 0 0 0 0,0 0 0 0 0,0 0 0 0 0,0 0 0 0 0,-1 0 0 0 0,1-1 0 0 0,0 1 0 0 0,-1-1 13 0 0,0 1 3 0 0,0 1-1 0 0,-1-1 0 0 0,1 1 0 0 0,0 0 0 0 0,0-1 0 0 0,0 1 0 0 0,-1 0 0 0 0,1-1 0 0 0,0 1 1 0 0,0 0-1 0 0,0 0 0 0 0,-1 0 0 0 0,2-1-2 0 0,7-1 119 0 0,4-5-141 0 0,-10 6 12 0 0,1-1-1 0 0,-1 0 1 0 0,1 0 0 0 0,-1 0-1 0 0,0 0 1 0 0,0-1-1 0 0,1 0 11 0 0,-1 1 1 0 0,0-1 0 0 0,0 1 0 0 0,0 0 0 0 0,0 0 0 0 0,1 0-1 0 0,11-7-83 0 0,5 2 420 0 0,-11 2-333 0 0,1 1 0 0 0,-1 0 0 0 0,2 1-4 0 0,1-3-85 0 0,-10 5 75 0 0,0 0 0 0 0,0 0 1 0 0,0 0-1 0 0,1 0 0 0 0,-1 0 1 0 0,0 1-1 0 0,1-1 10 0 0,-1 1 0 0 0,-1-1 0 0 0,1 1 0 0 0,-1-1 0 0 0,1 1 0 0 0,-1-1 1 0 0,1 0-1 0 0,-1 0 0 0 0,1 0 0 0 0,-1 0 0 0 0,1 0 0 0 0,-1 0 0 0 0,1 0-35 0 0,0-1 0 0 0,-1 1 0 0 0,1 0 0 0 0,0 0 0 0 0,-1 0-1 0 0,3 0 36 0 0,-3 1 17 0 0,-1-1-1 0 0,1 1 0 0 0,0 0 0 0 0,0 0 1 0 0,0 0-1 0 0,0 0 0 0 0,0 0 0 0 0,0 0 0 0 0,0 0 1 0 0,1 0-17 0 0,-1 0 1 0 0,-1 0 0 0 0,1 0 1 0 0,0 0-1 0 0,-1 0 0 0 0,1 0 0 0 0,0 0 1 0 0,0 0-1 0 0,-1 0 0 0 0,1 0 1 0 0,0 0-1 0 0,-1 0 0 0 0,1-1 0 0 0,0 1 1 0 0,-1 0-1 0 0,1 0 0 0 0,0-1 1 0 0,-1 1-1 0 0,1-1-1 0 0,1 0 2 0 0,1 0-1 0 0,-1 0 1 0 0,0 0 0 0 0,1 0 0 0 0,-1 0 0 0 0,0 1-1 0 0,1-1 1 0 0,-1 1 0 0 0,2 0-2 0 0,-1-1 1 0 0,0 1 0 0 0,0-1 0 0 0,0 1-1 0 0,0-1 1 0 0,0 0 0 0 0,1-1-1 0 0,6-1 11 0 0,-9 3-4 0 0,0 0 1 0 0,0 0-1 0 0,0 0 0 0 0,0-1 0 0 0,0 1 0 0 0,1-1 0 0 0,-1 1 1 0 0,0-1-1 0 0,0 1 0 0 0,1-1-7 0 0,-2 0 1 0 0,1 1 0 0 0,0 0 0 0 0,0-1 0 0 0,-1 1 0 0 0,1 0-1 0 0,0 0 1 0 0,0 0 0 0 0,0 0 0 0 0,-1 0 0 0 0,1-1 0 0 0,0 1 0 0 0,0 1 0 0 0,0-1 0 0 0,0 0 0 0 0,0 0-1 0 0,0 0-5 0 0,0 0 1 0 0,1 0-1 0 0,-1 1 1 0 0,0-1-1 0 0,0-1 1 0 0,0 1-1 0 0,0 0 0 0 0,1 0 1 0 0,-1 0-1 0 0,0-1 1 0 0,0 1 4 0 0,15-5 55 0 0,-14 5-48 0 0,0 0-1 0 0,0-1 1 0 0,-1 1 0 0 0,1-1-1 0 0,0 0 1 0 0,0 1-1 0 0,0-1 1 0 0,-1 0 0 0 0,1 0-7 0 0,0 0 21 0 0,0 0 0 0 0,-1 0 0 0 0,1 0 0 0 0,0 0 0 0 0,0 1 0 0 0,0-1 0 0 0,0 1 0 0 0,2-1-21 0 0,-2 1 27 0 0,0-1 0 0 0,0 1 0 0 0,0-1 0 0 0,0 0 0 0 0,0 1 0 0 0,-1-1 0 0 0,2-1-27 0 0,0 1 0 0 0,0-1 1 0 0,0 1-1 0 0,0-1 1 0 0,0 1-1 0 0,0 0 1 0 0,0 0-1 0 0,2 0 0 0 0,0 0 117 0 0,19-3 63 0 0,-21 3-179 0 0,1 0 1 0 0,0 0-1 0 0,0-1 0 0 0,0 1 1 0 0,-1-1-1 0 0,1 0 0 0 0,1-1-1 0 0,-4 3 6 0 0,0-1-1 0 0,0 1 1 0 0,0 0-1 0 0,0-1 1 0 0,0 1-1 0 0,0 0 1 0 0,0 0-1 0 0,0 0 1 0 0,0 0-1 0 0,0 0 1 0 0,0 0-1 0 0,0 0 0 0 0,0 0 1 0 0,0 0-1 0 0,0 0 1 0 0,0 1-1 0 0,0-1 1 0 0,0 0-1 0 0,0 1-5 0 0,12-2-84 0 0,-12 1 99 0 0,1 0 0 0 0,-1 0 0 0 0,0 1 0 0 0,0-1 0 0 0,0 0 1 0 0,0 0-1 0 0,1-1 0 0 0,-1 1 0 0 0,0 0 0 0 0,0 0 0 0 0,0-1 0 0 0,0 1 0 0 0,1-1-15 0 0,3 0-25 0 0,11-3 69 0 0,9-2-44 0 0,-24 6 0 0 0,-1 0 1 0 0,1 0-1 0 0,0-1 0 0 0,-1 1 1 0 0,1 0-1 0 0,-1 0 0 0 0,1-1 1 0 0,0 1-1 0 0,-1-1 0 0 0,1 1 1 0 0,-1 0-1 0 0,1-1 0 0 0,-1 1 1 0 0,1-1-1 0 0,-1 1 0 0 0,0 0 1 0 0,1 0-1 0 0,-1-1 0 0 0,0 1 1 0 0,1 0-1 0 0,-1 0 0 0 0,0-1 1 0 0,1 1-1 0 0,-1 0 0 0 0,0 0 1 0 0,1 0-1 0 0,-1 0 0 0 0,1 0 1 0 0,-1 0-1 0 0,0 0 0 0 0,1 0 1 0 0,-1 0-1 0 0,1 0 0 0 0,-1 0 1 0 0,0 0-1 0 0,1 0 0 0 0,-1 0 1 0 0,1 0-1 0 0,-1 0 0 0 0,1 0 0 0 0,0 1 10 0 0,1-1 0 0 0,-1 1 0 0 0,1-1-1 0 0,-1 0 1 0 0,1 0 0 0 0,-1 0 0 0 0,1 0-1 0 0,-1 0 1 0 0,1 0 0 0 0,-1 0 0 0 0,1 0-1 0 0,-1 0 1 0 0,2-1-10 0 0,4-1 21 0 0,4 1 139 0 0,-10 0-150 0 0,1 0 0 0 0,-1 1 0 0 0,1-1 0 0 0,0 1 0 0 0,-1 0 0 0 0,1 0 0 0 0,-1-1 0 0 0,2 1-10 0 0,-1 0 11 0 0,-1 0 0 0 0,1 0 1 0 0,0 0-1 0 0,-1-1 0 0 0,1 1 0 0 0,-1 0 1 0 0,1-1-1 0 0,1 0-11 0 0,5 0 96 0 0,-7 1-99 0 0,-1 0 1 0 0,1 0-1 0 0,-1 0 1 0 0,1 0-1 0 0,-1 0 1 0 0,1 0-1 0 0,0 0 1 0 0,-1 0-1 0 0,1 0 1 0 0,-1 0 0 0 0,1 0-1 0 0,-1 0 1 0 0,1-1-1 0 0,-1 1 1 0 0,1 0-1 0 0,-1 0 1 0 0,1-1-1 0 0,-1 1 1 0 0,1 0-1 0 0,-1-1 1 0 0,1 1 2 0 0,-1 0-1 0 0,0-1-1 0 0,1 1 1 0 0,-1 0 0 0 0,1 0 0 0 0,-1 0 0 0 0,1-1 0 0 0,-1 1-1 0 0,1 0 1 0 0,-1 0 0 0 0,0 0 0 0 0,1 0 0 0 0,-1 0 0 0 0,1 0-1 0 0,-1 0 1 0 0,1 0 0 0 0,-1 0 0 0 0,1 0 0 0 0,-1 0 0 0 0,1 0-1 0 0,-1 0 1 0 0,1 1 1 0 0,8 0 15 0 0,-7-1 27 0 0,0 0 0 0 0,0 0 0 0 0,0 0 0 0 0,0 1 0 0 0,0-1 0 0 0,2 2-42 0 0,-3-2 6 0 0,0 1 1 0 0,0-1-1 0 0,1 0 1 0 0,-1 1-1 0 0,0-1 0 0 0,1 0 1 0 0,-1 0-1 0 0,0 0 1 0 0,1 0-1 0 0,-1 0 0 0 0,0 0 1 0 0,1 0-1 0 0,0-1-6 0 0,1 1 11 0 0,0-1 0 0 0,0 1 0 0 0,1 0 0 0 0,-1 0 0 0 0,0 0 0 0 0,2 0-11 0 0,5 1 137 0 0,-4 0-84 0 0,-5-1-58 0 0,-1 0-1 0 0,1 1 1 0 0,0-1-1 0 0,0 0 1 0 0,-1 0-1 0 0,1 0 1 0 0,0 0-1 0 0,0 0 1 0 0,-1 0-1 0 0,1 0 1 0 0,0 0-1 0 0,0 0 1 0 0,-1 0-1 0 0,1-1 1 0 0,0 1 5 0 0,-1 0-1 0 0,0 0 1 0 0,1 0 0 0 0,-1 0 0 0 0,0 0 0 0 0,0 0-1 0 0,1 0 1 0 0,-1 0 0 0 0,0 0 0 0 0,0 0 0 0 0,1 0-1 0 0,-1 0 1 0 0,0 0 0 0 0,1 0 0 0 0,-1 0 0 0 0,0 0-1 0 0,0 0 1 0 0,0 0 0 0 0,1 0 0 0 0,-1 0 0 0 0,0 0-1 0 0,0 1 1 0 0,1-1 0 0 0,-1 0 0 0 0,0 0 0 0 0,0 0 5 0 0,1 0 0 0 0,-1 1 0 0 0,0-1 0 0 0,0 0 0 0 0,1 0 1 0 0,-1 0-1 0 0,0 0 0 0 0,0 0 0 0 0,1 0 0 0 0,-1 0 0 0 0,0 1 0 0 0,0-1 0 0 0,1 0 1 0 0,-1 0-1 0 0,0 0 0 0 0,0 0 0 0 0,1 0 0 0 0,-1 0 0 0 0,0 0 0 0 0,1 0 1 0 0,-1-1-1 0 0,0 1 0 0 0,0 0 0 0 0,1 0 0 0 0,-1 0 0 0 0,0 0 0 0 0,0 0 0 0 0,1 0 1 0 0,-1 0-6 0 0,0-1 1 0 0,1 1 1 0 0,-1 0 0 0 0,1 0 0 0 0,-1-1-1 0 0,0 1 1 0 0,1 0 0 0 0,-1 0 0 0 0,1 0 0 0 0,-1 0-1 0 0,0 0 1 0 0,1 0 0 0 0,-1 0 0 0 0,1 0-1 0 0,-1 0 1 0 0,1 0 0 0 0,-1 0 0 0 0,1 0-1 0 0,-1 0 1 0 0,0 0 0 0 0,1 0 0 0 0,-1 0 0 0 0,1 1-1 0 0,-1-1 1 0 0,0 0 0 0 0,1 0 0 0 0,-1 0-1 0 0,1 1 1 0 0,-1-1 0 0 0,0 0 0 0 0,1 1-1 0 0,-1-1 1 0 0,0 0 0 0 0,1 0 0 0 0,-1 1-2 0 0,6 3-48 0 0,-6-4 49 0 0,1 0 1 0 0,-1 0 0 0 0,1 0 0 0 0,-1 0 0 0 0,1 0 0 0 0,0 0 0 0 0,-1 0-1 0 0,1 0 1 0 0,-1 0 0 0 0,1-1 0 0 0,-1 1 0 0 0,1 0 0 0 0,-1 0 0 0 0,1-1 0 0 0,0 1-2 0 0,-1 0 3 0 0,1-1 0 0 0,0 1 1 0 0,-1 0-1 0 0,1-1 0 0 0,0 1 1 0 0,-1 0-1 0 0,1 0 1 0 0,0 0-1 0 0,0-1 0 0 0,-1 1 1 0 0,1 0-1 0 0,0 0 1 0 0,0 0-4 0 0,7 0-24 0 0,-8 0 26 0 0,0-1-1 0 0,1 1 0 0 0,-1 0 1 0 0,1 0-1 0 0,-1 0 1 0 0,0 0-1 0 0,1 0 1 0 0,-1 0-1 0 0,1 0 1 0 0,-1 0-1 0 0,0 0 1 0 0,1 0-1 0 0,-1 0 1 0 0,1 0-1 0 0,-1 0 1 0 0,0 0-1 0 0,1 0 1 0 0,-1 1-1 0 0,0-1 1 0 0,1 0-1 0 0,-1 0 1 0 0,0 0-1 0 0,1 1-1 0 0,-1-1 5 0 0,1 0 1 0 0,-1 0-1 0 0,0 1 0 0 0,1-1 0 0 0,-1 0 0 0 0,1 0 1 0 0,-1 0-1 0 0,0 1 0 0 0,1-1 0 0 0,-1 0 0 0 0,1 0 0 0 0,-1 0 1 0 0,1 0-1 0 0,-1 0 0 0 0,0 0 0 0 0,1 0-5 0 0,6 2 56 0 0,-6-1-66 0 0,0-1 0 0 0,0 1 0 0 0,0-1 0 0 0,0 0-1 0 0,0 1 1 0 0,0-1 0 0 0,0 0 0 0 0,0 0 0 0 0,0 1 0 0 0,0-1 0 0 0,0 0 0 0 0,0 0 0 0 0,1 0 10 0 0,-1 0 8 0 0,0 0 1 0 0,1 0-1 0 0,-1 0 1 0 0,0 0-1 0 0,1 0 1 0 0,-1 1-1 0 0,0-1 1 0 0,0 0-1 0 0,1 1-8 0 0,-1-1 2 0 0,0 1 0 0 0,-1-1 0 0 0,1 0 1 0 0,0 0-1 0 0,0 0 0 0 0,0 1 0 0 0,-1-1 0 0 0,1 0 0 0 0,0 0 0 0 0,0 0 0 0 0,0 0 0 0 0,-1-1 0 0 0,1 1 0 0 0,0 0 0 0 0,0 0 0 0 0,-1 0 0 0 0,1-1 0 0 0,0 1 0 0 0,0 0 0 0 0,0-1-2 0 0,0 1-2 0 0,0-1 0 0 0,0 1 0 0 0,0 0 0 0 0,0-1 0 0 0,0 1 1 0 0,0 0-1 0 0,0 0 0 0 0,0 0 0 0 0,0 0 0 0 0,0 0 0 0 0,0 0 0 0 0,1 0 2 0 0,9 4 76 0 0,-9-3-72 0 0,0 0 0 0 0,-1-1 0 0 0,1 1 0 0 0,0 0 0 0 0,-1-1 0 0 0,1 0 0 0 0,0 1 0 0 0,0-1 0 0 0,-1 0 0 0 0,1 0 0 0 0,0 0-4 0 0,-1 0 1 0 0,0 0 0 0 0,0 0 0 0 0,0 0 0 0 0,0 0 0 0 0,0 0 0 0 0,0 0 0 0 0,0 0 0 0 0,0 1 0 0 0,0-1 0 0 0,0 0 0 0 0,0 1 0 0 0,0-1 0 0 0,0 0 0 0 0,0 1 0 0 0,0-1-1 0 0,7 3-123 0 0,-4-2 167 0 0,-3-1-42 0 0,0 1 1 0 0,0-1-1 0 0,0 0 0 0 0,1 0 0 0 0,-1 0 0 0 0,0 0 1 0 0,0 0-1 0 0,0 0 0 0 0,0 0 0 0 0,0-1-2 0 0,0 1-10 0 0,-1 0-1 0 0,0 1 0 0 0,1-1 0 0 0,-1 0 1 0 0,1 0-1 0 0,-1 0 0 0 0,1 0 0 0 0,-1 0 1 0 0,0 0-1 0 0,1 1 0 0 0,-1-1 0 0 0,1 0 1 0 0,-1 0-1 0 0,0 1 0 0 0,1-1 0 0 0,-1 1 11 0 0,7 2 138 0 0,-6-3-120 0 0,0 1 0 0 0,0-1 1 0 0,0 1-1 0 0,1-1 0 0 0,-1 1 0 0 0,0-1 1 0 0,0 1-1 0 0,0 0 0 0 0,0 0-18 0 0,8 4-79 0 0,12 6 104 0 0,-16-8-2 0 0,0 0 1 0 0,1 0 0 0 0,4 1-24 0 0,-4-3 90 0 0,-5-1-76 0 0,-1 0-1 0 0,1 0 0 0 0,-1 0 0 0 0,1 0 1 0 0,0 1-1 0 0,-1-1 0 0 0,1 0 0 0 0,-1 0 1 0 0,1 0-1 0 0,0 1 0 0 0,-1-1 1 0 0,1 0-1 0 0,-1 1 0 0 0,1-1-13 0 0,23 14-109 0 0,-14-7-64 0 0,1 1 234 0 0,-4-3-89 0 0,5 4 29 0 0,-12-8 3 0 0,0-1-1 0 0,1 1 1 0 0,-1-1-1 0 0,1 1 1 0 0,0-1-1 0 0,-1 1 1 0 0,1-1-1 0 0,-1 1 1 0 0,1-1-1 0 0,0 1 1 0 0,-1-1-1 0 0,1 0 1 0 0,0 0-1 0 0,-1 1 1 0 0,1-1-1 0 0,0 0 1 0 0,-1 0-1 0 0,1 0 1 0 0,0 1-1 0 0,0-1-3 0 0,1 0-18 0 0,-1 0 28 0 0,0 1-1 0 0,0-1 0 0 0,0 1 1 0 0,1-1-1 0 0,-1 1 1 0 0,0-1-1 0 0,0 1 1 0 0,0 0-1 0 0,-1-1 1 0 0,1 1-1 0 0,0 0-9 0 0,1 0 1 0 0,-1 0 0 0 0,0 0 0 0 0,0 0 0 0 0,1 0 0 0 0,-1 0 0 0 0,0 0 0 0 0,2 0-1 0 0,-2-1-18 0 0,1 1 0 0 0,0 0 0 0 0,-1 0 0 0 0,1 0-1 0 0,-1 0 1 0 0,1 0 0 0 0,-1 0 0 0 0,1 1 18 0 0,8 6-75 0 0,-1-4 346 0 0,-8-4-277 0 0,1 1 1 0 0,-1 0 0 0 0,1 0-1 0 0,-1-1 1 0 0,1 1 0 0 0,-1 0-1 0 0,0 0 1 0 0,1 0-1 0 0,-1 0 1 0 0,1 2 5 0 0,-1-3 13 0 0,-1 1-1 0 0,1-1 1 0 0,-1 1 0 0 0,1-1-1 0 0,0 0 1 0 0,0 1-1 0 0,-1-1 1 0 0,1 0 0 0 0,0 1-1 0 0,-1-1 1 0 0,1 0 0 0 0,0 0-1 0 0,0 0 1 0 0,0 0-13 0 0,0 0-3 0 0,0 1 0 0 0,0-1 1 0 0,0 0-1 0 0,0 0 0 0 0,0 1 0 0 0,0-1 1 0 0,-1 0-1 0 0,1 1 0 0 0,0-1 0 0 0,0 1 3 0 0,25 14 51 0 0,-24-14-59 0 0,0 1 0 0 0,0-1 0 0 0,0 0 0 0 0,0 0 0 0 0,1 0 0 0 0,-1-1 0 0 0,1 1 8 0 0,11 5 292 0 0,-4 3-373 0 0,-9-8 65 0 0,1 0-1 0 0,-1 0 0 0 0,0 1 0 0 0,0-1 0 0 0,1 0 0 0 0,-1-1 0 0 0,1 1 0 0 0,0 0 17 0 0,-1 0-7 0 0,1 0-1 0 0,-1 0 0 0 0,1 0 1 0 0,-1 0-1 0 0,0 0 1 0 0,1 0-1 0 0,-1 0 0 0 0,0 1 8 0 0,9 6-98 0 0,2-3 356 0 0,-10-4-282 0 0,0-1-1 0 0,0 1 0 0 0,0 0 1 0 0,0 0-1 0 0,0 0 0 0 0,0 0 1 0 0,1 1 24 0 0,18 15 228 0 0,-13-13-243 0 0,-7-4 15 0 0,0 1 0 0 0,0-1 0 0 0,0 0 0 0 0,-1 1 0 0 0,1-1-1 0 0,0 1 1 0 0,0-1 0 0 0,-1 1 0 0 0,1-1 0 0 0,0 1 0 0 0,-1 0-1 0 0,1-1 1 0 0,-1 1 0 0 0,1 0 0 0 0,-1-1 0 0 0,1 1-1 0 0,-1 0 1 0 0,2 2 1 0 0,0-1-1 0 0,0 0 1 0 0,0 1-1 0 0,0-1 0 0 0,0 0 1 0 0,0 0-1 0 0,1 0 1 0 0,-1 0-1 0 0,1 0 0 0 0,25 14 90 0 0,-26-15-139 0 0,0 1 1 0 0,1-1-1 0 0,-1 1 1 0 0,0 0-1 0 0,0 0 1 0 0,2 2 48 0 0,4 4 180 0 0,-2-5-146 0 0,-5-2-30 0 0,0-1 1 0 0,0 0-1 0 0,-1 0 0 0 0,1 1 0 0 0,0-1 1 0 0,-1 1-1 0 0,1-1 0 0 0,-1 0 1 0 0,1 1-1 0 0,0-1 0 0 0,-1 1 1 0 0,1 0-5 0 0,1 1-4 0 0,1 1 1 0 0,-1-1 0 0 0,1 1 0 0 0,0-1 0 0 0,0 0-1 0 0,0 0 1 0 0,0 0 0 0 0,0 0 0 0 0,0-1-1 0 0,3 2 4 0 0,-3-2-4 0 0,-1 0 0 0 0,1 1-1 0 0,0-1 1 0 0,-1 1 0 0 0,0 0-1 0 0,1 0 1 0 0,-1 0-1 0 0,1 1 5 0 0,6 5 254 0 0,-4-4-266 0 0,0 1 0 0 0,0-1 0 0 0,3 5 12 0 0,10 12-114 0 0,-10-12 234 0 0,-7-8-134 0 0,0 0-1 0 0,0 0 1 0 0,0 0-1 0 0,-1 0 1 0 0,1 0-1 0 0,0 0 1 0 0,0 0-1 0 0,-1 0 1 0 0,1 0-1 0 0,0 0 1 0 0,-1 0-1 0 0,1 1 15 0 0,-1-1 14 0 0,1 0 0 0 0,-1 1 0 0 0,1-1-1 0 0,0 0 1 0 0,0 1 0 0 0,0-1 0 0 0,1 1-14 0 0,5 8 37 0 0,2 3-5 0 0,-7-11-13 0 0,0 0-1 0 0,-1 0 0 0 0,1 0 1 0 0,-1 1-1 0 0,0-1 0 0 0,1 1-18 0 0,-1-2-5 0 0,-1 0-1 0 0,1 0 1 0 0,-1 0-1 0 0,1 0 1 0 0,0 0 0 0 0,-1 0-1 0 0,1-1 1 0 0,0 1-1 0 0,0 0 1 0 0,0 0-1 0 0,-1-1 1 0 0,2 1 5 0 0,-1 0-3 0 0,0 0 0 0 0,0-1 0 0 0,0 1 1 0 0,0 0-1 0 0,0 0 0 0 0,-1 0 0 0 0,1-1 1 0 0,0 1-1 0 0,-1 0 0 0 0,1 0 0 0 0,0 0 1 0 0,-1 1 2 0 0,5 14 17 0 0,-5-14-7 0 0,1 1 0 0 0,-1-1 0 0 0,1 1 0 0 0,0-1-1 0 0,0 1 1 0 0,0-1 0 0 0,0 0 0 0 0,0 1 0 0 0,1-1 0 0 0,-1 0 0 0 0,1 0-10 0 0,-2-1-2 0 0,1 0 0 0 0,-1 0 0 0 0,1 0 0 0 0,-1 0 0 0 0,1 0-1 0 0,-1 0 1 0 0,1-1 0 0 0,-1 1 0 0 0,0 1 2 0 0,1 0-7 0 0,-1-1-1 0 0,0 0 1 0 0,1 0-1 0 0,-1 0 1 0 0,1 0 0 0 0,-1 0-1 0 0,1 0 1 0 0,-1 0-1 0 0,1 0 1 0 0,0 1 7 0 0,1-1-8 0 0,-1 0 1 0 0,0 0 0 0 0,0 0-1 0 0,0 1 1 0 0,0-1-1 0 0,0 0 1 0 0,0 1-1 0 0,-1-1 1 0 0,1 1 0 0 0,0-1-1 0 0,-1 1 1 0 0,1-1-1 0 0,-1 1 1 0 0,1 0 7 0 0,-1 0 13 0 0,1 0 0 0 0,-1 0-1 0 0,0-1 1 0 0,1 1 0 0 0,0 0 0 0 0,-1 0 0 0 0,1-1 0 0 0,0 1-1 0 0,0-1 1 0 0,0 1-13 0 0,0 0 24 0 0,1 1-1 0 0,-1-1 0 0 0,0 1 1 0 0,0-1-1 0 0,0 2-23 0 0,-1-1-14 0 0,1-1 0 0 0,0 1 0 0 0,0 0 0 0 0,0-1 0 0 0,0 1 0 0 0,1 0-1 0 0,-1-1 1 0 0,1 0 0 0 0,-1 1 0 0 0,1-1 0 0 0,0 0 0 0 0,0 1 14 0 0,-1-3 1 0 0,-1 1 0 0 0,1 0 0 0 0,-1 0 0 0 0,0-1 1 0 0,1 1-1 0 0,-1 0 0 0 0,1 0 0 0 0,-1 0 0 0 0,0 0 0 0 0,0-1 0 0 0,0 1 0 0 0,1 0 1 0 0,-1 0-1 0 0,0 0 0 0 0,0 0 0 0 0,0 0-1 0 0,0 0 1 0 0,0 0 0 0 0,0 0-1 0 0,0 0 1 0 0,0 0 0 0 0,0-1 0 0 0,0 1 0 0 0,0 0 0 0 0,1 0 0 0 0,-1 0 0 0 0,0 0-1 0 0,1 0 1 0 0,-1-1 0 0 0,1 1 0 0 0,-1 0 0 0 0,1 0 0 0 0,-1 0-1 0 0,2 1 2 0 0,0 1 0 0 0,-1 0 0 0 0,0 0 0 0 0,0 0-1 0 0,1 0 1 0 0,-2 0 0 0 0,2 2-2 0 0,-1 0 6 0 0,0-2-17 0 0,-1-3 12 0 0,0 1-1 0 0,0-1 1 0 0,0 1 0 0 0,0-1-1 0 0,0 1 1 0 0,1-1 0 0 0,-1 0-1 0 0,0 1 1 0 0,0-1 0 0 0,0 1-1 0 0,1-1 1 0 0,-1 0-1 0 0,0 1 1 0 0,0-1 0 0 0,1 1-1 0 0,-1-1 1 0 0,0 0 0 0 0,1 1-1 0 0,-1-1 1 0 0,0 0 0 0 0,1 0-1 0 0,-1 1 1 0 0,1-1-1 0 0,-1 0 1 0 0,0 0 0 0 0,1 0-1 0 0,-1 0 1 0 0,1 1 0 0 0,0-1-1 0 0,-1 0 2 0 0,1 0 0 0 0,0 1 0 0 0,-1-1 0 0 0,1 0 1 0 0,0 1-1 0 0,-1-1 0 0 0,1 0 0 0 0,0 1 0 0 0,-1-1 1 0 0,1 1-1 0 0,-1-1 0 0 0,1 1 0 0 0,-1-1 0 0 0,1 1 1 0 0,-1 0-1 0 0,1-1 0 0 0,-1 1 0 0 0,0 0 0 0 0,1-1-2 0 0,4 16 39 0 0,-4-13-40 0 0,-1-1 0 0 0,1 0 0 0 0,0 0-1 0 0,-1 0 1 0 0,1 0 0 0 0,0 0 0 0 0,1 2 1 0 0,7 6-161 0 0,-6-8 168 0 0,-1 1 1 0 0,0-1-1 0 0,0 1 0 0 0,0 0 1 0 0,0 0-1 0 0,0 0 0 0 0,0 0 1 0 0,-1 0-1 0 0,0 1-7 0 0,10 32 211 0 0,-4-16-285 0 0,-1 20-44 0 0,-6-34 96 0 0,-1-5 25 0 0,1-1 0 0 0,0 1 1 0 0,0-1-1 0 0,0 1 0 0 0,0-1 0 0 0,0 1 0 0 0,0-1 0 0 0,0 0 0 0 0,0 1 0 0 0,0-1 0 0 0,0 1 0 0 0,0-1 0 0 0,0 1 0 0 0,0-1 1 0 0,1 0-1 0 0,-1 1 0 0 0,0-1 0 0 0,0 1 0 0 0,0-1-3 0 0,1 2 0 0 0,-1 0-1 0 0,1 1 1 0 0,-1-1-1 0 0,0 0 1 0 0,0 0 0 0 0,0 0-1 0 0,0 0 1 0 0,0 1 0 0 0,0-1-1 0 0,-1 0 1 0 0,0 1 0 0 0,0 9 27 0 0,0 53-179 0 0,1-61 241 0 0,0 0-93 0 0,0-1-1 0 0,0 1 1 0 0,0 0 0 0 0,1 0 0 0 0,-1-1 0 0 0,1 1 0 0 0,0-1 0 0 0,1 2 4 0 0,-2-3 0 0 0,0-1 1 0 0,0 0-1 0 0,1 1 1 0 0,-1-1 0 0 0,0 0-1 0 0,0 1 1 0 0,0-1 0 0 0,0 0-1 0 0,0 1 1 0 0,-1-1-1 0 0,1 8 10 0 0,2 38 19 0 0,8-6 19 0 0,-9-36-59 0 0,0-1 0 0 0,-1 1 0 0 0,0 0-1 0 0,0-1 1 0 0,0 1 0 0 0,0 3 11 0 0,0 9-84 0 0,1-7 207 0 0,-1-2-101 0 0,-1 6-13 0 0,0 7 65 0 0,1-16-82 0 0,0 0 1 0 0,-1 0-1 0 0,0 0 1 0 0,0 4 7 0 0,-4 11 18 0 0,0 8-18 0 0,4-22-24 0 0,-1 7-225 0 0,2-9 318 0 0,0 0 0 0 0,-1 1 0 0 0,0-1 0 0 0,-1 4-69 0 0,-1 0-4 0 0,1 1-1 0 0,0 0 1 0 0,0 3 4 0 0,-3 13-59 0 0,-1 1 34 0 0,2-7-7 0 0,4-15 21 0 0,-1 1-1 0 0,0-1 1 0 0,0-1-1 0 0,0 1 1 0 0,-1 0 0 0 0,0 0 11 0 0,1 0 24 0 0,-1 1 1 0 0,1-1-1 0 0,0 0 0 0 0,0 1 1 0 0,-1 3-25 0 0,2-3 20 0 0,-1 0 0 0 0,0 0 0 0 0,-1-1 0 0 0,-1 5-20 0 0,-1 3-22 0 0,-1 0 0 0 0,1 2 22 0 0,1-3 2 0 0,-1 0-1 0 0,0 0 0 0 0,-1 2-1 0 0,-31 64-30 0 0,33-69 68 0 0,2-5-33 0 0,0-1 0 0 0,0 1 1 0 0,0-1-1 0 0,0 1 1 0 0,-2 1-6 0 0,-4 7 40 0 0,-9 12-572 0 0,-1 3 521 0 0,5-8 187 0 0,-18 23-166 0 0,-2 5-147 0 0,20-33 224 0 0,-22 29-170 0 0,33-40 93 0 0,-1 0 0 0 0,0 0 0 0 0,0 0 0 0 0,0 0 0 0 0,0 0 0 0 0,-1 0-10 0 0,-6 5-20 0 0,-11 19-170 0 0,3-8 222 0 0,1 0-174 0 0,8-10 150 0 0,0 0 0 0 0,0 0 0 0 0,-3 1-8 0 0,3 0 4 0 0,8-9 3 0 0,0 1-1 0 0,-1 0 1 0 0,1-1 0 0 0,0 1-1 0 0,-1-1 1 0 0,1 1-1 0 0,-1-1 1 0 0,1 1 0 0 0,-1-1-1 0 0,1 0 1 0 0,-1 1 0 0 0,1-1-1 0 0,-1 1 1 0 0,1-1-1 0 0,-1 0 1 0 0,1 0 0 0 0,-1 1-1 0 0,1-1 1 0 0,-1 0 0 0 0,0 0-1 0 0,1 0 1 0 0,-1 1 0 0 0,0-1-1 0 0,1 0 1 0 0,-1 0-7 0 0,0 0-5 0 0,0 0 0 0 0,0 0 0 0 0,1 1 1 0 0,-1-1-1 0 0,0 0 0 0 0,0 1 0 0 0,1-1 0 0 0,-1 0 1 0 0,0 1-1 0 0,0-1 0 0 0,1 1 0 0 0,-1 0 1 0 0,0-1-1 0 0,1 1 0 0 0,-1-1 0 0 0,1 1 0 0 0,-1 0 1 0 0,1-1-1 0 0,-1 1 0 0 0,1 0 0 0 0,0 0 0 0 0,-1 0 1 0 0,1 0 4 0 0,-1 0-2 0 0,1 0 0 0 0,-1 0 0 0 0,0 0 0 0 0,1 0 0 0 0,-1 0 0 0 0,0 0 1 0 0,0 0-1 0 0,1-1 0 0 0,-1 1 0 0 0,0 0 0 0 0,-1 0 2 0 0,1 0-9 0 0,-1 0-1 0 0,0 0 0 0 0,1 0 1 0 0,-1 1-1 0 0,1-1 1 0 0,-1 0-1 0 0,1 1 0 0 0,-1-1 1 0 0,1 1-1 0 0,0 0 1 0 0,-1 0 9 0 0,1 0 8 0 0,0-1 0 0 0,0 1 0 0 0,0-1 0 0 0,-1 0-1 0 0,1 0 1 0 0,-1 1 0 0 0,1-1 0 0 0,-1 0 0 0 0,1 0-8 0 0,-10 7-3 0 0,-25 23-187 0 0,4-5 328 0 0,29-23-183 0 0,-1 0 1 0 0,0-1 0 0 0,0 1-1 0 0,-3 0 45 0 0,-12 9-229 0 0,10-6 173 0 0,-1 0 1 0 0,-1 0 55 0 0,-5 3 94 0 0,12-6-117 0 0,0-1-14 0 0,-1 1 0 0 0,1 0 0 0 0,-1-1 0 0 0,0 0 1 0 0,0 0-1 0 0,-5 1 37 0 0,-17 7 118 0 0,24-9-90 0 0,0 0-1 0 0,0 0 1 0 0,0 1 0 0 0,0-1-1 0 0,0 0 1 0 0,1 1-1 0 0,-1 0 1 0 0,0 0-28 0 0,0 0-45 0 0,0 1 1 0 0,-1-2-1 0 0,1 1 0 0 0,0 0 1 0 0,-3 0 44 0 0,-8 5 68 0 0,0 0 34 0 0,7-6-194 0 0,6 0 92 0 0,0-1 0 0 0,0 0 0 0 0,0 0 0 0 0,0 1 0 0 0,0-1-1 0 0,0 0 1 0 0,0 1 0 0 0,0-1 0 0 0,0 1 0 0 0,0 0 0 0 0,-2 0-14 0 0,1 0 1 0 0,0 0-1 0 0,-1 1 0 0 0,1-1 0 0 0,-1-1 1 0 0,1 1-1 0 0,-3 0 14 0 0,3 0 19 0 0,0-1 0 0 0,0 1 0 0 0,0-1 1 0 0,0 1-1 0 0,0 0 0 0 0,0 0 0 0 0,0 0 0 0 0,0 0 0 0 0,-1 1-19 0 0,1 0-10 0 0,0-1 0 0 0,1 0 0 0 0,-1 0 0 0 0,0-1 0 0 0,0 1 0 0 0,0 0 0 0 0,0-1-1 0 0,1 1 1 0 0,-1-1 0 0 0,-1 1 10 0 0,1-1 25 0 0,-1 1 0 0 0,1-1-1 0 0,-1 1 1 0 0,1 0 0 0 0,-2 1-25 0 0,3-2-4 0 0,0 1 0 0 0,-1-1 0 0 0,1 1 0 0 0,0-1 0 0 0,-1 1 0 0 0,1-1 0 0 0,0 0 0 0 0,-1 0 0 0 0,1 0 4 0 0,-10 2 10 0 0,-15 5 14 0 0,20-5 3 0 0,0-1-1 0 0,1 1 0 0 0,-1 0 0 0 0,0 0 0 0 0,1 0 1 0 0,-2 2-27 0 0,6-3-18 0 0,-1-1-1 0 0,1 1 1 0 0,0-1 0 0 0,-1 1 0 0 0,1-1 0 0 0,-1 0-1 0 0,1 1 1 0 0,-1-1 0 0 0,1 0 0 0 0,-1 0 0 0 0,1 0-1 0 0,-1 0 19 0 0,-7 1 60 0 0,8-1-43 0 0,-1 0 1 0 0,0 1-1 0 0,1-1 0 0 0,-1 1 1 0 0,1 0-1 0 0,-1-1 0 0 0,0 2-17 0 0,1-2 2 0 0,0 1-1 0 0,-1 0 1 0 0,1-1-1 0 0,0 1 1 0 0,-1-1-1 0 0,1 1 1 0 0,0-1-1 0 0,-1 0 1 0 0,1 1-1 0 0,-1-1-1 0 0,-2 0-16 0 0,0 1 0 0 0,1-1 0 0 0,-1 1 0 0 0,0 0 0 0 0,1 0 1 0 0,0 1-1 0 0,-1-1 0 0 0,1 1 0 0 0,-1 0 16 0 0,-17 7 184 0 0,12-7-290 0 0,0 0-1 0 0,-5 1 107 0 0,-28 7 20 0 0,29-7-79 0 0,11-2 64 0 0,0 0 0 0 0,0-1 1 0 0,0 1-1 0 0,-1-1 0 0 0,1 1 0 0 0,0-1 0 0 0,0 0-5 0 0,0 0-13 0 0,-1 1 0 0 0,1-1-1 0 0,-1 1 1 0 0,1-1 0 0 0,0 1-1 0 0,-2 1 14 0 0,-9 2-18 0 0,7-3 99 0 0,-1 1 0 0 0,1 0 0 0 0,-3 1-81 0 0,3 0 2 0 0,0-1 0 0 0,-1-1 0 0 0,-1 1-2 0 0,-9 2-27 0 0,12-3 7 0 0,0 0 0 0 0,0 0-1 0 0,-1 0 1 0 0,1-1 0 0 0,0 0 0 0 0,-2 0 20 0 0,-40 1 180 0 0,2-2-196 0 0,25 2-18 0 0,16 0 51 0 0,0-1-1 0 0,0 1 1 0 0,1-1-1 0 0,-1 0 1 0 0,0 0-1 0 0,0-1 1 0 0,0 1 0 0 0,0-1-1 0 0,0 0 1 0 0,1 0-1 0 0,-2 0-16 0 0,1-1-20 0 0,-1 1 0 0 0,1 0 0 0 0,-1 1 0 0 0,1-1 0 0 0,-1 1-1 0 0,1 0 1 0 0,-1 0 0 0 0,-2 1 20 0 0,-6-1 20 0 0,-23-5-68 0 0,-18 1 232 0 0,39 3-234 0 0,1 0 0 0 0,-9-3 50 0 0,17 3-2 0 0,-49-8 48 0 0,49 8-6 0 0,-4 0-73 0 0,1-1 0 0 0,0 0 1 0 0,0 0-1 0 0,-6-3 33 0 0,-41-11 93 0 0,-8-12-139 0 0,11 6 52 0 0,48 19-7 0 0,-1 0 0 0 0,1 0 0 0 0,0 0 0 0 0,0 0 0 0 0,0-1 0 0 0,-1 0 1 0 0,0-1 8 0 0,0 0-1 0 0,-1 1 0 0 0,-2-1-7 0 0,-41-26-25 0 0,16 16 148 0 0,21 6-183 0 0,10 7 58 0 0,-1 0 0 0 0,1-1 0 0 0,0 1 0 0 0,0-1 0 0 0,0 0 0 0 0,1 0 0 0 0,-1 0 0 0 0,1-1 0 0 0,-1 1 0 0 0,1-1 2 0 0,0 2 0 0 0,1-1 0 0 0,-1 0 0 0 0,0 1 0 0 0,1 0 0 0 0,-1-1 0 0 0,-1 1 0 0 0,1 0 0 0 0,0 0 0 0 0,0 0 1 0 0,-1 0-1 0 0,1 0 0 0 0,-1 1 0 0 0,1-1 0 0 0,-1 1 0 0 0,0 0 0 0 0,0 0 0 0 0,0-1 0 0 0,1 2-2 0 0,0-1 0 0 0,0 0-1 0 0,1 0 1 0 0,-1 0 0 0 0,0-1 0 0 0,1 1 0 0 0,-1 0-1 0 0,1-1 1 0 0,-1 1 0 0 0,1-1 0 0 0,-1 0 2 0 0,-3-4 12 0 0,-7-4-131 0 0,-6-6 17 0 0,8 6 87 0 0,9 8 8 0 0,0 1-1 0 0,0 0 1 0 0,0 0-1 0 0,-1 0 1 0 0,1 0-1 0 0,0 0 1 0 0,0 0-1 0 0,-1 0 1 0 0,1 0-1 0 0,0 0 1 0 0,-1 0-1 0 0,1 1 1 0 0,-1-1-1 0 0,1 1 0 0 0,-1-1 1 0 0,0 1 7 0 0,1-1 9 0 0,0 0 1 0 0,0 0-1 0 0,-1 0 0 0 0,1 0 0 0 0,0 0 1 0 0,0 0-1 0 0,0-1 0 0 0,0 1 0 0 0,0 0 1 0 0,1 0-1 0 0,-1-1 0 0 0,0 1 1 0 0,0-1-10 0 0,0 0 74 0 0,-1-1-76 0 0,0 1 1 0 0,0 0 0 0 0,0-1 0 0 0,0 1 0 0 0,-1 0 1 0 0,-9-11-182 0 0,-10-12 262 0 0,20 23-62 0 0,0 0-36 0 0,1 0 0 0 0,-1 0-1 0 0,1 1 1 0 0,0-1-1 0 0,0 0 1 0 0,-1 0 0 0 0,1 0-1 0 0,1-1 1 0 0,-2 0 18 0 0,2 1 14 0 0,-1 1 1 0 0,0-1-1 0 0,0 0 0 0 0,0 1 0 0 0,-1-1 1 0 0,1 0-1 0 0,0 1 0 0 0,-1 0 0 0 0,1-1 1 0 0,-2 0-15 0 0,1 0 14 0 0,0 1 1 0 0,1-1 0 0 0,-1 0-1 0 0,1 0 1 0 0,-1 0 0 0 0,1 0-1 0 0,-1-1-14 0 0,1 1-39 0 0,-1 0 0 0 0,1 0 0 0 0,-1 0-1 0 0,1 0 1 0 0,-2-1 39 0 0,1 2 20 0 0,1-1 1 0 0,-1 0-1 0 0,0 0 0 0 0,1 0 0 0 0,0 0 0 0 0,0 0 1 0 0,-1 0-21 0 0,-3-9 26 0 0,2 6 1 0 0,1 1 0 0 0,0-1 0 0 0,0 0 0 0 0,0 0-27 0 0,0-1-1 0 0,0 0 0 0 0,-1 1 0 0 0,1 0 0 0 0,-1-1 1 0 0,-5-9 66 0 0,-1-10-327 0 0,7 19 286 0 0,0 1 0 0 0,0-1 0 0 0,0 0 1 0 0,-4-5-26 0 0,5 9-17 0 0,0 0 0 0 0,0 0 0 0 0,0-1 0 0 0,1 1 0 0 0,-1 0 0 0 0,0-2 17 0 0,-4-12 59 0 0,3 12-44 0 0,0-1 0 0 0,1 1-1 0 0,0 0 1 0 0,0-1 0 0 0,-1-2-15 0 0,-3-13 81 0 0,-3-1 19 0 0,3 8 73 0 0,-4-12-173 0 0,-3-10-128 0 0,5 13 43 0 0,2 5 175 0 0,1 1 1 0 0,0-1 0 0 0,1 0-1 0 0,1-9-90 0 0,-4-22-225 0 0,6-1 96 0 0,2-27 129 0 0,0 55-22 0 0,-2 3 141 0 0,-2-16-119 0 0,0 16 38 0 0,2 0 0 0 0,0-1-38 0 0,1-18-51 0 0,-1 18-29 0 0,3-16 80 0 0,5-73 211 0 0,-5 60-178 0 0,4-51 119 0 0,-5 86-205 0 0,-2 9 40 0 0,1-1 0 0 0,-1 0 1 0 0,0 1-1 0 0,0-1 0 0 0,0 0 13 0 0,1-9-72 0 0,1 4 104 0 0,-2 5-47 0 0,1 0 0 0 0,-1 0 1 0 0,1 1-1 0 0,1-1 0 0 0,-1 1 0 0 0,2-5 15 0 0,3-8 60 0 0,3-7-2 0 0,-6 16-22 0 0,0 0-1 0 0,1-5-35 0 0,5-17-138 0 0,-6 20 142 0 0,0 0 0 0 0,0-1 1 0 0,-1-2-5 0 0,-1 10-10 0 0,-1 0 1 0 0,1 0-1 0 0,0 0 1 0 0,0 1-1 0 0,1-1 1 0 0,-1 0-1 0 0,1 0 10 0 0,3-7 19 0 0,3-3-28 0 0,1-2-62 0 0,14-32-203 0 0,-22 41 243 0 0,-1 5 28 0 0,0 1-1 0 0,0-1 0 0 0,0 0 1 0 0,0 1-1 0 0,0-1 1 0 0,0 1-1 0 0,1-1 0 0 0,-1 0 1 0 0,0 1-1 0 0,0-1 1 0 0,1 1-1 0 0,-1-1 0 0 0,0 0 1 0 0,1 1-1 0 0,-1-1 1 0 0,0 1-1 0 0,1-1 0 0 0,-1 1 4 0 0,13-19-282 0 0,-11 20 232 0 0,-2-1 78 0 0,0-6 168 0 0,-1 5-230 0 0,1 2-40 0 0,2-1 104 0 0,-1-1-72 0 0,5 0 44 0 0,-5-1 123 0 0,-1 2-128 0 0,0-1 0 0 0,0 1 0 0 0,0 0 0 0 0,0 0-1 0 0,0 0 1 0 0,0 0 0 0 0,1 0 0 0 0,-1 0-1 0 0,0 0 1 0 0,0 0 0 0 0,0 0 0 0 0,0 0 0 0 0,0 0-1 0 0,0 0 1 0 0,0 0 0 0 0,0 0 0 0 0,0 0-1 0 0,0 0 1 0 0,0 0 0 0 0,0-1 0 0 0,0 1 0 0 0,0 0-1 0 0,0 0 1 0 0,0 0 0 0 0,0 0 0 0 0,0 0-1 0 0,1 0 1 0 0,-1 0 0 0 0,0 0 0 0 0,0 0 0 0 0,0 0-1 0 0,0 0 1 0 0,0 0 0 0 0,0 0 0 0 0,0 0-1 0 0,0 0 1 0 0,0 0 0 0 0,0 0 0 0 0,0 0-1 0 0,0 0 1 0 0,0 0 0 0 0,0 0 0 0 0,1 0 0 0 0,-1 1-1 0 0,0-1 1 0 0,0 0 0 0 0,0 0 0 0 0,0 0-1 0 0,0 0 1 0 0,0 0 0 0 0,0 0 0 0 0,0 0 0 0 0,0 0-1 0 0,0 0 1 0 0,0 0 0 0 0,0 0 0 0 0,0 0-1 0 0,0 0 1 0 0,0 0 0 0 0,0 0 0 0 0,0 0 0 0 0,0 0 3 0 0,1 1-49 0 0,0-1-8 0 0,-1-3-194 0 0,0 3 249 0 0,0 0-1 0 0,0 0 0 0 0,0 0 1 0 0,0 0-1 0 0,0 0 1 0 0,0 0-1 0 0,0 0 0 0 0,0 0 1 0 0,1 0-1 0 0,-1 0 1 0 0,0 0-1 0 0,0 0 0 0 0,0 0 1 0 0,0 0-1 0 0,0-1 1 0 0,0 1-1 0 0,0 0 0 0 0,0 0 1 0 0,0 0-1 0 0,0 0 1 0 0,0 0-1 0 0,0 0 0 0 0,-1 0 1 0 0,1 0-1 0 0,0 0 0 0 0,0 0 1 0 0,0 0-1 0 0,0 0 1 0 0,0 0-1 0 0,0 0 0 0 0,0 0 1 0 0,0 0-1 0 0,0 0 1 0 0,0 0-1 0 0,0 0 0 0 0,0-1 1 0 0,0 1-1 0 0,0 0 1 0 0,0 0-1 0 0,0 0 0 0 0,0 0 1 0 0,0 0-1 0 0,0 0 1 0 0,0 0-1 0 0,0 0 0 0 0,0 0 1 0 0,0 0-1 0 0,-1 0 1 0 0,1 0-1 0 0,0 0 0 0 0,0 0 1 0 0,0 0-1 0 0,0 0 0 0 0,0 0 1 0 0,0 0-1 0 0,0 0 1 0 0,0 0-1 0 0,0 0 0 0 0,0 0 1 0 0,0 0 2 0 0,0 5 1 0 0,0-4 10 0 0,1-4-6 0 0,8 5 253 0 0,-8 2-179 0 0,0-3-141 0 0,0-3-22 0 0,-1 2 84 0 0,0 0 1 0 0,0 1-1 0 0,0-1 1 0 0,0 0-1 0 0,0 0 1 0 0,0 0-1 0 0,-1 0 1 0 0,1 0-1 0 0,0 0 1 0 0,0 0-1 0 0,0 0 1 0 0,0 0-1 0 0,0 0 1 0 0,0 1-1 0 0,0-1 1 0 0,0 0-1 0 0,0 0 1 0 0,0 0-1 0 0,-1 0 1 0 0,1 0-1 0 0,0 0 1 0 0,0 0-1 0 0,0 1 1 0 0,0-1-1 0 0,0 0 1 0 0,0 0-1 0 0,0 0 1 0 0,0 0-1 0 0,0 0 1 0 0,0 1-1 0 0,0-1 1 0 0,0 0-1 0 0,0 0 1 0 0,0 0-1 0 0,0 0 1 0 0,0 0-1 0 0,0 0 1 0 0,0 1-1 0 0,0-1 1 0 0,1 0-1 0 0,-1 0 1 0 0,0 0-1 0 0,0 0 1 0 0,0 0-1 0 0,0 0 1 0 0,0 1-1 0 0,0-1 1 0 0,0 0-1 0 0,0 0 1 0 0,0 0-1 0 0,0 0 1 0 0,1 0-1 0 0,-1 0 1 0 0,0 0-1 0 0,0 0 1 0 0,0 0-1 0 0,0 0 1 0 0,0 0-1 0 0,0 0 1 0 0,1 0-1 0 0,-1 1 1 0 0,0-1-1 0 0,0 0 1 0 0,0 0-1 0 0,0 0 1 0 0,0 0-1 0 0,1 0 0 0 0,-2 0 2 0 0,1 0 0 0 0,0 0 0 0 0,0 1-1 0 0,-1-1 1 0 0,1 1 0 0 0,0-1 0 0 0,0 0-1 0 0,-1 1 1 0 0,1-1 0 0 0,0 0 0 0 0,0 1-1 0 0,0-1 1 0 0,0 1 0 0 0,0-1 0 0 0,0 1 0 0 0,0-1-1 0 0,0 0 1 0 0,0 1 0 0 0,0-1 0 0 0,0 1-1 0 0,0-1 1 0 0,0 1-2 0 0,0 2 92 0 0,-9 17 39 0 0,4 9 69 0 0,-4-12-170 0 0,0 9 63 0 0,5-18-74 0 0,2 3-72 0 0,2-10 75 0 0,0 1-1 0 0,0-1 0 0 0,0 0 1 0 0,-1 0-1 0 0,1 0 0 0 0,0 0 0 0 0,-1 1 1 0 0,1-1-1 0 0,-1 1-21 0 0,0-1 7 0 0,1 0 0 0 0,-1 0-1 0 0,1 1 1 0 0,0-1 0 0 0,-1 1 0 0 0,1-1-1 0 0,0 0 1 0 0,0 1 0 0 0,0-1 0 0 0,0 1-1 0 0,0 0-6 0 0,-1 12-119 0 0,-2-3 131 0 0,3-8 4 0 0,-1-1-1 0 0,1 1 0 0 0,-1-1 1 0 0,0 1-1 0 0,0-1 0 0 0,0 0 0 0 0,0 1 1 0 0,0-1-1 0 0,0 0 0 0 0,-1 0 0 0 0,1 0 1 0 0,-2 2-16 0 0,2-3-1 0 0,1 1 0 0 0,-1-1 0 0 0,0 1 0 0 0,0-1 0 0 0,1 1 0 0 0,-1 0 0 0 0,1-1 0 0 0,0 1 0 0 0,0 0 0 0 0,-1-1 1 0 0,0 5 215 0 0,-1 4-476 0 0,2-8 283 0 0,0 0 0 0 0,-1 0 0 0 0,1 0 0 0 0,-1 0 0 0 0,1 0 0 0 0,-1-1 0 0 0,-1 3-22 0 0,0-1 0 0 0,1 1 0 0 0,0-1-1 0 0,0 1 1 0 0,0-1 0 0 0,-1 3 0 0 0,-3 14 24 0 0,1-9-8 0 0,1 1-1 0 0,-3 12-15 0 0,1-2-66 0 0,5-20 89 0 0,0 0 0 0 0,-1 0 0 0 0,1 0-1 0 0,0 0 1 0 0,0 0 0 0 0,0 0 0 0 0,1 1-23 0 0,-1 10-110 0 0,-2-7 120 0 0,2-6 29 0 0,3-3 8 0 0,-2 2-51 0 0,0 0 0 0 0,-1-1 0 0 0,1 1 0 0 0,-1-1 0 0 0,1 1 0 0 0,-1 0 0 0 0,1-1 0 0 0,-1 0 4 0 0,3-8 25 0 0,2 0-61 0 0,-1 0 0 0 0,0-1 0 0 0,-1 0-1 0 0,3-10 37 0 0,-1 1-26 0 0,10-40-104 0 0,-2-7 130 0 0,-10 59-6 0 0,-1 0 0 0 0,1 0 0 0 0,1 0 0 0 0,-1 1 1 0 0,5-7 5 0 0,1-3 30 0 0,1 1-151 0 0,-8 13 125 0 0,0 0-1 0 0,0 0 1 0 0,0 0-1 0 0,1-3-3 0 0,-2 4-5 0 0,0 1-1 0 0,0 0 0 0 0,0 0 1 0 0,0-1-1 0 0,-1 1 0 0 0,2 0 0 0 0,-1 0 1 0 0,0 0 5 0 0,0 0-21 0 0,0 1-1 0 0,-1-1 1 0 0,1 0 0 0 0,0 1 0 0 0,-1-1 0 0 0,1 0 0 0 0,-1 1-1 0 0,1-1 1 0 0,-1 0 0 0 0,1 0 0 0 0,-1 1 0 0 0,1-1 0 0 0,-1 0-1 0 0,0 0 1 0 0,0 0 0 0 0,1 0 0 0 0,-1 1 21 0 0,0-1-8 0 0,0 1 0 0 0,0 0 0 0 0,0 0 0 0 0,0 0 0 0 0,0 0 0 0 0,0-1 0 0 0,0 1 0 0 0,0 0 1 0 0,0 0-1 0 0,0 0 0 0 0,0 0 0 0 0,0 0 0 0 0,0-1 0 0 0,0 1 0 0 0,0 0 0 0 0,0 0 0 0 0,0 0 0 0 0,0 0 0 0 0,0 0 0 0 0,0-1 0 0 0,0 1 0 0 0,0 0 0 0 0,0 0 0 0 0,0 0 1 0 0,1 0-1 0 0,-1 0 0 0 0,0 0 0 0 0,0-1 0 0 0,0 1 0 0 0,0 0 0 0 0,0 0 0 0 0,0 0 0 0 0,1 0 0 0 0,-1 0 0 0 0,0 0 0 0 0,0 0 0 0 0,0 0 0 0 0,0 0 0 0 0,0 0 0 0 0,1 0 1 0 0,-1 0 7 0 0,0-1 0 0 0,0 1 0 0 0,0 0 1 0 0,0-1-1 0 0,0 1 1 0 0,0 0-1 0 0,0 0 0 0 0,0-1 1 0 0,0 1-1 0 0,0 0 1 0 0,1-1-1 0 0,-1 1 0 0 0,0 0 1 0 0,0 0-1 0 0,0-1 1 0 0,0 1-1 0 0,1 0 0 0 0,-1 0 1 0 0,0-1-1 0 0,0 1-2 0 0,0 0 0 0 0,0 0 0 0 0,0 0 0 0 0,1 0 0 0 0,-1 0 0 0 0,0 0 0 0 0,0 0 0 0 0,0 0 0 0 0,0 0 0 0 0,0 0 0 0 0,0 0 0 0 0,0 0 0 0 0,0 0 0 0 0,0 0 0 0 0,0 0 0 0 0,0 0 0 0 0,1 0 0 0 0,-1 0 0 0 0,0 0 1 0 0,0 0-1 0 0,0 0 0 0 0,0 0 0 0 0,0 0 0 0 0,0 0 0 0 0,0 0 0 0 0,0 0 0 0 0,0 1 0 0 0,0-1 0 0 0,0 0 0 0 0,0 0 0 0 0,0 0 0 0 0,0 0 0 0 0,1 0 0 0 0,-1 0 0 0 0,0 0 0 0 0,0 0 0 0 0,0 0 0 0 0,0 0 0 0 0,0 0 0 0 0,0 0 0 0 0,0 0 0 0 0,0 1 0 0 0,0-1 0 0 0,0 0 0 0 0,0 0 0 0 0,0 0 0 0 0,0 0 0 0 0,0 0 0 0 0,0 0 1 0 0,0 0-1 0 0,0 0 0 0 0,0 0 0 0 0,0 0 0 0 0,0 0 0 0 0,0 1 0 0 0,0-1 0 0 0,0 0 0 0 0,0 0 0 0 0,0 0 0 0 0,0 0 0 0 0,0 0 0 0 0,-1 0 2 0 0,2 3-61 0 0,-6 4 230 0 0,-4 16-100 0 0,4-9-205 0 0,3-9 183 0 0,2-5-44 0 0,0 0 0 0 0,0 1 0 0 0,0-1 0 0 0,-1 0 1 0 0,1 0-1 0 0,0 0 0 0 0,0 0 0 0 0,0 0 1 0 0,0 1-1 0 0,0-1 0 0 0,0 0 0 0 0,0 0 1 0 0,0 0-1 0 0,0 1 0 0 0,0-1 0 0 0,0 0 0 0 0,0 0 1 0 0,0 0-1 0 0,0 0 0 0 0,0 1 0 0 0,0-1 1 0 0,0 0-1 0 0,0 0 0 0 0,0 0 0 0 0,0 0 1 0 0,0 1-1 0 0,1-1 0 0 0,-1 0 0 0 0,0 0-3 0 0,0 1 2 0 0,0-1 0 0 0,0 1 0 0 0,0-1 0 0 0,0 1 1 0 0,0-1-1 0 0,0 1 0 0 0,0-1 0 0 0,0 1 0 0 0,0-1 0 0 0,0 0 0 0 0,0 1 0 0 0,-1-1 0 0 0,1 1 0 0 0,0-1 0 0 0,0 1 0 0 0,0-1 0 0 0,-1 1 0 0 0,1-1 0 0 0,0 0 0 0 0,-1 1-2 0 0,1 0 20 0 0,0-1 0 0 0,-1 1 0 0 0,1-1 0 0 0,0 1 1 0 0,0-1-1 0 0,-1 1 0 0 0,1 0 0 0 0,0-1 0 0 0,0 1 0 0 0,0-1 0 0 0,0 1 0 0 0,0 0 0 0 0,0-1 0 0 0,0 1 0 0 0,0 0-20 0 0,-1 2-27 0 0,1-1 1 0 0,0 1-1 0 0,-1 0 1 0 0,1 0-1 0 0,-1-1 1 0 0,0 1-1 0 0,0 0 1 0 0,0-1-1 0 0,0 1 1 0 0,-1 1 26 0 0,-2 7 209 0 0,-4 7-195 0 0,6-15-19 0 0,0 1 1 0 0,1 0-1 0 0,-1-1 1 0 0,1 1-1 0 0,0 0 1 0 0,0 0-1 0 0,0 1 5 0 0,0-2-17 0 0,1 0-1 0 0,-1 0 0 0 0,0-1 1 0 0,0 1-1 0 0,-1 2 18 0 0,-4 8 94 0 0,3-1-66 0 0,-3 7 278 0 0,0 7-306 0 0,3-9-146 0 0,3-12 139 0 0,-1-1 0 0 0,0 1 0 0 0,0 0 0 0 0,-1 3 7 0 0,-1 1 69 0 0,1 0 1 0 0,0 0-1 0 0,0 2-69 0 0,-3 13-87 0 0,4-20 90 0 0,1 0 1 0 0,-1 0-1 0 0,1 0 0 0 0,0 0 1 0 0,0 0-1 0 0,1-1 1 0 0,-1 2-4 0 0,1 11 99 0 0,-1-8-79 0 0,-1 0 0 0 0,1 0 0 0 0,-2 0 0 0 0,1 1-20 0 0,0-8 2 0 0,1 0 0 0 0,0 0 0 0 0,0 0 0 0 0,0 0 0 0 0,0 0 0 0 0,0 0 0 0 0,1 0 0 0 0,-1 0 0 0 0,0 0 0 0 0,0 0 0 0 0,1 0 0 0 0,-1 0-2 0 0,0 0 5 0 0,1 0 0 0 0,-1 0 1 0 0,0 0-1 0 0,1 1 0 0 0,-1-1 0 0 0,0 0 0 0 0,0 0 0 0 0,0 0 1 0 0,0 0-1 0 0,0 0-5 0 0,-1 3-61 0 0,0 4 78 0 0,0 0 0 0 0,0 0 0 0 0,1 0-17 0 0,0 16-93 0 0,0-13 157 0 0,0-10-58 0 0,0 0-1 0 0,0 1 0 0 0,0-1 0 0 0,0 0 0 0 0,0 1 0 0 0,1-1 0 0 0,-1 0 1 0 0,0 1-1 0 0,1 0-5 0 0,0 0 14 0 0,-1 0 0 0 0,0 0 0 0 0,1 0 0 0 0,-1 0 0 0 0,0 0 0 0 0,0 1 0 0 0,0 0-14 0 0,0 7 98 0 0,0-2-71 0 0,0-7-34 0 0,0 0 1 0 0,0-1-1 0 0,0 1 1 0 0,0 0-1 0 0,1 0 1 0 0,-1 0-1 0 0,0-1 1 0 0,0 1 0 0 0,0 0-1 0 0,1 0 1 0 0,-1-1-1 0 0,0 1 7 0 0,1 0-5 0 0,-1 0 0 0 0,0 0 1 0 0,0 0-1 0 0,0 1 0 0 0,0-1 0 0 0,0 0 0 0 0,0 0 1 0 0,0 0-1 0 0,0 0 0 0 0,-1 0 5 0 0,1 10-73 0 0,0-5 158 0 0,2 4-68 0 0,-2-7-13 0 0,1 0-1 0 0,0 0 0 0 0,-1 0 0 0 0,1 0 0 0 0,-1 1-3 0 0,1 5-126 0 0,-1 9 352 0 0,6 13-395 0 0,-6-29 186 0 0,1 1-1 0 0,0 0 1 0 0,-1 0 0 0 0,0-1-1 0 0,0 1 1 0 0,0 3-17 0 0,0-3 13 0 0,1 0 0 0 0,-1 0 0 0 0,0-1 0 0 0,1 1 0 0 0,-1 0-1 0 0,2 2-12 0 0,-2-4-21 0 0,1 1 0 0 0,-1-1-1 0 0,0 0 1 0 0,1 0-1 0 0,-1 0 1 0 0,0 1-1 0 0,0-1 1 0 0,0 0-1 0 0,0 0 1 0 0,0 1-1 0 0,0-1 22 0 0,1 7 14 0 0,-1-7 6 0 0,0-1 0 0 0,0 1 0 0 0,0 0 0 0 0,1 0 0 0 0,-1 0 0 0 0,0-1 0 0 0,0 1 0 0 0,0 0 0 0 0,0 0 0 0 0,0 0 0 0 0,0-1 0 0 0,-1 1 0 0 0,1 0 0 0 0,0 0 0 0 0,0 0-20 0 0,-1 0-14 0 0,1 1 1 0 0,0-1-1 0 0,0 1 1 0 0,0-1-1 0 0,0 1 1 0 0,0 0-1 0 0,1 0 14 0 0,-1 3 45 0 0,1 7-41 0 0,-1 1-1 0 0,3 10-3 0 0,-1 4 2 0 0,-2-20-45 0 0,0-1-1 0 0,1 0 0 0 0,-1 0 1 0 0,1 1-1 0 0,1-1 44 0 0,-1 4 122 0 0,-1-9-115 0 0,0 0 0 0 0,0 0 0 0 0,1-1 0 0 0,-1 1 0 0 0,0 0 0 0 0,0 0 0 0 0,1 0 0 0 0,-1 0 0 0 0,0 0 0 0 0,1 0-1 0 0,-1 0 1 0 0,1 0-7 0 0,3 9-3 0 0,0 1 5 0 0,-4-10-14 0 0,1 1 0 0 0,-1-1 0 0 0,1 1 0 0 0,-1-1 0 0 0,0 1 0 0 0,0-1 0 0 0,0 1 0 0 0,0 0 0 0 0,0 0 12 0 0,2 13 25 0 0,0-1 59 0 0,-2-12-79 0 0,1 1-1 0 0,-1-1 1 0 0,1 1-1 0 0,-1-1 1 0 0,1 1-1 0 0,0-1-4 0 0,4 13-118 0 0,-4-11 171 0 0,1 1-1 0 0,0-1 1 0 0,2 4-53 0 0,-3-5-10 0 0,1 0 0 0 0,-1 1 1 0 0,0-1-1 0 0,0 0 0 0 0,0 1 0 0 0,0-1 0 0 0,0 1 0 0 0,-1-1 0 0 0,0 1 0 0 0,0 1 10 0 0,1-4 1 0 0,-1 1 0 0 0,0-1 0 0 0,1 1 0 0 0,-1-1-1 0 0,1 1 1 0 0,0-1 0 0 0,-1 0 0 0 0,1 1-1 0 0,0 0 0 0 0,4 7-93 0 0,-4-2 207 0 0,0-6-122 0 0,-1 0 0 0 0,0 1 0 0 0,0-1 1 0 0,1 1-1 0 0,-1-1 0 0 0,1 1 0 0 0,-1-1 1 0 0,1 0-1 0 0,0 1 0 0 0,0-1 1 0 0,-1 0-1 0 0,1 0 0 0 0,1 1 8 0 0,-1-1 14 0 0,-1 0-1 0 0,0 0 1 0 0,1-1-1 0 0,-1 1 1 0 0,1 0-1 0 0,-1 0 1 0 0,0 0-1 0 0,0 0 1 0 0,1-1-1 0 0,-1 1 1 0 0,0 0-1 0 0,0 0 1 0 0,0 0-1 0 0,0 1-13 0 0,3 9-121 0 0,13 11 42 0 0,-9-13-218 0 0,-7-9 295 0 0,1 1 1 0 0,0 0-1 0 0,0 0 0 0 0,0 0 1 0 0,-1 0-1 0 0,1 1 1 0 0,0-1-1 0 0,-1 0 0 0 0,1 0 1 0 0,-1 0-1 0 0,0 0 0 0 0,1 1 1 0 0,-1-1 1 0 0,1 4 22 0 0,1-1-1 0 0,-1 1 1 0 0,1 0 0 0 0,0-1 0 0 0,1 0 0 0 0,-1 1 0 0 0,1-1-1 0 0,0 1-21 0 0,3 3-50 0 0,9 12-55 0 0,-7-10 398 0 0,-5-6-264 0 0,-1 1 0 0 0,1-1 1 0 0,-1 1-1 0 0,2 4-29 0 0,-3-7-2 0 0,0-1-1 0 0,0 0 1 0 0,-1 0 0 0 0,1 0-1 0 0,0 0 1 0 0,0 1-1 0 0,0-1 1 0 0,1 0 2 0 0,5 7-108 0 0,-6-6 121 0 0,0-1 1 0 0,0 1-1 0 0,0 0 0 0 0,1 0 0 0 0,-1 0 0 0 0,0-1 0 0 0,1 1 0 0 0,0-1 0 0 0,-1 1 0 0 0,1-1 0 0 0,0 1 0 0 0,0-1 0 0 0,0 0 0 0 0,0 0-13 0 0,0 0-2 0 0,-1 0 0 0 0,1 0-1 0 0,-1 0 1 0 0,0 0 0 0 0,1 0-1 0 0,-1 0 1 0 0,0 0 0 0 0,0 1 0 0 0,0-1-1 0 0,0 0 1 0 0,0 1 0 0 0,0-1-1 0 0,0 1 1 0 0,-1-1 2 0 0,1 0 1 0 0,0 0 0 0 0,-1 0 0 0 0,1 0 0 0 0,0-1 0 0 0,0 1 0 0 0,-1 0 0 0 0,1-1 0 0 0,0 1-1 0 0,0 0 1 0 0,0-1 0 0 0,0 1 0 0 0,0-1 0 0 0,0 0 0 0 0,0 1-1 0 0,3 1 75 0 0,-4-2-71 0 0,1 0 0 0 0,-1 1-1 0 0,1-1 1 0 0,-1 0 0 0 0,0 1-1 0 0,1-1 1 0 0,-1 0 0 0 0,0 1-1 0 0,1-1 1 0 0,-1 1 0 0 0,0-1-1 0 0,1 1 1 0 0,-1-1 0 0 0,0 1-1 0 0,0-1 1 0 0,0 1 0 0 0,1 0-4 0 0,-1-1 2 0 0,0 0-1 0 0,0 0 1 0 0,0 1 0 0 0,0-1 0 0 0,0 0-1 0 0,0 1 1 0 0,0-1 0 0 0,0 0 0 0 0,0 0 0 0 0,1 1-1 0 0,-1-1 1 0 0,0 0 0 0 0,0 0 0 0 0,0 1-1 0 0,1-1 1 0 0,-1 0 0 0 0,0 0 0 0 0,0 0 0 0 0,1 1-1 0 0,-1-1 1 0 0,0 0 0 0 0,0 0 0 0 0,1 0 0 0 0,-1 0-1 0 0,0 0 1 0 0,0 1 0 0 0,1-1 0 0 0,-1 0-1 0 0,0 0 1 0 0,1 0-2 0 0,0 0-3 0 0,-1 0 1 0 0,1 0-1 0 0,0 1 0 0 0,0-1 1 0 0,-1 0-1 0 0,1 0 0 0 0,0 1 1 0 0,-1-1-1 0 0,1 1 0 0 0,0-1 1 0 0,-1 1-1 0 0,1-1 0 0 0,-1 1 1 0 0,1-1-1 0 0,-1 1 0 0 0,1-1 0 0 0,-1 1 1 0 0,1 0-1 0 0,-1-1 0 0 0,1 1 1 0 0,-1 0-1 0 0,0-1 0 0 0,0 1 1 0 0,1 0-1 0 0,-1 0 0 0 0,0 0 3 0 0,1 0-4 0 0,-1 0 1 0 0,1 0-1 0 0,0 1 0 0 0,-1-1 0 0 0,1 0 0 0 0,0 0 0 0 0,0 0 1 0 0,0 0-1 0 0,-1 0 0 0 0,1 0 0 0 0,0 0 0 0 0,1 0 4 0 0,3 3 71 0 0,-5-4-69 0 0,1 1 0 0 0,0-1 0 0 0,-1 1 0 0 0,1 0 0 0 0,0-1 0 0 0,0 0 0 0 0,0 1 0 0 0,-1-1-1 0 0,1 1 1 0 0,0-1 0 0 0,0 0-2 0 0,0 0-2 0 0,-1 1 0 0 0,0-1 1 0 0,1 0-1 0 0,-1 0 0 0 0,1 0 0 0 0,-1 0 0 0 0,0 1 0 0 0,1-1 0 0 0,-1 0 1 0 0,0 1-1 0 0,1-1 0 0 0,-1 0 0 0 0,0 0 0 0 0,1 1 0 0 0,-1-1 0 0 0,0 1 2 0 0,1-1 4 0 0,-1 1-1 0 0,0-1 1 0 0,1 0-1 0 0,-1 1 0 0 0,1-1 1 0 0,-1 1-1 0 0,0-1 0 0 0,1 0 1 0 0,-1 1-1 0 0,1-1 0 0 0,-1 0 1 0 0,1 0-1 0 0,-1 1 0 0 0,1-1-2 0 0,0 0-9 0 0,0 1 1 0 0,0 0 0 0 0,0 0 0 0 0,0-1 0 0 0,0 1 0 0 0,0 0-1 0 0,0 0 1 0 0,-1 0 0 0 0,1 0 0 0 0,0 0 0 0 0,-1 0 0 0 0,1 0 0 0 0,-1 0-1 0 0,1 0 1 0 0,-1 0 0 0 0,1 0 0 0 0,-1 1 7 0 0,2 3 56 0 0,10 6-168 0 0,-12-10 117 0 0,1 0-1 0 0,0 0 1 0 0,0 0 0 0 0,0-1 0 0 0,-1 1-1 0 0,1 0 1 0 0,0-1 0 0 0,0 1-1 0 0,0 0 1 0 0,0-1 0 0 0,0 1-1 0 0,1-1-4 0 0,4 4-4 0 0,0-2 10 0 0,-5-1-3 0 0,-1-1-1 0 0,1 0 1 0 0,0 0-1 0 0,-1 0 0 0 0,1 1 1 0 0,-1-1-1 0 0,1 0 1 0 0,-1 1-1 0 0,1-1 1 0 0,-1 1-1 0 0,1-1 1 0 0,-1 1-1 0 0,0-1 1 0 0,1 1-1 0 0,-1-1 0 0 0,0 1-2 0 0,1-1 1 0 0,-1 1-1 0 0,1-1 0 0 0,-1 0 0 0 0,0 1 0 0 0,1-1 1 0 0,-1 0-1 0 0,1 1 0 0 0,-1-1 0 0 0,1 0 0 0 0,-1 1 0 0 0,1-1 1 0 0,-1 0-1 0 0,1 0 0 0 0,0 0 0 0 0,-1 1 0 0 0,1-1 0 0 0,0 0 0 0 0,-1 0 0 0 0,1 0-1 0 0,-1 0 0 0 0,1 0 0 0 0,-1 0 0 0 0,0 0 0 0 0,1 0 1 0 0,-1 1-1 0 0,1-1 0 0 0,-1 0 0 0 0,0 0 0 0 0,1 0 1 0 0,-1 1-1 0 0,1-1 0 0 0,-1 0 0 0 0,0 0 0 0 0,1 1 0 0 0,-1-1 1 0 0,0 0-1 0 0,0 1 0 0 0,1-1 0 0 0,-1 0 0 0 0,0 1 1 0 0,1 0-1 0 0,-1 0 0 0 0,1 0-1 0 0,0 0 0 0 0,-1 0 0 0 0,1 1 0 0 0,0-1 0 0 0,0 0 0 0 0,0 0 0 0 0,0 0 0 0 0,0 0 0 0 0,0 0 0 0 0,0 0 0 0 0,0-1 0 0 0,1 1 0 0 0,0 0 2 0 0,6 4 81 0 0,-8-4-74 0 0,1 0 0 0 0,0-1 0 0 0,0 1 0 0 0,-1 0 0 0 0,1 0 1 0 0,-1 0-1 0 0,1 0 0 0 0,-1 0 0 0 0,1 0-7 0 0,-1-1 0 0 0,0 1-1 0 0,1-1 1 0 0,-1 1-1 0 0,0-1 1 0 0,0 0-1 0 0,1 1 1 0 0,-1-1-1 0 0,0 1 1 0 0,1-1-1 0 0,-1 0 1 0 0,0 1 0 0 0,1-1-1 0 0,-1 1 1 0 0,0-1-1 0 0,1 0 1 0 0,-1 0-1 0 0,1 1 1 0 0,-1-1-1 0 0,1 0 1 0 0,-1 0 0 0 0,1 0-1 0 0,-1 1 1 0 0,1-1-1 0 0,-1 0 1 0 0,1 0-1 0 0,-1 0 1 0 0,1 0 0 0 0,1 0-2 0 0,-1 1 0 0 0,1 0 1 0 0,-1-1-1 0 0,1 1 0 0 0,-1 0 1 0 0,0 0-1 0 0,1-1 0 0 0,-1 1 1 0 0,0 0-1 0 0,0 0 0 0 0,0 0 1 0 0,0 1-1 0 0,0-1 0 0 0,0 0 0 0 0,0 0 1 0 0,1 1 1 0 0,10 11-77 0 0,9 7 202 0 0,-6-11 110 0 0,-14-8-237 0 0,0 0 1 0 0,-1-1-1 0 0,1 1 1 0 0,0 0-1 0 0,-1 0 1 0 0,1-1-1 0 0,-1 1 1 0 0,1 0-1 0 0,-1 0 1 0 0,1 0-1 0 0,-1 0 2 0 0,1 1 4 0 0,-1-1-1 0 0,1 0 1 0 0,0 0-1 0 0,-1 0 0 0 0,1 0 1 0 0,0 0-1 0 0,0 0 1 0 0,0 1-4 0 0,14 11 37 0 0,-9-10-65 0 0,-5-3 31 0 0,-1 0 1 0 0,1 0 0 0 0,-1 0 0 0 0,1 0-1 0 0,-1 0 1 0 0,1 1 0 0 0,-1-1 0 0 0,1 0 0 0 0,-1 1-1 0 0,1-1 1 0 0,-1 0 0 0 0,1 1 0 0 0,-1-1 0 0 0,1 0-1 0 0,-1 1 1 0 0,1-1 0 0 0,-1 1-4 0 0,0-1-4 0 0,1 1 1 0 0,-1-1 0 0 0,1 1-1 0 0,-1-1 1 0 0,0 0-1 0 0,1 1 1 0 0,-1-1-1 0 0,1 0 1 0 0,-1 0 0 0 0,1 1-1 0 0,-1-1 1 0 0,1 0-1 0 0,0 0 1 0 0,-1 0-1 0 0,1 0 1 0 0,-1 0 0 0 0,1 0-1 0 0,-1 0 1 0 0,1 0-1 0 0,-1 0 1 0 0,1 0 3 0 0,0 0-3 0 0,-1 0 1 0 0,1 0-1 0 0,0 0 1 0 0,-1 0-1 0 0,1 1 1 0 0,-1-1-1 0 0,1 0 1 0 0,-1 0-1 0 0,1 0 1 0 0,-1 0 0 0 0,1 0-1 0 0,-1 1 1 0 0,1-1-1 0 0,-1 0 1 0 0,1 1 2 0 0,6 3-30 0 0,3 4 178 0 0,-9-7-148 0 0,1 0-1 0 0,0 0 1 0 0,-1 0-1 0 0,1 0 1 0 0,0 0-1 0 0,0 0 1 0 0,0 0-1 0 0,-1-1 1 0 0,1 1-1 0 0,0-1 1 0 0,10 5-112 0 0,0-2 135 0 0,-11-3-20 0 0,0 1 1 0 0,1-1-1 0 0,-1 0 0 0 0,0 1 0 0 0,1-1 0 0 0,-1 1 0 0 0,0-1 1 0 0,1 1-1 0 0,-1 0 0 0 0,0-1 0 0 0,0 1 0 0 0,1 1-3 0 0,-1-2-1 0 0,-1 1-1 0 0,1-1 1 0 0,0 1 0 0 0,0-1-1 0 0,-1 1 1 0 0,1-1-1 0 0,0 0 1 0 0,0 1-1 0 0,0-1 1 0 0,0 0 0 0 0,0 0-1 0 0,-1 1 1 0 0,1-1-1 0 0,0 0 1 0 0,0 0-1 0 0,0 0 2 0 0,10 2 131 0 0,8 4-157 0 0,-12-5-49 0 0,-5-1 77 0 0,0 0 1 0 0,-1 0 0 0 0,1 0-1 0 0,0 1 1 0 0,0-1 0 0 0,-1 0-1 0 0,1 1 1 0 0,-1-1 0 0 0,1 1 0 0 0,0 0-1 0 0,0 0-2 0 0,-1 0-7 0 0,0 0 0 0 0,0-1 0 0 0,0 1 1 0 0,0-1-1 0 0,0 1 0 0 0,1-1 0 0 0,-1 1 0 0 0,0-1 0 0 0,0 0 0 0 0,0 0 0 0 0,0 1 0 0 0,1-1 0 0 0,-1 0 0 0 0,1 0 7 0 0,10 2 397 0 0,-2-1-400 0 0,-9-1-21 0 0,0 0 0 0 0,0 0 1 0 0,0 0-1 0 0,0 0 0 0 0,0 0 0 0 0,0 0 1 0 0,0 1-1 0 0,0-1 0 0 0,0 0 1 0 0,0 1-1 0 0,0-1 0 0 0,1 1 24 0 0,0 0 37 0 0,0 0 0 0 0,1 1 0 0 0,0-1-1 0 0,-1-1 1 0 0,1 1 0 0 0,1 0-37 0 0,-2 0 2 0 0,0-1 0 0 0,0 1-1 0 0,0 0 1 0 0,0-1 0 0 0,0 1 0 0 0,0 0-1 0 0,0 0 1 0 0,1 1-2 0 0,0 0-9 0 0,-1-1-1 0 0,0 0 1 0 0,1 0 0 0 0,-1 0-1 0 0,1 0 1 0 0,-1 0 0 0 0,1-1-1 0 0,-1 1 1 0 0,3 0 9 0 0,-2-1-9 0 0,0 1 1 0 0,0 0 0 0 0,0 0-1 0 0,0 1 1 0 0,0-1 8 0 0,0 0-12 0 0,-1 0 0 0 0,0 0 0 0 0,0 0 1 0 0,1 0-1 0 0,-1 0 0 0 0,0-1 0 0 0,1 1 1 0 0,-1-1-1 0 0,1 0 12 0 0,-2 0 0 0 0,0 1 1 0 0,0-1 0 0 0,0 0-1 0 0,0 0 1 0 0,0 0-1 0 0,0 1 1 0 0,-1-1 0 0 0,1 1-1 0 0,0-1 1 0 0,0 1-1 0 0,0-1 0 0 0,0 1 3 0 0,0 0 1 0 0,0-1-1 0 0,0 0 0 0 0,0 1 0 0 0,0-1 0 0 0,0 1 1 0 0,0-1-1 0 0,0 0 0 0 0,0 0 0 0 0,0 1 0 0 0,1-1-3 0 0,-1 0 7 0 0,0 0 0 0 0,-1 0 0 0 0,1 0 0 0 0,0 0 0 0 0,0 1-1 0 0,-1-1 1 0 0,1 0 0 0 0,0 0 0 0 0,-1 1 0 0 0,1-1 0 0 0,0 1 0 0 0,-1-1 0 0 0,1 0-1 0 0,-1 1 1 0 0,1-1 0 0 0,-1 1 0 0 0,1 0-7 0 0,0 0 0 0 0,0-1 0 0 0,-1 1 1 0 0,1 0-1 0 0,0-1 0 0 0,0 1 0 0 0,-1-1 0 0 0,1 1 0 0 0,0-1 0 0 0,0 0 1 0 0,0 1-1 0 0,0-1 0 0 0,0 0 0 0 0,0 1 0 0 0,2-1-4 0 0,1 1 1 0 0,-1 0-1 0 0,1-1 1 0 0,0 0-1 0 0,-1 0 1 0 0,1 0-1 0 0,0 0 0 0 0,-1-1 1 0 0,4 0 3 0 0,-4 0-12 0 0,0 1-1 0 0,0 0 1 0 0,0-1 0 0 0,0 1 0 0 0,0 0-1 0 0,0 1 1 0 0,1-1 12 0 0,15 1-57 0 0,4 0 12 0 0,-1-4 74 0 0,0-1 1 0 0,17-5-30 0 0,-6 4-190 0 0,-32 5 200 0 0,-1 0-1 0 0,1 0 1 0 0,-1 0-1 0 0,0 0 1 0 0,1 0-1 0 0,-1 0 1 0 0,1 0-1 0 0,-1 0 1 0 0,1 0-1 0 0,-1 0 1 0 0,1 1-1 0 0,-1-1 1 0 0,0 0-1 0 0,1 0 1 0 0,-1 0-1 0 0,1 1 1 0 0,-1-1-1 0 0,0 0 1 0 0,1 0-1 0 0,-1 1 1 0 0,0-1-1 0 0,1 0 1 0 0,-1 1-1 0 0,0-1-9 0 0,1 0-6 0 0,-1 1 0 0 0,0-1-1 0 0,1 0 1 0 0,-1 1 0 0 0,0-1-1 0 0,1 0 1 0 0,-1 0 0 0 0,0 1-1 0 0,1-1 1 0 0,-1 0 0 0 0,0 0-1 0 0,1 0 1 0 0,-1 0 0 0 0,1 0-1 0 0,-1 1 1 0 0,0-1 0 0 0,1 0 0 0 0,-1 0-1 0 0,1 0 7 0 0,4-1-8 0 0,0 0-1 0 0,0 1 1 0 0,0-1-1 0 0,0 1 1 0 0,2 1 8 0 0,3-2-100 0 0,-4 0 42 0 0,5 4 50 0 0,-10-2 8 0 0,0-1-1 0 0,-1 0 1 0 0,1 1 0 0 0,0-1 0 0 0,0 0 0 0 0,0 0-1 0 0,0 1 1 0 0,0-1 0 0 0,0 0 0 0 0,-1 0-1 0 0,1 0 1 0 0,0 0 0 0 0,0 0 0 0 0,0 0-1 0 0,0-1 1 0 0,1 1 0 0 0,15-4 408 0 0,-4 8-661 0 0,-4-3 175 0 0,-9 0 70 0 0,1-1 0 0 0,-1 0 0 0 0,1 0 0 0 0,0 0 0 0 0,-1 0 0 0 0,1 0 0 0 0,0 0 0 0 0,-1 0-1 0 0,1 0 1 0 0,0 0 0 0 0,-1 0 0 0 0,1 0 0 0 0,0 0 0 0 0,-1 0 0 0 0,1-1 0 0 0,0 1 0 0 0,-1 0 0 0 0,1 0 0 0 0,-1-1 0 0 0,1 1 0 0 0,0-1 8 0 0,0 1-17 0 0,-1-1 0 0 0,1 1 0 0 0,0 0 0 0 0,0 0 1 0 0,0 0-1 0 0,0 0 0 0 0,-1-1 0 0 0,1 1 0 0 0,0 0 0 0 0,0 0 17 0 0,7 0-183 0 0,-7-1 168 0 0,0 1-1 0 0,-1 0 1 0 0,1 0-1 0 0,0 0 1 0 0,0 0-1 0 0,-1 0 1 0 0,1 0-1 0 0,0 0 1 0 0,0 0-1 0 0,-1 0 1 0 0,1 0 0 0 0,0 0-1 0 0,0 1 1 0 0,-1-1-1 0 0,1 0 1 0 0,0 1 15 0 0,0-1-7 0 0,0 0 0 0 0,-1 0 1 0 0,1 1-1 0 0,0-1 1 0 0,-1 0-1 0 0,1 0 0 0 0,0 0 1 0 0,-1 0-1 0 0,1 0 1 0 0,0 0-1 0 0,-1 0 0 0 0,2 0 7 0 0,2 0 112 0 0,-4 0-113 0 0,0 0 1 0 0,0 0-1 0 0,0 0 0 0 0,1 0 1 0 0,-1 0-1 0 0,0 0 0 0 0,0 0 1 0 0,0 0-1 0 0,1 0 0 0 0,-1 0 1 0 0,0 0-1 0 0,0 0 0 0 0,0 0 1 0 0,0 0-1 0 0,1 0 1 0 0,-1 0-1 0 0,0 0 0 0 0,0 0 1 0 0,0-1-1 0 0,0 1 0 0 0,0 0 1 0 0,1 0-1 0 0,-1 0 0 0 0,0 0 1 0 0,0 0-9 0 0,0 0 0 0 0,1 0-1 0 0,-1 0 1 0 0,0 0 0 0 0,0 0 0 0 0,0 0-1 0 0,1 0 1 0 0,-1 0 0 0 0,0 0-1 0 0,0 0 1 0 0,0 0 0 0 0,1 0-1 0 0,-1 0 1 0 0,0 0 0 0 0,0 0-1 0 0,0 0 1 0 0,1 0 0 0 0,-1 0-1 0 0,0 0 1 0 0,0 0 0 0 0,0 1 0 0 0,1-1-1 0 0,-1 0 1 0 0,0 0 0 0 0,0 0-1 0 0,0 0 1 0 0,0 0 0 0 0,0 1-1 0 0,1-1 1 0 0,-1 0 0 0 0,0 0-1 0 0,0 0 1 0 0,0 1 0 0 0,0-1 0 0 0,0 0-1 0 0,0 0 1 0 0,0 0 0 0 0,0 1-1 0 0,0-1 1 0 0,0 0 0 0 0,0 0-1 0 0,0 0 1 0 0,0 1 0 0 0,0-1-1 0 0,0 0 1 0 0,0 0 0 0 0,0 0-1 0 0,0 1 1 0 0,0-1 0 0 0,0 0 0 0 0,0 0-1 0 0,0 0 1 0 0,0 1 9 0 0,-4 6 11 0 0,3-7-5 0 0,1 1 0 0 0,0 0 0 0 0,-1 0 0 0 0,1 0 0 0 0,-1-1 0 0 0,1 1 0 0 0,-1 0 0 0 0,1-1 0 0 0,-1 1 0 0 0,0 0 0 0 0,1-1 0 0 0,-1 1 0 0 0,0-1 0 0 0,0 1-6 0 0,1-1-2 0 0,0 0 1 0 0,0 0 0 0 0,-1 0 0 0 0,1 1-1 0 0,0-1 1 0 0,0 0 0 0 0,0 0 0 0 0,-1 0 0 0 0,1 0-1 0 0,0 0 1 0 0,0 1 0 0 0,0-1 0 0 0,0 0-1 0 0,-1 0 1 0 0,1 0 0 0 0,0 0 0 0 0,0 1-1 0 0,0-1 1 0 0,0 0 0 0 0,0 0 0 0 0,0 0 0 0 0,0 1-1 0 0,0-1 1 0 0,0 0 0 0 0,-1 0 0 0 0,1 0-1 0 0,0 1 1 0 0,0-1 1 0 0,0 0 7 0 0,0 1-1 0 0,0-1 0 0 0,0 0 1 0 0,0 1-1 0 0,0-1 1 0 0,0 0-1 0 0,0 1 0 0 0,0-1 1 0 0,0 0-1 0 0,0 1 0 0 0,-1-1 1 0 0,1 0-1 0 0,0 1 1 0 0,0-1-1 0 0,0 0 0 0 0,-1 0 1 0 0,1 1-1 0 0,0-1 1 0 0,0 0-1 0 0,-1 0-6 0 0,3 0-179 0 0,-1 0 188 0 0,-1 0 0 0 0,1-1 0 0 0,-1 1 0 0 0,1 0 0 0 0,0 0 0 0 0,-1 0 0 0 0,1 0 0 0 0,-1 0 0 0 0,1 0 0 0 0,0 0 0 0 0,-1 0 1 0 0,1 0-1 0 0,0 0-9 0 0,0 0 2 0 0,0 0 1 0 0,0-1-1 0 0,0 1 0 0 0,0 0 1 0 0,0-1-1 0 0,0 1 1 0 0,0-1-1 0 0,0 1 1 0 0,0-1-1 0 0,0 1 0 0 0,0-1-2 0 0,6-3-85 0 0,20-2-37 0 0,-19 4 223 0 0,-1 1-1 0 0,0-1 1 0 0,1-1-101 0 0,2-2-152 0 0,-8 4 156 0 0,-1 1 0 0 0,0-1 0 0 0,0 0 0 0 0,1 1 0 0 0,-1-1 0 0 0,0 1 0 0 0,1 0 0 0 0,-1-1 0 0 0,0 1 0 0 0,1 0 0 0 0,-1 0 0 0 0,1 0 0 0 0,-1 0 0 0 0,0 0 0 0 0,1 0 0 0 0,-1 0 0 0 0,2 1-4 0 0,-2-1-11 0 0,-1 0 1 0 0,1 0 0 0 0,0 0-1 0 0,0 0 1 0 0,-1 0-1 0 0,1-1 1 0 0,0 1-1 0 0,0 0 1 0 0,-1 0-1 0 0,1 0 1 0 0,0-1-1 0 0,0 1 1 0 0,-1 0-1 0 0,1-1 11 0 0,0 1 4 0 0,0-1 0 0 0,-1 1 0 0 0,1 0 0 0 0,0-1 0 0 0,-1 1 0 0 0,1 0 0 0 0,0 0 0 0 0,-1 0 0 0 0,1-1 0 0 0,0 1-1 0 0,0 0 1 0 0,-1 0 0 0 0,1 0 0 0 0,0 0 0 0 0,0 0 0 0 0,-1 0 0 0 0,2 1-4 0 0,0-1 8 0 0,1 1-1 0 0,-1-1 1 0 0,1 0-1 0 0,0 0 1 0 0,-1 0-1 0 0,1 0 1 0 0,0 0 0 0 0,-1 0-1 0 0,1-1 1 0 0,1 0-8 0 0,0 0-22 0 0,-1 1 1 0 0,0-1 0 0 0,0 1 0 0 0,0 0-1 0 0,1 0 1 0 0,-1 0 0 0 0,1 0 21 0 0,-2 0-9 0 0,0 0 1 0 0,0 0 0 0 0,1 0 0 0 0,-1-1 0 0 0,0 1-1 0 0,1-1 1 0 0,-1 1 0 0 0,2-2 8 0 0,10-2-37 0 0,-12 4 14 0 0,2 0 24 0 0,0-1 0 0 0,0 0 0 0 0,0 1 1 0 0,0-1-1 0 0,0-1 0 0 0,0 1 0 0 0,3-2-1 0 0,-5 2-19 0 0,0 0 0 0 0,0 0 0 0 0,0 0 0 0 0,1 1 0 0 0,-1-1 0 0 0,1 1 19 0 0,0-1 21 0 0,-1 0 0 0 0,0 1 1 0 0,1-1-1 0 0,-1 0 0 0 0,2 0-21 0 0,0-2 15 0 0,1 2-1 0 0,0-1 1 0 0,-1 1-1 0 0,1-1 1 0 0,0 1-1 0 0,0 1 1 0 0,0-1-1 0 0,0 1 1 0 0,4 0-15 0 0,-7-1 18 0 0,0 1 0 0 0,-1 0 0 0 0,1-1 0 0 0,0 1-1 0 0,-1-1 1 0 0,1 0 0 0 0,-1 1 0 0 0,1-1 0 0 0,-1 0 0 0 0,1-1-18 0 0,0 1-33 0 0,0 0 0 0 0,0 0-1 0 0,1 0 1 0 0,-1 0 0 0 0,0 0 0 0 0,1 0 33 0 0,6-1-55 0 0,-1 0-1 0 0,1-1 1 0 0,0-1 0 0 0,2-1 55 0 0,5 0 359 0 0,-13 5-408 0 0,-1 0-1 0 0,1-1 1 0 0,0 0 0 0 0,-1 0 0 0 0,2-1 49 0 0,49-20-778 0 0,-50 20 732 0 0,-1 0-1 0 0,1 0 1 0 0,0 0-1 0 0,2-2 47 0 0,11-7-40 0 0,-7 4 15 0 0,-8 6 15 0 0,0 0 0 0 0,0 1 1 0 0,0-1-1 0 0,0 0 0 0 0,0 0 0 0 0,0 1 0 0 0,0-1 0 0 0,0 0 0 0 0,0 1 0 0 0,1-1 0 0 0,-1 1 10 0 0,14-10-182 0 0,-10 8 182 0 0,1-1 0 0 0,-1 0 0 0 0,-1 0 0 0 0,4-3 0 0 0,0 0 19 0 0,-6 5-9 0 0,0 0 0 0 0,0-1 0 0 0,0 1 0 0 0,0-1-1 0 0,-1 1 1 0 0,1-1 0 0 0,-1 0 0 0 0,1 0 0 0 0,0-1-10 0 0,0 1-3 0 0,0 0 1 0 0,-1 0 0 0 0,1 0-1 0 0,0 0 1 0 0,0 1 0 0 0,0-1-1 0 0,0 1 1 0 0,1-1 0 0 0,0 0 2 0 0,14-10 175 0 0,0-2-100 0 0,-12 10 21 0 0,0 0-1 0 0,-1-1 1 0 0,4-3-96 0 0,5-5-14 0 0,-9 10-87 0 0,-1 0 0 0 0,0-1-1 0 0,3-2 102 0 0,7-6 240 0 0,-6 6-117 0 0,12-15-213 0 0,-11 12-221 0 0,9-8 311 0 0,-7 4 61 0 0,-9 12-52 0 0,0-1-1 0 0,0 1 0 0 0,0 0 1 0 0,0-1-1 0 0,0 1 0 0 0,0 0 1 0 0,0 0-1 0 0,1-1 0 0 0,-1 1 0 0 0,0 0 1 0 0,1 0-1 0 0,0 0-8 0 0,0 0 18 0 0,0 0 0 0 0,0-1 1 0 0,0 1-1 0 0,-1 0 0 0 0,1-1 0 0 0,0 0 1 0 0,-1 1-1 0 0,1-1 0 0 0,-1 0 0 0 0,1 0 0 0 0,-1 0 1 0 0,0 0-1 0 0,0 0-18 0 0,11-14 196 0 0,31-31-268 0 0,-40 43 92 0 0,0 0 0 0 0,0 0 0 0 0,0 0 0 0 0,2-4-20 0 0,-3 4 21 0 0,1 0 1 0 0,0-1-1 0 0,0 1 1 0 0,3-2-22 0 0,8-10 163 0 0,5-7-163 0 0,-10 13-24 0 0,34-43 460 0 0,-38 47-361 0 0,1-1 0 0 0,5-4-75 0 0,1-1 91 0 0,-2 0-160 0 0,-1-1 0 0 0,0 1 0 0 0,6-13 69 0 0,-3 6 38 0 0,3-5-38 0 0,7-10-72 0 0,-4 5 170 0 0,-5 8-89 0 0,-1-1 0 0 0,7-18-9 0 0,-18 37 2 0 0,5-11 3 0 0,-1-1 0 0 0,0 0 0 0 0,1-9-5 0 0,8-47 1 0 0,-12 58 65 0 0,3-10-7 0 0,2-6-59 0 0,5-20-3 0 0,-6 14 222 0 0,-2-2-219 0 0,-2 23-35 0 0,-2 1 0 0 0,0-1 1 0 0,-1 0-1 0 0,0-3 35 0 0,0 9 7 0 0,1-1 0 0 0,0 0 1 0 0,0-5-8 0 0,1-7 11 0 0,0-4 9 0 0,-1 8 13 0 0,0 1-1 0 0,-1 0 0 0 0,-2-10-32 0 0,-5-37 32 0 0,5 44-37 0 0,2 13 19 0 0,-1-1 0 0 0,1 1 0 0 0,-2 0-1 0 0,1 0 1 0 0,-1 0 0 0 0,0 0 0 0 0,0 0-14 0 0,-10-22-48 0 0,6-4 131 0 0,6 30-94 0 0,0 0 0 0 0,1 0 1 0 0,0 0-1 0 0,0-1 0 0 0,-1 1 0 0 0,1 0 11 0 0,0 0 3 0 0,0 1 0 0 0,0-1 0 0 0,0 0 0 0 0,0 1 0 0 0,0-1 0 0 0,-1 1 0 0 0,1-1 0 0 0,-1 1 0 0 0,1-1 0 0 0,-1 1 0 0 0,0-1-3 0 0,-2-3 46 0 0,2 4-32 0 0,0-1-1 0 0,0 1 1 0 0,0-1 0 0 0,0 1 0 0 0,1-1 0 0 0,-1 0 0 0 0,0 1 0 0 0,1-1 0 0 0,-1-1-14 0 0,-2-8-23 0 0,-1-1 1 0 0,0 1-1 0 0,-6-11 23 0 0,6 12-28 0 0,-1 1 52 0 0,0-1 1 0 0,-1 1-1 0 0,-5-7-24 0 0,7 12 54 0 0,0-1-1 0 0,-1 1 1 0 0,1 0 0 0 0,-3-1-54 0 0,-2-2 51 0 0,-21-19-113 0 0,24 21 81 0 0,0 0 0 0 0,0 0 0 0 0,1-1-19 0 0,-15-13 11 0 0,1 7 55 0 0,4 4-5 0 0,3-2-157 0 0,-1 0 0 0 0,1 0 96 0 0,-19-17-26 0 0,26 24 38 0 0,-1-1 13 0 0,1 0 1 0 0,-1 0 0 0 0,0 0-1 0 0,0 1 1 0 0,0 0 0 0 0,-2 0-26 0 0,5 1-7 0 0,-1 1 0 0 0,1-1 1 0 0,-1 0-1 0 0,1 0 0 0 0,0-1 0 0 0,0 1 1 0 0,0-1-1 0 0,-1-1 7 0 0,0 1-12 0 0,1 0 1 0 0,-1 0-1 0 0,0 0 0 0 0,0 1 1 0 0,-3-3 11 0 0,-17-7-27 0 0,1-1-1 0 0,-2-3 28 0 0,0 0-361 0 0,18 12 500 0 0,0 1 0 0 0,-6-3-139 0 0,8 4-4 0 0,0 0 0 0 0,1 0 0 0 0,-1 0 0 0 0,1-1 0 0 0,-1 1 0 0 0,1-1 0 0 0,-1-1 4 0 0,-50-41-145 0 0,31 26 133 0 0,15 12 7 0 0,1 0-1 0 0,-3-3 6 0 0,9 8 3 0 0,0 1 0 0 0,0-1-1 0 0,0 0 1 0 0,0 1 0 0 0,-1-1-1 0 0,1 1 1 0 0,-1-1 0 0 0,1 1-1 0 0,-1 0 1 0 0,0 0 0 0 0,0 0-3 0 0,0 0-6 0 0,1-1 0 0 0,-1 1 0 0 0,0-1 0 0 0,1 0 1 0 0,-1 1-1 0 0,1-1 0 0 0,-1-1 0 0 0,1 1 0 0 0,0 0 1 0 0,-1-2 5 0 0,-1 1 11 0 0,1-1 0 0 0,-1 1 0 0 0,0-1 0 0 0,-1 0-11 0 0,-12-8-35 0 0,-13-7-115 0 0,2 1 238 0 0,24 15-82 0 0,0 0 0 0 0,0 0-1 0 0,0 0 1 0 0,1 0 0 0 0,-1-1 0 0 0,-2-3-6 0 0,-10-8-115 0 0,0 3 113 0 0,13 11 4 0 0,1-1-1 0 0,-1 0 0 0 0,1 1 0 0 0,-1-1 0 0 0,1 0 1 0 0,-1-1-1 0 0,1 1 0 0 0,0 0 0 0 0,0-1-1 0 0,-2-2 7 0 0,0 1-1 0 0,0 0 0 0 0,0 0 0 0 0,-1 0 1 0 0,1 0-1 0 0,-1 0 0 0 0,-5-2-6 0 0,-13-10-69 0 0,-7-6-171 0 0,19 13 265 0 0,0-1 0 0 0,-2-2-25 0 0,-10-11 18 0 0,22 22-5 0 0,-1 0 0 0 0,1 0 0 0 0,-1 0 0 0 0,0 0-1 0 0,1 1 1 0 0,-1-1 0 0 0,0 0 0 0 0,0 1 0 0 0,0-1 0 0 0,-1 1-13 0 0,-12-6 90 0 0,8 3-82 0 0,1 0 1 0 0,0 1-1 0 0,-1 0 0 0 0,0 0 1 0 0,-3 0-9 0 0,-36-5 51 0 0,27 4-54 0 0,6 2-4 0 0,0 1 1 0 0,0 0-1 0 0,0 1 0 0 0,-13 3 7 0 0,5-2-85 0 0,-46 9 30 0 0,37-5 76 0 0,-16 0-21 0 0,1 0 20 0 0,-1 3 1 0 0,-29 9-21 0 0,29-7-75 0 0,-8 5 44 0 0,-40 16 31 0 0,40-12 2 0 0,-68 20-61 0 0,83-27 335 0 0,-20 3-276 0 0,44-12-77 0 0,58-28-110 0 0,8-6 187 0 0,-36 20-17 0 0,4 0-14 0 0,0 0-1 0 0,10-3 32 0 0,14-6 23 0 0,-27 11-23 0 0,119-63-373 0 0,-89 45 390 0 0,-46 26-12 0 0,0 0 1 0 0,1 0-1 0 0,-1 0 0 0 0,0 0 0 0 0,0 0 1 0 0,1 0-1 0 0,-1 0 0 0 0,0-1 0 0 0,0 1 1 0 0,0 0-1 0 0,1 0 0 0 0,-1 0 1 0 0,0 0-1 0 0,0-1 0 0 0,0 1 0 0 0,0 0 1 0 0,0 0-1 0 0,1 0 0 0 0,-1-1 1 0 0,0 1-1 0 0,0 0 0 0 0,0 0 0 0 0,0 0 1 0 0,0-1-1 0 0,0 1 0 0 0,0 0 1 0 0,0 0-6 0 0,-6-1 102 0 0,-13 4 83 0 0,17-2-130 0 0,-68 12 63 0 0,61-12-107 0 0,-1 0 0 0 0,1-1 0 0 0,-1 0 1 0 0,-8-1-12 0 0,-17 0 20 0 0,6 2 6 0 0,-44 1-64 0 0,-5-4 38 0 0,68 2-25 0 0,0 0 0 0 0,1 1 0 0 0,-1 0 0 0 0,0 0 0 0 0,-2 2 25 0 0,9-3 80 0 0,6-1 34 0 0,15-4-99 0 0,-7 0 49 0 0,1 1 0 0 0,-1 1 0 0 0,1 0 0 0 0,-1 0 0 0 0,9 0-64 0 0,12-3 95 0 0,-12 3-182 0 0,-1 0 0 0 0,1 1 0 0 0,-1 1 0 0 0,1 0 0 0 0,0 2 0 0 0,-1 0 0 0 0,1 2 0 0 0,6 1 87 0 0,-14 0-102 0 0,-11-3 91 0 0,1-1 0 0 0,-1 1 0 0 0,1 0 1 0 0,0-1-1 0 0,-1 1 0 0 0,1-1 0 0 0,-1 0 0 0 0,1 0 0 0 0,0 0 1 0 0,-1 1-1 0 0,1-1 0 0 0,0-1 0 0 0,-1 1 0 0 0,1 0 11 0 0,0-1-57 0 0,-5 0 13 0 0,-10 0-2 0 0,-8 0 61 0 0,-54-10-76 0 0,17 4 100 0 0,45 5 132 0 0,-11 1-171 0 0,14 1-10 0 0,1 0-1 0 0,-1-1 1 0 0,1 0-1 0 0,-1-1 11 0 0,-4 1-37 0 0,11 0 145 0 0,9 0 106 0 0,91-23 317 0 0,-74 19-578 0 0,1 0 1 0 0,-1 2-1 0 0,1 1 0 0 0,16 1 47 0 0,-31 1-28 0 0,-1 0-54 0 0,0 0 0 0 0,0 0 1 0 0,0 1-1 0 0,0 1 0 0 0,-1-1 1 0 0,3 2 81 0 0,2 3-383 0 0,-11-5 309 0 0,0 0 1 0 0,1 0 0 0 0,-1-1 0 0 0,0 1 0 0 0,1 0 0 0 0,-1-1 0 0 0,1 1 0 0 0,-1-1 0 0 0,0 1 0 0 0,1-1-1 0 0,-1 0 1 0 0,1 0 73 0 0,-21-10-744 0 0,14 9 665 0 0,-1-1 0 0 0,1 2-1 0 0,0-1 1 0 0,0 0 0 0 0,0 1-1 0 0,-1 0 1 0 0,1 0 0 0 0,0 1 0 0 0,0 0-1 0 0,-4 0 80 0 0,-10 4-317 0 0,0 0-1 0 0,-4 3 318 0 0,2-1 133 0 0,10-5-49 0 0,11-1-79 0 0,0-1-1 0 0,0 0 1 0 0,0 0 0 0 0,0 0-1 0 0,0 0 1 0 0,-1 0-1 0 0,1 0 1 0 0,0 0 0 0 0,0 0-1 0 0,0 0 1 0 0,0 0-1 0 0,-1 0 1 0 0,1 0 0 0 0,0 0-1 0 0,0 0 1 0 0,0 0-1 0 0,0 0 1 0 0,-1 0 0 0 0,1 0-1 0 0,0 0 1 0 0,0 0-1 0 0,0 0 1 0 0,0 0 0 0 0,0 0-1 0 0,-1 0 1 0 0,1 0-1 0 0,0 0 1 0 0,0 0 0 0 0,0 0-1 0 0,0-1 1 0 0,0 1-1 0 0,-1 0 1 0 0,1 0-1 0 0,0 0 1 0 0,0 0 0 0 0,0 0-5 0 0,12-3 52 0 0,19-10 241 0 0,1 0 0 0 0,3 2-293 0 0,-18 5 79 0 0,29-8 36 0 0,9 0-115 0 0,-35 9 35 0 0,9-1-8 0 0,-14 3 6 0 0,0 0 0 0 0,0-2 0 0 0,12-5-33 0 0,-17 7-59 0 0,-8 3 39 0 0,0 0 1 0 0,0-1-1 0 0,-1 1 0 0 0,1-1 1 0 0,0 0-1 0 0,0 0 0 0 0,-1 1 1 0 0,1-1-1 0 0,0-1 20 0 0,-2 2 3 0 0,0 0-1 0 0,0 0 1 0 0,0-1-1 0 0,0 1 1 0 0,0 0 0 0 0,0 0-1 0 0,0 0 1 0 0,0 0-1 0 0,0 0 1 0 0,0-1-1 0 0,0 1 1 0 0,0 0-1 0 0,0 0 1 0 0,0 0 0 0 0,0 0-1 0 0,0 0 1 0 0,0 0-1 0 0,0-1 1 0 0,0 1-1 0 0,0 0 1 0 0,-1 0-1 0 0,1 0 1 0 0,0 0 0 0 0,0 0-1 0 0,0 0 1 0 0,0 0-1 0 0,0 0 1 0 0,0-1-1 0 0,0 1 1 0 0,0 0-1 0 0,-1 0 1 0 0,1 0 0 0 0,0 0-1 0 0,0 0 1 0 0,0 0-1 0 0,0 0 1 0 0,0 0-1 0 0,-1 0 1 0 0,1 0-1 0 0,0 0 1 0 0,0 0 0 0 0,0 0-1 0 0,0 0 1 0 0,-1 0-3 0 0,-7-2 165 0 0,7 2-163 0 0,-1 1 0 0 0,0-1 1 0 0,0 0-1 0 0,0 1 0 0 0,1-1 0 0 0,-1 1 1 0 0,0 0-3 0 0,-9 2 41 0 0,-1 0-112 0 0,0 0 1 0 0,-1 1-1 0 0,2 0 0 0 0,-12 6 71 0 0,0 0 77 0 0,8-3-222 0 0,-13 7 145 0 0,28-14-4 0 0,0 0-1 0 0,0 0 0 0 0,0 0 1 0 0,0 0-1 0 0,-1 0 0 0 0,1 0 1 0 0,0 1-1 0 0,0-1 0 0 0,0 0 1 0 0,0 0-1 0 0,0 0 0 0 0,0 0 1 0 0,0 0-1 0 0,-1 0 0 0 0,1 0 1 0 0,0 0-1 0 0,0 0 0 0 0,0 0 1 0 0,0 0-1 0 0,0 1 0 0 0,0-1 1 0 0,0 0-1 0 0,0 0 1 0 0,0 0-1 0 0,0 0 0 0 0,0 0 1 0 0,0 0-1 0 0,0 0 0 0 0,-1 1 1 0 0,1-1-1 0 0,0 0 0 0 0,0 0 1 0 0,0 0-1 0 0,0 0 0 0 0,0 0 1 0 0,0 1-1 0 0,0-1 5 0 0,5 0-178 0 0,8-1-67 0 0,61-20 623 0 0,-37 10-9 0 0,15-2-369 0 0,4 2 196 0 0,-50 9-164 0 0,-5 2-24 0 0,0 0-1 0 0,-1-1 1 0 0,1 1-1 0 0,-1 0 1 0 0,1 0 0 0 0,0-1-1 0 0,-1 1 1 0 0,1 0-1 0 0,0 0 1 0 0,-1 0-1 0 0,1 0 1 0 0,0 0-8 0 0,-6 1 55 0 0,1 1-1 0 0,0-1 1 0 0,0 1 0 0 0,0 0-1 0 0,-1 0-54 0 0,-14 7 89 0 0,-9 2-89 0 0,9-4 41 0 0,-13 7-41 0 0,-24 13 8 0 0,-21 6-8 0 0,29-14 128 0 0,1 2 0 0 0,-42 26-128 0 0,31-7-300 0 0,50-34 193 0 0,1-1 38 0 0,7-5 67 0 0,0 0 0 0 0,0 0-1 0 0,0 0 1 0 0,0 0 0 0 0,0 0 0 0 0,-1 0-1 0 0,1 0 1 0 0,0 0 0 0 0,0 0 0 0 0,0 0-1 0 0,0 0 1 0 0,0 0 0 0 0,0 0 0 0 0,0 0-1 0 0,0 0 1 0 0,0 0 0 0 0,0 0 0 0 0,0 0-1 0 0,-1 0 1 0 0,1 0 0 0 0,0 0 0 0 0,0 0-1 0 0,0 0 1 0 0,0 0 0 0 0,0 0 0 0 0,0 0-1 0 0,0 0 1 0 0,0 0 0 0 0,0 0 0 0 0,0 0-1 0 0,0 0 1 0 0,0 0 0 0 0,-1 0 0 0 0,1 0-1 0 0,0 0 1 0 0,0 0 0 0 0,0 0 0 0 0,0 0-1 0 0,0 0 1 0 0,0 0 0 0 0,0 0 0 0 0,0 0-1 0 0,0 0 1 0 0,0-1 0 0 0,0 1-1 0 0,0 0 1 0 0,0 0 0 0 0,0 0 0 0 0,0 0-1 0 0,0 0 1 0 0,0 0 0 0 0,0 0 0 0 0,0 0-1 0 0,0 0 1 0 0,0 0 0 0 0,0-1 0 0 0,0 1-1 0 0,0 0 1 0 0,0 0 0 0 0,0 0 2 0 0,0-3-61 0 0,0 1 0 0 0,1-1 0 0 0,0 0 0 0 0,-1 1 0 0 0,1-1 0 0 0,0 0 0 0 0,1-1 61 0 0,-1 2-14 0 0,0 0 0 0 0,0 0 1 0 0,0 0-1 0 0,-1 0 1 0 0,1 0-1 0 0,-1 0 0 0 0,1 0 1 0 0,-1 0-1 0 0,0 0 0 0 0,0 0 1 0 0,0 0-1 0 0,0 0 0 0 0,0 0 1 0 0,0 0-1 0 0,0-1 0 0 0,-1 1 14 0 0,1 2 8 0 0,-1-1-1 0 0,1 1 0 0 0,0 0 0 0 0,0-1 0 0 0,-1 1 1 0 0,1 0-1 0 0,0 0 0 0 0,-1-1 0 0 0,1 1 0 0 0,0 0 1 0 0,-1 0-1 0 0,1 0 0 0 0,0-1 0 0 0,-1 1 0 0 0,1 0 1 0 0,0 0-1 0 0,-1 0 0 0 0,1 0 0 0 0,-1 0 0 0 0,1 0 1 0 0,0 0-1 0 0,-1 0 0 0 0,1 0 0 0 0,-1 0 0 0 0,1 0 1 0 0,0 0-1 0 0,-1 0 0 0 0,1 0 0 0 0,-1 0 0 0 0,1 0 1 0 0,0 1-1 0 0,-1-1 0 0 0,1 0 0 0 0,-1 0-7 0 0,-14 7 34 0 0,-2 3 29 0 0,1 2 0 0 0,0-1 0 0 0,1 2 0 0 0,-1 1-63 0 0,0 0 30 0 0,-28 24 107 0 0,1 0 251 0 0,-3-1-388 0 0,23-20 180 0 0,0 2 0 0 0,1 0 0 0 0,-2 4-180 0 0,24-23 13 0 0,-1 1-1 0 0,1 0 1 0 0,-1-1-1 0 0,1 1 1 0 0,-1 0-1 0 0,1-1 1 0 0,0 1-1 0 0,-1 0 1 0 0,1 0-1 0 0,0 0 1 0 0,-1-1-1 0 0,1 1-12 0 0,0-1 0 0 0,0 1 0 0 0,0-1 0 0 0,0 0 0 0 0,0 0 0 0 0,0 0 0 0 0,0 0 0 0 0,0 0 0 0 0,0 0 0 0 0,0 0 0 0 0,0 0 0 0 0,0 0 0 0 0,0 0 0 0 0,0 0 0 0 0,0 0 0 0 0,0 0 0 0 0,0 1 0 0 0,0-1 0 0 0,0 0 0 0 0,0 0 0 0 0,0 0 0 0 0,0 0 0 0 0,1 0 0 0 0,-1 0 0 0 0,0 0 0 0 0,0 0 0 0 0,0 0 0 0 0,0 0 0 0 0,0 0-1 0 0,0 0 1 0 0,0 0 0 0 0,0 0 0 0 0,0 0 0 0 0,0 0 0 0 0,0 0 0 0 0,0 0 0 0 0,0 0 0 0 0,0 0 0 0 0,0 0 0 0 0,1 0 0 0 0,-1 0 0 0 0,5-2-83 0 0,47-38-204 0 0,-37 27 222 0 0,-1 0 1 0 0,0-1 0 0 0,0-1-1 0 0,8-13 65 0 0,-5 5-28 0 0,1-5 28 0 0,-8 13 23 0 0,1-1 0 0 0,0 2-1 0 0,11-12-22 0 0,-19 23 214 0 0,-8 8-89 0 0,-14 14-178 0 0,0 5 129 0 0,1 0 1 0 0,-6 11-77 0 0,-2 2 55 0 0,0 4-261 0 0,6-8 285 0 0,14-23-72 0 0,5-9-13 0 0,1-1-1 0 0,0 1 1 0 0,0-1-1 0 0,-1 1 1 0 0,1-1 0 0 0,0 1-1 0 0,0-1 1 0 0,0 1 0 0 0,-1 0-1 0 0,1-1 1 0 0,0 1 0 0 0,0-1-1 0 0,0 1 1 0 0,0 0 0 0 0,0-1-1 0 0,0 1 7 0 0,1-1-17 0 0,0-1 0 0 0,-1 1 0 0 0,1-1 0 0 0,-1 1 0 0 0,1-1 0 0 0,-1 0 0 0 0,1 1 0 0 0,-1-1 0 0 0,1 0 0 0 0,-1 1 0 0 0,0-1 0 0 0,1 0 17 0 0,5-10-66 0 0,0-1-1 0 0,-1-1 0 0 0,0 1 1 0 0,1-6 66 0 0,-3 8-4 0 0,-1 1-1 0 0,-1 0 1 0 0,1 0 0 0 0,-1-1 0 0 0,-1 1 0 0 0,0-1 0 0 0,0 1 0 0 0,-1-1 0 0 0,0 1-1 0 0,0 0 1 0 0,-3-6 4 0 0,-2-6 216 0 0,-6-15-216 0 0,11 33 15 0 0,0 0 0 0 0,0 0-1 0 0,0 1 1 0 0,0-1 0 0 0,1 0-1 0 0,-1 0 1 0 0,1 0 0 0 0,0 0-1 0 0,0 1 1 0 0,0-1 0 0 0,0 0-1 0 0,0 0 1 0 0,1 0 0 0 0,-1 0-1 0 0,2-2-14 0 0,-2 1-7 0 0,1 1-1 0 0,-1-1 1 0 0,0 0-1 0 0,0 0 1 0 0,0 0-1 0 0,0 1 0 0 0,-1-1 1 0 0,0 0-1 0 0,0 0 1 0 0,0-2 7 0 0,-4-15 57 0 0,4 7-44 0 0,-5-13-13 0 0,3 16 23 0 0,1 0 1 0 0,0-1 0 0 0,1 0-24 0 0,0 0 26 0 0,0 9-16 0 0,0 0 0 0 0,1 0-1 0 0,0 0 1 0 0,0 0 0 0 0,0 0 0 0 0,0 0-1 0 0,1-2-9 0 0,-1 4 6 0 0,0 1 0 0 0,0-1 0 0 0,0 0 0 0 0,0 1 0 0 0,0-1 0 0 0,0 0 0 0 0,0 0 0 0 0,0 1 0 0 0,0-1 0 0 0,0 0 0 0 0,0 1 0 0 0,-1-1 0 0 0,1 0 0 0 0,0 1 0 0 0,0-1 0 0 0,-1 1 0 0 0,1-1 0 0 0,0 0 0 0 0,-1 0-6 0 0,1 1 3 0 0,0 0 1 0 0,0 0-1 0 0,0 0 1 0 0,0-1-1 0 0,-1 1 1 0 0,1 0-1 0 0,0 0 1 0 0,0 0-1 0 0,0-1 1 0 0,0 1-1 0 0,0 0 1 0 0,0 0-1 0 0,0-1 1 0 0,0 1-1 0 0,0 0 1 0 0,0 0-1 0 0,0 0 1 0 0,0-1-1 0 0,0 1 1 0 0,0 0-1 0 0,0 0 1 0 0,0-1-1 0 0,0 1 1 0 0,0 0-1 0 0,1 0 1 0 0,-1 0-1 0 0,0-1 1 0 0,0 1-1 0 0,0 0 1 0 0,0 0-1 0 0,0 0 1 0 0,1-1-1 0 0,-1 1 1 0 0,0 0-4 0 0,8-6 113 0 0,-3 3-269 0 0,1-3 199 0 0,0 1-1 0 0,3-6-42 0 0,-2 2 50 0 0,-4 4 77 0 0,-2 16-22 0 0,-1-4-70 0 0,1 0 1 0 0,-1 1 0 0 0,1-1 0 0 0,1 0 0 0 0,0 1-36 0 0,-1-4-1 0 0,0 0 0 0 0,0 0 0 0 0,1 0-1 0 0,0 0 1 0 0,0-1 0 0 0,0 1 0 0 0,0-1 0 0 0,1 1 0 0 0,1 2 1 0 0,14 17-59 0 0,-14-17 87 0 0,0-1-1 0 0,0 0 1 0 0,0 0 0 0 0,5 4-28 0 0,-9-9-32 0 0,1 1 0 0 0,-1-1 0 0 0,1 1 0 0 0,-1 0 0 0 0,1-1 0 0 0,-1 1 0 0 0,1 0 0 0 0,-1-1 0 0 0,1 1 0 0 0,-1 0 0 0 0,0-1 0 0 0,1 1 0 0 0,-1 0 0 0 0,0 0 0 0 0,0 0 0 0 0,0-1 0 0 0,0 1 0 0 0,1 0 0 0 0,-1 0-1 0 0,0 0 1 0 0,0-1 0 0 0,-1 1 0 0 0,1 0 0 0 0,0 0 32 0 0,0 4-70 0 0,0-1-243 0 0,0-2 315 0 0,0-1 0 0 0,0 0 0 0 0,0 1 0 0 0,0-1 0 0 0,1 0 1 0 0,-1 0-1 0 0,0 1 0 0 0,1-1 0 0 0,-1 0 0 0 0,1 0 0 0 0,-1 1 0 0 0,1-1 0 0 0,-1 0 1 0 0,1 0-1 0 0,0 0 0 0 0,0 0 0 0 0,-1 0 0 0 0,1 0 0 0 0,0 0 0 0 0,0 0 0 0 0,0 0-2 0 0,6 7 18 0 0,-7-8-32 0 0,1 1 0 0 0,-1-1 0 0 0,1 1 0 0 0,-1-1-1 0 0,1 0 1 0 0,-1 1 0 0 0,1-1 0 0 0,0 0-1 0 0,-1 0 1 0 0,1 1 0 0 0,-1-1 0 0 0,1 0 0 0 0,0 0-1 0 0,-1 0 1 0 0,1 0 0 0 0,0 0 0 0 0,-1 0-1 0 0,1 0 1 0 0,0 0 0 0 0,0 0 14 0 0,15-2 4 0 0,9-5 138 0 0,-8 3-116 0 0,-14 3-48 0 0,0 0 0 0 0,1 0 0 0 0,-1 0 0 0 0,2 0 22 0 0,5 0 4 0 0,-1-1 0 0 0,5-1-4 0 0,-6 1 1 0 0,0 0 1 0 0,0 1-1 0 0,0 0 1 0 0,3 0-2 0 0,-4 1 13 0 0,-1-1 1 0 0,1 0 0 0 0,5-1-14 0 0,-5 0 3 0 0,0 1 1 0 0,0 0 0 0 0,5 0-4 0 0,5 0-3 0 0,0 0 0 0 0,0-2 0 0 0,5-1 3 0 0,-1 0 62 0 0,14 0-62 0 0,1-1 257 0 0,-21 3-177 0 0,9-1-80 0 0,19 1 5 0 0,-13 0 78 0 0,28 1-83 0 0,-36 4 74 0 0,8 0-93 0 0,-10-1 79 0 0,-16-1-70 0 0,0-1 0 0 0,-1 1 0 0 0,1-1 0 0 0,0 0-1 0 0,2 0 12 0 0,12-1 40 0 0,-12 1-60 0 0,1-1 1 0 0,-1 1-1 0 0,5-2 19 0 0,6-5-123 0 0,-5 5 172 0 0,-12 2-57 0 0,0 0 1 0 0,0 0-1 0 0,1 0 0 0 0,-1 0 0 0 0,0 0 0 0 0,0 0 0 0 0,0 0 0 0 0,0 0 1 0 0,1 0-1 0 0,-1 0 0 0 0,0 0 0 0 0,0 0 0 0 0,0 0 0 0 0,0 0 1 0 0,1 0-1 0 0,-1 0 0 0 0,0 0 0 0 0,0 0 0 0 0,0 0 0 0 0,0-1 1 0 0,1 1-1 0 0,-1 0 0 0 0,0 0 0 0 0,0 0 0 0 0,0 0 0 0 0,0 0 1 0 0,0 0-1 0 0,1-1 0 0 0,-1 1 0 0 0,0 0 0 0 0,0 0 0 0 0,0 0 1 0 0,0 0-1 0 0,0-1 0 0 0,0 1 0 0 0,0 0 0 0 0,0 0 0 0 0,0 0 1 0 0,0 0-1 0 0,0-1 0 0 0,0 1 0 0 0,0 0 0 0 0,0 0 0 0 0,0 0 1 0 0,0-1-1 0 0,0 1 0 0 0,0 0 0 0 0,0 0 0 0 0,0 0 0 0 0,0 0 8 0 0,0-1-153 0 0,0 0-58 0 0,2 1 210 0 0,-3 0-1 0 0,1 0-1 0 0,0 0 1 0 0,0 0-1 0 0,0 0 1 0 0,0 0-1 0 0,0 0 0 0 0,0 0 1 0 0,0 0-1 0 0,0 0 0 0 0,0 0 1 0 0,0 0-1 0 0,0 0 1 0 0,0 0-1 0 0,0 0 0 0 0,0 0 1 0 0,0 0-1 0 0,0 0 1 0 0,0 0-1 0 0,0 0 0 0 0,0 0 1 0 0,0 0-1 0 0,0 0 0 0 0,0 0 1 0 0,0 0-1 0 0,0 0 1 0 0,0 0-1 0 0,0 0 0 0 0,0 0 1 0 0,0 0-1 0 0,0-1 1 0 0,0 1-1 0 0,0 0 0 0 0,0 0 1 0 0,0 0-1 0 0,0 0 1 0 0,0 0-1 0 0,0 0 0 0 0,-1 0 1 0 0,1 0-1 0 0,0 0 0 0 0,0 0 1 0 0,0 0-1 0 0,0 0 1 0 0,0 0-1 0 0,0 0 0 0 0,0 0 1 0 0,0 0-1 0 0,0 0 1 0 0,0 0-1 0 0,0 0 0 0 0,0 0 1 0 0,0 0-1 0 0,0 0 1 0 0,0 0-1 0 0,0 0 0 0 0,0 0 1 0 0,0 0-1 0 0,0 0 0 0 0,0 0 1 0 0,0 0-1 0 0,0 0 1 0 0,0 0 2 0 0,-2 4-422 0 0,2-5 413 0 0,2-3-345 0 0,7-19 348 0 0,0 1 307 0 0,-7 16-349 0 0,1 0 0 0 0,-1 0 0 0 0,1 1 0 0 0,1-3 48 0 0,3-4 33 0 0,-4 7 29 0 0,-1 1-1 0 0,1-1 1 0 0,3-2-62 0 0,-5 4-16 0 0,1 1 1 0 0,-1-1-1 0 0,1 0 1 0 0,-1 0-1 0 0,0 1 1 0 0,0-1-1 0 0,-1 0 1 0 0,1 0-1 0 0,0-1 16 0 0,1-5 150 0 0,-1 2-198 0 0,0 1 0 0 0,0 0 0 0 0,-1 0 1 0 0,1-1-1 0 0,-2-4 48 0 0,1 0 106 0 0,0 5-85 0 0,-1 6-22 0 0,1-1 0 0 0,0 1 0 0 0,0-1-1 0 0,0 1 1 0 0,0-1 0 0 0,0 1 0 0 0,0-1-1 0 0,0 1 1 0 0,0-1 0 0 0,0 1 0 0 0,1-1-1 0 0,-1 1 1 0 0,0-1 1 0 0,1-4 1 0 0,1 0 0 0 0,-1 0 0 0 0,0 0-1 0 0,-1 0 0 0 0,1 0-6 0 0,-1 1-1 0 0,1-1 1 0 0,0 0-1 0 0,2-2 7 0 0,-3 7 1 0 0,0-1-1 0 0,0 1 0 0 0,0 0 0 0 0,0-1 1 0 0,0 1-1 0 0,0-1 0 0 0,0 1 0 0 0,0-1 1 0 0,0 1-1 0 0,0-1 0 0 0,0 1 0 0 0,0-1 1 0 0,0 1-1 0 0,0-1 0 0 0,0 1 0 0 0,0 0 10 0 0,0 0 1 0 0,0 0-1 0 0,0 0 1 0 0,0 0-1 0 0,-1-1 1 0 0,1 1-1 0 0,0 0 1 0 0,0 0-1 0 0,0 0 1 0 0,0 0-1 0 0,0 0 1 0 0,0 0-1 0 0,0 0 0 0 0,0 0 1 0 0,0 0-1 0 0,0-1 1 0 0,0 1-1 0 0,0 0 1 0 0,0 0-1 0 0,0 0 1 0 0,0 0-1 0 0,0 0 1 0 0,0 0-1 0 0,1 0 1 0 0,-1 0-1 0 0,0 0 1 0 0,0-1-1 0 0,0 1 0 0 0,0 0 1 0 0,0 0-1 0 0,0 0 1 0 0,0 0-1 0 0,0 0 1 0 0,0 0-1 0 0,0 0 1 0 0,0 0-1 0 0,0 0 1 0 0,0 0-1 0 0,1 0 1 0 0,-1 0-1 0 0,0 0 1 0 0,0 0-1 0 0,0 0-10 0 0,1-4 54 0 0,1 1 1 0 0,-1-1-1 0 0,0 0 1 0 0,1-2-55 0 0,-1 2 83 0 0,0 2-55 0 0,0-1 1 0 0,-1 0-1 0 0,1 1 0 0 0,-1-1 0 0 0,1 0 0 0 0,-1 0 0 0 0,0 0 0 0 0,0 1 1 0 0,0-1-1 0 0,-1 0-28 0 0,1 3 10 0 0,0 0 0 0 0,0 0 0 0 0,0-1 0 0 0,0 1 0 0 0,0 0 0 0 0,0 0 0 0 0,0 0 0 0 0,0 0 0 0 0,0 0 1 0 0,0 0-1 0 0,0 0 0 0 0,-1 0 0 0 0,1 0 0 0 0,0 0 0 0 0,0 0 0 0 0,0 0 0 0 0,0-1 0 0 0,0 1 0 0 0,0 0 0 0 0,0 0 0 0 0,-1 0 1 0 0,1 0-1 0 0,0 0 0 0 0,0 0 0 0 0,0 0 0 0 0,0 0 0 0 0,0 0 0 0 0,0 0 0 0 0,0 0 0 0 0,-1 0 0 0 0,1 0-10 0 0,0 1 8 0 0,0-1 0 0 0,0 0 0 0 0,0 0-1 0 0,0 0 1 0 0,0 0 0 0 0,-1 0 0 0 0,1 0-1 0 0,0 0 1 0 0,0 0 0 0 0,0 0 0 0 0,0 0-1 0 0,0 0 1 0 0,-1 0 0 0 0,1-1 0 0 0,0 1-1 0 0,0 0 1 0 0,0 0 0 0 0,0 0 0 0 0,0 0-1 0 0,0 0 1 0 0,0 0 0 0 0,-1 0 0 0 0,1 0-1 0 0,0 0 1 0 0,0 0 0 0 0,0 0 0 0 0,0 0-1 0 0,0-1 1 0 0,0 1 0 0 0,0 0-1 0 0,0 0 1 0 0,0 0 0 0 0,0 0 0 0 0,0 0-1 0 0,-1 0 1 0 0,1-1 0 0 0,0 1 0 0 0,0 0-1 0 0,0 0 1 0 0,0 0 0 0 0,0 0 0 0 0,0 0-1 0 0,0 0 1 0 0,0-1-8 0 0,0 4-133 0 0,-1-7 47 0 0,1 4 142 0 0,2-3-84 0 0,-2 1-104 0 0,0 2 144 0 0,0 0-1 0 0,-1 0 0 0 0,1 0 0 0 0,-1 0 1 0 0,1 0-1 0 0,0 0 0 0 0,-1 0 0 0 0,1 0 0 0 0,-1 0 1 0 0,1 0-1 0 0,0 0 0 0 0,-1 1 0 0 0,1-1 0 0 0,0 0 1 0 0,-1 0-1 0 0,1 0 0 0 0,-1 0 0 0 0,1 1 1 0 0,0-1-1 0 0,0 0 0 0 0,-1 0 0 0 0,1 1 0 0 0,0-1-11 0 0,-1 0-19 0 0,0 2 26 0 0,-1-1 1 0 0,1 1-1 0 0,0-1 0 0 0,-1 1 1 0 0,1 0-1 0 0,0 0 0 0 0,0-1 0 0 0,0 1 1 0 0,0 0-1 0 0,0 1-7 0 0,0-1-2 0 0,-5 13 48 0 0,0 0 0 0 0,-2 8-46 0 0,4-6 12 0 0,0 1 0 0 0,1-1 0 0 0,1 1 0 0 0,0-1 0 0 0,2 17-12 0 0,-1-32-26 0 0,2-6-286 0 0,0 2 288 0 0,-1 0-1 0 0,1 0 1 0 0,0 0-1 0 0,-1 0 1 0 0,0 1-1 0 0,1-1 1 0 0,-1-1 24 0 0,3-8 21 0 0,4-15-138 0 0,3-18 117 0 0,-1 3-71 0 0,-3 19 74 0 0,-2 11 50 0 0,-1 0 0 0 0,-1-1 1 0 0,0 1-1 0 0,-1-1 0 0 0,0 0-53 0 0,-1 11 14 0 0,0 1 0 0 0,1 0 0 0 0,-1 0 0 0 0,0-1-1 0 0,0 1 1 0 0,0 0 0 0 0,0-1 0 0 0,0 1 0 0 0,-1 0 0 0 0,1-1-1 0 0,0 1 1 0 0,0 0 0 0 0,0-1 0 0 0,0 1 0 0 0,0 0 0 0 0,0 0 0 0 0,0-1-1 0 0,0 1 1 0 0,-1 0 0 0 0,1 0 0 0 0,0-1 0 0 0,0 1 0 0 0,0 0 0 0 0,-1 0-1 0 0,1-1 1 0 0,0 1 0 0 0,0 0 0 0 0,-1 0-14 0 0,1 0 6 0 0,0 0 0 0 0,-1 0 1 0 0,1 0-1 0 0,-1 0 0 0 0,1 0 0 0 0,0 0 1 0 0,-1 0-1 0 0,1 0 0 0 0,-1 1 0 0 0,1-1 0 0 0,0 0 1 0 0,-1 0-1 0 0,1 0 0 0 0,0 1 0 0 0,-1-1 1 0 0,1 0-1 0 0,0 0 0 0 0,0 1 0 0 0,-1-1-6 0 0,-1 2 6 0 0,1 0 0 0 0,-1-1-1 0 0,0 1 1 0 0,1 1-1 0 0,-1-1 1 0 0,1 0 0 0 0,0 0-6 0 0,-2 5 56 0 0,1 0 0 0 0,0-1 0 0 0,1 1 0 0 0,-1 6-56 0 0,0-4-11 0 0,0 0 0 0 0,-2 6 11 0 0,-20 67-208 0 0,19-64 97 0 0,4-11-8 0 0,-1 1 0 0 0,0-1 0 0 0,-1 1 119 0 0,10-28-737 0 0,2-15 737 0 0,-2 5 53 0 0,5-11-53 0 0,1 13 89 0 0,-9 19 14 0 0,0 1 1 0 0,0-1 0 0 0,-1-1-104 0 0,-3 9 77 0 0,2-5 6 0 0,-2 6-74 0 0,0 0-1 0 0,0 0 1 0 0,0 0 0 0 0,0 0 0 0 0,0 0 0 0 0,0 0-1 0 0,0 0 1 0 0,0 0 0 0 0,0 0 0 0 0,0 0 0 0 0,0 0 0 0 0,0 0-1 0 0,0 0 1 0 0,0-1 0 0 0,0 1 0 0 0,0 0 0 0 0,0 0 0 0 0,0 0-1 0 0,0 0 1 0 0,0 0 0 0 0,1 0 0 0 0,-1 0 0 0 0,0 0 0 0 0,0 0-1 0 0,0 0 1 0 0,0 0 0 0 0,0 0 0 0 0,0 0 0 0 0,0 0 0 0 0,0 0-1 0 0,0 0 1 0 0,0 0 0 0 0,0 0 0 0 0,0 0 0 0 0,0 0 0 0 0,0 0-1 0 0,1 0 1 0 0,-1 0 0 0 0,0 0 0 0 0,0 0 0 0 0,0 0 0 0 0,0 0-1 0 0,0 0 1 0 0,0 0 0 0 0,0 0 0 0 0,0 0 0 0 0,0 0 0 0 0,0 0-1 0 0,0 0 1 0 0,0 0 0 0 0,0 0 0 0 0,1 0-9 0 0,-1 3 84 0 0,0-1-56 0 0,0-2-26 0 0,0 1-1 0 0,0-1 1 0 0,0 1-1 0 0,1 0 1 0 0,-1-1-1 0 0,0 1 1 0 0,0-1-1 0 0,0 1 1 0 0,1-1-1 0 0,-1 1 1 0 0,0-1-1 0 0,1 1 1 0 0,-1-1-1 0 0,0 0 1 0 0,1 1-1 0 0,-1-1 0 0 0,0 1 1 0 0,1-1-1 0 0,-1 0 1 0 0,1 1-1 0 0,-1-1 1 0 0,1 0-1 0 0,-1 1 1 0 0,1-1-1 0 0,0 0-1 0 0,0 0 3 0 0,0 0 0 0 0,0 0-1 0 0,0-1 1 0 0,1 1-1 0 0,-1 0 1 0 0,0-1 0 0 0,0 1-1 0 0,0-1 1 0 0,0 1 0 0 0,0-1-1 0 0,1 0-2 0 0,-1 0 1 0 0,0 1 1 0 0,0-1-1 0 0,0 0 0 0 0,1 1 0 0 0,-1-1 1 0 0,0 1-1 0 0,0 0 0 0 0,1-1 0 0 0,-1 1 1 0 0,0 0-1 0 0,2 0-1 0 0,6 0-6 0 0,1 0 0 0 0,0 1 1 0 0,-1 0-1 0 0,1 1 0 0 0,-1 0 0 0 0,8 3 6 0 0,59 18 146 0 0,-20-2-250 0 0,-48-19-71 0 0,-1 0 1 0 0,7 0 174 0 0,1 0-508 0 0,-15-2 493 0 0,0 0-1 0 0,0 0 1 0 0,0 0-1 0 0,0 1 1 0 0,1-1-1 0 0,-1 0 0 0 0,0 0 1 0 0,0 0-1 0 0,0 0 1 0 0,0 0-1 0 0,0 0 0 0 0,1 0 1 0 0,-1 0-1 0 0,0 0 1 0 0,0 1-1 0 0,0-1 1 0 0,0 0-1 0 0,0 0 0 0 0,0 0 1 0 0,0 0-1 0 0,0 0 1 0 0,1 1-1 0 0,-1-1 1 0 0,0 0-1 0 0,0 0 0 0 0,0 0 1 0 0,0 0-1 0 0,0 1 1 0 0,0-1-1 0 0,0 0 0 0 0,0 0 17 0 0,0 0-9 0 0,0 0 1 0 0,0 1-1 0 0,0-1 1 0 0,0 0 0 0 0,0 0-1 0 0,0 0 1 0 0,0 0-1 0 0,0 0 1 0 0,0 0 0 0 0,0 0-1 0 0,0 0 1 0 0,0 0 0 0 0,0 0-1 0 0,-1 0 1 0 0,1 0-1 0 0,0 0 1 0 0,0 0 0 0 0,0 0-1 0 0,0 1 1 0 0,0-1-1 0 0,0 0 1 0 0,0 0 0 0 0,0 0-1 0 0,0 0 1 0 0,0 0 0 0 0,0 0-1 0 0,0 0 1 0 0,0 0-1 0 0,0 0 1 0 0,-1 0 0 0 0,1 0-1 0 0,0 0 1 0 0,0 0-1 0 0,0 0 1 0 0,0 0 0 0 0,0 0-1 0 0,0 0 1 0 0,0 0 0 0 0,0 0-1 0 0,0 0 1 0 0,0 0-1 0 0,0 0 1 0 0,-1 0 0 0 0,1 0-1 0 0,0 0 1 0 0,0 0-1 0 0,0 0 1 0 0,0 0 0 0 0,0-1-1 0 0,0 1 1 0 0,0 0 0 0 0,0 0-1 0 0,0 0 1 0 0,0 0-1 0 0,0 0 1 0 0,0 0 0 0 0,0 0-1 0 0,0 0 1 0 0,0 0-1 0 0,0 0 1 0 0,0 0 0 0 0,0 0-1 0 0,0 0 1 0 0,0 0 0 0 0,0 0 7 0 0,-3-2-176 0 0,1 0 0 0 0,0 1 0 0 0,-1 0 1 0 0,1 0-1 0 0,-1 0 0 0 0,1 0 1 0 0,-1 0-1 0 0,1 0 0 0 0,-1 0 0 0 0,0 1 1 0 0,-1-1 175 0 0,1 1-85 0 0,-1-1 0 0 0,0 0 0 0 0,1 0 0 0 0,-1 0 0 0 0,-1-2 85 0 0,-17-11-32 0 0,19 11 42 0 0,-1 0 0 0 0,1 0 0 0 0,-1 1 0 0 0,0 0 0 0 0,0 0 0 0 0,0 0 0 0 0,0 0 0 0 0,-2 0-10 0 0,1 0 18 0 0,0 0 0 0 0,0-1 0 0 0,1 1 0 0 0,-1-1 0 0 0,1 0 1 0 0,0 0-1 0 0,0-1 0 0 0,-1 0-18 0 0,4 3 39 0 0,-11-16 488 0 0,9 17-166 0 0,2 1-13 0 0,1-4-19 0 0,1 4-283 0 0,0-1 0 0 0,-1 0-1 0 0,1 0 1 0 0,0 0 0 0 0,-1 1-1 0 0,1-1 1 0 0,0 0-1 0 0,0 0 1 0 0,-1 0 0 0 0,1 0-1 0 0,0 0 1 0 0,0-1-46 0 0,7 2 211 0 0,13 2 14 0 0,-12-3-49 0 0,0 2 0 0 0,0-1-1 0 0,-1 1 1 0 0,1 1-1 0 0,4 1-175 0 0,32 10 167 0 0,-39-12-156 0 0,1 0 0 0 0,-1-1 0 0 0,1 0 0 0 0,3 0-11 0 0,-2 0 26 0 0,0 1 0 0 0,7 1-26 0 0,-10-2 4 0 0,-1 1 0 0 0,1 0 0 0 0,-1 0 1 0 0,1 0-1 0 0,-1 0 0 0 0,0 0 0 0 0,0 1-4 0 0,-1-1-11 0 0,0 0-1 0 0,1-1 1 0 0,-1 1-1 0 0,0-1 1 0 0,1 0-1 0 0,-1 0 1 0 0,3 0 11 0 0,11 5-136 0 0,27 10-481 0 0,-43-16 610 0 0,0 1-1 0 0,0-1 1 0 0,-1 1 0 0 0,1-1 0 0 0,0 1 0 0 0,0 0 0 0 0,-1-1 0 0 0,1 1-1 0 0,0 0 1 0 0,-1 0 7 0 0,1-1-8 0 0,-1 1 0 0 0,1 0 0 0 0,0-1 0 0 0,-1 1 0 0 0,1-1 0 0 0,0 1 0 0 0,-1-1 0 0 0,1 1 0 0 0,0-1 0 0 0,0 1 8 0 0,0 0-11 0 0,0-1 0 0 0,0 0 0 0 0,0 1 0 0 0,0-1-1 0 0,0 0 1 0 0,0 1 0 0 0,0-1 0 0 0,0 0 0 0 0,0 0 0 0 0,0 0 0 0 0,0 0 0 0 0,0 0 0 0 0,0 0 0 0 0,0 0 0 0 0,0 0 0 0 0,0 0 0 0 0,0 0 0 0 0,1-1 11 0 0,2 0-7 0 0,0 1 1 0 0,0 0-1 0 0,0 0 0 0 0,0 0 1 0 0,0 0-1 0 0,0 0 0 0 0,0 1 1 0 0,0 0-1 0 0,2 0 7 0 0,2 1-57 0 0,-7-2 51 0 0,0 0 8 0 0,-1 0 0 0 0,0 0-1 0 0,0 0 1 0 0,0 0-1 0 0,1 0 1 0 0,-1 0 0 0 0,0 1-1 0 0,0-1 1 0 0,1 0 0 0 0,-1 0-1 0 0,0 0 1 0 0,0 0-1 0 0,0 0 1 0 0,1 0 0 0 0,-1 0-1 0 0,0 1 1 0 0,0-1 0 0 0,0 0-1 0 0,0 0 1 0 0,1 0-1 0 0,-1 0 1 0 0,0 1 0 0 0,0-1-1 0 0,0 0 1 0 0,0 0 0 0 0,0 0-1 0 0,0 1 1 0 0,0-1-1 0 0,1 0 1 0 0,-1 0 0 0 0,0 0-1 0 0,0 1-1 0 0,0-1-1 0 0,0 0 0 0 0,0 0 0 0 0,0-1 0 0 0,0 1 0 0 0,0 0 1 0 0,-1 0-1 0 0,1 0 0 0 0,0 0 0 0 0,0 0 0 0 0,0 0 0 0 0,0 0 0 0 0,0 0 0 0 0,0 0 0 0 0,0 0 0 0 0,0 0 0 0 0,0 0 0 0 0,0 0 0 0 0,0 0 0 0 0,0 0 0 0 0,0 0 0 0 0,0 0 0 0 0,0 0 0 0 0,0-1 0 0 0,0 1 0 0 0,1 0 0 0 0,-1 0 0 0 0,0 0 0 0 0,0 0 0 0 0,0 0 1 0 0,0 0-1 0 0,0 0 0 0 0,0 0 0 0 0,0 0 0 0 0,0 0 0 0 0,0 0 0 0 0,0 0 0 0 0,0 0 0 0 0,0 0 0 0 0,0 0 0 0 0,0 0 0 0 0,0 0 0 0 0,0 0 0 0 0,0 0 0 0 0,0 0 0 0 0,0 0 0 0 0,0 0 0 0 0,0 0 0 0 0,0 0 0 0 0,1 0 1 0 0,2 1-160 0 0,3 2 194 0 0,-4-2 32 0 0,-2-1-56 0 0,0 0 0 0 0,0 0-1 0 0,0 0 1 0 0,0 0-1 0 0,0 0 1 0 0,0 0-1 0 0,0 1 1 0 0,1-1-1 0 0,-1 0 1 0 0,0 0-1 0 0,0 0 1 0 0,0 0-1 0 0,0 0 1 0 0,0 0-1 0 0,0 0 1 0 0,0 1-1 0 0,0-1 1 0 0,0 0-1 0 0,0 0 1 0 0,0 0-1 0 0,0 0 1 0 0,0 0-1 0 0,1 0 1 0 0,-1 1-1 0 0,0-1 1 0 0,0 0-1 0 0,0 0 1 0 0,0 0-1 0 0,0 0 1 0 0,0 0-1 0 0,-1 1 1 0 0,1-1-1 0 0,0 0 1 0 0,0 0-1 0 0,0 0 1 0 0,0 0-1 0 0,0 0 1 0 0,0 0-1 0 0,0 1 1 0 0,0-1-1 0 0,0 0 1 0 0,0 0-1 0 0,0 0 1 0 0,0 0-1 0 0,0 0 1 0 0,-1 0-1 0 0,1 0 1 0 0,0 0-1 0 0,0 1 1 0 0,0-1-1 0 0,0 0 1 0 0,0 0-1 0 0,0 0 1 0 0,0 0 0 0 0,-1 0-1 0 0,1 0 1 0 0,0 0-1 0 0,0 0 1 0 0,0 0-1 0 0,0 0 1 0 0,0 0-1 0 0,-1 0-9 0 0,-1 2 16 0 0,1 0 0 0 0,-1 1 0 0 0,0-1 0 0 0,0 0 0 0 0,1 1 0 0 0,0 0 0 0 0,-1-1 0 0 0,1 1-16 0 0,-3 4 21 0 0,-12 22 33 0 0,-11 19 52 0 0,20-34-120 0 0,-20 41-146 0 0,27-53 150 0 0,-3 3 2 0 0,1 1 0 0 0,0-1-1 0 0,0 1 1 0 0,0 0 0 0 0,1 0 0 0 0,0 0 0 0 0,-1 3 8 0 0,19-39-2127 0 0,35-84 1780 0 0,-45 102 775 0 0,-6 11-144 0 0,-1 2-4 0 0,-3 7 123 0 0,-18 28 105 0 0,12-19-307 0 0,0 0 1 0 0,-3 9-202 0 0,7-11-56 0 0,0 0 0 0 0,1 0 1 0 0,1 0-1 0 0,0 1 0 0 0,2 0 0 0 0,-1-1 0 0 0,2 7 56 0 0,-1-18-496 0 0,2-8-465 0 0,-1 2 918 0 0,1 0 0 0 0,0 0 0 0 0,-1 0 1 0 0,0-1-1 0 0,1 1 0 0 0,-1 0 0 0 0,0 0 1 0 0,0 0-1 0 0,0-1 43 0 0,-2-23 134 0 0,1 19-77 0 0,-1-2 33 0 0,0-1-1 0 0,-1 0 1 0 0,0 1-1 0 0,0 0 1 0 0,-1 0-1 0 0,-5-8-89 0 0,5 8 95 0 0,-8-14 249 0 0,-1 1 1 0 0,-9-12-345 0 0,21 31 30 0 0,-1 1 1 0 0,0 0-1 0 0,0 0 1 0 0,0 0-1 0 0,0 0 1 0 0,0 0-1 0 0,0 0 1 0 0,0 0-1 0 0,0 1 1 0 0,-1-1-1 0 0,1 1 1 0 0,-1 0-1 0 0,1 0 0 0 0,-1 0 1 0 0,1 0-1 0 0,-1 0 1 0 0,0 0-1 0 0,1 1 1 0 0,-1-1-1 0 0,0 1 1 0 0,0 0-1 0 0,0-1 1 0 0,1 1-1 0 0,-1 1 1 0 0,0-1-1 0 0,0 0 1 0 0,1 1-1 0 0,-1-1 1 0 0,0 1-1 0 0,0 0 1 0 0,1 0-1 0 0,-1 0 1 0 0,1 0-1 0 0,-1 1 1 0 0,1-1-1 0 0,0 1 1 0 0,-1-1-1 0 0,0 2-30 0 0,-6 5 35 0 0,0 0 0 0 0,0 1-1 0 0,1 0 1 0 0,0 0-1 0 0,0 1 1 0 0,1 1-1 0 0,1-1 1 0 0,0 1-1 0 0,-1 1-34 0 0,3-3 32 0 0,1-1-1 0 0,0 1 1 0 0,0-1-1 0 0,1 1 1 0 0,0 1-32 0 0,1-6 3 0 0,0 1 0 0 0,1-1 0 0 0,0 1 1 0 0,0-1-1 0 0,0 1 0 0 0,0 0 0 0 0,1-1 0 0 0,-1 1 0 0 0,1-1 1 0 0,1 4-4 0 0,-1-6-49 0 0,0-1 1 0 0,0 1 0 0 0,-1 0-1 0 0,1 0 1 0 0,0-1-1 0 0,0 1 1 0 0,1-1 0 0 0,-1 1-1 0 0,0-1 1 0 0,0 1 0 0 0,1-1 48 0 0,-2-1-17 0 0,1 1 0 0 0,-1-1 1 0 0,1 0-1 0 0,-1 1 0 0 0,1-1 0 0 0,-1 0 1 0 0,1 1-1 0 0,0-1 0 0 0,-1 0 1 0 0,1 0-1 0 0,-1 0 0 0 0,1 0 0 0 0,0 0 1 0 0,-1 1-1 0 0,1-1 0 0 0,0 0 1 0 0,-1 0-1 0 0,1 0 0 0 0,-1-1 0 0 0,1 1 1 0 0,0 0-1 0 0,-1 0 0 0 0,1 0 0 0 0,0 0 1 0 0,-1-1-1 0 0,1 1 0 0 0,-1 0 1 0 0,1 0-1 0 0,-1-1 0 0 0,1 1 0 0 0,-1 0 1 0 0,1-1 16 0 0,2-1-19 0 0,-1 0 0 0 0,0-1 0 0 0,0 1 0 0 0,0-1 0 0 0,0 1 0 0 0,0-1 0 0 0,0 0 0 0 0,-1 1 0 0 0,1-1 0 0 0,-1 0 0 0 0,1-2 19 0 0,1-5-109 0 0,0-1-1 0 0,1-8 110 0 0,-1 6-23 0 0,0-3 72 0 0,-1 0 1 0 0,-1 0-1 0 0,0 0 0 0 0,-1-1 1 0 0,-1 1-1 0 0,0-2-49 0 0,1 16 30 0 0,-1-1 1 0 0,1 0-1 0 0,0 0 1 0 0,-1 1-1 0 0,0-1 1 0 0,0 0-1 0 0,1 1 1 0 0,-2-1-1 0 0,1 1 1 0 0,-1-3-31 0 0,1 4 13 0 0,0 0 1 0 0,1 0-1 0 0,-1 1 1 0 0,0-1-1 0 0,0 0 1 0 0,0 0-1 0 0,0 1 1 0 0,0-1-1 0 0,0 1 1 0 0,0-1-1 0 0,0 1 1 0 0,0-1-1 0 0,0 1 1 0 0,0-1-1 0 0,0 1 1 0 0,0 0-1 0 0,0 0 1 0 0,0-1-1 0 0,0 1 1 0 0,0 0-1 0 0,-1 0 1 0 0,1 0-1 0 0,0 0 1 0 0,0 1-1 0 0,0-1 1 0 0,0 0-1 0 0,-1 1-13 0 0,-1-1 32 0 0,1 1-1 0 0,-1 0 1 0 0,0 0-1 0 0,1 0 1 0 0,-1 1-1 0 0,1-1 0 0 0,0 1 1 0 0,-1-1-1 0 0,1 1 1 0 0,0 0-1 0 0,0 0 0 0 0,0 0 1 0 0,0 0-32 0 0,-5 6 27 0 0,0 1-1 0 0,-4 7-26 0 0,3-4-49 0 0,-6 7 34 0 0,2 1 1 0 0,-2 4 14 0 0,10-17 38 0 0,0 1 0 0 0,1-1 0 0 0,0 1 1 0 0,1 0-1 0 0,-1 0 0 0 0,2 0 0 0 0,-2 8-38 0 0,3-14-9 0 0,0 0 0 0 0,0 0-1 0 0,0 0 1 0 0,0 0-1 0 0,0 0 1 0 0,0 0 0 0 0,1 0-1 0 0,-1 0 1 0 0,1-1 0 0 0,-1 1-1 0 0,1 0 1 0 0,0 0 0 0 0,0 0-1 0 0,-1-1 1 0 0,1 1-1 0 0,1 0 10 0 0,-2-1-25 0 0,1-1 0 0 0,0 1-1 0 0,0 0 1 0 0,0 0-1 0 0,0-1 1 0 0,0 1 0 0 0,0-1-1 0 0,0 1 1 0 0,0-1-1 0 0,0 1 1 0 0,0-1-1 0 0,0 1 1 0 0,0-1 0 0 0,0 0-1 0 0,0 0 1 0 0,0 0-1 0 0,0 1 1 0 0,0-1 0 0 0,0 0-1 0 0,0 0 1 0 0,1 0-1 0 0,-1-1 1 0 0,0 1-1 0 0,0 0 1 0 0,0 0 0 0 0,0-1-1 0 0,0 1 1 0 0,0 0-1 0 0,0-1 26 0 0,5-1-45 0 0,-1-1-1 0 0,1 0 1 0 0,-1 0-1 0 0,0 0 1 0 0,0-1-1 0 0,0 0 0 0 0,-1 0 1 0 0,1 0-1 0 0,-1 0 1 0 0,1-3 45 0 0,10-11-102 0 0,0-1 0 0 0,-1-2 102 0 0,-5 7 62 0 0,6-7 137 0 0,0-5-199 0 0,-11 20 8 0 0,-1-1 1 0 0,0 0-1 0 0,0 0 1 0 0,0 0-1 0 0,-1 0 0 0 0,0-3-8 0 0,-2 5 165 0 0,-3 5-6 0 0,-6 6 98 0 0,6-4-200 0 0,-7 5-27 0 0,0 2 1 0 0,0-1 0 0 0,1 1-1 0 0,0 1 1 0 0,1-1 0 0 0,-4 7-31 0 0,2-3 16 0 0,3-4 9 0 0,1-1-1 0 0,-1 2 1 0 0,2-1 0 0 0,-1 1-1 0 0,2-1 1 0 0,-3 7-25 0 0,6-13-75 0 0,-1 1 1 0 0,1 1 0 0 0,-1-1 1 0 0,1 1-1 0 0,0 1 74 0 0,1-5 7 0 0,0 0 0 0 0,0 0 1 0 0,0 1-1 0 0,0-1 0 0 0,0 0 0 0 0,0 0 0 0 0,0 0 1 0 0,0 0-1 0 0,1 0 0 0 0,-1 0 0 0 0,0 0 0 0 0,1 0 1 0 0,-1 0-1 0 0,1 0 0 0 0,-1 0 0 0 0,1 0 0 0 0,-1 0 1 0 0,1 0-1 0 0,-1 0 0 0 0,1-1 0 0 0,1 2-7 0 0,-2-2-34 0 0,1 1-1 0 0,0-1 0 0 0,0 1 1 0 0,0-1-1 0 0,0 0 0 0 0,-1 0 1 0 0,1 1-1 0 0,0-1 0 0 0,0 0 1 0 0,0 0-1 0 0,0 0 1 0 0,0 0-1 0 0,0 0 0 0 0,0 0 1 0 0,0 0-1 0 0,0 0 35 0 0,15-4-446 0 0,-11 2 415 0 0,1-1-1 0 0,0 0 1 0 0,-1 0 0 0 0,0 0 0 0 0,0 0-1 0 0,0-1 1 0 0,0 0 0 0 0,0 0-1 0 0,-1-1 1 0 0,0 1 0 0 0,2-3 31 0 0,6-9-153 0 0,-1 0 1 0 0,8-16 152 0 0,-16 27 25 0 0,1-3-5 0 0,0 0 1 0 0,0 0-1 0 0,-1-1 1 0 0,-1 1-1 0 0,1-1 1 0 0,-1 0-1 0 0,-1 1 1 0 0,1-6-21 0 0,-2 13 17 0 0,1 0 0 0 0,-1 0 0 0 0,0 0 0 0 0,0-1 0 0 0,0 1 1 0 0,0 0-1 0 0,-1 0 0 0 0,1 0 0 0 0,0-1 0 0 0,0 1 0 0 0,-1 0 0 0 0,1 0 1 0 0,0 0-1 0 0,-1 0 0 0 0,1 0 0 0 0,-1 0 0 0 0,0-1-17 0 0,1 2 16 0 0,-1-1 1 0 0,0 1-1 0 0,1-1 1 0 0,-1 1-1 0 0,0-1 1 0 0,0 1-1 0 0,1-1 0 0 0,-1 1 1 0 0,0 0-1 0 0,0 0 1 0 0,1-1-1 0 0,-1 1 0 0 0,0 0 1 0 0,0 0-1 0 0,0 0 1 0 0,0 0-1 0 0,0 0 0 0 0,1 0 1 0 0,-1 0-1 0 0,0 0 1 0 0,0 0-1 0 0,0 0 0 0 0,0 0 1 0 0,1 1-1 0 0,-1-1-16 0 0,-6 2 50 0 0,1 0-1 0 0,0 0 0 0 0,-1 1 1 0 0,1-1-1 0 0,0 2 0 0 0,1-1 1 0 0,-2 2-50 0 0,-12 8 203 0 0,-8 9-203 0 0,7-7 7 0 0,-84 62 191 0 0,97-72-299 0 0,10-8-275 0 0,11-9 85 0 0,-7 7 288 0 0,-1-1 1 0 0,-1 0-1 0 0,1 0 1 0 0,-1 0-1 0 0,0-1 1 0 0,1-1 2 0 0,5-9 109 0 0,8-18-109 0 0,-11 18 6 0 0,-1 0 0 0 0,0 0 0 0 0,-1 0 0 0 0,0-3-6 0 0,-6 18 9 0 0,1 1 0 0 0,-1-1 0 0 0,0 1 0 0 0,0-1 0 0 0,0 1 0 0 0,0-1 0 0 0,0 1 0 0 0,0-1 0 0 0,0 1 0 0 0,-1-1-9 0 0,1 2 5 0 0,0-1 1 0 0,0 1-1 0 0,0 0 0 0 0,0-1 0 0 0,-1 1 1 0 0,1-1-1 0 0,0 1 0 0 0,0 0 1 0 0,0 0-1 0 0,-1-1 0 0 0,1 1 0 0 0,0 0 1 0 0,0-1-1 0 0,-1 1 0 0 0,1 0 0 0 0,0 0 1 0 0,-1 0-1 0 0,1-1 0 0 0,0 1 0 0 0,-1 0 1 0 0,1 0-1 0 0,0 0 0 0 0,-1 0 0 0 0,1 0 1 0 0,-1-1-1 0 0,1 1 0 0 0,0 0 0 0 0,-1 0 1 0 0,1 0-1 0 0,0 0 0 0 0,-1 0 0 0 0,1 0 1 0 0,-1 0-1 0 0,1 1 0 0 0,0-1 0 0 0,-1 0 1 0 0,1 0-1 0 0,0 0 0 0 0,-1 0 0 0 0,1 0-5 0 0,-2 1 9 0 0,0 0 0 0 0,0 0-1 0 0,0 0 1 0 0,0 0 0 0 0,0 0-1 0 0,1 1 1 0 0,-1-1 0 0 0,0 0-1 0 0,0 2-8 0 0,-14 15 68 0 0,11-12-44 0 0,-12 16 83 0 0,2 1 0 0 0,0 1 0 0 0,-1 4-107 0 0,0 1 80 0 0,14-26-74 0 0,-5 9 16 0 0,0 0 1 0 0,0 3-23 0 0,6-12 13 0 0,0 0 0 0 0,0 0 0 0 0,0 0 0 0 0,0 0 0 0 0,0 0 0 0 0,1 0 0 0 0,0 0 0 0 0,-1 1 0 0 0,1-1 0 0 0,0 0 0 0 0,0 0 0 0 0,1 1-13 0 0,-1-4-5 0 0,0 1-1 0 0,0 0 1 0 0,0-1 0 0 0,0 1-1 0 0,1-1 1 0 0,-1 1 0 0 0,0 0-1 0 0,1-1 1 0 0,-1 1 0 0 0,0-1-1 0 0,1 1 1 0 0,-1-1 0 0 0,0 1 0 0 0,1-1-1 0 0,-1 1 1 0 0,1-1 5 0 0,-1 0-15 0 0,0 1-1 0 0,1-1 1 0 0,-1 0 0 0 0,0 0-1 0 0,1 0 1 0 0,-1 0 0 0 0,0 0 0 0 0,1 0-1 0 0,-1 0 1 0 0,1 1 0 0 0,-1-1-1 0 0,0 0 1 0 0,1 0 0 0 0,-1 0 0 0 0,0 0-1 0 0,1 0 1 0 0,-1-1 0 0 0,1 1-1 0 0,-1 0 1 0 0,0 0 15 0 0,2 0-53 0 0,-1-1-1 0 0,0 0 1 0 0,0 1-1 0 0,0-1 0 0 0,1 0 1 0 0,-1 0-1 0 0,0 1 1 0 0,0-1-1 0 0,0 0 1 0 0,0 0-1 0 0,0 0 0 0 0,0-1 54 0 0,27-40-482 0 0,-2-1-1 0 0,-3-1 483 0 0,19-30 1104 0 0,-42 74-1095 0 0,0 0 1 0 0,0 0-1 0 0,0 0 1 0 0,0 0-1 0 0,0 0 1 0 0,0 0-1 0 0,0 0 0 0 0,0 0 1 0 0,0-1-1 0 0,0 1 1 0 0,0 0-1 0 0,0 0 0 0 0,1 0 1 0 0,-1 0-1 0 0,0 0 1 0 0,0 0-1 0 0,0 0 1 0 0,0 0-1 0 0,0 0 0 0 0,0 0 1 0 0,0 0-1 0 0,-1-1 1 0 0,1 1-1 0 0,0 0 0 0 0,0 0 1 0 0,0 0-1 0 0,0 0 1 0 0,0 0-1 0 0,0 0 1 0 0,0 0-1 0 0,0 0 0 0 0,0 0 1 0 0,0 0-1 0 0,0 0 1 0 0,0 0-1 0 0,0 0 0 0 0,0-1 1 0 0,0 1-1 0 0,0 0 1 0 0,0 0-10 0 0,-4-1 204 0 0,-5 2-37 0 0,7 1-161 0 0,0-1 0 0 0,0 0 0 0 0,0 0 0 0 0,1 1 0 0 0,-1-1 0 0 0,1 1 0 0 0,-1 0 0 0 0,1-1 0 0 0,-1 1 0 0 0,1 0 0 0 0,-1 0-6 0 0,1 1 1 0 0,-10 12 68 0 0,2 1 1 0 0,0 0-1 0 0,1 1 1 0 0,0 0 0 0 0,2 0-1 0 0,0 0 1 0 0,-1 6-70 0 0,5-14 48 0 0,0 0 0 0 0,1 1 0 0 0,-1 8-48 0 0,2-13-15 0 0,0 0 0 0 0,0-1 0 0 0,1 1 0 0 0,-1 0 0 0 0,1 0 0 0 0,0 0 0 0 0,0-1 0 0 0,2 3 15 0 0,-2-4-13 0 0,0 0 1 0 0,1-1-1 0 0,0 1 1 0 0,-1-1 0 0 0,1 0-1 0 0,0 1 1 0 0,0-1-1 0 0,0 0 1 0 0,1 0 0 0 0,-1 0-1 0 0,3 1 13 0 0,-4-2-13 0 0,0 0 0 0 0,1 0-1 0 0,0 0 1 0 0,-1 0 0 0 0,1-1 0 0 0,0 1-1 0 0,-1 0 1 0 0,1-1 0 0 0,0 1 0 0 0,-1-1 0 0 0,1 0-1 0 0,0 0 1 0 0,0 1 0 0 0,0-1 0 0 0,-1 0-1 0 0,1-1 1 0 0,0 1 0 0 0,0 0 0 0 0,1-1 13 0 0,6-3-131 0 0,-1 0 0 0 0,1-1 1 0 0,-1 0-1 0 0,0-1 0 0 0,0 0 1 0 0,7-6 130 0 0,0-1-7 0 0,-1 0-70 0 0,1-1 0 0 0,-1 0 1 0 0,3-7 76 0 0,20-20 0 0 0,-37 41 4 0 0,1-1 0 0 0,0 0 1 0 0,1 0-1 0 0,-1 1 0 0 0,0-1 0 0 0,0 0 0 0 0,0 1 0 0 0,0-1 0 0 0,1 1-4 0 0,-2 0 5 0 0,0 0 0 0 0,0 0 0 0 0,0 0 0 0 0,0 0 1 0 0,0 0-1 0 0,0 0 0 0 0,0-1 0 0 0,1 1 0 0 0,-1 0 0 0 0,0 0 0 0 0,0 0 1 0 0,0 0-1 0 0,0 0 0 0 0,0 0 0 0 0,0 1 0 0 0,0-1 0 0 0,1 0 1 0 0,-1 0-1 0 0,0 0 0 0 0,0 0 0 0 0,0 0 0 0 0,0 0 0 0 0,0 0 0 0 0,0 0 1 0 0,0 0-1 0 0,0 0 0 0 0,1 0 0 0 0,-1 0 0 0 0,0 0 0 0 0,0 0 0 0 0,0 0 1 0 0,0 1-1 0 0,0-1-5 0 0,0 0 20 0 0,0 0-1 0 0,0 1 1 0 0,0-1 0 0 0,0 1 0 0 0,0-1-1 0 0,0 1 1 0 0,0-1 0 0 0,0 0 0 0 0,-1 1-1 0 0,1-1 1 0 0,0 1 0 0 0,0-1 0 0 0,0 0-1 0 0,0 1 1 0 0,-1-1-20 0 0,-5 11 82 0 0,-2 3 31 0 0,0 1 0 0 0,1 0 1 0 0,-3 10-114 0 0,8-17 54 0 0,-1 0 1 0 0,1 0-1 0 0,1 0 1 0 0,-1 0 0 0 0,1 5-55 0 0,1-10-32 0 0,0 0 0 0 0,1 0 0 0 0,-1 0-1 0 0,0 1 1 0 0,1-1 0 0 0,0 0 0 0 0,0 0 0 0 0,0 0 0 0 0,0 0 0 0 0,0 0 0 0 0,1 0 0 0 0,-1 0 0 0 0,1-1 0 0 0,0 1 0 0 0,1 1 32 0 0,-2-3-54 0 0,-1 0 0 0 0,1 0 0 0 0,0-1 1 0 0,0 1-1 0 0,0 0 0 0 0,0-1 0 0 0,0 1 1 0 0,0 0-1 0 0,0-1 0 0 0,0 1 1 0 0,0-1-1 0 0,0 0 0 0 0,0 1 0 0 0,0-1 1 0 0,0 0-1 0 0,1 1 0 0 0,-1-1 1 0 0,0 0-1 0 0,0 0 0 0 0,0 0 0 0 0,0 0 1 0 0,0 0-1 0 0,1-1 0 0 0,-1 1 0 0 0,0 0 1 0 0,0 0-1 0 0,0-1 0 0 0,0 1 1 0 0,0-1-1 0 0,0 1 0 0 0,0-1 0 0 0,0 1 1 0 0,0-1-1 0 0,0 1 0 0 0,0-1 1 0 0,0 0-1 0 0,0 0 0 0 0,0 0 0 0 0,0 0 54 0 0,6-7-113 0 0,1-1 0 0 0,-2 1-1 0 0,0-1 1 0 0,0 0 0 0 0,0-1-1 0 0,-1 1 1 0 0,0-1 0 0 0,0-2 113 0 0,6-10 4 0 0,-8 18 90 0 0,-1 0-1 0 0,1 0 1 0 0,-1-1-1 0 0,0 1 0 0 0,-1 0 1 0 0,1-1-1 0 0,0-3-93 0 0,-3 7 362 0 0,0 2-77 0 0,-6 7 92 0 0,-7 10-105 0 0,14-18-266 0 0,-11 17 98 0 0,1 1-1 0 0,0 0 1 0 0,2 0 0 0 0,0 1 0 0 0,-1 5-104 0 0,7-19 2 0 0,1 0 1 0 0,0 0-1 0 0,0-1 1 0 0,0 1 0 0 0,0 0-1 0 0,1 0 1 0 0,0 0-1 0 0,0 0 1 0 0,0 0-1 0 0,0 0 1 0 0,1 0 0 0 0,0-1-1 0 0,0 2-2 0 0,-1-6-15 0 0,0 1 1 0 0,0 0-1 0 0,1-1 0 0 0,-1 1 1 0 0,0 0-1 0 0,0 0 0 0 0,1-1 1 0 0,-1 1-1 0 0,0-1 0 0 0,1 1 0 0 0,-1 0 1 0 0,1-1-1 0 0,-1 1 0 0 0,1-1 1 0 0,-1 1-1 0 0,1-1 0 0 0,-1 1 1 0 0,1-1-1 0 0,0 1 0 0 0,-1-1 0 0 0,1 0 1 0 0,0 1-1 0 0,-1-1 0 0 0,1 0 1 0 0,0 0-1 0 0,-1 1 0 0 0,1-1 1 0 0,0 0-1 0 0,-1 0 0 0 0,1 0 0 0 0,0 0 1 0 0,0 0-1 0 0,-1 0 0 0 0,1 0 1 0 0,0 0-1 0 0,0 0 0 0 0,-1 0 1 0 0,1-1-1 0 0,0 1 0 0 0,-1 0 1 0 0,1 0-1 0 0,0-1 15 0 0,3-1-76 0 0,1 0 0 0 0,-1 0 1 0 0,0-1-1 0 0,0 0 0 0 0,0 0 1 0 0,0-1 75 0 0,3-1 0 0 0,-1 0-6 0 0,0 0 0 0 0,-1 0-1 0 0,1 0 1 0 0,-1-1 0 0 0,-1 1 0 0 0,1-1-1 0 0,-1 0 1 0 0,0-1 0 0 0,0 1 0 0 0,-1-1-1 0 0,0 0 1 0 0,0 0 0 0 0,2-6 6 0 0,0-2 28 0 0,2-10-88 0 0,-6 23 67 0 0,-1-1 1 0 0,0 1-1 0 0,0 0 0 0 0,0 0 1 0 0,0 0-1 0 0,0 0 0 0 0,0-1 1 0 0,-1 1-1 0 0,1 0 0 0 0,-1-1-7 0 0,1 2 13 0 0,0 1 0 0 0,0 0 0 0 0,-1 0-1 0 0,1-1 1 0 0,0 1 0 0 0,0 0 0 0 0,0 0 0 0 0,0-1-1 0 0,-1 1 1 0 0,1 0 0 0 0,0 0 0 0 0,0 0 0 0 0,0-1-1 0 0,-1 1 1 0 0,1 0 0 0 0,0 0 0 0 0,0 0 0 0 0,-1 0-1 0 0,1 0 1 0 0,0-1 0 0 0,0 1 0 0 0,-1 0 0 0 0,1 0-1 0 0,0 0 1 0 0,0 0 0 0 0,-1 0 0 0 0,1 0 0 0 0,0 0-1 0 0,-1 0 1 0 0,1 0 0 0 0,0 0 0 0 0,0 0 0 0 0,-1 0-1 0 0,1 0 1 0 0,0 0 0 0 0,-1 0 0 0 0,1 1 0 0 0,0-1-1 0 0,0 0-12 0 0,-1 0 20 0 0,0 0 0 0 0,1 1 0 0 0,-1-1 0 0 0,0 0-1 0 0,1 1 1 0 0,-1-1 0 0 0,0 1 0 0 0,1-1 0 0 0,-1 1-1 0 0,1-1 1 0 0,-1 1 0 0 0,1-1 0 0 0,-1 1 0 0 0,1-1-1 0 0,-1 1-19 0 0,1 0 43 0 0,0 0-26 0 0,-1 0-1 0 0,1 0 1 0 0,-1 0 0 0 0,1 0 0 0 0,-1 0 0 0 0,1 1-1 0 0,0-1 1 0 0,0 0 0 0 0,0 0 0 0 0,-1 0-1 0 0,1 1 1 0 0,0-1 0 0 0,1 0 0 0 0,-1 0-1 0 0,0 0 1 0 0,0 1-17 0 0,0 4 14 0 0,0 0 0 0 0,0 0-1 0 0,0 0 1 0 0,-1-1 0 0 0,0 1-1 0 0,-1 3-13 0 0,-2 10-19 0 0,4-12-4 0 0,-1 1 0 0 0,1-1 1 0 0,1 1-1 0 0,-1-1 0 0 0,1 0 1 0 0,1 5 22 0 0,-1-6-151 0 0,0-4 103 0 0,-1-1 0 0 0,1 1 0 0 0,-1 0 0 0 0,1-1 0 0 0,0 1 1 0 0,-1-1-1 0 0,2 2 48 0 0,2 4-41 0 0,6-8-526 0 0,-10 1 565 0 0,0 0 0 0 0,0 0 0 0 0,1-1 0 0 0,-1 1 0 0 0,0 0 0 0 0,0 0 0 0 0,0-1 0 0 0,0 1 0 0 0,0 0 0 0 0,1 0 0 0 0,-1 0 0 0 0,0-1 0 0 0,0 1 0 0 0,1 0 0 0 0,-1 0 0 0 0,0 0 0 0 0,0 0 0 0 0,1-1 0 0 0,-1 1 0 0 0,0 0 0 0 0,0 0 0 0 0,1 0 0 0 0,-1 0 2 0 0,2 4 243 0 0,-2-4-241 0 0,0 1 1 0 0,0-1-1 0 0,0 0 0 0 0,0 0 1 0 0,0 1-1 0 0,0-1 0 0 0,0 0 1 0 0,0 0-1 0 0,0 1 1 0 0,0-1-1 0 0,0 0 0 0 0,0 0 1 0 0,0 1-1 0 0,1-1 0 0 0,-1 0 1 0 0,0 0-1 0 0,0 1 0 0 0,0-1 1 0 0,0 0-1 0 0,0 0 0 0 0,1 0 1 0 0,-1 1-1 0 0,0-1 1 0 0,0 0-1 0 0,1 0 0 0 0,-1 0 1 0 0,0 0-1 0 0,0 0 0 0 0,0 1 1 0 0,1-1-1 0 0,-1 0 0 0 0,0 0 1 0 0,0 0-1 0 0,1 0 0 0 0,-1 0 1 0 0,0 0-1 0 0,1 0 1 0 0,-1 0-1 0 0,0 0 0 0 0,0 0 1 0 0,1 0-1 0 0,-1 0 0 0 0,0 0 1 0 0,0 0-1 0 0,1 0 0 0 0,-1 0 1 0 0,0 0-1 0 0,0 0 1 0 0,1-1-1 0 0,-1 1-2 0 0,15-12-53 0 0,-17 14 22 0 0,0-2-140 0 0,3-1-177 0 0,1 1 101 0 0,-1 3 333 0 0,0-2-62 0 0,-1 0-1 0 0,0 0 1 0 0,0-1-1 0 0,1 1 1 0 0,-1 0-1 0 0,1 0 1 0 0,-1 0-1 0 0,1-1 1 0 0,0 2-24 0 0,12 19 261 0 0,-7-17-261 0 0,1 3 96 0 0,-6-6-84 0 0,1 0 0 0 0,-1 0-1 0 0,0 0 1 0 0,1 0 0 0 0,-1 0 0 0 0,1 0 0 0 0,-1 0-1 0 0,2 0-11 0 0,7 4-52 0 0,-9-5 57 0 0,-1 1 0 0 0,1-1 0 0 0,-1 0 0 0 0,1 0 0 0 0,0 0 0 0 0,-1 0 0 0 0,1 0 0 0 0,-1 0 0 0 0,1 0 0 0 0,0 0 0 0 0,-1 0 1 0 0,1 0-1 0 0,0 0 0 0 0,-1 0 0 0 0,1 0 0 0 0,-1 0 0 0 0,1 0-5 0 0,8-1 46 0 0,-5 2 8 0 0,12 4 114 0 0,-15-5-164 0 0,-1 0 1 0 0,1 1-1 0 0,-1-1 1 0 0,1 0-1 0 0,-1 0 1 0 0,0 1-1 0 0,1-1 1 0 0,-1 0-1 0 0,1 1 0 0 0,-1-1 1 0 0,1 0-1 0 0,-1 1 1 0 0,0-1-1 0 0,1 1 1 0 0,-1-1-1 0 0,0 1 0 0 0,1-1 1 0 0,-1 0-1 0 0,0 1 1 0 0,0-1-1 0 0,0 1 1 0 0,1 0-1 0 0,-1-1 1 0 0,0 1-1 0 0,0-1-4 0 0,3 12 50 0 0,-2-10-171 0 0,-3-8-59 0 0,0 1 152 0 0,0 1 1 0 0,-1-1-1 0 0,0 0 0 0 0,0 1 0 0 0,-3-4 28 0 0,-1 0-17 0 0,-1-4 38 0 0,-1 1 1 0 0,-1 0-1 0 0,-2-1-21 0 0,7 7 16 0 0,0 1 0 0 0,0 0 1 0 0,0 0-1 0 0,-1 1 0 0 0,1-1 0 0 0,-1 1 0 0 0,0 0 1 0 0,-1 0-17 0 0,1 0 293 0 0,4 2 37 0 0,5 4-143 0 0,-2-1-120 0 0,1 0-1 0 0,0-1 1 0 0,0 1-1 0 0,0-1 1 0 0,0 0-1 0 0,0 1 1 0 0,0-1-1 0 0,0 0-66 0 0,13 9 290 0 0,-10-7-229 0 0,-1 0-1 0 0,1 0 1 0 0,0 0 0 0 0,0 0-61 0 0,0-1 23 0 0,0 1-1 0 0,0 0 1 0 0,-1 0-1 0 0,5 3-22 0 0,3 4-34 0 0,-9-8-1 0 0,0 0-1 0 0,0 1 1 0 0,0-1 0 0 0,0 1 0 0 0,1 1 35 0 0,8 9 29 0 0,3 5-309 0 0,-9-10 218 0 0,0-1-1 0 0,0 0 1 0 0,1-1 0 0 0,-1 0 0 0 0,2 0-1 0 0,3 3 63 0 0,8 8-4 0 0,-15-13 30 0 0,-1 0 0 0 0,1-1-1 0 0,0 1 1 0 0,1-1 0 0 0,1 1-26 0 0,40 27-79 0 0,-30-23 53 0 0,16 5-150 0 0,-31-13 156 0 0,1 1-1 0 0,-1-1 1 0 0,1 1-1 0 0,-1 0 1 0 0,0 0-1 0 0,1-1 1 0 0,-1 1-1 0 0,0 0 1 0 0,1 0-1 0 0,-1 1 1 0 0,0-1-1 0 0,0 0 1 0 0,0 0-1 0 0,0 0 1 0 0,0 1-1 0 0,0-1 1 0 0,0 0-1 0 0,0 1 1 0 0,-1-1-1 0 0,1 1 1 0 0,-1-1-1 0 0,1 1 1 0 0,-1-1-1 0 0,1 1 1 0 0,-1 0-1 0 0,0-1 1 0 0,0 1-1 0 0,0 0 1 0 0,0-1-1 0 0,0 1 1 0 0,0-1-1 0 0,0 2 21 0 0,-2 6-666 0 0,0-7-9 0 0,0-5-140 0 0,1-3 194 0 0,1 6 590 0 0,0-1-1 0 0,0 0 1 0 0,0 0 0 0 0,0 0 0 0 0,0 0 0 0 0,-1 1 0 0 0,1-1 0 0 0,0 0-1 0 0,0 0 1 0 0,-1 1 0 0 0,1-1 0 0 0,-1 0 31 0 0,-4-7 36 0 0,-1 0 0 0 0,0 1 0 0 0,0 0 0 0 0,0 0 0 0 0,-1 1 0 0 0,0-1 0 0 0,-1 1 0 0 0,1 1 0 0 0,-1 0 0 0 0,0 0 0 0 0,-2-1-36 0 0,-1 1-2 0 0,-1 0 1 0 0,1 1-1 0 0,-1 0 1 0 0,0 0-1 0 0,-6 0 2 0 0,-18-4 93 0 0,16 3 119 0 0,-19-2-212 0 0,34 6 13 0 0,1 0 0 0 0,0 0-1 0 0,0-1 1 0 0,0 1-1 0 0,0-1 1 0 0,0 0-1 0 0,0 0 1 0 0,1 0-1 0 0,-2-1-12 0 0,-12-7 342 0 0,6 2 58 0 0,8 4-105 0 0,3 4-286 0 0,0 0 0 0 0,0 0 0 0 0,0 0 0 0 0,0 0 0 0 0,0 0 0 0 0,0-1 0 0 0,0 1 0 0 0,0 0 1 0 0,0 0-1 0 0,0 0 0 0 0,0 0 0 0 0,0 0 0 0 0,0 0 0 0 0,0 0 0 0 0,0 0 0 0 0,0 0 0 0 0,0 0 0 0 0,0 0 0 0 0,0 0 0 0 0,0 0 0 0 0,0 0 0 0 0,0 0 1 0 0,0 0-1 0 0,0-1 0 0 0,0 1 0 0 0,0 0 0 0 0,0 0 0 0 0,0 0 0 0 0,0 0 0 0 0,0 0 0 0 0,0 0 0 0 0,0 0 0 0 0,0 0 0 0 0,0 0 0 0 0,0 0 0 0 0,0 0 0 0 0,0 0 1 0 0,1 0-1 0 0,-1 0 0 0 0,0 0 0 0 0,0 0 0 0 0,0 0 0 0 0,0 0 0 0 0,0 0 0 0 0,0 0 0 0 0,0 0 0 0 0,0 0 0 0 0,0 0 0 0 0,0 0 0 0 0,0 0 0 0 0,0 0 1 0 0,0 0-1 0 0,0 0 0 0 0,0 0 0 0 0,1 0-9 0 0,7 1 331 0 0,-1 0 1 0 0,1 1-1 0 0,0 0 0 0 0,3 1-331 0 0,-1 1 73 0 0,0 1-1 0 0,0 0 1 0 0,0 0-1 0 0,8 6-72 0 0,-5-2 181 0 0,14 5-181 0 0,-16-8-10 0 0,0 0 1 0 0,0 0-1 0 0,0 1 0 0 0,-1 1 0 0 0,0 0 1 0 0,0 0-1 0 0,-1 1 0 0 0,0 0 0 0 0,7 11 10 0 0,40 50-135 0 0,-14-25-761 0 0,-27-29 341 0 0,-11-12 165 0 0,1 1 0 0 0,-1 0 0 0 0,3 3 390 0 0,-7-8-31 0 0,0 1 0 0 0,0-1 0 0 0,0 0 1 0 0,0 0-1 0 0,0 0 0 0 0,0 0 0 0 0,0 1 1 0 0,0-1-1 0 0,1 0 0 0 0,-1 0 0 0 0,0 0 1 0 0,0 0-1 0 0,0 0 0 0 0,0 0 0 0 0,0 1 1 0 0,1-1-1 0 0,-1 0 0 0 0,0 0 1 0 0,0 0-1 0 0,0 0 0 0 0,0 0 0 0 0,1 0 1 0 0,-1 0-1 0 0,0 0 0 0 0,0 0 0 0 0,0 0 1 0 0,0 0-1 0 0,1 0 0 0 0,-1 0 0 0 0,0 0 1 0 0,0 0-1 0 0,0 0 0 0 0,1 0 0 0 0,-1 0 1 0 0,0 0-1 0 0,0 0 0 0 0,0 0 0 0 0,0 0 1 0 0,1 0-1 0 0,-1 0 0 0 0,0 0 0 0 0,0 0 1 0 0,0 0-1 0 0,0-1 0 0 0,0 1 1 0 0,1 0-1 0 0,-1 0 0 0 0,0 0 0 0 0,0 0 1 0 0,0 0-1 0 0,0 0 0 0 0,0-1 0 0 0,0 1 1 0 0,0 0-1 0 0,1 0 0 0 0,-1 0 0 0 0,0 0 1 0 0,0-1-1 0 0,0 1 0 0 0,0 0 0 0 0,0 0 1 0 0,0 0-1 0 0,0-1 0 0 0,0 1 31 0 0,3-11-1377 0 0,-3 7 1313 0 0,0 0 0 0 0,-1 0 1 0 0,1-1-1 0 0,-1 1 0 0 0,0 0 1 0 0,0 0-1 0 0,0 0 0 0 0,-1 0 0 0 0,0-1 64 0 0,-3-7 210 0 0,0 0 0 0 0,-1 0-1 0 0,-1 1 1 0 0,0 0-1 0 0,-8-10-209 0 0,10 15 46 0 0,0 0-1 0 0,-1 1 1 0 0,1-1-1 0 0,-1 1 0 0 0,-1 0 1 0 0,1 1-1 0 0,-1-1 0 0 0,1 1 1 0 0,-1 1-1 0 0,-4-2-45 0 0,-9-2 186 0 0,-9-4-31 0 0,27 10-54 0 0,-1 0 0 0 0,1-1 1 0 0,-1 1-1 0 0,1-1 0 0 0,-1 0 0 0 0,1 0 1 0 0,0 0-1 0 0,-2-2-101 0 0,1-1 377 0 0,3 4-31 0 0,9 4 433 0 0,-8-2-677 0 0,7 3 235 0 0,0 0 0 0 0,0 1 0 0 0,-1 0 0 0 0,1 1-337 0 0,18 11 278 0 0,-7-5-228 0 0,0 1-1 0 0,-1 1 1 0 0,-1 0 0 0 0,1 3-50 0 0,-7-5-42 0 0,1 0 1 0 0,1 5 41 0 0,-1-2-284 0 0,9 9 284 0 0,-8-11-284 0 0,-10-8 136 0 0,1-1 0 0 0,-1-1 0 0 0,1 1 0 0 0,0 0 0 0 0,0-1 0 0 0,1 0 1 0 0,-1 0-1 0 0,1 0 0 0 0,-1-1 0 0 0,2 1 148 0 0,8 3-578 0 0,-12-4 468 0 0,1-1-1 0 0,0 1 1 0 0,-1-1-1 0 0,1 0 1 0 0,0 0-1 0 0,0 0 1 0 0,0 0-1 0 0,0-1 1 0 0,1 1 110 0 0,5 1-460 0 0,-8-2 431 0 0,-1 0 1 0 0,1 0-1 0 0,0 1 1 0 0,-1-1 0 0 0,1 0-1 0 0,0 0 1 0 0,0 0 0 0 0,-1 0-1 0 0,1 0 1 0 0,0 0 0 0 0,0 0-1 0 0,-1 0 1 0 0,1 0-1 0 0,0 0 1 0 0,0-1 28 0 0,2 0-110 0 0,-1 0-1 0 0,1 0 0 0 0,-1-1 1 0 0,1 1-1 0 0,-1-1 1 0 0,2-1 110 0 0,-3 2-32 0 0,0 0 0 0 0,0 1 0 0 0,0-1 1 0 0,0 0-1 0 0,-1 0 0 0 0,1 0 0 0 0,0 0 0 0 0,-1-1 1 0 0,1 1-1 0 0,-1 0 0 0 0,1 0 0 0 0,-1 0 0 0 0,0 0 0 0 0,1 0 1 0 0,-1-1-1 0 0,0 1 32 0 0,1-1-84 0 0,-1 0 0 0 0,0 0 0 0 0,0 0 1 0 0,0 0-1 0 0,0 0 0 0 0,0 0 0 0 0,-1 0 0 0 0,1-1 84 0 0,-1 2-48 0 0,1 1-1 0 0,0-1 1 0 0,-1 0-1 0 0,1 0 0 0 0,-1 0 1 0 0,0 0-1 0 0,1 1 0 0 0,-1-1 1 0 0,0 0-1 0 0,1 1 1 0 0,-1-1-1 0 0,0 0 0 0 0,0 1 1 0 0,1-1-1 0 0,-1 1 0 0 0,0-1 1 0 0,0 1-1 0 0,0-1 49 0 0,-3 0 13 0 0,0 0-1 0 0,0 0 0 0 0,-1 0 1 0 0,1 0-1 0 0,0 0 1 0 0,-1 1-1 0 0,1 0 1 0 0,0 0-1 0 0,-1 0 1 0 0,1 1-1 0 0,0-1 1 0 0,-4 2-13 0 0,1 1 414 0 0,7-2-393 0 0,0-1 0 0 0,0 0 1 0 0,0 0-1 0 0,0 0 0 0 0,-1 0 0 0 0,1 0 0 0 0,0 0 0 0 0,0 0 0 0 0,0 1 0 0 0,0-1 1 0 0,0 0-1 0 0,0 0 0 0 0,0 0 0 0 0,0 0 0 0 0,0 0 0 0 0,0 0 0 0 0,0 1 0 0 0,0-1 1 0 0,0 0-1 0 0,0 0 0 0 0,0 0 0 0 0,0 0 0 0 0,0 1 0 0 0,0-1 0 0 0,0 0 0 0 0,0 0 1 0 0,0 0-1 0 0,0 0 0 0 0,0 0-21 0 0,1 1 27 0 0,-1-1 0 0 0,0 0-1 0 0,1 1 1 0 0,-1-1 0 0 0,1 0 0 0 0,-1 0 0 0 0,1 1 0 0 0,-1-1 0 0 0,1 0 0 0 0,-1 0-1 0 0,1 0 1 0 0,-1 0 0 0 0,1 1 0 0 0,-1-1 0 0 0,1 0 0 0 0,-1 0 0 0 0,1 0-1 0 0,0 0 1 0 0,-1 0 0 0 0,1-1 0 0 0,-1 1 0 0 0,1 0 0 0 0,-1 0 0 0 0,1 0 0 0 0,-1 0-27 0 0,4-1 45 0 0,0-1 1 0 0,-1 1-1 0 0,1-1 1 0 0,2-1-46 0 0,13-5 31 0 0,-2 3 25 0 0,-1-1 0 0 0,1 0 0 0 0,7-5-56 0 0,-9 3-29 0 0,-2 2 93 0 0,-1-1-1 0 0,0 0 0 0 0,5-5-63 0 0,-4 3-11 0 0,-9 6 27 0 0,0 1 0 0 0,-1-1 0 0 0,1 0 1 0 0,-1 0-1 0 0,2-3-16 0 0,4-3 64 0 0,-16 11 58 0 0,3-1-137 0 0,0 0 0 0 0,1 1 0 0 0,-1-1 1 0 0,0 1-1 0 0,1 0 0 0 0,-1 0 0 0 0,-1 1 15 0 0,-31 22-427 0 0,19-13 415 0 0,0 0 1 0 0,-10 10 11 0 0,22-18-22 0 0,0 0 1 0 0,0 0-1 0 0,-5 1 22 0 0,-1 3-79 0 0,11-8 81 0 0,0 0 1 0 0,-1 0-1 0 0,1 0 1 0 0,0 0-1 0 0,0 0 1 0 0,0 0 0 0 0,0 0-1 0 0,-1 1 1 0 0,1-1-1 0 0,0 0 1 0 0,0 0-1 0 0,0 0 1 0 0,0 0-1 0 0,0 1 1 0 0,-1-1 0 0 0,1 0-1 0 0,0 0 1 0 0,0 0-1 0 0,0 1 1 0 0,0-1-1 0 0,0 0 1 0 0,0 0 0 0 0,0 0-1 0 0,0 1 1 0 0,0-1-1 0 0,0 0 1 0 0,0 0-1 0 0,0 0 1 0 0,0 1-1 0 0,0-1-2 0 0,0 0 0 0 0,0 0 0 0 0,0 0-1 0 0,1 0 1 0 0,-1 0-1 0 0,0 0 1 0 0,0 0-1 0 0,0 0 1 0 0,0 0-1 0 0,0 0 1 0 0,1 0-1 0 0,-1 0 1 0 0,0 0 0 0 0,0 0-1 0 0,0 0 1 0 0,0 0-1 0 0,1 0 1 0 0,-1 0-1 0 0,0 0 1 0 0,0 0-1 0 0,0 0 1 0 0,0 0-1 0 0,1 0 1 0 0,-1 0 0 0 0,0 0-1 0 0,0 0 1 0 0,0 0-1 0 0,0 0 1 0 0,0-1-1 0 0,0 1 1 0 0,1 0-1 0 0,-1 0 1 0 0,0 0-1 0 0,0 0 1 0 0,0 0 0 0 0,0 0-1 0 0,0-1 1 0 0,0 1-1 0 0,0 0 1 0 0,0 0-1 0 0,0 0 1 0 0,12-12-28 0 0,0 1 0 0 0,1 0 0 0 0,9-6 28 0 0,-8 8-6 0 0,0 0-1 0 0,12-5 7 0 0,-9 6 131 0 0,-15 7-103 0 0,0-1 1 0 0,0 1 0 0 0,0-1 0 0 0,0 1 0 0 0,-1-1 0 0 0,1 0-1 0 0,0 0 1 0 0,-1 0 0 0 0,1 0 0 0 0,0-2-29 0 0,-1 4 3 0 0,-1-1 0 0 0,0 1 0 0 0,1-1 0 0 0,-1 1 0 0 0,0 0 0 0 0,0-1 0 0 0,0 1 0 0 0,0-1 0 0 0,1 0 0 0 0,-1 1 0 0 0,0-1 0 0 0,0 1 0 0 0,0-1 0 0 0,0 1 0 0 0,0-1 0 0 0,0 1 0 0 0,0-1 0 0 0,0 1 0 0 0,0-1 0 0 0,0 1 0 0 0,-1-1 0 0 0,1 1 0 0 0,0-1 0 0 0,0 1 0 0 0,0-1 0 0 0,-1 1 0 0 0,1-1 0 0 0,0 1 0 0 0,-1-1 0 0 0,1 1 0 0 0,0 0 0 0 0,-1-1 0 0 0,1 1 0 0 0,0-1 0 0 0,-1 1 0 0 0,1 0 0 0 0,-1 0 0 0 0,1-1 0 0 0,-1 1 0 0 0,1 0 0 0 0,-1 0 0 0 0,1-1 0 0 0,-1 1 0 0 0,1 0 0 0 0,-1 0 0 0 0,1 0 0 0 0,-1 0 0 0 0,1 0 0 0 0,-1 0 0 0 0,0 0-3 0 0,0-1 24 0 0,-1 1 0 0 0,0 0 0 0 0,0 0 0 0 0,0 0 0 0 0,0 0 0 0 0,0 1 0 0 0,1-1 0 0 0,-1 0 0 0 0,0 1 0 0 0,0 0 0 0 0,-1 0-24 0 0,-21 11 57 0 0,15-8-134 0 0,2 0 98 0 0,-1 1 1 0 0,1-1-1 0 0,0 1 0 0 0,0 0 0 0 0,-3 4-21 0 0,7-6 19 0 0,-7 5 41 0 0,10-8-55 0 0,0 0-1 0 0,-1 0 1 0 0,1 1-1 0 0,0-1 1 0 0,0 0-1 0 0,0 0 1 0 0,-1 0-1 0 0,1 0 1 0 0,0 1 0 0 0,0-1-1 0 0,0 0 1 0 0,0 0-1 0 0,0 0 1 0 0,-1 1-1 0 0,1-1 1 0 0,0 0-1 0 0,0 0 1 0 0,0 1-1 0 0,0-1 1 0 0,0 0 0 0 0,0 0-1 0 0,0 1 1 0 0,0-1-1 0 0,0 0 1 0 0,0 0-1 0 0,0 1 1 0 0,0-1-1 0 0,0 0-4 0 0,1 0-10 0 0,-1 0 0 0 0,1 0-1 0 0,0-1 1 0 0,0 1 0 0 0,-1 0-1 0 0,1-1 1 0 0,0 1 0 0 0,-1-1-1 0 0,1 1 1 0 0,0-1 0 0 0,-1 1-1 0 0,1-1 1 0 0,-1 1 0 0 0,1-1 10 0 0,-1 1-5 0 0,41-37-9 0 0,-28 27 12 0 0,-2 0 0 0 0,1-1 0 0 0,-1-1-1 0 0,8-11 3 0 0,-8 10 49 0 0,-10 12-49 0 0,1-1-1 0 0,0 0 1 0 0,-1 1-1 0 0,1-1 1 0 0,-1 0 0 0 0,0 0-1 0 0,1 0 1 0 0,-1-1-1 0 0,0 1 1 0 0,0 0 0 0 0,-1 0-1 0 0,1 0 1 0 0,0-1-1 0 0,-1 1 1 0 0,1-2 0 0 0,-1 4 6 0 0,0 0 0 0 0,0-1-1 0 0,0 1 1 0 0,0 0 0 0 0,0 0-1 0 0,0-1 1 0 0,0 1 0 0 0,0 0-1 0 0,0-1 1 0 0,0 1 0 0 0,-1 0 0 0 0,1 0-1 0 0,0-1 1 0 0,0 1 0 0 0,0 0-1 0 0,0 0 1 0 0,0 0 0 0 0,-1-1 0 0 0,1 1-1 0 0,0 0 1 0 0,0 0 0 0 0,0 0-1 0 0,-1-1 1 0 0,1 1 0 0 0,0 0 0 0 0,0 0-1 0 0,0 0 1 0 0,-1 0 0 0 0,1 0-1 0 0,0 0 1 0 0,0 0 0 0 0,-1-1-1 0 0,1 1 1 0 0,0 0 0 0 0,0 0 0 0 0,-1 0-1 0 0,1 0 1 0 0,0 0 0 0 0,-1 0-1 0 0,1 0 1 0 0,0 0 0 0 0,0 0 0 0 0,-1 0-1 0 0,1 0 1 0 0,0 1 0 0 0,0-1-1 0 0,-1 0 1 0 0,1 0 0 0 0,0 0 0 0 0,0 0-1 0 0,-1 0 1 0 0,1 0 0 0 0,0 1-6 0 0,-14 6 84 0 0,14-7-65 0 0,-5 4-10 0 0,0 0 1 0 0,1 1-1 0 0,-1-1 1 0 0,1 1-1 0 0,0 0 1 0 0,0 1-10 0 0,-8 8-3 0 0,-23 27 202 0 0,30-31-163 0 0,4-9-44 0 0,1-1 0 0 0,0 0 0 0 0,0 1 0 0 0,0-1 0 0 0,0 1 0 0 0,-1-1 0 0 0,1 0 0 0 0,0 1 0 0 0,0-1 0 0 0,0 1 0 0 0,0-1-1 0 0,0 0 1 0 0,0 1 0 0 0,0-1 0 0 0,0 1 0 0 0,0-1 0 0 0,0 1 0 0 0,0-1 0 0 0,0 0 0 0 0,0 1 0 0 0,1-1 0 0 0,-1 1 0 0 0,0-1 8 0 0,1 0-36 0 0,0-1 1 0 0,0 1 0 0 0,-1-1 0 0 0,1 1 0 0 0,0-1 0 0 0,0 1 0 0 0,-1-1 0 0 0,1 0 0 0 0,-1 0-1 0 0,1 1 1 0 0,0-1 0 0 0,-1 0 0 0 0,1 0 35 0 0,3-3 16 0 0,16-18-161 0 0,-16 18 93 0 0,-1 0-1 0 0,1-1 1 0 0,0 2-1 0 0,1-1 1 0 0,-1 0-1 0 0,2 0 53 0 0,-4 2 15 0 0,0 1 0 0 0,0-1 0 0 0,-1 1 0 0 0,1-1 0 0 0,-1 0 0 0 0,1 0 0 0 0,-1 0 0 0 0,1 0 0 0 0,0-2-15 0 0,5-7 107 0 0,-5 8-37 0 0,0 1 72 0 0,-1 4 111 0 0,-13 7 339 0 0,12-8-574 0 0,-1 0 0 0 0,1-1 0 0 0,-1 1 0 0 0,1 0 0 0 0,0-1 0 0 0,-1 1 0 0 0,1 0 1 0 0,0 0-1 0 0,-1 0 0 0 0,1-1 0 0 0,0 1 0 0 0,0 0 0 0 0,0 0 0 0 0,0 0 0 0 0,-1-1 0 0 0,1 1 0 0 0,0 0 0 0 0,1 0 0 0 0,-1 0 0 0 0,0 0 0 0 0,0-1 0 0 0,0 1 0 0 0,0 0 0 0 0,1 0 0 0 0,-1 0 0 0 0,0-1 0 0 0,1 1 0 0 0,-1 0 0 0 0,1 0-18 0 0,-1-1 0 0 0,0 0-1 0 0,1 1 1 0 0,-1-1 0 0 0,0 0 0 0 0,1 0-1 0 0,-1 0 1 0 0,0 0 0 0 0,0 0-1 0 0,1 0 1 0 0,-1 0 0 0 0,0 0 0 0 0,1 0-1 0 0,-1 0 1 0 0,0 0 0 0 0,1 0-1 0 0,-1 0 1 0 0,0 0 0 0 0,1 0-1 0 0,-1 0 1 0 0,0 0 0 0 0,1 0 0 0 0,-1 0-1 0 0,0 0 1 0 0,1 0 0 0 0,-1-1-1 0 0,0 1 1 0 0,0 0 0 0 0,1 0-1 0 0,-1 0 1 0 0,0 0 0 0 0,0-1 0 0 0,1 1-1 0 0,-1 0 1 0 0,0 0 0 0 0,0-1 0 0 0,9-9-71 0 0,-8 9 53 0 0,4-7-59 0 0,-4 6 57 0 0,-1 1 0 0 0,1 0 0 0 0,-1 0 0 0 0,1 0 1 0 0,0 0-1 0 0,0 0 0 0 0,0 0 0 0 0,-1 0 0 0 0,1 0 0 0 0,1 0 20 0 0,-1-1-23 0 0,1 1 0 0 0,0-1 0 0 0,-1 0-1 0 0,1 0 1 0 0,-1 1 0 0 0,0-1 0 0 0,0 0 0 0 0,0 0-1 0 0,0 0 1 0 0,0 0 0 0 0,0 0 0 0 0,0-2 23 0 0,7-12 88 0 0,1 6 74 0 0,-9 8-10 0 0,-2 4 59 0 0,-4 3 17 0 0,6-5-228 0 0,-1 0 1 0 0,1 0-1 0 0,-1 0 1 0 0,1 0-1 0 0,0 0 0 0 0,-1 1 1 0 0,1-1-1 0 0,-1 0 1 0 0,1 0-1 0 0,0 1 0 0 0,-1-1 1 0 0,1 0-1 0 0,0 1 1 0 0,0-1-1 0 0,-1 0 0 0 0,1 1 1 0 0,0-1-1 0 0,-1 0 1 0 0,1 1-1 0 0,0-1 0 0 0,0 1 1 0 0,0-1-1 0 0,0 0 1 0 0,-1 1-1 0 0,1-1 0 0 0,0 1 1 0 0,0 0-1 0 0,1-1 11 0 0,-1 0 1 0 0,1 1 0 0 0,-1-1-1 0 0,1 0 1 0 0,-1 1 0 0 0,1-1-1 0 0,-1 0 1 0 0,1 1 0 0 0,-1-1-1 0 0,1 0 1 0 0,0 0-1 0 0,-1 0 1 0 0,1 0 0 0 0,0 0-1 0 0,-1 0 1 0 0,1 0 0 0 0,-1 0-1 0 0,1 0 1 0 0,0 0 0 0 0,0 0-12 0 0,8 1 139 0 0,-8-1-127 0 0,0-1 0 0 0,0 1 1 0 0,0-1-1 0 0,1 1 0 0 0,-1-1 0 0 0,0 0 1 0 0,0 1-1 0 0,0-1 0 0 0,0 0 0 0 0,0 0 1 0 0,1 0-13 0 0,2-5 142 0 0,-4 6-145 0 0,1-1-1 0 0,-1 0 0 0 0,1 0 0 0 0,-1 1 0 0 0,1-1 0 0 0,-1 0 1 0 0,0 0-1 0 0,1 1 0 0 0,-1-1 0 0 0,0 0 0 0 0,0 0 0 0 0,1 0 0 0 0,-1 0 1 0 0,0 1-1 0 0,0-1 0 0 0,0 0 4 0 0,-1-1-19 0 0,-1 4 32 0 0,0 0 91 0 0,2-3 155 0 0,0 1-259 0 0,0 0 0 0 0,0 0 0 0 0,0 0 0 0 0,0 0 0 0 0,0 0 1 0 0,0 0-1 0 0,0 0 0 0 0,0 0 0 0 0,0 0 0 0 0,0 0 0 0 0,0 0 0 0 0,0 0 0 0 0,0 0 0 0 0,0 0 0 0 0,0 0 0 0 0,0 0 0 0 0,0 0 0 0 0,0 0 0 0 0,0 0 0 0 0,0 0 0 0 0,0 0 0 0 0,0 0 0 0 0,0 0 0 0 0,0 0 0 0 0,1 1 0 0 0,-1-1 0 0 0,0 0 0 0 0,0 0 0 0 0,0 0 0 0 0,0 0 0 0 0,0 0 0 0 0,0-1 0 0 0,0 1 0 0 0,0 0 0 0 0,0 0 0 0 0,0 0 0 0 0,0 0 1 0 0,0 0-1 0 0,0 0 0 0 0,0 0 0 0 0,0 0 0 0 0,0 0 0 0 0,0 0 0 0 0,0 0 0 0 0,0 0 0 0 0,0 0 0 0 0,1 0 0 0 0,-1 0 0 0 0,0 0 0 0 0,0 0 0 0 0,0 0 0 0 0,0 0 0 0 0,0 0 0 0 0,0 0 0 0 0,0 0 0 0 0,0 0 0 0 0,0 0 0 0 0,0 0 0 0 0,0 0 0 0 0,0 0 0 0 0,0-1 0 0 0,0 1 0 0 0,0 0 0 0 0,0 0 0 0 0,0 0 0 0 0,0 0 0 0 0,0 0 0 0 0,0 0 0 0 0,0 0 1 0 0,0 0-2 0 0,6 2 234 0 0,-6-2-218 0 0,0 0 0 0 0,1 0 1 0 0,-1 0-1 0 0,0 0 0 0 0,1 0 0 0 0,-1 0 1 0 0,0 0-1 0 0,1 0 0 0 0,-1 0 0 0 0,1 0 0 0 0,-1 0 1 0 0,0 0-1 0 0,1 0 0 0 0,-1 0 0 0 0,0 0 1 0 0,1 0-1 0 0,-1 1 0 0 0,0-1 0 0 0,1 0 0 0 0,-1 0 1 0 0,0 0-1 0 0,0 1 0 0 0,1-1 0 0 0,-1 0 1 0 0,0 0-1 0 0,0 1 0 0 0,1-1 0 0 0,-1 0 0 0 0,0 1 1 0 0,0-1-1 0 0,0 0 0 0 0,0 1 0 0 0,1-1 1 0 0,-1 0-1 0 0,0 1 0 0 0,0-1 0 0 0,0 0 0 0 0,0 1 1 0 0,0-1-1 0 0,0 0 0 0 0,0 1 0 0 0,0-1-15 0 0,0 1 3 0 0,0-1 0 0 0,0 1 0 0 0,0-1 0 0 0,0 0 0 0 0,0 1 0 0 0,0-1 0 0 0,0 0-1 0 0,0 1 1 0 0,1-1 0 0 0,-1 0 0 0 0,0 1 0 0 0,0-1 0 0 0,0 0 0 0 0,0 0 0 0 0,1 1-1 0 0,-1-1 1 0 0,0 0 0 0 0,0 0 0 0 0,0 1 0 0 0,1-1 0 0 0,-1 0 0 0 0,0 0 0 0 0,1 1-3 0 0,0 5 217 0 0,-1-5-174 0 0,0 0-1 0 0,0 1 1 0 0,0-1 0 0 0,1 1-1 0 0,-1-1 1 0 0,0 0 0 0 0,1 0-1 0 0,-1 1 1 0 0,1-1 0 0 0,-1 0-1 0 0,2 2-42 0 0,1 3 26 0 0,-1-2-57 0 0,6 6 234 0 0,2 20-295 0 0,-7-25 122 0 0,2 2-138 0 0,-4-3 82 0 0,1-1 0 0 0,-1 1 0 0 0,1 0 0 0 0,0-1 0 0 0,2 2 26 0 0,0 2-55 0 0,1 4 166 0 0,-4-8-102 0 0,0-1 0 0 0,1 1 0 0 0,-1 0 0 0 0,2 2-9 0 0,-3-5 1 0 0,2 2-8 0 0,-1-1 1 0 0,0 1-1 0 0,0 0 0 0 0,0-1 0 0 0,0 1 0 0 0,0 0 0 0 0,0 0 0 0 0,0 0 0 0 0,0 0 0 0 0,-1 0 0 0 0,1 0 0 0 0,-1 0 7 0 0,0 0 8 0 0,1-1 0 0 0,-1 1-1 0 0,1-1 1 0 0,0 0-1 0 0,-1 1 1 0 0,1-1 0 0 0,0 1-1 0 0,0 0-7 0 0,6 9-59 0 0,-3-2 67 0 0,2 2 38 0 0,-6-8-77 0 0,1 0-1 0 0,0 0 1 0 0,1 0 0 0 0,-1 0-1 0 0,1 1 32 0 0,-2-3 16 0 0,1 0-1 0 0,0 0 1 0 0,0-1 0 0 0,-1 1-1 0 0,1 0 1 0 0,0 0-1 0 0,0 0 1 0 0,0 0 0 0 0,0-1-1 0 0,0 1 1 0 0,0 0-1 0 0,0-1 1 0 0,0 1 0 0 0,1-1-16 0 0,-2 1-8 0 0,1-1 1 0 0,0 0 0 0 0,-1 1 0 0 0,1-1-1 0 0,-1 0 1 0 0,1 1 0 0 0,-1-1-1 0 0,1 1 1 0 0,-1-1 0 0 0,1 1 0 0 0,-1-1-1 0 0,0 1 1 0 0,1 0 0 0 0,-1-1 0 0 0,0 1-1 0 0,1-1 1 0 0,-1 1 0 0 0,0 0 7 0 0,0-1 25 0 0,1 1 0 0 0,-1 0-1 0 0,0-1 1 0 0,1 1 0 0 0,-1 0 0 0 0,0-1 0 0 0,1 1 0 0 0,-1-1 0 0 0,1 1 0 0 0,-1-1 0 0 0,1 1 0 0 0,-1-1 0 0 0,1 1-1 0 0,-1-1 1 0 0,1 1-25 0 0,0-1-3 0 0,-1 1 0 0 0,1 0-1 0 0,-1 0 1 0 0,0 0-1 0 0,1 0 1 0 0,-1-1-1 0 0,0 1 1 0 0,0 0 0 0 0,0 0-1 0 0,0 0 1 0 0,1 0 3 0 0,-1 4-113 0 0,2-1 99 0 0,0-1 1 0 0,0 0 0 0 0,0 1-1 0 0,0-1 1 0 0,0 0-1 0 0,1 0 1 0 0,0 0 0 0 0,-1-1-1 0 0,2 2 14 0 0,1 0-3 0 0,-4-2 22 0 0,1 0 1 0 0,-1-1-1 0 0,0 1 1 0 0,0 0-1 0 0,0 0 0 0 0,1 1-19 0 0,2 5 181 0 0,-1-6-202 0 0,1 2-206 0 0,4 11 502 0 0,-6-10-461 0 0,-2-5 182 0 0,0 1-1 0 0,0-1 0 0 0,1 0 1 0 0,-1 1-1 0 0,0-1 0 0 0,0 0 0 0 0,0 1 1 0 0,0-1-1 0 0,0 0 0 0 0,1 1 0 0 0,-1-1 1 0 0,0 0-1 0 0,0 0 0 0 0,1 1 1 0 0,-1-1-1 0 0,0 0 0 0 0,0 0 0 0 0,1 1 1 0 0,-1-1-1 0 0,0 0 0 0 0,1 0 1 0 0,-1 0-1 0 0,0 0 0 0 0,1 1 0 0 0,-1-1 1 0 0,1 0 4 0 0,-1 0-1 0 0,1 0 1 0 0,-1 0 0 0 0,1 0-1 0 0,-1 1 1 0 0,1-1 0 0 0,-1 0 0 0 0,0 0-1 0 0,1 1 1 0 0,-1-1 0 0 0,1 0-1 0 0,-1 1 1 0 0,0-1 0 0 0,1 0-1 0 0,-1 1 1 0 0,0-1 0 0 0,1 0 0 0 0,-1 1-1 0 0,0-1 1 0 0,0 1 0 0 0,1-1-1 0 0,-1 1 1 0 0,0-1 0 0 0,0 0-1 0 0,0 1 1 0 0,0-1 0 0 0,0 1 0 0 0,0-1-1 0 0,1 1 1 0 0,2 6-79 0 0,-3-7 86 0 0,1 1 0 0 0,-1-1 1 0 0,0 1-1 0 0,1 0 0 0 0,-1-1 1 0 0,0 1-1 0 0,0 0 1 0 0,1-1-1 0 0,-1 1 0 0 0,0 0 1 0 0,0 0-8 0 0,4 8 93 0 0,-1-3-50 0 0,-3-5-48 0 0,1-1 0 0 0,-1 1 0 0 0,0 0 0 0 0,1-1 0 0 0,-1 1-1 0 0,0-1 1 0 0,1 1 0 0 0,-1-1 0 0 0,1 1 0 0 0,-1-1 0 0 0,1 1-1 0 0,-1-1 1 0 0,1 0 0 0 0,0 1 5 0 0,-1-1 2 0 0,1 1 1 0 0,0 0-1 0 0,-1-1 0 0 0,1 1 1 0 0,0 0-1 0 0,-1-1 0 0 0,1 1 1 0 0,-1 0-1 0 0,1 0 0 0 0,-1 0-2 0 0,1-1-1 0 0,-1 1-1 0 0,0 0 0 0 0,0-1 1 0 0,1 1-1 0 0,-1-1 0 0 0,1 1 1 0 0,-1-1-1 0 0,0 0 1 0 0,1 1-1 0 0,-1-1 0 0 0,1 1 1 0 0,-1-1-1 0 0,1 0 0 0 0,-1 1 1 0 0,1-1-1 0 0,-1 0 1 0 0,1 1-1 0 0,0-1 0 0 0,-1 0 1 0 0,1 0 1 0 0,-1 1 3 0 0,1-1 1 0 0,0 0-1 0 0,-1 1 1 0 0,1-1 0 0 0,-1 1-1 0 0,0-1 1 0 0,1 1-1 0 0,-1-1 1 0 0,1 1-1 0 0,-1 0 1 0 0,0-1-1 0 0,0 1 1 0 0,1-1 0 0 0,-1 1-1 0 0,0 0 1 0 0,0-1-1 0 0,1 1 1 0 0,-1 0-1 0 0,0-1 1 0 0,0 1 0 0 0,0 0-1 0 0,0 0-3 0 0,0 0 6 0 0,0 0 1 0 0,0 0-1 0 0,0 0 0 0 0,1 0 1 0 0,-1 0-1 0 0,0 0 0 0 0,1 0 0 0 0,-1 0 1 0 0,0-1-1 0 0,1 2-6 0 0,2 0-49 0 0,-3-2 40 0 0,1 1-1 0 0,-1-1 1 0 0,0 0-1 0 0,1 1 1 0 0,-1-1-1 0 0,0 0 0 0 0,1 1 1 0 0,-1-1-1 0 0,0 0 1 0 0,0 1-1 0 0,1-1 1 0 0,-1 1-1 0 0,0-1 1 0 0,0 0-1 0 0,0 1 1 0 0,0 0 9 0 0,5 6-205 0 0,-5-6 170 0 0,1 0 0 0 0,0 1-1 0 0,0-1 1 0 0,0 0 0 0 0,-1 0 0 0 0,1 1 0 0 0,-1-1 0 0 0,1 1 0 0 0,-1-1 0 0 0,1 0-1 0 0,-1 1 1 0 0,0-1 0 0 0,0 1 35 0 0,0-1-76 0 0,0 0 1 0 0,1 0-1 0 0,-1-1 0 0 0,0 1 0 0 0,0 0 1 0 0,1 0-1 0 0,-1 0 0 0 0,0 0 0 0 0,1-1 0 0 0,-1 1 1 0 0,1 0-1 0 0,-1 0 0 0 0,1-1 0 0 0,0 1 1 0 0,0 0 75 0 0,4 7-111 0 0,-4-6 106 0 0,0-1 80 0 0,-3-1-125 0 0,1 0 32 0 0,1 0 22 0 0,0 0 1 0 0,0 0 0 0 0,-1 1 0 0 0,1-1 0 0 0,0 0 0 0 0,0 0 0 0 0,-1 0-1 0 0,1 0 1 0 0,0 1 0 0 0,0-1 0 0 0,0 0 0 0 0,-1 0 0 0 0,1 0 0 0 0,0 1-1 0 0,0-1 1 0 0,0 0 0 0 0,0 0 0 0 0,0 1 0 0 0,-1-1 0 0 0,1 0 0 0 0,0 1-5 0 0,-2 2-150 0 0,1-2 153 0 0,0-1 0 0 0,0 1 0 0 0,0 0 0 0 0,0-1 1 0 0,1 1-1 0 0,-1 0 0 0 0,0 0 0 0 0,1-1 0 0 0,-1 1 1 0 0,0 0-1 0 0,1 0 0 0 0,-1 0-3 0 0,-3 5-322 0 0,4-6 294 0 0,0 0 1 0 0,0 0 0 0 0,0-1 0 0 0,0 1 0 0 0,-1 0 0 0 0,1 0-1 0 0,0 0 1 0 0,0 0 0 0 0,0 0 0 0 0,0-1 0 0 0,0 1-1 0 0,0 0 1 0 0,0 0 0 0 0,0 0 0 0 0,0 0 0 0 0,-1 0 0 0 0,1 0-1 0 0,0-1 1 0 0,0 1 0 0 0,0 0 0 0 0,0 0 0 0 0,0 0 0 0 0,0 0-1 0 0,-1 0 1 0 0,1 0 0 0 0,0 0 0 0 0,0 0 0 0 0,0 0 0 0 0,0 0-1 0 0,-1 0 1 0 0,1 0 0 0 0,0 0 0 0 0,0 0 0 0 0,0 0 0 0 0,0 0-1 0 0,-1 0 1 0 0,1 0 0 0 0,0 0 27 0 0,-7-1-189 0 0,6 1 177 0 0,-1 0 0 0 0,1 1 1 0 0,-1-1-1 0 0,1 0 0 0 0,-1 1 1 0 0,1-1-1 0 0,-1 0 0 0 0,1 0 0 0 0,-1 0 1 0 0,1 0-1 0 0,-1-1 0 0 0,0 1 12 0 0,1 0 14 0 0,-1-1-1 0 0,1 1 0 0 0,-1 0 0 0 0,1 0 1 0 0,0 0-1 0 0,-1 0 0 0 0,1 0 1 0 0,-1 1-1 0 0,1-1 0 0 0,-1 0 0 0 0,1 1 1 0 0,0-1-1 0 0,-1 0 0 0 0,0 1-13 0 0,-3 2 65 0 0,0-1 0 0 0,0 1 0 0 0,-1-2 0 0 0,1 1 0 0 0,-1 0-65 0 0,0-1 20 0 0,1 1 0 0 0,-1 0-1 0 0,1 0 1 0 0,0 0 0 0 0,-2 2-20 0 0,-8 5 86 0 0,1 1 0 0 0,0 1 0 0 0,1 0 0 0 0,-6 7-86 0 0,5-7 148 0 0,12-10-131 0 0,0 0 1 0 0,0 1-1 0 0,0-1 1 0 0,0 1-1 0 0,0-1 0 0 0,1 1 1 0 0,-1 0-18 0 0,0 0-1 0 0,0 0 1 0 0,1 0-1 0 0,-1 0 0 0 0,0-1 1 0 0,0 1-1 0 0,-1-1 1 0 0,-6 7 95 0 0,9-9-105 0 0,0 1 0 0 0,-1-1 1 0 0,1 1-1 0 0,0-1 1 0 0,0 1-1 0 0,0-1 1 0 0,0 1-1 0 0,0-1 1 0 0,0 1-1 0 0,-1-1 1 0 0,2 0-1 0 0,-1 1 0 0 0,0-1 10 0 0,3-11-29 0 0,2 0-1 0 0,-1 1 0 0 0,7-11 30 0 0,-2 2-36 0 0,0-1 0 0 0,4-16 36 0 0,-2 5 9 0 0,-5 13 43 0 0,-1 0 0 0 0,-1 0 0 0 0,-1-1-52 0 0,0 4 0 0 0,-3 14 13 0 0,1 0 0 0 0,-1 0-1 0 0,0 0 1 0 0,0 0 0 0 0,0 0-1 0 0,0 0 1 0 0,0 0 0 0 0,-1 0-1 0 0,1 0 1 0 0,0 0 0 0 0,-1 0-1 0 0,0 0 1 0 0,0-2-13 0 0,1 3 13 0 0,-1 0 1 0 0,0 1-1 0 0,1-1 1 0 0,-1 0-1 0 0,0 0 0 0 0,1 0 1 0 0,-1 1-1 0 0,0-1 1 0 0,0 0-1 0 0,0 1 1 0 0,1-1-1 0 0,-1 1 0 0 0,0-1 1 0 0,0 1-1 0 0,0-1 1 0 0,0 1-1 0 0,0 0 0 0 0,0 0 1 0 0,0-1-1 0 0,0 1 1 0 0,0 0-1 0 0,0 0 1 0 0,0 0-1 0 0,-1 0 0 0 0,1 0 1 0 0,0 0-1 0 0,0 0-13 0 0,-13 2 56 0 0,1 0 0 0 0,-1 1 0 0 0,1 1 0 0 0,-1 0-56 0 0,-30 8 74 0 0,24-9-28 0 0,7-1 47 0 0,0 1 0 0 0,0 0 0 0 0,0 0 0 0 0,1 1 0 0 0,-1 1 0 0 0,-5 3-93 0 0,18-8 3 0 0,0 1 0 0 0,-1-1 0 0 0,1 0 0 0 0,0 0 0 0 0,0 0 0 0 0,0 0 0 0 0,0 0 0 0 0,0 0 0 0 0,0 0 0 0 0,0 0 0 0 0,-1 1 0 0 0,1-1 0 0 0,0 0 0 0 0,0 0 0 0 0,0 0 0 0 0,0 0 0 0 0,-1 0 0 0 0,1 0 0 0 0,0 0 0 0 0,0 0 0 0 0,0 0 0 0 0,0 0 0 0 0,0 0 0 0 0,-1 0 0 0 0,1 0 0 0 0,0 0 0 0 0,0 0 0 0 0,0 0 0 0 0,0 0 0 0 0,-1 0 0 0 0,1 0 0 0 0,0 0 0 0 0,0 0 0 0 0,0-1 0 0 0,0 1 0 0 0,0 0 0 0 0,-1 0 0 0 0,1 0 0 0 0,0 0 0 0 0,0 0 0 0 0,0 0 0 0 0,0 0 0 0 0,0 0 0 0 0,0-1 0 0 0,0 1 1 0 0,0 0-1 0 0,-1 0 0 0 0,1 0 0 0 0,0 0 0 0 0,0 0 0 0 0,0-1 0 0 0,0 1 0 0 0,0 0 0 0 0,0 0 0 0 0,0 0 0 0 0,0 0 0 0 0,0-1 0 0 0,0 1 0 0 0,0 0 0 0 0,0 0 0 0 0,0 0 0 0 0,0 0 0 0 0,0 0 0 0 0,0-1-3 0 0,3-14 122 0 0,0 2-120 0 0,-4 9-26 0 0,0 1 1 0 0,0-1-1 0 0,0 1 0 0 0,0-1 0 0 0,-1 1 0 0 0,1 0 0 0 0,-1 0 1 0 0,0 0-1 0 0,-1-2 24 0 0,-5-8 90 0 0,5 7-134 0 0,0 0 0 0 0,-1 1 0 0 0,0 0 0 0 0,-1-1 44 0 0,-8-11 48 0 0,8 11-25 0 0,1 0-1 0 0,-1 0 0 0 0,-2-1-22 0 0,5 5 4 0 0,0 0-1 0 0,0 0 0 0 0,0 0 0 0 0,-1 1 1 0 0,1-1-1 0 0,-1 0 0 0 0,1 1 1 0 0,-1 0-1 0 0,0 0 0 0 0,0 0-3 0 0,-3-1-38 0 0,4 1 49 0 0,-1 0 0 0 0,0 0 1 0 0,1 0-1 0 0,-1 1 0 0 0,1-1 1 0 0,-1 1-1 0 0,0 0 0 0 0,0 0 1 0 0,1 0-1 0 0,-1 0 0 0 0,0 0 1 0 0,0 1-12 0 0,1-1 7 0 0,0 0 1 0 0,0 0-1 0 0,0 1 1 0 0,0-1 0 0 0,0 0-1 0 0,0-1 1 0 0,0 1 0 0 0,0 0-1 0 0,0-1 1 0 0,0 1 0 0 0,0-1-1 0 0,0 1-7 0 0,2-1-4 0 0,-1 1 0 0 0,0 0 1 0 0,1-1-1 0 0,-1 1 0 0 0,1 0 0 0 0,-1-1 0 0 0,1 1 0 0 0,-1-1 0 0 0,1 1 0 0 0,-1-1 0 0 0,1 1 1 0 0,-1-1-1 0 0,1 1 0 0 0,0-1 0 0 0,-1 1 0 0 0,1-1 0 0 0,0 1 0 0 0,-1-1 0 0 0,1 0 1 0 0,0 1-1 0 0,0-1 0 0 0,0 0 0 0 0,-1 1 0 0 0,1-1 0 0 0,0 0 0 0 0,0 1 0 0 0,0-1 0 0 0,0 0 1 0 0,0 1-1 0 0,0-1 0 0 0,1 0 0 0 0,-1 1 0 0 0,0-1 0 0 0,0 0 0 0 0,0 1 0 0 0,1-1 1 0 0,-1 0 3 0 0,0 1 5 0 0,0-1 0 0 0,1 0 0 0 0,-1 1 0 0 0,0-1 0 0 0,1 0 1 0 0,-1 1-1 0 0,0-1 0 0 0,1 0 0 0 0,-1 1 0 0 0,1-1 1 0 0,-1 1-1 0 0,1-1 0 0 0,0 1 0 0 0,-1-1 0 0 0,1 1 0 0 0,-1-1 1 0 0,1 1-1 0 0,0-1 0 0 0,-1 1 0 0 0,1 0 0 0 0,0-1-5 0 0,2 1 36 0 0,-1-1 0 0 0,0 1 0 0 0,1 0 0 0 0,-1 0 0 0 0,0 0 0 0 0,2 0-36 0 0,-3 0 64 0 0,5-1 100 0 0,6 2-179 0 0,-8-1 6 0 0,0 1-1 0 0,0-1 1 0 0,0 0-1 0 0,3-1 10 0 0,5 1-30 0 0,-2-1 145 0 0,-10 1-120 0 0,0 0 0 0 0,1 0 0 0 0,-1-1 0 0 0,0 1 1 0 0,0 0-1 0 0,0 0 0 0 0,0 0 0 0 0,0 0 0 0 0,0 0 0 0 0,1 0 0 0 0,-1 0 0 0 0,0 0 0 0 0,0-1 1 0 0,0 1-1 0 0,0 0 0 0 0,0 0 0 0 0,0 0 0 0 0,0 0 0 0 0,0 0 0 0 0,0 0 0 0 0,0-1 0 0 0,0 1 1 0 0,0 0-1 0 0,0 0 0 0 0,0 0 0 0 0,0 0 0 0 0,0-1 0 0 0,0 1 0 0 0,0 0 0 0 0,0 0 0 0 0,0 0 1 0 0,0 0-1 0 0,0 0 0 0 0,0-1 0 0 0,0 1 0 0 0,0 0 0 0 0,0 0 0 0 0,0 0 0 0 0,0 0 0 0 0,0 0 1 0 0,0 0-1 0 0,0-1 0 0 0,0 1 0 0 0,-1 0 5 0 0,0-3-4 0 0,1 3 7 0 0,0-1 0 0 0,0 1 1 0 0,-1 0-1 0 0,1-1 1 0 0,0 1-1 0 0,0 0 1 0 0,-1-1-1 0 0,1 1 0 0 0,0 0 1 0 0,0-1-1 0 0,-1 1 1 0 0,1 0-1 0 0,0 0 1 0 0,-1-1-1 0 0,1 1 0 0 0,0 0 1 0 0,-1 0-1 0 0,1 0-3 0 0,-8-6-166 0 0,0-1-1 0 0,-4-3 167 0 0,7 5 25 0 0,1 0 0 0 0,-2 1 0 0 0,1 0 0 0 0,0 0 0 0 0,-1 1 0 0 0,0-1 0 0 0,-3 0-25 0 0,9 4 15 0 0,-1-1 1 0 0,0 1 0 0 0,0 0 0 0 0,0 0-1 0 0,0 0 1 0 0,0 0 0 0 0,0 0-1 0 0,0 0 1 0 0,0 0 0 0 0,0 0 0 0 0,0 0-1 0 0,0 0 1 0 0,0 0 0 0 0,0 1 0 0 0,0-1-1 0 0,0 0 1 0 0,1 1 0 0 0,-1-1 0 0 0,0 0-1 0 0,0 1 1 0 0,0-1 0 0 0,0 1 0 0 0,1 0-1 0 0,-1-1 1 0 0,0 1 0 0 0,1 0-1 0 0,-1-1 1 0 0,0 1 0 0 0,1 0 0 0 0,-1 0-16 0 0,1-1-4 0 0,0 0 1 0 0,0 0 0 0 0,0 0 0 0 0,0 0-1 0 0,0 0 1 0 0,0 0 0 0 0,0 1 0 0 0,0-1-1 0 0,0 0 1 0 0,0 0 0 0 0,0 0 0 0 0,0 0-1 0 0,0 0 1 0 0,0 0 0 0 0,0 1 0 0 0,0-1-1 0 0,0 0 1 0 0,0 0 0 0 0,0 0-1 0 0,0 0 1 0 0,0 0 0 0 0,0 0 0 0 0,0 0-1 0 0,0 1 1 0 0,0-1 0 0 0,0 0 0 0 0,0 0-1 0 0,0 0 1 0 0,0 0 0 0 0,0 0 0 0 0,1 0-1 0 0,-1 0 1 0 0,0 0 0 0 0,0 0 0 0 0,0 0-1 0 0,0 1 1 0 0,0-1 0 0 0,0 0 0 0 0,0 0-1 0 0,0 0 1 0 0,0 0 0 0 0,1 0-1 0 0,-1 0 1 0 0,0 0 0 0 0,0 0 0 0 0,0 0-1 0 0,0 0 1 0 0,0 0 0 0 0,0 0 3 0 0,9 0 57 0 0,-5 1 38 0 0,-1 0-96 0 0,0 1 0 0 0,-1-1 0 0 0,0 1 1 0 0,1-1-1 0 0,-1 1 0 0 0,0 0 0 0 0,0 0 1 0 0,0 1-1 0 0,1 0 1 0 0,1 2-40 0 0,-1-1 40 0 0,-1-1 1 0 0,1 1-1 0 0,0-1 0 0 0,0 0 0 0 0,4 2 0 0 0,-7-4-10 0 0,1 0 0 0 0,0-1 0 0 0,0 1 0 0 0,0-1 0 0 0,0 1 0 0 0,-1-1 0 0 0,1 0 0 0 0,0 1 0 0 0,0-1 0 0 0,0 0-1 0 0,0 0 1 0 0,0 1 0 0 0,0-1 0 0 0,0 0 0 0 0,0 0 0 0 0,0 0 0 0 0,0 0 0 0 0,0-1 0 0 0,0 1 0 0 0,0 0 0 0 0,0 0 0 0 0,0 0 0 0 0,0-1 0 0 0,0 1 0 0 0,0 0-1 0 0,-1-1 1 0 0,1 1 0 0 0,0-1 0 0 0,0 0 10 0 0,13-8-92 0 0,18-12-130 0 0,-22 14 225 0 0,-9 6 2 0 0,1 0 0 0 0,-1-1 0 0 0,1 1 1 0 0,-1 0-1 0 0,1 0 0 0 0,0 0-5 0 0,-1 0 263 0 0,-2 6-339 0 0,1-4 49 0 0,1-1 0 0 0,-1 0 0 0 0,1 0 0 0 0,0 0 0 0 0,-1 0 1 0 0,1 0-1 0 0,-1-1 0 0 0,1 1 0 0 0,-1 0 0 0 0,1 0 0 0 0,-1 0 0 0 0,1 0 0 0 0,-1-1 0 0 0,1 1 27 0 0,5-1-58 0 0,-6 1 75 0 0,1 0 0 0 0,-1 0 0 0 0,1 0-1 0 0,-1 0 1 0 0,1 0 0 0 0,-1 0 0 0 0,1 1 0 0 0,-1-1 0 0 0,1 0-1 0 0,-1 0 1 0 0,1 1 0 0 0,-1-1 0 0 0,0 0 0 0 0,1 0-1 0 0,-1 1 1 0 0,0-1 0 0 0,1 0 0 0 0,-1 1 0 0 0,0-1 0 0 0,1 1-1 0 0,-1-1 1 0 0,0 1-17 0 0,1 1 34 0 0,0 0 0 0 0,0 0-1 0 0,0 0 1 0 0,0 0 0 0 0,-1 0-1 0 0,1 1-33 0 0,0 4-24 0 0,0 0-1 0 0,0-1 1 0 0,-1 6 24 0 0,0 0-65 0 0,0-4-57 0 0,0 1-1 0 0,1 5 123 0 0,-1-11-25 0 0,1-1 0 0 0,-1 1-1 0 0,1-1 1 0 0,0 1 0 0 0,0-1-1 0 0,0 1 1 0 0,0-1 0 0 0,0 0-1 0 0,0 1 1 0 0,2 0 25 0 0,-3-2-15 0 0,1-1 0 0 0,-1 1 0 0 0,0-1 0 0 0,1 0 0 0 0,-1 1 0 0 0,1-1 0 0 0,-1 0 0 0 0,0 0 0 0 0,1 1 0 0 0,-1-1 0 0 0,1 0 0 0 0,-1 0 0 0 0,1 0 0 0 0,-1 0 0 0 0,1 1 0 0 0,-1-1 0 0 0,1 0 0 0 0,-1 0 0 0 0,1 0 0 0 0,-1 0 0 0 0,1 0 0 0 0,-1 0 0 0 0,1 0 0 0 0,-1-1 0 0 0,1 1 0 0 0,-1 0 0 0 0,1 0 0 0 0,-1 0 0 0 0,1 0 0 0 0,-1-1 0 0 0,1 1 0 0 0,-1 0 0 0 0,1 0 0 0 0,-1-1 0 0 0,0 1 0 0 0,1 0 0 0 0,-1-1 0 0 0,1 1 15 0 0,2-3-155 0 0,0 0 1 0 0,0 0 0 0 0,0 0 0 0 0,1-1 154 0 0,-1 1-37 0 0,2-4 31 0 0,0 0-1 0 0,0 0 1 0 0,0-1 0 0 0,-1 1-1 0 0,0-1 1 0 0,-1 0 0 0 0,1 0-1 0 0,-1-3 7 0 0,-3 11 11 0 0,1-1-1 0 0,-1 1 0 0 0,0 0 1 0 0,0-1-1 0 0,0 1 1 0 0,0 0-1 0 0,0-1 0 0 0,0 1 1 0 0,0 0-1 0 0,0-1 1 0 0,0 1-1 0 0,0 0 0 0 0,0-1 1 0 0,0 1-1 0 0,0 0 1 0 0,0-1-1 0 0,0 1 1 0 0,0 0-1 0 0,0-1 0 0 0,0 1 1 0 0,0 0-1 0 0,0-1 1 0 0,-1 1-1 0 0,1 0 0 0 0,0-1-10 0 0,0 1 20 0 0,-1 0 0 0 0,1 0-1 0 0,0 0 1 0 0,-1 0-1 0 0,1 0 1 0 0,0 0-1 0 0,-1 0 1 0 0,1 0 0 0 0,0 0-1 0 0,-1 0 1 0 0,1 0-1 0 0,0 0 1 0 0,-1 0 0 0 0,1 0-1 0 0,0 0 1 0 0,-1 0-1 0 0,1 1 1 0 0,0-1 0 0 0,0 0-1 0 0,-1 0-19 0 0,-1 2 76 0 0,-1-1 0 0 0,1 1 0 0 0,-1 0-1 0 0,1 0 1 0 0,-1 1-76 0 0,-9 9 206 0 0,1 2-1 0 0,1-1 1 0 0,0 1 0 0 0,-7 14-206 0 0,12-19 30 0 0,1 1 1 0 0,0-1 0 0 0,0 1-1 0 0,1 0 1 0 0,1-1 0 0 0,-1 1 0 0 0,1 1-1 0 0,0 8-30 0 0,2-18-8 0 0,0 0-1 0 0,0 0 1 0 0,0 0-1 0 0,0 0 0 0 0,0 0 1 0 0,0 0-1 0 0,0 1 1 0 0,0-1-1 0 0,0 0 0 0 0,1 0 1 0 0,-1 0-1 0 0,0 0 1 0 0,1 0-1 0 0,-1 0 0 0 0,1 0 1 0 0,-1 0-1 0 0,1 0 1 0 0,0 0-1 0 0,-1 0 0 0 0,1 0 1 0 0,0 0-1 0 0,0-1 1 0 0,0 1-1 0 0,-1 0 0 0 0,1 0 1 0 0,0-1-1 0 0,0 1 1 0 0,0-1-1 0 0,0 1 0 0 0,0-1 1 0 0,0 1-1 0 0,0-1 1 0 0,0 0-1 0 0,1 1 0 0 0,-1-1 1 0 0,0 0-1 0 0,0 0 1 0 0,0 0 8 0 0,0 1-5 0 0,0-1 0 0 0,0-1 1 0 0,0 1-1 0 0,0 0 0 0 0,0 0 1 0 0,0 0-1 0 0,0 0 0 0 0,1-1 1 0 0,-1 1-1 0 0,0 0 0 0 0,0-1 1 0 0,-1 1-1 0 0,1-1 0 0 0,1 0 5 0 0,12-10-122 0 0,-12 10 90 0 0,1-2-30 0 0,1 0 0 0 0,-1-1 1 0 0,-1 1-1 0 0,1 0 0 0 0,0-2 62 0 0,3-4-81 0 0,1 0-89 0 0,-1-1 0 0 0,-1 0-1 0 0,0 0 1 0 0,4-10 170 0 0,-3 6-86 0 0,6-17 145 0 0,7-12 114 0 0,-34 63 634 0 0,6-10-647 0 0,-1 3-93 0 0,1 0 0 0 0,0 1 0 0 0,1 0 0 0 0,0 0 0 0 0,0 4-67 0 0,-5 14 27 0 0,1 1 1 0 0,-7 33-28 0 0,16-57-30 0 0,2-4 31 0 0,0 1 0 0 0,-1-1 1 0 0,1 3-2 0 0,1-7-35 0 0,0 0 0 0 0,0 0 0 0 0,0 0 0 0 0,0 0 0 0 0,0 0 1 0 0,0 0-1 0 0,0 0 0 0 0,0 0 0 0 0,1 0 0 0 0,-1 0 0 0 0,0 0 1 0 0,1 0-1 0 0,-1 0 0 0 0,0 0 0 0 0,1 0 0 0 0,-1 0 0 0 0,1 0 1 0 0,0 0-1 0 0,-1-1 0 0 0,1 1 0 0 0,0 0 35 0 0,-1-1-61 0 0,1 1-1 0 0,0-1 1 0 0,-1 0-1 0 0,1 0 1 0 0,0 0-1 0 0,-1 1 1 0 0,1-1-1 0 0,0 0 1 0 0,0 0-1 0 0,-1 0 1 0 0,1 0 0 0 0,0 0-1 0 0,0 0 1 0 0,-1 0-1 0 0,1 0 1 0 0,0 0-1 0 0,0-1 62 0 0,12-3-566 0 0,-8 0 461 0 0,0 1 0 0 0,0-1 0 0 0,-1 0 1 0 0,0 0-1 0 0,0-1 0 0 0,3-3 105 0 0,-1 2-36 0 0,1-3 12 0 0,0 0 0 0 0,-1 0 0 0 0,0-1 0 0 0,-1 0 24 0 0,21-41 127 0 0,-17 32 40 0 0,15-38 289 0 0,-27 59 239 0 0,-3 5-439 0 0,-9 14 172 0 0,2 0 0 0 0,0 2 1 0 0,1 0-429 0 0,4-7 136 0 0,6-12-124 0 0,-1 1 1 0 0,1-1-1 0 0,0 1 0 0 0,0 0 0 0 0,1-1 1 0 0,-1 1-1 0 0,1 0 0 0 0,0 0 0 0 0,0 5-12 0 0,1-5-28 0 0,1 10 64 0 0,-1-15-60 0 0,0 1-1 0 0,0 0 1 0 0,0-1 0 0 0,0 1-1 0 0,0-1 1 0 0,1 1 0 0 0,-1-1-1 0 0,0 1 1 0 0,1-1 0 0 0,-1 1-1 0 0,0-1 1 0 0,1 0 0 0 0,-1 1-1 0 0,0-1 1 0 0,1 1 0 0 0,-1-1-1 0 0,1 0 1 0 0,-1 1 0 0 0,1-1-1 0 0,-1 0 1 0 0,1 0 0 0 0,-1 1-1 0 0,1-1 25 0 0,0 0-30 0 0,0 0 0 0 0,0 0 1 0 0,0-1-1 0 0,0 1 0 0 0,0 0 0 0 0,0-1 0 0 0,0 1 0 0 0,0-1 0 0 0,-1 1 1 0 0,1-1-1 0 0,0 1 0 0 0,0-1 0 0 0,0 0 0 0 0,-1 1 0 0 0,1-1 0 0 0,0 0 1 0 0,0 0 29 0 0,1-1-89 0 0,1-1-16 0 0,1 0 1 0 0,-1-1-1 0 0,1 0 1 0 0,-1 1-1 0 0,0-1 1 0 0,-1 0-1 0 0,1-1 105 0 0,7-12-320 0 0,-4 8 251 0 0,0-1 0 0 0,-1-1 0 0 0,-1 1 0 0 0,2-6 69 0 0,-6 16 1 0 0,7-21 312 0 0,1-14-313 0 0,-7 30 126 0 0,0-1 0 0 0,0 0 0 0 0,-1 1 0 0 0,1-1 0 0 0,-2 0 1 0 0,1 1-1 0 0,0-1 0 0 0,-2-5-126 0 0,2 10 25 0 0,-1 1 0 0 0,1-1 1 0 0,0 0-1 0 0,-1 0 0 0 0,1 0 1 0 0,0 1-1 0 0,-1-1 1 0 0,1 0-1 0 0,-1 0 0 0 0,1 1 1 0 0,-1-1-1 0 0,1 0 0 0 0,-1 1 1 0 0,0-1-1 0 0,1 1 0 0 0,-1-1 1 0 0,0 1-1 0 0,1-1 0 0 0,-1 1 1 0 0,0-1-1 0 0,0 1 0 0 0,1-1 1 0 0,-1 1-1 0 0,0 0 1 0 0,0 0-1 0 0,0-1 0 0 0,0 1 1 0 0,0 0-1 0 0,1 0 0 0 0,-1 0 1 0 0,0 0-1 0 0,0 0 0 0 0,0 0 1 0 0,0 0-1 0 0,0 0 0 0 0,1 1 1 0 0,-1-1-1 0 0,0 0-25 0 0,-4 1 96 0 0,0 1 0 0 0,1 0 1 0 0,-1 0-1 0 0,1 0 0 0 0,-5 2-96 0 0,-5 4 322 0 0,0 1 1 0 0,-12 10-323 0 0,21-15-5 0 0,1 0 0 0 0,-1 0 0 0 0,1 1 0 0 0,0 0 1 0 0,0 0-1 0 0,0 0 0 0 0,1 0 0 0 0,-1 1 1 0 0,1 0 3 0 0,1-2 9 0 0,-10 22-3 0 0,-3 10-5 0 0,12-27 27 0 0,0 0-1 0 0,0 0 1 0 0,2 0-1 0 0,-1 0 1 0 0,1 1 0 0 0,0 0-27 0 0,1-9 3 0 0,0 11-79 0 0,0 13 76 0 0,1-22-71 0 0,-1 1 0 0 0,1-1 0 0 0,-1 1 0 0 0,1-1 0 0 0,0 0 0 0 0,0 1 1 0 0,1-1-1 0 0,-1 0 0 0 0,1 1 71 0 0,-1-3-38 0 0,-1 0-1 0 0,1-1 1 0 0,0 1 0 0 0,-1 0 0 0 0,1-1 0 0 0,0 1-1 0 0,0 0 1 0 0,-1-1 0 0 0,1 1 0 0 0,0-1 0 0 0,0 1 0 0 0,0-1-1 0 0,0 0 1 0 0,0 1 0 0 0,-1-1 0 0 0,1 0 0 0 0,0 1 0 0 0,0-1-1 0 0,0 0 1 0 0,0 0 0 0 0,0 0 0 0 0,0 0 0 0 0,0 0 0 0 0,0 0-1 0 0,0 0 1 0 0,0 0 0 0 0,0-1 0 0 0,0 1 0 0 0,0 0-1 0 0,0 0 1 0 0,0-1 0 0 0,0 1 38 0 0,5-3-152 0 0,-1 1 0 0 0,0-1 0 0 0,1 0-1 0 0,3-3 153 0 0,-7 4-23 0 0,4-2-60 0 0,0 0 0 0 0,-1-1 1 0 0,0 0-1 0 0,0 0 0 0 0,0 0 0 0 0,3-5 83 0 0,4-7-90 0 0,6-12 90 0 0,-8 12 54 0 0,-2 0 0 0 0,-1-1 0 0 0,3-7-54 0 0,-6 10 158 0 0,-4 14-145 0 0,0 0 1 0 0,0 0-1 0 0,0 0 1 0 0,0 1-1 0 0,0-1 1 0 0,0 0-1 0 0,-1 0 1 0 0,1 0-1 0 0,0 1 0 0 0,0-1 1 0 0,0 0-1 0 0,-1 0 1 0 0,1 0-1 0 0,0 1 1 0 0,-1-1-1 0 0,0 0-13 0 0,1 1 13 0 0,0 0 1 0 0,0-1-1 0 0,0 1 1 0 0,0 0-1 0 0,0 0 1 0 0,-1 0-1 0 0,1 0 1 0 0,0 0-1 0 0,0 0 1 0 0,0 0-1 0 0,-1 0 0 0 0,1 0 1 0 0,0-1-1 0 0,0 1 1 0 0,0 0-1 0 0,-1 0 1 0 0,1 0-1 0 0,0 0 1 0 0,0 0-1 0 0,0 0 0 0 0,-1 0 1 0 0,1 0-1 0 0,0 0 1 0 0,0 0-1 0 0,0 1 1 0 0,-1-1-1 0 0,1 0 1 0 0,0 0-1 0 0,0 0 1 0 0,0 0-14 0 0,-8 5 259 0 0,-4 8 53 0 0,-8 13 510 0 0,-2 7-822 0 0,16-23 54 0 0,0 1-1 0 0,0 0 1 0 0,1 0-1 0 0,-2 10-53 0 0,5-16-13 0 0,-1 4 37 0 0,0 0 0 0 0,1 0 1 0 0,0 3-25 0 0,2-9-19 0 0,-1-1 1 0 0,1 1-1 0 0,0 0 1 0 0,0-1-1 0 0,0 1 1 0 0,1 0 0 0 0,-1-1-1 0 0,1 1 1 0 0,-1-1-1 0 0,1 1 1 0 0,0-1-1 0 0,0 1 1 0 0,1 1 18 0 0,-2-3-18 0 0,0-1 0 0 0,1 1 0 0 0,-1-1 0 0 0,0 0 0 0 0,0 1 0 0 0,1-1 0 0 0,-1 0 0 0 0,0 1-1 0 0,1-1 1 0 0,-1 0 0 0 0,1 1 0 0 0,-1-1 0 0 0,0 0 0 0 0,1 0 0 0 0,-1 1 0 0 0,1-1 0 0 0,-1 0 0 0 0,0 0 0 0 0,1 0 0 0 0,-1 0 0 0 0,1 0 0 0 0,-1 0 0 0 0,1 1-1 0 0,0-1 19 0 0,0-1-48 0 0,0 1 0 0 0,0 0 0 0 0,0 0 0 0 0,0 0 0 0 0,0-1 0 0 0,0 1 0 0 0,1-1 0 0 0,-1 1 0 0 0,0-1 0 0 0,0 0 48 0 0,3-1-138 0 0,0-1 0 0 0,-1 0-1 0 0,1 0 1 0 0,-1 0-1 0 0,1-1 139 0 0,-1 0-120 0 0,0 1 0 0 0,0-1 1 0 0,0 0-1 0 0,0 0 0 0 0,-1 0 0 0 0,0 0 0 0 0,0 0 0 0 0,0 0 0 0 0,0-1 0 0 0,-1 1 0 0 0,0-1 0 0 0,0 1 0 0 0,0-1 0 0 0,0-4 120 0 0,0 1 28 0 0,0 2 14 0 0,0 0-1 0 0,-1 0 0 0 0,0 0 1 0 0,0 0-1 0 0,0 0 0 0 0,-1 0 1 0 0,0-4-42 0 0,1 10 19 0 0,-1 0 0 0 0,1-1 0 0 0,0 1 0 0 0,0 0 0 0 0,0 0-1 0 0,0-1 1 0 0,0 1 0 0 0,-1 0 0 0 0,1-1 0 0 0,0 1 0 0 0,0 0 0 0 0,0 0 0 0 0,-1-1 0 0 0,1 1 0 0 0,0 0 0 0 0,0 0 0 0 0,-1 0 0 0 0,1-1 0 0 0,0 1 0 0 0,-1 0 0 0 0,1 0 0 0 0,0 0 0 0 0,-1 0 0 0 0,1 0 0 0 0,0 0 0 0 0,-1 0 0 0 0,1-1 0 0 0,0 1-1 0 0,-1 0 1 0 0,1 0 0 0 0,0 0 0 0 0,-1 0 0 0 0,1 0 0 0 0,0 1 0 0 0,-1-1 0 0 0,1 0 0 0 0,0 0 0 0 0,0 0 0 0 0,-1 0 0 0 0,1 0 0 0 0,0 0 0 0 0,-1 0 0 0 0,1 1 0 0 0,0-1-19 0 0,-16 10 557 0 0,14-9-456 0 0,-18 15 312 0 0,10-7-352 0 0,0-2 0 0 0,0 1 0 0 0,-1-2 1 0 0,-1 1-62 0 0,6-4-14 0 0,1 0 0 0 0,-1-1 0 0 0,0 1 0 0 0,0-1 0 0 0,-3 0 14 0 0,8-2-10 0 0,-1 0 0 0 0,0 1 1 0 0,0-1-1 0 0,0 0 0 0 0,1 0 1 0 0,-1 0-1 0 0,0-1 0 0 0,0 1 1 0 0,1 0-1 0 0,-1-1 0 0 0,0 1 0 0 0,0-1 1 0 0,1 1-1 0 0,-1-1 0 0 0,0 0 1 0 0,1 0-1 0 0,-1 0 0 0 0,1 0 1 0 0,-1 0-1 0 0,1 0 0 0 0,0 0 10 0 0,-4-4-30 0 0,1 0 0 0 0,0 0 1 0 0,0 0-1 0 0,0-1 0 0 0,1 1 0 0 0,0-1 0 0 0,-3-5 30 0 0,3 4 13 0 0,0 1 0 0 0,0 0 0 0 0,-1 0 0 0 0,0 0 0 0 0,0 1 0 0 0,-3-3-13 0 0,7 7 18 0 0,0 1 0 0 0,0 0 0 0 0,0 0 0 0 0,-1-1-1 0 0,1 1 1 0 0,0 0 0 0 0,0 0 0 0 0,-1 0 0 0 0,1-1 0 0 0,0 1-1 0 0,0 0 1 0 0,-1 0 0 0 0,1 0 0 0 0,0 0 0 0 0,-1 0-1 0 0,1-1 1 0 0,0 1 0 0 0,-1 0 0 0 0,1 0 0 0 0,0 0-1 0 0,-1 0 1 0 0,1 0 0 0 0,0 0 0 0 0,-1 0 0 0 0,1 0-1 0 0,0 0 1 0 0,0 0 0 0 0,-1 0 0 0 0,1 0 0 0 0,0 1-1 0 0,-1-1 1 0 0,1 0 0 0 0,0 0-18 0 0,-1 0 22 0 0,0 1 1 0 0,1 0-1 0 0,-1-1 1 0 0,1 1-1 0 0,-1 0 0 0 0,1-1 1 0 0,0 1-1 0 0,-1 0 0 0 0,1 0 1 0 0,0-1-1 0 0,-1 1 0 0 0,1 0 1 0 0,0 0-23 0 0,-2 5 57 0 0,1 0 1 0 0,0 1-1 0 0,1 2-57 0 0,-1 3 45 0 0,0 0-1 0 0,1 0 1 0 0,0 0-1 0 0,1 0 1 0 0,1 0-1 0 0,0 2-44 0 0,-2-14-16 0 0,0 0-1 0 0,0 0 1 0 0,0 1-1 0 0,0-1 1 0 0,0 0-1 0 0,0 1 1 0 0,0-1 0 0 0,1 0-1 0 0,-1 0 1 0 0,0 1-1 0 0,0-1 1 0 0,0 0 0 0 0,0 0-1 0 0,1 1 1 0 0,-1-1-1 0 0,0 0 1 0 0,0 0-1 0 0,0 0 1 0 0,1 1 0 0 0,-1-1-1 0 0,0 0 1 0 0,0 0-1 0 0,1 0 1 0 0,-1 0-1 0 0,0 1 1 0 0,0-1 0 0 0,1 0-1 0 0,-1 0 1 0 0,0 0-1 0 0,1 0 1 0 0,-1 0-1 0 0,0 0 17 0 0,1 0-21 0 0,-1 0-1 0 0,0 0 0 0 0,1 0 0 0 0,-1-1 1 0 0,0 1-1 0 0,0 0 0 0 0,1 0 0 0 0,-1 0 1 0 0,0-1-1 0 0,0 1 0 0 0,1 0 0 0 0,-1 0 1 0 0,0-1-1 0 0,0 1 0 0 0,0 0 0 0 0,1 0 1 0 0,-1-1-1 0 0,0 1 0 0 0,0 0 1 0 0,0-1-1 0 0,0 1 0 0 0,0 0 0 0 0,1-1 1 0 0,-1 1-1 0 0,0 0 0 0 0,0-1 0 0 0,0 1 1 0 0,0 0-1 0 0,0-1 22 0 0,0-7-89 0 0,0 0 0 0 0,0 0 0 0 0,-1 0 0 0 0,1 0 0 0 0,-2 0 0 0 0,1 1 0 0 0,-3-7 89 0 0,0 1-23 0 0,-1 1 1 0 0,0-1-1 0 0,0 1 0 0 0,-3-3 23 0 0,5 10 74 0 0,-1-1 0 0 0,1 1 0 0 0,-1 0 0 0 0,-2-1-74 0 0,5 4 11 0 0,0 1 1 0 0,0 0 0 0 0,0 0 0 0 0,0 0 0 0 0,0 0 0 0 0,-1 0 0 0 0,1 0-1 0 0,0 0 1 0 0,-1 1 0 0 0,1-1 0 0 0,0 0 0 0 0,-1 1 0 0 0,1-1-1 0 0,-1 1 1 0 0,1 0 0 0 0,-1-1 0 0 0,1 1 0 0 0,-1 0 0 0 0,1 0-1 0 0,-1 0-11 0 0,1 0 18 0 0,0 0 0 0 0,0 1 0 0 0,0-1-1 0 0,1 0 1 0 0,-1 1 0 0 0,0-1 0 0 0,0 1-1 0 0,1-1 1 0 0,-1 1 0 0 0,0 0-1 0 0,1-1 1 0 0,-1 1 0 0 0,1 0 0 0 0,-1-1-1 0 0,1 1 1 0 0,-1 0 0 0 0,1 0 0 0 0,-1-1-1 0 0,1 1-17 0 0,-1 1 95 0 0,0 1-1 0 0,0-1 1 0 0,0 0 0 0 0,0 0-1 0 0,1 1 1 0 0,-1 0-95 0 0,0 4 85 0 0,0 1 0 0 0,1-1 0 0 0,0 1 0 0 0,0-1 0 0 0,0 1 1 0 0,2 2-86 0 0,-2-8 4 0 0,0 1 1 0 0,1-1 0 0 0,0 1 0 0 0,0-1 0 0 0,0 1 0 0 0,0-1-1 0 0,0 0 1 0 0,0 1 0 0 0,0-1 0 0 0,1 0 0 0 0,0 0 0 0 0,-1 0-1 0 0,1 0 1 0 0,0 0 0 0 0,0 0 0 0 0,0 0 0 0 0,0-1 0 0 0,0 1-1 0 0,2 0-4 0 0,-3-1-15 0 0,0 0-1 0 0,0-1 0 0 0,0 1 1 0 0,1-1-1 0 0,-1 1 0 0 0,0-1 1 0 0,1 0-1 0 0,-1 0 0 0 0,0 1 1 0 0,0-1-1 0 0,1 0 0 0 0,-1 0 1 0 0,0 0-1 0 0,1-1 0 0 0,-1 1 1 0 0,0 0-1 0 0,1 0 0 0 0,0-1 16 0 0,0 0-46 0 0,0 0 0 0 0,0 0-1 0 0,0 0 1 0 0,0 0 0 0 0,0 0-1 0 0,-1-1 1 0 0,1 1 0 0 0,0-1 0 0 0,-1 1-1 0 0,2-2 47 0 0,0-1-14 0 0,0 1 0 0 0,-1-1 0 0 0,1 0 0 0 0,-1 0 0 0 0,0 0 0 0 0,0 0 0 0 0,-1 0 0 0 0,1 0 0 0 0,-1 0 1 0 0,0 0-1 0 0,0-1 14 0 0,0-2 147 0 0,-3 13-40 0 0,-2 11 47 0 0,4-12-98 0 0,0 0 1 0 0,0-1-1 0 0,1 1 1 0 0,0 0-1 0 0,0-1 1 0 0,1 4-57 0 0,2 13 183 0 0,-2-13-131 0 0,0 1 0 0 0,0-1-1 0 0,1 0 1 0 0,0 0 0 0 0,1 0-1 0 0,1 2-51 0 0,4 11-18 0 0,-7-16 24 0 0,2 2-15 0 0,-1 0 0 0 0,-1 0 0 0 0,1 0-1 0 0,-1 1 1 0 0,-1-1 0 0 0,1 1 0 0 0,-1-1-1 0 0,0 2 10 0 0,-2 0 30 0 0,1 0-1 0 0,1 0 0 0 0,0 0 0 0 0,0 0 0 0 0,1-1 0 0 0,0 1 1 0 0,1 2-30 0 0,11 31 1 0 0,-11-33-9 0 0,-1 1 0 0 0,1 3 8 0 0,-2-7 1 0 0,0-1 0 0 0,0 0 0 0 0,0 0 0 0 0,1 0 0 0 0,0 0 0 0 0,0-1 0 0 0,0 1 0 0 0,1 0 0 0 0,-1-1 1 0 0,3 4-2 0 0,-2-5-7 0 0,-1 1 1 0 0,0-1 0 0 0,0 1-1 0 0,-1 0 1 0 0,1-1 0 0 0,-1 1-1 0 0,1 0 1 0 0,-1 0 0 0 0,0 1 6 0 0,4 12 70 0 0,0 2-111 0 0,-5-16 47 0 0,1 0 0 0 0,0 0 1 0 0,0 0-1 0 0,0 0 0 0 0,0 0 0 0 0,0 0 0 0 0,1 0 0 0 0,-1 0 0 0 0,1-1 0 0 0,0 1 1 0 0,0 0-7 0 0,30 31-203 0 0,-28-30 207 0 0,0 1 0 0 0,0 1 0 0 0,0-1 0 0 0,0 2-4 0 0,5 7 38 0 0,-7-11-36 0 0,-1 0-1 0 0,1 0 1 0 0,-1 0-1 0 0,0 0 0 0 0,0 0 1 0 0,0 0-1 0 0,0 0 0 0 0,0 2-1 0 0,3 28-83 0 0,-4-25 129 0 0,2 6-52 0 0,1 0 1 0 0,3 12 5 0 0,-2-12 52 0 0,3 11-120 0 0,-3-9-177 0 0,0-1-1 0 0,2 16 246 0 0,-6-28 0 0 0,1 0 1 0 0,0 0-1 0 0,0 0 0 0 0,0 0 0 0 0,0 0 0 0 0,0 1 0 0 0,1-1-29 0 0,-1 0 1 0 0,0 0-1 0 0,0 0 1 0 0,0 0-1 0 0,0 0 1 0 0,-1 1 28 0 0,8 65-315 0 0,-5-58 262 0 0,-2-11 39 0 0,-1 1 0 0 0,0-1 0 0 0,0 0 0 0 0,0 1 0 0 0,1-1 0 0 0,-1 0 0 0 0,0 1 0 0 0,0-1 0 0 0,1 0 0 0 0,-1 1 0 0 0,0-1 0 0 0,1 0 0 0 0,-1 1 0 0 0,0-1 0 0 0,1 0 0 0 0,-1 0 0 0 0,0 0 0 0 0,1 1 0 0 0,-1-1 0 0 0,1 0 0 0 0,-1 0 0 0 0,0 0 0 0 0,1 0 14 0 0,0 0-30 0 0,-1 0-1 0 0,1 0 1 0 0,0-1-1 0 0,-1 1 1 0 0,1 0 0 0 0,-1-1-1 0 0,1 1 1 0 0,-1-1-1 0 0,1 1 1 0 0,-1-1-1 0 0,1 1 1 0 0,-1-1-1 0 0,1 1 1 0 0,-1-1 0 0 0,0 1-1 0 0,1-1 31 0 0,5-10-124 0 0,0-17 327 0 0,0 0 0 0 0,0-16-203 0 0,-2 8 341 0 0,4-9-341 0 0,2 5 207 0 0,-1 4 234 0 0,2-25-441 0 0,-10 49 42 0 0,-1-1 0 0 0,-1 1-1 0 0,1 0 1 0 0,-2-1 0 0 0,0 1-1 0 0,0 0 1 0 0,-1 0 0 0 0,-4-10-42 0 0,-20-48 144 0 0,26 68-137 0 0,0 0 0 0 0,0 0 1 0 0,-1 0-1 0 0,1 0 0 0 0,0 1 1 0 0,0-1-1 0 0,-1 0 0 0 0,1 1 1 0 0,-1-1-8 0 0,-7-8-38 0 0,8 8 34 0 0,0 0 1 0 0,-1 0 0 0 0,1 0-1 0 0,0 0 1 0 0,1 0 0 0 0,-1 0-1 0 0,0 0 1 0 0,0-1 0 0 0,1 1-1 0 0,0 0 1 0 0,-1 0 0 0 0,1-1-1 0 0,0 1 1 0 0,0-1 3 0 0,0-6-16 0 0,-1 0 0 0 0,-1-4 16 0 0,-1-16-77 0 0,2-23 39 0 0,0 49 41 0 0,0 0 0 0 0,0-1-1 0 0,0 1 1 0 0,0 0 0 0 0,-1 0-1 0 0,1 0 1 0 0,-1 0 0 0 0,-2-3-3 0 0,4 5 14 0 0,0 1 1 0 0,-1-1 0 0 0,1 1 0 0 0,-1-1-1 0 0,1 1 1 0 0,-1-1 0 0 0,1 1-1 0 0,-1-1 1 0 0,1 1 0 0 0,-1-1-1 0 0,1 1 1 0 0,-1-1-15 0 0,-1 3 170 0 0,1 3 33 0 0,0-1-98 0 0,1-3-100 0 0,0-1 0 0 0,0 0-1 0 0,0 0 1 0 0,0 1 0 0 0,0-1 0 0 0,0 0 0 0 0,0 1 0 0 0,0-1 0 0 0,0 0 0 0 0,0 1 0 0 0,0-1 0 0 0,0 0 0 0 0,0 1 0 0 0,0-1 0 0 0,0 0 0 0 0,0 1 0 0 0,0-1 0 0 0,0 0 0 0 0,1 1 0 0 0,-1-1 0 0 0,0 0 0 0 0,0 0-5 0 0,3 6 56 0 0,-1-1 1 0 0,0 1-1 0 0,-1-1 1 0 0,1 1-1 0 0,-1-1 1 0 0,0 1-1 0 0,-1 0 1 0 0,1 0-57 0 0,3 20 160 0 0,13 44 32 0 0,3 13-323 0 0,-17-64 109 0 0,-1 1 0 0 0,-1-1 22 0 0,1 13 57 0 0,0-5-147 0 0,0-1 0 0 0,-3 19 90 0 0,-1 6-20 0 0,1-41-57 0 0,1 1 1 0 0,0-1-1 0 0,2 8 77 0 0,-1-7-96 0 0,0 0 1 0 0,-1 1-1 0 0,0-1 96 0 0,-1-1-33 0 0,1 0 0 0 0,1 0 0 0 0,0-1 0 0 0,1 9 33 0 0,-1-10-18 0 0,-1-1 0 0 0,0 0 0 0 0,-1 1 0 0 0,1-1 0 0 0,-2 6 18 0 0,1-8-14 0 0,-5 24-126 0 0,4-21 113 0 0,1 1 1 0 0,-1 0-1 0 0,1-1 0 0 0,1 1 0 0 0,0 0 1 0 0,0 2 26 0 0,1-5-12 0 0,0 9-232 0 0,1 12 244 0 0,-1-16-2 0 0,-1-10-13 0 0,0-1-1 0 0,0 0 1 0 0,0 0 0 0 0,0 1 0 0 0,0-1-1 0 0,0 0 1 0 0,1 0 0 0 0,-1 1 0 0 0,0-1-1 0 0,0 0 1 0 0,0 0 0 0 0,0 1 0 0 0,0-1-1 0 0,0 0 1 0 0,1 0 0 0 0,-1 0 0 0 0,0 1 0 0 0,0-1-1 0 0,0 0 1 0 0,1 0 0 0 0,-1 0 0 0 0,0 0-1 0 0,0 0 1 0 0,1 1 0 0 0,-1-1 0 0 0,0 0-1 0 0,0 0 16 0 0,4 1-153 0 0,-4-1 149 0 0,0 0 0 0 0,0 0 0 0 0,0 0 0 0 0,0 0 0 0 0,1 0 0 0 0,-1 0 0 0 0,0 0 0 0 0,0 0 0 0 0,0 0 0 0 0,0 0 0 0 0,0 0 0 0 0,1 0 0 0 0,-1 0 0 0 0,0 0 0 0 0,0 0 0 0 0,0 0 0 0 0,0 0 0 0 0,0 0 0 0 0,1 0 0 0 0,-1 0 0 0 0,0 0 0 0 0,0 0 0 0 0,0 0 0 0 0,0 0 0 0 0,0 0-1 0 0,1 0 1 0 0,-1 0 0 0 0,0-1 0 0 0,0 1 0 0 0,0 0 0 0 0,0 0 0 0 0,0 0 0 0 0,0 0 0 0 0,0 0 0 0 0,0 0 0 0 0,0 0 0 0 0,1-1 0 0 0,-1 1 0 0 0,0 0 0 0 0,0 0 0 0 0,0 0 0 0 0,0 0 0 0 0,0 0 0 0 0,0-1 0 0 0,0 1 0 0 0,0 0 0 0 0,0 0 0 0 0,0 0 4 0 0,2-3-28 0 0,0 0 1 0 0,0 1 0 0 0,0 0 0 0 0,0-1 0 0 0,1 1 0 0 0,0-1 27 0 0,11-12-92 0 0,5-13 72 0 0,1-4 20 0 0,-5 7 9 0 0,14-17-9 0 0,-25 37 129 0 0,-4 6 4 0 0,-4 8 100 0 0,0-3-128 0 0,-8 23 115 0 0,-22 53 33 0 0,27-63-231 0 0,1 0 1 0 0,1 0-1 0 0,0 9-22 0 0,2-13-25 0 0,2-11 5 0 0,0 1 1 0 0,0-1 0 0 0,0 1-1 0 0,1 0 1 0 0,0-1 0 0 0,0 1-1 0 0,0 0 1 0 0,0-1-1 0 0,2 4 20 0 0,-2-8-22 0 0,0 1-1 0 0,0-1 0 0 0,0 0 0 0 0,0 1 0 0 0,0-1 1 0 0,0 0-1 0 0,0 0 0 0 0,0 1 0 0 0,0-1 1 0 0,1 0-1 0 0,-1 0 0 0 0,0 1 0 0 0,0-1 0 0 0,0 0 1 0 0,0 0-1 0 0,1 1 0 0 0,-1-1 0 0 0,0 0 0 0 0,0 0 1 0 0,1 0-1 0 0,-1 0 0 0 0,0 0 0 0 0,0 1 0 0 0,1-1 1 0 0,-1 0-1 0 0,0 0 0 0 0,0 0 0 0 0,1 0 0 0 0,-1 0 23 0 0,1 0-31 0 0,0 0 0 0 0,-1 0-1 0 0,1 0 1 0 0,-1 0 0 0 0,1-1-1 0 0,0 1 1 0 0,-1 0 0 0 0,1 0-1 0 0,-1-1 1 0 0,1 1 0 0 0,-1 0-1 0 0,1-1 1 0 0,0 1 31 0 0,1-2-56 0 0,0 0 0 0 0,0-1 0 0 0,0 1 0 0 0,0 0 0 0 0,0 0 0 0 0,0-1 56 0 0,21-38-299 0 0,11-29 299 0 0,-8 16 62 0 0,-24 49-18 0 0,1 0 0 0 0,0 0 1 0 0,0 0-1 0 0,0 0 0 0 0,2 0-44 0 0,-16 31 994 0 0,-13 24-765 0 0,-6 26-229 0 0,17-45 20 0 0,7-17-48 0 0,0 1 0 0 0,1 0 0 0 0,1 0 0 0 0,0 0 28 0 0,3-1-293 0 0,1-13 257 0 0,0-1 0 0 0,0 1 1 0 0,0 0-1 0 0,0-1 1 0 0,0 1-1 0 0,0-1 1 0 0,0 1-1 0 0,0-1 1 0 0,0 1-1 0 0,0-1 1 0 0,1 1-1 0 0,-1-1 1 0 0,0 1-1 0 0,0-1 0 0 0,1 1 1 0 0,-1-1-1 0 0,0 1 1 0 0,0-1-1 0 0,1 1 1 0 0,-1-1-1 0 0,1 1 1 0 0,-1-1-1 0 0,0 1 36 0 0,1-1-22 0 0,-1 0 0 0 0,1 0 0 0 0,-1 0 0 0 0,1 0 0 0 0,-1 0 1 0 0,0-1-1 0 0,1 1 0 0 0,-1 0 0 0 0,1 0 0 0 0,-1 0 0 0 0,0 0 0 0 0,1 0 0 0 0,-1 0 0 0 0,1-1 0 0 0,-1 1 0 0 0,0 0 0 0 0,1 0 1 0 0,-1-1-1 0 0,0 1 0 0 0,1 0 0 0 0,-1-1 0 0 0,0 1 0 0 0,0 0 0 0 0,1-1 0 0 0,-1 1 22 0 0,8-12-138 0 0,-6 9 68 0 0,11-14-79 0 0,-8 10 120 0 0,0 0 0 0 0,0 0 0 0 0,1-4 29 0 0,46-104 552 0 0,-8 18-165 0 0,-42 92-317 0 0,1 1 0 0 0,0-1 0 0 0,1-2-70 0 0,-1 6 176 0 0,-3 4-3 0 0,-3 7 104 0 0,-19 43 404 0 0,-11 38-681 0 0,17-47 40 0 0,8-22-136 0 0,-6 20 96 0 0,13-35-23 0 0,-4 14 37 0 0,5-19-62 0 0,0-1-1 0 0,0 0 1 0 0,0 0 0 0 0,0 0 0 0 0,0 0 0 0 0,0 0 0 0 0,0 0 0 0 0,0 0 0 0 0,0 1 0 0 0,1-1 0 0 0,-1 0 0 0 0,1 0 0 0 0,-1 0 0 0 0,1 0 0 0 0,-1 0 0 0 0,1 1 48 0 0,0-2-26 0 0,-1 0 0 0 0,1 0 1 0 0,-1 0-1 0 0,0 0 0 0 0,1 0 1 0 0,-1 1-1 0 0,1-1 0 0 0,-1 0 1 0 0,0 0-1 0 0,1 0 0 0 0,-1 0 1 0 0,1 0-1 0 0,-1-1 0 0 0,1 1 1 0 0,-1 0-1 0 0,0 0 0 0 0,1 0 1 0 0,-1 0-1 0 0,1 0 0 0 0,-1-1 1 0 0,0 1-1 0 0,1 0 0 0 0,-1 0 1 0 0,0 0-1 0 0,1-1 0 0 0,-1 1 1 0 0,0 0-1 0 0,1-1 0 0 0,-1 1 1 0 0,0 0 25 0 0,13-11-129 0 0,-13 10 98 0 0,8-7-120 0 0,-1-1-1 0 0,0 0 1 0 0,0 0 0 0 0,1-5 151 0 0,22-41-88 0 0,-26 47 134 0 0,16-32-30 0 0,-3 5 72 0 0,10-13-88 0 0,-25 44 12 0 0,-1 2 17 0 0,0 1 0 0 0,0-1-1 0 0,0 1 1 0 0,0-1-1 0 0,0 1 1 0 0,0 0 0 0 0,0-1-1 0 0,0 1 1 0 0,0 0-1 0 0,1 0 1 0 0,-1 0-29 0 0,-1 2 65 0 0,0 0 0 0 0,0-1 1 0 0,0 1-1 0 0,-1 0 0 0 0,1 0 0 0 0,0 0 0 0 0,-1 0 1 0 0,1 0-1 0 0,0-1 0 0 0,-1 2-65 0 0,-15 28 419 0 0,1 0 20 0 0,-7 18-439 0 0,-15 52-15 0 0,28-70-204 0 0,1 1 1 0 0,-1 11 218 0 0,8-40-127 0 0,1 0 0 0 0,0 1 1 0 0,0-1-1 0 0,0 1 0 0 0,0-1 1 0 0,1 2 126 0 0,-1-4-42 0 0,0 0 1 0 0,0 1 0 0 0,0-1 0 0 0,0 0 0 0 0,0 1 0 0 0,0-1-1 0 0,1 0 1 0 0,-1 1 0 0 0,0-1 0 0 0,0 0 0 0 0,0 1 0 0 0,1-1-1 0 0,-1 0 1 0 0,0 1 0 0 0,0-1 0 0 0,0 0 0 0 0,1 0 0 0 0,-1 0-1 0 0,0 1 42 0 0,1-1-29 0 0,-1 0-1 0 0,0 0 0 0 0,1 0 1 0 0,-1 0-1 0 0,0 0 0 0 0,1 0 1 0 0,-1 0-1 0 0,0 0 0 0 0,1 0 0 0 0,-1 0 1 0 0,0-1-1 0 0,1 1 0 0 0,-1 0 1 0 0,0 0-1 0 0,1 0 0 0 0,-1 0 1 0 0,0-1-1 0 0,0 1 0 0 0,1 0 1 0 0,-1 0-1 0 0,0 0 0 0 0,0-1 0 0 0,1 1 1 0 0,-1 0-1 0 0,0-1 30 0 0,6-6-112 0 0,0-1 0 0 0,0 0 0 0 0,-1 0 0 0 0,0 0 0 0 0,-1-1 0 0 0,0 0 0 0 0,0 0 112 0 0,9-18-183 0 0,47-100 269 0 0,-51 106-33 0 0,10-14 130 0 0,-11 21-49 0 0,-4 8 108 0 0,-4 6-233 0 0,0 0 0 0 0,0 0 0 0 0,0 0 0 0 0,0 0 0 0 0,0 0 0 0 0,0 0 0 0 0,0 0 0 0 0,0 0 0 0 0,0 0 0 0 0,0 0 0 0 0,0 0 0 0 0,0 0 1 0 0,1 0-1 0 0,-1 0 0 0 0,0 0 0 0 0,0 0 0 0 0,0 0 0 0 0,0 0 0 0 0,0 0 0 0 0,0 0 0 0 0,0 0 0 0 0,0 0 0 0 0,0 0 0 0 0,0 0 0 0 0,0 0 1 0 0,0 0-1 0 0,0 0 0 0 0,0 0 0 0 0,0 0 0 0 0,0 0 0 0 0,0 0 0 0 0,0 0 0 0 0,0 0 0 0 0,0 0 0 0 0,0 0 0 0 0,0 0 0 0 0,0 0 0 0 0,0 0 0 0 0,0 0 1 0 0,0 0-1 0 0,0 0 0 0 0,0 0 0 0 0,0 0 0 0 0,0 0 0 0 0,0 0 0 0 0,0 0 0 0 0,0 0 0 0 0,0 0 0 0 0,0 0 0 0 0,0 0 0 0 0,0 0 0 0 0,0 0 1 0 0,0 0-1 0 0,1 0 0 0 0,-1 0 0 0 0,0 0 0 0 0,0 0 0 0 0,0 0 0 0 0,0 0 0 0 0,0 0 0 0 0,0 0 0 0 0,0 0 0 0 0,0 0 0 0 0,0 0 0 0 0,0 0-9 0 0,-5 9 668 0 0,-4 9-379 0 0,-1 0-1 0 0,2 0 0 0 0,-2 8-288 0 0,-4 8 209 0 0,5-14-241 0 0,-23 57-82 0 0,27-63-51 0 0,1 0-1 0 0,0 0 1 0 0,2 0 0 0 0,-2 11 165 0 0,4-25-37 0 0,0 0 1 0 0,0 1-1 0 0,0-1 0 0 0,0 1 0 0 0,0-1 1 0 0,0 1-1 0 0,0-1 0 0 0,0 1 0 0 0,0-1 1 0 0,0 1-1 0 0,0-1 0 0 0,0 0 0 0 0,0 1 1 0 0,0-1-1 0 0,0 1 0 0 0,1-1 0 0 0,-1 1 1 0 0,0-1 36 0 0,0 0-33 0 0,0 0 0 0 0,1 0 0 0 0,-1 0 0 0 0,0 0 0 0 0,0 0 0 0 0,0 0 0 0 0,1 0 0 0 0,-1 0 0 0 0,0 0 0 0 0,0 0 0 0 0,0 0 0 0 0,0 0 0 0 0,1 0 0 0 0,-1 0 0 0 0,0 0 0 0 0,0 0 0 0 0,0 0 0 0 0,0 0 0 0 0,1-1 0 0 0,-1 1 0 0 0,0 0 0 0 0,0 0 0 0 0,0 0 0 0 0,0 0 0 0 0,0 0 0 0 0,0 0 0 0 0,1 0 0 0 0,-1-1 0 0 0,0 1 33 0 0,10-14-744 0 0,-4 3 670 0 0,-1 0 0 0 0,4-9 74 0 0,4-11 76 0 0,-3 8-16 0 0,0-2-60 0 0,4-9 39 0 0,-7 22 87 0 0,-5 8 32 0 0,-3 6 238 0 0,-18 40 467 0 0,10-21-813 0 0,0 2 0 0 0,2 0 0 0 0,-3 15-50 0 0,8-31 17 0 0,-8 45 127 0 0,5-27-557 0 0,-1 3 413 0 0,3-16-188 0 0,2-8-237 0 0,0 1 0 0 0,0 0 1 0 0,-2 4 424 0 0,4-7-434 0 0,1 8 337 0 0,0 10 219 0 0,-7-3-280 0 0,-5 23 216 0 0,10-40-59 0 0,0 1 0 0 0,0-1 0 0 0,0 1-1 0 0,0-1 1 0 0,0 1 0 0 0,1-1-1 0 0,-1 0 1 0 0,0 1 0 0 0,0-1 0 0 0,0 1-1 0 0,0-1 1 0 0,0 0 0 0 0,1 1-1 0 0,-1-1 1 0 0,0 0 0 0 0,0 1 0 0 0,1-1-1 0 0,-1 0 1 0 0,0 1 0 0 0,1-1 0 0 0,-1 0-1 0 0,0 1 1 0 0,1-1 0 0 0,-1 0-1 0 0,0 0 1 0 0,1 1 0 0 0,-1-1 0 0 0,0 0-1 0 0,1 0 1 0 0,-1 0 0 0 0,1 0-1 0 0,-1 0 1 0 0,0 1 0 0 0,1-1 0 0 0,-1 0-1 0 0,1 0 1 0 0,-1 0 0 0 0,1 0-1 0 0,-1 0 1 0 0,0 0 0 0 0,1 0 0 0 0,0-1 1 0 0,-1 1 1 0 0,1 0 1 0 0,0 0 0 0 0,0 0-1 0 0,-1 0 1 0 0,1 0-1 0 0,0 0 1 0 0,-1-1 0 0 0,1 1-1 0 0,0 0 1 0 0,0 0-1 0 0,-1-1 1 0 0,1 1 0 0 0,-1-1-1 0 0,1 1 1 0 0,0 0-1 0 0,-1-1 1 0 0,1 1 0 0 0,-1-1-1 0 0,1 0 1 0 0,-1 1 0 0 0,1-1-1 0 0,-1 1 1 0 0,1-1-1 0 0,-1 0 1 0 0,0 1 0 0 0,1-1-1 0 0,-1 0 1 0 0,0 1-1 0 0,0-1 1 0 0,1 0-2 0 0,-1 1 0 0 0,0-1 1 0 0,0 1-1 0 0,0 0 0 0 0,0 0 0 0 0,0 0 1 0 0,0-1-1 0 0,0 1 0 0 0,0 0 0 0 0,0 0 0 0 0,1 0 1 0 0,-1-1-1 0 0,0 1 0 0 0,0 0 0 0 0,0 0 1 0 0,0 0-1 0 0,1 0 0 0 0,-1 0 0 0 0,0-1 1 0 0,0 1-1 0 0,0 0 0 0 0,1 0 0 0 0,-1 0 1 0 0,0 0-1 0 0,0 0 0 0 0,0 0 0 0 0,1 0 1 0 0,-1 0-1 0 0,0 0 0 0 0,0 0 0 0 0,1 0 1 0 0,-1 0-1 0 0,0 0 0 0 0,0 0 1 0 0,1-1-1 0 0,-1 1 1 0 0,0 0-1 0 0,1 0 1 0 0,-1 0-1 0 0,0 0 1 0 0,1 0-1 0 0,-1 0 1 0 0,0 0-1 0 0,1-1 1 0 0,-1 1-1 0 0,0 0 1 0 0,0 0-1 0 0,1 0 1 0 0,-1-1-1 0 0,0 1 1 0 0,0 0-1 0 0,0 0 1 0 0,1-1-1 0 0,-1 1 1 0 0,0 0-1 0 0,7-10-29 0 0,-6 8-65 0 0,1 0 0 0 0,-1-1 1 0 0,1 1-1 0 0,-1 0 0 0 0,1-2 94 0 0,2-8-352 0 0,-1 0 1 0 0,1-9 351 0 0,-1 8 59 0 0,3-9 207 0 0,0 1-1 0 0,2 0 1 0 0,3-5-266 0 0,3-9 131 0 0,-7 14 274 0 0,2-11-405 0 0,5-15 457 0 0,-10 36-294 0 0,4-13 90 0 0,-5 13-315 0 0,-2 6 70 0 0,1 0 1 0 0,-1-1-1 0 0,-1 1 0 0 0,1 0 0 0 0,-1 0 1 0 0,0-1-1 0 0,0-4-8 0 0,0 5 55 0 0,0 0 1 0 0,0 1-1 0 0,0-1 1 0 0,1 0-1 0 0,0 0 1 0 0,-1 1-1 0 0,2-1 1 0 0,-1 0-56 0 0,0 2 69 0 0,5-22 254 0 0,-5 21-257 0 0,0 1 0 0 0,-1-1 0 0 0,0 0 0 0 0,0-1-66 0 0,-2-9 100 0 0,-12-2-30 0 0,12 14-3 0 0,0 0 1 0 0,0 0 0 0 0,1-1 0 0 0,-1 1 0 0 0,0-2-68 0 0,-4-6-158 0 0,5 8 138 0 0,1 2 25 0 0,0 0 0 0 0,0 0 0 0 0,0 0 0 0 0,0 0 0 0 0,0-1 0 0 0,0 1 0 0 0,0 0 0 0 0,-1 0 0 0 0,1 0 0 0 0,0 0 0 0 0,0 0 0 0 0,0 0-1 0 0,0 0 1 0 0,0 0 0 0 0,0 0 0 0 0,0 0 0 0 0,0 0 0 0 0,0 0 0 0 0,0-1 0 0 0,0 1 0 0 0,0 0 0 0 0,0 0 0 0 0,0 0 0 0 0,-1 0 0 0 0,1 0 0 0 0,0 0 0 0 0,0 0 0 0 0,0 0 0 0 0,0 0 0 0 0,0 0 0 0 0,0 0 0 0 0,0 0 0 0 0,0 0 0 0 0,0 0 0 0 0,-1 0 0 0 0,1 0 0 0 0,0 0 0 0 0,0 0 0 0 0,0 0 0 0 0,0 0-1 0 0,0 0 1 0 0,0 0 0 0 0,0 0 0 0 0,0 0 0 0 0,0 0 0 0 0,0 0 0 0 0,-1 1-5 0 0,-1-2 33 0 0,2 0-32 0 0,0 1 0 0 0,0 0 0 0 0,0 0 0 0 0,0 0-1 0 0,0 0 1 0 0,-1-1 0 0 0,1 1 0 0 0,0 0 0 0 0,0 0 0 0 0,0 0 0 0 0,0 0-1 0 0,-1 0 1 0 0,1 0 0 0 0,0 0 0 0 0,0 0 0 0 0,0-1 0 0 0,-1 1-1 0 0,1 0 1 0 0,0 0 0 0 0,0 0 0 0 0,0 0 0 0 0,-1 0 0 0 0,1 0 0 0 0,0 0-1 0 0,0 0 1 0 0,-1 0 0 0 0,1 0 0 0 0,0 0 0 0 0,0 1 0 0 0,0-1-1 0 0,-1 0 1 0 0,1 0-1 0 0,0 0-6 0 0,0 0-1 0 0,0 0 0 0 0,-1 0 1 0 0,1 0-1 0 0,0 0 1 0 0,0 0-1 0 0,0 0 0 0 0,-1 0 1 0 0,1 0-1 0 0,0 0 0 0 0,0 0 1 0 0,0 0-1 0 0,0 0 0 0 0,-1 0 1 0 0,1 0-1 0 0,0 0 1 0 0,0 0-1 0 0,0 0 0 0 0,-1 0 1 0 0,1 0-1 0 0,0 0 0 0 0,0 0 1 0 0,0 0-1 0 0,0 0 0 0 0,-1-1 1 0 0,1 1-1 0 0,0 0 1 0 0,0 0-1 0 0,0 0 0 0 0,0 0 1 0 0,0 0-1 0 0,0 0 0 0 0,-1-1 7 0 0,-1-6-2 0 0,2 7 8 0 0,0 0 0 0 0,0-1 1 0 0,0 1-1 0 0,0-1 0 0 0,0 1 0 0 0,0 0 0 0 0,0-1 0 0 0,0 1 1 0 0,0-1-1 0 0,0 1 0 0 0,0 0 0 0 0,0-1 0 0 0,-1 1 0 0 0,1 0 1 0 0,0-1-1 0 0,0 1 0 0 0,0 0 0 0 0,-1-1 0 0 0,1 1 0 0 0,0 0 1 0 0,-1-1-1 0 0,1 1 0 0 0,0 0 0 0 0,-1 0 0 0 0,1-1 0 0 0,0 1 0 0 0,-1 0 1 0 0,1 0-1 0 0,0 0 0 0 0,-1-1 0 0 0,1 1 0 0 0,0 0-6 0 0,-4-1 188 0 0,3 1-73 0 0,1 0-116 0 0,0 0 1 0 0,0 0-1 0 0,0 0 1 0 0,-1 0-1 0 0,1 0 0 0 0,0 0 1 0 0,0 0-1 0 0,0 0 1 0 0,0 0-1 0 0,0 0 0 0 0,0 0 1 0 0,0 0-1 0 0,0 0 1 0 0,0 0-1 0 0,0 0 0 0 0,0 0 1 0 0,0 0-1 0 0,0 0 1 0 0,0 0-1 0 0,0 0 0 0 0,0 0 1 0 0,0 0-1 0 0,-1 0 0 0 0,1 0 1 0 0,0 0-1 0 0,0 0 1 0 0,0 0-1 0 0,0 0 0 0 0,0 0 1 0 0,0 0-1 0 0,0 0 1 0 0,0 0-1 0 0,0 0 0 0 0,0 0 1 0 0,0 0-1 0 0,0 0 1 0 0,0 0-1 0 0,0 0 0 0 0,0 0 1 0 0,0 0-1 0 0,0 0 1 0 0,0-1-1 0 0,0 1 0 0 0,0 0 1 0 0,0 0-1 0 0,0 0 0 0 0,0 0 1 0 0,0 0-1 0 0,0 0 1 0 0,0 0-1 0 0,0 0 0 0 0,0 0 1 0 0,0 0-1 0 0,0 0 1 0 0,0 0-1 0 0,0 0 0 0 0,0 0 1 0 0,0 0-1 0 0,0 0 1 0 0,0 0-1 0 0,0 0 0 0 0,0-1 1 0 0,0 1-1 0 0,0 0 1 0 0,2-7-33 0 0,0-4 161 0 0,-1 9 50 0 0,-1 5-199 0 0,0-2 92 0 0,-1-3 105 0 0,1 2-178 0 0,0 0 0 0 0,0 0 0 0 0,0 0 0 0 0,0 0 0 0 0,0 1 0 0 0,0-1 0 0 0,0 0 0 0 0,0 0 0 0 0,0 0 0 0 0,0 0 0 0 0,0 0 0 0 0,1 0 0 0 0,-1 1 0 0 0,0-1 0 0 0,0 0 0 0 0,0 0 0 0 0,0 0 0 0 0,0 0-1 0 0,0 0 1 0 0,0 0 0 0 0,0 1 0 0 0,0-1 0 0 0,0 0 0 0 0,1 0 0 0 0,-1 0 0 0 0,0 0 0 0 0,0 0 0 0 0,0 0 0 0 0,0 0 2 0 0,7 1 213 0 0,-8-1-218 0 0,0 0 0 0 0,0-1 0 0 0,-1 1 1 0 0,1 0-1 0 0,0 0 0 0 0,0 1 0 0 0,0-1 1 0 0,0 0-1 0 0,-1 0 0 0 0,1 1 1 0 0,0-1-1 0 0,0 0 0 0 0,-1 1 5 0 0,1-1 5 0 0,1 0-1 0 0,-1 1 0 0 0,1-1 1 0 0,-1 0-1 0 0,1 0 1 0 0,-1 0-1 0 0,1 0 1 0 0,-1-1-1 0 0,0 1 1 0 0,1 0-1 0 0,-1 0 0 0 0,1 0 1 0 0,-1 0-1 0 0,1 0 1 0 0,-1-1-1 0 0,1 1 1 0 0,-1 0-1 0 0,1 0 0 0 0,-1-1-4 0 0,1 1-6 0 0,-1 0-1 0 0,1-1 1 0 0,-1 1-1 0 0,0 0 0 0 0,1-1 1 0 0,-1 1-1 0 0,0 0 1 0 0,1 0-1 0 0,-1 0 1 0 0,0 0-1 0 0,0 0 0 0 0,1 0 1 0 0,-1 0-1 0 0,0 0 7 0 0,0 0-14 0 0,1 0-1 0 0,-1 0 0 0 0,0 0 1 0 0,1 0-1 0 0,-1 0 1 0 0,0 0-1 0 0,0 0 0 0 0,1-1 1 0 0,-1 1-1 0 0,0 0 1 0 0,1 0-1 0 0,-1-1 15 0 0,0 1-2 0 0,1 0 0 0 0,-1 0 0 0 0,1 0 0 0 0,-1-1 0 0 0,1 1 0 0 0,-1 0 0 0 0,0 0 0 0 0,1 0 0 0 0,-1 0 0 0 0,0 0 0 0 0,1 0 0 0 0,-1 0 0 0 0,1 0 0 0 0,-1 0 0 0 0,0 0 0 0 0,1 0 2 0 0,-4 1-28 0 0,1 0 0 0 0,-1 0 0 0 0,1-1 0 0 0,-1 0 0 0 0,0 0 0 0 0,1 0 0 0 0,-1 0-1 0 0,1-1 1 0 0,-1 1 0 0 0,0-1 0 0 0,-2-1 28 0 0,6 2 3 0 0,-1 0 0 0 0,1-1-1 0 0,-1 1 1 0 0,1-1 0 0 0,-1 1 0 0 0,1-1-1 0 0,-1 1 1 0 0,1-1 0 0 0,-1 1 0 0 0,1-1-1 0 0,0 1 1 0 0,-1-1 0 0 0,1 1 0 0 0,0-1-1 0 0,-1 0-2 0 0,-3-6 4 0 0,3 7 1 0 0,1-1 1 0 0,0 1 0 0 0,0 0 0 0 0,0 0-1 0 0,0 0 1 0 0,-1 0 0 0 0,1 0-1 0 0,0 0 1 0 0,0 0 0 0 0,0-1 0 0 0,-1 1-1 0 0,1 0 1 0 0,0 0 0 0 0,0 0 0 0 0,0 0-1 0 0,-1 0 1 0 0,1 0 0 0 0,0 0 0 0 0,0 0-1 0 0,-1 0 1 0 0,1 0 0 0 0,0 0 0 0 0,0 0-1 0 0,0 0 1 0 0,-1 0 0 0 0,1 1-1 0 0,0-1 1 0 0,0 0 0 0 0,0 0 0 0 0,-1 0-1 0 0,1 0 1 0 0,0 0-6 0 0,-1 1 8 0 0,0-1 0 0 0,0 0 0 0 0,0 1 0 0 0,0-1 0 0 0,0 0 0 0 0,0 0-1 0 0,0 1 1 0 0,-1-1 0 0 0,1 0 0 0 0,0 0 0 0 0,0 0 0 0 0,-1-1-8 0 0,1 1 7 0 0,0 0-1 0 0,0 0 1 0 0,0 0-1 0 0,0 0 1 0 0,0 0-1 0 0,-1 0 1 0 0,1 1-1 0 0,0-1 1 0 0,0 0-1 0 0,0 0 1 0 0,0 1-1 0 0,-1 0-6 0 0,0 0-1 0 0,-1 0 0 0 0,1 0-1 0 0,-1 1 1 0 0,1-2-1 0 0,-1 1 1 0 0,0 0-1 0 0,0 0 1 0 0,1-1-1 0 0,-3 1 2 0 0,4-1 0 0 0,0 0 0 0 0,0 0 0 0 0,0 0 0 0 0,-1 0 0 0 0,1 0 0 0 0,0 0 1 0 0,0 0-1 0 0,0 0 0 0 0,0 0 0 0 0,-1-1 0 0 0,1 1 0 0 0,0 0 0 0 0,0-1 0 0 0,0 1 0 0 0,0-1 0 0 0,0 1 0 0 0,0-1 0 0 0,0 0 0 0 0,0 1 0 0 0,0-1 0 0 0,0 0 0 0 0,0 0 0 0 0,0 0 0 0 0,0 1 0 0 0,0 0-1 0 0,0-1 1 0 0,0 1-1 0 0,0 0 1 0 0,0 0-1 0 0,0-1 1 0 0,0 1-1 0 0,0 0 1 0 0,0 0 0 0 0,0 0-1 0 0,0 0 1 0 0,-1 0 0 0 0,-9 0 99 0 0,-2-1-74 0 0,12 1-32 0 0,0 0 1 0 0,0 0 0 0 0,0 0-1 0 0,0 0 1 0 0,0 0-1 0 0,0 0 1 0 0,0 0-1 0 0,0-1 1 0 0,0 1-1 0 0,1 0 1 0 0,-1-1 0 0 0,0 1-1 0 0,0 0 1 0 0,0-1-1 0 0,0 1 1 0 0,0-1-1 0 0,0 1 1 0 0,1-1-1 0 0,-1 0 7 0 0,-3-1 57 0 0,0-2 49 0 0,-15 39 361 0 0,5-10-258 0 0,-5 10 341 0 0,-4 12-550 0 0,8-11 70 0 0,-1 2 29 0 0,-3 1-99 0 0,11-22-2 0 0,-1 1 29 0 0,-1 0 0 0 0,-1 0 1 0 0,0-1-1 0 0,-7 7-27 0 0,-10 10 33 0 0,-16 17-104 0 0,44-51 72 0 0,-17 18-43 0 0,1 1 1 0 0,-6 10 41 0 0,21-26-427 0 0,4-6 233 0 0,5-4 128 0 0,41-52-78 0 0,-30 38 222 0 0,10-8-78 0 0,5-5 89 0 0,-32 31-92 0 0,7-7 58 0 0,1 0 1 0 0,1 0 0 0 0,-1 1 0 0 0,6-3-56 0 0,-15 11 6 0 0,-1 1 0 0 0,1 0 0 0 0,-1-1 0 0 0,0 1 0 0 0,1 0 0 0 0,-1 0 0 0 0,1-1 0 0 0,-1 1 0 0 0,1 0 0 0 0,-1 0 0 0 0,1 0 0 0 0,-1 0 0 0 0,1-1 0 0 0,-1 1 0 0 0,1 0 0 0 0,0 0 0 0 0,-1 0 0 0 0,1 0 0 0 0,-1 0 1 0 0,1 1-1 0 0,-1-1-6 0 0,0 0 6 0 0,1 0 0 0 0,-1 0 1 0 0,0 1-1 0 0,0-1 0 0 0,0 0 1 0 0,1 0-1 0 0,-1 1 1 0 0,0-1-1 0 0,0 0 0 0 0,0 1 1 0 0,0-1-1 0 0,0 0 0 0 0,0 0 1 0 0,0 1-1 0 0,0-1 0 0 0,0 0 1 0 0,1 1-1 0 0,-1-1 1 0 0,0 0-1 0 0,-1 1 0 0 0,1-1 1 0 0,0 0-1 0 0,0 1 0 0 0,0-1 1 0 0,0 0-1 0 0,0 0 1 0 0,0 1-1 0 0,0-1 0 0 0,0 0 1 0 0,0 1-1 0 0,-1-1 0 0 0,1 0-6 0 0,-4 9 68 0 0,0 0 0 0 0,-1-1-1 0 0,-5 8-67 0 0,-3 3 49 0 0,-6 16-104 0 0,1 2 55 0 0,-2 5-50 0 0,10-24-87 0 0,3-6 71 0 0,-4 11 66 0 0,9-18-15 0 0,1-1 0 0 0,0 0 0 0 0,0 1 0 0 0,0-1 0 0 0,0 1 0 0 0,1-1 0 0 0,-1 4 15 0 0,1-8-17 0 0,0 1 0 0 0,0-1 0 0 0,0 0-1 0 0,0 1 1 0 0,0-1 0 0 0,0 0 0 0 0,0 1 0 0 0,0-1-1 0 0,0 0 1 0 0,0 1 0 0 0,0-1 0 0 0,1 0 0 0 0,-1 1 0 0 0,0-1-1 0 0,0 0 1 0 0,0 0 0 0 0,0 1 0 0 0,0-1 0 0 0,1 0 0 0 0,-1 0-1 0 0,0 1 1 0 0,0-1 0 0 0,1 0 0 0 0,-1 0 0 0 0,0 0-1 0 0,0 1 1 0 0,1-1 0 0 0,-1 0 0 0 0,0 0 17 0 0,1 0-21 0 0,-1 0-1 0 0,1 0 1 0 0,0 0 0 0 0,-1 0-1 0 0,1 0 1 0 0,0 0 0 0 0,-1 0-1 0 0,1 0 1 0 0,-1 0 0 0 0,1 0-1 0 0,0 0 1 0 0,-1 0 0 0 0,1-1-1 0 0,0 1 22 0 0,2-2-65 0 0,0 1 0 0 0,0-1 0 0 0,0 0-1 0 0,0 0 1 0 0,0-1 65 0 0,5-4-49 0 0,-1-1-1 0 0,0 0 0 0 0,-1-1 1 0 0,1 1-1 0 0,1-6 50 0 0,-7 12 11 0 0,11-15 67 0 0,3-6-476 0 0,8-16 398 0 0,-28 43 195 0 0,3-3-189 0 0,0 0 0 0 0,1 1 0 0 0,-1-1 0 0 0,0 1 1 0 0,1-1-1 0 0,-2 2-6 0 0,-44 72-334 0 0,39-58 356 0 0,7-7 38 0 0,1-10-53 0 0,0 1 0 0 0,0-1 0 0 0,0 0 0 0 0,1 1 0 0 0,-1-1 0 0 0,0 0-1 0 0,0 0 1 0 0,0 1 0 0 0,0-1 0 0 0,0 0 0 0 0,0 0 0 0 0,1 0-1 0 0,-1 1 1 0 0,0-1 0 0 0,0 0 0 0 0,0 0 0 0 0,1 0 0 0 0,-1 1-1 0 0,0-1 1 0 0,0 0 0 0 0,1 0 0 0 0,-1 0 0 0 0,0 0 0 0 0,0 0-1 0 0,1 1 1 0 0,-1-1 0 0 0,0 0-7 0 0,1-1-6 0 0,0 1 0 0 0,-1 0 0 0 0,1-1 0 0 0,0 1 0 0 0,-1 0 0 0 0,1-1 0 0 0,-1 1 1 0 0,1-1-1 0 0,0 1 0 0 0,-1-1 0 0 0,1 1 0 0 0,-1-1 0 0 0,1 1 0 0 0,-1-1 0 0 0,0 0 0 0 0,1 1 0 0 0,-1-1 6 0 0,3-3-42 0 0,17-17 317 0 0,-9 9-253 0 0,-1 0 1 0 0,1 0-1 0 0,3-8-22 0 0,-9 13-56 0 0,-6 12-19 0 0,-7 12 104 0 0,5-12-71 0 0,1-1 0 0 0,1 1-1 0 0,-1-1 1 0 0,1 1 0 0 0,0-1-1 0 0,0 1 1 0 0,0 0-1 0 0,0 0 1 0 0,1 2 42 0 0,17-2 184 0 0,-16-5-188 0 0,0 0 0 0 0,-1 0 0 0 0,1 0-1 0 0,0 0 1 0 0,-1 0 0 0 0,1 0 0 0 0,-1 0 0 0 0,1 0 0 0 0,0-1-1 0 0,-1 1 1 0 0,1 0 0 0 0,0 0 0 0 0,-1 0 0 0 0,1-1 0 0 0,-1 1-1 0 0,1 0 1 0 0,-1-1 0 0 0,1 1 0 0 0,-1 0 4 0 0,13-11 30 0 0,1 1 424 0 0,0 1 127 0 0,-14 8-573 0 0,0 1 0 0 0,0 0 1 0 0,0 0-1 0 0,0 0 1 0 0,0 0-1 0 0,0 0 1 0 0,0 0-1 0 0,1 0 0 0 0,-1 0 1 0 0,0 0-1 0 0,0 0 1 0 0,0 0-1 0 0,0 0 1 0 0,0 0-1 0 0,0 0 0 0 0,0 0 1 0 0,0 0-1 0 0,0 0 1 0 0,1 0-1 0 0,-1 0 0 0 0,0 0 1 0 0,0 0-1 0 0,0 0 1 0 0,0 0-1 0 0,0 0 1 0 0,0 0-1 0 0,0 0 0 0 0,0 0 1 0 0,0 0-1 0 0,1 0 1 0 0,-1 0-1 0 0,0 0 1 0 0,0 0-1 0 0,0 0 0 0 0,0 0 1 0 0,0 1-1 0 0,0-1 1 0 0,0 0-1 0 0,0 0 1 0 0,0 0-1 0 0,0 0 0 0 0,0 0 1 0 0,0 0-1 0 0,0 0 1 0 0,0 0-1 0 0,1 0 1 0 0,-1 0-1 0 0,0 1 0 0 0,0-1 1 0 0,0 0-1 0 0,0 0 1 0 0,0 0-1 0 0,0 0 0 0 0,0 0 1 0 0,0 0-1 0 0,0 0 1 0 0,0 0-1 0 0,0 1 1 0 0,0-1-1 0 0,0 0 0 0 0,0 0 1 0 0,-1 0-1 0 0,1 0 1 0 0,0 0-1 0 0,0 0 1 0 0,0 0-1 0 0,0 0 0 0 0,0 0-8 0 0,-1 7 146 0 0,0-2-189 0 0,0-1-1 0 0,1 0 0 0 0,-1 0 0 0 0,1 0 1 0 0,0 3 43 0 0,0-7-4 0 0,0 0 0 0 0,0 1 0 0 0,0-1 1 0 0,0 0-1 0 0,0 0 0 0 0,0 1 0 0 0,0-1 1 0 0,0 0-1 0 0,0 0 0 0 0,0 1 0 0 0,0-1 0 0 0,0 0 1 0 0,1 0-1 0 0,-1 0 0 0 0,0 1 0 0 0,0-1 1 0 0,0 0-1 0 0,0 0 0 0 0,0 0 0 0 0,1 1 0 0 0,-1-1 1 0 0,0 0-1 0 0,0 0 0 0 0,0 0 0 0 0,1 0 1 0 0,-1 0-1 0 0,0 1 4 0 0,9-1 11 0 0,-7 0-50 0 0,-1 0 1 0 0,1-1 0 0 0,0 1 0 0 0,0-1 0 0 0,-1 1-1 0 0,1-1 1 0 0,0 0 0 0 0,-1 0 0 0 0,2 0 38 0 0,-3 1-8 0 0,1-1 0 0 0,-1 1 0 0 0,1 0 1 0 0,-1 0-1 0 0,1 0 0 0 0,-1-1 0 0 0,1 1 0 0 0,-1 0 1 0 0,1 0-1 0 0,-1 0 0 0 0,1 0 0 0 0,-1 0 0 0 0,1 0 0 0 0,-1 0 1 0 0,1 0 7 0 0,-1 0-31 0 0,1 0 1 0 0,-1 0-1 0 0,0 1 1 0 0,1-1-1 0 0,-1 0 1 0 0,1-1-1 0 0,-1 1 1 0 0,1 0-1 0 0,-1 0 1 0 0,0 0-1 0 0,1 0 1 0 0,-1 0 0 0 0,1 0-1 0 0,-1 0 1 0 0,0-1-1 0 0,1 1 1 0 0,-1 0-1 0 0,1 0 1 0 0,-1-1 30 0 0,0 1-9 0 0,0 0 1 0 0,0 1-1 0 0,0-1 0 0 0,0 0 1 0 0,0 0-1 0 0,0 0 1 0 0,0 0-1 0 0,0 0 1 0 0,0 0-1 0 0,0 0 0 0 0,0 0 1 0 0,-1 0-1 0 0,1 1 1 0 0,0-1-1 0 0,0 0 0 0 0,0 0 1 0 0,1 0-1 0 0,-1 0 1 0 0,0 0-1 0 0,0 0 1 0 0,0 0-1 0 0,0 0 0 0 0,0 1 1 0 0,0-1-1 0 0,0 0 1 0 0,0 0-1 0 0,0 0 0 0 0,0 0 1 0 0,0 0-1 0 0,0 0 1 0 0,0 0-1 0 0,0 0 0 0 0,0 0 1 0 0,0 0-1 0 0,0 0 1 0 0,0 1-1 0 0,1-1 1 0 0,-1 0-1 0 0,0 0 0 0 0,0 0 1 0 0,0 0-1 0 0,0 0 1 0 0,0 0-1 0 0,0 0 0 0 0,0 0 1 0 0,0 0-1 0 0,0 0 9 0 0,1 0-16 0 0,-1 0 0 0 0,0 0 0 0 0,0 0 1 0 0,1 0-1 0 0,-1 0 0 0 0,0 0 0 0 0,0-1 0 0 0,1 1 0 0 0,-1 0 0 0 0,0 0 0 0 0,0 0 0 0 0,1 0 0 0 0,-1 0 0 0 0,0 0 0 0 0,0-1 0 0 0,0 1 0 0 0,0 0 0 0 0,1 0 0 0 0,-1 0 0 0 0,0-1 0 0 0,0 1 1 0 0,0 0-1 0 0,0 0 0 0 0,0 0 0 0 0,0-1 0 0 0,1 1 0 0 0,-1 0 0 0 0,0 0 0 0 0,0-1 0 0 0,0 1 0 0 0,0 0 0 0 0,0 0 0 0 0,0-1 0 0 0,0 1 0 0 0,0 0 16 0 0,6-31-96 0 0,-5 27 88 0 0,-1 1 0 0 0,0-1 0 0 0,1 0 0 0 0,-2 0 0 0 0,1 1 0 0 0,0-1 0 0 0,-1-2 8 0 0,0 4 20 0 0,0 1-1 0 0,0-1 1 0 0,0 0 0 0 0,0 1-1 0 0,0-1 1 0 0,0 1 0 0 0,0-1-1 0 0,-1 1 1 0 0,1-1 0 0 0,0 1-1 0 0,-1 0 1 0 0,1 0-1 0 0,-1-1 1 0 0,0 1 0 0 0,1 0-1 0 0,-1 1 1 0 0,0-1 0 0 0,1 0-1 0 0,-1 0 1 0 0,0 1-1 0 0,0-1 1 0 0,0 1 0 0 0,0 0-1 0 0,0-1 1 0 0,0 1 0 0 0,0 0-1 0 0,0 0 1 0 0,1 0-1 0 0,-1 0 1 0 0,0 1 0 0 0,0-1-1 0 0,-1 1-19 0 0,2-1 23 0 0,0 1-1 0 0,1-1 0 0 0,-1 1 1 0 0,0-1-1 0 0,1 1 0 0 0,-1 0 1 0 0,0 0-1 0 0,1-1 0 0 0,-1 1 1 0 0,1 0-1 0 0,-1 0 0 0 0,1-1 0 0 0,-1 1 1 0 0,1 0-1 0 0,0 0 0 0 0,-1 0 1 0 0,1 0-23 0 0,-4 17 441 0 0,4-16-420 0 0,-1 0 1 0 0,1 0 0 0 0,0 0 0 0 0,0 0-1 0 0,0 0 1 0 0,0 1 0 0 0,0-1 0 0 0,0 0-1 0 0,1 0 1 0 0,-1 0 0 0 0,1 0 0 0 0,0 0-1 0 0,-1 0 1 0 0,1 0 0 0 0,0 0 0 0 0,0 0-1 0 0,0 0 1 0 0,0 0 0 0 0,1 0-22 0 0,7 10-31 0 0,-9-11 35 0 0,1 0-1 0 0,0 0 0 0 0,-1 0 0 0 0,1 0 0 0 0,0 0 1 0 0,-1 0-1 0 0,1 0 0 0 0,0 0 0 0 0,0 0 0 0 0,0-1 1 0 0,0 1-1 0 0,0 0 0 0 0,0 0 0 0 0,0-1 0 0 0,0 1 1 0 0,0-1-1 0 0,0 1 0 0 0,1-1 0 0 0,-1 1 0 0 0,1-1-3 0 0,11 5-113 0 0,-11-4 76 0 0,-1-1 0 0 0,1 1 0 0 0,-1 0 0 0 0,1-1 0 0 0,-1 1 0 0 0,1-1 0 0 0,0 0 0 0 0,-1 1 0 0 0,2-1 37 0 0,-3 0-22 0 0,1 0 1 0 0,0 0-1 0 0,-1 0 1 0 0,1 0-1 0 0,-1 0 1 0 0,1 0-1 0 0,0 0 0 0 0,-1 0 1 0 0,1 0-1 0 0,-1 0 1 0 0,1 1-1 0 0,0-1 1 0 0,-1 0-1 0 0,1 0 1 0 0,-1 1-1 0 0,1-1 1 0 0,-1 0-1 0 0,1 1 1 0 0,-1-1-1 0 0,1 0 1 0 0,-1 1-1 0 0,1-1 1 0 0,-1 1-1 0 0,0-1 1 0 0,1 1-1 0 0,-1-1 1 0 0,0 1-1 0 0,1-1 1 0 0,-1 1 21 0 0,1 1-38 0 0,-1 0-1 0 0,0 0 1 0 0,0-1 0 0 0,0 1 0 0 0,0 0 0 0 0,0 0 0 0 0,0 0-1 0 0,0 1 39 0 0,-1 6 41 0 0,2-9-72 0 0,-1 0-1 0 0,0 0 1 0 0,0 0 0 0 0,0 0-1 0 0,0 1 1 0 0,1-1-1 0 0,-1 0 1 0 0,0 0-1 0 0,0 0 1 0 0,0 0 0 0 0,1 0-1 0 0,-1 0 1 0 0,0 0-1 0 0,0 1 1 0 0,1-1-1 0 0,-1 0 1 0 0,0 0 0 0 0,0 0-1 0 0,1 0 1 0 0,-1 0-1 0 0,0 0 1 0 0,0 0-1 0 0,1 0 1 0 0,-1 0-1 0 0,0 0 1 0 0,0-1 0 0 0,1 1-1 0 0,-1 0 1 0 0,0 0-1 0 0,0 0 1 0 0,0 0-1 0 0,1 0 1 0 0,-1 0 0 0 0,0 0-1 0 0,0-1 32 0 0,0 1-12 0 0,1 0 0 0 0,-1 0 0 0 0,0-1 0 0 0,1 1 0 0 0,-1 0 0 0 0,0-1 0 0 0,0 1 0 0 0,1 0 0 0 0,-1 0 0 0 0,1 0 0 0 0,-1-1 0 0 0,0 1 0 0 0,1 0 0 0 0,-1 0 0 0 0,0 0 0 0 0,1 0 0 0 0,-1 0 0 0 0,1 0 12 0 0,3 3 327 0 0,-2-1-214 0 0,-2-2-122 0 0,0 0 0 0 0,0 0-1 0 0,0 0 1 0 0,0 0 0 0 0,1 1 0 0 0,-1-1-1 0 0,0 0 1 0 0,0 0 0 0 0,0 0 0 0 0,0 0 0 0 0,0 0-1 0 0,1 0 1 0 0,-1 0 0 0 0,0 1 0 0 0,0-1-1 0 0,0 0 1 0 0,0 0 0 0 0,1 0 0 0 0,-1 0-1 0 0,0 0 1 0 0,0 0 0 0 0,0 0 0 0 0,0 0-1 0 0,1 0 1 0 0,-1 0 0 0 0,0 0 0 0 0,0 0-1 0 0,0 0 1 0 0,0 0 0 0 0,1 0 9 0 0,-1-5-664 0 0,0 5 665 0 0,0 0 0 0 0,0-1-1 0 0,0 1 1 0 0,0 0-1 0 0,0-1 1 0 0,0 1-1 0 0,0 0 1 0 0,0-1 0 0 0,0 1-1 0 0,0 0 1 0 0,-1-1-1 0 0,1 1 1 0 0,0 0-1 0 0,0 0 1 0 0,0-1 0 0 0,-1 1-1 0 0,1 0 1 0 0,0 0-1 0 0,0-1 1 0 0,-1 1-1 0 0,1 0 1 0 0,0 0 0 0 0,0 0-1 0 0,-1-1 1 0 0,1 1-1 0 0,0 0 1 0 0,-1 0-1 0 0,1 0 1 0 0,0 0 0 0 0,-1 0-1 0 0,1 0 1 0 0,0 0-1 0 0,-1 0 1 0 0,1 0-1 0 0,0 0 1 0 0,-1 0-1 0 0,0-1 19 0 0,0 0 1 0 0,0 0-1 0 0,0 0 0 0 0,0 0 1 0 0,0 0-1 0 0,1 0 1 0 0,-1 0-1 0 0,0 0 0 0 0,0 0 1 0 0,1 0-1 0 0,-1 0 1 0 0,1 0-1 0 0,-1-1 0 0 0,1 1 1 0 0,-1-1-20 0 0,1-1 28 0 0,0-1 0 0 0,-1 1 0 0 0,1 0 0 0 0,-1 0 0 0 0,0-1 0 0 0,0 1 0 0 0,0 0 0 0 0,0 0 1 0 0,0 0-29 0 0,-4-6 210 0 0,0 1-1 0 0,-2-4-209 0 0,-5-6 112 0 0,8 13 19 0 0,0 0-1 0 0,0 0 1 0 0,-1 0 0 0 0,1 1-1 0 0,-1 0 1 0 0,0 0 0 0 0,0 0-1 0 0,-1 0 1 0 0,1 1 0 0 0,-6-3-131 0 0,7 5 58 0 0,1-1 1 0 0,-1 1 0 0 0,0 0-1 0 0,0 0 1 0 0,0 0-1 0 0,0 0 1 0 0,0 1 0 0 0,0 0-1 0 0,0 0 1 0 0,0 0-1 0 0,0 0 1 0 0,0 0 0 0 0,0 1-1 0 0,0 0 1 0 0,0 0-1 0 0,-3 1-58 0 0,-9 3 46 0 0,11-4-1 0 0,0 1 0 0 0,0-1 0 0 0,1 1 0 0 0,-1 0-1 0 0,0 1 1 0 0,-1 0-45 0 0,-17 9 185 0 0,18-9-130 0 0,-1-1 0 0 0,1 1 0 0 0,-1 0 1 0 0,0 1-56 0 0,-56 47-189 0 0,30-24 241 0 0,2 3-1 0 0,-4 5-51 0 0,19-19 31 0 0,-41 46-4 0 0,4-3 34 0 0,35-40-138 0 0,1 1 0 0 0,1 0 0 0 0,0 2 77 0 0,10-10 25 0 0,4-10-30 0 0,0 0 0 0 0,0 0 0 0 0,0 0 0 0 0,0 0 1 0 0,0 0-1 0 0,0 0 0 0 0,-1 1 5 0 0,8-18-1164 0 0,6-8 1009 0 0,54-73-257 0 0,-24 36 329 0 0,-35 49 72 0 0,5-7-58 0 0,0 1-1 0 0,2 0 0 0 0,6-6 70 0 0,-15 16 98 0 0,-5 6 85 0 0,-3 5 11 0 0,-38 49 183 0 0,-18 24 85 0 0,15-21-505 0 0,-17 34-6 0 0,21-29 93 0 0,-20 28 42 0 0,58-87-116 0 0,0 1-1 0 0,0 0 0 0 0,0-1 1 0 0,1 1-1 0 0,-1 0 0 0 0,1 0 1 0 0,0-1-1 0 0,0 1 0 0 0,-1 3 31 0 0,8-12-292 0 0,-2-2 303 0 0,1 0-1 0 0,0 1 0 0 0,0-1 1 0 0,0 1-1 0 0,4-3-10 0 0,3-4-60 0 0,-1 0 0 0 0,0-1 0 0 0,5-12 60 0 0,16-20-120 0 0,33-36 205 0 0,12-7-85 0 0,-76 88 1 0 0,0 1 18 0 0,1-1 0 0 0,-1 1 0 0 0,1 0 0 0 0,-1-1 0 0 0,0 1 0 0 0,2-1-19 0 0,-3 2 2 0 0,0 0-1 0 0,0 0 1 0 0,0 1 0 0 0,0-1-1 0 0,0 0 1 0 0,0 0 0 0 0,0 0-1 0 0,0 0 1 0 0,0 0 0 0 0,0 0-1 0 0,0 0 1 0 0,0 0-1 0 0,0 0 1 0 0,0 0 0 0 0,0 0-1 0 0,0 0 1 0 0,0 0 0 0 0,0 0-1 0 0,0 0 1 0 0,0 0 0 0 0,0 0-1 0 0,0 0 1 0 0,0 0-1 0 0,0 0 1 0 0,0 0 0 0 0,0 0-1 0 0,0 0 1 0 0,0 0 0 0 0,0 0-1 0 0,0 0 1 0 0,0 0 0 0 0,0 0-1 0 0,0 0 1 0 0,0 0-1 0 0,0 0 1 0 0,1 0 0 0 0,-1 0-1 0 0,0 0 1 0 0,0 0 0 0 0,0 0-1 0 0,0 0 1 0 0,0 0 0 0 0,0 0-1 0 0,0 0 1 0 0,0 0-1 0 0,0 0 1 0 0,0 0 0 0 0,0 0-1 0 0,0 0 1 0 0,0 0 0 0 0,0 0-1 0 0,0 0 1 0 0,0 0 0 0 0,0 0-1 0 0,0 0 1 0 0,0 0-1 0 0,0 0 1 0 0,0 0 0 0 0,0 0-1 0 0,0 0-1 0 0,-2 4 105 0 0,-4 4-5 0 0,-27 32-31 0 0,2 1-1 0 0,-4 10-68 0 0,-30 55 56 0 0,28-44-78 0 0,25-42-128 0 0,5-10 131 0 0,1 0-1 0 0,0 0 1 0 0,1 0-1 0 0,0 1 1 0 0,-2 6 19 0 0,7-16-506 0 0,1-2 165 0 0,5-6 28 0 0,5-10 258 0 0,31-49-437 0 0,29-34 492 0 0,-41 58 29 0 0,6-3-183 0 0,30-30 154 0 0,-35 41-122 0 0,-4 5 147 0 0,-26 27-54 0 0,-2 4-44 0 0,-3 3 71 0 0,-2 7-6 0 0,-1 0-1 0 0,0-1 1 0 0,-1 1-1 0 0,-3 3 9 0 0,-14 19 133 0 0,-24 42 228 0 0,-39 63-451 0 0,50-78-39 0 0,52-88-738 0 0,-6 10 809 0 0,17-30 48 0 0,3 3-1 0 0,1 0 0 0 0,2 1 1 0 0,2 2-1 0 0,18-15 11 0 0,-31 32-58 0 0,-13 14 182 0 0,0 1-1 0 0,2 0-123 0 0,-9 9 4 0 0,0 0-1 0 0,0 0 0 0 0,0 0 1 0 0,0 0-1 0 0,0 0 0 0 0,0 0 0 0 0,0 0 1 0 0,0-1-1 0 0,0 1 0 0 0,0 0 1 0 0,0 0-1 0 0,0 0 0 0 0,0 0 1 0 0,0 0-1 0 0,0 0 0 0 0,0 0 1 0 0,0 0-1 0 0,0 0 0 0 0,0 0 1 0 0,0 0-1 0 0,1 0 0 0 0,-1 0 0 0 0,0 0 1 0 0,0 0-1 0 0,0 0 0 0 0,0 0 1 0 0,0 0-1 0 0,0 0 0 0 0,0 0 1 0 0,0 0-1 0 0,0 0 0 0 0,0 0 1 0 0,0 0-1 0 0,0 0 0 0 0,1 0 0 0 0,-1 0 1 0 0,0 0-1 0 0,0 0 0 0 0,0 0 1 0 0,0 0-1 0 0,0 0 0 0 0,0 0 1 0 0,0 0-1 0 0,0 0 0 0 0,0 0 1 0 0,0 0-1 0 0,0 0 0 0 0,0 0 0 0 0,1 0 1 0 0,-1 0-1 0 0,0 0 0 0 0,0 0 1 0 0,0 0-1 0 0,0 0 0 0 0,0 0 1 0 0,0 0-4 0 0,-1 7 138 0 0,-3 7-15 0 0,-1-4-42 0 0,-1 0 0 0 0,0-1 0 0 0,-1 1 0 0 0,0-1 0 0 0,-4 4-81 0 0,-10 14 21 0 0,-92 140-53 0 0,112-165 28 0 0,0 0 0 0 0,0-1 0 0 0,0 1 0 0 0,0-1 0 0 0,0 1 1 0 0,-1-1-1 0 0,1 0 0 0 0,-1 1 4 0 0,2-6-361 0 0,3-3 231 0 0,18-34 5 0 0,11-14 125 0 0,-23 40 23 0 0,1 1-1 0 0,1 0 1 0 0,0 1 0 0 0,1 0-1 0 0,4-2-22 0 0,41-42-67 0 0,-51 51 119 0 0,-5 5-71 0 0,-3 3 6 0 0,0 2 20 0 0,-28 38 434 0 0,-21 30-430 0 0,42-58 135 0 0,0 0 0 0 0,-3 7-146 0 0,5-9-3 0 0,0 0-1 0 0,-1 0 0 0 0,0-1 1 0 0,-2 1 3 0 0,4-3-41 0 0,3-5-280 0 0,7-11 117 0 0,28-49 203 0 0,3 2-1 0 0,2 1 1 0 0,23-22 1 0 0,-39 51 155 0 0,-35 34-181 0 0,-59 87 492 0 0,61-81-333 0 0,1 1 0 0 0,-1 3-133 0 0,-9 13 166 0 0,-72 103-77 0 0,91-133-129 0 0,0 0-70 0 0,0 0 0 0 0,0-1-1 0 0,0 1 1 0 0,0-1-1 0 0,-2 3 111 0 0,3-6-400 0 0,1-3-17 0 0,2-2-202 0 0,29-57-214 0 0,34-64 896 0 0,-50 105-38 0 0,-11 17-17 0 0,-1 0-1 0 0,1-1 1 0 0,-1 1-1 0 0,0 0 0 0 0,-1-1 1 0 0,1 0-8 0 0,-3 6 1 0 0,0 0 0 0 0,0 0 0 0 0,0 0 1 0 0,0 0-1 0 0,0 0 0 0 0,0 0 0 0 0,0 0 0 0 0,0 0 1 0 0,0 0-1 0 0,0 0 0 0 0,0 0 0 0 0,0-1 1 0 0,0 1-1 0 0,0 0 0 0 0,0 0 0 0 0,0 0 0 0 0,0 0 1 0 0,0 0-1 0 0,0 0 0 0 0,0 0 0 0 0,0 0 0 0 0,0 0 1 0 0,0 0-1 0 0,0 0 0 0 0,0 0 0 0 0,0 0 0 0 0,0 0 1 0 0,0 0-1 0 0,0 0 0 0 0,0 0 0 0 0,0 0 1 0 0,0 0-1 0 0,0-1 0 0 0,0 1 0 0 0,0 0 0 0 0,0 0 1 0 0,0 0-1 0 0,0 0 0 0 0,0 0 0 0 0,0 0 0 0 0,0 0 1 0 0,0 0-1 0 0,0 0 0 0 0,0 0 0 0 0,0 0 1 0 0,-1 0-1 0 0,1 0 0 0 0,0 0 0 0 0,0 0 0 0 0,0 0 1 0 0,0 0-1 0 0,0 0 0 0 0,0 0 0 0 0,0 0 0 0 0,0 0 1 0 0,0 0-1 0 0,0 0-1 0 0,-5 2 158 0 0,-4 4 136 0 0,-33 35 312 0 0,31-30-537 0 0,0 0-1 0 0,-3 5-68 0 0,2-3 47 0 0,-8 8-47 0 0,1-5 128 0 0,0-1 1 0 0,-1 0 0 0 0,0-1-1 0 0,-7 2-128 0 0,-14 5-25 0 0,-41 15 25 0 0,49-22 44 0 0,9-3 86 0 0,0-2 1 0 0,-1 0-1 0 0,-17 2-130 0 0,21-7 67 0 0,1-1 0 0 0,0 0 1 0 0,-1-2-1 0 0,1 0 0 0 0,-8-2-67 0 0,0 0 28 0 0,1 1 1 0 0,-1 2-1 0 0,1 1 0 0 0,-23 5-28 0 0,25-2 213 0 0,-14 9-70 0 0,38-14-105 0 0,0-1 0 0 0,0 1 0 0 0,0 0-1 0 0,1-1 1 0 0,-1 1 0 0 0,0 0 0 0 0,0-1-1 0 0,0 1 1 0 0,0 0-38 0 0,1 0 6 0 0,0-1 0 0 0,0 0 0 0 0,0 0 1 0 0,0 0-1 0 0,0 0 0 0 0,0 0 0 0 0,0 0 0 0 0,-1 0 0 0 0,1 0 0 0 0,0 0 0 0 0,0 0 0 0 0,0 0 0 0 0,0 0 0 0 0,0 1 0 0 0,0-1 0 0 0,0 0 0 0 0,0 0 1 0 0,0 0-1 0 0,0 0 0 0 0,0 0 0 0 0,0 0 0 0 0,0 0 0 0 0,0 0 0 0 0,0 0 0 0 0,0 1 0 0 0,0-1 0 0 0,0 0 0 0 0,0 0 0 0 0,0 0 0 0 0,0 0 1 0 0,0 0-1 0 0,0 0 0 0 0,1 0 0 0 0,-1 0 0 0 0,0 0 0 0 0,0 1-6 0 0,6-1 58 0 0,18-4 212 0 0,-14 2-270 0 0,0 1 0 0 0,0-2 0 0 0,0 1 0 0 0,0-1 0 0 0,28-10-21 0 0,0 3-1 0 0,0 1 0 0 0,19-1 22 0 0,-44 8-105 0 0,-9 2 53 0 0,-1-1 1 0 0,0 1-1 0 0,0 0 1 0 0,1 0 0 0 0,1 0 51 0 0,-4 0-26 0 0,1 0 1 0 0,-1 0-1 0 0,1 1 1 0 0,-1-1-1 0 0,0 1 1 0 0,0-1-1 0 0,1 1 1 0 0,-1-1-1 0 0,0 1 1 0 0,0 0 0 0 0,0 0-1 0 0,0-1 1 0 0,1 1-1 0 0,-1 1 26 0 0,-1-2-9 0 0,1 1 0 0 0,-1-1 0 0 0,0 1 0 0 0,0-1 1 0 0,0 1-1 0 0,0-1 0 0 0,0 1 0 0 0,0 0 0 0 0,0-1 0 0 0,0 1 0 0 0,0-1 0 0 0,0 1 0 0 0,0-1 0 0 0,0 1 1 0 0,-1-1-1 0 0,1 1 0 0 0,0-1 0 0 0,0 1 0 0 0,0-1 0 0 0,-1 1 0 0 0,1-1 0 0 0,0 1 0 0 0,-1-1 0 0 0,1 0 0 0 0,0 1 1 0 0,-1-1 8 0 0,-9 13-190 0 0,6-10 159 0 0,0 1 0 0 0,-1-1 0 0 0,0 0-1 0 0,0 0 1 0 0,-4 2 31 0 0,-9 5 22 0 0,6-2-26 0 0,4-2 56 0 0,-1-1 0 0 0,1 0 0 0 0,-1 0 0 0 0,-7 2-52 0 0,-12 3-31 0 0,-45 16 144 0 0,-1-3 0 0 0,-8-2-113 0 0,57-16-52 0 0,-32 7 135 0 0,-44 3-83 0 0,80-12 94 0 0,1 1-1 0 0,-9 3-93 0 0,-21 3 418 0 0,40-6-109 0 0,9-2-34 0 0,5 0-19 0 0,5-1-125 0 0,0 0-1 0 0,0 0 0 0 0,0-1 1 0 0,0-1-1 0 0,0 0 0 0 0,0 0 1 0 0,2-1-131 0 0,-9 2 6 0 0,22-3 147 0 0,0 2 0 0 0,10 1-153 0 0,13-1 52 0 0,-12 0-26 0 0,-6 0-154 0 0,0-1 0 0 0,0-1 0 0 0,6-3 128 0 0,-12 0-373 0 0,1 0-1 0 0,3-4 374 0 0,-8 4-335 0 0,-13 5 149 0 0,0-1 1 0 0,0 0-1 0 0,0-1 1 0 0,0 0-1 0 0,2-1 186 0 0,-6 3-109 0 0,6-4-137 0 0,-6 3 98 0 0,-3 1-65 0 0,-12 4 312 0 0,3 0 0 0 0,-26 2 37 0 0,10-1 129 0 0,0 1 0 0 0,0 1 0 0 0,-17 7-265 0 0,-101 49 144 0 0,134-57-133 0 0,0 0 1 0 0,1 1 0 0 0,-1 0 0 0 0,1 1 0 0 0,1-1 0 0 0,-1 2-1 0 0,1-1 1 0 0,-7 9-12 0 0,15-16 7 0 0,0 0-1 0 0,0 0 1 0 0,0 0 0 0 0,0 0-1 0 0,0 1 1 0 0,0-1-1 0 0,-1 0 1 0 0,1 0 0 0 0,0 0-1 0 0,0 0 1 0 0,0 0-1 0 0,0 0 1 0 0,0 0 0 0 0,0 0-1 0 0,0 0 1 0 0,0 0-1 0 0,0 1 1 0 0,0-1 0 0 0,0 0-1 0 0,0 0 1 0 0,0 0-1 0 0,0 0 1 0 0,0 0-1 0 0,0 0 1 0 0,0 0 0 0 0,0 1-1 0 0,0-1 1 0 0,0 0-1 0 0,0 0 1 0 0,0 0 0 0 0,0 0-1 0 0,0 0 1 0 0,0 0-1 0 0,0 0 1 0 0,0 0 0 0 0,0 1-1 0 0,0-1 1 0 0,0 0-1 0 0,0 0 1 0 0,0 0 0 0 0,0 0-1 0 0,0 0 1 0 0,0 0-1 0 0,1 0 1 0 0,-1 0-1 0 0,0 0 1 0 0,0 0 0 0 0,0 1-1 0 0,0-1 1 0 0,0 0-1 0 0,0 0 1 0 0,0 0 0 0 0,0 0-1 0 0,0 0 1 0 0,1 0-1 0 0,-1 0-6 0 0,10 0 212 0 0,12-4 39 0 0,24-9-15 0 0,-20 5-269 0 0,7 0 33 0 0,-7 3-6 0 0,-7 0 53 0 0,2 2 0 0 0,11-1-47 0 0,-3 1 39 0 0,-17 1-228 0 0,0 1 0 0 0,0 1 0 0 0,8 0 189 0 0,-15 0-96 0 0,0 1-126 0 0,-5-1 201 0 0,0 0 1 0 0,0 0-1 0 0,0 0 0 0 0,0 0 0 0 0,0 0 0 0 0,0 0 0 0 0,0 0 0 0 0,0 0 1 0 0,0 0-1 0 0,0 0 0 0 0,0 0 0 0 0,0 0 0 0 0,0 0 0 0 0,0 0 1 0 0,0 0-1 0 0,0 0 0 0 0,0 0 0 0 0,0 0 0 0 0,0 0 0 0 0,0 0 21 0 0,-2 0-116 0 0,0 0 0 0 0,1 0 0 0 0,-1 0 0 0 0,0 0 0 0 0,0 0 0 0 0,-1 1 116 0 0,-1 0-131 0 0,-102 14 407 0 0,89-13-141 0 0,-2 1 94 0 0,0 0 0 0 0,-12 4-229 0 0,-31 14-159 0 0,59-21 896 0 0,10-3-395 0 0,12-3-184 0 0,8-4-79 0 0,-22 8-43 0 0,0 0 1 0 0,0 0-1 0 0,0 1 0 0 0,1-1 0 0 0,-1 1 0 0 0,0 0 0 0 0,1 0 0 0 0,-1 1 0 0 0,0 0 1 0 0,1 0-37 0 0,2 0 11 0 0,0 0 1 0 0,0-1-1 0 0,-1 1 0 0 0,1-2 1 0 0,0 1-1 0 0,-1-1 1 0 0,4-1-12 0 0,25-5-94 0 0,-23 5 72 0 0,-10 2-11 0 0,1 0 0 0 0,-1 1 0 0 0,0-1 0 0 0,1 1 0 0 0,-1-1 0 0 0,1 1 0 0 0,-1 0 0 0 0,1 1 0 0 0,-1-1 0 0 0,1 0 0 0 0,-1 1 33 0 0,3 1 40 0 0,6 1-191 0 0,-12-3 131 0 0,0 0 0 0 0,1 1-1 0 0,-1-1 1 0 0,0 0 0 0 0,0 0 0 0 0,1 0 0 0 0,-1 0 0 0 0,0 1 0 0 0,1-1 0 0 0,-1 0 0 0 0,0 0 0 0 0,0 1 0 0 0,1-1-1 0 0,-1 0 1 0 0,0 0 0 0 0,0 1 0 0 0,0-1 0 0 0,1 0 0 0 0,-1 1 0 0 0,0-1 0 0 0,0 0 0 0 0,0 1 0 0 0,0-1-1 0 0,0 0 1 0 0,0 1 20 0 0,0-1-22 0 0,0 0 0 0 0,0 1-1 0 0,0-1 1 0 0,0 0 0 0 0,-1 0-1 0 0,1 1 1 0 0,0-1 0 0 0,0 0-1 0 0,0 0 1 0 0,-1 0 0 0 0,1 1-1 0 0,0-1 1 0 0,0 0 0 0 0,-1 0-1 0 0,1 0 1 0 0,0 0 0 0 0,-1 0-1 0 0,1 1 1 0 0,0-1 0 0 0,0 0-1 0 0,-1 0 1 0 0,1 0 0 0 0,0 0-1 0 0,-1 0 1 0 0,1 0 0 0 0,0 0-1 0 0,-1 0 1 0 0,1 0 0 0 0,0 0-1 0 0,-1 0 23 0 0,-9-1-437 0 0,1 1 348 0 0,-1 0 0 0 0,0 0 0 0 0,-2 1 89 0 0,-7 1 23 0 0,-25 0 281 0 0,-40 9-304 0 0,78-11 20 0 0,0 1 0 0 0,1 0 0 0 0,0 1 0 0 0,-1-1 0 0 0,1 1 0 0 0,0 0 0 0 0,0 1-1 0 0,0-1 1 0 0,0 1 0 0 0,-4 3-20 0 0,6-4 140 0 0,2-1-122 0 0,1-1-1 0 0,-1 0 0 0 0,1 0 0 0 0,0 0 1 0 0,-1 0-1 0 0,1 0 0 0 0,0 1 0 0 0,0-1 1 0 0,-1 0-1 0 0,1 0 0 0 0,0 0 0 0 0,-1 1 1 0 0,1-1-1 0 0,0 0 0 0 0,0 1 0 0 0,-1-1 1 0 0,1 0-1 0 0,0 0 0 0 0,0 1 0 0 0,0-1 1 0 0,0 0-1 0 0,-1 1 0 0 0,1-1 0 0 0,0 1 1 0 0,0-1-1 0 0,0 0 0 0 0,0 1 0 0 0,0-1 1 0 0,0 0-1 0 0,0 1 0 0 0,0-1 0 0 0,0 1-17 0 0,20-4 518 0 0,-13 4-494 0 0,0-2 0 0 0,0 1 0 0 0,1-1 1 0 0,-1 0-1 0 0,0-1 0 0 0,0 1 0 0 0,4-3-24 0 0,17-3 48 0 0,23-4 18 0 0,-18 3-460 0 0,5 1 394 0 0,-8-2-675 0 0,-20 5 181 0 0,-9 2-25 0 0,-7 3 259 0 0,-10 2 77 0 0,10-3 139 0 0,1 1 0 0 0,-1 0 0 0 0,1 1 0 0 0,0-1 0 0 0,-1 1 0 0 0,1 0 0 0 0,-1 1 44 0 0,-24 12 32 0 0,-36 23 7 0 0,66-38-42 0 0,0 0 1 0 0,-1 1 0 0 0,1-1 0 0 0,0 0 0 0 0,-1 0 0 0 0,1 0 0 0 0,-1 0 0 0 0,1 0 0 0 0,0 0 0 0 0,-1 0-1 0 0,1 0 1 0 0,0 1 0 0 0,-1-1 0 0 0,1 0 0 0 0,0-1 0 0 0,-1 1 0 0 0,1 0 0 0 0,-1 0 2 0 0,1 0 8 0 0,0 0 1 0 0,0 0-1 0 0,0 0 1 0 0,0 0-1 0 0,0 0 1 0 0,-1 0 0 0 0,1-1-1 0 0,0 1 1 0 0,0 0-1 0 0,0 0 1 0 0,0 0-1 0 0,0 0 1 0 0,0 0-1 0 0,0-1 1 0 0,0 1-1 0 0,0 0 1 0 0,0 0 0 0 0,0 0-1 0 0,0 0 1 0 0,0-1-1 0 0,0 1 1 0 0,0 0-1 0 0,0 0 1 0 0,0 0-1 0 0,0 0 1 0 0,0 0-1 0 0,0-1-8 0 0,0 0 39 0 0,0 0-1 0 0,1 0 1 0 0,-1 0-1 0 0,0 0 1 0 0,1 0-1 0 0,-1 0 1 0 0,1 0-1 0 0,-1 0 1 0 0,1 1-1 0 0,0-1 1 0 0,-1 0-1 0 0,1 0-38 0 0,0 0 7 0 0,-1 1 0 0 0,1 0 1 0 0,0-1-1 0 0,-1 1 0 0 0,1 0 0 0 0,0-1 0 0 0,-1 1 0 0 0,1 0 0 0 0,0 0 0 0 0,-1 0 0 0 0,1-1 0 0 0,0 1 0 0 0,-1 0 0 0 0,1 0 0 0 0,0 0-7 0 0,0 0 35 0 0,1 0 0 0 0,-1 0 1 0 0,0 0-1 0 0,0 0 0 0 0,0-1 0 0 0,1 1 0 0 0,-1-1 0 0 0,1 0-35 0 0,1 0 82 0 0,0 0 0 0 0,0 0 0 0 0,-1 0-1 0 0,1 0 1 0 0,0 1 0 0 0,3-1-82 0 0,20-2 128 0 0,-18 2-86 0 0,0 0-1 0 0,0 0 1 0 0,-1 0-1 0 0,1-1 1 0 0,-1 0-1 0 0,1-1 1 0 0,1 0-42 0 0,49-24 8 0 0,-28 15 26 0 0,-1-3 0 0 0,1-1-34 0 0,-18 8-125 0 0,0-1 1 0 0,0-1-1 0 0,6-7 125 0 0,-4 4-281 0 0,14-10 281 0 0,88-54-219 0 0,-62 49-52 0 0,-49 27 346 0 0,-10 3-10 0 0,2-1-47 0 0,0 0 0 0 0,0 0 0 0 0,0 0 0 0 0,0 1 0 0 0,0 0 0 0 0,0 0-1 0 0,0-1 1 0 0,0 2 0 0 0,0 0-18 0 0,-9 5 52 0 0,-24 16 449 0 0,-27 24-501 0 0,43-33 6 0 0,14-11-16 0 0,0 1-1 0 0,-1 0 1 0 0,2 0 0 0 0,-1 1 0 0 0,0-1 0 0 0,1 1 0 0 0,0 1 0 0 0,0-1 10 0 0,4-4 7 0 0,0 0 0 0 0,0 0 0 0 0,0 1 0 0 0,0-1 0 0 0,0 0 0 0 0,1 0-7 0 0,0-2 0 0 0,0 1 1 0 0,0-1-1 0 0,0 0 0 0 0,0 0 1 0 0,0 0-1 0 0,0 0 1 0 0,0 0-1 0 0,0 0 0 0 0,0 0 1 0 0,0 0-1 0 0,0 0 1 0 0,0 0-1 0 0,0 1 0 0 0,0-1 1 0 0,0 0-1 0 0,0 0 0 0 0,0 0 1 0 0,0 0-1 0 0,0 0 1 0 0,0 0-1 0 0,0 0 0 0 0,0 0 1 0 0,0 0-1 0 0,0 0 1 0 0,0 1-1 0 0,0-1 0 0 0,0 0 1 0 0,0 0-1 0 0,0 0 0 0 0,0 0 1 0 0,0 0-1 0 0,0 0 1 0 0,1 0-1 0 0,-1 0 0 0 0,0 0 1 0 0,0 0-1 0 0,0 0 0 0 0,0 0 1 0 0,0 0-1 0 0,0 0 1 0 0,0 0-1 0 0,0 0 0 0 0,0 0 1 0 0,1 0-1 0 0,7-3 7 0 0,7-8 4 0 0,-1 3 42 0 0,0-1 0 0 0,8-3-53 0 0,-6 4-59 0 0,0-2 0 0 0,0 0 0 0 0,10-9 59 0 0,-7 5-42 0 0,38-32 58 0 0,-31 24-220 0 0,18-11 204 0 0,-36 30-103 0 0,-7 3 91 0 0,-4 4 21 0 0,-28 24-49 0 0,15-13 234 0 0,-3 3-194 0 0,-18 20 173 0 0,-49 55 53 0 0,83-91-249 0 0,1 1-1 0 0,0 0 1 0 0,0 0 0 0 0,0 0 0 0 0,0 0-1 0 0,1 0 1 0 0,-1 0 0 0 0,1 0-1 0 0,0 0 1 0 0,0 1 0 0 0,0-1 0 0 0,0 1-1 0 0,1-1 24 0 0,0-3-6 0 0,0 0 1 0 0,0 0-1 0 0,0 1 0 0 0,0-1 0 0 0,0 0 0 0 0,0 0 1 0 0,0 0-1 0 0,0 0 0 0 0,0 0 0 0 0,0 0 0 0 0,0 0 1 0 0,0 0-1 0 0,0 0 0 0 0,0 0 0 0 0,0 1 0 0 0,0-1 1 0 0,0 0-1 0 0,0 0 0 0 0,0 0 0 0 0,0 0 0 0 0,0 0 1 0 0,0 0-1 0 0,0 0 0 0 0,0 0 0 0 0,1 0 0 0 0,-1 0 1 0 0,0 0-1 0 0,0 0 0 0 0,0 0 0 0 0,0 0 0 0 0,0 0 1 0 0,0 0-1 0 0,0 0 0 0 0,0 0 0 0 0,0 0 0 0 0,0 0 0 0 0,1 0 1 0 0,-1 0-1 0 0,0 0 0 0 0,0 0 0 0 0,0 0 0 0 0,0 0 1 0 0,0 0-1 0 0,0 0 0 0 0,0 0 0 0 0,0 0 0 0 0,0 0 6 0 0,7-2-156 0 0,4-7 157 0 0,40-41-248 0 0,8-13 247 0 0,-44 46-93 0 0,-7 10-13 0 0,-14 13 27 0 0,-5 3 270 0 0,0 0 0 0 0,1 1 0 0 0,-7 8-191 0 0,-11 11-269 0 0,23-24 205 0 0,-2 0 59 0 0,1 1 0 0 0,0 0 0 0 0,1 0-1 0 0,0 1 1 0 0,-1 0 0 0 0,-1 4 5 0 0,6-9-180 0 0,2-5 68 0 0,13-30-220 0 0,-13 30 309 0 0,-1 0-1 0 0,1 0 1 0 0,-1-1 0 0 0,0 1-1 0 0,0 0 1 0 0,0 0 0 0 0,0 0-1 0 0,0-1 1 0 0,-1-1 23 0 0,1 3 12 0 0,-1 0 0 0 0,1 1 1 0 0,-1-1-1 0 0,0 0 0 0 0,1 0 1 0 0,-1 1-1 0 0,0-1 0 0 0,0 1 0 0 0,0-1 1 0 0,0 1-1 0 0,0-1 0 0 0,0 1 1 0 0,-1 0-1 0 0,1-1 0 0 0,0 1 0 0 0,-1 0 1 0 0,-1-1-13 0 0,2 1 4 0 0,-1 0 0 0 0,1 0 1 0 0,-1 0-1 0 0,0 0 0 0 0,0 0 1 0 0,1 1-1 0 0,-1-1 0 0 0,0 0 0 0 0,0 1 1 0 0,0-1-1 0 0,1 1 0 0 0,-1 0 1 0 0,0 0-1 0 0,0 0 0 0 0,0 0 1 0 0,0 0-1 0 0,0 0 0 0 0,0 0 1 0 0,0 1-1 0 0,1-1 0 0 0,-3 1-4 0 0,-2 1 9 0 0,-1-1 0 0 0,1 1 0 0 0,0 0-1 0 0,0 1 1 0 0,1 0 0 0 0,-1 0 0 0 0,0 0-1 0 0,1 0 1 0 0,-1 2-9 0 0,-10 5 10 0 0,12-7-10 0 0,1-1 1 0 0,-1 0-1 0 0,-3 4 0 0 0,-44 37-76 0 0,48-41 115 0 0,-1 2-29 0 0,-1 0-1 0 0,1 0 0 0 0,-1 0 1 0 0,0 0-1 0 0,0-1 1 0 0,0 0-1 0 0,-2 0-9 0 0,6-2 9 0 0,1-1-1 0 0,-1 0 1 0 0,0 0-1 0 0,0 1 1 0 0,0-1-1 0 0,1 0 1 0 0,-1 0-1 0 0,0 0 1 0 0,0 0-1 0 0,0 0 1 0 0,1 0-1 0 0,-1-1 1 0 0,-1 1-9 0 0,2 0-2 0 0,0 0 1 0 0,0 0-1 0 0,0 0 0 0 0,0 0 1 0 0,0 0-1 0 0,0 0 0 0 0,0 0 0 0 0,0 0 1 0 0,0 0-1 0 0,0 0 0 0 0,0 0 1 0 0,0 0-1 0 0,0 0 0 0 0,-1 0 1 0 0,1 0-1 0 0,0 0 0 0 0,0 0 1 0 0,0 0-1 0 0,0 0 0 0 0,0 0 0 0 0,0 0 1 0 0,0 0-1 0 0,0 0 0 0 0,0 0 1 0 0,0 0-1 0 0,0 0 0 0 0,0 0 1 0 0,0 0-1 0 0,0 0 0 0 0,0 0 1 0 0,0 0-1 0 0,-1 0 0 0 0,1 0 0 0 0,0 0 1 0 0,0 0-1 0 0,0 0 0 0 0,0 0 1 0 0,0 0-1 0 0,0 0 0 0 0,0 0 1 0 0,0 0-1 0 0,0 0 0 0 0,0 1 1 0 0,0-1-1 0 0,0 0 0 0 0,0 0 0 0 0,0 0 1 0 0,0 0-1 0 0,0 0 0 0 0,0 0 1 0 0,0 0-1 0 0,0 0 0 0 0,0 0 1 0 0,0 0-1 0 0,0 0 0 0 0,0 0 0 0 0,0 0 1 0 0,0 0-1 0 0,0 0 0 0 0,0 0 1 0 0,0 1-1 0 0,0-1 0 0 0,0 0 1 0 0,0 0 1 0 0,1 0 45 0 0,0 0 1 0 0,1 1-1 0 0,-1-1 1 0 0,0 0-1 0 0,0 0 1 0 0,0 0-1 0 0,1 0 1 0 0,-1 0-1 0 0,0 0 1 0 0,0 0-1 0 0,1-1-45 0 0,1 1 83 0 0,0 0-1 0 0,0-1 0 0 0,0 1 1 0 0,0-1-1 0 0,-1 0 1 0 0,3-1-83 0 0,-1 0 10 0 0,1 1 1 0 0,-1-1 0 0 0,0 1 0 0 0,1 0 0 0 0,-1 0 0 0 0,3 0-11 0 0,6-1 8 0 0,-12 2-4 0 0,0 0 0 0 0,0 0 0 0 0,-1 0 0 0 0,1 0 0 0 0,0 0 0 0 0,0 0 0 0 0,0 0 0 0 0,0 0 0 0 0,0 0 0 0 0,0 1 0 0 0,0-1 0 0 0,0 0 0 0 0,0 1 0 0 0,0-1 0 0 0,0 1 0 0 0,0-1 0 0 0,-1 1 1 0 0,1-1-1 0 0,0 1 0 0 0,0 0 0 0 0,-1-1 0 0 0,1 1 0 0 0,0 0 0 0 0,-1 0 0 0 0,1 0 0 0 0,-1-1 0 0 0,1 1 0 0 0,-1 0 0 0 0,1 0 0 0 0,-1 0 0 0 0,0 0 0 0 0,1 0 0 0 0,-1 0 0 0 0,0 0 0 0 0,0 0 0 0 0,0 0 0 0 0,0 0 0 0 0,1 0 0 0 0,-1 0-4 0 0,0-1 2 0 0,0 0 0 0 0,0 0 0 0 0,0 1 0 0 0,0-1 0 0 0,0 0-1 0 0,0 1 1 0 0,0-1 0 0 0,0 0 0 0 0,0 0 0 0 0,0 1 0 0 0,1-1 0 0 0,-1 0-1 0 0,0 0 1 0 0,0 1 0 0 0,0-1 0 0 0,1 0 0 0 0,-1 0 0 0 0,0 0 0 0 0,0 0 0 0 0,0 1-1 0 0,1-1 1 0 0,-1 0 0 0 0,0 0 0 0 0,1 0 0 0 0,-1 0 0 0 0,0 0 0 0 0,0 0-1 0 0,1 1 1 0 0,-1-1 0 0 0,0 0 0 0 0,0 0 0 0 0,1 0 0 0 0,-1 0 0 0 0,0 0-1 0 0,1 0 1 0 0,-1 0 0 0 0,0 0 0 0 0,0 0 0 0 0,1-1 0 0 0,-1 1 0 0 0,0 0 0 0 0,1 0-1 0 0,-1 0 1 0 0,0 0 0 0 0,0 0 0 0 0,1 0-2 0 0,15-6-140 0 0,-12 4 154 0 0,1-1 31 0 0,7-1 78 0 0,-12 4-123 0 0,0 0 0 0 0,1 0 0 0 0,-1 0 0 0 0,0 0 0 0 0,1 0 0 0 0,-1 0 0 0 0,0 0 0 0 0,1 0 0 0 0,-1 0 0 0 0,1 0 0 0 0,-1 0 0 0 0,0 0 0 0 0,1 0 1 0 0,-1 1-1 0 0,0-1 0 0 0,1 0 0 0 0,-1 0 0 0 0,0 0 0 0 0,0 1 0 0 0,1-1 0 0 0,-1 0 0 0 0,0 0 0 0 0,1 1 0 0 0,-1-1 0 0 0,0 0 0 0 0,0 1 0 0 0,0-1 0 0 0,1 0 1 0 0,-1 1-1 0 0,0-1 0 0 0,2 4-17 0 0,-1-3-2 0 0,-1 0 1 0 0,1 0-1 0 0,-1 1 0 0 0,1-1 1 0 0,-1 0-1 0 0,1 0 1 0 0,-1 1-1 0 0,1-1 1 0 0,-1 2 18 0 0,0-3-1 0 0,0 0 1 0 0,0 1 0 0 0,0-1 0 0 0,0 0-1 0 0,0 1 1 0 0,1-1 0 0 0,-1 0 0 0 0,0 1-1 0 0,0-1 1 0 0,0 0 0 0 0,1 1-1 0 0,-1-1 1 0 0,0 0 0 0 0,0 0 0 0 0,1 1-1 0 0,-1-1 1 0 0,0 0 0 0 0,0 0 0 0 0,1 1-1 0 0,-1-1 1 0 0,0 0 0 0 0,1 0 0 0 0,-1 0-1 0 0,0 0 1 0 0,1 0 0 0 0,-1 1 0 0 0,0-1-1 0 0,1 0 0 0 0,-1 0 0 0 0,0 0 0 0 0,1 0 0 0 0,-1 1 0 0 0,0-1 0 0 0,1 0 0 0 0,-1 0 0 0 0,0 0 0 0 0,1 1-1 0 0,-1-1 1 0 0,0 0 0 0 0,0 0 0 0 0,1 1 0 0 0,-1-1 0 0 0,0 0 0 0 0,0 1 0 0 0,0-1 1 0 0,0 0-1 0 0,1 1-1 0 0,-1-1 1 0 0,0 0-1 0 0,0 1 1 0 0,0-1-1 0 0,1 0 1 0 0,-1 0-1 0 0,0 1 1 0 0,0-1-1 0 0,1 0 1 0 0,-1 0-1 0 0,0 1 1 0 0,0-1-1 0 0,1 0 1 0 0,-1 0-1 0 0,0 0 1 0 0,1 1-1 0 0,-1-1 1 0 0,0 0-1 0 0,1 0 1 0 0,-1 0-1 0 0,0 0 1 0 0,1 0-1 0 0,-1 0 1 0 0,1 0 1 0 0,-1 0 9 0 0,0 0 0 0 0,1 0 0 0 0,-1 0 0 0 0,0 0 0 0 0,1 1 0 0 0,-1-1 0 0 0,0 0-1 0 0,1 0 1 0 0,-1 0 0 0 0,0 0 0 0 0,1 0 0 0 0,-1 1 0 0 0,0-1 0 0 0,1 0 0 0 0,-1 0 0 0 0,0 1 0 0 0,0-1 0 0 0,1 0 0 0 0,-1 0 0 0 0,0 1 0 0 0,0-1 0 0 0,0 0-9 0 0,1 1-7 0 0,0 0 0 0 0,-1-1-1 0 0,1 1 1 0 0,0-1 0 0 0,0 0-1 0 0,-1 1 1 0 0,1-1 0 0 0,0 0 0 0 0,0 1-1 0 0,-1-1 1 0 0,1 0 0 0 0,0 0-1 0 0,0 0 1 0 0,0 0 0 0 0,0 1-1 0 0,0-1 8 0 0,2 0-44 0 0,-2 1 58 0 0,0-1 0 0 0,0 1 0 0 0,0-1 0 0 0,-1 1-1 0 0,1-1 1 0 0,0 1 0 0 0,-1-1 0 0 0,1 1 0 0 0,0 0 0 0 0,-1-1 0 0 0,1 1 0 0 0,-1 0 0 0 0,1 0-14 0 0,-1 0-16 0 0,1 0-1 0 0,-1-1 1 0 0,1 1 0 0 0,0 0 0 0 0,-1-1 0 0 0,1 1 0 0 0,-1 0 0 0 0,1-1 0 0 0,0 1 0 0 0,0-1 0 0 0,-1 1 0 0 0,1-1 0 0 0,0 1 0 0 0,0-1 0 0 0,0 1 16 0 0,6 2 35 0 0,-7-3-32 0 0,0 0 0 0 0,0 0 1 0 0,1 0-1 0 0,-1 1 0 0 0,0-1 0 0 0,0 0 1 0 0,0 0-1 0 0,1 0 0 0 0,-1 0 0 0 0,0 0 1 0 0,0 0-1 0 0,1 0 0 0 0,-1 0 0 0 0,0 0 1 0 0,1 1-1 0 0,-1-1 0 0 0,0 0 0 0 0,0 0 1 0 0,1 0-1 0 0,-1-1 0 0 0,0 1 1 0 0,0 0-1 0 0,1 0 0 0 0,-1 0 0 0 0,0 0 1 0 0,0 0-1 0 0,1 0 0 0 0,-1 0 0 0 0,0 0-3 0 0,0 0 1 0 0,1-1 0 0 0,-1 1 0 0 0,0 0 0 0 0,0 0-1 0 0,1 0 1 0 0,-1 0 0 0 0,0 0 0 0 0,0 0 0 0 0,1 0 0 0 0,-1 0-1 0 0,0 0 1 0 0,0 0 0 0 0,1 0 0 0 0,-1 0 0 0 0,0 0 0 0 0,1 0-1 0 0,-1 0 1 0 0,0 0 0 0 0,0 0 0 0 0,1 0 0 0 0,-1 0 0 0 0,0 1-1 0 0,0-1 1 0 0,1 0 0 0 0,-1 0 0 0 0,0 0 0 0 0,0 0 0 0 0,0 1 0 0 0,1-1-1 0 0,-1 0 1 0 0,0 0 0 0 0,0 0 0 0 0,0 1 0 0 0,0-1 0 0 0,1 0-1 0 0,-1 0 1 0 0,0 0 0 0 0,0 1 0 0 0,0-1 0 0 0,0 0 0 0 0,0 0-1 0 0,0 1 1 0 0,0-1 0 0 0,0 0-1 0 0,3 15-48 0 0,-3-11-81 0 0,4-1-76 0 0,-4-2 199 0 0,0-1-1 0 0,1 0 1 0 0,-1 0 0 0 0,0 0 0 0 0,0 0-1 0 0,1 0 1 0 0,-1 1 0 0 0,0-1 0 0 0,0 0 0 0 0,0 0-1 0 0,1 0 1 0 0,-1 1 0 0 0,0-1 0 0 0,0 0-1 0 0,0 0 1 0 0,0 1 0 0 0,1-1 0 0 0,-1 0 0 0 0,0 1-1 0 0,0-1 1 0 0,0 0 6 0 0,1 4 40 0 0,1 0 0 0 0,-1 0 0 0 0,1-1 0 0 0,1 3-40 0 0,2 2-84 0 0,-4-6 43 0 0,-1-1-1 0 0,1 1 1 0 0,0 0 0 0 0,0-1-1 0 0,-1 1 1 0 0,1 0 0 0 0,-1 0 41 0 0,0-2 4 0 0,0 1 0 0 0,0-1 0 0 0,0 1 0 0 0,0-1 0 0 0,0 1 0 0 0,0-1 1 0 0,0 1-1 0 0,0-1 0 0 0,1 0 0 0 0,-1 1 0 0 0,0-1 0 0 0,0 1 0 0 0,0-1 0 0 0,1 1 0 0 0,-1-1 1 0 0,0 0-1 0 0,0 1 0 0 0,1-1 0 0 0,-1 0 0 0 0,0 1-4 0 0,4 4-168 0 0,-3-3 120 0 0,-1-2 48 0 0,0 1 0 0 0,0-1 0 0 0,0 0 0 0 0,0 0 1 0 0,0 0-1 0 0,0 0 0 0 0,0 0 0 0 0,0 0 1 0 0,0 0-1 0 0,0 0 0 0 0,0 0 0 0 0,0 1 1 0 0,0-1-1 0 0,0 0 0 0 0,0 0 0 0 0,0 0 0 0 0,0 0 1 0 0,0 0-1 0 0,0 0 0 0 0,0 0 0 0 0,0 0 1 0 0,0 0-1 0 0,1 0 0 0 0,-1 0 0 0 0,0 0 0 0 0,0 0 1 0 0,0 1-1 0 0,0-1 0 0 0,0 0 0 0 0,0 0 1 0 0,0 0-1 0 0,0 0 0 0 0,0 0 0 0 0,0 0 1 0 0,1 0-1 0 0,-1 0 0 0 0,0 0 0 0 0,0 0 0 0 0,0 0 1 0 0,0 0-1 0 0,0 0 0 0 0,0 0 0 0 0,0 0 1 0 0,0 0-1 0 0,1 0 0 0 0,-1 0-4 0 0,0 0 0 0 0,1 1 0 0 0,-1-1 1 0 0,0 0-1 0 0,1 1 0 0 0,-1-1 0 0 0,0 0 1 0 0,1 1-1 0 0,-1-1 0 0 0,0 1 0 0 0,0-1 0 0 0,0 0 1 0 0,1 1-1 0 0,-1-1 0 0 0,0 1 0 0 0,0-1 1 0 0,0 1-1 0 0,0-1 0 0 0,0 1 0 0 0,0-1 1 0 0,0 1-1 0 0,0-1 0 0 0,0 0 0 0 0,0 1 0 0 0,0-1 1 0 0,0 1-1 0 0,0-1 0 0 0,0 1 0 0 0,0-1 1 0 0,0 1-1 0 0,-1-1 0 0 0,1 1 0 0 0,0-1 1 0 0,0 0-1 0 0,-1 1 4 0 0,1-1-52 0 0,0 2 48 0 0,0-1 1 0 0,-1 0 0 0 0,1 0-1 0 0,0 1 1 0 0,0-1-1 0 0,0 0 1 0 0,0 1 0 0 0,1 0 3 0 0,-1-1-243 0 0,0 1 193 0 0,0 6 0 0 0,0-8 53 0 0,0 0-1 0 0,0 0 1 0 0,0 1 0 0 0,0-1 0 0 0,0 0 0 0 0,0 0 0 0 0,0 0 0 0 0,0 1-1 0 0,1-1 1 0 0,-1 0 0 0 0,0 0 0 0 0,0 0 0 0 0,0 0 0 0 0,0 1 0 0 0,0-1-1 0 0,0 0 1 0 0,1 0 0 0 0,-1 0 0 0 0,0 0 0 0 0,0 0 0 0 0,0 0-1 0 0,0 1 1 0 0,1-1 0 0 0,-1 0 0 0 0,0 0 0 0 0,0 0 0 0 0,0 0 0 0 0,1 0-1 0 0,-1 0 1 0 0,0 0 0 0 0,0 0 0 0 0,0 0-3 0 0,1 1 4 0 0,-1-1 0 0 0,1 0 0 0 0,-1 1 0 0 0,0-1 0 0 0,1 1 0 0 0,-1-1 0 0 0,0 1 0 0 0,0-1 0 0 0,1 1 0 0 0,-1-1 0 0 0,0 1 0 0 0,0 0 0 0 0,0-1 0 0 0,0 1 0 0 0,0-1 0 0 0,1 1 0 0 0,-1-1 0 0 0,0 1 0 0 0,-1 0-4 0 0,2 1 57 0 0,-1-2-59 0 0,0 0 0 0 0,0 1 0 0 0,0-1-1 0 0,0 0 1 0 0,1 1 0 0 0,-1-1 0 0 0,0 0-1 0 0,0 1 1 0 0,0-1 0 0 0,1 0 0 0 0,-1 0 0 0 0,0 1-1 0 0,1-1 1 0 0,-1 0 0 0 0,0 0 0 0 0,0 0-1 0 0,1 0 1 0 0,-1 1 2 0 0,6 3-13 0 0,-6-3 17 0 0,1 0 0 0 0,0 0 0 0 0,0-1 0 0 0,-1 1 1 0 0,1 0-1 0 0,-1 0 0 0 0,1 0 0 0 0,-1 0 0 0 0,1 0 0 0 0,-1 1 0 0 0,0-1 0 0 0,1 0 1 0 0,-1 0-1 0 0,0 0 0 0 0,0 0 0 0 0,0 0 0 0 0,0 0 0 0 0,0 0 0 0 0,0 1 0 0 0,0-1 0 0 0,0 0 1 0 0,0 0-1 0 0,-1 1-4 0 0,1 1-27 0 0,0-1 0 0 0,0 1-1 0 0,0 0 1 0 0,0 0 0 0 0,0 0 0 0 0,1 1 27 0 0,-1-3-3 0 0,0-1 0 0 0,0 1 1 0 0,0-1-1 0 0,0 1 0 0 0,0 0 0 0 0,1-1 0 0 0,-1 1 0 0 0,0 0 0 0 0,0-1 0 0 0,0 1 1 0 0,1-1-1 0 0,-1 1 0 0 0,0-1 0 0 0,1 1 0 0 0,-1-1 0 0 0,1 1 0 0 0,-1-1 1 0 0,0 1-1 0 0,1-1 0 0 0,-1 1 0 0 0,1-1 3 0 0,-1 0 3 0 0,1 0 1 0 0,-1 0-1 0 0,0 1 1 0 0,0-1-1 0 0,0 0 1 0 0,1 0-1 0 0,-1 0 1 0 0,0 0-1 0 0,0 0 1 0 0,0 1-1 0 0,0-1 1 0 0,1 0-1 0 0,-1 0 0 0 0,0 0 1 0 0,0 1-1 0 0,0-1 1 0 0,0 0-1 0 0,0 0 1 0 0,0 0-1 0 0,0 1 1 0 0,1-1-1 0 0,-1 0 1 0 0,0 0-4 0 0,0 1 0 0 0,0-1 0 0 0,0 0 0 0 0,0 0 0 0 0,0 0 0 0 0,0 0 1 0 0,0 0-1 0 0,0 1 0 0 0,0-1 0 0 0,0 0 0 0 0,0 0 0 0 0,0 0 1 0 0,0 0-1 0 0,0 0 0 0 0,0 0 0 0 0,0 1 0 0 0,0-1 0 0 0,0 0 1 0 0,0 0-1 0 0,0 0 0 0 0,1 0 0 0 0,-1 0 0 0 0,0 0 1 0 0,0 0-1 0 0,0 1 0 0 0,0-1 0 0 0,0 0 0 0 0,0 0 0 0 0,0 0 1 0 0,1 0-1 0 0,-1 0 0 0 0,0 0 0 0 0,0 0 0 0 0,0 0 0 0 0,0 0 1 0 0,0 0-1 0 0,1 0 0 0 0,-1 0 0 0 0,0 0 0 0 0,0 0 0 0 0,0 0 1 0 0,0 0-1 0 0,0 0 0 0 0,1 0 0 0 0,-1 0 0 0 0,0 0 0 0 0,0 0 1 0 0,0 0-1 0 0,0 0 0 0 0,0 0 0 0 0,1-1 4 0 0,-1 1 0 0 0,0 0 0 0 0,0 0 0 0 0,1 0 0 0 0,-1-1 0 0 0,0 1 0 0 0,1 0 0 0 0,-1 0-1 0 0,0 0 1 0 0,1 0 0 0 0,-1-1 0 0 0,0 1 0 0 0,1 0 0 0 0,-1 0 0 0 0,0 0 0 0 0,1 0 0 0 0,-1 0-4 0 0,3 4-62 0 0,-1-2 28 0 0,1 0 149 0 0,1 2-24 0 0,-4-4-91 0 0,0 1 0 0 0,1 0-1 0 0,-1-1 1 0 0,1 1 0 0 0,-1-1-1 0 0,1 1 1 0 0,0-1 0 0 0,-1 1-1 0 0,1-1 1 0 0,-1 1 0 0 0,1-1-1 0 0,0 0 1 0 0,-1 1 0 0 0,1-1-1 0 0,0 0 1 0 0,-1 1 0 0 0,1-1-1 0 0,0 0 1 0 0,0 0 0 0 0,-1 0-1 0 0,1 0 1 0 0,0 0 0 0 0,0 0-1 0 0,-1 0 1 0 0,1 0 0 0 0,0 0-1 0 0,0 0 1 0 0,-1 0 0 0 0,1 0-1 0 0,0 0 1 0 0,0-1-1 0 0,-1 1 1 0 0,1 0 0 0 0,0 0-1 0 0,-1-1 1 0 0,1 1 0 0 0,0-1-1 0 0,-1 1 1 0 0,1-1 0 0 0,-1 1-1 0 0,1-1 1 0 0,0 1 0 0 0,-1-1-1 0 0,1 1 1 0 0,-1-1 0 0 0,0 0-1 0 0,1 1 1 0 0,-1 0 1 0 0,0-1-1 0 0,0 1 1 0 0,0 0-1 0 0,1 0 0 0 0,-1 0 1 0 0,0 0-1 0 0,0 0 1 0 0,0 0-1 0 0,1-1 1 0 0,-1 1-1 0 0,0 0 0 0 0,0 0 1 0 0,0 0-1 0 0,1 0 1 0 0,-1 0-1 0 0,0 0 1 0 0,0 0-1 0 0,0 0 0 0 0,1 0 1 0 0,-1 0-1 0 0,0 0 1 0 0,0 0-1 0 0,0 0 0 0 0,1 0 1 0 0,-1 0-1 0 0,0 0 1 0 0,0 0-1 0 0,0 0 1 0 0,1 0-1 0 0,-1 1 0 0 0,0-1 1 0 0,0 0-1 0 0,7 6 106 0 0,-7-6-106 0 0,0 0 0 0 0,0 0 0 0 0,0 0-1 0 0,0 0 1 0 0,1 0 0 0 0,-1 0 0 0 0,0 0 0 0 0,0 0-1 0 0,0 0 1 0 0,0 0 0 0 0,1 0 0 0 0,-1 0-1 0 0,0 0 1 0 0,0 0 0 0 0,0 0 0 0 0,0 0 0 0 0,1 0-1 0 0,-1 0 1 0 0,0 0 0 0 0,0 0 0 0 0,0 0-1 0 0,0 0 1 0 0,1 0 0 0 0,-1 0 0 0 0,0 0 0 0 0,0 0-1 0 0,0 0 1 0 0,0 0 0 0 0,1 0 0 0 0,-1-1-1 0 0,0 1 1 0 0,0 0 0 0 0,0 0 0 0 0,0 0 0 0 0,0 0-1 0 0,0 0 1 0 0,0 0 0 0 0,1-1 0 0 0,-1 1-1 0 0,0 0 1 0 0,0 0 0 0 0,0 0 0 0 0,0 0 0 0 0,0-1-1 0 0,0 1 1 0 0,0 0-1 0 0,0 0 0 0 0,0 0-1 0 0,1-1 1 0 0,-1 1 0 0 0,0 0-1 0 0,0 0 1 0 0,0-1-1 0 0,1 1 1 0 0,-1 0 0 0 0,0 0-1 0 0,0 0 1 0 0,0 0 0 0 0,1 0-1 0 0,-1-1 1 0 0,0 1 0 0 0,0 0-1 0 0,1 0 1 0 0,-1 0 0 0 0,0 0-1 0 0,0 0 1 0 0,1 0-1 0 0,-1 0 1 0 0,0 0 0 0 0,1 0-1 0 0,-1 0 2 0 0,14-10 134 0 0,-4 4-48 0 0,-2 0-27 0 0,-7 5-46 0 0,0 0 1 0 0,0 0 0 0 0,0 0-1 0 0,0 0 1 0 0,0 0 0 0 0,0 1-1 0 0,0-1 1 0 0,1 0 0 0 0,-1 1-1 0 0,0-1 1 0 0,0 1 0 0 0,1-1-1 0 0,-1 1 1 0 0,1-1-14 0 0,0 1 3 0 0,0 0 1 0 0,0-1 0 0 0,1 1-1 0 0,-1-1 1 0 0,0 0-1 0 0,0 0 1 0 0,0 1-1 0 0,0-1 1 0 0,0 0 0 0 0,-1-1-1 0 0,2 1-3 0 0,6-5 34 0 0,3-3-96 0 0,-6 2 105 0 0,-3 5-31 0 0,-1 0 1 0 0,-1 1 0 0 0,1 0 0 0 0,0-1 0 0 0,0 1 0 0 0,0 0 0 0 0,0-1 0 0 0,0 1 0 0 0,0 0-1 0 0,0 1 1 0 0,0-1 0 0 0,1 0 0 0 0,1 0-13 0 0,-3 1-2 0 0,0 0 0 0 0,-1 0 0 0 0,1-1-1 0 0,0 1 1 0 0,0-1 0 0 0,0 1 0 0 0,0 0 0 0 0,0-1 0 0 0,-1 0-1 0 0,1 1 1 0 0,0-1 0 0 0,-1 1 0 0 0,1-1 0 0 0,0 0-1 0 0,-1 1 1 0 0,1-2 2 0 0,7-5 91 0 0,-8 7-96 0 0,1 0 0 0 0,-1 0 0 0 0,0 0 0 0 0,1-1 0 0 0,-1 1 0 0 0,0 0 0 0 0,1 0 0 0 0,-1 0 0 0 0,0 0 0 0 0,1 0 0 0 0,-1 0 0 0 0,0 0 0 0 0,1 0 0 0 0,-1 0 0 0 0,0 0 0 0 0,1 0 0 0 0,-1 0 0 0 0,1 0 0 0 0,-1 0 0 0 0,0 0 0 0 0,1 0 0 0 0,-1 0 0 0 0,1 1 6 0 0,-1-1 2 0 0,1 0 1 0 0,-1 0 0 0 0,1 0 0 0 0,-1 1 0 0 0,1-1-1 0 0,-1 0 1 0 0,1 0 0 0 0,-1 0 0 0 0,1 0 0 0 0,-1 0-1 0 0,1 0 1 0 0,0 0 0 0 0,-1 0 0 0 0,1-1 0 0 0,-1 1 0 0 0,1 0-1 0 0,-1 0 1 0 0,1 0 0 0 0,-1 0 0 0 0,1-1 0 0 0,-1 1-1 0 0,1 0 1 0 0,-1-1 0 0 0,1 1-4 0 0,11-11-96 0 0,0 0 159 0 0,-1 8-60 0 0,-10 2 0 0 0,-1 1 1 0 0,1 0-1 0 0,-1-1 1 0 0,1 1-1 0 0,0 0 1 0 0,-1 0-1 0 0,1 0 0 0 0,0 0 1 0 0,0-1-1 0 0,-1 1 1 0 0,1 0-1 0 0,0 0 1 0 0,0 0-4 0 0,-1 1-1 0 0,1-1 0 0 0,-1 0 0 0 0,1 0 1 0 0,-1 0-1 0 0,1 0 0 0 0,-1 0 0 0 0,1 0 1 0 0,-1-1-1 0 0,1 1 0 0 0,-1 0 0 0 0,1 0 1 0 0,-1 0-1 0 0,1 0 0 0 0,-1-1 0 0 0,0 1 1 0 0,1 0-1 0 0,-1 0 0 0 0,1-1 0 0 0,-1 1 1 0 0,0 0-1 0 0,1-1 0 0 0,-1 1 0 0 0,1 0 1 0 0,-1-1 0 0 0,0 0-1 0 0,1 0 0 0 0,0 0 1 0 0,-1 0-1 0 0,1 0 1 0 0,0 0-1 0 0,0 0 1 0 0,0 1-1 0 0,-1-1 1 0 0,1 0-1 0 0,0 0 1 0 0,0 1-1 0 0,0-1 1 0 0,0 0-1 0 0,0 1 1 0 0,0-1-1 0 0,1 1 1 0 0,-1 0-1 0 0,0-1 1 0 0,0 1-1 0 0,0 0 1 0 0,0 0-1 0 0,0-1 1 0 0,1 1 0 0 0,-2 0 2 0 0,1 0 0 0 0,0 0 0 0 0,-1 0 0 0 0,1 0 0 0 0,0 0 0 0 0,-1 0 0 0 0,1 0 0 0 0,0-1 0 0 0,-1 1 0 0 0,1 0 0 0 0,-1 0 0 0 0,1-1 0 0 0,-1 1 0 0 0,1 0 0 0 0,-1-1 0 0 0,1 1 0 0 0,-1-1 0 0 0,1 1-2 0 0,3-3-22 0 0,6 0 28 0 0,7-6 112 0 0,-7 6-158 0 0,11-10-148 0 0,-4 8 412 0 0,-15 4-136 0 0,3 0-70 0 0,-4 1-23 0 0,0 0 1 0 0,-1 0 0 0 0,1 0-1 0 0,-1-1 1 0 0,1 1 0 0 0,0 0-1 0 0,-1 0 1 0 0,1-1 0 0 0,-1 1-1 0 0,1 0 1 0 0,-1-1 0 0 0,1 1 0 0 0,-1 0-1 0 0,1-1 1 0 0,-1 1 0 0 0,0-1-1 0 0,1 1 1 0 0,-1-1 0 0 0,1 1-1 0 0,-1-1 5 0 0,0 1-1 0 0,0 0-1 0 0,1-1 1 0 0,-1 1-1 0 0,0 0 0 0 0,0-1 1 0 0,1 1-1 0 0,-1 0 1 0 0,0 0-1 0 0,1-1 0 0 0,-1 1 1 0 0,0 0-1 0 0,1 0 1 0 0,-1 0-1 0 0,0-1 0 0 0,1 1 1 0 0,-1 0-1 0 0,1 0 2 0 0,0 0-104 0 0,1-1 97 0 0,-1-3 108 0 0,0 3-101 0 0,10-15 9 0 0,-11 15-18 0 0,1 1-9 0 0,-1-1 0 0 0,0 1 0 0 0,0 0 0 0 0,1-1 0 0 0,-1 1 0 0 0,0-1 0 0 0,0 1-1 0 0,0-1 1 0 0,0 1 0 0 0,0-1 0 0 0,1 1 0 0 0,-1-1 0 0 0,0 1 0 0 0,0-1 0 0 0,0 1 0 0 0,-1-1 0 0 0,1 1 0 0 0,0-1 0 0 0,0 0 0 0 0,0 1 0 0 0,0 0 0 0 0,0-1 0 0 0,-1 1 0 0 0,1-1 0 0 0,0 1 0 0 0,0-1 18 0 0,-2-2-18 0 0,1 1 3 0 0,1 0 0 0 0,-1 0 0 0 0,0-1 0 0 0,1 1-1 0 0,-1 0 1 0 0,1-1 0 0 0,0 1 0 0 0,0-1 15 0 0,0 1 23 0 0,0 0-1 0 0,-1-1 0 0 0,1 1 1 0 0,0 0-1 0 0,-1 0 1 0 0,1-1-1 0 0,-1 1 0 0 0,0 0-22 0 0,-2-7-3 0 0,3 8-3 0 0,0 0 1 0 0,0 0-1 0 0,0 0 0 0 0,0 0 0 0 0,-1 0 1 0 0,1 0-1 0 0,0 0 0 0 0,-1 0 1 0 0,1 1-1 0 0,-1-1 0 0 0,1 0 0 0 0,-1-1 6 0 0,0 2 6 0 0,1-1 0 0 0,0 0 0 0 0,-1 0 0 0 0,1 0 0 0 0,0 1 0 0 0,-1-1-1 0 0,1 0 1 0 0,0 0 0 0 0,0 0 0 0 0,0 0-6 0 0,0 1 5 0 0,0-1 0 0 0,0 1-1 0 0,0-1 1 0 0,0 1 0 0 0,0-1 0 0 0,0 1 0 0 0,-1 0 0 0 0,1-1-1 0 0,0 1 1 0 0,0-1 0 0 0,0 1 0 0 0,0-1 0 0 0,-1 1-1 0 0,1 0 1 0 0,0-1 0 0 0,0 1 0 0 0,-1 0 0 0 0,1-1 0 0 0,0 1-1 0 0,0 0 1 0 0,-1-1 0 0 0,1 1 0 0 0,-1 0-5 0 0,0-12 279 0 0,-2 6-196 0 0,3 6-86 0 0,-1 0 1 0 0,1-1-1 0 0,0 1 0 0 0,0-1 1 0 0,0 1-1 0 0,-1 0 0 0 0,1-1 1 0 0,0 1-1 0 0,0-1 1 0 0,0 1-1 0 0,0-1 0 0 0,0 1 1 0 0,0-1-1 0 0,0 1 1 0 0,0-1 2 0 0,-1-9 133 0 0,0 8-106 0 0,1 0 0 0 0,0 0 0 0 0,0 0 0 0 0,0 0 0 0 0,0 0 1 0 0,0 0-1 0 0,0 0 0 0 0,0 0 0 0 0,1 0-27 0 0,0-3-2 0 0,0 0-1 0 0,0 1 1 0 0,-1-1-1 0 0,0 0 1 0 0,0-5 2 0 0,0 3-5 0 0,0 2 43 0 0,-1 0 0 0 0,0 1 1 0 0,0-1-1 0 0,0 0 1 0 0,-2-1-39 0 0,-4-11 10 0 0,6 14-9 0 0,0 0-1 0 0,-1 0 0 0 0,1 0 0 0 0,-1 0 0 0 0,-1-1 0 0 0,-4-10 93 0 0,0 2-84 0 0,6 10 7 0 0,0 1 0 0 0,0-1-1 0 0,0 0 1 0 0,0 1 0 0 0,0-1 0 0 0,1 0 0 0 0,-1 1 0 0 0,1-1 0 0 0,-1-1-16 0 0,0-3-155 0 0,0 3 170 0 0,1 0 0 0 0,-1 0 0 0 0,1 0 1 0 0,0 0-1 0 0,0 0 0 0 0,0 0 0 0 0,0-1 1 0 0,1 1-1 0 0,-1 0 0 0 0,1-1-15 0 0,0 0-25 0 0,0 0 0 0 0,0 0 0 0 0,-1-1 0 0 0,0 1 1 0 0,0 0-1 0 0,0-2 25 0 0,0 1-90 0 0,0 4 92 0 0,0 1-1 0 0,0 0 0 0 0,0 0 0 0 0,0 0 1 0 0,1 0-1 0 0,-1-1 0 0 0,0 1 0 0 0,0 0 0 0 0,0 0 1 0 0,0 0-1 0 0,0-1 0 0 0,-1 1 0 0 0,1 0 1 0 0,0 0-1 0 0,0 0 0 0 0,0 0 0 0 0,0-1 1 0 0,0 1-1 0 0,0 0 0 0 0,0 0 0 0 0,0 0 1 0 0,0 0-1 0 0,0-1 0 0 0,0 1 0 0 0,-1 0 0 0 0,1 0 1 0 0,0 0-1 0 0,0 0 0 0 0,0 0 0 0 0,0 0 1 0 0,0-1-1 0 0,-1 1 0 0 0,1 0 0 0 0,0 0 1 0 0,0 0-1 0 0,0 0 0 0 0,0 0 0 0 0,-1 0 0 0 0,1 0 1 0 0,0 0-1 0 0,0 0 0 0 0,0 0 0 0 0,0 0 1 0 0,-1 0-1 0 0,1 0 0 0 0,0 0 0 0 0,0 0 1 0 0,0 0-1 0 0,-1 0 0 0 0,1 0 0 0 0,0 0 1 0 0,0 0-1 0 0,0 0 0 0 0,0 0 0 0 0,-1 0 0 0 0,1 0 1 0 0,0 0-1 0 0,0 0 0 0 0,0 1 0 0 0,0-1 1 0 0,0 0-1 0 0,-1 0 0 0 0,1 0 0 0 0,0 0-1 0 0,-10 9 42 0 0,9-8-45 0 0,-21 24 277 0 0,0 0 0 0 0,-15 26-274 0 0,4-6 240 0 0,14-17-222 0 0,-7 14-18 0 0,-5 8-15 0 0,16-26 27 0 0,1 0 0 0 0,-4 11-12 0 0,17-33-18 0 0,0 0 1 0 0,0 0 0 0 0,0 0 0 0 0,1 0-1 0 0,-1 0 1 0 0,1 0 0 0 0,-1 0 0 0 0,1 0-1 0 0,0 0 1 0 0,0 0 0 0 0,-1 0 0 0 0,2 1 0 0 0,-1-1 16 0 0,0-2 1 0 0,0 0 0 0 0,0 0-1 0 0,0 0 1 0 0,0 0 0 0 0,0 0-1 0 0,0 0 1 0 0,0 0-1 0 0,0 0 1 0 0,0 1 0 0 0,0-1-1 0 0,0 0 1 0 0,0 0 0 0 0,0 0-1 0 0,0 0 1 0 0,1 0-1 0 0,-1 0 1 0 0,0 0 0 0 0,0 0-1 0 0,0 0 1 0 0,0 0-1 0 0,0 0 1 0 0,0 0 0 0 0,0 0-1 0 0,0 0 1 0 0,0 0 0 0 0,0 0-1 0 0,1 0 1 0 0,-1 0-1 0 0,0 0 1 0 0,0 0 0 0 0,0 0-1 0 0,0 0 1 0 0,0 0 0 0 0,0 0-1 0 0,0 0 1 0 0,0 0-1 0 0,0 0 1 0 0,0 0 0 0 0,1 0-1 0 0,-1 0 1 0 0,0 0 0 0 0,6-3-1 0 0,4-6-115 0 0,-2-5 27 0 0,4-8 89 0 0,2-4-80 0 0,2-5 108 0 0,-2 0-1 0 0,-1-1 1 0 0,-1-1 0 0 0,6-29-28 0 0,-17 57-6 0 0,5-17-18 0 0,-6 20 45 0 0,0 1-1 0 0,0-1 0 0 0,1 1 0 0 0,-1-1 1 0 0,0 1-1 0 0,0-1 0 0 0,-1 1 0 0 0,1-1 0 0 0,0 1 1 0 0,0-1-1 0 0,-1 1 0 0 0,1-1-20 0 0,-1 2 6 0 0,1 0 1 0 0,0 0-1 0 0,0-1 0 0 0,0 1 0 0 0,0 0 0 0 0,0 0 0 0 0,0 0 1 0 0,0 0-1 0 0,0 0 0 0 0,-1 0 0 0 0,1 0 0 0 0,0-1 1 0 0,0 1-1 0 0,0 0 0 0 0,0 0 0 0 0,0 0 0 0 0,-1 0 0 0 0,1 0 1 0 0,0 0-1 0 0,0 0 0 0 0,0 0 0 0 0,0 0 0 0 0,0 0 0 0 0,-1 0 1 0 0,1 0-1 0 0,0 0 0 0 0,0 0 0 0 0,0 0 0 0 0,0 0 1 0 0,-1 0-1 0 0,1 0 0 0 0,0 0 0 0 0,0 0 0 0 0,0 0-6 0 0,-7 4 123 0 0,-7 10-5 0 0,12-12-97 0 0,-7 9 45 0 0,1 0-1 0 0,0 0 1 0 0,1 1-1 0 0,0 1 1 0 0,-3 8-66 0 0,-6 11-16 0 0,3-7 6 0 0,1 1-1 0 0,0 0 11 0 0,7-11 31 0 0,1-1-1 0 0,0 0 1 0 0,0 1 0 0 0,0 10-31 0 0,3-2 37 0 0,1-21-48 0 0,0-1 0 0 0,1 1 0 0 0,-1-1 0 0 0,0 1 0 0 0,0-1-1 0 0,1 1 1 0 0,-1-1 0 0 0,1 1 0 0 0,0-1 0 0 0,-1 1 0 0 0,1-1-1 0 0,0 0 1 0 0,0 0 0 0 0,0 1 11 0 0,-1-2-14 0 0,1 1 1 0 0,-1-1-1 0 0,1 1 0 0 0,-1-1 1 0 0,1 0-1 0 0,0 0 0 0 0,-1 1 1 0 0,1-1-1 0 0,-1 0 0 0 0,1 0 0 0 0,0 1 1 0 0,-1-1-1 0 0,1 0 0 0 0,0 0 1 0 0,-1 0-1 0 0,1 0 0 0 0,0 0 1 0 0,-1 0-1 0 0,1 0 0 0 0,0 0 1 0 0,-1-1-1 0 0,1 1 0 0 0,0 0 1 0 0,-1 0-1 0 0,1 0 0 0 0,0-1 0 0 0,-1 1 1 0 0,1 0-1 0 0,-1-1 0 0 0,1 1 1 0 0,0 0-1 0 0,-1-1 0 0 0,1 1 14 0 0,1-2-15 0 0,1 0 0 0 0,-1 0 0 0 0,0-1 0 0 0,0 1 1 0 0,1 0-1 0 0,-1-2 15 0 0,6-7-28 0 0,-1 0 0 0 0,-1-1 0 0 0,0 1 0 0 0,-1-1 0 0 0,0-1 0 0 0,-1 1 0 0 0,1-4 28 0 0,1-7 2 0 0,-2 0-1 0 0,0 0 1 0 0,-1-15-2 0 0,-2 33 56 0 0,-1-1 1 0 0,-1 0-1 0 0,1 0 1 0 0,-1 0-57 0 0,1 5 18 0 0,0-1 0 0 0,0 0 0 0 0,-1 1 0 0 0,1-1 0 0 0,-1 1 0 0 0,1-1 0 0 0,-1 1 0 0 0,0-1 1 0 0,0 1-1 0 0,1-1 0 0 0,-1 1 0 0 0,0-1 0 0 0,0 1 0 0 0,0 0 0 0 0,-1-1-18 0 0,1 2 6 0 0,1-1 0 0 0,-1 1 0 0 0,1 0 0 0 0,-1 0 0 0 0,1 0 0 0 0,-1 0 0 0 0,1-1 0 0 0,-1 1 0 0 0,1 0 0 0 0,-1 0 0 0 0,1 0 0 0 0,-1 0 0 0 0,1 0 0 0 0,-1 0 0 0 0,1 1 0 0 0,-1-1 0 0 0,1 0 0 0 0,-1 0 0 0 0,1 0 0 0 0,-1 0-1 0 0,1 1 1 0 0,-1-1 0 0 0,1 0 0 0 0,-1 0 0 0 0,1 1-6 0 0,-12 8 270 0 0,10-8-262 0 0,-7 8-29 0 0,0 0 1 0 0,0 0-1 0 0,1 1 1 0 0,1 0-1 0 0,-4 7 21 0 0,0 0-9 0 0,2 0 0 0 0,0 2-1 0 0,0 1 10 0 0,7-16-9 0 0,1 0 0 0 0,0 0-1 0 0,0 0 1 0 0,1 0-1 0 0,-1 1 1 0 0,1-1-1 0 0,0 0 1 0 0,0 1 9 0 0,0-3-1 0 0,0 0-1 0 0,0 0 1 0 0,0 0 0 0 0,0-1-1 0 0,1 1 1 0 0,-1 0-1 0 0,1 0 1 0 0,-1-1 0 0 0,1 1-1 0 0,0 0 1 0 0,-1-1 0 0 0,1 1-1 0 0,0-1 1 0 0,0 1-1 0 0,0-1 1 0 0,0 1 0 0 0,1-1-1 0 0,-1 0 1 0 0,1 2 1 0 0,0-3-20 0 0,-1 1 0 0 0,0 0 0 0 0,1-1 0 0 0,-1 1 0 0 0,1-1 0 0 0,-1 1 0 0 0,1-1 0 0 0,-1 1 0 0 0,1-1 0 0 0,-1 0-1 0 0,1 0 1 0 0,0 0 0 0 0,-1 0 0 0 0,1 0 0 0 0,-1 0 0 0 0,1-1 0 0 0,-1 1 0 0 0,1 0 0 0 0,1-1 20 0 0,3-1-78 0 0,-1-1 0 0 0,1 1 0 0 0,0-1 0 0 0,1-2 78 0 0,0 2 4 0 0,-3 0-11 0 0,-1 1 1 0 0,1-1 0 0 0,-1 0-1 0 0,1 0 1 0 0,-1 0 0 0 0,0-1-1 0 0,2-2 7 0 0,18-27-71 0 0,-17 24 90 0 0,0-1 7 0 0,1 0-54 0 0,0-1 0 0 0,0-1-1 0 0,-1 1 1 0 0,0-1 0 0 0,-1 0-1 0 0,0-3 29 0 0,-5 14 8 0 0,1 0-1 0 0,-1 0 0 0 0,0 0 1 0 0,0 0-1 0 0,0 0 0 0 0,0 0 1 0 0,0 0-1 0 0,0 0 0 0 0,0 0 1 0 0,0-1-8 0 0,0 2 1 0 0,0 0 0 0 0,0 0 0 0 0,0 0 0 0 0,0 0-1 0 0,0 0 1 0 0,-1 0 0 0 0,1 0 0 0 0,0 0 0 0 0,0 0 0 0 0,0-1 0 0 0,0 1 0 0 0,0 0 0 0 0,0 0 0 0 0,0 0 0 0 0,0 0 0 0 0,0 0 0 0 0,0 0 0 0 0,0 0 0 0 0,0 0 0 0 0,0 0 0 0 0,0 0 0 0 0,-1 0 0 0 0,1 0 0 0 0,0 0 0 0 0,0 0 0 0 0,0 0 0 0 0,0 0 0 0 0,0 0 0 0 0,0 0 0 0 0,0 0 0 0 0,0 0 0 0 0,0 0 0 0 0,0 0 0 0 0,-1 0-1 0 0,1 0 0 0 0,-5 4 4 0 0,1 2-2 0 0,1-1 1 0 0,-1 1-1 0 0,1 1 0 0 0,0-1 0 0 0,-2 5-2 0 0,-9 35 411 0 0,10-33-82 0 0,1-5-339 0 0,1 1 0 0 0,1-1 0 0 0,-1 2 10 0 0,2-7-36 0 0,0 0 0 0 0,0 0 0 0 0,0-1 0 0 0,0 1 0 0 0,0 0 0 0 0,0-1 0 0 0,1 1 0 0 0,0 0 0 0 0,-1-1 1 0 0,1 1-1 0 0,1 2 36 0 0,-2-5-8 0 0,1 1 0 0 0,-1-1 0 0 0,0 0 0 0 0,0 1 0 0 0,0-1 0 0 0,1 0 0 0 0,-1 1 0 0 0,0-1 0 0 0,1 0 0 0 0,-1 1 0 0 0,0-1 0 0 0,1 0 0 0 0,-1 0 0 0 0,1 1 0 0 0,-1-1 1 0 0,0 0-1 0 0,1 0 0 0 0,-1 0 0 0 0,1 1 0 0 0,-1-1 0 0 0,0 0 0 0 0,1 0 0 0 0,-1 0 8 0 0,1 0-33 0 0,0 0 0 0 0,0 0 0 0 0,0 0 0 0 0,0 0 0 0 0,0-1 1 0 0,0 1-1 0 0,0 0 0 0 0,0 0 0 0 0,0-1 0 0 0,1 1 33 0 0,2-3-122 0 0,0 1 1 0 0,0-1-1 0 0,0 1 0 0 0,1-2 122 0 0,-4 3-2 0 0,12-10-256 0 0,-1-1 0 0 0,0 0 1 0 0,-1-1-1 0 0,0 0 0 0 0,0-2 258 0 0,-6 9 40 0 0,-4 6-23 0 0,-1-1 1 0 0,1 1-1 0 0,0-1 1 0 0,-1 1-1 0 0,1-1 1 0 0,-1 1-1 0 0,1-1 1 0 0,-1 1-1 0 0,0-1 1 0 0,1 1-1 0 0,-1-1 1 0 0,0 0-1 0 0,1 1 1 0 0,-1-1-1 0 0,0 0-17 0 0,0 1 2 0 0,0 0 0 0 0,0 0-1 0 0,0 0 1 0 0,0 0-1 0 0,0 0 1 0 0,0-1-1 0 0,0 1 1 0 0,0 0-1 0 0,0 0 1 0 0,0 0-1 0 0,0 0 1 0 0,0 0-1 0 0,-1 0 1 0 0,1 0-1 0 0,0 0 1 0 0,0 0-1 0 0,0 0 1 0 0,0 0 0 0 0,0 0-1 0 0,0 0 1 0 0,0 0-1 0 0,0 0 1 0 0,0 0-1 0 0,0 0 1 0 0,0 0-1 0 0,-1 0 1 0 0,1 0-1 0 0,0 0 1 0 0,0 1-1 0 0,0-1 1 0 0,0 0-1 0 0,0 0 1 0 0,0 0-1 0 0,0 0 1 0 0,0 0 0 0 0,0 0-1 0 0,0 0 1 0 0,0 0-1 0 0,0 0 1 0 0,0 0-1 0 0,0 0 1 0 0,0 0-1 0 0,0 0 1 0 0,-1 0-1 0 0,1 1 1 0 0,0-1-1 0 0,0 0 1 0 0,0 0-1 0 0,0 0 1 0 0,0 0-1 0 0,0 0 1 0 0,0 0 0 0 0,0 0-1 0 0,0 0 1 0 0,0 0-1 0 0,0 0-1 0 0,-2 6 172 0 0,1-5-116 0 0,-2 6 131 0 0,1 0-1 0 0,0 0 0 0 0,-1 4-186 0 0,3-8 10 0 0,0-1 0 0 0,-1 1 1 0 0,1-1-1 0 0,0 1 0 0 0,1-1 1 0 0,-1 1-1 0 0,0-1 0 0 0,1 1 1 0 0,-1-1-1 0 0,1 0 0 0 0,0 1 1 0 0,0 1-11 0 0,0-4-5 0 0,-1 1 1 0 0,0-1-1 0 0,1 1 1 0 0,-1-1-1 0 0,1 1 0 0 0,-1 0 1 0 0,1-1-1 0 0,-1 0 1 0 0,1 1-1 0 0,-1-1 1 0 0,1 1-1 0 0,-1-1 1 0 0,1 0-1 0 0,0 1 1 0 0,-1-1-1 0 0,1 0 0 0 0,0 1 1 0 0,-1-1-1 0 0,1 0 1 0 0,0 0-1 0 0,-1 0 1 0 0,1 0-1 0 0,0 0 1 0 0,-1 0-1 0 0,2 0 5 0 0,0 0 5 0 0,0 0-1 0 0,0 0 0 0 0,1-1 1 0 0,-1 1-1 0 0,0-1 1 0 0,0 1-1 0 0,1-1-4 0 0,2-1-29 0 0,0 0 0 0 0,1-1 0 0 0,-1 0 0 0 0,-1 0 0 0 0,1 0 0 0 0,0 0 0 0 0,-1-1 0 0 0,4-2 29 0 0,-1-1-304 0 0,0-1 0 0 0,3-4 304 0 0,8-8 128 0 0,-28 46 73 0 0,9-25-193 0 0,1 1-1 0 0,0-1 1 0 0,-1 1-1 0 0,1-1 1 0 0,0 1 0 0 0,0-1-1 0 0,0 1 1 0 0,0-1-1 0 0,0 1 1 0 0,0-1-1 0 0,0 1 1 0 0,0-1-8 0 0,0 0 2 0 0,0-1 0 0 0,0 1 0 0 0,1-1 0 0 0,-1 1 0 0 0,0-1 1 0 0,0 0-1 0 0,0 1 0 0 0,0-1 0 0 0,1 0 0 0 0,-1 1 0 0 0,0-1 0 0 0,0 0 0 0 0,1 1 0 0 0,-1-1 1 0 0,0 0-1 0 0,1 1 0 0 0,-1-1 0 0 0,0 0 0 0 0,1 0 0 0 0,-1 1 0 0 0,0-1 0 0 0,1 0 0 0 0,-1 0 1 0 0,0 0-1 0 0,1 0 0 0 0,-1 0 0 0 0,1 1 0 0 0,-1-1 0 0 0,1 0 0 0 0,-1 0 0 0 0,0 0 0 0 0,1 0 1 0 0,-1 0-1 0 0,1 0 0 0 0,-1 0 0 0 0,0 0 0 0 0,1 0 0 0 0,-1-1 0 0 0,1 1 0 0 0,-1 0 0 0 0,0 0 0 0 0,1 0 1 0 0,-1 0-3 0 0,2-1-24 0 0,-1 0 0 0 0,0 0 0 0 0,1 1 0 0 0,-1-1 0 0 0,0 0 0 0 0,1 0 0 0 0,-1 0 0 0 0,0-1 0 0 0,0 1 24 0 0,0 0-23 0 0,0 0 1 0 0,0 0 0 0 0,0 0 0 0 0,1 0-1 0 0,-1 0 1 0 0,0 0 0 0 0,0 0 0 0 0,1 0-1 0 0,-1 1 23 0 0,1-1-35 0 0,2-1-126 0 0,-4 3 158 0 0,0-1 0 0 0,0 0 0 0 0,0 0 0 0 0,0 0 0 0 0,0 0 1 0 0,0 0-1 0 0,0 1 0 0 0,1-1 0 0 0,-1 0 0 0 0,0 0 0 0 0,0 0 0 0 0,0 0 1 0 0,0 1-1 0 0,0-1 0 0 0,0 0 0 0 0,0 0 0 0 0,0 0 0 0 0,0 0 0 0 0,0 0 1 0 0,0 1-1 0 0,0-1 0 0 0,0 0 0 0 0,0 0 0 0 0,-1 0 0 0 0,1 0 0 0 0,0 1 1 0 0,0-1-1 0 0,0 0 0 0 0,0 0 0 0 0,0 0 0 0 0,0 0 3 0 0,0 0-5 0 0,0 1 1 0 0,0-1-1 0 0,0 0 0 0 0,0 0 0 0 0,0 0 1 0 0,0 0-1 0 0,0 0 0 0 0,-1 0 1 0 0,1 1-1 0 0,0-1 0 0 0,0 0 0 0 0,1 0 1 0 0,-1 0-1 0 0,0 0 0 0 0,0 0 1 0 0,0 0-1 0 0,0 1 0 0 0,0-1 0 0 0,0 0 1 0 0,0 0-1 0 0,0 0 0 0 0,0 0 1 0 0,0 0-1 0 0,0 0 0 0 0,0 0 0 0 0,0 1 1 0 0,0-1-1 0 0,0 0 0 0 0,0 0 0 0 0,1 0 1 0 0,-1 0-1 0 0,0 0 0 0 0,0 0 1 0 0,0 0-1 0 0,0 0 0 0 0,0 0 0 0 0,0 0 1 0 0,0 0-1 0 0,1 0 0 0 0,-1 0 1 0 0,0 0-1 0 0,0 0 0 0 0,0 0 0 0 0,0 0 1 0 0,0 0-1 0 0,0 0 0 0 0,1 0 1 0 0,-1 0-1 0 0,0 0 0 0 0,0 0 0 0 0,0 0 1 0 0,0 0-1 0 0,0 0 0 0 0,0 0 0 0 0,1 0 1 0 0,-1 0 4 0 0,7-2-295 0 0,-7 2 327 0 0,1 0-33 0 0,-1 0 1 0 0,0 0-1 0 0,0 0 0 0 0,0 0 0 0 0,0 0 0 0 0,0 0 0 0 0,0 0 0 0 0,0 1 1 0 0,0-1-1 0 0,0 0 0 0 0,0 0 0 0 0,0 0 0 0 0,0 0 0 0 0,0 0 0 0 0,0 0 0 0 0,1 0 1 0 0,-1 0-1 0 0,0 0 0 0 0,0 0 0 0 0,0 0 0 0 0,0 1 0 0 0,0-1 0 0 0,0 0 0 0 0,0 0 1 0 0,0 0-1 0 0,0 0 0 0 0,0 0 0 0 0,0 0 0 0 0,0 0 0 0 0,0 0 0 0 0,0 0 1 0 0,0 0-1 0 0,0 1 0 0 0,0-1 0 0 0,0 0 0 0 0,0 0 0 0 0,-1 0 0 0 0,1 0 0 0 0,0 0 1 0 0,0 0-1 0 0,0 0 0 0 0,0 0 0 0 0,0 0 0 0 0,0 0 0 0 0,0 0 1 0 0,0 1 1 0 0,0-1 0 0 0,0 0 1 0 0,0 0-1 0 0,-1 0 0 0 0,1 1 0 0 0,0-1 0 0 0,0 0 0 0 0,0 0 0 0 0,0 0 1 0 0,0 1-1 0 0,0-1 0 0 0,0 0 0 0 0,0 0 0 0 0,0 1 0 0 0,0-1 0 0 0,0 0 0 0 0,0 0 1 0 0,0 0-1 0 0,0 1 0 0 0,0-1 0 0 0,0 0 0 0 0,0 0 0 0 0,0 0 0 0 0,0 1 1 0 0,0-1-1 0 0,0 0 0 0 0,1 0 0 0 0,-1 0 0 0 0,0 1 0 0 0,0-1 0 0 0,0 0-1 0 0,11-7-242 0 0,-7 2 151 0 0,-3 5 74 0 0,-1 0 1 0 0,0 0-1 0 0,0-1 0 0 0,1 1 1 0 0,-1 0-1 0 0,0 0 0 0 0,0 0 1 0 0,1-1-1 0 0,-1 1 1 0 0,0 0-1 0 0,0 0 0 0 0,0-1 1 0 0,1 1-1 0 0,-1 0 0 0 0,0-1 1 0 0,0 1-1 0 0,0 0 0 0 0,0 0 1 0 0,0-1-1 0 0,1 1 0 0 0,-1 0 1 0 0,0-1-1 0 0,0 1 0 0 0,0 0 1 0 0,0-1-1 0 0,0 1 0 0 0,0-1 17 0 0,0 1-2 0 0,-1-1 62 0 0,1 1 0 0 0,-1-1 0 0 0,1 0 0 0 0,-1-1 0 0 0,1 1 0 0 0,0 0 0 0 0,0 0 0 0 0,-1 0 0 0 0,1 0 0 0 0,0 0 0 0 0,0 0 0 0 0,0 0 0 0 0,0-1-60 0 0,0 0-1 0 0,0 1 1 0 0,0-1-1 0 0,0 0 1 0 0,0 1-1 0 0,-1-1 0 0 0,1 1 1 0 0,-1-1-1 0 0,1 0 1 0 0,-2-6 64 0 0,-2-3 160 0 0,3 10-221 0 0,1 0-1 0 0,-1-1 1 0 0,1 1 0 0 0,-1 0-1 0 0,1 0 1 0 0,0-1 0 0 0,-1 1-1 0 0,1 0 1 0 0,0 0-1 0 0,0-1 1 0 0,0 1 0 0 0,0 0-3 0 0,1-17 37 0 0,-1 17 38 0 0,-6 5 434 0 0,6-3-467 0 0,-1 0-1 0 0,1 0 1 0 0,-1 0 0 0 0,1 0-1 0 0,0 0 1 0 0,0 0-1 0 0,0 1 1 0 0,-1-1-1 0 0,1 0 1 0 0,0 0 0 0 0,1 0-1 0 0,-1 0 1 0 0,0 0-1 0 0,0 1 1 0 0,0-1-1 0 0,1 0 1 0 0,-1 0 0 0 0,0 0-1 0 0,1 0 1 0 0,-1 0-1 0 0,1 0 1 0 0,-1 0 0 0 0,1 0-1 0 0,0 0 1 0 0,-1 0-1 0 0,2 1-41 0 0,-1-1 7 0 0,0 1 0 0 0,0 0 0 0 0,1 0 0 0 0,-2 0 0 0 0,1 0-1 0 0,0 0 1 0 0,0 1 0 0 0,-1-1 0 0 0,1 1-7 0 0,-1-2-16 0 0,0 0 0 0 0,1 0 0 0 0,-1 1 0 0 0,0-1 0 0 0,1 0 0 0 0,-1 0 0 0 0,0 0 0 0 0,1 0-1 0 0,0 1 1 0 0,-1-1 0 0 0,1 0 0 0 0,-1 0 0 0 0,1 0 0 0 0,0 0 0 0 0,0 0 0 0 0,0-1 0 0 0,0 1 0 0 0,0 0 0 0 0,0 0 0 0 0,0 0 0 0 0,1 0 16 0 0,-2-1-5 0 0,0 1 0 0 0,1-1 1 0 0,-1 0-1 0 0,0 1 0 0 0,1-1 1 0 0,-1 1-1 0 0,0-1 0 0 0,1 1 1 0 0,-1-1-1 0 0,0 1 0 0 0,0-1 1 0 0,0 1-1 0 0,0-1 1 0 0,1 1-1 0 0,-1-1 0 0 0,0 1 1 0 0,0-1-1 0 0,0 1 0 0 0,0-1 1 0 0,0 1-1 0 0,0-1 0 0 0,0 1 1 0 0,0-1-1 0 0,0 1 0 0 0,-1 0 1 0 0,1-1-1 0 0,0 1 0 0 0,0-1 1 0 0,0 1 4 0 0,-1 0 32 0 0,2 2-325 0 0,-1-2 241 0 0,0 0 0 0 0,0-1 0 0 0,0 1 0 0 0,0 0-1 0 0,0 0 1 0 0,0-1 0 0 0,0 1 0 0 0,-1 0 0 0 0,1 0-1 0 0,0-1 1 0 0,0 1 0 0 0,-1 1 52 0 0,1 0-299 0 0,0 2 361 0 0,-1 2 67 0 0,0-4-310 0 0,2-4 99 0 0,-1 0 35 0 0,1 0-1 0 0,-1 0 0 0 0,0 0 1 0 0,0 0-1 0 0,1 0 0 0 0,-1 0 0 0 0,-1 0 48 0 0,2-11 17 0 0,0 6 105 0 0,-1 5-95 0 0,0 1 0 0 0,0-1 0 0 0,0 1 0 0 0,0-1 0 0 0,0 1 0 0 0,1-1 0 0 0,-1 1 0 0 0,1 0 0 0 0,-1-1 0 0 0,1 1-1 0 0,-1 0 1 0 0,1-1-27 0 0,3-2-54 0 0,-3 4 35 0 0,-3 1 140 0 0,-2 10-25 0 0,-3 1-44 0 0,4-9-55 0 0,1 1 0 0 0,-1 0 0 0 0,1-1-1 0 0,0 1 1 0 0,1 0 0 0 0,-1 0 0 0 0,1 1-1 0 0,0-1 1 0 0,-1 0 0 0 0,2 0-1 0 0,-1 2 4 0 0,1-6-3 0 0,0 0 0 0 0,0 0 0 0 0,0 0 0 0 0,0 0 0 0 0,0 1-1 0 0,0-1 1 0 0,0 0 0 0 0,0 0 0 0 0,0 0 0 0 0,0 0-1 0 0,0 0 1 0 0,0 0 0 0 0,0 0 0 0 0,0 0 0 0 0,0 0 0 0 0,0 0-1 0 0,0 0 1 0 0,0 0 0 0 0,0 0 0 0 0,0 0 0 0 0,0 0-1 0 0,0 1 1 0 0,0-1 0 0 0,0 0 0 0 0,0 0 0 0 0,0 0 0 0 0,0 0-1 0 0,0 0 1 0 0,0 0 0 0 0,0 0 0 0 0,0 0 0 0 0,0 0-1 0 0,0 0 1 0 0,0 0 0 0 0,0 0 0 0 0,0 0 0 0 0,0 0-1 0 0,0 0 1 0 0,0 0 0 0 0,0 0 0 0 0,0 0 0 0 0,0 0 0 0 0,0 0-1 0 0,1 0 1 0 0,-1 0 0 0 0,0 0 0 0 0,0 0 0 0 0,0 0-1 0 0,0 0 1 0 0,0 0 0 0 0,0 0 0 0 0,0 0 0 0 0,0 0 0 0 0,0 0-1 0 0,0 0 1 0 0,0 0 0 0 0,0 0 0 0 0,0 0 0 0 0,0 0-1 0 0,0 0 1 0 0,0 0 3 0 0,4-4-226 0 0,3-8-187 0 0,-7 11 421 0 0,0-1 1 0 0,0 0-1 0 0,0 0 1 0 0,0 1-1 0 0,0-1 0 0 0,0 0 1 0 0,-1 0-1 0 0,1 1 1 0 0,-1-1-1 0 0,1 0 0 0 0,-1 0 1 0 0,1 1-1 0 0,-1-1 1 0 0,0 1-1 0 0,0-1 0 0 0,0 1 1 0 0,0-1-1 0 0,-1 0-8 0 0,-4-9 272 0 0,5 9-195 0 0,-1 1 1 0 0,1-1 0 0 0,-1 0-1 0 0,1 1 1 0 0,-1-1 0 0 0,0 1-1 0 0,1-1 1 0 0,-1 1 0 0 0,0 0-1 0 0,0 0 1 0 0,-1-1-78 0 0,-9-6 249 0 0,8 5-154 0 0,0 1 0 0 0,0 0 1 0 0,0 0-1 0 0,-1 0 0 0 0,1 0 0 0 0,-1 1 1 0 0,1-1-1 0 0,-1 1 0 0 0,-2 0-95 0 0,1 0 67 0 0,-1-1 0 0 0,1 0-1 0 0,0 0 1 0 0,-3-2-67 0 0,6 3 46 0 0,1-1 0 0 0,0 0 0 0 0,-1 1 0 0 0,1-1 1 0 0,0 0-1 0 0,0 0 0 0 0,0 0 0 0 0,1 0 0 0 0,-1-1 0 0 0,0 1 0 0 0,1 0 1 0 0,-2-3-47 0 0,1-1 39 0 0,-1 1 0 0 0,1-1 1 0 0,0 0-1 0 0,0 0 1 0 0,0-2-40 0 0,1 2 34 0 0,0 1 0 0 0,1-1 0 0 0,-1 1 1 0 0,1-1-1 0 0,0 1 0 0 0,1-1 0 0 0,-1 1 1 0 0,1-1-1 0 0,0-1-34 0 0,2 1 137 0 0,-1 0 0 0 0,1 0 0 0 0,2-5-137 0 0,-2 7-1 0 0,-1 0 0 0 0,0-1 0 0 0,0 0 0 0 0,0 1 0 0 0,-1-1 0 0 0,1-2 1 0 0,-1 3 8 0 0,0 0-1 0 0,1 0 1 0 0,-1 0-1 0 0,1 0 1 0 0,0 0-1 0 0,0 1 1 0 0,0-1-1 0 0,2-2-7 0 0,5-8 215 0 0,1 2-255 0 0,23-40 208 0 0,-31 48-164 0 0,1 0 0 0 0,0 0-1 0 0,-1 1 1 0 0,3-2-4 0 0,8-12 281 0 0,-3 3-305 0 0,-8 12-10 0 0,0-1 1 0 0,0 1 0 0 0,0-1 0 0 0,0 0 0 0 0,-1 0 0 0 0,1 1-1 0 0,-1-1 1 0 0,0 0 0 0 0,0 0 0 0 0,1-2 33 0 0,-1-2-54 0 0,1 0 0 0 0,1 0 0 0 0,-1 0 0 0 0,1 0 0 0 0,1 0 0 0 0,1-2 54 0 0,2-4 60 0 0,0 1-45 0 0,0 1 0 0 0,1-1-1 0 0,4-3-14 0 0,-7 9 4 0 0,2-4-232 0 0,-3 5 179 0 0,0 0-1 0 0,0 0 1 0 0,0 0-1 0 0,1 1 50 0 0,2-3 51 0 0,-1 0 0 0 0,3-4-51 0 0,-2 3 60 0 0,2-8-338 0 0,-2 6 125 0 0,-7 10 133 0 0,0-1 0 0 0,0 1 0 0 0,0-1 0 0 0,0 0 0 0 0,1 1 0 0 0,-1-1 0 0 0,0 1 0 0 0,0-1 0 0 0,0 1-1 0 0,0-1 1 0 0,0 1 0 0 0,0-1 0 0 0,0 1 0 0 0,-1-1 0 0 0,1 0 20 0 0,0 1-9 0 0,0 0-1 0 0,0 0 1 0 0,0 0 0 0 0,0 0-1 0 0,0-1 1 0 0,0 1 0 0 0,0 0-1 0 0,0 0 1 0 0,0 0 0 0 0,-1 0-1 0 0,1-1 1 0 0,0 1 0 0 0,0 0-1 0 0,0 0 1 0 0,0 0 0 0 0,0-1-1 0 0,0 1 1 0 0,0 0 0 0 0,1 0-1 0 0,-1 0 1 0 0,0 0 0 0 0,0-1-1 0 0,0 1 1 0 0,0 0 0 0 0,0 0-1 0 0,0 0 1 0 0,0 0-1 0 0,0 0 1 0 0,0-1 0 0 0,0 1-1 0 0,1 0 1 0 0,-1 0 0 0 0,0 0-1 0 0,0 0 1 0 0,0 0 0 0 0,0 0-1 0 0,0-1 1 0 0,1 1 0 0 0,-1 0-1 0 0,0 0 1 0 0,0 0 0 0 0,0 0-1 0 0,0 0 1 0 0,1 0 0 0 0,-1 0 9 0 0,0 0-24 0 0,1-1 1 0 0,-1 1 0 0 0,1 0 0 0 0,0-1-1 0 0,-1 1 1 0 0,0 0 0 0 0,1-1-1 0 0,-1 1 1 0 0,1-1 0 0 0,-1 1 0 0 0,1-1-1 0 0,-1 1 1 0 0,0-1 0 0 0,1 1 0 0 0,-1-1-1 0 0,0 1 1 0 0,1-1 0 0 0,-1 1 0 0 0,0-1 23 0 0,2-2-49 0 0,1-2-156 0 0,1 0 0 0 0,0 1 1 0 0,3-3 204 0 0,-5 5-9 0 0,8-9 55 0 0,-5 6-48 0 0,0-1 1 0 0,0 1-1 0 0,3-1 2 0 0,-2-1 91 0 0,-5 6-88 0 0,0 0 1 0 0,0 0-1 0 0,0 0 1 0 0,0 0-1 0 0,1 0 1 0 0,-1 0-1 0 0,1-1-3 0 0,-2 2-6 0 0,0 0-1 0 0,0 0 1 0 0,0 0-1 0 0,0 0 1 0 0,0 0 0 0 0,0 0-1 0 0,0 0 1 0 0,1 0-1 0 0,-1 0 1 0 0,0 0-1 0 0,0 0 1 0 0,0 0 0 0 0,0 0-1 0 0,0 0 1 0 0,0 0-1 0 0,0 0 1 0 0,0 0 0 0 0,0 0-1 0 0,0 0 1 0 0,1 0-1 0 0,-1 0 1 0 0,0 1-1 0 0,0-1 1 0 0,0 0 0 0 0,0 0-1 0 0,0 0 1 0 0,0 0-1 0 0,0 0 1 0 0,0 0-1 0 0,0 0 1 0 0,0 0 0 0 0,0 0-1 0 0,0 0 1 0 0,0 0-1 0 0,0 0 1 0 0,0 0 0 0 0,1 1 6 0 0,-1-2 194 0 0,-17 10 270 0 0,13-6-487 0 0,0 0 0 0 0,0-1 0 0 0,0 0 0 0 0,0 0 0 0 0,-2 1 23 0 0,5-3-1 0 0,-16 10 77 0 0,-1 0 1 0 0,1 1-1 0 0,-9 7-76 0 0,-3 3 66 0 0,18-12-26 0 0,0 0-1 0 0,0 1 1 0 0,-1 2-40 0 0,0 0 165 0 0,0-1-1 0 0,-3 2-164 0 0,-32 21 340 0 0,-1-1 0 0 0,-9 1-340 0 0,37-24 223 0 0,-12 4-223 0 0,12-6-144 0 0,-14 9 144 0 0,22-11 2 0 0,1 0 0 0 0,-2-1 0 0 0,1 0 0 0 0,0-1 0 0 0,-1 0 1 0 0,0-1-1 0 0,0-1 0 0 0,0 0 0 0 0,-1 0-2 0 0,2-1 106 0 0,7 0-138 0 0,0-1 0 0 0,1 0 0 0 0,-1 0 0 0 0,0 0 0 0 0,-3-1 32 0 0,3 0 22 0 0,0 1 0 0 0,0 0 0 0 0,0 0 0 0 0,0 0 0 0 0,-1 0 0 0 0,1 1 0 0 0,-1 0-22 0 0,-9 2 129 0 0,-11 5-129 0 0,-12 3-92 0 0,22-8 98 0 0,1 2-1 0 0,-1 0 1 0 0,1 1 0 0 0,-8 5-6 0 0,-33 11 75 0 0,38-15-47 0 0,1 0-1 0 0,-1 1 0 0 0,1 1 0 0 0,-15 10-27 0 0,23-13 72 0 0,-33 24 107 0 0,-27 26-179 0 0,37-30-98 0 0,21-17 199 0 0,0 0 0 0 0,-9 10-101 0 0,18-17-11 0 0,1-1 0 0 0,-1 1 1 0 0,1-1-1 0 0,-1 1 1 0 0,0-1-1 0 0,1 1 1 0 0,-1-1-1 0 0,0 0 0 0 0,0 0 1 0 0,0 0-1 0 0,0 0 1 0 0,0 0-1 0 0,0 0 11 0 0,0-1-28 0 0,2 0 25 0 0,0 0 1 0 0,-1 0-1 0 0,1 0 0 0 0,0 1 1 0 0,0-1-1 0 0,0 0 0 0 0,-1 0 1 0 0,1 0-1 0 0,0 0 0 0 0,0 0 0 0 0,0 0 1 0 0,-1 0-1 0 0,1 0 0 0 0,0 0 1 0 0,0 0-1 0 0,-1 0 0 0 0,1 0 0 0 0,0 0 1 0 0,0 0-1 0 0,0 0 0 0 0,-1 0 1 0 0,1 0-1 0 0,0 0 0 0 0,0 0 1 0 0,0 0-1 0 0,-1-1 0 0 0,1 1 0 0 0,0 0 1 0 0,0 0-1 0 0,0 0 0 0 0,-1 0 1 0 0,1 0-1 0 0,0-1 0 0 0,0 1 0 0 0,0 0 1 0 0,0 0-1 0 0,0 0 0 0 0,-1 0 1 0 0,1-1-1 0 0,0 1 0 0 0,0 0 3 0 0,-3-4 35 0 0,1 3-41 0 0,1-1-1 0 0,-1 1 1 0 0,0-1-1 0 0,-1 1 1 0 0,1 0-1 0 0,0 0 1 0 0,0 0-1 0 0,0 0 1 0 0,-1 1-1 0 0,-1-1 7 0 0,0 0-10 0 0,-7-5-60 0 0,9 5 81 0 0,1 0 0 0 0,0 0 0 0 0,-1 1 1 0 0,1-1-1 0 0,0 1 0 0 0,-1-1 0 0 0,1 1 0 0 0,-1-1 0 0 0,1 1 0 0 0,-1 0 0 0 0,1-1 1 0 0,-1 1-1 0 0,0 0 0 0 0,0 0-11 0 0,-16 2-44 0 0,12-2 16 0 0,-1 0 0 0 0,1 1-1 0 0,0 0 1 0 0,0 0-1 0 0,-2 1 29 0 0,-3 1 94 0 0,-11 5-57 0 0,0-2 0 0 0,-1-1 0 0 0,-9 1-37 0 0,0 0-22 0 0,25-4 17 0 0,0-1 0 0 0,-1 1 0 0 0,1-2 0 0 0,-1 1 0 0 0,1-1-1 0 0,-3 0 6 0 0,-65-11-242 0 0,72 11 240 0 0,-56-4-271 0 0,50 2 254 0 0,7 1 22 0 0,-1 0 0 0 0,1 1 1 0 0,0 0-1 0 0,-1-1 0 0 0,1 1 1 0 0,0 0-1 0 0,-1 0-3 0 0,0 0-16 0 0,1 0 1 0 0,0 0-1 0 0,0 0 0 0 0,0 0 0 0 0,0-1 1 0 0,0 1-1 0 0,0-1 16 0 0,-13-1-105 0 0,-8 1 238 0 0,15 0-160 0 0,1 0 1 0 0,-1 1 0 0 0,-7 1 26 0 0,-5 1-67 0 0,-16 0 67 0 0,31-2 0 0 0,0 0 1 0 0,0-1-1 0 0,0 0 1 0 0,0 1-1 0 0,0-1 0 0 0,0-1 1 0 0,-3 0-1 0 0,4 0 26 0 0,0 1 0 0 0,0 0-1 0 0,-1 0 1 0 0,1 1 0 0 0,0-1 0 0 0,0 1 0 0 0,0 0-26 0 0,-18-2 116 0 0,9-3-104 0 0,11 5-22 0 0,0-1 0 0 0,0 0 0 0 0,-1 0 0 0 0,1 1 0 0 0,0-1 0 0 0,-1 0 10 0 0,1 1 7 0 0,-1-1 0 0 0,1 0 0 0 0,0 0 0 0 0,0 0 0 0 0,0 0 0 0 0,0 0 0 0 0,0 0 0 0 0,0 0 0 0 0,0-1 0 0 0,0 1 0 0 0,0-1-7 0 0,-7-5-57 0 0,5 4-10 0 0,1 1 104 0 0,0 0 0 0 0,0 0-1 0 0,-1 0 1 0 0,1 0-1 0 0,-1 1 1 0 0,0-1-1 0 0,0 1-36 0 0,0-1-5 0 0,-1 0 0 0 0,1 0-1 0 0,-1-1 1 0 0,1 1-1 0 0,-2-2 6 0 0,-3-2-150 0 0,0 0 179 0 0,7 4-12 0 0,0 0 0 0 0,-1 1 0 0 0,1 0 0 0 0,0-1 0 0 0,0 1-1 0 0,-1 0 1 0 0,1 0 0 0 0,-1 0-17 0 0,1 1 13 0 0,0-1 1 0 0,0 0-1 0 0,0 0 0 0 0,0 0 1 0 0,1 0-1 0 0,-1 0 0 0 0,0 0 0 0 0,-1-1-13 0 0,1 0-24 0 0,0 1 0 0 0,0-1-1 0 0,0 1 1 0 0,0 0-1 0 0,0 0 1 0 0,-2-1 24 0 0,-21-7 19 0 0,8 1 55 0 0,15 7-67 0 0,-1 1-1 0 0,0-1 0 0 0,0 1 0 0 0,1-1 0 0 0,-1 1 0 0 0,0 0 0 0 0,0 0-6 0 0,0 2-100 0 0,2-2 47 0 0,1 0 30 0 0,0 1 19 0 0,0-1 1 0 0,0 1-1 0 0,0-1 1 0 0,0 1-1 0 0,0 0 0 0 0,0-1 1 0 0,-1 1-1 0 0,2-1 1 0 0,-1 1-1 0 0,0 0 0 0 0,0-1 1 0 0,0 1-1 0 0,0-1 1 0 0,0 1-1 0 0,0 0 0 0 0,1-1 1 0 0,-1 1-1 0 0,0-1 1 0 0,0 1-1 0 0,1-1 4 0 0,7 14-80 0 0,16 18 337 0 0,-17-22-336 0 0,-4-7 85 0 0,0 1 1 0 0,0 0 0 0 0,0-1-1 0 0,0 0 1 0 0,3 3-7 0 0,-5-5-22 0 0,1 1 0 0 0,0 0 0 0 0,-1-1 1 0 0,1 1-1 0 0,-1 0 0 0 0,0 0 0 0 0,0 0 1 0 0,0 1 21 0 0,8 10-49 0 0,-8-12 37 0 0,0 0 0 0 0,0 1 1 0 0,0-1-1 0 0,0 0 0 0 0,0 1 0 0 0,-1-1 1 0 0,1 0-1 0 0,0 2 12 0 0,-1-3 2 0 0,0 1 1 0 0,0 0-1 0 0,1-1 1 0 0,-1 1-1 0 0,0-1 0 0 0,1 1 1 0 0,-1 0-1 0 0,0-1 1 0 0,1 1-1 0 0,-1-1 1 0 0,1 1-1 0 0,-1-1 1 0 0,1 1-1 0 0,-1-1 0 0 0,1 1 1 0 0,-1-1-1 0 0,1 0 1 0 0,-1 1-1 0 0,1-1 1 0 0,0 1-3 0 0,5 0-130 0 0,-6-1 133 0 0,0 0 0 0 0,0 0 0 0 0,1 0 0 0 0,-1 0 0 0 0,0 0 0 0 0,0 0 0 0 0,0 0 0 0 0,1 0 0 0 0,-1 0 0 0 0,0 0 0 0 0,0 0 0 0 0,0 0 0 0 0,1 1 0 0 0,-1-1 0 0 0,0 0 0 0 0,0 0-1 0 0,0 0 1 0 0,1 0 0 0 0,-1 0 0 0 0,0 1 0 0 0,0-1 0 0 0,0 0 0 0 0,0 0 0 0 0,0 0 0 0 0,1 0 0 0 0,-1 1 0 0 0,0-1 0 0 0,0 0 0 0 0,0 0 0 0 0,0 0 0 0 0,0 1 0 0 0,0-1 0 0 0,0 0 0 0 0,0 0 0 0 0,0 1 0 0 0,0-1 0 0 0,0 0 0 0 0,0 0 0 0 0,0 0 0 0 0,0 1 0 0 0,0-1 0 0 0,0 0 0 0 0,0 0-1 0 0,0 1 1 0 0,0-1 0 0 0,0 0-3 0 0,0 1 4 0 0,0-1 0 0 0,0 1 0 0 0,0-1 0 0 0,0 1 0 0 0,0-1 0 0 0,1 1 0 0 0,-1-1 0 0 0,0 1 0 0 0,0 0-1 0 0,1-1 1 0 0,-1 1 0 0 0,0-1 0 0 0,1 0 0 0 0,-1 1 0 0 0,0-1 0 0 0,1 1 0 0 0,-1-1 0 0 0,1 0 0 0 0,-1 1 0 0 0,1-1-1 0 0,-1 0 1 0 0,1 1 0 0 0,-1-1 0 0 0,1 0 0 0 0,-1 0 0 0 0,1 1-4 0 0,0-1 33 0 0,1 4 18 0 0,-2-4-57 0 0,0 0 0 0 0,0 0 0 0 0,0 0-1 0 0,0 1 1 0 0,0-1 0 0 0,0 0 0 0 0,0 0-1 0 0,0 0 1 0 0,0 0 0 0 0,0 1 0 0 0,1-1-1 0 0,-1 0 1 0 0,0 0 0 0 0,0 0 0 0 0,0 0-1 0 0,0 1 1 0 0,0-1 0 0 0,0 0 0 0 0,0 0 0 0 0,1 0-1 0 0,-1 0 1 0 0,0 0 0 0 0,0 0 0 0 0,0 1-1 0 0,0-1 1 0 0,0 0 0 0 0,1 0 0 0 0,-1 0-1 0 0,0 0 1 0 0,0 0 0 0 0,0 0 0 0 0,0 0-1 0 0,1 0 1 0 0,-1 0 0 0 0,0 0 0 0 0,0 0 0 0 0,0 0-1 0 0,1 0 1 0 0,-1 0 0 0 0,0 0 0 0 0,0 0-1 0 0,0 0 7 0 0,1 0 12 0 0,-1 0 0 0 0,0 0 0 0 0,0 0-1 0 0,0 0 1 0 0,1 0 0 0 0,-1 0-1 0 0,0 0 1 0 0,0 0 0 0 0,0 0 0 0 0,0 0-1 0 0,1 0 1 0 0,-1 0 0 0 0,0 0-1 0 0,0 0 1 0 0,0 0 0 0 0,1 0 0 0 0,-1 0-1 0 0,0 0 1 0 0,0 1 0 0 0,0-1-1 0 0,0 0 1 0 0,0 0 0 0 0,1 0 0 0 0,-1 0-1 0 0,0 0 1 0 0,0 0 0 0 0,0 1 0 0 0,0-1-1 0 0,0 0 1 0 0,0 0 0 0 0,0 0-1 0 0,1 0 1 0 0,-1 1 0 0 0,0-1 0 0 0,0 0-12 0 0,2 2-131 0 0,-2-2 135 0 0,0 1 0 0 0,1-1-1 0 0,-1 0 1 0 0,0 1 0 0 0,0-1 0 0 0,0 0-1 0 0,1 1 1 0 0,-1-1 0 0 0,0 0-1 0 0,0 1 1 0 0,0-1 0 0 0,0 1-1 0 0,0-1 1 0 0,0 0 0 0 0,1 1-1 0 0,-1-1 1 0 0,0 1-4 0 0,0 0-6 0 0,0-1 1 0 0,0 1-1 0 0,0-1 1 0 0,1 1-1 0 0,-1 0 0 0 0,0-1 1 0 0,1 1-1 0 0,-1-1 0 0 0,0 1 1 0 0,1 0-1 0 0,-1-1 0 0 0,1 1 1 0 0,-1-1-1 0 0,1 1 1 0 0,-1-1-1 0 0,1 0 0 0 0,-1 1 1 0 0,1-1-1 0 0,0 0 0 0 0,-1 1 1 0 0,1-1-1 0 0,0 0 6 0 0,-1 1-1 0 0,1-1 0 0 0,-1 1 0 0 0,1-1 0 0 0,-1 1 0 0 0,1-1-1 0 0,-1 1 1 0 0,1-1 0 0 0,-1 1 0 0 0,0-1 0 0 0,1 1 0 0 0,-1 0 0 0 0,0-1 0 0 0,1 1 0 0 0,-1 0 1 0 0,3 4 71 0 0,-2-3-64 0 0,0-1-1 0 0,-1 0 1 0 0,0 0-1 0 0,1 0 1 0 0,-1 1 0 0 0,0-1-1 0 0,1 0 1 0 0,-1 0-1 0 0,0 1 1 0 0,0 0-7 0 0,1 6-85 0 0,0-3 80 0 0,-1-5 9 0 0,0 1 1 0 0,0 0-1 0 0,0-1 1 0 0,1 1-1 0 0,-1-1 1 0 0,0 1 0 0 0,0-1-1 0 0,0 1 1 0 0,1 0-1 0 0,-1-1 1 0 0,0 1 0 0 0,1-1-1 0 0,-1 1 1 0 0,0-1-1 0 0,1 0 1 0 0,-1 1 0 0 0,1-1-1 0 0,-1 1 1 0 0,1-1-5 0 0,-1 0-2 0 0,1 1 0 0 0,-1-1 1 0 0,0 0-1 0 0,0 0 1 0 0,1 0-1 0 0,-1 1 0 0 0,0-1 1 0 0,0 0-1 0 0,1 0 0 0 0,-1 0 1 0 0,0 1-1 0 0,0-1 0 0 0,1 0 1 0 0,-1 1-1 0 0,0-1 1 0 0,0 0-1 0 0,0 1 0 0 0,0-1 1 0 0,0 0-1 0 0,1 1 0 0 0,-1-1 1 0 0,0 0-1 0 0,0 1 0 0 0,0-1 1 0 0,0 0-1 0 0,0 1 1 0 0,0-1-1 0 0,0 0 0 0 0,0 1 1 0 0,0-1-1 0 0,0 0 0 0 0,0 1 1 0 0,-1-1 1 0 0,1 3 122 0 0,1 3-131 0 0,-1-6 9 0 0,1 1 0 0 0,-1 0 0 0 0,0-1 1 0 0,0 1-1 0 0,0 0 0 0 0,0-1 1 0 0,0 1-1 0 0,0 0 0 0 0,0-1 0 0 0,0 1 1 0 0,0-1-1 0 0,0 1 0 0 0,-1 0 0 0 0,1 0 0 0 0,-2 5-46 0 0,-1 4 38 0 0,2-9 6 0 0,1-1 0 0 0,0 0 0 0 0,0 1 0 0 0,0-1 0 0 0,0 0 0 0 0,0 1 0 0 0,0-1 0 0 0,0 1 0 0 0,0-1 0 0 0,0 0 0 0 0,0 1 0 0 0,0-1-1 0 0,0 0 1 0 0,0 1 0 0 0,0-1 0 0 0,1 1 0 0 0,-1-1 0 0 0,0 0 0 0 0,0 1 0 0 0,0-1 0 0 0,0 0 0 0 0,1 1 0 0 0,-1-1 0 0 0,0 0 2 0 0,0 0 2 0 0,0 0 0 0 0,1 1 0 0 0,-1-1 0 0 0,0 0 0 0 0,0 0 0 0 0,0 0 0 0 0,0 0 0 0 0,0 1 0 0 0,0-1 0 0 0,0 0 0 0 0,0 0-1 0 0,0 0 1 0 0,1 1 0 0 0,-1-1 0 0 0,0 0 0 0 0,0 0 0 0 0,0 0 0 0 0,0 1 0 0 0,0-1 0 0 0,0 0 0 0 0,0 0 0 0 0,0 0 0 0 0,-1 1-2 0 0,0 5 48 0 0,1-5-46 0 0,0-1 0 0 0,0 1 0 0 0,0-1 0 0 0,0 1 0 0 0,0 0 0 0 0,0-1 0 0 0,0 1 0 0 0,0-1 0 0 0,-1 1 1 0 0,1-1-1 0 0,0 1 0 0 0,0-1 0 0 0,-1 1 0 0 0,1 0 0 0 0,0-1 0 0 0,-1 1-2 0 0,1-1-3 0 0,0 1 1 0 0,0-1-1 0 0,0 1 0 0 0,0-1 0 0 0,0 1 1 0 0,0-1-1 0 0,0 1 0 0 0,0-1 1 0 0,0 1-1 0 0,0-1 0 0 0,0 1 0 0 0,0-1 1 0 0,0 1-1 0 0,0-1 0 0 0,0 1 3 0 0,1 1 29 0 0,-2 4-4 0 0,1-5-32 0 0,0-1-1 0 0,0 0 0 0 0,0 0 0 0 0,0 1 0 0 0,0-1 0 0 0,-1 0 0 0 0,1 1 0 0 0,0-1 0 0 0,0 0 0 0 0,0 1 1 0 0,0-1-1 0 0,0 0 0 0 0,0 0 0 0 0,1 1 0 0 0,-1-1 0 0 0,0 0 0 0 0,0 1 0 0 0,0-1 0 0 0,0 0 0 0 0,0 0 1 0 0,0 1-1 0 0,0-1 0 0 0,1 0 0 0 0,-1 0 0 0 0,0 1 0 0 0,0-1 8 0 0,0 3 25 0 0,-1 0-1 0 0,1 0 1 0 0,-1 0-1 0 0,1-1 1 0 0,-1 1 0 0 0,0 0-1 0 0,-1 0-24 0 0,1-2-1 0 0,1 0 0 0 0,-1 0 1 0 0,1 0-1 0 0,-1 0 0 0 0,1 0 0 0 0,-1 0 0 0 0,1 0 0 0 0,-1 0 1 0 0,1 0-1 0 0,0 1 0 0 0,0-1 0 0 0,-1 0 0 0 0,1 0 0 0 0,0 0 1 0 0,0 0-1 0 0,0 1 1 0 0,-3 5-5 0 0,3-7-2 0 0,-1 1 0 0 0,1 0 0 0 0,0-1 0 0 0,-1 1 0 0 0,1-1 0 0 0,0 1 0 0 0,-1-1 0 0 0,1 1 1 0 0,0 0-1 0 0,0-1 0 0 0,0 1 0 0 0,0 0 7 0 0,0-1-1 0 0,0 0 0 0 0,0 1 1 0 0,0-1-1 0 0,0 1 0 0 0,-1-1 1 0 0,1 1-1 0 0,0-1 0 0 0,0 0 1 0 0,0 1-1 0 0,0-1 0 0 0,-1 1 1 0 0,1-1-1 0 0,0 0 0 0 0,0 1 1 0 0,-1-1-1 0 0,1 1 0 0 0,0-1 1 0 0,0 0-1 0 0,-1 0 0 0 0,1 1 1 0 0,0-1-1 0 0,-1 0 1 0 0,-1 2 111 0 0,2-1-118 0 0,-1 0 0 0 0,0 0 0 0 0,0 0 0 0 0,1 0 0 0 0,-1 0-1 0 0,1 0 1 0 0,-1 0 0 0 0,1 0 0 0 0,-1 0 0 0 0,1 0 0 0 0,0 0 0 0 0,0 1 0 0 0,-1-1 0 0 0,1 1 7 0 0,-2-2 60 0 0,-2 1-73 0 0,4-1 18 0 0,0 0 0 0 0,-1 1 0 0 0,1-1 0 0 0,0 0 0 0 0,0 1-1 0 0,0-1 1 0 0,-1 0 0 0 0,1 1 0 0 0,0-1 0 0 0,0 0 0 0 0,0 1-1 0 0,0-1 1 0 0,0 1 0 0 0,0-1 0 0 0,0 0 0 0 0,0 1 0 0 0,0-1-1 0 0,0 1 1 0 0,0-1 0 0 0,0 0-5 0 0,-1 4 6 0 0,1-1 1 0 0,-1 1-1 0 0,0-1 0 0 0,0 1 0 0 0,0-1 1 0 0,-1 0-1 0 0,1 1 0 0 0,-1-1 1 0 0,0 0-1 0 0,-1 2-6 0 0,3 7-174 0 0,-1-9 168 0 0,1-3 9 0 0,0 1 0 0 0,0-1 1 0 0,-1 0-1 0 0,1 0 1 0 0,0 1-1 0 0,0-1 1 0 0,0 0-1 0 0,0 1 0 0 0,0-1 1 0 0,0 0-1 0 0,0 1 1 0 0,0-1-1 0 0,0 0 1 0 0,0 0-1 0 0,0 1 0 0 0,0-1 1 0 0,0 0-1 0 0,0 1 1 0 0,0-1-1 0 0,0 0 1 0 0,0 1-1 0 0,1-1 0 0 0,-1 0 1 0 0,0 0-1 0 0,0 1 1 0 0,0-1-1 0 0,0 0 1 0 0,0 0-1 0 0,1 1 0 0 0,-1-1-3 0 0,3 0-92 0 0,-3 1 209 0 0,1 1-86 0 0,0 5-113 0 0,-1-6 85 0 0,0 0 1 0 0,0-1-1 0 0,1 1 0 0 0,-1 0 0 0 0,0 0 0 0 0,0 0 1 0 0,0-1-1 0 0,0 1 0 0 0,0 0 0 0 0,0 0 0 0 0,-1 0 1 0 0,1-1-1 0 0,0 1 0 0 0,0 1-3 0 0,0-2 1 0 0,0 0-1 0 0,0 0 0 0 0,0 0 1 0 0,0 0-1 0 0,0 0 0 0 0,0 0 1 0 0,0 0-1 0 0,0 0 1 0 0,0 0-1 0 0,0 0 0 0 0,0 0 1 0 0,0 0-1 0 0,0 1 1 0 0,0-1-1 0 0,0 0 0 0 0,0 0 1 0 0,0 0-1 0 0,0 0 0 0 0,0 0 1 0 0,0 0-1 0 0,0 0 1 0 0,0 0-1 0 0,0 0 0 0 0,0 0 1 0 0,0 0-1 0 0,0 0 1 0 0,0 0-1 0 0,0 0 0 0 0,0 0 1 0 0,0 0-1 0 0,0 0 0 0 0,0 0 1 0 0,0 0-1 0 0,0 0 1 0 0,0 0-1 0 0,1 0 0 0 0,-1 0 1 0 0,0 0-1 0 0,0 0 1 0 0,0 0-1 0 0,0 0 0 0 0,0 0 1 0 0,0 0-1 0 0,0 0 1 0 0,0 0-1 0 0,0 0 0 0 0,0 0 1 0 0,0 0-1 0 0,0 0 0 0 0,0 0 1 0 0,0 0-1 0 0,0 0 1 0 0,0 0-1 0 0,1 0 0 0 0,-1 0 1 0 0,0 0-1 0 0,0 0 1 0 0,0 0-1 0 0,0 0 0 0 0,0 0 1 0 0,0 0-1 0 0,0 0 0 0 0,0 0 1 0 0,0 0-1 0 0,0 0 1 0 0,0 0-1 0 0,0 0 0 0 0,0 0 1 0 0,0 0-1 0 0,0 0-2 0 0,0 0 0 0 0,0 0 0 0 0,0 0 1 0 0,1 1-1 0 0,-1-1 0 0 0,0 0 0 0 0,0 0 0 0 0,0 0 1 0 0,0 1-1 0 0,1-1 0 0 0,-1 0 0 0 0,0 0 0 0 0,0 0 1 0 0,0 0-1 0 0,1 1 0 0 0,-1-1 0 0 0,0 0 0 0 0,0 0 1 0 0,0 0-1 0 0,1 0 0 0 0,-1 0 0 0 0,0 0 0 0 0,1 0 2 0 0,2-1 30 0 0,-2 1 84 0 0,0 7-70 0 0,-1-3-84 0 0,0 5 145 0 0,0-9-110 0 0,0 0 1 0 0,0 0 0 0 0,0 0 0 0 0,0 1-1 0 0,0-1 1 0 0,0 0 0 0 0,0 0-1 0 0,0 0 1 0 0,0 1 0 0 0,0-1-1 0 0,0 0 1 0 0,0 0 0 0 0,0 0-1 0 0,0 0 1 0 0,0 1 0 0 0,0-1-1 0 0,1 0 1 0 0,-1 0 0 0 0,0 0-1 0 0,0 0 1 0 0,0 0 0 0 0,0 1-1 0 0,0-1 1 0 0,0 0 0 0 0,1 0-1 0 0,-1 0 1 0 0,0 0 0 0 0,0 0-1 0 0,0 0 1 0 0,0 0 4 0 0,1 0 6 0 0,-1 1 1 0 0,0-1-1 0 0,0 0 0 0 0,0 0 1 0 0,1 0-1 0 0,-1 0 0 0 0,0 0 1 0 0,0 0-1 0 0,0 0 0 0 0,0 0 1 0 0,1 0-1 0 0,-1 1 0 0 0,0-1 1 0 0,0 0-1 0 0,0 0 0 0 0,0 0 1 0 0,0 0-1 0 0,1 0 0 0 0,-1 1 0 0 0,0-1 1 0 0,0 0-1 0 0,0 0 0 0 0,0 0 1 0 0,0 1-1 0 0,0-1 0 0 0,0 0 1 0 0,0 0-1 0 0,0 0 0 0 0,0 1 1 0 0,0-1-7 0 0,0 0-2 0 0,0 0 0 0 0,0 0 1 0 0,0 0-1 0 0,0 1 0 0 0,0-1 1 0 0,0 0-1 0 0,0 0 0 0 0,0 0 1 0 0,1 0-1 0 0,-1 0 1 0 0,0 1-1 0 0,0-1 0 0 0,0 0 1 0 0,0 0-1 0 0,0 0 0 0 0,0 0 1 0 0,0 0-1 0 0,0 0 0 0 0,0 0 1 0 0,0 1-1 0 0,0-1 0 0 0,1 0 1 0 0,-1 0-1 0 0,0 0 0 0 0,0 0 1 0 0,0 0-1 0 0,0 0 1 0 0,0 0-1 0 0,0 0 0 0 0,1 0 1 0 0,-1 0-1 0 0,0 0 0 0 0,0 0 1 0 0,0 0-1 0 0,0 0 0 0 0,0 0 1 0 0,0 0-1 0 0,1 0 0 0 0,-1 0 1 0 0,0 0-1 0 0,0 0 0 0 0,0 0 1 0 0,0 0 1 0 0,0 0 5 0 0,1 0 0 0 0,-1 0 0 0 0,0 0 0 0 0,0 1 0 0 0,0-1 1 0 0,1 0-1 0 0,-1 0 0 0 0,0 0 0 0 0,0 0 0 0 0,0 0 0 0 0,0 0 0 0 0,1 0 0 0 0,-1 0 1 0 0,0 1-1 0 0,0-1 0 0 0,0 0 0 0 0,0 0 0 0 0,0 0 0 0 0,0 0 0 0 0,1 0 0 0 0,-1 1 0 0 0,0-1 1 0 0,0 0-1 0 0,0 0 0 0 0,0 0 0 0 0,0 0 0 0 0,0 1 0 0 0,0-1 0 0 0,0 0 0 0 0,0 0 1 0 0,0 1-6 0 0,2 2-65 0 0,-2-3 69 0 0,0 0 0 0 0,0 0 0 0 0,1 1 0 0 0,-1-1 0 0 0,0 0 0 0 0,0 0 0 0 0,0 0 0 0 0,0 0 0 0 0,0 0 0 0 0,0 0 0 0 0,0 0 0 0 0,0 0 0 0 0,0 0 0 0 0,1 0 0 0 0,-1 0 0 0 0,0 0 0 0 0,0 0 0 0 0,0 0 0 0 0,0 0 0 0 0,0 0 0 0 0,0 0 0 0 0,0 0 0 0 0,0 0 0 0 0,0 0 0 0 0,1 0 0 0 0,-1 0 0 0 0,0-1 0 0 0,0 1-1 0 0,0 0 1 0 0,0 0 0 0 0,0 0 0 0 0,0 0 0 0 0,0 0 0 0 0,0 0 0 0 0,0 0 0 0 0,0 0 0 0 0,0 0 0 0 0,0 0 0 0 0,1 0-4 0 0,2 1 86 0 0,-3-1-92 0 0,0 1 0 0 0,0-1-1 0 0,0 0 1 0 0,1 0 0 0 0,-1 0 0 0 0,0 1 0 0 0,0-1 0 0 0,1 0 0 0 0,-1 0-1 0 0,0 0 1 0 0,1 0 0 0 0,-1 0 0 0 0,0 1 0 0 0,0-1 0 0 0,1 0-1 0 0,-1 0 1 0 0,0 0 0 0 0,1 0 0 0 0,-1 0 0 0 0,0 0 0 0 0,1 0 0 0 0,-1 0-1 0 0,0 0 1 0 0,1 0 0 0 0,-1 0 6 0 0,0-1 10 0 0,0 1 0 0 0,1 0-1 0 0,-1 0 1 0 0,0 0 0 0 0,0 0-1 0 0,1-1 1 0 0,-1 1 0 0 0,0 0-1 0 0,1 0 1 0 0,-1 0 0 0 0,0 0-1 0 0,0 0 1 0 0,1 0 0 0 0,-1 0-1 0 0,0 0 1 0 0,1 0 0 0 0,-1 0-1 0 0,0 0 1 0 0,1 0 0 0 0,-1 0-1 0 0,0 0 1 0 0,1 0 0 0 0,-1 0-1 0 0,0 0 1 0 0,0 0 0 0 0,1 0-1 0 0,-1 0 1 0 0,0 0 0 0 0,1 1-1 0 0,-1-1 1 0 0,0 0 0 0 0,0 0-1 0 0,1 0-9 0 0,4 10 47 0 0,0-1 54 0 0,-3-10-191 0 0,-2 1 89 0 0,0 0 1 0 0,0 0-1 0 0,0 0 0 0 0,0 0 0 0 0,1 0 1 0 0,-1 0-1 0 0,0 0 0 0 0,0 0 1 0 0,0 0-1 0 0,0-1 0 0 0,1 1 1 0 0,-1 0-1 0 0,0 0 0 0 0,0 0 0 0 0,0 0 1 0 0,0 0-1 0 0,0 0 0 0 0,1 0 1 0 0,-1 0-1 0 0,0 0 0 0 0,0 1 0 0 0,0-1 1 0 0,0 0-1 0 0,1 0 0 0 0,-1 0 1 0 0,0 0-1 0 0,0 0 0 0 0,0 0 1 0 0,0 0-1 0 0,0 0 0 0 0,1 0 0 0 0,-1 0 1 0 0,0 1-1 0 0,0-1 0 0 0,0 0 1 0 0,0 0-1 0 0,0 0 0 0 0,0 0 1 0 0,0 0-1 0 0,0 0 0 0 0,1 1 0 0 0,-1-1 1 0 0,0 0-1 0 0,0 0 0 0 0,0 0 1 0 0,0 0-1 0 0,0 1 0 0 0,0-1 0 0 0,0 0 1 0 0,0 0-1 0 0,0 0 0 0 0,0 0 1 0 0,0 1-1 0 0,0-1 0 0 0,0 0 1 0 0,0 0 0 0 0,0 0 1 0 0,0 1 1 0 0,0-1-1 0 0,0 0 1 0 0,0 0 0 0 0,0 1-1 0 0,0-1 1 0 0,0 0-1 0 0,1 0 1 0 0,-1 0 0 0 0,0 1-1 0 0,0-1 1 0 0,0 0-1 0 0,0 0 1 0 0,1 0 0 0 0,-1 0-1 0 0,0 0 1 0 0,0 1-1 0 0,0-1 1 0 0,1 0 0 0 0,-1 0-1 0 0,0 0 1 0 0,0 0-1 0 0,0 0 1 0 0,1 0 0 0 0,-1 0-1 0 0,0 0 1 0 0,0 0-1 0 0,1 0 1 0 0,-1 0 0 0 0,0 0-1 0 0,0 0-1 0 0,1 1-9 0 0,0-1-1 0 0,0 0 0 0 0,-1 0 1 0 0,1 0-1 0 0,0 0 1 0 0,-1 0-1 0 0,1-1 0 0 0,0 1 1 0 0,-1 0-1 0 0,1 0 1 0 0,0-1 9 0 0,-1 1 3 0 0,0 0 0 0 0,0 0 0 0 0,0 0 0 0 0,0 0 1 0 0,0 0-1 0 0,0 0 0 0 0,0 0 0 0 0,0 0 0 0 0,0 0 1 0 0,0 0-1 0 0,0 0 0 0 0,0 0 0 0 0,-1 0 0 0 0,1 0 1 0 0,0 0-1 0 0,0 0 0 0 0,0 0 0 0 0,0 0 0 0 0,0 0 1 0 0,0 0-1 0 0,0 0 0 0 0,0 0 0 0 0,0 0 0 0 0,0 0 1 0 0,0 0-1 0 0,0 0 0 0 0,0 0 0 0 0,0-1 0 0 0,0 1 1 0 0,0 0-1 0 0,0 0 0 0 0,0 0 0 0 0,0 0 0 0 0,0 0 1 0 0,0 0-1 0 0,0 0 0 0 0,0 0 0 0 0,0 0 0 0 0,0 0 1 0 0,0 0-1 0 0,0 0 0 0 0,0 0 0 0 0,0-1 0 0 0,0 1 1 0 0,0 0-1 0 0,0 0 0 0 0,0 0 0 0 0,0 0 0 0 0,0 0 1 0 0,0 0-1 0 0,0 0 0 0 0,0 0 0 0 0,0 0 0 0 0,0 0 1 0 0,0 0-1 0 0,0 0 0 0 0,0 0 0 0 0,0 0-3 0 0,-11-1-48 0 0,3 2 38 0 0,8-1 5 0 0,-1 1-1 0 0,1-1 1 0 0,-1 0-1 0 0,1 0 1 0 0,-1 0-1 0 0,1 0 1 0 0,-1 0-1 0 0,1 0 1 0 0,-1 0 0 0 0,1 0-1 0 0,-1 0 1 0 0,1 0-1 0 0,-1 0 1 0 0,1 0-1 0 0,-1 0 1 0 0,1 0-1 0 0,-1 0 1 0 0,1 0-1 0 0,-1-1 1 0 0,1 1 0 0 0,-1 0-1 0 0,1 0 1 0 0,0-1-1 0 0,-1 1 1 0 0,1 0-1 0 0,-1-1 1 0 0,1 1-1 0 0,-1-1 6 0 0,-5-1-54 0 0,5 2 51 0 0,1 0 0 0 0,0 0 0 0 0,-1 0 0 0 0,1 0 0 0 0,-1 0 0 0 0,1 0 0 0 0,0 0 0 0 0,-1 0 0 0 0,1 0 0 0 0,-1-1 0 0 0,1 1 1 0 0,0 0-1 0 0,-1 0 0 0 0,1 0 0 0 0,0-1 0 0 0,-1 1 0 0 0,1 0 0 0 0,0 0 0 0 0,-1-1 0 0 0,1 1 0 0 0,0 0 0 0 0,0 0 0 0 0,-1-1 0 0 0,1 1 0 0 0,0 0 0 0 0,0-1 0 0 0,0 1 0 0 0,0 0 0 0 0,-1-1 1 0 0,1 1 2 0 0,-1-7-20 0 0,1 7 18 0 0,0-1-1 0 0,0 1 0 0 0,0-1 1 0 0,0 0-1 0 0,0 1 0 0 0,0-1 0 0 0,0 0 1 0 0,0 1-1 0 0,-1-1 0 0 0,1 1 1 0 0,0-1-1 0 0,0 1 0 0 0,-1-1 1 0 0,1 0-1 0 0,-1 1 0 0 0,1-1 0 0 0,0 1 1 0 0,-1-1-1 0 0,1 1 0 0 0,-1 0 1 0 0,1-1-1 0 0,-1 1 0 0 0,1-1 1 0 0,-1 1-1 0 0,1 0 0 0 0,-1-1 3 0 0,0 1-8 0 0,1 0 0 0 0,0 0-1 0 0,0-1 1 0 0,-1 1 0 0 0,1 0-1 0 0,0-1 1 0 0,0 1 0 0 0,-1 0-1 0 0,1-1 1 0 0,0 1 0 0 0,0 0 0 0 0,0-1-1 0 0,0 1 1 0 0,-1 0 0 0 0,1-1-1 0 0,0 1 1 0 0,0 0 0 0 0,0-1 8 0 0,0 1-2 0 0,0 0 0 0 0,0 0 0 0 0,0 0 1 0 0,0 0-1 0 0,0 0 0 0 0,0 0 0 0 0,0 0 1 0 0,0 0-1 0 0,0 0 0 0 0,0 0 0 0 0,0 0 1 0 0,0-1-1 0 0,0 1 0 0 0,0 0 0 0 0,0 0 1 0 0,0 0-1 0 0,0 0 0 0 0,0 0 0 0 0,0 0 1 0 0,0 0-1 0 0,0 0 0 0 0,0 0 0 0 0,0 0 1 0 0,0 0-1 0 0,0 0 0 0 0,0 0 0 0 0,0 0 1 0 0,0 0-1 0 0,0-1 0 0 0,0 1 0 0 0,0 0 1 0 0,0 0-1 0 0,0 0 0 0 0,0 0 0 0 0,0 0 1 0 0,0 0-1 0 0,0 0 0 0 0,0 0 0 0 0,-1 0 0 0 0,1 0 1 0 0,0 0-1 0 0,0 0 0 0 0,0 0 0 0 0,0 0 1 0 0,0 0-1 0 0,0 0 0 0 0,0 0 0 0 0,0 0 1 0 0,0 0-1 0 0,0 0 0 0 0,0 0 0 0 0,0 0 1 0 0,0 0-1 0 0,0 0 0 0 0,-1 0 0 0 0,1 0 1 0 0,0 0-1 0 0,0 0 0 0 0,0 0 0 0 0,0 0 1 0 0,0 0-1 0 0,0 0 0 0 0,0 0 2 0 0,0 0 1 0 0,0 0 1 0 0,0 1-1 0 0,0-1 0 0 0,0 0 1 0 0,0 0-1 0 0,0 0 0 0 0,0 0 0 0 0,0 0 1 0 0,0 0-1 0 0,0 0 0 0 0,0 0 1 0 0,-1 0-1 0 0,1 0 0 0 0,0 0 0 0 0,0 0 1 0 0,0 0-1 0 0,0 0 0 0 0,0 0 1 0 0,0 0-1 0 0,0 0 0 0 0,0 0 0 0 0,0 0 1 0 0,0 0-1 0 0,0 0 0 0 0,0 0 0 0 0,0 0 1 0 0,0 0-1 0 0,-1 0 0 0 0,1 0 1 0 0,0 0-1 0 0,0 0 0 0 0,0 0 0 0 0,0 0 1 0 0,0 0-1 0 0,0 0 0 0 0,0 0 1 0 0,0 0-1 0 0,0 0 0 0 0,0 0 0 0 0,0 0 1 0 0,0 0-1 0 0,0 0 0 0 0,-1 0 1 0 0,1 0-2 0 0,0-4-21 0 0,1-2 72 0 0,-1 6-51 0 0,0-1 0 0 0,0 1 0 0 0,1-1 1 0 0,-1 1-1 0 0,0-1 0 0 0,0 1 0 0 0,0-1 0 0 0,0 1 1 0 0,0-1-1 0 0,0 1 0 0 0,0 0 0 0 0,0-1 0 0 0,0 1 1 0 0,0-1-1 0 0,-1 1 0 0 0,1-1 0 0 0,0 1 0 0 0,0 0 1 0 0,0-1-1 0 0,0 1 0 0 0,-1-1 0 0 0,1 1 0 0 0,0 0 1 0 0,-1-1-1 0 0,1 1 0 0 0,0-1 0 0 0,0 1 0 0 0,-1 0 1 0 0,1 0-1 0 0,0-1 0 0 0,-1 1 0 0 0,1 0 0 0 0,-1-1 1 0 0,1 2-12 0 0,-1-1 0 0 0,1 0 0 0 0,-1 0 0 0 0,1 0 0 0 0,-1 0 1 0 0,1 0-1 0 0,-1 0 0 0 0,1 0 0 0 0,-1 1 0 0 0,1-1 1 0 0,0 0-1 0 0,-1 0 0 0 0,1 0 0 0 0,-1 1 0 0 0,1-1 0 0 0,0 0 1 0 0,-1 1-1 0 0,1-1 0 0 0,-1 0 0 0 0,1 1 0 0 0,0-1 1 0 0,-1 1 10 0 0,0 0 15 0 0,1 0 0 0 0,-1 0 1 0 0,0 1-1 0 0,0-1 0 0 0,0 0 1 0 0,1 1-1 0 0,-1-1 0 0 0,1 0 0 0 0,-1 1-15 0 0,0 4-116 0 0,2 0 152 0 0,-1-6-117 0 0,2 1 54 0 0,-2 4 45 0 0,-3-1 60 0 0,3-4-80 0 0,0 0 0 0 0,0 0 1 0 0,0 0-1 0 0,0 0 0 0 0,0 0 0 0 0,0 0 0 0 0,0 0 0 0 0,0 0 0 0 0,0 0 0 0 0,0 0 0 0 0,0 0 0 0 0,0 0 0 0 0,0 1 0 0 0,1-1 1 0 0,-1 0-1 0 0,0 0 0 0 0,0 0 0 0 0,0 0 0 0 0,0 0 0 0 0,0 0 0 0 0,0 0 0 0 0,0 0 0 0 0,0 0 0 0 0,0 0 0 0 0,0 0 0 0 0,0 0 0 0 0,0 0 1 0 0,0 0-1 0 0,0 0 0 0 0,0 0 0 0 0,0 0 0 0 0,0 0 0 0 0,0 0 0 0 0,0 0 0 0 0,0 1 0 0 0,0-1 0 0 0,0 0 0 0 0,0 0 0 0 0,0 0 0 0 0,0 0 1 0 0,0 0-1 0 0,0 0 0 0 0,0 0 0 0 0,0 0 0 0 0,0 0 0 0 0,0 0 0 0 0,0 0 0 0 0,0 0 0 0 0,0 0 0 0 0,0 0 0 0 0,0 0 0 0 0,0 0 2 0 0,1 0 63 0 0,4-2 82 0 0,-5 2-150 0 0,0 0 0 0 0,0 0-1 0 0,0 0 1 0 0,0 0-1 0 0,1 0 1 0 0,-1 0 0 0 0,0 0-1 0 0,0 0 1 0 0,0 0-1 0 0,0 0 1 0 0,0 0 0 0 0,0 0-1 0 0,1 0 1 0 0,-1 1-1 0 0,0-1 1 0 0,0 0 0 0 0,0 0-1 0 0,0 0 1 0 0,0 0-1 0 0,0 0 1 0 0,0 0 0 0 0,0 0-1 0 0,1 0 1 0 0,-1 0 0 0 0,0 0-1 0 0,0 1 1 0 0,0-1-1 0 0,0 0 1 0 0,0 0 0 0 0,0 0-1 0 0,0 0 1 0 0,0 0-1 0 0,0 0 1 0 0,0 0 0 0 0,0 1-1 0 0,0-1 1 0 0,0 0-1 0 0,0 0 1 0 0,0 0 0 0 0,0 0-1 0 0,0 0 1 0 0,0 0-1 0 0,0 1 6 0 0,1-1 42 0 0,0 1 0 0 0,0 0-1 0 0,0 0 1 0 0,0-1-1 0 0,0 1 1 0 0,0 0 0 0 0,0 0-1 0 0,-1 0 1 0 0,1 0 0 0 0,0 1-42 0 0,0-2 0 0 0,-1 1 0 0 0,1 0 1 0 0,-1-1-1 0 0,1 1 0 0 0,0 0 1 0 0,-1-1-1 0 0,1 1 1 0 0,0-1-1 0 0,0 1 0 0 0,-1-1 1 0 0,1 0-1 0 0,0 1 0 0 0,0-1 1 0 0,0 0-1 0 0,0 1 1 0 0,0-1-1 0 0,-1 0 0 0 0,1 0 1 0 0,0 0-1 0 0,0 0 1 0 0,0 0-1 0 0,0 0 0 0 0,0 0 1 0 0,0 0-1 0 0,0 0 0 0 0,-1 0 1 0 0,1 0-1 0 0,0-1 0 0 0,0 1 1 0 0,-1 0 0 0 0,0 0 0 0 0,0 0-1 0 0,0 0 1 0 0,0 0 0 0 0,0 0 0 0 0,1 0-1 0 0,-1 0 1 0 0,0 0 0 0 0,0 0 0 0 0,0 0 0 0 0,0 0-1 0 0,1 0 1 0 0,-1 0 0 0 0,0 0 0 0 0,0 0-1 0 0,0 0 1 0 0,0 0 0 0 0,0 0 0 0 0,1 0-1 0 0,-1 0 1 0 0,0 1 0 0 0,0-1 0 0 0,0 0 0 0 0,0 0-1 0 0,0 0 1 0 0,0 0 0 0 0,0 0 0 0 0,1 0-1 0 0,-1 0 1 0 0,0 0 0 0 0,0 1 0 0 0,0-1-1 0 0,0 0-1 0 0,0 0 0 0 0,0 0 0 0 0,0 0 0 0 0,0 1 0 0 0,0-1 0 0 0,1 0-1 0 0,-1 0 1 0 0,0 0 0 0 0,0 0 0 0 0,0 0 0 0 0,0 0 0 0 0,0 0 0 0 0,1 0 0 0 0,-1 1 0 0 0,0-1 0 0 0,0 0 0 0 0,0 0 0 0 0,0 0 0 0 0,0 0 0 0 0,1 0 0 0 0,-1 0 0 0 0,0 0 0 0 0,0 0 0 0 0,0 0 0 0 0,0 0 0 0 0,1 0 0 0 0,-1 0 1 0 0,3-1-53 0 0,-1 1 74 0 0,0 0 0 0 0,-1-1 0 0 0,1 1 0 0 0,0 0 0 0 0,0 0 1 0 0,0 0-1 0 0,0 0 0 0 0,0 0 0 0 0,1 1-21 0 0,3-1 89 0 0,2 2-189 0 0,0 2 67 0 0,-7-2 19 0 0,1-1 1 0 0,-1 0-1 0 0,1 0 1 0 0,0 0-1 0 0,0 0 1 0 0,0 0-1 0 0,0 0 14 0 0,3-1-58 0 0,-4 0 66 0 0,0 0 1 0 0,0 0 0 0 0,0 1-1 0 0,1-1 1 0 0,-1 0 0 0 0,0 0-1 0 0,0 1 1 0 0,0-1 0 0 0,0 0-1 0 0,0 1 1 0 0,0-1 0 0 0,1 2-9 0 0,0-2-5 0 0,-1 1 1 0 0,0 0 0 0 0,0-1 0 0 0,1 1 0 0 0,-1-1 0 0 0,0 1 0 0 0,1-1 0 0 0,-1 0 0 0 0,1 1 0 0 0,-1-1 0 0 0,1 0 4 0 0,5 1 101 0 0,-6 0-98 0 0,0-1 0 0 0,0 0 0 0 0,0 0 0 0 0,0 0 0 0 0,0 0 0 0 0,0 0 0 0 0,0 0 0 0 0,-1-1 0 0 0,1 1 0 0 0,0 0 0 0 0,1 0-3 0 0,-2-1 0 0 0,1 1-1 0 0,-1 0 0 0 0,1 0 0 0 0,-1 0 1 0 0,1 0-1 0 0,-1-1 0 0 0,1 1 0 0 0,-1 0 1 0 0,1 0-1 0 0,-1 0 0 0 0,1 0 0 0 0,0 0 1 0 0,-1 0-1 0 0,1 1 0 0 0,-1-1 1 0 0,1 0-1 0 0,-1 0 0 0 0,1 0 0 0 0,-1 0 1 0 0,1 1-1 0 0,-1-1 0 0 0,1 0 0 0 0,-1 0 1 0 0,1 1-1 0 0,-1-1 0 0 0,1 1 1 0 0,-1-1 2 0 0,0 0-1 0 0,1 0 1 0 0,-1 0 0 0 0,0 1-1 0 0,1-1 1 0 0,-1 0 0 0 0,1 0-1 0 0,-1 0 1 0 0,0 0-1 0 0,1 0 1 0 0,-1 0 0 0 0,1 0-1 0 0,-1 0 1 0 0,1 0 0 0 0,-1 0-1 0 0,0 0 1 0 0,1 0-2 0 0,-1 0-5 0 0,1 0 1 0 0,0 0 0 0 0,-1 0-1 0 0,1 0 1 0 0,-1 0 0 0 0,1 0-1 0 0,-1 1 1 0 0,1-1 0 0 0,-1 0-1 0 0,1 0 1 0 0,-1 0 0 0 0,1 0-1 0 0,-1 1 1 0 0,1-1 0 0 0,-1 0-1 0 0,1 1 1 0 0,-1-1 0 0 0,1 0 4 0 0,16 14-22 0 0,-17-14 30 0 0,1 0-1 0 0,-1 0 1 0 0,1 0-1 0 0,-1 0 1 0 0,0 0-1 0 0,1 0 1 0 0,-1 0-1 0 0,1 0 1 0 0,-1-1-1 0 0,1 1 1 0 0,-1 0-1 0 0,1 0 1 0 0,-1 0-1 0 0,0 0 1 0 0,1-1-1 0 0,-1 1 1 0 0,1 0-8 0 0,2-2 75 0 0,3 4-77 0 0,-6-2 1 0 0,1 0 0 0 0,-1 1 0 0 0,1-1 0 0 0,-1 0 0 0 0,1 0 0 0 0,-1 0 0 0 0,1 0-1 0 0,-1 0 1 0 0,1 0 0 0 0,-1 0 0 0 0,1 1 0 0 0,-1-1 0 0 0,1-1 0 0 0,0 1 1 0 0,16-2-208 0 0,-17 2 201 0 0,1 0 1 0 0,0 0 0 0 0,0 0 0 0 0,-1 0 0 0 0,1 0 0 0 0,0 0 0 0 0,0 1-1 0 0,0-1 1 0 0,-1 0 0 0 0,1 0 0 0 0,0 1 0 0 0,-1-1 0 0 0,1 1 0 0 0,0-1 6 0 0,11 9-7 0 0,-9-7-20 0 0,1 3 76 0 0,-4-4-54 0 0,0-1 0 0 0,0 0 1 0 0,0 1-1 0 0,1-1 0 0 0,-1 0 1 0 0,0 1-1 0 0,0-1 0 0 0,1 0 0 0 0,-1 1 1 0 0,0-1-1 0 0,0 0 0 0 0,1 0 0 0 0,-1 1 1 0 0,0-1-1 0 0,1 0 0 0 0,-1 0 1 0 0,0 1-1 0 0,1-1 0 0 0,-1 0 0 0 0,1 0 1 0 0,-1 0-1 0 0,0 0 5 0 0,2 0 8 0 0,-1 1 1 0 0,0-1 0 0 0,1 0-1 0 0,-1 0 1 0 0,0 1-1 0 0,0-1 1 0 0,1 1-1 0 0,-1-1 1 0 0,1 1-9 0 0,-2 0-6 0 0,1-1 0 0 0,-1 1 0 0 0,1-1 1 0 0,0 0-1 0 0,0 1 0 0 0,-1-1 0 0 0,1 0 0 0 0,0 0 0 0 0,-1 0 1 0 0,1 1-1 0 0,0-1 0 0 0,0 0 0 0 0,0 0 0 0 0,-1 0 0 0 0,1 0 0 0 0,0 0 1 0 0,0 0-1 0 0,-1 0 0 0 0,1-1 0 0 0,0 1 0 0 0,0 0 0 0 0,-1 0 0 0 0,2-1 6 0 0,0 1 18 0 0,-1 0-1 0 0,1 0 1 0 0,0 1-1 0 0,0-1 1 0 0,0 0-1 0 0,0 1 1 0 0,0-1-1 0 0,0 1 1 0 0,0 0-1 0 0,-1 0 0 0 0,1 0 1 0 0,0 0-18 0 0,7 6 42 0 0,-7-6-38 0 0,-1 1 1 0 0,0-1-1 0 0,0 0 1 0 0,1 0-1 0 0,-1 0 1 0 0,1 0-1 0 0,-1-1 1 0 0,1 1-1 0 0,-1 0 1 0 0,1-1-1 0 0,-1 1 1 0 0,2 0-5 0 0,7 2 93 0 0,-9-3-109 0 0,0 1 0 0 0,0-1-1 0 0,0 1 1 0 0,1-1-1 0 0,-1 0 1 0 0,0 0 0 0 0,0 1-1 0 0,0-1 1 0 0,1 0-1 0 0,-1 0 1 0 0,0 0 0 0 0,0 0-1 0 0,1 0 1 0 0,-1-1 16 0 0,-1 1 0 0 0,1 0 0 0 0,0 0 0 0 0,-1 0 1 0 0,1 0-1 0 0,-1 0 0 0 0,1 1 0 0 0,0-1 0 0 0,-1 0 1 0 0,1 0-1 0 0,-1 0 0 0 0,1 1 0 0 0,-1-1 1 0 0,1 0-1 0 0,-1 0 0 0 0,1 1 0 0 0,6 1-34 0 0,-3-1-7 0 0,-3 0 40 0 0,-1-1 1 0 0,0 0-1 0 0,0 0 1 0 0,0 0-1 0 0,1 0 0 0 0,-1 0 1 0 0,0 0-1 0 0,0 0 1 0 0,1 0-1 0 0,-1 0 1 0 0,0 0-1 0 0,0 0 0 0 0,1 0 1 0 0,-1 0-1 0 0,0 0 1 0 0,0 0-1 0 0,1 0 1 0 0,-1 0-1 0 0,0 0 0 0 0,0 0 1 0 0,1 0-1 0 0,-1 0 1 0 0,0 0-1 0 0,0 0 1 0 0,0 0-1 0 0,1-1 0 0 0,-1 1 1 0 0,0 0 0 0 0,3 0-4 0 0,-1 0 0 0 0,0 0 0 0 0,1 0 0 0 0,-1 1 0 0 0,1-1 0 0 0,-1 1 0 0 0,1-1 0 0 0,-1 1 0 0 0,1 1 4 0 0,0 0-40 0 0,-1-2 90 0 0,8 5-280 0 0,-10-4 221 0 0,0-1-1 0 0,0 0 1 0 0,1 0 0 0 0,-1 0 0 0 0,0 0-1 0 0,1 0 1 0 0,-1 0 0 0 0,0 0 0 0 0,1 0-1 0 0,-1 0 1 0 0,0 0 0 0 0,1 0 0 0 0,-1 0-1 0 0,0 0 1 0 0,1 0 0 0 0,-1 0 0 0 0,0 0-1 0 0,1 0 1 0 0,-1-1 0 0 0,0 1 0 0 0,1 0-1 0 0,-1 0 1 0 0,0 0 0 0 0,0 0 0 0 0,1-1-1 0 0,-1 1 10 0 0,0 0 1 0 0,0 0 0 0 0,1 0-1 0 0,-1-1 1 0 0,0 1 0 0 0,0 0-1 0 0,0 0 1 0 0,0 0 0 0 0,1 0-1 0 0,-1 0 1 0 0,0 0 0 0 0,0 0 0 0 0,0 0-1 0 0,0 0 1 0 0,1 0 0 0 0,-1 0-1 0 0,0 0 1 0 0,0 0 0 0 0,0 0-1 0 0,1 0 1 0 0,-1 0 0 0 0,0 0-1 0 0,0 0 1 0 0,0 0 0 0 0,0 0 0 0 0,1 0-1 0 0,-1 0 1 0 0,0 0 0 0 0,0 0-1 0 0,0 0 1 0 0,0 0 0 0 0,1 0-1 0 0,-1 0 1 0 0,0 1 0 0 0,0-1-1 0 0,0 0 1 0 0,0 0 0 0 0,0 0 0 0 0,1 0-1 0 0,-1 0 1 0 0,0 1 0 0 0,0-1-1 0 0,0 0 1 0 0,0 0 0 0 0,0 0-1 0 0,0 0 0 0 0,4 1-177 0 0,-2 0 204 0 0,-2-1-28 0 0,0 0 0 0 0,0 0 0 0 0,1 0 0 0 0,-1 0 0 0 0,0 0 0 0 0,0 1 0 0 0,1-1 0 0 0,-1 0 0 0 0,0 0 0 0 0,0 0 0 0 0,1 0 0 0 0,-1 0 1 0 0,0 0-1 0 0,0 0 0 0 0,1 0 0 0 0,-1 0 0 0 0,0 0 0 0 0,0 0 0 0 0,1 0 0 0 0,-1 0 0 0 0,0 0 0 0 0,0-1 0 0 0,1 1 0 0 0,-1 0 0 0 0,0 0 0 0 0,0 0 0 0 0,0 0 0 0 0,1 0 1 0 0,-1-1-1 0 0,0 1 0 0 0,0 0 0 0 0,0 0 0 0 0,1 0 0 0 0,-1 0 0 0 0,0-1 0 0 0,0 1 0 0 0,0 0 1 0 0,0 0-5 0 0,1 0 0 0 0,-1-1 0 0 0,0 1-1 0 0,0 0 1 0 0,0 0 0 0 0,1 0 0 0 0,-1 0 0 0 0,0 0 0 0 0,0 0-1 0 0,0 0 1 0 0,1 0 0 0 0,-1 0 0 0 0,0 0 0 0 0,0 0 0 0 0,0-1 0 0 0,1 1-1 0 0,-1 0 1 0 0,0 0 0 0 0,0 1 0 0 0,1-1 0 0 0,-1 0 0 0 0,0 0-1 0 0,0 0 1 0 0,0 0 0 0 0,1 0 0 0 0,-1 0 0 0 0,0 0 0 0 0,0 0 0 0 0,0 0-1 0 0,1 0 6 0 0,-1 1-2 0 0,0-1-1 0 0,1 0 0 0 0,-1 0 1 0 0,0 1-1 0 0,1-1 0 0 0,-1 0 1 0 0,0 0-1 0 0,1 0 0 0 0,-1 0 1 0 0,1 0-1 0 0,-1 1 0 0 0,0-1 1 0 0,1 0-1 0 0,-1 0 0 0 0,1 0 1 0 0,-1 0-1 0 0,1 0 0 0 0,-1 0 1 0 0,0 0-1 0 0,1 0 0 0 0,-1-1 1 0 0,1 1-1 0 0,-1 0 0 0 0,0 0 1 0 0,1 0-1 0 0,-1 0 0 0 0,0 0 1 0 0,1-1-1 0 0,-1 1 0 0 0,1 0 3 0 0,0-1 48 0 0,-1 1-49 0 0,0 0-1 0 0,0 0 1 0 0,1 0-1 0 0,-1 0 1 0 0,0 0 0 0 0,0 0-1 0 0,0 0 1 0 0,0 0-1 0 0,0 0 1 0 0,0 0-1 0 0,1 0 1 0 0,-1 0-1 0 0,0 0 1 0 0,0 0-1 0 0,0 0 1 0 0,0 0 0 0 0,0 0-1 0 0,0 0 1 0 0,0 0-1 0 0,0 0 1 0 0,1 0-1 0 0,-1-1 1 0 0,0 1-1 0 0,0 0 1 0 0,0 0-1 0 0,0 0 1 0 0,0 0-1 0 0,0 0 1 0 0,0 0 0 0 0,0 0-1 0 0,0 0 1 0 0,0-1-1 0 0,0 1 1 0 0,0 0-1 0 0,0 0 1 0 0,0 0-1 0 0,1 0 1 0 0,-1 0-1 0 0,0 0 1 0 0,0 0 0 0 0,0-1-1 0 0,0 1 1 0 0,0 0-1 0 0,0 0 1 0 0,0 0-1 0 0,0 0 1 0 0,-1 0-1 0 0,1 0 1 0 0,0-1-1 0 0,0 1 1 0 0,0 0-1 0 0,0 0 1 0 0,0 0 1 0 0,0-1-155 0 0,2 2 145 0 0,-1-1 14 0 0,-1 0-1 0 0,0 0 1 0 0,0 0 0 0 0,1 1-1 0 0,-1-1 1 0 0,0 0 0 0 0,0 0-1 0 0,1 0 1 0 0,-1 0 0 0 0,0 0-1 0 0,1 0 1 0 0,-1 0 0 0 0,0 0 0 0 0,1 0-1 0 0,-1 0 1 0 0,0 0 0 0 0,0 0-1 0 0,1 0-3 0 0,-1 0 5 0 0,3-2-57 0 0,2-2-44 0 0,-5 4 96 0 0,0 0 0 0 0,0-1 0 0 0,0 1 0 0 0,1 0-1 0 0,-1 0 1 0 0,0 0 0 0 0,0 0 0 0 0,0 0 0 0 0,0 0 0 0 0,0 0-1 0 0,0 0 1 0 0,0 0 0 0 0,0 0 0 0 0,0 0 0 0 0,0 0 0 0 0,0 0-1 0 0,0 0 1 0 0,0 0 0 0 0,0 0 0 0 0,0 0 0 0 0,0 0 0 0 0,0 0-1 0 0,0 0 1 0 0,1 0 0 0 0,-1 0 0 0 0,0 0 0 0 0,0 0 0 0 0,0 0-1 0 0,0 0 1 0 0,0 0 0 0 0,0 0 0 0 0,0 0 0 0 0,0 0 0 0 0,0 0-1 0 0,0 0 1 0 0,0 0 0 0 0,0 0 0 0 0,0 0 0 0 0,0 0 0 0 0,1 0-1 0 0,-1 0 1 0 0,0 0 0 0 0,0 0 0 0 0,0 0 0 0 0,0 0 0 0 0,0 0-1 0 0,0 0 1 0 0,0 0 0 0 0,0 0 0 0 0,0 0 0 0 0,0 0-1 0 0,0 0 1 0 0,0 1 0 0 0,0-1 0 0 0,0 0 0 0 0,0 0 0 0 0,0 0-1 0 0,0 0 1 0 0,0 0 0 0 0,0 0 0 0 0,0 0 0 0 0,12-2 124 0 0,-6 1-197 0 0,-5 1 75 0 0,-1 0 0 0 0,0-1-1 0 0,1 1 1 0 0,-1 0 0 0 0,1 0 0 0 0,-1 0-1 0 0,1 0 1 0 0,-1 0 0 0 0,1 0 0 0 0,-1 0 0 0 0,1 0-1 0 0,-1 0 1 0 0,0 0 0 0 0,1 0 0 0 0,-1 0-1 0 0,1 0 1 0 0,-1 0 0 0 0,1 1 0 0 0,-1-1-1 0 0,0 0 1 0 0,1 0 0 0 0,-1 0 0 0 0,1 1-1 0 0,-1-1 1 0 0,0 0 0 0 0,1 0 0 0 0,-1 1-2 0 0,0-1-7 0 0,0 0 0 0 0,1 0 0 0 0,-1 0 0 0 0,0 0 1 0 0,0 0-1 0 0,0 0 0 0 0,0 0 0 0 0,1 0 0 0 0,-1 0 1 0 0,0 0-1 0 0,0 0 0 0 0,0 0 0 0 0,0 0 0 0 0,0-1 1 0 0,1 1-1 0 0,-1 0 0 0 0,0 0 0 0 0,0 0 0 0 0,0 0 1 0 0,0 0-1 0 0,0 0 0 0 0,0 0 0 0 0,1 0 0 0 0,-1-1 1 0 0,0 1-1 0 0,0 0 0 0 0,0 0 0 0 0,0 0 0 0 0,0 0 1 0 0,0 0-1 0 0,0-1 0 0 0,0 1 0 0 0,0 0 7 0 0,5-10-170 0 0,-3 8 227 0 0,-2 2-54 0 0,0 0-1 0 0,0 0 1 0 0,0 0 0 0 0,0 0-1 0 0,0 0 1 0 0,0 0-1 0 0,0 0 1 0 0,0 0 0 0 0,0 0-1 0 0,0 0 1 0 0,0 0 0 0 0,0 0-1 0 0,0 0 1 0 0,0-1-1 0 0,1 1 1 0 0,-1 0 0 0 0,0 0-1 0 0,0 0 1 0 0,0 0 0 0 0,0 0-1 0 0,0 0 1 0 0,0 0-1 0 0,0 0 1 0 0,0 0 0 0 0,0 0-1 0 0,0 0 1 0 0,0-1-1 0 0,0 1 1 0 0,0 0 0 0 0,0 0-1 0 0,0 0 1 0 0,0 0 0 0 0,0 0-1 0 0,-1 0 1 0 0,1 0-1 0 0,0 0 1 0 0,0 0 0 0 0,0 0-1 0 0,0 0 1 0 0,0 0-1 0 0,0 0 1 0 0,0-1 0 0 0,0 1-1 0 0,0 0 1 0 0,0 0 0 0 0,0 0-1 0 0,0 0 1 0 0,0 0-1 0 0,0 0 1 0 0,0 0 0 0 0,0 0-1 0 0,-1 0 1 0 0,1 0-3 0 0,0 0 1 0 0,0 0 0 0 0,0-1 0 0 0,0 1 0 0 0,0 0 0 0 0,0 0 0 0 0,0 0 1 0 0,0-1-1 0 0,0 1 0 0 0,0 0 0 0 0,0 0 0 0 0,0 0 0 0 0,0 0 0 0 0,0-1 0 0 0,0 1 0 0 0,0 0 0 0 0,1 0 0 0 0,-1 0 1 0 0,0-1-1 0 0,0 1 0 0 0,0 0 0 0 0,0 0 0 0 0,0 0 0 0 0,0 0 0 0 0,0 0 0 0 0,0-1 0 0 0,1 1 0 0 0,-1 0 0 0 0,0 0 0 0 0,0 0 1 0 0,0 0-1 0 0,0 0 0 0 0,1 0 0 0 0,-1 0 0 0 0,0-1 0 0 0,0 1 0 0 0,0 0-1 0 0,0 0-3 0 0,0 0 1 0 0,0 0-1 0 0,0 0 0 0 0,0 0 0 0 0,0 0 0 0 0,0 0 1 0 0,0 0-1 0 0,0 0 0 0 0,0 0 0 0 0,0 0 0 0 0,0 0 1 0 0,0 0-1 0 0,0 0 0 0 0,0 0 0 0 0,0 0 0 0 0,0 0 1 0 0,0 0-1 0 0,0 0 0 0 0,0 0 0 0 0,0 0 0 0 0,0 0 1 0 0,0 0-1 0 0,0 0 0 0 0,0 0 0 0 0,0 0 0 0 0,0 0 1 0 0,0 0-1 0 0,0 0 0 0 0,0 0 0 0 0,0 0 0 0 0,0 0 0 0 0,0 0 1 0 0,0 0-1 0 0,0-1 3 0 0,-1-1-28 0 0,0-1 0 0 0,1 1 0 0 0,-1-1 0 0 0,1 1 0 0 0,0-1 0 0 0,-1 0 28 0 0,1-2 20 0 0,0 0 0 0 0,0 0 0 0 0,-1 0 0 0 0,1 0 0 0 0,-2-1-20 0 0,2 4 6 0 0,-1-1 0 0 0,1 1 0 0 0,0-1 0 0 0,0 0 0 0 0,0 1-1 0 0,0-1 1 0 0,0 1 0 0 0,0-1 0 0 0,1-2-6 0 0,1-15 116 0 0,0 13-96 0 0,0 0 0 0 0,0 0-1 0 0,-1 0 1 0 0,0-1 0 0 0,-1-1-20 0 0,2-7 71 0 0,-1 14-29 0 0,0-1 0 0 0,-1 1 0 0 0,0 0 0 0 0,0-1 0 0 0,0 1 0 0 0,0-1 0 0 0,0-1-42 0 0,0-2 43 0 0,0-1-1 0 0,0 0 1 0 0,1 0-1 0 0,-1 1 1 0 0,1-1-1 0 0,1 0 1 0 0,0 1-1 0 0,2-7-42 0 0,-1 1-31 0 0,0 1 0 0 0,0-3 31 0 0,-2 8 7 0 0,1-1 0 0 0,0 0 0 0 0,1 0-1 0 0,0 1 1 0 0,1-3-7 0 0,10-26-8 0 0,-11 27 30 0 0,7-16-134 0 0,-9 23 179 0 0,-1 2-56 0 0,-1 4-1 0 0,1-3 39 0 0,-8 15-132 0 0,5-10 51 0 0,-11 22 11 0 0,-32 78-254 0 0,38-83 213 0 0,1 0-1 0 0,-1 7 63 0 0,5-17 113 0 0,2-6-81 0 0,1-8-35 0 0,0 0 1 0 0,0 1-1 0 0,0-1 1 0 0,0 0-1 0 0,0 0 1 0 0,0 0-1 0 0,0 0 1 0 0,0 0-1 0 0,0 0 1 0 0,0 0-1 0 0,0 0 0 0 0,0 1 1 0 0,0-1-1 0 0,0 0 1 0 0,0 0-1 0 0,0 0 1 0 0,0 0-1 0 0,0 0 1 0 0,0 0-1 0 0,0 0 1 0 0,0 0-1 0 0,0 1 0 0 0,0-1 1 0 0,0 0-1 0 0,0 0 1 0 0,0 0-1 0 0,0 0 1 0 0,0 0-1 0 0,0 0 1 0 0,0 0-1 0 0,0 0 1 0 0,0 0-1 0 0,1 0 1 0 0,-1 1-1 0 0,0-1 0 0 0,0 0 1 0 0,0 0-1 0 0,0 0 1 0 0,0 0-1 0 0,0 0 1 0 0,0 0-1 0 0,0 0 1 0 0,0 0-1 0 0,1 0 1 0 0,-1 0-1 0 0,0 0 1 0 0,0 0-1 0 0,0 0 0 0 0,0 0 1 0 0,0 0-1 0 0,0 0 1 0 0,0 0-1 0 0,0 0 1 0 0,1 0-1 0 0,-1 0 1 0 0,0 0 2 0 0,0-1 0 0 0,1 1 1 0 0,-1-1 0 0 0,0 1 0 0 0,1-1 0 0 0,-1 1-1 0 0,0-1 1 0 0,1 1 0 0 0,-1-1 0 0 0,0 0-1 0 0,0 1 1 0 0,1-1 0 0 0,-1 0 0 0 0,0 0-1 0 0,1-2-10 0 0,8-24-92 0 0,-5 14 92 0 0,0 1-1 0 0,3-3 11 0 0,20-51 126 0 0,-18 40-188 0 0,34-97 112 0 0,-41 113-4 0 0,1 4-76 0 0,-1-1 1 0 0,-1 0-1 0 0,0 0 1 0 0,1 0-1 0 0,-2-3 30 0 0,1 10 6 0 0,-1-1 0 0 0,0 1 0 0 0,0-1 0 0 0,-1 1 0 0 0,1-1 0 0 0,0 1 0 0 0,0 0 0 0 0,0-1 0 0 0,0 1 0 0 0,0-1 0 0 0,0 1 0 0 0,0-1 0 0 0,-1 1 0 0 0,1 0 0 0 0,0-1 1 0 0,-1 1-7 0 0,1 0 11 0 0,0-1 0 0 0,0 1 1 0 0,0 0-1 0 0,0 0 0 0 0,-1 0 1 0 0,1 0-1 0 0,0 0 1 0 0,0 0-1 0 0,0 0 0 0 0,-1 0 1 0 0,1 0-1 0 0,0 0 1 0 0,0 0-1 0 0,-1 0 0 0 0,1 0 1 0 0,0 0-1 0 0,0 0 1 0 0,0 0-1 0 0,-1 0 0 0 0,1 0 1 0 0,0 0-1 0 0,0 0 1 0 0,-1 0-12 0 0,0 1 52 0 0,-1-1 1 0 0,0 1 0 0 0,1 0 0 0 0,-1 0-1 0 0,1 0 1 0 0,-2 1-53 0 0,2-1-30 0 0,-15 14 129 0 0,0 0-1 0 0,1 1 1 0 0,-13 16-99 0 0,20-22 46 0 0,-46 58-70 0 0,-21 38 24 0 0,69-96-45 0 0,1-3-78 0 0,1-1 0 0 0,-1 1 0 0 0,-4 3 123 0 0,9-10-16 0 0,0 0-1 0 0,0 0 1 0 0,0 0-1 0 0,0 0 1 0 0,0 0-1 0 0,0 0 0 0 0,0 0 1 0 0,0-1-1 0 0,0 1 1 0 0,0 0-1 0 0,0 0 1 0 0,0 0-1 0 0,0 0 1 0 0,0 0-1 0 0,0 0 0 0 0,0 0 1 0 0,0 0-1 0 0,0 0 1 0 0,0 0-1 0 0,0 0 1 0 0,0 0-1 0 0,0 0 1 0 0,-1 0-1 0 0,1 0 0 0 0,0 0 1 0 0,0 0-1 0 0,0 0 1 0 0,0 0-1 0 0,0 0 1 0 0,0 0-1 0 0,0 0 0 0 0,0 0 1 0 0,0 0-1 0 0,0 0 1 0 0,0 0-1 0 0,0 0 1 0 0,0 0-1 0 0,0 0 1 0 0,-1 0-1 0 0,1 0 0 0 0,0 0 1 0 0,0 0 16 0 0,3-6-222 0 0,-2 4 201 0 0,0 0 1 0 0,0 0 0 0 0,0 0-1 0 0,0 0 1 0 0,0 0 0 0 0,0 0-1 0 0,-1 0 1 0 0,1 0-1 0 0,-1 0 1 0 0,1 0 20 0 0,1-23 0 0 0,-1 13 57 0 0,2-11-112 0 0,-1 7 56 0 0,-1-1 0 0 0,0 1 0 0 0,-2-9-1 0 0,0 11 29 0 0,-1 0-1 0 0,-1 0 1 0 0,-1-3-29 0 0,2 9 34 0 0,0 2 1 0 0,0-1-1 0 0,-1 0 0 0 0,0 0 1 0 0,-1 1-1 0 0,1 0 1 0 0,-3-3-35 0 0,5 8 10 0 0,1 0 0 0 0,-1 0 0 0 0,0 0 0 0 0,0 0 0 0 0,0 0 0 0 0,0 0 0 0 0,0 1 0 0 0,0-1 0 0 0,0 0 0 0 0,0 0 0 0 0,0 1 0 0 0,0-1 0 0 0,0 1 0 0 0,0-1 0 0 0,-1 1 0 0 0,1-1 1 0 0,0 1-1 0 0,0 0 0 0 0,0 0 0 0 0,-1-1 0 0 0,1 1 0 0 0,0 0 0 0 0,-1 0 0 0 0,1 0 0 0 0,-1 1-10 0 0,0-1 10 0 0,0 1 0 0 0,0 0-1 0 0,0-1 1 0 0,0 1 0 0 0,0 0 0 0 0,0 0 0 0 0,0 1 0 0 0,0-1 0 0 0,0 0-1 0 0,1 1 1 0 0,-1-1 0 0 0,0 1 0 0 0,1-1 0 0 0,-1 1 0 0 0,1 0-10 0 0,-15 20 89 0 0,0 0 0 0 0,2 2 0 0 0,0 0 0 0 0,2 0 0 0 0,-5 16-89 0 0,10-24 17 0 0,1 1 0 0 0,0-1 0 0 0,1 1 0 0 0,-1 14-17 0 0,5-28-1 0 0,1-1 0 0 0,0 1 0 0 0,0-1-1 0 0,1 1 1 0 0,-1-1 0 0 0,0 0 0 0 0,1 1 1 0 0,-1-3 0 0 0,0 1 0 0 0,0-1-1 0 0,0 0 1 0 0,0 1 0 0 0,0-1 0 0 0,0 1 0 0 0,0-1 0 0 0,0 0-1 0 0,1 1 1 0 0,-1-1 0 0 0,0 0 0 0 0,0 1 0 0 0,0-1 0 0 0,1 0-1 0 0,-1 1 1 0 0,0-1 0 0 0,0 0 0 0 0,1 1 0 0 0,-1-1 0 0 0,0 0-1 0 0,1 0 1 0 0,-1 0 0 0 0,0 1 0 0 0,1-1 0 0 0,-1 0 0 0 0,0 0-1 0 0,1 0 1 0 0,-1 0 0 0 0,0 1 0 0 0,1-1 0 0 0,-1 0 0 0 0,1 0-1 0 0,-1 0 1 0 0,0 0 0 0 0,1 0 0 0 0,-1 0 0 0 0,1 0 0 0 0,-1 0-1 0 0,0 0 1 0 0,1 0 0 0 0,-1 0 0 0 0,1-1 0 0 0,-1 1 0 0 0,0 0-1 0 0,1 0 1 0 0,-1 0 0 0 0,0 0 0 0 0,4-3-26 0 0,0 1 1 0 0,0-1-1 0 0,0 0 0 0 0,-1 0 0 0 0,1 0 1 0 0,-1 0-1 0 0,0 0 0 0 0,1-2 26 0 0,2-3-24 0 0,0-1 1 0 0,0 0-1 0 0,0-1 24 0 0,3-7 13 0 0,-1 0 1 0 0,0-1 0 0 0,-1-1-1 0 0,0-2-13 0 0,-4 8-13 0 0,1-1 0 0 0,-2 1 0 0 0,0-1 0 0 0,0 0 0 0 0,-2 0 0 0 0,0-2 13 0 0,0 11 19 0 0,0 1 1 0 0,0-1-1 0 0,-1 1 1 0 0,0 0-1 0 0,0 0 1 0 0,0-1-1 0 0,-1 1 1 0 0,1 0-1 0 0,-1 0-19 0 0,1 3 4 0 0,1 0 0 0 0,-1 0-1 0 0,1 0 1 0 0,-1 1 0 0 0,0-1 0 0 0,1 0-1 0 0,-1 0 1 0 0,0 1 0 0 0,0-1 0 0 0,1 0-1 0 0,-1 1 1 0 0,0-1 0 0 0,0 1 0 0 0,0-1-1 0 0,0 1 1 0 0,0-1 0 0 0,0 1-4 0 0,0 0-3 0 0,0-1 1 0 0,-1 1-1 0 0,1 0 0 0 0,0 0 1 0 0,0 0-1 0 0,-1 1 0 0 0,1-1 1 0 0,0 0-1 0 0,0 0 1 0 0,0 1-1 0 0,-1-1 0 0 0,1 0 1 0 0,0 1-1 0 0,0-1 1 0 0,0 1-1 0 0,0 0 0 0 0,0-1 1 0 0,0 1 2 0 0,-3 2-4 0 0,1-1 1 0 0,0 1 0 0 0,0 0 0 0 0,0 0-1 0 0,0 0 1 0 0,0 1 0 0 0,-1 2 3 0 0,-4 6 56 0 0,-4 9-56 0 0,12-21 0 0 0,-19 36 189 0 0,-7 21-189 0 0,22-46 7 0 0,0 0 0 0 0,0 0 0 0 0,1 1 0 0 0,1-1 0 0 0,0 1-1 0 0,0 0 1 0 0,1 6-7 0 0,1-17-3 0 0,0 1-1 0 0,0-1 1 0 0,0 0-1 0 0,0 0 1 0 0,1 0-1 0 0,-1 0 0 0 0,0 0 1 0 0,0 0-1 0 0,1 0 1 0 0,-1 0-1 0 0,0 0 1 0 0,1 0-1 0 0,-1 0 0 0 0,1 0 1 0 0,0-1-1 0 0,-1 1 1 0 0,1 0-1 0 0,0 0 1 0 0,-1 0-1 0 0,1-1 0 0 0,0 1 1 0 0,0 0-1 0 0,-1-1 1 0 0,2 2 3 0 0,-1-2-14 0 0,0 0 0 0 0,0 1 0 0 0,0-1 0 0 0,0 0 0 0 0,0 0 0 0 0,0 0 0 0 0,0 0 0 0 0,0 0 0 0 0,0 0 0 0 0,-1 0 0 0 0,1 0 0 0 0,0 0 0 0 0,0 0 1 0 0,0-1-1 0 0,0 1 0 0 0,0 0 0 0 0,0 0 0 0 0,0-1 0 0 0,0 1 0 0 0,-1-1 0 0 0,1 1 0 0 0,0-1 0 0 0,0 1 0 0 0,0-1 0 0 0,-1 0 0 0 0,2 0 14 0 0,3-4-48 0 0,-1 0 0 0 0,1-1-1 0 0,-1 1 1 0 0,0-1 0 0 0,2-3 48 0 0,16-31 20 0 0,-13 21-135 0 0,-1 0 0 0 0,-1-1 0 0 0,4-14 115 0 0,-8 21-41 0 0,0 0 0 0 0,-1 0 1 0 0,0-1-1 0 0,-2 1 0 0 0,1 0 1 0 0,-2-7 40 0 0,1 14-5 0 0,0 1 34 0 0,0 0 1 0 0,-1 1-1 0 0,1-1 1 0 0,-1 1-1 0 0,0-1 0 0 0,0 1 1 0 0,-1 0-1 0 0,1-1 1 0 0,-2 0-30 0 0,3 4 8 0 0,0 1 0 0 0,-1-1 1 0 0,1 1-1 0 0,0-1 0 0 0,0 1 1 0 0,-1-1-1 0 0,1 1 0 0 0,-1-1 1 0 0,1 1-1 0 0,-1 0 1 0 0,1-1-1 0 0,0 1 0 0 0,-1 0 1 0 0,1-1-1 0 0,-1 1 0 0 0,1 0 1 0 0,-1 0-1 0 0,0-1 0 0 0,1 1 1 0 0,-1 0-1 0 0,1 0 1 0 0,-1 0-1 0 0,1 0 0 0 0,-1 0 1 0 0,0 0-1 0 0,1 0 0 0 0,-1 0 1 0 0,1 0-1 0 0,-1 0 0 0 0,1 0 1 0 0,-1 0-1 0 0,0 0 1 0 0,1 0-1 0 0,-1 0 0 0 0,1 1 1 0 0,-1-1-1 0 0,1 0 0 0 0,-1 0 1 0 0,1 1-1 0 0,-1-1 0 0 0,1 1-8 0 0,-3 0 11 0 0,1 1-1 0 0,-1 0 0 0 0,1 0 0 0 0,0 0 0 0 0,0 0 0 0 0,0 0 0 0 0,-1 2-10 0 0,-6 9 54 0 0,0 1-1 0 0,1 0 1 0 0,1 1 0 0 0,-2 4-54 0 0,-21 62 144 0 0,26-71-142 0 0,4-8-2 0 0,-7 16-40 0 0,0 7 40 0 0,6-20 0 0 0,0 0-1 0 0,0 0 1 0 0,0-1-1 0 0,1 1 1 0 0,0 0-1 0 0,0 0 1 0 0,0 0-1 0 0,1 0 1 0 0,-1-5-8 0 0,0 1-1 0 0,0-1 0 0 0,0 0 0 0 0,0 1 0 0 0,0-1 0 0 0,0 0 0 0 0,0 1 0 0 0,1-1 0 0 0,-1 0 1 0 0,0 0-1 0 0,0 1 0 0 0,0-1 0 0 0,0 0 0 0 0,1 0 0 0 0,-1 1 0 0 0,0-1 0 0 0,0 0 0 0 0,1 0 1 0 0,-1 1-1 0 0,0-1 0 0 0,0 0 0 0 0,1 0 0 0 0,-1 0 0 0 0,0 0 0 0 0,0 0 0 0 0,1 1 1 0 0,-1-1-1 0 0,0 0 0 0 0,1 0 9 0 0,0 0-15 0 0,-1 0 0 0 0,1 0 0 0 0,0 0 0 0 0,0 0 0 0 0,0 0 0 0 0,0-1 1 0 0,-1 1-1 0 0,1 0 0 0 0,0 0 0 0 0,0-1 0 0 0,0 1 15 0 0,3-2-39 0 0,-1 0-1 0 0,1 0 1 0 0,-1-1 0 0 0,2-1 39 0 0,0-1-48 0 0,0 0 1 0 0,-1 0 0 0 0,1 0 0 0 0,-1-1 0 0 0,-1 1 0 0 0,1-1-1 0 0,-1 0 1 0 0,0 0 0 0 0,0 0 0 0 0,-1-1 0 0 0,0 0 47 0 0,3-6-307 0 0,-2-1 0 0 0,0 0 0 0 0,-1 0 0 0 0,1-12 307 0 0,-2 16-79 0 0,-1 1-1 0 0,-1 0 1 0 0,1-1 0 0 0,-3-8 79 0 0,2 13 24 0 0,0 1-1 0 0,0-1 0 0 0,-1 1 1 0 0,1 0-1 0 0,-1 0 0 0 0,0-1 0 0 0,0 1 1 0 0,-1 1-1 0 0,1-1 0 0 0,-1 0 1 0 0,0 0-24 0 0,2 3 6 0 0,1 1 1 0 0,0 0-1 0 0,-1-1 1 0 0,1 1 0 0 0,0 0-1 0 0,-1 0 1 0 0,1-1-1 0 0,-1 1 1 0 0,1 0 0 0 0,0 0-1 0 0,-1 0 1 0 0,1-1-1 0 0,-1 1 1 0 0,1 0 0 0 0,-1 0-1 0 0,1 0 1 0 0,-1 0 0 0 0,1 0-1 0 0,-1 0 1 0 0,1 0-1 0 0,0 0 1 0 0,-1 0 0 0 0,0 0-7 0 0,0 0 11 0 0,0 1 1 0 0,0-1 0 0 0,0 0-1 0 0,0 1 1 0 0,0-1 0 0 0,0 1-1 0 0,0 0 1 0 0,0-1 0 0 0,0 1-1 0 0,0 0-11 0 0,-3 2 42 0 0,1 1-1 0 0,0 0 0 0 0,-1-1 1 0 0,0 3-42 0 0,4-6 2 0 0,-8 12 98 0 0,0 1 0 0 0,0 1 0 0 0,1-1 1 0 0,-4 13-101 0 0,0 4 132 0 0,-6 26-132 0 0,12-39 45 0 0,2 1 0 0 0,-2 13-45 0 0,4-25-24 0 0,1 0-1 0 0,0-1 1 0 0,0 1-1 0 0,0 0 0 0 0,1 0 1 0 0,0 0-1 0 0,0-1 0 0 0,0 1 1 0 0,1 0-1 0 0,1 1 25 0 0,-3-6-9 0 0,0-1 1 0 0,1 1-1 0 0,-1 0 0 0 0,1 0 0 0 0,-1-1 1 0 0,0 1-1 0 0,1 0 0 0 0,0-1 0 0 0,-1 1 1 0 0,1-1-1 0 0,-1 1 0 0 0,1-1 0 0 0,0 1 1 0 0,-1-1-1 0 0,1 1 0 0 0,0-1 0 0 0,0 0 1 0 0,-1 1-1 0 0,1-1 0 0 0,0 0 0 0 0,0 0 1 0 0,-1 1-1 0 0,2-1 9 0 0,0 0-33 0 0,0 0 0 0 0,1 0 0 0 0,-1 0 0 0 0,0 0 1 0 0,0-1-1 0 0,0 1 0 0 0,1-1 0 0 0,-1 1 33 0 0,11-5-145 0 0,-1 1-1 0 0,5-4 146 0 0,-7 4 24 0 0,7-5-144 0 0,0 0 1 0 0,0-2-1 0 0,0-1 120 0 0,16-10-4 0 0,5-2-34 0 0,-2-2 0 0 0,2-4 38 0 0,65-59-82 0 0,-102 89 82 0 0,4-4 38 0 0,-4 4-37 0 0,-1 0 1 0 0,0 0-1 0 0,0 0 1 0 0,0 0 0 0 0,0 0-1 0 0,0-1 1 0 0,0 1 0 0 0,0 0-1 0 0,0 0 1 0 0,0 0-1 0 0,0 0 1 0 0,0 0 0 0 0,0 0-1 0 0,0 0 1 0 0,0 0-1 0 0,0 0 1 0 0,0 0 0 0 0,0 0-1 0 0,0 0 1 0 0,0 0 0 0 0,0 1-1 0 0,1-1 1 0 0,-1 0-1 0 0,0 0 1 0 0,0 0 0 0 0,0 0-1 0 0,0 0 1 0 0,0 0 0 0 0,0 0-1 0 0,0 0 1 0 0,0 0-1 0 0,0 0 1 0 0,0 0 0 0 0,0 0-1 0 0,0 0 1 0 0,0 0 0 0 0,0 0-1 0 0,0 0 1 0 0,0 0-1 0 0,0 0 1 0 0,0 0 0 0 0,0 0-1 0 0,0 0 1 0 0,0 0 0 0 0,0 0-1 0 0,0 0 1 0 0,0 0-1 0 0,0 0 1 0 0,0 1 0 0 0,0-1-1 0 0,0 0 1 0 0,0 0-2 0 0,0 0 11 0 0,0 1 0 0 0,0 0 0 0 0,-1 0 0 0 0,1 0 1 0 0,0-1-1 0 0,-1 1 0 0 0,1 0 0 0 0,-1-1 0 0 0,1 1 0 0 0,-1 0 1 0 0,1-1-1 0 0,-1 1-11 0 0,-20 23-282 0 0,-18 26 282 0 0,9-4 299 0 0,-15 32-299 0 0,41-71-16 0 0,0 1-1 0 0,1 0 1 0 0,0-1-1 0 0,0 1 0 0 0,1 1 18 0 0,2-9-9 0 0,0 1 0 0 0,-1-1 0 0 0,1 1 1 0 0,0-1-1 0 0,0 1 0 0 0,0-1 0 0 0,0 1 1 0 0,0-1-1 0 0,0 1 0 0 0,0-1 0 0 0,0 1 1 0 0,0-1-1 0 0,0 1 0 0 0,0-1 1 0 0,0 1-1 0 0,0-1 0 0 0,0 1 0 0 0,1-1 1 0 0,-1 1-1 0 0,0-1 0 0 0,0 1 0 0 0,1-1 1 0 0,-1 0-1 0 0,0 1 0 0 0,0-1 1 0 0,1 1-1 0 0,-1-1 0 0 0,1 0 0 0 0,-1 1 1 0 0,0-1-1 0 0,1 0 0 0 0,-1 1 8 0 0,1-1-5 0 0,0 0-1 0 0,0 0 1 0 0,-1 0-1 0 0,1 0 0 0 0,0 0 1 0 0,-1 0-1 0 0,1 0 1 0 0,0-1-1 0 0,-1 1 1 0 0,1 0-1 0 0,0 0 0 0 0,-1-1 1 0 0,1 1-1 0 0,-1 0 1 0 0,1-1-1 0 0,0 1 1 0 0,-1-1-1 0 0,1 1 1 0 0,-1-1-1 0 0,1 1 0 0 0,-1-1 1 0 0,1 1-1 0 0,-1-1 1 0 0,0 1-1 0 0,1-1 1 0 0,-1 1-1 0 0,0-1 6 0 0,51-62 41 0 0,-41 52-27 0 0,0 0 0 0 0,0 1-14 0 0,0 1 119 0 0,-1-1 0 0 0,4-7-119 0 0,-4 7 4 0 0,-7 7-13 0 0,1-1 0 0 0,-1 1 0 0 0,1-1 0 0 0,-1 1 0 0 0,0-1 0 0 0,0 0 0 0 0,0 0 9 0 0,-8 16 100 0 0,1 0 0 0 0,-7 9-100 0 0,3-4 88 0 0,-6 14-88 0 0,9-17-96 0 0,1 1-1 0 0,1-1 1 0 0,1 1-1 0 0,0 0 1 0 0,1-1-1 0 0,0 1 1 0 0,1 0-1 0 0,1 1 1 0 0,1 2 96 0 0,-2-18-17 0 0,1 1-1 0 0,0-1 1 0 0,0 0 0 0 0,0 1-1 0 0,0-1 1 0 0,0 0-1 0 0,1 1 1 0 0,-1-1 0 0 0,0 0-1 0 0,0 1 1 0 0,0-1 0 0 0,0 0-1 0 0,0 1 1 0 0,0-1 0 0 0,1 0-1 0 0,-1 1 1 0 0,0-1-1 0 0,0 0 1 0 0,0 1 0 0 0,1-1-1 0 0,-1 0 1 0 0,0 0 0 0 0,0 1-1 0 0,1-1 1 0 0,-1 0 0 0 0,0 0-1 0 0,1 0 1 0 0,-1 1-1 0 0,0-1 1 0 0,1 0 0 0 0,-1 0-1 0 0,0 0 18 0 0,1 0-39 0 0,0 0-1 0 0,0 0 0 0 0,0 0 0 0 0,-1 0 0 0 0,1 0 0 0 0,0-1 1 0 0,0 1-1 0 0,0 0 0 0 0,-1-1 0 0 0,1 1 0 0 0,0 0 0 0 0,-1-1 1 0 0,1 1-1 0 0,0-1 40 0 0,2-1-57 0 0,0 0 1 0 0,0-1 0 0 0,-1 1 0 0 0,1-1-1 0 0,-1 0 1 0 0,3-2 56 0 0,5-13 3 0 0,5-14-3 0 0,5-9 16 0 0,-6 14 198 0 0,8-24-214 0 0,-11 24 7 0 0,-8 21 11 0 0,-1 0 0 0 0,0 0 0 0 0,-1 0 0 0 0,1-2-18 0 0,-2 8 0 0 0,0 0 0 0 0,0 0 0 0 0,0 0 0 0 0,0 0 0 0 0,0 0 0 0 0,0 0 0 0 0,0 0 0 0 0,0 0 0 0 0,0-1 0 0 0,0 1 0 0 0,0 0 0 0 0,0 0 0 0 0,0 0 0 0 0,0 0 0 0 0,0 0 0 0 0,0 0 0 0 0,0 0 0 0 0,0 0 0 0 0,0 0 0 0 0,0 0 0 0 0,0 0-1 0 0,0 0 1 0 0,0 0 0 0 0,0 0 0 0 0,0-1 0 0 0,0 1 0 0 0,0 0 0 0 0,0 0 0 0 0,0 0 0 0 0,0 0 0 0 0,0 0 0 0 0,0 0 0 0 0,0 0 0 0 0,0 0 0 0 0,0 0 0 0 0,0 0 0 0 0,0 0 0 0 0,0 0 0 0 0,0 0 0 0 0,0 0 0 0 0,0 0 0 0 0,0 0 0 0 0,-1 0 0 0 0,1 0 0 0 0,0 0 0 0 0,0 0 0 0 0,0 0 0 0 0,0 0 0 0 0,0 0 0 0 0,0 0 0 0 0,0 0 0 0 0,-4 2-7 0 0,-2 5 38 0 0,-17 28 124 0 0,1 2 0 0 0,2 0 0 0 0,-5 17-155 0 0,12-24 35 0 0,6-12 24 0 0,-8 12-59 0 0,10-23-54 0 0,5-7 51 0 0,0 0 0 0 0,0 0-1 0 0,0 0 1 0 0,0 0-1 0 0,0 0 1 0 0,0 0 0 0 0,0 0-1 0 0,-1 0 1 0 0,1-1-1 0 0,0 1 1 0 0,0 0 0 0 0,0 0-1 0 0,0 0 1 0 0,0 0 0 0 0,0 0-1 0 0,0 0 1 0 0,0 0-1 0 0,0-1 1 0 0,0 1 0 0 0,0 0-1 0 0,0 0 1 0 0,0 0-1 0 0,0 0 1 0 0,0 0 0 0 0,0 0-1 0 0,0 0 1 0 0,0-1-1 0 0,0 1 1 0 0,0 0 0 0 0,0 0-1 0 0,0 0 1 0 0,0 0 0 0 0,0 0-1 0 0,0 0 4 0 0,3-18-150 0 0,1 3 169 0 0,-1-2-1 0 0,-1 1 1 0 0,0-14-19 0 0,0 13-19 0 0,-2 16 27 0 0,2-48 45 0 0,-2 40-14 0 0,0 1-1 0 0,-1 0 1 0 0,0 0 0 0 0,0 0 0 0 0,-1-1-39 0 0,2 9 14 0 0,-1-1 1 0 0,1 1-1 0 0,0-1 0 0 0,0 1 0 0 0,0-1 1 0 0,-1 1-1 0 0,1-1 0 0 0,0 1 1 0 0,-1-1-1 0 0,1 1 0 0 0,0-1 1 0 0,-1 1-1 0 0,1-1 0 0 0,-1 1 0 0 0,1 0 1 0 0,0-1-1 0 0,-1 1 0 0 0,1 0 1 0 0,-1-1-1 0 0,1 1 0 0 0,-1 0 1 0 0,0 0-1 0 0,1-1 0 0 0,-1 1 1 0 0,1 0-1 0 0,-1 0 0 0 0,1 0 0 0 0,-1 0 1 0 0,1 0-1 0 0,-1 0 0 0 0,0 0 1 0 0,0 0-15 0 0,-2 0 46 0 0,0 1 0 0 0,-1-1 1 0 0,1 1-1 0 0,0 0 0 0 0,-3 1-46 0 0,-9 2 188 0 0,14-4-167 0 0,0 0-1 0 0,0 0 1 0 0,1 0-1 0 0,-1 0 1 0 0,0 0-1 0 0,0 0 1 0 0,1-1-1 0 0,-1 1 1 0 0,0 0-1 0 0,1 0 1 0 0,-1 0-1 0 0,0-1 1 0 0,1 1-1 0 0,-1 0 1 0 0,0-1-1 0 0,1 1 1 0 0,-1-1-1 0 0,1 1 1 0 0,-1-1-1 0 0,0 1 1 0 0,1-1-1 0 0,-1 1 1 0 0,1-1-1 0 0,0 1 1 0 0,-1-1-1 0 0,1 0 1 0 0,-1 1-1 0 0,1-1 1 0 0,0 0-1 0 0,0 1 1 0 0,-1-1-1 0 0,1 0 1 0 0,0 1-1 0 0,0-1 1 0 0,0 0-1 0 0,0 0 1 0 0,0 1-1 0 0,0-1 1 0 0,0 0-1 0 0,0 0 1 0 0,0 1-1 0 0,0-1 1 0 0,0 0-1 0 0,0 1 1 0 0,0-1-1 0 0,1 0-20 0 0,0-2 1 0 0,0 0 0 0 0,-1 0 0 0 0,1-1 1 0 0,0 1-1 0 0,-1 0 0 0 0,0 0 0 0 0,0 0 0 0 0,0 0 0 0 0,0 0 0 0 0,0-1 0 0 0,-1 1 0 0 0,1 0 0 0 0,-1 0 0 0 0,0 0 0 0 0,0 0 0 0 0,0 0 0 0 0,0 0 0 0 0,-1 0 1 0 0,1 1-1 0 0,-1-1-1 0 0,-3-4 172 0 0,1-1 0 0 0,-2-5-172 0 0,-9-13-46 0 0,13 24 70 0 0,0-1 0 0 0,1 1-1 0 0,-1-1 1 0 0,0 1 0 0 0,0 0 0 0 0,-1 0-1 0 0,1 0 1 0 0,0 1 0 0 0,-1-1-1 0 0,1 0 1 0 0,-1 1 0 0 0,0-1-1 0 0,0 1-23 0 0,-10-6-67 0 0,-11-7 67 0 0,13 8-53 0 0,0-1-1 0 0,-10-3 54 0 0,16 7 5 0 0,0 0-1 0 0,0 0 1 0 0,1 0 0 0 0,-1 0 0 0 0,-1-3-5 0 0,-4-2 72 0 0,7 6-59 0 0,-99-74-24 0 0,80 61 76 0 0,6 5 6 0 0,0-2 0 0 0,-7-7-71 0 0,-11-5 151 0 0,30 21-138 0 0,0 0 0 0 0,0 1 0 0 0,0-1 1 0 0,-2 0-14 0 0,-7-4-5 0 0,-4-1 11 0 0,14 7 1 0 0,1 1 0 0 0,0-1 0 0 0,-1-1 0 0 0,1 1 1 0 0,0 0-1 0 0,-1 0 0 0 0,1-1-7 0 0,-6-5 43 0 0,1 0 1 0 0,0 0-1 0 0,-3-6-43 0 0,4 6 58 0 0,0 0 0 0 0,0 1 0 0 0,0 0 0 0 0,-1 0 0 0 0,-1-1-58 0 0,1 1 36 0 0,0 0 0 0 0,0 0 0 0 0,0-1 1 0 0,0-2-37 0 0,-11-10-112 0 0,-17-19 126 0 0,-3-9-18 0 0,34 43 46 0 0,0 0 0 0 0,-1 0 0 0 0,1 1 1 0 0,-1-1-1 0 0,0 1 0 0 0,0 0 0 0 0,0 0 0 0 0,0 0 1 0 0,-4 0-43 0 0,-41-16-44 0 0,44 16-29 0 0,-1 1 83 0 0,0-1 1 0 0,0 1-1 0 0,0 0 1 0 0,0 0 0 0 0,-1 1-11 0 0,4 1-27 0 0,1-1 0 0 0,-1 0 0 0 0,1 0 0 0 0,-1 0 0 0 0,0-1 27 0 0,-12-3 103 0 0,12 4-76 0 0,-5-1 57 0 0,0-1 0 0 0,0 1 1 0 0,1-1-1 0 0,-4-3-84 0 0,4 4-21 0 0,1-1 1 0 0,0 1 0 0 0,-1 0-1 0 0,-6-1 21 0 0,-3-1-194 0 0,15 3 193 0 0,0 1 1 0 0,1-1-1 0 0,-1 0 1 0 0,0 0-1 0 0,1 0 1 0 0,-1 0-1 0 0,0 0 1 0 0,-7-5 16 0 0,6 5-44 0 0,0 0 1 0 0,0-1-1 0 0,1 0 1 0 0,-1 1-1 0 0,1-1 1 0 0,-3-2 27 0 0,3 2-20 0 0,0 0 0 0 0,-1 0 1 0 0,1 1-1 0 0,0-1 0 0 0,-1 0 1 0 0,0 1-1 0 0,-1-1 20 0 0,-3-1-129 0 0,1 0-1 0 0,-1 0 1 0 0,1 0-1 0 0,0-1 1 0 0,0 0 0 0 0,-1-1 129 0 0,-2-2 78 0 0,-1 1 1 0 0,0 0 0 0 0,-4 0-79 0 0,13 5-4 0 0,0 1-1 0 0,0 0 1 0 0,0 0 0 0 0,0 0 0 0 0,0 0 0 0 0,0 0 0 0 0,0 0-1 0 0,0 0 1 0 0,0 1 0 0 0,0-1 0 0 0,0 0 0 0 0,0 0 0 0 0,0 1-1 0 0,0-1 1 0 0,1 1 0 0 0,-1-1 0 0 0,0 0 0 0 0,0 1 4 0 0,-15 10 3 0 0,-18 18 58 0 0,27-26-178 0 0,6-3 126 0 0,1 0 0 0 0,-1 1-1 0 0,1-1 1 0 0,-1 0 0 0 0,0 0 0 0 0,1 1-1 0 0,-1-1 1 0 0,1 0 0 0 0,-1 1-1 0 0,1-1 1 0 0,-1 1 0 0 0,1-1 0 0 0,-1 1-1 0 0,1-1 1 0 0,-1 1 0 0 0,1 0-9 0 0,-7 5-143 0 0,3-2 310 0 0,4-4-175 0 0,0 0 1 0 0,0 0-1 0 0,0 0 1 0 0,-1 0-1 0 0,1 1 1 0 0,0-1-1 0 0,0 0 1 0 0,0 0-1 0 0,0 0 1 0 0,-1 0-1 0 0,1 0 1 0 0,0 0-1 0 0,0 0 1 0 0,0 0-1 0 0,0 0 1 0 0,-1 0-1 0 0,1 0 0 0 0,0 0 1 0 0,0 0-1 0 0,0 0 1 0 0,-1 0-1 0 0,1 0 1 0 0,0 0-1 0 0,0 0 1 0 0,0 0-1 0 0,-1 0 1 0 0,1 0-1 0 0,0 0 1 0 0,0 0-1 0 0,0 0 1 0 0,0 0-1 0 0,-1 0 1 0 0,1 0-1 0 0,0 0 1 0 0,0 0-1 0 0,0-1 1 0 0,0 1-1 0 0,0 0 1 0 0,-1 0-1 0 0,1 0 1 0 0,0 0-1 0 0,0 0 1 0 0,0-1-1 0 0,0 1 0 0 0,0 0 1 0 0,0 0-1 0 0,0 0 1 0 0,-1 0-1 0 0,1-1 8 0 0,-3-2-3 0 0,2 3-5 0 0,1 0 1 0 0,0-1 0 0 0,0 1-1 0 0,-1 0 1 0 0,1 0 0 0 0,0-1-1 0 0,0 1 1 0 0,0 0-1 0 0,0 0 1 0 0,-1-1 0 0 0,1 1-1 0 0,0 0 1 0 0,0 0 0 0 0,0-1-1 0 0,0 1 1 0 0,0 0 0 0 0,0 0-1 0 0,0-1 1 0 0,0 1-1 0 0,0 0 1 0 0,0-1 0 0 0,0 1 7 0 0,-2-5 92 0 0,-8 1 22 0 0,1 2-133 0 0,-12-5 46 0 0,18 7-37 0 0,0-1 1 0 0,0 1 0 0 0,0 0-1 0 0,0 0 1 0 0,0 1 0 0 0,0-1-1 0 0,0 1 1 0 0,0-1 0 0 0,0 1-1 0 0,-1 0 10 0 0,3 0-3 0 0,1-1 1 0 0,-1 0-1 0 0,1 0 0 0 0,-1 1 0 0 0,1-1 0 0 0,-1 0 0 0 0,1 0 0 0 0,-1 0 0 0 0,1 0 0 0 0,-1 0 0 0 0,0 0 0 0 0,1 1 0 0 0,-1-1 1 0 0,1-1-1 0 0,-1 1 0 0 0,1 0 0 0 0,-1 0 0 0 0,1 0 0 0 0,-1 0 0 0 0,0 0 0 0 0,1 0 0 0 0,-1-1 0 0 0,1 1 0 0 0,-1 0 0 0 0,1 0 0 0 0,-1-1 1 0 0,1 1-1 0 0,-1 0 0 0 0,1-1 0 0 0,0 1 0 0 0,-1-1 0 0 0,1 1 0 0 0,-1 0 0 0 0,1-1 0 0 0,0 1 0 0 0,-1-1 0 0 0,1 1 0 0 0,0-1 0 0 0,0 1 1 0 0,-1-1-1 0 0,1 1 0 0 0,0-1 3 0 0,0 0 3 0 0,-1 1 0 0 0,1 0 1 0 0,-1 0-1 0 0,1 0 0 0 0,-1 0 1 0 0,1 0-1 0 0,-1 0 0 0 0,1 0 1 0 0,0 0-1 0 0,-1 0 0 0 0,1 0 1 0 0,-1 0-1 0 0,1 0 0 0 0,-1 0 1 0 0,1 0-1 0 0,-1 0 0 0 0,1 0 1 0 0,0 1-1 0 0,-1-1-3 0 0,-10 3-68 0 0,10-2 89 0 0,0-1-21 0 0,1 0 0 0 0,-1 0 0 0 0,1 0 0 0 0,-1 0 0 0 0,1 0 0 0 0,0 0 0 0 0,-1-1 0 0 0,1 1 0 0 0,-1 0 0 0 0,1 0 0 0 0,-1 0 0 0 0,1 0 0 0 0,0-1 0 0 0,-1 1 0 0 0,1 0 0 0 0,-1 0 0 0 0,1-1 0 0 0,0 1 0 0 0,-1 0 0 0 0,1-1 0 0 0,0 1 0 0 0,-1 0 0 0 0,1-1 0 0 0,0 1 0 0 0,0-1 0 0 0,-1 1-6 0 0,1 0 1 0 0,0 0-1 0 0,0-1 1 0 0,0 1-1 0 0,0 0 1 0 0,-1 0-1 0 0,1-1 0 0 0,0 1 1 0 0,0 0-1 0 0,0 0 1 0 0,-1 0-1 0 0,1 0 1 0 0,0-1-1 0 0,0 1 1 0 0,-1 0-1 0 0,1 0 1 0 0,0 0-1 0 0,0 0 1 0 0,-1 0-1 0 0,1 0 0 0 0,0 0 1 0 0,-1 0-1 0 0,1 0 1 0 0,0 0-1 0 0,0 0 1 0 0,-1 0-1 0 0,1 0 6 0 0,-9 1-26 0 0,6 0 12 0 0,-2 3 118 0 0,5-4-104 0 0,0 0 0 0 0,0 1 0 0 0,0-1 1 0 0,-1 0-1 0 0,1 0 0 0 0,0 0 0 0 0,0 0 0 0 0,0 0 0 0 0,0 0 0 0 0,0 0 0 0 0,0 0 0 0 0,0 0 0 0 0,0 1 0 0 0,-1-1 0 0 0,1 0 0 0 0,0 0 0 0 0,0 0 0 0 0,0 0 0 0 0,0 0 0 0 0,0 0 0 0 0,0 0 0 0 0,-1 0 0 0 0,1 0 0 0 0,0 0 0 0 0,0 0 0 0 0,0 0 0 0 0,0 0 0 0 0,0 0 0 0 0,-1 0 0 0 0,1 0 0 0 0,0 0 0 0 0,0 0 0 0 0,0 0 0 0 0,0 0-1 0 0,0 0 0 0 0,0 0 0 0 0,-1 0 0 0 0,1 0 0 0 0,0 0 1 0 0,0 0-1 0 0,0 0 0 0 0,0 0 0 0 0,0 0 0 0 0,0 0 0 0 0,-1 0 0 0 0,1 0 0 0 0,0 0 0 0 0,0 0 0 0 0,0 0 0 0 0,0 0 0 0 0,0 0 0 0 0,0 0 0 0 0,-1 0 0 0 0,1 0 0 0 0,0 0 0 0 0,0 0 0 0 0,0 0 0 0 0,0 0 0 0 0,0 0 0 0 0,0 0 0 0 0,0 1 0 0 0,0-1 1 0 0,-3 2 45 0 0,3-2-46 0 0,-1 0 0 0 0,1-1-1 0 0,0 1 1 0 0,-1 0 0 0 0,1 0 0 0 0,0 1 0 0 0,-1-1 0 0 0,1 0-1 0 0,0 0 1 0 0,-1 0 0 0 0,1 0 0 0 0,0 0 0 0 0,-1 0-1 0 0,1 0 1 0 0,0 1 0 0 0,-1-1 0 0 0,1 0 0 0 0,0 0 1 0 0,-5 4 45 0 0,3-2-60 0 0,2-4-106 0 0,0-1 142 0 0,0 3-14 0 0,0 0 1 0 0,0 0-1 0 0,0 0 0 0 0,-1-1 1 0 0,1 1-1 0 0,0 0 1 0 0,0 0-1 0 0,-1 0 1 0 0,1 0-1 0 0,0 0 1 0 0,0 0-1 0 0,-1-1 1 0 0,1 1-1 0 0,0 0 0 0 0,0 0 1 0 0,-1 0-1 0 0,1 0 1 0 0,0 0-1 0 0,0 0 1 0 0,-1 0-1 0 0,1 0 1 0 0,0 0-1 0 0,-1 0-7 0 0,1 0 1 0 0,0 0 1 0 0,-1 0-1 0 0,1 0 0 0 0,0 0 1 0 0,0 0-1 0 0,-1 0 0 0 0,1 0 1 0 0,0 0-1 0 0,0 1 0 0 0,0-1 1 0 0,-1 0-1 0 0,1 0 0 0 0,0 0 1 0 0,0 0-1 0 0,-1 0 0 0 0,1 0 1 0 0,0 0-1 0 0,0 1 0 0 0,0-1 1 0 0,0 0-1 0 0,-1 0 0 0 0,1 0 1 0 0,0 1-1 0 0,0-1 0 0 0,0 0 1 0 0,0 0-1 0 0,0 1-1 0 0,-4 3 91 0 0,4-4-90 0 0,0 0 1 0 0,0 0 0 0 0,0 0-1 0 0,0 0 1 0 0,0 0-1 0 0,0 0 1 0 0,0 0 0 0 0,0 0-1 0 0,0-1 1 0 0,0 1 0 0 0,0 0-1 0 0,0 0 1 0 0,0 0-1 0 0,0 0 1 0 0,0 0 0 0 0,0 0-1 0 0,0 0 1 0 0,0 0 0 0 0,0 0-1 0 0,0-1 1 0 0,0 1-1 0 0,0 0 1 0 0,0 0 0 0 0,0 0-1 0 0,0 0 1 0 0,0 0-1 0 0,0 0 1 0 0,0 0 0 0 0,0 0-1 0 0,0 0 1 0 0,0 0 0 0 0,-1 0-1 0 0,1 0 1 0 0,0-1-1 0 0,0 1 1 0 0,0 0 0 0 0,0 0-1 0 0,0 0 1 0 0,0 0 0 0 0,0 0-1 0 0,0 0 1 0 0,0 0-1 0 0,0 0 1 0 0,0 0 0 0 0,-1 0-1 0 0,1 0 1 0 0,0 0-1 0 0,0 0 1 0 0,0 0 0 0 0,0 0-1 0 0,0 0 1 0 0,0 0 0 0 0,0 0-1 0 0,0 0 1 0 0,0 0-1 0 0,-1 0-1 0 0,-1 4-36 0 0,2-4 39 0 0,0 1 0 0 0,0-1 1 0 0,0 0-1 0 0,0 1 1 0 0,0-1-1 0 0,0 0 1 0 0,0 0-1 0 0,-1 1 1 0 0,1-1-1 0 0,0 0 1 0 0,0 0-1 0 0,0 1 1 0 0,0-1-1 0 0,-1 0 1 0 0,1 0-1 0 0,0 1 1 0 0,0-1-1 0 0,0 0 0 0 0,-1 0 1 0 0,1 0-1 0 0,0 0 1 0 0,0 1-1 0 0,-1-1 1 0 0,1 0-1 0 0,0 0 1 0 0,-1 0-4 0 0,1 0-3 0 0,0 0 0 0 0,0 0 0 0 0,0 0 0 0 0,0 0 0 0 0,0 0 0 0 0,0 0 0 0 0,0 0 0 0 0,0 0 0 0 0,0 0 0 0 0,0 0 0 0 0,0-1 0 0 0,0 1 0 0 0,0 0 1 0 0,0 0-1 0 0,0 0 0 0 0,0 0 0 0 0,0 0 0 0 0,0 0 0 0 0,0 0 0 0 0,0 0 0 0 0,0 0 0 0 0,0 0 0 0 0,0 0 0 0 0,0 0 0 0 0,0-1 0 0 0,0 1 0 0 0,0 0 0 0 0,0 0 0 0 0,0 0 0 0 0,0 0 0 0 0,0 0 1 0 0,0 0-1 0 0,0 0 0 0 0,0 0 0 0 0,0 0 0 0 0,0 0 0 0 0,0 0 0 0 0,0 0 0 0 0,1 0 0 0 0,-1 0 0 0 0,0 0 0 0 0,0 0 0 0 0,0 0 0 0 0,0 0 0 0 0,0-1 0 0 0,0 1 3 0 0,1-1 144 0 0,-1 0-146 0 0,0 1 0 0 0,0 0 0 0 0,0 0 0 0 0,0 0 0 0 0,0 0 0 0 0,0 0 0 0 0,0 0 0 0 0,0 0 0 0 0,0 0 0 0 0,0 0 0 0 0,0 0 0 0 0,0 0 0 0 0,0 0 0 0 0,0 0 0 0 0,0-1 0 0 0,0 1-1 0 0,0 0 1 0 0,0 0 0 0 0,0 0 0 0 0,0 0 0 0 0,0 0 0 0 0,0 0 0 0 0,0 0 0 0 0,0 0 0 0 0,0 0 0 0 0,0 0 0 0 0,0 0 0 0 0,0 0 0 0 0,0-1 0 0 0,0 1 0 0 0,0 0 0 0 0,0 0 0 0 0,0 0 0 0 0,0 0 0 0 0,0 0 0 0 0,0 0 0 0 0,-1 0 0 0 0,1 0 0 0 0,0 0 0 0 0,0 0 0 0 0,0 0 0 0 0,0 0 2 0 0,0 0 5 0 0,0 0 0 0 0,0 0 0 0 0,0 0 0 0 0,0 0 0 0 0,0-1 0 0 0,-1 1 0 0 0,1 0 0 0 0,0 0 0 0 0,0 0 0 0 0,0 0 0 0 0,0 0 0 0 0,0 0 0 0 0,0 0 0 0 0,0 0 0 0 0,-1 0 0 0 0,1 0 0 0 0,0 0 0 0 0,0 0 0 0 0,0 0 0 0 0,0 0 1 0 0,0 0-1 0 0,0 1 0 0 0,0-1 0 0 0,0 0 0 0 0,-1 0 0 0 0,1 0 0 0 0,0 0 0 0 0,0 0 0 0 0,0 0 0 0 0,0 0 0 0 0,0 0 0 0 0,0 0 0 0 0,0 0 0 0 0,0 0 0 0 0,0 0 0 0 0,0 0 0 0 0,0 1 0 0 0,-1-1 0 0 0,1 0 0 0 0,0 0 0 0 0,0 0 0 0 0,0 0 0 0 0,0 0 0 0 0,0 0 0 0 0,0 0 0 0 0,0 1 0 0 0,0-1 0 0 0,0 0 0 0 0,0 0 0 0 0,0 0 0 0 0,0 0 0 0 0,0 0 0 0 0,0 0-5 0 0,0 0-2 0 0,-2 5-207 0 0,2-5 207 0 0,0 0 0 0 0,0 0-1 0 0,0 0 1 0 0,0 0 0 0 0,0 0 0 0 0,0 0-1 0 0,0 0 1 0 0,0 1 0 0 0,0-1-1 0 0,0 0 1 0 0,0 0 0 0 0,0 0 0 0 0,0 0-1 0 0,0 0 1 0 0,0 0 0 0 0,0 0-1 0 0,0 0 1 0 0,0 0 0 0 0,0 0 0 0 0,0 0-1 0 0,0 0 1 0 0,0 0 0 0 0,0 1 0 0 0,0-1-1 0 0,0 0 1 0 0,-1 0 0 0 0,1 0-1 0 0,0 0 1 0 0,0 0 0 0 0,0 0 0 0 0,0 0-1 0 0,0 0 1 0 0,0 0 0 0 0,0 0-1 0 0,0 0 1 0 0,0 0 0 0 0,0 0 0 0 0,0 0-1 0 0,-1 0 1 0 0,1 0 0 0 0,0 0 0 0 0,0 0-1 0 0,0 0 1 0 0,0 0 0 0 0,0 0-1 0 0,0 0 1 0 0,0 0 0 0 0,0 0 0 0 0,0 0-1 0 0,0 0 1 0 0,0 0 0 0 0,-1 0 0 0 0,1 0-1 0 0,0-1 1 0 0,0 1 0 0 0,0 0-1 0 0,0 0 1 0 0,0 0 0 0 0,0 0 0 0 0,0 0-1 0 0,0 0 1 0 0,0 0 2 0 0,0 0-1 0 0,0 0 1 0 0,0-1-1 0 0,0 1 1 0 0,0 0-1 0 0,0 0 0 0 0,0-1 1 0 0,0 1-1 0 0,0 0 1 0 0,0 0-1 0 0,0 0 0 0 0,0-1 1 0 0,0 1-1 0 0,0 0 1 0 0,0 0-1 0 0,0 0 0 0 0,0-1 1 0 0,0 1-1 0 0,0 0 1 0 0,0 0-1 0 0,0 0 0 0 0,0-1 1 0 0,1 1-1 0 0,-1 0 0 0 0,0 0 1 0 0,0 0-1 0 0,0 0 1 0 0,0-1 0 0 0,0 1 0 0 0,0 0 0 0 0,1 0-1 0 0,-1 0 1 0 0,0 0 0 0 0,0 0 0 0 0,0 0 0 0 0,0 0 0 0 0,0 0 0 0 0,0 0 0 0 0,0 0 0 0 0,0 0 0 0 0,0 0 0 0 0,0 0 0 0 0,0 0-1 0 0,0 0 1 0 0,0 0 0 0 0,0-1 0 0 0,0 1 0 0 0,0 0 0 0 0,0 0 0 0 0,0 0 0 0 0,0 0 0 0 0,0 0 0 0 0,0 0 0 0 0,0 0 0 0 0,0 0 0 0 0,0 0-1 0 0,0 0 1 0 0,0 0 0 0 0,0-1 0 0 0,0 1 0 0 0,0 0 0 0 0,0 0 0 0 0,0 0 0 0 0,0 0 0 0 0,0 0 0 0 0,0 0 0 0 0,0 0 0 0 0,0 0-1 0 0,0 0 1 0 0,0 0 0 0 0,0 0 0 0 0,0 0 0 0 0,0-1 0 0 0,0 1 0 0 0,0 0 0 0 0,0 0 0 0 0,0 0 0 0 0,0 0 0 0 0,0 0 0 0 0,0 0 0 0 0,-1 0-1 0 0,1 0 1 0 0,0 0 0 0 0,0 0 0 0 0,0 0 0 0 0,0 0 0 0 0,0 0 0 0 0,0 0 0 0 0,0 0 0 0 0,0 0 0 0 0,0 0 0 0 0,-4-1 32 0 0,4 1-25 0 0,0-1 1 0 0,0 1-1 0 0,0 0 0 0 0,0 0 0 0 0,0 0 1 0 0,-1 0-1 0 0,1 0 0 0 0,0 0 1 0 0,0 0-1 0 0,0 0 0 0 0,0 0 0 0 0,0 0 1 0 0,0 0-1 0 0,-1 0 0 0 0,1 0 0 0 0,0 0 1 0 0,0 0-1 0 0,0 0 0 0 0,0 0 0 0 0,0 0 1 0 0,0 0-1 0 0,-1 0 0 0 0,1 0 1 0 0,0 0-1 0 0,0 0 0 0 0,0 0 0 0 0,0 0 1 0 0,0 0-1 0 0,0 0 0 0 0,-1 0 0 0 0,1 0 1 0 0,0 0-1 0 0,0 0 0 0 0,0 0 1 0 0,0 1-1 0 0,0-1 0 0 0,0 0 0 0 0,0 0 1 0 0,0 0-1 0 0,0 0 0 0 0,-1 0 0 0 0,1 0 1 0 0,0 0-1 0 0,0 1 0 0 0,0-1 0 0 0,0 0 1 0 0,0 0-1 0 0,0 0 0 0 0,0 0 1 0 0,0 0-1 0 0,0 0-7 0 0,-3 5 54 0 0,3-5-57 0 0,0 0 0 0 0,0 0 0 0 0,0 0 0 0 0,0 0 0 0 0,0 0 0 0 0,0 0 1 0 0,0 0-1 0 0,0 1 0 0 0,0-1 0 0 0,0 0 0 0 0,0 0 0 0 0,0 0 0 0 0,0 0 0 0 0,0 0 0 0 0,0 0 0 0 0,-1 0 0 0 0,1 0 0 0 0,0 0 0 0 0,0 0 0 0 0,0 0 0 0 0,0 0 0 0 0,0 0 0 0 0,0 0 0 0 0,0 0 0 0 0,0 0 1 0 0,0 0-1 0 0,0 0 0 0 0,0 0 0 0 0,-1 0 0 0 0,1 0 0 0 0,0 0 0 0 0,0 0 0 0 0,0 0 0 0 0,0 0 0 0 0,0 0 0 0 0,0 0 0 0 0,0 0 0 0 0,0 0 0 0 0,0 0 0 0 0,0 0 0 0 0,0 0 0 0 0,0 0 0 0 0,-1 0 0 0 0,1 0 4 0 0,0 0-1 0 0,0 0 0 0 0,0 0 0 0 0,0-1 0 0 0,0 1 0 0 0,0 0 1 0 0,0 0-1 0 0,0 0 0 0 0,0 0 0 0 0,0 0 0 0 0,0 0 0 0 0,-1 0 1 0 0,1 0-1 0 0,0 0 0 0 0,0 0 0 0 0,0 0 0 0 0,0 0 0 0 0,0 0 1 0 0,0 0-1 0 0,0 0 0 0 0,0 0 0 0 0,0 0 0 0 0,-1 0 0 0 0,1 1 1 0 0,0-1-1 0 0,0 0 0 0 0,0 0 0 0 0,0 0 0 0 0,0 0 1 0 0,0 0-1 0 0,0 0 0 0 0,0 0 0 0 0,0 0 0 0 0,0 0 0 0 0,0 0 1 0 0,0 0-1 0 0,0 0 0 0 0,0 0 0 0 0,-1 0 0 0 0,1 0 0 0 0,0 1 1 0 0,0-1-1 0 0,0 0 0 0 0,0 0 0 0 0,0 0 0 0 0,0 0 0 0 0,0 0 1 0 0,0 0-1 0 0,0 0 0 0 0,0 0 0 0 0,0 0 0 0 0,0 0 0 0 0,0 1 1 0 0,0-1-1 0 0,0 0 0 0 0,0 0 0 0 0,0 0 0 0 0,7-8-193 0 0,-7 8 210 0 0,1-1 1 0 0,-1 1-1 0 0,1 0 1 0 0,-1 0-1 0 0,0-1 0 0 0,1 1 1 0 0,-1 0-1 0 0,1-1 1 0 0,-1 1-1 0 0,1 0 1 0 0,-1-1-1 0 0,0 1 1 0 0,1 0-1 0 0,-1-1 1 0 0,0 1-1 0 0,1-1 0 0 0,-1 1 1 0 0,0-1-1 0 0,0 1 1 0 0,1-1-1 0 0,-1 1 1 0 0,0-1-1 0 0,0 1 1 0 0,0-1-18 0 0,0 1-3 0 0,0 0 1 0 0,0 0-1 0 0,0 0 1 0 0,0 0-1 0 0,0 0 0 0 0,0 0 1 0 0,0 0-1 0 0,0 0 1 0 0,0 0-1 0 0,0-1 1 0 0,0 1-1 0 0,1 0 1 0 0,-1 0-1 0 0,0 0 1 0 0,0 0-1 0 0,0 0 1 0 0,0 0-1 0 0,0 0 1 0 0,0 0-1 0 0,0 0 1 0 0,0 0-1 0 0,0 0 1 0 0,0 0-1 0 0,0 0 1 0 0,0 0-1 0 0,0 0 1 0 0,0 0-1 0 0,0 0 1 0 0,0 0-1 0 0,1 0 1 0 0,-1 0-1 0 0,0 0 1 0 0,0 0-1 0 0,0 0 1 0 0,0 0-1 0 0,0 0 1 0 0,0 0-1 0 0,0 0 1 0 0,0 0-1 0 0,0 0 1 0 0,0 0-1 0 0,0 0 1 0 0,0 0-1 0 0,0 0 1 0 0,0 0-1 0 0,0 0 1 0 0,1 0 2 0 0,-1 0-3 0 0,0 0 0 0 0,0 0 1 0 0,0 1-1 0 0,0-1 0 0 0,0 0 0 0 0,0 0 0 0 0,0 0 1 0 0,0 0-1 0 0,0 0 0 0 0,0 0 0 0 0,1 0 1 0 0,-1 0-1 0 0,0 0 0 0 0,0 0 0 0 0,0 0 1 0 0,0 0-1 0 0,0 0 0 0 0,0 0 0 0 0,0 0 0 0 0,0 0 1 0 0,0 0-1 0 0,1 0 0 0 0,-1 0 0 0 0,0 0 1 0 0,0-1-1 0 0,0 1 0 0 0,0 0 0 0 0,0 0 1 0 0,0 0-1 0 0,0 0 0 0 0,0 0 0 0 0,0 0 1 0 0,0 0-1 0 0,0 0 0 0 0,1 0 0 0 0,-1 0 0 0 0,0 0 1 0 0,0 0-1 0 0,0 0 0 0 0,0-1 0 0 0,0 1 1 0 0,0 0-1 0 0,0 0 0 0 0,0 0 0 0 0,0 0 1 0 0,0 0-1 0 0,0 0 0 0 0,0 0 0 0 0,0 0 1 0 0,0 0-1 0 0,0-1 3 0 0,0 1 1 0 0,0-1-1 0 0,0 1 1 0 0,0-1 0 0 0,0 1 0 0 0,0-1 0 0 0,1 1-1 0 0,-1-1 1 0 0,0 1 0 0 0,0-1 0 0 0,0 1 0 0 0,1-1 0 0 0,-1 1-1 0 0,0-1 1 0 0,1 1-1 0 0,-1-1 1 0 0,0 1 0 0 0,0 0 0 0 0,0 0 0 0 0,1 0 0 0 0,-1 0 0 0 0,0 0 0 0 0,0 0 0 0 0,0-1 0 0 0,0 1 0 0 0,0 0 0 0 0,0 0 0 0 0,1 0 0 0 0,-1 0 0 0 0,0 0 0 0 0,0 0 0 0 0,0 0 0 0 0,0 0 0 0 0,1 0 0 0 0,-1 0 0 0 0,0 0 0 0 0,0 0 0 0 0,0 0 0 0 0,0 0 0 0 0,1 0 0 0 0,-1 0 0 0 0,0 0 0 0 0,0 0 0 0 0,0 0 0 0 0,0 0 0 0 0,1 0 0 0 0,-1 0 0 0 0,0 0 0 0 0,0 0 0 0 0,0 0 0 0 0,0 0 0 0 0,1 0 0 0 0,-1 1 0 0 0,0-1 0 0 0,0 0 0 0 0,0 0-2 0 0,0 0 3 0 0,0 0-1 0 0,0 0 0 0 0,1 1 0 0 0,-1-1 1 0 0,0 0-1 0 0,0 0 0 0 0,0 0 0 0 0,0 0 0 0 0,1 0 1 0 0,-1 1-1 0 0,0-1 0 0 0,0 0 0 0 0,0 0 1 0 0,0 0-1 0 0,1 0 0 0 0,-1 0 0 0 0,0 0 0 0 0,0 0 1 0 0,0 0-1 0 0,1 0 0 0 0,-1 0 0 0 0,0 0 1 0 0,0 0-1 0 0,0 0 0 0 0,1 0 0 0 0,-1 0 0 0 0,0 0 0 0 0,1 3 99 0 0,-1-3-103 0 0,0 0 0 0 0,0 0 0 0 0,0 0 1 0 0,0 0-1 0 0,0 0 0 0 0,0 0 0 0 0,0 0 0 0 0,0 0 1 0 0,0 0-1 0 0,0 1 0 0 0,0-1 0 0 0,0 0 0 0 0,0 0 0 0 0,0 0 1 0 0,0 0-1 0 0,0 0 0 0 0,0 0 0 0 0,0 0 0 0 0,0 0 1 0 0,0 0-1 0 0,0 0 0 0 0,0 0 0 0 0,0 0 0 0 0,0 0 1 0 0,0 0-1 0 0,0 0 0 0 0,0 0 0 0 0,0 0 0 0 0,0 0 0 0 0,0 0 1 0 0,0 0-1 0 0,0 0 0 0 0,1 0 0 0 0,-1 0 0 0 0,0 0 1 0 0,0 0-1 0 0,0 0 0 0 0,0 0 0 0 0,0 0 0 0 0,0 0 1 0 0,0 0-1 0 0,0 0 0 0 0,0 0 0 0 0,0 0 0 0 0,0 0 0 0 0,0 0 1 0 0,0 0-1 0 0,0 0 0 0 0,0 0 0 0 0,0 0 0 0 0,0 0 1 0 0,0 0-1 0 0,1 0 0 0 0,-1 0 0 0 0,0 0 3 0 0,4-2-43 0 0,1-1 62 0 0,-4 3-17 0 0,-1 0 0 0 0,0 0 0 0 0,0 0 0 0 0,0 0 0 0 0,0 0 0 0 0,0 0 0 0 0,0 0-1 0 0,1 0 1 0 0,-1 0 0 0 0,0 0 0 0 0,0 0 0 0 0,0 0 0 0 0,0 0 0 0 0,0 0 0 0 0,0 0 0 0 0,1 0 0 0 0,-1 0 0 0 0,0 0-1 0 0,0 0 1 0 0,0 0 0 0 0,0-1 0 0 0,0 1 0 0 0,0 0 0 0 0,0 0 0 0 0,1 0 0 0 0,-1 0 0 0 0,0 0 0 0 0,0 0 0 0 0,0 0 0 0 0,0 0-1 0 0,0-1 1 0 0,0 1 0 0 0,0 0 0 0 0,0 0-2 0 0,-2 4 81 0 0,2-3-81 0 0,0-1 0 0 0,-1 0 0 0 0,1 0 1 0 0,0 1-1 0 0,0-1 0 0 0,0 0 0 0 0,0 0 1 0 0,-1 1-1 0 0,1-1 0 0 0,0 0 0 0 0,0 0 1 0 0,-1 0-1 0 0,1 0 0 0 0,0 1 1 0 0,0-1-1 0 0,0 0 0 0 0,-1 0 0 0 0,1 0 1 0 0,0 0-1 0 0,-1 0 7 0 0,1 1 1 0 0,-1-1-1 0 0,1 0 1 0 0,-1 0-1 0 0,1 1 1 0 0,0-1-1 0 0,-1 0 1 0 0,1 1-1 0 0,-1-1 1 0 0,1 0-1 0 0,0 1 1 0 0,-1-1-1 0 0,1 0 1 0 0,0 1-1 0 0,0-1 1 0 0,-1 1-8 0 0,0 1-38 0 0,0-1 0 0 0,0 1 0 0 0,0 0-1 0 0,0-1 1 0 0,-1 0 0 0 0,0 2 38 0 0,-4 2 124 0 0,6-5-123 0 0,0 0 0 0 0,0 0 0 0 0,0 0 1 0 0,0 0-1 0 0,0 0 0 0 0,0 0 1 0 0,0 0-1 0 0,0 0 0 0 0,0 0 1 0 0,0 0-1 0 0,0 0 0 0 0,0 0 1 0 0,0 0-1 0 0,0 0 0 0 0,0 0 1 0 0,0 0-1 0 0,1 0 0 0 0,-1 0 1 0 0,0 0-1 0 0,0 0 0 0 0,0 0 1 0 0,0 0-1 0 0,0 0 0 0 0,0 0 1 0 0,0 0-1 0 0,0 0 0 0 0,0 0 0 0 0,0 0 1 0 0,0 0-1 0 0,0 0 0 0 0,0 0 1 0 0,0 0-1 0 0,0 0 0 0 0,0 0 1 0 0,0 0-1 0 0,0 0 0 0 0,0 0 1 0 0,0 1-1 0 0,0-1 0 0 0,0 0 1 0 0,0 0-1 0 0,1 0 0 0 0,-1 0 1 0 0,0 0-1 0 0,0 0 0 0 0,0 0 1 0 0,0 0-1 0 0,0 0 0 0 0,0 0 1 0 0,0 0-1 0 0,0 0 0 0 0,0 0 0 0 0,0 0 1 0 0,0 0-1 0 0,0 0 0 0 0,0 0 1 0 0,0 0-1 0 0,0 1 0 0 0,-1-1 1 0 0,1 0-1 0 0,0 0 0 0 0,0 0 1 0 0,0 0-1 0 0,0 0 0 0 0,0 0 1 0 0,0 0-1 0 0,0 0 0 0 0,0 0-1 0 0,0 1-35 0 0,1-3-42 0 0,-1 3 100 0 0,0 0-1 0 0,0 0 1 0 0,0 1 0 0 0,0-1 0 0 0,0 0-1 0 0,1 0 1 0 0,-1 1 0 0 0,0-1 0 0 0,0 0-1 0 0,1 0 1 0 0,-1 0 0 0 0,1 0 0 0 0,-1 1-1 0 0,1-1 1 0 0,0 0 0 0 0,-1 0 0 0 0,1 0-23 0 0,1 2-59 0 0,-2-2 66 0 0,0-1 1 0 0,0 0 0 0 0,0 0-1 0 0,1 0 1 0 0,-1 0-1 0 0,0 1 1 0 0,0-1 0 0 0,0 0-1 0 0,0 0 1 0 0,0 0 0 0 0,0 1-1 0 0,0-1 1 0 0,0 0 0 0 0,1 0-1 0 0,-1 0 1 0 0,0 0 0 0 0,0 0-1 0 0,0 0 1 0 0,0 1 0 0 0,1-1-1 0 0,-1 0 1 0 0,0 0 0 0 0,0 0-1 0 0,0 0 1 0 0,0 0 0 0 0,1 0-1 0 0,-1 0 1 0 0,0 0 0 0 0,0 0-1 0 0,0 0 1 0 0,1 0 0 0 0,-1 0-1 0 0,0 0 1 0 0,0 0-8 0 0,0 0-3 0 0,1 0-1 0 0,-1 1 1 0 0,0-1-1 0 0,0 0 1 0 0,1 0 0 0 0,-1 0-1 0 0,0 0 1 0 0,0 0-1 0 0,1 0 1 0 0,-1 1 0 0 0,0-1-1 0 0,0 0 1 0 0,0 0 0 0 0,1 0-1 0 0,-1 0 1 0 0,0 1-1 0 0,0-1 1 0 0,0 0 0 0 0,0 0-1 0 0,0 1 1 0 0,1-1-1 0 0,-1 0 1 0 0,0 0 0 0 0,0 1-1 0 0,0-1 1 0 0,0 0-1 0 0,0 0 1 0 0,0 1 0 0 0,0-1-1 0 0,0 0 4 0 0,2 9 254 0 0,2 13-337 0 0,4-12 285 0 0,-5 3-154 0 0,-2-11-61 0 0,0 1 1 0 0,-1 0 0 0 0,1 0 0 0 0,-1-1 0 0 0,1 1-1 0 0,-1 1 13 0 0,9-2-50 0 0,-7 0 97 0 0,-2-2-36 0 0,0 0-1 0 0,0 0 1 0 0,0 0 0 0 0,0 0-1 0 0,1 1 1 0 0,-1-1-1 0 0,0 0 1 0 0,0 0-1 0 0,0 0 1 0 0,0 0 0 0 0,0 0-1 0 0,0 0 1 0 0,0 0-1 0 0,1 0 1 0 0,-1 0-1 0 0,0 0 1 0 0,0 0-1 0 0,0 0 1 0 0,0 0 0 0 0,0 0-1 0 0,0 0 1 0 0,1 0-1 0 0,-1 0 1 0 0,0 0-1 0 0,0 0 1 0 0,0 0 0 0 0,0 0-1 0 0,0 0 1 0 0,0 0-1 0 0,0 0 1 0 0,1 0-1 0 0,-1 0 1 0 0,0 0 0 0 0,0 0-1 0 0,0 0 1 0 0,0 0-1 0 0,0 0 1 0 0,0-1-1 0 0,0 1-10 0 0,1 0-7 0 0,-1 0-2 0 0,1 0 1 0 0,-1 0 0 0 0,0 0-1 0 0,0 0 1 0 0,1 0 0 0 0,-1 0-1 0 0,0 0 1 0 0,0 1-1 0 0,1-1 1 0 0,-1 0 0 0 0,0 0-1 0 0,0 0 1 0 0,0 0 0 0 0,1 0-1 0 0,-1 1 1 0 0,0-1-1 0 0,0 0 1 0 0,0 0 0 0 0,0 0-1 0 0,1 0 1 0 0,-1 1 0 0 0,0-1-1 0 0,0 0 1 0 0,0 0-1 0 0,0 1 1 0 0,0-1 0 0 0,0 0 8 0 0,3 8 238 0 0,-2-9-226 0 0,0 3-32 0 0,2 2-23 0 0,-3-4 47 0 0,0 0 0 0 0,0 0 0 0 0,0 0 0 0 0,0 0 0 0 0,1 0 0 0 0,-1 0 0 0 0,0 0 0 0 0,0-1 0 0 0,0 1 0 0 0,1 0 0 0 0,-1 0 0 0 0,0 0 0 0 0,0 0 0 0 0,0 0 0 0 0,1 0 0 0 0,-1 0 0 0 0,0 0 0 0 0,0 0 0 0 0,0 0 0 0 0,1 0 0 0 0,-1 0 0 0 0,0 0 0 0 0,0 0 0 0 0,0 0 0 0 0,1 1 0 0 0,-1-1 0 0 0,0 0 0 0 0,0 0 0 0 0,0 0 0 0 0,1 0 0 0 0,-1 0 0 0 0,0 0 0 0 0,0 0 0 0 0,0 1 0 0 0,0-1 0 0 0,0 0 0 0 0,1 0 0 0 0,-1 0-1 0 0,0 0 1 0 0,0 1 0 0 0,0-1 0 0 0,0 0 0 0 0,0 0 0 0 0,0 0 0 0 0,0 1 0 0 0,0-1 0 0 0,0 0 0 0 0,0 0-4 0 0,4 6 77 0 0,-2-1-70 0 0,-2-5-10 0 0,0 1 0 0 0,1-1 0 0 0,-1 0 0 0 0,0 0 0 0 0,0 1 0 0 0,0-1 0 0 0,0 0 0 0 0,0 0 0 0 0,0 1 0 0 0,1-1 0 0 0,-1 0 1 0 0,0 0-1 0 0,0 1 0 0 0,0-1 0 0 0,1 0 0 0 0,-1 0 0 0 0,0 0 0 0 0,0 0 0 0 0,1 1 0 0 0,-1-1 0 0 0,0 0 0 0 0,0 0 0 0 0,1 0 0 0 0,-1 0 0 0 0,0 0 3 0 0,5 8 71 0 0,-4-7-44 0 0,0 0 0 0 0,0 0 0 0 0,0 0-1 0 0,0 0 1 0 0,0 1 0 0 0,0-1 0 0 0,0 0 0 0 0,0 1-27 0 0,3 5-192 0 0,-1-3 129 0 0,-2-3 73 0 0,-1 0 0 0 0,1-1 0 0 0,-1 1 0 0 0,1 0 0 0 0,-1-1 0 0 0,0 1 0 0 0,1 0 0 0 0,-1-1 0 0 0,0 1 0 0 0,0 0 0 0 0,1 0-10 0 0,-1 0 2 0 0,0-1 1 0 0,0 1 0 0 0,1-1 0 0 0,-1 1 0 0 0,0-1 0 0 0,1 1 0 0 0,-1-1 0 0 0,1 1 0 0 0,-1-1 0 0 0,0 1 0 0 0,1-1 0 0 0,0 1-3 0 0,4 5 115 0 0,-4-3-207 0 0,-1-2 92 0 0,0 0 0 0 0,1 0 0 0 0,-1 0 0 0 0,0 0 1 0 0,1 0-1 0 0,-1 0 0 0 0,1 0 0 0 0,0 0 0 0 0,-1 0 1 0 0,1 0-1 0 0,0-1 0 0 0,-1 1 0 0 0,1 0 0 0 0,0 0 0 0 0,0-1 1 0 0,0 1-1 0 0,0 0 0 0 0,0-1 4 0 0,-1 1 0 0 0,1 0 0 0 0,0-1 1 0 0,-1 1-1 0 0,1 0 0 0 0,-1 0 0 0 0,1-1 0 0 0,-1 1 1 0 0,1 0-1 0 0,-1 0 0 0 0,1 0 0 0 0,-1 0 0 0 0,0 0 1 0 0,1 0-1 0 0,-1-1 0 0 0,0 1 0 0 0,0 0 0 0 0,0 0 1 0 0,0 0-5 0 0,0 1 18 0 0,1-1 1 0 0,-1 0-1 0 0,0 0 1 0 0,1 1-1 0 0,-1-1 1 0 0,1 0-1 0 0,-1 0 1 0 0,1 1-19 0 0,3 5-102 0 0,-4-6 103 0 0,0-1 1 0 0,0 0 0 0 0,1 1-1 0 0,-1-1 1 0 0,0 0-1 0 0,0 1 1 0 0,0-1-1 0 0,0 0 1 0 0,0 1-1 0 0,0-1 1 0 0,0 0 0 0 0,0 1-1 0 0,0-1 1 0 0,0 0-1 0 0,0 1 1 0 0,0-1-1 0 0,0 0 1 0 0,0 1-1 0 0,0-1 1 0 0,0 1 0 0 0,0-1-2 0 0,7 10-76 0 0,-2 1 5 0 0,-4-10 72 0 0,-1 0 0 0 0,1 0 0 0 0,-1 0 0 0 0,1 1 0 0 0,-1-1 0 0 0,0 0 0 0 0,1 0 0 0 0,-1 0 0 0 0,0 2-1 0 0,3 4-108 0 0,-3-6 113 0 0,0-1 0 0 0,1 1 0 0 0,-1 0 0 0 0,0-1 0 0 0,1 1 0 0 0,-1 0 0 0 0,0-1 1 0 0,0 1-1 0 0,0 0 0 0 0,0 0 0 0 0,0-1 0 0 0,0 1 0 0 0,0 0 0 0 0,0 0-5 0 0,0-1 8 0 0,0 1 0 0 0,0 0 1 0 0,0-1-1 0 0,0 1 0 0 0,0 0 0 0 0,0-1 1 0 0,0 1-1 0 0,0-1 0 0 0,0 1 0 0 0,0 0 1 0 0,1-1-1 0 0,-1 1 0 0 0,0 0-8 0 0,2 6 210 0 0,-2-6-203 0 0,0-1-1 0 0,0 1 0 0 0,0-1 1 0 0,1 0-1 0 0,-1 1 0 0 0,0-1 1 0 0,0 1-1 0 0,1-1 0 0 0,-1 0 1 0 0,0 1-1 0 0,1-1 0 0 0,-1 0 1 0 0,0 1-1 0 0,1-1 0 0 0,-1 0 1 0 0,0 1-1 0 0,1-1 0 0 0,-1 0 1 0 0,1 0-1 0 0,-1 0 0 0 0,1 1-6 0 0,-1-1-21 0 0,1 0-1 0 0,0 1 0 0 0,-1-1 1 0 0,1 0-1 0 0,-1 1 0 0 0,1-1 1 0 0,0 1-1 0 0,-1-1 0 0 0,1 1 1 0 0,-1-1-1 0 0,0 1 1 0 0,1 0 21 0 0,1 5 6 0 0,-2-5 2 0 0,1 1-1 0 0,-1-1 1 0 0,1 1 0 0 0,0-1 0 0 0,-1 1 0 0 0,1-1-1 0 0,0 0 1 0 0,0 1 0 0 0,0-1 0 0 0,0 0 0 0 0,0 1-8 0 0,3 0-54 0 0,1 1 138 0 0,-2 0-56 0 0,0 0-44 0 0,-3-3 15 0 0,0 1 0 0 0,1-1 0 0 0,-1 1 0 0 0,0-1 0 0 0,0 1 0 0 0,1-1 0 0 0,-1 1 0 0 0,0-1 0 0 0,1 0 0 0 0,-1 1 0 0 0,1-1 0 0 0,-1 1 0 0 0,0-1 0 0 0,1 0 0 0 0,-1 1-1 0 0,1-1 2 0 0,-1 0 1 0 0,1 0-4 0 0,-1 1 0 0 0,0-1-1 0 0,0 1 1 0 0,0-1-1 0 0,0 0 1 0 0,0 1 0 0 0,0-1-1 0 0,0 1 1 0 0,0-1 0 0 0,1 0-1 0 0,-1 1 1 0 0,0-1 0 0 0,-1 1-1 0 0,1-1 1 0 0,0 0 0 0 0,0 1-1 0 0,0-1 4 0 0,0 4-44 0 0,4 4 0 0 0,0-2-51 0 0,-4-6 96 0 0,0 1 0 0 0,0-1 0 0 0,0 0-1 0 0,0 0 1 0 0,0 0 0 0 0,0 0 0 0 0,0 0 0 0 0,0 0-1 0 0,0 1 1 0 0,0-1 0 0 0,0 0 0 0 0,0 0 0 0 0,1 0-1 0 0,-1 0 1 0 0,0 0 0 0 0,0 0 0 0 0,0 0 0 0 0,0 0-1 0 0,0 1 1 0 0,0-1 0 0 0,0 0 0 0 0,0 0-1 0 0,0 0 1 0 0,1 0 0 0 0,-1 0 0 0 0,0 0 0 0 0,0 0-1 0 0,0 0 1 0 0,0 0 0 0 0,0 0 0 0 0,0 0 0 0 0,0 0-1 0 0,1 0 1 0 0,-1 0 0 0 0,0 0 0 0 0,0 0 0 0 0,0 0-1 0 0,0 0 1 0 0,0 0 0 0 0,0 0 0 0 0,1 0 0 0 0,-1 0-1 0 0,0 0 1 0 0,0 0 0 0 0,0 0 0 0 0,0 0 0 0 0,0 0-1 0 0,0 0 1 0 0,1 0 0 0 0,-1 0 0 0 0,0 0 0 0 0,0 0-1 0 0,0 0 1 0 0,0 0 0 0 0,0-1 0 0 0,0 1 0 0 0,0 0-1 0 0,5 11-96 0 0,1-5-274 0 0,0 3 554 0 0,-5-8-161 0 0,1 3 53 0 0,-2-4-81 0 0,0 0-1 0 0,0 0 1 0 0,0 0 0 0 0,0 0-1 0 0,0 0 1 0 0,0 0 0 0 0,0 0-1 0 0,0 0 1 0 0,0 0 0 0 0,0 0-1 0 0,1 0 1 0 0,-1 0 0 0 0,0 0 0 0 0,0 0-1 0 0,0 0 1 0 0,0 0 0 0 0,0 0-1 0 0,0 0 1 0 0,0 0 0 0 0,0 0-1 0 0,0 0 1 0 0,0 0 0 0 0,0 0-1 0 0,0 0 1 0 0,0 0 0 0 0,1 0-1 0 0,-1 0 1 0 0,0 0 0 0 0,0 0 0 0 0,0 0-1 0 0,0 0 1 0 0,0 0 0 0 0,0 0-1 0 0,0 0 1 0 0,0 0 0 0 0,0 0-1 0 0,0 0 1 0 0,0 0 0 0 0,0-1-1 0 0,0 1 1 0 0,0 0 0 0 0,0 0-1 0 0,0 0 1 0 0,0 0 0 0 0,0 0 0 0 0,0 0-1 0 0,0 0 1 0 0,0 0 0 0 0,0 0-1 0 0,1 0 1 0 0,-1 0 0 0 0,0 0-1 0 0,0 0 1 0 0,0-1 0 0 0,0 1-1 0 0,0 0 1 0 0,-1 0 0 0 0,1 0-1 0 0,0 0 1 0 0,0 0 5 0 0,6 7 75 0 0,-6-7-82 0 0,0 0 1 0 0,0 0 0 0 0,1 1 0 0 0,-1-1-1 0 0,0 0 1 0 0,0 0 0 0 0,0 1-1 0 0,1-1 1 0 0,-1 0 0 0 0,0 1-1 0 0,0-1 1 0 0,0 0 0 0 0,0 1 0 0 0,0-1-1 0 0,0 0 1 0 0,0 1 0 0 0,0-1-1 0 0,0 0 1 0 0,0 1 0 0 0,0-1 0 0 0,0 0-1 0 0,0 1 1 0 0,0-1 0 0 0,0 1 6 0 0,0-1-3 0 0,0 0 0 0 0,0 0 0 0 0,0 1 0 0 0,0-1 0 0 0,0 0 0 0 0,0 1 0 0 0,0-1 0 0 0,0 0 0 0 0,0 1 0 0 0,0-1 0 0 0,0 0 0 0 0,0 1 0 0 0,0-1 0 0 0,1 0 0 0 0,-1 0 0 0 0,0 1 0 0 0,0-1 0 0 0,0 0 0 0 0,0 1 3 0 0,1-1 49 0 0,-1 0-58 0 0,1 0-1 0 0,-1 0 1 0 0,0 0-1 0 0,1 0 1 0 0,-1 1-1 0 0,0-1 1 0 0,1 0-1 0 0,-1 0 1 0 0,0 0-1 0 0,1 1 1 0 0,-1-1-1 0 0,0 0 1 0 0,0 0-1 0 0,1 1 1 0 0,-1-1-1 0 0,0 0 1 0 0,0 1 0 0 0,0-1-1 0 0,1 0 10 0 0,1 3 107 0 0,-1-2-99 0 0,-1-1-1 0 0,1 1 1 0 0,-1-1 0 0 0,1 1 0 0 0,-1-1 0 0 0,1 1 0 0 0,-1 0 0 0 0,0-1 0 0 0,1 1 0 0 0,-1 0 0 0 0,0-1 0 0 0,0 1 0 0 0,1 0 0 0 0,-1-1-1 0 0,0 1-7 0 0,3 6-336 0 0,-2-7 324 0 0,-1 1 0 0 0,0-1 0 0 0,1 1 0 0 0,-1-1 0 0 0,0 1 0 0 0,0-1 0 0 0,1 1 0 0 0,-1-1 0 0 0,0 1 0 0 0,0-1 0 0 0,0 1 0 0 0,0 0 0 0 0,1-1 0 0 0,-1 1 12 0 0,6 6-114 0 0,-6-7 116 0 0,0 0 0 0 0,0 0 0 0 0,0 0 0 0 0,0 0 1 0 0,0 0-1 0 0,0 1 0 0 0,0-1 0 0 0,0 0 0 0 0,0 0 1 0 0,0 0-1 0 0,0 0 0 0 0,0 0 0 0 0,0 0 1 0 0,0 0-1 0 0,0 0 0 0 0,0 0 0 0 0,0 0 0 0 0,0 0 1 0 0,0 0-1 0 0,0 0 0 0 0,0 0 0 0 0,0 0 0 0 0,0 1 1 0 0,0-1-1 0 0,1 0 0 0 0,-1 0 0 0 0,0 0 0 0 0,0 0 1 0 0,0 0-1 0 0,0 0 0 0 0,0 0 0 0 0,0 0 0 0 0,0 0 1 0 0,0 0-1 0 0,0 0 0 0 0,0 0 0 0 0,0 0 0 0 0,1 0 1 0 0,-1 0-1 0 0,0 0 0 0 0,0 0 0 0 0,0 0 1 0 0,0 0-4 0 0,2 1 29 0 0,-2-1-36 0 0,0 0 0 0 0,0 0 0 0 0,0 1-1 0 0,0-1 1 0 0,0 0 0 0 0,0 0 0 0 0,0 1-1 0 0,0-1 1 0 0,0 0 0 0 0,0 0 0 0 0,1 0 0 0 0,-1 1-1 0 0,0-1 1 0 0,0 0 0 0 0,0 0 0 0 0,0 0-1 0 0,0 0 1 0 0,1 1 0 0 0,-1-1 0 0 0,0 0-1 0 0,0 0 1 0 0,0 0 0 0 0,1 0 0 0 0,-1 0-1 0 0,0 1 1 0 0,0-1 0 0 0,1 0 8 0 0,3-3-397 0 0,-3 2 309 0 0,2-3 40 0 0,0 0-1 0 0,-1 1 1 0 0,1-1-1 0 0,-1 0 1 0 0,2-2 48 0 0,4-2 164 0 0,-6 4-131 0 0,0 0 0 0 0,1 0 0 0 0,-1 1 0 0 0,2-2-33 0 0,1-2 24 0 0,5-1-96 0 0,-6 3 50 0 0,7-11 145 0 0,-9 12-84 0 0,-2 4-10 0 0,1-1-1 0 0,-1 0 1 0 0,0 0-1 0 0,1 0 0 0 0,-1 1 1 0 0,1-1-1 0 0,-1 0 1 0 0,1 0-1 0 0,-1 1 1 0 0,1-1-1 0 0,0 0 1 0 0,-1 1-1 0 0,1-1 1 0 0,0 1-1 0 0,-1-1 0 0 0,1 1 1 0 0,1-1-29 0 0,14-10 121 0 0,-8 4-157 0 0,-4 6 136 0 0,-4 1-108 0 0,1 0 0 0 0,-1-1 0 0 0,1 1 0 0 0,-1 0 0 0 0,0 0 0 0 0,1 0 0 0 0,-1 0 0 0 0,0 0 0 0 0,1 0-1 0 0,-1-1 1 0 0,1 1 0 0 0,-1 0 0 0 0,0 0 0 0 0,1-1 0 0 0,-1 1 0 0 0,0 0 8 0 0,1-1 9 0 0,0 0 1 0 0,0 1-1 0 0,-1-1 1 0 0,1 1-1 0 0,0-1 1 0 0,0 1-1 0 0,0-1 1 0 0,0 1-1 0 0,0 0 0 0 0,0-1-9 0 0,0 1-10 0 0,0 0 0 0 0,0-1 1 0 0,0 1-1 0 0,0 0 0 0 0,0-1 0 0 0,-1 1 0 0 0,1-1 0 0 0,0 1 0 0 0,0-1 0 0 0,0 0 0 0 0,-1 1 0 0 0,2-2 10 0 0,-2 2 7 0 0,1-1 0 0 0,-1 0 1 0 0,1 1-1 0 0,0-1 1 0 0,0 0-1 0 0,-1 1 0 0 0,1-1 1 0 0,0 1-1 0 0,0-1 1 0 0,0 1-1 0 0,0-1 0 0 0,-1 1 1 0 0,1 0-1 0 0,0-1 1 0 0,0 1-1 0 0,0 0 0 0 0,0 0 1 0 0,0 0-1 0 0,0 0 1 0 0,0 0-8 0 0,0 0-3 0 0,1-1 1 0 0,-1 1 0 0 0,0 0-1 0 0,0 0 1 0 0,1-1 0 0 0,-1 1-1 0 0,0-1 1 0 0,1 1 2 0 0,4-3-29 0 0,-4 3 22 0 0,0 0 1 0 0,0-1 0 0 0,0 1 0 0 0,0 0 0 0 0,0 1-1 0 0,1-1 7 0 0,3 0-56 0 0,-6 0 73 0 0,1 0 0 0 0,0 1 0 0 0,0-1 0 0 0,-1 0 0 0 0,1 0-1 0 0,0 0 1 0 0,0 0 0 0 0,-1 1 0 0 0,1-1 0 0 0,0 0 0 0 0,-1 1-1 0 0,1-1-16 0 0,-1 1-5 0 0,1-1 0 0 0,-1 0 0 0 0,1 0 0 0 0,-1 0 0 0 0,0 1 0 0 0,1-1-1 0 0,-1 0 1 0 0,1 0 0 0 0,-1 0 0 0 0,0 0 0 0 0,1 0 0 0 0,-1 0-1 0 0,1 0 1 0 0,-1 1 0 0 0,1-1 0 0 0,-1-1 0 0 0,1 1 0 0 0,-1 0-1 0 0,0 0 1 0 0,1 0 0 0 0,-1 0 0 0 0,1 0 0 0 0,-1 0 0 0 0,0 0-1 0 0,1-1 1 0 0,-1 1 5 0 0,5-2-12 0 0,-1-1 0 0 0,1 1 0 0 0,2-4 12 0 0,-6 6-6 0 0,-1 0 0 0 0,1-1-1 0 0,-1 1 1 0 0,1 0 0 0 0,-1 0 0 0 0,1 0-1 0 0,-1 0 1 0 0,1-1 0 0 0,-1 1 0 0 0,1 0-1 0 0,-1 0 1 0 0,1 0 0 0 0,-1 0-1 0 0,1 0 1 0 0,-1 0 0 0 0,1 0 0 0 0,-1 1-1 0 0,1-1 1 0 0,0 0 6 0 0,-1 0 2 0 0,0 0-1 0 0,1 0 1 0 0,-1 0-1 0 0,0 0 1 0 0,0 0-1 0 0,0 0 1 0 0,1 0-1 0 0,-1 0 1 0 0,0 1-1 0 0,0-1 1 0 0,0 0-1 0 0,0 0 1 0 0,1 0-1 0 0,-1 0 1 0 0,0 0-1 0 0,0 0 1 0 0,0 1-1 0 0,0-1 1 0 0,1 0-1 0 0,-1 0 1 0 0,0 0-1 0 0,0 0 1 0 0,0 1-1 0 0,0-1 1 0 0,0 0-1 0 0,0 0 1 0 0,0 0-1 0 0,0 1 1 0 0,0-1-1 0 0,0 0 1 0 0,1 0 0 0 0,-1 0-1 0 0,0 1 1 0 0,0-1-1 0 0,0 0 1 0 0,0 0-1 0 0,0 0 1 0 0,0 1-1 0 0,-1-1 1 0 0,1 0-2 0 0,0 0-8 0 0,0 0 0 0 0,0 1 0 0 0,0-1 0 0 0,-1 0 1 0 0,1 0-1 0 0,0 0 0 0 0,-1 0 0 0 0,1 0 0 0 0,0 0 0 0 0,0 1 1 0 0,-1-1-1 0 0,1 0 0 0 0,0 0 0 0 0,0 0 0 0 0,-1 0 1 0 0,1 0-1 0 0,0 0 0 0 0,-1 0 0 0 0,1 0 0 0 0,0 0 0 0 0,-1 0 9 0 0,1-1 6 0 0,0 1 0 0 0,-1 0 0 0 0,1 0 1 0 0,-1 0-1 0 0,1 0 0 0 0,-1 0 1 0 0,1 1-1 0 0,-1-1 0 0 0,1 0 0 0 0,0 0 1 0 0,-1 0-1 0 0,1 0 0 0 0,-1 0 1 0 0,1 1-1 0 0,-1-1-7 0 0,0 1-23 0 0,1-1 0 0 0,-1 1 0 0 0,0 0 0 0 0,0-1-1 0 0,0 1 1 0 0,0-1 0 0 0,0 1 0 0 0,0-1 0 0 0,-1 0 0 0 0,0 1 23 0 0,-9 3 10 0 0,4 1-25 0 0,-1-1 0 0 0,0 0 1 0 0,0 0-1 0 0,-1-1 0 0 0,1 0 1 0 0,-1 0-1 0 0,1-1 0 0 0,-2 0 15 0 0,7-1-32 0 0,1-1 31 0 0,1 0 1 0 0,0 0 0 0 0,-1 0-1 0 0,1 1 1 0 0,0-1 0 0 0,-1 0-1 0 0,1 1 1 0 0,0-1 0 0 0,0 1-1 0 0,0 0 1 0 0,-1-1 0 0 0,1 1-1 0 0,0 0 1 0 0,0 0 0 0 0,1-1-2 0 0,0 0 0 0 0,-1 0 0 0 0,1 0 1 0 0,0 1-1 0 0,0-1 0 0 0,0 0 0 0 0,0 0 1 0 0,0 0-1 0 0,0 0 0 0 0,0 0 0 0 0,0 0 0 0 0,0 0 1 0 0,-1 0-1 0 0,1 0 0 0 0,0 0 0 0 0,0 1 0 0 0,0-1 1 0 0,0 0-1 0 0,0 0 0 0 0,0 0 0 0 0,0 0 0 0 0,-1 0 1 0 0,1 0-1 0 0,0 0 0 0 0,0 0 0 0 0,0 0 0 0 0,0 0 1 0 0,0 0-1 0 0,-1 0 0 0 0,1 0 0 0 0,0 0 0 0 0,0 0 1 0 0,0 0-1 0 0,0 0 0 0 0,0 0 0 0 0,0-1 0 0 0,0 1 1 0 0,-1 0-1 0 0,1 0 0 0 0,0 0 0 0 0,0 0 0 0 0,0 0 1 0 0,0 0-1 0 0,0 0 0 0 0,0 0 0 0 0,0 0 0 0 0,-1-1 2 0 0,1 1 5 0 0,0 0-1 0 0,0 0 1 0 0,0 0-1 0 0,0 0 0 0 0,0 0 1 0 0,0-1-1 0 0,0 1 0 0 0,0 0 1 0 0,0 0-1 0 0,1 0 1 0 0,-1 0-1 0 0,0-1 0 0 0,0 1 1 0 0,0 0-1 0 0,0 0 0 0 0,0 0 1 0 0,0 0-1 0 0,0 0 0 0 0,0 0 1 0 0,0-1-1 0 0,0 1 1 0 0,0 0-1 0 0,1 0 0 0 0,-1 0 1 0 0,0 0-1 0 0,0 0 0 0 0,0 0 1 0 0,0 0-1 0 0,0 0 1 0 0,0-1-1 0 0,1 1 0 0 0,-1 0 1 0 0,0 0-1 0 0,0 0 0 0 0,0 0 1 0 0,0 0-1 0 0,1 0 0 0 0,-1 0 1 0 0,0 0-1 0 0,0 0 1 0 0,0 0-5 0 0,2-1 71 0 0,0 0 1 0 0,0 0 0 0 0,0 0 0 0 0,0 0-1 0 0,0 0 1 0 0,-1 0 0 0 0,1-1 0 0 0,0 1-1 0 0,-1-1 1 0 0,1 1-72 0 0,10-9 136 0 0,12-5-36 0 0,-21 14-115 0 0,-1 0 1 0 0,1 0-1 0 0,0 0 0 0 0,-1 0 1 0 0,1 0-1 0 0,0 1 0 0 0,0-1 1 0 0,2 1 14 0 0,0 0 63 0 0,-1 1 0 0 0,1-1 0 0 0,-1 1 0 0 0,2 1-63 0 0,10 1-220 0 0,-7 1 198 0 0,-8-4 21 0 0,-1 1 1 0 0,1-1-1 0 0,0 0 0 0 0,-1 1 0 0 0,1-1 1 0 0,-1 0-1 0 0,1 0 0 0 0,0 1 1 0 0,-1-1-1 0 0,1 0 0 0 0,0 0 0 0 0,-1 0 1 0 0,1 0-1 0 0,0 0 0 0 0,-1 0 1 0 0,1 0-1 0 0,0 0 0 0 0,-1 0 0 0 0,1 0 1 0 0,0 0 0 0 0,-1 0-5 0 0,1 0 0 0 0,-1 0 1 0 0,1 0-1 0 0,-1 0 0 0 0,0 0 0 0 0,1 0 1 0 0,-1 0-1 0 0,1 0 0 0 0,-1 0 0 0 0,1 0 1 0 0,-1 0-1 0 0,0 0 0 0 0,1 0 0 0 0,-1 1 1 0 0,1-1-1 0 0,-1 0 0 0 0,0 0 1 0 0,1 0-1 0 0,-1 1 0 0 0,0-1 0 0 0,1 0 1 0 0,-1 1-1 0 0,0-1 0 0 0,0 0 0 0 0,1 1 1 0 0,-1-1-1 0 0,0 0 0 0 0,0 1 5 0 0,1-1 6 0 0,-1 1-1 0 0,0-1 0 0 0,1 0 1 0 0,-1 1-1 0 0,1-1 0 0 0,-1 1 1 0 0,1-1-1 0 0,-1 0 1 0 0,1 1-1 0 0,-1-1 0 0 0,1 0 1 0 0,-1 0-1 0 0,1 1-5 0 0,6 0-37 0 0,-5-1 42 0 0,0 0-1 0 0,0 1 1 0 0,0-1-1 0 0,0 1 1 0 0,0 0 0 0 0,2 0-5 0 0,3 0-77 0 0,-6-1 81 0 0,-1 0-1 0 0,0 0 1 0 0,1 0-1 0 0,-1 0 1 0 0,1 0-1 0 0,-1 0 1 0 0,0 0-1 0 0,1 0 1 0 0,-1 0-1 0 0,0 0 1 0 0,1 1 0 0 0,-1-1-1 0 0,1 0 1 0 0,-1 0-1 0 0,0 0 1 0 0,1 0-1 0 0,-1 1 1 0 0,0-1-1 0 0,1 0 1 0 0,-1 0 0 0 0,0 1-1 0 0,1-1-3 0 0,-1 0 7 0 0,1 1 0 0 0,0-1 0 0 0,-1 1 0 0 0,1-1 0 0 0,0 0 0 0 0,-1 1 0 0 0,1-1 0 0 0,0 0 0 0 0,-1 0 0 0 0,1 0 0 0 0,0 0 0 0 0,0 0 0 0 0,-1 1 0 0 0,1-1 0 0 0,0 0 0 0 0,0-1 0 0 0,0 1-7 0 0,0 0-5 0 0,0 0 0 0 0,0 0 0 0 0,0 0 0 0 0,1 0 0 0 0,-1 0 0 0 0,0 1 0 0 0,0-1 0 0 0,0 0 0 0 0,0 1 0 0 0,0-1 0 0 0,0 0-1 0 0,0 1 1 0 0,1 0 5 0 0,-2-1 4 0 0,1 0 0 0 0,0 1-1 0 0,0-1 1 0 0,0 0 0 0 0,0 0-1 0 0,-1 0 1 0 0,1 0 0 0 0,0 0-1 0 0,0 0 1 0 0,0 0-1 0 0,0 0 1 0 0,0 0 0 0 0,-1 0-1 0 0,1 0 1 0 0,0 0 0 0 0,0-1-1 0 0,0 1 1 0 0,0 0-4 0 0,9-2-39 0 0,-10 2 44 0 0,1 0 0 0 0,-1 0 0 0 0,1 0 0 0 0,-1 1-1 0 0,0-1 1 0 0,1 0 0 0 0,-1 0 0 0 0,0 0 0 0 0,1 0 0 0 0,-1 1 0 0 0,0-1 0 0 0,1 0 0 0 0,-1 0 0 0 0,0 0-1 0 0,1 1 1 0 0,-1-1 0 0 0,0 0 0 0 0,0 1 0 0 0,1-1 0 0 0,-1 0 0 0 0,0 1 0 0 0,0-1 0 0 0,1 0-1 0 0,-1 1-4 0 0,1 2-26 0 0,0-1 26 0 0,0 0 0 0 0,0 0 0 0 0,1 0 0 0 0,-1 1 0 0 0,1-1 0 0 0,1 1 0 0 0,-2-2-2 0 0,0 0 0 0 0,1 0 0 0 0,-1 0 0 0 0,0 0 0 0 0,1-1 0 0 0,-1 1 0 0 0,1 0 0 0 0,-1-1 0 0 0,2 1 2 0 0,-2-1 0 0 0,0 0 0 0 0,0 1 0 0 0,0-1 0 0 0,0 0 1 0 0,0 1-1 0 0,0-1 0 0 0,0 1 0 0 0,0-1 0 0 0,0 1 1 0 0,0-1-1 0 0,0 1 0 0 0,0 0 0 0 0,-1-1 0 0 0,1 1 1 0 0,0 0-1 0 0,0 0 0 0 0,0 0 0 0 0,2 8 172 0 0,4 3-295 0 0,-7-11 128 0 0,1 0-1 0 0,-1 0 0 0 0,0-1 0 0 0,1 1 0 0 0,-1 0 0 0 0,1-1 0 0 0,-1 1 0 0 0,1 0 0 0 0,0-1 0 0 0,-1 1 0 0 0,1-1 1 0 0,0 1-1 0 0,-1-1 0 0 0,1 1 0 0 0,0-1 0 0 0,-1 0 0 0 0,1 1 0 0 0,0-1 0 0 0,0 0 0 0 0,0 0 0 0 0,-1 1 0 0 0,1-1 1 0 0,0 0-1 0 0,0 0 0 0 0,0 0 0 0 0,-1 0 0 0 0,1 0 0 0 0,0 0 0 0 0,0 0-4 0 0,0 0-9 0 0,-1 0 0 0 0,1 0-1 0 0,0 0 1 0 0,-1 0 0 0 0,1 0 0 0 0,0 0 0 0 0,-1 0-1 0 0,1 1 1 0 0,-1-1 0 0 0,1 0 0 0 0,0 0 0 0 0,-1 1-1 0 0,1-1 1 0 0,-1 0 0 0 0,1 1 0 0 0,-1-1 0 0 0,1 0-1 0 0,-1 1 1 0 0,1-1 0 0 0,-1 1 0 0 0,1 0 9 0 0,6 3 105 0 0,2 2-177 0 0,-9-5 73 0 0,1-1 1 0 0,0 1-1 0 0,-1-1 0 0 0,1 1 0 0 0,0-1 0 0 0,0 1 0 0 0,0-1 0 0 0,-1 1 0 0 0,1-1 0 0 0,0 1 1 0 0,0-1-1 0 0,0 0 0 0 0,0 0-1 0 0,3 0-12 0 0,-1 1 0 0 0,0-1 1 0 0,0 0-1 0 0,1 1 0 0 0,-1 0 12 0 0,1 2-40 0 0,-4-3 37 0 0,1 0 1 0 0,-1 1-1 0 0,1-1 0 0 0,-1 0 1 0 0,0 1-1 0 0,1-1 0 0 0,-1 0 1 0 0,1 1-1 0 0,-1-1 0 0 0,1 0 1 0 0,-1 0-1 0 0,1 0 0 0 0,-1 1 1 0 0,1-1-1 0 0,-1 0 0 0 0,1 0 1 0 0,-1 0-1 0 0,1 0 3 0 0,0 0 4 0 0,-1 0 1 0 0,1 0-1 0 0,0 1 0 0 0,0-1 0 0 0,0 0 0 0 0,-1 0 1 0 0,1 1-1 0 0,0-1 0 0 0,0 0 0 0 0,-1 1 1 0 0,1-1-1 0 0,0 1 0 0 0,-1-1 0 0 0,1 1-4 0 0,-1-1 4 0 0,1 1-1 0 0,-1-1 0 0 0,1 0 1 0 0,0 1-1 0 0,-1-1 0 0 0,1 1 1 0 0,-1-1-1 0 0,1 0 0 0 0,0 0 1 0 0,-1 1-1 0 0,1-1 0 0 0,0 0 1 0 0,-1 0-1 0 0,1 0 0 0 0,0 0 1 0 0,-1 0-1 0 0,1 0 0 0 0,0 0 1 0 0,0 0-4 0 0,0 0-1 0 0,0 0 0 0 0,-1 0 0 0 0,1 0 0 0 0,0 0 0 0 0,0 1 0 0 0,0-1 0 0 0,-1 0-1 0 0,1 0 1 0 0,0 1 0 0 0,0-1 0 0 0,-1 1 0 0 0,1-1 0 0 0,0 0 0 0 0,-1 1 0 0 0,1-1 0 0 0,0 1 0 0 0,-1 0 0 0 0,1-1 0 0 0,-1 1 0 0 0,1-1 0 0 0,-1 1 0 0 0,1 0 0 0 0,-1-1 0 0 0,1 1 1 0 0,1 2-76 0 0,-1 0 0 0 0,1 0 0 0 0,0 1 1 0 0,-1-1-1 0 0,1 1 76 0 0,-2-3-11 0 0,1 0 0 0 0,0 0 0 0 0,-1 0 0 0 0,1-1 1 0 0,0 1-1 0 0,-1 0 0 0 0,1-1 0 0 0,0 1 0 0 0,0 0 1 0 0,-1-1-1 0 0,1 1 0 0 0,0-1 0 0 0,0 1 0 0 0,0-1 0 0 0,0 0 1 0 0,0 1-1 0 0,0-1 0 0 0,1 0 11 0 0,-1 0-34 0 0,0 1-1 0 0,0-1 1 0 0,0-1 0 0 0,0 1-1 0 0,0 0 1 0 0,0 0 0 0 0,0 0 0 0 0,0 0-1 0 0,0-1 1 0 0,0 1 0 0 0,0 0-1 0 0,-1-1 1 0 0,1 1 0 0 0,1-1 34 0 0,-2 0-14 0 0,0 0 1 0 0,0 0-1 0 0,0 0 1 0 0,0 1-1 0 0,0-1 1 0 0,0 0-1 0 0,0 0 1 0 0,0 0-1 0 0,0 0 1 0 0,0 0-1 0 0,-1 0 1 0 0,1 0-1 0 0,0 0 1 0 0,0 0-1 0 0,-1 1 1 0 0,1-1-1 0 0,-1-1 14 0 0,-10-14-314 0 0,5 9 251 0 0,-1-2 99 0 0,-1 0 0 0 0,0 0 1 0 0,-3-1-37 0 0,3 2 43 0 0,0-1 1 0 0,0 0 0 0 0,-1-2-44 0 0,-25-38 386 0 0,-3 2 0 0 0,-16-15-386 0 0,40 48 43 0 0,6 6-10 0 0,0 0 0 0 0,0 1 0 0 0,-1 0-1 0 0,0 0 1 0 0,0 1 0 0 0,0 0 0 0 0,-1 0 0 0 0,-2 0-33 0 0,4 3 18 0 0,0-1 1 0 0,0 1 0 0 0,-1 0-1 0 0,1 1 1 0 0,-1 0 0 0 0,0 0-1 0 0,0 1 1 0 0,0-1 0 0 0,-1 2-19 0 0,-13 1 241 0 0,-15 2-241 0 0,12 0-24 0 0,21-3 19 0 0,-1 0-1 0 0,1 0 1 0 0,0-1 0 0 0,0 1-1 0 0,0-1 1 0 0,-3-1 5 0 0,-16-3 304 0 0,22 5-294 0 0,-1 0 0 0 0,1 1 0 0 0,-1-1-1 0 0,1 0 1 0 0,-1 1 0 0 0,1-1 0 0 0,-1 0 0 0 0,1 1-1 0 0,0 0 1 0 0,-1-1 0 0 0,1 1 0 0 0,0 0-1 0 0,-1 0 1 0 0,1 0 0 0 0,0 0 0 0 0,0 0 0 0 0,0 0-1 0 0,0 0 1 0 0,0 0 0 0 0,0 0 0 0 0,0 0 0 0 0,0 0-1 0 0,1 1 1 0 0,-2 0-10 0 0,0 2 39 0 0,0 1-1 0 0,0-1 0 0 0,0 1 1 0 0,0-1-1 0 0,1 1 1 0 0,-1 3-39 0 0,1-4-11 0 0,0-1 0 0 0,1 1 0 0 0,-1 0 0 0 0,1 0 0 0 0,0-1 0 0 0,0 1 0 0 0,0 0 0 0 0,1-1 0 0 0,-1 1 0 0 0,1 0 0 0 0,0-1 0 0 0,0 1 0 0 0,0-1 0 0 0,0 1 11 0 0,2-19-308 0 0,-4 5 305 0 0,1 0 0 0 0,-2 1-1 0 0,1-1 1 0 0,-1 1 0 0 0,-3-10 3 0 0,-1 2 92 0 0,-1 0 0 0 0,-6-11-92 0 0,13 27 10 0 0,-1 1 0 0 0,1-1-1 0 0,0 0 1 0 0,-1 1 0 0 0,1-1-1 0 0,-1 0 1 0 0,1 1 0 0 0,0-1 0 0 0,-1 1-1 0 0,1-1 1 0 0,-1 1 0 0 0,0-1-1 0 0,1 1 1 0 0,-1-1 0 0 0,1 1 0 0 0,-1 0-1 0 0,0-1 1 0 0,1 1 0 0 0,-1 0-1 0 0,0-1 1 0 0,1 1 0 0 0,-1 0 0 0 0,0 0-10 0 0,0 0-7 0 0,1 0 1 0 0,-1 0-1 0 0,0 0 1 0 0,1 1-1 0 0,-1-1 1 0 0,0 0-1 0 0,0 0 1 0 0,1 1-1 0 0,-1-1 1 0 0,1 1-1 0 0,-1-1 1 0 0,0 0 0 0 0,1 1-1 0 0,-1-1 1 0 0,1 1-1 0 0,-1-1 1 0 0,1 1-1 0 0,-1 0 1 0 0,1-1-1 0 0,-1 1 1 0 0,1-1-1 0 0,0 1 1 0 0,-1 0 6 0 0,-5 10 54 0 0,1 1 0 0 0,0 0 0 0 0,0 0 0 0 0,2 0-1 0 0,-1 1 1 0 0,1-1 0 0 0,0 10-54 0 0,1-4-30 0 0,2-16 25 0 0,0-1 1 0 0,0 0-1 0 0,0 0 0 0 0,0 0 1 0 0,0 0-1 0 0,0 0 1 0 0,1 0-1 0 0,-1 0 1 0 0,0 0-1 0 0,1 0 0 0 0,-1 0 1 0 0,0 0-1 0 0,1 0 1 0 0,0 1 4 0 0,0-2-15 0 0,1 1 1 0 0,-1-1-1 0 0,1 1 1 0 0,-1-1-1 0 0,1 1 1 0 0,-1-1-1 0 0,1 0 1 0 0,-1 0-1 0 0,1 0 15 0 0,2 0 49 0 0,-4 1-46 0 0,1-1-1 0 0,0 0 1 0 0,-1 0-1 0 0,1 0 1 0 0,0 0-1 0 0,-1-1 1 0 0,1 1-1 0 0,0 0 0 0 0,-1 0 1 0 0,1 0-1 0 0,0 0 1 0 0,-1-1-1 0 0,1 1 1 0 0,-1 0-1 0 0,1-1 1 0 0,0 1-1 0 0,-1 0 1 0 0,1-1-1 0 0,-1 1 1 0 0,1-1-3 0 0,0 0-4 0 0,0 0 0 0 0,0 0 0 0 0,0 0 0 0 0,-1-1 0 0 0,1 1 0 0 0,0 0 0 0 0,0-1 0 0 0,-1 1 0 0 0,1-1 4 0 0,1-4 3 0 0,-1 0 0 0 0,1-1 0 0 0,-1 1 0 0 0,0-1-3 0 0,-1 5 24 0 0,3-17-164 0 0,-1 6 57 0 0,-1-1-1 0 0,0 0 1 0 0,0 0-1 0 0,-2-13 84 0 0,0 21 17 0 0,1 1 1 0 0,-1-1-1 0 0,-1 0 1 0 0,1 0-1 0 0,-1 0 0 0 0,0 1 1 0 0,-2-6-18 0 0,3 11 2 0 0,1-1 1 0 0,0 1-1 0 0,0-1 1 0 0,-1 1 0 0 0,1 0-1 0 0,0-1 1 0 0,-1 1 0 0 0,1-1-1 0 0,-1 1 1 0 0,1 0 0 0 0,0-1-1 0 0,-1 1 1 0 0,1 0 0 0 0,-1-1-1 0 0,1 1 1 0 0,-1 0 0 0 0,1 0-1 0 0,-1 0 1 0 0,1-1 0 0 0,-1 1-1 0 0,1 0 1 0 0,-1 0 0 0 0,1 0-1 0 0,-1 0-2 0 0,0 0 8 0 0,0 0 0 0 0,1 0-1 0 0,-1 0 1 0 0,0 1 0 0 0,0-1 0 0 0,0 0-1 0 0,1 1 1 0 0,-1-1 0 0 0,0 0 0 0 0,0 1-1 0 0,1-1 1 0 0,-1 1 0 0 0,0-1 0 0 0,0 1-8 0 0,-2 3 44 0 0,-1-1 1 0 0,1 1-1 0 0,0 0 1 0 0,-2 4-45 0 0,3-5 6 0 0,-2 3-4 0 0,0 0 1 0 0,1 0 0 0 0,-1 1-1 0 0,1-1 1 0 0,1 1 0 0 0,-1 0-1 0 0,1 0 1 0 0,1 0 0 0 0,-1 0-1 0 0,1 0 1 0 0,0 5-3 0 0,1-11 4 0 0,0-1 0 0 0,0 0 0 0 0,0 1 0 0 0,0-1-1 0 0,0 1 1 0 0,0-1 0 0 0,0 1 0 0 0,0-1 0 0 0,0 1 0 0 0,0-1 0 0 0,0 0 0 0 0,0 1 0 0 0,1-1 0 0 0,-1 1 0 0 0,0-1-1 0 0,0 0 1 0 0,0 1 0 0 0,1-1 0 0 0,-1 1 0 0 0,0-1 0 0 0,1 0 0 0 0,-1 1 0 0 0,0-1 0 0 0,1 0 0 0 0,-1 0 0 0 0,0 1 0 0 0,1-1-4 0 0,-1 0-8 0 0,1 0 0 0 0,-1 0 1 0 0,1 0-1 0 0,-1 0 1 0 0,1 0-1 0 0,-1 0 1 0 0,1 0-1 0 0,-1 0 1 0 0,1 0-1 0 0,-1-1 1 0 0,1 1-1 0 0,-1 0 1 0 0,1 0-1 0 0,-1 0 1 0 0,1-1-1 0 0,-1 1 0 0 0,0 0 1 0 0,1-1-1 0 0,-1 1 1 0 0,1 0-1 0 0,-1-1 1 0 0,0 1-1 0 0,1 0 1 0 0,-1-1-1 0 0,0 1 8 0 0,3-4-6 0 0,0 1 0 0 0,-1-1-1 0 0,1 0 1 0 0,-1 0 0 0 0,0 0 0 0 0,0 0-1 0 0,-1 0 1 0 0,1 0 0 0 0,-1-1 0 0 0,1-3 6 0 0,1-3-9 0 0,0 2-41 0 0,-1 0 1 0 0,-1 0-1 0 0,1-7 50 0 0,-1 12-12 0 0,-2 1 0 0 0,1-1-1 0 0,0 1 1 0 0,-1 0 0 0 0,1-1-1 0 0,-1 1 1 0 0,0 0 0 0 0,0 0-1 0 0,0-1 1 0 0,0 1 0 0 0,-1 0-1 0 0,0 0 13 0 0,1 1 5 0 0,0 1-1 0 0,0-1 1 0 0,-1 1-1 0 0,1 0 1 0 0,0 0-1 0 0,-1-1 0 0 0,1 1 1 0 0,-1 0-1 0 0,0 0 1 0 0,1 0-1 0 0,-1 0 1 0 0,0 1-1 0 0,1-1 1 0 0,-1 0-1 0 0,0 1 1 0 0,0 0-1 0 0,0-1 1 0 0,1 1-1 0 0,-1 0 1 0 0,-2 0-5 0 0,2 0 2 0 0,0 1 0 0 0,0 0 1 0 0,1 0-1 0 0,-1 0 1 0 0,0 0-1 0 0,0 0 1 0 0,0 0-1 0 0,0 0 1 0 0,1 1-1 0 0,-1-1 1 0 0,1 1-3 0 0,-1 0-7 0 0,-1-1 1 0 0,1 1-1 0 0,0 0 1 0 0,0-1-1 0 0,-1 0 1 0 0,-1 1 6 0 0,-10 5 28 0 0,12-6-34 0 0,1 0-1 0 0,-1 0 0 0 0,0 0 0 0 0,0 0 0 0 0,0 0 0 0 0,0 0 1 0 0,0-1-1 0 0,0 1 0 0 0,0-1 0 0 0,-1 0 0 0 0,1 1 1 0 0,0-1-1 0 0,0 0 0 0 0,0 0 0 0 0,-2-1 7 0 0,3 1-32 0 0,-1 0-1 0 0,1-1 1 0 0,0 1 0 0 0,-1-1-1 0 0,1 0 1 0 0,0 1-1 0 0,0-1 1 0 0,-1 0 0 0 0,1 0-1 0 0,0 0 1 0 0,0 0 0 0 0,0 0-1 0 0,0 0 1 0 0,0 0-1 0 0,0 0 1 0 0,0 0 0 0 0,1 0-1 0 0,-1-1 1 0 0,0 1-1 0 0,0 0 1 0 0,1-1 32 0 0,-1 1 19 0 0,0-1 0 0 0,1 1 0 0 0,-1 0 0 0 0,0 0 1 0 0,0 0-1 0 0,0 0 0 0 0,0 0 0 0 0,0 0 0 0 0,0 0 0 0 0,0 1 0 0 0,0-1 0 0 0,0 0 1 0 0,-1 0-1 0 0,1 1 0 0 0,-1-1-19 0 0,-3-3 4 0 0,4 3-5 0 0,1 1 0 0 0,0 0-1 0 0,0-1 1 0 0,-1 1 0 0 0,1 0 0 0 0,0 0-1 0 0,0-1 1 0 0,-1 1 0 0 0,1 0 0 0 0,0 0-1 0 0,0 0 1 0 0,-1-1 0 0 0,1 1 0 0 0,0 0 0 0 0,-1 0-1 0 0,1 0 1 0 0,0 0 0 0 0,-1 0 0 0 0,1 0-1 0 0,0-1 1 0 0,-1 1 0 0 0,1 0 0 0 0,-1 0-1 0 0,1 0 1 0 0,-1 0 1 0 0,1 1-3 0 0,0-1 1 0 0,-1 0-1 0 0,1 0 1 0 0,0 0-1 0 0,-1-1 1 0 0,1 1-1 0 0,-1 0 0 0 0,1 0 1 0 0,0 0-1 0 0,-1 0 1 0 0,1 0-1 0 0,0 0 1 0 0,-1 0-1 0 0,1-1 0 0 0,0 1 1 0 0,-1 0-1 0 0,1 0 1 0 0,0 0-1 0 0,-1-1 0 0 0,1 1 1 0 0,0 0 2 0 0,-1-1-5 0 0,1 1 1 0 0,0 0 0 0 0,0 0-1 0 0,-1-1 1 0 0,1 1-1 0 0,0 0 1 0 0,-1 0 0 0 0,1 0-1 0 0,0-1 1 0 0,-1 1 0 0 0,1 0-1 0 0,-1 0 1 0 0,1 0-1 0 0,0 0 1 0 0,-1 0 0 0 0,1 0-1 0 0,0 0 1 0 0,-1 0 4 0 0,-17 2-58 0 0,13 1 297 0 0,4-3-240 0 0,1 0-1 0 0,0 0 0 0 0,0 0 0 0 0,0 0 1 0 0,0 0-1 0 0,0 0 0 0 0,0 0 0 0 0,-1 0 1 0 0,1 0-1 0 0,0 0 0 0 0,0 0 1 0 0,0 0-1 0 0,0 0 0 0 0,0-1 0 0 0,0 1 1 0 0,0 0-1 0 0,-1 0 0 0 0,1 0 0 0 0,0 0 1 0 0,0 0-1 0 0,0 0 0 0 0,0 0 0 0 0,0 0 1 0 0,0 0-1 0 0,0-1 0 0 0,0 1 0 0 0,0 0 1 0 0,0 0-1 0 0,0 0 0 0 0,0 0 0 0 0,0 0 1 0 0,0 0-1 0 0,0-1 0 0 0,0 1 0 0 0,0 0 1 0 0,0 0-1 0 0,0 0 0 0 0,0 0 0 0 0,0 0 1 0 0,0 0-1 0 0,0-1 0 0 0,0 1 0 0 0,0 0 2 0 0,0-1-3 0 0,0 0 1 0 0,0 0-1 0 0,0 0 0 0 0,1 0 0 0 0,-1 0 0 0 0,0 1 0 0 0,1-1 0 0 0,-1 0 0 0 0,1 0 0 0 0,-1 0 3 0 0,3-5 29 0 0,0 1 21 0 0,-1 1 0 0 0,1 0 0 0 0,-1 1 0 0 0,1-1 0 0 0,0 0 0 0 0,0 1 0 0 0,1 0 0 0 0,-1-1-50 0 0,1 1 12 0 0,11-18 149 0 0,2-1-236 0 0,9-5 62 0 0,-22 20-65 0 0,-4 7 84 0 0,1-1-1 0 0,-1 0 0 0 0,0 1 1 0 0,1-1-1 0 0,-1 0 0 0 0,1 1 1 0 0,-1-1-1 0 0,1 0 0 0 0,-1 1 1 0 0,1-1-1 0 0,0 1 0 0 0,-1-1 1 0 0,1 1-1 0 0,0-1 0 0 0,0 1-5 0 0,0-2 39 0 0,0-2-100 0 0,2 0 129 0 0,-3 4-70 0 0,11-11-109 0 0,-11 11 115 0 0,0 0 0 0 0,0 0 0 0 0,0 0 0 0 0,0 0 0 0 0,1-1 0 0 0,-1 1 0 0 0,0 0 0 0 0,0 0 0 0 0,0 0 0 0 0,0 0 0 0 0,0 0 0 0 0,0-1-1 0 0,1 1 1 0 0,-1 0 0 0 0,0 0 0 0 0,0 0 0 0 0,0-1 0 0 0,0 1 0 0 0,0 0 0 0 0,0 0 0 0 0,0 0 0 0 0,0-1 0 0 0,0 1 0 0 0,0 0 0 0 0,0 0 0 0 0,0 0 0 0 0,0-1 0 0 0,0 1-1 0 0,0 0 1 0 0,0 0 0 0 0,0 0 0 0 0,0 0 0 0 0,0-1 0 0 0,0 1 0 0 0,-1 0 0 0 0,1 0 0 0 0,0 0 0 0 0,0-1 0 0 0,0 1 0 0 0,0 0-4 0 0,19-14 284 0 0,-18 14-282 0 0,-1 0 0 0 0,1 0 0 0 0,0-1 0 0 0,-1 1 0 0 0,1 0 0 0 0,-1 0-1 0 0,1-1 1 0 0,0 1 0 0 0,-1-1 0 0 0,1 1 0 0 0,-1 0 0 0 0,1-1 0 0 0,-1 1 0 0 0,1-1 0 0 0,-1 1 0 0 0,1-1 0 0 0,-1 0 0 0 0,0 1 0 0 0,1-1 0 0 0,-1 0-2 0 0,1-1-1 0 0,0 1 1 0 0,0-1 0 0 0,1 1 0 0 0,-1-1 0 0 0,0 1 0 0 0,1-1 0 0 0,-1 1 0 0 0,1 0 0 0 0,-1-1 0 0 0,1 1-1 0 0,-1 0 1 0 0,1 0 0 0 0,0 0 0 0 0,5-7 71 0 0,-7 7-83 0 0,1 0-1 0 0,0 0 1 0 0,0 0 0 0 0,-1 0 0 0 0,1 0-1 0 0,-1 0 1 0 0,1 0 0 0 0,0-2 12 0 0,4-6-82 0 0,-4 4 154 0 0,-1 5-63 0 0,0 0 0 0 0,0 0 0 0 0,0-1 0 0 0,0 1 0 0 0,0 0 0 0 0,0-1 0 0 0,0 1 0 0 0,1 0 0 0 0,-1 0 0 0 0,0-1 0 0 0,0 1 0 0 0,0 0 0 0 0,0 0 1 0 0,0-1-1 0 0,1 1 0 0 0,-1 0 0 0 0,0 0 0 0 0,0-1-9 0 0,1 0 0 0 0,-1 0-1 0 0,0 0 1 0 0,0 0 0 0 0,1 0 0 0 0,-1 0 0 0 0,0 0 0 0 0,0 0 0 0 0,0 0 0 0 0,0-1 0 0 0,0 1-1 0 0,-1 0 1 0 0,1 0 0 0 0,0-4-102 0 0,0 3 99 0 0,0 0 1 0 0,0 0 0 0 0,-1 0-1 0 0,1 0 1 0 0,0 0 0 0 0,-1 0-1 0 0,1 0 1 0 0,-1 0 2 0 0,0-4-59 0 0,-1 4 200 0 0,0 1-86 0 0,1 1-55 0 0,1-1 0 0 0,-1 1 0 0 0,0 0 0 0 0,1-1 0 0 0,-1 1 0 0 0,1-1 0 0 0,-1 0 0 0 0,1 1 0 0 0,-1-1 0 0 0,1 1 0 0 0,-1-1 0 0 0,1 0 0 0 0,0 1 0 0 0,-1-1 0 0 0,1 0-1 0 0,0 1 1 0 0,0-1 0 0 0,-1 0 0 0 0,1 0 0 0 0,0 1 0 0 0,0-1 0 0 0,-2-20 46 0 0,2 9 12 0 0,-1 7-91 0 0,1 1 0 0 0,0-1 0 0 0,1 0 1 0 0,0-3 32 0 0,0-12 71 0 0,-1 2-113 0 0,1 0 0 0 0,2-6 42 0 0,-2 14 22 0 0,-1 1-1 0 0,0-1 1 0 0,0 1 0 0 0,-1-3-22 0 0,-1-20 56 0 0,1 18-53 0 0,1 10-26 0 0,0 0-1 0 0,-1 0 1 0 0,2 0-1 0 0,-1-3 24 0 0,0 6-2 0 0,0 0 1 0 0,0-1-1 0 0,0 1 1 0 0,0 0-1 0 0,-1-1 1 0 0,1 1-1 0 0,-1 0 1 0 0,1-1-1 0 0,-1 1 2 0 0,-1-8-63 0 0,-1-6 126 0 0,1-1 1 0 0,1 1 0 0 0,1-1 0 0 0,0 1-1 0 0,2-11-63 0 0,-2 22-24 0 0,0 1-1 0 0,0-1 1 0 0,-1 0-1 0 0,1 0 1 0 0,-1 1-1 0 0,0-3 25 0 0,-2-8-122 0 0,2 4 112 0 0,0 6 29 0 0,0-1 0 0 0,1 0 0 0 0,0 1 0 0 0,0-1 0 0 0,0-2-19 0 0,0 4-14 0 0,0 0-1 0 0,0 0 1 0 0,0 0-1 0 0,0 0 1 0 0,-1 0-1 0 0,1 1 1 0 0,-1-3 14 0 0,-1 2-23 0 0,1 2 32 0 0,1 1 0 0 0,-1-1 0 0 0,1 0 0 0 0,-1 0 0 0 0,1 1 0 0 0,-1-1 0 0 0,1 0 0 0 0,0 0 0 0 0,0 0 0 0 0,-1 1 0 0 0,1-1 0 0 0,0-1-9 0 0,-1-2-4 0 0,0 1 1 0 0,0-1-1 0 0,0 1 0 0 0,-1-1 0 0 0,0-1 4 0 0,-5-14-67 0 0,7 18 71 0 0,0 1 1 0 0,-1-1-1 0 0,1 1 1 0 0,0-1 0 0 0,0 1-1 0 0,0-1 1 0 0,-1 1-1 0 0,1-1 1 0 0,0 1 0 0 0,0-1-1 0 0,-1 1 1 0 0,1-1-1 0 0,0 1 1 0 0,-1-1 0 0 0,1 1-1 0 0,-1 0 1 0 0,1-1-1 0 0,0 1 1 0 0,-1-1-1 0 0,1 1 1 0 0,-1 0 0 0 0,1 0-1 0 0,-1-1 1 0 0,1 1-1 0 0,-1 0 1 0 0,0 0 0 0 0,0-1-5 0 0,1 2 6 0 0,0 0 1 0 0,-1-1-1 0 0,1 1 1 0 0,-1 0-1 0 0,1 0 1 0 0,0-1 0 0 0,-1 1-1 0 0,1 0 1 0 0,0 0-1 0 0,0-1 1 0 0,0 1-1 0 0,0 0 1 0 0,-1 1-7 0 0,1 7-71 0 0,-1-8 73 0 0,1 1 0 0 0,0-1 0 0 0,0 0 0 0 0,0 0 0 0 0,0 0 1 0 0,0 1-1 0 0,0-1 0 0 0,0 0 0 0 0,0 0 0 0 0,1 0 0 0 0,-1 2-2 0 0,2 2 19 0 0,-1 0 1 0 0,0 1-1 0 0,0-1 0 0 0,-1 0 1 0 0,0 1-1 0 0,0 2-19 0 0,1 12-52 0 0,6 33-45 0 0,-3-21 171 0 0,0 6-74 0 0,-6-8-48 0 0,2-24 37 0 0,-1 0-1 0 0,1 0 1 0 0,0 0 0 0 0,1 0 0 0 0,-1 0-1 0 0,2 5 12 0 0,-1-7 13 0 0,0 1-1 0 0,-1 0 0 0 0,1-1 1 0 0,-1 1-1 0 0,0 0-12 0 0,1 18 26 0 0,0-17-57 0 0,-1-6 26 0 0,0 0-1 0 0,0 0 1 0 0,0 0 0 0 0,0 0 0 0 0,0 0-1 0 0,0 0 1 0 0,0 0 0 0 0,0 0-1 0 0,0 0 1 0 0,0 0 0 0 0,-1 0-1 0 0,1 0 1 0 0,0 0 0 0 0,0 0-1 0 0,0 0 1 0 0,0 0 0 0 0,0 0-1 0 0,0 0 1 0 0,0 0 0 0 0,0 0-1 0 0,0 0 1 0 0,0 0 0 0 0,0 0-1 0 0,0 0 1 0 0,0 0 0 0 0,0 0-1 0 0,0 0 1 0 0,0 0 0 0 0,0 0-1 0 0,0 0 1 0 0,0 0 0 0 0,0 0 0 0 0,0 0-1 0 0,0 0 1 0 0,0 0 0 0 0,0 0-1 0 0,0 0 6 0 0,-2-8-12 0 0,1 1-1 0 0,0-1 1 0 0,1 0 0 0 0,-1 1-1 0 0,1-4 13 0 0,0 11 0 0 0,5-42 14 0 0,-6 53 76 0 0,0 0 0 0 0,-2 3-90 0 0,1-3 33 0 0,1 1 0 0 0,0-1-1 0 0,0 1 1 0 0,1-1-33 0 0,8 78-32 0 0,-8-83-19 0 0,1 1 1 0 0,1-1-1 0 0,-1 0 0 0 0,2 3 51 0 0,1 5-4 0 0,6 8-85 0 0,-10-22 82 0 0,0 0 0 0 0,0 0 0 0 0,0 0 0 0 0,0 0 0 0 0,0 0 1 0 0,0 0-1 0 0,0 1 0 0 0,0-1 0 0 0,0 0 0 0 0,1 0 0 0 0,-1 0 0 0 0,0 0 0 0 0,0 0 0 0 0,0 0 0 0 0,0 0 0 0 0,0 1 1 0 0,0-1-1 0 0,0 0 0 0 0,0 0 0 0 0,0 0 0 0 0,0 0 0 0 0,0 0 0 0 0,1 0 0 0 0,-1 0 0 0 0,0 0 0 0 0,0 0 1 0 0,0 0-1 0 0,0 0 0 0 0,0 0 0 0 0,0 0 0 0 0,1 0 0 0 0,-1 1 0 0 0,0-1 0 0 0,0 0 0 0 0,0 0 0 0 0,0 0 1 0 0,0 0-1 0 0,0 0 7 0 0,4-5-409 0 0,2-7 220 0 0,-5 1 156 0 0,-1 10 22 0 0,0 0-1 0 0,0 0 1 0 0,0 0-1 0 0,1 0 1 0 0,-1 0 0 0 0,0 0-1 0 0,0 1 1 0 0,1-1-1 0 0,-1 0 1 0 0,1-1 11 0 0,-1 4 57 0 0,1 0 1 0 0,-1 0-1 0 0,1 0 0 0 0,-1-1 1 0 0,0 1-1 0 0,0 0 0 0 0,0 1-57 0 0,0 12 36 0 0,1 0-1 0 0,0 0 0 0 0,1 0 0 0 0,1 0 0 0 0,0-1 0 0 0,1 1 0 0 0,4 9-35 0 0,-7-23-9 0 0,-1 0 1 0 0,0 0-1 0 0,1 0 0 0 0,-1 0 1 0 0,1 0-1 0 0,0 0 0 0 0,-1 0 1 0 0,1 0-1 0 0,0-1 0 0 0,-1 1 1 0 0,1 0-1 0 0,0 0 0 0 0,0-1 1 0 0,0 1-1 0 0,0 0 0 0 0,0-1 1 0 0,0 1-1 0 0,0-1 0 0 0,0 1 1 0 0,0-1-1 0 0,0 1 1 0 0,1-1 7 0 0,-1 0-30 0 0,0 0 0 0 0,0 0-1 0 0,0 0 1 0 0,0 0 0 0 0,0 0-1 0 0,0 0 1 0 0,0 0-1 0 0,0-1 1 0 0,0 1 0 0 0,0 0-1 0 0,-1-1 1 0 0,1 1-1 0 0,0-1 1 0 0,0 1 0 0 0,0-1-1 0 0,0 1 1 0 0,0-1 0 0 0,-1 0-1 0 0,1 1 1 0 0,0-1-1 0 0,-1 0 1 0 0,1 0 0 0 0,0 0 31 0 0,0 0-13 0 0,-1 0-1 0 0,1 0 1 0 0,-1 0 0 0 0,1-1 0 0 0,-1 1 0 0 0,0 0 0 0 0,0 0 0 0 0,1 0 0 0 0,-1-1 0 0 0,0 1 0 0 0,0 0 0 0 0,0 0-1 0 0,0-2 14 0 0,0-4-64 0 0,1-10 57 0 0,0 0 1 0 0,-2-3 6 0 0,1-2 332 0 0,-4 35 26 0 0,1-3-230 0 0,0 3-84 0 0,1 0-1 0 0,1 0 0 0 0,0 1 1 0 0,0-1-1 0 0,1 1 1 0 0,1 2-44 0 0,-1-13-5 0 0,1-1 0 0 0,-1 0 0 0 0,1 1 0 0 0,-1-1 0 0 0,1 0 0 0 0,0 1 5 0 0,-1-3-9 0 0,0 0 0 0 0,0 0 0 0 0,0 1 0 0 0,1-1 1 0 0,-1 0-1 0 0,0 0 0 0 0,0 1 0 0 0,0-1 0 0 0,0 0 0 0 0,1 0 1 0 0,-1 0-1 0 0,0 0 0 0 0,0 1 0 0 0,0-1 0 0 0,1 0 0 0 0,-1 0 0 0 0,0 0 1 0 0,0 0-1 0 0,1 0 0 0 0,-1 0 0 0 0,0 0 0 0 0,0 1 9 0 0,1-2-11 0 0,-1 1-1 0 0,1 0 0 0 0,-1 0 1 0 0,1 0-1 0 0,-1 0 0 0 0,1 0 1 0 0,-1 0-1 0 0,0-1 1 0 0,1 1-1 0 0,-1 0 0 0 0,1 0 1 0 0,-1-1-1 0 0,0 1 1 0 0,1 0-1 0 0,-1 0 0 0 0,0-1 1 0 0,1 1-1 0 0,-1-1 12 0 0,1 0-13 0 0,1-1-1 0 0,-1 0 1 0 0,0 0 0 0 0,0 0-1 0 0,0 0 1 0 0,0 0 0 0 0,0 0-1 0 0,0-1 1 0 0,0 0 13 0 0,4-12-60 0 0,-2 9 39 0 0,-1 0 0 0 0,0 0 0 0 0,-1 0 0 0 0,1 0-1 0 0,-1 0 1 0 0,0 0 0 0 0,-1-3 21 0 0,2-3-15 0 0,-1-6 41 0 0,-1 1-1 0 0,0-1 0 0 0,-1 0 1 0 0,-1 1-1 0 0,-2-6-25 0 0,0-5 89 0 0,1-13-89 0 0,2 21 145 0 0,-1 0 0 0 0,-1 0-1 0 0,-1 1 1 0 0,-4-15-145 0 0,6 25 3 0 0,0-1 0 0 0,1 0-1 0 0,0 0 1 0 0,1-5-3 0 0,-3-18 175 0 0,1 4-138 0 0,-1-5 62 0 0,2 19-35 0 0,-1 0 0 0 0,2-9-64 0 0,-1 2 22 0 0,1-13-112 0 0,4 9 112 0 0,-3 18 21 0 0,0 0 0 0 0,0 1 1 0 0,0-3-44 0 0,0-3 65 0 0,-1 10-50 0 0,1 0 1 0 0,-1 0-1 0 0,0 1 1 0 0,0-1-1 0 0,0-1-15 0 0,0 1 26 0 0,0 1-1 0 0,1 0 0 0 0,-1 0 1 0 0,1 0-1 0 0,0 0 0 0 0,0 0 1 0 0,0 0-26 0 0,5-11 5 0 0,0 0 0 0 0,1-6-5 0 0,-6 16 16 0 0,0 1-1 0 0,-1-1 0 0 0,1 0 0 0 0,-1 1 1 0 0,1-1-1 0 0,-1 0 0 0 0,0 1 0 0 0,0-1 1 0 0,-1 0-1 0 0,1 1 0 0 0,0-1 0 0 0,-1 1 1 0 0,1-1-1 0 0,-1 1 0 0 0,0-1 0 0 0,0 0-15 0 0,-3-10-25 0 0,4 11 31 0 0,-1 0 0 0 0,0 0-1 0 0,1 0 1 0 0,-1 0-1 0 0,0 0 1 0 0,0 0 0 0 0,0 0-1 0 0,0-1-5 0 0,-2 0-37 0 0,1 0-1 0 0,0 0 0 0 0,-1 0 1 0 0,0-1 37 0 0,2 3-11 0 0,0 1 0 0 0,0-1 0 0 0,1 0 1 0 0,-1 1-1 0 0,0-1 0 0 0,0 0 0 0 0,0 1 1 0 0,0-1-1 0 0,-1 1 0 0 0,1 0 0 0 0,0-1 1 0 0,0 1-1 0 0,0 0 0 0 0,0 0 0 0 0,0-1 1 0 0,-1 1 10 0 0,0 0-9 0 0,0-1 0 0 0,0 1 0 0 0,0-1 0 0 0,0 1 1 0 0,0-1-1 0 0,0 0 0 0 0,1 0 0 0 0,-1 0 1 0 0,0 0-1 0 0,1-1 0 0 0,-2 0 9 0 0,-8-5 42 0 0,9 6-55 0 0,0 0-1 0 0,0-1 1 0 0,1 1-1 0 0,-1 0 1 0 0,0-1 0 0 0,1 1-1 0 0,-1-1 1 0 0,1 0-1 0 0,0 1 1 0 0,-1-2 13 0 0,-2-2-34 0 0,-12-7 79 0 0,-6-14-402 0 0,16 17 302 0 0,6 8 48 0 0,-1-1 1 0 0,0 1-1 0 0,0-1 0 0 0,1 1 0 0 0,-1 0 0 0 0,0 0 0 0 0,0-1 0 0 0,0 1 0 0 0,-1 0 0 0 0,1 0 0 0 0,0 0 0 0 0,0 0 1 0 0,-1 0-1 0 0,1 0 0 0 0,0 1 0 0 0,-1-1 0 0 0,0 0 7 0 0,1 0 2 0 0,-1 1 1 0 0,1-1 0 0 0,0 1-1 0 0,0-1 1 0 0,0 0-1 0 0,-1 0 1 0 0,1 1 0 0 0,0-1-1 0 0,0 0 1 0 0,0 0-1 0 0,0 0 1 0 0,-1-2-3 0 0,1 2-21 0 0,0-1 0 0 0,-1 1-1 0 0,1 0 1 0 0,-1-1 0 0 0,1 1 0 0 0,-3-1 21 0 0,2 0-37 0 0,-1 1 1 0 0,0-1-1 0 0,1 0 1 0 0,0 0-1 0 0,-1 0 1 0 0,-1-3 36 0 0,2 3-11 0 0,0 0 0 0 0,-1 0-1 0 0,1-1 1 0 0,-1 1 0 0 0,-1 0 11 0 0,-1 0 30 0 0,0-1 39 0 0,-5-3-141 0 0,9 5 72 0 0,0 0 1 0 0,0 1-1 0 0,0-1 0 0 0,-1 0 0 0 0,1 0 1 0 0,0 1-1 0 0,0-1 0 0 0,0 0 0 0 0,0-1 0 0 0,0 1 4 0 0,0 0 0 0 0,0-1 0 0 0,1 1 0 0 0,-1 0 0 0 0,0-1 0 0 0,0 1-1 0 0,1-1 1 0 0,-1 0 0 0 0,1 1 0 0 0,-1-1 0 0 0,1 1 0 0 0,0-1 0 0 0,0 0-1 0 0,0 1 1 0 0,0-1 0 0 0,0 0 0 0 0,0 1 0 0 0,0-1-4 0 0,0 1 0 0 0,0 1 0 0 0,0 0 0 0 0,0 0 0 0 0,0-1-1 0 0,0 1 1 0 0,0 0 0 0 0,-1 0 0 0 0,1-1 0 0 0,0 1 0 0 0,0 0 0 0 0,0 0 0 0 0,0-1 0 0 0,0 1 0 0 0,-1 0 0 0 0,1 0 0 0 0,0-1 0 0 0,0 1 0 0 0,0 0 0 0 0,0 0 0 0 0,-1 0-1 0 0,1 0 1 0 0,0-1 0 0 0,0 1 0 0 0,-1 0 0 0 0,1 0 0 0 0,0 0 4 0 0,-1-1 0 0 0,1 1-1 0 0,-1 0 1 0 0,1 0 0 0 0,0-1-1 0 0,-1 1 1 0 0,1-1 0 0 0,-1 1-1 0 0,1 0 1 0 0,0-1 0 0 0,0 1-1 0 0,-1-1 1 0 0,1 1 0 0 0,0 0-1 0 0,0-1 1 0 0,0 1-1 0 0,-1-1 1 0 0,1 1 0 0 0,0-1-4 0 0,0-1 1 0 0,0-1 1 0 0,-1 1 0 0 0,1 0-1 0 0,-1 0 1 0 0,0 0 0 0 0,0-2-2 0 0,0 2-16 0 0,0 0 1 0 0,0 0-1 0 0,1 0 1 0 0,-1-1-1 0 0,1 1 1 0 0,-1 0-1 0 0,1 0 16 0 0,0 1 2 0 0,0 1 0 0 0,0 0-1 0 0,0 0 1 0 0,0 0 0 0 0,0 0-1 0 0,0 0 1 0 0,0-1 0 0 0,0 1 0 0 0,0 0-1 0 0,0 0 1 0 0,0 0 0 0 0,0 0 0 0 0,0-1-1 0 0,0 1 1 0 0,0 0 0 0 0,0 0-1 0 0,0 0 1 0 0,0 0 0 0 0,0-1 0 0 0,0 1-1 0 0,0 0 1 0 0,-1 0 0 0 0,1 0-1 0 0,0 0 1 0 0,0 0 0 0 0,0 0 0 0 0,0 0-1 0 0,0-1 1 0 0,0 1 0 0 0,-1 0 0 0 0,1 0-1 0 0,0 0 1 0 0,0 0 0 0 0,0 0-1 0 0,0 0 1 0 0,-1 0 0 0 0,1 0 0 0 0,0 0-1 0 0,0 0 1 0 0,0 0 0 0 0,0 0-1 0 0,0 0 1 0 0,-1 0 0 0 0,1 0 0 0 0,0 0-1 0 0,0 0 1 0 0,0 0 0 0 0,0 0 0 0 0,-1 0-1 0 0,1 0 1 0 0,0 0 0 0 0,0 0-1 0 0,0 0 1 0 0,0 0 0 0 0,0 1 0 0 0,-1-1-1 0 0,1 0-1 0 0,0 0-2 0 0,-1 0-1 0 0,1 0 0 0 0,-1 0 0 0 0,1 0 1 0 0,0 0-1 0 0,-1 0 0 0 0,1 0 1 0 0,-1 0-1 0 0,1 0 0 0 0,-1 0 0 0 0,1 0 1 0 0,-1 0-1 0 0,1 0 0 0 0,-1 0 0 0 0,1 0 3 0 0,-1-1 1 0 0,1 0 0 0 0,0 0 0 0 0,-1 1 0 0 0,1-1 0 0 0,0 0 0 0 0,-1 0 0 0 0,1 0 0 0 0,0 0 0 0 0,0 0 0 0 0,0 0 0 0 0,0 1 0 0 0,0-2-1 0 0,0-1-86 0 0,-1 2 83 0 0,1 1 7 0 0,0-1 1 0 0,0 1 0 0 0,0 0 0 0 0,0-1 0 0 0,0 1 0 0 0,0 0 0 0 0,0-1 0 0 0,0 1 0 0 0,0 0 0 0 0,0 0 0 0 0,0-1 0 0 0,-1 1 0 0 0,1 0-1 0 0,0-1 1 0 0,0 1 0 0 0,0 0 0 0 0,-1 0 0 0 0,1 0 0 0 0,0-1 0 0 0,0 1-5 0 0,-2-1 35 0 0,2-3-59 0 0,0 4 24 0 0,0 0 0 0 0,0 0 0 0 0,0 0 1 0 0,0 0-1 0 0,0 0 0 0 0,0 0 0 0 0,0 0 0 0 0,0 0 0 0 0,-1 0 0 0 0,1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0 0 0,0 0 3 0 0,0 0 0 0 0,0 0-1 0 0,0 0 1 0 0,-1 0 0 0 0,1 0-1 0 0,0 0 1 0 0,0 0 0 0 0,0 0-1 0 0,0 0 1 0 0,0 0 0 0 0,0 0-1 0 0,0 0 1 0 0,-1 0-1 0 0,1 0 1 0 0,0 0 0 0 0,0 0-1 0 0,0 0 1 0 0,0 0 0 0 0,0 0-1 0 0,0 0 1 0 0,0 0 0 0 0,0-1-1 0 0,-1 1 1 0 0,1 0-1 0 0,0 0 1 0 0,0 0 0 0 0,0 0-1 0 0,0 0 1 0 0,0 0 0 0 0,0 0-1 0 0,0 0 1 0 0,0 0 0 0 0,0 0-1 0 0,0 0 1 0 0,0-1 0 0 0,0 1-1 0 0,0 0 1 0 0,-1 0-1 0 0,1 0 1 0 0,0 0 0 0 0,0 0-1 0 0,0 0 1 0 0,0 0 0 0 0,0 0-1 0 0,0-1-2 0 0,-2-2-28 0 0,2 0-83 0 0,0 2 106 0 0,0 1 0 0 0,0-1 0 0 0,0 1 0 0 0,-1-1-1 0 0,1 0 1 0 0,0 1 0 0 0,0-1 0 0 0,0 0 0 0 0,0 1-1 0 0,-1-1 1 0 0,1 1 0 0 0,0-1 0 0 0,0 1 0 0 0,-1-1-1 0 0,1 1 1 0 0,0-1 0 0 0,-1 1 0 0 0,1-1 0 0 0,-1 1-1 0 0,1-1 1 0 0,-1 0 5 0 0,-1 0 3 0 0,0-1 1 0 0,0 0-1 0 0,0 0 0 0 0,0 0 0 0 0,-1-2-3 0 0,-4-2-10 0 0,6 6 9 0 0,0-1-1 0 0,0 0 1 0 0,1 1 0 0 0,-1-1-1 0 0,0 0 1 0 0,1 0-1 0 0,-1 1 1 0 0,0-1 0 0 0,1 0-1 0 0,-1 0 1 0 0,1 0 1 0 0,-1 0-14 0 0,1-1 0 0 0,-1 1 0 0 0,1 0 0 0 0,-1-1 0 0 0,1 1 0 0 0,0 0 0 0 0,0-1 0 0 0,-1 1 0 0 0,1 0 0 0 0,0-1 0 0 0,0 1 0 0 0,0-1 14 0 0,1-2 48 0 0,-3 1 18 0 0,2 3-66 0 0,0 0 1 0 0,0 0-1 0 0,0 0 0 0 0,0 0 0 0 0,0-1 0 0 0,0 1 0 0 0,0 0 0 0 0,0 0 0 0 0,0 0 0 0 0,0 0 0 0 0,-1-1 0 0 0,1 1 0 0 0,0 0 0 0 0,0 0 0 0 0,0 0 0 0 0,0 0 0 0 0,0-1 0 0 0,0 1 0 0 0,0 0 0 0 0,0 0 0 0 0,0 0 0 0 0,0 0 0 0 0,-1 0 0 0 0,1 0 1 0 0,0-1-1 0 0,0 1 0 0 0,0 0 0 0 0,0 0 0 0 0,0 0 0 0 0,-1 0 0 0 0,1 0 0 0 0,0 0 0 0 0,0 0 0 0 0,0 0 0 0 0,0 0 0 0 0,-1 0 0 0 0,1 0 0 0 0,0 0 0 0 0,0 0 0 0 0,0 0 0 0 0,0 0 0 0 0,-1 0 0 0 0,1 0 0 0 0,0 0 0 0 0,0 0 0 0 0,0 0 0 0 0,-1 0-7 0 0,1 0 36 0 0,-6-2 50 0 0,6 2-84 0 0,0 0 0 0 0,0 0 1 0 0,0 0-1 0 0,0 0 0 0 0,0 0 0 0 0,0 0 0 0 0,0 0 0 0 0,0 0 0 0 0,0 0 0 0 0,0 0 1 0 0,0 0-1 0 0,0 0 0 0 0,0 0 0 0 0,0 0 0 0 0,0 0 0 0 0,0 1 0 0 0,0-1 1 0 0,0 0-1 0 0,0 0 0 0 0,0 0 0 0 0,0 0 0 0 0,0 0 0 0 0,0 0 0 0 0,0 0 1 0 0,0 0-1 0 0,-1 0 0 0 0,1 0 0 0 0,0 0 0 0 0,0 0 0 0 0,0 0 0 0 0,0 0 0 0 0,0 0 1 0 0,0 0-1 0 0,0 0 0 0 0,0 0 0 0 0,0 0 0 0 0,0 0 5 0 0,-5-1 73 0 0,5 1-70 0 0,-1 0 1 0 0,1 0-1 0 0,0 0 0 0 0,0 0 0 0 0,0 0 0 0 0,-1 0 0 0 0,1 0 0 0 0,0 0 0 0 0,0 0 0 0 0,0 0 1 0 0,0 0-1 0 0,-1 0 0 0 0,1 0 0 0 0,0 0 0 0 0,0 0 0 0 0,0 0 0 0 0,0 0 0 0 0,-1 1 0 0 0,1-1 1 0 0,0 0-1 0 0,0 0 0 0 0,0 0 0 0 0,0 0 0 0 0,0 0 0 0 0,-1 0 0 0 0,1 1 0 0 0,0-1 1 0 0,0 0-1 0 0,0 0 0 0 0,0 0 0 0 0,0 0 0 0 0,0 1 0 0 0,0-1-3 0 0,-2 1 42 0 0,2 1-20 0 0,0-2-15 0 0,-1 2-17 0 0,0-1 17 0 0,0 0 0 0 0,0 0 0 0 0,0 0 0 0 0,1-1 0 0 0,-1 1 0 0 0,0 0 0 0 0,1 0 0 0 0,-1 0 0 0 0,0 1 0 0 0,1-1-7 0 0,-1 0-2 0 0,1 0-1 0 0,0 0 1 0 0,-1 0 0 0 0,1 0-1 0 0,0 0 1 0 0,0-1 0 0 0,0 1-1 0 0,0 0 1 0 0,0 0 0 0 0,0 0 2 0 0,0 0 6 0 0,0 0 1 0 0,0 0-1 0 0,0-1 1 0 0,0 1-1 0 0,0 0 1 0 0,0 0-1 0 0,-1 0 1 0 0,1-1-1 0 0,0 1 1 0 0,0 0-1 0 0,-1 0 1 0 0,1-1-1 0 0,0 1-6 0 0,-1 0 13 0 0,1-1 0 0 0,0 1 0 0 0,0-1 0 0 0,0 1 0 0 0,0-1 0 0 0,-1 1 0 0 0,1-1 0 0 0,0 1 0 0 0,0-1 0 0 0,0 1 0 0 0,0-1 0 0 0,0 1 0 0 0,0 0 0 0 0,0-1 0 0 0,1 1 0 0 0,-1-1 0 0 0,0 1-13 0 0,0 0 142 0 0,0-1-127 0 0,0 1 1 0 0,0 0 0 0 0,0 0-1 0 0,0 0 1 0 0,0 0-1 0 0,0 0 1 0 0,0 0-1 0 0,0 0 1 0 0,0 0-1 0 0,0 0 1 0 0,-1 0-1 0 0,1 0 1 0 0,0 0-1 0 0,-1 0-15 0 0,-1 6-20 0 0,1 0 53 0 0,1-5-36 0 0,0 0 0 0 0,0 0 0 0 0,0-1 0 0 0,-1 1 0 0 0,1 0 0 0 0,0 0 0 0 0,-1 0 0 0 0,0-1 0 0 0,0 2 3 0 0,0-1 14 0 0,0 1 1 0 0,1-1 0 0 0,-1 1-1 0 0,0-1 1 0 0,1 1 0 0 0,0 2-15 0 0,-1-2-18 0 0,1 1 0 0 0,-1-1 0 0 0,0 0 0 0 0,-1 4 18 0 0,-2 2 43 0 0,2-3-3 0 0,-1-1-1 0 0,1 1 0 0 0,1 0 0 0 0,-1-1 1 0 0,0 5-40 0 0,-3 17-58 0 0,5-27 63 0 0,0 1 0 0 0,0-1 0 0 0,0 1 0 0 0,0 0 0 0 0,0-1 0 0 0,-1 1 0 0 0,1 0-1 0 0,0-1 1 0 0,0 1 0 0 0,-1-1 0 0 0,1 1 0 0 0,0-1 0 0 0,-1 1-5 0 0,1-1 5 0 0,-1 1 0 0 0,1 0 0 0 0,0-1 1 0 0,-1 1-1 0 0,1-1 0 0 0,0 1 0 0 0,0-1 0 0 0,-1 1 0 0 0,1 0 1 0 0,0-1-1 0 0,0 1 0 0 0,0 0 0 0 0,0-1-5 0 0,-1 6 19 0 0,1 0 1 0 0,-1-1-1 0 0,-1 1 0 0 0,1-1 1 0 0,-1 1-1 0 0,0-1 0 0 0,0 1 1 0 0,-1 1-20 0 0,1 7 36 0 0,-1 8 34 0 0,-1-8-100 0 0,2-9 43 0 0,1 0 1 0 0,-1-1-1 0 0,0 1 1 0 0,-1 0 0 0 0,1 0-14 0 0,1-3-14 0 0,0-1 0 0 0,0 1 1 0 0,0 0-1 0 0,1 0 0 0 0,-1-1 1 0 0,1 1-1 0 0,0 0 0 0 0,-1 0 1 0 0,1 0 13 0 0,0 1 41 0 0,-2 11 154 0 0,-11 24-375 0 0,11-32 139 0 0,0 0 0 0 0,0-1 0 0 0,-1 1 0 0 0,-1 0 41 0 0,-7 17-209 0 0,9-18 31 0 0,2-8 34 0 0,5-15-32 0 0,-1 5 159 0 0,-2 7 23 0 0,0 0 1 0 0,0 0-1 0 0,0 0 1 0 0,2-1-7 0 0,-1 1 58 0 0,0-1 0 0 0,0 1 0 0 0,0-5-58 0 0,-7 23 70 0 0,-1 0 1 0 0,-4 8-71 0 0,0-2 48 0 0,-3 14-48 0 0,-11 47 91 0 0,21-65-15 0 0,1-13-83 0 0,1 0 0 0 0,0-1 0 0 0,0 1 0 0 0,0 0 0 0 0,0 0 0 0 0,0-1 1 0 0,0 1-1 0 0,0 0 0 0 0,0-1 0 0 0,1 1 0 0 0,-1 0 0 0 0,0-1 0 0 0,0 1 0 0 0,1 0 0 0 0,-1-1 1 0 0,0 1-1 0 0,1 0 7 0 0,-1-1-3 0 0,1 0 0 0 0,-1-1 0 0 0,0 1 0 0 0,1 0 0 0 0,-1 0 0 0 0,1 0 0 0 0,-1 0 0 0 0,1-1 0 0 0,-1 1 0 0 0,0 0 0 0 0,1 0 0 0 0,-1-1 0 0 0,0 1 0 0 0,1 0 0 0 0,-1-1 0 0 0,0 1 0 0 0,1 0 0 0 0,-1-1 0 0 0,0 1 0 0 0,0 0 0 0 0,1-1 0 0 0,-1 1 0 0 0,0-1 3 0 0,0 1 19 0 0,9-13 214 0 0,-1 0 0 0 0,3-7-233 0 0,-10 18-14 0 0,18-30-226 0 0,-10 19 175 0 0,4-10 65 0 0,-10 14-256 0 0,-3 8 97 0 0,-2 6 290 0 0,-13 26-42 0 0,2-5-143 0 0,7-13 83 0 0,4-10-41 0 0,0 0 1 0 0,1-1-1 0 0,0 1 0 0 0,0 0 0 0 0,0 0 1 0 0,0 0-1 0 0,0 0 0 0 0,0 0 1 0 0,1 0-1 0 0,0 0 0 0 0,-1 0 1 0 0,1 0-1 0 0,0 2 12 0 0,0-5 0 0 0,0 1-1 0 0,0-1 1 0 0,0 0 0 0 0,0 0-1 0 0,0 0 1 0 0,0 1-1 0 0,0-1 1 0 0,1 0 0 0 0,-1 0-1 0 0,0 0 1 0 0,0 1 0 0 0,0-1-1 0 0,0 0 1 0 0,0 0 0 0 0,0 0-1 0 0,0 1 1 0 0,0-1 0 0 0,0 0-1 0 0,1 0 1 0 0,-1 0 0 0 0,0 0-1 0 0,0 1 1 0 0,0-1-1 0 0,0 0 1 0 0,1 0 0 0 0,-1 0-1 0 0,0 0 1 0 0,0 0 0 0 0,0 0-1 0 0,0 0 1 0 0,1 0 0 0 0,-1 1-1 0 0,0-1 1 0 0,0 0 0 0 0,0 0-1 0 0,1 0 1 0 0,-1 0-1 0 0,0 0 1 0 0,0 0 0 0 0,1 0-1 0 0,-1 0 1 0 0,0 0 0 0 0,0 0-1 0 0,0 0 1 0 0,1 0 0 0 0,-1-1-1 0 0,0 1 1 0 0,0 0 0 0 0,0 0-1 0 0,1 0 1 0 0,-1 0 0 0 0,0 0-1 0 0,0 0 1 0 0,0 0-1 0 0,0 0 1 0 0,1-1 0 0 0,-1 1-1 0 0,0 0 1 0 0,0 0 0 0 0,0 0 0 0 0,11-12 90 0 0,-9 10-67 0 0,10-16-40 0 0,-3 4 75 0 0,27-36-19 0 0,-35 50-48 0 0,-1-1 0 0 0,1 0 1 0 0,-1 1-1 0 0,0-1 0 0 0,0 1 0 0 0,1-1 0 0 0,-1 1 1 0 0,0-1-1 0 0,0 0 0 0 0,0 1 0 0 0,1-1 0 0 0,-1 0 1 0 0,0 1-1 0 0,0-1 9 0 0,0-1-9 0 0,0 5 17 0 0,0-1 4 0 0,0 0 1 0 0,0 0-1 0 0,-1-1 1 0 0,1 1-1 0 0,-1 0 1 0 0,1-1-1 0 0,-1 1 1 0 0,0 0-1 0 0,1-1 1 0 0,-1 1-1 0 0,0-1 1 0 0,0 1-1 0 0,-1 0-12 0 0,-3 9-11 0 0,0-2-8 0 0,4-8 0 0 0,0 1 0 0 0,1-1 0 0 0,-1 1 0 0 0,0-1 1 0 0,1 1-1 0 0,-1-1 0 0 0,1 1 0 0 0,-1 0 1 0 0,1 0 18 0 0,0-2-2 0 0,0 0 1 0 0,0 0 0 0 0,0 0 0 0 0,0 0 0 0 0,0 0 0 0 0,0 0-1 0 0,0 0 1 0 0,0-1 0 0 0,0 1 0 0 0,1 0 0 0 0,-1 0-1 0 0,0 0 1 0 0,0 0 0 0 0,0 0 0 0 0,0 0 0 0 0,0 0 0 0 0,0 0-1 0 0,0 0 1 0 0,0 0 0 0 0,0 0 0 0 0,0 0 0 0 0,1 0-1 0 0,-1 0 1 0 0,0 0 0 0 0,0 0 0 0 0,0 0 0 0 0,0 0 0 0 0,0 0-1 0 0,0 0 1 0 0,0 0 0 0 0,0 0 0 0 0,0 0 0 0 0,0 0-1 0 0,0 1 1 0 0,0-1 0 0 0,1 0 0 0 0,-1 0 0 0 0,0 0 0 0 0,0 0-1 0 0,0 0 1 0 0,0 0 0 0 0,0 0 0 0 0,0 0 0 0 0,0 0 0 0 0,0 0-1 0 0,0 0 1 0 0,0 0 0 0 0,0 0 0 0 0,0 0 0 0 0,0 1-1 0 0,0-1 1 0 0,0 0 0 0 0,0 0 0 0 0,0 0 0 0 0,0 0 0 0 0,0 0 0 0 0,5-7-82 0 0,-5 6 137 0 0,30-51-200 0 0,-19 22 86 0 0,-19 50 27 0 0,-24 52 174 0 0,31-71-145 0 0,1 0-1 0 0,0-1 1 0 0,-1 1-1 0 0,1 0 1 0 0,0 0-1 0 0,0-1 1 0 0,-1 1-1 0 0,1 0 1 0 0,0 0-1 0 0,0 0 1 0 0,0-1-1 0 0,0 1 1 0 0,0 0-1 0 0,0 0 1 0 0,0 0-1 0 0,0-1 1 0 0,0 1-1 0 0,1 0 1 0 0,-1 0-1 0 0,0-1 1 0 0,0 1-1 0 0,1 0 1 0 0,-1 0-1 0 0,0-1 1 0 0,1 1-1 0 0,-1 0 1 0 0,1-1-1 0 0,-1 1 1 0 0,1 0-1 0 0,-1-1 1 0 0,1 1-1 0 0,0-1 5 0 0,-1 1-1 0 0,0-1-1 0 0,0 0 1 0 0,1 0 0 0 0,-1 0-1 0 0,0 0 1 0 0,0 0-1 0 0,0 0 1 0 0,1 0 0 0 0,-1 0-1 0 0,0 0 1 0 0,0 0 0 0 0,0 0-1 0 0,1 0 1 0 0,-1 0-1 0 0,0 0 1 0 0,0 0 0 0 0,0 0-1 0 0,1 0 1 0 0,-1 0-1 0 0,0 0 1 0 0,0-1 0 0 0,0 1-1 0 0,1 0 1 0 0,-1 0-1 0 0,0 0 1 0 0,0 0 0 0 0,0 0-1 0 0,0 0 1 0 0,1-1 1 0 0,5-5 98 0 0,-6 5-96 0 0,0 1-1 0 0,1-1 0 0 0,-1 1 0 0 0,0-1 0 0 0,1 1 1 0 0,-1 0-1 0 0,0-1 0 0 0,1 1 0 0 0,-1-1 1 0 0,1 1-1 0 0,-1 0 0 0 0,1-1 0 0 0,-1 1 0 0 0,1 0 1 0 0,-1 0-1 0 0,1-1 0 0 0,-1 1 0 0 0,1 0-1 0 0,-1 0-4 0 0,1 0-1 0 0,-1 0 1 0 0,0 0 0 0 0,0 0-1 0 0,0 1 1 0 0,1-1-1 0 0,-1 0 1 0 0,0 0-1 0 0,0 0 1 0 0,0 0 0 0 0,0 0-1 0 0,1 1 1 0 0,-1-1-1 0 0,0 0 1 0 0,0 0 0 0 0,0 0-1 0 0,0 1 1 0 0,0-1-1 0 0,0 0 1 0 0,1 0 0 0 0,-1 0-1 0 0,0 1 1 0 0,0-1-1 0 0,0 0 1 0 0,0 0-1 0 0,0 0 1 0 0,0 1 0 0 0,0-1-1 0 0,0 0 1 0 0,0 0-1 0 0,0 1 1 0 0,0-1 0 0 0,0 0-1 0 0,0 0 1 0 0,0 0-1 0 0,0 1 1 0 0,-1-1 0 0 0,1 0-1 0 0,0 0 1 0 0,0 1-1 0 0,0-1 1 0 0,0 0-1 0 0,0 0 1 0 0,0 0 4 0 0,0 1-7 0 0,-1-1 0 0 0,1 0 1 0 0,0 0-1 0 0,0 1 0 0 0,0-1 0 0 0,0 0 0 0 0,0 0 0 0 0,0 1 0 0 0,0-1 1 0 0,0 0-1 0 0,0 1 0 0 0,0-1 0 0 0,0 0 0 0 0,0 0 0 0 0,0 1 0 0 0,0-1 1 0 0,0 0-1 0 0,0 1 0 0 0,0-1 0 0 0,0 0 0 0 0,0 0 0 0 0,0 1 0 0 0,0-1 1 0 0,0 0-1 0 0,0 0 0 0 0,1 1 0 0 0,-1-1 0 0 0,0 0 0 0 0,0 0 0 0 0,0 1 1 0 0,1-1-1 0 0,-1 0 7 0 0,1 1-134 0 0,2 1-132 0 0,-3-1 260 0 0,-2 4 29 0 0,2-4-21 0 0,0-1-1 0 0,0 0 1 0 0,0 0-1 0 0,0 1 0 0 0,0-1 1 0 0,0 0-1 0 0,0 1 1 0 0,-1-1-1 0 0,1 0 1 0 0,0 0-1 0 0,0 0 1 0 0,0 1-1 0 0,0-1 1 0 0,-1 0-1 0 0,1 0 1 0 0,0 0-1 0 0,0 1 1 0 0,-1-1-1 0 0,1 0 1 0 0,0 0-1 0 0,0 0 1 0 0,-1 0-1 0 0,1 0 1 0 0,0 0-1 0 0,-1 1-1 0 0,-9 2-119 0 0,3-1-104 0 0,-1 1-55 0 0,0 0 0 0 0,-7 1 278 0 0,8 0-146 0 0,7-4 142 0 0,-1 1-1 0 0,1-1 1 0 0,0 1 0 0 0,-1-1-1 0 0,1 0 1 0 0,-1 0-1 0 0,1 1 1 0 0,0-1 0 0 0,-1 0-1 0 0,1 0 1 0 0,-1 1-1 0 0,1-1 1 0 0,-1 0 0 0 0,1 0-1 0 0,-1 0 1 0 0,1 0-1 0 0,-1 0 1 0 0,1 0 0 0 0,-1 0-1 0 0,0 0 5 0 0,-1 0 182 0 0,4 2-225 0 0,-2-2 51 0 0,0 0 1 0 0,0 0 0 0 0,0 0-1 0 0,1 0 1 0 0,-1 0 0 0 0,0 0-1 0 0,0 0 1 0 0,1 0 0 0 0,-1 0 0 0 0,0 0-1 0 0,0 0 1 0 0,0 0 0 0 0,1 0-1 0 0,-1 0 1 0 0,0 0 0 0 0,0 0-1 0 0,1 0 1 0 0,-1 0 0 0 0,0 0-1 0 0,0 0 1 0 0,0-1 0 0 0,1 1 0 0 0,-1 0-1 0 0,0 0 1 0 0,0 0 0 0 0,0 0-1 0 0,0 0 1 0 0,1-1 0 0 0,-1 1-1 0 0,0 0 1 0 0,0 0 0 0 0,0 0-1 0 0,0-1 1 0 0,0 1 0 0 0,0 0 0 0 0,1 0-1 0 0,-1 0-8 0 0,2-2 32 0 0,-1 0 1 0 0,1 1-1 0 0,0 0 0 0 0,1-1 0 0 0,-1 1 0 0 0,0 0 0 0 0,0 0 0 0 0,0 0 1 0 0,3 0-33 0 0,3 0 197 0 0,-8 1-190 0 0,1 0 0 0 0,0 0 0 0 0,-1 0 0 0 0,1 0 0 0 0,-1 0 0 0 0,1 0 0 0 0,-1 0 0 0 0,1 0 1 0 0,-1 0-1 0 0,1 0 0 0 0,-1 0 0 0 0,1-1 0 0 0,-1 1 0 0 0,1 0 0 0 0,-1 0 0 0 0,1-1 0 0 0,-1 1 0 0 0,1 0 0 0 0,-1 0 0 0 0,1-1-7 0 0,-1 1 7 0 0,0 0 0 0 0,0 0 0 0 0,1-1 0 0 0,-1 1-1 0 0,0 0 1 0 0,0 0 0 0 0,0 0 0 0 0,1 0 0 0 0,-1 0 0 0 0,0 0-1 0 0,0 0 1 0 0,1 0 0 0 0,-1 0 0 0 0,0 0 0 0 0,0 0-1 0 0,0 0 1 0 0,1 0 0 0 0,-1 0 0 0 0,0 0 0 0 0,0 0 0 0 0,1 0-1 0 0,-1 0 1 0 0,0 1 0 0 0,0-1 0 0 0,0 0 0 0 0,1 0-1 0 0,-1 0 1 0 0,0 0 0 0 0,0 0-7 0 0,1 1-2 0 0,-1-1 0 0 0,0 0 0 0 0,1 0 0 0 0,-1 0 0 0 0,1 0 0 0 0,-1 1 0 0 0,1-1 0 0 0,-1 0-1 0 0,1 0 1 0 0,-1 0 0 0 0,0 0 0 0 0,1 0 0 0 0,-1 0 0 0 0,1 0 0 0 0,-1 0 2 0 0,2-1 24 0 0,-1 1 0 0 0,1-1 0 0 0,-1 1 1 0 0,1-1-1 0 0,-1 0 0 0 0,1 0 0 0 0,-1 0-24 0 0,5-2 48 0 0,-2 3 38 0 0,-2 1-18 0 0,2 1-83 0 0,-1-1 91 0 0,-2-1-81 0 0,-1 1-1 0 0,1-1 1 0 0,0 0 0 0 0,0 0-1 0 0,0 0 1 0 0,-1 0 0 0 0,1 0-1 0 0,0 0 1 0 0,0 0 0 0 0,0 0-1 0 0,-1 0 1 0 0,1 0-1 0 0,0-1 1 0 0,0 1 0 0 0,0 0-1 0 0,0-1 6 0 0,0 1 3 0 0,-1 0-1 0 0,1-1 0 0 0,0 1 1 0 0,0 0-1 0 0,-1 0 0 0 0,1 0 1 0 0,0 0-1 0 0,0-1 0 0 0,0 1 1 0 0,-1 0-1 0 0,1 1 0 0 0,0-1 1 0 0,0 0-1 0 0,0 0-2 0 0,12 1-54 0 0,-13-1 80 0 0,8 1-77 0 0,-7-1 54 0 0,0 0-1 0 0,0-1 1 0 0,0 1-1 0 0,0 0 0 0 0,0 0 1 0 0,0 0-1 0 0,0 0 1 0 0,0 0-1 0 0,0 0 1 0 0,0 0-1 0 0,0 0 1 0 0,0 0-1 0 0,0 0 1 0 0,0 0-3 0 0,0 1 14 0 0,0-1 0 0 0,0 0 0 0 0,0 0 0 0 0,0 0 0 0 0,0 0 1 0 0,0 0-1 0 0,-1 0 0 0 0,1 0 0 0 0,0 0 0 0 0,1-1-14 0 0,-1 2-9 0 0,1 0 0 0 0,0 0-1 0 0,-1 0 1 0 0,1 0 0 0 0,0 0 0 0 0,-1 0 0 0 0,1 0-1 0 0,-1 1 10 0 0,1 0 41 0 0,0-1-46 0 0,-1-1-1 0 0,1 1 1 0 0,0 0 0 0 0,-1 0-1 0 0,1-1 1 0 0,0 1 0 0 0,0-1 0 0 0,-1 1-1 0 0,3-1 6 0 0,6 3-90 0 0,3 4 20 0 0,-12-7 71 0 0,-1 0 0 0 0,1 1-1 0 0,-1-1 1 0 0,1 1 0 0 0,-1-1 0 0 0,1 1 0 0 0,-1-1 0 0 0,1 1-1 0 0,-1-1 1 0 0,0 1 0 0 0,1-1 0 0 0,-1 1 0 0 0,0-1 0 0 0,1 1-1 0 0,-1 0 1 0 0,0-1 0 0 0,0 1 0 0 0,0 0 0 0 0,0-1-1 0 0,0 1-2 0 0,0-1-1 0 0,0 0 1 0 0,0 0 0 0 0,0 0-1 0 0,0 0 1 0 0,1 1 0 0 0,-1-1 0 0 0,0 0-1 0 0,0 0 1 0 0,0 0 0 0 0,0 0 0 0 0,0 0-1 0 0,0 1 1 0 0,0-1 0 0 0,0 0 0 0 0,0 0-1 0 0,0 0 1 0 0,0 0 0 0 0,0 0 0 0 0,1 0-1 0 0,-1 0 1 0 0,0 1 0 0 0,0-1-1 0 0,0 0 1 0 0,0 0 0 0 0,0 0 0 0 0,0 0-1 0 0,1 0 1 0 0,-1 0 0 0 0,0 0 0 0 0,0 0-1 0 0,0 0 1 0 0,0 0 0 0 0,0 0 0 0 0,1 0-1 0 0,-1 0 1 0 0,0 0 0 0 0,0 0 0 0 0,0 0-1 0 0,0 0 1 0 0,0 0 0 0 0,1 0-1 0 0,-1 0 1 0 0,0 0 0 0 0,0 0 0 0 0,0 0-1 0 0,0 0 1 0 0,0 0 0 0 0,1 0 0 0 0,-1 0-1 0 0,0 0 1 0 0,0 0 0 0 0,0 0 0 0 0,0-1-1 0 0,0 1 1 0 0,0 0 0 0 0,1 0 0 0 0,-1 0-1 0 0,0 0 3 0 0,1-1-17 0 0,-1 1 1 0 0,1 0-1 0 0,-1-1 0 0 0,1 1 0 0 0,0-1 0 0 0,-1 1 1 0 0,1-1-1 0 0,-1 0 0 0 0,1 1 0 0 0,-1-1 0 0 0,0 0 1 0 0,1 1-1 0 0,-1-1 17 0 0,4-12 20 0 0,-1 0 0 0 0,0-1 1 0 0,-1 1-1 0 0,-1-1-20 0 0,1-28-47 0 0,-1 17 82 0 0,1 0 1 0 0,1-1-36 0 0,-2 17 26 0 0,1 0 0 0 0,-2-1 0 0 0,1 1-1 0 0,-1-4-25 0 0,-1 10 12 0 0,1 0-1 0 0,0-1 0 0 0,-1 1 0 0 0,0 0 1 0 0,0 0-1 0 0,0 0 0 0 0,0 0 0 0 0,0 0 1 0 0,-1 0-1 0 0,1 0 0 0 0,-1 0 0 0 0,0 1 0 0 0,-1-3-11 0 0,-1 1-75 0 0,-7-9 145 0 0,11 13-68 0 0,-1 0 0 0 0,1-1 0 0 0,-1 1 0 0 0,1 0 1 0 0,0 0-1 0 0,-1-1 0 0 0,1 1 0 0 0,0 0 0 0 0,-1 0 0 0 0,1 0 1 0 0,-1-1-1 0 0,1 1 0 0 0,-1 0 0 0 0,1 0 0 0 0,0 0 1 0 0,-1 0-1 0 0,1 0 0 0 0,-1 0 0 0 0,1 0 0 0 0,-1 0 0 0 0,1 0 1 0 0,-1 0-1 0 0,1 0 0 0 0,0 1 0 0 0,-1-1 0 0 0,1 0 1 0 0,-1 0-1 0 0,1 0 0 0 0,0 0 0 0 0,-1 1 0 0 0,1-1 0 0 0,-1 0-2 0 0,-9 9-29 0 0,0 1-1 0 0,1 0 1 0 0,0 0-1 0 0,1 1 0 0 0,-1 2 30 0 0,8-12-1 0 0,-9 15-48 0 0,10-16 47 0 0,-1 1-1 0 0,1 0 1 0 0,-1 0 0 0 0,1-1-1 0 0,0 1 1 0 0,0 0-1 0 0,-1 0 1 0 0,1-1 0 0 0,0 1-1 0 0,0 0 1 0 0,0 0 0 0 0,0-1-1 0 0,0 1 1 0 0,0 0 0 0 0,0 0-1 0 0,0 0 1 0 0,0-1-1 0 0,0 1 1 0 0,0 0 0 0 0,0 0-1 0 0,1 0 3 0 0,-1-1-1 0 0,0 0-1 0 0,0 0 0 0 0,0 0 0 0 0,0 0 0 0 0,0 0 0 0 0,1 0 0 0 0,-1 0 1 0 0,0 0-1 0 0,0 0 0 0 0,0 1 0 0 0,0-1 0 0 0,0 0 0 0 0,0 0 1 0 0,1 0-1 0 0,-1 0 0 0 0,0 0 0 0 0,0 0 0 0 0,0 0 0 0 0,0 0 0 0 0,0 0 1 0 0,1 0-1 0 0,-1 0 0 0 0,0 0 0 0 0,0 0 0 0 0,0 0 0 0 0,0 0 1 0 0,1 0-1 0 0,-1 0 0 0 0,0 0 0 0 0,0-1 0 0 0,0 1 0 0 0,0 0 0 0 0,0 0 1 0 0,0 0-1 0 0,1 0 0 0 0,-1 0 0 0 0,0 0 0 0 0,0 0 0 0 0,0 0 1 0 0,0 0-1 0 0,0-1 0 0 0,0 1 0 0 0,0 0 0 0 0,0 0 0 0 0,0 0 0 0 0,1 0 1 0 0,-1 0-1 0 0,0 0 0 0 0,0-1 0 0 0,0 1 0 0 0,0 0 0 0 0,0 0 0 0 0,0 0 3 0 0,5-12-76 0 0,-2 7 34 0 0,2-5 43 0 0,1-1-1 0 0,-2 0 1 0 0,1 0 0 0 0,-2-1-1 0 0,2-7-1 0 0,0 3-5 0 0,2-9 16 0 0,-1 0 1 0 0,-1 0-1 0 0,0-13-11 0 0,-5 38 1 0 0,1-2 5 0 0,-1 0 0 0 0,0 0 1 0 0,0 0-1 0 0,0 0 0 0 0,0 0 1 0 0,0 0-1 0 0,0 0 0 0 0,-1-1 1 0 0,0 0-7 0 0,1 3 2 0 0,0 0 0 0 0,0 0 1 0 0,0 0-1 0 0,0 0 1 0 0,0-1-1 0 0,0 1 0 0 0,0 0 1 0 0,0 0-1 0 0,-1 0 0 0 0,1 0 1 0 0,0 0-1 0 0,0 0 1 0 0,0 0-1 0 0,0 0 0 0 0,0 0 1 0 0,0 0-1 0 0,0 0 0 0 0,-1 0 1 0 0,1 0-1 0 0,0 0 1 0 0,0 0-1 0 0,0 0 0 0 0,0 0 1 0 0,0 0-1 0 0,0 0 0 0 0,-1 0 1 0 0,1 0-1 0 0,0 0 1 0 0,0 0-1 0 0,0 0 0 0 0,0 0 1 0 0,0 0-1 0 0,0 0 0 0 0,-1 0 1 0 0,1 0-1 0 0,0 0 1 0 0,0 0-1 0 0,0 0 0 0 0,0 0 1 0 0,0 0-1 0 0,0 0 0 0 0,0 0 1 0 0,0 1-1 0 0,0-1 1 0 0,-1 0-1 0 0,1 0 0 0 0,0 0 1 0 0,0 0-1 0 0,0 0 0 0 0,0 0 1 0 0,0 0-1 0 0,0 1 1 0 0,0-1-1 0 0,0 0 0 0 0,0 0 1 0 0,0 0-1 0 0,0 0 0 0 0,0 0 1 0 0,0 0-3 0 0,-5 9 64 0 0,5-8-51 0 0,-7 16-5 0 0,1-1 1 0 0,0 1-1 0 0,2 0 0 0 0,0 0 0 0 0,0 0 0 0 0,1 4-8 0 0,3-20 7 0 0,0 0-1 0 0,0 0 0 0 0,0 0 0 0 0,0 0 0 0 0,0 0 0 0 0,0-1 0 0 0,0 1 0 0 0,0 0 0 0 0,0 0 0 0 0,0 0 1 0 0,1 0-1 0 0,-1 0 0 0 0,0 0 0 0 0,1 0-6 0 0,-1-1-9 0 0,0 0 1 0 0,1 0-1 0 0,-1 0 1 0 0,0 0-1 0 0,0 0 1 0 0,1 0-1 0 0,-1-1 1 0 0,0 1-1 0 0,0 0 1 0 0,0 0-1 0 0,1 0 1 0 0,-1 0-1 0 0,0-1 1 0 0,0 1-1 0 0,0 0 1 0 0,1 0 0 0 0,-1 0-1 0 0,0 0 1 0 0,0-1-1 0 0,0 1 1 0 0,0 0-1 0 0,0 0 1 0 0,0-1-1 0 0,0 1 1 0 0,1 0-1 0 0,-1 0 9 0 0,3-7-23 0 0,1-4-66 0 0,0 0 1 0 0,-1 0-1 0 0,0 0 0 0 0,-1 0 1 0 0,0-1-1 0 0,-1 1 1 0 0,0-7 88 0 0,2-8-114 0 0,-1 15 118 0 0,-2 11 0 0 0,0 0 0 0 0,0 0 0 0 0,0-1-1 0 0,0 1 1 0 0,0 0 0 0 0,0 0 0 0 0,0 0 0 0 0,0 0-1 0 0,0 0 1 0 0,0 0 0 0 0,0 0 0 0 0,0 0 0 0 0,0 0-1 0 0,0-1 1 0 0,0 1 0 0 0,0 0 0 0 0,0 0 0 0 0,0 0-1 0 0,0 0 1 0 0,0 0 0 0 0,0 0 0 0 0,0 0 0 0 0,0 0-1 0 0,0 0 1 0 0,0-1 0 0 0,0 1 0 0 0,0 0 0 0 0,0 0-1 0 0,0 0 1 0 0,0 0 0 0 0,-1 0 0 0 0,1 0 0 0 0,0 0-1 0 0,0 0 1 0 0,0 0 0 0 0,0 0 0 0 0,0 0 0 0 0,0 0-1 0 0,0 0 1 0 0,0 0 0 0 0,0 0 0 0 0,0 0 0 0 0,-1 0-1 0 0,1 0 1 0 0,0 0 0 0 0,0 0 0 0 0,0 0-1 0 0,0 0 1 0 0,0 0 0 0 0,0 0 0 0 0,0 0 0 0 0,0 0-1 0 0,0 0 1 0 0,-1 0 0 0 0,1 0 0 0 0,0 0 0 0 0,0 0-1 0 0,0 0 1 0 0,0 0 0 0 0,0 0-4 0 0,-4 3 174 0 0,-6 15-75 0 0,4-7-47 0 0,1 0-1 0 0,-4 11-51 0 0,8-19 4 0 0,3-4-55 0 0,0-6-74 0 0,-1 5 121 0 0,0 0-1 0 0,-1 0 1 0 0,1 0-1 0 0,0 0 1 0 0,0 0-1 0 0,0-1 5 0 0,4-10-67 0 0,3-29-349 0 0,-7 36 427 0 0,-1 1 1 0 0,0 0-1 0 0,0 0 1 0 0,0-1-1 0 0,-1 1 1 0 0,0-3-12 0 0,1 8 3 0 0,0 0 1 0 0,-1-1 0 0 0,1 1-1 0 0,0 0 1 0 0,0-1-1 0 0,-1 1 1 0 0,1 0-1 0 0,0 0 1 0 0,-1 0 0 0 0,1-1-1 0 0,-1 1 1 0 0,1 0-1 0 0,0 0 1 0 0,-1 0-1 0 0,1 0 1 0 0,0 0 0 0 0,-1 0-1 0 0,1 0-3 0 0,-1-1 2 0 0,1 1 0 0 0,0 0 0 0 0,0 0 1 0 0,0 0-1 0 0,0 0 0 0 0,-1 0 0 0 0,1 0 0 0 0,0 0 0 0 0,0 0 0 0 0,0 0 0 0 0,0 0 0 0 0,-1 0 1 0 0,1 0-1 0 0,0 0 0 0 0,0 0 0 0 0,0 0 0 0 0,0 0 0 0 0,-1 0 0 0 0,1 0 0 0 0,0 0 0 0 0,0 0 1 0 0,0 0-1 0 0,0 1 0 0 0,-1-1 0 0 0,1 0 0 0 0,0 0 0 0 0,0 0 0 0 0,0 0 0 0 0,0 0 0 0 0,0 0 1 0 0,-1 0-1 0 0,1 1 0 0 0,0-1 0 0 0,0 0 0 0 0,0 0 0 0 0,0 0 0 0 0,0 0 0 0 0,0 1 0 0 0,0-1 0 0 0,0 0 1 0 0,0 0-3 0 0,0 5 43 0 0,1-7-172 0 0,2-6 20 0 0,-3 8 106 0 0,0 0 0 0 0,0 0-1 0 0,0-1 1 0 0,0 1 0 0 0,0 0 0 0 0,0 0 0 0 0,1 0-1 0 0,-1 0 1 0 0,0-1 0 0 0,0 1 0 0 0,0 0 0 0 0,0 0-1 0 0,0 0 1 0 0,0-1 0 0 0,0 1 0 0 0,0 0 0 0 0,0 0-1 0 0,0 0 1 0 0,0-1 0 0 0,-1 1 0 0 0,1 0 0 0 0,0 0-1 0 0,0 0 1 0 0,0-1 3 0 0,0 1 6 0 0,0 0-1 0 0,0 0 0 0 0,0 0 0 0 0,0 0 1 0 0,0 0-1 0 0,0 0 0 0 0,0-1 1 0 0,0 1-1 0 0,0 0 0 0 0,0 0 1 0 0,0 0-1 0 0,0 0 0 0 0,0 0 1 0 0,0 0-1 0 0,0-1 0 0 0,0 1 1 0 0,0 0-1 0 0,0 0 0 0 0,0 0 0 0 0,0 0 1 0 0,0 0-1 0 0,0 0 0 0 0,0 0 1 0 0,0-1-1 0 0,0 1 0 0 0,0 0 1 0 0,0 0-1 0 0,0 0 0 0 0,0 0 1 0 0,0 0-6 0 0,1-1-3 0 0,-1 1 0 0 0,0 0 0 0 0,0-1 0 0 0,0 1 0 0 0,0 0 1 0 0,0-1-1 0 0,0 1 0 0 0,0 0 0 0 0,0-1 0 0 0,0 1 0 0 0,0 0 1 0 0,0-1-1 0 0,0 1 0 0 0,0 0 0 0 0,0-1 0 0 0,0 1 0 0 0,0 0 1 0 0,0-1 2 0 0,-2-2-73 0 0,1 4 89 0 0,1-1-19 0 0,0 0 1 0 0,0 0 0 0 0,0 0 0 0 0,0 0 0 0 0,0 0 0 0 0,-1 0-1 0 0,1 0 1 0 0,0 0 0 0 0,0 0 0 0 0,0 0 0 0 0,0 0 0 0 0,0 0-1 0 0,0 0 1 0 0,0 0 0 0 0,0 0 0 0 0,0 1 0 0 0,0-1 0 0 0,0 0-1 0 0,0 0 1 0 0,0 0 0 0 0,0 0 0 0 0,0 0 0 0 0,0 0 0 0 0,0 0-1 0 0,0 0 1 0 0,0 0 0 0 0,0 0 0 0 0,0 0 0 0 0,0 0 0 0 0,0 0-1 0 0,0 0 1 0 0,0 1 0 0 0,0-1 0 0 0,0 0 0 0 0,0 0 0 0 0,0 0-1 0 0,1 0 1 0 0,-1 0 0 0 0,0 0 0 0 0,0 0 0 0 0,0 0 0 0 0,0 0-1 0 0,0 0 1 0 0,0 0 0 0 0,0 0 0 0 0,0 0 0 0 0,0 0 0 0 0,0 0-1 0 0,0 0 1 0 0,0 0 0 0 0,0 0 0 0 0,0 0 0 0 0,0 0 0 0 0,0 0-1 0 0,0 0 1 0 0,1 0 2 0 0,-1 1 23 0 0,1-1 0 0 0,0 0 0 0 0,-1 1 0 0 0,1-1 0 0 0,0 1 0 0 0,-1-1 0 0 0,1 1 0 0 0,-1-1 0 0 0,1 1 0 0 0,-1-1 0 0 0,1 1 0 0 0,-1 0 0 0 0,1-1 0 0 0,-1 1 0 0 0,0 0 0 0 0,1-1 0 0 0,-1 2-23 0 0,1-1 5 0 0,0 0 0 0 0,-1 0-1 0 0,1 0 1 0 0,0-1 0 0 0,0 1 0 0 0,-1 0 0 0 0,1 0-1 0 0,0-1 1 0 0,0 1 0 0 0,0 0 0 0 0,0-1 0 0 0,0 1 0 0 0,0-1-1 0 0,0 1 1 0 0,0-1 0 0 0,1 1 0 0 0,-1-1 0 0 0,0 0-1 0 0,0 0 1 0 0,0 1 0 0 0,0-1 0 0 0,0 0 0 0 0,1 0 0 0 0,-1 0-1 0 0,0 0 1 0 0,0 0 0 0 0,0-1 0 0 0,0 1 0 0 0,0 0-1 0 0,1 0 1 0 0,-1-1 0 0 0,0 1 0 0 0,0-1 0 0 0,0 1 0 0 0,0-1-1 0 0,0 0-4 0 0,2 0-22 0 0,0-1-1 0 0,0 1 1 0 0,-1 0 0 0 0,1 0-1 0 0,1 0 23 0 0,7-3 52 0 0,-8 6-31 0 0,-3-2-24 0 0,0 0-1 0 0,1 0 1 0 0,-1 0 0 0 0,0 1-1 0 0,0-1 1 0 0,0 0 0 0 0,1 0 0 0 0,-1 0-1 0 0,0 0 1 0 0,0 0 0 0 0,1 0-1 0 0,-1 0 1 0 0,0 1 0 0 0,0-1-1 0 0,1 0 1 0 0,-1 0 0 0 0,0 0 0 0 0,0 0-1 0 0,1 0 1 0 0,-1 0 3 0 0,3 0-240 0 0,-3 0 240 0 0,0 0 0 0 0,0 0 0 0 0,0 0 0 0 0,0 0-1 0 0,0 0 1 0 0,0 0 0 0 0,0 0 0 0 0,0 0 0 0 0,0 0 0 0 0,0 0 0 0 0,0 0 0 0 0,0 0-1 0 0,0 0 1 0 0,0 0 0 0 0,0 0 0 0 0,0 0 0 0 0,0 0 0 0 0,0 0 0 0 0,0 0 0 0 0,-1 0-1 0 0,1 0 1 0 0,0 0 0 0 0,0 0 0 0 0,0 0 0 0 0,0 0 0 0 0,0 0 0 0 0,0 0 0 0 0,0 0-1 0 0,0 0 1 0 0,0 0 0 0 0,0 0 0 0 0,0 0 0 0 0,0 0 0 0 0,0 0 0 0 0,0 0 0 0 0,0 0 0 0 0,0 0-1 0 0,0 0 1 0 0,0 1 0 0 0,0-1 0 0 0,0 0 0 0 0,0 0 0 0 0,0 0 0 0 0,0 0 0 0 0,0 0-1 0 0,0 0 1 0 0,0 0 0 0 0,0 0 0 0 0,0 0 0 0 0,0 0 0 0 0,0 0 0 0 0,0 0 0 0 0,0 0-1 0 0,0 0 1 0 0,0 0 0 0 0,-2 0-76 0 0,1 0-23 0 0,-3-3 38 0 0,3 1 89 0 0,0 0-73 0 0,0 1 0 0 0,0 0 0 0 0,1 0 0 0 0,-1 0-1 0 0,0 0 1 0 0,0 0 0 0 0,0 1 0 0 0,0-1 0 0 0,0 0 0 0 0,0 0-1 0 0,0 1 1 0 0,0-1 0 0 0,-1 1 0 0 0,1-1 0 0 0,0 0 45 0 0,-11-5-295 0 0,10 5 253 0 0,0 0 1 0 0,1 0-1 0 0,-1 1 1 0 0,0-1-1 0 0,0 0 1 0 0,0 0-1 0 0,0 1 42 0 0,-15-6-208 0 0,-2 1 244 0 0,11 3-116 0 0,3 0 38 0 0,6 3 326 0 0,-1-1-273 0 0,0 0 0 0 0,0-1 0 0 0,0 1 0 0 0,0 0 0 0 0,0 0 1 0 0,0-1-1 0 0,1 1 0 0 0,-1 0 0 0 0,0 0 0 0 0,0-1 0 0 0,0 1 0 0 0,0 0 1 0 0,0 0-1 0 0,1 0 0 0 0,-1-1 0 0 0,0 1 0 0 0,0 0 0 0 0,0 0 0 0 0,1 0 1 0 0,-1-1-1 0 0,0 1 0 0 0,0 0 0 0 0,1 0 0 0 0,-1 0 0 0 0,0 0-11 0 0,2 0 45 0 0,0 0 0 0 0,0 1-1 0 0,0 0 1 0 0,0-1 0 0 0,0 1-1 0 0,0 0 1 0 0,0 0 0 0 0,0 0 0 0 0,-1 0-1 0 0,1 0 1 0 0,0 0 0 0 0,-1 0-1 0 0,1 1 1 0 0,-1-1 0 0 0,1 1-1 0 0,0 0-44 0 0,6 6 183 0 0,-3-4-196 0 0,-4-3 12 0 0,0 0 0 0 0,0 0-1 0 0,0 0 1 0 0,0 0 0 0 0,0 0-1 0 0,0-1 1 0 0,1 1 0 0 0,-1 0 0 0 0,0-1-1 0 0,0 1 1 0 0,1-1 0 0 0,-1 0-1 0 0,0 1 1 0 0,1-1 1 0 0,6 3 61 0 0,-7-3-61 0 0,0 1 0 0 0,-1-1 0 0 0,1 0-1 0 0,0 0 1 0 0,-1 1 0 0 0,1-1-1 0 0,0 0 1 0 0,-1 0 0 0 0,1 0 0 0 0,0 0-1 0 0,0 0 1 0 0,-1 0 0 0 0,1 0 0 0 0,0 0-1 0 0,-1 0 1 0 0,1 0 0 0 0,0 0 0 0 0,0 0-1 0 0,-1-1 1 0 0,2 1 0 0 0,7-4-74 0 0,9-3 126 0 0,-16 7-28 0 0,-2 0 34 0 0,-3 3 1 0 0,1 1-242 0 0,3-8 157 0 0,0 3 31 0 0,0 0 0 0 0,1 0 0 0 0,-1 1 0 0 0,0-1 0 0 0,0 0 0 0 0,0 1 0 0 0,1-1 0 0 0,-1 0 0 0 0,0 1 1 0 0,1 0-1 0 0,-1-1 0 0 0,0 1 0 0 0,1 0 0 0 0,-1 0 0 0 0,1-1 0 0 0,-1 1 0 0 0,1 0-5 0 0,0 1 14 0 0,0-1-1 0 0,0 0 1 0 0,0 0-1 0 0,0 0 1 0 0,-1 0-1 0 0,1 0 1 0 0,0 0-1 0 0,0 0 1 0 0,0-1-1 0 0,0 1 1 0 0,0-1-1 0 0,0 0 1 0 0,-1 1-1 0 0,1-1 1 0 0,1-1-14 0 0,7-3 3 0 0,0 0 1 0 0,-1-1-1 0 0,0 0 1 0 0,0-1-1 0 0,0 0 0 0 0,-1 0 1 0 0,7-9-4 0 0,-11 11 37 0 0,-8 9 11 0 0,-8 8 73 0 0,9-8-104 0 0,0-1 0 0 0,-1 1 0 0 0,1-1 0 0 0,1 1 0 0 0,-3 3-17 0 0,-5 9 70 0 0,-10 15-70 0 0,10-18 0 0 0,1 0-1 0 0,1 0 1 0 0,0 2 0 0 0,4-7 14 0 0,0 0-52 0 0,1-1 0 0 0,0 1 0 0 0,-2 5 38 0 0,5-13-5 0 0,0 0 0 0 0,0 1 0 0 0,0-1 0 0 0,0 0 0 0 0,0 0 0 0 0,0 0 0 0 0,0 0-1 0 0,0 1 1 0 0,0-1 0 0 0,0 0 0 0 0,0 0 0 0 0,0 0 0 0 0,0 0 0 0 0,0 1 0 0 0,0-1 0 0 0,0 0 0 0 0,0 0 0 0 0,0 0 0 0 0,0 1 0 0 0,0-1 0 0 0,0 0 0 0 0,1 0-1 0 0,-1 0 1 0 0,0 0 0 0 0,0 0 0 0 0,0 1 0 0 0,0-1 0 0 0,0 0 0 0 0,0 0 0 0 0,0 0 0 0 0,1 0 0 0 0,-1 0 0 0 0,0 0 5 0 0,7 0-183 0 0,-5 0 154 0 0,0-1 0 0 0,0 0 0 0 0,0 1 1 0 0,-1-1-1 0 0,1 0 0 0 0,1-1 29 0 0,7-7-8 0 0,-2 0-1 0 0,1 0 1 0 0,-2-1 0 0 0,1 0-1 0 0,5-10 9 0 0,11-15-19 0 0,-2 5-17 0 0,-13 16-9 0 0,1 1 0 0 0,1 0 0 0 0,0 0 0 0 0,1 1 45 0 0,-7 9 257 0 0,-5 6-101 0 0,-5 11-14 0 0,4-11-109 0 0,-9 20 92 0 0,-1-1-1 0 0,-7 9-124 0 0,1 0 58 0 0,-12 26 53 0 0,2 1 0 0 0,-4 21-111 0 0,30-75-4 0 0,-3 8 36 0 0,3-12-50 0 0,1 1 0 0 0,0 0 0 0 0,0-1 0 0 0,0 1 0 0 0,0-1 0 0 0,0 1-1 0 0,0 0 1 0 0,0-1 0 0 0,0 1 0 0 0,0-1 0 0 0,0 1 0 0 0,0-1 0 0 0,0 1 0 0 0,0 0 0 0 0,1-1 0 0 0,-1 1 18 0 0,0-1-5 0 0,0 0 0 0 0,0 1 0 0 0,0-1 0 0 0,0 0 0 0 0,0 0 0 0 0,1 0 0 0 0,-1 0 0 0 0,0 0 1 0 0,0 0-1 0 0,0 0 0 0 0,0 0 0 0 0,0 0 0 0 0,0 0 0 0 0,0 0 0 0 0,0 0 0 0 0,0 0 0 0 0,1 0 0 0 0,-1 0 0 0 0,0 0 0 0 0,0 0 0 0 0,0 0 0 0 0,0 0 0 0 0,0 0 1 0 0,0 0-1 0 0,0 0 0 0 0,1 0 0 0 0,-1 0 0 0 0,0 0 0 0 0,0 0 0 0 0,0 0 0 0 0,0 0 0 0 0,0 0 0 0 0,0 0 0 0 0,0 0 0 0 0,0 0 0 0 0,1 0 0 0 0,-1 0 5 0 0,4-4-111 0 0,2-5-28 0 0,0 0 169 0 0,0 0 1 0 0,1-1-31 0 0,-1 1-42 0 0,0 1 0 0 0,2-5 42 0 0,72-133-379 0 0,-78 142 375 0 0,12-19 20 0 0,-12 21-2 0 0,-1 0-1 0 0,1 0 1 0 0,0 1-1 0 0,0-1 1 0 0,-1 0-1 0 0,1 1 1 0 0,0-1-1 0 0,0 1 0 0 0,1-1-12 0 0,-12 23 332 0 0,3-10-243 0 0,-9 16 3 0 0,1 1-1 0 0,-1 5-92 0 0,-33 80 78 0 0,42-101-70 0 0,1 0-1 0 0,0 0 1 0 0,1 0 0 0 0,1 1-1 0 0,0-1 1 0 0,0 3-8 0 0,2-10-23 0 0,-1 7 29 0 0,2-12-15 0 0,0 0 0 0 0,0 0-1 0 0,0 1 1 0 0,0-1-1 0 0,0 0 1 0 0,0 0-1 0 0,0 1 1 0 0,0-1 0 0 0,0 0-1 0 0,0 0 1 0 0,0 1-1 0 0,0-1 1 0 0,0 0 0 0 0,0 0-1 0 0,0 1 1 0 0,0-1-1 0 0,0 0 1 0 0,1 0 0 0 0,-1 0-1 0 0,0 1 1 0 0,0-1-1 0 0,0 0 1 0 0,0 0 0 0 0,0 0-1 0 0,1 0 1 0 0,-1 1-1 0 0,0-1 1 0 0,0 0-1 0 0,0 0 1 0 0,1 0 0 0 0,-1 0-1 0 0,0 0 10 0 0,1 0-13 0 0,-1 0-1 0 0,0 0 1 0 0,1 0-1 0 0,-1 0 0 0 0,0 0 1 0 0,1 0-1 0 0,-1 0 1 0 0,1 0-1 0 0,-1-1 1 0 0,0 1-1 0 0,1 0 1 0 0,-1 0-1 0 0,0 0 1 0 0,1-1-1 0 0,-1 1 0 0 0,0 0 1 0 0,0-1-1 0 0,1 1 1 0 0,-1 0-1 0 0,0 0 1 0 0,0-1-1 0 0,1 1 1 0 0,-1-1-1 0 0,0 1 14 0 0,6-11-101 0 0,-6 9 86 0 0,6-9-94 0 0,0 1 1 0 0,3-4 108 0 0,10-17 15 0 0,8-27-256 0 0,-11 23 73 0 0,1 0-1 0 0,7-6 169 0 0,-21 37 171 0 0,-6 13-11 0 0,-8 13 45 0 0,-13 20 29 0 0,1 2 1 0 0,3 0 0 0 0,0 2-235 0 0,10-21 147 0 0,2-4-47 0 0,-1 3-115 0 0,9-24 12 0 0,0 0 1 0 0,0 0 0 0 0,0 0-1 0 0,0 0 1 0 0,0 1-1 0 0,0-1 1 0 0,0 0-1 0 0,0 0 1 0 0,0 0-1 0 0,0 0 1 0 0,0 0-1 0 0,-1 0 1 0 0,1 0-1 0 0,0 0 1 0 0,0 0-1 0 0,0 0 1 0 0,0 0-1 0 0,0 0 1 0 0,0 1-1 0 0,0-1 1 0 0,0 0-1 0 0,0 0 1 0 0,0 0-1 0 0,0 0 1 0 0,0 0 0 0 0,0 0-1 0 0,1 0 1 0 0,-1 0-1 0 0,0 0 1 0 0,0 0-1 0 0,0 0 1 0 0,0 0-1 0 0,0 1 1 0 0,0-1-1 0 0,0 0 1 0 0,0 0-1 0 0,0 0 1 0 0,0 0-1 0 0,0 0 1 0 0,0 0-1 0 0,0 0 1 0 0,0 0-1 0 0,0 0 1 0 0,0 0-1 0 0,0 0 1 0 0,1 0 2 0 0,-1 0-2 0 0,0 0 1 0 0,0 0-1 0 0,0 0 0 0 0,0 0 1 0 0,0 0-1 0 0,1 0 0 0 0,-1-1 1 0 0,0 1-1 0 0,0 0 1 0 0,0 0-1 0 0,0 0 0 0 0,0 0 1 0 0,0 0-1 0 0,0-1 0 0 0,1 1 1 0 0,-1 0-1 0 0,0 0 0 0 0,0 0 1 0 0,0 0-1 0 0,0 0 0 0 0,0-1 1 0 0,0 1-1 0 0,0 0 1 0 0,0 0-1 0 0,0 0 0 0 0,0 0 1 0 0,0-1-1 0 0,0 1 2 0 0,1-14-120 0 0,-1 1 1 0 0,0-1-1 0 0,-1 0 1 0 0,-3-10 119 0 0,2 1-70 0 0,-1-4 70 0 0,2 0-310 0 0,-4-7 310 0 0,2 9 66 0 0,-2-2 42 0 0,5 24-78 0 0,-1 0 1 0 0,0 0-1 0 0,0 0 1 0 0,0 0-1 0 0,-1 0 1 0 0,1 0-1 0 0,-2-2-30 0 0,2 5 12 0 0,1 0 1 0 0,0 0-1 0 0,-1 0 0 0 0,1-1 0 0 0,0 1 0 0 0,0 0 1 0 0,-1 0-1 0 0,1 0 0 0 0,-1 0 0 0 0,1 0 0 0 0,0 0 1 0 0,-1 0-1 0 0,1 0 0 0 0,0 0 0 0 0,-1 0 1 0 0,1 0-1 0 0,0 0 0 0 0,-1 0 0 0 0,1 0 0 0 0,0 0 1 0 0,-1 0-1 0 0,1 0 0 0 0,0 0 0 0 0,-1 0 0 0 0,1 1 1 0 0,0-1-1 0 0,-1 0 0 0 0,1 0 0 0 0,0 0 0 0 0,-1 1-12 0 0,-6 1 61 0 0,1-4-20 0 0,5 2-27 0 0,0 0 0 0 0,0-1 0 0 0,0 1 0 0 0,-1 0 0 0 0,1 0 0 0 0,0 0 0 0 0,0 0 0 0 0,0 0 0 0 0,0 0 0 0 0,-1 0-14 0 0,1 0-1 0 0,1 0-1 0 0,-1 0 0 0 0,1 0 0 0 0,-1 0 0 0 0,1 0 0 0 0,-1 0 1 0 0,1 0-1 0 0,-1 0 0 0 0,0 0 0 0 0,1 0 0 0 0,-1 0 1 0 0,1 0-1 0 0,-1-1 0 0 0,1 1 0 0 0,-1 0 0 0 0,1 0 1 0 0,-1-1-1 0 0,1 1 0 0 0,-1 0 0 0 0,1 0 0 0 0,0-1 1 0 0,-1 1-1 0 0,1-1 0 0 0,-1 1 0 0 0,1 0 0 0 0,0-1 1 0 0,-1 1 1 0 0,0-3-38 0 0,-1 1 1 0 0,1-1 0 0 0,0 1-1 0 0,0-1 1 0 0,0-1 37 0 0,-6-10 73 0 0,-3-7-143 0 0,4 8-2 0 0,5 12 81 0 0,1 0 0 0 0,-1 0 0 0 0,0 0 0 0 0,1 0 0 0 0,-1 0 0 0 0,0 0 0 0 0,0 0 0 0 0,0 1 0 0 0,1-1 0 0 0,-1 0 0 0 0,0 1 0 0 0,0-1 0 0 0,-1 0-9 0 0,1 1-1 0 0,1 0 0 0 0,0-1 0 0 0,-1 1 0 0 0,1 0 0 0 0,-1 0 0 0 0,1 0 0 0 0,-1 0 0 0 0,1 0 0 0 0,-1-1 0 0 0,1 1 0 0 0,-1 0 0 0 0,1 0 0 0 0,-1 0 0 0 0,1 0 0 0 0,-1 0 0 0 0,1 1 0 0 0,-1-1 0 0 0,1 0 0 0 0,-1 0 0 0 0,1 0 0 0 0,0 0 0 0 0,-1 0 0 0 0,1 1 0 0 0,-1-1 0 0 0,1 0 0 0 0,-1 0 0 0 0,1 1 1 0 0,0-1 1 0 0,0 0 0 0 0,-1 0 0 0 0,1 0-1 0 0,0 0 1 0 0,0 0 0 0 0,-1 0 0 0 0,1 0 0 0 0,0 1 0 0 0,0-1 0 0 0,-1 0 0 0 0,1 0 0 0 0,0 0 0 0 0,0 0 0 0 0,0 0 0 0 0,-1 0 0 0 0,1-1 0 0 0,0 1 0 0 0,0 0 0 0 0,-1 0 0 0 0,1 0 0 0 0,0 0 0 0 0,0 0 0 0 0,-1 0 0 0 0,1 0 0 0 0,0 0 0 0 0,0-1 0 0 0,0 1 0 0 0,-1 0 0 0 0,1 0 0 0 0,0 0 0 0 0,0 0 0 0 0,0-1 0 0 0,0 1 0 0 0,-1 0 0 0 0,1 0 0 0 0,0 0-1 0 0,0-1-5 0 0,-1 1 1 0 0,1-1 0 0 0,-1 1 0 0 0,1-1 0 0 0,0 0 0 0 0,-1 1 0 0 0,1-1-1 0 0,0 1 1 0 0,-1-1 0 0 0,1 0 0 0 0,0 1 0 0 0,0-1 4 0 0,0 1-1 0 0,0-1 1 0 0,0 1-1 0 0,0-1 1 0 0,0 1 0 0 0,0 0-1 0 0,0-1 1 0 0,0 1-1 0 0,0 0 1 0 0,0-1-1 0 0,-1 1 1 0 0,1-1-1 0 0,0 1 1 0 0,0 0-1 0 0,0-1 1 0 0,0 1-1 0 0,0 0 1 0 0,-1-1-1 0 0,1 1 1 0 0,0 0-1 0 0,0-1 1 0 0,-1 1 0 0 0,-5-1 0 0 0,3 2 49 0 0,3-1-48 0 0,0 0 0 0 0,-1 0 0 0 0,1 0 1 0 0,0 0-1 0 0,0 0 0 0 0,0 0 0 0 0,-1 0 0 0 0,1 0 1 0 0,0 0-1 0 0,0 0 0 0 0,-1 0 0 0 0,1 0 1 0 0,0 0-1 0 0,0 0 0 0 0,0 0 0 0 0,-1 0 1 0 0,1-1-1 0 0,0 1 0 0 0,0 0 0 0 0,-1 0 0 0 0,1 0 1 0 0,0 0-1 0 0,0 0 0 0 0,0 0 0 0 0,0-1 1 0 0,-1 1-1 0 0,1 0 0 0 0,0 0 0 0 0,0 0 1 0 0,0-1-1 0 0,0 1 0 0 0,0 0 0 0 0,0 0 0 0 0,-1 0 1 0 0,1-1-1 0 0,0 1 0 0 0,0 0 0 0 0,0 0 1 0 0,0-1-1 0 0,0 1 0 0 0,0 0 0 0 0,0 0 1 0 0,0-1-2 0 0,-1-2-13 0 0,-2 2-103 0 0,3 1 119 0 0,0 0 0 0 0,0 0 0 0 0,0 0 1 0 0,0 0-1 0 0,0 0 0 0 0,0 1 0 0 0,-1-1 0 0 0,1 0 0 0 0,0 0 0 0 0,0 0 1 0 0,0 0-1 0 0,0 0 0 0 0,0 0 0 0 0,0 0 0 0 0,0 0 0 0 0,0 0 1 0 0,0 0-1 0 0,0 0 0 0 0,0 0 0 0 0,0 0 0 0 0,0 0 0 0 0,0 0 1 0 0,0 0-1 0 0,0 1 0 0 0,0-1 0 0 0,0 0 0 0 0,0 0 0 0 0,0 0 1 0 0,0 0-1 0 0,0 0 0 0 0,0 0 0 0 0,0 0 0 0 0,0 0 0 0 0,0 0 1 0 0,0 0-1 0 0,0 0 0 0 0,0 1 0 0 0,0-1 0 0 0,0 0 0 0 0,0 0 1 0 0,0 0-1 0 0,0 0 0 0 0,0 0 0 0 0,0 0 0 0 0,0 0 0 0 0,0 0 0 0 0,0 0 1 0 0,0 0-1 0 0,0 0 0 0 0,0 0 0 0 0,0 0 0 0 0,0 0 0 0 0,0 0 1 0 0,0 0-1 0 0,1 1 0 0 0,-1-1 0 0 0,0 0 0 0 0,0 0 0 0 0,0 0 1 0 0,0 0-1 0 0,0 0 0 0 0,0 0 0 0 0,0 0 0 0 0,0 0-3 0 0,-1-6 12 0 0,0-1-59 0 0,2 6 47 0 0,0 3 35 0 0,-1-2-35 0 0,0 0 0 0 0,0 0 0 0 0,0 0 0 0 0,0 0 0 0 0,0 0 0 0 0,0 0 0 0 0,1 0 0 0 0,-1 0 0 0 0,0 0 0 0 0,0 0 0 0 0,0 0-1 0 0,0 0 1 0 0,0 0 0 0 0,0 0 0 0 0,0 0 0 0 0,0 0 0 0 0,0-1 0 0 0,0 1 0 0 0,1 0 0 0 0,-1 0 0 0 0,0 0 0 0 0,0 0 0 0 0,0 0 0 0 0,0 0 0 0 0,0 0-1 0 0,0 0 1 0 0,0 0 0 0 0,0 0 0 0 0,0 0 0 0 0,0-1 0 0 0,0 1 0 0 0,0 0 0 0 0,0 0 0 0 0,0 0 0 0 0,0 0 0 0 0,0 0 0 0 0,0 0 0 0 0,0 0 0 0 0,0 0-4 0 0,0 0 0 0 0,0 0 1 0 0,0 0-1 0 0,0 0 0 0 0,0 0 1 0 0,0 0-1 0 0,0 0 0 0 0,0 0 1 0 0,0 0-1 0 0,0 0 0 0 0,0 0 1 0 0,-1 0-1 0 0,1 0 0 0 0,0 0 1 0 0,0 0-1 0 0,0 0 0 0 0,0 0 1 0 0,0 0-1 0 0,0 0 0 0 0,0 0 1 0 0,0 0-1 0 0,0 0 0 0 0,0 0 1 0 0,0 0-1 0 0,0-1 0 0 0,0 1 1 0 0,0 0-1 0 0,0 0 1 0 0,0 0-1 0 0,0 0 0 0 0,0 0 1 0 0,0 0-1 0 0,0 0 0 0 0,0 0 1 0 0,0 0-1 0 0,0 0 0 0 0,0 0 1 0 0,0 0-1 0 0,0 0 0 0 0,0 0 1 0 0,0 0-1 0 0,0 0 0 0 0,0 0 4 0 0,0-1 9 0 0,0 1-1 0 0,0-1 0 0 0,0 1 0 0 0,0-1 1 0 0,0 1-1 0 0,0 0 0 0 0,0-1 0 0 0,0 1 1 0 0,0-1-1 0 0,0 1 0 0 0,0-1 0 0 0,0 1 1 0 0,0-1-1 0 0,0 1 0 0 0,0-1 0 0 0,0 1 1 0 0,0-1-1 0 0,-1 1 0 0 0,1 0 0 0 0,0-1 1 0 0,-1 0-9 0 0,1 1-3 0 0,0 0 1 0 0,0 0-1 0 0,0 0 0 0 0,0 0 1 0 0,0 0-1 0 0,0-1 1 0 0,0 1-1 0 0,0 0 1 0 0,0 0-1 0 0,0 0 1 0 0,0 0-1 0 0,0 0 0 0 0,0-1 1 0 0,0 1-1 0 0,0 0 1 0 0,0 0-1 0 0,0 0 1 0 0,0 0-1 0 0,-1 0 1 0 0,1 0-1 0 0,0 0 0 0 0,0 0 1 0 0,0-1-1 0 0,0 1 1 0 0,0 0-1 0 0,0 0 1 0 0,0 0-1 0 0,-1 0 1 0 0,1 0-1 0 0,0 0 0 0 0,0 0 1 0 0,0 0-1 0 0,0 0 1 0 0,0 0-1 0 0,-1 0 1 0 0,1 0-1 0 0,0 0 1 0 0,0 0-1 0 0,0 0 1 0 0,0 0-1 0 0,0 0 0 0 0,0 0 1 0 0,-1 0-1 0 0,1 0 1 0 0,0 0-1 0 0,0 0 1 0 0,0 0-1 0 0,0 0 1 0 0,0 0-1 0 0,-1 0 0 0 0,1 0 1 0 0,0 1-1 0 0,0-1 1 0 0,0 0-1 0 0,0 0 1 0 0,0 0-1 0 0,0 0 1 0 0,0 0-1 0 0,0 0 0 0 0,-1 0 1 0 0,1 1-1 0 0,0-1 1 0 0,0 0-1 0 0,0 0 1 0 0,0 0 2 0 0,0 1 4 0 0,-1-1 1 0 0,1 1-1 0 0,0 0 1 0 0,-1-1-1 0 0,1 1 1 0 0,0 0-1 0 0,0 0 1 0 0,0-1 0 0 0,0 1-1 0 0,-1 0 1 0 0,1 0-1 0 0,0-1 1 0 0,0 1-1 0 0,0 0 1 0 0,0 0-1 0 0,1 0-4 0 0,-1-1-1 0 0,0 0 1 0 0,0 0-1 0 0,0 0 0 0 0,0 0 0 0 0,0 1 0 0 0,0-1 0 0 0,0 0 0 0 0,0 0 0 0 0,0 0 0 0 0,0 1 1 0 0,0-1-1 0 0,0 0 0 0 0,0 0 0 0 0,0 0 0 0 0,0 1 0 0 0,0-1 0 0 0,0 0 0 0 0,0 0 0 0 0,1 0 1 0 0,-1 0-1 0 0,0 0 0 0 0,0 1 0 0 0,0-1 0 0 0,0 0 0 0 0,0 0 0 0 0,1 0 0 0 0,-1 0 1 0 0,0 0-1 0 0,0 0 0 0 0,0 0 0 0 0,0 0 0 0 0,1 1 0 0 0,-1-1 0 0 0,0 0 0 0 0,0 0 0 0 0,0 0 1 0 0,1 0-1 0 0,-1 0 0 0 0,0 0 0 0 0,0 0 0 0 0,0 0 0 0 0,1 0 0 0 0,-1 0 0 0 0,0 0 0 0 0,0 0 1 0 0,0-1 0 0 0,1 1 7 0 0,0 0 0 0 0,-1-1 1 0 0,1 1-1 0 0,-1 0 1 0 0,1-1-1 0 0,-1 1 1 0 0,1-1-1 0 0,-1 1 1 0 0,0-1-1 0 0,1 1 0 0 0,-1-1 1 0 0,1 0-1 0 0,-1 0-7 0 0,1-1 3 0 0,4-8 34 0 0,-4 8-19 0 0,0 4-10 0 0,-1 3 17 0 0,0-4-24 0 0,0-1 0 0 0,0 0 1 0 0,0 0-1 0 0,0 0 0 0 0,0 0 1 0 0,0 0-1 0 0,0 0 0 0 0,0 0 1 0 0,0 0-1 0 0,0 1 0 0 0,0-1 1 0 0,0 0-1 0 0,0 0 0 0 0,0 0 1 0 0,0 0-1 0 0,0 0 0 0 0,0 0 1 0 0,0 0-1 0 0,0 0 0 0 0,0 1 1 0 0,0-1-1 0 0,0 0 0 0 0,0 0 1 0 0,0 0-1 0 0,0 0 0 0 0,0 0 1 0 0,0 0-1 0 0,1 0 0 0 0,-1 0 1 0 0,0 0-1 0 0,0 0 0 0 0,0 0 1 0 0,0 0-1 0 0,0 0 0 0 0,0 0 1 0 0,0 0-1 0 0,0 1 0 0 0,0-1 1 0 0,1 0-1 0 0,-1 0-1 0 0,0 0-1 0 0,3 5-20 0 0,-3-5 21 0 0,0 1-1 0 0,0-1 1 0 0,1 1 0 0 0,-1-1 0 0 0,0 0 0 0 0,0 1-1 0 0,0-1 1 0 0,0 0 0 0 0,1 1 0 0 0,-1-1 0 0 0,0 0-1 0 0,0 1 1 0 0,1-1 0 0 0,-1 0 0 0 0,0 0 0 0 0,1 1-1 0 0,-1-1 1 0 0,0 0 0 0 0,1 0 0 0 0,-1 1 0 0 0,1-1 0 0 0,2 1 11 0 0,0 0 1 0 0,1 1 0 0 0,-1 0-1 0 0,0-1 1 0 0,0 1 0 0 0,0 0-1 0 0,0 0 1 0 0,1 2-12 0 0,3 3 14 0 0,-1-1-1 0 0,3 6-13 0 0,4 4-64 0 0,-7-8 81 0 0,-5-7-16 0 0,-1 0 1 0 0,1 0-1 0 0,0 0 1 0 0,0 0-1 0 0,-1 0 0 0 0,1 0 1 0 0,0 0-1 0 0,0 0 1 0 0,0 0-1 0 0,0 0 1 0 0,0 0-1 0 0,0-1 1 0 0,1 1-2 0 0,0 0 10 0 0,-1 0 1 0 0,0 0-1 0 0,1 0 1 0 0,-1 0-1 0 0,0 0 1 0 0,0 1-1 0 0,0-1 1 0 0,1 0-1 0 0,-1 1 1 0 0,0 0-11 0 0,6 6 5 0 0,-2-5 57 0 0,-4-3-61 0 0,-1 0 1 0 0,0 0 0 0 0,0 0-1 0 0,1 0 1 0 0,-1 0 0 0 0,0 0-1 0 0,0 0 1 0 0,1 0 0 0 0,-1 0-1 0 0,0 0 1 0 0,0 0 0 0 0,1 0-1 0 0,-1 0 1 0 0,0 1 0 0 0,0-1-1 0 0,0 0 1 0 0,1 0 0 0 0,-1 0-1 0 0,0 0 1 0 0,0 1-2 0 0,0-1 0 0 0,0 0 0 0 0,1 0 0 0 0,-1 0 0 0 0,0 0 0 0 0,0 0 0 0 0,0 1 0 0 0,0-1 1 0 0,1 0-1 0 0,-1 0 0 0 0,0 0 0 0 0,0 0 0 0 0,1 0 0 0 0,-1 0 0 0 0,0 0 0 0 0,0 0 0 0 0,0 0 0 0 0,1 0 0 0 0,-1 0 0 0 0,0 0 0 0 0,0 0 0 0 0,0 0 0 0 0,1 0 0 0 0,-1 0 0 0 0,0 0 1 0 0,0 0-1 0 0,0 0 0 0 0,1 0 0 0 0,-1-1 0 0 0,0 1 0 0 0,0 0 0 0 0,0 0 0 0 0,1 0 0 0 0,-1 0 0 0 0,0 0 0 0 0,0 0 0 0 0,0-1 0 0 0,0 1 0 0 0,0 0 0 0 0,1 0 0 0 0,-1 0 1 0 0,0 0-1 0 0,0-1 0 0 0,0 1 0 0 0,0 0 0 0 0,1-1-3 0 0,-1 0 6 0 0,0 1 0 0 0,0-1 0 0 0,0 1 0 0 0,0 0-1 0 0,0-1 1 0 0,1 1 0 0 0,-1 0 0 0 0,0-1 0 0 0,0 1 0 0 0,0 0 0 0 0,1-1 0 0 0,-1 1 0 0 0,0 0-1 0 0,0 0 1 0 0,1-1 0 0 0,-1 1 0 0 0,0 0 0 0 0,1 0 0 0 0,-1-1 0 0 0,0 1 0 0 0,1 0 0 0 0,-1 0 0 0 0,0 0-1 0 0,1 0 1 0 0,-1 0 0 0 0,1 0 0 0 0,-1-1 0 0 0,0 1 0 0 0,1 0 0 0 0,-1 0-3 0 0,2 0-5 0 0,0-1-1 0 0,-1 0 1 0 0,1 0 0 0 0,0 0 0 0 0,-1 0 0 0 0,2-1 5 0 0,4-3 9 0 0,-4 3-16 0 0,0 0 0 0 0,1 0-1 0 0,-1 0 1 0 0,0-1-1 0 0,-1 1 1 0 0,1-1 0 0 0,0 0-1 0 0,-1 0 1 0 0,2-1 7 0 0,2-3 130 0 0,-6 7-129 0 0,0 0 0 0 0,0 0 0 0 0,0 0 1 0 0,0 0-1 0 0,0 0 0 0 0,0 0 0 0 0,0 0 1 0 0,0 0-1 0 0,0 0 0 0 0,0 0 0 0 0,1 0 1 0 0,-1 0-1 0 0,0 0 0 0 0,0 0 0 0 0,0 0 1 0 0,0 0-1 0 0,0 0 0 0 0,0 0 0 0 0,0 0 1 0 0,0 0-1 0 0,0 0 0 0 0,0 0 0 0 0,0 0 1 0 0,0 0-1 0 0,0 0 0 0 0,1 0 0 0 0,-1 0 1 0 0,0 0-1 0 0,0 0 0 0 0,0 0 0 0 0,0 0 1 0 0,0 0-1 0 0,0 0 0 0 0,0 0 0 0 0,0 0 1 0 0,0 0-1 0 0,0 0 0 0 0,0 0 0 0 0,0 0 1 0 0,0 0-1 0 0,0 0 0 0 0,0 0 0 0 0,0 0 1 0 0,0 0-1 0 0,1 1 0 0 0,-1-1-1 0 0,-1 13 13 0 0,0 2 55 0 0,1-15-70 0 0,0 0 0 0 0,1 0 0 0 0,-1 0 0 0 0,0 0 1 0 0,0 0-1 0 0,0 1 0 0 0,0-1 0 0 0,0 0 0 0 0,0 0 1 0 0,0 0-1 0 0,0 0 0 0 0,0 0 0 0 0,0 0 0 0 0,0 1 0 0 0,0-1 1 0 0,1 0-1 0 0,-1 0 0 0 0,0 0 0 0 0,0 0 0 0 0,0 0 0 0 0,0 0 1 0 0,0 0-1 0 0,0 0 0 0 0,1 0 0 0 0,-1 0 0 0 0,0 0 1 0 0,0 0-1 0 0,0 1 0 0 0,0-1 0 0 0,0 0 0 0 0,0 0 0 0 0,1 0 1 0 0,-1 0-1 0 0,0 0 0 0 0,0 0 0 0 0,0 0 0 0 0,0 0 0 0 0,1-1 1 0 0,-1 1-1 0 0,0 0 2 0 0,8-4-80 0 0,9-12-10 0 0,-15 13 101 0 0,26-18 115 0 0,-26 20-125 0 0,-1-1 0 0 0,1 1-1 0 0,0-1 1 0 0,0 1-1 0 0,1 0 1 0 0,-1 0-1 0 0,0 0 1 0 0,1 0-1 0 0,0 0-18 0 0,0 0 0 0 0,-1-1-1 0 0,1 1 1 0 0,-1-1 0 0 0,1 1 0 0 0,-1-1 0 0 0,1 0 18 0 0,15-16-8 0 0,-10 10-7 0 0,1-1 0 0 0,0 2-1 0 0,1-1 16 0 0,-3 2 1 0 0,-1 0-1 0 0,0 0 0 0 0,0-1 0 0 0,0 0 0 0 0,-1 0 1 0 0,1 0-1 0 0,0-2-15 0 0,1 0 1 0 0,1 0 0 0 0,3-2 14 0 0,2-3-17 0 0,1 0 0 0 0,5-9 17 0 0,-7 8 125 0 0,1 0 0 0 0,6-4-125 0 0,-6 6-253 0 0,9-13 253 0 0,-3 5 6 0 0,-10 10 65 0 0,-1 0-1 0 0,0 0 0 0 0,-1-1 1 0 0,2-3-71 0 0,4-3-323 0 0,-11 15 356 0 0,0 0 0 0 0,1 0 0 0 0,-1 0 0 0 0,0 0 1 0 0,-1-1-1 0 0,2-2-33 0 0,6-15-38 0 0,0 1 0 0 0,3-2 38 0 0,-2 1-15 0 0,0 0-1 0 0,-1-1 16 0 0,29-72 252 0 0,-21 63-308 0 0,-15 28 84 0 0,0 1 1 0 0,0-1-1 0 0,0 1 0 0 0,0-1 1 0 0,2 0-29 0 0,7-9-54 0 0,-6 4 51 0 0,0-1 1 0 0,0 0-1 0 0,-1 0 0 0 0,0 0 1 0 0,-1-1-1 0 0,2-6 3 0 0,-1 7-83 0 0,1-2 274 0 0,-5 10-185 0 0,0 1 0 0 0,0 0 0 0 0,0-1 0 0 0,0 1 0 0 0,0-1 0 0 0,0 1 0 0 0,0 0 0 0 0,0-1-1 0 0,0 1 1 0 0,0-1 0 0 0,0 1 0 0 0,0 0 0 0 0,0-1 0 0 0,0 1 0 0 0,0-1 0 0 0,0 1 0 0 0,-1 0 0 0 0,1-1 0 0 0,0 1-1 0 0,0 0 1 0 0,0-1 0 0 0,-1 1 0 0 0,1-1-6 0 0,-14 6-97 0 0,5-1 87 0 0,3-2 0 0 0,1 0-1 0 0,-1-1 0 0 0,0 1 1 0 0,-5 0 10 0 0,9-2-10 0 0,1 0-1 0 0,-1 0 1 0 0,1 0 0 0 0,-1 0-1 0 0,0 0 1 0 0,1 0 0 0 0,0 0 0 0 0,-1-1-1 0 0,1 1 1 0 0,-1-1 0 0 0,1 1-1 0 0,-1-1 1 0 0,1 1 0 0 0,0-1-1 0 0,-1 0 1 0 0,1 0 0 0 0,0 0 0 0 0,0 0-1 0 0,-1 1 1 0 0,1-2 0 0 0,-1 0 10 0 0,0 0 39 0 0,0 0-1 0 0,0 1 1 0 0,-1-1 0 0 0,1 0 0 0 0,-1 1 0 0 0,-1-1-39 0 0,-9-7-4 0 0,11 8 4 0 0,0-1 1 0 0,1 1-1 0 0,-1-1 1 0 0,1 1-1 0 0,0-1 0 0 0,0 0 1 0 0,-1 0-1 0 0,1 1 1 0 0,0-1-1 0 0,0 0 0 0 0,1 0 1 0 0,-1 0-1 0 0,0 0 0 0 0,1 0 0 0 0,-3-9 8 0 0,3 9-7 0 0,-1 0 0 0 0,1 1 0 0 0,-1-1 0 0 0,1 0 0 0 0,-1 1 0 0 0,1-1 0 0 0,-1 0 0 0 0,0 1 0 0 0,0-1 0 0 0,0 0 0 0 0,0 1 0 0 0,0 0 0 0 0,0-1 0 0 0,0 1 0 0 0,-2-2-1 0 0,3 3 2 0 0,0 0-1 0 0,0 0 1 0 0,0 0 0 0 0,0 0-1 0 0,0 0 1 0 0,0 0-1 0 0,0 0 1 0 0,0 0 0 0 0,0 0-1 0 0,0 0 1 0 0,0 0-1 0 0,0 0 1 0 0,-1 0 0 0 0,1 0-1 0 0,0 0 1 0 0,0 0-1 0 0,0 0 1 0 0,0 0 0 0 0,0 0-1 0 0,0 0 1 0 0,0 0-1 0 0,0 0 1 0 0,0 0 0 0 0,0 0-1 0 0,0 0 1 0 0,0 0-1 0 0,-1 0 1 0 0,1 0 0 0 0,0 0-1 0 0,0 0 1 0 0,0 0-1 0 0,0 0 1 0 0,0 0 0 0 0,0 0-1 0 0,0 0 1 0 0,0 0-1 0 0,0 0 1 0 0,0 0 0 0 0,0 0-1 0 0,0 0 1 0 0,0 0-1 0 0,-1 0 1 0 0,1 0 0 0 0,0 0-1 0 0,0 0-1 0 0,0 5 82 0 0,2 2-212 0 0,-1-6 131 0 0,-1-1 0 0 0,0 0-1 0 0,1 0 1 0 0,-1 1 0 0 0,0-1 0 0 0,1 0-1 0 0,-1 0 1 0 0,0 0 0 0 0,1 1-1 0 0,-1-1 1 0 0,1 0 0 0 0,-1 0 0 0 0,0 0-1 0 0,1 0 1 0 0,-1 0 0 0 0,1 0 0 0 0,-1 0-1 0 0,0 0 1 0 0,1 0 0 0 0,-1 0 0 0 0,1 0-1 0 0,-1 0 1 0 0,0 0 0 0 0,1 0-1 0 0,0-1 7 0 0,0 1 0 0 0,0-1 1 0 0,0 1-1 0 0,0-1 1 0 0,0 1-1 0 0,0-1 0 0 0,0 0 1 0 0,0 1-1 0 0,0-2-7 0 0,1 1 13 0 0,-1 0 1 0 0,0-1-1 0 0,1 1 1 0 0,-1-1-1 0 0,0 1 1 0 0,0-1-1 0 0,0 0 1 0 0,0 0-1 0 0,0 1 1 0 0,0-1-1 0 0,0 0-13 0 0,0-3 19 0 0,-1 0 0 0 0,1-1 1 0 0,-1-3-20 0 0,-1 11-122 0 0,0-2 122 0 0,1 0-1 0 0,0 0 0 0 0,0 1 1 0 0,-1-1-1 0 0,1 0 0 0 0,0 0 1 0 0,0 1-1 0 0,0-1 0 0 0,0 0 1 0 0,-1 0-1 0 0,1 1 1 0 0,0-1-1 0 0,0 0 0 0 0,0 1 1 0 0,0-1-1 0 0,0 0 0 0 0,0 1 1 0 0,0-1-1 0 0,0 0 0 0 0,0 1 1 0 0,0-1-1 0 0,0 0 1 0 0,0 1-1 0 0,0 0 1 0 0,0-1-1 0 0,0 1 1 0 0,0 0-1 0 0,0-1 1 0 0,1 1-1 0 0,-1-1 0 0 0,0 1 1 0 0,0 0-1 0 0,1-1 1 0 0,-1 1-1 0 0,0-1 0 0 0,1 1 1 0 0,-1-1-1 0 0,1 1 1 0 0,-1-1-1 0 0,1 1 1 0 0,-1-1-1 0 0,1 1 0 0 0,-1-1 1 0 0,1 1-1 0 0,-1-1 1 0 0,1 0 0 0 0,0 1 0 0 0,0-1 0 0 0,0 0 0 0 0,0 0 0 0 0,0 0 0 0 0,0 1 0 0 0,0-1 0 0 0,0 0 0 0 0,0-1 0 0 0,0 1 0 0 0,0 0 0 0 0,0 0 0 0 0,0 0 0 0 0,0 0 0 0 0,0-1 0 0 0,3 0 17 0 0,0-1 0 0 0,0 0 0 0 0,0 0 0 0 0,-1 0 0 0 0,1 0 0 0 0,2-3-17 0 0,-5 4 32 0 0,2-1-65 0 0,0 0-1 0 0,-1 0 1 0 0,1-1 0 0 0,1-1 33 0 0,-4 3-4 0 0,1 1 1 0 0,-1 0-1 0 0,0-1 1 0 0,1 1-1 0 0,-1 0 1 0 0,0-1-1 0 0,0 1 1 0 0,1-1-1 0 0,-1 1 1 0 0,0 0-1 0 0,0-1 1 0 0,0 1-1 0 0,0-1 1 0 0,0 1 0 0 0,1-1-1 0 0,-1 1 1 0 0,0-1-1 0 0,0 1 1 0 0,0-1-1 0 0,0 1 1 0 0,0-1-1 0 0,-1 1 1 0 0,1-1-1 0 0,0 1 1 0 0,0 0-1 0 0,0-1 1 0 0,0 1-1 0 0,0-1 1 0 0,-1 1-1 0 0,1-1 1 0 0,0 1 0 0 0,0 0-1 0 0,-1-1 1 0 0,1 1-1 0 0,0-1 4 0 0,-1 1 3 0 0,1 0 0 0 0,0 0 0 0 0,0 0-1 0 0,0 0 1 0 0,0 0 0 0 0,-1 0 0 0 0,1 0 0 0 0,0 0-1 0 0,0 0 1 0 0,0 0 0 0 0,-1 0 0 0 0,1 0 0 0 0,0 1-1 0 0,0-1 1 0 0,0 0 0 0 0,0 0 0 0 0,-1 0 0 0 0,1 0 0 0 0,0 0-1 0 0,0 0 1 0 0,0 0 0 0 0,0 0 0 0 0,0 1 0 0 0,0-1-1 0 0,-1 0 1 0 0,1 0 0 0 0,0 0 0 0 0,0 0 0 0 0,0 1-1 0 0,0-1 1 0 0,0 0 0 0 0,0 0 0 0 0,0 0 0 0 0,0 0 0 0 0,0 1-3 0 0,-5 8-40 0 0,3-6 16 0 0,0 0 41 0 0,1-1 0 0 0,0 1 0 0 0,-1-1 1 0 0,1 1-1 0 0,0 0 0 0 0,0 0 0 0 0,1-1 0 0 0,-1 3-17 0 0,1-5 3 0 0,-1 1-1 0 0,1 0 0 0 0,0-1 1 0 0,0 1-1 0 0,0 0 0 0 0,0-1 1 0 0,0 1-1 0 0,1 0 0 0 0,-1-1 1 0 0,0 1-1 0 0,0 0 0 0 0,0-1 1 0 0,1 1-1 0 0,-1-1 0 0 0,0 1 1 0 0,1 0-1 0 0,-1-1 0 0 0,0 1 1 0 0,1-1-1 0 0,-1 1 0 0 0,1-1 1 0 0,-1 1-1 0 0,1-1 1 0 0,-1 1-1 0 0,1-1 0 0 0,-1 1 1 0 0,1-1-1 0 0,-1 0 0 0 0,1 1 1 0 0,-1-1-1 0 0,1 0 0 0 0,0 0 1 0 0,-1 1-1 0 0,1-1 0 0 0,0 0 1 0 0,-1 0-1 0 0,1 0-2 0 0,5 2-19 0 0,-4-2 8 0 0,-1 1-1 0 0,1-1 1 0 0,-1 0-1 0 0,1 1 1 0 0,-1-1-1 0 0,1 0 0 0 0,-1 0 1 0 0,0 0-1 0 0,1 0 1 0 0,-1 0-1 0 0,1 0 1 0 0,-1-1-1 0 0,1 1 1 0 0,1-1 11 0 0,8-3-12 0 0,1 1 0 0 0,0 0 0 0 0,0 0 0 0 0,7 1 12 0 0,-18 1-1 0 0,0 1-21 0 0,1 0 1 0 0,-1 0-1 0 0,1 0 1 0 0,0 0-1 0 0,-1 0 1 0 0,1 0-1 0 0,-1 0 1 0 0,2 1 20 0 0,-3-1 4 0 0,1 0 0 0 0,-1 1-1 0 0,0-1 1 0 0,1 0-1 0 0,-1 0 1 0 0,0 1-1 0 0,1-1 1 0 0,-1 0-1 0 0,0 1 1 0 0,1-1-1 0 0,-1 1 1 0 0,0-1-1 0 0,0 0 1 0 0,0 1-1 0 0,1-1 1 0 0,-1 1 0 0 0,0-1-1 0 0,0 0 1 0 0,0 1-1 0 0,0-1 1 0 0,0 1-1 0 0,0-1 1 0 0,0 1-1 0 0,0-1 1 0 0,0 1-1 0 0,0-1 1 0 0,0 0-1 0 0,0 1 1 0 0,0-1-1 0 0,0 1-2 0 0,-1 7-4 0 0,1 0 0 0 0,0 1 0 0 0,1-1-1 0 0,0 0 1 0 0,1 6 4 0 0,-1-13 11 0 0,-1 0-1 0 0,0 0 1 0 0,1 0-1 0 0,-1 0 1 0 0,1-1 0 0 0,-1 1-1 0 0,1 0 1 0 0,-1 0-1 0 0,1 0 1 0 0,-1-1-1 0 0,1 1 1 0 0,0 0 0 0 0,-1-1-1 0 0,1 1 1 0 0,0 0-1 0 0,0-1-10 0 0,16 9-65 0 0,-14-8 65 0 0,0 0-1 0 0,-1 1 1 0 0,1-1 0 0 0,-1 0-1 0 0,1 1 1 0 0,-1 0-1 0 0,1 0 1 0 0,0 0 4 0 0,-1 0-1 0 0,1 0 0 0 0,0 0 1 0 0,1 0-1 0 0,-1-1 0 0 0,0 1 0 0 0,0-1 1 0 0,1 0-1 0 0,-1 0 0 0 0,1 0 0 0 0,3 0-3 0 0,-5-1 2 0 0,0 0 0 0 0,0 0 0 0 0,0 0-1 0 0,0 0 1 0 0,1 0 0 0 0,-1-1-1 0 0,0 1 1 0 0,0-1 0 0 0,0 0-1 0 0,0 1 1 0 0,2-2-2 0 0,22-13-271 0 0,-17 10 206 0 0,9-7-8 0 0,-14 9 69 0 0,0 0-1 0 0,0 1 1 0 0,1-1 0 0 0,-1 1 0 0 0,1 0-1 0 0,-1 0 1 0 0,1 0 0 0 0,-1 0-1 0 0,1 1 1 0 0,2 0 4 0 0,-7 1 2 0 0,1-1 1 0 0,-1 1-1 0 0,1 0 0 0 0,0 0 0 0 0,-1 0 1 0 0,1 0-1 0 0,-1 0 0 0 0,1 0 0 0 0,-1 0 1 0 0,1 0-1 0 0,0 1 0 0 0,-1-1 0 0 0,1 0 1 0 0,-1 0-1 0 0,1 0 0 0 0,-1 0 1 0 0,1 1-1 0 0,-1-1 0 0 0,1 0 0 0 0,-1 1 1 0 0,1-1-1 0 0,-1 0 0 0 0,1 1 0 0 0,-1-1 1 0 0,1 1-1 0 0,-1-1 0 0 0,0 1 0 0 0,1-1-2 0 0,-1 1 22 0 0,1 1 0 0 0,-1-1 0 0 0,0 1 0 0 0,1-1-1 0 0,-1 1 1 0 0,0-1 0 0 0,0 1 0 0 0,0-1 0 0 0,0 1-22 0 0,0-1-3 0 0,-1 0 1 0 0,1 0 0 0 0,0 1 0 0 0,0-1-1 0 0,0 0 1 0 0,0 0 0 0 0,1 0 0 0 0,-1 0-1 0 0,0 0 1 0 0,0 0 0 0 0,1 0 0 0 0,-1 0-1 0 0,0 0 1 0 0,1 0 0 0 0,-1 0 0 0 0,1 0 0 0 0,-1-1-1 0 0,1 1 1 0 0,0 0 0 0 0,-1 0 0 0 0,1 0-1 0 0,0-1 1 0 0,-1 1 2 0 0,2 0 9 0 0,-1 0 6 0 0,1 0 1 0 0,-1 0-1 0 0,0-1 1 0 0,1 1 0 0 0,-1 0-1 0 0,0-1 1 0 0,1 1 0 0 0,-1-1-1 0 0,1 1 1 0 0,-1-1-1 0 0,1 0 1 0 0,-1 1 0 0 0,1-1-1 0 0,-1 0 1 0 0,1 0 0 0 0,-1 0-1 0 0,1 0 1 0 0,-1-1 0 0 0,1 1-17 0 0,4-1 10 0 0,1-1 0 0 0,-1 1 0 0 0,0-1 0 0 0,0-1 0 0 0,0 1-9 0 0,1-1-1 0 0,1 0 0 0 0,0 1 1 0 0,0 0 0 0 0,13-4-151 0 0,-17 4 175 0 0,-1 1-1 0 0,1 1 0 0 0,-1-1 0 0 0,1 1 0 0 0,-1-1 0 0 0,1 1 0 0 0,0 0 0 0 0,2 0-23 0 0,4 2-93 0 0,1-1-1 0 0,2 2 94 0 0,-3 0 6 0 0,1-2 0 0 0,3 1-6 0 0,-7-2 15 0 0,0 0 0 0 0,0-1 0 0 0,7-1-15 0 0,9-1-89 0 0,-7 2 171 0 0,-11 0-93 0 0,1 0 1 0 0,-1 1 0 0 0,0-1 0 0 0,1 1-1 0 0,4 1 11 0 0,40 4 151 0 0,-33-4-186 0 0,6 1-16 0 0,0-2 0 0 0,14-1 51 0 0,-33 1-2 0 0,0 1 0 0 0,0-1 0 0 0,0 1 0 0 0,0-1 0 0 0,-1 1 0 0 0,1 0 0 0 0,0 1 0 0 0,-1-1 0 0 0,1 1 0 0 0,1 0 2 0 0,-1 0-5 0 0,0 0-1 0 0,0 0 0 0 0,1-1 1 0 0,-1 0-1 0 0,1 0 0 0 0,3 1 6 0 0,-6-2 9 0 0,1 1 0 0 0,-1-1 0 0 0,0 1 0 0 0,0-1 0 0 0,0 1 0 0 0,0 0-1 0 0,1 0-8 0 0,12 4 61 0 0,-10-4-62 0 0,8 2-28 0 0,0 0 0 0 0,2 1 29 0 0,-10-3-21 0 0,1 0-1 0 0,-1 0 0 0 0,1-1 0 0 0,-1 0 0 0 0,1 0 0 0 0,0 0 22 0 0,0 0-45 0 0,-1 0-40 0 0,-3 0 93 0 0,0 0 0 0 0,0 0 0 0 0,-1 0-1 0 0,1 0 1 0 0,0 0 0 0 0,0 1 0 0 0,-1-1 0 0 0,2 1-8 0 0,1 0 36 0 0,0 0 1 0 0,0 0 0 0 0,0 0 0 0 0,1-1-37 0 0,13 3 43 0 0,-16-2-60 0 0,1-1-1 0 0,-1 1 0 0 0,1-1 0 0 0,-1 0 1 0 0,1 0-1 0 0,-1 0 0 0 0,1 0 0 0 0,0-1 0 0 0,1 0 18 0 0,10 0 60 0 0,-12 1-57 0 0,-1 0 0 0 0,1 0 0 0 0,-1 1 0 0 0,1-1 0 0 0,0 1 0 0 0,-1-1 0 0 0,1 1 0 0 0,-1-1 0 0 0,1 1 0 0 0,-1 0 0 0 0,0 0 0 0 0,1 0 0 0 0,-1 0-1 0 0,0 0 1 0 0,1 0 0 0 0,0 1-3 0 0,0 0 6 0 0,-1-1 0 0 0,1 1-1 0 0,-1 1 1 0 0,1-1 0 0 0,-1 0 0 0 0,0 0-1 0 0,1 0 1 0 0,-1 1 0 0 0,0-1-1 0 0,0 1-5 0 0,-1-1 0 0 0,1 0 0 0 0,0-1 0 0 0,-1 1-1 0 0,1 0 1 0 0,0-1 0 0 0,0 1-1 0 0,0-1 1 0 0,0 1 0 0 0,1-1 0 0 0,-1 1-1 0 0,0-1 1 0 0,1 0 0 0 0,-1 0-1 0 0,1 1 1 0 0,1 0-11 0 0,0-1-1 0 0,-1 1 1 0 0,1-1-1 0 0,1 1 0 0 0,-1-1 1 0 0,0 0-1 0 0,3 1 12 0 0,-1-1-9 0 0,0 1 0 0 0,0 0 0 0 0,0 0-1 0 0,0 0 1 0 0,0 1 0 0 0,-1 0 0 0 0,1 0 0 0 0,1 1 9 0 0,-2 1-68 0 0,6 3 127 0 0,-10-7-59 0 0,1-1 0 0 0,-1 0 0 0 0,1 1 0 0 0,-1-1 0 0 0,1 0 0 0 0,-1 1 0 0 0,1-1 0 0 0,-1 0 0 0 0,1 0 0 0 0,0 0 0 0 0,-1 0 0 0 0,1 1 0 0 0,-1-1 0 0 0,1 0 0 0 0,0 0 0 0 0,-1 0-1 0 0,1 0 1 0 0,0 0 0 0 0,2-1-51 0 0,-2 1-157 0 0,-4-5 175 0 0,-33-32-180 0 0,33 34 204 0 0,1 0 0 0 0,0 0-1 0 0,0-1 1 0 0,0 1 0 0 0,0-1 0 0 0,1 1 0 0 0,-1-1 0 0 0,0-2 9 0 0,-1-6 107 0 0,-2-13-107 0 0,0 0 18 0 0,4 17 27 0 0,-1 0 1 0 0,2 0-1 0 0,-1 0 1 0 0,1 0-1 0 0,0-1-45 0 0,1-3 89 0 0,-2 9-75 0 0,0-1 0 0 0,0 1 0 0 0,0 0 0 0 0,0-1 0 0 0,0 1 0 0 0,-1 0 0 0 0,1 0 0 0 0,-1 0 0 0 0,0 0 0 0 0,0 0 0 0 0,0 0-1 0 0,0 0 1 0 0,-3-2-14 0 0,4 4-3 0 0,-1 0-1 0 0,1 0 0 0 0,-1 0 0 0 0,0 0 0 0 0,1 0 0 0 0,-1 1 0 0 0,0-1 0 0 0,0 0 4 0 0,0 0 6 0 0,0 1 0 0 0,0-1 0 0 0,0 0 0 0 0,0 0 0 0 0,0 0-1 0 0,-1-2-5 0 0,2 3-4 0 0,-1-1 0 0 0,1 0 0 0 0,0 1 0 0 0,0-1 0 0 0,0 1 0 0 0,-1-1-1 0 0,1 1 1 0 0,0-1 0 0 0,-1 1 0 0 0,1 0 0 0 0,0 0 0 0 0,-1 0 0 0 0,1 0-1 0 0,-2 0 5 0 0,2 0 10 0 0,0 0 0 0 0,-1 0 0 0 0,1-1 0 0 0,-1 1 0 0 0,1 0-1 0 0,0 0 1 0 0,-1-1 0 0 0,1 1 0 0 0,0-1 0 0 0,0 1 0 0 0,-1-1-1 0 0,1 0-9 0 0,-3-1-10 0 0,0 0-1 0 0,0 0 1 0 0,0 0-1 0 0,0 0 0 0 0,-1 1 1 0 0,1-1-1 0 0,0 1 1 0 0,-1 0-1 0 0,1 0 0 0 0,-1 1 1 0 0,1 0-1 0 0,-2-1 11 0 0,-1 1-8 0 0,1 1-1 0 0,-1-1 1 0 0,0 1-1 0 0,0 0 1 0 0,1 0-1 0 0,-1 1 1 0 0,-5 2 8 0 0,9-3-30 0 0,-1 0 0 0 0,0 1 1 0 0,0-1-1 0 0,-4 0 30 0 0,8-1-4 0 0,0 0-1 0 0,0 0 0 0 0,0 0 1 0 0,0-1-1 0 0,-1 1 1 0 0,1 0-1 0 0,0 0 1 0 0,0 0-1 0 0,0 0 1 0 0,0 0-1 0 0,0 0 1 0 0,0 0-1 0 0,0 0 1 0 0,-1 0-1 0 0,1 0 1 0 0,0-1-1 0 0,0 1 1 0 0,0 0-1 0 0,0 0 1 0 0,0 0-1 0 0,0 0 0 0 0,0 0 1 0 0,0 0-1 0 0,0-1 1 0 0,0 1-1 0 0,0 0 1 0 0,0 0-1 0 0,0 0 1 0 0,0 0-1 0 0,0 0 1 0 0,0-1-1 0 0,0 1 1 0 0,0 0-1 0 0,0 0 1 0 0,0 0-1 0 0,0 0 1 0 0,0 0-1 0 0,0-1 0 0 0,0 1 1 0 0,0 0-1 0 0,0 0 1 0 0,0 0-1 0 0,0 0 1 0 0,0 0-1 0 0,0 0 5 0 0,4-10-95 0 0,-2 4 211 0 0,-2 6-116 0 0,0-1 0 0 0,1 1 1 0 0,-1-1-1 0 0,0 1 0 0 0,-1 0 0 0 0,1-1 0 0 0,0 1 0 0 0,0 0 0 0 0,0-1 0 0 0,0 1 0 0 0,0 0 0 0 0,0-1 0 0 0,0 1 0 0 0,0-1 0 0 0,-1 1 1 0 0,1 0-1 0 0,0 0 0 0 0,0-1 0 0 0,-1 1 0 0 0,1 0 0 0 0,0-1 0 0 0,0 1 0 0 0,-1 0 0 0 0,1-1 0 0 0,-12-5-42 0 0,10 5 59 0 0,0 0-1 0 0,0 1 1 0 0,0-1-1 0 0,0 1 1 0 0,-1 0 0 0 0,1-1-1 0 0,0 1 1 0 0,0 0-1 0 0,-1 0 1 0 0,0 0-17 0 0,3 0-3 0 0,0 1 0 0 0,0-1 0 0 0,-1 0 0 0 0,1 0 0 0 0,0 0 0 0 0,0 0 0 0 0,0 0 0 0 0,-1 0 0 0 0,1 0 0 0 0,0 0 0 0 0,0 0 0 0 0,-1 0 0 0 0,1 0 0 0 0,0 0 0 0 0,0 0 0 0 0,0-1 0 0 0,-1 1 0 0 0,1 0 0 0 0,0 0 0 0 0,0 0 0 0 0,0 0 0 0 0,-1 0 0 0 0,1 0 0 0 0,0 0 0 0 0,0-1 0 0 0,0 1 0 0 0,-1 0 0 0 0,1 0 0 0 0,0 0 3 0 0,-2-7-48 0 0,0-1 55 0 0,0 3-58 0 0,1 2 16 0 0,1 3 73 0 0,-1 0-4 0 0,4 0 45 0 0,-7-4 177 0 0,9-2-414 0 0,-3 3 96 0 0,-1-3 13 0 0,-1 6 48 0 0,0 0-1 0 0,0-1 1 0 0,0 1 0 0 0,0 0-1 0 0,0 0 1 0 0,0-1 0 0 0,0 1-1 0 0,0 0 1 0 0,0-1 0 0 0,0 1-1 0 0,0 0 1 0 0,0 0 0 0 0,0-1-1 0 0,0 1 1 0 0,0 0-1 0 0,1 0 1 0 0,-1-1 0 0 0,0 1-1 0 0,0 0 1 0 0,0 0 0 0 0,0 0-1 0 0,1-1 1 0 0,-1 1 0 0 0,0 0-1 0 0,0 0 2 0 0,1-1 5 0 0,-1 1-1 0 0,0 0 1 0 0,1 0-1 0 0,-1-1 1 0 0,1 1-1 0 0,-1-1 1 0 0,0 1-1 0 0,1 0 1 0 0,-1-1-1 0 0,0 1 1 0 0,0-1-1 0 0,1 1 1 0 0,-1-1-1 0 0,0 1 1 0 0,0-1-1 0 0,0 1 1 0 0,1-1-1 0 0,-1 1 1 0 0,0-1-5 0 0,0 1 0 0 0,0 0 0 0 0,0 0 0 0 0,0-1 0 0 0,0 1 0 0 0,0 0 0 0 0,0 0 0 0 0,0 0 0 0 0,0-1 0 0 0,0 1 0 0 0,0 0 0 0 0,0 0 0 0 0,0 0 0 0 0,1-1 0 0 0,-1 1 0 0 0,0 0 0 0 0,0 0 0 0 0,0 0 0 0 0,0-1 0 0 0,0 1 0 0 0,1 0 0 0 0,-1 0 0 0 0,0 0 0 0 0,0 0 0 0 0,0 0 0 0 0,0 0 0 0 0,1-1 0 0 0,-1 1 0 0 0,0 0 0 0 0,0 0 0 0 0,1 0 0 0 0,-1 0-13 0 0,1-1 1 0 0,-1 1-1 0 0,1 0 1 0 0,-1-1-1 0 0,0 1 0 0 0,1-1 1 0 0,-1 1-1 0 0,0-1 1 0 0,1 1-1 0 0,-1-1 1 0 0,0 1-1 0 0,1-1 1 0 0,-1 0-1 0 0,0 1 0 0 0,0-1 1 0 0,0 1-1 0 0,0-1 1 0 0,1 0-1 0 0,-1 1 1 0 0,0-1-1 0 0,0 1 1 0 0,0-1 12 0 0,-1 0 170 0 0,0-1 48 0 0,1 2-220 0 0,0 0 0 0 0,0 0 0 0 0,0 0 1 0 0,0 0-1 0 0,0 0 0 0 0,0 0 0 0 0,0 0 0 0 0,0 0 0 0 0,0 0 0 0 0,0 0 1 0 0,0 0-1 0 0,0 0 0 0 0,0 0 0 0 0,0 0 0 0 0,0 0 0 0 0,0 0 0 0 0,0 0 0 0 0,0 0 1 0 0,0 0-1 0 0,0 0 0 0 0,0 0 0 0 0,0 0 0 0 0,0 0 0 0 0,0 0 0 0 0,0 0 0 0 0,0 0 1 0 0,0 0-1 0 0,0 0 0 0 0,0 0 0 0 0,0 0 0 0 0,0 0 0 0 0,0 0 0 0 0,0 0 1 0 0,0 0-1 0 0,0 0 0 0 0,0 0 0 0 0,0 0 0 0 0,0 0 0 0 0,0 0 0 0 0,0 0 0 0 0,-1 0 1 0 0,1 0-1 0 0,0 0 0 0 0,0 0 0 0 0,0 0 0 0 0,0 0 0 0 0,0 0 0 0 0,0 0 2 0 0,0 0 2 0 0,0 0 0 0 0,0 0-1 0 0,0 0 1 0 0,0 1 0 0 0,0-1-1 0 0,0 0 1 0 0,-1 0-1 0 0,1 0 1 0 0,0 0 0 0 0,0 0-1 0 0,0 0 1 0 0,0 0 0 0 0,0 0-1 0 0,0 0 1 0 0,-1 0 0 0 0,1 0-1 0 0,0 0 1 0 0,0 0-1 0 0,0 0 1 0 0,0 0 0 0 0,0 0-1 0 0,0 0 1 0 0,-1 0 0 0 0,1 0-1 0 0,0 0 1 0 0,0 0 0 0 0,0 0-1 0 0,0 0 1 0 0,0 0-1 0 0,0 0 1 0 0,0 0 0 0 0,-1 0-1 0 0,1-1 1 0 0,0 1 0 0 0,0 0-1 0 0,0 0 1 0 0,0 0-1 0 0,0 0 1 0 0,0 0 0 0 0,0 0-2 0 0,-1 0-8 0 0,1 0 7 0 0,0-1 0 0 0,0 1 0 0 0,0 0 1 0 0,0 0-1 0 0,0 0 0 0 0,0 0 0 0 0,0 0 0 0 0,0 0 0 0 0,0 0 1 0 0,0 0-1 0 0,-1 0 0 0 0,1 0 0 0 0,0 0 0 0 0,0 0 1 0 0,0 0-1 0 0,0 0 0 0 0,0 0 0 0 0,0 0 0 0 0,0 0 1 0 0,0 0-1 0 0,0 0 0 0 0,0 0 0 0 0,0 0 0 0 0,0 0 1 0 0,-1 0-1 0 0,1 0 0 0 0,0 0 0 0 0,0 0 0 0 0,0 0 1 0 0,0 0-1 0 0,0 0 0 0 0,0 0 0 0 0,0 0 0 0 0,0 0 1 0 0,0 0-1 0 0,0 0 0 0 0,0 0 0 0 0,0 0 0 0 0,0 0 1 0 0,0 1-1 0 0,0-1 0 0 0,0 0 0 0 0,-1 0 0 0 0,1 0 1 0 0,0 0-1 0 0,0 0 0 0 0,0 0 0 0 0,0 0 0 0 0,0 0 0 0 0,0 0 1 0 0,0 0-1 0 0,0 0 0 0 0,0 0 0 0 0,0 0 0 0 0,0 0 1 0 0,0 1-1 0 0,0-1 0 0 0,0 0 1 0 0,0-2-2 0 0,0 1 2 0 0,0 0-1 0 0,0 0 0 0 0,0 0 0 0 0,0 0 0 0 0,0-1 0 0 0,0 1 0 0 0,-1 0 0 0 0,1 0 0 0 0,0 0 1 0 0,0 1-5 0 0,-1-1 0 0 0,1 1 0 0 0,0 0 0 0 0,0-1-1 0 0,-1 1 1 0 0,1 0 0 0 0,0 0 0 0 0,0 0 0 0 0,-1-1 0 0 0,1 1-1 0 0,0 0 1 0 0,-1 0 0 0 0,1 0 0 0 0,0 0 0 0 0,-1-1 0 0 0,1 1-1 0 0,0 0 1 0 0,-1 0 0 0 0,1 0 0 0 0,0 0 0 0 0,-1 0 0 0 0,1 0-1 0 0,0 0 1 0 0,-1 0 0 0 0,1 0 0 0 0,-1 0 0 0 0,1 0 0 0 0,0 0-1 0 0,-1 0 1 0 0,1 0 0 0 0,0 1 0 0 0,-1-1 0 0 0,1 0 0 0 0,0 0-1 0 0,-1 0 6 0 0,1 1 9 0 0,-1-1 0 0 0,0 1-1 0 0,0-1 1 0 0,0 1 0 0 0,1 0 0 0 0,-1-1-1 0 0,0 1 1 0 0,1 0 0 0 0,-1-1-1 0 0,0 1 1 0 0,1 0 0 0 0,-1 0 0 0 0,1-1-1 0 0,0 1 1 0 0,-1 0-9 0 0,-1 3-59 0 0,-2-1 170 0 0,1-2-274 0 0,3-1 153 0 0,-1 0 0 0 0,1-1 0 0 0,-1 1 0 0 0,1 0 0 0 0,0 0 0 0 0,-1 0 0 0 0,1 1 0 0 0,-1-1 0 0 0,1 0-1 0 0,-1 0 1 0 0,1 0 0 0 0,-1 0 0 0 0,1 0 0 0 0,-1 1 0 0 0,1-1 0 0 0,-1 0 0 0 0,1 0 0 0 0,0 1 0 0 0,-1-1 0 0 0,1 0 0 0 0,-1 0 0 0 0,1 1 10 0 0,-1 1-55 0 0,2-3-18 0 0,-1 1 77 0 0,0 0-1 0 0,1-1 1 0 0,-1 1 0 0 0,0 0-1 0 0,0 0 1 0 0,1 0-1 0 0,-1-1 1 0 0,0 1 0 0 0,0 0-1 0 0,1 0 1 0 0,-1 0 0 0 0,0 0-1 0 0,1 0 1 0 0,-1 0 0 0 0,0 0-1 0 0,1 0 1 0 0,-1 0-1 0 0,0 0 1 0 0,1 0 0 0 0,-1 0-1 0 0,0 0 1 0 0,1 0-4 0 0,-1 0 0 0 0,0 0 0 0 0,0 0 0 0 0,0 0 0 0 0,0 0 0 0 0,0 0 0 0 0,0 0 0 0 0,0 0 0 0 0,1 0 0 0 0,-1 0 0 0 0,0 0 0 0 0,0 0 0 0 0,0 0 0 0 0,0 0 0 0 0,0 0 0 0 0,0 0 0 0 0,0 0 1 0 0,0 0-1 0 0,1 0 0 0 0,-1 0 0 0 0,0 0 0 0 0,0 0 0 0 0,0 0 0 0 0,0-1 0 0 0,0 1 0 0 0,0 0 0 0 0,0 0 0 0 0,0 0 0 0 0,0 0 0 0 0,0 0 0 0 0,0 0 0 0 0,0 0 0 0 0,1 0 0 0 0,-1 0 0 0 0,0 0 0 0 0,0 0 0 0 0,0-1 0 0 0,0 1 0 0 0,0 0 0 0 0,0 0 0 0 0,0 0 0 0 0,0 0 0 0 0,0 0 0 0 0,0 0 0 0 0,0 0 0 0 0,0 0 0 0 0,0 0 1 0 0,0-1-1 0 0,0 1 0 0 0,0 0 0 0 0,0 0 0 0 0,0 0-1 0 0,0 0 0 0 0,0 0 1 0 0,0 0-1 0 0,0 0 0 0 0,0 0 0 0 0,0 0 1 0 0,0 0-1 0 0,0-1 0 0 0,0 1 1 0 0,0 0-1 0 0,0 0 0 0 0,0 0 1 0 0,0 0-1 0 0,0 0 0 0 0,0 0 0 0 0,0 0 1 0 0,0 0-1 0 0,0 0 0 0 0,0 0 1 0 0,0 0-1 0 0,0 0 0 0 0,0 0 1 0 0,0-1-1 0 0,0 1 0 0 0,0 0 1 0 0,0 0-1 0 0,-1 0 0 0 0,1 0 0 0 0,0 0 1 0 0,0 0-1 0 0,0 0 0 0 0,0 0 1 0 0,0 0-1 0 0,0 0 0 0 0,0 0 1 0 0,0 0-1 0 0,0 0 0 0 0,0 0 1 0 0,0 0-1 0 0,0 0 0 0 0,0 0 0 0 0,0 0 1 0 0,-1 0-1 0 0,1 0 0 0 0,0 0 1 0 0,0 0-1 0 0,0 0 0 0 0,0 0 1 0 0,0 0-1 0 0,0 0 0 0 0,0 0 0 0 0,0 0 1 0 0,0 0-1 0 0,0 0 0 0 0,0 0 1 0 0,0 0-1 0 0,0 0 0 0 0,-1 0 1 0 0,-1 1-42 0 0,2-1 40 0 0,0 0 0 0 0,-1 0-1 0 0,1 0 1 0 0,0 0 0 0 0,0 0 0 0 0,0 0-1 0 0,0 0 1 0 0,-1 0 0 0 0,1 0-1 0 0,0 0 1 0 0,0 0 0 0 0,0 1-1 0 0,0-1 1 0 0,0 0 0 0 0,-1 0-1 0 0,1 0 1 0 0,0 0 0 0 0,0 0 0 0 0,0 0-1 0 0,0 0 1 0 0,0 1 0 0 0,0-1-1 0 0,0 0 1 0 0,-1 0 0 0 0,1 0-1 0 0,0 0 1 0 0,0 1 0 0 0,0-1-1 0 0,0 0 1 0 0,0 0 0 0 0,0 0 0 0 0,0 0-1 0 0,0 1 1 0 0,0-1 0 0 0,0 0 2 0 0,0 0 2 0 0,0 0 0 0 0,0 0 0 0 0,0 0 1 0 0,0 0-1 0 0,0 0 0 0 0,-1 1 0 0 0,1-1 1 0 0,0 0-1 0 0,0 0 0 0 0,0 0 0 0 0,0 0 1 0 0,0 0-1 0 0,0 0 0 0 0,0 0 1 0 0,0 1-1 0 0,0-1 0 0 0,0 0 0 0 0,0 0 1 0 0,0 0-1 0 0,0 0 0 0 0,0 0 0 0 0,0 0 1 0 0,0 0-1 0 0,0 1 0 0 0,0-1 0 0 0,0 0 1 0 0,0 0-1 0 0,1 0 0 0 0,-1 0 0 0 0,0 0 1 0 0,0 0-1 0 0,0 0 0 0 0,0 0 0 0 0,0 0 1 0 0,0 1-1 0 0,0-1 0 0 0,0 0 1 0 0,0 0-1 0 0,0 0 0 0 0,0 0 0 0 0,1 0 1 0 0,-1 0-1 0 0,0 0 0 0 0,0 0 0 0 0,0 0 1 0 0,0 0-1 0 0,0 0 0 0 0,0 0 0 0 0,0 0 1 0 0,0 0-1 0 0,1 0 0 0 0,-1 0 0 0 0,0 0 1 0 0,0 0-1 0 0,0 0 0 0 0,0 0 0 0 0,0 0-2 0 0,9-3 106 0 0,2-2-258 0 0,-11 5 152 0 0,0 0 1 0 0,1 0-1 0 0,-1 0 0 0 0,0 0 0 0 0,1 0 0 0 0,-1 0 0 0 0,1 0 1 0 0,-1-1-1 0 0,0 1 0 0 0,0 0 0 0 0,1 0 0 0 0,-1 0 0 0 0,0-1 1 0 0,1 1-1 0 0,-1 0 0 0 0,0 0 0 0 0,0-1 0 0 0,1 1 0 0 0,-1 0 0 0 0,0-1 1 0 0,0 1-1 0 0,1 0 0 0 0,-1-1 1 0 0,0 1 0 0 0,0 0 0 0 0,0 0-1 0 0,0-1 1 0 0,1 1 0 0 0,-1 0-1 0 0,0 0 1 0 0,0 0 0 0 0,0-1 0 0 0,1 1-1 0 0,-1 0 1 0 0,0 0 0 0 0,0 0 0 0 0,1 0-1 0 0,-1-1 1 0 0,0 1 0 0 0,0 0-1 0 0,1 0 1 0 0,-1 0 0 0 0,0 0 0 0 0,0 0-1 0 0,1 0 1 0 0,-1 0 0 0 0,0 0 0 0 0,1 0-1 0 0,-1 0 1 0 0,0 0 0 0 0,0 0-1 0 0,1 0 1 0 0,-1 0 0 0 0,0 0-1 0 0,12-12-20 0 0,0-4 78 0 0,-5 6-16 0 0,-1 5-44 0 0,-6 5 0 0 0,1-1 0 0 0,0 1 0 0 0,0-1 0 0 0,0 1 0 0 0,-1-1 0 0 0,1 1 0 0 0,0-1 1 0 0,-1 0-1 0 0,1 1 0 0 0,0-2 2 0 0,3-4 96 0 0,0 0-95 0 0,0 0 0 0 0,-1-1 0 0 0,1 1 0 0 0,-1-1 0 0 0,0 0 0 0 0,0-4-1 0 0,1 2-9 0 0,-3 8 15 0 0,-1-1 0 0 0,1 1-1 0 0,-1 0 1 0 0,1 0 0 0 0,-1 0-1 0 0,0-1 1 0 0,1 1 0 0 0,-1 0-1 0 0,0 0 1 0 0,0-1 0 0 0,0 1-1 0 0,0 0 1 0 0,0-1 0 0 0,0 1-1 0 0,0 0-5 0 0,-1-5 72 0 0,0 4-75 0 0,1 1-1 0 0,-1 0 1 0 0,0-1-1 0 0,1 1 1 0 0,-1 0-1 0 0,0 0 1 0 0,0 0-1 0 0,0 0 1 0 0,0-1-1 0 0,0 2 1 0 0,-1-2 3 0 0,1 1-104 0 0,0 0 81 0 0,1 1 25 0 0,0 0 0 0 0,0 0 0 0 0,0 0 0 0 0,-1 0 0 0 0,1 0 0 0 0,0 0 0 0 0,0 0 0 0 0,0 0 0 0 0,0 0 0 0 0,0 0-1 0 0,0-1 1 0 0,0 1 0 0 0,0 0 0 0 0,0 0 0 0 0,-1 0 0 0 0,1 0 0 0 0,0 0 0 0 0,0 0 0 0 0,0 0 0 0 0,0 0 0 0 0,0 0 0 0 0,0 0 0 0 0,0 0 0 0 0,0-1 0 0 0,0 1 0 0 0,0 0 0 0 0,0 0 0 0 0,0 0 0 0 0,0 0 0 0 0,0 0 0 0 0,0 0 0 0 0,0 0 0 0 0,0 0 0 0 0,0-1 0 0 0,0 1 0 0 0,0 0 0 0 0,0 0 0 0 0,0 0 0 0 0,0 0 0 0 0,0 0 0 0 0,0 0 0 0 0,0 0-2 0 0,1-6 118 0 0,4-12-46 0 0,-6 17-176 0 0,1 1 105 0 0,0-1 0 0 0,0 1 0 0 0,0 0 0 0 0,0 0 1 0 0,0-1-1 0 0,0 1 0 0 0,0 0 0 0 0,0 0 0 0 0,0-1 0 0 0,-1 1 0 0 0,1 0 1 0 0,0 0-1 0 0,0 0 0 0 0,0-1 0 0 0,0 1 0 0 0,-1 0 0 0 0,1 0 0 0 0,0 0 0 0 0,0 0 1 0 0,0-1-1 0 0,-1 1 0 0 0,1 0 0 0 0,0 0 0 0 0,0 0 0 0 0,-1 0-1 0 0,1 0 0 0 0,0 0 0 0 0,0 0-1 0 0,0 0 1 0 0,0 0 0 0 0,-1 0-1 0 0,1 0 1 0 0,0 0 0 0 0,0 0-1 0 0,0 0 1 0 0,0 0 0 0 0,0 0-1 0 0,-1 0 1 0 0,1 0 0 0 0,0 0-1 0 0,0 0 1 0 0,0 0 0 0 0,0 0-1 0 0,-1 0 1 0 0,1 0 0 0 0,0 0-1 0 0,0 0 1 0 0,0 0 0 0 0,0 0-1 0 0,0 0 1 0 0,0 0 0 0 0,-1-1-1 0 0,1 1 1 0 0,0 0 0 0 0,0 0 0 0 0,0 0-1 0 0,0 0 1 0 0,0 0 0 0 0,0 0-1 0 0,0-1 1 0 0,0 1 0 0 0,-1 0-1 0 0,1 0 1 0 0,0 0 0 0 0,0 0-1 0 0,0 0 1 0 0,0-1 0 0 0,0 1-1 0 0,0 0 1 0 0,0 0 0 0 0,0 0 0 0 0,-1-2 105 0 0,0-3-60 0 0,0 3-165 0 0,2 1 122 0 0,-1 0 0 0 0,1 0 0 0 0,-1 0 0 0 0,1 0 0 0 0,-1 0-1 0 0,0 0 1 0 0,0 0 0 0 0,1 1 0 0 0,-1-1 0 0 0,0 0 0 0 0,0 0-1 0 0,0 0 1 0 0,0 0 0 0 0,0 0 0 0 0,0-1-2 0 0,0 0 70 0 0,0 1-68 0 0,0 1 1 0 0,0 0-1 0 0,0 0 1 0 0,0 0-1 0 0,0 0 1 0 0,0-1 0 0 0,0 1-1 0 0,0 0 1 0 0,0 0-1 0 0,0 0 1 0 0,0-1-1 0 0,0 1 1 0 0,0 0-1 0 0,0 0 1 0 0,0 0 0 0 0,0 0-1 0 0,0-1 1 0 0,0 1-1 0 0,0 0 1 0 0,-1 0-1 0 0,1 0 1 0 0,0 0-1 0 0,0-1 1 0 0,0 1 0 0 0,0 0-1 0 0,0 0 1 0 0,0 0-1 0 0,0 0 1 0 0,-1 0-1 0 0,1 0 1 0 0,0-1-1 0 0,0 1 1 0 0,0 0 0 0 0,0 0-1 0 0,-1 0 1 0 0,1 0-1 0 0,0 0 1 0 0,0 0-1 0 0,0 0 1 0 0,0 0-1 0 0,-1 0 1 0 0,1 0 0 0 0,0 0-1 0 0,0 0 1 0 0,0 0-1 0 0,-1 0 1 0 0,1 0-3 0 0,-6-8-54 0 0,4 3 81 0 0,1 1-126 0 0,0 6 14 0 0,1-3 82 0 0,1-6 45 0 0,-1 5 28 0 0,-1 3 45 0 0,-2 1-249 0 0,3-2 138 0 0,-1 0-1 0 0,1 1 1 0 0,0-1-1 0 0,-1 0 1 0 0,1 0-1 0 0,0 0 0 0 0,0 1 1 0 0,-1-1-1 0 0,1 0 1 0 0,0 0-1 0 0,-1 1 1 0 0,1-1-1 0 0,0 0 1 0 0,0 0-1 0 0,0 1 0 0 0,-1-1 1 0 0,1 0-1 0 0,0 1 1 0 0,0-1-1 0 0,0 0 1 0 0,0 1-4 0 0,0-1-42 0 0,2-10 129 0 0,-2 10-183 0 0,0 0 96 0 0,0 0-1 0 0,1 0 0 0 0,-1 0 0 0 0,0 0 1 0 0,0 0-1 0 0,0-1 0 0 0,0 1 1 0 0,0 0-1 0 0,0 0 0 0 0,0 0 0 0 0,0 0 1 0 0,0 0-1 0 0,0 0 0 0 0,0 0 1 0 0,0 0-1 0 0,0 0 0 0 0,0 0 1 0 0,0 0-1 0 0,0 0 0 0 0,0 0 0 0 0,0 0 1 0 0,0 0-1 0 0,1 0 0 0 0,-1 0 1 0 0,0-1-1 0 0,0 1 0 0 0,0 0 0 0 0,0 0 1 0 0,0 0-1 0 0,0 0 0 0 0,0 0 1 0 0,0 0-1 0 0,0 0 0 0 0,0 0 0 0 0,0 0 1 0 0,0 0-1 0 0,0 0 0 0 0,0 0 1 0 0,0 0-1 0 0,-1-1 0 0 0,1 1 0 0 0,0 0 1 0 0,0 0-1 0 0,0 0 0 0 0,0 0 1 0 0,0 0-1 0 0,0 0 0 0 0,0 0 0 0 0,0 0 1 0 0,0 0-1 0 0,0 0 0 0 0,0 0 1 0 0,0 0-1 0 0,0 0 0 0 0,0 0 0 0 0,0 0 1 0 0,0 0-1 0 0,0 0 0 0 0,0 0 1 0 0,0 0-1 0 0,-1 0 0 0 0,1 0 0 0 0,0 0 1 0 0,0-1 0 0 0,0 2-22 0 0,1-1 24 0 0,-1 0 0 0 0,0 0 0 0 0,0 0 0 0 0,0 0 0 0 0,0 0 0 0 0,1 0 0 0 0,-1 0 0 0 0,0 0 0 0 0,0 0 0 0 0,0 0 0 0 0,0 0 0 0 0,1 0 0 0 0,-1 0 0 0 0,0 0 0 0 0,0 0 0 0 0,0 0 0 0 0,0 0 0 0 0,1 0 0 0 0,-1 0 0 0 0,0 0 0 0 0,0 0 0 0 0,0 0-1 0 0,0 0 1 0 0,0 0 0 0 0,1 0 0 0 0,-1 0 0 0 0,0 0 0 0 0,0 0 0 0 0,0 0 0 0 0,0-1 0 0 0,0 1 0 0 0,1 0 0 0 0,-1 0 0 0 0,0 0 0 0 0,0 0 0 0 0,0 0 0 0 0,0 0 0 0 0,0-1 0 0 0,0 1 0 0 0,0 0 0 0 0,0 0 0 0 0,0 0 0 0 0,0 0 0 0 0,0-1 0 0 0,1 1 0 0 0,-1 0 0 0 0,0 0 0 0 0,0 0 0 0 0,0 0 0 0 0,0-1 0 0 0,0 1 0 0 0,0 0 0 0 0,0 0 0 0 0,0 0 0 0 0,-1 0 0 0 0,1-1 0 0 0,0 1 0 0 0,0 0 0 0 0,0 0 0 0 0,0 0-2 0 0,1-2 43 0 0,-1 2-41 0 0,0 0 1 0 0,0 1-1 0 0,0-1 1 0 0,-1 0-1 0 0,1 0 1 0 0,0 0 0 0 0,0 1-1 0 0,0-1 1 0 0,0 0-1 0 0,0 0 1 0 0,0 0-1 0 0,0 0 1 0 0,0 1-1 0 0,-1-1 1 0 0,1 0 0 0 0,0 0-1 0 0,0 0 1 0 0,0 0-1 0 0,0 0 1 0 0,-1 0-1 0 0,1 1 1 0 0,0-1-1 0 0,0 0-2 0 0,-4 5 22 0 0,10-14 34 0 0,-5 6-132 0 0,-1 7-123 0 0,0-4 201 0 0,0 0 1 0 0,0 0-1 0 0,0 0 1 0 0,0 0-1 0 0,0 0 0 0 0,0 0 1 0 0,0 0-1 0 0,0 0 1 0 0,0 0-1 0 0,0 0 0 0 0,0 0 1 0 0,0 0-1 0 0,0 0 1 0 0,0 0-1 0 0,0 1 0 0 0,0-1 1 0 0,0 0-1 0 0,0 0 1 0 0,0 0-1 0 0,1 0 0 0 0,-1 0 1 0 0,0 0-1 0 0,0 0 1 0 0,0 0-1 0 0,0 0 0 0 0,0 0 1 0 0,0 0-1 0 0,0 0 1 0 0,0 0-1 0 0,0 0 0 0 0,0 0 1 0 0,0 0-1 0 0,0 0 1 0 0,0 0-1 0 0,1 0 0 0 0,-1 0 1 0 0,0 0-1 0 0,0 0 0 0 0,0 0 1 0 0,0 0-1 0 0,0 0 1 0 0,0 0-3 0 0,6-6 15 0 0,-5 6-15 0 0,-1 0 0 0 0,0 0 0 0 0,0 0 0 0 0,1 0-1 0 0,-1 0 1 0 0,0 0 0 0 0,0 0 0 0 0,1 0 0 0 0,-1 0 0 0 0,0 0 0 0 0,1 0-1 0 0,-1 0 1 0 0,0 0 0 0 0,0 0 0 0 0,1 0 0 0 0,-1 0 0 0 0,0 0 0 0 0,0 0-1 0 0,1 0 1 0 0,-1 0 0 0 0,0 0 0 0 0,0 0 0 0 0,1 0 0 0 0,-1 1 0 0 0,0-1 0 0 0,0 0-1 0 0,1 0 1 0 0,-1 0 0 0 0,0 1 0 0 0,0-1 0 0 0,0 0 0 0 0,1 0 0 0 0,0 1 117 0 0,0 0-118 0 0,0-1-1 0 0,0 0 0 0 0,0 0 1 0 0,0 1-1 0 0,0-1 0 0 0,0 0 1 0 0,0 0-1 0 0,0 0 0 0 0,0 0 1 0 0,0 0-1 0 0,-1 0 0 0 0,1 0 1 0 0,0-1-1 0 0,0 1 0 0 0,0 0 1 0 0,0-1-1 0 0,1 1 2 0 0,9-2 98 0 0,-5 2-130 0 0,-6 0 35 0 0,1 0-1 0 0,-1 0 1 0 0,1 0 0 0 0,0 0-1 0 0,-1 0 1 0 0,1 0-1 0 0,-1 0 1 0 0,1 1-1 0 0,0-1 1 0 0,-1 0-1 0 0,1 0 1 0 0,-1 0-1 0 0,1 1 1 0 0,-1-1-1 0 0,1 0-2 0 0,1 1-57 0 0,-2 0 58 0 0,1-1 1 0 0,-1 0-1 0 0,1 0 0 0 0,-1 0 1 0 0,0 1-1 0 0,1-1 0 0 0,-1 0 1 0 0,1 0-1 0 0,-1 1 0 0 0,0-1 1 0 0,1 0-1 0 0,-1 1 0 0 0,0-1 1 0 0,0 1-1 0 0,1-1 0 0 0,-1 0 1 0 0,0 1-1 0 0,0-1 0 0 0,0 1 1 0 0,1-1-2 0 0,-1 1 7 0 0,0-1-1 0 0,1 1 1 0 0,-1-1 0 0 0,0 0 0 0 0,1 1 0 0 0,-1-1-1 0 0,0 1 1 0 0,1-1 0 0 0,-1 0 0 0 0,1 1 0 0 0,-1-1-1 0 0,1 0 1 0 0,-1 0 0 0 0,1 1 0 0 0,-1-1 0 0 0,1 0 0 0 0,-1 0-1 0 0,1 0-6 0 0,12 3 116 0 0,-5-1-196 0 0,-8-2 86 0 0,0 0-1 0 0,1 0 0 0 0,0 0 0 0 0,-1 0-1 0 0,1 0 1 0 0,-1 0 0 0 0,1 1-1 0 0,-1-1 1 0 0,1 0 0 0 0,-1 0 0 0 0,1 1-1 0 0,-1-1 1 0 0,1 0 0 0 0,-1 1 0 0 0,1-1-1 0 0,-1 1 1 0 0,1-1 0 0 0,-1 0-1 0 0,0 1 1 0 0,1-1 0 0 0,-1 1 0 0 0,0-1-1 0 0,1 1 1 0 0,-1-1 0 0 0,0 1 0 0 0,0 0-6 0 0,1-1 0 0 0,-1 0 0 0 0,0 1 0 0 0,0-1 0 0 0,1 0-1 0 0,-1 0 1 0 0,0 0 0 0 0,1 1 0 0 0,-1-1-1 0 0,0 0 1 0 0,1 0 0 0 0,-1 0 0 0 0,1 0 0 0 0,-1 1-1 0 0,0-1 1 0 0,1 0 0 0 0,-1 0 0 0 0,1 0-1 0 0,-1 0 1 0 0,0 0 0 0 0,1 0 0 0 0,-1 0 0 0 0,0 0-1 0 0,1 0 1 0 0,-1 0 1 0 0,16-1-37 0 0,-10 1-3 0 0,-2-4 314 0 0,-2 2-196 0 0,-1 4-198 0 0,-1-2 107 0 0,0 0 1 0 0,1 0 0 0 0,-1 1-1 0 0,1-1 1 0 0,-1 0 0 0 0,0 0-1 0 0,1 0 1 0 0,-1 1-1 0 0,1-1 1 0 0,-1 0 0 0 0,1 0-1 0 0,-1 0 1 0 0,1 0-1 0 0,-1 0 1 0 0,1 0 0 0 0,-1 0-1 0 0,1 0 1 0 0,-1 0 0 0 0,0 0-1 0 0,1 0 1 0 0,-1 0 12 0 0,2 0 110 0 0,-2 0-122 0 0,1 1-1 0 0,-1-1 0 0 0,1 0 0 0 0,-1 1 0 0 0,1-1 1 0 0,-1 0-1 0 0,1 0 0 0 0,-1 1 0 0 0,1-1 0 0 0,-1 0 1 0 0,1 0-1 0 0,-1 0 0 0 0,1 0 13 0 0,1-1-175 0 0,-3-4 191 0 0,-4 5 32 0 0,1-2-372 0 0,3 1 325 0 0,-1 0 1 0 0,1 1-1 0 0,0-1 1 0 0,0 0 0 0 0,-1 1-1 0 0,1 0 1 0 0,0-1-1 0 0,-1 1 1 0 0,1 0 0 0 0,0-1-1 0 0,-1 1-1 0 0,-23-2-180 0 0,19 2 194 0 0,1-1 0 0 0,-1 1 0 0 0,1 0-1 0 0,-1 0 1 0 0,1 0 0 0 0,-3 1-14 0 0,8-1-3 0 0,-1 0 1 0 0,0 1-1 0 0,0-1 0 0 0,0 0 1 0 0,1 0-1 0 0,-1 0 0 0 0,0 1 1 0 0,0-1-1 0 0,1 0 0 0 0,-1 1 1 0 0,0-1-1 0 0,1 1 0 0 0,-1-1 1 0 0,0 1 2 0 0,1 1-54 0 0,0-2 67 0 0,1-1-1 0 0,0 1 0 0 0,-1 0 0 0 0,1 0 1 0 0,-1 0-1 0 0,1-1 0 0 0,0 1 0 0 0,-1 0 1 0 0,1 0-1 0 0,0 0 0 0 0,-1 0 0 0 0,1 0 1 0 0,0 0-1 0 0,-1 0 0 0 0,1 0 1 0 0,0 0-1 0 0,-1 1 0 0 0,1-1 0 0 0,-1 0 1 0 0,1 0-13 0 0,17 5 69 0 0,-12-4 33 0 0,0 0 0 0 0,0 0 0 0 0,1 0 0 0 0,-1-1-102 0 0,1 1 101 0 0,1 0 0 0 0,5 1-101 0 0,51 13 133 0 0,-50-13 100 0 0,-10-2-281 0 0,1 1 0 0 0,-1 0-1 0 0,0 0 1 0 0,3 1 48 0 0,-3-1-5 0 0,1 0 1 0 0,-1 0-1 0 0,1 0 1 0 0,-1 0-1 0 0,1-1 1 0 0,-1 0-1 0 0,1 0 1 0 0,0 0 4 0 0,15 1-136 0 0,-18-1 129 0 0,4 0 57 0 0,1 1 0 0 0,0-1 0 0 0,-1 1 0 0 0,1 1 0 0 0,-1 0 0 0 0,1 0 0 0 0,-1 0 0 0 0,2 1-50 0 0,23 14-38 0 0,-30-17 39 0 0,-1 1 1 0 0,1-1-1 0 0,0 0 1 0 0,-1 1-1 0 0,1-1 1 0 0,-1 0-1 0 0,1 1 1 0 0,-1-1-1 0 0,1 1 1 0 0,-1-1-1 0 0,0 1 1 0 0,1-1-1 0 0,-1 1 1 0 0,1-1-1 0 0,-1 1 1 0 0,0 0-2 0 0,9 1-63 0 0,-9-1 62 0 0,1 1-1 0 0,0-1 1 0 0,-1 0-1 0 0,1 0 1 0 0,0 0-1 0 0,0 0 1 0 0,0 0 0 0 0,0 0-1 0 0,0 0 1 0 0,0-1-1 0 0,0 1 1 0 0,1 0 0 0 0,-1-1-1 0 0,0 1 1 0 0,0 0-1 0 0,1-1 1 0 0,-1 0 0 0 0,0 1-1 0 0,1-1 2 0 0,0 0-8 0 0,0 1 0 0 0,-1-1 0 0 0,1 0 0 0 0,0 1-1 0 0,-1-1 1 0 0,1 1 0 0 0,0-1 0 0 0,0 1 8 0 0,4 2 41 0 0,-5-1 42 0 0,-1-2-83 0 0,0 0 1 0 0,0 1-1 0 0,0-1 1 0 0,0 1-1 0 0,0-1 0 0 0,0 0 1 0 0,0 1-1 0 0,0-1 1 0 0,1 1-1 0 0,-1-1 1 0 0,0 0-1 0 0,0 1 0 0 0,0-1 1 0 0,1 0-1 0 0,-1 1 1 0 0,0-1-1 0 0,0 0 1 0 0,1 1-1 0 0,-1-1 0 0 0,0 0 1 0 0,1 1-1 0 0,-1-1 0 0 0,3 1-156 0 0,-3-1 159 0 0,1 0 1 0 0,-1 0 0 0 0,0 1-1 0 0,1-1 1 0 0,-1 0-1 0 0,0 0 1 0 0,1 0 0 0 0,-1 0-1 0 0,0 0 1 0 0,0 1 0 0 0,1-1-1 0 0,-1 0 1 0 0,0 0 0 0 0,1 1-1 0 0,-1-1 1 0 0,0 0 0 0 0,0 0-1 0 0,0 1 1 0 0,1-1-1 0 0,-1 0 1 0 0,0 1 0 0 0,0-1-1 0 0,0 0 1 0 0,0 1 0 0 0,1-1-1 0 0,-1 0 1 0 0,0 1 0 0 0,0-1-4 0 0,2 42-4 0 0,-1-25-14 0 0,1-6 93 0 0,-3-2-131 0 0,1-1 1 0 0,-1 0-1 0 0,1 2 56 0 0,0-6-13 0 0,1-3 24 0 0,-1 0 0 0 0,0 1-1 0 0,1-1 1 0 0,-1 0 0 0 0,1 1 0 0 0,-1-1 0 0 0,1 0-1 0 0,0 0 1 0 0,0 1 0 0 0,-1-1 0 0 0,1 0 0 0 0,1 1-11 0 0,3 5 54 0 0,-1-2-109 0 0,-4-5 60 0 0,1 0 0 0 0,-1 0-1 0 0,0 1 1 0 0,0-1 0 0 0,0 0 0 0 0,1 0-1 0 0,-1 0 1 0 0,0 1 0 0 0,0-1 0 0 0,0 0-1 0 0,0 0 1 0 0,1 1 0 0 0,-1-1 0 0 0,0 0-1 0 0,0 1 1 0 0,0-1 0 0 0,0 0 0 0 0,0 1-1 0 0,0-1 1 0 0,0 0 0 0 0,0 0 0 0 0,0 1-1 0 0,0-1 1 0 0,0 0 0 0 0,0 1 0 0 0,0-1-1 0 0,0 0 1 0 0,0 1 0 0 0,0-1 0 0 0,0 0 0 0 0,0 0-1 0 0,-1 1-4 0 0,1 2 5 0 0,0 0-1 0 0,0 0 1 0 0,0-1-1 0 0,1 1 1 0 0,-1 0-1 0 0,1 0 1 0 0,-1 0-1 0 0,1 0 1 0 0,0 0-1 0 0,0-1 1 0 0,0 1-5 0 0,3 2-37 0 0,-4-5 33 0 0,0 0-1 0 0,1 0 0 0 0,-1 1 0 0 0,0-1 1 0 0,0 0-1 0 0,1 1 0 0 0,-1-1 0 0 0,0 0 0 0 0,0 1 1 0 0,0-1-1 0 0,0 0 0 0 0,1 1 0 0 0,-1-1 1 0 0,0 0-1 0 0,0 1 0 0 0,0-1 0 0 0,0 1 5 0 0,1 4 13 0 0,0 0 0 0 0,0-1 0 0 0,0 1 0 0 0,2 3-13 0 0,-3-7-4 0 0,1 0 0 0 0,-1 0-1 0 0,0 0 1 0 0,0 0-1 0 0,0 0 1 0 0,0 0 0 0 0,0 0-1 0 0,0 0 1 0 0,0 0 0 0 0,0 0-1 0 0,0 0 1 0 0,-1 0 0 0 0,1 0-1 0 0,0 0 1 0 0,-1 0 0 0 0,1 0 4 0 0,-1 0-1 0 0,1 0 1 0 0,0 0-1 0 0,-1 0 1 0 0,1-1 0 0 0,0 1-1 0 0,0 0 1 0 0,0 0 0 0 0,-1 0-1 0 0,1 0 1 0 0,0 0 0 0 0,0 0-1 0 0,1 0 1 0 0,-1 0 0 0 0,0 1 0 0 0,1 1 58 0 0,-1-3-62 0 0,1 0 0 0 0,-1 1 0 0 0,0-1 0 0 0,0 1 0 0 0,0-1 0 0 0,0 0 0 0 0,1 1 0 0 0,-1-1 0 0 0,0 0 0 0 0,0 1 0 0 0,0-1 0 0 0,0 1 0 0 0,0-1 0 0 0,0 0 0 0 0,0 1 0 0 0,0-1 0 0 0,0 1 0 0 0,-1-1 0 0 0,1 1 4 0 0,0-1 4 0 0,0 1 1 0 0,0 0-1 0 0,0 0 0 0 0,0 0 0 0 0,1 0 1 0 0,-1 0-1 0 0,0-1 0 0 0,0 1 0 0 0,0 0 1 0 0,1 0-1 0 0,-1 0 0 0 0,1-1 0 0 0,-1 1 1 0 0,0 0-1 0 0,1 0 0 0 0,-1-1 0 0 0,1 1 0 0 0,0 0 1 0 0,-1-1-1 0 0,1 1 0 0 0,0-1-4 0 0,5 9-113 0 0,-6-8 113 0 0,1 0 0 0 0,-1 0 0 0 0,1 0 0 0 0,-1 0 0 0 0,1 0 0 0 0,-1-1 0 0 0,1 1 0 0 0,0 0-1 0 0,0 0 1 0 0,-1-1 0 0 0,1 1 0 0 0,0-1 0 0 0,0 1 0 0 0,0 0 0 0 0,1-1 0 0 0,4 5-564 0 0,-6-4 274 0 0,0-1 1 0 0,0 0-1 0 0,0 0 1 0 0,0 0-1 0 0,0 1 1 0 0,0-1-1 0 0,0 0 1 0 0,0 0-1 0 0,0 1 1 0 0,0-1-1 0 0,0 0 1 0 0,0 0-1 0 0,0 1 1 0 0,0-1-1 0 0,0 0 1 0 0,0 0-1 0 0,0 0 1 0 0,0 1-1 0 0,-1-1 1 0 0,1 0-1 0 0,0 0 1 0 0,0 0-1 0 0,0 0 1 0 0,0 1-1 0 0,-1-1 1 0 0,1 0-1 0 0,0 0 1 0 0,0 0-1 0 0,0 0 1 0 0,-1 0-1 0 0,1 1 1 0 0,0-1 289 0 0,-11 6-8456 0 0,-1-3 5298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11:56:45.91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0 103 8506 0 0,'2'-3'485'0'0,"-1"0"1"0"0,1 0 0 0 0,0 0-1 0 0,0 0 1 0 0,0 0-1 0 0,1 1 1 0 0,-1-1 0 0 0,0 1-1 0 0,1-1 1 0 0,0 1-1 0 0,-1 0 1 0 0,1 0 0 0 0,0 1-1 0 0,3-2-485 0 0,5-2 1226 0 0,1 0 0 0 0,-1 1 0 0 0,9-2-1226 0 0,6-1 445 0 0,3-3-49 0 0,1 2 0 0 0,0 1 1 0 0,1 2-1 0 0,10 0-396 0 0,-22 3 4 0 0,0 1 1 0 0,0 2-1 0 0,0-1 0 0 0,0 2 0 0 0,-1 1 1 0 0,1 0-1 0 0,11 5-4 0 0,-27-8-4 0 0,-1 1-1 0 0,0-1 1 0 0,0 1 0 0 0,0 0 0 0 0,1 0-1 0 0,-1 0 1 0 0,0 0 0 0 0,0 0 0 0 0,0 0-1 0 0,0 0 1 0 0,-1 1 0 0 0,1-1 0 0 0,0 1-1 0 0,0 0 1 0 0,-1-1 0 0 0,1 1 0 0 0,-1 0-1 0 0,0 0 1 0 0,1 0 0 0 0,-1 0 0 0 0,0 0-1 0 0,0 0 1 0 0,0 0 0 0 0,0 0 0 0 0,-1 0-1 0 0,1 1 1 0 0,-1-1 0 0 0,1 0 0 0 0,-1 1-1 0 0,0-1 1 0 0,0 0 0 0 0,0 1 0 0 0,0-1-1 0 0,0 0 1 0 0,0 0 0 0 0,-1 1 0 0 0,1-1-1 0 0,-1 0 1 0 0,0 0 0 0 0,1 1 4 0 0,-5 8-178 0 0,1 1 1 0 0,-2-1-1 0 0,1 0 1 0 0,-1-1-1 0 0,-1 0 1 0 0,-7 10 177 0 0,1-2-310 0 0,-1-1 0 0 0,-1-1 1 0 0,-1 0-1 0 0,-1 0 310 0 0,10-9-182 0 0,-1-1-1 0 0,0 0 1 0 0,0-1 0 0 0,-1 0-1 0 0,0 0 1 0 0,0-1 0 0 0,0 0 0 0 0,0 0-1 0 0,0-1 1 0 0,-3 0 182 0 0,0 2-75 0 0,10-5 85 0 0,1 1 0 0 0,0 0-1 0 0,0-1 1 0 0,-1 1 0 0 0,1-1 0 0 0,-1 1-1 0 0,1-1 1 0 0,0 0 0 0 0,-1 1 0 0 0,1-1-1 0 0,-1 0 1 0 0,1 0 0 0 0,0 0 0 0 0,-1 0-1 0 0,1 0 1 0 0,-1 0 0 0 0,1-1 0 0 0,-1 1-1 0 0,1 0 1 0 0,0-1 0 0 0,-1 1 0 0 0,1-1-1 0 0,-1 0-9 0 0,2 1 7 0 0,0 0 1 0 0,0 0-1 0 0,0 0 0 0 0,0-1 0 0 0,-1 1 0 0 0,1 0 1 0 0,0 0-1 0 0,0 0 0 0 0,0-1 0 0 0,0 1 0 0 0,0 0 1 0 0,0 0-1 0 0,0 0 0 0 0,0-1 0 0 0,0 1 0 0 0,0 0 1 0 0,0 0-1 0 0,0 0 0 0 0,0-1 0 0 0,0 1 0 0 0,0 0 1 0 0,0 0-1 0 0,0-1 0 0 0,0 1 0 0 0,0 0 0 0 0,0 0 0 0 0,0 0 1 0 0,0-1-1 0 0,0 1 0 0 0,0 0 0 0 0,0 0 0 0 0,0 0 1 0 0,0-1-1 0 0,1 1 0 0 0,-1 0 0 0 0,0 0 0 0 0,0 0 1 0 0,0-1-1 0 0,0 1 0 0 0,1 0 0 0 0,-1 0 0 0 0,0 0 1 0 0,0 0-1 0 0,0 0-7 0 0,15-10 399 0 0,15-3 144 0 0,-9 8-494 0 0,0 1-1 0 0,0 0 1 0 0,1 2-1 0 0,-1 1 1 0 0,1 0 0 0 0,15 3-49 0 0,-28-2-22 0 0,0 2 0 0 0,1-1 1 0 0,-1 1-1 0 0,0 0 0 0 0,0 1 1 0 0,0 0-1 0 0,0 1 1 0 0,-1 0-1 0 0,1 0 0 0 0,-1 0 1 0 0,0 1-1 0 0,0 1 0 0 0,-1-1 1 0 0,1 1-1 0 0,-1 1 1 0 0,1 1 21 0 0,-1 1 23 0 0,-2 0 1 0 0,0 1-1 0 0,0-1 1 0 0,0 1 0 0 0,-1 0-1 0 0,-1 0 1 0 0,0 1 0 0 0,0-1-1 0 0,-1 1 1 0 0,0-1 0 0 0,0 11-24 0 0,-1-12 121 0 0,-1 0 1 0 0,-1 0-1 0 0,0 0 1 0 0,0 0-1 0 0,0 0 1 0 0,-1-1-1 0 0,-1 1 1 0 0,1-1-1 0 0,-1 1 1 0 0,-1-1-1 0 0,0 0 0 0 0,-2 5-121 0 0,-2-1 165 0 0,0 1-1 0 0,-1-1 1 0 0,0-1-1 0 0,-1 1 0 0 0,0-2 1 0 0,-1 1-1 0 0,0-1-164 0 0,4-5 59 0 0,-1 0 0 0 0,1 0-1 0 0,-1 0 1 0 0,0-1 0 0 0,0-1-1 0 0,0 1 1 0 0,-1-1 0 0 0,1-1-1 0 0,-1 1 1 0 0,-2-1-59 0 0,-15 3 237 0 0,0-2 1 0 0,-21 1-238 0 0,30-4-664 0 0,0 0 1 0 0,0-1-1 0 0,-10-2 664 0 0,12 0-1024 0 0,1 0-1 0 0,0-1 0 0 0,0 0 1 0 0,0-1-1 0 0,0-1 0 0 0,1 0 1 0 0,0 0-1 0 0,0-2 1 0 0,1 0-1 0 0,0 0 0 0 0,-5-5 1025 0 0,-24-25-7855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11:56:53.69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37 3185 0 0,'4'-4'388'0'0,"-1"0"1"0"0,1 0-1 0 0,-1 1 1 0 0,1-1 0 0 0,1 1-1 0 0,-1 0 1 0 0,0 0-1 0 0,3-2-388 0 0,-6 5 74 0 0,-1 0 0 0 0,1-1 0 0 0,0 1-1 0 0,0-1 1 0 0,-1 1 0 0 0,1 0 0 0 0,0-1-1 0 0,0 1 1 0 0,-1 0 0 0 0,1 0 0 0 0,0 0-1 0 0,0 0 1 0 0,0 0 0 0 0,-1-1 0 0 0,1 1 0 0 0,0 1-1 0 0,0-1 1 0 0,0 0 0 0 0,-1 0 0 0 0,1 0-1 0 0,0 0 1 0 0,0 1 0 0 0,0-1 0 0 0,-1 0 0 0 0,1 0-1 0 0,0 1 1 0 0,-1-1 0 0 0,1 1 0 0 0,0-1-1 0 0,-1 1 1 0 0,1-1 0 0 0,0 1 0 0 0,-1-1-1 0 0,1 1 1 0 0,-1 0 0 0 0,1-1 0 0 0,-1 1 0 0 0,1 0-1 0 0,-1-1 1 0 0,0 1 0 0 0,1 0 0 0 0,-1 0-1 0 0,0-1 1 0 0,1 1 0 0 0,-1 0 0 0 0,0 0-1 0 0,0-1 1 0 0,0 1 0 0 0,0 0 0 0 0,0 0 0 0 0,0 0-1 0 0,0 0 1 0 0,0-1 0 0 0,0 1-74 0 0,4 57 3177 0 0,-2 0 1 0 0,-3 10-3178 0 0,1 59 2001 0 0,26 476 1577 0 0,-20-30-3774 0 0,-2-35-1473 0 0,-2-440 1017 0 0,6 104-2677 0 0,-4-164 933 0 0,1 0-1 0 0,2 0 0 0 0,2 0 1 0 0,3 5 2396 0 0,1-8-3338 0 0,2-11-95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11:56:53.69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748 65 1120 0 0,'0'-4'308'0'0,"0"0"-1"0"0,0 1 0 0 0,-1-1 0 0 0,1 0 1 0 0,-1 1-1 0 0,0-1 0 0 0,0 0 0 0 0,0 0-307 0 0,1 3 47 0 0,-1 1-1 0 0,1-1 0 0 0,-1 1 0 0 0,1-1 1 0 0,0 1-1 0 0,-1-1 0 0 0,1 1 0 0 0,-1-1 1 0 0,1 1-1 0 0,-1-1 0 0 0,1 1 0 0 0,-1 0 1 0 0,1-1-1 0 0,-1 1 0 0 0,0 0 0 0 0,1 0 0 0 0,-1-1 1 0 0,1 1-1 0 0,-1 0 0 0 0,0 0 0 0 0,1 0 1 0 0,-1 0-1 0 0,0 0 0 0 0,1 0 0 0 0,-1 0 1 0 0,0 0-1 0 0,1 0 0 0 0,-1 0 0 0 0,1 0 0 0 0,-1 0 1 0 0,0 0-1 0 0,1 0 0 0 0,-1 1 0 0 0,0-1 1 0 0,1 0-1 0 0,-1 1 0 0 0,1-1 0 0 0,-1 0 1 0 0,1 1-1 0 0,-1-1 0 0 0,1 0 0 0 0,-1 1 1 0 0,1-1-1 0 0,-1 1 0 0 0,1-1 0 0 0,-1 1-46 0 0,-6 4 494 0 0,0 1 1 0 0,1 0-1 0 0,-1 1 0 0 0,-5 6-494 0 0,-6 7 748 0 0,3-4-219 0 0,2 1 1 0 0,-1 0 0 0 0,2 0-1 0 0,1 2 1 0 0,-6 11-530 0 0,-9 22 1815 0 0,-7 24-1815 0 0,30-68 162 0 0,0-1-1 0 0,0 1 0 0 0,1 0 0 0 0,0 0 0 0 0,0-1 0 0 0,1 1 0 0 0,0 2-161 0 0,1-8 22 0 0,0-1 1 0 0,0 1-1 0 0,0 0 0 0 0,0-1 0 0 0,1 1 1 0 0,-1-1-1 0 0,0 1 0 0 0,1 0 1 0 0,0-1-1 0 0,-1 1 0 0 0,1-1 1 0 0,0 1-1 0 0,-1-1 0 0 0,1 0 0 0 0,0 1 1 0 0,0-1-1 0 0,0 0 0 0 0,0 0 1 0 0,0 1-1 0 0,1-1 0 0 0,-1 0 0 0 0,0 0 1 0 0,1 0-1 0 0,-1 0 0 0 0,0-1 1 0 0,1 1-1 0 0,-1 0 0 0 0,1-1 0 0 0,-1 1 1 0 0,1-1-1 0 0,-1 1 0 0 0,1-1 1 0 0,0 1-1 0 0,-1-1 0 0 0,1 0 1 0 0,-1 0-1 0 0,1 0-22 0 0,7 1 51 0 0,-1-1 0 0 0,0 0 1 0 0,1-1-1 0 0,-1 1 0 0 0,0-2 0 0 0,0 1 0 0 0,1-1 1 0 0,-1 0-1 0 0,0-1 0 0 0,-1 0 0 0 0,1 0 1 0 0,5-3-52 0 0,-1-1 9 0 0,-1 0 0 0 0,1-1 1 0 0,-1 0-1 0 0,0-1 0 0 0,-1 0 1 0 0,0 0-1 0 0,2-4-9 0 0,3-5-56 0 0,0 0 0 0 0,-1-1 0 0 0,-1 0-1 0 0,-1-1 1 0 0,0-1 0 0 0,-2 0 0 0 0,0 0 0 0 0,-1-1 0 0 0,-2 0 0 0 0,0 0 0 0 0,-1-5 56 0 0,-5 22-110 0 0,0-1 0 0 0,0 0 1 0 0,-1 1-1 0 0,0-1 0 0 0,0 0 1 0 0,-1 0-1 0 0,1 1 1 0 0,-1-1-1 0 0,-1-2 110 0 0,1 7-104 0 0,1-1-1 0 0,-1 0 1 0 0,0 0 0 0 0,1 0-1 0 0,-1 1 1 0 0,0-1 0 0 0,0 1-1 0 0,0-1 1 0 0,-1 0 0 0 0,1 1 0 0 0,0 0-1 0 0,-1-1 1 0 0,1 1 0 0 0,-1 0-1 0 0,1 0 1 0 0,-1 0 0 0 0,1 0-1 0 0,-1 0 1 0 0,0 0 0 0 0,1 0-1 0 0,-1 0 1 0 0,0 1 0 0 0,0-1 0 0 0,0 1-1 0 0,0-1 1 0 0,1 1 0 0 0,-1 0-1 0 0,0 0 1 0 0,-1 0 104 0 0,-5 0-558 0 0,0 1 0 0 0,0 0 0 0 0,0 1 0 0 0,1-1 0 0 0,-1 2 0 0 0,1-1 0 0 0,0 1 0 0 0,-1 0 0 0 0,1 0 0 0 0,0 1 0 0 0,1 0 0 0 0,-1 1 0 0 0,-1 1 558 0 0,-33 28-3571 0 0</inkml:trace>
  <inkml:trace contextRef="#ctx0" brushRef="#br0" timeOffset="1">0 996 1936 0 0,'1'3'428'0'0,"0"0"0"0"0,0-1 0 0 0,1 1-1 0 0,-1-1 1 0 0,1 1 0 0 0,-1-1-1 0 0,1 0 1 0 0,0 0 0 0 0,0 0 0 0 0,0 0-1 0 0,0 0 1 0 0,0 0 0 0 0,0 0-1 0 0,0 0 1 0 0,1-1 0 0 0,-1 1 0 0 0,1-1-428 0 0,1 1 343 0 0,0-1 1 0 0,0 0-1 0 0,0 0 1 0 0,0 0 0 0 0,1 0-1 0 0,-1 0 1 0 0,0-1-1 0 0,0 0 1 0 0,0 0 0 0 0,5-1-344 0 0,9-1 417 0 0,-1-2 1 0 0,1 0 0 0 0,-1-2-1 0 0,1 0 1 0 0,1-1-418 0 0,2-1 518 0 0,203-79 1295 0 0,-104 37-1608 0 0,121-30-205 0 0,86 5-5211 0 0,-275 68-4034 0 0,17 1 9245 0 0,-52 5-1721 0 0,7-4 638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11:56:53.69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712 211 6121 0 0,'-2'-1'171'0'0,"1"0"-1"0"0,-1 0 1 0 0,0 0-1 0 0,1 1 0 0 0,-1-1 1 0 0,0 1-1 0 0,0-1 1 0 0,0 1-1 0 0,0-1 1 0 0,1 1-1 0 0,-1 0 0 0 0,0 0 1 0 0,0 0-1 0 0,0 0 1 0 0,0 0-1 0 0,0 1 1 0 0,0-1-1 0 0,1 1 0 0 0,-1-1 1 0 0,0 1-1 0 0,0-1 1 0 0,1 1-1 0 0,-1 0 1 0 0,0 0-1 0 0,1 0 0 0 0,-1 0-170 0 0,-5 4 315 0 0,0 1-1 0 0,1 0 1 0 0,-1 0-1 0 0,2 0 0 0 0,-4 4-314 0 0,1 0 324 0 0,-6 7-28 0 0,1 1-1 0 0,1 1 1 0 0,1 0 0 0 0,1 1-1 0 0,0 0 1 0 0,2 1 0 0 0,0 0-1 0 0,2 0 1 0 0,0 0 0 0 0,0 6-296 0 0,4-19 126 0 0,1 0 0 0 0,0 1 1 0 0,0 0-1 0 0,1-1 1 0 0,0 1-1 0 0,1 4-126 0 0,0-8 84 0 0,-1 0 0 0 0,1 0 1 0 0,0 0-1 0 0,1 0 0 0 0,-1 0 0 0 0,1-1 0 0 0,0 1 0 0 0,0-1 1 0 0,0 1-1 0 0,1-1 0 0 0,1 4-84 0 0,-2-7 41 0 0,0 1 1 0 0,0-1 0 0 0,0 0-1 0 0,0 1 1 0 0,0-1-1 0 0,0 0 1 0 0,0 0-1 0 0,0 0 1 0 0,1 0-1 0 0,-1-1 1 0 0,0 1-1 0 0,1 0 1 0 0,-1-1-1 0 0,0 0 1 0 0,1 1-1 0 0,-1-1 1 0 0,0 0-1 0 0,1 0 1 0 0,2-1-42 0 0,5 0 103 0 0,0 0 0 0 0,0-1 0 0 0,0 0 1 0 0,0-1-104 0 0,0-1 27 0 0,0 0-1 0 0,0-1 1 0 0,0 0 0 0 0,-1 0 0 0 0,0-1 0 0 0,0 0 0 0 0,0-1 0 0 0,-1 0 0 0 0,0-1 0 0 0,0 1 0 0 0,-1-1 0 0 0,0-1 0 0 0,5-6-27 0 0,4-9 9 0 0,-1 0 0 0 0,0-1 0 0 0,-2-1 0 0 0,6-15-9 0 0,-13 25-126 0 0,0 1-1 0 0,-1-1 1 0 0,-1 0 0 0 0,2-11 126 0 0,-6 23-93 0 0,1-1 1 0 0,0 1 0 0 0,-1 0-1 0 0,0-1 1 0 0,0 1 0 0 0,0-1-1 0 0,0 1 1 0 0,-1 0-1 0 0,0-1 1 0 0,0 1 0 0 0,0 0-1 0 0,0-1 1 0 0,-1 1 0 0 0,1 0-1 0 0,-1 0 1 0 0,0 0 0 0 0,-1 0-1 0 0,1 1 1 0 0,-1-2 92 0 0,0 3-150 0 0,1 0 0 0 0,-1 0 0 0 0,1 0 0 0 0,-1 1 0 0 0,0-1 0 0 0,1 1-1 0 0,-1 0 1 0 0,0 0 0 0 0,0 0 0 0 0,0 0 0 0 0,0 0 0 0 0,0 1 0 0 0,0-1 0 0 0,0 1 0 0 0,0 0 0 0 0,0 0 0 0 0,0 0 0 0 0,0 0 0 0 0,0 1 0 0 0,0-1 0 0 0,0 1 0 0 0,0-1 0 0 0,-2 2 150 0 0,-8 2-953 0 0,0 0 0 0 0,1 1 1 0 0,0 1-1 0 0,-10 5 953 0 0,7-2-1327 0 0,1 1 0 0 0,0 1 0 0 0,0 0 0 0 0,-3 4 1327 0 0,-5 5-1456 0 0,-39 27-927 0 0</inkml:trace>
  <inkml:trace contextRef="#ctx0" brushRef="#br0" timeOffset="1">1 1160 6825 0 0,'3'2'706'0'0,"1"-1"0"0"0,-1 0 0 0 0,1 0 0 0 0,0 0 0 0 0,0 0 0 0 0,-1-1-1 0 0,1 0 1 0 0,0 1 0 0 0,0-1 0 0 0,0-1 0 0 0,-1 1 0 0 0,1 0 0 0 0,0-1-1 0 0,1 0-705 0 0,11-4 1103 0 0,0 1-1 0 0,13-7-1102 0 0,3-2 788 0 0,136-43 236 0 0,111-33-437 0 0,48-1-2675 0 0,-292 82 115 0 0,-1 1 0 0 0,1 2 1 0 0,1 1-1 0 0,14 1 1973 0 0,-40 3-2277 0 0,1-1-1 0 0,-1 0 1 0 0,0-1 0 0 0,9-3 2277 0 0,-11-3-2215 0 0</inkml:trace>
  <inkml:trace contextRef="#ctx0" brushRef="#br0" timeOffset="2">1395 29 4729 0 0,'-1'-1'125'0'0,"1"1"-1"0"0,0-1 1 0 0,-1 0 0 0 0,1 0 0 0 0,0 1-1 0 0,-1-1 1 0 0,1 0 0 0 0,0 0-1 0 0,0 0 1 0 0,0 0 0 0 0,0 1 0 0 0,0-1-1 0 0,0 0 1 0 0,0 0 0 0 0,0 0-1 0 0,0 1 1 0 0,0-1 0 0 0,0 0-1 0 0,0 0 1 0 0,1 0 0 0 0,-1 0 0 0 0,0 1-1 0 0,1-1 1 0 0,-1 0 0 0 0,0 0-1 0 0,1 1 1 0 0,-1-1 0 0 0,1 0 0 0 0,-1 1-1 0 0,1-1 1 0 0,-1 1 0 0 0,1-1-1 0 0,0 0 1 0 0,-1 1 0 0 0,1-1-1 0 0,0 1 1 0 0,-1 0 0 0 0,1-1-125 0 0,0 1 142 0 0,1 0 1 0 0,-1 0-1 0 0,0 0 0 0 0,0 0 0 0 0,0 0 1 0 0,1 0-1 0 0,-1 0 0 0 0,0 0 1 0 0,0 1-1 0 0,0-1 0 0 0,0 0 1 0 0,0 1-1 0 0,0-1 0 0 0,1 1 1 0 0,-1-1-1 0 0,0 1 0 0 0,0 0 0 0 0,0-1 1 0 0,-1 1-1 0 0,1 0 0 0 0,0 0 1 0 0,0-1-1 0 0,0 1 0 0 0,0 0 1 0 0,-1 0-1 0 0,1 0 0 0 0,0 0 1 0 0,-1 0-1 0 0,1 1-142 0 0,5 10 548 0 0,0-1 0 0 0,-1 2-1 0 0,0-1 1 0 0,-1 0 0 0 0,-1 1 0 0 0,0 0 0 0 0,1 5-548 0 0,2 29 1874 0 0,0 23-1874 0 0,2 191 2002 0 0,-3-26-1307 0 0,3-82-534 0 0,60 745-2625 0 0,-45-751-1185 0 0,6-5-3634 0 0,-15-99 3497 0 0,13 1-818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11:56:53.69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430 350 336 0 0,'1'-10'3189'0'0,"2"-14"1264"0"0,-8 18-2485 0 0,-7 11-127 0 0,-15 17-995 0 0,0 2 0 0 0,1 1 1 0 0,2 1-1 0 0,0 1 0 0 0,-10 18-846 0 0,-30 47 1414 0 0,-2 14-1414 0 0,46-74 372 0 0,0 4-99 0 0,1 0-1 0 0,2 1 1 0 0,1 1 0 0 0,-6 26-273 0 0,20-56 35 0 0,0-1 0 0 0,0 1 0 0 0,0 0 0 0 0,1 0 0 0 0,0 0 1 0 0,1 0-1 0 0,0 0 0 0 0,0 0 0 0 0,1 4-35 0 0,0-10 14 0 0,-1 1-1 0 0,1-1 0 0 0,-1 1 1 0 0,1-1-1 0 0,0 0 1 0 0,0 0-1 0 0,0 1 1 0 0,1-1-1 0 0,-1 0 1 0 0,0 0-1 0 0,1 0 1 0 0,-1 0-1 0 0,1 0 0 0 0,0-1 1 0 0,0 1-1 0 0,0 0 1 0 0,0-1-1 0 0,0 1 1 0 0,0-1-1 0 0,0 0 1 0 0,0 0-1 0 0,0 1 1 0 0,1-2-1 0 0,-1 1 0 0 0,0 0 1 0 0,1 0-1 0 0,-1-1 1 0 0,0 1-1 0 0,1-1 1 0 0,-1 0-1 0 0,3 0-13 0 0,2 1 12 0 0,0-1-1 0 0,0-1 1 0 0,0 0-1 0 0,0 0 1 0 0,0 0-1 0 0,0-1 1 0 0,-1 1-1 0 0,1-2 1 0 0,5-1-12 0 0,59-32 66 0 0,-36 17 32 0 0,-7 3-36 0 0,0-1 1 0 0,-1-1-1 0 0,0-1 0 0 0,-2-1 0 0 0,-1-2 0 0 0,0-1 0 0 0,-2 0 0 0 0,0-2 0 0 0,-2 0 1 0 0,-1-1-1 0 0,-1-2 0 0 0,10-18-62 0 0,-23 36 56 0 0,-1 0 0 0 0,0 0 0 0 0,-1 0 1 0 0,0 0-1 0 0,0 0 0 0 0,-1-1 0 0 0,0 1 0 0 0,-1-1 0 0 0,0 1 1 0 0,-1-1-1 0 0,0 0 0 0 0,0 1 0 0 0,-2-4-56 0 0,2 9 14 0 0,-1 0 0 0 0,0 0-1 0 0,-1 0 1 0 0,1 0 0 0 0,-1 1 0 0 0,0-1-1 0 0,0 0 1 0 0,0 1 0 0 0,0-1 0 0 0,-1 1-1 0 0,0 0 1 0 0,0-1 0 0 0,0 2-1 0 0,-1-1 1 0 0,1 0 0 0 0,-1 1 0 0 0,0-1-1 0 0,0 1 1 0 0,0 0 0 0 0,0 0 0 0 0,-1 1-1 0 0,1-1 1 0 0,-1 1 0 0 0,1 0-1 0 0,-1 0 1 0 0,0 0 0 0 0,0 1 0 0 0,-2-1-14 0 0,-5 1-75 0 0,1-1 0 0 0,-1 1 1 0 0,0 1-1 0 0,0 0 0 0 0,0 1 1 0 0,0 0-1 0 0,1 1 1 0 0,-8 2 74 0 0,-17 5-1341 0 0,1 2 1 0 0,-3 3 1340 0 0,20-7-1509 0 0,2 0 0 0 0,-1 1 0 0 0,1 1 1 0 0,0 2 1508 0 0,-35 24-8523 0 0,30-22 4610 0 0</inkml:trace>
  <inkml:trace contextRef="#ctx0" brushRef="#br0" timeOffset="1">896 0 9098 0 0,'3'9'1675'0'0,"-1"0"0"0"0,0-1 0 0 0,-1 1 0 0 0,0 0-1 0 0,-1 2-1674 0 0,1 17 1139 0 0,-3 0 0 0 0,0 1-1139 0 0,1-15 500 0 0,-8 175 795 0 0,11 58-1295 0 0,-1-4 36 0 0,1-125-2621 0 0,10 57 2585 0 0,10 17-6477 0 0,1-76-3372 0 0,-22-85 7187 0 0</inkml:trace>
  <inkml:trace contextRef="#ctx0" brushRef="#br0" timeOffset="2">141 1782 8050 0 0,'-7'8'828'0'0,"2"1"0"0"0,-1-1 0 0 0,1 1 1 0 0,1-1-1 0 0,-1 1 0 0 0,1 1 0 0 0,1-1 0 0 0,0 1 1 0 0,0-1-1 0 0,0 5-828 0 0,2-9 140 0 0,0 0 0 0 0,1 1 0 0 0,0-1 0 0 0,0 0 0 0 0,0 1 0 0 0,0-1 0 0 0,1 0-1 0 0,0 1 1 0 0,0-1 0 0 0,0 0 0 0 0,1 0 0 0 0,0 0 0 0 0,0 0 0 0 0,0 0 0 0 0,0 0 0 0 0,1-1 0 0 0,0 1 0 0 0,0-1 0 0 0,0 1 0 0 0,1 0-140 0 0,75 75 336 0 0,-19-14-3295 0 0,-30-36-12143 0 0,35 27 15102 0 0,-55-50-1398 0 0</inkml:trace>
  <inkml:trace contextRef="#ctx0" brushRef="#br0" timeOffset="3">173 1754 5001 0 0,'-10'-1'1765'0'0,"6"1"-1186"0"0,0 0-1 0 0,1 0 1 0 0,-1-1-1 0 0,0 1 1 0 0,0-1-1 0 0,-3-1-578 0 0,7 1 60 0 0,-1 1 0 0 0,1 0 0 0 0,0 0-1 0 0,-1 0 1 0 0,1 0 0 0 0,0-1 0 0 0,-1 1 0 0 0,1 0-1 0 0,0 0 1 0 0,0-1 0 0 0,-1 1 0 0 0,1 0 0 0 0,0 0-1 0 0,0-1 1 0 0,0 1 0 0 0,-1 0 0 0 0,1-1 0 0 0,0 1-1 0 0,0 0 1 0 0,0-1 0 0 0,0 1 0 0 0,0 0 0 0 0,0-1 0 0 0,-1 1-1 0 0,1 0 1 0 0,0-1 0 0 0,0 0-60 0 0,1 0 145 0 0,-1 0 0 0 0,0 0 1 0 0,1 0-1 0 0,-1 0 0 0 0,1 0 1 0 0,-1 0-1 0 0,1 0 0 0 0,0 0 0 0 0,-1 0 1 0 0,1 0-1 0 0,0 0 0 0 0,0 1 0 0 0,0-1 1 0 0,0 0-146 0 0,6-4 235 0 0,0 0-1 0 0,1 1 1 0 0,0 0 0 0 0,0 0 0 0 0,0 1 0 0 0,1 0 0 0 0,-1 0 0 0 0,1 1 0 0 0,4-1-235 0 0,7-2 258 0 0,51-17 412 0 0,15-4 1368 0 0,59-8-2038 0 0,-118 29 161 0 0,1 1 0 0 0,0 1 1 0 0,-1 2-1 0 0,1 1 0 0 0,0 1 1 0 0,0 1-1 0 0,12 4-161 0 0,-30-5 20 0 0,-1 1 0 0 0,0 1-1 0 0,-1 0 1 0 0,1 0 0 0 0,0 1 0 0 0,-1 0 0 0 0,0 0 0 0 0,0 1 0 0 0,1 0-20 0 0,-5-2 10 0 0,-1 0 1 0 0,1 0 0 0 0,-1 1 0 0 0,1-1 0 0 0,-1 1 0 0 0,0 0 0 0 0,0-1 0 0 0,-1 1 0 0 0,1 1 0 0 0,-1-1-1 0 0,0 0 1 0 0,0 0 0 0 0,0 1 0 0 0,-1-1 0 0 0,1 1 0 0 0,-1 0 0 0 0,0-1 0 0 0,0 3-11 0 0,0 7 19 0 0,-1-1-1 0 0,-1 1 1 0 0,0 0 0 0 0,0 0 0 0 0,-2-1 0 0 0,1 1 0 0 0,-2-1 0 0 0,0 0-1 0 0,0 0 1 0 0,-1 0 0 0 0,-1 0 0 0 0,-7 11-19 0 0,-13 20-8 0 0,-3 0-1 0 0,-28 32 9 0 0,36-48-4 0 0,-66 81-813 0 0,-4-3 0 0 0,-93 82 817 0 0,133-142-1132 0 0,-39 39-2042 0 0,76-71-1050 0 0,1 1 1 0 0,-10 16 4223 0 0,18-23-3827 0 0,1-6 1374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5:05:02.8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502 12 8 0 0,'14'-6'3272'0'0,"-13"5"-3141"0"0,-1 1-1 0 0,0 0 1 0 0,1-1 0 0 0,-1 1 0 0 0,0-1 0 0 0,1 1-1 0 0,-1 0 1 0 0,1 0 0 0 0,-1-1 0 0 0,0 1 0 0 0,1 0-1 0 0,-1 0 1 0 0,1 0 0 0 0,-1-1 0 0 0,1 1-1 0 0,-1 0 1 0 0,1 0 0 0 0,-1 0 0 0 0,1 0 0 0 0,-1 0-1 0 0,1 0 1 0 0,-1 0 0 0 0,1 0 0 0 0,-1 0 0 0 0,1 0-1 0 0,-1 0 1 0 0,1 0 0 0 0,-1 0 0 0 0,1 0 0 0 0,-1 1-1 0 0,0-1 1 0 0,1 0 0 0 0,-1 0 0 0 0,1 1-1 0 0,-1-1 1 0 0,1 0 0 0 0,-1 1-131 0 0,4 4 705 0 0,-1 1-1 0 0,-1-1 1 0 0,1 1-1 0 0,-1 0 0 0 0,0 0 1 0 0,0 0-1 0 0,0 0 1 0 0,0 5-705 0 0,0 1 588 0 0,1 2 173 0 0,-1 0 0 0 0,-1 0-1 0 0,0 0 1 0 0,-1 10-761 0 0,-3 14 860 0 0,-1 26 312 0 0,3 0 0 0 0,3 12-1172 0 0,5 57 723 0 0,6 45 1054 0 0,-8 114-1777 0 0,-5-250 148 0 0,-12 214-53 0 0,4-114-52 0 0,-11 258 166 0 0,17-302-537 0 0,4-63-93 0 0,-1-29 144 0 0,-1 0 1 0 0,1 0-1 0 0,-1 0 0 0 0,0 0 1 0 0,-1 0-1 0 0,1 0 1 0 0,-1 0-1 0 0,0 0 1 0 0,-1-1-1 0 0,0 1 1 0 0,-1 4 276 0 0,3-10-71 0 0,0 0 1 0 0,0 0-1 0 0,-1 0 0 0 0,1 1 1 0 0,0-1-1 0 0,0 0 1 0 0,0 0-1 0 0,-1 0 1 0 0,1 0-1 0 0,0 0 1 0 0,0 0-1 0 0,0 0 1 0 0,-1 0-1 0 0,1 0 1 0 0,0 0-1 0 0,0 0 1 0 0,-1 0-1 0 0,1 0 0 0 0,0 0 1 0 0,0 0-1 0 0,0 0 1 0 0,-1 0-1 0 0,1 0 1 0 0,0 0-1 0 0,0 0 1 0 0,-1 0-1 0 0,1 0 1 0 0,0 0-1 0 0,0 0 1 0 0,0 0-1 0 0,-1 0 1 0 0,1-1-1 0 0,0 1 1 0 0,0 0-1 0 0,0 0 0 0 0,0 0 1 0 0,-1 0-1 0 0,1-1 1 0 0,0 1-1 0 0,0 0 1 0 0,0 0-1 0 0,0 0 1 0 0,0 0-1 0 0,0-1 1 0 0,0 1-1 0 0,0 0 1 0 0,-1 0-1 0 0,1-1 71 0 0,-9-13-2515 0 0,5 7 651 0 0,-19-15-7491 0 0,12 8 6689 0 0</inkml:trace>
  <inkml:trace contextRef="#ctx0" brushRef="#br0" timeOffset="517.116">14 1788 4865 0 0,'-7'-6'2092'0'0,"2"3"592"0"0,4 6-448 0 0,1-2-2077 0 0,1 0-1 0 0,0 0 1 0 0,-1 0-1 0 0,1 0 1 0 0,0 0-1 0 0,0 0 1 0 0,0 0-1 0 0,0-1 1 0 0,0 1 0 0 0,0 0-1 0 0,0 0 1 0 0,0-1-1 0 0,0 1 1 0 0,0-1-1 0 0,0 1 1 0 0,0-1-1 0 0,0 1 1 0 0,0-1-1 0 0,1 0 1 0 0,-1 0-1 0 0,0 1 1 0 0,0-1-1 0 0,1 0 1 0 0,0 0-159 0 0,3 0 241 0 0,0 1 0 0 0,0 1 0 0 0,1-1 0 0 0,-1 1-1 0 0,0-1 1 0 0,0 1 0 0 0,-1 1 0 0 0,1-1 0 0 0,0 1 0 0 0,-1 0 0 0 0,0 0 0 0 0,4 3-241 0 0,25 14 810 0 0,-18-10-618 0 0,1 0 1 0 0,-2 1-1 0 0,0 0 1 0 0,0 1 0 0 0,-1 1-1 0 0,7 7-192 0 0,39 37 841 0 0,-33-32-643 0 0,-16-16-167 0 0,-1 0 0 0 0,2 0 0 0 0,4 3-31 0 0,3 1 91 0 0,-1 0 1 0 0,-1 2-1 0 0,-1-1 1 0 0,8 10-92 0 0,-3-2 413 0 0,23 18-413 0 0,-40-38-8 0 0,-1 0 0 0 0,1 0 1 0 0,0 0-1 0 0,0 0 0 0 0,0 0 1 0 0,1-1-1 0 0,-1 1 0 0 0,0-1 1 0 0,1 0-1 0 0,-1 0 0 0 0,0 0 1 0 0,1-1-1 0 0,-1 1 0 0 0,1-1 1 0 0,-1 0-1 0 0,1 0 0 0 0,-1 0 1 0 0,1 0-1 0 0,-1-1 0 0 0,2 0 8 0 0,8 2 69 0 0,-12-1-63 0 0,0 0 1 0 0,-1 0 0 0 0,1 0-1 0 0,-1 0 1 0 0,1 0 0 0 0,0 0-1 0 0,-1 0 1 0 0,1 0 0 0 0,-1 0-1 0 0,1-1 1 0 0,0 1 0 0 0,-1 0-1 0 0,1 0 1 0 0,-1 0 0 0 0,1-1-1 0 0,-1 1 1 0 0,1 0 0 0 0,-1-1-1 0 0,1 1 1 0 0,-1 0 0 0 0,1-1-1 0 0,-1 1 1 0 0,1-1 0 0 0,-1 1-1 0 0,0-1 1 0 0,1 1 0 0 0,-1-1-1 0 0,0 1 1 0 0,1-1 0 0 0,-1 1-1 0 0,0-1-6 0 0,10-13 91 0 0,-1 0 1 0 0,-1 0-1 0 0,-1-1 0 0 0,0 0 0 0 0,4-11-91 0 0,17-38-129 0 0,-17 43 190 0 0,1 0 0 0 0,1 1 0 0 0,1 1-1 0 0,0 0 1 0 0,1 0 0 0 0,6-3-61 0 0,52-49 254 0 0,31-22-254 0 0,-67 62-74 0 0,27-22-46 0 0,-56 47 133 0 0,0 0 1 0 0,1 1-1 0 0,-1 0 1 0 0,1 1-1 0 0,1 0 0 0 0,7-3-13 0 0,22-9-97 0 0,-5 2-2862 0 0,-11 10-6269 0 0,-20 4 3889 0 0,-2-3-280 0 0</inkml:trace>
  <inkml:trace contextRef="#ctx0" brushRef="#br0" timeOffset="2360.305">2320 1533 3545 0 0,'-15'26'5108'0'0,"10"-17"-4335"0"0,0-1 1 0 0,0 0-1 0 0,0 0 1 0 0,-3 1-774 0 0,-19 23 1883 0 0,1 2 1 0 0,-11 18-1884 0 0,27-35 117 0 0,0 1-1 0 0,1 0 1 0 0,1 0-1 0 0,0 1 0 0 0,1 0 1 0 0,-1 10-117 0 0,6-18 19 0 0,0 0 0 0 0,1 1 0 0 0,0-1 0 0 0,1 0 0 0 0,1 1 0 0 0,-1-1 0 0 0,2 0 0 0 0,-1 1 1 0 0,2-1-1 0 0,0 0 0 0 0,0 0 0 0 0,1-1 0 0 0,0 1 0 0 0,0-1 0 0 0,1 1 0 0 0,1-2 0 0 0,1 2-19 0 0,0 0 49 0 0,0-1-1 0 0,1 1 1 0 0,0-2-1 0 0,1 1 1 0 0,0-1-1 0 0,0-1 1 0 0,1 1-1 0 0,1-2 1 0 0,-1 1-1 0 0,1-2 1 0 0,0 1-1 0 0,0-1 1 0 0,1-1 0 0 0,0 0-1 0 0,3 0-48 0 0,-4-2 17 0 0,0-1 0 0 0,0-1-1 0 0,0 0 1 0 0,0-1 0 0 0,0 0 0 0 0,0 0 0 0 0,1-1-1 0 0,-1-1 1 0 0,0 0 0 0 0,-1 0 0 0 0,1-1 0 0 0,7-3-17 0 0,14-6 43 0 0,0-1 0 0 0,-1-1 0 0 0,14-11-43 0 0,-34 19 0 0 0,-1-1 0 0 0,0 0 0 0 0,0-1 0 0 0,0 0 0 0 0,-1 0 0 0 0,0-1 0 0 0,-1 0 0 0 0,4-7 0 0 0,0 0 89 0 0,-1-1 0 0 0,-1-1 1 0 0,-1 0-1 0 0,7-16-89 0 0,-13 25 121 0 0,0 0 0 0 0,0 0 0 0 0,-1 0 0 0 0,0 0 0 0 0,-1-1 0 0 0,0 1-1 0 0,0 0 1 0 0,-1-1 0 0 0,-1 1 0 0 0,1-1 0 0 0,-1 1 0 0 0,-1 0 0 0 0,0 0 0 0 0,0-1 0 0 0,-1 1-1 0 0,0 1 1 0 0,0-1 0 0 0,-1 0 0 0 0,-1 1 0 0 0,1 0 0 0 0,-1 0 0 0 0,0 0 0 0 0,-7-6-121 0 0,4 5 67 0 0,0 1-1 0 0,-1 1 1 0 0,0-1 0 0 0,0 1 0 0 0,-1 1 0 0 0,1 0-1 0 0,-2 0 1 0 0,1 1 0 0 0,-1 0 0 0 0,1 1 0 0 0,-1 0-1 0 0,-4 0-66 0 0,1 1-47 0 0,1 1-1 0 0,-1 1 0 0 0,1 0 0 0 0,-1 0 1 0 0,1 2-1 0 0,-1 0 0 0 0,0 0 0 0 0,1 1 1 0 0,0 1-1 0 0,-5 1 48 0 0,-3 1-517 0 0,0 1 0 0 0,0 1 0 0 0,1 0 0 0 0,0 2 0 0 0,0 0 0 0 0,-14 10 517 0 0,26-14-416 0 0,-20 14-1916 0 0,1 0 1 0 0,1 2 2331 0 0,18-14-957 0 0,0 1 0 0 0,1 0 0 0 0,0 0 1 0 0,0 0-1 0 0,0 1 0 0 0,1 0 0 0 0,1 0 0 0 0,-1 2 957 0 0,3-3-1168 0 0,0 0-1 0 0,0 1 1 0 0,1-1-1 0 0,-1 3 1169 0 0,3-10-36 0 0</inkml:trace>
  <inkml:trace contextRef="#ctx0" brushRef="#br0" timeOffset="3851.129">4806 1285 7338 0 0,'-2'10'10594'0'0,"2"8"-9456"0"0,1 1 0 0 0,4 13-1138 0 0,0 2 463 0 0,-2 0-1 0 0,-1-1 0 0 0,-2 27-462 0 0,2 21 332 0 0,12 73-81 0 0,-6-87-1909 0 0,-3 0-1 0 0,-3 49 1659 0 0,-5-56-5469 0 0,2-57 39 0 0,1-7 2888 0 0,-1-11-1462 0 0,-3 0 2596 0 0</inkml:trace>
  <inkml:trace contextRef="#ctx0" brushRef="#br0" timeOffset="3852.129">4803 1426 8 0 0,'4'-11'829'0'0,"-1"0"-1"0"0,2 1 1 0 0,3-8-829 0 0,-5 13 430 0 0,0-1 1 0 0,1 1-1 0 0,-1 0 1 0 0,1 0 0 0 0,0 1-1 0 0,0-1 1 0 0,1 1-1 0 0,-1 0 1 0 0,1 0-1 0 0,0 0 1 0 0,0 0-1 0 0,1 1-430 0 0,28-16 2715 0 0,0 0 1750 0 0,24-9-4465 0 0,-45 23 412 0 0,1 0 0 0 0,-1 1 0 0 0,1 0 1 0 0,0 1-1 0 0,0 1 0 0 0,6 0-412 0 0,5 0 524 0 0,0 1 0 0 0,0 1 0 0 0,9 2-524 0 0,-28-1 77 0 0,1 0 0 0 0,-1 0 0 0 0,1 0 0 0 0,-1 1 0 0 0,0 0 0 0 0,0 0-1 0 0,0 0 1 0 0,0 1 0 0 0,0 0 0 0 0,0 0 0 0 0,0 1 0 0 0,-1-1 0 0 0,0 1 0 0 0,0 0 0 0 0,1 2-77 0 0,-4-4 31 0 0,0 1-1 0 0,0-1 1 0 0,0 1-1 0 0,-1 0 1 0 0,1-1-1 0 0,-1 1 1 0 0,0 0-1 0 0,0 0 1 0 0,0 0 0 0 0,0 0-1 0 0,0 0 1 0 0,-1 0-1 0 0,1 0 1 0 0,-1 0-1 0 0,0 1-30 0 0,0 3 40 0 0,0-1-1 0 0,-1 0 0 0 0,0 0 1 0 0,0 1-1 0 0,0-1 0 0 0,-1 0 0 0 0,-1 4-39 0 0,-1 0 10 0 0,-1 0 0 0 0,1 0-1 0 0,-2-1 1 0 0,1 0 0 0 0,-1 0-1 0 0,-1 0 1 0 0,1-1 0 0 0,-8 7-10 0 0,-17 11-475 0 0,-1-1 0 0 0,-1-2-1 0 0,-1-1 1 0 0,-33 15 475 0 0,55-32-652 0 0,0 0-1 0 0,0-1 0 0 0,0 0 0 0 0,0-1 1 0 0,-1 0 652 0 0,-31 9-4644 0 0,30-7 1408 0 0,6-4-2514 0 0,4-3 3702 0 0</inkml:trace>
  <inkml:trace contextRef="#ctx0" brushRef="#br0" timeOffset="4194.803">5632 1357 4273 0 0,'-1'0'209'0'0,"1"0"0"0"0,0 0 1 0 0,-1 0-1 0 0,1 0 0 0 0,-1 0 1 0 0,1 0-1 0 0,-1 0 0 0 0,1 0 0 0 0,0 0 1 0 0,-1-1-1 0 0,1 1 0 0 0,-1 0 0 0 0,1 0 1 0 0,0 0-1 0 0,-1 0 0 0 0,1-1 0 0 0,0 1 1 0 0,-1 0-1 0 0,1 0 0 0 0,0 0 0 0 0,-1-1 1 0 0,1 1-1 0 0,0 0 0 0 0,0-1 1 0 0,-1 1-1 0 0,1 0 0 0 0,0-1 0 0 0,0 1 1 0 0,-1 0-1 0 0,1-1 0 0 0,0 1 0 0 0,0-1-209 0 0,-1 8 4728 0 0,0-2-4355 0 0,0 1 0 0 0,-1-1 0 0 0,0 0 0 0 0,0 1 0 0 0,-1-1 0 0 0,0 0-373 0 0,-9 26 562 0 0,-10 39 240 0 0,9-34-505 0 0,2 0 1 0 0,2 1 0 0 0,1 0-1 0 0,2 1 1 0 0,2 0 0 0 0,1 5-298 0 0,2-18 61 0 0,2-1 1 0 0,1 1-1 0 0,2-1 1 0 0,4 19-62 0 0,-5-32 18 0 0,0-1 1 0 0,0 1 0 0 0,2-1 0 0 0,-1-1 0 0 0,1 1 0 0 0,0-1-1 0 0,1 1 1 0 0,0-1 0 0 0,1-1 0 0 0,0 1 0 0 0,0-1 0 0 0,2 1-19 0 0,3 2 28 0 0,0-1 1 0 0,0 0-1 0 0,1-1 1 0 0,0 0 0 0 0,10 5-29 0 0,-16-11 11 0 0,0 0 1 0 0,0 0-1 0 0,1-1 0 0 0,-1 0 1 0 0,1 0-1 0 0,-1 0 1 0 0,1-1-1 0 0,0-1 1 0 0,-1 1-1 0 0,1-1 1 0 0,0 0-1 0 0,0-1 1 0 0,-1 0-12 0 0,-1 0 13 0 0,-1 0 0 0 0,0-1-1 0 0,1 1 1 0 0,-1-1 0 0 0,0-1 0 0 0,0 1 0 0 0,0-1 0 0 0,-1 1 0 0 0,1-1 0 0 0,-1-1 0 0 0,1 1 0 0 0,-1-1 0 0 0,0 0 0 0 0,0 0 0 0 0,-1 0 0 0 0,1 0 0 0 0,2-4-13 0 0,6-11 82 0 0,-1-1 0 0 0,0 0 0 0 0,6-18-82 0 0,-3 8-13 0 0,-2-1-28 0 0,-1-1 1 0 0,-1-1-1 0 0,-2 0 0 0 0,-2 0 0 0 0,-1-1 1 0 0,-1 0 40 0 0,8-43 72 0 0,-7 48-138 0 0,-1 0-1 0 0,-1-1 1 0 0,-2 1 0 0 0,-1-1-1 0 0,-1 1 1 0 0,-1-1 0 0 0,-2 1-1 0 0,-4-15 67 0 0,6 35-425 0 0,-3-11-827 0 0,-1 0-1 0 0,-6-14 1253 0 0,-6 1-4334 0 0,15 29 2786 0 0,0 0 0 0 0,0 1 0 0 0,-1-1 0 0 0,1 1-1 0 0,-1 0 1 0 0,-3-2 1548 0 0,-6-4-4942 0 0</inkml:trace>
  <inkml:trace contextRef="#ctx0" brushRef="#br0" timeOffset="4553.517">6275 1163 12339 0 0,'35'14'5765'0'0,"-29"-11"-5380"0"0,0 0-1 0 0,1-1 1 0 0,-1 1-1 0 0,1-1 1 0 0,2 0-385 0 0,21 0 511 0 0,1 0-1 0 0,0-2 1 0 0,0-2 0 0 0,-1-1 0 0 0,27-5-511 0 0,-11 1 213 0 0,28-4-41 0 0,-17 2-10 0 0,10 2-162 0 0,-26 4-37 0 0,19-1-709 0 0,19 3 746 0 0,-31 0-1917 0 0,18-4 1917 0 0,-13 2-2445 0 0,-49 3 1887 0 0,0 0 1 0 0,0 0 0 0 0,0 1 0 0 0,0-1 0 0 0,0 1 0 0 0,0 0 0 0 0,0 0 0 0 0,2 2 557 0 0,-4-3-570 0 0,0 1 1 0 0,-1 0-1 0 0,1-1 0 0 0,0 1 1 0 0,-1 0-1 0 0,0 0 0 0 0,1 0 1 0 0,-1 0-1 0 0,1 0 0 0 0,-1 1 1 0 0,0-1-1 0 0,0 0 0 0 0,0 1 0 0 0,0-1 1 0 0,0 0-1 0 0,0 1 0 0 0,0 0 1 0 0,0-1-1 0 0,0 1 570 0 0,-3 2-2694 0 0</inkml:trace>
  <inkml:trace contextRef="#ctx0" brushRef="#br0" timeOffset="4975.271">6877 1183 5001 0 0,'-22'23'5214'0'0,"1"2"0"0"0,-5 9-5214 0 0,23-31 261 0 0,1 1 0 0 0,1-1 0 0 0,-1 1 1 0 0,1-1-1 0 0,-1 1 0 0 0,1 0 1 0 0,0 0-1 0 0,0 0 0 0 0,0-1 0 0 0,1 1 1 0 0,0 0-1 0 0,0 0 0 0 0,0 0 1 0 0,0 3-262 0 0,2 9 495 0 0,0-1-1 0 0,1 0 1 0 0,1 3-495 0 0,1 2 372 0 0,8 51 402 0 0,-3 1 1 0 0,-1 41-775 0 0,-3 148 53 0 0,-6-225-806 0 0,-1 8-774 0 0,5 22 1527 0 0,1-29-4940 0 0,3-1-4568 0 0,-5-22 3771 0 0</inkml:trace>
  <inkml:trace contextRef="#ctx0" brushRef="#br0" timeOffset="2771.33">3184 1558 3449 0 0,'1'0'416'0'0,"0"0"0"0"0,0 0 0 0 0,0-1 0 0 0,0 1 0 0 0,0 0 0 0 0,0 0-1 0 0,0 0 1 0 0,0 0 0 0 0,0 0 0 0 0,0 0 0 0 0,0 0 0 0 0,0 1 0 0 0,0-1 0 0 0,0 0 0 0 0,0 1 0 0 0,0-1-416 0 0,0 0 136 0 0,-1 1 0 0 0,1-1 0 0 0,0 1 0 0 0,-1-1 0 0 0,1 1 0 0 0,0 0 0 0 0,-1-1 0 0 0,1 1 0 0 0,-1-1 0 0 0,1 1 0 0 0,-1 0 0 0 0,1 0 0 0 0,-1-1 0 0 0,0 1 0 0 0,1 0 0 0 0,-1 0 0 0 0,0-1-1 0 0,1 1 1 0 0,-1 0 0 0 0,0 0 0 0 0,0 0 0 0 0,0 0 0 0 0,0-1 0 0 0,0 1 0 0 0,0 0 0 0 0,0 0 0 0 0,0 0 0 0 0,0 0 0 0 0,0 0 0 0 0,0-1 0 0 0,-1 2-136 0 0,-11 48 1613 0 0,3-12-628 0 0,1 1-1 0 0,-2 26-984 0 0,7-28 288 0 0,-7 120 463 0 0,10-124-550 0 0,1 1 0 0 0,2-1 0 0 0,5 26-201 0 0,-5-43 87 0 0,8 30 192 0 0,-10-43-271 0 0,0 0-1 0 0,0 0 1 0 0,0 0-1 0 0,1-1 1 0 0,0 1-1 0 0,-1 0 1 0 0,1-1 0 0 0,0 1-1 0 0,0-1 1 0 0,0 0-1 0 0,1 0 1 0 0,-1 0-1 0 0,0 0 1 0 0,1 0-8 0 0,8 5-41 0 0,0 0 0 0 0,0-1 0 0 0,1 0 0 0 0,7 2 41 0 0,-15-8 8 0 0,0 1 0 0 0,0-1 1 0 0,0 0-1 0 0,0 0 0 0 0,0 0 0 0 0,0 0 1 0 0,0-1-1 0 0,0 1 0 0 0,0-1 0 0 0,0 0 1 0 0,0-1-1 0 0,-1 1 0 0 0,1-1 0 0 0,0 1 1 0 0,-1-1-1 0 0,1 0 0 0 0,-1 0 0 0 0,0-1 0 0 0,1 0-8 0 0,10-7 40 0 0,-1-2-1 0 0,0 0 1 0 0,8-10-40 0 0,-17 18 1 0 0,8-10 30 0 0,-1 0 0 0 0,-1 0 0 0 0,0-1 0 0 0,0-1 0 0 0,-2 1 0 0 0,0-2 0 0 0,-1 1 0 0 0,0-1 0 0 0,-2 0 0 0 0,0-1-31 0 0,3-12 8 0 0,-2-1 0 0 0,-1 0 0 0 0,-2 0 0 0 0,-1-1 1 0 0,-2-6-9 0 0,2-22-127 0 0,-1 9-94 0 0,-3-24 221 0 0,1 61-167 0 0,-1 0-1 0 0,0 1 0 0 0,-1-1 0 0 0,0 1 1 0 0,-1 0-1 0 0,-1 0 0 0 0,-4-9 168 0 0,8 19-322 0 0,-1-1 0 0 0,0 1 0 0 0,0 0 0 0 0,0 0 0 0 0,-1-1 0 0 0,1 2 0 0 0,-1-1 0 0 0,0 0 0 0 0,0 0 0 0 0,0 1 0 0 0,-3-3 322 0 0,5 5-344 0 0,0-1 1 0 0,-1 0-1 0 0,1 1 0 0 0,-1-1 0 0 0,1 1 0 0 0,-1-1 1 0 0,1 1-1 0 0,-1 0 0 0 0,1 0 0 0 0,-1 0 0 0 0,1 0 1 0 0,-1 0-1 0 0,1 0 0 0 0,-1 0 0 0 0,1 0 0 0 0,-1 0 0 0 0,1 1 1 0 0,-1-1-1 0 0,1 1 0 0 0,0-1 0 0 0,-1 1 0 0 0,1-1 1 0 0,-1 1-1 0 0,1 0 0 0 0,0 0 0 0 0,0 0 0 0 0,-1-1 1 0 0,1 1-1 0 0,-1 1 344 0 0,-9 9-3186 0 0,-3-3 936 0 0</inkml:trace>
  <inkml:trace contextRef="#ctx0" brushRef="#br0" timeOffset="3115.045">3806 1486 6745 0 0,'-2'4'2097'0'0,"-8"14"4150"0"0,10-17-6172 0 0,0-1 0 0 0,0 1 0 0 0,0-1 1 0 0,0 0-1 0 0,0 1 0 0 0,0-1 0 0 0,0 1 0 0 0,0-1 0 0 0,0 1 0 0 0,0-1 0 0 0,1 0 0 0 0,-1 1 0 0 0,0-1 0 0 0,0 1 0 0 0,0-1 0 0 0,1 0 0 0 0,-1 1 0 0 0,0-1 0 0 0,0 0 0 0 0,1 1 0 0 0,-1-1 0 0 0,0 0 0 0 0,1 1 0 0 0,-1-1 0 0 0,0 0 0 0 0,1 0 0 0 0,-1 0 0 0 0,1 1 0 0 0,-1-1 0 0 0,0 0 0 0 0,1 0 0 0 0,-1 0 1 0 0,1 0-1 0 0,-1 0 0 0 0,1 0 0 0 0,-1 1 0 0 0,0-1 0 0 0,1 0 0 0 0,-1 0 0 0 0,1 0 0 0 0,-1-1 0 0 0,1 1 0 0 0,-1 0 0 0 0,0 0 0 0 0,1 0 0 0 0,-1 0 0 0 0,1 0-75 0 0,83-3 3727 0 0,79-11-3727 0 0,-95 7 334 0 0,0 4-334 0 0,-4 0-656 0 0,16-5 656 0 0,-68 6-266 0 0,0 1 0 0 0,-1 1 0 0 0,1 0 0 0 0,-1 0 0 0 0,1 1 0 0 0,7 2 266 0 0,-14-3-403 0 0,-1 1-1 0 0,0 0 1 0 0,0 1-1 0 0,0-1 1 0 0,0 1-1 0 0,0-1 0 0 0,0 1 1 0 0,0 1-1 0 0,0-1 1 0 0,-1 0-1 0 0,1 1 1 0 0,-1 0-1 0 0,0 0 1 0 0,0 0-1 0 0,0 0 1 0 0,0 0-1 0 0,0 1 0 0 0,2 2 404 0 0,-5-5-366 0 0,1 0-1 0 0,-1 0 1 0 0,1 0-1 0 0,-1-1 1 0 0,1 1-1 0 0,-1 0 1 0 0,0 0-1 0 0,1 0 1 0 0,-1 0-1 0 0,0 0 1 0 0,0 0 0 0 0,1-1-1 0 0,-1 1 1 0 0,0 0-1 0 0,0 0 1 0 0,0 0-1 0 0,0 0 1 0 0,0 0-1 0 0,-1 0 1 0 0,1 0-1 0 0,0 0 1 0 0,0 0-1 0 0,-1 0 1 0 0,1 0-1 0 0,0-1 1 0 0,-1 1-1 0 0,0 1 367 0 0,-4 3-3258 0 0</inkml:trace>
  <inkml:trace contextRef="#ctx0" brushRef="#br0" timeOffset="3489.957">4195 1434 4297 0 0,'-23'23'6656'0'0,"-17"2"-2707"0"0,35-22-3454 0 0,2-2-308 0 0,1 1 1 0 0,0 0-1 0 0,-1 0 1 0 0,1 0 0 0 0,0 0-1 0 0,0 0 1 0 0,0 0 0 0 0,0 0-1 0 0,1 1 1 0 0,-1-1-1 0 0,1 1 1 0 0,-1-1 0 0 0,1 1-1 0 0,0 0 1 0 0,0 0 0 0 0,0-1-1 0 0,0 1 1 0 0,0 0-1 0 0,1 0 1 0 0,-1 0 0 0 0,1 0-1 0 0,0 0 1 0 0,0 1-188 0 0,0 11 277 0 0,1-1 0 0 0,1 1 0 0 0,0-1 1 0 0,2 6-278 0 0,0 2 292 0 0,2 26 360 0 0,-1 20-652 0 0,-3-27-76 0 0,3 1 1 0 0,2 8 75 0 0,4 11-1938 0 0,1 37 1938 0 0,-5 9-4659 0 0,-5-81-910 0 0,0 0 0 0 0,6 17 5569 0 0,-3-27-3871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11:57:02.81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680 519 3337 0 0,'-1'-1'201'0'0,"0"1"0"0"0,0 0 0 0 0,0 0 0 0 0,0 0 0 0 0,1 0 0 0 0,-1 0 0 0 0,0 0 0 0 0,0 0 0 0 0,0 0 1 0 0,1 1-1 0 0,-1-1 0 0 0,0 0 0 0 0,0 0 0 0 0,0 1 0 0 0,1-1 0 0 0,-1 0 0 0 0,0 1 0 0 0,0-1 0 0 0,1 1 0 0 0,-1-1 0 0 0,0 1 1 0 0,1-1-1 0 0,-1 1-201 0 0,-3 3 2201 0 0,9-7 587 0 0,1 0-2429 0 0,0-1-1 0 0,0 1 1 0 0,1 0 0 0 0,-1 1 0 0 0,0 0-1 0 0,1 0 1 0 0,0 0-359 0 0,30-10 571 0 0,241-102 1707 0 0,-266 109-2238 0 0,17-8 88 0 0,0 2 0 0 0,1 1 0 0 0,-1 1 0 0 0,2 1 0 0 0,17-1-128 0 0,-45 9 9 0 0,0 0 0 0 0,0-1 0 0 0,-1 1 0 0 0,1 0 0 0 0,0 1 0 0 0,0-1 0 0 0,-1 0 0 0 0,1 1 0 0 0,0-1 1 0 0,0 2-10 0 0,-2-2 1 0 0,0 1 0 0 0,-1-1 0 0 0,1 1 0 0 0,-1-1 0 0 0,1 1 0 0 0,-1 0 0 0 0,1-1 0 0 0,-1 1 1 0 0,1 0-1 0 0,-1-1 0 0 0,0 1 0 0 0,1 0 0 0 0,-1-1 0 0 0,0 1 0 0 0,1 0 0 0 0,-1 0 0 0 0,0 0 1 0 0,0-1-1 0 0,0 1 0 0 0,0 0 0 0 0,0 0 0 0 0,0 0 0 0 0,0-1 0 0 0,0 1 0 0 0,0 0 0 0 0,0 0 1 0 0,-1 0-1 0 0,1-1 0 0 0,0 1 0 0 0,0 0 0 0 0,-1 0 0 0 0,1-1 0 0 0,-1 1 0 0 0,1 0 0 0 0,0-1 1 0 0,-1 1-1 0 0,0 0-1 0 0,-9 19 82 0 0,-1 0 0 0 0,-1-1 0 0 0,-1 0 0 0 0,-1 0 0 0 0,-1-1-82 0 0,-80 85 195 0 0,79-86-175 0 0,-455 442 115 0 0,411-408-684 0 0,-36 33-1566 0 0,76-64-4243 0 0,-17 22 6358 0 0,34-37-5995 0 0,9-9 2640 0 0,6-7 1852 0 0</inkml:trace>
  <inkml:trace contextRef="#ctx0" brushRef="#br0" timeOffset="1">1021 602 2449 0 0,'16'-5'2070'0'0,"-1"1"0"0"0,1 0 0 0 0,1 2 0 0 0,12-1-2070 0 0,-27 3 185 0 0,0 0-1 0 0,0 0 1 0 0,0 0 0 0 0,0 1-1 0 0,0-1 1 0 0,0 1 0 0 0,-1-1-1 0 0,1 1 1 0 0,0 0 0 0 0,0-1-1 0 0,-1 1 1 0 0,1 0-1 0 0,0 0 1 0 0,-1 0 0 0 0,1 1-1 0 0,-1-1 1 0 0,1 0 0 0 0,-1 0-1 0 0,0 1 1 0 0,1-1 0 0 0,-1 1-1 0 0,0 0 1 0 0,0-1 0 0 0,0 1-1 0 0,0 0 1 0 0,-1-1 0 0 0,1 1-1 0 0,0 0 1 0 0,0 1-185 0 0,2 7 338 0 0,0 1-1 0 0,-1-1 1 0 0,0 1-1 0 0,1 8-337 0 0,-2-8 247 0 0,11 91 560 0 0,-7-48-677 0 0,3 0 0 0 0,2-1-1 0 0,8 26-129 0 0,3-18-270 0 0,-4-10-1600 0 0,6 32 1870 0 0,-19-65-1882 0 0,-2 1 1 0 0,1-1 0 0 0,-1 18 1881 0 0,-3-31-739 0 0,1-1-1 0 0,0 1 1 0 0,-1-1 0 0 0,0 1 0 0 0,0-1-1 0 0,0 1 1 0 0,0-1 0 0 0,-1 0 0 0 0,-1 2 739 0 0,-9 14-4296 0 0</inkml:trace>
  <inkml:trace contextRef="#ctx0" brushRef="#br0" timeOffset="2">872 1171 6593 0 0,'-6'4'344'0'0,"0"0"1"0"0,1 0-1 0 0,0 0 0 0 0,0 1 0 0 0,0 0 0 0 0,1 0 0 0 0,0 0 0 0 0,0 1 0 0 0,0-1 0 0 0,0 1 0 0 0,1 0 0 0 0,0 0 1 0 0,0 0-1 0 0,1 0 0 0 0,-1 0 0 0 0,1 1 0 0 0,1-1 0 0 0,-1 1 0 0 0,1 0-344 0 0,-3 21 131 0 0,2 0-1 0 0,0 0 1 0 0,2 0-1 0 0,1 2-130 0 0,-1 7-83 0 0,0 12-3028 0 0,-7 39 3111 0 0,4-65-2307 0 0,-1 1 0 0 0,-1-1-1 0 0,-2 0 1 0 0,-5 15 2307 0 0,-3-13-1222 0 0</inkml:trace>
  <inkml:trace contextRef="#ctx0" brushRef="#br0" timeOffset="3">1 2070 4297 0 0,'0'0'180'0'0,"0"-1"0"0"0,0 0 1 0 0,0 0-1 0 0,0 1 0 0 0,0-1 0 0 0,0 0 1 0 0,0 0-1 0 0,1 1 0 0 0,-1-1 0 0 0,0 0 0 0 0,0 0 1 0 0,1 1-1 0 0,-1-1 0 0 0,1 0 0 0 0,-1 1 1 0 0,0-1-1 0 0,1 1 0 0 0,-1-1 0 0 0,1 0 1 0 0,0 1-1 0 0,-1-1 0 0 0,1 1 0 0 0,-1-1 0 0 0,1 1 1 0 0,0 0-1 0 0,-1-1 0 0 0,1 1 0 0 0,0 0 1 0 0,-1-1-1 0 0,1 1 0 0 0,0 0-180 0 0,36-18 889 0 0,-16 9-160 0 0,58-28 1005 0 0,1 3 0 0 0,2 3 0 0 0,62-13-1734 0 0,50-3 2328 0 0,18 6-2328 0 0,1 1 65 0 0,94-17-1141 0 0,-101 30-6741 0 0,-201 26 7308 0 0,2 1-773 0 0,0-1-1 0 0,0 0 1 0 0,0 0 0 0 0,0-1-1 0 0,4-1 1283 0 0,4-7-3275 0 0</inkml:trace>
  <inkml:trace contextRef="#ctx0" brushRef="#br0" timeOffset="4">1916 414 9050 0 0,'14'-31'2440'0'0,"4"1"-1607"0"0,5-4-313 0 0,3 9 208 0 0,-8 13 48 0 0,2 8-16 0 0,1 0-224 0 0,3-2-192 0 0,0 2-304 0 0,2-2-344 0 0,5 4-224 0 0,-5 0-616 0 0,0 6-384 0 0,-8 6-553 0 0,-2 2-775 0 0,-3 6-801 0 0,-11-1-232 0 0</inkml:trace>
  <inkml:trace contextRef="#ctx0" brushRef="#br0" timeOffset="5">1740 709 1352 0 0,'4'-12'5462'0'0,"12"0"-3964"0"0,-3 3-716 0 0,2-4-371 0 0,0 1 0 0 0,0 1 0 0 0,1 0 1 0 0,1 2-1 0 0,0-1 0 0 0,0 2 0 0 0,1 0 0 0 0,2 1-411 0 0,40-13 640 0 0,52-9-640 0 0,-26 7 463 0 0,-52 13-384 0 0,1 2 1 0 0,0 0-1 0 0,0 3 0 0 0,1 1 1 0 0,6 1-80 0 0,-42 2-4 0 0,1 0 1 0 0,-1 0-1 0 0,0 0 1 0 0,0 0-1 0 0,1 0 1 0 0,-1 0-1 0 0,0 0 1 0 0,1 0-1 0 0,-1 0 1 0 0,0 0-1 0 0,0 0 0 0 0,1 0 1 0 0,-1 0-1 0 0,0 0 1 0 0,0 0-1 0 0,1 1 1 0 0,-1-1-1 0 0,0 0 1 0 0,1 0-1 0 0,-1 0 1 0 0,0 0-1 0 0,0 0 0 0 0,0 1 1 0 0,1-1-1 0 0,-1 0 1 0 0,0 0-1 0 0,0 0 1 0 0,0 1-1 0 0,1-1 1 0 0,-1 0-1 0 0,0 0 1 0 0,0 1-1 0 0,0-1 1 0 0,0 0-1 0 0,0 1 4 0 0,-5 9-62 0 0,-19 12 61 0 0,20-19 13 0 0,-21 17-1 0 0,-2-1 1 0 0,-1-1-1 0 0,-4 0-11 0 0,-41 27 74 0 0,55-32-91 0 0,-131 94-79 0 0,120-83 226 0 0,0 1 0 0 0,2 2 1 0 0,-20 25-131 0 0,37-40 96 0 0,-9 10 0 0 0,2 0 1 0 0,1 1-1 0 0,1 1-96 0 0,11-18 7 0 0,1 0 1 0 0,0 0 0 0 0,0 1 0 0 0,0 0-1 0 0,1-1 1 0 0,0 1 0 0 0,0 0 0 0 0,1 0-1 0 0,0 0 1 0 0,0 0 0 0 0,1 0 0 0 0,-1 0-1 0 0,2 1 1 0 0,-1 1-8 0 0,1-7 21 0 0,0 1 0 0 0,0-1 1 0 0,0 1-1 0 0,0 0 0 0 0,0-1 0 0 0,0 0 0 0 0,1 1 0 0 0,-1-1 0 0 0,1 0 1 0 0,0 0-1 0 0,0 0 0 0 0,0 0 0 0 0,0 0 0 0 0,0 0 0 0 0,0 0 1 0 0,0-1-1 0 0,0 1 0 0 0,1-1 0 0 0,-1 1 0 0 0,1-1 0 0 0,-1 0 0 0 0,1 0 1 0 0,-1 0-1 0 0,1-1 0 0 0,0 1 0 0 0,0 0 0 0 0,-1-1 0 0 0,2 0-21 0 0,6 2 4 0 0,-1-1-1 0 0,1-1 1 0 0,-1 1-1 0 0,1-2 0 0 0,0 1 1 0 0,-1-1-1 0 0,8-2-3 0 0,98-24 127 0 0,39-17-127 0 0,-115 31 12 0 0,-1-2 0 0 0,0-2 0 0 0,0-1 0 0 0,-2-2 0 0 0,23-17-12 0 0,-50 31 9 0 0,0-1 0 0 0,0 0 0 0 0,-1-1 0 0 0,0 0-1 0 0,-1 0 1 0 0,1 0 0 0 0,-2-1 0 0 0,5-7-9 0 0,-8 12 10 0 0,-1 0 0 0 0,0 0 0 0 0,0-1 0 0 0,-1 1-1 0 0,1 0 1 0 0,-1-1 0 0 0,0 1 0 0 0,0-1 0 0 0,0 0 0 0 0,-1 1 0 0 0,0-1-1 0 0,1 1 1 0 0,-2-1 0 0 0,1 0 0 0 0,0 1 0 0 0,-1-1 0 0 0,0 1 0 0 0,0-1-1 0 0,-1 1 1 0 0,1-1 0 0 0,-1 1 0 0 0,0-2-10 0 0,-2-1 10 0 0,0 1 1 0 0,0-1-1 0 0,0 1 0 0 0,-1 0 1 0 0,0 0-1 0 0,0 0 1 0 0,-1 1-1 0 0,1 0 0 0 0,-1 0 1 0 0,0 0-1 0 0,-1 1 0 0 0,1 0 1 0 0,-1 0-1 0 0,0 0 1 0 0,0 1-1 0 0,0 0 0 0 0,0 0-10 0 0,-19-5-440 0 0,-1 1 0 0 0,0 1 0 0 0,0 2 0 0 0,-6 0 440 0 0,-41-8-3935 0 0,9 2-2595 0 0,35 4 2917 0 0</inkml:trace>
  <inkml:trace contextRef="#ctx0" brushRef="#br0" timeOffset="6">2771 10 6481 0 0,'3'-2'255'0'0,"-1"1"0"0"0,1-1-1 0 0,0 1 1 0 0,0 0 0 0 0,0 1-1 0 0,0-1 1 0 0,0 0 0 0 0,0 1-1 0 0,0-1 1 0 0,0 1 0 0 0,0 0-1 0 0,0 0 1 0 0,3 1-255 0 0,-5-1 115 0 0,1 0 1 0 0,-1 0-1 0 0,0 1 1 0 0,1-1-1 0 0,-1 1 1 0 0,0-1-1 0 0,1 1 1 0 0,-1-1-1 0 0,0 1 1 0 0,1 0-1 0 0,-1 0 1 0 0,0 0-1 0 0,0-1 1 0 0,0 1-1 0 0,0 0 1 0 0,0 0-1 0 0,0 0 1 0 0,0 1-1 0 0,0-1 1 0 0,0 0-1 0 0,-1 0 1 0 0,1 0-1 0 0,0 1 1 0 0,-1-1-1 0 0,1 0 1 0 0,-1 1-1 0 0,0-1 1 0 0,1 1-1 0 0,-1 0-115 0 0,4 30 1235 0 0,-2 1 0 0 0,-1 0-1 0 0,-3 21-1234 0 0,0 9 687 0 0,8 192 467 0 0,-1-183-1046 0 0,4 0-1 0 0,10 35-107 0 0,-13-78 9 0 0,12 62-470 0 0,-16-79 160 0 0,-1-1 1 0 0,-1 0 0 0 0,0 0 0 0 0,-1 0 0 0 0,0 1 0 0 0,-2 9 300 0 0,3-20-66 0 0,0 0 0 0 0,0 0 0 0 0,-1 0 0 0 0,1 0 0 0 0,0 0 0 0 0,0 0 0 0 0,0-1 0 0 0,-1 1 0 0 0,1 0 0 0 0,-1 0 0 0 0,1 0 0 0 0,0-1 1 0 0,-1 1-1 0 0,0 0 0 0 0,1-1 0 0 0,-1 1 0 0 0,1 0 0 0 0,-1-1 0 0 0,0 1 0 0 0,1 0 0 0 0,-2-1 66 0 0,2 0-48 0 0,-1 0 0 0 0,1 0-1 0 0,-1 0 1 0 0,1 0 0 0 0,-1 0 0 0 0,1 0-1 0 0,-1-1 1 0 0,1 1 0 0 0,-1 0 0 0 0,1 0-1 0 0,-1-1 1 0 0,1 1 0 0 0,-1 0 0 0 0,1 0-1 0 0,0-1 1 0 0,-1 1 0 0 0,1-1 0 0 0,-1 1-1 0 0,1 0 1 0 0,0-1 0 0 0,-1 1 0 0 0,1-1-1 0 0,0 1 1 0 0,0-1 48 0 0,-4-4-222 0 0,2 0 0 0 0,-1-1 0 0 0,1 1 0 0 0,-1-1 0 0 0,1-2 222 0 0,1 2-24 0 0,0-1 0 0 0,0 0 0 0 0,1 0 0 0 0,0 1 0 0 0,0-1 0 0 0,1 0 0 0 0,-1 1 0 0 0,2-1 0 0 0,-1 0 0 0 0,1 1 0 0 0,0-1 0 0 0,0 1 0 0 0,1 0 24 0 0,6-16 120 0 0,0 1 1 0 0,2 0-1 0 0,2-2-120 0 0,-7 14 156 0 0,0 0 1 0 0,0 0-1 0 0,1 0 0 0 0,0 1 1 0 0,0 0-1 0 0,1 0 0 0 0,7-5-156 0 0,-9 8 100 0 0,1 1-1 0 0,0 0 1 0 0,0 0-1 0 0,0 1 1 0 0,0-1-1 0 0,1 2 1 0 0,-1-1-1 0 0,1 1 1 0 0,-1 0-1 0 0,1 1 1 0 0,2-1-100 0 0,12 1 147 0 0,0 0 0 0 0,0 2-1 0 0,0 0 1 0 0,15 3-147 0 0,35 2-206 0 0,-61-5-228 0 0,0 0 1 0 0,1 0-1 0 0,-1 1 0 0 0,0 1 1 0 0,3 0 433 0 0,18 13-3468 0 0,-29-14 2715 0 0,0 0 0 0 0,-1 0-1 0 0,1 0 1 0 0,-1 1 0 0 0,0-1-1 0 0,0 1 1 0 0,0-1-1 0 0,0 1 1 0 0,0 0 753 0 0,2 7-3190 0 0</inkml:trace>
  <inkml:trace contextRef="#ctx0" brushRef="#br0" timeOffset="7">2318 1339 5577 0 0,'-19'32'2621'0'0,"1"0"1"0"0,0 4-2622 0 0,13-25 502 0 0,1 0 1 0 0,0 1-1 0 0,1-1 0 0 0,0 1 1 0 0,1-1-1 0 0,0 1 1 0 0,0 0-1 0 0,1 6-502 0 0,2 7 465 0 0,0 1 0 0 0,1-1 0 0 0,2 0 0 0 0,0 0 0 0 0,2 0 0 0 0,0-1 0 0 0,2 0 0 0 0,1 0 0 0 0,1-1 0 0 0,2 3-465 0 0,15 28-234 0 0,-8-14-1684 0 0,12 17 1918 0 0,-22-43-1702 0 0,0-1 0 0 0,1 0 0 0 0,6 6 1702 0 0,-14-17-530 0 0,0 0-1 0 0,-1-1 1 0 0,1 1 0 0 0,1 0 0 0 0,-1-1 0 0 0,0 1 0 0 0,0-1 0 0 0,1 1 0 0 0,-1-1 0 0 0,0 0 0 0 0,1 0 0 0 0,-1 0 0 0 0,1 0 0 0 0,0-1 0 0 0,-1 1-1 0 0,1-1 1 0 0,0 0 530 0 0,6-4-3211 0 0</inkml:trace>
  <inkml:trace contextRef="#ctx0" brushRef="#br0" timeOffset="8">2961 1189 3513 0 0,'3'5'494'0'0,"0"0"0"0"0,0 0 0 0 0,-1 0 0 0 0,1 1 0 0 0,-1-1 0 0 0,0 0 0 0 0,0 1 1 0 0,-1 0-1 0 0,0-1 0 0 0,0 1 0 0 0,0 0 0 0 0,-1-1 0 0 0,0 1 0 0 0,0 1-494 0 0,-1 239 4045 0 0,2-107-2541 0 0,-16 126-1504 0 0,12-234 103 0 0,1-8-157 0 0,0 0 0 0 0,-2 0 1 0 0,-1 0-1 0 0,-4 10 54 0 0,8-28-10 0 0,-1 0 0 0 0,0 0 0 0 0,0-1 0 0 0,0 1 0 0 0,-1-1-1 0 0,1 1 1 0 0,-1-1 0 0 0,0 0 0 0 0,0 0 0 0 0,0 0 0 0 0,-1-1 0 0 0,0 1 0 0 0,1-1 0 0 0,-1 0-1 0 0,0 0 1 0 0,-1 0 0 0 0,1 0 0 0 0,0-1 0 0 0,-1 0 0 0 0,1 0 0 0 0,-1 0 0 0 0,-3 1 10 0 0,-5 0 9 0 0,-1 1 0 0 0,1-2 1 0 0,-1 1-1 0 0,1-2 0 0 0,-1 0 1 0 0,0-1-1 0 0,0 0 0 0 0,1-1 1 0 0,-1 0-1 0 0,0-2 0 0 0,-10-2-9 0 0,-255-73 571 0 0,268 75-526 0 0,1 1-1 0 0,-1-2 1 0 0,1 0-1 0 0,0 0 1 0 0,0 0 0 0 0,0-2-1 0 0,0 1 1 0 0,1-1-1 0 0,0 0 1 0 0,0-1-1 0 0,1 0 1 0 0,0-1-1 0 0,0 1 1 0 0,1-2 0 0 0,0 1-1 0 0,0-1 1 0 0,-1-2-45 0 0,7 10 27 0 0,1-1 1 0 0,-1 1 0 0 0,0-1 0 0 0,1 1 0 0 0,-1-1-1 0 0,1 1 1 0 0,-1-1 0 0 0,1 0 0 0 0,0 1 0 0 0,0-1-1 0 0,0 1 1 0 0,-1-1 0 0 0,2 0 0 0 0,-1 1 0 0 0,0-1-1 0 0,0 0 1 0 0,0 1 0 0 0,1-1 0 0 0,-1 1 0 0 0,1-2-28 0 0,1 0 40 0 0,-1 0 1 0 0,1 0-1 0 0,0 0 0 0 0,0 1 1 0 0,0-1-1 0 0,0 1 1 0 0,1-1-1 0 0,-1 1 1 0 0,0 0-1 0 0,2-1-40 0 0,8-5 113 0 0,0 0 0 0 0,1 0 1 0 0,0 2-1 0 0,7-3-113 0 0,-13 6 30 0 0,77-30-237 0 0,1 3 0 0 0,2 5 0 0 0,40-6 207 0 0,-121 30-88 0 0,97-20-3140 0 0,0 6-4583 0 0,-96 14 7065 0 0,50-10-5111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11:56:45.917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1144 715 5529 0 0,'0'-1'400'0'0,"-1"0"0"0"0,1 1 0 0 0,0-1-1 0 0,-1 0 1 0 0,1 0 0 0 0,-1 0 0 0 0,0 1-1 0 0,1-1 1 0 0,-1 0 0 0 0,1 1 0 0 0,-1-1 0 0 0,-1 0-400 0 0,2 1 91 0 0,-1 0 0 0 0,1-1 0 0 0,-1 1 0 0 0,0 0 0 0 0,1 0 0 0 0,-1 0 0 0 0,1 0 0 0 0,-1 0 0 0 0,0 0 0 0 0,1 1 0 0 0,-1-1 0 0 0,0 0 0 0 0,1 0 0 0 0,-1 0 0 0 0,1 1 0 0 0,-1-1 0 0 0,1 0 0 0 0,-1 0 0 0 0,0 1-91 0 0,-8 4 397 0 0,0 1 0 0 0,1 0 1 0 0,-1 0-1 0 0,1 0 0 0 0,1 1 0 0 0,-1 1 1 0 0,1-1-1 0 0,0 1 0 0 0,1 0-397 0 0,-15 21 407 0 0,2 1-1 0 0,0 0-406 0 0,10-14 189 0 0,-59 91 368 0 0,24-40-307 0 0,44-67-235 0 0,-4 8-55 0 0,5-6 18 0 0,4-5 101 0 0,-1 0-93 0 0,0 0 0 0 0,0-1 1 0 0,0 1-1 0 0,0-1 1 0 0,-1 0-1 0 0,1 0 0 0 0,-1-1 1 0 0,0 1-1 0 0,1-3 14 0 0,4-5-4 0 0,53-79-101 0 0,4-4 103 0 0,-40 61 210 0 0,22-22-208 0 0,-44 52-4 0 0,11-11 126 0 0,-13 13-75 0 0,-2 3 0 0 0,-9 8 29 0 0,-9 10 14 0 0,1 2-1 0 0,1 1 1 0 0,-8 13-90 0 0,11-15 10 0 0,-67 103-153 0 0,20-29 197 0 0,-183 265 103 0 0,194-277-184 0 0,39-61 2 0 0,69-132-678 0 0,-30 55 690 0 0,73-141-160 0 0,10 6 27 0 0,-13 48-223 0 0,-94 138 377 0 0,-3 3 8 0 0,0 0-1 0 0,0 1 0 0 0,0-1 0 0 0,0 0 0 0 0,1 1 0 0 0,-1-1 0 0 0,1 1 1 0 0,-1 0-1 0 0,1-1 0 0 0,1 0-15 0 0,-11 17 119 0 0,-24 37 21 0 0,-10 26-140 0 0,-4 6 204 0 0,-100 158 41 0 0,134-224-208 0 0,0 0-1 0 0,-1-1 0 0 0,-14 13-36 0 0,32-48-520 0 0,36-81 449 0 0,-12 30 78 0 0,-6 14-10 0 0,2 0-1 0 0,3 2 1 0 0,2 1-1 0 0,2 1 1 0 0,9-5 3 0 0,-40 53 9 0 0,5-4 59 0 0,-6 5-36 0 0,-4 5-18 0 0,-1 2-3 0 0,0 0-1 0 0,0 1 1 0 0,0 0 0 0 0,1 0 0 0 0,-1 0 0 0 0,1 2-11 0 0,-5 5 23 0 0,-110 164 6 0 0,76-114 48 0 0,-21 22-77 0 0,55-76-64 0 0,9-9 63 0 0,0 0 0 0 0,0 0 0 0 0,0 0 0 0 0,-1 0 0 0 0,1 1 0 0 0,0-1 0 0 0,0 0 0 0 0,0 0 0 0 0,0 0 0 0 0,0 0 0 0 0,0 0 0 0 0,0 0 0 0 0,0 0 0 0 0,0 0 0 0 0,0 0 0 0 0,0 0 0 0 0,0 0 0 0 0,0 0 1 0 0,0 0-1 0 0,0 0 0 0 0,0 0 0 0 0,0 0 0 0 0,0 0 0 0 0,-1 0 0 0 0,1 0 0 0 0,0 0 0 0 0,0 0 0 0 0,0 0 0 0 0,0 0 0 0 0,0 0 0 0 0,0 0 0 0 0,0 0 0 0 0,0 0 0 0 0,0 0 0 0 0,0 0 0 0 0,0 0 0 0 0,0 0 0 0 0,0-1 0 0 0,0 1 0 0 0,0 0 0 0 0,0 0 0 0 0,0 0 0 0 0,0 0 0 0 0,0 0 0 0 0,0 0 0 0 0,0 0 0 0 0,0 0 0 0 0,0 0 0 0 0,0 0 0 0 0,-1 0 0 0 0,1 0 0 0 0,0 0 0 0 0,0 0 0 0 0,0 0 1 0 0,2-7-41 0 0,2 0-24 0 0,-1 0-1 0 0,1 0 1 0 0,0 1 65 0 0,8-14-135 0 0,30-57-32 0 0,2 2-1 0 0,21-24 168 0 0,-64 99 1 0 0,2-5-5 0 0,1 0 0 0 0,0 0 1 0 0,0 0-1 0 0,0 0 1 0 0,0 1-1 0 0,1 0 0 0 0,0 0 1 0 0,0 0-1 0 0,4-2 4 0 0,-17 20 414 0 0,-35 59-200 0 0,14-31-268 0 0,-15 22 262 0 0,18-24-338 0 0,26-40 130 0 0,0 0-1 0 0,0 0 1 0 0,0 0-1 0 0,0 0 0 0 0,0 0 1 0 0,0 0-1 0 0,0 0 1 0 0,0 0-1 0 0,0 0 0 0 0,0 0 1 0 0,0 1-1 0 0,0-1 1 0 0,0 0-1 0 0,0 0 0 0 0,0 0 1 0 0,0 0-1 0 0,0 0 0 0 0,0 0 1 0 0,0 0-1 0 0,0 0 1 0 0,0 0-1 0 0,0 0 0 0 0,0 0 1 0 0,0 0-1 0 0,0 0 1 0 0,0 0-1 0 0,0 0 0 0 0,0 0 1 0 0,0 0-1 0 0,0 0 1 0 0,0 0-1 0 0,0 0 0 0 0,0 0 1 0 0,-1 0-1 0 0,1 0 1 0 0,0 0-1 0 0,0 0 0 0 0,0 0 1 0 0,0 0-1 0 0,0 0 1 0 0,0 0-1 0 0,0 0 0 0 0,0 0 1 0 0,0 0-1 0 0,0 0 1 0 0,0 0-1 0 0,0 0 0 0 0,0 0 1 0 0,0 0-1 0 0,0 0 1 0 0,0 0-1 0 0,0 0 0 0 0,0 0 1 0 0,0 0-1 0 0,0 0 1 0 0,0 0-1 0 0,0 0 0 0 0,0 0 1 0 0,0 0-1 0 0,0 0 1 0 0,0 0-1 0 0,0-1 1 0 0,-1-2-70 0 0,2-5-104 0 0,2 0 114 0 0,0 0-1 0 0,0 0 1 0 0,0 1-1 0 0,1-1 1 0 0,0 1 0 0 0,6-6 60 0 0,9-20-113 0 0,-16 27 164 0 0,1 1-1 0 0,0 0 0 0 0,0-1 1 0 0,1 0-51 0 0,8-11-72 0 0,-9 12 59 0 0,-3 5 18 0 0,-1 0 0 0 0,1-1 0 0 0,-1 1 1 0 0,1-1-1 0 0,-1 1 0 0 0,0 0 0 0 0,1-1 0 0 0,-1 1 1 0 0,0-1-1 0 0,0 1 0 0 0,1-1 0 0 0,-1 0 1 0 0,0 1-1 0 0,0-1 0 0 0,0 1 0 0 0,1-1 1 0 0,-1 1-1 0 0,0-1-5 0 0,-2 1 28 0 0,1 1 0 0 0,0-1-1 0 0,0 1 1 0 0,-1 0 0 0 0,1 0 0 0 0,0 0 0 0 0,0-1 0 0 0,0 1 0 0 0,0 0 0 0 0,0 0-28 0 0,-44 62-195 0 0,9-14 429 0 0,10-15-233 0 0,24-31 30 0 0,-4 4-207 0 0,5-8-20 0 0,2-5 4 0 0,5-6 175 0 0,-4 3-22 0 0,-3 10 7 0 0,1 0-1 0 0,0 0 0 0 0,-1-1 1 0 0,1 1-1 0 0,-1 0 0 0 0,1 0 1 0 0,-1-1-1 0 0,0 1 0 0 0,1 0 0 0 0,-1-1 1 0 0,0 1-1 0 0,1-1 0 0 0,-1 1 1 0 0,-1 0 32 0 0,-4 4-183 0 0,-35 51 71 0 0,14-19 254 0 0,20-27-207 0 0,6-7 47 0 0,-1-1-1 0 0,0 1 1 0 0,0-1 0 0 0,0 0 0 0 0,0 0 0 0 0,0 0 0 0 0,-1 1 18 0 0,1 0-33 0 0,2-3 33 0 0,0 0-1 0 0,0 0 0 0 0,0 0 0 0 0,0 0 1 0 0,0 0-1 0 0,0 0 0 0 0,0 0 1 0 0,0 1-1 0 0,0-1 0 0 0,-1 0 0 0 0,1 0 1 0 0,0 0-1 0 0,0 0 0 0 0,0 0 0 0 0,0 0 1 0 0,0 0-1 0 0,0 0 0 0 0,0 0 1 0 0,0 0-1 0 0,0 0 0 0 0,0 0 0 0 0,0 0 1 0 0,0 0-1 0 0,0 0 0 0 0,0 0 1 0 0,0 0-1 0 0,0 0 0 0 0,0 0 0 0 0,-1 0 1 0 0,1 0-1 0 0,0 0 0 0 0,0 0 0 0 0,0 1 1 0 0,0-1-1 0 0,0 0 0 0 0,0 0 1 0 0,0 0-1 0 0,0-1 0 0 0,0 1 0 0 0,0 0 1 0 0,0 0-1 0 0,0 0 0 0 0,-1 0 0 0 0,1 0 1 0 0,0 0-1 0 0,0 0 0 0 0,0 0 1 0 0,0 0-1 0 0,0 0 0 0 0,0 0 0 0 0,0 0 1 0 0,0 0-1 0 0,0 0 1 0 0,4-7-125 0 0,14-21 270 0 0,-12 17-92 0 0,-5 9-44 0 0,1 0-1 0 0,-1 0 1 0 0,0 0 0 0 0,-1 0-1 0 0,1 0 1 0 0,0 0-1 0 0,0-1-8 0 0,7-18 68 0 0,-4 15-50 0 0,-3 6-27 0 0,-1-1 0 0 0,1 1 1 0 0,-1-1-1 0 0,0 1 0 0 0,1-1 1 0 0,-1 1-1 0 0,1-1 0 0 0,-1 0 1 0 0,0 1-1 0 0,0-1 0 0 0,1 1 1 0 0,-1-1 8 0 0,0-1 22 0 0,1 0 1 0 0,0 0 0 0 0,-1 1 0 0 0,1-1 0 0 0,0 0 0 0 0,0 1-1 0 0,0-1 1 0 0,0 1 0 0 0,1-2-23 0 0,0 1-3 0 0,0 0-1 0 0,-1 0 0 0 0,1-1 1 0 0,-1 1-1 0 0,0-1 1 0 0,0 1 3 0 0,3-6-10 0 0,-1 1 1 0 0,1 0 0 0 0,2-2 9 0 0,2-5 50 0 0,-2 3-50 0 0,0 1 0 0 0,0 0 0 0 0,1 0 0 0 0,1 1 0 0 0,4-5 0 0 0,-6 5 88 0 0,-5 8-92 0 0,-1 0 1 0 0,1 0 0 0 0,0 0 0 0 0,-1 0 0 0 0,1 0 0 0 0,0 0 0 0 0,0 0 0 0 0,-1 1 0 0 0,1-1-1 0 0,0 0 1 0 0,0 0 0 0 0,0 1 0 0 0,0-1 3 0 0,0 1 3 0 0,-1 0 1 0 0,0 0-1 0 0,1-1 0 0 0,-1 1 1 0 0,0 0-1 0 0,1 0 1 0 0,-1-1-1 0 0,0 1 0 0 0,1 0 1 0 0,-1 0-1 0 0,0-1 0 0 0,1 1 1 0 0,-1 0-1 0 0,0-1 0 0 0,0 1 1 0 0,1 0-1 0 0,-1-1 0 0 0,0 1 1 0 0,0-1-1 0 0,0 1 1 0 0,0 0-1 0 0,1-1 0 0 0,-1 1 1 0 0,0-1-1 0 0,0 1 0 0 0,0 0 1 0 0,0-1-4 0 0,1-2-3 0 0,0 1-1 0 0,0-1 1 0 0,0 1 0 0 0,0-1 0 0 0,1 1 0 0 0,0-2 3 0 0,2-1 85 0 0,-3 3-82 0 0,0 0 0 0 0,1 0 0 0 0,-1 1 0 0 0,0-1 0 0 0,1 1 0 0 0,1-2-3 0 0,-2 2 10 0 0,1 0 1 0 0,-1-1-1 0 0,1 1 0 0 0,-1-1 1 0 0,1 1-1 0 0,-1-1 0 0 0,0 0 0 0 0,1-1-10 0 0,-1 0 3 0 0,1 0-1 0 0,-1 0 0 0 0,1 0 0 0 0,0 0 0 0 0,0 1 0 0 0,0-1 0 0 0,0 1 1 0 0,0 0-1 0 0,1-1 0 0 0,1 0-2 0 0,0 0 33 0 0,0-1 1 0 0,0 0 0 0 0,-1 1 0 0 0,3-4-34 0 0,-3 3 51 0 0,0 1 0 0 0,0-1 1 0 0,0 1-1 0 0,1 0 0 0 0,-1 0 1 0 0,4-2-52 0 0,5-3-39 0 0,0 0 1 0 0,7-7 38 0 0,-10 7 67 0 0,-5 5 17 0 0,12-8-85 0 0,-14 10 9 0 0,-1 0-45 0 0,-2 1 86 0 0,1-1-44 0 0,0 1 0 0 0,0 0 0 0 0,0 0 0 0 0,0 0 0 0 0,0 0 1 0 0,0 0-1 0 0,0 0 0 0 0,0 0 0 0 0,0 0 0 0 0,0 0 0 0 0,0 0 0 0 0,0 0 0 0 0,0 0 0 0 0,0-1 0 0 0,0 1 1 0 0,0 0-1 0 0,0 0 0 0 0,0 0 0 0 0,0 0 0 0 0,0 0 0 0 0,0 0 0 0 0,0 0 0 0 0,0 0 0 0 0,0 0 1 0 0,0 0-1 0 0,0 0 0 0 0,0 0 0 0 0,0 0 0 0 0,0-1 0 0 0,0 1 0 0 0,0 0 0 0 0,0 0 0 0 0,1 0 1 0 0,-1 0-1 0 0,0 0 0 0 0,0 0 0 0 0,0 0 0 0 0,0 0 0 0 0,0 0 0 0 0,0 0 0 0 0,0 0 0 0 0,0 0 0 0 0,0 0 1 0 0,0 0-1 0 0,0 0 0 0 0,0 0 0 0 0,1 0-5 0 0,-4 0-65 0 0,2-2 72 0 0,0 0 0 0 0,1 1 0 0 0,-1-1 0 0 0,1 0 1 0 0,0 0-1 0 0,-1 0 0 0 0,1 0 0 0 0,0 1 1 0 0,0-2-8 0 0,0-1 4 0 0,0 3-8 0 0,-1 1 0 0 0,1 0 0 0 0,0-1 0 0 0,0 1 0 0 0,-1 0 0 0 0,1 0 0 0 0,0-1-1 0 0,0 1 1 0 0,-1 0 0 0 0,1 0 0 0 0,0-1 0 0 0,-1 1 0 0 0,1 0 0 0 0,0 0 0 0 0,-1 0 0 0 0,1 0 0 0 0,0-1 0 0 0,-1 1 0 0 0,1 0 0 0 0,-1 0 0 0 0,1 0 0 0 0,0 0 0 0 0,-1 0 0 0 0,1 0-1 0 0,-1 0 1 0 0,1 0 0 0 0,0 0 0 0 0,-1 0 4 0 0,0 0 14 0 0,0 0-1 0 0,0 1 1 0 0,-1-1-1 0 0,1 0 1 0 0,0 1-1 0 0,0-1 1 0 0,0 0-1 0 0,0 1 1 0 0,0-1-1 0 0,-1 1-13 0 0,0 1-33 0 0,2-2 35 0 0,-1 1-1 0 0,0 0 1 0 0,0-1 0 0 0,0 1 0 0 0,0-1 0 0 0,0 1 0 0 0,0-1 0 0 0,0 1-1 0 0,0-1 1 0 0,0 0 0 0 0,0 1 0 0 0,-1-1 0 0 0,1 0 0 0 0,0 0-1 0 0,0 0 1 0 0,0 0-2 0 0,1 0 0 0 0,0 0 0 0 0,-1 0 0 0 0,1 0-1 0 0,0 0 1 0 0,0 0 0 0 0,0-1 0 0 0,-1 1-1 0 0,1 0 1 0 0,0 0 0 0 0,0 0 0 0 0,0 0-1 0 0,0-1 1 0 0,0 1 0 0 0,0 0 0 0 0,-1 0-1 0 0,1 0 1 0 0,0-1 0 0 0,0 1 0 0 0,0 0-1 0 0,0 0 1 0 0,0 0 0 0 0,0-1 0 0 0,0 1 0 0 0,0 0-1 0 0,0 0 1 0 0,0-1 0 0 0,0 1 0 0 0,0 0-1 0 0,0 0 1 0 0,0 0 0 0 0,0-1 0 0 0,1-5 26 0 0,-2 6-27 0 0,1-1 1 0 0,0 1-1 0 0,0-1 1 0 0,0 1-1 0 0,-1-1 1 0 0,1 1-1 0 0,0-1 1 0 0,0 1-1 0 0,0-1 1 0 0,0 1-1 0 0,0-1 1 0 0,0 1-1 0 0,0-1 1 0 0,0 0 0 0 0,0-7 55 0 0,-1 5-56 0 0,1 0 1 0 0,0 1-1 0 0,0-1 0 0 0,1 1 1 0 0,-1-1-1 0 0,0 0 1 0 0,1-10-77 0 0,-1 13 82 0 0,0 0 1 0 0,0-1-1 0 0,0 1 1 0 0,0 0-1 0 0,0-1 1 0 0,0 1 0 0 0,-1 0-1 0 0,1-1 1 0 0,0 1-1 0 0,0 0 1 0 0,0 0-1 0 0,-1-1 1 0 0,1 1 0 0 0,0 0-1 0 0,0 0 1 0 0,-1-1-1 0 0,1 1 1 0 0,0 0-1 0 0,-1 0 1 0 0,1 0-1 0 0,0 0 1 0 0,0-1 0 0 0,-1 1-1 0 0,1 0 1 0 0,0 0-1 0 0,-1 0 1 0 0,1 0-1 0 0,-1 0 1 0 0,1 0 0 0 0,-1 0-6 0 0,-2-2 11 0 0,1-2 41 0 0,2 4-55 0 0,0 0 0 0 0,0 0 1 0 0,0-1-1 0 0,0 1 0 0 0,0 0 0 0 0,0 0 0 0 0,-1 0 1 0 0,1 0-1 0 0,0-1 0 0 0,0 1 0 0 0,0 0 0 0 0,0 0 0 0 0,0 0 1 0 0,0 0-1 0 0,0 0 0 0 0,-1 0 0 0 0,1-1 0 0 0,0 1 1 0 0,0 0-1 0 0,0 0 0 0 0,0 0 0 0 0,-1 0 0 0 0,1 0 0 0 0,0 0 1 0 0,0 0 2 0 0,0 0 1 0 0,-1 0 1 0 0,1 0 0 0 0,0-1 0 0 0,0 1 0 0 0,0 0 0 0 0,0 0-1 0 0,0 0 1 0 0,0 0 0 0 0,-1 0 0 0 0,1 0 0 0 0,0 0-1 0 0,0 0 1 0 0,0-1 0 0 0,0 1 0 0 0,0 0 0 0 0,0 0-1 0 0,0 0 1 0 0,0 0 0 0 0,0 0 0 0 0,0-1 0 0 0,0 1 0 0 0,0 0-1 0 0,0 0 1 0 0,0 0 0 0 0,0 0 0 0 0,0-1 0 0 0,0 1-1 0 0,0 0 1 0 0,0 0 0 0 0,0 0 0 0 0,0 0 0 0 0,0 0 0 0 0,0-1-2 0 0,2-8-24 0 0,-2 9 20 0 0,0-5-35 0 0,0 5 44 0 0,0 0 0 0 0,0 0 1 0 0,0-1-1 0 0,0 1 0 0 0,-1 0 1 0 0,1 0-1 0 0,0 0 0 0 0,0-1 0 0 0,0 1 1 0 0,0 0-1 0 0,0 0 0 0 0,0 0 1 0 0,0-1-1 0 0,0 1 0 0 0,0 0 0 0 0,0 0 1 0 0,0 0-1 0 0,1-1 0 0 0,-1 1 1 0 0,0 0-1 0 0,0 0 0 0 0,0 0 0 0 0,0-1 1 0 0,0 1-6 0 0,0-1 0 0 0,0 1 0 0 0,0-1 0 0 0,0 0 0 0 0,0 0 0 0 0,0 1 0 0 0,-1-1 0 0 0,1 0 0 0 0,0 0 0 0 0,0 1 0 0 0,-1-1 0 0 0,1 0 0 0 0,0 1 0 0 0,-1-1 0 0 0,1 1 0 0 0,-1-1 0 0 0,1 0 0 0 0,-1 1 0 0 0,1-1 0 0 0,-1 1 0 0 0,0-1 0 0 0,-2-2-18 0 0,1 0 1 0 0,-1-1 0 0 0,1 1-1 0 0,0 0 1 0 0,-1-2 17 0 0,-10-12-1 0 0,13 16 6 0 0,0 1 1 0 0,-1-1 0 0 0,1 0 0 0 0,0 0-1 0 0,-1 1 1 0 0,1-1 0 0 0,-1 1-1 0 0,1-1 1 0 0,-1 0 0 0 0,1 1 0 0 0,-1-1-1 0 0,0 1 1 0 0,1-1 0 0 0,-1 1 0 0 0,1-1-1 0 0,-1 1 1 0 0,0 0-6 0 0,-3-3 0 0 0,0 1 1 0 0,0-1-1 0 0,1 1 0 0 0,-2-2 0 0 0,3 3 4 0 0,1-1-1 0 0,0 1 1 0 0,-1 0 0 0 0,1-1-1 0 0,0 1 1 0 0,0-1 0 0 0,-1 1-1 0 0,1-1 1 0 0,1 0 0 0 0,-1 1-1 0 0,-1-3-3 0 0,2 4-3 0 0,0-1-1 0 0,0 0 1 0 0,-1 0 0 0 0,1 0-1 0 0,0 1 1 0 0,-1-1-1 0 0,1 0 1 0 0,-1 1 0 0 0,1-1-1 0 0,-1 0 1 0 0,1 1-1 0 0,-1-1 1 0 0,0 0-1 0 0,1 1 1 0 0,-1-1 3 0 0,0 1 4 0 0,1-1 1 0 0,-1 1-1 0 0,1 0 1 0 0,-1-1-1 0 0,1 1 0 0 0,0-1 1 0 0,-1 1-1 0 0,1-1 1 0 0,0 1-1 0 0,-1-1 0 0 0,1 1 1 0 0,0-1-1 0 0,0 1 1 0 0,-1-1-1 0 0,1 1-4 0 0,0-1-5 0 0,0 0 0 0 0,-1 0 0 0 0,1 0 0 0 0,-1 0 0 0 0,1 0 0 0 0,-1 0 0 0 0,1 1-1 0 0,-1-1 1 0 0,1 0 0 0 0,-1 0 0 0 0,0 1 0 0 0,1-1 0 0 0,-1 0 0 0 0,0 1 0 0 0,0-1 5 0 0,1 1 1 0 0,-1 0 0 0 0,1-1 0 0 0,0 1 0 0 0,0 0-1 0 0,0-1 1 0 0,-1 1 0 0 0,1 0 0 0 0,0-1 0 0 0,0 1 0 0 0,0-1 0 0 0,0 1 0 0 0,0 0 0 0 0,-1-1-1 0 0,1 1 1 0 0,0-1 0 0 0,0 1 0 0 0,0 0 0 0 0,0-1 0 0 0,0 1 0 0 0,0-1 0 0 0,0 1 0 0 0,1-1-1 0 0,-2-4-9 0 0,1 4 10 0 0,-1 1 0 0 0,0-1 0 0 0,0 0 1 0 0,1 0-1 0 0,-1 0 0 0 0,0 0 0 0 0,0 0 1 0 0,0 1-1 0 0,0-1 0 0 0,-1 0-1 0 0,-6-5 108 0 0,8 6-107 0 0,0 0 1 0 0,0 0 0 0 0,0 0-1 0 0,0 0 1 0 0,0 0-1 0 0,0-1 1 0 0,0 1 0 0 0,0 0-1 0 0,0 0 1 0 0,0 0 0 0 0,0 0-1 0 0,0 0 1 0 0,0 0-1 0 0,0 0 1 0 0,0 0 0 0 0,0 0-1 0 0,0 0 1 0 0,0 0-1 0 0,0 0 1 0 0,0 0 0 0 0,0 0-1 0 0,0 0 1 0 0,0 0 0 0 0,0 0-1 0 0,0-1 1 0 0,0 1-1 0 0,0 0 1 0 0,0 0 0 0 0,0 0-1 0 0,0 0 1 0 0,0 0 0 0 0,0 0-1 0 0,0 0 1 0 0,0 0-1 0 0,0 0 1 0 0,0 0 0 0 0,0 0-1 0 0,0 0 1 0 0,0 0-1 0 0,0 0 1 0 0,0 0 0 0 0,0 0-1 0 0,0 0 1 0 0,0 0 0 0 0,0 0-1 0 0,0 0 1 0 0,0-1-1 0 0,0 1 1 0 0,1 0 0 0 0,-1 0-2 0 0,-2 0-9 0 0,1-1 4 0 0,1 1 0 0 0,-1-1-1 0 0,0 0 1 0 0,1 0 0 0 0,-1 1 0 0 0,0-1 0 0 0,1 0 0 0 0,-1 0 0 0 0,1 0 0 0 0,0 0 0 0 0,-1 0 0 0 0,1 1 0 0 0,0-1 0 0 0,-1 0 0 0 0,1-1 5 0 0,0 2-3 0 0,0-1 1 0 0,-1 1 0 0 0,1-1-1 0 0,0 1 1 0 0,-1 0-1 0 0,1-1 1 0 0,0 1 0 0 0,-1-1-1 0 0,1 1 1 0 0,0 0 0 0 0,-1-1-1 0 0,1 1 1 0 0,-1 0 0 0 0,1-1-1 0 0,-1 1 1 0 0,1 0-1 0 0,-1 0 1 0 0,1 0 0 0 0,-1-1-1 0 0,1 1 1 0 0,-1 0 0 0 0,1 0-1 0 0,-1 0 1 0 0,1 0 0 0 0,-1 0-1 0 0,1 0 1 0 0,-1 0-1 0 0,1 0 1 0 0,-1 0 0 0 0,1 0-1 0 0,-1 0 3 0 0,-1-1 4 0 0,2 1-1 0 0,0 0-1 0 0,0 0 1 0 0,0-1 0 0 0,-1 1 0 0 0,1 0-1 0 0,0 0 1 0 0,0 0 0 0 0,0 0-1 0 0,0-1 1 0 0,0 1 0 0 0,-1 0 0 0 0,1 0-1 0 0,0 0 1 0 0,0 0 0 0 0,0 0-1 0 0,-1 0 1 0 0,1 0 0 0 0,0-1 0 0 0,0 1-1 0 0,-1 0 1 0 0,1 0 0 0 0,0 0-1 0 0,0 0 1 0 0,0 0 0 0 0,-1 0 0 0 0,1 0-1 0 0,0 0 1 0 0,0 0 0 0 0,-1 0-1 0 0,1 0 1 0 0,0 0 0 0 0,0 0 0 0 0,0 0-1 0 0,-1 1 1 0 0,1-1 0 0 0,0 0-3 0 0,-3 2 76 0 0,2-2-90 0 0,1 1 0 0 0,-1 0-1 0 0,0-1 1 0 0,1 1 0 0 0,-1-1-1 0 0,0 1 1 0 0,1 0 0 0 0,-1 0-1 0 0,1-1 1 0 0,-1 1 0 0 0,1 0-1 0 0,-1 0 1 0 0,1 0 0 0 0,0 0 14 0 0,-6 11-32 0 0,3-9-13 0 0,2-4 42 0 0,-6 2 199 0 0,7-1-199 0 0,0 0 0 0 0,-1 0 0 0 0,1-1 0 0 0,0 1 0 0 0,0 0 0 0 0,-1 0 0 0 0,1-1 0 0 0,0 1 0 0 0,0 0 1 0 0,0 0-1 0 0,0-1 0 0 0,-1 1 0 0 0,1 0 0 0 0,0-1 0 0 0,0 1 0 0 0,0 0 0 0 0,0-1 0 0 0,0 1 3 0 0,-1-2-46 0 0,1 4-83 0 0,0-2 127 0 0,0 0 1 0 0,0 0 0 0 0,0 0-1 0 0,0 0 1 0 0,0 0 0 0 0,0 0-1 0 0,1 0 1 0 0,-1 0 0 0 0,0 0 0 0 0,0 0-1 0 0,0 0 1 0 0,0 0 0 0 0,0 0-1 0 0,0 0 1 0 0,0 0 0 0 0,0 0-1 0 0,0 0 1 0 0,0 0 0 0 0,0 0-1 0 0,1 0 1 0 0,-1 0 0 0 0,0 0 0 0 0,0 0-1 0 0,0 0 1 0 0,0 0 0 0 0,0 0-1 0 0,0 0 1 0 0,0 0 0 0 0,0 0-1 0 0,0 0 1 0 0,0 0 0 0 0,0 0-1 0 0,0 0 1 0 0,1 0 0 0 0,-1 0-1 0 0,0 0 1 0 0,0 0 0 0 0,0 0 0 0 0,0 1-1 0 0,0-1 1 0 0,0 0 0 0 0,0 0-1 0 0,0 0 1 0 0,0 0 0 0 0,0 0-1 0 0,0 0 1 0 0,0 0 0 0 0,0 0-1 0 0,0 0 2 0 0,5 8 142 0 0,0 1-326 0 0,11 1 195 0 0,-12-7 99 0 0,-3-3-108 0 0,-1 1-1 0 0,1-1 1 0 0,-1 0 0 0 0,0 1-1 0 0,1-1 1 0 0,-1 0 0 0 0,1 1-1 0 0,-1-1 1 0 0,1 0 0 0 0,-1 0-1 0 0,1 1 1 0 0,-1-1 0 0 0,1 0-2 0 0,-1 0 0 0 0,0 0 0 0 0,0 0 0 0 0,0 0 1 0 0,0 0-1 0 0,0 0 0 0 0,0 0 0 0 0,0 0 1 0 0,0 1-1 0 0,0-1 0 0 0,0 0 0 0 0,0 0 0 0 0,0 0 1 0 0,0 0-1 0 0,0 0 0 0 0,0 0 0 0 0,0 0 1 0 0,0 0-1 0 0,0 0 0 0 0,0 0 0 0 0,0 0 1 0 0,0 0-1 0 0,0 0 0 0 0,0 0 0 0 0,0 0 1 0 0,0 0-1 0 0,0 0 0 0 0,0 1 0 0 0,0-1 0 0 0,1 0 1 0 0,-1 0-1 0 0,0 0 0 0 0,0 0 0 0 0,0 0 1 0 0,0 0-1 0 0,0 0 0 0 0,0 0 0 0 0,0 0 1 0 0,0 0-1 0 0,0 0 0 0 0,0 0 0 0 0,0 0 0 0 0,0 0 1 0 0,0 0-1 0 0,0 0 0 0 0,0 0 0 0 0,0 0 1 0 0,0 0-1 0 0,0 0 0 0 0,1 0 0 0 0,-1 0 1 0 0,0 0-1 0 0,0 0 0 0 0,0 0 0 0 0,0 0 1 0 0,0 0-1 0 0,0 0 0 0 0,0 0 0 0 0,0 0 0 0 0,0 0 1 0 0,0 0-1 0 0,0 0 0 0 0,0 0 0 0 0,0 0 1 0 0,0 0-1 0 0,0 0 0 0 0,0 0 0 0 0,0 0 1 0 0,0-1-1 0 0,1 1 0 0 0,-1 0 0 0 0,0 1 0 0 0,-1-1 0 0 0,1 0 0 0 0,1 1 0 0 0,-1-1-1 0 0,0 0 1 0 0,0 1 0 0 0,0-1 0 0 0,0 0 0 0 0,0 0 0 0 0,0 1 0 0 0,0-1 0 0 0,0 0 0 0 0,0 1 0 0 0,0-1-1 0 0,1 0 1 0 0,-1 0 0 0 0,0 1 0 0 0,0-1 0 0 0,0 0 0 0 0,1 0 0 0 0,-1 0 0 0 0,0 1 0 0 0,0-1-1 0 0,1 0 1 0 0,-1 0 0 0 0,0 0 0 0 0,0 1 0 0 0,1-1 0 0 0,0 1 6 0 0,0 0-1 0 0,1 0 1 0 0,-1 1 0 0 0,0-1-1 0 0,0 1 1 0 0,0-1 0 0 0,0 1-1 0 0,0-1 1 0 0,0 1 0 0 0,-1 0-1 0 0,1-1 1 0 0,-1 1-6 0 0,12 8-9 0 0,-11-10-1 0 0,-1 0 0 0 0,0 1 0 0 0,0-1 0 0 0,1 1 0 0 0,-1-1 0 0 0,0 0 0 0 0,1 1 0 0 0,-1-1 0 0 0,0 0 0 0 0,1 1 0 0 0,-1-1 0 0 0,0 0 0 0 0,1 0 0 0 0,-1 1 0 0 0,1-1 0 0 0,-1 0 1 0 0,1 0-1 0 0,-1 0 0 0 0,1 1 0 0 0,-1-1 0 0 0,1 0 10 0 0,1 1 291 0 0,-1-1-300 0 0,-1 0-1 0 0,0 1 0 0 0,1-1 0 0 0,-1 0 0 0 0,0 1 0 0 0,0-1 0 0 0,0 1 1 0 0,1-1-1 0 0,-1 1 0 0 0,0-1 0 0 0,0 0 0 0 0,0 1 0 0 0,0-1 0 0 0,0 1 1 0 0,0-1-1 0 0,0 1 0 0 0,0-1 10 0 0,1 4 363 0 0,4 3-725 0 0,-5-6 363 0 0,1 0-1 0 0,-1 0 1 0 0,0-1-1 0 0,1 1 1 0 0,-1 0-1 0 0,1 0 1 0 0,-1-1 0 0 0,1 1-1 0 0,-1-1 1 0 0,1 1-1 0 0,-1 0 0 0 0,1-1-3 0 0,0 1 0 0 0,0 0 0 0 0,0-1 0 0 0,0 1 0 0 0,0 0 0 0 0,0 0 0 0 0,0 0 0 0 0,0-1 0 0 0,0 1 0 0 0,-1 0 0 0 0,1 0 0 0 0,0 0 0 0 0,-1 0 0 0 0,1 1 0 0 0,-1-1 0 0 0,1 0 0 0 0,-1 0 0 0 0,0 0 0 0 0,1 0 0 0 0,-1 0 0 0 0,0 1 0 0 0,0-1 0 0 0,0 1 3 0 0,2 2 2 0 0,-2-3-5 0 0,0 0-1 0 0,1-1 0 0 0,-1 1 1 0 0,0 0-1 0 0,0-1 0 0 0,1 1 1 0 0,-1 0-1 0 0,0 0 1 0 0,0-1-1 0 0,0 1 0 0 0,0 0 1 0 0,0 0 3 0 0,0 0 5 0 0,0 0-1 0 0,1 0 1 0 0,-1-1 0 0 0,0 1 0 0 0,1 0 0 0 0,-1 0 0 0 0,1 0 0 0 0,-1 0 0 0 0,1-1 0 0 0,0 1-5 0 0,0 2 28 0 0,1 0-41 0 0,-1 1 0 0 0,0-1 0 0 0,0 1 1 0 0,-1 0-1 0 0,1-1 0 0 0,-1 5 13 0 0,1 3-154 0 0,2 15 276 0 0,-3-8-53 0 0,-1 11-382 0 0,0-8 377 0 0,1-21-63 0 0,0 0 0 0 0,0 0 0 0 0,0 0 0 0 0,0 0 0 0 0,0 0 0 0 0,1 0 0 0 0,-1 0 0 0 0,0 0 1 0 0,0 0-1 0 0,0 0 0 0 0,0 0 0 0 0,0-1 0 0 0,1 1 0 0 0,-1 0 0 0 0,0 0 0 0 0,0 0 0 0 0,0 0 0 0 0,0 0 1 0 0,0 0-1 0 0,0 0 0 0 0,1 0 0 0 0,-1 0 0 0 0,0 0 0 0 0,0 0 0 0 0,0-1 0 0 0,0 1 0 0 0,0 0 1 0 0,0 0-1 0 0,0 0 0 0 0,0 0 0 0 0,0 0 0 0 0,0 0 0 0 0,0-1 0 0 0,0 1 0 0 0,1 0-1 0 0,-1-3-26 0 0,1 1-1 0 0,0-1 1 0 0,0 1-1 0 0,0-1 1 0 0,0 1-1 0 0,0 0 0 0 0,1-1 1 0 0,-1 1 26 0 0,2-2-9 0 0,7-11 105 0 0,-7 11-133 0 0,-1-1 0 0 0,1 1 0 0 0,2-5 37 0 0,0-4 108 0 0,1-2-85 0 0,0 0-1 0 0,-1 0 1 0 0,1-7-23 0 0,-4 9 20 0 0,0 0 0 0 0,-1 0 0 0 0,-1 0 0 0 0,-1-5-20 0 0,1-5-21 0 0,0 20 14 0 0,-1 0-1 0 0,1 0 1 0 0,-1 0 0 0 0,0 1 0 0 0,1-1-1 0 0,-2-1 8 0 0,-2-12 131 0 0,3 14-132 0 0,1 1 0 0 0,0 0 0 0 0,-1 0 0 0 0,1 0 0 0 0,-1 0 0 0 0,0-1 0 0 0,1 1 0 0 0,-1 0 0 0 0,0 0 0 0 0,0 0 0 0 0,0 0 1 0 0,1 1-1 0 0,-2-2 1 0 0,1 1 4 0 0,0 0 1 0 0,0 0-1 0 0,0 0 1 0 0,0 0-1 0 0,0 0 0 0 0,1 0 1 0 0,-1 0-1 0 0,0 0 1 0 0,1-1-1 0 0,-1 1 1 0 0,1 0-1 0 0,-1 0 1 0 0,1-1-1 0 0,-1 0-4 0 0,1 2 0 0 0,0-1 0 0 0,0 0-1 0 0,0 1 1 0 0,0-1 0 0 0,0 0-1 0 0,0 1 1 0 0,0-1 0 0 0,-1 0-1 0 0,1 1 1 0 0,0-1 0 0 0,-1 1-1 0 0,1-1 1 0 0,0 0 0 0 0,-1 1-1 0 0,1-1 1 0 0,-1 1-1 0 0,1-1 1 0 0,0 1 0 0 0,-1-1-1 0 0,1 1 1 0 0,-1-1 0 0 0,0 1-1 0 0,1 0 1 0 0,-1-1 0 0 0,1 1-1 0 0,-1 0 1 0 0,0-1 0 0 0,1 1-1 0 0,-1 0 1 0 0,0 0 0 0 0,1 0-1 0 0,-1 0 1 0 0,0 0 0 0 0,1-1-1 0 0,-1 1 1 0 0,0 0 0 0 0,1 0-1 0 0,-1 1 1 0 0,0-1 0 0 0,1 0-1 0 0,-1 0 1 0 0,0 0 0 0 0,1 0 0 0 0,-7 1 73 0 0,5-1-84 0 0,1 0 1 0 0,0 0-1 0 0,-1 0 1 0 0,1 0-1 0 0,0 1 1 0 0,0-1-1 0 0,-1 0 1 0 0,1 1 10 0 0,-9 1-31 0 0,8-1 35 0 0,1-1 0 0 0,-1 0-1 0 0,1 0 1 0 0,0 1 0 0 0,-1-1 0 0 0,1 1 0 0 0,0-1 0 0 0,-1 1 0 0 0,1 0 0 0 0,-1 0-4 0 0,2-1-5 0 0,-1 0 0 0 0,1 1 1 0 0,0-1-1 0 0,-1 0 0 0 0,1 0 0 0 0,-1 1 0 0 0,1-1 1 0 0,-1 0-1 0 0,1 0 0 0 0,0 0 0 0 0,-1 0 1 0 0,1 1-1 0 0,-1-1 0 0 0,1 0 0 0 0,-1 0 0 0 0,1 0 1 0 0,-1 0-1 0 0,1 0 0 0 0,-1 0 0 0 0,1 0 0 0 0,-1-1 1 0 0,1 1-1 0 0,-1 0 0 0 0,1 0 0 0 0,-1 0 5 0 0,-8-8-71 0 0,-6 0-17 0 0,11 6 398 0 0,4 1-326 0 0,-1 1 0 0 0,0 0 0 0 0,0-1-1 0 0,1 1 1 0 0,-1-1 0 0 0,0 1 0 0 0,1-1 0 0 0,-1 1 0 0 0,1-1-1 0 0,-1 1 1 0 0,0-1 16 0 0,-2-4 70 0 0,3 4-75 0 0,-1 0-1 0 0,1 1 1 0 0,-1-1 0 0 0,1 0 0 0 0,-1 1-1 0 0,1-1 1 0 0,-1 0 0 0 0,1 1 0 0 0,-1-1-1 0 0,0 1 1 0 0,1-1 0 0 0,-1 1 5 0 0,1 0 4 0 0,-1-1 1 0 0,1 1-1 0 0,0 0 1 0 0,0 0-1 0 0,-1 0 1 0 0,1-1-1 0 0,0 1 1 0 0,0 0-1 0 0,0 0 1 0 0,-1-1-1 0 0,1 1 1 0 0,0 0-1 0 0,0-1 1 0 0,0 1-1 0 0,0 0 1 0 0,-1-1-1 0 0,1 1 0 0 0,0 0 1 0 0,0-1-1 0 0,0 1 1 0 0,0 0-1 0 0,0-1 1 0 0,0 1-5 0 0,-2-5 85 0 0,2 4-91 0 0,0 1 0 0 0,0 0 0 0 0,0-1-1 0 0,0 1 1 0 0,0 0 0 0 0,0-1 0 0 0,0 1 0 0 0,0 0 0 0 0,1 0 0 0 0,-1-1 0 0 0,0 1 0 0 0,0 0-1 0 0,0-1 1 0 0,0 1 0 0 0,0 0 0 0 0,1-1 0 0 0,-1 1 0 0 0,0 0 0 0 0,0 0 0 0 0,0-1 0 0 0,1 1 6 0 0,1-4 161 0 0,-1 3-142 0 0,-1-1-1 0 0,1 1 1 0 0,0 0 0 0 0,0-1-1 0 0,0 1 1 0 0,0 0-1 0 0,0 0 1 0 0,0-1-1 0 0,1 1 1 0 0,-1 0 0 0 0,0 0-1 0 0,0 0 1 0 0,1 0-19 0 0,1 2-28 0 0,-3-1 26 0 0,0 0 0 0 0,0 0 1 0 0,0 0-1 0 0,0 0 1 0 0,0 0-1 0 0,0 0 0 0 0,0 0 1 0 0,0 0-1 0 0,1 0 0 0 0,-1 0 1 0 0,0 0-1 0 0,0 1 0 0 0,0-1 1 0 0,0 0-1 0 0,0 0 0 0 0,0 0 1 0 0,0 0-1 0 0,0 0 0 0 0,0 0 1 0 0,0 0-1 0 0,1 0 0 0 0,-1 0 1 0 0,0 0-1 0 0,0 0 0 0 0,0 0 1 0 0,0 0-1 0 0,0 0 1 0 0,0 0-1 0 0,0 0 0 0 0,0 0 1 0 0,0-1-1 0 0,0 1 0 0 0,0 0 1 0 0,1 0-1 0 0,-1 0 0 0 0,0 0 1 0 0,0 0-1 0 0,0 0 0 0 0,0 0 1 0 0,0 0-1 0 0,0 0 0 0 0,0 0 1 0 0,0 0-1 0 0,0 0 0 0 0,0 0 1 0 0,0 0-1 0 0,0 0 0 0 0,0-1 1 0 0,0 1-1 0 0,0 0 1 0 0,0 0-1 0 0,0 0 0 0 0,0 0 1 0 0,0 0-1 0 0,0 0 0 0 0,0 0 1 0 0,0 0-1 0 0,0 0 0 0 0,0 0 2 0 0,1-1 11 0 0,-1 0 0 0 0,0 1-1 0 0,0-1 1 0 0,1 0-1 0 0,-1 1 1 0 0,0-1 0 0 0,1 1-1 0 0,-1-1 1 0 0,1 1 0 0 0,-1-1-1 0 0,0 1 1 0 0,1-1 0 0 0,-1 1-1 0 0,1-1 1 0 0,0 1-1 0 0,-1 0 1 0 0,1-1 0 0 0,-1 1-1 0 0,1 0-10 0 0,4-4 5 0 0,0 0 86 0 0,-4 3-99 0 0,0 0 1 0 0,0 0-1 0 0,0 1 0 0 0,0-1 0 0 0,0 0 1 0 0,0 1-1 0 0,0-1 0 0 0,0 0 0 0 0,0 1 1 0 0,0 0-1 0 0,0-1 0 0 0,0 1 0 0 0,0 0 0 0 0,0-1 1 0 0,1 1 7 0 0,-1 0 23 0 0,-1-1 1 0 0,1 1 0 0 0,0-1 0 0 0,0 1-1 0 0,-1-1 1 0 0,1 0 0 0 0,0 1 0 0 0,-1-1-1 0 0,1 0 1 0 0,-1 1 0 0 0,1-2-24 0 0,2-1 48 0 0,13-5-171 0 0,-13 5 126 0 0,1 1 0 0 0,0-1 0 0 0,0 1 0 0 0,0 0 0 0 0,0 0 0 0 0,0 0 0 0 0,0 1 0 0 0,4-1-3 0 0,5-1-28 0 0,-10 2 33 0 0,0 1 0 0 0,0-1 0 0 0,0 0 0 0 0,0 0 0 0 0,0 0 0 0 0,0 0 0 0 0,0-1 0 0 0,0 1 0 0 0,0-1 0 0 0,-1 1 0 0 0,2-2-5 0 0,-2 2 5 0 0,0 0-1 0 0,0 0 1 0 0,-1 0-1 0 0,1 0 1 0 0,0 1-1 0 0,0-1 1 0 0,0 1-1 0 0,2-1-4 0 0,-3 1 4 0 0,1 0 0 0 0,0-1 1 0 0,-1 1-1 0 0,1-1 0 0 0,-1 1 0 0 0,1-1 0 0 0,-1 0 0 0 0,1 1 0 0 0,-1-1 0 0 0,2-1-4 0 0,-3 2 1 0 0,1-1-1 0 0,0 0 0 0 0,0 0 0 0 0,-1 1 0 0 0,1-1 0 0 0,0 1 0 0 0,0-1 0 0 0,0 1 0 0 0,0-1 0 0 0,0 1 0 0 0,0 0 1 0 0,0-1-1 0 0,0 1 0 0 0,0 0 0 0 0,2-2-36 0 0,0 0 21 0 0,-1 2 19 0 0,0 0 0 0 0,0-1 0 0 0,-1 1 0 0 0,1-1 0 0 0,0 1-1 0 0,0-1 1 0 0,-1 0 0 0 0,2 0-4 0 0,9-4-10 0 0,-3 2-54 0 0,-8 2 65 0 0,0 0-1 0 0,0 1 1 0 0,0-1 0 0 0,0 1 0 0 0,1-1 0 0 0,-1 1-1 0 0,0 0 1 0 0,0 0 0 0 0,1-1-1 0 0,0 1 7 0 0,-1 0 0 0 0,0 0 0 0 0,0 0 0 0 0,1-1 0 0 0,-1 1-1 0 0,0 0 1 0 0,0-1 0 0 0,1 1 0 0 0,-1-1 0 0 0,0 1 0 0 0,0-1 0 0 0,0 1 0 0 0,0-1 0 0 0,0 0-1 0 0,0 0 1 0 0,0 0 0 0 0,0 0 0 0 0,1 0-7 0 0,8-6 15 0 0,-8 6-1 0 0,0-1 0 0 0,-1 1 0 0 0,1 0-1 0 0,0 0 1 0 0,0-1 0 0 0,2 1-14 0 0,8-6-43 0 0,-11 6 47 0 0,0 1 0 0 0,0-1 0 0 0,0 0 0 0 0,1 1 0 0 0,-1-1 0 0 0,0 1 1 0 0,0-1-1 0 0,1 1 0 0 0,-1 0 0 0 0,0-1 0 0 0,1 1 0 0 0,-1 0-4 0 0,2-2-16 0 0,0 0 0 0 0,-1-1-1 0 0,1 1 1 0 0,-1-1 0 0 0,0 1 0 0 0,1-2 16 0 0,4-1 106 0 0,-1 2-43 0 0,-1 1-137 0 0,-4 2 75 0 0,-1 0 0 0 0,0 0 0 0 0,0 0-1 0 0,0 0 1 0 0,1 0 0 0 0,-1 0 0 0 0,0 0 0 0 0,0 0 0 0 0,1 0 0 0 0,-1 0 0 0 0,0 0-1 0 0,0 0 1 0 0,0-1 0 0 0,1 1 0 0 0,-1 0 0 0 0,0 0 0 0 0,0 0 0 0 0,0 0 0 0 0,0 0-1 0 0,1 0 1 0 0,-1-1 0 0 0,0 1 0 0 0,0 0 0 0 0,0 0 0 0 0,0 0 0 0 0,0 0 0 0 0,1-1-1 0 0,-1 1 1 0 0,0 0 0 0 0,0 0 0 0 0,0-1 0 0 0,0 1 0 0 0,0 0-1 0 0,1-3-48 0 0,-1 4-3 0 0,-3 5 90 0 0,2-5-37 0 0,0-1 0 0 0,0 1 0 0 0,0-1 0 0 0,0 1 0 0 0,0-1 0 0 0,0 1 0 0 0,0-1 0 0 0,0 1 0 0 0,0-1-2 0 0,-9 5 19 0 0,2 1-163 0 0,-4 3 126 0 0,0 0-1 0 0,0 0 0 0 0,-1-1 0 0 0,0-1 1 0 0,-3 1 18 0 0,15-7 1 0 0,-3 0-43 0 0,0 1-1 0 0,1-1 1 0 0,-1 1-1 0 0,1 0 1 0 0,0 0-1 0 0,-2 2 43 0 0,4-3-12 0 0,0-1-1 0 0,1 0 1 0 0,-1 1 0 0 0,0-1-1 0 0,1 0 1 0 0,-1 1-1 0 0,0-1 1 0 0,1 0-1 0 0,-1 0 1 0 0,0 0-1 0 0,0 1 1 0 0,1-1-1 0 0,-2 0 13 0 0,-4 1-16 0 0,3 0-91 0 0,2-1 103 0 0,1 0 0 0 0,0-1 0 0 0,0 1 0 0 0,0 0 0 0 0,0 0 1 0 0,0 0-1 0 0,0 0 0 0 0,0 0 0 0 0,0 0 0 0 0,-1 0 0 0 0,1 0 0 0 0,0 0 1 0 0,0 0-1 0 0,0 0 0 0 0,0 0 0 0 0,0 0 0 0 0,0 0 0 0 0,0 0 1 0 0,0 1-1 0 0,0-1 0 0 0,-1 0 0 0 0,1 0 0 0 0,0 0 0 0 0,0 0 0 0 0,0 0 1 0 0,0 0-1 0 0,0 0 0 0 0,0 0 0 0 0,0 0 0 0 0,0 0 0 0 0,0 0 0 0 0,0 0 1 0 0,0 0-1 0 0,-1 1 0 0 0,1-1 0 0 0,0 0 0 0 0,0 0 4 0 0,1-1 2 0 0,2-2 18 0 0,1 0 0 0 0,-1-1 0 0 0,0 1 0 0 0,1-3-20 0 0,0 1-12 0 0,1 0 1 0 0,0 0 0 0 0,0 0 0 0 0,0 1-1 0 0,1-1 1 0 0,0 1 0 0 0,2-1 11 0 0,-7 4 1 0 0,0 1 6 0 0,0-1 0 0 0,0 1-1 0 0,0-1 1 0 0,0 0 0 0 0,0 1-1 0 0,0-1 1 0 0,0 0 0 0 0,0 0-1 0 0,-1 0 1 0 0,1 1 0 0 0,0-1-1 0 0,0 0 1 0 0,-1 0 0 0 0,1 0-1 0 0,-1 0 1 0 0,1-1 0 0 0,-1 1-1 0 0,1 0-6 0 0,-5 2 37 0 0,0 0 0 0 0,1 1-1 0 0,-1-1 1 0 0,-1 2-37 0 0,-54 37-421 0 0,39-26 366 0 0,5-4-95 0 0,-11 5 150 0 0,16-10-23 0 0,1 0 0 0 0,-1 1 0 0 0,1 1 1 0 0,0 0-1 0 0,-5 5 23 0 0,11-9-70 0 0,5-4-83 0 0,4 0 120 0 0,-2-1 45 0 0,-1 1 0 0 0,1-1 0 0 0,-1 0 0 0 0,1 0 0 0 0,-1 0 0 0 0,0 0 0 0 0,0 0 0 0 0,1-1 0 0 0,0-1-12 0 0,15-11 165 0 0,8-2 1 0 0,-12 6-54 0 0,0 2 0 0 0,13-7-112 0 0,-14 8-24 0 0,-12 6-7 0 0,1 1 0 0 0,-1-1-1 0 0,1 1 1 0 0,-1-1 0 0 0,1 1 0 0 0,1 0 31 0 0,-3 0 8 0 0,0 1 0 0 0,0-1 0 0 0,0 1 0 0 0,0-1 1 0 0,0 0-1 0 0,0 1 0 0 0,0-1 0 0 0,0 0 0 0 0,1 0-8 0 0,-2 0-7 0 0,1 1 0 0 0,-1-1 1 0 0,1 1-1 0 0,-1 0 0 0 0,1-1 0 0 0,0 1 0 0 0,-1-1 0 0 0,1 1 1 0 0,-1 0-1 0 0,1-1 0 0 0,0 1 0 0 0,0 0 0 0 0,-1 0 1 0 0,1 0-1 0 0,0-1 0 0 0,0 1 7 0 0,0 0 13 0 0,-1 0 0 0 0,1 0 0 0 0,0 0 0 0 0,0-1 0 0 0,-1 1 0 0 0,1 0 1 0 0,0-1-1 0 0,0 1 0 0 0,-1 0 0 0 0,1-1 0 0 0,0 1 0 0 0,-1-1 0 0 0,1 1 0 0 0,-1-1 0 0 0,1 0 0 0 0,-1 1 1 0 0,1-1-14 0 0,0 0-6 0 0,-1 1 1 0 0,0-1 0 0 0,1 1 0 0 0,-1 0 0 0 0,0-1 0 0 0,1 1 0 0 0,-1-1 0 0 0,1 1 0 0 0,-1 0 0 0 0,1-1-1 0 0,-1 1 1 0 0,1 0 0 0 0,-1 0 0 0 0,1-1 0 0 0,-1 1 0 0 0,1 0 0 0 0,-1 0 0 0 0,1 0 0 0 0,-1 0 0 0 0,1 0-1 0 0,-1 0 1 0 0,1 0 0 0 0,0 0 5 0 0,0 0 3 0 0,-1 0 1 0 0,1-1-1 0 0,-1 1 0 0 0,0 0 1 0 0,1 0-1 0 0,-1 0 0 0 0,1 0 0 0 0,-1 0 1 0 0,1-1-1 0 0,-1 1 0 0 0,1 0 1 0 0,-1 0-1 0 0,0-1 0 0 0,1 1 0 0 0,-1 0 1 0 0,0-1-1 0 0,1 1 0 0 0,-1 0 0 0 0,0-1 1 0 0,1 1-1 0 0,-1-1 0 0 0,0 1 1 0 0,0-1-4 0 0,1 1 5 0 0,-1-1 1 0 0,1 0-1 0 0,0 1 1 0 0,-1-1-1 0 0,1 1 1 0 0,-1-1-1 0 0,1 1 1 0 0,0-1-1 0 0,0 1 1 0 0,0-1-6 0 0,6-3-85 0 0,-7 4 95 0 0,1-1 0 0 0,0 1 0 0 0,-1 0 1 0 0,1-1-1 0 0,0 1 0 0 0,-1 0 0 0 0,1-1 0 0 0,0 1 0 0 0,-1 0 0 0 0,1 0 1 0 0,0 0-1 0 0,0-1 0 0 0,-1 1 0 0 0,1 0 0 0 0,0 0 0 0 0,0 0 1 0 0,-1 0-1 0 0,1 0 0 0 0,0 1-10 0 0,5-6-48 0 0,-1 1-79 0 0,-1 0 220 0 0,0-1-165 0 0,-4 5 73 0 0,0 1-1 0 0,0-1 0 0 0,0 0 0 0 0,0 0 0 0 0,0 0 0 0 0,0 0 0 0 0,0 0 0 0 0,0 0 0 0 0,0 0 0 0 0,0 0 0 0 0,0 0 0 0 0,0 0 0 0 0,0 0 0 0 0,0 0 0 0 0,0 0 0 0 0,0 0 0 0 0,0 0 1 0 0,0 0-1 0 0,0 0 0 0 0,0 0 0 0 0,0 0 0 0 0,0 0 0 0 0,0 0 0 0 0,0 0 0 0 0,0 1 0 0 0,0-1 0 0 0,0 0 0 0 0,0 0 0 0 0,0 0 0 0 0,0 0 0 0 0,0 0 0 0 0,0 0 0 0 0,0 0 0 0 0,0 0 1 0 0,1 0-1 0 0,-1 0 0 0 0,0 0 0 0 0,0 0 0 0 0,0 0 0 0 0,0 0 0 0 0,0 0 0 0 0,0 0 0 0 0,0 0 0 0 0,0 0 0 0 0,0 0 0 0 0,0 0 0 0 0,0 0 0 0 0,0 0 0 0 0,0 0 0 0 0,0 0 0 0 0,0 0 1 0 0,0 0-1 0 0,0 0 0 0 0,0 0 0 0 0,0 0 0 0 0,0 0 0 0 0,0 0 0 0 0,1 0 0 0 0,-1 0 0 0 0,0 0 0 0 0,0 0 0 0 0,0 0 0 0 0,0 0 0 0 0,0 0 0 0 0,0 0 0 0 0,0-1 0 0 0,0 1 0 0 0,0 0 1 0 0,0 0-1 0 0,0 0 2 0 0,0 0 1 0 0,0 0-1 0 0,0 0 1 0 0,0 0 0 0 0,0 0-1 0 0,0 0 1 0 0,0 0-1 0 0,0 0 1 0 0,0 0-1 0 0,0 0 1 0 0,0 0 0 0 0,0 0-1 0 0,0 0 1 0 0,0 0-1 0 0,0 0 1 0 0,0 0 0 0 0,-1 0-1 0 0,1 0 1 0 0,0 0-1 0 0,0 0 1 0 0,0 0-1 0 0,0 0 1 0 0,0 0 0 0 0,0 0-1 0 0,0 0 1 0 0,0 0-1 0 0,0 0 1 0 0,0 0 0 0 0,0 0-1 0 0,0 0 1 0 0,0 0-1 0 0,0 0 1 0 0,0 0-1 0 0,0 0 1 0 0,0 0 0 0 0,0 0-1 0 0,0 0 1 0 0,0 0-1 0 0,0 0 1 0 0,0 0 0 0 0,0 0-1 0 0,0 0 1 0 0,0 0-1 0 0,0 0 1 0 0,0 0 0 0 0,0 0-1 0 0,-1 0 1 0 0,1 0-1 0 0,0 0 1 0 0,0 0-1 0 0,0 0 1 0 0,0 0 0 0 0,0 0-1 0 0,0 0 1 0 0,0 0-1 0 0,0 0 1 0 0,0 0 0 0 0,0 0-1 0 0,0 0 1 0 0,0 0-1 0 0,0 0 1 0 0,0 0-1 0 0,0 0 1 0 0,0 0 0 0 0,0 0-3 0 0,0 1 8 0 0,1-2-39 0 0,-2-1 33 0 0,1 2-1 0 0,0 0-1 0 0,0 0 0 0 0,0 0 1 0 0,0 0-1 0 0,0 0 1 0 0,0 0-1 0 0,0 0 1 0 0,0 0-1 0 0,0 0 0 0 0,0 0 1 0 0,0 0-1 0 0,0 0 1 0 0,0 0-1 0 0,0 0 1 0 0,0 0-1 0 0,0 0 0 0 0,0 0 1 0 0,0 0-1 0 0,0 0 1 0 0,0 0-1 0 0,0 0 1 0 0,0 0-1 0 0,0 0 0 0 0,0 0 1 0 0,0 0-1 0 0,0 0 1 0 0,0 0-1 0 0,0 0 1 0 0,0 0-1 0 0,0 0 0 0 0,0 0 1 0 0,0 0-1 0 0,0 0 1 0 0,0 0-1 0 0,0 0 1 0 0,0 0-1 0 0,0-1 0 0 0,0 1 1 0 0,0 0-1 0 0,0 0 1 0 0,0 0-1 0 0,0 0 1 0 0,0 0-1 0 0,0 0 0 0 0,0 0 1 0 0,0 0-1 0 0,0 0 1 0 0,0 0-1 0 0,0 0 1 0 0,0 0-1 0 0,0 0 0 0 0,0 0-7 0 0,1 0-1 0 0,-1 0 1 0 0,0 0 0 0 0,1 0 0 0 0,-1 0-1 0 0,0-1 1 0 0,1 1 0 0 0,-1 0 0 0 0,0 0-1 0 0,1 0 1 0 0,-1-1 0 0 0,0 1 0 0 0,0 0-1 0 0,1-1 1 0 0,-1 1 0 0 0,0 0 0 0 0,0 0-1 0 0,0-1 1 0 0,1 1 0 0 0,-1 0-1 0 0,0-1 8 0 0,0 1 4 0 0,0 0-1 0 0,0-1 0 0 0,0 1 0 0 0,0 0 0 0 0,1 0 0 0 0,-1-1 0 0 0,0 1 0 0 0,0 0 0 0 0,0 0 0 0 0,0-1 0 0 0,0 1 0 0 0,1 0 0 0 0,-1 0 0 0 0,0 0 0 0 0,0 0 0 0 0,1-1 0 0 0,-1 1 0 0 0,0 0 0 0 0,0 0 0 0 0,0 0 0 0 0,1 0 0 0 0,-1 0 1 0 0,0 0-1 0 0,0-1 0 0 0,1 1 0 0 0,-1 0 0 0 0,0 0 0 0 0,1 0 0 0 0,-1 0 0 0 0,0 0 0 0 0,0 0 0 0 0,1 0 0 0 0,-1 0 0 0 0,0 0 0 0 0,0 0 0 0 0,1 0 0 0 0,-1 1 0 0 0,0-1 0 0 0,1 0 0 0 0,-1 0 0 0 0,0 0 0 0 0,0 0 0 0 0,0 0 0 0 0,1 0 1 0 0,-1 1-1 0 0,0-1 0 0 0,0 0-3 0 0,0 0-3 0 0,0 0 1 0 0,0 0 0 0 0,0 0 0 0 0,0 0 0 0 0,0 0-1 0 0,0 0 1 0 0,0-1 0 0 0,0 1 0 0 0,0 0 0 0 0,1 0 0 0 0,-1 0-1 0 0,0 0 1 0 0,0 0 0 0 0,0 0 0 0 0,0 0 0 0 0,0 0-1 0 0,0 0 1 0 0,0 0 0 0 0,0 0 0 0 0,0 0 0 0 0,0 0-1 0 0,0 0 1 0 0,0 0 0 0 0,0 0 0 0 0,0 0 0 0 0,0-1-1 0 0,0 1 1 0 0,0 0 0 0 0,0 0 0 0 0,0 0 0 0 0,0 0-1 0 0,0 0 1 0 0,1 0 0 0 0,-1 0 0 0 0,0 0 0 0 0,0 0 0 0 0,0 0-1 0 0,0 0 1 0 0,0 0 0 0 0,0 0 0 0 0,0 0 0 0 0,0 0-1 0 0,0 0 1 0 0,0 0 0 0 0,0 0 0 0 0,0 0 0 0 0,0 0-1 0 0,0 0 1 0 0,1 0 0 0 0,-1 0 0 0 0,0 0 0 0 0,0 0-1 0 0,0 0 1 0 0,0 1 0 0 0,0-1 0 0 0,0 0 0 0 0,0 0 0 0 0,0 0-1 0 0,0 0 3 0 0,0-2-25 0 0,1 2-21 0 0,-1 0 49 0 0,0 0-1 0 0,0 0 1 0 0,0 0 0 0 0,0 0-1 0 0,0 0 1 0 0,0 0 0 0 0,0 0-1 0 0,0 0 1 0 0,0 0-1 0 0,0 0 1 0 0,0 0 0 0 0,0 0-1 0 0,0 0 1 0 0,0 0 0 0 0,1 0-1 0 0,-1-1 1 0 0,0 1 0 0 0,0 0-1 0 0,0 0 1 0 0,0 0-1 0 0,0 0 1 0 0,0 0 0 0 0,0 0-1 0 0,0 0 1 0 0,0 0 0 0 0,0 0-1 0 0,0 0 1 0 0,1 0 0 0 0,-1 0-1 0 0,0 0 1 0 0,0 0-1 0 0,0 0 1 0 0,0 0 0 0 0,0 0-1 0 0,0 1 1 0 0,0-1 0 0 0,0 0-1 0 0,0 0 1 0 0,0 0 0 0 0,0 0-1 0 0,0 0 1 0 0,0 0-1 0 0,1 0 1 0 0,-1 0 0 0 0,0 0-1 0 0,0 0 1 0 0,0 0 0 0 0,0 0-1 0 0,0 0 1 0 0,0 0-1 0 0,0 0 1 0 0,0 0 0 0 0,0 1-1 0 0,0-1 1 0 0,0 0 0 0 0,0 0-1 0 0,0 0 1 0 0,0 0 0 0 0,0 0-1 0 0,0 0 1 0 0,0 0-1 0 0,0 0 1 0 0,0 0 0 0 0,0 0-1 0 0,0 0 1 0 0,0 1 0 0 0,0-1-3 0 0,5-5-79 0 0,1 2 146 0 0,-6 3-65 0 0,0 0 0 0 0,0 0 0 0 0,0 0 0 0 0,0 0 0 0 0,1 0-1 0 0,-1 0 1 0 0,0 0 0 0 0,0 0 0 0 0,0 0 0 0 0,0 0 0 0 0,0 0-1 0 0,0 0 1 0 0,0 0 0 0 0,0 0 0 0 0,0 0 0 0 0,1-1 0 0 0,-1 1-1 0 0,0 0 1 0 0,0 0 0 0 0,0 0 0 0 0,0 0 0 0 0,0 0-1 0 0,0 0 1 0 0,0 0 0 0 0,0 0 0 0 0,0 0 0 0 0,0 0 0 0 0,0 0-1 0 0,0 0 1 0 0,0 0 0 0 0,0 0 0 0 0,0 0 0 0 0,1-1 0 0 0,-1 1-1 0 0,0 0 1 0 0,0 0 0 0 0,0 0 0 0 0,0 0 0 0 0,0 0 0 0 0,0 0-1 0 0,0 0 1 0 0,0 0 0 0 0,0 0 0 0 0,0-1-2 0 0,-1 1 52 0 0,2 2-68 0 0,-1-2 14 0 0,0 0 1 0 0,0 0-1 0 0,0 0 0 0 0,0 0 1 0 0,0 0-1 0 0,0 0 1 0 0,0 0-1 0 0,0 0 1 0 0,0 0-1 0 0,0 0 1 0 0,0 0-1 0 0,0 0 0 0 0,0 0 1 0 0,0 0-1 0 0,0 0 1 0 0,0-1-1 0 0,0 1 1 0 0,1 0-1 0 0,-1 0 0 0 0,0 0 1 0 0,0 0-1 0 0,0 0 1 0 0,0 0-1 0 0,0 0 1 0 0,0 0-1 0 0,0 0 1 0 0,0 0-1 0 0,0 0 0 0 0,0 0 1 0 0,0 0-1 0 0,0 0 1 0 0,0 0-1 0 0,0 0 1 0 0,0 0-1 0 0,0 0 0 0 0,0 0 1 0 0,0 0-1 0 0,0 0 1 0 0,0 0-1 0 0,1 0 1 0 0,-1 0-1 0 0,0 0 0 0 0,0 0 1 0 0,0 0-1 0 0,0 0 1 0 0,0 0-1 0 0,0 0 1 0 0,0 0-1 0 0,0 0 1 0 0,0 1-1 0 0,0-1 0 0 0,0 0 1 0 0,0 0-1 0 0,0 0 1 0 0,0 0-1 0 0,0 0 1 0 0,0 0 1 0 0,8 1 6 0 0,-2-5 5 0 0,-5 4-10 0 0,-1 0 0 0 0,1-1 0 0 0,-1 1-1 0 0,0 0 1 0 0,1 0 0 0 0,-1-1 0 0 0,1 1-1 0 0,-1 0 1 0 0,0-1 0 0 0,1 1 0 0 0,-1 0 0 0 0,0-1-1 0 0,1 1 1 0 0,-1-1 0 0 0,0 1 0 0 0,0 0-1 0 0,1-1 0 0 0,-1 1 2 0 0,0 0-1 0 0,0-1 0 0 0,0 1 1 0 0,0 0-1 0 0,0 0 0 0 0,0 0 1 0 0,0 0-1 0 0,0 0 0 0 0,0-1 1 0 0,0 1-1 0 0,0 0 0 0 0,0 0 1 0 0,0 0-1 0 0,0 0 0 0 0,0 0 1 0 0,0 0-1 0 0,1 0 0 0 0,-1-1 1 0 0,0 1-1 0 0,0 0 0 0 0,0 0 1 0 0,0 0-1 0 0,0 0 0 0 0,0 0 1 0 0,0 0-1 0 0,0 0 1 0 0,1 0-1 0 0,-1 0 0 0 0,0 0 1 0 0,0 0-1 0 0,0 0 0 0 0,0 0 1 0 0,0 0-1 0 0,0 0 0 0 0,1 0 1 0 0,-1 0-1 0 0,0 0 0 0 0,0 0 1 0 0,0 0-1 0 0,0 0 0 0 0,0 0 1 0 0,1 0-1 0 0,-1 0-1 0 0,0 2 56 0 0,1-1-41 0 0,0 0 0 0 0,-1 0 0 0 0,1 0 0 0 0,-1 0 0 0 0,1 1 0 0 0,-1-1 0 0 0,1 0 1 0 0,-1 0-1 0 0,0 0 0 0 0,0 1 0 0 0,1-1 0 0 0,-1 0 0 0 0,0 1 0 0 0,0-1 0 0 0,0 0 0 0 0,-1 0 1 0 0,1 1-1 0 0,0 0-15 0 0,-1 0 10 0 0,1 0 0 0 0,-1-1 0 0 0,1 1 0 0 0,0 0-1 0 0,0 0 1 0 0,0 0 0 0 0,0 0 0 0 0,0 0 0 0 0,0 0 0 0 0,1 0 0 0 0,-1 0 0 0 0,1 0 0 0 0,-1-1 0 0 0,1 1 0 0 0,0 1-10 0 0,2 3-140 0 0,-3-5 144 0 0,1 0-1 0 0,-1 0 0 0 0,1 0 0 0 0,-1 0 0 0 0,0 0 0 0 0,1 0 1 0 0,-1-1-1 0 0,1 1 0 0 0,0 0 0 0 0,0 0-3 0 0,0 0 3 0 0,-1 0 0 0 0,1 1 0 0 0,0-1 0 0 0,0 0 0 0 0,-1 0 0 0 0,1 1 0 0 0,-1-1 0 0 0,1 0 0 0 0,-1 1 0 0 0,0-1-1 0 0,1 1 1 0 0,-1-1 0 0 0,0 2-3 0 0,0-1 1 0 0,1 0-1 0 0,-1 0 1 0 0,1 0-1 0 0,-1 0 1 0 0,1 0-1 0 0,0 0 0 0 0,2 3 92 0 0,-3-5-88 0 0,1 1 0 0 0,-1 0 0 0 0,0-1 0 0 0,1 1-1 0 0,-1-1 1 0 0,0 1 0 0 0,1-1 0 0 0,-1 1 0 0 0,0 0-1 0 0,0-1 1 0 0,0 1 0 0 0,1-1 0 0 0,-1 1 0 0 0,0 0-1 0 0,0-1 1 0 0,0 1 0 0 0,0 0 0 0 0,0-1 0 0 0,0 1-1 0 0,0 0-3 0 0,0 0 9 0 0,0 0 0 0 0,0 1 0 0 0,0-1-1 0 0,0 0 1 0 0,0 0 0 0 0,1 1 0 0 0,-1-1-1 0 0,0 0 1 0 0,1 0 0 0 0,-1 0 0 0 0,1 0-1 0 0,0 0 1 0 0,-1 1-9 0 0,1-1 8 0 0,0 1-1 0 0,0 0 0 0 0,-1-1 0 0 0,1 1 1 0 0,-1-1-1 0 0,1 1 0 0 0,-1 0 0 0 0,1 0-7 0 0,-1 4 9 0 0,1 0 0 0 0,0 0 0 0 0,0 0 0 0 0,0 0 0 0 0,1 1-9 0 0,4 16 23 0 0,-5-22-14 0 0,-1 0 0 0 0,1 0 0 0 0,0 1-1 0 0,-1-1 1 0 0,1 0 0 0 0,0 0 0 0 0,0 0-1 0 0,0-1 1 0 0,0 1 0 0 0,0 0-1 0 0,0 0 1 0 0,0 0 0 0 0,0-1-9 0 0,1 1-121 0 0,-1-1 155 0 0,0 3 112 0 0,-11-28-168 0 0,9 20 15 0 0,-1 1 0 0 0,0 0 1 0 0,0 0-1 0 0,-1 0 0 0 0,1 0 0 0 0,-1 0 0 0 0,0 0 0 0 0,-2-2 7 0 0,4 5 14 0 0,0 1-1 0 0,0-1 1 0 0,0 0-1 0 0,0 1 1 0 0,-1-1-1 0 0,1 1 1 0 0,0-1-1 0 0,0 1 1 0 0,0-1-14 0 0,-10-4 3 0 0,10 4-3 0 0,0 0 1 0 0,-1 1 0 0 0,1-1 0 0 0,-1 0-1 0 0,1 1 1 0 0,-1-1 0 0 0,1 1-1 0 0,-1-1 1 0 0,1 1 0 0 0,-1 0 0 0 0,0-1-1 0 0,1 1 1 0 0,-1 0 0 0 0,1 0 0 0 0,-2 0-1 0 0,-5 1 14 0 0,1 0-1 0 0,-1 0 1 0 0,1 1-14 0 0,0 0 52 0 0,2-1-60 0 0,0 0 0 0 0,0 1 1 0 0,0 0-1 0 0,0 0 0 0 0,0 0 1 0 0,0 1-1 0 0,1-1 1 0 0,-1 1-1 0 0,-3 3 8 0 0,1 0 36 0 0,1 0-1 0 0,0 0 1 0 0,0 1-1 0 0,1-1 1 0 0,-4 7-36 0 0,5-7 0 0 0,0 1 0 0 0,1-1 0 0 0,-1 1 1 0 0,1-1-1 0 0,1 1 0 0 0,-1 0 0 0 0,1 0 0 0 0,0 6 0 0 0,1-12 5 0 0,1 2-9 0 0,-1-1 1 0 0,1 0-1 0 0,0 1 1 0 0,-1-1-1 0 0,1 1 1 0 0,0-1-1 0 0,1 2 4 0 0,-1-4 2 0 0,0 1 0 0 0,0 0 0 0 0,0-1 0 0 0,1 1 0 0 0,-1 0-1 0 0,0-1 1 0 0,1 1 0 0 0,-1 0 0 0 0,1-1 0 0 0,-1 1 0 0 0,0-1 0 0 0,1 1 0 0 0,-1-1-1 0 0,1 1 1 0 0,0-1 0 0 0,-1 1 0 0 0,1-1 0 0 0,-1 0 0 0 0,1 1 0 0 0,0-1 0 0 0,-1 0 0 0 0,1 1-1 0 0,0-1 1 0 0,-1 0 0 0 0,1 0 0 0 0,0 1 0 0 0,0-1-2 0 0,0 0-1 0 0,0 0 1 0 0,0 0-1 0 0,0 0 0 0 0,0 0 0 0 0,0 0 1 0 0,0 0-1 0 0,0 0 0 0 0,0 0 1 0 0,0-1-1 0 0,0 1 0 0 0,0 0 1 0 0,0-1-1 0 0,0 1 0 0 0,0 0 1 0 0,0-1-1 0 0,-1 1 0 0 0,1-1 1 0 0,0 0-1 0 0,0 1 0 0 0,0-1 1 0 0,-1 1-1 0 0,1-1 0 0 0,0 0 1 0 0,0 0-1 0 0,-1 0 0 0 0,1 1 1 0 0,-1-1-1 0 0,1 0 0 0 0,-1 0 1 0 0,1 0-1 0 0,2-5-4 0 0,0 0-1 0 0,-1 0 0 0 0,1 0 1 0 0,-1-4 5 0 0,1 2 3 0 0,0 2 0 0 0,-1-1 0 0 0,0 1 0 0 0,-1-1 0 0 0,0 1 0 0 0,0-1-1 0 0,0 0 1 0 0,-1 0 0 0 0,0 1 0 0 0,0-1 0 0 0,-1-5-3 0 0,1 12 3 0 0,0-1 0 0 0,0 0 0 0 0,0 1 0 0 0,0-1 0 0 0,0 1 0 0 0,-1-1 0 0 0,1 1 0 0 0,0-1-1 0 0,0 1 1 0 0,-1-1 0 0 0,1 1 0 0 0,0-1 0 0 0,-1 1 0 0 0,1-1 0 0 0,0 1 0 0 0,-1-1 0 0 0,1 1 0 0 0,-1 0 0 0 0,1-1 0 0 0,0 1-1 0 0,-1-1 1 0 0,0 1-3 0 0,1 0 5 0 0,-1 0-1 0 0,1 0 1 0 0,-1 0-1 0 0,1 0 1 0 0,-1 0-1 0 0,1 0 1 0 0,-1 0-1 0 0,1 0 0 0 0,-1 0 1 0 0,1 0-1 0 0,-1 0 1 0 0,1 0-1 0 0,-1 1 1 0 0,1-1-1 0 0,-1 0 1 0 0,1 0-1 0 0,-1 1 1 0 0,1-1-1 0 0,-1 0-4 0 0,-2 3-3 0 0,0-1 1 0 0,0 0-1 0 0,1 1 1 0 0,-1 0-1 0 0,1 0 1 0 0,-2 1 2 0 0,-1 4-34 0 0,0 0 1 0 0,0 0 0 0 0,0 1-1 0 0,-1 6 34 0 0,-13 37-57 0 0,9-23 41 0 0,-4 9 145 0 0,1 7-129 0 0,10-32 20 0 0,0 0 0 0 0,1 0 0 0 0,0 0 0 0 0,1 1 0 0 0,1 6-20 0 0,0-16-7 0 0,0 0-1 0 0,1 0 1 0 0,-1-1-1 0 0,1 1 1 0 0,0 0-1 0 0,0 0 1 0 0,1 1 7 0 0,-1-4-1 0 0,-1 1-1 0 0,1-1 1 0 0,0 0 0 0 0,-1 0 0 0 0,1 0 0 0 0,0 0 0 0 0,-1 0 0 0 0,1 0-1 0 0,0 0 1 0 0,0 0 0 0 0,0 0 0 0 0,0-1 0 0 0,0 1 0 0 0,0 0 0 0 0,0-1-1 0 0,0 1 1 0 0,0 0 0 0 0,0-1 0 0 0,1 1 0 0 0,-1-1 0 0 0,0 0 0 0 0,0 1-1 0 0,0-1 1 0 0,1 0 1 0 0,0 0 6 0 0,-1 0 0 0 0,0 0-1 0 0,0 0 1 0 0,0 0 0 0 0,0-1 0 0 0,0 1 0 0 0,0 0-1 0 0,0-1 1 0 0,1 1 0 0 0,-1-1 0 0 0,0 1-1 0 0,0-1 1 0 0,0 1 0 0 0,-1-1 0 0 0,1 0-1 0 0,0 0 1 0 0,0 1 0 0 0,0-1 0 0 0,0 0-1 0 0,0-1-5 0 0,2-2-3 0 0,1-1 1 0 0,-1 0-1 0 0,2-3 3 0 0,0 0-1 0 0,11-20 25 0 0,-1 0 0 0 0,5-15-24 0 0,21-61 62 0 0,-27 66-59 0 0,1-5 17 0 0,2-16-20 0 0,-16 58 2 0 0,-1 1 1 0 0,0 0-1 0 0,0 0 1 0 0,0 0-1 0 0,0 0 1 0 0,0 0-1 0 0,0 0 1 0 0,0 0-1 0 0,0 0 1 0 0,0 0-1 0 0,0 0 0 0 0,0 0 1 0 0,0 0-1 0 0,0 0 1 0 0,0-1-1 0 0,0 1 1 0 0,0 0-1 0 0,0 0 1 0 0,0 0-1 0 0,0 0 1 0 0,0 0-1 0 0,0 0 1 0 0,0 0-1 0 0,0 0 0 0 0,0 0 1 0 0,0 0-1 0 0,0-1 1 0 0,0 1-1 0 0,0 0 1 0 0,0 0-1 0 0,0 0 1 0 0,0 0-1 0 0,0 0 1 0 0,0 0-1 0 0,0 0 1 0 0,0 0-1 0 0,0 0 0 0 0,-1 0 1 0 0,1 0-1 0 0,0 0 1 0 0,0 0-1 0 0,0 0 1 0 0,0 0-1 0 0,0-1 1 0 0,0 1-1 0 0,0 0 1 0 0,0 0-1 0 0,0 0 1 0 0,0 0-3 0 0,-5 3 1 0 0,-4 5-36 0 0,-1 4 40 0 0,1 0 0 0 0,0 1 0 0 0,1 0 0 0 0,-2 4-5 0 0,-25 57-23 0 0,29-62 10 0 0,-10 26 29 0 0,0 0 1 0 0,3 1-1 0 0,1 1 1 0 0,2 0-1 0 0,0 8-16 0 0,10-47 5 0 0,-4 36 47 0 0,4-33-46 0 0,-1 0 0 0 0,2 0-1 0 0,-1 0 1 0 0,0 0-1 0 0,1 1 1 0 0,0-1-1 0 0,1 2-5 0 0,-2-5 1 0 0,0 0 0 0 0,1 0 0 0 0,-1 0-1 0 0,0 0 1 0 0,1 0 0 0 0,-1-1 0 0 0,1 1-1 0 0,0 0 1 0 0,-1 0 0 0 0,1 0 0 0 0,0-1 0 0 0,0 2-1 0 0,0-2-1 0 0,-1 0 1 0 0,0 0 0 0 0,1 1-1 0 0,-1-1 1 0 0,1 0 0 0 0,-1 0-1 0 0,1 0 1 0 0,-1 0 0 0 0,1 1 0 0 0,-1-1-1 0 0,1 0 1 0 0,-1 0 0 0 0,1 0-1 0 0,-1 0 1 0 0,1 0 0 0 0,-1 0-1 0 0,1 0 1 0 0,0-1 0 0 0,0 1-6 0 0,0-1 0 0 0,1 1 0 0 0,-1-1-1 0 0,1 0 1 0 0,-1 1 0 0 0,0-1 0 0 0,0 0 0 0 0,1 0 0 0 0,-1 0-1 0 0,0 0 1 0 0,0 0 0 0 0,0 0 0 0 0,0-1 0 0 0,0 1 6 0 0,8-12 6 0 0,0 0 0 0 0,-1-1 1 0 0,-1 0-1 0 0,2-5-6 0 0,21-59 140 0 0,-26 69-108 0 0,20-65-180 0 0,3-23 148 0 0,-26 93 4 0 0,0 1 0 0 0,0 1-1 0 0,-1 0 0 0 0,1 0 1 0 0,-1-1-1 0 0,1 1 1 0 0,-1 0-1 0 0,0-1 0 0 0,0 1 1 0 0,0 0-1 0 0,0-1 0 0 0,-1 1 1 0 0,1 0-1 0 0,-1-1-3 0 0,1 2-2 0 0,0 1-1 0 0,0 0 1 0 0,0 0 0 0 0,0-1 0 0 0,0 1-1 0 0,-1 0 1 0 0,1 0 0 0 0,0 0-1 0 0,0-1 1 0 0,0 1 0 0 0,0 0-1 0 0,-1 0 1 0 0,1 0 0 0 0,0 0-1 0 0,0-1 1 0 0,0 1 0 0 0,-1 0 0 0 0,1 0-1 0 0,0 0 1 0 0,0 0 0 0 0,-1 0-1 0 0,1 0 1 0 0,0 0 0 0 0,0 0-1 0 0,-1 0 1 0 0,1 0 0 0 0,0 0 0 0 0,0 0-1 0 0,-1 0 1 0 0,1 0 0 0 0,0 0-1 0 0,0 0 1 0 0,-1 0 0 0 0,1 0-1 0 0,0 0 1 0 0,0 0 0 0 0,-1 0 0 0 0,1 0-1 0 0,0 0 1 0 0,0 0 0 0 0,0 1-1 0 0,-1-1 1 0 0,1 0 2 0 0,-10 8-81 0 0,2 2 78 0 0,0 0 1 0 0,0 1-1 0 0,1-1 1 0 0,-1 4 2 0 0,-22 46-18 0 0,11-22 14 0 0,12-23 32 0 0,0 0 0 0 0,1 1-1 0 0,0 0 1 0 0,1 0 0 0 0,1 0 0 0 0,-1 13-28 0 0,4-28-6 0 0,1 1-1 0 0,0-1 1 0 0,0 1 0 0 0,0-1 0 0 0,0 1 0 0 0,0-1 0 0 0,0 1 0 0 0,0 0 0 0 0,0-1 0 0 0,0 1 0 0 0,1-1 0 0 0,-1 1-1 0 0,1-1 1 0 0,0 2 6 0 0,-1-3 1 0 0,0 0 0 0 0,0 0 0 0 0,1 0-1 0 0,-1 0 1 0 0,0 1 0 0 0,0-1-1 0 0,0 0 1 0 0,1 0 0 0 0,-1 0 0 0 0,0 0-1 0 0,0 0 1 0 0,0 0 0 0 0,0 0 0 0 0,1 0-1 0 0,-1 0 1 0 0,0 0 0 0 0,0 0-1 0 0,0 0 1 0 0,1 0 0 0 0,-1 0 0 0 0,0 0-1 0 0,0 0 1 0 0,0 0 0 0 0,1 0 0 0 0,-1 0-1 0 0,0 0 1 0 0,0 0 0 0 0,0-1-1 0 0,1 1 1 0 0,-1 0 0 0 0,0 0 0 0 0,0 0-1 0 0,0 0 1 0 0,0 0 0 0 0,1 0 0 0 0,-1-1-1 0 0,0 1 1 0 0,0 0 0 0 0,0 0-1 0 0,0 0 1 0 0,0 0 0 0 0,0-1-1 0 0,8-8 31 0 0,-7 7-31 0 0,5-6-5 0 0,-1 1 1 0 0,-1-1 0 0 0,1 1-1 0 0,-2-1 1 0 0,1 0 0 0 0,0-3 4 0 0,5-16 57 0 0,1-8-57 0 0,-9 31 3 0 0,8-33-46 0 0,-1 0-1 0 0,-2 0 1 0 0,0-31 43 0 0,-7 53 28 0 0,-1 10-35 0 0,2 5 6 0 0,0 0 0 0 0,-1 0 0 0 0,1 0 1 0 0,0 0-1 0 0,0 0 0 0 0,0-1 1 0 0,0 1-1 0 0,0 0 0 0 0,0 0 1 0 0,0 0-1 0 0,0 0 0 0 0,-1 0 1 0 0,1 0-1 0 0,0 0 0 0 0,0 0 1 0 0,0 0-1 0 0,0 0 0 0 0,0 0 0 0 0,0 0 1 0 0,0 0-1 0 0,-1 0 0 0 0,1 0 1 0 0,0 0-1 0 0,0 0 0 0 0,0 0 1 0 0,0 0-1 0 0,0 0 0 0 0,0 1 1 0 0,0-1-1 0 0,-1 0 0 0 0,1 0 1 0 0,0 0-1 0 0,0 0 0 0 0,0 0 0 0 0,0 0 1 0 0,0 0-1 0 0,0 0 0 0 0,0 0 1 0 0,0 0-1 0 0,0 1 1 0 0,-3 2-32 0 0,0 1 0 0 0,0-1 1 0 0,0 1-1 0 0,1 0 0 0 0,-1 0 1 0 0,1 0-1 0 0,-1 3 32 0 0,-10 33 90 0 0,9-28-67 0 0,-9 26-37 0 0,5-17 8 0 0,1 1 1 0 0,1-1-1 0 0,1 1 1 0 0,0 3 5 0 0,5-23-2 0 0,0 0 1 0 0,0 0 0 0 0,0 1 0 0 0,0-1-1 0 0,0 0 1 0 0,0 0 0 0 0,1 0 0 0 0,-1 0-1 0 0,1 1 2 0 0,-1-2-4 0 0,1-1 0 0 0,-1 0 0 0 0,0 1 0 0 0,0-1 0 0 0,0 0 0 0 0,1 1 0 0 0,-1-1 0 0 0,0 0 0 0 0,0 1 0 0 0,1-1 0 0 0,-1 0 0 0 0,0 1 0 0 0,0-1 0 0 0,1 0 0 0 0,-1 0 0 0 0,0 0 0 0 0,1 1 0 0 0,-1-1 0 0 0,1 0 0 0 0,-1 0 0 0 0,1 0 4 0 0,-1 0 1 0 0,1 0 0 0 0,-1 0-1 0 0,1 0 1 0 0,0 0 0 0 0,-1 0-1 0 0,1 0 1 0 0,0 0-1 0 0,-1-1 1 0 0,1 1 0 0 0,0 0-1 0 0,-1 0 1 0 0,1-1-1 0 0,-1 1 1 0 0,1 0 0 0 0,-1-1-1 0 0,1 1 1 0 0,-1-1 0 0 0,1 1-1 0 0,7-7 5 0 0,0-1 1 0 0,3-3-6 0 0,-4 3-4 0 0,1 1-1 0 0,7-7 5 0 0,-5 6-6 0 0,-8 6 9 0 0,1 0 1 0 0,-1 0-1 0 0,1 0 1 0 0,-1 0-1 0 0,1 1 1 0 0,0-1-1 0 0,-1 1 1 0 0,3-1-4 0 0,-2 1 44 0 0,-2 1-55 0 0,0-1-1 0 0,0 1 1 0 0,0 0-1 0 0,0-1 0 0 0,0 1 1 0 0,0 0-1 0 0,0 0 1 0 0,0 0-1 0 0,0 0 1 0 0,1 0 11 0 0,-2 0-4 0 0,0 0-1 0 0,0 0 1 0 0,0 0 0 0 0,0 0 0 0 0,0 0 0 0 0,1 0-1 0 0,-1 1 1 0 0,0-1 0 0 0,0 0 0 0 0,0 0-1 0 0,0 0 1 0 0,0 0 0 0 0,0 0 0 0 0,0 0-1 0 0,0 0 1 0 0,0 1 0 0 0,1-1 0 0 0,-1 0-1 0 0,0 0 1 0 0,0 0 0 0 0,0 0 0 0 0,0 0-1 0 0,0 0 1 0 0,0 1 0 0 0,0-1 0 0 0,0 0-1 0 0,0 0 5 0 0,-2 8 16 0 0,0-2-16 0 0,-1 0 0 0 0,-1 0-1 0 0,1 0 1 0 0,-1 0-1 0 0,0-1 1 0 0,-3 4 0 0 0,-12 18-36 0 0,-5 16 45 0 0,8-14 34 0 0,-13 19-43 0 0,18-31-28 0 0,0 0 0 0 0,2 1 0 0 0,0 0 0 0 0,-3 10 28 0 0,-16 38-113 0 0,-3 8 22 0 0,19-44 19 0 0,6-15 54 0 0,1 0-1 0 0,0 0 1 0 0,0 0-1 0 0,0 14 19 0 0,4-26-38 0 0,1 0 0 0 0,-1 0 0 0 0,0 0 0 0 0,1 0 1 0 0,-1 0-1 0 0,0 0 0 0 0,-1-1 0 0 0,1 1 0 0 0,0 0 0 0 0,-1-1 0 0 0,0 1 0 0 0,1-1 0 0 0,-1 1 0 0 0,-1-1 38 0 0,0 4-19 0 0,-1-1-1 0 0,1 0 0 0 0,-1 1 1 0 0,0 4 19 0 0,-6 8-159 0 0,5-6 111 0 0,4-7-108 0 0,1-5 151 0 0,0 0-1 0 0,0 0 0 0 0,0 0 0 0 0,0 1 1 0 0,0-1-1 0 0,0 0 0 0 0,0 0 0 0 0,0 0 0 0 0,0 0 1 0 0,0 0-1 0 0,0 0 0 0 0,1 0 0 0 0,-1 0 1 0 0,0 0-1 0 0,0 0 0 0 0,0 0 0 0 0,0 0 1 0 0,0 0-1 0 0,0 0 0 0 0,0 0 0 0 0,0 0 1 0 0,0 0-1 0 0,0 0 0 0 0,0 0 0 0 0,0 0 1 0 0,0 0-1 0 0,0 1 0 0 0,0-1 0 0 0,1 0 0 0 0,-1 0 1 0 0,0 0-1 0 0,0 0 0 0 0,0 0 0 0 0,0 0 1 0 0,0 0-1 0 0,0 0 0 0 0,0-1 0 0 0,0 1 1 0 0,0 0-1 0 0,0 0 0 0 0,0 0 0 0 0,0 0 1 0 0,0 0-1 0 0,1 0 0 0 0,-1 0 0 0 0,0 0 1 0 0,0 0-1 0 0,0 0 0 0 0,0 0 0 0 0,0 0 0 0 0,0 0 7 0 0,1-1 3 0 0,0 0 1 0 0,0 0 0 0 0,0 0 0 0 0,-1-1 0 0 0,1 1-1 0 0,0 0 1 0 0,0 0 0 0 0,-1-1 0 0 0,1 1 0 0 0,-1-1-5 0 0,3-5 81 0 0,7-9 55 0 0,1 0 0 0 0,0 1 0 0 0,2-2-136 0 0,11-5 83 0 0,-10 10 114 0 0,-12 10-199 0 0,1 0-1 0 0,-1 0 0 0 0,1-1 0 0 0,1-1 3 0 0,21-20 179 0 0,46-65-199 0 0,-66 83 3 0 0,0 1 0 0 0,1 0 0 0 0,-1 0 0 0 0,1 1 0 0 0,0 0-1 0 0,5-3 18 0 0,-6 2 143 0 0,2-2-9 0 0,-7 7-135 0 0,0 0 1 0 0,0 0 0 0 0,0 0 0 0 0,0 0 0 0 0,0 0 0 0 0,0 0 0 0 0,0 0-1 0 0,1-1 1 0 0,-1 1 0 0 0,0 0 0 0 0,0 0 0 0 0,0 0 0 0 0,0 0 0 0 0,1 0-1 0 0,-1 0 1 0 0,0 0 0 0 0,0 0 0 0 0,0 0 0 0 0,0 0 0 0 0,1 0 0 0 0,-1 0-1 0 0,0 0 1 0 0,0 0 0 0 0,0 0 0 0 0,0 0 0 0 0,1 0 0 0 0,-1 0 0 0 0,0 0-1 0 0,0 0 1 0 0,-2 3-9 0 0,-1 0 0 0 0,1 0-1 0 0,0 0 1 0 0,0 0 0 0 0,-1 1 9 0 0,-5 9-102 0 0,-1 0 0 0 0,-2 1 102 0 0,-14 20 280 0 0,1 7-423 0 0,-4 11 143 0 0,-7 9-268 0 0,31-54 199 0 0,0 0 0 0 0,-4 4 69 0 0,4-5-142 0 0,-1 1 1 0 0,-1 4 141 0 0,0 3-348 0 0,11-27-244 0 0,-1 6 603 0 0,4-10 223 0 0,0 1-1 0 0,6-7-233 0 0,-4 8 195 0 0,1 1-1 0 0,3-3-194 0 0,-4 6 6 0 0,-9 9 14 0 0,0 1 0 0 0,1 0 0 0 0,-1 0 0 0 0,0 0 0 0 0,1 0 1 0 0,-1 0-1 0 0,2 0-20 0 0,-2 0-9 0 0,1 1 0 0 0,-1-1 0 0 0,1 0-1 0 0,-1 0 1 0 0,1-1 0 0 0,-1 1 0 0 0,1-1 9 0 0,28-28 444 0 0,-15 15-394 0 0,-5 6-19 0 0,0 0 0 0 0,0 1 0 0 0,3-1-31 0 0,13-6 35 0 0,-19 12 3 0 0,-1-1-1 0 0,1 1 1 0 0,-1-1-1 0 0,0-1 1 0 0,-1 1-1 0 0,1-1-37 0 0,-2 1-23 0 0,0 0-1 0 0,1 1 1 0 0,-1-1-1 0 0,1 1 1 0 0,4-2 23 0 0,5-3 38 0 0,-1 0 0 0 0,9-7-38 0 0,-6 1 46 0 0,-12 10-45 0 0,1 1 0 0 0,-1-1 0 0 0,0 1 0 0 0,1 0-1 0 0,1-1 0 0 0,-4 3-13 0 0,0 0 0 0 0,0 0 0 0 0,0 0 0 0 0,0 0 0 0 0,-1 0 0 0 0,1-1 0 0 0,0 1 0 0 0,-1-1 13 0 0,0 1 3 0 0,0 1-1 0 0,-1-1 0 0 0,1 1 0 0 0,0 0 0 0 0,0-1 0 0 0,0 1 0 0 0,-1 0 0 0 0,1-1 0 0 0,0 1 1 0 0,0 0-1 0 0,0 0 0 0 0,-1 0 0 0 0,2-1-2 0 0,7-1 119 0 0,4-5-141 0 0,-10 6 12 0 0,1-1-1 0 0,-1 0 1 0 0,1 0 0 0 0,-1 0-1 0 0,0 0 1 0 0,0-1-1 0 0,1 0 11 0 0,-1 1 1 0 0,0-1 0 0 0,0 1 0 0 0,0 0 0 0 0,0 0 0 0 0,1 0-1 0 0,11-7-83 0 0,5 2 420 0 0,-11 2-333 0 0,1 1 0 0 0,-1 0 0 0 0,2 1-4 0 0,1-3-85 0 0,-10 5 75 0 0,0 0 0 0 0,0 0 1 0 0,0 0-1 0 0,1 0 0 0 0,-1 0 1 0 0,0 1-1 0 0,1-1 10 0 0,-1 1 0 0 0,-1-1 0 0 0,1 1 0 0 0,-1-1 0 0 0,1 1 0 0 0,-1-1 1 0 0,1 0-1 0 0,-1 0 0 0 0,1 0 0 0 0,-1 0 0 0 0,1 0 0 0 0,-1 0 0 0 0,1 0-35 0 0,0-1 0 0 0,-1 1 0 0 0,1 0 0 0 0,0 0 0 0 0,-1 0-1 0 0,3 0 36 0 0,-3 1 17 0 0,-1-1-1 0 0,1 1 0 0 0,0 0 0 0 0,0 0 1 0 0,0 0-1 0 0,0 0 0 0 0,0 0 0 0 0,0 0 0 0 0,0 0 1 0 0,1 0-17 0 0,-1 0 1 0 0,-1 0 0 0 0,1 0 1 0 0,0 0-1 0 0,-1 0 0 0 0,1 0 0 0 0,0 0 1 0 0,0 0-1 0 0,-1 0 0 0 0,1 0 1 0 0,0 0-1 0 0,-1 0 0 0 0,1-1 0 0 0,0 1 1 0 0,-1 0-1 0 0,1 0 0 0 0,0-1 1 0 0,-1 1-1 0 0,1-1-1 0 0,1 0 2 0 0,1 0-1 0 0,-1 0 1 0 0,0 0 0 0 0,1 0 0 0 0,-1 0 0 0 0,0 1-1 0 0,1-1 1 0 0,-1 1 0 0 0,2 0-2 0 0,-1-1 1 0 0,0 1 0 0 0,0-1 0 0 0,0 1-1 0 0,0-1 1 0 0,0 0 0 0 0,1-1-1 0 0,6-1 11 0 0,-9 3-4 0 0,0 0 1 0 0,0 0-1 0 0,0 0 0 0 0,0-1 0 0 0,0 1 0 0 0,1-1 0 0 0,-1 1 1 0 0,0-1-1 0 0,0 1 0 0 0,1-1-7 0 0,-2 0 1 0 0,1 1 0 0 0,0 0 0 0 0,0-1 0 0 0,-1 1 0 0 0,1 0-1 0 0,0 0 1 0 0,0 0 0 0 0,0 0 0 0 0,-1 0 0 0 0,1-1 0 0 0,0 1 0 0 0,0 1 0 0 0,0-1 0 0 0,0 0 0 0 0,0 0-1 0 0,0 0-5 0 0,0 0 1 0 0,1 0-1 0 0,-1 1 1 0 0,0-1-1 0 0,0-1 1 0 0,0 1-1 0 0,0 0 0 0 0,1 0 1 0 0,-1 0-1 0 0,0-1 1 0 0,0 1 4 0 0,15-5 55 0 0,-14 5-48 0 0,0 0-1 0 0,0-1 1 0 0,-1 1 0 0 0,1-1-1 0 0,0 0 1 0 0,0 1-1 0 0,0-1 1 0 0,-1 0 0 0 0,1 0-7 0 0,0 0 21 0 0,0 0 0 0 0,-1 0 0 0 0,1 0 0 0 0,0 0 0 0 0,0 1 0 0 0,0-1 0 0 0,0 1 0 0 0,2-1-21 0 0,-2 1 27 0 0,0-1 0 0 0,0 1 0 0 0,0-1 0 0 0,0 0 0 0 0,0 1 0 0 0,-1-1 0 0 0,2-1-27 0 0,0 1 0 0 0,0-1 1 0 0,0 1-1 0 0,0-1 1 0 0,0 1-1 0 0,0 0 1 0 0,0 0-1 0 0,2 0 0 0 0,0 0 117 0 0,19-3 63 0 0,-21 3-179 0 0,1 0 1 0 0,0 0-1 0 0,0-1 0 0 0,0 1 1 0 0,-1-1-1 0 0,1 0 0 0 0,1-1-1 0 0,-4 3 6 0 0,0-1-1 0 0,0 1 1 0 0,0 0-1 0 0,0-1 1 0 0,0 1-1 0 0,0 0 1 0 0,0 0-1 0 0,0 0 1 0 0,0 0-1 0 0,0 0 1 0 0,0 0-1 0 0,0 0 0 0 0,0 0 1 0 0,0 0-1 0 0,0 0 1 0 0,0 1-1 0 0,0-1 1 0 0,0 0-1 0 0,0 1-5 0 0,12-2-84 0 0,-12 1 99 0 0,1 0 0 0 0,-1 0 0 0 0,0 1 0 0 0,0-1 0 0 0,0 0 1 0 0,0 0-1 0 0,1-1 0 0 0,-1 1 0 0 0,0 0 0 0 0,0 0 0 0 0,0-1 0 0 0,0 1 0 0 0,1-1-15 0 0,3 0-25 0 0,11-3 69 0 0,9-2-44 0 0,-24 6 0 0 0,-1 0 1 0 0,1 0-1 0 0,0-1 0 0 0,-1 1 1 0 0,1 0-1 0 0,-1 0 0 0 0,1-1 1 0 0,0 1-1 0 0,-1-1 0 0 0,1 1 1 0 0,-1 0-1 0 0,1-1 0 0 0,-1 1 1 0 0,1-1-1 0 0,-1 1 0 0 0,0 0 1 0 0,1 0-1 0 0,-1-1 0 0 0,0 1 1 0 0,1 0-1 0 0,-1 0 0 0 0,0-1 1 0 0,1 1-1 0 0,-1 0 0 0 0,0 0 1 0 0,1 0-1 0 0,-1 0 0 0 0,1 0 1 0 0,-1 0-1 0 0,0 0 0 0 0,1 0 1 0 0,-1 0-1 0 0,1 0 0 0 0,-1 0 1 0 0,0 0-1 0 0,1 0 0 0 0,-1 0 1 0 0,1 0-1 0 0,-1 0 0 0 0,1 0 0 0 0,0 1 10 0 0,1-1 0 0 0,-1 1 0 0 0,1-1-1 0 0,-1 0 1 0 0,1 0 0 0 0,-1 0 0 0 0,1 0-1 0 0,-1 0 1 0 0,1 0 0 0 0,-1 0 0 0 0,1 0-1 0 0,-1 0 1 0 0,2-1-10 0 0,4-1 21 0 0,4 1 139 0 0,-10 0-150 0 0,1 0 0 0 0,-1 1 0 0 0,1-1 0 0 0,0 1 0 0 0,-1 0 0 0 0,1 0 0 0 0,-1-1 0 0 0,2 1-10 0 0,-1 0 11 0 0,-1 0 0 0 0,1 0 1 0 0,0 0-1 0 0,-1-1 0 0 0,1 1 0 0 0,-1 0 1 0 0,1-1-1 0 0,1 0-11 0 0,5 0 96 0 0,-7 1-99 0 0,-1 0 1 0 0,1 0-1 0 0,-1 0 1 0 0,1 0-1 0 0,-1 0 1 0 0,1 0-1 0 0,0 0 1 0 0,-1 0-1 0 0,1 0 1 0 0,-1 0 0 0 0,1 0-1 0 0,-1 0 1 0 0,1-1-1 0 0,-1 1 1 0 0,1 0-1 0 0,-1 0 1 0 0,1-1-1 0 0,-1 1 1 0 0,1 0-1 0 0,-1-1 1 0 0,1 1 2 0 0,-1 0-1 0 0,0-1-1 0 0,1 1 1 0 0,-1 0 0 0 0,1 0 0 0 0,-1 0 0 0 0,1-1 0 0 0,-1 1-1 0 0,1 0 1 0 0,-1 0 0 0 0,0 0 0 0 0,1 0 0 0 0,-1 0 0 0 0,1 0-1 0 0,-1 0 1 0 0,1 0 0 0 0,-1 0 0 0 0,1 0 0 0 0,-1 0 0 0 0,1 0-1 0 0,-1 0 1 0 0,1 1 1 0 0,8 0 15 0 0,-7-1 27 0 0,0 0 0 0 0,0 0 0 0 0,0 0 0 0 0,0 1 0 0 0,0-1 0 0 0,2 2-42 0 0,-3-2 6 0 0,0 1 1 0 0,0-1-1 0 0,1 0 1 0 0,-1 1-1 0 0,0-1 0 0 0,1 0 1 0 0,-1 0-1 0 0,0 0 1 0 0,1 0-1 0 0,-1 0 0 0 0,0 0 1 0 0,1 0-1 0 0,0-1-6 0 0,1 1 11 0 0,0-1 0 0 0,0 1 0 0 0,1 0 0 0 0,-1 0 0 0 0,0 0 0 0 0,2 0-11 0 0,5 1 137 0 0,-4 0-84 0 0,-5-1-58 0 0,-1 0-1 0 0,1 1 1 0 0,0-1-1 0 0,0 0 1 0 0,-1 0-1 0 0,1 0 1 0 0,0 0-1 0 0,0 0 1 0 0,-1 0-1 0 0,1 0 1 0 0,0 0-1 0 0,0 0 1 0 0,-1 0-1 0 0,1-1 1 0 0,0 1 5 0 0,-1 0-1 0 0,0 0 1 0 0,1 0 0 0 0,-1 0 0 0 0,0 0 0 0 0,0 0-1 0 0,1 0 1 0 0,-1 0 0 0 0,0 0 0 0 0,0 0 0 0 0,1 0-1 0 0,-1 0 1 0 0,0 0 0 0 0,1 0 0 0 0,-1 0 0 0 0,0 0-1 0 0,0 0 1 0 0,0 0 0 0 0,1 0 0 0 0,-1 0 0 0 0,0 0-1 0 0,0 1 1 0 0,1-1 0 0 0,-1 0 0 0 0,0 0 0 0 0,0 0 5 0 0,1 0 0 0 0,-1 1 0 0 0,0-1 0 0 0,0 0 0 0 0,1 0 1 0 0,-1 0-1 0 0,0 0 0 0 0,0 0 0 0 0,1 0 0 0 0,-1 0 0 0 0,0 1 0 0 0,0-1 0 0 0,1 0 1 0 0,-1 0-1 0 0,0 0 0 0 0,0 0 0 0 0,1 0 0 0 0,-1 0 0 0 0,0 0 0 0 0,1 0 1 0 0,-1-1-1 0 0,0 1 0 0 0,0 0 0 0 0,1 0 0 0 0,-1 0 0 0 0,0 0 0 0 0,0 0 0 0 0,1 0 1 0 0,-1 0-6 0 0,0-1 1 0 0,1 1 1 0 0,-1 0 0 0 0,1 0 0 0 0,-1-1-1 0 0,0 1 1 0 0,1 0 0 0 0,-1 0 0 0 0,1 0 0 0 0,-1 0-1 0 0,0 0 1 0 0,1 0 0 0 0,-1 0 0 0 0,1 0-1 0 0,-1 0 1 0 0,1 0 0 0 0,-1 0 0 0 0,1 0-1 0 0,-1 0 1 0 0,0 0 0 0 0,1 0 0 0 0,-1 0 0 0 0,1 1-1 0 0,-1-1 1 0 0,0 0 0 0 0,1 0 0 0 0,-1 0-1 0 0,1 1 1 0 0,-1-1 0 0 0,0 0 0 0 0,1 1-1 0 0,-1-1 1 0 0,0 0 0 0 0,1 0 0 0 0,-1 1-2 0 0,6 3-48 0 0,-6-4 49 0 0,1 0 1 0 0,-1 0 0 0 0,1 0 0 0 0,-1 0 0 0 0,1 0 0 0 0,0 0 0 0 0,-1 0-1 0 0,1 0 1 0 0,-1 0 0 0 0,1-1 0 0 0,-1 1 0 0 0,1 0 0 0 0,-1 0 0 0 0,1-1 0 0 0,0 1-2 0 0,-1 0 3 0 0,1-1 0 0 0,0 1 1 0 0,-1 0-1 0 0,1-1 0 0 0,0 1 1 0 0,-1 0-1 0 0,1 0 1 0 0,0 0-1 0 0,0-1 0 0 0,-1 1 1 0 0,1 0-1 0 0,0 0 1 0 0,0 0-4 0 0,7 0-24 0 0,-8 0 26 0 0,0-1-1 0 0,1 1 0 0 0,-1 0 1 0 0,1 0-1 0 0,-1 0 1 0 0,0 0-1 0 0,1 0 1 0 0,-1 0-1 0 0,1 0 1 0 0,-1 0-1 0 0,0 0 1 0 0,1 0-1 0 0,-1 0 1 0 0,1 0-1 0 0,-1 0 1 0 0,0 0-1 0 0,1 0 1 0 0,-1 1-1 0 0,0-1 1 0 0,1 0-1 0 0,-1 0 1 0 0,0 0-1 0 0,1 1-1 0 0,-1-1 5 0 0,1 0 1 0 0,-1 0-1 0 0,0 1 0 0 0,1-1 0 0 0,-1 0 0 0 0,1 0 1 0 0,-1 0-1 0 0,0 1 0 0 0,1-1 0 0 0,-1 0 0 0 0,1 0 0 0 0,-1 0 1 0 0,1 0-1 0 0,-1 0 0 0 0,0 0 0 0 0,1 0-5 0 0,6 2 56 0 0,-6-1-66 0 0,0-1 0 0 0,0 1 0 0 0,0-1 0 0 0,0 0-1 0 0,0 1 1 0 0,0-1 0 0 0,0 0 0 0 0,0 0 0 0 0,0 1 0 0 0,0-1 0 0 0,0 0 0 0 0,0 0 0 0 0,1 0 10 0 0,-1 0 8 0 0,0 0 1 0 0,1 0-1 0 0,-1 0 1 0 0,0 0-1 0 0,1 0 1 0 0,-1 1-1 0 0,0-1 1 0 0,0 0-1 0 0,1 1-8 0 0,-1-1 2 0 0,0 1 0 0 0,-1-1 0 0 0,1 0 1 0 0,0 0-1 0 0,0 0 0 0 0,0 1 0 0 0,-1-1 0 0 0,1 0 0 0 0,0 0 0 0 0,0 0 0 0 0,0 0 0 0 0,-1-1 0 0 0,1 1 0 0 0,0 0 0 0 0,0 0 0 0 0,-1 0 0 0 0,1-1 0 0 0,0 1 0 0 0,0 0 0 0 0,0-1-2 0 0,0 1-2 0 0,0-1 0 0 0,0 1 0 0 0,0 0 0 0 0,0-1 0 0 0,0 1 1 0 0,0 0-1 0 0,0 0 0 0 0,0 0 0 0 0,0 0 0 0 0,0 0 0 0 0,0 0 0 0 0,1 0 2 0 0,9 4 76 0 0,-9-3-72 0 0,0 0 0 0 0,-1-1 0 0 0,1 1 0 0 0,0 0 0 0 0,-1-1 0 0 0,1 0 0 0 0,0 1 0 0 0,0-1 0 0 0,-1 0 0 0 0,1 0 0 0 0,0 0-4 0 0,-1 0 1 0 0,0 0 0 0 0,0 0 0 0 0,0 0 0 0 0,0 0 0 0 0,0 0 0 0 0,0 0 0 0 0,0 0 0 0 0,0 1 0 0 0,0-1 0 0 0,0 0 0 0 0,0 1 0 0 0,0-1 0 0 0,0 0 0 0 0,0 1 0 0 0,0-1-1 0 0,7 3-123 0 0,-4-2 167 0 0,-3-1-42 0 0,0 1 1 0 0,0-1-1 0 0,0 0 0 0 0,1 0 0 0 0,-1 0 0 0 0,0 0 1 0 0,0 0-1 0 0,0 0 0 0 0,0 0 0 0 0,0-1-2 0 0,0 1-10 0 0,-1 0-1 0 0,0 1 0 0 0,1-1 0 0 0,-1 0 1 0 0,1 0-1 0 0,-1 0 0 0 0,1 0 0 0 0,-1 0 1 0 0,0 0-1 0 0,1 1 0 0 0,-1-1 0 0 0,1 0 1 0 0,-1 0-1 0 0,0 1 0 0 0,1-1 0 0 0,-1 1 11 0 0,7 2 138 0 0,-6-3-120 0 0,0 1 0 0 0,0-1 1 0 0,0 1-1 0 0,1-1 0 0 0,-1 1 0 0 0,0-1 1 0 0,0 1-1 0 0,0 0 0 0 0,0 0-18 0 0,8 4-79 0 0,12 6 104 0 0,-16-8-2 0 0,0 0 1 0 0,1 0 0 0 0,4 1-24 0 0,-4-3 90 0 0,-5-1-76 0 0,-1 0-1 0 0,1 0 0 0 0,-1 0 0 0 0,1 0 1 0 0,0 1-1 0 0,-1-1 0 0 0,1 0 0 0 0,-1 0 1 0 0,1 0-1 0 0,0 1 0 0 0,-1-1 1 0 0,1 0-1 0 0,-1 1 0 0 0,1-1-13 0 0,23 14-109 0 0,-14-7-64 0 0,1 1 234 0 0,-4-3-89 0 0,5 4 29 0 0,-12-8 3 0 0,0-1-1 0 0,1 1 1 0 0,-1-1-1 0 0,1 1 1 0 0,0-1-1 0 0,-1 1 1 0 0,1-1-1 0 0,-1 1 1 0 0,1-1-1 0 0,0 1 1 0 0,-1-1-1 0 0,1 0 1 0 0,0 0-1 0 0,-1 1 1 0 0,1-1-1 0 0,0 0 1 0 0,-1 0-1 0 0,1 0 1 0 0,0 1-1 0 0,0-1-3 0 0,1 0-18 0 0,-1 0 28 0 0,0 1-1 0 0,0-1 0 0 0,0 1 1 0 0,1-1-1 0 0,-1 1 1 0 0,0-1-1 0 0,0 1 1 0 0,0 0-1 0 0,-1-1 1 0 0,1 1-1 0 0,0 0-9 0 0,1 0 1 0 0,-1 0 0 0 0,0 0 0 0 0,0 0 0 0 0,1 0 0 0 0,-1 0 0 0 0,0 0 0 0 0,2 0-1 0 0,-2-1-18 0 0,1 1 0 0 0,0 0 0 0 0,-1 0 0 0 0,1 0-1 0 0,-1 0 1 0 0,1 0 0 0 0,-1 0 0 0 0,1 1 18 0 0,8 6-75 0 0,-1-4 346 0 0,-8-4-277 0 0,1 1 1 0 0,-1 0 0 0 0,1 0-1 0 0,-1-1 1 0 0,1 1 0 0 0,-1 0-1 0 0,0 0 1 0 0,1 0-1 0 0,-1 0 1 0 0,1 2 5 0 0,-1-3 13 0 0,-1 1-1 0 0,1-1 1 0 0,-1 1 0 0 0,1-1-1 0 0,0 0 1 0 0,0 1-1 0 0,-1-1 1 0 0,1 0 0 0 0,0 1-1 0 0,-1-1 1 0 0,1 0 0 0 0,0 0-1 0 0,0 0 1 0 0,0 0-13 0 0,0 0-3 0 0,0 1 0 0 0,0-1 1 0 0,0 0-1 0 0,0 0 0 0 0,0 1 0 0 0,0-1 1 0 0,-1 0-1 0 0,1 1 0 0 0,0-1 0 0 0,0 1 3 0 0,25 14 51 0 0,-24-14-59 0 0,0 1 0 0 0,0-1 0 0 0,0 0 0 0 0,0 0 0 0 0,1 0 0 0 0,-1-1 0 0 0,1 1 8 0 0,11 5 292 0 0,-4 3-373 0 0,-9-8 65 0 0,1 0-1 0 0,-1 0 0 0 0,0 1 0 0 0,0-1 0 0 0,1 0 0 0 0,-1-1 0 0 0,1 1 0 0 0,0 0 17 0 0,-1 0-7 0 0,1 0-1 0 0,-1 0 0 0 0,1 0 1 0 0,-1 0-1 0 0,0 0 1 0 0,1 0-1 0 0,-1 0 0 0 0,0 1 8 0 0,9 6-98 0 0,2-3 356 0 0,-10-4-282 0 0,0-1-1 0 0,0 1 0 0 0,0 0 1 0 0,0 0-1 0 0,0 0 0 0 0,0 0 1 0 0,1 1 24 0 0,18 15 228 0 0,-13-13-243 0 0,-7-4 15 0 0,0 1 0 0 0,0-1 0 0 0,0 0 0 0 0,-1 1 0 0 0,1-1-1 0 0,0 1 1 0 0,0-1 0 0 0,-1 1 0 0 0,1-1 0 0 0,0 1 0 0 0,-1 0-1 0 0,1-1 1 0 0,-1 1 0 0 0,1 0 0 0 0,-1-1 0 0 0,1 1-1 0 0,-1 0 1 0 0,2 2 1 0 0,0-1-1 0 0,0 0 1 0 0,0 1-1 0 0,0-1 0 0 0,0 0 1 0 0,0 0-1 0 0,1 0 1 0 0,-1 0-1 0 0,1 0 0 0 0,25 14 90 0 0,-26-15-139 0 0,0 1 1 0 0,1-1-1 0 0,-1 1 1 0 0,0 0-1 0 0,0 0 1 0 0,2 2 48 0 0,4 4 180 0 0,-2-5-146 0 0,-5-2-30 0 0,0-1 1 0 0,0 0-1 0 0,-1 0 0 0 0,1 1 0 0 0,0-1 1 0 0,-1 1-1 0 0,1-1 0 0 0,-1 0 1 0 0,1 1-1 0 0,0-1 0 0 0,-1 1 1 0 0,1 0-5 0 0,1 1-4 0 0,1 1 1 0 0,-1-1 0 0 0,1 1 0 0 0,0-1 0 0 0,0 0-1 0 0,0 0 1 0 0,0 0 0 0 0,0 0 0 0 0,0-1-1 0 0,3 2 4 0 0,-3-2-4 0 0,-1 0 0 0 0,1 1-1 0 0,0-1 1 0 0,-1 1 0 0 0,0 0-1 0 0,1 0 1 0 0,-1 0-1 0 0,1 1 5 0 0,6 5 254 0 0,-4-4-266 0 0,0 1 0 0 0,0-1 0 0 0,3 5 12 0 0,10 12-114 0 0,-10-12 234 0 0,-7-8-134 0 0,0 0-1 0 0,0 0 1 0 0,0 0-1 0 0,-1 0 1 0 0,1 0-1 0 0,0 0 1 0 0,0 0-1 0 0,-1 0 1 0 0,1 0-1 0 0,0 0 1 0 0,-1 0-1 0 0,1 1 15 0 0,-1-1 14 0 0,1 0 0 0 0,-1 1 0 0 0,1-1-1 0 0,0 0 1 0 0,0 1 0 0 0,0-1 0 0 0,1 1-14 0 0,5 8 37 0 0,2 3-5 0 0,-7-11-13 0 0,0 0-1 0 0,-1 0 0 0 0,1 0 1 0 0,-1 1-1 0 0,0-1 0 0 0,1 1-18 0 0,-1-2-5 0 0,-1 0-1 0 0,1 0 1 0 0,-1 0-1 0 0,1 0 1 0 0,0 0 0 0 0,-1 0-1 0 0,1-1 1 0 0,0 1-1 0 0,0 0 1 0 0,0 0-1 0 0,-1-1 1 0 0,2 1 5 0 0,-1 0-3 0 0,0 0 0 0 0,0-1 0 0 0,0 1 1 0 0,0 0-1 0 0,0 0 0 0 0,-1 0 0 0 0,1-1 1 0 0,0 1-1 0 0,-1 0 0 0 0,1 0 0 0 0,0 0 1 0 0,-1 1 2 0 0,5 14 17 0 0,-5-14-7 0 0,1 1 0 0 0,-1-1 0 0 0,1 1 0 0 0,0-1-1 0 0,0 1 1 0 0,0-1 0 0 0,0 0 0 0 0,0 1 0 0 0,1-1 0 0 0,-1 0 0 0 0,1 0-10 0 0,-2-1-2 0 0,1 0 0 0 0,-1 0 0 0 0,1 0 0 0 0,-1 0 0 0 0,1 0-1 0 0,-1 0 1 0 0,1-1 0 0 0,-1 1 0 0 0,0 1 2 0 0,1 0-7 0 0,-1-1-1 0 0,0 0 1 0 0,1 0-1 0 0,-1 0 1 0 0,1 0 0 0 0,-1 0-1 0 0,1 0 1 0 0,-1 0-1 0 0,1 0 1 0 0,0 1 7 0 0,1-1-8 0 0,-1 0 1 0 0,0 0 0 0 0,0 0-1 0 0,0 1 1 0 0,0-1-1 0 0,0 0 1 0 0,0 1-1 0 0,-1-1 1 0 0,1 1 0 0 0,0-1-1 0 0,-1 1 1 0 0,1-1-1 0 0,-1 1 1 0 0,1 0 7 0 0,-1 0 13 0 0,1 0 0 0 0,-1 0-1 0 0,0-1 1 0 0,1 1 0 0 0,0 0 0 0 0,-1 0 0 0 0,1-1 0 0 0,0 1-1 0 0,0-1 1 0 0,0 1-13 0 0,0 0 24 0 0,1 1-1 0 0,-1-1 0 0 0,0 1 1 0 0,0-1-1 0 0,0 2-23 0 0,-1-1-14 0 0,1-1 0 0 0,0 1 0 0 0,0 0 0 0 0,0-1 0 0 0,0 1 0 0 0,1 0-1 0 0,-1-1 1 0 0,1 0 0 0 0,-1 1 0 0 0,1-1 0 0 0,0 0 0 0 0,0 1 14 0 0,-1-3 1 0 0,-1 1 0 0 0,1 0 0 0 0,-1 0 0 0 0,0-1 1 0 0,1 1-1 0 0,-1 0 0 0 0,1 0 0 0 0,-1 0 0 0 0,0 0 0 0 0,0-1 0 0 0,0 1 0 0 0,1 0 1 0 0,-1 0-1 0 0,0 0 0 0 0,0 0 0 0 0,0 0-1 0 0,0 0 1 0 0,0 0 0 0 0,0 0-1 0 0,0 0 1 0 0,0 0 0 0 0,0-1 0 0 0,0 1 0 0 0,0 0 0 0 0,1 0 0 0 0,-1 0 0 0 0,0 0-1 0 0,1 0 1 0 0,-1-1 0 0 0,1 1 0 0 0,-1 0 0 0 0,1 0 0 0 0,-1 0-1 0 0,2 1 2 0 0,0 1 0 0 0,-1 0 0 0 0,0 0 0 0 0,0 0-1 0 0,1 0 1 0 0,-2 0 0 0 0,2 2-2 0 0,-1 0 6 0 0,0-2-17 0 0,-1-3 12 0 0,0 1-1 0 0,0-1 1 0 0,0 1 0 0 0,0-1-1 0 0,0 1 1 0 0,1-1 0 0 0,-1 0-1 0 0,0 1 1 0 0,0-1 0 0 0,0 1-1 0 0,1-1 1 0 0,-1 0-1 0 0,0 1 1 0 0,0-1 0 0 0,1 1-1 0 0,-1-1 1 0 0,0 0 0 0 0,1 1-1 0 0,-1-1 1 0 0,0 0 0 0 0,1 0-1 0 0,-1 1 1 0 0,1-1-1 0 0,-1 0 1 0 0,0 0 0 0 0,1 0-1 0 0,-1 0 1 0 0,1 1 0 0 0,0-1-1 0 0,-1 0 2 0 0,1 0 0 0 0,0 1 0 0 0,-1-1 0 0 0,1 0 1 0 0,0 1-1 0 0,-1-1 0 0 0,1 0 0 0 0,0 1 0 0 0,-1-1 1 0 0,1 1-1 0 0,-1-1 0 0 0,1 1 0 0 0,-1-1 0 0 0,1 1 1 0 0,-1 0-1 0 0,1-1 0 0 0,-1 1 0 0 0,0 0 0 0 0,1-1-2 0 0,4 16 39 0 0,-4-13-40 0 0,-1-1 0 0 0,1 0 0 0 0,0 0-1 0 0,-1 0 1 0 0,1 0 0 0 0,0 0 0 0 0,1 2 1 0 0,7 6-161 0 0,-6-8 168 0 0,-1 1 1 0 0,0-1-1 0 0,0 1 0 0 0,0 0 1 0 0,0 0-1 0 0,0 0 0 0 0,0 0 1 0 0,-1 0-1 0 0,0 1-7 0 0,10 32 211 0 0,-4-16-285 0 0,-1 20-44 0 0,-6-34 96 0 0,-1-5 25 0 0,1-1 0 0 0,0 1 1 0 0,0-1-1 0 0,0 1 0 0 0,0-1 0 0 0,0 1 0 0 0,0-1 0 0 0,0 0 0 0 0,0 1 0 0 0,0-1 0 0 0,0 1 0 0 0,0-1 0 0 0,0 1 0 0 0,0-1 1 0 0,1 0-1 0 0,-1 1 0 0 0,0-1 0 0 0,0 1 0 0 0,0-1-3 0 0,1 2 0 0 0,-1 0-1 0 0,1 1 1 0 0,-1-1-1 0 0,0 0 1 0 0,0 0 0 0 0,0 0-1 0 0,0 0 1 0 0,0 1 0 0 0,0-1-1 0 0,-1 0 1 0 0,0 1 0 0 0,0 9 27 0 0,0 53-179 0 0,1-61 241 0 0,0 0-93 0 0,0-1-1 0 0,0 1 1 0 0,0 0 0 0 0,1 0 0 0 0,-1-1 0 0 0,1 1 0 0 0,0-1 0 0 0,1 2 4 0 0,-2-3 0 0 0,0-1 1 0 0,0 0-1 0 0,1 1 1 0 0,-1-1 0 0 0,0 0-1 0 0,0 1 1 0 0,0-1 0 0 0,0 0-1 0 0,0 1 1 0 0,-1-1-1 0 0,1 8 10 0 0,2 38 19 0 0,8-6 19 0 0,-9-36-59 0 0,0-1 0 0 0,-1 1 0 0 0,0 0-1 0 0,0-1 1 0 0,0 1 0 0 0,0 3 11 0 0,0 9-84 0 0,1-7 207 0 0,-1-2-101 0 0,-1 6-13 0 0,0 7 65 0 0,1-16-82 0 0,0 0 1 0 0,-1 0-1 0 0,0 0 1 0 0,0 4 7 0 0,-4 11 18 0 0,0 8-18 0 0,4-22-24 0 0,-1 7-225 0 0,2-9 318 0 0,0 0 0 0 0,-1 1 0 0 0,0-1 0 0 0,-1 4-69 0 0,-1 0-4 0 0,1 1-1 0 0,0 0 1 0 0,0 3 4 0 0,-3 13-59 0 0,-1 1 34 0 0,2-7-7 0 0,4-15 21 0 0,-1 1-1 0 0,0-1 1 0 0,0-1-1 0 0,0 1 1 0 0,-1 0 0 0 0,0 0 11 0 0,1 0 24 0 0,-1 1 1 0 0,1-1-1 0 0,0 0 0 0 0,0 1 1 0 0,-1 3-25 0 0,2-3 20 0 0,-1 0 0 0 0,0 0 0 0 0,-1-1 0 0 0,-1 5-20 0 0,-1 3-22 0 0,-1 0 0 0 0,1 2 22 0 0,1-3 2 0 0,-1 0-1 0 0,0 0 0 0 0,-1 2-1 0 0,-31 64-30 0 0,33-69 68 0 0,2-5-33 0 0,0-1 0 0 0,0 1 1 0 0,0-1-1 0 0,0 1 1 0 0,-2 1-6 0 0,-4 7 40 0 0,-9 12-572 0 0,-1 3 521 0 0,5-8 187 0 0,-18 23-166 0 0,-2 5-147 0 0,20-33 224 0 0,-22 29-170 0 0,33-40 93 0 0,-1 0 0 0 0,0 0 0 0 0,0 0 0 0 0,0 0 0 0 0,0 0 0 0 0,-1 0-10 0 0,-6 5-20 0 0,-11 19-170 0 0,3-8 222 0 0,1 0-174 0 0,8-10 150 0 0,0 0 0 0 0,0 0 0 0 0,-3 1-8 0 0,3 0 4 0 0,8-9 3 0 0,0 1-1 0 0,-1 0 1 0 0,1-1 0 0 0,0 1-1 0 0,-1-1 1 0 0,1 1-1 0 0,-1-1 1 0 0,1 1 0 0 0,-1-1-1 0 0,1 0 1 0 0,-1 1 0 0 0,1-1-1 0 0,-1 1 1 0 0,1-1-1 0 0,-1 0 1 0 0,1 0 0 0 0,-1 1-1 0 0,1-1 1 0 0,-1 0 0 0 0,0 0-1 0 0,1 0 1 0 0,-1 1 0 0 0,0-1-1 0 0,1 0 1 0 0,-1 0-7 0 0,0 0-5 0 0,0 0 0 0 0,0 0 0 0 0,1 1 1 0 0,-1-1-1 0 0,0 0 0 0 0,0 1 0 0 0,1-1 0 0 0,-1 0 1 0 0,0 1-1 0 0,0-1 0 0 0,1 1 0 0 0,-1 0 1 0 0,0-1-1 0 0,1 1 0 0 0,-1-1 0 0 0,1 1 0 0 0,-1 0 1 0 0,1-1-1 0 0,-1 1 0 0 0,1 0 0 0 0,0 0 0 0 0,-1 0 1 0 0,1 0 4 0 0,-1 0-2 0 0,1 0 0 0 0,-1 0 0 0 0,0 0 0 0 0,1 0 0 0 0,-1 0 0 0 0,0 0 1 0 0,0 0-1 0 0,1-1 0 0 0,-1 1 0 0 0,0 0 0 0 0,-1 0 2 0 0,1 0-9 0 0,-1 0-1 0 0,0 0 0 0 0,1 0 1 0 0,-1 1-1 0 0,1-1 1 0 0,-1 0-1 0 0,1 1 0 0 0,-1-1 1 0 0,1 1-1 0 0,0 0 1 0 0,-1 0 9 0 0,1 0 8 0 0,0-1 0 0 0,0 1 0 0 0,0-1 0 0 0,-1 0-1 0 0,1 0 1 0 0,-1 1 0 0 0,1-1 0 0 0,-1 0 0 0 0,1 0-8 0 0,-10 7-3 0 0,-25 23-187 0 0,4-5 328 0 0,29-23-183 0 0,-1 0 1 0 0,0-1 0 0 0,0 1-1 0 0,-3 0 45 0 0,-12 9-229 0 0,10-6 173 0 0,-1 0 1 0 0,-1 0 55 0 0,-5 3 94 0 0,12-6-117 0 0,0-1-14 0 0,-1 1 0 0 0,1 0 0 0 0,-1-1 0 0 0,0 0 1 0 0,0 0-1 0 0,-5 1 37 0 0,-17 7 118 0 0,24-9-90 0 0,0 0-1 0 0,0 0 1 0 0,0 1 0 0 0,0-1-1 0 0,0 0 1 0 0,1 1-1 0 0,-1 0 1 0 0,0 0-28 0 0,0 0-45 0 0,0 1 1 0 0,-1-2-1 0 0,1 1 0 0 0,0 0 1 0 0,-3 0 44 0 0,-8 5 68 0 0,0 0 34 0 0,7-6-194 0 0,6 0 92 0 0,0-1 0 0 0,0 0 0 0 0,0 0 0 0 0,0 1 0 0 0,0-1-1 0 0,0 0 1 0 0,0 1 0 0 0,0-1 0 0 0,0 1 0 0 0,0 0 0 0 0,-2 0-14 0 0,1 0 1 0 0,0 0-1 0 0,-1 1 0 0 0,1-1 0 0 0,-1-1 1 0 0,1 1-1 0 0,-3 0 14 0 0,3 0 19 0 0,0-1 0 0 0,0 1 0 0 0,0-1 1 0 0,0 1-1 0 0,0 0 0 0 0,0 0 0 0 0,0 0 0 0 0,0 0 0 0 0,-1 1-19 0 0,1 0-10 0 0,0-1 0 0 0,1 0 0 0 0,-1 0 0 0 0,0-1 0 0 0,0 1 0 0 0,0 0 0 0 0,0-1-1 0 0,1 1 1 0 0,-1-1 0 0 0,-1 1 10 0 0,1-1 25 0 0,-1 1 0 0 0,1-1-1 0 0,-1 1 1 0 0,1 0 0 0 0,-2 1-25 0 0,3-2-4 0 0,0 1 0 0 0,-1-1 0 0 0,1 1 0 0 0,0-1 0 0 0,-1 1 0 0 0,1-1 0 0 0,0 0 0 0 0,-1 0 0 0 0,1 0 4 0 0,-10 2 10 0 0,-15 5 14 0 0,20-5 3 0 0,0-1-1 0 0,1 1 0 0 0,-1 0 0 0 0,0 0 0 0 0,1 0 1 0 0,-2 2-27 0 0,6-3-18 0 0,-1-1-1 0 0,1 1 1 0 0,0-1 0 0 0,-1 1 0 0 0,1-1 0 0 0,-1 0-1 0 0,1 1 1 0 0,-1-1 0 0 0,1 0 0 0 0,-1 0 0 0 0,1 0-1 0 0,-1 0 19 0 0,-7 1 60 0 0,8-1-43 0 0,-1 0 1 0 0,0 1-1 0 0,1-1 0 0 0,-1 1 1 0 0,1 0-1 0 0,-1-1 0 0 0,0 2-17 0 0,1-2 2 0 0,0 1-1 0 0,-1 0 1 0 0,1-1-1 0 0,0 1 1 0 0,-1-1-1 0 0,1 1 1 0 0,0-1-1 0 0,-1 0 1 0 0,1 1-1 0 0,-1-1-1 0 0,-2 0-16 0 0,0 1 0 0 0,1-1 0 0 0,-1 1 0 0 0,0 0 0 0 0,1 0 1 0 0,0 1-1 0 0,-1-1 0 0 0,1 1 0 0 0,-1 0 16 0 0,-17 7 184 0 0,12-7-290 0 0,0 0-1 0 0,-5 1 107 0 0,-28 7 20 0 0,29-7-79 0 0,11-2 64 0 0,0 0 0 0 0,0-1 1 0 0,0 1-1 0 0,-1-1 0 0 0,1 1 0 0 0,0-1 0 0 0,0 0-5 0 0,0 0-13 0 0,-1 1 0 0 0,1-1-1 0 0,-1 1 1 0 0,1-1 0 0 0,0 1-1 0 0,-2 1 14 0 0,-9 2-18 0 0,7-3 99 0 0,-1 1 0 0 0,1 0 0 0 0,-3 1-81 0 0,3 0 2 0 0,0-1 0 0 0,-1-1 0 0 0,-1 1-2 0 0,-9 2-27 0 0,12-3 7 0 0,0 0 0 0 0,0 0-1 0 0,-1 0 1 0 0,1-1 0 0 0,0 0 0 0 0,-2 0 20 0 0,-40 1 180 0 0,2-2-196 0 0,25 2-18 0 0,16 0 51 0 0,0-1-1 0 0,0 1 1 0 0,1-1-1 0 0,-1 0 1 0 0,0 0-1 0 0,0-1 1 0 0,0 1 0 0 0,0-1-1 0 0,0 0 1 0 0,1 0-1 0 0,-2 0-16 0 0,1-1-20 0 0,-1 1 0 0 0,1 0 0 0 0,-1 1 0 0 0,1-1 0 0 0,-1 1-1 0 0,1 0 1 0 0,-1 0 0 0 0,-2 1 20 0 0,-6-1 20 0 0,-23-5-68 0 0,-18 1 232 0 0,39 3-234 0 0,1 0 0 0 0,-9-3 50 0 0,17 3-2 0 0,-49-8 48 0 0,49 8-6 0 0,-4 0-73 0 0,1-1 0 0 0,0 0 1 0 0,0 0-1 0 0,-6-3 33 0 0,-41-11 93 0 0,-8-12-139 0 0,11 6 52 0 0,48 19-7 0 0,-1 0 0 0 0,1 0 0 0 0,0 0 0 0 0,0 0 0 0 0,0-1 0 0 0,-1 0 1 0 0,0-1 8 0 0,0 0-1 0 0,-1 1 0 0 0,-2-1-7 0 0,-41-26-25 0 0,16 16 148 0 0,21 6-183 0 0,10 7 58 0 0,-1 0 0 0 0,1-1 0 0 0,0 1 0 0 0,0-1 0 0 0,0 0 0 0 0,1 0 0 0 0,-1 0 0 0 0,1-1 0 0 0,-1 1 0 0 0,1-1 2 0 0,0 2 0 0 0,1-1 0 0 0,-1 0 0 0 0,0 1 0 0 0,1 0 0 0 0,-1-1 0 0 0,-1 1 0 0 0,1 0 0 0 0,0 0 0 0 0,0 0 1 0 0,-1 0-1 0 0,1 0 0 0 0,-1 1 0 0 0,1-1 0 0 0,-1 1 0 0 0,0 0 0 0 0,0 0 0 0 0,0-1 0 0 0,1 2-2 0 0,0-1 0 0 0,0 0-1 0 0,1 0 1 0 0,-1 0 0 0 0,0-1 0 0 0,1 1 0 0 0,-1 0-1 0 0,1-1 1 0 0,-1 1 0 0 0,1-1 0 0 0,-1 0 2 0 0,-3-4 12 0 0,-7-4-131 0 0,-6-6 17 0 0,8 6 87 0 0,9 8 8 0 0,0 1-1 0 0,0 0 1 0 0,0 0-1 0 0,-1 0 1 0 0,1 0-1 0 0,0 0 1 0 0,0 0-1 0 0,-1 0 1 0 0,1 0-1 0 0,0 0 1 0 0,-1 0-1 0 0,1 1 1 0 0,-1-1-1 0 0,1 1 0 0 0,-1-1 1 0 0,0 1 7 0 0,1-1 9 0 0,0 0 1 0 0,0 0-1 0 0,-1 0 0 0 0,1 0 0 0 0,0 0 1 0 0,0 0-1 0 0,0-1 0 0 0,0 1 0 0 0,0 0 1 0 0,1 0-1 0 0,-1-1 0 0 0,0 1 1 0 0,0-1-10 0 0,0 0 74 0 0,-1-1-76 0 0,0 1 1 0 0,0 0 0 0 0,0-1 0 0 0,0 1 0 0 0,-1 0 1 0 0,-9-11-182 0 0,-10-12 262 0 0,20 23-62 0 0,0 0-36 0 0,1 0 0 0 0,-1 0-1 0 0,1 1 1 0 0,0-1-1 0 0,0 0 1 0 0,-1 0 0 0 0,1 0-1 0 0,1-1 1 0 0,-2 0 18 0 0,2 1 14 0 0,-1 1 1 0 0,0-1-1 0 0,0 0 0 0 0,0 1 0 0 0,-1-1 1 0 0,1 0-1 0 0,0 1 0 0 0,-1 0 0 0 0,1-1 1 0 0,-2 0-15 0 0,1 0 14 0 0,0 1 1 0 0,1-1 0 0 0,-1 0-1 0 0,1 0 1 0 0,-1 0 0 0 0,1 0-1 0 0,-1-1-14 0 0,1 1-39 0 0,-1 0 0 0 0,1 0 0 0 0,-1 0-1 0 0,1 0 1 0 0,-2-1 39 0 0,1 2 20 0 0,1-1 1 0 0,-1 0-1 0 0,0 0 0 0 0,1 0 0 0 0,0 0 0 0 0,0 0 1 0 0,-1 0-21 0 0,-3-9 26 0 0,2 6 1 0 0,1 1 0 0 0,0-1 0 0 0,0 0 0 0 0,0 0-27 0 0,0-1-1 0 0,0 0 0 0 0,-1 1 0 0 0,1 0 0 0 0,-1-1 1 0 0,-5-9 66 0 0,-1-10-327 0 0,7 19 286 0 0,0 1 0 0 0,0-1 0 0 0,0 0 1 0 0,-4-5-26 0 0,5 9-17 0 0,0 0 0 0 0,0 0 0 0 0,0-1 0 0 0,1 1 0 0 0,-1 0 0 0 0,0-2 17 0 0,-4-12 59 0 0,3 12-44 0 0,0-1 0 0 0,1 1-1 0 0,0 0 1 0 0,0-1 0 0 0,-1-2-15 0 0,-3-13 81 0 0,-3-1 19 0 0,3 8 73 0 0,-4-12-173 0 0,-3-10-128 0 0,5 13 43 0 0,2 5 175 0 0,1 1 1 0 0,0-1 0 0 0,1 0-1 0 0,1-9-90 0 0,-4-22-225 0 0,6-1 96 0 0,2-27 129 0 0,0 55-22 0 0,-2 3 141 0 0,-2-16-119 0 0,0 16 38 0 0,2 0 0 0 0,0-1-38 0 0,1-18-51 0 0,-1 18-29 0 0,3-16 80 0 0,5-73 211 0 0,-5 60-178 0 0,4-51 119 0 0,-5 86-205 0 0,-2 9 40 0 0,1-1 0 0 0,-1 0 1 0 0,0 1-1 0 0,0-1 0 0 0,0 0 13 0 0,1-9-72 0 0,1 4 104 0 0,-2 5-47 0 0,1 0 0 0 0,-1 0 1 0 0,1 1-1 0 0,1-1 0 0 0,-1 1 0 0 0,2-5 15 0 0,3-8 60 0 0,3-7-2 0 0,-6 16-22 0 0,0 0-1 0 0,1-5-35 0 0,5-17-138 0 0,-6 20 142 0 0,0 0 0 0 0,0-1 1 0 0,-1-2-5 0 0,-1 10-10 0 0,-1 0 1 0 0,1 0-1 0 0,0 0 1 0 0,0 1-1 0 0,1-1 1 0 0,-1 0-1 0 0,1 0 10 0 0,3-7 19 0 0,3-3-28 0 0,1-2-62 0 0,14-32-203 0 0,-22 41 243 0 0,-1 5 28 0 0,0 1-1 0 0,0-1 0 0 0,0 0 1 0 0,0 1-1 0 0,0-1 1 0 0,0 1-1 0 0,1-1 0 0 0,-1 0 1 0 0,0 1-1 0 0,0-1 1 0 0,1 1-1 0 0,-1-1 0 0 0,0 0 1 0 0,1 1-1 0 0,-1-1 1 0 0,0 1-1 0 0,1-1 0 0 0,-1 1 4 0 0,13-19-282 0 0,-11 20 232 0 0,-2-1 78 0 0,0-6 168 0 0,-1 5-230 0 0,1 2-40 0 0,2-1 104 0 0,-1-1-72 0 0,5 0 44 0 0,-5-1 123 0 0,-1 2-128 0 0,0-1 0 0 0,0 1 0 0 0,0 0 0 0 0,0 0-1 0 0,0 0 1 0 0,0 0 0 0 0,1 0 0 0 0,-1 0-1 0 0,0 0 1 0 0,0 0 0 0 0,0 0 0 0 0,0 0 0 0 0,0 0-1 0 0,0 0 1 0 0,0 0 0 0 0,0 0 0 0 0,0 0-1 0 0,0 0 1 0 0,0 0 0 0 0,0-1 0 0 0,0 1 0 0 0,0 0-1 0 0,0 0 1 0 0,0 0 0 0 0,0 0 0 0 0,0 0-1 0 0,1 0 1 0 0,-1 0 0 0 0,0 0 0 0 0,0 0 0 0 0,0 0-1 0 0,0 0 1 0 0,0 0 0 0 0,0 0 0 0 0,0 0-1 0 0,0 0 1 0 0,0 0 0 0 0,0 0 0 0 0,0 0-1 0 0,0 0 1 0 0,0 0 0 0 0,0 0 0 0 0,1 0 0 0 0,-1 1-1 0 0,0-1 1 0 0,0 0 0 0 0,0 0 0 0 0,0 0-1 0 0,0 0 1 0 0,0 0 0 0 0,0 0 0 0 0,0 0 0 0 0,0 0-1 0 0,0 0 1 0 0,0 0 0 0 0,0 0 0 0 0,0 0-1 0 0,0 0 1 0 0,0 0 0 0 0,0 0 0 0 0,0 0 0 0 0,0 0 3 0 0,1 1-49 0 0,0-1-8 0 0,-1-3-194 0 0,0 3 249 0 0,0 0-1 0 0,0 0 0 0 0,0 0 1 0 0,0 0-1 0 0,0 0 1 0 0,0 0-1 0 0,0 0 0 0 0,0 0 1 0 0,1 0-1 0 0,-1 0 1 0 0,0 0-1 0 0,0 0 0 0 0,0 0 1 0 0,0 0-1 0 0,0-1 1 0 0,0 1-1 0 0,0 0 0 0 0,0 0 1 0 0,0 0-1 0 0,0 0 1 0 0,0 0-1 0 0,0 0 0 0 0,-1 0 1 0 0,1 0-1 0 0,0 0 0 0 0,0 0 1 0 0,0 0-1 0 0,0 0 1 0 0,0 0-1 0 0,0 0 0 0 0,0 0 1 0 0,0 0-1 0 0,0 0 1 0 0,0 0-1 0 0,0 0 0 0 0,0-1 1 0 0,0 1-1 0 0,0 0 1 0 0,0 0-1 0 0,0 0 0 0 0,0 0 1 0 0,0 0-1 0 0,0 0 1 0 0,0 0-1 0 0,0 0 0 0 0,0 0 1 0 0,0 0-1 0 0,-1 0 1 0 0,1 0-1 0 0,0 0 0 0 0,0 0 1 0 0,0 0-1 0 0,0 0 0 0 0,0 0 1 0 0,0 0-1 0 0,0 0 1 0 0,0 0-1 0 0,0 0 0 0 0,0 0 1 0 0,0 0 2 0 0,0 5 1 0 0,0-4 10 0 0,1-4-6 0 0,8 5 253 0 0,-8 2-179 0 0,0-3-141 0 0,0-3-22 0 0,-1 2 84 0 0,0 0 1 0 0,0 1-1 0 0,0-1 1 0 0,0 0-1 0 0,0 0 1 0 0,0 0-1 0 0,-1 0 1 0 0,1 0-1 0 0,0 0 1 0 0,0 0-1 0 0,0 0 1 0 0,0 0-1 0 0,0 0 1 0 0,0 1-1 0 0,0-1 1 0 0,0 0-1 0 0,0 0 1 0 0,0 0-1 0 0,-1 0 1 0 0,1 0-1 0 0,0 0 1 0 0,0 0-1 0 0,0 1 1 0 0,0-1-1 0 0,0 0 1 0 0,0 0-1 0 0,0 0 1 0 0,0 0-1 0 0,0 0 1 0 0,0 1-1 0 0,0-1 1 0 0,0 0-1 0 0,0 0 1 0 0,0 0-1 0 0,0 0 1 0 0,0 0-1 0 0,0 0 1 0 0,0 1-1 0 0,0-1 1 0 0,1 0-1 0 0,-1 0 1 0 0,0 0-1 0 0,0 0 1 0 0,0 0-1 0 0,0 0 1 0 0,0 1-1 0 0,0-1 1 0 0,0 0-1 0 0,0 0 1 0 0,0 0-1 0 0,0 0 1 0 0,1 0-1 0 0,-1 0 1 0 0,0 0-1 0 0,0 0 1 0 0,0 0-1 0 0,0 0 1 0 0,0 0-1 0 0,0 0 1 0 0,1 0-1 0 0,-1 1 1 0 0,0-1-1 0 0,0 0 1 0 0,0 0-1 0 0,0 0 1 0 0,0 0-1 0 0,1 0 0 0 0,-2 0 2 0 0,1 0 0 0 0,0 0 0 0 0,0 1-1 0 0,-1-1 1 0 0,1 1 0 0 0,0-1 0 0 0,0 0-1 0 0,-1 1 1 0 0,1-1 0 0 0,0 0 0 0 0,0 1-1 0 0,0-1 1 0 0,0 1 0 0 0,0-1 0 0 0,0 1 0 0 0,0-1-1 0 0,0 0 1 0 0,0 1 0 0 0,0-1 0 0 0,0 1-1 0 0,0-1 1 0 0,0 1-2 0 0,0 2 92 0 0,-9 17 39 0 0,4 9 69 0 0,-4-12-170 0 0,0 9 63 0 0,5-18-74 0 0,2 3-72 0 0,2-10 75 0 0,0 1-1 0 0,0-1 0 0 0,0 0 1 0 0,-1 0-1 0 0,1 0 0 0 0,0 0 0 0 0,-1 1 1 0 0,1-1-1 0 0,-1 1-21 0 0,0-1 7 0 0,1 0 0 0 0,-1 0-1 0 0,1 1 1 0 0,0-1 0 0 0,-1 1 0 0 0,1-1-1 0 0,0 0 1 0 0,0 1 0 0 0,0-1 0 0 0,0 1-1 0 0,0 0-6 0 0,-1 12-119 0 0,-2-3 131 0 0,3-8 4 0 0,-1-1-1 0 0,1 1 0 0 0,-1-1 1 0 0,0 1-1 0 0,0-1 0 0 0,0 0 0 0 0,0 1 1 0 0,0-1-1 0 0,0 0 0 0 0,-1 0 0 0 0,1 0 1 0 0,-2 2-16 0 0,2-3-1 0 0,1 1 0 0 0,-1-1 0 0 0,0 1 0 0 0,0-1 0 0 0,1 1 0 0 0,-1 0 0 0 0,1-1 0 0 0,0 1 0 0 0,0 0 0 0 0,-1-1 1 0 0,0 5 215 0 0,-1 4-476 0 0,2-8 283 0 0,0 0 0 0 0,-1 0 0 0 0,1 0 0 0 0,-1 0 0 0 0,1 0 0 0 0,-1-1 0 0 0,-1 3-22 0 0,0-1 0 0 0,1 1 0 0 0,0-1-1 0 0,0 1 1 0 0,0-1 0 0 0,-1 3 0 0 0,-3 14 24 0 0,1-9-8 0 0,1 1-1 0 0,-3 12-15 0 0,1-2-66 0 0,5-20 89 0 0,0 0 0 0 0,-1 0 0 0 0,1 0-1 0 0,0 0 1 0 0,0 0 0 0 0,0 0 0 0 0,1 1-23 0 0,-1 10-110 0 0,-2-7 120 0 0,2-6 29 0 0,3-3 8 0 0,-2 2-51 0 0,0 0 0 0 0,-1-1 0 0 0,1 1 0 0 0,-1-1 0 0 0,1 1 0 0 0,-1 0 0 0 0,1-1 0 0 0,-1 0 4 0 0,3-8 25 0 0,2 0-61 0 0,-1 0 0 0 0,0-1 0 0 0,-1 0-1 0 0,3-10 37 0 0,-1 1-26 0 0,10-40-104 0 0,-2-7 130 0 0,-10 59-6 0 0,-1 0 0 0 0,1 0 0 0 0,1 0 0 0 0,-1 1 1 0 0,5-7 5 0 0,1-3 30 0 0,1 1-151 0 0,-8 13 125 0 0,0 0-1 0 0,0 0 1 0 0,0 0-1 0 0,1-3-3 0 0,-2 4-5 0 0,0 1-1 0 0,0 0 0 0 0,0 0 1 0 0,0-1-1 0 0,-1 1 0 0 0,2 0 0 0 0,-1 0 1 0 0,0 0 5 0 0,0 0-21 0 0,0 1-1 0 0,-1-1 1 0 0,1 0 0 0 0,0 1 0 0 0,-1-1 0 0 0,1 0 0 0 0,-1 1-1 0 0,1-1 1 0 0,-1 0 0 0 0,1 0 0 0 0,-1 1 0 0 0,1-1 0 0 0,-1 0-1 0 0,0 0 1 0 0,0 0 0 0 0,1 0 0 0 0,-1 1 21 0 0,0-1-8 0 0,0 1 0 0 0,0 0 0 0 0,0 0 0 0 0,0 0 0 0 0,0 0 0 0 0,0-1 0 0 0,0 1 0 0 0,0 0 1 0 0,0 0-1 0 0,0 0 0 0 0,0 0 0 0 0,0 0 0 0 0,0-1 0 0 0,0 1 0 0 0,0 0 0 0 0,0 0 0 0 0,0 0 0 0 0,0 0 0 0 0,0 0 0 0 0,0-1 0 0 0,0 1 0 0 0,0 0 0 0 0,0 0 0 0 0,0 0 1 0 0,1 0-1 0 0,-1 0 0 0 0,0 0 0 0 0,0-1 0 0 0,0 1 0 0 0,0 0 0 0 0,0 0 0 0 0,0 0 0 0 0,1 0 0 0 0,-1 0 0 0 0,0 0 0 0 0,0 0 0 0 0,0 0 0 0 0,0 0 0 0 0,0 0 0 0 0,1 0 1 0 0,-1 0 7 0 0,0-1 0 0 0,0 1 0 0 0,0 0 1 0 0,0-1-1 0 0,0 1 1 0 0,0 0-1 0 0,0 0 0 0 0,0-1 1 0 0,0 1-1 0 0,0 0 1 0 0,1-1-1 0 0,-1 1 0 0 0,0 0 1 0 0,0 0-1 0 0,0-1 1 0 0,0 1-1 0 0,1 0 0 0 0,-1 0 1 0 0,0-1-1 0 0,0 1-2 0 0,0 0 0 0 0,0 0 0 0 0,0 0 0 0 0,1 0 0 0 0,-1 0 0 0 0,0 0 0 0 0,0 0 0 0 0,0 0 0 0 0,0 0 0 0 0,0 0 0 0 0,0 0 0 0 0,0 0 0 0 0,0 0 0 0 0,0 0 0 0 0,0 0 0 0 0,0 0 0 0 0,1 0 0 0 0,-1 0 0 0 0,0 0 1 0 0,0 0-1 0 0,0 0 0 0 0,0 0 0 0 0,0 0 0 0 0,0 0 0 0 0,0 0 0 0 0,0 0 0 0 0,0 1 0 0 0,0-1 0 0 0,0 0 0 0 0,0 0 0 0 0,0 0 0 0 0,0 0 0 0 0,1 0 0 0 0,-1 0 0 0 0,0 0 0 0 0,0 0 0 0 0,0 0 0 0 0,0 0 0 0 0,0 0 0 0 0,0 0 0 0 0,0 0 0 0 0,0 1 0 0 0,0-1 0 0 0,0 0 0 0 0,0 0 0 0 0,0 0 0 0 0,0 0 0 0 0,0 0 0 0 0,0 0 1 0 0,0 0-1 0 0,0 0 0 0 0,0 0 0 0 0,0 0 0 0 0,0 0 0 0 0,0 1 0 0 0,0-1 0 0 0,0 0 0 0 0,0 0 0 0 0,0 0 0 0 0,0 0 0 0 0,0 0 0 0 0,-1 0 2 0 0,2 3-61 0 0,-6 4 230 0 0,-4 16-100 0 0,4-9-205 0 0,3-9 183 0 0,2-5-44 0 0,0 0 0 0 0,0 1 0 0 0,0-1 0 0 0,-1 0 1 0 0,1 0-1 0 0,0 0 0 0 0,0 0 0 0 0,0 0 1 0 0,0 1-1 0 0,0-1 0 0 0,0 0 0 0 0,0 0 1 0 0,0 0-1 0 0,0 1 0 0 0,0-1 0 0 0,0 0 0 0 0,0 0 1 0 0,0 0-1 0 0,0 0 0 0 0,0 1 0 0 0,0-1 1 0 0,0 0-1 0 0,0 0 0 0 0,0 0 0 0 0,0 0 1 0 0,0 1-1 0 0,1-1 0 0 0,-1 0 0 0 0,0 0-3 0 0,0 1 2 0 0,0-1 0 0 0,0 1 0 0 0,0-1 0 0 0,0 1 1 0 0,0-1-1 0 0,0 1 0 0 0,0-1 0 0 0,0 1 0 0 0,0-1 0 0 0,0 0 0 0 0,0 1 0 0 0,-1-1 0 0 0,1 1 0 0 0,0-1 0 0 0,0 1 0 0 0,0-1 0 0 0,-1 1 0 0 0,1-1 0 0 0,0 0 0 0 0,-1 1-2 0 0,1 0 20 0 0,0-1 0 0 0,-1 1 0 0 0,1-1 0 0 0,0 1 1 0 0,0-1-1 0 0,-1 1 0 0 0,1 0 0 0 0,0-1 0 0 0,0 1 0 0 0,0-1 0 0 0,0 1 0 0 0,0 0 0 0 0,0-1 0 0 0,0 1 0 0 0,0 0-20 0 0,-1 2-27 0 0,1-1 1 0 0,0 1-1 0 0,-1 0 1 0 0,1 0-1 0 0,-1-1 1 0 0,0 1-1 0 0,0 0 1 0 0,0-1-1 0 0,0 1 1 0 0,-1 1 26 0 0,-2 7 209 0 0,-4 7-195 0 0,6-15-19 0 0,0 1 1 0 0,1 0-1 0 0,-1-1 1 0 0,1 1-1 0 0,0 0 1 0 0,0 0-1 0 0,0 1 5 0 0,0-2-17 0 0,1 0-1 0 0,-1 0 0 0 0,0-1 1 0 0,0 1-1 0 0,-1 2 18 0 0,-4 8 94 0 0,3-1-66 0 0,-3 7 278 0 0,0 7-306 0 0,3-9-146 0 0,3-12 139 0 0,-1-1 0 0 0,0 1 0 0 0,0 0 0 0 0,-1 3 7 0 0,-1 1 69 0 0,1 0 1 0 0,0 0-1 0 0,0 2-69 0 0,-3 13-87 0 0,4-20 90 0 0,1 0 1 0 0,-1 0-1 0 0,1 0 0 0 0,0 0 1 0 0,0 0-1 0 0,1-1 1 0 0,-1 2-4 0 0,1 11 99 0 0,-1-8-79 0 0,-1 0 0 0 0,1 0 0 0 0,-2 0 0 0 0,1 1-20 0 0,0-8 2 0 0,1 0 0 0 0,0 0 0 0 0,0 0 0 0 0,0 0 0 0 0,0 0 0 0 0,0 0 0 0 0,1 0 0 0 0,-1 0 0 0 0,0 0 0 0 0,0 0 0 0 0,1 0 0 0 0,-1 0-2 0 0,0 0 5 0 0,1 0 0 0 0,-1 0 1 0 0,0 0-1 0 0,1 1 0 0 0,-1-1 0 0 0,0 0 0 0 0,0 0 0 0 0,0 0 1 0 0,0 0-1 0 0,0 0-5 0 0,-1 3-61 0 0,0 4 78 0 0,0 0 0 0 0,0 0 0 0 0,1 0-17 0 0,0 16-93 0 0,0-13 157 0 0,0-10-58 0 0,0 0-1 0 0,0 1 0 0 0,0-1 0 0 0,0 0 0 0 0,0 1 0 0 0,1-1 0 0 0,-1 0 1 0 0,0 1-1 0 0,1 0-5 0 0,0 0 14 0 0,-1 0 0 0 0,0 0 0 0 0,1 0 0 0 0,-1 0 0 0 0,0 0 0 0 0,0 1 0 0 0,0 0-14 0 0,0 7 98 0 0,0-2-71 0 0,0-7-34 0 0,0 0 1 0 0,0-1-1 0 0,0 1 1 0 0,0 0-1 0 0,1 0 1 0 0,-1 0-1 0 0,0-1 1 0 0,0 1 0 0 0,0 0-1 0 0,1 0 1 0 0,-1-1-1 0 0,0 1 7 0 0,1 0-5 0 0,-1 0 0 0 0,0 0 1 0 0,0 0-1 0 0,0 1 0 0 0,0-1 0 0 0,0 0 0 0 0,0 0 1 0 0,0 0-1 0 0,0 0 0 0 0,-1 0 5 0 0,1 10-73 0 0,0-5 158 0 0,2 4-68 0 0,-2-7-13 0 0,1 0-1 0 0,0 0 0 0 0,-1 0 0 0 0,1 0 0 0 0,-1 1-3 0 0,1 5-126 0 0,-1 9 352 0 0,6 13-395 0 0,-6-29 186 0 0,1 1-1 0 0,0 0 1 0 0,-1 0 0 0 0,0-1-1 0 0,0 1 1 0 0,0 3-17 0 0,0-3 13 0 0,1 0 0 0 0,-1 0 0 0 0,0-1 0 0 0,1 1 0 0 0,-1 0-1 0 0,2 2-12 0 0,-2-4-21 0 0,1 1 0 0 0,-1-1-1 0 0,0 0 1 0 0,1 0-1 0 0,-1 0 1 0 0,0 1-1 0 0,0-1 1 0 0,0 0-1 0 0,0 0 1 0 0,0 1-1 0 0,0-1 22 0 0,1 7 14 0 0,-1-7 6 0 0,0-1 0 0 0,0 1 0 0 0,0 0 0 0 0,1 0 0 0 0,-1 0 0 0 0,0-1 0 0 0,0 1 0 0 0,0 0 0 0 0,0 0 0 0 0,0 0 0 0 0,0-1 0 0 0,-1 1 0 0 0,1 0 0 0 0,0 0 0 0 0,0 0-20 0 0,-1 0-14 0 0,1 1 1 0 0,0-1-1 0 0,0 1 1 0 0,0-1-1 0 0,0 1 1 0 0,0 0-1 0 0,1 0 14 0 0,-1 3 45 0 0,1 7-41 0 0,-1 1-1 0 0,3 10-3 0 0,-1 4 2 0 0,-2-20-45 0 0,0-1-1 0 0,1 0 0 0 0,-1 0 1 0 0,1 1-1 0 0,1-1 44 0 0,-1 4 122 0 0,-1-9-115 0 0,0 0 0 0 0,0 0 0 0 0,1-1 0 0 0,-1 1 0 0 0,0 0 0 0 0,0 0 0 0 0,1 0 0 0 0,-1 0 0 0 0,0 0 0 0 0,1 0-1 0 0,-1 0 1 0 0,1 0-7 0 0,3 9-3 0 0,0 1 5 0 0,-4-10-14 0 0,1 1 0 0 0,-1-1 0 0 0,1 1 0 0 0,-1-1 0 0 0,0 1 0 0 0,0-1 0 0 0,0 1 0 0 0,0 0 0 0 0,0 0 12 0 0,2 13 25 0 0,0-1 59 0 0,-2-12-79 0 0,1 1-1 0 0,-1-1 1 0 0,1 1-1 0 0,-1-1 1 0 0,1 1-1 0 0,0-1-4 0 0,4 13-118 0 0,-4-11 171 0 0,1 1-1 0 0,0-1 1 0 0,2 4-53 0 0,-3-5-10 0 0,1 0 0 0 0,-1 1 1 0 0,0-1-1 0 0,0 0 0 0 0,0 1 0 0 0,0-1 0 0 0,0 1 0 0 0,-1-1 0 0 0,0 1 0 0 0,0 1 10 0 0,1-4 1 0 0,-1 1 0 0 0,0-1 0 0 0,1 1 0 0 0,-1-1-1 0 0,1 1 1 0 0,0-1 0 0 0,-1 0 0 0 0,1 1-1 0 0,0 0 0 0 0,4 7-93 0 0,-4-2 207 0 0,0-6-122 0 0,-1 0 0 0 0,0 1 0 0 0,0-1 1 0 0,1 1-1 0 0,-1-1 0 0 0,1 1 0 0 0,-1-1 1 0 0,1 0-1 0 0,0 1 0 0 0,0-1 1 0 0,-1 0-1 0 0,1 0 0 0 0,1 1 8 0 0,-1-1 14 0 0,-1 0-1 0 0,0 0 1 0 0,1-1-1 0 0,-1 1 1 0 0,1 0-1 0 0,-1 0 1 0 0,0 0-1 0 0,0 0 1 0 0,1-1-1 0 0,-1 1 1 0 0,0 0-1 0 0,0 0 1 0 0,0 0-1 0 0,0 1-13 0 0,3 9-121 0 0,13 11 42 0 0,-9-13-218 0 0,-7-9 295 0 0,1 1 1 0 0,0 0-1 0 0,0 0 0 0 0,0 0 1 0 0,-1 0-1 0 0,1 1 1 0 0,0-1-1 0 0,-1 0 0 0 0,1 0 1 0 0,-1 0-1 0 0,0 0 0 0 0,1 1 1 0 0,-1-1 1 0 0,1 4 22 0 0,1-1-1 0 0,-1 1 1 0 0,1 0 0 0 0,0-1 0 0 0,1 0 0 0 0,-1 1 0 0 0,1-1-1 0 0,0 1-21 0 0,3 3-50 0 0,9 12-55 0 0,-7-10 398 0 0,-5-6-264 0 0,-1 1 0 0 0,1-1 1 0 0,-1 1-1 0 0,2 4-29 0 0,-3-7-2 0 0,0-1-1 0 0,0 0 1 0 0,-1 0 0 0 0,1 0-1 0 0,0 0 1 0 0,0 1-1 0 0,0-1 1 0 0,1 0 2 0 0,5 7-108 0 0,-6-6 121 0 0,0-1 1 0 0,0 1-1 0 0,0 0 0 0 0,1 0 0 0 0,-1 0 0 0 0,0-1 0 0 0,1 1 0 0 0,0-1 0 0 0,-1 1 0 0 0,1-1 0 0 0,0 1 0 0 0,0-1 0 0 0,0 0 0 0 0,0 0-13 0 0,0 0-2 0 0,-1 0 0 0 0,1 0-1 0 0,-1 0 1 0 0,0 0 0 0 0,1 0-1 0 0,-1 0 1 0 0,0 0 0 0 0,0 1 0 0 0,0-1-1 0 0,0 0 1 0 0,0 1 0 0 0,0-1-1 0 0,0 1 1 0 0,-1-1 2 0 0,1 0 1 0 0,0 0 0 0 0,-1 0 0 0 0,1 0 0 0 0,0-1 0 0 0,0 1 0 0 0,-1 0 0 0 0,1-1 0 0 0,0 1-1 0 0,0 0 1 0 0,0-1 0 0 0,0 1 0 0 0,0-1 0 0 0,0 0 0 0 0,0 1-1 0 0,3 1 75 0 0,-4-2-71 0 0,1 0 0 0 0,-1 1-1 0 0,1-1 1 0 0,-1 0 0 0 0,0 1-1 0 0,1-1 1 0 0,-1 0 0 0 0,0 1-1 0 0,1-1 1 0 0,-1 1 0 0 0,0-1-1 0 0,1 1 1 0 0,-1-1 0 0 0,0 1-1 0 0,0-1 1 0 0,0 1 0 0 0,1 0-4 0 0,-1-1 2 0 0,0 0-1 0 0,0 0 1 0 0,0 1 0 0 0,0-1 0 0 0,0 0-1 0 0,0 1 1 0 0,0-1 0 0 0,0 0 0 0 0,0 0 0 0 0,1 1-1 0 0,-1-1 1 0 0,0 0 0 0 0,0 0 0 0 0,0 1-1 0 0,1-1 1 0 0,-1 0 0 0 0,0 0 0 0 0,0 0 0 0 0,1 1-1 0 0,-1-1 1 0 0,0 0 0 0 0,0 0 0 0 0,1 0 0 0 0,-1 0-1 0 0,0 0 1 0 0,0 1 0 0 0,1-1 0 0 0,-1 0-1 0 0,0 0 1 0 0,1 0-2 0 0,0 0-3 0 0,-1 0 1 0 0,1 0-1 0 0,0 1 0 0 0,0-1 1 0 0,-1 0-1 0 0,1 0 0 0 0,0 1 1 0 0,-1-1-1 0 0,1 1 0 0 0,0-1 1 0 0,-1 1-1 0 0,1-1 0 0 0,-1 1 1 0 0,1-1-1 0 0,-1 1 0 0 0,1-1 0 0 0,-1 1 1 0 0,1 0-1 0 0,-1-1 0 0 0,1 1 1 0 0,-1 0-1 0 0,0-1 0 0 0,0 1 1 0 0,1 0-1 0 0,-1 0 0 0 0,0 0 3 0 0,1 0-4 0 0,-1 0 1 0 0,1 0-1 0 0,0 1 0 0 0,-1-1 0 0 0,1 0 0 0 0,0 0 0 0 0,0 0 1 0 0,0 0-1 0 0,-1 0 0 0 0,1 0 0 0 0,0 0 0 0 0,1 0 4 0 0,3 3 71 0 0,-5-4-69 0 0,1 1 0 0 0,0-1 0 0 0,-1 1 0 0 0,1 0 0 0 0,0-1 0 0 0,0 0 0 0 0,0 1 0 0 0,-1-1-1 0 0,1 1 1 0 0,0-1 0 0 0,0 0-2 0 0,0 0-2 0 0,-1 1 0 0 0,0-1 1 0 0,1 0-1 0 0,-1 0 0 0 0,1 0 0 0 0,-1 0 0 0 0,0 1 0 0 0,1-1 0 0 0,-1 0 1 0 0,0 1-1 0 0,1-1 0 0 0,-1 0 0 0 0,0 0 0 0 0,1 1 0 0 0,-1-1 0 0 0,0 1 2 0 0,1-1 4 0 0,-1 1-1 0 0,0-1 1 0 0,1 0-1 0 0,-1 1 0 0 0,1-1 1 0 0,-1 1-1 0 0,0-1 0 0 0,1 0 1 0 0,-1 1-1 0 0,1-1 0 0 0,-1 0 1 0 0,1 0-1 0 0,-1 1 0 0 0,1-1-2 0 0,0 0-9 0 0,0 1 1 0 0,0 0 0 0 0,0 0 0 0 0,0-1 0 0 0,0 1 0 0 0,0 0-1 0 0,0 0 1 0 0,-1 0 0 0 0,1 0 0 0 0,0 0 0 0 0,-1 0 0 0 0,1 0 0 0 0,-1 0-1 0 0,1 0 1 0 0,-1 0 0 0 0,1 0 0 0 0,-1 1 7 0 0,2 3 56 0 0,10 6-168 0 0,-12-10 117 0 0,1 0-1 0 0,0 0 1 0 0,0 0 0 0 0,0-1 0 0 0,-1 1-1 0 0,1 0 1 0 0,0-1 0 0 0,0 1-1 0 0,0 0 1 0 0,0-1 0 0 0,0 1-1 0 0,1-1-4 0 0,4 4-4 0 0,0-2 10 0 0,-5-1-3 0 0,-1-1-1 0 0,1 0 1 0 0,0 0-1 0 0,-1 0 0 0 0,1 1 1 0 0,-1-1-1 0 0,1 0 1 0 0,-1 1-1 0 0,1-1 1 0 0,-1 1-1 0 0,1-1 1 0 0,-1 1-1 0 0,0-1 1 0 0,1 1-1 0 0,-1-1 0 0 0,0 1-2 0 0,1-1 1 0 0,-1 1-1 0 0,1-1 0 0 0,-1 0 0 0 0,0 1 0 0 0,1-1 1 0 0,-1 0-1 0 0,1 1 0 0 0,-1-1 0 0 0,1 0 0 0 0,-1 1 0 0 0,1-1 1 0 0,-1 0-1 0 0,1 0 0 0 0,0 0 0 0 0,-1 1 0 0 0,1-1 0 0 0,0 0 0 0 0,-1 0 0 0 0,1 0-1 0 0,-1 0 0 0 0,1 0 0 0 0,-1 0 0 0 0,0 0 0 0 0,1 0 1 0 0,-1 1-1 0 0,1-1 0 0 0,-1 0 0 0 0,0 0 0 0 0,1 0 1 0 0,-1 1-1 0 0,1-1 0 0 0,-1 0 0 0 0,0 0 0 0 0,1 1 0 0 0,-1-1 1 0 0,0 0-1 0 0,0 1 0 0 0,1-1 0 0 0,-1 0 0 0 0,0 1 1 0 0,1 0-1 0 0,-1 0 0 0 0,1 0-1 0 0,0 0 0 0 0,-1 0 0 0 0,1 1 0 0 0,0-1 0 0 0,0 0 0 0 0,0 0 0 0 0,0 0 0 0 0,0 0 0 0 0,0 0 0 0 0,0 0 0 0 0,0-1 0 0 0,1 1 0 0 0,0 0 2 0 0,6 4 81 0 0,-8-4-74 0 0,1 0 0 0 0,0-1 0 0 0,0 1 0 0 0,-1 0 0 0 0,1 0 1 0 0,-1 0-1 0 0,1 0 0 0 0,-1 0 0 0 0,1 0-7 0 0,-1-1 0 0 0,0 1-1 0 0,1-1 1 0 0,-1 1-1 0 0,0-1 1 0 0,0 0-1 0 0,1 1 1 0 0,-1-1-1 0 0,0 1 1 0 0,1-1-1 0 0,-1 0 1 0 0,0 1 0 0 0,1-1-1 0 0,-1 1 1 0 0,0-1-1 0 0,1 0 1 0 0,-1 0-1 0 0,1 1 1 0 0,-1-1-1 0 0,1 0 1 0 0,-1 0 0 0 0,1 0-1 0 0,-1 1 1 0 0,1-1-1 0 0,-1 0 1 0 0,1 0-1 0 0,-1 0 1 0 0,1 0 0 0 0,1 0-2 0 0,-1 1 0 0 0,1 0 1 0 0,-1-1-1 0 0,1 1 0 0 0,-1 0 1 0 0,0 0-1 0 0,1-1 0 0 0,-1 1 1 0 0,0 0-1 0 0,0 0 0 0 0,0 0 1 0 0,0 1-1 0 0,0-1 0 0 0,0 0 0 0 0,0 0 1 0 0,1 1 1 0 0,10 11-77 0 0,9 7 202 0 0,-6-11 110 0 0,-14-8-237 0 0,0 0 1 0 0,-1-1-1 0 0,1 1 1 0 0,0 0-1 0 0,-1 0 1 0 0,1-1-1 0 0,-1 1 1 0 0,1 0-1 0 0,-1 0 1 0 0,1 0-1 0 0,-1 0 2 0 0,1 1 4 0 0,-1-1-1 0 0,1 0 1 0 0,0 0-1 0 0,-1 0 0 0 0,1 0 1 0 0,0 0-1 0 0,0 0 1 0 0,0 1-4 0 0,14 11 37 0 0,-9-10-65 0 0,-5-3 31 0 0,-1 0 1 0 0,1 0 0 0 0,-1 0 0 0 0,1 0-1 0 0,-1 0 1 0 0,1 1 0 0 0,-1-1 0 0 0,1 0 0 0 0,-1 1-1 0 0,1-1 1 0 0,-1 0 0 0 0,1 1 0 0 0,-1-1 0 0 0,1 0-1 0 0,-1 1 1 0 0,1-1 0 0 0,-1 1-4 0 0,0-1-4 0 0,1 1 1 0 0,-1-1 0 0 0,1 1-1 0 0,-1-1 1 0 0,0 0-1 0 0,1 1 1 0 0,-1-1-1 0 0,1 0 1 0 0,-1 0 0 0 0,1 1-1 0 0,-1-1 1 0 0,1 0-1 0 0,0 0 1 0 0,-1 0-1 0 0,1 0 1 0 0,-1 0 0 0 0,1 0-1 0 0,-1 0 1 0 0,1 0-1 0 0,-1 0 1 0 0,1 0 3 0 0,0 0-3 0 0,-1 0 1 0 0,1 0-1 0 0,0 0 1 0 0,-1 0-1 0 0,1 1 1 0 0,-1-1-1 0 0,1 0 1 0 0,-1 0-1 0 0,1 0 1 0 0,-1 0 0 0 0,1 0-1 0 0,-1 1 1 0 0,1-1-1 0 0,-1 0 1 0 0,1 1 2 0 0,6 3-30 0 0,3 4 178 0 0,-9-7-148 0 0,1 0-1 0 0,0 0 1 0 0,-1 0-1 0 0,1 0 1 0 0,0 0-1 0 0,0 0 1 0 0,0 0-1 0 0,-1-1 1 0 0,1 1-1 0 0,0-1 1 0 0,10 5-112 0 0,0-2 135 0 0,-11-3-20 0 0,0 1 1 0 0,1-1-1 0 0,-1 0 0 0 0,0 1 0 0 0,1-1 0 0 0,-1 1 0 0 0,0-1 1 0 0,1 1-1 0 0,-1 0 0 0 0,0-1 0 0 0,0 1 0 0 0,1 1-3 0 0,-1-2-1 0 0,-1 1-1 0 0,1-1 1 0 0,0 1 0 0 0,0-1-1 0 0,-1 1 1 0 0,1-1-1 0 0,0 0 1 0 0,0 1-1 0 0,0-1 1 0 0,0 0 0 0 0,0 0-1 0 0,-1 1 1 0 0,1-1-1 0 0,0 0 1 0 0,0 0-1 0 0,0 0 2 0 0,10 2 131 0 0,8 4-157 0 0,-12-5-49 0 0,-5-1 77 0 0,0 0 1 0 0,-1 0 0 0 0,1 0-1 0 0,0 1 1 0 0,0-1 0 0 0,-1 0-1 0 0,1 1 1 0 0,-1-1 0 0 0,1 1 0 0 0,0 0-1 0 0,0 0-2 0 0,-1 0-7 0 0,0 0 0 0 0,0-1 0 0 0,0 1 1 0 0,0-1-1 0 0,0 1 0 0 0,1-1 0 0 0,-1 1 0 0 0,0-1 0 0 0,0 0 0 0 0,0 0 0 0 0,0 1 0 0 0,1-1 0 0 0,-1 0 0 0 0,1 0 7 0 0,10 2 397 0 0,-2-1-400 0 0,-9-1-21 0 0,0 0 0 0 0,0 0 1 0 0,0 0-1 0 0,0 0 0 0 0,0 0 0 0 0,0 0 1 0 0,0 1-1 0 0,0-1 0 0 0,0 0 1 0 0,0 1-1 0 0,0-1 0 0 0,1 1 24 0 0,0 0 37 0 0,0 0 0 0 0,1 1 0 0 0,0-1-1 0 0,-1-1 1 0 0,1 1 0 0 0,1 0-37 0 0,-2 0 2 0 0,0-1 0 0 0,0 1-1 0 0,0 0 1 0 0,0-1 0 0 0,0 1 0 0 0,0 0-1 0 0,0 0 1 0 0,1 1-2 0 0,0 0-9 0 0,-1-1-1 0 0,0 0 1 0 0,1 0 0 0 0,-1 0-1 0 0,1 0 1 0 0,-1 0 0 0 0,1-1-1 0 0,-1 1 1 0 0,3 0 9 0 0,-2-1-9 0 0,0 1 1 0 0,0 0 0 0 0,0 0-1 0 0,0 1 1 0 0,0-1 8 0 0,0 0-12 0 0,-1 0 0 0 0,0 0 0 0 0,0 0 1 0 0,1 0-1 0 0,-1 0 0 0 0,0-1 0 0 0,1 1 1 0 0,-1-1-1 0 0,1 0 12 0 0,-2 0 0 0 0,0 1 1 0 0,0-1 0 0 0,0 0-1 0 0,0 0 1 0 0,0 0-1 0 0,0 1 1 0 0,-1-1 0 0 0,1 1-1 0 0,0-1 1 0 0,0 1-1 0 0,0-1 0 0 0,0 1 3 0 0,0 0 1 0 0,0-1-1 0 0,0 0 0 0 0,0 1 0 0 0,0-1 0 0 0,0 1 1 0 0,0-1-1 0 0,0 0 0 0 0,0 0 0 0 0,0 1 0 0 0,1-1-3 0 0,-1 0 7 0 0,0 0 0 0 0,-1 0 0 0 0,1 0 0 0 0,0 0 0 0 0,0 1-1 0 0,-1-1 1 0 0,1 0 0 0 0,0 0 0 0 0,-1 1 0 0 0,1-1 0 0 0,0 1 0 0 0,-1-1 0 0 0,1 0-1 0 0,-1 1 1 0 0,1-1 0 0 0,-1 1 0 0 0,1 0-7 0 0,0 0 0 0 0,0-1 0 0 0,-1 1 1 0 0,1 0-1 0 0,0-1 0 0 0,0 1 0 0 0,-1-1 0 0 0,1 1 0 0 0,0-1 0 0 0,0 0 1 0 0,0 1-1 0 0,0-1 0 0 0,0 0 0 0 0,0 1 0 0 0,2-1-4 0 0,1 1 1 0 0,-1 0-1 0 0,1-1 1 0 0,0 0-1 0 0,-1 0 1 0 0,1 0-1 0 0,0 0 0 0 0,-1-1 1 0 0,4 0 3 0 0,-4 0-12 0 0,0 1-1 0 0,0 0 1 0 0,0-1 0 0 0,0 1 0 0 0,0 0-1 0 0,0 1 1 0 0,1-1 12 0 0,15 1-57 0 0,4 0 12 0 0,-1-4 74 0 0,0-1 1 0 0,17-5-30 0 0,-6 4-190 0 0,-32 5 200 0 0,-1 0-1 0 0,1 0 1 0 0,-1 0-1 0 0,0 0 1 0 0,1 0-1 0 0,-1 0 1 0 0,1 0-1 0 0,-1 0 1 0 0,1 0-1 0 0,-1 0 1 0 0,1 1-1 0 0,-1-1 1 0 0,0 0-1 0 0,1 0 1 0 0,-1 0-1 0 0,1 1 1 0 0,-1-1-1 0 0,0 0 1 0 0,1 0-1 0 0,-1 1 1 0 0,0-1-1 0 0,1 0 1 0 0,-1 1-1 0 0,0-1-9 0 0,1 0-6 0 0,-1 1 0 0 0,0-1-1 0 0,1 0 1 0 0,-1 1 0 0 0,0-1-1 0 0,1 0 1 0 0,-1 0 0 0 0,0 1-1 0 0,1-1 1 0 0,-1 0 0 0 0,0 0-1 0 0,1 0 1 0 0,-1 0 0 0 0,1 0-1 0 0,-1 1 1 0 0,0-1 0 0 0,1 0 0 0 0,-1 0-1 0 0,1 0 7 0 0,4-1-8 0 0,0 0-1 0 0,0 1 1 0 0,0-1-1 0 0,0 1 1 0 0,2 1 8 0 0,3-2-100 0 0,-4 0 42 0 0,5 4 50 0 0,-10-2 8 0 0,0-1-1 0 0,-1 0 1 0 0,1 1 0 0 0,0-1 0 0 0,0 0 0 0 0,0 0-1 0 0,0 1 1 0 0,0-1 0 0 0,0 0 0 0 0,-1 0-1 0 0,1 0 1 0 0,0 0 0 0 0,0 0 0 0 0,0 0-1 0 0,0-1 1 0 0,1 1 0 0 0,15-4 408 0 0,-4 8-661 0 0,-4-3 175 0 0,-9 0 70 0 0,1-1 0 0 0,-1 0 0 0 0,1 0 0 0 0,0 0 0 0 0,-1 0 0 0 0,1 0 0 0 0,0 0 0 0 0,-1 0-1 0 0,1 0 1 0 0,0 0 0 0 0,-1 0 0 0 0,1 0 0 0 0,0 0 0 0 0,-1 0 0 0 0,1-1 0 0 0,0 1 0 0 0,-1 0 0 0 0,1 0 0 0 0,-1-1 0 0 0,1 1 0 0 0,0-1 8 0 0,0 1-17 0 0,-1-1 0 0 0,1 1 0 0 0,0 0 0 0 0,0 0 1 0 0,0 0-1 0 0,0 0 0 0 0,-1-1 0 0 0,1 1 0 0 0,0 0 0 0 0,0 0 17 0 0,7 0-183 0 0,-7-1 168 0 0,0 1-1 0 0,-1 0 1 0 0,1 0-1 0 0,0 0 1 0 0,0 0-1 0 0,-1 0 1 0 0,1 0-1 0 0,0 0 1 0 0,0 0-1 0 0,-1 0 1 0 0,1 0 0 0 0,0 0-1 0 0,0 1 1 0 0,-1-1-1 0 0,1 0 1 0 0,0 1 15 0 0,0-1-7 0 0,0 0 0 0 0,-1 0 1 0 0,1 1-1 0 0,0-1 1 0 0,-1 0-1 0 0,1 0 0 0 0,0 0 1 0 0,-1 0-1 0 0,1 0 1 0 0,0 0-1 0 0,-1 0 0 0 0,2 0 7 0 0,2 0 112 0 0,-4 0-113 0 0,0 0 1 0 0,0 0-1 0 0,0 0 0 0 0,1 0 1 0 0,-1 0-1 0 0,0 0 0 0 0,0 0 1 0 0,0 0-1 0 0,1 0 0 0 0,-1 0 1 0 0,0 0-1 0 0,0 0 0 0 0,0 0 1 0 0,0 0-1 0 0,1 0 1 0 0,-1 0-1 0 0,0 0 0 0 0,0 0 1 0 0,0-1-1 0 0,0 1 0 0 0,0 0 1 0 0,1 0-1 0 0,-1 0 0 0 0,0 0 1 0 0,0 0-9 0 0,0 0 0 0 0,1 0-1 0 0,-1 0 1 0 0,0 0 0 0 0,0 0 0 0 0,0 0-1 0 0,1 0 1 0 0,-1 0 0 0 0,0 0-1 0 0,0 0 1 0 0,0 0 0 0 0,1 0-1 0 0,-1 0 1 0 0,0 0 0 0 0,0 0-1 0 0,0 0 1 0 0,1 0 0 0 0,-1 0-1 0 0,0 0 1 0 0,0 0 0 0 0,0 1 0 0 0,1-1-1 0 0,-1 0 1 0 0,0 0 0 0 0,0 0-1 0 0,0 0 1 0 0,0 0 0 0 0,0 1-1 0 0,1-1 1 0 0,-1 0 0 0 0,0 0-1 0 0,0 0 1 0 0,0 1 0 0 0,0-1 0 0 0,0 0-1 0 0,0 0 1 0 0,0 0 0 0 0,0 1-1 0 0,0-1 1 0 0,0 0 0 0 0,0 0-1 0 0,0 0 1 0 0,0 1 0 0 0,0-1-1 0 0,0 0 1 0 0,0 0 0 0 0,0 0-1 0 0,0 1 1 0 0,0-1 0 0 0,0 0 0 0 0,0 0-1 0 0,0 0 1 0 0,0 1 9 0 0,-4 6 11 0 0,3-7-5 0 0,1 1 0 0 0,0 0 0 0 0,-1 0 0 0 0,1 0 0 0 0,-1-1 0 0 0,1 1 0 0 0,-1 0 0 0 0,1-1 0 0 0,-1 1 0 0 0,0 0 0 0 0,1-1 0 0 0,-1 1 0 0 0,0-1 0 0 0,0 1-6 0 0,1-1-2 0 0,0 0 1 0 0,0 0 0 0 0,-1 0 0 0 0,1 1-1 0 0,0-1 1 0 0,0 0 0 0 0,0 0 0 0 0,-1 0 0 0 0,1 0-1 0 0,0 0 1 0 0,0 1 0 0 0,0-1 0 0 0,0 0-1 0 0,-1 0 1 0 0,1 0 0 0 0,0 0 0 0 0,0 1-1 0 0,0-1 1 0 0,0 0 0 0 0,0 0 0 0 0,0 0 0 0 0,0 1-1 0 0,0-1 1 0 0,0 0 0 0 0,-1 0 0 0 0,1 0-1 0 0,0 1 1 0 0,0-1 1 0 0,0 0 7 0 0,0 1-1 0 0,0-1 0 0 0,0 0 1 0 0,0 1-1 0 0,0-1 1 0 0,0 0-1 0 0,0 1 0 0 0,0-1 1 0 0,0 0-1 0 0,0 1 0 0 0,-1-1 1 0 0,1 0-1 0 0,0 1 1 0 0,0-1-1 0 0,0 0 0 0 0,-1 0 1 0 0,1 1-1 0 0,0-1 1 0 0,0 0-1 0 0,-1 0-6 0 0,3 0-179 0 0,-1 0 188 0 0,-1 0 0 0 0,1-1 0 0 0,-1 1 0 0 0,1 0 0 0 0,0 0 0 0 0,-1 0 0 0 0,1 0 0 0 0,-1 0 0 0 0,1 0 0 0 0,0 0 0 0 0,-1 0 1 0 0,1 0-1 0 0,0 0-9 0 0,0 0 2 0 0,0 0 1 0 0,0-1-1 0 0,0 1 0 0 0,0 0 1 0 0,0-1-1 0 0,0 1 1 0 0,0-1-1 0 0,0 1 1 0 0,0-1-1 0 0,0 1 0 0 0,0-1-2 0 0,6-3-85 0 0,20-2-37 0 0,-19 4 223 0 0,-1 1-1 0 0,0-1 1 0 0,1-1-101 0 0,2-2-152 0 0,-8 4 156 0 0,-1 1 0 0 0,0-1 0 0 0,0 0 0 0 0,1 1 0 0 0,-1-1 0 0 0,0 1 0 0 0,1 0 0 0 0,-1-1 0 0 0,0 1 0 0 0,1 0 0 0 0,-1 0 0 0 0,1 0 0 0 0,-1 0 0 0 0,0 0 0 0 0,1 0 0 0 0,-1 0 0 0 0,2 1-4 0 0,-2-1-11 0 0,-1 0 1 0 0,1 0 0 0 0,0 0-1 0 0,0 0 1 0 0,-1 0-1 0 0,1-1 1 0 0,0 1-1 0 0,0 0 1 0 0,-1 0-1 0 0,1 0 1 0 0,0-1-1 0 0,0 1 1 0 0,-1 0-1 0 0,1-1 11 0 0,0 1 4 0 0,0-1 0 0 0,-1 1 0 0 0,1 0 0 0 0,0-1 0 0 0,-1 1 0 0 0,1 0 0 0 0,0 0 0 0 0,-1 0 0 0 0,1-1 0 0 0,0 1-1 0 0,0 0 1 0 0,-1 0 0 0 0,1 0 0 0 0,0 0 0 0 0,0 0 0 0 0,-1 0 0 0 0,2 1-4 0 0,0-1 8 0 0,1 1-1 0 0,-1-1 1 0 0,1 0-1 0 0,0 0 1 0 0,-1 0-1 0 0,1 0 1 0 0,0 0 0 0 0,-1 0-1 0 0,1-1 1 0 0,1 0-8 0 0,0 0-22 0 0,-1 1 1 0 0,0-1 0 0 0,0 1 0 0 0,0 0-1 0 0,1 0 1 0 0,-1 0 0 0 0,1 0 21 0 0,-2 0-9 0 0,0 0 1 0 0,0 0 0 0 0,1 0 0 0 0,-1-1 0 0 0,0 1-1 0 0,1-1 1 0 0,-1 1 0 0 0,2-2 8 0 0,10-2-37 0 0,-12 4 14 0 0,2 0 24 0 0,0-1 0 0 0,0 0 0 0 0,0 1 1 0 0,0-1-1 0 0,0-1 0 0 0,0 1 0 0 0,3-2-1 0 0,-5 2-19 0 0,0 0 0 0 0,0 0 0 0 0,0 0 0 0 0,1 1 0 0 0,-1-1 0 0 0,1 1 19 0 0,0-1 21 0 0,-1 0 0 0 0,0 1 1 0 0,1-1-1 0 0,-1 0 0 0 0,2 0-21 0 0,0-2 15 0 0,1 2-1 0 0,0-1 1 0 0,-1 1-1 0 0,1-1 1 0 0,0 1-1 0 0,0 1 1 0 0,0-1-1 0 0,0 1 1 0 0,4 0-15 0 0,-7-1 18 0 0,0 1 0 0 0,-1 0 0 0 0,1-1 0 0 0,0 1-1 0 0,-1-1 1 0 0,1 0 0 0 0,-1 1 0 0 0,1-1 0 0 0,-1 0 0 0 0,1-1-18 0 0,0 1-33 0 0,0 0 0 0 0,0 0-1 0 0,1 0 1 0 0,-1 0 0 0 0,0 0 0 0 0,1 0 33 0 0,6-1-55 0 0,-1 0-1 0 0,1-1 1 0 0,0-1 0 0 0,2-1 55 0 0,5 0 359 0 0,-13 5-408 0 0,-1 0-1 0 0,1-1 1 0 0,0 0 0 0 0,-1 0 0 0 0,2-1 49 0 0,49-20-778 0 0,-50 20 732 0 0,-1 0-1 0 0,1 0 1 0 0,0 0-1 0 0,2-2 47 0 0,11-7-40 0 0,-7 4 15 0 0,-8 6 15 0 0,0 0 0 0 0,0 1 1 0 0,0-1-1 0 0,0 0 0 0 0,0 0 0 0 0,0 1 0 0 0,0-1 0 0 0,0 0 0 0 0,0 1 0 0 0,1-1 0 0 0,-1 1 10 0 0,14-10-182 0 0,-10 8 182 0 0,1-1 0 0 0,-1 0 0 0 0,-1 0 0 0 0,4-3 0 0 0,0 0 19 0 0,-6 5-9 0 0,0 0 0 0 0,0-1 0 0 0,0 1 0 0 0,0-1-1 0 0,-1 1 1 0 0,1-1 0 0 0,-1 0 0 0 0,1 0 0 0 0,0-1-10 0 0,0 1-3 0 0,0 0 1 0 0,-1 0 0 0 0,1 0-1 0 0,0 0 1 0 0,0 1 0 0 0,0-1-1 0 0,0 1 1 0 0,1-1 0 0 0,0 0 2 0 0,14-10 175 0 0,0-2-100 0 0,-12 10 21 0 0,0 0-1 0 0,-1-1 1 0 0,4-3-96 0 0,5-5-14 0 0,-9 10-87 0 0,-1 0 0 0 0,0-1-1 0 0,3-2 102 0 0,7-6 240 0 0,-6 6-117 0 0,12-15-213 0 0,-11 12-221 0 0,9-8 311 0 0,-7 4 61 0 0,-9 12-52 0 0,0-1-1 0 0,0 1 0 0 0,0 0 1 0 0,0-1-1 0 0,0 1 0 0 0,0 0 1 0 0,0 0-1 0 0,1-1 0 0 0,-1 1 0 0 0,0 0 1 0 0,1 0-1 0 0,0 0-8 0 0,0 0 18 0 0,0 0 0 0 0,0-1 1 0 0,0 1-1 0 0,-1 0 0 0 0,1-1 0 0 0,0 0 1 0 0,-1 1-1 0 0,1-1 0 0 0,-1 0 0 0 0,1 0 0 0 0,-1 0 1 0 0,0 0-1 0 0,0 0-18 0 0,11-14 196 0 0,31-31-268 0 0,-40 43 92 0 0,0 0 0 0 0,0 0 0 0 0,0 0 0 0 0,2-4-20 0 0,-3 4 21 0 0,1 0 1 0 0,0-1-1 0 0,0 1 1 0 0,3-2-22 0 0,8-10 163 0 0,5-7-163 0 0,-10 13-24 0 0,34-43 460 0 0,-38 47-361 0 0,1-1 0 0 0,5-4-75 0 0,1-1 91 0 0,-2 0-160 0 0,-1-1 0 0 0,0 1 0 0 0,6-13 69 0 0,-3 6 38 0 0,3-5-38 0 0,7-10-72 0 0,-4 5 170 0 0,-5 8-89 0 0,-1-1 0 0 0,7-18-9 0 0,-18 37 2 0 0,5-11 3 0 0,-1-1 0 0 0,0 0 0 0 0,1-9-5 0 0,8-47 1 0 0,-12 58 65 0 0,3-10-7 0 0,2-6-59 0 0,5-20-3 0 0,-6 14 222 0 0,-2-2-219 0 0,-2 23-35 0 0,-2 1 0 0 0,0-1 1 0 0,-1 0-1 0 0,0-3 35 0 0,0 9 7 0 0,1-1 0 0 0,0 0 1 0 0,0-5-8 0 0,1-7 11 0 0,0-4 9 0 0,-1 8 13 0 0,0 1-1 0 0,-1 0 0 0 0,-2-10-32 0 0,-5-37 32 0 0,5 44-37 0 0,2 13 19 0 0,-1-1 0 0 0,1 1 0 0 0,-2 0-1 0 0,1 0 1 0 0,-1 0 0 0 0,0 0 0 0 0,0 0-14 0 0,-10-22-48 0 0,6-4 131 0 0,6 30-94 0 0,0 0 0 0 0,1 0 1 0 0,0 0-1 0 0,0-1 0 0 0,-1 1 0 0 0,1 0 11 0 0,0 0 3 0 0,0 1 0 0 0,0-1 0 0 0,0 0 0 0 0,0 1 0 0 0,0-1 0 0 0,-1 1 0 0 0,1-1 0 0 0,-1 1 0 0 0,1-1 0 0 0,-1 1 0 0 0,0-1-3 0 0,-2-3 46 0 0,2 4-32 0 0,0-1-1 0 0,0 1 1 0 0,0-1 0 0 0,0 1 0 0 0,1-1 0 0 0,-1 0 0 0 0,0 1 0 0 0,1-1 0 0 0,-1-1-14 0 0,-2-8-23 0 0,-1-1 1 0 0,0 1-1 0 0,-6-11 23 0 0,6 12-28 0 0,-1 1 52 0 0,0-1 1 0 0,-1 1-1 0 0,-5-7-24 0 0,7 12 54 0 0,0-1-1 0 0,-1 1 1 0 0,1 0 0 0 0,-3-1-54 0 0,-2-2 51 0 0,-21-19-113 0 0,24 21 81 0 0,0 0 0 0 0,0 0 0 0 0,1-1-19 0 0,-15-13 11 0 0,1 7 55 0 0,4 4-5 0 0,3-2-157 0 0,-1 0 0 0 0,1 0 96 0 0,-19-17-26 0 0,26 24 38 0 0,-1-1 13 0 0,1 0 1 0 0,-1 0 0 0 0,0 0-1 0 0,0 1 1 0 0,0 0 0 0 0,-2 0-26 0 0,5 1-7 0 0,-1 1 0 0 0,1-1 1 0 0,-1 0-1 0 0,1 0 0 0 0,0-1 0 0 0,0 1 1 0 0,0-1-1 0 0,-1-1 7 0 0,0 1-12 0 0,1 0 1 0 0,-1 0-1 0 0,0 0 0 0 0,0 1 1 0 0,-3-3 11 0 0,-17-7-27 0 0,1-1-1 0 0,-2-3 28 0 0,0 0-361 0 0,18 12 500 0 0,0 1 0 0 0,-6-3-139 0 0,8 4-4 0 0,0 0 0 0 0,1 0 0 0 0,-1 0 0 0 0,1-1 0 0 0,-1 1 0 0 0,1-1 0 0 0,-1-1 4 0 0,-50-41-145 0 0,31 26 133 0 0,15 12 7 0 0,1 0-1 0 0,-3-3 6 0 0,9 8 3 0 0,0 1 0 0 0,0-1-1 0 0,0 0 1 0 0,0 1 0 0 0,-1-1-1 0 0,1 1 1 0 0,-1-1 0 0 0,1 1-1 0 0,-1 0 1 0 0,0 0 0 0 0,0 0-3 0 0,0 0-6 0 0,1-1 0 0 0,-1 1 0 0 0,0-1 0 0 0,1 0 1 0 0,-1 1-1 0 0,1-1 0 0 0,-1-1 0 0 0,1 1 0 0 0,0 0 1 0 0,-1-2 5 0 0,-1 1 11 0 0,1-1 0 0 0,-1 1 0 0 0,0-1 0 0 0,-1 0-11 0 0,-12-8-35 0 0,-13-7-115 0 0,2 1 238 0 0,24 15-82 0 0,0 0 0 0 0,0 0-1 0 0,0 0 1 0 0,1 0 0 0 0,-1-1 0 0 0,-2-3-6 0 0,-10-8-115 0 0,0 3 113 0 0,13 11 4 0 0,1-1-1 0 0,-1 0 0 0 0,1 1 0 0 0,-1-1 0 0 0,1 0 1 0 0,-1-1-1 0 0,1 1 0 0 0,0 0 0 0 0,0-1-1 0 0,-2-2 7 0 0,0 1-1 0 0,0 0 0 0 0,0 0 0 0 0,-1 0 1 0 0,1 0-1 0 0,-1 0 0 0 0,-5-2-6 0 0,-13-10-69 0 0,-7-6-171 0 0,19 13 265 0 0,0-1 0 0 0,-2-2-25 0 0,-10-11 18 0 0,22 22-5 0 0,-1 0 0 0 0,1 0 0 0 0,-1 0 0 0 0,0 0-1 0 0,1 1 1 0 0,-1-1 0 0 0,0 0 0 0 0,0 1 0 0 0,0-1 0 0 0,-1 1-13 0 0,-12-6 90 0 0,8 3-82 0 0,1 0 1 0 0,0 1-1 0 0,-1 0 0 0 0,0 0 1 0 0,-3 0-9 0 0,-36-5 51 0 0,27 4-54 0 0,6 2-4 0 0,0 1 1 0 0,0 0-1 0 0,0 1 0 0 0,-13 3 7 0 0,5-2-85 0 0,-46 9 30 0 0,37-5 76 0 0,-16 0-21 0 0,1 0 20 0 0,-1 3 1 0 0,-29 9-21 0 0,29-7-75 0 0,-8 5 44 0 0,-40 16 31 0 0,40-12 2 0 0,-68 20-61 0 0,83-27 335 0 0,-20 3-276 0 0,44-12-77 0 0,58-28-110 0 0,8-6 187 0 0,-36 20-17 0 0,4 0-14 0 0,0 0-1 0 0,10-3 32 0 0,14-6 23 0 0,-27 11-23 0 0,119-63-373 0 0,-89 45 390 0 0,-46 26-12 0 0,0 0 1 0 0,1 0-1 0 0,-1 0 0 0 0,0 0 0 0 0,0 0 1 0 0,1 0-1 0 0,-1 0 0 0 0,0-1 0 0 0,0 1 1 0 0,0 0-1 0 0,1 0 0 0 0,-1 0 1 0 0,0 0-1 0 0,0-1 0 0 0,0 1 0 0 0,0 0 1 0 0,0 0-1 0 0,1 0 0 0 0,-1-1 1 0 0,0 1-1 0 0,0 0 0 0 0,0 0 0 0 0,0 0 1 0 0,0-1-1 0 0,0 1 0 0 0,0 0 1 0 0,0 0-6 0 0,-6-1 102 0 0,-13 4 83 0 0,17-2-130 0 0,-68 12 63 0 0,61-12-107 0 0,-1 0 0 0 0,1-1 0 0 0,-1 0 1 0 0,-8-1-12 0 0,-17 0 20 0 0,6 2 6 0 0,-44 1-64 0 0,-5-4 38 0 0,68 2-25 0 0,0 0 0 0 0,1 1 0 0 0,-1 0 0 0 0,0 0 0 0 0,-2 2 25 0 0,9-3 80 0 0,6-1 34 0 0,15-4-99 0 0,-7 0 49 0 0,1 1 0 0 0,-1 1 0 0 0,1 0 0 0 0,-1 0 0 0 0,9 0-64 0 0,12-3 95 0 0,-12 3-182 0 0,-1 0 0 0 0,1 1 0 0 0,-1 1 0 0 0,1 0 0 0 0,0 2 0 0 0,-1 0 0 0 0,1 2 0 0 0,6 1 87 0 0,-14 0-102 0 0,-11-3 91 0 0,1-1 0 0 0,-1 1 0 0 0,1 0 1 0 0,0-1-1 0 0,-1 1 0 0 0,1-1 0 0 0,-1 0 0 0 0,1 0 0 0 0,0 0 1 0 0,-1 1-1 0 0,1-1 0 0 0,0-1 0 0 0,-1 1 0 0 0,1 0 11 0 0,0-1-57 0 0,-5 0 13 0 0,-10 0-2 0 0,-8 0 61 0 0,-54-10-76 0 0,17 4 100 0 0,45 5 132 0 0,-11 1-171 0 0,14 1-10 0 0,1 0-1 0 0,-1-1 1 0 0,1 0-1 0 0,-1-1 11 0 0,-4 1-37 0 0,11 0 145 0 0,9 0 106 0 0,91-23 317 0 0,-74 19-578 0 0,1 0 1 0 0,-1 2-1 0 0,1 1 0 0 0,16 1 47 0 0,-31 1-28 0 0,-1 0-54 0 0,0 0 0 0 0,0 0 1 0 0,0 1-1 0 0,0 1 0 0 0,-1-1 1 0 0,3 2 81 0 0,2 3-383 0 0,-11-5 309 0 0,0 0 1 0 0,1 0 0 0 0,-1-1 0 0 0,0 1 0 0 0,1 0 0 0 0,-1-1 0 0 0,1 1 0 0 0,-1-1 0 0 0,0 1 0 0 0,1-1-1 0 0,-1 0 1 0 0,1 0 73 0 0,-21-10-744 0 0,14 9 665 0 0,-1-1 0 0 0,1 2-1 0 0,0-1 1 0 0,0 0 0 0 0,0 1-1 0 0,-1 0 1 0 0,1 0 0 0 0,0 1 0 0 0,0 0-1 0 0,-4 0 80 0 0,-10 4-317 0 0,0 0-1 0 0,-4 3 318 0 0,2-1 133 0 0,10-5-49 0 0,11-1-79 0 0,0-1-1 0 0,0 0 1 0 0,0 0 0 0 0,0 0-1 0 0,0 0 1 0 0,-1 0-1 0 0,1 0 1 0 0,0 0 0 0 0,0 0-1 0 0,0 0 1 0 0,0 0-1 0 0,-1 0 1 0 0,1 0 0 0 0,0 0-1 0 0,0 0 1 0 0,0 0-1 0 0,0 0 1 0 0,-1 0 0 0 0,1 0-1 0 0,0 0 1 0 0,0 0-1 0 0,0 0 1 0 0,0 0 0 0 0,0 0-1 0 0,-1 0 1 0 0,1 0-1 0 0,0 0 1 0 0,0 0 0 0 0,0 0-1 0 0,0-1 1 0 0,0 1-1 0 0,-1 0 1 0 0,1 0-1 0 0,0 0 1 0 0,0 0 0 0 0,0 0-5 0 0,12-3 52 0 0,19-10 241 0 0,1 0 0 0 0,3 2-293 0 0,-18 5 79 0 0,29-8 36 0 0,9 0-115 0 0,-35 9 35 0 0,9-1-8 0 0,-14 3 6 0 0,0 0 0 0 0,0-2 0 0 0,12-5-33 0 0,-17 7-59 0 0,-8 3 39 0 0,0 0 1 0 0,0-1-1 0 0,-1 1 0 0 0,1-1 1 0 0,0 0-1 0 0,0 0 0 0 0,-1 1 1 0 0,1-1-1 0 0,0-1 20 0 0,-2 2 3 0 0,0 0-1 0 0,0 0 1 0 0,0-1-1 0 0,0 1 1 0 0,0 0 0 0 0,0 0-1 0 0,0 0 1 0 0,0 0-1 0 0,0 0 1 0 0,0-1-1 0 0,0 1 1 0 0,0 0-1 0 0,0 0 1 0 0,0 0 0 0 0,0 0-1 0 0,0 0 1 0 0,0 0-1 0 0,0-1 1 0 0,0 1-1 0 0,0 0 1 0 0,-1 0-1 0 0,1 0 1 0 0,0 0 0 0 0,0 0-1 0 0,0 0 1 0 0,0 0-1 0 0,0 0 1 0 0,0-1-1 0 0,0 1 1 0 0,0 0-1 0 0,-1 0 1 0 0,1 0 0 0 0,0 0-1 0 0,0 0 1 0 0,0 0-1 0 0,0 0 1 0 0,0 0-1 0 0,-1 0 1 0 0,1 0-1 0 0,0 0 1 0 0,0 0 0 0 0,0 0-1 0 0,0 0 1 0 0,-1 0-3 0 0,-7-2 165 0 0,7 2-163 0 0,-1 1 0 0 0,0-1 1 0 0,0 0-1 0 0,0 1 0 0 0,1-1 0 0 0,-1 1 1 0 0,0 0-3 0 0,-9 2 41 0 0,-1 0-112 0 0,0 0 1 0 0,-1 1-1 0 0,2 0 0 0 0,-12 6 71 0 0,0 0 77 0 0,8-3-222 0 0,-13 7 145 0 0,28-14-4 0 0,0 0-1 0 0,0 0 0 0 0,0 0 1 0 0,0 0-1 0 0,-1 0 0 0 0,1 0 1 0 0,0 1-1 0 0,0-1 0 0 0,0 0 1 0 0,0 0-1 0 0,0 0 0 0 0,0 0 1 0 0,0 0-1 0 0,-1 0 0 0 0,1 0 1 0 0,0 0-1 0 0,0 0 0 0 0,0 0 1 0 0,0 0-1 0 0,0 1 0 0 0,0-1 1 0 0,0 0-1 0 0,0 0 1 0 0,0 0-1 0 0,0 0 0 0 0,0 0 1 0 0,0 0-1 0 0,0 0 0 0 0,-1 1 1 0 0,1-1-1 0 0,0 0 0 0 0,0 0 1 0 0,0 0-1 0 0,0 0 0 0 0,0 0 1 0 0,0 1-1 0 0,0-1 5 0 0,5 0-178 0 0,8-1-67 0 0,61-20 623 0 0,-37 10-9 0 0,15-2-369 0 0,4 2 196 0 0,-50 9-164 0 0,-5 2-24 0 0,0 0-1 0 0,-1-1 1 0 0,1 1-1 0 0,-1 0 1 0 0,1 0 0 0 0,0-1-1 0 0,-1 1 1 0 0,1 0-1 0 0,0 0 1 0 0,-1 0-1 0 0,1 0 1 0 0,0 0-8 0 0,-6 1 55 0 0,1 1-1 0 0,0-1 1 0 0,0 1 0 0 0,0 0-1 0 0,-1 0-54 0 0,-14 7 89 0 0,-9 2-89 0 0,9-4 41 0 0,-13 7-41 0 0,-24 13 8 0 0,-21 6-8 0 0,29-14 128 0 0,1 2 0 0 0,-42 26-128 0 0,31-7-300 0 0,50-34 193 0 0,1-1 38 0 0,7-5 67 0 0,0 0 0 0 0,0 0-1 0 0,0 0 1 0 0,0 0 0 0 0,0 0 0 0 0,-1 0-1 0 0,1 0 1 0 0,0 0 0 0 0,0 0 0 0 0,0 0-1 0 0,0 0 1 0 0,0 0 0 0 0,0 0 0 0 0,0 0-1 0 0,0 0 1 0 0,0 0 0 0 0,0 0 0 0 0,0 0-1 0 0,-1 0 1 0 0,1 0 0 0 0,0 0 0 0 0,0 0-1 0 0,0 0 1 0 0,0 0 0 0 0,0 0 0 0 0,0 0-1 0 0,0 0 1 0 0,0 0 0 0 0,0 0 0 0 0,0 0-1 0 0,0 0 1 0 0,0 0 0 0 0,-1 0 0 0 0,1 0-1 0 0,0 0 1 0 0,0 0 0 0 0,0 0 0 0 0,0 0-1 0 0,0 0 1 0 0,0 0 0 0 0,0 0 0 0 0,0 0-1 0 0,0 0 1 0 0,0-1 0 0 0,0 1-1 0 0,0 0 1 0 0,0 0 0 0 0,0 0 0 0 0,0 0-1 0 0,0 0 1 0 0,0 0 0 0 0,0 0 0 0 0,0 0-1 0 0,0 0 1 0 0,0 0 0 0 0,0-1 0 0 0,0 1-1 0 0,0 0 1 0 0,0 0 0 0 0,0 0 2 0 0,0-3-61 0 0,0 1 0 0 0,1-1 0 0 0,0 0 0 0 0,-1 1 0 0 0,1-1 0 0 0,0 0 0 0 0,1-1 61 0 0,-1 2-14 0 0,0 0 0 0 0,0 0 1 0 0,0 0-1 0 0,-1 0 1 0 0,1 0-1 0 0,-1 0 0 0 0,1 0 1 0 0,-1 0-1 0 0,0 0 0 0 0,0 0 1 0 0,0 0-1 0 0,0 0 0 0 0,0 0 1 0 0,0 0-1 0 0,0-1 0 0 0,-1 1 14 0 0,1 2 8 0 0,-1-1-1 0 0,1 1 0 0 0,0 0 0 0 0,0-1 0 0 0,-1 1 1 0 0,1 0-1 0 0,0 0 0 0 0,-1-1 0 0 0,1 1 0 0 0,0 0 1 0 0,-1 0-1 0 0,1 0 0 0 0,0-1 0 0 0,-1 1 0 0 0,1 0 1 0 0,0 0-1 0 0,-1 0 0 0 0,1 0 0 0 0,-1 0 0 0 0,1 0 1 0 0,0 0-1 0 0,-1 0 0 0 0,1 0 0 0 0,-1 0 0 0 0,1 0 1 0 0,0 0-1 0 0,-1 0 0 0 0,1 0 0 0 0,-1 0 0 0 0,1 0 1 0 0,0 1-1 0 0,-1-1 0 0 0,1 0 0 0 0,-1 0-7 0 0,-14 7 34 0 0,-2 3 29 0 0,1 2 0 0 0,0-1 0 0 0,1 2 0 0 0,-1 1-63 0 0,0 0 30 0 0,-28 24 107 0 0,1 0 251 0 0,-3-1-388 0 0,23-20 180 0 0,0 2 0 0 0,1 0 0 0 0,-2 4-180 0 0,24-23 13 0 0,-1 1-1 0 0,1 0 1 0 0,-1-1-1 0 0,1 1 1 0 0,-1 0-1 0 0,1-1 1 0 0,0 1-1 0 0,-1 0 1 0 0,1 0-1 0 0,0 0 1 0 0,-1-1-1 0 0,1 1-12 0 0,0-1 0 0 0,0 1 0 0 0,0-1 0 0 0,0 0 0 0 0,0 0 0 0 0,0 0 0 0 0,0 0 0 0 0,0 0 0 0 0,0 0 0 0 0,0 0 0 0 0,0 0 0 0 0,0 0 0 0 0,0 0 0 0 0,0 0 0 0 0,0 0 0 0 0,0 0 0 0 0,0 1 0 0 0,0-1 0 0 0,0 0 0 0 0,0 0 0 0 0,0 0 0 0 0,0 0 0 0 0,1 0 0 0 0,-1 0 0 0 0,0 0 0 0 0,0 0 0 0 0,0 0 0 0 0,0 0 0 0 0,0 0-1 0 0,0 0 1 0 0,0 0 0 0 0,0 0 0 0 0,0 0 0 0 0,0 0 0 0 0,0 0 0 0 0,0 0 0 0 0,0 0 0 0 0,0 0 0 0 0,0 0 0 0 0,1 0 0 0 0,-1 0 0 0 0,5-2-83 0 0,47-38-204 0 0,-37 27 222 0 0,-1 0 1 0 0,0-1 0 0 0,0-1-1 0 0,8-13 65 0 0,-5 5-28 0 0,1-5 28 0 0,-8 13 23 0 0,1-1 0 0 0,0 2-1 0 0,11-12-22 0 0,-19 23 214 0 0,-8 8-89 0 0,-14 14-178 0 0,0 5 129 0 0,1 0 1 0 0,-6 11-77 0 0,-2 2 55 0 0,0 4-261 0 0,6-8 285 0 0,14-23-72 0 0,5-9-13 0 0,1-1-1 0 0,0 1 1 0 0,0-1-1 0 0,-1 1 1 0 0,1-1 0 0 0,0 1-1 0 0,0-1 1 0 0,0 1 0 0 0,-1 0-1 0 0,1-1 1 0 0,0 1 0 0 0,0-1-1 0 0,0 1 1 0 0,0 0 0 0 0,0-1-1 0 0,0 1 7 0 0,1-1-17 0 0,0-1 0 0 0,-1 1 0 0 0,1-1 0 0 0,-1 1 0 0 0,1-1 0 0 0,-1 0 0 0 0,1 1 0 0 0,-1-1 0 0 0,1 0 0 0 0,-1 1 0 0 0,0-1 0 0 0,1 0 17 0 0,5-10-66 0 0,0-1-1 0 0,-1-1 0 0 0,0 1 1 0 0,1-6 66 0 0,-3 8-4 0 0,-1 1-1 0 0,-1 0 1 0 0,1 0 0 0 0,-1-1 0 0 0,-1 1 0 0 0,0-1 0 0 0,0 1 0 0 0,-1-1 0 0 0,0 1-1 0 0,0 0 1 0 0,-3-6 4 0 0,-2-6 216 0 0,-6-15-216 0 0,11 33 15 0 0,0 0 0 0 0,0 0-1 0 0,0 1 1 0 0,0-1 0 0 0,1 0-1 0 0,-1 0 1 0 0,1 0 0 0 0,0 0-1 0 0,0 1 1 0 0,0-1 0 0 0,0 0-1 0 0,0 0 1 0 0,1 0 0 0 0,-1 0-1 0 0,2-2-14 0 0,-2 1-7 0 0,1 1-1 0 0,-1-1 1 0 0,0 0-1 0 0,0 0 1 0 0,0 0-1 0 0,0 1 0 0 0,-1-1 1 0 0,0 0-1 0 0,0 0 1 0 0,0-2 7 0 0,-4-15 57 0 0,4 7-44 0 0,-5-13-13 0 0,3 16 23 0 0,1 0 1 0 0,0-1 0 0 0,1 0-24 0 0,0 0 26 0 0,0 9-16 0 0,0 0 0 0 0,1 0-1 0 0,0 0 1 0 0,0 0 0 0 0,0 0 0 0 0,0 0-1 0 0,1-2-9 0 0,-1 4 6 0 0,0 1 0 0 0,0-1 0 0 0,0 0 0 0 0,0 1 0 0 0,0-1 0 0 0,0 0 0 0 0,0 0 0 0 0,0 1 0 0 0,0-1 0 0 0,0 0 0 0 0,0 1 0 0 0,-1-1 0 0 0,1 0 0 0 0,0 1 0 0 0,0-1 0 0 0,-1 1 0 0 0,1-1 0 0 0,0 0 0 0 0,-1 0-6 0 0,1 1 3 0 0,0 0 1 0 0,0 0-1 0 0,0 0 1 0 0,0-1-1 0 0,-1 1 1 0 0,1 0-1 0 0,0 0 1 0 0,0 0-1 0 0,0-1 1 0 0,0 1-1 0 0,0 0 1 0 0,0 0-1 0 0,0-1 1 0 0,0 1-1 0 0,0 0 1 0 0,0 0-1 0 0,0 0 1 0 0,0-1-1 0 0,0 1 1 0 0,0 0-1 0 0,0 0 1 0 0,0-1-1 0 0,0 1 1 0 0,0 0-1 0 0,1 0 1 0 0,-1 0-1 0 0,0-1 1 0 0,0 1-1 0 0,0 0 1 0 0,0 0-1 0 0,0 0 1 0 0,1-1-1 0 0,-1 1 1 0 0,0 0-4 0 0,8-6 113 0 0,-3 3-269 0 0,1-3 199 0 0,0 1-1 0 0,3-6-42 0 0,-2 2 50 0 0,-4 4 77 0 0,-2 16-22 0 0,-1-4-70 0 0,1 0 1 0 0,-1 1 0 0 0,1-1 0 0 0,1 0 0 0 0,0 1-36 0 0,-1-4-1 0 0,0 0 0 0 0,0 0 0 0 0,1 0-1 0 0,0 0 1 0 0,0-1 0 0 0,0 1 0 0 0,0-1 0 0 0,1 1 0 0 0,1 2 1 0 0,14 17-59 0 0,-14-17 87 0 0,0-1-1 0 0,0 0 1 0 0,0 0 0 0 0,5 4-28 0 0,-9-9-32 0 0,1 1 0 0 0,-1-1 0 0 0,1 1 0 0 0,-1 0 0 0 0,1-1 0 0 0,-1 1 0 0 0,1 0 0 0 0,-1-1 0 0 0,1 1 0 0 0,-1 0 0 0 0,0-1 0 0 0,1 1 0 0 0,-1 0 0 0 0,0 0 0 0 0,0 0 0 0 0,0-1 0 0 0,0 1 0 0 0,1 0 0 0 0,-1 0-1 0 0,0 0 1 0 0,0-1 0 0 0,-1 1 0 0 0,1 0 0 0 0,0 0 32 0 0,0 4-70 0 0,0-1-243 0 0,0-2 315 0 0,0-1 0 0 0,0 0 0 0 0,0 1 0 0 0,0-1 0 0 0,1 0 1 0 0,-1 0-1 0 0,0 1 0 0 0,1-1 0 0 0,-1 0 0 0 0,1 0 0 0 0,-1 1 0 0 0,1-1 0 0 0,-1 0 1 0 0,1 0-1 0 0,0 0 0 0 0,0 0 0 0 0,-1 0 0 0 0,1 0 0 0 0,0 0 0 0 0,0 0 0 0 0,0 0-2 0 0,6 7 18 0 0,-7-8-32 0 0,1 1 0 0 0,-1-1 0 0 0,1 1 0 0 0,-1-1-1 0 0,1 0 1 0 0,-1 1 0 0 0,1-1 0 0 0,0 0-1 0 0,-1 0 1 0 0,1 1 0 0 0,-1-1 0 0 0,1 0 0 0 0,0 0-1 0 0,-1 0 1 0 0,1 0 0 0 0,0 0 0 0 0,-1 0-1 0 0,1 0 1 0 0,0 0 0 0 0,0 0 14 0 0,15-2 4 0 0,9-5 138 0 0,-8 3-116 0 0,-14 3-48 0 0,0 0 0 0 0,1 0 0 0 0,-1 0 0 0 0,2 0 22 0 0,5 0 4 0 0,-1-1 0 0 0,5-1-4 0 0,-6 1 1 0 0,0 0 1 0 0,0 1-1 0 0,0 0 1 0 0,3 0-2 0 0,-4 1 13 0 0,-1-1 1 0 0,1 0 0 0 0,5-1-14 0 0,-5 0 3 0 0,0 1 1 0 0,0 0 0 0 0,5 0-4 0 0,5 0-3 0 0,0 0 0 0 0,0-2 0 0 0,5-1 3 0 0,-1 0 62 0 0,14 0-62 0 0,1-1 257 0 0,-21 3-177 0 0,9-1-80 0 0,19 1 5 0 0,-13 0 78 0 0,28 1-83 0 0,-36 4 74 0 0,8 0-93 0 0,-10-1 79 0 0,-16-1-70 0 0,0-1 0 0 0,-1 1 0 0 0,1-1 0 0 0,0 0-1 0 0,2 0 12 0 0,12-1 40 0 0,-12 1-60 0 0,1-1 1 0 0,-1 1-1 0 0,5-2 19 0 0,6-5-123 0 0,-5 5 172 0 0,-12 2-57 0 0,0 0 1 0 0,0 0-1 0 0,1 0 0 0 0,-1 0 0 0 0,0 0 0 0 0,0 0 0 0 0,0 0 0 0 0,0 0 1 0 0,1 0-1 0 0,-1 0 0 0 0,0 0 0 0 0,0 0 0 0 0,0 0 0 0 0,0 0 1 0 0,1 0-1 0 0,-1 0 0 0 0,0 0 0 0 0,0 0 0 0 0,0 0 0 0 0,0-1 1 0 0,1 1-1 0 0,-1 0 0 0 0,0 0 0 0 0,0 0 0 0 0,0 0 0 0 0,0 0 1 0 0,0 0-1 0 0,1-1 0 0 0,-1 1 0 0 0,0 0 0 0 0,0 0 0 0 0,0 0 1 0 0,0 0-1 0 0,0-1 0 0 0,0 1 0 0 0,0 0 0 0 0,0 0 0 0 0,0 0 1 0 0,0 0-1 0 0,0-1 0 0 0,0 1 0 0 0,0 0 0 0 0,0 0 0 0 0,0 0 1 0 0,0-1-1 0 0,0 1 0 0 0,0 0 0 0 0,0 0 0 0 0,0 0 0 0 0,0 0 8 0 0,0-1-153 0 0,0 0-58 0 0,2 1 210 0 0,-3 0-1 0 0,1 0-1 0 0,0 0 1 0 0,0 0-1 0 0,0 0 1 0 0,0 0-1 0 0,0 0 0 0 0,0 0 1 0 0,0 0-1 0 0,0 0 0 0 0,0 0 1 0 0,0 0-1 0 0,0 0 1 0 0,0 0-1 0 0,0 0 0 0 0,0 0 1 0 0,0 0-1 0 0,0 0 1 0 0,0 0-1 0 0,0 0 0 0 0,0 0 1 0 0,0 0-1 0 0,0 0 0 0 0,0 0 1 0 0,0 0-1 0 0,0 0 1 0 0,0 0-1 0 0,0 0 0 0 0,0 0 1 0 0,0 0-1 0 0,0-1 1 0 0,0 1-1 0 0,0 0 0 0 0,0 0 1 0 0,0 0-1 0 0,0 0 1 0 0,0 0-1 0 0,0 0 0 0 0,-1 0 1 0 0,1 0-1 0 0,0 0 0 0 0,0 0 1 0 0,0 0-1 0 0,0 0 1 0 0,0 0-1 0 0,0 0 0 0 0,0 0 1 0 0,0 0-1 0 0,0 0 1 0 0,0 0-1 0 0,0 0 0 0 0,0 0 1 0 0,0 0-1 0 0,0 0 1 0 0,0 0-1 0 0,0 0 0 0 0,0 0 1 0 0,0 0-1 0 0,0 0 0 0 0,0 0 1 0 0,0 0-1 0 0,0 0 1 0 0,0 0 2 0 0,-2 4-422 0 0,2-5 413 0 0,2-3-345 0 0,7-19 348 0 0,0 1 307 0 0,-7 16-349 0 0,1 0 0 0 0,-1 0 0 0 0,1 1 0 0 0,1-3 48 0 0,3-4 33 0 0,-4 7 29 0 0,-1 1-1 0 0,1-1 1 0 0,3-2-62 0 0,-5 4-16 0 0,1 1 1 0 0,-1-1-1 0 0,1 0 1 0 0,-1 0-1 0 0,0 1 1 0 0,0-1-1 0 0,-1 0 1 0 0,1 0-1 0 0,0-1 16 0 0,1-5 150 0 0,-1 2-198 0 0,0 1 0 0 0,0 0 0 0 0,-1 0 1 0 0,1-1-1 0 0,-2-4 48 0 0,1 0 106 0 0,0 5-85 0 0,-1 6-22 0 0,1-1 0 0 0,0 1 0 0 0,0-1-1 0 0,0 1 1 0 0,0-1 0 0 0,0 1 0 0 0,0-1-1 0 0,0 1 1 0 0,0-1 0 0 0,0 1 0 0 0,1-1-1 0 0,-1 1 1 0 0,0-1 1 0 0,1-4 1 0 0,1 0 0 0 0,-1 0 0 0 0,0 0-1 0 0,-1 0 0 0 0,1 0-6 0 0,-1 1-1 0 0,1-1 1 0 0,0 0-1 0 0,2-2 7 0 0,-3 7 1 0 0,0-1-1 0 0,0 1 0 0 0,0 0 0 0 0,0-1 1 0 0,0 1-1 0 0,0-1 0 0 0,0 1 0 0 0,0-1 1 0 0,0 1-1 0 0,0-1 0 0 0,0 1 0 0 0,0-1 1 0 0,0 1-1 0 0,0-1 0 0 0,0 1 0 0 0,0 0 10 0 0,0 0 1 0 0,0 0-1 0 0,0 0 1 0 0,0 0-1 0 0,-1-1 1 0 0,1 1-1 0 0,0 0 1 0 0,0 0-1 0 0,0 0 1 0 0,0 0-1 0 0,0 0 1 0 0,0 0-1 0 0,0 0 0 0 0,0 0 1 0 0,0 0-1 0 0,0-1 1 0 0,0 1-1 0 0,0 0 1 0 0,0 0-1 0 0,0 0 1 0 0,0 0-1 0 0,0 0 1 0 0,0 0-1 0 0,1 0 1 0 0,-1 0-1 0 0,0 0 1 0 0,0-1-1 0 0,0 1 0 0 0,0 0 1 0 0,0 0-1 0 0,0 0 1 0 0,0 0-1 0 0,0 0 1 0 0,0 0-1 0 0,0 0 1 0 0,0 0-1 0 0,0 0 1 0 0,0 0-1 0 0,1 0 1 0 0,-1 0-1 0 0,0 0 1 0 0,0 0-1 0 0,0 0-10 0 0,1-4 54 0 0,1 1 1 0 0,-1-1-1 0 0,0 0 1 0 0,1-2-55 0 0,-1 2 83 0 0,0 2-55 0 0,0-1 1 0 0,-1 0-1 0 0,1 1 0 0 0,-1-1 0 0 0,1 0 0 0 0,-1 0 0 0 0,0 0 0 0 0,0 1 1 0 0,0-1-1 0 0,-1 0-28 0 0,1 3 10 0 0,0 0 0 0 0,0 0 0 0 0,0-1 0 0 0,0 1 0 0 0,0 0 0 0 0,0 0 0 0 0,0 0 0 0 0,0 0 0 0 0,0 0 1 0 0,0 0-1 0 0,0 0 0 0 0,-1 0 0 0 0,1 0 0 0 0,0 0 0 0 0,0 0 0 0 0,0 0 0 0 0,0-1 0 0 0,0 1 0 0 0,0 0 0 0 0,0 0 0 0 0,-1 0 1 0 0,1 0-1 0 0,0 0 0 0 0,0 0 0 0 0,0 0 0 0 0,0 0 0 0 0,0 0 0 0 0,0 0 0 0 0,0 0 0 0 0,-1 0 0 0 0,1 0-10 0 0,0 1 8 0 0,0-1 0 0 0,0 0 0 0 0,0 0-1 0 0,0 0 1 0 0,0 0 0 0 0,-1 0 0 0 0,1 0-1 0 0,0 0 1 0 0,0 0 0 0 0,0 0 0 0 0,0 0-1 0 0,0 0 1 0 0,-1 0 0 0 0,1-1 0 0 0,0 1-1 0 0,0 0 1 0 0,0 0 0 0 0,0 0 0 0 0,0 0-1 0 0,0 0 1 0 0,0 0 0 0 0,-1 0 0 0 0,1 0-1 0 0,0 0 1 0 0,0 0 0 0 0,0 0 0 0 0,0 0-1 0 0,0-1 1 0 0,0 1 0 0 0,0 0-1 0 0,0 0 1 0 0,0 0 0 0 0,0 0 0 0 0,0 0-1 0 0,-1 0 1 0 0,1-1 0 0 0,0 1 0 0 0,0 0-1 0 0,0 0 1 0 0,0 0 0 0 0,0 0 0 0 0,0 0-1 0 0,0 0 1 0 0,0-1-8 0 0,0 4-133 0 0,-1-7 47 0 0,1 4 142 0 0,2-3-84 0 0,-2 1-104 0 0,0 2 144 0 0,0 0-1 0 0,-1 0 0 0 0,1 0 0 0 0,-1 0 1 0 0,1 0-1 0 0,0 0 0 0 0,-1 0 0 0 0,1 0 0 0 0,-1 0 1 0 0,1 0-1 0 0,0 0 0 0 0,-1 1 0 0 0,1-1 0 0 0,0 0 1 0 0,-1 0-1 0 0,1 0 0 0 0,-1 0 0 0 0,1 1 1 0 0,0-1-1 0 0,0 0 0 0 0,-1 0 0 0 0,1 1 0 0 0,0-1-11 0 0,-1 0-19 0 0,0 2 26 0 0,-1-1 1 0 0,1 1-1 0 0,0-1 0 0 0,-1 1 1 0 0,1 0-1 0 0,0 0 0 0 0,0-1 0 0 0,0 1 1 0 0,0 0-1 0 0,0 1-7 0 0,0-1-2 0 0,-5 13 48 0 0,0 0 0 0 0,-2 8-46 0 0,4-6 12 0 0,0 1 0 0 0,1-1 0 0 0,1 1 0 0 0,0-1 0 0 0,2 17-12 0 0,-1-32-26 0 0,2-6-286 0 0,0 2 288 0 0,-1 0-1 0 0,1 0 1 0 0,0 0-1 0 0,-1 0 1 0 0,0 1-1 0 0,1-1 1 0 0,-1-1 24 0 0,3-8 21 0 0,4-15-138 0 0,3-18 117 0 0,-1 3-71 0 0,-3 19 74 0 0,-2 11 50 0 0,-1 0 0 0 0,-1-1 1 0 0,0 1-1 0 0,-1-1 0 0 0,0 0-53 0 0,-1 11 14 0 0,0 1 0 0 0,1 0 0 0 0,-1 0 0 0 0,0-1-1 0 0,0 1 1 0 0,0 0 0 0 0,0-1 0 0 0,0 1 0 0 0,-1 0 0 0 0,1-1-1 0 0,0 1 1 0 0,0 0 0 0 0,0-1 0 0 0,0 1 0 0 0,0 0 0 0 0,0 0 0 0 0,0-1-1 0 0,0 1 1 0 0,-1 0 0 0 0,1 0 0 0 0,0-1 0 0 0,0 1 0 0 0,0 0 0 0 0,-1 0-1 0 0,1-1 1 0 0,0 1 0 0 0,0 0 0 0 0,-1 0-14 0 0,1 0 6 0 0,0 0 0 0 0,-1 0 1 0 0,1 0-1 0 0,-1 0 0 0 0,1 0 0 0 0,0 0 1 0 0,-1 0-1 0 0,1 0 0 0 0,-1 1 0 0 0,1-1 0 0 0,0 0 1 0 0,-1 0-1 0 0,1 0 0 0 0,0 1 0 0 0,-1-1 1 0 0,1 0-1 0 0,0 0 0 0 0,0 1 0 0 0,-1-1-6 0 0,-1 2 6 0 0,1 0 0 0 0,-1-1-1 0 0,0 1 1 0 0,1 1-1 0 0,-1-1 1 0 0,1 0 0 0 0,0 0-6 0 0,-2 5 56 0 0,1 0 0 0 0,0-1 0 0 0,1 1 0 0 0,-1 6-56 0 0,0-4-11 0 0,0 0 0 0 0,-2 6 11 0 0,-20 67-208 0 0,19-64 97 0 0,4-11-8 0 0,-1 1 0 0 0,0-1 0 0 0,-1 1 119 0 0,10-28-737 0 0,2-15 737 0 0,-2 5 53 0 0,5-11-53 0 0,1 13 89 0 0,-9 19 14 0 0,0 1 1 0 0,0-1 0 0 0,-1-1-104 0 0,-3 9 77 0 0,2-5 6 0 0,-2 6-74 0 0,0 0-1 0 0,0 0 1 0 0,0 0 0 0 0,0 0 0 0 0,0 0 0 0 0,0 0-1 0 0,0 0 1 0 0,0 0 0 0 0,0 0 0 0 0,0 0 0 0 0,0 0 0 0 0,0 0-1 0 0,0 0 1 0 0,0-1 0 0 0,0 1 0 0 0,0 0 0 0 0,0 0 0 0 0,0 0-1 0 0,0 0 1 0 0,0 0 0 0 0,1 0 0 0 0,-1 0 0 0 0,0 0 0 0 0,0 0-1 0 0,0 0 1 0 0,0 0 0 0 0,0 0 0 0 0,0 0 0 0 0,0 0 0 0 0,0 0-1 0 0,0 0 1 0 0,0 0 0 0 0,0 0 0 0 0,0 0 0 0 0,0 0 0 0 0,0 0-1 0 0,1 0 1 0 0,-1 0 0 0 0,0 0 0 0 0,0 0 0 0 0,0 0 0 0 0,0 0-1 0 0,0 0 1 0 0,0 0 0 0 0,0 0 0 0 0,0 0 0 0 0,0 0 0 0 0,0 0-1 0 0,0 0 1 0 0,0 0 0 0 0,0 0 0 0 0,1 0-9 0 0,-1 3 84 0 0,0-1-56 0 0,0-2-26 0 0,0 1-1 0 0,0-1 1 0 0,0 1-1 0 0,1 0 1 0 0,-1-1-1 0 0,0 1 1 0 0,0-1-1 0 0,0 1 1 0 0,1-1-1 0 0,-1 1 1 0 0,0-1-1 0 0,1 1 1 0 0,-1-1-1 0 0,0 0 1 0 0,1 1-1 0 0,-1-1 0 0 0,0 1 1 0 0,1-1-1 0 0,-1 0 1 0 0,1 1-1 0 0,-1-1 1 0 0,1 0-1 0 0,-1 1 1 0 0,1-1-1 0 0,0 0-1 0 0,0 0 3 0 0,0 0 0 0 0,0 0-1 0 0,0-1 1 0 0,1 1-1 0 0,-1 0 1 0 0,0-1 0 0 0,0 1-1 0 0,0-1 1 0 0,0 1 0 0 0,0-1-1 0 0,1 0-2 0 0,-1 0 1 0 0,0 1 1 0 0,0-1-1 0 0,0 0 0 0 0,1 1 0 0 0,-1-1 1 0 0,0 1-1 0 0,0 0 0 0 0,1-1 0 0 0,-1 1 1 0 0,0 0-1 0 0,2 0-1 0 0,6 0-6 0 0,1 0 0 0 0,0 1 1 0 0,-1 0-1 0 0,1 1 0 0 0,-1 0 0 0 0,8 3 6 0 0,59 18 146 0 0,-20-2-250 0 0,-48-19-71 0 0,-1 0 1 0 0,7 0 174 0 0,1 0-508 0 0,-15-2 493 0 0,0 0-1 0 0,0 0 1 0 0,0 0-1 0 0,0 1 1 0 0,1-1-1 0 0,-1 0 0 0 0,0 0 1 0 0,0 0-1 0 0,0 0 1 0 0,0 0-1 0 0,0 0 0 0 0,1 0 1 0 0,-1 0-1 0 0,0 0 1 0 0,0 1-1 0 0,0-1 1 0 0,0 0-1 0 0,0 0 0 0 0,0 0 1 0 0,0 0-1 0 0,0 0 1 0 0,1 1-1 0 0,-1-1 1 0 0,0 0-1 0 0,0 0 0 0 0,0 0 1 0 0,0 0-1 0 0,0 1 1 0 0,0-1-1 0 0,0 0 0 0 0,0 0 17 0 0,0 0-9 0 0,0 0 1 0 0,0 1-1 0 0,0-1 1 0 0,0 0 0 0 0,0 0-1 0 0,0 0 1 0 0,0 0-1 0 0,0 0 1 0 0,0 0 0 0 0,0 0-1 0 0,0 0 1 0 0,0 0 0 0 0,0 0-1 0 0,-1 0 1 0 0,1 0-1 0 0,0 0 1 0 0,0 0 0 0 0,0 0-1 0 0,0 1 1 0 0,0-1-1 0 0,0 0 1 0 0,0 0 0 0 0,0 0-1 0 0,0 0 1 0 0,0 0 0 0 0,0 0-1 0 0,0 0 1 0 0,0 0-1 0 0,0 0 1 0 0,-1 0 0 0 0,1 0-1 0 0,0 0 1 0 0,0 0-1 0 0,0 0 1 0 0,0 0 0 0 0,0 0-1 0 0,0 0 1 0 0,0 0 0 0 0,0 0-1 0 0,0 0 1 0 0,0 0-1 0 0,0 0 1 0 0,-1 0 0 0 0,1 0-1 0 0,0 0 1 0 0,0 0-1 0 0,0 0 1 0 0,0 0 0 0 0,0-1-1 0 0,0 1 1 0 0,0 0 0 0 0,0 0-1 0 0,0 0 1 0 0,0 0-1 0 0,0 0 1 0 0,0 0 0 0 0,0 0-1 0 0,0 0 1 0 0,0 0-1 0 0,0 0 1 0 0,0 0 0 0 0,0 0-1 0 0,0 0 1 0 0,0 0 0 0 0,0 0 7 0 0,-3-2-176 0 0,1 0 0 0 0,0 1 0 0 0,-1 0 1 0 0,1 0-1 0 0,-1 0 0 0 0,1 0 1 0 0,-1 0-1 0 0,1 0 0 0 0,-1 0 0 0 0,0 1 1 0 0,-1-1 175 0 0,1 1-85 0 0,-1-1 0 0 0,0 0 0 0 0,1 0 0 0 0,-1 0 0 0 0,-1-2 85 0 0,-17-11-32 0 0,19 11 42 0 0,-1 0 0 0 0,1 0 0 0 0,-1 1 0 0 0,0 0 0 0 0,0 0 0 0 0,0 0 0 0 0,0 0 0 0 0,-2 0-10 0 0,1 0 18 0 0,0 0 0 0 0,0-1 0 0 0,1 1 0 0 0,-1-1 0 0 0,1 0 1 0 0,0 0-1 0 0,0-1 0 0 0,-1 0-18 0 0,4 3 39 0 0,-11-16 488 0 0,9 17-166 0 0,2 1-13 0 0,1-4-19 0 0,1 4-283 0 0,0-1 0 0 0,-1 0-1 0 0,1 0 1 0 0,0 0 0 0 0,-1 1-1 0 0,1-1 1 0 0,0 0-1 0 0,0 0 1 0 0,-1 0 0 0 0,1 0-1 0 0,0 0 1 0 0,0-1-46 0 0,7 2 211 0 0,13 2 14 0 0,-12-3-49 0 0,0 2 0 0 0,0-1-1 0 0,-1 1 1 0 0,1 1-1 0 0,4 1-175 0 0,32 10 167 0 0,-39-12-156 0 0,1 0 0 0 0,-1-1 0 0 0,1 0 0 0 0,3 0-11 0 0,-2 0 26 0 0,0 1 0 0 0,7 1-26 0 0,-10-2 4 0 0,-1 1 0 0 0,1 0 0 0 0,-1 0 1 0 0,1 0-1 0 0,-1 0 0 0 0,0 0 0 0 0,0 1-4 0 0,-1-1-11 0 0,0 0-1 0 0,1-1 1 0 0,-1 1-1 0 0,0-1 1 0 0,1 0-1 0 0,-1 0 1 0 0,3 0 11 0 0,11 5-136 0 0,27 10-481 0 0,-43-16 610 0 0,0 1-1 0 0,0-1 1 0 0,-1 1 0 0 0,1-1 0 0 0,0 1 0 0 0,0 0 0 0 0,-1-1 0 0 0,1 1-1 0 0,0 0 1 0 0,-1 0 7 0 0,1-1-8 0 0,-1 1 0 0 0,1 0 0 0 0,0-1 0 0 0,-1 1 0 0 0,1-1 0 0 0,0 1 0 0 0,-1-1 0 0 0,1 1 0 0 0,0-1 0 0 0,0 1 8 0 0,0 0-11 0 0,0-1 0 0 0,0 0 0 0 0,0 1 0 0 0,0-1-1 0 0,0 0 1 0 0,0 1 0 0 0,0-1 0 0 0,0 0 0 0 0,0 0 0 0 0,0 0 0 0 0,0 0 0 0 0,0 0 0 0 0,0 0 0 0 0,0 0 0 0 0,0 0 0 0 0,0 0 0 0 0,0 0 0 0 0,1-1 11 0 0,2 0-7 0 0,0 1 1 0 0,0 0-1 0 0,0 0 0 0 0,0 0 1 0 0,0 0-1 0 0,0 0 0 0 0,0 1 1 0 0,0 0-1 0 0,2 0 7 0 0,2 1-57 0 0,-7-2 51 0 0,0 0 8 0 0,-1 0 0 0 0,0 0-1 0 0,0 0 1 0 0,0 0-1 0 0,1 0 1 0 0,-1 0 0 0 0,0 1-1 0 0,0-1 1 0 0,1 0 0 0 0,-1 0-1 0 0,0 0 1 0 0,0 0-1 0 0,0 0 1 0 0,1 0 0 0 0,-1 0-1 0 0,0 1 1 0 0,0-1 0 0 0,0 0-1 0 0,0 0 1 0 0,1 0-1 0 0,-1 0 1 0 0,0 1 0 0 0,0-1-1 0 0,0 0 1 0 0,0 0 0 0 0,0 0-1 0 0,0 1 1 0 0,0-1-1 0 0,1 0 1 0 0,-1 0 0 0 0,0 0-1 0 0,0 1-1 0 0,0-1-1 0 0,0 0 0 0 0,0 0 0 0 0,0-1 0 0 0,0 1 0 0 0,0 0 1 0 0,-1 0-1 0 0,1 0 0 0 0,0 0 0 0 0,0 0 0 0 0,0 0 0 0 0,0 0 0 0 0,0 0 0 0 0,0 0 0 0 0,0 0 0 0 0,0 0 0 0 0,0 0 0 0 0,0 0 0 0 0,0 0 0 0 0,0 0 0 0 0,0 0 0 0 0,0 0 0 0 0,0 0 0 0 0,0-1 0 0 0,0 1 0 0 0,1 0 0 0 0,-1 0 0 0 0,0 0 0 0 0,0 0 0 0 0,0 0 1 0 0,0 0-1 0 0,0 0 0 0 0,0 0 0 0 0,0 0 0 0 0,0 0 0 0 0,0 0 0 0 0,0 0 0 0 0,0 0 0 0 0,0 0 0 0 0,0 0 0 0 0,0 0 0 0 0,0 0 0 0 0,0 0 0 0 0,0 0 0 0 0,0 0 0 0 0,0 0 0 0 0,0 0 0 0 0,0 0 0 0 0,0 0 0 0 0,1 0 1 0 0,2 1-160 0 0,3 2 194 0 0,-4-2 32 0 0,-2-1-56 0 0,0 0 0 0 0,0 0-1 0 0,0 0 1 0 0,0 0-1 0 0,0 0 1 0 0,0 0-1 0 0,0 1 1 0 0,1-1-1 0 0,-1 0 1 0 0,0 0-1 0 0,0 0 1 0 0,0 0-1 0 0,0 0 1 0 0,0 0-1 0 0,0 0 1 0 0,0 1-1 0 0,0-1 1 0 0,0 0-1 0 0,0 0 1 0 0,0 0-1 0 0,0 0 1 0 0,0 0-1 0 0,1 0 1 0 0,-1 1-1 0 0,0-1 1 0 0,0 0-1 0 0,0 0 1 0 0,0 0-1 0 0,0 0 1 0 0,0 0-1 0 0,-1 1 1 0 0,1-1-1 0 0,0 0 1 0 0,0 0-1 0 0,0 0 1 0 0,0 0-1 0 0,0 0 1 0 0,0 0-1 0 0,0 1 1 0 0,0-1-1 0 0,0 0 1 0 0,0 0-1 0 0,0 0 1 0 0,0 0-1 0 0,0 0 1 0 0,-1 0-1 0 0,1 0 1 0 0,0 0-1 0 0,0 1 1 0 0,0-1-1 0 0,0 0 1 0 0,0 0-1 0 0,0 0 1 0 0,0 0 0 0 0,-1 0-1 0 0,1 0 1 0 0,0 0-1 0 0,0 0 1 0 0,0 0-1 0 0,0 0 1 0 0,0 0-1 0 0,-1 0-9 0 0,-1 2 16 0 0,1 0 0 0 0,-1 1 0 0 0,0-1 0 0 0,0 0 0 0 0,1 1 0 0 0,0 0 0 0 0,-1-1 0 0 0,1 1-16 0 0,-3 4 21 0 0,-12 22 33 0 0,-11 19 52 0 0,20-34-120 0 0,-20 41-146 0 0,27-53 150 0 0,-3 3 2 0 0,1 1 0 0 0,0-1-1 0 0,0 1 1 0 0,0 0 0 0 0,1 0 0 0 0,0 0 0 0 0,-1 3 8 0 0,19-39-2127 0 0,35-84 1780 0 0,-45 102 775 0 0,-6 11-144 0 0,-1 2-4 0 0,-3 7 123 0 0,-18 28 105 0 0,12-19-307 0 0,0 0 1 0 0,-3 9-202 0 0,7-11-56 0 0,0 0 0 0 0,1 0 1 0 0,1 0-1 0 0,0 1 0 0 0,2 0 0 0 0,-1-1 0 0 0,2 7 56 0 0,-1-18-496 0 0,2-8-465 0 0,-1 2 918 0 0,1 0 0 0 0,0 0 0 0 0,-1 0 1 0 0,0-1-1 0 0,1 1 0 0 0,-1 0 0 0 0,0 0 1 0 0,0 0-1 0 0,0-1 43 0 0,-2-23 134 0 0,1 19-77 0 0,-1-2 33 0 0,0-1-1 0 0,-1 0 1 0 0,0 1-1 0 0,0 0 1 0 0,-1 0-1 0 0,-5-8-89 0 0,5 8 95 0 0,-8-14 249 0 0,-1 1 1 0 0,-9-12-345 0 0,21 31 30 0 0,-1 1 1 0 0,0 0-1 0 0,0 0 1 0 0,0 0-1 0 0,0 0 1 0 0,0 0-1 0 0,0 0 1 0 0,0 0-1 0 0,0 1 1 0 0,-1-1-1 0 0,1 1 1 0 0,-1 0-1 0 0,1 0 0 0 0,-1 0 1 0 0,1 0-1 0 0,-1 0 1 0 0,0 0-1 0 0,1 1 1 0 0,-1-1-1 0 0,0 1 1 0 0,0 0-1 0 0,0-1 1 0 0,1 1-1 0 0,-1 1 1 0 0,0-1-1 0 0,0 0 1 0 0,1 1-1 0 0,-1-1 1 0 0,0 1-1 0 0,0 0 1 0 0,1 0-1 0 0,-1 0 1 0 0,1 0-1 0 0,-1 1 1 0 0,1-1-1 0 0,0 1 1 0 0,-1-1-1 0 0,0 2-30 0 0,-6 5 35 0 0,0 0 0 0 0,0 1-1 0 0,1 0 1 0 0,0 0-1 0 0,0 1 1 0 0,1 1-1 0 0,1-1 1 0 0,0 1-1 0 0,-1 1-34 0 0,3-3 32 0 0,1-1-1 0 0,0 1 1 0 0,0-1-1 0 0,1 1 1 0 0,0 1-32 0 0,1-6 3 0 0,0 1 0 0 0,1-1 0 0 0,0 1 1 0 0,0-1-1 0 0,0 1 0 0 0,0 0 0 0 0,1-1 0 0 0,-1 1 0 0 0,1-1 1 0 0,1 4-4 0 0,-1-6-49 0 0,0-1 1 0 0,0 1 0 0 0,-1 0-1 0 0,1 0 1 0 0,0-1-1 0 0,0 1 1 0 0,1-1 0 0 0,-1 1-1 0 0,0-1 1 0 0,0 1 0 0 0,1-1 48 0 0,-2-1-17 0 0,1 1 0 0 0,-1-1 1 0 0,1 0-1 0 0,-1 1 0 0 0,1-1 0 0 0,-1 0 1 0 0,1 1-1 0 0,0-1 0 0 0,-1 0 1 0 0,1 0-1 0 0,-1 0 0 0 0,1 0 0 0 0,0 0 1 0 0,-1 1-1 0 0,1-1 0 0 0,0 0 1 0 0,-1 0-1 0 0,1 0 0 0 0,-1-1 0 0 0,1 1 1 0 0,0 0-1 0 0,-1 0 0 0 0,1 0 0 0 0,0 0 1 0 0,-1-1-1 0 0,1 1 0 0 0,-1 0 1 0 0,1 0-1 0 0,-1-1 0 0 0,1 1 0 0 0,-1 0 1 0 0,1-1 16 0 0,2-1-19 0 0,-1 0 0 0 0,0-1 0 0 0,0 1 0 0 0,0-1 0 0 0,0 1 0 0 0,0-1 0 0 0,0 0 0 0 0,-1 1 0 0 0,1-1 0 0 0,-1 0 0 0 0,1-2 19 0 0,1-5-109 0 0,0-1-1 0 0,1-8 110 0 0,-1 6-23 0 0,0-3 72 0 0,-1 0 1 0 0,-1 0-1 0 0,0 0 0 0 0,-1-1 1 0 0,-1 1-1 0 0,0-2-49 0 0,1 16 30 0 0,-1-1 1 0 0,1 0-1 0 0,0 0 1 0 0,-1 1-1 0 0,0-1 1 0 0,0 0-1 0 0,1 1 1 0 0,-2-1-1 0 0,1 1 1 0 0,-1-3-31 0 0,1 4 13 0 0,0 0 1 0 0,1 0-1 0 0,-1 1 1 0 0,0-1-1 0 0,0 0 1 0 0,0 0-1 0 0,0 1 1 0 0,0-1-1 0 0,0 1 1 0 0,0-1-1 0 0,0 1 1 0 0,0-1-1 0 0,0 1 1 0 0,0-1-1 0 0,0 1 1 0 0,0 0-1 0 0,0 0 1 0 0,0-1-1 0 0,0 1 1 0 0,0 0-1 0 0,-1 0 1 0 0,1 0-1 0 0,0 0 1 0 0,0 1-1 0 0,0-1 1 0 0,0 0-1 0 0,-1 1-13 0 0,-1-1 32 0 0,1 1-1 0 0,-1 0 1 0 0,0 0-1 0 0,1 0 1 0 0,-1 1-1 0 0,1-1 0 0 0,0 1 1 0 0,-1-1-1 0 0,1 1 1 0 0,0 0-1 0 0,0 0 0 0 0,0 0 1 0 0,0 0-32 0 0,-5 6 27 0 0,0 1-1 0 0,-4 7-26 0 0,3-4-49 0 0,-6 7 34 0 0,2 1 1 0 0,-2 4 14 0 0,10-17 38 0 0,0 1 0 0 0,1-1 0 0 0,0 1 1 0 0,1 0-1 0 0,-1 0 0 0 0,2 0 0 0 0,-2 8-38 0 0,3-14-9 0 0,0 0 0 0 0,0 0-1 0 0,0 0 1 0 0,0 0-1 0 0,0 0 1 0 0,0 0 0 0 0,1 0-1 0 0,-1 0 1 0 0,1-1 0 0 0,-1 1-1 0 0,1 0 1 0 0,0 0 0 0 0,0 0-1 0 0,-1-1 1 0 0,1 1-1 0 0,1 0 10 0 0,-2-1-25 0 0,1-1 0 0 0,0 1-1 0 0,0 0 1 0 0,0 0-1 0 0,0-1 1 0 0,0 1 0 0 0,0-1-1 0 0,0 1 1 0 0,0-1-1 0 0,0 1 1 0 0,0-1-1 0 0,0 1 1 0 0,0-1 0 0 0,0 0-1 0 0,0 0 1 0 0,0 0-1 0 0,0 1 1 0 0,0-1 0 0 0,0 0-1 0 0,0 0 1 0 0,1 0-1 0 0,-1-1 1 0 0,0 1-1 0 0,0 0 1 0 0,0 0 0 0 0,0-1-1 0 0,0 1 1 0 0,0 0-1 0 0,0-1 26 0 0,5-1-45 0 0,-1-1-1 0 0,1 0 1 0 0,-1 0-1 0 0,0 0 1 0 0,0-1-1 0 0,0 0 0 0 0,-1 0 1 0 0,1 0-1 0 0,-1 0 1 0 0,1-3 45 0 0,10-11-102 0 0,0-1 0 0 0,-1-2 102 0 0,-5 7 62 0 0,6-7 137 0 0,0-5-199 0 0,-11 20 8 0 0,-1-1 1 0 0,0 0-1 0 0,0 0 1 0 0,0 0-1 0 0,-1 0 0 0 0,0-3-8 0 0,-2 5 165 0 0,-3 5-6 0 0,-6 6 98 0 0,6-4-200 0 0,-7 5-27 0 0,0 2 1 0 0,0-1 0 0 0,1 1-1 0 0,0 1 1 0 0,1-1 0 0 0,-4 7-31 0 0,2-3 16 0 0,3-4 9 0 0,1-1-1 0 0,-1 2 1 0 0,2-1 0 0 0,-1 1-1 0 0,2-1 1 0 0,-3 7-25 0 0,6-13-75 0 0,-1 1 1 0 0,1 1 0 0 0,-1-1 1 0 0,1 1-1 0 0,0 1 74 0 0,1-5 7 0 0,0 0 0 0 0,0 0 1 0 0,0 1-1 0 0,0-1 0 0 0,0 0 0 0 0,0 0 0 0 0,0 0 1 0 0,0 0-1 0 0,1 0 0 0 0,-1 0 0 0 0,0 0 0 0 0,1 0 1 0 0,-1 0-1 0 0,1 0 0 0 0,-1 0 0 0 0,1 0 0 0 0,-1 0 1 0 0,1 0-1 0 0,-1 0 0 0 0,1-1 0 0 0,1 2-7 0 0,-2-2-34 0 0,1 1-1 0 0,0-1 0 0 0,0 1 1 0 0,0-1-1 0 0,0 0 0 0 0,-1 0 1 0 0,1 1-1 0 0,0-1 0 0 0,0 0 1 0 0,0 0-1 0 0,0 0 1 0 0,0 0-1 0 0,0 0 0 0 0,0 0 1 0 0,0 0-1 0 0,0 0 35 0 0,15-4-446 0 0,-11 2 415 0 0,1-1-1 0 0,0 0 1 0 0,-1 0 0 0 0,0 0 0 0 0,0 0-1 0 0,0-1 1 0 0,0 0 0 0 0,0 0-1 0 0,-1-1 1 0 0,0 1 0 0 0,2-3 31 0 0,6-9-153 0 0,-1 0 1 0 0,8-16 152 0 0,-16 27 25 0 0,1-3-5 0 0,0 0 1 0 0,0 0-1 0 0,-1-1 1 0 0,-1 1-1 0 0,1-1 1 0 0,-1 0-1 0 0,-1 1 1 0 0,1-6-21 0 0,-2 13 17 0 0,1 0 0 0 0,-1 0 0 0 0,0 0 0 0 0,0-1 0 0 0,0 1 1 0 0,0 0-1 0 0,-1 0 0 0 0,1 0 0 0 0,0-1 0 0 0,0 1 0 0 0,-1 0 0 0 0,1 0 1 0 0,0 0-1 0 0,-1 0 0 0 0,1 0 0 0 0,-1 0 0 0 0,0-1-17 0 0,1 2 16 0 0,-1-1 1 0 0,0 1-1 0 0,1-1 1 0 0,-1 1-1 0 0,0-1 1 0 0,0 1-1 0 0,1-1 0 0 0,-1 1 1 0 0,0 0-1 0 0,0 0 1 0 0,1-1-1 0 0,-1 1 0 0 0,0 0 1 0 0,0 0-1 0 0,0 0 1 0 0,0 0-1 0 0,0 0 0 0 0,1 0 1 0 0,-1 0-1 0 0,0 0 1 0 0,0 0-1 0 0,0 0 0 0 0,0 0 1 0 0,1 1-1 0 0,-1-1-16 0 0,-6 2 50 0 0,1 0-1 0 0,0 0 0 0 0,-1 1 1 0 0,1-1-1 0 0,0 2 0 0 0,1-1 1 0 0,-2 2-50 0 0,-12 8 203 0 0,-8 9-203 0 0,7-7 7 0 0,-84 62 191 0 0,97-72-299 0 0,10-8-275 0 0,11-9 85 0 0,-7 7 288 0 0,-1-1 1 0 0,-1 0-1 0 0,1 0 1 0 0,-1 0-1 0 0,0-1 1 0 0,1-1 2 0 0,5-9 109 0 0,8-18-109 0 0,-11 18 6 0 0,-1 0 0 0 0,0 0 0 0 0,-1 0 0 0 0,0-3-6 0 0,-6 18 9 0 0,1 1 0 0 0,-1-1 0 0 0,0 1 0 0 0,0-1 0 0 0,0 1 0 0 0,0-1 0 0 0,0 1 0 0 0,0-1 0 0 0,0 1 0 0 0,-1-1-9 0 0,1 2 5 0 0,0-1 1 0 0,0 1-1 0 0,0 0 0 0 0,0-1 0 0 0,-1 1 1 0 0,1-1-1 0 0,0 1 0 0 0,0 0 1 0 0,0 0-1 0 0,-1-1 0 0 0,1 1 0 0 0,0 0 1 0 0,0-1-1 0 0,-1 1 0 0 0,1 0 0 0 0,0 0 1 0 0,-1 0-1 0 0,1-1 0 0 0,0 1 0 0 0,-1 0 1 0 0,1 0-1 0 0,0 0 0 0 0,-1 0 0 0 0,1 0 1 0 0,-1-1-1 0 0,1 1 0 0 0,0 0 0 0 0,-1 0 1 0 0,1 0-1 0 0,0 0 0 0 0,-1 0 0 0 0,1 0 1 0 0,-1 0-1 0 0,1 1 0 0 0,0-1 0 0 0,-1 0 1 0 0,1 0-1 0 0,0 0 0 0 0,-1 0 0 0 0,1 0-5 0 0,-2 1 9 0 0,0 0 0 0 0,0 0-1 0 0,0 0 1 0 0,0 0 0 0 0,0 0-1 0 0,1 1 1 0 0,-1-1 0 0 0,0 0-1 0 0,0 2-8 0 0,-14 15 68 0 0,11-12-44 0 0,-12 16 83 0 0,2 1 0 0 0,0 1 0 0 0,-1 4-107 0 0,0 1 80 0 0,14-26-74 0 0,-5 9 16 0 0,0 0 1 0 0,0 3-23 0 0,6-12 13 0 0,0 0 0 0 0,0 0 0 0 0,0 0 0 0 0,0 0 0 0 0,0 0 0 0 0,1 0 0 0 0,0 0 0 0 0,-1 1 0 0 0,1-1 0 0 0,0 0 0 0 0,0 0 0 0 0,1 1-13 0 0,-1-4-5 0 0,0 1-1 0 0,0 0 1 0 0,0-1 0 0 0,0 1-1 0 0,1-1 1 0 0,-1 1 0 0 0,0 0-1 0 0,1-1 1 0 0,-1 1 0 0 0,0-1-1 0 0,1 1 1 0 0,-1-1 0 0 0,0 1 0 0 0,1-1-1 0 0,-1 1 1 0 0,1-1 5 0 0,-1 0-15 0 0,0 1-1 0 0,1-1 1 0 0,-1 0 0 0 0,0 0-1 0 0,1 0 1 0 0,-1 0 0 0 0,0 0 0 0 0,1 0-1 0 0,-1 0 1 0 0,1 1 0 0 0,-1-1-1 0 0,0 0 1 0 0,1 0 0 0 0,-1 0 0 0 0,0 0-1 0 0,1 0 1 0 0,-1-1 0 0 0,1 1-1 0 0,-1 0 1 0 0,0 0 15 0 0,2 0-53 0 0,-1-1-1 0 0,0 0 1 0 0,0 1-1 0 0,0-1 0 0 0,1 0 1 0 0,-1 0-1 0 0,0 1 1 0 0,0-1-1 0 0,0 0 1 0 0,0 0-1 0 0,0 0 0 0 0,0-1 54 0 0,27-40-482 0 0,-2-1-1 0 0,-3-1 483 0 0,19-30 1104 0 0,-42 74-1095 0 0,0 0 1 0 0,0 0-1 0 0,0 0 1 0 0,0 0-1 0 0,0 0 1 0 0,0 0-1 0 0,0 0 0 0 0,0 0 1 0 0,0-1-1 0 0,0 1 1 0 0,0 0-1 0 0,0 0 0 0 0,1 0 1 0 0,-1 0-1 0 0,0 0 1 0 0,0 0-1 0 0,0 0 1 0 0,0 0-1 0 0,0 0 0 0 0,0 0 1 0 0,0 0-1 0 0,-1-1 1 0 0,1 1-1 0 0,0 0 0 0 0,0 0 1 0 0,0 0-1 0 0,0 0 1 0 0,0 0-1 0 0,0 0 1 0 0,0 0-1 0 0,0 0 0 0 0,0 0 1 0 0,0 0-1 0 0,0 0 1 0 0,0 0-1 0 0,0 0 0 0 0,0-1 1 0 0,0 1-1 0 0,0 0 1 0 0,0 0-10 0 0,-4-1 204 0 0,-5 2-37 0 0,7 1-161 0 0,0-1 0 0 0,0 0 0 0 0,0 0 0 0 0,1 1 0 0 0,-1-1 0 0 0,1 1 0 0 0,-1 0 0 0 0,1-1 0 0 0,-1 1 0 0 0,1 0 0 0 0,-1 0-6 0 0,1 1 1 0 0,-10 12 68 0 0,2 1 1 0 0,0 0-1 0 0,1 1 1 0 0,0 0 0 0 0,2 0-1 0 0,0 0 1 0 0,-1 6-70 0 0,5-14 48 0 0,0 0 0 0 0,1 1 0 0 0,-1 8-48 0 0,2-13-15 0 0,0 0 0 0 0,0-1 0 0 0,1 1 0 0 0,-1 0 0 0 0,1 0 0 0 0,0 0 0 0 0,0-1 0 0 0,2 3 15 0 0,-2-4-13 0 0,0 0 1 0 0,1-1-1 0 0,0 1 1 0 0,-1-1 0 0 0,1 0-1 0 0,0 1 1 0 0,0-1-1 0 0,0 0 1 0 0,1 0 0 0 0,-1 0-1 0 0,3 1 13 0 0,-4-2-13 0 0,0 0 0 0 0,1 0-1 0 0,0 0 1 0 0,-1 0 0 0 0,1-1 0 0 0,0 1-1 0 0,-1 0 1 0 0,1-1 0 0 0,0 1 0 0 0,-1-1 0 0 0,1 0-1 0 0,0 0 1 0 0,0 1 0 0 0,0-1 0 0 0,-1 0-1 0 0,1-1 1 0 0,0 1 0 0 0,0 0 0 0 0,1-1 13 0 0,6-3-131 0 0,-1 0 0 0 0,1-1 1 0 0,-1 0-1 0 0,0-1 0 0 0,0 0 1 0 0,7-6 130 0 0,0-1-7 0 0,-1 0-70 0 0,1-1 0 0 0,-1 0 1 0 0,3-7 76 0 0,20-20 0 0 0,-37 41 4 0 0,1-1 0 0 0,0 0 1 0 0,1 0-1 0 0,-1 1 0 0 0,0-1 0 0 0,0 0 0 0 0,0 1 0 0 0,0-1 0 0 0,1 1-4 0 0,-2 0 5 0 0,0 0 0 0 0,0 0 0 0 0,0 0 0 0 0,0 0 1 0 0,0 0-1 0 0,0 0 0 0 0,0-1 0 0 0,1 1 0 0 0,-1 0 0 0 0,0 0 0 0 0,0 0 1 0 0,0 0-1 0 0,0 0 0 0 0,0 0 0 0 0,0 1 0 0 0,0-1 0 0 0,1 0 1 0 0,-1 0-1 0 0,0 0 0 0 0,0 0 0 0 0,0 0 0 0 0,0 0 0 0 0,0 0 0 0 0,0 0 1 0 0,0 0-1 0 0,0 0 0 0 0,1 0 0 0 0,-1 0 0 0 0,0 0 0 0 0,0 0 0 0 0,0 0 1 0 0,0 1-1 0 0,0-1-5 0 0,0 0 20 0 0,0 0-1 0 0,0 1 1 0 0,0-1 0 0 0,0 1 0 0 0,0-1-1 0 0,0 1 1 0 0,0-1 0 0 0,0 0 0 0 0,-1 1-1 0 0,1-1 1 0 0,0 1 0 0 0,0-1 0 0 0,0 0-1 0 0,0 1 1 0 0,-1-1-20 0 0,-5 11 82 0 0,-2 3 31 0 0,0 1 0 0 0,1 0 1 0 0,-3 10-114 0 0,8-17 54 0 0,-1 0 1 0 0,1 0-1 0 0,1 0 1 0 0,-1 0 0 0 0,1 5-55 0 0,1-10-32 0 0,0 0 0 0 0,1 0 0 0 0,-1 0-1 0 0,0 1 1 0 0,1-1 0 0 0,0 0 0 0 0,0 0 0 0 0,0 0 0 0 0,0 0 0 0 0,0 0 0 0 0,1 0 0 0 0,-1 0 0 0 0,1-1 0 0 0,0 1 0 0 0,1 1 32 0 0,-2-3-54 0 0,-1 0 0 0 0,1 0 0 0 0,0-1 1 0 0,0 1-1 0 0,0 0 0 0 0,0-1 0 0 0,0 1 1 0 0,0 0-1 0 0,0-1 0 0 0,0 1 1 0 0,0-1-1 0 0,0 0 0 0 0,0 1 0 0 0,0-1 1 0 0,0 0-1 0 0,1 1 0 0 0,-1-1 1 0 0,0 0-1 0 0,0 0 0 0 0,0 0 0 0 0,0 0 1 0 0,0 0-1 0 0,1-1 0 0 0,-1 1 0 0 0,0 0 1 0 0,0 0-1 0 0,0-1 0 0 0,0 1 1 0 0,0-1-1 0 0,0 1 0 0 0,0-1 0 0 0,0 1 1 0 0,0-1-1 0 0,0 1 0 0 0,0-1 1 0 0,0 0-1 0 0,0 0 0 0 0,0 0 0 0 0,0 0 54 0 0,6-7-113 0 0,1-1 0 0 0,-2 1-1 0 0,0-1 1 0 0,0 0 0 0 0,0-1-1 0 0,-1 1 1 0 0,0-1 0 0 0,0-2 113 0 0,6-10 4 0 0,-8 18 90 0 0,-1 0-1 0 0,1 0 1 0 0,-1-1-1 0 0,0 1 0 0 0,-1 0 1 0 0,1-1-1 0 0,0-3-93 0 0,-3 7 362 0 0,0 2-77 0 0,-6 7 92 0 0,-7 10-105 0 0,14-18-266 0 0,-11 17 98 0 0,1 1-1 0 0,0 0 1 0 0,2 0 0 0 0,0 1 0 0 0,-1 5-104 0 0,7-19 2 0 0,1 0 1 0 0,0 0-1 0 0,0-1 1 0 0,0 1 0 0 0,0 0-1 0 0,1 0 1 0 0,0 0-1 0 0,0 0 1 0 0,0 0-1 0 0,0 0 1 0 0,1 0 0 0 0,0-1-1 0 0,0 2-2 0 0,-1-6-15 0 0,0 1 1 0 0,0 0-1 0 0,1-1 0 0 0,-1 1 1 0 0,0 0-1 0 0,0 0 0 0 0,1-1 1 0 0,-1 1-1 0 0,0-1 0 0 0,1 1 0 0 0,-1 0 1 0 0,1-1-1 0 0,-1 1 0 0 0,1-1 1 0 0,-1 1-1 0 0,1-1 0 0 0,-1 1 1 0 0,1-1-1 0 0,0 1 0 0 0,-1-1 0 0 0,1 0 1 0 0,0 1-1 0 0,-1-1 0 0 0,1 0 1 0 0,0 0-1 0 0,-1 1 0 0 0,1-1 1 0 0,0 0-1 0 0,-1 0 0 0 0,1 0 0 0 0,0 0 1 0 0,0 0-1 0 0,-1 0 0 0 0,1 0 1 0 0,0 0-1 0 0,0 0 0 0 0,-1 0 1 0 0,1-1-1 0 0,0 1 0 0 0,-1 0 1 0 0,1 0-1 0 0,0-1 15 0 0,3-1-76 0 0,1 0 0 0 0,-1 0 1 0 0,0-1-1 0 0,0 0 0 0 0,0 0 1 0 0,0-1 75 0 0,3-1 0 0 0,-1 0-6 0 0,0 0 0 0 0,-1 0-1 0 0,1 0 1 0 0,-1-1 0 0 0,-1 1 0 0 0,1-1-1 0 0,-1 0 1 0 0,0-1 0 0 0,0 1 0 0 0,-1-1-1 0 0,0 0 1 0 0,0 0 0 0 0,2-6 6 0 0,0-2 28 0 0,2-10-88 0 0,-6 23 67 0 0,-1-1 1 0 0,0 1-1 0 0,0 0 0 0 0,0 0 1 0 0,0 0-1 0 0,0 0 0 0 0,0-1 1 0 0,-1 1-1 0 0,1 0 0 0 0,-1-1-7 0 0,1 2 13 0 0,0 1 0 0 0,0 0 0 0 0,-1 0-1 0 0,1-1 1 0 0,0 1 0 0 0,0 0 0 0 0,0 0 0 0 0,0-1-1 0 0,-1 1 1 0 0,1 0 0 0 0,0 0 0 0 0,0 0 0 0 0,0-1-1 0 0,-1 1 1 0 0,1 0 0 0 0,0 0 0 0 0,0 0 0 0 0,-1 0-1 0 0,1 0 1 0 0,0-1 0 0 0,0 1 0 0 0,-1 0 0 0 0,1 0-1 0 0,0 0 1 0 0,0 0 0 0 0,-1 0 0 0 0,1 0 0 0 0,0 0-1 0 0,-1 0 1 0 0,1 0 0 0 0,0 0 0 0 0,0 0 0 0 0,-1 0-1 0 0,1 0 1 0 0,0 0 0 0 0,-1 0 0 0 0,1 1 0 0 0,0-1-1 0 0,0 0-12 0 0,-1 0 20 0 0,0 0 0 0 0,1 1 0 0 0,-1-1 0 0 0,0 0-1 0 0,1 1 1 0 0,-1-1 0 0 0,0 1 0 0 0,1-1 0 0 0,-1 1-1 0 0,1-1 1 0 0,-1 1 0 0 0,1-1 0 0 0,-1 1 0 0 0,1-1-1 0 0,-1 1-19 0 0,1 0 43 0 0,0 0-26 0 0,-1 0-1 0 0,1 0 1 0 0,-1 0 0 0 0,1 0 0 0 0,-1 0 0 0 0,1 1-1 0 0,0-1 1 0 0,0 0 0 0 0,0 0 0 0 0,-1 0-1 0 0,1 1 1 0 0,0-1 0 0 0,1 0 0 0 0,-1 0-1 0 0,0 0 1 0 0,0 1-17 0 0,0 4 14 0 0,0 0 0 0 0,0 0-1 0 0,0 0 1 0 0,-1-1 0 0 0,0 1-1 0 0,-1 3-13 0 0,-2 10-19 0 0,4-12-4 0 0,-1 1 0 0 0,1-1 1 0 0,1 1-1 0 0,-1-1 0 0 0,1 0 1 0 0,1 5 22 0 0,-1-6-151 0 0,0-4 103 0 0,-1-1 0 0 0,1 1 0 0 0,-1 0 0 0 0,1-1 0 0 0,0 1 1 0 0,-1-1-1 0 0,2 2 48 0 0,2 4-41 0 0,6-8-526 0 0,-10 1 565 0 0,0 0 0 0 0,0 0 0 0 0,1-1 0 0 0,-1 1 0 0 0,0 0 0 0 0,0 0 0 0 0,0-1 0 0 0,0 1 0 0 0,0 0 0 0 0,1 0 0 0 0,-1 0 0 0 0,0-1 0 0 0,0 1 0 0 0,1 0 0 0 0,-1 0 0 0 0,0 0 0 0 0,0 0 0 0 0,1-1 0 0 0,-1 1 0 0 0,0 0 0 0 0,0 0 0 0 0,1 0 0 0 0,-1 0 2 0 0,2 4 243 0 0,-2-4-241 0 0,0 1 1 0 0,0-1-1 0 0,0 0 0 0 0,0 0 1 0 0,0 1-1 0 0,0-1 0 0 0,0 0 1 0 0,0 0-1 0 0,0 1 1 0 0,0-1-1 0 0,0 0 0 0 0,0 0 1 0 0,0 1-1 0 0,1-1 0 0 0,-1 0 1 0 0,0 0-1 0 0,0 1 0 0 0,0-1 1 0 0,0 0-1 0 0,0 0 0 0 0,1 0 1 0 0,-1 1-1 0 0,0-1 1 0 0,0 0-1 0 0,1 0 0 0 0,-1 0 1 0 0,0 0-1 0 0,0 0 0 0 0,0 1 1 0 0,1-1-1 0 0,-1 0 0 0 0,0 0 1 0 0,0 0-1 0 0,1 0 0 0 0,-1 0 1 0 0,0 0-1 0 0,1 0 1 0 0,-1 0-1 0 0,0 0 0 0 0,0 0 1 0 0,1 0-1 0 0,-1 0 0 0 0,0 0 1 0 0,0 0-1 0 0,1 0 0 0 0,-1 0 1 0 0,0 0-1 0 0,0 0 1 0 0,1-1-1 0 0,-1 1-2 0 0,15-12-53 0 0,-17 14 22 0 0,0-2-140 0 0,3-1-177 0 0,1 1 101 0 0,-1 3 333 0 0,0-2-62 0 0,-1 0-1 0 0,0 0 1 0 0,0-1-1 0 0,1 1 1 0 0,-1 0-1 0 0,1 0 1 0 0,-1 0-1 0 0,1-1 1 0 0,0 2-24 0 0,12 19 261 0 0,-7-17-261 0 0,1 3 96 0 0,-6-6-84 0 0,1 0 0 0 0,-1 0-1 0 0,0 0 1 0 0,1 0 0 0 0,-1 0 0 0 0,1 0 0 0 0,-1 0-1 0 0,2 0-11 0 0,7 4-52 0 0,-9-5 57 0 0,-1 1 0 0 0,1-1 0 0 0,-1 0 0 0 0,1 0 0 0 0,0 0 0 0 0,-1 0 0 0 0,1 0 0 0 0,-1 0 0 0 0,1 0 0 0 0,0 0 0 0 0,-1 0 1 0 0,1 0-1 0 0,0 0 0 0 0,-1 0 0 0 0,1 0 0 0 0,-1 0 0 0 0,1 0-5 0 0,8-1 46 0 0,-5 2 8 0 0,12 4 114 0 0,-15-5-164 0 0,-1 0 1 0 0,1 1-1 0 0,-1-1 1 0 0,1 0-1 0 0,-1 0 1 0 0,0 1-1 0 0,1-1 1 0 0,-1 0-1 0 0,1 1 0 0 0,-1-1 1 0 0,1 0-1 0 0,-1 1 1 0 0,0-1-1 0 0,1 1 1 0 0,-1-1-1 0 0,0 1 0 0 0,1-1 1 0 0,-1 0-1 0 0,0 1 1 0 0,0-1-1 0 0,0 1 1 0 0,1 0-1 0 0,-1-1 1 0 0,0 1-1 0 0,0-1-4 0 0,3 12 50 0 0,-2-10-171 0 0,-3-8-59 0 0,0 1 152 0 0,0 1 1 0 0,-1-1-1 0 0,0 0 0 0 0,0 1 0 0 0,-3-4 28 0 0,-1 0-17 0 0,-1-4 38 0 0,-1 1 1 0 0,-1 0-1 0 0,-2-1-21 0 0,7 7 16 0 0,0 1 0 0 0,0 0 1 0 0,0 0-1 0 0,-1 1 0 0 0,1-1 0 0 0,-1 1 0 0 0,0 0 1 0 0,-1 0-17 0 0,1 0 293 0 0,4 2 37 0 0,5 4-143 0 0,-2-1-120 0 0,1 0-1 0 0,0-1 1 0 0,0 1-1 0 0,0-1 1 0 0,0 0-1 0 0,0 1 1 0 0,0-1-1 0 0,0 0-66 0 0,13 9 290 0 0,-10-7-229 0 0,-1 0-1 0 0,1 0 1 0 0,0 0 0 0 0,0 0-61 0 0,0-1 23 0 0,0 1-1 0 0,0 0 1 0 0,-1 0-1 0 0,5 3-22 0 0,3 4-34 0 0,-9-8-1 0 0,0 0-1 0 0,0 1 1 0 0,0-1 0 0 0,0 1 0 0 0,1 1 35 0 0,8 9 29 0 0,3 5-309 0 0,-9-10 218 0 0,0-1-1 0 0,0 0 1 0 0,1-1 0 0 0,-1 0 0 0 0,2 0-1 0 0,3 3 63 0 0,8 8-4 0 0,-15-13 30 0 0,-1 0 0 0 0,1-1-1 0 0,0 1 1 0 0,1-1 0 0 0,1 1-26 0 0,40 27-79 0 0,-30-23 53 0 0,16 5-150 0 0,-31-13 156 0 0,1 1-1 0 0,-1-1 1 0 0,1 1-1 0 0,-1 0 1 0 0,0 0-1 0 0,1-1 1 0 0,-1 1-1 0 0,0 0 1 0 0,1 0-1 0 0,-1 1 1 0 0,0-1-1 0 0,0 0 1 0 0,0 0-1 0 0,0 0 1 0 0,0 1-1 0 0,0-1 1 0 0,0 0-1 0 0,0 1 1 0 0,-1-1-1 0 0,1 1 1 0 0,-1-1-1 0 0,1 1 1 0 0,-1-1-1 0 0,1 1 1 0 0,-1 0-1 0 0,0-1 1 0 0,0 1-1 0 0,0 0 1 0 0,0-1-1 0 0,0 1 1 0 0,0-1-1 0 0,0 2 21 0 0,-2 6-666 0 0,0-7-9 0 0,0-5-140 0 0,1-3 194 0 0,1 6 590 0 0,0-1-1 0 0,0 0 1 0 0,0 0 0 0 0,0 0 0 0 0,0 0 0 0 0,-1 1 0 0 0,1-1 0 0 0,0 0-1 0 0,0 0 1 0 0,-1 1 0 0 0,1-1 0 0 0,-1 0 31 0 0,-4-7 36 0 0,-1 0 0 0 0,0 1 0 0 0,0 0 0 0 0,0 0 0 0 0,-1 1 0 0 0,0-1 0 0 0,-1 1 0 0 0,1 1 0 0 0,-1 0 0 0 0,0 0 0 0 0,-2-1-36 0 0,-1 1-2 0 0,-1 0 1 0 0,1 1-1 0 0,-1 0 1 0 0,0 0-1 0 0,-6 0 2 0 0,-18-4 93 0 0,16 3 119 0 0,-19-2-212 0 0,34 6 13 0 0,1 0 0 0 0,0 0-1 0 0,0-1 1 0 0,0 1-1 0 0,0-1 1 0 0,0 0-1 0 0,0 0 1 0 0,1 0-1 0 0,-2-1-12 0 0,-12-7 342 0 0,6 2 58 0 0,8 4-105 0 0,3 4-286 0 0,0 0 0 0 0,0 0 0 0 0,0 0 0 0 0,0 0 0 0 0,0 0 0 0 0,0-1 0 0 0,0 1 0 0 0,0 0 1 0 0,0 0-1 0 0,0 0 0 0 0,0 0 0 0 0,0 0 0 0 0,0 0 0 0 0,0 0 0 0 0,0 0 0 0 0,0 0 0 0 0,0 0 0 0 0,0 0 0 0 0,0 0 0 0 0,0 0 0 0 0,0 0 0 0 0,0 0 1 0 0,0 0-1 0 0,0-1 0 0 0,0 1 0 0 0,0 0 0 0 0,0 0 0 0 0,0 0 0 0 0,0 0 0 0 0,0 0 0 0 0,0 0 0 0 0,0 0 0 0 0,0 0 0 0 0,0 0 0 0 0,0 0 0 0 0,0 0 0 0 0,0 0 1 0 0,1 0-1 0 0,-1 0 0 0 0,0 0 0 0 0,0 0 0 0 0,0 0 0 0 0,0 0 0 0 0,0 0 0 0 0,0 0 0 0 0,0 0 0 0 0,0 0 0 0 0,0 0 0 0 0,0 0 0 0 0,0 0 0 0 0,0 0 1 0 0,0 0-1 0 0,0 0 0 0 0,0 0 0 0 0,1 0-9 0 0,7 1 331 0 0,-1 0 1 0 0,1 1-1 0 0,0 0 0 0 0,3 1-331 0 0,-1 1 73 0 0,0 1-1 0 0,0 0 1 0 0,0 0-1 0 0,8 6-72 0 0,-5-2 181 0 0,14 5-181 0 0,-16-8-10 0 0,0 0 1 0 0,0 0-1 0 0,0 1 0 0 0,-1 1 0 0 0,0 0 1 0 0,0 0-1 0 0,-1 1 0 0 0,0 0 0 0 0,7 11 10 0 0,40 50-135 0 0,-14-25-761 0 0,-27-29 341 0 0,-11-12 165 0 0,1 1 0 0 0,-1 0 0 0 0,3 3 390 0 0,-7-8-31 0 0,0 1 0 0 0,0-1 0 0 0,0 0 1 0 0,0 0-1 0 0,0 0 0 0 0,0 0 0 0 0,0 1 1 0 0,0-1-1 0 0,1 0 0 0 0,-1 0 0 0 0,0 0 1 0 0,0 0-1 0 0,0 0 0 0 0,0 0 0 0 0,0 1 1 0 0,1-1-1 0 0,-1 0 0 0 0,0 0 1 0 0,0 0-1 0 0,0 0 0 0 0,0 0 0 0 0,1 0 1 0 0,-1 0-1 0 0,0 0 0 0 0,0 0 0 0 0,0 0 1 0 0,0 0-1 0 0,1 0 0 0 0,-1 0 0 0 0,0 0 1 0 0,0 0-1 0 0,0 0 0 0 0,1 0 0 0 0,-1 0 1 0 0,0 0-1 0 0,0 0 0 0 0,0 0 0 0 0,0 0 1 0 0,1 0-1 0 0,-1 0 0 0 0,0 0 0 0 0,0 0 1 0 0,0 0-1 0 0,0-1 0 0 0,0 1 1 0 0,1 0-1 0 0,-1 0 0 0 0,0 0 0 0 0,0 0 1 0 0,0 0-1 0 0,0 0 0 0 0,0-1 0 0 0,0 1 1 0 0,0 0-1 0 0,1 0 0 0 0,-1 0 0 0 0,0 0 1 0 0,0-1-1 0 0,0 1 0 0 0,0 0 0 0 0,0 0 1 0 0,0 0-1 0 0,0-1 0 0 0,0 1 31 0 0,3-11-1377 0 0,-3 7 1313 0 0,0 0 0 0 0,-1 0 1 0 0,1-1-1 0 0,-1 1 0 0 0,0 0 1 0 0,0 0-1 0 0,0 0 0 0 0,-1 0 0 0 0,0-1 64 0 0,-3-7 210 0 0,0 0 0 0 0,-1 0-1 0 0,-1 1 1 0 0,0 0-1 0 0,-8-10-209 0 0,10 15 46 0 0,0 0-1 0 0,-1 1 1 0 0,1-1-1 0 0,-1 1 0 0 0,-1 0 1 0 0,1 1-1 0 0,-1-1 0 0 0,1 1 1 0 0,-1 1-1 0 0,-4-2-45 0 0,-9-2 186 0 0,-9-4-31 0 0,27 10-54 0 0,-1 0 0 0 0,1-1 1 0 0,-1 1-1 0 0,1-1 0 0 0,-1 0 0 0 0,1 0 1 0 0,0 0-1 0 0,-2-2-101 0 0,1-1 377 0 0,3 4-31 0 0,9 4 433 0 0,-8-2-677 0 0,7 3 235 0 0,0 0 0 0 0,0 1 0 0 0,-1 0 0 0 0,1 1-337 0 0,18 11 278 0 0,-7-5-228 0 0,0 1-1 0 0,-1 1 1 0 0,-1 0 0 0 0,1 3-50 0 0,-7-5-42 0 0,1 0 1 0 0,1 5 41 0 0,-1-2-284 0 0,9 9 284 0 0,-8-11-284 0 0,-10-8 136 0 0,1-1 0 0 0,-1-1 0 0 0,1 1 0 0 0,0 0 0 0 0,0-1 0 0 0,1 0 1 0 0,-1 0-1 0 0,1 0 0 0 0,-1-1 0 0 0,2 1 148 0 0,8 3-578 0 0,-12-4 468 0 0,1-1-1 0 0,0 1 1 0 0,-1-1-1 0 0,1 0 1 0 0,0 0-1 0 0,0 0 1 0 0,0 0-1 0 0,0-1 1 0 0,1 1 110 0 0,5 1-460 0 0,-8-2 431 0 0,-1 0 1 0 0,1 0-1 0 0,0 1 1 0 0,-1-1 0 0 0,1 0-1 0 0,0 0 1 0 0,0 0 0 0 0,-1 0-1 0 0,1 0 1 0 0,0 0 0 0 0,0 0-1 0 0,-1 0 1 0 0,1 0-1 0 0,0 0 1 0 0,0-1 28 0 0,2 0-110 0 0,-1 0-1 0 0,1 0 0 0 0,-1-1 1 0 0,1 1-1 0 0,-1-1 1 0 0,2-1 110 0 0,-3 2-32 0 0,0 0 0 0 0,0 1 0 0 0,0-1 1 0 0,0 0-1 0 0,-1 0 0 0 0,1 0 0 0 0,0 0 0 0 0,-1-1 1 0 0,1 1-1 0 0,-1 0 0 0 0,1 0 0 0 0,-1 0 0 0 0,0 0 0 0 0,1 0 1 0 0,-1-1-1 0 0,0 1 32 0 0,1-1-84 0 0,-1 0 0 0 0,0 0 0 0 0,0 0 1 0 0,0 0-1 0 0,0 0 0 0 0,0 0 0 0 0,-1 0 0 0 0,1-1 84 0 0,-1 2-48 0 0,1 1-1 0 0,0-1 1 0 0,-1 0-1 0 0,1 0 0 0 0,-1 0 1 0 0,0 0-1 0 0,1 1 0 0 0,-1-1 1 0 0,0 0-1 0 0,1 1 1 0 0,-1-1-1 0 0,0 0 0 0 0,0 1 1 0 0,1-1-1 0 0,-1 1 0 0 0,0-1 1 0 0,0 1-1 0 0,0-1 49 0 0,-3 0 13 0 0,0 0-1 0 0,0 0 0 0 0,-1 0 1 0 0,1 0-1 0 0,0 0 1 0 0,-1 1-1 0 0,1 0 1 0 0,0 0-1 0 0,-1 0 1 0 0,1 1-1 0 0,0-1 1 0 0,-4 2-13 0 0,1 1 414 0 0,7-2-393 0 0,0-1 0 0 0,0 0 1 0 0,0 0-1 0 0,0 0 0 0 0,-1 0 0 0 0,1 0 0 0 0,0 0 0 0 0,0 0 0 0 0,0 1 0 0 0,0-1 1 0 0,0 0-1 0 0,0 0 0 0 0,0 0 0 0 0,0 0 0 0 0,0 0 0 0 0,0 0 0 0 0,0 1 0 0 0,0-1 1 0 0,0 0-1 0 0,0 0 0 0 0,0 0 0 0 0,0 0 0 0 0,0 1 0 0 0,0-1 0 0 0,0 0 0 0 0,0 0 1 0 0,0 0-1 0 0,0 0 0 0 0,0 0-21 0 0,1 1 27 0 0,-1-1 0 0 0,0 0-1 0 0,1 1 1 0 0,-1-1 0 0 0,1 0 0 0 0,-1 0 0 0 0,1 1 0 0 0,-1-1 0 0 0,1 0 0 0 0,-1 0-1 0 0,1 0 1 0 0,-1 0 0 0 0,1 1 0 0 0,-1-1 0 0 0,1 0 0 0 0,-1 0 0 0 0,1 0-1 0 0,0 0 1 0 0,-1 0 0 0 0,1-1 0 0 0,-1 1 0 0 0,1 0 0 0 0,-1 0 0 0 0,1 0 0 0 0,-1 0-27 0 0,4-1 45 0 0,0-1 1 0 0,-1 1-1 0 0,1-1 1 0 0,2-1-46 0 0,13-5 31 0 0,-2 3 25 0 0,-1-1 0 0 0,1 0 0 0 0,7-5-56 0 0,-9 3-29 0 0,-2 2 93 0 0,-1-1-1 0 0,0 0 0 0 0,5-5-63 0 0,-4 3-11 0 0,-9 6 27 0 0,0 1 0 0 0,-1-1 0 0 0,1 0 1 0 0,-1 0-1 0 0,2-3-16 0 0,4-3 64 0 0,-16 11 58 0 0,3-1-137 0 0,0 0 0 0 0,1 1 0 0 0,-1-1 1 0 0,0 1-1 0 0,1 0 0 0 0,-1 0 0 0 0,-1 1 15 0 0,-31 22-427 0 0,19-13 415 0 0,0 0 1 0 0,-10 10 11 0 0,22-18-22 0 0,0 0 1 0 0,0 0-1 0 0,-5 1 22 0 0,-1 3-79 0 0,11-8 81 0 0,0 0 1 0 0,-1 0-1 0 0,1 0 1 0 0,0 0-1 0 0,0 0 1 0 0,0 0 0 0 0,0 0-1 0 0,-1 1 1 0 0,1-1-1 0 0,0 0 1 0 0,0 0-1 0 0,0 0 1 0 0,0 0-1 0 0,0 1 1 0 0,-1-1 0 0 0,1 0-1 0 0,0 0 1 0 0,0 0-1 0 0,0 1 1 0 0,0-1-1 0 0,0 0 1 0 0,0 0 0 0 0,0 0-1 0 0,0 1 1 0 0,0-1-1 0 0,0 0 1 0 0,0 0-1 0 0,0 0 1 0 0,0 1-1 0 0,0-1-2 0 0,0 0 0 0 0,0 0 0 0 0,0 0-1 0 0,1 0 1 0 0,-1 0-1 0 0,0 0 1 0 0,0 0-1 0 0,0 0 1 0 0,0 0-1 0 0,0 0 1 0 0,1 0-1 0 0,-1 0 1 0 0,0 0 0 0 0,0 0-1 0 0,0 0 1 0 0,0 0-1 0 0,1 0 1 0 0,-1 0-1 0 0,0 0 1 0 0,0 0-1 0 0,0 0 1 0 0,0 0-1 0 0,1 0 1 0 0,-1 0 0 0 0,0 0-1 0 0,0 0 1 0 0,0 0-1 0 0,0 0 1 0 0,0-1-1 0 0,0 1 1 0 0,1 0-1 0 0,-1 0 1 0 0,0 0-1 0 0,0 0 1 0 0,0 0 0 0 0,0 0-1 0 0,0-1 1 0 0,0 1-1 0 0,0 0 1 0 0,0 0-1 0 0,0 0 1 0 0,12-12-28 0 0,0 1 0 0 0,1 0 0 0 0,9-6 28 0 0,-8 8-6 0 0,0 0-1 0 0,12-5 7 0 0,-9 6 131 0 0,-15 7-103 0 0,0-1 1 0 0,0 1 0 0 0,0-1 0 0 0,0 1 0 0 0,-1-1 0 0 0,1 0-1 0 0,0 0 1 0 0,-1 0 0 0 0,1 0 0 0 0,0-2-29 0 0,-1 4 3 0 0,-1-1 0 0 0,0 1 0 0 0,1-1 0 0 0,-1 1 0 0 0,0 0 0 0 0,0-1 0 0 0,0 1 0 0 0,0-1 0 0 0,1 0 0 0 0,-1 1 0 0 0,0-1 0 0 0,0 1 0 0 0,0-1 0 0 0,0 1 0 0 0,0-1 0 0 0,0 1 0 0 0,0-1 0 0 0,0 1 0 0 0,0-1 0 0 0,0 1 0 0 0,-1-1 0 0 0,1 1 0 0 0,0-1 0 0 0,0 1 0 0 0,0-1 0 0 0,-1 1 0 0 0,1-1 0 0 0,0 1 0 0 0,-1-1 0 0 0,1 1 0 0 0,0 0 0 0 0,-1-1 0 0 0,1 1 0 0 0,0-1 0 0 0,-1 1 0 0 0,1 0 0 0 0,-1 0 0 0 0,1-1 0 0 0,-1 1 0 0 0,1 0 0 0 0,-1 0 0 0 0,1-1 0 0 0,-1 1 0 0 0,1 0 0 0 0,-1 0 0 0 0,1 0 0 0 0,-1 0 0 0 0,1 0 0 0 0,-1 0 0 0 0,0 0-3 0 0,0-1 24 0 0,-1 1 0 0 0,0 0 0 0 0,0 0 0 0 0,0 0 0 0 0,0 0 0 0 0,0 1 0 0 0,1-1 0 0 0,-1 0 0 0 0,0 1 0 0 0,0 0 0 0 0,-1 0-24 0 0,-21 11 57 0 0,15-8-134 0 0,2 0 98 0 0,-1 1 1 0 0,1-1-1 0 0,0 1 0 0 0,0 0 0 0 0,-3 4-21 0 0,7-6 19 0 0,-7 5 41 0 0,10-8-55 0 0,0 0-1 0 0,-1 0 1 0 0,1 1-1 0 0,0-1 1 0 0,0 0-1 0 0,0 0 1 0 0,-1 0-1 0 0,1 0 1 0 0,0 1 0 0 0,0-1-1 0 0,0 0 1 0 0,0 0-1 0 0,0 0 1 0 0,-1 1-1 0 0,1-1 1 0 0,0 0-1 0 0,0 0 1 0 0,0 1-1 0 0,0-1 1 0 0,0 0 0 0 0,0 0-1 0 0,0 1 1 0 0,0-1-1 0 0,0 0 1 0 0,0 0-1 0 0,0 1 1 0 0,0-1-1 0 0,0 0-4 0 0,1 0-10 0 0,-1 0 0 0 0,1 0-1 0 0,0-1 1 0 0,0 1 0 0 0,-1 0-1 0 0,1-1 1 0 0,0 1 0 0 0,-1-1-1 0 0,1 1 1 0 0,0-1 0 0 0,-1 1-1 0 0,1-1 1 0 0,-1 1 0 0 0,1-1 10 0 0,-1 1-5 0 0,41-37-9 0 0,-28 27 12 0 0,-2 0 0 0 0,1-1 0 0 0,-1-1-1 0 0,8-11 3 0 0,-8 10 49 0 0,-10 12-49 0 0,1-1-1 0 0,0 0 1 0 0,-1 1-1 0 0,1-1 1 0 0,-1 0 0 0 0,0 0-1 0 0,1 0 1 0 0,-1-1-1 0 0,0 1 1 0 0,0 0 0 0 0,-1 0-1 0 0,1 0 1 0 0,0-1-1 0 0,-1 1 1 0 0,1-2 0 0 0,-1 4 6 0 0,0 0 0 0 0,0-1-1 0 0,0 1 1 0 0,0 0 0 0 0,0 0-1 0 0,0-1 1 0 0,0 1 0 0 0,0 0-1 0 0,0-1 1 0 0,0 1 0 0 0,-1 0 0 0 0,1 0-1 0 0,0-1 1 0 0,0 1 0 0 0,0 0-1 0 0,0 0 1 0 0,0 0 0 0 0,-1-1 0 0 0,1 1-1 0 0,0 0 1 0 0,0 0 0 0 0,0 0-1 0 0,-1-1 1 0 0,1 1 0 0 0,0 0 0 0 0,0 0-1 0 0,0 0 1 0 0,-1 0 0 0 0,1 0-1 0 0,0 0 1 0 0,0 0 0 0 0,-1-1-1 0 0,1 1 1 0 0,0 0 0 0 0,0 0 0 0 0,-1 0-1 0 0,1 0 1 0 0,0 0 0 0 0,-1 0-1 0 0,1 0 1 0 0,0 0 0 0 0,0 0 0 0 0,-1 0-1 0 0,1 0 1 0 0,0 1 0 0 0,0-1-1 0 0,-1 0 1 0 0,1 0 0 0 0,0 0 0 0 0,0 0-1 0 0,-1 0 1 0 0,1 0 0 0 0,0 1-6 0 0,-14 6 84 0 0,14-7-65 0 0,-5 4-10 0 0,0 0 1 0 0,1 1-1 0 0,-1-1 1 0 0,1 1-1 0 0,0 0 1 0 0,0 1-10 0 0,-8 8-3 0 0,-23 27 202 0 0,30-31-163 0 0,4-9-44 0 0,1-1 0 0 0,0 0 0 0 0,0 1 0 0 0,0-1 0 0 0,0 1 0 0 0,-1-1 0 0 0,1 0 0 0 0,0 1 0 0 0,0-1 0 0 0,0 1 0 0 0,0-1-1 0 0,0 0 1 0 0,0 1 0 0 0,0-1 0 0 0,0 1 0 0 0,0-1 0 0 0,0 1 0 0 0,0-1 0 0 0,0 0 0 0 0,0 1 0 0 0,1-1 0 0 0,-1 1 0 0 0,0-1 8 0 0,1 0-36 0 0,0-1 1 0 0,0 1 0 0 0,-1-1 0 0 0,1 1 0 0 0,0-1 0 0 0,0 1 0 0 0,-1-1 0 0 0,1 0 0 0 0,-1 0-1 0 0,1 1 1 0 0,0-1 0 0 0,-1 0 0 0 0,1 0 35 0 0,3-3 16 0 0,16-18-161 0 0,-16 18 93 0 0,-1 0-1 0 0,1-1 1 0 0,0 2-1 0 0,1-1 1 0 0,-1 0-1 0 0,2 0 53 0 0,-4 2 15 0 0,0 1 0 0 0,0-1 0 0 0,-1 1 0 0 0,1-1 0 0 0,-1 0 0 0 0,1 0 0 0 0,-1 0 0 0 0,1 0 0 0 0,0-2-15 0 0,5-7 107 0 0,-5 8-37 0 0,0 1 72 0 0,-1 4 111 0 0,-13 7 339 0 0,12-8-574 0 0,-1 0 0 0 0,1-1 0 0 0,-1 1 0 0 0,1 0 0 0 0,0-1 0 0 0,-1 1 0 0 0,1 0 1 0 0,0 0-1 0 0,-1 0 0 0 0,1-1 0 0 0,0 1 0 0 0,0 0 0 0 0,0 0 0 0 0,0 0 0 0 0,-1-1 0 0 0,1 1 0 0 0,0 0 0 0 0,1 0 0 0 0,-1 0 0 0 0,0 0 0 0 0,0-1 0 0 0,0 1 0 0 0,0 0 0 0 0,1 0 0 0 0,-1 0 0 0 0,0-1 0 0 0,1 1 0 0 0,-1 0 0 0 0,1 0-18 0 0,-1-1 0 0 0,0 0-1 0 0,1 1 1 0 0,-1-1 0 0 0,0 0 0 0 0,1 0-1 0 0,-1 0 1 0 0,0 0 0 0 0,0 0-1 0 0,1 0 1 0 0,-1 0 0 0 0,0 0 0 0 0,1 0-1 0 0,-1 0 1 0 0,0 0 0 0 0,1 0-1 0 0,-1 0 1 0 0,0 0 0 0 0,1 0-1 0 0,-1 0 1 0 0,0 0 0 0 0,1 0 0 0 0,-1 0-1 0 0,0 0 1 0 0,1 0 0 0 0,-1-1-1 0 0,0 1 1 0 0,0 0 0 0 0,1 0-1 0 0,-1 0 1 0 0,0 0 0 0 0,0-1 0 0 0,1 1-1 0 0,-1 0 1 0 0,0 0 0 0 0,0-1 0 0 0,9-9-71 0 0,-8 9 53 0 0,4-7-59 0 0,-4 6 57 0 0,-1 1 0 0 0,1 0 0 0 0,-1 0 0 0 0,1 0 1 0 0,0 0-1 0 0,0 0 0 0 0,0 0 0 0 0,-1 0 0 0 0,1 0 0 0 0,1 0 20 0 0,-1-1-23 0 0,1 1 0 0 0,0-1 0 0 0,-1 0-1 0 0,1 0 1 0 0,-1 1 0 0 0,0-1 0 0 0,0 0 0 0 0,0 0-1 0 0,0 0 1 0 0,0 0 0 0 0,0 0 0 0 0,0-2 23 0 0,7-12 88 0 0,1 6 74 0 0,-9 8-10 0 0,-2 4 59 0 0,-4 3 17 0 0,6-5-228 0 0,-1 0 1 0 0,1 0-1 0 0,-1 0 1 0 0,1 0-1 0 0,0 0 0 0 0,-1 1 1 0 0,1-1-1 0 0,-1 0 1 0 0,1 0-1 0 0,0 1 0 0 0,-1-1 1 0 0,1 0-1 0 0,0 1 1 0 0,0-1-1 0 0,-1 0 0 0 0,1 1 1 0 0,0-1-1 0 0,-1 0 1 0 0,1 1-1 0 0,0-1 0 0 0,0 1 1 0 0,0-1-1 0 0,0 0 1 0 0,-1 1-1 0 0,1-1 0 0 0,0 1 1 0 0,0 0-1 0 0,1-1 11 0 0,-1 0 1 0 0,1 1 0 0 0,-1-1-1 0 0,1 0 1 0 0,-1 1 0 0 0,1-1-1 0 0,-1 0 1 0 0,1 1 0 0 0,-1-1-1 0 0,1 0 1 0 0,0 0-1 0 0,-1 0 1 0 0,1 0 0 0 0,0 0-1 0 0,-1 0 1 0 0,1 0 0 0 0,-1 0-1 0 0,1 0 1 0 0,0 0 0 0 0,0 0-12 0 0,8 1 139 0 0,-8-1-127 0 0,0-1 0 0 0,0 1 1 0 0,0-1-1 0 0,1 1 0 0 0,-1-1 0 0 0,0 0 1 0 0,0 1-1 0 0,0-1 0 0 0,0 0 0 0 0,0 0 1 0 0,1 0-13 0 0,2-5 142 0 0,-4 6-145 0 0,1-1-1 0 0,-1 0 0 0 0,1 0 0 0 0,-1 1 0 0 0,1-1 0 0 0,-1 0 1 0 0,0 0-1 0 0,1 1 0 0 0,-1-1 0 0 0,0 0 0 0 0,0 0 0 0 0,1 0 0 0 0,-1 0 1 0 0,0 1-1 0 0,0-1 0 0 0,0 0 4 0 0,-1-1-19 0 0,-1 4 32 0 0,0 0 91 0 0,2-3 155 0 0,0 1-259 0 0,0 0 0 0 0,0 0 0 0 0,0 0 0 0 0,0 0 0 0 0,0 0 1 0 0,0 0-1 0 0,0 0 0 0 0,0 0 0 0 0,0 0 0 0 0,0 0 0 0 0,0 0 0 0 0,0 0 0 0 0,0 0 0 0 0,0 0 0 0 0,0 0 0 0 0,0 0 0 0 0,0 0 0 0 0,0 0 0 0 0,0 0 0 0 0,0 0 0 0 0,0 0 0 0 0,0 0 0 0 0,0 0 0 0 0,0 0 0 0 0,1 1 0 0 0,-1-1 0 0 0,0 0 0 0 0,0 0 0 0 0,0 0 0 0 0,0 0 0 0 0,0 0 0 0 0,0-1 0 0 0,0 1 0 0 0,0 0 0 0 0,0 0 0 0 0,0 0 0 0 0,0 0 1 0 0,0 0-1 0 0,0 0 0 0 0,0 0 0 0 0,0 0 0 0 0,0 0 0 0 0,0 0 0 0 0,0 0 0 0 0,0 0 0 0 0,0 0 0 0 0,1 0 0 0 0,-1 0 0 0 0,0 0 0 0 0,0 0 0 0 0,0 0 0 0 0,0 0 0 0 0,0 0 0 0 0,0 0 0 0 0,0 0 0 0 0,0 0 0 0 0,0 0 0 0 0,0 0 0 0 0,0 0 0 0 0,0 0 0 0 0,0-1 0 0 0,0 1 0 0 0,0 0 0 0 0,0 0 0 0 0,0 0 0 0 0,0 0 0 0 0,0 0 0 0 0,0 0 0 0 0,0 0 1 0 0,0 0-2 0 0,6 2 234 0 0,-6-2-218 0 0,0 0 0 0 0,1 0 1 0 0,-1 0-1 0 0,0 0 0 0 0,1 0 0 0 0,-1 0 1 0 0,0 0-1 0 0,1 0 0 0 0,-1 0 0 0 0,1 0 0 0 0,-1 0 1 0 0,0 0-1 0 0,1 0 0 0 0,-1 0 0 0 0,0 0 1 0 0,1 0-1 0 0,-1 1 0 0 0,0-1 0 0 0,1 0 0 0 0,-1 0 1 0 0,0 0-1 0 0,0 1 0 0 0,1-1 0 0 0,-1 0 1 0 0,0 0-1 0 0,0 1 0 0 0,1-1 0 0 0,-1 0 0 0 0,0 1 1 0 0,0-1-1 0 0,0 0 0 0 0,0 1 0 0 0,1-1 1 0 0,-1 0-1 0 0,0 1 0 0 0,0-1 0 0 0,0 0 0 0 0,0 1 1 0 0,0-1-1 0 0,0 0 0 0 0,0 1 0 0 0,0-1-15 0 0,0 1 3 0 0,0-1 0 0 0,0 1 0 0 0,0-1 0 0 0,0 0 0 0 0,0 1 0 0 0,0-1 0 0 0,0 0-1 0 0,0 1 1 0 0,1-1 0 0 0,-1 0 0 0 0,0 1 0 0 0,0-1 0 0 0,0 0 0 0 0,0 0 0 0 0,1 1-1 0 0,-1-1 1 0 0,0 0 0 0 0,0 0 0 0 0,0 1 0 0 0,1-1 0 0 0,-1 0 0 0 0,0 0 0 0 0,1 1-3 0 0,0 5 217 0 0,-1-5-174 0 0,0 0-1 0 0,0 1 1 0 0,0-1 0 0 0,1 1-1 0 0,-1-1 1 0 0,0 0 0 0 0,1 0-1 0 0,-1 1 1 0 0,1-1 0 0 0,-1 0-1 0 0,2 2-42 0 0,1 3 26 0 0,-1-2-57 0 0,6 6 234 0 0,2 20-295 0 0,-7-25 122 0 0,2 2-138 0 0,-4-3 82 0 0,1-1 0 0 0,-1 1 0 0 0,1 0 0 0 0,0-1 0 0 0,2 2 26 0 0,0 2-55 0 0,1 4 166 0 0,-4-8-102 0 0,0-1 0 0 0,1 1 0 0 0,-1 0 0 0 0,2 2-9 0 0,-3-5 1 0 0,2 2-8 0 0,-1-1 1 0 0,0 1-1 0 0,0 0 0 0 0,0-1 0 0 0,0 1 0 0 0,0 0 0 0 0,0 0 0 0 0,0 0 0 0 0,0 0 0 0 0,-1 0 0 0 0,1 0 0 0 0,-1 0 7 0 0,0 0 8 0 0,1-1 0 0 0,-1 1-1 0 0,1-1 1 0 0,0 0-1 0 0,-1 1 1 0 0,1-1 0 0 0,0 1-1 0 0,0 0-7 0 0,6 9-59 0 0,-3-2 67 0 0,2 2 38 0 0,-6-8-77 0 0,1 0-1 0 0,0 0 1 0 0,1 0 0 0 0,-1 0-1 0 0,1 1 32 0 0,-2-3 16 0 0,1 0-1 0 0,0 0 1 0 0,0-1 0 0 0,-1 1-1 0 0,1 0 1 0 0,0 0-1 0 0,0 0 1 0 0,0 0 0 0 0,0-1-1 0 0,0 1 1 0 0,0 0-1 0 0,0-1 1 0 0,0 1 0 0 0,1-1-16 0 0,-2 1-8 0 0,1-1 1 0 0,0 0 0 0 0,-1 1 0 0 0,1-1-1 0 0,-1 0 1 0 0,1 1 0 0 0,-1-1-1 0 0,1 1 1 0 0,-1-1 0 0 0,1 1 0 0 0,-1-1-1 0 0,0 1 1 0 0,1 0 0 0 0,-1-1 0 0 0,0 1-1 0 0,1-1 1 0 0,-1 1 0 0 0,0 0 7 0 0,0-1 25 0 0,1 1 0 0 0,-1 0-1 0 0,0-1 1 0 0,1 1 0 0 0,-1 0 0 0 0,0-1 0 0 0,1 1 0 0 0,-1-1 0 0 0,1 1 0 0 0,-1-1 0 0 0,1 1 0 0 0,-1-1 0 0 0,1 1-1 0 0,-1-1 1 0 0,1 1-25 0 0,0-1-3 0 0,-1 1 0 0 0,1 0-1 0 0,-1 0 1 0 0,0 0-1 0 0,1 0 1 0 0,-1-1-1 0 0,0 1 1 0 0,0 0 0 0 0,0 0-1 0 0,0 0 1 0 0,1 0 3 0 0,-1 4-113 0 0,2-1 99 0 0,0-1 1 0 0,0 0 0 0 0,0 1-1 0 0,0-1 1 0 0,0 0-1 0 0,1 0 1 0 0,0 0 0 0 0,-1-1-1 0 0,2 2 14 0 0,1 0-3 0 0,-4-2 22 0 0,1 0 1 0 0,-1-1-1 0 0,0 1 1 0 0,0 0-1 0 0,0 0 0 0 0,1 1-19 0 0,2 5 181 0 0,-1-6-202 0 0,1 2-206 0 0,4 11 502 0 0,-6-10-461 0 0,-2-5 182 0 0,0 1-1 0 0,0-1 0 0 0,1 0 1 0 0,-1 1-1 0 0,0-1 0 0 0,0 0 0 0 0,0 1 1 0 0,0-1-1 0 0,0 0 0 0 0,1 1 0 0 0,-1-1 1 0 0,0 0-1 0 0,0 0 0 0 0,1 1 1 0 0,-1-1-1 0 0,0 0 0 0 0,0 0 0 0 0,1 1 1 0 0,-1-1-1 0 0,0 0 0 0 0,1 0 1 0 0,-1 0-1 0 0,0 0 0 0 0,1 1 0 0 0,-1-1 1 0 0,1 0 4 0 0,-1 0-1 0 0,1 0 1 0 0,-1 0 0 0 0,1 0-1 0 0,-1 1 1 0 0,1-1 0 0 0,-1 0 0 0 0,0 0-1 0 0,1 1 1 0 0,-1-1 0 0 0,1 0-1 0 0,-1 1 1 0 0,0-1 0 0 0,1 0-1 0 0,-1 1 1 0 0,0-1 0 0 0,1 0 0 0 0,-1 1-1 0 0,0-1 1 0 0,0 1 0 0 0,1-1-1 0 0,-1 1 1 0 0,0-1 0 0 0,0 0-1 0 0,0 1 1 0 0,0-1 0 0 0,0 1 0 0 0,0-1-1 0 0,1 1 1 0 0,2 6-79 0 0,-3-7 86 0 0,1 1 0 0 0,-1-1 1 0 0,0 1-1 0 0,1 0 0 0 0,-1-1 1 0 0,0 1-1 0 0,0 0 1 0 0,1-1-1 0 0,-1 1 0 0 0,0 0 1 0 0,0 0-8 0 0,4 8 93 0 0,-1-3-50 0 0,-3-5-48 0 0,1-1 0 0 0,-1 1 0 0 0,0 0 0 0 0,1-1 0 0 0,-1 1-1 0 0,0-1 1 0 0,1 1 0 0 0,-1-1 0 0 0,1 1 0 0 0,-1-1 0 0 0,1 1-1 0 0,-1-1 1 0 0,1 0 0 0 0,0 1 5 0 0,-1-1 2 0 0,1 1 1 0 0,0 0-1 0 0,-1-1 0 0 0,1 1 1 0 0,0 0-1 0 0,-1-1 0 0 0,1 1 1 0 0,-1 0-1 0 0,1 0 0 0 0,-1 0-2 0 0,1-1-1 0 0,-1 1-1 0 0,0 0 0 0 0,0-1 1 0 0,1 1-1 0 0,-1-1 0 0 0,1 1 1 0 0,-1-1-1 0 0,0 0 1 0 0,1 1-1 0 0,-1-1 0 0 0,1 1 1 0 0,-1-1-1 0 0,1 0 0 0 0,-1 1 1 0 0,1-1-1 0 0,-1 0 1 0 0,1 1-1 0 0,0-1 0 0 0,-1 0 1 0 0,1 0 1 0 0,-1 1 3 0 0,1-1 1 0 0,0 0-1 0 0,-1 1 1 0 0,1-1 0 0 0,-1 1-1 0 0,0-1 1 0 0,1 1-1 0 0,-1-1 1 0 0,1 1-1 0 0,-1 0 1 0 0,0-1-1 0 0,0 1 1 0 0,1-1 0 0 0,-1 1-1 0 0,0 0 1 0 0,0-1-1 0 0,1 1 1 0 0,-1 0-1 0 0,0-1 1 0 0,0 1 0 0 0,0 0-1 0 0,0 0-3 0 0,0 0 6 0 0,0 0 1 0 0,0 0-1 0 0,0 0 0 0 0,1 0 1 0 0,-1 0-1 0 0,0 0 0 0 0,1 0 0 0 0,-1 0 1 0 0,0-1-1 0 0,1 2-6 0 0,2 0-49 0 0,-3-2 40 0 0,1 1-1 0 0,-1-1 1 0 0,0 0-1 0 0,1 1 1 0 0,-1-1-1 0 0,0 0 0 0 0,1 1 1 0 0,-1-1-1 0 0,0 0 1 0 0,0 1-1 0 0,1-1 1 0 0,-1 1-1 0 0,0-1 1 0 0,0 0-1 0 0,0 1 1 0 0,0 0 9 0 0,5 6-205 0 0,-5-6 170 0 0,1 0 0 0 0,0 1-1 0 0,0-1 1 0 0,0 0 0 0 0,-1 0 0 0 0,1 1 0 0 0,-1-1 0 0 0,1 1 0 0 0,-1-1 0 0 0,1 0-1 0 0,-1 1 1 0 0,0-1 0 0 0,0 1 35 0 0,0-1-76 0 0,0 0 1 0 0,1 0-1 0 0,-1-1 0 0 0,0 1 0 0 0,0 0 1 0 0,1 0-1 0 0,-1 0 0 0 0,0 0 0 0 0,1-1 0 0 0,-1 1 1 0 0,1 0-1 0 0,-1 0 0 0 0,1-1 0 0 0,0 1 1 0 0,0 0 75 0 0,4 7-111 0 0,-4-6 106 0 0,0-1 80 0 0,-3-1-125 0 0,1 0 32 0 0,1 0 22 0 0,0 0 1 0 0,0 0 0 0 0,-1 1 0 0 0,1-1 0 0 0,0 0 0 0 0,0 0 0 0 0,-1 0-1 0 0,1 0 1 0 0,0 1 0 0 0,0-1 0 0 0,0 0 0 0 0,-1 0 0 0 0,1 0 0 0 0,0 1-1 0 0,0-1 1 0 0,0 0 0 0 0,0 0 0 0 0,0 1 0 0 0,-1-1 0 0 0,1 0 0 0 0,0 1-5 0 0,-2 2-150 0 0,1-2 153 0 0,0-1 0 0 0,0 1 0 0 0,0 0 0 0 0,0-1 1 0 0,1 1-1 0 0,-1 0 0 0 0,0 0 0 0 0,1-1 0 0 0,-1 1 1 0 0,0 0-1 0 0,1 0 0 0 0,-1 0-3 0 0,-3 5-322 0 0,4-6 294 0 0,0 0 1 0 0,0 0 0 0 0,0-1 0 0 0,0 1 0 0 0,-1 0 0 0 0,1 0-1 0 0,0 0 1 0 0,0 0 0 0 0,0 0 0 0 0,0-1 0 0 0,0 1-1 0 0,0 0 1 0 0,0 0 0 0 0,0 0 0 0 0,0 0 0 0 0,-1 0 0 0 0,1 0-1 0 0,0-1 1 0 0,0 1 0 0 0,0 0 0 0 0,0 0 0 0 0,0 0 0 0 0,0 0-1 0 0,-1 0 1 0 0,1 0 0 0 0,0 0 0 0 0,0 0 0 0 0,0 0 0 0 0,0 0-1 0 0,-1 0 1 0 0,1 0 0 0 0,0 0 0 0 0,0 0 0 0 0,0 0 0 0 0,0 0-1 0 0,-1 0 1 0 0,1 0 0 0 0,0 0 27 0 0,-7-1-189 0 0,6 1 177 0 0,-1 0 0 0 0,1 1 1 0 0,-1-1-1 0 0,1 0 0 0 0,-1 1 1 0 0,1-1-1 0 0,-1 0 0 0 0,1 0 0 0 0,-1 0 1 0 0,1 0-1 0 0,-1-1 0 0 0,0 1 12 0 0,1 0 14 0 0,-1-1-1 0 0,1 1 0 0 0,-1 0 0 0 0,1 0 1 0 0,0 0-1 0 0,-1 0 0 0 0,1 0 1 0 0,-1 1-1 0 0,1-1 0 0 0,-1 0 0 0 0,1 1 1 0 0,0-1-1 0 0,-1 0 0 0 0,0 1-13 0 0,-3 2 65 0 0,0-1 0 0 0,0 1 0 0 0,-1-2 0 0 0,1 1 0 0 0,-1 0-65 0 0,0-1 20 0 0,1 1 0 0 0,-1 0-1 0 0,1 0 1 0 0,0 0 0 0 0,-2 2-20 0 0,-8 5 86 0 0,1 1 0 0 0,0 1 0 0 0,1 0 0 0 0,-6 7-86 0 0,5-7 148 0 0,12-10-131 0 0,0 0 1 0 0,0 1-1 0 0,0-1 1 0 0,0 1-1 0 0,0-1 0 0 0,1 1 1 0 0,-1 0-18 0 0,0 0-1 0 0,0 0 1 0 0,1 0-1 0 0,-1 0 0 0 0,0-1 1 0 0,0 1-1 0 0,-1-1 1 0 0,-6 7 95 0 0,9-9-105 0 0,0 1 0 0 0,-1-1 1 0 0,1 1-1 0 0,0-1 1 0 0,0 1-1 0 0,0-1 1 0 0,0 1-1 0 0,0-1 1 0 0,0 1-1 0 0,-1-1 1 0 0,2 0-1 0 0,-1 1 0 0 0,0-1 10 0 0,3-11-29 0 0,2 0-1 0 0,-1 1 0 0 0,7-11 30 0 0,-2 2-36 0 0,0-1 0 0 0,4-16 36 0 0,-2 5 9 0 0,-5 13 43 0 0,-1 0 0 0 0,-1 0 0 0 0,-1-1-52 0 0,0 4 0 0 0,-3 14 13 0 0,1 0 0 0 0,-1 0-1 0 0,0 0 1 0 0,0 0 0 0 0,0 0-1 0 0,0 0 1 0 0,0 0 0 0 0,-1 0-1 0 0,1 0 1 0 0,0 0 0 0 0,-1 0-1 0 0,0 0 1 0 0,0-2-13 0 0,1 3 13 0 0,-1 0 1 0 0,0 1-1 0 0,1-1 1 0 0,-1 0-1 0 0,0 0 0 0 0,1 0 1 0 0,-1 1-1 0 0,0-1 1 0 0,0 0-1 0 0,0 1 1 0 0,1-1-1 0 0,-1 1 0 0 0,0-1 1 0 0,0 1-1 0 0,0-1 1 0 0,0 1-1 0 0,0 0 0 0 0,0 0 1 0 0,0-1-1 0 0,0 1 1 0 0,0 0-1 0 0,0 0 1 0 0,0 0-1 0 0,-1 0 0 0 0,1 0 1 0 0,0 0-1 0 0,0 0-13 0 0,-13 2 56 0 0,1 0 0 0 0,-1 1 0 0 0,1 1 0 0 0,-1 0-56 0 0,-30 8 74 0 0,24-9-28 0 0,7-1 47 0 0,0 1 0 0 0,0 0 0 0 0,0 0 0 0 0,1 1 0 0 0,-1 1 0 0 0,-5 3-93 0 0,18-8 3 0 0,0 1 0 0 0,-1-1 0 0 0,1 0 0 0 0,0 0 0 0 0,0 0 0 0 0,0 0 0 0 0,0 0 0 0 0,0 0 0 0 0,0 0 0 0 0,0 0 0 0 0,-1 1 0 0 0,1-1 0 0 0,0 0 0 0 0,0 0 0 0 0,0 0 0 0 0,0 0 0 0 0,-1 0 0 0 0,1 0 0 0 0,0 0 0 0 0,0 0 0 0 0,0 0 0 0 0,0 0 0 0 0,0 0 0 0 0,-1 0 0 0 0,1 0 0 0 0,0 0 0 0 0,0 0 0 0 0,0 0 0 0 0,0 0 0 0 0,-1 0 0 0 0,1 0 0 0 0,0 0 0 0 0,0 0 0 0 0,0-1 0 0 0,0 1 0 0 0,0 0 0 0 0,-1 0 0 0 0,1 0 0 0 0,0 0 0 0 0,0 0 0 0 0,0 0 0 0 0,0 0 0 0 0,0 0 0 0 0,0-1 0 0 0,0 1 1 0 0,0 0-1 0 0,-1 0 0 0 0,1 0 0 0 0,0 0 0 0 0,0 0 0 0 0,0-1 0 0 0,0 1 0 0 0,0 0 0 0 0,0 0 0 0 0,0 0 0 0 0,0 0 0 0 0,0-1 0 0 0,0 1 0 0 0,0 0 0 0 0,0 0 0 0 0,0 0 0 0 0,0 0 0 0 0,0 0 0 0 0,0-1-3 0 0,3-14 122 0 0,0 2-120 0 0,-4 9-26 0 0,0 1 1 0 0,0-1-1 0 0,0 1 0 0 0,0-1 0 0 0,-1 1 0 0 0,1 0 0 0 0,-1 0 1 0 0,0 0-1 0 0,-1-2 24 0 0,-5-8 90 0 0,5 7-134 0 0,0 0 0 0 0,-1 1 0 0 0,0 0 0 0 0,-1-1 44 0 0,-8-11 48 0 0,8 11-25 0 0,1 0-1 0 0,-1 0 0 0 0,-2-1-22 0 0,5 5 4 0 0,0 0-1 0 0,0 0 0 0 0,0 0 0 0 0,-1 1 1 0 0,1-1-1 0 0,-1 0 0 0 0,1 1 1 0 0,-1 0-1 0 0,0 0 0 0 0,0 0-3 0 0,-3-1-38 0 0,4 1 49 0 0,-1 0 0 0 0,0 0 1 0 0,1 0-1 0 0,-1 1 0 0 0,1-1 1 0 0,-1 1-1 0 0,0 0 0 0 0,0 0 1 0 0,1 0-1 0 0,-1 0 0 0 0,0 0 1 0 0,0 1-12 0 0,1-1 7 0 0,0 0 1 0 0,0 0-1 0 0,0 1 1 0 0,0-1 0 0 0,0 0-1 0 0,0-1 1 0 0,0 1 0 0 0,0 0-1 0 0,0-1 1 0 0,0 1 0 0 0,0-1-1 0 0,0 1-7 0 0,2-1-4 0 0,-1 1 0 0 0,0 0 1 0 0,1-1-1 0 0,-1 1 0 0 0,1 0 0 0 0,-1-1 0 0 0,1 1 0 0 0,-1-1 0 0 0,1 1 0 0 0,-1-1 0 0 0,1 1 1 0 0,-1-1-1 0 0,1 1 0 0 0,0-1 0 0 0,-1 1 0 0 0,1-1 0 0 0,0 1 0 0 0,-1-1 0 0 0,1 0 1 0 0,0 1-1 0 0,0-1 0 0 0,0 0 0 0 0,-1 1 0 0 0,1-1 0 0 0,0 0 0 0 0,0 1 0 0 0,0-1 0 0 0,0 0 1 0 0,0 1-1 0 0,0-1 0 0 0,1 0 0 0 0,-1 1 0 0 0,0-1 0 0 0,0 0 0 0 0,0 1 0 0 0,1-1 1 0 0,-1 0 3 0 0,0 1 5 0 0,0-1 0 0 0,1 0 0 0 0,-1 1 0 0 0,0-1 0 0 0,1 0 1 0 0,-1 1-1 0 0,0-1 0 0 0,1 0 0 0 0,-1 1 0 0 0,1-1 1 0 0,-1 1-1 0 0,1-1 0 0 0,0 1 0 0 0,-1-1 0 0 0,1 1 0 0 0,-1-1 1 0 0,1 1-1 0 0,0-1 0 0 0,-1 1 0 0 0,1 0 0 0 0,0-1-5 0 0,2 1 36 0 0,-1-1 0 0 0,0 1 0 0 0,1 0 0 0 0,-1 0 0 0 0,0 0 0 0 0,2 0-36 0 0,-3 0 64 0 0,5-1 100 0 0,6 2-179 0 0,-8-1 6 0 0,0 1-1 0 0,0-1 1 0 0,0 0-1 0 0,3-1 10 0 0,5 1-30 0 0,-2-1 145 0 0,-10 1-120 0 0,0 0 0 0 0,1 0 0 0 0,-1-1 0 0 0,0 1 1 0 0,0 0-1 0 0,0 0 0 0 0,0 0 0 0 0,0 0 0 0 0,0 0 0 0 0,1 0 0 0 0,-1 0 0 0 0,0 0 0 0 0,0-1 1 0 0,0 1-1 0 0,0 0 0 0 0,0 0 0 0 0,0 0 0 0 0,0 0 0 0 0,0 0 0 0 0,0 0 0 0 0,0-1 0 0 0,0 1 1 0 0,0 0-1 0 0,0 0 0 0 0,0 0 0 0 0,0 0 0 0 0,0-1 0 0 0,0 1 0 0 0,0 0 0 0 0,0 0 0 0 0,0 0 1 0 0,0 0-1 0 0,0 0 0 0 0,0-1 0 0 0,0 1 0 0 0,0 0 0 0 0,0 0 0 0 0,0 0 0 0 0,0 0 0 0 0,0 0 1 0 0,0 0-1 0 0,0-1 0 0 0,0 1 0 0 0,-1 0 5 0 0,0-3-4 0 0,1 3 7 0 0,0-1 0 0 0,0 1 1 0 0,-1 0-1 0 0,1-1 1 0 0,0 1-1 0 0,0 0 1 0 0,-1-1-1 0 0,1 1 0 0 0,0 0 1 0 0,0-1-1 0 0,-1 1 1 0 0,1 0-1 0 0,0 0 1 0 0,-1-1-1 0 0,1 1 0 0 0,0 0 1 0 0,-1 0-1 0 0,1 0-3 0 0,-8-6-166 0 0,0-1-1 0 0,-4-3 167 0 0,7 5 25 0 0,1 0 0 0 0,-2 1 0 0 0,1 0 0 0 0,0 0 0 0 0,-1 1 0 0 0,0-1 0 0 0,-3 0-25 0 0,9 4 15 0 0,-1-1 1 0 0,0 1 0 0 0,0 0 0 0 0,0 0-1 0 0,0 0 1 0 0,0 0 0 0 0,0 0-1 0 0,0 0 1 0 0,0 0 0 0 0,0 0 0 0 0,0 0-1 0 0,0 0 1 0 0,0 0 0 0 0,0 1 0 0 0,0-1-1 0 0,0 0 1 0 0,1 1 0 0 0,-1-1 0 0 0,0 0-1 0 0,0 1 1 0 0,0-1 0 0 0,0 1 0 0 0,1 0-1 0 0,-1-1 1 0 0,0 1 0 0 0,1 0-1 0 0,-1-1 1 0 0,0 1 0 0 0,1 0 0 0 0,-1 0-16 0 0,1-1-4 0 0,0 0 1 0 0,0 0 0 0 0,0 0 0 0 0,0 0-1 0 0,0 0 1 0 0,0 0 0 0 0,0 1 0 0 0,0-1-1 0 0,0 0 1 0 0,0 0 0 0 0,0 0 0 0 0,0 0-1 0 0,0 0 1 0 0,0 0 0 0 0,0 1 0 0 0,0-1-1 0 0,0 0 1 0 0,0 0 0 0 0,0 0-1 0 0,0 0 1 0 0,0 0 0 0 0,0 0 0 0 0,0 0-1 0 0,0 1 1 0 0,0-1 0 0 0,0 0 0 0 0,0 0-1 0 0,0 0 1 0 0,0 0 0 0 0,0 0 0 0 0,1 0-1 0 0,-1 0 1 0 0,0 0 0 0 0,0 0 0 0 0,0 0-1 0 0,0 1 1 0 0,0-1 0 0 0,0 0 0 0 0,0 0-1 0 0,0 0 1 0 0,0 0 0 0 0,1 0-1 0 0,-1 0 1 0 0,0 0 0 0 0,0 0 0 0 0,0 0-1 0 0,0 0 1 0 0,0 0 0 0 0,0 0 3 0 0,9 0 57 0 0,-5 1 38 0 0,-1 0-96 0 0,0 1 0 0 0,-1-1 0 0 0,0 1 1 0 0,1-1-1 0 0,-1 1 0 0 0,0 0 0 0 0,0 0 1 0 0,0 1-1 0 0,1 0 1 0 0,1 2-40 0 0,-1-1 40 0 0,-1-1 1 0 0,1 1-1 0 0,0-1 0 0 0,0 0 0 0 0,4 2 0 0 0,-7-4-10 0 0,1 0 0 0 0,0-1 0 0 0,0 1 0 0 0,0-1 0 0 0,0 1 0 0 0,-1-1 0 0 0,1 0 0 0 0,0 1 0 0 0,0-1 0 0 0,0 0-1 0 0,0 0 1 0 0,0 1 0 0 0,0-1 0 0 0,0 0 0 0 0,0 0 0 0 0,0 0 0 0 0,0 0 0 0 0,0-1 0 0 0,0 1 0 0 0,0 0 0 0 0,0 0 0 0 0,0 0 0 0 0,0-1 0 0 0,0 1 0 0 0,0 0-1 0 0,-1-1 1 0 0,1 1 0 0 0,0-1 0 0 0,0 0 10 0 0,13-8-92 0 0,18-12-130 0 0,-22 14 225 0 0,-9 6 2 0 0,1 0 0 0 0,-1-1 0 0 0,1 1 1 0 0,-1 0-1 0 0,1 0 0 0 0,0 0-5 0 0,-1 0 263 0 0,-2 6-339 0 0,1-4 49 0 0,1-1 0 0 0,-1 0 0 0 0,1 0 0 0 0,0 0 0 0 0,-1 0 1 0 0,1 0-1 0 0,-1-1 0 0 0,1 1 0 0 0,-1 0 0 0 0,1 0 0 0 0,-1 0 0 0 0,1 0 0 0 0,-1-1 0 0 0,1 1 27 0 0,5-1-58 0 0,-6 1 75 0 0,1 0 0 0 0,-1 0 0 0 0,1 0-1 0 0,-1 0 1 0 0,1 0 0 0 0,-1 0 0 0 0,1 1 0 0 0,-1-1 0 0 0,1 0-1 0 0,-1 0 1 0 0,1 1 0 0 0,-1-1 0 0 0,0 0 0 0 0,1 0-1 0 0,-1 1 1 0 0,0-1 0 0 0,1 0 0 0 0,-1 1 0 0 0,0-1 0 0 0,1 1-1 0 0,-1-1 1 0 0,0 1-17 0 0,1 1 34 0 0,0 0 0 0 0,0 0-1 0 0,0 0 1 0 0,0 0 0 0 0,-1 0-1 0 0,1 1-33 0 0,0 4-24 0 0,0 0-1 0 0,0-1 1 0 0,-1 6 24 0 0,0 0-65 0 0,0-4-57 0 0,0 1-1 0 0,1 5 123 0 0,-1-11-25 0 0,1-1 0 0 0,-1 1-1 0 0,1-1 1 0 0,0 1 0 0 0,0-1-1 0 0,0 1 1 0 0,0-1 0 0 0,0 0-1 0 0,0 1 1 0 0,2 0 25 0 0,-3-2-15 0 0,1-1 0 0 0,-1 1 0 0 0,0-1 0 0 0,1 0 0 0 0,-1 1 0 0 0,1-1 0 0 0,-1 0 0 0 0,0 0 0 0 0,1 1 0 0 0,-1-1 0 0 0,1 0 0 0 0,-1 0 0 0 0,1 0 0 0 0,-1 0 0 0 0,1 1 0 0 0,-1-1 0 0 0,1 0 0 0 0,-1 0 0 0 0,1 0 0 0 0,-1 0 0 0 0,1 0 0 0 0,-1 0 0 0 0,1 0 0 0 0,-1-1 0 0 0,1 1 0 0 0,-1 0 0 0 0,1 0 0 0 0,-1 0 0 0 0,1 0 0 0 0,-1-1 0 0 0,1 1 0 0 0,-1 0 0 0 0,1 0 0 0 0,-1-1 0 0 0,0 1 0 0 0,1 0 0 0 0,-1-1 0 0 0,1 1 15 0 0,2-3-155 0 0,0 0 1 0 0,0 0 0 0 0,0 0 0 0 0,1-1 154 0 0,-1 1-37 0 0,2-4 31 0 0,0 0-1 0 0,0 0 1 0 0,0-1 0 0 0,-1 1-1 0 0,0-1 1 0 0,-1 0 0 0 0,1 0-1 0 0,-1-3 7 0 0,-3 11 11 0 0,1-1-1 0 0,-1 1 0 0 0,0 0 1 0 0,0-1-1 0 0,0 1 1 0 0,0 0-1 0 0,0-1 0 0 0,0 1 1 0 0,0 0-1 0 0,0-1 1 0 0,0 1-1 0 0,0 0 0 0 0,0-1 1 0 0,0 1-1 0 0,0 0 1 0 0,0-1-1 0 0,0 1 1 0 0,0 0-1 0 0,0-1 0 0 0,0 1 1 0 0,0 0-1 0 0,0-1 1 0 0,-1 1-1 0 0,1 0 0 0 0,0-1-10 0 0,0 1 20 0 0,-1 0 0 0 0,1 0-1 0 0,0 0 1 0 0,-1 0-1 0 0,1 0 1 0 0,0 0-1 0 0,-1 0 1 0 0,1 0 0 0 0,0 0-1 0 0,-1 0 1 0 0,1 0-1 0 0,0 0 1 0 0,-1 0 0 0 0,1 0-1 0 0,0 0 1 0 0,-1 0-1 0 0,1 1 1 0 0,0-1 0 0 0,0 0-1 0 0,-1 0-19 0 0,-1 2 76 0 0,-1-1 0 0 0,1 1 0 0 0,-1 0-1 0 0,1 0 1 0 0,-1 1-76 0 0,-9 9 206 0 0,1 2-1 0 0,1-1 1 0 0,0 1 0 0 0,-7 14-206 0 0,12-19 30 0 0,1 1 1 0 0,0-1 0 0 0,0 1-1 0 0,1 0 1 0 0,1-1 0 0 0,-1 1 0 0 0,1 1-1 0 0,0 8-30 0 0,2-18-8 0 0,0 0-1 0 0,0 0 1 0 0,0 0-1 0 0,0 0 0 0 0,0 0 1 0 0,0 0-1 0 0,0 1 1 0 0,0-1-1 0 0,0 0 0 0 0,1 0 1 0 0,-1 0-1 0 0,0 0 1 0 0,1 0-1 0 0,-1 0 0 0 0,1 0 1 0 0,-1 0-1 0 0,1 0 1 0 0,0 0-1 0 0,-1 0 0 0 0,1 0 1 0 0,0 0-1 0 0,0-1 1 0 0,0 1-1 0 0,-1 0 0 0 0,1 0 1 0 0,0-1-1 0 0,0 1 1 0 0,0-1-1 0 0,0 1 0 0 0,0-1 1 0 0,0 1-1 0 0,0-1 1 0 0,0 0-1 0 0,1 1 0 0 0,-1-1 1 0 0,0 0-1 0 0,0 0 1 0 0,0 0 8 0 0,0 1-5 0 0,0-1 0 0 0,0-1 1 0 0,0 1-1 0 0,0 0 0 0 0,0 0 1 0 0,0 0-1 0 0,0 0 0 0 0,1-1 1 0 0,-1 1-1 0 0,0 0 0 0 0,0-1 1 0 0,-1 1-1 0 0,1-1 0 0 0,1 0 5 0 0,12-10-122 0 0,-12 10 90 0 0,1-2-30 0 0,1 0 0 0 0,-1-1 1 0 0,-1 1-1 0 0,1 0 0 0 0,0-2 62 0 0,3-4-81 0 0,1 0-89 0 0,-1-1 0 0 0,-1 0-1 0 0,0 0 1 0 0,4-10 170 0 0,-3 6-86 0 0,6-17 145 0 0,7-12 114 0 0,-34 63 634 0 0,6-10-647 0 0,-1 3-93 0 0,1 0 0 0 0,0 1 0 0 0,1 0 0 0 0,0 0 0 0 0,0 4-67 0 0,-5 14 27 0 0,1 1 1 0 0,-7 33-28 0 0,16-57-30 0 0,2-4 31 0 0,0 1 0 0 0,-1-1 1 0 0,1 3-2 0 0,1-7-35 0 0,0 0 0 0 0,0 0 0 0 0,0 0 0 0 0,0 0 0 0 0,0 0 1 0 0,0 0-1 0 0,0 0 0 0 0,0 0 0 0 0,1 0 0 0 0,-1 0 0 0 0,0 0 1 0 0,1 0-1 0 0,-1 0 0 0 0,0 0 0 0 0,1 0 0 0 0,-1 0 0 0 0,1 0 1 0 0,0 0-1 0 0,-1-1 0 0 0,1 1 0 0 0,0 0 35 0 0,-1-1-61 0 0,1 1-1 0 0,0-1 1 0 0,-1 0-1 0 0,1 0 1 0 0,0 0-1 0 0,-1 1 1 0 0,1-1-1 0 0,0 0 1 0 0,0 0-1 0 0,-1 0 1 0 0,1 0 0 0 0,0 0-1 0 0,0 0 1 0 0,-1 0-1 0 0,1 0 1 0 0,0 0-1 0 0,0-1 62 0 0,12-3-566 0 0,-8 0 461 0 0,0 1 0 0 0,0-1 0 0 0,-1 0 1 0 0,0 0-1 0 0,0-1 0 0 0,3-3 105 0 0,-1 2-36 0 0,1-3 12 0 0,0 0 0 0 0,-1 0 0 0 0,0-1 0 0 0,-1 0 24 0 0,21-41 127 0 0,-17 32 40 0 0,15-38 289 0 0,-27 59 239 0 0,-3 5-439 0 0,-9 14 172 0 0,2 0 0 0 0,0 2 1 0 0,1 0-429 0 0,4-7 136 0 0,6-12-124 0 0,-1 1 1 0 0,1-1-1 0 0,0 1 0 0 0,0 0 0 0 0,1-1 1 0 0,-1 1-1 0 0,1 0 0 0 0,0 0 0 0 0,0 5-12 0 0,1-5-28 0 0,1 10 64 0 0,-1-15-60 0 0,0 1-1 0 0,0 0 1 0 0,0-1 0 0 0,0 1-1 0 0,0-1 1 0 0,1 1 0 0 0,-1-1-1 0 0,0 1 1 0 0,1-1 0 0 0,-1 1-1 0 0,0-1 1 0 0,1 0 0 0 0,-1 1-1 0 0,0-1 1 0 0,1 1 0 0 0,-1-1-1 0 0,1 0 1 0 0,-1 1 0 0 0,1-1-1 0 0,-1 0 1 0 0,1 0 0 0 0,-1 1-1 0 0,1-1 25 0 0,0 0-30 0 0,0 0 0 0 0,0 0 1 0 0,0-1-1 0 0,0 1 0 0 0,0 0 0 0 0,0-1 0 0 0,0 1 0 0 0,0-1 0 0 0,-1 1 1 0 0,1-1-1 0 0,0 1 0 0 0,0-1 0 0 0,0 0 0 0 0,-1 1 0 0 0,1-1 0 0 0,0 0 1 0 0,0 0 29 0 0,1-1-89 0 0,1-1-16 0 0,1 0 1 0 0,-1-1-1 0 0,1 0 1 0 0,-1 1-1 0 0,0-1 1 0 0,-1 0-1 0 0,1-1 105 0 0,7-12-320 0 0,-4 8 251 0 0,0-1 0 0 0,-1-1 0 0 0,-1 1 0 0 0,2-6 69 0 0,-6 16 1 0 0,7-21 312 0 0,1-14-313 0 0,-7 30 126 0 0,0-1 0 0 0,0 0 0 0 0,-1 1 0 0 0,1-1 0 0 0,-2 0 1 0 0,1 1-1 0 0,0-1 0 0 0,-2-5-126 0 0,2 10 25 0 0,-1 1 0 0 0,1-1 1 0 0,0 0-1 0 0,-1 0 0 0 0,1 0 1 0 0,0 1-1 0 0,-1-1 1 0 0,1 0-1 0 0,-1 0 0 0 0,1 1 1 0 0,-1-1-1 0 0,1 0 0 0 0,-1 1 1 0 0,0-1-1 0 0,1 1 0 0 0,-1-1 1 0 0,0 1-1 0 0,1-1 0 0 0,-1 1 1 0 0,0-1-1 0 0,0 1 0 0 0,1-1 1 0 0,-1 1-1 0 0,0 0 1 0 0,0 0-1 0 0,0-1 0 0 0,0 1 1 0 0,0 0-1 0 0,1 0 0 0 0,-1 0 1 0 0,0 0-1 0 0,0 0 0 0 0,0 0 1 0 0,0 0-1 0 0,0 0 0 0 0,1 1 1 0 0,-1-1-1 0 0,0 0-25 0 0,-4 1 96 0 0,0 1 0 0 0,1 0 1 0 0,-1 0-1 0 0,1 0 0 0 0,-5 2-96 0 0,-5 4 322 0 0,0 1 1 0 0,-12 10-323 0 0,21-15-5 0 0,1 0 0 0 0,-1 0 0 0 0,1 1 0 0 0,0 0 1 0 0,0 0-1 0 0,0 0 0 0 0,1 0 0 0 0,-1 1 1 0 0,1 0 3 0 0,1-2 9 0 0,-10 22-3 0 0,-3 10-5 0 0,12-27 27 0 0,0 0-1 0 0,0 0 1 0 0,2 0-1 0 0,-1 0 1 0 0,1 1 0 0 0,0 0-27 0 0,1-9 3 0 0,0 11-79 0 0,0 13 76 0 0,1-22-71 0 0,-1 1 0 0 0,1-1 0 0 0,-1 1 0 0 0,1-1 0 0 0,0 0 0 0 0,0 1 1 0 0,1-1-1 0 0,-1 0 0 0 0,1 1 71 0 0,-1-3-38 0 0,-1 0-1 0 0,1-1 1 0 0,0 1 0 0 0,-1 0 0 0 0,1-1 0 0 0,0 1-1 0 0,0 0 1 0 0,-1-1 0 0 0,1 1 0 0 0,0-1 0 0 0,0 1 0 0 0,0-1-1 0 0,0 0 1 0 0,0 1 0 0 0,-1-1 0 0 0,1 0 0 0 0,0 1 0 0 0,0-1-1 0 0,0 0 1 0 0,0 0 0 0 0,0 0 0 0 0,0 0 0 0 0,0 0 0 0 0,0 0-1 0 0,0 0 1 0 0,0 0 0 0 0,0-1 0 0 0,0 1 0 0 0,0 0-1 0 0,0 0 1 0 0,0-1 0 0 0,0 1 38 0 0,5-3-152 0 0,-1 1 0 0 0,0-1 0 0 0,1 0-1 0 0,3-3 153 0 0,-7 4-23 0 0,4-2-60 0 0,0 0 0 0 0,-1-1 1 0 0,0 0-1 0 0,0 0 0 0 0,0 0 0 0 0,3-5 83 0 0,4-7-90 0 0,6-12 90 0 0,-8 12 54 0 0,-2 0 0 0 0,-1-1 0 0 0,3-7-54 0 0,-6 10 158 0 0,-4 14-145 0 0,0 0 1 0 0,0 0-1 0 0,0 0 1 0 0,0 1-1 0 0,0-1 1 0 0,0 0-1 0 0,-1 0 1 0 0,1 0-1 0 0,0 1 0 0 0,0-1 1 0 0,0 0-1 0 0,-1 0 1 0 0,1 0-1 0 0,0 1 1 0 0,-1-1-1 0 0,0 0-13 0 0,1 1 13 0 0,0 0 1 0 0,0-1-1 0 0,0 1 1 0 0,0 0-1 0 0,0 0 1 0 0,-1 0-1 0 0,1 0 1 0 0,0 0-1 0 0,0 0 1 0 0,0 0-1 0 0,-1 0 0 0 0,1 0 1 0 0,0-1-1 0 0,0 1 1 0 0,0 0-1 0 0,-1 0 1 0 0,1 0-1 0 0,0 0 1 0 0,0 0-1 0 0,0 0 0 0 0,-1 0 1 0 0,1 0-1 0 0,0 0 1 0 0,0 0-1 0 0,0 1 1 0 0,-1-1-1 0 0,1 0 1 0 0,0 0-1 0 0,0 0 1 0 0,0 0-14 0 0,-8 5 259 0 0,-4 8 53 0 0,-8 13 510 0 0,-2 7-822 0 0,16-23 54 0 0,0 1-1 0 0,0 0 1 0 0,1 0-1 0 0,-2 10-53 0 0,5-16-13 0 0,-1 4 37 0 0,0 0 0 0 0,1 0 1 0 0,0 3-25 0 0,2-9-19 0 0,-1-1 1 0 0,1 1-1 0 0,0 0 1 0 0,0-1-1 0 0,0 1 1 0 0,1 0 0 0 0,-1-1-1 0 0,1 1 1 0 0,-1-1-1 0 0,1 1 1 0 0,0-1-1 0 0,0 1 1 0 0,1 1 18 0 0,-2-3-18 0 0,0-1 0 0 0,1 1 0 0 0,-1-1 0 0 0,0 0 0 0 0,0 1 0 0 0,1-1 0 0 0,-1 0 0 0 0,0 1-1 0 0,1-1 1 0 0,-1 0 0 0 0,1 1 0 0 0,-1-1 0 0 0,0 0 0 0 0,1 0 0 0 0,-1 1 0 0 0,1-1 0 0 0,-1 0 0 0 0,0 0 0 0 0,1 0 0 0 0,-1 0 0 0 0,1 0 0 0 0,-1 0 0 0 0,1 1-1 0 0,0-1 19 0 0,0-1-48 0 0,0 1 0 0 0,0 0 0 0 0,0 0 0 0 0,0 0 0 0 0,0-1 0 0 0,0 1 0 0 0,1-1 0 0 0,-1 1 0 0 0,0-1 0 0 0,0 0 48 0 0,3-1-138 0 0,0-1 0 0 0,-1 0-1 0 0,1 0 1 0 0,-1 0-1 0 0,1-1 139 0 0,-1 0-120 0 0,0 1 0 0 0,0-1 1 0 0,0 0-1 0 0,0 0 0 0 0,-1 0 0 0 0,0 0 0 0 0,0 0 0 0 0,0 0 0 0 0,0-1 0 0 0,-1 1 0 0 0,0-1 0 0 0,0 1 0 0 0,0-1 0 0 0,0-4 120 0 0,0 1 28 0 0,0 2 14 0 0,0 0-1 0 0,-1 0 0 0 0,0 0 1 0 0,0 0-1 0 0,0 0 0 0 0,-1 0 1 0 0,0-4-42 0 0,1 10 19 0 0,-1 0 0 0 0,1-1 0 0 0,0 1 0 0 0,0 0 0 0 0,0 0-1 0 0,0-1 1 0 0,0 1 0 0 0,-1 0 0 0 0,1-1 0 0 0,0 1 0 0 0,0 0 0 0 0,0 0 0 0 0,-1-1 0 0 0,1 1 0 0 0,0 0 0 0 0,0 0 0 0 0,-1 0 0 0 0,1-1 0 0 0,0 1 0 0 0,-1 0 0 0 0,1 0 0 0 0,0 0 0 0 0,-1 0 0 0 0,1 0 0 0 0,0 0 0 0 0,-1 0 0 0 0,1-1 0 0 0,0 1-1 0 0,-1 0 1 0 0,1 0 0 0 0,0 0 0 0 0,-1 0 0 0 0,1 0 0 0 0,0 1 0 0 0,-1-1 0 0 0,1 0 0 0 0,0 0 0 0 0,0 0 0 0 0,-1 0 0 0 0,1 0 0 0 0,0 0 0 0 0,-1 0 0 0 0,1 1 0 0 0,0-1-19 0 0,-16 10 557 0 0,14-9-456 0 0,-18 15 312 0 0,10-7-352 0 0,0-2 0 0 0,0 1 0 0 0,-1-2 1 0 0,-1 1-62 0 0,6-4-14 0 0,1 0 0 0 0,-1-1 0 0 0,0 1 0 0 0,0-1 0 0 0,-3 0 14 0 0,8-2-10 0 0,-1 0 0 0 0,0 1 1 0 0,0-1-1 0 0,0 0 0 0 0,1 0 1 0 0,-1 0-1 0 0,0-1 0 0 0,0 1 1 0 0,1 0-1 0 0,-1-1 0 0 0,0 1 0 0 0,0-1 1 0 0,1 1-1 0 0,-1-1 0 0 0,0 0 1 0 0,1 0-1 0 0,-1 0 0 0 0,1 0 1 0 0,-1 0-1 0 0,1 0 0 0 0,0 0 10 0 0,-4-4-30 0 0,1 0 0 0 0,0 0 1 0 0,0 0-1 0 0,0-1 0 0 0,1 1 0 0 0,0-1 0 0 0,-3-5 30 0 0,3 4 13 0 0,0 1 0 0 0,0 0 0 0 0,-1 0 0 0 0,0 0 0 0 0,0 1 0 0 0,-3-3-13 0 0,7 7 18 0 0,0 1 0 0 0,0 0 0 0 0,0 0 0 0 0,-1-1-1 0 0,1 1 1 0 0,0 0 0 0 0,0 0 0 0 0,-1 0 0 0 0,1-1 0 0 0,0 1-1 0 0,0 0 1 0 0,-1 0 0 0 0,1 0 0 0 0,0 0 0 0 0,-1 0-1 0 0,1-1 1 0 0,0 1 0 0 0,-1 0 0 0 0,1 0 0 0 0,0 0-1 0 0,-1 0 1 0 0,1 0 0 0 0,0 0 0 0 0,-1 0 0 0 0,1 0-1 0 0,0 0 1 0 0,0 0 0 0 0,-1 0 0 0 0,1 0 0 0 0,0 1-1 0 0,-1-1 1 0 0,1 0 0 0 0,0 0-18 0 0,-1 0 22 0 0,0 1 1 0 0,1 0-1 0 0,-1-1 1 0 0,1 1-1 0 0,-1 0 0 0 0,1-1 1 0 0,0 1-1 0 0,-1 0 0 0 0,1 0 1 0 0,0-1-1 0 0,-1 1 0 0 0,1 0 1 0 0,0 0-23 0 0,-2 5 57 0 0,1 0 1 0 0,0 1-1 0 0,1 2-57 0 0,-1 3 45 0 0,0 0-1 0 0,1 0 1 0 0,0 0-1 0 0,1 0 1 0 0,1 0-1 0 0,0 2-44 0 0,-2-14-16 0 0,0 0-1 0 0,0 0 1 0 0,0 1-1 0 0,0-1 1 0 0,0 0-1 0 0,0 1 1 0 0,0-1 0 0 0,1 0-1 0 0,-1 0 1 0 0,0 1-1 0 0,0-1 1 0 0,0 0 0 0 0,0 0-1 0 0,1 1 1 0 0,-1-1-1 0 0,0 0 1 0 0,0 0-1 0 0,0 0 1 0 0,1 1 0 0 0,-1-1-1 0 0,0 0 1 0 0,0 0-1 0 0,1 0 1 0 0,-1 0-1 0 0,0 1 1 0 0,0-1 0 0 0,1 0-1 0 0,-1 0 1 0 0,0 0-1 0 0,1 0 1 0 0,-1 0-1 0 0,0 0 17 0 0,1 0-21 0 0,-1 0-1 0 0,0 0 0 0 0,1 0 0 0 0,-1-1 1 0 0,0 1-1 0 0,0 0 0 0 0,1 0 0 0 0,-1 0 1 0 0,0-1-1 0 0,0 1 0 0 0,1 0 0 0 0,-1 0 1 0 0,0-1-1 0 0,0 1 0 0 0,0 0 0 0 0,1 0 1 0 0,-1-1-1 0 0,0 1 0 0 0,0 0 1 0 0,0-1-1 0 0,0 1 0 0 0,0 0 0 0 0,1-1 1 0 0,-1 1-1 0 0,0 0 0 0 0,0-1 0 0 0,0 1 1 0 0,0 0-1 0 0,0-1 22 0 0,0-7-89 0 0,0 0 0 0 0,0 0 0 0 0,-1 0 0 0 0,1 0 0 0 0,-2 0 0 0 0,1 1 0 0 0,-3-7 89 0 0,0 1-23 0 0,-1 1 1 0 0,0-1-1 0 0,0 1 0 0 0,-3-3 23 0 0,5 10 74 0 0,-1-1 0 0 0,1 1 0 0 0,-1 0 0 0 0,-2-1-74 0 0,5 4 11 0 0,0 1 1 0 0,0 0 0 0 0,0 0 0 0 0,0 0 0 0 0,0 0 0 0 0,-1 0 0 0 0,1 0-1 0 0,0 0 1 0 0,-1 1 0 0 0,1-1 0 0 0,0 0 0 0 0,-1 1 0 0 0,1-1-1 0 0,-1 1 1 0 0,1 0 0 0 0,-1-1 0 0 0,1 1 0 0 0,-1 0 0 0 0,1 0-1 0 0,-1 0-11 0 0,1 0 18 0 0,0 0 0 0 0,0 1 0 0 0,0-1-1 0 0,1 0 1 0 0,-1 1 0 0 0,0-1 0 0 0,0 1-1 0 0,1-1 1 0 0,-1 1 0 0 0,0 0-1 0 0,1-1 1 0 0,-1 1 0 0 0,1 0 0 0 0,-1-1-1 0 0,1 1 1 0 0,-1 0 0 0 0,1 0 0 0 0,-1-1-1 0 0,1 1-17 0 0,-1 1 95 0 0,0 1-1 0 0,0-1 1 0 0,0 0 0 0 0,0 0-1 0 0,1 1 1 0 0,-1 0-95 0 0,0 4 85 0 0,0 1 0 0 0,1-1 0 0 0,0 1 0 0 0,0-1 0 0 0,0 1 1 0 0,2 2-86 0 0,-2-8 4 0 0,0 1 1 0 0,1-1 0 0 0,0 1 0 0 0,0-1 0 0 0,0 1 0 0 0,0-1-1 0 0,0 0 1 0 0,0 1 0 0 0,0-1 0 0 0,1 0 0 0 0,0 0 0 0 0,-1 0-1 0 0,1 0 1 0 0,0 0 0 0 0,0 0 0 0 0,0 0 0 0 0,0-1 0 0 0,0 1-1 0 0,2 0-4 0 0,-3-1-15 0 0,0 0-1 0 0,0-1 0 0 0,0 1 1 0 0,1-1-1 0 0,-1 1 0 0 0,0-1 1 0 0,1 0-1 0 0,-1 0 0 0 0,0 1 1 0 0,0-1-1 0 0,1 0 0 0 0,-1 0 1 0 0,0 0-1 0 0,1-1 0 0 0,-1 1 1 0 0,0 0-1 0 0,1 0 0 0 0,0-1 16 0 0,0 0-46 0 0,0 0 0 0 0,0 0-1 0 0,0 0 1 0 0,0 0 0 0 0,0 0-1 0 0,-1-1 1 0 0,1 1 0 0 0,0-1 0 0 0,-1 1-1 0 0,2-2 47 0 0,0-1-14 0 0,0 1 0 0 0,-1-1 0 0 0,1 0 0 0 0,-1 0 0 0 0,0 0 0 0 0,0 0 0 0 0,-1 0 0 0 0,1 0 0 0 0,-1 0 1 0 0,0 0-1 0 0,0-1 14 0 0,0-2 147 0 0,-3 13-40 0 0,-2 11 47 0 0,4-12-98 0 0,0 0 1 0 0,0-1-1 0 0,1 1 1 0 0,0 0-1 0 0,0-1 1 0 0,1 4-57 0 0,2 13 183 0 0,-2-13-131 0 0,0 1 0 0 0,0-1-1 0 0,1 0 1 0 0,0 0 0 0 0,1 0-1 0 0,1 2-51 0 0,4 11-18 0 0,-7-16 24 0 0,2 2-15 0 0,-1 0 0 0 0,-1 0 0 0 0,1 0-1 0 0,-1 1 1 0 0,-1-1 0 0 0,1 1 0 0 0,-1-1-1 0 0,0 2 10 0 0,-2 0 30 0 0,1 0-1 0 0,1 0 0 0 0,0 0 0 0 0,0 0 0 0 0,1-1 0 0 0,0 1 1 0 0,1 2-30 0 0,11 31 1 0 0,-11-33-9 0 0,-1 1 0 0 0,1 3 8 0 0,-2-7 1 0 0,0-1 0 0 0,0 0 0 0 0,0 0 0 0 0,1 0 0 0 0,0 0 0 0 0,0-1 0 0 0,0 1 0 0 0,1 0 0 0 0,-1-1 1 0 0,3 4-2 0 0,-2-5-7 0 0,-1 1 1 0 0,0-1 0 0 0,0 1-1 0 0,-1 0 1 0 0,1-1 0 0 0,-1 1-1 0 0,1 0 1 0 0,-1 0 0 0 0,0 1 6 0 0,4 12 70 0 0,0 2-111 0 0,-5-16 47 0 0,1 0 0 0 0,0 0 1 0 0,0 0-1 0 0,0 0 0 0 0,0 0 0 0 0,0 0 0 0 0,1 0 0 0 0,-1 0 0 0 0,1-1 0 0 0,0 1 1 0 0,0 0-7 0 0,30 31-203 0 0,-28-30 207 0 0,0 1 0 0 0,0 1 0 0 0,0-1 0 0 0,0 2-4 0 0,5 7 38 0 0,-7-11-36 0 0,-1 0-1 0 0,1 0 1 0 0,-1 0-1 0 0,0 0 0 0 0,0 0 1 0 0,0 0-1 0 0,0 0 0 0 0,0 2-1 0 0,3 28-83 0 0,-4-25 129 0 0,2 6-52 0 0,1 0 1 0 0,3 12 5 0 0,-2-12 52 0 0,3 11-120 0 0,-3-9-177 0 0,0-1-1 0 0,2 16 246 0 0,-6-28 0 0 0,1 0 1 0 0,0 0-1 0 0,0 0 0 0 0,0 0 0 0 0,0 0 0 0 0,0 1 0 0 0,1-1-29 0 0,-1 0 1 0 0,0 0-1 0 0,0 0 1 0 0,0 0-1 0 0,0 0 1 0 0,-1 1 28 0 0,8 65-315 0 0,-5-58 262 0 0,-2-11 39 0 0,-1 1 0 0 0,0-1 0 0 0,0 0 0 0 0,0 1 0 0 0,1-1 0 0 0,-1 0 0 0 0,0 1 0 0 0,0-1 0 0 0,1 0 0 0 0,-1 1 0 0 0,0-1 0 0 0,1 0 0 0 0,-1 1 0 0 0,0-1 0 0 0,1 0 0 0 0,-1 0 0 0 0,0 0 0 0 0,1 1 0 0 0,-1-1 0 0 0,1 0 0 0 0,-1 0 0 0 0,0 0 0 0 0,1 0 14 0 0,0 0-30 0 0,-1 0-1 0 0,1 0 1 0 0,0-1-1 0 0,-1 1 1 0 0,1 0 0 0 0,-1-1-1 0 0,1 1 1 0 0,-1-1-1 0 0,1 1 1 0 0,-1-1-1 0 0,1 1 1 0 0,-1-1-1 0 0,1 1 1 0 0,-1-1 0 0 0,0 1-1 0 0,1-1 31 0 0,5-10-124 0 0,0-17 327 0 0,0 0 0 0 0,0-16-203 0 0,-2 8 341 0 0,4-9-341 0 0,2 5 207 0 0,-1 4 234 0 0,2-25-441 0 0,-10 49 42 0 0,-1-1 0 0 0,-1 1-1 0 0,1 0 1 0 0,-2-1 0 0 0,0 1-1 0 0,0 0 1 0 0,-1 0 0 0 0,-4-10-42 0 0,-20-48 144 0 0,26 68-137 0 0,0 0 0 0 0,0 0 1 0 0,-1 0-1 0 0,1 0 0 0 0,0 1 1 0 0,0-1-1 0 0,-1 0 0 0 0,1 1 1 0 0,-1-1-8 0 0,-7-8-38 0 0,8 8 34 0 0,0 0 1 0 0,-1 0 0 0 0,1 0-1 0 0,0 0 1 0 0,1 0 0 0 0,-1 0-1 0 0,0 0 1 0 0,0-1 0 0 0,1 1-1 0 0,0 0 1 0 0,-1 0 0 0 0,1-1-1 0 0,0 1 1 0 0,0-1 3 0 0,0-6-16 0 0,-1 0 0 0 0,-1-4 16 0 0,-1-16-77 0 0,2-23 39 0 0,0 49 41 0 0,0 0 0 0 0,0-1-1 0 0,0 1 1 0 0,0 0 0 0 0,-1 0-1 0 0,1 0 1 0 0,-1 0 0 0 0,-2-3-3 0 0,4 5 14 0 0,0 1 1 0 0,-1-1 0 0 0,1 1 0 0 0,-1-1-1 0 0,1 1 1 0 0,-1-1 0 0 0,1 1-1 0 0,-1-1 1 0 0,1 1 0 0 0,-1-1-1 0 0,1 1 1 0 0,-1-1-15 0 0,-1 3 170 0 0,1 3 33 0 0,0-1-98 0 0,1-3-100 0 0,0-1 0 0 0,0 0-1 0 0,0 0 1 0 0,0 1 0 0 0,0-1 0 0 0,0 0 0 0 0,0 1 0 0 0,0-1 0 0 0,0 0 0 0 0,0 1 0 0 0,0-1 0 0 0,0 0 0 0 0,0 1 0 0 0,0-1 0 0 0,0 0 0 0 0,0 1 0 0 0,0-1 0 0 0,0 0 0 0 0,1 1 0 0 0,-1-1 0 0 0,0 0 0 0 0,0 0-5 0 0,3 6 56 0 0,-1-1 1 0 0,0 1-1 0 0,-1-1 1 0 0,1 1-1 0 0,-1-1 1 0 0,0 1-1 0 0,-1 0 1 0 0,1 0-57 0 0,3 20 160 0 0,13 44 32 0 0,3 13-323 0 0,-17-64 109 0 0,-1 1 0 0 0,-1-1 22 0 0,1 13 57 0 0,0-5-147 0 0,0-1 0 0 0,-3 19 90 0 0,-1 6-20 0 0,1-41-57 0 0,1 1 1 0 0,0-1-1 0 0,2 8 77 0 0,-1-7-96 0 0,0 0 1 0 0,-1 1-1 0 0,0-1 96 0 0,-1-1-33 0 0,1 0 0 0 0,1 0 0 0 0,0-1 0 0 0,1 9 33 0 0,-1-10-18 0 0,-1-1 0 0 0,0 0 0 0 0,-1 1 0 0 0,1-1 0 0 0,-2 6 18 0 0,1-8-14 0 0,-5 24-126 0 0,4-21 113 0 0,1 1 1 0 0,-1 0-1 0 0,1-1 0 0 0,1 1 0 0 0,0 0 1 0 0,0 2 26 0 0,1-5-12 0 0,0 9-232 0 0,1 12 244 0 0,-1-16-2 0 0,-1-10-13 0 0,0-1-1 0 0,0 0 1 0 0,0 0 0 0 0,0 1 0 0 0,0-1-1 0 0,0 0 1 0 0,1 0 0 0 0,-1 1 0 0 0,0-1-1 0 0,0 0 1 0 0,0 0 0 0 0,0 1 0 0 0,0-1-1 0 0,0 0 1 0 0,1 0 0 0 0,-1 0 0 0 0,0 1 0 0 0,0-1-1 0 0,0 0 1 0 0,1 0 0 0 0,-1 0 0 0 0,0 0-1 0 0,0 0 1 0 0,1 1 0 0 0,-1-1 0 0 0,0 0-1 0 0,0 0 16 0 0,4 1-153 0 0,-4-1 149 0 0,0 0 0 0 0,0 0 0 0 0,0 0 0 0 0,0 0 0 0 0,1 0 0 0 0,-1 0 0 0 0,0 0 0 0 0,0 0 0 0 0,0 0 0 0 0,0 0 0 0 0,0 0 0 0 0,1 0 0 0 0,-1 0 0 0 0,0 0 0 0 0,0 0 0 0 0,0 0 0 0 0,0 0 0 0 0,0 0 0 0 0,1 0 0 0 0,-1 0 0 0 0,0 0 0 0 0,0 0 0 0 0,0 0 0 0 0,0 0 0 0 0,0 0-1 0 0,1 0 1 0 0,-1 0 0 0 0,0-1 0 0 0,0 1 0 0 0,0 0 0 0 0,0 0 0 0 0,0 0 0 0 0,0 0 0 0 0,0 0 0 0 0,0 0 0 0 0,0 0 0 0 0,1-1 0 0 0,-1 1 0 0 0,0 0 0 0 0,0 0 0 0 0,0 0 0 0 0,0 0 0 0 0,0 0 0 0 0,0-1 0 0 0,0 1 0 0 0,0 0 0 0 0,0 0 0 0 0,0 0 4 0 0,2-3-28 0 0,0 0 1 0 0,0 1 0 0 0,0 0 0 0 0,0-1 0 0 0,1 1 0 0 0,0-1 27 0 0,11-12-92 0 0,5-13 72 0 0,1-4 20 0 0,-5 7 9 0 0,14-17-9 0 0,-25 37 129 0 0,-4 6 4 0 0,-4 8 100 0 0,0-3-128 0 0,-8 23 115 0 0,-22 53 33 0 0,27-63-231 0 0,1 0 1 0 0,1 0-1 0 0,0 9-22 0 0,2-13-25 0 0,2-11 5 0 0,0 1 1 0 0,0-1 0 0 0,0 1-1 0 0,1 0 1 0 0,0-1 0 0 0,0 1-1 0 0,0 0 1 0 0,0-1-1 0 0,2 4 20 0 0,-2-8-22 0 0,0 1-1 0 0,0-1 0 0 0,0 0 0 0 0,0 1 0 0 0,0-1 1 0 0,0 0-1 0 0,0 0 0 0 0,0 1 0 0 0,0-1 1 0 0,1 0-1 0 0,-1 0 0 0 0,0 1 0 0 0,0-1 0 0 0,0 0 1 0 0,0 0-1 0 0,1 1 0 0 0,-1-1 0 0 0,0 0 0 0 0,0 0 1 0 0,1 0-1 0 0,-1 0 0 0 0,0 0 0 0 0,0 1 0 0 0,1-1 1 0 0,-1 0-1 0 0,0 0 0 0 0,0 0 0 0 0,1 0 0 0 0,-1 0 23 0 0,1 0-31 0 0,0 0 0 0 0,-1 0-1 0 0,1 0 1 0 0,-1 0 0 0 0,1-1-1 0 0,0 1 1 0 0,-1 0 0 0 0,1 0-1 0 0,-1-1 1 0 0,1 1 0 0 0,-1 0-1 0 0,1-1 1 0 0,0 1 31 0 0,1-2-56 0 0,0 0 0 0 0,0-1 0 0 0,0 1 0 0 0,0 0 0 0 0,0 0 0 0 0,0-1 56 0 0,21-38-299 0 0,11-29 299 0 0,-8 16 62 0 0,-24 49-18 0 0,1 0 0 0 0,0 0 1 0 0,0 0-1 0 0,0 0 0 0 0,2 0-44 0 0,-16 31 994 0 0,-13 24-765 0 0,-6 26-229 0 0,17-45 20 0 0,7-17-48 0 0,0 1 0 0 0,1 0 0 0 0,1 0 0 0 0,0 0 28 0 0,3-1-293 0 0,1-13 257 0 0,0-1 0 0 0,0 1 1 0 0,0 0-1 0 0,0-1 1 0 0,0 1-1 0 0,0-1 1 0 0,0 1-1 0 0,0-1 1 0 0,0 1-1 0 0,0-1 1 0 0,1 1-1 0 0,-1-1 1 0 0,0 1-1 0 0,0-1 0 0 0,1 1 1 0 0,-1-1-1 0 0,0 1 1 0 0,0-1-1 0 0,1 1 1 0 0,-1-1-1 0 0,1 1 1 0 0,-1-1-1 0 0,0 1 36 0 0,1-1-22 0 0,-1 0 0 0 0,1 0 0 0 0,-1 0 0 0 0,1 0 0 0 0,-1 0 1 0 0,0-1-1 0 0,1 1 0 0 0,-1 0 0 0 0,1 0 0 0 0,-1 0 0 0 0,0 0 0 0 0,1 0 0 0 0,-1 0 0 0 0,1-1 0 0 0,-1 1 0 0 0,0 0 0 0 0,1 0 1 0 0,-1-1-1 0 0,0 1 0 0 0,1 0 0 0 0,-1-1 0 0 0,0 1 0 0 0,0 0 0 0 0,1-1 0 0 0,-1 1 22 0 0,8-12-138 0 0,-6 9 68 0 0,11-14-79 0 0,-8 10 120 0 0,0 0 0 0 0,0 0 0 0 0,1-4 29 0 0,46-104 552 0 0,-8 18-165 0 0,-42 92-317 0 0,1 1 0 0 0,0-1 0 0 0,1-2-70 0 0,-1 6 176 0 0,-3 4-3 0 0,-3 7 104 0 0,-19 43 404 0 0,-11 38-681 0 0,17-47 40 0 0,8-22-136 0 0,-6 20 96 0 0,13-35-23 0 0,-4 14 37 0 0,5-19-62 0 0,0-1-1 0 0,0 0 1 0 0,0 0 0 0 0,0 0 0 0 0,0 0 0 0 0,0 0 0 0 0,0 0 0 0 0,0 0 0 0 0,0 1 0 0 0,1-1 0 0 0,-1 0 0 0 0,1 0 0 0 0,-1 0 0 0 0,1 0 0 0 0,-1 0 0 0 0,1 1 48 0 0,0-2-26 0 0,-1 0 0 0 0,1 0 1 0 0,-1 0-1 0 0,0 0 0 0 0,1 0 1 0 0,-1 1-1 0 0,1-1 0 0 0,-1 0 1 0 0,0 0-1 0 0,1 0 0 0 0,-1 0 1 0 0,1 0-1 0 0,-1-1 0 0 0,1 1 1 0 0,-1 0-1 0 0,0 0 0 0 0,1 0 1 0 0,-1 0-1 0 0,1 0 0 0 0,-1-1 1 0 0,0 1-1 0 0,1 0 0 0 0,-1 0 1 0 0,0 0-1 0 0,1-1 0 0 0,-1 1 1 0 0,0 0-1 0 0,1-1 0 0 0,-1 1 1 0 0,0 0 25 0 0,13-11-129 0 0,-13 10 98 0 0,8-7-120 0 0,-1-1-1 0 0,0 0 1 0 0,0 0 0 0 0,1-5 151 0 0,22-41-88 0 0,-26 47 134 0 0,16-32-30 0 0,-3 5 72 0 0,10-13-88 0 0,-25 44 12 0 0,-1 2 17 0 0,0 1 0 0 0,0-1-1 0 0,0 1 1 0 0,0-1-1 0 0,0 1 1 0 0,0 0 0 0 0,0-1-1 0 0,0 1 1 0 0,0 0-1 0 0,1 0 1 0 0,-1 0-29 0 0,-1 2 65 0 0,0 0 0 0 0,0-1 1 0 0,0 1-1 0 0,-1 0 0 0 0,1 0 0 0 0,0 0 0 0 0,-1 0 1 0 0,1 0-1 0 0,0-1 0 0 0,-1 2-65 0 0,-15 28 419 0 0,1 0 20 0 0,-7 18-439 0 0,-15 52-15 0 0,28-70-204 0 0,1 1 1 0 0,-1 11 218 0 0,8-40-127 0 0,1 0 0 0 0,0 1 1 0 0,0-1-1 0 0,0 1 0 0 0,0-1 1 0 0,1 2 126 0 0,-1-4-42 0 0,0 0 1 0 0,0 1 0 0 0,0-1 0 0 0,0 0 0 0 0,0 1 0 0 0,0-1-1 0 0,1 0 1 0 0,-1 1 0 0 0,0-1 0 0 0,0 0 0 0 0,0 1 0 0 0,1-1-1 0 0,-1 0 1 0 0,0 1 0 0 0,0-1 0 0 0,0 0 0 0 0,1 0 0 0 0,-1 0-1 0 0,0 1 42 0 0,1-1-29 0 0,-1 0-1 0 0,0 0 0 0 0,1 0 1 0 0,-1 0-1 0 0,0 0 0 0 0,1 0 1 0 0,-1 0-1 0 0,0 0 0 0 0,1 0 0 0 0,-1 0 1 0 0,0-1-1 0 0,1 1 0 0 0,-1 0 1 0 0,0 0-1 0 0,1 0 0 0 0,-1 0 1 0 0,0-1-1 0 0,0 1 0 0 0,1 0 1 0 0,-1 0-1 0 0,0 0 0 0 0,0-1 0 0 0,1 1 1 0 0,-1 0-1 0 0,0-1 30 0 0,6-6-112 0 0,0-1 0 0 0,0 0 0 0 0,-1 0 0 0 0,0 0 0 0 0,-1-1 0 0 0,0 0 0 0 0,0 0 112 0 0,9-18-183 0 0,47-100 269 0 0,-51 106-33 0 0,10-14 130 0 0,-11 21-49 0 0,-4 8 108 0 0,-4 6-233 0 0,0 0 0 0 0,0 0 0 0 0,0 0 0 0 0,0 0 0 0 0,0 0 0 0 0,0 0 0 0 0,0 0 0 0 0,0 0 0 0 0,0 0 0 0 0,0 0 0 0 0,0 0 0 0 0,0 0 1 0 0,1 0-1 0 0,-1 0 0 0 0,0 0 0 0 0,0 0 0 0 0,0 0 0 0 0,0 0 0 0 0,0 0 0 0 0,0 0 0 0 0,0 0 0 0 0,0 0 0 0 0,0 0 0 0 0,0 0 0 0 0,0 0 1 0 0,0 0-1 0 0,0 0 0 0 0,0 0 0 0 0,0 0 0 0 0,0 0 0 0 0,0 0 0 0 0,0 0 0 0 0,0 0 0 0 0,0 0 0 0 0,0 0 0 0 0,0 0 0 0 0,0 0 0 0 0,0 0 0 0 0,0 0 1 0 0,0 0-1 0 0,0 0 0 0 0,0 0 0 0 0,0 0 0 0 0,0 0 0 0 0,0 0 0 0 0,0 0 0 0 0,0 0 0 0 0,0 0 0 0 0,0 0 0 0 0,0 0 0 0 0,0 0 0 0 0,0 0 1 0 0,0 0-1 0 0,1 0 0 0 0,-1 0 0 0 0,0 0 0 0 0,0 0 0 0 0,0 0 0 0 0,0 0 0 0 0,0 0 0 0 0,0 0 0 0 0,0 0 0 0 0,0 0 0 0 0,0 0 0 0 0,0 0-9 0 0,-5 9 668 0 0,-4 9-379 0 0,-1 0-1 0 0,2 0 0 0 0,-2 8-288 0 0,-4 8 209 0 0,5-14-241 0 0,-23 57-82 0 0,27-63-51 0 0,1 0-1 0 0,0 0 1 0 0,2 0 0 0 0,-2 11 165 0 0,4-25-37 0 0,0 0 1 0 0,0 1-1 0 0,0-1 0 0 0,0 1 0 0 0,0-1 1 0 0,0 1-1 0 0,0-1 0 0 0,0 1 0 0 0,0-1 1 0 0,0 1-1 0 0,0-1 0 0 0,0 0 0 0 0,0 1 1 0 0,0-1-1 0 0,0 1 0 0 0,1-1 0 0 0,-1 1 1 0 0,0-1 36 0 0,0 0-33 0 0,0 0 0 0 0,1 0 0 0 0,-1 0 0 0 0,0 0 0 0 0,0 0 0 0 0,0 0 0 0 0,1 0 0 0 0,-1 0 0 0 0,0 0 0 0 0,0 0 0 0 0,0 0 0 0 0,0 0 0 0 0,1 0 0 0 0,-1 0 0 0 0,0 0 0 0 0,0 0 0 0 0,0 0 0 0 0,0 0 0 0 0,1-1 0 0 0,-1 1 0 0 0,0 0 0 0 0,0 0 0 0 0,0 0 0 0 0,0 0 0 0 0,0 0 0 0 0,0 0 0 0 0,1 0 0 0 0,-1-1 0 0 0,0 1 33 0 0,10-14-744 0 0,-4 3 670 0 0,-1 0 0 0 0,4-9 74 0 0,4-11 76 0 0,-3 8-16 0 0,0-2-60 0 0,4-9 39 0 0,-7 22 87 0 0,-5 8 32 0 0,-3 6 238 0 0,-18 40 467 0 0,10-21-813 0 0,0 2 0 0 0,2 0 0 0 0,-3 15-50 0 0,8-31 17 0 0,-8 45 127 0 0,5-27-557 0 0,-1 3 413 0 0,3-16-188 0 0,2-8-237 0 0,0 1 0 0 0,0 0 1 0 0,-2 4 424 0 0,4-7-434 0 0,1 8 337 0 0,0 10 219 0 0,-7-3-280 0 0,-5 23 216 0 0,10-40-59 0 0,0 1 0 0 0,0-1 0 0 0,0 1-1 0 0,0-1 1 0 0,0 1 0 0 0,1-1-1 0 0,-1 0 1 0 0,0 1 0 0 0,0-1 0 0 0,0 1-1 0 0,0-1 1 0 0,0 0 0 0 0,1 1-1 0 0,-1-1 1 0 0,0 0 0 0 0,0 1 0 0 0,1-1-1 0 0,-1 0 1 0 0,0 1 0 0 0,1-1 0 0 0,-1 0-1 0 0,0 1 1 0 0,1-1 0 0 0,-1 0-1 0 0,0 0 1 0 0,1 1 0 0 0,-1-1 0 0 0,0 0-1 0 0,1 0 1 0 0,-1 0 0 0 0,1 0-1 0 0,-1 0 1 0 0,0 1 0 0 0,1-1 0 0 0,-1 0-1 0 0,1 0 1 0 0,-1 0 0 0 0,1 0-1 0 0,-1 0 1 0 0,0 0 0 0 0,1 0 0 0 0,0-1 1 0 0,-1 1 1 0 0,1 0 1 0 0,0 0 0 0 0,0 0-1 0 0,-1 0 1 0 0,1 0-1 0 0,0 0 1 0 0,-1-1 0 0 0,1 1-1 0 0,0 0 1 0 0,0 0-1 0 0,-1-1 1 0 0,1 1 0 0 0,-1-1-1 0 0,1 1 1 0 0,0 0-1 0 0,-1-1 1 0 0,1 1 0 0 0,-1-1-1 0 0,1 0 1 0 0,-1 1 0 0 0,1-1-1 0 0,-1 1 1 0 0,1-1-1 0 0,-1 0 1 0 0,0 1 0 0 0,1-1-1 0 0,-1 0 1 0 0,0 1-1 0 0,0-1 1 0 0,1 0-2 0 0,-1 1 0 0 0,0-1 1 0 0,0 1-1 0 0,0 0 0 0 0,0 0 0 0 0,0 0 1 0 0,0-1-1 0 0,0 1 0 0 0,0 0 0 0 0,0 0 0 0 0,1 0 1 0 0,-1-1-1 0 0,0 1 0 0 0,0 0 0 0 0,0 0 1 0 0,0 0-1 0 0,1 0 0 0 0,-1 0 0 0 0,0-1 1 0 0,0 1-1 0 0,0 0 0 0 0,1 0 0 0 0,-1 0 1 0 0,0 0-1 0 0,0 0 0 0 0,0 0 0 0 0,1 0 1 0 0,-1 0-1 0 0,0 0 0 0 0,0 0 0 0 0,1 0 1 0 0,-1 0-1 0 0,0 0 0 0 0,0 0 1 0 0,1-1-1 0 0,-1 1 1 0 0,0 0-1 0 0,1 0 1 0 0,-1 0-1 0 0,0 0 1 0 0,1 0-1 0 0,-1 0 1 0 0,0 0-1 0 0,1-1 1 0 0,-1 1-1 0 0,0 0 1 0 0,0 0-1 0 0,1 0 1 0 0,-1-1-1 0 0,0 1 1 0 0,0 0-1 0 0,0 0 1 0 0,1-1-1 0 0,-1 1 1 0 0,0 0-1 0 0,7-10-29 0 0,-6 8-65 0 0,1 0 0 0 0,-1-1 1 0 0,1 1-1 0 0,-1 0 0 0 0,1-2 94 0 0,2-8-352 0 0,-1 0 1 0 0,1-9 351 0 0,-1 8 59 0 0,3-9 207 0 0,0 1-1 0 0,2 0 1 0 0,3-5-266 0 0,3-9 131 0 0,-7 14 274 0 0,2-11-405 0 0,5-15 457 0 0,-10 36-294 0 0,4-13 90 0 0,-5 13-315 0 0,-2 6 70 0 0,1 0 1 0 0,-1-1-1 0 0,-1 1 0 0 0,1 0 0 0 0,-1 0 1 0 0,0-1-1 0 0,0-4-8 0 0,0 5 55 0 0,0 0 1 0 0,0 1-1 0 0,0-1 1 0 0,1 0-1 0 0,0 0 1 0 0,-1 1-1 0 0,2-1 1 0 0,-1 0-56 0 0,0 2 69 0 0,5-22 254 0 0,-5 21-257 0 0,0 1 0 0 0,-1-1 0 0 0,0 0 0 0 0,0-1-66 0 0,-2-9 100 0 0,-12-2-30 0 0,12 14-3 0 0,0 0 1 0 0,0 0 0 0 0,1-1 0 0 0,-1 1 0 0 0,0-2-68 0 0,-4-6-158 0 0,5 8 138 0 0,1 2 25 0 0,0 0 0 0 0,0 0 0 0 0,0 0 0 0 0,0 0 0 0 0,0-1 0 0 0,0 1 0 0 0,0 0 0 0 0,-1 0 0 0 0,1 0 0 0 0,0 0 0 0 0,0 0 0 0 0,0 0-1 0 0,0 0 1 0 0,0 0 0 0 0,0 0 0 0 0,0 0 0 0 0,0 0 0 0 0,0 0 0 0 0,0-1 0 0 0,0 1 0 0 0,0 0 0 0 0,0 0 0 0 0,0 0 0 0 0,-1 0 0 0 0,1 0 0 0 0,0 0 0 0 0,0 0 0 0 0,0 0 0 0 0,0 0 0 0 0,0 0 0 0 0,0 0 0 0 0,0 0 0 0 0,0 0 0 0 0,0 0 0 0 0,-1 0 0 0 0,1 0 0 0 0,0 0 0 0 0,0 0 0 0 0,0 0 0 0 0,0 0-1 0 0,0 0 1 0 0,0 0 0 0 0,0 0 0 0 0,0 0 0 0 0,0 0 0 0 0,0 0 0 0 0,-1 1-5 0 0,-1-2 33 0 0,2 0-32 0 0,0 1 0 0 0,0 0 0 0 0,0 0 0 0 0,0 0-1 0 0,0 0 1 0 0,-1-1 0 0 0,1 1 0 0 0,0 0 0 0 0,0 0 0 0 0,0 0 0 0 0,0 0-1 0 0,-1 0 1 0 0,1 0 0 0 0,0 0 0 0 0,0 0 0 0 0,0-1 0 0 0,-1 1-1 0 0,1 0 1 0 0,0 0 0 0 0,0 0 0 0 0,0 0 0 0 0,-1 0 0 0 0,1 0 0 0 0,0 0-1 0 0,0 0 1 0 0,-1 0 0 0 0,1 0 0 0 0,0 0 0 0 0,0 1 0 0 0,0-1-1 0 0,-1 0 1 0 0,1 0-1 0 0,0 0-6 0 0,0 0-1 0 0,0 0 0 0 0,-1 0 1 0 0,1 0-1 0 0,0 0 1 0 0,0 0-1 0 0,0 0 0 0 0,-1 0 1 0 0,1 0-1 0 0,0 0 0 0 0,0 0 1 0 0,0 0-1 0 0,0 0 0 0 0,-1 0 1 0 0,1 0-1 0 0,0 0 1 0 0,0 0-1 0 0,0 0 0 0 0,-1 0 1 0 0,1 0-1 0 0,0 0 0 0 0,0 0 1 0 0,0 0-1 0 0,0 0 0 0 0,-1-1 1 0 0,1 1-1 0 0,0 0 1 0 0,0 0-1 0 0,0 0 0 0 0,0 0 1 0 0,0 0-1 0 0,0 0 0 0 0,-1-1 7 0 0,-1-6-2 0 0,2 7 8 0 0,0 0 0 0 0,0-1 1 0 0,0 1-1 0 0,0-1 0 0 0,0 1 0 0 0,0 0 0 0 0,0-1 0 0 0,0 1 1 0 0,0-1-1 0 0,0 1 0 0 0,0 0 0 0 0,0-1 0 0 0,-1 1 0 0 0,1 0 1 0 0,0-1-1 0 0,0 1 0 0 0,0 0 0 0 0,-1-1 0 0 0,1 1 0 0 0,0 0 1 0 0,-1-1-1 0 0,1 1 0 0 0,0 0 0 0 0,-1 0 0 0 0,1-1 0 0 0,0 1 0 0 0,-1 0 1 0 0,1 0-1 0 0,0 0 0 0 0,-1-1 0 0 0,1 1 0 0 0,0 0-6 0 0,-4-1 188 0 0,3 1-73 0 0,1 0-116 0 0,0 0 1 0 0,0 0-1 0 0,0 0 1 0 0,-1 0-1 0 0,1 0 0 0 0,0 0 1 0 0,0 0-1 0 0,0 0 1 0 0,0 0-1 0 0,0 0 0 0 0,0 0 1 0 0,0 0-1 0 0,0 0 1 0 0,0 0-1 0 0,0 0 0 0 0,0 0 1 0 0,0 0-1 0 0,0 0 1 0 0,0 0-1 0 0,0 0 0 0 0,0 0 1 0 0,0 0-1 0 0,-1 0 0 0 0,1 0 1 0 0,0 0-1 0 0,0 0 1 0 0,0 0-1 0 0,0 0 0 0 0,0 0 1 0 0,0 0-1 0 0,0 0 1 0 0,0 0-1 0 0,0 0 0 0 0,0 0 1 0 0,0 0-1 0 0,0 0 1 0 0,0 0-1 0 0,0 0 0 0 0,0 0 1 0 0,0 0-1 0 0,0 0 1 0 0,0-1-1 0 0,0 1 0 0 0,0 0 1 0 0,0 0-1 0 0,0 0 0 0 0,0 0 1 0 0,0 0-1 0 0,0 0 1 0 0,0 0-1 0 0,0 0 0 0 0,0 0 1 0 0,0 0-1 0 0,0 0 1 0 0,0 0-1 0 0,0 0 0 0 0,0 0 1 0 0,0 0-1 0 0,0 0 1 0 0,0 0-1 0 0,0 0 0 0 0,0-1 1 0 0,0 1-1 0 0,0 0 1 0 0,2-7-33 0 0,0-4 161 0 0,-1 9 50 0 0,-1 5-199 0 0,0-2 92 0 0,-1-3 105 0 0,1 2-178 0 0,0 0 0 0 0,0 0 0 0 0,0 0 0 0 0,0 0 0 0 0,0 1 0 0 0,0-1 0 0 0,0 0 0 0 0,0 0 0 0 0,0 0 0 0 0,0 0 0 0 0,0 0 0 0 0,1 0 0 0 0,-1 1 0 0 0,0-1 0 0 0,0 0 0 0 0,0 0 0 0 0,0 0 0 0 0,0 0-1 0 0,0 0 1 0 0,0 0 0 0 0,0 1 0 0 0,0-1 0 0 0,0 0 0 0 0,1 0 0 0 0,-1 0 0 0 0,0 0 0 0 0,0 0 0 0 0,0 0 0 0 0,0 0 2 0 0,7 1 213 0 0,-8-1-218 0 0,0 0 0 0 0,0-1 0 0 0,-1 1 1 0 0,1 0-1 0 0,0 0 0 0 0,0 1 0 0 0,0-1 1 0 0,0 0-1 0 0,-1 0 0 0 0,1 1 1 0 0,0-1-1 0 0,0 0 0 0 0,-1 1 5 0 0,1-1 5 0 0,1 0-1 0 0,-1 1 0 0 0,1-1 1 0 0,-1 0-1 0 0,1 0 1 0 0,-1 0-1 0 0,1 0 1 0 0,-1-1-1 0 0,0 1 1 0 0,1 0-1 0 0,-1 0 0 0 0,1 0 1 0 0,-1 0-1 0 0,1 0 1 0 0,-1-1-1 0 0,1 1 1 0 0,-1 0-1 0 0,1 0 0 0 0,-1-1-4 0 0,1 1-6 0 0,-1 0-1 0 0,1-1 1 0 0,-1 1-1 0 0,0 0 0 0 0,1-1 1 0 0,-1 1-1 0 0,0 0 1 0 0,1 0-1 0 0,-1 0 1 0 0,0 0-1 0 0,0 0 0 0 0,1 0 1 0 0,-1 0-1 0 0,0 0 7 0 0,0 0-14 0 0,1 0-1 0 0,-1 0 0 0 0,0 0 1 0 0,1 0-1 0 0,-1 0 1 0 0,0 0-1 0 0,0 0 0 0 0,1-1 1 0 0,-1 1-1 0 0,0 0 1 0 0,1 0-1 0 0,-1-1 15 0 0,0 1-2 0 0,1 0 0 0 0,-1 0 0 0 0,1 0 0 0 0,-1-1 0 0 0,1 1 0 0 0,-1 0 0 0 0,0 0 0 0 0,1 0 0 0 0,-1 0 0 0 0,0 0 0 0 0,1 0 0 0 0,-1 0 0 0 0,1 0 0 0 0,-1 0 0 0 0,0 0 0 0 0,1 0 2 0 0,-4 1-28 0 0,1 0 0 0 0,-1 0 0 0 0,1-1 0 0 0,-1 0 0 0 0,0 0 0 0 0,1 0 0 0 0,-1 0-1 0 0,1-1 1 0 0,-1 1 0 0 0,0-1 0 0 0,-2-1 28 0 0,6 2 3 0 0,-1 0 0 0 0,1-1-1 0 0,-1 1 1 0 0,1-1 0 0 0,-1 1 0 0 0,1-1-1 0 0,-1 1 1 0 0,1-1 0 0 0,-1 1 0 0 0,1-1-1 0 0,0 1 1 0 0,-1-1 0 0 0,1 1 0 0 0,0-1-1 0 0,-1 0-2 0 0,-3-6 4 0 0,3 7 1 0 0,1-1 1 0 0,0 1 0 0 0,0 0 0 0 0,0 0-1 0 0,0 0 1 0 0,-1 0 0 0 0,1 0-1 0 0,0 0 1 0 0,0 0 0 0 0,0-1 0 0 0,-1 1-1 0 0,1 0 1 0 0,0 0 0 0 0,0 0 0 0 0,0 0-1 0 0,-1 0 1 0 0,1 0 0 0 0,0 0 0 0 0,0 0-1 0 0,-1 0 1 0 0,1 0 0 0 0,0 0 0 0 0,0 0-1 0 0,0 0 1 0 0,-1 0 0 0 0,1 1-1 0 0,0-1 1 0 0,0 0 0 0 0,0 0 0 0 0,-1 0-1 0 0,1 0 1 0 0,0 0-6 0 0,-1 1 8 0 0,0-1 0 0 0,0 0 0 0 0,0 1 0 0 0,0-1 0 0 0,0 0 0 0 0,0 0-1 0 0,0 1 1 0 0,-1-1 0 0 0,1 0 0 0 0,0 0 0 0 0,0 0 0 0 0,-1-1-8 0 0,1 1 7 0 0,0 0-1 0 0,0 0 1 0 0,0 0-1 0 0,0 0 1 0 0,0 0-1 0 0,-1 0 1 0 0,1 1-1 0 0,0-1 1 0 0,0 0-1 0 0,0 0 1 0 0,0 1-1 0 0,-1 0-6 0 0,0 0-1 0 0,-1 0 0 0 0,1 0-1 0 0,-1 1 1 0 0,1-2-1 0 0,-1 1 1 0 0,0 0-1 0 0,0 0 1 0 0,1-1-1 0 0,-3 1 2 0 0,4-1 0 0 0,0 0 0 0 0,0 0 0 0 0,0 0 0 0 0,-1 0 0 0 0,1 0 0 0 0,0 0 1 0 0,0 0-1 0 0,0 0 0 0 0,0 0 0 0 0,-1-1 0 0 0,1 1 0 0 0,0 0 0 0 0,0-1 0 0 0,0 1 0 0 0,0-1 0 0 0,0 1 0 0 0,0-1 0 0 0,0 0 0 0 0,0 1 0 0 0,0-1 0 0 0,0 0 0 0 0,0 0 0 0 0,0 0 0 0 0,0 1 0 0 0,0 0-1 0 0,0-1 1 0 0,0 1-1 0 0,0 0 1 0 0,0 0-1 0 0,0-1 1 0 0,0 1-1 0 0,0 0 1 0 0,0 0 0 0 0,0 0-1 0 0,0 0 1 0 0,-1 0 0 0 0,-9 0 99 0 0,-2-1-74 0 0,12 1-32 0 0,0 0 1 0 0,0 0 0 0 0,0 0-1 0 0,0 0 1 0 0,0 0-1 0 0,0 0 1 0 0,0 0-1 0 0,0-1 1 0 0,0 1-1 0 0,1 0 1 0 0,-1-1 0 0 0,0 1-1 0 0,0 0 1 0 0,0-1-1 0 0,0 1 1 0 0,0-1-1 0 0,0 1 1 0 0,1-1-1 0 0,-1 0 7 0 0,-3-1 57 0 0,0-2 49 0 0,-15 39 361 0 0,5-10-258 0 0,-5 10 341 0 0,-4 12-550 0 0,8-11 70 0 0,-1 2 29 0 0,-3 1-99 0 0,11-22-2 0 0,-1 1 29 0 0,-1 0 0 0 0,-1 0 1 0 0,0-1-1 0 0,-7 7-27 0 0,-10 10 33 0 0,-16 17-104 0 0,44-51 72 0 0,-17 18-43 0 0,1 1 1 0 0,-6 10 41 0 0,21-26-427 0 0,4-6 233 0 0,5-4 128 0 0,41-52-78 0 0,-30 38 222 0 0,10-8-78 0 0,5-5 89 0 0,-32 31-92 0 0,7-7 58 0 0,1 0 1 0 0,1 0 0 0 0,-1 1 0 0 0,6-3-56 0 0,-15 11 6 0 0,-1 1 0 0 0,1 0 0 0 0,-1-1 0 0 0,0 1 0 0 0,1 0 0 0 0,-1 0 0 0 0,1-1 0 0 0,-1 1 0 0 0,1 0 0 0 0,-1 0 0 0 0,1 0 0 0 0,-1 0 0 0 0,1-1 0 0 0,-1 1 0 0 0,1 0 0 0 0,0 0 0 0 0,-1 0 0 0 0,1 0 0 0 0,-1 0 1 0 0,1 1-1 0 0,-1-1-6 0 0,0 0 6 0 0,1 0 0 0 0,-1 0 1 0 0,0 1-1 0 0,0-1 0 0 0,0 0 1 0 0,1 0-1 0 0,-1 1 1 0 0,0-1-1 0 0,0 0 0 0 0,0 1 1 0 0,0-1-1 0 0,0 0 0 0 0,0 0 1 0 0,0 1-1 0 0,0-1 0 0 0,0 0 1 0 0,1 1-1 0 0,-1-1 1 0 0,0 0-1 0 0,-1 1 0 0 0,1-1 1 0 0,0 0-1 0 0,0 1 0 0 0,0-1 1 0 0,0 0-1 0 0,0 0 1 0 0,0 1-1 0 0,0-1 0 0 0,0 0 1 0 0,0 1-1 0 0,-1-1 0 0 0,1 0-6 0 0,-4 9 68 0 0,0 0 0 0 0,-1-1-1 0 0,-5 8-67 0 0,-3 3 49 0 0,-6 16-104 0 0,1 2 55 0 0,-2 5-50 0 0,10-24-87 0 0,3-6 71 0 0,-4 11 66 0 0,9-18-15 0 0,1-1 0 0 0,0 0 0 0 0,0 1 0 0 0,0-1 0 0 0,0 1 0 0 0,1-1 0 0 0,-1 4 15 0 0,1-8-17 0 0,0 1 0 0 0,0-1 0 0 0,0 0-1 0 0,0 1 1 0 0,0-1 0 0 0,0 0 0 0 0,0 1 0 0 0,0-1-1 0 0,0 0 1 0 0,0 1 0 0 0,0-1 0 0 0,1 0 0 0 0,-1 1 0 0 0,0-1-1 0 0,0 0 1 0 0,0 0 0 0 0,0 1 0 0 0,0-1 0 0 0,1 0 0 0 0,-1 0-1 0 0,0 1 1 0 0,0-1 0 0 0,1 0 0 0 0,-1 0 0 0 0,0 0-1 0 0,0 1 1 0 0,1-1 0 0 0,-1 0 0 0 0,0 0 17 0 0,1 0-21 0 0,-1 0-1 0 0,1 0 1 0 0,0 0 0 0 0,-1 0-1 0 0,1 0 1 0 0,0 0 0 0 0,-1 0-1 0 0,1 0 1 0 0,-1 0 0 0 0,1 0-1 0 0,0 0 1 0 0,-1 0 0 0 0,1-1-1 0 0,0 1 22 0 0,2-2-65 0 0,0 1 0 0 0,0-1 0 0 0,0 0-1 0 0,0 0 1 0 0,0-1 65 0 0,5-4-49 0 0,-1-1-1 0 0,0 0 0 0 0,-1-1 1 0 0,1 1-1 0 0,1-6 50 0 0,-7 12 11 0 0,11-15 67 0 0,3-6-476 0 0,8-16 398 0 0,-28 43 195 0 0,3-3-189 0 0,0 0 0 0 0,1 1 0 0 0,-1-1 0 0 0,0 1 1 0 0,1-1-1 0 0,-2 2-6 0 0,-44 72-334 0 0,39-58 356 0 0,7-7 38 0 0,1-10-53 0 0,0 1 0 0 0,0-1 0 0 0,0 0 0 0 0,1 1 0 0 0,-1-1 0 0 0,0 0-1 0 0,0 0 1 0 0,0 1 0 0 0,0-1 0 0 0,0 0 0 0 0,0 0 0 0 0,1 0-1 0 0,-1 1 1 0 0,0-1 0 0 0,0 0 0 0 0,0 0 0 0 0,1 0 0 0 0,-1 1-1 0 0,0-1 1 0 0,0 0 0 0 0,1 0 0 0 0,-1 0 0 0 0,0 0 0 0 0,0 0-1 0 0,1 1 1 0 0,-1-1 0 0 0,0 0-7 0 0,1-1-6 0 0,0 1 0 0 0,-1 0 0 0 0,1-1 0 0 0,0 1 0 0 0,-1 0 0 0 0,1-1 0 0 0,-1 1 1 0 0,1-1-1 0 0,0 1 0 0 0,-1-1 0 0 0,1 1 0 0 0,-1-1 0 0 0,1 1 0 0 0,-1-1 0 0 0,0 0 0 0 0,1 1 0 0 0,-1-1 6 0 0,3-3-42 0 0,17-17 317 0 0,-9 9-253 0 0,-1 0 1 0 0,1 0-1 0 0,3-8-22 0 0,-9 13-56 0 0,-6 12-19 0 0,-7 12 104 0 0,5-12-71 0 0,1-1 0 0 0,1 1-1 0 0,-1-1 1 0 0,1 1 0 0 0,0-1-1 0 0,0 1 1 0 0,0 0-1 0 0,0 0 1 0 0,1 2 42 0 0,17-2 184 0 0,-16-5-188 0 0,0 0 0 0 0,-1 0 0 0 0,1 0-1 0 0,0 0 1 0 0,-1 0 0 0 0,1 0 0 0 0,-1 0 0 0 0,1 0 0 0 0,0-1-1 0 0,-1 1 1 0 0,1 0 0 0 0,0 0 0 0 0,-1 0 0 0 0,1-1 0 0 0,-1 1-1 0 0,1 0 1 0 0,-1-1 0 0 0,1 1 0 0 0,-1 0 4 0 0,13-11 30 0 0,1 1 424 0 0,0 1 127 0 0,-14 8-573 0 0,0 1 0 0 0,0 0 1 0 0,0 0-1 0 0,0 0 1 0 0,0 0-1 0 0,0 0 1 0 0,0 0-1 0 0,1 0 0 0 0,-1 0 1 0 0,0 0-1 0 0,0 0 1 0 0,0 0-1 0 0,0 0 1 0 0,0 0-1 0 0,0 0 0 0 0,0 0 1 0 0,0 0-1 0 0,0 0 1 0 0,1 0-1 0 0,-1 0 0 0 0,0 0 1 0 0,0 0-1 0 0,0 0 1 0 0,0 0-1 0 0,0 0 1 0 0,0 0-1 0 0,0 0 0 0 0,0 0 1 0 0,0 0-1 0 0,1 0 1 0 0,-1 0-1 0 0,0 0 1 0 0,0 0-1 0 0,0 0 0 0 0,0 0 1 0 0,0 1-1 0 0,0-1 1 0 0,0 0-1 0 0,0 0 1 0 0,0 0-1 0 0,0 0 0 0 0,0 0 1 0 0,0 0-1 0 0,0 0 1 0 0,0 0-1 0 0,1 0 1 0 0,-1 0-1 0 0,0 1 0 0 0,0-1 1 0 0,0 0-1 0 0,0 0 1 0 0,0 0-1 0 0,0 0 0 0 0,0 0 1 0 0,0 0-1 0 0,0 0 1 0 0,0 0-1 0 0,0 1 1 0 0,0-1-1 0 0,0 0 0 0 0,0 0 1 0 0,-1 0-1 0 0,1 0 1 0 0,0 0-1 0 0,0 0 1 0 0,0 0-1 0 0,0 0 0 0 0,0 0-8 0 0,-1 7 146 0 0,0-2-189 0 0,0-1-1 0 0,1 0 0 0 0,-1 0 0 0 0,1 0 1 0 0,0 3 43 0 0,0-7-4 0 0,0 0 0 0 0,0 1 0 0 0,0-1 1 0 0,0 0-1 0 0,0 0 0 0 0,0 1 0 0 0,0-1 1 0 0,0 0-1 0 0,0 0 0 0 0,0 1 0 0 0,0-1 0 0 0,0 0 1 0 0,1 0-1 0 0,-1 0 0 0 0,0 1 0 0 0,0-1 1 0 0,0 0-1 0 0,0 0 0 0 0,0 0 0 0 0,1 1 0 0 0,-1-1 1 0 0,0 0-1 0 0,0 0 0 0 0,0 0 0 0 0,1 0 1 0 0,-1 0-1 0 0,0 1 4 0 0,9-1 11 0 0,-7 0-50 0 0,-1 0 1 0 0,1-1 0 0 0,0 1 0 0 0,0-1 0 0 0,-1 1-1 0 0,1-1 1 0 0,0 0 0 0 0,-1 0 0 0 0,2 0 38 0 0,-3 1-8 0 0,1-1 0 0 0,-1 1 0 0 0,1 0 1 0 0,-1 0-1 0 0,1 0 0 0 0,-1-1 0 0 0,1 1 0 0 0,-1 0 1 0 0,1 0-1 0 0,-1 0 0 0 0,1 0 0 0 0,-1 0 0 0 0,1 0 0 0 0,-1 0 1 0 0,1 0 7 0 0,-1 0-31 0 0,1 0 1 0 0,-1 0-1 0 0,0 1 1 0 0,1-1-1 0 0,-1 0 1 0 0,1-1-1 0 0,-1 1 1 0 0,1 0-1 0 0,-1 0 1 0 0,0 0-1 0 0,1 0 1 0 0,-1 0 0 0 0,1 0-1 0 0,-1 0 1 0 0,0-1-1 0 0,1 1 1 0 0,-1 0-1 0 0,1 0 1 0 0,-1-1 30 0 0,0 1-9 0 0,0 0 1 0 0,0 1-1 0 0,0-1 0 0 0,0 0 1 0 0,0 0-1 0 0,0 0 1 0 0,0 0-1 0 0,0 0 1 0 0,0 0-1 0 0,0 0 0 0 0,0 0 1 0 0,-1 0-1 0 0,1 1 1 0 0,0-1-1 0 0,0 0 0 0 0,0 0 1 0 0,1 0-1 0 0,-1 0 1 0 0,0 0-1 0 0,0 0 1 0 0,0 0-1 0 0,0 0 0 0 0,0 1 1 0 0,0-1-1 0 0,0 0 1 0 0,0 0-1 0 0,0 0 0 0 0,0 0 1 0 0,0 0-1 0 0,0 0 1 0 0,0 0-1 0 0,0 0 0 0 0,0 0 1 0 0,0 0-1 0 0,0 0 1 0 0,0 1-1 0 0,1-1 1 0 0,-1 0-1 0 0,0 0 0 0 0,0 0 1 0 0,0 0-1 0 0,0 0 1 0 0,0 0-1 0 0,0 0 0 0 0,0 0 1 0 0,0 0-1 0 0,0 0 9 0 0,1 0-16 0 0,-1 0 0 0 0,0 0 0 0 0,0 0 1 0 0,1 0-1 0 0,-1 0 0 0 0,0 0 0 0 0,0-1 0 0 0,1 1 0 0 0,-1 0 0 0 0,0 0 0 0 0,0 0 0 0 0,1 0 0 0 0,-1 0 0 0 0,0 0 0 0 0,0-1 0 0 0,0 1 0 0 0,0 0 0 0 0,1 0 0 0 0,-1 0 0 0 0,0-1 0 0 0,0 1 1 0 0,0 0-1 0 0,0 0 0 0 0,0 0 0 0 0,0-1 0 0 0,1 1 0 0 0,-1 0 0 0 0,0 0 0 0 0,0-1 0 0 0,0 1 0 0 0,0 0 0 0 0,0 0 0 0 0,0-1 0 0 0,0 1 0 0 0,0 0 16 0 0,6-31-96 0 0,-5 27 88 0 0,-1 1 0 0 0,0-1 0 0 0,1 0 0 0 0,-2 0 0 0 0,1 1 0 0 0,0-1 0 0 0,-1-2 8 0 0,0 4 20 0 0,0 1-1 0 0,0-1 1 0 0,0 0 0 0 0,0 1-1 0 0,0-1 1 0 0,0 1 0 0 0,0-1-1 0 0,-1 1 1 0 0,1-1 0 0 0,0 1-1 0 0,-1 0 1 0 0,1 0-1 0 0,-1-1 1 0 0,0 1 0 0 0,1 0-1 0 0,-1 1 1 0 0,0-1 0 0 0,1 0-1 0 0,-1 0 1 0 0,0 1-1 0 0,0-1 1 0 0,0 1 0 0 0,0 0-1 0 0,0-1 1 0 0,0 1 0 0 0,0 0-1 0 0,0 0 1 0 0,1 0-1 0 0,-1 0 1 0 0,0 1 0 0 0,0-1-1 0 0,-1 1-19 0 0,2-1 23 0 0,0 1-1 0 0,1-1 0 0 0,-1 1 1 0 0,0-1-1 0 0,1 1 0 0 0,-1 0 1 0 0,0 0-1 0 0,1-1 0 0 0,-1 1 1 0 0,1 0-1 0 0,-1 0 0 0 0,1-1 0 0 0,-1 1 1 0 0,1 0-1 0 0,0 0 0 0 0,-1 0 1 0 0,1 0-23 0 0,-4 17 441 0 0,4-16-420 0 0,-1 0 1 0 0,1 0 0 0 0,0 0 0 0 0,0 0-1 0 0,0 0 1 0 0,0 1 0 0 0,0-1 0 0 0,0 0-1 0 0,1 0 1 0 0,-1 0 0 0 0,1 0 0 0 0,0 0-1 0 0,-1 0 1 0 0,1 0 0 0 0,0 0 0 0 0,0 0-1 0 0,0 0 1 0 0,0 0 0 0 0,1 0-22 0 0,7 10-31 0 0,-9-11 35 0 0,1 0-1 0 0,0 0 0 0 0,-1 0 0 0 0,1 0 0 0 0,0 0 1 0 0,-1 0-1 0 0,1 0 0 0 0,0 0 0 0 0,0 0 0 0 0,0-1 1 0 0,0 1-1 0 0,0 0 0 0 0,0 0 0 0 0,0-1 0 0 0,0 1 1 0 0,0-1-1 0 0,0 1 0 0 0,1-1 0 0 0,-1 1 0 0 0,1-1-3 0 0,11 5-113 0 0,-11-4 76 0 0,-1-1 0 0 0,1 1 0 0 0,-1 0 0 0 0,1-1 0 0 0,-1 1 0 0 0,1-1 0 0 0,0 0 0 0 0,-1 1 0 0 0,2-1 37 0 0,-3 0-22 0 0,1 0 1 0 0,0 0-1 0 0,-1 0 1 0 0,1 0-1 0 0,-1 0 1 0 0,1 0-1 0 0,0 0 0 0 0,-1 0 1 0 0,1 0-1 0 0,-1 0 1 0 0,1 1-1 0 0,0-1 1 0 0,-1 0-1 0 0,1 0 1 0 0,-1 1-1 0 0,1-1 1 0 0,-1 0-1 0 0,1 1 1 0 0,-1-1-1 0 0,1 0 1 0 0,-1 1-1 0 0,1-1 1 0 0,-1 1-1 0 0,0-1 1 0 0,1 1-1 0 0,-1-1 1 0 0,0 1-1 0 0,1-1 1 0 0,-1 1 21 0 0,1 1-38 0 0,-1 0-1 0 0,0 0 1 0 0,0-1 0 0 0,0 1 0 0 0,0 0 0 0 0,0 0 0 0 0,0 0-1 0 0,0 1 39 0 0,-1 6 41 0 0,2-9-72 0 0,-1 0-1 0 0,0 0 1 0 0,0 0 0 0 0,0 0-1 0 0,0 1 1 0 0,1-1-1 0 0,-1 0 1 0 0,0 0-1 0 0,0 0 1 0 0,0 0 0 0 0,1 0-1 0 0,-1 0 1 0 0,0 0-1 0 0,0 1 1 0 0,1-1-1 0 0,-1 0 1 0 0,0 0 0 0 0,0 0-1 0 0,1 0 1 0 0,-1 0-1 0 0,0 0 1 0 0,0 0-1 0 0,1 0 1 0 0,-1 0-1 0 0,0 0 1 0 0,0-1 0 0 0,1 1-1 0 0,-1 0 1 0 0,0 0-1 0 0,0 0 1 0 0,0 0-1 0 0,1 0 1 0 0,-1 0 0 0 0,0 0-1 0 0,0-1 32 0 0,0 1-12 0 0,1 0 0 0 0,-1 0 0 0 0,0-1 0 0 0,1 1 0 0 0,-1 0 0 0 0,0-1 0 0 0,0 1 0 0 0,1 0 0 0 0,-1 0 0 0 0,1 0 0 0 0,-1-1 0 0 0,0 1 0 0 0,1 0 0 0 0,-1 0 0 0 0,0 0 0 0 0,1 0 0 0 0,-1 0 0 0 0,1 0 12 0 0,3 3 327 0 0,-2-1-214 0 0,-2-2-122 0 0,0 0 0 0 0,0 0-1 0 0,0 0 1 0 0,0 0 0 0 0,1 1 0 0 0,-1-1-1 0 0,0 0 1 0 0,0 0 0 0 0,0 0 0 0 0,0 0 0 0 0,0 0-1 0 0,1 0 1 0 0,-1 0 0 0 0,0 1 0 0 0,0-1-1 0 0,0 0 1 0 0,0 0 0 0 0,1 0 0 0 0,-1 0-1 0 0,0 0 1 0 0,0 0 0 0 0,0 0 0 0 0,0 0-1 0 0,1 0 1 0 0,-1 0 0 0 0,0 0 0 0 0,0 0-1 0 0,0 0 1 0 0,0 0 0 0 0,1 0 9 0 0,-1-5-664 0 0,0 5 665 0 0,0 0 0 0 0,0-1-1 0 0,0 1 1 0 0,0 0-1 0 0,0-1 1 0 0,0 1-1 0 0,0 0 1 0 0,0-1 0 0 0,0 1-1 0 0,0 0 1 0 0,-1-1-1 0 0,1 1 1 0 0,0 0-1 0 0,0 0 1 0 0,0-1 0 0 0,-1 1-1 0 0,1 0 1 0 0,0 0-1 0 0,0-1 1 0 0,-1 1-1 0 0,1 0 1 0 0,0 0 0 0 0,0 0-1 0 0,-1-1 1 0 0,1 1-1 0 0,0 0 1 0 0,-1 0-1 0 0,1 0 1 0 0,0 0 0 0 0,-1 0-1 0 0,1 0 1 0 0,0 0-1 0 0,-1 0 1 0 0,1 0-1 0 0,0 0 1 0 0,-1 0-1 0 0,0-1 19 0 0,0 0 1 0 0,0 0-1 0 0,0 0 0 0 0,0 0 1 0 0,0 0-1 0 0,1 0 1 0 0,-1 0-1 0 0,0 0 0 0 0,0 0 1 0 0,1 0-1 0 0,-1 0 1 0 0,1 0-1 0 0,-1-1 0 0 0,1 1 1 0 0,-1-1-20 0 0,1-1 28 0 0,0-1 0 0 0,-1 1 0 0 0,1 0 0 0 0,-1 0 0 0 0,0-1 0 0 0,0 1 0 0 0,0 0 0 0 0,0 0 1 0 0,0 0-29 0 0,-4-6 210 0 0,0 1-1 0 0,-2-4-209 0 0,-5-6 112 0 0,8 13 19 0 0,0 0-1 0 0,0 0 1 0 0,-1 0 0 0 0,1 1-1 0 0,-1 0 1 0 0,0 0 0 0 0,0 0-1 0 0,-1 0 1 0 0,1 1 0 0 0,-6-3-131 0 0,7 5 58 0 0,1-1 1 0 0,-1 1 0 0 0,0 0-1 0 0,0 0 1 0 0,0 0-1 0 0,0 0 1 0 0,0 1 0 0 0,0 0-1 0 0,0 0 1 0 0,0 0-1 0 0,0 0 1 0 0,0 0 0 0 0,0 1-1 0 0,0 0 1 0 0,0 0-1 0 0,-3 1-58 0 0,-9 3 46 0 0,11-4-1 0 0,0 1 0 0 0,0-1 0 0 0,1 1 0 0 0,-1 0-1 0 0,0 1 1 0 0,-1 0-45 0 0,-17 9 185 0 0,18-9-130 0 0,-1-1 0 0 0,1 1 0 0 0,-1 0 1 0 0,0 1-56 0 0,-56 47-189 0 0,30-24 241 0 0,2 3-1 0 0,-4 5-51 0 0,19-19 31 0 0,-41 46-4 0 0,4-3 34 0 0,35-40-138 0 0,1 1 0 0 0,1 0 0 0 0,0 2 77 0 0,10-10 25 0 0,4-10-30 0 0,0 0 0 0 0,0 0 0 0 0,0 0 0 0 0,0 0 1 0 0,0 0-1 0 0,0 0 0 0 0,-1 1 5 0 0,8-18-1164 0 0,6-8 1009 0 0,54-73-257 0 0,-24 36 329 0 0,-35 49 72 0 0,5-7-58 0 0,0 1-1 0 0,2 0 0 0 0,6-6 70 0 0,-15 16 98 0 0,-5 6 85 0 0,-3 5 11 0 0,-38 49 183 0 0,-18 24 85 0 0,15-21-505 0 0,-17 34-6 0 0,21-29 93 0 0,-20 28 42 0 0,58-87-116 0 0,0 1-1 0 0,0 0 0 0 0,0-1 1 0 0,1 1-1 0 0,-1 0 0 0 0,1 0 1 0 0,0-1-1 0 0,0 1 0 0 0,-1 3 31 0 0,8-12-292 0 0,-2-2 303 0 0,1 0-1 0 0,0 1 0 0 0,0-1 1 0 0,0 1-1 0 0,4-3-10 0 0,3-4-60 0 0,-1 0 0 0 0,0-1 0 0 0,5-12 60 0 0,16-20-120 0 0,33-36 205 0 0,12-7-85 0 0,-76 88 1 0 0,0 1 18 0 0,1-1 0 0 0,-1 1 0 0 0,1 0 0 0 0,-1-1 0 0 0,0 1 0 0 0,2-1-19 0 0,-3 2 2 0 0,0 0-1 0 0,0 0 1 0 0,0 1 0 0 0,0-1-1 0 0,0 0 1 0 0,0 0 0 0 0,0 0-1 0 0,0 0 1 0 0,0 0 0 0 0,0 0-1 0 0,0 0 1 0 0,0 0-1 0 0,0 0 1 0 0,0 0 0 0 0,0 0-1 0 0,0 0 1 0 0,0 0 0 0 0,0 0-1 0 0,0 0 1 0 0,0 0 0 0 0,0 0-1 0 0,0 0 1 0 0,0 0-1 0 0,0 0 1 0 0,0 0 0 0 0,0 0-1 0 0,0 0 1 0 0,0 0 0 0 0,0 0-1 0 0,0 0 1 0 0,0 0 0 0 0,0 0-1 0 0,0 0 1 0 0,0 0-1 0 0,0 0 1 0 0,1 0 0 0 0,-1 0-1 0 0,0 0 1 0 0,0 0 0 0 0,0 0-1 0 0,0 0 1 0 0,0 0 0 0 0,0 0-1 0 0,0 0 1 0 0,0 0-1 0 0,0 0 1 0 0,0 0 0 0 0,0 0-1 0 0,0 0 1 0 0,0 0 0 0 0,0 0-1 0 0,0 0 1 0 0,0 0 0 0 0,0 0-1 0 0,0 0 1 0 0,0 0-1 0 0,0 0 1 0 0,0 0 0 0 0,0 0-1 0 0,0 0-1 0 0,-2 4 105 0 0,-4 4-5 0 0,-27 32-31 0 0,2 1-1 0 0,-4 10-68 0 0,-30 55 56 0 0,28-44-78 0 0,25-42-128 0 0,5-10 131 0 0,1 0-1 0 0,0 0 1 0 0,1 0-1 0 0,0 1 1 0 0,-2 6 19 0 0,7-16-506 0 0,1-2 165 0 0,5-6 28 0 0,5-10 258 0 0,31-49-437 0 0,29-34 492 0 0,-41 58 29 0 0,6-3-183 0 0,30-30 154 0 0,-35 41-122 0 0,-4 5 147 0 0,-26 27-54 0 0,-2 4-44 0 0,-3 3 71 0 0,-2 7-6 0 0,-1 0-1 0 0,0-1 1 0 0,-1 1-1 0 0,-3 3 9 0 0,-14 19 133 0 0,-24 42 228 0 0,-39 63-451 0 0,50-78-39 0 0,52-88-738 0 0,-6 10 809 0 0,17-30 48 0 0,3 3-1 0 0,1 0 0 0 0,2 1 1 0 0,2 2-1 0 0,18-15 11 0 0,-31 32-58 0 0,-13 14 182 0 0,0 1-1 0 0,2 0-123 0 0,-9 9 4 0 0,0 0-1 0 0,0 0 0 0 0,0 0 1 0 0,0 0-1 0 0,0 0 0 0 0,0 0 0 0 0,0 0 1 0 0,0-1-1 0 0,0 1 0 0 0,0 0 1 0 0,0 0-1 0 0,0 0 0 0 0,0 0 1 0 0,0 0-1 0 0,0 0 0 0 0,0 0 1 0 0,0 0-1 0 0,0 0 0 0 0,0 0 1 0 0,0 0-1 0 0,1 0 0 0 0,-1 0 0 0 0,0 0 1 0 0,0 0-1 0 0,0 0 0 0 0,0 0 1 0 0,0 0-1 0 0,0 0 0 0 0,0 0 1 0 0,0 0-1 0 0,0 0 0 0 0,0 0 1 0 0,0 0-1 0 0,0 0 0 0 0,1 0 0 0 0,-1 0 1 0 0,0 0-1 0 0,0 0 0 0 0,0 0 1 0 0,0 0-1 0 0,0 0 0 0 0,0 0 1 0 0,0 0-1 0 0,0 0 0 0 0,0 0 1 0 0,0 0-1 0 0,0 0 0 0 0,0 0 0 0 0,1 0 1 0 0,-1 0-1 0 0,0 0 0 0 0,0 0 1 0 0,0 0-1 0 0,0 0 0 0 0,0 0 1 0 0,0 0-4 0 0,-1 7 138 0 0,-3 7-15 0 0,-1-4-42 0 0,-1 0 0 0 0,0-1 0 0 0,-1 1 0 0 0,0-1 0 0 0,-4 4-81 0 0,-10 14 21 0 0,-92 140-53 0 0,112-165 28 0 0,0 0 0 0 0,0-1 0 0 0,0 1 0 0 0,0-1 0 0 0,0 1 1 0 0,-1-1-1 0 0,1 0 0 0 0,-1 1 4 0 0,2-6-361 0 0,3-3 231 0 0,18-34 5 0 0,11-14 125 0 0,-23 40 23 0 0,1 1-1 0 0,1 0 1 0 0,0 1 0 0 0,1 0-1 0 0,4-2-22 0 0,41-42-67 0 0,-51 51 119 0 0,-5 5-71 0 0,-3 3 6 0 0,0 2 20 0 0,-28 38 434 0 0,-21 30-430 0 0,42-58 135 0 0,0 0 0 0 0,-3 7-146 0 0,5-9-3 0 0,0 0-1 0 0,-1 0 0 0 0,0-1 1 0 0,-2 1 3 0 0,4-3-41 0 0,3-5-280 0 0,7-11 117 0 0,28-49 203 0 0,3 2-1 0 0,2 1 1 0 0,23-22 1 0 0,-39 51 155 0 0,-35 34-181 0 0,-59 87 492 0 0,61-81-333 0 0,1 1 0 0 0,-1 3-133 0 0,-9 13 166 0 0,-72 103-77 0 0,91-133-129 0 0,0 0-70 0 0,0 0 0 0 0,0-1-1 0 0,0 1 1 0 0,0-1-1 0 0,-2 3 111 0 0,3-6-400 0 0,1-3-17 0 0,2-2-202 0 0,29-57-214 0 0,34-64 896 0 0,-50 105-38 0 0,-11 17-17 0 0,-1 0-1 0 0,1-1 1 0 0,-1 1-1 0 0,0 0 0 0 0,-1-1 1 0 0,1 0-8 0 0,-3 6 1 0 0,0 0 0 0 0,0 0 0 0 0,0 0 1 0 0,0 0-1 0 0,0 0 0 0 0,0 0 0 0 0,0 0 0 0 0,0 0 1 0 0,0 0-1 0 0,0 0 0 0 0,0 0 0 0 0,0-1 1 0 0,0 1-1 0 0,0 0 0 0 0,0 0 0 0 0,0 0 0 0 0,0 0 1 0 0,0 0-1 0 0,0 0 0 0 0,0 0 0 0 0,0 0 0 0 0,0 0 1 0 0,0 0-1 0 0,0 0 0 0 0,0 0 0 0 0,0 0 0 0 0,0 0 1 0 0,0 0-1 0 0,0 0 0 0 0,0 0 0 0 0,0 0 1 0 0,0 0-1 0 0,0-1 0 0 0,0 1 0 0 0,0 0 0 0 0,0 0 1 0 0,0 0-1 0 0,0 0 0 0 0,0 0 0 0 0,0 0 0 0 0,0 0 1 0 0,0 0-1 0 0,0 0 0 0 0,0 0 0 0 0,0 0 1 0 0,-1 0-1 0 0,1 0 0 0 0,0 0 0 0 0,0 0 0 0 0,0 0 1 0 0,0 0-1 0 0,0 0 0 0 0,0 0 0 0 0,0 0 0 0 0,0 0 1 0 0,0 0-1 0 0,0 0-1 0 0,-5 2 158 0 0,-4 4 136 0 0,-33 35 312 0 0,31-30-537 0 0,0 0-1 0 0,-3 5-68 0 0,2-3 47 0 0,-8 8-47 0 0,1-5 128 0 0,0-1 1 0 0,-1 0 0 0 0,0-1-1 0 0,-7 2-128 0 0,-14 5-25 0 0,-41 15 25 0 0,49-22 44 0 0,9-3 86 0 0,0-2 1 0 0,-1 0-1 0 0,-17 2-130 0 0,21-7 67 0 0,1-1 0 0 0,0 0 1 0 0,-1-2-1 0 0,1 0 0 0 0,-8-2-67 0 0,0 0 28 0 0,1 1 1 0 0,-1 2-1 0 0,1 1 0 0 0,-23 5-28 0 0,25-2 213 0 0,-14 9-70 0 0,38-14-105 0 0,0-1 0 0 0,0 1 0 0 0,0 0-1 0 0,1-1 1 0 0,-1 1 0 0 0,0 0 0 0 0,0-1-1 0 0,0 1 1 0 0,0 0-38 0 0,1 0 6 0 0,0-1 0 0 0,0 0 0 0 0,0 0 1 0 0,0 0-1 0 0,0 0 0 0 0,0 0 0 0 0,0 0 0 0 0,-1 0 0 0 0,1 0 0 0 0,0 0 0 0 0,0 0 0 0 0,0 0 0 0 0,0 0 0 0 0,0 1 0 0 0,0-1 0 0 0,0 0 0 0 0,0 0 1 0 0,0 0-1 0 0,0 0 0 0 0,0 0 0 0 0,0 0 0 0 0,0 0 0 0 0,0 0 0 0 0,0 0 0 0 0,0 1 0 0 0,0-1 0 0 0,0 0 0 0 0,0 0 0 0 0,0 0 0 0 0,0 0 1 0 0,0 0-1 0 0,0 0 0 0 0,1 0 0 0 0,-1 0 0 0 0,0 0 0 0 0,0 1-6 0 0,6-1 58 0 0,18-4 212 0 0,-14 2-270 0 0,0 1 0 0 0,0-2 0 0 0,0 1 0 0 0,0-1 0 0 0,28-10-21 0 0,0 3-1 0 0,0 1 0 0 0,19-1 22 0 0,-44 8-105 0 0,-9 2 53 0 0,-1-1 1 0 0,0 1-1 0 0,0 0 1 0 0,1 0 0 0 0,1 0 51 0 0,-4 0-26 0 0,1 0 1 0 0,-1 0-1 0 0,1 1 1 0 0,-1-1-1 0 0,0 1 1 0 0,0-1-1 0 0,1 1 1 0 0,-1-1-1 0 0,0 1 1 0 0,0 0 0 0 0,0 0-1 0 0,0-1 1 0 0,1 1-1 0 0,-1 1 26 0 0,-1-2-9 0 0,1 1 0 0 0,-1-1 0 0 0,0 1 0 0 0,0-1 1 0 0,0 1-1 0 0,0-1 0 0 0,0 1 0 0 0,0 0 0 0 0,0-1 0 0 0,0 1 0 0 0,0-1 0 0 0,0 1 0 0 0,0-1 0 0 0,0 1 1 0 0,-1-1-1 0 0,1 1 0 0 0,0-1 0 0 0,0 1 0 0 0,0-1 0 0 0,-1 1 0 0 0,1-1 0 0 0,0 1 0 0 0,-1-1 0 0 0,1 0 0 0 0,0 1 1 0 0,-1-1 8 0 0,-9 13-190 0 0,6-10 159 0 0,0 1 0 0 0,-1-1 0 0 0,0 0-1 0 0,0 0 1 0 0,-4 2 31 0 0,-9 5 22 0 0,6-2-26 0 0,4-2 56 0 0,-1-1 0 0 0,1 0 0 0 0,-1 0 0 0 0,-7 2-52 0 0,-12 3-31 0 0,-45 16 144 0 0,-1-3 0 0 0,-8-2-113 0 0,57-16-52 0 0,-32 7 135 0 0,-44 3-83 0 0,80-12 94 0 0,1 1-1 0 0,-9 3-93 0 0,-21 3 418 0 0,40-6-109 0 0,9-2-34 0 0,5 0-19 0 0,5-1-125 0 0,0 0-1 0 0,0 0 0 0 0,0-1 1 0 0,0-1-1 0 0,0 0 0 0 0,0 0 1 0 0,2-1-131 0 0,-9 2 6 0 0,22-3 147 0 0,0 2 0 0 0,10 1-153 0 0,13-1 52 0 0,-12 0-26 0 0,-6 0-154 0 0,0-1 0 0 0,0-1 0 0 0,6-3 128 0 0,-12 0-373 0 0,1 0-1 0 0,3-4 374 0 0,-8 4-335 0 0,-13 5 149 0 0,0-1 1 0 0,0 0-1 0 0,0-1 1 0 0,0 0-1 0 0,2-1 186 0 0,-6 3-109 0 0,6-4-137 0 0,-6 3 98 0 0,-3 1-65 0 0,-12 4 312 0 0,3 0 0 0 0,-26 2 37 0 0,10-1 129 0 0,0 1 0 0 0,0 1 0 0 0,-17 7-265 0 0,-101 49 144 0 0,134-57-133 0 0,0 0 1 0 0,1 1 0 0 0,-1 0 0 0 0,1 1 0 0 0,1-1 0 0 0,-1 2-1 0 0,1-1 1 0 0,-7 9-12 0 0,15-16 7 0 0,0 0-1 0 0,0 0 1 0 0,0 0 0 0 0,0 0-1 0 0,0 1 1 0 0,0-1-1 0 0,-1 0 1 0 0,1 0 0 0 0,0 0-1 0 0,0 0 1 0 0,0 0-1 0 0,0 0 1 0 0,0 0 0 0 0,0 0-1 0 0,0 0 1 0 0,0 0-1 0 0,0 1 1 0 0,0-1 0 0 0,0 0-1 0 0,0 0 1 0 0,0 0-1 0 0,0 0 1 0 0,0 0-1 0 0,0 0 1 0 0,0 0 0 0 0,0 1-1 0 0,0-1 1 0 0,0 0-1 0 0,0 0 1 0 0,0 0 0 0 0,0 0-1 0 0,0 0 1 0 0,0 0-1 0 0,0 0 1 0 0,0 0 0 0 0,0 1-1 0 0,0-1 1 0 0,0 0-1 0 0,0 0 1 0 0,0 0 0 0 0,0 0-1 0 0,0 0 1 0 0,0 0-1 0 0,1 0 1 0 0,-1 0-1 0 0,0 0 1 0 0,0 0 0 0 0,0 1-1 0 0,0-1 1 0 0,0 0-1 0 0,0 0 1 0 0,0 0 0 0 0,0 0-1 0 0,0 0 1 0 0,1 0-1 0 0,-1 0-6 0 0,10 0 212 0 0,12-4 39 0 0,24-9-15 0 0,-20 5-269 0 0,7 0 33 0 0,-7 3-6 0 0,-7 0 53 0 0,2 2 0 0 0,11-1-47 0 0,-3 1 39 0 0,-17 1-228 0 0,0 1 0 0 0,0 1 0 0 0,8 0 189 0 0,-15 0-96 0 0,0 1-126 0 0,-5-1 201 0 0,0 0 1 0 0,0 0-1 0 0,0 0 0 0 0,0 0 0 0 0,0 0 0 0 0,0 0 0 0 0,0 0 0 0 0,0 0 1 0 0,0 0-1 0 0,0 0 0 0 0,0 0 0 0 0,0 0 0 0 0,0 0 0 0 0,0 0 1 0 0,0 0-1 0 0,0 0 0 0 0,0 0 0 0 0,0 0 0 0 0,0 0 0 0 0,0 0 21 0 0,-2 0-116 0 0,0 0 0 0 0,1 0 0 0 0,-1 0 0 0 0,0 0 0 0 0,0 0 0 0 0,-1 1 116 0 0,-1 0-131 0 0,-102 14 407 0 0,89-13-141 0 0,-2 1 94 0 0,0 0 0 0 0,-12 4-229 0 0,-31 14-159 0 0,59-21 896 0 0,10-3-395 0 0,12-3-184 0 0,8-4-79 0 0,-22 8-43 0 0,0 0 1 0 0,0 0-1 0 0,0 1 0 0 0,1-1 0 0 0,-1 1 0 0 0,0 0 0 0 0,1 0 0 0 0,-1 1 0 0 0,0 0 1 0 0,1 0-37 0 0,2 0 11 0 0,0 0 1 0 0,0-1-1 0 0,-1 1 0 0 0,1-2 1 0 0,0 1-1 0 0,-1-1 1 0 0,4-1-12 0 0,25-5-94 0 0,-23 5 72 0 0,-10 2-11 0 0,1 0 0 0 0,-1 1 0 0 0,0-1 0 0 0,1 1 0 0 0,-1-1 0 0 0,1 1 0 0 0,-1 0 0 0 0,1 1 0 0 0,-1-1 0 0 0,1 0 0 0 0,-1 1 33 0 0,3 1 40 0 0,6 1-191 0 0,-12-3 131 0 0,0 0 0 0 0,1 1-1 0 0,-1-1 1 0 0,0 0 0 0 0,0 0 0 0 0,1 0 0 0 0,-1 0 0 0 0,0 1 0 0 0,1-1 0 0 0,-1 0 0 0 0,0 0 0 0 0,0 1 0 0 0,1-1-1 0 0,-1 0 1 0 0,0 0 0 0 0,0 1 0 0 0,0-1 0 0 0,1 0 0 0 0,-1 1 0 0 0,0-1 0 0 0,0 0 0 0 0,0 1 0 0 0,0-1-1 0 0,0 0 1 0 0,0 1 20 0 0,0-1-22 0 0,0 0 0 0 0,0 1-1 0 0,0-1 1 0 0,0 0 0 0 0,-1 0-1 0 0,1 1 1 0 0,0-1 0 0 0,0 0-1 0 0,0 0 1 0 0,-1 0 0 0 0,1 1-1 0 0,0-1 1 0 0,0 0 0 0 0,-1 0-1 0 0,1 0 1 0 0,0 0 0 0 0,-1 0-1 0 0,1 1 1 0 0,0-1 0 0 0,0 0-1 0 0,-1 0 1 0 0,1 0 0 0 0,0 0-1 0 0,-1 0 1 0 0,1 0 0 0 0,0 0-1 0 0,-1 0 1 0 0,1 0 0 0 0,0 0-1 0 0,-1 0 23 0 0,-9-1-437 0 0,1 1 348 0 0,-1 0 0 0 0,0 0 0 0 0,-2 1 89 0 0,-7 1 23 0 0,-25 0 281 0 0,-40 9-304 0 0,78-11 20 0 0,0 1 0 0 0,1 0 0 0 0,0 1 0 0 0,-1-1 0 0 0,1 1 0 0 0,0 0 0 0 0,0 1-1 0 0,0-1 1 0 0,0 1 0 0 0,-4 3-20 0 0,6-4 140 0 0,2-1-122 0 0,1-1-1 0 0,-1 0 0 0 0,1 0 0 0 0,0 0 1 0 0,-1 0-1 0 0,1 0 0 0 0,0 1 0 0 0,0-1 1 0 0,-1 0-1 0 0,1 0 0 0 0,0 0 0 0 0,-1 1 1 0 0,1-1-1 0 0,0 0 0 0 0,0 1 0 0 0,-1-1 1 0 0,1 0-1 0 0,0 0 0 0 0,0 1 0 0 0,0-1 1 0 0,0 0-1 0 0,-1 1 0 0 0,1-1 0 0 0,0 1 1 0 0,0-1-1 0 0,0 0 0 0 0,0 1 0 0 0,0-1 1 0 0,0 0-1 0 0,0 1 0 0 0,0-1 0 0 0,0 1-17 0 0,20-4 518 0 0,-13 4-494 0 0,0-2 0 0 0,0 1 0 0 0,1-1 1 0 0,-1 0-1 0 0,0-1 0 0 0,0 1 0 0 0,4-3-24 0 0,17-3 48 0 0,23-4 18 0 0,-18 3-460 0 0,5 1 394 0 0,-8-2-675 0 0,-20 5 181 0 0,-9 2-25 0 0,-7 3 259 0 0,-10 2 77 0 0,10-3 139 0 0,1 1 0 0 0,-1 0 0 0 0,1 1 0 0 0,0-1 0 0 0,-1 1 0 0 0,1 0 0 0 0,-1 1 44 0 0,-24 12 32 0 0,-36 23 7 0 0,66-38-42 0 0,0 0 1 0 0,-1 1 0 0 0,1-1 0 0 0,0 0 0 0 0,-1 0 0 0 0,1 0 0 0 0,-1 0 0 0 0,1 0 0 0 0,0 0 0 0 0,-1 0-1 0 0,1 0 1 0 0,0 1 0 0 0,-1-1 0 0 0,1 0 0 0 0,0-1 0 0 0,-1 1 0 0 0,1 0 0 0 0,-1 0 2 0 0,1 0 8 0 0,0 0 1 0 0,0 0-1 0 0,0 0 1 0 0,0 0-1 0 0,0 0 1 0 0,-1 0 0 0 0,1-1-1 0 0,0 1 1 0 0,0 0-1 0 0,0 0 1 0 0,0 0-1 0 0,0 0 1 0 0,0 0-1 0 0,0-1 1 0 0,0 1-1 0 0,0 0 1 0 0,0 0 0 0 0,0 0-1 0 0,0 0 1 0 0,0-1-1 0 0,0 1 1 0 0,0 0-1 0 0,0 0 1 0 0,0 0-1 0 0,0 0 1 0 0,0 0-1 0 0,0-1-8 0 0,0 0 39 0 0,0 0-1 0 0,1 0 1 0 0,-1 0-1 0 0,0 0 1 0 0,1 0-1 0 0,-1 0 1 0 0,1 0-1 0 0,-1 0 1 0 0,1 1-1 0 0,0-1 1 0 0,-1 0-1 0 0,1 0-38 0 0,0 0 7 0 0,-1 1 0 0 0,1 0 1 0 0,0-1-1 0 0,-1 1 0 0 0,1 0 0 0 0,0-1 0 0 0,-1 1 0 0 0,1 0 0 0 0,0 0 0 0 0,-1 0 0 0 0,1-1 0 0 0,0 1 0 0 0,-1 0 0 0 0,1 0 0 0 0,0 0-7 0 0,0 0 35 0 0,1 0 0 0 0,-1 0 1 0 0,0 0-1 0 0,0 0 0 0 0,0-1 0 0 0,1 1 0 0 0,-1-1 0 0 0,1 0-35 0 0,1 0 82 0 0,0 0 0 0 0,0 0 0 0 0,-1 0-1 0 0,1 0 1 0 0,0 1 0 0 0,3-1-82 0 0,20-2 128 0 0,-18 2-86 0 0,0 0-1 0 0,0 0 1 0 0,-1 0-1 0 0,1-1 1 0 0,-1 0-1 0 0,1-1 1 0 0,1 0-42 0 0,49-24 8 0 0,-28 15 26 0 0,-1-3 0 0 0,1-1-34 0 0,-18 8-125 0 0,0-1 1 0 0,0-1-1 0 0,6-7 125 0 0,-4 4-281 0 0,14-10 281 0 0,88-54-219 0 0,-62 49-52 0 0,-49 27 346 0 0,-10 3-10 0 0,2-1-47 0 0,0 0 0 0 0,0 0 0 0 0,0 0 0 0 0,0 1 0 0 0,0 0 0 0 0,0 0-1 0 0,0-1 1 0 0,0 2 0 0 0,0 0-18 0 0,-9 5 52 0 0,-24 16 449 0 0,-27 24-501 0 0,43-33 6 0 0,14-11-16 0 0,0 1-1 0 0,-1 0 1 0 0,2 0 0 0 0,-1 1 0 0 0,0-1 0 0 0,1 1 0 0 0,0 1 0 0 0,0-1 10 0 0,4-4 7 0 0,0 0 0 0 0,0 0 0 0 0,0 1 0 0 0,0-1 0 0 0,0 0 0 0 0,1 0-7 0 0,0-2 0 0 0,0 1 1 0 0,0-1-1 0 0,0 0 0 0 0,0 0 1 0 0,0 0-1 0 0,0 0 1 0 0,0 0-1 0 0,0 0 0 0 0,0 0 1 0 0,0 0-1 0 0,0 0 1 0 0,0 0-1 0 0,0 1 0 0 0,0-1 1 0 0,0 0-1 0 0,0 0 0 0 0,0 0 1 0 0,0 0-1 0 0,0 0 1 0 0,0 0-1 0 0,0 0 0 0 0,0 0 1 0 0,0 0-1 0 0,0 0 1 0 0,0 1-1 0 0,0-1 0 0 0,0 0 1 0 0,0 0-1 0 0,0 0 0 0 0,0 0 1 0 0,0 0-1 0 0,0 0 1 0 0,1 0-1 0 0,-1 0 0 0 0,0 0 1 0 0,0 0-1 0 0,0 0 0 0 0,0 0 1 0 0,0 0-1 0 0,0 0 1 0 0,0 0-1 0 0,0 0 0 0 0,0 0 1 0 0,1 0-1 0 0,7-3 7 0 0,7-8 4 0 0,-1 3 42 0 0,0-1 0 0 0,8-3-53 0 0,-6 4-59 0 0,0-2 0 0 0,0 0 0 0 0,10-9 59 0 0,-7 5-42 0 0,38-32 58 0 0,-31 24-220 0 0,18-11 204 0 0,-36 30-103 0 0,-7 3 91 0 0,-4 4 21 0 0,-28 24-49 0 0,15-13 234 0 0,-3 3-194 0 0,-18 20 173 0 0,-49 55 53 0 0,83-91-249 0 0,1 1-1 0 0,0 0 1 0 0,0 0 0 0 0,0 0 0 0 0,0 0-1 0 0,1 0 1 0 0,-1 0 0 0 0,1 0-1 0 0,0 0 1 0 0,0 1 0 0 0,0-1 0 0 0,0 1-1 0 0,1-1 24 0 0,0-3-6 0 0,0 0 1 0 0,0 0-1 0 0,0 1 0 0 0,0-1 0 0 0,0 0 0 0 0,0 0 1 0 0,0 0-1 0 0,0 0 0 0 0,0 0 0 0 0,0 0 0 0 0,0 0 1 0 0,0 0-1 0 0,0 0 0 0 0,0 0 0 0 0,0 1 0 0 0,0-1 1 0 0,0 0-1 0 0,0 0 0 0 0,0 0 0 0 0,0 0 0 0 0,0 0 1 0 0,0 0-1 0 0,0 0 0 0 0,0 0 0 0 0,1 0 0 0 0,-1 0 1 0 0,0 0-1 0 0,0 0 0 0 0,0 0 0 0 0,0 0 0 0 0,0 0 1 0 0,0 0-1 0 0,0 0 0 0 0,0 0 0 0 0,0 0 0 0 0,0 0 0 0 0,1 0 1 0 0,-1 0-1 0 0,0 0 0 0 0,0 0 0 0 0,0 0 0 0 0,0 0 1 0 0,0 0-1 0 0,0 0 0 0 0,0 0 0 0 0,0 0 0 0 0,0 0 6 0 0,7-2-156 0 0,4-7 157 0 0,40-41-248 0 0,8-13 247 0 0,-44 46-93 0 0,-7 10-13 0 0,-14 13 27 0 0,-5 3 270 0 0,0 0 0 0 0,1 1 0 0 0,-7 8-191 0 0,-11 11-269 0 0,23-24 205 0 0,-2 0 59 0 0,1 1 0 0 0,0 0 0 0 0,1 0-1 0 0,0 1 1 0 0,-1 0 0 0 0,-1 4 5 0 0,6-9-180 0 0,2-5 68 0 0,13-30-220 0 0,-13 30 309 0 0,-1 0-1 0 0,1 0 1 0 0,-1-1 0 0 0,0 1-1 0 0,0 0 1 0 0,0 0 0 0 0,0 0-1 0 0,0-1 1 0 0,-1-1 23 0 0,1 3 12 0 0,-1 0 0 0 0,1 1 1 0 0,-1-1-1 0 0,0 0 0 0 0,1 0 1 0 0,-1 1-1 0 0,0-1 0 0 0,0 1 0 0 0,0-1 1 0 0,0 1-1 0 0,0-1 0 0 0,0 1 1 0 0,-1 0-1 0 0,1-1 0 0 0,0 1 0 0 0,-1 0 1 0 0,-1-1-13 0 0,2 1 4 0 0,-1 0 0 0 0,1 0 1 0 0,-1 0-1 0 0,0 0 0 0 0,0 0 1 0 0,1 1-1 0 0,-1-1 0 0 0,0 0 0 0 0,0 1 1 0 0,0-1-1 0 0,1 1 0 0 0,-1 0 1 0 0,0 0-1 0 0,0 0 0 0 0,0 0 1 0 0,0 0-1 0 0,0 0 0 0 0,0 0 1 0 0,0 1-1 0 0,1-1 0 0 0,-3 1-4 0 0,-2 1 9 0 0,-1-1 0 0 0,1 1 0 0 0,0 0-1 0 0,0 1 1 0 0,1 0 0 0 0,-1 0 0 0 0,0 0-1 0 0,1 0 1 0 0,-1 2-9 0 0,-10 5 10 0 0,12-7-10 0 0,1-1 1 0 0,-1 0-1 0 0,-3 4 0 0 0,-44 37-76 0 0,48-41 115 0 0,-1 2-29 0 0,-1 0-1 0 0,1 0 0 0 0,-1 0 1 0 0,0 0-1 0 0,0-1 1 0 0,0 0-1 0 0,-2 0-9 0 0,6-2 9 0 0,1-1-1 0 0,-1 0 1 0 0,0 0-1 0 0,0 1 1 0 0,0-1-1 0 0,1 0 1 0 0,-1 0-1 0 0,0 0 1 0 0,0 0-1 0 0,0 0 1 0 0,1 0-1 0 0,-1-1 1 0 0,-1 1-9 0 0,2 0-2 0 0,0 0 1 0 0,0 0-1 0 0,0 0 0 0 0,0 0 1 0 0,0 0-1 0 0,0 0 0 0 0,0 0 0 0 0,0 0 1 0 0,0 0-1 0 0,0 0 0 0 0,0 0 1 0 0,0 0-1 0 0,0 0 0 0 0,-1 0 1 0 0,1 0-1 0 0,0 0 0 0 0,0 0 1 0 0,0 0-1 0 0,0 0 0 0 0,0 0 0 0 0,0 0 1 0 0,0 0-1 0 0,0 0 0 0 0,0 0 1 0 0,0 0-1 0 0,0 0 0 0 0,0 0 1 0 0,0 0-1 0 0,0 0 0 0 0,0 0 1 0 0,0 0-1 0 0,-1 0 0 0 0,1 0 0 0 0,0 0 1 0 0,0 0-1 0 0,0 0 0 0 0,0 0 1 0 0,0 0-1 0 0,0 0 0 0 0,0 0 1 0 0,0 0-1 0 0,0 0 0 0 0,0 1 1 0 0,0-1-1 0 0,0 0 0 0 0,0 0 0 0 0,0 0 1 0 0,0 0-1 0 0,0 0 0 0 0,0 0 1 0 0,0 0-1 0 0,0 0 0 0 0,0 0 1 0 0,0 0-1 0 0,0 0 0 0 0,0 0 0 0 0,0 0 1 0 0,0 0-1 0 0,0 0 0 0 0,0 0 1 0 0,0 1-1 0 0,0-1 0 0 0,0 0 1 0 0,0 0 1 0 0,1 0 45 0 0,0 0 1 0 0,1 1-1 0 0,-1-1 1 0 0,0 0-1 0 0,0 0 1 0 0,0 0-1 0 0,1 0 1 0 0,-1 0-1 0 0,0 0 1 0 0,0 0-1 0 0,1-1-45 0 0,1 1 83 0 0,0 0-1 0 0,0-1 0 0 0,0 1 1 0 0,0-1-1 0 0,-1 0 1 0 0,3-1-83 0 0,-1 0 10 0 0,1 1 1 0 0,-1-1 0 0 0,0 1 0 0 0,1 0 0 0 0,-1 0 0 0 0,3 0-11 0 0,6-1 8 0 0,-12 2-4 0 0,0 0 0 0 0,0 0 0 0 0,-1 0 0 0 0,1 0 0 0 0,0 0 0 0 0,0 0 0 0 0,0 0 0 0 0,0 0 0 0 0,0 0 0 0 0,0 1 0 0 0,0-1 0 0 0,0 0 0 0 0,0 1 0 0 0,0-1 0 0 0,0 1 0 0 0,0-1 0 0 0,-1 1 1 0 0,1-1-1 0 0,0 1 0 0 0,0 0 0 0 0,-1-1 0 0 0,1 1 0 0 0,0 0 0 0 0,-1 0 0 0 0,1 0 0 0 0,-1-1 0 0 0,1 1 0 0 0,-1 0 0 0 0,1 0 0 0 0,-1 0 0 0 0,0 0 0 0 0,1 0 0 0 0,-1 0 0 0 0,0 0 0 0 0,0 0 0 0 0,0 0 0 0 0,0 0 0 0 0,1 0 0 0 0,-1 0-4 0 0,0-1 2 0 0,0 0 0 0 0,0 0 0 0 0,0 1 0 0 0,0-1 0 0 0,0 0-1 0 0,0 1 1 0 0,0-1 0 0 0,0 0 0 0 0,0 0 0 0 0,0 1 0 0 0,1-1 0 0 0,-1 0-1 0 0,0 0 1 0 0,0 1 0 0 0,0-1 0 0 0,1 0 0 0 0,-1 0 0 0 0,0 0 0 0 0,0 0 0 0 0,0 1-1 0 0,1-1 1 0 0,-1 0 0 0 0,0 0 0 0 0,1 0 0 0 0,-1 0 0 0 0,0 0 0 0 0,0 0-1 0 0,1 1 1 0 0,-1-1 0 0 0,0 0 0 0 0,0 0 0 0 0,1 0 0 0 0,-1 0 0 0 0,0 0-1 0 0,1 0 1 0 0,-1 0 0 0 0,0 0 0 0 0,0 0 0 0 0,1-1 0 0 0,-1 1 0 0 0,0 0 0 0 0,1 0-1 0 0,-1 0 1 0 0,0 0 0 0 0,0 0 0 0 0,1 0-2 0 0,15-6-140 0 0,-12 4 154 0 0,1-1 31 0 0,7-1 78 0 0,-12 4-123 0 0,0 0 0 0 0,1 0 0 0 0,-1 0 0 0 0,0 0 0 0 0,1 0 0 0 0,-1 0 0 0 0,0 0 0 0 0,1 0 0 0 0,-1 0 0 0 0,1 0 0 0 0,-1 0 0 0 0,0 0 0 0 0,1 0 1 0 0,-1 1-1 0 0,0-1 0 0 0,1 0 0 0 0,-1 0 0 0 0,0 0 0 0 0,0 1 0 0 0,1-1 0 0 0,-1 0 0 0 0,0 0 0 0 0,1 1 0 0 0,-1-1 0 0 0,0 0 0 0 0,0 1 0 0 0,0-1 0 0 0,1 0 1 0 0,-1 1-1 0 0,0-1 0 0 0,2 4-17 0 0,-1-3-2 0 0,-1 0 1 0 0,1 0-1 0 0,-1 1 0 0 0,1-1 1 0 0,-1 0-1 0 0,1 0 1 0 0,-1 1-1 0 0,1-1 1 0 0,-1 2 18 0 0,0-3-1 0 0,0 0 1 0 0,0 1 0 0 0,0-1 0 0 0,0 0-1 0 0,0 1 1 0 0,1-1 0 0 0,-1 0 0 0 0,0 1-1 0 0,0-1 1 0 0,0 0 0 0 0,1 1-1 0 0,-1-1 1 0 0,0 0 0 0 0,0 0 0 0 0,1 1-1 0 0,-1-1 1 0 0,0 0 0 0 0,0 0 0 0 0,1 1-1 0 0,-1-1 1 0 0,0 0 0 0 0,1 0 0 0 0,-1 0-1 0 0,0 0 1 0 0,1 0 0 0 0,-1 1 0 0 0,0-1-1 0 0,1 0 0 0 0,-1 0 0 0 0,0 0 0 0 0,1 0 0 0 0,-1 1 0 0 0,0-1 0 0 0,1 0 0 0 0,-1 0 0 0 0,0 0 0 0 0,1 1-1 0 0,-1-1 1 0 0,0 0 0 0 0,0 0 0 0 0,1 1 0 0 0,-1-1 0 0 0,0 0 0 0 0,0 1 0 0 0,0-1 1 0 0,0 0-1 0 0,1 1-1 0 0,-1-1 1 0 0,0 0-1 0 0,0 1 1 0 0,0-1-1 0 0,1 0 1 0 0,-1 0-1 0 0,0 1 1 0 0,0-1-1 0 0,1 0 1 0 0,-1 0-1 0 0,0 1 1 0 0,0-1-1 0 0,1 0 1 0 0,-1 0-1 0 0,0 0 1 0 0,1 1-1 0 0,-1-1 1 0 0,0 0-1 0 0,1 0 1 0 0,-1 0-1 0 0,0 0 1 0 0,1 0-1 0 0,-1 0 1 0 0,1 0 1 0 0,-1 0 9 0 0,0 0 0 0 0,1 0 0 0 0,-1 0 0 0 0,0 0 0 0 0,1 1 0 0 0,-1-1 0 0 0,0 0-1 0 0,1 0 1 0 0,-1 0 0 0 0,0 0 0 0 0,1 0 0 0 0,-1 1 0 0 0,0-1 0 0 0,1 0 0 0 0,-1 0 0 0 0,0 1 0 0 0,0-1 0 0 0,1 0 0 0 0,-1 0 0 0 0,0 1 0 0 0,0-1 0 0 0,0 0-9 0 0,1 1-7 0 0,0 0 0 0 0,-1-1-1 0 0,1 1 1 0 0,0-1 0 0 0,0 0-1 0 0,-1 1 1 0 0,1-1 0 0 0,0 0 0 0 0,0 1-1 0 0,-1-1 1 0 0,1 0 0 0 0,0 0-1 0 0,0 0 1 0 0,0 0 0 0 0,0 1-1 0 0,0-1 8 0 0,2 0-44 0 0,-2 1 58 0 0,0-1 0 0 0,0 1 0 0 0,0-1 0 0 0,-1 1-1 0 0,1-1 1 0 0,0 1 0 0 0,-1-1 0 0 0,1 1 0 0 0,0 0 0 0 0,-1-1 0 0 0,1 1 0 0 0,-1 0 0 0 0,1 0-14 0 0,-1 0-16 0 0,1 0-1 0 0,-1-1 1 0 0,1 1 0 0 0,0 0 0 0 0,-1-1 0 0 0,1 1 0 0 0,-1 0 0 0 0,1-1 0 0 0,0 1 0 0 0,0-1 0 0 0,-1 1 0 0 0,1-1 0 0 0,0 1 0 0 0,0-1 0 0 0,0 1 16 0 0,6 2 35 0 0,-7-3-32 0 0,0 0 0 0 0,0 0 1 0 0,1 0-1 0 0,-1 1 0 0 0,0-1 0 0 0,0 0 1 0 0,0 0-1 0 0,1 0 0 0 0,-1 0 0 0 0,0 0 1 0 0,0 0-1 0 0,1 0 0 0 0,-1 0 0 0 0,0 0 1 0 0,1 1-1 0 0,-1-1 0 0 0,0 0 0 0 0,0 0 1 0 0,1 0-1 0 0,-1-1 0 0 0,0 1 1 0 0,0 0-1 0 0,1 0 0 0 0,-1 0 0 0 0,0 0 1 0 0,0 0-1 0 0,1 0 0 0 0,-1 0 0 0 0,0 0-3 0 0,0 0 1 0 0,1-1 0 0 0,-1 1 0 0 0,0 0 0 0 0,0 0-1 0 0,1 0 1 0 0,-1 0 0 0 0,0 0 0 0 0,0 0 0 0 0,1 0 0 0 0,-1 0-1 0 0,0 0 1 0 0,0 0 0 0 0,1 0 0 0 0,-1 0 0 0 0,0 0 0 0 0,1 0-1 0 0,-1 0 1 0 0,0 0 0 0 0,0 0 0 0 0,1 0 0 0 0,-1 0 0 0 0,0 1-1 0 0,0-1 1 0 0,1 0 0 0 0,-1 0 0 0 0,0 0 0 0 0,0 0 0 0 0,0 1 0 0 0,1-1-1 0 0,-1 0 1 0 0,0 0 0 0 0,0 0 0 0 0,0 1 0 0 0,0-1 0 0 0,1 0-1 0 0,-1 0 1 0 0,0 0 0 0 0,0 1 0 0 0,0-1 0 0 0,0 0 0 0 0,0 0-1 0 0,0 1 1 0 0,0-1 0 0 0,0 0-1 0 0,3 15-48 0 0,-3-11-81 0 0,4-1-76 0 0,-4-2 199 0 0,0-1-1 0 0,1 0 1 0 0,-1 0 0 0 0,0 0 0 0 0,0 0-1 0 0,1 0 1 0 0,-1 1 0 0 0,0-1 0 0 0,0 0 0 0 0,0 0-1 0 0,1 0 1 0 0,-1 1 0 0 0,0-1 0 0 0,0 0-1 0 0,0 0 1 0 0,0 1 0 0 0,1-1 0 0 0,-1 0 0 0 0,0 1-1 0 0,0-1 1 0 0,0 0 6 0 0,1 4 40 0 0,1 0 0 0 0,-1 0 0 0 0,1-1 0 0 0,1 3-40 0 0,2 2-84 0 0,-4-6 43 0 0,-1-1-1 0 0,1 1 1 0 0,0 0 0 0 0,0-1-1 0 0,-1 1 1 0 0,1 0 0 0 0,-1 0 41 0 0,0-2 4 0 0,0 1 0 0 0,0-1 0 0 0,0 1 0 0 0,0-1 0 0 0,0 1 0 0 0,0-1 1 0 0,0 1-1 0 0,0-1 0 0 0,1 0 0 0 0,-1 1 0 0 0,0-1 0 0 0,0 1 0 0 0,0-1 0 0 0,1 1 0 0 0,-1-1 1 0 0,0 0-1 0 0,0 1 0 0 0,1-1 0 0 0,-1 0 0 0 0,0 1-4 0 0,4 4-168 0 0,-3-3 120 0 0,-1-2 48 0 0,0 1 0 0 0,0-1 0 0 0,0 0 0 0 0,0 0 1 0 0,0 0-1 0 0,0 0 0 0 0,0 0 0 0 0,0 0 1 0 0,0 0-1 0 0,0 0 0 0 0,0 0 0 0 0,0 1 1 0 0,0-1-1 0 0,0 0 0 0 0,0 0 0 0 0,0 0 0 0 0,0 0 1 0 0,0 0-1 0 0,0 0 0 0 0,0 0 0 0 0,0 0 1 0 0,0 0-1 0 0,1 0 0 0 0,-1 0 0 0 0,0 0 0 0 0,0 0 1 0 0,0 1-1 0 0,0-1 0 0 0,0 0 0 0 0,0 0 1 0 0,0 0-1 0 0,0 0 0 0 0,0 0 0 0 0,0 0 1 0 0,1 0-1 0 0,-1 0 0 0 0,0 0 0 0 0,0 0 0 0 0,0 0 1 0 0,0 0-1 0 0,0 0 0 0 0,0 0 0 0 0,0 0 1 0 0,0 0-1 0 0,1 0 0 0 0,-1 0-4 0 0,0 0 0 0 0,1 1 0 0 0,-1-1 1 0 0,0 0-1 0 0,1 1 0 0 0,-1-1 0 0 0,0 0 1 0 0,1 1-1 0 0,-1-1 0 0 0,0 1 0 0 0,0-1 0 0 0,0 0 1 0 0,1 1-1 0 0,-1-1 0 0 0,0 1 0 0 0,0-1 1 0 0,0 1-1 0 0,0-1 0 0 0,0 1 0 0 0,0-1 1 0 0,0 1-1 0 0,0-1 0 0 0,0 0 0 0 0,0 1 0 0 0,0-1 1 0 0,0 1-1 0 0,0-1 0 0 0,0 1 0 0 0,0-1 1 0 0,0 1-1 0 0,-1-1 0 0 0,1 1 0 0 0,0-1 1 0 0,0 0-1 0 0,-1 1 4 0 0,1-1-52 0 0,0 2 48 0 0,0-1 1 0 0,-1 0 0 0 0,1 0-1 0 0,0 1 1 0 0,0-1-1 0 0,0 0 1 0 0,0 1 0 0 0,1 0 3 0 0,-1-1-243 0 0,0 1 193 0 0,0 6 0 0 0,0-8 53 0 0,0 0-1 0 0,0 0 1 0 0,0 1 0 0 0,0-1 0 0 0,0 0 0 0 0,0 0 0 0 0,0 0 0 0 0,0 1-1 0 0,1-1 1 0 0,-1 0 0 0 0,0 0 0 0 0,0 0 0 0 0,0 0 0 0 0,0 1 0 0 0,0-1-1 0 0,0 0 1 0 0,1 0 0 0 0,-1 0 0 0 0,0 0 0 0 0,0 0 0 0 0,0 0-1 0 0,0 1 1 0 0,1-1 0 0 0,-1 0 0 0 0,0 0 0 0 0,0 0 0 0 0,0 0 0 0 0,1 0-1 0 0,-1 0 1 0 0,0 0 0 0 0,0 0 0 0 0,0 0-3 0 0,1 1 4 0 0,-1-1 0 0 0,1 0 0 0 0,-1 1 0 0 0,0-1 0 0 0,1 1 0 0 0,-1-1 0 0 0,0 1 0 0 0,0-1 0 0 0,1 1 0 0 0,-1-1 0 0 0,0 1 0 0 0,0 0 0 0 0,0-1 0 0 0,0 1 0 0 0,0-1 0 0 0,1 1 0 0 0,-1-1 0 0 0,0 1 0 0 0,-1 0-4 0 0,2 1 57 0 0,-1-2-59 0 0,0 0 0 0 0,0 1 0 0 0,0-1-1 0 0,0 0 1 0 0,1 1 0 0 0,-1-1 0 0 0,0 0-1 0 0,0 1 1 0 0,0-1 0 0 0,1 0 0 0 0,-1 0 0 0 0,0 1-1 0 0,1-1 1 0 0,-1 0 0 0 0,0 0 0 0 0,0 0-1 0 0,1 0 1 0 0,-1 1 2 0 0,6 3-13 0 0,-6-3 17 0 0,1 0 0 0 0,0 0 0 0 0,0-1 0 0 0,-1 1 1 0 0,1 0-1 0 0,-1 0 0 0 0,1 0 0 0 0,-1 0 0 0 0,1 0 0 0 0,-1 1 0 0 0,0-1 0 0 0,1 0 1 0 0,-1 0-1 0 0,0 0 0 0 0,0 0 0 0 0,0 0 0 0 0,0 0 0 0 0,0 0 0 0 0,0 1 0 0 0,0-1 0 0 0,0 0 1 0 0,0 0-1 0 0,-1 1-4 0 0,1 1-27 0 0,0-1 0 0 0,0 1-1 0 0,0 0 1 0 0,0 0 0 0 0,0 0 0 0 0,1 1 27 0 0,-1-3-3 0 0,0-1 0 0 0,0 1 1 0 0,0-1-1 0 0,0 1 0 0 0,0 0 0 0 0,1-1 0 0 0,-1 1 0 0 0,0 0 0 0 0,0-1 0 0 0,0 1 1 0 0,1-1-1 0 0,-1 1 0 0 0,0-1 0 0 0,1 1 0 0 0,-1-1 0 0 0,1 1 0 0 0,-1-1 1 0 0,0 1-1 0 0,1-1 0 0 0,-1 1 0 0 0,1-1 3 0 0,-1 0 3 0 0,1 0 1 0 0,-1 0-1 0 0,0 1 1 0 0,0-1-1 0 0,0 0 1 0 0,1 0-1 0 0,-1 0 1 0 0,0 0-1 0 0,0 0 1 0 0,0 1-1 0 0,0-1 1 0 0,1 0-1 0 0,-1 0 0 0 0,0 0 1 0 0,0 1-1 0 0,0-1 1 0 0,0 0-1 0 0,0 0 1 0 0,0 0-1 0 0,0 1 1 0 0,1-1-1 0 0,-1 0 1 0 0,0 0-4 0 0,0 1 0 0 0,0-1 0 0 0,0 0 0 0 0,0 0 0 0 0,0 0 0 0 0,0 0 1 0 0,0 0-1 0 0,0 1 0 0 0,0-1 0 0 0,0 0 0 0 0,0 0 0 0 0,0 0 1 0 0,0 0-1 0 0,0 0 0 0 0,0 0 0 0 0,0 1 0 0 0,0-1 0 0 0,0 0 1 0 0,0 0-1 0 0,0 0 0 0 0,1 0 0 0 0,-1 0 0 0 0,0 0 1 0 0,0 0-1 0 0,0 1 0 0 0,0-1 0 0 0,0 0 0 0 0,0 0 0 0 0,0 0 1 0 0,1 0-1 0 0,-1 0 0 0 0,0 0 0 0 0,0 0 0 0 0,0 0 0 0 0,0 0 1 0 0,0 0-1 0 0,1 0 0 0 0,-1 0 0 0 0,0 0 0 0 0,0 0 0 0 0,0 0 1 0 0,0 0-1 0 0,0 0 0 0 0,1 0 0 0 0,-1 0 0 0 0,0 0 0 0 0,0 0 1 0 0,0 0-1 0 0,0 0 0 0 0,0 0 0 0 0,1-1 4 0 0,-1 1 0 0 0,0 0 0 0 0,0 0 0 0 0,1 0 0 0 0,-1-1 0 0 0,0 1 0 0 0,1 0 0 0 0,-1 0-1 0 0,0 0 1 0 0,1 0 0 0 0,-1-1 0 0 0,0 1 0 0 0,1 0 0 0 0,-1 0 0 0 0,0 0 0 0 0,1 0 0 0 0,-1 0-4 0 0,3 4-62 0 0,-1-2 28 0 0,1 0 149 0 0,1 2-24 0 0,-4-4-91 0 0,0 1 0 0 0,1 0-1 0 0,-1-1 1 0 0,1 1 0 0 0,-1-1-1 0 0,1 1 1 0 0,0-1 0 0 0,-1 1-1 0 0,1-1 1 0 0,-1 1 0 0 0,1-1-1 0 0,0 0 1 0 0,-1 1 0 0 0,1-1-1 0 0,0 0 1 0 0,-1 1 0 0 0,1-1-1 0 0,0 0 1 0 0,0 0 0 0 0,-1 0-1 0 0,1 0 1 0 0,0 0 0 0 0,0 0-1 0 0,-1 0 1 0 0,1 0 0 0 0,0 0-1 0 0,0 0 1 0 0,-1 0 0 0 0,1 0-1 0 0,0 0 1 0 0,0-1-1 0 0,-1 1 1 0 0,1 0 0 0 0,0 0-1 0 0,-1-1 1 0 0,1 1 0 0 0,0-1-1 0 0,-1 1 1 0 0,1-1 0 0 0,-1 1-1 0 0,1-1 1 0 0,0 1 0 0 0,-1-1-1 0 0,1 1 1 0 0,-1-1 0 0 0,0 0-1 0 0,1 1 1 0 0,-1 0 1 0 0,0-1-1 0 0,0 1 1 0 0,0 0-1 0 0,1 0 0 0 0,-1 0 1 0 0,0 0-1 0 0,0 0 1 0 0,0 0-1 0 0,1-1 1 0 0,-1 1-1 0 0,0 0 0 0 0,0 0 1 0 0,0 0-1 0 0,1 0 1 0 0,-1 0-1 0 0,0 0 1 0 0,0 0-1 0 0,0 0 0 0 0,1 0 1 0 0,-1 0-1 0 0,0 0 1 0 0,0 0-1 0 0,0 0 0 0 0,1 0 1 0 0,-1 0-1 0 0,0 0 1 0 0,0 0-1 0 0,0 0 1 0 0,1 0-1 0 0,-1 1 0 0 0,0-1 1 0 0,0 0-1 0 0,7 6 106 0 0,-7-6-106 0 0,0 0 0 0 0,0 0 0 0 0,0 0-1 0 0,0 0 1 0 0,1 0 0 0 0,-1 0 0 0 0,0 0 0 0 0,0 0-1 0 0,0 0 1 0 0,0 0 0 0 0,1 0 0 0 0,-1 0-1 0 0,0 0 1 0 0,0 0 0 0 0,0 0 0 0 0,0 0 0 0 0,1 0-1 0 0,-1 0 1 0 0,0 0 0 0 0,0 0 0 0 0,0 0-1 0 0,0 0 1 0 0,1 0 0 0 0,-1 0 0 0 0,0 0 0 0 0,0 0-1 0 0,0 0 1 0 0,0 0 0 0 0,1 0 0 0 0,-1-1-1 0 0,0 1 1 0 0,0 0 0 0 0,0 0 0 0 0,0 0 0 0 0,0 0-1 0 0,0 0 1 0 0,0 0 0 0 0,1-1 0 0 0,-1 1-1 0 0,0 0 1 0 0,0 0 0 0 0,0 0 0 0 0,0 0 0 0 0,0-1-1 0 0,0 1 1 0 0,0 0-1 0 0,0 0 0 0 0,0 0-1 0 0,1-1 1 0 0,-1 1 0 0 0,0 0-1 0 0,0 0 1 0 0,0-1-1 0 0,1 1 1 0 0,-1 0 0 0 0,0 0-1 0 0,0 0 1 0 0,0 0 0 0 0,1 0-1 0 0,-1-1 1 0 0,0 1 0 0 0,0 0-1 0 0,1 0 1 0 0,-1 0 0 0 0,0 0-1 0 0,0 0 1 0 0,1 0-1 0 0,-1 0 1 0 0,0 0 0 0 0,1 0-1 0 0,-1 0 2 0 0,14-10 134 0 0,-4 4-48 0 0,-2 0-27 0 0,-7 5-46 0 0,0 0 1 0 0,0 0 0 0 0,0 0-1 0 0,0 0 1 0 0,0 0 0 0 0,0 1-1 0 0,0-1 1 0 0,1 0 0 0 0,-1 1-1 0 0,0-1 1 0 0,0 1 0 0 0,1-1-1 0 0,-1 1 1 0 0,1-1-14 0 0,0 1 3 0 0,0 0 1 0 0,0-1 0 0 0,1 1-1 0 0,-1-1 1 0 0,0 0-1 0 0,0 0 1 0 0,0 1-1 0 0,0-1 1 0 0,0 0 0 0 0,-1-1-1 0 0,2 1-3 0 0,6-5 34 0 0,3-3-96 0 0,-6 2 105 0 0,-3 5-31 0 0,-1 0 1 0 0,-1 1 0 0 0,1 0 0 0 0,0-1 0 0 0,0 1 0 0 0,0 0 0 0 0,0-1 0 0 0,0 1 0 0 0,0 0-1 0 0,0 1 1 0 0,0-1 0 0 0,1 0 0 0 0,1 0-13 0 0,-3 1-2 0 0,0 0 0 0 0,-1 0 0 0 0,1-1-1 0 0,0 1 1 0 0,0-1 0 0 0,0 1 0 0 0,0 0 0 0 0,0-1 0 0 0,-1 0-1 0 0,1 1 1 0 0,0-1 0 0 0,-1 1 0 0 0,1-1 0 0 0,0 0-1 0 0,-1 1 1 0 0,1-2 2 0 0,7-5 91 0 0,-8 7-96 0 0,1 0 0 0 0,-1 0 0 0 0,0 0 0 0 0,1-1 0 0 0,-1 1 0 0 0,0 0 0 0 0,1 0 0 0 0,-1 0 0 0 0,0 0 0 0 0,1 0 0 0 0,-1 0 0 0 0,0 0 0 0 0,1 0 0 0 0,-1 0 0 0 0,0 0 0 0 0,1 0 0 0 0,-1 0 0 0 0,1 0 0 0 0,-1 0 0 0 0,0 0 0 0 0,1 0 0 0 0,-1 0 0 0 0,1 1 6 0 0,-1-1 2 0 0,1 0 1 0 0,-1 0 0 0 0,1 0 0 0 0,-1 1 0 0 0,1-1-1 0 0,-1 0 1 0 0,1 0 0 0 0,-1 0 0 0 0,1 0 0 0 0,-1 0-1 0 0,1 0 1 0 0,0 0 0 0 0,-1 0 0 0 0,1-1 0 0 0,-1 1 0 0 0,1 0-1 0 0,-1 0 1 0 0,1 0 0 0 0,-1 0 0 0 0,1-1 0 0 0,-1 1-1 0 0,1 0 1 0 0,-1-1 0 0 0,1 1-4 0 0,11-11-96 0 0,0 0 159 0 0,-1 8-60 0 0,-10 2 0 0 0,-1 1 1 0 0,1 0-1 0 0,-1-1 1 0 0,1 1-1 0 0,0 0 1 0 0,-1 0-1 0 0,1 0 0 0 0,0 0 1 0 0,0-1-1 0 0,-1 1 1 0 0,1 0-1 0 0,0 0 1 0 0,0 0-4 0 0,-1 1-1 0 0,1-1 0 0 0,-1 0 0 0 0,1 0 1 0 0,-1 0-1 0 0,1 0 0 0 0,-1 0 0 0 0,1 0 1 0 0,-1-1-1 0 0,1 1 0 0 0,-1 0 0 0 0,1 0 1 0 0,-1 0-1 0 0,1 0 0 0 0,-1-1 0 0 0,0 1 1 0 0,1 0-1 0 0,-1 0 0 0 0,1-1 0 0 0,-1 1 1 0 0,0 0-1 0 0,1-1 0 0 0,-1 1 0 0 0,1 0 1 0 0,-1-1 0 0 0,0 0-1 0 0,1 0 0 0 0,0 0 1 0 0,-1 0-1 0 0,1 0 1 0 0,0 0-1 0 0,0 0 1 0 0,0 1-1 0 0,-1-1 1 0 0,1 0-1 0 0,0 0 1 0 0,0 1-1 0 0,0-1 1 0 0,0 0-1 0 0,0 1 1 0 0,0-1-1 0 0,1 1 1 0 0,-1 0-1 0 0,0-1 1 0 0,0 1-1 0 0,0 0 1 0 0,0 0-1 0 0,0-1 1 0 0,1 1 0 0 0,-2 0 2 0 0,1 0 0 0 0,0 0 0 0 0,-1 0 0 0 0,1 0 0 0 0,0 0 0 0 0,-1 0 0 0 0,1 0 0 0 0,0-1 0 0 0,-1 1 0 0 0,1 0 0 0 0,-1 0 0 0 0,1-1 0 0 0,-1 1 0 0 0,1 0 0 0 0,-1-1 0 0 0,1 1 0 0 0,-1-1 0 0 0,1 1-2 0 0,3-3-22 0 0,6 0 28 0 0,7-6 112 0 0,-7 6-158 0 0,11-10-148 0 0,-4 8 412 0 0,-15 4-136 0 0,3 0-70 0 0,-4 1-23 0 0,0 0 1 0 0,-1 0 0 0 0,1 0-1 0 0,-1-1 1 0 0,1 1 0 0 0,0 0-1 0 0,-1 0 1 0 0,1-1 0 0 0,-1 1-1 0 0,1 0 1 0 0,-1-1 0 0 0,1 1 0 0 0,-1 0-1 0 0,1-1 1 0 0,-1 1 0 0 0,0-1-1 0 0,1 1 1 0 0,-1-1 0 0 0,1 1-1 0 0,-1-1 5 0 0,0 1-1 0 0,0 0-1 0 0,1-1 1 0 0,-1 1-1 0 0,0 0 0 0 0,0-1 1 0 0,1 1-1 0 0,-1 0 1 0 0,0 0-1 0 0,1-1 0 0 0,-1 1 1 0 0,0 0-1 0 0,1 0 1 0 0,-1 0-1 0 0,0-1 0 0 0,1 1 1 0 0,-1 0-1 0 0,1 0 2 0 0,0 0-104 0 0,1-1 97 0 0,-1-3 108 0 0,0 3-101 0 0,10-15 9 0 0,-11 15-18 0 0,1 1-9 0 0,-1-1 0 0 0,0 1 0 0 0,0 0 0 0 0,1-1 0 0 0,-1 1 0 0 0,0-1 0 0 0,0 1-1 0 0,0-1 1 0 0,0 1 0 0 0,0-1 0 0 0,1 1 0 0 0,-1-1 0 0 0,0 1 0 0 0,0-1 0 0 0,0 1 0 0 0,-1-1 0 0 0,1 1 0 0 0,0-1 0 0 0,0 0 0 0 0,0 1 0 0 0,0 0 0 0 0,0-1 0 0 0,-1 1 0 0 0,1-1 0 0 0,0 1 0 0 0,0-1 18 0 0,-2-2-18 0 0,1 1 3 0 0,1 0 0 0 0,-1 0 0 0 0,0-1 0 0 0,1 1-1 0 0,-1 0 1 0 0,1-1 0 0 0,0 1 0 0 0,0-1 15 0 0,0 1 23 0 0,0 0-1 0 0,-1-1 0 0 0,1 1 1 0 0,0 0-1 0 0,-1 0 1 0 0,1-1-1 0 0,-1 1 0 0 0,0 0-22 0 0,-2-7-3 0 0,3 8-3 0 0,0 0 1 0 0,0 0-1 0 0,0 0 0 0 0,0 0 0 0 0,-1 0 1 0 0,1 0-1 0 0,0 0 0 0 0,-1 0 1 0 0,1 1-1 0 0,-1-1 0 0 0,1 0 0 0 0,-1-1 6 0 0,0 2 6 0 0,1-1 0 0 0,0 0 0 0 0,-1 0 0 0 0,1 0 0 0 0,0 1 0 0 0,-1-1-1 0 0,1 0 1 0 0,0 0 0 0 0,0 0 0 0 0,0 0-6 0 0,0 1 5 0 0,0-1 0 0 0,0 1-1 0 0,0-1 1 0 0,0 1 0 0 0,0-1 0 0 0,0 1 0 0 0,-1 0 0 0 0,1-1-1 0 0,0 1 1 0 0,0-1 0 0 0,0 1 0 0 0,0-1 0 0 0,-1 1-1 0 0,1 0 1 0 0,0-1 0 0 0,0 1 0 0 0,-1 0 0 0 0,1-1 0 0 0,0 1-1 0 0,0 0 1 0 0,-1-1 0 0 0,1 1 0 0 0,-1 0-5 0 0,0-12 279 0 0,-2 6-196 0 0,3 6-86 0 0,-1 0 1 0 0,1-1-1 0 0,0 1 0 0 0,0-1 1 0 0,0 1-1 0 0,-1 0 0 0 0,1-1 1 0 0,0 1-1 0 0,0-1 1 0 0,0 1-1 0 0,0-1 0 0 0,0 1 1 0 0,0-1-1 0 0,0 1 1 0 0,0-1 2 0 0,-1-9 133 0 0,0 8-106 0 0,1 0 0 0 0,0 0 0 0 0,0 0 0 0 0,0 0 0 0 0,0 0 1 0 0,0 0-1 0 0,0 0 0 0 0,0 0 0 0 0,1 0-27 0 0,0-3-2 0 0,0 0-1 0 0,0 1 1 0 0,-1-1-1 0 0,0 0 1 0 0,0-5 2 0 0,0 3-5 0 0,0 2 43 0 0,-1 0 0 0 0,0 1 1 0 0,0-1-1 0 0,0 0 1 0 0,-2-1-39 0 0,-4-11 10 0 0,6 14-9 0 0,0 0-1 0 0,-1 0 0 0 0,1 0 0 0 0,-1 0 0 0 0,-1-1 0 0 0,-4-10 93 0 0,0 2-84 0 0,6 10 7 0 0,0 1 0 0 0,0-1-1 0 0,0 0 1 0 0,0 1 0 0 0,0-1 0 0 0,1 0 0 0 0,-1 1 0 0 0,1-1 0 0 0,-1-1-16 0 0,0-3-155 0 0,0 3 170 0 0,1 0 0 0 0,-1 0 0 0 0,1 0 1 0 0,0 0-1 0 0,0 0 0 0 0,0 0 0 0 0,0-1 1 0 0,1 1-1 0 0,-1 0 0 0 0,1-1-15 0 0,0 0-25 0 0,0 0 0 0 0,0 0 0 0 0,-1-1 0 0 0,0 1 1 0 0,0 0-1 0 0,0-2 25 0 0,0 1-90 0 0,0 4 92 0 0,0 1-1 0 0,0 0 0 0 0,0 0 0 0 0,0 0 1 0 0,1 0-1 0 0,-1-1 0 0 0,0 1 0 0 0,0 0 0 0 0,0 0 1 0 0,0 0-1 0 0,0-1 0 0 0,-1 1 0 0 0,1 0 1 0 0,0 0-1 0 0,0 0 0 0 0,0 0 0 0 0,0-1 1 0 0,0 1-1 0 0,0 0 0 0 0,0 0 0 0 0,0 0 1 0 0,0 0-1 0 0,0-1 0 0 0,0 1 0 0 0,-1 0 0 0 0,1 0 1 0 0,0 0-1 0 0,0 0 0 0 0,0 0 0 0 0,0 0 1 0 0,0-1-1 0 0,-1 1 0 0 0,1 0 0 0 0,0 0 1 0 0,0 0-1 0 0,0 0 0 0 0,0 0 0 0 0,-1 0 0 0 0,1 0 1 0 0,0 0-1 0 0,0 0 0 0 0,0 0 0 0 0,0 0 1 0 0,-1 0-1 0 0,1 0 0 0 0,0 0 0 0 0,0 0 1 0 0,0 0-1 0 0,-1 0 0 0 0,1 0 0 0 0,0 0 1 0 0,0 0-1 0 0,0 0 0 0 0,0 0 0 0 0,-1 0 0 0 0,1 0 1 0 0,0 0-1 0 0,0 0 0 0 0,0 1 0 0 0,0-1 1 0 0,0 0-1 0 0,-1 0 0 0 0,1 0 0 0 0,0 0-1 0 0,-10 9 42 0 0,9-8-45 0 0,-21 24 277 0 0,0 0 0 0 0,-15 26-274 0 0,4-6 240 0 0,14-17-222 0 0,-7 14-18 0 0,-5 8-15 0 0,16-26 27 0 0,1 0 0 0 0,-4 11-12 0 0,17-33-18 0 0,0 0 1 0 0,0 0 0 0 0,0 0 0 0 0,1 0-1 0 0,-1 0 1 0 0,1 0 0 0 0,-1 0 0 0 0,1 0-1 0 0,0 0 1 0 0,0 0 0 0 0,-1 0 0 0 0,2 1 0 0 0,-1-1 16 0 0,0-2 1 0 0,0 0 0 0 0,0 0-1 0 0,0 0 1 0 0,0 0 0 0 0,0 0-1 0 0,0 0 1 0 0,0 0-1 0 0,0 0 1 0 0,0 1 0 0 0,0-1-1 0 0,0 0 1 0 0,0 0 0 0 0,0 0-1 0 0,0 0 1 0 0,1 0-1 0 0,-1 0 1 0 0,0 0 0 0 0,0 0-1 0 0,0 0 1 0 0,0 0-1 0 0,0 0 1 0 0,0 0 0 0 0,0 0-1 0 0,0 0 1 0 0,0 0 0 0 0,0 0-1 0 0,1 0 1 0 0,-1 0-1 0 0,0 0 1 0 0,0 0 0 0 0,0 0-1 0 0,0 0 1 0 0,0 0 0 0 0,0 0-1 0 0,0 0 1 0 0,0 0-1 0 0,0 0 1 0 0,0 0 0 0 0,1 0-1 0 0,-1 0 1 0 0,0 0 0 0 0,6-3-1 0 0,4-6-115 0 0,-2-5 27 0 0,4-8 89 0 0,2-4-80 0 0,2-5 108 0 0,-2 0-1 0 0,-1-1 1 0 0,-1-1 0 0 0,6-29-28 0 0,-17 57-6 0 0,5-17-18 0 0,-6 20 45 0 0,0 1-1 0 0,0-1 0 0 0,1 1 0 0 0,-1-1 1 0 0,0 1-1 0 0,0-1 0 0 0,-1 1 0 0 0,1-1 0 0 0,0 1 1 0 0,0-1-1 0 0,-1 1 0 0 0,1-1-20 0 0,-1 2 6 0 0,1 0 1 0 0,0 0-1 0 0,0-1 0 0 0,0 1 0 0 0,0 0 0 0 0,0 0 0 0 0,0 0 1 0 0,0 0-1 0 0,0 0 0 0 0,-1 0 0 0 0,1 0 0 0 0,0-1 1 0 0,0 1-1 0 0,0 0 0 0 0,0 0 0 0 0,0 0 0 0 0,-1 0 0 0 0,1 0 1 0 0,0 0-1 0 0,0 0 0 0 0,0 0 0 0 0,0 0 0 0 0,0 0 0 0 0,-1 0 1 0 0,1 0-1 0 0,0 0 0 0 0,0 0 0 0 0,0 0 0 0 0,0 0 1 0 0,-1 0-1 0 0,1 0 0 0 0,0 0 0 0 0,0 0 0 0 0,0 0-6 0 0,-7 4 123 0 0,-7 10-5 0 0,12-12-97 0 0,-7 9 45 0 0,1 0-1 0 0,0 0 1 0 0,1 1-1 0 0,0 1 1 0 0,-3 8-66 0 0,-6 11-16 0 0,3-7 6 0 0,1 1-1 0 0,0 0 11 0 0,7-11 31 0 0,1-1-1 0 0,0 0 1 0 0,0 1 0 0 0,0 10-31 0 0,3-2 37 0 0,1-21-48 0 0,0-1 0 0 0,1 1 0 0 0,-1-1 0 0 0,0 1 0 0 0,0-1-1 0 0,1 1 1 0 0,-1-1 0 0 0,1 1 0 0 0,0-1 0 0 0,-1 1 0 0 0,1-1-1 0 0,0 0 1 0 0,0 0 0 0 0,0 1 11 0 0,-1-2-14 0 0,1 1 1 0 0,-1-1-1 0 0,1 1 0 0 0,-1-1 1 0 0,1 0-1 0 0,0 0 0 0 0,-1 1 1 0 0,1-1-1 0 0,-1 0 0 0 0,1 0 0 0 0,0 1 1 0 0,-1-1-1 0 0,1 0 0 0 0,0 0 1 0 0,-1 0-1 0 0,1 0 0 0 0,0 0 1 0 0,-1 0-1 0 0,1 0 0 0 0,0 0 1 0 0,-1-1-1 0 0,1 1 0 0 0,0 0 1 0 0,-1 0-1 0 0,1 0 0 0 0,0-1 0 0 0,-1 1 1 0 0,1 0-1 0 0,-1-1 0 0 0,1 1 1 0 0,0 0-1 0 0,-1-1 0 0 0,1 1 14 0 0,1-2-15 0 0,1 0 0 0 0,-1 0 0 0 0,0-1 0 0 0,0 1 1 0 0,1 0-1 0 0,-1-2 15 0 0,6-7-28 0 0,-1 0 0 0 0,-1-1 0 0 0,0 1 0 0 0,-1-1 0 0 0,0-1 0 0 0,-1 1 0 0 0,1-4 28 0 0,1-7 2 0 0,-2 0-1 0 0,0 0 1 0 0,-1-15-2 0 0,-2 33 56 0 0,-1-1 1 0 0,-1 0-1 0 0,1 0 1 0 0,-1 0-57 0 0,1 5 18 0 0,0-1 0 0 0,0 0 0 0 0,-1 1 0 0 0,1-1 0 0 0,-1 1 0 0 0,1-1 0 0 0,-1 1 0 0 0,0-1 1 0 0,0 1-1 0 0,1-1 0 0 0,-1 1 0 0 0,0-1 0 0 0,0 1 0 0 0,0 0 0 0 0,-1-1-18 0 0,1 2 6 0 0,1-1 0 0 0,-1 1 0 0 0,1 0 0 0 0,-1 0 0 0 0,1 0 0 0 0,-1 0 0 0 0,1-1 0 0 0,-1 1 0 0 0,1 0 0 0 0,-1 0 0 0 0,1 0 0 0 0,-1 0 0 0 0,1 0 0 0 0,-1 0 0 0 0,1 1 0 0 0,-1-1 0 0 0,1 0 0 0 0,-1 0 0 0 0,1 0 0 0 0,-1 0-1 0 0,1 1 1 0 0,-1-1 0 0 0,1 0 0 0 0,-1 0 0 0 0,1 1-6 0 0,-12 8 270 0 0,10-8-262 0 0,-7 8-29 0 0,0 0 1 0 0,0 0-1 0 0,1 1 1 0 0,1 0-1 0 0,-4 7 21 0 0,0 0-9 0 0,2 0 0 0 0,0 2-1 0 0,0 1 10 0 0,7-16-9 0 0,1 0 0 0 0,0 0-1 0 0,0 0 1 0 0,1 0-1 0 0,-1 1 1 0 0,1-1-1 0 0,0 0 1 0 0,0 1 9 0 0,0-3-1 0 0,0 0-1 0 0,0 0 1 0 0,0 0 0 0 0,0-1-1 0 0,1 1 1 0 0,-1 0-1 0 0,1 0 1 0 0,-1-1 0 0 0,1 1-1 0 0,0 0 1 0 0,-1-1 0 0 0,1 1-1 0 0,0-1 1 0 0,0 1-1 0 0,0-1 1 0 0,0 1 0 0 0,1-1-1 0 0,-1 0 1 0 0,1 2 1 0 0,0-3-20 0 0,-1 1 0 0 0,0 0 0 0 0,1-1 0 0 0,-1 1 0 0 0,1-1 0 0 0,-1 1 0 0 0,1-1 0 0 0,-1 1 0 0 0,1-1 0 0 0,-1 0-1 0 0,1 0 1 0 0,0 0 0 0 0,-1 0 0 0 0,1 0 0 0 0,-1 0 0 0 0,1-1 0 0 0,-1 1 0 0 0,1 0 0 0 0,1-1 20 0 0,3-1-78 0 0,-1-1 0 0 0,1 1 0 0 0,0-1 0 0 0,1-2 78 0 0,0 2 4 0 0,-3 0-11 0 0,-1 1 1 0 0,1-1 0 0 0,-1 0-1 0 0,1 0 1 0 0,-1 0 0 0 0,0-1-1 0 0,2-2 7 0 0,18-27-71 0 0,-17 24 90 0 0,0-1 7 0 0,1 0-54 0 0,0-1 0 0 0,0-1-1 0 0,-1 1 1 0 0,0-1 0 0 0,-1 0-1 0 0,0-3 29 0 0,-5 14 8 0 0,1 0-1 0 0,-1 0 0 0 0,0 0 1 0 0,0 0-1 0 0,0 0 0 0 0,0 0 1 0 0,0 0-1 0 0,0 0 0 0 0,0 0 1 0 0,0-1-8 0 0,0 2 1 0 0,0 0 0 0 0,0 0 0 0 0,0 0 0 0 0,0 0-1 0 0,0 0 1 0 0,-1 0 0 0 0,1 0 0 0 0,0 0 0 0 0,0 0 0 0 0,0-1 0 0 0,0 1 0 0 0,0 0 0 0 0,0 0 0 0 0,0 0 0 0 0,0 0 0 0 0,0 0 0 0 0,0 0 0 0 0,0 0 0 0 0,0 0 0 0 0,0 0 0 0 0,0 0 0 0 0,-1 0 0 0 0,1 0 0 0 0,0 0 0 0 0,0 0 0 0 0,0 0 0 0 0,0 0 0 0 0,0 0 0 0 0,0 0 0 0 0,0 0 0 0 0,0 0 0 0 0,0 0 0 0 0,0 0 0 0 0,-1 0-1 0 0,1 0 0 0 0,-5 4 4 0 0,1 2-2 0 0,1-1 1 0 0,-1 1-1 0 0,1 1 0 0 0,0-1 0 0 0,-2 5-2 0 0,-9 35 411 0 0,10-33-82 0 0,1-5-339 0 0,1 1 0 0 0,1-1 0 0 0,-1 2 10 0 0,2-7-36 0 0,0 0 0 0 0,0 0 0 0 0,0-1 0 0 0,0 1 0 0 0,0 0 0 0 0,0-1 0 0 0,1 1 0 0 0,0 0 0 0 0,-1-1 1 0 0,1 1-1 0 0,1 2 36 0 0,-2-5-8 0 0,1 1 0 0 0,-1-1 0 0 0,0 0 0 0 0,0 1 0 0 0,0-1 0 0 0,1 0 0 0 0,-1 1 0 0 0,0-1 0 0 0,1 0 0 0 0,-1 1 0 0 0,0-1 0 0 0,1 0 0 0 0,-1 0 0 0 0,1 1 0 0 0,-1-1 1 0 0,0 0-1 0 0,1 0 0 0 0,-1 0 0 0 0,1 1 0 0 0,-1-1 0 0 0,0 0 0 0 0,1 0 0 0 0,-1 0 8 0 0,1 0-33 0 0,0 0 0 0 0,0 0 0 0 0,0 0 0 0 0,0 0 0 0 0,0-1 1 0 0,0 1-1 0 0,0 0 0 0 0,0 0 0 0 0,0-1 0 0 0,1 1 33 0 0,2-3-122 0 0,0 1 1 0 0,0-1-1 0 0,0 1 0 0 0,1-2 122 0 0,-4 3-2 0 0,12-10-256 0 0,-1-1 0 0 0,0 0 1 0 0,-1-1-1 0 0,0 0 0 0 0,0-2 258 0 0,-6 9 40 0 0,-4 6-23 0 0,-1-1 1 0 0,1 1-1 0 0,0-1 1 0 0,-1 1-1 0 0,1-1 1 0 0,-1 1-1 0 0,1-1 1 0 0,-1 1-1 0 0,0-1 1 0 0,1 1-1 0 0,-1-1 1 0 0,0 0-1 0 0,1 1 1 0 0,-1-1-1 0 0,0 0-17 0 0,0 1 2 0 0,0 0 0 0 0,0 0-1 0 0,0 0 1 0 0,0 0-1 0 0,0 0 1 0 0,0-1-1 0 0,0 1 1 0 0,0 0-1 0 0,0 0 1 0 0,0 0-1 0 0,0 0 1 0 0,0 0-1 0 0,-1 0 1 0 0,1 0-1 0 0,0 0 1 0 0,0 0-1 0 0,0 0 1 0 0,0 0 0 0 0,0 0-1 0 0,0 0 1 0 0,0 0-1 0 0,0 0 1 0 0,0 0-1 0 0,0 0 1 0 0,0 0-1 0 0,-1 0 1 0 0,1 0-1 0 0,0 0 1 0 0,0 1-1 0 0,0-1 1 0 0,0 0-1 0 0,0 0 1 0 0,0 0-1 0 0,0 0 1 0 0,0 0 0 0 0,0 0-1 0 0,0 0 1 0 0,0 0-1 0 0,0 0 1 0 0,0 0-1 0 0,0 0 1 0 0,0 0-1 0 0,0 0 1 0 0,-1 0-1 0 0,1 1 1 0 0,0-1-1 0 0,0 0 1 0 0,0 0-1 0 0,0 0 1 0 0,0 0-1 0 0,0 0 1 0 0,0 0 0 0 0,0 0-1 0 0,0 0 1 0 0,0 0-1 0 0,0 0-1 0 0,-2 6 172 0 0,1-5-116 0 0,-2 6 131 0 0,1 0-1 0 0,0 0 0 0 0,-1 4-186 0 0,3-8 10 0 0,0-1 0 0 0,-1 1 1 0 0,1-1-1 0 0,0 1 0 0 0,1-1 1 0 0,-1 1-1 0 0,0-1 0 0 0,1 1 1 0 0,-1-1-1 0 0,1 0 0 0 0,0 1 1 0 0,0 1-11 0 0,0-4-5 0 0,-1 1 1 0 0,0-1-1 0 0,1 1 1 0 0,-1-1-1 0 0,1 1 0 0 0,-1 0 1 0 0,1-1-1 0 0,-1 0 1 0 0,1 1-1 0 0,-1-1 1 0 0,1 1-1 0 0,-1-1 1 0 0,1 0-1 0 0,0 1 1 0 0,-1-1-1 0 0,1 0 0 0 0,0 1 1 0 0,-1-1-1 0 0,1 0 1 0 0,0 0-1 0 0,-1 0 1 0 0,1 0-1 0 0,0 0 1 0 0,-1 0-1 0 0,2 0 5 0 0,0 0 5 0 0,0 0-1 0 0,0 0 0 0 0,1-1 1 0 0,-1 1-1 0 0,0-1 1 0 0,0 1-1 0 0,1-1-4 0 0,2-1-29 0 0,0 0 0 0 0,1-1 0 0 0,-1 0 0 0 0,-1 0 0 0 0,1 0 0 0 0,0 0 0 0 0,-1-1 0 0 0,4-2 29 0 0,-1-1-304 0 0,0-1 0 0 0,3-4 304 0 0,8-8 128 0 0,-28 46 73 0 0,9-25-193 0 0,1 1-1 0 0,0-1 1 0 0,-1 1-1 0 0,1-1 1 0 0,0 1 0 0 0,0-1-1 0 0,0 1 1 0 0,0-1-1 0 0,0 1 1 0 0,0-1-1 0 0,0 1 1 0 0,0-1-8 0 0,0 0 2 0 0,0-1 0 0 0,0 1 0 0 0,1-1 0 0 0,-1 1 0 0 0,0-1 1 0 0,0 0-1 0 0,0 1 0 0 0,0-1 0 0 0,1 0 0 0 0,-1 1 0 0 0,0-1 0 0 0,0 0 0 0 0,1 1 0 0 0,-1-1 1 0 0,0 0-1 0 0,1 1 0 0 0,-1-1 0 0 0,0 0 0 0 0,1 0 0 0 0,-1 1 0 0 0,0-1 0 0 0,1 0 0 0 0,-1 0 1 0 0,0 0-1 0 0,1 0 0 0 0,-1 0 0 0 0,1 1 0 0 0,-1-1 0 0 0,1 0 0 0 0,-1 0 0 0 0,0 0 0 0 0,1 0 1 0 0,-1 0-1 0 0,1 0 0 0 0,-1 0 0 0 0,0 0 0 0 0,1 0 0 0 0,-1-1 0 0 0,1 1 0 0 0,-1 0 0 0 0,0 0 0 0 0,1 0 1 0 0,-1 0-3 0 0,2-1-24 0 0,-1 0 0 0 0,0 0 0 0 0,1 1 0 0 0,-1-1 0 0 0,0 0 0 0 0,1 0 0 0 0,-1 0 0 0 0,0-1 0 0 0,0 1 24 0 0,0 0-23 0 0,0 0 1 0 0,0 0 0 0 0,0 0 0 0 0,1 0-1 0 0,-1 0 1 0 0,0 0 0 0 0,0 0 0 0 0,1 0-1 0 0,-1 1 23 0 0,1-1-35 0 0,2-1-126 0 0,-4 3 158 0 0,0-1 0 0 0,0 0 0 0 0,0 0 0 0 0,0 0 0 0 0,0 0 1 0 0,0 0-1 0 0,0 1 0 0 0,1-1 0 0 0,-1 0 0 0 0,0 0 0 0 0,0 0 0 0 0,0 0 1 0 0,0 1-1 0 0,0-1 0 0 0,0 0 0 0 0,0 0 0 0 0,0 0 0 0 0,0 0 0 0 0,0 0 1 0 0,0 1-1 0 0,0-1 0 0 0,0 0 0 0 0,0 0 0 0 0,-1 0 0 0 0,1 0 0 0 0,0 1 1 0 0,0-1-1 0 0,0 0 0 0 0,0 0 0 0 0,0 0 0 0 0,0 0 3 0 0,0 0-5 0 0,0 1 1 0 0,0-1-1 0 0,0 0 0 0 0,0 0 0 0 0,0 0 1 0 0,0 0-1 0 0,0 0 0 0 0,-1 0 1 0 0,1 1-1 0 0,0-1 0 0 0,0 0 0 0 0,1 0 1 0 0,-1 0-1 0 0,0 0 0 0 0,0 0 1 0 0,0 0-1 0 0,0 1 0 0 0,0-1 0 0 0,0 0 1 0 0,0 0-1 0 0,0 0 0 0 0,0 0 1 0 0,0 0-1 0 0,0 0 0 0 0,0 0 0 0 0,0 1 1 0 0,0-1-1 0 0,0 0 0 0 0,0 0 0 0 0,1 0 1 0 0,-1 0-1 0 0,0 0 0 0 0,0 0 1 0 0,0 0-1 0 0,0 0 0 0 0,0 0 0 0 0,0 0 1 0 0,0 0-1 0 0,1 0 0 0 0,-1 0 1 0 0,0 0-1 0 0,0 0 0 0 0,0 0 0 0 0,0 0 1 0 0,0 0-1 0 0,0 0 0 0 0,1 0 1 0 0,-1 0-1 0 0,0 0 0 0 0,0 0 0 0 0,0 0 1 0 0,0 0-1 0 0,0 0 0 0 0,0 0 0 0 0,1 0 1 0 0,-1 0 4 0 0,7-2-295 0 0,-7 2 327 0 0,1 0-33 0 0,-1 0 1 0 0,0 0-1 0 0,0 0 0 0 0,0 0 0 0 0,0 0 0 0 0,0 0 0 0 0,0 0 0 0 0,0 1 1 0 0,0-1-1 0 0,0 0 0 0 0,0 0 0 0 0,0 0 0 0 0,0 0 0 0 0,0 0 0 0 0,0 0 0 0 0,1 0 1 0 0,-1 0-1 0 0,0 0 0 0 0,0 0 0 0 0,0 0 0 0 0,0 1 0 0 0,0-1 0 0 0,0 0 0 0 0,0 0 1 0 0,0 0-1 0 0,0 0 0 0 0,0 0 0 0 0,0 0 0 0 0,0 0 0 0 0,0 0 0 0 0,0 0 1 0 0,0 0-1 0 0,0 1 0 0 0,0-1 0 0 0,0 0 0 0 0,0 0 0 0 0,-1 0 0 0 0,1 0 0 0 0,0 0 1 0 0,0 0-1 0 0,0 0 0 0 0,0 0 0 0 0,0 0 0 0 0,0 0 0 0 0,0 0 1 0 0,0 1 1 0 0,0-1 0 0 0,0 0 1 0 0,0 0-1 0 0,-1 0 0 0 0,1 1 0 0 0,0-1 0 0 0,0 0 0 0 0,0 0 0 0 0,0 0 1 0 0,0 1-1 0 0,0-1 0 0 0,0 0 0 0 0,0 0 0 0 0,0 1 0 0 0,0-1 0 0 0,0 0 0 0 0,0 0 1 0 0,0 0-1 0 0,0 1 0 0 0,0-1 0 0 0,0 0 0 0 0,0 0 0 0 0,0 0 0 0 0,0 1 1 0 0,0-1-1 0 0,0 0 0 0 0,1 0 0 0 0,-1 0 0 0 0,0 1 0 0 0,0-1 0 0 0,0 0-1 0 0,11-7-242 0 0,-7 2 151 0 0,-3 5 74 0 0,-1 0 1 0 0,0 0-1 0 0,0-1 0 0 0,1 1 1 0 0,-1 0-1 0 0,0 0 0 0 0,0 0 1 0 0,1-1-1 0 0,-1 1 1 0 0,0 0-1 0 0,0 0 0 0 0,0-1 1 0 0,1 1-1 0 0,-1 0 0 0 0,0-1 1 0 0,0 1-1 0 0,0 0 0 0 0,0 0 1 0 0,0-1-1 0 0,1 1 0 0 0,-1 0 1 0 0,0-1-1 0 0,0 1 0 0 0,0 0 1 0 0,0-1-1 0 0,0 1 0 0 0,0-1 17 0 0,0 1-2 0 0,-1-1 62 0 0,1 1 0 0 0,-1-1 0 0 0,1 0 0 0 0,-1-1 0 0 0,1 1 0 0 0,0 0 0 0 0,0 0 0 0 0,-1 0 0 0 0,1 0 0 0 0,0 0 0 0 0,0 0 0 0 0,0 0 0 0 0,0-1-60 0 0,0 0-1 0 0,0 1 1 0 0,0-1-1 0 0,0 0 1 0 0,0 1-1 0 0,-1-1 0 0 0,1 1 1 0 0,-1-1-1 0 0,1 0 1 0 0,-2-6 64 0 0,-2-3 160 0 0,3 10-221 0 0,1 0-1 0 0,-1-1 1 0 0,1 1 0 0 0,-1 0-1 0 0,1 0 1 0 0,0-1 0 0 0,-1 1-1 0 0,1 0 1 0 0,0 0-1 0 0,0-1 1 0 0,0 1 0 0 0,0 0-3 0 0,1-17 37 0 0,-1 17 38 0 0,-6 5 434 0 0,6-3-467 0 0,-1 0-1 0 0,1 0 1 0 0,-1 0 0 0 0,1 0-1 0 0,0 0 1 0 0,0 0-1 0 0,0 1 1 0 0,-1-1-1 0 0,1 0 1 0 0,0 0 0 0 0,1 0-1 0 0,-1 0 1 0 0,0 0-1 0 0,0 1 1 0 0,0-1-1 0 0,1 0 1 0 0,-1 0 0 0 0,0 0-1 0 0,1 0 1 0 0,-1 0-1 0 0,1 0 1 0 0,-1 0 0 0 0,1 0-1 0 0,0 0 1 0 0,-1 0-1 0 0,2 1-41 0 0,-1-1 7 0 0,0 1 0 0 0,0 0 0 0 0,1 0 0 0 0,-2 0 0 0 0,1 0-1 0 0,0 0 1 0 0,0 1 0 0 0,-1-1 0 0 0,1 1-7 0 0,-1-2-16 0 0,0 0 0 0 0,1 0 0 0 0,-1 1 0 0 0,0-1 0 0 0,1 0 0 0 0,-1 0 0 0 0,0 0 0 0 0,1 0-1 0 0,0 1 1 0 0,-1-1 0 0 0,1 0 0 0 0,-1 0 0 0 0,1 0 0 0 0,0 0 0 0 0,0 0 0 0 0,0-1 0 0 0,0 1 0 0 0,0 0 0 0 0,0 0 0 0 0,0 0 0 0 0,1 0 16 0 0,-2-1-5 0 0,0 1 0 0 0,1-1 1 0 0,-1 0-1 0 0,0 1 0 0 0,1-1 1 0 0,-1 1-1 0 0,0-1 0 0 0,1 1 1 0 0,-1-1-1 0 0,0 1 0 0 0,0-1 1 0 0,0 1-1 0 0,0-1 1 0 0,1 1-1 0 0,-1-1 0 0 0,0 1 1 0 0,0-1-1 0 0,0 1 0 0 0,0-1 1 0 0,0 1-1 0 0,0-1 0 0 0,0 1 1 0 0,0-1-1 0 0,0 1 0 0 0,-1 0 1 0 0,1-1-1 0 0,0 1 0 0 0,0-1 1 0 0,0 1 4 0 0,-1 0 32 0 0,2 2-325 0 0,-1-2 241 0 0,0 0 0 0 0,0-1 0 0 0,0 1 0 0 0,0 0-1 0 0,0 0 1 0 0,0-1 0 0 0,0 1 0 0 0,-1 0 0 0 0,1 0-1 0 0,0-1 1 0 0,0 1 0 0 0,-1 1 52 0 0,1 0-299 0 0,0 2 361 0 0,-1 2 67 0 0,0-4-310 0 0,2-4 99 0 0,-1 0 35 0 0,1 0-1 0 0,-1 0 0 0 0,0 0 1 0 0,0 0-1 0 0,1 0 0 0 0,-1 0 0 0 0,-1 0 48 0 0,2-11 17 0 0,0 6 105 0 0,-1 5-95 0 0,0 1 0 0 0,0-1 0 0 0,0 1 0 0 0,0-1 0 0 0,0 1 0 0 0,1-1 0 0 0,-1 1 0 0 0,1 0 0 0 0,-1-1 0 0 0,1 1-1 0 0,-1 0 1 0 0,1-1-27 0 0,3-2-54 0 0,-3 4 35 0 0,-3 1 140 0 0,-2 10-25 0 0,-3 1-44 0 0,4-9-55 0 0,1 1 0 0 0,-1 0 0 0 0,1-1-1 0 0,0 1 1 0 0,1 0 0 0 0,-1 0 0 0 0,1 1-1 0 0,0-1 1 0 0,-1 0 0 0 0,2 0-1 0 0,-1 2 4 0 0,1-6-3 0 0,0 0 0 0 0,0 0 0 0 0,0 0 0 0 0,0 0 0 0 0,0 1-1 0 0,0-1 1 0 0,0 0 0 0 0,0 0 0 0 0,0 0 0 0 0,0 0-1 0 0,0 0 1 0 0,0 0 0 0 0,0 0 0 0 0,0 0 0 0 0,0 0 0 0 0,0 0-1 0 0,0 0 1 0 0,0 0 0 0 0,0 0 0 0 0,0 0 0 0 0,0 0-1 0 0,0 1 1 0 0,0-1 0 0 0,0 0 0 0 0,0 0 0 0 0,0 0 0 0 0,0 0-1 0 0,0 0 1 0 0,0 0 0 0 0,0 0 0 0 0,0 0 0 0 0,0 0-1 0 0,0 0 1 0 0,0 0 0 0 0,0 0 0 0 0,0 0 0 0 0,0 0-1 0 0,0 0 1 0 0,0 0 0 0 0,0 0 0 0 0,0 0 0 0 0,0 0 0 0 0,0 0-1 0 0,1 0 1 0 0,-1 0 0 0 0,0 0 0 0 0,0 0 0 0 0,0 0-1 0 0,0 0 1 0 0,0 0 0 0 0,0 0 0 0 0,0 0 0 0 0,0 0 0 0 0,0 0-1 0 0,0 0 1 0 0,0 0 0 0 0,0 0 0 0 0,0 0 0 0 0,0 0-1 0 0,0 0 1 0 0,0 0 3 0 0,4-4-226 0 0,3-8-187 0 0,-7 11 421 0 0,0-1 1 0 0,0 0-1 0 0,0 0 1 0 0,0 1-1 0 0,0-1 0 0 0,0 0 1 0 0,-1 0-1 0 0,1 1 1 0 0,-1-1-1 0 0,1 0 0 0 0,-1 0 1 0 0,1 1-1 0 0,-1-1 1 0 0,0 1-1 0 0,0-1 0 0 0,0 1 1 0 0,0-1-1 0 0,-1 0-8 0 0,-4-9 272 0 0,5 9-195 0 0,-1 1 1 0 0,1-1 0 0 0,-1 0-1 0 0,1 1 1 0 0,-1-1 0 0 0,0 1-1 0 0,1-1 1 0 0,-1 1 0 0 0,0 0-1 0 0,0 0 1 0 0,-1-1-78 0 0,-9-6 249 0 0,8 5-154 0 0,0 1 0 0 0,0 0 1 0 0,0 0-1 0 0,-1 0 0 0 0,1 0 0 0 0,-1 1 1 0 0,1-1-1 0 0,-1 1 0 0 0,-2 0-95 0 0,1 0 67 0 0,-1-1 0 0 0,1 0-1 0 0,0 0 1 0 0,-3-2-67 0 0,6 3 46 0 0,1-1 0 0 0,0 0 0 0 0,-1 1 0 0 0,1-1 1 0 0,0 0-1 0 0,0 0 0 0 0,0 0 0 0 0,1 0 0 0 0,-1-1 0 0 0,0 1 0 0 0,1 0 1 0 0,-2-3-47 0 0,1-1 39 0 0,-1 1 0 0 0,1-1 1 0 0,0 0-1 0 0,0 0 1 0 0,0-2-40 0 0,1 2 34 0 0,0 1 0 0 0,1-1 0 0 0,-1 1 1 0 0,1-1-1 0 0,0 1 0 0 0,1-1 0 0 0,-1 1 1 0 0,1-1-1 0 0,0-1-34 0 0,2 1 137 0 0,-1 0 0 0 0,1 0 0 0 0,2-5-137 0 0,-2 7-1 0 0,-1 0 0 0 0,0-1 0 0 0,0 0 0 0 0,0 1 0 0 0,-1-1 0 0 0,1-2 1 0 0,-1 3 8 0 0,0 0-1 0 0,1 0 1 0 0,-1 0-1 0 0,1 0 1 0 0,0 0-1 0 0,0 1 1 0 0,0-1-1 0 0,2-2-7 0 0,5-8 215 0 0,1 2-255 0 0,23-40 208 0 0,-31 48-164 0 0,1 0 0 0 0,0 0-1 0 0,-1 1 1 0 0,3-2-4 0 0,8-12 281 0 0,-3 3-305 0 0,-8 12-10 0 0,0-1 1 0 0,0 1 0 0 0,0-1 0 0 0,0 0 0 0 0,-1 0 0 0 0,1 1-1 0 0,-1-1 1 0 0,0 0 0 0 0,0 0 0 0 0,1-2 33 0 0,-1-2-54 0 0,1 0 0 0 0,1 0 0 0 0,-1 0 0 0 0,1 0 0 0 0,1 0 0 0 0,1-2 54 0 0,2-4 60 0 0,0 1-45 0 0,0 1 0 0 0,1-1-1 0 0,4-3-14 0 0,-7 9 4 0 0,2-4-232 0 0,-3 5 179 0 0,0 0-1 0 0,0 0 1 0 0,0 0-1 0 0,1 1 50 0 0,2-3 51 0 0,-1 0 0 0 0,3-4-51 0 0,-2 3 60 0 0,2-8-338 0 0,-2 6 125 0 0,-7 10 133 0 0,0-1 0 0 0,0 1 0 0 0,0-1 0 0 0,0 0 0 0 0,1 1 0 0 0,-1-1 0 0 0,0 1 0 0 0,0-1 0 0 0,0 1-1 0 0,0-1 1 0 0,0 1 0 0 0,0-1 0 0 0,0 1 0 0 0,-1-1 0 0 0,1 0 20 0 0,0 1-9 0 0,0 0-1 0 0,0 0 1 0 0,0 0 0 0 0,0 0-1 0 0,0-1 1 0 0,0 1 0 0 0,0 0-1 0 0,0 0 1 0 0,0 0 0 0 0,-1 0-1 0 0,1-1 1 0 0,0 1 0 0 0,0 0-1 0 0,0 0 1 0 0,0 0 0 0 0,0-1-1 0 0,0 1 1 0 0,0 0 0 0 0,1 0-1 0 0,-1 0 1 0 0,0 0 0 0 0,0-1-1 0 0,0 1 1 0 0,0 0 0 0 0,0 0-1 0 0,0 0 1 0 0,0 0-1 0 0,0 0 1 0 0,0-1 0 0 0,0 1-1 0 0,1 0 1 0 0,-1 0 0 0 0,0 0-1 0 0,0 0 1 0 0,0 0 0 0 0,0 0-1 0 0,0-1 1 0 0,1 1 0 0 0,-1 0-1 0 0,0 0 1 0 0,0 0 0 0 0,0 0-1 0 0,0 0 1 0 0,1 0 0 0 0,-1 0 9 0 0,0 0-24 0 0,1-1 1 0 0,-1 1 0 0 0,1 0 0 0 0,0-1-1 0 0,-1 1 1 0 0,0 0 0 0 0,1-1-1 0 0,-1 1 1 0 0,1-1 0 0 0,-1 1 0 0 0,1-1-1 0 0,-1 1 1 0 0,0-1 0 0 0,1 1 0 0 0,-1-1-1 0 0,0 1 1 0 0,1-1 0 0 0,-1 1 0 0 0,0-1 23 0 0,2-2-49 0 0,1-2-156 0 0,1 0 0 0 0,0 1 1 0 0,3-3 204 0 0,-5 5-9 0 0,8-9 55 0 0,-5 6-48 0 0,0-1 1 0 0,0 1-1 0 0,3-1 2 0 0,-2-1 91 0 0,-5 6-88 0 0,0 0 1 0 0,0 0-1 0 0,0 0 1 0 0,0 0-1 0 0,1 0 1 0 0,-1 0-1 0 0,1-1-3 0 0,-2 2-6 0 0,0 0-1 0 0,0 0 1 0 0,0 0-1 0 0,0 0 1 0 0,0 0 0 0 0,0 0-1 0 0,0 0 1 0 0,1 0-1 0 0,-1 0 1 0 0,0 0-1 0 0,0 0 1 0 0,0 0 0 0 0,0 0-1 0 0,0 0 1 0 0,0 0-1 0 0,0 0 1 0 0,0 0 0 0 0,0 0-1 0 0,0 0 1 0 0,1 0-1 0 0,-1 0 1 0 0,0 1-1 0 0,0-1 1 0 0,0 0 0 0 0,0 0-1 0 0,0 0 1 0 0,0 0-1 0 0,0 0 1 0 0,0 0-1 0 0,0 0 1 0 0,0 0 0 0 0,0 0-1 0 0,0 0 1 0 0,0 0-1 0 0,0 0 1 0 0,0 0 0 0 0,1 1 6 0 0,-1-2 194 0 0,-17 10 270 0 0,13-6-487 0 0,0 0 0 0 0,0-1 0 0 0,0 0 0 0 0,0 0 0 0 0,-2 1 23 0 0,5-3-1 0 0,-16 10 77 0 0,-1 0 1 0 0,1 1-1 0 0,-9 7-76 0 0,-3 3 66 0 0,18-12-26 0 0,0 0-1 0 0,0 1 1 0 0,-1 2-40 0 0,0 0 165 0 0,0-1-1 0 0,-3 2-164 0 0,-32 21 340 0 0,-1-1 0 0 0,-9 1-340 0 0,37-24 223 0 0,-12 4-223 0 0,12-6-144 0 0,-14 9 144 0 0,22-11 2 0 0,1 0 0 0 0,-2-1 0 0 0,1 0 0 0 0,0-1 0 0 0,-1 0 1 0 0,0-1-1 0 0,0-1 0 0 0,0 0 0 0 0,-1 0-2 0 0,2-1 106 0 0,7 0-138 0 0,0-1 0 0 0,1 0 0 0 0,-1 0 0 0 0,0 0 0 0 0,-3-1 32 0 0,3 0 22 0 0,0 1 0 0 0,0 0 0 0 0,0 0 0 0 0,0 0 0 0 0,-1 0 0 0 0,1 1 0 0 0,-1 0-22 0 0,-9 2 129 0 0,-11 5-129 0 0,-12 3-92 0 0,22-8 98 0 0,1 2-1 0 0,-1 0 1 0 0,1 1 0 0 0,-8 5-6 0 0,-33 11 75 0 0,38-15-47 0 0,1 0-1 0 0,-1 1 0 0 0,1 1 0 0 0,-15 10-27 0 0,23-13 72 0 0,-33 24 107 0 0,-27 26-179 0 0,37-30-98 0 0,21-17 199 0 0,0 0 0 0 0,-9 10-101 0 0,18-17-11 0 0,1-1 0 0 0,-1 1 1 0 0,1-1-1 0 0,-1 1 1 0 0,0-1-1 0 0,1 1 1 0 0,-1-1-1 0 0,0 0 0 0 0,0 0 1 0 0,0 0-1 0 0,0 0 1 0 0,0 0-1 0 0,0 0 11 0 0,0-1-28 0 0,2 0 25 0 0,0 0 1 0 0,-1 0-1 0 0,1 0 0 0 0,0 1 1 0 0,0-1-1 0 0,0 0 0 0 0,-1 0 1 0 0,1 0-1 0 0,0 0 0 0 0,0 0 0 0 0,0 0 1 0 0,-1 0-1 0 0,1 0 0 0 0,0 0 1 0 0,0 0-1 0 0,-1 0 0 0 0,1 0 0 0 0,0 0 1 0 0,0 0-1 0 0,0 0 0 0 0,-1 0 1 0 0,1 0-1 0 0,0 0 0 0 0,0 0 1 0 0,0 0-1 0 0,-1-1 0 0 0,1 1 0 0 0,0 0 1 0 0,0 0-1 0 0,0 0 0 0 0,-1 0 1 0 0,1 0-1 0 0,0-1 0 0 0,0 1 0 0 0,0 0 1 0 0,0 0-1 0 0,0 0 0 0 0,-1 0 1 0 0,1-1-1 0 0,0 1 0 0 0,0 0 3 0 0,-3-4 35 0 0,1 3-41 0 0,1-1-1 0 0,-1 1 1 0 0,0-1-1 0 0,-1 1 1 0 0,1 0-1 0 0,0 0 1 0 0,0 0-1 0 0,0 0 1 0 0,-1 1-1 0 0,-1-1 7 0 0,0 0-10 0 0,-7-5-60 0 0,9 5 81 0 0,1 0 0 0 0,0 0 0 0 0,-1 1 1 0 0,1-1-1 0 0,0 1 0 0 0,-1-1 0 0 0,1 1 0 0 0,-1-1 0 0 0,1 1 0 0 0,-1 0 0 0 0,1-1 1 0 0,-1 1-1 0 0,0 0 0 0 0,0 0-11 0 0,-16 2-44 0 0,12-2 16 0 0,-1 0 0 0 0,1 1-1 0 0,0 0 1 0 0,0 0-1 0 0,-2 1 29 0 0,-3 1 94 0 0,-11 5-57 0 0,0-2 0 0 0,-1-1 0 0 0,-9 1-37 0 0,0 0-22 0 0,25-4 17 0 0,0-1 0 0 0,-1 1 0 0 0,1-2 0 0 0,-1 1 0 0 0,1-1-1 0 0,-3 0 6 0 0,-65-11-242 0 0,72 11 240 0 0,-56-4-271 0 0,50 2 254 0 0,7 1 22 0 0,-1 0 0 0 0,1 1 1 0 0,0 0-1 0 0,-1-1 0 0 0,1 1 1 0 0,0 0-1 0 0,-1 0-3 0 0,0 0-16 0 0,1 0 1 0 0,0 0-1 0 0,0 0 0 0 0,0 0 0 0 0,0-1 1 0 0,0 1-1 0 0,0-1 16 0 0,-13-1-105 0 0,-8 1 238 0 0,15 0-160 0 0,1 0 1 0 0,-1 1 0 0 0,-7 1 26 0 0,-5 1-67 0 0,-16 0 67 0 0,31-2 0 0 0,0 0 1 0 0,0-1-1 0 0,0 0 1 0 0,0 1-1 0 0,0-1 0 0 0,0-1 1 0 0,-3 0-1 0 0,4 0 26 0 0,0 1 0 0 0,0 0-1 0 0,-1 0 1 0 0,1 1 0 0 0,0-1 0 0 0,0 1 0 0 0,0 0-26 0 0,-18-2 116 0 0,9-3-104 0 0,11 5-22 0 0,0-1 0 0 0,0 0 0 0 0,-1 0 0 0 0,1 1 0 0 0,0-1 0 0 0,-1 0 10 0 0,1 1 7 0 0,-1-1 0 0 0,1 0 0 0 0,0 0 0 0 0,0 0 0 0 0,0 0 0 0 0,0 0 0 0 0,0 0 0 0 0,0 0 0 0 0,0-1 0 0 0,0 1 0 0 0,0-1-7 0 0,-7-5-57 0 0,5 4-10 0 0,1 1 104 0 0,0 0 0 0 0,0 0-1 0 0,-1 0 1 0 0,1 0-1 0 0,-1 1 1 0 0,0-1-1 0 0,0 1-36 0 0,0-1-5 0 0,-1 0 0 0 0,1 0-1 0 0,-1-1 1 0 0,1 1-1 0 0,-2-2 6 0 0,-3-2-150 0 0,0 0 179 0 0,7 4-12 0 0,0 0 0 0 0,-1 1 0 0 0,1 0 0 0 0,0-1 0 0 0,0 1-1 0 0,-1 0 1 0 0,1 0 0 0 0,-1 0-17 0 0,1 1 13 0 0,0-1 1 0 0,0 0-1 0 0,0 0 0 0 0,0 0 1 0 0,1 0-1 0 0,-1 0 0 0 0,0 0 0 0 0,-1-1-13 0 0,1 0-24 0 0,0 1 0 0 0,0-1-1 0 0,0 1 1 0 0,0 0-1 0 0,0 0 1 0 0,-2-1 24 0 0,-21-7 19 0 0,8 1 55 0 0,15 7-67 0 0,-1 1-1 0 0,0-1 0 0 0,0 1 0 0 0,1-1 0 0 0,-1 1 0 0 0,0 0 0 0 0,0 0-6 0 0,0 2-100 0 0,2-2 47 0 0,1 0 30 0 0,0 1 19 0 0,0-1 1 0 0,0 1-1 0 0,0-1 1 0 0,0 1-1 0 0,0 0 0 0 0,0-1 1 0 0,-1 1-1 0 0,2-1 1 0 0,-1 1-1 0 0,0 0 0 0 0,0-1 1 0 0,0 1-1 0 0,0-1 1 0 0,0 1-1 0 0,0 0 0 0 0,1-1 1 0 0,-1 1-1 0 0,0-1 1 0 0,0 1-1 0 0,1-1 4 0 0,7 14-80 0 0,16 18 337 0 0,-17-22-336 0 0,-4-7 85 0 0,0 1 1 0 0,0 0 0 0 0,0-1-1 0 0,0 0 1 0 0,3 3-7 0 0,-5-5-22 0 0,1 1 0 0 0,0 0 0 0 0,-1-1 1 0 0,1 1-1 0 0,-1 0 0 0 0,0 0 0 0 0,0 0 1 0 0,0 1 21 0 0,8 10-49 0 0,-8-12 37 0 0,0 0 0 0 0,0 1 1 0 0,0-1-1 0 0,0 0 0 0 0,0 1 0 0 0,-1-1 1 0 0,1 0-1 0 0,0 2 12 0 0,-1-3 2 0 0,0 1 1 0 0,0 0-1 0 0,1-1 1 0 0,-1 1-1 0 0,0-1 0 0 0,1 1 1 0 0,-1 0-1 0 0,0-1 1 0 0,1 1-1 0 0,-1-1 1 0 0,1 1-1 0 0,-1-1 1 0 0,1 1-1 0 0,-1-1 0 0 0,1 1 1 0 0,-1-1-1 0 0,1 0 1 0 0,-1 1-1 0 0,1-1 1 0 0,0 1-3 0 0,5 0-130 0 0,-6-1 133 0 0,0 0 0 0 0,0 0 0 0 0,1 0 0 0 0,-1 0 0 0 0,0 0 0 0 0,0 0 0 0 0,0 0 0 0 0,1 0 0 0 0,-1 0 0 0 0,0 0 0 0 0,0 0 0 0 0,0 0 0 0 0,1 1 0 0 0,-1-1 0 0 0,0 0 0 0 0,0 0-1 0 0,0 0 1 0 0,1 0 0 0 0,-1 0 0 0 0,0 1 0 0 0,0-1 0 0 0,0 0 0 0 0,0 0 0 0 0,0 0 0 0 0,1 0 0 0 0,-1 1 0 0 0,0-1 0 0 0,0 0 0 0 0,0 0 0 0 0,0 0 0 0 0,0 1 0 0 0,0-1 0 0 0,0 0 0 0 0,0 0 0 0 0,0 1 0 0 0,0-1 0 0 0,0 0 0 0 0,0 0 0 0 0,0 0 0 0 0,0 1 0 0 0,0-1 0 0 0,0 0 0 0 0,0 0-1 0 0,0 1 1 0 0,0-1 0 0 0,0 0-3 0 0,0 1 4 0 0,0-1 0 0 0,0 1 0 0 0,0-1 0 0 0,0 1 0 0 0,0-1 0 0 0,1 1 0 0 0,-1-1 0 0 0,0 1 0 0 0,0 0-1 0 0,1-1 1 0 0,-1 1 0 0 0,0-1 0 0 0,1 0 0 0 0,-1 1 0 0 0,0-1 0 0 0,1 1 0 0 0,-1-1 0 0 0,1 0 0 0 0,-1 1 0 0 0,1-1-1 0 0,-1 0 1 0 0,1 1 0 0 0,-1-1 0 0 0,1 0 0 0 0,-1 0 0 0 0,1 1-4 0 0,0-1 33 0 0,1 4 18 0 0,-2-4-57 0 0,0 0 0 0 0,0 0 0 0 0,0 0-1 0 0,0 1 1 0 0,0-1 0 0 0,0 0 0 0 0,0 0-1 0 0,0 0 1 0 0,0 0 0 0 0,0 1 0 0 0,1-1-1 0 0,-1 0 1 0 0,0 0 0 0 0,0 0 0 0 0,0 0-1 0 0,0 1 1 0 0,0-1 0 0 0,0 0 0 0 0,0 0 0 0 0,1 0-1 0 0,-1 0 1 0 0,0 0 0 0 0,0 0 0 0 0,0 1-1 0 0,0-1 1 0 0,0 0 0 0 0,1 0 0 0 0,-1 0-1 0 0,0 0 1 0 0,0 0 0 0 0,0 0 0 0 0,0 0-1 0 0,1 0 1 0 0,-1 0 0 0 0,0 0 0 0 0,0 0 0 0 0,0 0-1 0 0,1 0 1 0 0,-1 0 0 0 0,0 0 0 0 0,0 0-1 0 0,0 0 7 0 0,1 0 12 0 0,-1 0 0 0 0,0 0 0 0 0,0 0-1 0 0,0 0 1 0 0,1 0 0 0 0,-1 0-1 0 0,0 0 1 0 0,0 0 0 0 0,0 0 0 0 0,0 0-1 0 0,1 0 1 0 0,-1 0 0 0 0,0 0-1 0 0,0 0 1 0 0,0 0 0 0 0,1 0 0 0 0,-1 0-1 0 0,0 0 1 0 0,0 1 0 0 0,0-1-1 0 0,0 0 1 0 0,0 0 0 0 0,1 0 0 0 0,-1 0-1 0 0,0 0 1 0 0,0 0 0 0 0,0 1 0 0 0,0-1-1 0 0,0 0 1 0 0,0 0 0 0 0,0 0-1 0 0,1 0 1 0 0,-1 1 0 0 0,0-1 0 0 0,0 0-12 0 0,2 2-131 0 0,-2-2 135 0 0,0 1 0 0 0,1-1-1 0 0,-1 0 1 0 0,0 1 0 0 0,0-1 0 0 0,0 0-1 0 0,1 1 1 0 0,-1-1 0 0 0,0 0-1 0 0,0 1 1 0 0,0-1 0 0 0,0 1-1 0 0,0-1 1 0 0,0 0 0 0 0,1 1-1 0 0,-1-1 1 0 0,0 1-4 0 0,0 0-6 0 0,0-1 1 0 0,0 1-1 0 0,0-1 1 0 0,1 1-1 0 0,-1 0 0 0 0,0-1 1 0 0,1 1-1 0 0,-1-1 0 0 0,0 1 1 0 0,1 0-1 0 0,-1-1 0 0 0,1 1 1 0 0,-1-1-1 0 0,1 1 1 0 0,-1-1-1 0 0,1 0 0 0 0,-1 1 1 0 0,1-1-1 0 0,0 0 0 0 0,-1 1 1 0 0,1-1-1 0 0,0 0 6 0 0,-1 1-1 0 0,1-1 0 0 0,-1 1 0 0 0,1-1 0 0 0,-1 1 0 0 0,1-1-1 0 0,-1 1 1 0 0,1-1 0 0 0,-1 1 0 0 0,0-1 0 0 0,1 1 0 0 0,-1 0 0 0 0,0-1 0 0 0,1 1 0 0 0,-1 0 1 0 0,3 4 71 0 0,-2-3-64 0 0,0-1-1 0 0,-1 0 1 0 0,0 0-1 0 0,1 0 1 0 0,-1 1 0 0 0,0-1-1 0 0,1 0 1 0 0,-1 0-1 0 0,0 1 1 0 0,0 0-7 0 0,1 6-85 0 0,0-3 80 0 0,-1-5 9 0 0,0 1 1 0 0,0 0-1 0 0,0-1 1 0 0,1 1-1 0 0,-1-1 1 0 0,0 1 0 0 0,0-1-1 0 0,0 1 1 0 0,1 0-1 0 0,-1-1 1 0 0,0 1 0 0 0,1-1-1 0 0,-1 1 1 0 0,0-1-1 0 0,1 0 1 0 0,-1 1 0 0 0,1-1-1 0 0,-1 1 1 0 0,1-1-5 0 0,-1 0-2 0 0,1 1 0 0 0,-1-1 1 0 0,0 0-1 0 0,0 0 1 0 0,1 0-1 0 0,-1 1 0 0 0,0-1 1 0 0,0 0-1 0 0,1 0 0 0 0,-1 0 1 0 0,0 1-1 0 0,0-1 0 0 0,1 0 1 0 0,-1 1-1 0 0,0-1 1 0 0,0 0-1 0 0,0 1 0 0 0,0-1 1 0 0,0 0-1 0 0,1 1 0 0 0,-1-1 1 0 0,0 0-1 0 0,0 1 0 0 0,0-1 1 0 0,0 0-1 0 0,0 1 1 0 0,0-1-1 0 0,0 0 0 0 0,0 1 1 0 0,0-1-1 0 0,0 0 0 0 0,0 1 1 0 0,-1-1 1 0 0,1 3 122 0 0,1 3-131 0 0,-1-6 9 0 0,1 1 0 0 0,-1 0 0 0 0,0-1 1 0 0,0 1-1 0 0,0 0 0 0 0,0-1 1 0 0,0 1-1 0 0,0 0 0 0 0,0-1 0 0 0,0 1 1 0 0,0-1-1 0 0,0 1 0 0 0,-1 0 0 0 0,1 0 0 0 0,-2 5-46 0 0,-1 4 38 0 0,2-9 6 0 0,1-1 0 0 0,0 0 0 0 0,0 1 0 0 0,0-1 0 0 0,0 0 0 0 0,0 1 0 0 0,0-1 0 0 0,0 1 0 0 0,0-1 0 0 0,0 0 0 0 0,0 1 0 0 0,0-1-1 0 0,0 0 1 0 0,0 1 0 0 0,0-1 0 0 0,1 1 0 0 0,-1-1 0 0 0,0 0 0 0 0,0 1 0 0 0,0-1 0 0 0,0 0 0 0 0,1 1 0 0 0,-1-1 0 0 0,0 0 2 0 0,0 0 2 0 0,0 0 0 0 0,1 1 0 0 0,-1-1 0 0 0,0 0 0 0 0,0 0 0 0 0,0 0 0 0 0,0 0 0 0 0,0 1 0 0 0,0-1 0 0 0,0 0 0 0 0,0 0-1 0 0,0 0 1 0 0,1 1 0 0 0,-1-1 0 0 0,0 0 0 0 0,0 0 0 0 0,0 0 0 0 0,0 1 0 0 0,0-1 0 0 0,0 0 0 0 0,0 0 0 0 0,0 0 0 0 0,-1 1-2 0 0,0 5 48 0 0,1-5-46 0 0,0-1 0 0 0,0 1 0 0 0,0-1 0 0 0,0 1 0 0 0,0 0 0 0 0,0-1 0 0 0,0 1 0 0 0,0-1 0 0 0,-1 1 1 0 0,1-1-1 0 0,0 1 0 0 0,0-1 0 0 0,-1 1 0 0 0,1 0 0 0 0,0-1 0 0 0,-1 1-2 0 0,1-1-3 0 0,0 1 1 0 0,0-1-1 0 0,0 1 0 0 0,0-1 0 0 0,0 1 1 0 0,0-1-1 0 0,0 1 0 0 0,0-1 1 0 0,0 1-1 0 0,0-1 0 0 0,0 1 0 0 0,0-1 1 0 0,0 1-1 0 0,0-1 0 0 0,0 1 3 0 0,1 1 29 0 0,-2 4-4 0 0,1-5-32 0 0,0-1-1 0 0,0 0 0 0 0,0 0 0 0 0,0 1 0 0 0,0-1 0 0 0,-1 0 0 0 0,1 1 0 0 0,0-1 0 0 0,0 0 0 0 0,0 1 1 0 0,0-1-1 0 0,0 0 0 0 0,0 0 0 0 0,1 1 0 0 0,-1-1 0 0 0,0 0 0 0 0,0 1 0 0 0,0-1 0 0 0,0 0 0 0 0,0 0 1 0 0,0 1-1 0 0,0-1 0 0 0,1 0 0 0 0,-1 0 0 0 0,0 1 0 0 0,0-1 8 0 0,0 3 25 0 0,-1 0-1 0 0,1 0 1 0 0,-1 0-1 0 0,1-1 1 0 0,-1 1 0 0 0,0 0-1 0 0,-1 0-24 0 0,1-2-1 0 0,1 0 0 0 0,-1 0 1 0 0,1 0-1 0 0,-1 0 0 0 0,1 0 0 0 0,-1 0 0 0 0,1 0 0 0 0,-1 0 1 0 0,1 0-1 0 0,0 1 0 0 0,0-1 0 0 0,-1 0 0 0 0,1 0 0 0 0,0 0 1 0 0,0 0-1 0 0,0 1 1 0 0,-3 5-5 0 0,3-7-2 0 0,-1 1 0 0 0,1 0 0 0 0,0-1 0 0 0,-1 1 0 0 0,1-1 0 0 0,0 1 0 0 0,-1-1 0 0 0,1 1 1 0 0,0 0-1 0 0,0-1 0 0 0,0 1 0 0 0,0 0 7 0 0,0-1-1 0 0,0 0 0 0 0,0 1 1 0 0,0-1-1 0 0,0 1 0 0 0,-1-1 1 0 0,1 1-1 0 0,0-1 0 0 0,0 0 1 0 0,0 1-1 0 0,0-1 0 0 0,-1 1 1 0 0,1-1-1 0 0,0 0 0 0 0,0 1 1 0 0,-1-1-1 0 0,1 1 0 0 0,0-1 1 0 0,0 0-1 0 0,-1 0 0 0 0,1 1 1 0 0,0-1-1 0 0,-1 0 1 0 0,-1 2 111 0 0,2-1-118 0 0,-1 0 0 0 0,0 0 0 0 0,0 0 0 0 0,1 0 0 0 0,-1 0-1 0 0,1 0 1 0 0,-1 0 0 0 0,1 0 0 0 0,-1 0 0 0 0,1 0 0 0 0,0 0 0 0 0,0 1 0 0 0,-1-1 0 0 0,1 1 7 0 0,-2-2 60 0 0,-2 1-73 0 0,4-1 18 0 0,0 0 0 0 0,-1 1 0 0 0,1-1 0 0 0,0 0 0 0 0,0 1-1 0 0,0-1 1 0 0,-1 0 0 0 0,1 1 0 0 0,0-1 0 0 0,0 0 0 0 0,0 1-1 0 0,0-1 1 0 0,0 1 0 0 0,0-1 0 0 0,0 0 0 0 0,0 1 0 0 0,0-1-1 0 0,0 1 1 0 0,0-1 0 0 0,0 0-5 0 0,-1 4 6 0 0,1-1 1 0 0,-1 1-1 0 0,0-1 0 0 0,0 1 0 0 0,0-1 1 0 0,-1 0-1 0 0,1 1 0 0 0,-1-1 1 0 0,0 0-1 0 0,-1 2-6 0 0,3 7-174 0 0,-1-9 168 0 0,1-3 9 0 0,0 1 0 0 0,0-1 1 0 0,-1 0-1 0 0,1 0 1 0 0,0 1-1 0 0,0-1 1 0 0,0 0-1 0 0,0 1 0 0 0,0-1 1 0 0,0 0-1 0 0,0 1 1 0 0,0-1-1 0 0,0 0 1 0 0,0 0-1 0 0,0 1 0 0 0,0-1 1 0 0,0 0-1 0 0,0 1 1 0 0,0-1-1 0 0,0 0 1 0 0,0 1-1 0 0,1-1 0 0 0,-1 0 1 0 0,0 0-1 0 0,0 1 1 0 0,0-1-1 0 0,0 0 1 0 0,0 0-1 0 0,1 1 0 0 0,-1-1-3 0 0,3 0-92 0 0,-3 1 209 0 0,1 1-86 0 0,0 5-113 0 0,-1-6 85 0 0,0 0 1 0 0,0-1-1 0 0,1 1 0 0 0,-1 0 0 0 0,0 0 0 0 0,0 0 1 0 0,0-1-1 0 0,0 1 0 0 0,0 0 0 0 0,0 0 0 0 0,-1 0 1 0 0,1-1-1 0 0,0 1 0 0 0,0 1-3 0 0,0-2 1 0 0,0 0-1 0 0,0 0 0 0 0,0 0 1 0 0,0 0-1 0 0,0 0 0 0 0,0 0 1 0 0,0 0-1 0 0,0 0 1 0 0,0 0-1 0 0,0 0 0 0 0,0 0 1 0 0,0 0-1 0 0,0 1 1 0 0,0-1-1 0 0,0 0 0 0 0,0 0 1 0 0,0 0-1 0 0,0 0 0 0 0,0 0 1 0 0,0 0-1 0 0,0 0 1 0 0,0 0-1 0 0,0 0 0 0 0,0 0 1 0 0,0 0-1 0 0,0 0 1 0 0,0 0-1 0 0,0 0 0 0 0,0 0 1 0 0,0 0-1 0 0,0 0 0 0 0,0 0 1 0 0,0 0-1 0 0,0 0 1 0 0,0 0-1 0 0,1 0 0 0 0,-1 0 1 0 0,0 0-1 0 0,0 0 1 0 0,0 0-1 0 0,0 0 0 0 0,0 0 1 0 0,0 0-1 0 0,0 0 1 0 0,0 0-1 0 0,0 0 0 0 0,0 0 1 0 0,0 0-1 0 0,0 0 0 0 0,0 0 1 0 0,0 0-1 0 0,0 0 1 0 0,0 0-1 0 0,1 0 0 0 0,-1 0 1 0 0,0 0-1 0 0,0 0 1 0 0,0 0-1 0 0,0 0 0 0 0,0 0 1 0 0,0 0-1 0 0,0 0 0 0 0,0 0 1 0 0,0 0-1 0 0,0 0 1 0 0,0 0-1 0 0,0 0 0 0 0,0 0 1 0 0,0 0-1 0 0,0 0-2 0 0,0 0 0 0 0,0 0 0 0 0,0 0 1 0 0,1 1-1 0 0,-1-1 0 0 0,0 0 0 0 0,0 0 0 0 0,0 0 1 0 0,0 1-1 0 0,1-1 0 0 0,-1 0 0 0 0,0 0 0 0 0,0 0 1 0 0,0 0-1 0 0,1 1 0 0 0,-1-1 0 0 0,0 0 0 0 0,0 0 1 0 0,0 0-1 0 0,1 0 0 0 0,-1 0 0 0 0,0 0 0 0 0,1 0 2 0 0,2-1 30 0 0,-2 1 84 0 0,0 7-70 0 0,-1-3-84 0 0,0 5 145 0 0,0-9-110 0 0,0 0 1 0 0,0 0 0 0 0,0 0 0 0 0,0 1-1 0 0,0-1 1 0 0,0 0 0 0 0,0 0-1 0 0,0 0 1 0 0,0 1 0 0 0,0-1-1 0 0,0 0 1 0 0,0 0 0 0 0,0 0-1 0 0,0 0 1 0 0,0 1 0 0 0,0-1-1 0 0,1 0 1 0 0,-1 0 0 0 0,0 0-1 0 0,0 0 1 0 0,0 0 0 0 0,0 1-1 0 0,0-1 1 0 0,0 0 0 0 0,1 0-1 0 0,-1 0 1 0 0,0 0 0 0 0,0 0-1 0 0,0 0 1 0 0,0 0 4 0 0,1 0 6 0 0,-1 1 1 0 0,0-1-1 0 0,0 0 0 0 0,0 0 1 0 0,1 0-1 0 0,-1 0 0 0 0,0 0 1 0 0,0 0-1 0 0,0 0 0 0 0,0 0 1 0 0,1 0-1 0 0,-1 1 0 0 0,0-1 1 0 0,0 0-1 0 0,0 0 0 0 0,0 0 1 0 0,0 0-1 0 0,1 0 0 0 0,-1 1 0 0 0,0-1 1 0 0,0 0-1 0 0,0 0 0 0 0,0 0 1 0 0,0 1-1 0 0,0-1 0 0 0,0 0 1 0 0,0 0-1 0 0,0 0 0 0 0,0 1 1 0 0,0-1-7 0 0,0 0-2 0 0,0 0 0 0 0,0 0 1 0 0,0 0-1 0 0,0 1 0 0 0,0-1 1 0 0,0 0-1 0 0,0 0 0 0 0,0 0 1 0 0,1 0-1 0 0,-1 0 1 0 0,0 1-1 0 0,0-1 0 0 0,0 0 1 0 0,0 0-1 0 0,0 0 0 0 0,0 0 1 0 0,0 0-1 0 0,0 0 0 0 0,0 0 1 0 0,0 1-1 0 0,0-1 0 0 0,1 0 1 0 0,-1 0-1 0 0,0 0 0 0 0,0 0 1 0 0,0 0-1 0 0,0 0 1 0 0,0 0-1 0 0,0 0 0 0 0,1 0 1 0 0,-1 0-1 0 0,0 0 0 0 0,0 0 1 0 0,0 0-1 0 0,0 0 0 0 0,0 0 1 0 0,0 0-1 0 0,1 0 0 0 0,-1 0 1 0 0,0 0-1 0 0,0 0 0 0 0,0 0 1 0 0,0 0 1 0 0,0 0 5 0 0,1 0 0 0 0,-1 0 0 0 0,0 0 0 0 0,0 1 0 0 0,0-1 1 0 0,1 0-1 0 0,-1 0 0 0 0,0 0 0 0 0,0 0 0 0 0,0 0 0 0 0,0 0 0 0 0,1 0 0 0 0,-1 0 1 0 0,0 1-1 0 0,0-1 0 0 0,0 0 0 0 0,0 0 0 0 0,0 0 0 0 0,0 0 0 0 0,1 0 0 0 0,-1 1 0 0 0,0-1 1 0 0,0 0-1 0 0,0 0 0 0 0,0 0 0 0 0,0 0 0 0 0,0 1 0 0 0,0-1 0 0 0,0 0 0 0 0,0 0 1 0 0,0 1-6 0 0,2 2-65 0 0,-2-3 69 0 0,0 0 0 0 0,0 0 0 0 0,1 1 0 0 0,-1-1 0 0 0,0 0 0 0 0,0 0 0 0 0,0 0 0 0 0,0 0 0 0 0,0 0 0 0 0,0 0 0 0 0,0 0 0 0 0,0 0 0 0 0,0 0 0 0 0,1 0 0 0 0,-1 0 0 0 0,0 0 0 0 0,0 0 0 0 0,0 0 0 0 0,0 0 0 0 0,0 0 0 0 0,0 0 0 0 0,0 0 0 0 0,0 0 0 0 0,0 0 0 0 0,1 0 0 0 0,-1 0 0 0 0,0-1 0 0 0,0 1-1 0 0,0 0 1 0 0,0 0 0 0 0,0 0 0 0 0,0 0 0 0 0,0 0 0 0 0,0 0 0 0 0,0 0 0 0 0,0 0 0 0 0,0 0 0 0 0,0 0 0 0 0,1 0-4 0 0,2 1 86 0 0,-3-1-92 0 0,0 1 0 0 0,0-1-1 0 0,0 0 1 0 0,1 0 0 0 0,-1 0 0 0 0,0 1 0 0 0,0-1 0 0 0,1 0 0 0 0,-1 0-1 0 0,0 0 1 0 0,1 0 0 0 0,-1 0 0 0 0,0 1 0 0 0,0-1 0 0 0,1 0-1 0 0,-1 0 1 0 0,0 0 0 0 0,1 0 0 0 0,-1 0 0 0 0,0 0 0 0 0,1 0 0 0 0,-1 0-1 0 0,0 0 1 0 0,1 0 0 0 0,-1 0 6 0 0,0-1 10 0 0,0 1 0 0 0,1 0-1 0 0,-1 0 1 0 0,0 0 0 0 0,0 0-1 0 0,1-1 1 0 0,-1 1 0 0 0,0 0-1 0 0,1 0 1 0 0,-1 0 0 0 0,0 0-1 0 0,0 0 1 0 0,1 0 0 0 0,-1 0-1 0 0,0 0 1 0 0,1 0 0 0 0,-1 0-1 0 0,0 0 1 0 0,1 0 0 0 0,-1 0-1 0 0,0 0 1 0 0,1 0 0 0 0,-1 0-1 0 0,0 0 1 0 0,0 0 0 0 0,1 0-1 0 0,-1 0 1 0 0,0 0 0 0 0,1 1-1 0 0,-1-1 1 0 0,0 0 0 0 0,0 0-1 0 0,1 0-9 0 0,4 10 47 0 0,0-1 54 0 0,-3-10-191 0 0,-2 1 89 0 0,0 0 1 0 0,0 0-1 0 0,0 0 0 0 0,0 0 0 0 0,1 0 1 0 0,-1 0-1 0 0,0 0 0 0 0,0 0 1 0 0,0 0-1 0 0,0-1 0 0 0,1 1 1 0 0,-1 0-1 0 0,0 0 0 0 0,0 0 0 0 0,0 0 1 0 0,0 0-1 0 0,0 0 0 0 0,1 0 1 0 0,-1 0-1 0 0,0 0 0 0 0,0 1 0 0 0,0-1 1 0 0,0 0-1 0 0,1 0 0 0 0,-1 0 1 0 0,0 0-1 0 0,0 0 0 0 0,0 0 1 0 0,0 0-1 0 0,0 0 0 0 0,1 0 0 0 0,-1 0 1 0 0,0 1-1 0 0,0-1 0 0 0,0 0 1 0 0,0 0-1 0 0,0 0 0 0 0,0 0 1 0 0,0 0-1 0 0,0 0 0 0 0,1 1 0 0 0,-1-1 1 0 0,0 0-1 0 0,0 0 0 0 0,0 0 1 0 0,0 0-1 0 0,0 1 0 0 0,0-1 0 0 0,0 0 1 0 0,0 0-1 0 0,0 0 0 0 0,0 0 1 0 0,0 1-1 0 0,0-1 0 0 0,0 0 1 0 0,0 0 0 0 0,0 0 1 0 0,0 1 1 0 0,0-1-1 0 0,0 0 1 0 0,0 0 0 0 0,0 1-1 0 0,0-1 1 0 0,0 0-1 0 0,1 0 1 0 0,-1 0 0 0 0,0 1-1 0 0,0-1 1 0 0,0 0-1 0 0,0 0 1 0 0,1 0 0 0 0,-1 0-1 0 0,0 0 1 0 0,0 1-1 0 0,0-1 1 0 0,1 0 0 0 0,-1 0-1 0 0,0 0 1 0 0,0 0-1 0 0,0 0 1 0 0,1 0 0 0 0,-1 0-1 0 0,0 0 1 0 0,0 0-1 0 0,1 0 1 0 0,-1 0 0 0 0,0 0-1 0 0,0 0-1 0 0,1 1-9 0 0,0-1-1 0 0,0 0 0 0 0,-1 0 1 0 0,1 0-1 0 0,0 0 1 0 0,-1 0-1 0 0,1-1 0 0 0,0 1 1 0 0,-1 0-1 0 0,1 0 1 0 0,0-1 9 0 0,-1 1 3 0 0,0 0 0 0 0,0 0 0 0 0,0 0 0 0 0,0 0 1 0 0,0 0-1 0 0,0 0 0 0 0,0 0 0 0 0,0 0 0 0 0,0 0 1 0 0,0 0-1 0 0,0 0 0 0 0,0 0 0 0 0,-1 0 0 0 0,1 0 1 0 0,0 0-1 0 0,0 0 0 0 0,0 0 0 0 0,0 0 0 0 0,0 0 1 0 0,0 0-1 0 0,0 0 0 0 0,0 0 0 0 0,0 0 0 0 0,0 0 1 0 0,0 0-1 0 0,0 0 0 0 0,0 0 0 0 0,0-1 0 0 0,0 1 1 0 0,0 0-1 0 0,0 0 0 0 0,0 0 0 0 0,0 0 0 0 0,0 0 1 0 0,0 0-1 0 0,0 0 0 0 0,0 0 0 0 0,0 0 0 0 0,0 0 1 0 0,0 0-1 0 0,0 0 0 0 0,0 0 0 0 0,0-1 0 0 0,0 1 1 0 0,0 0-1 0 0,0 0 0 0 0,0 0 0 0 0,0 0 0 0 0,0 0 1 0 0,0 0-1 0 0,0 0 0 0 0,0 0 0 0 0,0 0 0 0 0,0 0 1 0 0,0 0-1 0 0,0 0 0 0 0,0 0 0 0 0,0 0-3 0 0,-11-1-48 0 0,3 2 38 0 0,8-1 5 0 0,-1 1-1 0 0,1-1 1 0 0,-1 0-1 0 0,1 0 1 0 0,-1 0-1 0 0,1 0 1 0 0,-1 0-1 0 0,1 0 1 0 0,-1 0 0 0 0,1 0-1 0 0,-1 0 1 0 0,1 0-1 0 0,-1 0 1 0 0,1 0-1 0 0,-1 0 1 0 0,1 0-1 0 0,-1 0 1 0 0,1 0-1 0 0,-1-1 1 0 0,1 1 0 0 0,-1 0-1 0 0,1 0 1 0 0,0-1-1 0 0,-1 1 1 0 0,1 0-1 0 0,-1-1 1 0 0,1 1-1 0 0,-1-1 6 0 0,-5-1-54 0 0,5 2 51 0 0,1 0 0 0 0,0 0 0 0 0,-1 0 0 0 0,1 0 0 0 0,-1 0 0 0 0,1 0 0 0 0,0 0 0 0 0,-1 0 0 0 0,1 0 0 0 0,-1-1 0 0 0,1 1 1 0 0,0 0-1 0 0,-1 0 0 0 0,1 0 0 0 0,0-1 0 0 0,-1 1 0 0 0,1 0 0 0 0,0 0 0 0 0,-1-1 0 0 0,1 1 0 0 0,0 0 0 0 0,0 0 0 0 0,-1-1 0 0 0,1 1 0 0 0,0 0 0 0 0,0-1 0 0 0,0 1 0 0 0,0 0 0 0 0,-1-1 1 0 0,1 1 2 0 0,-1-7-20 0 0,1 7 18 0 0,0-1-1 0 0,0 1 0 0 0,0-1 1 0 0,0 0-1 0 0,0 1 0 0 0,0-1 0 0 0,0 0 1 0 0,0 1-1 0 0,-1-1 0 0 0,1 1 1 0 0,0-1-1 0 0,0 1 0 0 0,-1-1 1 0 0,1 0-1 0 0,-1 1 0 0 0,1-1 0 0 0,0 1 1 0 0,-1-1-1 0 0,1 1 0 0 0,-1 0 1 0 0,1-1-1 0 0,-1 1 0 0 0,1-1 1 0 0,-1 1-1 0 0,1 0 0 0 0,-1-1 3 0 0,0 1-8 0 0,1 0 0 0 0,0 0-1 0 0,0-1 1 0 0,-1 1 0 0 0,1 0-1 0 0,0-1 1 0 0,0 1 0 0 0,-1 0-1 0 0,1-1 1 0 0,0 1 0 0 0,0 0 0 0 0,0-1-1 0 0,0 1 1 0 0,-1 0 0 0 0,1-1-1 0 0,0 1 1 0 0,0 0 0 0 0,0-1 8 0 0,0 1-2 0 0,0 0 0 0 0,0 0 0 0 0,0 0 1 0 0,0 0-1 0 0,0 0 0 0 0,0 0 0 0 0,0 0 1 0 0,0 0-1 0 0,0 0 0 0 0,0 0 0 0 0,0 0 1 0 0,0-1-1 0 0,0 1 0 0 0,0 0 0 0 0,0 0 1 0 0,0 0-1 0 0,0 0 0 0 0,0 0 0 0 0,0 0 1 0 0,0 0-1 0 0,0 0 0 0 0,0 0 0 0 0,0 0 1 0 0,0 0-1 0 0,0 0 0 0 0,0 0 0 0 0,0 0 1 0 0,0 0-1 0 0,0-1 0 0 0,0 1 0 0 0,0 0 1 0 0,0 0-1 0 0,0 0 0 0 0,0 0 0 0 0,0 0 1 0 0,0 0-1 0 0,0 0 0 0 0,0 0 0 0 0,-1 0 0 0 0,1 0 1 0 0,0 0-1 0 0,0 0 0 0 0,0 0 0 0 0,0 0 1 0 0,0 0-1 0 0,0 0 0 0 0,0 0 0 0 0,0 0 1 0 0,0 0-1 0 0,0 0 0 0 0,0 0 0 0 0,0 0 1 0 0,0 0-1 0 0,0 0 0 0 0,-1 0 0 0 0,1 0 1 0 0,0 0-1 0 0,0 0 0 0 0,0 0 0 0 0,0 0 1 0 0,0 0-1 0 0,0 0 0 0 0,0 0 2 0 0,0 0 1 0 0,0 0 1 0 0,0 1-1 0 0,0-1 0 0 0,0 0 1 0 0,0 0-1 0 0,0 0 0 0 0,0 0 0 0 0,0 0 1 0 0,0 0-1 0 0,0 0 0 0 0,0 0 1 0 0,-1 0-1 0 0,1 0 0 0 0,0 0 0 0 0,0 0 1 0 0,0 0-1 0 0,0 0 0 0 0,0 0 1 0 0,0 0-1 0 0,0 0 0 0 0,0 0 0 0 0,0 0 1 0 0,0 0-1 0 0,0 0 0 0 0,0 0 0 0 0,0 0 1 0 0,0 0-1 0 0,-1 0 0 0 0,1 0 1 0 0,0 0-1 0 0,0 0 0 0 0,0 0 0 0 0,0 0 1 0 0,0 0-1 0 0,0 0 0 0 0,0 0 1 0 0,0 0-1 0 0,0 0 0 0 0,0 0 0 0 0,0 0 1 0 0,0 0-1 0 0,0 0 0 0 0,-1 0 1 0 0,1 0-2 0 0,0-4-21 0 0,1-2 72 0 0,-1 6-51 0 0,0-1 0 0 0,0 1 0 0 0,1-1 1 0 0,-1 1-1 0 0,0-1 0 0 0,0 1 0 0 0,0-1 0 0 0,0 1 1 0 0,0-1-1 0 0,0 1 0 0 0,0 0 0 0 0,0-1 0 0 0,0 1 1 0 0,0-1-1 0 0,-1 1 0 0 0,1-1 0 0 0,0 1 0 0 0,0 0 1 0 0,0-1-1 0 0,0 1 0 0 0,-1-1 0 0 0,1 1 0 0 0,0 0 1 0 0,-1-1-1 0 0,1 1 0 0 0,0-1 0 0 0,0 1 0 0 0,-1 0 1 0 0,1 0-1 0 0,0-1 0 0 0,-1 1 0 0 0,1 0 0 0 0,-1-1 1 0 0,1 2-12 0 0,-1-1 0 0 0,1 0 0 0 0,-1 0 0 0 0,1 0 0 0 0,-1 0 1 0 0,1 0-1 0 0,-1 0 0 0 0,1 0 0 0 0,-1 1 0 0 0,1-1 1 0 0,0 0-1 0 0,-1 0 0 0 0,1 0 0 0 0,-1 1 0 0 0,1-1 0 0 0,0 0 1 0 0,-1 1-1 0 0,1-1 0 0 0,-1 0 0 0 0,1 1 0 0 0,0-1 1 0 0,-1 1 10 0 0,0 0 15 0 0,1 0 0 0 0,-1 0 1 0 0,0 1-1 0 0,0-1 0 0 0,0 0 1 0 0,1 1-1 0 0,-1-1 0 0 0,1 0 0 0 0,-1 1-15 0 0,0 4-116 0 0,2 0 152 0 0,-1-6-117 0 0,2 1 54 0 0,-2 4 45 0 0,-3-1 60 0 0,3-4-80 0 0,0 0 0 0 0,0 0 1 0 0,0 0-1 0 0,0 0 0 0 0,0 0 0 0 0,0 0 0 0 0,0 0 0 0 0,0 0 0 0 0,0 0 0 0 0,0 0 0 0 0,0 0 0 0 0,0 0 0 0 0,0 1 0 0 0,1-1 1 0 0,-1 0-1 0 0,0 0 0 0 0,0 0 0 0 0,0 0 0 0 0,0 0 0 0 0,0 0 0 0 0,0 0 0 0 0,0 0 0 0 0,0 0 0 0 0,0 0 0 0 0,0 0 0 0 0,0 0 0 0 0,0 0 1 0 0,0 0-1 0 0,0 0 0 0 0,0 0 0 0 0,0 0 0 0 0,0 0 0 0 0,0 0 0 0 0,0 0 0 0 0,0 1 0 0 0,0-1 0 0 0,0 0 0 0 0,0 0 0 0 0,0 0 0 0 0,0 0 1 0 0,0 0-1 0 0,0 0 0 0 0,0 0 0 0 0,0 0 0 0 0,0 0 0 0 0,0 0 0 0 0,0 0 0 0 0,0 0 0 0 0,0 0 0 0 0,0 0 0 0 0,0 0 0 0 0,0 0 2 0 0,1 0 63 0 0,4-2 82 0 0,-5 2-150 0 0,0 0 0 0 0,0 0-1 0 0,0 0 1 0 0,0 0-1 0 0,1 0 1 0 0,-1 0 0 0 0,0 0-1 0 0,0 0 1 0 0,0 0-1 0 0,0 0 1 0 0,0 0 0 0 0,0 0-1 0 0,1 0 1 0 0,-1 1-1 0 0,0-1 1 0 0,0 0 0 0 0,0 0-1 0 0,0 0 1 0 0,0 0-1 0 0,0 0 1 0 0,0 0 0 0 0,0 0-1 0 0,1 0 1 0 0,-1 0 0 0 0,0 0-1 0 0,0 1 1 0 0,0-1-1 0 0,0 0 1 0 0,0 0 0 0 0,0 0-1 0 0,0 0 1 0 0,0 0-1 0 0,0 0 1 0 0,0 0 0 0 0,0 1-1 0 0,0-1 1 0 0,0 0-1 0 0,0 0 1 0 0,0 0 0 0 0,0 0-1 0 0,0 0 1 0 0,0 0-1 0 0,0 1 6 0 0,1-1 42 0 0,0 1 0 0 0,0 0-1 0 0,0 0 1 0 0,0-1-1 0 0,0 1 1 0 0,0 0 0 0 0,0 0-1 0 0,-1 0 1 0 0,1 0 0 0 0,0 1-42 0 0,0-2 0 0 0,-1 1 0 0 0,1 0 1 0 0,-1-1-1 0 0,1 1 0 0 0,0 0 1 0 0,-1-1-1 0 0,1 1 1 0 0,0-1-1 0 0,0 1 0 0 0,-1-1 1 0 0,1 0-1 0 0,0 1 0 0 0,0-1 1 0 0,0 0-1 0 0,0 1 1 0 0,0-1-1 0 0,-1 0 0 0 0,1 0 1 0 0,0 0-1 0 0,0 0 1 0 0,0 0-1 0 0,0 0 0 0 0,0 0 1 0 0,0 0-1 0 0,0 0 0 0 0,-1 0 1 0 0,1 0-1 0 0,0-1 0 0 0,0 1 1 0 0,-1 0 0 0 0,0 0 0 0 0,0 0-1 0 0,0 0 1 0 0,0 0 0 0 0,0 0 0 0 0,1 0-1 0 0,-1 0 1 0 0,0 0 0 0 0,0 0 0 0 0,0 0 0 0 0,0 0-1 0 0,1 0 1 0 0,-1 0 0 0 0,0 0 0 0 0,0 0-1 0 0,0 0 1 0 0,0 0 0 0 0,0 0 0 0 0,1 0-1 0 0,-1 0 1 0 0,0 1 0 0 0,0-1 0 0 0,0 0 0 0 0,0 0-1 0 0,0 0 1 0 0,0 0 0 0 0,0 0 0 0 0,1 0-1 0 0,-1 0 1 0 0,0 0 0 0 0,0 1 0 0 0,0-1-1 0 0,0 0-1 0 0,0 0 0 0 0,0 0 0 0 0,0 0 0 0 0,0 1 0 0 0,0-1 0 0 0,1 0-1 0 0,-1 0 1 0 0,0 0 0 0 0,0 0 0 0 0,0 0 0 0 0,0 0 0 0 0,0 0 0 0 0,1 0 0 0 0,-1 1 0 0 0,0-1 0 0 0,0 0 0 0 0,0 0 0 0 0,0 0 0 0 0,0 0 0 0 0,1 0 0 0 0,-1 0 0 0 0,0 0 0 0 0,0 0 0 0 0,0 0 0 0 0,0 0 0 0 0,1 0 0 0 0,-1 0 1 0 0,3-1-53 0 0,-1 1 74 0 0,0 0 0 0 0,-1-1 0 0 0,1 1 0 0 0,0 0 0 0 0,0 0 1 0 0,0 0-1 0 0,0 0 0 0 0,0 0 0 0 0,1 1-21 0 0,3-1 89 0 0,2 2-189 0 0,0 2 67 0 0,-7-2 19 0 0,1-1 1 0 0,-1 0-1 0 0,1 0 1 0 0,0 0-1 0 0,0 0 1 0 0,0 0-1 0 0,0 0 14 0 0,3-1-58 0 0,-4 0 66 0 0,0 0 1 0 0,0 0 0 0 0,0 1-1 0 0,1-1 1 0 0,-1 0 0 0 0,0 0-1 0 0,0 1 1 0 0,0-1 0 0 0,0 0-1 0 0,0 1 1 0 0,0-1 0 0 0,1 2-9 0 0,0-2-5 0 0,-1 1 1 0 0,0 0 0 0 0,0-1 0 0 0,1 1 0 0 0,-1-1 0 0 0,0 1 0 0 0,1-1 0 0 0,-1 0 0 0 0,1 1 0 0 0,-1-1 0 0 0,1 0 4 0 0,5 1 101 0 0,-6 0-98 0 0,0-1 0 0 0,0 0 0 0 0,0 0 0 0 0,0 0 0 0 0,0 0 0 0 0,0 0 0 0 0,0 0 0 0 0,-1-1 0 0 0,1 1 0 0 0,0 0 0 0 0,1 0-3 0 0,-2-1 0 0 0,1 1-1 0 0,-1 0 0 0 0,1 0 0 0 0,-1 0 1 0 0,1 0-1 0 0,-1-1 0 0 0,1 1 0 0 0,-1 0 1 0 0,1 0-1 0 0,-1 0 0 0 0,1 0 0 0 0,0 0 1 0 0,-1 0-1 0 0,1 1 0 0 0,-1-1 1 0 0,1 0-1 0 0,-1 0 0 0 0,1 0 0 0 0,-1 0 1 0 0,1 1-1 0 0,-1-1 0 0 0,1 0 0 0 0,-1 0 1 0 0,1 1-1 0 0,-1-1 0 0 0,1 1 1 0 0,-1-1 2 0 0,0 0-1 0 0,1 0 1 0 0,-1 0 0 0 0,0 1-1 0 0,1-1 1 0 0,-1 0 0 0 0,1 0-1 0 0,-1 0 1 0 0,0 0-1 0 0,1 0 1 0 0,-1 0 0 0 0,1 0-1 0 0,-1 0 1 0 0,1 0 0 0 0,-1 0-1 0 0,0 0 1 0 0,1 0-2 0 0,-1 0-5 0 0,1 0 1 0 0,0 0 0 0 0,-1 0-1 0 0,1 0 1 0 0,-1 0 0 0 0,1 0-1 0 0,-1 1 1 0 0,1-1 0 0 0,-1 0-1 0 0,1 0 1 0 0,-1 0 0 0 0,1 0-1 0 0,-1 1 1 0 0,1-1 0 0 0,-1 0-1 0 0,1 1 1 0 0,-1-1 0 0 0,1 0 4 0 0,16 14-22 0 0,-17-14 30 0 0,1 0-1 0 0,-1 0 1 0 0,1 0-1 0 0,-1 0 1 0 0,0 0-1 0 0,1 0 1 0 0,-1 0-1 0 0,1 0 1 0 0,-1-1-1 0 0,1 1 1 0 0,-1 0-1 0 0,1 0 1 0 0,-1 0-1 0 0,0 0 1 0 0,1-1-1 0 0,-1 1 1 0 0,1 0-8 0 0,2-2 75 0 0,3 4-77 0 0,-6-2 1 0 0,1 0 0 0 0,-1 1 0 0 0,1-1 0 0 0,-1 0 0 0 0,1 0 0 0 0,-1 0 0 0 0,1 0-1 0 0,-1 0 1 0 0,1 0 0 0 0,-1 0 0 0 0,1 1 0 0 0,-1-1 0 0 0,1-1 0 0 0,0 1 1 0 0,16-2-208 0 0,-17 2 201 0 0,1 0 1 0 0,0 0 0 0 0,0 0 0 0 0,-1 0 0 0 0,1 0 0 0 0,0 0 0 0 0,0 1-1 0 0,0-1 1 0 0,-1 0 0 0 0,1 0 0 0 0,0 1 0 0 0,-1-1 0 0 0,1 1 0 0 0,0-1 6 0 0,11 9-7 0 0,-9-7-20 0 0,1 3 76 0 0,-4-4-54 0 0,0-1 0 0 0,0 0 1 0 0,0 1-1 0 0,1-1 0 0 0,-1 0 1 0 0,0 1-1 0 0,0-1 0 0 0,1 0 0 0 0,-1 1 1 0 0,0-1-1 0 0,0 0 0 0 0,1 0 0 0 0,-1 1 1 0 0,0-1-1 0 0,1 0 0 0 0,-1 0 1 0 0,0 1-1 0 0,1-1 0 0 0,-1 0 0 0 0,1 0 1 0 0,-1 0-1 0 0,0 0 5 0 0,2 0 8 0 0,-1 1 1 0 0,0-1 0 0 0,1 0-1 0 0,-1 0 1 0 0,0 1-1 0 0,0-1 1 0 0,1 1-1 0 0,-1-1 1 0 0,1 1-9 0 0,-2 0-6 0 0,1-1 0 0 0,-1 1 0 0 0,1-1 1 0 0,0 0-1 0 0,0 1 0 0 0,-1-1 0 0 0,1 0 0 0 0,0 0 0 0 0,-1 0 1 0 0,1 1-1 0 0,0-1 0 0 0,0 0 0 0 0,0 0 0 0 0,-1 0 0 0 0,1 0 0 0 0,0 0 1 0 0,0 0-1 0 0,-1 0 0 0 0,1-1 0 0 0,0 1 0 0 0,0 0 0 0 0,-1 0 0 0 0,2-1 6 0 0,0 1 18 0 0,-1 0-1 0 0,1 0 1 0 0,0 1-1 0 0,0-1 1 0 0,0 0-1 0 0,0 1 1 0 0,0-1-1 0 0,0 1 1 0 0,0 0-1 0 0,-1 0 0 0 0,1 0 1 0 0,0 0-18 0 0,7 6 42 0 0,-7-6-38 0 0,-1 1 1 0 0,0-1-1 0 0,0 0 1 0 0,1 0-1 0 0,-1 0 1 0 0,1 0-1 0 0,-1-1 1 0 0,1 1-1 0 0,-1 0 1 0 0,1-1-1 0 0,-1 1 1 0 0,2 0-5 0 0,7 2 93 0 0,-9-3-109 0 0,0 1 0 0 0,0-1-1 0 0,0 1 1 0 0,1-1-1 0 0,-1 0 1 0 0,0 0 0 0 0,0 1-1 0 0,0-1 1 0 0,1 0-1 0 0,-1 0 1 0 0,0 0 0 0 0,0 0-1 0 0,1 0 1 0 0,-1-1 16 0 0,-1 1 0 0 0,1 0 0 0 0,0 0 0 0 0,-1 0 1 0 0,1 0-1 0 0,-1 0 0 0 0,1 1 0 0 0,0-1 0 0 0,-1 0 1 0 0,1 0-1 0 0,-1 0 0 0 0,1 1 0 0 0,-1-1 1 0 0,1 0-1 0 0,-1 0 0 0 0,1 1 0 0 0,6 1-34 0 0,-3-1-7 0 0,-3 0 40 0 0,-1-1 1 0 0,0 0-1 0 0,0 0 1 0 0,0 0-1 0 0,1 0 0 0 0,-1 0 1 0 0,0 0-1 0 0,0 0 1 0 0,1 0-1 0 0,-1 0 1 0 0,0 0-1 0 0,0 0 0 0 0,1 0 1 0 0,-1 0-1 0 0,0 0 1 0 0,0 0-1 0 0,1 0 1 0 0,-1 0-1 0 0,0 0 0 0 0,0 0 1 0 0,1 0-1 0 0,-1 0 1 0 0,0 0-1 0 0,0 0 1 0 0,0 0-1 0 0,1-1 0 0 0,-1 1 1 0 0,0 0 0 0 0,3 0-4 0 0,-1 0 0 0 0,0 0 0 0 0,1 0 0 0 0,-1 1 0 0 0,1-1 0 0 0,-1 1 0 0 0,1-1 0 0 0,-1 1 0 0 0,1 1 4 0 0,0 0-40 0 0,-1-2 90 0 0,8 5-280 0 0,-10-4 221 0 0,0-1-1 0 0,0 0 1 0 0,1 0 0 0 0,-1 0 0 0 0,0 0-1 0 0,1 0 1 0 0,-1 0 0 0 0,0 0 0 0 0,1 0-1 0 0,-1 0 1 0 0,0 0 0 0 0,1 0 0 0 0,-1 0-1 0 0,0 0 1 0 0,1 0 0 0 0,-1 0 0 0 0,0 0-1 0 0,1 0 1 0 0,-1-1 0 0 0,0 1 0 0 0,1 0-1 0 0,-1 0 1 0 0,0 0 0 0 0,0 0 0 0 0,1-1-1 0 0,-1 1 10 0 0,0 0 1 0 0,0 0 0 0 0,1 0-1 0 0,-1-1 1 0 0,0 1 0 0 0,0 0-1 0 0,0 0 1 0 0,0 0 0 0 0,1 0-1 0 0,-1 0 1 0 0,0 0 0 0 0,0 0 0 0 0,0 0-1 0 0,0 0 1 0 0,1 0 0 0 0,-1 0-1 0 0,0 0 1 0 0,0 0 0 0 0,0 0-1 0 0,1 0 1 0 0,-1 0 0 0 0,0 0-1 0 0,0 0 1 0 0,0 0 0 0 0,0 0 0 0 0,1 0-1 0 0,-1 0 1 0 0,0 0 0 0 0,0 0-1 0 0,0 0 1 0 0,0 0 0 0 0,1 0-1 0 0,-1 0 1 0 0,0 1 0 0 0,0-1-1 0 0,0 0 1 0 0,0 0 0 0 0,0 0 0 0 0,1 0-1 0 0,-1 0 1 0 0,0 1 0 0 0,0-1-1 0 0,0 0 1 0 0,0 0 0 0 0,0 0-1 0 0,0 0 0 0 0,4 1-177 0 0,-2 0 204 0 0,-2-1-28 0 0,0 0 0 0 0,0 0 0 0 0,1 0 0 0 0,-1 0 0 0 0,0 0 0 0 0,0 1 0 0 0,1-1 0 0 0,-1 0 0 0 0,0 0 0 0 0,0 0 0 0 0,1 0 0 0 0,-1 0 1 0 0,0 0-1 0 0,0 0 0 0 0,1 0 0 0 0,-1 0 0 0 0,0 0 0 0 0,0 0 0 0 0,1 0 0 0 0,-1 0 0 0 0,0 0 0 0 0,0-1 0 0 0,1 1 0 0 0,-1 0 0 0 0,0 0 0 0 0,0 0 0 0 0,0 0 0 0 0,1 0 1 0 0,-1-1-1 0 0,0 1 0 0 0,0 0 0 0 0,0 0 0 0 0,1 0 0 0 0,-1 0 0 0 0,0-1 0 0 0,0 1 0 0 0,0 0 1 0 0,0 0-5 0 0,1 0 0 0 0,-1-1 0 0 0,0 1-1 0 0,0 0 1 0 0,0 0 0 0 0,1 0 0 0 0,-1 0 0 0 0,0 0 0 0 0,0 0-1 0 0,0 0 1 0 0,1 0 0 0 0,-1 0 0 0 0,0 0 0 0 0,0 0 0 0 0,0-1 0 0 0,1 1-1 0 0,-1 0 1 0 0,0 0 0 0 0,0 1 0 0 0,1-1 0 0 0,-1 0 0 0 0,0 0-1 0 0,0 0 1 0 0,0 0 0 0 0,1 0 0 0 0,-1 0 0 0 0,0 0 0 0 0,0 0 0 0 0,0 0-1 0 0,1 0 6 0 0,-1 1-2 0 0,0-1-1 0 0,1 0 0 0 0,-1 0 1 0 0,0 1-1 0 0,1-1 0 0 0,-1 0 1 0 0,0 0-1 0 0,1 0 0 0 0,-1 0 1 0 0,1 0-1 0 0,-1 1 0 0 0,0-1 1 0 0,1 0-1 0 0,-1 0 0 0 0,1 0 1 0 0,-1 0-1 0 0,1 0 0 0 0,-1 0 1 0 0,0 0-1 0 0,1 0 0 0 0,-1-1 1 0 0,1 1-1 0 0,-1 0 0 0 0,0 0 1 0 0,1 0-1 0 0,-1 0 0 0 0,0 0 1 0 0,1-1-1 0 0,-1 1 0 0 0,1 0 3 0 0,0-1 48 0 0,-1 1-49 0 0,0 0-1 0 0,0 0 1 0 0,1 0-1 0 0,-1 0 1 0 0,0 0 0 0 0,0 0-1 0 0,0 0 1 0 0,0 0-1 0 0,0 0 1 0 0,0 0-1 0 0,1 0 1 0 0,-1 0-1 0 0,0 0 1 0 0,0 0-1 0 0,0 0 1 0 0,0 0 0 0 0,0 0-1 0 0,0 0 1 0 0,0 0-1 0 0,0 0 1 0 0,1 0-1 0 0,-1-1 1 0 0,0 1-1 0 0,0 0 1 0 0,0 0-1 0 0,0 0 1 0 0,0 0-1 0 0,0 0 1 0 0,0 0 0 0 0,0 0-1 0 0,0 0 1 0 0,0-1-1 0 0,0 1 1 0 0,0 0-1 0 0,0 0 1 0 0,0 0-1 0 0,1 0 1 0 0,-1 0-1 0 0,0 0 1 0 0,0 0 0 0 0,0-1-1 0 0,0 1 1 0 0,0 0-1 0 0,0 0 1 0 0,0 0-1 0 0,0 0 1 0 0,-1 0-1 0 0,1 0 1 0 0,0-1-1 0 0,0 1 1 0 0,0 0-1 0 0,0 0 1 0 0,0 0 1 0 0,0-1-155 0 0,2 2 145 0 0,-1-1 14 0 0,-1 0-1 0 0,0 0 1 0 0,0 0 0 0 0,1 1-1 0 0,-1-1 1 0 0,0 0 0 0 0,0 0-1 0 0,1 0 1 0 0,-1 0 0 0 0,0 0-1 0 0,1 0 1 0 0,-1 0 0 0 0,0 0 0 0 0,1 0-1 0 0,-1 0 1 0 0,0 0 0 0 0,0 0-1 0 0,1 0-3 0 0,-1 0 5 0 0,3-2-57 0 0,2-2-44 0 0,-5 4 96 0 0,0 0 0 0 0,0-1 0 0 0,0 1 0 0 0,1 0-1 0 0,-1 0 1 0 0,0 0 0 0 0,0 0 0 0 0,0 0 0 0 0,0 0 0 0 0,0 0-1 0 0,0 0 1 0 0,0 0 0 0 0,0 0 0 0 0,0 0 0 0 0,0 0 0 0 0,0 0-1 0 0,0 0 1 0 0,0 0 0 0 0,0 0 0 0 0,0 0 0 0 0,0 0 0 0 0,0 0-1 0 0,0 0 1 0 0,1 0 0 0 0,-1 0 0 0 0,0 0 0 0 0,0 0 0 0 0,0 0-1 0 0,0 0 1 0 0,0 0 0 0 0,0 0 0 0 0,0 0 0 0 0,0 0 0 0 0,0 0-1 0 0,0 0 1 0 0,0 0 0 0 0,0 0 0 0 0,0 0 0 0 0,0 0 0 0 0,1 0-1 0 0,-1 0 1 0 0,0 0 0 0 0,0 0 0 0 0,0 0 0 0 0,0 0 0 0 0,0 0-1 0 0,0 0 1 0 0,0 0 0 0 0,0 0 0 0 0,0 0 0 0 0,0 0-1 0 0,0 0 1 0 0,0 1 0 0 0,0-1 0 0 0,0 0 0 0 0,0 0 0 0 0,0 0-1 0 0,0 0 1 0 0,0 0 0 0 0,0 0 0 0 0,0 0 0 0 0,12-2 124 0 0,-6 1-197 0 0,-5 1 75 0 0,-1 0 0 0 0,0-1-1 0 0,1 1 1 0 0,-1 0 0 0 0,1 0 0 0 0,-1 0-1 0 0,1 0 1 0 0,-1 0 0 0 0,1 0 0 0 0,-1 0 0 0 0,1 0-1 0 0,-1 0 1 0 0,0 0 0 0 0,1 0 0 0 0,-1 0-1 0 0,1 0 1 0 0,-1 0 0 0 0,1 1 0 0 0,-1-1-1 0 0,0 0 1 0 0,1 0 0 0 0,-1 0 0 0 0,1 1-1 0 0,-1-1 1 0 0,0 0 0 0 0,1 0 0 0 0,-1 1-2 0 0,0-1-7 0 0,0 0 0 0 0,1 0 0 0 0,-1 0 0 0 0,0 0 1 0 0,0 0-1 0 0,0 0 0 0 0,0 0 0 0 0,1 0 0 0 0,-1 0 1 0 0,0 0-1 0 0,0 0 0 0 0,0 0 0 0 0,0 0 0 0 0,0-1 1 0 0,1 1-1 0 0,-1 0 0 0 0,0 0 0 0 0,0 0 0 0 0,0 0 1 0 0,0 0-1 0 0,0 0 0 0 0,0 0 0 0 0,1 0 0 0 0,-1-1 1 0 0,0 1-1 0 0,0 0 0 0 0,0 0 0 0 0,0 0 0 0 0,0 0 1 0 0,0 0-1 0 0,0-1 0 0 0,0 1 0 0 0,0 0 7 0 0,5-10-170 0 0,-3 8 227 0 0,-2 2-54 0 0,0 0-1 0 0,0 0 1 0 0,0 0 0 0 0,0 0-1 0 0,0 0 1 0 0,0 0-1 0 0,0 0 1 0 0,0 0 0 0 0,0 0-1 0 0,0 0 1 0 0,0 0 0 0 0,0 0-1 0 0,0 0 1 0 0,0-1-1 0 0,1 1 1 0 0,-1 0 0 0 0,0 0-1 0 0,0 0 1 0 0,0 0 0 0 0,0 0-1 0 0,0 0 1 0 0,0 0-1 0 0,0 0 1 0 0,0 0 0 0 0,0 0-1 0 0,0 0 1 0 0,0-1-1 0 0,0 1 1 0 0,0 0 0 0 0,0 0-1 0 0,0 0 1 0 0,0 0 0 0 0,0 0-1 0 0,-1 0 1 0 0,1 0-1 0 0,0 0 1 0 0,0 0 0 0 0,0 0-1 0 0,0 0 1 0 0,0 0-1 0 0,0 0 1 0 0,0-1 0 0 0,0 1-1 0 0,0 0 1 0 0,0 0 0 0 0,0 0-1 0 0,0 0 1 0 0,0 0-1 0 0,0 0 1 0 0,0 0 0 0 0,0 0-1 0 0,-1 0 1 0 0,1 0-3 0 0,0 0 1 0 0,0 0 0 0 0,0-1 0 0 0,0 1 0 0 0,0 0 0 0 0,0 0 0 0 0,0 0 1 0 0,0-1-1 0 0,0 1 0 0 0,0 0 0 0 0,0 0 0 0 0,0 0 0 0 0,0 0 0 0 0,0-1 0 0 0,0 1 0 0 0,0 0 0 0 0,1 0 0 0 0,-1 0 1 0 0,0-1-1 0 0,0 1 0 0 0,0 0 0 0 0,0 0 0 0 0,0 0 0 0 0,0 0 0 0 0,0 0 0 0 0,0-1 0 0 0,1 1 0 0 0,-1 0 0 0 0,0 0 0 0 0,0 0 1 0 0,0 0-1 0 0,0 0 0 0 0,1 0 0 0 0,-1 0 0 0 0,0-1 0 0 0,0 1 0 0 0,0 0-1 0 0,0 0-3 0 0,0 0 1 0 0,0 0-1 0 0,0 0 0 0 0,0 0 0 0 0,0 0 0 0 0,0 0 1 0 0,0 0-1 0 0,0 0 0 0 0,0 0 0 0 0,0 0 0 0 0,0 0 1 0 0,0 0-1 0 0,0 0 0 0 0,0 0 0 0 0,0 0 0 0 0,0 0 1 0 0,0 0-1 0 0,0 0 0 0 0,0 0 0 0 0,0 0 0 0 0,0 0 1 0 0,0 0-1 0 0,0 0 0 0 0,0 0 0 0 0,0 0 0 0 0,0 0 1 0 0,0 0-1 0 0,0 0 0 0 0,0 0 0 0 0,0 0 0 0 0,0 0 0 0 0,0 0 1 0 0,0 0-1 0 0,0-1 3 0 0,-1-1-28 0 0,0-1 0 0 0,1 1 0 0 0,-1-1 0 0 0,1 1 0 0 0,0-1 0 0 0,-1 0 28 0 0,1-2 20 0 0,0 0 0 0 0,0 0 0 0 0,-1 0 0 0 0,1 0 0 0 0,-2-1-20 0 0,2 4 6 0 0,-1-1 0 0 0,1 1 0 0 0,0-1 0 0 0,0 0 0 0 0,0 1-1 0 0,0-1 1 0 0,0 1 0 0 0,0-1 0 0 0,1-2-6 0 0,1-15 116 0 0,0 13-96 0 0,0 0 0 0 0,0 0-1 0 0,-1 0 1 0 0,0-1 0 0 0,-1-1-20 0 0,2-7 71 0 0,-1 14-29 0 0,0-1 0 0 0,-1 1 0 0 0,0 0 0 0 0,0-1 0 0 0,0 1 0 0 0,0-1 0 0 0,0-1-42 0 0,0-2 43 0 0,0-1-1 0 0,0 0 1 0 0,1 0-1 0 0,-1 1 1 0 0,1-1-1 0 0,1 0 1 0 0,0 1-1 0 0,2-7-42 0 0,-1 1-31 0 0,0 1 0 0 0,0-3 31 0 0,-2 8 7 0 0,1-1 0 0 0,0 0 0 0 0,1 0-1 0 0,0 1 1 0 0,1-3-7 0 0,10-26-8 0 0,-11 27 30 0 0,7-16-134 0 0,-9 23 179 0 0,-1 2-56 0 0,-1 4-1 0 0,1-3 39 0 0,-8 15-132 0 0,5-10 51 0 0,-11 22 11 0 0,-32 78-254 0 0,38-83 213 0 0,1 0-1 0 0,-1 7 63 0 0,5-17 113 0 0,2-6-81 0 0,1-8-35 0 0,0 0 1 0 0,0 1-1 0 0,0-1 1 0 0,0 0-1 0 0,0 0 1 0 0,0 0-1 0 0,0 0 1 0 0,0 0-1 0 0,0 0 1 0 0,0 0-1 0 0,0 0 0 0 0,0 1 1 0 0,0-1-1 0 0,0 0 1 0 0,0 0-1 0 0,0 0 1 0 0,0 0-1 0 0,0 0 1 0 0,0 0-1 0 0,0 0 1 0 0,0 0-1 0 0,0 1 0 0 0,0-1 1 0 0,0 0-1 0 0,0 0 1 0 0,0 0-1 0 0,0 0 1 0 0,0 0-1 0 0,0 0 1 0 0,0 0-1 0 0,0 0 1 0 0,0 0-1 0 0,1 0 1 0 0,-1 1-1 0 0,0-1 0 0 0,0 0 1 0 0,0 0-1 0 0,0 0 1 0 0,0 0-1 0 0,0 0 1 0 0,0 0-1 0 0,0 0 1 0 0,0 0-1 0 0,1 0 1 0 0,-1 0-1 0 0,0 0 1 0 0,0 0-1 0 0,0 0 0 0 0,0 0 1 0 0,0 0-1 0 0,0 0 1 0 0,0 0-1 0 0,0 0 1 0 0,1 0-1 0 0,-1 0 1 0 0,0 0 2 0 0,0-1 0 0 0,1 1 1 0 0,-1-1 0 0 0,0 1 0 0 0,1-1 0 0 0,-1 1-1 0 0,0-1 1 0 0,1 1 0 0 0,-1-1 0 0 0,0 0-1 0 0,0 1 1 0 0,1-1 0 0 0,-1 0 0 0 0,0 0-1 0 0,1-2-10 0 0,8-24-92 0 0,-5 14 92 0 0,0 1-1 0 0,3-3 11 0 0,20-51 126 0 0,-18 40-188 0 0,34-97 112 0 0,-41 113-4 0 0,1 4-76 0 0,-1-1 1 0 0,-1 0-1 0 0,0 0 1 0 0,1 0-1 0 0,-2-3 30 0 0,1 10 6 0 0,-1-1 0 0 0,0 1 0 0 0,0-1 0 0 0,-1 1 0 0 0,1-1 0 0 0,0 1 0 0 0,0 0 0 0 0,0-1 0 0 0,0 1 0 0 0,0-1 0 0 0,0 1 0 0 0,0-1 0 0 0,-1 1 0 0 0,1 0 0 0 0,0-1 1 0 0,-1 1-7 0 0,1 0 11 0 0,0-1 0 0 0,0 1 1 0 0,0 0-1 0 0,0 0 0 0 0,-1 0 1 0 0,1 0-1 0 0,0 0 1 0 0,0 0-1 0 0,0 0 0 0 0,-1 0 1 0 0,1 0-1 0 0,0 0 1 0 0,0 0-1 0 0,-1 0 0 0 0,1 0 1 0 0,0 0-1 0 0,0 0 1 0 0,0 0-1 0 0,-1 0 0 0 0,1 0 1 0 0,0 0-1 0 0,0 0 1 0 0,-1 0-12 0 0,0 1 52 0 0,-1-1 1 0 0,0 1 0 0 0,1 0 0 0 0,-1 0-1 0 0,1 0 1 0 0,-2 1-53 0 0,2-1-30 0 0,-15 14 129 0 0,0 0-1 0 0,1 1 1 0 0,-13 16-99 0 0,20-22 46 0 0,-46 58-70 0 0,-21 38 24 0 0,69-96-45 0 0,1-3-78 0 0,1-1 0 0 0,-1 1 0 0 0,-4 3 123 0 0,9-10-16 0 0,0 0-1 0 0,0 0 1 0 0,0 0-1 0 0,0 0 1 0 0,0 0-1 0 0,0 0 0 0 0,0 0 1 0 0,0-1-1 0 0,0 1 1 0 0,0 0-1 0 0,0 0 1 0 0,0 0-1 0 0,0 0 1 0 0,0 0-1 0 0,0 0 0 0 0,0 0 1 0 0,0 0-1 0 0,0 0 1 0 0,0 0-1 0 0,0 0 1 0 0,0 0-1 0 0,0 0 1 0 0,-1 0-1 0 0,1 0 0 0 0,0 0 1 0 0,0 0-1 0 0,0 0 1 0 0,0 0-1 0 0,0 0 1 0 0,0 0-1 0 0,0 0 0 0 0,0 0 1 0 0,0 0-1 0 0,0 0 1 0 0,0 0-1 0 0,0 0 1 0 0,0 0-1 0 0,0 0 1 0 0,-1 0-1 0 0,1 0 0 0 0,0 0 1 0 0,0 0 16 0 0,3-6-222 0 0,-2 4 201 0 0,0 0 1 0 0,0 0 0 0 0,0 0-1 0 0,0 0 1 0 0,0 0 0 0 0,0 0-1 0 0,-1 0 1 0 0,1 0-1 0 0,-1 0 1 0 0,1 0 20 0 0,1-23 0 0 0,-1 13 57 0 0,2-11-112 0 0,-1 7 56 0 0,-1-1 0 0 0,0 1 0 0 0,-2-9-1 0 0,0 11 29 0 0,-1 0-1 0 0,-1 0 1 0 0,-1-3-29 0 0,2 9 34 0 0,0 2 1 0 0,0-1-1 0 0,-1 0 0 0 0,0 0 1 0 0,-1 1-1 0 0,1 0 1 0 0,-3-3-35 0 0,5 8 10 0 0,1 0 0 0 0,-1 0 0 0 0,0 0 0 0 0,0 0 0 0 0,0 0 0 0 0,0 0 0 0 0,0 1 0 0 0,0-1 0 0 0,0 0 0 0 0,0 0 0 0 0,0 1 0 0 0,0-1 0 0 0,0 1 0 0 0,0-1 0 0 0,-1 1 0 0 0,1-1 1 0 0,0 1-1 0 0,0 0 0 0 0,0 0 0 0 0,-1-1 0 0 0,1 1 0 0 0,0 0 0 0 0,-1 0 0 0 0,1 0 0 0 0,-1 1-10 0 0,0-1 10 0 0,0 1 0 0 0,0 0-1 0 0,0-1 1 0 0,0 1 0 0 0,0 0 0 0 0,0 0 0 0 0,0 1 0 0 0,0-1 0 0 0,0 0-1 0 0,1 1 1 0 0,-1-1 0 0 0,0 1 0 0 0,1-1 0 0 0,-1 1 0 0 0,1 0-10 0 0,-15 20 89 0 0,0 0 0 0 0,2 2 0 0 0,0 0 0 0 0,2 0 0 0 0,-5 16-89 0 0,10-24 17 0 0,1 1 0 0 0,0-1 0 0 0,1 1 0 0 0,-1 14-17 0 0,5-28-1 0 0,1-1 0 0 0,0 1 0 0 0,0-1-1 0 0,1 1 1 0 0,-1-1 0 0 0,0 0 0 0 0,1 1 1 0 0,-1-3 0 0 0,0 1 0 0 0,0-1-1 0 0,0 0 1 0 0,0 1 0 0 0,0-1 0 0 0,0 1 0 0 0,0-1 0 0 0,0 0-1 0 0,1 1 1 0 0,-1-1 0 0 0,0 0 0 0 0,0 1 0 0 0,0-1 0 0 0,1 0-1 0 0,-1 1 1 0 0,0-1 0 0 0,0 0 0 0 0,1 1 0 0 0,-1-1 0 0 0,0 0-1 0 0,1 0 1 0 0,-1 0 0 0 0,0 1 0 0 0,1-1 0 0 0,-1 0 0 0 0,0 0-1 0 0,1 0 1 0 0,-1 0 0 0 0,0 1 0 0 0,1-1 0 0 0,-1 0 0 0 0,1 0-1 0 0,-1 0 1 0 0,0 0 0 0 0,1 0 0 0 0,-1 0 0 0 0,1 0 0 0 0,-1 0-1 0 0,0 0 1 0 0,1 0 0 0 0,-1 0 0 0 0,1-1 0 0 0,-1 1 0 0 0,0 0-1 0 0,1 0 1 0 0,-1 0 0 0 0,0 0 0 0 0,4-3-26 0 0,0 1 1 0 0,0-1-1 0 0,0 0 0 0 0,-1 0 0 0 0,1 0 1 0 0,-1 0-1 0 0,0 0 0 0 0,1-2 26 0 0,2-3-24 0 0,0-1 1 0 0,0 0-1 0 0,0-1 24 0 0,3-7 13 0 0,-1 0 1 0 0,0-1 0 0 0,-1-1-1 0 0,0-2-13 0 0,-4 8-13 0 0,1-1 0 0 0,-2 1 0 0 0,0-1 0 0 0,0 0 0 0 0,-2 0 0 0 0,0-2 13 0 0,0 11 19 0 0,0 1 1 0 0,0-1-1 0 0,-1 1 1 0 0,0 0-1 0 0,0 0 1 0 0,0-1-1 0 0,-1 1 1 0 0,1 0-1 0 0,-1 0-19 0 0,1 3 4 0 0,1 0 0 0 0,-1 0-1 0 0,1 0 1 0 0,-1 1 0 0 0,0-1 0 0 0,1 0-1 0 0,-1 0 1 0 0,0 1 0 0 0,0-1 0 0 0,1 0-1 0 0,-1 1 1 0 0,0-1 0 0 0,0 1 0 0 0,0-1-1 0 0,0 1 1 0 0,0-1 0 0 0,0 1-4 0 0,0 0-3 0 0,0-1 1 0 0,-1 1-1 0 0,1 0 0 0 0,0 0 1 0 0,0 0-1 0 0,-1 1 0 0 0,1-1 1 0 0,0 0-1 0 0,0 0 1 0 0,0 1-1 0 0,-1-1 0 0 0,1 0 1 0 0,0 1-1 0 0,0-1 1 0 0,0 1-1 0 0,0 0 0 0 0,0-1 1 0 0,0 1 2 0 0,-3 2-4 0 0,1-1 1 0 0,0 1 0 0 0,0 0 0 0 0,0 0-1 0 0,0 0 1 0 0,0 1 0 0 0,-1 2 3 0 0,-4 6 56 0 0,-4 9-56 0 0,12-21 0 0 0,-19 36 189 0 0,-7 21-189 0 0,22-46 7 0 0,0 0 0 0 0,0 0 0 0 0,1 1 0 0 0,1-1 0 0 0,0 1-1 0 0,0 0 1 0 0,1 6-7 0 0,1-17-3 0 0,0 1-1 0 0,0-1 1 0 0,0 0-1 0 0,0 0 1 0 0,1 0-1 0 0,-1 0 0 0 0,0 0 1 0 0,0 0-1 0 0,1 0 1 0 0,-1 0-1 0 0,0 0 1 0 0,1 0-1 0 0,-1 0 0 0 0,1 0 1 0 0,0-1-1 0 0,-1 1 1 0 0,1 0-1 0 0,0 0 1 0 0,-1 0-1 0 0,1-1 0 0 0,0 1 1 0 0,0 0-1 0 0,-1-1 1 0 0,2 2 3 0 0,-1-2-14 0 0,0 0 0 0 0,0 1 0 0 0,0-1 0 0 0,0 0 0 0 0,0 0 0 0 0,0 0 0 0 0,0 0 0 0 0,0 0 0 0 0,0 0 0 0 0,-1 0 0 0 0,1 0 0 0 0,0 0 0 0 0,0 0 1 0 0,0-1-1 0 0,0 1 0 0 0,0 0 0 0 0,0 0 0 0 0,0-1 0 0 0,0 1 0 0 0,-1-1 0 0 0,1 1 0 0 0,0-1 0 0 0,0 1 0 0 0,0-1 0 0 0,-1 0 0 0 0,2 0 14 0 0,3-4-48 0 0,-1 0 0 0 0,1-1-1 0 0,-1 1 1 0 0,0-1 0 0 0,2-3 48 0 0,16-31 20 0 0,-13 21-135 0 0,-1 0 0 0 0,-1-1 0 0 0,4-14 115 0 0,-8 21-41 0 0,0 0 0 0 0,-1 0 1 0 0,0-1-1 0 0,-2 1 0 0 0,1 0 1 0 0,-2-7 40 0 0,1 14-5 0 0,0 1 34 0 0,0 0 1 0 0,-1 1-1 0 0,1-1 1 0 0,-1 1-1 0 0,0-1 0 0 0,0 1 1 0 0,-1 0-1 0 0,1-1 1 0 0,-2 0-30 0 0,3 4 8 0 0,0 1 0 0 0,-1-1 1 0 0,1 1-1 0 0,0-1 0 0 0,0 1 1 0 0,-1-1-1 0 0,1 1 0 0 0,-1-1 1 0 0,1 1-1 0 0,-1 0 1 0 0,1-1-1 0 0,0 1 0 0 0,-1 0 1 0 0,1-1-1 0 0,-1 1 0 0 0,1 0 1 0 0,-1 0-1 0 0,0-1 0 0 0,1 1 1 0 0,-1 0-1 0 0,1 0 1 0 0,-1 0-1 0 0,1 0 0 0 0,-1 0 1 0 0,0 0-1 0 0,1 0 0 0 0,-1 0 1 0 0,1 0-1 0 0,-1 0 0 0 0,1 0 1 0 0,-1 0-1 0 0,0 0 1 0 0,1 0-1 0 0,-1 0 0 0 0,1 1 1 0 0,-1-1-1 0 0,1 0 0 0 0,-1 0 1 0 0,1 1-1 0 0,-1-1 0 0 0,1 1-8 0 0,-3 0 11 0 0,1 1-1 0 0,-1 0 0 0 0,1 0 0 0 0,0 0 0 0 0,0 0 0 0 0,0 0 0 0 0,-1 2-10 0 0,-6 9 54 0 0,0 1-1 0 0,1 0 1 0 0,1 1 0 0 0,-2 4-54 0 0,-21 62 144 0 0,26-71-142 0 0,4-8-2 0 0,-7 16-40 0 0,0 7 40 0 0,6-20 0 0 0,0 0-1 0 0,0 0 1 0 0,0-1-1 0 0,1 1 1 0 0,0 0-1 0 0,0 0 1 0 0,0 0-1 0 0,1 0 1 0 0,-1-5-8 0 0,0 1-1 0 0,0-1 0 0 0,0 0 0 0 0,0 1 0 0 0,0-1 0 0 0,0 0 0 0 0,0 1 0 0 0,1-1 0 0 0,-1 0 1 0 0,0 0-1 0 0,0 1 0 0 0,0-1 0 0 0,0 0 0 0 0,1 0 0 0 0,-1 1 0 0 0,0-1 0 0 0,0 0 0 0 0,1 0 1 0 0,-1 1-1 0 0,0-1 0 0 0,0 0 0 0 0,1 0 0 0 0,-1 0 0 0 0,0 0 0 0 0,0 0 0 0 0,1 1 1 0 0,-1-1-1 0 0,0 0 0 0 0,1 0 9 0 0,0 0-15 0 0,-1 0 0 0 0,1 0 0 0 0,0 0 0 0 0,0 0 0 0 0,0 0 0 0 0,0-1 1 0 0,-1 1-1 0 0,1 0 0 0 0,0 0 0 0 0,0-1 0 0 0,0 1 15 0 0,3-2-39 0 0,-1 0-1 0 0,1 0 1 0 0,-1-1 0 0 0,2-1 39 0 0,0-1-48 0 0,0 0 1 0 0,-1 0 0 0 0,1 0 0 0 0,-1-1 0 0 0,-1 1 0 0 0,1-1-1 0 0,-1 0 1 0 0,0 0 0 0 0,0 0 0 0 0,-1-1 0 0 0,0 0 47 0 0,3-6-307 0 0,-2-1 0 0 0,0 0 0 0 0,-1 0 0 0 0,1-12 307 0 0,-2 16-79 0 0,-1 1-1 0 0,-1 0 1 0 0,1-1 0 0 0,-3-8 79 0 0,2 13 24 0 0,0 1-1 0 0,0-1 0 0 0,-1 1 1 0 0,1 0-1 0 0,-1 0 0 0 0,0-1 0 0 0,0 1 1 0 0,-1 1-1 0 0,1-1 0 0 0,-1 0 1 0 0,0 0-24 0 0,2 3 6 0 0,1 1 1 0 0,0 0-1 0 0,-1-1 1 0 0,1 1 0 0 0,0 0-1 0 0,-1 0 1 0 0,1-1-1 0 0,-1 1 1 0 0,1 0 0 0 0,0 0-1 0 0,-1 0 1 0 0,1-1-1 0 0,-1 1 1 0 0,1 0 0 0 0,-1 0-1 0 0,1 0 1 0 0,-1 0 0 0 0,1 0-1 0 0,-1 0 1 0 0,1 0-1 0 0,0 0 1 0 0,-1 0 0 0 0,0 0-7 0 0,0 0 11 0 0,0 1 1 0 0,0-1 0 0 0,0 0-1 0 0,0 1 1 0 0,0-1 0 0 0,0 1-1 0 0,0 0 1 0 0,0-1 0 0 0,0 1-1 0 0,0 0-11 0 0,-3 2 42 0 0,1 1-1 0 0,0 0 0 0 0,-1-1 1 0 0,0 3-42 0 0,4-6 2 0 0,-8 12 98 0 0,0 1 0 0 0,0 1 0 0 0,1-1 1 0 0,-4 13-101 0 0,0 4 132 0 0,-6 26-132 0 0,12-39 45 0 0,2 1 0 0 0,-2 13-45 0 0,4-25-24 0 0,1 0-1 0 0,0-1 1 0 0,0 1-1 0 0,0 0 0 0 0,1 0 1 0 0,0 0-1 0 0,0-1 0 0 0,0 1 1 0 0,1 0-1 0 0,1 1 25 0 0,-3-6-9 0 0,0-1 1 0 0,1 1-1 0 0,-1 0 0 0 0,1 0 0 0 0,-1-1 1 0 0,0 1-1 0 0,1 0 0 0 0,0-1 0 0 0,-1 1 1 0 0,1-1-1 0 0,-1 1 0 0 0,1-1 0 0 0,0 1 1 0 0,-1-1-1 0 0,1 1 0 0 0,0-1 0 0 0,0 0 1 0 0,-1 1-1 0 0,1-1 0 0 0,0 0 0 0 0,0 0 1 0 0,-1 1-1 0 0,2-1 9 0 0,0 0-33 0 0,0 0 0 0 0,1 0 0 0 0,-1 0 0 0 0,0 0 1 0 0,0-1-1 0 0,0 1 0 0 0,1-1 0 0 0,-1 1 33 0 0,11-5-145 0 0,-1 1-1 0 0,5-4 146 0 0,-7 4 24 0 0,7-5-144 0 0,0 0 1 0 0,0-2-1 0 0,0-1 120 0 0,16-10-4 0 0,5-2-34 0 0,-2-2 0 0 0,2-4 38 0 0,65-59-82 0 0,-102 89 82 0 0,4-4 38 0 0,-4 4-37 0 0,-1 0 1 0 0,0 0-1 0 0,0 0 1 0 0,0 0 0 0 0,0 0-1 0 0,0-1 1 0 0,0 1 0 0 0,0 0-1 0 0,0 0 1 0 0,0 0-1 0 0,0 0 1 0 0,0 0 0 0 0,0 0-1 0 0,0 0 1 0 0,0 0-1 0 0,0 0 1 0 0,0 0 0 0 0,0 0-1 0 0,0 0 1 0 0,0 0 0 0 0,0 1-1 0 0,1-1 1 0 0,-1 0-1 0 0,0 0 1 0 0,0 0 0 0 0,0 0-1 0 0,0 0 1 0 0,0 0 0 0 0,0 0-1 0 0,0 0 1 0 0,0 0-1 0 0,0 0 1 0 0,0 0 0 0 0,0 0-1 0 0,0 0 1 0 0,0 0 0 0 0,0 0-1 0 0,0 0 1 0 0,0 0-1 0 0,0 0 1 0 0,0 0 0 0 0,0 0-1 0 0,0 0 1 0 0,0 0 0 0 0,0 0-1 0 0,0 0 1 0 0,0 0-1 0 0,0 0 1 0 0,0 1 0 0 0,0-1-1 0 0,0 0 1 0 0,0 0-2 0 0,0 0 11 0 0,0 1 0 0 0,0 0 0 0 0,-1 0 0 0 0,1 0 1 0 0,0-1-1 0 0,-1 1 0 0 0,1 0 0 0 0,-1-1 0 0 0,1 1 0 0 0,-1 0 1 0 0,1-1-1 0 0,-1 1-11 0 0,-20 23-282 0 0,-18 26 282 0 0,9-4 299 0 0,-15 32-299 0 0,41-71-16 0 0,0 1-1 0 0,1 0 1 0 0,0-1-1 0 0,0 1 0 0 0,1 1 18 0 0,2-9-9 0 0,0 1 0 0 0,-1-1 0 0 0,1 1 1 0 0,0-1-1 0 0,0 1 0 0 0,0-1 0 0 0,0 1 1 0 0,0-1-1 0 0,0 1 0 0 0,0-1 0 0 0,0 1 1 0 0,0-1-1 0 0,0 1 0 0 0,0-1 1 0 0,0 1-1 0 0,0-1 0 0 0,0 1 0 0 0,1-1 1 0 0,-1 1-1 0 0,0-1 0 0 0,0 1 0 0 0,1-1 1 0 0,-1 0-1 0 0,0 1 0 0 0,0-1 1 0 0,1 1-1 0 0,-1-1 0 0 0,1 0 0 0 0,-1 1 1 0 0,0-1-1 0 0,1 0 0 0 0,-1 1 8 0 0,1-1-5 0 0,0 0-1 0 0,0 0 1 0 0,-1 0-1 0 0,1 0 0 0 0,0 0 1 0 0,-1 0-1 0 0,1 0 1 0 0,0-1-1 0 0,-1 1 1 0 0,1 0-1 0 0,0 0 0 0 0,-1-1 1 0 0,1 1-1 0 0,-1 0 1 0 0,1-1-1 0 0,0 1 1 0 0,-1-1-1 0 0,1 1 1 0 0,-1-1-1 0 0,1 1 0 0 0,-1-1 1 0 0,1 1-1 0 0,-1-1 1 0 0,0 1-1 0 0,1-1 1 0 0,-1 1-1 0 0,0-1 6 0 0,51-62 41 0 0,-41 52-27 0 0,0 0 0 0 0,0 1-14 0 0,0 1 119 0 0,-1-1 0 0 0,4-7-119 0 0,-4 7 4 0 0,-7 7-13 0 0,1-1 0 0 0,-1 1 0 0 0,1-1 0 0 0,-1 1 0 0 0,0-1 0 0 0,0 0 0 0 0,0 0 9 0 0,-8 16 100 0 0,1 0 0 0 0,-7 9-100 0 0,3-4 88 0 0,-6 14-88 0 0,9-17-96 0 0,1 1-1 0 0,1-1 1 0 0,1 1-1 0 0,0 0 1 0 0,1-1-1 0 0,0 1 1 0 0,1 0-1 0 0,1 1 1 0 0,1 2 96 0 0,-2-18-17 0 0,1 1-1 0 0,0-1 1 0 0,0 0 0 0 0,0 1-1 0 0,0-1 1 0 0,0 0-1 0 0,1 1 1 0 0,-1-1 0 0 0,0 0-1 0 0,0 1 1 0 0,0-1 0 0 0,0 0-1 0 0,0 1 1 0 0,0-1 0 0 0,1 0-1 0 0,-1 1 1 0 0,0-1-1 0 0,0 0 1 0 0,0 1 0 0 0,1-1-1 0 0,-1 0 1 0 0,0 0 0 0 0,0 1-1 0 0,1-1 1 0 0,-1 0 0 0 0,0 0-1 0 0,1 0 1 0 0,-1 1-1 0 0,0-1 1 0 0,1 0 0 0 0,-1 0-1 0 0,0 0 18 0 0,1 0-39 0 0,0 0-1 0 0,0 0 0 0 0,0 0 0 0 0,-1 0 0 0 0,1 0 0 0 0,0-1 1 0 0,0 1-1 0 0,0 0 0 0 0,-1-1 0 0 0,1 1 0 0 0,0 0 0 0 0,-1-1 1 0 0,1 1-1 0 0,0-1 40 0 0,2-1-57 0 0,0 0 1 0 0,0-1 0 0 0,-1 1 0 0 0,1-1-1 0 0,-1 0 1 0 0,3-2 56 0 0,5-13 3 0 0,5-14-3 0 0,5-9 16 0 0,-6 14 198 0 0,8-24-214 0 0,-11 24 7 0 0,-8 21 11 0 0,-1 0 0 0 0,0 0 0 0 0,-1 0 0 0 0,1-2-18 0 0,-2 8 0 0 0,0 0 0 0 0,0 0 0 0 0,0 0 0 0 0,0 0 0 0 0,0 0 0 0 0,0 0 0 0 0,0 0 0 0 0,0 0 0 0 0,0-1 0 0 0,0 1 0 0 0,0 0 0 0 0,0 0 0 0 0,0 0 0 0 0,0 0 0 0 0,0 0 0 0 0,0 0 0 0 0,0 0 0 0 0,0 0 0 0 0,0 0 0 0 0,0 0 0 0 0,0 0-1 0 0,0 0 1 0 0,0 0 0 0 0,0 0 0 0 0,0-1 0 0 0,0 1 0 0 0,0 0 0 0 0,0 0 0 0 0,0 0 0 0 0,0 0 0 0 0,0 0 0 0 0,0 0 0 0 0,0 0 0 0 0,0 0 0 0 0,0 0 0 0 0,0 0 0 0 0,0 0 0 0 0,0 0 0 0 0,0 0 0 0 0,0 0 0 0 0,0 0 0 0 0,0 0 0 0 0,-1 0 0 0 0,1 0 0 0 0,0 0 0 0 0,0 0 0 0 0,0 0 0 0 0,0 0 0 0 0,0 0 0 0 0,0 0 0 0 0,0 0 0 0 0,-4 2-7 0 0,-2 5 38 0 0,-17 28 124 0 0,1 2 0 0 0,2 0 0 0 0,-5 17-155 0 0,12-24 35 0 0,6-12 24 0 0,-8 12-59 0 0,10-23-54 0 0,5-7 51 0 0,0 0 0 0 0,0 0-1 0 0,0 0 1 0 0,0 0-1 0 0,0 0 1 0 0,0 0 0 0 0,0 0-1 0 0,-1 0 1 0 0,1-1-1 0 0,0 1 1 0 0,0 0 0 0 0,0 0-1 0 0,0 0 1 0 0,0 0 0 0 0,0 0-1 0 0,0 0 1 0 0,0 0-1 0 0,0-1 1 0 0,0 1 0 0 0,0 0-1 0 0,0 0 1 0 0,0 0-1 0 0,0 0 1 0 0,0 0 0 0 0,0 0-1 0 0,0 0 1 0 0,0-1-1 0 0,0 1 1 0 0,0 0 0 0 0,0 0-1 0 0,0 0 1 0 0,0 0 0 0 0,0 0-1 0 0,0 0 4 0 0,3-18-150 0 0,1 3 169 0 0,-1-2-1 0 0,-1 1 1 0 0,0-14-19 0 0,0 13-19 0 0,-2 16 27 0 0,2-48 45 0 0,-2 40-14 0 0,0 1-1 0 0,-1 0 1 0 0,0 0 0 0 0,0 0 0 0 0,-1-1-39 0 0,2 9 14 0 0,-1-1 1 0 0,1 1-1 0 0,0-1 0 0 0,0 1 0 0 0,0-1 1 0 0,-1 1-1 0 0,1-1 0 0 0,0 1 1 0 0,-1-1-1 0 0,1 1 0 0 0,0-1 1 0 0,-1 1-1 0 0,1-1 0 0 0,-1 1 0 0 0,1 0 1 0 0,0-1-1 0 0,-1 1 0 0 0,1 0 1 0 0,-1-1-1 0 0,1 1 0 0 0,-1 0 1 0 0,0 0-1 0 0,1-1 0 0 0,-1 1 1 0 0,1 0-1 0 0,-1 0 0 0 0,1 0 0 0 0,-1 0 1 0 0,1 0-1 0 0,-1 0 0 0 0,0 0 1 0 0,0 0-15 0 0,-2 0 46 0 0,0 1 0 0 0,-1-1 1 0 0,1 1-1 0 0,0 0 0 0 0,-3 1-46 0 0,-9 2 188 0 0,14-4-167 0 0,0 0-1 0 0,0 0 1 0 0,1 0-1 0 0,-1 0 1 0 0,0 0-1 0 0,0 0 1 0 0,1-1-1 0 0,-1 1 1 0 0,0 0-1 0 0,1 0 1 0 0,-1 0-1 0 0,0-1 1 0 0,1 1-1 0 0,-1 0 1 0 0,0-1-1 0 0,1 1 1 0 0,-1-1-1 0 0,1 1 1 0 0,-1-1-1 0 0,0 1 1 0 0,1-1-1 0 0,-1 1 1 0 0,1-1-1 0 0,0 1 1 0 0,-1-1-1 0 0,1 0 1 0 0,-1 1-1 0 0,1-1 1 0 0,0 0-1 0 0,0 1 1 0 0,-1-1-1 0 0,1 0 1 0 0,0 1-1 0 0,0-1 1 0 0,0 0-1 0 0,0 0 1 0 0,0 1-1 0 0,0-1 1 0 0,0 0-1 0 0,0 0 1 0 0,0 1-1 0 0,0-1 1 0 0,0 0-1 0 0,0 1 1 0 0,0-1-1 0 0,1 0-20 0 0,0-2 1 0 0,0 0 0 0 0,-1 0 0 0 0,1-1 1 0 0,0 1-1 0 0,-1 0 0 0 0,0 0 0 0 0,0 0 0 0 0,0 0 0 0 0,0 0 0 0 0,0-1 0 0 0,-1 1 0 0 0,1 0 0 0 0,-1 0 0 0 0,0 0 0 0 0,0 0 0 0 0,0 0 0 0 0,0 0 0 0 0,-1 0 1 0 0,1 1-1 0 0,-1-1-1 0 0,-3-4 172 0 0,1-1 0 0 0,-2-5-172 0 0,-9-13-46 0 0,13 24 70 0 0,0-1 0 0 0,1 1-1 0 0,-1-1 1 0 0,0 1 0 0 0,0 0 0 0 0,-1 0-1 0 0,1 0 1 0 0,0 1 0 0 0,-1-1-1 0 0,1 0 1 0 0,-1 1 0 0 0,0-1-1 0 0,0 1-23 0 0,-10-6-67 0 0,-11-7 67 0 0,13 8-53 0 0,0-1-1 0 0,-10-3 54 0 0,16 7 5 0 0,0 0-1 0 0,0 0 1 0 0,1 0 0 0 0,-1 0 0 0 0,-1-3-5 0 0,-4-2 72 0 0,7 6-59 0 0,-99-74-24 0 0,80 61 76 0 0,6 5 6 0 0,0-2 0 0 0,-7-7-71 0 0,-11-5 151 0 0,30 21-138 0 0,0 0 0 0 0,0 1 0 0 0,0-1 1 0 0,-2 0-14 0 0,-7-4-5 0 0,-4-1 11 0 0,14 7 1 0 0,1 1 0 0 0,0-1 0 0 0,-1-1 0 0 0,1 1 1 0 0,0 0-1 0 0,-1 0 0 0 0,1-1-7 0 0,-6-5 43 0 0,1 0 1 0 0,0 0-1 0 0,-3-6-43 0 0,4 6 58 0 0,0 0 0 0 0,0 1 0 0 0,0 0 0 0 0,-1 0 0 0 0,-1-1-58 0 0,1 1 36 0 0,0 0 0 0 0,0 0 0 0 0,0-1 1 0 0,0-2-37 0 0,-11-10-112 0 0,-17-19 126 0 0,-3-9-18 0 0,34 43 46 0 0,0 0 0 0 0,-1 0 0 0 0,1 1 1 0 0,-1-1-1 0 0,0 1 0 0 0,0 0 0 0 0,0 0 0 0 0,0 0 1 0 0,-4 0-43 0 0,-41-16-44 0 0,44 16-29 0 0,-1 1 83 0 0,0-1 1 0 0,0 1-1 0 0,0 0 1 0 0,0 0 0 0 0,-1 1-11 0 0,4 1-27 0 0,1-1 0 0 0,-1 0 0 0 0,1 0 0 0 0,-1 0 0 0 0,0-1 27 0 0,-12-3 103 0 0,12 4-76 0 0,-5-1 57 0 0,0-1 0 0 0,0 1 1 0 0,1-1-1 0 0,-4-3-84 0 0,4 4-21 0 0,1-1 1 0 0,0 1 0 0 0,-1 0-1 0 0,-6-1 21 0 0,-3-1-194 0 0,15 3 193 0 0,0 1 1 0 0,1-1-1 0 0,-1 0 1 0 0,0 0-1 0 0,1 0 1 0 0,-1 0-1 0 0,0 0 1 0 0,-7-5 16 0 0,6 5-44 0 0,0 0 1 0 0,0-1-1 0 0,1 0 1 0 0,-1 1-1 0 0,1-1 1 0 0,-3-2 27 0 0,3 2-20 0 0,0 0 0 0 0,-1 0 1 0 0,1 1-1 0 0,0-1 0 0 0,-1 0 1 0 0,0 1-1 0 0,-1-1 20 0 0,-3-1-129 0 0,1 0-1 0 0,-1 0 1 0 0,1 0-1 0 0,0-1 1 0 0,0 0 0 0 0,-1-1 129 0 0,-2-2 78 0 0,-1 1 1 0 0,0 0 0 0 0,-4 0-79 0 0,13 5-4 0 0,0 1-1 0 0,0 0 1 0 0,0 0 0 0 0,0 0 0 0 0,0 0 0 0 0,0 0 0 0 0,0 0-1 0 0,0 0 1 0 0,0 1 0 0 0,0-1 0 0 0,0 0 0 0 0,0 0 0 0 0,0 1-1 0 0,0-1 1 0 0,1 1 0 0 0,-1-1 0 0 0,0 0 0 0 0,0 1 4 0 0,-15 10 3 0 0,-18 18 58 0 0,27-26-178 0 0,6-3 126 0 0,1 0 0 0 0,-1 1-1 0 0,1-1 1 0 0,-1 0 0 0 0,0 0 0 0 0,1 1-1 0 0,-1-1 1 0 0,1 0 0 0 0,-1 1-1 0 0,1-1 1 0 0,-1 1 0 0 0,1-1 0 0 0,-1 1-1 0 0,1-1 1 0 0,-1 1 0 0 0,1 0-9 0 0,-7 5-143 0 0,3-2 310 0 0,4-4-175 0 0,0 0 1 0 0,0 0-1 0 0,0 0 1 0 0,-1 0-1 0 0,1 1 1 0 0,0-1-1 0 0,0 0 1 0 0,0 0-1 0 0,0 0 1 0 0,-1 0-1 0 0,1 0 1 0 0,0 0-1 0 0,0 0 1 0 0,0 0-1 0 0,0 0 1 0 0,-1 0-1 0 0,1 0 0 0 0,0 0 1 0 0,0 0-1 0 0,0 0 1 0 0,-1 0-1 0 0,1 0 1 0 0,0 0-1 0 0,0 0 1 0 0,0 0-1 0 0,-1 0 1 0 0,1 0-1 0 0,0 0 1 0 0,0 0-1 0 0,0 0 1 0 0,0 0-1 0 0,-1 0 1 0 0,1 0-1 0 0,0 0 1 0 0,0 0-1 0 0,0-1 1 0 0,0 1-1 0 0,0 0 1 0 0,-1 0-1 0 0,1 0 1 0 0,0 0-1 0 0,0 0 1 0 0,0-1-1 0 0,0 1 0 0 0,0 0 1 0 0,0 0-1 0 0,0 0 1 0 0,-1 0-1 0 0,1-1 8 0 0,-3-2-3 0 0,2 3-5 0 0,1 0 1 0 0,0-1 0 0 0,0 1-1 0 0,-1 0 1 0 0,1 0 0 0 0,0-1-1 0 0,0 1 1 0 0,0 0-1 0 0,0 0 1 0 0,-1-1 0 0 0,1 1-1 0 0,0 0 1 0 0,0 0 0 0 0,0-1-1 0 0,0 1 1 0 0,0 0 0 0 0,0 0-1 0 0,0-1 1 0 0,0 1-1 0 0,0 0 1 0 0,0-1 0 0 0,0 1 7 0 0,-2-5 92 0 0,-8 1 22 0 0,1 2-133 0 0,-12-5 46 0 0,18 7-37 0 0,0-1 1 0 0,0 1 0 0 0,0 0-1 0 0,0 0 1 0 0,0 1 0 0 0,0-1-1 0 0,0 1 1 0 0,0-1 0 0 0,0 1-1 0 0,-1 0 10 0 0,3 0-3 0 0,1-1 1 0 0,-1 0-1 0 0,1 0 0 0 0,-1 1 0 0 0,1-1 0 0 0,-1 0 0 0 0,1 0 0 0 0,-1 0 0 0 0,1 0 0 0 0,-1 0 0 0 0,0 0 0 0 0,1 1 0 0 0,-1-1 1 0 0,1-1-1 0 0,-1 1 0 0 0,1 0 0 0 0,-1 0 0 0 0,1 0 0 0 0,-1 0 0 0 0,0 0 0 0 0,1 0 0 0 0,-1-1 0 0 0,1 1 0 0 0,-1 0 0 0 0,1 0 0 0 0,-1-1 1 0 0,1 1-1 0 0,-1 0 0 0 0,1-1 0 0 0,0 1 0 0 0,-1-1 0 0 0,1 1 0 0 0,-1 0 0 0 0,1-1 0 0 0,0 1 0 0 0,-1-1 0 0 0,1 1 0 0 0,0-1 0 0 0,0 1 1 0 0,-1-1-1 0 0,1 1 0 0 0,0-1 3 0 0,0 0 3 0 0,-1 1 0 0 0,1 0 1 0 0,-1 0-1 0 0,1 0 0 0 0,-1 0 1 0 0,1 0-1 0 0,-1 0 0 0 0,1 0 1 0 0,0 0-1 0 0,-1 0 0 0 0,1 0 1 0 0,-1 0-1 0 0,1 0 0 0 0,-1 0 1 0 0,1 0-1 0 0,-1 0 0 0 0,1 0 1 0 0,0 1-1 0 0,-1-1-3 0 0,-10 3-68 0 0,10-2 89 0 0,0-1-21 0 0,1 0 0 0 0,-1 0 0 0 0,1 0 0 0 0,-1 0 0 0 0,1 0 0 0 0,0 0 0 0 0,-1-1 0 0 0,1 1 0 0 0,-1 0 0 0 0,1 0 0 0 0,-1 0 0 0 0,1 0 0 0 0,0-1 0 0 0,-1 1 0 0 0,1 0 0 0 0,-1 0 0 0 0,1-1 0 0 0,0 1 0 0 0,-1 0 0 0 0,1-1 0 0 0,0 1 0 0 0,-1 0 0 0 0,1-1 0 0 0,0 1 0 0 0,0-1 0 0 0,-1 1-6 0 0,1 0 1 0 0,0 0-1 0 0,0-1 1 0 0,0 1-1 0 0,0 0 1 0 0,-1 0-1 0 0,1-1 0 0 0,0 1 1 0 0,0 0-1 0 0,0 0 1 0 0,-1 0-1 0 0,1 0 1 0 0,0-1-1 0 0,0 1 1 0 0,-1 0-1 0 0,1 0 1 0 0,0 0-1 0 0,0 0 1 0 0,-1 0-1 0 0,1 0 0 0 0,0 0 1 0 0,-1 0-1 0 0,1 0 1 0 0,0 0-1 0 0,0 0 1 0 0,-1 0-1 0 0,1 0 6 0 0,-9 1-26 0 0,6 0 12 0 0,-2 3 118 0 0,5-4-104 0 0,0 0 0 0 0,0 1 0 0 0,0-1 1 0 0,-1 0-1 0 0,1 0 0 0 0,0 0 0 0 0,0 0 0 0 0,0 0 0 0 0,0 0 0 0 0,0 0 0 0 0,0 0 0 0 0,0 0 0 0 0,0 1 0 0 0,-1-1 0 0 0,1 0 0 0 0,0 0 0 0 0,0 0 0 0 0,0 0 0 0 0,0 0 0 0 0,0 0 0 0 0,0 0 0 0 0,-1 0 0 0 0,1 0 0 0 0,0 0 0 0 0,0 0 0 0 0,0 0 0 0 0,0 0 0 0 0,0 0 0 0 0,-1 0 0 0 0,1 0 0 0 0,0 0 0 0 0,0 0 0 0 0,0 0 0 0 0,0 0-1 0 0,0 0 0 0 0,0 0 0 0 0,-1 0 0 0 0,1 0 0 0 0,0 0 1 0 0,0 0-1 0 0,0 0 0 0 0,0 0 0 0 0,0 0 0 0 0,0 0 0 0 0,-1 0 0 0 0,1 0 0 0 0,0 0 0 0 0,0 0 0 0 0,0 0 0 0 0,0 0 0 0 0,0 0 0 0 0,0 0 0 0 0,-1 0 0 0 0,1 0 0 0 0,0 0 0 0 0,0 0 0 0 0,0 0 0 0 0,0 0 0 0 0,0 0 0 0 0,0 0 0 0 0,0 1 0 0 0,0-1 1 0 0,-3 2 45 0 0,3-2-46 0 0,-1 0 0 0 0,1-1-1 0 0,0 1 1 0 0,-1 0 0 0 0,1 0 0 0 0,0 1 0 0 0,-1-1 0 0 0,1 0-1 0 0,0 0 1 0 0,-1 0 0 0 0,1 0 0 0 0,0 0 0 0 0,-1 0-1 0 0,1 0 1 0 0,0 1 0 0 0,-1-1 0 0 0,1 0 0 0 0,0 0 1 0 0,-5 4 45 0 0,3-2-60 0 0,2-4-106 0 0,0-1 142 0 0,0 3-14 0 0,0 0 1 0 0,0 0-1 0 0,0 0 0 0 0,-1-1 1 0 0,1 1-1 0 0,0 0 1 0 0,0 0-1 0 0,-1 0 1 0 0,1 0-1 0 0,0 0 1 0 0,0 0-1 0 0,-1-1 1 0 0,1 1-1 0 0,0 0 0 0 0,0 0 1 0 0,-1 0-1 0 0,1 0 1 0 0,0 0-1 0 0,0 0 1 0 0,-1 0-1 0 0,1 0 1 0 0,0 0-1 0 0,-1 0-7 0 0,1 0 1 0 0,0 0 1 0 0,-1 0-1 0 0,1 0 0 0 0,0 0 1 0 0,0 0-1 0 0,-1 0 0 0 0,1 0 1 0 0,0 0-1 0 0,0 1 0 0 0,0-1 1 0 0,-1 0-1 0 0,1 0 0 0 0,0 0 1 0 0,0 0-1 0 0,-1 0 0 0 0,1 0 1 0 0,0 0-1 0 0,0 1 0 0 0,0-1 1 0 0,0 0-1 0 0,-1 0 0 0 0,1 0 1 0 0,0 1-1 0 0,0-1 0 0 0,0 0 1 0 0,0 0-1 0 0,0 1-1 0 0,-4 3 91 0 0,4-4-90 0 0,0 0 1 0 0,0 0 0 0 0,0 0-1 0 0,0 0 1 0 0,0 0-1 0 0,0 0 1 0 0,0 0 0 0 0,0 0-1 0 0,0-1 1 0 0,0 1 0 0 0,0 0-1 0 0,0 0 1 0 0,0 0-1 0 0,0 0 1 0 0,0 0 0 0 0,0 0-1 0 0,0 0 1 0 0,0 0 0 0 0,0 0-1 0 0,0-1 1 0 0,0 1-1 0 0,0 0 1 0 0,0 0 0 0 0,0 0-1 0 0,0 0 1 0 0,0 0-1 0 0,0 0 1 0 0,0 0 0 0 0,0 0-1 0 0,0 0 1 0 0,0 0 0 0 0,-1 0-1 0 0,1 0 1 0 0,0-1-1 0 0,0 1 1 0 0,0 0 0 0 0,0 0-1 0 0,0 0 1 0 0,0 0 0 0 0,0 0-1 0 0,0 0 1 0 0,0 0-1 0 0,0 0 1 0 0,0 0 0 0 0,-1 0-1 0 0,1 0 1 0 0,0 0-1 0 0,0 0 1 0 0,0 0 0 0 0,0 0-1 0 0,0 0 1 0 0,0 0 0 0 0,0 0-1 0 0,0 0 1 0 0,0 0-1 0 0,-1 0-1 0 0,-1 4-36 0 0,2-4 39 0 0,0 1 0 0 0,0-1 1 0 0,0 0-1 0 0,0 1 1 0 0,0-1-1 0 0,0 0 1 0 0,0 0-1 0 0,-1 1 1 0 0,1-1-1 0 0,0 0 1 0 0,0 0-1 0 0,0 1 1 0 0,0-1-1 0 0,-1 0 1 0 0,1 0-1 0 0,0 1 1 0 0,0-1-1 0 0,0 0 0 0 0,-1 0 1 0 0,1 0-1 0 0,0 0 1 0 0,0 1-1 0 0,-1-1 1 0 0,1 0-1 0 0,0 0 1 0 0,-1 0-4 0 0,1 0-3 0 0,0 0 0 0 0,0 0 0 0 0,0 0 0 0 0,0 0 0 0 0,0 0 0 0 0,0 0 0 0 0,0 0 0 0 0,0 0 0 0 0,0 0 0 0 0,0 0 0 0 0,0-1 0 0 0,0 1 0 0 0,0 0 1 0 0,0 0-1 0 0,0 0 0 0 0,0 0 0 0 0,0 0 0 0 0,0 0 0 0 0,0 0 0 0 0,0 0 0 0 0,0 0 0 0 0,0 0 0 0 0,0 0 0 0 0,0 0 0 0 0,0-1 0 0 0,0 1 0 0 0,0 0 0 0 0,0 0 0 0 0,0 0 0 0 0,0 0 0 0 0,0 0 1 0 0,0 0-1 0 0,0 0 0 0 0,0 0 0 0 0,0 0 0 0 0,0 0 0 0 0,0 0 0 0 0,0 0 0 0 0,1 0 0 0 0,-1 0 0 0 0,0 0 0 0 0,0 0 0 0 0,0 0 0 0 0,0 0 0 0 0,0-1 0 0 0,0 1 3 0 0,1-1 144 0 0,-1 0-146 0 0,0 1 0 0 0,0 0 0 0 0,0 0 0 0 0,0 0 0 0 0,0 0 0 0 0,0 0 0 0 0,0 0 0 0 0,0 0 0 0 0,0 0 0 0 0,0 0 0 0 0,0 0 0 0 0,0 0 0 0 0,0 0 0 0 0,0 0 0 0 0,0-1 0 0 0,0 1-1 0 0,0 0 1 0 0,0 0 0 0 0,0 0 0 0 0,0 0 0 0 0,0 0 0 0 0,0 0 0 0 0,0 0 0 0 0,0 0 0 0 0,0 0 0 0 0,0 0 0 0 0,0 0 0 0 0,0 0 0 0 0,0-1 0 0 0,0 1 0 0 0,0 0 0 0 0,0 0 0 0 0,0 0 0 0 0,0 0 0 0 0,0 0 0 0 0,0 0 0 0 0,-1 0 0 0 0,1 0 0 0 0,0 0 0 0 0,0 0 0 0 0,0 0 0 0 0,0 0 2 0 0,0 0 5 0 0,0 0 0 0 0,0 0 0 0 0,0 0 0 0 0,0 0 0 0 0,0-1 0 0 0,-1 1 0 0 0,1 0 0 0 0,0 0 0 0 0,0 0 0 0 0,0 0 0 0 0,0 0 0 0 0,0 0 0 0 0,0 0 0 0 0,0 0 0 0 0,-1 0 0 0 0,1 0 0 0 0,0 0 0 0 0,0 0 0 0 0,0 0 0 0 0,0 0 1 0 0,0 0-1 0 0,0 1 0 0 0,0-1 0 0 0,0 0 0 0 0,-1 0 0 0 0,1 0 0 0 0,0 0 0 0 0,0 0 0 0 0,0 0 0 0 0,0 0 0 0 0,0 0 0 0 0,0 0 0 0 0,0 0 0 0 0,0 0 0 0 0,0 0 0 0 0,0 0 0 0 0,0 1 0 0 0,-1-1 0 0 0,1 0 0 0 0,0 0 0 0 0,0 0 0 0 0,0 0 0 0 0,0 0 0 0 0,0 0 0 0 0,0 0 0 0 0,0 1 0 0 0,0-1 0 0 0,0 0 0 0 0,0 0 0 0 0,0 0 0 0 0,0 0 0 0 0,0 0 0 0 0,0 0-5 0 0,0 0-2 0 0,-2 5-207 0 0,2-5 207 0 0,0 0 0 0 0,0 0-1 0 0,0 0 1 0 0,0 0 0 0 0,0 0 0 0 0,0 0-1 0 0,0 0 1 0 0,0 1 0 0 0,0-1-1 0 0,0 0 1 0 0,0 0 0 0 0,0 0 0 0 0,0 0-1 0 0,0 0 1 0 0,0 0 0 0 0,0 0-1 0 0,0 0 1 0 0,0 0 0 0 0,0 0 0 0 0,0 0-1 0 0,0 0 1 0 0,0 0 0 0 0,0 1 0 0 0,0-1-1 0 0,0 0 1 0 0,-1 0 0 0 0,1 0-1 0 0,0 0 1 0 0,0 0 0 0 0,0 0 0 0 0,0 0-1 0 0,0 0 1 0 0,0 0 0 0 0,0 0-1 0 0,0 0 1 0 0,0 0 0 0 0,0 0 0 0 0,0 0-1 0 0,-1 0 1 0 0,1 0 0 0 0,0 0 0 0 0,0 0-1 0 0,0 0 1 0 0,0 0 0 0 0,0 0-1 0 0,0 0 1 0 0,0 0 0 0 0,0 0 0 0 0,0 0-1 0 0,0 0 1 0 0,0 0 0 0 0,-1 0 0 0 0,1 0-1 0 0,0-1 1 0 0,0 1 0 0 0,0 0-1 0 0,0 0 1 0 0,0 0 0 0 0,0 0 0 0 0,0 0-1 0 0,0 0 1 0 0,0 0 2 0 0,0 0-1 0 0,0 0 1 0 0,0-1-1 0 0,0 1 1 0 0,0 0-1 0 0,0 0 0 0 0,0-1 1 0 0,0 1-1 0 0,0 0 1 0 0,0 0-1 0 0,0 0 0 0 0,0-1 1 0 0,0 1-1 0 0,0 0 1 0 0,0 0-1 0 0,0 0 0 0 0,0-1 1 0 0,0 1-1 0 0,0 0 1 0 0,0 0-1 0 0,0 0 0 0 0,0-1 1 0 0,1 1-1 0 0,-1 0 0 0 0,0 0 1 0 0,0 0-1 0 0,0 0 1 0 0,0-1 0 0 0,0 1 0 0 0,0 0 0 0 0,1 0-1 0 0,-1 0 1 0 0,0 0 0 0 0,0 0 0 0 0,0 0 0 0 0,0 0 0 0 0,0 0 0 0 0,0 0 0 0 0,0 0 0 0 0,0 0 0 0 0,0 0 0 0 0,0 0 0 0 0,0 0-1 0 0,0 0 1 0 0,0 0 0 0 0,0-1 0 0 0,0 1 0 0 0,0 0 0 0 0,0 0 0 0 0,0 0 0 0 0,0 0 0 0 0,0 0 0 0 0,0 0 0 0 0,0 0 0 0 0,0 0 0 0 0,0 0-1 0 0,0 0 1 0 0,0 0 0 0 0,0-1 0 0 0,0 1 0 0 0,0 0 0 0 0,0 0 0 0 0,0 0 0 0 0,0 0 0 0 0,0 0 0 0 0,0 0 0 0 0,0 0 0 0 0,0 0-1 0 0,0 0 1 0 0,0 0 0 0 0,0 0 0 0 0,0 0 0 0 0,0-1 0 0 0,0 1 0 0 0,0 0 0 0 0,0 0 0 0 0,0 0 0 0 0,0 0 0 0 0,0 0 0 0 0,0 0 0 0 0,-1 0-1 0 0,1 0 1 0 0,0 0 0 0 0,0 0 0 0 0,0 0 0 0 0,0 0 0 0 0,0 0 0 0 0,0 0 0 0 0,0 0 0 0 0,0 0 0 0 0,0 0 0 0 0,-4-1 32 0 0,4 1-25 0 0,0-1 1 0 0,0 1-1 0 0,0 0 0 0 0,0 0 0 0 0,0 0 1 0 0,-1 0-1 0 0,1 0 0 0 0,0 0 1 0 0,0 0-1 0 0,0 0 0 0 0,0 0 0 0 0,0 0 1 0 0,0 0-1 0 0,-1 0 0 0 0,1 0 0 0 0,0 0 1 0 0,0 0-1 0 0,0 0 0 0 0,0 0 0 0 0,0 0 1 0 0,0 0-1 0 0,-1 0 0 0 0,1 0 1 0 0,0 0-1 0 0,0 0 0 0 0,0 0 0 0 0,0 0 1 0 0,0 0-1 0 0,0 0 0 0 0,-1 0 0 0 0,1 0 1 0 0,0 0-1 0 0,0 0 0 0 0,0 0 1 0 0,0 1-1 0 0,0-1 0 0 0,0 0 0 0 0,0 0 1 0 0,0 0-1 0 0,0 0 0 0 0,-1 0 0 0 0,1 0 1 0 0,0 0-1 0 0,0 1 0 0 0,0-1 0 0 0,0 0 1 0 0,0 0-1 0 0,0 0 0 0 0,0 0 1 0 0,0 0-1 0 0,0 0-7 0 0,-3 5 54 0 0,3-5-57 0 0,0 0 0 0 0,0 0 0 0 0,0 0 0 0 0,0 0 0 0 0,0 0 0 0 0,0 0 1 0 0,0 0-1 0 0,0 1 0 0 0,0-1 0 0 0,0 0 0 0 0,0 0 0 0 0,0 0 0 0 0,0 0 0 0 0,0 0 0 0 0,0 0 0 0 0,-1 0 0 0 0,1 0 0 0 0,0 0 0 0 0,0 0 0 0 0,0 0 0 0 0,0 0 0 0 0,0 0 0 0 0,0 0 0 0 0,0 0 0 0 0,0 0 1 0 0,0 0-1 0 0,0 0 0 0 0,0 0 0 0 0,-1 0 0 0 0,1 0 0 0 0,0 0 0 0 0,0 0 0 0 0,0 0 0 0 0,0 0 0 0 0,0 0 0 0 0,0 0 0 0 0,0 0 0 0 0,0 0 0 0 0,0 0 0 0 0,0 0 0 0 0,0 0 0 0 0,0 0 0 0 0,-1 0 0 0 0,1 0 4 0 0,0 0-1 0 0,0 0 0 0 0,0 0 0 0 0,0-1 0 0 0,0 1 0 0 0,0 0 1 0 0,0 0-1 0 0,0 0 0 0 0,0 0 0 0 0,0 0 0 0 0,0 0 0 0 0,-1 0 1 0 0,1 0-1 0 0,0 0 0 0 0,0 0 0 0 0,0 0 0 0 0,0 0 0 0 0,0 0 1 0 0,0 0-1 0 0,0 0 0 0 0,0 0 0 0 0,0 0 0 0 0,-1 0 0 0 0,1 1 1 0 0,0-1-1 0 0,0 0 0 0 0,0 0 0 0 0,0 0 0 0 0,0 0 1 0 0,0 0-1 0 0,0 0 0 0 0,0 0 0 0 0,0 0 0 0 0,0 0 0 0 0,0 0 1 0 0,0 0-1 0 0,0 0 0 0 0,0 0 0 0 0,-1 0 0 0 0,1 0 0 0 0,0 1 1 0 0,0-1-1 0 0,0 0 0 0 0,0 0 0 0 0,0 0 0 0 0,0 0 0 0 0,0 0 1 0 0,0 0-1 0 0,0 0 0 0 0,0 0 0 0 0,0 0 0 0 0,0 0 0 0 0,0 1 1 0 0,0-1-1 0 0,0 0 0 0 0,0 0 0 0 0,0 0 0 0 0,7-8-193 0 0,-7 8 210 0 0,1-1 1 0 0,-1 1-1 0 0,1 0 1 0 0,-1 0-1 0 0,0-1 0 0 0,1 1 1 0 0,-1 0-1 0 0,1-1 1 0 0,-1 1-1 0 0,1 0 1 0 0,-1-1-1 0 0,0 1 1 0 0,1 0-1 0 0,-1-1 1 0 0,0 1-1 0 0,1-1 0 0 0,-1 1 1 0 0,0-1-1 0 0,0 1 1 0 0,1-1-1 0 0,-1 1 1 0 0,0-1-1 0 0,0 1 1 0 0,0-1-18 0 0,0 1-3 0 0,0 0 1 0 0,0 0-1 0 0,0 0 1 0 0,0 0-1 0 0,0 0 0 0 0,0 0 1 0 0,0 0-1 0 0,0 0 1 0 0,0 0-1 0 0,0-1 1 0 0,0 1-1 0 0,1 0 1 0 0,-1 0-1 0 0,0 0 1 0 0,0 0-1 0 0,0 0 1 0 0,0 0-1 0 0,0 0 1 0 0,0 0-1 0 0,0 0 1 0 0,0 0-1 0 0,0 0 1 0 0,0 0-1 0 0,0 0 1 0 0,0 0-1 0 0,0 0 1 0 0,0 0-1 0 0,0 0 1 0 0,0 0-1 0 0,1 0 1 0 0,-1 0-1 0 0,0 0 1 0 0,0 0-1 0 0,0 0 1 0 0,0 0-1 0 0,0 0 1 0 0,0 0-1 0 0,0 0 1 0 0,0 0-1 0 0,0 0 1 0 0,0 0-1 0 0,0 0 1 0 0,0 0-1 0 0,0 0 1 0 0,0 0-1 0 0,0 0 1 0 0,1 0 2 0 0,-1 0-3 0 0,0 0 0 0 0,0 0 1 0 0,0 1-1 0 0,0-1 0 0 0,0 0 0 0 0,0 0 0 0 0,0 0 1 0 0,0 0-1 0 0,0 0 0 0 0,0 0 0 0 0,1 0 1 0 0,-1 0-1 0 0,0 0 0 0 0,0 0 0 0 0,0 0 1 0 0,0 0-1 0 0,0 0 0 0 0,0 0 0 0 0,0 0 0 0 0,0 0 1 0 0,0 0-1 0 0,1 0 0 0 0,-1 0 0 0 0,0 0 1 0 0,0-1-1 0 0,0 1 0 0 0,0 0 0 0 0,0 0 1 0 0,0 0-1 0 0,0 0 0 0 0,0 0 0 0 0,0 0 1 0 0,0 0-1 0 0,0 0 0 0 0,1 0 0 0 0,-1 0 0 0 0,0 0 1 0 0,0 0-1 0 0,0 0 0 0 0,0-1 0 0 0,0 1 1 0 0,0 0-1 0 0,0 0 0 0 0,0 0 0 0 0,0 0 1 0 0,0 0-1 0 0,0 0 0 0 0,0 0 0 0 0,0 0 1 0 0,0 0-1 0 0,0-1 3 0 0,0 1 1 0 0,0-1-1 0 0,0 1 1 0 0,0-1 0 0 0,0 1 0 0 0,0-1 0 0 0,1 1-1 0 0,-1-1 1 0 0,0 1 0 0 0,0-1 0 0 0,0 1 0 0 0,1-1 0 0 0,-1 1-1 0 0,0-1 1 0 0,1 1-1 0 0,-1-1 1 0 0,0 1 0 0 0,0 0 0 0 0,0 0 0 0 0,1 0 0 0 0,-1 0 0 0 0,0 0 0 0 0,0 0 0 0 0,0-1 0 0 0,0 1 0 0 0,0 0 0 0 0,0 0 0 0 0,1 0 0 0 0,-1 0 0 0 0,0 0 0 0 0,0 0 0 0 0,0 0 0 0 0,0 0 0 0 0,1 0 0 0 0,-1 0 0 0 0,0 0 0 0 0,0 0 0 0 0,0 0 0 0 0,0 0 0 0 0,1 0 0 0 0,-1 0 0 0 0,0 0 0 0 0,0 0 0 0 0,0 0 0 0 0,0 0 0 0 0,1 0 0 0 0,-1 0 0 0 0,0 0 0 0 0,0 0 0 0 0,0 0 0 0 0,0 0 0 0 0,1 0 0 0 0,-1 1 0 0 0,0-1 0 0 0,0 0 0 0 0,0 0-2 0 0,0 0 3 0 0,0 0-1 0 0,0 0 0 0 0,1 1 0 0 0,-1-1 1 0 0,0 0-1 0 0,0 0 0 0 0,0 0 0 0 0,0 0 0 0 0,1 0 1 0 0,-1 1-1 0 0,0-1 0 0 0,0 0 0 0 0,0 0 1 0 0,0 0-1 0 0,1 0 0 0 0,-1 0 0 0 0,0 0 0 0 0,0 0 1 0 0,0 0-1 0 0,1 0 0 0 0,-1 0 0 0 0,0 0 1 0 0,0 0-1 0 0,0 0 0 0 0,1 0 0 0 0,-1 0 0 0 0,0 0 0 0 0,1 3 99 0 0,-1-3-103 0 0,0 0 0 0 0,0 0 0 0 0,0 0 1 0 0,0 0-1 0 0,0 0 0 0 0,0 0 0 0 0,0 0 0 0 0,0 0 1 0 0,0 0-1 0 0,0 1 0 0 0,0-1 0 0 0,0 0 0 0 0,0 0 0 0 0,0 0 1 0 0,0 0-1 0 0,0 0 0 0 0,0 0 0 0 0,0 0 0 0 0,0 0 1 0 0,0 0-1 0 0,0 0 0 0 0,0 0 0 0 0,0 0 0 0 0,0 0 1 0 0,0 0-1 0 0,0 0 0 0 0,0 0 0 0 0,0 0 0 0 0,0 0 0 0 0,0 0 1 0 0,0 0-1 0 0,0 0 0 0 0,1 0 0 0 0,-1 0 0 0 0,0 0 1 0 0,0 0-1 0 0,0 0 0 0 0,0 0 0 0 0,0 0 0 0 0,0 0 1 0 0,0 0-1 0 0,0 0 0 0 0,0 0 0 0 0,0 0 0 0 0,0 0 0 0 0,0 0 1 0 0,0 0-1 0 0,0 0 0 0 0,0 0 0 0 0,0 0 0 0 0,0 0 1 0 0,0 0-1 0 0,1 0 0 0 0,-1 0 0 0 0,0 0 3 0 0,4-2-43 0 0,1-1 62 0 0,-4 3-17 0 0,-1 0 0 0 0,0 0 0 0 0,0 0 0 0 0,0 0 0 0 0,0 0 0 0 0,0 0 0 0 0,0 0-1 0 0,1 0 1 0 0,-1 0 0 0 0,0 0 0 0 0,0 0 0 0 0,0 0 0 0 0,0 0 0 0 0,0 0 0 0 0,0 0 0 0 0,1 0 0 0 0,-1 0 0 0 0,0 0-1 0 0,0 0 1 0 0,0 0 0 0 0,0-1 0 0 0,0 1 0 0 0,0 0 0 0 0,0 0 0 0 0,1 0 0 0 0,-1 0 0 0 0,0 0 0 0 0,0 0 0 0 0,0 0 0 0 0,0 0-1 0 0,0-1 1 0 0,0 1 0 0 0,0 0 0 0 0,0 0-2 0 0,-2 4 81 0 0,2-3-81 0 0,0-1 0 0 0,-1 0 0 0 0,1 0 1 0 0,0 1-1 0 0,0-1 0 0 0,0 0 0 0 0,0 0 1 0 0,-1 1-1 0 0,1-1 0 0 0,0 0 0 0 0,0 0 1 0 0,-1 0-1 0 0,1 0 0 0 0,0 1 1 0 0,0-1-1 0 0,0 0 0 0 0,-1 0 0 0 0,1 0 1 0 0,0 0-1 0 0,-1 0 7 0 0,1 1 1 0 0,-1-1-1 0 0,1 0 1 0 0,-1 0-1 0 0,1 1 1 0 0,0-1-1 0 0,-1 0 1 0 0,1 1-1 0 0,-1-1 1 0 0,1 0-1 0 0,0 1 1 0 0,-1-1-1 0 0,1 0 1 0 0,0 1-1 0 0,0-1 1 0 0,-1 1-8 0 0,0 1-38 0 0,0-1 0 0 0,0 1 0 0 0,0 0-1 0 0,0-1 1 0 0,-1 0 0 0 0,0 2 38 0 0,-4 2 124 0 0,6-5-123 0 0,0 0 0 0 0,0 0 0 0 0,0 0 1 0 0,0 0-1 0 0,0 0 0 0 0,0 0 1 0 0,0 0-1 0 0,0 0 0 0 0,0 0 1 0 0,0 0-1 0 0,0 0 0 0 0,0 0 1 0 0,0 0-1 0 0,0 0 0 0 0,0 0 1 0 0,0 0-1 0 0,1 0 0 0 0,-1 0 1 0 0,0 0-1 0 0,0 0 0 0 0,0 0 1 0 0,0 0-1 0 0,0 0 0 0 0,0 0 1 0 0,0 0-1 0 0,0 0 0 0 0,0 0 0 0 0,0 0 1 0 0,0 0-1 0 0,0 0 0 0 0,0 0 1 0 0,0 0-1 0 0,0 0 0 0 0,0 0 1 0 0,0 0-1 0 0,0 0 0 0 0,0 0 1 0 0,0 1-1 0 0,0-1 0 0 0,0 0 1 0 0,0 0-1 0 0,1 0 0 0 0,-1 0 1 0 0,0 0-1 0 0,0 0 0 0 0,0 0 1 0 0,0 0-1 0 0,0 0 0 0 0,0 0 1 0 0,0 0-1 0 0,0 0 0 0 0,0 0 0 0 0,0 0 1 0 0,0 0-1 0 0,0 0 0 0 0,0 0 1 0 0,0 0-1 0 0,0 1 0 0 0,-1-1 1 0 0,1 0-1 0 0,0 0 0 0 0,0 0 1 0 0,0 0-1 0 0,0 0 0 0 0,0 0 1 0 0,0 0-1 0 0,0 0 0 0 0,0 0-1 0 0,0 1-35 0 0,1-3-42 0 0,-1 3 100 0 0,0 0-1 0 0,0 0 1 0 0,0 1 0 0 0,0-1 0 0 0,0 0-1 0 0,1 0 1 0 0,-1 1 0 0 0,0-1 0 0 0,0 0-1 0 0,1 0 1 0 0,-1 0 0 0 0,1 0 0 0 0,-1 1-1 0 0,1-1 1 0 0,0 0 0 0 0,-1 0 0 0 0,1 0-23 0 0,1 2-59 0 0,-2-2 66 0 0,0-1 1 0 0,0 0 0 0 0,0 0-1 0 0,1 0 1 0 0,-1 0-1 0 0,0 1 1 0 0,0-1 0 0 0,0 0-1 0 0,0 0 1 0 0,0 0 0 0 0,0 1-1 0 0,0-1 1 0 0,0 0 0 0 0,1 0-1 0 0,-1 0 1 0 0,0 0 0 0 0,0 0-1 0 0,0 0 1 0 0,0 1 0 0 0,1-1-1 0 0,-1 0 1 0 0,0 0 0 0 0,0 0-1 0 0,0 0 1 0 0,0 0 0 0 0,1 0-1 0 0,-1 0 1 0 0,0 0 0 0 0,0 0-1 0 0,0 0 1 0 0,1 0 0 0 0,-1 0-1 0 0,0 0 1 0 0,0 0-8 0 0,0 0-3 0 0,1 0-1 0 0,-1 1 1 0 0,0-1-1 0 0,0 0 1 0 0,1 0 0 0 0,-1 0-1 0 0,0 0 1 0 0,0 0-1 0 0,1 0 1 0 0,-1 1 0 0 0,0-1-1 0 0,0 0 1 0 0,0 0 0 0 0,1 0-1 0 0,-1 0 1 0 0,0 1-1 0 0,0-1 1 0 0,0 0 0 0 0,0 0-1 0 0,0 1 1 0 0,1-1-1 0 0,-1 0 1 0 0,0 0 0 0 0,0 1-1 0 0,0-1 1 0 0,0 0-1 0 0,0 0 1 0 0,0 1 0 0 0,0-1-1 0 0,0 0 4 0 0,2 9 254 0 0,2 13-337 0 0,4-12 285 0 0,-5 3-154 0 0,-2-11-61 0 0,0 1 1 0 0,-1 0 0 0 0,1 0 0 0 0,-1-1 0 0 0,1 1-1 0 0,-1 1 13 0 0,9-2-50 0 0,-7 0 97 0 0,-2-2-36 0 0,0 0-1 0 0,0 0 1 0 0,0 0 0 0 0,0 0-1 0 0,1 1 1 0 0,-1-1-1 0 0,0 0 1 0 0,0 0-1 0 0,0 0 1 0 0,0 0 0 0 0,0 0-1 0 0,0 0 1 0 0,0 0-1 0 0,1 0 1 0 0,-1 0-1 0 0,0 0 1 0 0,0 0-1 0 0,0 0 1 0 0,0 0 0 0 0,0 0-1 0 0,0 0 1 0 0,1 0-1 0 0,-1 0 1 0 0,0 0-1 0 0,0 0 1 0 0,0 0 0 0 0,0 0-1 0 0,0 0 1 0 0,0 0-1 0 0,0 0 1 0 0,1 0-1 0 0,-1 0 1 0 0,0 0 0 0 0,0 0-1 0 0,0 0 1 0 0,0 0-1 0 0,0 0 1 0 0,0-1-1 0 0,0 1-10 0 0,1 0-7 0 0,-1 0-2 0 0,1 0 1 0 0,-1 0 0 0 0,0 0-1 0 0,0 0 1 0 0,1 0 0 0 0,-1 0-1 0 0,0 0 1 0 0,0 1-1 0 0,1-1 1 0 0,-1 0 0 0 0,0 0-1 0 0,0 0 1 0 0,0 0 0 0 0,1 0-1 0 0,-1 1 1 0 0,0-1-1 0 0,0 0 1 0 0,0 0 0 0 0,0 0-1 0 0,1 0 1 0 0,-1 1 0 0 0,0-1-1 0 0,0 0 1 0 0,0 0-1 0 0,0 1 1 0 0,0-1 0 0 0,0 0 8 0 0,3 8 238 0 0,-2-9-226 0 0,0 3-32 0 0,2 2-23 0 0,-3-4 47 0 0,0 0 0 0 0,0 0 0 0 0,0 0 0 0 0,0 0 0 0 0,1 0 0 0 0,-1 0 0 0 0,0 0 0 0 0,0-1 0 0 0,0 1 0 0 0,1 0 0 0 0,-1 0 0 0 0,0 0 0 0 0,0 0 0 0 0,0 0 0 0 0,1 0 0 0 0,-1 0 0 0 0,0 0 0 0 0,0 0 0 0 0,0 0 0 0 0,1 0 0 0 0,-1 0 0 0 0,0 0 0 0 0,0 0 0 0 0,0 0 0 0 0,1 1 0 0 0,-1-1 0 0 0,0 0 0 0 0,0 0 0 0 0,0 0 0 0 0,1 0 0 0 0,-1 0 0 0 0,0 0 0 0 0,0 0 0 0 0,0 1 0 0 0,0-1 0 0 0,0 0 0 0 0,1 0 0 0 0,-1 0-1 0 0,0 0 1 0 0,0 1 0 0 0,0-1 0 0 0,0 0 0 0 0,0 0 0 0 0,0 0 0 0 0,0 1 0 0 0,0-1 0 0 0,0 0 0 0 0,0 0-4 0 0,4 6 77 0 0,-2-1-70 0 0,-2-5-10 0 0,0 1 0 0 0,1-1 0 0 0,-1 0 0 0 0,0 0 0 0 0,0 1 0 0 0,0-1 0 0 0,0 0 0 0 0,0 0 0 0 0,0 1 0 0 0,1-1 0 0 0,-1 0 1 0 0,0 0-1 0 0,0 1 0 0 0,0-1 0 0 0,1 0 0 0 0,-1 0 0 0 0,0 0 0 0 0,0 0 0 0 0,1 1 0 0 0,-1-1 0 0 0,0 0 0 0 0,0 0 0 0 0,1 0 0 0 0,-1 0 0 0 0,0 0 3 0 0,5 8 71 0 0,-4-7-44 0 0,0 0 0 0 0,0 0 0 0 0,0 0-1 0 0,0 0 1 0 0,0 1 0 0 0,0-1 0 0 0,0 0 0 0 0,0 1-27 0 0,3 5-192 0 0,-1-3 129 0 0,-2-3 73 0 0,-1 0 0 0 0,1-1 0 0 0,-1 1 0 0 0,1 0 0 0 0,-1-1 0 0 0,0 1 0 0 0,1 0 0 0 0,-1-1 0 0 0,0 1 0 0 0,0 0 0 0 0,1 0-10 0 0,-1 0 2 0 0,0-1 1 0 0,0 1 0 0 0,1-1 0 0 0,-1 1 0 0 0,0-1 0 0 0,1 1 0 0 0,-1-1 0 0 0,1 1 0 0 0,-1-1 0 0 0,0 1 0 0 0,1-1 0 0 0,0 1-3 0 0,4 5 115 0 0,-4-3-207 0 0,-1-2 92 0 0,0 0 0 0 0,1 0 0 0 0,-1 0 0 0 0,0 0 1 0 0,1 0-1 0 0,-1 0 0 0 0,1 0 0 0 0,0 0 0 0 0,-1 0 1 0 0,1 0-1 0 0,0-1 0 0 0,-1 1 0 0 0,1 0 0 0 0,0 0 0 0 0,0-1 1 0 0,0 1-1 0 0,0 0 0 0 0,0-1 4 0 0,-1 1 0 0 0,1 0 0 0 0,0-1 1 0 0,-1 1-1 0 0,1 0 0 0 0,-1 0 0 0 0,1-1 0 0 0,-1 1 1 0 0,1 0-1 0 0,-1 0 0 0 0,1 0 0 0 0,-1 0 0 0 0,0 0 1 0 0,1 0-1 0 0,-1-1 0 0 0,0 1 0 0 0,0 0 0 0 0,0 0 1 0 0,0 0-5 0 0,0 1 18 0 0,1-1 1 0 0,-1 0-1 0 0,0 0 1 0 0,1 1-1 0 0,-1-1 1 0 0,1 0-1 0 0,-1 0 1 0 0,1 1-19 0 0,3 5-102 0 0,-4-6 103 0 0,0-1 1 0 0,0 0 0 0 0,1 1-1 0 0,-1-1 1 0 0,0 0-1 0 0,0 1 1 0 0,0-1-1 0 0,0 0 1 0 0,0 1-1 0 0,0-1 1 0 0,0 0 0 0 0,0 1-1 0 0,0-1 1 0 0,0 0-1 0 0,0 1 1 0 0,0-1-1 0 0,0 0 1 0 0,0 1-1 0 0,0-1 1 0 0,0 1 0 0 0,0-1-2 0 0,7 10-76 0 0,-2 1 5 0 0,-4-10 72 0 0,-1 0 0 0 0,1 0 0 0 0,-1 0 0 0 0,1 1 0 0 0,-1-1 0 0 0,0 0 0 0 0,1 0 0 0 0,-1 0 0 0 0,0 2-1 0 0,3 4-108 0 0,-3-6 113 0 0,0-1 0 0 0,1 1 0 0 0,-1 0 0 0 0,0-1 0 0 0,1 1 0 0 0,-1 0 0 0 0,0-1 1 0 0,0 1-1 0 0,0 0 0 0 0,0 0 0 0 0,0-1 0 0 0,0 1 0 0 0,0 0 0 0 0,0 0-5 0 0,0-1 8 0 0,0 1 0 0 0,0 0 1 0 0,0-1-1 0 0,0 1 0 0 0,0 0 0 0 0,0-1 1 0 0,0 1-1 0 0,0-1 0 0 0,0 1 0 0 0,0 0 1 0 0,1-1-1 0 0,-1 1 0 0 0,0 0-8 0 0,2 6 210 0 0,-2-6-203 0 0,0-1-1 0 0,0 1 0 0 0,0-1 1 0 0,1 0-1 0 0,-1 1 0 0 0,0-1 1 0 0,0 1-1 0 0,1-1 0 0 0,-1 0 1 0 0,0 1-1 0 0,1-1 0 0 0,-1 0 1 0 0,0 1-1 0 0,1-1 0 0 0,-1 0 1 0 0,0 1-1 0 0,1-1 0 0 0,-1 0 1 0 0,1 0-1 0 0,-1 0 0 0 0,1 1-6 0 0,-1-1-21 0 0,1 0-1 0 0,0 1 0 0 0,-1-1 1 0 0,1 0-1 0 0,-1 1 0 0 0,1-1 1 0 0,0 1-1 0 0,-1-1 0 0 0,1 1 1 0 0,-1-1-1 0 0,0 1 1 0 0,1 0 21 0 0,1 5 6 0 0,-2-5 2 0 0,1 1-1 0 0,-1-1 1 0 0,1 1 0 0 0,0-1 0 0 0,-1 1 0 0 0,1-1-1 0 0,0 0 1 0 0,0 1 0 0 0,0-1 0 0 0,0 0 0 0 0,0 1-8 0 0,3 0-54 0 0,1 1 138 0 0,-2 0-56 0 0,0 0-44 0 0,-3-3 15 0 0,0 1 0 0 0,1-1 0 0 0,-1 1 0 0 0,0-1 0 0 0,0 1 0 0 0,1-1 0 0 0,-1 1 0 0 0,0-1 0 0 0,1 0 0 0 0,-1 1 0 0 0,1-1 0 0 0,-1 1 0 0 0,0-1 0 0 0,1 0 0 0 0,-1 1-1 0 0,1-1 2 0 0,-1 0 1 0 0,1 0-4 0 0,-1 1 0 0 0,0-1-1 0 0,0 1 1 0 0,0-1-1 0 0,0 0 1 0 0,0 1 0 0 0,0-1-1 0 0,0 1 1 0 0,0-1 0 0 0,1 0-1 0 0,-1 1 1 0 0,0-1 0 0 0,-1 1-1 0 0,1-1 1 0 0,0 0 0 0 0,0 1-1 0 0,0-1 4 0 0,0 4-44 0 0,4 4 0 0 0,0-2-51 0 0,-4-6 96 0 0,0 1 0 0 0,0-1 0 0 0,0 0-1 0 0,0 0 1 0 0,0 0 0 0 0,0 0 0 0 0,0 0 0 0 0,0 0-1 0 0,0 1 1 0 0,0-1 0 0 0,0 0 0 0 0,0 0 0 0 0,1 0-1 0 0,-1 0 1 0 0,0 0 0 0 0,0 0 0 0 0,0 0 0 0 0,0 0-1 0 0,0 1 1 0 0,0-1 0 0 0,0 0 0 0 0,0 0-1 0 0,0 0 1 0 0,1 0 0 0 0,-1 0 0 0 0,0 0 0 0 0,0 0-1 0 0,0 0 1 0 0,0 0 0 0 0,0 0 0 0 0,0 0 0 0 0,0 0-1 0 0,1 0 1 0 0,-1 0 0 0 0,0 0 0 0 0,0 0 0 0 0,0 0-1 0 0,0 0 1 0 0,0 0 0 0 0,0 0 0 0 0,1 0 0 0 0,-1 0-1 0 0,0 0 1 0 0,0 0 0 0 0,0 0 0 0 0,0 0 0 0 0,0 0-1 0 0,0 0 1 0 0,1 0 0 0 0,-1 0 0 0 0,0 0 0 0 0,0 0-1 0 0,0 0 1 0 0,0 0 0 0 0,0-1 0 0 0,0 1 0 0 0,0 0-1 0 0,5 11-96 0 0,1-5-274 0 0,0 3 554 0 0,-5-8-161 0 0,1 3 53 0 0,-2-4-81 0 0,0 0-1 0 0,0 0 1 0 0,0 0 0 0 0,0 0-1 0 0,0 0 1 0 0,0 0 0 0 0,0 0-1 0 0,0 0 1 0 0,0 0 0 0 0,0 0-1 0 0,1 0 1 0 0,-1 0 0 0 0,0 0 0 0 0,0 0-1 0 0,0 0 1 0 0,0 0 0 0 0,0 0-1 0 0,0 0 1 0 0,0 0 0 0 0,0 0-1 0 0,0 0 1 0 0,0 0 0 0 0,0 0-1 0 0,0 0 1 0 0,0 0 0 0 0,1 0-1 0 0,-1 0 1 0 0,0 0 0 0 0,0 0 0 0 0,0 0-1 0 0,0 0 1 0 0,0 0 0 0 0,0 0-1 0 0,0 0 1 0 0,0 0 0 0 0,0 0-1 0 0,0 0 1 0 0,0 0 0 0 0,0-1-1 0 0,0 1 1 0 0,0 0 0 0 0,0 0-1 0 0,0 0 1 0 0,0 0 0 0 0,0 0 0 0 0,0 0-1 0 0,0 0 1 0 0,0 0 0 0 0,0 0-1 0 0,1 0 1 0 0,-1 0 0 0 0,0 0-1 0 0,0 0 1 0 0,0-1 0 0 0,0 1-1 0 0,0 0 1 0 0,-1 0 0 0 0,1 0-1 0 0,0 0 1 0 0,0 0 5 0 0,6 7 75 0 0,-6-7-82 0 0,0 0 1 0 0,0 0 0 0 0,1 1 0 0 0,-1-1-1 0 0,0 0 1 0 0,0 0 0 0 0,0 1-1 0 0,1-1 1 0 0,-1 0 0 0 0,0 1-1 0 0,0-1 1 0 0,0 0 0 0 0,0 1 0 0 0,0-1-1 0 0,0 0 1 0 0,0 1 0 0 0,0-1-1 0 0,0 0 1 0 0,0 1 0 0 0,0-1 0 0 0,0 0-1 0 0,0 1 1 0 0,0-1 0 0 0,0 1 6 0 0,0-1-3 0 0,0 0 0 0 0,0 0 0 0 0,0 1 0 0 0,0-1 0 0 0,0 0 0 0 0,0 1 0 0 0,0-1 0 0 0,0 0 0 0 0,0 1 0 0 0,0-1 0 0 0,0 0 0 0 0,0 1 0 0 0,0-1 0 0 0,1 0 0 0 0,-1 0 0 0 0,0 1 0 0 0,0-1 0 0 0,0 0 0 0 0,0 1 3 0 0,1-1 49 0 0,-1 0-58 0 0,1 0-1 0 0,-1 0 1 0 0,0 0-1 0 0,1 0 1 0 0,-1 1-1 0 0,0-1 1 0 0,1 0-1 0 0,-1 0 1 0 0,0 0-1 0 0,1 1 1 0 0,-1-1-1 0 0,0 0 1 0 0,0 0-1 0 0,1 1 1 0 0,-1-1-1 0 0,0 0 1 0 0,0 1 0 0 0,0-1-1 0 0,1 0 10 0 0,1 3 107 0 0,-1-2-99 0 0,-1-1-1 0 0,1 1 1 0 0,-1-1 0 0 0,1 1 0 0 0,-1-1 0 0 0,1 1 0 0 0,-1 0 0 0 0,0-1 0 0 0,1 1 0 0 0,-1 0 0 0 0,0-1 0 0 0,0 1 0 0 0,1 0 0 0 0,-1-1-1 0 0,0 1-7 0 0,3 6-336 0 0,-2-7 324 0 0,-1 1 0 0 0,0-1 0 0 0,1 1 0 0 0,-1-1 0 0 0,0 1 0 0 0,0-1 0 0 0,1 1 0 0 0,-1-1 0 0 0,0 1 0 0 0,0-1 0 0 0,0 1 0 0 0,0 0 0 0 0,1-1 0 0 0,-1 1 12 0 0,6 6-114 0 0,-6-7 116 0 0,0 0 0 0 0,0 0 0 0 0,0 0 0 0 0,0 0 1 0 0,0 0-1 0 0,0 1 0 0 0,0-1 0 0 0,0 0 0 0 0,0 0 1 0 0,0 0-1 0 0,0 0 0 0 0,0 0 0 0 0,0 0 1 0 0,0 0-1 0 0,0 0 0 0 0,0 0 0 0 0,0 0 0 0 0,0 0 1 0 0,0 0-1 0 0,0 0 0 0 0,0 0 0 0 0,0 0 0 0 0,0 1 1 0 0,0-1-1 0 0,1 0 0 0 0,-1 0 0 0 0,0 0 0 0 0,0 0 1 0 0,0 0-1 0 0,0 0 0 0 0,0 0 0 0 0,0 0 0 0 0,0 0 1 0 0,0 0-1 0 0,0 0 0 0 0,0 0 0 0 0,0 0 0 0 0,1 0 1 0 0,-1 0-1 0 0,0 0 0 0 0,0 0 0 0 0,0 0 1 0 0,0 0-4 0 0,2 1 29 0 0,-2-1-36 0 0,0 0 0 0 0,0 0 0 0 0,0 1-1 0 0,0-1 1 0 0,0 0 0 0 0,0 0 0 0 0,0 1-1 0 0,0-1 1 0 0,0 0 0 0 0,0 0 0 0 0,1 0 0 0 0,-1 1-1 0 0,0-1 1 0 0,0 0 0 0 0,0 0 0 0 0,0 0-1 0 0,0 0 1 0 0,1 1 0 0 0,-1-1 0 0 0,0 0-1 0 0,0 0 1 0 0,0 0 0 0 0,1 0 0 0 0,-1 0-1 0 0,0 1 1 0 0,0-1 0 0 0,1 0 8 0 0,3-3-397 0 0,-3 2 309 0 0,2-3 40 0 0,0 0-1 0 0,-1 1 1 0 0,1-1-1 0 0,-1 0 1 0 0,2-2 48 0 0,4-2 164 0 0,-6 4-131 0 0,0 0 0 0 0,1 0 0 0 0,-1 1 0 0 0,2-2-33 0 0,1-2 24 0 0,5-1-96 0 0,-6 3 50 0 0,7-11 145 0 0,-9 12-84 0 0,-2 4-10 0 0,1-1-1 0 0,-1 0 1 0 0,0 0-1 0 0,1 0 0 0 0,-1 1 1 0 0,1-1-1 0 0,-1 0 1 0 0,1 0-1 0 0,-1 1 1 0 0,1-1-1 0 0,0 0 1 0 0,-1 1-1 0 0,1-1 1 0 0,0 1-1 0 0,-1-1 0 0 0,1 1 1 0 0,1-1-29 0 0,14-10 121 0 0,-8 4-157 0 0,-4 6 136 0 0,-4 1-108 0 0,1 0 0 0 0,-1-1 0 0 0,1 1 0 0 0,-1 0 0 0 0,0 0 0 0 0,1 0 0 0 0,-1 0 0 0 0,0 0 0 0 0,1 0-1 0 0,-1-1 1 0 0,1 1 0 0 0,-1 0 0 0 0,0 0 0 0 0,1-1 0 0 0,-1 1 0 0 0,0 0 8 0 0,1-1 9 0 0,0 0 1 0 0,0 1-1 0 0,-1-1 1 0 0,1 1-1 0 0,0-1 1 0 0,0 1-1 0 0,0-1 1 0 0,0 1-1 0 0,0 0 0 0 0,0-1-9 0 0,0 1-10 0 0,0 0 0 0 0,0-1 1 0 0,0 1-1 0 0,0 0 0 0 0,0-1 0 0 0,-1 1 0 0 0,1-1 0 0 0,0 1 0 0 0,0-1 0 0 0,0 0 0 0 0,-1 1 0 0 0,2-2 10 0 0,-2 2 7 0 0,1-1 0 0 0,-1 0 1 0 0,1 1-1 0 0,0-1 1 0 0,0 0-1 0 0,-1 1 0 0 0,1-1 1 0 0,0 1-1 0 0,0-1 1 0 0,0 1-1 0 0,0-1 0 0 0,-1 1 1 0 0,1 0-1 0 0,0-1 1 0 0,0 1-1 0 0,0 0 0 0 0,0 0 1 0 0,0 0-1 0 0,0 0 1 0 0,0 0-8 0 0,0 0-3 0 0,1-1 1 0 0,-1 1 0 0 0,0 0-1 0 0,0 0 1 0 0,1-1 0 0 0,-1 1-1 0 0,0-1 1 0 0,1 1 2 0 0,4-3-29 0 0,-4 3 22 0 0,0 0 1 0 0,0-1 0 0 0,0 1 0 0 0,0 0 0 0 0,0 1-1 0 0,1-1 7 0 0,3 0-56 0 0,-6 0 73 0 0,1 0 0 0 0,0 1 0 0 0,0-1 0 0 0,-1 0 0 0 0,1 0-1 0 0,0 0 1 0 0,0 0 0 0 0,-1 1 0 0 0,1-1 0 0 0,0 0 0 0 0,-1 1-1 0 0,1-1-16 0 0,-1 1-5 0 0,1-1 0 0 0,-1 0 0 0 0,1 0 0 0 0,-1 0 0 0 0,0 1 0 0 0,1-1-1 0 0,-1 0 1 0 0,1 0 0 0 0,-1 0 0 0 0,0 0 0 0 0,1 0 0 0 0,-1 0-1 0 0,1 0 1 0 0,-1 1 0 0 0,1-1 0 0 0,-1-1 0 0 0,1 1 0 0 0,-1 0-1 0 0,0 0 1 0 0,1 0 0 0 0,-1 0 0 0 0,1 0 0 0 0,-1 0 0 0 0,0 0-1 0 0,1-1 1 0 0,-1 1 5 0 0,5-2-12 0 0,-1-1 0 0 0,1 1 0 0 0,2-4 12 0 0,-6 6-6 0 0,-1 0 0 0 0,1-1-1 0 0,-1 1 1 0 0,1 0 0 0 0,-1 0 0 0 0,1 0-1 0 0,-1 0 1 0 0,1-1 0 0 0,-1 1 0 0 0,1 0-1 0 0,-1 0 1 0 0,1 0 0 0 0,-1 0-1 0 0,1 0 1 0 0,-1 0 0 0 0,1 0 0 0 0,-1 1-1 0 0,1-1 1 0 0,0 0 6 0 0,-1 0 2 0 0,0 0-1 0 0,1 0 1 0 0,-1 0-1 0 0,0 0 1 0 0,0 0-1 0 0,0 0 1 0 0,1 0-1 0 0,-1 0 1 0 0,0 1-1 0 0,0-1 1 0 0,0 0-1 0 0,0 0 1 0 0,1 0-1 0 0,-1 0 1 0 0,0 0-1 0 0,0 0 1 0 0,0 1-1 0 0,0-1 1 0 0,1 0-1 0 0,-1 0 1 0 0,0 0-1 0 0,0 0 1 0 0,0 1-1 0 0,0-1 1 0 0,0 0-1 0 0,0 0 1 0 0,0 0-1 0 0,0 1 1 0 0,0-1-1 0 0,0 0 1 0 0,1 0 0 0 0,-1 0-1 0 0,0 1 1 0 0,0-1-1 0 0,0 0 1 0 0,0 0-1 0 0,0 0 1 0 0,0 1-1 0 0,-1-1 1 0 0,1 0-2 0 0,0 0-8 0 0,0 0 0 0 0,0 1 0 0 0,0-1 0 0 0,-1 0 1 0 0,1 0-1 0 0,0 0 0 0 0,-1 0 0 0 0,1 0 0 0 0,0 0 0 0 0,0 1 1 0 0,-1-1-1 0 0,1 0 0 0 0,0 0 0 0 0,0 0 0 0 0,-1 0 1 0 0,1 0-1 0 0,0 0 0 0 0,-1 0 0 0 0,1 0 0 0 0,0 0 0 0 0,-1 0 9 0 0,1-1 6 0 0,0 1 0 0 0,-1 0 0 0 0,1 0 1 0 0,-1 0-1 0 0,1 0 0 0 0,-1 0 1 0 0,1 1-1 0 0,-1-1 0 0 0,1 0 0 0 0,0 0 1 0 0,-1 0-1 0 0,1 0 0 0 0,-1 0 1 0 0,1 1-1 0 0,-1-1-7 0 0,0 1-23 0 0,1-1 0 0 0,-1 1 0 0 0,0 0 0 0 0,0-1-1 0 0,0 1 1 0 0,0-1 0 0 0,0 1 0 0 0,0-1 0 0 0,-1 0 0 0 0,0 1 23 0 0,-9 3 10 0 0,4 1-25 0 0,-1-1 0 0 0,0 0 1 0 0,0 0-1 0 0,-1-1 0 0 0,1 0 1 0 0,-1 0-1 0 0,1-1 0 0 0,-2 0 15 0 0,7-1-32 0 0,1-1 31 0 0,1 0 1 0 0,0 0 0 0 0,-1 0-1 0 0,1 1 1 0 0,0-1 0 0 0,-1 0-1 0 0,1 1 1 0 0,0-1 0 0 0,0 1-1 0 0,0 0 1 0 0,-1-1 0 0 0,1 1-1 0 0,0 0 1 0 0,0 0 0 0 0,1-1-2 0 0,0 0 0 0 0,-1 0 0 0 0,1 0 1 0 0,0 1-1 0 0,0-1 0 0 0,0 0 0 0 0,0 0 1 0 0,0 0-1 0 0,0 0 0 0 0,0 0 0 0 0,0 0 0 0 0,0 0 1 0 0,-1 0-1 0 0,1 0 0 0 0,0 0 0 0 0,0 1 0 0 0,0-1 1 0 0,0 0-1 0 0,0 0 0 0 0,0 0 0 0 0,0 0 0 0 0,-1 0 1 0 0,1 0-1 0 0,0 0 0 0 0,0 0 0 0 0,0 0 0 0 0,0 0 1 0 0,0 0-1 0 0,-1 0 0 0 0,1 0 0 0 0,0 0 0 0 0,0 0 1 0 0,0 0-1 0 0,0 0 0 0 0,0 0 0 0 0,0-1 0 0 0,0 1 1 0 0,-1 0-1 0 0,1 0 0 0 0,0 0 0 0 0,0 0 0 0 0,0 0 1 0 0,0 0-1 0 0,0 0 0 0 0,0 0 0 0 0,0 0 0 0 0,-1-1 2 0 0,1 1 5 0 0,0 0-1 0 0,0 0 1 0 0,0 0-1 0 0,0 0 0 0 0,0 0 1 0 0,0-1-1 0 0,0 1 0 0 0,0 0 1 0 0,0 0-1 0 0,1 0 1 0 0,-1 0-1 0 0,0-1 0 0 0,0 1 1 0 0,0 0-1 0 0,0 0 0 0 0,0 0 1 0 0,0 0-1 0 0,0 0 0 0 0,0 0 1 0 0,0-1-1 0 0,0 1 1 0 0,0 0-1 0 0,1 0 0 0 0,-1 0 1 0 0,0 0-1 0 0,0 0 0 0 0,0 0 1 0 0,0 0-1 0 0,0 0 1 0 0,0-1-1 0 0,1 1 0 0 0,-1 0 1 0 0,0 0-1 0 0,0 0 0 0 0,0 0 1 0 0,0 0-1 0 0,1 0 0 0 0,-1 0 1 0 0,0 0-1 0 0,0 0 1 0 0,0 0-5 0 0,2-1 71 0 0,0 0 1 0 0,0 0 0 0 0,0 0 0 0 0,0 0-1 0 0,0 0 1 0 0,-1 0 0 0 0,1-1 0 0 0,0 1-1 0 0,-1-1 1 0 0,1 1-72 0 0,10-9 136 0 0,12-5-36 0 0,-21 14-115 0 0,-1 0 1 0 0,1 0-1 0 0,0 0 0 0 0,-1 0 1 0 0,1 0-1 0 0,0 1 0 0 0,0-1 1 0 0,2 1 14 0 0,0 0 63 0 0,-1 1 0 0 0,1-1 0 0 0,-1 1 0 0 0,2 1-63 0 0,10 1-220 0 0,-7 1 198 0 0,-8-4 21 0 0,-1 1 1 0 0,1-1-1 0 0,0 0 0 0 0,-1 1 0 0 0,1-1 1 0 0,-1 0-1 0 0,1 0 0 0 0,0 1 1 0 0,-1-1-1 0 0,1 0 0 0 0,0 0 0 0 0,-1 0 1 0 0,1 0-1 0 0,0 0 0 0 0,-1 0 1 0 0,1 0-1 0 0,0 0 0 0 0,-1 0 0 0 0,1 0 1 0 0,0 0 0 0 0,-1 0-5 0 0,1 0 0 0 0,-1 0 1 0 0,1 0-1 0 0,-1 0 0 0 0,0 0 0 0 0,1 0 1 0 0,-1 0-1 0 0,1 0 0 0 0,-1 0 0 0 0,1 0 1 0 0,-1 0-1 0 0,0 0 0 0 0,1 0 0 0 0,-1 1 1 0 0,1-1-1 0 0,-1 0 0 0 0,0 0 1 0 0,1 0-1 0 0,-1 1 0 0 0,0-1 0 0 0,1 0 1 0 0,-1 1-1 0 0,0-1 0 0 0,0 0 0 0 0,1 1 1 0 0,-1-1-1 0 0,0 0 0 0 0,0 1 5 0 0,1-1 6 0 0,-1 1-1 0 0,0-1 0 0 0,1 0 1 0 0,-1 1-1 0 0,1-1 0 0 0,-1 1 1 0 0,1-1-1 0 0,-1 0 1 0 0,1 1-1 0 0,-1-1 0 0 0,1 0 1 0 0,-1 0-1 0 0,1 1-5 0 0,6 0-37 0 0,-5-1 42 0 0,0 0-1 0 0,0 1 1 0 0,0-1-1 0 0,0 1 1 0 0,0 0 0 0 0,2 0-5 0 0,3 0-77 0 0,-6-1 81 0 0,-1 0-1 0 0,0 0 1 0 0,1 0-1 0 0,-1 0 1 0 0,1 0-1 0 0,-1 0 1 0 0,0 0-1 0 0,1 0 1 0 0,-1 0-1 0 0,0 0 1 0 0,1 1 0 0 0,-1-1-1 0 0,1 0 1 0 0,-1 0-1 0 0,0 0 1 0 0,1 0-1 0 0,-1 1 1 0 0,0-1-1 0 0,1 0 1 0 0,-1 0 0 0 0,0 1-1 0 0,1-1-3 0 0,-1 0 7 0 0,1 1 0 0 0,0-1 0 0 0,-1 1 0 0 0,1-1 0 0 0,0 0 0 0 0,-1 1 0 0 0,1-1 0 0 0,0 0 0 0 0,-1 0 0 0 0,1 0 0 0 0,0 0 0 0 0,0 0 0 0 0,-1 1 0 0 0,1-1 0 0 0,0 0 0 0 0,0-1 0 0 0,0 1-7 0 0,0 0-5 0 0,0 0 0 0 0,0 0 0 0 0,0 0 0 0 0,1 0 0 0 0,-1 0 0 0 0,0 1 0 0 0,0-1 0 0 0,0 0 0 0 0,0 1 0 0 0,0-1 0 0 0,0 0-1 0 0,0 1 1 0 0,1 0 5 0 0,-2-1 4 0 0,1 0 0 0 0,0 1-1 0 0,0-1 1 0 0,0 0 0 0 0,0 0-1 0 0,-1 0 1 0 0,1 0 0 0 0,0 0-1 0 0,0 0 1 0 0,0 0-1 0 0,0 0 1 0 0,0 0 0 0 0,-1 0-1 0 0,1 0 1 0 0,0 0 0 0 0,0-1-1 0 0,0 1 1 0 0,0 0-4 0 0,9-2-39 0 0,-10 2 44 0 0,1 0 0 0 0,-1 0 0 0 0,1 0 0 0 0,-1 1-1 0 0,0-1 1 0 0,1 0 0 0 0,-1 0 0 0 0,0 0 0 0 0,1 0 0 0 0,-1 1 0 0 0,0-1 0 0 0,1 0 0 0 0,-1 0 0 0 0,0 0-1 0 0,1 1 1 0 0,-1-1 0 0 0,0 0 0 0 0,0 1 0 0 0,1-1 0 0 0,-1 0 0 0 0,0 1 0 0 0,0-1 0 0 0,1 0-1 0 0,-1 1-4 0 0,1 2-26 0 0,0-1 26 0 0,0 0 0 0 0,0 0 0 0 0,1 0 0 0 0,-1 1 0 0 0,1-1 0 0 0,1 1 0 0 0,-2-2-2 0 0,0 0 0 0 0,1 0 0 0 0,-1 0 0 0 0,0 0 0 0 0,1-1 0 0 0,-1 1 0 0 0,1 0 0 0 0,-1-1 0 0 0,2 1 2 0 0,-2-1 0 0 0,0 0 0 0 0,0 1 0 0 0,0-1 0 0 0,0 0 1 0 0,0 1-1 0 0,0-1 0 0 0,0 1 0 0 0,0-1 0 0 0,0 1 1 0 0,0-1-1 0 0,0 1 0 0 0,0 0 0 0 0,-1-1 0 0 0,1 1 1 0 0,0 0-1 0 0,0 0 0 0 0,0 0 0 0 0,2 8 172 0 0,4 3-295 0 0,-7-11 128 0 0,1 0-1 0 0,-1 0 0 0 0,0-1 0 0 0,1 1 0 0 0,-1 0 0 0 0,1-1 0 0 0,-1 1 0 0 0,1 0 0 0 0,0-1 0 0 0,-1 1 0 0 0,1-1 1 0 0,0 1-1 0 0,-1-1 0 0 0,1 1 0 0 0,0-1 0 0 0,-1 0 0 0 0,1 1 0 0 0,0-1 0 0 0,0 0 0 0 0,0 0 0 0 0,-1 1 0 0 0,1-1 1 0 0,0 0-1 0 0,0 0 0 0 0,0 0 0 0 0,-1 0 0 0 0,1 0 0 0 0,0 0 0 0 0,0 0-4 0 0,0 0-9 0 0,-1 0 0 0 0,1 0-1 0 0,0 0 1 0 0,-1 0 0 0 0,1 0 0 0 0,0 0 0 0 0,-1 0-1 0 0,1 1 1 0 0,-1-1 0 0 0,1 0 0 0 0,0 0 0 0 0,-1 1-1 0 0,1-1 1 0 0,-1 0 0 0 0,1 1 0 0 0,-1-1 0 0 0,1 0-1 0 0,-1 1 1 0 0,1-1 0 0 0,-1 1 0 0 0,1 0 9 0 0,6 3 105 0 0,2 2-177 0 0,-9-5 73 0 0,1-1 1 0 0,0 1-1 0 0,-1-1 0 0 0,1 1 0 0 0,0-1 0 0 0,0 1 0 0 0,0-1 0 0 0,-1 1 0 0 0,1-1 0 0 0,0 1 1 0 0,0-1-1 0 0,0 0 0 0 0,0 0-1 0 0,3 0-12 0 0,-1 1 0 0 0,0-1 1 0 0,0 0-1 0 0,1 1 0 0 0,-1 0 12 0 0,1 2-40 0 0,-4-3 37 0 0,1 0 1 0 0,-1 1-1 0 0,1-1 0 0 0,-1 0 1 0 0,0 1-1 0 0,1-1 0 0 0,-1 0 1 0 0,1 1-1 0 0,-1-1 0 0 0,1 0 1 0 0,-1 0-1 0 0,1 0 0 0 0,-1 1 1 0 0,1-1-1 0 0,-1 0 0 0 0,1 0 1 0 0,-1 0-1 0 0,1 0 3 0 0,0 0 4 0 0,-1 0 1 0 0,1 0-1 0 0,0 1 0 0 0,0-1 0 0 0,0 0 0 0 0,-1 0 1 0 0,1 1-1 0 0,0-1 0 0 0,0 0 0 0 0,-1 1 1 0 0,1-1-1 0 0,0 1 0 0 0,-1-1 0 0 0,1 1-4 0 0,-1-1 4 0 0,1 1-1 0 0,-1-1 0 0 0,1 0 1 0 0,0 1-1 0 0,-1-1 0 0 0,1 1 1 0 0,-1-1-1 0 0,1 0 0 0 0,0 0 1 0 0,-1 1-1 0 0,1-1 0 0 0,0 0 1 0 0,-1 0-1 0 0,1 0 0 0 0,0 0 1 0 0,-1 0-1 0 0,1 0 0 0 0,0 0 1 0 0,0 0-4 0 0,0 0-1 0 0,0 0 0 0 0,-1 0 0 0 0,1 0 0 0 0,0 0 0 0 0,0 1 0 0 0,0-1 0 0 0,-1 0-1 0 0,1 0 1 0 0,0 1 0 0 0,0-1 0 0 0,-1 1 0 0 0,1-1 0 0 0,0 0 0 0 0,-1 1 0 0 0,1-1 0 0 0,0 1 0 0 0,-1 0 0 0 0,1-1 0 0 0,-1 1 0 0 0,1-1 0 0 0,-1 1 0 0 0,1 0 0 0 0,-1-1 0 0 0,1 1 1 0 0,1 2-76 0 0,-1 0 0 0 0,1 0 0 0 0,0 1 1 0 0,-1-1-1 0 0,1 1 76 0 0,-2-3-11 0 0,1 0 0 0 0,0 0 0 0 0,-1 0 0 0 0,1-1 1 0 0,0 1-1 0 0,-1 0 0 0 0,1-1 0 0 0,0 1 0 0 0,0 0 1 0 0,-1-1-1 0 0,1 1 0 0 0,0-1 0 0 0,0 1 0 0 0,0-1 0 0 0,0 0 1 0 0,0 1-1 0 0,0-1 0 0 0,1 0 11 0 0,-1 0-34 0 0,0 1-1 0 0,0-1 1 0 0,0-1 0 0 0,0 1-1 0 0,0 0 1 0 0,0 0 0 0 0,0 0 0 0 0,0 0-1 0 0,0-1 1 0 0,0 1 0 0 0,0 0-1 0 0,-1-1 1 0 0,1 1 0 0 0,1-1 34 0 0,-2 0-14 0 0,0 0 1 0 0,0 0-1 0 0,0 0 1 0 0,0 1-1 0 0,0-1 1 0 0,0 0-1 0 0,0 0 1 0 0,0 0-1 0 0,0 0 1 0 0,0 0-1 0 0,-1 0 1 0 0,1 0-1 0 0,0 0 1 0 0,0 0-1 0 0,-1 1 1 0 0,1-1-1 0 0,-1-1 14 0 0,-10-14-314 0 0,5 9 251 0 0,-1-2 99 0 0,-1 0 0 0 0,0 0 1 0 0,-3-1-37 0 0,3 2 43 0 0,0-1 1 0 0,0 0 0 0 0,-1-2-44 0 0,-25-38 386 0 0,-3 2 0 0 0,-16-15-386 0 0,40 48 43 0 0,6 6-10 0 0,0 0 0 0 0,0 1 0 0 0,-1 0-1 0 0,0 0 1 0 0,0 1 0 0 0,0 0 0 0 0,-1 0 0 0 0,-2 0-33 0 0,4 3 18 0 0,0-1 1 0 0,0 1 0 0 0,-1 0-1 0 0,1 1 1 0 0,-1 0 0 0 0,0 0-1 0 0,0 1 1 0 0,0-1 0 0 0,-1 2-19 0 0,-13 1 241 0 0,-15 2-241 0 0,12 0-24 0 0,21-3 19 0 0,-1 0-1 0 0,1 0 1 0 0,0-1 0 0 0,0 1-1 0 0,0-1 1 0 0,-3-1 5 0 0,-16-3 304 0 0,22 5-294 0 0,-1 0 0 0 0,1 1 0 0 0,-1-1-1 0 0,1 0 1 0 0,-1 1 0 0 0,1-1 0 0 0,-1 0 0 0 0,1 1-1 0 0,0 0 1 0 0,-1-1 0 0 0,1 1 0 0 0,0 0-1 0 0,-1 0 1 0 0,1 0 0 0 0,0 0 0 0 0,0 0 0 0 0,0 0-1 0 0,0 0 1 0 0,0 0 0 0 0,0 0 0 0 0,0 0 0 0 0,0 0-1 0 0,1 1 1 0 0,-2 0-10 0 0,0 2 39 0 0,0 1-1 0 0,0-1 0 0 0,0 1 1 0 0,0-1-1 0 0,1 1 1 0 0,-1 3-39 0 0,1-4-11 0 0,0-1 0 0 0,1 1 0 0 0,-1 0 0 0 0,1 0 0 0 0,0-1 0 0 0,0 1 0 0 0,0 0 0 0 0,1-1 0 0 0,-1 1 0 0 0,1 0 0 0 0,0-1 0 0 0,0 1 0 0 0,0-1 0 0 0,0 1 11 0 0,2-19-308 0 0,-4 5 305 0 0,1 0 0 0 0,-2 1-1 0 0,1-1 1 0 0,-1 1 0 0 0,-3-10 3 0 0,-1 2 92 0 0,-1 0 0 0 0,-6-11-92 0 0,13 27 10 0 0,-1 1 0 0 0,1-1-1 0 0,0 0 1 0 0,-1 1 0 0 0,1-1-1 0 0,-1 0 1 0 0,1 1 0 0 0,0-1 0 0 0,-1 1-1 0 0,1-1 1 0 0,-1 1 0 0 0,0-1-1 0 0,1 1 1 0 0,-1-1 0 0 0,1 1 0 0 0,-1 0-1 0 0,0-1 1 0 0,1 1 0 0 0,-1 0-1 0 0,0-1 1 0 0,1 1 0 0 0,-1 0 0 0 0,0 0-10 0 0,0 0-7 0 0,1 0 1 0 0,-1 0-1 0 0,0 0 1 0 0,1 1-1 0 0,-1-1 1 0 0,0 0-1 0 0,0 0 1 0 0,1 1-1 0 0,-1-1 1 0 0,1 1-1 0 0,-1-1 1 0 0,0 0 0 0 0,1 1-1 0 0,-1-1 1 0 0,1 1-1 0 0,-1-1 1 0 0,1 1-1 0 0,-1 0 1 0 0,1-1-1 0 0,-1 1 1 0 0,1-1-1 0 0,0 1 1 0 0,-1 0 6 0 0,-5 10 54 0 0,1 1 0 0 0,0 0 0 0 0,0 0 0 0 0,2 0-1 0 0,-1 1 1 0 0,1-1 0 0 0,0 10-54 0 0,1-4-30 0 0,2-16 25 0 0,0-1 1 0 0,0 0-1 0 0,0 0 0 0 0,0 0 1 0 0,0 0-1 0 0,0 0 1 0 0,1 0-1 0 0,-1 0 1 0 0,0 0-1 0 0,1 0 0 0 0,-1 0 1 0 0,0 0-1 0 0,1 0 1 0 0,0 1 4 0 0,0-2-15 0 0,1 1 1 0 0,-1-1-1 0 0,1 1 1 0 0,-1-1-1 0 0,1 1 1 0 0,-1-1-1 0 0,1 0 1 0 0,-1 0-1 0 0,1 0 15 0 0,2 0 49 0 0,-4 1-46 0 0,1-1-1 0 0,0 0 1 0 0,-1 0-1 0 0,1 0 1 0 0,0 0-1 0 0,-1-1 1 0 0,1 1-1 0 0,0 0 0 0 0,-1 0 1 0 0,1 0-1 0 0,0 0 1 0 0,-1-1-1 0 0,1 1 1 0 0,-1 0-1 0 0,1-1 1 0 0,0 1-1 0 0,-1 0 1 0 0,1-1-1 0 0,-1 1 1 0 0,1-1-3 0 0,0 0-4 0 0,0 0 0 0 0,0 0 0 0 0,0 0 0 0 0,-1-1 0 0 0,1 1 0 0 0,0 0 0 0 0,0-1 0 0 0,-1 1 0 0 0,1-1 4 0 0,1-4 3 0 0,-1 0 0 0 0,1-1 0 0 0,-1 1 0 0 0,0-1-3 0 0,-1 5 24 0 0,3-17-164 0 0,-1 6 57 0 0,-1-1-1 0 0,0 0 1 0 0,0 0-1 0 0,-2-13 84 0 0,0 21 17 0 0,1 1 1 0 0,-1-1-1 0 0,-1 0 1 0 0,1 0-1 0 0,-1 0 0 0 0,0 1 1 0 0,-2-6-18 0 0,3 11 2 0 0,1-1 1 0 0,0 1-1 0 0,0-1 1 0 0,-1 1 0 0 0,1 0-1 0 0,0-1 1 0 0,-1 1 0 0 0,1-1-1 0 0,-1 1 1 0 0,1 0 0 0 0,0-1-1 0 0,-1 1 1 0 0,1 0 0 0 0,-1-1-1 0 0,1 1 1 0 0,-1 0 0 0 0,1 0-1 0 0,-1 0 1 0 0,1-1 0 0 0,-1 1-1 0 0,1 0 1 0 0,-1 0 0 0 0,1 0-1 0 0,-1 0-2 0 0,0 0 8 0 0,0 0 0 0 0,1 0-1 0 0,-1 0 1 0 0,0 1 0 0 0,0-1 0 0 0,0 0-1 0 0,1 1 1 0 0,-1-1 0 0 0,0 0 0 0 0,0 1-1 0 0,1-1 1 0 0,-1 1 0 0 0,0-1 0 0 0,0 1-8 0 0,-2 3 44 0 0,-1-1 1 0 0,1 1-1 0 0,0 0 1 0 0,-2 4-45 0 0,3-5 6 0 0,-2 3-4 0 0,0 0 1 0 0,1 0 0 0 0,-1 1-1 0 0,1-1 1 0 0,1 1 0 0 0,-1 0-1 0 0,1 0 1 0 0,1 0 0 0 0,-1 0-1 0 0,1 0 1 0 0,0 5-3 0 0,1-11 4 0 0,0-1 0 0 0,0 0 0 0 0,0 1 0 0 0,0-1-1 0 0,0 1 1 0 0,0-1 0 0 0,0 1 0 0 0,0-1 0 0 0,0 1 0 0 0,0-1 0 0 0,0 0 0 0 0,0 1 0 0 0,1-1 0 0 0,-1 1 0 0 0,0-1-1 0 0,0 0 1 0 0,0 1 0 0 0,1-1 0 0 0,-1 1 0 0 0,0-1 0 0 0,1 0 0 0 0,-1 1 0 0 0,0-1 0 0 0,1 0 0 0 0,-1 0 0 0 0,0 1 0 0 0,1-1-4 0 0,-1 0-8 0 0,1 0 0 0 0,-1 0 1 0 0,1 0-1 0 0,-1 0 1 0 0,1 0-1 0 0,-1 0 1 0 0,1 0-1 0 0,-1 0 1 0 0,1 0-1 0 0,-1-1 1 0 0,1 1-1 0 0,-1 0 1 0 0,1 0-1 0 0,-1 0 1 0 0,1-1-1 0 0,-1 1 0 0 0,0 0 1 0 0,1-1-1 0 0,-1 1 1 0 0,1 0-1 0 0,-1-1 1 0 0,0 1-1 0 0,1 0 1 0 0,-1-1-1 0 0,0 1 8 0 0,3-4-6 0 0,0 1 0 0 0,-1-1-1 0 0,1 0 1 0 0,-1 0 0 0 0,0 0 0 0 0,0 0-1 0 0,-1 0 1 0 0,1 0 0 0 0,-1-1 0 0 0,1-3 6 0 0,1-3-9 0 0,0 2-41 0 0,-1 0 1 0 0,-1 0-1 0 0,1-7 50 0 0,-1 12-12 0 0,-2 1 0 0 0,1-1-1 0 0,0 1 1 0 0,-1 0 0 0 0,1-1-1 0 0,-1 1 1 0 0,0 0 0 0 0,0 0-1 0 0,0-1 1 0 0,0 1 0 0 0,-1 0-1 0 0,0 0 13 0 0,1 1 5 0 0,0 1-1 0 0,0-1 1 0 0,-1 1-1 0 0,1 0 1 0 0,0 0-1 0 0,-1-1 0 0 0,1 1 1 0 0,-1 0-1 0 0,0 0 1 0 0,1 0-1 0 0,-1 0 1 0 0,0 1-1 0 0,1-1 1 0 0,-1 0-1 0 0,0 1 1 0 0,0 0-1 0 0,0-1 1 0 0,1 1-1 0 0,-1 0 1 0 0,-2 0-5 0 0,2 0 2 0 0,0 1 0 0 0,0 0 1 0 0,1 0-1 0 0,-1 0 1 0 0,0 0-1 0 0,0 0 1 0 0,0 0-1 0 0,0 0 1 0 0,1 1-1 0 0,-1-1 1 0 0,1 1-3 0 0,-1 0-7 0 0,-1-1 1 0 0,1 1-1 0 0,0 0 1 0 0,0-1-1 0 0,-1 0 1 0 0,-1 1 6 0 0,-10 5 28 0 0,12-6-34 0 0,1 0-1 0 0,-1 0 0 0 0,0 0 0 0 0,0 0 0 0 0,0 0 0 0 0,0 0 1 0 0,0-1-1 0 0,0 1 0 0 0,0-1 0 0 0,-1 0 0 0 0,1 1 1 0 0,0-1-1 0 0,0 0 0 0 0,0 0 0 0 0,-2-1 7 0 0,3 1-32 0 0,-1 0-1 0 0,1-1 1 0 0,0 1 0 0 0,-1-1-1 0 0,1 0 1 0 0,0 1-1 0 0,0-1 1 0 0,-1 0 0 0 0,1 0-1 0 0,0 0 1 0 0,0 0 0 0 0,0 0-1 0 0,0 0 1 0 0,0 0-1 0 0,0 0 1 0 0,0 0 0 0 0,1 0-1 0 0,-1-1 1 0 0,0 1-1 0 0,0 0 1 0 0,1-1 32 0 0,-1 1 19 0 0,0-1 0 0 0,1 1 0 0 0,-1 0 0 0 0,0 0 1 0 0,0 0-1 0 0,0 0 0 0 0,0 0 0 0 0,0 0 0 0 0,0 0 0 0 0,0 1 0 0 0,0-1 0 0 0,0 0 1 0 0,-1 0-1 0 0,1 1 0 0 0,-1-1-19 0 0,-3-3 4 0 0,4 3-5 0 0,1 1 0 0 0,0 0-1 0 0,0-1 1 0 0,-1 1 0 0 0,1 0 0 0 0,0 0-1 0 0,0-1 1 0 0,-1 1 0 0 0,1 0 0 0 0,0 0-1 0 0,0 0 1 0 0,-1-1 0 0 0,1 1 0 0 0,0 0 0 0 0,-1 0-1 0 0,1 0 1 0 0,0 0 0 0 0,-1 0 0 0 0,1 0-1 0 0,0-1 1 0 0,-1 1 0 0 0,1 0 0 0 0,-1 0-1 0 0,1 0 1 0 0,-1 0 1 0 0,1 1-3 0 0,0-1 1 0 0,-1 0-1 0 0,1 0 1 0 0,0 0-1 0 0,-1-1 1 0 0,1 1-1 0 0,-1 0 0 0 0,1 0 1 0 0,0 0-1 0 0,-1 0 1 0 0,1 0-1 0 0,0 0 1 0 0,-1 0-1 0 0,1-1 0 0 0,0 1 1 0 0,-1 0-1 0 0,1 0 1 0 0,0 0-1 0 0,-1-1 0 0 0,1 1 1 0 0,0 0 2 0 0,-1-1-5 0 0,1 1 1 0 0,0 0 0 0 0,0 0-1 0 0,-1-1 1 0 0,1 1-1 0 0,0 0 1 0 0,-1 0 0 0 0,1 0-1 0 0,0-1 1 0 0,-1 1 0 0 0,1 0-1 0 0,-1 0 1 0 0,1 0-1 0 0,0 0 1 0 0,-1 0 0 0 0,1 0-1 0 0,0 0 1 0 0,-1 0 4 0 0,-17 2-58 0 0,13 1 297 0 0,4-3-240 0 0,1 0-1 0 0,0 0 0 0 0,0 0 0 0 0,0 0 1 0 0,0 0-1 0 0,0 0 0 0 0,0 0 0 0 0,-1 0 1 0 0,1 0-1 0 0,0 0 0 0 0,0 0 1 0 0,0 0-1 0 0,0 0 0 0 0,0-1 0 0 0,0 1 1 0 0,0 0-1 0 0,-1 0 0 0 0,1 0 0 0 0,0 0 1 0 0,0 0-1 0 0,0 0 0 0 0,0 0 0 0 0,0 0 1 0 0,0 0-1 0 0,0-1 0 0 0,0 1 0 0 0,0 0 1 0 0,0 0-1 0 0,0 0 0 0 0,0 0 0 0 0,0 0 1 0 0,0 0-1 0 0,0-1 0 0 0,0 1 0 0 0,0 0 1 0 0,0 0-1 0 0,0 0 0 0 0,0 0 0 0 0,0 0 1 0 0,0 0-1 0 0,0-1 0 0 0,0 1 0 0 0,0 0 2 0 0,0-1-3 0 0,0 0 1 0 0,0 0-1 0 0,0 0 0 0 0,1 0 0 0 0,-1 0 0 0 0,0 1 0 0 0,1-1 0 0 0,-1 0 0 0 0,1 0 0 0 0,-1 0 3 0 0,3-5 29 0 0,0 1 21 0 0,-1 1 0 0 0,1 0 0 0 0,-1 1 0 0 0,1-1 0 0 0,0 0 0 0 0,0 1 0 0 0,1 0 0 0 0,-1-1-50 0 0,1 1 12 0 0,11-18 149 0 0,2-1-236 0 0,9-5 62 0 0,-22 20-65 0 0,-4 7 84 0 0,1-1-1 0 0,-1 0 0 0 0,0 1 1 0 0,1-1-1 0 0,-1 0 0 0 0,1 1 1 0 0,-1-1-1 0 0,1 0 0 0 0,-1 1 1 0 0,1-1-1 0 0,0 1 0 0 0,-1-1 1 0 0,1 1-1 0 0,0-1 0 0 0,0 1-5 0 0,0-2 39 0 0,0-2-100 0 0,2 0 129 0 0,-3 4-70 0 0,11-11-109 0 0,-11 11 115 0 0,0 0 0 0 0,0 0 0 0 0,0 0 0 0 0,0 0 0 0 0,1-1 0 0 0,-1 1 0 0 0,0 0 0 0 0,0 0 0 0 0,0 0 0 0 0,0 0 0 0 0,0 0 0 0 0,0-1-1 0 0,1 1 1 0 0,-1 0 0 0 0,0 0 0 0 0,0 0 0 0 0,0-1 0 0 0,0 1 0 0 0,0 0 0 0 0,0 0 0 0 0,0 0 0 0 0,0-1 0 0 0,0 1 0 0 0,0 0 0 0 0,0 0 0 0 0,0 0 0 0 0,0-1 0 0 0,0 1-1 0 0,0 0 1 0 0,0 0 0 0 0,0 0 0 0 0,0 0 0 0 0,0-1 0 0 0,0 1 0 0 0,-1 0 0 0 0,1 0 0 0 0,0 0 0 0 0,0-1 0 0 0,0 1 0 0 0,0 0-4 0 0,19-14 284 0 0,-18 14-282 0 0,-1 0 0 0 0,1 0 0 0 0,0-1 0 0 0,-1 1 0 0 0,1 0 0 0 0,-1 0-1 0 0,1-1 1 0 0,0 1 0 0 0,-1-1 0 0 0,1 1 0 0 0,-1 0 0 0 0,1-1 0 0 0,-1 1 0 0 0,1-1 0 0 0,-1 1 0 0 0,1-1 0 0 0,-1 0 0 0 0,0 1 0 0 0,1-1 0 0 0,-1 0-2 0 0,1-1-1 0 0,0 1 1 0 0,0-1 0 0 0,1 1 0 0 0,-1-1 0 0 0,0 1 0 0 0,1-1 0 0 0,-1 1 0 0 0,1 0 0 0 0,-1-1 0 0 0,1 1-1 0 0,-1 0 1 0 0,1 0 0 0 0,0 0 0 0 0,5-7 71 0 0,-7 7-83 0 0,1 0-1 0 0,0 0 1 0 0,0 0 0 0 0,-1 0 0 0 0,1 0-1 0 0,-1 0 1 0 0,1 0 0 0 0,0-2 12 0 0,4-6-82 0 0,-4 4 154 0 0,-1 5-63 0 0,0 0 0 0 0,0 0 0 0 0,0-1 0 0 0,0 1 0 0 0,0 0 0 0 0,0-1 0 0 0,0 1 0 0 0,1 0 0 0 0,-1 0 0 0 0,0-1 0 0 0,0 1 0 0 0,0 0 0 0 0,0 0 1 0 0,0-1-1 0 0,1 1 0 0 0,-1 0 0 0 0,0 0 0 0 0,0-1-9 0 0,1 0 0 0 0,-1 0-1 0 0,0 0 1 0 0,0 0 0 0 0,1 0 0 0 0,-1 0 0 0 0,0 0 0 0 0,0 0 0 0 0,0 0 0 0 0,0-1 0 0 0,0 1-1 0 0,-1 0 1 0 0,1 0 0 0 0,0-4-102 0 0,0 3 99 0 0,0 0 1 0 0,0 0 0 0 0,-1 0-1 0 0,1 0 1 0 0,0 0 0 0 0,-1 0-1 0 0,1 0 1 0 0,-1 0 2 0 0,0-4-59 0 0,-1 4 200 0 0,0 1-86 0 0,1 1-55 0 0,1-1 0 0 0,-1 1 0 0 0,0 0 0 0 0,1-1 0 0 0,-1 1 0 0 0,1-1 0 0 0,-1 0 0 0 0,1 1 0 0 0,-1-1 0 0 0,1 1 0 0 0,-1-1 0 0 0,1 0 0 0 0,0 1 0 0 0,-1-1 0 0 0,1 0-1 0 0,0 1 1 0 0,0-1 0 0 0,-1 0 0 0 0,1 0 0 0 0,0 1 0 0 0,0-1 0 0 0,-2-20 46 0 0,2 9 12 0 0,-1 7-91 0 0,1 1 0 0 0,0-1 0 0 0,1 0 1 0 0,0-3 32 0 0,0-12 71 0 0,-1 2-113 0 0,1 0 0 0 0,2-6 42 0 0,-2 14 22 0 0,-1 1-1 0 0,0-1 1 0 0,0 1 0 0 0,-1-3-22 0 0,-1-20 56 0 0,1 18-53 0 0,1 10-26 0 0,0 0-1 0 0,-1 0 1 0 0,2 0-1 0 0,-1-3 24 0 0,0 6-2 0 0,0 0 1 0 0,0-1-1 0 0,0 1 1 0 0,0 0-1 0 0,-1-1 1 0 0,1 1-1 0 0,-1 0 1 0 0,1-1-1 0 0,-1 1 2 0 0,-1-8-63 0 0,-1-6 126 0 0,1-1 1 0 0,1 1 0 0 0,1-1 0 0 0,0 1-1 0 0,2-11-63 0 0,-2 22-24 0 0,0 1-1 0 0,0-1 1 0 0,-1 0-1 0 0,1 0 1 0 0,-1 1-1 0 0,0-3 25 0 0,-2-8-122 0 0,2 4 112 0 0,0 6 29 0 0,0-1 0 0 0,1 0 0 0 0,0 1 0 0 0,0-1 0 0 0,0-2-19 0 0,0 4-14 0 0,0 0-1 0 0,0 0 1 0 0,0 0-1 0 0,0 0 1 0 0,-1 0-1 0 0,1 1 1 0 0,-1-3 14 0 0,-1 2-23 0 0,1 2 32 0 0,1 1 0 0 0,-1-1 0 0 0,1 0 0 0 0,-1 0 0 0 0,1 1 0 0 0,-1-1 0 0 0,1 0 0 0 0,0 0 0 0 0,0 0 0 0 0,-1 1 0 0 0,1-1 0 0 0,0-1-9 0 0,-1-2-4 0 0,0 1 1 0 0,0-1-1 0 0,0 1 0 0 0,-1-1 0 0 0,0-1 4 0 0,-5-14-67 0 0,7 18 71 0 0,0 1 1 0 0,-1-1-1 0 0,1 1 1 0 0,0-1 0 0 0,0 1-1 0 0,0-1 1 0 0,-1 1-1 0 0,1-1 1 0 0,0 1 0 0 0,0-1-1 0 0,-1 1 1 0 0,1-1-1 0 0,0 1 1 0 0,-1-1 0 0 0,1 1-1 0 0,-1 0 1 0 0,1-1-1 0 0,0 1 1 0 0,-1-1-1 0 0,1 1 1 0 0,-1 0 0 0 0,1 0-1 0 0,-1-1 1 0 0,1 1-1 0 0,-1 0 1 0 0,0 0 0 0 0,0-1-5 0 0,1 2 6 0 0,0 0 1 0 0,-1-1-1 0 0,1 1 1 0 0,-1 0-1 0 0,1 0 1 0 0,0-1 0 0 0,-1 1-1 0 0,1 0 1 0 0,0 0-1 0 0,0-1 1 0 0,0 1-1 0 0,0 0 1 0 0,-1 1-7 0 0,1 7-71 0 0,-1-8 73 0 0,1 1 0 0 0,0-1 0 0 0,0 0 0 0 0,0 0 0 0 0,0 0 1 0 0,0 1-1 0 0,0-1 0 0 0,0 0 0 0 0,0 0 0 0 0,1 0 0 0 0,-1 2-2 0 0,2 2 19 0 0,-1 0 1 0 0,0 1-1 0 0,0-1 0 0 0,-1 0 1 0 0,0 1-1 0 0,0 2-19 0 0,1 12-52 0 0,6 33-45 0 0,-3-21 171 0 0,0 6-74 0 0,-6-8-48 0 0,2-24 37 0 0,-1 0-1 0 0,1 0 1 0 0,0 0 0 0 0,1 0 0 0 0,-1 0-1 0 0,2 5 12 0 0,-1-7 13 0 0,0 1-1 0 0,-1 0 0 0 0,1-1 1 0 0,-1 1-1 0 0,0 0-12 0 0,1 18 26 0 0,0-17-57 0 0,-1-6 26 0 0,0 0-1 0 0,0 0 1 0 0,0 0 0 0 0,0 0 0 0 0,0 0-1 0 0,0 0 1 0 0,0 0 0 0 0,0 0-1 0 0,0 0 1 0 0,0 0 0 0 0,-1 0-1 0 0,1 0 1 0 0,0 0 0 0 0,0 0-1 0 0,0 0 1 0 0,0 0 0 0 0,0 0-1 0 0,0 0 1 0 0,0 0 0 0 0,0 0-1 0 0,0 0 1 0 0,0 0 0 0 0,0 0-1 0 0,0 0 1 0 0,0 0 0 0 0,0 0-1 0 0,0 0 1 0 0,0 0 0 0 0,0 0-1 0 0,0 0 1 0 0,0 0 0 0 0,0 0 0 0 0,0 0-1 0 0,0 0 1 0 0,0 0 0 0 0,0 0-1 0 0,0 0 6 0 0,-2-8-12 0 0,1 1-1 0 0,0-1 1 0 0,1 0 0 0 0,-1 1-1 0 0,1-4 13 0 0,0 11 0 0 0,5-42 14 0 0,-6 53 76 0 0,0 0 0 0 0,-2 3-90 0 0,1-3 33 0 0,1 1 0 0 0,0-1-1 0 0,0 1 1 0 0,1-1-33 0 0,8 78-32 0 0,-8-83-19 0 0,1 1 1 0 0,1-1-1 0 0,-1 0 0 0 0,2 3 51 0 0,1 5-4 0 0,6 8-85 0 0,-10-22 82 0 0,0 0 0 0 0,0 0 0 0 0,0 0 0 0 0,0 0 0 0 0,0 0 1 0 0,0 0-1 0 0,0 1 0 0 0,0-1 0 0 0,0 0 0 0 0,1 0 0 0 0,-1 0 0 0 0,0 0 0 0 0,0 0 0 0 0,0 0 0 0 0,0 0 0 0 0,0 1 1 0 0,0-1-1 0 0,0 0 0 0 0,0 0 0 0 0,0 0 0 0 0,0 0 0 0 0,0 0 0 0 0,1 0 0 0 0,-1 0 0 0 0,0 0 0 0 0,0 0 1 0 0,0 0-1 0 0,0 0 0 0 0,0 0 0 0 0,0 0 0 0 0,1 0 0 0 0,-1 1 0 0 0,0-1 0 0 0,0 0 0 0 0,0 0 0 0 0,0 0 1 0 0,0 0-1 0 0,0 0 7 0 0,4-5-409 0 0,2-7 220 0 0,-5 1 156 0 0,-1 10 22 0 0,0 0-1 0 0,0 0 1 0 0,0 0-1 0 0,1 0 1 0 0,-1 0 0 0 0,0 0-1 0 0,0 1 1 0 0,1-1-1 0 0,-1 0 1 0 0,1-1 11 0 0,-1 4 57 0 0,1 0 1 0 0,-1 0-1 0 0,1 0 0 0 0,-1-1 1 0 0,0 1-1 0 0,0 0 0 0 0,0 1-57 0 0,0 12 36 0 0,1 0-1 0 0,0 0 0 0 0,1 0 0 0 0,1 0 0 0 0,0-1 0 0 0,1 1 0 0 0,4 9-35 0 0,-7-23-9 0 0,-1 0 1 0 0,0 0-1 0 0,1 0 0 0 0,-1 0 1 0 0,1 0-1 0 0,0 0 0 0 0,-1 0 1 0 0,1 0-1 0 0,0-1 0 0 0,-1 1 1 0 0,1 0-1 0 0,0 0 0 0 0,0-1 1 0 0,0 1-1 0 0,0 0 0 0 0,0-1 1 0 0,0 1-1 0 0,0-1 0 0 0,0 1 1 0 0,0-1-1 0 0,0 1 1 0 0,1-1 7 0 0,-1 0-30 0 0,0 0 0 0 0,0 0-1 0 0,0 0 1 0 0,0 0 0 0 0,0 0-1 0 0,0 0 1 0 0,0 0-1 0 0,0-1 1 0 0,0 1 0 0 0,0 0-1 0 0,-1-1 1 0 0,1 1-1 0 0,0-1 1 0 0,0 1 0 0 0,0-1-1 0 0,0 1 1 0 0,0-1 0 0 0,-1 0-1 0 0,1 1 1 0 0,0-1-1 0 0,-1 0 1 0 0,1 0 0 0 0,0 0 31 0 0,0 0-13 0 0,-1 0-1 0 0,1 0 1 0 0,-1 0 0 0 0,1-1 0 0 0,-1 1 0 0 0,0 0 0 0 0,0 0 0 0 0,1 0 0 0 0,-1-1 0 0 0,0 1 0 0 0,0 0 0 0 0,0 0-1 0 0,0-2 14 0 0,0-4-64 0 0,1-10 57 0 0,0 0 1 0 0,-2-3 6 0 0,1-2 332 0 0,-4 35 26 0 0,1-3-230 0 0,0 3-84 0 0,1 0-1 0 0,1 0 0 0 0,0 1 1 0 0,0-1-1 0 0,1 1 1 0 0,1 2-44 0 0,-1-13-5 0 0,1-1 0 0 0,-1 0 0 0 0,1 1 0 0 0,-1-1 0 0 0,1 0 0 0 0,0 1 5 0 0,-1-3-9 0 0,0 0 0 0 0,0 0 0 0 0,0 1 0 0 0,1-1 1 0 0,-1 0-1 0 0,0 0 0 0 0,0 1 0 0 0,0-1 0 0 0,0 0 0 0 0,1 0 1 0 0,-1 0-1 0 0,0 0 0 0 0,0 1 0 0 0,0-1 0 0 0,1 0 0 0 0,-1 0 0 0 0,0 0 1 0 0,0 0-1 0 0,1 0 0 0 0,-1 0 0 0 0,0 0 0 0 0,0 1 9 0 0,1-2-11 0 0,-1 1-1 0 0,1 0 0 0 0,-1 0 1 0 0,1 0-1 0 0,-1 0 0 0 0,1 0 1 0 0,-1 0-1 0 0,0-1 1 0 0,1 1-1 0 0,-1 0 0 0 0,1 0 1 0 0,-1-1-1 0 0,0 1 1 0 0,1 0-1 0 0,-1 0 0 0 0,0-1 1 0 0,1 1-1 0 0,-1-1 12 0 0,1 0-13 0 0,1-1-1 0 0,-1 0 1 0 0,0 0 0 0 0,0 0-1 0 0,0 0 1 0 0,0 0 0 0 0,0 0-1 0 0,0-1 1 0 0,0 0 13 0 0,4-12-60 0 0,-2 9 39 0 0,-1 0 0 0 0,0 0 0 0 0,-1 0 0 0 0,1 0-1 0 0,-1 0 1 0 0,0 0 0 0 0,-1-3 21 0 0,2-3-15 0 0,-1-6 41 0 0,-1 1-1 0 0,0-1 0 0 0,-1 0 1 0 0,-1 1-1 0 0,-2-6-25 0 0,0-5 89 0 0,1-13-89 0 0,2 21 145 0 0,-1 0 0 0 0,-1 0-1 0 0,-1 1 1 0 0,-4-15-145 0 0,6 25 3 0 0,0-1 0 0 0,1 0-1 0 0,0 0 1 0 0,1-5-3 0 0,-3-18 175 0 0,1 4-138 0 0,-1-5 62 0 0,2 19-35 0 0,-1 0 0 0 0,2-9-64 0 0,-1 2 22 0 0,1-13-112 0 0,4 9 112 0 0,-3 18 21 0 0,0 0 0 0 0,0 1 1 0 0,0-3-44 0 0,0-3 65 0 0,-1 10-50 0 0,1 0 1 0 0,-1 0-1 0 0,0 1 1 0 0,0-1-1 0 0,0-1-15 0 0,0 1 26 0 0,0 1-1 0 0,1 0 0 0 0,-1 0 1 0 0,1 0-1 0 0,0 0 0 0 0,0 0 1 0 0,0 0-26 0 0,5-11 5 0 0,0 0 0 0 0,1-6-5 0 0,-6 16 16 0 0,0 1-1 0 0,-1-1 0 0 0,1 0 0 0 0,-1 1 1 0 0,1-1-1 0 0,-1 0 0 0 0,0 1 0 0 0,0-1 1 0 0,-1 0-1 0 0,1 1 0 0 0,0-1 0 0 0,-1 1 1 0 0,1-1-1 0 0,-1 1 0 0 0,0-1 0 0 0,0 0-15 0 0,-3-10-25 0 0,4 11 31 0 0,-1 0 0 0 0,0 0-1 0 0,1 0 1 0 0,-1 0-1 0 0,0 0 1 0 0,0 0 0 0 0,0 0-1 0 0,0-1-5 0 0,-2 0-37 0 0,1 0-1 0 0,0 0 0 0 0,-1 0 1 0 0,0-1 37 0 0,2 3-11 0 0,0 1 0 0 0,0-1 0 0 0,1 0 1 0 0,-1 1-1 0 0,0-1 0 0 0,0 0 0 0 0,0 1 1 0 0,0-1-1 0 0,-1 1 0 0 0,1 0 0 0 0,0-1 1 0 0,0 1-1 0 0,0 0 0 0 0,0 0 0 0 0,0-1 1 0 0,-1 1 10 0 0,0 0-9 0 0,0-1 0 0 0,0 1 0 0 0,0-1 0 0 0,0 1 1 0 0,0-1-1 0 0,0 0 0 0 0,1 0 0 0 0,-1 0 1 0 0,0 0-1 0 0,1-1 0 0 0,-2 0 9 0 0,-8-5 42 0 0,9 6-55 0 0,0 0-1 0 0,0-1 1 0 0,1 1-1 0 0,-1 0 1 0 0,0-1 0 0 0,1 1-1 0 0,-1-1 1 0 0,1 0-1 0 0,0 1 1 0 0,-1-2 13 0 0,-2-2-34 0 0,-12-7 79 0 0,-6-14-402 0 0,16 17 302 0 0,6 8 48 0 0,-1-1 1 0 0,0 1-1 0 0,0-1 0 0 0,1 1 0 0 0,-1 0 0 0 0,0 0 0 0 0,0-1 0 0 0,0 1 0 0 0,-1 0 0 0 0,1 0 0 0 0,0 0 0 0 0,0 0 1 0 0,-1 0-1 0 0,1 0 0 0 0,0 1 0 0 0,-1-1 0 0 0,0 0 7 0 0,1 0 2 0 0,-1 1 1 0 0,1-1 0 0 0,0 1-1 0 0,0-1 1 0 0,0 0-1 0 0,-1 0 1 0 0,1 1 0 0 0,0-1-1 0 0,0 0 1 0 0,0 0-1 0 0,0 0 1 0 0,-1-2-3 0 0,1 2-21 0 0,0-1 0 0 0,-1 1-1 0 0,1 0 1 0 0,-1-1 0 0 0,1 1 0 0 0,-3-1 21 0 0,2 0-37 0 0,-1 1 1 0 0,0-1-1 0 0,1 0 1 0 0,0 0-1 0 0,-1 0 1 0 0,-1-3 36 0 0,2 3-11 0 0,0 0 0 0 0,-1 0-1 0 0,1-1 1 0 0,-1 1 0 0 0,-1 0 11 0 0,-1 0 30 0 0,0-1 39 0 0,-5-3-141 0 0,9 5 72 0 0,0 0 1 0 0,0 1-1 0 0,0-1 0 0 0,-1 0 0 0 0,1 0 1 0 0,0 1-1 0 0,0-1 0 0 0,0 0 0 0 0,0-1 0 0 0,0 1 4 0 0,0 0 0 0 0,0-1 0 0 0,1 1 0 0 0,-1 0 0 0 0,0-1 0 0 0,0 1-1 0 0,1-1 1 0 0,-1 0 0 0 0,1 1 0 0 0,-1-1 0 0 0,1 1 0 0 0,0-1 0 0 0,0 0-1 0 0,0 1 1 0 0,0-1 0 0 0,0 0 0 0 0,0 1 0 0 0,0-1-4 0 0,0 1 0 0 0,0 1 0 0 0,0 0 0 0 0,0 0 0 0 0,0-1-1 0 0,0 1 1 0 0,0 0 0 0 0,-1 0 0 0 0,1-1 0 0 0,0 1 0 0 0,0 0 0 0 0,0 0 0 0 0,0-1 0 0 0,0 1 0 0 0,-1 0 0 0 0,1 0 0 0 0,0-1 0 0 0,0 1 0 0 0,0 0 0 0 0,0 0 0 0 0,-1 0-1 0 0,1 0 1 0 0,0-1 0 0 0,0 1 0 0 0,-1 0 0 0 0,1 0 0 0 0,0 0 4 0 0,-1-1 0 0 0,1 1-1 0 0,-1 0 1 0 0,1 0 0 0 0,0-1-1 0 0,-1 1 1 0 0,1-1 0 0 0,-1 1-1 0 0,1 0 1 0 0,0-1 0 0 0,0 1-1 0 0,-1-1 1 0 0,1 1 0 0 0,0 0-1 0 0,0-1 1 0 0,0 1-1 0 0,-1-1 1 0 0,1 1 0 0 0,0-1-4 0 0,0-1 1 0 0,0-1 1 0 0,-1 1 0 0 0,1 0-1 0 0,-1 0 1 0 0,0 0 0 0 0,0-2-2 0 0,0 2-16 0 0,0 0 1 0 0,0 0-1 0 0,1 0 1 0 0,-1-1-1 0 0,1 1 1 0 0,-1 0-1 0 0,1 0 16 0 0,0 1 2 0 0,0 1 0 0 0,0 0-1 0 0,0 0 1 0 0,0 0 0 0 0,0 0-1 0 0,0 0 1 0 0,0-1 0 0 0,0 1 0 0 0,0 0-1 0 0,0 0 1 0 0,0 0 0 0 0,0 0 0 0 0,0-1-1 0 0,0 1 1 0 0,0 0 0 0 0,0 0-1 0 0,0 0 1 0 0,0 0 0 0 0,0-1 0 0 0,0 1-1 0 0,0 0 1 0 0,-1 0 0 0 0,1 0-1 0 0,0 0 1 0 0,0 0 0 0 0,0 0 0 0 0,0 0-1 0 0,0-1 1 0 0,0 1 0 0 0,-1 0 0 0 0,1 0-1 0 0,0 0 1 0 0,0 0 0 0 0,0 0-1 0 0,0 0 1 0 0,-1 0 0 0 0,1 0 0 0 0,0 0-1 0 0,0 0 1 0 0,0 0 0 0 0,0 0-1 0 0,0 0 1 0 0,-1 0 0 0 0,1 0 0 0 0,0 0-1 0 0,0 0 1 0 0,0 0 0 0 0,0 0 0 0 0,-1 0-1 0 0,1 0 1 0 0,0 0 0 0 0,0 0-1 0 0,0 0 1 0 0,0 0 0 0 0,0 1 0 0 0,-1-1-1 0 0,1 0-1 0 0,0 0-2 0 0,-1 0-1 0 0,1 0 0 0 0,-1 0 0 0 0,1 0 1 0 0,0 0-1 0 0,-1 0 0 0 0,1 0 1 0 0,-1 0-1 0 0,1 0 0 0 0,-1 0 0 0 0,1 0 1 0 0,-1 0-1 0 0,1 0 0 0 0,-1 0 0 0 0,1 0 3 0 0,-1-1 1 0 0,1 0 0 0 0,0 0 0 0 0,-1 1 0 0 0,1-1 0 0 0,0 0 0 0 0,-1 0 0 0 0,1 0 0 0 0,0 0 0 0 0,0 0 0 0 0,0 0 0 0 0,0 1 0 0 0,0-2-1 0 0,0-1-86 0 0,-1 2 83 0 0,1 1 7 0 0,0-1 1 0 0,0 1 0 0 0,0 0 0 0 0,0-1 0 0 0,0 1 0 0 0,0 0 0 0 0,0-1 0 0 0,0 1 0 0 0,0 0 0 0 0,0 0 0 0 0,0-1 0 0 0,-1 1 0 0 0,1 0-1 0 0,0-1 1 0 0,0 1 0 0 0,0 0 0 0 0,-1 0 0 0 0,1 0 0 0 0,0-1 0 0 0,0 1-5 0 0,-2-1 35 0 0,2-3-59 0 0,0 4 24 0 0,0 0 0 0 0,0 0 0 0 0,0 0 1 0 0,0 0-1 0 0,0 0 0 0 0,0 0 0 0 0,0 0 0 0 0,0 0 0 0 0,-1 0 0 0 0,1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0 0 0,0 0 3 0 0,0 0 0 0 0,0 0-1 0 0,0 0 1 0 0,-1 0 0 0 0,1 0-1 0 0,0 0 1 0 0,0 0 0 0 0,0 0-1 0 0,0 0 1 0 0,0 0 0 0 0,0 0-1 0 0,0 0 1 0 0,-1 0-1 0 0,1 0 1 0 0,0 0 0 0 0,0 0-1 0 0,0 0 1 0 0,0 0 0 0 0,0 0-1 0 0,0 0 1 0 0,0 0 0 0 0,0-1-1 0 0,-1 1 1 0 0,1 0-1 0 0,0 0 1 0 0,0 0 0 0 0,0 0-1 0 0,0 0 1 0 0,0 0 0 0 0,0 0-1 0 0,0 0 1 0 0,0 0 0 0 0,0 0-1 0 0,0 0 1 0 0,0-1 0 0 0,0 1-1 0 0,0 0 1 0 0,-1 0-1 0 0,1 0 1 0 0,0 0 0 0 0,0 0-1 0 0,0 0 1 0 0,0 0 0 0 0,0 0-1 0 0,0-1-2 0 0,-2-2-28 0 0,2 0-83 0 0,0 2 106 0 0,0 1 0 0 0,0-1 0 0 0,0 1 0 0 0,-1-1-1 0 0,1 0 1 0 0,0 1 0 0 0,0-1 0 0 0,0 0 0 0 0,0 1-1 0 0,-1-1 1 0 0,1 1 0 0 0,0-1 0 0 0,0 1 0 0 0,-1-1-1 0 0,1 1 1 0 0,0-1 0 0 0,-1 1 0 0 0,1-1 0 0 0,-1 1-1 0 0,1-1 1 0 0,-1 0 5 0 0,-1 0 3 0 0,0-1 1 0 0,0 0-1 0 0,0 0 0 0 0,0 0 0 0 0,-1-2-3 0 0,-4-2-10 0 0,6 6 9 0 0,0-1-1 0 0,0 0 1 0 0,1 1 0 0 0,-1-1-1 0 0,0 0 1 0 0,1 0-1 0 0,-1 1 1 0 0,0-1 0 0 0,1 0-1 0 0,-1 0 1 0 0,1 0 1 0 0,-1 0-14 0 0,1-1 0 0 0,-1 1 0 0 0,1 0 0 0 0,-1-1 0 0 0,1 1 0 0 0,0 0 0 0 0,0-1 0 0 0,-1 1 0 0 0,1 0 0 0 0,0-1 0 0 0,0 1 0 0 0,0-1 14 0 0,1-2 48 0 0,-3 1 18 0 0,2 3-66 0 0,0 0 1 0 0,0 0-1 0 0,0 0 0 0 0,0 0 0 0 0,0-1 0 0 0,0 1 0 0 0,0 0 0 0 0,0 0 0 0 0,0 0 0 0 0,0 0 0 0 0,-1-1 0 0 0,1 1 0 0 0,0 0 0 0 0,0 0 0 0 0,0 0 0 0 0,0 0 0 0 0,0-1 0 0 0,0 1 0 0 0,0 0 0 0 0,0 0 0 0 0,0 0 0 0 0,0 0 0 0 0,-1 0 0 0 0,1 0 1 0 0,0-1-1 0 0,0 1 0 0 0,0 0 0 0 0,0 0 0 0 0,0 0 0 0 0,-1 0 0 0 0,1 0 0 0 0,0 0 0 0 0,0 0 0 0 0,0 0 0 0 0,0 0 0 0 0,-1 0 0 0 0,1 0 0 0 0,0 0 0 0 0,0 0 0 0 0,0 0 0 0 0,0 0 0 0 0,-1 0 0 0 0,1 0 0 0 0,0 0 0 0 0,0 0 0 0 0,0 0 0 0 0,-1 0-7 0 0,1 0 36 0 0,-6-2 50 0 0,6 2-84 0 0,0 0 0 0 0,0 0 1 0 0,0 0-1 0 0,0 0 0 0 0,0 0 0 0 0,0 0 0 0 0,0 0 0 0 0,0 0 0 0 0,0 0 0 0 0,0 0 1 0 0,0 0-1 0 0,0 0 0 0 0,0 0 0 0 0,0 0 0 0 0,0 0 0 0 0,0 1 0 0 0,0-1 1 0 0,0 0-1 0 0,0 0 0 0 0,0 0 0 0 0,0 0 0 0 0,0 0 0 0 0,0 0 0 0 0,0 0 1 0 0,0 0-1 0 0,-1 0 0 0 0,1 0 0 0 0,0 0 0 0 0,0 0 0 0 0,0 0 0 0 0,0 0 0 0 0,0 0 1 0 0,0 0-1 0 0,0 0 0 0 0,0 0 0 0 0,0 0 0 0 0,0 0 5 0 0,-5-1 73 0 0,5 1-70 0 0,-1 0 1 0 0,1 0-1 0 0,0 0 0 0 0,0 0 0 0 0,0 0 0 0 0,-1 0 0 0 0,1 0 0 0 0,0 0 0 0 0,0 0 0 0 0,0 0 1 0 0,0 0-1 0 0,-1 0 0 0 0,1 0 0 0 0,0 0 0 0 0,0 0 0 0 0,0 0 0 0 0,0 0 0 0 0,-1 1 0 0 0,1-1 1 0 0,0 0-1 0 0,0 0 0 0 0,0 0 0 0 0,0 0 0 0 0,0 0 0 0 0,-1 0 0 0 0,1 1 0 0 0,0-1 1 0 0,0 0-1 0 0,0 0 0 0 0,0 0 0 0 0,0 0 0 0 0,0 1 0 0 0,0-1-3 0 0,-2 1 42 0 0,2 1-20 0 0,0-2-15 0 0,-1 2-17 0 0,0-1 17 0 0,0 0 0 0 0,0 0 0 0 0,0 0 0 0 0,1-1 0 0 0,-1 1 0 0 0,0 0 0 0 0,1 0 0 0 0,-1 0 0 0 0,0 1 0 0 0,1-1-7 0 0,-1 0-2 0 0,1 0-1 0 0,0 0 1 0 0,-1 0 0 0 0,1 0-1 0 0,0 0 1 0 0,0-1 0 0 0,0 1-1 0 0,0 0 1 0 0,0 0 0 0 0,0 0 2 0 0,0 0 6 0 0,0 0 1 0 0,0 0-1 0 0,0-1 1 0 0,0 1-1 0 0,0 0 1 0 0,0 0-1 0 0,-1 0 1 0 0,1-1-1 0 0,0 1 1 0 0,0 0-1 0 0,-1 0 1 0 0,1-1-1 0 0,0 1-6 0 0,-1 0 13 0 0,1-1 0 0 0,0 1 0 0 0,0-1 0 0 0,0 1 0 0 0,0-1 0 0 0,-1 1 0 0 0,1-1 0 0 0,0 1 0 0 0,0-1 0 0 0,0 1 0 0 0,0-1 0 0 0,0 1 0 0 0,0 0 0 0 0,0-1 0 0 0,1 1 0 0 0,-1-1 0 0 0,0 1-13 0 0,0 0 142 0 0,0-1-127 0 0,0 1 1 0 0,0 0 0 0 0,0 0-1 0 0,0 0 1 0 0,0 0-1 0 0,0 0 1 0 0,0 0-1 0 0,0 0 1 0 0,0 0-1 0 0,0 0 1 0 0,-1 0-1 0 0,1 0 1 0 0,0 0-1 0 0,-1 0-15 0 0,-1 6-20 0 0,1 0 53 0 0,1-5-36 0 0,0 0 0 0 0,0 0 0 0 0,0-1 0 0 0,-1 1 0 0 0,1 0 0 0 0,0 0 0 0 0,-1 0 0 0 0,0-1 0 0 0,0 2 3 0 0,0-1 14 0 0,0 1 1 0 0,1-1 0 0 0,-1 1-1 0 0,0-1 1 0 0,1 1 0 0 0,0 2-15 0 0,-1-2-18 0 0,1 1 0 0 0,-1-1 0 0 0,0 0 0 0 0,-1 4 18 0 0,-2 2 43 0 0,2-3-3 0 0,-1-1-1 0 0,1 1 0 0 0,1 0 0 0 0,-1-1 1 0 0,0 5-40 0 0,-3 17-58 0 0,5-27 63 0 0,0 1 0 0 0,0-1 0 0 0,0 1 0 0 0,0 0 0 0 0,0-1 0 0 0,-1 1 0 0 0,1 0-1 0 0,0-1 1 0 0,0 1 0 0 0,-1-1 0 0 0,1 1 0 0 0,0-1 0 0 0,-1 1-5 0 0,1-1 5 0 0,-1 1 0 0 0,1 0 0 0 0,0-1 1 0 0,-1 1-1 0 0,1-1 0 0 0,0 1 0 0 0,0-1 0 0 0,-1 1 0 0 0,1 0 1 0 0,0-1-1 0 0,0 1 0 0 0,0 0 0 0 0,0-1-5 0 0,-1 6 19 0 0,1 0 1 0 0,-1-1-1 0 0,-1 1 0 0 0,1-1 1 0 0,-1 1-1 0 0,0-1 0 0 0,0 1 1 0 0,-1 1-20 0 0,1 7 36 0 0,-1 8 34 0 0,-1-8-100 0 0,2-9 43 0 0,1 0 1 0 0,-1-1-1 0 0,0 1 1 0 0,-1 0 0 0 0,1 0-14 0 0,1-3-14 0 0,0-1 0 0 0,0 1 1 0 0,0 0-1 0 0,1 0 0 0 0,-1-1 1 0 0,1 1-1 0 0,0 0 0 0 0,-1 0 1 0 0,1 0 13 0 0,0 1 41 0 0,-2 11 154 0 0,-11 24-375 0 0,11-32 139 0 0,0 0 0 0 0,0-1 0 0 0,-1 1 0 0 0,-1 0 41 0 0,-7 17-209 0 0,9-18 31 0 0,2-8 34 0 0,5-15-32 0 0,-1 5 159 0 0,-2 7 23 0 0,0 0 1 0 0,0 0-1 0 0,0 0 1 0 0,2-1-7 0 0,-1 1 58 0 0,0-1 0 0 0,0 1 0 0 0,0-5-58 0 0,-7 23 70 0 0,-1 0 1 0 0,-4 8-71 0 0,0-2 48 0 0,-3 14-48 0 0,-11 47 91 0 0,21-65-15 0 0,1-13-83 0 0,1 0 0 0 0,0-1 0 0 0,0 1 0 0 0,0 0 0 0 0,0 0 0 0 0,0-1 1 0 0,0 1-1 0 0,0 0 0 0 0,0-1 0 0 0,1 1 0 0 0,-1 0 0 0 0,0-1 0 0 0,0 1 0 0 0,1 0 0 0 0,-1-1 1 0 0,0 1-1 0 0,1 0 7 0 0,-1-1-3 0 0,1 0 0 0 0,-1-1 0 0 0,0 1 0 0 0,1 0 0 0 0,-1 0 0 0 0,1 0 0 0 0,-1 0 0 0 0,1-1 0 0 0,-1 1 0 0 0,0 0 0 0 0,1 0 0 0 0,-1-1 0 0 0,0 1 0 0 0,1 0 0 0 0,-1-1 0 0 0,0 1 0 0 0,1 0 0 0 0,-1-1 0 0 0,0 1 0 0 0,0 0 0 0 0,1-1 0 0 0,-1 1 0 0 0,0-1 3 0 0,0 1 19 0 0,9-13 214 0 0,-1 0 0 0 0,3-7-233 0 0,-10 18-14 0 0,18-30-226 0 0,-10 19 175 0 0,4-10 65 0 0,-10 14-256 0 0,-3 8 97 0 0,-2 6 290 0 0,-13 26-42 0 0,2-5-143 0 0,7-13 83 0 0,4-10-41 0 0,0 0 1 0 0,1-1-1 0 0,0 1 0 0 0,0 0 0 0 0,0 0 1 0 0,0 0-1 0 0,0 0 0 0 0,0 0 1 0 0,1 0-1 0 0,0 0 0 0 0,-1 0 1 0 0,1 0-1 0 0,0 2 12 0 0,0-5 0 0 0,0 1-1 0 0,0-1 1 0 0,0 0 0 0 0,0 0-1 0 0,0 0 1 0 0,0 1-1 0 0,0-1 1 0 0,1 0 0 0 0,-1 0-1 0 0,0 0 1 0 0,0 1 0 0 0,0-1-1 0 0,0 0 1 0 0,0 0 0 0 0,0 0-1 0 0,0 1 1 0 0,0-1 0 0 0,0 0-1 0 0,1 0 1 0 0,-1 0 0 0 0,0 0-1 0 0,0 1 1 0 0,0-1-1 0 0,0 0 1 0 0,1 0 0 0 0,-1 0-1 0 0,0 0 1 0 0,0 0 0 0 0,0 0-1 0 0,0 0 1 0 0,1 0 0 0 0,-1 1-1 0 0,0-1 1 0 0,0 0 0 0 0,0 0-1 0 0,1 0 1 0 0,-1 0-1 0 0,0 0 1 0 0,0 0 0 0 0,1 0-1 0 0,-1 0 1 0 0,0 0 0 0 0,0 0-1 0 0,0 0 1 0 0,1 0 0 0 0,-1-1-1 0 0,0 1 1 0 0,0 0 0 0 0,0 0-1 0 0,1 0 1 0 0,-1 0 0 0 0,0 0-1 0 0,0 0 1 0 0,0 0-1 0 0,0 0 1 0 0,1-1 0 0 0,-1 1-1 0 0,0 0 1 0 0,0 0 0 0 0,0 0 0 0 0,11-12 90 0 0,-9 10-67 0 0,10-16-40 0 0,-3 4 75 0 0,27-36-19 0 0,-35 50-48 0 0,-1-1 0 0 0,1 0 1 0 0,-1 1-1 0 0,0-1 0 0 0,0 1 0 0 0,1-1 0 0 0,-1 1 1 0 0,0-1-1 0 0,0 0 0 0 0,0 1 0 0 0,1-1 0 0 0,-1 0 1 0 0,0 1-1 0 0,0-1 9 0 0,0-1-9 0 0,0 5 17 0 0,0-1 4 0 0,0 0 1 0 0,0 0-1 0 0,-1-1 1 0 0,1 1-1 0 0,-1 0 1 0 0,1-1-1 0 0,-1 1 1 0 0,0 0-1 0 0,1-1 1 0 0,-1 1-1 0 0,0-1 1 0 0,0 1-1 0 0,-1 0-12 0 0,-3 9-11 0 0,0-2-8 0 0,4-8 0 0 0,0 1 0 0 0,1-1 0 0 0,-1 1 0 0 0,0-1 1 0 0,1 1-1 0 0,-1-1 0 0 0,1 1 0 0 0,-1 0 1 0 0,1 0 18 0 0,0-2-2 0 0,0 0 1 0 0,0 0 0 0 0,0 0 0 0 0,0 0 0 0 0,0 0 0 0 0,0 0-1 0 0,0 0 1 0 0,0-1 0 0 0,0 1 0 0 0,1 0 0 0 0,-1 0-1 0 0,0 0 1 0 0,0 0 0 0 0,0 0 0 0 0,0 0 0 0 0,0 0 0 0 0,0 0-1 0 0,0 0 1 0 0,0 0 0 0 0,0 0 0 0 0,0 0 0 0 0,1 0-1 0 0,-1 0 1 0 0,0 0 0 0 0,0 0 0 0 0,0 0 0 0 0,0 0 0 0 0,0 0-1 0 0,0 0 1 0 0,0 0 0 0 0,0 0 0 0 0,0 0 0 0 0,0 0-1 0 0,0 1 1 0 0,0-1 0 0 0,1 0 0 0 0,-1 0 0 0 0,0 0 0 0 0,0 0-1 0 0,0 0 1 0 0,0 0 0 0 0,0 0 0 0 0,0 0 0 0 0,0 0 0 0 0,0 0-1 0 0,0 0 1 0 0,0 0 0 0 0,0 0 0 0 0,0 0 0 0 0,0 1-1 0 0,0-1 1 0 0,0 0 0 0 0,0 0 0 0 0,0 0 0 0 0,0 0 0 0 0,0 0 0 0 0,5-7-82 0 0,-5 6 137 0 0,30-51-200 0 0,-19 22 86 0 0,-19 50 27 0 0,-24 52 174 0 0,31-71-145 0 0,1 0-1 0 0,0-1 1 0 0,-1 1-1 0 0,1 0 1 0 0,0 0-1 0 0,0-1 1 0 0,-1 1-1 0 0,1 0 1 0 0,0 0-1 0 0,0 0 1 0 0,0-1-1 0 0,0 1 1 0 0,0 0-1 0 0,0 0 1 0 0,0 0-1 0 0,0-1 1 0 0,0 1-1 0 0,1 0 1 0 0,-1 0-1 0 0,0-1 1 0 0,0 1-1 0 0,1 0 1 0 0,-1 0-1 0 0,0-1 1 0 0,1 1-1 0 0,-1 0 1 0 0,1-1-1 0 0,-1 1 1 0 0,1 0-1 0 0,-1-1 1 0 0,1 1-1 0 0,0-1 5 0 0,-1 1-1 0 0,0-1-1 0 0,0 0 1 0 0,1 0 0 0 0,-1 0-1 0 0,0 0 1 0 0,0 0-1 0 0,0 0 1 0 0,1 0 0 0 0,-1 0-1 0 0,0 0 1 0 0,0 0 0 0 0,0 0-1 0 0,1 0 1 0 0,-1 0-1 0 0,0 0 1 0 0,0 0 0 0 0,0 0-1 0 0,1 0 1 0 0,-1 0-1 0 0,0 0 1 0 0,0-1 0 0 0,0 1-1 0 0,1 0 1 0 0,-1 0-1 0 0,0 0 1 0 0,0 0 0 0 0,0 0-1 0 0,0 0 1 0 0,1-1 1 0 0,5-5 98 0 0,-6 5-96 0 0,0 1-1 0 0,1-1 0 0 0,-1 1 0 0 0,0-1 0 0 0,1 1 1 0 0,-1 0-1 0 0,0-1 0 0 0,1 1 0 0 0,-1-1 1 0 0,1 1-1 0 0,-1 0 0 0 0,1-1 0 0 0,-1 1 0 0 0,1 0 1 0 0,-1 0-1 0 0,1-1 0 0 0,-1 1 0 0 0,1 0-1 0 0,-1 0-4 0 0,1 0-1 0 0,-1 0 1 0 0,0 0 0 0 0,0 0-1 0 0,0 1 1 0 0,1-1-1 0 0,-1 0 1 0 0,0 0-1 0 0,0 0 1 0 0,0 0 0 0 0,0 0-1 0 0,1 1 1 0 0,-1-1-1 0 0,0 0 1 0 0,0 0 0 0 0,0 0-1 0 0,0 1 1 0 0,0-1-1 0 0,0 0 1 0 0,1 0 0 0 0,-1 0-1 0 0,0 1 1 0 0,0-1-1 0 0,0 0 1 0 0,0 0-1 0 0,0 0 1 0 0,0 1 0 0 0,0-1-1 0 0,0 0 1 0 0,0 0-1 0 0,0 1 1 0 0,0-1 0 0 0,0 0-1 0 0,0 0 1 0 0,0 0-1 0 0,0 1 1 0 0,-1-1 0 0 0,1 0-1 0 0,0 0 1 0 0,0 1-1 0 0,0-1 1 0 0,0 0-1 0 0,0 0 1 0 0,0 0 4 0 0,0 1-7 0 0,-1-1 0 0 0,1 0 1 0 0,0 0-1 0 0,0 1 0 0 0,0-1 0 0 0,0 0 0 0 0,0 0 0 0 0,0 1 0 0 0,0-1 1 0 0,0 0-1 0 0,0 1 0 0 0,0-1 0 0 0,0 0 0 0 0,0 0 0 0 0,0 1 0 0 0,0-1 1 0 0,0 0-1 0 0,0 1 0 0 0,0-1 0 0 0,0 0 0 0 0,0 0 0 0 0,0 1 0 0 0,0-1 1 0 0,0 0-1 0 0,0 0 0 0 0,1 1 0 0 0,-1-1 0 0 0,0 0 0 0 0,0 0 0 0 0,0 1 1 0 0,1-1-1 0 0,-1 0 7 0 0,1 1-134 0 0,2 1-132 0 0,-3-1 260 0 0,-2 4 29 0 0,2-4-21 0 0,0-1-1 0 0,0 0 1 0 0,0 0-1 0 0,0 1 0 0 0,0-1 1 0 0,0 0-1 0 0,0 1 1 0 0,-1-1-1 0 0,1 0 1 0 0,0 0-1 0 0,0 0 1 0 0,0 1-1 0 0,0-1 1 0 0,-1 0-1 0 0,1 0 1 0 0,0 0-1 0 0,0 1 1 0 0,-1-1-1 0 0,1 0 1 0 0,0 0-1 0 0,0 0 1 0 0,-1 0-1 0 0,1 0 1 0 0,0 0-1 0 0,-1 1-1 0 0,-9 2-119 0 0,3-1-104 0 0,-1 1-55 0 0,0 0 0 0 0,-7 1 278 0 0,8 0-146 0 0,7-4 142 0 0,-1 1-1 0 0,1-1 1 0 0,0 1 0 0 0,-1-1-1 0 0,1 0 1 0 0,-1 0-1 0 0,1 1 1 0 0,0-1 0 0 0,-1 0-1 0 0,1 0 1 0 0,-1 1-1 0 0,1-1 1 0 0,-1 0 0 0 0,1 0-1 0 0,-1 0 1 0 0,1 0-1 0 0,-1 0 1 0 0,1 0 0 0 0,-1 0-1 0 0,0 0 5 0 0,-1 0 182 0 0,4 2-225 0 0,-2-2 51 0 0,0 0 1 0 0,0 0 0 0 0,0 0-1 0 0,1 0 1 0 0,-1 0 0 0 0,0 0-1 0 0,0 0 1 0 0,1 0 0 0 0,-1 0 0 0 0,0 0-1 0 0,0 0 1 0 0,0 0 0 0 0,1 0-1 0 0,-1 0 1 0 0,0 0 0 0 0,0 0-1 0 0,1 0 1 0 0,-1 0 0 0 0,0 0-1 0 0,0 0 1 0 0,0-1 0 0 0,1 1 0 0 0,-1 0-1 0 0,0 0 1 0 0,0 0 0 0 0,0 0-1 0 0,0 0 1 0 0,1-1 0 0 0,-1 1-1 0 0,0 0 1 0 0,0 0 0 0 0,0 0-1 0 0,0-1 1 0 0,0 1 0 0 0,0 0 0 0 0,1 0-1 0 0,-1 0-8 0 0,2-2 32 0 0,-1 0 1 0 0,1 1-1 0 0,0 0 0 0 0,1-1 0 0 0,-1 1 0 0 0,0 0 0 0 0,0 0 0 0 0,0 0 1 0 0,3 0-33 0 0,3 0 197 0 0,-8 1-190 0 0,1 0 0 0 0,0 0 0 0 0,-1 0 0 0 0,1 0 0 0 0,-1 0 0 0 0,1 0 0 0 0,-1 0 0 0 0,1 0 1 0 0,-1 0-1 0 0,1 0 0 0 0,-1 0 0 0 0,1-1 0 0 0,-1 1 0 0 0,1 0 0 0 0,-1 0 0 0 0,1-1 0 0 0,-1 1 0 0 0,1 0 0 0 0,-1 0 0 0 0,1-1-7 0 0,-1 1 7 0 0,0 0 0 0 0,0 0 0 0 0,1-1 0 0 0,-1 1-1 0 0,0 0 1 0 0,0 0 0 0 0,0 0 0 0 0,1 0 0 0 0,-1 0 0 0 0,0 0-1 0 0,0 0 1 0 0,1 0 0 0 0,-1 0 0 0 0,0 0 0 0 0,0 0-1 0 0,0 0 1 0 0,1 0 0 0 0,-1 0 0 0 0,0 0 0 0 0,0 0 0 0 0,1 0-1 0 0,-1 0 1 0 0,0 1 0 0 0,0-1 0 0 0,0 0 0 0 0,1 0-1 0 0,-1 0 1 0 0,0 0 0 0 0,0 0-7 0 0,1 1-2 0 0,-1-1 0 0 0,0 0 0 0 0,1 0 0 0 0,-1 0 0 0 0,1 0 0 0 0,-1 1 0 0 0,1-1 0 0 0,-1 0-1 0 0,1 0 1 0 0,-1 0 0 0 0,0 0 0 0 0,1 0 0 0 0,-1 0 0 0 0,1 0 0 0 0,-1 0 2 0 0,2-1 24 0 0,-1 1 0 0 0,1-1 0 0 0,-1 1 1 0 0,1-1-1 0 0,-1 0 0 0 0,1 0 0 0 0,-1 0-24 0 0,5-2 48 0 0,-2 3 38 0 0,-2 1-18 0 0,2 1-83 0 0,-1-1 91 0 0,-2-1-81 0 0,-1 1-1 0 0,1-1 1 0 0,0 0 0 0 0,0 0-1 0 0,0 0 1 0 0,-1 0 0 0 0,1 0-1 0 0,0 0 1 0 0,0 0 0 0 0,0 0-1 0 0,-1 0 1 0 0,1 0-1 0 0,0-1 1 0 0,0 1 0 0 0,0 0-1 0 0,0-1 6 0 0,0 1 3 0 0,-1 0-1 0 0,1-1 0 0 0,0 1 1 0 0,0 0-1 0 0,-1 0 0 0 0,1 0 1 0 0,0 0-1 0 0,0-1 0 0 0,0 1 1 0 0,-1 0-1 0 0,1 1 0 0 0,0-1 1 0 0,0 0-1 0 0,0 0-2 0 0,12 1-54 0 0,-13-1 80 0 0,8 1-77 0 0,-7-1 54 0 0,0 0-1 0 0,0-1 1 0 0,0 1-1 0 0,0 0 0 0 0,0 0 1 0 0,0 0-1 0 0,0 0 1 0 0,0 0-1 0 0,0 0 1 0 0,0 0-1 0 0,0 0 1 0 0,0 0-1 0 0,0 0 1 0 0,0 0-3 0 0,0 1 14 0 0,0-1 0 0 0,0 0 0 0 0,0 0 0 0 0,0 0 0 0 0,0 0 1 0 0,0 0-1 0 0,-1 0 0 0 0,1 0 0 0 0,0 0 0 0 0,1-1-14 0 0,-1 2-9 0 0,1 0 0 0 0,0 0-1 0 0,-1 0 1 0 0,1 0 0 0 0,0 0 0 0 0,-1 0 0 0 0,1 0-1 0 0,-1 1 10 0 0,1 0 41 0 0,0-1-46 0 0,-1-1-1 0 0,1 1 1 0 0,0 0 0 0 0,-1 0-1 0 0,1-1 1 0 0,0 1 0 0 0,0-1 0 0 0,-1 1-1 0 0,3-1 6 0 0,6 3-90 0 0,3 4 20 0 0,-12-7 71 0 0,-1 0 0 0 0,1 1-1 0 0,-1-1 1 0 0,1 1 0 0 0,-1-1 0 0 0,1 1 0 0 0,-1-1 0 0 0,1 1-1 0 0,-1-1 1 0 0,0 1 0 0 0,1-1 0 0 0,-1 1 0 0 0,0-1 0 0 0,1 1-1 0 0,-1 0 1 0 0,0-1 0 0 0,0 1 0 0 0,0 0 0 0 0,0-1-1 0 0,0 1-2 0 0,0-1-1 0 0,0 0 1 0 0,0 0 0 0 0,0 0-1 0 0,0 0 1 0 0,1 1 0 0 0,-1-1 0 0 0,0 0-1 0 0,0 0 1 0 0,0 0 0 0 0,0 0 0 0 0,0 0-1 0 0,0 1 1 0 0,0-1 0 0 0,0 0 0 0 0,0 0-1 0 0,0 0 1 0 0,0 0 0 0 0,0 0 0 0 0,1 0-1 0 0,-1 0 1 0 0,0 1 0 0 0,0-1-1 0 0,0 0 1 0 0,0 0 0 0 0,0 0 0 0 0,0 0-1 0 0,1 0 1 0 0,-1 0 0 0 0,0 0 0 0 0,0 0-1 0 0,0 0 1 0 0,0 0 0 0 0,0 0 0 0 0,1 0-1 0 0,-1 0 1 0 0,0 0 0 0 0,0 0 0 0 0,0 0-1 0 0,0 0 1 0 0,0 0 0 0 0,1 0-1 0 0,-1 0 1 0 0,0 0 0 0 0,0 0 0 0 0,0 0-1 0 0,0 0 1 0 0,0 0 0 0 0,1 0 0 0 0,-1 0-1 0 0,0 0 1 0 0,0 0 0 0 0,0 0 0 0 0,0-1-1 0 0,0 1 1 0 0,0 0 0 0 0,1 0 0 0 0,-1 0-1 0 0,0 0 3 0 0,1-1-17 0 0,-1 1 1 0 0,1 0-1 0 0,-1-1 0 0 0,1 1 0 0 0,0-1 0 0 0,-1 1 1 0 0,1-1-1 0 0,-1 0 0 0 0,1 1 0 0 0,-1-1 0 0 0,0 0 1 0 0,1 1-1 0 0,-1-1 17 0 0,4-12 20 0 0,-1 0 0 0 0,0-1 1 0 0,-1 1-1 0 0,-1-1-20 0 0,1-28-47 0 0,-1 17 82 0 0,1 0 1 0 0,1-1-36 0 0,-2 17 26 0 0,1 0 0 0 0,-2-1 0 0 0,1 1-1 0 0,-1-4-25 0 0,-1 10 12 0 0,1 0-1 0 0,0-1 0 0 0,-1 1 0 0 0,0 0 1 0 0,0 0-1 0 0,0 0 0 0 0,0 0 0 0 0,0 0 1 0 0,-1 0-1 0 0,1 0 0 0 0,-1 0 0 0 0,0 1 0 0 0,-1-3-11 0 0,-1 1-75 0 0,-7-9 145 0 0,11 13-68 0 0,-1 0 0 0 0,1-1 0 0 0,-1 1 0 0 0,1 0 1 0 0,0 0-1 0 0,-1-1 0 0 0,1 1 0 0 0,0 0 0 0 0,-1 0 0 0 0,1 0 1 0 0,-1-1-1 0 0,1 1 0 0 0,-1 0 0 0 0,1 0 0 0 0,0 0 1 0 0,-1 0-1 0 0,1 0 0 0 0,-1 0 0 0 0,1 0 0 0 0,-1 0 0 0 0,1 0 1 0 0,-1 0-1 0 0,1 0 0 0 0,0 1 0 0 0,-1-1 0 0 0,1 0 1 0 0,-1 0-1 0 0,1 0 0 0 0,0 0 0 0 0,-1 1 0 0 0,1-1 0 0 0,-1 0-2 0 0,-9 9-29 0 0,0 1-1 0 0,1 0 1 0 0,0 0-1 0 0,1 1 0 0 0,-1 2 30 0 0,8-12-1 0 0,-9 15-48 0 0,10-16 47 0 0,-1 1-1 0 0,1 0 1 0 0,-1 0 0 0 0,1-1-1 0 0,0 1 1 0 0,0 0-1 0 0,-1 0 1 0 0,1-1 0 0 0,0 1-1 0 0,0 0 1 0 0,0 0 0 0 0,0-1-1 0 0,0 1 1 0 0,0 0 0 0 0,0 0-1 0 0,0 0 1 0 0,0-1-1 0 0,0 1 1 0 0,0 0 0 0 0,0 0-1 0 0,1 0 3 0 0,-1-1-1 0 0,0 0-1 0 0,0 0 0 0 0,0 0 0 0 0,0 0 0 0 0,0 0 0 0 0,1 0 0 0 0,-1 0 1 0 0,0 0-1 0 0,0 0 0 0 0,0 1 0 0 0,0-1 0 0 0,0 0 0 0 0,0 0 1 0 0,1 0-1 0 0,-1 0 0 0 0,0 0 0 0 0,0 0 0 0 0,0 0 0 0 0,0 0 0 0 0,0 0 1 0 0,1 0-1 0 0,-1 0 0 0 0,0 0 0 0 0,0 0 0 0 0,0 0 0 0 0,0 0 1 0 0,1 0-1 0 0,-1 0 0 0 0,0 0 0 0 0,0-1 0 0 0,0 1 0 0 0,0 0 0 0 0,0 0 1 0 0,0 0-1 0 0,1 0 0 0 0,-1 0 0 0 0,0 0 0 0 0,0 0 0 0 0,0 0 1 0 0,0 0-1 0 0,0-1 0 0 0,0 1 0 0 0,0 0 0 0 0,0 0 0 0 0,0 0 0 0 0,1 0 1 0 0,-1 0-1 0 0,0 0 0 0 0,0-1 0 0 0,0 1 0 0 0,0 0 0 0 0,0 0 0 0 0,0 0 3 0 0,5-12-76 0 0,-2 7 34 0 0,2-5 43 0 0,1-1-1 0 0,-2 0 1 0 0,1 0 0 0 0,-2-1-1 0 0,2-7-1 0 0,0 3-5 0 0,2-9 16 0 0,-1 0 1 0 0,-1 0-1 0 0,0-13-11 0 0,-5 38 1 0 0,1-2 5 0 0,-1 0 0 0 0,0 0 1 0 0,0 0-1 0 0,0 0 0 0 0,0 0 1 0 0,0 0-1 0 0,0 0 0 0 0,-1-1 1 0 0,0 0-7 0 0,1 3 2 0 0,0 0 0 0 0,0 0 1 0 0,0 0-1 0 0,0 0 1 0 0,0-1-1 0 0,0 1 0 0 0,0 0 1 0 0,0 0-1 0 0,-1 0 0 0 0,1 0 1 0 0,0 0-1 0 0,0 0 1 0 0,0 0-1 0 0,0 0 0 0 0,0 0 1 0 0,0 0-1 0 0,0 0 0 0 0,-1 0 1 0 0,1 0-1 0 0,0 0 1 0 0,0 0-1 0 0,0 0 0 0 0,0 0 1 0 0,0 0-1 0 0,0 0 0 0 0,-1 0 1 0 0,1 0-1 0 0,0 0 1 0 0,0 0-1 0 0,0 0 0 0 0,0 0 1 0 0,0 0-1 0 0,0 0 0 0 0,-1 0 1 0 0,1 0-1 0 0,0 0 1 0 0,0 0-1 0 0,0 0 0 0 0,0 0 1 0 0,0 0-1 0 0,0 0 0 0 0,0 0 1 0 0,0 1-1 0 0,0-1 1 0 0,-1 0-1 0 0,1 0 0 0 0,0 0 1 0 0,0 0-1 0 0,0 0 0 0 0,0 0 1 0 0,0 0-1 0 0,0 1 1 0 0,0-1-1 0 0,0 0 0 0 0,0 0 1 0 0,0 0-1 0 0,0 0 0 0 0,0 0 1 0 0,0 0-3 0 0,-5 9 64 0 0,5-8-51 0 0,-7 16-5 0 0,1-1 1 0 0,0 1-1 0 0,2 0 0 0 0,0 0 0 0 0,0 0 0 0 0,1 4-8 0 0,3-20 7 0 0,0 0-1 0 0,0 0 0 0 0,0 0 0 0 0,0 0 0 0 0,0 0 0 0 0,0-1 0 0 0,0 1 0 0 0,0 0 0 0 0,0 0 0 0 0,0 0 1 0 0,1 0-1 0 0,-1 0 0 0 0,0 0 0 0 0,1 0-6 0 0,-1-1-9 0 0,0 0 1 0 0,1 0-1 0 0,-1 0 1 0 0,0 0-1 0 0,0 0 1 0 0,1 0-1 0 0,-1-1 1 0 0,0 1-1 0 0,0 0 1 0 0,0 0-1 0 0,1 0 1 0 0,-1 0-1 0 0,0-1 1 0 0,0 1-1 0 0,0 0 1 0 0,1 0 0 0 0,-1 0-1 0 0,0 0 1 0 0,0-1-1 0 0,0 1 1 0 0,0 0-1 0 0,0 0 1 0 0,0-1-1 0 0,0 1 1 0 0,1 0-1 0 0,-1 0 9 0 0,3-7-23 0 0,1-4-66 0 0,0 0 1 0 0,-1 0-1 0 0,0 0 0 0 0,-1 0 1 0 0,0-1-1 0 0,-1 1 1 0 0,0-7 88 0 0,2-8-114 0 0,-1 15 118 0 0,-2 11 0 0 0,0 0 0 0 0,0 0 0 0 0,0-1-1 0 0,0 1 1 0 0,0 0 0 0 0,0 0 0 0 0,0 0 0 0 0,0 0-1 0 0,0 0 1 0 0,0 0 0 0 0,0 0 0 0 0,0 0 0 0 0,0 0-1 0 0,0-1 1 0 0,0 1 0 0 0,0 0 0 0 0,0 0 0 0 0,0 0-1 0 0,0 0 1 0 0,0 0 0 0 0,0 0 0 0 0,0 0 0 0 0,0 0-1 0 0,0 0 1 0 0,0-1 0 0 0,0 1 0 0 0,0 0 0 0 0,0 0-1 0 0,0 0 1 0 0,0 0 0 0 0,-1 0 0 0 0,1 0 0 0 0,0 0-1 0 0,0 0 1 0 0,0 0 0 0 0,0 0 0 0 0,0 0 0 0 0,0 0-1 0 0,0 0 1 0 0,0 0 0 0 0,0 0 0 0 0,0 0 0 0 0,-1 0-1 0 0,1 0 1 0 0,0 0 0 0 0,0 0 0 0 0,0 0-1 0 0,0 0 1 0 0,0 0 0 0 0,0 0 0 0 0,0 0 0 0 0,0 0-1 0 0,0 0 1 0 0,-1 0 0 0 0,1 0 0 0 0,0 0 0 0 0,0 0-1 0 0,0 0 1 0 0,0 0 0 0 0,0 0-4 0 0,-4 3 174 0 0,-6 15-75 0 0,4-7-47 0 0,1 0-1 0 0,-4 11-51 0 0,8-19 4 0 0,3-4-55 0 0,0-6-74 0 0,-1 5 121 0 0,0 0-1 0 0,-1 0 1 0 0,1 0-1 0 0,0 0 1 0 0,0 0-1 0 0,0-1 5 0 0,4-10-67 0 0,3-29-349 0 0,-7 36 427 0 0,-1 1 1 0 0,0 0-1 0 0,0 0 1 0 0,0-1-1 0 0,-1 1 1 0 0,0-3-12 0 0,1 8 3 0 0,0 0 1 0 0,-1-1 0 0 0,1 1-1 0 0,0 0 1 0 0,0-1-1 0 0,-1 1 1 0 0,1 0-1 0 0,0 0 1 0 0,-1 0 0 0 0,1-1-1 0 0,-1 1 1 0 0,1 0-1 0 0,0 0 1 0 0,-1 0-1 0 0,1 0 1 0 0,0 0 0 0 0,-1 0-1 0 0,1 0-3 0 0,-1-1 2 0 0,1 1 0 0 0,0 0 0 0 0,0 0 1 0 0,0 0-1 0 0,0 0 0 0 0,-1 0 0 0 0,1 0 0 0 0,0 0 0 0 0,0 0 0 0 0,0 0 0 0 0,0 0 0 0 0,-1 0 1 0 0,1 0-1 0 0,0 0 0 0 0,0 0 0 0 0,0 0 0 0 0,0 0 0 0 0,-1 0 0 0 0,1 0 0 0 0,0 0 0 0 0,0 0 1 0 0,0 0-1 0 0,0 1 0 0 0,-1-1 0 0 0,1 0 0 0 0,0 0 0 0 0,0 0 0 0 0,0 0 0 0 0,0 0 0 0 0,0 0 1 0 0,-1 0-1 0 0,1 1 0 0 0,0-1 0 0 0,0 0 0 0 0,0 0 0 0 0,0 0 0 0 0,0 0 0 0 0,0 1 0 0 0,0-1 0 0 0,0 0 1 0 0,0 0-3 0 0,0 5 43 0 0,1-7-172 0 0,2-6 20 0 0,-3 8 106 0 0,0 0 0 0 0,0 0-1 0 0,0-1 1 0 0,0 1 0 0 0,0 0 0 0 0,0 0 0 0 0,1 0-1 0 0,-1 0 1 0 0,0-1 0 0 0,0 1 0 0 0,0 0 0 0 0,0 0-1 0 0,0 0 1 0 0,0-1 0 0 0,0 1 0 0 0,0 0 0 0 0,0 0-1 0 0,0 0 1 0 0,0-1 0 0 0,-1 1 0 0 0,1 0 0 0 0,0 0-1 0 0,0 0 1 0 0,0-1 3 0 0,0 1 6 0 0,0 0-1 0 0,0 0 0 0 0,0 0 0 0 0,0 0 1 0 0,0 0-1 0 0,0 0 0 0 0,0-1 1 0 0,0 1-1 0 0,0 0 0 0 0,0 0 1 0 0,0 0-1 0 0,0 0 0 0 0,0 0 1 0 0,0 0-1 0 0,0-1 0 0 0,0 1 1 0 0,0 0-1 0 0,0 0 0 0 0,0 0 0 0 0,0 0 1 0 0,0 0-1 0 0,0 0 0 0 0,0 0 1 0 0,0-1-1 0 0,0 1 0 0 0,0 0 1 0 0,0 0-1 0 0,0 0 0 0 0,0 0 1 0 0,0 0-6 0 0,1-1-3 0 0,-1 1 0 0 0,0 0 0 0 0,0-1 0 0 0,0 1 0 0 0,0 0 1 0 0,0-1-1 0 0,0 1 0 0 0,0 0 0 0 0,0-1 0 0 0,0 1 0 0 0,0 0 1 0 0,0-1-1 0 0,0 1 0 0 0,0 0 0 0 0,0-1 0 0 0,0 1 0 0 0,0 0 1 0 0,0-1 2 0 0,-2-2-73 0 0,1 4 89 0 0,1-1-19 0 0,0 0 1 0 0,0 0 0 0 0,0 0 0 0 0,0 0 0 0 0,0 0 0 0 0,-1 0-1 0 0,1 0 1 0 0,0 0 0 0 0,0 0 0 0 0,0 0 0 0 0,0 0 0 0 0,0 0-1 0 0,0 0 1 0 0,0 0 0 0 0,0 0 0 0 0,0 1 0 0 0,0-1 0 0 0,0 0-1 0 0,0 0 1 0 0,0 0 0 0 0,0 0 0 0 0,0 0 0 0 0,0 0 0 0 0,0 0-1 0 0,0 0 1 0 0,0 0 0 0 0,0 0 0 0 0,0 0 0 0 0,0 0 0 0 0,0 0-1 0 0,0 0 1 0 0,0 1 0 0 0,0-1 0 0 0,0 0 0 0 0,0 0 0 0 0,0 0-1 0 0,1 0 1 0 0,-1 0 0 0 0,0 0 0 0 0,0 0 0 0 0,0 0 0 0 0,0 0-1 0 0,0 0 1 0 0,0 0 0 0 0,0 0 0 0 0,0 0 0 0 0,0 0 0 0 0,0 0-1 0 0,0 0 1 0 0,0 0 0 0 0,0 0 0 0 0,0 0 0 0 0,0 0 0 0 0,0 0-1 0 0,0 0 1 0 0,1 0 2 0 0,-1 1 23 0 0,1-1 0 0 0,0 0 0 0 0,-1 1 0 0 0,1-1 0 0 0,0 1 0 0 0,-1-1 0 0 0,1 1 0 0 0,-1-1 0 0 0,1 1 0 0 0,-1-1 0 0 0,1 1 0 0 0,-1 0 0 0 0,1-1 0 0 0,-1 1 0 0 0,0 0 0 0 0,1-1 0 0 0,-1 2-23 0 0,1-1 5 0 0,0 0 0 0 0,-1 0-1 0 0,1 0 1 0 0,0-1 0 0 0,0 1 0 0 0,-1 0 0 0 0,1 0-1 0 0,0-1 1 0 0,0 1 0 0 0,0 0 0 0 0,0-1 0 0 0,0 1 0 0 0,0-1-1 0 0,0 1 1 0 0,0-1 0 0 0,1 1 0 0 0,-1-1 0 0 0,0 0-1 0 0,0 0 1 0 0,0 1 0 0 0,0-1 0 0 0,0 0 0 0 0,1 0 0 0 0,-1 0-1 0 0,0 0 1 0 0,0 0 0 0 0,0-1 0 0 0,0 1 0 0 0,0 0-1 0 0,1 0 1 0 0,-1-1 0 0 0,0 1 0 0 0,0-1 0 0 0,0 1 0 0 0,0-1-1 0 0,0 0-4 0 0,2 0-22 0 0,0-1-1 0 0,0 1 1 0 0,-1 0 0 0 0,1 0-1 0 0,1 0 23 0 0,7-3 52 0 0,-8 6-31 0 0,-3-2-24 0 0,0 0-1 0 0,1 0 1 0 0,-1 0 0 0 0,0 1-1 0 0,0-1 1 0 0,0 0 0 0 0,1 0 0 0 0,-1 0-1 0 0,0 0 1 0 0,0 0 0 0 0,1 0-1 0 0,-1 0 1 0 0,0 1 0 0 0,0-1-1 0 0,1 0 1 0 0,-1 0 0 0 0,0 0 0 0 0,0 0-1 0 0,1 0 1 0 0,-1 0 3 0 0,3 0-240 0 0,-3 0 240 0 0,0 0 0 0 0,0 0 0 0 0,0 0 0 0 0,0 0-1 0 0,0 0 1 0 0,0 0 0 0 0,0 0 0 0 0,0 0 0 0 0,0 0 0 0 0,0 0 0 0 0,0 0 0 0 0,0 0-1 0 0,0 0 1 0 0,0 0 0 0 0,0 0 0 0 0,0 0 0 0 0,0 0 0 0 0,0 0 0 0 0,0 0 0 0 0,-1 0-1 0 0,1 0 1 0 0,0 0 0 0 0,0 0 0 0 0,0 0 0 0 0,0 0 0 0 0,0 0 0 0 0,0 0 0 0 0,0 0-1 0 0,0 0 1 0 0,0 0 0 0 0,0 0 0 0 0,0 0 0 0 0,0 0 0 0 0,0 0 0 0 0,0 0 0 0 0,0 0 0 0 0,0 0-1 0 0,0 0 1 0 0,0 1 0 0 0,0-1 0 0 0,0 0 0 0 0,0 0 0 0 0,0 0 0 0 0,0 0 0 0 0,0 0-1 0 0,0 0 1 0 0,0 0 0 0 0,0 0 0 0 0,0 0 0 0 0,0 0 0 0 0,0 0 0 0 0,0 0 0 0 0,0 0-1 0 0,0 0 1 0 0,0 0 0 0 0,-2 0-76 0 0,1 0-23 0 0,-3-3 38 0 0,3 1 89 0 0,0 0-73 0 0,0 1 0 0 0,0 0 0 0 0,1 0 0 0 0,-1 0-1 0 0,0 0 1 0 0,0 0 0 0 0,0 1 0 0 0,0-1 0 0 0,0 0 0 0 0,0 0-1 0 0,0 1 1 0 0,0-1 0 0 0,-1 1 0 0 0,1-1 0 0 0,0 0 45 0 0,-11-5-295 0 0,10 5 253 0 0,0 0 1 0 0,1 0-1 0 0,-1 1 1 0 0,0-1-1 0 0,0 0 1 0 0,0 0-1 0 0,0 1 42 0 0,-15-6-208 0 0,-2 1 244 0 0,11 3-116 0 0,3 0 38 0 0,6 3 326 0 0,-1-1-273 0 0,0 0 0 0 0,0-1 0 0 0,0 1 0 0 0,0 0 0 0 0,0 0 1 0 0,0-1-1 0 0,1 1 0 0 0,-1 0 0 0 0,0 0 0 0 0,0-1 0 0 0,0 1 0 0 0,0 0 1 0 0,0 0-1 0 0,1 0 0 0 0,-1-1 0 0 0,0 1 0 0 0,0 0 0 0 0,0 0 0 0 0,1 0 1 0 0,-1-1-1 0 0,0 1 0 0 0,0 0 0 0 0,1 0 0 0 0,-1 0 0 0 0,0 0-11 0 0,2 0 45 0 0,0 0 0 0 0,0 1-1 0 0,0 0 1 0 0,0-1 0 0 0,0 1-1 0 0,0 0 1 0 0,0 0 0 0 0,0 0 0 0 0,-1 0-1 0 0,1 0 1 0 0,0 0 0 0 0,-1 0-1 0 0,1 1 1 0 0,-1-1 0 0 0,1 1-1 0 0,0 0-44 0 0,6 6 183 0 0,-3-4-196 0 0,-4-3 12 0 0,0 0 0 0 0,0 0-1 0 0,0 0 1 0 0,0 0 0 0 0,0 0-1 0 0,0-1 1 0 0,1 1 0 0 0,-1 0 0 0 0,0-1-1 0 0,0 1 1 0 0,1-1 0 0 0,-1 0-1 0 0,0 1 1 0 0,1-1 1 0 0,6 3 61 0 0,-7-3-61 0 0,0 1 0 0 0,-1-1 0 0 0,1 0-1 0 0,0 0 1 0 0,-1 1 0 0 0,1-1-1 0 0,0 0 1 0 0,-1 0 0 0 0,1 0 0 0 0,0 0-1 0 0,0 0 1 0 0,-1 0 0 0 0,1 0 0 0 0,0 0-1 0 0,-1 0 1 0 0,1 0 0 0 0,0 0 0 0 0,0 0-1 0 0,-1-1 1 0 0,2 1 0 0 0,7-4-74 0 0,9-3 126 0 0,-16 7-28 0 0,-2 0 34 0 0,-3 3 1 0 0,1 1-242 0 0,3-8 157 0 0,0 3 31 0 0,0 0 0 0 0,1 0 0 0 0,-1 1 0 0 0,0-1 0 0 0,0 0 0 0 0,0 1 0 0 0,1-1 0 0 0,-1 0 0 0 0,0 1 1 0 0,1 0-1 0 0,-1-1 0 0 0,0 1 0 0 0,1 0 0 0 0,-1 0 0 0 0,1-1 0 0 0,-1 1 0 0 0,1 0-5 0 0,0 1 14 0 0,0-1-1 0 0,0 0 1 0 0,0 0-1 0 0,0 0 1 0 0,-1 0-1 0 0,1 0 1 0 0,0 0-1 0 0,0 0 1 0 0,0-1-1 0 0,0 1 1 0 0,0-1-1 0 0,0 0 1 0 0,-1 1-1 0 0,1-1 1 0 0,1-1-14 0 0,7-3 3 0 0,0 0 1 0 0,-1-1-1 0 0,0 0 1 0 0,0-1-1 0 0,0 0 0 0 0,-1 0 1 0 0,7-9-4 0 0,-11 11 37 0 0,-8 9 11 0 0,-8 8 73 0 0,9-8-104 0 0,0-1 0 0 0,-1 1 0 0 0,1-1 0 0 0,1 1 0 0 0,-3 3-17 0 0,-5 9 70 0 0,-10 15-70 0 0,10-18 0 0 0,1 0-1 0 0,1 0 1 0 0,0 2 0 0 0,4-7 14 0 0,0 0-52 0 0,1-1 0 0 0,0 1 0 0 0,-2 5 38 0 0,5-13-5 0 0,0 0 0 0 0,0 1 0 0 0,0-1 0 0 0,0 0 0 0 0,0 0 0 0 0,0 0 0 0 0,0 0-1 0 0,0 1 1 0 0,0-1 0 0 0,0 0 0 0 0,0 0 0 0 0,0 0 0 0 0,0 0 0 0 0,0 1 0 0 0,0-1 0 0 0,0 0 0 0 0,0 0 0 0 0,0 0 0 0 0,0 1 0 0 0,0-1 0 0 0,0 0 0 0 0,1 0-1 0 0,-1 0 1 0 0,0 0 0 0 0,0 0 0 0 0,0 1 0 0 0,0-1 0 0 0,0 0 0 0 0,0 0 0 0 0,0 0 0 0 0,1 0 0 0 0,-1 0 0 0 0,0 0 5 0 0,7 0-183 0 0,-5 0 154 0 0,0-1 0 0 0,0 0 0 0 0,0 1 1 0 0,-1-1-1 0 0,1 0 0 0 0,1-1 29 0 0,7-7-8 0 0,-2 0-1 0 0,1 0 1 0 0,-2-1 0 0 0,1 0-1 0 0,5-10 9 0 0,11-15-19 0 0,-2 5-17 0 0,-13 16-9 0 0,1 1 0 0 0,1 0 0 0 0,0 0 0 0 0,1 1 45 0 0,-7 9 257 0 0,-5 6-101 0 0,-5 11-14 0 0,4-11-109 0 0,-9 20 92 0 0,-1-1-1 0 0,-7 9-124 0 0,1 0 58 0 0,-12 26 53 0 0,2 1 0 0 0,-4 21-111 0 0,30-75-4 0 0,-3 8 36 0 0,3-12-50 0 0,1 1 0 0 0,0 0 0 0 0,0-1 0 0 0,0 1 0 0 0,0-1 0 0 0,0 1-1 0 0,0 0 1 0 0,0-1 0 0 0,0 1 0 0 0,0-1 0 0 0,0 1 0 0 0,0-1 0 0 0,0 1 0 0 0,0 0 0 0 0,1-1 0 0 0,-1 1 18 0 0,0-1-5 0 0,0 0 0 0 0,0 1 0 0 0,0-1 0 0 0,0 0 0 0 0,0 0 0 0 0,1 0 0 0 0,-1 0 0 0 0,0 0 1 0 0,0 0-1 0 0,0 0 0 0 0,0 0 0 0 0,0 0 0 0 0,0 0 0 0 0,0 0 0 0 0,0 0 0 0 0,0 0 0 0 0,1 0 0 0 0,-1 0 0 0 0,0 0 0 0 0,0 0 0 0 0,0 0 0 0 0,0 0 0 0 0,0 0 1 0 0,0 0-1 0 0,0 0 0 0 0,1 0 0 0 0,-1 0 0 0 0,0 0 0 0 0,0 0 0 0 0,0 0 0 0 0,0 0 0 0 0,0 0 0 0 0,0 0 0 0 0,0 0 0 0 0,0 0 0 0 0,1 0 0 0 0,-1 0 5 0 0,4-4-111 0 0,2-5-28 0 0,0 0 169 0 0,0 0 1 0 0,1-1-31 0 0,-1 1-42 0 0,0 1 0 0 0,2-5 42 0 0,72-133-379 0 0,-78 142 375 0 0,12-19 20 0 0,-12 21-2 0 0,-1 0-1 0 0,1 0 1 0 0,0 1-1 0 0,0-1 1 0 0,-1 0-1 0 0,1 1 1 0 0,0-1-1 0 0,0 1 0 0 0,1-1-12 0 0,-12 23 332 0 0,3-10-243 0 0,-9 16 3 0 0,1 1-1 0 0,-1 5-92 0 0,-33 80 78 0 0,42-101-70 0 0,1 0-1 0 0,0 0 1 0 0,1 0 0 0 0,1 1-1 0 0,0-1 1 0 0,0 3-8 0 0,2-10-23 0 0,-1 7 29 0 0,2-12-15 0 0,0 0 0 0 0,0 0-1 0 0,0 1 1 0 0,0-1-1 0 0,0 0 1 0 0,0 0-1 0 0,0 1 1 0 0,0-1 0 0 0,0 0-1 0 0,0 0 1 0 0,0 1-1 0 0,0-1 1 0 0,0 0 0 0 0,0 0-1 0 0,0 1 1 0 0,0-1-1 0 0,0 0 1 0 0,1 0 0 0 0,-1 0-1 0 0,0 1 1 0 0,0-1-1 0 0,0 0 1 0 0,0 0 0 0 0,0 0-1 0 0,1 0 1 0 0,-1 1-1 0 0,0-1 1 0 0,0 0-1 0 0,0 0 1 0 0,1 0 0 0 0,-1 0-1 0 0,0 0 10 0 0,1 0-13 0 0,-1 0-1 0 0,0 0 1 0 0,1 0-1 0 0,-1 0 0 0 0,0 0 1 0 0,1 0-1 0 0,-1 0 1 0 0,1 0-1 0 0,-1-1 1 0 0,0 1-1 0 0,1 0 1 0 0,-1 0-1 0 0,0 0 1 0 0,1-1-1 0 0,-1 1 0 0 0,0 0 1 0 0,0-1-1 0 0,1 1 1 0 0,-1 0-1 0 0,0 0 1 0 0,0-1-1 0 0,1 1 1 0 0,-1-1-1 0 0,0 1 14 0 0,6-11-101 0 0,-6 9 86 0 0,6-9-94 0 0,0 1 1 0 0,3-4 108 0 0,10-17 15 0 0,8-27-256 0 0,-11 23 73 0 0,1 0-1 0 0,7-6 169 0 0,-21 37 171 0 0,-6 13-11 0 0,-8 13 45 0 0,-13 20 29 0 0,1 2 1 0 0,3 0 0 0 0,0 2-235 0 0,10-21 147 0 0,2-4-47 0 0,-1 3-115 0 0,9-24 12 0 0,0 0 1 0 0,0 0 0 0 0,0 0-1 0 0,0 0 1 0 0,0 1-1 0 0,0-1 1 0 0,0 0-1 0 0,0 0 1 0 0,0 0-1 0 0,0 0 1 0 0,0 0-1 0 0,-1 0 1 0 0,1 0-1 0 0,0 0 1 0 0,0 0-1 0 0,0 0 1 0 0,0 0-1 0 0,0 0 1 0 0,0 1-1 0 0,0-1 1 0 0,0 0-1 0 0,0 0 1 0 0,0 0-1 0 0,0 0 1 0 0,0 0 0 0 0,0 0-1 0 0,1 0 1 0 0,-1 0-1 0 0,0 0 1 0 0,0 0-1 0 0,0 0 1 0 0,0 0-1 0 0,0 1 1 0 0,0-1-1 0 0,0 0 1 0 0,0 0-1 0 0,0 0 1 0 0,0 0-1 0 0,0 0 1 0 0,0 0-1 0 0,0 0 1 0 0,0 0-1 0 0,0 0 1 0 0,0 0-1 0 0,0 0 1 0 0,1 0 2 0 0,-1 0-2 0 0,0 0 1 0 0,0 0-1 0 0,0 0 0 0 0,0 0 1 0 0,0 0-1 0 0,1 0 0 0 0,-1-1 1 0 0,0 1-1 0 0,0 0 1 0 0,0 0-1 0 0,0 0 0 0 0,0 0 1 0 0,0 0-1 0 0,0-1 0 0 0,1 1 1 0 0,-1 0-1 0 0,0 0 0 0 0,0 0 1 0 0,0 0-1 0 0,0 0 0 0 0,0-1 1 0 0,0 1-1 0 0,0 0 1 0 0,0 0-1 0 0,0 0 0 0 0,0 0 1 0 0,0-1-1 0 0,0 1 2 0 0,1-14-120 0 0,-1 1 1 0 0,0-1-1 0 0,-1 0 1 0 0,-3-10 119 0 0,2 1-70 0 0,-1-4 70 0 0,2 0-310 0 0,-4-7 310 0 0,2 9 66 0 0,-2-2 42 0 0,5 24-78 0 0,-1 0 1 0 0,0 0-1 0 0,0 0 1 0 0,0 0-1 0 0,-1 0 1 0 0,1 0-1 0 0,-2-2-30 0 0,2 5 12 0 0,1 0 1 0 0,0 0-1 0 0,-1 0 0 0 0,1-1 0 0 0,0 1 0 0 0,0 0 1 0 0,-1 0-1 0 0,1 0 0 0 0,-1 0 0 0 0,1 0 0 0 0,0 0 1 0 0,-1 0-1 0 0,1 0 0 0 0,0 0 0 0 0,-1 0 1 0 0,1 0-1 0 0,0 0 0 0 0,-1 0 0 0 0,1 0 0 0 0,0 0 1 0 0,-1 0-1 0 0,1 0 0 0 0,0 0 0 0 0,-1 0 0 0 0,1 1 1 0 0,0-1-1 0 0,-1 0 0 0 0,1 0 0 0 0,0 0 0 0 0,-1 1-12 0 0,-6 1 61 0 0,1-4-20 0 0,5 2-27 0 0,0 0 0 0 0,0-1 0 0 0,0 1 0 0 0,-1 0 0 0 0,1 0 0 0 0,0 0 0 0 0,0 0 0 0 0,0 0 0 0 0,0 0 0 0 0,-1 0-14 0 0,1 0-1 0 0,1 0-1 0 0,-1 0 0 0 0,1 0 0 0 0,-1 0 0 0 0,1 0 0 0 0,-1 0 1 0 0,1 0-1 0 0,-1 0 0 0 0,0 0 0 0 0,1 0 0 0 0,-1 0 1 0 0,1 0-1 0 0,-1-1 0 0 0,1 1 0 0 0,-1 0 0 0 0,1 0 1 0 0,-1-1-1 0 0,1 1 0 0 0,-1 0 0 0 0,1 0 0 0 0,0-1 1 0 0,-1 1-1 0 0,1-1 0 0 0,-1 1 0 0 0,1 0 0 0 0,0-1 1 0 0,-1 1 1 0 0,0-3-38 0 0,-1 1 1 0 0,1-1 0 0 0,0 1-1 0 0,0-1 1 0 0,0-1 37 0 0,-6-10 73 0 0,-3-7-143 0 0,4 8-2 0 0,5 12 81 0 0,1 0 0 0 0,-1 0 0 0 0,0 0 0 0 0,1 0 0 0 0,-1 0 0 0 0,0 0 0 0 0,0 0 0 0 0,0 1 0 0 0,1-1 0 0 0,-1 0 0 0 0,0 1 0 0 0,0-1 0 0 0,-1 0-9 0 0,1 1-1 0 0,1 0 0 0 0,0-1 0 0 0,-1 1 0 0 0,1 0 0 0 0,-1 0 0 0 0,1 0 0 0 0,-1 0 0 0 0,1 0 0 0 0,-1-1 0 0 0,1 1 0 0 0,-1 0 0 0 0,1 0 0 0 0,-1 0 0 0 0,1 0 0 0 0,-1 0 0 0 0,1 1 0 0 0,-1-1 0 0 0,1 0 0 0 0,-1 0 0 0 0,1 0 0 0 0,0 0 0 0 0,-1 0 0 0 0,1 1 0 0 0,-1-1 0 0 0,1 0 0 0 0,-1 0 0 0 0,1 1 1 0 0,0-1 1 0 0,0 0 0 0 0,-1 0 0 0 0,1 0-1 0 0,0 0 1 0 0,0 0 0 0 0,-1 0 0 0 0,1 0 0 0 0,0 1 0 0 0,0-1 0 0 0,-1 0 0 0 0,1 0 0 0 0,0 0 0 0 0,0 0 0 0 0,0 0 0 0 0,-1 0 0 0 0,1-1 0 0 0,0 1 0 0 0,0 0 0 0 0,-1 0 0 0 0,1 0 0 0 0,0 0 0 0 0,0 0 0 0 0,-1 0 0 0 0,1 0 0 0 0,0 0 0 0 0,0-1 0 0 0,0 1 0 0 0,-1 0 0 0 0,1 0 0 0 0,0 0 0 0 0,0 0 0 0 0,0-1 0 0 0,0 1 0 0 0,-1 0 0 0 0,1 0 0 0 0,0 0-1 0 0,0-1-5 0 0,-1 1 1 0 0,1-1 0 0 0,-1 1 0 0 0,1-1 0 0 0,0 0 0 0 0,-1 1 0 0 0,1-1-1 0 0,0 1 1 0 0,-1-1 0 0 0,1 0 0 0 0,0 1 0 0 0,0-1 4 0 0,0 1-1 0 0,0-1 1 0 0,0 1-1 0 0,0-1 1 0 0,0 1 0 0 0,0 0-1 0 0,0-1 1 0 0,0 1-1 0 0,0 0 1 0 0,0-1-1 0 0,-1 1 1 0 0,1-1-1 0 0,0 1 1 0 0,0 0-1 0 0,0-1 1 0 0,0 1-1 0 0,0 0 1 0 0,-1-1-1 0 0,1 1 1 0 0,0 0-1 0 0,0-1 1 0 0,-1 1 0 0 0,-5-1 0 0 0,3 2 49 0 0,3-1-48 0 0,0 0 0 0 0,-1 0 0 0 0,1 0 1 0 0,0 0-1 0 0,0 0 0 0 0,0 0 0 0 0,-1 0 0 0 0,1 0 1 0 0,0 0-1 0 0,0 0 0 0 0,-1 0 0 0 0,1 0 1 0 0,0 0-1 0 0,0 0 0 0 0,0 0 0 0 0,-1 0 1 0 0,1-1-1 0 0,0 1 0 0 0,0 0 0 0 0,-1 0 0 0 0,1 0 1 0 0,0 0-1 0 0,0 0 0 0 0,0 0 0 0 0,0-1 1 0 0,-1 1-1 0 0,1 0 0 0 0,0 0 0 0 0,0 0 1 0 0,0-1-1 0 0,0 1 0 0 0,0 0 0 0 0,0 0 0 0 0,-1 0 1 0 0,1-1-1 0 0,0 1 0 0 0,0 0 0 0 0,0 0 1 0 0,0-1-1 0 0,0 1 0 0 0,0 0 0 0 0,0 0 1 0 0,0-1-2 0 0,-1-2-13 0 0,-2 2-103 0 0,3 1 119 0 0,0 0 0 0 0,0 0 0 0 0,0 0 1 0 0,0 0-1 0 0,0 0 0 0 0,0 1 0 0 0,-1-1 0 0 0,1 0 0 0 0,0 0 0 0 0,0 0 1 0 0,0 0-1 0 0,0 0 0 0 0,0 0 0 0 0,0 0 0 0 0,0 0 0 0 0,0 0 1 0 0,0 0-1 0 0,0 0 0 0 0,0 0 0 0 0,0 0 0 0 0,0 0 0 0 0,0 0 1 0 0,0 0-1 0 0,0 1 0 0 0,0-1 0 0 0,0 0 0 0 0,0 0 0 0 0,0 0 1 0 0,0 0-1 0 0,0 0 0 0 0,0 0 0 0 0,0 0 0 0 0,0 0 0 0 0,0 0 1 0 0,0 0-1 0 0,0 0 0 0 0,0 1 0 0 0,0-1 0 0 0,0 0 0 0 0,0 0 1 0 0,0 0-1 0 0,0 0 0 0 0,0 0 0 0 0,0 0 0 0 0,0 0 0 0 0,0 0 0 0 0,0 0 1 0 0,0 0-1 0 0,0 0 0 0 0,0 0 0 0 0,0 0 0 0 0,0 0 0 0 0,0 0 1 0 0,0 0-1 0 0,1 1 0 0 0,-1-1 0 0 0,0 0 0 0 0,0 0 0 0 0,0 0 1 0 0,0 0-1 0 0,0 0 0 0 0,0 0 0 0 0,0 0 0 0 0,0 0-3 0 0,-1-6 12 0 0,0-1-59 0 0,2 6 47 0 0,0 3 35 0 0,-1-2-35 0 0,0 0 0 0 0,0 0 0 0 0,0 0 0 0 0,0 0 0 0 0,0 0 0 0 0,0 0 0 0 0,1 0 0 0 0,-1 0 0 0 0,0 0 0 0 0,0 0 0 0 0,0 0-1 0 0,0 0 1 0 0,0 0 0 0 0,0 0 0 0 0,0 0 0 0 0,0 0 0 0 0,0-1 0 0 0,0 1 0 0 0,1 0 0 0 0,-1 0 0 0 0,0 0 0 0 0,0 0 0 0 0,0 0 0 0 0,0 0 0 0 0,0 0-1 0 0,0 0 1 0 0,0 0 0 0 0,0 0 0 0 0,0 0 0 0 0,0-1 0 0 0,0 1 0 0 0,0 0 0 0 0,0 0 0 0 0,0 0 0 0 0,0 0 0 0 0,0 0 0 0 0,0 0 0 0 0,0 0 0 0 0,0 0-4 0 0,0 0 0 0 0,0 0 1 0 0,0 0-1 0 0,0 0 0 0 0,0 0 1 0 0,0 0-1 0 0,0 0 0 0 0,0 0 1 0 0,0 0-1 0 0,0 0 0 0 0,0 0 1 0 0,-1 0-1 0 0,1 0 0 0 0,0 0 1 0 0,0 0-1 0 0,0 0 0 0 0,0 0 1 0 0,0 0-1 0 0,0 0 0 0 0,0 0 1 0 0,0 0-1 0 0,0 0 0 0 0,0 0 1 0 0,0 0-1 0 0,0-1 0 0 0,0 1 1 0 0,0 0-1 0 0,0 0 1 0 0,0 0-1 0 0,0 0 0 0 0,0 0 1 0 0,0 0-1 0 0,0 0 0 0 0,0 0 1 0 0,0 0-1 0 0,0 0 0 0 0,0 0 1 0 0,0 0-1 0 0,0 0 0 0 0,0 0 1 0 0,0 0-1 0 0,0 0 0 0 0,0 0 4 0 0,0-1 9 0 0,0 1-1 0 0,0-1 0 0 0,0 1 0 0 0,0-1 1 0 0,0 1-1 0 0,0 0 0 0 0,0-1 0 0 0,0 1 1 0 0,0-1-1 0 0,0 1 0 0 0,0-1 0 0 0,0 1 1 0 0,0-1-1 0 0,0 1 0 0 0,0-1 0 0 0,0 1 1 0 0,0-1-1 0 0,-1 1 0 0 0,1 0 0 0 0,0-1 1 0 0,-1 0-9 0 0,1 1-3 0 0,0 0 1 0 0,0 0-1 0 0,0 0 0 0 0,0 0 1 0 0,0 0-1 0 0,0-1 1 0 0,0 1-1 0 0,0 0 1 0 0,0 0-1 0 0,0 0 1 0 0,0 0-1 0 0,0 0 0 0 0,0-1 1 0 0,0 1-1 0 0,0 0 1 0 0,0 0-1 0 0,0 0 1 0 0,0 0-1 0 0,-1 0 1 0 0,1 0-1 0 0,0 0 0 0 0,0 0 1 0 0,0-1-1 0 0,0 1 1 0 0,0 0-1 0 0,0 0 1 0 0,0 0-1 0 0,-1 0 1 0 0,1 0-1 0 0,0 0 0 0 0,0 0 1 0 0,0 0-1 0 0,0 0 1 0 0,0 0-1 0 0,-1 0 1 0 0,1 0-1 0 0,0 0 1 0 0,0 0-1 0 0,0 0 1 0 0,0 0-1 0 0,0 0 0 0 0,0 0 1 0 0,-1 0-1 0 0,1 0 1 0 0,0 0-1 0 0,0 0 1 0 0,0 0-1 0 0,0 0 1 0 0,0 0-1 0 0,-1 0 0 0 0,1 0 1 0 0,0 1-1 0 0,0-1 1 0 0,0 0-1 0 0,0 0 1 0 0,0 0-1 0 0,0 0 1 0 0,0 0-1 0 0,0 0 0 0 0,-1 0 1 0 0,1 1-1 0 0,0-1 1 0 0,0 0-1 0 0,0 0 1 0 0,0 0 2 0 0,0 1 4 0 0,-1-1 1 0 0,1 1-1 0 0,0 0 1 0 0,-1-1-1 0 0,1 1 1 0 0,0 0-1 0 0,0 0 1 0 0,0-1 0 0 0,0 1-1 0 0,-1 0 1 0 0,1 0-1 0 0,0-1 1 0 0,0 1-1 0 0,0 0 1 0 0,0 0-1 0 0,1 0-4 0 0,-1-1-1 0 0,0 0 1 0 0,0 0-1 0 0,0 0 0 0 0,0 0 0 0 0,0 1 0 0 0,0-1 0 0 0,0 0 0 0 0,0 0 0 0 0,0 0 0 0 0,0 1 1 0 0,0-1-1 0 0,0 0 0 0 0,0 0 0 0 0,0 0 0 0 0,0 1 0 0 0,0-1 0 0 0,0 0 0 0 0,0 0 0 0 0,1 0 1 0 0,-1 0-1 0 0,0 0 0 0 0,0 1 0 0 0,0-1 0 0 0,0 0 0 0 0,0 0 0 0 0,1 0 0 0 0,-1 0 1 0 0,0 0-1 0 0,0 0 0 0 0,0 0 0 0 0,0 0 0 0 0,1 1 0 0 0,-1-1 0 0 0,0 0 0 0 0,0 0 0 0 0,0 0 1 0 0,1 0-1 0 0,-1 0 0 0 0,0 0 0 0 0,0 0 0 0 0,0 0 0 0 0,1 0 0 0 0,-1 0 0 0 0,0 0 0 0 0,0 0 1 0 0,0-1 0 0 0,1 1 7 0 0,0 0 0 0 0,-1-1 1 0 0,1 1-1 0 0,-1 0 1 0 0,1-1-1 0 0,-1 1 1 0 0,1-1-1 0 0,-1 1 1 0 0,0-1-1 0 0,1 1 0 0 0,-1-1 1 0 0,1 0-1 0 0,-1 0-7 0 0,1-1 3 0 0,4-8 34 0 0,-4 8-19 0 0,0 4-10 0 0,-1 3 17 0 0,0-4-24 0 0,0-1 0 0 0,0 0 1 0 0,0 0-1 0 0,0 0 0 0 0,0 0 1 0 0,0 0-1 0 0,0 0 0 0 0,0 0 1 0 0,0 0-1 0 0,0 1 0 0 0,0-1 1 0 0,0 0-1 0 0,0 0 0 0 0,0 0 1 0 0,0 0-1 0 0,0 0 0 0 0,0 0 1 0 0,0 0-1 0 0,0 0 0 0 0,0 1 1 0 0,0-1-1 0 0,0 0 0 0 0,0 0 1 0 0,0 0-1 0 0,0 0 0 0 0,0 0 1 0 0,0 0-1 0 0,1 0 0 0 0,-1 0 1 0 0,0 0-1 0 0,0 0 0 0 0,0 0 1 0 0,0 0-1 0 0,0 0 0 0 0,0 0 1 0 0,0 0-1 0 0,0 1 0 0 0,0-1 1 0 0,1 0-1 0 0,-1 0-1 0 0,0 0-1 0 0,3 5-20 0 0,-3-5 21 0 0,0 1-1 0 0,0-1 1 0 0,1 1 0 0 0,-1-1 0 0 0,0 0 0 0 0,0 1-1 0 0,0-1 1 0 0,0 0 0 0 0,1 1 0 0 0,-1-1 0 0 0,0 0-1 0 0,0 1 1 0 0,1-1 0 0 0,-1 0 0 0 0,0 0 0 0 0,1 1-1 0 0,-1-1 1 0 0,0 0 0 0 0,1 0 0 0 0,-1 1 0 0 0,1-1 0 0 0,2 1 11 0 0,0 0 1 0 0,1 1 0 0 0,-1 0-1 0 0,0-1 1 0 0,0 1 0 0 0,0 0-1 0 0,0 0 1 0 0,1 2-12 0 0,3 3 14 0 0,-1-1-1 0 0,3 6-13 0 0,4 4-64 0 0,-7-8 81 0 0,-5-7-16 0 0,-1 0 1 0 0,1 0-1 0 0,0 0 1 0 0,0 0-1 0 0,-1 0 0 0 0,1 0 1 0 0,0 0-1 0 0,0 0 1 0 0,0 0-1 0 0,0 0 1 0 0,0 0-1 0 0,0-1 1 0 0,1 1-2 0 0,0 0 10 0 0,-1 0 1 0 0,0 0-1 0 0,1 0 1 0 0,-1 0-1 0 0,0 0 1 0 0,0 1-1 0 0,0-1 1 0 0,1 0-1 0 0,-1 1 1 0 0,0 0-11 0 0,6 6 5 0 0,-2-5 57 0 0,-4-3-61 0 0,-1 0 1 0 0,0 0 0 0 0,0 0-1 0 0,1 0 1 0 0,-1 0 0 0 0,0 0-1 0 0,0 0 1 0 0,1 0 0 0 0,-1 0-1 0 0,0 0 1 0 0,0 0 0 0 0,1 0-1 0 0,-1 0 1 0 0,0 1 0 0 0,0-1-1 0 0,0 0 1 0 0,1 0 0 0 0,-1 0-1 0 0,0 0 1 0 0,0 1-2 0 0,0-1 0 0 0,0 0 0 0 0,1 0 0 0 0,-1 0 0 0 0,0 0 0 0 0,0 0 0 0 0,0 1 0 0 0,0-1 1 0 0,1 0-1 0 0,-1 0 0 0 0,0 0 0 0 0,0 0 0 0 0,1 0 0 0 0,-1 0 0 0 0,0 0 0 0 0,0 0 0 0 0,0 0 0 0 0,1 0 0 0 0,-1 0 0 0 0,0 0 0 0 0,0 0 0 0 0,0 0 0 0 0,1 0 0 0 0,-1 0 0 0 0,0 0 1 0 0,0 0-1 0 0,0 0 0 0 0,1 0 0 0 0,-1-1 0 0 0,0 1 0 0 0,0 0 0 0 0,0 0 0 0 0,1 0 0 0 0,-1 0 0 0 0,0 0 0 0 0,0 0 0 0 0,0-1 0 0 0,0 1 0 0 0,0 0 0 0 0,1 0 0 0 0,-1 0 1 0 0,0 0-1 0 0,0-1 0 0 0,0 1 0 0 0,0 0 0 0 0,1-1-3 0 0,-1 0 6 0 0,0 1 0 0 0,0-1 0 0 0,0 1 0 0 0,0 0-1 0 0,0-1 1 0 0,1 1 0 0 0,-1 0 0 0 0,0-1 0 0 0,0 1 0 0 0,0 0 0 0 0,1-1 0 0 0,-1 1 0 0 0,0 0-1 0 0,0 0 1 0 0,1-1 0 0 0,-1 1 0 0 0,0 0 0 0 0,1 0 0 0 0,-1-1 0 0 0,0 1 0 0 0,1 0 0 0 0,-1 0 0 0 0,0 0-1 0 0,1 0 1 0 0,-1 0 0 0 0,1 0 0 0 0,-1-1 0 0 0,0 1 0 0 0,1 0 0 0 0,-1 0-3 0 0,2 0-5 0 0,0-1-1 0 0,-1 0 1 0 0,1 0 0 0 0,0 0 0 0 0,-1 0 0 0 0,2-1 5 0 0,4-3 9 0 0,-4 3-16 0 0,0 0 0 0 0,1 0-1 0 0,-1 0 1 0 0,0-1-1 0 0,-1 1 1 0 0,1-1 0 0 0,0 0-1 0 0,-1 0 1 0 0,2-1 7 0 0,2-3 130 0 0,-6 7-129 0 0,0 0 0 0 0,0 0 0 0 0,0 0 1 0 0,0 0-1 0 0,0 0 0 0 0,0 0 0 0 0,0 0 1 0 0,0 0-1 0 0,0 0 0 0 0,0 0 0 0 0,1 0 1 0 0,-1 0-1 0 0,0 0 0 0 0,0 0 0 0 0,0 0 1 0 0,0 0-1 0 0,0 0 0 0 0,0 0 0 0 0,0 0 1 0 0,0 0-1 0 0,0 0 0 0 0,0 0 0 0 0,0 0 1 0 0,0 0-1 0 0,0 0 0 0 0,1 0 0 0 0,-1 0 1 0 0,0 0-1 0 0,0 0 0 0 0,0 0 0 0 0,0 0 1 0 0,0 0-1 0 0,0 0 0 0 0,0 0 0 0 0,0 0 1 0 0,0 0-1 0 0,0 0 0 0 0,0 0 0 0 0,0 0 1 0 0,0 0-1 0 0,0 0 0 0 0,0 0 0 0 0,0 0 1 0 0,0 0-1 0 0,1 1 0 0 0,-1-1-1 0 0,-1 13 13 0 0,0 2 55 0 0,1-15-70 0 0,0 0 0 0 0,1 0 0 0 0,-1 0 0 0 0,0 0 1 0 0,0 0-1 0 0,0 1 0 0 0,0-1 0 0 0,0 0 0 0 0,0 0 1 0 0,0 0-1 0 0,0 0 0 0 0,0 0 0 0 0,0 0 0 0 0,0 1 0 0 0,0-1 1 0 0,1 0-1 0 0,-1 0 0 0 0,0 0 0 0 0,0 0 0 0 0,0 0 0 0 0,0 0 1 0 0,0 0-1 0 0,0 0 0 0 0,1 0 0 0 0,-1 0 0 0 0,0 0 1 0 0,0 0-1 0 0,0 1 0 0 0,0-1 0 0 0,0 0 0 0 0,0 0 0 0 0,1 0 1 0 0,-1 0-1 0 0,0 0 0 0 0,0 0 0 0 0,0 0 0 0 0,0 0 0 0 0,1-1 1 0 0,-1 1-1 0 0,0 0 2 0 0,8-4-80 0 0,9-12-10 0 0,-15 13 101 0 0,26-18 115 0 0,-26 20-125 0 0,-1-1 0 0 0,1 1-1 0 0,0-1 1 0 0,0 1-1 0 0,1 0 1 0 0,-1 0-1 0 0,0 0 1 0 0,1 0-1 0 0,0 0-18 0 0,0 0 0 0 0,-1-1-1 0 0,1 1 1 0 0,-1-1 0 0 0,1 1 0 0 0,-1-1 0 0 0,1 0 18 0 0,15-16-8 0 0,-10 10-7 0 0,1-1 0 0 0,0 2-1 0 0,1-1 16 0 0,-3 2 1 0 0,-1 0-1 0 0,0 0 0 0 0,0-1 0 0 0,0 0 0 0 0,-1 0 1 0 0,1 0-1 0 0,0-2-15 0 0,1 0 1 0 0,1 0 0 0 0,3-2 14 0 0,2-3-17 0 0,1 0 0 0 0,5-9 17 0 0,-7 8 125 0 0,1 0 0 0 0,6-4-125 0 0,-6 6-253 0 0,9-13 253 0 0,-3 5 6 0 0,-10 10 65 0 0,-1 0-1 0 0,0 0 0 0 0,-1-1 1 0 0,2-3-71 0 0,4-3-323 0 0,-11 15 356 0 0,0 0 0 0 0,1 0 0 0 0,-1 0 0 0 0,0 0 1 0 0,-1-1-1 0 0,2-2-33 0 0,6-15-38 0 0,0 1 0 0 0,3-2 38 0 0,-2 1-15 0 0,0 0-1 0 0,-1-1 16 0 0,29-72 252 0 0,-21 63-308 0 0,-15 28 84 0 0,0 1 1 0 0,0-1-1 0 0,0 1 0 0 0,0-1 1 0 0,2 0-29 0 0,7-9-54 0 0,-6 4 51 0 0,0-1 1 0 0,0 0-1 0 0,-1 0 0 0 0,0 0 1 0 0,-1-1-1 0 0,2-6 3 0 0,-1 7-83 0 0,1-2 274 0 0,-5 10-185 0 0,0 1 0 0 0,0 0 0 0 0,0-1 0 0 0,0 1 0 0 0,0-1 0 0 0,0 1 0 0 0,0 0 0 0 0,0-1-1 0 0,0 1 1 0 0,0-1 0 0 0,0 1 0 0 0,0 0 0 0 0,0-1 0 0 0,0 1 0 0 0,0-1 0 0 0,0 1 0 0 0,-1 0 0 0 0,1-1 0 0 0,0 1-1 0 0,0 0 1 0 0,0-1 0 0 0,-1 1 0 0 0,1-1-6 0 0,-14 6-97 0 0,5-1 87 0 0,3-2 0 0 0,1 0-1 0 0,-1-1 0 0 0,0 1 1 0 0,-5 0 10 0 0,9-2-10 0 0,1 0-1 0 0,-1 0 1 0 0,1 0 0 0 0,-1 0-1 0 0,0 0 1 0 0,1 0 0 0 0,0 0 0 0 0,-1-1-1 0 0,1 1 1 0 0,-1-1 0 0 0,1 1-1 0 0,-1-1 1 0 0,1 1 0 0 0,0-1-1 0 0,-1 0 1 0 0,1 0 0 0 0,0 0 0 0 0,0 0-1 0 0,-1 1 1 0 0,1-2 0 0 0,-1 0 10 0 0,0 0 39 0 0,0 0-1 0 0,0 1 1 0 0,-1-1 0 0 0,1 0 0 0 0,-1 1 0 0 0,-1-1-39 0 0,-9-7-4 0 0,11 8 4 0 0,0-1 1 0 0,1 1-1 0 0,-1-1 1 0 0,1 1-1 0 0,0-1 0 0 0,0 0 1 0 0,-1 0-1 0 0,1 1 1 0 0,0-1-1 0 0,0 0 0 0 0,1 0 1 0 0,-1 0-1 0 0,0 0 0 0 0,1 0 0 0 0,-3-9 8 0 0,3 9-7 0 0,-1 0 0 0 0,1 1 0 0 0,-1-1 0 0 0,1 0 0 0 0,-1 1 0 0 0,1-1 0 0 0,-1 0 0 0 0,0 1 0 0 0,0-1 0 0 0,0 0 0 0 0,0 1 0 0 0,0 0 0 0 0,0-1 0 0 0,0 1 0 0 0,-2-2-1 0 0,3 3 2 0 0,0 0-1 0 0,0 0 1 0 0,0 0 0 0 0,0 0-1 0 0,0 0 1 0 0,0 0-1 0 0,0 0 1 0 0,0 0 0 0 0,0 0-1 0 0,0 0 1 0 0,0 0-1 0 0,0 0 1 0 0,-1 0 0 0 0,1 0-1 0 0,0 0 1 0 0,0 0-1 0 0,0 0 1 0 0,0 0 0 0 0,0 0-1 0 0,0 0 1 0 0,0 0-1 0 0,0 0 1 0 0,0 0 0 0 0,0 0-1 0 0,0 0 1 0 0,0 0-1 0 0,-1 0 1 0 0,1 0 0 0 0,0 0-1 0 0,0 0 1 0 0,0 0-1 0 0,0 0 1 0 0,0 0 0 0 0,0 0-1 0 0,0 0 1 0 0,0 0-1 0 0,0 0 1 0 0,0 0 0 0 0,0 0-1 0 0,0 0 1 0 0,0 0-1 0 0,-1 0 1 0 0,1 0 0 0 0,0 0-1 0 0,0 0-1 0 0,0 5 82 0 0,2 2-212 0 0,-1-6 131 0 0,-1-1 0 0 0,0 0-1 0 0,1 0 1 0 0,-1 1 0 0 0,0-1 0 0 0,1 0-1 0 0,-1 0 1 0 0,0 0 0 0 0,1 1-1 0 0,-1-1 1 0 0,1 0 0 0 0,-1 0 0 0 0,0 0-1 0 0,1 0 1 0 0,-1 0 0 0 0,1 0 0 0 0,-1 0-1 0 0,0 0 1 0 0,1 0 0 0 0,-1 0 0 0 0,1 0-1 0 0,-1 0 1 0 0,0 0 0 0 0,1 0-1 0 0,0-1 7 0 0,0 1 0 0 0,0-1 1 0 0,0 1-1 0 0,0-1 1 0 0,0 1-1 0 0,0-1 0 0 0,0 0 1 0 0,0 1-1 0 0,0-2-7 0 0,1 1 13 0 0,-1 0 1 0 0,0-1-1 0 0,1 1 1 0 0,-1-1-1 0 0,0 1 1 0 0,0-1-1 0 0,0 0 1 0 0,0 0-1 0 0,0 1 1 0 0,0-1-1 0 0,0 0-13 0 0,0-3 19 0 0,-1 0 0 0 0,1-1 1 0 0,-1-3-20 0 0,-1 11-122 0 0,0-2 122 0 0,1 0-1 0 0,0 0 0 0 0,0 1 1 0 0,-1-1-1 0 0,1 0 0 0 0,0 0 1 0 0,0 1-1 0 0,0-1 0 0 0,0 0 1 0 0,-1 0-1 0 0,1 1 1 0 0,0-1-1 0 0,0 0 0 0 0,0 1 1 0 0,0-1-1 0 0,0 0 0 0 0,0 1 1 0 0,0-1-1 0 0,0 0 0 0 0,0 1 1 0 0,0-1-1 0 0,0 0 1 0 0,0 1-1 0 0,0 0 1 0 0,0-1-1 0 0,0 1 1 0 0,0 0-1 0 0,0-1 1 0 0,1 1-1 0 0,-1-1 0 0 0,0 1 1 0 0,0 0-1 0 0,1-1 1 0 0,-1 1-1 0 0,0-1 0 0 0,1 1 1 0 0,-1-1-1 0 0,1 1 1 0 0,-1-1-1 0 0,1 1 1 0 0,-1-1-1 0 0,1 1 0 0 0,-1-1 1 0 0,1 1-1 0 0,-1-1 1 0 0,1 0 0 0 0,0 1 0 0 0,0-1 0 0 0,0 0 0 0 0,0 0 0 0 0,0 0 0 0 0,0 1 0 0 0,0-1 0 0 0,0 0 0 0 0,0-1 0 0 0,0 1 0 0 0,0 0 0 0 0,0 0 0 0 0,0 0 0 0 0,0 0 0 0 0,0-1 0 0 0,3 0 17 0 0,0-1 0 0 0,0 0 0 0 0,0 0 0 0 0,-1 0 0 0 0,1 0 0 0 0,2-3-17 0 0,-5 4 32 0 0,2-1-65 0 0,0 0-1 0 0,-1 0 1 0 0,1-1 0 0 0,1-1 33 0 0,-4 3-4 0 0,1 1 1 0 0,-1 0-1 0 0,0-1 1 0 0,1 1-1 0 0,-1 0 1 0 0,0-1-1 0 0,0 1 1 0 0,1-1-1 0 0,-1 1 1 0 0,0 0-1 0 0,0-1 1 0 0,0 1-1 0 0,0-1 1 0 0,0 1 0 0 0,1-1-1 0 0,-1 1 1 0 0,0-1-1 0 0,0 1 1 0 0,0-1-1 0 0,0 1 1 0 0,0-1-1 0 0,-1 1 1 0 0,1-1-1 0 0,0 1 1 0 0,0 0-1 0 0,0-1 1 0 0,0 1-1 0 0,0-1 1 0 0,-1 1-1 0 0,1-1 1 0 0,0 1 0 0 0,0 0-1 0 0,-1-1 1 0 0,1 1-1 0 0,0-1 4 0 0,-1 1 3 0 0,1 0 0 0 0,0 0 0 0 0,0 0-1 0 0,0 0 1 0 0,0 0 0 0 0,-1 0 0 0 0,1 0 0 0 0,0 0-1 0 0,0 0 1 0 0,0 0 0 0 0,-1 0 0 0 0,1 0 0 0 0,0 1-1 0 0,0-1 1 0 0,0 0 0 0 0,0 0 0 0 0,-1 0 0 0 0,1 0 0 0 0,0 0-1 0 0,0 0 1 0 0,0 0 0 0 0,0 0 0 0 0,0 1 0 0 0,0-1-1 0 0,-1 0 1 0 0,1 0 0 0 0,0 0 0 0 0,0 0 0 0 0,0 1-1 0 0,0-1 1 0 0,0 0 0 0 0,0 0 0 0 0,0 0 0 0 0,0 0 0 0 0,0 1-3 0 0,-5 8-40 0 0,3-6 16 0 0,0 0 41 0 0,1-1 0 0 0,0 1 0 0 0,-1-1 1 0 0,1 1-1 0 0,0 0 0 0 0,0 0 0 0 0,1-1 0 0 0,-1 3-17 0 0,1-5 3 0 0,-1 1-1 0 0,1 0 0 0 0,0-1 1 0 0,0 1-1 0 0,0 0 0 0 0,0-1 1 0 0,0 1-1 0 0,1 0 0 0 0,-1-1 1 0 0,0 1-1 0 0,0 0 0 0 0,0-1 1 0 0,1 1-1 0 0,-1-1 0 0 0,0 1 1 0 0,1 0-1 0 0,-1-1 0 0 0,0 1 1 0 0,1-1-1 0 0,-1 1 0 0 0,1-1 1 0 0,-1 1-1 0 0,1-1 1 0 0,-1 1-1 0 0,1-1 0 0 0,-1 1 1 0 0,1-1-1 0 0,-1 0 0 0 0,1 1 1 0 0,-1-1-1 0 0,1 0 0 0 0,0 0 1 0 0,-1 1-1 0 0,1-1 0 0 0,0 0 1 0 0,-1 0-1 0 0,1 0-2 0 0,5 2-19 0 0,-4-2 8 0 0,-1 1-1 0 0,1-1 1 0 0,-1 0-1 0 0,1 1 1 0 0,-1-1-1 0 0,1 0 0 0 0,-1 0 1 0 0,0 0-1 0 0,1 0 1 0 0,-1 0-1 0 0,1 0 1 0 0,-1-1-1 0 0,1 1 1 0 0,1-1 11 0 0,8-3-12 0 0,1 1 0 0 0,0 0 0 0 0,0 0 0 0 0,7 1 12 0 0,-18 1-1 0 0,0 1-21 0 0,1 0 1 0 0,-1 0-1 0 0,1 0 1 0 0,0 0-1 0 0,-1 0 1 0 0,1 0-1 0 0,-1 0 1 0 0,2 1 20 0 0,-3-1 4 0 0,1 0 0 0 0,-1 1-1 0 0,0-1 1 0 0,1 0-1 0 0,-1 0 1 0 0,0 1-1 0 0,1-1 1 0 0,-1 0-1 0 0,0 1 1 0 0,1-1-1 0 0,-1 1 1 0 0,0-1-1 0 0,0 0 1 0 0,0 1-1 0 0,1-1 1 0 0,-1 1 0 0 0,0-1-1 0 0,0 0 1 0 0,0 1-1 0 0,0-1 1 0 0,0 1-1 0 0,0-1 1 0 0,0 1-1 0 0,0-1 1 0 0,0 1-1 0 0,0-1 1 0 0,0 0-1 0 0,0 1 1 0 0,0-1-1 0 0,0 1-2 0 0,-1 7-4 0 0,1 0 0 0 0,0 1 0 0 0,1-1-1 0 0,0 0 1 0 0,1 6 4 0 0,-1-13 11 0 0,-1 0-1 0 0,0 0 1 0 0,1 0-1 0 0,-1 0 1 0 0,1-1 0 0 0,-1 1-1 0 0,1 0 1 0 0,-1 0-1 0 0,1 0 1 0 0,-1-1-1 0 0,1 1 1 0 0,0 0 0 0 0,-1-1-1 0 0,1 1 1 0 0,0 0-1 0 0,0-1-10 0 0,16 9-65 0 0,-14-8 65 0 0,0 0-1 0 0,-1 1 1 0 0,1-1 0 0 0,-1 0-1 0 0,1 1 1 0 0,-1 0-1 0 0,1 0 1 0 0,0 0 4 0 0,-1 0-1 0 0,1 0 0 0 0,0 0 1 0 0,1 0-1 0 0,-1-1 0 0 0,0 1 0 0 0,0-1 1 0 0,1 0-1 0 0,-1 0 0 0 0,1 0 0 0 0,3 0-3 0 0,-5-1 2 0 0,0 0 0 0 0,0 0 0 0 0,0 0-1 0 0,0 0 1 0 0,1 0 0 0 0,-1-1-1 0 0,0 1 1 0 0,0-1 0 0 0,0 0-1 0 0,0 1 1 0 0,2-2-2 0 0,22-13-271 0 0,-17 10 206 0 0,9-7-8 0 0,-14 9 69 0 0,0 0-1 0 0,0 1 1 0 0,1-1 0 0 0,-1 1 0 0 0,1 0-1 0 0,-1 0 1 0 0,1 0 0 0 0,-1 0-1 0 0,1 1 1 0 0,2 0 4 0 0,-7 1 2 0 0,1-1 1 0 0,-1 1-1 0 0,1 0 0 0 0,0 0 0 0 0,-1 0 1 0 0,1 0-1 0 0,-1 0 0 0 0,1 0 0 0 0,-1 0 1 0 0,1 0-1 0 0,0 1 0 0 0,-1-1 0 0 0,1 0 1 0 0,-1 0-1 0 0,1 0 0 0 0,-1 0 1 0 0,1 1-1 0 0,-1-1 0 0 0,1 0 0 0 0,-1 1 1 0 0,1-1-1 0 0,-1 0 0 0 0,1 1 0 0 0,-1-1 1 0 0,1 1-1 0 0,-1-1 0 0 0,0 1 0 0 0,1-1-2 0 0,-1 1 22 0 0,1 1 0 0 0,-1-1 0 0 0,0 1 0 0 0,1-1-1 0 0,-1 1 1 0 0,0-1 0 0 0,0 1 0 0 0,0-1 0 0 0,0 1-22 0 0,0-1-3 0 0,-1 0 1 0 0,1 0 0 0 0,0 1 0 0 0,0-1-1 0 0,0 0 1 0 0,0 0 0 0 0,1 0 0 0 0,-1 0-1 0 0,0 0 1 0 0,0 0 0 0 0,1 0 0 0 0,-1 0-1 0 0,0 0 1 0 0,1 0 0 0 0,-1 0 0 0 0,1 0 0 0 0,-1-1-1 0 0,1 1 1 0 0,0 0 0 0 0,-1 0 0 0 0,1 0-1 0 0,0-1 1 0 0,-1 1 2 0 0,2 0 9 0 0,-1 0 6 0 0,1 0 1 0 0,-1 0-1 0 0,0-1 1 0 0,1 1 0 0 0,-1 0-1 0 0,0-1 1 0 0,1 1 0 0 0,-1-1-1 0 0,1 1 1 0 0,-1-1-1 0 0,1 0 1 0 0,-1 1 0 0 0,1-1-1 0 0,-1 0 1 0 0,1 0 0 0 0,-1 0-1 0 0,1 0 1 0 0,-1-1 0 0 0,1 1-17 0 0,4-1 10 0 0,1-1 0 0 0,-1 1 0 0 0,0-1 0 0 0,0-1 0 0 0,0 1-9 0 0,1-1-1 0 0,1 0 0 0 0,0 1 1 0 0,0 0 0 0 0,13-4-151 0 0,-17 4 175 0 0,-1 1-1 0 0,1 1 0 0 0,-1-1 0 0 0,1 1 0 0 0,-1-1 0 0 0,1 1 0 0 0,0 0 0 0 0,2 0-23 0 0,4 2-93 0 0,1-1-1 0 0,2 2 94 0 0,-3 0 6 0 0,1-2 0 0 0,3 1-6 0 0,-7-2 15 0 0,0 0 0 0 0,0-1 0 0 0,7-1-15 0 0,9-1-89 0 0,-7 2 171 0 0,-11 0-93 0 0,1 0 1 0 0,-1 1 0 0 0,0-1 0 0 0,1 1-1 0 0,4 1 11 0 0,40 4 151 0 0,-33-4-186 0 0,6 1-16 0 0,0-2 0 0 0,14-1 51 0 0,-33 1-2 0 0,0 1 0 0 0,0-1 0 0 0,0 1 0 0 0,0-1 0 0 0,-1 1 0 0 0,1 0 0 0 0,0 1 0 0 0,-1-1 0 0 0,1 1 0 0 0,1 0 2 0 0,-1 0-5 0 0,0 0-1 0 0,0 0 0 0 0,1-1 1 0 0,-1 0-1 0 0,1 0 0 0 0,3 1 6 0 0,-6-2 9 0 0,1 1 0 0 0,-1-1 0 0 0,0 1 0 0 0,0-1 0 0 0,0 1 0 0 0,0 0-1 0 0,1 0-8 0 0,12 4 61 0 0,-10-4-62 0 0,8 2-28 0 0,0 0 0 0 0,2 1 29 0 0,-10-3-21 0 0,1 0-1 0 0,-1 0 0 0 0,1-1 0 0 0,-1 0 0 0 0,1 0 0 0 0,0 0 22 0 0,0 0-45 0 0,-1 0-40 0 0,-3 0 93 0 0,0 0 0 0 0,0 0 0 0 0,-1 0-1 0 0,1 0 1 0 0,0 0 0 0 0,0 1 0 0 0,-1-1 0 0 0,2 1-8 0 0,1 0 36 0 0,0 0 1 0 0,0 0 0 0 0,0 0 0 0 0,1-1-37 0 0,13 3 43 0 0,-16-2-60 0 0,1-1-1 0 0,-1 1 0 0 0,1-1 0 0 0,-1 0 1 0 0,1 0-1 0 0,-1 0 0 0 0,1 0 0 0 0,0-1 0 0 0,1 0 18 0 0,10 0 60 0 0,-12 1-57 0 0,-1 0 0 0 0,1 0 0 0 0,-1 1 0 0 0,1-1 0 0 0,0 1 0 0 0,-1-1 0 0 0,1 1 0 0 0,-1-1 0 0 0,1 1 0 0 0,-1 0 0 0 0,0 0 0 0 0,1 0 0 0 0,-1 0-1 0 0,0 0 1 0 0,1 0 0 0 0,0 1-3 0 0,0 0 6 0 0,-1-1 0 0 0,1 1-1 0 0,-1 1 1 0 0,1-1 0 0 0,-1 0 0 0 0,0 0-1 0 0,1 0 1 0 0,-1 1 0 0 0,0-1-1 0 0,0 1-5 0 0,-1-1 0 0 0,1 0 0 0 0,0-1 0 0 0,-1 1-1 0 0,1 0 1 0 0,0-1 0 0 0,0 1-1 0 0,0-1 1 0 0,0 1 0 0 0,1-1 0 0 0,-1 1-1 0 0,0-1 1 0 0,1 0 0 0 0,-1 0-1 0 0,1 1 1 0 0,1 0-11 0 0,0-1-1 0 0,-1 1 1 0 0,1-1-1 0 0,1 1 0 0 0,-1-1 1 0 0,0 0-1 0 0,3 1 12 0 0,-1-1-9 0 0,0 1 0 0 0,0 0 0 0 0,0 0-1 0 0,0 0 1 0 0,0 1 0 0 0,-1 0 0 0 0,1 0 0 0 0,1 1 9 0 0,-2 1-68 0 0,6 3 127 0 0,-10-7-59 0 0,1-1 0 0 0,-1 0 0 0 0,1 1 0 0 0,-1-1 0 0 0,1 0 0 0 0,-1 1 0 0 0,1-1 0 0 0,-1 0 0 0 0,1 0 0 0 0,0 0 0 0 0,-1 0 0 0 0,1 1 0 0 0,-1-1 0 0 0,1 0 0 0 0,0 0 0 0 0,-1 0-1 0 0,1 0 1 0 0,0 0 0 0 0,2-1-51 0 0,-2 1-157 0 0,-4-5 175 0 0,-33-32-180 0 0,33 34 204 0 0,1 0 0 0 0,0 0-1 0 0,0-1 1 0 0,0 1 0 0 0,0-1 0 0 0,1 1 0 0 0,-1-1 0 0 0,0-2 9 0 0,-1-6 107 0 0,-2-13-107 0 0,0 0 18 0 0,4 17 27 0 0,-1 0 1 0 0,2 0-1 0 0,-1 0 1 0 0,1 0-1 0 0,0-1-45 0 0,1-3 89 0 0,-2 9-75 0 0,0-1 0 0 0,0 1 0 0 0,0 0 0 0 0,0-1 0 0 0,0 1 0 0 0,-1 0 0 0 0,1 0 0 0 0,-1 0 0 0 0,0 0 0 0 0,0 0 0 0 0,0 0-1 0 0,0 0 1 0 0,-3-2-14 0 0,4 4-3 0 0,-1 0-1 0 0,1 0 0 0 0,-1 0 0 0 0,0 0 0 0 0,1 0 0 0 0,-1 1 0 0 0,0-1 0 0 0,0 0 4 0 0,0 0 6 0 0,0 1 0 0 0,0-1 0 0 0,0 0 0 0 0,0 0 0 0 0,0 0-1 0 0,-1-2-5 0 0,2 3-4 0 0,-1-1 0 0 0,1 0 0 0 0,0 1 0 0 0,0-1 0 0 0,0 1 0 0 0,-1-1-1 0 0,1 1 1 0 0,0-1 0 0 0,-1 1 0 0 0,1 0 0 0 0,0 0 0 0 0,-1 0 0 0 0,1 0-1 0 0,-2 0 5 0 0,2 0 10 0 0,0 0 0 0 0,-1 0 0 0 0,1-1 0 0 0,-1 1 0 0 0,1 0-1 0 0,0 0 1 0 0,-1-1 0 0 0,1 1 0 0 0,0-1 0 0 0,0 1 0 0 0,-1-1-1 0 0,1 0-9 0 0,-3-1-10 0 0,0 0-1 0 0,0 0 1 0 0,0 0-1 0 0,0 0 0 0 0,-1 1 1 0 0,1-1-1 0 0,0 1 1 0 0,-1 0-1 0 0,1 0 0 0 0,-1 1 1 0 0,1 0-1 0 0,-2-1 11 0 0,-1 1-8 0 0,1 1-1 0 0,-1-1 1 0 0,0 1-1 0 0,0 0 1 0 0,1 0-1 0 0,-1 1 1 0 0,-5 2 8 0 0,9-3-30 0 0,-1 0 0 0 0,0 1 1 0 0,0-1-1 0 0,-4 0 30 0 0,8-1-4 0 0,0 0-1 0 0,0 0 0 0 0,0 0 1 0 0,0-1-1 0 0,-1 1 1 0 0,1 0-1 0 0,0 0 1 0 0,0 0-1 0 0,0 0 1 0 0,0 0-1 0 0,0 0 1 0 0,0 0-1 0 0,0 0 1 0 0,-1 0-1 0 0,1 0 1 0 0,0-1-1 0 0,0 1 1 0 0,0 0-1 0 0,0 0 1 0 0,0 0-1 0 0,0 0 0 0 0,0 0 1 0 0,0 0-1 0 0,0-1 1 0 0,0 1-1 0 0,0 0 1 0 0,0 0-1 0 0,0 0 1 0 0,0 0-1 0 0,0 0 1 0 0,0-1-1 0 0,0 1 1 0 0,0 0-1 0 0,0 0 1 0 0,0 0-1 0 0,0 0 1 0 0,0 0-1 0 0,0-1 0 0 0,0 1 1 0 0,0 0-1 0 0,0 0 1 0 0,0 0-1 0 0,0 0 1 0 0,0 0-1 0 0,0 0 5 0 0,4-10-95 0 0,-2 4 211 0 0,-2 6-116 0 0,0-1 0 0 0,1 1 1 0 0,-1-1-1 0 0,0 1 0 0 0,-1 0 0 0 0,1-1 0 0 0,0 1 0 0 0,0 0 0 0 0,0-1 0 0 0,0 1 0 0 0,0 0 0 0 0,0-1 0 0 0,0 1 0 0 0,0-1 0 0 0,-1 1 1 0 0,1 0-1 0 0,0 0 0 0 0,0-1 0 0 0,-1 1 0 0 0,1 0 0 0 0,0-1 0 0 0,0 1 0 0 0,-1 0 0 0 0,1-1 0 0 0,-12-5-42 0 0,10 5 59 0 0,0 0-1 0 0,0 1 1 0 0,0-1-1 0 0,0 1 1 0 0,-1 0 0 0 0,1-1-1 0 0,0 1 1 0 0,0 0-1 0 0,-1 0 1 0 0,0 0-17 0 0,3 0-3 0 0,0 1 0 0 0,0-1 0 0 0,-1 0 0 0 0,1 0 0 0 0,0 0 0 0 0,0 0 0 0 0,0 0 0 0 0,-1 0 0 0 0,1 0 0 0 0,0 0 0 0 0,0 0 0 0 0,-1 0 0 0 0,1 0 0 0 0,0 0 0 0 0,0 0 0 0 0,0-1 0 0 0,-1 1 0 0 0,1 0 0 0 0,0 0 0 0 0,0 0 0 0 0,0 0 0 0 0,-1 0 0 0 0,1 0 0 0 0,0 0 0 0 0,0-1 0 0 0,0 1 0 0 0,-1 0 0 0 0,1 0 0 0 0,0 0 3 0 0,-2-7-48 0 0,0-1 55 0 0,0 3-58 0 0,1 2 16 0 0,1 3 73 0 0,-1 0-4 0 0,4 0 45 0 0,-7-4 177 0 0,9-2-414 0 0,-3 3 96 0 0,-1-3 13 0 0,-1 6 48 0 0,0 0-1 0 0,0-1 1 0 0,0 1 0 0 0,0 0-1 0 0,0 0 1 0 0,0-1 0 0 0,0 1-1 0 0,0 0 1 0 0,0-1 0 0 0,0 1-1 0 0,0 0 1 0 0,0 0 0 0 0,0-1-1 0 0,0 1 1 0 0,0 0-1 0 0,1 0 1 0 0,-1-1 0 0 0,0 1-1 0 0,0 0 1 0 0,0 0 0 0 0,0 0-1 0 0,1-1 1 0 0,-1 1 0 0 0,0 0-1 0 0,0 0 2 0 0,1-1 5 0 0,-1 1-1 0 0,0 0 1 0 0,1 0-1 0 0,-1-1 1 0 0,1 1-1 0 0,-1-1 1 0 0,0 1-1 0 0,1 0 1 0 0,-1-1-1 0 0,0 1 1 0 0,0-1-1 0 0,1 1 1 0 0,-1-1-1 0 0,0 1 1 0 0,0-1-1 0 0,0 1 1 0 0,1-1-1 0 0,-1 1 1 0 0,0-1-5 0 0,0 1 0 0 0,0 0 0 0 0,0 0 0 0 0,0-1 0 0 0,0 1 0 0 0,0 0 0 0 0,0 0 0 0 0,0 0 0 0 0,0-1 0 0 0,0 1 0 0 0,0 0 0 0 0,0 0 0 0 0,0 0 0 0 0,1-1 0 0 0,-1 1 0 0 0,0 0 0 0 0,0 0 0 0 0,0 0 0 0 0,0-1 0 0 0,0 1 0 0 0,1 0 0 0 0,-1 0 0 0 0,0 0 0 0 0,0 0 0 0 0,0 0 0 0 0,0 0 0 0 0,1-1 0 0 0,-1 1 0 0 0,0 0 0 0 0,0 0 0 0 0,1 0 0 0 0,-1 0-13 0 0,1-1 1 0 0,-1 1-1 0 0,1 0 1 0 0,-1-1-1 0 0,0 1 0 0 0,1-1 1 0 0,-1 1-1 0 0,0-1 1 0 0,1 1-1 0 0,-1-1 1 0 0,0 1-1 0 0,1-1 1 0 0,-1 0-1 0 0,0 1 0 0 0,0-1 1 0 0,0 1-1 0 0,0-1 1 0 0,1 0-1 0 0,-1 1 1 0 0,0-1-1 0 0,0 1 1 0 0,0-1 12 0 0,-1 0 170 0 0,0-1 48 0 0,1 2-220 0 0,0 0 0 0 0,0 0 0 0 0,0 0 1 0 0,0 0-1 0 0,0 0 0 0 0,0 0 0 0 0,0 0 0 0 0,0 0 0 0 0,0 0 0 0 0,0 0 1 0 0,0 0-1 0 0,0 0 0 0 0,0 0 0 0 0,0 0 0 0 0,0 0 0 0 0,0 0 0 0 0,0 0 0 0 0,0 0 1 0 0,0 0-1 0 0,0 0 0 0 0,0 0 0 0 0,0 0 0 0 0,0 0 0 0 0,0 0 0 0 0,0 0 0 0 0,0 0 1 0 0,0 0-1 0 0,0 0 0 0 0,0 0 0 0 0,0 0 0 0 0,0 0 0 0 0,0 0 0 0 0,0 0 1 0 0,0 0-1 0 0,0 0 0 0 0,0 0 0 0 0,0 0 0 0 0,0 0 0 0 0,0 0 0 0 0,0 0 0 0 0,-1 0 1 0 0,1 0-1 0 0,0 0 0 0 0,0 0 0 0 0,0 0 0 0 0,0 0 0 0 0,0 0 0 0 0,0 0 2 0 0,0 0 2 0 0,0 0 0 0 0,0 0-1 0 0,0 0 1 0 0,0 1 0 0 0,0-1-1 0 0,0 0 1 0 0,-1 0-1 0 0,1 0 1 0 0,0 0 0 0 0,0 0-1 0 0,0 0 1 0 0,0 0 0 0 0,0 0-1 0 0,0 0 1 0 0,-1 0 0 0 0,1 0-1 0 0,0 0 1 0 0,0 0-1 0 0,0 0 1 0 0,0 0 0 0 0,0 0-1 0 0,0 0 1 0 0,-1 0 0 0 0,1 0-1 0 0,0 0 1 0 0,0 0 0 0 0,0 0-1 0 0,0 0 1 0 0,0 0-1 0 0,0 0 1 0 0,0 0 0 0 0,-1 0-1 0 0,1-1 1 0 0,0 1 0 0 0,0 0-1 0 0,0 0 1 0 0,0 0-1 0 0,0 0 1 0 0,0 0 0 0 0,0 0-2 0 0,-1 0-8 0 0,1 0 7 0 0,0-1 0 0 0,0 1 0 0 0,0 0 1 0 0,0 0-1 0 0,0 0 0 0 0,0 0 0 0 0,0 0 0 0 0,0 0 0 0 0,0 0 1 0 0,0 0-1 0 0,-1 0 0 0 0,1 0 0 0 0,0 0 0 0 0,0 0 1 0 0,0 0-1 0 0,0 0 0 0 0,0 0 0 0 0,0 0 0 0 0,0 0 1 0 0,0 0-1 0 0,0 0 0 0 0,0 0 0 0 0,0 0 0 0 0,0 0 1 0 0,-1 0-1 0 0,1 0 0 0 0,0 0 0 0 0,0 0 0 0 0,0 0 1 0 0,0 0-1 0 0,0 0 0 0 0,0 0 0 0 0,0 0 0 0 0,0 0 1 0 0,0 0-1 0 0,0 0 0 0 0,0 0 0 0 0,0 0 0 0 0,0 0 1 0 0,0 1-1 0 0,0-1 0 0 0,0 0 0 0 0,-1 0 0 0 0,1 0 1 0 0,0 0-1 0 0,0 0 0 0 0,0 0 0 0 0,0 0 0 0 0,0 0 0 0 0,0 0 1 0 0,0 0-1 0 0,0 0 0 0 0,0 0 0 0 0,0 0 0 0 0,0 0 1 0 0,0 1-1 0 0,0-1 0 0 0,0 0 1 0 0,0-2-2 0 0,0 1 2 0 0,0 0-1 0 0,0 0 0 0 0,0 0 0 0 0,0 0 0 0 0,0-1 0 0 0,0 1 0 0 0,-1 0 0 0 0,1 0 0 0 0,0 0 1 0 0,0 1-5 0 0,-1-1 0 0 0,1 1 0 0 0,0 0 0 0 0,0-1-1 0 0,-1 1 1 0 0,1 0 0 0 0,0 0 0 0 0,0 0 0 0 0,-1-1 0 0 0,1 1-1 0 0,0 0 1 0 0,-1 0 0 0 0,1 0 0 0 0,0 0 0 0 0,-1-1 0 0 0,1 1-1 0 0,0 0 1 0 0,-1 0 0 0 0,1 0 0 0 0,0 0 0 0 0,-1 0 0 0 0,1 0-1 0 0,0 0 1 0 0,-1 0 0 0 0,1 0 0 0 0,-1 0 0 0 0,1 0 0 0 0,0 0-1 0 0,-1 0 1 0 0,1 0 0 0 0,0 1 0 0 0,-1-1 0 0 0,1 0 0 0 0,0 0-1 0 0,-1 0 6 0 0,1 1 9 0 0,-1-1 0 0 0,0 1-1 0 0,0-1 1 0 0,0 1 0 0 0,1 0 0 0 0,-1-1-1 0 0,0 1 1 0 0,1 0 0 0 0,-1-1-1 0 0,0 1 1 0 0,1 0 0 0 0,-1 0 0 0 0,1-1-1 0 0,0 1 1 0 0,-1 0-9 0 0,-1 3-59 0 0,-2-1 170 0 0,1-2-274 0 0,3-1 153 0 0,-1 0 0 0 0,1-1 0 0 0,-1 1 0 0 0,1 0 0 0 0,0 0 0 0 0,-1 0 0 0 0,1 1 0 0 0,-1-1 0 0 0,1 0-1 0 0,-1 0 1 0 0,1 0 0 0 0,-1 0 0 0 0,1 0 0 0 0,-1 1 0 0 0,1-1 0 0 0,-1 0 0 0 0,1 0 0 0 0,0 1 0 0 0,-1-1 0 0 0,1 0 0 0 0,-1 0 0 0 0,1 1 10 0 0,-1 1-55 0 0,2-3-18 0 0,-1 1 77 0 0,0 0-1 0 0,1-1 1 0 0,-1 1 0 0 0,0 0-1 0 0,0 0 1 0 0,1 0-1 0 0,-1-1 1 0 0,0 1 0 0 0,0 0-1 0 0,1 0 1 0 0,-1 0 0 0 0,0 0-1 0 0,1 0 1 0 0,-1 0 0 0 0,0 0-1 0 0,1 0 1 0 0,-1 0-1 0 0,0 0 1 0 0,1 0 0 0 0,-1 0-1 0 0,0 0 1 0 0,1 0-4 0 0,-1 0 0 0 0,0 0 0 0 0,0 0 0 0 0,0 0 0 0 0,0 0 0 0 0,0 0 0 0 0,0 0 0 0 0,0 0 0 0 0,1 0 0 0 0,-1 0 0 0 0,0 0 0 0 0,0 0 0 0 0,0 0 0 0 0,0 0 0 0 0,0 0 0 0 0,0 0 0 0 0,0 0 1 0 0,0 0-1 0 0,1 0 0 0 0,-1 0 0 0 0,0 0 0 0 0,0 0 0 0 0,0 0 0 0 0,0-1 0 0 0,0 1 0 0 0,0 0 0 0 0,0 0 0 0 0,0 0 0 0 0,0 0 0 0 0,0 0 0 0 0,0 0 0 0 0,0 0 0 0 0,1 0 0 0 0,-1 0 0 0 0,0 0 0 0 0,0 0 0 0 0,0-1 0 0 0,0 1 0 0 0,0 0 0 0 0,0 0 0 0 0,0 0 0 0 0,0 0 0 0 0,0 0 0 0 0,0 0 0 0 0,0 0 0 0 0,0 0 0 0 0,0 0 1 0 0,0-1-1 0 0,0 1 0 0 0,0 0 0 0 0,0 0 0 0 0,0 0-1 0 0,0 0 0 0 0,0 0 1 0 0,0 0-1 0 0,0 0 0 0 0,0 0 0 0 0,0 0 1 0 0,0 0-1 0 0,0-1 0 0 0,0 1 1 0 0,0 0-1 0 0,0 0 0 0 0,0 0 1 0 0,0 0-1 0 0,0 0 0 0 0,0 0 0 0 0,0 0 1 0 0,0 0-1 0 0,0 0 0 0 0,0 0 1 0 0,0 0-1 0 0,0 0 0 0 0,0 0 1 0 0,0-1-1 0 0,0 1 0 0 0,0 0 1 0 0,0 0-1 0 0,-1 0 0 0 0,1 0 0 0 0,0 0 1 0 0,0 0-1 0 0,0 0 0 0 0,0 0 1 0 0,0 0-1 0 0,0 0 0 0 0,0 0 1 0 0,0 0-1 0 0,0 0 0 0 0,0 0 1 0 0,0 0-1 0 0,0 0 0 0 0,0 0 0 0 0,0 0 1 0 0,-1 0-1 0 0,1 0 0 0 0,0 0 1 0 0,0 0-1 0 0,0 0 0 0 0,0 0 1 0 0,0 0-1 0 0,0 0 0 0 0,0 0 0 0 0,0 0 1 0 0,0 0-1 0 0,0 0 0 0 0,0 0 1 0 0,0 0-1 0 0,0 0 0 0 0,-1 0 1 0 0,-1 1-42 0 0,2-1 40 0 0,0 0 0 0 0,-1 0-1 0 0,1 0 1 0 0,0 0 0 0 0,0 0 0 0 0,0 0-1 0 0,0 0 1 0 0,-1 0 0 0 0,1 0-1 0 0,0 0 1 0 0,0 0 0 0 0,0 1-1 0 0,0-1 1 0 0,0 0 0 0 0,-1 0-1 0 0,1 0 1 0 0,0 0 0 0 0,0 0 0 0 0,0 0-1 0 0,0 0 1 0 0,0 1 0 0 0,0-1-1 0 0,0 0 1 0 0,-1 0 0 0 0,1 0-1 0 0,0 0 1 0 0,0 1 0 0 0,0-1-1 0 0,0 0 1 0 0,0 0 0 0 0,0 0 0 0 0,0 0-1 0 0,0 1 1 0 0,0-1 0 0 0,0 0 2 0 0,0 0 2 0 0,0 0 0 0 0,0 0 0 0 0,0 0 1 0 0,0 0-1 0 0,0 0 0 0 0,-1 1 0 0 0,1-1 1 0 0,0 0-1 0 0,0 0 0 0 0,0 0 0 0 0,0 0 1 0 0,0 0-1 0 0,0 0 0 0 0,0 0 1 0 0,0 1-1 0 0,0-1 0 0 0,0 0 0 0 0,0 0 1 0 0,0 0-1 0 0,0 0 0 0 0,0 0 0 0 0,0 0 1 0 0,0 0-1 0 0,0 1 0 0 0,0-1 0 0 0,0 0 1 0 0,0 0-1 0 0,1 0 0 0 0,-1 0 0 0 0,0 0 1 0 0,0 0-1 0 0,0 0 0 0 0,0 0 0 0 0,0 0 1 0 0,0 1-1 0 0,0-1 0 0 0,0 0 1 0 0,0 0-1 0 0,0 0 0 0 0,0 0 0 0 0,1 0 1 0 0,-1 0-1 0 0,0 0 0 0 0,0 0 0 0 0,0 0 1 0 0,0 0-1 0 0,0 0 0 0 0,0 0 0 0 0,0 0 1 0 0,0 0-1 0 0,1 0 0 0 0,-1 0 0 0 0,0 0 1 0 0,0 0-1 0 0,0 0 0 0 0,0 0 0 0 0,0 0-2 0 0,9-3 106 0 0,2-2-258 0 0,-11 5 152 0 0,0 0 1 0 0,1 0-1 0 0,-1 0 0 0 0,0 0 0 0 0,1 0 0 0 0,-1 0 0 0 0,1 0 1 0 0,-1-1-1 0 0,0 1 0 0 0,0 0 0 0 0,1 0 0 0 0,-1 0 0 0 0,0-1 1 0 0,1 1-1 0 0,-1 0 0 0 0,0 0 0 0 0,0-1 0 0 0,1 1 0 0 0,-1 0 0 0 0,0-1 1 0 0,0 1-1 0 0,1 0 0 0 0,-1-1 1 0 0,0 1 0 0 0,0 0 0 0 0,0 0-1 0 0,0-1 1 0 0,1 1 0 0 0,-1 0-1 0 0,0 0 1 0 0,0 0 0 0 0,0-1 0 0 0,1 1-1 0 0,-1 0 1 0 0,0 0 0 0 0,0 0 0 0 0,1 0-1 0 0,-1-1 1 0 0,0 1 0 0 0,0 0-1 0 0,1 0 1 0 0,-1 0 0 0 0,0 0 0 0 0,0 0-1 0 0,1 0 1 0 0,-1 0 0 0 0,0 0 0 0 0,1 0-1 0 0,-1 0 1 0 0,0 0 0 0 0,0 0-1 0 0,1 0 1 0 0,-1 0 0 0 0,0 0-1 0 0,12-12-20 0 0,0-4 78 0 0,-5 6-16 0 0,-1 5-44 0 0,-6 5 0 0 0,1-1 0 0 0,0 1 0 0 0,0-1 0 0 0,0 1 0 0 0,-1-1 0 0 0,1 1 0 0 0,0-1 1 0 0,-1 0-1 0 0,1 1 0 0 0,0-2 2 0 0,3-4 96 0 0,0 0-95 0 0,0 0 0 0 0,-1-1 0 0 0,1 1 0 0 0,-1-1 0 0 0,0 0 0 0 0,0-4-1 0 0,1 2-9 0 0,-3 8 15 0 0,-1-1 0 0 0,1 1-1 0 0,-1 0 1 0 0,1 0 0 0 0,-1 0-1 0 0,0-1 1 0 0,1 1 0 0 0,-1 0-1 0 0,0 0 1 0 0,0-1 0 0 0,0 1-1 0 0,0 0 1 0 0,0-1 0 0 0,0 1-1 0 0,0 0-5 0 0,-1-5 72 0 0,0 4-75 0 0,1 1-1 0 0,-1 0 1 0 0,0-1-1 0 0,1 1 1 0 0,-1 0-1 0 0,0 0 1 0 0,0 0-1 0 0,0 0 1 0 0,0-1-1 0 0,0 2 1 0 0,-1-2 3 0 0,1 1-104 0 0,0 0 81 0 0,1 1 25 0 0,0 0 0 0 0,0 0 0 0 0,0 0 0 0 0,-1 0 0 0 0,1 0 0 0 0,0 0 0 0 0,0 0 0 0 0,0 0 0 0 0,0 0 0 0 0,0 0-1 0 0,0-1 1 0 0,0 1 0 0 0,0 0 0 0 0,0 0 0 0 0,-1 0 0 0 0,1 0 0 0 0,0 0 0 0 0,0 0 0 0 0,0 0 0 0 0,0 0 0 0 0,0 0 0 0 0,0 0 0 0 0,0 0 0 0 0,0-1 0 0 0,0 1 0 0 0,0 0 0 0 0,0 0 0 0 0,0 0 0 0 0,0 0 0 0 0,0 0 0 0 0,0 0 0 0 0,0 0 0 0 0,0 0 0 0 0,0-1 0 0 0,0 1 0 0 0,0 0 0 0 0,0 0 0 0 0,0 0 0 0 0,0 0 0 0 0,0 0 0 0 0,0 0 0 0 0,0 0-2 0 0,1-6 118 0 0,4-12-46 0 0,-6 17-176 0 0,1 1 105 0 0,0-1 0 0 0,0 1 0 0 0,0 0 0 0 0,0 0 1 0 0,0-1-1 0 0,0 1 0 0 0,0 0 0 0 0,0 0 0 0 0,0-1 0 0 0,-1 1 0 0 0,1 0 1 0 0,0 0-1 0 0,0 0 0 0 0,0-1 0 0 0,0 1 0 0 0,-1 0 0 0 0,1 0 0 0 0,0 0 0 0 0,0 0 1 0 0,0-1-1 0 0,-1 1 0 0 0,1 0 0 0 0,0 0 0 0 0,0 0 0 0 0,-1 0-1 0 0,1 0 0 0 0,0 0 0 0 0,0 0-1 0 0,0 0 1 0 0,0 0 0 0 0,-1 0-1 0 0,1 0 1 0 0,0 0 0 0 0,0 0-1 0 0,0 0 1 0 0,0 0 0 0 0,0 0-1 0 0,-1 0 1 0 0,1 0 0 0 0,0 0-1 0 0,0 0 1 0 0,0 0 0 0 0,0 0-1 0 0,-1 0 1 0 0,1 0 0 0 0,0 0-1 0 0,0 0 1 0 0,0 0 0 0 0,0 0-1 0 0,0 0 1 0 0,0 0 0 0 0,-1-1-1 0 0,1 1 1 0 0,0 0 0 0 0,0 0 0 0 0,0 0-1 0 0,0 0 1 0 0,0 0 0 0 0,0 0-1 0 0,0-1 1 0 0,0 1 0 0 0,-1 0-1 0 0,1 0 1 0 0,0 0 0 0 0,0 0-1 0 0,0 0 1 0 0,0-1 0 0 0,0 1-1 0 0,0 0 1 0 0,0 0 0 0 0,0 0 0 0 0,-1-2 105 0 0,0-3-60 0 0,0 3-165 0 0,2 1 122 0 0,-1 0 0 0 0,1 0 0 0 0,-1 0 0 0 0,1 0 0 0 0,-1 0-1 0 0,0 0 1 0 0,0 0 0 0 0,1 1 0 0 0,-1-1 0 0 0,0 0 0 0 0,0 0-1 0 0,0 0 1 0 0,0 0 0 0 0,0 0 0 0 0,0-1-2 0 0,0 0 70 0 0,0 1-68 0 0,0 1 1 0 0,0 0-1 0 0,0 0 1 0 0,0 0-1 0 0,0 0 1 0 0,0-1 0 0 0,0 1-1 0 0,0 0 1 0 0,0 0-1 0 0,0 0 1 0 0,0-1-1 0 0,0 1 1 0 0,0 0-1 0 0,0 0 1 0 0,0 0 0 0 0,0 0-1 0 0,0-1 1 0 0,0 1-1 0 0,0 0 1 0 0,-1 0-1 0 0,1 0 1 0 0,0 0-1 0 0,0-1 1 0 0,0 1 0 0 0,0 0-1 0 0,0 0 1 0 0,0 0-1 0 0,0 0 1 0 0,-1 0-1 0 0,1 0 1 0 0,0-1-1 0 0,0 1 1 0 0,0 0 0 0 0,0 0-1 0 0,-1 0 1 0 0,1 0-1 0 0,0 0 1 0 0,0 0-1 0 0,0 0 1 0 0,0 0-1 0 0,-1 0 1 0 0,1 0 0 0 0,0 0-1 0 0,0 0 1 0 0,0 0-1 0 0,-1 0 1 0 0,1 0-3 0 0,-6-8-54 0 0,4 3 81 0 0,1 1-126 0 0,0 6 14 0 0,1-3 82 0 0,1-6 45 0 0,-1 5 28 0 0,-1 3 45 0 0,-2 1-249 0 0,3-2 138 0 0,-1 0-1 0 0,1 1 1 0 0,0-1-1 0 0,-1 0 1 0 0,1 0-1 0 0,0 0 0 0 0,0 1 1 0 0,-1-1-1 0 0,1 0 1 0 0,0 0-1 0 0,-1 1 1 0 0,1-1-1 0 0,0 0 1 0 0,0 0-1 0 0,0 1 0 0 0,-1-1 1 0 0,1 0-1 0 0,0 1 1 0 0,0-1-1 0 0,0 0 1 0 0,0 1-4 0 0,0-1-42 0 0,2-10 129 0 0,-2 10-183 0 0,0 0 96 0 0,0 0-1 0 0,1 0 0 0 0,-1 0 0 0 0,0 0 1 0 0,0 0-1 0 0,0-1 0 0 0,0 1 1 0 0,0 0-1 0 0,0 0 0 0 0,0 0 0 0 0,0 0 1 0 0,0 0-1 0 0,0 0 0 0 0,0 0 1 0 0,0 0-1 0 0,0 0 0 0 0,0 0 1 0 0,0 0-1 0 0,0 0 0 0 0,0 0 0 0 0,0 0 1 0 0,0 0-1 0 0,1 0 0 0 0,-1 0 1 0 0,0-1-1 0 0,0 1 0 0 0,0 0 0 0 0,0 0 1 0 0,0 0-1 0 0,0 0 0 0 0,0 0 1 0 0,0 0-1 0 0,0 0 0 0 0,0 0 0 0 0,0 0 1 0 0,0 0-1 0 0,0 0 0 0 0,0 0 1 0 0,0 0-1 0 0,-1-1 0 0 0,1 1 0 0 0,0 0 1 0 0,0 0-1 0 0,0 0 0 0 0,0 0 1 0 0,0 0-1 0 0,0 0 0 0 0,0 0 0 0 0,0 0 1 0 0,0 0-1 0 0,0 0 0 0 0,0 0 1 0 0,0 0-1 0 0,0 0 0 0 0,0 0 0 0 0,0 0 1 0 0,0 0-1 0 0,0 0 0 0 0,0 0 1 0 0,0 0-1 0 0,-1 0 0 0 0,1 0 0 0 0,0 0 1 0 0,0-1 0 0 0,0 2-22 0 0,1-1 24 0 0,-1 0 0 0 0,0 0 0 0 0,0 0 0 0 0,0 0 0 0 0,0 0 0 0 0,1 0 0 0 0,-1 0 0 0 0,0 0 0 0 0,0 0 0 0 0,0 0 0 0 0,0 0 0 0 0,1 0 0 0 0,-1 0 0 0 0,0 0 0 0 0,0 0 0 0 0,0 0 0 0 0,0 0 0 0 0,1 0 0 0 0,-1 0 0 0 0,0 0 0 0 0,0 0 0 0 0,0 0-1 0 0,0 0 1 0 0,0 0 0 0 0,1 0 0 0 0,-1 0 0 0 0,0 0 0 0 0,0 0 0 0 0,0 0 0 0 0,0-1 0 0 0,0 1 0 0 0,1 0 0 0 0,-1 0 0 0 0,0 0 0 0 0,0 0 0 0 0,0 0 0 0 0,0 0 0 0 0,0-1 0 0 0,0 1 0 0 0,0 0 0 0 0,0 0 0 0 0,0 0 0 0 0,0 0 0 0 0,0-1 0 0 0,1 1 0 0 0,-1 0 0 0 0,0 0 0 0 0,0 0 0 0 0,0 0 0 0 0,0-1 0 0 0,0 1 0 0 0,0 0 0 0 0,0 0 0 0 0,0 0 0 0 0,-1 0 0 0 0,1-1 0 0 0,0 1 0 0 0,0 0 0 0 0,0 0 0 0 0,0 0-2 0 0,1-2 43 0 0,-1 2-41 0 0,0 0 1 0 0,0 1-1 0 0,0-1 1 0 0,-1 0-1 0 0,1 0 1 0 0,0 0 0 0 0,0 1-1 0 0,0-1 1 0 0,0 0-1 0 0,0 0 1 0 0,0 0-1 0 0,0 0 1 0 0,0 1-1 0 0,-1-1 1 0 0,1 0 0 0 0,0 0-1 0 0,0 0 1 0 0,0 0-1 0 0,0 0 1 0 0,-1 0-1 0 0,1 1 1 0 0,0-1-1 0 0,0 0-2 0 0,-4 5 22 0 0,10-14 34 0 0,-5 6-132 0 0,-1 7-123 0 0,0-4 201 0 0,0 0 1 0 0,0 0-1 0 0,0 0 1 0 0,0 0-1 0 0,0 0 0 0 0,0 0 1 0 0,0 0-1 0 0,0 0 1 0 0,0 0-1 0 0,0 0 0 0 0,0 0 1 0 0,0 0-1 0 0,0 0 1 0 0,0 0-1 0 0,0 1 0 0 0,0-1 1 0 0,0 0-1 0 0,0 0 1 0 0,0 0-1 0 0,1 0 0 0 0,-1 0 1 0 0,0 0-1 0 0,0 0 1 0 0,0 0-1 0 0,0 0 0 0 0,0 0 1 0 0,0 0-1 0 0,0 0 1 0 0,0 0-1 0 0,0 0 0 0 0,0 0 1 0 0,0 0-1 0 0,0 0 1 0 0,0 0-1 0 0,1 0 0 0 0,-1 0 1 0 0,0 0-1 0 0,0 0 0 0 0,0 0 1 0 0,0 0-1 0 0,0 0 1 0 0,0 0-3 0 0,6-6 15 0 0,-5 6-15 0 0,-1 0 0 0 0,0 0 0 0 0,0 0 0 0 0,1 0-1 0 0,-1 0 1 0 0,0 0 0 0 0,0 0 0 0 0,1 0 0 0 0,-1 0 0 0 0,0 0 0 0 0,1 0-1 0 0,-1 0 1 0 0,0 0 0 0 0,0 0 0 0 0,1 0 0 0 0,-1 0 0 0 0,0 0 0 0 0,0 0-1 0 0,1 0 1 0 0,-1 0 0 0 0,0 0 0 0 0,0 0 0 0 0,1 0 0 0 0,-1 1 0 0 0,0-1 0 0 0,0 0-1 0 0,1 0 1 0 0,-1 0 0 0 0,0 1 0 0 0,0-1 0 0 0,0 0 0 0 0,1 0 0 0 0,0 1 117 0 0,0 0-118 0 0,0-1-1 0 0,0 0 0 0 0,0 0 1 0 0,0 1-1 0 0,0-1 0 0 0,0 0 1 0 0,0 0-1 0 0,0 0 0 0 0,0 0 1 0 0,0 0-1 0 0,-1 0 0 0 0,1 0 1 0 0,0-1-1 0 0,0 1 0 0 0,0 0 1 0 0,0-1-1 0 0,1 1 2 0 0,9-2 98 0 0,-5 2-130 0 0,-6 0 35 0 0,1 0-1 0 0,-1 0 1 0 0,1 0 0 0 0,0 0-1 0 0,-1 0 1 0 0,1 0-1 0 0,-1 0 1 0 0,1 1-1 0 0,0-1 1 0 0,-1 0-1 0 0,1 0 1 0 0,-1 0-1 0 0,1 1 1 0 0,-1-1-1 0 0,1 0-2 0 0,1 1-57 0 0,-2 0 58 0 0,1-1 1 0 0,-1 0-1 0 0,1 0 0 0 0,-1 0 1 0 0,0 1-1 0 0,1-1 0 0 0,-1 0 1 0 0,1 0-1 0 0,-1 1 0 0 0,0-1 1 0 0,1 0-1 0 0,-1 1 0 0 0,0-1 1 0 0,0 1-1 0 0,1-1 0 0 0,-1 0 1 0 0,0 1-1 0 0,0-1 0 0 0,0 1 1 0 0,1-1-2 0 0,-1 1 7 0 0,0-1-1 0 0,1 1 1 0 0,-1-1 0 0 0,0 0 0 0 0,1 1 0 0 0,-1-1-1 0 0,0 1 1 0 0,1-1 0 0 0,-1 0 0 0 0,1 1 0 0 0,-1-1-1 0 0,1 0 1 0 0,-1 0 0 0 0,1 1 0 0 0,-1-1 0 0 0,1 0 0 0 0,-1 0-1 0 0,1 0-6 0 0,12 3 116 0 0,-5-1-196 0 0,-8-2 86 0 0,0 0-1 0 0,1 0 0 0 0,0 0 0 0 0,-1 0-1 0 0,1 0 1 0 0,-1 0 0 0 0,1 1-1 0 0,-1-1 1 0 0,1 0 0 0 0,-1 0 0 0 0,1 1-1 0 0,-1-1 1 0 0,1 0 0 0 0,-1 1 0 0 0,1-1-1 0 0,-1 1 1 0 0,1-1 0 0 0,-1 0-1 0 0,0 1 1 0 0,1-1 0 0 0,-1 1 0 0 0,0-1-1 0 0,1 1 1 0 0,-1-1 0 0 0,0 1 0 0 0,0 0-6 0 0,1-1 0 0 0,-1 0 0 0 0,0 1 0 0 0,0-1 0 0 0,1 0-1 0 0,-1 0 1 0 0,0 0 0 0 0,1 1 0 0 0,-1-1-1 0 0,0 0 1 0 0,1 0 0 0 0,-1 0 0 0 0,1 0 0 0 0,-1 1-1 0 0,0-1 1 0 0,1 0 0 0 0,-1 0 0 0 0,1 0-1 0 0,-1 0 1 0 0,0 0 0 0 0,1 0 0 0 0,-1 0 0 0 0,0 0-1 0 0,1 0 1 0 0,-1 0 1 0 0,16-1-37 0 0,-10 1-3 0 0,-2-4 314 0 0,-2 2-196 0 0,-1 4-198 0 0,-1-2 107 0 0,0 0 1 0 0,1 0 0 0 0,-1 1-1 0 0,1-1 1 0 0,-1 0 0 0 0,0 0-1 0 0,1 0 1 0 0,-1 1-1 0 0,1-1 1 0 0,-1 0 0 0 0,1 0-1 0 0,-1 0 1 0 0,1 0-1 0 0,-1 0 1 0 0,1 0 0 0 0,-1 0-1 0 0,1 0 1 0 0,-1 0 0 0 0,0 0-1 0 0,1 0 1 0 0,-1 0 12 0 0,2 0 110 0 0,-2 0-122 0 0,1 1-1 0 0,-1-1 0 0 0,1 0 0 0 0,-1 1 0 0 0,1-1 1 0 0,-1 0-1 0 0,1 0 0 0 0,-1 1 0 0 0,1-1 0 0 0,-1 0 1 0 0,1 0-1 0 0,-1 0 0 0 0,1 0 13 0 0,1-1-175 0 0,-3-4 191 0 0,-4 5 32 0 0,1-2-372 0 0,3 1 325 0 0,-1 0 1 0 0,1 1-1 0 0,0-1 1 0 0,0 0 0 0 0,-1 1-1 0 0,1 0 1 0 0,0-1-1 0 0,-1 1 1 0 0,1 0 0 0 0,0-1-1 0 0,-1 1-1 0 0,-23-2-180 0 0,19 2 194 0 0,1-1 0 0 0,-1 1 0 0 0,1 0-1 0 0,-1 0 1 0 0,1 0 0 0 0,-3 1-14 0 0,8-1-3 0 0,-1 0 1 0 0,0 1-1 0 0,0-1 0 0 0,0 0 1 0 0,1 0-1 0 0,-1 0 0 0 0,0 1 1 0 0,0-1-1 0 0,1 0 0 0 0,-1 1 1 0 0,0-1-1 0 0,1 1 0 0 0,-1-1 1 0 0,0 1 2 0 0,1 1-54 0 0,0-2 67 0 0,1-1-1 0 0,0 1 0 0 0,-1 0 0 0 0,1 0 1 0 0,-1 0-1 0 0,1-1 0 0 0,0 1 0 0 0,-1 0 1 0 0,1 0-1 0 0,0 0 0 0 0,-1 0 0 0 0,1 0 1 0 0,0 0-1 0 0,-1 0 0 0 0,1 0 1 0 0,0 0-1 0 0,-1 1 0 0 0,1-1 0 0 0,-1 0 1 0 0,1 0-13 0 0,17 5 69 0 0,-12-4 33 0 0,0 0 0 0 0,0 0 0 0 0,1 0 0 0 0,-1-1-102 0 0,1 1 101 0 0,1 0 0 0 0,5 1-101 0 0,51 13 133 0 0,-50-13 100 0 0,-10-2-281 0 0,1 1 0 0 0,-1 0-1 0 0,0 0 1 0 0,3 1 48 0 0,-3-1-5 0 0,1 0 1 0 0,-1 0-1 0 0,1 0 1 0 0,-1 0-1 0 0,1-1 1 0 0,-1 0-1 0 0,1 0 1 0 0,0 0 4 0 0,15 1-136 0 0,-18-1 129 0 0,4 0 57 0 0,1 1 0 0 0,0-1 0 0 0,-1 1 0 0 0,1 1 0 0 0,-1 0 0 0 0,1 0 0 0 0,-1 0 0 0 0,2 1-50 0 0,23 14-38 0 0,-30-17 39 0 0,-1 1 1 0 0,1-1-1 0 0,0 0 1 0 0,-1 1-1 0 0,1-1 1 0 0,-1 0-1 0 0,1 1 1 0 0,-1-1-1 0 0,1 1 1 0 0,-1-1-1 0 0,0 1 1 0 0,1-1-1 0 0,-1 1 1 0 0,1-1-1 0 0,-1 1 1 0 0,0 0-2 0 0,9 1-63 0 0,-9-1 62 0 0,1 1-1 0 0,0-1 1 0 0,-1 0-1 0 0,1 0 1 0 0,0 0-1 0 0,0 0 1 0 0,0 0 0 0 0,0 0-1 0 0,0 0 1 0 0,0-1-1 0 0,0 1 1 0 0,1 0 0 0 0,-1-1-1 0 0,0 1 1 0 0,0 0-1 0 0,1-1 1 0 0,-1 0 0 0 0,0 1-1 0 0,1-1 2 0 0,0 0-8 0 0,0 1 0 0 0,-1-1 0 0 0,1 0 0 0 0,0 1-1 0 0,-1-1 1 0 0,1 1 0 0 0,0-1 0 0 0,0 1 8 0 0,4 2 41 0 0,-5-1 42 0 0,-1-2-83 0 0,0 0 1 0 0,0 1-1 0 0,0-1 1 0 0,0 1-1 0 0,0-1 0 0 0,0 0 1 0 0,0 1-1 0 0,0-1 1 0 0,1 1-1 0 0,-1-1 1 0 0,0 0-1 0 0,0 1 0 0 0,0-1 1 0 0,1 0-1 0 0,-1 1 1 0 0,0-1-1 0 0,0 0 1 0 0,1 1-1 0 0,-1-1 0 0 0,0 0 1 0 0,1 1-1 0 0,-1-1 0 0 0,3 1-156 0 0,-3-1 159 0 0,1 0 1 0 0,-1 0 0 0 0,0 1-1 0 0,1-1 1 0 0,-1 0-1 0 0,0 0 1 0 0,1 0 0 0 0,-1 0-1 0 0,0 0 1 0 0,0 1 0 0 0,1-1-1 0 0,-1 0 1 0 0,0 0 0 0 0,1 1-1 0 0,-1-1 1 0 0,0 0 0 0 0,0 0-1 0 0,0 1 1 0 0,1-1-1 0 0,-1 0 1 0 0,0 1 0 0 0,0-1-1 0 0,0 0 1 0 0,0 1 0 0 0,1-1-1 0 0,-1 0 1 0 0,0 1 0 0 0,0-1-4 0 0,2 42-4 0 0,-1-25-14 0 0,1-6 93 0 0,-3-2-131 0 0,1-1 1 0 0,-1 0-1 0 0,1 2 56 0 0,0-6-13 0 0,1-3 24 0 0,-1 0 0 0 0,0 1-1 0 0,1-1 1 0 0,-1 0 0 0 0,1 1 0 0 0,-1-1 0 0 0,1 0-1 0 0,0 0 1 0 0,0 1 0 0 0,-1-1 0 0 0,1 0 0 0 0,1 1-11 0 0,3 5 54 0 0,-1-2-109 0 0,-4-5 60 0 0,1 0 0 0 0,-1 0-1 0 0,0 1 1 0 0,0-1 0 0 0,0 0 0 0 0,1 0-1 0 0,-1 0 1 0 0,0 1 0 0 0,0-1 0 0 0,0 0-1 0 0,0 0 1 0 0,1 1 0 0 0,-1-1 0 0 0,0 0-1 0 0,0 1 1 0 0,0-1 0 0 0,0 0 0 0 0,0 1-1 0 0,0-1 1 0 0,0 0 0 0 0,0 0 0 0 0,0 1-1 0 0,0-1 1 0 0,0 0 0 0 0,0 1 0 0 0,0-1-1 0 0,0 0 1 0 0,0 1 0 0 0,0-1 0 0 0,0 0 0 0 0,0 0-1 0 0,-1 1-4 0 0,1 2 5 0 0,0 0-1 0 0,0 0 1 0 0,0-1-1 0 0,1 1 1 0 0,-1 0-1 0 0,1 0 1 0 0,-1 0-1 0 0,1 0 1 0 0,0 0-1 0 0,0-1 1 0 0,0 1-5 0 0,3 2-37 0 0,-4-5 33 0 0,0 0-1 0 0,1 0 0 0 0,-1 1 0 0 0,0-1 1 0 0,0 0-1 0 0,1 1 0 0 0,-1-1 0 0 0,0 0 0 0 0,0 1 1 0 0,0-1-1 0 0,0 0 0 0 0,1 1 0 0 0,-1-1 1 0 0,0 0-1 0 0,0 1 0 0 0,0-1 0 0 0,0 1 5 0 0,1 4 13 0 0,0 0 0 0 0,0-1 0 0 0,0 1 0 0 0,2 3-13 0 0,-3-7-4 0 0,1 0 0 0 0,-1 0-1 0 0,0 0 1 0 0,0 0-1 0 0,0 0 1 0 0,0 0 0 0 0,0 0-1 0 0,0 0 1 0 0,0 0 0 0 0,0 0-1 0 0,0 0 1 0 0,-1 0 0 0 0,1 0-1 0 0,0 0 1 0 0,-1 0 0 0 0,1 0 4 0 0,-1 0-1 0 0,1 0 1 0 0,0 0-1 0 0,-1 0 1 0 0,1-1 0 0 0,0 1-1 0 0,0 0 1 0 0,0 0 0 0 0,-1 0-1 0 0,1 0 1 0 0,0 0 0 0 0,0 0-1 0 0,1 0 1 0 0,-1 0 0 0 0,0 1 0 0 0,1 1 58 0 0,-1-3-62 0 0,1 0 0 0 0,-1 1 0 0 0,0-1 0 0 0,0 1 0 0 0,0-1 0 0 0,0 0 0 0 0,1 1 0 0 0,-1-1 0 0 0,0 0 0 0 0,0 1 0 0 0,0-1 0 0 0,0 1 0 0 0,0-1 0 0 0,0 0 0 0 0,0 1 0 0 0,0-1 0 0 0,0 1 0 0 0,-1-1 0 0 0,1 1 4 0 0,0-1 4 0 0,0 1 1 0 0,0 0-1 0 0,0 0 0 0 0,0 0 0 0 0,1 0 1 0 0,-1 0-1 0 0,0-1 0 0 0,0 1 0 0 0,0 0 1 0 0,1 0-1 0 0,-1 0 0 0 0,1-1 0 0 0,-1 1 1 0 0,0 0-1 0 0,1 0 0 0 0,-1-1 0 0 0,1 1 0 0 0,0 0 1 0 0,-1-1-1 0 0,1 1 0 0 0,0-1-4 0 0,5 9-113 0 0,-6-8 113 0 0,1 0 0 0 0,-1 0 0 0 0,1 0 0 0 0,-1 0 0 0 0,1 0 0 0 0,-1-1 0 0 0,1 1 0 0 0,0 0-1 0 0,0 0 1 0 0,-1-1 0 0 0,1 1 0 0 0,0-1 0 0 0,0 1 0 0 0,0 0 0 0 0,1-1 0 0 0,4 5-564 0 0,-6-4 274 0 0,0-1 1 0 0,0 0-1 0 0,0 0 1 0 0,0 0-1 0 0,0 1 1 0 0,0-1-1 0 0,0 0 1 0 0,0 0-1 0 0,0 1 1 0 0,0-1-1 0 0,0 0 1 0 0,0 0-1 0 0,0 1 1 0 0,0-1-1 0 0,0 0 1 0 0,0 0-1 0 0,0 0 1 0 0,0 1-1 0 0,-1-1 1 0 0,1 0-1 0 0,0 0 1 0 0,0 0-1 0 0,0 0 1 0 0,0 1-1 0 0,-1-1 1 0 0,1 0-1 0 0,0 0 1 0 0,0 0-1 0 0,0 0 1 0 0,-1 0-1 0 0,1 1 1 0 0,0-1 289 0 0,-11 6-8456 0 0,-1-3 5298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11:56:45.91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0 103 8506 0 0,'2'-3'485'0'0,"-1"0"1"0"0,1 0 0 0 0,0 0-1 0 0,0 0 1 0 0,0 0-1 0 0,1 1 1 0 0,-1-1 0 0 0,0 1-1 0 0,1-1 1 0 0,0 1-1 0 0,-1 0 1 0 0,1 0 0 0 0,0 1-1 0 0,3-2-485 0 0,5-2 1226 0 0,1 0 0 0 0,-1 1 0 0 0,9-2-1226 0 0,6-1 445 0 0,3-3-49 0 0,1 2 0 0 0,0 1 1 0 0,1 2-1 0 0,10 0-396 0 0,-22 3 4 0 0,0 1 1 0 0,0 2-1 0 0,0-1 0 0 0,0 2 0 0 0,-1 1 1 0 0,1 0-1 0 0,11 5-4 0 0,-27-8-4 0 0,-1 1-1 0 0,0-1 1 0 0,0 1 0 0 0,0 0 0 0 0,1 0-1 0 0,-1 0 1 0 0,0 0 0 0 0,0 0 0 0 0,0 0-1 0 0,0 0 1 0 0,-1 1 0 0 0,1-1 0 0 0,0 1-1 0 0,0 0 1 0 0,-1-1 0 0 0,1 1 0 0 0,-1 0-1 0 0,0 0 1 0 0,1 0 0 0 0,-1 0 0 0 0,0 0-1 0 0,0 0 1 0 0,0 0 0 0 0,0 0 0 0 0,-1 0-1 0 0,1 1 1 0 0,-1-1 0 0 0,1 0 0 0 0,-1 1-1 0 0,0-1 1 0 0,0 0 0 0 0,0 1 0 0 0,0-1-1 0 0,0 0 1 0 0,0 0 0 0 0,-1 1 0 0 0,1-1-1 0 0,-1 0 1 0 0,0 0 0 0 0,1 1 4 0 0,-5 8-178 0 0,1 1 1 0 0,-2-1-1 0 0,1 0 1 0 0,-1-1-1 0 0,-1 0 1 0 0,-7 10 177 0 0,1-2-310 0 0,-1-1 0 0 0,-1-1 1 0 0,-1 0-1 0 0,-1 0 310 0 0,10-9-182 0 0,-1-1-1 0 0,0 0 1 0 0,0-1 0 0 0,-1 0-1 0 0,0 0 1 0 0,0-1 0 0 0,0 0 0 0 0,0 0-1 0 0,0-1 1 0 0,-3 0 182 0 0,0 2-75 0 0,10-5 85 0 0,1 1 0 0 0,0 0-1 0 0,0-1 1 0 0,-1 1 0 0 0,1-1 0 0 0,-1 1-1 0 0,1-1 1 0 0,0 0 0 0 0,-1 1 0 0 0,1-1-1 0 0,-1 0 1 0 0,1 0 0 0 0,0 0 0 0 0,-1 0-1 0 0,1 0 1 0 0,-1 0 0 0 0,1-1 0 0 0,-1 1-1 0 0,1 0 1 0 0,0-1 0 0 0,-1 1 0 0 0,1-1-1 0 0,-1 0-9 0 0,2 1 7 0 0,0 0 1 0 0,0 0-1 0 0,0 0 0 0 0,0-1 0 0 0,-1 1 0 0 0,1 0 1 0 0,0 0-1 0 0,0 0 0 0 0,0-1 0 0 0,0 1 0 0 0,0 0 1 0 0,0 0-1 0 0,0 0 0 0 0,0-1 0 0 0,0 1 0 0 0,0 0 1 0 0,0 0-1 0 0,0 0 0 0 0,0-1 0 0 0,0 1 0 0 0,0 0 1 0 0,0 0-1 0 0,0-1 0 0 0,0 1 0 0 0,0 0 0 0 0,0 0 0 0 0,0 0 1 0 0,0-1-1 0 0,0 1 0 0 0,0 0 0 0 0,0 0 0 0 0,0 0 1 0 0,0-1-1 0 0,1 1 0 0 0,-1 0 0 0 0,0 0 0 0 0,0 0 1 0 0,0-1-1 0 0,0 1 0 0 0,1 0 0 0 0,-1 0 0 0 0,0 0 1 0 0,0 0-1 0 0,0 0-7 0 0,15-10 399 0 0,15-3 144 0 0,-9 8-494 0 0,0 1-1 0 0,0 0 1 0 0,1 2-1 0 0,-1 1 1 0 0,1 0 0 0 0,15 3-49 0 0,-28-2-22 0 0,0 2 0 0 0,1-1 1 0 0,-1 1-1 0 0,0 0 0 0 0,0 1 1 0 0,0 0-1 0 0,0 1 1 0 0,-1 0-1 0 0,1 0 0 0 0,-1 0 1 0 0,0 1-1 0 0,0 1 0 0 0,-1-1 1 0 0,1 1-1 0 0,-1 1 1 0 0,1 1 21 0 0,-1 1 23 0 0,-2 0 1 0 0,0 1-1 0 0,0-1 1 0 0,0 1 0 0 0,-1 0-1 0 0,-1 0 1 0 0,0 1 0 0 0,0-1-1 0 0,-1 1 1 0 0,0-1 0 0 0,0 11-24 0 0,-1-12 121 0 0,-1 0 1 0 0,-1 0-1 0 0,0 0 1 0 0,0 0-1 0 0,0 0 1 0 0,-1-1-1 0 0,-1 1 1 0 0,1-1-1 0 0,-1 1 1 0 0,-1-1-1 0 0,0 0 0 0 0,-2 5-121 0 0,-2-1 165 0 0,0 1-1 0 0,-1-1 1 0 0,0-1-1 0 0,-1 1 0 0 0,0-2 1 0 0,-1 1-1 0 0,0-1-164 0 0,4-5 59 0 0,-1 0 0 0 0,1 0-1 0 0,-1 0 1 0 0,0-1 0 0 0,0-1-1 0 0,0 1 1 0 0,-1-1 0 0 0,1-1-1 0 0,-1 1 1 0 0,-2-1-59 0 0,-15 3 237 0 0,0-2 1 0 0,-21 1-238 0 0,30-4-664 0 0,0 0 1 0 0,0-1-1 0 0,-10-2 664 0 0,12 0-1024 0 0,1 0-1 0 0,0-1 0 0 0,0 0 1 0 0,0-1-1 0 0,0-1 0 0 0,1 0 1 0 0,0 0-1 0 0,0-2 1 0 0,1 0-1 0 0,0 0 0 0 0,-5-5 1025 0 0,-24-25-7855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11:56:53.69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37 3185 0 0,'4'-4'388'0'0,"-1"0"1"0"0,1 0-1 0 0,-1 1 1 0 0,1-1 0 0 0,1 1-1 0 0,-1 0 1 0 0,0 0-1 0 0,3-2-388 0 0,-6 5 74 0 0,-1 0 0 0 0,1-1 0 0 0,0 1-1 0 0,0-1 1 0 0,-1 1 0 0 0,1 0 0 0 0,0-1-1 0 0,0 1 1 0 0,-1 0 0 0 0,1 0 0 0 0,0 0-1 0 0,0 0 1 0 0,0 0 0 0 0,-1-1 0 0 0,1 1 0 0 0,0 1-1 0 0,0-1 1 0 0,0 0 0 0 0,-1 0 0 0 0,1 0-1 0 0,0 0 1 0 0,0 1 0 0 0,0-1 0 0 0,-1 0 0 0 0,1 0-1 0 0,0 1 1 0 0,-1-1 0 0 0,1 1 0 0 0,0-1-1 0 0,-1 1 1 0 0,1-1 0 0 0,0 1 0 0 0,-1-1-1 0 0,1 1 1 0 0,-1 0 0 0 0,1-1 0 0 0,-1 1 0 0 0,1 0-1 0 0,-1-1 1 0 0,0 1 0 0 0,1 0 0 0 0,-1 0-1 0 0,0-1 1 0 0,1 1 0 0 0,-1 0 0 0 0,0 0-1 0 0,0-1 1 0 0,0 1 0 0 0,0 0 0 0 0,0 0 0 0 0,0 0-1 0 0,0 0 1 0 0,0-1 0 0 0,0 1-74 0 0,4 57 3177 0 0,-2 0 1 0 0,-3 10-3178 0 0,1 59 2001 0 0,26 476 1577 0 0,-20-30-3774 0 0,-2-35-1473 0 0,-2-440 1017 0 0,6 104-2677 0 0,-4-164 933 0 0,1 0-1 0 0,2 0 0 0 0,2 0 1 0 0,3 5 2396 0 0,1-8-3338 0 0,2-11-95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11:56:53.69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748 65 1120 0 0,'0'-4'308'0'0,"0"0"-1"0"0,0 1 0 0 0,-1-1 0 0 0,1 0 1 0 0,-1 1-1 0 0,0-1 0 0 0,0 0 0 0 0,0 0-307 0 0,1 3 47 0 0,-1 1-1 0 0,1-1 0 0 0,-1 1 0 0 0,1-1 1 0 0,0 1-1 0 0,-1-1 0 0 0,1 1 0 0 0,-1-1 1 0 0,1 1-1 0 0,-1-1 0 0 0,1 1 0 0 0,-1 0 1 0 0,1-1-1 0 0,-1 1 0 0 0,0 0 0 0 0,1 0 0 0 0,-1-1 1 0 0,1 1-1 0 0,-1 0 0 0 0,0 0 0 0 0,1 0 1 0 0,-1 0-1 0 0,0 0 0 0 0,1 0 0 0 0,-1 0 1 0 0,0 0-1 0 0,1 0 0 0 0,-1 0 0 0 0,1 0 0 0 0,-1 0 1 0 0,0 0-1 0 0,1 0 0 0 0,-1 1 0 0 0,0-1 1 0 0,1 0-1 0 0,-1 1 0 0 0,1-1 0 0 0,-1 0 1 0 0,1 1-1 0 0,-1-1 0 0 0,1 0 0 0 0,-1 1 1 0 0,1-1-1 0 0,-1 1 0 0 0,1-1 0 0 0,-1 1-46 0 0,-6 4 494 0 0,0 1 1 0 0,1 0-1 0 0,-1 1 0 0 0,-5 6-494 0 0,-6 7 748 0 0,3-4-219 0 0,2 1 1 0 0,-1 0 0 0 0,2 0-1 0 0,1 2 1 0 0,-6 11-530 0 0,-9 22 1815 0 0,-7 24-1815 0 0,30-68 162 0 0,0-1-1 0 0,0 1 0 0 0,1 0 0 0 0,0 0 0 0 0,0-1 0 0 0,1 1 0 0 0,0 2-161 0 0,1-8 22 0 0,0-1 1 0 0,0 1-1 0 0,0 0 0 0 0,0-1 0 0 0,1 1 1 0 0,-1-1-1 0 0,0 1 0 0 0,1 0 1 0 0,0-1-1 0 0,-1 1 0 0 0,1-1 1 0 0,0 1-1 0 0,-1-1 0 0 0,1 0 0 0 0,0 1 1 0 0,0-1-1 0 0,0 0 0 0 0,0 0 1 0 0,0 1-1 0 0,1-1 0 0 0,-1 0 0 0 0,0 0 1 0 0,1 0-1 0 0,-1 0 0 0 0,0-1 1 0 0,1 1-1 0 0,-1 0 0 0 0,1-1 0 0 0,-1 1 1 0 0,1-1-1 0 0,-1 1 0 0 0,1-1 1 0 0,0 1-1 0 0,-1-1 0 0 0,1 0 1 0 0,-1 0-1 0 0,1 0-22 0 0,7 1 51 0 0,-1-1 0 0 0,0 0 1 0 0,1-1-1 0 0,-1 1 0 0 0,0-2 0 0 0,0 1 0 0 0,1-1 1 0 0,-1 0-1 0 0,0-1 0 0 0,-1 0 0 0 0,1 0 1 0 0,5-3-52 0 0,-1-1 9 0 0,-1 0 0 0 0,1-1 1 0 0,-1 0-1 0 0,0-1 0 0 0,-1 0 1 0 0,0 0-1 0 0,2-4-9 0 0,3-5-56 0 0,0 0 0 0 0,-1-1 0 0 0,-1 0-1 0 0,-1-1 1 0 0,0-1 0 0 0,-2 0 0 0 0,0 0 0 0 0,-1-1 0 0 0,-2 0 0 0 0,0 0 0 0 0,-1-5 56 0 0,-5 22-110 0 0,0-1 0 0 0,0 0 1 0 0,-1 1-1 0 0,0-1 0 0 0,0 0 1 0 0,-1 0-1 0 0,1 1 1 0 0,-1-1-1 0 0,-1-2 110 0 0,1 7-104 0 0,1-1-1 0 0,-1 0 1 0 0,0 0 0 0 0,1 0-1 0 0,-1 1 1 0 0,0-1 0 0 0,0 1-1 0 0,0-1 1 0 0,-1 0 0 0 0,1 1 0 0 0,0 0-1 0 0,-1-1 1 0 0,1 1 0 0 0,-1 0-1 0 0,1 0 1 0 0,-1 0 0 0 0,1 0-1 0 0,-1 0 1 0 0,0 0 0 0 0,1 0-1 0 0,-1 0 1 0 0,0 1 0 0 0,0-1 0 0 0,0 1-1 0 0,0-1 1 0 0,1 1 0 0 0,-1 0-1 0 0,0 0 1 0 0,-1 0 104 0 0,-5 0-558 0 0,0 1 0 0 0,0 0 0 0 0,0 1 0 0 0,1-1 0 0 0,-1 2 0 0 0,1-1 0 0 0,0 1 0 0 0,-1 0 0 0 0,1 0 0 0 0,0 1 0 0 0,1 0 0 0 0,-1 1 0 0 0,-1 1 558 0 0,-33 28-3571 0 0</inkml:trace>
  <inkml:trace contextRef="#ctx0" brushRef="#br0" timeOffset="1">0 996 1936 0 0,'1'3'428'0'0,"0"0"0"0"0,0-1 0 0 0,1 1-1 0 0,-1-1 1 0 0,1 1 0 0 0,-1-1-1 0 0,1 0 1 0 0,0 0 0 0 0,0 0 0 0 0,0 0-1 0 0,0 0 1 0 0,0 0 0 0 0,0 0-1 0 0,0 0 1 0 0,1-1 0 0 0,-1 1 0 0 0,1-1-428 0 0,1 1 343 0 0,0-1 1 0 0,0 0-1 0 0,0 0 1 0 0,0 0 0 0 0,1 0-1 0 0,-1 0 1 0 0,0-1-1 0 0,0 0 1 0 0,0 0 0 0 0,5-1-344 0 0,9-1 417 0 0,-1-2 1 0 0,1 0 0 0 0,-1-2-1 0 0,1 0 1 0 0,1-1-418 0 0,2-1 518 0 0,203-79 1295 0 0,-104 37-1608 0 0,121-30-205 0 0,86 5-5211 0 0,-275 68-4034 0 0,17 1 9245 0 0,-52 5-1721 0 0,7-4 638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11:56:53.69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712 211 6121 0 0,'-2'-1'171'0'0,"1"0"-1"0"0,-1 0 1 0 0,0 0-1 0 0,1 1 0 0 0,-1-1 1 0 0,0 1-1 0 0,0-1 1 0 0,0 1-1 0 0,0-1 1 0 0,1 1-1 0 0,-1 0 0 0 0,0 0 1 0 0,0 0-1 0 0,0 0 1 0 0,0 0-1 0 0,0 1 1 0 0,0-1-1 0 0,1 1 0 0 0,-1-1 1 0 0,0 1-1 0 0,0-1 1 0 0,1 1-1 0 0,-1 0 1 0 0,0 0-1 0 0,1 0 0 0 0,-1 0-170 0 0,-5 4 315 0 0,0 1-1 0 0,1 0 1 0 0,-1 0-1 0 0,2 0 0 0 0,-4 4-314 0 0,1 0 324 0 0,-6 7-28 0 0,1 1-1 0 0,1 1 1 0 0,1 0 0 0 0,1 1-1 0 0,0 0 1 0 0,2 1 0 0 0,0 0-1 0 0,2 0 1 0 0,0 0 0 0 0,0 6-296 0 0,4-19 126 0 0,1 0 0 0 0,0 1 1 0 0,0 0-1 0 0,1-1 1 0 0,0 1-1 0 0,1 4-126 0 0,0-8 84 0 0,-1 0 0 0 0,1 0 1 0 0,0 0-1 0 0,1 0 0 0 0,-1 0 0 0 0,1-1 0 0 0,0 1 0 0 0,0-1 1 0 0,0 1-1 0 0,1-1 0 0 0,1 4-84 0 0,-2-7 41 0 0,0 1 1 0 0,0-1 0 0 0,0 0-1 0 0,0 1 1 0 0,0-1-1 0 0,0 0 1 0 0,0 0-1 0 0,0 0 1 0 0,1 0-1 0 0,-1-1 1 0 0,0 1-1 0 0,1 0 1 0 0,-1-1-1 0 0,0 0 1 0 0,1 1-1 0 0,-1-1 1 0 0,0 0-1 0 0,1 0 1 0 0,2-1-42 0 0,5 0 103 0 0,0 0 0 0 0,0-1 0 0 0,0 0 1 0 0,0-1-104 0 0,0-1 27 0 0,0 0-1 0 0,0-1 1 0 0,0 0 0 0 0,-1 0 0 0 0,0-1 0 0 0,0 0 0 0 0,0-1 0 0 0,-1 0 0 0 0,0-1 0 0 0,0 1 0 0 0,-1-1 0 0 0,0-1 0 0 0,5-6-27 0 0,4-9 9 0 0,-1 0 0 0 0,0-1 0 0 0,-2-1 0 0 0,6-15-9 0 0,-13 25-126 0 0,0 1-1 0 0,-1-1 1 0 0,-1 0 0 0 0,2-11 126 0 0,-6 23-93 0 0,1-1 1 0 0,0 1 0 0 0,-1 0-1 0 0,0-1 1 0 0,0 1 0 0 0,0-1-1 0 0,0 1 1 0 0,-1 0-1 0 0,0-1 1 0 0,0 1 0 0 0,0 0-1 0 0,0-1 1 0 0,-1 1 0 0 0,1 0-1 0 0,-1 0 1 0 0,0 0 0 0 0,-1 0-1 0 0,1 1 1 0 0,-1-2 92 0 0,0 3-150 0 0,1 0 0 0 0,-1 0 0 0 0,1 0 0 0 0,-1 1 0 0 0,0-1 0 0 0,1 1-1 0 0,-1 0 1 0 0,0 0 0 0 0,0 0 0 0 0,0 0 0 0 0,0 0 0 0 0,0 1 0 0 0,0-1 0 0 0,0 1 0 0 0,0 0 0 0 0,0 0 0 0 0,0 0 0 0 0,0 0 0 0 0,0 1 0 0 0,0-1 0 0 0,0 1 0 0 0,0-1 0 0 0,-2 2 150 0 0,-8 2-953 0 0,0 0 0 0 0,1 1 1 0 0,0 1-1 0 0,-10 5 953 0 0,7-2-1327 0 0,1 1 0 0 0,0 1 0 0 0,0 0 0 0 0,-3 4 1327 0 0,-5 5-1456 0 0,-39 27-927 0 0</inkml:trace>
  <inkml:trace contextRef="#ctx0" brushRef="#br0" timeOffset="1">1 1160 6825 0 0,'3'2'706'0'0,"1"-1"0"0"0,-1 0 0 0 0,1 0 0 0 0,0 0 0 0 0,0 0 0 0 0,-1-1-1 0 0,1 0 1 0 0,0 1 0 0 0,0-1 0 0 0,0-1 0 0 0,-1 1 0 0 0,1 0 0 0 0,0-1-1 0 0,1 0-705 0 0,11-4 1103 0 0,0 1-1 0 0,13-7-1102 0 0,3-2 788 0 0,136-43 236 0 0,111-33-437 0 0,48-1-2675 0 0,-292 82 115 0 0,-1 1 0 0 0,1 2 1 0 0,1 1-1 0 0,14 1 1973 0 0,-40 3-2277 0 0,1-1-1 0 0,-1 0 1 0 0,0-1 0 0 0,9-3 2277 0 0,-11-3-2215 0 0</inkml:trace>
  <inkml:trace contextRef="#ctx0" brushRef="#br0" timeOffset="2">1395 29 4729 0 0,'-1'-1'125'0'0,"1"1"-1"0"0,0-1 1 0 0,-1 0 0 0 0,1 0 0 0 0,0 1-1 0 0,-1-1 1 0 0,1 0 0 0 0,0 0-1 0 0,0 0 1 0 0,0 0 0 0 0,0 1 0 0 0,0-1-1 0 0,0 0 1 0 0,0 0 0 0 0,0 0-1 0 0,0 1 1 0 0,0-1 0 0 0,0 0-1 0 0,0 0 1 0 0,1 0 0 0 0,-1 0 0 0 0,0 1-1 0 0,1-1 1 0 0,-1 0 0 0 0,0 0-1 0 0,1 1 1 0 0,-1-1 0 0 0,1 0 0 0 0,-1 1-1 0 0,1-1 1 0 0,-1 1 0 0 0,1-1-1 0 0,0 0 1 0 0,-1 1 0 0 0,1-1-1 0 0,0 1 1 0 0,-1 0 0 0 0,1-1-125 0 0,0 1 142 0 0,1 0 1 0 0,-1 0-1 0 0,0 0 0 0 0,0 0 0 0 0,0 0 1 0 0,1 0-1 0 0,-1 0 0 0 0,0 0 1 0 0,0 1-1 0 0,0-1 0 0 0,0 0 1 0 0,0 1-1 0 0,0-1 0 0 0,1 1 1 0 0,-1-1-1 0 0,0 1 0 0 0,0 0 0 0 0,0-1 1 0 0,-1 1-1 0 0,1 0 0 0 0,0 0 1 0 0,0-1-1 0 0,0 1 0 0 0,0 0 1 0 0,-1 0-1 0 0,1 0 0 0 0,0 0 1 0 0,-1 0-1 0 0,1 1-142 0 0,5 10 548 0 0,0-1 0 0 0,-1 2-1 0 0,0-1 1 0 0,-1 0 0 0 0,-1 1 0 0 0,0 0 0 0 0,1 5-548 0 0,2 29 1874 0 0,0 23-1874 0 0,2 191 2002 0 0,-3-26-1307 0 0,3-82-534 0 0,60 745-2625 0 0,-45-751-1185 0 0,6-5-3634 0 0,-15-99 3497 0 0,13 1-818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11:56:53.69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430 350 336 0 0,'1'-10'3189'0'0,"2"-14"1264"0"0,-8 18-2485 0 0,-7 11-127 0 0,-15 17-995 0 0,0 2 0 0 0,1 1 1 0 0,2 1-1 0 0,0 1 0 0 0,-10 18-846 0 0,-30 47 1414 0 0,-2 14-1414 0 0,46-74 372 0 0,0 4-99 0 0,1 0-1 0 0,2 1 1 0 0,1 1 0 0 0,-6 26-273 0 0,20-56 35 0 0,0-1 0 0 0,0 1 0 0 0,0 0 0 0 0,1 0 0 0 0,0 0 1 0 0,1 0-1 0 0,0 0 0 0 0,0 0 0 0 0,1 4-35 0 0,0-10 14 0 0,-1 1-1 0 0,1-1 0 0 0,-1 1 1 0 0,1-1-1 0 0,0 0 1 0 0,0 0-1 0 0,0 1 1 0 0,1-1-1 0 0,-1 0 1 0 0,0 0-1 0 0,1 0 1 0 0,-1 0-1 0 0,1 0 0 0 0,0-1 1 0 0,0 1-1 0 0,0 0 1 0 0,0-1-1 0 0,0 1 1 0 0,0-1-1 0 0,0 0 1 0 0,0 0-1 0 0,0 1 1 0 0,1-2-1 0 0,-1 1 0 0 0,0 0 1 0 0,1 0-1 0 0,-1-1 1 0 0,0 1-1 0 0,1-1 1 0 0,-1 0-1 0 0,3 0-13 0 0,2 1 12 0 0,0-1-1 0 0,0-1 1 0 0,0 0-1 0 0,0 0 1 0 0,0 0-1 0 0,0-1 1 0 0,-1 1-1 0 0,1-2 1 0 0,5-1-12 0 0,59-32 66 0 0,-36 17 32 0 0,-7 3-36 0 0,0-1 1 0 0,-1-1-1 0 0,0-1 0 0 0,-2-1 0 0 0,-1-2 0 0 0,0-1 0 0 0,-2 0 0 0 0,0-2 0 0 0,-2 0 1 0 0,-1-1-1 0 0,-1-2 0 0 0,10-18-62 0 0,-23 36 56 0 0,-1 0 0 0 0,0 0 0 0 0,-1 0 1 0 0,0 0-1 0 0,0 0 0 0 0,-1-1 0 0 0,0 1 0 0 0,-1-1 0 0 0,0 1 1 0 0,-1-1-1 0 0,0 0 0 0 0,0 1 0 0 0,-2-4-56 0 0,2 9 14 0 0,-1 0 0 0 0,0 0-1 0 0,-1 0 1 0 0,1 0 0 0 0,-1 1 0 0 0,0-1-1 0 0,0 0 1 0 0,0 1 0 0 0,0-1 0 0 0,-1 1-1 0 0,0 0 1 0 0,0-1 0 0 0,0 2-1 0 0,-1-1 1 0 0,1 0 0 0 0,-1 1 0 0 0,0-1-1 0 0,0 1 1 0 0,0 0 0 0 0,0 0 0 0 0,-1 1-1 0 0,1-1 1 0 0,-1 1 0 0 0,1 0-1 0 0,-1 0 1 0 0,0 0 0 0 0,0 1 0 0 0,-2-1-14 0 0,-5 1-75 0 0,1-1 0 0 0,-1 1 1 0 0,0 1-1 0 0,0 0 0 0 0,0 1 1 0 0,0 0-1 0 0,1 1 1 0 0,-8 2 74 0 0,-17 5-1341 0 0,1 2 1 0 0,-3 3 1340 0 0,20-7-1509 0 0,2 0 0 0 0,-1 1 0 0 0,1 1 1 0 0,0 2 1508 0 0,-35 24-8523 0 0,30-22 4610 0 0</inkml:trace>
  <inkml:trace contextRef="#ctx0" brushRef="#br0" timeOffset="1">896 0 9098 0 0,'3'9'1675'0'0,"-1"0"0"0"0,0-1 0 0 0,-1 1 0 0 0,0 0-1 0 0,-1 2-1674 0 0,1 17 1139 0 0,-3 0 0 0 0,0 1-1139 0 0,1-15 500 0 0,-8 175 795 0 0,11 58-1295 0 0,-1-4 36 0 0,1-125-2621 0 0,10 57 2585 0 0,10 17-6477 0 0,1-76-3372 0 0,-22-85 7187 0 0</inkml:trace>
  <inkml:trace contextRef="#ctx0" brushRef="#br0" timeOffset="2">141 1782 8050 0 0,'-7'8'828'0'0,"2"1"0"0"0,-1-1 0 0 0,1 1 1 0 0,1-1-1 0 0,-1 1 0 0 0,1 1 0 0 0,1-1 0 0 0,0 1 1 0 0,0-1-1 0 0,0 5-828 0 0,2-9 140 0 0,0 0 0 0 0,1 1 0 0 0,0-1 0 0 0,0 0 0 0 0,0 1 0 0 0,0-1 0 0 0,1 0-1 0 0,0 1 1 0 0,0-1 0 0 0,0 0 0 0 0,1 0 0 0 0,0 0 0 0 0,0 0 0 0 0,0 0 0 0 0,0 0 0 0 0,1-1 0 0 0,0 1 0 0 0,0-1 0 0 0,0 1 0 0 0,1 0-140 0 0,75 75 336 0 0,-19-14-3295 0 0,-30-36-12143 0 0,35 27 15102 0 0,-55-50-1398 0 0</inkml:trace>
  <inkml:trace contextRef="#ctx0" brushRef="#br0" timeOffset="3">173 1754 5001 0 0,'-10'-1'1765'0'0,"6"1"-1186"0"0,0 0-1 0 0,1 0 1 0 0,-1-1-1 0 0,0 1 1 0 0,0-1-1 0 0,-3-1-578 0 0,7 1 60 0 0,-1 1 0 0 0,1 0 0 0 0,0 0-1 0 0,-1 0 1 0 0,1 0 0 0 0,0-1 0 0 0,-1 1 0 0 0,1 0-1 0 0,0 0 1 0 0,0-1 0 0 0,-1 1 0 0 0,1 0 0 0 0,0 0-1 0 0,0-1 1 0 0,0 1 0 0 0,-1 0 0 0 0,1-1 0 0 0,0 1-1 0 0,0 0 1 0 0,0-1 0 0 0,0 1 0 0 0,0 0 0 0 0,0-1 0 0 0,-1 1-1 0 0,1 0 1 0 0,0-1 0 0 0,0 0-60 0 0,1 0 145 0 0,-1 0 0 0 0,0 0 1 0 0,1 0-1 0 0,-1 0 0 0 0,1 0 1 0 0,-1 0-1 0 0,1 0 0 0 0,0 0 0 0 0,-1 0 1 0 0,1 0-1 0 0,0 0 0 0 0,0 1 0 0 0,0-1 1 0 0,0 0-146 0 0,6-4 235 0 0,0 0-1 0 0,1 1 1 0 0,0 0 0 0 0,0 0 0 0 0,0 1 0 0 0,1 0 0 0 0,-1 0 0 0 0,1 1 0 0 0,4-1-235 0 0,7-2 258 0 0,51-17 412 0 0,15-4 1368 0 0,59-8-2038 0 0,-118 29 161 0 0,1 1 0 0 0,0 1 1 0 0,-1 2-1 0 0,1 1 0 0 0,0 1 1 0 0,0 1-1 0 0,12 4-161 0 0,-30-5 20 0 0,-1 1 0 0 0,0 1-1 0 0,-1 0 1 0 0,1 0 0 0 0,0 1 0 0 0,-1 0 0 0 0,0 0 0 0 0,0 1 0 0 0,1 0-20 0 0,-5-2 10 0 0,-1 0 1 0 0,1 0 0 0 0,-1 1 0 0 0,1-1 0 0 0,-1 1 0 0 0,0 0 0 0 0,0-1 0 0 0,-1 1 0 0 0,1 1 0 0 0,-1-1-1 0 0,0 0 1 0 0,0 0 0 0 0,0 1 0 0 0,-1-1 0 0 0,1 1 0 0 0,-1 0 0 0 0,0-1 0 0 0,0 3-11 0 0,0 7 19 0 0,-1-1-1 0 0,-1 1 1 0 0,0 0 0 0 0,0 0 0 0 0,-2-1 0 0 0,1 1 0 0 0,-2-1 0 0 0,0 0-1 0 0,0 0 1 0 0,-1 0 0 0 0,-1 0 0 0 0,-7 11-19 0 0,-13 20-8 0 0,-3 0-1 0 0,-28 32 9 0 0,36-48-4 0 0,-66 81-813 0 0,-4-3 0 0 0,-93 82 817 0 0,133-142-1132 0 0,-39 39-2042 0 0,76-71-1050 0 0,1 1 1 0 0,-10 16 4223 0 0,18-23-3827 0 0,1-6 1374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11:57:02.81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680 519 3337 0 0,'-1'-1'201'0'0,"0"1"0"0"0,0 0 0 0 0,0 0 0 0 0,0 0 0 0 0,1 0 0 0 0,-1 0 0 0 0,0 0 0 0 0,0 0 0 0 0,0 0 1 0 0,1 1-1 0 0,-1-1 0 0 0,0 0 0 0 0,0 0 0 0 0,0 1 0 0 0,1-1 0 0 0,-1 0 0 0 0,0 1 0 0 0,0-1 0 0 0,1 1 0 0 0,-1-1 0 0 0,0 1 1 0 0,1-1-1 0 0,-1 1-201 0 0,-3 3 2201 0 0,9-7 587 0 0,1 0-2429 0 0,0-1-1 0 0,0 1 1 0 0,1 0 0 0 0,-1 1 0 0 0,0 0-1 0 0,1 0 1 0 0,0 0-359 0 0,30-10 571 0 0,241-102 1707 0 0,-266 109-2238 0 0,17-8 88 0 0,0 2 0 0 0,1 1 0 0 0,-1 1 0 0 0,2 1 0 0 0,17-1-128 0 0,-45 9 9 0 0,0 0 0 0 0,0-1 0 0 0,-1 1 0 0 0,1 0 0 0 0,0 1 0 0 0,0-1 0 0 0,-1 0 0 0 0,1 1 0 0 0,0-1 1 0 0,0 2-10 0 0,-2-2 1 0 0,0 1 0 0 0,-1-1 0 0 0,1 1 0 0 0,-1-1 0 0 0,1 1 0 0 0,-1 0 0 0 0,1-1 0 0 0,-1 1 1 0 0,1 0-1 0 0,-1-1 0 0 0,0 1 0 0 0,1 0 0 0 0,-1-1 0 0 0,0 1 0 0 0,1 0 0 0 0,-1 0 0 0 0,0 0 1 0 0,0-1-1 0 0,0 1 0 0 0,0 0 0 0 0,0 0 0 0 0,0 0 0 0 0,0-1 0 0 0,0 1 0 0 0,0 0 0 0 0,0 0 1 0 0,-1 0-1 0 0,1-1 0 0 0,0 1 0 0 0,0 0 0 0 0,-1 0 0 0 0,1-1 0 0 0,-1 1 0 0 0,1 0 0 0 0,0-1 1 0 0,-1 1-1 0 0,0 0-1 0 0,-9 19 82 0 0,-1 0 0 0 0,-1-1 0 0 0,-1 0 0 0 0,-1 0 0 0 0,-1-1-82 0 0,-80 85 195 0 0,79-86-175 0 0,-455 442 115 0 0,411-408-684 0 0,-36 33-1566 0 0,76-64-4243 0 0,-17 22 6358 0 0,34-37-5995 0 0,9-9 2640 0 0,6-7 1852 0 0</inkml:trace>
  <inkml:trace contextRef="#ctx0" brushRef="#br0" timeOffset="1">1021 602 2449 0 0,'16'-5'2070'0'0,"-1"1"0"0"0,1 0 0 0 0,1 2 0 0 0,12-1-2070 0 0,-27 3 185 0 0,0 0-1 0 0,0 0 1 0 0,0 0 0 0 0,0 1-1 0 0,0-1 1 0 0,0 1 0 0 0,-1-1-1 0 0,1 1 1 0 0,0 0 0 0 0,0-1-1 0 0,-1 1 1 0 0,1 0-1 0 0,0 0 1 0 0,-1 0 0 0 0,1 1-1 0 0,-1-1 1 0 0,1 0 0 0 0,-1 0-1 0 0,0 1 1 0 0,1-1 0 0 0,-1 1-1 0 0,0 0 1 0 0,0-1 0 0 0,0 1-1 0 0,0 0 1 0 0,-1-1 0 0 0,1 1-1 0 0,0 0 1 0 0,0 1-185 0 0,2 7 338 0 0,0 1-1 0 0,-1-1 1 0 0,0 1-1 0 0,1 8-337 0 0,-2-8 247 0 0,11 91 560 0 0,-7-48-677 0 0,3 0 0 0 0,2-1-1 0 0,8 26-129 0 0,3-18-270 0 0,-4-10-1600 0 0,6 32 1870 0 0,-19-65-1882 0 0,-2 1 1 0 0,1-1 0 0 0,-1 18 1881 0 0,-3-31-739 0 0,1-1-1 0 0,0 1 1 0 0,-1-1 0 0 0,0 1 0 0 0,0-1-1 0 0,0 1 1 0 0,0-1 0 0 0,-1 0 0 0 0,-1 2 739 0 0,-9 14-4296 0 0</inkml:trace>
  <inkml:trace contextRef="#ctx0" brushRef="#br0" timeOffset="2">872 1171 6593 0 0,'-6'4'344'0'0,"0"0"1"0"0,1 0-1 0 0,0 0 0 0 0,0 1 0 0 0,0 0 0 0 0,1 0 0 0 0,0 0 0 0 0,0 1 0 0 0,0-1 0 0 0,0 1 0 0 0,1 0 0 0 0,0 0 1 0 0,0 0-1 0 0,1 0 0 0 0,-1 0 0 0 0,1 1 0 0 0,1-1 0 0 0,-1 1 0 0 0,1 0-344 0 0,-3 21 131 0 0,2 0-1 0 0,0 0 1 0 0,2 0-1 0 0,1 2-130 0 0,-1 7-83 0 0,0 12-3028 0 0,-7 39 3111 0 0,4-65-2307 0 0,-1 1 0 0 0,-1-1-1 0 0,-2 0 1 0 0,-5 15 2307 0 0,-3-13-1222 0 0</inkml:trace>
  <inkml:trace contextRef="#ctx0" brushRef="#br0" timeOffset="3">1 2070 4297 0 0,'0'0'180'0'0,"0"-1"0"0"0,0 0 1 0 0,0 0-1 0 0,0 1 0 0 0,0-1 0 0 0,0 0 1 0 0,0 0-1 0 0,1 1 0 0 0,-1-1 0 0 0,0 0 0 0 0,0 0 1 0 0,1 1-1 0 0,-1-1 0 0 0,1 0 0 0 0,-1 1 1 0 0,0-1-1 0 0,1 1 0 0 0,-1-1 0 0 0,1 0 1 0 0,0 1-1 0 0,-1-1 0 0 0,1 1 0 0 0,-1-1 0 0 0,1 1 1 0 0,0 0-1 0 0,-1-1 0 0 0,1 1 0 0 0,0 0 1 0 0,-1-1-1 0 0,1 1 0 0 0,0 0-180 0 0,36-18 889 0 0,-16 9-160 0 0,58-28 1005 0 0,1 3 0 0 0,2 3 0 0 0,62-13-1734 0 0,50-3 2328 0 0,18 6-2328 0 0,1 1 65 0 0,94-17-1141 0 0,-101 30-6741 0 0,-201 26 7308 0 0,2 1-773 0 0,0-1-1 0 0,0 0 1 0 0,0 0 0 0 0,0-1-1 0 0,4-1 1283 0 0,4-7-3275 0 0</inkml:trace>
  <inkml:trace contextRef="#ctx0" brushRef="#br0" timeOffset="4">1916 414 9050 0 0,'14'-31'2440'0'0,"4"1"-1607"0"0,5-4-313 0 0,3 9 208 0 0,-8 13 48 0 0,2 8-16 0 0,1 0-224 0 0,3-2-192 0 0,0 2-304 0 0,2-2-344 0 0,5 4-224 0 0,-5 0-616 0 0,0 6-384 0 0,-8 6-553 0 0,-2 2-775 0 0,-3 6-801 0 0,-11-1-232 0 0</inkml:trace>
  <inkml:trace contextRef="#ctx0" brushRef="#br0" timeOffset="5">1740 709 1352 0 0,'4'-12'5462'0'0,"12"0"-3964"0"0,-3 3-716 0 0,2-4-371 0 0,0 1 0 0 0,0 1 0 0 0,1 0 1 0 0,1 2-1 0 0,0-1 0 0 0,0 2 0 0 0,1 0 0 0 0,2 1-411 0 0,40-13 640 0 0,52-9-640 0 0,-26 7 463 0 0,-52 13-384 0 0,1 2 1 0 0,0 0-1 0 0,0 3 0 0 0,1 1 1 0 0,6 1-80 0 0,-42 2-4 0 0,1 0 1 0 0,-1 0-1 0 0,0 0 1 0 0,0 0-1 0 0,1 0 1 0 0,-1 0-1 0 0,0 0 1 0 0,1 0-1 0 0,-1 0 1 0 0,0 0-1 0 0,0 0 0 0 0,1 0 1 0 0,-1 0-1 0 0,0 0 1 0 0,0 0-1 0 0,1 1 1 0 0,-1-1-1 0 0,0 0 1 0 0,1 0-1 0 0,-1 0 1 0 0,0 0-1 0 0,0 0 0 0 0,0 1 1 0 0,1-1-1 0 0,-1 0 1 0 0,0 0-1 0 0,0 0 1 0 0,0 1-1 0 0,1-1 1 0 0,-1 0-1 0 0,0 0 1 0 0,0 1-1 0 0,0-1 1 0 0,0 0-1 0 0,0 1 4 0 0,-5 9-62 0 0,-19 12 61 0 0,20-19 13 0 0,-21 17-1 0 0,-2-1 1 0 0,-1-1-1 0 0,-4 0-11 0 0,-41 27 74 0 0,55-32-91 0 0,-131 94-79 0 0,120-83 226 0 0,0 1 0 0 0,2 2 1 0 0,-20 25-131 0 0,37-40 96 0 0,-9 10 0 0 0,2 0 1 0 0,1 1-1 0 0,1 1-96 0 0,11-18 7 0 0,1 0 1 0 0,0 0 0 0 0,0 1 0 0 0,0 0-1 0 0,1-1 1 0 0,0 1 0 0 0,0 0 0 0 0,1 0-1 0 0,0 0 1 0 0,0 0 0 0 0,1 0 0 0 0,-1 0-1 0 0,2 1 1 0 0,-1 1-8 0 0,1-7 21 0 0,0 1 0 0 0,0-1 1 0 0,0 1-1 0 0,0 0 0 0 0,0-1 0 0 0,0 0 0 0 0,1 1 0 0 0,-1-1 0 0 0,1 0 1 0 0,0 0-1 0 0,0 0 0 0 0,0 0 0 0 0,0 0 0 0 0,0 0 0 0 0,0 0 1 0 0,0-1-1 0 0,0 1 0 0 0,1-1 0 0 0,-1 1 0 0 0,1-1 0 0 0,-1 0 0 0 0,1 0 1 0 0,-1 0-1 0 0,1-1 0 0 0,0 1 0 0 0,0 0 0 0 0,-1-1 0 0 0,2 0-21 0 0,6 2 4 0 0,-1-1-1 0 0,1-1 1 0 0,-1 1-1 0 0,1-2 0 0 0,0 1 1 0 0,-1-1-1 0 0,8-2-3 0 0,98-24 127 0 0,39-17-127 0 0,-115 31 12 0 0,-1-2 0 0 0,0-2 0 0 0,0-1 0 0 0,-2-2 0 0 0,23-17-12 0 0,-50 31 9 0 0,0-1 0 0 0,0 0 0 0 0,-1-1 0 0 0,0 0-1 0 0,-1 0 1 0 0,1 0 0 0 0,-2-1 0 0 0,5-7-9 0 0,-8 12 10 0 0,-1 0 0 0 0,0 0 0 0 0,0-1 0 0 0,-1 1-1 0 0,1 0 1 0 0,-1-1 0 0 0,0 1 0 0 0,0-1 0 0 0,0 0 0 0 0,-1 1 0 0 0,0-1-1 0 0,1 1 1 0 0,-2-1 0 0 0,1 0 0 0 0,0 1 0 0 0,-1-1 0 0 0,0 1 0 0 0,0-1-1 0 0,-1 1 1 0 0,1-1 0 0 0,-1 1 0 0 0,0-2-10 0 0,-2-1 10 0 0,0 1 1 0 0,0-1-1 0 0,0 1 0 0 0,-1 0 1 0 0,0 0-1 0 0,0 0 1 0 0,-1 1-1 0 0,1 0 0 0 0,-1 0 1 0 0,0 0-1 0 0,-1 1 0 0 0,1 0 1 0 0,-1 0-1 0 0,0 0 1 0 0,0 1-1 0 0,0 0 0 0 0,0 0-10 0 0,-19-5-440 0 0,-1 1 0 0 0,0 1 0 0 0,0 2 0 0 0,-6 0 440 0 0,-41-8-3935 0 0,9 2-2595 0 0,35 4 2917 0 0</inkml:trace>
  <inkml:trace contextRef="#ctx0" brushRef="#br0" timeOffset="6">2771 10 6481 0 0,'3'-2'255'0'0,"-1"1"0"0"0,1-1-1 0 0,0 1 1 0 0,0 0 0 0 0,0 1-1 0 0,0-1 1 0 0,0 0 0 0 0,0 1-1 0 0,0-1 1 0 0,0 1 0 0 0,0 0-1 0 0,0 0 1 0 0,3 1-255 0 0,-5-1 115 0 0,1 0 1 0 0,-1 0-1 0 0,0 1 1 0 0,1-1-1 0 0,-1 1 1 0 0,0-1-1 0 0,1 1 1 0 0,-1-1-1 0 0,0 1 1 0 0,1 0-1 0 0,-1 0 1 0 0,0 0-1 0 0,0-1 1 0 0,0 1-1 0 0,0 0 1 0 0,0 0-1 0 0,0 0 1 0 0,0 1-1 0 0,0-1 1 0 0,0 0-1 0 0,-1 0 1 0 0,1 0-1 0 0,0 1 1 0 0,-1-1-1 0 0,1 0 1 0 0,-1 1-1 0 0,0-1 1 0 0,1 1-1 0 0,-1 0-115 0 0,4 30 1235 0 0,-2 1 0 0 0,-1 0-1 0 0,-3 21-1234 0 0,0 9 687 0 0,8 192 467 0 0,-1-183-1046 0 0,4 0-1 0 0,10 35-107 0 0,-13-78 9 0 0,12 62-470 0 0,-16-79 160 0 0,-1-1 1 0 0,-1 0 0 0 0,0 0 0 0 0,-1 0 0 0 0,0 1 0 0 0,-2 9 300 0 0,3-20-66 0 0,0 0 0 0 0,0 0 0 0 0,-1 0 0 0 0,1 0 0 0 0,0 0 0 0 0,0 0 0 0 0,0-1 0 0 0,-1 1 0 0 0,1 0 0 0 0,-1 0 0 0 0,1 0 0 0 0,0-1 1 0 0,-1 1-1 0 0,0 0 0 0 0,1-1 0 0 0,-1 1 0 0 0,1 0 0 0 0,-1-1 0 0 0,0 1 0 0 0,1 0 0 0 0,-2-1 66 0 0,2 0-48 0 0,-1 0 0 0 0,1 0-1 0 0,-1 0 1 0 0,1 0 0 0 0,-1 0 0 0 0,1 0-1 0 0,-1-1 1 0 0,1 1 0 0 0,-1 0 0 0 0,1 0-1 0 0,-1-1 1 0 0,1 1 0 0 0,-1 0 0 0 0,1 0-1 0 0,0-1 1 0 0,-1 1 0 0 0,1-1 0 0 0,-1 1-1 0 0,1 0 1 0 0,0-1 0 0 0,-1 1 0 0 0,1-1-1 0 0,0 1 1 0 0,0-1 48 0 0,-4-4-222 0 0,2 0 0 0 0,-1-1 0 0 0,1 1 0 0 0,-1-1 0 0 0,1-2 222 0 0,1 2-24 0 0,0-1 0 0 0,0 0 0 0 0,1 0 0 0 0,0 1 0 0 0,0-1 0 0 0,1 0 0 0 0,-1 1 0 0 0,2-1 0 0 0,-1 0 0 0 0,1 1 0 0 0,0-1 0 0 0,0 1 0 0 0,1 0 24 0 0,6-16 120 0 0,0 1 1 0 0,2 0-1 0 0,2-2-120 0 0,-7 14 156 0 0,0 0 1 0 0,0 0-1 0 0,1 0 0 0 0,0 1 1 0 0,0 0-1 0 0,1 0 0 0 0,7-5-156 0 0,-9 8 100 0 0,1 1-1 0 0,0 0 1 0 0,0 0-1 0 0,0 1 1 0 0,0-1-1 0 0,1 2 1 0 0,-1-1-1 0 0,1 1 1 0 0,-1 0-1 0 0,1 1 1 0 0,2-1-100 0 0,12 1 147 0 0,0 0 0 0 0,0 2-1 0 0,0 0 1 0 0,15 3-147 0 0,35 2-206 0 0,-61-5-228 0 0,0 0 1 0 0,1 0-1 0 0,-1 1 0 0 0,0 1 1 0 0,3 0 433 0 0,18 13-3468 0 0,-29-14 2715 0 0,0 0 0 0 0,-1 0-1 0 0,1 0 1 0 0,-1 1 0 0 0,0-1-1 0 0,0 1 1 0 0,0-1-1 0 0,0 1 1 0 0,0 0 753 0 0,2 7-3190 0 0</inkml:trace>
  <inkml:trace contextRef="#ctx0" brushRef="#br0" timeOffset="7">2318 1339 5577 0 0,'-19'32'2621'0'0,"1"0"1"0"0,0 4-2622 0 0,13-25 502 0 0,1 0 1 0 0,0 1-1 0 0,1-1 0 0 0,0 1 1 0 0,1-1-1 0 0,0 1 1 0 0,0 0-1 0 0,1 6-502 0 0,2 7 465 0 0,0 1 0 0 0,1-1 0 0 0,2 0 0 0 0,0 0 0 0 0,2 0 0 0 0,0-1 0 0 0,2 0 0 0 0,1 0 0 0 0,1-1 0 0 0,2 3-465 0 0,15 28-234 0 0,-8-14-1684 0 0,12 17 1918 0 0,-22-43-1702 0 0,0-1 0 0 0,1 0 0 0 0,6 6 1702 0 0,-14-17-530 0 0,0 0-1 0 0,-1-1 1 0 0,1 1 0 0 0,1 0 0 0 0,-1-1 0 0 0,0 1 0 0 0,0-1 0 0 0,1 1 0 0 0,-1-1 0 0 0,0 0 0 0 0,1 0 0 0 0,-1 0 0 0 0,1 0 0 0 0,0-1 0 0 0,-1 1-1 0 0,1-1 1 0 0,0 0 530 0 0,6-4-3211 0 0</inkml:trace>
  <inkml:trace contextRef="#ctx0" brushRef="#br0" timeOffset="8">2961 1189 3513 0 0,'3'5'494'0'0,"0"0"0"0"0,0 0 0 0 0,-1 0 0 0 0,1 1 0 0 0,-1-1 0 0 0,0 0 0 0 0,0 1 1 0 0,-1 0-1 0 0,0-1 0 0 0,0 1 0 0 0,0 0 0 0 0,-1-1 0 0 0,0 1 0 0 0,0 1-494 0 0,-1 239 4045 0 0,2-107-2541 0 0,-16 126-1504 0 0,12-234 103 0 0,1-8-157 0 0,0 0 0 0 0,-2 0 1 0 0,-1 0-1 0 0,-4 10 54 0 0,8-28-10 0 0,-1 0 0 0 0,0 0 0 0 0,0-1 0 0 0,0 1 0 0 0,-1-1-1 0 0,1 1 1 0 0,-1-1 0 0 0,0 0 0 0 0,0 0 0 0 0,0 0 0 0 0,-1-1 0 0 0,0 1 0 0 0,1-1 0 0 0,-1 0-1 0 0,0 0 1 0 0,-1 0 0 0 0,1 0 0 0 0,0-1 0 0 0,-1 0 0 0 0,1 0 0 0 0,-1 0 0 0 0,-3 1 10 0 0,-5 0 9 0 0,-1 1 0 0 0,1-2 1 0 0,-1 1-1 0 0,1-2 0 0 0,-1 0 1 0 0,0-1-1 0 0,0 0 0 0 0,1-1 1 0 0,-1 0-1 0 0,0-2 0 0 0,-10-2-9 0 0,-255-73 571 0 0,268 75-526 0 0,1 1-1 0 0,-1-2 1 0 0,1 0-1 0 0,0 0 1 0 0,0 0 0 0 0,0-2-1 0 0,0 1 1 0 0,1-1-1 0 0,0 0 1 0 0,0-1-1 0 0,1 0 1 0 0,0-1-1 0 0,0 1 1 0 0,1-2 0 0 0,0 1-1 0 0,0-1 1 0 0,-1-2-45 0 0,7 10 27 0 0,1-1 1 0 0,-1 1 0 0 0,0-1 0 0 0,1 1 0 0 0,-1-1-1 0 0,1 1 1 0 0,-1-1 0 0 0,1 0 0 0 0,0 1 0 0 0,0-1-1 0 0,0 1 1 0 0,-1-1 0 0 0,2 0 0 0 0,-1 1 0 0 0,0-1-1 0 0,0 0 1 0 0,0 1 0 0 0,1-1 0 0 0,-1 1 0 0 0,1-2-28 0 0,1 0 40 0 0,-1 0 1 0 0,1 0-1 0 0,0 0 0 0 0,0 1 1 0 0,0-1-1 0 0,0 1 1 0 0,1-1-1 0 0,-1 1 1 0 0,0 0-1 0 0,2-1-40 0 0,8-5 113 0 0,0 0 0 0 0,1 0 1 0 0,0 2-1 0 0,7-3-113 0 0,-13 6 30 0 0,77-30-237 0 0,1 3 0 0 0,2 5 0 0 0,40-6 207 0 0,-121 30-88 0 0,97-20-3140 0 0,0 6-4583 0 0,-96 14 7065 0 0,50-10-5111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3:50:32.34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2858 11 2849 0 0,'0'0'114'0'0,"0"-1"1"0"0,0 1 0 0 0,0-1 0 0 0,0 1 0 0 0,0 0 0 0 0,0-1 0 0 0,0 1 0 0 0,0-1-1 0 0,-1 1 1 0 0,1 0 0 0 0,0-1 0 0 0,0 1 0 0 0,0-1 0 0 0,-1 1 0 0 0,1 0-1 0 0,0-1 1 0 0,0 1 0 0 0,-1 0 0 0 0,1-1 0 0 0,0 1 0 0 0,-1 0 0 0 0,1 0-1 0 0,0-1 1 0 0,-1 1 0 0 0,1 0 0 0 0,0 0 0 0 0,-1 0 0 0 0,1-1 0 0 0,-1 1 0 0 0,1 0-1 0 0,-1 0 1 0 0,1 0 0 0 0,0 0 0 0 0,-1 0 0 0 0,1 0 0 0 0,-1 0 0 0 0,1 0-1 0 0,-1 0 1 0 0,1 0 0 0 0,0 0 0 0 0,-1 0 0 0 0,1 0 0 0 0,-1 0 0 0 0,1 0 0 0 0,0 1-1 0 0,-1-1 1 0 0,1 0 0 0 0,-1 0 0 0 0,1 0 0 0 0,0 1 0 0 0,-1-1 0 0 0,1 0-1 0 0,0 0 1 0 0,-1 1-115 0 0,-22 13 2386 0 0,-398 319 3402 0 0,17-12-4713 0 0,257-211-757 0 0,-166 120 56 0 0,-152 116 285 0 0,-40 66-659 0 0,82-43 663 0 0,418-365-657 0 0,-19 15 97 0 0,2 2 0 0 0,0 1 0 0 0,1 1 0 0 0,-10 15-103 0 0,30-36 3 0 0,-1 0 0 0 0,0 0 0 0 0,1 0 1 0 0,0 1-1 0 0,0-1 0 0 0,0 0 0 0 0,0 1 0 0 0,0-1 0 0 0,0 1 0 0 0,0-1 0 0 0,1 1 0 0 0,-1 0 0 0 0,1-1 0 0 0,0 1 0 0 0,0-1 0 0 0,0 1 0 0 0,0 0 0 0 0,0-1 0 0 0,1 1 0 0 0,-1 1-3 0 0,2-1 10 0 0,-1-1 0 0 0,0 0-1 0 0,1 0 1 0 0,-1 0 0 0 0,1 0 0 0 0,0 0 0 0 0,-1 0 0 0 0,1 0-1 0 0,0 0 1 0 0,0-1 0 0 0,0 1 0 0 0,0-1 0 0 0,1 1 0 0 0,-1-1 0 0 0,0 0-1 0 0,1 0 1 0 0,-1 0 0 0 0,1 0 0 0 0,-1 0 0 0 0,1 0-10 0 0,43 10 98 0 0,1-1 0 0 0,0-3 1 0 0,33 2-99 0 0,27 3 82 0 0,13 10 6 0 0,-1 5 0 0 0,-1 6 0 0 0,25 14-88 0 0,341 142 88 0 0,-434-168-113 0 0,258 114-282 0 0,71 55 307 0 0,-223-106-261 0 0,595 328-3233 0 0,-602-326 1435 0 0,98 58-6737 0 0,-196-114 5442 0 0,-6-8-53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3:50:3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814 528 4129 0 0,'0'-2'100'0'0,"-11"-48"1842"0"0,11 45-1774 0 0,-1 1-1 0 0,1 0 1 0 0,0 0 0 0 0,0 0 0 0 0,0 0-1 0 0,0 0 1 0 0,1 0 0 0 0,0 0 0 0 0,0 0-1 0 0,1-4-167 0 0,-1 6 90 0 0,1 0 0 0 0,-1 1-1 0 0,1-1 1 0 0,-1 0 0 0 0,1 1 0 0 0,0-1-1 0 0,0 1 1 0 0,0 0 0 0 0,-1-1-1 0 0,2 1 1 0 0,-1 0 0 0 0,0 0-1 0 0,0 1 1 0 0,0-1 0 0 0,0 0-1 0 0,0 1 1 0 0,1-1 0 0 0,0 1-90 0 0,5-3 196 0 0,68-20 189 0 0,2 2 1 0 0,0 4-1 0 0,1 4 0 0 0,1 2 0 0 0,0 5 0 0 0,0 3 0 0 0,0 3 0 0 0,68 10-385 0 0,-113-6 93 0 0,5 0 48 0 0,0 1 0 0 0,32 10-141 0 0,-61-12 25 0 0,-1 0 0 0 0,0 1 0 0 0,1 0 1 0 0,-1 0-1 0 0,-1 1 0 0 0,1 1 0 0 0,-1-1 1 0 0,0 2-1 0 0,0-1 0 0 0,-1 1 0 0 0,0 0 1 0 0,5 6-26 0 0,-10-9 9 0 0,0 0 1 0 0,0-1-1 0 0,-1 1 1 0 0,0 0 0 0 0,0 0-1 0 0,0 1 1 0 0,0-1 0 0 0,-1 0-1 0 0,1 1 1 0 0,-1-1-1 0 0,0 0 1 0 0,0 1 0 0 0,-1 3-10 0 0,1 0 11 0 0,-2 0 1 0 0,1 0 0 0 0,-1 0 0 0 0,0-1-1 0 0,0 1 1 0 0,-1-1 0 0 0,-3 8-12 0 0,-4 7 36 0 0,-1 1 0 0 0,-1-1-1 0 0,-1-1 1 0 0,-10 13-36 0 0,-43 58 195 0 0,-3-3 0 0 0,-5-3 0 0 0,-3-3 0 0 0,-74 60-195 0 0,-92 57 62 0 0,125-108 621 0 0,-72 77-683 0 0,179-159 35 0 0,-9 9 101 0 0,0 1 1 0 0,-1 4-137 0 0,16-19 19 0 0,1 0 0 0 0,-1 0 0 0 0,1 0 1 0 0,0 0-1 0 0,0 0 0 0 0,1 1 0 0 0,0-1 0 0 0,0 1 1 0 0,0-1-1 0 0,0 1 0 0 0,1 0 0 0 0,0 2-19 0 0,1-7 0 0 0,0 0 0 0 0,0 0 0 0 0,0 0 1 0 0,0 1-1 0 0,1-1 0 0 0,-1 0 0 0 0,0 0 0 0 0,1 0 0 0 0,-1 0 0 0 0,1 0 0 0 0,-1 0 0 0 0,1 0 0 0 0,-1 0 0 0 0,1 0 0 0 0,0 0 0 0 0,-1-1 0 0 0,1 1 0 0 0,0 0 0 0 0,0 0 0 0 0,0-1 0 0 0,0 1 0 0 0,-1 0 0 0 0,1-1 0 0 0,0 1 0 0 0,0-1 0 0 0,0 1 0 0 0,0-1 0 0 0,1 1 0 0 0,-1-1 1 0 0,0 0-1 0 0,0 1 0 0 0,0-1 0 0 0,0 0 0 0 0,0 0 0 0 0,0 0 0 0 0,0 0 0 0 0,0 0 0 0 0,1 0 0 0 0,-1 0 0 0 0,7 0-2 0 0,0-1 1 0 0,0 1-1 0 0,-1-1 0 0 0,1-1 1 0 0,1 1 1 0 0,62-19 24 0 0,-2-2 0 0 0,1-3-24 0 0,47-16 17 0 0,-24 11-38 0 0,175-51 30 0 0,-210 66-10 0 0,1 3 0 0 0,1 3 0 0 0,35 0 1 0 0,-78 8 19 0 0,0 0 0 0 0,0 2 0 0 0,1 0 0 0 0,-1 1 0 0 0,1 1-19 0 0,-14-2-1 0 0,0-1 0 0 0,0 2-1 0 0,0-1 1 0 0,-1 0-1 0 0,1 1 1 0 0,0 0-1 0 0,-1 0 1 0 0,0 0-1 0 0,1 0 1 0 0,-1 0 0 0 0,2 3 1 0 0,-4-4-7 0 0,1 1 1 0 0,-1 0 0 0 0,1 0 0 0 0,-1 0 0 0 0,0 0 0 0 0,0 0-1 0 0,0 0 1 0 0,0 0 0 0 0,0 0 0 0 0,-1 1 0 0 0,1-1 0 0 0,-1 0 0 0 0,1 0-1 0 0,-1 1 1 0 0,0-1 0 0 0,0 0 0 0 0,0 1 0 0 0,0-1 0 0 0,0 0-1 0 0,-1 2 7 0 0,0 5 8 0 0,-2 0-1 0 0,0 0 0 0 0,0 0 0 0 0,0-1 1 0 0,-1 1-1 0 0,0-1 0 0 0,-1 0 1 0 0,0 0-1 0 0,-3 3-7 0 0,-13 17-24 0 0,-21 22 24 0 0,-3-4-11 0 0,-1-2 0 0 0,-2-2 1 0 0,-5 0 10 0 0,-52 34 32 0 0,-5-3-32 0 0,-47 22 142 0 0,-35 8-142 0 0,-171 74 119 0 0,-24 13 4 0 0,292-140-113 0 0,-14 8 78 0 0,-42 13-88 0 0,145-69-1 0 0,0 1-14 0 0,1-1 0 0 0,-1 1 0 0 0,0-2 0 0 0,0 1 0 0 0,0-1-1 0 0,-2 1 16 0 0,8-2-1 0 0,-1 0-1 0 0,1 0 1 0 0,0 0-1 0 0,0 0 1 0 0,0 0-1 0 0,0 0 0 0 0,0 0 1 0 0,-1 0-1 0 0,1 0 1 0 0,0 0-1 0 0,0 0 1 0 0,0 0-1 0 0,0-1 0 0 0,0 1 1 0 0,0 0-1 0 0,-1 0 1 0 0,1 0-1 0 0,0 0 0 0 0,0 0 1 0 0,0 0-1 0 0,0 0 1 0 0,0 0-1 0 0,0 0 1 0 0,0 0-1 0 0,0-1 0 0 0,0 1 1 0 0,-1 0-1 0 0,1 0 1 0 0,0 0-1 0 0,0 0 0 0 0,0 0 1 0 0,0 0-1 0 0,0-1 1 0 0,0 1-1 0 0,0 0 1 0 0,0 0-1 0 0,0 0 0 0 0,0 0 1 0 0,0 0-1 0 0,0-1 1 0 0,0 1-1 0 0,0 0 1 0 0,0 0-1 0 0,0 0 0 0 0,0 0 1 0 0,0 0-1 0 0,0 0 1 0 0,0-1-1 0 0,0 1 0 0 0,1 0 1 0 0,-1 0-1 0 0,0 0 1 0 0,0 0-1 0 0,0 0 1 0 0,0 0-1 0 0,0 0 0 0 0,0-1 1 0 0,0 1-1 0 0,0 0 1 0 0,0 0-1 0 0,1 0 1 0 0,-1 0-1 0 0,0 0 0 0 0,0 0 1 0 0,0 0-1 0 0,0 0 1 0 0,0 0 1 0 0,10-9-28 0 0,34-19 183 0 0,1 2 0 0 0,1 2 1 0 0,27-9-156 0 0,-26 12 46 0 0,141-60 310 0 0,103-26-356 0 0,203-44 10 0 0,-275 93-3782 0 0,75-6 3772 0 0,-279 61-474 0 0,51-7-1555 0 0,-61 10 1600 0 0,0 0 1 0 0,0-1 0 0 0,0 2 0 0 0,0-1-1 0 0,0 0 1 0 0,-1 1 0 0 0,1 0-1 0 0,0 0 1 0 0,0 1 0 0 0,-1-1-1 0 0,3 2 429 0 0,-6-2-222 0 0,0-1 0 0 0,1 1 1 0 0,-1 0-1 0 0,0 0 0 0 0,0 0 0 0 0,0 0 0 0 0,-1 0 0 0 0,1 0 0 0 0,0 0 0 0 0,0 0 0 0 0,0 0 1 0 0,-1 0-1 0 0,1 0 222 0 0,1 15-3129 0 0</inkml:trace>
  <inkml:trace contextRef="#ctx0" brushRef="#br0" timeOffset="343.67">241 3511 6889 0 0,'232'-111'4497'0'0,"489"-166"-1093"0"0,-534 216-2056 0 0,42-2-1348 0 0,-138 42 357 0 0,1 5 0 0 0,0 3 0 0 0,59 2-357 0 0,-130 10 57 0 0,-1 1-1 0 0,1 1 1 0 0,-1 1 0 0 0,1 1-1 0 0,-1 1 1 0 0,0 0 0 0 0,0 2-1 0 0,-1 0 1 0 0,3 2-57 0 0,-12-3 46 0 0,0 0 0 0 0,0 0 1 0 0,0 1-1 0 0,-1 0 0 0 0,0 1 0 0 0,0 0 1 0 0,-1 1-1 0 0,0 0 0 0 0,0 0 0 0 0,-1 0 1 0 0,0 1-1 0 0,0 0 0 0 0,-1 1 1 0 0,0-1-1 0 0,-1 1 0 0 0,0 0 0 0 0,1 4-46 0 0,1 5 55 0 0,-1 2-1 0 0,-1-1 1 0 0,-1 1-1 0 0,-1-1 1 0 0,-1 1-1 0 0,0 0 1 0 0,-2 0-1 0 0,0 0 1 0 0,-2 3-55 0 0,-5 48 328 0 0,-17 69-328 0 0,23-140 1 0 0,-47 218 400 0 0,-42 103-401 0 0,-94 203-11 0 0,167-480-430 0 0,-17 44 9 0 0,-3 23 432 0 0,28-76-3119 0 0,-4 32 3119 0 0,9-42-4009 0 0,2 1-1 0 0,0 26 4010 0 0,4-7-6352 0 0</inkml:trace>
  <inkml:trace contextRef="#ctx0" brushRef="#br0" timeOffset="1109.229">5147 38 4105 0 0,'10'-28'1851'0'0,"-9"27"-1817"0"0,-1 1 0 0 0,0-1 1 0 0,0 1-1 0 0,0-1 0 0 0,1 1 1 0 0,-1-1-1 0 0,0 1 0 0 0,1-1 1 0 0,-1 1-1 0 0,0-1 0 0 0,1 1 1 0 0,-1 0-1 0 0,0-1 0 0 0,1 1 1 0 0,-1 0-1 0 0,1-1 0 0 0,-1 1 1 0 0,1 0-1 0 0,-1-1 0 0 0,1 1 1 0 0,-1 0-1 0 0,1 0 0 0 0,-1 0 1 0 0,1-1-1 0 0,-1 1 0 0 0,1 0 1 0 0,-1 0-1 0 0,1 0 0 0 0,0 0 1 0 0,-1 0-1 0 0,1 0 0 0 0,-1 0 1 0 0,1 0-1 0 0,-1 0 0 0 0,1 1 1 0 0,-1-1-1 0 0,1 0 0 0 0,-1 0 1 0 0,1 0-1 0 0,-1 1 0 0 0,1-1 1 0 0,-1 0-1 0 0,1 0 0 0 0,-1 1 1 0 0,1-1-1 0 0,-1 0 0 0 0,1 1 1 0 0,-1-1-1 0 0,0 1 0 0 0,1-1-34 0 0,4 7 329 0 0,0 0-1 0 0,0 0 1 0 0,-1 0-1 0 0,2 3-328 0 0,18 29 833 0 0,0-12-316 0 0,0-2-1 0 0,2-1 0 0 0,1-1 0 0 0,0-2 0 0 0,8 4-516 0 0,154 92 1443 0 0,-132-83-1134 0 0,613 324 1788 0 0,-506-273-1802 0 0,-4 6 1 0 0,68 56-296 0 0,-123-75 36 0 0,415 303 598 0 0,-459-328-575 0 0,-19-17-21 0 0,-3 3 0 0 0,0 0-1 0 0,-2 3 1 0 0,6 10-38 0 0,-36-38 23 0 0,-1-1 0 0 0,-1 1 1 0 0,0 0-1 0 0,0 1 0 0 0,-1 0 0 0 0,0-1 1 0 0,0 1-1 0 0,-1 1 0 0 0,0-1 0 0 0,0 0 0 0 0,-1 1 1 0 0,-1-1-1 0 0,1 6-23 0 0,-2-7 26 0 0,0 0-1 0 0,-1 0 1 0 0,0-1-1 0 0,0 1 1 0 0,0 0 0 0 0,-1-1-1 0 0,0 1 1 0 0,-1-1-1 0 0,1 0 1 0 0,-2 0 0 0 0,1 0-1 0 0,-1 0 1 0 0,0 0-1 0 0,0-1 1 0 0,-1 0 0 0 0,1 0-1 0 0,-2 0-25 0 0,-3 5 39 0 0,-2-2 0 0 0,1 1 1 0 0,-2-1-1 0 0,1-1 0 0 0,-1 0 0 0 0,0 0 0 0 0,-4 0-39 0 0,-28 13 88 0 0,-23 8-88 0 0,-17 6 214 0 0,-3 12-123 0 0,1 5-1 0 0,3 2 0 0 0,2 5 1 0 0,-40 39-91 0 0,-553 529 467 0 0,570-526-381 0 0,-49 48-21 0 0,-636 635 637 0 0,141-130-386 0 0,427-434-404 0 0,38-22-1444 0 0,8 8-1 0 0,7 9 1533 0 0,126-161-1629 0 0,-7 9-2462 0 0,19-22-2068 0 0,15-21 496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6:06:30.3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772 477 5281 0 0,'0'-2'556'0'0,"0"0"0"0"0,1 0-1 0 0,-1 0 1 0 0,1 0 0 0 0,0 0-1 0 0,0 0 1 0 0,0 0 0 0 0,0 0-1 0 0,0 0 1 0 0,0 1 0 0 0,1-2-556 0 0,-2 3 50 0 0,0 0 1 0 0,0-1 0 0 0,0 1 0 0 0,0 0-1 0 0,1-1 1 0 0,-1 1 0 0 0,0 0-1 0 0,0-1 1 0 0,1 1 0 0 0,-1 0 0 0 0,0-1-1 0 0,0 1 1 0 0,1 0 0 0 0,-1 0-1 0 0,0 0 1 0 0,0-1 0 0 0,1 1-1 0 0,-1 0 1 0 0,0 0 0 0 0,1 0 0 0 0,-1 0-1 0 0,0-1 1 0 0,1 1 0 0 0,-1 0-1 0 0,1 0 1 0 0,-1 0 0 0 0,0 0 0 0 0,1 0-1 0 0,-1 0 1 0 0,0 0 0 0 0,1 0-1 0 0,-1 0 1 0 0,0 0 0 0 0,1 0 0 0 0,-1 0-1 0 0,0 1 1 0 0,1-1 0 0 0,-1 0-1 0 0,1 0 1 0 0,-1 0 0 0 0,0 0 0 0 0,0 0-1 0 0,1 1 1 0 0,-1-1 0 0 0,0 0-1 0 0,1 0 1 0 0,-1 1 0 0 0,0-1 0 0 0,0 0-1 0 0,1 0 1 0 0,-1 1 0 0 0,0-1-1 0 0,0 0 1 0 0,0 1 0 0 0,1-1-1 0 0,-1 0 1 0 0,0 1 0 0 0,0-1 0 0 0,0 0-1 0 0,0 1 1 0 0,0-1 0 0 0,0 1-51 0 0,16 48 1715 0 0,-3 2 1 0 0,-2 4-1716 0 0,9 32 674 0 0,38 187 452 0 0,-25-103-900 0 0,16 95-237 0 0,-41-221-449 0 0,-3 0-1 0 0,0 23 461 0 0,-5 38-3801 0 0,-2-82 1819 0 0,2-23 1616 0 0,0 0-1 0 0,0-1 1 0 0,0 1 0 0 0,0 0 0 0 0,-1 0-1 0 0,1 0 1 0 0,0 0 0 0 0,0-1 0 0 0,0 1-1 0 0,-1 0 1 0 0,1 0 0 0 0,0-1 0 0 0,-1 1-1 0 0,1 0 1 0 0,-1 0 0 0 0,1-1 0 0 0,-1 1-1 0 0,1 0 1 0 0,-1-1 0 0 0,1 1 0 0 0,-1-1-1 0 0,0 1 367 0 0,-7-5-5062 0 0</inkml:trace>
  <inkml:trace contextRef="#ctx0" brushRef="#br0" timeOffset="577.534">642 116 968 0 0,'-15'3'609'0'0,"0"2"0"0"0,0 0 0 0 0,0 0 0 0 0,1 2 1 0 0,0-1-1 0 0,0 2 0 0 0,1 0 0 0 0,-8 7-609 0 0,0 0 732 0 0,2 2 0 0 0,0 0 0 0 0,1 1 0 0 0,-15 19-732 0 0,22-21 376 0 0,1 0 0 0 0,0 0 0 0 0,1 1 0 0 0,-3 8-376 0 0,-4 8 433 0 0,-3 8 310 0 0,1 1 0 0 0,2 1 0 0 0,-8 36-743 0 0,-23 134 1717 0 0,41-183-1478 0 0,-11 66 559 0 0,5 0 0 0 0,3 1 0 0 0,5 94-798 0 0,6-166 82 0 0,0-1 0 0 0,2 1 1 0 0,0-1-1 0 0,2 1 0 0 0,1-1 0 0 0,1-1 0 0 0,1 1 0 0 0,1-2 1 0 0,1 1-1 0 0,13 19-82 0 0,-13-24 36 0 0,1 0 1 0 0,1 0-1 0 0,1-2 1 0 0,0 0-1 0 0,1 0 1 0 0,1-2 0 0 0,0 1-1 0 0,1-2 1 0 0,1-1-1 0 0,0 0 1 0 0,0-1-1 0 0,18 7-36 0 0,24 8 154 0 0,2-4-1 0 0,0-2 0 0 0,45 8-153 0 0,-70-21 69 0 0,1-1 0 0 0,0-2 0 0 0,0-2 0 0 0,0-1 0 0 0,0-2 0 0 0,0-2 0 0 0,5-2-69 0 0,4-3-44 0 0,0-3-1 0 0,-1-2 1 0 0,20-8 44 0 0,-19 4-40 0 0,5-2-18 0 0,-1-1 0 0 0,2-4 58 0 0,-37 16-11 0 0,0-1 0 0 0,-1-1 0 0 0,0 0 0 0 0,-1-1 1 0 0,0-1-1 0 0,0 0 0 0 0,-1-1 0 0 0,2-4 11 0 0,9-12 4 0 0,-1-1-1 0 0,-2 0 1 0 0,-1-2-1 0 0,-1-1 1 0 0,-2 0-1 0 0,-1-1 1 0 0,-2-1 0 0 0,-1 0-1 0 0,7-33-3 0 0,-10 22 91 0 0,-3 0-1 0 0,-1 0 1 0 0,-3-1 0 0 0,-1-41-91 0 0,-7-5 311 0 0,-4 1 0 0 0,-7-24-311 0 0,6 63 296 0 0,-3 0 0 0 0,-2 1 0 0 0,-2 0 0 0 0,-13-25-296 0 0,11 36 350 0 0,-1 0 1 0 0,-2 1-1 0 0,-2 2 1 0 0,-1 0 0 0 0,-6-3-351 0 0,15 21 124 0 0,-2 1 0 0 0,0 1 0 0 0,-1 1 0 0 0,-1 0 0 0 0,-1 1 0 0 0,0 2 0 0 0,-1 0 0 0 0,0 1 0 0 0,-18-7-123 0 0,15 9 41 0 0,-1 2 0 0 0,0 0 0 0 0,-1 2 0 0 0,1 1 1 0 0,-2 1-1 0 0,1 1 0 0 0,0 1 0 0 0,-1 2 1 0 0,-17 1-43 0 0,-9 3-167 0 0,-1 3 1 0 0,1 3 0 0 0,0 1 0 0 0,1 3 0 0 0,0 2 0 0 0,1 3-1 0 0,1 2 1 0 0,1 2 0 0 0,1 2 0 0 0,-5 5 166 0 0,10-2-1427 0 0,1 2 1 0 0,1 2-1 0 0,2 1 1 0 0,0 3-1 0 0,3 1 1 0 0,-26 32 1426 0 0,24-18-6500 0 0,-8 16 6500 0 0,-36 55-7338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3:50:33.04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796 582 2569 0 0,'0'0'181'0'0,"1"-1"1"0"0,-1 1 0 0 0,1-1 0 0 0,-1 1 0 0 0,1 0 0 0 0,-1-1-1 0 0,1 1 1 0 0,-1 0 0 0 0,1 0 0 0 0,0-1 0 0 0,-1 1 0 0 0,1 0 0 0 0,0 0-1 0 0,-1 0 1 0 0,1 0 0 0 0,-1 0 0 0 0,1 0 0 0 0,0 0 0 0 0,-1 0 0 0 0,1 0-1 0 0,0 0 1 0 0,-1 0 0 0 0,1 0 0 0 0,0 1 0 0 0,-1-1 0 0 0,1 0-1 0 0,-1 0 1 0 0,1 1 0 0 0,-1-1 0 0 0,1 0 0 0 0,0 1 0 0 0,-1-1 0 0 0,1 0-1 0 0,-1 1 1 0 0,0-1 0 0 0,1 1 0 0 0,-1-1 0 0 0,1 1 0 0 0,-1-1 0 0 0,0 1-1 0 0,1 0-181 0 0,14 24 2584 0 0,-5 4-1599 0 0,-2-1 0 0 0,0 1 1 0 0,-2 1-1 0 0,-2-1 0 0 0,1 20-985 0 0,3 15 666 0 0,29 217 552 0 0,56 346-1209 0 0,-79-561-1923 0 0,11 28 1914 0 0,-16-64-2682 0 0,2-1 0 0 0,8 14 2682 0 0,-15-35-1045 0 0,0-1-1 0 0,1 1 1 0 0,1-1-1 0 0,-1 0 0 0 0,1 0 1 0 0,0-1-1 0 0,1 0 1 0 0,-1 0-1 0 0,2 0 1046 0 0,-7-5-136 0 0,0 0-1 0 0,0-1 1 0 0,-1 1-1 0 0,1-1 0 0 0,0 1 1 0 0,0-1-1 0 0,0 1 1 0 0,0-1-1 0 0,0 1 1 0 0,0-1-1 0 0,0 0 1 0 0,0 0-1 0 0,0 0 0 0 0,0 1 1 0 0,0-1-1 0 0,0 0 1 0 0,0 0-1 0 0,0 0 1 0 0,0-1-1 0 0,1 1 137 0 0</inkml:trace>
  <inkml:trace contextRef="#ctx0" brushRef="#br0" timeOffset="437.275">2464 1 5313 0 0,'-28'103'3647'0'0,"5"1"-1"0"0,0 30-3646 0 0,5 12 3507 0 0,4 53-3507 0 0,22 498 2018 0 0,-2-552-1520 0 0,-2 16-108 0 0,-13 115-390 0 0,7-250 17 0 0,-2-1 1 0 0,0 1 0 0 0,-2-1-1 0 0,-1 0 1 0 0,0-1-1 0 0,-2 0 1 0 0,-1 0-1 0 0,-5 7-17 0 0,8-18 6 0 0,0-1 0 0 0,-1 0-1 0 0,0-1 1 0 0,-1 0 0 0 0,0 0-1 0 0,-1-1 1 0 0,0 0-1 0 0,0-1 1 0 0,-1 0 0 0 0,-1 0-1 0 0,1-1 1 0 0,-1-1 0 0 0,-1 0-1 0 0,1-1 1 0 0,-1 0-1 0 0,-2 0-5 0 0,-10 1-4 0 0,-1-1 0 0 0,0 0 0 0 0,-1-2 0 0 0,1-1 0 0 0,-1-2 0 0 0,0 0 0 0 0,1-2 0 0 0,-1-1 0 0 0,-20-3 4 0 0,-35-10-4 0 0,0-3 0 0 0,-36-15 4 0 0,27 6 109 0 0,-63-30-109 0 0,117 41 53 0 0,1-1-1 0 0,1-2 0 0 0,1-2 1 0 0,0-1-1 0 0,-12-12-52 0 0,38 28 20 0 0,0-1-1 0 0,1 0 1 0 0,0 0-1 0 0,1 0 1 0 0,-1-1-1 0 0,1 0 1 0 0,1-1-1 0 0,-4-6-19 0 0,7 12 8 0 0,1 0 0 0 0,0 0 0 0 0,-1-1 0 0 0,1 1 0 0 0,0-1-1 0 0,1 1 1 0 0,-1-1 0 0 0,1 0 0 0 0,-1 1 0 0 0,1-1 0 0 0,0 0-1 0 0,0 1 1 0 0,1-1 0 0 0,-1 1 0 0 0,1-1 0 0 0,0 0 0 0 0,0 1-1 0 0,0-1 1 0 0,0 1 0 0 0,0 0 0 0 0,1-1 0 0 0,0 1 0 0 0,0 0-1 0 0,0 0 1 0 0,0-1-8 0 0,6-6 10 0 0,1 1 0 0 0,0-1 0 0 0,0 1 0 0 0,1 1 0 0 0,0-1 0 0 0,1 2 0 0 0,6-4-10 0 0,23-13 44 0 0,20-7-44 0 0,-39 21 2 0 0,62-31-183 0 0,2 4-1 0 0,8 1 182 0 0,-43 19-206 0 0,0 3 0 0 0,0 2-1 0 0,1 2 1 0 0,24-1 206 0 0,-63 10-508 0 0,0 1 1 0 0,0-1-1 0 0,0 2 0 0 0,1 0 0 0 0,-1 0 1 0 0,0 1-1 0 0,0 1 0 0 0,2 0 508 0 0,-10-1-533 0 0,0-1 0 0 0,1 1-1 0 0,-1-1 1 0 0,0 2 0 0 0,0-1-1 0 0,0 0 1 0 0,0 1-1 0 0,0-1 1 0 0,-1 1 0 0 0,1 0-1 0 0,-1 0 1 0 0,0 1 0 0 0,0-1-1 0 0,0 1 1 0 0,0-1 0 0 0,-1 1-1 0 0,1 0 1 0 0,-1 0 0 0 0,0 0-1 0 0,0 1 1 0 0,0-1 0 0 0,-1 1 533 0 0,0-1-436 0 0,0 0-1 0 0,-1-1 1 0 0,1 1 0 0 0,-1 0 0 0 0,0-1 0 0 0,0 1 0 0 0,-1 1 436 0 0</inkml:trace>
  <inkml:trace contextRef="#ctx0" brushRef="#br0" timeOffset="765.438">0 3454 6449 0 0,'16'2'588'0'0,"-1"-2"0"0"0,1 0 0 0 0,-1 0 0 0 0,1-1 0 0 0,-1-1 0 0 0,0-1-1 0 0,6-2-587 0 0,27-8 1476 0 0,28-13-1476 0 0,-34 11 801 0 0,690-226 4325 0 0,13 40-4310 0 0,-622 172-922 0 0,205-41-847 0 0,-225 52-1256 0 0,1 5 0 0 0,19 4 2209 0 0,-96 8-1555 0 0,1 1 0 0 0,-1 2 0 0 0,12 2 1555 0 0,-24-1-1577 0 0,-1 0 1 0 0,-1 0-1 0 0,1 1 0 0 0,5 3 1577 0 0,5 5-2326 0 0</inkml:trace>
  <inkml:trace contextRef="#ctx0" brushRef="#br0" timeOffset="1108.99">2276 3034 6953 0 0,'-1'0'171'0'0,"0"0"-1"0"0,0 0 1 0 0,1 1-1 0 0,-1-1 0 0 0,1 0 1 0 0,-1 0-1 0 0,0 1 1 0 0,1-1-1 0 0,-1 1 0 0 0,1-1 1 0 0,-1 0-1 0 0,0 1 1 0 0,1-1-1 0 0,-1 1 0 0 0,1 0 1 0 0,0-1-1 0 0,-1 1 1 0 0,1-1-1 0 0,-1 1 0 0 0,1 0 1 0 0,0-1-1 0 0,0 1 0 0 0,-1-1 1 0 0,1 1-1 0 0,0 0 1 0 0,0 0-1 0 0,0-1 0 0 0,-1 1 1 0 0,1 0-1 0 0,0-1 1 0 0,0 1-1 0 0,0 0 0 0 0,0-1 1 0 0,1 1-1 0 0,-1 0-170 0 0,2 37 1953 0 0,0-20-1261 0 0,-6 349 3852 0 0,-9 173-2798 0 0,2-265-1620 0 0,0 36-4 0 0,-3 129-723 0 0,13-355-797 0 0,4-1-1 0 0,4 6 1399 0 0,-1-49-2049 0 0,1 0-1 0 0,3 3 2050 0 0,-2-15-2639 0 0,1-1 1 0 0,1 0-1 0 0,5 7 2639 0 0,2 5-6071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3:50:57.6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140 253 1320 0 0,'0'-7'1110'0'0,"1"-25"897"0"0,-1 31-1783 0 0,0 0 0 0 0,1 0-1 0 0,-1-1 1 0 0,0 1-1 0 0,1 0 1 0 0,-1 0-1 0 0,1-1 1 0 0,-1 1-1 0 0,1 0 1 0 0,-1 0 0 0 0,1 0-1 0 0,0 0 1 0 0,0 0-1 0 0,0 0 1 0 0,-1 0-1 0 0,1 0 1 0 0,0 0-1 0 0,0 0 1 0 0,0 0 0 0 0,1 0-224 0 0,1-7 2700 0 0,-1 0-1101 0 0,0 12-279 0 0,4 77 1125 0 0,-4 0 0 0 0,-7 68-2445 0 0,0-12 473 0 0,13 361 274 0 0,-6-287-2189 0 0,-2-160-1024 0 0,2-40-314 0 0,-1-8-1198 0 0,1-9-2005 0 0,0-11 2010 0 0</inkml:trace>
  <inkml:trace contextRef="#ctx0" brushRef="#br0" timeOffset="406.153">98 96 1936 0 0,'-1'0'134'0'0,"1"-1"1"0"0,-1 1-1 0 0,0-1 0 0 0,1 1 0 0 0,-1-1 0 0 0,1 1 0 0 0,-1-1 0 0 0,0 1 0 0 0,1-1 0 0 0,-1 0 0 0 0,1 1 0 0 0,0-1 0 0 0,-1 0 0 0 0,1 0 1 0 0,0 1-1 0 0,-1-1 0 0 0,1 0 0 0 0,0 0 0 0 0,0 0 0 0 0,0 1 0 0 0,0-1 0 0 0,-1 0 0 0 0,1 0 0 0 0,0 0 0 0 0,0 1 0 0 0,1-1 0 0 0,-1 0 1 0 0,0 0-1 0 0,0 0 0 0 0,0 1 0 0 0,0-1 0 0 0,1 0 0 0 0,-1 0 0 0 0,0 1 0 0 0,1-1 0 0 0,-1 0 0 0 0,1 0 0 0 0,-1 1 0 0 0,1-1 0 0 0,-1 1 1 0 0,1-1-1 0 0,-1 0 0 0 0,1 1 0 0 0,0-1 0 0 0,-1 1 0 0 0,1-1 0 0 0,0 1 0 0 0,-1 0 0 0 0,1-1-134 0 0,6-2 637 0 0,0-1-1 0 0,0 2 1 0 0,0-1-1 0 0,0 1 0 0 0,4-1-636 0 0,7-2 735 0 0,-6-1-331 0 0,0 1 1 0 0,0 1 0 0 0,1 0 0 0 0,0 1-1 0 0,0 0 1 0 0,0 1 0 0 0,0 0 0 0 0,9 0-405 0 0,73-3 1620 0 0,-58 2-1002 0 0,1 1 0 0 0,35 4-618 0 0,-22 2 145 0 0,-18-3-46 0 0,0 3 1 0 0,8 2-100 0 0,-32-5 26 0 0,0 1 0 0 0,0 1 0 0 0,0 0 0 0 0,-1 0 0 0 0,1 1 0 0 0,-1 0 0 0 0,0 0 0 0 0,0 1 0 0 0,0 0 0 0 0,1 2-26 0 0,-4-3 14 0 0,0 0 0 0 0,0 1 0 0 0,0-1 0 0 0,-1 1-1 0 0,0 0 1 0 0,0 1 0 0 0,0-1 0 0 0,0 1-1 0 0,-1 0 1 0 0,0-1 0 0 0,-1 2 0 0 0,1-1 0 0 0,-1 0-1 0 0,0 0 1 0 0,0 1 0 0 0,-1-1 0 0 0,0 1-1 0 0,0-1 1 0 0,-1 1 0 0 0,1-1 0 0 0,-2 5-14 0 0,0 9 40 0 0,0 1 0 0 0,-2-1 0 0 0,0 0 0 0 0,-2 0 0 0 0,0-1-1 0 0,-1 1 1 0 0,-1-1 0 0 0,-4 7-40 0 0,-17 33 218 0 0,-3-2 0 0 0,-2-2-218 0 0,-2 5 152 0 0,-18 31 126 0 0,-3-3 1 0 0,-4-2 0 0 0,-58 62-279 0 0,13-27-172 0 0,-26 27-1671 0 0,40-53-3308 0 0,59-62 877 0 0,14-9-1404 0 0,11-17 1690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3:50:58.8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15 1168 0 0,'7'-6'3089'0'0,"-7"5"-2910"0"0,1 1 1 0 0,-1-1 0 0 0,0 1 0 0 0,1-1-1 0 0,-1 1 1 0 0,1-1 0 0 0,-1 1-1 0 0,1-1 1 0 0,-1 1 0 0 0,1-1 0 0 0,-1 1-1 0 0,1 0 1 0 0,-1-1 0 0 0,1 1 0 0 0,0 0-1 0 0,-1 0 1 0 0,1-1 0 0 0,-1 1 0 0 0,1 0-1 0 0,0 0 1 0 0,-1 0 0 0 0,1 0 0 0 0,0 0-1 0 0,-1 0 1 0 0,1 0 0 0 0,0 0 0 0 0,-1 0-1 0 0,1 0 1 0 0,0 0 0 0 0,0 0-180 0 0,1 1 291 0 0,0 0 0 0 0,1 0 0 0 0,-1 1 0 0 0,0-1 0 0 0,0 0 0 0 0,0 1 0 0 0,0-1 0 0 0,0 1 0 0 0,0 0 0 0 0,0 0 0 0 0,-1 0-1 0 0,1 0 1 0 0,-1 0 0 0 0,1 0 0 0 0,-1 0 0 0 0,0 0 0 0 0,1 1-291 0 0,0 3 367 0 0,1 0-1 0 0,-1 1 1 0 0,0 0-1 0 0,0-1 0 0 0,-1 1 1 0 0,1 5-367 0 0,0 9 547 0 0,-1 1 1 0 0,-1 0-1 0 0,-3 16-547 0 0,-1 10 611 0 0,-1-10-113 0 0,3 0 1 0 0,1 19-499 0 0,1 96 433 0 0,-2-76-118 0 0,5 42-315 0 0,-1-97-118 0 0,-2 0-1 0 0,0 0 1 0 0,-4 18 118 0 0,2-26-1573 0 0,-1 0 1 0 0,0 0-1 0 0,-5 11 1573 0 0,2-13-2239 0 0,1-9-324 0 0,0-7-4478 0 0,-1-7 3197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3:50:59.2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167 316 3377 0 0,'2'-13'1911'0'0,"0"1"0"0"0,2 0 0 0 0,-1 0 0 0 0,2 0 0 0 0,1-3-1911 0 0,-2 7 441 0 0,0 1 0 0 0,0 0 0 0 0,1 0 0 0 0,0 0 0 0 0,0 1 1 0 0,1-1-1 0 0,-1 1 0 0 0,1 0 0 0 0,1 1 0 0 0,-1 0 0 0 0,1 0 0 0 0,6-4-441 0 0,33-17 711 0 0,0 2 1 0 0,1 2-1 0 0,2 2 0 0 0,6 0-711 0 0,-22 9 108 0 0,1 2-1 0 0,-1 2 0 0 0,2 1 0 0 0,-1 1 1 0 0,1 2-1 0 0,22 1-107 0 0,-37 3-7 0 0,-8-2 19 0 0,0 1 0 0 0,0 1 0 0 0,0 0 0 0 0,0 1 0 0 0,0 0 0 0 0,4 2-12 0 0,-13-3-26 0 0,-1-1 0 0 0,1 1-1 0 0,-1 1 1 0 0,0-1 0 0 0,1 0 0 0 0,-1 0 0 0 0,0 1 0 0 0,0-1 0 0 0,0 1-1 0 0,0 0 1 0 0,0 0 0 0 0,0 0 0 0 0,-1 0 0 0 0,1 0 0 0 0,-1 0 0 0 0,1 0-1 0 0,-1 0 1 0 0,0 1 0 0 0,1-1 0 0 0,-1 0 0 0 0,0 1 0 0 0,-1-1 0 0 0,1 1-1 0 0,0-1 1 0 0,-1 1 0 0 0,0 0 0 0 0,1-1 0 0 0,-1 1 0 0 0,0-1 0 0 0,0 1-1 0 0,-1 1 27 0 0,0 6-152 0 0,0 0 0 0 0,-1 0 0 0 0,-1 0-1 0 0,0 0 1 0 0,0-1 0 0 0,-1 1-1 0 0,0-1 1 0 0,-1 0 0 0 0,0 0-1 0 0,0 0 1 0 0,-3 2 152 0 0,-15 21-622 0 0,-2-1 1 0 0,-6 5 621 0 0,30-35-11 0 0,-42 47-196 0 0,-2-2 0 0 0,-1-2 0 0 0,-3-2 0 0 0,-1-3 0 0 0,-2-1 0 0 0,-44 22 207 0 0,86-56 43 0 0,0 1 1 0 0,0-1-1 0 0,-1-1 1 0 0,-5 1-44 0 0,-9 3 91 0 0,71-23 365 0 0,-15 4-465 0 0,1 0 0 0 0,0 2 0 0 0,0 2 0 0 0,1 0-1 0 0,19 0 10 0 0,-30 6-3 0 0,1 0 0 0 0,0 2 0 0 0,0 0-1 0 0,0 2 1 0 0,0 0 0 0 0,0 2 0 0 0,-1 0-1 0 0,12 5 4 0 0,-25-6 15 0 0,-1-1-1 0 0,1 2 0 0 0,-1-1 1 0 0,0 1-1 0 0,0 1 0 0 0,0-1 0 0 0,-1 1 1 0 0,0 1-1 0 0,0-1 0 0 0,0 1 1 0 0,-1 0-1 0 0,1 1 0 0 0,-1 0 0 0 0,-1 0 1 0 0,0 0-1 0 0,0 0 0 0 0,0 1 0 0 0,-1 0 1 0 0,0 0-1 0 0,0 0 0 0 0,-1 0 1 0 0,0 1-1 0 0,0 0 0 0 0,-1-1 0 0 0,-1 1 1 0 0,1 0-1 0 0,-1 0 0 0 0,-1 0 1 0 0,1 0-1 0 0,-2 0 0 0 0,0 2-14 0 0,-1 7 128 0 0,-1-1 1 0 0,0 0-1 0 0,-2 1 1 0 0,0-2-1 0 0,-1 1 0 0 0,0-1 1 0 0,-2 1-1 0 0,0-2 0 0 0,0 1 1 0 0,-11 12-129 0 0,-9 10 392 0 0,-2-2-1 0 0,-2-2 1 0 0,-18 16-392 0 0,28-29 161 0 0,-1-2-1 0 0,-1-1 1 0 0,-1 0-1 0 0,-23 11-160 0 0,-12 3 325 0 0,-40 13-325 0 0,68-32-151 0 0,-1-2-1 0 0,0-1 1 0 0,-1-1 0 0 0,-30 3 151 0 0,34-9-1216 0 0,0 0 1 0 0,0-2 0 0 0,-13-2 1215 0 0,34 1-1178 0 0,0-1 1 0 0,0 0 0 0 0,0-1-1 0 0,0 0 1 0 0,1 0 0 0 0,-1-1 0 0 0,1 0-1 0 0,-1 0 1 0 0,-4-4 1177 0 0,-10-11-6012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3:50:59.8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522 390 784 0 0,'0'-3'448'0'0,"0"0"1"0"0,0 0-1 0 0,0 1 0 0 0,1-1 1 0 0,-1 0-1 0 0,1 0 0 0 0,0 1 1 0 0,0-1-1 0 0,0 0 0 0 0,0 1 1 0 0,0-1-1 0 0,0 1 0 0 0,1 0 1 0 0,-1-1-1 0 0,1 1 0 0 0,0 0 1 0 0,-1 0-1 0 0,3-2-448 0 0,38-36 3166 0 0,-40 39-2931 0 0,23-20 1606 0 0,1 2 1 0 0,5-1-1842 0 0,-21 13 310 0 0,1 1 1 0 0,0 1 0 0 0,0 0-1 0 0,1 0 1 0 0,0 1-1 0 0,-1 1 1 0 0,3-1-311 0 0,5 0 351 0 0,-2 0-160 0 0,0 1 0 0 0,0 0 0 0 0,0 1 0 0 0,1 1 0 0 0,-1 0 0 0 0,0 1 0 0 0,1 1-191 0 0,-15 0 15 0 0,-1-1 0 0 0,1 1 1 0 0,-1 0-1 0 0,1 0 0 0 0,-1 0 0 0 0,1 0 0 0 0,-1 1 0 0 0,1-1 0 0 0,-1 0 0 0 0,0 1 1 0 0,0 0-1 0 0,0-1 0 0 0,0 1 0 0 0,0 0 0 0 0,0 0 0 0 0,-1 0 0 0 0,1 1 0 0 0,0-1 1 0 0,-1 0-1 0 0,0 0 0 0 0,1 1 0 0 0,-1-1 0 0 0,0 1 0 0 0,0-1 0 0 0,-1 1 0 0 0,1 0 1 0 0,-1-1-1 0 0,1 1 0 0 0,-1 0 0 0 0,0-1 0 0 0,0 1 0 0 0,0 0 0 0 0,0 1-15 0 0,0 7 32 0 0,-1 0-1 0 0,0 0 1 0 0,-1 0 0 0 0,0-1-1 0 0,-1 1 1 0 0,0 0-1 0 0,-4 5-31 0 0,-5 9-330 0 0,-1 0 0 0 0,-1-1-1 0 0,-2-1 1 0 0,0 0-1 0 0,-1-1 1 0 0,-11 9 330 0 0,10-10-607 0 0,0-1-424 0 0,0-1 0 0 0,-1-1 0 0 0,-1-1 0 0 0,0 0 0 0 0,-1-2 1 0 0,-4 2 1030 0 0,-11 4-3263 0 0,-1-2 0 0 0,0-1 1 0 0,-23 7 3262 0 0,12-7-1950 0 0</inkml:trace>
  <inkml:trace contextRef="#ctx0" brushRef="#br0" timeOffset="343.801">0 832 1000 0 0,'8'-1'6069'0'0,"17"-7"-3340"0"0,2-2-1411 0 0,138-34 2040 0 0,293-74-1115 0 0,-428 111-2342 0 0,205-43-1522 0 0,-159 38-4222 0 0,6 3 5843 0 0,-75 8-745 0 0,0 1 0 0 0,0 0 0 0 0,0 0 0 0 0,-1 0 0 0 0,5 2 745 0 0,34 14-4941 0 0</inkml:trace>
  <inkml:trace contextRef="#ctx0" brushRef="#br0" timeOffset="671.717">732 679 4145 0 0,'-7'40'5167'0'0,"6"-28"-4217"0"0,0 1-1 0 0,0-1 0 0 0,2 9-949 0 0,11 90 1694 0 0,5-2 1 0 0,8 12-1695 0 0,6 43-262 0 0,-25-125-412 0 0,7 32-3501 0 0,-12-67 3323 0 0,3 10-2062 0 0,3-11-1823 0 0,-3-3 2810 0 0</inkml:trace>
  <inkml:trace contextRef="#ctx0" brushRef="#br0" timeOffset="672.717">1655 68 8194 0 0,'23'-20'1256'0'0,"-5"11"-384"0"0,4-9-40 0 0,-2 6 41 0 0,-6 10-329 0 0,0-4-336 0 0,4 14-96 0 0,-5 2-264 0 0,5-2-272 0 0,-4 6-529 0 0,0-3-671 0 0,-2 1-808 0 0,-8 6-985 0 0,-6-6-432 0 0</inkml:trace>
  <inkml:trace contextRef="#ctx0" brushRef="#br0" timeOffset="999.765">1538 380 4185 0 0,'-6'0'906'0'0,"-6"1"93"0"0,10-3-269 0 0,5-1 478 0 0,12-5-928 0 0,-1 0-1 0 0,1 1 0 0 0,0 1 0 0 0,0 0 1 0 0,1 1-1 0 0,0 1 0 0 0,0 1 0 0 0,12-2-279 0 0,9-3 281 0 0,-28 6-159 0 0,-1 0 1 0 0,1 0-1 0 0,-1 1 0 0 0,9 0-122 0 0,-8 1 103 0 0,0-1 3 0 0,0 1 0 0 0,1 1 0 0 0,-1 0-1 0 0,0 0 1 0 0,0 0 0 0 0,0 1-106 0 0,-8-1 7 0 0,0-1 1 0 0,1 0-1 0 0,-1 1 0 0 0,0-1 1 0 0,0 1-1 0 0,0-1 0 0 0,0 1 1 0 0,0 0-1 0 0,0-1 0 0 0,0 1 1 0 0,0 0-1 0 0,0 0 0 0 0,0 0 1 0 0,0 0-1 0 0,0 0 0 0 0,0 0 1 0 0,-1 0-1 0 0,1 0 0 0 0,0 0 1 0 0,-1 0-1 0 0,1 0 0 0 0,-1 0 1 0 0,1 0-1 0 0,-1 1 0 0 0,1-1 1 0 0,-1 0-1 0 0,0 0 0 0 0,0 1 1 0 0,0-1-1 0 0,0 0 0 0 0,0 0 1 0 0,0 1-1 0 0,0-1 0 0 0,0 0 1 0 0,0 0-1 0 0,0 1 0 0 0,-1-1 1 0 0,1 0-1 0 0,0 0 0 0 0,-1 0 1 0 0,1 0-1 0 0,-1 1 0 0 0,0-1 1 0 0,1 0-1 0 0,-2 1-7 0 0,-2 4 38 0 0,0 0 1 0 0,-1 0-1 0 0,0-1 0 0 0,0 1 1 0 0,0-1-1 0 0,-1 0 0 0 0,1-1 1 0 0,-1 1-1 0 0,-1-1 0 0 0,-3 2-38 0 0,-11 9 73 0 0,-38 36 76 0 0,41-34-101 0 0,-1 0 0 0 0,-19 11-48 0 0,-7 5-33 0 0,-28 26 33 0 0,44-44-39 0 0,27-14 57 0 0,-1 0 1 0 0,0 0 0 0 0,1 0-1 0 0,-1 1 1 0 0,0-1-1 0 0,1 1 1 0 0,0-1 0 0 0,-1 1-1 0 0,-1 2-18 0 0,26-11 207 0 0,3-7-178 0 0,1-1 0 0 0,24-10-29 0 0,0-1 20 0 0,-43 21-32 0 0,1 0 0 0 0,0 0-1 0 0,0 1 1 0 0,1 1 0 0 0,-1-1-1 0 0,1 1 1 0 0,0 1 0 0 0,-1-1-1 0 0,1 2 1 0 0,0-1-1 0 0,1 1 13 0 0,0 1-50 0 0,2-1 77 0 0,0 0-1 0 0,0 2 0 0 0,0-1 0 0 0,0 2 0 0 0,1 0-26 0 0,-11-2-40 0 0,1 0-1 0 0,-1 1 1 0 0,0-1 0 0 0,0 1-1 0 0,0 0 1 0 0,0 0-1 0 0,0 0 1 0 0,0 0 0 0 0,0 0-1 0 0,0 0 1 0 0,0 1-1 0 0,0-1 1 0 0,0 0 0 0 0,-1 1-1 0 0,1 0 1 0 0,0-1-1 0 0,-1 1 1 0 0,0 0 0 0 0,1 0-1 0 0,-1 0 1 0 0,0 0-1 0 0,0 0 1 0 0,0 0 0 0 0,0 0-1 0 0,0 0 1 0 0,-1 0-1 0 0,1 0 1 0 0,-1 1 0 0 0,1-1 40 0 0,-2 3-502 0 0,1-1 1 0 0,-1 1-1 0 0,0-1 1 0 0,0 0-1 0 0,-1 0 1 0 0,1 1-1 0 0,-1-1 1 0 0,0 0 0 0 0,0 0-1 0 0,-1 0 1 0 0,1-1-1 0 0,-1 1 1 0 0,0-1-1 0 0,1 1 1 0 0,-2-1 0 0 0,1 0-1 0 0,0 0 1 0 0,-1 0-1 0 0,-1 1 502 0 0,-11 5-2419 0 0</inkml:trace>
  <inkml:trace contextRef="#ctx0" brushRef="#br0" timeOffset="1343.435">1252 895 4833 0 0,'6'-4'6132'0'0,"41"-16"-3390"0"0,-8 9-1608 0 0,28-6 74 0 0,40-1 910 0 0,91-29-2118 0 0,-140 32-408 0 0,1 3 1 0 0,-1 2 0 0 0,6 3 407 0 0,-20 8-1780 0 0,-41 0 1386 0 0,0-1 0 0 0,0 1 0 0 0,-1-1 0 0 0,1 1 0 0 0,0 0-1 0 0,-1 0 1 0 0,1 0 0 0 0,0 0 0 0 0,-1 0 0 0 0,1 1 0 0 0,-1-1 0 0 0,0 1 0 0 0,1 0 394 0 0,-3-2-114 0 0,0 0-1 0 0,0 0 1 0 0,1 1-1 0 0,-1-1 1 0 0,0 0 0 0 0,0 0-1 0 0,0 0 1 0 0,1 0-1 0 0,-1 1 1 0 0,0-1-1 0 0,0 0 1 0 0,0 0 0 0 0,0 0-1 0 0,0 1 1 0 0,0-1-1 0 0,0 0 1 0 0,0 0-1 0 0,1 1 1 0 0,-1-1 0 0 0,0 0-1 0 0,0 0 1 0 0,0 0-1 0 0,0 1 1 0 0,0-1-1 0 0,0 0 1 0 0,0 0 0 0 0,0 1-1 0 0,0-1 1 0 0,0 0-1 0 0,0 0 1 0 0,-1 1-1 0 0,1-1 1 0 0,0 0 0 0 0,0 0-1 0 0,0 0 1 0 0,0 1-1 0 0,0-1 1 0 0,0 0-1 0 0,0 0 1 0 0,-1 0 0 0 0,1 1-1 0 0,0-1 1 0 0,0 0-1 0 0,0 0 1 0 0,-1 0-1 0 0,1 0 1 0 0,0 1 0 0 0,0-1-1 0 0,0 0 1 0 0,-1 0-1 0 0,1 0 1 0 0,0 0-1 0 0,0 0 1 0 0,0 0 0 0 0,-1 0-1 0 0,1 0 115 0 0,-12 11-3610 0 0</inkml:trace>
  <inkml:trace contextRef="#ctx0" brushRef="#br0" timeOffset="5012.66">1796 773 3897 0 0,'1'2'4447'0'0,"3"12"-1919"0"0,-12 87 3790 0 0,6-71-5467 0 0,1-22-814 0 0,0 0 1 0 0,0-1-1 0 0,1 1 1 0 0,1 0-1 0 0,0 5-37 0 0,-2-9-700 0 0,0 0-1 0 0,0 0 1 0 0,0 0 0 0 0,-1 0 0 0 0,1 0-1 0 0,-1 0 1 0 0,-1 2 700 0 0,-6 14-9322 0 0,8-11 6453 0 0,-5-4 1742 0 0</inkml:trace>
  <inkml:trace contextRef="#ctx0" brushRef="#br0" timeOffset="5356.324">1466 1181 5409 0 0,'-13'13'2200'0'0,"-16"10"784"0"0,23-20-1622 0 0,5-6 177 0 0,10-5 734 0 0,8 1-1199 0 0,1 1 1 0 0,-1 0-1 0 0,1 2 0 0 0,18-3-1074 0 0,25-5 1131 0 0,187-60 930 0 0,-213 62-1939 0 0,1 2 0 0 0,1 2 0 0 0,-1 1 0 0 0,33 0-122 0 0,-63 5 22 0 0,0 0 0 0 0,0 1 1 0 0,0 0-1 0 0,0 0 0 0 0,0 0 0 0 0,0 1 1 0 0,0-1-1 0 0,0 2 0 0 0,-1-1 0 0 0,1 1 1 0 0,0 0-23 0 0,-4-2 8 0 0,1 1 0 0 0,-1 0 0 0 0,1-1 0 0 0,-1 1 0 0 0,0 1 0 0 0,1-1 0 0 0,-1 0 0 0 0,-1 0 0 0 0,1 1 0 0 0,0-1 0 0 0,0 1 0 0 0,-1-1 0 0 0,1 1 0 0 0,-1 0 0 0 0,0 0 0 0 0,0 0 0 0 0,0 0 0 0 0,0 0 0 0 0,-1 0 0 0 0,1 0 0 0 0,-1 0 0 0 0,0 0 0 0 0,1 2-8 0 0,-2 14-7 0 0,-1 0-1 0 0,0 0 1 0 0,-1-1 0 0 0,-1 1 0 0 0,-3 4 7 0 0,-32 91 49 0 0,21-66 76 0 0,-103 274-1231 0 0,62-186-4857 0 0,45-103 1237 0 0,3 1-3972 0 0,4-22 4888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4:44:27.6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350 1 11114 0 0,'2'2'1273'0'0,"2"6"-609"0"0,-2-4-112 0 0,6 0-40 0 0,-10 11-56 0 0,6-7-240 0 0,4 6-240 0 0,-6 6-392 0 0,8-10-432 0 0,-4-2-600 0 0,0 4-785 0 0,4-6-1104 0 0,3 16-1496 0 0,-15-9 3193 0 0</inkml:trace>
  <inkml:trace contextRef="#ctx0" brushRef="#br0" timeOffset="343.547">64 255 4849 0 0,'-4'-1'2243'0'0,"4"1"-2160"0"0,0 0-1 0 0,0 0 0 0 0,0 0 1 0 0,0 0-1 0 0,-1-1 0 0 0,1 1 0 0 0,0 0 1 0 0,0 0-1 0 0,0 0 0 0 0,-1 0 1 0 0,1 0-1 0 0,0 0 0 0 0,0 0 0 0 0,-1 0 1 0 0,1 0-1 0 0,0 0 0 0 0,0 0 1 0 0,0 0-1 0 0,-1 0 0 0 0,1 0 0 0 0,0 0 1 0 0,0 0-1 0 0,-1 0 0 0 0,1 0 1 0 0,0 0-1 0 0,0 0 0 0 0,0 0 0 0 0,-1 0 1 0 0,1 1-1 0 0,0-1 0 0 0,0 0 1 0 0,0 0-1 0 0,0 0 0 0 0,-1 0 0 0 0,1 0 1 0 0,0 1-1 0 0,0-1 0 0 0,0 0 1 0 0,0 0-1 0 0,0 0 0 0 0,-1 0 0 0 0,1 1 1 0 0,0-1-1 0 0,0 0 0 0 0,0 0 1 0 0,0 0-1 0 0,0 1 0 0 0,0-1 0 0 0,0 0 1 0 0,0 0-1 0 0,0 1 0 0 0,0-1 1 0 0,0 0-1 0 0,0 0-82 0 0,0 1 97 0 0,1-1-1 0 0,0 0 1 0 0,-1 1 0 0 0,1-1 0 0 0,0 0 0 0 0,0 1-1 0 0,-1-1 1 0 0,1 0 0 0 0,0 0 0 0 0,0 0 0 0 0,-1 0 0 0 0,1 0-1 0 0,0 0 1 0 0,0 0 0 0 0,-1 0 0 0 0,1 0 0 0 0,0 0-1 0 0,0 0 1 0 0,-1 0 0 0 0,1-1 0 0 0,0 1 0 0 0,0 0 0 0 0,0-1-97 0 0,19-5 1085 0 0,-20 6-1078 0 0,7-2 221 0 0,3-2 66 0 0,0 1-1 0 0,1 0 1 0 0,0 0 0 0 0,0 1-1 0 0,-1 1 1 0 0,2-1-294 0 0,3 1 113 0 0,0 0 0 0 0,0-2 0 0 0,0 0 0 0 0,-1 0 1 0 0,0-2-1 0 0,9-3-113 0 0,-7 2-3 0 0,0 0 0 0 0,0 1 1 0 0,0 1-1 0 0,0 1 0 0 0,1 0 1 0 0,-1 1-1 0 0,1 0 0 0 0,0 2 1 0 0,0 0-1 0 0,0 1 0 0 0,16 3 3 0 0,-21-3-116 0 0,4 3-233 0 0,-17 1 197 0 0,-10 4 71 0 0,-6 2-31 0 0,-1-2 1 0 0,-1 0 0 0 0,1-1-1 0 0,-10 2 112 0 0,-47 23 33 0 0,39-14 128 0 0,0 2 0 0 0,2 2-1 0 0,1 1 1 0 0,-25 23-161 0 0,42-33 63 0 0,1 1 0 0 0,0 1 1 0 0,2 0-1 0 0,0 1 1 0 0,0 1-1 0 0,2 0 1 0 0,0 1-1 0 0,1-1 0 0 0,1 2 1 0 0,0 2-64 0 0,8-20 21 0 0,0 1 1 0 0,0-1-1 0 0,0 1 1 0 0,1-1-1 0 0,-1 1 1 0 0,1-1-1 0 0,-1 1 1 0 0,1 0-1 0 0,0-1 1 0 0,0 1-1 0 0,0 0 1 0 0,0-1-1 0 0,1 1 1 0 0,-1-1-1 0 0,1 1 1 0 0,0-1-1 0 0,-1 1 0 0 0,1-1 1 0 0,0 1-1 0 0,0-1 1 0 0,1 0-1 0 0,-1 1 1 0 0,0-1-1 0 0,1 0 1 0 0,0 1-22 0 0,0-1 15 0 0,1 0 1 0 0,-1-1-1 0 0,1 1 0 0 0,-1 0 0 0 0,1-1 1 0 0,0 0-1 0 0,-1 1 0 0 0,1-1 1 0 0,0-1-1 0 0,0 1 0 0 0,0 0 1 0 0,0-1-1 0 0,0 1 0 0 0,0-1 1 0 0,0 0-1 0 0,0 0 0 0 0,0 0 1 0 0,0 0-1 0 0,0 0 0 0 0,0-1 1 0 0,2 0-16 0 0,2-1 0 0 0,1 0 0 0 0,-1-1 0 0 0,0 0 0 0 0,0 0 0 0 0,0-1 1 0 0,0 0-1 0 0,30-14-195 0 0,-19 12-115 0 0,-1-2 0 0 0,0 0-1 0 0,0 0 1 0 0,-1-2 0 0 0,0 0-1 0 0,3-4 311 0 0,-11 8-261 0 0,0 0-1 0 0,-1-1 0 0 0,0 0 0 0 0,0-1 1 0 0,-1 1-1 0 0,0-1 0 0 0,0-1 1 0 0,-1 1-1 0 0,0-1 0 0 0,0 0 1 0 0,-1 0-1 0 0,3-9 262 0 0,-7 14 29 0 0,1 0 1 0 0,0 0 0 0 0,-1 0-1 0 0,0 0 1 0 0,0 0-1 0 0,0 0 1 0 0,0 0-1 0 0,0 0 1 0 0,-1 0-1 0 0,0 0 1 0 0,0 0-1 0 0,0 0 1 0 0,0 0 0 0 0,-2-3-30 0 0,-3-4 652 0 0,1 0 0 0 0,-2 0 1 0 0,1 1-1 0 0,-3-2-652 0 0,9 11 50 0 0,0 1 0 0 0,-1-1-1 0 0,1 1 1 0 0,0-1 0 0 0,0 1 0 0 0,0-1 0 0 0,-1 1-1 0 0,1-1 1 0 0,0 1 0 0 0,0-1 0 0 0,0 1-1 0 0,0-1 1 0 0,0 1 0 0 0,0-1 0 0 0,0 1 0 0 0,0-1-1 0 0,0 1 1 0 0,0-1 0 0 0,1 1 0 0 0,-1-1-1 0 0,0 1 1 0 0,0-1 0 0 0,0 1 0 0 0,0-1-1 0 0,1 1 1 0 0,-1 0 0 0 0,0-1 0 0 0,1 1 0 0 0,-1-1-1 0 0,0 1 1 0 0,1-1 0 0 0,-1 1 0 0 0,0 0-1 0 0,1-1 1 0 0,-1 1 0 0 0,1 0 0 0 0,-1 0-1 0 0,1-1 1 0 0,-1 1 0 0 0,1 0 0 0 0,-1 0 0 0 0,1 0-1 0 0,-1-1 1 0 0,1 1 0 0 0,-1 0 0 0 0,1 0-1 0 0,-1 0 1 0 0,1 0-50 0 0,32-7 1204 0 0,-25 5-735 0 0,22-10 455 0 0,-25 10-817 0 0,0-1 0 0 0,1 1 0 0 0,0 0 0 0 0,-1 0 0 0 0,1 1 1 0 0,0 0-1 0 0,0 0 0 0 0,3 0-107 0 0,50 2 407 0 0,-34 0-208 0 0,-1-1-1 0 0,6-1-198 0 0,21-4 35 0 0,23-3-1377 0 0,31 3 1342 0 0,-39 2-2422 0 0,-6 1-3961 0 0,-57 2 5704 0 0,0 0-1 0 0,0 1 0 0 0,0-1 1 0 0,-1 1-1 0 0,1 0 0 0 0,0 0 0 0 0,0 0 1 0 0,-1 0-1 0 0,1 1 0 0 0,-1-1 0 0 0,1 0 1 0 0,-1 1-1 0 0,0 0 0 0 0,2 1 680 0 0,-3-2-311 0 0,6 3-2735 0 0</inkml:trace>
  <inkml:trace contextRef="#ctx0" brushRef="#br0" timeOffset="684.273">485 481 5753 0 0,'-1'-1'4902'0'0,"5"5"-2959"0"0,12 5-311 0 0,-12-8-1459 0 0,0 1 0 0 0,0-1 0 0 0,0 0 1 0 0,0 0-1 0 0,0 0 0 0 0,0-1 0 0 0,1 1 1 0 0,-1-1-1 0 0,0 0 0 0 0,0 0 0 0 0,1-1-173 0 0,50-8 468 0 0,-17 2-418 0 0,28-2-1724 0 0,12-5 1674 0 0,17-10-5120 0 0,-32 8-2116 0 0,-39 6 4621 0 0</inkml:trace>
  <inkml:trace contextRef="#ctx0" brushRef="#br0" timeOffset="1012.319">1019 110 1520 0 0,'22'-40'2431'0'0,"-12"25"-797"0"0,-8 14-159 0 0,-4 8 650 0 0,-17 63 2761 0 0,0-8-3048 0 0,4 1-1 0 0,-7 60-1837 0 0,18-95 245 0 0,2 1 0 0 0,1 10-245 0 0,0 4 33 0 0,1 1-717 0 0,2-1-1 0 0,6 35 685 0 0,8 30-9422 0 0,-14-87 5115 0 0,-5-11 1144 0 0</inkml:trace>
  <inkml:trace contextRef="#ctx0" brushRef="#br0" timeOffset="1013.319">394 760 4777 0 0,'-13'13'1192'0'0,"1"0"1"0"0,1 0-1 0 0,0 1 1 0 0,1 1-1 0 0,1-1 1 0 0,0 2-1 0 0,-6 15-1192 0 0,13-25 371 0 0,1 0-1 0 0,-1 0 1 0 0,1 0 0 0 0,1 0-1 0 0,-1 0 1 0 0,1 0-1 0 0,0 0 1 0 0,1 0 0 0 0,0 0-1 0 0,0 0 1 0 0,0 0-1 0 0,0 0 1 0 0,1 0 0 0 0,0 0-1 0 0,2 4-370 0 0,0-1 247 0 0,0-1-1 0 0,0 0 1 0 0,1 0-1 0 0,1 0 1 0 0,-1 0-1 0 0,1-1 1 0 0,0 0-1 0 0,1 0 1 0 0,5 5-247 0 0,7 3 216 0 0,1-1 0 0 0,0-1 0 0 0,0-1 0 0 0,1-1 0 0 0,1-1 0 0 0,0 0 0 0 0,0-2 0 0 0,1 0 0 0 0,0-2 0 0 0,0 0 0 0 0,1-2 0 0 0,12 1-216 0 0,324 13 438 0 0,-287-17-742 0 0,78 0-3199 0 0,1-7 3503 0 0,46-14-7540 0 0,-75-4-2596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4:44:26.9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545 79 6297 0 0,'25'-9'2626'0'0,"0"-2"0"0"0,2-2-2626 0 0,-10 4 921 0 0,0 1 0 0 0,1 1 0 0 0,0 0 0 0 0,0 2 0 0 0,5-2-921 0 0,-17 6 137 0 0,-1 1-1 0 0,0-1 1 0 0,1 1-1 0 0,0 0 1 0 0,-1 0 0 0 0,1 0-1 0 0,-1 1 1 0 0,1 0-1 0 0,-1 0 1 0 0,0 0 0 0 0,1 1-1 0 0,-1 0 1 0 0,0 0-1 0 0,3 1-136 0 0,-5-1 14 0 0,-1-1 0 0 0,0 1 0 0 0,0-1-1 0 0,0 1 1 0 0,0 0 0 0 0,0 0 0 0 0,0 0-1 0 0,0 0 1 0 0,-1 0 0 0 0,1 0 0 0 0,-1 1-1 0 0,1-1 1 0 0,-1 0 0 0 0,0 1-1 0 0,0-1 1 0 0,0 1 0 0 0,0 0 0 0 0,0-1-1 0 0,-1 1 1 0 0,1 0 0 0 0,-1-1 0 0 0,0 1-1 0 0,0 0 1 0 0,0-1 0 0 0,0 1 0 0 0,0 0-1 0 0,0-1 1 0 0,-1 1 0 0 0,1 0 0 0 0,-1 0-14 0 0,-3 9-175 0 0,1 0 0 0 0,-2-1 0 0 0,1 1 0 0 0,-2-1 0 0 0,0-1 0 0 0,0 1 0 0 0,-1-1 0 0 0,0 0 1 0 0,0 0-1 0 0,-1-1 0 0 0,-1 0 0 0 0,0 1 175 0 0,-25 21-3449 0 0,-2-1 0 0 0,-24 15 3449 0 0,11-9-4386 0 0,15-15 1609 0 0,-8-7 466 0 0</inkml:trace>
  <inkml:trace contextRef="#ctx0" brushRef="#br0" timeOffset="343.802">21 510 2969 0 0,'-14'1'2903'0'0,"8"1"-877"0"0,5 0 428 0 0,18-6 755 0 0,-3 0-2180 0 0,127-16 4056 0 0,107-31-5085 0 0,-94 17-1829 0 0,45 1 1829 0 0,-153 28-3352 0 0,1 2-1 0 0,24 3 3353 0 0,-32 4-4285 0 0,-4 12-1555 0 0</inkml:trace>
  <inkml:trace contextRef="#ctx0" brushRef="#br0" timeOffset="344.802">652 432 7858 0 0,'-4'5'1151'0'0,"1"-1"0"0"0,1 1 0 0 0,-1 0 1 0 0,0 0-1 0 0,1 0 0 0 0,0 0 0 0 0,0 1-1151 0 0,-8 40 3650 0 0,9-23-3018 0 0,0-1 1 0 0,2 1-1 0 0,0 1-632 0 0,0 28 369 0 0,-3-1 0 0 0,-1 0-1 0 0,-7 22-368 0 0,3-17-199 0 0,2-1 0 0 0,3 44 199 0 0,4-54-1824 0 0,5 17 1824 0 0,-4-41-2181 0 0,1 0 0 0 0,4 8 2181 0 0,4-5-3556 0 0,-11-23 3086 0 0,0 1-1 0 0,0-1 1 0 0,0 0 0 0 0,0 0-1 0 0,0 0 1 0 0,0 0-1 0 0,1 0 1 0 0,-1 0 0 0 0,0 0-1 0 0,1 0 1 0 0,-1-1-1 0 0,1 1 1 0 0,-1 0 0 0 0,1-1-1 0 0,-1 1 471 0 0,12-2-5133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4:44:25.1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282 8 2481 0 0,'2'-7'6276'0'0,"3"6"-3738"0"0,-5 2-2423 0 0,1-1-1 0 0,0 0 1 0 0,-1 1-1 0 0,1-1 1 0 0,-1 0-1 0 0,1 1 1 0 0,-1-1-1 0 0,0 1 0 0 0,1-1 1 0 0,-1 1-1 0 0,1-1 1 0 0,-1 1-1 0 0,0-1 1 0 0,1 1-1 0 0,-1-1 1 0 0,0 1-1 0 0,0-1 1 0 0,1 1-1 0 0,-1 0 0 0 0,0-1 1 0 0,0 1-115 0 0,2 14 615 0 0,-1 0 1 0 0,-1 0-1 0 0,-1 0 1 0 0,0-1-1 0 0,0 1 1 0 0,-2 0-1 0 0,0-1 1 0 0,0 1-616 0 0,-5 27 584 0 0,-64 371 932 0 0,29-116-3190 0 0,29-230-827 0 0,3-19-3442 0 0,11-31 1653 0 0,11 2-1201 0 0</inkml:trace>
  <inkml:trace contextRef="#ctx0" brushRef="#br0" timeOffset="437.27">195 159 8618 0 0,'0'-2'233'0'0,"-1"1"0"0"0,1 0 0 0 0,-1 0 0 0 0,1 0 1 0 0,0-1-1 0 0,-1 1 0 0 0,1 0 0 0 0,0 0 0 0 0,0-1 0 0 0,0 1 0 0 0,0 0 1 0 0,0 0-1 0 0,0-1 0 0 0,0 1 0 0 0,1 0 0 0 0,-1 0 0 0 0,0 0 0 0 0,1-1 1 0 0,-1 1-1 0 0,1 0 0 0 0,-1 0 0 0 0,1 0 0 0 0,-1 0 0 0 0,1 0 0 0 0,0 0 1 0 0,0 0-1 0 0,0 0 0 0 0,-1 0 0 0 0,1 0 0 0 0,0 0 0 0 0,0 0 1 0 0,0 1-1 0 0,0-1 0 0 0,0 0 0 0 0,1 1-233 0 0,4-3 337 0 0,0 1 0 0 0,-1 0 0 0 0,1 1-1 0 0,1-1 1 0 0,-1 1 0 0 0,5 0-337 0 0,9-2 749 0 0,57-19 409 0 0,-38 11-568 0 0,24-5-590 0 0,-52 14 3 0 0,1 1 0 0 0,0 0-1 0 0,0 0 1 0 0,0 1 0 0 0,-1 0 0 0 0,1 1-1 0 0,6 2-2 0 0,-10-2-42 0 0,-1 0-1 0 0,0 1 0 0 0,0 0 0 0 0,-1 0 1 0 0,1 1-1 0 0,0 0 0 0 0,-1 0 1 0 0,7 4 42 0 0,-12-6-48 0 0,1 1 0 0 0,0-1 0 0 0,-1 1 1 0 0,1 0-1 0 0,-1-1 0 0 0,0 1 0 0 0,0 0 0 0 0,1 0 1 0 0,-1 0-1 0 0,0 0 0 0 0,0 0 0 0 0,-1 0 1 0 0,1 0-1 0 0,0 0 0 0 0,-1 0 0 0 0,1 0 0 0 0,-1 0 1 0 0,0 1-1 0 0,0-1 0 0 0,0 0 0 0 0,0 0 0 0 0,0 0 1 0 0,0 0-1 0 0,0 1 0 0 0,-1-1 0 0 0,1 0 1 0 0,-1 0-1 0 0,0 0 0 0 0,1 0 0 0 0,-2 2 48 0 0,-3 9-317 0 0,-1 0 0 0 0,-1-1 1 0 0,0 0-1 0 0,0 0 0 0 0,-1 0 0 0 0,-1-1 0 0 0,-7 8 317 0 0,-20 19-1771 0 0,-20 15 1771 0 0,14-14-788 0 0,-129 122-1236 0 0,145-142 2112 0 0,25-19-77 0 0,1 1 0 0 0,-1-1 1 0 0,0 1-1 0 0,0-1 0 0 0,0 1 0 0 0,0-1 0 0 0,1 0 0 0 0,-1 0 0 0 0,0 1 1 0 0,0-1-1 0 0,0 0 0 0 0,0 0 0 0 0,0 0 0 0 0,0 0 0 0 0,0 0 1 0 0,0 0-1 0 0,0 0 0 0 0,1 0 0 0 0,-1 0 0 0 0,0-1 0 0 0,0 1 0 0 0,0 0 1 0 0,0-1-1 0 0,0 1 0 0 0,0 0 0 0 0,1-1 0 0 0,-2 0-11 0 0,40-8 802 0 0,-20 0-714 0 0,1 2 1 0 0,0 0 0 0 0,0 2 0 0 0,0 0 0 0 0,1 1-1 0 0,0 0 1 0 0,3 2-89 0 0,-14 1 61 0 0,1 1 1 0 0,-1 0-1 0 0,0 1 0 0 0,1 0 1 0 0,-1 1-1 0 0,0-1 0 0 0,8 4-61 0 0,65 25 386 0 0,-62-22-377 0 0,32 13 27 0 0,11 8-36 0 0,-49-22 4 0 0,0 1-1 0 0,0 0 0 0 0,-1 1 1 0 0,-1 1-1 0 0,1 0 0 0 0,8 9-3 0 0,-16-13 8 0 0,0 0 0 0 0,0 0 0 0 0,-1 0 0 0 0,0 0-1 0 0,0 1 1 0 0,-1 0 0 0 0,0-1 0 0 0,0 1 0 0 0,0 0-1 0 0,-1 1 1 0 0,1 1-8 0 0,-3-4 8 0 0,1-1-1 0 0,0 1 1 0 0,-1-1-1 0 0,0 1 0 0 0,0 0 1 0 0,0-1-1 0 0,-1 1 1 0 0,1-1-1 0 0,-1 1 1 0 0,0-1-1 0 0,0 0 1 0 0,-1 1-1 0 0,1-1 1 0 0,-1 0-1 0 0,0 0 0 0 0,0 0 1 0 0,-1 0-1 0 0,-1 3-7 0 0,-8 7 89 0 0,0-1-1 0 0,0 0 0 0 0,-2-1 1 0 0,1 0-1 0 0,-1-1 0 0 0,-5 3-88 0 0,-17 9 359 0 0,-2-1-1 0 0,-2-1-358 0 0,4-6 116 0 0,0-2-1 0 0,0-1 1 0 0,-2-2-1 0 0,-33 4-115 0 0,-1 2 53 0 0,62-13-64 0 0,-25 6-322 0 0,-1-1 0 0 0,-1-2 1 0 0,1-1-1 0 0,-1-2 0 0 0,-1-2 333 0 0,32-1-461 0 0,-1 0 0 0 0,1-1-1 0 0,0 0 1 0 0,0 0 0 0 0,0-1 0 0 0,0 0 0 0 0,1 0-1 0 0,-1 0 1 0 0,0-1 461 0 0,3 1-566 0 0,-1 0-1 0 0,1 0 1 0 0,1 0-1 0 0,-1 0 1 0 0,0-1-1 0 0,1 1 1 0 0,-1-1-1 0 0,1 0 1 0 0,-1 1-1 0 0,1-1 1 0 0,0 0-1 0 0,1-1 1 0 0,-1 1-1 0 0,0 0 1 0 0,0-2 566 0 0,-6-21-3082 0 0</inkml:trace>
  <inkml:trace contextRef="#ctx0" brushRef="#br0" timeOffset="790.622">1431 200 5521 0 0,'-25'14'2549'0'0,"0"0"-1"0"0,1 2 1 0 0,1 1 0 0 0,-2 3-2549 0 0,-10 10 1390 0 0,2 2 0 0 0,-11 14-1390 0 0,-10 18 376 0 0,3 3 0 0 0,-29 51-376 0 0,62-90 198 0 0,2 0-1 0 0,1 2 1 0 0,1 0 0 0 0,2 1 0 0 0,-1 5-198 0 0,8-20 60 0 0,1 0 1 0 0,0 1 0 0 0,1-1 0 0 0,1 1 0 0 0,1 0 0 0 0,0 0 0 0 0,1 0 0 0 0,1-1 0 0 0,1 1 0 0 0,3 16-61 0 0,-4-29-19 0 0,0 0 1 0 0,0 1-1 0 0,1-1 1 0 0,-1 0-1 0 0,1 0 1 0 0,0 0-1 0 0,1 0 1 0 0,-1 0-1 0 0,1-1 1 0 0,-1 1-1 0 0,1-1 1 0 0,0 1-1 0 0,0-1 1 0 0,1 0-1 0 0,-1 0 1 0 0,1-1-1 0 0,-1 1 1 0 0,1-1-1 0 0,0 1 1 0 0,0-1-1 0 0,0 0 1 0 0,0-1-1 0 0,0 1 1 0 0,0-1-1 0 0,1 0 1 0 0,-1 0-1 0 0,0 0 1 0 0,1 0-1 0 0,-1-1 1 0 0,3 0 18 0 0,7 1-185 0 0,0-2 1 0 0,1 0-1 0 0,-1 0 1 0 0,-1-1-1 0 0,1-1 1 0 0,0-1 0 0 0,-1 0-1 0 0,1 0 1 0 0,2-3 184 0 0,12-5-182 0 0,-1-1 1 0 0,0-1-1 0 0,-1-2 1 0 0,-1 0-1 0 0,0-2 1 0 0,-1 0-1 0 0,-1-2 1 0 0,-1-1-1 0 0,-1 0 1 0 0,18-25 181 0 0,-14 12-71 0 0,-2-1 0 0 0,-1 0 0 0 0,-2-2 1 0 0,-1-1-1 0 0,-2 0 0 0 0,0-5 71 0 0,-6 12 121 0 0,-2-2 0 0 0,-1 1-1 0 0,-1-1 1 0 0,-2 0-1 0 0,-1 0 1 0 0,-1 0 0 0 0,-3-29-121 0 0,-1 45 114 0 0,0 1 1 0 0,-2-1-1 0 0,0 1 1 0 0,-1 0 0 0 0,0 0-1 0 0,-1 1 1 0 0,-1-1-1 0 0,-6-9-114 0 0,9 18 42 0 0,-1 1 0 0 0,0 0-1 0 0,0 1 1 0 0,0-1 0 0 0,-1 1 0 0 0,1-1-1 0 0,-2 1 1 0 0,1 1 0 0 0,-6-5-42 0 0,7 7 7 0 0,0-1 1 0 0,0 1-1 0 0,-1 0 1 0 0,1 0-1 0 0,-1 0 1 0 0,1 0-1 0 0,-1 1 1 0 0,0 0-1 0 0,0 0 1 0 0,0 0-1 0 0,0 1 1 0 0,1 0-1 0 0,-1 0 1 0 0,0 0-1 0 0,-1 0-7 0 0,-11 3-257 0 0,-1 0-1 0 0,1 1 1 0 0,-1 1-1 0 0,2 0 1 0 0,-1 1-1 0 0,0 1 1 0 0,1 1-1 0 0,0 0 1 0 0,1 1-1 0 0,-13 10 258 0 0,3 0-2225 0 0,1 0 1 0 0,-12 13 2224 0 0,7-3-8181 0 0,-15 21 8181 0 0,9-10-3427 0 0</inkml:trace>
  <inkml:trace contextRef="#ctx0" brushRef="#br0" timeOffset="1149.793">2125 157 4137 0 0,'3'-2'491'0'0,"-1"0"-1"0"0,1 1 1 0 0,-1 0 0 0 0,1-1 0 0 0,-1 1-1 0 0,1 0 1 0 0,0 1 0 0 0,0-1 0 0 0,0 0-1 0 0,-1 1 1 0 0,1-1 0 0 0,0 1 0 0 0,0 0-1 0 0,0 0 1 0 0,0 0 0 0 0,0 1 0 0 0,0-1-1 0 0,0 1-490 0 0,1 0 373 0 0,0 0 0 0 0,1 1 0 0 0,-1 0 0 0 0,0 0 0 0 0,0 0 0 0 0,0 0 0 0 0,0 1 0 0 0,0-1 0 0 0,-1 1-1 0 0,4 3-372 0 0,2 4 432 0 0,0-1-1 0 0,-1 2 0 0 0,0-1 0 0 0,-1 1 0 0 0,0 0 0 0 0,0 1 1 0 0,3 9-432 0 0,14 28 1251 0 0,25 35-1251 0 0,-3-5 165 0 0,38 70-126 0 0,39 72-2116 0 0,-110-191-555 0 0,-1 1 1 0 0,8 28 2631 0 0,-3-7-5497 0 0,-13-37 1553 0 0,-3-8-376 0 0</inkml:trace>
  <inkml:trace contextRef="#ctx0" brushRef="#br0" timeOffset="1509.08">2923 16 8962 0 0,'-12'-1'5907'0'0,"-2"7"-3386"0"0,-11 10-763 0 0,12-5-1161 0 0,1 1-1 0 0,0 1 0 0 0,0-1 1 0 0,0 3-597 0 0,-19 21 592 0 0,-88 86 652 0 0,-89 98-317 0 0,193-203-881 0 0,-258 280 52 0 0,106-117-1763 0 0,64-55-2488 0 0,93-112 2701 0 0,1 1 1 0 0,0 0-1 0 0,1 1 1 0 0,-1 3 1451 0 0,-11 34-7664 0 0,10-23 2567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4:44:22.6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251 287 4513 0 0,'4'2'1186'0'0,"-3"-2"-918"0"0,0 0 0 0 0,0 1 0 0 0,1-1 0 0 0,-1 1 0 0 0,0-1-1 0 0,0 1 1 0 0,0 0 0 0 0,0-1 0 0 0,0 1 0 0 0,0 0 0 0 0,0 0 0 0 0,0 0 0 0 0,-1 0-1 0 0,1 0 1 0 0,0 0 0 0 0,0 0-268 0 0,-1 1 95 0 0,0 0-1 0 0,0 0 1 0 0,-1 1-1 0 0,1-1 1 0 0,-1 0-1 0 0,1 0 1 0 0,-1 0 0 0 0,1 0-1 0 0,-1 0 1 0 0,0 0-1 0 0,0-1 1 0 0,0 1-95 0 0,-8 17 313 0 0,2-1 1 0 0,0 1-1 0 0,1 0 1 0 0,1 1 0 0 0,0-1-1 0 0,2 1 1 0 0,0 0-1 0 0,1 12-313 0 0,0-8 322 0 0,-1 21 431 0 0,2-43-669 0 0,1 0 1 0 0,1 0-1 0 0,-1 0 0 0 0,0 0 0 0 0,0 0 0 0 0,1-1 0 0 0,-1 1 0 0 0,1 0 0 0 0,0 0 0 0 0,-1 0 0 0 0,1 0 0 0 0,0 0 0 0 0,0-1 1 0 0,0 1-1 0 0,0 0 0 0 0,0-1 0 0 0,1 2-84 0 0,4 3 301 0 0,-5-5-254 0 0,0 0 1 0 0,0 0-1 0 0,-1 0 0 0 0,1 0 0 0 0,0 0 0 0 0,0 0 1 0 0,0-1-1 0 0,0 1 0 0 0,0 0 0 0 0,0-1 0 0 0,0 1 1 0 0,1 0-1 0 0,-1-1 0 0 0,0 1 0 0 0,0-1-47 0 0,3 1 73 0 0,0 0-1 0 0,0 0 1 0 0,1 0-1 0 0,-1-1 0 0 0,0 1 1 0 0,0-1-1 0 0,0 0 1 0 0,1 0-1 0 0,-1-1 1 0 0,0 1-1 0 0,0-1 1 0 0,0 0-1 0 0,0 0 0 0 0,0 0 1 0 0,0-1-1 0 0,1 0-72 0 0,111-59 19 0 0,-83 45 27 0 0,16-5-16 0 0,-39 18-14 0 0,-1 0 0 0 0,1 1 0 0 0,0 0 1 0 0,0 1-1 0 0,0 0 0 0 0,0 0 0 0 0,0 1 0 0 0,6 1-16 0 0,-15-1 4 0 0,0 0 0 0 0,-1 0-1 0 0,1 0 1 0 0,0 0 0 0 0,-1 0 0 0 0,1 1-1 0 0,-1-1 1 0 0,1 0 0 0 0,0 0-1 0 0,-1 1 1 0 0,1-1 0 0 0,-1 0 0 0 0,1 1-1 0 0,-1-1 1 0 0,1 0 0 0 0,-1 1-1 0 0,1-1 1 0 0,-1 1 0 0 0,1-1-1 0 0,-1 1 1 0 0,0-1 0 0 0,1 1 0 0 0,-1 0-1 0 0,0-1 1 0 0,1 1 0 0 0,-1-1-1 0 0,0 1 1 0 0,0 0 0 0 0,0-1 0 0 0,1 1-1 0 0,-1-1 1 0 0,0 1 0 0 0,0 0-1 0 0,0-1 1 0 0,0 1 0 0 0,0 0 0 0 0,0-1-1 0 0,0 1 1 0 0,0 0 0 0 0,-1-1-1 0 0,1 1 1 0 0,0 0 0 0 0,0-1-1 0 0,-1 1-3 0 0,-13 34 136 0 0,10-25-168 0 0,-3 4 64 0 0,-1 0 0 0 0,0 0 0 0 0,0-1 0 0 0,-1 0 0 0 0,-1-1 0 0 0,-1 1-32 0 0,-21 21 11 0 0,-18 14-11 0 0,30-33-110 0 0,0 0 0 0 0,0-1 1 0 0,-2-1-1 0 0,0-1 0 0 0,-20 7 110 0 0,-24 15-90 0 0,-15 4-47 0 0,57-28 74 0 0,0 1-1 0 0,1 1 0 0 0,-14 10 64 0 0,-21 9 380 0 0,55-27-215 0 0,10-2 111 0 0,13-4 66 0 0,8-10 278 0 0,25-14-620 0 0,-17 8 204 0 0,54-26 429 0 0,2 4-1 0 0,2 4 1 0 0,33-6-633 0 0,-113 39 34 0 0,14-6-76 0 0,1 2 0 0 0,0 2-1 0 0,1 0 1 0 0,4 1 42 0 0,-19 4-148 0 0,-8-1-23 0 0,1 1 0 0 0,-1 0 1 0 0,0 0-1 0 0,0 0 0 0 0,0 1 1 0 0,0 0-1 0 0,0 1 0 0 0,0 0 1 0 0,0 0-1 0 0,0 0 171 0 0,-5-1-170 0 0,-1 0 0 0 0,1 0 1 0 0,-1 0-1 0 0,1 0 0 0 0,-1 0 1 0 0,1 0-1 0 0,-1 1 0 0 0,0-1 0 0 0,0 0 1 0 0,1 1-1 0 0,-1-1 0 0 0,0 1 1 0 0,0-1-1 0 0,-1 1 0 0 0,1-1 0 0 0,0 1 1 0 0,0 0 169 0 0,-1-1-418 0 0,1 0 0 0 0,-1 0 0 0 0,0 1 0 0 0,0-1 0 0 0,1 0 0 0 0,-1 0 0 0 0,0 0 0 0 0,0 0 0 0 0,0 0 0 0 0,0 0 0 0 0,0 1 0 0 0,-1-1 1 0 0,1 0-1 0 0,0 0 0 0 0,0 0 0 0 0,-1 0 0 0 0,1 1 418 0 0,-1-1-399 0 0,0 0 0 0 0,1 0 0 0 0,-1 0 0 0 0,1 0 0 0 0,0 1 0 0 0,-1-1 0 0 0,1 0 0 0 0,0 0 0 0 0,0 1 0 0 0,0-1 1 0 0,0 0-1 0 0,0 1 0 0 0,0-1 0 0 0,0 0 0 0 0,0 0 0 0 0,1 1 0 0 0,-1-1 399 0 0,1 8-1607 0 0,-1-9 1522 0 0,0 1 0 0 0,0 0-1 0 0,0-1 1 0 0,-1 1 0 0 0,1 0-1 0 0,0-1 1 0 0,0 1 0 0 0,0-1-1 0 0,-1 1 1 0 0,1 0-1 0 0,0-1 1 0 0,-1 1 0 0 0,1-1-1 0 0,-1 1 1 0 0,1-1 0 0 0,-1 1-1 0 0,1-1 1 0 0,-1 1 85 0 0</inkml:trace>
  <inkml:trace contextRef="#ctx0" brushRef="#br0" timeOffset="328.037">281 1108 5505 0 0,'-4'3'664'0'0,"0"0"0"0"0,0 0 0 0 0,0 1 0 0 0,0 0-1 0 0,1-1 1 0 0,0 1 0 0 0,0 1 0 0 0,0-1 0 0 0,0 0 0 0 0,1 1 0 0 0,-2 2-664 0 0,0 2 560 0 0,1-1 1 0 0,0 1 0 0 0,1 0-1 0 0,0 0 1 0 0,0 0-1 0 0,1 5-560 0 0,0 0 239 0 0,0 0 0 0 0,1 0 0 0 0,1 0-1 0 0,1 0 1 0 0,0 0 0 0 0,0 0-1 0 0,1 0 1 0 0,4 8-239 0 0,-4-15 36 0 0,-1 0 0 0 0,2 0 0 0 0,-1-1-1 0 0,1 1 1 0 0,0-1 0 0 0,0 0 0 0 0,0 0 0 0 0,1-1-1 0 0,0 1 1 0 0,0-1 0 0 0,1 0 0 0 0,-1 0 0 0 0,1-1-1 0 0,0 0 1 0 0,1 0 0 0 0,-1 0 0 0 0,3 1-36 0 0,12 3 103 0 0,0 0 1 0 0,1-1-1 0 0,0-1 0 0 0,0-2 1 0 0,5 1-104 0 0,-5-1-75 0 0,0-1 0 0 0,0 0-1 0 0,0-2 1 0 0,1-1 0 0 0,-1 0 0 0 0,0-2 0 0 0,1-1 0 0 0,-1 0 0 0 0,16-6 75 0 0,63-22-2604 0 0,-38 11-7879 0 0,45-7 10483 0 0,-61 18-3766 0 0,-5-9 2096 0 0</inkml:trace>
  <inkml:trace contextRef="#ctx0" brushRef="#br0" timeOffset="687.217">1528 465 6497 0 0,'-2'-4'927'0'0,"0"1"-1"0"0,1-1 1 0 0,-1 0-1 0 0,1 0 1 0 0,-1 0-1 0 0,1-3-926 0 0,0 6 107 0 0,1 0 0 0 0,0 0-1 0 0,0 0 1 0 0,0 0 0 0 0,-1 0 0 0 0,1 0 0 0 0,0 0-1 0 0,0-1 1 0 0,1 1 0 0 0,-1 0 0 0 0,0 0-1 0 0,0 0 1 0 0,0 0 0 0 0,1 0 0 0 0,-1 0 0 0 0,0 0-1 0 0,1 0 1 0 0,-1 0 0 0 0,1 0 0 0 0,0 1-1 0 0,-1-1 1 0 0,1 0 0 0 0,-1 0 0 0 0,1 0 0 0 0,0 1-1 0 0,0-1 1 0 0,0 0 0 0 0,0 0-107 0 0,11-5 608 0 0,1 0 0 0 0,-1 1-1 0 0,1 1 1 0 0,0 0 0 0 0,0 1 0 0 0,0 0 0 0 0,9 0-608 0 0,-16 2 9 0 0,1 0 1 0 0,-1 1 0 0 0,1 0-1 0 0,-1 0 1 0 0,1 0 0 0 0,-1 1-1 0 0,1 0 1 0 0,-1 0-1 0 0,0 1 1 0 0,1 0 0 0 0,-1 0-1 0 0,0 0 1 0 0,0 1 0 0 0,0 0-1 0 0,-1 0 1 0 0,5 3-10 0 0,-7-3-118 0 0,0-1 1 0 0,0 1-1 0 0,0 0 1 0 0,-1 0 0 0 0,0 0-1 0 0,1 0 1 0 0,-1 0-1 0 0,0 1 1 0 0,0-1-1 0 0,-1 0 1 0 0,1 1-1 0 0,-1 0 1 0 0,0-1-1 0 0,0 1 1 0 0,0 0-1 0 0,0 0 1 0 0,-1-1-1 0 0,1 1 1 0 0,-1 0 0 0 0,0 0-1 0 0,0 0 1 0 0,-1 0-1 0 0,1-1 1 0 0,-1 1-1 0 0,1 0 1 0 0,-1 0-1 0 0,-1-1 1 0 0,1 1-1 0 0,0 0 1 0 0,-1-1-1 0 0,-1 3 118 0 0,-3 5-361 0 0,0 1-1 0 0,-1-1 0 0 0,-1-1 1 0 0,0 1-1 0 0,0-1 0 0 0,-1 0 1 0 0,0-1-1 0 0,-8 6 362 0 0,-7 6 44 0 0,-1 0 1 0 0,-1-2-1 0 0,0-1 0 0 0,-2-1 0 0 0,0-2 0 0 0,-17 7-44 0 0,5-3 641 0 0,-1 2 0 0 0,2 1 0 0 0,1 2 0 0 0,1 2 0 0 0,0 2-641 0 0,36-27 28 0 0,0-1-1 0 0,1 1 0 0 0,-1-1 1 0 0,0 0-1 0 0,1 1 0 0 0,-1-1 1 0 0,1 1-1 0 0,-1 0 1 0 0,1-1-1 0 0,-1 1 0 0 0,1-1 1 0 0,-1 1-1 0 0,1 0 0 0 0,0-1 1 0 0,-1 1-1 0 0,1 0 1 0 0,0 0-1 0 0,0-1 0 0 0,-1 1 1 0 0,1 0-28 0 0,0-1 23 0 0,0 1 1 0 0,1-1 0 0 0,-1 1 0 0 0,0-1-1 0 0,0 0 1 0 0,0 1 0 0 0,1-1 0 0 0,-1 0-1 0 0,0 1 1 0 0,0-1 0 0 0,1 0 0 0 0,-1 1-1 0 0,0-1 1 0 0,1 0 0 0 0,-1 0 0 0 0,0 1-1 0 0,1-1 1 0 0,-1 0 0 0 0,0 0 0 0 0,1 0-1 0 0,-1 1 1 0 0,1-1 0 0 0,-1 0 0 0 0,1 0-1 0 0,-1 0-23 0 0,30 4 624 0 0,-29-4-632 0 0,38 1 451 0 0,0-3 0 0 0,0-1 0 0 0,35-7-443 0 0,115-32-45 0 0,-107 23-446 0 0,-25 3-5605 0 0,47-19 6096 0 0,-30 8-8540 0 0,-41 14 4244 0 0</inkml:trace>
  <inkml:trace contextRef="#ctx0" brushRef="#br0" timeOffset="1031.007">2258 1 8706 0 0,'1'0'260'0'0,"0"0"0"0"0,0 1 1 0 0,0-1-1 0 0,0 0 0 0 0,0 1 1 0 0,0-1-1 0 0,-1 0 0 0 0,1 1 0 0 0,0-1 1 0 0,0 1-1 0 0,-1-1 0 0 0,1 1 1 0 0,0 0-1 0 0,-1-1 0 0 0,1 1 0 0 0,0 0 1 0 0,-1-1-1 0 0,1 1 0 0 0,-1 0 1 0 0,1 0-1 0 0,-1-1 0 0 0,0 1 1 0 0,1 0-1 0 0,-1 0 0 0 0,0 0 0 0 0,1 0 1 0 0,-1 0-1 0 0,0 0-260 0 0,6 31 1687 0 0,-4-22-1353 0 0,6 60 1316 0 0,-2 0 1 0 0,-5 69-1651 0 0,2 17 502 0 0,18 419-1368 0 0,-16-472 43 0 0,0 21-4081 0 0,9 24 4904 0 0,-12-129-645 0 0,8 43-2025 0 0,-9-58 2024 0 0,0 1 0 0 0,1-1 0 0 0,-1 1 0 0 0,1-1 0 0 0,0 0 0 0 0,0 1 0 0 0,1-1 0 0 0,-1 0 0 0 0,1 0 0 0 0,0-1 0 0 0,0 1 646 0 0,4 1-4572 0 0</inkml:trace>
  <inkml:trace contextRef="#ctx0" brushRef="#br0" timeOffset="1358.965">2957 378 4849 0 0,'-1'-1'143'0'0,"1"1"0"0"0,0-1-1 0 0,-1 1 1 0 0,1 0 0 0 0,0-1 0 0 0,0 0-1 0 0,-1 1 1 0 0,1-1 0 0 0,0 1 0 0 0,0-1 0 0 0,0 1-1 0 0,0-1 1 0 0,0 1 0 0 0,0-1 0 0 0,0 1-1 0 0,0-1 1 0 0,0 0 0 0 0,0 1 0 0 0,0-1 0 0 0,0 1-1 0 0,0-1 1 0 0,0 1 0 0 0,0-1 0 0 0,1 1-1 0 0,-1-1 1 0 0,0 1 0 0 0,0-1 0 0 0,1 1 0 0 0,-1-1-1 0 0,1 0-142 0 0,17-13 2162 0 0,28-4-428 0 0,-41 16-1630 0 0,9-3 20 0 0,0 0 0 0 0,1 1 0 0 0,-1 0 0 0 0,1 2 0 0 0,0-1 0 0 0,0 2 0 0 0,0 0 0 0 0,0 1 0 0 0,5 0-124 0 0,47 9 203 0 0,-66-9-202 0 0,1 0-1 0 0,-1 0 1 0 0,0 0-1 0 0,1 1 1 0 0,-1-1 0 0 0,0 0-1 0 0,1 1 1 0 0,-1-1-1 0 0,0 1 1 0 0,0-1 0 0 0,0 1-1 0 0,1 0 1 0 0,-1-1-1 0 0,0 1 1 0 0,0 0-1 0 0,0 0 1 0 0,0 0 0 0 0,0 0-1 0 0,0 0-3 0 0,-1 0 0 0 0,0-1 1 0 0,1 1-1 0 0,-1 0 0 0 0,0 0 1 0 0,0 0-1 0 0,0-1 0 0 0,0 1 0 0 0,1 0 1 0 0,-1 0-1 0 0,0 0 0 0 0,-1 0 1 0 0,1-1-1 0 0,0 1 0 0 0,0 0 1 0 0,0 0-1 0 0,0 0 0 0 0,0-1 0 0 0,-1 1 1 0 0,1 0-1 0 0,-1 0 3 0 0,-2 5-18 0 0,0 0-1 0 0,-1 0 1 0 0,0-1 0 0 0,0 1-1 0 0,-1-1 1 0 0,-1 1 18 0 0,1-1 5 0 0,-35 41 170 0 0,-3-2 0 0 0,-2-1 0 0 0,-2-3-1 0 0,-1-2 1 0 0,-41 25-175 0 0,39-29 611 0 0,1 2 0 0 0,-7 10-611 0 0,-41 31 925 0 0,83-70-888 0 0,11-6-149 0 0,9-3-229 0 0,2-2 255 0 0,0 0 0 0 0,-1 0 0 0 0,1-1-1 0 0,-1 0 1 0 0,0 0 0 0 0,0-1 0 0 0,-1 0 0 0 0,0 0 0 0 0,2-3 86 0 0,1 1-74 0 0,-1 0-1 0 0,1 0 1 0 0,0 0 0 0 0,7-3 74 0 0,-7 6 6 0 0,1 1 0 0 0,0 0-1 0 0,0 0 1 0 0,1 1 0 0 0,-1 0 0 0 0,1 1 0 0 0,-1 0 0 0 0,1 1 0 0 0,5 0-6 0 0,27-5 203 0 0,-33 5-162 0 0,1 0 0 0 0,0 1 0 0 0,-1 0 0 0 0,1 0 0 0 0,0 1 0 0 0,-1 0 0 0 0,1 1 0 0 0,-1 1 0 0 0,0-1 1 0 0,1 2-1 0 0,1 0-41 0 0,47 24-2249 0 0,-6 7-6718 0 0,-49-34 4170 0 0</inkml:trace>
  <inkml:trace contextRef="#ctx0" brushRef="#br0" timeOffset="1686.99">3225 552 2873 0 0,'-1'0'408'0'0,"0"0"0"0"0,0 0 1 0 0,1-1-1 0 0,-1 1 1 0 0,0 0-1 0 0,0-1 0 0 0,1 1 1 0 0,-1-1-1 0 0,0 1 0 0 0,1-1 1 0 0,-1 1-1 0 0,1-1 1 0 0,-1 1-1 0 0,1-1 0 0 0,-1 0 1 0 0,1 1-1 0 0,-1-1 0 0 0,1 0 1 0 0,0 0-1 0 0,-1 1 1 0 0,1-1-1 0 0,0 0 0 0 0,-1 0-408 0 0,2 0 186 0 0,-1 1 0 0 0,0-1 0 0 0,0 1 0 0 0,0-1 0 0 0,1 0 0 0 0,-1 1-1 0 0,0-1 1 0 0,1 1 0 0 0,-1-1 0 0 0,1 0 0 0 0,-1 1 0 0 0,1-1 0 0 0,-1 1 0 0 0,0 0-1 0 0,1-1 1 0 0,0 1 0 0 0,-1-1 0 0 0,1 1 0 0 0,-1 0 0 0 0,1-1 0 0 0,0 1-186 0 0,40-15 1648 0 0,-36 14-1176 0 0,4-2-335 0 0,0-1 0 0 0,0 0 0 0 0,0-1 0 0 0,0 1 0 0 0,1-2-137 0 0,-1 0 12 0 0,1 0 0 0 0,0 1 1 0 0,8-2-13 0 0,16-6-306 0 0,-14 5-743 0 0,1 1 0 0 0,17-4 1049 0 0,-32 10-754 0 0,0 0 0 0 0,0 0-1 0 0,0 1 1 0 0,0-1 0 0 0,0 1-1 0 0,0 1 1 0 0,-1-1-1 0 0,1 1 1 0 0,0 0 0 0 0,0 0-1 0 0,0 1 1 0 0,2 0 754 0 0,9 5-4036 0 0,-5-6 525 0 0</inkml:trace>
  <inkml:trace contextRef="#ctx0" brushRef="#br0" timeOffset="2030.668">3635 166 5713 0 0,'-3'-2'659'0'0,"-15"-5"4588"0"0,17 8-5159 0 0,1-1-1 0 0,-1 0 0 0 0,1 0 1 0 0,-1 0-1 0 0,1 1 0 0 0,0-1 1 0 0,-1 0-1 0 0,1 1 0 0 0,-1-1 1 0 0,1 0-1 0 0,0 1 0 0 0,-1-1 0 0 0,1 0 1 0 0,0 1-1 0 0,0-1 0 0 0,-1 1 1 0 0,1-1-1 0 0,0 0 0 0 0,0 1 1 0 0,0-1-1 0 0,-1 1 0 0 0,1-1 1 0 0,0 1-1 0 0,0-1 0 0 0,0 1 0 0 0,0-1 1 0 0,0 1-1 0 0,0-1 0 0 0,0 1 1 0 0,0-1-1 0 0,0 1 0 0 0,0-1 1 0 0,0 1-1 0 0,0-1 0 0 0,1 1 1 0 0,-1-1-1 0 0,0 1-87 0 0,1 46 1320 0 0,-2-1 0 0 0,-5 27-1320 0 0,1-26 153 0 0,3 1 1 0 0,3 29-154 0 0,3-15-480 0 0,4 87-4299 0 0,-8-115-5074 0 0,-5 28 9853 0 0,1-40-2677 0 0</inkml:trace>
  <inkml:trace contextRef="#ctx0" brushRef="#br0" timeOffset="2031.668">3316 945 2857 0 0,'-1'-3'597'0'0,"1"0"0"0"0,0 0 0 0 0,0 0 1 0 0,0-1-1 0 0,0 1 0 0 0,1 0 0 0 0,-1 0 1 0 0,1 0-1 0 0,0 0 0 0 0,-1 0 0 0 0,2 0 1 0 0,-1 0-1 0 0,0 0 0 0 0,0 0 0 0 0,1 1 1 0 0,0-1-1 0 0,0-1-597 0 0,2 0 415 0 0,0 0 1 0 0,0 0-1 0 0,0 0 0 0 0,0 0 0 0 0,1 1 1 0 0,-1-1-1 0 0,1 1 0 0 0,0 0 0 0 0,3-1-415 0 0,10-3 387 0 0,0 0-1 0 0,1 0 1 0 0,0 2-1 0 0,0 0 1 0 0,3 1-387 0 0,-10 3 148 0 0,-1-1 0 0 0,0 2-1 0 0,1-1 1 0 0,-1 2 0 0 0,0-1 0 0 0,1 1-1 0 0,-1 1 1 0 0,0 0 0 0 0,9 4-148 0 0,-12-4 70 0 0,-1 0 0 0 0,-1 1 0 0 0,1 0 0 0 0,0 0 0 0 0,-1 0 0 0 0,1 1 0 0 0,-1 0 0 0 0,0 1-1 0 0,-1-1 1 0 0,1 1 0 0 0,-1 0 0 0 0,1 0 0 0 0,-2 1 0 0 0,1 0 0 0 0,2 3-70 0 0,-2 1 86 0 0,1 1 0 0 0,-2 0-1 0 0,0 1 1 0 0,0-1 0 0 0,-1 1-1 0 0,0 0 1 0 0,-1 0 0 0 0,0 0-1 0 0,-1 0 1 0 0,0 0 0 0 0,-1 0-1 0 0,0 0 1 0 0,-1 0 0 0 0,-1 0-1 0 0,0 0 1 0 0,-1 3-86 0 0,-8 29 56 0 0,-3 0 0 0 0,-1 0 0 0 0,-15 27-56 0 0,13-29-27 0 0,-62 152-1447 0 0,38-97-2951 0 0,37-86 2706 0 0,1 0 1 0 0,0 0-1 0 0,0 0 1 0 0,1 0-1 0 0,0 1 1 0 0,1-1-1 0 0,1 10 1719 0 0,-1 3-4602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4:56:24.8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157 326 1432 0 0,'0'2'254'0'0,"-18"37"2531"0"0,16-36-2571 0 0,1-1 0 0 0,0 1 1 0 0,0 0-1 0 0,0 0 0 0 0,1 0 0 0 0,-1 0 0 0 0,1 0 0 0 0,0 0 0 0 0,-1 0 1 0 0,1 1-1 0 0,1 0-214 0 0,-1-3 73 0 0,1 0 0 0 0,-1 0 0 0 0,1 0 0 0 0,0 1 0 0 0,-1-1 0 0 0,1 0 0 0 0,0 0 1 0 0,0-1-1 0 0,0 1 0 0 0,0 0 0 0 0,0 0 0 0 0,0 0 0 0 0,0-1 0 0 0,0 1 0 0 0,0 0 0 0 0,0-1 1 0 0,1 1-1 0 0,-1-1 0 0 0,0 1 0 0 0,0-1 0 0 0,1 0 0 0 0,-1 1 0 0 0,1-1-73 0 0,32 3 279 0 0,-25-2-145 0 0,-6-1-114 0 0,1 0 0 0 0,0 0 1 0 0,-1 0-1 0 0,1 0 0 0 0,0-1 1 0 0,-1 1-1 0 0,1-1 1 0 0,-1 0-1 0 0,1 0 0 0 0,-1 0 1 0 0,1-1-1 0 0,-1 1 1 0 0,0-1-1 0 0,1 0 0 0 0,1-2-20 0 0,3-2 46 0 0,-1-1-1 0 0,0 0 0 0 0,0-1 0 0 0,-1 0 1 0 0,2-2-46 0 0,12-16 169 0 0,1 0 11 0 0,-2 0-1 0 0,0-2 1 0 0,0-4-180 0 0,2-7 155 0 0,11-21 690 0 0,12-35-845 0 0,-34 76 311 0 0,-9 18-5 0 0,-6 13-39 0 0,-53 117 2277 0 0,-37 127-2544 0 0,-22 52 786 0 0,27-71-292 0 0,55-136 194 0 0,-45 87-688 0 0,74-175 24 0 0,2-6-11 0 0,0 0 1 0 0,1 0-1 0 0,0 1 0 0 0,1-1 1 0 0,-2 5-14 0 0,4-12 0 0 0,0 0 0 0 0,0 0 1 0 0,0 0-1 0 0,1 0 0 0 0,-1 0 1 0 0,0 0-1 0 0,0 0 1 0 0,0 0-1 0 0,0 0 0 0 0,0 0 1 0 0,0 0-1 0 0,0 0 0 0 0,0 0 1 0 0,0 0-1 0 0,0 0 0 0 0,0 0 1 0 0,0 0-1 0 0,0 0 1 0 0,0 0-1 0 0,0 0 0 0 0,0 0 1 0 0,0 0-1 0 0,0 0 0 0 0,0 0 1 0 0,0 0-1 0 0,0 0 0 0 0,0 0 1 0 0,1 0-1 0 0,-1 0 1 0 0,0 0-1 0 0,0 0 0 0 0,0 0 1 0 0,0 0-1 0 0,0 0 0 0 0,0 0 1 0 0,0 0-1 0 0,0 0 1 0 0,0 0-1 0 0,0 0 0 0 0,0 0 1 0 0,0 0-1 0 0,0 0 0 0 0,0 0 1 0 0,0 0-1 0 0,0 1 0 0 0,0-1 1 0 0,0 0-1 0 0,0 0 1 0 0,0 0-1 0 0,0 0 0 0 0,5-7-19 0 0,5-9-35 0 0,87-257-442 0 0,-38 114 112 0 0,6 4 1 0 0,15-15 383 0 0,-43 97-159 0 0,3 3 0 0 0,4 1 0 0 0,2 2 0 0 0,9-5 159 0 0,-44 59-2 0 0,-1 0-1 0 0,2 1 1 0 0,0 1 0 0 0,0 0-1 0 0,1 1 1 0 0,0 0 0 0 0,7-3 2 0 0,83-56 381 0 0,-101 67-351 0 0,1 1 0 0 0,-1 0-1 0 0,0 0 1 0 0,1-1 0 0 0,-1 2-1 0 0,1-1 1 0 0,-1 0 0 0 0,1 0-1 0 0,-1 1 1 0 0,1-1-1 0 0,0 1 1 0 0,-1 0 0 0 0,1 0-1 0 0,-1 0 1 0 0,1 0 0 0 0,0 0-1 0 0,-1 1 1 0 0,1-1 0 0 0,-1 1-1 0 0,1 0 1 0 0,-1 0 0 0 0,1-1-1 0 0,-1 2 1 0 0,1-1 0 0 0,-1 0-1 0 0,0 0 1 0 0,0 1 0 0 0,1-1-1 0 0,-1 1 1 0 0,0 1-30 0 0,2 0 33 0 0,-1 0 0 0 0,0 0 0 0 0,0 1 0 0 0,0-1 0 0 0,0 1 0 0 0,0 0 0 0 0,-1 0 0 0 0,0 0-1 0 0,0 0 1 0 0,0 0 0 0 0,0 0 0 0 0,-1 1 0 0 0,1-1 0 0 0,-1 1 0 0 0,0-1 0 0 0,-1 1 0 0 0,1 1-33 0 0,0 14 39 0 0,-2 1 1 0 0,0-1 0 0 0,-1 0-1 0 0,-1 1 1 0 0,-1-1-1 0 0,-1 0 1 0 0,0-1 0 0 0,-2 1-1 0 0,0-1 1 0 0,-1-1-1 0 0,-1 1 1 0 0,-1-1 0 0 0,-3 5-40 0 0,-10 11 61 0 0,2-1 12 0 0,-2-1 1 0 0,-5 4-74 0 0,19-26 17 0 0,-1 1 0 0 0,0-1 0 0 0,-1-1 0 0 0,0 0 1 0 0,-1-1-1 0 0,0 0 0 0 0,-10 5-17 0 0,5-4-333 0 0,-1-1 0 0 0,-1-1 1 0 0,1-1-1 0 0,-1-1 0 0 0,0 0 1 0 0,-1-1-1 0 0,1-1 0 0 0,-1-1 1 0 0,1-1-1 0 0,-1-1 0 0 0,-15-1 333 0 0,30 0-588 0 0,-1 1 0 0 0,1-1 0 0 0,0-1 0 0 0,0 1 1 0 0,-1-1-1 0 0,1 0 0 0 0,0 0 0 0 0,1-1 0 0 0,-1 1 0 0 0,0-1 0 0 0,1 0 0 0 0,-1 0 0 0 0,1-1 0 0 0,0 1 0 0 0,0-1 588 0 0,-7-9-4673 0 0</inkml:trace>
  <inkml:trace contextRef="#ctx0" brushRef="#br0" timeOffset="2041.903">752 1074 1616 0 0,'0'1'127'0'0,"-1"0"0"0"0,0 1 0 0 0,1-1 0 0 0,-1 0 0 0 0,1 0 0 0 0,-1 1 0 0 0,1-1 0 0 0,-1 1 0 0 0,1-1 0 0 0,0 0 0 0 0,0 1 0 0 0,0-1 0 0 0,0 1 0 0 0,0-1 0 0 0,0 0 0 0 0,0 1 0 0 0,0-1 0 0 0,1 0 0 0 0,-1 1 0 0 0,0-1 0 0 0,1 0 0 0 0,-1 1-1 0 0,1-1 1 0 0,-1 0 0 0 0,1 1 0 0 0,0-1 0 0 0,0 0 0 0 0,0 0 0 0 0,-1 0 0 0 0,1 0 0 0 0,0 0 0 0 0,0 0 0 0 0,0 0 0 0 0,0 0 0 0 0,1 0 0 0 0,-1 0 0 0 0,0-1 0 0 0,0 1 0 0 0,0 0 0 0 0,1-1 0 0 0,-1 1 0 0 0,0-1 0 0 0,1 0 0 0 0,-1 1 0 0 0,0-1 0 0 0,1 0 0 0 0,-1 0 0 0 0,1 0-1 0 0,-1 0 1 0 0,0 0 0 0 0,1 0-127 0 0,5 1 258 0 0,1-1-1 0 0,-1-1 0 0 0,0 1 1 0 0,0-1-1 0 0,0 0 1 0 0,1-1-1 0 0,-1 0 0 0 0,0 0 1 0 0,4-2-258 0 0,41-20 1008 0 0,-1-3 1 0 0,3-3-1009 0 0,-37 19 131 0 0,0-1 0 0 0,0-1 1 0 0,-1 0-1 0 0,0-1 1 0 0,-1-1-1 0 0,-1 0 0 0 0,6-9-131 0 0,64-98 306 0 0,-70 100-218 0 0,-2-1 0 0 0,0 0 0 0 0,-1-1 0 0 0,3-15-88 0 0,-13 38 8 0 0,-1 0 1 0 0,0 0 0 0 0,1 0-1 0 0,-1-1 1 0 0,0 1 0 0 0,0 0 0 0 0,0 0-1 0 0,0 0 1 0 0,0 0 0 0 0,0 0-1 0 0,0 0 1 0 0,0 0 0 0 0,0 0 0 0 0,-1 0-1 0 0,1 0 1 0 0,0-1 0 0 0,-1 1-1 0 0,1 0 1 0 0,-1 0 0 0 0,1 1 0 0 0,-1-1-1 0 0,1 0 1 0 0,-1 0 0 0 0,0 0-1 0 0,0 0 1 0 0,1 0 0 0 0,-1 1-1 0 0,0-1 1 0 0,0 0 0 0 0,0 1 0 0 0,0-1-1 0 0,0 0 1 0 0,0 1 0 0 0,0-1-1 0 0,0 1 1 0 0,0 0 0 0 0,0-1 0 0 0,0 1-1 0 0,0 0 1 0 0,0-1 0 0 0,0 1-1 0 0,0 0 1 0 0,0 0-9 0 0,-3-1 26 0 0,1 1 1 0 0,-1 0-1 0 0,0-1 0 0 0,1 1 0 0 0,-1 1 1 0 0,0-1-1 0 0,1 0 0 0 0,-1 1 0 0 0,1 0 1 0 0,-1 0-1 0 0,1 0 0 0 0,-2 0-26 0 0,-7 6 29 0 0,0 1 1 0 0,0 0-1 0 0,1 0 0 0 0,0 1 0 0 0,0 1 0 0 0,1 0 1 0 0,1 0-30 0 0,-24 27 216 0 0,-8 16-216 0 0,39-50 10 0 0,-30 38 16 0 0,3 1 0 0 0,1 2 0 0 0,3 0 0 0 0,1 2 0 0 0,2 1 0 0 0,-12 40-26 0 0,32-78 14 0 0,-1-1 0 0 0,1 1 0 0 0,1-1-1 0 0,-1 1 1 0 0,2 0 0 0 0,-1 0 0 0 0,1 4-14 0 0,1-9-2 0 0,-1 1 0 0 0,1 0 0 0 0,0-1 0 0 0,0 1 0 0 0,0 0 0 0 0,1-1-1 0 0,0 0 1 0 0,0 1 0 0 0,0-1 0 0 0,0 0 0 0 0,1 0 0 0 0,-1 0 0 0 0,1 0 0 0 0,0 0 2 0 0,0-2 8 0 0,-1 1 0 0 0,1-1 1 0 0,0 0-1 0 0,0 0 0 0 0,0 0 0 0 0,0-1 0 0 0,0 1 1 0 0,0-1-1 0 0,0 1 0 0 0,0-1 0 0 0,1 0 0 0 0,-1 0 1 0 0,0-1-1 0 0,1 1 0 0 0,-1-1 0 0 0,1 0 0 0 0,0 1-8 0 0,8-1 23 0 0,0-1 0 0 0,0 0 0 0 0,0 0 0 0 0,3-2-23 0 0,0 0 25 0 0,-1-1-1 0 0,0 0 1 0 0,0-1 0 0 0,0-1 0 0 0,-1 0 0 0 0,3-3-25 0 0,80-50 173 0 0,-18 10 5 0 0,16-7 394 0 0,-3-5 0 0 0,62-53-572 0 0,-89 66 100 0 0,-30 23-93 0 0,0-1-1 0 0,-2-2 1 0 0,3-4-7 0 0,-26 23-22 0 0,-8 8 32 0 0,1 0 0 0 0,-1 0 0 0 0,0 0 0 0 0,0 0 0 0 0,1 0 0 0 0,-1 0 0 0 0,0 0 1 0 0,0-1-1 0 0,0 1 0 0 0,-1 0 0 0 0,1-1 0 0 0,0 0-10 0 0,-1 2 5 0 0,0 0 1 0 0,-1-1-1 0 0,1 1 0 0 0,-1 0 1 0 0,1 0-1 0 0,0 0 1 0 0,-1 0-1 0 0,1-1 0 0 0,-1 1 1 0 0,1 0-1 0 0,0 0 1 0 0,-1 0-1 0 0,1 0 0 0 0,-1 0 1 0 0,1 0-1 0 0,0 0 1 0 0,-1 0-1 0 0,1 0 0 0 0,-1 0 1 0 0,1 0-1 0 0,0 1 1 0 0,-1-1-1 0 0,1 0 0 0 0,-1 0 1 0 0,1 0-1 0 0,0 0 1 0 0,-1 1-1 0 0,1-1 0 0 0,0 0 1 0 0,-1 0-1 0 0,1 1 1 0 0,0-1-1 0 0,-1 0 0 0 0,1 1 1 0 0,0-1-6 0 0,-17 12 23 0 0,-22 12 10 0 0,28-17-25 0 0,0 0 1 0 0,0 1-1 0 0,1 0 0 0 0,-5 4-8 0 0,-17 23 33 0 0,2 1-1 0 0,1 1 1 0 0,2 1-1 0 0,2 2 1 0 0,1 1-1 0 0,-17 41-32 0 0,40-80 7 0 0,0 1 0 0 0,0 0-1 0 0,0-1 1 0 0,0 1 0 0 0,1 0-1 0 0,-1-1 1 0 0,1 1 0 0 0,-1 0-1 0 0,1 0 1 0 0,0-1 0 0 0,0 1-1 0 0,0 0 1 0 0,1 0 0 0 0,-1 0-7 0 0,0-2 1 0 0,1 0 0 0 0,-1-1 1 0 0,0 1-1 0 0,0-1 0 0 0,1 1 1 0 0,-1-1-1 0 0,0 1 0 0 0,1-1 1 0 0,-1 1-1 0 0,0-1 0 0 0,1 1 1 0 0,-1-1-1 0 0,1 1 0 0 0,-1-1 1 0 0,1 0-1 0 0,-1 1 0 0 0,1-1 1 0 0,-1 0-1 0 0,1 1 0 0 0,-1-1 1 0 0,1 0-1 0 0,-1 0 0 0 0,1 1 1 0 0,0-1-2 0 0,1 0-5 0 0,-1 0 0 0 0,1 0 1 0 0,-1 0-1 0 0,1 0 1 0 0,-1-1-1 0 0,1 1 1 0 0,-1 0-1 0 0,1-1 0 0 0,-1 1 1 0 0,1-1-1 0 0,-1 0 1 0 0,1 1-1 0 0,-1-1 1 0 0,1 0 4 0 0,19-13 3 0 0,-1 0 1 0 0,0-1-1 0 0,-1-1 1 0 0,-1 0 0 0 0,0-2-1 0 0,-2 0 1 0 0,0-1-1 0 0,-1-1 1 0 0,0 0 0 0 0,5-13-4 0 0,-8 15-4 0 0,1 0 0 0 0,0 1 0 0 0,9-8 4 0 0,-8 9 13 0 0,0-1 0 0 0,-2 0 1 0 0,5-7-14 0 0,-9 15-69 0 0,-2 14-3 0 0,-5-4 66 0 0,0 1 0 0 0,-1-1 0 0 0,1 1 0 0 0,-1 0 0 0 0,0 0 0 0 0,1-1 0 0 0,-1 1-1 0 0,0 0 1 0 0,0 0 0 0 0,0-1 0 0 0,0 1 0 0 0,-1 1 6 0 0,-18 84-5 0 0,1-13 18 0 0,-4 55-13 0 0,22-86-116 0 0,1-40 103 0 0,-1 0 0 0 0,0 0 0 0 0,1 0 0 0 0,0 0 0 0 0,-1-1 1 0 0,1 1-1 0 0,0 0 0 0 0,1 0 0 0 0,-1 0 0 0 0,0-1 0 0 0,1 1 0 0 0,1 2 13 0 0,-2-5 2 0 0,-1 1 0 0 0,1 0 0 0 0,0-1 0 0 0,0 1 0 0 0,-1-1 0 0 0,1 1 0 0 0,0-1 0 0 0,0 1 0 0 0,0-1 0 0 0,-1 0 0 0 0,1 1 0 0 0,0-1 0 0 0,0 0 0 0 0,0 0 0 0 0,0 0 0 0 0,0 1 0 0 0,0-1 0 0 0,0 0 0 0 0,0 0 0 0 0,-1 0 0 0 0,1 0 0 0 0,0-1 0 0 0,0 1-1 0 0,0 0-1 0 0,1-1 10 0 0,0 0-1 0 0,0 1 1 0 0,0-1-1 0 0,0 0 1 0 0,0-1-1 0 0,0 1 0 0 0,0 0 1 0 0,-1 0-1 0 0,1-1 1 0 0,0 0-10 0 0,4-4 40 0 0,-1 0 1 0 0,0-1 0 0 0,0 1-1 0 0,3-7-40 0 0,18-25 51 0 0,26-39-35 0 0,-32 46-85 0 0,18-19 69 0 0,-23 30-7 0 0,6-5 0 0 0,1 2-1 0 0,1 0 1 0 0,1 2 0 0 0,8-5 7 0 0,-19 16 9 0 0,0 1 1 0 0,0 0 0 0 0,2 0-10 0 0,-11 6 6 0 0,0 1 1 0 0,0 0 0 0 0,1 0 0 0 0,-1 1 0 0 0,0-1 0 0 0,1 1 0 0 0,-1 0 0 0 0,1 0 0 0 0,-1 0 0 0 0,1 1 0 0 0,0 0 0 0 0,-1 0-1 0 0,2 0-5 0 0,-4 0-1 0 0,-1 1 0 0 0,0-1 0 0 0,1 1 1 0 0,-1 0-1 0 0,0 0 0 0 0,0 0 0 0 0,0-1 1 0 0,0 1-1 0 0,1 0 0 0 0,-1 0 1 0 0,0 0-1 0 0,-1 1 0 0 0,1-1 0 0 0,0 0 1 0 0,0 0-1 0 0,0 0 0 0 0,-1 1 0 0 0,1-1 1 0 0,-1 0-1 0 0,1 1 0 0 0,-1-1 1 0 0,1 1-1 0 0,-1-1 0 0 0,0 0 0 0 0,0 1 1 0 0,0-1-1 0 0,1 1 0 0 0,-1-1 0 0 0,-1 1 1 0 0,1-1-1 0 0,0 0 0 0 0,0 2 0 0 0,-1 6 1 0 0,0 1-1 0 0,0-1 1 0 0,-1 0-1 0 0,-1 5 0 0 0,-21 61 36 0 0,12-38 54 0 0,-4 19-90 0 0,13-45-4 0 0,1 1-1 0 0,0-1 1 0 0,1 1-1 0 0,1-1 1 0 0,0 1-1 0 0,0 0 1 0 0,1 0 4 0 0,-1-8-14 0 0,1-1 0 0 0,0 1 0 0 0,0 0 0 0 0,0 0 0 0 0,0-1 1 0 0,1 1-1 0 0,-1-1 0 0 0,1 1 0 0 0,0-1 0 0 0,0 0 0 0 0,0 0 0 0 0,2 3 14 0 0,-3-5 9 0 0,0 0-1 0 0,1 1 1 0 0,-1-1-1 0 0,0 0 0 0 0,1 0 1 0 0,-1 0-1 0 0,0-1 1 0 0,1 1-1 0 0,-1 0 1 0 0,1 0-1 0 0,-1-1 0 0 0,1 1 1 0 0,0-1-1 0 0,-1 0 1 0 0,1 1-1 0 0,0-1 1 0 0,-1 0-1 0 0,1 0 0 0 0,0 0 1 0 0,-1 0-1 0 0,1 0 1 0 0,0 0-1 0 0,-1 0 1 0 0,1-1-1 0 0,-1 1 0 0 0,1-1 1 0 0,0 1-1 0 0,-1-1-8 0 0,43-11 189 0 0,-35 10-202 0 0,-1 0 1 0 0,1-1-1 0 0,-1 0 0 0 0,0 0 1 0 0,1 0-1 0 0,-1-1 0 0 0,4-4 13 0 0,49-38-59 0 0,38-40 59 0 0,-50 43 35 0 0,-22 17-38 0 0,0-2 0 0 0,-1-2 3 0 0,-11 11 5 0 0,0 2 0 0 0,1 0 0 0 0,1 1 0 0 0,1 1 0 0 0,0 0 0 0 0,1 1 1 0 0,3 0-6 0 0,-7 5 33 0 0,-11 6-40 0 0,1 0-1 0 0,-1 1 0 0 0,1-1 1 0 0,0 1-1 0 0,0 0 1 0 0,0 0-1 0 0,0 0 0 0 0,0 1 1 0 0,0-1-1 0 0,1 1 0 0 0,-1 1 1 0 0,0-1-1 0 0,4 1 8 0 0,-9 0 10 0 0,1 0-1 0 0,-1 1 1 0 0,1-1-1 0 0,-1 0 1 0 0,1 1-1 0 0,-1-1 1 0 0,1 0-1 0 0,-1 1 1 0 0,1-1-1 0 0,-1 1 1 0 0,0-1-1 0 0,1 1 1 0 0,-1-1 0 0 0,0 1-1 0 0,1-1 1 0 0,-1 1-1 0 0,0-1 1 0 0,0 1-1 0 0,0-1 1 0 0,1 1-1 0 0,-1 0 1 0 0,0-1-1 0 0,0 1 1 0 0,0-1-1 0 0,0 1 1 0 0,0 0-1 0 0,0-1 1 0 0,0 1-1 0 0,0-1 1 0 0,0 1-1 0 0,0 0 1 0 0,0-1-1 0 0,-1 1 1 0 0,1 0-10 0 0,-5 25 39 0 0,4-23-15 0 0,-10 34-28 0 0,-2-2 1 0 0,-1 0-1 0 0,-1 0 1 0 0,-3-1-1 0 0,0-2 1 0 0,-12 16 3 0 0,26-43-43 0 0,0 0 1 0 0,1 0-1 0 0,-1-1 1 0 0,-1 1-1 0 0,1-1 0 0 0,-1 0 1 0 0,0 0-1 0 0,0-1 1 0 0,0 0-1 0 0,0 1 1 0 0,0-2-1 0 0,-6 3 43 0 0,9-4-32 0 0,0-1-1 0 0,1 1 1 0 0,-1-1 0 0 0,1 0-1 0 0,-1 1 1 0 0,0-1-1 0 0,1 0 1 0 0,-1 0-1 0 0,0 0 1 0 0,1 0 0 0 0,-1-1-1 0 0,0 1 1 0 0,1 0-1 0 0,-1-1 1 0 0,0 1-1 0 0,1-1 1 0 0,-1 0 0 0 0,1 1-1 0 0,-1-1 33 0 0,0-1-13 0 0,0 1 1 0 0,1-1-1 0 0,-1 0 0 0 0,0 1 0 0 0,1-1 1 0 0,0 0-1 0 0,-1 0 0 0 0,1 0 1 0 0,0 0-1 0 0,0 0 0 0 0,0 0 0 0 0,0-1 1 0 0,0 1-1 0 0,0 0 0 0 0,1-1 0 0 0,-1 1 1 0 0,1-1 12 0 0,0 1 20 0 0,-1-1 92 0 0,1 5 36 0 0,15 34 419 0 0,-4-17-286 0 0,-9-14-206 0 0,1 0 1 0 0,0-1-1 0 0,1 1 0 0 0,-1-1 1 0 0,3 3-76 0 0,-4-5 18 0 0,0 0 0 0 0,1 0 1 0 0,-1 0-1 0 0,1 0 1 0 0,-1-1-1 0 0,1 0 1 0 0,0 1-1 0 0,0-1-18 0 0,5 2 59 0 0,-1-1 1 0 0,1 0-1 0 0,0-1 1 0 0,0 1-1 0 0,0-1 0 0 0,0-1 1 0 0,1 0-1 0 0,-1 0 0 0 0,0 0 1 0 0,0-1-1 0 0,0-1 1 0 0,0 1-1 0 0,5-2-59 0 0,15-6 21 0 0,0-1 0 0 0,-1-1 0 0 0,4-4-21 0 0,-15 8 4 0 0,16-11 37 0 0,-2 0 0 0 0,-1-2 0 0 0,0-1 0 0 0,-1-1-1 0 0,16-18-40 0 0,9-6-104 0 0,-35 30 71 0 0,-1-1-1 0 0,-1-1 1 0 0,6-9 33 0 0,26-28 73 0 0,-10 21-91 0 0,-42 38 17 0 0,1 0 1 0 0,-1 1-1 0 0,1-1 1 0 0,0 1 0 0 0,0-1-1 0 0,1 1 1 0 0,0 0 0 0 0,-1 0-1 0 0,1 1 1 0 0,-3 6-14 0 0,-36 88 22 0 0,37-93 7 0 0,1 0 0 0 0,0 1-1 0 0,1 0 1 0 0,0-1 0 0 0,0 1-1 0 0,0 0 1 0 0,1 0 0 0 0,0 0-1 0 0,1 0 1 0 0,0 0 0 0 0,0 0-1 0 0,1 0 1 0 0,0 0 0 0 0,0 0-1 0 0,0 0 1 0 0,1 0 0 0 0,1 0-1 0 0,-1-1 1 0 0,1 1 0 0 0,1-1-1 0 0,3 7-14 0 0,-6-13 0 0 0,0 1 0 0 0,0-1-1 0 0,0 1 1 0 0,1-1 0 0 0,-1 1-1 0 0,0-1 1 0 0,1 0 0 0 0,-1 1-1 0 0,1-1 1 0 0,-1 0 0 0 0,1 0-1 0 0,0 0 1 0 0,-1 0 0 0 0,1-1-1 0 0,0 1 1 0 0,0 0 0 0 0,0-1-1 0 0,-1 1 1 0 0,1-1 0 0 0,1 0 0 0 0,1 1 2 0 0,0-1 0 0 0,0 0 0 0 0,0-1 1 0 0,0 1-1 0 0,0-1 0 0 0,0 0 0 0 0,-1 1 1 0 0,1-2-1 0 0,4 0-2 0 0,5-4 3 0 0,-1 0 1 0 0,1-1-1 0 0,-1-1 1 0 0,-1 0-1 0 0,4-3-3 0 0,55-35-37 0 0,-65 41 21 0 0,-1 1 0 0 0,0-1 1 0 0,0 0-1 0 0,0 0 1 0 0,-1 0-1 0 0,0 0 1 0 0,0-1-1 0 0,0 1 1 0 0,0-1-1 0 0,-1 0 0 0 0,0 0 1 0 0,0 0-1 0 0,-1 0 1 0 0,0-1 15 0 0,1 0-14 0 0,-1 0 1 0 0,0 0-1 0 0,-1 0 1 0 0,1 0-1 0 0,-1 0 1 0 0,-1-1-1 0 0,1 1 1 0 0,-1 0-1 0 0,-1 0 1 0 0,1 1-1 0 0,-1-1 1 0 0,-1-3 13 0 0,1 8-1 0 0,1 0 1 0 0,-1 0 0 0 0,0 0 0 0 0,1 0 0 0 0,-1 0-1 0 0,0 0 1 0 0,0 0 0 0 0,0 0 0 0 0,-1 1 0 0 0,1-1-1 0 0,0 1 1 0 0,-1 0 0 0 0,1-1 0 0 0,-1 1-1 0 0,1 0 1 0 0,-1 1 0 0 0,1-1 0 0 0,-1 0 0 0 0,0 1-1 0 0,1-1 1 0 0,-1 1 0 0 0,0 0 0 0 0,0 0 0 0 0,1 0-1 0 0,-1 0 1 0 0,0 1 0 0 0,-1 0 0 0 0,-5-1 13 0 0,0 2 0 0 0,0-1 1 0 0,0 1-1 0 0,1 1 0 0 0,-1 0 0 0 0,1 0 0 0 0,-7 4-13 0 0,-1 3 32 0 0,1 1-1 0 0,0 1 1 0 0,1 0-1 0 0,1 1 1 0 0,0 1-1 0 0,-1 2-31 0 0,6-8 14 0 0,5-4 8 0 0,-1 1 0 0 0,1 0 1 0 0,0 0-1 0 0,0 0 0 0 0,1 0 0 0 0,0 0 1 0 0,-1 0-1 0 0,2 0 0 0 0,-1 1 1 0 0,1-1-1 0 0,-1 1 0 0 0,2 0 0 0 0,-1 1-22 0 0,1-6 1 0 0,0-1 0 0 0,0 1 0 0 0,0-1 0 0 0,0 0 0 0 0,0 1 0 0 0,0-1-1 0 0,0 1 1 0 0,0-1 0 0 0,0 0 0 0 0,0 1 0 0 0,0-1 0 0 0,0 0 0 0 0,1 1 0 0 0,-1-1 0 0 0,0 0-1 0 0,0 1 1 0 0,0-1 0 0 0,1 0 0 0 0,-1 1 0 0 0,0-1 0 0 0,0 0 0 0 0,1 1 0 0 0,-1-1 0 0 0,0 0-1 0 0,1 0 1 0 0,-1 1 0 0 0,0-1 0 0 0,1 0 0 0 0,-1 0 0 0 0,0 0 0 0 0,1 0 0 0 0,-1 1-1 0 0,1-1 1 0 0,-1 0 0 0 0,0 0 0 0 0,1 0 0 0 0,-1 0 0 0 0,0 0 0 0 0,1 0 0 0 0,-1 0 0 0 0,1 0-1 0 0,-1 0 1 0 0,0 0 0 0 0,1 0 0 0 0,-1 0 0 0 0,1-1-1 0 0,21-5 163 0 0,-18 5-147 0 0,40-17-41 0 0,-1-1 0 0 0,-1-2 0 0 0,14-11 25 0 0,-22 11 31 0 0,1 2 0 0 0,1 2 0 0 0,0 1 0 0 0,1 2 0 0 0,6 0-31 0 0,-11 5 23 0 0,-19 5-2 0 0,1 0 0 0 0,-1 1 1 0 0,1 0-1 0 0,-1 1 1 0 0,1 1-1 0 0,0 0 0 0 0,8 1-21 0 0,-21 0 0 0 0,0 0 0 0 0,0 0 0 0 0,0 0 0 0 0,0 0 0 0 0,-1 0-1 0 0,1 0 1 0 0,0 0 0 0 0,0 1 0 0 0,0-1 0 0 0,0 0 0 0 0,-1 0-1 0 0,1 1 1 0 0,0-1 0 0 0,0 1 0 0 0,-1-1 0 0 0,1 1 0 0 0,0-1-1 0 0,0 1 1 0 0,-1-1 0 0 0,1 1 0 0 0,-1-1 0 0 0,1 1 0 0 0,0 0-1 0 0,-1-1 1 0 0,1 1 0 0 0,-1 0 0 0 0,0 0 0 0 0,1-1 0 0 0,-1 1-1 0 0,0 0 1 0 0,1 0 0 0 0,-1 0 0 0 0,0 0 0 0 0,0-1 0 0 0,1 1-1 0 0,-1 0 1 0 0,0 0 0 0 0,0 0 0 0 0,0 0 0 0 0,0 0 0 0 0,0-1-1 0 0,-1 1 1 0 0,1 0 0 0 0,0 0 0 0 0,0 0 0 0 0,-1 0 0 0 0,1-1-1 0 0,0 1 1 0 0,-1 0 0 0 0,-2 6 14 0 0,0 0-1 0 0,-1-1 0 0 0,0 0 1 0 0,0 1-1 0 0,-3 2-13 0 0,1-1 15 0 0,-54 70 127 0 0,27-37-62 0 0,-19 32-80 0 0,51-72-1 0 0,1-1 0 0 0,-1 1 0 0 0,1 0 0 0 0,0-1 0 0 0,-1 1-1 0 0,1 0 1 0 0,0-1 0 0 0,-1 1 0 0 0,1 0 0 0 0,0-1-1 0 0,0 1 1 0 0,0 0 0 0 0,0 0 0 0 0,0-1 0 0 0,0 1-1 0 0,0 0 1 0 0,0 0 0 0 0,0-1 0 0 0,0 1 0 0 0,0 0 0 0 0,0 0-1 0 0,0-1 1 0 0,0 1 0 0 0,1 0 0 0 0,-1-1 0 0 0,0 1-1 0 0,1 0 1 0 0,-1-1 0 0 0,0 1 0 0 0,1 0 0 0 0,-1-1-1 0 0,1 1 1 0 0,0 0 1 0 0,-1-1-2 0 0,1 1 0 0 0,0-1 0 0 0,0 1 0 0 0,0-1 0 0 0,0 0 0 0 0,0 0 0 0 0,0 1 0 0 0,0-1 0 0 0,0 0-1 0 0,0 0 1 0 0,0 0 0 0 0,0 0 0 0 0,0 0 0 0 0,0 0 0 0 0,0 0 0 0 0,0 0 0 0 0,0 0 0 0 0,0-1 0 0 0,0 1 0 0 0,0 0 0 0 0,-1-1-1 0 0,1 1 1 0 0,0 0 0 0 0,0-1 0 0 0,0 1 0 0 0,0-1 2 0 0,50-31-101 0 0,-1-2 0 0 0,-2-2 0 0 0,9-10 101 0 0,-24 16 50 0 0,2 2 0 0 0,0 1 0 0 0,2 2 0 0 0,32-16-50 0 0,-63 38 33 0 0,0 0-1 0 0,1 1 1 0 0,-1 0-1 0 0,1 0 0 0 0,-1 0 1 0 0,1 1-1 0 0,0 0 1 0 0,0 0-1 0 0,0 0 0 0 0,0 1 1 0 0,-1 0-1 0 0,1 1 0 0 0,0 0 1 0 0,6 1-33 0 0,-12-2 12 0 0,0 1 0 0 0,1 0 0 0 0,-1-1 1 0 0,0 1-1 0 0,1 0 0 0 0,-1 0 0 0 0,0 0 1 0 0,0 0-1 0 0,0 0 0 0 0,0 0 0 0 0,0 1 0 0 0,0-1 1 0 0,0 0-1 0 0,0 0 0 0 0,-1 1 0 0 0,1-1 0 0 0,0 0 1 0 0,-1 1-1 0 0,1-1 0 0 0,-1 1 0 0 0,0-1 0 0 0,1 1 1 0 0,-1-1-1 0 0,0 2-12 0 0,1 38 276 0 0,-1-38-264 0 0,-5 38 258 0 0,-1-1 0 0 0,-8 27-270 0 0,2-14 439 0 0,2 9-439 0 0,4-29 139 0 0,3-17-204 0 0,0 1 0 0 0,2 0 1 0 0,-1 15 64 0 0,2-28-185 0 0,0-1 1 0 0,0 0 0 0 0,1 0 0 0 0,-1 1-1 0 0,1-1 1 0 0,0 0 0 0 0,0 0 0 0 0,0 0-1 0 0,0 0 1 0 0,0 0 0 0 0,0 0 0 0 0,1 0-1 0 0,0 0 1 0 0,-1-1 0 0 0,1 1 0 0 0,0 0-1 0 0,1-1 1 0 0,-1 0 0 0 0,0 1 0 0 0,1-1-1 0 0,1 1 185 0 0,-1-1-630 0 0,0-1 0 0 0,0 0 0 0 0,0 0 0 0 0,1 0-1 0 0,-1 0 1 0 0,0 0 0 0 0,1-1 0 0 0,-1 1-1 0 0,1-1 1 0 0,-1 0 0 0 0,1 0 0 0 0,-1-1 630 0 0,43-4-6905 0 0,-36 3 5544 0 0,18-5-1684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5T15:20:34.370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1 1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4:56:27.6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706 368 528 0 0,'5'-6'587'0'0,"1"-1"0"0"0,-1 1 1 0 0,1 0-1 0 0,0 1 0 0 0,1-1 0 0 0,-1 1 0 0 0,4-2-587 0 0,-2 6 2748 0 0,-9 7-730 0 0,-10 10-233 0 0,-144 129 2990 0 0,-93 53-2372 0 0,-15-14-1783 0 0,255-179-555 0 0,-1 1 0 0 0,0-2 0 0 0,0 1 0 0 0,0-1 1 0 0,0-1-1 0 0,-1 1 0 0 0,1-2 0 0 0,-6 2-65 0 0,37-43-85 0 0,-10 29 57 0 0,0 0 1 0 0,1 0 0 0 0,0 1-1 0 0,0 1 1 0 0,1 0-1 0 0,14-5 28 0 0,9-6 35 0 0,36-15 63 0 0,-68 31-100 0 0,9-5-24 0 0,0 0 1 0 0,1 2 0 0 0,12-5 25 0 0,-23 10-13 0 0,-1 0 0 0 0,1 0 1 0 0,-1 0-1 0 0,1 0 0 0 0,-1 1 0 0 0,1-1 0 0 0,-1 1 1 0 0,1 0-1 0 0,0 0 0 0 0,-1 1 0 0 0,1-1 0 0 0,-1 1 0 0 0,1-1 1 0 0,-1 1-1 0 0,1 0 0 0 0,-1 1 0 0 0,0-1 0 0 0,1 0 0 0 0,1 2 13 0 0,33 30-525 0 0,-31-26 60 0 0,0 0-1 0 0,1 0 1 0 0,0-1-1 0 0,8 5 466 0 0,-10-7-736 0 0,1 1 0 0 0,-1-1 0 0 0,0 1 0 0 0,-1 1 0 0 0,5 4 736 0 0,-5-4-1267 0 0,1-1-1 0 0,-1 0 1 0 0,1 0-1 0 0,0 0 1 0 0,0-1 0 0 0,0 0-1 0 0,3 1 1268 0 0,18 9-3192 0 0,-27-13 3154 0 0,1-1 1 0 0,0 0 0 0 0,-1 0 0 0 0,1 0 0 0 0,0 0-1 0 0,-1 0 1 0 0,1 0 0 0 0,-1 0 0 0 0,1 0 0 0 0,0 0 0 0 0,-1 0-1 0 0,1 0 1 0 0,0 0 0 0 0,-1-1 0 0 0,1 1 0 0 0,-1 0-1 0 0,1 0 1 0 0,0-1 0 0 0,-1 1 0 0 0,1 0 0 0 0,-1-1 0 0 0,1 1-1 0 0,-1-1 1 0 0,1 1 0 0 0,-1-1 37 0 0</inkml:trace>
  <inkml:trace contextRef="#ctx0" brushRef="#br0" timeOffset="374.794">810 309 568 0 0,'83'-251'11101'0'0,"-78"237"-10157"0"0,8-14 570 0 0,-13 27-1405 0 0,1 0 0 0 0,-1 0 1 0 0,1 0-1 0 0,-1 0 0 0 0,1 0 0 0 0,0 0 1 0 0,0 0-1 0 0,-1 1 0 0 0,1-1 0 0 0,0 0 1 0 0,0 0-1 0 0,0 1 0 0 0,0-1 0 0 0,0 1 0 0 0,0-1 1 0 0,0 1-1 0 0,0-1 0 0 0,0 1 0 0 0,0-1 1 0 0,0 1-1 0 0,1 0-109 0 0,-5 36 1032 0 0,-22 86-639 0 0,-1 50-393 0 0,22-133-83 0 0,-12 166 402 0 0,15-165-836 0 0,2 0 0 0 0,2-1 0 0 0,1 1 0 0 0,4 8 517 0 0,-6-31-720 0 0,-2-14 134 0 0,3-17 298 0 0,9-45-242 0 0,5-7 530 0 0,-9 35 41 0 0,-7 27-22 0 0,3-13 46 0 0,1 1 1 0 0,0 1-1 0 0,3-4-65 0 0,-7 15-2 0 0,1 0 1 0 0,0 1-1 0 0,0-1 1 0 0,0 1-1 0 0,0 0 1 0 0,1-1-1 0 0,-1 1 1 0 0,1 0-1 0 0,0 1 1 0 0,0-1-1 0 0,0 0 1 0 0,0 1-1 0 0,1-1 1 0 0,-1 1-1 0 0,4-2 2 0 0,-5 4-1 0 0,1-1 1 0 0,0 1-1 0 0,-1 0 0 0 0,1 0 0 0 0,0 0 1 0 0,-1 0-1 0 0,1 0 0 0 0,0 0 1 0 0,-1 1-1 0 0,1-1 0 0 0,-1 1 0 0 0,1-1 1 0 0,-1 1-1 0 0,1 0 0 0 0,-1 0 1 0 0,1 1-1 0 0,-1-1 0 0 0,0 0 0 0 0,0 1 1 0 0,2 1 0 0 0,3 2-128 0 0,0 0 0 0 0,0 1 0 0 0,-1-1 0 0 0,0 2 0 0 0,0-1 1 0 0,-1 1 127 0 0,24 27-6432 0 0,31 28 6432 0 0,-58-59-257 0 0,3 3-604 0 0,0 0 0 0 0,0 0-1 0 0,-1 1 1 0 0,0 0 0 0 0,0-1-1 0 0,0 2 1 0 0,1 5 861 0 0,-3 9-616 0 0</inkml:trace>
  <inkml:trace contextRef="#ctx0" brushRef="#br0" timeOffset="724.894">536 1098 960 0 0,'-63'45'2272'0'0,"36"-27"-1014"0"0,0 2 0 0 0,-17 17-1258 0 0,38-31 262 0 0,0 0 1 0 0,1 0-1 0 0,0 1 0 0 0,0 0 1 0 0,0 0-1 0 0,1 1 0 0 0,0-1 1 0 0,1 1-1 0 0,0 0 1 0 0,0 0-1 0 0,1 0 0 0 0,-1 0 1 0 0,2 0-1 0 0,-1 1 0 0 0,1-1 1 0 0,1 0-1 0 0,-1 1 0 0 0,1-1 1 0 0,1 1-1 0 0,0-1 1 0 0,0 0-1 0 0,1 1 0 0 0,-1-1 1 0 0,2 0-1 0 0,1 5-262 0 0,-1-4 115 0 0,1 0-1 0 0,0-1 1 0 0,0 1 0 0 0,1-1-1 0 0,0 0 1 0 0,0 0 0 0 0,1 0-1 0 0,0-1 1 0 0,0 0 0 0 0,1 0-1 0 0,0 0 1 0 0,0-1 0 0 0,1 0-1 0 0,-1-1 1 0 0,1 1 0 0 0,1-1-1 0 0,-1-1 1 0 0,1 0 0 0 0,-1 0-1 0 0,1-1 1 0 0,0 0 0 0 0,2 0-115 0 0,2-1 25 0 0,1 0 0 0 0,-1-1 1 0 0,0-1-1 0 0,1 0 0 0 0,-1-1 0 0 0,0 0 1 0 0,1-2-1 0 0,-1 1 0 0 0,0-1 0 0 0,0-1 1 0 0,-1 0-1 0 0,6-3-25 0 0,7-4 32 0 0,0-2 0 0 0,-1 0 0 0 0,0-1 1 0 0,-1-1-1 0 0,12-11-32 0 0,-18 12 4 0 0,-1 0 1 0 0,0 0 0 0 0,-1-2-1 0 0,-1 0 1 0 0,0-1-1 0 0,-1 0 1 0 0,4-8-5 0 0,-13 19 22 0 0,-1-1-1 0 0,1 1 1 0 0,-1 0 0 0 0,-1-1 0 0 0,1 0 0 0 0,-1 1-1 0 0,0-1 1 0 0,0 0 0 0 0,-1 0 0 0 0,0-1 0 0 0,-1 1-1 0 0,1 0 1 0 0,-1 0 0 0 0,0 0 0 0 0,-1 0-1 0 0,0 0 1 0 0,0 0 0 0 0,-1 0 0 0 0,0 0 0 0 0,0 0-1 0 0,0 0 1 0 0,-1 0 0 0 0,0 1 0 0 0,-1-1-22 0 0,-2-4 56 0 0,-1 1 1 0 0,-1 1 0 0 0,0-1-1 0 0,0 1 1 0 0,-1 0 0 0 0,0 1-1 0 0,-1 0 1 0 0,1 0 0 0 0,-2 1-1 0 0,1 1 1 0 0,-1 0 0 0 0,0 0-1 0 0,0 1 1 0 0,0 0 0 0 0,-1 1-1 0 0,-10-3-56 0 0,6 3-84 0 0,0 1 1 0 0,-1 0-1 0 0,0 1 0 0 0,1 1 0 0 0,-1 0 0 0 0,0 1 0 0 0,0 1 0 0 0,1 1 0 0 0,-1 0 0 0 0,1 1 1 0 0,-1 1-1 0 0,0 1 84 0 0,-13 5-1617 0 0,0 2 0 0 0,-20 11 1617 0 0,25-9-2439 0 0,0 0 0 0 0,1 2-1 0 0,-2 4 2440 0 0,-20 17-5013 0 0</inkml:trace>
  <inkml:trace contextRef="#ctx0" brushRef="#br0" timeOffset="3235.492">1728 440 2897 0 0,'1'-1'130'0'0,"15"-21"2304"0"0,2 1 1 0 0,0 0 0 0 0,14-11-2435 0 0,-26 27 352 0 0,0 0 1 0 0,1 0-1 0 0,-1 1 1 0 0,1 0-1 0 0,0 0 1 0 0,0 0-1 0 0,0 1 1 0 0,1 0-1 0 0,-1 1 1 0 0,1-1-1 0 0,-1 1 1 0 0,1 1-1 0 0,0 0 1 0 0,6-1-353 0 0,0 1 323 0 0,1 1 1 0 0,-1 0-1 0 0,0 1 0 0 0,1 1 1 0 0,5 2-324 0 0,-16-4 23 0 0,0 2 0 0 0,0-1 0 0 0,0 0 0 0 0,-1 1 0 0 0,1-1 1 0 0,-1 1-1 0 0,1 0 0 0 0,-1 1 0 0 0,1-1 0 0 0,-1 0 0 0 0,0 1 1 0 0,0 0-1 0 0,-1 0 0 0 0,1 0 0 0 0,0 0 0 0 0,-1 0 0 0 0,0 0 1 0 0,0 1-1 0 0,0-1 0 0 0,0 1 0 0 0,1 2-23 0 0,2 8 23 0 0,-1 0 0 0 0,-1 0 0 0 0,0 0-1 0 0,-1 1 1 0 0,-1-1 0 0 0,0 1 0 0 0,-1-1 0 0 0,0 1 0 0 0,-1-1 0 0 0,-2 8-23 0 0,-4 21-586 0 0,-2-2 0 0 0,-15 41 586 0 0,17-56-1023 0 0,-2 0 0 0 0,-1-1 0 0 0,-2 0 0 0 0,0 0 0 0 0,-1-1 0 0 0,-15 20 1023 0 0,-27 30-8646 0 0,38-58 7012 0 0</inkml:trace>
  <inkml:trace contextRef="#ctx0" brushRef="#br0" timeOffset="3563.541">1772 708 5305 0 0,'0'-8'5169'0'0,"0"16"-2432"0"0,0 17-1132 0 0,-2-1-1295 0 0,2 0-1 0 0,0 11-309 0 0,-1 36-1461 0 0,1-61 568 0 0,-2 0 0 0 0,0-1 0 0 0,0 1 0 0 0,0-1 0 0 0,-1 0 1 0 0,-2 4 892 0 0,-15 31-6123 0 0,5-26 3637 0 0</inkml:trace>
  <inkml:trace contextRef="#ctx0" brushRef="#br0" timeOffset="3922.846">1242 1086 5121 0 0,'2'-1'1049'0'0,"1"-1"0"0"0,0 0-1 0 0,-1 1 1 0 0,1-1 0 0 0,0 1 0 0 0,-1 0 0 0 0,1 0-1 0 0,2-1-1048 0 0,39-8 2780 0 0,54-4-2815 0 0,-80 11 756 0 0,214-30 94 0 0,-193 27-737 0 0,5-2-518 0 0,1 2 0 0 0,0 2 1 0 0,0 2-1 0 0,1 2 0 0 0,11 3 440 0 0,-34-1-1017 0 0,30 6-2597 0 0,-48-7 2431 0 0,0 1 0 0 0,0 0 0 0 0,0 0 0 0 0,0 1 0 0 0,4 2 1183 0 0,17 17-4621 0 0</inkml:trace>
  <inkml:trace contextRef="#ctx0" brushRef="#br0" timeOffset="4250.881">2284 220 8010 0 0,'0'-2'294'0'0,"0"1"0"0"0,0 0 0 0 0,0 0 0 0 0,0 0 0 0 0,1 0 0 0 0,-1 0-1 0 0,1 0 1 0 0,-1 0 0 0 0,1 0 0 0 0,-1 0 0 0 0,1 0 0 0 0,-1 0 0 0 0,1 1 0 0 0,0-2-294 0 0,-1 2 53 0 0,1 0 0 0 0,-1-1 0 0 0,0 1 0 0 0,0 0 0 0 0,1 0 0 0 0,-1-1 0 0 0,0 1-1 0 0,0 0 1 0 0,1 0 0 0 0,-1 0 0 0 0,0-1 0 0 0,1 1 0 0 0,-1 0 0 0 0,0 0 0 0 0,1 0 0 0 0,-1 0-1 0 0,1 0 1 0 0,-1 0 0 0 0,0 0 0 0 0,1 0 0 0 0,-1 0 0 0 0,0 0 0 0 0,1 0 0 0 0,-1 0 0 0 0,0 0-1 0 0,1 0 1 0 0,-1 0 0 0 0,0 0 0 0 0,1 0 0 0 0,-1 0 0 0 0,0 1 0 0 0,1-1 0 0 0,-1 0 0 0 0,0 0-1 0 0,1 0 1 0 0,-1 1 0 0 0,0-1 0 0 0,1 0 0 0 0,-1 0 0 0 0,0 1 0 0 0,0-1 0 0 0,0 0 0 0 0,1 0-1 0 0,-1 1-52 0 0,2 2 243 0 0,0 1-1 0 0,0 0 1 0 0,0-1-1 0 0,0 1 1 0 0,-1 0-1 0 0,0 0 0 0 0,1 0 1 0 0,-2 0-1 0 0,1 0 1 0 0,0 1-243 0 0,4 47 887 0 0,-4-34-602 0 0,0 38 476 0 0,-5 46-761 0 0,0 11 198 0 0,7 1-64 0 0,-1-52-552 0 0,-1 0 0 0 0,-4 0 0 0 0,-2 0 0 0 0,-4 8 418 0 0,4-51-491 0 0,-1 8-918 0 0,2-52-1980 0 0,5 15 3343 0 0,0-22 28 0 0,2 1 0 0 0,2 0 0 0 0,3-15 18 0 0,-5 37 86 0 0,-1 0 0 0 0,1 1-1 0 0,1-1 1 0 0,-1 1 0 0 0,2-1 0 0 0,-1 1-1 0 0,1 0 1 0 0,0 1 0 0 0,1-1 0 0 0,-1 1 0 0 0,1 0-1 0 0,1 1 1 0 0,6-7-86 0 0,-11 12 27 0 0,3-4 69 0 0,1 1 0 0 0,-1 0 0 0 0,1 1 0 0 0,-1-1 0 0 0,7-2-96 0 0,-9 5 16 0 0,-1 1 1 0 0,1-1-1 0 0,0 0 1 0 0,-1 1 0 0 0,1 0-1 0 0,-1 0 1 0 0,1-1-1 0 0,0 2 1 0 0,-1-1-1 0 0,1 0 1 0 0,0 0 0 0 0,-1 1-1 0 0,1 0 1 0 0,-1-1-1 0 0,1 1 1 0 0,-1 0-1 0 0,1 0-16 0 0,14 7-342 0 0,-1 0 0 0 0,1 0 0 0 0,-2 2 0 0 0,1 0 0 0 0,7 7 342 0 0,-12-7-2136 0 0,1 0-1 0 0,-1 0 1 0 0,-1 2 0 0 0,2 2 2136 0 0,-3 0-2502 0 0,-5-2 1283 0 0</inkml:trace>
  <inkml:trace contextRef="#ctx0" brushRef="#br0" timeOffset="4251.881">1720 1164 6225 0 0,'-3'4'555'0'0,"-1"0"-1"0"0,1 1 0 0 0,0 0 1 0 0,0-1-1 0 0,1 1 1 0 0,-1 0-1 0 0,1 0 0 0 0,0 1 1 0 0,1-1-1 0 0,-1 0 0 0 0,1 1 1 0 0,0-1-555 0 0,1-1 266 0 0,0 0 0 0 0,0 0 0 0 0,1 0 1 0 0,-1 0-1 0 0,1 0 0 0 0,0 0 0 0 0,0 0 0 0 0,0 0 1 0 0,1 0-1 0 0,-1 0 0 0 0,1-1 0 0 0,0 1 0 0 0,0-1 1 0 0,0 1-1 0 0,1-1 0 0 0,2 3-266 0 0,6 7 373 0 0,1-1-1 0 0,0 0 1 0 0,1-1 0 0 0,0 0-1 0 0,1-1 1 0 0,0 0 0 0 0,1-1-1 0 0,0-1 1 0 0,0 0 0 0 0,13 3-373 0 0,22 8 574 0 0,1-3-1 0 0,41 7-573 0 0,-45-13 66 0 0,1-2-1 0 0,0-2 0 0 0,-1-2 1 0 0,44-2-66 0 0,-54-4-1445 0 0,0-1 1 0 0,-1-2 0 0 0,1-1 0 0 0,2-3 1444 0 0,-12 2-2032 0 0,-12 4-462 0 0,1-1-1 0 0,-1-1 0 0 0,-1 0 0 0 0,11-5 2495 0 0,3-7-4461 0 0</inkml:trace>
  <inkml:trace contextRef="#ctx0" brushRef="#br0" timeOffset="4579.049">3148 327 8338 0 0,'0'-8'3407'0'0,"6"14"-1302"0"0,6 17 115 0 0,-2 38 418 0 0,1 43-2638 0 0,4 26-1294 0 0,-11-80-499 0 0,3 12-2452 0 0,-5-55 2529 0 0,0 1-1 0 0,1-1 1 0 0,-1 0-1 0 0,4 5 1717 0 0,8 15-4270 0 0</inkml:trace>
  <inkml:trace contextRef="#ctx0" brushRef="#br0" timeOffset="4922.722">3557 218 4033 0 0,'6'-5'1398'0'0,"26"-17"2878"0"0,-32 22-4214 0 0,1 0 0 0 0,-1-1 1 0 0,1 1-1 0 0,-1 0 0 0 0,0 0 0 0 0,1-1 0 0 0,-1 1 0 0 0,1 0 1 0 0,-1 0-1 0 0,1-1 0 0 0,-1 1 0 0 0,1 0 0 0 0,-1 0 0 0 0,1 0 0 0 0,-1 0 1 0 0,1 0-1 0 0,-1 0 0 0 0,1 0 0 0 0,-1 0 0 0 0,1 0 0 0 0,-1 0 1 0 0,1 0-1 0 0,-1 0 0 0 0,1 0 0 0 0,-1 0 0 0 0,0 1 0 0 0,1-1 1 0 0,-1 0-1 0 0,1 0 0 0 0,-1 0 0 0 0,1 1 0 0 0,-1-1 0 0 0,0 0 0 0 0,1 1 1 0 0,-1-1-1 0 0,1 0 0 0 0,-1 1 0 0 0,0-1 0 0 0,1 0 0 0 0,-1 1 1 0 0,0-1-1 0 0,0 1 0 0 0,1-1 0 0 0,-1 1 0 0 0,0-1 0 0 0,0 1 0 0 0,0-1 1 0 0,1 1-1 0 0,-1-1 0 0 0,0 0 0 0 0,0 1 0 0 0,0-1 0 0 0,0 1 1 0 0,0-1-1 0 0,0 1 0 0 0,0-1 0 0 0,0 1 0 0 0,0 0-62 0 0,3 103 2766 0 0,0-56-2696 0 0,-3 1 0 0 0,-1-1-1 0 0,-4 11-69 0 0,1-32-239 0 0,0 0 0 0 0,-2 0 0 0 0,-8 21 239 0 0,9-35-168 0 0,0-1 0 0 0,0-1 0 0 0,-1 1 0 0 0,-1-1 0 0 0,0 0 0 0 0,0 0 0 0 0,-1-1 0 0 0,0 0 0 0 0,-4 2 168 0 0,12-11-3 0 0,-10 9-388 0 0,0-1 0 0 0,-1 0 0 0 0,-11 7 391 0 0,19-13-54 0 0,0-1-1 0 0,0-1 0 0 0,0 1 1 0 0,0 0-1 0 0,-1-1 0 0 0,1 0 1 0 0,-1 0-1 0 0,1 0 0 0 0,-1 0 1 0 0,1 0-1 0 0,-1-1 0 0 0,0 1 1 0 0,1-1-1 0 0,-1 0 1 0 0,1 0-1 0 0,-1-1 0 0 0,0 1 1 0 0,0-1 54 0 0,-6-2-50 0 0,0 0 0 0 0,-1 0 1 0 0,2-1-1 0 0,-1 0 0 0 0,0-1 1 0 0,-2-1 49 0 0,8 2 5 0 0,-1 1 0 0 0,1-1 1 0 0,-1 0-1 0 0,1 0 0 0 0,0 0 0 0 0,0 0 1 0 0,1-1-1 0 0,-1 1 0 0 0,1-1 0 0 0,0 0 1 0 0,0 0-1 0 0,0-3-5 0 0,1 4 12 0 0,-5-11 97 0 0,1 0-1 0 0,0 0 1 0 0,-2-11-109 0 0,7 22 56 0 0,0 0 1 0 0,0 0 0 0 0,1 0-1 0 0,-1 1 1 0 0,1-1-1 0 0,0 0 1 0 0,0 0 0 0 0,0 0-1 0 0,1 0 1 0 0,-1 0-1 0 0,1 0 1 0 0,0 1 0 0 0,0-1-1 0 0,1 0 1 0 0,-1 1-1 0 0,1-1 1 0 0,1-3-57 0 0,-1 5 52 0 0,0 0 0 0 0,0-1-1 0 0,0 1 1 0 0,0 0 0 0 0,1 0 0 0 0,-1 1 0 0 0,1-1-1 0 0,-1 0 1 0 0,1 1 0 0 0,0 0 0 0 0,-1-1-1 0 0,1 1 1 0 0,0 0 0 0 0,0 0 0 0 0,0 1-52 0 0,50-9 263 0 0,-21 5-303 0 0,-20 1-184 0 0,0 2-1 0 0,0-1 1 0 0,0 1-1 0 0,0 1 1 0 0,0 0 0 0 0,1 1 224 0 0,-8 0-572 0 0,1 0 1 0 0,-1 0 0 0 0,0 0 0 0 0,1 1 0 0 0,-1 0 0 0 0,2 1 571 0 0,-3-1-873 0 0,0 0 0 0 0,0 0 0 0 0,-1 1 0 0 0,1-1 0 0 0,0 1 0 0 0,-1 0 0 0 0,0 0 0 0 0,2 2 873 0 0,1 2-2199 0 0</inkml:trace>
  <inkml:trace contextRef="#ctx0" brushRef="#br0" timeOffset="5250.649">2893 1029 7522 0 0,'-3'-2'2069'0'0,"3"2"-1072"0"0,3 2-563 0 0,-1-1-1 0 0,1 1 1 0 0,0-1 0 0 0,1 1 0 0 0,-1-1-1 0 0,0 0 1 0 0,1 0-434 0 0,11-2 401 0 0,1-1 0 0 0,-1 0 0 0 0,0-1 0 0 0,0 0 0 0 0,6-3-401 0 0,1 0 210 0 0,64-14 237 0 0,87-9-447 0 0,-108 23-3894 0 0,44 1 3894 0 0,-101 5-1137 0 0,0 1-1 0 0,0 0 1 0 0,0 0 0 0 0,0 0 0 0 0,0 1 0 0 0,-1 0-1 0 0,1 0 1 0 0,7 4 1137 0 0,-7 0-3286 0 0</inkml:trace>
  <inkml:trace contextRef="#ctx0" brushRef="#br0" timeOffset="5251.649">3484 932 6025 0 0,'-2'0'1769'0'0,"2"2"-649"0"0,-2 6-32 0 0,4 3 48 0 0,-14 1-247 0 0,4 8-385 0 0,-2 6-216 0 0,2 0-264 0 0,4 12-88 0 0,0-11-192 0 0,4 3-312 0 0,-2-4-377 0 0,4-6-303 0 0,0 3-304 0 0,-2-5-305 0 0,2 4-359 0 0,0 0-289 0 0,-2-8 881 0 0</inkml:trace>
  <inkml:trace contextRef="#ctx0" brushRef="#br0" timeOffset="5578.804">2962 1221 5641 0 0,'-4'2'358'0'0,"0"1"-1"0"0,0-1 0 0 0,0 1 1 0 0,0-1-1 0 0,0 1 0 0 0,1 0 1 0 0,-1 0-1 0 0,1 1 0 0 0,0-1 1 0 0,0 1-1 0 0,0 0-357 0 0,2-2 106 0 0,0-1 0 0 0,0 0 0 0 0,0 1-1 0 0,0 0 1 0 0,1-1 0 0 0,-1 1 0 0 0,0-1 0 0 0,1 1 0 0 0,-1 0 0 0 0,1 0-1 0 0,0-1 1 0 0,-1 1 0 0 0,1 0 0 0 0,0-1 0 0 0,0 1 0 0 0,0 0 0 0 0,0 0 0 0 0,1 0-1 0 0,-1-1 1 0 0,0 1 0 0 0,1 0 0 0 0,-1-1 0 0 0,1 1 0 0 0,0 0 0 0 0,-1-1 0 0 0,1 1-1 0 0,0-1 1 0 0,0 1 0 0 0,0-1 0 0 0,0 1-106 0 0,6 5 320 0 0,0 0 0 0 0,0-1 0 0 0,0 0 0 0 0,1 0-1 0 0,0-1 1 0 0,0 0 0 0 0,1 0 0 0 0,8 3-320 0 0,16 7 1062 0 0,25 5-1062 0 0,-45-15 159 0 0,21 4 123 0 0,-1-1 0 0 0,1-2 1 0 0,12 0-283 0 0,-19-2 103 0 0,105 11-915 0 0,1-5-1 0 0,32-6 813 0 0,-131-6-3445 0 0,1-1-1 0 0,24-7 3446 0 0,-20 4-3961 0 0,-1 1-872 0 0</inkml:trace>
  <inkml:trace contextRef="#ctx0" brushRef="#br0" timeOffset="5937.981">4698 233 5873 0 0,'58'-45'8022'0'0,"-96"95"-5708"0"0,-3-1 0 0 0,-43 42-2314 0 0,-102 82 511 0 0,79-76-256 0 0,46-45-65 0 0,-2-3-1 0 0,-22 11-189 0 0,10-7-236 0 0,51-34-130 0 0,9-6-1307 0 0,29-29-278 0 0,-5 6 1518 0 0,1 1 0 0 0,0 0-1 0 0,0 1 1 0 0,1 0 0 0 0,0 1 0 0 0,3-1 433 0 0,78-51-790 0 0,-67 41 900 0 0,1 1-1 0 0,1 2 0 0 0,0 0 1 0 0,1 2-1 0 0,5-1-109 0 0,-3 2 427 0 0,-24 9-306 0 0,-1 0-1 0 0,0 1 1 0 0,1-1 0 0 0,0 1 0 0 0,-1 1 0 0 0,1-1 0 0 0,0 1 0 0 0,0 0 0 0 0,0 0 0 0 0,0 1-1 0 0,0-1 1 0 0,0 1 0 0 0,0 1 0 0 0,5 0-121 0 0,12 8 181 0 0,0 1 1 0 0,-1 1-1 0 0,0 1 0 0 0,-1 1 0 0 0,0 1 0 0 0,-1 1 0 0 0,2 2-181 0 0,51 45-4710 0 0,-65-52 2346 0 0,3 7-5286 0 0,-11-14 6395 0 0</inkml:trace>
  <inkml:trace contextRef="#ctx0" brushRef="#br0" timeOffset="6266.159">4557 547 3513 0 0,'5'-11'6330'0'0,"9"1"-3731"0"0,16-3-759 0 0,-5 10-1037 0 0,0 1 0 0 0,23 1-803 0 0,14-1 159 0 0,-20 0-177 0 0,-15 1-319 0 0,0-2 0 0 0,4-1 337 0 0,62-11-3188 0 0,-30 6-2200 0 0,-33 5 1650 0 0,-7-5 705 0 0</inkml:trace>
  <inkml:trace contextRef="#ctx0" brushRef="#br0" timeOffset="6267.159">5176 168 6225 0 0,'1'0'198'0'0,"-1"0"0"0"0,1 0 0 0 0,0 0 0 0 0,-1 0-1 0 0,1 0 1 0 0,0 0 0 0 0,0 0 0 0 0,-1 0 0 0 0,1 0-1 0 0,0 1 1 0 0,-1-1 0 0 0,1 0 0 0 0,0 0 0 0 0,-1 1 0 0 0,1-1-1 0 0,0 1 1 0 0,-1-1 0 0 0,1 0 0 0 0,-1 1 0 0 0,1-1-1 0 0,0 1 1 0 0,-1-1 0 0 0,1 1 0 0 0,-1 0 0 0 0,0-1-1 0 0,1 1 1 0 0,-1-1 0 0 0,0 1 0 0 0,1 0 0 0 0,-1-1 0 0 0,0 1-1 0 0,1 0 1 0 0,-1 0 0 0 0,0-1 0 0 0,0 1 0 0 0,0 0-198 0 0,-3 32 1146 0 0,-1-8-421 0 0,4-18-651 0 0,-3 156 655 0 0,0-128-3208 0 0,-1-1 0 0 0,-2 1 1 0 0,-7 22 2478 0 0,3-21-3789 0 0,5 8-743 0 0</inkml:trace>
  <inkml:trace contextRef="#ctx0" brushRef="#br0" timeOffset="6609.71">4755 981 4697 0 0,'-7'1'4551'0'0,"7"-3"-1682"0"0,16-9-656 0 0,30-12-1261 0 0,-25 16-609 0 0,1 0-1 0 0,0 1 1 0 0,0 1 0 0 0,0 2 0 0 0,11-1-343 0 0,20 0 1068 0 0,40 3-1068 0 0,-59 2 394 0 0,1 1 1 0 0,-1 3-1 0 0,0 0 0 0 0,3 3-394 0 0,-22-5 147 0 0,0 2 0 0 0,-1-1 0 0 0,0 2-1 0 0,0 0 1 0 0,0 0 0 0 0,-1 2-1 0 0,0-1 1 0 0,0 2 0 0 0,-1 0 0 0 0,5 4-147 0 0,-11-7 59 0 0,0 0 1 0 0,-1 1-1 0 0,0 0 1 0 0,0 0-1 0 0,0 1 1 0 0,-1-1-1 0 0,0 1 1 0 0,0 0-1 0 0,-1 0 1 0 0,0 0-1 0 0,-1 0 1 0 0,1 1-1 0 0,-2-1 1 0 0,1 1 0 0 0,-1 0-1 0 0,-1-1 1 0 0,1 1-1 0 0,-1 0 1 0 0,-1-1-1 0 0,0 4-59 0 0,-3 18 6 0 0,-1-1-1 0 0,-2 0 0 0 0,-1-1 1 0 0,-1 1-1 0 0,-4 6-5 0 0,-8 12-1153 0 0,-1-1 0 0 0,-3 0 0 0 0,-15 20 1153 0 0,1-1-3453 0 0,5-6-2158 0 0,-4-2-2888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5:00:12.553"/>
    </inkml:context>
    <inkml:brush xml:id="br0">
      <inkml:brushProperty name="width" value="0.05" units="cm"/>
      <inkml:brushProperty name="height" value="0.05" units="cm"/>
      <inkml:brushProperty name="color" value="#FFFFFF"/>
    </inkml:brush>
    <inkml:brush xml:id="br1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10604 4349 7218 0 0,'1'-1'444'0'0,"1"0"1"0"0,0 1-1 0 0,-1-1 1 0 0,1 1-1 0 0,0 0 1 0 0,0-1-1 0 0,-1 1 1 0 0,1 0-1 0 0,0 0 1 0 0,0 0 0 0 0,-1 0-1 0 0,1 0 1 0 0,0 1-1 0 0,0-1 1 0 0,-1 0-1 0 0,1 1 1 0 0,0 0-1 0 0,-1-1 1 0 0,2 2-445 0 0,-1 0 251 0 0,-1 0 0 0 0,0 0 0 0 0,1 0-1 0 0,-1 0 1 0 0,0 0 0 0 0,0 1 0 0 0,0-1 0 0 0,-1 0 0 0 0,1 1 0 0 0,0-1-1 0 0,-1 1 1 0 0,0-1 0 0 0,0 1 0 0 0,1-1 0 0 0,-2 1-251 0 0,3 28 532 0 0,-3 1 0 0 0,0-1 0 0 0,-3 0-1 0 0,0 0 1 0 0,-2 0 0 0 0,-1 2-532 0 0,-3 14-391 0 0,3-1 1 0 0,1 10 390 0 0,5-35-1590 0 0,1 0 1 0 0,0 0-1 0 0,5 18 1590 0 0,-3-27-2822 0 0,1 1 0 0 0,0-1 0 0 0,1 1 0 0 0,1 0 2822 0 0,3 6-5588 0 0</inkml:trace>
  <inkml:trace contextRef="#ctx0" brushRef="#br0" timeOffset="1">7846 4299 1296 0 0,'6'-4'866'0'0,"1"0"0"0"0,-1 1 1 0 0,0-1-1 0 0,1 1 0 0 0,-1 1 0 0 0,1-1 0 0 0,0 1 0 0 0,0 0 0 0 0,0 1 0 0 0,1-1-866 0 0,8-2 931 0 0,8-1 92 0 0,0 0 1 0 0,0 1-1 0 0,0 2 1 0 0,13 0-1024 0 0,-36 2 44 0 0,0 0-1 0 0,0 0 1 0 0,0 0 0 0 0,0 0 0 0 0,-1 0-1 0 0,1 0 1 0 0,0 1 0 0 0,0-1 0 0 0,0 0-1 0 0,0 1 1 0 0,0-1 0 0 0,0 0 0 0 0,0 1-1 0 0,0-1 1 0 0,-1 1 0 0 0,1 0 0 0 0,0-1-1 0 0,0 1 1 0 0,-1-1 0 0 0,1 1 0 0 0,0 0-1 0 0,-1 0 1 0 0,1-1 0 0 0,-1 1 0 0 0,1 0-1 0 0,-1 0 1 0 0,1 0-44 0 0,0 2 80 0 0,-1-1-1 0 0,1 1 1 0 0,0-1-1 0 0,-1 1 1 0 0,0 0-1 0 0,1-1 0 0 0,-1 1 1 0 0,0 0-1 0 0,0-1 1 0 0,-1 3-80 0 0,0 4 136 0 0,-1 0 0 0 0,0 0 0 0 0,-1 0 0 0 0,0 0 0 0 0,-2 6-136 0 0,-28 45 114 0 0,-2-2 0 0 0,-2-1-1 0 0,-35 38-113 0 0,54-70-162 0 0,-24 27-1741 0 0,10-21-3778 0 0,16-22-3225 0 0,10-10 7587 0 0</inkml:trace>
  <inkml:trace contextRef="#ctx0" brushRef="#br0" timeOffset="2">7741 4521 3329 0 0,'8'-5'9932'0'0,"28"-13"-8062"0"0,-16 11-1450 0 0,1 1 0 0 0,12-2-420 0 0,19-5-288 0 0,-46 11-113 0 0,1 0 0 0 0,0 1 0 0 0,-1 0 0 0 0,1 0 0 0 0,0 1-1 0 0,0 0 1 0 0,1 0 401 0 0,-4 0-1444 0 0,0 1-1 0 0,0-1 1 0 0,0 1 0 0 0,0 0-1 0 0,0 0 1 0 0,-1 0 0 0 0,5 2 1444 0 0,-4 0-2757 0 0</inkml:trace>
  <inkml:trace contextRef="#ctx0" brushRef="#br0" timeOffset="3">8213 4164 5009 0 0,'0'4'933'0'0,"-1"-1"-1"0"0,0 1 0 0 0,1-1 1 0 0,0 1-1 0 0,0 0 1 0 0,0-1-1 0 0,0 2-932 0 0,5 31 2438 0 0,-2-1-1669 0 0,-2 44 187 0 0,-1 78 144 0 0,-2-125-1470 0 0,-2 0-1 0 0,0-1 0 0 0,-8 27 371 0 0,10-52 357 0 0,-5 15-3537 0 0,4-20 644 0 0,0-13 719 0 0,2-7 1381 0 0,0 0 0 0 0,1 0 0 0 0,1-11 436 0 0,0 21 318 0 0,0 0 1 0 0,1 0-1 0 0,0 0 1 0 0,0 1 0 0 0,1-1-1 0 0,0 1 1 0 0,0 0-1 0 0,4-7-318 0 0,-6 13 188 0 0,0 1-1 0 0,0-1 1 0 0,1 0-1 0 0,-1 0 1 0 0,0 0-1 0 0,1 1 1 0 0,-1-1-1 0 0,1 1 1 0 0,-1-1-1 0 0,1 1 0 0 0,0 0 1 0 0,0-1-1 0 0,0 1 1 0 0,0 0-1 0 0,0 0 1 0 0,0 0-1 0 0,0 1 1 0 0,0-1-1 0 0,0 0 1 0 0,0 1-1 0 0,0-1 0 0 0,0 1 1 0 0,0 0-1 0 0,1 0 1 0 0,-1 0-1 0 0,0 0 1 0 0,0 0-1 0 0,0 0 1 0 0,1 0-1 0 0,-1 1 1 0 0,0-1-1 0 0,0 1-187 0 0,2 0 87 0 0,-1 1 0 0 0,1-1 0 0 0,-1 0 0 0 0,1-1 0 0 0,0 1 0 0 0,-1-1 0 0 0,3 1-87 0 0,-3-1-59 0 0,1 0 0 0 0,0 0 0 0 0,-1 1 0 0 0,1 0 0 0 0,-1 0 0 0 0,0 0 0 0 0,1 0 0 0 0,1 1 59 0 0,-1 0-565 0 0,0 0-1 0 0,0-1 0 0 0,1 0 0 0 0,-1 0 1 0 0,0 0-1 0 0,4 0 566 0 0,25 0-9800 0 0,-28-3 7115 0 0</inkml:trace>
  <inkml:trace contextRef="#ctx0" brushRef="#br0" timeOffset="4">8495 4305 4057 0 0,'0'-2'409'0'0,"0"0"1"0"0,1 0-1 0 0,-1 0 1 0 0,0 0-1 0 0,1 0 1 0 0,-1 0-1 0 0,1 0 1 0 0,0 0-1 0 0,0 0 1 0 0,0 0-1 0 0,0 0 1 0 0,0 0-1 0 0,0 1 1 0 0,0-1-1 0 0,0 0 1 0 0,2 0-410 0 0,0-1 424 0 0,0 0 0 0 0,1 0 1 0 0,-1 0-1 0 0,1 1 0 0 0,0-1 0 0 0,0 1 1 0 0,4-2-425 0 0,8-2 302 0 0,0 1 0 0 0,1 0 0 0 0,15-2-302 0 0,-19 4 153 0 0,-7 2-69 0 0,0-1-367 0 0,0 1 1 0 0,-1 0-1 0 0,1 0 1 0 0,0 0 0 0 0,-1 1-1 0 0,1 0 1 0 0,3 0 282 0 0,-9 0-188 0 0,1 1 0 0 0,0-1 0 0 0,0 0 0 0 0,0 0 0 0 0,0 1 0 0 0,0-1 0 0 0,-1 0 0 0 0,1 1 0 0 0,0-1 0 0 0,0 1 0 0 0,-1-1 0 0 0,1 1 1 0 0,0-1-1 0 0,-1 1 0 0 0,1 0 0 0 0,0-1 0 0 0,-1 1 0 0 0,1 0 0 0 0,-1-1 0 0 0,1 2 188 0 0,0-1-433 0 0,-1 1 0 0 0,0-1 0 0 0,1 1 0 0 0,-1 0 0 0 0,0-1-1 0 0,1 1 1 0 0,-1 0 0 0 0,0-1 0 0 0,0 1 0 0 0,-1 0 0 0 0,1-1 0 0 0,0 1 0 0 0,0 0 0 0 0,-1-1 0 0 0,0 1 433 0 0,-4 10-2482 0 0</inkml:trace>
  <inkml:trace contextRef="#ctx0" brushRef="#br0" timeOffset="5">8547 4353 3801 0 0,'-1'-1'164'0'0,"1"1"0"0"0,0 0 1 0 0,0 0-1 0 0,-1 0 0 0 0,1 0 0 0 0,0 0 1 0 0,-1 0-1 0 0,1-1 0 0 0,0 1 0 0 0,-1 0 1 0 0,1 0-1 0 0,-1 0 0 0 0,1 0 0 0 0,0 0 1 0 0,-1 0-1 0 0,1 0 0 0 0,0 0 0 0 0,-1 1 1 0 0,1-1-1 0 0,0 0 0 0 0,-1 0 0 0 0,1 0 1 0 0,0 0-1 0 0,-1 0 0 0 0,1 1 0 0 0,0-1 1 0 0,0 0-1 0 0,-1 0 0 0 0,1 0 0 0 0,0 1 1 0 0,0-1-1 0 0,-1 0 0 0 0,1 0 0 0 0,0 1 1 0 0,0-1-1 0 0,0 0 0 0 0,-1 1 0 0 0,1-1 1 0 0,0 0-1 0 0,0 0 0 0 0,0 1 0 0 0,0-1 1 0 0,0 0-1 0 0,0 1 0 0 0,0-1 0 0 0,-1 0 1 0 0,1 1-1 0 0,0-1 0 0 0,0 1 0 0 0,0-1 1 0 0,0 0-1 0 0,1 1 0 0 0,-1-1 0 0 0,0 0-164 0 0,0 1 55 0 0,0 0-1 0 0,0-1 1 0 0,0 1-1 0 0,0 0 1 0 0,1-1 0 0 0,-1 1-1 0 0,0-1 1 0 0,0 1-1 0 0,1-1 1 0 0,-1 1-1 0 0,0-1 1 0 0,1 1-1 0 0,-1-1 1 0 0,0 1 0 0 0,1-1-1 0 0,-1 1 1 0 0,1-1-1 0 0,-1 1 1 0 0,1-1-1 0 0,-1 0 1 0 0,1 1-1 0 0,-1-1 1 0 0,1 0-1 0 0,0 0 1 0 0,-1 1 0 0 0,1-1-1 0 0,-1 0 1 0 0,1 0-1 0 0,0 0 1 0 0,-1 0-1 0 0,1 1 1 0 0,0-1-1 0 0,-1 0 1 0 0,1 0-1 0 0,-1 0 1 0 0,1-1 0 0 0,0 1-1 0 0,0 0-54 0 0,129-17-3171 0 0,-79 16-6147 0 0,-46 0 7072 0 0</inkml:trace>
  <inkml:trace contextRef="#ctx0" brushRef="#br0" timeOffset="6">8600 4244 4961 0 0,'-4'0'433'0'0,"0"0"-1"0"0,1 1 1 0 0,-1 0 0 0 0,0 0-1 0 0,0 0 1 0 0,0 0 0 0 0,1 0-1 0 0,-1 1 1 0 0,1 0 0 0 0,-1 0-1 0 0,1 0 1 0 0,-1 0-1 0 0,1 0 1 0 0,0 1 0 0 0,0-1-1 0 0,0 1 1 0 0,1 0 0 0 0,-1 0-1 0 0,1 0 1 0 0,-1 0 0 0 0,1 1-1 0 0,0-1 1 0 0,-1 3-433 0 0,-6 11 530 0 0,2 0 0 0 0,-1 0 0 0 0,2 1 0 0 0,-2 9-530 0 0,2-8 473 0 0,1-4-260 0 0,1 1 0 0 0,1 0 0 0 0,0 0 0 0 0,1 0 0 0 0,0 4-213 0 0,2-15 3 0 0,0 0-1 0 0,0 0 0 0 0,0 0 1 0 0,0 0-1 0 0,1 0 1 0 0,0 0-1 0 0,0 0 0 0 0,0 0 1 0 0,1 0-1 0 0,-1-1 1 0 0,1 1-1 0 0,0-1 0 0 0,1 1 1 0 0,-1-1-1 0 0,1 0 1 0 0,0 1-1 0 0,0-1 1 0 0,0-1-1 0 0,1 1-2 0 0,-3-3-120 0 0,0 0 1 0 0,0 0-1 0 0,0 0 0 0 0,1 0 1 0 0,-1-1-1 0 0,0 1 0 0 0,1-1 1 0 0,-1 1-1 0 0,1-1 0 0 0,-1 1 1 0 0,0-1-1 0 0,1 0 1 0 0,-1 1-1 0 0,1-1 0 0 0,-1 0 1 0 0,1 0-1 0 0,-1 0 0 0 0,1 0 1 0 0,-1 0-1 0 0,1-1 120 0 0,2 0-499 0 0,-1 0 0 0 0,1 0 0 0 0,0 0 1 0 0,-1 0-1 0 0,1-1 0 0 0,-1 0 0 0 0,0 0 0 0 0,2-1 499 0 0,4-3-1752 0 0,0-1 0 0 0,0-1 0 0 0,0 0 0 0 0,-1 0-1 0 0,0-1 1753 0 0,17-20-3263 0 0,-16 10 3063 0 0</inkml:trace>
  <inkml:trace contextRef="#ctx0" brushRef="#br0" timeOffset="7">8656 4430 8 0 0,'1'-2'589'0'0,"0"-1"0"0"0,0 1 0 0 0,1 0 0 0 0,-1 0 0 0 0,0 0 0 0 0,1 0 0 0 0,0 0 0 0 0,-1 0 0 0 0,1 1 0 0 0,0-1 0 0 0,0 1 0 0 0,0-1 0 0 0,0 1 0 0 0,0-1 0 0 0,1 1 0 0 0,-1 0 0 0 0,0 0 0 0 0,1 0 0 0 0,-1 1 0 0 0,0-1 0 0 0,1 0 0 0 0,-1 1 0 0 0,1-1 0 0 0,-1 1 0 0 0,3 0-589 0 0,14-4-889 0 0,24-9 636 0 0,14-3-2390 0 0,-43 14 1356 0 0,22-5-4456 0 0,-28-1 2017 0 0</inkml:trace>
  <inkml:trace contextRef="#ctx0" brushRef="#br0" timeOffset="8">8932 4168 3297 0 0,'-4'4'1273'0'0,"1"-1"-1"0"0,0 1 1 0 0,0 0 0 0 0,1 0 0 0 0,-1 0 0 0 0,1 1-1273 0 0,-12 30 3557 0 0,0 41-2519 0 0,6-28 178 0 0,-8 32-1443 0 0,4 0-1 0 0,-1 57 228 0 0,15-90-3716 0 0,-2-44 2964 0 0,1 0 0 0 0,-1 0 0 0 0,1 0 0 0 0,0 0 0 0 0,0-1 0 0 0,0 1-1 0 0,1 0 1 0 0,-1-1 0 0 0,1 1 752 0 0,3 2-3056 0 0,1-5 315 0 0</inkml:trace>
  <inkml:trace contextRef="#ctx0" brushRef="#br0" timeOffset="9">9005 4162 1640 0 0,'-7'7'4960'0'0,"7"-7"-4731"0"0,-1 0 1 0 0,1 1-1 0 0,-1-1 1 0 0,1 0 0 0 0,-1 1-1 0 0,1-1 1 0 0,0 1-1 0 0,-1-1 1 0 0,1 0-1 0 0,-1 1 1 0 0,1-1 0 0 0,0 1-1 0 0,-1-1 1 0 0,1 1-1 0 0,0 0 1 0 0,0-1 0 0 0,-1 1-1 0 0,1-1 1 0 0,0 1-1 0 0,0-1 1 0 0,0 1-1 0 0,0 0-229 0 0,-4 38 3122 0 0,2 1-1 0 0,2 5-3121 0 0,-3 52 1400 0 0,-3-31-1117 0 0,-10 102 126 0 0,10-129-959 0 0,-1-1 1 0 0,-2 1-1 0 0,-5 8 550 0 0,6-24-1242 0 0,2 1 0 0 0,0-1 0 0 0,0 11 1242 0 0,5-22-1572 0 0,0-1 1 0 0,1 1-1 0 0,0-1 1 0 0,0 1-1 0 0,2 1 1572 0 0,-2-11-380 0 0,1 0-1 0 0,-1 0 1 0 0,1 0-1 0 0,0 0 1 0 0,-1 0-1 0 0,1 0 1 0 0,0 0-1 0 0,0 0 1 0 0,0-1-1 0 0,1 1 1 0 0,-1 0-1 0 0,0-1 1 0 0,1 1-1 0 0,-1 0 1 0 0,1-1 380 0 0,-1 1-261 0 0,6 1-515 0 0</inkml:trace>
  <inkml:trace contextRef="#ctx0" brushRef="#br0" timeOffset="10">9164 4414 3297 0 0,'2'-3'1095'0'0,"0"0"0"0"0,1 1 0 0 0,-1-1 0 0 0,1 1 0 0 0,-1-1 0 0 0,1 1 0 0 0,3-2-1095 0 0,27-13 3511 0 0,-18 12-2615 0 0,0 0 0 0 0,0 1 0 0 0,7-1-896 0 0,-17 4 87 0 0,0 1 1 0 0,0-1-1 0 0,0 1 0 0 0,0-1 0 0 0,0 2 1 0 0,0-1-1 0 0,0 0 0 0 0,0 1 0 0 0,0 0 1 0 0,-1 0-1 0 0,1 1 0 0 0,2 0-87 0 0,-4-1-11 0 0,-1 1-1 0 0,1-1 1 0 0,-1 1-1 0 0,0-1 1 0 0,1 1-1 0 0,-1 0 1 0 0,0 0-1 0 0,0 0 1 0 0,0 0-1 0 0,0 0 1 0 0,-1 0 0 0 0,1 0-1 0 0,-1 1 1 0 0,1-1-1 0 0,-1 1 1 0 0,0-1-1 0 0,0 1 1 0 0,0-1-1 0 0,0 1 1 0 0,0 0-1 0 0,0-1 1 0 0,-1 4 11 0 0,2 8-611 0 0,-1 0 1 0 0,-1 0-1 0 0,0 0 0 0 0,-1 1 1 0 0,0-1-1 0 0,-2 3 611 0 0,-19 85-8502 0 0,19-91 7117 0 0,-4 12-1198 0 0,-2-6 769 0 0</inkml:trace>
  <inkml:trace contextRef="#ctx0" brushRef="#br0" timeOffset="11">9245 4573 5705 0 0,'-2'0'3153'0'0,"0"4"-1153"0"0,-2 0-479 0 0,-2 0-241 0 0,2 6-456 0 0,2-2-384 0 0,-2 3-288 0 0,2 5-304 0 0,2-4-16 0 0,-2 4-464 0 0,0 2-376 0 0,2 2-417 0 0,-2-2-655 0 0,0 1-328 0 0,0-5-401 0 0,4 4-552 0 0,-10-8 2337 0 0</inkml:trace>
  <inkml:trace contextRef="#ctx0" brushRef="#br0" timeOffset="12">9100 4757 4673 0 0,'1'-1'8102'0'0,"7"-3"-5634"0"0,14-2-1601 0 0,118-9 280 0 0,-41 4-2380 0 0,2 5-4768 0 0,-65 12 496 0 0,-26-4 3784 0 0,6 0-1068 0 0</inkml:trace>
  <inkml:trace contextRef="#ctx0" brushRef="#br0" timeOffset="13">9654 4434 3465 0 0,'0'-2'316'0'0,"1"0"0"0"0,-1-1 0 0 0,1 1 0 0 0,0 0 0 0 0,0 0 0 0 0,0 0 0 0 0,0 0-1 0 0,0 0 1 0 0,0 0 0 0 0,0 0 0 0 0,1 0 0 0 0,-1 1 0 0 0,1-1 0 0 0,-1 0 0 0 0,1 1 0 0 0,0-1 0 0 0,1 0-316 0 0,1 0 209 0 0,-1 0 0 0 0,1 0 0 0 0,-1 1 0 0 0,1-1 0 0 0,0 1 0 0 0,-1 0 0 0 0,1 0 0 0 0,0 0 0 0 0,0 0 0 0 0,2 1-209 0 0,-1-1 43 0 0,-1 1 1 0 0,1 0 0 0 0,0 0 0 0 0,0 0 0 0 0,0 1 0 0 0,-1-1 0 0 0,1 1 0 0 0,0 1 0 0 0,0-1 0 0 0,-1 1-1 0 0,1-1 1 0 0,-1 1 0 0 0,0 0 0 0 0,1 1 0 0 0,-1-1 0 0 0,0 1 0 0 0,2 2-44 0 0,-4-4-13 0 0,-1 1 0 0 0,1 0-1 0 0,-1 0 1 0 0,0 0 0 0 0,0 0 0 0 0,0 0 0 0 0,0 0 0 0 0,0 0-1 0 0,0 0 1 0 0,0 0 0 0 0,-1 0 0 0 0,1 0 0 0 0,-1 0 0 0 0,1 1-1 0 0,-1-1 1 0 0,0 0 0 0 0,0 0 0 0 0,0 1 0 0 0,0-1 0 0 0,0 0-1 0 0,-1 0 1 0 0,1 1 0 0 0,-1-1 0 0 0,1 0 0 0 0,-1 0 0 0 0,0 0-1 0 0,0 0 1 0 0,0 0 0 0 0,0 0 0 0 0,0 0 0 0 0,0 0 0 0 0,-1 0-1 0 0,0 0 14 0 0,-1 3-24 0 0,0-1 0 0 0,-1 0-1 0 0,1 0 1 0 0,-1-1 0 0 0,0 1 0 0 0,0-1-1 0 0,0 0 1 0 0,-1 0 0 0 0,1 0-1 0 0,-1-1 1 0 0,0 0 0 0 0,1 0-1 0 0,-1 0 1 0 0,-1 0 24 0 0,-15 3 143 0 0,0 1 1 0 0,0 1-1 0 0,1 1 0 0 0,0 0 0 0 0,0 2 1 0 0,1 0-1 0 0,-13 10-143 0 0,29-18 125 0 0,-1 1 0 0 0,1 0 0 0 0,0 1-1 0 0,-1-1 1 0 0,1 1 0 0 0,1-1 0 0 0,-1 1 0 0 0,1 0 0 0 0,-1 0 0 0 0,1 0 0 0 0,0 0-1 0 0,0 0 1 0 0,1 1-125 0 0,0-3 52 0 0,1-1-1 0 0,0 0 0 0 0,-1 1 0 0 0,1-1 1 0 0,0 0-1 0 0,0 1 0 0 0,0-1 0 0 0,0 1 1 0 0,0-1-1 0 0,0 0 0 0 0,1 1 0 0 0,-1-1 1 0 0,0 0-1 0 0,1 1 0 0 0,-1-1 0 0 0,1 0 0 0 0,-1 1 1 0 0,1 0-52 0 0,0-1 16 0 0,1 0 0 0 0,-1 0 0 0 0,0 0 0 0 0,0 1 0 0 0,1-1 1 0 0,-1 0-1 0 0,1 0 0 0 0,-1-1 0 0 0,1 1 0 0 0,-1 0 0 0 0,1 0 1 0 0,-1-1-1 0 0,1 1 0 0 0,0-1 0 0 0,-1 0 0 0 0,1 1 0 0 0,0-1 0 0 0,1 0-16 0 0,6 0-30 0 0,0 0-1 0 0,-1 0 1 0 0,1-1-1 0 0,0 0 1 0 0,5-2 30 0 0,13-1-354 0 0,16-4-2157 0 0,0-1 0 0 0,0-2 0 0 0,2-2 2511 0 0,-19 3-2958 0 0,-6-5-669 0 0</inkml:trace>
  <inkml:trace contextRef="#ctx0" brushRef="#br0" timeOffset="14">10015 4281 6785 0 0,'0'0'173'0'0,"1"-1"-1"0"0,-1 1 0 0 0,1-1 0 0 0,0 1 0 0 0,-1 0 1 0 0,1-1-1 0 0,-1 1 0 0 0,1 0 0 0 0,0 0 0 0 0,-1-1 0 0 0,1 1 1 0 0,0 0-1 0 0,-1 0 0 0 0,1 0 0 0 0,0 0 0 0 0,0 0 0 0 0,-1 0 1 0 0,1 0-1 0 0,0 0 0 0 0,-1 0 0 0 0,1 0 0 0 0,0 0 1 0 0,-1 1-1 0 0,1-1 0 0 0,0 0 0 0 0,-1 0 0 0 0,1 1 0 0 0,0-1 1 0 0,-1 0-1 0 0,1 1 0 0 0,-1-1 0 0 0,1 1 0 0 0,0-1 0 0 0,-1 0 1 0 0,1 1-1 0 0,-1 0 0 0 0,0-1 0 0 0,1 1 0 0 0,-1-1 1 0 0,1 1-1 0 0,-1-1 0 0 0,0 1 0 0 0,1 0 0 0 0,-1-1 0 0 0,0 1 1 0 0,0 0-1 0 0,0-1 0 0 0,1 1 0 0 0,-1 0 0 0 0,0-1 0 0 0,0 1 1 0 0,0 0-1 0 0,0 0-172 0 0,0 6 354 0 0,1 1 0 0 0,-2 0 0 0 0,1-1 0 0 0,-1 1 1 0 0,0 0-355 0 0,0 3 631 0 0,-2 38 416 0 0,2 1 0 0 0,3-1 0 0 0,6 37-1047 0 0,0-33-5249 0 0,14 47 5249 0 0,-12-72-4404 0 0,-1-11-1813 0 0,-5-9 905 0 0</inkml:trace>
  <inkml:trace contextRef="#ctx0" brushRef="#br1" timeOffset="15">3228 256 8 0 0,'-1'1'124'0'0,"1"0"1"0"0,-1 0-1 0 0,0-1 1 0 0,0 1-1 0 0,1 0 1 0 0,-1 0-1 0 0,0 0 1 0 0,1 0-1 0 0,-1 0 1 0 0,1 0-1 0 0,-1 0 1 0 0,1 0-1 0 0,0 0 1 0 0,-1 0-1 0 0,1 0 1 0 0,0 0-1 0 0,0 0 1 0 0,-1 1-1 0 0,1-1 1 0 0,0 1-125 0 0,0 30 1671 0 0,0-12-924 0 0,0-8-252 0 0,0 0 1 0 0,1-1-1 0 0,0 1 0 0 0,0 0 1 0 0,3 4-496 0 0,-2-3 530 0 0,0 1 0 0 0,0-1 0 0 0,-1 1 0 0 0,-1 2-530 0 0,-10 134 2583 0 0,2-37 234 0 0,5 65-2817 0 0,2-61 838 0 0,-6-1 0 0 0,-6 19-838 0 0,-5 59 217 0 0,-7 31-140 0 0,3-39 54 0 0,5-21-39 0 0,1-21 18 0 0,5 26-110 0 0,-2 108-35 0 0,-1 68 174 0 0,4-14-97 0 0,4-177-252 0 0,3-81 119 0 0,-10 186-1563 0 0,-11-101-963 0 0,8-60-3944 0 0,12-72 3437 0 0,-2-2 27 0 0</inkml:trace>
  <inkml:trace contextRef="#ctx0" brushRef="#br1" timeOffset="16">3056 4156 40 0 0,'11'-5'2082'0'0,"-10"5"-2018"0"0,-1-1 0 0 0,1 1 0 0 0,-1-1 0 0 0,1 1 0 0 0,-1 0 0 0 0,1-1 0 0 0,-1 1 0 0 0,1 0 0 0 0,0-1 0 0 0,-1 1 0 0 0,1 0 0 0 0,0 0 0 0 0,-1 0 0 0 0,1 0 0 0 0,0-1 0 0 0,-1 1 0 0 0,1 0 0 0 0,0 0 0 0 0,-1 0 0 0 0,1 0 0 0 0,0 0 0 0 0,0 1-64 0 0,1-1 138 0 0,0 0 1 0 0,0 0-1 0 0,0 0 1 0 0,0-1-1 0 0,0 1 0 0 0,0-1 1 0 0,1 1-1 0 0,-1-1 0 0 0,0 1 1 0 0,0-1-1 0 0,0 0 1 0 0,-1 0-1 0 0,2-1-138 0 0,0 1 144 0 0,-1 0 1 0 0,0 0-1 0 0,0 0 1 0 0,1 0-1 0 0,-1 0 0 0 0,1 0 1 0 0,-1 1-1 0 0,1-1 1 0 0,-1 1-1 0 0,1 0 0 0 0,0 0-144 0 0,217 9 7843 0 0,118-19-4709 0 0,159 7-1472 0 0,-394 2-1503 0 0,134-6 232 0 0,148-11-124 0 0,-335 16-136 0 0,152 4-39 0 0,12 9-92 0 0,-144-7 30 0 0,34 4 21 0 0,-19-1 112 0 0,33-4-163 0 0,44 2-10 0 0,-21 0 46 0 0,-28-1-146 0 0,97 17 110 0 0,-159-14-21 0 0,-5 0-26 0 0,1-2 1 0 0,32-2 46 0 0,178-3-992 0 0,-185 5 514 0 0,-17 1-30 0 0,55 5-1569 0 0,-13 0-2334 0 0,-78-8 721 0 0,1 0 0 0 0,13 5 3690 0 0,-12-3-2245 0 0,7-4-298 0 0</inkml:trace>
  <inkml:trace contextRef="#ctx0" brushRef="#br0" timeOffset="17">2603 241 2809 0 0,'10'-7'1333'0'0,"-1"0"0"0"0,1 0 0 0 0,0 1 0 0 0,0 0 0 0 0,1 1 0 0 0,10-4-1333 0 0,-14 7 253 0 0,1 0 0 0 0,-1 0 0 0 0,1 1 0 0 0,0 0 0 0 0,-1 0 0 0 0,1 1 0 0 0,0 0 0 0 0,0 0 0 0 0,0 1 1 0 0,4 1-254 0 0,6 0 386 0 0,24 6 348 0 0,-40-7-706 0 0,0-1 0 0 0,0 1 0 0 0,0 0 1 0 0,0 0-1 0 0,0 1 0 0 0,0-1 0 0 0,0 0 1 0 0,0 1-1 0 0,0-1 0 0 0,-1 1 1 0 0,1-1-1 0 0,0 1 0 0 0,-1 0 0 0 0,1 0 1 0 0,-1-1-1 0 0,1 3-28 0 0,0 2-57 0 0,1-1 0 0 0,-1 1 0 0 0,0 0 0 0 0,-1 1-1 0 0,0-1 1 0 0,0 0 0 0 0,0 0 0 0 0,0 1 0 0 0,-1-1 0 0 0,0 0 0 0 0,-1 0 0 0 0,1 1 0 0 0,-1-1 0 0 0,0 0 0 0 0,-1 0 0 0 0,0 0 0 0 0,0 0 0 0 0,0 0 0 0 0,0 0-1 0 0,-1 0 1 0 0,0-1 0 0 0,0 0 0 0 0,-1 1 0 0 0,0-1 57 0 0,-5 9-456 0 0,-2-1 0 0 0,0 0-1 0 0,0 0 1 0 0,-1-1 0 0 0,-1-1 0 0 0,0 0-1 0 0,-1-1 1 0 0,-7 5 456 0 0,-67 44 143 0 0,87-58-112 0 0,0-1 0 0 0,0 1 0 0 0,0 0 0 0 0,0-1 0 0 0,0 1 0 0 0,0-1 0 0 0,0 1 0 0 0,0-1 0 0 0,0 0 0 0 0,0 1 0 0 0,0-1 0 0 0,0 0 0 0 0,0 0 0 0 0,0 1 0 0 0,-1-1 0 0 0,1 0 1 0 0,0 0-1 0 0,0-1 0 0 0,0 1 0 0 0,-1 0-31 0 0,0-1 79 0 0,0 0 1 0 0,0 0-1 0 0,1-1 1 0 0,-1 1-1 0 0,1 0 0 0 0,-1-1 1 0 0,1 1-1 0 0,0-1 1 0 0,-1 0-1 0 0,1 1 1 0 0,-1-2-80 0 0,2 2 37 0 0,0 1 1 0 0,-1-1-1 0 0,1 0 1 0 0,0 1-1 0 0,-1-1 1 0 0,1 1 0 0 0,-1-1-1 0 0,1 1 1 0 0,-1-1-1 0 0,1 1 1 0 0,-1-1-1 0 0,1 1 1 0 0,-1-1-1 0 0,1 1 1 0 0,-1 0-1 0 0,0-1 1 0 0,1 1-1 0 0,-1 0 1 0 0,0 0-1 0 0,1-1 1 0 0,-1 1-1 0 0,0 0 1 0 0,1 0 0 0 0,-1 0-1 0 0,0 0 1 0 0,0 0-1 0 0,1 0 1 0 0,-1 0-1 0 0,0 0 1 0 0,1 0-1 0 0,-1 0 1 0 0,0 0-1 0 0,1 1 1 0 0,-1-1-1 0 0,0 0-37 0 0,0 0 30 0 0,1 0-1 0 0,-1 0 0 0 0,1 0 0 0 0,-1 0 0 0 0,1 0 0 0 0,-1-1 0 0 0,1 1 0 0 0,0 0 1 0 0,-1 0-1 0 0,1-1 0 0 0,-1 1 0 0 0,1 0 0 0 0,-1 0 0 0 0,1-1 0 0 0,0 1 0 0 0,-1 0 0 0 0,1-1 1 0 0,0 1-1 0 0,-1-1 0 0 0,1 1 0 0 0,0 0 0 0 0,0-1 0 0 0,-1 1 0 0 0,1-1 0 0 0,0 1 1 0 0,0-1-1 0 0,0 1 0 0 0,-1-1 0 0 0,1 1 0 0 0,0-1 0 0 0,0 1 0 0 0,0-1 0 0 0,0 1 1 0 0,0-1-1 0 0,0 1 0 0 0,0-1-29 0 0,0 0 28 0 0,0 1 1 0 0,0-1 0 0 0,0 1 0 0 0,-1-1-1 0 0,1 0 1 0 0,0 1 0 0 0,0-1 0 0 0,0 0-1 0 0,0 1 1 0 0,0-1 0 0 0,1 0-1 0 0,-1 1 1 0 0,0-1 0 0 0,0 1 0 0 0,0-1-1 0 0,0 0 1 0 0,1 1 0 0 0,-1-1-1 0 0,0 1 1 0 0,1-1 0 0 0,-1 1 0 0 0,0-1-1 0 0,1 1 1 0 0,-1-1 0 0 0,1 1-1 0 0,-1-1 1 0 0,1 1 0 0 0,0-1-29 0 0,5 0 195 0 0,-5 0-153 0 0,1 1 0 0 0,-1-1 0 0 0,0 1 0 0 0,1 0 0 0 0,-1 0 0 0 0,1 0 0 0 0,-1 0 0 0 0,1 0 0 0 0,-1 0 0 0 0,0 0 0 0 0,1 0 0 0 0,-1 0 0 0 0,1 1 0 0 0,-1-1 0 0 0,0 1 0 0 0,1-1 0 0 0,-1 1 0 0 0,0-1 0 0 0,1 1 0 0 0,-1 0 0 0 0,1 0-42 0 0,4 3 39 0 0,0-1 1 0 0,1 1-1 0 0,-1-1 0 0 0,1-1 0 0 0,0 1 0 0 0,0-1 0 0 0,0 0 0 0 0,0-1 0 0 0,0 0 0 0 0,1 0-39 0 0,125 7-3095 0 0,-123-6 1803 0 0,0 0 0 0 0,0 0 0 0 0,0 2 0 0 0,0-1 0 0 0,6 4 1292 0 0,6 2-2491 0 0,17 1-1617 0 0</inkml:trace>
  <inkml:trace contextRef="#ctx0" brushRef="#br0" timeOffset="18">255 139 808 0 0,'21'-9'3856'0'0,"1"0"-1"0"0,19-5-3855 0 0,22-3 3954 0 0,6 2-3954 0 0,-59 13 231 0 0,-7 1-156 0 0,1 1 0 0 0,-1-1 0 0 0,1 1 0 0 0,-1-1 0 0 0,1 1 0 0 0,-1 1 0 0 0,1-1 0 0 0,-1 0 0 0 0,0 1 0 0 0,1-1 0 0 0,-1 1 0 0 0,1 0 0 0 0,-1 0 0 0 0,0 1 0 0 0,3 1-75 0 0,-5-3 39 0 0,1 1 1 0 0,-1 0 0 0 0,0 0 0 0 0,-1 0-1 0 0,1 0 1 0 0,0 0 0 0 0,0 0-1 0 0,0 0 1 0 0,0 0 0 0 0,-1 0 0 0 0,1 0-1 0 0,-1 0 1 0 0,1 0 0 0 0,-1 0-1 0 0,1 1 1 0 0,-1-1 0 0 0,1 0 0 0 0,-1 1-40 0 0,0 0 56 0 0,0 0 1 0 0,0 1-1 0 0,0-1 1 0 0,0 0-1 0 0,0 1 1 0 0,-1-1 0 0 0,1 0-1 0 0,-1 0 1 0 0,0 1-1 0 0,1-1 1 0 0,-1 0 0 0 0,0 0-1 0 0,-1 1-56 0 0,-11 18 196 0 0,0-1 0 0 0,-2-1-1 0 0,0 0 1 0 0,-1-2-1 0 0,-1 1 1 0 0,-8 5-196 0 0,-18 21 160 0 0,-127 121-474 0 0,49-65-4680 0 0,114-94 3878 0 0,1 0 0 0 0,-1 0 0 0 0,1 0 0 0 0,-3 6 1116 0 0,-15 14-5089 0 0,9-17 3345 0 0</inkml:trace>
  <inkml:trace contextRef="#ctx0" brushRef="#br0" timeOffset="19">1 403 8346 0 0,'10'-2'2600'0'0,"4"0"-1191"0"0,5-6-345 0 0,1 2-128 0 0,-2 0-304 0 0,4 1-208 0 0,-2-1-176 0 0,4 0-128 0 0,-3 2-144 0 0,1-6-384 0 0,0 2-328 0 0,-4-2-560 0 0,-2 4-609 0 0,0 6-599 0 0,0-2-961 0 0,19 24-1216 0 0,-25-22 3929 0 0</inkml:trace>
  <inkml:trace contextRef="#ctx0" brushRef="#br0" timeOffset="20">626 24 3985 0 0,'-3'5'1145'0'0,"1"-1"0"0"0,0 1-1 0 0,0-1 1 0 0,0 1 0 0 0,1 0 0 0 0,-1 3-1145 0 0,-8 52 2878 0 0,10-58-2751 0 0,-8 78 2155 0 0,3 60-2282 0 0,7-83-1558 0 0,5 31 1558 0 0,-5-45-4921 0 0,-1-61-1750 0 0,0-3 3729 0 0,1-5 2928 0 0,-1 1 0 0 0,-2-15 14 0 0,-1 21 281 0 0,0 4 387 0 0,0 1 1 0 0,2-1 0 0 0,0-2-669 0 0,0 14 352 0 0,0 0 1 0 0,0 0-1 0 0,0 0 1 0 0,1 1-1 0 0,0-1 1 0 0,-1 0-1 0 0,1 0 1 0 0,0 0-1 0 0,0 1 1 0 0,1-1-1 0 0,-1 0 1 0 0,0 1-1 0 0,1-1 1 0 0,0 1-1 0 0,-1 0 1 0 0,1-1-1 0 0,2 0-352 0 0,-2 1 319 0 0,1 1-1 0 0,-1 0 1 0 0,1 0-1 0 0,0 0 0 0 0,0 0 1 0 0,-1 1-1 0 0,1-1 1 0 0,0 1-1 0 0,0-1 0 0 0,0 1 1 0 0,0 0-1 0 0,-1 0 0 0 0,1 0 1 0 0,0 1-1 0 0,0-1 1 0 0,2 1-319 0 0,24 0 805 0 0,64-6-1727 0 0,-27 2-7452 0 0,-55 2 3886 0 0</inkml:trace>
  <inkml:trace contextRef="#ctx0" brushRef="#br0" timeOffset="21">933 112 7874 0 0,'0'-2'256'0'0,"1"1"0"0"0,-1-1 0 0 0,0 1 1 0 0,1 0-1 0 0,-1-1 0 0 0,1 1 0 0 0,-1 0 1 0 0,1 0-1 0 0,0-1 0 0 0,0 1 0 0 0,-1 0 1 0 0,1 0-1 0 0,0 0 0 0 0,0 0 0 0 0,0 0 0 0 0,0 0 1 0 0,0 0-1 0 0,1 0 0 0 0,-1 0 0 0 0,0 1 1 0 0,0-1-1 0 0,0 0 0 0 0,1 1 0 0 0,-1-1 1 0 0,0 1-1 0 0,1-1 0 0 0,-1 1 0 0 0,0 0 1 0 0,2-1-257 0 0,7-1 205 0 0,0 0 0 0 0,0 1 0 0 0,10-1-205 0 0,-10 1 325 0 0,71-8-927 0 0,-51 12-1371 0 0,-15 4-4806 0 0,-14-5 3325 0 0,-5 2 25 0 0</inkml:trace>
  <inkml:trace contextRef="#ctx0" brushRef="#br0" timeOffset="22">977 217 3737 0 0,'-2'0'454'0'0,"0"0"1"0"0,0 0-1 0 0,0 0 1 0 0,1 1 0 0 0,-1-1-1 0 0,0 1 1 0 0,0-1-1 0 0,0 1 1 0 0,1 0-1 0 0,-1-1 1 0 0,0 1-1 0 0,1 0 1 0 0,-2 1-455 0 0,3-2 130 0 0,-1 1 0 0 0,0-1 0 0 0,1 1 0 0 0,-1 0 0 0 0,1-1 0 0 0,-1 1 0 0 0,1 0 0 0 0,-1-1 0 0 0,1 1 0 0 0,-1 0 0 0 0,1 0 0 0 0,0-1 0 0 0,-1 1 0 0 0,1 0 0 0 0,0 0 0 0 0,-1 0 0 0 0,1 0 0 0 0,0-1 0 0 0,0 1 0 0 0,0 0 0 0 0,0 0 0 0 0,0 0 0 0 0,0 0 0 0 0,0 0 0 0 0,0-1 0 0 0,1 1 0 0 0,-1 0 0 0 0,0 0 0 0 0,0 0-130 0 0,1-1 26 0 0,0 1-1 0 0,-1-1 0 0 0,1 1 1 0 0,0-1-1 0 0,-1 0 1 0 0,1 1-1 0 0,0-1 1 0 0,-1 0-1 0 0,1 0 0 0 0,0 1 1 0 0,0-1-1 0 0,0 0 1 0 0,-1 0-1 0 0,1 0 0 0 0,0 0 1 0 0,0 0-1 0 0,-1 0 1 0 0,1 0-1 0 0,0 0 1 0 0,0 0-1 0 0,-1-1 0 0 0,1 1-25 0 0,28-4-511 0 0,-17 2 18 0 0,13-3-3415 0 0,0 0 1 0 0,15-6 3907 0 0,-26 3-2562 0 0,-6-1-24 0 0</inkml:trace>
  <inkml:trace contextRef="#ctx0" brushRef="#br0" timeOffset="23">1020 92 3409 0 0,'-8'5'830'0'0,"-1"0"0"0"0,1 0 0 0 0,0 1 1 0 0,1 0-1 0 0,-1 0 0 0 0,1 1 0 0 0,1 0 1 0 0,-1 0-831 0 0,1 1 399 0 0,1 0 1 0 0,0 0-1 0 0,1 1 1 0 0,-1-1-1 0 0,1 1 1 0 0,1 0-1 0 0,0 0 1 0 0,0 2-400 0 0,-1 2 311 0 0,0-2-47 0 0,0 1 0 0 0,1 0 0 0 0,0-1 0 0 0,1 1 0 0 0,0 0 0 0 0,1 0 0 0 0,1 0 0 0 0,0 0 0 0 0,0 0 0 0 0,1 2-264 0 0,0-12 0 0 0,0 1 0 0 0,-1 0 0 0 0,1-1-1 0 0,0 1 1 0 0,0-1 0 0 0,0 0 0 0 0,0 1 0 0 0,1-1-1 0 0,-1 0 1 0 0,0 0 0 0 0,1 0 0 0 0,0 0 0 0 0,0 0 0 0 0,-1 0-1 0 0,1 0 1 0 0,0 0 0 0 0,0-1 0 0 0,1 1 0 0 0,-1-1-1 0 0,0 0 1 0 0,0 1 0 0 0,1-1 0 0 0,-1 0 0 0 0,1 0 0 0 0,-1-1-1 0 0,1 1 1 0 0,0 0 0 0 0,0-1-198 0 0,-1 0-1 0 0,0 0 1 0 0,1 0 0 0 0,-1 0-1 0 0,1 0 1 0 0,-1-1 0 0 0,0 1-1 0 0,1-1 1 0 0,-1 1-1 0 0,0-1 1 0 0,0 0 0 0 0,1 0-1 0 0,-1 0 1 0 0,0 0 0 0 0,0 0-1 0 0,0 0 1 0 0,0-1-1 0 0,0 1 1 0 0,1-2 198 0 0,11-10-2072 0 0,-9 10 1259 0 0,-1-1-1 0 0,0 1 1 0 0,1-1-1 0 0,-1 0 1 0 0,-1-1 0 0 0,1 1-1 0 0,-1-1 1 0 0,0 1-1 0 0,0-1 1 0 0,0 0-1 0 0,0 0 1 0 0,0-3 813 0 0,6-31-824 0 0,-3 6 1821 0 0,1 12 2739 0 0,2 6 1955 0 0,-8 14-5521 0 0,0 0 1 0 0,0 0-1 0 0,-1 0 0 0 0,1 1 0 0 0,0-1 0 0 0,0 0 0 0 0,0 0 0 0 0,1 0 0 0 0,-1 1 0 0 0,0-1 0 0 0,0 0 0 0 0,0 1 0 0 0,0-1 0 0 0,1 1 0 0 0,-1 0 1 0 0,0-1-1 0 0,1 1 0 0 0,-1 0 0 0 0,0 0 0 0 0,0 0 0 0 0,1 0-170 0 0,0-1 41 0 0,0 1 1 0 0,-1 0-1 0 0,1-1 1 0 0,0 1-1 0 0,-1-1 1 0 0,1 0-1 0 0,-1 1 1 0 0,1-1-1 0 0,-1 0 1 0 0,1 0-1 0 0,-1 0 1 0 0,2-1-42 0 0,14-7-73 0 0,-15 9-173 0 0,-1 0-1 0 0,0 0 1 0 0,1 0 0 0 0,-1 0-1 0 0,0 0 1 0 0,1 0-1 0 0,-1 0 1 0 0,0 0-1 0 0,1 0 1 0 0,-1 1-1 0 0,0-1 1 0 0,1 1-1 0 0,-1-1 1 0 0,0 1 0 0 0,0-1-1 0 0,0 1 1 0 0,0 0-1 0 0,1-1 1 0 0,-1 1-1 0 0,0 0 1 0 0,0 0-1 0 0,0 0 247 0 0,12 7-6263 0 0,-13-10 3768 0 0</inkml:trace>
  <inkml:trace contextRef="#ctx0" brushRef="#br0" timeOffset="24">1209 74 1392 0 0,'-8'16'5720'0'0,"5"-12"-5244"0"0,1 0-1 0 0,-1 0 0 0 0,1 1 0 0 0,1-1 0 0 0,-1 1 0 0 0,1-1 0 0 0,-1 1 1 0 0,1 0-1 0 0,1-1 0 0 0,-1 4-475 0 0,-19 155 1267 0 0,17-124-1981 0 0,2-22-325 0 0,0 1 0 0 0,1-1 1 0 0,0 0-1 0 0,3 11 1039 0 0,1-3-5089 0 0,-4-24 1964 0 0</inkml:trace>
  <inkml:trace contextRef="#ctx0" brushRef="#br0" timeOffset="25">1340 1 2088 0 0,'2'8'4893'0'0,"-4"17"-2906"0"0,2-20-1253 0 0,-3 29 1437 0 0,-2 0 0 0 0,-1 2-2171 0 0,-8 55 1789 0 0,-5 168 233 0 0,16-89-3867 0 0,3-148 1094 0 0,3 37-3144 0 0,-3-50 1775 0 0,1 0 1 0 0,1 0-1 0 0,0 0 1 0 0,3 8 2119 0 0,0-8-2854 0 0</inkml:trace>
  <inkml:trace contextRef="#ctx0" brushRef="#br0" timeOffset="26">1582 143 4689 0 0,'12'-11'2371'0'0,"2"0"0"0"0,-1 1 1 0 0,14-8-2372 0 0,-26 17 126 0 0,0 1 0 0 0,1-1 0 0 0,-1 1 0 0 0,1-1 1 0 0,-1 1-1 0 0,1 0 0 0 0,-1 0 0 0 0,1-1 1 0 0,0 1-1 0 0,-1 0 0 0 0,1 0 0 0 0,-1 0 1 0 0,1 1-1 0 0,-1-1 0 0 0,1 0 0 0 0,-1 1 1 0 0,1-1-1 0 0,-1 1 0 0 0,1-1 0 0 0,-1 1 1 0 0,0-1-1 0 0,1 1 0 0 0,-1 0 0 0 0,0 0 1 0 0,1 0-1 0 0,-1 0 0 0 0,0 0 0 0 0,0 0 1 0 0,1 1-127 0 0,4 4 334 0 0,1 1 0 0 0,-2 0 1 0 0,1 0-1 0 0,2 4-334 0 0,-8-10 24 0 0,4 5 27 0 0,0 0 0 0 0,-1 1 0 0 0,0-1 0 0 0,0 1 0 0 0,-1 0 0 0 0,0 0 0 0 0,0 0 0 0 0,0 0-1 0 0,-1 0 1 0 0,0 1 0 0 0,0-1 0 0 0,-1 1-51 0 0,0 16-184 0 0,-2-1-1 0 0,0 1 0 0 0,-2 2 185 0 0,1 1-348 0 0,-2-2-1007 0 0,0-1 0 0 0,-2 0 0 0 0,-1 0 0 0 0,-4 7 1355 0 0,0 2-3739 0 0,6 2-2249 0 0,0-26 4609 0 0</inkml:trace>
  <inkml:trace contextRef="#ctx0" brushRef="#br0" timeOffset="27">1618 300 2256 0 0,'-2'6'1977'0'0,"2"-8"-481"0"0,-2 6-256 0 0,2-2 57 0 0,2 2-313 0 0,0 10-472 0 0,-2 0-64 0 0,2 4-288 0 0,-1-4-264 0 0,1-3-200 0 0,-2 3-384 0 0,2 0-480 0 0,-2 6-657 0 0,-2 4-615 0 0,8 4-753 0 0,-12-15 2553 0 0</inkml:trace>
  <inkml:trace contextRef="#ctx0" brushRef="#br0" timeOffset="28">1475 528 3721 0 0,'-1'9'8508'0'0,"1"-2"-4987"0"0,11 3-2417 0 0,-6-8-1045 0 0,0 0 0 0 0,0-1 0 0 0,0 1 0 0 0,0-1 0 0 0,0-1 1 0 0,0 1-1 0 0,0-1 0 0 0,0 1 0 0 0,0-2 0 0 0,1 1 0 0 0,-1 0 0 0 0,0-1 0 0 0,0 0 0 0 0,1-1-59 0 0,2 1-114 0 0,0 0-1 0 0,0 0 1 0 0,1 1-1 0 0,-1 0 1 0 0,7 1 114 0 0,-3 0-701 0 0,1 0-1 0 0,0-1 1 0 0,0 0 0 0 0,0-1-1 0 0,-1 0 1 0 0,1-1 0 0 0,0-1-1 0 0,-1 0 1 0 0,9-3 701 0 0,33-1-6541 0 0,-31-3 2357 0 0</inkml:trace>
  <inkml:trace contextRef="#ctx0" brushRef="#br0" timeOffset="29">1949 268 2465 0 0,'0'-2'244'0'0,"0"0"0"0"0,0 0 0 0 0,0-1 0 0 0,1 1 0 0 0,-1 0 0 0 0,1 0 0 0 0,0 0 0 0 0,-1 0 0 0 0,1 0 0 0 0,0 0 0 0 0,0 0 0 0 0,0 0 0 0 0,1 0 0 0 0,-1 0 0 0 0,0 0 0 0 0,1 1 0 0 0,-1-1 0 0 0,1 0 0 0 0,0 1 0 0 0,-1-1 0 0 0,1 1 0 0 0,0 0 1 0 0,0 0-1 0 0,0 0 0 0 0,0 0 0 0 0,0 0 0 0 0,0 0 0 0 0,0 0 0 0 0,1 0-244 0 0,-1 1 102 0 0,0-1 1 0 0,1 1 0 0 0,-1 0 0 0 0,1-1-1 0 0,-1 1 1 0 0,0 0 0 0 0,1 1-1 0 0,-1-1 1 0 0,1 0 0 0 0,-1 1 0 0 0,1-1-1 0 0,-1 1 1 0 0,0 0 0 0 0,0 0-1 0 0,1 0 1 0 0,-1 0 0 0 0,0 0-1 0 0,1 1-102 0 0,2 1 101 0 0,0 0-1 0 0,0 0 0 0 0,0 0 0 0 0,1-1 0 0 0,-1 0 1 0 0,0 0-1 0 0,1 0 0 0 0,4 0-100 0 0,-10-2-3 0 0,0 0 0 0 0,1 1 0 0 0,-1-1-1 0 0,0 0 1 0 0,1 0 0 0 0,-1 0 0 0 0,0 0 0 0 0,0 0 0 0 0,1 1 0 0 0,-1-1-1 0 0,0 0 1 0 0,0 0 0 0 0,1 1 0 0 0,-1-1 0 0 0,0 0 0 0 0,0 0 0 0 0,0 1-1 0 0,1-1 1 0 0,-1 0 0 0 0,0 0 0 0 0,0 1 0 0 0,0-1 0 0 0,0 0 0 0 0,0 1-1 0 0,0-1 1 0 0,1 0 0 0 0,-1 1 0 0 0,0-1 0 0 0,0 0 0 0 0,0 1 0 0 0,0-1-1 0 0,0 1 4 0 0,-3 15-160 0 0,-10 13-314 0 0,6-22 299 0 0,1 0 0 0 0,-1 0 0 0 0,0-1 0 0 0,-1 1 0 0 0,0-2 0 0 0,0 1 0 0 0,0-1 0 0 0,-1 0 0 0 0,1-1 0 0 0,-1 0 0 0 0,0 0 0 0 0,0-1 0 0 0,-3 0 175 0 0,6-1 141 0 0,1 1 0 0 0,0 0 1 0 0,0 0-1 0 0,0 0 0 0 0,0 0 0 0 0,0 1 0 0 0,1 0 0 0 0,0 0 1 0 0,-1 0-1 0 0,2 1 0 0 0,-1-1 0 0 0,0 1 0 0 0,-1 3-141 0 0,3-5 128 0 0,0-2-21 0 0,1 0 0 0 0,0 1 0 0 0,0-1 0 0 0,0 1 0 0 0,0-1 0 0 0,0 1 0 0 0,1-1-1 0 0,-1 1 1 0 0,0 0 0 0 0,1-1 0 0 0,-1 1 0 0 0,1 0 0 0 0,0 0-107 0 0,0-1 17 0 0,0-1 0 0 0,0 1-1 0 0,1 0 1 0 0,-1-1 0 0 0,0 1 0 0 0,1 0-1 0 0,-1-1 1 0 0,0 1 0 0 0,1-1 0 0 0,-1 1-1 0 0,1-1 1 0 0,-1 1 0 0 0,1-1 0 0 0,0 1-1 0 0,-1-1 1 0 0,1 1 0 0 0,-1-1 0 0 0,1 0 0 0 0,0 1-1 0 0,-1-1 1 0 0,1 0 0 0 0,0 1 0 0 0,0-1-1 0 0,-1 0 1 0 0,1 0 0 0 0,0 0 0 0 0,-1 0-1 0 0,1 0 1 0 0,0 0 0 0 0,0 0 0 0 0,-1 0-1 0 0,1 0 1 0 0,0 0-17 0 0,7 0-43 0 0,1 0 0 0 0,0 0-1 0 0,-1-1 1 0 0,1-1 0 0 0,-1 1 0 0 0,2-2 43 0 0,17-2-574 0 0,-21 4 315 0 0,0 0-1 0 0,0-1 1 0 0,-1 0 0 0 0,1 0 0 0 0,1-1 259 0 0,25-8-1660 0 0,-11 5 193 0 0,-17 4 949 0 0,0 1 1 0 0,0 0-1 0 0,0 0 0 0 0,1 0 0 0 0,-1 1 1 0 0,0-1-1 0 0,0 1 0 0 0,0 0 1 0 0,4 1 517 0 0,15 0-2306 0 0,-7-4 1447 0 0</inkml:trace>
  <inkml:trace contextRef="#ctx0" brushRef="#br0" timeOffset="30">2268 104 3809 0 0,'1'-1'436'0'0,"1"1"0"0"0,-1 0 0 0 0,0-1 1 0 0,1 1-1 0 0,-1 0 0 0 0,0 0 0 0 0,1 0 0 0 0,-1 0 1 0 0,0 0-1 0 0,1 0 0 0 0,-1 1 0 0 0,0-1 0 0 0,1 1-436 0 0,-1-1 139 0 0,-1 0 0 0 0,1 0 0 0 0,-1 1 0 0 0,1-1 0 0 0,-1 0 0 0 0,0 1 0 0 0,1-1 0 0 0,-1 0 0 0 0,1 1 0 0 0,-1-1 0 0 0,0 1 0 0 0,1-1 0 0 0,-1 1 0 0 0,0-1 0 0 0,0 1 0 0 0,1-1 0 0 0,-1 1 0 0 0,0-1 0 0 0,0 1 0 0 0,0-1 0 0 0,0 1 0 0 0,1 0-139 0 0,-1 3 285 0 0,0 1-1 0 0,-1-1 0 0 0,1 1 0 0 0,-1-1 0 0 0,1 0 0 0 0,-1 1 0 0 0,-1 1-284 0 0,-2 13 687 0 0,-16 102 2704 0 0,0 77-3391 0 0,19-174-44 0 0,-6 129-534 0 0,10-51-4046 0 0,-3-95 3717 0 0,1-1 1 0 0,0 1 0 0 0,0-1 0 0 0,0 1 0 0 0,1-1 0 0 0,0 0 0 0 0,0 0-1 0 0,1 0 1 0 0,-1 0 0 0 0,1 0 0 0 0,1 0 0 0 0,-1-1 0 0 0,2 2 906 0 0,4 0-1570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5:00:20.605"/>
    </inkml:context>
    <inkml:brush xml:id="br0">
      <inkml:brushProperty name="width" value="0.05" units="cm"/>
      <inkml:brushProperty name="height" value="0.05" units="cm"/>
      <inkml:brushProperty name="color" value="#FFFFFF"/>
    </inkml:brush>
    <inkml:brush xml:id="br1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10604 4349 7218 0 0,'1'-1'444'0'0,"1"0"1"0"0,0 1-1 0 0,-1-1 1 0 0,1 1-1 0 0,0 0 1 0 0,0-1-1 0 0,-1 1 1 0 0,1 0-1 0 0,0 0 1 0 0,0 0 0 0 0,-1 0-1 0 0,1 0 1 0 0,0 1-1 0 0,0-1 1 0 0,-1 0-1 0 0,1 1 1 0 0,0 0-1 0 0,-1-1 1 0 0,2 2-445 0 0,-1 0 251 0 0,-1 0 0 0 0,0 0 0 0 0,1 0-1 0 0,-1 0 1 0 0,0 0 0 0 0,0 1 0 0 0,0-1 0 0 0,-1 0 0 0 0,1 1 0 0 0,0-1-1 0 0,-1 1 1 0 0,0-1 0 0 0,0 1 0 0 0,1-1 0 0 0,-2 1-251 0 0,3 28 532 0 0,-3 1 0 0 0,0-1 0 0 0,-3 0-1 0 0,0 0 1 0 0,-2 0 0 0 0,-1 2-532 0 0,-3 14-391 0 0,3-1 1 0 0,1 10 390 0 0,5-35-1590 0 0,1 0 1 0 0,0 0-1 0 0,5 18 1590 0 0,-3-27-2822 0 0,1 1 0 0 0,0-1 0 0 0,1 1 0 0 0,1 0 2822 0 0,3 6-5588 0 0</inkml:trace>
  <inkml:trace contextRef="#ctx0" brushRef="#br0" timeOffset="1">7846 4299 1296 0 0,'6'-4'866'0'0,"1"0"0"0"0,-1 1 1 0 0,0-1-1 0 0,1 1 0 0 0,-1 1 0 0 0,1-1 0 0 0,0 1 0 0 0,0 0 0 0 0,0 1 0 0 0,1-1-866 0 0,8-2 931 0 0,8-1 92 0 0,0 0 1 0 0,0 1-1 0 0,0 2 1 0 0,13 0-1024 0 0,-36 2 44 0 0,0 0-1 0 0,0 0 1 0 0,0 0 0 0 0,0 0 0 0 0,-1 0-1 0 0,1 0 1 0 0,0 1 0 0 0,0-1 0 0 0,0 0-1 0 0,0 1 1 0 0,0-1 0 0 0,0 0 0 0 0,0 1-1 0 0,0-1 1 0 0,-1 1 0 0 0,1 0 0 0 0,0-1-1 0 0,0 1 1 0 0,-1-1 0 0 0,1 1 0 0 0,0 0-1 0 0,-1 0 1 0 0,1-1 0 0 0,-1 1 0 0 0,1 0-1 0 0,-1 0 1 0 0,1 0-44 0 0,0 2 80 0 0,-1-1-1 0 0,1 1 1 0 0,0-1-1 0 0,-1 1 1 0 0,0 0-1 0 0,1-1 0 0 0,-1 1 1 0 0,0 0-1 0 0,0-1 1 0 0,-1 3-80 0 0,0 4 136 0 0,-1 0 0 0 0,0 0 0 0 0,-1 0 0 0 0,0 0 0 0 0,-2 6-136 0 0,-28 45 114 0 0,-2-2 0 0 0,-2-1-1 0 0,-35 38-113 0 0,54-70-162 0 0,-24 27-1741 0 0,10-21-3778 0 0,16-22-3225 0 0,10-10 7587 0 0</inkml:trace>
  <inkml:trace contextRef="#ctx0" brushRef="#br0" timeOffset="2">7741 4521 3329 0 0,'8'-5'9932'0'0,"28"-13"-8062"0"0,-16 11-1450 0 0,1 1 0 0 0,12-2-420 0 0,19-5-288 0 0,-46 11-113 0 0,1 0 0 0 0,0 1 0 0 0,-1 0 0 0 0,1 0 0 0 0,0 1-1 0 0,0 0 1 0 0,1 0 401 0 0,-4 0-1444 0 0,0 1-1 0 0,0-1 1 0 0,0 1 0 0 0,0 0-1 0 0,0 0 1 0 0,-1 0 0 0 0,5 2 1444 0 0,-4 0-2757 0 0</inkml:trace>
  <inkml:trace contextRef="#ctx0" brushRef="#br0" timeOffset="3">8213 4164 5009 0 0,'0'4'933'0'0,"-1"-1"-1"0"0,0 1 0 0 0,1-1 1 0 0,0 1-1 0 0,0 0 1 0 0,0-1-1 0 0,0 2-932 0 0,5 31 2438 0 0,-2-1-1669 0 0,-2 44 187 0 0,-1 78 144 0 0,-2-125-1470 0 0,-2 0-1 0 0,0-1 0 0 0,-8 27 371 0 0,10-52 357 0 0,-5 15-3537 0 0,4-20 644 0 0,0-13 719 0 0,2-7 1381 0 0,0 0 0 0 0,1 0 0 0 0,1-11 436 0 0,0 21 318 0 0,0 0 1 0 0,1 0-1 0 0,0 0 1 0 0,0 1 0 0 0,1-1-1 0 0,0 1 1 0 0,0 0-1 0 0,4-7-318 0 0,-6 13 188 0 0,0 1-1 0 0,0-1 1 0 0,1 0-1 0 0,-1 0 1 0 0,0 0-1 0 0,1 1 1 0 0,-1-1-1 0 0,1 1 1 0 0,-1-1-1 0 0,1 1 0 0 0,0 0 1 0 0,0-1-1 0 0,0 1 1 0 0,0 0-1 0 0,0 0 1 0 0,0 0-1 0 0,0 1 1 0 0,0-1-1 0 0,0 0 1 0 0,0 1-1 0 0,0-1 0 0 0,0 1 1 0 0,0 0-1 0 0,1 0 1 0 0,-1 0-1 0 0,0 0 1 0 0,0 0-1 0 0,0 0 1 0 0,1 0-1 0 0,-1 1 1 0 0,0-1-1 0 0,0 1-187 0 0,2 0 87 0 0,-1 1 0 0 0,1-1 0 0 0,-1 0 0 0 0,1-1 0 0 0,0 1 0 0 0,-1-1 0 0 0,3 1-87 0 0,-3-1-59 0 0,1 0 0 0 0,0 0 0 0 0,-1 1 0 0 0,1 0 0 0 0,-1 0 0 0 0,0 0 0 0 0,1 0 0 0 0,1 1 59 0 0,-1 0-565 0 0,0 0-1 0 0,0-1 0 0 0,1 0 0 0 0,-1 0 1 0 0,0 0-1 0 0,4 0 566 0 0,25 0-9800 0 0,-28-3 7115 0 0</inkml:trace>
  <inkml:trace contextRef="#ctx0" brushRef="#br0" timeOffset="4">8495 4305 4057 0 0,'0'-2'409'0'0,"0"0"1"0"0,1 0-1 0 0,-1 0 1 0 0,0 0-1 0 0,1 0 1 0 0,-1 0-1 0 0,1 0 1 0 0,0 0-1 0 0,0 0 1 0 0,0 0-1 0 0,0 0 1 0 0,0 0-1 0 0,0 1 1 0 0,0-1-1 0 0,0 0 1 0 0,2 0-410 0 0,0-1 424 0 0,0 0 0 0 0,1 0 1 0 0,-1 0-1 0 0,1 1 0 0 0,0-1 0 0 0,0 1 1 0 0,4-2-425 0 0,8-2 302 0 0,0 1 0 0 0,1 0 0 0 0,15-2-302 0 0,-19 4 153 0 0,-7 2-69 0 0,0-1-367 0 0,0 1 1 0 0,-1 0-1 0 0,1 0 1 0 0,0 0 0 0 0,-1 1-1 0 0,1 0 1 0 0,3 0 282 0 0,-9 0-188 0 0,1 1 0 0 0,0-1 0 0 0,0 0 0 0 0,0 0 0 0 0,0 1 0 0 0,0-1 0 0 0,-1 0 0 0 0,1 1 0 0 0,0-1 0 0 0,0 1 0 0 0,-1-1 0 0 0,1 1 1 0 0,0-1-1 0 0,-1 1 0 0 0,1 0 0 0 0,0-1 0 0 0,-1 1 0 0 0,1 0 0 0 0,-1-1 0 0 0,1 2 188 0 0,0-1-433 0 0,-1 1 0 0 0,0-1 0 0 0,1 1 0 0 0,-1 0 0 0 0,0-1-1 0 0,1 1 1 0 0,-1 0 0 0 0,0-1 0 0 0,0 1 0 0 0,-1 0 0 0 0,1-1 0 0 0,0 1 0 0 0,0 0 0 0 0,-1-1 0 0 0,0 1 433 0 0,-4 10-2482 0 0</inkml:trace>
  <inkml:trace contextRef="#ctx0" brushRef="#br0" timeOffset="5">8547 4353 3801 0 0,'-1'-1'164'0'0,"1"1"0"0"0,0 0 1 0 0,0 0-1 0 0,-1 0 0 0 0,1 0 0 0 0,0 0 1 0 0,-1 0-1 0 0,1-1 0 0 0,0 1 0 0 0,-1 0 1 0 0,1 0-1 0 0,-1 0 0 0 0,1 0 0 0 0,0 0 1 0 0,-1 0-1 0 0,1 0 0 0 0,0 0 0 0 0,-1 1 1 0 0,1-1-1 0 0,0 0 0 0 0,-1 0 0 0 0,1 0 1 0 0,0 0-1 0 0,-1 0 0 0 0,1 1 0 0 0,0-1 1 0 0,0 0-1 0 0,-1 0 0 0 0,1 0 0 0 0,0 1 1 0 0,0-1-1 0 0,-1 0 0 0 0,1 0 0 0 0,0 1 1 0 0,0-1-1 0 0,0 0 0 0 0,-1 1 0 0 0,1-1 1 0 0,0 0-1 0 0,0 0 0 0 0,0 1 0 0 0,0-1 1 0 0,0 0-1 0 0,0 1 0 0 0,0-1 0 0 0,-1 0 1 0 0,1 1-1 0 0,0-1 0 0 0,0 1 0 0 0,0-1 1 0 0,0 0-1 0 0,1 1 0 0 0,-1-1 0 0 0,0 0-164 0 0,0 1 55 0 0,0 0-1 0 0,0-1 1 0 0,0 1-1 0 0,0 0 1 0 0,1-1 0 0 0,-1 1-1 0 0,0-1 1 0 0,0 1-1 0 0,1-1 1 0 0,-1 1-1 0 0,0-1 1 0 0,1 1-1 0 0,-1-1 1 0 0,0 1 0 0 0,1-1-1 0 0,-1 1 1 0 0,1-1-1 0 0,-1 1 1 0 0,1-1-1 0 0,-1 0 1 0 0,1 1-1 0 0,-1-1 1 0 0,1 0-1 0 0,0 0 1 0 0,-1 1 0 0 0,1-1-1 0 0,-1 0 1 0 0,1 0-1 0 0,0 0 1 0 0,-1 0-1 0 0,1 1 1 0 0,0-1-1 0 0,-1 0 1 0 0,1 0-1 0 0,-1 0 1 0 0,1-1 0 0 0,0 1-1 0 0,0 0-54 0 0,129-17-3171 0 0,-79 16-6147 0 0,-46 0 7072 0 0</inkml:trace>
  <inkml:trace contextRef="#ctx0" brushRef="#br0" timeOffset="6">8600 4244 4961 0 0,'-4'0'433'0'0,"0"0"-1"0"0,1 1 1 0 0,-1 0 0 0 0,0 0-1 0 0,0 0 1 0 0,0 0 0 0 0,1 0-1 0 0,-1 1 1 0 0,1 0 0 0 0,-1 0-1 0 0,1 0 1 0 0,-1 0-1 0 0,1 0 1 0 0,0 1 0 0 0,0-1-1 0 0,0 1 1 0 0,1 0 0 0 0,-1 0-1 0 0,1 0 1 0 0,-1 0 0 0 0,1 1-1 0 0,0-1 1 0 0,-1 3-433 0 0,-6 11 530 0 0,2 0 0 0 0,-1 0 0 0 0,2 1 0 0 0,-2 9-530 0 0,2-8 473 0 0,1-4-260 0 0,1 1 0 0 0,1 0 0 0 0,0 0 0 0 0,1 0 0 0 0,0 4-213 0 0,2-15 3 0 0,0 0-1 0 0,0 0 0 0 0,0 0 1 0 0,0 0-1 0 0,1 0 1 0 0,0 0-1 0 0,0 0 0 0 0,0 0 1 0 0,1 0-1 0 0,-1-1 1 0 0,1 1-1 0 0,0-1 0 0 0,1 1 1 0 0,-1-1-1 0 0,1 0 1 0 0,0 1-1 0 0,0-1 1 0 0,0-1-1 0 0,1 1-2 0 0,-3-3-120 0 0,0 0 1 0 0,0 0-1 0 0,0 0 0 0 0,1 0 1 0 0,-1-1-1 0 0,0 1 0 0 0,1-1 1 0 0,-1 1-1 0 0,1-1 0 0 0,-1 1 1 0 0,0-1-1 0 0,1 0 1 0 0,-1 1-1 0 0,1-1 0 0 0,-1 0 1 0 0,1 0-1 0 0,-1 0 0 0 0,1 0 1 0 0,-1 0-1 0 0,1-1 120 0 0,2 0-499 0 0,-1 0 0 0 0,1 0 0 0 0,0 0 1 0 0,-1 0-1 0 0,1-1 0 0 0,-1 0 0 0 0,0 0 0 0 0,2-1 499 0 0,4-3-1752 0 0,0-1 0 0 0,0-1 0 0 0,0 0 0 0 0,-1 0-1 0 0,0-1 1753 0 0,17-20-3263 0 0,-16 10 3063 0 0</inkml:trace>
  <inkml:trace contextRef="#ctx0" brushRef="#br0" timeOffset="7">8656 4430 8 0 0,'1'-2'589'0'0,"0"-1"0"0"0,0 1 0 0 0,1 0 0 0 0,-1 0 0 0 0,0 0 0 0 0,1 0 0 0 0,0 0 0 0 0,-1 0 0 0 0,1 1 0 0 0,0-1 0 0 0,0 1 0 0 0,0-1 0 0 0,0 1 0 0 0,0-1 0 0 0,1 1 0 0 0,-1 0 0 0 0,0 0 0 0 0,1 0 0 0 0,-1 1 0 0 0,0-1 0 0 0,1 0 0 0 0,-1 1 0 0 0,1-1 0 0 0,-1 1 0 0 0,3 0-589 0 0,14-4-889 0 0,24-9 636 0 0,14-3-2390 0 0,-43 14 1356 0 0,22-5-4456 0 0,-28-1 2017 0 0</inkml:trace>
  <inkml:trace contextRef="#ctx0" brushRef="#br0" timeOffset="8">8932 4168 3297 0 0,'-4'4'1273'0'0,"1"-1"-1"0"0,0 1 1 0 0,0 0 0 0 0,1 0 0 0 0,-1 0 0 0 0,1 1-1273 0 0,-12 30 3557 0 0,0 41-2519 0 0,6-28 178 0 0,-8 32-1443 0 0,4 0-1 0 0,-1 57 228 0 0,15-90-3716 0 0,-2-44 2964 0 0,1 0 0 0 0,-1 0 0 0 0,1 0 0 0 0,0 0 0 0 0,0-1 0 0 0,0 1-1 0 0,1 0 1 0 0,-1-1 0 0 0,1 1 752 0 0,3 2-3056 0 0,1-5 315 0 0</inkml:trace>
  <inkml:trace contextRef="#ctx0" brushRef="#br0" timeOffset="9">9005 4162 1640 0 0,'-7'7'4960'0'0,"7"-7"-4731"0"0,-1 0 1 0 0,1 1-1 0 0,-1-1 1 0 0,1 0 0 0 0,-1 1-1 0 0,1-1 1 0 0,0 1-1 0 0,-1-1 1 0 0,1 0-1 0 0,-1 1 1 0 0,1-1 0 0 0,0 1-1 0 0,-1-1 1 0 0,1 1-1 0 0,0 0 1 0 0,0-1 0 0 0,-1 1-1 0 0,1-1 1 0 0,0 1-1 0 0,0-1 1 0 0,0 1-1 0 0,0 0-229 0 0,-4 38 3122 0 0,2 1-1 0 0,2 5-3121 0 0,-3 52 1400 0 0,-3-31-1117 0 0,-10 102 126 0 0,10-129-959 0 0,-1-1 1 0 0,-2 1-1 0 0,-5 8 550 0 0,6-24-1242 0 0,2 1 0 0 0,0-1 0 0 0,0 11 1242 0 0,5-22-1572 0 0,0-1 1 0 0,1 1-1 0 0,0-1 1 0 0,0 1-1 0 0,2 1 1572 0 0,-2-11-380 0 0,1 0-1 0 0,-1 0 1 0 0,1 0-1 0 0,0 0 1 0 0,-1 0-1 0 0,1 0 1 0 0,0 0-1 0 0,0 0 1 0 0,0-1-1 0 0,1 1 1 0 0,-1 0-1 0 0,0-1 1 0 0,1 1-1 0 0,-1 0 1 0 0,1-1 380 0 0,-1 1-261 0 0,6 1-515 0 0</inkml:trace>
  <inkml:trace contextRef="#ctx0" brushRef="#br0" timeOffset="10">9164 4414 3297 0 0,'2'-3'1095'0'0,"0"0"0"0"0,1 1 0 0 0,-1-1 0 0 0,1 1 0 0 0,-1-1 0 0 0,1 1 0 0 0,3-2-1095 0 0,27-13 3511 0 0,-18 12-2615 0 0,0 0 0 0 0,0 1 0 0 0,7-1-896 0 0,-17 4 87 0 0,0 1 1 0 0,0-1-1 0 0,0 1 0 0 0,0-1 0 0 0,0 2 1 0 0,0-1-1 0 0,0 0 0 0 0,0 1 0 0 0,0 0 1 0 0,-1 0-1 0 0,1 1 0 0 0,2 0-87 0 0,-4-1-11 0 0,-1 1-1 0 0,1-1 1 0 0,-1 1-1 0 0,0-1 1 0 0,1 1-1 0 0,-1 0 1 0 0,0 0-1 0 0,0 0 1 0 0,0 0-1 0 0,0 0 1 0 0,-1 0 0 0 0,1 0-1 0 0,-1 1 1 0 0,1-1-1 0 0,-1 1 1 0 0,0-1-1 0 0,0 1 1 0 0,0-1-1 0 0,0 1 1 0 0,0 0-1 0 0,0-1 1 0 0,-1 4 11 0 0,2 8-611 0 0,-1 0 1 0 0,-1 0-1 0 0,0 0 0 0 0,-1 1 1 0 0,0-1-1 0 0,-2 3 611 0 0,-19 85-8502 0 0,19-91 7117 0 0,-4 12-1198 0 0,-2-6 769 0 0</inkml:trace>
  <inkml:trace contextRef="#ctx0" brushRef="#br0" timeOffset="11">9245 4573 5705 0 0,'-2'0'3153'0'0,"0"4"-1153"0"0,-2 0-479 0 0,-2 0-241 0 0,2 6-456 0 0,2-2-384 0 0,-2 3-288 0 0,2 5-304 0 0,2-4-16 0 0,-2 4-464 0 0,0 2-376 0 0,2 2-417 0 0,-2-2-655 0 0,0 1-328 0 0,0-5-401 0 0,4 4-552 0 0,-10-8 2337 0 0</inkml:trace>
  <inkml:trace contextRef="#ctx0" brushRef="#br0" timeOffset="12">9100 4757 4673 0 0,'1'-1'8102'0'0,"7"-3"-5634"0"0,14-2-1601 0 0,118-9 280 0 0,-41 4-2380 0 0,2 5-4768 0 0,-65 12 496 0 0,-26-4 3784 0 0,6 0-1068 0 0</inkml:trace>
  <inkml:trace contextRef="#ctx0" brushRef="#br0" timeOffset="13">9654 4434 3465 0 0,'0'-2'316'0'0,"1"0"0"0"0,-1-1 0 0 0,1 1 0 0 0,0 0 0 0 0,0 0 0 0 0,0 0 0 0 0,0 0-1 0 0,0 0 1 0 0,0 0 0 0 0,0 0 0 0 0,1 0 0 0 0,-1 1 0 0 0,1-1 0 0 0,-1 0 0 0 0,1 1 0 0 0,0-1 0 0 0,1 0-316 0 0,1 0 209 0 0,-1 0 0 0 0,1 0 0 0 0,-1 1 0 0 0,1-1 0 0 0,0 1 0 0 0,-1 0 0 0 0,1 0 0 0 0,0 0 0 0 0,0 0 0 0 0,2 1-209 0 0,-1-1 43 0 0,-1 1 1 0 0,1 0 0 0 0,0 0 0 0 0,0 0 0 0 0,0 1 0 0 0,-1-1 0 0 0,1 1 0 0 0,0 1 0 0 0,0-1 0 0 0,-1 1-1 0 0,1-1 1 0 0,-1 1 0 0 0,0 0 0 0 0,1 1 0 0 0,-1-1 0 0 0,0 1 0 0 0,2 2-44 0 0,-4-4-13 0 0,-1 1 0 0 0,1 0-1 0 0,-1 0 1 0 0,0 0 0 0 0,0 0 0 0 0,0 0 0 0 0,0 0 0 0 0,0 0-1 0 0,0 0 1 0 0,0 0 0 0 0,-1 0 0 0 0,1 0 0 0 0,-1 0 0 0 0,1 1-1 0 0,-1-1 1 0 0,0 0 0 0 0,0 0 0 0 0,0 1 0 0 0,0-1 0 0 0,0 0-1 0 0,-1 0 1 0 0,1 1 0 0 0,-1-1 0 0 0,1 0 0 0 0,-1 0 0 0 0,0 0-1 0 0,0 0 1 0 0,0 0 0 0 0,0 0 0 0 0,0 0 0 0 0,0 0 0 0 0,-1 0-1 0 0,0 0 14 0 0,-1 3-24 0 0,0-1 0 0 0,-1 0-1 0 0,1 0 1 0 0,-1-1 0 0 0,0 1 0 0 0,0-1-1 0 0,0 0 1 0 0,-1 0 0 0 0,1 0-1 0 0,-1-1 1 0 0,0 0 0 0 0,1 0-1 0 0,-1 0 1 0 0,-1 0 24 0 0,-15 3 143 0 0,0 1 1 0 0,0 1-1 0 0,1 1 0 0 0,0 0 0 0 0,0 2 1 0 0,1 0-1 0 0,-13 10-143 0 0,29-18 125 0 0,-1 1 0 0 0,1 0 0 0 0,0 1-1 0 0,-1-1 1 0 0,1 1 0 0 0,1-1 0 0 0,-1 1 0 0 0,1 0 0 0 0,-1 0 0 0 0,1 0 0 0 0,0 0-1 0 0,0 0 1 0 0,1 1-125 0 0,0-3 52 0 0,1-1-1 0 0,0 0 0 0 0,-1 1 0 0 0,1-1 1 0 0,0 0-1 0 0,0 1 0 0 0,0-1 0 0 0,0 1 1 0 0,0-1-1 0 0,0 0 0 0 0,1 1 0 0 0,-1-1 1 0 0,0 0-1 0 0,1 1 0 0 0,-1-1 0 0 0,1 0 0 0 0,-1 1 1 0 0,1 0-52 0 0,0-1 16 0 0,1 0 0 0 0,-1 0 0 0 0,0 0 0 0 0,0 1 0 0 0,1-1 1 0 0,-1 0-1 0 0,1 0 0 0 0,-1-1 0 0 0,1 1 0 0 0,-1 0 0 0 0,1 0 1 0 0,-1-1-1 0 0,1 1 0 0 0,0-1 0 0 0,-1 0 0 0 0,1 1 0 0 0,0-1 0 0 0,1 0-16 0 0,6 0-30 0 0,0 0-1 0 0,-1 0 1 0 0,1-1-1 0 0,0 0 1 0 0,5-2 30 0 0,13-1-354 0 0,16-4-2157 0 0,0-1 0 0 0,0-2 0 0 0,2-2 2511 0 0,-19 3-2958 0 0,-6-5-669 0 0</inkml:trace>
  <inkml:trace contextRef="#ctx0" brushRef="#br0" timeOffset="14">10015 4281 6785 0 0,'0'0'173'0'0,"1"-1"-1"0"0,-1 1 0 0 0,1-1 0 0 0,0 1 0 0 0,-1 0 1 0 0,1-1-1 0 0,-1 1 0 0 0,1 0 0 0 0,0 0 0 0 0,-1-1 0 0 0,1 1 1 0 0,0 0-1 0 0,-1 0 0 0 0,1 0 0 0 0,0 0 0 0 0,0 0 0 0 0,-1 0 1 0 0,1 0-1 0 0,0 0 0 0 0,-1 0 0 0 0,1 0 0 0 0,0 0 1 0 0,-1 1-1 0 0,1-1 0 0 0,0 0 0 0 0,-1 0 0 0 0,1 1 0 0 0,0-1 1 0 0,-1 0-1 0 0,1 1 0 0 0,-1-1 0 0 0,1 1 0 0 0,0-1 0 0 0,-1 0 1 0 0,1 1-1 0 0,-1 0 0 0 0,0-1 0 0 0,1 1 0 0 0,-1-1 1 0 0,1 1-1 0 0,-1-1 0 0 0,0 1 0 0 0,1 0 0 0 0,-1-1 0 0 0,0 1 1 0 0,0 0-1 0 0,0-1 0 0 0,1 1 0 0 0,-1 0 0 0 0,0-1 0 0 0,0 1 1 0 0,0 0-1 0 0,0 0-172 0 0,0 6 354 0 0,1 1 0 0 0,-2 0 0 0 0,1-1 0 0 0,-1 1 1 0 0,0 0-355 0 0,0 3 631 0 0,-2 38 416 0 0,2 1 0 0 0,3-1 0 0 0,6 37-1047 0 0,0-33-5249 0 0,14 47 5249 0 0,-12-72-4404 0 0,-1-11-1813 0 0,-5-9 905 0 0</inkml:trace>
  <inkml:trace contextRef="#ctx0" brushRef="#br1" timeOffset="15">3228 256 8 0 0,'-1'1'124'0'0,"1"0"1"0"0,-1 0-1 0 0,0-1 1 0 0,0 1-1 0 0,1 0 1 0 0,-1 0-1 0 0,0 0 1 0 0,1 0-1 0 0,-1 0 1 0 0,1 0-1 0 0,-1 0 1 0 0,1 0-1 0 0,0 0 1 0 0,-1 0-1 0 0,1 0 1 0 0,0 0-1 0 0,0 0 1 0 0,-1 1-1 0 0,1-1 1 0 0,0 1-125 0 0,0 30 1671 0 0,0-12-924 0 0,0-8-252 0 0,0 0 1 0 0,1-1-1 0 0,0 1 0 0 0,0 0 1 0 0,3 4-496 0 0,-2-3 530 0 0,0 1 0 0 0,0-1 0 0 0,-1 1 0 0 0,-1 2-530 0 0,-10 134 2583 0 0,2-37 234 0 0,5 65-2817 0 0,2-61 838 0 0,-6-1 0 0 0,-6 19-838 0 0,-5 59 217 0 0,-7 31-140 0 0,3-39 54 0 0,5-21-39 0 0,1-21 18 0 0,5 26-110 0 0,-2 108-35 0 0,-1 68 174 0 0,4-14-97 0 0,4-177-252 0 0,3-81 119 0 0,-10 186-1563 0 0,-11-101-963 0 0,8-60-3944 0 0,12-72 3437 0 0,-2-2 27 0 0</inkml:trace>
  <inkml:trace contextRef="#ctx0" brushRef="#br1" timeOffset="16">3056 4156 40 0 0,'11'-5'2082'0'0,"-10"5"-2018"0"0,-1-1 0 0 0,1 1 0 0 0,-1-1 0 0 0,1 1 0 0 0,-1 0 0 0 0,1-1 0 0 0,-1 1 0 0 0,1 0 0 0 0,0-1 0 0 0,-1 1 0 0 0,1 0 0 0 0,0 0 0 0 0,-1 0 0 0 0,1 0 0 0 0,0-1 0 0 0,-1 1 0 0 0,1 0 0 0 0,0 0 0 0 0,-1 0 0 0 0,1 0 0 0 0,0 0 0 0 0,0 1-64 0 0,1-1 138 0 0,0 0 1 0 0,0 0-1 0 0,0 0 1 0 0,0-1-1 0 0,0 1 0 0 0,0-1 1 0 0,1 1-1 0 0,-1-1 0 0 0,0 1 1 0 0,0-1-1 0 0,0 0 1 0 0,-1 0-1 0 0,2-1-138 0 0,0 1 144 0 0,-1 0 1 0 0,0 0-1 0 0,0 0 1 0 0,1 0-1 0 0,-1 0 0 0 0,1 0 1 0 0,-1 1-1 0 0,1-1 1 0 0,-1 1-1 0 0,1 0 0 0 0,0 0-144 0 0,217 9 7843 0 0,118-19-4709 0 0,159 7-1472 0 0,-394 2-1503 0 0,134-6 232 0 0,148-11-124 0 0,-335 16-136 0 0,152 4-39 0 0,12 9-92 0 0,-144-7 30 0 0,34 4 21 0 0,-19-1 112 0 0,33-4-163 0 0,44 2-10 0 0,-21 0 46 0 0,-28-1-146 0 0,97 17 110 0 0,-159-14-21 0 0,-5 0-26 0 0,1-2 1 0 0,32-2 46 0 0,178-3-992 0 0,-185 5 514 0 0,-17 1-30 0 0,55 5-1569 0 0,-13 0-2334 0 0,-78-8 721 0 0,1 0 0 0 0,13 5 3690 0 0,-12-3-2245 0 0,7-4-298 0 0</inkml:trace>
  <inkml:trace contextRef="#ctx0" brushRef="#br0" timeOffset="17">2603 241 2809 0 0,'10'-7'1333'0'0,"-1"0"0"0"0,1 0 0 0 0,0 1 0 0 0,0 0 0 0 0,1 1 0 0 0,10-4-1333 0 0,-14 7 253 0 0,1 0 0 0 0,-1 0 0 0 0,1 1 0 0 0,0 0 0 0 0,-1 0 0 0 0,1 1 0 0 0,0 0 0 0 0,0 0 0 0 0,0 1 1 0 0,4 1-254 0 0,6 0 386 0 0,24 6 348 0 0,-40-7-706 0 0,0-1 0 0 0,0 1 0 0 0,0 0 1 0 0,0 0-1 0 0,0 1 0 0 0,0-1 0 0 0,0 0 1 0 0,0 1-1 0 0,0-1 0 0 0,-1 1 1 0 0,1-1-1 0 0,0 1 0 0 0,-1 0 0 0 0,1 0 1 0 0,-1-1-1 0 0,1 3-28 0 0,0 2-57 0 0,1-1 0 0 0,-1 1 0 0 0,0 0 0 0 0,-1 1-1 0 0,0-1 1 0 0,0 0 0 0 0,0 0 0 0 0,0 1 0 0 0,-1-1 0 0 0,0 0 0 0 0,-1 0 0 0 0,1 1 0 0 0,-1-1 0 0 0,0 0 0 0 0,-1 0 0 0 0,0 0 0 0 0,0 0 0 0 0,0 0 0 0 0,0 0-1 0 0,-1 0 1 0 0,0-1 0 0 0,0 0 0 0 0,-1 1 0 0 0,0-1 57 0 0,-5 9-456 0 0,-2-1 0 0 0,0 0-1 0 0,0 0 1 0 0,-1-1 0 0 0,-1-1 0 0 0,0 0-1 0 0,-1-1 1 0 0,-7 5 456 0 0,-67 44 143 0 0,87-58-112 0 0,0-1 0 0 0,0 1 0 0 0,0 0 0 0 0,0-1 0 0 0,0 1 0 0 0,0-1 0 0 0,0 1 0 0 0,0-1 0 0 0,0 0 0 0 0,0 1 0 0 0,0-1 0 0 0,0 0 0 0 0,0 0 0 0 0,0 1 0 0 0,-1-1 0 0 0,1 0 1 0 0,0 0-1 0 0,0-1 0 0 0,0 1 0 0 0,-1 0-31 0 0,0-1 79 0 0,0 0 1 0 0,0 0-1 0 0,1-1 1 0 0,-1 1-1 0 0,1 0 0 0 0,-1-1 1 0 0,1 1-1 0 0,0-1 1 0 0,-1 0-1 0 0,1 1 1 0 0,-1-2-80 0 0,2 2 37 0 0,0 1 1 0 0,-1-1-1 0 0,1 0 1 0 0,0 1-1 0 0,-1-1 1 0 0,1 1 0 0 0,-1-1-1 0 0,1 1 1 0 0,-1-1-1 0 0,1 1 1 0 0,-1-1-1 0 0,1 1 1 0 0,-1-1-1 0 0,1 1 1 0 0,-1 0-1 0 0,0-1 1 0 0,1 1-1 0 0,-1 0 1 0 0,0 0-1 0 0,1-1 1 0 0,-1 1-1 0 0,0 0 1 0 0,1 0 0 0 0,-1 0-1 0 0,0 0 1 0 0,0 0-1 0 0,1 0 1 0 0,-1 0-1 0 0,0 0 1 0 0,1 0-1 0 0,-1 0 1 0 0,0 0-1 0 0,1 1 1 0 0,-1-1-1 0 0,0 0-37 0 0,0 0 30 0 0,1 0-1 0 0,-1 0 0 0 0,1 0 0 0 0,-1 0 0 0 0,1 0 0 0 0,-1-1 0 0 0,1 1 0 0 0,0 0 1 0 0,-1 0-1 0 0,1-1 0 0 0,-1 1 0 0 0,1 0 0 0 0,-1 0 0 0 0,1-1 0 0 0,0 1 0 0 0,-1 0 0 0 0,1-1 1 0 0,0 1-1 0 0,-1-1 0 0 0,1 1 0 0 0,0 0 0 0 0,0-1 0 0 0,-1 1 0 0 0,1-1 0 0 0,0 1 1 0 0,0-1-1 0 0,0 1 0 0 0,-1-1 0 0 0,1 1 0 0 0,0-1 0 0 0,0 1 0 0 0,0-1 0 0 0,0 1 1 0 0,0-1-1 0 0,0 1 0 0 0,0-1-29 0 0,0 0 28 0 0,0 1 1 0 0,0-1 0 0 0,0 1 0 0 0,-1-1-1 0 0,1 0 1 0 0,0 1 0 0 0,0-1 0 0 0,0 0-1 0 0,0 1 1 0 0,0-1 0 0 0,1 0-1 0 0,-1 1 1 0 0,0-1 0 0 0,0 1 0 0 0,0-1-1 0 0,0 0 1 0 0,1 1 0 0 0,-1-1-1 0 0,0 1 1 0 0,1-1 0 0 0,-1 1 0 0 0,0-1-1 0 0,1 1 1 0 0,-1-1 0 0 0,1 1-1 0 0,-1-1 1 0 0,1 1 0 0 0,0-1-29 0 0,5 0 195 0 0,-5 0-153 0 0,1 1 0 0 0,-1-1 0 0 0,0 1 0 0 0,1 0 0 0 0,-1 0 0 0 0,1 0 0 0 0,-1 0 0 0 0,1 0 0 0 0,-1 0 0 0 0,0 0 0 0 0,1 0 0 0 0,-1 0 0 0 0,1 1 0 0 0,-1-1 0 0 0,0 1 0 0 0,1-1 0 0 0,-1 1 0 0 0,0-1 0 0 0,1 1 0 0 0,-1 0 0 0 0,1 0-42 0 0,4 3 39 0 0,0-1 1 0 0,1 1-1 0 0,-1-1 0 0 0,1-1 0 0 0,0 1 0 0 0,0-1 0 0 0,0 0 0 0 0,0-1 0 0 0,0 0 0 0 0,1 0-39 0 0,125 7-3095 0 0,-123-6 1803 0 0,0 0 0 0 0,0 0 0 0 0,0 2 0 0 0,0-1 0 0 0,6 4 1292 0 0,6 2-2491 0 0,17 1-1617 0 0</inkml:trace>
  <inkml:trace contextRef="#ctx0" brushRef="#br0" timeOffset="18">255 139 808 0 0,'21'-9'3856'0'0,"1"0"-1"0"0,19-5-3855 0 0,22-3 3954 0 0,6 2-3954 0 0,-59 13 231 0 0,-7 1-156 0 0,1 1 0 0 0,-1-1 0 0 0,1 1 0 0 0,-1-1 0 0 0,1 1 0 0 0,-1 1 0 0 0,1-1 0 0 0,-1 0 0 0 0,0 1 0 0 0,1-1 0 0 0,-1 1 0 0 0,1 0 0 0 0,-1 0 0 0 0,0 1 0 0 0,3 1-75 0 0,-5-3 39 0 0,1 1 1 0 0,-1 0 0 0 0,0 0 0 0 0,-1 0-1 0 0,1 0 1 0 0,0 0 0 0 0,0 0-1 0 0,0 0 1 0 0,0 0 0 0 0,-1 0 0 0 0,1 0-1 0 0,-1 0 1 0 0,1 0 0 0 0,-1 0-1 0 0,1 1 1 0 0,-1-1 0 0 0,1 0 0 0 0,-1 1-40 0 0,0 0 56 0 0,0 0 1 0 0,0 1-1 0 0,0-1 1 0 0,0 0-1 0 0,0 1 1 0 0,-1-1 0 0 0,1 0-1 0 0,-1 0 1 0 0,0 1-1 0 0,1-1 1 0 0,-1 0 0 0 0,0 0-1 0 0,-1 1-56 0 0,-11 18 196 0 0,0-1 0 0 0,-2-1-1 0 0,0 0 1 0 0,-1-2-1 0 0,-1 1 1 0 0,-8 5-196 0 0,-18 21 160 0 0,-127 121-474 0 0,49-65-4680 0 0,114-94 3878 0 0,1 0 0 0 0,-1 0 0 0 0,1 0 0 0 0,-3 6 1116 0 0,-15 14-5089 0 0,9-17 3345 0 0</inkml:trace>
  <inkml:trace contextRef="#ctx0" brushRef="#br0" timeOffset="19">1 403 8346 0 0,'10'-2'2600'0'0,"4"0"-1191"0"0,5-6-345 0 0,1 2-128 0 0,-2 0-304 0 0,4 1-208 0 0,-2-1-176 0 0,4 0-128 0 0,-3 2-144 0 0,1-6-384 0 0,0 2-328 0 0,-4-2-560 0 0,-2 4-609 0 0,0 6-599 0 0,0-2-961 0 0,19 24-1216 0 0,-25-22 3929 0 0</inkml:trace>
  <inkml:trace contextRef="#ctx0" brushRef="#br0" timeOffset="20">626 24 3985 0 0,'-3'5'1145'0'0,"1"-1"0"0"0,0 1-1 0 0,0-1 1 0 0,0 1 0 0 0,1 0 0 0 0,-1 3-1145 0 0,-8 52 2878 0 0,10-58-2751 0 0,-8 78 2155 0 0,3 60-2282 0 0,7-83-1558 0 0,5 31 1558 0 0,-5-45-4921 0 0,-1-61-1750 0 0,0-3 3729 0 0,1-5 2928 0 0,-1 1 0 0 0,-2-15 14 0 0,-1 21 281 0 0,0 4 387 0 0,0 1 1 0 0,2-1 0 0 0,0-2-669 0 0,0 14 352 0 0,0 0 1 0 0,0 0-1 0 0,0 0 1 0 0,1 1-1 0 0,0-1 1 0 0,-1 0-1 0 0,1 0 1 0 0,0 0-1 0 0,0 1 1 0 0,1-1-1 0 0,-1 0 1 0 0,0 1-1 0 0,1-1 1 0 0,0 1-1 0 0,-1 0 1 0 0,1-1-1 0 0,2 0-352 0 0,-2 1 319 0 0,1 1-1 0 0,-1 0 1 0 0,1 0-1 0 0,0 0 0 0 0,0 0 1 0 0,-1 1-1 0 0,1-1 1 0 0,0 1-1 0 0,0-1 0 0 0,0 1 1 0 0,0 0-1 0 0,-1 0 0 0 0,1 0 1 0 0,0 1-1 0 0,0-1 1 0 0,2 1-319 0 0,24 0 805 0 0,64-6-1727 0 0,-27 2-7452 0 0,-55 2 3886 0 0</inkml:trace>
  <inkml:trace contextRef="#ctx0" brushRef="#br0" timeOffset="21">933 112 7874 0 0,'0'-2'256'0'0,"1"1"0"0"0,-1-1 0 0 0,0 1 1 0 0,1 0-1 0 0,-1-1 0 0 0,1 1 0 0 0,-1 0 1 0 0,1 0-1 0 0,0-1 0 0 0,0 1 0 0 0,-1 0 1 0 0,1 0-1 0 0,0 0 0 0 0,0 0 0 0 0,0 0 0 0 0,0 0 1 0 0,0 0-1 0 0,1 0 0 0 0,-1 0 0 0 0,0 1 1 0 0,0-1-1 0 0,0 0 0 0 0,1 1 0 0 0,-1-1 1 0 0,0 1-1 0 0,1-1 0 0 0,-1 1 0 0 0,0 0 1 0 0,2-1-257 0 0,7-1 205 0 0,0 0 0 0 0,0 1 0 0 0,10-1-205 0 0,-10 1 325 0 0,71-8-927 0 0,-51 12-1371 0 0,-15 4-4806 0 0,-14-5 3325 0 0,-5 2 25 0 0</inkml:trace>
  <inkml:trace contextRef="#ctx0" brushRef="#br0" timeOffset="22">977 217 3737 0 0,'-2'0'454'0'0,"0"0"1"0"0,0 0-1 0 0,0 0 1 0 0,1 1 0 0 0,-1-1-1 0 0,0 1 1 0 0,0-1-1 0 0,0 1 1 0 0,1 0-1 0 0,-1-1 1 0 0,0 1-1 0 0,1 0 1 0 0,-2 1-455 0 0,3-2 130 0 0,-1 1 0 0 0,0-1 0 0 0,1 1 0 0 0,-1 0 0 0 0,1-1 0 0 0,-1 1 0 0 0,1 0 0 0 0,-1-1 0 0 0,1 1 0 0 0,-1 0 0 0 0,1 0 0 0 0,0-1 0 0 0,-1 1 0 0 0,1 0 0 0 0,0 0 0 0 0,-1 0 0 0 0,1 0 0 0 0,0-1 0 0 0,0 1 0 0 0,0 0 0 0 0,0 0 0 0 0,0 0 0 0 0,0 0 0 0 0,0 0 0 0 0,0-1 0 0 0,1 1 0 0 0,-1 0 0 0 0,0 0 0 0 0,0 0-130 0 0,1-1 26 0 0,0 1-1 0 0,-1-1 0 0 0,1 1 1 0 0,0-1-1 0 0,-1 0 1 0 0,1 1-1 0 0,0-1 1 0 0,-1 0-1 0 0,1 0 0 0 0,0 1 1 0 0,0-1-1 0 0,0 0 1 0 0,-1 0-1 0 0,1 0 0 0 0,0 0 1 0 0,0 0-1 0 0,-1 0 1 0 0,1 0-1 0 0,0 0 1 0 0,0 0-1 0 0,-1-1 0 0 0,1 1-25 0 0,28-4-511 0 0,-17 2 18 0 0,13-3-3415 0 0,0 0 1 0 0,15-6 3907 0 0,-26 3-2562 0 0,-6-1-24 0 0</inkml:trace>
  <inkml:trace contextRef="#ctx0" brushRef="#br0" timeOffset="23">1020 92 3409 0 0,'-8'5'830'0'0,"-1"0"0"0"0,1 0 0 0 0,0 1 1 0 0,1 0-1 0 0,-1 0 0 0 0,1 1 0 0 0,1 0 1 0 0,-1 0-831 0 0,1 1 399 0 0,1 0 1 0 0,0 0-1 0 0,1 1 1 0 0,-1-1-1 0 0,1 1 1 0 0,1 0-1 0 0,0 0 1 0 0,0 2-400 0 0,-1 2 311 0 0,0-2-47 0 0,0 1 0 0 0,1 0 0 0 0,0-1 0 0 0,1 1 0 0 0,0 0 0 0 0,1 0 0 0 0,1 0 0 0 0,0 0 0 0 0,0 0 0 0 0,1 2-264 0 0,0-12 0 0 0,0 1 0 0 0,-1 0 0 0 0,1-1-1 0 0,0 1 1 0 0,0-1 0 0 0,0 0 0 0 0,0 1 0 0 0,1-1-1 0 0,-1 0 1 0 0,0 0 0 0 0,1 0 0 0 0,0 0 0 0 0,0 0 0 0 0,-1 0-1 0 0,1 0 1 0 0,0 0 0 0 0,0-1 0 0 0,1 1 0 0 0,-1-1-1 0 0,0 0 1 0 0,0 1 0 0 0,1-1 0 0 0,-1 0 0 0 0,1 0 0 0 0,-1-1-1 0 0,1 1 1 0 0,0 0 0 0 0,0-1-198 0 0,-1 0-1 0 0,0 0 1 0 0,1 0 0 0 0,-1 0-1 0 0,1 0 1 0 0,-1-1 0 0 0,0 1-1 0 0,1-1 1 0 0,-1 1-1 0 0,0-1 1 0 0,0 0 0 0 0,1 0-1 0 0,-1 0 1 0 0,0 0 0 0 0,0 0-1 0 0,0 0 1 0 0,0-1-1 0 0,0 1 1 0 0,1-2 198 0 0,11-10-2072 0 0,-9 10 1259 0 0,-1-1-1 0 0,0 1 1 0 0,1-1-1 0 0,-1 0 1 0 0,-1-1 0 0 0,1 1-1 0 0,-1-1 1 0 0,0 1-1 0 0,0-1 1 0 0,0 0-1 0 0,0 0 1 0 0,0-3 813 0 0,6-31-824 0 0,-3 6 1821 0 0,1 12 2739 0 0,2 6 1955 0 0,-8 14-5521 0 0,0 0 1 0 0,0 0-1 0 0,-1 0 0 0 0,1 1 0 0 0,0-1 0 0 0,0 0 0 0 0,0 0 0 0 0,1 0 0 0 0,-1 1 0 0 0,0-1 0 0 0,0 0 0 0 0,0 1 0 0 0,0-1 0 0 0,1 1 0 0 0,-1 0 1 0 0,0-1-1 0 0,1 1 0 0 0,-1 0 0 0 0,0 0 0 0 0,0 0 0 0 0,1 0-170 0 0,0-1 41 0 0,0 1 1 0 0,-1 0-1 0 0,1-1 1 0 0,0 1-1 0 0,-1-1 1 0 0,1 0-1 0 0,-1 1 1 0 0,1-1-1 0 0,-1 0 1 0 0,1 0-1 0 0,-1 0 1 0 0,2-1-42 0 0,14-7-73 0 0,-15 9-173 0 0,-1 0-1 0 0,0 0 1 0 0,1 0 0 0 0,-1 0-1 0 0,0 0 1 0 0,1 0-1 0 0,-1 0 1 0 0,0 0-1 0 0,1 0 1 0 0,-1 1-1 0 0,0-1 1 0 0,1 1-1 0 0,-1-1 1 0 0,0 1 0 0 0,0-1-1 0 0,0 1 1 0 0,0 0-1 0 0,1-1 1 0 0,-1 1-1 0 0,0 0 1 0 0,0 0-1 0 0,0 0 247 0 0,12 7-6263 0 0,-13-10 3768 0 0</inkml:trace>
  <inkml:trace contextRef="#ctx0" brushRef="#br0" timeOffset="24">1209 74 1392 0 0,'-8'16'5720'0'0,"5"-12"-5244"0"0,1 0-1 0 0,-1 0 0 0 0,1 1 0 0 0,1-1 0 0 0,-1 1 0 0 0,1-1 0 0 0,-1 1 1 0 0,1 0-1 0 0,1-1 0 0 0,-1 4-475 0 0,-19 155 1267 0 0,17-124-1981 0 0,2-22-325 0 0,0 1 0 0 0,1-1 1 0 0,0 0-1 0 0,3 11 1039 0 0,1-3-5089 0 0,-4-24 1964 0 0</inkml:trace>
  <inkml:trace contextRef="#ctx0" brushRef="#br0" timeOffset="25">1340 1 2088 0 0,'2'8'4893'0'0,"-4"17"-2906"0"0,2-20-1253 0 0,-3 29 1437 0 0,-2 0 0 0 0,-1 2-2171 0 0,-8 55 1789 0 0,-5 168 233 0 0,16-89-3867 0 0,3-148 1094 0 0,3 37-3144 0 0,-3-50 1775 0 0,1 0 1 0 0,1 0-1 0 0,0 0 1 0 0,3 8 2119 0 0,0-8-2854 0 0</inkml:trace>
  <inkml:trace contextRef="#ctx0" brushRef="#br0" timeOffset="26">1582 143 4689 0 0,'12'-11'2371'0'0,"2"0"0"0"0,-1 1 1 0 0,14-8-2372 0 0,-26 17 126 0 0,0 1 0 0 0,1-1 0 0 0,-1 1 0 0 0,1-1 1 0 0,-1 1-1 0 0,1 0 0 0 0,-1 0 0 0 0,1-1 1 0 0,0 1-1 0 0,-1 0 0 0 0,1 0 0 0 0,-1 0 1 0 0,1 1-1 0 0,-1-1 0 0 0,1 0 0 0 0,-1 1 1 0 0,1-1-1 0 0,-1 1 0 0 0,1-1 0 0 0,-1 1 1 0 0,0-1-1 0 0,1 1 0 0 0,-1 0 0 0 0,0 0 1 0 0,1 0-1 0 0,-1 0 0 0 0,0 0 0 0 0,0 0 1 0 0,1 1-127 0 0,4 4 334 0 0,1 1 0 0 0,-2 0 1 0 0,1 0-1 0 0,2 4-334 0 0,-8-10 24 0 0,4 5 27 0 0,0 0 0 0 0,-1 1 0 0 0,0-1 0 0 0,0 1 0 0 0,-1 0 0 0 0,0 0 0 0 0,0 0 0 0 0,0 0-1 0 0,-1 0 1 0 0,0 1 0 0 0,0-1 0 0 0,-1 1-51 0 0,0 16-184 0 0,-2-1-1 0 0,0 1 0 0 0,-2 2 185 0 0,1 1-348 0 0,-2-2-1007 0 0,0-1 0 0 0,-2 0 0 0 0,-1 0 0 0 0,-4 7 1355 0 0,0 2-3739 0 0,6 2-2249 0 0,0-26 4609 0 0</inkml:trace>
  <inkml:trace contextRef="#ctx0" brushRef="#br0" timeOffset="27">1618 300 2256 0 0,'-2'6'1977'0'0,"2"-8"-481"0"0,-2 6-256 0 0,2-2 57 0 0,2 2-313 0 0,0 10-472 0 0,-2 0-64 0 0,2 4-288 0 0,-1-4-264 0 0,1-3-200 0 0,-2 3-384 0 0,2 0-480 0 0,-2 6-657 0 0,-2 4-615 0 0,8 4-753 0 0,-12-15 2553 0 0</inkml:trace>
  <inkml:trace contextRef="#ctx0" brushRef="#br0" timeOffset="28">1475 528 3721 0 0,'-1'9'8508'0'0,"1"-2"-4987"0"0,11 3-2417 0 0,-6-8-1045 0 0,0 0 0 0 0,0-1 0 0 0,0 1 0 0 0,0-1 0 0 0,0-1 1 0 0,0 1-1 0 0,0-1 0 0 0,0 1 0 0 0,0-2 0 0 0,1 1 0 0 0,-1 0 0 0 0,0-1 0 0 0,0 0 0 0 0,1-1-59 0 0,2 1-114 0 0,0 0-1 0 0,0 0 1 0 0,1 1-1 0 0,-1 0 1 0 0,7 1 114 0 0,-3 0-701 0 0,1 0-1 0 0,0-1 1 0 0,0 0 0 0 0,0-1-1 0 0,-1 0 1 0 0,1-1 0 0 0,0-1-1 0 0,-1 0 1 0 0,9-3 701 0 0,33-1-6541 0 0,-31-3 2357 0 0</inkml:trace>
  <inkml:trace contextRef="#ctx0" brushRef="#br0" timeOffset="29">1949 268 2465 0 0,'0'-2'244'0'0,"0"0"0"0"0,0 0 0 0 0,0-1 0 0 0,1 1 0 0 0,-1 0 0 0 0,1 0 0 0 0,0 0 0 0 0,-1 0 0 0 0,1 0 0 0 0,0 0 0 0 0,0 0 0 0 0,0 0 0 0 0,1 0 0 0 0,-1 0 0 0 0,0 0 0 0 0,1 1 0 0 0,-1-1 0 0 0,1 0 0 0 0,0 1 0 0 0,-1-1 0 0 0,1 1 0 0 0,0 0 1 0 0,0 0-1 0 0,0 0 0 0 0,0 0 0 0 0,0 0 0 0 0,0 0 0 0 0,0 0 0 0 0,1 0-244 0 0,-1 1 102 0 0,0-1 1 0 0,1 1 0 0 0,-1 0 0 0 0,1-1-1 0 0,-1 1 1 0 0,0 0 0 0 0,1 1-1 0 0,-1-1 1 0 0,1 0 0 0 0,-1 1 0 0 0,1-1-1 0 0,-1 1 1 0 0,0 0 0 0 0,0 0-1 0 0,1 0 1 0 0,-1 0 0 0 0,0 0-1 0 0,1 1-102 0 0,2 1 101 0 0,0 0-1 0 0,0 0 0 0 0,0 0 0 0 0,1-1 0 0 0,-1 0 1 0 0,0 0-1 0 0,1 0 0 0 0,4 0-100 0 0,-10-2-3 0 0,0 0 0 0 0,1 1 0 0 0,-1-1-1 0 0,0 0 1 0 0,1 0 0 0 0,-1 0 0 0 0,0 0 0 0 0,0 0 0 0 0,1 1 0 0 0,-1-1-1 0 0,0 0 1 0 0,0 0 0 0 0,1 1 0 0 0,-1-1 0 0 0,0 0 0 0 0,0 0 0 0 0,0 1-1 0 0,1-1 1 0 0,-1 0 0 0 0,0 0 0 0 0,0 1 0 0 0,0-1 0 0 0,0 0 0 0 0,0 1-1 0 0,0-1 1 0 0,1 0 0 0 0,-1 1 0 0 0,0-1 0 0 0,0 0 0 0 0,0 1 0 0 0,0-1-1 0 0,0 1 4 0 0,-3 15-160 0 0,-10 13-314 0 0,6-22 299 0 0,1 0 0 0 0,-1 0 0 0 0,0-1 0 0 0,-1 1 0 0 0,0-2 0 0 0,0 1 0 0 0,0-1 0 0 0,-1 0 0 0 0,1-1 0 0 0,-1 0 0 0 0,0 0 0 0 0,0-1 0 0 0,-3 0 175 0 0,6-1 141 0 0,1 1 0 0 0,0 0 1 0 0,0 0-1 0 0,0 0 0 0 0,0 0 0 0 0,0 1 0 0 0,1 0 0 0 0,0 0 1 0 0,-1 0-1 0 0,2 1 0 0 0,-1-1 0 0 0,0 1 0 0 0,-1 3-141 0 0,3-5 128 0 0,0-2-21 0 0,1 0 0 0 0,0 1 0 0 0,0-1 0 0 0,0 1 0 0 0,0-1 0 0 0,0 1 0 0 0,1-1-1 0 0,-1 1 1 0 0,0 0 0 0 0,1-1 0 0 0,-1 1 0 0 0,1 0 0 0 0,0 0-107 0 0,0-1 17 0 0,0-1 0 0 0,0 1-1 0 0,1 0 1 0 0,-1-1 0 0 0,0 1 0 0 0,1 0-1 0 0,-1-1 1 0 0,0 1 0 0 0,1-1 0 0 0,-1 1-1 0 0,1-1 1 0 0,-1 1 0 0 0,1-1 0 0 0,0 1-1 0 0,-1-1 1 0 0,1 1 0 0 0,-1-1 0 0 0,1 0 0 0 0,0 1-1 0 0,-1-1 1 0 0,1 0 0 0 0,0 1 0 0 0,0-1-1 0 0,-1 0 1 0 0,1 0 0 0 0,0 0 0 0 0,-1 0-1 0 0,1 0 1 0 0,0 0 0 0 0,0 0 0 0 0,-1 0-1 0 0,1 0 1 0 0,0 0-17 0 0,7 0-43 0 0,1 0 0 0 0,0 0-1 0 0,-1-1 1 0 0,1-1 0 0 0,-1 1 0 0 0,2-2 43 0 0,17-2-574 0 0,-21 4 315 0 0,0 0-1 0 0,0-1 1 0 0,-1 0 0 0 0,1 0 0 0 0,1-1 259 0 0,25-8-1660 0 0,-11 5 193 0 0,-17 4 949 0 0,0 1 1 0 0,0 0-1 0 0,0 0 0 0 0,1 0 0 0 0,-1 1 1 0 0,0-1-1 0 0,0 1 0 0 0,0 0 1 0 0,4 1 517 0 0,15 0-2306 0 0,-7-4 1447 0 0</inkml:trace>
  <inkml:trace contextRef="#ctx0" brushRef="#br0" timeOffset="30">2268 104 3809 0 0,'1'-1'436'0'0,"1"1"0"0"0,-1 0 0 0 0,0-1 1 0 0,1 1-1 0 0,-1 0 0 0 0,0 0 0 0 0,1 0 0 0 0,-1 0 1 0 0,0 0-1 0 0,1 0 0 0 0,-1 1 0 0 0,0-1 0 0 0,1 1-436 0 0,-1-1 139 0 0,-1 0 0 0 0,1 0 0 0 0,-1 1 0 0 0,1-1 0 0 0,-1 0 0 0 0,0 1 0 0 0,1-1 0 0 0,-1 0 0 0 0,1 1 0 0 0,-1-1 0 0 0,0 1 0 0 0,1-1 0 0 0,-1 1 0 0 0,0-1 0 0 0,0 1 0 0 0,1-1 0 0 0,-1 1 0 0 0,0-1 0 0 0,0 1 0 0 0,0-1 0 0 0,0 1 0 0 0,1 0-139 0 0,-1 3 285 0 0,0 1-1 0 0,-1-1 0 0 0,1 1 0 0 0,-1-1 0 0 0,1 0 0 0 0,-1 1 0 0 0,-1 1-284 0 0,-2 13 687 0 0,-16 102 2704 0 0,0 77-3391 0 0,19-174-44 0 0,-6 129-534 0 0,10-51-4046 0 0,-3-95 3717 0 0,1-1 1 0 0,0 1 0 0 0,0-1 0 0 0,0 1 0 0 0,1-1 0 0 0,0 0 0 0 0,0 0-1 0 0,1 0 1 0 0,-1 0 0 0 0,1 0 0 0 0,1 0 0 0 0,-1-1 0 0 0,2 2 906 0 0,4 0-1570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5:00:59.54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 16 3929 0 0,'-2'-2'3008'0'0,"2"0"-1463"0"0,0 0-745 0 0,4 2-176 0 0,-4-3-144 0 0,2 3-152 0 0,2 0-80 0 0,0-4-208 0 0,2 8 88 0 0,-4-8-224 0 0,-2 2-120 0 0,0 4-240 0 0,2 2-488 0 0,-2 1-272 0 0,2 3-449 0 0,0 0-479 0 0,-4-2-193 0 0,-2 0 289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5:01:00.56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 26 2761 0 0,'0'-4'5233'0'0,"4"0"-3577"0"0,-4 0-848 0 0,4-3-312 0 0,-8 5 72 0 0,0 0-159 0 0,2 0-401 0 0,4 4-240 0 0,0-4-289 0 0,2 4-351 0 0,2 2-416 0 0,0-4-552 0 0,0 3-713 0 0,1-3-296 0 0,-5 2 1073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5:01:14.25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54 16 8706 0 0,'-19'11'5816'0'0,"-1"9"-4866"0"0,15-14-427 0 0,5-6-500 0 0,0 0 0 0 0,-1 1 0 0 0,1-1 0 0 0,0 0 0 0 0,0 0-1 0 0,0 1 1 0 0,-1-1 0 0 0,1 0 0 0 0,0 0 0 0 0,0 0 0 0 0,-1 1-1 0 0,1-1 1 0 0,0 0 0 0 0,-1 0 0 0 0,1 0 0 0 0,0 0 0 0 0,0 0 0 0 0,-1 1-1 0 0,1-1 1 0 0,0 0 0 0 0,-1 0 0 0 0,1 0 0 0 0,0 0 0 0 0,-1 0-1 0 0,1 0 1 0 0,0 0 0 0 0,-1 0 0 0 0,1 0 0 0 0,0 0 0 0 0,0-1-1 0 0,-1 1-22 0 0,1 0-40 0 0,0 0-1 0 0,0 0 0 0 0,0-1 0 0 0,0 1 1 0 0,0 0-1 0 0,0 0 0 0 0,1 0 0 0 0,-1-1 1 0 0,0 1-1 0 0,0 0 0 0 0,0 0 0 0 0,0 0 1 0 0,0-1-1 0 0,1 1 0 0 0,-1 0 0 0 0,0 0 1 0 0,0 0-1 0 0,0 0 0 0 0,1 0 1 0 0,-1-1-1 0 0,0 1 0 0 0,0 0 0 0 0,0 0 1 0 0,1 0-1 0 0,-1 0 0 0 0,0 0 0 0 0,0 0 1 0 0,1 0-1 0 0,-1 0 0 0 0,0 0 0 0 0,0 0 1 0 0,1 0-1 0 0,-1 0 0 0 0,0 0 0 0 0,0 0 1 0 0,0 0-1 0 0,1 0 0 0 0,-1 0 0 0 0,0 0 1 0 0,0 0-1 0 0,1 0 0 0 0,-1 0 0 0 0,0 1 1 0 0,0-1-1 0 0,1 0 41 0 0,4-2-1126 0 0,0 0 0 0 0,0-1 1 0 0,0 1-1 0 0,0-1 0 0 0,0 0 1 0 0,0-1-1 0 0,-1 1 0 0 0,1-1 1 0 0,-1 0-1 0 0,0 0 0 0 0,1-2 1126 0 0,0-7-2479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5:01:16.04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16 22 6969 0 0,'-16'-7'5763'0'0,"30"-1"-5078"0"0,-12 7-798 0 0,0 0 549 0 0,8-4-4470 0 0,-10 5 3891 0 0,-1 1 1 0 0,1-1 0 0 0,0 0-1 0 0,0 0 1 0 0,0 0 0 0 0,0 0-1 0 0,0 0 1 0 0,0 0 0 0 0,0 0-1 0 0,0 0 1 0 0,0 0 0 0 0,0 0-1 0 0,0 1 1 0 0,0-1-1 0 0,0 0 1 0 0,0 0 0 0 0,0 0-1 0 0,0 0 1 0 0,0 0 0 0 0,0 0-1 0 0,0 0 1 0 0,0 0 0 0 0,0 0-1 0 0,0 1 1 0 0,0-1-1 0 0,0 0 1 0 0,0 0 0 0 0,0 0-1 0 0,0 0 1 0 0,0 0 0 0 0,1 0-1 0 0,-1 0 1 0 0,0 0 0 0 0,0 0-1 0 0,0 0 1 0 0,0 0 0 0 0,0 1-1 0 0,0-1 1 0 0,0 0-1 0 0,0 0 1 0 0,0 0 0 0 0,0 0-1 0 0,0 0 1 0 0,1 0 0 0 0,-1 0-1 0 0,0 0 1 0 0,0 0 0 0 0,0 0-1 0 0,0 0 1 0 0,0 0 0 0 0,0 0-1 0 0,0 0 143 0 0,-3 2-2295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5:01:16.38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20 0 2633 0 0,'-7'17'5976'0'0,"7"-17"-5858"0"0,0 0 1 0 0,0 0 0 0 0,0 0-1 0 0,0 0 1 0 0,0 0 0 0 0,1 0-1 0 0,-1 0 1 0 0,0 0 0 0 0,0 0-1 0 0,0 0 1 0 0,0 0 0 0 0,0 0-1 0 0,0 0 1 0 0,0 0-1 0 0,0 0 1 0 0,0 0 0 0 0,0 0-1 0 0,1 0 1 0 0,-1 0 0 0 0,0 0-1 0 0,0 0 1 0 0,0 0 0 0 0,0 0-1 0 0,0 0 1 0 0,0 0 0 0 0,0 0-1 0 0,0 1 1 0 0,0-1 0 0 0,0 0-1 0 0,0 0 1 0 0,0 0 0 0 0,1 0-1 0 0,-1 0 1 0 0,0 0 0 0 0,0 0-1 0 0,0 0 1 0 0,0 0 0 0 0,0 0-1 0 0,0 0-118 0 0,2-3 772 0 0,-4 4-390 0 0,-4 8-3712 0 0,3 7-2585 0 0,-3-11 1170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5:01:55.08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102 58 3561 0 0,'2'-4'427'0'0,"0"1"0"0"0,1 0 0 0 0,-1-1 1 0 0,1 1-1 0 0,0 0 0 0 0,0 0 0 0 0,0 0 0 0 0,0 1 1 0 0,1-1-1 0 0,-1 1 0 0 0,1 0 0 0 0,-1 0 0 0 0,1 0 1 0 0,0 0-1 0 0,0 1 0 0 0,0-1 0 0 0,3 0-427 0 0,7-1 492 0 0,0 0-1 0 0,0 1 1 0 0,0 0-1 0 0,7 1-491 0 0,-17 1-8 0 0,0 0-1 0 0,-1 0 1 0 0,1 1-1 0 0,0-1 1 0 0,-1 1-1 0 0,1 0 1 0 0,-1 0-1 0 0,1 0 1 0 0,-1 1-1 0 0,1-1 1 0 0,-1 1-1 0 0,3 2 9 0 0,-5-4-18 0 0,0 1-1 0 0,0-1 0 0 0,-1 1 1 0 0,1-1-1 0 0,0 1 0 0 0,-1 0 1 0 0,1 0-1 0 0,0-1 0 0 0,-1 1 1 0 0,1 0-1 0 0,-1 0 0 0 0,0-1 1 0 0,1 1-1 0 0,-1 0 0 0 0,1 0 1 0 0,-1 0-1 0 0,0 0 0 0 0,0 0 0 0 0,0 0 1 0 0,1 0-1 0 0,-1 0 19 0 0,-1 0-15 0 0,1 0 1 0 0,0 0-1 0 0,-1 1 0 0 0,1-1 0 0 0,-1 0 1 0 0,1 0-1 0 0,-1 0 0 0 0,1 0 0 0 0,-1 1 0 0 0,0-1 1 0 0,0 0-1 0 0,1 0 0 0 0,-1 0 0 0 0,0 0 1 0 0,0-1-1 0 0,0 1 0 0 0,0 0 0 0 0,0 0 1 0 0,-1 0 14 0 0,-62 38-172 0 0,38-24 117 0 0,8-4-114 0 0,-19 10 1070 0 0,2 1 0 0 0,1 2 0 0 0,-16 15-901 0 0,31-18 818 0 0,19-21-786 0 0,0 0 1 0 0,0 1-1 0 0,-1-1 1 0 0,1 0 0 0 0,0 1-1 0 0,0-1 1 0 0,0 0 0 0 0,0 1-1 0 0,0-1 1 0 0,0 0-1 0 0,-1 1 1 0 0,1-1 0 0 0,0 0-1 0 0,0 1 1 0 0,0-1-1 0 0,0 0 1 0 0,0 1 0 0 0,0-1-1 0 0,0 0 1 0 0,1 1-1 0 0,-1-1 1 0 0,0 0 0 0 0,0 1-1 0 0,0-1 1 0 0,0 0 0 0 0,0 0-1 0 0,0 1-32 0 0,1-1 43 0 0,0 1 0 0 0,0-1 0 0 0,-1 0 0 0 0,1 1 0 0 0,0-1 0 0 0,-1 0 0 0 0,1 0 0 0 0,0 0 0 0 0,0 1-1 0 0,0-1 1 0 0,-1 0 0 0 0,1 0 0 0 0,0 0 0 0 0,0 0 0 0 0,-1 0 0 0 0,1-1 0 0 0,0 1 0 0 0,0 0-43 0 0,35 1 948 0 0,-30 0-955 0 0,-1 0-1 0 0,1-1 1 0 0,-1 0-1 0 0,1 0 1 0 0,-1 0 0 0 0,1-1-1 0 0,3 0 8 0 0,10-3-400 0 0,-1 2 1 0 0,1 0-1 0 0,0 1 1 0 0,13 1 399 0 0,29-2-4521 0 0,-46 4 776 0 0,-6 2-1499 0 0,-8-4 5041 0 0,-2 0-2167 0 0</inkml:trace>
  <inkml:trace contextRef="#ctx0" brushRef="#br0" timeOffset="1">54 383 4081 0 0,'-2'6'9238'0'0,"8"-3"-5691"0"0,12-2-2423 0 0,-16-1-523 0 0,50-4-1758 0 0,17 1 117 0 0,-50 2 584 0 0,-13 0-270 0 0,-1 1-1 0 0,0 0 1 0 0,1 0 0 0 0,-1 0 0 0 0,1 0 0 0 0,2 1 726 0 0,-7-1-221 0 0,0 1 0 0 0,0-1-1 0 0,-1 0 1 0 0,1 1-1 0 0,0-1 1 0 0,0 0-1 0 0,-1 1 1 0 0,1-1 0 0 0,0 1-1 0 0,0-1 1 0 0,-1 1-1 0 0,1-1 1 0 0,0 1 0 0 0,-1 0-1 0 0,1-1 1 0 0,-1 1-1 0 0,1 0 1 0 0,-1 0-1 0 0,1-1 1 0 0,-1 1 0 0 0,0 0-1 0 0,1 0 1 0 0,-1 0-1 0 0,0-1 1 0 0,0 1-1 0 0,1 0 1 0 0,-1 0 0 0 0,0 0-1 0 0,0 0 1 0 0,0-1-1 0 0,0 1 1 0 0,0 0 0 0 0,0 0-1 0 0,0 0 1 0 0,0 0-1 0 0,-1 0 1 0 0,1 0-1 0 0,0-1 1 0 0,0 1 0 0 0,-1 1 221 0 0,-4 3-2717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5:01:55.41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16 2625 0 0,'24'-4'5492'0'0,"10"-3"-2368"0"0,-30 6-3118 0 0,0 0-1 0 0,0 0 1 0 0,0 1-1 0 0,1-1 1 0 0,-1 1-1 0 0,0 0 1 0 0,0 0-1 0 0,1 0 1 0 0,-1 1-1 0 0,0-1 1 0 0,4 2-6 0 0,29 1 343 0 0,-26-4-354 0 0,1 0 0 0 0,0 1 0 0 0,0 0 0 0 0,5 1 11 0 0,-14-1-96 0 0,0 1 0 0 0,0-1 1 0 0,0 1-1 0 0,0 0 0 0 0,0 0 1 0 0,-1 0-1 0 0,1 0 1 0 0,0 0-1 0 0,0 0 0 0 0,-1 1 1 0 0,1-1-1 0 0,0 1 0 0 0,-1 0 1 0 0,0 0-1 0 0,1 0 0 0 0,-1 0 1 0 0,0 0-1 0 0,0 0 0 0 0,1 2 96 0 0,-3-4-20 0 0,0 1-1 0 0,0 0 1 0 0,0-1-1 0 0,0 1 0 0 0,0-1 1 0 0,0 1-1 0 0,0-1 1 0 0,0 1-1 0 0,0 0 0 0 0,0-1 1 0 0,0 1-1 0 0,0-1 1 0 0,0 1-1 0 0,0-1 0 0 0,-1 1 1 0 0,1-1-1 0 0,0 1 1 0 0,0-1-1 0 0,-1 1 0 0 0,1-1 1 0 0,0 1-1 0 0,-1-1 1 0 0,1 1-1 0 0,0-1 0 0 0,-1 1 1 0 0,1-1-1 0 0,-1 0 1 0 0,1 1-1 0 0,-1-1 1 0 0,1 0-1 0 0,-1 1 21 0 0,-20 12 78 0 0,15-9-47 0 0,-7 4 154 0 0,0-2 0 0 0,0 1 0 0 0,-1-2 0 0 0,-7 3-185 0 0,9-5 375 0 0,1 2 0 0 0,-1-1 1 0 0,1 2-1 0 0,1-1 0 0 0,-1 1 0 0 0,1 1 0 0 0,-3 2-375 0 0,13-9 14 0 0,-6 5 641 0 0,0 0 0 0 0,0 1 0 0 0,1-1 1 0 0,0 1-1 0 0,0 0 0 0 0,-3 5-655 0 0,7-10 51 0 0,0 1 0 0 0,0-1 0 0 0,1 0 0 0 0,-1 1 0 0 0,1-1 1 0 0,0 0-1 0 0,-1 1 0 0 0,1-1 0 0 0,0 0 0 0 0,-1 1 0 0 0,1-1 0 0 0,0 1 0 0 0,0-1 0 0 0,0 0 0 0 0,1 1 1 0 0,-1-1-1 0 0,0 1 0 0 0,0-1 0 0 0,1 0 0 0 0,-1 1 0 0 0,1-1 0 0 0,-1 0 0 0 0,1 1 0 0 0,0-1 0 0 0,-1 0 1 0 0,1 0-1 0 0,0 0 0 0 0,0 1 0 0 0,0-1 0 0 0,0 0 0 0 0,0 0 0 0 0,0 0 0 0 0,0-1 0 0 0,0 1 0 0 0,0 0 1 0 0,0 0-1 0 0,1 0 0 0 0,-1-1 0 0 0,0 1 0 0 0,0-1 0 0 0,1 1-51 0 0,3 1-201 0 0,1 0 0 0 0,-1 0 0 0 0,1 0 0 0 0,0-1-1 0 0,-1 0 1 0 0,1 0 0 0 0,0-1 0 0 0,0 1 0 0 0,0-1 0 0 0,5-1 201 0 0,61-7-1198 0 0,-66 7 1049 0 0,88-15-2104 0 0,72-11-6707 0 0,-125 21 6157 0 0,-2-6 1525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5T15:20:59.410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1 0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5:01:56.51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88 1920 0 0,'3'2'7402'0'0,"-1"8"-4122"0"0,2 14-2097 0 0,-3-20-512 0 0,19 146-544 0 0,-15-99-4213 0 0,-1 0-4028 0 0,-4-38 5739 0 0</inkml:trace>
  <inkml:trace contextRef="#ctx0" brushRef="#br0" timeOffset="328.047">62 98 2585 0 0,'5'-2'1018'0'0,"0"0"1"0"0,0 1-1 0 0,0-1 1 0 0,0 1-1 0 0,0 0 1 0 0,0 1 0 0 0,0-1-1 0 0,2 1-1018 0 0,4 0 302 0 0,-1 0 0 0 0,1 1 1 0 0,0 0-1 0 0,0 1 0 0 0,10 3-302 0 0,-16-3 64 0 0,1-1 0 0 0,-1 2 0 0 0,0-1 0 0 0,1 0 0 0 0,-1 1 0 0 0,0 0 0 0 0,0 1 0 0 0,-1-1 0 0 0,1 1 0 0 0,-1-1 0 0 0,0 1 0 0 0,2 3-64 0 0,-4-4-18 0 0,0-1-1 0 0,0 1 1 0 0,0 0-1 0 0,-1-1 0 0 0,1 1 1 0 0,-1 0-1 0 0,0 0 1 0 0,0 0-1 0 0,0 1 1 0 0,0-1-1 0 0,0 0 1 0 0,-1 0-1 0 0,1 0 0 0 0,-1 0 1 0 0,0 1-1 0 0,0-1 1 0 0,0 0-1 0 0,-1 0 1 0 0,1 1-1 0 0,-1-1 0 0 0,0 0 1 0 0,0 0-1 0 0,0 0 19 0 0,-3 8-129 0 0,-1 0 0 0 0,0-1-1 0 0,-1 1 1 0 0,0-1 0 0 0,0-1 0 0 0,-1 1-1 0 0,-1-1 1 0 0,0 0 129 0 0,-21 21-4267 0 0,-21 17 4267 0 0,19-18-3497 0 0,14-13 1148 0 0,-1-2 919 0 0</inkml:trace>
  <inkml:trace contextRef="#ctx0" brushRef="#br0" timeOffset="329.047">503 1 4817 0 0,'-7'10'5190'0'0,"1"16"-2439"0"0,5-20-2006 0 0,-9 46 2904 0 0,-2 36-3649 0 0,0 127 196 0 0,12-156-2913 0 0,4 24 2717 0 0,9 11-7176 0 0,-2-47 921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5:01:55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259 64 2569 0 0,'-3'-1'353'0'0,"1"1"1"0"0,-1 0-1 0 0,1 0 1 0 0,-1 0-1 0 0,0 0 1 0 0,1 1-1 0 0,-1-1 0 0 0,1 1 1 0 0,0-1-1 0 0,-1 1 1 0 0,1 0-1 0 0,-1 0 1 0 0,1 0-1 0 0,0 0 1 0 0,0 1-1 0 0,-1-1 1 0 0,1 0-1 0 0,0 1 1 0 0,0-1-1 0 0,1 1 1 0 0,-1 0-1 0 0,0 0 1 0 0,0 0-1 0 0,1 0 1 0 0,-1 0-1 0 0,1 0 1 0 0,-1 1-354 0 0,1 0 242 0 0,-1 0 1 0 0,1-1 0 0 0,-1 1-1 0 0,1 0 1 0 0,0 0 0 0 0,0 0-1 0 0,0 0 1 0 0,1 0-1 0 0,-1 0 1 0 0,1 0 0 0 0,0 0-1 0 0,0 0 1 0 0,0 0-1 0 0,0 0 1 0 0,0 0 0 0 0,1 0-1 0 0,-1 0 1 0 0,1 0 0 0 0,0 0-1 0 0,-1 0 1 0 0,2 0-1 0 0,0 2-242 0 0,-2-4 29 0 0,1 0 0 0 0,0 0 0 0 0,0 0 0 0 0,-1 0-1 0 0,1-1 1 0 0,0 1 0 0 0,0 0 0 0 0,0 0 0 0 0,0-1-1 0 0,0 1 1 0 0,0 0 0 0 0,0-1 0 0 0,0 1 0 0 0,0-1 0 0 0,0 0-1 0 0,1 1 1 0 0,-1-1 0 0 0,0 0 0 0 0,0 0 0 0 0,0 1-1 0 0,0-1 1 0 0,0 0 0 0 0,1 0 0 0 0,-1 0 0 0 0,0-1-1 0 0,0 1 1 0 0,0 0 0 0 0,0 0 0 0 0,1-1 0 0 0,-1 1-29 0 0,36-16 765 0 0,-31 13-721 0 0,32-9-417 0 0,-29 10 143 0 0,0 0 0 0 0,-1-1 0 0 0,1 0-1 0 0,-1-1 1 0 0,6-2 230 0 0,-13 5-34 0 0,1 0-1 0 0,0 0 1 0 0,-1 0-1 0 0,1-1 1 0 0,-1 1 0 0 0,1 0-1 0 0,-1-1 1 0 0,0 1 0 0 0,0-1-1 0 0,1 1 1 0 0,-1-1-1 0 0,0 0 1 0 0,0 1 0 0 0,0-1-1 0 0,-1 0 1 0 0,1 0-1 0 0,0 0 1 0 0,-1 0 0 0 0,1 0-1 0 0,-1 1 1 0 0,0-1-1 0 0,1 0 1 0 0,-1 0 0 0 0,0 0-1 0 0,0 0 1 0 0,0 0 0 0 0,-1-1 34 0 0,1 1-192 0 0,0 0 1 0 0,-1 0 0 0 0,1 0-1 0 0,-1 1 1 0 0,0-1 0 0 0,1 0-1 0 0,-1 0 1 0 0,0 0 0 0 0,0 0-1 0 0,0 1 1 0 0,0-1 0 0 0,0 0-1 0 0,-1 1 1 0 0,1-1 0 0 0,-1 1-1 0 0,1-1 1 0 0,-1 1 0 0 0,1 0-1 0 0,-1 0 1 0 0,1 0 0 0 0,-1 0-1 0 0,0 0 1 0 0,0 0 0 0 0,0 0-1 0 0,0 0 1 0 0,1 1 0 0 0,-1-1-1 0 0,0 1 1 0 0,0-1 0 0 0,0 1-1 0 0,0 0 1 0 0,0 0 0 0 0,0 0-1 0 0,0 0 1 0 0,-1 0 191 0 0,-6 0-547 0 0,0 1-1 0 0,0 0 1 0 0,0 0-1 0 0,0 1 1 0 0,0 0-1 0 0,0 1 1 0 0,-2 1 547 0 0,-17 7-507 0 0,1 0 0 0 0,0 2 0 0 0,0 2 1 0 0,-16 11 506 0 0,33-19 556 0 0,0 0 0 0 0,1 0 0 0 0,1 1 0 0 0,-1 0 0 0 0,1 0 0 0 0,0 1 0 0 0,1 0 0 0 0,0 0 0 0 0,1 1 0 0 0,0-1 0 0 0,0 2 0 0 0,1-1 0 0 0,-3 8-556 0 0,8-16 187 0 0,-1 1 0 0 0,0-1 0 0 0,1 1 0 0 0,0-1 0 0 0,-1 1 0 0 0,1-1 0 0 0,0 1 0 0 0,0-1 0 0 0,1 1-1 0 0,-1-1 1 0 0,0 1 0 0 0,1-1 0 0 0,0 1 0 0 0,-1-1 0 0 0,1 1 0 0 0,0-1 0 0 0,0 0 0 0 0,1 1 0 0 0,-1-1 0 0 0,0 0 0 0 0,1 0 0 0 0,-1 0 0 0 0,1 0 0 0 0,0 0 0 0 0,-1 0 0 0 0,1 0 0 0 0,0-1 0 0 0,0 1 0 0 0,0-1 0 0 0,1 1 0 0 0,-1-1 0 0 0,1 0-187 0 0,1 2 91 0 0,1-1-1 0 0,0 1 1 0 0,0-1 0 0 0,0-1 0 0 0,0 1-1 0 0,0-1 1 0 0,1 0 0 0 0,-1 0 0 0 0,0 0-1 0 0,1-1 1 0 0,-1 0 0 0 0,0 0 0 0 0,1 0-1 0 0,-1 0 1 0 0,4-2-91 0 0,265-51-2566 0 0,-258 51 1094 0 0,1 1 0 0 0,0 1 1 0 0,12 1 1471 0 0,19-1-7246 0 0,-31-3 2833 0 0</inkml:trace>
  <inkml:trace contextRef="#ctx0" brushRef="#br0" timeOffset="328.073">560 18 1888 0 0,'5'-5'977'0'0,"10"-7"4890"0"0,-11 14-2484 0 0,-2 11-648 0 0,-5 19 1629 0 0,-6 16-3153 0 0,1-11-379 0 0,0 24 50 0 0,2 1 1 0 0,3 38-883 0 0,0-3-717 0 0,2-26-3031 0 0,3 28 3748 0 0,7 13-11119 0 0,-5-95 4971 0 0,-2-17 4866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5:01:51.3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124 64 3809 0 0,'26'-2'6068'0'0,"-20"1"-5626"0"0,0 1-1 0 0,-1 0 0 0 0,1 0 1 0 0,0 0-1 0 0,4 1-441 0 0,-8-1 81 0 0,-1 0 0 0 0,0 1 1 0 0,1-1-1 0 0,-1 0 0 0 0,0 1 0 0 0,1-1 0 0 0,-1 1 1 0 0,0 0-1 0 0,1-1 0 0 0,-1 1 0 0 0,0 0 0 0 0,0 0 1 0 0,0 0-1 0 0,0 0 0 0 0,0 0 0 0 0,0 0 0 0 0,0 0 1 0 0,0 0-1 0 0,0 0 0 0 0,0 0 0 0 0,-1 0 1 0 0,1 1-1 0 0,0-1 0 0 0,-1 0 0 0 0,1 1 0 0 0,-1-1 1 0 0,1 0-1 0 0,-1 1-81 0 0,1 2 132 0 0,-1 1 0 0 0,0-1 1 0 0,0 1-1 0 0,0-1 0 0 0,0 1 1 0 0,-1-1-1 0 0,1 1 0 0 0,-1-1 1 0 0,-1 4-133 0 0,-5 11 185 0 0,-1 0 0 0 0,-1-1 0 0 0,0 0 0 0 0,-1 0 1 0 0,-1-1-1 0 0,-10 12-185 0 0,-9 15 766 0 0,-7 10 31 0 0,-4 6-3097 0 0,19-19-5931 0 0,18-36 4628 0 0,-1-8-374 0 0</inkml:trace>
  <inkml:trace contextRef="#ctx0" brushRef="#br0" timeOffset="328.046">290 52 2577 0 0,'1'-1'380'0'0,"-1"1"1"0"0,1-1-1 0 0,0 0 1 0 0,-1 0-1 0 0,1 1 1 0 0,0-1-1 0 0,-1 0 1 0 0,1 1-1 0 0,0-1 1 0 0,0 0-1 0 0,0 1 1 0 0,0 0-1 0 0,-1-1 1 0 0,1 1-1 0 0,0-1 1 0 0,0 1-1 0 0,0 0 1 0 0,0 0-1 0 0,0-1 1 0 0,0 1-1 0 0,0 0 1 0 0,0 0-1 0 0,0 0-380 0 0,0 1 160 0 0,-1-1 0 0 0,1 1-1 0 0,-1-1 1 0 0,1 1 0 0 0,-1 0-1 0 0,1-1 1 0 0,-1 1 0 0 0,0 0-1 0 0,0 0 1 0 0,1-1 0 0 0,-1 1-1 0 0,0 0 1 0 0,0 0 0 0 0,0-1-1 0 0,0 1 1 0 0,0 0 0 0 0,0 0-1 0 0,0-1 1 0 0,0 1 0 0 0,0 0-1 0 0,0 0 1 0 0,0 0-160 0 0,-2 12 204 0 0,0 1 0 0 0,-1-1 0 0 0,-1 2-204 0 0,3-9 392 0 0,-4 14-292 0 0,-22 109-684 0 0,23-105-1746 0 0,2 0 0 0 0,0 13 2330 0 0,3-32-1936 0 0,0-7 761 0 0,4-13 369 0 0,8-22 287 0 0,-8 27 181 0 0,22-32 239 0 0,-25 40-99 0 0,0-1 1 0 0,0 1-1 0 0,0 0 1 0 0,1 0 0 0 0,-1 0-1 0 0,0 1 1 0 0,1-1-1 0 0,0 0 1 0 0,-1 1-1 0 0,1-1 1 0 0,0 1-1 0 0,-1 0 1 0 0,1 0-1 0 0,0 0 1 0 0,1 0 197 0 0,11 0-2742 0 0,-10 3 2626 0 0</inkml:trace>
  <inkml:trace contextRef="#ctx0" brushRef="#br0" timeOffset="671.751">433 42 768 0 0,'1'-14'2563'0'0,"-1"12"-2165"0"0,0 0-1 0 0,-1 0 0 0 0,2 0 0 0 0,-1 0 0 0 0,0 0 0 0 0,0 0 0 0 0,1 0 0 0 0,-1 0 0 0 0,1 1 0 0 0,-1-1 1 0 0,1 0-1 0 0,0 0 0 0 0,0 0-397 0 0,1 24 4251 0 0,-5 19-3156 0 0,-1 0-1 0 0,-3 0 1 0 0,-1-1-1 0 0,-3 5-1094 0 0,-2 13 425 0 0,-22 130-509 0 0,29-149-1099 0 0,3 0 1 0 0,1 0-1 0 0,3 35 1183 0 0,0-71-105 0 0,6 44-3784 0 0,-7-45 3471 0 0,1 0-1 0 0,-1-1 0 0 0,1 1 1 0 0,0 0-1 0 0,0 0 1 0 0,-1 0-1 0 0,1-1 1 0 0,0 1-1 0 0,1 0 0 0 0,-1-1 1 0 0,0 1-1 0 0,0-1 1 0 0,1 0-1 0 0,-1 1 0 0 0,1-1 1 0 0,-1 0-1 0 0,1 0 1 0 0,-1 0-1 0 0,1 0 1 0 0,0 0-1 0 0,0 0 0 0 0,0 0 419 0 0,5-2-705 0 0</inkml:trace>
  <inkml:trace contextRef="#ctx0" brushRef="#br0" timeOffset="1000.796">747 118 1512 0 0,'-2'-3'436'0'0,"0"1"-1"0"0,0 0 1 0 0,0 0-1 0 0,0 0 1 0 0,0 0-1 0 0,-1 0 1 0 0,1 0-1 0 0,-1 1 1 0 0,1-1-1 0 0,-1 1 1 0 0,1 0-1 0 0,-1 0 1 0 0,0-1-1 0 0,0 2 1 0 0,1-1-1 0 0,-1 0 1 0 0,0 1-1 0 0,0-1 1 0 0,0 1-1 0 0,0 0 1 0 0,0 0-1 0 0,-2 0-435 0 0,4 1 84 0 0,0 0-1 0 0,0 1 1 0 0,1-1-1 0 0,-1 0 1 0 0,0 1-1 0 0,0-1 1 0 0,1 1-1 0 0,-1-1 0 0 0,1 1 1 0 0,-1-1-1 0 0,1 1 1 0 0,0-1-1 0 0,-1 1 1 0 0,1-1-1 0 0,0 1 1 0 0,0 0-1 0 0,0-1 1 0 0,0 1-1 0 0,0-1 1 0 0,1 1-84 0 0,-2 7 226 0 0,2-5-180 0 0,-1 0-1 0 0,0 0 1 0 0,1 0-1 0 0,0 0 1 0 0,0 0-1 0 0,0 0 1 0 0,0 0-1 0 0,1 0 1 0 0,-1-1-1 0 0,1 1 1 0 0,2 2-46 0 0,8-1 770 0 0,9-10-5714 0 0,-21 5 4758 0 0,1 0 1 0 0,-1 0 0 0 0,0 0 0 0 0,1 0 0 0 0,-1 0-1 0 0,0 0 1 0 0,0 0 0 0 0,1 0 0 0 0,-1-1-1 0 0,0 1 1 0 0,0 0 0 0 0,1 0 0 0 0,-1 0-1 0 0,0 0 1 0 0,0-1 0 0 0,1 1 0 0 0,-1 0 0 0 0,0 0-1 0 0,0-1 1 0 0,0 1 0 0 0,0 0 0 0 0,1 0-1 0 0,-1-1 1 0 0,0 1 0 0 0,0 0 0 0 0,0 0 0 0 0,0-1-1 0 0,0 1 1 0 0,0 0 0 0 0,0-1 0 0 0,0 1 185 0 0,-1-1-211 0 0,0 1 1 0 0,0 0 0 0 0,0-1-1 0 0,0 1 1 0 0,0 0 0 0 0,0-1-1 0 0,0 1 1 0 0,0 0-1 0 0,0 0 1 0 0,0 0 0 0 0,0 0-1 0 0,0 0 1 0 0,0 0 0 0 0,0 0-1 0 0,0 1 1 0 0,0-1 210 0 0,-16 2 23 0 0,0 1 0 0 0,1 0-1 0 0,-1 1 1 0 0,1 1 0 0 0,0 1 0 0 0,-1 1-23 0 0,-13 6 3467 0 0,0 2 0 0 0,-17 13-3467 0 0,45-27 367 0 0,-1 0 0 0 0,1 1 0 0 0,0-1 0 0 0,0 1 0 0 0,0 0 0 0 0,0-1 0 0 0,1 1 0 0 0,-1 0 0 0 0,0 0 0 0 0,1 0 0 0 0,-1 1 0 0 0,1-1 0 0 0,0 0 0 0 0,0 0 0 0 0,-1 3-367 0 0,2-3 118 0 0,-1-1 1 0 0,1 1-1 0 0,0-1 1 0 0,0 1 0 0 0,0-1-1 0 0,0 1 1 0 0,0-1-1 0 0,1 1 1 0 0,-1-1-1 0 0,0 1 1 0 0,1-1-1 0 0,-1 1 1 0 0,1-1 0 0 0,-1 0-1 0 0,1 1 1 0 0,0-1-1 0 0,0 0 1 0 0,0 1-1 0 0,-1-1 1 0 0,1 0-1 0 0,0 0 1 0 0,0 0 0 0 0,1 0-1 0 0,-1 0 1 0 0,0 0-1 0 0,0 0 1 0 0,1 0-119 0 0,4 3 38 0 0,0 0 1 0 0,0-1 0 0 0,1 0-1 0 0,-1-1 1 0 0,1 1 0 0 0,-1-1-1 0 0,1 0 1 0 0,0-1 0 0 0,0 0-1 0 0,-1 0 1 0 0,1 0 0 0 0,0-1-1 0 0,3 0-38 0 0,18-1-1899 0 0,0-1 0 0 0,19-4 1899 0 0,55-11-11413 0 0,-85 12 10145 0 0</inkml:trace>
  <inkml:trace contextRef="#ctx0" brushRef="#br0" timeOffset="1328.868">909 60 2513 0 0,'-13'22'10179'0'0,"5"8"-5710"0"0,1 36-2725 0 0,5-51-870 0 0,-4 86-1450 0 0,5 0-1 0 0,6 42 577 0 0,4-28-4186 0 0,4 1-3873 0 0,-9-84 4576 0 0,-2-3 593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5:01:50.65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59 1 1448 0 0,'0'1'522'0'0,"-1"-1"-1"0"0,1 1 0 0 0,0 0 0 0 0,0 0 1 0 0,0 0-1 0 0,0-1 0 0 0,0 1 1 0 0,0 0-1 0 0,0 0 0 0 0,0 0 0 0 0,0 0 1 0 0,0-1-1 0 0,0 1 0 0 0,0 0 1 0 0,1 0-1 0 0,-1 0 0 0 0,0 0-521 0 0,2 17 3909 0 0,-17 33-1567 0 0,-2 14-1274 0 0,6-9-833 0 0,-5 35-1909 0 0,15-78-875 0 0,1 0 0 0 0,0 0 0 0 0,1 8 2549 0 0,4-4-6700 0 0,-5-15 4865 0 0</inkml:trace>
  <inkml:trace contextRef="#ctx0" brushRef="#br0" timeOffset="359.292">204 76 4513 0 0,'-1'0'112'0'0,"1"-1"-1"0"0,-1 0 1 0 0,1 1 0 0 0,-1-1 0 0 0,1 1 0 0 0,-1-1-1 0 0,1 1 1 0 0,-1 0 0 0 0,0-1 0 0 0,1 1-1 0 0,-1 0 1 0 0,0-1 0 0 0,1 1 0 0 0,-1 0-1 0 0,0 0 1 0 0,1-1 0 0 0,-1 1 0 0 0,0 0-1 0 0,0 0 1 0 0,1 0 0 0 0,-1 0 0 0 0,0 0-1 0 0,1 0 1 0 0,-1 0 0 0 0,0 0 0 0 0,0 0 0 0 0,0 1-112 0 0,0-1 163 0 0,0 1 0 0 0,0 0 0 0 0,0 0 1 0 0,0 0-1 0 0,0 0 0 0 0,0 0 1 0 0,0 0-1 0 0,0 0 0 0 0,0 0 0 0 0,0 0 1 0 0,1 0-1 0 0,-1 0 0 0 0,1 0 1 0 0,-1 2-164 0 0,-2 4 496 0 0,0 1 1 0 0,0 1-1 0 0,1-1 1 0 0,-1 8-497 0 0,0 5 249 0 0,1 0 0 0 0,0 1 0 0 0,2 15-249 0 0,0-27-26 0 0,1-1 0 0 0,1 0 1 0 0,-1 1-1 0 0,2-1 0 0 0,-1 0 0 0 0,1 0 0 0 0,0 0 0 0 0,1-1 0 0 0,4 8 26 0 0,-7-15-32 0 0,0 1 0 0 0,0 0 0 0 0,0-1-1 0 0,1 0 1 0 0,-1 1 0 0 0,0-1 0 0 0,1 0-1 0 0,-1 1 1 0 0,1-1 0 0 0,0 0 0 0 0,-1 0-1 0 0,1 0 1 0 0,0 0 0 0 0,-1-1 0 0 0,1 1-1 0 0,0 0 1 0 0,0-1 0 0 0,0 1 0 0 0,0-1 0 0 0,0 0-1 0 0,0 0 1 0 0,-1 1 0 0 0,1-1 0 0 0,1-1 32 0 0,7 1-157 0 0,-1-1 0 0 0,0-1 0 0 0,0 1 0 0 0,7-4 157 0 0,-1 1-216 0 0,-9 3 213 0 0,-1-1 1 0 0,0 0-1 0 0,1 0 1 0 0,-1-1 0 0 0,0 1-1 0 0,-1-1 1 0 0,1 0 0 0 0,0-1-1 0 0,-1 1 1 0 0,0-1-1 0 0,1 0 1 0 0,-1 0 0 0 0,-1 0-1 0 0,1 0 1 0 0,-1-1 0 0 0,0 1-1 0 0,0-1 1 0 0,0 0-1 0 0,0 0 1 0 0,-1 0 0 0 0,0 0-1 0 0,0-1 1 0 0,0 1 0 0 0,-1-1-1 0 0,0 1 1 0 0,0-1-1 0 0,0-4 3 0 0,0-1 120 0 0,0 1-1 0 0,-1 0 1 0 0,0 0-1 0 0,-1-1 0 0 0,0 1 1 0 0,0 0-1 0 0,-1 0 1 0 0,-1 0-1 0 0,0 0 1 0 0,0 1-1 0 0,-1-1 0 0 0,0 1 1 0 0,0 0-1 0 0,-1 0 1 0 0,-2-2-120 0 0,5 9-90 0 0,1 0 0 0 0,-1 0 0 0 0,1 0 0 0 0,-1 0 0 0 0,0 0 0 0 0,0 1 1 0 0,0-1-1 0 0,0 1 0 0 0,0-1 0 0 0,0 1 0 0 0,0 0 0 0 0,-1 0 0 0 0,1 0 1 0 0,0 0-1 0 0,-1 0 0 0 0,1 0 0 0 0,-1 1 0 0 0,1-1 0 0 0,-1 1 0 0 0,1 0 1 0 0,-1 0-1 0 0,1 0 0 0 0,-2 0 90 0 0,-5 1-1286 0 0,0 0-1 0 0,0 1 1 0 0,1 1 0 0 0,-1-1-1 0 0,-7 4 1287 0 0,4-1-1351 0 0,-15 0-1218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5:01:49.90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1840 0 0,'7'0'815'0'0,"-1"0"0"0"0,0 0 0 0 0,1 0 0 0 0,-1 1 0 0 0,1 0 0 0 0,-1 0 0 0 0,3 1-815 0 0,-4 0 842 0 0,-4-2-535 0 0,0 1-1 0 0,0-1 0 0 0,-1 1 1 0 0,1 0-1 0 0,0-1 1 0 0,-1 1-1 0 0,1 0 1 0 0,-1-1-1 0 0,1 1 0 0 0,-1 0 1 0 0,1 0-1 0 0,-1 0 1 0 0,1-1-1 0 0,-1 1 1 0 0,0 0-1 0 0,1 0 0 0 0,-1 0 1 0 0,0 0-1 0 0,0 0 1 0 0,0 0-1 0 0,0 0 1 0 0,0-1-1 0 0,0 1 0 0 0,0 0 1 0 0,0 0-1 0 0,0 0-306 0 0,-1 28 1149 0 0,1-28-1034 0 0,-3 29 368 0 0,-2 18-312 0 0,-1 0-1 0 0,-2-1 0 0 0,-2 0 1 0 0,-6 13-171 0 0,9-41-450 0 0,1-3-926 0 0,1 0 0 0 0,0 0-1 0 0,1 1 1 0 0,0 3 1376 0 0,4-20-112 0 0,0 0 0 0 0,0 1 0 0 0,0-1 0 0 0,-1 0 0 0 0,1 0 1 0 0,0 1-1 0 0,0-1 0 0 0,0 0 0 0 0,0 1 0 0 0,0-1 0 0 0,0 0 0 0 0,0 1 0 0 0,0-1 0 0 0,0 0 0 0 0,0 1 0 0 0,0-1 0 0 0,0 0 1 0 0,0 1-1 0 0,0-1 0 0 0,0 0 0 0 0,0 1 0 0 0,0-1 0 0 0,1 0 0 0 0,-1 1 0 0 0,0-1 0 0 0,0 0 0 0 0,0 0 0 0 0,0 1 0 0 0,1-1 0 0 0,-1 0 1 0 0,0 0-1 0 0,0 1 0 0 0,1-1 0 0 0,-1 0 0 0 0,0 0 0 0 0,0 1 0 0 0,1-1 0 0 0,-1 0 0 0 0,0 0 0 0 0,1 0 0 0 0,-1 0 0 0 0,0 0 0 0 0,0 0 1 0 0,1 1-1 0 0,-1-1 0 0 0,0 0 0 0 0,1 0 0 0 0,-1 0 0 0 0,0 0 112 0 0,14-8-6066 0 0,-9 2 4796 0 0</inkml:trace>
  <inkml:trace contextRef="#ctx0" brushRef="#br0" timeOffset="343.671">249 27 2673 0 0,'1'1'210'0'0,"0"-1"0"0"0,-1 1 0 0 0,1 0 0 0 0,0-1 0 0 0,0 1 0 0 0,0 0-1 0 0,0-1 1 0 0,0 1 0 0 0,0-1 0 0 0,0 0 0 0 0,0 1 0 0 0,0-1 0 0 0,0 0 0 0 0,0 1 0 0 0,0-1 0 0 0,0 0 0 0 0,0 0 0 0 0,0 0 0 0 0,0 0 0 0 0,0 0 0 0 0,0 0-210 0 0,7 2 3709 0 0,-7 18-1288 0 0,-4 11-435 0 0,-2-1 1 0 0,-7 26-1987 0 0,-6 33 922 0 0,14-61-961 0 0,-1 10-625 0 0,0 20 664 0 0,5-48-1311 0 0,0 0 0 0 0,1 1 0 0 0,0-1 0 0 0,2 8 1311 0 0,-2-14-1488 0 0,0 1 0 0 0,0-1 0 0 0,1 1-1 0 0,-1-1 1 0 0,1 0 0 0 0,0 1 0 0 0,3 3 1488 0 0,-3-6-1735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4:59:32.489"/>
    </inkml:context>
    <inkml:brush xml:id="br0">
      <inkml:brushProperty name="width" value="0.05" units="cm"/>
      <inkml:brushProperty name="height" value="0.05" units="cm"/>
      <inkml:brushProperty name="color" value="#FFFFFF"/>
    </inkml:brush>
    <inkml:brush xml:id="br1">
      <inkml:brushProperty name="width" value="0.1" units="cm"/>
      <inkml:brushProperty name="height" value="0.1" units="cm"/>
      <inkml:brushProperty name="color" value="#FFFFFF"/>
    </inkml:brush>
    <inkml:brush xml:id="br2">
      <inkml:brushProperty name="width" value="0.2" units="cm"/>
      <inkml:brushProperty name="height" value="0.2" units="cm"/>
      <inkml:brushProperty name="color" value="#FFC114"/>
    </inkml:brush>
    <inkml:brush xml:id="br3">
      <inkml:brushProperty name="width" value="0.05" units="cm"/>
      <inkml:brushProperty name="height" value="0.05" units="cm"/>
      <inkml:brushProperty name="color" value="#FFC114"/>
    </inkml:brush>
    <inkml:brush xml:id="br4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10604 4455 7218 0 0,'1'-1'444'0'0,"1"0"1"0"0,0 1-1 0 0,-1-1 1 0 0,1 1-1 0 0,0 0 1 0 0,0-1-1 0 0,-1 1 1 0 0,1 0-1 0 0,0 0 1 0 0,0 0 0 0 0,-1 0-1 0 0,1 0 1 0 0,0 1-1 0 0,0-1 1 0 0,-1 0-1 0 0,1 1 1 0 0,0 0-1 0 0,-1-1 1 0 0,2 2-445 0 0,-1 0 251 0 0,-1 0 0 0 0,0 0 0 0 0,1 0-1 0 0,-1 0 1 0 0,0 0 0 0 0,0 1 0 0 0,0-1 0 0 0,-1 0 0 0 0,1 1 0 0 0,0-1-1 0 0,-1 1 1 0 0,0-1 0 0 0,0 1 0 0 0,1-1 0 0 0,-2 1-251 0 0,3 28 532 0 0,-3 1 0 0 0,0-1 0 0 0,-3 0-1 0 0,0 0 1 0 0,-2 0 0 0 0,-1 2-532 0 0,-3 14-391 0 0,3-1 1 0 0,1 10 390 0 0,5-35-1590 0 0,1 0 1 0 0,0 0-1 0 0,5 18 1590 0 0,-3-27-2822 0 0,1 1 0 0 0,0-1 0 0 0,1 1 0 0 0,1 0 2822 0 0,3 6-5588 0 0</inkml:trace>
  <inkml:trace contextRef="#ctx0" brushRef="#br0" timeOffset="-3778.84">7846 4405 1296 0 0,'6'-4'866'0'0,"1"0"0"0"0,-1 1 1 0 0,0-1-1 0 0,1 1 0 0 0,-1 1 0 0 0,1-1 0 0 0,0 1 0 0 0,0 0 0 0 0,0 1 0 0 0,1-1-866 0 0,8-2 931 0 0,8-1 92 0 0,0 0 1 0 0,0 1-1 0 0,0 2 1 0 0,13 0-1024 0 0,-36 2 44 0 0,0 0-1 0 0,0 0 1 0 0,0 0 0 0 0,0 0 0 0 0,-1 0-1 0 0,1 0 1 0 0,0 1 0 0 0,0-1 0 0 0,0 0-1 0 0,0 1 1 0 0,0-1 0 0 0,0 0 0 0 0,0 1-1 0 0,0-1 1 0 0,-1 1 0 0 0,1 0 0 0 0,0-1-1 0 0,0 1 1 0 0,-1-1 0 0 0,1 1 0 0 0,0 0-1 0 0,-1 0 1 0 0,1-1 0 0 0,-1 1 0 0 0,1 0-1 0 0,-1 0 1 0 0,1 0-44 0 0,0 2 80 0 0,-1-1-1 0 0,1 1 1 0 0,0-1-1 0 0,-1 1 1 0 0,0 0-1 0 0,1-1 0 0 0,-1 1 1 0 0,0 0-1 0 0,0-1 1 0 0,-1 3-80 0 0,0 4 136 0 0,-1 0 0 0 0,0 0 0 0 0,-1 0 0 0 0,0 0 0 0 0,-2 6-136 0 0,-28 45 114 0 0,-2-2 0 0 0,-2-1-1 0 0,-35 38-113 0 0,54-70-162 0 0,-24 27-1741 0 0,10-21-3778 0 0,16-22-3225 0 0,10-10 7587 0 0</inkml:trace>
  <inkml:trace contextRef="#ctx0" brushRef="#br0" timeOffset="-3419.583">7741 4627 3329 0 0,'8'-5'9932'0'0,"28"-13"-8062"0"0,-16 11-1450 0 0,1 1 0 0 0,12-2-420 0 0,19-5-288 0 0,-46 11-113 0 0,1 0 0 0 0,0 1 0 0 0,-1 0 0 0 0,1 0 0 0 0,0 1-1 0 0,0 0 1 0 0,1 0 401 0 0,-4 0-1444 0 0,0 1-1 0 0,0-1 1 0 0,0 1 0 0 0,0 0-1 0 0,0 0 1 0 0,-1 0 0 0 0,5 2 1444 0 0,-4 0-2757 0 0</inkml:trace>
  <inkml:trace contextRef="#ctx0" brushRef="#br0" timeOffset="-3091.508">8213 4270 5009 0 0,'0'4'933'0'0,"-1"-1"-1"0"0,0 1 0 0 0,1-1 1 0 0,0 1-1 0 0,0 0 1 0 0,0-1-1 0 0,0 2-932 0 0,5 31 2438 0 0,-2-1-1669 0 0,-2 44 187 0 0,-1 78 144 0 0,-2-125-1470 0 0,-2 0-1 0 0,0-1 0 0 0,-8 27 371 0 0,10-52 357 0 0,-5 15-3537 0 0,4-20 644 0 0,0-13 719 0 0,2-7 1381 0 0,0 0 0 0 0,1 0 0 0 0,1-11 436 0 0,0 21 318 0 0,0 0 1 0 0,1 0-1 0 0,0 0 1 0 0,0 1 0 0 0,1-1-1 0 0,0 1 1 0 0,0 0-1 0 0,4-7-318 0 0,-6 13 188 0 0,0 1-1 0 0,0-1 1 0 0,1 0-1 0 0,-1 0 1 0 0,0 0-1 0 0,1 1 1 0 0,-1-1-1 0 0,1 1 1 0 0,-1-1-1 0 0,1 1 0 0 0,0 0 1 0 0,0-1-1 0 0,0 1 1 0 0,0 0-1 0 0,0 0 1 0 0,0 0-1 0 0,0 1 1 0 0,0-1-1 0 0,0 0 1 0 0,0 1-1 0 0,0-1 0 0 0,0 1 1 0 0,0 0-1 0 0,1 0 1 0 0,-1 0-1 0 0,0 0 1 0 0,0 0-1 0 0,0 0 1 0 0,1 0-1 0 0,-1 1 1 0 0,0-1-1 0 0,0 1-187 0 0,2 0 87 0 0,-1 1 0 0 0,1-1 0 0 0,-1 0 0 0 0,1-1 0 0 0,0 1 0 0 0,-1-1 0 0 0,3 1-87 0 0,-3-1-59 0 0,1 0 0 0 0,0 0 0 0 0,-1 1 0 0 0,1 0 0 0 0,-1 0 0 0 0,0 0 0 0 0,1 0 0 0 0,1 1 59 0 0,-1 0-565 0 0,0 0-1 0 0,0-1 0 0 0,1 0 0 0 0,-1 0 1 0 0,0 0-1 0 0,4 0 566 0 0,25 0-9800 0 0,-28-3 7115 0 0</inkml:trace>
  <inkml:trace contextRef="#ctx0" brushRef="#br0" timeOffset="-2763.487">8495 4411 4057 0 0,'0'-2'409'0'0,"0"0"1"0"0,1 0-1 0 0,-1 0 1 0 0,0 0-1 0 0,1 0 1 0 0,-1 0-1 0 0,1 0 1 0 0,0 0-1 0 0,0 0 1 0 0,0 0-1 0 0,0 0 1 0 0,0 0-1 0 0,0 1 1 0 0,0-1-1 0 0,0 0 1 0 0,2 0-410 0 0,0-1 424 0 0,0 0 0 0 0,1 0 1 0 0,-1 0-1 0 0,1 1 0 0 0,0-1 0 0 0,0 1 1 0 0,4-2-425 0 0,8-2 302 0 0,0 1 0 0 0,1 0 0 0 0,15-2-302 0 0,-19 4 153 0 0,-7 2-69 0 0,0-1-367 0 0,0 1 1 0 0,-1 0-1 0 0,1 0 1 0 0,0 0 0 0 0,-1 1-1 0 0,1 0 1 0 0,3 0 282 0 0,-9 0-188 0 0,1 1 0 0 0,0-1 0 0 0,0 0 0 0 0,0 0 0 0 0,0 1 0 0 0,0-1 0 0 0,-1 0 0 0 0,1 1 0 0 0,0-1 0 0 0,0 1 0 0 0,-1-1 0 0 0,1 1 1 0 0,0-1-1 0 0,-1 1 0 0 0,1 0 0 0 0,0-1 0 0 0,-1 1 0 0 0,1 0 0 0 0,-1-1 0 0 0,1 2 188 0 0,0-1-433 0 0,-1 1 0 0 0,0-1 0 0 0,1 1 0 0 0,-1 0 0 0 0,0-1-1 0 0,1 1 1 0 0,-1 0 0 0 0,0-1 0 0 0,0 1 0 0 0,-1 0 0 0 0,1-1 0 0 0,0 1 0 0 0,0 0 0 0 0,-1-1 0 0 0,0 1 433 0 0,-4 10-2482 0 0</inkml:trace>
  <inkml:trace contextRef="#ctx0" brushRef="#br0" timeOffset="-2762.487">8547 4459 3801 0 0,'-1'-1'164'0'0,"1"1"0"0"0,0 0 1 0 0,0 0-1 0 0,-1 0 0 0 0,1 0 0 0 0,0 0 1 0 0,-1 0-1 0 0,1-1 0 0 0,0 1 0 0 0,-1 0 1 0 0,1 0-1 0 0,-1 0 0 0 0,1 0 0 0 0,0 0 1 0 0,-1 0-1 0 0,1 0 0 0 0,0 0 0 0 0,-1 1 1 0 0,1-1-1 0 0,0 0 0 0 0,-1 0 0 0 0,1 0 1 0 0,0 0-1 0 0,-1 0 0 0 0,1 1 0 0 0,0-1 1 0 0,0 0-1 0 0,-1 0 0 0 0,1 0 0 0 0,0 1 1 0 0,0-1-1 0 0,-1 0 0 0 0,1 0 0 0 0,0 1 1 0 0,0-1-1 0 0,0 0 0 0 0,-1 1 0 0 0,1-1 1 0 0,0 0-1 0 0,0 0 0 0 0,0 1 0 0 0,0-1 1 0 0,0 0-1 0 0,0 1 0 0 0,0-1 0 0 0,-1 0 1 0 0,1 1-1 0 0,0-1 0 0 0,0 1 0 0 0,0-1 1 0 0,0 0-1 0 0,1 1 0 0 0,-1-1 0 0 0,0 0-164 0 0,0 1 55 0 0,0 0-1 0 0,0-1 1 0 0,0 1-1 0 0,0 0 1 0 0,1-1 0 0 0,-1 1-1 0 0,0-1 1 0 0,0 1-1 0 0,1-1 1 0 0,-1 1-1 0 0,0-1 1 0 0,1 1-1 0 0,-1-1 1 0 0,0 1 0 0 0,1-1-1 0 0,-1 1 1 0 0,1-1-1 0 0,-1 1 1 0 0,1-1-1 0 0,-1 0 1 0 0,1 1-1 0 0,-1-1 1 0 0,1 0-1 0 0,0 0 1 0 0,-1 1 0 0 0,1-1-1 0 0,-1 0 1 0 0,1 0-1 0 0,0 0 1 0 0,-1 0-1 0 0,1 1 1 0 0,0-1-1 0 0,-1 0 1 0 0,1 0-1 0 0,-1 0 1 0 0,1-1 0 0 0,0 1-1 0 0,0 0-54 0 0,129-17-3171 0 0,-79 16-6147 0 0,-46 0 7072 0 0</inkml:trace>
  <inkml:trace contextRef="#ctx0" brushRef="#br0" timeOffset="-2419.818">8600 4350 4961 0 0,'-4'0'433'0'0,"0"0"-1"0"0,1 1 1 0 0,-1 0 0 0 0,0 0-1 0 0,0 0 1 0 0,0 0 0 0 0,1 0-1 0 0,-1 1 1 0 0,1 0 0 0 0,-1 0-1 0 0,1 0 1 0 0,-1 0-1 0 0,1 0 1 0 0,0 1 0 0 0,0-1-1 0 0,0 1 1 0 0,1 0 0 0 0,-1 0-1 0 0,1 0 1 0 0,-1 0 0 0 0,1 1-1 0 0,0-1 1 0 0,-1 3-433 0 0,-6 11 530 0 0,2 0 0 0 0,-1 0 0 0 0,2 1 0 0 0,-2 9-530 0 0,2-8 473 0 0,1-4-260 0 0,1 1 0 0 0,1 0 0 0 0,0 0 0 0 0,1 0 0 0 0,0 4-213 0 0,2-15 3 0 0,0 0-1 0 0,0 0 0 0 0,0 0 1 0 0,0 0-1 0 0,1 0 1 0 0,0 0-1 0 0,0 0 0 0 0,0 0 1 0 0,1 0-1 0 0,-1-1 1 0 0,1 1-1 0 0,0-1 0 0 0,1 1 1 0 0,-1-1-1 0 0,1 0 1 0 0,0 1-1 0 0,0-1 1 0 0,0-1-1 0 0,1 1-2 0 0,-3-3-120 0 0,0 0 1 0 0,0 0-1 0 0,0 0 0 0 0,1 0 1 0 0,-1-1-1 0 0,0 1 0 0 0,1-1 1 0 0,-1 1-1 0 0,1-1 0 0 0,-1 1 1 0 0,0-1-1 0 0,1 0 1 0 0,-1 1-1 0 0,1-1 0 0 0,-1 0 1 0 0,1 0-1 0 0,-1 0 0 0 0,1 0 1 0 0,-1 0-1 0 0,1-1 120 0 0,2 0-499 0 0,-1 0 0 0 0,1 0 0 0 0,0 0 1 0 0,-1 0-1 0 0,1-1 0 0 0,-1 0 0 0 0,0 0 0 0 0,2-1 499 0 0,4-3-1752 0 0,0-1 0 0 0,0-1 0 0 0,0 0 0 0 0,-1 0-1 0 0,0-1 1753 0 0,17-20-3263 0 0,-16 10 3063 0 0</inkml:trace>
  <inkml:trace contextRef="#ctx0" brushRef="#br0" timeOffset="-2418.818">8656 4536 8 0 0,'1'-2'589'0'0,"0"-1"0"0"0,0 1 0 0 0,1 0 0 0 0,-1 0 0 0 0,0 0 0 0 0,1 0 0 0 0,0 0 0 0 0,-1 0 0 0 0,1 1 0 0 0,0-1 0 0 0,0 1 0 0 0,0-1 0 0 0,0 1 0 0 0,0-1 0 0 0,1 1 0 0 0,-1 0 0 0 0,0 0 0 0 0,1 0 0 0 0,-1 1 0 0 0,0-1 0 0 0,1 0 0 0 0,-1 1 0 0 0,1-1 0 0 0,-1 1 0 0 0,3 0-589 0 0,14-4-889 0 0,24-9 636 0 0,14-3-2390 0 0,-43 14 1356 0 0,22-5-4456 0 0,-28-1 2017 0 0</inkml:trace>
  <inkml:trace contextRef="#ctx0" brushRef="#br0" timeOffset="-2091.767">8932 4274 3297 0 0,'-4'4'1273'0'0,"1"-1"-1"0"0,0 1 1 0 0,0 0 0 0 0,1 0 0 0 0,-1 0 0 0 0,1 1-1273 0 0,-12 30 3557 0 0,0 41-2519 0 0,6-28 178 0 0,-8 32-1443 0 0,4 0-1 0 0,-1 57 228 0 0,15-90-3716 0 0,-2-44 2964 0 0,1 0 0 0 0,-1 0 0 0 0,1 0 0 0 0,0 0 0 0 0,0-1 0 0 0,0 1-1 0 0,1 0 1 0 0,-1-1 0 0 0,1 1 752 0 0,3 2-3056 0 0,1-5 315 0 0</inkml:trace>
  <inkml:trace contextRef="#ctx0" brushRef="#br0" timeOffset="-1685.616">9005 4268 1640 0 0,'-7'7'4960'0'0,"7"-7"-4731"0"0,-1 0 1 0 0,1 1-1 0 0,-1-1 1 0 0,1 0 0 0 0,-1 1-1 0 0,1-1 1 0 0,0 1-1 0 0,-1-1 1 0 0,1 0-1 0 0,-1 1 1 0 0,1-1 0 0 0,0 1-1 0 0,-1-1 1 0 0,1 1-1 0 0,0 0 1 0 0,0-1 0 0 0,-1 1-1 0 0,1-1 1 0 0,0 1-1 0 0,0-1 1 0 0,0 1-1 0 0,0 0-229 0 0,-4 38 3122 0 0,2 1-1 0 0,2 5-3121 0 0,-3 52 1400 0 0,-3-31-1117 0 0,-10 102 126 0 0,10-129-959 0 0,-1-1 1 0 0,-2 1-1 0 0,-5 8 550 0 0,6-24-1242 0 0,2 1 0 0 0,0-1 0 0 0,0 11 1242 0 0,5-22-1572 0 0,0-1 1 0 0,1 1-1 0 0,0-1 1 0 0,0 1-1 0 0,2 1 1572 0 0,-2-11-380 0 0,1 0-1 0 0,-1 0 1 0 0,1 0-1 0 0,0 0 1 0 0,-1 0-1 0 0,1 0 1 0 0,0 0-1 0 0,0 0 1 0 0,0-1-1 0 0,1 1 1 0 0,-1 0-1 0 0,0-1 1 0 0,1 1-1 0 0,-1 0 1 0 0,1-1 380 0 0,-1 1-261 0 0,6 1-515 0 0</inkml:trace>
  <inkml:trace contextRef="#ctx0" brushRef="#br0" timeOffset="-1357.569">9164 4520 3297 0 0,'2'-3'1095'0'0,"0"0"0"0"0,1 1 0 0 0,-1-1 0 0 0,1 1 0 0 0,-1-1 0 0 0,1 1 0 0 0,3-2-1095 0 0,27-13 3511 0 0,-18 12-2615 0 0,0 0 0 0 0,0 1 0 0 0,7-1-896 0 0,-17 4 87 0 0,0 1 1 0 0,0-1-1 0 0,0 1 0 0 0,0-1 0 0 0,0 2 1 0 0,0-1-1 0 0,0 0 0 0 0,0 1 0 0 0,0 0 1 0 0,-1 0-1 0 0,1 1 0 0 0,2 0-87 0 0,-4-1-11 0 0,-1 1-1 0 0,1-1 1 0 0,-1 1-1 0 0,0-1 1 0 0,1 1-1 0 0,-1 0 1 0 0,0 0-1 0 0,0 0 1 0 0,0 0-1 0 0,0 0 1 0 0,-1 0 0 0 0,1 0-1 0 0,-1 1 1 0 0,1-1-1 0 0,-1 1 1 0 0,0-1-1 0 0,0 1 1 0 0,0-1-1 0 0,0 1 1 0 0,0 0-1 0 0,0-1 1 0 0,-1 4 11 0 0,2 8-611 0 0,-1 0 1 0 0,-1 0-1 0 0,0 0 0 0 0,-1 1 1 0 0,0-1-1 0 0,-2 3 611 0 0,-19 85-8502 0 0,19-91 7117 0 0,-4 12-1198 0 0,-2-6 769 0 0</inkml:trace>
  <inkml:trace contextRef="#ctx0" brushRef="#br0" timeOffset="-1029.494">9245 4679 5705 0 0,'-2'0'3153'0'0,"0"4"-1153"0"0,-2 0-479 0 0,-2 0-241 0 0,2 6-456 0 0,2-2-384 0 0,-2 3-288 0 0,2 5-304 0 0,2-4-16 0 0,-2 4-464 0 0,0 2-376 0 0,2 2-417 0 0,-2-2-655 0 0,0 1-328 0 0,0-5-401 0 0,4 4-552 0 0,-10-8 2337 0 0</inkml:trace>
  <inkml:trace contextRef="#ctx0" brushRef="#br0" timeOffset="-1028.494">9100 4863 4673 0 0,'1'-1'8102'0'0,"7"-3"-5634"0"0,14-2-1601 0 0,118-9 280 0 0,-41 4-2380 0 0,2 5-4768 0 0,-65 12 496 0 0,-26-4 3784 0 0,6 0-1068 0 0</inkml:trace>
  <inkml:trace contextRef="#ctx0" brushRef="#br0" timeOffset="-685.852">9654 4540 3465 0 0,'0'-2'316'0'0,"1"0"0"0"0,-1-1 0 0 0,1 1 0 0 0,0 0 0 0 0,0 0 0 0 0,0 0 0 0 0,0 0-1 0 0,0 0 1 0 0,0 0 0 0 0,0 0 0 0 0,1 0 0 0 0,-1 1 0 0 0,1-1 0 0 0,-1 0 0 0 0,1 1 0 0 0,0-1 0 0 0,1 0-316 0 0,1 0 209 0 0,-1 0 0 0 0,1 0 0 0 0,-1 1 0 0 0,1-1 0 0 0,0 1 0 0 0,-1 0 0 0 0,1 0 0 0 0,0 0 0 0 0,0 0 0 0 0,2 1-209 0 0,-1-1 43 0 0,-1 1 1 0 0,1 0 0 0 0,0 0 0 0 0,0 0 0 0 0,0 1 0 0 0,-1-1 0 0 0,1 1 0 0 0,0 1 0 0 0,0-1 0 0 0,-1 1-1 0 0,1-1 1 0 0,-1 1 0 0 0,0 0 0 0 0,1 1 0 0 0,-1-1 0 0 0,0 1 0 0 0,2 2-44 0 0,-4-4-13 0 0,-1 1 0 0 0,1 0-1 0 0,-1 0 1 0 0,0 0 0 0 0,0 0 0 0 0,0 0 0 0 0,0 0 0 0 0,0 0-1 0 0,0 0 1 0 0,0 0 0 0 0,-1 0 0 0 0,1 0 0 0 0,-1 0 0 0 0,1 1-1 0 0,-1-1 1 0 0,0 0 0 0 0,0 0 0 0 0,0 1 0 0 0,0-1 0 0 0,0 0-1 0 0,-1 0 1 0 0,1 1 0 0 0,-1-1 0 0 0,1 0 0 0 0,-1 0 0 0 0,0 0-1 0 0,0 0 1 0 0,0 0 0 0 0,0 0 0 0 0,0 0 0 0 0,0 0 0 0 0,-1 0-1 0 0,0 0 14 0 0,-1 3-24 0 0,0-1 0 0 0,-1 0-1 0 0,1 0 1 0 0,-1-1 0 0 0,0 1 0 0 0,0-1-1 0 0,0 0 1 0 0,-1 0 0 0 0,1 0-1 0 0,-1-1 1 0 0,0 0 0 0 0,1 0-1 0 0,-1 0 1 0 0,-1 0 24 0 0,-15 3 143 0 0,0 1 1 0 0,0 1-1 0 0,1 1 0 0 0,0 0 0 0 0,0 2 1 0 0,1 0-1 0 0,-13 10-143 0 0,29-18 125 0 0,-1 1 0 0 0,1 0 0 0 0,0 1-1 0 0,-1-1 1 0 0,1 1 0 0 0,1-1 0 0 0,-1 1 0 0 0,1 0 0 0 0,-1 0 0 0 0,1 0 0 0 0,0 0-1 0 0,0 0 1 0 0,1 1-125 0 0,0-3 52 0 0,1-1-1 0 0,0 0 0 0 0,-1 1 0 0 0,1-1 1 0 0,0 0-1 0 0,0 1 0 0 0,0-1 0 0 0,0 1 1 0 0,0-1-1 0 0,0 0 0 0 0,1 1 0 0 0,-1-1 1 0 0,0 0-1 0 0,1 1 0 0 0,-1-1 0 0 0,1 0 0 0 0,-1 1 1 0 0,1 0-52 0 0,0-1 16 0 0,1 0 0 0 0,-1 0 0 0 0,0 0 0 0 0,0 1 0 0 0,1-1 1 0 0,-1 0-1 0 0,1 0 0 0 0,-1-1 0 0 0,1 1 0 0 0,-1 0 0 0 0,1 0 1 0 0,-1-1-1 0 0,1 1 0 0 0,0-1 0 0 0,-1 0 0 0 0,1 1 0 0 0,0-1 0 0 0,1 0-16 0 0,6 0-30 0 0,0 0-1 0 0,-1 0 1 0 0,1-1-1 0 0,0 0 1 0 0,5-2 30 0 0,13-1-354 0 0,16-4-2157 0 0,0-1 0 0 0,0-2 0 0 0,2-2 2511 0 0,-19 3-2958 0 0,-6-5-669 0 0</inkml:trace>
  <inkml:trace contextRef="#ctx0" brushRef="#br0" timeOffset="-359.294">10015 4387 6785 0 0,'0'0'173'0'0,"1"-1"-1"0"0,-1 1 0 0 0,1-1 0 0 0,0 1 0 0 0,-1 0 1 0 0,1-1-1 0 0,-1 1 0 0 0,1 0 0 0 0,0 0 0 0 0,-1-1 0 0 0,1 1 1 0 0,0 0-1 0 0,-1 0 0 0 0,1 0 0 0 0,0 0 0 0 0,0 0 0 0 0,-1 0 1 0 0,1 0-1 0 0,0 0 0 0 0,-1 0 0 0 0,1 0 0 0 0,0 0 1 0 0,-1 1-1 0 0,1-1 0 0 0,0 0 0 0 0,-1 0 0 0 0,1 1 0 0 0,0-1 1 0 0,-1 0-1 0 0,1 1 0 0 0,-1-1 0 0 0,1 1 0 0 0,0-1 0 0 0,-1 0 1 0 0,1 1-1 0 0,-1 0 0 0 0,0-1 0 0 0,1 1 0 0 0,-1-1 1 0 0,1 1-1 0 0,-1-1 0 0 0,0 1 0 0 0,1 0 0 0 0,-1-1 0 0 0,0 1 1 0 0,0 0-1 0 0,0-1 0 0 0,1 1 0 0 0,-1 0 0 0 0,0-1 0 0 0,0 1 1 0 0,0 0-1 0 0,0 0-172 0 0,0 6 354 0 0,1 1 0 0 0,-2 0 0 0 0,1-1 0 0 0,-1 1 1 0 0,0 0-355 0 0,0 3 631 0 0,-2 38 416 0 0,2 1 0 0 0,3-1 0 0 0,6 37-1047 0 0,0-33-5249 0 0,14 47 5249 0 0,-12-72-4404 0 0,-1-11-1813 0 0,-5-9 905 0 0</inkml:trace>
  <inkml:trace contextRef="#ctx0" brushRef="#br1" timeOffset="-20871.633">3228 362 8 0 0,'-1'1'124'0'0,"1"0"1"0"0,-1 0-1 0 0,0-1 1 0 0,0 1-1 0 0,1 0 1 0 0,-1 0-1 0 0,0 0 1 0 0,1 0-1 0 0,-1 0 1 0 0,1 0-1 0 0,-1 0 1 0 0,1 0-1 0 0,0 0 1 0 0,-1 0-1 0 0,1 0 1 0 0,0 0-1 0 0,0 0 1 0 0,-1 1-1 0 0,1-1 1 0 0,0 1-125 0 0,0 30 1671 0 0,0-12-924 0 0,0-8-252 0 0,0 0 1 0 0,1-1-1 0 0,0 1 0 0 0,0 0 1 0 0,3 4-496 0 0,-2-3 530 0 0,0 1 0 0 0,0-1 0 0 0,-1 1 0 0 0,-1 2-530 0 0,-10 134 2583 0 0,2-37 234 0 0,5 65-2817 0 0,2-61 838 0 0,-6-1 0 0 0,-6 19-838 0 0,-5 59 217 0 0,-7 31-140 0 0,3-39 54 0 0,5-21-39 0 0,1-21 18 0 0,5 26-110 0 0,-2 108-35 0 0,-1 68 174 0 0,4-14-97 0 0,4-177-252 0 0,3-81 119 0 0,-10 186-1563 0 0,-11-101-963 0 0,8-60-3944 0 0,12-72 3437 0 0,-2-2 27 0 0</inkml:trace>
  <inkml:trace contextRef="#ctx0" brushRef="#br1" timeOffset="-19684.379">3056 4262 40 0 0,'11'-5'2082'0'0,"-10"5"-2018"0"0,-1-1 0 0 0,1 1 0 0 0,-1-1 0 0 0,1 1 0 0 0,-1 0 0 0 0,1-1 0 0 0,-1 1 0 0 0,1 0 0 0 0,0-1 0 0 0,-1 1 0 0 0,1 0 0 0 0,0 0 0 0 0,-1 0 0 0 0,1 0 0 0 0,0-1 0 0 0,-1 1 0 0 0,1 0 0 0 0,0 0 0 0 0,-1 0 0 0 0,1 0 0 0 0,0 0 0 0 0,0 1-64 0 0,1-1 138 0 0,0 0 1 0 0,0 0-1 0 0,0 0 1 0 0,0-1-1 0 0,0 1 0 0 0,0-1 1 0 0,1 1-1 0 0,-1-1 0 0 0,0 1 1 0 0,0-1-1 0 0,0 0 1 0 0,-1 0-1 0 0,2-1-138 0 0,0 1 144 0 0,-1 0 1 0 0,0 0-1 0 0,0 0 1 0 0,1 0-1 0 0,-1 0 0 0 0,1 0 1 0 0,-1 1-1 0 0,1-1 1 0 0,-1 1-1 0 0,1 0 0 0 0,0 0-144 0 0,217 9 7843 0 0,118-19-4709 0 0,159 7-1472 0 0,-394 2-1503 0 0,134-6 232 0 0,148-11-124 0 0,-335 16-136 0 0,152 4-39 0 0,12 9-92 0 0,-144-7 30 0 0,34 4 21 0 0,-19-1 112 0 0,33-4-163 0 0,44 2-10 0 0,-21 0 46 0 0,-28-1-146 0 0,97 17 110 0 0,-159-14-21 0 0,-5 0-26 0 0,1-2 1 0 0,32-2 46 0 0,178-3-992 0 0,-185 5 514 0 0,-17 1-30 0 0,55 5-1569 0 0,-13 0-2334 0 0,-78-8 721 0 0,1 0 0 0 0,13 5 3690 0 0,-12-3-2245 0 0,7-4-298 0 0</inkml:trace>
  <inkml:trace contextRef="#ctx0" brushRef="#br0" timeOffset="4545.801">2603 347 2809 0 0,'10'-7'1333'0'0,"-1"0"0"0"0,1 0 0 0 0,0 1 0 0 0,0 0 0 0 0,1 1 0 0 0,10-4-1333 0 0,-14 7 253 0 0,1 0 0 0 0,-1 0 0 0 0,1 1 0 0 0,0 0 0 0 0,-1 0 0 0 0,1 1 0 0 0,0 0 0 0 0,0 0 0 0 0,0 1 1 0 0,4 1-254 0 0,6 0 386 0 0,24 6 348 0 0,-40-7-706 0 0,0-1 0 0 0,0 1 0 0 0,0 0 1 0 0,0 0-1 0 0,0 1 0 0 0,0-1 0 0 0,0 0 1 0 0,0 1-1 0 0,0-1 0 0 0,-1 1 1 0 0,1-1-1 0 0,0 1 0 0 0,-1 0 0 0 0,1 0 1 0 0,-1-1-1 0 0,1 3-28 0 0,0 2-57 0 0,1-1 0 0 0,-1 1 0 0 0,0 0 0 0 0,-1 1-1 0 0,0-1 1 0 0,0 0 0 0 0,0 0 0 0 0,0 1 0 0 0,-1-1 0 0 0,0 0 0 0 0,-1 0 0 0 0,1 1 0 0 0,-1-1 0 0 0,0 0 0 0 0,-1 0 0 0 0,0 0 0 0 0,0 0 0 0 0,0 0 0 0 0,0 0-1 0 0,-1 0 1 0 0,0-1 0 0 0,0 0 0 0 0,-1 1 0 0 0,0-1 57 0 0,-5 9-456 0 0,-2-1 0 0 0,0 0-1 0 0,0 0 1 0 0,-1-1 0 0 0,-1-1 0 0 0,0 0-1 0 0,-1-1 1 0 0,-7 5 456 0 0,-67 44 143 0 0,87-58-112 0 0,0-1 0 0 0,0 1 0 0 0,0 0 0 0 0,0-1 0 0 0,0 1 0 0 0,0-1 0 0 0,0 1 0 0 0,0-1 0 0 0,0 0 0 0 0,0 1 0 0 0,0-1 0 0 0,0 0 0 0 0,0 0 0 0 0,0 1 0 0 0,-1-1 0 0 0,1 0 1 0 0,0 0-1 0 0,0-1 0 0 0,0 1 0 0 0,-1 0-31 0 0,0-1 79 0 0,0 0 1 0 0,0 0-1 0 0,1-1 1 0 0,-1 1-1 0 0,1 0 0 0 0,-1-1 1 0 0,1 1-1 0 0,0-1 1 0 0,-1 0-1 0 0,1 1 1 0 0,-1-2-80 0 0,2 2 37 0 0,0 1 1 0 0,-1-1-1 0 0,1 0 1 0 0,0 1-1 0 0,-1-1 1 0 0,1 1 0 0 0,-1-1-1 0 0,1 1 1 0 0,-1-1-1 0 0,1 1 1 0 0,-1-1-1 0 0,1 1 1 0 0,-1-1-1 0 0,1 1 1 0 0,-1 0-1 0 0,0-1 1 0 0,1 1-1 0 0,-1 0 1 0 0,0 0-1 0 0,1-1 1 0 0,-1 1-1 0 0,0 0 1 0 0,1 0 0 0 0,-1 0-1 0 0,0 0 1 0 0,0 0-1 0 0,1 0 1 0 0,-1 0-1 0 0,0 0 1 0 0,1 0-1 0 0,-1 0 1 0 0,0 0-1 0 0,1 1 1 0 0,-1-1-1 0 0,0 0-37 0 0,0 0 30 0 0,1 0-1 0 0,-1 0 0 0 0,1 0 0 0 0,-1 0 0 0 0,1 0 0 0 0,-1-1 0 0 0,1 1 0 0 0,0 0 1 0 0,-1 0-1 0 0,1-1 0 0 0,-1 1 0 0 0,1 0 0 0 0,-1 0 0 0 0,1-1 0 0 0,0 1 0 0 0,-1 0 0 0 0,1-1 1 0 0,0 1-1 0 0,-1-1 0 0 0,1 1 0 0 0,0 0 0 0 0,0-1 0 0 0,-1 1 0 0 0,1-1 0 0 0,0 1 1 0 0,0-1-1 0 0,0 1 0 0 0,-1-1 0 0 0,1 1 0 0 0,0-1 0 0 0,0 1 0 0 0,0-1 0 0 0,0 1 1 0 0,0-1-1 0 0,0 1 0 0 0,0-1-29 0 0,0 0 28 0 0,0 1 1 0 0,0-1 0 0 0,0 1 0 0 0,-1-1-1 0 0,1 0 1 0 0,0 1 0 0 0,0-1 0 0 0,0 0-1 0 0,0 1 1 0 0,0-1 0 0 0,1 0-1 0 0,-1 1 1 0 0,0-1 0 0 0,0 1 0 0 0,0-1-1 0 0,0 0 1 0 0,1 1 0 0 0,-1-1-1 0 0,0 1 1 0 0,1-1 0 0 0,-1 1 0 0 0,0-1-1 0 0,1 1 1 0 0,-1-1 0 0 0,1 1-1 0 0,-1-1 1 0 0,1 1 0 0 0,0-1-29 0 0,5 0 195 0 0,-5 0-153 0 0,1 1 0 0 0,-1-1 0 0 0,0 1 0 0 0,1 0 0 0 0,-1 0 0 0 0,1 0 0 0 0,-1 0 0 0 0,1 0 0 0 0,-1 0 0 0 0,0 0 0 0 0,1 0 0 0 0,-1 0 0 0 0,1 1 0 0 0,-1-1 0 0 0,0 1 0 0 0,1-1 0 0 0,-1 1 0 0 0,0-1 0 0 0,1 1 0 0 0,-1 0 0 0 0,1 0-42 0 0,4 3 39 0 0,0-1 1 0 0,1 1-1 0 0,-1-1 0 0 0,1-1 0 0 0,0 1 0 0 0,0-1 0 0 0,0 0 0 0 0,0-1 0 0 0,0 0 0 0 0,1 0-39 0 0,125 7-3095 0 0,-123-6 1803 0 0,0 0 0 0 0,0 0 0 0 0,0 2 0 0 0,0-1 0 0 0,6 4 1292 0 0,6 2-2491 0 0,17 1-1617 0 0</inkml:trace>
  <inkml:trace contextRef="#ctx0" brushRef="#br0" timeOffset="1171.591">255 245 808 0 0,'21'-9'3856'0'0,"1"0"-1"0"0,19-5-3855 0 0,22-3 3954 0 0,6 2-3954 0 0,-59 13 231 0 0,-7 1-156 0 0,1 1 0 0 0,-1-1 0 0 0,1 1 0 0 0,-1-1 0 0 0,1 1 0 0 0,-1 1 0 0 0,1-1 0 0 0,-1 0 0 0 0,0 1 0 0 0,1-1 0 0 0,-1 1 0 0 0,1 0 0 0 0,-1 0 0 0 0,0 1 0 0 0,3 1-75 0 0,-5-3 39 0 0,1 1 1 0 0,-1 0 0 0 0,0 0 0 0 0,-1 0-1 0 0,1 0 1 0 0,0 0 0 0 0,0 0-1 0 0,0 0 1 0 0,0 0 0 0 0,-1 0 0 0 0,1 0-1 0 0,-1 0 1 0 0,1 0 0 0 0,-1 0-1 0 0,1 1 1 0 0,-1-1 0 0 0,1 0 0 0 0,-1 1-40 0 0,0 0 56 0 0,0 0 1 0 0,0 1-1 0 0,0-1 1 0 0,0 0-1 0 0,0 1 1 0 0,-1-1 0 0 0,1 0-1 0 0,-1 0 1 0 0,0 1-1 0 0,1-1 1 0 0,-1 0 0 0 0,0 0-1 0 0,-1 1-56 0 0,-11 18 196 0 0,0-1 0 0 0,-2-1-1 0 0,0 0 1 0 0,-1-2-1 0 0,-1 1 1 0 0,-8 5-196 0 0,-18 21 160 0 0,-127 121-474 0 0,49-65-4680 0 0,114-94 3878 0 0,1 0 0 0 0,-1 0 0 0 0,1 0 0 0 0,-3 6 1116 0 0,-15 14-5089 0 0,9-17 3345 0 0</inkml:trace>
  <inkml:trace contextRef="#ctx0" brushRef="#br0" timeOffset="1530.886">1 509 8346 0 0,'10'-2'2600'0'0,"4"0"-1191"0"0,5-6-345 0 0,1 2-128 0 0,-2 0-304 0 0,4 1-208 0 0,-2-1-176 0 0,4 0-128 0 0,-3 2-144 0 0,1-6-384 0 0,0 2-328 0 0,-4-2-560 0 0,-2 4-609 0 0,0 6-599 0 0,0-2-961 0 0,19 24-1216 0 0,-25-22 3929 0 0</inkml:trace>
  <inkml:trace contextRef="#ctx0" brushRef="#br0" timeOffset="1858.934">626 130 3985 0 0,'-3'5'1145'0'0,"1"-1"0"0"0,0 1-1 0 0,0-1 1 0 0,0 1 0 0 0,1 0 0 0 0,-1 3-1145 0 0,-8 52 2878 0 0,10-58-2751 0 0,-8 78 2155 0 0,3 60-2282 0 0,7-83-1558 0 0,5 31 1558 0 0,-5-45-4921 0 0,-1-61-1750 0 0,0-3 3729 0 0,1-5 2928 0 0,-1 1 0 0 0,-2-15 14 0 0,-1 21 281 0 0,0 4 387 0 0,0 1 1 0 0,2-1 0 0 0,0-2-669 0 0,0 14 352 0 0,0 0 1 0 0,0 0-1 0 0,0 0 1 0 0,1 1-1 0 0,0-1 1 0 0,-1 0-1 0 0,1 0 1 0 0,0 0-1 0 0,0 1 1 0 0,1-1-1 0 0,-1 0 1 0 0,0 1-1 0 0,1-1 1 0 0,0 1-1 0 0,-1 0 1 0 0,1-1-1 0 0,2 0-352 0 0,-2 1 319 0 0,1 1-1 0 0,-1 0 1 0 0,1 0-1 0 0,0 0 0 0 0,0 0 1 0 0,-1 1-1 0 0,1-1 1 0 0,0 1-1 0 0,0-1 0 0 0,0 1 1 0 0,0 0-1 0 0,-1 0 0 0 0,1 0 1 0 0,0 1-1 0 0,0-1 1 0 0,2 1-319 0 0,24 0 805 0 0,64-6-1727 0 0,-27 2-7452 0 0,-55 2 3886 0 0</inkml:trace>
  <inkml:trace contextRef="#ctx0" brushRef="#br0" timeOffset="2186.981">933 218 7874 0 0,'0'-2'256'0'0,"1"1"0"0"0,-1-1 0 0 0,0 1 1 0 0,1 0-1 0 0,-1-1 0 0 0,1 1 0 0 0,-1 0 1 0 0,1 0-1 0 0,0-1 0 0 0,0 1 0 0 0,-1 0 1 0 0,1 0-1 0 0,0 0 0 0 0,0 0 0 0 0,0 0 0 0 0,0 0 1 0 0,0 0-1 0 0,1 0 0 0 0,-1 0 0 0 0,0 1 1 0 0,0-1-1 0 0,0 0 0 0 0,1 1 0 0 0,-1-1 1 0 0,0 1-1 0 0,1-1 0 0 0,-1 1 0 0 0,0 0 1 0 0,2-1-257 0 0,7-1 205 0 0,0 0 0 0 0,0 1 0 0 0,10-1-205 0 0,-10 1 325 0 0,71-8-927 0 0,-51 12-1371 0 0,-15 4-4806 0 0,-14-5 3325 0 0,-5 2 25 0 0</inkml:trace>
  <inkml:trace contextRef="#ctx0" brushRef="#br0" timeOffset="2187.981">977 323 3737 0 0,'-2'0'454'0'0,"0"0"1"0"0,0 0-1 0 0,0 0 1 0 0,1 1 0 0 0,-1-1-1 0 0,0 1 1 0 0,0-1-1 0 0,0 1 1 0 0,1 0-1 0 0,-1-1 1 0 0,0 1-1 0 0,1 0 1 0 0,-2 1-455 0 0,3-2 130 0 0,-1 1 0 0 0,0-1 0 0 0,1 1 0 0 0,-1 0 0 0 0,1-1 0 0 0,-1 1 0 0 0,1 0 0 0 0,-1-1 0 0 0,1 1 0 0 0,-1 0 0 0 0,1 0 0 0 0,0-1 0 0 0,-1 1 0 0 0,1 0 0 0 0,0 0 0 0 0,-1 0 0 0 0,1 0 0 0 0,0-1 0 0 0,0 1 0 0 0,0 0 0 0 0,0 0 0 0 0,0 0 0 0 0,0 0 0 0 0,0 0 0 0 0,0-1 0 0 0,1 1 0 0 0,-1 0 0 0 0,0 0 0 0 0,0 0-130 0 0,1-1 26 0 0,0 1-1 0 0,-1-1 0 0 0,1 1 1 0 0,0-1-1 0 0,-1 0 1 0 0,1 1-1 0 0,0-1 1 0 0,-1 0-1 0 0,1 0 0 0 0,0 1 1 0 0,0-1-1 0 0,0 0 1 0 0,-1 0-1 0 0,1 0 0 0 0,0 0 1 0 0,0 0-1 0 0,-1 0 1 0 0,1 0-1 0 0,0 0 1 0 0,0 0-1 0 0,-1-1 0 0 0,1 1-25 0 0,28-4-511 0 0,-17 2 18 0 0,13-3-3415 0 0,0 0 1 0 0,15-6 3907 0 0,-26 3-2562 0 0,-6-1-24 0 0</inkml:trace>
  <inkml:trace contextRef="#ctx0" brushRef="#br0" timeOffset="2530.651">1020 198 3409 0 0,'-8'5'830'0'0,"-1"0"0"0"0,1 0 0 0 0,0 1 1 0 0,1 0-1 0 0,-1 0 0 0 0,1 1 0 0 0,1 0 1 0 0,-1 0-831 0 0,1 1 399 0 0,1 0 1 0 0,0 0-1 0 0,1 1 1 0 0,-1-1-1 0 0,1 1 1 0 0,1 0-1 0 0,0 0 1 0 0,0 2-400 0 0,-1 2 311 0 0,0-2-47 0 0,0 1 0 0 0,1 0 0 0 0,0-1 0 0 0,1 1 0 0 0,0 0 0 0 0,1 0 0 0 0,1 0 0 0 0,0 0 0 0 0,0 0 0 0 0,1 2-264 0 0,0-12 0 0 0,0 1 0 0 0,-1 0 0 0 0,1-1-1 0 0,0 1 1 0 0,0-1 0 0 0,0 0 0 0 0,0 1 0 0 0,1-1-1 0 0,-1 0 1 0 0,0 0 0 0 0,1 0 0 0 0,0 0 0 0 0,0 0 0 0 0,-1 0-1 0 0,1 0 1 0 0,0 0 0 0 0,0-1 0 0 0,1 1 0 0 0,-1-1-1 0 0,0 0 1 0 0,0 1 0 0 0,1-1 0 0 0,-1 0 0 0 0,1 0 0 0 0,-1-1-1 0 0,1 1 1 0 0,0 0 0 0 0,0-1-198 0 0,-1 0-1 0 0,0 0 1 0 0,1 0 0 0 0,-1 0-1 0 0,1 0 1 0 0,-1-1 0 0 0,0 1-1 0 0,1-1 1 0 0,-1 1-1 0 0,0-1 1 0 0,0 0 0 0 0,1 0-1 0 0,-1 0 1 0 0,0 0 0 0 0,0 0-1 0 0,0 0 1 0 0,0-1-1 0 0,0 1 1 0 0,1-2 198 0 0,11-10-2072 0 0,-9 10 1259 0 0,-1-1-1 0 0,0 1 1 0 0,1-1-1 0 0,-1 0 1 0 0,-1-1 0 0 0,1 1-1 0 0,-1-1 1 0 0,0 1-1 0 0,0-1 1 0 0,0 0-1 0 0,0 0 1 0 0,0-3 813 0 0,6-31-824 0 0,-3 6 1821 0 0,1 12 2739 0 0,2 6 1955 0 0,-8 14-5521 0 0,0 0 1 0 0,0 0-1 0 0,-1 0 0 0 0,1 1 0 0 0,0-1 0 0 0,0 0 0 0 0,0 0 0 0 0,1 0 0 0 0,-1 1 0 0 0,0-1 0 0 0,0 0 0 0 0,0 1 0 0 0,0-1 0 0 0,1 1 0 0 0,-1 0 1 0 0,0-1-1 0 0,1 1 0 0 0,-1 0 0 0 0,0 0 0 0 0,0 0 0 0 0,1 0-170 0 0,0-1 41 0 0,0 1 1 0 0,-1 0-1 0 0,1-1 1 0 0,0 1-1 0 0,-1-1 1 0 0,1 0-1 0 0,-1 1 1 0 0,1-1-1 0 0,-1 0 1 0 0,1 0-1 0 0,-1 0 1 0 0,2-1-42 0 0,14-7-73 0 0,-15 9-173 0 0,-1 0-1 0 0,0 0 1 0 0,1 0 0 0 0,-1 0-1 0 0,0 0 1 0 0,1 0-1 0 0,-1 0 1 0 0,0 0-1 0 0,1 0 1 0 0,-1 1-1 0 0,0-1 1 0 0,1 1-1 0 0,-1-1 1 0 0,0 1 0 0 0,0-1-1 0 0,0 1 1 0 0,0 0-1 0 0,1-1 1 0 0,-1 1-1 0 0,0 0 1 0 0,0 0-1 0 0,0 0 247 0 0,12 7-6263 0 0,-13-10 3768 0 0</inkml:trace>
  <inkml:trace contextRef="#ctx0" brushRef="#br0" timeOffset="2858.699">1209 180 1392 0 0,'-8'16'5720'0'0,"5"-12"-5244"0"0,1 0-1 0 0,-1 0 0 0 0,1 1 0 0 0,1-1 0 0 0,-1 1 0 0 0,1-1 0 0 0,-1 1 1 0 0,1 0-1 0 0,1-1 0 0 0,-1 4-475 0 0,-19 155 1267 0 0,17-124-1981 0 0,2-22-325 0 0,0 1 0 0 0,1-1 1 0 0,0 0-1 0 0,3 11 1039 0 0,1-3-5089 0 0,-4-24 1964 0 0</inkml:trace>
  <inkml:trace contextRef="#ctx0" brushRef="#br0" timeOffset="2859.699">1340 107 2088 0 0,'2'8'4893'0'0,"-4"17"-2906"0"0,2-20-1253 0 0,-3 29 1437 0 0,-2 0 0 0 0,-1 2-2171 0 0,-8 55 1789 0 0,-5 168 233 0 0,16-89-3867 0 0,3-148 1094 0 0,3 37-3144 0 0,-3-50 1775 0 0,1 0 1 0 0,1 0-1 0 0,0 0 1 0 0,3 8 2119 0 0,0-8-2854 0 0</inkml:trace>
  <inkml:trace contextRef="#ctx0" brushRef="#br0" timeOffset="3186.743">1582 249 4689 0 0,'12'-11'2371'0'0,"2"0"0"0"0,-1 1 1 0 0,14-8-2372 0 0,-26 17 126 0 0,0 1 0 0 0,1-1 0 0 0,-1 1 0 0 0,1-1 1 0 0,-1 1-1 0 0,1 0 0 0 0,-1 0 0 0 0,1-1 1 0 0,0 1-1 0 0,-1 0 0 0 0,1 0 0 0 0,-1 0 1 0 0,1 1-1 0 0,-1-1 0 0 0,1 0 0 0 0,-1 1 1 0 0,1-1-1 0 0,-1 1 0 0 0,1-1 0 0 0,-1 1 1 0 0,0-1-1 0 0,1 1 0 0 0,-1 0 0 0 0,0 0 1 0 0,1 0-1 0 0,-1 0 0 0 0,0 0 0 0 0,0 0 1 0 0,1 1-127 0 0,4 4 334 0 0,1 1 0 0 0,-2 0 1 0 0,1 0-1 0 0,2 4-334 0 0,-8-10 24 0 0,4 5 27 0 0,0 0 0 0 0,-1 1 0 0 0,0-1 0 0 0,0 1 0 0 0,-1 0 0 0 0,0 0 0 0 0,0 0 0 0 0,0 0-1 0 0,-1 0 1 0 0,0 1 0 0 0,0-1 0 0 0,-1 1-51 0 0,0 16-184 0 0,-2-1-1 0 0,0 1 0 0 0,-2 2 185 0 0,1 1-348 0 0,-2-2-1007 0 0,0-1 0 0 0,-2 0 0 0 0,-1 0 0 0 0,-4 7 1355 0 0,0 2-3739 0 0,6 2-2249 0 0,0-26 4609 0 0</inkml:trace>
  <inkml:trace contextRef="#ctx0" brushRef="#br0" timeOffset="3530.415">1618 406 2256 0 0,'-2'6'1977'0'0,"2"-8"-481"0"0,-2 6-256 0 0,2-2 57 0 0,2 2-313 0 0,0 10-472 0 0,-2 0-64 0 0,2 4-288 0 0,-1-4-264 0 0,1-3-200 0 0,-2 3-384 0 0,2 0-480 0 0,-2 6-657 0 0,-2 4-615 0 0,8 4-753 0 0,-12-15 2553 0 0</inkml:trace>
  <inkml:trace contextRef="#ctx0" brushRef="#br0" timeOffset="3531.415">1475 634 3721 0 0,'-1'9'8508'0'0,"1"-2"-4987"0"0,11 3-2417 0 0,-6-8-1045 0 0,0 0 0 0 0,0-1 0 0 0,0 1 0 0 0,0-1 0 0 0,0-1 1 0 0,0 1-1 0 0,0-1 0 0 0,0 1 0 0 0,0-2 0 0 0,1 1 0 0 0,-1 0 0 0 0,0-1 0 0 0,0 0 0 0 0,1-1-59 0 0,2 1-114 0 0,0 0-1 0 0,0 0 1 0 0,1 1-1 0 0,-1 0 1 0 0,7 1 114 0 0,-3 0-701 0 0,1 0-1 0 0,0-1 1 0 0,0 0 0 0 0,0-1-1 0 0,-1 0 1 0 0,1-1 0 0 0,0-1-1 0 0,-1 0 1 0 0,9-3 701 0 0,33-1-6541 0 0,-31-3 2357 0 0</inkml:trace>
  <inkml:trace contextRef="#ctx0" brushRef="#br0" timeOffset="3858.462">1949 374 2465 0 0,'0'-2'244'0'0,"0"0"0"0"0,0 0 0 0 0,0-1 0 0 0,1 1 0 0 0,-1 0 0 0 0,1 0 0 0 0,0 0 0 0 0,-1 0 0 0 0,1 0 0 0 0,0 0 0 0 0,0 0 0 0 0,0 0 0 0 0,1 0 0 0 0,-1 0 0 0 0,0 0 0 0 0,1 1 0 0 0,-1-1 0 0 0,1 0 0 0 0,0 1 0 0 0,-1-1 0 0 0,1 1 0 0 0,0 0 1 0 0,0 0-1 0 0,0 0 0 0 0,0 0 0 0 0,0 0 0 0 0,0 0 0 0 0,0 0 0 0 0,1 0-244 0 0,-1 1 102 0 0,0-1 1 0 0,1 1 0 0 0,-1 0 0 0 0,1-1-1 0 0,-1 1 1 0 0,0 0 0 0 0,1 1-1 0 0,-1-1 1 0 0,1 0 0 0 0,-1 1 0 0 0,1-1-1 0 0,-1 1 1 0 0,0 0 0 0 0,0 0-1 0 0,1 0 1 0 0,-1 0 0 0 0,0 0-1 0 0,1 1-102 0 0,2 1 101 0 0,0 0-1 0 0,0 0 0 0 0,0 0 0 0 0,1-1 0 0 0,-1 0 1 0 0,0 0-1 0 0,1 0 0 0 0,4 0-100 0 0,-10-2-3 0 0,0 0 0 0 0,1 1 0 0 0,-1-1-1 0 0,0 0 1 0 0,1 0 0 0 0,-1 0 0 0 0,0 0 0 0 0,0 0 0 0 0,1 1 0 0 0,-1-1-1 0 0,0 0 1 0 0,0 0 0 0 0,1 1 0 0 0,-1-1 0 0 0,0 0 0 0 0,0 0 0 0 0,0 1-1 0 0,1-1 1 0 0,-1 0 0 0 0,0 0 0 0 0,0 1 0 0 0,0-1 0 0 0,0 0 0 0 0,0 1-1 0 0,0-1 1 0 0,1 0 0 0 0,-1 1 0 0 0,0-1 0 0 0,0 0 0 0 0,0 1 0 0 0,0-1-1 0 0,0 1 4 0 0,-3 15-160 0 0,-10 13-314 0 0,6-22 299 0 0,1 0 0 0 0,-1 0 0 0 0,0-1 0 0 0,-1 1 0 0 0,0-2 0 0 0,0 1 0 0 0,0-1 0 0 0,-1 0 0 0 0,1-1 0 0 0,-1 0 0 0 0,0 0 0 0 0,0-1 0 0 0,-3 0 175 0 0,6-1 141 0 0,1 1 0 0 0,0 0 1 0 0,0 0-1 0 0,0 0 0 0 0,0 0 0 0 0,0 1 0 0 0,1 0 0 0 0,0 0 1 0 0,-1 0-1 0 0,2 1 0 0 0,-1-1 0 0 0,0 1 0 0 0,-1 3-141 0 0,3-5 128 0 0,0-2-21 0 0,1 0 0 0 0,0 1 0 0 0,0-1 0 0 0,0 1 0 0 0,0-1 0 0 0,0 1 0 0 0,1-1-1 0 0,-1 1 1 0 0,0 0 0 0 0,1-1 0 0 0,-1 1 0 0 0,1 0 0 0 0,0 0-107 0 0,0-1 17 0 0,0-1 0 0 0,0 1-1 0 0,1 0 1 0 0,-1-1 0 0 0,0 1 0 0 0,1 0-1 0 0,-1-1 1 0 0,0 1 0 0 0,1-1 0 0 0,-1 1-1 0 0,1-1 1 0 0,-1 1 0 0 0,1-1 0 0 0,0 1-1 0 0,-1-1 1 0 0,1 1 0 0 0,-1-1 0 0 0,1 0 0 0 0,0 1-1 0 0,-1-1 1 0 0,1 0 0 0 0,0 1 0 0 0,0-1-1 0 0,-1 0 1 0 0,1 0 0 0 0,0 0 0 0 0,-1 0-1 0 0,1 0 1 0 0,0 0 0 0 0,0 0 0 0 0,-1 0-1 0 0,1 0 1 0 0,0 0-17 0 0,7 0-43 0 0,1 0 0 0 0,0 0-1 0 0,-1-1 1 0 0,1-1 0 0 0,-1 1 0 0 0,2-2 43 0 0,17-2-574 0 0,-21 4 315 0 0,0 0-1 0 0,0-1 1 0 0,-1 0 0 0 0,1 0 0 0 0,1-1 259 0 0,25-8-1660 0 0,-11 5 193 0 0,-17 4 949 0 0,0 1 1 0 0,0 0-1 0 0,0 0 0 0 0,1 0 0 0 0,-1 1 1 0 0,0-1-1 0 0,0 1 0 0 0,0 0 1 0 0,4 1 517 0 0,15 0-2306 0 0,-7-4 1447 0 0</inkml:trace>
  <inkml:trace contextRef="#ctx0" brushRef="#br0" timeOffset="4202.129">2268 210 3809 0 0,'1'-1'436'0'0,"1"1"0"0"0,-1 0 0 0 0,0-1 1 0 0,1 1-1 0 0,-1 0 0 0 0,0 0 0 0 0,1 0 0 0 0,-1 0 1 0 0,0 0-1 0 0,1 0 0 0 0,-1 1 0 0 0,0-1 0 0 0,1 1-436 0 0,-1-1 139 0 0,-1 0 0 0 0,1 0 0 0 0,-1 1 0 0 0,1-1 0 0 0,-1 0 0 0 0,0 1 0 0 0,1-1 0 0 0,-1 0 0 0 0,1 1 0 0 0,-1-1 0 0 0,0 1 0 0 0,1-1 0 0 0,-1 1 0 0 0,0-1 0 0 0,0 1 0 0 0,1-1 0 0 0,-1 1 0 0 0,0-1 0 0 0,0 1 0 0 0,0-1 0 0 0,0 1 0 0 0,1 0-139 0 0,-1 3 285 0 0,0 1-1 0 0,-1-1 0 0 0,1 1 0 0 0,-1-1 0 0 0,1 0 0 0 0,-1 1 0 0 0,-1 1-284 0 0,-2 13 687 0 0,-16 102 2704 0 0,0 77-3391 0 0,19-174-44 0 0,-6 129-534 0 0,10-51-4046 0 0,-3-95 3717 0 0,1-1 1 0 0,0 1 0 0 0,0-1 0 0 0,0 1 0 0 0,1-1 0 0 0,0 0 0 0 0,0 0-1 0 0,1 0 1 0 0,-1 0 0 0 0,1 0 0 0 0,1 0 0 0 0,-1-1 0 0 0,2 2 906 0 0,4 0-1570 0 0</inkml:trace>
  <inkml:trace contextRef="#ctx0" brushRef="#br2" timeOffset="66747.261">4085 2925 3737 0 0,'26'11'8503'0'0,"-25"-11"-8301"0"0,-1 0-1 0 0,0 0 1 0 0,0 0 0 0 0,1 0-1 0 0,-1 0 1 0 0,0 0 0 0 0,1 0-1 0 0,-1 0 1 0 0,0 1 0 0 0,0-1-1 0 0,1 0 1 0 0,-1 0 0 0 0,0 0-1 0 0,0 1 1 0 0,1-1 0 0 0,-1 0-1 0 0,0 0 1 0 0,0 1 0 0 0,0-1-1 0 0,0 0 1 0 0,1 0-1 0 0,-1 1 1 0 0,0-1 0 0 0,0 0-1 0 0,0 1 1 0 0,0-1 0 0 0,0 0-1 0 0,0 0 1 0 0,0 1 0 0 0,0-1-1 0 0,0 0 1 0 0,0 1 0 0 0,0-1-202 0 0,0-1-7 0 0,0 0 0 0 0,0 0 1 0 0,0 0-1 0 0,0 0 1 0 0,0 0-1 0 0,-1 0 0 0 0,1 0 1 0 0,0 0-1 0 0,-1 0 1 0 0,1 0-1 0 0,-1 0 0 0 0,1 0 1 0 0,-1 0-1 0 0,1 0 1 0 0,-1 1-1 0 0,0-1 0 0 0,1 0 1 0 0,-1 0-1 0 0,0 1 0 0 0,0-1 1 0 0,0 0-1 0 0,1 1 1 0 0,-1-1-1 0 0,0 1 0 0 0,-1-1 7 0 0,-5-6-3970 0 0,1 1-3369 0 0,19 23 1207 0 0</inkml:trace>
  <inkml:trace contextRef="#ctx0" brushRef="#br2" timeOffset="67231.522">3504 3653 5921 0 0,'9'7'6628'0'0,"-5"-3"-5159"0"0,-10-7 535 0 0,9 9-2207 0 0,-11-3-6074 0 0,6 7-446 0 0,2-9 3912 0 0</inkml:trace>
  <inkml:trace contextRef="#ctx0" brushRef="#br2" timeOffset="67684.541">4778 3473 3457 0 0,'-7'3'6428'0'0,"5"-2"-5918"0"0,0 0-1 0 0,0-1 1 0 0,0 1-1 0 0,0 1 1 0 0,1-1-1 0 0,-1 0 1 0 0,0 0-1 0 0,1 0 1 0 0,-1 1-1 0 0,1-1 1 0 0,-1 2-510 0 0,2-3-34 0 0,1 0 0 0 0,-1 0 0 0 0,0 0 0 0 0,1 1 0 0 0,-1-1 0 0 0,1 0 0 0 0,-1 0 0 0 0,0 0-1 0 0,1 1 1 0 0,-1-1 0 0 0,0 0 0 0 0,0 0 0 0 0,1 1 0 0 0,-1-1 0 0 0,0 0 0 0 0,1 1 0 0 0,-1-1 0 0 0,0 0 0 0 0,0 1 0 0 0,0-1 0 0 0,0 1 0 0 0,1-1 0 0 0,-1 0 0 0 0,0 1 0 0 0,0-1 0 0 0,0 1 34 0 0,0 2-2736 0 0,-1 1-5632 0 0,1-6 4883 0 0</inkml:trace>
  <inkml:trace contextRef="#ctx0" brushRef="#br2" timeOffset="68121.935">5414 2225 8266 0 0,'11'5'3677'0'0,"0"1"1261"0"0,-13-2-4430 0 0,-2 1-2546 0 0,-2-2 321 0 0,5-3 1503 0 0,1 0 0 0 0,-1 0-1 0 0,1 0 1 0 0,0 0 0 0 0,-1 0-1 0 0,1 0 1 0 0,-1 0 0 0 0,1 0-1 0 0,-1 0 1 0 0,1 0 0 0 0,0 1-1 0 0,-1-1 1 0 0,1 0 0 0 0,-1 0-1 0 0,1 1 1 0 0,0-1 0 0 0,-1 0-1 0 0,1 0 1 0 0,0 1 0 0 0,-1-1-1 0 0,1 0 1 0 0,0 1 0 0 0,-1-1-1 0 0,1 0 1 0 0,0 1 0 0 0,0-1-1 0 0,0 1 1 0 0,-1-1 0 0 0,1 0-1 0 0,0 1 1 0 0,0-1 0 0 0,0 1-1 0 0,0-1 1 0 0,0 1 0 0 0,0-1-1 0 0,0 1 1 0 0,0-1 0 0 0,0 0-1 0 0,0 1 1 0 0,0-1 214 0 0,7 15-3741 0 0,-9-10 2429 0 0</inkml:trace>
  <inkml:trace contextRef="#ctx0" brushRef="#br2" timeOffset="68489.741">6281 2346 4665 0 0,'-1'11'4978'0'0,"1"-10"-4560"0"0,0 0-1 0 0,0 0 1 0 0,0 1-1 0 0,0-1 1 0 0,0 0-1 0 0,0 0 0 0 0,0 0 1 0 0,0 0-1 0 0,-1 0 1 0 0,1 0-1 0 0,-1-1 0 0 0,1 1 1 0 0,0 0-1 0 0,-1 0 1 0 0,0 1-418 0 0,1-2 17 0 0,0 0 0 0 0,0 0 0 0 0,-1 0 0 0 0,1 0 0 0 0,0 1 1 0 0,0-1-1 0 0,0 0 0 0 0,0 0 0 0 0,0 0 0 0 0,-1 0 0 0 0,1 1 0 0 0,0-1 0 0 0,0 0 1 0 0,0 0-1 0 0,0 0 0 0 0,0 1 0 0 0,0-1 0 0 0,0 0 0 0 0,0 0 0 0 0,0 0 0 0 0,0 1 1 0 0,0-1-1 0 0,0 0 0 0 0,0 0 0 0 0,0 1 0 0 0,0-1 0 0 0,0 0 0 0 0,0 0 0 0 0,0 0 1 0 0,0 1-1 0 0,0-1 0 0 0,0 0 0 0 0,0 0 0 0 0,1 0 0 0 0,-1 0 0 0 0,0 1 1 0 0,0-1-1 0 0,0 0 0 0 0,0 0 0 0 0,0 0 0 0 0,1 0 0 0 0,-1 1 0 0 0,0-1 0 0 0,0 0 1 0 0,0 0-1 0 0,0 0 0 0 0,1 0 0 0 0,-1 0 0 0 0,0 0 0 0 0,0 0 0 0 0,0 0 0 0 0,1 0 1 0 0,-1 1-1 0 0,0-1-17 0 0,12 1-1788 0 0,-8-2 628 0 0,-4 1 606 0 0,1 0 0 0 0,-1 0 0 0 0,1-1 0 0 0,0 1 0 0 0,-1 0 0 0 0,1 0 1 0 0,0 0-1 0 0,-1-1 0 0 0,1 1 0 0 0,-1 0 0 0 0,1-1 0 0 0,-1 1 0 0 0,1 0 0 0 0,-1-1 0 0 0,1 1 0 0 0,-1-1 0 0 0,1 1 0 0 0,-1-1 0 0 0,0 1 0 0 0,1-1 554 0 0,-1-5-2795 0 0</inkml:trace>
  <inkml:trace contextRef="#ctx0" brushRef="#br2" timeOffset="68880.276">6059 1505 5897 0 0,'-4'3'4778'0'0,"-6"2"-2472"0"0,10-5-2271 0 0,0 0 0 0 0,0 0 0 0 0,-1 1 0 0 0,1-1 0 0 0,0 0 0 0 0,0 0 0 0 0,-1 0 0 0 0,1 0 0 0 0,0 0 0 0 0,0 1 0 0 0,-1-1 0 0 0,1 0 1 0 0,0 0-1 0 0,-1 0 0 0 0,1 0 0 0 0,0 0 0 0 0,0 0 0 0 0,-1 0 0 0 0,1 0 0 0 0,0 0 0 0 0,-1 0 0 0 0,1 0 0 0 0,0 0 0 0 0,0 0 0 0 0,-1-1 0 0 0,1 1 1 0 0,0 0-1 0 0,-1 0 0 0 0,1 0 0 0 0,0 0 0 0 0,0 0 0 0 0,0-1 0 0 0,-1 1 0 0 0,1 0 0 0 0,0 0 0 0 0,0 0 0 0 0,-1-1 0 0 0,1 1 0 0 0,0 0 1 0 0,0 0-1 0 0,0 0 0 0 0,0-1 0 0 0,0 1 0 0 0,-1 0 0 0 0,1-1 0 0 0,0 1 0 0 0,0 0 0 0 0,0 0 0 0 0,0-1-35 0 0,27-15-3398 0 0,-15 19-5126 0 0,-12 2 5787 0 0</inkml:trace>
  <inkml:trace contextRef="#ctx0" brushRef="#br2" timeOffset="69209.321">7150 868 6921 0 0,'17'-10'5838'0'0,"-16"10"-5809"0"0,0-1 0 0 0,0 1 1 0 0,0-1-1 0 0,0 1 0 0 0,0-1 0 0 0,0 1 0 0 0,0-1 0 0 0,0 0 1 0 0,0 1-1 0 0,0-1 0 0 0,0 0 0 0 0,0 0 0 0 0,0 1 0 0 0,-1-1 1 0 0,1 0-1 0 0,0 0 0 0 0,0-1-29 0 0,-1 1-114 0 0,0 0 0 0 0,1 1 1 0 0,0-1-1 0 0,-1 0 0 0 0,1 0 0 0 0,-1 1 1 0 0,1-1-1 0 0,0 1 0 0 0,-1-1 1 0 0,1 0-1 0 0,0 1 0 0 0,0-1 0 0 0,-1 1 1 0 0,1-1-1 0 0,0 1 0 0 0,0 0 0 0 0,0-1 1 0 0,0 1-1 0 0,0 0 0 0 0,0 0 1 0 0,0-1 113 0 0,-1 2-316 0 0,1-1 1 0 0,0 0 0 0 0,-1 0 0 0 0,1 0-1 0 0,0 0 1 0 0,0 0 0 0 0,-1 1 0 0 0,1-1-1 0 0,-1 0 1 0 0,1 1 0 0 0,0-1-1 0 0,-1 0 1 0 0,1 1 0 0 0,-1-1 0 0 0,1 1-1 0 0,0-1 1 0 0,-1 1 0 0 0,0-1 0 0 0,1 1-1 0 0,-1 0 1 0 0,1-1 0 0 0,-1 1 0 0 0,0-1-1 0 0,1 1 1 0 0,-1 0 0 0 0,0-1 315 0 0,0 4-2662 0 0</inkml:trace>
  <inkml:trace contextRef="#ctx0" brushRef="#br2" timeOffset="69547.386">7146 1731 6697 0 0,'-8'2'2233'0'0,"2"2"-1377"0"0,0 0-272 0 0,2 4 0 0 0,2-2 32 0 0,2 0-199 0 0,0 2-217 0 0,4-4-296 0 0,-2-4-305 0 0,4 2-191 0 0,0-2-272 0 0,0 0-448 0 0,-2 2-456 0 0,2-2-433 0 0,-2 2-327 0 0,-8-10 111 0 0</inkml:trace>
  <inkml:trace contextRef="#ctx0" brushRef="#br2" timeOffset="69875.431">6845 1441 4033 0 0,'-10'6'3929'0'0,"4"0"-2233"0"0,-2 2-760 0 0,2-6-112 0 0,4 0 57 0 0,2-2-209 0 0,0-4-288 0 0,4 6-328 0 0,0-2-80 0 0,2 0-176 0 0,-2 2-216 0 0,2-2-120 0 0,2 0-505 0 0,0 0-495 0 0,2-6-480 0 0,-3 2-593 0 0,1 2-280 0 0,-4-2 753 0 0</inkml:trace>
  <inkml:trace contextRef="#ctx0" brushRef="#br2" timeOffset="70219.105">7604 1116 9490 0 0,'-3'2'1600'0'0,"3"0"-655"0"0,-2-2-121 0 0,2-2-112 0 0,0 6 184 0 0,0-6-504 0 0,0 2-208 0 0,0-4-344 0 0,0 4-528 0 0,2 0-176 0 0,-2 4-632 0 0,1 6-817 0 0,-1-2-904 0 0,16 12-1392 0 0,-16-10 2921 0 0</inkml:trace>
  <inkml:trace contextRef="#ctx0" brushRef="#br2" timeOffset="70547.154">6625 870 8594 0 0,'-4'0'1968'0'0,"4"-2"-1192"0"0,-2 0-343 0 0,2 6 63 0 0,0-12-160 0 0,0 8-216 0 0,-2 0-400 0 0,4-4-456 0 0,-2 6-497 0 0,2 2-679 0 0,0 0-769 0 0,1 6-1192 0 0,-1-2 1873 0 0</inkml:trace>
  <inkml:trace contextRef="#ctx0" brushRef="#br2" timeOffset="70953.331">5297 2888 5377 0 0,'8'4'5537'0'0,"-2"-2"-3968"0"0,0 0-1097 0 0,2-2-264 0 0,-14-4 8 0 0,6 4-176 0 0,0-2-232 0 0,2-4-320 0 0,2 6-384 0 0,-2-8-561 0 0,2 6-575 0 0,-4 4-937 0 0,6 2-832 0 0,-8-4 2249 0 0</inkml:trace>
  <inkml:trace contextRef="#ctx0" brushRef="#br2" timeOffset="71281.638">4794 2693 4569 0 0,'-2'-2'4425'0'0,"0"2"-2713"0"0,2-2-720 0 0,0 0-255 0 0,-2 2 111 0 0,2-2-240 0 0,-2-2-360 0 0,4 4-96 0 0,0 0-264 0 0,-2 0-96 0 0,2 4-152 0 0,-2-4-480 0 0,2-4-457 0 0,-4 6-727 0 0,2 2-865 0 0,0 2-703 0 0,-6 2 631 0 0</inkml:trace>
  <inkml:trace contextRef="#ctx0" brushRef="#br2" timeOffset="71609.69">4054 3562 3665 0 0,'2'10'4129'0'0,"-2"-4"-2513"0"0,2 2-696 0 0,0 0-120 0 0,-6-6 73 0 0,4 0-193 0 0,0-4-336 0 0,0-4-304 0 0,2 6-184 0 0,0 0-144 0 0,2 2-200 0 0,-3-2-313 0 0,3-2-791 0 0,0 0-680 0 0,0-2-689 0 0,18 12-1240 0 0</inkml:trace>
  <inkml:trace contextRef="#ctx0" brushRef="#br2" timeOffset="72156.405">5849 2233 9354 0 0,'-6'-10'2040'0'0,"4"2"-1055"0"0,-2 2-337 0 0,4 4 24 0 0,2 2-200 0 0,-2 0-240 0 0,0-4-264 0 0,2 6-336 0 0,-2-4-320 0 0,2 2-552 0 0,0 0-529 0 0,0 0-1215 0 0,-2 2-1041 0 0,0 0 736 0 0</inkml:trace>
  <inkml:trace contextRef="#ctx0" brushRef="#br2" timeOffset="72546.939">6424 1939 3145 0 0,'-4'0'8313'0'0,"-2"4"-6280"0"0,-2-2-1121 0 0,-2-2-328 0 0,6 4 128 0 0,0-4-152 0 0,4-4-311 0 0,2 8-361 0 0,0-4-441 0 0,0-4-591 0 0,2 4-752 0 0,2-2-849 0 0,0 0-1488 0 0,0 0-1320 0 0</inkml:trace>
  <inkml:trace contextRef="#ctx0" brushRef="#br2" timeOffset="73031.2">5270 1747 6657 0 0,'4'6'3585'0'0,"0"-2"-2225"0"0,0-2-703 0 0,1-4-105 0 0,-7 2 104 0 0,2-2-96 0 0,0 2-296 0 0,-3-2-440 0 0,4 2-240 0 0,-2 0-328 0 0,-1-4-745 0 0,0 8-631 0 0,0 4-1225 0 0,17 20-1648 0 0,-19-16 3993 0 0</inkml:trace>
  <inkml:trace contextRef="#ctx0" brushRef="#br2" timeOffset="73479.541">4702 2396 6737 0 0,'-4'-2'4441'0'0,"-2"0"-3088"0"0,4 2-801 0 0,2-4-112 0 0,-2 2-128 0 0,4 4-256 0 0,-2-4-136 0 0,0 0-488 0 0,2 0-400 0 0,-2 2-465 0 0,4-2-703 0 0,0 4-785 0 0,0-4-640 0 0,0-4 1345 0 0</inkml:trace>
  <inkml:trace contextRef="#ctx0" brushRef="#br2" timeOffset="73885.697">5065 2096 7714 0 0,'6'-4'2672'0'0,"-2"4"-1384"0"0,2-2-375 0 0,0 2-161 0 0,-6 0 64 0 0,4-2-400 0 0,-4 0-344 0 0,4 0-136 0 0,-6 2-640 0 0,2-2-528 0 0,2 2-785 0 0,0 2-1351 0 0,18 20-2410 0 0,-20-24 4306 0 0</inkml:trace>
  <inkml:trace contextRef="#ctx0" brushRef="#br2" timeOffset="74541.791">5825 2778 7858 0 0,'-12'-11'1528'0'0,"4"3"-1128"0"0,-2 0-224 0 0,6 8-200 0 0,6 0-152 0 0,0 0-264 0 0,4 0-608 0 0,-2-4-561 0 0,2 4-679 0 0,0 2-481 0 0,-2-2 1169 0 0</inkml:trace>
  <inkml:trace contextRef="#ctx0" brushRef="#br2" timeOffset="75041.673">6722 2398 8786 0 0,'6'-14'2448'0'0,"2"4"-1431"0"0,-2-2-297 0 0,3 6-32 0 0,-11 6-128 0 0,0 0-56 0 0,6 2-368 0 0,-2-6-272 0 0,4 2 8 0 0,2-4-120 0 0,-4 4-328 0 0,2 2-128 0 0,0 0-472 0 0,0-2-385 0 0,0-2-303 0 0,0 0-433 0 0,0-2-447 0 0,14 14-569 0 0</inkml:trace>
  <inkml:trace contextRef="#ctx0" brushRef="#br2" timeOffset="75432.208">6829 1967 3409 0 0,'2'2'1712'0'0,"2"2"-448"0"0,0-2-127 0 0,2-8-41 0 0,-2 10-96 0 0,-2-4-544 0 0,2 0-216 0 0,0 2-288 0 0,2-2-160 0 0,-1 2 56 0 0,-1-6-192 0 0,2 6-264 0 0,0-2-656 0 0,0-2-913 0 0,0 4-1032 0 0,-2-8 913 0 0</inkml:trace>
  <inkml:trace contextRef="#ctx0" brushRef="#br2" timeOffset="75978.951">7291 1420 4257 0 0,'-10'4'3961'0'0,"2"0"-2193"0"0,-4 0-624 0 0,4 0-103 0 0,2-6 23 0 0,4 2-192 0 0,2-2-256 0 0,0 2-288 0 0,2-2-312 0 0,0 0-104 0 0,0 2-256 0 0,0-4-288 0 0,0 6-344 0 0,-2 0-401 0 0,2 0-495 0 0,-2 8-913 0 0,2-7-863 0 0,-2-1 311 0 0</inkml:trace>
  <inkml:trace contextRef="#ctx0" brushRef="#br2" timeOffset="76421.12">7874 672 2216 0 0,'-6'-2'5474'0'0,"0"-2"-3402"0"0,2 4-736 0 0,0-8-383 0 0,2 4 39 0 0,4 4-304 0 0,0-2-408 0 0,4 8-144 0 0,0-8-416 0 0,2 2-432 0 0,0 0-873 0 0,2-2-1071 0 0,4 4-1841 0 0,-4-6 136 0 0</inkml:trace>
  <inkml:trace contextRef="#ctx0" brushRef="#br2" timeOffset="78744.43">4665 3082 5705 0 0,'18'7'4017'0'0,"-13"-6"-3161"0"0,-1 1 0 0 0,0-1 0 0 0,1 1-1 0 0,-1 0 1 0 0,0 0 0 0 0,0 1 0 0 0,3 1-856 0 0,-4-1 3059 0 0,3 3-4011 0 0,0 6-10579 0 0,-7-9 5498 0 0</inkml:trace>
  <inkml:trace contextRef="#ctx0" brushRef="#br3" timeOffset="121948.557">10689 122 8586 0 0,'7'25'9209'0'0,"-3"-15"-8790"0"0,0 0-1 0 0,1 0 1 0 0,1 0-1 0 0,-1-1 1 0 0,2 0-1 0 0,-1 0 0 0 0,7 7-418 0 0,20 14 465 0 0,-8-7-318 0 0,-1 0-1 0 0,-1 2 1 0 0,13 17-147 0 0,-19-18-102 0 0,-1 1-1 0 0,0 1 1 0 0,-2 0 0 0 0,-1 1 102 0 0,-8-15-549 0 0,-1-1 0 0 0,0 1-1 0 0,-1 0 1 0 0,2 11 549 0 0,-4-15-960 0 0,-1 0 0 0 0,1 0-1 0 0,-1 0 1 0 0,-1 0 0 0 0,1 0 0 0 0,-1 0-1 0 0,-2 7 961 0 0,3-14-452 0 0,0 0-1 0 0,0-1 1 0 0,0 1 0 0 0,-1 0-1 0 0,1-1 1 0 0,0 1-1 0 0,0 0 1 0 0,-1-1 0 0 0,1 1-1 0 0,0 0 1 0 0,0-1-1 0 0,-1 1 1 0 0,1-1-1 0 0,-1 1 1 0 0,1-1 0 0 0,-1 1-1 0 0,1 0 1 0 0,-1-1-1 0 0,1 0 1 0 0,-1 1 0 0 0,0 0 452 0 0,-1-1-2793 0 0</inkml:trace>
  <inkml:trace contextRef="#ctx0" brushRef="#br3" timeOffset="122276.605">11028 71 1888 0 0,'3'-12'2077'0'0,"-1"0"-1"0"0,1 0 0 0 0,4-9-2076 0 0,-4 13 1373 0 0,-3 9 154 0 0,1 1-207 0 0,-8-3-315 0 0,5 2-881 0 0,0 0 0 0 0,0 0 1 0 0,-1 0-1 0 0,1 1 1 0 0,1-1-1 0 0,-1 0 0 0 0,0 1 1 0 0,0-1-1 0 0,0 1 1 0 0,1 0-1 0 0,-1-1 0 0 0,1 1 1 0 0,-1 0-1 0 0,0 1-124 0 0,-4 4 291 0 0,-51 64 1429 0 0,3-5-561 0 0,-48 40-2 0 0,39-43-783 0 0,-15 25-374 0 0,30-35-987 0 0,-17 14 987 0 0,55-57-285 0 0,0 2-1090 0 0,0 0-1 0 0,0 2 1 0 0,-5 10 1375 0 0,10-16-4360 0 0,12-18-914 0 0,-1 0 2430 0 0,1-2 944 0 0</inkml:trace>
  <inkml:trace contextRef="#ctx0" brushRef="#br3" timeOffset="122620.272">10824 9 3809 0 0,'-2'-3'3926'0'0,"0"-1"276"0"0,10 2-2432 0 0,-9 3-1509 0 0,-6 19-1882 0 0,6-18 1202 0 0,1-1 0 0 0,-1 1 0 0 0,1-1 0 0 0,0 0 0 0 0,0 1 0 0 0,0-1 0 0 0,0 1 0 0 0,0-1 0 0 0,0 1 0 0 0,0-1 0 0 0,0 0 0 0 0,0 1 0 0 0,1-1 0 0 0,-1 0 0 0 0,1 1 0 0 0,-1-1 0 0 0,1 0 0 0 0,-1 1 0 0 0,2 0 419 0 0,16 20-3182 0 0,-18-21 3132 0 0,1-1 1 0 0,-1 0-1 0 0,0 1 0 0 0,0-1 0 0 0,1 0 0 0 0,-1 1 0 0 0,0-1 1 0 0,0 1-1 0 0,0-1 0 0 0,1 0 0 0 0,-1 1 0 0 0,0-1 0 0 0,0 1 0 0 0,0-1 1 0 0,0 0-1 0 0,0 1 0 0 0,0-1 0 0 0,0 1 0 0 0,0-1 0 0 0,0 1 1 0 0,0-1-1 0 0,0 0 0 0 0,0 1 0 0 0,0 0 50 0 0</inkml:trace>
  <inkml:trace contextRef="#ctx0" brushRef="#br3" timeOffset="122974.821">10509 416 4097 0 0,'-8'-4'2592'0'0,"2"-2"-1127"0"0,0 10-369 0 0,4 0-160 0 0,4-6-216 0 0,0 8-224 0 0,2-12-304 0 0,0 4-136 0 0,2 6-32 0 0,0-4 89 0 0,-2-2-330 0 0,0 4-159 0 0,-2-2-480 0 0,4-2-704 0 0,-1 8-625 0 0,3-12-879 0 0,-4 6-441 0 0</inkml:trace>
  <inkml:trace contextRef="#ctx0" brushRef="#br3" timeOffset="122975.821">11042 267 8218 0 0,'-2'-12'2016'0'0,"0"4"-1248"0"0,0 4-256 0 0,2 2-71 0 0,0 6-217 0 0,2-2 48 0 0,-2 0-256 0 0,0-2-160 0 0,0-6-328 0 0,0 4-529 0 0,-2 2-431 0 0,2 6-528 0 0,-4 4-585 0 0,0 2-368 0 0,-4-4 921 0 0</inkml:trace>
  <inkml:trace contextRef="#ctx0" brushRef="#br3" timeOffset="123318.491">10646 579 5433 0 0,'-16'8'4897'0'0,"0"-6"-3328"0"0,2 1-705 0 0,4-1-248 0 0,10-5 8 0 0,2 6-88 0 0,6-6-352 0 0,-2 1-120 0 0,2 4-112 0 0,2-4-184 0 0,0-2-288 0 0,0 4-264 0 0,-1 0-721 0 0,-1-6-679 0 0,2 8-737 0 0,0-2-967 0 0,-2-4 1191 0 0</inkml:trace>
  <inkml:trace contextRef="#ctx0" brushRef="#br3" timeOffset="123709.023">11352 91 5337 0 0,'-1'12'10154'0'0,"1"-11"-10051"0"0,1-1 0 0 0,-1 0 0 0 0,1 0 0 0 0,-1 1 0 0 0,1-1 0 0 0,-1 0-1 0 0,1 0 1 0 0,-1 0 0 0 0,1 0 0 0 0,-1 0 0 0 0,1 1 0 0 0,-1-1 0 0 0,1 0 0 0 0,-1 0-1 0 0,1 0 1 0 0,-1 0 0 0 0,1-1 0 0 0,-1 1 0 0 0,1 0 0 0 0,-1 0 0 0 0,1 0-1 0 0,-1 0 1 0 0,1 0 0 0 0,-1-1 0 0 0,1 1 0 0 0,-1 0 0 0 0,1 0 0 0 0,-1-1-1 0 0,0 1 1 0 0,1 0-103 0 0,53-29 1555 0 0,-48 26-1503 0 0,0 0 0 0 0,1 0-1 0 0,-1 1 1 0 0,1 0 0 0 0,0 0 0 0 0,0 0-1 0 0,0 1 1 0 0,-1 0 0 0 0,2 0 0 0 0,-1 1-1 0 0,0 0 1 0 0,0 0 0 0 0,0 1 0 0 0,0-1-1 0 0,0 2 1 0 0,0-1 0 0 0,-1 1-1 0 0,1 0 1 0 0,5 3-52 0 0,-11-5 5 0 0,-1 0-1 0 0,0 0 0 0 0,1 1 1 0 0,-1-1-1 0 0,0 1 1 0 0,0-1-1 0 0,1 0 0 0 0,-1 1 1 0 0,0-1-1 0 0,0 1 1 0 0,0-1-1 0 0,0 0 0 0 0,0 1 1 0 0,1-1-1 0 0,-1 1 0 0 0,0-1 1 0 0,0 1-1 0 0,0-1 1 0 0,0 0-1 0 0,0 1 0 0 0,0-1 1 0 0,0 1-1 0 0,-1-1 1 0 0,1 1-1 0 0,0-1 0 0 0,0 0 1 0 0,0 1-1 0 0,0-1 1 0 0,0 1-1 0 0,-1-1 0 0 0,1 0 1 0 0,0 1-1 0 0,0-1 1 0 0,-1 1-5 0 0,-11 19-67 0 0,7-13 98 0 0,-7 12-89 0 0,-2-2 1 0 0,0 0-1 0 0,-2 0 1 0 0,1-1-1 0 0,-2-1 1 0 0,0-1 0 0 0,-7 4 57 0 0,-28 26 89 0 0,14-13-474 0 0,-19 11 385 0 0,17-13-6119 0 0,-15 16 6119 0 0,52-43 137 0 0,-3 3-4646 0 0,7-11-2681 0 0,4-3 4348 0 0</inkml:trace>
  <inkml:trace contextRef="#ctx0" brushRef="#br3" timeOffset="124068.315">11342 289 2945 0 0,'17'11'9307'0'0,"-15"-11"-9093"0"0,0 1-1 0 0,0 0 1 0 0,0 0-1 0 0,-1 0 1 0 0,1 0-1 0 0,0 0 1 0 0,-1 0-1 0 0,1 0 0 0 0,-1 1 1 0 0,1-1-1 0 0,-1 0 1 0 0,1 2-214 0 0,42 65 2299 0 0,-20-21-4109 0 0,-23-46 887 0 0,-1 1-1 0 0,1-1 0 0 0,0 1 1 0 0,0 0-1 0 0,0-1 0 0 0,0 1 0 0 0,1-1 1 0 0,-1 0-1 0 0,0 1 0 0 0,0-1 1 0 0,1 0-1 0 0,-1 0 0 0 0,2 1 924 0 0,0-4-3287 0 0</inkml:trace>
  <inkml:trace contextRef="#ctx0" brushRef="#br3" timeOffset="124069.315">11485 285 4425 0 0,'0'0'110'0'0,"0"0"0"0"0,-1 0 1 0 0,1 0-1 0 0,0 0 0 0 0,0 0 0 0 0,0 0 0 0 0,0 0 1 0 0,0 0-1 0 0,0 0 0 0 0,0 0 0 0 0,0 0 1 0 0,0 0-1 0 0,0 0 0 0 0,0 0 0 0 0,0 0 0 0 0,-1 0 1 0 0,1 0-1 0 0,0 0 0 0 0,0-1 0 0 0,0 1 1 0 0,0 0-1 0 0,0 0 0 0 0,0 0 0 0 0,0 0 0 0 0,0 0 1 0 0,0 0-1 0 0,0 0 0 0 0,0 0 0 0 0,0 0 1 0 0,0 0-1 0 0,0 0 0 0 0,0 0 0 0 0,0 0 0 0 0,0-1 1 0 0,0 1-1 0 0,0 0 0 0 0,0 0 0 0 0,0 0 1 0 0,0 0-1 0 0,0 0 0 0 0,0 0 0 0 0,0 0 0 0 0,0 0 1 0 0,0 0-1 0 0,0 0 0 0 0,0 0 0 0 0,0-1 1 0 0,0 1-1 0 0,0 0 0 0 0,0 0 0 0 0,0 0 0 0 0,0 0 1 0 0,0 0-1 0 0,0 0 0 0 0,0 0 0 0 0,0 0 1 0 0,0 0-1 0 0,1 0 0 0 0,-1 0 0 0 0,0 0 0 0 0,0 0 1 0 0,0 0-1 0 0,0 0 0 0 0,0 0 0 0 0,0 0-110 0 0,8-8 1995 0 0,11-5-1544 0 0,-16 12-429 0 0,0 0 0 0 0,0 1 0 0 0,0 0 0 0 0,-1 0 0 0 0,1 0 1 0 0,0 0-1 0 0,0 0 0 0 0,2 1-22 0 0,-2-1-73 0 0,0 0 0 0 0,0 1 1 0 0,0-1-1 0 0,0 0 0 0 0,0-1 1 0 0,0 1-1 0 0,1-1 0 0 0,-1 1 1 0 0,0-1 72 0 0,5-2-247 0 0,-6 2 4 0 0,0 0 0 0 0,1 0-1 0 0,0 0 1 0 0,-1 0 0 0 0,1 0 0 0 0,-1 0 0 0 0,1 1 0 0 0,0 0-1 0 0,0-1 1 0 0,-1 1 0 0 0,1 0 0 0 0,0 0 0 0 0,0 0 0 0 0,-1 1-1 0 0,1-1 1 0 0,0 1 0 0 0,-1-1 0 0 0,2 2 243 0 0,29 15-7736 0 0,-26-14 6546 0 0</inkml:trace>
  <inkml:trace contextRef="#ctx0" brushRef="#br3" timeOffset="124396.362">11719 65 2040 0 0,'0'-1'256'0'0,"0"-1"166"0"0,0 0 1 0 0,1-1-1 0 0,-1 1 0 0 0,1 0 1 0 0,0-1-1 0 0,0 1 0 0 0,0 0 1 0 0,0-1-1 0 0,0 1 0 0 0,0 0 0 0 0,0 0 1 0 0,1 0-1 0 0,-1 0 0 0 0,1 0 1 0 0,0 1-1 0 0,-1-1 0 0 0,1 0 1 0 0,0 1-1 0 0,0-1 0 0 0,1 1-422 0 0,-2 5 3420 0 0,-2 14-2386 0 0,1-12-429 0 0,-1 52 1883 0 0,0-22-2192 0 0,1 0 1 0 0,2-1 0 0 0,3 17-297 0 0,-2-29-2069 0 0,-1 1 0 0 0,-2 10 2069 0 0,4 34-8601 0 0,-2-45 4554 0 0,-5-8 1662 0 0</inkml:trace>
  <inkml:trace contextRef="#ctx0" brushRef="#br3" timeOffset="124724.409">11467 422 6425 0 0,'-10'14'2377'0'0,"2"2"-1017"0"0,0 0-224 0 0,6 1 17 0 0,4-1-273 0 0,2-2 32 0 0,4 2-840 0 0,-2 0 400 0 0,2 2-256 0 0,0-4-176 0 0,2 1-248 0 0,-2-3-280 0 0,0 2-392 0 0,-1-4-448 0 0,3 2-529 0 0,0-2-623 0 0,-2-2-833 0 0,2-2-944 0 0</inkml:trace>
  <inkml:trace contextRef="#ctx0" brushRef="#br3" timeOffset="124725.409">11485 499 6593 0 0,'-2'0'269'0'0,"0"-1"1"0"0,0 0-1 0 0,0 1 0 0 0,0-1 0 0 0,0 0 0 0 0,0 0 0 0 0,1 0 0 0 0,-1 0 0 0 0,0-1 0 0 0,1 1 0 0 0,-2-1-269 0 0,3 1 24 0 0,0 1 0 0 0,-1 0 0 0 0,1 0-1 0 0,0 0 1 0 0,0-1 0 0 0,0 1 0 0 0,-1 0-1 0 0,1 0 1 0 0,0-1 0 0 0,0 1 0 0 0,0 0 0 0 0,-1-1-1 0 0,1 1 1 0 0,0 0 0 0 0,0-1 0 0 0,0 1-1 0 0,0 0 1 0 0,0-1 0 0 0,0 1 0 0 0,0 0-1 0 0,0-1 1 0 0,0 1 0 0 0,0 0 0 0 0,0-1 0 0 0,0 1-1 0 0,0 0 1 0 0,0-1 0 0 0,0 1 0 0 0,0 0-1 0 0,0-1 1 0 0,0 1 0 0 0,0 0 0 0 0,1 0-1 0 0,-1-1 1 0 0,0 1 0 0 0,0 0 0 0 0,0-1 0 0 0,1 1-1 0 0,-1 0 1 0 0,0 0 0 0 0,0-1 0 0 0,0 1-1 0 0,1 0 1 0 0,-1 0 0 0 0,0 0 0 0 0,1-1-1 0 0,-1 1 1 0 0,0 0 0 0 0,1 0 0 0 0,-1 0 0 0 0,0 0-1 0 0,0 0 1 0 0,1 0 0 0 0,-1-1 0 0 0,0 1-1 0 0,1 0 1 0 0,-1 0 0 0 0,0 0 0 0 0,1 0-1 0 0,-1 0 1 0 0,0 0 0 0 0,1 0 0 0 0,-1 1 0 0 0,0-1-1 0 0,1 0-23 0 0,17-2 293 0 0,1 2 0 0 0,-1 0 0 0 0,0 1 0 0 0,1 0 0 0 0,-1 2 0 0 0,0 0 0 0 0,0 1 0 0 0,10 4-293 0 0,-25-7 78 0 0,-1 0 0 0 0,1 0 0 0 0,-1 0 0 0 0,1 0 0 0 0,-1 0 1 0 0,1 0-1 0 0,-1 1 0 0 0,0-1 0 0 0,0 1 0 0 0,1 0 1 0 0,-1 0-1 0 0,0-1 0 0 0,-1 1 0 0 0,1 1 0 0 0,0-1 0 0 0,-1 0 1 0 0,1 0-1 0 0,-1 1 0 0 0,2 1-78 0 0,-2 0 73 0 0,0-1-1 0 0,-1 0 1 0 0,1 1 0 0 0,-1-1 0 0 0,1 1-1 0 0,-1-1 1 0 0,0 0 0 0 0,0 1-1 0 0,-1-1 1 0 0,1 1 0 0 0,-1-1-1 0 0,1 0 1 0 0,-1 1 0 0 0,-1 0-73 0 0,-1 6 107 0 0,-1-1 0 0 0,-1 1 0 0 0,1-1 0 0 0,-2 0 0 0 0,1 0 0 0 0,-1-1-1 0 0,-1 0 1 0 0,1 0 0 0 0,-1 0 0 0 0,-2 0-107 0 0,-12 11-144 0 0,-1-1-1 0 0,0-2 0 0 0,-20 11 145 0 0,29-19-1008 0 0,0-2 0 0 0,0 1 0 0 0,0-2 0 0 0,-1 0 0 0 0,-1 0 1008 0 0,13-5-597 0 0,0 0 0 0 0,0 1 0 0 0,0-1-1 0 0,0 0 1 0 0,-1 0 0 0 0,1 0 0 0 0,0 0 0 0 0,0 0 0 0 0,0-1 0 0 0,0 1 0 0 0,-1-1 0 0 0,1 1 0 0 0,0-1 0 0 0,0 0 597 0 0,-8-7-3173 0 0</inkml:trace>
  <inkml:trace contextRef="#ctx0" brushRef="#br3" timeOffset="125068.078">12137 130 5217 0 0,'2'-3'761'0'0,"-1"0"1"0"0,1 1-1 0 0,0-1 0 0 0,0 0 0 0 0,0 0 1 0 0,0 1-1 0 0,0-1 0 0 0,1 1-761 0 0,-1 1 1639 0 0,-14 14-650 0 0,9-10-892 0 0,1 0 1 0 0,-1 0-1 0 0,1 0 1 0 0,0 0-1 0 0,0 1 1 0 0,0-1-1 0 0,0 1 1 0 0,1-1-1 0 0,-1 1 1 0 0,1 0-1 0 0,0-1 1 0 0,-1 4-98 0 0,2-5 47 0 0,0 0 1 0 0,-1 0-1 0 0,1 0 1 0 0,0 0-1 0 0,0 0 1 0 0,0 0-1 0 0,1 0 1 0 0,-1 1-1 0 0,0-1 1 0 0,1 0-1 0 0,-1 0 1 0 0,1 0-1 0 0,0-1 1 0 0,0 1-1 0 0,0 0 1 0 0,0 0-1 0 0,0 0 1 0 0,0 0-1 0 0,0-1 1 0 0,1 1-1 0 0,-1-1 1 0 0,0 1-1 0 0,1-1 1 0 0,1 2-48 0 0,-1-1 88 0 0,1 0 1 0 0,-1 0 0 0 0,1-1 0 0 0,0 1-1 0 0,0-1 1 0 0,0 1 0 0 0,0-1-1 0 0,0 0 1 0 0,0 0 0 0 0,0 0-1 0 0,0 0 1 0 0,0-1 0 0 0,0 1-1 0 0,1-1 1 0 0,-1 0 0 0 0,0 0-1 0 0,4 0-88 0 0,0-2 69 0 0,1 0 0 0 0,0 0-1 0 0,-1-1 1 0 0,1 0 0 0 0,-1 0 0 0 0,0-1-1 0 0,2-1-68 0 0,-5 3-63 0 0,-1-1 1 0 0,1 1-1 0 0,-1-1 0 0 0,1 0 0 0 0,-1 0 0 0 0,0 0 0 0 0,0 0 1 0 0,-1 0-1 0 0,1-1 0 0 0,-1 1 0 0 0,1-1 0 0 0,-1 0 0 0 0,0 0 1 0 0,-1 0-1 0 0,1 0 0 0 0,0 0 0 0 0,-1 0 0 0 0,0 0 0 0 0,0 0 1 0 0,-1-1-1 0 0,1 0 63 0 0,0 0-514 0 0,-1 0 0 0 0,0 0 0 0 0,0-1 1 0 0,0 1-1 0 0,-1 0 0 0 0,0 0 1 0 0,0-1-1 0 0,0 1 0 0 0,-1 0 0 0 0,1 0 1 0 0,-1 0-1 0 0,0 0 0 0 0,-1 1 1 0 0,1-1-1 0 0,-1 0 0 0 0,0 1 0 0 0,0-1 514 0 0,3 5-162 0 0,-1-1 0 0 0,1 1-1 0 0,0-1 1 0 0,-1 1 0 0 0,1 0-1 0 0,0-1 1 0 0,-1 1 0 0 0,1-1-1 0 0,-1 1 1 0 0,1 0 0 0 0,0-1-1 0 0,-1 1 1 0 0,1 0 0 0 0,-1-1-1 0 0,1 1 1 0 0,-1 0 0 0 0,1 0-1 0 0,-1 0 1 0 0,1-1 0 0 0,-1 1-1 0 0,0 0 1 0 0,1 0 0 0 0,-1 0-1 0 0,1 0 1 0 0,-1 0 0 0 0,1 0-1 0 0,-1 0 1 0 0,1 0 0 0 0,-1 0-1 0 0,1 0 1 0 0,-1 0 0 0 0,0 1-1 0 0,1-1 1 0 0,-1 0 0 0 0,1 0-1 0 0,-1 0 1 0 0,1 1 0 0 0,-1-1-1 0 0,1 0 1 0 0,-1 1 162 0 0,-17 3-1679 0 0</inkml:trace>
  <inkml:trace contextRef="#ctx0" brushRef="#br3" timeOffset="125396.129">11903 341 5937 0 0,'-1'1'280'0'0,"1"1"0"0"0,-1-1-1 0 0,0 1 1 0 0,1 0 0 0 0,-1-1-1 0 0,1 1 1 0 0,0 0 0 0 0,-1 0-1 0 0,1 0 1 0 0,0-1 0 0 0,0 1 0 0 0,0 0-1 0 0,0 0 1 0 0,1-1 0 0 0,-1 1-1 0 0,0 0 1 0 0,1 0 0 0 0,-1-1-1 0 0,1 1-279 0 0,0-1 155 0 0,0 1-1 0 0,0-1 1 0 0,0 0-1 0 0,0 0 1 0 0,0 0-1 0 0,0 0 1 0 0,0-1-1 0 0,0 1 1 0 0,0 0-1 0 0,0 0 1 0 0,0-1-1 0 0,1 1 1 0 0,-1-1-1 0 0,0 1 1 0 0,0-1-1 0 0,1 1 1 0 0,-1-1-1 0 0,1 0 0 0 0,-1 0-154 0 0,8 1 375 0 0,0 0-1 0 0,-1-1 1 0 0,1 0-1 0 0,0-1 0 0 0,0 0 1 0 0,4-1-375 0 0,136-17 1188 0 0,-96 10-1407 0 0,28-5-1082 0 0,-27 2-4995 0 0,-46 11 2011 0 0,-5 4-987 0 0</inkml:trace>
  <inkml:trace contextRef="#ctx0" brushRef="#br3" timeOffset="125397.129">12058 458 7578 0 0,'-3'-1'254'0'0,"0"0"0"0"0,1 1 0 0 0,-1 0 0 0 0,0 0 0 0 0,0-1 0 0 0,0 2 0 0 0,1-1 0 0 0,-1 0 0 0 0,0 0 0 0 0,0 1 0 0 0,0 0 0 0 0,1 0 1 0 0,-1-1-1 0 0,0 1 0 0 0,1 1 0 0 0,-1-1 0 0 0,1 0 0 0 0,-1 1 0 0 0,1-1 0 0 0,0 1-254 0 0,-1 1 256 0 0,0-1-1 0 0,1 1 1 0 0,-1 0 0 0 0,1 0-1 0 0,0 0 1 0 0,0 1-1 0 0,0-1 1 0 0,0 1 0 0 0,1-1-1 0 0,-1 1 1 0 0,1-1 0 0 0,0 1-1 0 0,-1 2-255 0 0,1 1 256 0 0,0 1 0 0 0,0-1 0 0 0,0 0-1 0 0,1 1 1 0 0,0-1 0 0 0,0 1 0 0 0,1-1-1 0 0,0 0 1 0 0,1 0 0 0 0,-1 1 0 0 0,1-1 0 0 0,0 0-1 0 0,1 0 1 0 0,0-1 0 0 0,1 2-256 0 0,-1-2 136 0 0,1-1 1 0 0,0 0 0 0 0,0 0-1 0 0,1 0 1 0 0,-1 0-1 0 0,1-1 1 0 0,0 0-1 0 0,0 0 1 0 0,1 0 0 0 0,-1-1-1 0 0,1 1 1 0 0,-1-1-1 0 0,1-1 1 0 0,0 1-1 0 0,5 0-136 0 0,8 3 51 0 0,1-2 0 0 0,0-1 0 0 0,0 0 0 0 0,7-1-51 0 0,5 1-236 0 0,82 7-2619 0 0,-66-8 164 0 0,-37-2 1080 0 0,1 0-1 0 0,-1 1 1 0 0,1 1-1 0 0,0 0 1612 0 0,30 11-6045 0 0,-40-13 5667 0 0,0 0 0 0 0,1 1 1 0 0,-1-1-1 0 0,0 0 0 0 0,1 0 0 0 0,-1 0 0 0 0,0-1 0 0 0,1 1 0 0 0,-1-1 1 0 0,2 0 377 0 0,-4 1-12 0 0</inkml:trace>
  <inkml:trace contextRef="#ctx0" brushRef="#br3" timeOffset="140818.558">11348 1261 3257 0 0,'-3'1'693'0'0,"0"1"0"0"0,1 0 1 0 0,-1-1-1 0 0,1 1 1 0 0,0 0-1 0 0,-1 1 0 0 0,1-1 1 0 0,0 0-1 0 0,0 0 1 0 0,0 1-1 0 0,1-1 0 0 0,-1 1 1 0 0,1 0-1 0 0,-1-1 1 0 0,1 1-1 0 0,0 1-693 0 0,-1 3 726 0 0,1-1-1 0 0,0 1 1 0 0,0 0-1 0 0,1 0 1 0 0,0 0 0 0 0,0 3-726 0 0,0 4-45 0 0,7 198 2025 0 0,-6-168-2092 0 0,-5 31 112 0 0,1-34-5247 0 0,3 41 5247 0 0,4-62-4328 0 0,-4-20 4025 0 0,0 1 0 0 0,0-1 0 0 0,0 1 1 0 0,0-1-1 0 0,0 1 0 0 0,0-1 0 0 0,0 1 0 0 0,0-1 0 0 0,1 1 1 0 0,-1 0-1 0 0,0-1 0 0 0,0 1 0 0 0,1-1 0 0 0,-1 0 0 0 0,0 1 1 0 0,1-1-1 0 0,-1 1 0 0 0,0-1 0 0 0,1 1 0 0 0,-1-1 1 0 0,1 0-1 0 0,-1 1 0 0 0,0-1 0 0 0,1 0 0 0 0,-1 1 0 0 0,1-1 1 0 0,0 0 302 0 0,1-3-2769 0 0</inkml:trace>
  <inkml:trace contextRef="#ctx0" brushRef="#br3" timeOffset="141255.868">11318 1445 4697 0 0,'0'-3'518'0'0,"0"-1"-1"0"0,0 0 1 0 0,1 0-1 0 0,-1 0 1 0 0,1 1 0 0 0,0-1-1 0 0,0 0 1 0 0,0 1-1 0 0,1-1 1 0 0,-1 1 0 0 0,1-1-1 0 0,0 1 1 0 0,0 0 0 0 0,0-1-1 0 0,0 1 1 0 0,3-2-518 0 0,3-3 805 0 0,0 1 0 0 0,1 1 0 0 0,0-1 0 0 0,0 1 1 0 0,3-1-806 0 0,-6 4 52 0 0,-2-1 63 0 0,1 1-1 0 0,0 0 1 0 0,0 0 0 0 0,0 1 0 0 0,0-1 0 0 0,1 1-1 0 0,-1 0 1 0 0,1 1 0 0 0,-1-1 0 0 0,1 1-1 0 0,-1 0 1 0 0,1 1 0 0 0,0-1 0 0 0,0 1-1 0 0,-1 0 1 0 0,1 0 0 0 0,0 1 0 0 0,0 0-1 0 0,-1 0 1 0 0,1 0 0 0 0,-1 1 0 0 0,2 0-115 0 0,-5-1-2 0 0,-1-1 1 0 0,0 1-1 0 0,0-1 1 0 0,1 1 0 0 0,-1 0-1 0 0,0-1 1 0 0,0 1 0 0 0,0 0-1 0 0,0 0 1 0 0,0 0 0 0 0,0 0-1 0 0,0 0 1 0 0,0 0 0 0 0,0 0-1 0 0,0 0 1 0 0,-1 0-1 0 0,1 0 1 0 0,0 1 0 0 0,-1-1-1 0 0,1 0 1 0 0,-1 1 1 0 0,1 0-36 0 0,0 1 0 0 0,-1 0 0 0 0,0 0 0 0 0,1 0 0 0 0,-1 0 0 0 0,0 0 0 0 0,0 0 0 0 0,-1 0 0 0 0,1 0 0 0 0,-1 0 36 0 0,0 4-145 0 0,-1 0 1 0 0,0 0-1 0 0,0 0 0 0 0,-1 0 1 0 0,0-1-1 0 0,0 1 0 0 0,-1-1 1 0 0,-1 1 144 0 0,-16 20-1078 0 0,-2-1 0 0 0,-1-1 0 0 0,0-1 1 0 0,-2-1-1 0 0,-18 12 1078 0 0,36-27-472 0 0,19-9 277 0 0,30-15 333 0 0,-26 10 44 0 0,-7 3-148 0 0,0 1 0 0 0,0-1 0 0 0,0 1 0 0 0,1 1 0 0 0,-1 0 0 0 0,1 0 0 0 0,-1 0 0 0 0,1 1-1 0 0,-1 0 1 0 0,1 1 0 0 0,0 0 0 0 0,-1 0 0 0 0,0 1 0 0 0,1 0 0 0 0,-1 1 0 0 0,0 0 0 0 0,0 0 0 0 0,0 0 0 0 0,0 1 0 0 0,-1 0 0 0 0,0 1 0 0 0,2 1-34 0 0,-6-4 32 0 0,-1 1 0 0 0,1-1 1 0 0,-1 1-1 0 0,1 0 0 0 0,-1 0 1 0 0,0 0-1 0 0,0 0 0 0 0,0 1 1 0 0,-1-1-1 0 0,1 0 0 0 0,-1 1 0 0 0,0-1 1 0 0,0 1-1 0 0,0-1 0 0 0,0 1 1 0 0,-1 0-1 0 0,1-1 0 0 0,-1 1 1 0 0,0 0-1 0 0,0 2-32 0 0,0 3 201 0 0,-1 0-1 0 0,1 0 1 0 0,-2 0-1 0 0,1-1 1 0 0,-1 1 0 0 0,0 0-1 0 0,-1-1 1 0 0,0 1-201 0 0,-1-2 145 0 0,0 0 0 0 0,0 0-1 0 0,-1 0 1 0 0,0-1 0 0 0,0 1 0 0 0,0-1 0 0 0,-1 0 0 0 0,0-1-1 0 0,0 1 1 0 0,0-1 0 0 0,-1-1 0 0 0,0 1 0 0 0,0-1 0 0 0,0 0-1 0 0,0-1 1 0 0,-1 1 0 0 0,-2-1-145 0 0,-5 3-18 0 0,0-2 1 0 0,-1 0-1 0 0,0-1 0 0 0,0 0 1 0 0,0-1-1 0 0,0-1 0 0 0,0-1 0 0 0,-4 0 18 0 0,13-1-348 0 0,-1 1-1 0 0,1-2 0 0 0,0 1 0 0 0,0-1 0 0 0,0 0 1 0 0,0 0-1 0 0,0-1 0 0 0,-1 0 349 0 0,5 1-655 0 0,0 0-1 0 0,0 0 0 0 0,-1 0 1 0 0,1 0-1 0 0,0-1 1 0 0,1 1-1 0 0,-3-3 656 0 0,3 3-679 0 0,1 0 0 0 0,0 1-1 0 0,-1-1 1 0 0,1 0 0 0 0,0 0 0 0 0,0 0-1 0 0,1 0 1 0 0,-1 0 0 0 0,0 0-1 0 0,0 0 1 0 0,1 0 0 0 0,0 0-1 0 0,-1-2 680 0 0,-1-9-1400 0 0</inkml:trace>
  <inkml:trace contextRef="#ctx0" brushRef="#br3" timeOffset="141583.945">11963 1426 2745 0 0,'-4'6'7659'0'0,"-10"3"-4490"0"0,6-4-1975 0 0,-11 9-628 0 0,1 1 0 0 0,1 1 0 0 0,1 1 0 0 0,0 0 0 0 0,1 1 0 0 0,1 0 0 0 0,0 1 0 0 0,-3 10-566 0 0,8-13 58 0 0,0 0 0 0 0,2 1-1 0 0,0 0 1 0 0,0 0 0 0 0,2 0 0 0 0,0 1 0 0 0,1 0 0 0 0,1 0 0 0 0,1 1 0 0 0,0 16-58 0 0,2-33-23 0 0,-1 0 0 0 0,1 0 0 0 0,1 0 0 0 0,-1 0 0 0 0,0 0 0 0 0,0 0 0 0 0,1 0 1 0 0,-1 0-1 0 0,1-1 0 0 0,0 1 0 0 0,-1 0 0 0 0,1 0 0 0 0,0-1 0 0 0,0 1 0 0 0,0 0 1 0 0,0-1-1 0 0,1 1 0 0 0,-1-1 0 0 0,0 1 0 0 0,1-1 0 0 0,-1 0 0 0 0,1 0 0 0 0,-1 1 23 0 0,2-1-55 0 0,0 0 0 0 0,0 1 0 0 0,0-1-1 0 0,0 0 1 0 0,0 0 0 0 0,0-1 0 0 0,0 1-1 0 0,0-1 1 0 0,0 0 0 0 0,0 1 0 0 0,1-1-1 0 0,-1-1 1 0 0,1 1 55 0 0,7-1-113 0 0,0-1 0 0 0,-1 0-1 0 0,1-1 1 0 0,-1 0-1 0 0,0-1 1 0 0,0 0 0 0 0,0-1-1 0 0,0 0 114 0 0,-3 2 13 0 0,0-1 0 0 0,-1 0 0 0 0,1-1 0 0 0,-1 0 0 0 0,0 0 0 0 0,0 0 0 0 0,-1-1 0 0 0,1 1 0 0 0,-1-1 0 0 0,0-1 0 0 0,-1 1 0 0 0,0-1 0 0 0,0 0 0 0 0,0 0 0 0 0,-1 0 0 0 0,1 0-1 0 0,-2 0 1 0 0,1-1 0 0 0,-1 1 0 0 0,-1-1 0 0 0,1 0 0 0 0,-1 0 0 0 0,0 0 0 0 0,-1 1 0 0 0,0-1 0 0 0,0 0 0 0 0,-1-1-13 0 0,0-1 55 0 0,0-1 0 0 0,-1 1 1 0 0,0 0-1 0 0,0 0 0 0 0,-1 0 1 0 0,0 1-1 0 0,-1-1 0 0 0,0 1 1 0 0,-3-5-56 0 0,5 11-140 0 0,0 0 1 0 0,0 0 0 0 0,0 0 0 0 0,0 1 0 0 0,0-1 0 0 0,0 0 0 0 0,-1 1 0 0 0,0-1 0 0 0,1 1-1 0 0,-1 0 1 0 0,0 0 0 0 0,0 0 0 0 0,0 0 0 0 0,0 1 0 0 0,0-1 0 0 0,-1 1 0 0 0,1 0-1 0 0,0 0 1 0 0,-1 0 0 0 0,1 0 0 0 0,-1 1 0 0 0,1-1 0 0 0,-1 1 0 0 0,1 0 0 0 0,-1 0-1 0 0,1 0 1 0 0,-1 0 0 0 0,0 1 0 0 0,0 0 139 0 0,-7 1-2377 0 0,0 2 1 0 0,0 0-1 0 0,1 0 0 0 0,-1 1 0 0 0,-8 5 2377 0 0,1 0-2643 0 0</inkml:trace>
  <inkml:trace contextRef="#ctx0" brushRef="#br3" timeOffset="141927.591">12207 1410 5321 0 0,'13'1'3683'0'0,"16"3"260"0"0,-28-4-3786 0 0,0 0-1 0 0,0 1 1 0 0,0-1 0 0 0,0 1 0 0 0,0-1 0 0 0,0 1 0 0 0,0-1 0 0 0,-1 1 0 0 0,1 0 0 0 0,0-1 0 0 0,0 1 0 0 0,0 0 0 0 0,-1-1 0 0 0,1 1 0 0 0,0 0-1 0 0,-1 0 1 0 0,1 0 0 0 0,-1 0 0 0 0,1 0 0 0 0,-1 0 0 0 0,1 0 0 0 0,-1 0 0 0 0,0 0 0 0 0,1 0-157 0 0,12 53 3579 0 0,8 19-3579 0 0,1-12-619 0 0,2 0 1 0 0,4 2 618 0 0,-18-47-1171 0 0,-1 0 0 0 0,2 0 1 0 0,6 6 1170 0 0,21 33-5901 0 0,-21-29-367 0 0,-14-20 2902 0 0</inkml:trace>
  <inkml:trace contextRef="#ctx0" brushRef="#br3" timeOffset="142271.257">12532 1410 6153 0 0,'-7'2'866'0'0,"0"0"0"0"0,0 1 0 0 0,0 0-1 0 0,0 1 1 0 0,0-1 0 0 0,1 1 0 0 0,-1 1-1 0 0,1-1 1 0 0,0 1 0 0 0,1 0 0 0 0,-1 0-1 0 0,1 1 1 0 0,-1 1-866 0 0,-10 14 1067 0 0,0 0 0 0 0,2 1 0 0 0,-2 6-1067 0 0,-15 23 700 0 0,-37 54 65 0 0,-37 54-1078 0 0,88-135-397 0 0,2-4-876 0 0,1 1 0 0 0,-2 6 1586 0 0,4-2-4731 0 0,5 0-3471 0 0,5-19 3400 0 0</inkml:trace>
  <inkml:trace contextRef="#ctx0" brushRef="#br4" timeOffset="170328.063">3661 3772 432 0 0,'1'1'328'0'0,"0"0"1"0"0,0 0-1 0 0,0-1 1 0 0,0 1-1 0 0,0 0 0 0 0,0-1 1 0 0,0 1-1 0 0,1-1 1 0 0,-1 1-1 0 0,0-1 0 0 0,0 0 1 0 0,0 1-1 0 0,2-1-328 0 0,2 1 3977 0 0,-5-1-3836 0 0,0 1 0 0 0,1-1 1 0 0,-1 0-1 0 0,1 0 0 0 0,-1 0 0 0 0,1 0 0 0 0,-1 0 1 0 0,1 1-1 0 0,-1-1 0 0 0,1 0 0 0 0,-1 0 0 0 0,1 0 1 0 0,-1 0-1 0 0,1-1 0 0 0,-1 1 0 0 0,0 0 1 0 0,1 0-1 0 0,-1 0 0 0 0,1 0 0 0 0,-1 0 0 0 0,1-1 1 0 0,-1 1-1 0 0,1 0 0 0 0,-1 0 0 0 0,0-1 0 0 0,1 1 1 0 0,-1 0-1 0 0,0 0 0 0 0,1-1 0 0 0,-1 1 1 0 0,0-1-1 0 0,1 1 0 0 0,-1 0 0 0 0,0-1 0 0 0,0 1 1 0 0,1-1-1 0 0,-1 1 0 0 0,0 0 0 0 0,0-1 0 0 0,0 1 1 0 0,1-1-1 0 0,-1 1 0 0 0,0-1 0 0 0,0 1 1 0 0,0-1-142 0 0,19-8 970 0 0,-13 2-764 0 0,0 1-1 0 0,0 1 1 0 0,1-1-1 0 0,0 1 1 0 0,5-3-206 0 0,18-15 614 0 0,138-133 270 0 0,-104 95-657 0 0,-51 48-227 0 0,1 0 0 0 0,13-9 0 0 0,14-11-5 0 0,-20 14 18 0 0,38-36 67 0 0,49-34-80 0 0,-34 26 27 0 0,106-68 223 0 0,-152 109-316 0 0,0-1-1 0 0,-2-1 0 0 0,9-12 67 0 0,27-25-8 0 0,-2 11 107 0 0,2 2-99 0 0,6-4 265 0 0,-29 23-450 0 0,-24 19 112 0 0,-1-1 1 0 0,0 0 0 0 0,7-8 72 0 0,2-3-135 0 0,0 2 0 0 0,22-14 135 0 0,-14 11 158 0 0,9-7-168 0 0,-16 13-31 0 0,0-2 0 0 0,-2 0 1 0 0,3-5 40 0 0,-4 5-8 0 0,0 2 0 0 0,1 0 0 0 0,1 1 0 0 0,20-11 8 0 0,-9 6 68 0 0,23-19-68 0 0,134-104 397 0 0,-11 10-489 0 0,-157 117 69 0 0,174-125-87 0 0,-124 90-13 0 0,65-58 123 0 0,-56 43-107 0 0,13-5 107 0 0,-35 25 22 0 0,-38 29-26 0 0,0 0 0 0 0,20-10 4 0 0,-10 7 96 0 0,0-2 1 0 0,25-23-97 0 0,31-23-59 0 0,-44 39 137 0 0,17-12-70 0 0,19-19-8 0 0,-59 45-52 0 0,1 1 0 0 0,22-12 52 0 0,-26 17 3 0 0,-1 0 0 0 0,0-1 0 0 0,-1-1 0 0 0,0-1 0 0 0,-1 0 0 0 0,1-2-3 0 0,-2 1-11 0 0,1 1 0 0 0,1 0 0 0 0,1 1 0 0 0,0 1 0 0 0,1-1 11 0 0,50-35-21 0 0,-29 17 105 0 0,-17 14-208 0 0,20-19 124 0 0,-33 27 5 0 0,0 1 1 0 0,1 0-1 0 0,0 1 0 0 0,0 0 0 0 0,1 0 0 0 0,0 1 0 0 0,4-1-5 0 0,6-3-188 0 0,-15 5 34 0 0,0 0 0 0 0,0 0 0 0 0,0 0 0 0 0,-1-1-1 0 0,1 0 1 0 0,-1 0 0 0 0,3-5 154 0 0,18-16-3164 0 0,-25 26 2591 0 0,0-1 1 0 0,0 1-1 0 0,0-1 1 0 0,1 1-1 0 0,-1 0 1 0 0,0-1-1 0 0,0 1 1 0 0,0 0-1 0 0,0 0 1 0 0,1-1-1 0 0,-1 1 1 0 0,0 0-1 0 0,0 0 1 0 0,1 0 572 0 0,-1 1-1607 0 0,0-4-2865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5:00:54.881"/>
    </inkml:context>
    <inkml:brush xml:id="br0">
      <inkml:brushProperty name="width" value="0.2" units="cm"/>
      <inkml:brushProperty name="height" value="0.2" units="cm"/>
      <inkml:brushProperty name="color" value="#FFC114"/>
    </inkml:brush>
    <inkml:brush xml:id="br1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318 165 5409 0 0,'1'-1'1488'0'0,"12"-5"5758"0"0,-4-2-5866 0 0,-2 2-705 0 0,-1 5-5313 0 0,-5 1 4208 0 0,-1 1 0 0 0,0 0 0 0 0,0 0 1 0 0,0-1-1 0 0,0 1 0 0 0,0 0 1 0 0,0 0-1 0 0,0 0 0 0 0,0-1 1 0 0,0 1-1 0 0,0 0 0 0 0,0 0 0 0 0,0 0 1 0 0,0-1-1 0 0,-1 1 0 0 0,1 0 1 0 0,0 0-1 0 0,-1-1 0 0 0,1 1 0 0 0,0 0 1 0 0,-1-1-1 0 0,1 1 0 0 0,-1 0 430 0 0,-7 11-1668 0 0</inkml:trace>
  <inkml:trace contextRef="#ctx0" brushRef="#br0" timeOffset="343.677">54 1296 5865 0 0,'-52'17'7446'0'0,"52"-17"-7421"0"0,0 0 0 0 0,0 0 1 0 0,0 0-1 0 0,0 0 0 0 0,-1 0 1 0 0,1 0-1 0 0,0 1 0 0 0,0-1 1 0 0,0 0-1 0 0,0 0 0 0 0,0 0 1 0 0,0 0-1 0 0,0 0 0 0 0,0 0 1 0 0,0 0-1 0 0,0 0 0 0 0,0 0 1 0 0,0 0-1 0 0,0 1 0 0 0,0-1 1 0 0,0 0-1 0 0,0 0 0 0 0,0 0 0 0 0,0 0 1 0 0,0 0-1 0 0,0 0 0 0 0,0 0 1 0 0,0 0-1 0 0,0 0 0 0 0,0 1 1 0 0,0-1-1 0 0,0 0 0 0 0,0 0 1 0 0,0 0-1 0 0,0 0 0 0 0,0 0 1 0 0,0 0-1 0 0,0 0 0 0 0,0 0 1 0 0,0 0-1 0 0,0 1 0 0 0,0-1 1 0 0,0 0-1 0 0,0 0 0 0 0,0 0 0 0 0,0 0 1 0 0,1 0-1 0 0,-1 0 0 0 0,0 0 1 0 0,0 0-1 0 0,0 0 0 0 0,0 0 1 0 0,0 0-1 0 0,0 0-25 0 0,9 5-90 0 0,8 0-2122 0 0,4-9-6809 0 0,-9 10 6520 0 0,-12-6 2479 0 0,0 0 1 0 0,1 0 0 0 0,-1 0 0 0 0,0 0 0 0 0,0 0 0 0 0,0 0 0 0 0,0 0-1 0 0,1 0 1 0 0,-1 0 0 0 0,0 0 0 0 0,0 0 0 0 0,0 0 0 0 0,0 0 0 0 0,0 0-1 0 0,1-1 1 0 0,-1 1 0 0 0,0 0 0 0 0,0 0 0 0 0,0 0 0 0 0,0 0 0 0 0,0 0-1 0 0,1 0 1 0 0,-1 0 0 0 0,0 0 0 0 0,0 0 0 0 0,0-1 0 0 0,0 1 0 0 0,0 0 0 0 0,0 0-1 0 0,0 0 1 0 0,0 0 0 0 0,0 0 0 0 0,0-1 0 0 0,1 1 0 0 0,-1 0 0 0 0,0 0-1 0 0,0 0 1 0 0,0 0 0 0 0,0 0 0 0 0,0-1 21 0 0</inkml:trace>
  <inkml:trace contextRef="#ctx0" brushRef="#br0" timeOffset="1699.591">1768 214 6825 0 0,'2'-17'1849'0'0,"2"7"-1273"0"0,0-4-496 0 0,0 4 104 0 0,0 4-8 0 0,0 0-120 0 0,2 0-48 0 0,0 6-512 0 0,-5 0-384 0 0,5 2-521 0 0,-4 4-639 0 0,0 2-440 0 0,0-2 79 0 0</inkml:trace>
  <inkml:trace contextRef="#ctx0" brushRef="#br0" timeOffset="1700.591">1954 718 6633 0 0,'-4'6'2329'0'0,"4"0"-1553"0"0,-2 2-544 0 0,2-8-152 0 0,-2 2-144 0 0,2-2-280 0 0,2-4-512 0 0,2 8-632 0 0,2-2-881 0 0,0 2-448 0 0,0-2 713 0 0</inkml:trace>
  <inkml:trace contextRef="#ctx0" brushRef="#br0" timeOffset="2058.885">1970 1137 1520 0 0,'2'6'1921'0'0,"0"2"-1113"0"0,0 0-248 0 0,2 0 16 0 0,-6 2-24 0 0,0-5-104 0 0,2 3-232 0 0,0-2-200 0 0,4 2-96 0 0,-4-4-264 0 0,0 4-168 0 0,2 0-256 0 0,-2-2-424 0 0,4 2-257 0 0,-4-2-175 0 0,0 0 984 0 0</inkml:trace>
  <inkml:trace contextRef="#ctx0" brushRef="#br0" timeOffset="3074.269">3170 22 4481 0 0,'0'-8'2969'0'0,"0"2"-1617"0"0,0 0-416 0 0,2 4-112 0 0,-4 2 24 0 0,4 2-231 0 0,2-2-417 0 0,0 2-192 0 0,2 4-184 0 0,2-6-233 0 0,-2 2-183 0 0,0-6-312 0 0,2 4-360 0 0,-2 0-248 0 0,-2 0-313 0 0,-4 4-279 0 0,0 0-169 0 0,-6 0 1105 0 0</inkml:trace>
  <inkml:trace contextRef="#ctx0" brushRef="#br0" timeOffset="5073.8">1200 377 4057 0 0,'8'2'4865'0'0,"0"2"-3057"0"0,0-2-831 0 0,0-2-177 0 0,-10-2 136 0 0,4 2-232 0 0,-2-2-352 0 0,0 6-176 0 0,2-4-368 0 0,-4 0-64 0 0,2 0-200 0 0,0-2-456 0 0,-2 2-417 0 0,4-2-687 0 0,0 2-681 0 0,2 0-623 0 0,-2-2-169 0 0</inkml:trace>
  <inkml:trace contextRef="#ctx0" brushRef="#br0" timeOffset="6417.366">2256 218 4385 0 0,'-6'-2'3449'0'0,"2"0"-1681"0"0,2 0-632 0 0,2 1-232 0 0,0 1-343 0 0,4-4-41 0 0,-4 2-304 0 0,2 2-120 0 0,0 0-128 0 0,0-2-320 0 0,2-2-352 0 0,0 4-601 0 0,-2-2-855 0 0,2 4-1073 0 0,6 2-1608 0 0</inkml:trace>
  <inkml:trace contextRef="#ctx0" brushRef="#br0" timeOffset="6839.008">3575 538 3137 0 0,'4'-4'1600'0'0,"0"0"-736"0"0,-2-2-344 0 0,2 2-48 0 0,-4 2-80 0 0,2 6-464 0 0,2-2-416 0 0,2-2-456 0 0,-2 6-608 0 0,2-4-201 0 0,8 12-279 0 0,-12-10 1896 0 0</inkml:trace>
  <inkml:trace contextRef="#ctx0" brushRef="#br0" timeOffset="7167.056">3521 978 6841 0 0,'-4'8'1497'0'0,"0"-2"-761"0"0,1 0-176 0 0,3-2 72 0 0,-2-2-200 0 0,2-4-232 0 0,3 0-176 0 0,1 2-280 0 0,2-4-120 0 0,2 2-272 0 0,2 0-416 0 0,-4-2-72 0 0,6 0-225 0 0,-6 4-255 0 0,0-4-128 0 0,0 2-97 0 0,-2-4 969 0 0</inkml:trace>
  <inkml:trace contextRef="#ctx0" brushRef="#br0" timeOffset="7526.349">3936 113 8962 0 0,'-6'-8'2168'0'0,"2"2"-871"0"0,0 4-121 0 0,4 0-232 0 0,2 2-232 0 0,0 2-312 0 0,0-4-536 0 0,4 6-16 0 0,-4-4-360 0 0,6-2-480 0 0,-2 4-744 0 0,4-2-1273 0 0,2 2-2048 0 0,-4-4 1008 0 0</inkml:trace>
  <inkml:trace contextRef="#ctx0" brushRef="#br0" timeOffset="2402.574">2169 1544 6593 0 0,'-4'2'1897'0'0,"-2"-1"-1233"0"0,2 1-368 0 0,2 0-120 0 0,0-2-104 0 0,4 0-424 0 0,2 6-568 0 0,-2-8-769 0 0,4 4-839 0 0,1-4-305 0 0,-1-4 1465 0 0</inkml:trace>
  <inkml:trace contextRef="#ctx0" brushRef="#br0" timeOffset="2403.574">3071 562 6105 0 0,'-2'-8'3081'0'0,"0"0"-2137"0"0,0 2-616 0 0,2 2 8 0 0,-2 4-120 0 0,2 0-96 0 0,0 0-160 0 0,4-2-360 0 0,0 2-264 0 0,4-2-264 0 0,0 6-496 0 0,-2 2-497 0 0,2 0-551 0 0,10 18-705 0 0</inkml:trace>
  <inkml:trace contextRef="#ctx0" brushRef="#br0" timeOffset="2730.601">2966 1186 5513 0 0,'-6'6'3073'0'0,"0"-4"-1417"0"0,2 4-400 0 0,2-4-111 0 0,2-4-249 0 0,0 2-256 0 0,0-6-504 0 0,2 6-200 0 0,-2 2-248 0 0,2-4-312 0 0,2 2-104 0 0,0-6-401 0 0,0 0-303 0 0,0 5-384 0 0,2 1-489 0 0,-2-4-399 0 0,12 19-297 0 0,-16-21 2809 0 0</inkml:trace>
  <inkml:trace contextRef="#ctx0" brushRef="#br0" timeOffset="3402.318">2607 351 5777 0 0,'-4'2'1873'0'0,"0"-2"-777"0"0,2 2-296 0 0,2-4 16 0 0,2 0-288 0 0,4 2-208 0 0,-2-4-168 0 0,2 2-120 0 0,0 2-128 0 0,0 0-248 0 0,0 0-208 0 0,-4 4-408 0 0,0 2-488 0 0,-2 0-809 0 0,0 6-583 0 0,-2-2-49 0 0</inkml:trace>
  <inkml:trace contextRef="#ctx0" brushRef="#br0" timeOffset="3403.318">2524 925 3721 0 0,'-4'2'2080'0'0,"4"2"-791"0"0,-4 0-369 0 0,6-4-32 0 0,-2 0-232 0 0,2-2-288 0 0,0 2-240 0 0,-4 0-272 0 0,6 0-144 0 0,-2 0-328 0 0,2 0-288 0 0,0 0-425 0 0,-1 0-503 0 0,1 0-376 0 0,12 11-369 0 0,-14-13 2433 0 0</inkml:trace>
  <inkml:trace contextRef="#ctx0" brushRef="#br0" timeOffset="3996.005">2272 627 2176 0 0,'-4'2'3881'0'0,"0"-4"-2344"0"0,0 2-585 0 0,4 0-200 0 0,0 0-120 0 0,4 0-168 0 0,6 0-296 0 0,-8-2-304 0 0,4-4-264 0 0,-2 6-408 0 0,-2-4-488 0 0,3 6-785 0 0,-1 4-767 0 0,-4-6-137 0 0</inkml:trace>
  <inkml:trace contextRef="#ctx0" brushRef="#br0" timeOffset="671.717">697 528 5377 0 0,'4'-4'3945'0'0,"0"-2"-2945"0"0,1 0-760 0 0,3 2-88 0 0,-8 2-144 0 0,2 0-72 0 0,0 0-256 0 0,2 0-496 0 0,2 0-432 0 0,0 4-505 0 0,0-2-599 0 0,-2 4-257 0 0,-4-2 1057 0 0</inkml:trace>
  <inkml:trace contextRef="#ctx0" brushRef="#br0" timeOffset="1015.386">669 1101 3529 0 0,'4'10'3641'0'0,"4"-4"-2521"0"0,-2 0-752 0 0,2-8-152 0 0,-6 0 8 0 0,2-2-160 0 0,3-2-136 0 0,-1 0-312 0 0,4-4-448 0 0,-2 0-345 0 0,0 2-335 0 0,-2 2-352 0 0,2 2-9 0 0,-2-3 433 0 0</inkml:trace>
  <inkml:trace contextRef="#ctx0" brushRef="#br0" timeOffset="1016.386">1214 577 4097 0 0,'-2'-2'888'0'0,"2"1"-624"0"0,0 1-200 0 0,2 1-128 0 0,-2-1-264 0 0,4 4-496 0 0,-2 0-648 0 0,0 0-289 0 0,-2 4 905 0 0</inkml:trace>
  <inkml:trace contextRef="#ctx0" brushRef="#br0" timeOffset="1359.055">1194 1163 5209 0 0,'-3'8'3121'0'0,"-1"-4"-1849"0"0,0 2-472 0 0,2-6-160 0 0,4 0-120 0 0,0 3-23 0 0,2-5-553 0 0,-2 4-160 0 0,5-4-265 0 0,-1-1-439 0 0,0-1-192 0 0,0-2-424 0 0,2 0-449 0 0,-2 0-351 0 0,6 8-353 0 0,-6-8 1969 0 0</inkml:trace>
  <inkml:trace contextRef="#ctx0" brushRef="#br1" timeOffset="89884.502">169 738 1488 0 0,'1'1'299'0'0,"1"0"1"0"0,-1 0-1 0 0,0 0 0 0 0,1 0 0 0 0,-1 0 0 0 0,1 0 0 0 0,0-1 0 0 0,-1 1 0 0 0,1 0 0 0 0,0-1 0 0 0,-1 1 1 0 0,1-1-1 0 0,0 0 0 0 0,-1 0 0 0 0,1 0 0 0 0,0 0 0 0 0,0 0 0 0 0,0 0-299 0 0,11 1 931 0 0,31-2 1363 0 0,-37 0-1816 0 0,1 1 0 0 0,-1-1 0 0 0,0 1 0 0 0,1 1 0 0 0,-1 0 0 0 0,1 0-478 0 0,-7-1 126 0 0,1 0 0 0 0,0 0 0 0 0,0 0 0 0 0,-1 0 0 0 0,1 0 0 0 0,0 0 0 0 0,0-1 0 0 0,-1 1 0 0 0,1-1 0 0 0,0 1 0 0 0,-1-1 0 0 0,1 0 0 0 0,-1 1 0 0 0,1-1 0 0 0,0-1-126 0 0,-1 2 49 0 0,1-1 0 0 0,-1 0-1 0 0,0 0 1 0 0,0 1 0 0 0,0-1 0 0 0,0 1 0 0 0,1 0-1 0 0,-1-1 1 0 0,0 1 0 0 0,0 0 0 0 0,1-1 0 0 0,-1 1-1 0 0,0 0 1 0 0,1 0 0 0 0,-1 0 0 0 0,0 0 0 0 0,0 0 0 0 0,1 1-1 0 0,-1-1 1 0 0,0 0 0 0 0,1 1 0 0 0,-1-1-49 0 0,3 1 52 0 0,0 0 0 0 0,-1 0 0 0 0,1 0 0 0 0,0-1 0 0 0,0 1 0 0 0,-1-1 1 0 0,1 0-1 0 0,0 0 0 0 0,0-1 0 0 0,-1 1 0 0 0,1-1 0 0 0,0 1 0 0 0,0-1 0 0 0,-1-1 1 0 0,2 1-53 0 0,27-5 107 0 0,44 0 928 0 0,29-7-1035 0 0,-59 7 157 0 0,20-3 66 0 0,-26 2-112 0 0,-1 1 0 0 0,16 1-111 0 0,28-3-76 0 0,-17 0 80 0 0,0 3 1 0 0,0 3 0 0 0,18 4-5 0 0,-67-2 8 0 0,-1-1 0 0 0,0-1 1 0 0,5-1-9 0 0,-5 1-9 0 0,1 0 1 0 0,-1 1 0 0 0,6 1 8 0 0,10 0-39 0 0,0-2-1 0 0,15-2 40 0 0,22-2-79 0 0,-9-3 164 0 0,-48 7-74 0 0,1-1 1 0 0,-1 2-1 0 0,1 0 1 0 0,0 0-1 0 0,4 1-11 0 0,197 11 12 0 0,-186-10 5 0 0,0-1-1 0 0,0-2 0 0 0,17-2-16 0 0,-6-1 30 0 0,19 2-30 0 0,-24 2-17 0 0,1-2 0 0 0,2-2 17 0 0,52-4-21 0 0,-16 3 104 0 0,0-2-83 0 0,-14 0-85 0 0,52 2 85 0 0,-32 3 72 0 0,-45 0-120 0 0,1 3 1 0 0,17 2 47 0 0,77 4-123 0 0,-110-6-44 0 0,-1 0 0 0 0,15-2 167 0 0,-15 0 114 0 0,1 2 1 0 0,11 0-115 0 0,33 3-236 0 0,50-6 236 0 0,-11 0-339 0 0,-72 2 374 0 0,23 2 74 0 0,-17 1-76 0 0,0-1 1 0 0,0-2-1 0 0,18-4-33 0 0,9 1 108 0 0,84-8-217 0 0,-89 9 326 0 0,12 2-217 0 0,-40 1 44 0 0,-19 1-37 0 0,1 0 0 0 0,-1 1 0 0 0,0 0 1 0 0,2 1-8 0 0,-1 0-81 0 0,-1-1 1 0 0,0 0 0 0 0,0-1 0 0 0,3 0 80 0 0,24 1-2852 0 0,-14 3-2770 0 0,-17-4 1685 0 0,-2-1-1185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5:01:09.649"/>
    </inkml:context>
    <inkml:brush xml:id="br0">
      <inkml:brushProperty name="width" value="0.2" units="cm"/>
      <inkml:brushProperty name="height" value="0.2" units="cm"/>
      <inkml:brushProperty name="color" value="#FFC114"/>
    </inkml:brush>
    <inkml:brush xml:id="br1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445 268 2993 0 0,'0'0'198'0'0,"0"0"1"0"0,0-1-1 0 0,1 1 1 0 0,-1-1-1 0 0,0 1 1 0 0,0-1-1 0 0,0 1 1 0 0,0-1 0 0 0,0 1-1 0 0,0 0 1 0 0,0-1-1 0 0,0 1 1 0 0,0-1-1 0 0,0 1 1 0 0,0-1-1 0 0,0 1 1 0 0,-1 0-1 0 0,1-1 1 0 0,0 1-1 0 0,0-1 1 0 0,0 1 0 0 0,-1-1-1 0 0,1 1 1 0 0,0 0-1 0 0,0-1 1 0 0,-1 1-1 0 0,1 0 1 0 0,0-1-1 0 0,-1 1 1 0 0,1 0-1 0 0,0 0 1 0 0,-1-1 0 0 0,1 1-199 0 0,0 0 191 0 0,0 1 1 0 0,0-1 0 0 0,-1 0 0 0 0,1 0-1 0 0,0 1 1 0 0,0-1 0 0 0,0 0 0 0 0,0 1-1 0 0,0-1 1 0 0,0 0 0 0 0,0 0 0 0 0,0 1-1 0 0,0-1 1 0 0,0 0 0 0 0,0 1 0 0 0,0-1-1 0 0,0 0 1 0 0,0 1 0 0 0,0-1 0 0 0,0 0 0 0 0,1 0-1 0 0,-1 1 1 0 0,0-1 0 0 0,0 0 0 0 0,0 1-1 0 0,0-1 1 0 0,0 0 0 0 0,1 0 0 0 0,-1 1-1 0 0,0-1 1 0 0,0 0 0 0 0,1 0 0 0 0,-1 0-192 0 0,1 1 88 0 0,0-1 0 0 0,0 1 0 0 0,-1 0 1 0 0,1-1-1 0 0,0 1 0 0 0,0 0 0 0 0,-1 0 0 0 0,1-1 1 0 0,0 1-1 0 0,-1 0 0 0 0,1 0 0 0 0,-1 0 0 0 0,1 0 1 0 0,-1 0-1 0 0,1 0 0 0 0,-1 0 0 0 0,0 0 0 0 0,1 0 1 0 0,-1 0-1 0 0,0 0 0 0 0,0 0 0 0 0,0 0 0 0 0,0 0 1 0 0,0 0-1 0 0,0 0 0 0 0,0 0 0 0 0,0 0 0 0 0,0 0 1 0 0,0 0-1 0 0,-1 0 0 0 0,1 0 0 0 0,0 0 1 0 0,-1 0-1 0 0,1 0 0 0 0,0 0 0 0 0,-1 0 0 0 0,0 0 1 0 0,1 0-1 0 0,-1 0 0 0 0,1-1 0 0 0,-1 1 0 0 0,0 0 1 0 0,0 0-1 0 0,0-1 0 0 0,1 1 0 0 0,-1 0 0 0 0,0-1 1 0 0,0 1-1 0 0,0-1 0 0 0,0 1-88 0 0,-5 4 298 0 0,5-5-948 0 0,0-11-3871 0 0,1 11 4314 0 0,0 0-1 0 0,0 0 1 0 0,0 0-1 0 0,0-1 1 0 0,0 1-1 0 0,0 0 1 0 0,0 0-1 0 0,0 0 1 0 0,0-1-1 0 0,0 1 1 0 0,0 0-1 0 0,0 0 1 0 0,0 0 0 0 0,0-1-1 0 0,0 1 1 0 0,0 0-1 0 0,0 0 1 0 0,0 0-1 0 0,0 0 1 0 0,0-1-1 0 0,1 1 1 0 0,-1 0-1 0 0,0 0 1 0 0,0 0 0 0 0,0-1-1 0 0,0 1 1 0 0,0 0-1 0 0,0 0 1 0 0,1 0-1 0 0,-1 0 1 0 0,0 0-1 0 0,0 0 1 0 0,0-1-1 0 0,0 1 1 0 0,1 0-1 0 0,-1 0 1 0 0,0 0 0 0 0,0 0-1 0 0,0 0 1 0 0,1 0-1 0 0,-1 0 1 0 0,0 0-1 0 0,0 0 1 0 0,0 0-1 0 0,1 0 1 0 0,-1 0-1 0 0,0 0 1 0 0,0 0 0 0 0,0 0-1 0 0,1 0 208 0 0,0 0-1178 0 0,2-2-2665 0 0</inkml:trace>
  <inkml:trace contextRef="#ctx0" brushRef="#br0" timeOffset="468.638">300 929 6313 0 0,'-4'-8'3205'0'0,"-4"-7"-1031"0"0,8 14-2091 0 0,0 1-1 0 0,0 0 1 0 0,0 0 0 0 0,-1 0-1 0 0,1-1 1 0 0,0 1-1 0 0,0 0 1 0 0,0 0-1 0 0,0-1 1 0 0,0 1-1 0 0,-1 0 1 0 0,1 0 0 0 0,0 0-1 0 0,0 0 1 0 0,0-1-1 0 0,-1 1 1 0 0,1 0-1 0 0,0 0 1 0 0,0 0-1 0 0,-1 0 1 0 0,1 0-1 0 0,0 0 1 0 0,0 0 0 0 0,-1 0-1 0 0,1 0 1 0 0,0-1-1 0 0,0 1 1 0 0,-1 0-1 0 0,1 0 1 0 0,0 0-1 0 0,0 0 1 0 0,-1 1 0 0 0,1-1-1 0 0,0 0 1 0 0,0 0-1 0 0,-1 0 1 0 0,1 0-1 0 0,0 0 1 0 0,0 0-1 0 0,-1 0 1 0 0,1 0-1 0 0,0 0 1 0 0,0 1 0 0 0,0-1-83 0 0,3-3 656 0 0,2-1-2580 0 0,-4 1-7488 0 0,-1-1 5079 0 0</inkml:trace>
  <inkml:trace contextRef="#ctx0" brushRef="#br0" timeOffset="952.901">1187 957 6865 0 0,'1'2'7266'0'0,"0"4"-5104"0"0,0-10 929 0 0,-1 4-3349 0 0,1 0 0 0 0,-1-1 0 0 0,1 1 1 0 0,-1-1-1 0 0,0 1 0 0 0,1 0 0 0 0,-1 0 1 0 0,1-1-1 0 0,-1 1 0 0 0,1 0 0 0 0,-1 0 1 0 0,1 0-1 0 0,-1-1 0 0 0,1 1 0 0 0,-1 0 1 0 0,1 0-1 0 0,-1 0 0 0 0,1 0 1 0 0,-1 0-1 0 0,1 0 0 0 0,-1 0 0 0 0,1 0 1 0 0,0 0-1 0 0,-1 0 0 0 0,1 0 0 0 0,-1 1 1 0 0,1-1-1 0 0,-1 0 0 0 0,1 0 258 0 0,-1 0-326 0 0,1 0 0 0 0,-1 0 0 0 0,1 0-1 0 0,-1 0 1 0 0,1 0 0 0 0,-1 0 0 0 0,1 0 0 0 0,-1 0-1 0 0,1 0 1 0 0,-1 0 0 0 0,1-1 0 0 0,-1 1 0 0 0,1 0 0 0 0,-1 0-1 0 0,1 0 1 0 0,-1-1 0 0 0,0 1 0 0 0,1 0 0 0 0,-1-1-1 0 0,0 1 1 0 0,1 0 0 0 0,-1-1 0 0 0,0 1 0 0 0,1-1-1 0 0,-1 1 1 0 0,0 0 0 0 0,1-1 326 0 0,2-6-3094 0 0</inkml:trace>
  <inkml:trace contextRef="#ctx0" brushRef="#br0" timeOffset="1343.432">1103 352 8018 0 0,'-2'-1'611'0'0,"-1"1"1"0"0,0 0-1 0 0,0 0 0 0 0,0 1 1 0 0,1-1-1 0 0,-1 0 1 0 0,0 1-1 0 0,0 0 0 0 0,-1 0-611 0 0,-20 4 4553 0 0,18-7-3417 0 0,7 6-3135 0 0,-4-2 59 0 0,0 0-2392 0 0,5 5-594 0 0,10 12 848 0 0,-11-8 2152 0 0</inkml:trace>
  <inkml:trace contextRef="#ctx0" brushRef="#br0" timeOffset="1733.972">945 1528 11146 0 0,'-6'2'1809'0'0,"2"2"-1049"0"0,0-6-352 0 0,2 2 16 0 0,-2 0 8 0 0,2-4-176 0 0,2 6-216 0 0,4-2-208 0 0,-2-2-368 0 0,6 0-304 0 0,-4-4-584 0 0,2 2-761 0 0,4 2-1096 0 0,0 4-1215 0 0,-6-4 2159 0 0</inkml:trace>
  <inkml:trace contextRef="#ctx0" brushRef="#br0" timeOffset="2233.848">1980 1492 4785 0 0,'-8'4'3537'0'0,"0"-2"-2321"0"0,2 0-768 0 0,2-4-280 0 0,1 2-40 0 0,3 2 56 0 0,0-2-184 0 0,3 0-184 0 0,1 2-264 0 0,2-2-408 0 0,0 0-320 0 0,2 4-449 0 0,2-2-559 0 0,-2-2-297 0 0,-4 2 977 0 0</inkml:trace>
  <inkml:trace contextRef="#ctx0" brushRef="#br0" timeOffset="2593.141">1645 2099 8914 0 0,'-1'6'4679'0'0,"2"-4"-3700"0"0,1-6-224 0 0,15-11-3720 0 0,-15 14 2390 0 0,-1 0 0 0 0,0 0 0 0 0,0 0 0 0 0,0 0 0 0 0,0 1 0 0 0,0-1 0 0 0,1 1 0 0 0,-1-1 0 0 0,0 1 0 0 0,1-1 0 0 0,-1 1 0 0 0,0 0 0 0 0,1-1 0 0 0,-1 1 0 0 0,1 0 575 0 0,13 9-2865 0 0,-15-9 2848 0 0,0 0 0 0 0,0 0-1 0 0,0 0 1 0 0,0 0 0 0 0,0 0-1 0 0,0 0 1 0 0,0 0 0 0 0,1 0 0 0 0,-1 0-1 0 0,0 0 1 0 0,0 0 0 0 0,0 0-1 0 0,0 0 1 0 0,0 0 0 0 0,1 0 0 0 0,-1 0-1 0 0,0 0 1 0 0,0 0 0 0 0,0 0 0 0 0,0 0-1 0 0,0 0 1 0 0,0 0 0 0 0,1 0-1 0 0,-1 0 1 0 0,0 0 0 0 0,0 0 0 0 0,0 0-1 0 0,0 0 1 0 0,0 0 0 0 0,0 0-1 0 0,0 0 1 0 0,1 0 0 0 0,-1-1 0 0 0,0 1-1 0 0,0 0 1 0 0,0 0 0 0 0,0 0-1 0 0,0 0 1 0 0,0 0 0 0 0,0 0 0 0 0,0 0-1 0 0,0 0 1 0 0,0-1 0 0 0,0 1-1 0 0,0 0 1 0 0,0 0 0 0 0,0 0 0 0 0,0 0-1 0 0,1 0 1 0 0,-1-1 17 0 0</inkml:trace>
  <inkml:trace contextRef="#ctx0" brushRef="#br0" timeOffset="2921.185">1617 1316 3889 0 0,'-7'-3'4724'0'0,"15"-7"-3763"0"0,-6 8-977 0 0,0 0-1 0 0,1 1 1 0 0,-1-1 0 0 0,1 1-1 0 0,-1 0 1 0 0,1 0-1 0 0,-1 0 1 0 0,1 0 0 0 0,0 0-1 0 0,0 1 1 0 0,-1-1 0 0 0,3 1 16 0 0,-2-1-812 0 0,0 1 1 0 0,-1 0-1 0 0,1 0 1 0 0,0 0-1 0 0,-1 0 1 0 0,1 1-1 0 0,0-1 1 0 0,2 1 811 0 0,6 3-2814 0 0</inkml:trace>
  <inkml:trace contextRef="#ctx0" brushRef="#br0" timeOffset="3327.34">2308 2071 10786 0 0,'-4'4'2057'0'0,"2"-4"-1417"0"0,0 4-352 0 0,6-6-72 0 0,-6 2-152 0 0,4 2-112 0 0,-2-2-176 0 0,4-2-352 0 0,0-2-336 0 0,0 1-593 0 0,5 1-775 0 0,-1 0-833 0 0,16 19-1328 0 0,-18-21 3497 0 0</inkml:trace>
  <inkml:trace contextRef="#ctx0" brushRef="#br0" timeOffset="3686.63">1629 1768 7178 0 0,'2'2'2584'0'0,"2"-2"-1176"0"0,0 0-615 0 0,2-4-57 0 0,-6 4 16 0 0,0-2-280 0 0,2 0-184 0 0,-2 4-256 0 0,2-2-104 0 0,2 0-264 0 0,0 2-408 0 0,4-6-632 0 0,0 0-1033 0 0,4 2-1104 0 0,-10-10-1928 0 0</inkml:trace>
  <inkml:trace contextRef="#ctx0" brushRef="#br0" timeOffset="4248.998">2185 2563 8570 0 0,'-4'2'2384'0'0,"6"4"-1039"0"0,-2-6-425 0 0,2 0-56 0 0,-4 4-192 0 0,0-8-288 0 0,0 8-80 0 0,2-4-232 0 0,2 4-56 0 0,0-2-296 0 0,0-2-240 0 0,4 0-392 0 0,-2-6-584 0 0,3 10-329 0 0,1-6-799 0 0,0 0-641 0 0,0-2-1064 0 0</inkml:trace>
  <inkml:trace contextRef="#ctx0" brushRef="#br0" timeOffset="4936.338">3315 1917 10154 0 0,'-2'-6'1849'0'0,"2"4"-1081"0"0,2-2-336 0 0,0 2 128 0 0,0 6 280 0 0,-2-4-312 0 0,0-4-80 0 0,4 4-352 0 0,-2-2-424 0 0,2 2 88 0 0,2 4-384 0 0,-2-2-392 0 0,2-4-833 0 0,0 8-927 0 0,2 2-1089 0 0,-4-2-976 0 0</inkml:trace>
  <inkml:trace contextRef="#ctx0" brushRef="#br0" timeOffset="5264.383">3303 2607 6873 0 0,'2'6'2673'0'0,"0"-6"-1617"0"0,0 2-368 0 0,4-6-39 0 0,-12 2-81 0 0,6 0-152 0 0,4 0-328 0 0,0 2-248 0 0,2 2-272 0 0,0 2-369 0 0,0-4-519 0 0,0 2-704 0 0,2-2-697 0 0,-2-2-656 0 0,0 2 1209 0 0</inkml:trace>
  <inkml:trace contextRef="#ctx0" brushRef="#br0" timeOffset="5608.055">2851 2355 6049 0 0,'-10'0'2641'0'0,"2"4"-1401"0"0,-2 0-384 0 0,4-2-48 0 0,4-2-151 0 0,2 0-65 0 0,4-2-304 0 0,-4 0-192 0 0,4 2-240 0 0,-2-2-168 0 0,2 4-272 0 0,0-4-305 0 0,0 6-519 0 0,0-6-584 0 0,-2 4-665 0 0,2 0-664 0 0,-4-6 1409 0 0</inkml:trace>
  <inkml:trace contextRef="#ctx0" brushRef="#br0" timeOffset="7254.346">695 1 4169 0 0,'-4'4'4601'0'0,"0"-2"-2193"0"0,0 5-727 0 0,0-9-361 0 0,0 6-136 0 0,0 0-176 0 0,2-8-343 0 0,0 4-201 0 0,2-2-72 0 0,0 0-416 0 0,0-2-112 0 0,-2 3-200 0 0,0 2-480 0 0,4-1-441 0 0,-2 2-871 0 0,2 2-1065 0 0,2-4-1464 0 0,-2 4-520 0 0</inkml:trace>
  <inkml:trace contextRef="#ctx0" brushRef="#br0" timeOffset="7973.062">2548 1528 6937 0 0,'-8'6'2809'0'0,"0"-6"-1609"0"0,2 0-704 0 0,4-2 1 0 0,-2-2-33 0 0,4 0-136 0 0,0 4-104 0 0,4-6-320 0 0,0 2-232 0 0,2 2-192 0 0,2-6-465 0 0,0 6-495 0 0,3-4-584 0 0,-3 2-801 0 0,14 14-1008 0 0,-14-12 3137 0 0</inkml:trace>
  <inkml:trace contextRef="#ctx0" brushRef="#br0" timeOffset="8441.563">2798 1954 3721 0 0,'-2'10'4849'0'0,"2"-2"-3529"0"0,0 0-928 0 0,2-6-144 0 0,0-6-176 0 0,-2 2-88 0 0,2 2-176 0 0,1-6-512 0 0,5 6-560 0 0,2 2-961 0 0,2-4-927 0 0,-6 0 111 0 0</inkml:trace>
  <inkml:trace contextRef="#ctx0" brushRef="#br0" timeOffset="9034.698">1790 935 9554 0 0,'-6'0'2289'0'0,"0"0"-1377"0"0,2 2-704 0 0,6-4 48 0 0,-4 6-232 0 0,2-4-424 0 0,2 4-480 0 0,2 0-1137 0 0,8-2-1560 0 0,0-2-2368 0 0</inkml:trace>
  <inkml:trace contextRef="#ctx0" brushRef="#br1" timeOffset="77523.13">0 76 1456 0 0,'3'-1'234'0'0,"-1"1"-1"0"0,1-1 0 0 0,-1 1 1 0 0,1 0-1 0 0,-1-1 1 0 0,1 1-1 0 0,-1 0 0 0 0,1 1 1 0 0,-1-1-1 0 0,1 0 1 0 0,-1 1-1 0 0,0-1 0 0 0,1 1 1 0 0,-1 0-1 0 0,0 0 0 0 0,1 0-233 0 0,6 2 813 0 0,14 3 733 0 0,-19-5-1170 0 0,-1-1 0 0 0,0 1-1 0 0,0 0 1 0 0,0 0 0 0 0,1 0 0 0 0,-1 0-1 0 0,0 0 1 0 0,0 1 0 0 0,-1-1 0 0 0,1 1-1 0 0,0 0 1 0 0,0 0 0 0 0,-1 0 0 0 0,1 0-1 0 0,0 2-375 0 0,13 17 2850 0 0,31 34-1516 0 0,-43-51-1326 0 0,0-1 0 0 0,0 0 1 0 0,1 0-1 0 0,-1 0 0 0 0,1-1 0 0 0,-1 0 0 0 0,2 1-8 0 0,26 15 34 0 0,10 11 197 0 0,-31-22-154 0 0,0 0 0 0 0,0 1 0 0 0,-1 0 0 0 0,1 1 0 0 0,3 5-77 0 0,-10-10 26 0 0,0 0 0 0 0,0 0 0 0 0,0 0 0 0 0,1-1 0 0 0,3 2-26 0 0,17 15-182 0 0,10 11 450 0 0,13 14-445 0 0,-3 14 437 0 0,-16-19-191 0 0,44 41-174 0 0,-7-13 325 0 0,-59-61-232 0 0,0 0 0 0 0,0 0 1 0 0,1-1-1 0 0,6 4 12 0 0,-5-3 10 0 0,-1-1-1 0 0,1 1 1 0 0,-1 1 0 0 0,0 0-10 0 0,1 1-20 0 0,0-1-1 0 0,1-1 1 0 0,-1 0 0 0 0,1 0 0 0 0,5 2 20 0 0,22 15 103 0 0,0 2-157 0 0,-25-18 11 0 0,1 0-1 0 0,-2 1 0 0 0,10 9 44 0 0,9 7-55 0 0,-24-21 60 0 0,-1 0 0 0 0,1 0-1 0 0,-1 1 1 0 0,0 0 0 0 0,0 0-1 0 0,2 4-4 0 0,6 6-3 0 0,0 0 1 0 0,1-1-1 0 0,15 11 3 0 0,23 24-108 0 0,-40-36 198 0 0,2-1 0 0 0,11 9-90 0 0,2 0-10 0 0,82 61-65 0 0,-83-60 227 0 0,11 10-75 0 0,33 21-77 0 0,-22-34-184 0 0,3 15 260 0 0,-3 1-1 0 0,17 18-75 0 0,22 11 49 0 0,-53-34-110 0 0,-24-20 148 0 0,0-1-1 0 0,1-1 0 0 0,0 0 0 0 0,10 6-86 0 0,-14-9-32 0 0,1 0-1 0 0,-1 1 0 0 0,0 0 0 0 0,0 0 0 0 0,0 0 0 0 0,1 3 33 0 0,26 24 245 0 0,55 41-487 0 0,-44-35 331 0 0,44 28-89 0 0,-69-54-31 0 0,-7-5-13 0 0,0 1 1 0 0,0 1 0 0 0,0 1 43 0 0,19 19-2 0 0,-12-10-3 0 0,1-2 0 0 0,11 9 5 0 0,21 17 249 0 0,-39-31-279 0 0,1 0-1 0 0,0-2 1 0 0,13 9 30 0 0,-21-15 7 0 0,-1-1-1 0 0,0 1 1 0 0,0 1-1 0 0,-1-1 1 0 0,1 1-1 0 0,-1 0-6 0 0,0 0 10 0 0,0 0-1 0 0,1-1 0 0 0,0 1 0 0 0,0-1 1 0 0,5 3-10 0 0,26 19-70 0 0,6 3 173 0 0,-22-18-79 0 0,-1 2 0 0 0,-1 0 0 0 0,0 1 0 0 0,13 13-24 0 0,93 76-80 0 0,-98-84 116 0 0,-19-15-40 0 0,-1 1 0 0 0,0 0-1 0 0,0 0 1 0 0,1 1 4 0 0,12 15 23 0 0,-10-12-32 0 0,0 1 0 0 0,-1 0 0 0 0,2 5 9 0 0,-7-12 2 0 0,-1 1 0 0 0,1-1 0 0 0,0 0 0 0 0,1 0 0 0 0,-1 0 0 0 0,1 0 0 0 0,0-1 0 0 0,0 0 0 0 0,0 0 0 0 0,0 0 0 0 0,0-1 0 0 0,1 0 0 0 0,-1 0 0 0 0,4 1-2 0 0,24 11 1 0 0,-30-12 5 0 0,-1 0 1 0 0,1 0-1 0 0,-1 0 1 0 0,0 0-1 0 0,1 0 0 0 0,-1 1 1 0 0,0-1-1 0 0,-1 1 0 0 0,1 0 1 0 0,0-1-1 0 0,-1 1 1 0 0,1 0-1 0 0,-1 0 0 0 0,0 0 1 0 0,0 0-1 0 0,0 1-6 0 0,14 27 1 0 0,-14-30-115 0 0,0 0 0 0 0,0-1 1 0 0,0 1-1 0 0,-1-1 0 0 0,1 1 0 0 0,0 0 1 0 0,0-1-1 0 0,0 0 0 0 0,0 1 0 0 0,0-1 1 0 0,0 1-1 0 0,0-1 0 0 0,0 0 0 0 0,0 0 1 0 0,0 0-1 0 0,0 0 0 0 0,0 0 1 0 0,0 0-1 0 0,0 0 0 0 0,1 0 0 0 0,-1 0 1 0 0,0 0-1 0 0,0 0 0 0 0,0 0 0 0 0,0-1 1 0 0,0 1-1 0 0,0-1 0 0 0,0 1 0 0 0,0-1 1 0 0,-1 1-1 0 0,1-1 0 0 0,1 0 114 0 0,7-2-2759 0 0,-6 3-3892 0 0,-4-3 1098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5:03:46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688 304 4681 0 0,'-14'-31'3477'0'0,"11"24"-2972"0"0,0 0 0 0 0,0 1 0 0 0,0-1 0 0 0,-1 1-1 0 0,0-1 1 0 0,0 1 0 0 0,-1 1 0 0 0,-1-3-505 0 0,-23-26 1692 0 0,22 26-1362 0 0,0-1 0 0 0,0 1 0 0 0,-1 0-1 0 0,0 0 1 0 0,-2 0-330 0 0,6 5 68 0 0,1 1-1 0 0,0 0 1 0 0,-1 0-1 0 0,0 0 1 0 0,1 1-1 0 0,-1-1 1 0 0,0 1-1 0 0,0 0 1 0 0,0 0-1 0 0,0 0 1 0 0,0 1-1 0 0,0-1 1 0 0,0 1-1 0 0,0 0 1 0 0,0 0-1 0 0,-3 1-67 0 0,-2 1 45 0 0,0 0 0 0 0,0 0-1 0 0,0 1 1 0 0,0 1-1 0 0,1-1 1 0 0,-1 1 0 0 0,1 1-1 0 0,0 0 1 0 0,1 0 0 0 0,-1 0-1 0 0,1 1 1 0 0,0 0 0 0 0,0 0-1 0 0,0 1 1 0 0,0 1-45 0 0,-12 14 62 0 0,2 1-1 0 0,0 0 1 0 0,1 1-1 0 0,-3 8-61 0 0,-38 73 364 0 0,4 2 1 0 0,5 3-1 0 0,5 2 0 0 0,-17 74-364 0 0,55-167 31 0 0,1 0 1 0 0,0 1 0 0 0,2-1-1 0 0,0 1 1 0 0,1-1 0 0 0,1 1-1 0 0,1 0 1 0 0,1-1 0 0 0,0 1-1 0 0,3 6-31 0 0,-4-19 6 0 0,1 1 0 0 0,1 0 0 0 0,-1 0 0 0 0,1-1 0 0 0,1 0 0 0 0,-1 1 0 0 0,1-1 0 0 0,0-1 0 0 0,1 1 0 0 0,0 0 0 0 0,0-1 0 0 0,0 0-1 0 0,1 0 1 0 0,-1-1 0 0 0,2 0 0 0 0,-1 0 0 0 0,0 0 0 0 0,1 0 0 0 0,0-1 0 0 0,0 0 0 0 0,0-1 0 0 0,1 0 0 0 0,-1 0 0 0 0,1 0 0 0 0,0-1 0 0 0,3 1-7 0 0,0-2-15 0 0,1 0-1 0 0,0 0 0 0 0,0-1 0 0 0,0-1 1 0 0,0 0-1 0 0,-1-1 0 0 0,1 0 0 0 0,0 0 1 0 0,-1-1-1 0 0,0-1 0 0 0,3-1 17 0 0,11-5-18 0 0,0-1-1 0 0,-1-1 0 0 0,0-1 1 0 0,8-8 18 0 0,15-12 60 0 0,-2-2 0 0 0,-2-2-1 0 0,37-40-59 0 0,6-18 177 0 0,14-27-177 0 0,-26 23-96 0 0,29-55 96 0 0,56-111-317 0 0,-131 215 272 0 0,109-178 153 0 0,-125 209 17 0 0,-12 19-122 0 0,0 0 1 0 0,0 0-1 0 0,0 0 1 0 0,0 0-1 0 0,1 0 0 0 0,-1 0 1 0 0,0 0-1 0 0,0 0 0 0 0,0 0 1 0 0,0 0-1 0 0,0 0 0 0 0,0 0 1 0 0,0 0-1 0 0,0 0 1 0 0,0 0-1 0 0,0 0 0 0 0,0 0 1 0 0,0 0-1 0 0,0 0 0 0 0,0 0 1 0 0,1 0-1 0 0,-1 0 1 0 0,0 0-1 0 0,0 0 0 0 0,0 0 1 0 0,0 0-1 0 0,0 0 0 0 0,0 0 1 0 0,0 0-1 0 0,0 0 0 0 0,0 0 1 0 0,0 0-1 0 0,0 0 1 0 0,0 0-1 0 0,0 0 0 0 0,0 0 1 0 0,0 0-1 0 0,1 0 0 0 0,-1 0 1 0 0,0 0-4 0 0,-15 34 122 0 0,-147 294 299 0 0,5-8-233 0 0,19-73-152 0 0,59-110 7 0 0,67-116 6 0 0,1 1-1 0 0,1 0 1 0 0,0 1-1 0 0,2 0 1 0 0,-5 22-49 0 0,12-44-1 0 0,1 0 1 0 0,0 0-1 0 0,0 0 1 0 0,-1 0-1 0 0,1 0 1 0 0,0 0-1 0 0,0 0 1 0 0,0 0 0 0 0,0 0-1 0 0,0 0 1 0 0,1 1-1 0 0,-1-1 1 0 0,0 0-1 0 0,0 0 1 0 0,1 0-1 0 0,-1 0 1 0 0,1 0 0 0 0,-1-1-3 0 0,0 0 0 0 0,1 1 0 0 0,-1-1 0 0 0,0 0-1 0 0,1 0 1 0 0,-1 0 0 0 0,0 1 0 0 0,1-1 0 0 0,-1 0 0 0 0,0 0 0 0 0,1 0 0 0 0,-1 0 0 0 0,1 0 0 0 0,-1 0 0 0 0,0 0-1 0 0,1 0 1 0 0,-1 0 0 0 0,1 0 0 0 0,-1 0 0 0 0,0 0 0 0 0,1 0 0 0 0,-1 0 0 0 0,1 0 0 0 0,-1 0 0 0 0,0 0 0 0 0,1-1-1 0 0,-1 1 1 0 0,1 0 3 0 0,3-2-12 0 0,0 0 1 0 0,-1-1-1 0 0,1 1 0 0 0,-1-1 0 0 0,1 0 0 0 0,-1 0 0 0 0,1-2 12 0 0,28-31 52 0 0,21-33-52 0 0,5-6 106 0 0,-14 20-126 0 0,-13 17-42 0 0,1 0 0 0 0,1 2 0 0 0,14-8 62 0 0,-46 43 5 0 0,25-17 41 0 0,-25 17-49 0 0,-1 1 1 0 0,1-1-1 0 0,0 1 1 0 0,0 0 0 0 0,0 0-1 0 0,-1-1 1 0 0,1 1 0 0 0,0 0-1 0 0,0 0 1 0 0,0 0-1 0 0,0 0 1 0 0,-1 0 0 0 0,1 0-1 0 0,0 0 1 0 0,0 0 0 0 0,0 0-1 0 0,0 0 1 0 0,-1 0-1 0 0,1 0 1 0 0,0 1 0 0 0,0-1-1 0 0,0 0 1 0 0,-1 1-1 0 0,1-1 1 0 0,0 1 0 0 0,0-1-1 0 0,-1 1 1 0 0,1-1 0 0 0,0 1-1 0 0,-1-1 1 0 0,1 1-1 0 0,-1 0 1 0 0,1-1 0 0 0,0 1 2 0 0,3 7 10 0 0,0 0-1 0 0,0 0 1 0 0,-1 1 0 0 0,0-1 0 0 0,0 1 0 0 0,-1-1 0 0 0,0 1 0 0 0,-1 0-1 0 0,0 0 1 0 0,0 0 0 0 0,-1 0 0 0 0,0 0 0 0 0,-1-1 0 0 0,0 2-10 0 0,3 55 26 0 0,1-25 130 0 0,-2-18-141 0 0,1-1-1 0 0,5 21-14 0 0,-6-36 7 0 0,1 0 1 0 0,0 0-1 0 0,0 0 0 0 0,0 0 1 0 0,1 0-1 0 0,0 0 0 0 0,0-1 0 0 0,1 1 1 0 0,-1-1-1 0 0,1 0 0 0 0,5 5-7 0 0,-7-8-7 0 0,0 0 0 0 0,0-1 0 0 0,0 1 0 0 0,0 0 0 0 0,1-1 0 0 0,-1 1 0 0 0,1-1 0 0 0,-1 0 0 0 0,1 0 0 0 0,-1 0 0 0 0,1 0 0 0 0,0 0 0 0 0,0-1 0 0 0,-1 1 0 0 0,1-1-1 0 0,0 1 1 0 0,0-1 0 0 0,0 0 0 0 0,-1 0 0 0 0,1-1 0 0 0,0 1 0 0 0,0-1 0 0 0,0 1 0 0 0,-1-1 0 0 0,1 0 0 0 0,0 0 0 0 0,-1 0 0 0 0,1 0 0 0 0,0 0 7 0 0,8-6 10 0 0,1 0-1 0 0,-1 0 1 0 0,0-1 0 0 0,0 0 0 0 0,5-7-10 0 0,-2 3 59 0 0,12-12-85 0 0,-2-2 1 0 0,0 0-1 0 0,-2-1 0 0 0,8-15 26 0 0,14-15-18 0 0,-20 21 135 0 0,-20 28-108 0 0,1 1 0 0 0,-1-1-1 0 0,2 1 1 0 0,-1 0 0 0 0,1 1 0 0 0,0-1-1 0 0,0 1 1 0 0,1 0 0 0 0,1-1-9 0 0,3-3 14 0 0,-10 9-2 0 0,0 0-1 0 0,0 0 1 0 0,0-1 0 0 0,0 1 0 0 0,0 0 0 0 0,0 1 0 0 0,1-1 0 0 0,-1 0 0 0 0,0 0 0 0 0,0 0 0 0 0,1 1 0 0 0,0-1-12 0 0,-6 27 92 0 0,-13 14-172 0 0,-18 48 4 0 0,32-78 77 0 0,0 0-1 0 0,1 1 0 0 0,0 0 1 0 0,0 0-1 0 0,1-1 0 0 0,0 1 1 0 0,1 3-1 0 0,1 1 106 0 0,0-1-1 0 0,1 1 1 0 0,2 9-106 0 0,-2-19 37 0 0,0 1 0 0 0,0 0 0 0 0,1 0-1 0 0,-1-1 1 0 0,1 0 0 0 0,1 1 0 0 0,-1-1 0 0 0,1 0-1 0 0,-1-1 1 0 0,1 1-37 0 0,0-3-24 0 0,0 0 0 0 0,0 0-1 0 0,-1-1 1 0 0,1 1-1 0 0,0-1 1 0 0,0 0 0 0 0,0 0-1 0 0,0 0 1 0 0,1-1 0 0 0,-1 1-1 0 0,0-1 1 0 0,3 0 24 0 0,1 0-97 0 0,-6 0 53 0 0,-1 0 1 0 0,1 0-1 0 0,-1 0 0 0 0,1 0 1 0 0,-1-1-1 0 0,1 1 0 0 0,-1 0 1 0 0,0-1-1 0 0,1 0 1 0 0,-1 1-1 0 0,0-1 0 0 0,1 0 1 0 0,-1 1-1 0 0,0-1 0 0 0,0 0 1 0 0,0 0-1 0 0,0 0 1 0 0,1 0-1 0 0,-1 0 44 0 0,20-27-2261 0 0,-4 6-2440 0 0,-11 17 2461 0 0,11-13-4483 0 0,-7-1 2419 0 0</inkml:trace>
  <inkml:trace contextRef="#ctx0" brushRef="#br0" timeOffset="406.027">1870 64 8 0 0,'1'0'41'0'0,"-1"-1"1"0"0,1 0-1 0 0,0 1 1 0 0,-1-1-1 0 0,1 0 1 0 0,0 1-1 0 0,-1-1 1 0 0,1 1-1 0 0,0-1 1 0 0,0 1-1 0 0,-1 0 0 0 0,1-1 1 0 0,0 1-1 0 0,0 0 1 0 0,0-1-1 0 0,0 1 1 0 0,-1 0-1 0 0,1 0 1 0 0,0 0-1 0 0,1 0-41 0 0,-2 0 232 0 0,1 0 0 0 0,-1 0 0 0 0,1 1 0 0 0,-1-1 0 0 0,0 0 0 0 0,1 1 0 0 0,-1-1 0 0 0,0 1 0 0 0,1-1 0 0 0,-1 0 0 0 0,0 1 0 0 0,1-1 0 0 0,-1 1 0 0 0,0-1 0 0 0,0 1 0 0 0,0-1 0 0 0,1 1 0 0 0,-1-1 0 0 0,0 1 0 0 0,0-1 0 0 0,0 1 0 0 0,0-1 0 0 0,0 1 1 0 0,0-1-1 0 0,0 1 0 0 0,0-1 0 0 0,0 1 0 0 0,0 0-232 0 0,2 15 5125 0 0,-2-13-4616 0 0,1 0 0 0 0,-1 0 1 0 0,1 0-1 0 0,-1 0 1 0 0,0 0-1 0 0,0 0 1 0 0,0 0-1 0 0,-1 0 1 0 0,1 0-1 0 0,-1 0 1 0 0,0 0-1 0 0,0 1-509 0 0,-2 5 481 0 0,1 0 1 0 0,0 1-1 0 0,0-1 0 0 0,1 1 1 0 0,0-1-1 0 0,0 9-481 0 0,-1 15 603 0 0,1-21-566 0 0,1 1-1 0 0,0-1 1 0 0,1 0-1 0 0,1 7-36 0 0,0 10-634 0 0,-2-26 287 0 0,1 0-1 0 0,-1 0 0 0 0,1 0 1 0 0,0 0-1 0 0,0 0 0 0 0,0 0 1 0 0,0 0-1 0 0,0-1 0 0 0,1 1 1 0 0,-1 0-1 0 0,1-1 0 0 0,0 1 1 0 0,-1 0-1 0 0,1-1 0 0 0,0 0 1 0 0,1 0 347 0 0,4 5-2645 0 0,0-1 0 0 0,1 0 1 0 0,0 0-1 0 0,2 0 2645 0 0,3 2-2484 0 0,4 5-458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5:03:48.8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3 541 1776 0 0,'-2'0'6013'0'0,"11"-5"-2483"0"0,29-22 469 0 0,-15 4-2938 0 0,0-2 1 0 0,-2 0 0 0 0,0-1-1 0 0,-2-1 1 0 0,10-19-1062 0 0,8-16 930 0 0,6-3-930 0 0,-10 16 127 0 0,-17 28-29 0 0,0 2-1 0 0,1-1 0 0 0,1 2 1 0 0,4-3-98 0 0,4-5 142 0 0,6 0-74 0 0,-30 25-45 0 0,0 0 0 0 0,-1 0 0 0 0,1 0 0 0 0,0 0 0 0 0,0 0-1 0 0,0 0 1 0 0,0 1 0 0 0,0-1 0 0 0,0 1 0 0 0,0-1 0 0 0,0 1 0 0 0,0 0 0 0 0,0 0 0 0 0,0 0 0 0 0,0 0 0 0 0,0 0 0 0 0,0 0 0 0 0,1 1-23 0 0,-2-1 15 0 0,0 1 1 0 0,0 0-1 0 0,0 0 1 0 0,0-1-1 0 0,0 1 1 0 0,0 0 0 0 0,0 0-1 0 0,0 0 1 0 0,0 0-1 0 0,-1 0 1 0 0,1 0 0 0 0,0 0-1 0 0,-1 1 1 0 0,1-1-1 0 0,-1 0 1 0 0,1 0-1 0 0,-1 1-15 0 0,9 30 372 0 0,-1-5-115 0 0,-1-7-41 0 0,-1 0 1 0 0,0 0-1 0 0,-1 6-216 0 0,14 48-134 0 0,-9-46 108 0 0,-2-2 59 0 0,1 0 0 0 0,2-1 0 0 0,5 7-33 0 0,3 8-382 0 0,-15-31-116 0 0,0 0-1 0 0,0 0 1 0 0,1-1 0 0 0,0 0-1 0 0,3 5 499 0 0,-4-9-1761 0 0,0 0 0 0 0,1 0 0 0 0,-1 0 0 0 0,1 0-1 0 0,0 0 1 0 0,0-1 0 0 0,0 1 1761 0 0,24 14-7335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5T13:43:44.038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13 1,'-6'0,"-1"0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5T15:21:19.162"/>
    </inkml:context>
    <inkml:brush xml:id="br0">
      <inkml:brushProperty name="width" value="0.1" units="cm"/>
      <inkml:brushProperty name="height" value="0.1" units="cm"/>
      <inkml:brushProperty name="color" value="#FFC114"/>
      <inkml:brushProperty name="ignorePressure" value="1"/>
    </inkml:brush>
  </inkml:definitions>
  <inkml:trace contextRef="#ctx0" brushRef="#br0">1 0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5:03:49.5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277 265 6257 0 0,'4'-11'941'0'0,"2"-1"-1"0"0,0 1 1 0 0,0 0 0 0 0,0 1-1 0 0,2 0 1 0 0,-1 0-1 0 0,1 0 1 0 0,1 1-1 0 0,0 0 1 0 0,1 0-941 0 0,8-6 494 0 0,0 2 0 0 0,1 1-1 0 0,1 0 1 0 0,0 1 0 0 0,2 1-494 0 0,-4 0 204 0 0,7-3 20 0 0,0 2 1 0 0,0 0 0 0 0,1 1-1 0 0,1 2 1 0 0,20-4-225 0 0,-41 10 28 0 0,1 1 0 0 0,-1 1 0 0 0,1-1 1 0 0,-1 1-1 0 0,0 0 0 0 0,1 1 0 0 0,-1-1 0 0 0,1 1 1 0 0,-1 0-1 0 0,0 1 0 0 0,0 0 0 0 0,1 0 0 0 0,-1 0 1 0 0,-1 1-1 0 0,1-1 0 0 0,0 2 0 0 0,-1-1 0 0 0,1 0 1 0 0,-1 1-1 0 0,0 0 0 0 0,0 0 0 0 0,-1 1 1 0 0,1 0-1 0 0,-1-1 0 0 0,0 1 0 0 0,0 1 0 0 0,1 0-28 0 0,-2 1 7 0 0,0-1 0 0 0,0 1 1 0 0,0-1-1 0 0,-1 1 0 0 0,0 0 0 0 0,0 0 0 0 0,-1 0 0 0 0,1 0 0 0 0,-2 0 0 0 0,1 0 0 0 0,-1 0 0 0 0,0 5-7 0 0,-2 16 19 0 0,-1 0 0 0 0,-4 16-19 0 0,7-42 1 0 0,-11 44 3 0 0,-1-1 0 0 0,-3 0-1 0 0,-8 16-3 0 0,-4 11-55 0 0,18-46-26 0 0,-2 1 0 0 0,-1-2 0 0 0,-1 1 0 0 0,0-2-1 0 0,-2 0 1 0 0,-2 0 0 0 0,0-2 0 0 0,-1 0 0 0 0,-19 18 81 0 0,-4-3-251 0 0,-1-2 1 0 0,-47 29 250 0 0,65-50-16 0 0,-2-1-1 0 0,1-1 0 0 0,-2-1 1 0 0,1-2-1 0 0,-1 0 0 0 0,-26 4 17 0 0,3 0 147 0 0,-14 8-147 0 0,57-19 22 0 0,0 0 0 0 0,0 0 0 0 0,0-1 0 0 0,0 1 0 0 0,-1-2 0 0 0,-3 1-22 0 0,8-1 30 0 0,0 0 0 0 0,0 0 0 0 0,1 0 0 0 0,-1-1 1 0 0,0 1-1 0 0,0-1 0 0 0,0 0 0 0 0,1 0 0 0 0,-1 0 0 0 0,0 0 0 0 0,0 0-30 0 0,3 0 8 0 0,0 1 0 0 0,-1 0 0 0 0,1-1-1 0 0,0 1 1 0 0,0 0 0 0 0,0-1 0 0 0,0 1 0 0 0,0 0 0 0 0,0 0 0 0 0,-1-1 0 0 0,1 1 0 0 0,0 0 0 0 0,0-1 0 0 0,0 1-1 0 0,0 0 1 0 0,0-1 0 0 0,0 1 0 0 0,0 0 0 0 0,1-1 0 0 0,-1 1 0 0 0,0 0 0 0 0,0-1 0 0 0,0 1 0 0 0,0 0-1 0 0,0-1 1 0 0,0 1 0 0 0,1 0 0 0 0,-1-1 0 0 0,0 1 0 0 0,0 0 0 0 0,0 0 0 0 0,1-1 0 0 0,-1 1 0 0 0,0 0-1 0 0,0 0 1 0 0,1 0 0 0 0,-1-1 0 0 0,0 1 0 0 0,1 0 0 0 0,-1 0 0 0 0,0 0 0 0 0,0 0 0 0 0,1 0 0 0 0,-1-1-8 0 0,16-10 358 0 0,-16 11-343 0 0,12-5 120 0 0,0 0-1 0 0,1 1 1 0 0,-1 0-1 0 0,1 1 0 0 0,4 0-134 0 0,-3 0 60 0 0,28-6 267 0 0,0 3-1 0 0,0 2 1 0 0,1 1-1 0 0,-1 2 1 0 0,35 4-327 0 0,-23 0 54 0 0,-14-2 81 0 0,1 2 0 0 0,-1 2 1 0 0,0 1-1 0 0,32 10-135 0 0,89 34-2662 0 0,-108-33-1334 0 0,-1 0-3485 0 0,-31-12 2850 0 0,-1 0 173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5:03:51.6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462 365 5417 0 0,'1'-1'277'0'0,"-1"-1"1"0"0,1 1-1 0 0,-1 0 0 0 0,1 0 1 0 0,-1 0-1 0 0,1 1 0 0 0,-1-1 1 0 0,1 0-1 0 0,0 0 0 0 0,0 0 1 0 0,0 0-1 0 0,-1 1 0 0 0,1-1 1 0 0,0 0-1 0 0,0 1 0 0 0,0-1 1 0 0,0 1-1 0 0,0-1 0 0 0,0 1 1 0 0,0-1-1 0 0,0 1-277 0 0,26-4 2233 0 0,0-1-1261 0 0,17-7-189 0 0,0 1 1 0 0,28-2-784 0 0,-20 4 234 0 0,-24 4-164 0 0,1 1-1 0 0,0 2 0 0 0,6 1-69 0 0,-22 1 39 0 0,1 0 0 0 0,-1 1 1 0 0,0 1-1 0 0,1 0 0 0 0,-1 1 0 0 0,0 0 1 0 0,0 1-1 0 0,0 1-39 0 0,-9-3 16 0 0,1 0 0 0 0,-1 0 1 0 0,1 1-1 0 0,-1 0 0 0 0,0-1 0 0 0,0 2 1 0 0,0-1-1 0 0,0 0 0 0 0,-1 1 0 0 0,1 0 1 0 0,-1 0-1 0 0,0 0 0 0 0,0 0 0 0 0,0 0 1 0 0,-1 0-1 0 0,0 1 0 0 0,2 2-16 0 0,-2 0-11 0 0,0-1 0 0 0,-1 1 1 0 0,1 0-1 0 0,-1-1 0 0 0,0 1 0 0 0,-1 0 1 0 0,0 0-1 0 0,0 0 0 0 0,0 0 0 0 0,-1 0 0 0 0,0 0 1 0 0,-1 1 10 0 0,-6 24-1 0 0,-1-2 0 0 0,-1 1 0 0 0,-2-1 0 0 0,-1-1 0 0 0,-2 0 0 0 0,-17 26 1 0 0,-7 4 63 0 0,-4 0 1 0 0,-28 28-64 0 0,38-49 46 0 0,-2-2 0 0 0,-1-1 0 0 0,-2-2 0 0 0,-1-2 0 0 0,-2-1 0 0 0,-11 4-46 0 0,-2 0 18 0 0,-94 54 55 0 0,120-74-48 0 0,0-1 0 0 0,-1-1 0 0 0,0-1 0 0 0,-15 2-25 0 0,-69 13 52 0 0,111-25-54 0 0,0 0 0 0 0,1-1 1 0 0,-1 0-1 0 0,0 1 1 0 0,0-1-1 0 0,1 0 0 0 0,-1 0 1 0 0,0 0-1 0 0,0 0 0 0 0,0 0 1 0 0,1-1-1 0 0,-1 1 0 0 0,0 0 1 0 0,0-1-1 0 0,1 1 1 0 0,-1-1-1 0 0,0 0 0 0 0,1 1 1 0 0,-1-1-1 0 0,1 0 0 0 0,-1 0 1 0 0,1 0-1 0 0,-1 0 0 0 0,1-1 1 0 0,0 1-1 0 0,-1 0 0 0 0,1 0 1 0 0,0-1-1 0 0,0 1 1 0 0,0-1-1 0 0,0 1 0 0 0,0-1 1 0 0,0 0-1 0 0,1 1 0 0 0,-1-1 1 0 0,0 0-1 0 0,1 1 0 0 0,-1-1 1 0 0,1 0-1 0 0,0 0 0 0 0,-1 1 1 0 0,1-1-1 0 0,0 0 1 0 0,0 0 1 0 0,0-5-4 0 0,0 1 1 0 0,1-1 0 0 0,0 1 0 0 0,0-1 0 0 0,0 1-1 0 0,1-1 1 0 0,-1 1 0 0 0,2 0 0 0 0,-1 0-1 0 0,1 0 1 0 0,0 0 0 0 0,0 0 3 0 0,6-9-14 0 0,1 1 1 0 0,0 0-1 0 0,1 1 0 0 0,1 0 1 0 0,0 1-1 0 0,1 0 0 0 0,0 1 1 0 0,0 0-1 0 0,2 1 0 0 0,-1 1 1 0 0,15-7 13 0 0,-16 10 15 0 0,1 0 0 0 0,-1 1 0 0 0,1 0 0 0 0,1 1 0 0 0,-1 1 0 0 0,1 0 0 0 0,-1 1 0 0 0,1 1 0 0 0,0 0 0 0 0,-1 1 0 0 0,1 1 0 0 0,0 0 0 0 0,-1 1 0 0 0,3 0-15 0 0,26 10 65 0 0,0 1 0 0 0,0 2 0 0 0,-2 2-1 0 0,0 2 1 0 0,8 7-65 0 0,-3-4-31 0 0,-29-13 51 0 0,0-1 0 0 0,1 0 0 0 0,0-2 0 0 0,0 0 0 0 0,0-1 0 0 0,1-1 0 0 0,0 0-1 0 0,0-2 1 0 0,0 0 0 0 0,9-1-20 0 0,-11-2-25 0 0,8 2 47 0 0,0-2 1 0 0,0-1-1 0 0,0-1 0 0 0,0-1 0 0 0,0-1 0 0 0,7-4-22 0 0,-5 0 0 0 0,-14 5-70 0 0,1 0 0 0 0,-1 0 0 0 0,-1-2 0 0 0,1 0 0 0 0,-1 0 0 0 0,0-1 0 0 0,0 0 0 0 0,-1-1-1 0 0,5-5 71 0 0,2-3-201 0 0,-1-1 0 0 0,-1-1-1 0 0,6-9 202 0 0,-15 18 4 0 0,-1 0-1 0 0,-1-1 1 0 0,1 1-1 0 0,-2-1 1 0 0,1 0-1 0 0,-1 0 1 0 0,-1 0-1 0 0,2-10-3 0 0,-4 18 2 0 0,-1 1 0 0 0,1-1-1 0 0,-1 0 1 0 0,0 1-1 0 0,1-1 1 0 0,-1 0 0 0 0,0 1-1 0 0,0-1 1 0 0,0 0 0 0 0,0 1-1 0 0,-1-1 1 0 0,1 0 0 0 0,0 1-1 0 0,-1-1 1 0 0,1 0 0 0 0,-1 1-1 0 0,0-1 1 0 0,1 1 0 0 0,-1-1-1 0 0,0 1 1 0 0,0-1-1 0 0,0 1 1 0 0,0 0 0 0 0,0-1-1 0 0,0 1 1 0 0,0 0 0 0 0,-1 0-1 0 0,1 0 1 0 0,0 0 0 0 0,-1 0-1 0 0,1 0 1 0 0,-1 0 0 0 0,1 0-1 0 0,-1 1 1 0 0,1-1-1 0 0,-1 0 1 0 0,1 1 0 0 0,-1-1-1 0 0,0 1 1 0 0,1 0 0 0 0,-1 0-1 0 0,0-1 1 0 0,1 1 0 0 0,-1 0-1 0 0,0 1 1 0 0,1-1 0 0 0,-1 0-1 0 0,0 0 1 0 0,1 1-1 0 0,-1-1 1 0 0,0 1 0 0 0,1-1-1 0 0,-1 1 1 0 0,1 0 0 0 0,-1-1-1 0 0,1 1 1 0 0,-1 0 0 0 0,1 0-1 0 0,0 0 1 0 0,-1 1-2 0 0,-29 23 109 0 0,2 2 1 0 0,2 1-1 0 0,0 1 0 0 0,2 1 1 0 0,1 1-1 0 0,-4 8-109 0 0,18-25 28 0 0,0 1-1 0 0,0 0 0 0 0,2 0 1 0 0,0 1-1 0 0,0 0 1 0 0,2 0-1 0 0,0 1 0 0 0,1-1 1 0 0,-1 5-28 0 0,6-19 10 0 0,0-1 0 0 0,-1 0 1 0 0,1 1-1 0 0,0-1 0 0 0,0 1 1 0 0,0-1-1 0 0,0 0 0 0 0,0 1 1 0 0,1-1-1 0 0,-1 1 0 0 0,0-1 0 0 0,0 0 1 0 0,1 1-1 0 0,-1-1 0 0 0,1 0 1 0 0,0 0-1 0 0,-1 1 0 0 0,1-1 1 0 0,0 0-1 0 0,-1 0 0 0 0,1 0 0 0 0,0 0 1 0 0,0 0-1 0 0,0 0-10 0 0,1 0 6 0 0,-1 0 1 0 0,1 0-1 0 0,0 0 1 0 0,-1-1-1 0 0,1 1 1 0 0,0-1-1 0 0,0 1 1 0 0,-1-1-1 0 0,1 0 1 0 0,0 0-1 0 0,0 0 1 0 0,0 0-1 0 0,0 0 1 0 0,-1 0-1 0 0,1 0 1 0 0,0 0-7 0 0,9-3 26 0 0,-1 1 0 0 0,0-1 0 0 0,1-1 0 0 0,-1 0 0 0 0,2-1-26 0 0,-11 5 3 0 0,70-36 34 0 0,-2-3 1 0 0,21-17-38 0 0,39-23-14 0 0,-59 41 131 0 0,2 2 0 0 0,2 4 0 0 0,3 1-117 0 0,-75 30-8 0 0,0 1 0 0 0,1-1 0 0 0,-1 0 1 0 0,0 1-1 0 0,0-1 0 0 0,1 1 0 0 0,-1-1 0 0 0,0 1 0 0 0,0 0 1 0 0,1 0-1 0 0,-1 0 0 0 0,0 1 0 0 0,1-1 0 0 0,-1 0 0 0 0,0 1 0 0 0,1 0 8 0 0,-2-1 0 0 0,0 1-1 0 0,-1-1 1 0 0,1 0-1 0 0,-1 1 0 0 0,1-1 1 0 0,-1 1-1 0 0,1-1 0 0 0,-1 1 1 0 0,1 0-1 0 0,-1-1 0 0 0,0 1 1 0 0,1-1-1 0 0,-1 1 0 0 0,0 0 1 0 0,1-1-1 0 0,-1 1 1 0 0,0 0-1 0 0,0-1 0 0 0,1 1 1 0 0,-1 0 0 0 0,0 1 1 0 0,0 1 0 0 0,0-1 0 0 0,0 0 1 0 0,0 0-1 0 0,0 0 0 0 0,-1 1 1 0 0,1-1-1 0 0,-1 0 0 0 0,0 2-1 0 0,-11 28 87 0 0,-2-1-1 0 0,-1-1 0 0 0,-1 0 0 0 0,-18 24-86 0 0,26-40 43 0 0,0 0-42 0 0,-1 0 0 0 0,0-1 0 0 0,-1 0 0 0 0,-1-1 0 0 0,0 0 0 0 0,0 0 0 0 0,-1-1 0 0 0,-1 0 0 0 0,1-1 0 0 0,-4 0-1 0 0,15-9 2 0 0,1 0 1 0 0,-1-1-1 0 0,0 0 1 0 0,0 1-1 0 0,1-1 1 0 0,-1 0-1 0 0,0 1 1 0 0,0-1-1 0 0,0 0 1 0 0,0 0-1 0 0,1 1 1 0 0,-1-1-1 0 0,0 0 1 0 0,0 0-1 0 0,0 0 1 0 0,0 0-1 0 0,0 0 0 0 0,1 0 1 0 0,-1-1-1 0 0,0 1 1 0 0,0 0-1 0 0,0 0 1 0 0,1-1-1 0 0,-1 1 1 0 0,0 0-1 0 0,0-1 1 0 0,0 1-1 0 0,1 0 1 0 0,-1-1-1 0 0,0 0-2 0 0,0 0-5 0 0,0-1 0 0 0,0 1 0 0 0,-1-1 0 0 0,1 0 0 0 0,1 0 0 0 0,-1 0 0 0 0,0 1 0 0 0,0-1 0 0 0,1 0 0 0 0,-1 0 0 0 0,1 0 0 0 0,-1 0 0 0 0,1 0 5 0 0,-1-7-27 0 0,0 0 0 0 0,1 0 0 0 0,0 1 0 0 0,1-1 1 0 0,0 0-1 0 0,0 0 27 0 0,6-14-11 0 0,-6 22 17 0 0,-1 1 1 0 0,0-1-1 0 0,1 1 0 0 0,-1-1 0 0 0,1 1 0 0 0,-1-1 1 0 0,1 1-1 0 0,-1-1 0 0 0,1 1 0 0 0,-1-1 0 0 0,1 1 1 0 0,-1 0-1 0 0,1-1 0 0 0,-1 1 0 0 0,1 0 0 0 0,0 0 1 0 0,-1-1-1 0 0,1 1 0 0 0,0 0 0 0 0,-1 0 0 0 0,1 0 1 0 0,-1 0-1 0 0,1 0 0 0 0,0 0 0 0 0,-1 0 0 0 0,1 0 1 0 0,0 0-1 0 0,-1 0 0 0 0,1 0-6 0 0,2 1 3 0 0,-1 0 0 0 0,1 0 0 0 0,-1 0 0 0 0,0 1 1 0 0,1-1-1 0 0,-1 1 0 0 0,0-1 0 0 0,0 1 0 0 0,0 0 0 0 0,0 0 0 0 0,0 0 0 0 0,1 2-3 0 0,20 16 91 0 0,-17-16-84 0 0,1 0 0 0 0,-1-1 1 0 0,1 0-1 0 0,0-1 0 0 0,0 1 0 0 0,0-1 0 0 0,1-1 1 0 0,-1 1-1 0 0,0-1 0 0 0,1-1 0 0 0,-1 1 0 0 0,1-1 0 0 0,-1 0 1 0 0,0-1-1 0 0,1 0 0 0 0,-1 0 0 0 0,0-1 0 0 0,1 1 0 0 0,-1-2 1 0 0,0 1-1 0 0,6-4-7 0 0,15-8 2 0 0,-1-2-1 0 0,0-1 1 0 0,-1-1 0 0 0,-2-1 0 0 0,1-1 0 0 0,-1-2-2 0 0,-23 21 1 0 0,51-47 46 0 0,-2-2 0 0 0,-2-2 1 0 0,-2-2-1 0 0,2-9-47 0 0,45-72-644 0 0,12-34 644 0 0,-22 35-112 0 0,-20 35 720 0 0,-4-3 0 0 0,7-26-608 0 0,-62 119 22 0 0,-1 5 1 0 0,-1-1 0 0 0,0 0 1 0 0,0 0-1 0 0,0 0 1 0 0,0 0-1 0 0,-1-1 0 0 0,0 1 1 0 0,0 0-1 0 0,0-1 1 0 0,-1 1-1 0 0,0-3-23 0 0,0 8-2 0 0,0 0 0 0 0,0-1 0 0 0,0 1 0 0 0,0 0 0 0 0,0 0 0 0 0,0 0 0 0 0,0 0 0 0 0,0 0 0 0 0,-1-1 0 0 0,1 1 0 0 0,0 0 0 0 0,0 0 0 0 0,0 0 0 0 0,0 0 0 0 0,0 0-1 0 0,-1 0 1 0 0,1 0 0 0 0,0 0 0 0 0,0 0 0 0 0,0-1 0 0 0,0 1 0 0 0,-1 0 0 0 0,1 0 0 0 0,0 0 0 0 0,0 0 0 0 0,0 0 0 0 0,0 0 0 0 0,-1 0 0 0 0,1 0 0 0 0,0 0 0 0 0,0 0 0 0 0,0 0 0 0 0,0 0 0 0 0,-1 1 0 0 0,1-1 0 0 0,0 0 0 0 0,0 0 0 0 0,0 0 0 0 0,0 0 0 0 0,-1 0 0 0 0,1 0 0 0 0,0 0 0 0 0,0 0 0 0 0,0 0 0 0 0,0 1-1 0 0,0-1 4 0 0,-9 6-509 0 0,-7 11 656 0 0,1 1 0 0 0,0 0 0 0 0,1 2 0 0 0,2-1 0 0 0,-1 3-148 0 0,-1 0 52 0 0,-41 75 641 0 0,-29 73-693 0 0,43-84 226 0 0,2-4-151 0 0,4 1 1 0 0,4 2 0 0 0,4 1 0 0 0,3 1-1 0 0,-3 43-75 0 0,23-107 15 0 0,1 1-1 0 0,2-1 1 0 0,0 1-1 0 0,2 4-14 0 0,-1-19-7 0 0,1 1 0 0 0,0-1-1 0 0,1 1 1 0 0,0-1 0 0 0,1 1 0 0 0,0-1 0 0 0,0 0 0 0 0,1 0-1 0 0,0 0 1 0 0,1-1 0 0 0,2 5 7 0 0,-5-11-19 0 0,0 0 1 0 0,0 0-1 0 0,0 0 0 0 0,1 0 1 0 0,-1-1-1 0 0,1 1 0 0 0,-1-1 1 0 0,1 1-1 0 0,-1-1 0 0 0,1 0 0 0 0,0 0 1 0 0,0 0-1 0 0,0 0 0 0 0,0 0 1 0 0,-1-1-1 0 0,1 1 0 0 0,0-1 1 0 0,0 0-1 0 0,0 0 0 0 0,0 0 1 0 0,0 0-1 0 0,0-1 0 0 0,0 1 1 0 0,2-1 18 0 0,5-1-235 0 0,0-1 0 0 0,0 1 0 0 0,-1-2 0 0 0,1 1 0 0 0,-1-1 0 0 0,8-5 235 0 0,-8 3-588 0 0,0 0 0 0 0,-1 0 0 0 0,0-1 0 0 0,0 0 1 0 0,-1-1-1 0 0,0 1 0 0 0,0-2 0 0 0,0 1 0 0 0,-1-1 0 0 0,-1 0 0 0 0,0 0 0 0 0,3-5 588 0 0,-4 5-1235 0 0,0 0 1 0 0,-1 0-1 0 0,0 0 1 0 0,-1 0-1 0 0,0-1 0 0 0,0 1 1 0 0,-1 0-1 0 0,0-1 1 0 0,-1 0 1234 0 0,-1-19-1738 0 0</inkml:trace>
  <inkml:trace contextRef="#ctx0" brushRef="#br0" timeOffset="374.907">2053 634 5449 0 0,'2'-2'2705'0'0,"2"-10"-689"0"0,6 10 33 0 0,4 4 15 0 0,12-7-200 0 0,11 6-207 0 0,5-4-417 0 0,14 3-128 0 0,3-2-199 0 0,11 6-385 0 0,7-8-96 0 0,4-8-224 0 0,11 2-280 0 0,-3-4-400 0 0,4 0-817 0 0,-4 4-1471 0 0,-5 2-3113 0 0,-13-6-4258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5:08:37.5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1813 96 0 0,'-2'15'4880'0'0,"-4"10"773"0"0,6-25-5574 0 0,0 0 0 0 0,0 0 0 0 0,0-1 0 0 0,1 1 0 0 0,-1 0 1 0 0,0 0-1 0 0,0 0 0 0 0,0 0 0 0 0,1-1 0 0 0,-1 1 0 0 0,0 0 0 0 0,0 0 0 0 0,1 0 0 0 0,-1 0 0 0 0,0 0 0 0 0,0 0 1 0 0,1 0-1 0 0,-1 0 0 0 0,0 0 0 0 0,1 0 0 0 0,-1 0 0 0 0,0 0 0 0 0,0 0 0 0 0,1 0 0 0 0,-1 0 0 0 0,0 0 1 0 0,0 0-1 0 0,1 0 0 0 0,-1 0 0 0 0,0 0 0 0 0,0 0 0 0 0,1 0 0 0 0,-1 0 0 0 0,0 1 0 0 0,0-1 0 0 0,1 0 0 0 0,-1 0 1 0 0,0 0-1 0 0,0 0 0 0 0,0 1 0 0 0,1-1 0 0 0,-1 0 0 0 0,0 0 0 0 0,0 0-79 0 0,4 2 1445 0 0,53-52 1653 0 0,-47 42-2702 0 0,1 0 0 0 0,-2-1 0 0 0,1-1 1 0 0,5-6-397 0 0,25-24 787 0 0,16-13-58 0 0,-1-2 0 0 0,13-20-729 0 0,-18 17 325 0 0,3 3 1 0 0,24-16-326 0 0,-45 41-22 0 0,0-2 0 0 0,20-28 22 0 0,-13 15 85 0 0,8-5-85 0 0,133-140 239 0 0,0-1-26 0 0,-42 55-133 0 0,85-82 35 0 0,-195 192-143 0 0,-2-1 0 0 0,0-2-1 0 0,-2 0 1 0 0,-2-2 0 0 0,1-3 28 0 0,-9 16 7 0 0,-12 16-190 0 0,0 1 0 0 0,-1-1 0 0 0,1 0 0 0 0,0 0 0 0 0,-1 0-1 0 0,0 0 1 0 0,1 0 0 0 0,-1 0 0 0 0,0-1 0 0 0,0 1 0 0 0,0 0-1 0 0,-1-1 1 0 0,1 1 0 0 0,-1 0 0 0 0,1-1 0 0 0,-1 1 0 0 0,1-3 183 0 0,0-8-2332 0 0,0 13-2304 0 0,-1 1-5977 0 0,-3 1 7628 0 0</inkml:trace>
  <inkml:trace contextRef="#ctx0" brushRef="#br0" timeOffset="640.545">1478 45 2577 0 0,'-1'1'584'0'0,"0"0"0"0"0,0 1 0 0 0,1-1 0 0 0,-1 1 0 0 0,0-1 1 0 0,1 1-1 0 0,-1-1 0 0 0,1 1 0 0 0,0-1 0 0 0,-1 1 1 0 0,1 0-1 0 0,0-1 0 0 0,0 1 0 0 0,0-1 0 0 0,0 1 1 0 0,0-1-1 0 0,1 2-584 0 0,0-2 293 0 0,1-1 1 0 0,-1 1 0 0 0,1-1-1 0 0,-1 0 1 0 0,0 1-1 0 0,1-1 1 0 0,-1 0 0 0 0,1 0-1 0 0,-1 0 1 0 0,1 0-1 0 0,-1 0 1 0 0,1 0 0 0 0,-1-1-1 0 0,1 1 1 0 0,-1 0-1 0 0,1-1-293 0 0,5 0-83 0 0,17 1 1246 0 0,-21 0-1017 0 0,0 0 0 0 0,0 0-1 0 0,0 0 1 0 0,0 0 0 0 0,0-1-1 0 0,0 1 1 0 0,0-1 0 0 0,1 0-1 0 0,-1 0 1 0 0,-1 0 0 0 0,1 0-1 0 0,0 0 1 0 0,2-2-146 0 0,-2 2 124 0 0,0-1 1 0 0,0 1-1 0 0,0-1 1 0 0,0 1-1 0 0,1 0 1 0 0,-1 0-1 0 0,0 1 0 0 0,0-1 1 0 0,1 1-1 0 0,-1-1 1 0 0,0 1-1 0 0,3 0-124 0 0,-2 0 74 0 0,0 0-1 0 0,0 0 0 0 0,0-1 1 0 0,0 1-1 0 0,-1-1 1 0 0,1 0-1 0 0,0 0 0 0 0,0-1-73 0 0,12-5 121 0 0,-10 4-79 0 0,-1 0-1 0 0,1 1 1 0 0,-1 0 0 0 0,1 0-1 0 0,0 1 1 0 0,0-1-1 0 0,0 1 1 0 0,2 0-42 0 0,-3 0 3 0 0,0 0-1 0 0,1 0 1 0 0,-1-1 0 0 0,1 0-1 0 0,-1 0 1 0 0,0 0 0 0 0,0 0-1 0 0,0-1 1 0 0,2-2-3 0 0,-6 5-1 0 0,-1 0 0 0 0,1 0 1 0 0,0 0-1 0 0,-1 0 0 0 0,1 0 0 0 0,-1 0 1 0 0,1 0-1 0 0,0 0 0 0 0,-1 0 0 0 0,1 0 1 0 0,0 0-1 0 0,-1 0 0 0 0,1 0 0 0 0,-1 0 1 0 0,1 1-1 0 0,0-1 0 0 0,-1 0 0 0 0,1 1 1 0 0,-1-1-1 0 0,1 0 0 0 0,-1 1 0 0 0,1-1 1 0 0,0 1 0 0 0,-1-1 7 0 0,0 0 0 0 0,0 0 0 0 0,0 1 0 0 0,1-1 0 0 0,-1 0 0 0 0,0 0 0 0 0,0 1 0 0 0,1-1 0 0 0,-1 0 0 0 0,0 0 0 0 0,0 0 0 0 0,1 0 0 0 0,-1 0 0 0 0,0 1 0 0 0,1-1 0 0 0,-1 0 1 0 0,0 0-1 0 0,1 0 0 0 0,-1 0 0 0 0,0 0 0 0 0,1 0 0 0 0,-1 0 0 0 0,0 0 0 0 0,1 0 0 0 0,-1 0 0 0 0,0 0 0 0 0,0 0 0 0 0,1 0 0 0 0,-1-1 0 0 0,0 1 0 0 0,1 0 0 0 0,-1 0 1 0 0,0 0-1 0 0,1 0-7 0 0,-3 5 112 0 0,0 0 1 0 0,1 0 0 0 0,-1 0-1 0 0,1 0 1 0 0,1 1-1 0 0,-1 0-112 0 0,-1 5 254 0 0,1-3-161 0 0,-2 10 111 0 0,0 0 0 0 0,-2-1 1 0 0,0 3-205 0 0,-5 39 202 0 0,-31 118 56 0 0,4-68-404 0 0,12-39-1818 0 0,4 1-4996 0 0,21-69 6606 0 0,0-1 0 0 0,-1 1-1 0 0,1 0 1 0 0,0 0 0 0 0,0-1 0 0 0,0 1 0 0 0,0 0 0 0 0,1-1 0 0 0,-1 1 0 0 0,0 0-1 0 0,1-1 1 0 0,-1 1 0 0 0,1 0 0 0 0,-1-1 0 0 0,1 1 354 0 0,26 48-8312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5:08:55.3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14 8 0 0,'-11'-10'157'0'0,"6"7"1184"0"0,6 4 2287 0 0,9 6 5113 0 0,23 18-5130 0 0,13 16-1257 0 0,53 44-553 0 0,-53-48-1421 0 0,-17-13-132 0 0,2-1 0 0 0,0-1 0 0 0,7 1-248 0 0,3 3 266 0 0,-2 1 1 0 0,31 27-267 0 0,29 21 275 0 0,27 14 444 0 0,74 70-719 0 0,-163-128 69 0 0,1-2 0 0 0,1-1 0 0 0,1-3 0 0 0,40 20-69 0 0,-49-29-39 0 0,0 1 1 0 0,-2 2-1 0 0,0 1 0 0 0,-1 1 1 0 0,-1 1-1 0 0,-1 2 0 0 0,-1 0 1 0 0,2 7 38 0 0,-25-29-41 0 0,3 3-269 0 0,-1 0 0 0 0,1 0 0 0 0,-1 1 0 0 0,0 0 0 0 0,-1 0 1 0 0,0 0-1 0 0,3 5 310 0 0,6 3-7814 0 0,-14-24-3852 0 0,-1 5 9105 0 0</inkml:trace>
  <inkml:trace contextRef="#ctx0" brushRef="#br0" timeOffset="624.839">1410 671 1704 0 0,'0'1'375'0'0,"0"-1"0"0"0,0 1 0 0 0,0 0-1 0 0,-1-1 1 0 0,1 1 0 0 0,0 0 0 0 0,0-1-1 0 0,0 1 1 0 0,0 0 0 0 0,0-1 0 0 0,0 1-1 0 0,0 0 1 0 0,0-1 0 0 0,1 1 0 0 0,-1 0-1 0 0,0-1 1 0 0,0 1 0 0 0,1 0 0 0 0,-1-1-1 0 0,0 1 1 0 0,0-1 0 0 0,1 1 0 0 0,-1 0-1 0 0,1-1 1 0 0,-1 1 0 0 0,1-1 0 0 0,-1 1 0 0 0,1-1-1 0 0,-1 1 1 0 0,1-1-375 0 0,25 27 3113 0 0,-1 0-1723 0 0,85 136 293 0 0,-80-126-1450 0 0,-21-29-193 0 0,-2 1-1 0 0,1 0 1 0 0,-1 1-1 0 0,-1-1 1 0 0,0 1-1 0 0,0 1 1 0 0,-1-1-1 0 0,0 1 1 0 0,0 2-40 0 0,11 31 20 0 0,2 11 141 0 0,-18-55-148 0 0,0 1 1 0 0,0-1 0 0 0,0 1-1 0 0,0-1 1 0 0,0 0-1 0 0,0 1 1 0 0,0-1-1 0 0,0 1 1 0 0,0-1-1 0 0,-1 1 1 0 0,1-1-1 0 0,0 0 1 0 0,0 1-1 0 0,0-1 1 0 0,-1 1-1 0 0,1-1 1 0 0,0 0-1 0 0,0 1 1 0 0,-1-1-1 0 0,1 0 1 0 0,0 1 0 0 0,-1-1-1 0 0,1 0 1 0 0,-1 0-1 0 0,1 1 1 0 0,0-1-1 0 0,-1 0 1 0 0,1 0-1 0 0,-1 0-13 0 0,-19 7 223 0 0,-34 0 247 0 0,38-5-96 0 0,-60 11-439 0 0,0 4 0 0 0,1 3 1 0 0,-33 16 64 0 0,82-28-481 0 0,-24 10-1035 0 0,-46 12-3860 0 0,29-15-3585 0 0,39-11 4223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5T15:21:46.307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0 1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5:17:11.400"/>
    </inkml:context>
    <inkml:brush xml:id="br0">
      <inkml:brushProperty name="width" value="0.1" units="cm"/>
      <inkml:brushProperty name="height" value="0.1" units="cm"/>
      <inkml:brushProperty name="color" value="#FF0066"/>
    </inkml:brush>
    <inkml:brush xml:id="br1">
      <inkml:brushProperty name="width" value="0.1" units="cm"/>
      <inkml:brushProperty name="height" value="0.1" units="cm"/>
      <inkml:brushProperty name="color" value="#33CCFF"/>
    </inkml:brush>
    <inkml:brush xml:id="br2">
      <inkml:brushProperty name="width" value="0.1" units="cm"/>
      <inkml:brushProperty name="height" value="0.1" units="cm"/>
      <inkml:brushProperty name="color" value="#66CC00"/>
    </inkml:brush>
    <inkml:brush xml:id="br3">
      <inkml:brushProperty name="width" value="0.1" units="cm"/>
      <inkml:brushProperty name="height" value="0.1" units="cm"/>
      <inkml:brushProperty name="color" value="#FFC114"/>
    </inkml:brush>
    <inkml:brush xml:id="br4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678 3748 2064 0 0,'3'3'8834'0'0,"9"15"-5638"0"0,-10-10-2833 0 0,-1-1 1 0 0,0 1-1 0 0,0-1 0 0 0,-1 1 1 0 0,0-1-1 0 0,0 1 1 0 0,-1 2-364 0 0,1 26 810 0 0,14 289 1689 0 0,-13-292-2366 0 0,-2 0-1 0 0,-1 4-132 0 0,-1 33-65 0 0,17-139-216 0 0,-9 20 310 0 0,3 0 0 0 0,1 1 0 0 0,3 0 0 0 0,2 1 1 0 0,2 0-1 0 0,2 1 0 0 0,2 1 0 0 0,2 1 0 0 0,9-12-29 0 0,-20 38 75 0 0,1 1 0 0 0,1 0 1 0 0,0 1-1 0 0,7-6-75 0 0,-12 14 64 0 0,1 0 1 0 0,0 0-1 0 0,1 1 1 0 0,-1 0-1 0 0,1 0 1 0 0,0 1-1 0 0,1 1 0 0 0,6-3-64 0 0,-15 7 20 0 0,0 0 0 0 0,0 0 0 0 0,0 0 0 0 0,0 0 0 0 0,0 1 0 0 0,0-1 0 0 0,0 1 0 0 0,0 0 0 0 0,1-1 0 0 0,-1 1 0 0 0,0 0 0 0 0,0 0 0 0 0,0 1 0 0 0,0-1 0 0 0,0 0 0 0 0,0 1 0 0 0,0-1 0 0 0,1 1 0 0 0,-1-1 0 0 0,-1 1 0 0 0,1 0 0 0 0,0 0 0 0 0,0 0 0 0 0,0 0 0 0 0,0 0 0 0 0,-1 1 0 0 0,1-1 0 0 0,0 0 0 0 0,-1 1 0 0 0,1-1-1 0 0,0 2-19 0 0,2 5 101 0 0,0-1 0 0 0,0 1-1 0 0,0-1 1 0 0,-1 1-1 0 0,-1 0 1 0 0,1 0-1 0 0,-1 5-100 0 0,7 16 20 0 0,-2-4-19 0 0,-2 1 0 0 0,0-1-1 0 0,-2 0 1 0 0,-1 1 0 0 0,-1 0-1 0 0,-1 0 1 0 0,-2 11-1 0 0,1 25-687 0 0,0-39-463 0 0,-2 1 0 0 0,-1 8 1150 0 0,1-12-3023 0 0,0-1 0 0 0,2 1 0 0 0,0 13 3023 0 0,8-14-4212 0 0,11 9-92 0 0,-10-18 2592 0 0</inkml:trace>
  <inkml:trace contextRef="#ctx0" brushRef="#br0" timeOffset="406">1533 3738 3961 0 0,'5'4'1679'0'0,"0"-1"0"0"0,0 1 0 0 0,0 0 0 0 0,-1 0 1 0 0,3 4-1680 0 0,-5-5 173 0 0,0 0 1 0 0,0 0-1 0 0,0 0 1 0 0,-1 0 0 0 0,1 0-1 0 0,-1 1 1 0 0,0-1-1 0 0,0 0 1 0 0,0 1 0 0 0,0-1-1 0 0,-1 1 1 0 0,1-1-1 0 0,-1 1 1 0 0,0 0 0 0 0,0 2-174 0 0,-2 25 1051 0 0,-1 0 1 0 0,-2 10-1052 0 0,0-5 1397 0 0,-1 25-1397 0 0,0 38 635 0 0,-1 24-336 0 0,7-122-304 0 0,0-1 0 0 0,0 1 1 0 0,0 0-1 0 0,-1-1 0 0 0,1 1 1 0 0,1 0-1 0 0,-1-1 0 0 0,0 1 1 0 0,0-1-1 0 0,0 1 0 0 0,0 0 1 0 0,0-1-1 0 0,0 1 0 0 0,1-1 1 0 0,-1 1-1 0 0,0 0 0 0 0,0-1 1 0 0,1 1-1 0 0,-1-1 0 0 0,1 1 1 0 0,-1-1-1 0 0,0 1 0 0 0,1-1 1 0 0,-1 0-1 0 0,1 1 0 0 0,-1-1 1 0 0,1 1 4 0 0,-1-2-15 0 0,1 1 1 0 0,0 0 0 0 0,-1 0 0 0 0,1-1-1 0 0,-1 1 1 0 0,1 0 0 0 0,-1-1 0 0 0,1 1-1 0 0,-1-1 1 0 0,1 1 0 0 0,-1 0 0 0 0,1-1-1 0 0,-1 1 1 0 0,0-1 0 0 0,1 0 0 0 0,-1 1-1 0 0,0-1 1 0 0,1 1 0 0 0,-1-1-1 0 0,0 1 1 0 0,0-1 0 0 0,0 0 0 0 0,1 1-1 0 0,-1-1 1 0 0,0 0 0 0 0,0 1 0 0 0,0-1-1 0 0,0 1 15 0 0,10-43-198 0 0,14-42 66 0 0,0 12 132 0 0,-2 6 153 0 0,11-16-153 0 0,-18 48 7 0 0,1-3 40 0 0,1 1-1 0 0,2 0 1 0 0,20-27-47 0 0,-35 59 69 0 0,0 0 1 0 0,0 0 0 0 0,0 1-1 0 0,1-1 1 0 0,0 1-1 0 0,0 0 1 0 0,0 1 0 0 0,0-1-1 0 0,0 1 1 0 0,1 0-1 0 0,0 0 1 0 0,-1 1 0 0 0,1 0-1 0 0,0 0 1 0 0,0 0-1 0 0,0 1 1 0 0,6-1-70 0 0,-9 1 58 0 0,0 1 0 0 0,1 0-1 0 0,-1 0 1 0 0,1 1 0 0 0,-1-1 0 0 0,0 1 0 0 0,1-1 0 0 0,-1 1-1 0 0,0 0 1 0 0,0 0 0 0 0,0 1 0 0 0,0-1 0 0 0,0 1-1 0 0,0-1 1 0 0,0 1 0 0 0,0 0 0 0 0,0 0 0 0 0,-1 0 0 0 0,1 1-1 0 0,-1-1 1 0 0,1 0 0 0 0,-1 1 0 0 0,0 0 0 0 0,0-1-1 0 0,0 1 1 0 0,-1 0 0 0 0,1 0 0 0 0,-1 0 0 0 0,1 0 0 0 0,-1 1-1 0 0,0-1 1 0 0,0 0 0 0 0,-1 1-58 0 0,11 37 342 0 0,-2 0-1 0 0,-2 1 1 0 0,-2 0 0 0 0,-1 11-342 0 0,-2 170-939 0 0,-3-121-1260 0 0,3-45-2236 0 0,3-22-3333 0 0,-5-25 580 0 0</inkml:trace>
  <inkml:trace contextRef="#ctx0" brushRef="#br0" timeOffset="-3408">521 2175 1112 0 0,'-23'17'5046'0'0,"14"-11"-4330"0"0,-1 1-1 0 0,1 0 0 0 0,1 1 1 0 0,-1-1-1 0 0,1 2 0 0 0,0 0-715 0 0,-217 247 1819 0 0,123-144-1308 0 0,1-1-34 0 0,93-105-624 0 0,7-10-336 0 0,9-15-400 0 0,14-19 491 0 0,48-75 213 0 0,-56 93 222 0 0,0-1-35 0 0,1 0 0 0 0,0 2 0 0 0,9-8-8 0 0,-20 22 106 0 0,1 1 0 0 0,-1 0 0 0 0,1 0 1 0 0,0 0-1 0 0,0 0 0 0 0,1 1 0 0 0,-1 0 1 0 0,1 0-1 0 0,0 0 0 0 0,-1 1 0 0 0,1 0 1 0 0,0 0-1 0 0,1 1 0 0 0,-1-1 0 0 0,6 0-106 0 0,-9 2 60 0 0,-1 0 0 0 0,1 1-1 0 0,-1-1 1 0 0,1 0 0 0 0,0 1-1 0 0,-1-1 1 0 0,1 1-1 0 0,-1 0 1 0 0,1 0 0 0 0,-1 0-1 0 0,0 0 1 0 0,1 0 0 0 0,-1 0-1 0 0,0 1 1 0 0,0-1-1 0 0,0 1 1 0 0,0 0 0 0 0,0-1-1 0 0,1 3-59 0 0,3 3 184 0 0,0 1 0 0 0,0 0 0 0 0,-1 1 0 0 0,4 6-184 0 0,13 20 269 0 0,-1-7-290 0 0,43 49 312 0 0,-53-66-1213 0 0,0 0 0 0 0,1-1 0 0 0,4 3 922 0 0,-15-12-378 0 0,1 0 0 0 0,-1-1 0 0 0,1 1 1 0 0,-1 0-1 0 0,1-1 0 0 0,0 1 0 0 0,-1-1 0 0 0,1 1 1 0 0,0-1-1 0 0,-1 0 0 0 0,1 0 0 0 0,0 1 1 0 0,-1-1-1 0 0,1-1 0 0 0,0 1 0 0 0,0 0 0 0 0,-1 0 1 0 0,1 0-1 0 0,0-1 0 0 0,-1 1 0 0 0,1-1 0 0 0,0 0 1 0 0,-1 1-1 0 0,1-1 0 0 0,-1 0 0 0 0,1 0 1 0 0,-1 0-1 0 0,0 0 0 0 0,1 0 378 0 0,5-12-1511 0 0</inkml:trace>
  <inkml:trace contextRef="#ctx0" brushRef="#br0" timeOffset="-3079.548">732 1973 1048 0 0,'21'-22'7218'0'0,"-8"13"-5346"0"0,-13 9-1808 0 0,0 0-1 0 0,1 0 1 0 0,-1 0-1 0 0,0 0 1 0 0,0 0-1 0 0,1 0 1 0 0,-1 0-1 0 0,0 0 1 0 0,0 0 0 0 0,1-1-1 0 0,-1 1 1 0 0,0 0-1 0 0,0 0 1 0 0,1 0-1 0 0,-1 1 1 0 0,0-1-1 0 0,0 0 1 0 0,1 0-1 0 0,-1 0 1 0 0,0 0-1 0 0,0 0 1 0 0,1 0-1 0 0,-1 0 1 0 0,0 0-1 0 0,0 0 1 0 0,1 0-1 0 0,-1 1 1 0 0,0-1-1 0 0,0 0 1 0 0,0 0-1 0 0,1 0 1 0 0,-1 1-1 0 0,0-1 1 0 0,0 0-1 0 0,0 0 1 0 0,0 0-1 0 0,0 1 1 0 0,1-1-64 0 0,9 27 1031 0 0,0 0 1 0 0,-2 1-1 0 0,-1 1 0 0 0,-1-1 1 0 0,0 12-1032 0 0,10 151 448 0 0,-11-100-210 0 0,2 28-317 0 0,4 52-1028 0 0,-9-126-1859 0 0,-1 1 0 0 0,-4 12 2966 0 0,2-36-2203 0 0,1-18 1133 0 0,0 0-1 0 0,0 1 1 0 0,1-1 0 0 0,-1 1 0 0 0,1-1 0 0 0,1 3 1070 0 0,-1 2-2645 0 0</inkml:trace>
  <inkml:trace contextRef="#ctx0" brushRef="#br0" timeOffset="-2751.456">1386 2084 3025 0 0,'-2'-12'5704'0'0,"-3"14"-2201"0"0,-11 23-860 0 0,6-7-2279 0 0,-91 124 1310 0 0,47-67-1390 0 0,14-20-51 0 0,-16 15-233 0 0,50-63-177 0 0,-1 1-1 0 0,1-1 0 0 0,0 1 0 0 0,1 0 0 0 0,0 1 0 0 0,0 0 0 0 0,1-1 0 0 0,-2 7 178 0 0,-2-1-1294 0 0,8-13 1226 0 0,0-1 0 0 0,0 0 0 0 0,0 0-1 0 0,0 1 1 0 0,-1-1 0 0 0,1 0 0 0 0,0 0 0 0 0,0 0-1 0 0,0 1 1 0 0,-1-1 0 0 0,1 0 0 0 0,0 0 0 0 0,0 0-1 0 0,0 1 1 0 0,-1-1 0 0 0,1 0 0 0 0,0 0 0 0 0,0 0-1 0 0,-1 0 1 0 0,1 0 0 0 0,0 0 0 0 0,0 0 0 0 0,-1 0-1 0 0,1 0 1 0 0,0 0 0 0 0,0 0 0 0 0,-1 0 0 0 0,1 0-1 0 0,0 0 1 0 0,0 0 0 0 0,-1 0 0 0 0,1 0 0 0 0,0 0-1 0 0,-1 0 1 0 0,1 0 0 0 0,0 0 0 0 0,0 0 0 0 0,-1 0-1 0 0,1 0 1 0 0,0-1 0 0 0,0 1 0 0 0,0 0 0 0 0,-1 0-1 0 0,1 0 1 0 0,0 0 0 0 0,0-1 0 0 0,0 1 0 0 0,-1 0 0 0 0,1 0-1 0 0,0 0 1 0 0,0-1 0 0 0,0 1 0 0 0,0 0 0 0 0,0 0-1 0 0,-1-1 69 0 0,2-1-555 0 0,0 0 0 0 0,0 1 0 0 0,0-1 0 0 0,0 0 0 0 0,0 0 1 0 0,0 1-1 0 0,0-1 0 0 0,1 0 0 0 0,-1 1 0 0 0,1-1 555 0 0,1-1-809 0 0,19-32-2835 0 0,-7 17 2692 0 0</inkml:trace>
  <inkml:trace contextRef="#ctx0" brushRef="#br0" timeOffset="-2750.456">1232 2290 8 0 0,'2'0'246'0'0,"0"0"0"0"0,1 0 0 0 0,-1 1 0 0 0,0-1-1 0 0,1 1 1 0 0,-1-1 0 0 0,0 1 0 0 0,1-1 0 0 0,-1 1 0 0 0,0 0 0 0 0,0 0 0 0 0,0 0-1 0 0,0 1 1 0 0,0-1 0 0 0,0 0 0 0 0,0 1 0 0 0,0-1 0 0 0,-1 1 0 0 0,1 0 0 0 0,0-1 0 0 0,-1 1-1 0 0,1 0 1 0 0,-1 0 0 0 0,1 1-246 0 0,1 5 808 0 0,1 0 1 0 0,-1 0-1 0 0,0 0 0 0 0,-1 1 0 0 0,1-1 1 0 0,-2 1-809 0 0,4 10 265 0 0,-3-10-299 0 0,0-1 1 0 0,0 0-1 0 0,1 1 0 0 0,0-1 1 0 0,0 0-1 0 0,1-1 1 0 0,0 1-1 0 0,0-1 1 0 0,1 1-1 0 0,0-1 1 0 0,1 0-1 0 0,4 5 34 0 0,-7-11-858 0 0,-1 0 0 0 0,1 0 0 0 0,-1 0 1 0 0,0 0-1 0 0,1-1 0 0 0,0 1 0 0 0,-1 0 0 0 0,1-1 1 0 0,1 0 857 0 0,-6-9-2877 0 0</inkml:trace>
  <inkml:trace contextRef="#ctx0" brushRef="#br0" timeOffset="-2376.545">1418 2249 4313 0 0,'13'-11'4072'0'0,"-8"7"-3433"0"0,0 0-1 0 0,0 0 1 0 0,0 1-1 0 0,1 0 0 0 0,-1 0 1 0 0,1 0-1 0 0,0 0 1 0 0,0 1-1 0 0,3-1-638 0 0,147-28 1739 0 0,-44 10-4969 0 0,-90 21 27 0 0,-11 0-2957 0 0,-10-4 2899 0 0</inkml:trace>
  <inkml:trace contextRef="#ctx0" brushRef="#br0" timeOffset="-2375.545">1783 1908 3337 0 0,'0'-1'147'0'0,"0"1"0"0"0,0 0 0 0 0,-1 0 0 0 0,1 0 0 0 0,0 0 0 0 0,0-1 0 0 0,0 1 0 0 0,0 0 0 0 0,-1 0 0 0 0,1 0 0 0 0,0 0 0 0 0,0 0 0 0 0,0 0 0 0 0,-1 0 0 0 0,1-1 0 0 0,0 1 0 0 0,0 0 0 0 0,-1 0 0 0 0,1 0 0 0 0,0 0 0 0 0,0 0 0 0 0,0 0 0 0 0,-1 0 0 0 0,1 0 0 0 0,0 0 0 0 0,0 0 0 0 0,-1 0 0 0 0,1 1 0 0 0,0-1 0 0 0,0 0 0 0 0,0 0 0 0 0,-1 0 0 0 0,1 0 0 0 0,0 0 0 0 0,0 0 0 0 0,0 0 0 0 0,-1 0 0 0 0,1 1 0 0 0,0-1 0 0 0,0 0 0 0 0,0 0-147 0 0,-7 12 2404 0 0,1 17-924 0 0,4 4-731 0 0,0 0 1 0 0,3 0-1 0 0,0 0 0 0 0,6 25-749 0 0,0 17 168 0 0,0 0-430 0 0,-3-46-1435 0 0,-1 0 0 0 0,-1 0 0 0 0,-2 0 0 0 0,-1 2 1697 0 0,-3 30-6766 0 0,-2-33 4177 0 0</inkml:trace>
  <inkml:trace contextRef="#ctx0" brushRef="#br0" timeOffset="-2048.169">1472 2665 4929 0 0,'-3'-2'730'0'0,"0"0"1"0"0,0 0-1 0 0,0-1 1 0 0,1 1-1 0 0,-1-1 1 0 0,1 0-1 0 0,0 0 1 0 0,0 0-731 0 0,1 3 55 0 0,1-1 0 0 0,0 0 0 0 0,-1 1 0 0 0,1-1 0 0 0,0 0 0 0 0,0 1 0 0 0,0-1 0 0 0,-1 0 0 0 0,1 0 0 0 0,0 1 0 0 0,0-1 0 0 0,0 0 0 0 0,0 0 0 0 0,0 1 1 0 0,0-1-1 0 0,0 0 0 0 0,1 0 0 0 0,-1 1 0 0 0,0-1 0 0 0,0 0 0 0 0,1 1 0 0 0,-1-1 0 0 0,0 0 0 0 0,1 1 0 0 0,-1-1 0 0 0,0 0 0 0 0,1 1 0 0 0,-1-1 0 0 0,1 1 1 0 0,-1-1-1 0 0,1 1 0 0 0,-1-1 0 0 0,1 1 0 0 0,0-1 0 0 0,-1 1 0 0 0,1 0 0 0 0,-1-1 0 0 0,1 1 0 0 0,0-1-55 0 0,17-8 326 0 0,0 0-1 0 0,0 1 0 0 0,1 1 1 0 0,14-3-326 0 0,80-17 128 0 0,-104 25-95 0 0,1-1 16 0 0,-2 1-131 0 0,0 0 1 0 0,0 1 0 0 0,0 0 0 0 0,1 0-1 0 0,7 1 82 0 0,-15 0-21 0 0,0 0 0 0 0,0 0 0 0 0,0 0 0 0 0,0 0 0 0 0,0 0 0 0 0,0 1 0 0 0,0-1 0 0 0,0 0 0 0 0,0 1 0 0 0,0-1 0 0 0,-1 0 0 0 0,1 1-1 0 0,0 0 1 0 0,0-1 0 0 0,0 1 0 0 0,0-1 0 0 0,-1 1 0 0 0,1 0 0 0 0,0 0 0 0 0,0-1 0 0 0,-1 1 0 0 0,1 0 0 0 0,-1 0 0 0 0,1 0-1 0 0,-1 0 1 0 0,1 0 0 0 0,-1 0 0 0 0,1 0 0 0 0,-1 0 0 0 0,0 0 0 0 0,0 0 0 0 0,1 0 0 0 0,-1 0 0 0 0,0 0 0 0 0,0 0 0 0 0,0 0 0 0 0,0 0-1 0 0,0 0 1 0 0,0 0 0 0 0,0 0 0 0 0,-1 0 0 0 0,1 0 0 0 0,0 0 0 0 0,-1 0 0 0 0,1 0 0 0 0,0 0 0 0 0,-1 0 21 0 0,-1 3-60 0 0,1 0 1 0 0,-1-1-1 0 0,0 0 1 0 0,0 1-1 0 0,-1-1 0 0 0,1 0 1 0 0,-1 0-1 0 0,1 0 1 0 0,-1 0-1 0 0,-1 0 60 0 0,-35 30-22 0 0,28-24 90 0 0,-39 31-91 0 0,11-11 270 0 0,2 2-1 0 0,1 1 1 0 0,1 2-1 0 0,-20 27-246 0 0,52-57 63 0 0,1-1-1 0 0,-1 1 1 0 0,1 0 0 0 0,0 0-1 0 0,0 0 1 0 0,1 0-1 0 0,-1 1 1 0 0,1-1-1 0 0,-1 3-62 0 0,2-6 14 0 0,0 0-1 0 0,0 0 0 0 0,0 1 1 0 0,0-1-1 0 0,0 0 0 0 0,0 0 1 0 0,0 0-1 0 0,0 0 0 0 0,0 0 1 0 0,0 0-1 0 0,0 0 0 0 0,1 0 1 0 0,-1 0-1 0 0,0 0 0 0 0,1 0 1 0 0,-1 0-1 0 0,1 0 0 0 0,-1 0 1 0 0,1-1-1 0 0,0 1 0 0 0,-1 0 1 0 0,1 0-1 0 0,0 0 0 0 0,-1-1 1 0 0,1 1-1 0 0,0 0 0 0 0,0-1 1 0 0,0 1-1 0 0,0-1 0 0 0,0 1 1 0 0,-1-1-1 0 0,1 1 0 0 0,0-1 1 0 0,0 1-1 0 0,0-1 0 0 0,0 0 1 0 0,0 0-1 0 0,1 0 0 0 0,-1 1 0 0 0,0-1 1 0 0,0 0-1 0 0,1 0-13 0 0,26 1 288 0 0,1-1 0 0 0,-1-1 0 0 0,1-2 0 0 0,9-2-288 0 0,114-27 37 0 0,-144 30-23 0 0,72-21-3217 0 0,26-12 3203 0 0,-69 22-1750 0 0,41-20-6053 0 0,-57 20 4793 0 0</inkml:trace>
  <inkml:trace contextRef="#ctx0" brushRef="#br0" timeOffset="-1719.736">2285 1983 7001 0 0,'-1'0'319'0'0,"-1"1"-1"0"0,1-1 0 0 0,0 1 0 0 0,-1-1 0 0 0,1 1 0 0 0,0 0 0 0 0,0-1 0 0 0,-1 1 0 0 0,1 0 0 0 0,0 0 0 0 0,0 0 0 0 0,0 0 0 0 0,0 0 0 0 0,0 0 0 0 0,0 0 0 0 0,0 0 0 0 0,1 0 0 0 0,-1 0 0 0 0,0 1 0 0 0,1-1 0 0 0,-1 0 0 0 0,0 1-318 0 0,1 2 333 0 0,0 0-1 0 0,0 0 1 0 0,0 0-1 0 0,1 0 1 0 0,-1 0-1 0 0,1 0 1 0 0,0 0-1 0 0,0 1-332 0 0,0-4 23 0 0,12 71 1259 0 0,-8-39-1156 0 0,1 0 0 0 0,2-1 0 0 0,3 5-126 0 0,-7-25-456 0 0,-2 0 0 0 0,1 0 0 0 0,-2 0 0 0 0,0 0 0 0 0,0 9 456 0 0,-1-10-1822 0 0,1 0-1 0 0,0 0 1 0 0,0 0-1 0 0,2 0 1 0 0,-1-1-1 0 0,4 10 1823 0 0,-1-11-2999 0 0,-3-8 880 0 0</inkml:trace>
  <inkml:trace contextRef="#ctx0" brushRef="#br0" timeOffset="-1376.067">2309 2068 2737 0 0,'-13'-1'4454'0'0,"10"-3"-1005"0"0,4 2-3272 0 0,0 1 0 0 0,0 0 0 0 0,0 0-1 0 0,0 1 1 0 0,0-1 0 0 0,0 0 0 0 0,0 0-1 0 0,0 0 1 0 0,0 1 0 0 0,1-1 0 0 0,-1 1-1 0 0,0-1 1 0 0,0 1 0 0 0,1-1-177 0 0,6-2 269 0 0,-1 1 0 0 0,0 0 0 0 0,1 0 1 0 0,-1 1-1 0 0,1-1 0 0 0,0 2 0 0 0,-1-1 1 0 0,1 1-1 0 0,0 0 0 0 0,-1 1 0 0 0,1 0 0 0 0,0 0 1 0 0,-1 1-1 0 0,7 1-269 0 0,-10-1 37 0 0,0-1 0 0 0,0 1 1 0 0,0 0-1 0 0,-1 0 0 0 0,1 0 1 0 0,0 0-1 0 0,-1 1 0 0 0,0-1 1 0 0,1 1-1 0 0,-1 0 0 0 0,0 0 1 0 0,0 1-1 0 0,-1-1 0 0 0,1 0 1 0 0,-1 1-1 0 0,1 0 0 0 0,-1-1 1 0 0,0 1-1 0 0,-1 0 0 0 0,1 0 1 0 0,-1 0-1 0 0,1 0 0 0 0,-1 0 1 0 0,0 1-1 0 0,-1-1 0 0 0,1 0 1 0 0,-1 1-38 0 0,0 6 47 0 0,0-1 0 0 0,-1 1 0 0 0,0 0 0 0 0,0-1 0 0 0,-2 1 0 0 0,1-1 0 0 0,-3 6-47 0 0,-6 15-37 0 0,-12 24 37 0 0,-2-7-806 0 0,-2-2 0 0 0,-2-1-1 0 0,-2-1 1 0 0,-30 32 806 0 0,32-42-2305 0 0,-20 27-7518 0 0,40-52 7000 0 0</inkml:trace>
  <inkml:trace contextRef="#ctx0" brushRef="#br0" timeOffset="-1375.067">2578 2140 5465 0 0,'18'-10'2169'0'0,"4"0"-689"0"0,2-2-224 0 0,0-2-136 0 0,4 4-335 0 0,-7 0-441 0 0,5 2-120 0 0,-8 4-344 0 0,4 0-120 0 0,-6 2-208 0 0,-2 0-529 0 0,-1 8-415 0 0,-7 0-832 0 0,0 4-841 0 0,-14-10-1080 0 0</inkml:trace>
  <inkml:trace contextRef="#ctx0" brushRef="#br0" timeOffset="-1047.421">2582 2278 3953 0 0,'0'-1'390'0'0,"1"0"1"0"0,-1-1-1 0 0,0 1 1 0 0,0 0-1 0 0,0-1 1 0 0,1 1-1 0 0,-1 0 1 0 0,1-1-1 0 0,-1 1 0 0 0,1 0 1 0 0,-1 0-1 0 0,1 0 1 0 0,0-1-1 0 0,0 1 1 0 0,-1 0-1 0 0,1 0 1 0 0,0 0-1 0 0,0 0 1 0 0,0 0-1 0 0,0 0 1 0 0,0 1-1 0 0,0-1 0 0 0,1 0 1 0 0,-1 0-1 0 0,1 0-390 0 0,4-1 304 0 0,0 0 0 0 0,-1 0 0 0 0,1 0 0 0 0,0 1 0 0 0,3-1-304 0 0,10-3 220 0 0,62-17-649 0 0,21-7-1904 0 0,10 0-8044 0 0,-96 22 8070 0 0</inkml:trace>
  <inkml:trace contextRef="#ctx0" brushRef="#br0" timeOffset="-1046.421">2983 1822 1912 0 0,'-1'1'590'0'0,"0"-1"0"0"0,0 1-1 0 0,0 0 1 0 0,0 0-1 0 0,0 0 1 0 0,0-1 0 0 0,0 1-1 0 0,0 0 1 0 0,0 0-1 0 0,0 0 1 0 0,0 1 0 0 0,1-1-1 0 0,-1 0-589 0 0,-4 18 3532 0 0,9 22-1332 0 0,-3-30-1292 0 0,3 26 105 0 0,-2 0 1 0 0,-2 5-1014 0 0,2 30 291 0 0,-1-50-381 0 0,2 25-658 0 0,-1 0 0 0 0,-3 0 0 0 0,-4 19 748 0 0,-10 79-11208 0 0,9-112 6567 0 0</inkml:trace>
  <inkml:trace contextRef="#ctx0" brushRef="#br0" timeOffset="-719.373">2646 2653 1864 0 0,'-7'9'938'0'0,"1"-1"0"0"0,0 1-1 0 0,0 1 1 0 0,1-1 0 0 0,0 1-1 0 0,0 0 1 0 0,0 3-938 0 0,3-6 302 0 0,0 0 1 0 0,1 0-1 0 0,0 0 1 0 0,0 0 0 0 0,1 0-1 0 0,-1 0 1 0 0,1 0-1 0 0,1 0 1 0 0,0 0-1 0 0,0 0 1 0 0,1 4-303 0 0,-1-7 82 0 0,1 0 1 0 0,-1 0-1 0 0,1 0 1 0 0,0-1-1 0 0,0 1 1 0 0,0-1 0 0 0,1 1-1 0 0,-1-1 1 0 0,1 0-1 0 0,0 0 1 0 0,-1 0-1 0 0,1 0 1 0 0,1 0-1 0 0,-1-1 1 0 0,0 0-1 0 0,1 1 1 0 0,-1-1-1 0 0,1 0 1 0 0,0-1-1 0 0,0 1 1 0 0,0-1-83 0 0,12 5 252 0 0,-1-1 0 0 0,1-1 0 0 0,1 0-1 0 0,10 0-251 0 0,-15-2 78 0 0,0-2-1 0 0,1 1 1 0 0,-1-2-1 0 0,0 1 1 0 0,0-2-1 0 0,1 0 1 0 0,-1 0-1 0 0,0-1 1 0 0,-1-1-1 0 0,1 0 1 0 0,1-1-78 0 0,0 0 129 0 0,1-2-1 0 0,-1 0 1 0 0,-1 0 0 0 0,1-1 0 0 0,8-8-129 0 0,-15 11 60 0 0,-1 0 0 0 0,0-1 1 0 0,0 0-1 0 0,0 0 1 0 0,-1 0-1 0 0,1 0 0 0 0,-2-1 1 0 0,1 1-1 0 0,-1-1 0 0 0,0 0 1 0 0,0 0-1 0 0,-1 0 1 0 0,0-1-1 0 0,1-4-60 0 0,-2 8 16 0 0,0-1-1 0 0,-1 1 1 0 0,1-1 0 0 0,-1 0 0 0 0,0 1-1 0 0,0-1 1 0 0,-1 0 0 0 0,1 0-1 0 0,-1 1 1 0 0,0-1 0 0 0,0 1 0 0 0,-1-1-1 0 0,1 1 1 0 0,-1-1 0 0 0,0 1 0 0 0,0 0-1 0 0,0 0 1 0 0,-1 0 0 0 0,0 0 0 0 0,1 0-1 0 0,-1 1 1 0 0,-1-1 0 0 0,-1-1-16 0 0,-2-1-198 0 0,-1 0 0 0 0,1 1 0 0 0,-1 0 1 0 0,-1 0-1 0 0,1 1 0 0 0,-1 0 0 0 0,0 0 1 0 0,0 1-1 0 0,0 0 0 0 0,0 1 0 0 0,0 0 0 0 0,-1 0 1 0 0,1 1-1 0 0,0 0 0 0 0,-1 1 0 0 0,1 0 1 0 0,-1 0-1 0 0,-4 2 198 0 0,-4 1-1103 0 0,1 0-1 0 0,-1 2 1 0 0,1 0 0 0 0,0 2-1 0 0,0-1 1 0 0,1 2 0 0 0,0 0-1 0 0,0 1 1 0 0,-5 5 1103 0 0,-28 17-3686 0 0</inkml:trace>
  <inkml:trace contextRef="#ctx0" brushRef="#br1" timeOffset="3066">6403 3815 2513 0 0,'-8'-16'2128'0'0,"7"14"-1589"0"0,0-1 0 0 0,-1 1 0 0 0,1-1 0 0 0,-1 0 0 0 0,1 1 0 0 0,-1 0 0 0 0,0-1 0 0 0,0 1 0 0 0,0 0 0 0 0,0 0-539 0 0,1 1 142 0 0,0 1 0 0 0,-1-1 0 0 0,1 1 0 0 0,0 0-1 0 0,0-1 1 0 0,-1 1 0 0 0,1 0 0 0 0,0 0 0 0 0,0 0 0 0 0,-1 0 0 0 0,1 0 0 0 0,0 0 0 0 0,0 0 0 0 0,-1 0 0 0 0,1 1 0 0 0,0-1 0 0 0,0 0 0 0 0,0 1 0 0 0,-1-1-1 0 0,1 1 1 0 0,0-1 0 0 0,0 1 0 0 0,0 0 0 0 0,0-1 0 0 0,0 1 0 0 0,0 0 0 0 0,-1 0-142 0 0,-31 23 771 0 0,1 1 0 0 0,2 2 0 0 0,0 1 0 0 0,2 1 0 0 0,1 2 1 0 0,-21 29-772 0 0,-5 18 389 0 0,2 3 0 0 0,-13 34-389 0 0,54-96 10 0 0,-3 5 61 0 0,1 0 0 0 0,-1 6-71 0 0,10-23-3 0 0,1-1 1 0 0,0 1-1 0 0,0 0 0 0 0,0 0 1 0 0,1 0-1 0 0,0 1 0 0 0,1-1 1 0 0,-1 0-1 0 0,2 0 0 0 0,-1 5 3 0 0,0-11-4 0 0,1 1-1 0 0,-1-1 1 0 0,0 0-1 0 0,0 1 1 0 0,1-1-1 0 0,-1 0 1 0 0,1 0-1 0 0,-1 1 1 0 0,1-1-1 0 0,-1 0 1 0 0,1 0-1 0 0,0 0 1 0 0,0 0-1 0 0,-1 1 1 0 0,1-1-1 0 0,0 0 1 0 0,0 0-1 0 0,0-1 1 0 0,0 1-1 0 0,0 0 1 0 0,1 0-1 0 0,-1 0 1 0 0,0-1-1 0 0,0 1 1 0 0,1 0 4 0 0,0-1-16 0 0,1 1 1 0 0,-1-1-1 0 0,1 0 1 0 0,-1 0-1 0 0,1 0 1 0 0,-1 0-1 0 0,1 0 1 0 0,-1 0-1 0 0,1 0 1 0 0,-1-1-1 0 0,1 0 1 0 0,-1 1-1 0 0,1-1 16 0 0,7-3-46 0 0,-1 0 0 0 0,0 0-1 0 0,0-1 1 0 0,-1 0 0 0 0,1-1-1 0 0,4-3 47 0 0,1-5-5 0 0,1-1 0 0 0,-2-1-1 0 0,0 0 1 0 0,-1-1 0 0 0,-1 0-1 0 0,2-5 6 0 0,2-1-8 0 0,64-110 222 0 0,-6-3-1 0 0,13-45-213 0 0,-83 172 73 0 0,2 0 0 0 0,-1 1 1 0 0,1 0-1 0 0,1 0 0 0 0,-1 0 0 0 0,2 0 0 0 0,1-1-73 0 0,-10 12 60 0 0,1 0 0 0 0,-1 0 0 0 0,1 1 0 0 0,0-1 0 0 0,0 1 0 0 0,1-1-1 0 0,-1 3-59 0 0,-2 6 65 0 0,-8 32 24 0 0,2 1-1 0 0,1 1 0 0 0,3-1 1 0 0,1 41-89 0 0,4-53-26 0 0,2 0 0 0 0,1-1 0 0 0,1 1 0 0 0,2-1 0 0 0,2 0 0 0 0,0 0 0 0 0,4 4 26 0 0,-9-28-264 0 0,1-1 0 0 0,0 1-1 0 0,0-1 1 0 0,0 0 0 0 0,1 0-1 0 0,0 0 1 0 0,1-1 0 0 0,4 5 264 0 0,31 24-5209 0 0,-39-34 4822 0 0,-1 0 0 0 0,0 0-1 0 0,1-1 1 0 0,-1 1-1 0 0,1-1 1 0 0,-1 1-1 0 0,1-1 1 0 0,0 1-1 0 0,-1-1 1 0 0,1 0 0 0 0,-1 0-1 0 0,1 1 1 0 0,0-1-1 0 0,-1 0 1 0 0,1-1-1 0 0,0 1 388 0 0,1 0-838 0 0,24 1-4358 0 0</inkml:trace>
  <inkml:trace contextRef="#ctx0" brushRef="#br1" timeOffset="3410">6873 3735 8314 0 0,'1'0'218'0'0,"0"-1"1"0"0,0 1-1 0 0,0 0 0 0 0,0-1 1 0 0,0 1-1 0 0,0 0 1 0 0,0-1-1 0 0,0 1 1 0 0,0 0-1 0 0,0 0 0 0 0,0 0 1 0 0,1 0-1 0 0,-1 0 1 0 0,0 0-1 0 0,0 0 0 0 0,0 0 1 0 0,0 0-1 0 0,0 1 1 0 0,0-1-1 0 0,0 0 1 0 0,0 1-1 0 0,0-1 0 0 0,0 1 1 0 0,0-1-1 0 0,0 1 1 0 0,0-1-1 0 0,-1 1 1 0 0,1 0-1 0 0,0 0 0 0 0,0-1 1 0 0,0 1-1 0 0,-1 0 1 0 0,1 0-1 0 0,-1 0 0 0 0,1 0 1 0 0,0-1-1 0 0,-1 1 1 0 0,1 0-1 0 0,-1 0 1 0 0,0 0-1 0 0,1 0 0 0 0,-1 0 1 0 0,0 0-1 0 0,1 2-218 0 0,0 6 395 0 0,1 0 0 0 0,-1 0 0 0 0,-1 0-1 0 0,0 0 1 0 0,0 4-395 0 0,0 4 761 0 0,-1 75 1298 0 0,-4 5-2059 0 0,0-11 14 0 0,5 27-14 0 0,1-62-557 0 0,-1-13-529 0 0,2 0 0 0 0,2 2 1086 0 0,-2-28-1418 0 0,0 1-1 0 0,1-1 1 0 0,3 5 1418 0 0,-4-10-1363 0 0,1 0 0 0 0,0 0 0 0 0,1 0 1 0 0,-1-1-1 0 0,1 1 0 0 0,1-1 1363 0 0,6 6-6467 0 0</inkml:trace>
  <inkml:trace contextRef="#ctx0" brushRef="#br2" timeOffset="5584">12107 3912 6873 0 0,'1'-2'342'0'0,"-1"0"-1"0"0,0 0 1 0 0,0-1-1 0 0,-1 1 1 0 0,1 0-1 0 0,0 0 1 0 0,-1 0-1 0 0,1 0 1 0 0,-1 0-1 0 0,0 0 1 0 0,1 0-1 0 0,-1 0 1 0 0,0 0-1 0 0,0 0 1 0 0,-1 0-1 0 0,1 1 1 0 0,0-1-1 0 0,0 0 1 0 0,-1 1-1 0 0,1-1 1 0 0,-1 1-1 0 0,0-1-341 0 0,-1 0 187 0 0,-1 1 0 0 0,1-1 0 0 0,-1 1 1 0 0,1 0-1 0 0,-1 0 0 0 0,0 0 0 0 0,0 0 0 0 0,0 0 0 0 0,1 1 0 0 0,-1 0 0 0 0,0 0 1 0 0,-2 0-188 0 0,-9 1 110 0 0,0 0 1 0 0,0 1-1 0 0,1 0 1 0 0,-1 1 0 0 0,1 1-1 0 0,-1 1 1 0 0,1 0-1 0 0,1 0 1 0 0,-1 1-1 0 0,-6 5-110 0 0,-2 2 15 0 0,2 1-1 0 0,0 0 0 0 0,0 1 0 0 0,1 2 0 0 0,-16 17-14 0 0,31-29 1 0 0,0-1 1 0 0,1 1 0 0 0,-1 0 0 0 0,1 0-1 0 0,0 0 1 0 0,0 0 0 0 0,0 1-1 0 0,1-1 1 0 0,0 1 0 0 0,0 0-1 0 0,0 0 1 0 0,1 0 0 0 0,-1 0-1 0 0,2 0 1 0 0,-1 4-2 0 0,1-9-3 0 0,0 1 0 0 0,0-1-1 0 0,1 0 1 0 0,-1 0 0 0 0,1 1 0 0 0,-1-1 0 0 0,1 0-1 0 0,-1 0 1 0 0,1 0 0 0 0,0 0 0 0 0,0 0-1 0 0,-1 0 1 0 0,1 0 0 0 0,0 0 0 0 0,0 0 0 0 0,0 0-1 0 0,0 0 1 0 0,0 0 0 0 0,0-1 0 0 0,0 1-1 0 0,0 0 1 0 0,1-1 0 0 0,-1 1 0 0 0,0-1 0 0 0,0 0-1 0 0,1 1 1 0 0,-1-1 0 0 0,0 0 0 0 0,0 1-1 0 0,1-1 4 0 0,6 1-12 0 0,-1 0 1 0 0,1-1-1 0 0,0 0 0 0 0,5 0 12 0 0,-2 0-27 0 0,34 0-543 0 0,-1 3 0 0 0,0 2-1 0 0,18 5 571 0 0,-57-9 11 0 0,0 0-1 0 0,-1 0 1 0 0,1 1-1 0 0,-1-1 1 0 0,1 1-1 0 0,-1 0 1 0 0,0 0-1 0 0,0 1 1 0 0,0 0 0 0 0,0-1-1 0 0,0 1 1 0 0,-1 0-1 0 0,1 1 1 0 0,-1-1-1 0 0,0 1 1 0 0,0-1-1 0 0,0 1 1 0 0,0 0-1 0 0,-1 0 1 0 0,0 0-1 0 0,1 0 1 0 0,-2 1-1 0 0,1-1 1 0 0,0 1-1 0 0,-1-1 1 0 0,1 5-11 0 0,-1-2 104 0 0,0 1-1 0 0,0-1 1 0 0,-1 1 0 0 0,0-1 0 0 0,0 1 0 0 0,-1-1 0 0 0,0 0 0 0 0,0 1-1 0 0,0-1 1 0 0,-1 0 0 0 0,-1 0 0 0 0,1 0 0 0 0,-1 0 0 0 0,0 0 0 0 0,-1 0 0 0 0,-2 3-105 0 0,-3 3 152 0 0,0 0 0 0 0,-1 0-1 0 0,0-1 1 0 0,-1-1 0 0 0,0 0-1 0 0,-1-1 1 0 0,0 0 0 0 0,-1 0-1 0 0,0-1 1 0 0,-1-1 0 0 0,0 0-1 0 0,0-1 1 0 0,0-1-1 0 0,-1 0 1 0 0,0-1 0 0 0,0 0-1 0 0,0-2 1 0 0,-1 0 0 0 0,1 0-1 0 0,-1-1 1 0 0,0-1 0 0 0,-6-1-151 0 0,1 0 52 0 0,-6 1-48 0 0,-1-2 0 0 0,1-1 0 0 0,-1-1 0 0 0,0-1-4 0 0,19 2-224 0 0,1 0 0 0 0,0-1 0 0 0,0 1 0 0 0,0-2 0 0 0,0 1 0 0 0,0-1 1 0 0,1 0-1 0 0,-1-1 0 0 0,1 0 0 0 0,0 0 0 0 0,1-1 0 0 0,-1 1 0 0 0,1-1 0 0 0,0-1 0 0 0,0 0 224 0 0,2 2-661 0 0,-1-1 0 0 0,1 0 0 0 0,0 0 0 0 0,0-1 0 0 0,1 1-1 0 0,-1-1 1 0 0,2 1 0 0 0,-1-1 0 0 0,1 0 0 0 0,0 0-1 0 0,0 0 1 0 0,1-1 0 0 0,0 1 0 0 0,0-3 661 0 0,1 9-252 0 0,0 0 0 0 0,0-1 0 0 0,1 1 1 0 0,-1 0-1 0 0,0-1 0 0 0,1 1 0 0 0,-1 0 0 0 0,1-1 1 0 0,-1 1-1 0 0,1 0 0 0 0,0 0 0 0 0,0 0 0 0 0,0-1 0 0 0,-1 1 1 0 0,1 0-1 0 0,0 0 0 0 0,0 0 0 0 0,0 0 0 0 0,1 1 1 0 0,-1-1-1 0 0,0 0 0 0 0,0 0 0 0 0,0 1 0 0 0,1-1 252 0 0,8-6-1368 0 0,7-15 134 0 0</inkml:trace>
  <inkml:trace contextRef="#ctx0" brushRef="#br2" timeOffset="5928">12535 3851 7330 0 0,'-1'22'8992'0'0,"-1"-1"-5972"0"0,-2 25-1572 0 0,9 91-230 0 0,9 25-1218 0 0,-10-123-302 0 0,1 41-959 0 0,3 24-3830 0 0,4-35-3971 0 0,-6-44 3098 0 0</inkml:trace>
  <inkml:trace contextRef="#ctx0" brushRef="#br2" timeOffset="7648">17665 3912 5841 0 0,'-5'-3'508'0'0,"1"-1"-1"0"0,-1 1 1 0 0,0 1-1 0 0,0-1 0 0 0,0 1 1 0 0,-1 0-1 0 0,1 0 1 0 0,0 0-1 0 0,-1 1 1 0 0,1-1-1 0 0,-1 1 1 0 0,0 1-1 0 0,1-1 1 0 0,-1 1-1 0 0,-5 0-507 0 0,-2 1 321 0 0,0-1 1 0 0,0 2-1 0 0,1-1 0 0 0,-1 2 0 0 0,0 0 1 0 0,-7 3-322 0 0,9-2 98 0 0,-36 12 255 0 0,1 3-1 0 0,-20 12-352 0 0,52-23 49 0 0,1 0 0 0 0,0 0 0 0 0,0 1 0 0 0,1 1 0 0 0,0 0 0 0 0,1 1 0 0 0,0 0 0 0 0,1 1 0 0 0,0 0 0 0 0,0 1-49 0 0,5-7 31 0 0,1 1-1 0 0,-1 1 1 0 0,1-1-1 0 0,1 1 1 0 0,0-1-1 0 0,0 1 1 0 0,-1 4-31 0 0,3-10 0 0 0,1 0 0 0 0,0 0 0 0 0,-1-1 1 0 0,1 1-1 0 0,0 0 0 0 0,0 0 1 0 0,0-1-1 0 0,1 1 0 0 0,-1 0 0 0 0,0 0 1 0 0,0-1-1 0 0,1 1 0 0 0,-1 0 1 0 0,1-1-1 0 0,0 1 0 0 0,0 0 0 0 0,-1-1 1 0 0,1 1-1 0 0,0-1 0 0 0,0 1 1 0 0,0-1-1 0 0,0 0 0 0 0,1 1 0 0 0,-1-1 1 0 0,0 0-1 0 0,1 0 0 0 0,-1 0 0 0 0,0 0 1 0 0,1 0-1 0 0,-1 0 0 0 0,1 0 1 0 0,0 0-1 0 0,-1-1 0 0 0,1 1 0 0 0,0-1 1 0 0,-1 1-1 0 0,1-1 0 0 0,0 1 0 0 0,9 1-80 0 0,0-1 0 0 0,1 1 0 0 0,-1-2 0 0 0,0 0 0 0 0,1 0 0 0 0,-1-1 0 0 0,5-1 80 0 0,29-1-461 0 0,2 3-515 0 0,-1 2-1 0 0,36 6 977 0 0,-77-7-34 0 0,1 0 0 0 0,-1 0 0 0 0,0 1 0 0 0,1 0-1 0 0,-1 0 1 0 0,0 0 0 0 0,0 1 0 0 0,0 0 0 0 0,0 0-1 0 0,0 0 1 0 0,-1 0 0 0 0,0 1 0 0 0,1 0 0 0 0,-1 0 0 0 0,-1 0-1 0 0,3 2 35 0 0,-4-2 49 0 0,1-1 0 0 0,-1 1-1 0 0,0 0 1 0 0,0 0-1 0 0,-1 0 1 0 0,1 0-1 0 0,-1 0 1 0 0,1 1 0 0 0,-2-1-1 0 0,1 0 1 0 0,0 1-1 0 0,-1-1 1 0 0,1 0 0 0 0,-1 1-1 0 0,-1-1 1 0 0,1 0-1 0 0,0 1 1 0 0,-1-1 0 0 0,0 0-1 0 0,0 1 1 0 0,-1 0-49 0 0,-1 5 182 0 0,-1 1 0 0 0,0-2 0 0 0,-1 1 0 0 0,0 0 0 0 0,-1-1 1 0 0,0 0-1 0 0,0 0 0 0 0,-1 0 0 0 0,0-1 0 0 0,0 0 0 0 0,-1-1 0 0 0,0 1 0 0 0,-1-2 1 0 0,1 1-1 0 0,-1-1 0 0 0,0 0 0 0 0,-1-1 0 0 0,0 0 0 0 0,1-1 0 0 0,-2 0 0 0 0,1 0 1 0 0,0-1-1 0 0,-11 2-182 0 0,17-4 42 0 0,-34 7 478 0 0,-1-1 1 0 0,-2-1-521 0 0,27-5-82 0 0,0-1-1 0 0,-1 0 1 0 0,1-1 0 0 0,0 0-1 0 0,0-1 1 0 0,0-1-1 0 0,-7-2 83 0 0,12 3-406 0 0,1-1 0 0 0,0 0 0 0 0,0-1 0 0 0,0 0 0 0 0,0 0 0 0 0,0-1 0 0 0,1 1 0 0 0,0-2 0 0 0,0 1-1 0 0,-1-2 407 0 0,5 4-382 0 0,1 1 1 0 0,-1-1-1 0 0,1 1 0 0 0,0-1 0 0 0,0 0 0 0 0,0 0 0 0 0,1 0 0 0 0,-1 0 0 0 0,1-1 0 0 0,-1 1 0 0 0,1 0 0 0 0,0 0 0 0 0,0-1 0 0 0,1 1 0 0 0,-1-1 0 0 0,1 1 0 0 0,-1-1 0 0 0,1 1 0 0 0,0-1 0 0 0,0 1 0 0 0,1-1 0 0 0,-1 1 0 0 0,1-1 1 0 0,0 1-1 0 0,0-1 0 0 0,0 1 0 0 0,0 0 382 0 0,12-21-3532 0 0,-2-3 2352 0 0</inkml:trace>
  <inkml:trace contextRef="#ctx0" brushRef="#br2" timeOffset="8119.197">17962 3870 5665 0 0,'44'-12'6548'0'0,"17"-10"-6548"0"0,-37 12 701 0 0,1 2 1 0 0,-1 0 0 0 0,1 2-1 0 0,1 0 1 0 0,-1 2-1 0 0,10 0-701 0 0,-31 4 59 0 0,6-1 7 0 0,1 0-1 0 0,-1 1 1 0 0,0 0 0 0 0,1 1 0 0 0,-1 0 0 0 0,0 1 0 0 0,0 0-1 0 0,0 0 1 0 0,0 1 0 0 0,0 1 0 0 0,3 1-66 0 0,-12-4-19 0 0,1 0 1 0 0,-1 0-1 0 0,1 1 1 0 0,-1-1-1 0 0,1 0 0 0 0,-1 1 1 0 0,0-1-1 0 0,1 1 0 0 0,-1 0 1 0 0,0-1-1 0 0,0 1 1 0 0,0 0-1 0 0,-1 0 0 0 0,1-1 1 0 0,0 1-1 0 0,-1 0 0 0 0,1 0 1 0 0,-1 0-1 0 0,1 0 1 0 0,-1 0-1 0 0,0 0 0 0 0,0 0 1 0 0,0 0-1 0 0,0 0 0 0 0,0 0 1 0 0,-1 0-1 0 0,1 0 1 0 0,0 0-1 0 0,-1 0 0 0 0,0-1 1 0 0,1 1-1 0 0,-2 1 19 0 0,-1 7-316 0 0,-2 0 0 0 0,1 0 0 0 0,-1-1 0 0 0,-1 1 0 0 0,-3 3 316 0 0,-13 15-1530 0 0,-2-2 0 0 0,-1 0 0 0 0,-1-1 0 0 0,-28 19 1530 0 0,49-39-190 0 0,-119 92-3167 0 0,123-96 3380 0 0,0 0 0 0 0,-1 0 0 0 0,1 0 0 0 0,0 0 0 0 0,-1 0 0 0 0,1 0-1 0 0,-1-1 1 0 0,0 1 0 0 0,1-1 0 0 0,-1 1 0 0 0,1-1 0 0 0,-1 1-1 0 0,0-1 1 0 0,-1 0-23 0 0,3 0 14 0 0,0 0-1 0 0,0 0 0 0 0,0 0 0 0 0,0 0 0 0 0,0 0 1 0 0,0 0-1 0 0,0 0 0 0 0,-1 0 0 0 0,1 0 0 0 0,0 0 1 0 0,0 0-1 0 0,0 0 0 0 0,0 0 0 0 0,0-1 0 0 0,0 1 0 0 0,0 0 1 0 0,0 0-1 0 0,0 0 0 0 0,0 0 0 0 0,0 0 0 0 0,0 0 1 0 0,0 0-1 0 0,0 0 0 0 0,0-1 0 0 0,0 1 0 0 0,0 0 1 0 0,0 0-1 0 0,0 0 0 0 0,0 0 0 0 0,0 0 0 0 0,0 0 1 0 0,0 0-1 0 0,0-1 0 0 0,0 1 0 0 0,0 0 0 0 0,0 0 1 0 0,0 0-1 0 0,0 0 0 0 0,0 0 0 0 0,0 0 0 0 0,0 0 1 0 0,0 0-1 0 0,0 0 0 0 0,0-1 0 0 0,0 1 0 0 0,0 0 1 0 0,1 0-1 0 0,-1 0 0 0 0,0 0 0 0 0,0 0 0 0 0,0 0 1 0 0,0 0-14 0 0,12-10 458 0 0,-5 7-353 0 0,0 0 1 0 0,-1 0 0 0 0,1 1-1 0 0,0 0 1 0 0,0 1-1 0 0,1-1 1 0 0,-1 1-1 0 0,3 0-105 0 0,25-4 440 0 0,-27 3-337 0 0,1 2-1 0 0,0-1 1 0 0,0 1 0 0 0,0 0-1 0 0,0 1 1 0 0,0 0 0 0 0,5 1-103 0 0,33 3 552 0 0,-42-5-467 0 0,-1 1 1 0 0,0-1-1 0 0,1 1 1 0 0,-1 0-1 0 0,0 0 1 0 0,0 1-1 0 0,1-1 1 0 0,-1 1-1 0 0,-1 0 1 0 0,1 0-1 0 0,0 0 1 0 0,0 1-1 0 0,-1-1 1 0 0,1 1-1 0 0,-1 0 0 0 0,0 0 1 0 0,0 0-1 0 0,0 0 1 0 0,0 1-1 0 0,0-1 1 0 0,-1 1-1 0 0,1 0 1 0 0,-1-1-1 0 0,0 2-85 0 0,0-1 195 0 0,0 0 0 0 0,0 0 0 0 0,-1 0 0 0 0,1 1 0 0 0,-1-1 0 0 0,0 1 0 0 0,0-1 0 0 0,0 1 0 0 0,-1-1 0 0 0,0 1 0 0 0,0 0 0 0 0,0-1 0 0 0,0 1-1 0 0,-1-1 1 0 0,0 1 0 0 0,1-1 0 0 0,-2 1 0 0 0,1-1 0 0 0,0 1 0 0 0,-1-1 0 0 0,0 0 0 0 0,-2 4-195 0 0,-3 1 228 0 0,0 0 1 0 0,0-1-1 0 0,-1 0 1 0 0,1 0-1 0 0,-2-1 1 0 0,1 0-1 0 0,-1-1 1 0 0,0 1-1 0 0,-1-2 1 0 0,1 1-1 0 0,-1-1 1 0 0,0-1-1 0 0,0 0 1 0 0,-6 1-229 0 0,-8 2 21 0 0,-1 0 1 0 0,0-2-1 0 0,0-2 1 0 0,-1 0-1 0 0,-18 0-21 0 0,35-4-437 0 0,0 1 0 0 0,0-1-1 0 0,0-1 1 0 0,0 1 0 0 0,0-1-1 0 0,0-1 1 0 0,1 0 0 0 0,-1 0 0 0 0,0-1 437 0 0,-46-25-9908 0 0,38 15 4899 0 0</inkml:trace>
  <inkml:trace contextRef="#ctx0" brushRef="#br2" timeOffset="6539">14793 3971 2152 0 0,'4'-3'856'0'0,"0"-1"0"0"0,0 1 0 0 0,-1-1 0 0 0,0-1 0 0 0,0 1 0 0 0,1-1-856 0 0,-4 5 206 0 0,1-1 0 0 0,0 0 1 0 0,-1 0-1 0 0,1 0 0 0 0,0 0 1 0 0,-1 0-1 0 0,1-1 0 0 0,-1 1 0 0 0,0 0 1 0 0,1 0-1 0 0,-1 0 0 0 0,0 0 1 0 0,1 0-1 0 0,-1-1 0 0 0,0 1 1 0 0,0 0-1 0 0,0 0 0 0 0,0 0 1 0 0,0-1-1 0 0,-1 1 0 0 0,1 0 1 0 0,0 0-1 0 0,0 0 0 0 0,-1 0 1 0 0,1 0-1 0 0,-1 0 0 0 0,1-1 1 0 0,-1 1-1 0 0,0 0-206 0 0,0 0 221 0 0,-1 0 0 0 0,1 0 1 0 0,-1 1-1 0 0,1-1 0 0 0,-1 0 1 0 0,1 1-1 0 0,-1 0 0 0 0,1-1 0 0 0,-1 1 1 0 0,0 0-1 0 0,1 0 0 0 0,-1 0 0 0 0,0 0 1 0 0,1 0-1 0 0,-1 0 0 0 0,0 0-221 0 0,-34 5 1377 0 0,20-2-914 0 0,-12 2-281 0 0,1 2-1 0 0,0 0 1 0 0,0 2 0 0 0,1 1 0 0 0,0 1 0 0 0,-7 6-182 0 0,2-3 84 0 0,18-7-70 0 0,1 0 0 0 0,0 1 0 0 0,0 0 0 0 0,0 1 0 0 0,1 0 0 0 0,1 1 0 0 0,0 0 0 0 0,0 1 0 0 0,1 0 0 0 0,0 1 0 0 0,1 0 0 0 0,0 0 0 0 0,-3 7-14 0 0,10-17-8 0 0,0 0 0 0 0,0-1 0 0 0,0 1 0 0 0,1 0-1 0 0,-1-1 1 0 0,0 1 0 0 0,1 0 0 0 0,-1 0 0 0 0,1 0-1 0 0,0 0 1 0 0,-1-1 0 0 0,1 1 0 0 0,0 0 0 0 0,0 0 0 0 0,0 0-1 0 0,0 0 1 0 0,1 0 0 0 0,-1 0 0 0 0,0-1 0 0 0,1 1-1 0 0,0 0 1 0 0,-1 0 0 0 0,1-1 0 0 0,0 1 0 0 0,0 0 0 0 0,0-1-1 0 0,0 1 1 0 0,0 0 0 0 0,0-1 0 0 0,0 0 0 0 0,0 1-1 0 0,1-1 1 0 0,-1 0 0 0 0,1 1 0 0 0,-1-1 0 0 0,1 0-1 0 0,-1 0 1 0 0,1 0 0 0 0,0 0 0 0 0,-1-1 0 0 0,1 1 0 0 0,0 0-1 0 0,0-1 1 0 0,1 1 8 0 0,18 4-316 0 0,0-1 0 0 0,1-1 0 0 0,0-1 1 0 0,21-1 315 0 0,9 1-464 0 0,-2 1-142 0 0,-31-3 246 0 0,0 1 1 0 0,0 1 0 0 0,0 0-1 0 0,18 6 360 0 0,-31-7-11 0 0,-1 1-1 0 0,1 1 1 0 0,0-1 0 0 0,-1 1-1 0 0,1 0 1 0 0,-1 0 0 0 0,0 1 0 0 0,0-1-1 0 0,0 1 1 0 0,0 1 0 0 0,-1-1-1 0 0,0 0 1 0 0,0 1 0 0 0,0 0-1 0 0,0 0 1 0 0,-1 0 0 0 0,2 3 11 0 0,-4-4 70 0 0,1 0 1 0 0,-1 0 0 0 0,0 1 0 0 0,0-1 0 0 0,0 1 0 0 0,-1-1-1 0 0,1 1 1 0 0,-1-1 0 0 0,0 1 0 0 0,-1-1 0 0 0,1 1-1 0 0,-1-1 1 0 0,0 1 0 0 0,0-1 0 0 0,0 0 0 0 0,0 1-1 0 0,-1-1 1 0 0,0 0 0 0 0,0 0 0 0 0,0 0 0 0 0,-2 2-71 0 0,-2 5 253 0 0,0-1 1 0 0,-1-1-1 0 0,0 1 1 0 0,0-1 0 0 0,-1 0-1 0 0,-1-1 1 0 0,-6 6-254 0 0,3-6 227 0 0,0 0 0 0 0,0-1 0 0 0,-1 0 0 0 0,-8 2-227 0 0,-11 6 368 0 0,16-7-312 0 0,0-1 0 0 0,-1-1-1 0 0,1 0 1 0 0,-1-2 0 0 0,0 0 0 0 0,0 0 0 0 0,0-2-1 0 0,-1 0 1 0 0,1-1 0 0 0,-10-1-56 0 0,14-1-424 0 0,0 0-1 0 0,-1-1 1 0 0,1-1-1 0 0,0 0 1 0 0,0 0-1 0 0,-6-3 425 0 0,10 2-894 0 0,-1 0-1 0 0,1-1 0 0 0,0 0 1 0 0,0 0-1 0 0,1-1 0 0 0,0 0 1 0 0,0-1-1 0 0,-5-5 895 0 0,10 10-553 0 0,1 0-1 0 0,0-1 1 0 0,0 0 0 0 0,-1 1-1 0 0,2-1 1 0 0,-1 0 0 0 0,0 0-1 0 0,1 0 1 0 0,-1 0 0 0 0,1-1-1 0 0,0 1 1 0 0,-1-1 553 0 0,-2-19-4221 0 0</inkml:trace>
  <inkml:trace contextRef="#ctx0" brushRef="#br2" timeOffset="6898.165">15129 3971 5945 0 0,'24'-12'2366'0'0,"1"0"0"0"0,0 2 0 0 0,1 1 0 0 0,5 0-2366 0 0,-23 7 188 0 0,0 0 0 0 0,0 0 1 0 0,1 1-1 0 0,-1 1 1 0 0,1 0-1 0 0,-1 0 1 0 0,0 0-1 0 0,1 1 0 0 0,0 0-188 0 0,-5 0 6 0 0,0 0 0 0 0,0 0 0 0 0,-1 0 0 0 0,1 0-1 0 0,0 1 1 0 0,0-1 0 0 0,-1 1 0 0 0,1 0 0 0 0,-1 0-1 0 0,1 0 1 0 0,-1 1 0 0 0,0-1 0 0 0,0 1-1 0 0,0 0 1 0 0,0 0 0 0 0,-1 0 0 0 0,1 0 0 0 0,-1 0-1 0 0,1 2-5 0 0,1 3-25 0 0,0 1 0 0 0,-1-1-1 0 0,0 1 1 0 0,-1 0 0 0 0,0 0 0 0 0,0 1-1 0 0,-1-1 1 0 0,0 0 0 0 0,-1 0-1 0 0,1 1 1 0 0,-2-1 0 0 0,0 0 0 0 0,0 1-1 0 0,0-1 1 0 0,-1 0 0 0 0,-1 0-1 0 0,0 0 1 0 0,-1 4 25 0 0,-3 4-204 0 0,0 0 0 0 0,-1-1 0 0 0,-1 0 0 0 0,-1 0-1 0 0,0-1 1 0 0,-1 0 0 0 0,0-1 0 0 0,-14 13 204 0 0,11-12-249 0 0,-1-1-1 0 0,0 0 1 0 0,-2-1 0 0 0,-8 5 249 0 0,19-15-17 0 0,0 1 0 0 0,-1-1 0 0 0,1 0 0 0 0,-1-1 1 0 0,0 0-1 0 0,0 0 0 0 0,1 0 0 0 0,-1-1 1 0 0,0 1-1 0 0,-1-2 0 0 0,1 1 0 0 0,0-1 0 0 0,0 0 1 0 0,-6-2 16 0 0,1-1 895 0 0,18-1 14 0 0,20-1 557 0 0,119 15 31 0 0,-124-8-2008 0 0,1 0 0 0 0,-1 2-1 0 0,0 1 1 0 0,0 0 0 0 0,7 4 511 0 0,99 40-10701 0 0,-110-42 8448 0 0,14 5-890 0 0</inkml:trace>
  <inkml:trace contextRef="#ctx0" brushRef="#br1" timeOffset="4210">9162 3894 1728 0 0,'18'-21'2550'0'0,"-12"15"-1540"0"0,-1 0 0 0 0,1-1 0 0 0,-2 0 0 0 0,1 0 1 0 0,-1 0-1 0 0,0 0 0 0 0,1-4-1010 0 0,-5 11 108 0 0,1-1-1 0 0,-1 0 1 0 0,0 0-1 0 0,0 1 1 0 0,0-1-1 0 0,-1 0 1 0 0,1 0-1 0 0,0 1 1 0 0,0-1-1 0 0,0 0 1 0 0,-1 0-1 0 0,1 1 1 0 0,0-1-1 0 0,0 0 1 0 0,-1 1-1 0 0,1-1 1 0 0,-1 0-1 0 0,1 1 1 0 0,-1-1-1 0 0,1 1 1 0 0,-1-1-1 0 0,1 1 1 0 0,-1-1-1 0 0,1 1 1 0 0,-1-1 0 0 0,0 1-1 0 0,1-1 1 0 0,-1 1-1 0 0,0 0 1 0 0,1-1-1 0 0,-1 1 1 0 0,0 0-1 0 0,0 0 1 0 0,1-1-1 0 0,-1 1 1 0 0,0 0-1 0 0,0 0 1 0 0,1 0-1 0 0,-1 0 1 0 0,0 0-108 0 0,-3-1 224 0 0,0 1 0 0 0,0-1 1 0 0,0 1-1 0 0,0 0 0 0 0,0 0 0 0 0,0 0 1 0 0,-1 1-225 0 0,-8 2 181 0 0,-1 2 0 0 0,1 0 0 0 0,-1 0 0 0 0,1 1 0 0 0,1 1 0 0 0,-1 0 0 0 0,1 1 0 0 0,1 0 0 0 0,-1 1 0 0 0,1 0 0 0 0,1 1 1 0 0,-3 3-182 0 0,-19 23 97 0 0,1 2 1 0 0,-24 39-98 0 0,22-31 216 0 0,-15 20 18 0 0,4 2-1 0 0,-34 68-233 0 0,72-123-38 0 0,1-1 0 0 0,0 1 1 0 0,1 1-1 0 0,-2 6 38 0 0,5-15-12 0 0,0 0 0 0 0,0-1 0 0 0,1 1 0 0 0,-1 0 0 0 0,1 0 0 0 0,0 0 0 0 0,1 0 0 0 0,-1 0 0 0 0,1-1 0 0 0,0 1 0 0 0,0 0 0 0 0,0 0 0 0 0,1-1 0 0 0,1 4 12 0 0,-2-6-21 0 0,0 0-1 0 0,0-1 1 0 0,1 1-1 0 0,-1 0 1 0 0,0 0 0 0 0,1-1-1 0 0,-1 1 1 0 0,1-1-1 0 0,0 0 1 0 0,-1 1-1 0 0,1-1 1 0 0,0 0-1 0 0,0 0 1 0 0,0 0-1 0 0,0 0 1 0 0,0 0-1 0 0,0 0 1 0 0,0-1 0 0 0,1 1 21 0 0,2 0-29 0 0,-1-1 1 0 0,1 1 0 0 0,-1-1 0 0 0,0 0 0 0 0,1-1 0 0 0,-1 1 0 0 0,1-1 0 0 0,-1 0 0 0 0,4-1 28 0 0,2-1-49 0 0,0-1 0 0 0,1 0 1 0 0,-1 0-1 0 0,-1-1 0 0 0,1-1 0 0 0,-1 0 1 0 0,8-6 48 0 0,9-11-30 0 0,-1-2 0 0 0,0-1 0 0 0,-2-1 1 0 0,-1-1-1 0 0,-2-1 0 0 0,0-1 0 0 0,5-13 30 0 0,28-59 252 0 0,23-67-252 0 0,-57 122-6 0 0,-16 40 2 0 0,0 0 0 0 0,1 0 1 0 0,-1 1-1 0 0,1-1 0 0 0,0 1 0 0 0,1-1 0 0 0,0 1 0 0 0,3-3 4 0 0,-7 9 4 0 0,-1 0 1 0 0,0-1-1 0 0,0 1 0 0 0,0 0 0 0 0,0 0 0 0 0,0 0 0 0 0,1 0 0 0 0,-1 0 0 0 0,0 0 0 0 0,0 0 0 0 0,0 0 0 0 0,0 0 0 0 0,1 0 1 0 0,-1 0-1 0 0,0 0 0 0 0,0 0 0 0 0,0 0 0 0 0,0 0 0 0 0,0 1 0 0 0,1-1 0 0 0,-1 0 0 0 0,0 0 0 0 0,0 0 0 0 0,0 0 0 0 0,0 0 1 0 0,0 0-1 0 0,0 0 0 0 0,1 0 0 0 0,-1 0 0 0 0,0 1 0 0 0,0-1 0 0 0,0 0 0 0 0,0 0 0 0 0,0 0 0 0 0,0 0 0 0 0,0 0 0 0 0,0 0 0 0 0,0 1 1 0 0,0-1-1 0 0,1 0 0 0 0,-1 0 0 0 0,0 0 0 0 0,0 0 0 0 0,0 0 0 0 0,0 1 0 0 0,0-1 0 0 0,0 0 0 0 0,0 0 0 0 0,0 0 0 0 0,0 0 1 0 0,0 1-1 0 0,0-1 0 0 0,-1 0 0 0 0,1 0 0 0 0,0 0 0 0 0,0 0 0 0 0,0 0 0 0 0,0 1 0 0 0,0-1 0 0 0,0 0 0 0 0,0 0 0 0 0,0 0 1 0 0,0 0-1 0 0,0 0 0 0 0,-1 0 0 0 0,1 1-4 0 0,-2 12 124 0 0,-15 48 102 0 0,-3 7 118 0 0,3 0 0 0 0,2 1-1 0 0,2 16-343 0 0,13-77-189 0 0,-3 13 288 0 0,1 1-1 0 0,2 0 1 0 0,0 0 0 0 0,1 0-1 0 0,3 17-98 0 0,-3-34-214 0 0,1 0-1 0 0,-1 0 0 0 0,1 0 1 0 0,0 0-1 0 0,0 0 0 0 0,0-1 1 0 0,0 1-1 0 0,1-1 0 0 0,0 1 1 0 0,0-1-1 0 0,0 0 0 0 0,2 1 215 0 0,-2-2-526 0 0,0-1 0 0 0,0 1 0 0 0,1-1 0 0 0,-1 0 1 0 0,1 0-1 0 0,-1 0 0 0 0,1-1 0 0 0,0 1 0 0 0,0-1 0 0 0,0 0 0 0 0,0 0 0 0 0,0 0 0 0 0,0 0 0 0 0,0-1 0 0 0,0 1 0 0 0,0-1 0 0 0,1 0 526 0 0,17-3-4285 0 0,0-6-657 0 0</inkml:trace>
  <inkml:trace contextRef="#ctx0" brushRef="#br1" timeOffset="4647.394">9601 3989 1408 0 0,'5'-14'8253'0'0,"6"-2"-4747"0"0,15-8-687 0 0,-9 11-2097 0 0,1 1 0 0 0,0 1 0 0 0,1 1 0 0 0,0 0-1 0 0,1 1 1 0 0,9-2-722 0 0,4-2 350 0 0,-26 10-327 0 0,0 0 1 0 0,0 1-1 0 0,0 0 1 0 0,0 1-1 0 0,0-1 0 0 0,1 1 1 0 0,-1 1-1 0 0,0-1 0 0 0,1 1 1 0 0,-1 1-1 0 0,3 0-23 0 0,-7-1-16 0 0,0 0 0 0 0,-1 1 0 0 0,1 0-1 0 0,-1-1 1 0 0,1 1 0 0 0,-1 0 0 0 0,1 0 0 0 0,-1 0 0 0 0,0 1-1 0 0,1-1 1 0 0,-1 1 0 0 0,0-1 0 0 0,0 1 0 0 0,0 0 0 0 0,0 0 0 0 0,0-1-1 0 0,-1 1 1 0 0,1 1 0 0 0,-1-1 0 0 0,1 0 0 0 0,-1 0 0 0 0,0 0-1 0 0,1 1 1 0 0,-1-1 0 0 0,0 1 0 0 0,-1-1 0 0 0,1 1 0 0 0,0-1 0 0 0,-1 1-1 0 0,1 0 1 0 0,-1-1 0 0 0,0 2 16 0 0,0 7-63 0 0,-1 0 1 0 0,0 0-1 0 0,0 0 1 0 0,-1-1-1 0 0,0 1 1 0 0,-1-1-1 0 0,-1 1 1 0 0,1-1-1 0 0,-2 0 1 0 0,-2 4 62 0 0,-12 23-403 0 0,-1-2 0 0 0,-4 2 403 0 0,22-34-21 0 0,-17 26-128 0 0,-1-1 0 0 0,-2 0 0 0 0,-1-2 0 0 0,-1-1 0 0 0,-1 0 1 0 0,-1-2-1 0 0,-1-1 0 0 0,-12 6 149 0 0,18-13-127 0 0,11-8 104 0 0,0 0 1 0 0,0 0 0 0 0,0-1 0 0 0,-1 0 0 0 0,0-1-1 0 0,0 0 1 0 0,-9 2 22 0 0,18-7 30 0 0,1 0 0 0 0,0 1 1 0 0,0-1-1 0 0,0 0 0 0 0,0 0 0 0 0,0 0 0 0 0,0 0 0 0 0,0 0 1 0 0,0 0-1 0 0,-1 0 0 0 0,1 0 0 0 0,0 0 0 0 0,0 0 1 0 0,0-1-1 0 0,0 1 0 0 0,0 0 0 0 0,0-1 0 0 0,0 1 0 0 0,0-1 1 0 0,0 0-31 0 0,0 1 23 0 0,1-1 0 0 0,-1 1 0 0 0,1-1 0 0 0,0 1 0 0 0,-1-1-1 0 0,1 1 1 0 0,0-1 0 0 0,-1 0 0 0 0,1 1 0 0 0,0-1 0 0 0,0 0 0 0 0,0 1 0 0 0,-1-1 0 0 0,1 0 0 0 0,0 1 0 0 0,0-1 0 0 0,0 0 0 0 0,0 0 0 0 0,0 1 0 0 0,0-1 0 0 0,0 0 0 0 0,1 1 0 0 0,-1-1-23 0 0,0-1 43 0 0,1 0-1 0 0,-1 0 1 0 0,1 1-1 0 0,0-1 1 0 0,0 0-1 0 0,-1 0 1 0 0,1 1 0 0 0,0-1-1 0 0,0 1 1 0 0,1-1-1 0 0,-1 1 1 0 0,0-1-1 0 0,1 1 1 0 0,-1 0-1 0 0,0-1 1 0 0,1 1 0 0 0,-1 0-1 0 0,1 0 1 0 0,0 0-1 0 0,-1 0 1 0 0,2 0-43 0 0,10-1 85 0 0,-1 1 1 0 0,1 0-1 0 0,-1 1 0 0 0,1 0 1 0 0,-1 1-1 0 0,1 0 1 0 0,4 2-86 0 0,0-1 33 0 0,65 9-2892 0 0,16 7 2859 0 0,-39-5-4424 0 0,-1 2-3325 0 0,-29-6 2755 0 0</inkml:trace>
  <inkml:trace contextRef="#ctx0" brushRef="#br3" timeOffset="17049">20219 3769 11723 0 0,'-26'-12'5317'0'0,"19"9"-4064"0"0,14 6-795 0 0,-4-3-477 0 0,-1 1 0 0 0,0-1 1 0 0,1 1-1 0 0,-1-1 0 0 0,0 0 1 0 0,1 0-1 0 0,-1 0 0 0 0,1-1 1 0 0,-1 1-1 0 0,0-1 0 0 0,1 1 19 0 0,-2-1-136 0 0,1 1 0 0 0,-1-1 1 0 0,1 1-1 0 0,-1 0 0 0 0,1-1 0 0 0,-1 1 0 0 0,1 0 0 0 0,-1 0 0 0 0,1 0 0 0 0,-1 0 0 0 0,1 0 0 0 0,-1 1 0 0 0,1-1 0 0 0,-1 0 0 0 0,1 1 0 0 0,-1-1 0 0 0,0 1 0 0 0,1-1 0 0 0,-1 1 0 0 0,1 0 0 0 0,-1 0 0 0 0,0-1 0 0 0,0 1 0 0 0,1 0 0 0 0,0 1 136 0 0,1 16-9928 0 0,8 5 5270 0 0</inkml:trace>
  <inkml:trace contextRef="#ctx0" brushRef="#br3" timeOffset="17393">20218 3988 8114 0 0,'-1'1'161'0'0,"1"-1"0"0"0,0 1 0 0 0,-1-1 0 0 0,1 1 0 0 0,0-1 0 0 0,0 1 0 0 0,-1 0 0 0 0,1-1 0 0 0,0 1 0 0 0,0-1 0 0 0,0 1 1 0 0,0 0-1 0 0,-1-1 0 0 0,1 1 0 0 0,0-1 0 0 0,0 1 0 0 0,0 0 0 0 0,1-1 0 0 0,-1 1 0 0 0,0 0 0 0 0,0-1 0 0 0,0 1 0 0 0,0-1 0 0 0,0 1 0 0 0,1 0 1 0 0,-1-1-1 0 0,0 1 0 0 0,1-1 0 0 0,-1 1 0 0 0,0-1 0 0 0,1 1 0 0 0,-1 0-161 0 0,19 26 1384 0 0,-6-8-259 0 0,-10-11-727 0 0,0 0 1 0 0,0 0-1 0 0,-1 0 1 0 0,0 0-1 0 0,0 1 1 0 0,-1-1-1 0 0,0 0 1 0 0,0 1 0 0 0,-1-1-1 0 0,0 1 1 0 0,-2 5-399 0 0,-2 17 1216 0 0,-2-1 1 0 0,-6 20-1217 0 0,0 2 150 0 0,-12 66-1972 0 0,22-114 673 0 0,-1 2-3072 0 0,8-2-4151 0 0,7-3 2272 0 0</inkml:trace>
  <inkml:trace contextRef="#ctx0" brushRef="#br3" timeOffset="17877">20656 3720 9218 0 0,'2'-6'3017'0'0,"4"6"-1505"0"0,0-8-360 0 0,6 2-176 0 0,-6 4-327 0 0,0-8-217 0 0,6 4-144 0 0,-4 4-168 0 0,0 0 32 0 0,0 4-248 0 0,-2 0-320 0 0,-2 0-192 0 0,-2-2-265 0 0,2 0-471 0 0,-6 4-600 0 0,4 0-785 0 0,-4 6-992 0 0,0 14-1512 0 0</inkml:trace>
  <inkml:trace contextRef="#ctx0" brushRef="#br3" timeOffset="18206">20694 4111 6241 0 0,'-4'4'884'0'0,"1"0"0"0"0,0-1 0 0 0,-1 1 0 0 0,1 1 0 0 0,1-1 0 0 0,-1 0 0 0 0,1 1 0 0 0,-3 4-884 0 0,5-8 100 0 0,-1 1-1 0 0,1-1 1 0 0,0 0-1 0 0,-1 0 1 0 0,1 1-1 0 0,0-1 0 0 0,0 1 1 0 0,0-1-1 0 0,0 0 1 0 0,0 1-1 0 0,0-1 0 0 0,0 0 1 0 0,1 1-1 0 0,-1-1 1 0 0,0 0-1 0 0,1 1 0 0 0,-1-1 1 0 0,1 0-1 0 0,0 0 1 0 0,-1 0-1 0 0,1 1 1 0 0,0-1-1 0 0,-1 0 0 0 0,1 0 1 0 0,0 0-1 0 0,0 0 1 0 0,0 0-1 0 0,0 0 0 0 0,0 0 1 0 0,0-1-1 0 0,0 1 1 0 0,1 0-1 0 0,-1-1 1 0 0,0 1-1 0 0,0 0-99 0 0,6 2 450 0 0,-1 0 0 0 0,-1 1-1 0 0,1 0 1 0 0,0 0 0 0 0,-1 1 0 0 0,0 0-1 0 0,0-1 1 0 0,0 2 0 0 0,1 1-450 0 0,-4-4 172 0 0,0 0 0 0 0,0 0-1 0 0,-1 0 1 0 0,1 0 0 0 0,-1 1 0 0 0,0-1 0 0 0,0 0 0 0 0,0 0-1 0 0,0 1 1 0 0,-1-1 0 0 0,1 0 0 0 0,-1 1 0 0 0,0-1-1 0 0,0 1 1 0 0,0-1 0 0 0,0 1 0 0 0,-1-1 0 0 0,0 0-1 0 0,1 1 1 0 0,-2 1-172 0 0,-11 38 880 0 0,5-19-842 0 0,1-1-1 0 0,1 1 1 0 0,1 0 0 0 0,-1 23-38 0 0,4-32-323 0 0,2-12-30 0 0,-1 0 1 0 0,1 0-1 0 0,0 1 0 0 0,0-1 0 0 0,0 0 1 0 0,0 0-1 0 0,1 0 0 0 0,-1 1 1 0 0,1-1-1 0 0,0 1 353 0 0,0-1-1067 0 0,1-1 0 0 0,-1 0 1 0 0,0 0-1 0 0,1 0 0 0 0,-1 0 0 0 0,1 0 1 0 0,0 0-1 0 0,0 0 0 0 0,-1 0 0 0 0,3 0 1067 0 0,7 8-5920 0 0,-5-8 1066 0 0</inkml:trace>
  <inkml:trace contextRef="#ctx0" brushRef="#br4" timeOffset="23787">26706 3756 6753 0 0,'6'4'5779'0'0,"12"22"-290"0"0,-5 1-3330 0 0,0 0-1 0 0,10 12-2158 0 0,20 26 136 0 0,5-1-136 0 0,-45-59-104 0 0,1 2-1 0 0,-1-1 1 0 0,0 0 0 0 0,0 1-1 0 0,-1-1 1 0 0,0 1-1 0 0,0 0 1 0 0,-1 0 104 0 0,9 27-2642 0 0,-8-31 1441 0 0,-1 0 1 0 0,1 1 0 0 0,0-1 0 0 0,0 0 0 0 0,0 0 0 0 0,0 0-1 0 0,1 0 1 0 0,0 1 1200 0 0,3-2-4523 0 0,-2-8-253 0 0</inkml:trace>
  <inkml:trace contextRef="#ctx0" brushRef="#br4" timeOffset="24122.297">27231 3816 4001 0 0,'-2'-1'357'0'0,"-5"0"857"0"0,0 0 0 0 0,1 0 0 0 0,-1 0 0 0 0,0 1 0 0 0,1 0-1 0 0,-4 1-1213 0 0,7 0 327 0 0,0-1 0 0 0,0 1 0 0 0,0 1 0 0 0,0-1 0 0 0,0 0 0 0 0,0 1 0 0 0,0-1 0 0 0,1 1 0 0 0,-1 0 0 0 0,1 0 0 0 0,-1 0 0 0 0,1 0 0 0 0,-1 1 0 0 0,-1 1-327 0 0,-60 69 4575 0 0,25-25-2016 0 0,-12 21-2559 0 0,39-48 154 0 0,1 1-1 0 0,1 0 1 0 0,1 1 0 0 0,1 0-1 0 0,1 0 1 0 0,1 1 0 0 0,1 0 0 0 0,-1 15-154 0 0,1 4 20 0 0,2 0 0 0 0,2 0 0 0 0,2 9-20 0 0,1-34-610 0 0,0 1 1 0 0,1 0-1 0 0,1 3 610 0 0,11 27-5036 0 0,-13-45 3858 0 0,-1-1-1 0 0,1 1 0 0 0,0-1 0 0 0,1 0 0 0 0,-1 0 0 0 0,1 0 1 0 0,-1 0-1 0 0,1 0 0 0 0,1 1 1179 0 0,-1-1-1540 0 0,8 7-3937 0 0</inkml:trace>
  <inkml:trace contextRef="#ctx0" brushRef="#br4" timeOffset="22990">25867 3766 2785 0 0,'-1'2'558'0'0,"1"0"1"0"0,-1-1-1 0 0,1 1 1 0 0,0 0-1 0 0,0 0 1 0 0,0 0-1 0 0,0-1 1 0 0,0 1 0 0 0,0 0-1 0 0,1 0 1 0 0,-1-1-1 0 0,1 1 1 0 0,-1 0-1 0 0,1-1 1 0 0,-1 1-1 0 0,1 0 1 0 0,0-1 0 0 0,0 1-1 0 0,0-1 1 0 0,0 1-1 0 0,0-1 1 0 0,1 2-559 0 0,4 3 1191 0 0,0 0-1 0 0,1 0 1 0 0,-1 0 0 0 0,4 1-1191 0 0,8 9 1531 0 0,14 15 6 0 0,-9-10-1285 0 0,-2 1 0 0 0,0 1 0 0 0,-1 1 0 0 0,12 20-252 0 0,-30-40-246 0 0,0-1-1 0 0,0 0 1 0 0,-1 1 0 0 0,1-1 0 0 0,-1 1-1 0 0,0-1 1 0 0,0 1 0 0 0,0 0 0 0 0,-1-1 0 0 0,1 1-1 0 0,-1 0 1 0 0,0 0 246 0 0,-1 3-1869 0 0,1 1-1 0 0,-1-1 1 0 0,-1 0 0 0 0,1 0-1 0 0,-3 6 1870 0 0,1 2-4670 0 0,6 7-1238 0 0</inkml:trace>
  <inkml:trace contextRef="#ctx0" brushRef="#br4" timeOffset="23317.964">26416 3804 2401 0 0,'-3'-22'6970'0'0,"-6"9"-3783"0"0,8 13-3091 0 0,0-1 0 0 0,-1 1 0 0 0,1 0 0 0 0,0-1 1 0 0,0 1-1 0 0,-1 0 0 0 0,1 0 0 0 0,0 0 0 0 0,-1 0 0 0 0,1 0 0 0 0,0 1 1 0 0,-1-1-1 0 0,1 0 0 0 0,0 0 0 0 0,0 1 0 0 0,-1-1 0 0 0,1 1 1 0 0,0-1-1 0 0,0 1 0 0 0,0 0 0 0 0,0-1 0 0 0,0 1 0 0 0,0 0 0 0 0,0 0 1 0 0,0 0-1 0 0,0 0 0 0 0,0 0-96 0 0,-19 13 761 0 0,1 2 0 0 0,1 0 1 0 0,0 2-1 0 0,1 0 0 0 0,1 0 0 0 0,1 2 1 0 0,1 0-1 0 0,0 0 0 0 0,2 1 0 0 0,-7 16-761 0 0,10-14 202 0 0,1 0 0 0 0,1 0 0 0 0,1 1 0 0 0,-1 18-202 0 0,-8 100 116 0 0,10-91-109 0 0,4-33-729 0 0,0 0 1 0 0,0 0-1 0 0,2 0 0 0 0,0 1 1 0 0,2-1-1 0 0,0 1 722 0 0,2-7-2325 0 0,-5-11 1579 0 0,1 1 1 0 0,0-1 0 0 0,0 0-1 0 0,0 1 1 0 0,0-1 0 0 0,0 0-1 0 0,0 0 1 0 0,0 0 0 0 0,0 0 0 0 0,0 0-1 0 0,0 0 1 0 0,1 0 0 0 0,-1-1-1 0 0,0 1 1 0 0,1 0 0 0 0,-1-1-1 0 0,1 1 1 0 0,-1 0 745 0 0,6-4-3618 0 0</inkml:trace>
  <inkml:trace contextRef="#ctx0" brushRef="#br4" timeOffset="22037">23759 3889 4585 0 0,'11'14'9367'0'0,"10"-4"-4447"0"0,-17-9-4654 0 0,-1 0 1 0 0,0 1-1 0 0,1-1 0 0 0,-1 1 1 0 0,0 0-1 0 0,0 0 0 0 0,2 1-266 0 0,35 34 1023 0 0,-1 2 0 0 0,-2 2 0 0 0,11 17-1023 0 0,25 29 23 0 0,-60-73 26 0 0,11 12-257 0 0,-1 0 1 0 0,-2 1-1 0 0,0 1 1 0 0,-2 1 0 0 0,1 5 207 0 0,15 33-3892 0 0,-10-26-5517 0 0,-20-36 4908 0 0,0-1-409 0 0</inkml:trace>
  <inkml:trace contextRef="#ctx0" brushRef="#br4" timeOffset="22380.674">24342 3850 4977 0 0,'11'-27'4217'0'0,"-2"8"-1384"0"0,-9 19-2738 0 0,0 0 0 0 0,0 0 0 0 0,0 0 0 0 0,0 0-1 0 0,-1 0 1 0 0,1 0 0 0 0,0 0 0 0 0,0 0 0 0 0,0 0-1 0 0,0 0 1 0 0,0 0 0 0 0,0 0 0 0 0,-1 0-1 0 0,1 0 1 0 0,0 0 0 0 0,0 0 0 0 0,0 0 0 0 0,0 0-1 0 0,0 0 1 0 0,0 0 0 0 0,0 0 0 0 0,0-1-1 0 0,-1 1 1 0 0,1 0 0 0 0,0 0 0 0 0,0 0 0 0 0,0 0-1 0 0,0 0 1 0 0,0 0 0 0 0,0 0 0 0 0,0 0 0 0 0,0-1-1 0 0,0 1 1 0 0,0 0 0 0 0,0 0 0 0 0,0 0-1 0 0,0 0 1 0 0,0 0 0 0 0,0 0 0 0 0,0 0 0 0 0,0-1-1 0 0,0 1 1 0 0,0 0 0 0 0,0 0 0 0 0,0 0-1 0 0,0 0 1 0 0,0 0 0 0 0,0 0 0 0 0,0-1 0 0 0,0 1-1 0 0,0 0 1 0 0,0 0 0 0 0,0 0 0 0 0,0 0 0 0 0,0 0-1 0 0,0 0 1 0 0,0 0 0 0 0,0-1 0 0 0,0 1-1 0 0,1 0-94 0 0,-27 16 2598 0 0,2 0 0 0 0,-19 17-2598 0 0,-21 24 1121 0 0,2 3-1121 0 0,36-34 465 0 0,-84 92-221 0 0,35-35-1006 0 0,-22 27-725 0 0,37-33-2789 0 0,57-73 3468 0 0,1 0 0 0 0,-1 0 0 0 0,1 0 0 0 0,0 1 1 0 0,0-1-1 0 0,0 1 808 0 0,1-4-429 0 0,1 1 0 0 0,-1-1 0 0 0,1 0 0 0 0,0 0 0 0 0,-1 1 0 0 0,1-1 1 0 0,0 0-1 0 0,0 0 0 0 0,0 1 0 0 0,0-1 0 0 0,0 0 0 0 0,1 1 0 0 0,-1-1 0 0 0,0 0 1 0 0,0 0-1 0 0,1 1 0 0 0,-1-1 0 0 0,1 0 0 0 0,-1 0 0 0 0,1 0 0 0 0,0 0 0 0 0,-1 1 0 0 0,1-1 429 0 0,4 2-3495 0 0</inkml:trace>
  <inkml:trace contextRef="#ctx0" brushRef="#br4" timeOffset="21364">22934 3857 8306 0 0,'8'5'1756'0'0,"1"0"0"0"0,-1 1 1 0 0,0 0-1 0 0,0 0 0 0 0,3 3-1756 0 0,9 12 1470 0 0,-1 0 0 0 0,7 11-1470 0 0,18 20 733 0 0,6 0-318 0 0,40 45-133 0 0,-67-68-290 0 0,-1 0 1 0 0,17 32 7 0 0,-31-48-453 0 0,-2-1 1 0 0,0 1-1 0 0,0 1 1 0 0,-1-1-1 0 0,-1 1 1 0 0,0 0-1 0 0,-1 0 1 0 0,0 0-1 0 0,-1 0 453 0 0,-1 10-4745 0 0,-3-12-4041 0 0,-1-11 4964 0 0</inkml:trace>
  <inkml:trace contextRef="#ctx0" brushRef="#br4" timeOffset="21707.67">23434 3800 7242 0 0,'-18'-2'6127'0'0,"13"12"-2214"0"0,1 2-3754 0 0,-4 5 479 0 0,-2 0 1 0 0,1-1-1 0 0,-2 0 0 0 0,0 0 1 0 0,-1-1-1 0 0,-13 12-638 0 0,-17 24 515 0 0,-61 83 57 0 0,-59 79-300 0 0,124-163-670 0 0,-22 33-3519 0 0,60-83 3663 0 0,-1 0 1 0 0,1 1-1 0 0,0-1 1 0 0,0 0 0 0 0,-1 0-1 0 0,1 1 1 0 0,0-1-1 0 0,0 1 1 0 0,-1-1-1 0 0,1 0 1 0 0,0 1 0 0 0,0-1-1 0 0,0 0 1 0 0,0 1-1 0 0,0-1 1 0 0,0 1-1 0 0,0-1 1 0 0,-1 0 0 0 0,1 1-1 0 0,0-1 1 0 0,0 1-1 0 0,0-1 1 0 0,1 1 0 0 0,-1-1-1 0 0,0 0 1 0 0,0 1-1 0 0,0-1 1 0 0,0 1-1 0 0,0-1 1 0 0,0 1 253 0 0,14-3-7013 0 0,-3-5 3322 0 0</inkml:trace>
  <inkml:trace contextRef="#ctx0" brushRef="#br1" timeOffset="58062">8573 2090 3009 0 0,'10'-6'1118'0'0,"-7"4"-466"0"0,0 0 1 0 0,0 0 0 0 0,0 0-1 0 0,1 1 1 0 0,-1-1 0 0 0,1 1-1 0 0,-1-1 1 0 0,1 1 0 0 0,1 0-653 0 0,-4 1 141 0 0,0 0-1 0 0,1 1 1 0 0,-1-1 0 0 0,0 0 0 0 0,0 1-1 0 0,0-1 1 0 0,0 1 0 0 0,0-1 0 0 0,0 1-1 0 0,0 0 1 0 0,0-1 0 0 0,0 1 0 0 0,0 0-1 0 0,0-1 1 0 0,0 1 0 0 0,0 0 0 0 0,0 0 0 0 0,-1 0-1 0 0,1 0 1 0 0,0 0 0 0 0,-1 0 0 0 0,1 0-1 0 0,-1 0 1 0 0,1 0 0 0 0,-1 0 0 0 0,1 1-1 0 0,-1-1 1 0 0,0 0 0 0 0,0 0 0 0 0,1 0-1 0 0,-1 1-140 0 0,11 40 1580 0 0,1 16-1580 0 0,-5-22-572 0 0,2-1 0 0 0,4 10 572 0 0,-4-18-2303 0 0,8 21-7916 0 0,-16-39 7949 0 0</inkml:trace>
  <inkml:trace contextRef="#ctx0" brushRef="#br1" timeOffset="58421.206">8899 2009 4833 0 0,'-4'-4'4452'0'0,"0"10"-1801"0"0,1 12-1077 0 0,14 60 90 0 0,-11-15-994 0 0,-4 140-1065 0 0,3-190 204 0 0,-1 0 1 0 0,0 0 0 0 0,-1 0 0 0 0,-2 6 190 0 0,4-14-238 0 0,-1 1-1 0 0,-1 0 1 0 0,1-1 0 0 0,-1 1 0 0 0,0-1-1 0 0,0 0 1 0 0,-1 0 0 0 0,1 0 0 0 0,-1 0-1 0 0,-4 3 239 0 0,7-7-77 0 0,0 0 1 0 0,0 0-1 0 0,-1 0 0 0 0,1-1 0 0 0,0 1 0 0 0,-1 0 0 0 0,1-1 0 0 0,0 1 0 0 0,-1-1 0 0 0,1 0 1 0 0,0 1-1 0 0,-1-1 0 0 0,1 0 0 0 0,-1 0 0 0 0,1 0 0 0 0,-1 0 0 0 0,1 0 0 0 0,-1 0 1 0 0,1 0-1 0 0,-1 0 77 0 0,-2-1-93 0 0,1 0 1 0 0,-1-1 0 0 0,0 1-1 0 0,1 0 1 0 0,-1-1 0 0 0,1 0 0 0 0,-1 0-1 0 0,0-1 93 0 0,-3-2-2 0 0,0 0 0 0 0,0-1 0 0 0,0 0 0 0 0,1 0 0 0 0,0-1 0 0 0,0 0 0 0 0,0 0 2 0 0,-8-13 327 0 0,5 7 72 0 0,1 1 0 0 0,0-1 1 0 0,0 0-1 0 0,1 0 1 0 0,0-4-400 0 0,5 13 130 0 0,1 0 0 0 0,0 1 0 0 0,1-1 0 0 0,-1 1 0 0 0,0-1 0 0 0,1 0 0 0 0,0 0 0 0 0,0 1 0 0 0,0-1 0 0 0,1 0 0 0 0,0-2-130 0 0,-1 4 74 0 0,1 0 0 0 0,-1 1 0 0 0,1-1 0 0 0,-1 0 0 0 0,1 1-1 0 0,0-1 1 0 0,0 1 0 0 0,0-1 0 0 0,0 1 0 0 0,0-1 0 0 0,0 1 0 0 0,0 0-1 0 0,1-1 1 0 0,-1 1 0 0 0,0 0 0 0 0,1 0 0 0 0,-1 0 0 0 0,1 0 0 0 0,-1 0 0 0 0,1 0-1 0 0,-1 0 1 0 0,1 1 0 0 0,0-1 0 0 0,0 0-74 0 0,86-17 661 0 0,-55 13-1166 0 0,25-8 505 0 0,-30 5-1917 0 0,-1 1-1 0 0,17-1 1918 0 0,-31 6-2015 0 0,-1 2 0 0 0,1-1 0 0 0,0 1 0 0 0,5 2 2015 0 0,14 4-3619 0 0</inkml:trace>
  <inkml:trace contextRef="#ctx0" brushRef="#br1" timeOffset="58749.374">9099 1979 2881 0 0,'-6'5'7543'0'0,"5"7"-4344"0"0,4 16-2019 0 0,-2-23-388 0 0,21 213 1554 0 0,-11-73-5467 0 0,-10-105-2948 0 0,-2 0 1 0 0,-4 25 6068 0 0,2-44-2675 0 0</inkml:trace>
  <inkml:trace contextRef="#ctx0" brushRef="#br1" timeOffset="59111.062">8845 2536 2761 0 0,'-1'1'362'0'0,"0"-1"0"0"0,1 1 1 0 0,-1 0-1 0 0,0-1 1 0 0,0 1-1 0 0,1 0 1 0 0,-1 0-1 0 0,0-1 1 0 0,1 1-1 0 0,-1 0 0 0 0,1 0 1 0 0,-1 0-1 0 0,1 0 1 0 0,-1 0-1 0 0,1 0 1 0 0,0 0-1 0 0,-1 0-362 0 0,4 18 2693 0 0,0-12-2721 0 0,1 0 0 0 0,0 0 0 0 0,1 0 0 0 0,4 5 28 0 0,12 19 177 0 0,-16-20-852 0 0,0 0 1 0 0,1 0-1 0 0,5 8 675 0 0,-8-15-772 0 0,0 0 0 0 0,0 0-1 0 0,1 0 1 0 0,-1-1 0 0 0,1 0 0 0 0,-1 1-1 0 0,1-1 1 0 0,0 0 0 0 0,0-1 0 0 0,5 3 772 0 0,3 0-1926 0 0</inkml:trace>
  <inkml:trace contextRef="#ctx0" brushRef="#br1" timeOffset="59439.117">9125 2443 1984 0 0,'1'0'235'0'0,"1"0"0"0"0,0 1-1 0 0,-1-1 1 0 0,1 0-1 0 0,-1 1 1 0 0,1-1-1 0 0,-1 1 1 0 0,1-1-1 0 0,-1 1 1 0 0,1 0 0 0 0,-1 0-1 0 0,0 0 1 0 0,1 0-1 0 0,-1 0 1 0 0,0 0-1 0 0,0 0 1 0 0,0 0-1 0 0,1 0 1 0 0,-1 0-1 0 0,0 1 1 0 0,-1-1 0 0 0,1 0-1 0 0,0 1 1 0 0,0-1-1 0 0,0 1-234 0 0,2 6 21 0 0,0 1 0 0 0,0-1 0 0 0,0 0 0 0 0,0 5-21 0 0,1 4 302 0 0,3 6-79 0 0,-2 1 0 0 0,0 0 0 0 0,-1 0 0 0 0,-1 2-223 0 0,-3-12 49 0 0,1 0 1 0 0,-2-1 0 0 0,0 1-1 0 0,0 0 1 0 0,-1-1-1 0 0,-1 1 1 0 0,-4 12-50 0 0,2-8-25 0 0,3-12-86 0 0,1-1-1 0 0,-1 1 0 0 0,0-1 1 0 0,0 0-1 0 0,-2 3 112 0 0,4-7-46 0 0,-1 1 1 0 0,0-1-1 0 0,0 0 1 0 0,1 0-1 0 0,-1 0 1 0 0,0 0-1 0 0,0 0 0 0 0,0 0 1 0 0,-1 0-1 0 0,1-1 1 0 0,0 1-1 0 0,0 0 1 0 0,0-1-1 0 0,0 1 0 0 0,-1 0 1 0 0,1-1-1 0 0,0 1 1 0 0,-1-1-1 0 0,1 0 1 0 0,0 0-1 0 0,-1 1 0 0 0,1-1 1 0 0,0 0-1 0 0,-1 0 46 0 0,-4 0 43 0 0,0 0 0 0 0,0-1 0 0 0,0 0 0 0 0,0 0-1 0 0,1 0 1 0 0,-1-1 0 0 0,0 1 0 0 0,1-1-1 0 0,-1-1 1 0 0,1 1 0 0 0,0-1 0 0 0,-1 0 0 0 0,1 0-1 0 0,1 0 1 0 0,-1-1 0 0 0,0 0 0 0 0,-3-3-43 0 0,2 0 209 0 0,0-1 1 0 0,1 1-1 0 0,0-1 1 0 0,0 1-1 0 0,1-1 0 0 0,0-1 1 0 0,0 1-1 0 0,1-1 1 0 0,0 1-1 0 0,-2-10-209 0 0,3 8 520 0 0,0-1-1 0 0,0 1 1 0 0,1-1-1 0 0,0-9-519 0 0,2 19 12 0 0,-1 0 0 0 0,1 0 0 0 0,-1 0 0 0 0,1 1 0 0 0,0-1 0 0 0,0 0 0 0 0,0 0 0 0 0,-1 1-1 0 0,1-1 1 0 0,0 0 0 0 0,0 1 0 0 0,0-1 0 0 0,0 1 0 0 0,0-1 0 0 0,0 1 0 0 0,0-1 0 0 0,0 1 0 0 0,0 0 0 0 0,0 0 0 0 0,0-1 0 0 0,1 1 0 0 0,-1 0-1 0 0,1 0-11 0 0,26-3-185 0 0,-16 2-449 0 0,-1 0-1 0 0,0-1 1 0 0,1 0-1 0 0,2-1 635 0 0,-3 0-1505 0 0,1 1 0 0 0,0 0 0 0 0,0 1 1 0 0,3 0 1504 0 0,16 3-2970 0 0,-9-6 1720 0 0</inkml:trace>
  <inkml:trace contextRef="#ctx0" brushRef="#br1" timeOffset="59767.149">9379 2092 4569 0 0,'6'-4'1227'0'0,"0"1"0"0"0,0 0 0 0 0,0 0-1 0 0,1 1 1 0 0,5-2-1227 0 0,16-6 1114 0 0,-5 0-652 0 0,0 2 0 0 0,10-2-462 0 0,-29 8 68 0 0,-3 2-69 0 0,-1 0 0 0 0,1 0 0 0 0,-1 0 0 0 0,1 0 0 0 0,-1-1 0 0 0,1 1 0 0 0,0 0 0 0 0,-1 0 0 0 0,1 0 0 0 0,-1 0 0 0 0,1 0 0 0 0,-1 0 0 0 0,1 0 0 0 0,-1 0 0 0 0,1 0 0 0 0,-1 1 0 0 0,1-1 0 0 0,-1 0 0 0 0,1 0 0 0 0,-1 0 0 0 0,1 1 0 0 0,-1-1 0 0 0,1 0 0 0 0,-1 0 0 0 0,1 1 0 0 0,-1-1 0 0 0,0 0 0 0 0,1 1 0 0 0,-1-1 0 0 0,1 1 1 0 0,-1-1-1 0 0,0 1 0 0 0,1 0-17 0 0,-1 0-1 0 0,1 1 0 0 0,-1-1 0 0 0,1 1 1 0 0,-1-1-1 0 0,0 0 0 0 0,0 1 0 0 0,0-1 0 0 0,0 1 1 0 0,0-1-1 0 0,0 1 0 0 0,0 0 19 0 0,-1 4-45 0 0,0 0 0 0 0,0 1 0 0 0,-1-1 0 0 0,0 0 0 0 0,-1 2 45 0 0,-8 13-13 0 0,-2-1 1 0 0,0 0-1 0 0,-1-1 1 0 0,-1 0 0 0 0,-1-2-1 0 0,-13 12 13 0 0,-9 12 100 0 0,-26 25 68 0 0,64-67-150 0 0,0 0 1 0 0,0 0-1 0 0,0 0 0 0 0,-1 1 1 0 0,1-1-1 0 0,0 0 0 0 0,1 0 1 0 0,-1 0-1 0 0,0 0 0 0 0,0 0 1 0 0,0 0-1 0 0,0 1 0 0 0,1-1 1 0 0,-1 0-1 0 0,0 0 0 0 0,1 0-18 0 0,1-1 30 0 0,-1 0-1 0 0,1 0 1 0 0,0 1-1 0 0,0-1 1 0 0,0 1-1 0 0,0-1 1 0 0,0 1-1 0 0,0 0 1 0 0,0 0-1 0 0,0 0 1 0 0,1 0-1 0 0,-1 0 1 0 0,0 1-1 0 0,1-1 1 0 0,1 0-30 0 0,-3 1 22 0 0,1 1-1 0 0,0-1 1 0 0,-1 0-1 0 0,1 1 1 0 0,0-1-1 0 0,-1 1 1 0 0,1-1 0 0 0,-1 1-1 0 0,1 0 1 0 0,-1 0-1 0 0,1 0 1 0 0,-1 0-1 0 0,1 0 1 0 0,-1 0 0 0 0,0 0-1 0 0,0 0 1 0 0,1 1-1 0 0,-1-1 1 0 0,0 0 0 0 0,0 1-1 0 0,0-1 1 0 0,0 1-1 0 0,0 0-21 0 0,5 8 26 0 0,5 7-967 0 0,0 0-1 0 0,1-1 0 0 0,12 13 942 0 0,-4-15-8228 0 0,-19-12 5511 0 0</inkml:trace>
  <inkml:trace contextRef="#ctx0" brushRef="#br1" timeOffset="59768.149">9488 2255 3721 0 0,'4'-8'2384'0'0,"0"2"-551"0"0,4 0-353 0 0,2-2-264 0 0,-8 4-456 0 0,8 4-335 0 0,-3 0-121 0 0,7 6-176 0 0,2-6-200 0 0,4-4-24 0 0,0 6-168 0 0,-6-4-497 0 0,4 0-295 0 0,-4 2-648 0 0,-1-2-665 0 0,1 4-423 0 0,-8-4-337 0 0</inkml:trace>
  <inkml:trace contextRef="#ctx0" brushRef="#br1" timeOffset="60126.447">9702 2015 2721 0 0,'1'-4'555'0'0,"0"0"1"0"0,1 0 0 0 0,0 0-1 0 0,-1 0 1 0 0,1 1 0 0 0,0-1-1 0 0,1 1 1 0 0,-1 0 0 0 0,1-1-1 0 0,-1 1 1 0 0,1 0 0 0 0,0 0-1 0 0,0 1 1 0 0,0-1 0 0 0,4-2-556 0 0,-7 6 131 0 0,1-1 0 0 0,-1 0 1 0 0,1 0-1 0 0,-1 1 0 0 0,1-1 0 0 0,0 0 1 0 0,-1 1-1 0 0,0-1 0 0 0,1 0 1 0 0,-1 1-1 0 0,1-1 0 0 0,-1 1 0 0 0,1-1 1 0 0,-1 0-1 0 0,0 1 0 0 0,1-1 0 0 0,-1 1 1 0 0,0 0-1 0 0,0-1 0 0 0,1 1 1 0 0,-1-1-1 0 0,0 1 0 0 0,0-1 0 0 0,0 1 1 0 0,0 0-132 0 0,6 15 944 0 0,-3 4-633 0 0,-1-1 1 0 0,-1 1 0 0 0,-1 0-1 0 0,-1 0 1 0 0,-1 4-312 0 0,0 36 276 0 0,2 88-1372 0 0,0 0-6638 0 0,-1-104 2355 0 0,-4-26 2480 0 0</inkml:trace>
  <inkml:trace contextRef="#ctx0" brushRef="#br1" timeOffset="60454.379">9514 2552 3089 0 0,'-18'19'2058'0'0,"11"-13"-1407"0"0,1 1 0 0 0,0 0 0 0 0,0 0 0 0 0,-4 7-651 0 0,9-12 91 0 0,-1 1 1 0 0,1-1 0 0 0,0 1-1 0 0,0 0 1 0 0,0-1-1 0 0,1 1 1 0 0,-1 0 0 0 0,0-1-1 0 0,1 1 1 0 0,0 0 0 0 0,0 0-1 0 0,0 0 1 0 0,0 0 0 0 0,0-1-1 0 0,0 1 1 0 0,1 0 0 0 0,0 2-92 0 0,-1-1 74 0 0,1 1 0 0 0,0-1 1 0 0,1 1-1 0 0,-1-1 0 0 0,1 0 1 0 0,-1 0-1 0 0,1 0 0 0 0,1 0 1 0 0,-1 0-1 0 0,0 0 1 0 0,1 0-1 0 0,0-1 0 0 0,0 1 1 0 0,0-1-1 0 0,0 0 0 0 0,1 0 1 0 0,-1 0-1 0 0,1 0 0 0 0,0-1 1 0 0,3 2-75 0 0,-2-1 127 0 0,0 0-1 0 0,1-1 1 0 0,0 0 0 0 0,-1 0 0 0 0,1 0 0 0 0,0-1 0 0 0,0 0 0 0 0,0 0 0 0 0,0-1 0 0 0,0 1 0 0 0,0-1-1 0 0,0-1 1 0 0,0 1 0 0 0,0-1 0 0 0,0 0 0 0 0,0 0 0 0 0,0-1 0 0 0,-1 1 0 0 0,5-3-127 0 0,-4 1 38 0 0,-1 1 1 0 0,1-1 0 0 0,-1 0-1 0 0,0-1 1 0 0,0 1-1 0 0,0-1 1 0 0,0 0-1 0 0,-1-1 1 0 0,0 1-1 0 0,1-1 1 0 0,-2 0 0 0 0,1 1-1 0 0,0-2-38 0 0,-2 3 13 0 0,0 0 1 0 0,0-1-1 0 0,-1 1 0 0 0,1 0 1 0 0,-1-1-1 0 0,0 1 1 0 0,0-1-1 0 0,0 1 0 0 0,0-1 1 0 0,-1 1-1 0 0,0-1 0 0 0,1 0 1 0 0,-1 1-1 0 0,0-1 0 0 0,-1 0 1 0 0,1 1-1 0 0,-1-1 0 0 0,1 1 1 0 0,-1-1-1 0 0,0 1 0 0 0,-1-1 1 0 0,0-1-14 0 0,0 0 56 0 0,-1-1 0 0 0,0 1 1 0 0,0-1-1 0 0,0 1 1 0 0,-1 0-1 0 0,0 0 0 0 0,0 0 1 0 0,0 1-1 0 0,-1 0 0 0 0,1-1 1 0 0,-4-1-57 0 0,3 3-4 0 0,0 1 1 0 0,0 0-1 0 0,0-1 1 0 0,0 2-1 0 0,0-1 1 0 0,0 1-1 0 0,-1-1 1 0 0,1 1-1 0 0,0 1 1 0 0,-1-1-1 0 0,1 1 1 0 0,-1 0-1 0 0,-3 1 4 0 0,-3 0-635 0 0,1 0-1 0 0,0 1 1 0 0,-1 0-1 0 0,-6 3 636 0 0,5-1-2246 0 0,1 1 0 0 0,0 0 0 0 0,-12 7 2246 0 0,8-5-2674 0 0,0-4 60 0 0</inkml:trace>
  <inkml:trace contextRef="#ctx0" brushRef="#br1" timeOffset="61128.42">10000 2078 2521 0 0,'0'1'312'0'0,"1"0"1"0"0,0 0-1 0 0,0 0 0 0 0,0 0 1 0 0,0 0-1 0 0,0 0 1 0 0,0 0-1 0 0,0 0 1 0 0,0 0-1 0 0,0 0 1 0 0,0-1-1 0 0,1 1 1 0 0,-1-1-1 0 0,0 1 1 0 0,0-1-1 0 0,1 1 1 0 0,-1-1-1 0 0,0 0 1 0 0,1 1-1 0 0,-1-1 1 0 0,1 0-1 0 0,-1 0 1 0 0,0 0-1 0 0,1 0 1 0 0,-1 0-1 0 0,0-1 1 0 0,1 1-1 0 0,0 0-312 0 0,10-3 164 0 0,-1 0 0 0 0,0 0 0 0 0,8-3-164 0 0,19-6 719 0 0,-8 9-563 0 0,-18 2-134 0 0,0-1 1 0 0,1 0-1 0 0,-1-1 0 0 0,0 0 0 0 0,0 0 1 0 0,2-3-23 0 0,-11 5-13 0 0,-1 0 43 0 0,-1 0 0 0 0,0 0 0 0 0,0 1 0 0 0,0-1 0 0 0,1 1 0 0 0,-1-1 0 0 0,0 1 0 0 0,1-1 0 0 0,-1 1 0 0 0,1 0 0 0 0,-1-1 0 0 0,0 1 0 0 0,1 0 0 0 0,-1 0 0 0 0,1 0 0 0 0,-1 0 0 0 0,2 1-30 0 0,-5-2 6 0 0,-1 0 1 0 0,1 0-1 0 0,0 1 0 0 0,0-1 1 0 0,0 0-1 0 0,-1 1 0 0 0,1 0 1 0 0,0 0-1 0 0,-1 0 0 0 0,1 0 1 0 0,0 0-1 0 0,-1 0 0 0 0,1 0 0 0 0,0 1 1 0 0,0-1-1 0 0,-1 1 0 0 0,1 0 1 0 0,0-1-1 0 0,-2 2-6 0 0,-49 19-247 0 0,12 0 234 0 0,-19 15 294 0 0,48-28-130 0 0,0 1 0 0 0,1 0 0 0 0,0 0 0 0 0,1 1 0 0 0,0 1 0 0 0,-8 11-151 0 0,15-18 103 0 0,1 0 0 0 0,-1-1 0 0 0,1 1 0 0 0,0 0 0 0 0,0 0 0 0 0,1 1 0 0 0,-1-1 0 0 0,1 0 1 0 0,0 1-1 0 0,0-1 0 0 0,0 2-103 0 0,1-4 50 0 0,-1 1 0 0 0,2-1 1 0 0,-1 0-1 0 0,0 0 1 0 0,0 0-1 0 0,1 0 0 0 0,-1 0 1 0 0,1 0-1 0 0,0 0 1 0 0,-1 0-1 0 0,1 0 0 0 0,0 0 1 0 0,0 0-1 0 0,1 0 0 0 0,-1-1 1 0 0,0 1-1 0 0,0 0 1 0 0,1-1-1 0 0,-1 1 0 0 0,1-1 1 0 0,-1 1-1 0 0,1-1 1 0 0,0 0-51 0 0,1 0-11 0 0,0 0 1 0 0,1 0 0 0 0,-1 0 0 0 0,0-1 0 0 0,1 1 0 0 0,-1-1 0 0 0,0 0 0 0 0,1 0 0 0 0,-1 0 0 0 0,0-1-1 0 0,0 1 1 0 0,1-1 0 0 0,-1 0 0 0 0,2 0 10 0 0,12-2 94 0 0,90-5-480 0 0,-107 8 362 0 0,1 0-1 0 0,-1 0 1 0 0,1 0 0 0 0,-1 0-1 0 0,1 0 1 0 0,-1 0 0 0 0,1 0-1 0 0,-1-1 1 0 0,1 1-1 0 0,-1 1 1 0 0,1-1 0 0 0,-1 0-1 0 0,1 0 1 0 0,-1 0 0 0 0,1 0-1 0 0,-1 0 1 0 0,1 0 0 0 0,-1 1-1 0 0,1-1 1 0 0,-1 0-1 0 0,1 0 1 0 0,-1 1 0 0 0,1-1-1 0 0,-1 0 1 0 0,0 1 0 0 0,1-1-1 0 0,-1 0 1 0 0,1 1 0 0 0,-1-1-1 0 0,0 0 1 0 0,0 1-1 0 0,1-1 1 0 0,-1 1 0 0 0,0-1-1 0 0,0 1 1 0 0,1-1 0 0 0,-1 1-1 0 0,0-1 1 0 0,0 1 0 0 0,0-1-1 0 0,0 1 1 0 0,0-1-1 0 0,0 1 1 0 0,0-1 0 0 0,0 1-1 0 0,0-1 1 0 0,0 1 0 0 0,0-1-1 0 0,0 1 1 0 0,0-1 0 0 0,0 1-1 0 0,0-1 1 0 0,0 1-1 0 0,-1-1 1 0 0,1 1 0 0 0,0-1-1 0 0,0 1 1 0 0,-1-1 0 0 0,1 1-1 0 0,0-1 1 0 0,-1 1 0 0 0,1-1-1 0 0,0 0 1 0 0,-1 1 24 0 0,-2 3-259 0 0,0 1 0 0 0,-1-1 0 0 0,0 0 0 0 0,0 0 0 0 0,-2 2 259 0 0,-17 11-140 0 0,-1-1 0 0 0,-1-1 0 0 0,0-1 0 0 0,-8 2 140 0 0,-52 30 212 0 0,80-42-69 0 0,0-1-1 0 0,-1 0 1 0 0,1 0-1 0 0,-1-1 1 0 0,0 1-1 0 0,0-1 1 0 0,0-1 0 0 0,0 1-1 0 0,0-1 1 0 0,-2 0-143 0 0,8-1 44 0 0,0 0 0 0 0,-1 0 0 0 0,1 0 0 0 0,0 0 0 0 0,-1 0 0 0 0,1 0 1 0 0,0 0-1 0 0,0 0 0 0 0,-1 0 0 0 0,1 1 0 0 0,0-1 0 0 0,-1 0 0 0 0,1 0 0 0 0,0 0 1 0 0,0 0-1 0 0,-1 0 0 0 0,1 1 0 0 0,0-1 0 0 0,0 0 0 0 0,-1 0 0 0 0,1 1 0 0 0,0-1 1 0 0,0 0-1 0 0,-1 0 0 0 0,1 1 0 0 0,0-1 0 0 0,0 0 0 0 0,0 0 0 0 0,0 1 0 0 0,0-1 0 0 0,0 0 1 0 0,-1 1-1 0 0,1-1 0 0 0,0 0 0 0 0,0 1 0 0 0,0-1 0 0 0,0 0 0 0 0,0 0 0 0 0,0 1 1 0 0,0-1-1 0 0,0 0 0 0 0,0 1-44 0 0,4 3 275 0 0,6-9 191 0 0,-5 2-344 0 0,1 0-1 0 0,0 0 1 0 0,0 1 0 0 0,0-1 0 0 0,0 1 0 0 0,0 0 0 0 0,0 1 0 0 0,1 0 0 0 0,-1 0-1 0 0,1 0 1 0 0,-1 1 0 0 0,4 0-122 0 0,28-5 31 0 0,42-14-216 0 0,-39 9-3533 0 0,27-3 3718 0 0,-58 11-1500 0 0,0 1 0 0 0,0 1 0 0 0,0 0 1 0 0,0 0-1 0 0,1 1 1500 0 0,-11-1-105 0 0,0 0 0 0 0,0 0 0 0 0,1 0 1 0 0,-1 0-1 0 0,0 0 0 0 0,0 0 0 0 0,1 0 1 0 0,-1 0-1 0 0,0 0 0 0 0,0 0 0 0 0,1 0 0 0 0,-1 0 1 0 0,0 0-1 0 0,0 0 0 0 0,1 0 0 0 0,-1 1 0 0 0,0-1 1 0 0,0 0-1 0 0,1 0 0 0 0,-1 0 0 0 0,0 0 0 0 0,0 1 1 0 0,0-1-1 0 0,0 0 0 0 0,1 0 0 0 0,-1 0 1 0 0,0 1-1 0 0,0-1 0 0 0,0 0 0 0 0,0 0 0 0 0,0 1 1 0 0,0-1-1 0 0,1 0 0 0 0,-1 0 0 0 0,0 1 0 0 0,0-1 1 0 0,0 0-1 0 0,0 0 0 0 0,0 1 0 0 0,0-1 105 0 0,-8 11-2044 0 0,-15 6 1213 0 0,-4-7 611 0 0,13-6 784 0 0,1 0 1 0 0,-1 1 0 0 0,1 1 0 0 0,0 0 0 0 0,0 1 1 0 0,1 0-1 0 0,0 1 0 0 0,-9 7-565 0 0,-14 16 2372 0 0,27-25-1725 0 0,0 0 0 0 0,1 1 0 0 0,0 0 0 0 0,0 1 0 0 0,0-1 0 0 0,1 1 0 0 0,-5 8-647 0 0,5-5 356 0 0,2-6 23 0 0,1 1 1 0 0,0-1-1 0 0,0 1 0 0 0,1 0 0 0 0,-1 0 1 0 0,0 5-380 0 0,3-9 46 0 0,0 0 0 0 0,-1 1 0 0 0,1-1 0 0 0,0 1 0 0 0,1-1 0 0 0,-1 0 1 0 0,0 1-1 0 0,1-1 0 0 0,-1 0 0 0 0,1 1 0 0 0,0-1 0 0 0,-1 0 0 0 0,1 0 0 0 0,0 1 1 0 0,1-1-1 0 0,-1 0 0 0 0,0 0 0 0 0,1 0 0 0 0,-1 0 0 0 0,1 0-46 0 0,2 2 40 0 0,0 1 0 0 0,0-2 0 0 0,1 1-1 0 0,-1 0 1 0 0,1-1 0 0 0,-1 0 0 0 0,1 0 0 0 0,0 0-1 0 0,0-1 1 0 0,1 0 0 0 0,-1 0 0 0 0,0 0 0 0 0,1 0-1 0 0,-1-1 1 0 0,1 0 0 0 0,0 0 0 0 0,-1 0 0 0 0,1-1-1 0 0,0 0 1 0 0,-1 0 0 0 0,7-1-40 0 0,-4 0 46 0 0,1-1 1 0 0,-1 0-1 0 0,0 0 0 0 0,1 0 1 0 0,-1-1-1 0 0,0 0 0 0 0,0-1 1 0 0,-1 0-1 0 0,1 0 0 0 0,-1-1 1 0 0,0 0-1 0 0,0 0 0 0 0,0 0 0 0 0,1-3-46 0 0,-2 3 63 0 0,0-1-1 0 0,-1 0 0 0 0,0 0 0 0 0,-1-1 0 0 0,1 1 1 0 0,-1-1-1 0 0,0 0 0 0 0,-1 0 0 0 0,3-7-62 0 0,-4 9 92 0 0,-1 0 0 0 0,0-1 0 0 0,0 1 0 0 0,-1-1 0 0 0,0 1-1 0 0,0-1 1 0 0,0 0 0 0 0,0 1 0 0 0,-1-1 0 0 0,0 1 0 0 0,0 0 0 0 0,-1-1-1 0 0,1 1 1 0 0,-2-2-92 0 0,2 3-11 0 0,-1 0-1 0 0,1 0 1 0 0,-1 0 0 0 0,0 1-1 0 0,0-1 1 0 0,0 1 0 0 0,-1-1-1 0 0,1 1 1 0 0,-1 0 0 0 0,1 0-1 0 0,-1 0 1 0 0,0 0-1 0 0,-1 1 1 0 0,1-1 0 0 0,0 1-1 0 0,-1-1 1 0 0,1 1 0 0 0,-1 1-1 0 0,0-1 1 0 0,-3-1 11 0 0,3 2-455 0 0,-1 0-1 0 0,1 0 1 0 0,-1 1 0 0 0,1 0 0 0 0,-1 0-1 0 0,1 0 1 0 0,-1 0 0 0 0,1 0 0 0 0,-1 1-1 0 0,1 0 1 0 0,0 0 0 0 0,-1 0 0 0 0,1 1-1 0 0,0 0 1 0 0,0-1 0 0 0,0 1 0 0 0,0 1-1 0 0,-3 1 456 0 0,-16 11-4849 0 0,-5 1 75 0 0</inkml:trace>
  <inkml:trace contextRef="#ctx0" brushRef="#br1" timeOffset="55404">5696 2140 2393 0 0,'-1'10'4349'0'0,"6"-13"-95"0"0,6-4-2830 0 0,44-17 1194 0 0,-22 9-1398 0 0,24-8-1220 0 0,-49 20 81 0 0,1 1 1 0 0,0-1-1 0 0,1 2 1 0 0,-1-1 0 0 0,0 1-1 0 0,0 1 1 0 0,1-1-1 0 0,6 2-81 0 0,-15-1 15 0 0,0 0 0 0 0,1 0 0 0 0,-1 0 0 0 0,0 1-1 0 0,0-1 1 0 0,1 0 0 0 0,-1 1 0 0 0,0-1 0 0 0,0 1 0 0 0,0-1-1 0 0,0 1 1 0 0,0 0 0 0 0,0 0 0 0 0,0-1 0 0 0,0 1 0 0 0,0 0-1 0 0,0 0 1 0 0,0 0 0 0 0,0 0 0 0 0,0 0 0 0 0,-1 0 0 0 0,1 0 0 0 0,0 0-1 0 0,-1 0 1 0 0,1 0 0 0 0,-1 0 0 0 0,1 1 0 0 0,-1-1 0 0 0,0 0-1 0 0,1 0 1 0 0,-1 1 0 0 0,0-1 0 0 0,0 0 0 0 0,0 0 0 0 0,0 1-1 0 0,0-1 1 0 0,0 0 0 0 0,0 0 0 0 0,0 1 0 0 0,-1 0-15 0 0,0 5 53 0 0,-1 0 0 0 0,1-1 0 0 0,-2 1 0 0 0,1 0 0 0 0,-1-1 0 0 0,0 1-1 0 0,0-1-52 0 0,-24 39 222 0 0,-1-2-1 0 0,-30 35-221 0 0,-11 15 72 0 0,31-42-292 0 0,20-28-720 0 0,-14 23 940 0 0,15-20-3347 0 0,17-26 3252 0 0,0 0 1 0 0,0 0 0 0 0,0 0 0 0 0,0 0 0 0 0,0 0-1 0 0,0-1 1 0 0,0 1 0 0 0,0 0 0 0 0,-1 0 0 0 0,1 0-1 0 0,0 0 1 0 0,0 0 0 0 0,0 0 0 0 0,0 0 0 0 0,0 0-1 0 0,0 0 1 0 0,0 0 0 0 0,0 0 0 0 0,0 0 0 0 0,0 0-1 0 0,0 0 1 0 0,0 0 0 0 0,0 0 0 0 0,0 0 0 0 0,0 0-1 0 0,0 0 1 0 0,0 0 0 0 0,0 0 0 0 0,0 0 0 0 0,0 0-1 0 0,-1 0 1 0 0,1 0 0 0 0,0 0 0 0 0,0 0 0 0 0,0 0 0 0 0,0 0-1 0 0,0 0 1 0 0,0 0 0 0 0,0 0 0 0 0,0 0 0 0 0,0 0-1 0 0,0 0 1 0 0,0 0 94 0 0,7-16-3088 0 0,4-6 1178 0 0,2 1 1 0 0,0 0 0 0 0,16-17 1909 0 0,-23 30 380 0 0,1 0 0 0 0,0 1-1 0 0,1 0 1 0 0,0 0 0 0 0,0 1 0 0 0,1-1-380 0 0,-8 7 188 0 0,1-1-1 0 0,-1 1 1 0 0,0-1-1 0 0,1 1 1 0 0,-1 0-1 0 0,1-1 1 0 0,-1 1-1 0 0,1 0 1 0 0,-1 0-1 0 0,0 0 1 0 0,1 0-1 0 0,-1 0 1 0 0,1 1-1 0 0,-1-1 1 0 0,1 0-1 0 0,-1 1 1 0 0,0-1-1 0 0,1 1 1 0 0,-1-1-1 0 0,0 1 1 0 0,1 0 0 0 0,0 0-188 0 0,29 22 2648 0 0,-22-15-2279 0 0,-3-2-223 0 0,0 1 1 0 0,0-1-1 0 0,0 2 1 0 0,-1-1-1 0 0,0 1 0 0 0,2 2-146 0 0,-3-3-10 0 0,9 18-451 0 0,-11-21-54 0 0,0 1 0 0 0,0-1 0 0 0,0 0 0 0 0,1 1 0 0 0,0-1 1 0 0,1 2 514 0 0,-2-5-690 0 0,0 1 1 0 0,-1-1-1 0 0,1 1 1 0 0,0-1-1 0 0,0 0 1 0 0,0 0-1 0 0,0 0 1 0 0,0 0 0 0 0,0 0-1 0 0,1 1 690 0 0,1-2-852 0 0</inkml:trace>
  <inkml:trace contextRef="#ctx0" brushRef="#br1" timeOffset="55731.936">6148 1868 2577 0 0,'0'0'103'0'0,"0"0"1"0"0,0 0 0 0 0,0 1 0 0 0,0-1-1 0 0,0 0 1 0 0,0 0 0 0 0,0 0 0 0 0,0 0 0 0 0,0 1-1 0 0,0-1 1 0 0,0 0 0 0 0,-1 0 0 0 0,1 0-1 0 0,0 0 1 0 0,0 0 0 0 0,0 1 0 0 0,0-1 0 0 0,0 0-1 0 0,0 0 1 0 0,-1 0 0 0 0,1 0 0 0 0,0 0-1 0 0,0 0 1 0 0,0 0 0 0 0,0 1 0 0 0,0-1 0 0 0,-1 0-1 0 0,1 0 1 0 0,0 0 0 0 0,0 0 0 0 0,0 0-1 0 0,-1 0 1 0 0,1 0 0 0 0,0 0 0 0 0,0 0 0 0 0,0 0-1 0 0,0 0 1 0 0,-1 0 0 0 0,1 0 0 0 0,0 0-1 0 0,0 0 1 0 0,0 0 0 0 0,-1 0 0 0 0,1 0 0 0 0,0-1-1 0 0,0 1 1 0 0,0 0 0 0 0,0 0 0 0 0,0 0-1 0 0,-1 0 1 0 0,1 0 0 0 0,0 0 0 0 0,0 0 0 0 0,0-1-1 0 0,0 1 1 0 0,0 0 0 0 0,0 0 0 0 0,-1 0-1 0 0,1 0 1 0 0,0 0 0 0 0,0-1 0 0 0,0 1 0 0 0,0 0-1 0 0,0 0 1 0 0,0 0 0 0 0,0-1 0 0 0,0 1-1 0 0,0 0 1 0 0,0 0 0 0 0,0 0-104 0 0,1-2 1043 0 0,1 11-387 0 0,-2 13 322 0 0,0 0 0 0 0,-1-1 0 0 0,-2 1 1 0 0,-1 5-979 0 0,-3 41 1325 0 0,-7 52 523 0 0,6-65-1357 0 0,1 35-491 0 0,6-7 69 0 0,-2 40-644 0 0,5-78-266 0 0,0 7-1721 0 0,-2-48 1527 0 0,0 0 0 0 0,-1 0-1 0 0,1 0 1 0 0,-1 0 0 0 0,0-1 0 0 0,0 1 0 0 0,0 0-1 0 0,-1-1 1 0 0,1 1 0 0 0,-1-1 0 0 0,0 1 1035 0 0,-1-4-2735 0 0,0-7 1657 0 0</inkml:trace>
  <inkml:trace contextRef="#ctx0" brushRef="#br1" timeOffset="56075.6">6095 2380 480 0 0,'0'-1'164'0'0,"2"-1"258"0"0,0 1 0 0 0,0-1 0 0 0,0 0 0 0 0,0 1 0 0 0,1 0 0 0 0,-1-1 0 0 0,0 1 0 0 0,1 0 0 0 0,-1 0 0 0 0,1 0 0 0 0,-1 1 0 0 0,1-1 0 0 0,-1 0 0 0 0,1 1 0 0 0,-1 0 1 0 0,1-1-1 0 0,-1 1 0 0 0,1 0 0 0 0,0 1 0 0 0,-1-1 0 0 0,1 0 0 0 0,-1 1 0 0 0,1-1 0 0 0,-1 1 0 0 0,1 0 0 0 0,0 0-422 0 0,25 9 961 0 0,-16-4-1051 0 0,1-2 1 0 0,0 0 0 0 0,7 1 89 0 0,-15-4-723 0 0,-1 0 1 0 0,1-1-1 0 0,-1 0 1 0 0,1 0-1 0 0,-1 0 1 0 0,1-1-1 0 0,3 0 723 0 0,6-2-3270 0 0,0 3-648 0 0</inkml:trace>
  <inkml:trace contextRef="#ctx0" brushRef="#br1" timeOffset="56419.388">6545 1985 6641 0 0,'0'0'2401'0'0,"0"0"-793"0"0,4 4-135 0 0,0 0-529 0 0,2 0-352 0 0,4 4-328 0 0,-2 0-264 0 0,6-6-56 0 0,-3 4-40 0 0,1-2-328 0 0,2 1-208 0 0,-4 1-360 0 0,0 2-441 0 0,-2-4-615 0 0,0 2-825 0 0,0 4-312 0 0,-6-6 1009 0 0</inkml:trace>
  <inkml:trace contextRef="#ctx0" brushRef="#br1" timeOffset="56778.555">6529 2126 4761 0 0,'-3'0'442'0'0,"1"1"0"0"0,-1-1 1 0 0,1 1-1 0 0,-1 0 0 0 0,0 0 0 0 0,1 0 0 0 0,0 0 0 0 0,-1 1 1 0 0,1-1-1 0 0,0 1 0 0 0,0-1 0 0 0,-1 1 0 0 0,1 0 1 0 0,0 0-1 0 0,1 0 0 0 0,-3 2-442 0 0,5-4 111 0 0,0 1 1 0 0,-1-1-1 0 0,1 1 0 0 0,0-1 0 0 0,-1 1 1 0 0,1-1-1 0 0,0 0 0 0 0,0 1 1 0 0,-1-1-1 0 0,1 0 0 0 0,0 0 1 0 0,0 1-1 0 0,0-1 0 0 0,0 0 1 0 0,-1 0-1 0 0,1 0 0 0 0,0 0 1 0 0,0 0-1 0 0,0 0 0 0 0,0 0-111 0 0,26-1 100 0 0,-4-4 330 0 0,0-2 0 0 0,13-6-430 0 0,24-7 143 0 0,-58 20-144 0 0,1-1 0 0 0,-1 1 1 0 0,0-1-1 0 0,0 1 0 0 0,1 0 1 0 0,-1 0-1 0 0,0 0 0 0 0,1 0 1 0 0,-1 1-1 0 0,0-1 0 0 0,0 0 1 0 0,0 1-1 0 0,1 0 0 0 0,-1-1 0 0 0,2 2 1 0 0,-3-1-11 0 0,-1-1-1 0 0,1 1 0 0 0,0 0 0 0 0,0-1 0 0 0,0 1 0 0 0,-1 0 0 0 0,1-1 0 0 0,0 1 0 0 0,-1 0 0 0 0,1 0 0 0 0,0 0 0 0 0,-1 0 0 0 0,1 0 0 0 0,-1 0 0 0 0,0 0 0 0 0,1 0 0 0 0,-1 0 0 0 0,0 0 0 0 0,1 0 0 0 0,-1 0 0 0 0,0 0 0 0 0,0 0 0 0 0,0 0 0 0 0,0 0 0 0 0,0 0 0 0 0,0 0 0 0 0,0 0 0 0 0,-1 0 0 0 0,1 0 0 0 0,0 0 0 0 0,0 0 0 0 0,-1 0 0 0 0,1 0 0 0 0,-1 0 12 0 0,-1 4-32 0 0,0 0 1 0 0,-1-1-1 0 0,1 1 0 0 0,-1-1 0 0 0,0 1 0 0 0,0-1 0 0 0,-1 0 1 0 0,1-1-1 0 0,-3 3 32 0 0,-41 32-238 0 0,13-12 169 0 0,-18 19 109 0 0,-39 23-40 0 0,87-65-2 0 0,0-1 0 0 0,0 1 1 0 0,0-1-1 0 0,0 0 1 0 0,-1 0-1 0 0,1 0 0 0 0,-1-1 1 0 0,1 0-1 0 0,-1 1 2 0 0,4-2 2 0 0,1 0-1 0 0,0 0 1 0 0,0 0 0 0 0,0 0-1 0 0,0 0 1 0 0,0 0 0 0 0,0 0-1 0 0,0 0 1 0 0,-1 0 0 0 0,1 0-1 0 0,0 0 1 0 0,0-1 0 0 0,0 1-1 0 0,0 0 1 0 0,0 0 0 0 0,0 0-1 0 0,0 0 1 0 0,-1 0-1 0 0,1 0 1 0 0,0 0 0 0 0,0 0-1 0 0,0 0 1 0 0,0 0 0 0 0,0 0-1 0 0,0 0 1 0 0,0-1 0 0 0,0 1-1 0 0,0 0 1 0 0,0 0 0 0 0,0 0-1 0 0,-1 0 1 0 0,1 0 0 0 0,0 0-1 0 0,0 0 1 0 0,0 0 0 0 0,0-1-1 0 0,0 1 1 0 0,0 0 0 0 0,0 0-1 0 0,0 0 1 0 0,0 0 0 0 0,0 0-1 0 0,0 0 1 0 0,0-1 0 0 0,0 1-1 0 0,0 0 1 0 0,0 0-1 0 0,0 0-1 0 0,5-8 25 0 0,6-6-66 0 0,-2 6 94 0 0,1 0 0 0 0,0 1 0 0 0,1 0 0 0 0,0 1 0 0 0,0 0 0 0 0,0 1 0 0 0,12-4-53 0 0,-18 8 2 0 0,-1-1 0 0 0,1 1 0 0 0,0 1 0 0 0,0-1 0 0 0,0 1 0 0 0,0 0 0 0 0,-1 0 0 0 0,1 0 0 0 0,0 0 0 0 0,0 1 0 0 0,0 0 0 0 0,0 0 0 0 0,-1 1 0 0 0,1-1 0 0 0,-1 1 0 0 0,1 0 0 0 0,-1 0 0 0 0,1 0 0 0 0,-1 1 0 0 0,0-1-1 0 0,0 1 1 0 0,0 0-2 0 0,1 2-201 0 0,0 0 0 0 0,-1 0-1 0 0,1 1 1 0 0,-1-1-1 0 0,0 1 1 0 0,-1 0-1 0 0,1 1 202 0 0,19 27-3366 0 0,-21-32 2709 0 0,1 1 0 0 0,-1-1 1 0 0,1 0-1 0 0,-1 1 0 0 0,1-1 1 0 0,0 0-1 0 0,-1-1 1 0 0,1 1-1 0 0,0-1 0 0 0,0 1 1 0 0,1-1 656 0 0,12 6-2593 0 0</inkml:trace>
  <inkml:trace contextRef="#ctx0" brushRef="#br1" timeOffset="57109.14">6841 2009 2721 0 0,'0'0'1847'0'0,"0"8"4650"0"0,5 31-3808 0 0,-1-10-1908 0 0,-1-1 0 0 0,-1 1 0 0 0,-2 0 0 0 0,-1 0 0 0 0,-1 0 0 0 0,-1 1-781 0 0,-3 59 271 0 0,0 13-434 0 0,0 29-5432 0 0,10-117 1206 0 0,-4-14 4208 0 0,0 0-1 0 0,1 1 1 0 0,-1-1 0 0 0,0 0-1 0 0,0 1 1 0 0,0-1 0 0 0,1 0-1 0 0,-1 0 1 0 0,0 1 0 0 0,0-1-1 0 0,1 0 1 0 0,-1 0 0 0 0,0 1-1 0 0,0-1 1 0 0,1 0 0 0 0,-1 0 0 0 0,0 0-1 0 0,1 0 1 0 0,-1 1 0 0 0,0-1-1 0 0,1 0 1 0 0,-1 0 0 0 0,0 0-1 0 0,1 0 1 0 0,-1 0 0 0 0,0 0-1 0 0,1 0 1 0 0,-1 0 0 0 0,0 0-1 0 0,1 0 1 0 0,-1 0 0 0 0,0 0-1 0 0,1 0 1 0 0,-1 0 0 0 0,0 0-1 0 0,1-1 1 0 0,-1 1 0 0 0,0 0-1 0 0,1 0 182 0 0,4-5-1484 0 0</inkml:trace>
  <inkml:trace contextRef="#ctx0" brushRef="#br1" timeOffset="57110.14">7136 1997 1576 0 0,'6'-8'1399'0'0,"1"1"-1"0"0,-1 1 0 0 0,1-1 0 0 0,0 1 1 0 0,1 0-1 0 0,0 1 0 0 0,1-1-1398 0 0,4-1 880 0 0,0 0-1 0 0,1 2 1 0 0,-1-1 0 0 0,1 2 0 0 0,1 0-1 0 0,7-1-879 0 0,-19 4 35 0 0,-1 0-1 0 0,1 1 0 0 0,0-1 1 0 0,-1 1-1 0 0,1 0 1 0 0,0 0-1 0 0,0 0 0 0 0,-1 0 1 0 0,1 0-1 0 0,0 1 1 0 0,-1-1-1 0 0,1 1 1 0 0,0 0-1 0 0,-1 0 0 0 0,1 0 1 0 0,-1 0-1 0 0,1 0 1 0 0,-1 0-1 0 0,0 1 0 0 0,1-1 1 0 0,-1 1-1 0 0,0 0 1 0 0,0 0-1 0 0,0 0 0 0 0,0 0 1 0 0,-1 0-1 0 0,1 0 1 0 0,0 0-1 0 0,-1 0 0 0 0,1 1 1 0 0,-1-1-1 0 0,0 0 1 0 0,0 1-1 0 0,0-1 0 0 0,0 1 1 0 0,0 0-1 0 0,-1 0-34 0 0,3 5-441 0 0,-2 0-1 0 0,1 0 0 0 0,-1 0 0 0 0,-1 0 1 0 0,1 0-1 0 0,-1 0 0 0 0,-1 0 0 0 0,0 1 1 0 0,0-1-1 0 0,0 0 0 0 0,-3 6 442 0 0,2-8-1061 0 0,-1 0-1 0 0,1 0 0 0 0,-1-1 1 0 0,0 1-1 0 0,-1-1 1 0 0,1 0-1 0 0,-1 0 1 0 0,0 0-1 0 0,-1 0 1 0 0,1-1-1 0 0,-5 4 1062 0 0,-5 6-1371 0 0</inkml:trace>
  <inkml:trace contextRef="#ctx0" brushRef="#br1" timeOffset="57437.1">7114 2159 1696 0 0,'-6'13'5734'0'0,"9"-8"-1065"0"0,19-7 553 0 0,-9 0-5243 0 0,46-5 1059 0 0,-27 3-968 0 0,-1 0-1 0 0,7-4-69 0 0,-31 7-274 0 0,-1-1 0 0 0,1 1-1 0 0,0 1 1 0 0,0-1 0 0 0,0 1-1 0 0,0 1 1 0 0,0-1 0 0 0,6 2 274 0 0,-7-1-1439 0 0,-1 1 0 0 0,1 0 0 0 0,0 0 0 0 0,-1 0 0 0 0,1 0 1 0 0,1 2 1438 0 0,-6-3-273 0 0,-1-1 1 0 0,1 0-1 0 0,-1 0 0 0 0,1 1 1 0 0,-1-1-1 0 0,1 0 1 0 0,-1 1-1 0 0,1-1 1 0 0,-1 0-1 0 0,0 1 1 0 0,1-1-1 0 0,-1 1 1 0 0,0-1-1 0 0,1 1 0 0 0,-1-1 1 0 0,0 1-1 0 0,0-1 1 0 0,0 1-1 0 0,1-1 1 0 0,-1 1-1 0 0,0-1 1 0 0,0 1 272 0 0,-1 1-1646 0 0</inkml:trace>
  <inkml:trace contextRef="#ctx0" brushRef="#br1" timeOffset="57438.1">7329 2171 5209 0 0,'5'0'2344'0'0,"13"3"5351"0"0,-17-2-7573 0 0,-1 0 0 0 0,1 0-1 0 0,-1 0 1 0 0,0 0 0 0 0,1 0 0 0 0,-1 0 0 0 0,0 0 0 0 0,0 0 0 0 0,0 0-1 0 0,0 0 1 0 0,0 0 0 0 0,0 0 0 0 0,0 0 0 0 0,0 0 0 0 0,0 1-122 0 0,-1 10 1109 0 0,2 34 633 0 0,-2 51-170 0 0,0-50-1714 0 0,2-1 0 0 0,2 5 142 0 0,1 24-1581 0 0,-3-51 542 0 0,1 36-3277 0 0,2-16-1768 0 0,2 6-671 0 0</inkml:trace>
  <inkml:trace contextRef="#ctx0" brushRef="#br2" timeOffset="76651">17752 1795 2056 0 0,'11'-8'3788'0'0,"12"-8"-156"0"0,-22 15-3490 0 0,-1 1-1 0 0,1 0 1 0 0,0 0-1 0 0,-1-1 1 0 0,1 1-1 0 0,0 0 1 0 0,0 0 0 0 0,-1 0-1 0 0,1 0 1 0 0,0 0-1 0 0,0 0 1 0 0,-1 0-1 0 0,1 0 1 0 0,0 0-1 0 0,0 0 1 0 0,-1 0 0 0 0,1 0-1 0 0,0 1 1 0 0,0-1-1 0 0,-1 0 1 0 0,1 1-1 0 0,0-1 1 0 0,-1 0-1 0 0,1 1 1 0 0,-1-1 0 0 0,1 1-1 0 0,0-1 1 0 0,-1 1-1 0 0,1-1 1 0 0,-1 1-1 0 0,1 0-141 0 0,1 2 386 0 0,1 1 0 0 0,-1 0 0 0 0,0 0 0 0 0,0 1 0 0 0,-1-1-1 0 0,1 0 1 0 0,-1 1 0 0 0,0-1 0 0 0,0 1 0 0 0,0-1 0 0 0,-1 1 0 0 0,1 3-387 0 0,-3 63 1238 0 0,0-44-694 0 0,-4 208 1626 0 0,4-188-1935 0 0,-12 377-162 0 0,14-416-128 0 0,-1-7 21 0 0,1 0 1 0 0,0 1-1 0 0,0-1 0 0 0,0 0 1 0 0,0 0-1 0 0,0 1 1 0 0,0-1-1 0 0,0 0 1 0 0,0 1-1 0 0,0-1 1 0 0,1 0-1 0 0,-1 0 1 0 0,0 0-1 0 0,1 1 1 0 0,-1-1-1 0 0,1 0 1 0 0,-1 0-1 0 0,1 0 1 0 0,0 1 34 0 0,0 2-880 0 0,-4-11 570 0 0,2 7-299 0 0,1 0 553 0 0,0 0 0 0 0,-1 1 0 0 0,1-1-1 0 0,0 0 1 0 0,0 0 0 0 0,0 0 0 0 0,0 0-1 0 0,-1 1 1 0 0,1-1 0 0 0,0 0 0 0 0,0 0-1 0 0,0 0 1 0 0,-1 0 0 0 0,1 0 0 0 0,0 0 0 0 0,0 1-1 0 0,0-1 1 0 0,-1 0 0 0 0,1 0 0 0 0,0 0-1 0 0,0 0 1 0 0,-1 0 0 0 0,1 0 0 0 0,0 0-1 0 0,0 0 1 0 0,-1 0 0 0 0,1 0 0 0 0,0 0-1 0 0,0 0 1 0 0,0 0 0 0 0,-1-1 0 0 0,1 1 0 0 0,0 0-1 0 0,0 0 1 0 0,-1 0 0 0 0,1 0 0 0 0,0 0-1 0 0,0 0 1 0 0,0 0 0 0 0,0-1 0 0 0,-1 1-1 0 0,1 0 1 0 0,0 0 0 0 0,0 0 0 0 0,0 0 0 0 0,0-1-1 0 0,-1 1 1 0 0,1 0 0 0 0,0 0 0 0 0,0 0-1 0 0,0-1 1 0 0,0 1 0 0 0,0 0 0 0 0,0 0-1 0 0,0-1 1 0 0,0 1 0 0 0,0 0 56 0 0,-4-7-3078 0 0,-1 1 0 0 0,1 0-1 0 0,-1-1 1 0 0,-5-4 3078 0 0,6 7-2243 0 0,-6-7-226 0 0</inkml:trace>
  <inkml:trace contextRef="#ctx0" brushRef="#br2" timeOffset="76995">17520 2183 5041 0 0,'-4'-2'3537'0'0,"0"0"-1457"0"0,-6 0-439 0 0,6 4-249 0 0,-18 10-224 0 0,3 2-704 0 0,3 6-392 0 0,-2-6 176 0 0,2 2-232 0 0,0-4-88 0 0,6 3-240 0 0,0-3-360 0 0,2 0-544 0 0,4 0-553 0 0,2-6-695 0 0,6 4-865 0 0,12-2-872 0 0,-10-8 2585 0 0</inkml:trace>
  <inkml:trace contextRef="#ctx0" brushRef="#br2" timeOffset="77323">18193 2167 7194 0 0,'-4'8'3624'0'0,"1"6"-1311"0"0,-1-2-433 0 0,0 10-271 0 0,4-2-401 0 0,0-2-464 0 0,6 5-432 0 0,-2-5-96 0 0,7 0-104 0 0,1 0-224 0 0,4-4-344 0 0,0 4-336 0 0,-2-4-536 0 0,2-3-633 0 0,0 3-711 0 0,4-4-1705 0 0,-9-8-2473 0 0</inkml:trace>
  <inkml:trace contextRef="#ctx0" brushRef="#br2" timeOffset="74938">14636 2053 2921 0 0,'-1'1'685'0'0,"0"1"0"0"0,1-1 1 0 0,-1 0-1 0 0,0 0 1 0 0,1 1-1 0 0,0-1 0 0 0,-1 0 1 0 0,1 1-1 0 0,0-1 1 0 0,-1 0-1 0 0,1 1 1 0 0,0-1-1 0 0,0 1 0 0 0,0-1-685 0 0,7 21 4190 0 0,-2-13-3958 0 0,1 1 1 0 0,0-1-1 0 0,6 6-232 0 0,5 10 876 0 0,-9-11-1139 0 0,0 1 1 0 0,-2 0-1 0 0,0 1 1 0 0,2 8 262 0 0,8 35-4752 0 0,-5-17-2848 0 0,-2-15 3235 0 0</inkml:trace>
  <inkml:trace contextRef="#ctx0" brushRef="#br2" timeOffset="75429.731">14588 2103 4761 0 0,'5'-5'967'0'0,"0"1"1"0"0,1 0-1 0 0,-1 0 1 0 0,1 1-1 0 0,0 0 1 0 0,0 0-1 0 0,0 0 1 0 0,3 0-968 0 0,55-17 1674 0 0,-27 10-670 0 0,34-12-157 0 0,1 3 0 0 0,1 4 0 0 0,32-2-847 0 0,-68 12 319 0 0,65-7 830 0 0,21 4-1149 0 0,-113 8 48 0 0,1 0 1 0 0,0 1-1 0 0,-1 0 0 0 0,1 1 1 0 0,-1 0-1 0 0,0 0 1 0 0,1 1-1 0 0,3 2-48 0 0,-11-3-7 0 0,0-1 0 0 0,1 0 0 0 0,-1 1 0 0 0,0 0 1 0 0,0 0-1 0 0,0 0 0 0 0,0 0 0 0 0,0 1 0 0 0,-1-1 0 0 0,1 1 0 0 0,-1-1 0 0 0,1 1 1 0 0,-1 0-1 0 0,0 0 0 0 0,0 0 0 0 0,0 0 0 0 0,-1 1 0 0 0,1-1 0 0 0,-1 0 0 0 0,1 1 1 0 0,-1-1-1 0 0,0 1 0 0 0,-1-1 0 0 0,1 1 0 0 0,-1-1 0 0 0,1 2 7 0 0,-2 5-76 0 0,1 0 0 0 0,-1 0 1 0 0,-1 0-1 0 0,0 0 0 0 0,-1-1 0 0 0,1 1 0 0 0,-2 0 0 0 0,1-1 0 0 0,-2 0 1 0 0,1 0-1 0 0,-1 0 0 0 0,0-1 0 0 0,-1 1 0 0 0,-1 0 76 0 0,-17 22-774 0 0,-2 0 0 0 0,-28 24 774 0 0,44-45-236 0 0,-5 4-373 0 0,-1 0 0 0 0,-1-1 0 0 0,0-1 0 0 0,0 0 1 0 0,-1-1-1 0 0,-1-1 0 0 0,0-1 0 0 0,0-1 0 0 0,-1 0 0 0 0,0-2 0 0 0,0 0 0 0 0,0-1 0 0 0,-1-1 0 0 0,0-1 0 0 0,-7 0 609 0 0,11-2-461 0 0,-45 5 291 0 0,-1-3 0 0 0,-1-3 170 0 0,-51 2 6462 0 0,122-9-2204 0 0,23-8-3041 0 0,-14 7-1050 0 0,-1 1 0 0 0,1 1 0 0 0,10-2-167 0 0,48-5 960 0 0,32 1-960 0 0,-30 3-497 0 0,-47 6-650 0 0,0 0-1 0 0,0 2 0 0 0,0 2 1 0 0,22 2 1147 0 0,-31-1-1654 0 0,-14-2 100 0 0,-1 0-1 0 0,1 1 0 0 0,-1-1 0 0 0,0 1 0 0 0,1 1 1 0 0,3 0 1554 0 0,-4 1-3912 0 0</inkml:trace>
  <inkml:trace contextRef="#ctx0" brushRef="#br2" timeOffset="75757.788">15106 1688 5049 0 0,'2'-17'4946'0'0,"0"12"-2781"0"0,-4 11 1073 0 0,-53 372 3459 0 0,40-252-6206 0 0,-26 320-1427 0 0,41-407-2984 0 0,4 35 3920 0 0,1 12-11622 0 0,-6-70 5834 0 0</inkml:trace>
  <inkml:trace contextRef="#ctx0" brushRef="#br2" timeOffset="73770">12120 2157 1920 0 0,'-10'1'1602'0'0,"-17"-2"1025"0"0,18 1-293 0 0,10-2 1662 0 0,8 0-2295 0 0,1 0 0 0 0,-1 0 0 0 0,1 1 0 0 0,3 0-1701 0 0,22-4 1847 0 0,104-16 1101 0 0,-49 8-2321 0 0,121-18-543 0 0,-2 9-4805 0 0,-176 23 1953 0 0,-27 0 960 0 0,0 0 1 0 0,0 1-1 0 0,-1 0 0 0 0,1 0 0 0 0,0 0 0 0 0,-1 1 0 0 0,2 0 1808 0 0,7 7-2731 0 0,-14-10 2699 0 0,0 0 1 0 0,0 0 0 0 0,0 0 0 0 0,0 0 0 0 0,1 0-1 0 0,-1 0 1 0 0,0 0 0 0 0,0 0 0 0 0,0 1-1 0 0,0-1 1 0 0,0 0 0 0 0,1 0 0 0 0,-1 0-1 0 0,0 0 1 0 0,0 0 0 0 0,0 0 0 0 0,0 0-1 0 0,0 0 1 0 0,0 0 0 0 0,0 0 0 0 0,0 0-1 0 0,1 0 1 0 0,-1 1 0 0 0,0-1 0 0 0,0 0-1 0 0,0 0 1 0 0,0 0 0 0 0,0 0 0 0 0,0 0-1 0 0,0 0 1 0 0,0 0 0 0 0,0 1 0 0 0,0-1 0 0 0,0 0-1 0 0,0 0 1 0 0,0 0 0 0 0,0 0 0 0 0,0 0-1 0 0,0 1 1 0 0,0-1 0 0 0,0 0 0 0 0,0 0-1 0 0,0 0 1 0 0,0 0 0 0 0,0 0 0 0 0,0 0-1 0 0,0 1 1 0 0,0-1 0 0 0,0 0 0 0 0,0 0-1 0 0,0 0 1 0 0,0 0 0 0 0,0 0 0 0 0,0 0-1 0 0,-1 0 1 0 0,1 1 0 0 0,0-1 0 0 0,0 0-1 0 0,0 0 1 0 0,0 0 0 0 0,0 0 31 0 0</inkml:trace>
  <inkml:trace contextRef="#ctx0" brushRef="#br2" timeOffset="74130.885">12674 1713 1616 0 0,'0'0'197'0'0,"1"1"0"0"0,-1-1 0 0 0,0 0 0 0 0,1 0 0 0 0,-1 1 0 0 0,1-1 0 0 0,-1 0-1 0 0,0 1 1 0 0,1-1 0 0 0,-1 1 0 0 0,0-1 0 0 0,1 0 0 0 0,-1 1 0 0 0,0-1 0 0 0,0 1-1 0 0,1-1 1 0 0,-1 1 0 0 0,0-1 0 0 0,0 1 0 0 0,0-1 0 0 0,0 1 0 0 0,1-1 0 0 0,-1 1 0 0 0,0-1-1 0 0,0 1 1 0 0,0-1-197 0 0,2 20 983 0 0,-1-14-177 0 0,-1 4-374 0 0,0-1 0 0 0,0 1 0 0 0,0 0 0 0 0,-1 0-1 0 0,-1-1 1 0 0,0 1 0 0 0,0-1 0 0 0,-4 10-432 0 0,-7 16 2093 0 0,-12 23-2093 0 0,19-45 292 0 0,-18 35 392 0 0,-2-1-1 0 0,-2 0 0 0 0,-3-3 0 0 0,-1 0 0 0 0,-4 0-683 0 0,-186 197 642 0 0,197-215-700 0 0,21-22-6 0 0,-41 41-1778 0 0,-5 1 1842 0 0,33-32-2033 0 0,0-1-1 0 0,0-1 1 0 0,-2 0 2033 0 0,17-11-532 0 0,-6 3-1381 0 0,8-4 1812 0 0,0 0-1 0 0,0 0 1 0 0,-1 0 0 0 0,1 0 0 0 0,0 0 0 0 0,0 0-1 0 0,0 0 1 0 0,0 0 0 0 0,0 0 0 0 0,0 0 0 0 0,-1 0-1 0 0,1 0 1 0 0,0 0 0 0 0,0 0 0 0 0,0 0 0 0 0,0 0-1 0 0,0 0 1 0 0,0 0 0 0 0,0 0 0 0 0,-1 0 0 0 0,1 0-1 0 0,0 0 1 0 0,0 0 0 0 0,0-1 0 0 0,0 1 0 0 0,0 0 0 0 0,0 0-1 0 0,0 0 1 0 0,0 0 0 0 0,0 0 0 0 0,0 0 0 0 0,-1 0-1 0 0,1 0 1 0 0,0-1 0 0 0,0 1 0 0 0,0 0 0 0 0,0 0-1 0 0,0 0 1 0 0,0 0 0 0 0,0 0 0 0 0,0 0 0 0 0,0-1-1 0 0,0 1 1 0 0,0 0 0 0 0,0 0 0 0 0,0 0 0 0 0,0 0 0 0 0,0 0-1 0 0,0 0 1 0 0,0-1 0 0 0,0 1 0 0 0,0 0 0 0 0,1 0-1 0 0,-1 0 1 0 0,0 0 101 0 0,0-10-2339 0 0</inkml:trace>
  <inkml:trace contextRef="#ctx0" brushRef="#br2" timeOffset="74500.399">12481 2199 592 0 0,'2'-2'569'0'0,"1"-1"0"0"0,-1 1 0 0 0,1 0 0 0 0,-1 0 0 0 0,1 0 1 0 0,0 0-1 0 0,0 0 0 0 0,0 1 0 0 0,0-1 0 0 0,3 0-569 0 0,-6 2 150 0 0,1-1 0 0 0,0 1 0 0 0,0 0 0 0 0,0-1 0 0 0,0 1 1 0 0,0 0-1 0 0,0 0 0 0 0,0 0 0 0 0,0 0 0 0 0,0 0 0 0 0,0 0 0 0 0,0 0 0 0 0,0 0 1 0 0,0 0-1 0 0,0 1 0 0 0,0-1 0 0 0,-1 0 0 0 0,1 0 0 0 0,0 1 0 0 0,0-1 0 0 0,0 1 1 0 0,0-1-1 0 0,0 1 0 0 0,-1-1 0 0 0,1 1 0 0 0,0 0 0 0 0,0-1 0 0 0,-1 1 1 0 0,1 0-1 0 0,-1-1 0 0 0,1 1 0 0 0,0 0 0 0 0,-1 0 0 0 0,1 0 0 0 0,-1-1 0 0 0,0 1 1 0 0,1 0-1 0 0,-1 0 0 0 0,0 0 0 0 0,1 1-150 0 0,4 22 1842 0 0,0-1 0 0 0,-2 1 1 0 0,1 24-1843 0 0,5 33 1875 0 0,-6-66-1793 0 0,0 0 1 0 0,1 0 0 0 0,1 0 0 0 0,1-1-1 0 0,0 0 1 0 0,1 0 0 0 0,0 0 0 0 0,1-1 0 0 0,1 0-1 0 0,0-1 1 0 0,1 1 0 0 0,0-2 0 0 0,9 9-83 0 0,-3-8-685 0 0,-1-1 1 0 0,2-1-1 0 0,-1-1 0 0 0,2 0 1 0 0,11 4 684 0 0,-6-4-3352 0 0,1-2 1 0 0,0 0-1 0 0,0-2 1 0 0,2 0 3351 0 0,3-2-3929 0 0</inkml:trace>
  <inkml:trace contextRef="#ctx0" brushRef="#br2" timeOffset="71143">14705 216 7482 0 0,'4'-5'990'0'0,"0"-1"1"0"0,0 0 0 0 0,0 1-1 0 0,1 0 1 0 0,-1 0 0 0 0,4-2-991 0 0,-4 3 391 0 0,1 1 1 0 0,0-1 0 0 0,0 1-1 0 0,0 0 1 0 0,0 1-1 0 0,5-2-391 0 0,0 1 131 0 0,0 0 0 0 0,1 1 0 0 0,-1 0 0 0 0,0 1 0 0 0,1 0 0 0 0,0 0-1 0 0,-1 1 1 0 0,1 1-131 0 0,1-1-14 0 0,0-1 0 0 0,0-1-1 0 0,-1 0 1 0 0,1 0 0 0 0,-1-1-1 0 0,1-1 15 0 0,-1 1-295 0 0,0 0 0 0 0,1 1-1 0 0,-1 0 1 0 0,1 0 0 0 0,-1 1 0 0 0,4 1 295 0 0,-8 1-681 0 0,1 0 1 0 0,-1 0 0 0 0,0 1-1 0 0,6 2 681 0 0,-11-4-456 0 0,0 0-1 0 0,0 1 1 0 0,0 0-1 0 0,0-1 0 0 0,-1 1 1 0 0,1 0-1 0 0,0 0 1 0 0,-1 0-1 0 0,1 0 0 0 0,-1 0 1 0 0,1 0-1 0 0,-1 1 1 0 0,1-1-1 0 0,-1 0 0 0 0,0 1 1 0 0,0-1-1 0 0,1 1 1 0 0,-1 0-1 0 0,0-1 0 0 0,0 2 457 0 0,-3 0-3103 0 0</inkml:trace>
  <inkml:trace contextRef="#ctx0" brushRef="#br2" timeOffset="71144">14802 337 3305 0 0,'-3'0'609'0'0,"-1"1"0"0"0,1-1-1 0 0,0 0 1 0 0,-1 1 0 0 0,1 0 0 0 0,0 0 0 0 0,-1 0 0 0 0,1 0 0 0 0,0 0 0 0 0,0 1 0 0 0,0-1 0 0 0,0 1 0 0 0,0 0 0 0 0,0 0 0 0 0,0 1-609 0 0,4-2 201 0 0,1 0 1 0 0,-1 0 0 0 0,0 0 0 0 0,1 0 0 0 0,-1-1-1 0 0,0 1 1 0 0,1 0 0 0 0,0-1 0 0 0,-1 1 0 0 0,1-1-1 0 0,-1 1 1 0 0,1-1 0 0 0,1 1-202 0 0,7 0-197 0 0,0 0 1 0 0,1-1-1 0 0,-1 0 1 0 0,0-1-1 0 0,1 0 1 0 0,-1 0-1 0 0,0-1 1 0 0,0 0-1 0 0,0-1 1 0 0,6-3 196 0 0,43-8-3723 0 0,-53 13 2829 0 0,0 1 1 0 0,1-1-1 0 0,-1 1 1 0 0,1 0-1 0 0,-1 1 1 0 0,0-1-1 0 0,1 1 1 0 0,0 1 893 0 0,11 3-2218 0 0</inkml:trace>
  <inkml:trace contextRef="#ctx0" brushRef="#br2" timeOffset="71483.703">14941 117 3345 0 0,'-2'-1'248'0'0,"0"0"1"0"0,-1 1-1 0 0,1-1 1 0 0,-1 0-1 0 0,1 1 1 0 0,-1 0-1 0 0,1 0 1 0 0,-1-1-1 0 0,1 1 1 0 0,0 0-1 0 0,-1 1 1 0 0,1-1-1 0 0,-1 0 1 0 0,1 1-1 0 0,-1 0 1 0 0,1-1 0 0 0,0 1-1 0 0,-1 0 1 0 0,1 0-1 0 0,0 0 1 0 0,0 1-1 0 0,0-1 1 0 0,0 0-1 0 0,0 1 1 0 0,0-1-1 0 0,0 1 1 0 0,0 0-1 0 0,0 0 1 0 0,1-1-1 0 0,-1 1 1 0 0,0 1-249 0 0,-8 10 517 0 0,1 1 0 0 0,0-1 1 0 0,1 2-1 0 0,-4 8-517 0 0,3-5 666 0 0,-20 34 1956 0 0,3 3-2622 0 0,19-38 519 0 0,0 0 1 0 0,1 0 0 0 0,1 1 0 0 0,1 0 0 0 0,-1 9-520 0 0,4-22 82 0 0,1 0 0 0 0,0 0 0 0 0,0 0-1 0 0,0 1 1 0 0,1-1 0 0 0,0 0 0 0 0,0 0 0 0 0,0 0-1 0 0,0 0 1 0 0,1 0 0 0 0,0-1 0 0 0,0 1-1 0 0,2 3-81 0 0,-3-6 7 0 0,1 1 0 0 0,-1-1 0 0 0,1 0 0 0 0,0 1 1 0 0,-1-1-1 0 0,1 0 0 0 0,0 0 0 0 0,1-1 0 0 0,-1 1 0 0 0,0 0 0 0 0,0-1 0 0 0,1 1 0 0 0,-1-1 0 0 0,1 0 0 0 0,-1 0 0 0 0,1 0 0 0 0,0 0 0 0 0,-1 0 0 0 0,1 0 0 0 0,0-1 0 0 0,-1 1 0 0 0,1-1 0 0 0,0 0 0 0 0,0 0 0 0 0,0 0-7 0 0,15-2-719 0 0,0-1 0 0 0,0 0 0 0 0,0-1 0 0 0,0-2-1 0 0,2 0 720 0 0,-16 4-274 0 0,-1 1-51 0 0,0 0 0 0 0,1-1 0 0 0,-1 1 0 0 0,0-1 1 0 0,0 0-1 0 0,0 0 0 0 0,1-2 325 0 0,-1 2-475 0 0,0 0 0 0 0,1 0 0 0 0,-1 0 0 0 0,0 0 0 0 0,1 0 0 0 0,-1 1 1 0 0,1-1 474 0 0,8-2-3029 0 0,1-1-1 0 0,-1 0 1 0 0,3-3 3029 0 0,0-8-1680 0 0</inkml:trace>
  <inkml:trace contextRef="#ctx0" brushRef="#br2" timeOffset="71484.703">15076 328 440 0 0,'-6'3'3025'0'0,"2"1"-1041"0"0,2 6-239 0 0,0-10-153 0 0,14-4-400 0 0,-4 2-336 0 0,6-6-488 0 0,4 10-96 0 0,0 0-176 0 0,5 0-152 0 0,-1-4-168 0 0,4-3-464 0 0,0 1-264 0 0,0-6-648 0 0,-1 10-553 0 0,-1 2-519 0 0,-12-10-537 0 0</inkml:trace>
  <inkml:trace contextRef="#ctx0" brushRef="#br2" timeOffset="71827.371">15415 127 2697 0 0,'12'-8'5142'0'0,"-6"10"-1755"0"0,-5 0-3189 0 0,0-1 1 0 0,-1 0 0 0 0,0 0-1 0 0,1 1 1 0 0,-1-1-1 0 0,0 0 1 0 0,0 0-1 0 0,0 1 1 0 0,0-1-1 0 0,0 0 1 0 0,0 1 0 0 0,0-1-1 0 0,0 0 1 0 0,0 1-199 0 0,-54 308 3288 0 0,51-270-4047 0 0,7 18-2213 0 0,-1-29-966 0 0,-3-28 3532 0 0,0 1 0 0 0,0-1 1 0 0,0 0-1 0 0,1 1 0 0 0,-1-1 1 0 0,0 0-1 0 0,1 1 0 0 0,-1-1 1 0 0,1 0-1 0 0,-1 0 0 0 0,1 0 1 0 0,0 1-1 0 0,0-1 0 0 0,-1 0 1 0 0,1 0-1 0 0,1 0 406 0 0,2-1-3126 0 0</inkml:trace>
  <inkml:trace contextRef="#ctx0" brushRef="#br2" timeOffset="72155.545">15629 38 1920 0 0,'7'-13'5257'0'0,"-4"13"-1246"0"0,-3 8-1982 0 0,-18 98 3170 0 0,11-65-4227 0 0,0 22-972 0 0,3-22 636 0 0,-7 28-636 0 0,-41 218-397 0 0,45-241-153 0 0,5-28-506 0 0,0 0-1 0 0,1 0 1 0 0,1 0-1 0 0,2 11 1057 0 0,-1-17-1723 0 0,1 0-1 0 0,0-1 1 0 0,0 1 0 0 0,1-1-1 0 0,1 0 1 0 0,0 1-1 0 0,2 1 1724 0 0,0-3-2779 0 0</inkml:trace>
  <inkml:trace contextRef="#ctx0" brushRef="#br2" timeOffset="72156.545">15973 226 4401 0 0,'9'-10'1468'0'0,"1"1"0"0"0,1 0 0 0 0,8-6-1468 0 0,6-2 2139 0 0,1 1-1 0 0,4 0-2138 0 0,-5 3 946 0 0,-20 10-797 0 0,0 1-1 0 0,0 0 1 0 0,0 0-1 0 0,0 0 1 0 0,0 0 0 0 0,1 1-1 0 0,-1 0 1 0 0,1 1-1 0 0,-1-1 1 0 0,1 1-1 0 0,-1 0 1 0 0,1 0-1 0 0,3 1-148 0 0,2 1 317 0 0,0 0-1 0 0,-1 1 1 0 0,0 0-1 0 0,1 1 1 0 0,-1 0-1 0 0,7 4-316 0 0,-13-6 111 0 0,0 0-1 0 0,-1 1 1 0 0,1-1-1 0 0,-1 0 1 0 0,0 1-1 0 0,0 0 1 0 0,0 0-1 0 0,0 0 1 0 0,0 0-1 0 0,0 0 0 0 0,-1 1 1 0 0,0-1-1 0 0,1 1 1 0 0,-1 0-1 0 0,0 1-110 0 0,1 1 101 0 0,-1 1 1 0 0,-1-1-1 0 0,1 0 0 0 0,-1 1 0 0 0,0-1 1 0 0,-1 1-1 0 0,1 0 0 0 0,-1-1 0 0 0,-1 4-101 0 0,-2 15 43 0 0,-1-1 0 0 0,-1 0 0 0 0,-2 0 1 0 0,-8 21-44 0 0,14-39-31 0 0,-8 17-660 0 0,0 0-1 0 0,-1 0 0 0 0,-2-1 1 0 0,-6 11 691 0 0,6-15-3129 0 0,-1 0 0 0 0,0-2 0 0 0,-6 6 3129 0 0,1 7-7328 0 0,6-22 6249 0 0</inkml:trace>
  <inkml:trace contextRef="#ctx0" brushRef="#br2" timeOffset="72489.585">16094 389 1536 0 0,'0'6'3153'0'0,"-2"2"-1025"0"0,2-8-351 0 0,2 6-121 0 0,0 0-400 0 0,0 2-543 0 0,0 8-233 0 0,0-4-320 0 0,0 5-168 0 0,-4-1-192 0 0,4 4-312 0 0,-4 2-345 0 0,0 0-279 0 0,0 4-384 0 0,0-3-329 0 0,0 1-271 0 0,-4-2-297 0 0,-6-10 185 0 0</inkml:trace>
  <inkml:trace contextRef="#ctx0" brushRef="#br2" timeOffset="72490.585">15822 679 5377 0 0,'-6'1'1338'0'0,"-13"2"3400"0"0,17-2-2818 0 0,11 0-1066 0 0,14 0 73 0 0,10 0-403 0 0,1-4-270 0 0,1 2 0 0 0,12 1-254 0 0,-17 1-280 0 0,0-1 1 0 0,-1-2-1 0 0,15-3 280 0 0,37-6-2447 0 0,20-5-5745 0 0,-72 7 3612 0 0</inkml:trace>
  <inkml:trace contextRef="#ctx0" brushRef="#br2" timeOffset="72817.511">16530 322 3305 0 0,'8'-10'1141'0'0,"1"2"1"0"0,-1-1 0 0 0,2 1-1 0 0,0 0-1141 0 0,8-5 1155 0 0,0 2 0 0 0,0 0 0 0 0,8-2-1155 0 0,8-4 1260 0 0,-26 14-1137 0 0,0 1-1 0 0,1 0 0 0 0,-1 0 1 0 0,0 1-1 0 0,0 0 1 0 0,1 0-1 0 0,-1 1 1 0 0,1 0-1 0 0,-1 0 1 0 0,1 1-123 0 0,4-1 102 0 0,0 1 0 0 0,-1-2 0 0 0,11-1-102 0 0,-13 0 51 0 0,0 1 1 0 0,0 0-1 0 0,0 1 0 0 0,0 0 0 0 0,7 1-51 0 0,-15-1 7 0 0,0 0-1 0 0,-1 0 0 0 0,1 0 0 0 0,0 0 0 0 0,-1 0 0 0 0,1 1 0 0 0,0-1 0 0 0,-1 1 0 0 0,1-1 0 0 0,-1 1 1 0 0,1 0-1 0 0,-1 0 0 0 0,1 0 0 0 0,-1-1 0 0 0,1 1 0 0 0,-1 1 0 0 0,0-1 0 0 0,0 0 0 0 0,1 0 0 0 0,-1 0 0 0 0,0 1 1 0 0,0-1-1 0 0,0 0 0 0 0,0 1 0 0 0,-1-1 0 0 0,1 1 0 0 0,0-1 0 0 0,-1 1 0 0 0,1-1 0 0 0,-1 1 0 0 0,1 0 1 0 0,-1-1-1 0 0,0 1 0 0 0,1 0 0 0 0,-1-1 0 0 0,0 1 0 0 0,0 0 0 0 0,0 0-6 0 0,-1 1-18 0 0,0-1-1 0 0,0 1 0 0 0,0 0 1 0 0,0 0-1 0 0,0 0 1 0 0,0-1-1 0 0,-1 1 1 0 0,0-1-1 0 0,1 1 0 0 0,-1-1 1 0 0,0 0-1 0 0,-1 1 19 0 0,-26 27 1 0 0,22-24 16 0 0,-16 13 14 0 0,0-1 0 0 0,-2-1 0 0 0,-24 13-31 0 0,32-20 12 0 0,-2 1 38 0 0,1-1 51 0 0,0 2-1 0 0,1 0 1 0 0,-13 11-101 0 0,23-18 111 0 0,0 0 0 0 0,0 0 0 0 0,-1 0 0 0 0,0-1 0 0 0,-2 1-111 0 0,-16 9 579 0 0,24-13-483 0 0,0 1 1 0 0,-1 0-1 0 0,1 1 1 0 0,0-1-1 0 0,0 0 1 0 0,0 1-1 0 0,0-1 1 0 0,1 1-1 0 0,-1-1 0 0 0,1 1 1 0 0,0 0-1 0 0,-1 1-96 0 0,1-3 38 0 0,1-1 0 0 0,0 1-1 0 0,-1 0 1 0 0,1 0-1 0 0,0 0 1 0 0,-1 0 0 0 0,1 0-1 0 0,0 0 1 0 0,0 0-1 0 0,0 0 1 0 0,0 0 0 0 0,0 0-1 0 0,0 0 1 0 0,0 0-1 0 0,0 0 1 0 0,0 0-1 0 0,0 0 1 0 0,0-1 0 0 0,1 1-1 0 0,-1 0 1 0 0,0 0-1 0 0,1 0 1 0 0,-1 0 0 0 0,1 0-1 0 0,-1 0 1 0 0,1-1-1 0 0,-1 1 1 0 0,1 0 0 0 0,0 0-1 0 0,-1-1 1 0 0,1 1-1 0 0,0 0 1 0 0,-1-1 0 0 0,1 1-1 0 0,0-1 1 0 0,0 1-1 0 0,0 0-37 0 0,5 0 22 0 0,0 1-1 0 0,-1-1 0 0 0,1 0 0 0 0,0-1 0 0 0,-1 0 1 0 0,1 0-1 0 0,0 0 0 0 0,0 0 0 0 0,-1-1 0 0 0,1 0 1 0 0,0 0-1 0 0,-1 0 0 0 0,2-2-21 0 0,2 1-48 0 0,1 0 0 0 0,-1 1 0 0 0,0 0 0 0 0,8 0 48 0 0,0 1-269 0 0,0-2 0 0 0,-1 1-1 0 0,10-4 270 0 0,13 0-600 0 0,100-19-3882 0 0,-101 17-3287 0 0,38-11 7769 0 0,-58 13-1760 0 0,20-6-1446 0 0</inkml:trace>
  <inkml:trace contextRef="#ctx0" brushRef="#br2" timeOffset="73176.803">17351 52 2040 0 0,'16'-39'6084'0'0,"-8"26"-3499"0"0,-7 13-844 0 0,-2 7 501 0 0,-12 53 1048 0 0,-12 53 7 0 0,4-9-1362 0 0,-3 59-1935 0 0,20-126-251 0 0,-13 167-777 0 0,15-136-2567 0 0,2 2-3488 0 0,2-36 1298 0 0,-3-3 393 0 0</inkml:trace>
  <inkml:trace contextRef="#ctx0" brushRef="#br2" timeOffset="70112">13455 348 8074 0 0,'5'-4'998'0'0,"0"0"1"0"0,0-1-1 0 0,1 2 0 0 0,-1-1 1 0 0,1 1-1 0 0,0-1 1 0 0,0 2-1 0 0,3-2-998 0 0,50-14 2862 0 0,0 1-2308 0 0,-21 3-362 0 0,0 2-1 0 0,0 2 1 0 0,1 1-1 0 0,28-3-191 0 0,-61 12 28 0 0,-1-1-1 0 0,1 1 1 0 0,0-1 0 0 0,-1 2-1 0 0,1-1 1 0 0,0 1-1 0 0,-1-1 1 0 0,1 2 0 0 0,0-1-1 0 0,1 1-27 0 0,-5-1 9 0 0,0 0 1 0 0,-1 0-1 0 0,1 0 0 0 0,0 0 0 0 0,-1 0 0 0 0,1 0 0 0 0,-1 1 0 0 0,0-1 0 0 0,1 0 0 0 0,-1 1 1 0 0,0-1-1 0 0,0 1 0 0 0,0-1 0 0 0,0 1 0 0 0,0 0 0 0 0,0-1 0 0 0,0 1 0 0 0,0 0 1 0 0,-1 0-1 0 0,1 0 0 0 0,-1 0 0 0 0,1-1 0 0 0,-1 1 0 0 0,0 0 0 0 0,0 0 0 0 0,0 0 1 0 0,0 0-1 0 0,0 0 0 0 0,0 0 0 0 0,0 0 0 0 0,-1 0 0 0 0,1 0-9 0 0,-2 4 55 0 0,1 0-1 0 0,-1-1 1 0 0,0 1-1 0 0,0-1 1 0 0,-1 1-1 0 0,0-1 1 0 0,0 0-1 0 0,0 0 1 0 0,-2 2-55 0 0,-35 42 322 0 0,36-44-288 0 0,-31 31 147 0 0,-2-2 0 0 0,-2 0-181 0 0,-51 49-107 0 0,79-72 115 0 0,-26 27-58 0 0,-2 0-1 0 0,-2-3 1 0 0,-15 10 50 0 0,16-17-381 0 0,-68 45-1498 0 0,83-58-600 0 0,0-2 0 0 0,-2 0 2479 0 0,6 1-2880 0 0,18-12 1915 0 0,0 0 0 0 0,0 0-1 0 0,0 0 1 0 0,0 0 0 0 0,0-1 0 0 0,0 1-1 0 0,0-1 1 0 0,-1 1 965 0 0,-8-1-3934 0 0</inkml:trace>
  <inkml:trace contextRef="#ctx0" brushRef="#br2" timeOffset="70440.048">13318 612 5257 0 0,'-6'4'2385'0'0,"6"-6"-889"0"0,4 2-240 0 0,2-4-184 0 0,18-10-135 0 0,-2 6-457 0 0,10 0-200 0 0,-1-7-144 0 0,5 5-16 0 0,2 4 16 0 0,-4-6-224 0 0,1 4-224 0 0,-3 2-584 0 0,0 0-337 0 0,-4-6-695 0 0,-1 10-593 0 0,-3 0-703 0 0,-4-2-121 0 0</inkml:trace>
  <inkml:trace contextRef="#ctx0" brushRef="#br2" timeOffset="70768.065">14126 160 6385 0 0,'3'0'631'0'0,"1"-1"-1"0"0,-1 1 1 0 0,0-1-1 0 0,0 0 1 0 0,1 0 0 0 0,-1 0-1 0 0,0 0 1 0 0,0-1-631 0 0,20-5 1727 0 0,-23 7-1682 0 0,1 0-1 0 0,-1 0 0 0 0,1 0 0 0 0,-1 0 1 0 0,0 1-1 0 0,1-1 0 0 0,-1 0 0 0 0,0 0 0 0 0,1 0 1 0 0,-1 1-1 0 0,0-1 0 0 0,1 0 0 0 0,-1 0 1 0 0,0 1-1 0 0,0-1 0 0 0,1 0 0 0 0,-1 0 1 0 0,0 1-1 0 0,0-1 0 0 0,1 0 0 0 0,-1 1 0 0 0,0-1 1 0 0,0 0-1 0 0,0 1 0 0 0,0-1 0 0 0,0 1 1 0 0,1-1-1 0 0,-1 0 0 0 0,0 1 0 0 0,0-1 0 0 0,0 0 1 0 0,0 1-1 0 0,0-1 0 0 0,0 1 0 0 0,0-1-44 0 0,0 20 466 0 0,-1-14-251 0 0,-1 29 489 0 0,-1 0 1 0 0,-3 0 0 0 0,-6 26-705 0 0,-2 7 501 0 0,-3 18-202 0 0,0 4-442 0 0,3 6 143 0 0,11-61-2021 0 0,1-1 0 0 0,3 24 2021 0 0,3-31-3771 0 0,-4-26 3468 0 0,0 0 0 0 0,0 0 0 0 0,0 0 0 0 0,0 0 0 0 0,0 0 0 0 0,0 0 0 0 0,1-1 0 0 0,-1 1-1 0 0,0 0 1 0 0,1 0 0 0 0,-1 0 0 0 0,1 0 0 0 0,-1-1 0 0 0,1 1 0 0 0,-1 0 0 0 0,1-1 0 0 0,0 1 0 0 0,-1 0-1 0 0,1-1 1 0 0,0 1 0 0 0,-1-1 0 0 0,1 1 0 0 0,0-1 0 0 0,0 1 303 0 0,4-5-3062 0 0</inkml:trace>
  <inkml:trace contextRef="#ctx0" brushRef="#br2" timeOffset="70769.065">14162 580 1872 0 0,'-1'-4'760'0'0,"1"0"-1"0"0,1 0 0 0 0,-1 0 0 0 0,1 0 1 0 0,-1 0-1 0 0,1 0 0 0 0,1 0 0 0 0,-1-2-759 0 0,0 5 157 0 0,0-1 0 0 0,-1 1 0 0 0,1 0 0 0 0,0 0 0 0 0,0 0 0 0 0,-1 0 0 0 0,1 0 0 0 0,0 0-1 0 0,0 0 1 0 0,0 0 0 0 0,0 0 0 0 0,0 1 0 0 0,1-1 0 0 0,-1 0 0 0 0,0 1 0 0 0,0-1 0 0 0,0 0 0 0 0,1 1 0 0 0,-1 0 0 0 0,0-1 0 0 0,1 1-1 0 0,-1 0 1 0 0,0-1 0 0 0,1 1 0 0 0,-1 0-157 0 0,27-6 992 0 0,-23 5-951 0 0,0 0 1 0 0,0 0-1 0 0,0 0 1 0 0,1 0-1 0 0,-1 1 0 0 0,0-1 1 0 0,4 2-42 0 0,25 3-773 0 0,14 3-2028 0 0,1-8-3594 0 0,-35-2 3221 0 0</inkml:trace>
  <inkml:trace contextRef="#ctx0" brushRef="#br3" timeOffset="80983">20009 1834 2409 0 0,'0'-1'318'0'0,"0"-1"0"0"0,1 0 0 0 0,-1 1 0 0 0,0-1 1 0 0,0 1-1 0 0,0-1 0 0 0,0 1 0 0 0,0-1 1 0 0,0 0-1 0 0,0 1 0 0 0,0-1 0 0 0,-1 1 1 0 0,1-2-319 0 0,-7 2 1708 0 0,-7 10-1044 0 0,-10 8-49 0 0,5-3-425 0 0,0 0 0 0 0,0 2 0 0 0,2 0 0 0 0,-15 17-190 0 0,16-15 108 0 0,-17 24-121 0 0,31-39 47 0 0,0 0 1 0 0,0 1 0 0 0,0 0-1 0 0,0-1 1 0 0,1 1-1 0 0,0 0 1 0 0,0 0-1 0 0,0 0 1 0 0,0 0-1 0 0,1 0 1 0 0,-1 0-1 0 0,1 0-34 0 0,0-3 38 0 0,0 0 0 0 0,1 0-1 0 0,-1 0 1 0 0,0 0 0 0 0,0-1-1 0 0,1 1 1 0 0,-1 0 0 0 0,1 0-1 0 0,-1 0 1 0 0,1-1 0 0 0,-1 1 0 0 0,1 0-1 0 0,-1 0 1 0 0,1-1 0 0 0,0 1-1 0 0,-1-1 1 0 0,1 1 0 0 0,0 0-1 0 0,0-1 1 0 0,-1 1 0 0 0,1-1-1 0 0,0 0 1 0 0,0 1 0 0 0,0-1-1 0 0,0 0 1 0 0,0 1 0 0 0,-1-1 0 0 0,1 0-1 0 0,0 0 1 0 0,0 0 0 0 0,0 0-1 0 0,0 0 1 0 0,0 0-38 0 0,32-1 531 0 0,-16-5-421 0 0,1 0 0 0 0,-1-1-1 0 0,0-1 1 0 0,7-4-110 0 0,-4 2 4 0 0,-7 3-34 0 0,0-1 1 0 0,-1 1-1 0 0,1-2 0 0 0,-2 0 0 0 0,1 0 1 0 0,-2-1-1 0 0,1-1 0 0 0,-1 0 0 0 0,-1 0 1 0 0,5-7 29 0 0,-13 16-32 0 0,1 0 0 0 0,-1 0 0 0 0,0 0 0 0 0,0 0 0 0 0,0 0 0 0 0,0 0 0 0 0,0 0 0 0 0,0 0 0 0 0,-1 0 0 0 0,1 0 0 0 0,-1-1 0 0 0,1 1 0 0 0,-1 0 0 0 0,0-1 0 0 0,0 1 0 0 0,0 0 0 0 0,0 0 0 0 0,0-1 0 0 0,-1 1 0 0 0,1 0 0 0 0,-1-1 0 0 0,1 1 0 0 0,-1 0 0 0 0,0 0 0 0 0,0 0 0 0 0,0 0 0 0 0,0-1 32 0 0,-2 0-186 0 0,0 0 1 0 0,1 0-1 0 0,-1 0 1 0 0,-1 0-1 0 0,1 1 0 0 0,0 0 1 0 0,-1-1-1 0 0,1 1 1 0 0,-1 0-1 0 0,1 1 0 0 0,-1-1 1 0 0,0 1-1 0 0,0-1 1 0 0,-3 0 185 0 0,4 2-156 0 0,-2-2-431 0 0,1 1 0 0 0,0 0 0 0 0,-1 0 0 0 0,1 0 0 0 0,-1 0 0 0 0,0 1 0 0 0,1 0 0 0 0,-1 0 0 0 0,1 0 0 0 0,-3 1 587 0 0,-9 4-3099 0 0</inkml:trace>
  <inkml:trace contextRef="#ctx0" brushRef="#br3" timeOffset="81338.358">20223 1594 2441 0 0,'2'1'273'0'0,"-1"0"0"0"0,1 0 0 0 0,0 0 0 0 0,-1 0 0 0 0,1 0 0 0 0,-1 0 0 0 0,1 1 0 0 0,-1-1 0 0 0,0 0 0 0 0,1 1 0 0 0,-1-1 0 0 0,0 1 0 0 0,0 0 0 0 0,0-1 0 0 0,0 1 0 0 0,0 0 0 0 0,-1-1 0 0 0,1 1 0 0 0,0 0 0 0 0,-1 0 1 0 0,0 0-1 0 0,1 2-273 0 0,-1 2 315 0 0,0 1 1 0 0,0-1-1 0 0,0 0 1 0 0,-1 1 0 0 0,0-1-1 0 0,-1 2-315 0 0,-2 13 424 0 0,-7 57 800 0 0,2-26-489 0 0,0 42-735 0 0,4 122-914 0 0,11-71-5875 0 0,-3-110 3914 0 0,-2-6 737 0 0</inkml:trace>
  <inkml:trace contextRef="#ctx0" brushRef="#br3" timeOffset="81339.358">19806 2249 2729 0 0,'-3'10'962'0'0,"0"1"0"0"0,0 0 0 0 0,1 0 0 0 0,0 0 1 0 0,1 0-1 0 0,1 0 0 0 0,0 1 0 0 0,0-1 0 0 0,1 0 0 0 0,0 0 1 0 0,2 5-963 0 0,-1-9 141 0 0,0 0 1 0 0,0 0 0 0 0,0 0-1 0 0,1-1 1 0 0,1 1 0 0 0,-1-1 0 0 0,1 0-1 0 0,0 0 1 0 0,0 0 0 0 0,0 0-1 0 0,1-1 1 0 0,0 1 0 0 0,0-1 0 0 0,1-1-1 0 0,-1 1 1 0 0,1-1 0 0 0,0 0-1 0 0,4 2-141 0 0,0 0-109 0 0,0 0 0 0 0,1-1-1 0 0,0 0 1 0 0,0-1 0 0 0,0 0-1 0 0,1 0 1 0 0,-1-1 0 0 0,1-1-1 0 0,0 0 1 0 0,0 0-1 0 0,0-2 1 0 0,0 1 0 0 0,0-1-1 0 0,6-2 110 0 0,6-2-1571 0 0,0-1 0 0 0,0-1 0 0 0,0-1 1571 0 0,20-5-4124 0 0,-3 1-811 0 0</inkml:trace>
  <inkml:trace contextRef="#ctx0" brushRef="#br3" timeOffset="81666.281">20479 1866 6993 0 0,'1'-2'483'0'0,"1"-1"0"0"0,0 1 0 0 0,-1 0 0 0 0,1 0 0 0 0,0 0 0 0 0,0 0 0 0 0,0 0 0 0 0,1 1 0 0 0,-1-1 0 0 0,0 1 0 0 0,1-1 0 0 0,-1 1 0 0 0,1 0 0 0 0,-1 0 0 0 0,1 0 0 0 0,-1 0 0 0 0,2 0-483 0 0,49-9 685 0 0,-37 8-400 0 0,63-5-103 0 0,-30 4-57 0 0,16 6-419 0 0,-102 8 130 0 0,4-1 205 0 0,2 1 0 0 0,-1 2 0 0 0,1 0 0 0 0,1 3 0 0 0,0 0-1 0 0,2 2 1 0 0,0 1 0 0 0,-24 21-41 0 0,40-30 97 0 0,0 2 0 0 0,1-1-1 0 0,0 2 1 0 0,1-1 0 0 0,0 1 0 0 0,1 1-1 0 0,1 0 1 0 0,0 0 0 0 0,-6 14-97 0 0,14-26 40 0 0,-1 0 0 0 0,0 0 0 0 0,0 0 0 0 0,1 0 0 0 0,-1 1 0 0 0,1-1 0 0 0,0 0 0 0 0,0 0 0 0 0,-1 0 1 0 0,1 0-1 0 0,1 0 0 0 0,-1 1 0 0 0,0-1 0 0 0,0 0 0 0 0,1 0 0 0 0,-1 0 0 0 0,1 0 0 0 0,0 0 0 0 0,0 0 0 0 0,0 0 0 0 0,0 0 0 0 0,0 0 0 0 0,0 0 0 0 0,0-1 0 0 0,0 1 0 0 0,1 0 0 0 0,0 0-40 0 0,1 0 19 0 0,-1 0 0 0 0,0 0 0 0 0,1-1 0 0 0,-1 0 0 0 0,1 1 1 0 0,-1-1-1 0 0,1 0 0 0 0,-1 0 0 0 0,1 0 0 0 0,0 0 0 0 0,0-1 0 0 0,-1 1 0 0 0,1-1 0 0 0,0 0 0 0 0,0 0 0 0 0,0 0 0 0 0,0 0 0 0 0,0 0 0 0 0,-1 0 0 0 0,3-1-19 0 0,37-9-1664 0 0,0-1 1 0 0,12-7 1663 0 0,35-18-10034 0 0,-74 28 7109 0 0,-8-1 536 0 0</inkml:trace>
  <inkml:trace contextRef="#ctx0" brushRef="#br3" timeOffset="81667.281">20606 2029 1288 0 0,'-1'-1'214'0'0,"1"1"-1"0"0,-1 0 1 0 0,1 0 0 0 0,0 0-1 0 0,-1 0 1 0 0,1 0-1 0 0,0 0 1 0 0,-1-1-1 0 0,1 1 1 0 0,0 0 0 0 0,-1 0-1 0 0,1 0 1 0 0,0-1-1 0 0,-1 1 1 0 0,1 0-1 0 0,0 0 1 0 0,-1-1 0 0 0,1 1-1 0 0,0 0 1 0 0,0-1-1 0 0,0 1 1 0 0,-1 0 0 0 0,1-1-1 0 0,0 1 1 0 0,0-1-1 0 0,0 1 1 0 0,0 0-1 0 0,0-1 1 0 0,0 1 0 0 0,-1 0-1 0 0,1-1 1 0 0,0 1-1 0 0,0-1 1 0 0,0 1-1 0 0,0 0 1 0 0,0-1 0 0 0,1 1-1 0 0,-1-1 1 0 0,0 1-1 0 0,0-1-213 0 0,17-5 5077 0 0,-4 2-5657 0 0,4-1 497 0 0,0 1-1 0 0,0 1 1 0 0,0 0-1 0 0,1 1 84 0 0,20-3-2309 0 0,-30 4 930 0 0,-1 1 0 0 0,0 0 0 0 0,0 0 0 0 0,0 1 0 0 0,1 0 0 0 0,-1 0 0 0 0,7 2 1379 0 0,-5-3-2024 0 0</inkml:trace>
  <inkml:trace contextRef="#ctx0" brushRef="#br3" timeOffset="82025.573">20901 1796 2513 0 0,'12'-32'6226'0'0,"-10"29"-4463"0"0,-1 4-254 0 0,-4 19 74 0 0,-10 42-929 0 0,4-22-49 0 0,1 1-1 0 0,1 7-604 0 0,6-33-800 0 0,1-1 0 0 0,0 0 0 0 0,1 7 800 0 0,0-12-1274 0 0,1 0 0 0 0,0 0 0 0 0,0 0 0 0 0,0-1 0 0 0,4 8 1274 0 0,1-3-3004 0 0,4-3-479 0 0</inkml:trace>
  <inkml:trace contextRef="#ctx0" brushRef="#br3" timeOffset="82026.573">21060 1755 1488 0 0,'-2'-17'4953'0'0,"1"11"-2138"0"0,-1 13-449 0 0,-21 84 327 0 0,-4 126-2700 0 0,18-71-8190 0 0,7-117 4985 0 0,-1-4 321 0 0</inkml:trace>
  <inkml:trace contextRef="#ctx0" brushRef="#br3" timeOffset="82375.738">20667 2322 5017 0 0,'0'0'106'0'0,"-1"0"0"0"0,0-1 0 0 0,1 1 0 0 0,-1 0 1 0 0,1 0-1 0 0,-1-1 0 0 0,1 1 0 0 0,-1 0 0 0 0,1-1 0 0 0,-1 1 0 0 0,1-1 0 0 0,-1 1 0 0 0,1-1 0 0 0,-1 1 0 0 0,1-1 1 0 0,0 1-1 0 0,-1-1 0 0 0,1 1 0 0 0,0-1 0 0 0,-1 0 0 0 0,1 1 0 0 0,0-1 0 0 0,0 1 0 0 0,0-1 0 0 0,0 0 0 0 0,-1 1 0 0 0,1-1 1 0 0,0 0-1 0 0,0 1 0 0 0,0-1 0 0 0,0 1 0 0 0,1-2-106 0 0,-1 1 105 0 0,1 0 0 0 0,0 0 0 0 0,0 0 0 0 0,0 0 0 0 0,0 0 0 0 0,0 0 0 0 0,0 0 0 0 0,0 0 1 0 0,0 1-1 0 0,0-1 0 0 0,0 0 0 0 0,0 0 0 0 0,1 1 0 0 0,0-1-105 0 0,8-3 299 0 0,-1 1 1 0 0,1 0-1 0 0,0 0 1 0 0,1 1-300 0 0,21-4 1106 0 0,0 3 0 0 0,0 0 0 0 0,8 2-1106 0 0,-37 1 71 0 0,0 0-1 0 0,1 0 1 0 0,-1 0 0 0 0,1 1-1 0 0,-1 0 1 0 0,0-1 0 0 0,1 1-1 0 0,-1 0 1 0 0,0 1-1 0 0,0-1 1 0 0,0 0 0 0 0,1 1-1 0 0,-2 0 1 0 0,1 0 0 0 0,0 0-1 0 0,0 0 1 0 0,-1 0 0 0 0,3 3-71 0 0,-2-1 82 0 0,0 0 1 0 0,0 0 0 0 0,0 1 0 0 0,-1-1 0 0 0,1 1 0 0 0,-1 0 0 0 0,-1 0-1 0 0,1 0 1 0 0,0 0 0 0 0,-1 0 0 0 0,0 3-83 0 0,1 13-220 0 0,-1-1 1 0 0,0 1-1 0 0,-2-1 0 0 0,0 1 0 0 0,-4 14 220 0 0,-8 29-3186 0 0,8-42-2325 0 0,1 0 0 0 0,-1 9 5511 0 0,2-22-1267 0 0</inkml:trace>
  <inkml:trace contextRef="#ctx0" brushRef="#br3" timeOffset="82703.841">21534 1822 6441 0 0,'0'2'598'0'0,"0"0"0"0"0,0 0 0 0 0,-1-1 0 0 0,1 1 0 0 0,-1 0 0 0 0,1 0 0 0 0,-1 0 0 0 0,0-1 0 0 0,1 1 0 0 0,-1-1 0 0 0,0 1 0 0 0,0 0-598 0 0,-26 28 1217 0 0,13-17-496 0 0,-156 186 2040 0 0,48-54-2134 0 0,118-138-1943 0 0,12-11 260 0 0,15-13-348 0 0,33-37-859 0 0,-44 40 2281 0 0,1 1 1 0 0,1 0-1 0 0,0 1 0 0 0,0 1 1 0 0,1 0-1 0 0,1 1 0 0 0,-1 1 1 0 0,6-2-19 0 0,-20 10-1 0 0,1 0 0 0 0,-1 1 1 0 0,1-1-1 0 0,-1 1 0 0 0,1-1 0 0 0,-1 1 1 0 0,1 0-1 0 0,0-1 0 0 0,-1 1 0 0 0,1 0 1 0 0,0 0-1 0 0,-1 0 0 0 0,1 0 0 0 0,0 0 0 0 0,-1 1 1 0 0,1-1-1 0 0,-1 0 0 0 0,1 1 0 0 0,-1-1 1 0 0,1 1-1 0 0,-1 0 0 0 0,1-1 0 0 0,-1 1 1 0 0,1 0-1 0 0,-1 0 0 0 0,0 0 0 0 0,1 0 1 0 0,-1 0-1 0 0,0 0 0 0 0,0 0 0 0 0,0 1 1 0 0,0-1-1 0 0,0 0 0 0 0,0 1 0 0 0,0-1 1 0 0,0 1-1 0 0,0-1 0 0 0,-1 1 0 0 0,1-1 1 0 0,-1 1-1 0 0,1-1 0 0 0,-1 1 0 0 0,0-1 1 0 0,1 1 0 0 0,2 12-618 0 0,-1 0 1 0 0,0-1-1 0 0,-1 1 1 0 0,0 0-1 0 0,-1 4 618 0 0,0 0-2190 0 0,-1 45-4355 0 0,-3-46 5358 0 0</inkml:trace>
  <inkml:trace contextRef="#ctx0" brushRef="#br3" timeOffset="83040.995">21092 2419 7154 0 0,'0'-1'355'0'0,"1"0"1"0"0,-1 0 0 0 0,1-1 0 0 0,0 1-1 0 0,-1 0 1 0 0,1 0 0 0 0,0 0 0 0 0,0 0-1 0 0,0 0 1 0 0,0 0 0 0 0,0 0-1 0 0,0 1 1 0 0,0-1 0 0 0,0 0 0 0 0,0 0-1 0 0,1 1-355 0 0,25-9 2333 0 0,34 4-1598 0 0,-49 5-183 0 0,39-2-447 0 0,5 0 319 0 0,25 2-424 0 0,-14 9-3714 0 0,-54-6 657 0 0,1 0 0 0 0,0 1 0 0 0,8 5 3057 0 0,-3-1-4101 0 0</inkml:trace>
  <inkml:trace contextRef="#ctx0" brushRef="#br4" timeOffset="84786">22776 1956 2737 0 0,'5'1'973'0'0,"-1"0"1"0"0,1 1-1 0 0,0-1 1 0 0,-1 1-1 0 0,1 0 1 0 0,-1 0 0 0 0,1 0-1 0 0,-1 1 1 0 0,0 0-1 0 0,0-1 1 0 0,0 1-1 0 0,3 4-973 0 0,2 3 956 0 0,-1 1 1 0 0,0 0-1 0 0,0 0 0 0 0,0 2-956 0 0,-4-7 280 0 0,60 110 942 0 0,-16-28-844 0 0,27 50-824 0 0,-54-91-2310 0 0,-3 2-3312 0 0,-9-31 1379 0 0,5-2 2212 0 0,-6-9 936 0 0,-3 2-598 0 0</inkml:trace>
  <inkml:trace contextRef="#ctx0" brushRef="#br4" timeOffset="85118.469">23185 1883 2184 0 0,'7'-5'7177'0'0,"-11"14"-4932"0"0,-12 15-944 0 0,-73 89 2274 0 0,2-1-2500 0 0,10-21-1583 0 0,-66 99 508 0 0,123-162-1057 0 0,14-20-616 0 0,-1 1 1 0 0,1 0-1 0 0,1 1 1 0 0,-4 6 1672 0 0,9-15-205 0 0,0-1 1 0 0,0 1-1 0 0,-1-1 0 0 0,1 1 1 0 0,0 0-1 0 0,0-1 0 0 0,0 1 1 0 0,0 0-1 0 0,0-1 0 0 0,0 1 1 0 0,0 0-1 0 0,0-1 0 0 0,0 1 1 0 0,0 0-1 0 0,0-1 0 0 0,0 1 1 0 0,1 0-1 0 0,-1-1 0 0 0,0 1 205 0 0,13 22-4845 0 0</inkml:trace>
  <inkml:trace contextRef="#ctx0" brushRef="#br4" timeOffset="85458.965">23357 1863 1184 0 0,'8'-8'1243'0'0,"1"1"0"0"0,-1 0 0 0 0,1 0 0 0 0,1 1-1 0 0,-1 0 1 0 0,1 1 0 0 0,0 0 0 0 0,0 0 0 0 0,2 1-1243 0 0,9-3 952 0 0,0 1 0 0 0,0 1 0 0 0,1 1 0 0 0,2 1-952 0 0,-22 3 12 0 0,-1 0 1 0 0,1-1-1 0 0,-1 1 0 0 0,1 0 1 0 0,-1 0-1 0 0,1 0 0 0 0,-1 0 1 0 0,1 0-1 0 0,-1 0 1 0 0,1 1-1 0 0,-1-1 0 0 0,0 0 1 0 0,1 1-1 0 0,-1-1 0 0 0,1 1 1 0 0,-1-1-1 0 0,0 1 0 0 0,1 0 1 0 0,-1 0-1 0 0,0 0 0 0 0,0 0 1 0 0,1-1-1 0 0,-1 1 0 0 0,0 1 1 0 0,0-1-1 0 0,0 0 0 0 0,0 0 1 0 0,-1 0-1 0 0,1 1 0 0 0,0-1 1 0 0,0 0-1 0 0,-1 1 0 0 0,1-1 1 0 0,-1 0-1 0 0,1 1 0 0 0,-1-1 1 0 0,1 1-1 0 0,-1-1 0 0 0,0 1 1 0 0,0-1-1 0 0,0 1 0 0 0,0-1 1 0 0,0 1-1 0 0,0-1 0 0 0,0 1 1 0 0,-1 0-13 0 0,1 6 35 0 0,-2 0 1 0 0,1 0-1 0 0,-1 0 1 0 0,0 0 0 0 0,0 0-1 0 0,-1-1 1 0 0,0 1-1 0 0,-2 1-35 0 0,-20 33-491 0 0,-1 0-1 0 0,-3-2 0 0 0,-1-1 0 0 0,-35 33 492 0 0,51-58-714 0 0,10-11 297 0 0,1 0 1 0 0,-1 0-1 0 0,1 0 0 0 0,0 0 0 0 0,0 1 0 0 0,-2 3 417 0 0,22-20-3411 0 0,23-18 3001 0 0,-17 11 453 0 0,1 0 0 0 0,0 1 0 0 0,20-10-43 0 0,-40 27 48 0 0,1 0 1 0 0,0-1-1 0 0,0 2 0 0 0,0-1 0 0 0,1 0 0 0 0,-1 1 0 0 0,0 0 0 0 0,0 0 0 0 0,1 1 0 0 0,-1 0 0 0 0,3-1-48 0 0,-6 2-10 0 0,0-1 0 0 0,0 0 0 0 0,0 0 0 0 0,-1 1-1 0 0,1-1 1 0 0,0 1 0 0 0,0-1 0 0 0,0 1 0 0 0,0 0-1 0 0,0 0 1 0 0,-1 0 0 0 0,1 0 0 0 0,0 0 0 0 0,-1 0-1 0 0,1 0 1 0 0,-1 0 0 0 0,1 1 0 0 0,-1-1 0 0 0,0 1-1 0 0,0-1 1 0 0,1 1 0 0 0,-1-1 0 0 0,0 1 0 0 0,0 0-1 0 0,0 0 1 0 0,-1-1 0 0 0,1 1 0 0 0,0 0 0 0 0,-1 0-1 0 0,1 0 1 0 0,-1 0 0 0 0,0 0 10 0 0,2 6-929 0 0,-1 0-1 0 0,-1 1 1 0 0,0-1-1 0 0,0 0 0 0 0,-1 1 1 0 0,1-1-1 0 0,-3 5 930 0 0,-3-3-1844 0 0</inkml:trace>
  <inkml:trace contextRef="#ctx0" brushRef="#br4" timeOffset="85802.72">23482 2166 2401 0 0,'2'-4'1528'0'0,"0"2"-672"0"0,0 2-400 0 0,2-2-120 0 0,-4 10-232 0 0,2 2-336 0 0,0 2-272 0 0,-2 2-344 0 0,2-4-312 0 0,0 0-233 0 0,2 8-135 0 0,-6-4 1520 0 0</inkml:trace>
  <inkml:trace contextRef="#ctx0" brushRef="#br4" timeOffset="85803.72">23272 2329 4313 0 0,'-2'0'303'0'0,"1"0"0"0"0,0 0 0 0 0,-1 1 0 0 0,1-1 0 0 0,0 0 0 0 0,-1 1 0 0 0,1-1 0 0 0,0 1 1 0 0,0-1-1 0 0,-1 1 0 0 0,1 0 0 0 0,0-1 0 0 0,0 1 0 0 0,0 0 0 0 0,0 0 0 0 0,-1 0-303 0 0,2 4 1610 0 0,13-7-964 0 0,9-4-343 0 0,2 1-1 0 0,-1 2 0 0 0,0 0 0 0 0,18 1-302 0 0,45-7-840 0 0,-85 9 826 0 0,17-3-1209 0 0,-1 0 0 0 0,1 2 0 0 0,0-1-1 0 0,0 2 1 0 0,3 1 1223 0 0,2 0-2742 0 0,-2-4-165 0 0</inkml:trace>
  <inkml:trace contextRef="#ctx0" brushRef="#br4" timeOffset="86183.655">23752 1891 3593 0 0,'2'-6'383'0'0,"17"-34"1898"0"0,-18 38-2059 0 0,1-1 0 0 0,-1 1 0 0 0,0 0 0 0 0,1 0 0 0 0,-1 0 0 0 0,1 0-1 0 0,0 0 1 0 0,0 1 0 0 0,0-1 0 0 0,0 0 0 0 0,0 1 0 0 0,0-1-1 0 0,0 1 1 0 0,1 0-222 0 0,-3 1 127 0 0,1-1-1 0 0,-1 1 0 0 0,1 0 1 0 0,-1 0-1 0 0,1 0 1 0 0,-1 1-1 0 0,0-1 0 0 0,1 0 1 0 0,-1 0-1 0 0,1 0 1 0 0,-1 0-1 0 0,1 0 0 0 0,-1 0 1 0 0,0 1-1 0 0,1-1 0 0 0,-1 0 1 0 0,1 0-1 0 0,-1 1 1 0 0,0-1-1 0 0,1 0 0 0 0,-1 1 1 0 0,0-1-1 0 0,1 0 0 0 0,-1 1 1 0 0,0-1-1 0 0,0 0 1 0 0,1 1-1 0 0,-1-1 0 0 0,0 1 1 0 0,0-1-1 0 0,0 0 1 0 0,0 1-1 0 0,1-1 0 0 0,-1 1 1 0 0,0-1-1 0 0,0 1 0 0 0,0-1 1 0 0,0 1-1 0 0,0-1 1 0 0,0 0-1 0 0,0 1 0 0 0,0-1 1 0 0,0 1-1 0 0,0-1 1 0 0,0 1-1 0 0,-1-1 0 0 0,1 1-126 0 0,-3 30 1330 0 0,2-23-779 0 0,-14 126 1883 0 0,6-58-2899 0 0,0 71 465 0 0,12 33-2056 0 0,6-61-3657 0 0,-9-118 1853 0 0,0-6 1374 0 0,-2-75 473 0 0,5 55 2697 0 0,1 1 1 0 0,3-10-685 0 0,-5 25 364 0 0,1 0 1 0 0,-1 1-1 0 0,2-1 1 0 0,-1 0-1 0 0,1 1 1 0 0,1 0-1 0 0,0 0 1 0 0,0 0-365 0 0,-3 6 64 0 0,0 0 1 0 0,0 0-1 0 0,0 0 1 0 0,0 0-1 0 0,1 0 1 0 0,-1 1 0 0 0,0-1-1 0 0,1 1 1 0 0,-1-1-1 0 0,1 1 1 0 0,0 0-1 0 0,-1 0 1 0 0,1 0 0 0 0,0 1-1 0 0,0-1 1 0 0,0 1-1 0 0,0-1 1 0 0,-1 1-1 0 0,2 0-64 0 0,8 0-724 0 0,1 1-1 0 0,-1 0 0 0 0,13 3 725 0 0,4 0-3063 0 0,-9-1 998 0 0,-3-3 839 0 0</inkml:trace>
  <inkml:trace contextRef="#ctx0" brushRef="#br4" timeOffset="86522.041">24119 1867 3761 0 0,'3'0'4551'0'0,"9"0"1088"0"0,26-3-4133 0 0,-20 0-1168 0 0,0 1 1 0 0,0 0 0 0 0,6 2-339 0 0,12-1 20 0 0,-20 0-314 0 0,0 1 0 0 0,0 0 0 0 0,0 2 0 0 0,3 0 294 0 0,-13-1-570 0 0,1 1 0 0 0,0-1 0 0 0,-1 2-1 0 0,1-1 1 0 0,1 1 570 0 0,-5-1-523 0 0,-1-1 0 0 0,0 0 0 0 0,1 1 0 0 0,-1-1 0 0 0,0 1 0 0 0,0-1 0 0 0,0 1 0 0 0,0 0 0 0 0,0 0 0 0 0,-1 0 0 0 0,1 0 0 0 0,-1 0 0 0 0,1 1 523 0 0,0 3-2938 0 0,-8-5 217 0 0</inkml:trace>
  <inkml:trace contextRef="#ctx0" brushRef="#br4" timeOffset="86849.961">24246 1881 4881 0 0,'1'23'6696'0'0,"-1"14"-4489"0"0,-1-24-2130 0 0,0 0-1 0 0,1 0 0 0 0,1 0 1 0 0,0 0-1 0 0,0 0 0 0 0,1 0 1 0 0,1 0-1 0 0,0-1 0 0 0,4 9-76 0 0,11 22-3712 0 0,6-4-4900 0 0,-18-33 6473 0 0</inkml:trace>
  <inkml:trace contextRef="#ctx0" brushRef="#br4" timeOffset="86850.961">24488 1867 3457 0 0,'0'-3'612'0'0,"1"1"0"0"0,-1-1 0 0 0,0 1 0 0 0,0-1 0 0 0,0 1 1 0 0,-1 0-1 0 0,1-1 0 0 0,-1 1 0 0 0,0-3-612 0 0,-8 25 3701 0 0,2 1-3189 0 0,0 0 1 0 0,1 1 0 0 0,1 0 0 0 0,1 6-513 0 0,-1 6-375 0 0,-4 38-2184 0 0,5-23-3029 0 0,5-29 2699 0 0,10 9-290 0 0</inkml:trace>
  <inkml:trace contextRef="#ctx0" brushRef="#br4" timeOffset="87191.974">24202 2196 2561 0 0,'0'-1'255'0'0,"-1"0"0"0"0,0 0 0 0 0,1-1 1 0 0,0 1-1 0 0,-1 0 0 0 0,1 0 0 0 0,0-1 1 0 0,0 1-1 0 0,-1 0 0 0 0,1 0 0 0 0,0-1 1 0 0,0 1-1 0 0,0 0 0 0 0,1-1 0 0 0,-1 1 1 0 0,0 0-1 0 0,0 0 0 0 0,1-1 0 0 0,-1 1 1 0 0,1 0-1 0 0,-1 0 0 0 0,1 0 1 0 0,-1 0-1 0 0,1-1 0 0 0,0 1 0 0 0,-1 0 1 0 0,1 0-1 0 0,0 0 0 0 0,0 0 0 0 0,0 0 1 0 0,0 1-1 0 0,0-1 0 0 0,0 0 0 0 0,0 0 1 0 0,0 1-1 0 0,1-1-255 0 0,4-2 179 0 0,1 2 1 0 0,-1-1-1 0 0,1 1 1 0 0,-1-1-1 0 0,1 2 1 0 0,-1-1 0 0 0,1 1-180 0 0,22-3 116 0 0,15-5-1476 0 0,46-2 1360 0 0,-84 10-1053 0 0,-1 0 0 0 0,1 1 0 0 0,0 0 0 0 0,0 0 0 0 0,0 1 1 0 0,-1-1-1 0 0,1 1 0 0 0,-1 0 0 0 0,3 2 1053 0 0,-1-1-2279 0 0</inkml:trace>
  <inkml:trace contextRef="#ctx0" brushRef="#br4" timeOffset="87192.974">24286 2232 4553 0 0,'-2'0'373'0'0,"1"1"-1"0"0,-1-1 1 0 0,1 1-1 0 0,0-1 1 0 0,0 1 0 0 0,-1 0-1 0 0,1-1 1 0 0,0 1 0 0 0,0 0-1 0 0,0 0 1 0 0,0 0-1 0 0,0 0 1 0 0,0 0 0 0 0,0 0-1 0 0,0 0 1 0 0,0 1-373 0 0,-9 23 2633 0 0,9-13-2373 0 0,0 0 1 0 0,0 0-1 0 0,2 11-260 0 0,-1-9 330 0 0,0-3 89 0 0,-1 5-1519 0 0,2-1 1 0 0,0 0-1 0 0,3 16 1100 0 0,-4-28-496 0 0,1 0 0 0 0,0 0-1 0 0,-1 0 1 0 0,1 0 0 0 0,1 0 0 0 0,-1 0 0 0 0,0 0 0 0 0,1 0 0 0 0,-1-1 0 0 0,1 1-1 0 0,0 0 1 0 0,0-1 0 0 0,0 1 0 0 0,0-1 0 0 0,0 0 0 0 0,1 0 0 0 0,-1 0 0 0 0,1 0-1 0 0,-1 0 1 0 0,1 0 0 0 0,1 0 496 0 0,7 0-952 0 0</inkml:trace>
  <inkml:trace contextRef="#ctx0" brushRef="#br4" timeOffset="87522.227">24466 2196 1416 0 0,'-4'0'1769'0'0,"2"2"-401"0"0,-2 2-88 0 0,-2 0-344 0 0,0 6-183 0 0,0 2-281 0 0,0-2-344 0 0,0 10 48 0 0,2-1-200 0 0,-4-7-80 0 0,4 10-72 0 0,-3-10-296 0 0,1 0-129 0 0,-2 10-247 0 0,0-2-440 0 0,0 1-416 0 0,-2 1-425 0 0,-4-2 1185 0 0</inkml:trace>
  <inkml:trace contextRef="#ctx0" brushRef="#br4" timeOffset="87523.227">23924 2597 3497 0 0,'-34'6'6059'0'0,"31"-5"-3888"0"0,21-4-803 0 0,15-4 1432 0 0,21-7-2800 0 0,-23 5 762 0 0,0 1 1 0 0,0 2-763 0 0,70-11 1138 0 0,-28 4-796 0 0,2 3 0 0 0,-1 3 0 0 0,21 2-342 0 0,-23 8-2062 0 0,10 4 2062 0 0,-68-5-966 0 0,0 1 0 0 0,0 0-1 0 0,0 1 1 0 0,0 1-1 0 0,1 1 967 0 0,35 18-7010 0 0,-25-11 1546 0 0</inkml:trace>
  <inkml:trace contextRef="#ctx0" brushRef="#br4" timeOffset="88444">25683 1932 1960 0 0,'-11'19'7953'0'0,"11"-17"-7704"0"0,0 0-1 0 0,-1 0 0 0 0,1-1 0 0 0,0 1 0 0 0,0 0 0 0 0,0-1 1 0 0,0 1-1 0 0,1 0 0 0 0,-1-1 0 0 0,0 1 0 0 0,1 0 0 0 0,-1-1 1 0 0,1 1-1 0 0,-1 0 0 0 0,1-1 0 0 0,0 1 0 0 0,0 0-248 0 0,30 62 2241 0 0,32 46-2241 0 0,-25-56-2856 0 0,0 1-7762 0 0,-33-47 7727 0 0</inkml:trace>
  <inkml:trace contextRef="#ctx0" brushRef="#br4" timeOffset="88772.153">26056 1891 4009 0 0,'-4'2'569'0'0,"0"1"-1"0"0,1-1 1 0 0,-1 1 0 0 0,0 0-1 0 0,1 1 1 0 0,0-1 0 0 0,0 1-1 0 0,0-1 1 0 0,0 1 0 0 0,1 0-1 0 0,-1 0 1 0 0,1 0 0 0 0,0 1-569 0 0,-7 15 934 0 0,1-1 0 0 0,-2 10-934 0 0,0 1 897 0 0,-36 85 3100 0 0,-46 81-3997 0 0,52-125 162 0 0,-2 0 1 0 0,-4-3 0 0 0,-10 8-163 0 0,18-28-986 0 0,-8 9-2236 0 0,19-20-3082 0 0,18-28 2586 0 0,-3-11-480 0 0</inkml:trace>
  <inkml:trace contextRef="#ctx0" brushRef="#br4" timeOffset="89115.705">26239 1928 3585 0 0,'69'-27'6670'0'0,"-38"15"-5289"0"0,-1 1 0 0 0,20-4-1381 0 0,-32 9 71 0 0,-14 4-66 0 0,0 0 0 0 0,0 1 0 0 0,1 0 0 0 0,-1-1 0 0 0,1 1 0 0 0,-1 1 0 0 0,1-1 0 0 0,-1 1 0 0 0,1 0 0 0 0,0 0 0 0 0,-1 0 0 0 0,2 0-5 0 0,-6 1 15 0 0,1 0 0 0 0,-1-1 0 0 0,0 1 1 0 0,1 0-1 0 0,-1-1 0 0 0,0 1 0 0 0,1 0 0 0 0,-1-1 0 0 0,0 1 0 0 0,0 0 0 0 0,0 0 0 0 0,1-1 0 0 0,-1 1 1 0 0,0 0-1 0 0,0 0 0 0 0,0 0 0 0 0,0-1 0 0 0,-1 1 0 0 0,1 0 0 0 0,0 0 0 0 0,0-1 0 0 0,0 1 0 0 0,-1 0 1 0 0,1 0-1 0 0,0-1 0 0 0,-1 1 0 0 0,1 0 0 0 0,0-1 0 0 0,-1 1 0 0 0,1 0 0 0 0,-1-1 0 0 0,1 1 0 0 0,-1 0-15 0 0,-17 24 125 0 0,-20 15-150 0 0,-1-2-1 0 0,-2-2 1 0 0,-2-2-1 0 0,-21 13 26 0 0,20-15-365 0 0,42-30 271 0 0,-1 0 1 0 0,1 0-1 0 0,-1 0 0 0 0,0-1 1 0 0,0 1-1 0 0,0-1 0 0 0,0 0 1 0 0,-2 1 93 0 0,10-5-187 0 0,-1 1-1 0 0,1-1 1 0 0,0-1 0 0 0,-1 1 0 0 0,0-1 0 0 0,2-1 187 0 0,23-18 73 0 0,2 4-9 0 0,-14 8 151 0 0,1 1 0 0 0,-1 0-1 0 0,19-6-214 0 0,-4 2 247 0 0,-22 9-170 0 0,1 0 0 0 0,0 1 0 0 0,0 1 0 0 0,0-1 1 0 0,0 2-1 0 0,1-1-77 0 0,-8 3-39 0 0,-1 0 1 0 0,0 0-1 0 0,0 0 0 0 0,0 0 0 0 0,0 0 1 0 0,0 1-1 0 0,0-1 0 0 0,0 1 1 0 0,0 0-1 0 0,0 0 0 0 0,0 0 1 0 0,0 0-1 0 0,0 0 0 0 0,-1 1 1 0 0,1 0-1 0 0,0-1 0 0 0,-1 1 1 0 0,1 0-1 0 0,-1 0 0 0 0,0 0 1 0 0,0 0-1 0 0,0 1 0 0 0,0-1 1 0 0,0 1-1 0 0,0-1 39 0 0,1 3-541 0 0,0 0 1 0 0,-1 0-1 0 0,0 1 1 0 0,0-1 0 0 0,0 0-1 0 0,0 1 1 0 0,-1-1-1 0 0,0 1 1 0 0,0 0-1 0 0,-1-1 1 0 0,1 1-1 0 0,-1 0 1 0 0,-1 0-1 0 0,1-1 1 0 0,-1 1-1 0 0,0 0 1 0 0,0-1-1 0 0,0 1 1 0 0,-1-1 540 0 0,-7 12-1679 0 0</inkml:trace>
  <inkml:trace contextRef="#ctx0" brushRef="#br4" timeOffset="89460.745">26328 2172 3641 0 0,'-2'0'2768'0'0,"2"-2"-1599"0"0,0 2-433 0 0,4 2-360 0 0,-8 6-272 0 0,6 4-176 0 0,-2 2-536 0 0,2 4-392 0 0,0-4-409 0 0,0 4-639 0 0,-2-1-41 0 0,-4-3 529 0 0</inkml:trace>
  <inkml:trace contextRef="#ctx0" brushRef="#br4" timeOffset="89788.791">26028 2406 3713 0 0,'-11'10'3024'0'0,"11"-10"-2992"0"0,0 0-1 0 0,0 0 0 0 0,0 0 1 0 0,0 0-1 0 0,1 0 0 0 0,-1 0 1 0 0,0 0-1 0 0,0 0 0 0 0,0 0 1 0 0,0 0-1 0 0,0 0 0 0 0,0 0 0 0 0,0 0 1 0 0,0 0-1 0 0,0 0 0 0 0,0 0 1 0 0,0 0-1 0 0,0 0 0 0 0,0 0 1 0 0,0 0-1 0 0,0 0 0 0 0,0 0 1 0 0,0 0-1 0 0,0 0 0 0 0,0 0 1 0 0,0 0-1 0 0,0 0 0 0 0,1 0 0 0 0,-1 0 1 0 0,0 0-1 0 0,0 0 0 0 0,0 0 1 0 0,0 0-1 0 0,0 1 0 0 0,0-1 1 0 0,0 0-1 0 0,0 0 0 0 0,0 0 1 0 0,0 0-1 0 0,0 0 0 0 0,0 0 0 0 0,0 0 1 0 0,0 0-1 0 0,0 0 0 0 0,0 0 1 0 0,0 0-1 0 0,0 0 0 0 0,0 0 1 0 0,0 0-1 0 0,0 0 0 0 0,0 0 1 0 0,0 0-1 0 0,0 0 0 0 0,0 0 1 0 0,-1 1-1 0 0,1-1 0 0 0,0 0 0 0 0,0 0 1 0 0,0 0-32 0 0,22-8 1421 0 0,-11 3-1218 0 0,8-1 199 0 0,1 1 1 0 0,-1 1-1 0 0,14-1-402 0 0,24-6 647 0 0,12-2-979 0 0,0 3-1 0 0,58-1 333 0 0,-116 10-927 0 0,0 1-1 0 0,-1 1 0 0 0,1 0 1 0 0,0 0-1 0 0,-1 1 0 0 0,1 0 0 0 0,-1 1 1 0 0,1 0-1 0 0,-1 1 0 0 0,0 0 1 0 0,3 2 927 0 0,3 1-1186 0 0</inkml:trace>
  <inkml:trace contextRef="#ctx0" brushRef="#br4" timeOffset="90116.843">26764 1847 1776 0 0,'6'-11'7457'0'0,"-13"24"-4453"0"0,-12 26-1183 0 0,8-2-441 0 0,-68 237 2089 0 0,63-204-5388 0 0,2 0 1 0 0,-3 69 1918 0 0,17-120-2232 0 0,1-17-471 0 0,1-13 1104 0 0,3-69 30 0 0,-5 57 2444 0 0,2-1-1 0 0,0 1 0 0 0,1 0 1 0 0,2 0-1 0 0,0 0 0 0 0,4-8-874 0 0,-8 29 106 0 0,-1 0 1 0 0,1 0-1 0 0,0 1 0 0 0,0-1 0 0 0,0 0 0 0 0,0 0 1 0 0,0 1-1 0 0,0-1 0 0 0,0 1 0 0 0,0-1 0 0 0,1 1 1 0 0,-1 0-1 0 0,0-1 0 0 0,1 1 0 0 0,0 0 0 0 0,-1 0 0 0 0,1 0 1 0 0,-1 0-1 0 0,1 0 0 0 0,0 0 0 0 0,0 1 0 0 0,0-1 1 0 0,-1 0-1 0 0,1 1 0 0 0,0 0 0 0 0,0-1-106 0 0,5 1 30 0 0,-1 0 0 0 0,1 1 0 0 0,-1-1 0 0 0,1 1 0 0 0,-1 1-1 0 0,1-1 1 0 0,0 1-30 0 0,0 0-360 0 0,0 0 0 0 0,0-1-1 0 0,0 0 1 0 0,1 0 0 0 0,4 0 360 0 0,82-3-10880 0 0,-78 0 8386 0 0</inkml:trace>
  <inkml:trace contextRef="#ctx0" brushRef="#br4" timeOffset="90477.991">27044 1926 6041 0 0,'2'-3'684'0'0,"0"1"0"0"0,1-1 0 0 0,-1 0 1 0 0,1 1-1 0 0,0-1 0 0 0,-1 1 0 0 0,1 0 0 0 0,2-2-684 0 0,28-11 2143 0 0,-14 10-2095 0 0,0 1-1 0 0,17-2-47 0 0,-13 2 398 0 0,-4 0-578 0 0,1 1 1 0 0,0 0 0 0 0,0 2 0 0 0,0 0 0 0 0,0 1-1 0 0,0 1 1 0 0,0 1 0 0 0,9 3 179 0 0,-6 8-3528 0 0,-23-13 3374 0 0,1 0 0 0 0,-1 0 1 0 0,1 1-1 0 0,-1-1 0 0 0,1 0 1 0 0,-1 1-1 0 0,0-1 1 0 0,1 0-1 0 0,-1 1 0 0 0,1-1 1 0 0,-1 0-1 0 0,0 1 0 0 0,0-1 1 0 0,1 1-1 0 0,-1-1 1 0 0,0 1-1 0 0,1-1 0 0 0,-1 1 1 0 0,0-1-1 0 0,0 1 0 0 0,0-1 1 0 0,0 1-1 0 0,0-1 1 0 0,1 1-1 0 0,-1-1 0 0 0,0 1 1 0 0,0-1-1 0 0,0 1 0 0 0,0-1 1 0 0,0 1-1 0 0,-1-1 0 0 0,1 1 1 0 0,0-1-1 0 0,0 1 1 0 0,0-1-1 0 0,0 1 0 0 0,0-1 1 0 0,-1 1-1 0 0,1-1 0 0 0,0 1 1 0 0,-1-1-1 0 0,1 1 1 0 0,0-1-1 0 0,-1 0 0 0 0,1 1 1 0 0,0-1-1 0 0,-1 1 154 0 0,-9 2-1959 0 0</inkml:trace>
  <inkml:trace contextRef="#ctx0" brushRef="#br4" timeOffset="90478.991">27238 1903 1528 0 0,'-16'22'7512'0'0,"7"4"-3702"0"0,7-13-3361 0 0,1 1-1 0 0,0-1 1 0 0,0 4-449 0 0,-2 31 126 0 0,2-44-270 0 0,0 6-207 0 0,-1-1 0 0 0,2 1-1 0 0,-1 0 1 0 0,1 2 351 0 0,6 13-3224 0 0,-5-24 2634 0 0,0 1 1 0 0,0 0-1 0 0,0-1 0 0 0,0 1 0 0 0,0-1 1 0 0,0 1-1 0 0,1-1 0 0 0,-1 0 1 0 0,0 1-1 0 0,1-1 0 0 0,-1 0 1 0 0,2 0 589 0 0,14 7-2457 0 0</inkml:trace>
  <inkml:trace contextRef="#ctx0" brushRef="#br4" timeOffset="90806.173">27351 1944 16 0 0,'5'-4'281'0'0,"0"0"0"0"0,0 1-1 0 0,1 0 1 0 0,-1-1 0 0 0,1 2 0 0 0,-1-1 0 0 0,1 1-1 0 0,0 0 1 0 0,1-1-281 0 0,-7 3 22 0 0,0 0 0 0 0,0 0 0 0 0,1 0 0 0 0,-1 0 0 0 0,0 0 0 0 0,0 0 0 0 0,0 0 0 0 0,0 0 0 0 0,1 0 0 0 0,-1 0 0 0 0,0 0 0 0 0,0 0 0 0 0,0 0 0 0 0,0 0 0 0 0,1 0 0 0 0,-1 0 0 0 0,0 0 0 0 0,0 0 0 0 0,0 0 0 0 0,0 0 0 0 0,1 0 0 0 0,-1 0 0 0 0,0 1 0 0 0,0-1 0 0 0,0 0 0 0 0,0 0 0 0 0,0 0 0 0 0,1 0 0 0 0,-1 0 0 0 0,0 0 0 0 0,0 0 0 0 0,0 1 0 0 0,0-1 0 0 0,0 0 0 0 0,0 0 0 0 0,0 0 0 0 0,0 0 0 0 0,0 0 0 0 0,1 1 0 0 0,-1-1 0 0 0,0 0 0 0 0,0 0 0 0 0,0 0-22 0 0,-2 11 455 0 0,-7 11-82 0 0,8-21-314 0 0,-11 27-399 0 0,1 0 1 0 0,-6 26 339 0 0,3-7-2901 0 0,6-30 2113 0 0</inkml:trace>
  <inkml:trace contextRef="#ctx0" brushRef="#br4" timeOffset="90807.173">27038 2208 3449 0 0,'10'-8'1704'0'0,"2"-2"-400"0"0,4 0-231 0 0,1-4-289 0 0,1 10-112 0 0,2 2-288 0 0,2-2-64 0 0,2 2-80 0 0,2-1-272 0 0,-1-5-160 0 0,3 6-312 0 0,-4-4-328 0 0,0-2-609 0 0,-4 6-607 0 0,-5-2-440 0 0,-5 2 103 0 0</inkml:trace>
  <inkml:trace contextRef="#ctx0" brushRef="#br4" timeOffset="91134.187">27171 2254 3265 0 0,'-4'12'1808'0'0,"0"-1"-448"0"0,0 5-199 0 0,0-2-401 0 0,2-2-408 0 0,0 2-184 0 0,2 0-272 0 0,-4 2-128 0 0,2 0-192 0 0,-2 1-328 0 0,2 1-257 0 0,0 2-255 0 0,-2-4-208 0 0,4-2-73 0 0,2 6-215 0 0,-2-12 1456 0 0</inkml:trace>
  <inkml:trace contextRef="#ctx0" brushRef="#br4" timeOffset="91135.187">27294 2210 1808 0 0,'0'-2'1449'0'0,"0"4"-249"0"0,-2 4-248 0 0,2 2-248 0 0,-2 4-296 0 0,-2 4-120 0 0,0 0-184 0 0,0-3-88 0 0,2 5-72 0 0,-2 0-328 0 0,2 2-272 0 0,0-2-216 0 0,-2 0-296 0 0,0 2-136 0 0,2-5-25 0 0,-2 3 177 0 0</inkml:trace>
  <inkml:trace contextRef="#ctx0" brushRef="#br4" timeOffset="91495.622">26802 2561 664 0 0,'-11'7'5480'0'0,"16"-5"-2996"0"0,26-7-1477 0 0,-8 1 208 0 0,183-19 4156 0 0,-12 1-4514 0 0,-161 20-1309 0 0,1 1 0 0 0,-1 2-1 0 0,2 1 453 0 0,-17 0-1997 0 0,0 1-1 0 0,0 0 1 0 0,14 6 1997 0 0,-10 1-4303 0 0,-5 2-923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5:49:43.6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114 2464 40 0 0,'2'17'843'0'0,"-1"-17"-806"0"0,-1 0-1 0 0,0 1 1 0 0,1-1-1 0 0,-1 0 1 0 0,0 0-1 0 0,0 0 1 0 0,1 1-1 0 0,-1-1 1 0 0,0 0-1 0 0,1 0 1 0 0,-1 0-1 0 0,1 0 1 0 0,-1 0-1 0 0,0 0 1 0 0,1 0-1 0 0,-1 0 1 0 0,0 0-1 0 0,1 0 1 0 0,-1 0-1 0 0,0 0 1 0 0,1 0-1 0 0,-1 0 1 0 0,1 0-1 0 0,-1 0 1 0 0,0 0 0 0 0,1 0-1 0 0,-1 0 1 0 0,0 0-1 0 0,1-1 1 0 0,-1 1-1 0 0,0 0 1 0 0,1 0-1 0 0,-1 0 1 0 0,0-1-1 0 0,0 1 1 0 0,1 0-1 0 0,-1 0 1 0 0,0-1-1 0 0,0 1 1 0 0,1 0-1 0 0,-1-1 1 0 0,0 1-1 0 0,0 0 1 0 0,0-1-1 0 0,1 1 1 0 0,-1 0-1 0 0,0-1-36 0 0,3 0 501 0 0,-1-1 1 0 0,1 1-1 0 0,-1-1 0 0 0,1 0 0 0 0,-1 0 0 0 0,1 0 0 0 0,-1 0 1 0 0,0 0-1 0 0,0 0 0 0 0,1-2-501 0 0,10-15 1820 0 0,1 1-1 0 0,0 0 1 0 0,2 1-1 0 0,5-4-1819 0 0,3-3 1719 0 0,13-19-1719 0 0,6-11 752 0 0,2 2 0 0 0,3 2 0 0 0,11-6-752 0 0,-32 31 111 0 0,12-11 252 0 0,3 1 1 0 0,33-22-364 0 0,23-5 727 0 0,34-13-727 0 0,-77 48 158 0 0,1 1 0 0 0,1 4 0 0 0,21-5-158 0 0,-25 9-15 0 0,4-4 15 0 0,-5 1-213 0 0,-44 17-1130 0 0,-20 6-2120 0 0,-26 8-3119 0 0,35-8 5808 0 0,-1-1 0 0 0,1 1 0 0 0,0 0 0 0 0,0 1 0 0 0,0-1 0 0 0,0 0 0 0 0,-1 3 774 0 0,-8 5-1806 0 0,-13 5-249 0 0</inkml:trace>
  <inkml:trace contextRef="#ctx0" brushRef="#br0" timeOffset="531.126">199 1848 1464 0 0,'-6'11'1080'0'0,"0"0"-1"0"0,1 0 0 0 0,0 1 0 0 0,0-1 0 0 0,1 1 0 0 0,1 0 1 0 0,0 0-1 0 0,0 1 0 0 0,1 8-1079 0 0,0-13 369 0 0,1 0-1 0 0,-1 0 1 0 0,0 0 0 0 0,-1 0-1 0 0,-1 5-368 0 0,-7 20 708 0 0,-19 68 1435 0 0,-15 30-2143 0 0,23-84 289 0 0,18-38-236 0 0,-1-1-1 0 0,1 1 1 0 0,1 0 0 0 0,0 0-1 0 0,0 0 1 0 0,1 0-1 0 0,0 1 1 0 0,0-1 0 0 0,1 1-1 0 0,0-1-52 0 0,-2 8 180 0 0,3-16-167 0 0,0-1 0 0 0,-1 1 0 0 0,1 0 0 0 0,0 0-1 0 0,0 0 1 0 0,-1 0 0 0 0,1 0 0 0 0,0 0 0 0 0,0 0 0 0 0,0 0 0 0 0,0 0 0 0 0,0-1 0 0 0,0 1 0 0 0,0 0 0 0 0,1 0 0 0 0,-1 0 0 0 0,0 0-1 0 0,0 0 1 0 0,1 0 0 0 0,-1 0 0 0 0,0-1 0 0 0,1 1 0 0 0,-1 0 0 0 0,1 0 0 0 0,0 0 0 0 0,-1-1 0 0 0,1 1 0 0 0,-1 0 0 0 0,1-1-1 0 0,0 1 1 0 0,0 0-13 0 0,7 7 78 0 0,-7-7-60 0 0,-1-1 1 0 0,1 1-1 0 0,0-1 0 0 0,-1 1 0 0 0,1 0 0 0 0,0-1 0 0 0,-1 1 0 0 0,1-1 0 0 0,0 0 0 0 0,0 1 0 0 0,-1-1 0 0 0,1 1 0 0 0,0-1 0 0 0,0 0 1 0 0,0 0-1 0 0,0 1 0 0 0,-1-1 0 0 0,1 0 0 0 0,0 0 0 0 0,0 0 0 0 0,0 0 0 0 0,0 0 0 0 0,0 0 0 0 0,-1 0 0 0 0,1-1 0 0 0,0 1 0 0 0,0 0 0 0 0,1-1-18 0 0,4 1 141 0 0,1 0-1 0 0,0 0 0 0 0,0 1 0 0 0,0 0 0 0 0,0 0 0 0 0,-1 1 0 0 0,2 0-140 0 0,-2-1 61 0 0,1 1-1 0 0,0-1 1 0 0,0 0 0 0 0,0 0 0 0 0,0-1 0 0 0,2 0-61 0 0,245-15 495 0 0,-195 13-436 0 0,29 1-522 0 0,-82 2-13 0 0,0 0 1 0 0,0 0-1 0 0,0 0 1 0 0,1 0-1 0 0,-1 1 1 0 0,0 0-1 0 0,-1 1 0 0 0,1-1 1 0 0,0 1 475 0 0,15 6-5262 0 0,-11-8 539 0 0,-1-4-211 0 0</inkml:trace>
  <inkml:trace contextRef="#ctx0" brushRef="#br0" timeOffset="1268.867">2056 994 4297 0 0,'-1'-5'465'0'0,"0"-1"0"0"0,0 1 1 0 0,1-1-1 0 0,0 0 0 0 0,0 1 1 0 0,1-1-1 0 0,0 1 0 0 0,0-1 1 0 0,0 1-1 0 0,0-1 0 0 0,1 1 0 0 0,0-1-465 0 0,1 1 270 0 0,-1 1-1 0 0,1 0 0 0 0,0 0 0 0 0,0 0 0 0 0,0 0 0 0 0,0 0 0 0 0,1 1 0 0 0,0 0 0 0 0,-1-1 1 0 0,1 1-1 0 0,0 1 0 0 0,1-1 0 0 0,3-1-269 0 0,37-24 1499 0 0,-28 17-1074 0 0,0 1 0 0 0,1 0 0 0 0,0 1 0 0 0,1 1-1 0 0,2 0-424 0 0,-15 6 65 0 0,7-2 68 0 0,0 0 0 0 0,1 0 0 0 0,-1 2 0 0 0,1-1 0 0 0,-1 2 0 0 0,3 0-133 0 0,-13 1 9 0 0,-1-1-1 0 0,1 2 1 0 0,-1-1-1 0 0,0 0 0 0 0,1 0 1 0 0,-1 1-1 0 0,1-1 0 0 0,-1 1 1 0 0,0 0-1 0 0,0 0 0 0 0,1 0 1 0 0,-1 0-1 0 0,0 0 0 0 0,0 0 1 0 0,0 0-1 0 0,0 1 0 0 0,0-1 1 0 0,0 1-1 0 0,-1-1 0 0 0,1 1 1 0 0,0 0-1 0 0,-1 0 0 0 0,1 0 1 0 0,-1 0-1 0 0,0 0 0 0 0,0 0 1 0 0,0 0-1 0 0,0 0 0 0 0,0 0 1 0 0,0 1-1 0 0,0-1 0 0 0,-1 0 1 0 0,1 1-1 0 0,-1-1 0 0 0,1 1 1 0 0,-1-1-1 0 0,0 0 1 0 0,0 3-9 0 0,0 9-7 0 0,-1 0 0 0 0,0 0 0 0 0,-1 0 1 0 0,-1 0-1 0 0,0-1 0 0 0,0 1 1 0 0,-2 0-1 0 0,0-1 7 0 0,-14 33-200 0 0,-16 28 200 0 0,28-61-53 0 0,-12 22-161 0 0,-2-1 0 0 0,-1 0 0 0 0,-2-2 0 0 0,-9 9 214 0 0,-28 26-211 0 0,-26 21 211 0 0,56-60-228 0 0,-23 17 228 0 0,23-23-166 0 0,-1 0 0 0 0,-1-2 0 0 0,-8 3 166 0 0,40-23-4 0 0,0 1 0 0 0,0 0 0 0 0,0-1 0 0 0,0 1-1 0 0,0-1 1 0 0,0 1 0 0 0,-1-1 0 0 0,1 0-1 0 0,0 0 1 0 0,0 1 0 0 0,0-1 0 0 0,0 0 0 0 0,0 0-1 0 0,0 0 1 0 0,-1 0 0 0 0,1 0 0 0 0,0 0-1 0 0,0 0 5 0 0,0-1-5 0 0,1 1-1 0 0,0-1 0 0 0,-1 1 0 0 0,1 0 1 0 0,0-1-1 0 0,0 1 0 0 0,0-1 0 0 0,0 1 0 0 0,0-1 1 0 0,-1 1-1 0 0,1 0 0 0 0,0-1 0 0 0,0 1 1 0 0,0-1-1 0 0,0 1 0 0 0,0-1 0 0 0,0 1 1 0 0,0-1-1 0 0,0 1 0 0 0,1-1 0 0 0,-1 1 1 0 0,0 0-1 0 0,0-1 0 0 0,0 1 0 0 0,0-1 0 0 0,1 1 1 0 0,-1-1-1 0 0,0 1 6 0 0,4-7-7 0 0,0-1 1 0 0,0 2-1 0 0,0-1 0 0 0,3-3 7 0 0,0 2 34 0 0,1 1 0 0 0,-1 0 0 0 0,1 0 0 0 0,0 0 0 0 0,1 1 0 0 0,0 0 0 0 0,0 1 0 0 0,0 0 0 0 0,0 0 0 0 0,1 1 0 0 0,0 0 0 0 0,0 1 0 0 0,3-1-34 0 0,17-3 193 0 0,0 1 0 0 0,1 1 0 0 0,26-1-193 0 0,-40 5 4 0 0,-1 0 0 0 0,0 1 0 0 0,0 1 0 0 0,1 1 0 0 0,-1 0 0 0 0,0 1 0 0 0,0 0 0 0 0,-1 2 1 0 0,1 0-1 0 0,-1 0 0 0 0,0 1 0 0 0,0 1 0 0 0,3 3-4 0 0,7 3-383 0 0,-20-11 91 0 0,0 0 0 0 0,-1 0 0 0 0,1 1-1 0 0,-1 0 1 0 0,1 0 0 0 0,-1 0 0 0 0,0 0 0 0 0,0 1-1 0 0,2 2 293 0 0,45 43-11606 0 0,-45-42 9340 0 0</inkml:trace>
  <inkml:trace contextRef="#ctx0" brushRef="#br0" timeOffset="2799.752">4254 751 3737 0 0,'23'-11'5377'0'0,"14"-2"-2173"0"0,-10 4-2178 0 0,-4 1-703 0 0,0 0 1 0 0,1 2-1 0 0,0 1 0 0 0,0 0 0 0 0,0 2 1 0 0,0 1-1 0 0,1 1 0 0 0,-1 1 0 0 0,1 1 0 0 0,-1 1 1 0 0,6 2-324 0 0,-27-3 26 0 0,1-1 0 0 0,-1 1 1 0 0,1 0-1 0 0,-1 1 0 0 0,1-1 1 0 0,-1 0-1 0 0,1 1 0 0 0,-1 0 1 0 0,3 2-27 0 0,-4-3 13 0 0,-1 1 1 0 0,1-1 0 0 0,-1 1-1 0 0,0 0 1 0 0,1 0 0 0 0,-1-1-1 0 0,0 1 1 0 0,0 0-1 0 0,0 0 1 0 0,0 0 0 0 0,-1 0-1 0 0,1 0 1 0 0,0 0 0 0 0,-1 0-1 0 0,1 0 1 0 0,-1 0 0 0 0,0 1-1 0 0,0 1-13 0 0,0 4-5 0 0,-1 1-1 0 0,0 0 0 0 0,0-1 0 0 0,-1 1 1 0 0,0-1-1 0 0,0 0 0 0 0,-1 0 1 0 0,0 0-1 0 0,-4 6 6 0 0,-9 19 14 0 0,-15 20-14 0 0,21-38 11 0 0,-32 49-315 0 0,-3-3-1 0 0,-35 36 305 0 0,6-8-3488 0 0,6 3-6576 0 0,63-85 6877 0 0</inkml:trace>
  <inkml:trace contextRef="#ctx0" brushRef="#br0" timeOffset="2800.752">4884 608 5737 0 0,'17'-4'2372'0'0,"27"-2"1467"0"0,-43 6-3746 0 0,-1 0 0 0 0,1-1 0 0 0,0 1 0 0 0,0 0 0 0 0,0 0 0 0 0,0 0 0 0 0,-1 0 0 0 0,1 0 0 0 0,0 0 0 0 0,0 1-1 0 0,0-1 1 0 0,0 0 0 0 0,-1 0 0 0 0,1 0 0 0 0,0 1 0 0 0,0-1 0 0 0,0 1 0 0 0,-1-1 0 0 0,1 0 0 0 0,0 1 0 0 0,-1-1 0 0 0,1 1 0 0 0,0 0 0 0 0,-1-1 0 0 0,1 1 0 0 0,0-1 0 0 0,-1 1 0 0 0,1 0 0 0 0,-1-1 0 0 0,0 1 0 0 0,1 0 0 0 0,-1 0 0 0 0,1 0 0 0 0,-1-1 0 0 0,0 1-93 0 0,4 85 1363 0 0,-4-1 0 0 0,-9 70-1363 0 0,3-116 70 0 0,-1 1-1 0 0,-2-1 1 0 0,-4 6-70 0 0,2-6-920 0 0,2 2 0 0 0,-5 38 920 0 0,9-54-936 0 0,-1 10-923 0 0,6-34 1537 0 0,-1 1 0 0 0,1 0 0 0 0,0 0 0 0 0,0-1 0 0 0,1 1 0 0 0,-1 0 1 0 0,0 0-1 0 0,0-1 0 0 0,1 1 0 0 0,-1 0 0 0 0,1 0 0 0 0,0-1 1 0 0,-1 1-1 0 0,1-1 0 0 0,0 1 322 0 0,-1-2-145 0 0,1 1 1 0 0,-1-1-1 0 0,0 0 1 0 0,0 1-1 0 0,1-1 1 0 0,-1 0-1 0 0,0 0 1 0 0,1 1-1 0 0,-1-1 1 0 0,0 0-1 0 0,1 0 1 0 0,-1 0-1 0 0,0 0 1 0 0,1 1-1 0 0,-1-1 1 0 0,0 0-1 0 0,1 0 0 0 0,-1 0 1 0 0,1 0-1 0 0,-1 0 1 0 0,0 0-1 0 0,1 0 1 0 0,-1 0-1 0 0,0 0 1 0 0,1 0-1 0 0,-1 0 1 0 0,1 0-1 0 0,-1 0 1 0 0,0-1-1 0 0,1 1 1 0 0,-1 0-1 0 0,0 0 1 0 0,1 0-1 0 0,-1 0 1 0 0,0-1-1 0 0,1 1 1 0 0,-1 0-1 0 0,0 0 1 0 0,1-1-1 0 0,-1 1 1 0 0,0 0-1 0 0,0 0 0 0 0,1-1 1 0 0,-1 1-1 0 0,0 0 1 0 0,0-1-1 0 0,0 1 1 0 0,0 0-1 0 0,1-1 145 0 0,8-12-1584 0 0</inkml:trace>
  <inkml:trace contextRef="#ctx0" brushRef="#br0" timeOffset="3174.693">4983 1146 8 0 0,'0'-17'1243'0'0,"0"-1"0"0"0,2 0 1 0 0,0 0-1 0 0,0 1 0 0 0,6-18-1243 0 0,-8 34 179 0 0,1-1 0 0 0,0 1 0 0 0,0 0 0 0 0,0-1 0 0 0,0 1-1 0 0,0-1 1 0 0,0 1 0 0 0,0 0 0 0 0,0 0 0 0 0,0 0 0 0 0,1 0 0 0 0,-1 0 0 0 0,1 0 0 0 0,-1 0 0 0 0,0 0 0 0 0,1 0 0 0 0,-1 1-1 0 0,1-1 1 0 0,0 0 0 0 0,-1 1 0 0 0,1-1 0 0 0,-1 1 0 0 0,1 0 0 0 0,0 0 0 0 0,-1 0 0 0 0,1 0 0 0 0,0 0 0 0 0,-1 0 0 0 0,2 0-179 0 0,8 1 253 0 0,0 0 0 0 0,0 0 0 0 0,0 1 0 0 0,4 2-253 0 0,9 1 12 0 0,35 0-2094 0 0,-47-4-31 0 0,-1-2-1 0 0,1 1 0 0 0,10-3 2114 0 0,1-2-3966 0 0</inkml:trace>
  <inkml:trace contextRef="#ctx0" brushRef="#br0" timeOffset="3549.576">5508 727 2713 0 0,'2'-4'414'0'0,"0"0"0"0"0,0 1 0 0 0,0-1 0 0 0,1 1 0 0 0,-1-1 0 0 0,1 1 0 0 0,0 0 0 0 0,0 0 0 0 0,0 0 1 0 0,0 1-1 0 0,0-1 0 0 0,1 1 0 0 0,-1 0 0 0 0,1 0 0 0 0,-1 0 0 0 0,1 0 0 0 0,0 0 0 0 0,0 1 0 0 0,0 0 0 0 0,3-1-414 0 0,11-2 198 0 0,-1 1 0 0 0,1 1-1 0 0,0 1 1 0 0,6 0-198 0 0,7-1 588 0 0,4-1-329 0 0,-17 1-46 0 0,1 0 1 0 0,13 2-214 0 0,-7 0 142 0 0,-19-1-77 0 0,0 1-1 0 0,0 0 1 0 0,0 0 0 0 0,0 1 0 0 0,0-1 0 0 0,0 1 0 0 0,0 1 0 0 0,0-1-1 0 0,0 1 1 0 0,0 0 0 0 0,-1 0 0 0 0,5 3-65 0 0,-9-4 17 0 0,-1-1 0 0 0,1 1 0 0 0,-1-1 0 0 0,0 1-1 0 0,1 0 1 0 0,-1-1 0 0 0,1 1 0 0 0,-1 0 0 0 0,0-1 0 0 0,1 1 0 0 0,-1 0 0 0 0,0-1 0 0 0,0 1 0 0 0,0 0-1 0 0,0 0 1 0 0,0-1 0 0 0,0 1 0 0 0,0 0 0 0 0,0 0 0 0 0,0-1 0 0 0,0 1 0 0 0,0 0 0 0 0,0 0 0 0 0,0-1-1 0 0,0 1 1 0 0,-1 0 0 0 0,1 0 0 0 0,0-1 0 0 0,-1 1 0 0 0,1 0 0 0 0,0-1 0 0 0,-1 1 0 0 0,0 0-17 0 0,-17 24 234 0 0,14-20-211 0 0,-13 14-37 0 0,-1-1-1 0 0,-1 0 1 0 0,-17 11 14 0 0,-27 26 128 0 0,35-27-44 0 0,-7 8-39 0 0,-2-2 1 0 0,-30 22-46 0 0,-10 12 44 0 0,71-65-18 0 0,15-9-167 0 0,104-55-98 0 0,-74 39 287 0 0,-28 14-66 0 0,1 2 1 0 0,0-1-1 0 0,0 2 1 0 0,1-1 17 0 0,-2 2-50 0 0,-4 1 47 0 0,1 1 0 0 0,-1 0 0 0 0,0 0 1 0 0,1 0-1 0 0,0 1 3 0 0,-5 1 21 0 0,0 0 1 0 0,0 0 0 0 0,0 0-1 0 0,-1 0 1 0 0,1 1-1 0 0,0-1 1 0 0,0 1 0 0 0,-1 0-1 0 0,1 0 1 0 0,0 0-1 0 0,-1 0 1 0 0,1 0 0 0 0,-1 1-1 0 0,1-1 1 0 0,0 2-22 0 0,5 3-17 0 0,-1 0-1 0 0,0 0 1 0 0,0 1 0 0 0,-1 0-1 0 0,0 0 1 0 0,0 1 0 0 0,0 0-1 0 0,-1 0 1 0 0,0 0-1 0 0,-1 1 1 0 0,0-1 0 0 0,2 8 17 0 0,6 19-1744 0 0,-8-24-1004 0 0,-1 0-1 0 0,2 0 1 0 0,3 7 2748 0 0,0-5-3197 0 0,-8-13 3168 0 0,0 0-1 0 0,0 0 0 0 0,0 0 0 0 0,0 0 0 0 0,0 0 0 0 0,0 0 1 0 0,0 0-1 0 0,0 0 0 0 0,0 0 0 0 0,0 0 0 0 0,0 0 1 0 0,0 0-1 0 0,0 0 0 0 0,0 0 0 0 0,0-1 0 0 0,0 1 0 0 0,0 0 1 0 0,0 0-1 0 0,0 0 0 0 0,1 0 0 0 0,-1 0 0 0 0,0 0 1 0 0,0 0-1 0 0,0 0 0 0 0,0 0 0 0 0,0 0 0 0 0,0 0 0 0 0,0 0 1 0 0,0 0-1 0 0,0 0 0 0 0,0 0 0 0 0,0 0 0 0 0,0 0 1 0 0,0 0-1 0 0,0 0 0 0 0,0 0 0 0 0,0 0 0 0 0,0 0 0 0 0,0 0 1 0 0,0 0-1 0 0,1 0 0 0 0,-1 0 0 0 0,0 0 0 0 0,0 0 1 0 0,0 0-1 0 0,0 0 0 0 0,0 0 0 0 0,0 0 0 0 0,0 0 0 0 0,0 0 1 0 0,0 0-1 0 0,0 0 0 0 0,0 0 30 0 0</inkml:trace>
  <inkml:trace contextRef="#ctx0" brushRef="#br0" timeOffset="3550.576">6273 442 4073 0 0,'27'-35'8650'0'0,"-27"35"-8549"0"0,1 0 1 0 0,-1 0 0 0 0,0 1 0 0 0,0-1-1 0 0,1 0 1 0 0,-1 0 0 0 0,0 0-1 0 0,0 1 1 0 0,0-1 0 0 0,1 0 0 0 0,-1 0-1 0 0,0 1 1 0 0,0-1 0 0 0,0 0-1 0 0,0 0 1 0 0,1 1 0 0 0,-1-1-1 0 0,0 0 1 0 0,0 0 0 0 0,0 1 0 0 0,0-1-1 0 0,0 0 1 0 0,0 1 0 0 0,0-1-1 0 0,0 0 1 0 0,0 0 0 0 0,0 1 0 0 0,0-1-1 0 0,0 0 1 0 0,0 1 0 0 0,0-1-1 0 0,0 0 1 0 0,0 1 0 0 0,0-1 0 0 0,0 0-1 0 0,-1 0 1 0 0,1 1 0 0 0,0-1-1 0 0,0 0-101 0 0,-1 22 1061 0 0,0-18-816 0 0,-8 102 3823 0 0,-6 8-4068 0 0,4-16 476 0 0,4 1-476 0 0,-5 62 195 0 0,-14 107-932 0 0,23-195-2597 0 0,4 31 3334 0 0,2-68-4838 0 0,5 25 4838 0 0,12 31-10059 0 0,-10-57 6301 0 0</inkml:trace>
  <inkml:trace contextRef="#ctx0" brushRef="#br0" timeOffset="1675.019">2887 746 1104 0 0,'-2'0'315'0'0,"1"1"0"0"0,-1-1 0 0 0,0 1 0 0 0,1 0 0 0 0,-1-1 0 0 0,0 1 0 0 0,1 0 0 0 0,-1 0 0 0 0,1 0 0 0 0,-1 0 0 0 0,1 0 0 0 0,0 1 0 0 0,0-1 0 0 0,-1 0 0 0 0,1 1 0 0 0,0-1 0 0 0,0 0 0 0 0,0 1 0 0 0,0 0 0 0 0,0-1-315 0 0,-1 3 118 0 0,0-1-1 0 0,0 1 1 0 0,1-1 0 0 0,-1 1 0 0 0,1 0-1 0 0,0 0 1 0 0,0 0 0 0 0,-1 2-118 0 0,2-1 83 0 0,0 0 1 0 0,0 0-1 0 0,1 0 1 0 0,0 0-1 0 0,0-1 1 0 0,0 1-1 0 0,0 0 1 0 0,1-1-1 0 0,-1 1 1 0 0,1-1-1 0 0,0 1 1 0 0,1-1-1 0 0,-1 0 1 0 0,1 1-84 0 0,-1-2 77 0 0,0 0 0 0 0,1 0 1 0 0,-1 0-1 0 0,1 0 0 0 0,0 0 1 0 0,-1-1-1 0 0,1 1 0 0 0,0-1 1 0 0,1 0-1 0 0,-1 1 0 0 0,0-1 0 0 0,1-1 1 0 0,-1 1-1 0 0,1 0 0 0 0,-1-1 1 0 0,1 0-1 0 0,1 0-77 0 0,40 13 624 0 0,-41-12-602 0 0,1 0 0 0 0,0 0 0 0 0,0-1 0 0 0,0 1 0 0 0,0-1 0 0 0,0 0 0 0 0,0-1 0 0 0,0 1-1 0 0,0-1 1 0 0,0 0 0 0 0,0 0 0 0 0,0-1 0 0 0,1 1 0 0 0,1-2-22 0 0,-1 1 17 0 0,0 0 1 0 0,1-1-1 0 0,-1 0 1 0 0,0-1-1 0 0,0 1 1 0 0,0-1-1 0 0,0 0 0 0 0,-1-1 1 0 0,1 1-1 0 0,-1-1 1 0 0,0 0-1 0 0,0 0 1 0 0,0-1-1 0 0,-1 0 0 0 0,0 1 1 0 0,1-2-1 0 0,-2 1 1 0 0,1 0-1 0 0,-1-1 1 0 0,1 1-1 0 0,-1-1 1 0 0,-1 0-1 0 0,1 0 0 0 0,-1-1 1 0 0,1-4-18 0 0,-3 8 16 0 0,1-1 1 0 0,-1 0-1 0 0,0 1 0 0 0,0-1 0 0 0,0 0 1 0 0,0 1-1 0 0,-1-1 0 0 0,1 1 1 0 0,-1-1-1 0 0,0 1 0 0 0,0-1 0 0 0,0 1 1 0 0,-1-1-1 0 0,1 1 0 0 0,-1 0 1 0 0,0 0-1 0 0,-2-3-16 0 0,0 0 23 0 0,0 1 0 0 0,-1 0 0 0 0,1 0 1 0 0,-1 1-1 0 0,0-1 0 0 0,0 1 0 0 0,-1 0 0 0 0,0 1 0 0 0,0-1-23 0 0,2 2-18 0 0,0 0 0 0 0,-1 1 0 0 0,1-1 0 0 0,0 1 0 0 0,-1 0 0 0 0,1 1 0 0 0,-1-1 0 0 0,1 1 0 0 0,-1 0 0 0 0,1 0 0 0 0,-1 0-1 0 0,1 0 1 0 0,-2 1 18 0 0,-15 3-614 0 0,1 0 0 0 0,-8 4 614 0 0,5-2-1032 0 0,13-2 50 0 0,1 0 1 0 0,-1 0-1 0 0,1 1 0 0 0,0 0 0 0 0,0 1 0 0 0,0 0 0 0 0,1 0 0 0 0,0 1 1 0 0,-3 3 981 0 0,-10 4-1342 0 0</inkml:trace>
  <inkml:trace contextRef="#ctx0" brushRef="#br0" timeOffset="2049.933">3149 884 3961 0 0,'-20'28'3586'0'0,"9"-12"-2197"0"0,0 0 0 0 0,-7 18-1389 0 0,-59 114 1940 0 0,36-60-1670 0 0,-4-2 0 0 0,-7 5-270 0 0,38-68-706 0 0,1 1-1 0 0,2 0 1 0 0,-1 3 706 0 0,-13 38-5676 0 0,20-50 3297 0 0,1-10-244 0 0</inkml:trace>
  <inkml:trace contextRef="#ctx0" brushRef="#br0" timeOffset="2424.846">3591 878 2497 0 0,'-3'1'317'0'0,"0"0"1"0"0,1 0-1 0 0,-1-1 1 0 0,0 2 0 0 0,0-1-1 0 0,0 0 1 0 0,1 1 0 0 0,-1-1-1 0 0,0 1 1 0 0,1-1 0 0 0,0 1-1 0 0,-1 0 1 0 0,0 2-318 0 0,-30 29 1302 0 0,10-4-631 0 0,2 1 1 0 0,0 1-1 0 0,2 1 0 0 0,2 0 0 0 0,-9 23-671 0 0,15-29 166 0 0,2 1-1 0 0,0 0 1 0 0,2 0 0 0 0,1 1 0 0 0,1 0 0 0 0,2 0-1 0 0,1 0 1 0 0,1 0 0 0 0,1 10-166 0 0,1-29 17 0 0,0-1 1 0 0,1 1-1 0 0,0-1 0 0 0,0 1 0 0 0,1-1 1 0 0,0 0-1 0 0,0 0 0 0 0,1 0 0 0 0,0-1 1 0 0,0 1-1 0 0,1-1 0 0 0,0 0 0 0 0,1 0 1 0 0,-1-1-1 0 0,3 2-17 0 0,-6-6 17 0 0,1 0 0 0 0,0 1 0 0 0,0-2 0 0 0,0 1 0 0 0,0 0 0 0 0,1-1 0 0 0,-1 1 0 0 0,0-1 0 0 0,1 0 0 0 0,-1 0 0 0 0,1 0 0 0 0,-1-1 0 0 0,1 1 0 0 0,0-1 0 0 0,-1 0 0 0 0,1 0-17 0 0,6 0 28 0 0,-1-1 1 0 0,0 1-1 0 0,0-2 0 0 0,0 1 0 0 0,4-3-28 0 0,-2 1-41 0 0,-1-1 0 0 0,0-1 0 0 0,0 1 0 0 0,0-2 0 0 0,0 1 0 0 0,-1-2 0 0 0,5-3 41 0 0,58-53-72 0 0,-59 51 114 0 0,39-37-95 0 0,4-9 53 0 0,-39 39-11 0 0,-1-2 1 0 0,0 0-1 0 0,-1 0 0 0 0,8-19 11 0 0,-18 30 25 0 0,-1 0 1 0 0,-1 0 0 0 0,0-1-1 0 0,0 1 1 0 0,-1-1 0 0 0,0 0-1 0 0,-1 1 1 0 0,0-1 0 0 0,0 0-1 0 0,-1 0 1 0 0,-1 0 0 0 0,0 0-1 0 0,-1 1 1 0 0,0-1 0 0 0,0 0-1 0 0,-1 0-25 0 0,0 2 1 0 0,0-1-1 0 0,-1 1 1 0 0,1 0-1 0 0,-2 0 1 0 0,1 0-1 0 0,-2 1 1 0 0,1-1-1 0 0,-1 1 1 0 0,0 0-1 0 0,0 1 1 0 0,-1 0-1 0 0,0 0 1 0 0,-1 0-1 0 0,1 1 1 0 0,-1 0-1 0 0,-1 0 1 0 0,-3-1-1 0 0,7 3-244 0 0,-1 1 0 0 0,1 1 0 0 0,-1-1 0 0 0,0 1 0 0 0,0 0 0 0 0,0 0 0 0 0,0 1 0 0 0,0 0 0 0 0,0 0 1 0 0,-1 0-1 0 0,1 1 0 0 0,0 0 0 0 0,0 0 0 0 0,-1 0 0 0 0,1 1 0 0 0,0 0 0 0 0,0 0 0 0 0,0 1 0 0 0,0-1 1 0 0,0 1-1 0 0,0 1 0 0 0,0-1 0 0 0,0 1 0 0 0,1 0 0 0 0,0 1 0 0 0,-4 1 244 0 0,-49 43-5480 0 0,33-28 3856 0 0</inkml:trace>
  <inkml:trace contextRef="#ctx0" brushRef="#br0" timeOffset="4958.752">7704 555 960 0 0,'1'1'226'0'0,"-1"0"0"0"0,1 0 0 0 0,-1 0 0 0 0,1 0 0 0 0,-1-1 0 0 0,1 1 0 0 0,-1 0 0 0 0,0 0 0 0 0,1 0 0 0 0,-1 0 0 0 0,0 0 0 0 0,0 0 0 0 0,0 0 0 0 0,0 0 0 0 0,0 0 0 0 0,0 0 0 0 0,0 0 0 0 0,0 0 0 0 0,0 0 0 0 0,0 0 0 0 0,-1 0 0 0 0,1 0 0 0 0,0 0 0 0 0,-1 0 0 0 0,1 0 0 0 0,-1 0 0 0 0,1 0 0 0 0,-1-1 0 0 0,1 1 0 0 0,-1 0 0 0 0,0 0-226 0 0,-25 31 2033 0 0,14-19-1067 0 0,-22 27 1803 0 0,-26 23-2769 0 0,9-9 997 0 0,17-17-413 0 0,4-3-268 0 0,-1-1 0 0 0,-2-1-1 0 0,-1-2 1 0 0,-3 0-316 0 0,-2 2-275 0 0,51-45 14 0 0,1-1-1 0 0,1 2 0 0 0,13-10 262 0 0,22-21-676 0 0,-37 31 581 0 0,0 0 1 0 0,0 1 0 0 0,1 1-1 0 0,1 0 1 0 0,0 1 0 0 0,0 0-1 0 0,0 1 1 0 0,9-3 94 0 0,-21 10 23 0 0,0 0 0 0 0,0 1 1 0 0,0-1-1 0 0,0 1 0 0 0,0-1 0 0 0,1 1 1 0 0,-1 0-1 0 0,0 0 0 0 0,0 0 0 0 0,0 0 0 0 0,0 0 1 0 0,0 0-1 0 0,1 1 0 0 0,-1-1 0 0 0,0 1 1 0 0,0-1-1 0 0,0 1 0 0 0,0 0 0 0 0,0 0 0 0 0,0 0 1 0 0,0 0-1 0 0,-1 0 0 0 0,1 0 0 0 0,0 0 1 0 0,0 1-1 0 0,-1-1 0 0 0,1 1 0 0 0,-1-1 0 0 0,1 1 1 0 0,-1 0-1 0 0,0-1 0 0 0,0 1 0 0 0,0 0 1 0 0,0 0-1 0 0,0 0 0 0 0,1 1-23 0 0,3 10 147 0 0,0 0 0 0 0,0 1 0 0 0,-1-1 1 0 0,-1 1-1 0 0,0 6-147 0 0,2 1-81 0 0,1 0 147 0 0,1 0-1 0 0,7 14-65 0 0,8 20-1341 0 0,-20-48 679 0 0,0 0-1 0 0,1-1 0 0 0,0 1 0 0 0,0-1 1 0 0,1 1 662 0 0,-2-5-653 0 0,-1 1 1 0 0,1-1-1 0 0,0 0 1 0 0,0 0-1 0 0,0 1 1 0 0,0-1-1 0 0,1-1 1 0 0,-1 1-1 0 0,0 0 1 0 0,1 0-1 0 0,-1-1 1 0 0,3 1 652 0 0,3 0-3217 0 0</inkml:trace>
  <inkml:trace contextRef="#ctx0" brushRef="#br0" timeOffset="5349.285">7980 472 4569 0 0,'3'-2'410'0'0,"0"-1"0"0"0,1 0-1 0 0,-1 1 1 0 0,0 0 0 0 0,1 0 0 0 0,0 0-1 0 0,-1 0 1 0 0,1 0 0 0 0,0 1 0 0 0,1-1-410 0 0,-4 2 82 0 0,0-1 1 0 0,0 1-1 0 0,0 0 1 0 0,0 0 0 0 0,0 0-1 0 0,0-1 1 0 0,0 1-1 0 0,0 0 1 0 0,0 0 0 0 0,0 0-1 0 0,0 1 1 0 0,0-1 0 0 0,0 0-1 0 0,0 0 1 0 0,0 1-1 0 0,0-1 1 0 0,0 0 0 0 0,0 1-1 0 0,-1-1 1 0 0,1 1-1 0 0,0-1 1 0 0,0 1 0 0 0,0-1-1 0 0,0 1 1 0 0,-1 0-1 0 0,1-1 1 0 0,0 1 0 0 0,-1 0-1 0 0,1 0 1 0 0,-1-1-1 0 0,1 1 1 0 0,-1 0 0 0 0,1 0-1 0 0,-1 0 1 0 0,1 0-1 0 0,-1 0 1 0 0,0 0 0 0 0,1 0-1 0 0,-1 0 1 0 0,0 0-1 0 0,0 0 1 0 0,0 0 0 0 0,0 0-83 0 0,5 25 884 0 0,-2 0-1 0 0,-1 0 1 0 0,-2 0 0 0 0,0 0 0 0 0,-3 14-884 0 0,-41 245 1909 0 0,27-193-1641 0 0,17-89-289 0 0,-30 189-564 0 0,26-142-7138 0 0,0 29 7723 0 0,9-60-6792 0 0,-2-17 3106 0 0</inkml:trace>
  <inkml:trace contextRef="#ctx0" brushRef="#br0" timeOffset="5724.199">8541 602 5929 0 0,'5'-11'2082'0'0,"-2"2"1057"0"0,-9 12-391 0 0,-114 101 960 0 0,-55 66-3708 0 0,140-134 413 0 0,-62 62-124 0 0,90-93-208 0 0,2-1-306 0 0,9-3-1275 0 0,-2-1 1336 0 0,-1-1 1 0 0,0 1-1 0 0,0 0 1 0 0,0 0 0 0 0,1-1-1 0 0,-1 1 1 0 0,0-1 0 0 0,0 1-1 0 0,0-1 1 0 0,0 1 0 0 0,0-1-1 0 0,0 0 1 0 0,1 0 163 0 0,21-23-2059 0 0,-8 8 927 0 0,-1 2-71 0 0,-2 0-1 0 0,7-9 1204 0 0,-12 13-256 0 0,0 1-1 0 0,1 0 1 0 0,0 0-1 0 0,0 1 1 0 0,1 0 0 0 0,0 0-1 0 0,0 1 1 0 0,7-3 256 0 0,-15 9 30 0 0,-1 1 0 0 0,1 0 0 0 0,0-1-1 0 0,0 1 1 0 0,-1 0 0 0 0,1 0 0 0 0,0 0 0 0 0,0-1 0 0 0,-1 1 0 0 0,1 0 0 0 0,0 0 0 0 0,0 0-1 0 0,0 0 1 0 0,-1 0 0 0 0,1 0 0 0 0,0 1 0 0 0,0-1 0 0 0,0 0 0 0 0,-1 0 0 0 0,1 0 0 0 0,0 1 0 0 0,0-1-1 0 0,-1 0 1 0 0,1 1 0 0 0,0-1-30 0 0,0 2 133 0 0,1-1 0 0 0,-1 0-1 0 0,0 1 1 0 0,1-1-1 0 0,-1 1 1 0 0,0-1 0 0 0,0 1-1 0 0,0-1 1 0 0,-1 1-1 0 0,1 0 1 0 0,0 0-133 0 0,2 6 501 0 0,-1 1 0 0 0,1-1 0 0 0,-2 1 0 0 0,1 3-501 0 0,1 13 312 0 0,0-3-451 0 0,0-1-1 0 0,2 1 0 0 0,0-1 0 0 0,5 11 140 0 0,-10-31-136 0 0,0 0 0 0 0,1 0 0 0 0,-1 1-1 0 0,1-1 1 0 0,-1 0 0 0 0,1 0 0 0 0,0 0-1 0 0,-1 0 1 0 0,1 0 0 0 0,0 0 0 0 0,0 0 0 0 0,-1 0-1 0 0,1 0 1 0 0,0-1 0 0 0,0 1 0 0 0,0 0-1 0 0,0-1 1 0 0,0 1 0 0 0,1 0 0 0 0,-1-1-1 0 0,0 1 1 0 0,0-1 0 0 0,0 0 0 0 0,0 1-1 0 0,1-1 1 0 0,-1 0 0 0 0,0 0 136 0 0,14 5-3602 0 0,0 6 635 0 0,-12-8 2629 0 0,3 2 77 0 0</inkml:trace>
  <inkml:trace contextRef="#ctx0" brushRef="#br0" timeOffset="6101.09">8497 760 1216 0 0,'0'-1'133'0'0,"0"1"-1"0"0,0 0 1 0 0,1-1-1 0 0,-1 1 1 0 0,0 0-1 0 0,0 0 1 0 0,1-1-1 0 0,-1 1 1 0 0,0 0-1 0 0,0-1 1 0 0,1 1-1 0 0,-1 0 1 0 0,0 0-1 0 0,0 0 1 0 0,1-1-1 0 0,-1 1 1 0 0,0 0-1 0 0,1 0 1 0 0,-1 0-1 0 0,1 0 1 0 0,-1 0-1 0 0,0 0 0 0 0,1 0 1 0 0,-1 0-1 0 0,0 0 1 0 0,1 0-1 0 0,-1 0 1 0 0,0 0-1 0 0,1 0 1 0 0,-1 0-1 0 0,0 0 1 0 0,1 0-1 0 0,-1 0 1 0 0,1 0-1 0 0,-1 0 1 0 0,0 0-1 0 0,1 0 1 0 0,-1 1-1 0 0,0-1 1 0 0,0 0-1 0 0,1 0 1 0 0,-1 1-133 0 0,22 7 2425 0 0,-16-5-1512 0 0,1-2-434 0 0,0 0 0 0 0,0 0 0 0 0,0-1 0 0 0,-1 1 0 0 0,6-2-479 0 0,23 3 788 0 0,-16 1-567 0 0,-1-1 1 0 0,1-1 0 0 0,6-1-222 0 0,-11 1-111 0 0,0-1-1 0 0,0 2 1 0 0,-1 0 0 0 0,8 2 111 0 0,-8-1-820 0 0,0-1 1 0 0,0 0 0 0 0,0-1-1 0 0,0-1 1 0 0,2 0 819 0 0,28 1-7643 0 0,-39-5 5869 0 0</inkml:trace>
  <inkml:trace contextRef="#ctx0" brushRef="#br0" timeOffset="6102.09">9030 370 3049 0 0,'-1'1'313'0'0,"0"0"1"0"0,0 0 0 0 0,-1 0-1 0 0,1 0 1 0 0,0 0 0 0 0,0 0-1 0 0,0 0 1 0 0,1 0 0 0 0,-1 0 0 0 0,0 0-1 0 0,0 0 1 0 0,0 1 0 0 0,1-1-1 0 0,-1 0 1 0 0,0 2-314 0 0,-1 1 752 0 0,-7 14 428 0 0,0-1 0 0 0,2 2 0 0 0,0-1 0 0 0,1 1 0 0 0,-1 5-1180 0 0,-18 101 1677 0 0,23-115-1529 0 0,-8 65-113 0 0,2 33-35 0 0,0-3-2912 0 0,-7 0-5705 0 0,8-78 5708 0 0,-5-4 1089 0 0</inkml:trace>
  <inkml:trace contextRef="#ctx0" brushRef="#br0" timeOffset="6491.647">8558 1177 3513 0 0,'-40'-17'4945'0'0,"40"17"-4888"0"0,0-1 0 0 0,0 1 0 0 0,0 0 0 0 0,0-1 0 0 0,0 1-1 0 0,0 0 1 0 0,0-1 0 0 0,0 1 0 0 0,0 0 0 0 0,0-1 0 0 0,1 1 0 0 0,-1 0 0 0 0,0 0 0 0 0,0-1 0 0 0,0 1 0 0 0,0 0 0 0 0,1-1 0 0 0,-1 1 0 0 0,0 0 0 0 0,0 0 0 0 0,1-1 0 0 0,-1 1 0 0 0,0 0-1 0 0,1 0 1 0 0,-1 0 0 0 0,0 0 0 0 0,0-1 0 0 0,1 1 0 0 0,-1 0 0 0 0,0 0 0 0 0,1 0 0 0 0,-1 0 0 0 0,0 0 0 0 0,1 0 0 0 0,-1 0 0 0 0,1 0 0 0 0,-1 0-57 0 0,20-10 417 0 0,-17 8-211 0 0,30-16 263 0 0,-24 13-397 0 0,0 0-1 0 0,1 0 0 0 0,-1 0 0 0 0,1 1 0 0 0,0 1 1 0 0,0 0-1 0 0,0 0 0 0 0,1 1 0 0 0,-1 0 0 0 0,2 0-71 0 0,0 2 56 0 0,0-1-1 0 0,0 2 1 0 0,0-1 0 0 0,-1 2-1 0 0,1 0 1 0 0,0 0-1 0 0,6 3-55 0 0,-16-5 9 0 0,0 1 0 0 0,1 0 1 0 0,-1 0-1 0 0,0 1 0 0 0,1-1 0 0 0,-1 0 0 0 0,0 1 0 0 0,0 0 0 0 0,0-1 0 0 0,0 1 0 0 0,-1 0 0 0 0,1 0 0 0 0,0 0 0 0 0,-1 0 0 0 0,1 0 0 0 0,-1 0-9 0 0,0 1 6 0 0,0-1 0 0 0,0 1 0 0 0,-1 0-1 0 0,1-1 1 0 0,-1 1 0 0 0,1 0 0 0 0,-1-1 0 0 0,0 1 0 0 0,0 0-1 0 0,0 0 1 0 0,-1-1 0 0 0,1 1 0 0 0,-1 0 0 0 0,1-1 0 0 0,-1 1-1 0 0,0-1 1 0 0,0 1 0 0 0,0 0-6 0 0,-2 4-9 0 0,0-1-1 0 0,-1 1 1 0 0,0-1 0 0 0,0 0-1 0 0,0 0 1 0 0,0-1 0 0 0,-1 1-1 0 0,-2 1 10 0 0,-47 40 33 0 0,31-28 73 0 0,-2 2-23 0 0,-1-1-1 0 0,-20 11-82 0 0,35-24 36 0 0,0 1-1 0 0,1 1 0 0 0,0 0 0 0 0,1 0 0 0 0,0 0 0 0 0,-4 8-35 0 0,8-11 76 0 0,1 1-1 0 0,0-1 0 0 0,1 1 1 0 0,-1 0-1 0 0,1 1-75 0 0,2-6 51 0 0,0-1 1 0 0,1 0-1 0 0,-1 0 0 0 0,1 1 1 0 0,-1-1-1 0 0,1 1 0 0 0,0-1 1 0 0,-1 0-1 0 0,1 1 0 0 0,0-1 1 0 0,0 1-1 0 0,0-1 0 0 0,0 1 1 0 0,0-1-1 0 0,0 0 0 0 0,0 1 1 0 0,1-1-1 0 0,-1 1 1 0 0,1-1-1 0 0,-1 0 0 0 0,1 1 1 0 0,-1-1-1 0 0,1 0 0 0 0,0 1 1 0 0,-1-1-1 0 0,1 0 0 0 0,0 0-51 0 0,16 13 424 0 0,-14-11-410 0 0,1 1 1 0 0,-1-2 0 0 0,1 1 0 0 0,0 0-1 0 0,0-1 1 0 0,0 1 0 0 0,0-1 0 0 0,0 0-1 0 0,1-1 1 0 0,-1 1 0 0 0,0-1-1 0 0,2 1-14 0 0,12 0-432 0 0,1-1 0 0 0,0 0 0 0 0,0-1 0 0 0,0-2-1 0 0,0 1 1 0 0,-1-2 0 0 0,1-1 0 0 0,2-1 432 0 0,13-1-3839 0 0,0 1 0 0 0,6 0 3839 0 0,17 6-4356 0 0</inkml:trace>
  <inkml:trace contextRef="#ctx0" brushRef="#br0" timeOffset="9508.753">3282 91 1480 0 0,'-1'-2'233'0'0,"0"0"0"0"0,0 0 0 0 0,0 0-1 0 0,0-1 1 0 0,0 1 0 0 0,0 0 0 0 0,-1 1 0 0 0,1-1-1 0 0,-1 0 1 0 0,0 0 0 0 0,1 1 0 0 0,-1-1 0 0 0,0 1-1 0 0,0-1 1 0 0,0 1 0 0 0,0 0 0 0 0,0-1 0 0 0,0 1-1 0 0,0 0 1 0 0,-1 1 0 0 0,1-1 0 0 0,0 0 0 0 0,0 1-1 0 0,-1-1 1 0 0,0 1-233 0 0,-9-2 915 0 0,-1 0 1 0 0,0 1-1 0 0,1 1 0 0 0,-5 0-915 0 0,8 0 303 0 0,-27 2 707 0 0,0 2 0 0 0,0 2-1 0 0,0 1 1 0 0,-27 9-1010 0 0,-40 8 870 0 0,69-15-724 0 0,0 2 1 0 0,1 1-1 0 0,0 2 1 0 0,-9 6-147 0 0,1-1-11 0 0,-62 29 431 0 0,-47 21 92 0 0,125-58-388 0 0,0 2 1 0 0,1 1 0 0 0,-20 15-125 0 0,-8 4-31 0 0,17-9 39 0 0,1 1 1 0 0,1 2 0 0 0,1 1 0 0 0,1 1-1 0 0,2 2 1 0 0,1 1 0 0 0,-14 23-9 0 0,25-29-2 0 0,1 0 0 0 0,2 2 0 0 0,1 0 0 0 0,1 0 0 0 0,1 1 0 0 0,1 3 2 0 0,5-17 3 0 0,-52 174 327 0 0,54-179-370 0 0,0 0-1 0 0,1 0 0 0 0,0 0 1 0 0,1 1-1 0 0,0-1 0 0 0,1 1 1 0 0,0 3 40 0 0,9 76-48 0 0,-2-18 170 0 0,0 110-98 0 0,-6-148 88 0 0,-1-22-146 0 0,0 1-1 0 0,1-1 0 0 0,2 8 35 0 0,3 7 35 0 0,2-1 1 0 0,1-1 0 0 0,0 0-1 0 0,10 16-35 0 0,-1 1-67 0 0,-10-21 123 0 0,2 0-1 0 0,3 4-55 0 0,-2-4-37 0 0,-9-16 46 0 0,1 0 0 0 0,0 0 1 0 0,0 0-1 0 0,0 0 0 0 0,1 0 0 0 0,-1 0 0 0 0,1-1 1 0 0,0 0-1 0 0,1 0 0 0 0,-1 0 0 0 0,3 1-9 0 0,23 17-51 0 0,-18-13 50 0 0,1-1-1 0 0,0 1 1 0 0,0-2-1 0 0,1 0 1 0 0,-1 0-1 0 0,3-1 2 0 0,1 0 32 0 0,1 0-1 0 0,-1-2 1 0 0,1 0 0 0 0,0 0-1 0 0,0-2 1 0 0,12 0-32 0 0,-9 0 7 0 0,1 0 1 0 0,-1 1-1 0 0,-1 1 1 0 0,15 4-8 0 0,-9-1 3 0 0,1-2 1 0 0,13 1-4 0 0,168 7-9 0 0,12-10 9 0 0,-114-10-61 0 0,-73 4 52 0 0,-1 1-1 0 0,0 1 1 0 0,0 2-1 0 0,16 3 10 0 0,-1 0 86 0 0,39-1-86 0 0,10 1 35 0 0,-30-3 130 0 0,10 1 26 0 0,-15 2-165 0 0,-1-3 1 0 0,51-6-27 0 0,-20 0 66 0 0,20-1 35 0 0,-40 1 162 0 0,39 3-263 0 0,-77 2 60 0 0,1-1-1 0 0,16-5-59 0 0,-20 3 22 0 0,-1 0 0 0 0,1 2 1 0 0,14 2-23 0 0,-15 2 3 0 0,9 0 23 0 0,0-1 0 0 0,0-1 0 0 0,-1-2 1 0 0,3-2-27 0 0,-11-1 33 0 0,-7 0 4 0 0,1 1-1 0 0,0 2 0 0 0,5 0-36 0 0,24 1 41 0 0,1-3-1 0 0,21-6-40 0 0,-37 4 40 0 0,1 1-1 0 0,0 2 1 0 0,0 2-1 0 0,0 1 1 0 0,18 4-40 0 0,-34-2 8 0 0,1-2 0 0 0,-1 0 1 0 0,1-2-1 0 0,-1 0-8 0 0,61 0-18 0 0,-44 2 66 0 0,1-2 1 0 0,-1-2 0 0 0,8-2-49 0 0,-30 3 20 0 0,20 0 111 0 0,38 2-131 0 0,-40 1-54 0 0,0-1 0 0 0,17-4 54 0 0,-25 1-15 0 0,1 2-1 0 0,-1 1 1 0 0,0 1 0 0 0,21 4 15 0 0,29-3-18 0 0,-50 1 47 0 0,0-1-1 0 0,19-2-28 0 0,-21-1 19 0 0,1 2 0 0 0,18 3-19 0 0,-24-3 3 0 0,1 0 0 0 0,0-1 1 0 0,0-1-1 0 0,15-3-3 0 0,22-2 34 0 0,-11 0-73 0 0,-37 3 51 0 0,0 2 1 0 0,1-1-1 0 0,0 1 1 0 0,-1 1 0 0 0,6 0-13 0 0,15 4 57 0 0,-20-2-37 0 0,1-1 0 0 0,0 0 0 0 0,-1-1 0 0 0,1 0 0 0 0,10-2-20 0 0,21-3-34 0 0,1 2 1 0 0,0 2-1 0 0,35 4 34 0 0,0-7-19 0 0,-35 2-6 0 0,0-2 0 0 0,21-6 25 0 0,-20 3 43 0 0,-1 2 0 0 0,23 1-43 0 0,-21 4 100 0 0,-9-1-160 0 0,0 2-1 0 0,0 1 1 0 0,1 2 60 0 0,-21-2 17 0 0,1-1 0 0 0,-1-1 1 0 0,1-1-1 0 0,-1 0 0 0 0,0-2 1 0 0,7-1-18 0 0,46-5 41 0 0,-13 3-278 0 0,-43 3 239 0 0,0 1 0 0 0,1 1 0 0 0,-1 0 0 0 0,1 1 0 0 0,-1 1 0 0 0,11 1-2 0 0,-9 0 14 0 0,1-1 0 0 0,0-1 0 0 0,1 0-14 0 0,2 0-21 0 0,99-3 50 0 0,-100 3-70 0 0,0 0-1 0 0,0-2 0 0 0,0-1 1 0 0,3 0 41 0 0,-3-1-45 0 0,0 2 0 0 0,0 0 1 0 0,0 1-1 0 0,2 1 45 0 0,-8 1-2 0 0,-5 0-4 0 0,-1 0 0 0 0,0-1 1 0 0,0 0-1 0 0,0 0 0 0 0,1-1 0 0 0,-1 0 0 0 0,0 0 0 0 0,0 0 0 0 0,2-2 6 0 0,-2 0-1 0 0,1 0-1 0 0,-1 1 1 0 0,0 0 0 0 0,1 0-1 0 0,-1 0 1 0 0,1 1-1 0 0,-1 0 1 0 0,1 1-1 0 0,0-1 1 0 0,0 2-1 0 0,-1-1 1 0 0,1 1 0 0 0,5 1 1 0 0,5 1 7 0 0,0-1 1 0 0,-1-1 0 0 0,1 0-1 0 0,0-2 1 0 0,0 0 0 0 0,-1-1 0 0 0,1 0-1 0 0,-1-2 1 0 0,1 0-8 0 0,-1 0-7 0 0,0 0 1 0 0,0 1-1 0 0,0 1 0 0 0,2 1 7 0 0,-2 0 14 0 0,0-1 1 0 0,-1 0-1 0 0,0-1 0 0 0,0-1 0 0 0,2-1-14 0 0,96-22 96 0 0,-100 24-124 0 0,0 1 0 0 0,0 0 0 0 0,11 0 28 0 0,-14 2 16 0 0,0-1 1 0 0,0 0-1 0 0,0-1 1 0 0,0 0-1 0 0,-1-1 1 0 0,7-2-17 0 0,-3 0-10 0 0,1 1 1 0 0,-1 0-1 0 0,1 1 0 0 0,6 0 10 0 0,-5 0 86 0 0,0 0-1 0 0,0 0 0 0 0,7-4-85 0 0,27-9-19 0 0,-31 10 20 0 0,0 0-1 0 0,-1-1 1 0 0,0-1 0 0 0,3-2-1 0 0,2-4-34 0 0,-1-1-1 0 0,0-2 0 0 0,-1 0 1 0 0,-1-1-1 0 0,2-4 35 0 0,34-38-242 0 0,-2-4 242 0 0,-43 51-90 0 0,22-28 20 0 0,-1-1 0 0 0,-2-2 0 0 0,17-34 70 0 0,-39 61 2 0 0,-2 0 0 0 0,0 0-1 0 0,2-9-1 0 0,2-6 55 0 0,-3 3-32 0 0,0 1-1 0 0,-2-1 0 0 0,-1 0 1 0 0,-1-17-23 0 0,0 14 5 0 0,2-21 9 0 0,2-25 41 0 0,-2-21-55 0 0,-5 78 116 0 0,-1 0 0 0 0,-1 1-1 0 0,-1-1 1 0 0,-3-13-116 0 0,3 25 5 0 0,-1 1 0 0 0,0-1 1 0 0,-1 1-1 0 0,0 0 0 0 0,0 0 0 0 0,-1 0 0 0 0,0 1 0 0 0,-6-7-5 0 0,-1-8 98 0 0,12 19-104 0 0,-1 0 0 0 0,1 0-1 0 0,0 1 1 0 0,-1-1-1 0 0,0 0 1 0 0,1 1-1 0 0,-1-1 1 0 0,0 1-1 0 0,-2-2 7 0 0,-41-26 209 0 0,33 22-146 0 0,0 1-1 0 0,1-2 0 0 0,-3-1-62 0 0,7 4 10 0 0,-1 1-1 0 0,1 0 0 0 0,-1 1 0 0 0,-1 0 0 0 0,1 0 1 0 0,-1 1-1 0 0,-7-3-9 0 0,5 2-17 0 0,0 0 0 0 0,0 0 1 0 0,1-1-1 0 0,-2-1 17 0 0,6 2 21 0 0,-1 1 0 0 0,1 0 1 0 0,-1 1-1 0 0,0-1 0 0 0,0 1 0 0 0,-5 0-21 0 0,4 0 69 0 0,0 0 0 0 0,0 0 0 0 0,1-1 0 0 0,-8-4-69 0 0,7 4 29 0 0,0 0-1 0 0,0 0 1 0 0,0 0 0 0 0,0 1 0 0 0,-1 0 0 0 0,1 1 0 0 0,-1 0 0 0 0,1 0 0 0 0,-6 1-29 0 0,5-1 21 0 0,-25-7-201 0 0,4-1 243 0 0,16 8-16 0 0,-1-1-48 0 0,1 1 0 0 0,0-2 0 0 0,-1 0 0 0 0,1-1 0 0 0,0 0 0 0 0,-3-2 1 0 0,-46-16 164 0 0,43 17-65 0 0,1-1-1 0 0,-10-6-98 0 0,20 9-7 0 0,0 0 0 0 0,0 1 0 0 0,0 0 0 0 0,0 1 0 0 0,0 0 0 0 0,0 0 0 0 0,0 1 0 0 0,-8 0 7 0 0,2 0-24 0 0,0 0-1 0 0,0-2 1 0 0,-5 0 24 0 0,1-3-5 0 0,7 2 12 0 0,0 1 1 0 0,-1 0 0 0 0,1 1-1 0 0,-2 0-7 0 0,-17-1 6 0 0,-1-1 0 0 0,1-2 0 0 0,-18-4-6 0 0,18 2-65 0 0,-1 2 0 0 0,0 1 0 0 0,-19 0 65 0 0,43 4 8 0 0,0-1 1 0 0,0-1-1 0 0,0 1 0 0 0,0-1 0 0 0,-4-2-8 0 0,5 2 16 0 0,0 0-1 0 0,0 0 1 0 0,0 1 0 0 0,0 0-1 0 0,0 0 1 0 0,-7 0-16 0 0,-49 0 28 0 0,44 0 127 0 0,0 1 0 0 0,-1 0 0 0 0,-12 3-155 0 0,24-1-9 0 0,-1-1 0 0 0,0 0 0 0 0,0-1 1 0 0,1 0-1 0 0,-1 0 0 0 0,0-1 0 0 0,0 0 0 0 0,1-1 0 0 0,-5-1 9 0 0,2 0 5 0 0,-1 1 0 0 0,0 1 0 0 0,1-1-1 0 0,-1 2 1 0 0,0 0 0 0 0,1 0 0 0 0,-1 1 0 0 0,-3 1-5 0 0,1-1 4 0 0,-1 0 0 0 0,1-1 0 0 0,0-1 0 0 0,-1 0 0 0 0,1-1 0 0 0,-1-1 0 0 0,1 0 0 0 0,0-1 0 0 0,0-1-4 0 0,-5 0-77 0 0,0 0 0 0 0,-1 2 0 0 0,0 0 0 0 0,-16 0 77 0 0,-16 1 128 0 0,-30-6-128 0 0,-36-2-190 0 0,75 7 197 0 0,14 1 78 0 0,0 1-1 0 0,-1 2-84 0 0,21-1 14 0 0,-25 3-10 0 0,1-1-1 0 0,0-2 0 0 0,-1-1 1 0 0,1-2-1 0 0,-28-6-3 0 0,41 5 61 0 0,0 2 0 0 0,0 0 0 0 0,-5 1-61 0 0,5 1-32 0 0,-1-2-1 0 0,1 0 0 0 0,-5-3 33 0 0,-13-1-35 0 0,-1 2 0 0 0,1 1 0 0 0,-1 2 0 0 0,-11 3 35 0 0,3-2 54 0 0,-1 3-209 0 0,31-2 196 0 0,1 0-1 0 0,-15-1-40 0 0,-20-5 140 0 0,20 1-55 0 0,1 2 0 0 0,-1 2 0 0 0,-8 0-85 0 0,-10 2 47 0 0,1-3-1 0 0,0-2 1 0 0,-41-8-47 0 0,-63-5-123 0 0,-117 11 186 0 0,14 19-67 0 0,20-11-272 0 0,185-2 243 0 0,2-1-159 0 0,-26-3 192 0 0,16 1 315 0 0,36 2-235 0 0,0-1 1 0 0,-11-2-81 0 0,-2 0-2 0 0,0 1 1 0 0,1 2 0 0 0,-22 2 1 0 0,-33-1 161 0 0,48-2-373 0 0,-21 3 212 0 0,4 1 72 0 0,-1-2 0 0 0,-28-5-72 0 0,35-1-35 0 0,23 1 179 0 0,1 2 0 0 0,-1 1-1 0 0,-8 2-143 0 0,-23 1 196 0 0,-59-5-196 0 0,66 0 110 0 0,-1 3-1 0 0,-32 4-109 0 0,21 3-154 0 0,-348 36-67 0 0,138-18-3498 0 0,245-22 2885 0 0,-34 2-6715 0 0,-29 7 7549 0 0,85-10-842 0 0,2-1 0 0 0,-1 1 0 0 0,0 0 1 0 0,0 0-1 0 0,0 1 0 0 0,-4 3 842 0 0,6-3-877 0 0,-1 1-1 0 0,1 1 1 0 0,0-1-1 0 0,0 1 1 0 0,1 0-1 0 0,-3 3 878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5T16:26:25.982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0 0,'0'0,"0"0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5:49:25.5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880 1419 1024 0 0,'-11'30'1850'0'0,"1"0"-1"0"0,1 1-1849 0 0,-1 7 854 0 0,8-28-706 0 0,0 0 1 0 0,1 0-1 0 0,0 0 0 0 0,1 0 0 0 0,0 0 0 0 0,0 0 1 0 0,1 0-1 0 0,1 0 0 0 0,0-1 0 0 0,0 1 0 0 0,1 0 0 0 0,0-1 1 0 0,0 1-1 0 0,1-1 0 0 0,1 0 0 0 0,-1 0 0 0 0,2 0-148 0 0,1 1 220 0 0,1-1-1 0 0,0 0 0 0 0,1 0 0 0 0,0-1 0 0 0,0 0 0 0 0,1 0 1 0 0,0-1-1 0 0,0-1 0 0 0,11 6-219 0 0,-13-8 106 0 0,0-1-1 0 0,0 0 1 0 0,0-1-1 0 0,0 1 1 0 0,0-2-1 0 0,0 1 1 0 0,0-1-1 0 0,1 0 1 0 0,-1-1-1 0 0,0 0 1 0 0,1-1-1 0 0,-1 1 1 0 0,0-1-1 0 0,7-2-105 0 0,-4 0 74 0 0,-1 0-1 0 0,0-1 1 0 0,0 0-1 0 0,0 0 0 0 0,0-1 1 0 0,-1 0-1 0 0,1-1-73 0 0,-5 2 56 0 0,0 1 1 0 0,0-2-1 0 0,0 1 0 0 0,0 0 1 0 0,0-1-1 0 0,-1 0 0 0 0,0 0 1 0 0,0 0-1 0 0,-1-1 0 0 0,1 1 1 0 0,-1-1-1 0 0,1-3-56 0 0,0 1 68 0 0,0-1-1 0 0,-1 1 1 0 0,0-1 0 0 0,0 0-1 0 0,-1 0 1 0 0,-1 0 0 0 0,1 0-1 0 0,-1-1 1 0 0,-1 1 0 0 0,0 0-1 0 0,0 0 1 0 0,-1-1 0 0 0,0 1-1 0 0,0 0 1 0 0,-3-7-68 0 0,-1-3 197 0 0,-1 1 0 0 0,0 0 0 0 0,-2 0-1 0 0,0 1 1 0 0,-1 0 0 0 0,-9-14-197 0 0,15 27 7 0 0,0 0 0 0 0,0 0 0 0 0,0 1 0 0 0,-1-1 0 0 0,1 1 0 0 0,-1-1 0 0 0,0 1 0 0 0,0 0-1 0 0,0 0 1 0 0,0 1 0 0 0,-1-1 0 0 0,1 1 0 0 0,-1 0 0 0 0,1 0 0 0 0,-1 1 0 0 0,0-1 0 0 0,0 1 0 0 0,1 0 0 0 0,-1 1 0 0 0,0-1-1 0 0,0 1 1 0 0,0 0 0 0 0,0 0 0 0 0,0 0 0 0 0,0 1 0 0 0,0-1 0 0 0,0 1 0 0 0,-4 2-7 0 0,-4 1-333 0 0,0 0 1 0 0,1 1 0 0 0,-1 1-1 0 0,1 0 1 0 0,0 1-1 0 0,1 0 1 0 0,-1 1 0 0 0,2 0-1 0 0,-1 1 1 0 0,1 0-1 0 0,0 0 1 0 0,-2 5 332 0 0,4-5-1103 0 0,1 0 0 0 0,1 0-1 0 0,-1 1 1 0 0,2 0 0 0 0,-1 1 0 0 0,1-1 0 0 0,1 1-1 0 0,0 0 1 0 0,-1 4 1103 0 0,1 1-1200 0 0</inkml:trace>
  <inkml:trace contextRef="#ctx0" brushRef="#br0" timeOffset="859.363">2277 830 1824 0 0,'-1'0'267'0'0,"0"0"0"0"0,-1 0 1 0 0,1-1-1 0 0,0 1 0 0 0,0-1 0 0 0,-1 1 0 0 0,1-1 0 0 0,0 1 0 0 0,0-1 0 0 0,0 0 0 0 0,0 0 0 0 0,0 0 0 0 0,0 1 0 0 0,0-1 0 0 0,0 0 0 0 0,0 0 0 0 0,0 0 0 0 0,0 0 0 0 0,0-1 0 0 0,1 1 0 0 0,-1-1-267 0 0,1 1 139 0 0,0 0-1 0 0,0 0 1 0 0,1 0-1 0 0,-1 1 1 0 0,0-1-1 0 0,1 0 1 0 0,-1 0-1 0 0,0 0 1 0 0,1 0-1 0 0,0 0 1 0 0,-1 1-1 0 0,1-1 1 0 0,-1 0-1 0 0,1 0 1 0 0,0 1-1 0 0,-1-1 1 0 0,1 0-1 0 0,0 1 1 0 0,0-1-1 0 0,0 1 1 0 0,-1-1-1 0 0,1 1 1 0 0,0-1-1 0 0,0 1 1 0 0,0 0-1 0 0,1-1-138 0 0,1-1 263 0 0,-1 0-1 0 0,1 0 1 0 0,-1-1 0 0 0,0 1-1 0 0,0-1 1 0 0,0 1 0 0 0,0-1-1 0 0,0 0 1 0 0,0 0 0 0 0,0-2-263 0 0,13-17 975 0 0,-1 9-706 0 0,0 0-1 0 0,0 0 1 0 0,1 2-1 0 0,1 0 1 0 0,0 0-1 0 0,0 2 1 0 0,1 0-1 0 0,1 1 1 0 0,-1 1-1 0 0,1 0 1 0 0,0 1 0 0 0,1 1-1 0 0,-1 1 1 0 0,9-1-269 0 0,-23 5 9 0 0,0 0 0 0 0,0-1 0 0 0,0 2 0 0 0,0-1 1 0 0,0 0-1 0 0,0 1 0 0 0,0-1 0 0 0,0 1 1 0 0,0 0-1 0 0,0 1 0 0 0,-1-1 0 0 0,1 0 0 0 0,0 1 1 0 0,-1 0-1 0 0,1 0 0 0 0,-1 0 0 0 0,0 1 1 0 0,0-1-1 0 0,0 1 0 0 0,0-1 0 0 0,2 3-9 0 0,-2-1 7 0 0,1 1-1 0 0,-1 0 0 0 0,0-1 0 0 0,0 1 1 0 0,-1 0-1 0 0,0 1 0 0 0,0-1 0 0 0,0 0 1 0 0,0 1-1 0 0,-1-1 0 0 0,0 1 0 0 0,0-1 1 0 0,0 1-1 0 0,-1 2-6 0 0,2 12 6 0 0,-2-1 1 0 0,0 1-1 0 0,-2-1 0 0 0,0 1 0 0 0,-1-1 1 0 0,-1 0-1 0 0,0 0 0 0 0,-2 0 0 0 0,0 0 1 0 0,-1-1-1 0 0,-1 0 0 0 0,-1-1 0 0 0,0 0-6 0 0,-11 18-100 0 0,-5 7-90 0 0,0 0 0 0 0,-28 30 190 0 0,30-43 14 0 0,-25 29 248 0 0,-41 38-262 0 0,63-73-5 0 0,-1-2 1 0 0,-1-1-1 0 0,-28 16 5 0 0,50-33 10 0 0,0 0 1 0 0,-1 0 0 0 0,0-1-1 0 0,1 0 1 0 0,-1 0 0 0 0,0 0-1 0 0,0-1 1 0 0,0 0 0 0 0,0-1-1 0 0,0 1 1 0 0,-1-1-11 0 0,30-9 285 0 0,0 0 1 0 0,0 2-1 0 0,3 0-285 0 0,23-6 345 0 0,-22 5-157 0 0,0 1 1 0 0,0 2-1 0 0,18-2-188 0 0,-16 5 136 0 0,9-2-21 0 0,1 3-1 0 0,0 1 1 0 0,11 2-115 0 0,-15 1-91 0 0,-20-3-65 0 0,0 1-1 0 0,-1 1 1 0 0,9 3 156 0 0,-13-3-191 0 0,49 17-2769 0 0,-54-17 1870 0 0,1 0-1 0 0,-1 0 1 0 0,0 1 0 0 0,0-1-1 0 0,0 1 1 0 0,0 0-1 0 0,0 0 1 0 0,-1 0-1 0 0,1 1 1 0 0,1 2 1090 0 0,2 3-5951 0 0</inkml:trace>
  <inkml:trace contextRef="#ctx0" brushRef="#br0" timeOffset="-1410.014">888 463 4849 0 0,'-7'-4'2997'0'0,"-2"1"2038"0"0,9 3-4975 0 0,-1 0 0 0 0,1 0-1 0 0,0 0 1 0 0,0 0 0 0 0,-1 0-1 0 0,1 1 1 0 0,0-1 0 0 0,-1 0-1 0 0,1 0 1 0 0,0 1 0 0 0,0-1-1 0 0,0 0 1 0 0,-1 0 0 0 0,1 1-1 0 0,0-1 1 0 0,0 0 0 0 0,0 0-1 0 0,0 1 1 0 0,0-1 0 0 0,0 0-1 0 0,-1 1 1 0 0,1-1 0 0 0,0 0-1 0 0,0 1 1 0 0,0-1-1 0 0,0 0 1 0 0,0 0 0 0 0,0 1-1 0 0,0-1 1 0 0,0 1-60 0 0,-2 5 458 0 0,2-5-445 0 0,-1-1 0 0 0,1 1-1 0 0,-1-1 1 0 0,1 1 0 0 0,0 0 0 0 0,0-1-1 0 0,-1 1 1 0 0,1 0 0 0 0,0 0 0 0 0,0-1-1 0 0,0 1 1 0 0,0 0 0 0 0,-1-1 0 0 0,1 1-1 0 0,0 0 1 0 0,0 0 0 0 0,1-1 0 0 0,-1 1-1 0 0,0 0 1 0 0,0-1 0 0 0,0 1 0 0 0,0 0-1 0 0,1-1 1 0 0,-1 1 0 0 0,0 0-1 0 0,1-1 1 0 0,-1 1 0 0 0,0 0 0 0 0,1-1-1 0 0,-1 1 1 0 0,1-1 0 0 0,-1 1 0 0 0,1-1-1 0 0,-1 1 1 0 0,1-1 0 0 0,-1 1 0 0 0,1-1-13 0 0,7 6-58 0 0,-1-1 1 0 0,0 1-1 0 0,0 1 1 0 0,-1-1-1 0 0,0 1 1 0 0,0 0-1 0 0,-1 0 1 0 0,1 1-1 0 0,-1 0 1 0 0,-1 0 0 0 0,2 4 57 0 0,-1-2-435 0 0,-3-7 17 0 0,0 1-1 0 0,0-1 0 0 0,0 0 1 0 0,0 0-1 0 0,0 0 0 0 0,1 0 1 0 0,0 1 418 0 0,11 27-9372 0 0,-11-25 7164 0 0</inkml:trace>
  <inkml:trace contextRef="#ctx0" brushRef="#br0" timeOffset="-832.035">675 723 208 0 0,'-28'17'2473'0'0,"1"2"-1"0"0,-24 21-2472 0 0,50-40 69 0 0,1 0 0 0 0,0 0 0 0 0,0 1 0 0 0,-1-1 0 0 0,1 0 0 0 0,0 0 1 0 0,0 1-1 0 0,0-1 0 0 0,0 0 0 0 0,-1 0 0 0 0,1 1 0 0 0,0-1 0 0 0,0 0 0 0 0,0 1 0 0 0,0-1 0 0 0,0 0 0 0 0,0 0 0 0 0,0 1 0 0 0,0-1 0 0 0,0 0 0 0 0,0 1 0 0 0,0-1 1 0 0,0 0-1 0 0,0 1 0 0 0,0-1 0 0 0,0 0 0 0 0,0 1 0 0 0,0-1 0 0 0,0 0 0 0 0,0 0 0 0 0,1 1 0 0 0,-1-1 0 0 0,0 0 0 0 0,0 1 0 0 0,0-1 0 0 0,0 0 0 0 0,1 0 1 0 0,-1 0-1 0 0,0 1 0 0 0,0-1 0 0 0,1 0 0 0 0,-1 0 0 0 0,0 0 0 0 0,0 1 0 0 0,1-1 0 0 0,-1 0 0 0 0,0 0 0 0 0,0 0 0 0 0,1 0 0 0 0,-1 0 0 0 0,0 0 0 0 0,1 0 0 0 0,-1 1-69 0 0,20 6 2593 0 0,-16-6-2267 0 0,0-1-35 0 0,0 0-1 0 0,0 0 1 0 0,0 0-1 0 0,0-1 1 0 0,0 0 0 0 0,-1 1-1 0 0,1-1 1 0 0,0-1 0 0 0,0 1-1 0 0,0-1 1 0 0,-1 1 0 0 0,1-1-1 0 0,1-1-290 0 0,24-9 1188 0 0,-24 10-1083 0 0,0 0-1 0 0,0 0 1 0 0,-1 0-1 0 0,1-1 1 0 0,-1 1 0 0 0,0-1-1 0 0,1-1-104 0 0,27-15 463 0 0,-1 4-245 0 0,-18 9-162 0 0,0 0 0 0 0,0 0 1 0 0,0 1-1 0 0,2 0-56 0 0,10-1 32 0 0,-2-1 1 0 0,1-1 0 0 0,-1 0-1 0 0,-1-2 1 0 0,6-4-33 0 0,-6 2 20 0 0,0 1 0 0 0,0 1 0 0 0,1 1 1 0 0,1 1-1 0 0,12-3-20 0 0,-35 11-2 0 0,-1 0 1 0 0,1 0-1 0 0,-1 0 0 0 0,1 0 1 0 0,-1 0-1 0 0,1-1 1 0 0,-1 1-1 0 0,1 0 0 0 0,-1 0 1 0 0,1 0-1 0 0,-1 0 1 0 0,1 0-1 0 0,-1 1 0 0 0,1-1 1 0 0,-1 0-1 0 0,1 0 0 0 0,-1 0 1 0 0,0 0-1 0 0,1 0 1 0 0,-1 1-1 0 0,1-1 0 0 0,-1 0 1 0 0,1 0-1 0 0,-1 1 0 0 0,0-1 1 0 0,1 0-1 0 0,-1 1 1 0 0,1-1-1 0 0,-1 0 0 0 0,0 1 1 0 0,1-1-1 0 0,-1 1 1 0 0,0-1-1 0 0,0 1 2 0 0,1 0-13 0 0,-1 1 0 0 0,1-1 0 0 0,-1 1 0 0 0,0 0-1 0 0,0-1 1 0 0,0 1 0 0 0,0-1 0 0 0,0 1 0 0 0,0 0 0 0 0,0-1 0 0 0,-1 1 0 0 0,1 0 13 0 0,-1 3-1 0 0,-1 0 1 0 0,0 0-1 0 0,1 0 1 0 0,-1 0-1 0 0,-1-1 1 0 0,1 1-1 0 0,-3 3 1 0 0,-1-1 32 0 0,-1-1-1 0 0,1 0 1 0 0,-1 0 0 0 0,-3 2-32 0 0,3-3-12 0 0,1 0-1 0 0,-1 1 1 0 0,1 0 0 0 0,0 0-1 0 0,-2 4 13 0 0,-20 28-68 0 0,-2-1 0 0 0,-1-1-1 0 0,-2-2 1 0 0,-2-1 0 0 0,-26 20 68 0 0,52-47-63 0 0,-1 0 57 0 0,1 1 1 0 0,0 0 0 0 0,1 0 0 0 0,0 0-1 0 0,0 1 1 0 0,1 1 0 0 0,-4 4 5 0 0,-12 15-256 0 0,24-32 244 0 0,0 0-1 0 0,-1 1 1 0 0,1-1 0 0 0,1 1 0 0 0,-1-1-1 0 0,0 1 1 0 0,1 0 0 0 0,0 0 0 0 0,0-1 0 0 0,0 1-1 0 0,0 0 1 0 0,0 0 0 0 0,1 0 12 0 0,41-44-368 0 0,-26 28 180 0 0,15-14 340 0 0,0 1 0 0 0,2 2 0 0 0,22-14-152 0 0,-52 40 29 0 0,1 1 1 0 0,0 0-1 0 0,-1 0 0 0 0,1 0 1 0 0,0 1-1 0 0,0 0 0 0 0,3-1-29 0 0,-6 2 20 0 0,0 1 0 0 0,0-1 0 0 0,0 1 0 0 0,0-1 0 0 0,0 1 0 0 0,1 0 0 0 0,-1 0 0 0 0,0 1 0 0 0,0-1 0 0 0,0 1 0 0 0,0-1 0 0 0,0 1 1 0 0,0 0-1 0 0,0 0 0 0 0,2 1-20 0 0,-2-1 10 0 0,0 1 0 0 0,-1-1 1 0 0,1 0-1 0 0,-1 1 1 0 0,0-1-1 0 0,0 1 1 0 0,1 0-1 0 0,-1 0 1 0 0,0 0-1 0 0,0 0 1 0 0,-1 0-1 0 0,1 0 1 0 0,0 0-1 0 0,-1 1 1 0 0,1-1-1 0 0,-1 1 0 0 0,0-1 1 0 0,0 1-1 0 0,0-1 1 0 0,1 3-11 0 0,41 100-506 0 0,-35-89 227 0 0,-7-15 196 0 0,0 0 0 0 0,0 0 0 0 0,-1 1 0 0 0,1-1 0 0 0,0 1 0 0 0,-1-1 0 0 0,1 0 0 0 0,-1 1 0 0 0,0-1 0 0 0,1 1 0 0 0,-1-1 0 0 0,0 1-1 0 0,0 0 84 0 0,9 33-2724 0 0,-6-29 1119 0 0,-1 0-1 0 0,-1 1 1 0 0,1-1-1 0 0,-1 1 1 0 0,0-1-1 0 0,0 3 1606 0 0,-3 0-2223 0 0,-7-7 468 0 0</inkml:trace>
  <inkml:trace contextRef="#ctx0" brushRef="#br0" timeOffset="-379.009">1015 988 1584 0 0,'1'0'604'0'0,"16"-1"4994"0"0,-17 2-5567 0 0,0-1 1 0 0,0 0 0 0 0,0 0-1 0 0,0 0 1 0 0,0 0 0 0 0,1 0-1 0 0,-1 0 1 0 0,0 0-1 0 0,0 0 1 0 0,0 0 0 0 0,0 0-1 0 0,0 0 1 0 0,0 0 0 0 0,0 0-1 0 0,0 0 1 0 0,1 0-1 0 0,-1 0 1 0 0,0 0 0 0 0,0 0-1 0 0,0 0 1 0 0,0 0 0 0 0,0 0-1 0 0,0 0 1 0 0,0 0-1 0 0,0 0 1 0 0,1 0 0 0 0,-1 0-1 0 0,0 0 1 0 0,0 0 0 0 0,0 0-1 0 0,0 0 1 0 0,0-1-1 0 0,0 1 1 0 0,0 0 0 0 0,0 0-1 0 0,0 0 1 0 0,0 0 0 0 0,0 0-1 0 0,0 0 1 0 0,1 0-1 0 0,-1 0 1 0 0,0 0 0 0 0,0 0-1 0 0,0-1 1 0 0,0 1 0 0 0,0 0-1 0 0,0 0 1 0 0,0 0-1 0 0,0 0 1 0 0,0 0 0 0 0,0 0-1 0 0,0 0 1 0 0,0 0 0 0 0,0-1-1 0 0,0 1 1 0 0,0 0-1 0 0,0 0 1 0 0,0 0 0 0 0,0 0-1 0 0,0 0 1 0 0,0 0 0 0 0,0 0-1 0 0,-1 0 1 0 0,1 0 0 0 0,0-1-1 0 0,0 1 1 0 0,0 0-32 0 0,9 34 1001 0 0,-5-21-831 0 0,0-5-62 0 0,-1 0 0 0 0,-1 0-1 0 0,0 0 1 0 0,0 1-1 0 0,0 4-107 0 0,-1-8 16 0 0,0-1 0 0 0,0 1-1 0 0,1 0 1 0 0,0 0-1 0 0,-1-1 1 0 0,2 1-1 0 0,1 3-15 0 0,10 27-2038 0 0,-14-34 2012 0 0,0-1-289 0 0,1 1 0 0 0,-1 0-1 0 0,0 0 1 0 0,0 0 0 0 0,1-1 0 0 0,-1 1 0 0 0,0 0 0 0 0,0 0 0 0 0,0 0-1 0 0,0-1 1 0 0,0 1 0 0 0,0 0 0 0 0,0 0 0 0 0,0 0 0 0 0,0 0 0 0 0,-1-1-1 0 0,1 1 1 0 0,0 0 0 0 0,-1 0 0 0 0,1 0 0 0 0,0-1 0 0 0,-1 1 0 0 0,1 0 0 0 0,-1 0-1 0 0,1 0 316 0 0,-7-3-1772 0 0</inkml:trace>
  <inkml:trace contextRef="#ctx0" brushRef="#br0" timeOffset="-378.009">800 1225 5185 0 0,'-59'31'5368'0'0,"50"-24"-3736"0"0,18-4-242 0 0,21-7-151 0 0,-7-3-611 0 0,0 2 0 0 0,6-1-628 0 0,12-2 386 0 0,190-43-1097 0 0,-217 48-850 0 0,-1 1 0 0 0,1 0 0 0 0,12 0 1561 0 0,-24 2-572 0 0,1 0 0 0 0,0 1-1 0 0,0-1 1 0 0,0 0-1 0 0,0 1 1 0 0,0 0 0 0 0,0 0-1 0 0,-1-1 1 0 0,1 2-1 0 0,0-1 1 0 0,-1 0-1 0 0,1 0 1 0 0,0 1 0 0 0,-1 0-1 0 0,0-1 1 0 0,1 1-1 0 0,-1 0 1 0 0,2 2 572 0 0,1 1-751 0 0</inkml:trace>
  <inkml:trace contextRef="#ctx0" brushRef="#br0" timeOffset="6899.054">5882 930 2537 0 0,'5'-8'441'0'0,"1"-1"1"0"0,-2 1 0 0 0,1-1-1 0 0,-1 0 1 0 0,-1-1 0 0 0,0 1 0 0 0,0-1-1 0 0,-1 1 1 0 0,0-1 0 0 0,0 0 0 0 0,-1 1-1 0 0,-1-1 1 0 0,0 0 0 0 0,0 0 0 0 0,-1 0-1 0 0,0-5-441 0 0,-4-11 688 0 0,0 0 0 0 0,-1 0 0 0 0,-2 0 0 0 0,-1 1 0 0 0,-6-13-688 0 0,4 11 263 0 0,10 21-214 0 0,-1 1 0 0 0,0-1 0 0 0,0 1-1 0 0,0-1 1 0 0,-1 1 0 0 0,0 0 0 0 0,0 0 0 0 0,0 0 0 0 0,0 0-1 0 0,-1 1 1 0 0,0-1 0 0 0,0 1 0 0 0,0 0 0 0 0,-1 0 0 0 0,1 0-1 0 0,-5-1-48 0 0,7 3 47 0 0,0 1-1 0 0,0 0 1 0 0,0 0-1 0 0,0-1 1 0 0,0 1-1 0 0,0-1 1 0 0,1 1-1 0 0,-1-1 1 0 0,0 0-1 0 0,1 0 1 0 0,-1 0-1 0 0,1 0 1 0 0,0 0-1 0 0,-1 0 1 0 0,1-2-47 0 0,1 4 15 0 0,0 0 0 0 0,0 0 1 0 0,0 0-1 0 0,0 0 0 0 0,0-1 0 0 0,0 1 1 0 0,1 0-1 0 0,-1 0 0 0 0,0 0 1 0 0,0 0-1 0 0,0 0 0 0 0,0-1 0 0 0,1 1 1 0 0,-1 0-1 0 0,0 0 0 0 0,0 0 1 0 0,0 0-1 0 0,0 0 0 0 0,1 0 0 0 0,-1 0 1 0 0,0 0-1 0 0,0 0 0 0 0,0 0 0 0 0,1 0 1 0 0,-1 0-1 0 0,0 0 0 0 0,0 0 1 0 0,0 0-1 0 0,1 0 0 0 0,-1 0 0 0 0,0 0 1 0 0,0 0-1 0 0,0 0 0 0 0,1 0 1 0 0,-1 0-1 0 0,0 0 0 0 0,0 0 0 0 0,0 0 1 0 0,1 0-1 0 0,-1 0 0 0 0,0 1 0 0 0,0-1 1 0 0,0 0-1 0 0,0 0 0 0 0,1 0 1 0 0,-1 0-1 0 0,0 0 0 0 0,0 1 0 0 0,0-1 1 0 0,0 0-1 0 0,0 0 0 0 0,0 1-15 0 0,2 0 6 0 0,-1 0 0 0 0,1 0 0 0 0,-1-1 0 0 0,1 1 0 0 0,0 0 0 0 0,-1 0 0 0 0,1-1 0 0 0,0 1 0 0 0,-1-1 1 0 0,1 1-1 0 0,0-1 0 0 0,0 0 0 0 0,-1 0 0 0 0,1 0 0 0 0,0 0 0 0 0,1 0-6 0 0,141-13 194 0 0,-43 6-180 0 0,-67 3 44 0 0,1 2 0 0 0,0 1 0 0 0,-1 1 0 0 0,1 2 0 0 0,30 6-58 0 0,-48-5 205 0 0,-8-1-277 0 0,0-1-1 0 0,0 2 1 0 0,0-1-1 0 0,7 4 73 0 0,-14-5 0 0 0,-1-1 0 0 0,1 1-1 0 0,0 0 1 0 0,-1 0 0 0 0,1 0-1 0 0,-1 0 1 0 0,0 0 0 0 0,1 0 0 0 0,-1 0-1 0 0,0 0 1 0 0,0 1 0 0 0,0-1 0 0 0,0 0-1 0 0,0 1 1 0 0,0-1 0 0 0,0 1 0 0 0,0-1-1 0 0,0 1 1 0 0,-1 0 0 0 0,1-1 0 0 0,0 1-1 0 0,-1 0 1 0 0,0-1 0 0 0,1 1 0 0 0,-1 0-1 0 0,0 1 1 0 0,-3 53 391 0 0,-3 0-1 0 0,-2-1 0 0 0,-9 29-390 0 0,-1 10 662 0 0,-6 32-324 0 0,9-59-482 0 0,3 0 1 0 0,-1 59 143 0 0,10-86-840 0 0,1-16-1937 0 0,1 1 0 0 0,2 7 2777 0 0,-1-29-717 0 0,1 0 0 0 0,-1 0 1 0 0,1-1-1 0 0,0 1 0 0 0,0 0 0 0 0,0-1 0 0 0,0 1 0 0 0,1 1 717 0 0,1 3-2088 0 0,-1 5-1654 0 0</inkml:trace>
  <inkml:trace contextRef="#ctx0" brushRef="#br0" timeOffset="6445.049">5426 502 3209 0 0,'14'-14'984'0'0,"-8"7"-408"0"0,0 0-1 0 0,1 0 1 0 0,0 1-1 0 0,0 0 1 0 0,0 0 0 0 0,1 0-1 0 0,0 1 1 0 0,7-3-576 0 0,-15 8 37 0 0,0 0 1 0 0,0 0 0 0 0,0 0-1 0 0,0 0 1 0 0,0 0-1 0 0,-1 0 1 0 0,1 0-1 0 0,0 1 1 0 0,0-1-1 0 0,0 0 1 0 0,0 0-1 0 0,0 0 1 0 0,0 0-1 0 0,0 0 1 0 0,0 0 0 0 0,0 0-1 0 0,0 0 1 0 0,0 0-1 0 0,0 0 1 0 0,0 1-1 0 0,0-1 1 0 0,0 0-1 0 0,0 0 1 0 0,0 0-1 0 0,0 0 1 0 0,0 0 0 0 0,0 0-1 0 0,0 0 1 0 0,0 0-1 0 0,0 0 1 0 0,0 1-1 0 0,0-1 1 0 0,0 0-1 0 0,0 0 1 0 0,0 0-1 0 0,0 0 1 0 0,0 0 0 0 0,0 0-1 0 0,0 0 1 0 0,0 0-1 0 0,1 0 1 0 0,-1 0-1 0 0,0 0 1 0 0,0 0-1 0 0,0 1 1 0 0,0-1-1 0 0,0 0 1 0 0,0 0 0 0 0,0 0-1 0 0,0 0 1 0 0,0 0-1 0 0,0 0 1 0 0,0 0-1 0 0,1 0 1 0 0,-1 0-1 0 0,0 0 1 0 0,0 0-1 0 0,0 0-37 0 0,-9 10 951 0 0,5-7-585 0 0,-10 15 478 0 0,1 1-1 0 0,-5 9-843 0 0,-25 34 800 0 0,14-25-206 0 0,1 2 0 0 0,-17 36-594 0 0,-40 88 695 0 0,81-157-673 0 0,-21 51 179 0 0,2 1 1 0 0,1 7-202 0 0,10-29 142 0 0,6-17-120 0 0,1-1-1 0 0,0 0 1 0 0,2 1 0 0 0,0 0-1 0 0,2 0 1 0 0,0 4-22 0 0,1-10-24 0 0,0 0-1 0 0,1 1 1 0 0,1-1 0 0 0,0 0-1 0 0,0 0 1 0 0,2 0-1 0 0,0 0 1 0 0,0-1 0 0 0,2 3 24 0 0,-5-13-15 0 0,0 0 0 0 0,0 0 0 0 0,0 0 1 0 0,0-1-1 0 0,1 1 0 0 0,-1 0 0 0 0,0-1 0 0 0,1 1 1 0 0,-1-1-1 0 0,1 1 0 0 0,0-1 0 0 0,0 0 0 0 0,-1 1 1 0 0,1-1-1 0 0,0 0 0 0 0,0 0 0 0 0,0 0 1 0 0,0-1-1 0 0,0 1 0 0 0,0 0 0 0 0,0-1 0 0 0,1 0 1 0 0,-1 1-1 0 0,0-1 0 0 0,0 0 0 0 0,0 0 0 0 0,0 0 1 0 0,1 0 14 0 0,8-1-9 0 0,0-1 0 0 0,0 0 1 0 0,-1-1-1 0 0,1 0 1 0 0,4-3 8 0 0,18-4-143 0 0,8 0 400 0 0,32-14-257 0 0,-67 21 34 0 0,-1 0 0 0 0,1 0 1 0 0,-1-1-1 0 0,1 1 0 0 0,-1-1 1 0 0,-1-1-1 0 0,1 1 0 0 0,0-1 0 0 0,-1 0 1 0 0,0 0-1 0 0,0 0 0 0 0,-1 0 0 0 0,1-1 1 0 0,-1 1-1 0 0,0-1 0 0 0,1-4-34 0 0,0 1 76 0 0,-1 1 1 0 0,0-1-1 0 0,-1 1 0 0 0,1-1 0 0 0,-2 0 0 0 0,1 0 0 0 0,-1 0 0 0 0,-1 0 0 0 0,0 0 0 0 0,0 0 1 0 0,-2-9-77 0 0,1 12-3 0 0,0-1 1 0 0,-1 1-1 0 0,0 0 1 0 0,0 0-1 0 0,-1-1 1 0 0,1 1-1 0 0,-1 0 1 0 0,-1 1 0 0 0,1-1-1 0 0,-1 1 1 0 0,0-1-1 0 0,0 1 1 0 0,-1 0-1 0 0,1 1 1 0 0,-1-1 0 0 0,0 1-1 0 0,-1 0 1 0 0,1 0-1 0 0,-1 1 1 0 0,1-1-1 0 0,-1 1 1 0 0,0 0-1 0 0,0 1 1 0 0,0 0 0 0 0,-1 0-1 0 0,1 0 1 0 0,-1 0-1 0 0,1 1 1 0 0,-4 0 2 0 0,-13-2-486 0 0,17 1 246 0 0,0 1 0 0 0,0 1 0 0 0,0-1 0 0 0,0 1 0 0 0,0 0 0 0 0,0 0 0 0 0,1 1 0 0 0,-4 0 240 0 0,-65 18-5506 0 0,70-19 4755 0 0,1 1 0 0 0,-1-1 1 0 0,1 1-1 0 0,-1 0 1 0 0,1 0-1 0 0,0 0 0 0 0,-1 1 1 0 0,1-1-1 0 0,0 1 1 0 0,0 0-1 0 0,-3 1 751 0 0,-3 6-1935 0 0</inkml:trace>
  <inkml:trace contextRef="#ctx0" brushRef="#br0" timeOffset="4550.109">3170 623 3873 0 0,'19'5'3580'0'0,"-18"-5"-3502"0"0,-1 0 0 0 0,0 1 0 0 0,1-1 1 0 0,-1 0-1 0 0,1 0 0 0 0,-1 0 1 0 0,1 0-1 0 0,-1 0 0 0 0,0 0 0 0 0,1-1 1 0 0,-1 1-1 0 0,1 0 0 0 0,-1 0 1 0 0,1 0-1 0 0,-1 0 0 0 0,0 0 0 0 0,1-1 1 0 0,-1 1-1 0 0,0 0 0 0 0,1 0 1 0 0,-1 0-1 0 0,0-1 0 0 0,1 1 0 0 0,-1 0 1 0 0,0-1-1 0 0,1 1 0 0 0,-1 0 1 0 0,0-1-1 0 0,0 1 0 0 0,1 0 0 0 0,-1-1 1 0 0,0 1-1 0 0,0-1 0 0 0,0 1 1 0 0,0 0-1 0 0,0-1 0 0 0,1 1 0 0 0,-1-1 1 0 0,0 1-1 0 0,0-1 0 0 0,0 1-78 0 0,-1-3 1427 0 0,-2 7-669 0 0,-2 9-258 0 0,5-12-427 0 0,-22 69 332 0 0,2-6 57 0 0,17-55-302 0 0,1 0-1 0 0,0 1 1 0 0,1-1-1 0 0,0 0 1 0 0,1 1-1 0 0,0 4-159 0 0,-1 18 695 0 0,4 1-41 0 0,4-18-326 0 0,-7-15-309 0 0,0 0 0 0 0,1 0 0 0 0,-1 1 0 0 0,0-1 0 0 0,1 0 0 0 0,-1 0 0 0 0,0 0 0 0 0,1 1 0 0 0,-1-1 0 0 0,0 0 1 0 0,1 0-1 0 0,-1 0 0 0 0,1 0 0 0 0,-1 0 0 0 0,0 0 0 0 0,1 0 0 0 0,-1 0 0 0 0,0 0 0 0 0,1 0 0 0 0,-1 0 0 0 0,1 0 0 0 0,-1 0 0 0 0,0 0 0 0 0,1 0 0 0 0,-1 0 0 0 0,0 0 0 0 0,1 0 0 0 0,-1-1 0 0 0,0 1 0 0 0,1 0 0 0 0,-1 0 0 0 0,1-1-19 0 0,1 1 15 0 0,1-1 1 0 0,0 1-1 0 0,0-1 0 0 0,0 1 0 0 0,-1 0 0 0 0,1 0 0 0 0,0 0 0 0 0,0 0 0 0 0,0 1 0 0 0,2 0-15 0 0,20 0-36 0 0,-13-4-7 0 0,0 0-1 0 0,0-1 1 0 0,0 0 0 0 0,4-3 43 0 0,-7 3-5 0 0,0 0 1 0 0,0 1 0 0 0,0 0-1 0 0,0 0 1 0 0,1 1-1 0 0,-1 1 1 0 0,9-1 4 0 0,-7 1 24 0 0,0 1-1 0 0,0 0 1 0 0,0 1 0 0 0,0 1 0 0 0,-1-1-1 0 0,1 2 1 0 0,0-1 0 0 0,-1 2-1 0 0,9 2-23 0 0,-18-5 5 0 0,0 0 0 0 0,1 0-1 0 0,-1 0 1 0 0,0 0 0 0 0,0 0-1 0 0,0 0 1 0 0,0 1 0 0 0,0-1-1 0 0,0 0 1 0 0,0 1 0 0 0,0-1-1 0 0,0 0 1 0 0,-1 1 0 0 0,1-1-1 0 0,0 1 1 0 0,-1-1 0 0 0,1 1-1 0 0,-1-1 1 0 0,0 1 0 0 0,0-1-1 0 0,1 1 1 0 0,-1 0 0 0 0,0-1-1 0 0,0 1 1 0 0,0-1 0 0 0,-1 1-1 0 0,1 0-4 0 0,-1 7 50 0 0,-1 0-1 0 0,0 0 1 0 0,0-1-1 0 0,-2 5-49 0 0,0-1 57 0 0,-3 18 65 0 0,-2-1 0 0 0,-2-1 0 0 0,0 1 0 0 0,-2-2 0 0 0,-1 1 1 0 0,-1-2-1 0 0,-1 0 0 0 0,-14 16-122 0 0,6-8 133 0 0,-16 19-27 0 0,36-48-110 0 0,0-1 0 0 0,-1 0 0 0 0,1 0-1 0 0,-1-1 1 0 0,0 1 0 0 0,1-1 0 0 0,-2 0 0 0 0,1 0-1 0 0,-5 1 5 0 0,8-3-104 0 0,0 0 0 0 0,-1-1-1 0 0,1 1 1 0 0,0-1 0 0 0,0 0 0 0 0,-1 0-1 0 0,1 0 1 0 0,0 0 0 0 0,-1 0-1 0 0,1-1 1 0 0,0 1 0 0 0,-1-1-1 0 0,1 1 1 0 0,0-1 0 0 0,0 0-1 0 0,0 0 1 0 0,0 0 0 0 0,0 0-1 0 0,0 0 1 0 0,0 0 0 0 0,0-1-1 0 0,0 1 1 0 0,0 0 0 0 0,0-1-1 0 0,1 0 1 0 0,-1 1 0 0 0,0-2 104 0 0,-2-2-520 0 0,0 0 0 0 0,0 0 1 0 0,1 0-1 0 0,0-1 0 0 0,0 1 1 0 0,0-1-1 0 0,1 0 0 0 0,-1 1 1 0 0,1-5 519 0 0,-3-6-1828 0 0,3 12 1198 0 0,1 1 1 0 0,0-1-1 0 0,0 0 1 0 0,0 0-1 0 0,0 1 1 0 0,1-1-1 0 0,0 0 1 0 0,0-3 629 0 0,0 5-339 0 0,1 1 1 0 0,-1-1-1 0 0,1 1 1 0 0,0-1 0 0 0,-1 1-1 0 0,1-1 1 0 0,0 1-1 0 0,0 0 1 0 0,0 0-1 0 0,0-1 1 0 0,0 1 0 0 0,0 0-1 0 0,1 0 339 0 0</inkml:trace>
  <inkml:trace contextRef="#ctx0" brushRef="#br0" timeOffset="4927.489">3037 576 7098 0 0,'-4'-2'3282'0'0,"10"-3"-1690"0"0,13-4-384 0 0,3 0-559 0 0,54-23-39 0 0,2 4-1 0 0,0 3 1 0 0,40-5-610 0 0,-48 15-212 0 0,-43 8-802 0 0,1 2 1 0 0,1 0-1 0 0,-1 2 1 0 0,28 0 1013 0 0,-51 3-639 0 0,0 1 1 0 0,1-1-1 0 0,-1 1 1 0 0,0 0-1 0 0,1 0 1 0 0,-1 1-1 0 0,0 0 1 0 0,0 0-1 0 0,0 0 1 0 0,0 0-1 0 0,0 1 1 0 0,-1 0-1 0 0,4 2 639 0 0,8 8-3083 0 0</inkml:trace>
  <inkml:trace contextRef="#ctx0" brushRef="#br0" timeOffset="7789.468">7418 400 6161 0 0,'0'-2'244'0'0,"1"1"-1"0"0,-1-1 0 0 0,1 1 0 0 0,-1-1 0 0 0,1 1 1 0 0,0-1-1 0 0,0 1 0 0 0,0 0 0 0 0,0-1 0 0 0,0 1 1 0 0,0 0-1 0 0,0 0 0 0 0,0 0 0 0 0,0 0 1 0 0,0 0-1 0 0,1 0 0 0 0,-1 0 0 0 0,0 0 0 0 0,1 1 1 0 0,-1-1-1 0 0,1 0 0 0 0,-1 1 0 0 0,2-1-243 0 0,2 0 231 0 0,-1 1-1 0 0,1-1 1 0 0,0 1-1 0 0,0 0 1 0 0,-1 1-1 0 0,1-1 1 0 0,0 1-231 0 0,0 0 98 0 0,0 0-1 0 0,0-1 1 0 0,0 0-1 0 0,-1 0 1 0 0,1 0 0 0 0,0-1-1 0 0,4 0-97 0 0,13-6 9 0 0,-13 4-230 0 0,0 0 0 0 0,0 1 1 0 0,1-1-1 0 0,-1 2 0 0 0,1-1 0 0 0,-1 2 0 0 0,1-1 1 0 0,2 1 220 0 0,-9 1-639 0 0,0-1 1 0 0,0 0 0 0 0,0 1 0 0 0,0 0 0 0 0,0 0 0 0 0,0 0-1 0 0,-1 0 1 0 0,1 0 0 0 0,2 1 638 0 0,-4-1-239 0 0,0 0 0 0 0,-1-1-1 0 0,1 1 1 0 0,0 0 0 0 0,0 0 0 0 0,0 0 0 0 0,0 0-1 0 0,-1-1 1 0 0,1 1 0 0 0,0 0 0 0 0,-1 0 0 0 0,1 0 0 0 0,-1 1-1 0 0,1-1 1 0 0,-1 0 0 0 0,0 0 0 0 0,1 0 0 0 0,-1 0-1 0 0,0 0 1 0 0,0 0 0 0 0,0 1 0 0 0,0-1 0 0 0,0 0 239 0 0,-5 9-1042 0 0</inkml:trace>
  <inkml:trace contextRef="#ctx0" brushRef="#br0" timeOffset="8304.972">7291 560 2889 0 0,'-20'10'4008'0'0,"4"-2"-657"0"0,17-5-2407 0 0,11-2-616 0 0,23 0-198 0 0,-1-2 1 0 0,1-1-1 0 0,-1-2 1 0 0,0-1-1 0 0,30-9-130 0 0,-53 10-29 0 0,0 1 1 0 0,0 1-1 0 0,0 0 1 0 0,1 0-1 0 0,-1 1 1 0 0,0 0-1 0 0,1 1 1 0 0,0 1 28 0 0,4-2-398 0 0,-12-1 108 0 0,-8 3 134 0 0,-12 9 180 0 0,14-9 6 0 0,0 1 0 0 0,1-1 0 0 0,-1 0 0 0 0,0 0-1 0 0,0 1 1 0 0,0-1 0 0 0,0-1 0 0 0,0 1 0 0 0,-1 1-30 0 0,-8 2 83 0 0,1 1-1 0 0,0 0 0 0 0,0 1 1 0 0,0 0-1 0 0,1 1 1 0 0,-7 6-83 0 0,-4 1 88 0 0,8-3-73 0 0,-1 0 1 0 0,1 1-1 0 0,1 0 1 0 0,-8 11-16 0 0,-16 16 11 0 0,21-22 83 0 0,0 1-1 0 0,1 0 1 0 0,0 1-1 0 0,2 1 1 0 0,0-1-1 0 0,-2 9-93 0 0,-28 49 239 0 0,40-76-227 0 0,0 0 0 0 0,0 1 0 0 0,1-1 0 0 0,-1 0 0 0 0,0 0-1 0 0,0 0 1 0 0,1 1 0 0 0,-1-1 0 0 0,1 0 0 0 0,-1 0 0 0 0,1 1-1 0 0,0-1 1 0 0,0 0 0 0 0,-1 1 0 0 0,1-1 0 0 0,0 0 0 0 0,0 1-1 0 0,0-1 1 0 0,0 1 0 0 0,1-1 0 0 0,-1 0 0 0 0,0 1 0 0 0,0-1-1 0 0,1 0 1 0 0,-1 1 0 0 0,1-1 0 0 0,-1 0 0 0 0,1 0 0 0 0,0 1 0 0 0,-1-1-1 0 0,1 0 1 0 0,0 0 0 0 0,0 0 0 0 0,0 0 0 0 0,0 0 0 0 0,0 0-1 0 0,0 0 1 0 0,0 0 0 0 0,0-1 0 0 0,0 1 0 0 0,0 0 0 0 0,1-1-1 0 0,0 1-11 0 0,1 1 32 0 0,1-1 0 0 0,0 1 0 0 0,0-1 0 0 0,1 0 0 0 0,-1-1-1 0 0,0 1 1 0 0,0-1 0 0 0,0 0 0 0 0,0 0 0 0 0,1 0 0 0 0,-1 0 0 0 0,0-1-1 0 0,0 1 1 0 0,2-2-32 0 0,14-5 26 0 0,-1 0-1 0 0,0-2 0 0 0,-1 0 1 0 0,9-6-26 0 0,46-22-16 0 0,-64 33 37 0 0,1 0 1 0 0,-1-1 0 0 0,1-1-1 0 0,-2 1 1 0 0,1-1 0 0 0,6-6-22 0 0,-12 10 17 0 0,0-1 1 0 0,0 0 0 0 0,-1 0-1 0 0,1 0 1 0 0,-1-1-1 0 0,0 1 1 0 0,0-1 0 0 0,0 1-1 0 0,0-1 1 0 0,0 0-1 0 0,-1 1 1 0 0,0-1-1 0 0,0 0 1 0 0,0 0 0 0 0,0 0-1 0 0,0 0 1 0 0,-1 0-1 0 0,0-3-17 0 0,0 4 18 0 0,-1 1-1 0 0,1 0 1 0 0,-1-1-1 0 0,0 1 0 0 0,1 0 1 0 0,-1 0-1 0 0,0 0 1 0 0,0 0-1 0 0,-1 0 1 0 0,1 0-1 0 0,0 0 0 0 0,-1 0 1 0 0,1 0-1 0 0,-1 1 1 0 0,0-1-1 0 0,1 1 0 0 0,-1-1 1 0 0,0 1-1 0 0,0-1 1 0 0,0 1-1 0 0,-1 0-17 0 0,-3-3 0 0 0,-1 0 0 0 0,1 1-1 0 0,-1 0 1 0 0,0 1 0 0 0,0-1-1 0 0,-3 0 1 0 0,-89-10-2944 0 0,96 12 2358 0 0,-1 0 0 0 0,0 1-1 0 0,0-1 1 0 0,0 1 0 0 0,0 0 0 0 0,0 0 0 0 0,0 1 0 0 0,0-1-1 0 0,0 1 1 0 0,0 0 0 0 0,0 0 0 0 0,0 0 0 0 0,1 0 0 0 0,-1 1-1 0 0,0-1 1 0 0,1 1 0 0 0,-2 1 586 0 0,-8 3-1783 0 0</inkml:trace>
  <inkml:trace contextRef="#ctx0" brushRef="#br0" timeOffset="8836.096">7874 317 3961 0 0,'0'-4'3009'0'0,"2"6"-1150"0"0,-2 13-210 0 0,-8 36 1453 0 0,0 22-3102 0 0,-1 11 754 0 0,3-13-378 0 0,1 47-376 0 0,3-44 232 0 0,2-51-613 0 0,1 0 1 0 0,2-1-1 0 0,2 12 381 0 0,-5-24-718 0 0,-3-9-617 0 0,3-1 1173 0 0,0-1 0 0 0,-1 0 1 0 0,1 1-1 0 0,0-1 0 0 0,-1 0 1 0 0,1 0-1 0 0,0 1 0 0 0,0-1 1 0 0,-1 0-1 0 0,1 0 0 0 0,0 1 1 0 0,0-1-1 0 0,0 0 0 0 0,0 0 1 0 0,0 1-1 0 0,0-1 0 0 0,0 0 1 0 0,0 0-1 0 0,1 0 162 0 0,0-9-430 0 0,-1 0-1 0 0,1 0 1 0 0,-2 0 0 0 0,0-7 430 0 0,-1-30 92 0 0,18-49 865 0 0,-13 77-540 0 0,-1 12-148 0 0,0 0 0 0 0,0 1 0 0 0,1-1-1 0 0,0 1 1 0 0,0 0 0 0 0,1-2-269 0 0,8-15 759 0 0,-12 22-731 0 0,0 0 0 0 0,1 1 0 0 0,-1-1 0 0 0,1 0 0 0 0,-1 0 0 0 0,1 1 0 0 0,0-1 0 0 0,-1 0 0 0 0,1 1 0 0 0,0-1 0 0 0,-1 1 0 0 0,1-1 0 0 0,0 1 0 0 0,0-1 1 0 0,-1 1-1 0 0,1-1 0 0 0,0 1 0 0 0,0 0 0 0 0,0 0 0 0 0,0-1 0 0 0,0 1 0 0 0,-1 0 0 0 0,1 0 0 0 0,0 0 0 0 0,0 0 0 0 0,0 0 0 0 0,0 0 0 0 0,1 0-28 0 0,12-2 322 0 0,-12 2-342 0 0,0-1 1 0 0,0 1-1 0 0,0 1 1 0 0,0-1 0 0 0,0 0-1 0 0,0 0 1 0 0,0 1-1 0 0,0-1 1 0 0,0 1 0 0 0,0 0-1 0 0,0-1 1 0 0,0 1-1 0 0,0 0 1 0 0,0 0 0 0 0,0 0 19 0 0,0 1-161 0 0,1 0 0 0 0,1-1 1 0 0,-1 0-1 0 0,0 0 0 0 0,0 0 1 0 0,0 0-1 0 0,1-1 0 0 0,1 1 161 0 0,-1-1-587 0 0,1 1-1 0 0,-1 0 0 0 0,0-1 1 0 0,0 1-1 0 0,1 1 1 0 0,-1-1-1 0 0,0 1 0 0 0,0-1 1 0 0,0 1-1 0 0,-1 0 0 0 0,1 0 1 0 0,0 1-1 0 0,0 0 588 0 0,12 11-2156 0 0,-2-11 1637 0 0</inkml:trace>
  <inkml:trace contextRef="#ctx0" brushRef="#br0" timeOffset="9290.759">8172 314 3785 0 0,'-8'-10'2007'0'0,"-9"-6"1856"0"0,16 15-3679 0 0,-2 0 1266 0 0,3 3-104 0 0,1-1-1177 0 0,0 1 0 0 0,-1-1 1 0 0,1 1-1 0 0,-1-1 0 0 0,0 1 1 0 0,0-1-1 0 0,1 1 1 0 0,-1-1-1 0 0,0 1 0 0 0,0 0 1 0 0,0-1-1 0 0,-1 1 0 0 0,1 0-169 0 0,-13 57 949 0 0,8-38-636 0 0,0 1 0 0 0,2 0 0 0 0,0-1 0 0 0,1 11-313 0 0,1 44 195 0 0,0-2-43 0 0,3 0 0 0 0,4 13-152 0 0,-4-72-98 0 0,3 25-1686 0 0,-1 1 1 0 0,-3 4 1783 0 0,1-23-3190 0 0,0 0-1 0 0,2 0 1 0 0,4 14 3190 0 0,-2-6-2713 0 0,-6 0 1134 0 0</inkml:trace>
  <inkml:trace contextRef="#ctx0" brushRef="#br0" timeOffset="9291.759">7700 1132 1472 0 0,'-30'42'931'0'0,"10"-16"-145"0"0,2 0 0 0 0,2 2 0 0 0,-11 22-786 0 0,24-44 152 0 0,1 0 0 0 0,1 0 0 0 0,-1 1 0 0 0,1-1-1 0 0,0 0 1 0 0,1 1 0 0 0,-1-1 0 0 0,1 0 0 0 0,0 1 0 0 0,1-1 0 0 0,0 1-1 0 0,0 0-151 0 0,2 6 361 0 0,0 1-1 0 0,1-1 0 0 0,0 0 0 0 0,1 0 0 0 0,1 0-360 0 0,5 9 624 0 0,0 0 0 0 0,2 0-1 0 0,1-1 1 0 0,0-1 0 0 0,2 0-624 0 0,-9-11 94 0 0,1 0-1 0 0,0-1 1 0 0,0 0 0 0 0,1 0 0 0 0,0-1 0 0 0,1 0-1 0 0,-1-1 1 0 0,1 0 0 0 0,1 0 0 0 0,-1-1 0 0 0,10 3-94 0 0,-12-6 29 0 0,0 0 0 0 0,0-1 1 0 0,0 0-1 0 0,0 0 1 0 0,1-1-1 0 0,-1 0 0 0 0,0-1 1 0 0,0 0-1 0 0,1 0 0 0 0,-1 0 1 0 0,0-1-1 0 0,6-2-29 0 0,7-4 119 0 0,-1 0 0 0 0,0-1 0 0 0,-1 0 0 0 0,4-5-119 0 0,-14 9-15 0 0,0-1-1 0 0,-1 0 1 0 0,0 0 0 0 0,0-1-1 0 0,0 0 1 0 0,-1 0 0 0 0,0 0-1 0 0,4-7 16 0 0,-8 9 18 0 0,0 0 0 0 0,0 0 0 0 0,0 0-1 0 0,-1 0 1 0 0,1-1 0 0 0,-1 1 0 0 0,-1 0-1 0 0,1-1 1 0 0,-1 0 0 0 0,0 1 0 0 0,0-1-1 0 0,0 0 1 0 0,-1 0 0 0 0,0 1-1 0 0,0-1 1 0 0,-1 0-18 0 0,-1-15 329 0 0,-2 0-1 0 0,-1 0 0 0 0,0 1 1 0 0,-1-1-1 0 0,-2 1 1 0 0,0 1-1 0 0,-7-13-328 0 0,12 25 86 0 0,-2 0 1 0 0,1 0-1 0 0,0 0 0 0 0,-1 0 1 0 0,-1 1-1 0 0,1-1 1 0 0,-1 1-1 0 0,0 1 0 0 0,0-1 1 0 0,-1 1-1 0 0,1 0 0 0 0,-1 1 1 0 0,0-1-1 0 0,-1 1 1 0 0,1 1-1 0 0,-1-1 0 0 0,0 1 1 0 0,1 1-1 0 0,-1-1 0 0 0,-5 0-86 0 0,-3 1-28 0 0,1 0-1 0 0,-1 0 1 0 0,0 2-1 0 0,1 0 1 0 0,-1 1-1 0 0,0 0 1 0 0,1 1-1 0 0,0 1 1 0 0,-1 0-1 0 0,1 1 1 0 0,0 1-1 0 0,0 1 1 0 0,1 0-1 0 0,0 0 1 0 0,0 1-1 0 0,-4 4 29 0 0,13-7-88 0 0,-28 17-3193 0 0,-27 23 3281 0 0,51-36-793 0 0,0-1 0 0 0,1 1 0 0 0,1 0 0 0 0,-1 1 0 0 0,1 0-1 0 0,1 0 1 0 0,0 1 0 0 0,-5 8 793 0 0,7-6-1523 0 0,-1 1 0 0 0,2-1 0 0 0,0 1 0 0 0,-1 6 1523 0 0</inkml:trace>
  <inkml:trace contextRef="#ctx0" brushRef="#br0" timeOffset="13090.516">1678 146 8 0 0,'-11'-6'152'0'0,"9"6"-69"0"0,1-1-1 0 0,-1 1 1 0 0,1-1 0 0 0,-1 0-1 0 0,1 1 1 0 0,0-1 0 0 0,-1 0 0 0 0,1 0-1 0 0,0 0 1 0 0,0 0 0 0 0,0 0-1 0 0,-1 0 1 0 0,1 0 0 0 0,0 0-1 0 0,0 0 1 0 0,1 0 0 0 0,-1-1-1 0 0,0 1 1 0 0,0 0 0 0 0,1-1-83 0 0,-2 0 209 0 0,1-1 0 0 0,0 1 0 0 0,-1 0 1 0 0,0 0-1 0 0,1-1 0 0 0,-1 1 1 0 0,0 0-1 0 0,0 1 0 0 0,0-1 0 0 0,0 0 1 0 0,0 0-1 0 0,-1 1 0 0 0,1 0 0 0 0,0-1 1 0 0,-1 1-1 0 0,1 0 0 0 0,-1 0 0 0 0,1 0 1 0 0,-2 0-210 0 0,-24-14 1809 0 0,25 13-1649 0 0,0 1 0 0 0,-1 0 0 0 0,1 0 0 0 0,0 0 0 0 0,0 0 0 0 0,0 0 0 0 0,-1 1 0 0 0,1-1 0 0 0,0 1 0 0 0,-1 0 0 0 0,1 0 0 0 0,0 0 0 0 0,-1 0 0 0 0,0 1-160 0 0,-24-1 722 0 0,12-2-479 0 0,1 2 0 0 0,-1 0-1 0 0,0 1 1 0 0,0 0 0 0 0,1 1 0 0 0,-1 1 0 0 0,1 1 0 0 0,-1 0 0 0 0,-5 3-243 0 0,-3 0 257 0 0,0-1 1 0 0,0-1 0 0 0,-14 1-258 0 0,6-1 232 0 0,0 1-1 0 0,0 1 1 0 0,-21 10-232 0 0,9-4 117 0 0,-8-3-59 0 0,36-7 19 0 0,0 0 0 0 0,-13 4-77 0 0,4 2 79 0 0,0 1 0 0 0,1 1 0 0 0,1 2 0 0 0,-5 3-79 0 0,-88 61 354 0 0,104-69-301 0 0,-78 59 242 0 0,41-32-147 0 0,2 3 1 0 0,1 1-1 0 0,2 2 0 0 0,3 3 0 0 0,-22 27-148 0 0,53-56 7 0 0,0 1 1 0 0,1 0-1 0 0,0 0 0 0 0,1 0 0 0 0,-4 14-7 0 0,-10 20 129 0 0,7-15-118 0 0,2 1 1 0 0,1 0 0 0 0,2 1-1 0 0,1 1 1 0 0,1 7-12 0 0,-17 68 42 0 0,21-96 12 0 0,1 1 0 0 0,1-1 1 0 0,0 1-1 0 0,1 0 0 0 0,1 0 1 0 0,1 4-55 0 0,5 36 20 0 0,4 14-20 0 0,-3-23-202 0 0,21 107 167 0 0,-6-44 211 0 0,-18-91-123 0 0,1 0 0 0 0,1-1-1 0 0,1 0 1 0 0,1 0 0 0 0,1-1 0 0 0,1 1 0 0 0,0-2 0 0 0,6 7-53 0 0,5 5-23 0 0,1-1 0 0 0,1-1 1 0 0,1-1-1 0 0,16 12 23 0 0,-23-24-3 0 0,0-1 0 0 0,0 0 1 0 0,2-1-1 0 0,-1-1 0 0 0,2-1 0 0 0,0-1 0 0 0,0 0 0 0 0,0-2 1 0 0,21 6 2 0 0,-4-4-1 0 0,1-2 0 0 0,0-2 0 0 0,0-1 0 0 0,0-2 0 0 0,1-1 0 0 0,16-3 1 0 0,38-6 3 0 0,-1-5 1 0 0,41-12-4 0 0,-8 2 19 0 0,-99 19-40 0 0,0 1 0 0 0,0 1 0 0 0,17 3 21 0 0,-14-1 52 0 0,0-1 0 0 0,8-2-52 0 0,1-3 8 0 0,-23 3 7 0 0,1 0-1 0 0,0 1 0 0 0,-1 1 0 0 0,7 0-14 0 0,224 15 66 0 0,-131 1-198 0 0,-83-14 100 0 0,-17-1 31 0 0,0 0 1 0 0,0-1-1 0 0,12-2 1 0 0,-16 1 12 0 0,1 0-1 0 0,0 1 1 0 0,8 1-12 0 0,24 0-25 0 0,26-1 200 0 0,13 5-175 0 0,-16-2 3 0 0,-4 1-16 0 0,-28-1 12 0 0,0-2 1 0 0,0-1-1 0 0,0-1 0 0 0,24-6 1 0 0,-27 3 42 0 0,0 1-1 0 0,1 1 0 0 0,22 2-41 0 0,-20 1 27 0 0,-13-2-21 0 0,0-1 1 0 0,17-4-7 0 0,-20 2 16 0 0,1 2 0 0 0,0 0 0 0 0,15 1-16 0 0,-17 1 26 0 0,-1-1-1 0 0,0-1 0 0 0,16-3-25 0 0,-19 2 0 0 0,0 1 0 0 0,1 0 0 0 0,-1 1 0 0 0,0 1-1 0 0,0 0 1 0 0,2 1 0 0 0,30 7 126 0 0,-32-4-103 0 0,0-2-1 0 0,0 0 1 0 0,0 0-1 0 0,1-1 1 0 0,-1-1 0 0 0,0 0-1 0 0,3-1-22 0 0,18-3 44 0 0,-1 2-1 0 0,0 1 1 0 0,10 2-44 0 0,13 0 13 0 0,-8-3-134 0 0,-32 0 111 0 0,1 1 0 0 0,16 2 10 0 0,-18 0 15 0 0,0 0-1 0 0,0-2 1 0 0,0 1 0 0 0,0-2-1 0 0,0 0 1 0 0,7-3-15 0 0,-15 5 4 0 0,1-1-1 0 0,-1 1 1 0 0,1 1 0 0 0,-1-1 0 0 0,1 2-1 0 0,-1-1 1 0 0,1 1-4 0 0,0 0 22 0 0,0 0 0 0 0,0-1-1 0 0,-1 0 1 0 0,1-1 0 0 0,0 0 0 0 0,0 0 0 0 0,6-1-22 0 0,17-5 4 0 0,1 2 1 0 0,-1 1 0 0 0,13 2-5 0 0,-22-1-1 0 0,-1 0-1 0 0,1-1 1 0 0,18-6 1 0 0,-26 5 19 0 0,0 1-1 0 0,1 0 1 0 0,-1 1 0 0 0,0 1-1 0 0,1 0 1 0 0,-1 1 0 0 0,1 0 0 0 0,10 3-19 0 0,-12 0 10 0 0,-1 0 0 0 0,0-1 1 0 0,1 0-1 0 0,-1-2 0 0 0,1 1 1 0 0,0-2-1 0 0,-1 1 0 0 0,8-3-10 0 0,-3 1 21 0 0,1 1 0 0 0,0 1 0 0 0,0 0 0 0 0,-1 2-1 0 0,2 0-20 0 0,0 0-30 0 0,0 0-1 0 0,0-2 0 0 0,0 0 1 0 0,10-2 30 0 0,5-2-19 0 0,0 2 0 0 0,1 2 19 0 0,43-3-4 0 0,-62 2 31 0 0,0 1-1 0 0,-1 0 1 0 0,1 2-1 0 0,0 0 1 0 0,-1 1-1 0 0,14 3-26 0 0,-11-3-34 0 0,0-1 0 0 0,1 0 0 0 0,-1-2 0 0 0,11-1 34 0 0,1 1 31 0 0,35-11 1 0 0,-31 11-54 0 0,0-3 0 0 0,25-4 22 0 0,-45 5-7 0 0,0 1 0 0 0,-1 1 0 0 0,8 0 7 0 0,27 0-57 0 0,-39 0 55 0 0,0 0 0 0 0,0 1 0 0 0,0 0-1 0 0,4 2 3 0 0,-6-2 26 0 0,1 0 0 0 0,-1 0-1 0 0,0 0 1 0 0,0-1 0 0 0,0 0-1 0 0,0 0 1 0 0,2-2-26 0 0,25-3-182 0 0,35 0 182 0 0,-38 3 26 0 0,-1 0 1 0 0,27-8-27 0 0,-3 1-145 0 0,35-2 145 0 0,-51 7-79 0 0,-19 3 28 0 0,-1 1 0 0 0,17 1 51 0 0,-18 1 19 0 0,0-2-1 0 0,0 0 1 0 0,11-2-19 0 0,13-5 24 0 0,-22 3-27 0 0,0 0-1 0 0,0 2 1 0 0,6 1 3 0 0,5-1-23 0 0,1 0 1 0 0,1-3 22 0 0,-3 1 60 0 0,0 1-1 0 0,1 2-59 0 0,56-4-32 0 0,-55 2-11 0 0,-1 1 1 0 0,15 2 42 0 0,-15 0-14 0 0,0-1 0 0 0,0-2 1 0 0,7-2 12 0 0,-5 1 58 0 0,-33 4-58 0 0,40-5-4 0 0,-1 1 0 0 0,1 2 1 0 0,0 2-1 0 0,9 3 5 0 0,-24-2 7 0 0,0-2 1 0 0,1 0 0 0 0,-1-2-1 0 0,14-3-7 0 0,19-2 15 0 0,-25 6-61 0 0,24 2 46 0 0,7-1-33 0 0,103 1-104 0 0,-124-4 198 0 0,-22 2-77 0 0,1 0 0 0 0,13 2 16 0 0,42-2-56 0 0,-54 1 52 0 0,0-1 0 0 0,8-2 4 0 0,-8 1 54 0 0,0 0 0 0 0,7 2-54 0 0,5-2-46 0 0,0 0 0 0 0,-1-3 1 0 0,1-1-1 0 0,9-4 46 0 0,63-11 409 0 0,-79 15-408 0 0,0-1 0 0 0,-1-2 0 0 0,0 0 0 0 0,-1-2 1 0 0,21-12-2 0 0,20-8 76 0 0,-42 20 14 0 0,-1-2 0 0 0,0 0-1 0 0,2-4-89 0 0,33-20 182 0 0,-50 32-188 0 0,0 0 0 0 0,-1-1-1 0 0,0 0 1 0 0,0 0 0 0 0,-1-1 0 0 0,0 0-1 0 0,2-3 7 0 0,28-28-35 0 0,-18 21 186 0 0,0 0-1 0 0,-1-1 0 0 0,0 0 1 0 0,-2-2-1 0 0,-1 0 1 0 0,0-1-1 0 0,-2 0 0 0 0,7-15-150 0 0,-5 7 43 0 0,1 0 1 0 0,11-15-44 0 0,-8 16 94 0 0,-1-2 1 0 0,4-11-95 0 0,-8 11-67 0 0,-8 21 57 0 0,-1-1-1 0 0,-1 1 1 0 0,1-1 0 0 0,-2 1 0 0 0,0-1-1 0 0,0 0 1 0 0,-1-1 0 0 0,1-4 10 0 0,7-43 329 0 0,-7 30-147 0 0,7-26-182 0 0,-5 27 235 0 0,0-1-1 0 0,-1-10-234 0 0,1-32 294 0 0,-1 33-32 0 0,-2-1 1 0 0,-2-27-263 0 0,0 27 188 0 0,1 31-202 0 0,-1 1 0 0 0,0-1 0 0 0,-1 0 0 0 0,0-6 14 0 0,-1 3 66 0 0,0-1-1 0 0,-1 1 1 0 0,0 0 0 0 0,0 0-1 0 0,-1 0 1 0 0,-1 0 0 0 0,0 0-1 0 0,-4-4-65 0 0,-7-15 133 0 0,12 23-93 0 0,1 0 0 0 0,-1 1 0 0 0,-1-1 0 0 0,1 1 0 0 0,-1 0 0 0 0,-3-4-40 0 0,-12-8 86 0 0,-1 1 1 0 0,-4-2-87 0 0,-8-6 47 0 0,13 8-12 0 0,13 11-34 0 0,0 0 1 0 0,0 0-1 0 0,0 0 1 0 0,-1 1-1 0 0,0 0 0 0 0,0 1 1 0 0,0 0-1 0 0,-1 0 1 0 0,-3 0-2 0 0,0 0 22 0 0,-1-1 1 0 0,1 0-1 0 0,-1 0 1 0 0,1-2-1 0 0,1 1 0 0 0,0-1 1 0 0,-4-4-23 0 0,1 3 33 0 0,-1 1 0 0 0,0 0 1 0 0,0 0-1 0 0,-1 2 0 0 0,1 0 0 0 0,-1 0 0 0 0,-15-1-33 0 0,3-1-113 0 0,-76-12 64 0 0,66 13 320 0 0,0-2 0 0 0,-27-9-271 0 0,53 15-36 0 0,0 0 0 0 0,0 1 0 0 0,0 1 0 0 0,0 0 0 0 0,0 0-1 0 0,0 1 1 0 0,1 1 0 0 0,-7 1 36 0 0,12-2-58 0 0,-1-1 39 0 0,0 0 0 0 0,0 0 0 0 0,0 0 0 0 0,0-1 0 0 0,0 0 0 0 0,0 0 0 0 0,-3-1 19 0 0,-8-2 239 0 0,-2 0-120 0 0,6 1-104 0 0,0 1 1 0 0,-1 0-1 0 0,-9 1-15 0 0,-179-8-30 0 0,79 3 159 0 0,-136 7 126 0 0,95 2-34 0 0,132-5-632 0 0,-29-4 411 0 0,31 2 8 0 0,1 2 0 0 0,-20 1-8 0 0,-29 6 178 0 0,-38 1-60 0 0,76-4-140 0 0,1 2-1 0 0,-14 3 23 0 0,21-1-14 0 0,0-2 0 0 0,0-2 0 0 0,-1-1 0 0 0,0-1 14 0 0,-81-4 228 0 0,-100 11-228 0 0,95-1 40 0 0,31 3-169 0 0,64-5 131 0 0,0-1 1 0 0,0-2 0 0 0,-24 0-3 0 0,17-4 153 0 0,13 0-130 0 0,0 2 1 0 0,0 1-1 0 0,0 0 0 0 0,-6 2-23 0 0,-3-1-103 0 0,-1 0 1 0 0,-24-4 102 0 0,23 2 34 0 0,0 0 0 0 0,-14 3-34 0 0,-53 3-183 0 0,-61-5 183 0 0,54-2-208 0 0,-17 6 208 0 0,21 11 36 0 0,-262-2 280 0 0,338-13-284 0 0,0 0 0 0 0,0-2 0 0 0,-1-1 0 0 0,-5-2-32 0 0,22 3-10 0 0,-1 0-1 0 0,0 0 0 0 0,0 1 1 0 0,1 0-1 0 0,-1 0 0 0 0,0 1 1 0 0,0 1-1 0 0,0 0 0 0 0,0 0 1 0 0,-3 1 10 0 0,-10 1-9 0 0,1 0 3 0 0,0-1 1 0 0,-18-1 5 0 0,3-1-89 0 0,0 3-1 0 0,-1 0 1 0 0,-29 8 89 0 0,20-3 421 0 0,-42 1-421 0 0,51-5 105 0 0,-17-1-53 0 0,-110-9-735 0 0,103 3 691 0 0,44 1 49 0 0,1 1-1 0 0,-1 0 1 0 0,1 2 0 0 0,-11 1-57 0 0,23-2 32 0 0,-17 4-12 0 0,0-1-1 0 0,0-1 1 0 0,0-1 0 0 0,-12-1-20 0 0,-135-8-52 0 0,116 12-46 0 0,44-2 136 0 0,-1-1-1 0 0,0 0 1 0 0,0 0-1 0 0,1-1 1 0 0,-1-1-1 0 0,0 1 1 0 0,0-1-1 0 0,1-1 1 0 0,-1 1-1 0 0,0-2-37 0 0,-6-1-76 0 0,0 0 0 0 0,0 1-1 0 0,0 0 1 0 0,-15 0 76 0 0,25 3 19 0 0,0-1-1 0 0,-1 1 1 0 0,1-1 0 0 0,0 0-1 0 0,0-1 1 0 0,-4-1-19 0 0,5 2 26 0 0,0 0 0 0 0,0 0 0 0 0,-1 0 0 0 0,1 0 0 0 0,0 0 0 0 0,-1 1 0 0 0,1 0 0 0 0,-2 0-26 0 0,-55 0-5 0 0,57 0-3 0 0,1 0 0 0 0,-1 0-1 0 0,0-1 1 0 0,0 1 0 0 0,1-1 0 0 0,-1 0 0 0 0,-3-1 8 0 0,-17-2-13 0 0,-73 4 52 0 0,88 0-24 0 0,-171 7 355 0 0,152-5-449 0 0,1 1-1 0 0,-1 0 1 0 0,-10 5 79 0 0,-36 4 72 0 0,-56 6-79 0 0,92-14-16 0 0,-15 1 92 0 0,0-3 1 0 0,-38-2-70 0 0,-22-10-115 0 0,86 8 165 0 0,1 1-1 0 0,-1 0 0 0 0,0 3 1 0 0,-26 3-50 0 0,22-2-109 0 0,0-2 0 0 0,-27-3 109 0 0,33 1-2 0 0,-1 0 1 0 0,0 2 0 0 0,0 1 0 0 0,-23 5 1 0 0,-291 72-1828 0 0,227-50-2030 0 0,1 3-4382 0 0,78-20 2574 0 0,1 15 570 0 0</inkml:trace>
  <inkml:trace contextRef="#ctx0" brushRef="#br0" timeOffset="15984.625">471 2178 8 0 0,'0'1'36'0'0,"-1"-1"0"0"0,1 1 0 0 0,0-1 0 0 0,0 1 0 0 0,0-1 0 0 0,-1 1 0 0 0,1-1 0 0 0,0 1 0 0 0,0-1 0 0 0,0 1 0 0 0,0-1 0 0 0,0 1 0 0 0,0 0 0 0 0,0-1 0 0 0,0 1 0 0 0,0-1 0 0 0,0 1 0 0 0,0-1 0 0 0,1 1 0 0 0,-1-1 0 0 0,0 1 0 0 0,0-1 0 0 0,0 1 0 0 0,1-1 0 0 0,-1 1 0 0 0,0-1 0 0 0,1 1 0 0 0,-1-1-36 0 0,2 5 543 0 0,-4-5 76 0 0,2-3 2605 0 0,1 14-1371 0 0,-1-11-1819 0 0,0 0 1 0 0,0 0-1 0 0,0 0 1 0 0,0 0-1 0 0,0 0 0 0 0,0 0 1 0 0,0 0-1 0 0,0 1 1 0 0,0-1-1 0 0,0 0 0 0 0,0 0 1 0 0,0 0-1 0 0,0 0 1 0 0,0 0-1 0 0,0 0 0 0 0,0 1 1 0 0,0-1-1 0 0,0 0 1 0 0,0 0-1 0 0,0 0 0 0 0,0 0 1 0 0,0 0-1 0 0,0 0 1 0 0,0 0-1 0 0,1 0 0 0 0,-1 0 1 0 0,0 1-1 0 0,0-1 1 0 0,0 0-1 0 0,0 0 0 0 0,0 0 1 0 0,0 0-1 0 0,0 0 1 0 0,0 0-1 0 0,1 0 0 0 0,-1 0 1 0 0,0 0-1 0 0,0 0 1 0 0,0 0-1 0 0,0 0 0 0 0,0 0 1 0 0,0 0-1 0 0,1 0 1 0 0,-1 0-1 0 0,0 0 0 0 0,0 0 1 0 0,0 0-1 0 0,0 0 1 0 0,0 0-1 0 0,0 0 1 0 0,0 0-1 0 0,1 0 0 0 0,-1 0 1 0 0,0 0-1 0 0,0 0 1 0 0,0 0-1 0 0,0 0-34 0 0,-2 2 1719 0 0,1-1-1442 0 0,-6 9 1248 0 0,7-10-1430 0 0,0 1 0 0 0,0-1 1 0 0,-1 1-1 0 0,1-1 0 0 0,0 0 1 0 0,0 1-1 0 0,-1-1 0 0 0,1 1 1 0 0,0-1-1 0 0,-1 0 1 0 0,1 1-1 0 0,-1-1 0 0 0,1 0 1 0 0,0 1-1 0 0,-1-1 0 0 0,1 0 1 0 0,-1 0-1 0 0,1 1 0 0 0,-1-1 1 0 0,1 0-1 0 0,-1 0 0 0 0,1 0 1 0 0,-1 0-96 0 0,0 1 173 0 0,-1 0 0 0 0,1 0 0 0 0,0 0 0 0 0,0 0 0 0 0,0 1 0 0 0,-1-1 0 0 0,1 0 0 0 0,0 0 0 0 0,1 1 0 0 0,-1-1 0 0 0,-1 2-173 0 0,-2 6 335 0 0,4-8-297 0 0,0-1-1 0 0,-1 1 1 0 0,1-1-1 0 0,0 0 1 0 0,0 1-1 0 0,0-1 1 0 0,0 1-1 0 0,-1-1 1 0 0,1 0 0 0 0,0 1-1 0 0,0-1 1 0 0,-1 0-1 0 0,1 1 1 0 0,0-1-1 0 0,0 0 1 0 0,-1 1-1 0 0,1-1 1 0 0,0 0-1 0 0,-1 0 1 0 0,1 1-1 0 0,-1-1 1 0 0,1 0-1 0 0,0 0 1 0 0,-1 0-1 0 0,1 0 1 0 0,-1 1-38 0 0,-5 0 31 0 0,-7 5 816 0 0,5 14-74 0 0,5-8-519 0 0,-1 0-1 0 0,-1-1 1 0 0,0 1 0 0 0,0-1-1 0 0,-5 7-253 0 0,3-7 104 0 0,1-1 0 0 0,0 1 0 0 0,1 0 0 0 0,0 0 0 0 0,-3 12-104 0 0,6-17 20 0 0,1 1 1 0 0,0 0 0 0 0,0-1 0 0 0,0 1 0 0 0,1 0 0 0 0,0 0 0 0 0,1-1 0 0 0,-1 1 0 0 0,1 0 0 0 0,0-1 0 0 0,1 2-21 0 0,-2-7 5 0 0,1 0 0 0 0,-1 0 0 0 0,0 0-1 0 0,0 0 1 0 0,0 0 0 0 0,0 0 0 0 0,0 0 0 0 0,0 0 0 0 0,0 0 0 0 0,0 0 0 0 0,-1 0 0 0 0,1 0 0 0 0,0 0 0 0 0,0 0 0 0 0,-1 0 0 0 0,1 1-5 0 0,-4 10 26 0 0,3-3-3 0 0,1 1-1 0 0,0 0 1 0 0,1 0-1 0 0,0 4-22 0 0,0-4 8 0 0,0 0-1 0 0,0 0 0 0 0,-2-1 0 0 0,1 1 1 0 0,-1 1-8 0 0,0-8-138 0 0,1 1 0 0 0,-1 0 0 0 0,1-1 0 0 0,0 1 0 0 0,0 0 0 0 0,1-1 1 0 0,-1 1-1 0 0,1 0 0 0 0,0-1 0 0 0,0 1 0 0 0,0-1 0 0 0,0 1 0 0 0,2 2 138 0 0,0 3-982 0 0,-4-8-2742 0 0,1-2 3104 0 0,-1 0 1 0 0,1-1-1 0 0,0 1 1 0 0,-1 0-1 0 0,1-1 1 0 0,0 1-1 0 0,0 0 1 0 0,0-1-1 0 0,0 1 1 0 0,0-1-1 0 0,1 1 1 0 0,-1 0-1 0 0,0-1 1 0 0,0 1-1 0 0,1-1 620 0 0,1-12-3524 0 0,-4-2 803 0 0</inkml:trace>
  <inkml:trace contextRef="#ctx0" brushRef="#br0" timeOffset="16468.757">10 2488 1432 0 0,'-1'0'129'0'0,"0"1"-1"0"0,1-1 0 0 0,-1 0 0 0 0,0 1 0 0 0,1-1 0 0 0,-1 1 1 0 0,1 0-1 0 0,-1-1 0 0 0,1 1 0 0 0,-1-1 0 0 0,1 1 1 0 0,-1 0-1 0 0,1 0 0 0 0,-1-1 0 0 0,1 1 0 0 0,0 0 1 0 0,0-1-1 0 0,-1 1 0 0 0,1 0 0 0 0,0 0 0 0 0,0 0 1 0 0,0-1-1 0 0,0 1 0 0 0,0 0 0 0 0,0 0 0 0 0,0 0 1 0 0,0-1-1 0 0,0 1 0 0 0,0 0 0 0 0,0 0 0 0 0,1 0 1 0 0,-1-1-1 0 0,0 1 0 0 0,0 0 0 0 0,1-1 0 0 0,-1 1 1 0 0,1 0-1 0 0,-1 0 0 0 0,0-1 0 0 0,1 1 0 0 0,0-1 1 0 0,-1 1-129 0 0,4 4 678 0 0,0-1 1 0 0,1 0 0 0 0,-1 0-1 0 0,1 0 1 0 0,2 1-679 0 0,0 1 380 0 0,10 8 923 0 0,-13-11-1060 0 0,0 0-1 0 0,-1 0 1 0 0,1 0-1 0 0,-1 0 0 0 0,0 1 1 0 0,0-1-1 0 0,0 1 1 0 0,0 0-1 0 0,1 2-242 0 0,8 17 698 0 0,-9-17-511 0 0,0 0 1 0 0,0 0 0 0 0,0 0 0 0 0,-1 1-1 0 0,1 1-187 0 0,1 4 160 0 0,0-1 0 0 0,1-1 0 0 0,0 1-1 0 0,1 0 1 0 0,0-1 0 0 0,1 0 0 0 0,5 6-160 0 0,-8-11 51 0 0,1 4 67 0 0,1 1-1 0 0,-2 0 1 0 0,1 0-1 0 0,0 2-117 0 0,4 10 181 0 0,-9-21-175 0 0,1 0 1 0 0,-1 0 0 0 0,1 0 0 0 0,-1-1-1 0 0,1 1 1 0 0,0 0 0 0 0,0 0 0 0 0,0 0-1 0 0,-1-1 1 0 0,1 1 0 0 0,0 0 0 0 0,0-1-1 0 0,0 1 1 0 0,0 0 0 0 0,0-1 0 0 0,0 0-1 0 0,0 1 1 0 0,0-1 0 0 0,1 1-7 0 0,0-1 26 0 0,0 1-1 0 0,0 0 1 0 0,0 0-1 0 0,0 0 1 0 0,0 1 0 0 0,0-1-1 0 0,0 0 1 0 0,0 1-1 0 0,0 0-25 0 0,-1-1 10 0 0,0-1 0 0 0,0 1 0 0 0,0 0 0 0 0,0-1 0 0 0,0 1 0 0 0,0-1 0 0 0,0 0 0 0 0,0 1 0 0 0,1-1 0 0 0,-1 0 0 0 0,0 0 0 0 0,0 1 0 0 0,0-1 0 0 0,0 0 0 0 0,0 0 0 0 0,1 0 0 0 0,-1 0 0 0 0,0-1 0 0 0,0 1 0 0 0,0 0 0 0 0,0 0 0 0 0,0-1 0 0 0,0 1 0 0 0,0-1 0 0 0,1 1-10 0 0,16-10 429 0 0,-18 10-417 0 0,8-5 121 0 0,-5 4-122 0 0,0-1 0 0 0,0 0 0 0 0,0 1 0 0 0,0-1 0 0 0,0-1 0 0 0,0 1 0 0 0,-1 0 0 0 0,1-1 0 0 0,-1 1 0 0 0,0-1 0 0 0,1 0 0 0 0,-1 1 0 0 0,-1-1 0 0 0,2-2-11 0 0,-1 1 63 0 0,1 0 0 0 0,-1 0 0 0 0,0 1 0 0 0,1-1 0 0 0,0 1 1 0 0,3-3-64 0 0,10-15 423 0 0,-16 21-410 0 0,1-1 0 0 0,0 0 0 0 0,-1 0 0 0 0,1 1 1 0 0,0-1-1 0 0,0 0 0 0 0,-1 1 0 0 0,1-1 1 0 0,0 1-1 0 0,0-1 0 0 0,0 1 0 0 0,0-1 1 0 0,0 1-1 0 0,0 0 0 0 0,0-1-13 0 0,7-3 42 0 0,-3-2 4 0 0,1 1 0 0 0,1 0 1 0 0,-1 0-1 0 0,1 1 0 0 0,-1 0 1 0 0,1 0-1 0 0,0 0 1 0 0,1 1-1 0 0,2-1-46 0 0,9-5-24 0 0,-1 0-1 0 0,16-11 25 0 0,12-6-699 0 0,-41 24 419 0 0,0 0 0 0 0,0 0 1 0 0,0 1-1 0 0,0 0 0 0 0,0 0 1 0 0,0 0-1 0 0,0 0 280 0 0,-1 1-674 0 0,0 0 1 0 0,0-1 0 0 0,0 0-1 0 0,0 0 1 0 0,0 0 0 0 0,0 0-1 0 0,0-1 1 0 0,0 1 0 0 0,-1-1 0 0 0,1 0-1 0 0,0-1 674 0 0,12-8-4897 0 0,-2 3-300 0 0</inkml:trace>
  <inkml:trace contextRef="#ctx0" brushRef="#br0" timeOffset="3.647">6653 584 8 0 0,'0'0'53'0'0,"0"1"1"0"0,0 0-1 0 0,0-1 0 0 0,0 1 1 0 0,1-1-1 0 0,-1 1 1 0 0,-1 0-1 0 0,1-1 0 0 0,0 1 1 0 0,0 0-1 0 0,0-1 0 0 0,0 1 1 0 0,0-1-1 0 0,-1 1 1 0 0,1-1-1 0 0,0 1 0 0 0,0 0 1 0 0,-1-1-1 0 0,1 1 0 0 0,0-1 1 0 0,-1 1-1 0 0,1-1 1 0 0,-1 1-1 0 0,1-1 0 0 0,-1 0-53 0 0,1 0 140 0 0,0-1 0 0 0,0 1 0 0 0,0-1 0 0 0,0 1 0 0 0,0-1 0 0 0,1 1 0 0 0,-1-1 0 0 0,0 0 0 0 0,0 1 0 0 0,0-1 0 0 0,0 1 0 0 0,1-1 0 0 0,-1 1 0 0 0,0-1 0 0 0,0 1 0 0 0,1-1 0 0 0,-1 1-1 0 0,0 0 1 0 0,1-1 0 0 0,-1 1 0 0 0,1-1 0 0 0,-1 1 0 0 0,0 0 0 0 0,1-1 0 0 0,-1 1 0 0 0,1 0 0 0 0,-1-1-140 0 0,12-20 2301 0 0,-11 19-2046 0 0,0 0 0 0 0,0 0 0 0 0,-1 0-1 0 0,1 0 1 0 0,1 0 0 0 0,-1 0 0 0 0,0 0 0 0 0,0 1-1 0 0,1-1 1 0 0,-1 0 0 0 0,1 1 0 0 0,0-1-255 0 0,6-9 1221 0 0,-8 9-1156 0 0,1 1 1 0 0,-1 0-1 0 0,1 0 1 0 0,0 0-1 0 0,-1 0 0 0 0,1 0 1 0 0,0 0-1 0 0,0 0 1 0 0,-1 0-1 0 0,1 1 1 0 0,0-1-1 0 0,0 0 0 0 0,0 0 1 0 0,0 1-1 0 0,0-1 1 0 0,0 1-1 0 0,0-1 1 0 0,0 1-1 0 0,1-1-65 0 0,16-3 879 0 0,-13 3-721 0 0,1 0 0 0 0,-1 0-1 0 0,1 0 1 0 0,-1 0-1 0 0,1 1 1 0 0,-1 0 0 0 0,1 0-1 0 0,-1 0 1 0 0,1 1-1 0 0,3 0-157 0 0,-6 0 59 0 0,1 0 0 0 0,0-1-1 0 0,0 1 1 0 0,0-1-1 0 0,0 0 1 0 0,0-1 0 0 0,0 1-1 0 0,0 0 1 0 0,4-2-59 0 0,17-1 295 0 0,-23 3-252 0 0,0 0-1 0 0,-1 1 1 0 0,1-1 0 0 0,0 0-1 0 0,0 0 1 0 0,-1 1 0 0 0,1-1-1 0 0,0 1 1 0 0,-1-1 0 0 0,1 1-1 0 0,-1 0 1 0 0,1 0 0 0 0,0-1-1 0 0,-1 1 1 0 0,0 0-1 0 0,1 1 1 0 0,-1-1 0 0 0,0 0-1 0 0,1 0 1 0 0,-1 0 0 0 0,0 1-1 0 0,0-1 1 0 0,0 1 0 0 0,0-1-1 0 0,0 1 1 0 0,0-1 0 0 0,-1 1-1 0 0,1 0 1 0 0,0-1-1 0 0,-1 1 1 0 0,1 0 0 0 0,-1-1-1 0 0,0 1-42 0 0,2 9 159 0 0,-1-1 0 0 0,0 0-1 0 0,-1 1 1 0 0,0-1-1 0 0,-2 7-158 0 0,1 8 103 0 0,-1 4-27 0 0,-2-1 0 0 0,-1 0 0 0 0,-1 0 0 0 0,-1-1 0 0 0,-1 1 0 0 0,-2 0-76 0 0,-18 63 72 0 0,22-73-65 0 0,0-1-1 0 0,-2 1 0 0 0,0-1 1 0 0,-1-1-1 0 0,0 0 0 0 0,-3 3-6 0 0,-3 5 42 0 0,1 0 0 0 0,0 4-42 0 0,9-18 35 0 0,1 0-1 0 0,-2-1 1 0 0,1 0 0 0 0,-1 0 0 0 0,-1 0 0 0 0,1-1-1 0 0,-2 0 1 0 0,1 0 0 0 0,-1 0 0 0 0,-2 1-35 0 0,-7-2-111 0 0,16-6 129 0 0,-1-1 0 0 0,1 0 0 0 0,0 0 0 0 0,0 1 0 0 0,0-1 1 0 0,0 1-1 0 0,0-1 0 0 0,0 1 0 0 0,0-1 0 0 0,1 1 0 0 0,-1 0 0 0 0,0 0 0 0 0,0-1 1 0 0,0 1-1 0 0,0 0 0 0 0,1 0 0 0 0,-1 0 0 0 0,0 0 0 0 0,1 0-18 0 0,-21 6 2 0 0,21-7-12 0 0,-1 0-1 0 0,0 0 1 0 0,1 0 0 0 0,-1 0-1 0 0,0 0 1 0 0,1 0 0 0 0,-1 0-1 0 0,0 0 1 0 0,1 0 0 0 0,-1 1-1 0 0,0-1 1 0 0,1 0 0 0 0,-1 0-1 0 0,0 1 1 0 0,1-1 0 0 0,-1 1-1 0 0,1-1 1 0 0,-1 0 0 0 0,1 1-1 0 0,-1-1 1 0 0,1 1 0 0 0,-1 0 10 0 0,2 0 129 0 0,-1-1-114 0 0,1 1 1 0 0,-1 0-1 0 0,1-1 1 0 0,-1 1-1 0 0,1-1 0 0 0,-1 1 1 0 0,1-1-1 0 0,-1 1 0 0 0,1-1 1 0 0,0 0-1 0 0,-1 1 0 0 0,1-1 1 0 0,0 0-1 0 0,-1 1 0 0 0,1-1 1 0 0,0 0-1 0 0,0 0 1 0 0,-1 0-1 0 0,1 1 0 0 0,0-1 1 0 0,0 0-1 0 0,-1 0 0 0 0,1 0 1 0 0,0 0-1 0 0,-1 0 0 0 0,1 0 1 0 0,0-1-1 0 0,0 1 1 0 0,-1 0-1 0 0,1 0 0 0 0,0-1 1 0 0,0 1-1 0 0,-1 0 0 0 0,1-1 1 0 0,0 1-16 0 0,38-11 578 0 0,-34 9-542 0 0,-1 0-1 0 0,1 0 0 0 0,0 0 0 0 0,0 1 0 0 0,0 0 0 0 0,0-1 1 0 0,0 2-1 0 0,0-1 0 0 0,0 1 0 0 0,0-1 0 0 0,0 1 1 0 0,0 1-1 0 0,0-1 0 0 0,0 1 0 0 0,0 0 0 0 0,1 0-35 0 0,23 0 41 0 0,-26-1-21 0 0,1 0-1 0 0,-1-1 1 0 0,0 1 0 0 0,0 0-1 0 0,0 1 1 0 0,1-1-1 0 0,-1 1 1 0 0,0-1-1 0 0,0 1 1 0 0,0 0-1 0 0,0 0-19 0 0,8 3 30 0 0,0 0 0 0 0,1 0 0 0 0,6 0-30 0 0,-7-2 69 0 0,0 1-1 0 0,-1 0 1 0 0,0 1-1 0 0,3 1-68 0 0,8 4 45 0 0,-17-8-54 0 0,0 0 0 0 0,-1 1 0 0 0,1 0 0 0 0,0-1 0 0 0,-1 1-1 0 0,0 1 1 0 0,1-1 0 0 0,-1 0 0 0 0,1 2 9 0 0,11 9-64 0 0,-12-11 55 0 0,-1-1 1 0 0,0 1-1 0 0,0 0 0 0 0,0 0 1 0 0,0 0-1 0 0,0 0 0 0 0,0 1 1 0 0,-1-1-1 0 0,1 0 0 0 0,0 2 9 0 0,-1-1-41 0 0,-1-3 17 0 0,0 1 0 0 0,0-1 0 0 0,1 1 1 0 0,-1-1-1 0 0,0 1 0 0 0,0-1 0 0 0,0 1 0 0 0,1-1 0 0 0,-1 1 0 0 0,0-1 0 0 0,1 1 0 0 0,-1-1 0 0 0,0 1 1 0 0,1-1-1 0 0,-1 0 0 0 0,0 1 0 0 0,1-1 0 0 0,-1 0 0 0 0,1 1 0 0 0,-1-1 0 0 0,1 0 0 0 0,-1 1 1 0 0,1-1-1 0 0,-1 0 0 0 0,1 0 0 0 0,-1 0 0 0 0,1 1 0 0 0,-1-1 0 0 0,1 0 0 0 0,-1 0 0 0 0,1 0 0 0 0,-1 0 1 0 0,1 0-1 0 0,-1 0 0 0 0,1 0 24 0 0,3 0-697 0 0,-4 0 576 0 0,0 0 0 0 0,0 0 0 0 0,0 1 0 0 0,1-1 0 0 0,-1 0 0 0 0,0 0 0 0 0,0 0 0 0 0,0 0-1 0 0,1 0 1 0 0,-1 0 0 0 0,0 0 0 0 0,0 0 0 0 0,0 0 0 0 0,1 0 0 0 0,-1 0 0 0 0,0 0 0 0 0,0 0 0 0 0,1 0 0 0 0,-1 0-1 0 0,0 0 1 0 0,0 0 0 0 0,0-1 0 0 0,1 1 0 0 0,-1 0 0 0 0,0 0 0 0 0,0 0 0 0 0,0 0 0 0 0,1 0 0 0 0,-1 0-1 0 0,0-1 1 0 0,0 1 0 0 0,0 0 0 0 0,0 0 0 0 0,0 0 0 0 0,1 0 0 0 0,-1-1 0 0 0,0 1 0 0 0,0 0 0 0 0,0 0-1 0 0,0 0 1 0 0,0-1 0 0 0,0 1 0 0 0,0 0 0 0 0,0 0 0 0 0,0 0 0 0 0,0-1 0 0 0,0 1 0 0 0,0 0 0 0 0,0 0 0 0 0,0-1-1 0 0,0 1 1 0 0,0 0 121 0 0,6-20-9223 0 0,-7 3 4658 0 0</inkml:trace>
  <inkml:trace contextRef="#ctx0" brushRef="#br0" timeOffset="3.647">4007 512 2601 0 0,'7'23'5769'0'0,"-9"-2"-3937"0"0,2-18-1604 0 0,0 1 1 0 0,0-1 0 0 0,-1 0 0 0 0,1 1 0 0 0,-1-1-1 0 0,0 0 1 0 0,1 1 0 0 0,-2 1-229 0 0,-16 31 1420 0 0,-1-1 0 0 0,-1 0-1 0 0,-7 5-1419 0 0,-65 101 1159 0 0,85-131-1005 0 0,0 1 0 0 0,0 0-1 0 0,1 0 1 0 0,0 1-1 0 0,1-1 1 0 0,-1 2-154 0 0,6-12 34 0 0,0 0 0 0 0,0 0 0 0 0,0 0 0 0 0,0 0 0 0 0,0-1 0 0 0,0 1 0 0 0,0 0 0 0 0,0 0 0 0 0,0 0 0 0 0,0 0 0 0 0,0 0 0 0 0,0-1 0 0 0,0 1 0 0 0,1 0 0 0 0,-1 0 0 0 0,0 0 0 0 0,1 0-34 0 0,0 0 25 0 0,-1-1 0 0 0,1 0 0 0 0,0 1 1 0 0,-1-1-1 0 0,1 0 0 0 0,0 1 0 0 0,-1-1 0 0 0,1 0 0 0 0,0 1 1 0 0,0-1-1 0 0,-1 0 0 0 0,1 0 0 0 0,0 0 0 0 0,0 0 0 0 0,-1 0 1 0 0,1 0-1 0 0,0 0 0 0 0,0 0 0 0 0,0 0 0 0 0,-1 0 0 0 0,1-1 1 0 0,0 1-1 0 0,-1 0 0 0 0,1 0 0 0 0,0-1 0 0 0,0 1-25 0 0,59-20 809 0 0,-37 11-511 0 0,0 1-1 0 0,1 2 1 0 0,13-3-298 0 0,-7 5 156 0 0,101-13 415 0 0,-91 12-369 0 0,-27 3-223 0 0,0 0 0 0 0,0 2 0 0 0,0-1 0 0 0,0 1 0 0 0,0 1 0 0 0,1 1 21 0 0,24-3 116 0 0,-10-1-512 0 0,-13-2-1040 0 0,-15 4 1337 0 0,1-1 0 0 0,-1 1 0 0 0,0 0 1 0 0,0 0-1 0 0,0 0 0 0 0,0 0 0 0 0,0 0 0 0 0,0 0 1 0 0,1-1-1 0 0,-1 1 0 0 0,0 0 0 0 0,0 0 0 0 0,0 0 0 0 0,0 0 1 0 0,1 0-1 0 0,-1 0 0 0 0,0 0 0 0 0,0 0 0 0 0,0 0 1 0 0,0 0-1 0 0,1 0 0 0 0,-1 0 0 0 0,0 0 0 0 0,0 0 1 0 0,0 0-1 0 0,1 0 0 0 0,-1 0 0 0 0,0 0 0 0 0,0 0 1 0 0,0 0-1 0 0,0 0 0 0 0,1 0 0 0 0,-1 0 0 0 0,0 0 1 0 0,0 0-1 0 0,0 0 0 0 0,0 1 0 0 0,1-1 0 0 0,-1 0 1 0 0,0 0-1 0 0,0 0 0 0 0,0 0 0 0 0,0 0 0 0 0,0 0 1 0 0,0 1-1 0 0,1-1 0 0 0,-1 0 0 0 0,0 0 0 0 0,0 0 0 0 0,0 0 1 0 0,0 1-1 0 0,0-1 0 0 0,0 0 0 0 0,0 0 0 0 0,0 0 1 0 0,0 1-1 0 0,0-1 0 0 0,0 0 0 0 0,0 0 0 0 0,0 0 99 0 0,-8-13-10546 0 0,8 17 7522 0 0,-8-11 2138 0 0</inkml:trace>
  <inkml:trace contextRef="#ctx0" brushRef="#br0" timeOffset="3.647">4076 520 1800 0 0,'-4'-4'3829'0'0,"6"10"-432"0"0,1 8-2055 0 0,0 11 825 0 0,6 69 2820 0 0,-6-53-3898 0 0,-2-1-1 0 0,-3 21-1088 0 0,-4 72 867 0 0,4-62-517 0 0,-10 66-350 0 0,3-77-2312 0 0,3 4 2312 0 0,5-43-2778 0 0,1-1-1 0 0,2 20 2779 0 0,-1-37-717 0 0,-1 1 0 0 0,1-1 0 0 0,0 0 0 0 0,1 0 0 0 0,-1 0 0 0 0,0 0 0 0 0,1 0 0 0 0,0 0 0 0 0,0 0 0 0 0,0 0 0 0 0,0 0 0 0 0,0-1 1 0 0,0 1-1 0 0,1-1 0 0 0,0 0 717 0 0,-2 0-206 0 0,6 6-1873 0 0</inkml:trace>
  <inkml:trace contextRef="#ctx0" brushRef="#br0" timeOffset="3.647">4515 1407 7818 0 0,'46'6'9023'0'0,"-45"-4"-8788"0"0,0-1 1 0 0,0 0-1 0 0,0 1 1 0 0,-1-1-1 0 0,1 0 1 0 0,-1 1-1 0 0,1-1 0 0 0,-1 1 1 0 0,1-1-1 0 0,-1 1 1 0 0,0-1-1 0 0,0 1 1 0 0,0-1-1 0 0,0 1 0 0 0,0-1 1 0 0,0 1-1 0 0,0 1-235 0 0,-3 35 386 0 0,-1-25-573 0 0,-1-1 1 0 0,1 0 0 0 0,-2 1-1 0 0,0-2 1 0 0,-1 1-1 0 0,-1 2 187 0 0,-29 38-3768 0 0,18-25 194 0 0,2-5-1380 0 0,-10-10-2084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5:54:57.36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1144 715 5529 0 0,'0'-1'400'0'0,"-1"0"0"0"0,1 1 0 0 0,0-1-1 0 0,-1 0 1 0 0,1 0 0 0 0,-1 0 0 0 0,0 1-1 0 0,1-1 1 0 0,-1 0 0 0 0,1 1 0 0 0,-1-1 0 0 0,-1 0-400 0 0,2 1 91 0 0,-1 0 0 0 0,1-1 0 0 0,-1 1 0 0 0,0 0 0 0 0,1 0 0 0 0,-1 0 0 0 0,1 0 0 0 0,-1 0 0 0 0,0 0 0 0 0,1 1 0 0 0,-1-1 0 0 0,0 0 0 0 0,1 0 0 0 0,-1 0 0 0 0,1 1 0 0 0,-1-1 0 0 0,1 0 0 0 0,-1 0 0 0 0,0 1-91 0 0,-8 4 397 0 0,0 1 0 0 0,1 0 1 0 0,-1 0-1 0 0,1 0 0 0 0,1 1 0 0 0,-1 1 1 0 0,1-1-1 0 0,0 1 0 0 0,1 0-397 0 0,-15 21 407 0 0,2 1-1 0 0,0 0-406 0 0,10-14 189 0 0,-59 91 368 0 0,24-40-307 0 0,44-67-235 0 0,-4 8-55 0 0,5-6 18 0 0,4-5 101 0 0,-1 0-93 0 0,0 0 0 0 0,0-1 1 0 0,0 1-1 0 0,0-1 1 0 0,-1 0-1 0 0,1 0 0 0 0,-1-1 1 0 0,0 1-1 0 0,1-3 14 0 0,4-5-4 0 0,53-79-101 0 0,4-4 103 0 0,-40 61 210 0 0,22-22-208 0 0,-44 52-4 0 0,11-11 126 0 0,-13 13-75 0 0,-2 3 0 0 0,-9 8 29 0 0,-9 10 14 0 0,1 2-1 0 0,1 1 1 0 0,-8 13-90 0 0,11-15 10 0 0,-67 103-153 0 0,20-29 197 0 0,-183 265 103 0 0,194-277-184 0 0,39-61 2 0 0,69-132-678 0 0,-30 55 690 0 0,73-141-160 0 0,10 6 27 0 0,-13 48-223 0 0,-94 138 377 0 0,-3 3 8 0 0,0 0-1 0 0,0 1 0 0 0,0-1 0 0 0,0 0 0 0 0,1 1 0 0 0,-1-1 0 0 0,1 1 1 0 0,-1 0-1 0 0,1-1 0 0 0,1 0-15 0 0,-11 17 119 0 0,-24 37 21 0 0,-10 26-140 0 0,-4 6 204 0 0,-100 158 41 0 0,134-224-208 0 0,0 0-1 0 0,-1-1 0 0 0,-14 13-36 0 0,32-48-520 0 0,36-81 449 0 0,-12 30 78 0 0,-6 14-10 0 0,2 0-1 0 0,3 2 1 0 0,2 1-1 0 0,2 1 1 0 0,9-5 3 0 0,-40 53 9 0 0,5-4 59 0 0,-6 5-36 0 0,-4 5-18 0 0,-1 2-3 0 0,0 0-1 0 0,0 1 1 0 0,0 0 0 0 0,1 0 0 0 0,-1 0 0 0 0,1 2-11 0 0,-5 5 23 0 0,-110 164 6 0 0,76-114 48 0 0,-21 22-77 0 0,55-76-64 0 0,9-9 63 0 0,0 0 0 0 0,0 0 0 0 0,0 0 0 0 0,-1 0 0 0 0,1 1 0 0 0,0-1 0 0 0,0 0 0 0 0,0 0 0 0 0,0 0 0 0 0,0 0 0 0 0,0 0 0 0 0,0 0 0 0 0,0 0 0 0 0,0 0 0 0 0,0 0 0 0 0,0 0 0 0 0,0 0 0 0 0,0 0 1 0 0,0 0-1 0 0,0 0 0 0 0,0 0 0 0 0,0 0 0 0 0,0 0 0 0 0,-1 0 0 0 0,1 0 0 0 0,0 0 0 0 0,0 0 0 0 0,0 0 0 0 0,0 0 0 0 0,0 0 0 0 0,0 0 0 0 0,0 0 0 0 0,0 0 0 0 0,0 0 0 0 0,0 0 0 0 0,0 0 0 0 0,0 0 0 0 0,0-1 0 0 0,0 1 0 0 0,0 0 0 0 0,0 0 0 0 0,0 0 0 0 0,0 0 0 0 0,0 0 0 0 0,0 0 0 0 0,0 0 0 0 0,0 0 0 0 0,0 0 0 0 0,0 0 0 0 0,-1 0 0 0 0,1 0 0 0 0,0 0 0 0 0,0 0 0 0 0,0 0 1 0 0,2-7-41 0 0,2 0-24 0 0,-1 0-1 0 0,1 0 1 0 0,0 1 65 0 0,8-14-135 0 0,30-57-32 0 0,2 2-1 0 0,21-24 168 0 0,-64 99 1 0 0,2-5-5 0 0,1 0 0 0 0,0 0 1 0 0,0 0-1 0 0,0 0 1 0 0,0 1-1 0 0,1 0 0 0 0,0 0 1 0 0,0 0-1 0 0,4-2 4 0 0,-17 20 414 0 0,-35 59-200 0 0,14-31-268 0 0,-15 22 262 0 0,18-24-338 0 0,26-40 130 0 0,0 0-1 0 0,0 0 1 0 0,0 0-1 0 0,0 0 0 0 0,0 0 1 0 0,0 0-1 0 0,0 0 1 0 0,0 0-1 0 0,0 0 0 0 0,0 0 1 0 0,0 1-1 0 0,0-1 1 0 0,0 0-1 0 0,0 0 0 0 0,0 0 1 0 0,0 0-1 0 0,0 0 0 0 0,0 0 1 0 0,0 0-1 0 0,0 0 1 0 0,0 0-1 0 0,0 0 0 0 0,0 0 1 0 0,0 0-1 0 0,0 0 1 0 0,0 0-1 0 0,0 0 0 0 0,0 0 1 0 0,0 0-1 0 0,0 0 1 0 0,0 0-1 0 0,0 0 0 0 0,0 0 1 0 0,-1 0-1 0 0,1 0 1 0 0,0 0-1 0 0,0 0 0 0 0,0 0 1 0 0,0 0-1 0 0,0 0 1 0 0,0 0-1 0 0,0 0 0 0 0,0 0 1 0 0,0 0-1 0 0,0 0 1 0 0,0 0-1 0 0,0 0 0 0 0,0 0 1 0 0,0 0-1 0 0,0 0 1 0 0,0 0-1 0 0,0 0 0 0 0,0 0 1 0 0,0 0-1 0 0,0 0 1 0 0,0 0-1 0 0,0 0 0 0 0,0 0 1 0 0,0 0-1 0 0,0 0 1 0 0,0 0-1 0 0,0-1 1 0 0,-1-2-70 0 0,2-5-104 0 0,2 0 114 0 0,0 0-1 0 0,0 0 1 0 0,0 1-1 0 0,1-1 1 0 0,0 1 0 0 0,6-6 60 0 0,9-20-113 0 0,-16 27 164 0 0,1 1-1 0 0,0 0 0 0 0,0-1 1 0 0,1 0-51 0 0,8-11-72 0 0,-9 12 59 0 0,-3 5 18 0 0,-1 0 0 0 0,1-1 0 0 0,-1 1 1 0 0,1-1-1 0 0,-1 1 0 0 0,0 0 0 0 0,1-1 0 0 0,-1 1 1 0 0,0-1-1 0 0,0 1 0 0 0,1-1 0 0 0,-1 0 1 0 0,0 1-1 0 0,0-1 0 0 0,0 1 0 0 0,1-1 1 0 0,-1 1-1 0 0,0-1-5 0 0,-2 1 28 0 0,1 1 0 0 0,0-1-1 0 0,0 1 1 0 0,-1 0 0 0 0,1 0 0 0 0,0 0 0 0 0,0-1 0 0 0,0 1 0 0 0,0 0 0 0 0,0 0-28 0 0,-44 62-195 0 0,9-14 429 0 0,10-15-233 0 0,24-31 30 0 0,-4 4-207 0 0,5-8-20 0 0,2-5 4 0 0,5-6 175 0 0,-4 3-22 0 0,-3 10 7 0 0,1 0-1 0 0,0 0 0 0 0,-1-1 1 0 0,1 1-1 0 0,-1 0 0 0 0,1 0 1 0 0,-1-1-1 0 0,0 1 0 0 0,1 0 0 0 0,-1-1 1 0 0,0 1-1 0 0,1-1 0 0 0,-1 1 1 0 0,-1 0 32 0 0,-4 4-183 0 0,-35 51 71 0 0,14-19 254 0 0,20-27-207 0 0,6-7 47 0 0,-1-1-1 0 0,0 1 1 0 0,0-1 0 0 0,0 0 0 0 0,0 0 0 0 0,0 0 0 0 0,-1 1 18 0 0,1 0-33 0 0,2-3 33 0 0,0 0-1 0 0,0 0 0 0 0,0 0 0 0 0,0 0 1 0 0,0 0-1 0 0,0 0 0 0 0,0 0 1 0 0,0 1-1 0 0,0-1 0 0 0,-1 0 0 0 0,1 0 1 0 0,0 0-1 0 0,0 0 0 0 0,0 0 0 0 0,0 0 1 0 0,0 0-1 0 0,0 0 0 0 0,0 0 1 0 0,0 0-1 0 0,0 0 0 0 0,0 0 0 0 0,0 0 1 0 0,0 0-1 0 0,0 0 0 0 0,0 0 1 0 0,0 0-1 0 0,0 0 0 0 0,0 0 0 0 0,-1 0 1 0 0,1 0-1 0 0,0 0 0 0 0,0 0 0 0 0,0 1 1 0 0,0-1-1 0 0,0 0 0 0 0,0 0 1 0 0,0 0-1 0 0,0-1 0 0 0,0 1 0 0 0,0 0 1 0 0,0 0-1 0 0,0 0 0 0 0,-1 0 0 0 0,1 0 1 0 0,0 0-1 0 0,0 0 0 0 0,0 0 1 0 0,0 0-1 0 0,0 0 0 0 0,0 0 0 0 0,0 0 1 0 0,0 0-1 0 0,0 0 1 0 0,4-7-125 0 0,14-21 270 0 0,-12 17-92 0 0,-5 9-44 0 0,1 0-1 0 0,-1 0 1 0 0,0 0 0 0 0,-1 0-1 0 0,1 0 1 0 0,0 0-1 0 0,0-1-8 0 0,7-18 68 0 0,-4 15-50 0 0,-3 6-27 0 0,-1-1 0 0 0,1 1 1 0 0,-1-1-1 0 0,0 1 0 0 0,1-1 1 0 0,-1 1-1 0 0,1-1 0 0 0,-1 0 1 0 0,0 1-1 0 0,0-1 0 0 0,1 1 1 0 0,-1-1 8 0 0,0-1 22 0 0,1 0 1 0 0,0 0 0 0 0,-1 1 0 0 0,1-1 0 0 0,0 0 0 0 0,0 1-1 0 0,0-1 1 0 0,0 1 0 0 0,1-2-23 0 0,0 1-3 0 0,0 0-1 0 0,-1 0 0 0 0,1-1 1 0 0,-1 1-1 0 0,0-1 1 0 0,0 1 3 0 0,3-6-10 0 0,-1 1 1 0 0,1 0 0 0 0,2-2 9 0 0,2-5 50 0 0,-2 3-50 0 0,0 1 0 0 0,0 0 0 0 0,1 0 0 0 0,1 1 0 0 0,4-5 0 0 0,-6 5 88 0 0,-5 8-92 0 0,-1 0 1 0 0,1 0 0 0 0,0 0 0 0 0,-1 0 0 0 0,1 0 0 0 0,0 0 0 0 0,0 0 0 0 0,-1 1 0 0 0,1-1-1 0 0,0 0 1 0 0,0 0 0 0 0,0 1 0 0 0,0-1 3 0 0,0 1 3 0 0,-1 0 1 0 0,0 0-1 0 0,1-1 0 0 0,-1 1 1 0 0,0 0-1 0 0,1 0 1 0 0,-1-1-1 0 0,0 1 0 0 0,1 0 1 0 0,-1 0-1 0 0,0-1 0 0 0,1 1 1 0 0,-1 0-1 0 0,0-1 0 0 0,0 1 1 0 0,1 0-1 0 0,-1-1 0 0 0,0 1 1 0 0,0-1-1 0 0,0 1 1 0 0,0 0-1 0 0,1-1 0 0 0,-1 1 1 0 0,0-1-1 0 0,0 1 0 0 0,0 0 1 0 0,0-1-4 0 0,1-2-3 0 0,0 1-1 0 0,0-1 1 0 0,0 1 0 0 0,0-1 0 0 0,1 1 0 0 0,0-2 3 0 0,2-1 85 0 0,-3 3-82 0 0,0 0 0 0 0,1 0 0 0 0,-1 1 0 0 0,0-1 0 0 0,1 1 0 0 0,1-2-3 0 0,-2 2 10 0 0,1 0 1 0 0,-1-1-1 0 0,1 1 0 0 0,-1-1 1 0 0,1 1-1 0 0,-1-1 0 0 0,0 0 0 0 0,1-1-10 0 0,-1 0 3 0 0,1 0-1 0 0,-1 0 0 0 0,1 0 0 0 0,0 0 0 0 0,0 1 0 0 0,0-1 0 0 0,0 1 1 0 0,0 0-1 0 0,1-1 0 0 0,1 0-2 0 0,0 0 33 0 0,0-1 1 0 0,0 0 0 0 0,-1 1 0 0 0,3-4-34 0 0,-3 3 51 0 0,0 1 0 0 0,0-1 1 0 0,0 1-1 0 0,1 0 0 0 0,-1 0 1 0 0,4-2-52 0 0,5-3-39 0 0,0 0 1 0 0,7-7 38 0 0,-10 7 67 0 0,-5 5 17 0 0,12-8-85 0 0,-14 10 9 0 0,-1 0-45 0 0,-2 1 86 0 0,1-1-44 0 0,0 1 0 0 0,0 0 0 0 0,0 0 0 0 0,0 0 0 0 0,0 0 1 0 0,0 0-1 0 0,0 0 0 0 0,0 0 0 0 0,0 0 0 0 0,0 0 0 0 0,0 0 0 0 0,0 0 0 0 0,0 0 0 0 0,0-1 0 0 0,0 1 1 0 0,0 0-1 0 0,0 0 0 0 0,0 0 0 0 0,0 0 0 0 0,0 0 0 0 0,0 0 0 0 0,0 0 0 0 0,0 0 0 0 0,0 0 1 0 0,0 0-1 0 0,0 0 0 0 0,0 0 0 0 0,0 0 0 0 0,0-1 0 0 0,0 1 0 0 0,0 0 0 0 0,0 0 0 0 0,1 0 1 0 0,-1 0-1 0 0,0 0 0 0 0,0 0 0 0 0,0 0 0 0 0,0 0 0 0 0,0 0 0 0 0,0 0 0 0 0,0 0 0 0 0,0 0 0 0 0,0 0 1 0 0,0 0-1 0 0,0 0 0 0 0,0 0 0 0 0,1 0-5 0 0,-4 0-65 0 0,2-2 72 0 0,0 0 0 0 0,1 1 0 0 0,-1-1 0 0 0,1 0 1 0 0,0 0-1 0 0,-1 0 0 0 0,1 0 0 0 0,0 1 1 0 0,0-2-8 0 0,0-1 4 0 0,0 3-8 0 0,-1 1 0 0 0,1 0 0 0 0,0-1 0 0 0,0 1 0 0 0,-1 0 0 0 0,1 0 0 0 0,0-1-1 0 0,0 1 1 0 0,-1 0 0 0 0,1 0 0 0 0,0-1 0 0 0,-1 1 0 0 0,1 0 0 0 0,0 0 0 0 0,-1 0 0 0 0,1 0 0 0 0,0-1 0 0 0,-1 1 0 0 0,1 0 0 0 0,-1 0 0 0 0,1 0 0 0 0,0 0 0 0 0,-1 0 0 0 0,1 0-1 0 0,-1 0 1 0 0,1 0 0 0 0,0 0 0 0 0,-1 0 4 0 0,0 0 14 0 0,0 0-1 0 0,0 1 1 0 0,-1-1-1 0 0,1 0 1 0 0,0 1-1 0 0,0-1 1 0 0,0 0-1 0 0,0 1 1 0 0,0-1-1 0 0,-1 1-13 0 0,0 1-33 0 0,2-2 35 0 0,-1 1-1 0 0,0 0 1 0 0,0-1 0 0 0,0 1 0 0 0,0-1 0 0 0,0 1 0 0 0,0-1 0 0 0,0 1-1 0 0,0-1 1 0 0,0 0 0 0 0,0 1 0 0 0,-1-1 0 0 0,1 0 0 0 0,0 0-1 0 0,0 0 1 0 0,0 0-2 0 0,1 0 0 0 0,0 0 0 0 0,-1 0 0 0 0,1 0-1 0 0,0 0 1 0 0,0 0 0 0 0,0-1 0 0 0,-1 1-1 0 0,1 0 1 0 0,0 0 0 0 0,0 0 0 0 0,0 0-1 0 0,0-1 1 0 0,0 1 0 0 0,0 0 0 0 0,-1 0-1 0 0,1 0 1 0 0,0-1 0 0 0,0 1 0 0 0,0 0-1 0 0,0 0 1 0 0,0 0 0 0 0,0-1 0 0 0,0 1 0 0 0,0 0-1 0 0,0 0 1 0 0,0-1 0 0 0,0 1 0 0 0,0 0-1 0 0,0 0 1 0 0,0 0 0 0 0,0-1 0 0 0,1-5 26 0 0,-2 6-27 0 0,1-1 1 0 0,0 1-1 0 0,0-1 1 0 0,0 1-1 0 0,-1-1 1 0 0,1 1-1 0 0,0-1 1 0 0,0 1-1 0 0,0-1 1 0 0,0 1-1 0 0,0-1 1 0 0,0 1-1 0 0,0-1 1 0 0,0 0 0 0 0,0-7 55 0 0,-1 5-56 0 0,1 0 1 0 0,0 1-1 0 0,0-1 0 0 0,1 1 1 0 0,-1-1-1 0 0,0 0 1 0 0,1-10-77 0 0,-1 13 82 0 0,0 0 1 0 0,0-1-1 0 0,0 1 1 0 0,0 0-1 0 0,0-1 1 0 0,0 1 0 0 0,-1 0-1 0 0,1-1 1 0 0,0 1-1 0 0,0 0 1 0 0,0 0-1 0 0,-1-1 1 0 0,1 1 0 0 0,0 0-1 0 0,0 0 1 0 0,-1-1-1 0 0,1 1 1 0 0,0 0-1 0 0,-1 0 1 0 0,1 0-1 0 0,0 0 1 0 0,0-1 0 0 0,-1 1-1 0 0,1 0 1 0 0,0 0-1 0 0,-1 0 1 0 0,1 0-1 0 0,-1 0 1 0 0,1 0 0 0 0,-1 0-6 0 0,-2-2 11 0 0,1-2 41 0 0,2 4-55 0 0,0 0 0 0 0,0 0 1 0 0,0-1-1 0 0,0 1 0 0 0,0 0 0 0 0,0 0 0 0 0,-1 0 1 0 0,1 0-1 0 0,0-1 0 0 0,0 1 0 0 0,0 0 0 0 0,0 0 0 0 0,0 0 1 0 0,0 0-1 0 0,0 0 0 0 0,-1 0 0 0 0,1-1 0 0 0,0 1 1 0 0,0 0-1 0 0,0 0 0 0 0,0 0 0 0 0,-1 0 0 0 0,1 0 0 0 0,0 0 1 0 0,0 0 2 0 0,0 0 1 0 0,-1 0 1 0 0,1 0 0 0 0,0-1 0 0 0,0 1 0 0 0,0 0 0 0 0,0 0-1 0 0,0 0 1 0 0,0 0 0 0 0,-1 0 0 0 0,1 0 0 0 0,0 0-1 0 0,0 0 1 0 0,0-1 0 0 0,0 1 0 0 0,0 0 0 0 0,0 0-1 0 0,0 0 1 0 0,0 0 0 0 0,0 0 0 0 0,0-1 0 0 0,0 1 0 0 0,0 0-1 0 0,0 0 1 0 0,0 0 0 0 0,0 0 0 0 0,0-1 0 0 0,0 1-1 0 0,0 0 1 0 0,0 0 0 0 0,0 0 0 0 0,0 0 0 0 0,0 0 0 0 0,0-1-2 0 0,2-8-24 0 0,-2 9 20 0 0,0-5-35 0 0,0 5 44 0 0,0 0 0 0 0,0 0 1 0 0,0-1-1 0 0,0 1 0 0 0,-1 0 1 0 0,1 0-1 0 0,0 0 0 0 0,0-1 0 0 0,0 1 1 0 0,0 0-1 0 0,0 0 0 0 0,0 0 1 0 0,0-1-1 0 0,0 1 0 0 0,0 0 0 0 0,0 0 1 0 0,0 0-1 0 0,1-1 0 0 0,-1 1 1 0 0,0 0-1 0 0,0 0 0 0 0,0 0 0 0 0,0-1 1 0 0,0 1-6 0 0,0-1 0 0 0,0 1 0 0 0,0-1 0 0 0,0 0 0 0 0,0 0 0 0 0,0 1 0 0 0,-1-1 0 0 0,1 0 0 0 0,0 0 0 0 0,0 1 0 0 0,-1-1 0 0 0,1 0 0 0 0,0 1 0 0 0,-1-1 0 0 0,1 1 0 0 0,-1-1 0 0 0,1 0 0 0 0,-1 1 0 0 0,1-1 0 0 0,-1 1 0 0 0,0-1 0 0 0,-2-2-18 0 0,1 0 1 0 0,-1-1 0 0 0,1 1-1 0 0,0 0 1 0 0,-1-2 17 0 0,-10-12-1 0 0,13 16 6 0 0,0 1 1 0 0,-1-1 0 0 0,1 0 0 0 0,0 0-1 0 0,-1 1 1 0 0,1-1 0 0 0,-1 1-1 0 0,1-1 1 0 0,-1 0 0 0 0,1 1 0 0 0,-1-1-1 0 0,0 1 1 0 0,1-1 0 0 0,-1 1 0 0 0,1-1-1 0 0,-1 1 1 0 0,0 0-6 0 0,-3-3 0 0 0,0 1 1 0 0,0-1-1 0 0,1 1 0 0 0,-2-2 0 0 0,3 3 4 0 0,1-1-1 0 0,0 1 1 0 0,-1 0 0 0 0,1-1-1 0 0,0 1 1 0 0,0-1 0 0 0,-1 1-1 0 0,1-1 1 0 0,1 0 0 0 0,-1 1-1 0 0,-1-3-3 0 0,2 4-3 0 0,0-1-1 0 0,0 0 1 0 0,-1 0 0 0 0,1 0-1 0 0,0 1 1 0 0,-1-1-1 0 0,1 0 1 0 0,-1 1 0 0 0,1-1-1 0 0,-1 0 1 0 0,1 1-1 0 0,-1-1 1 0 0,0 0-1 0 0,1 1 1 0 0,-1-1 3 0 0,0 1 4 0 0,1-1 1 0 0,-1 1-1 0 0,1 0 1 0 0,-1-1-1 0 0,1 1 0 0 0,0-1 1 0 0,-1 1-1 0 0,1-1 1 0 0,0 1-1 0 0,-1-1 0 0 0,1 1 1 0 0,0-1-1 0 0,0 1 1 0 0,-1-1-1 0 0,1 1-4 0 0,0-1-5 0 0,0 0 0 0 0,-1 0 0 0 0,1 0 0 0 0,-1 0 0 0 0,1 0 0 0 0,-1 0 0 0 0,1 1-1 0 0,-1-1 1 0 0,1 0 0 0 0,-1 0 0 0 0,0 1 0 0 0,1-1 0 0 0,-1 0 0 0 0,0 1 0 0 0,0-1 5 0 0,1 1 1 0 0,-1 0 0 0 0,1-1 0 0 0,0 1 0 0 0,0 0-1 0 0,0-1 1 0 0,-1 1 0 0 0,1 0 0 0 0,0-1 0 0 0,0 1 0 0 0,0-1 0 0 0,0 1 0 0 0,0 0 0 0 0,-1-1-1 0 0,1 1 1 0 0,0-1 0 0 0,0 1 0 0 0,0 0 0 0 0,0-1 0 0 0,0 1 0 0 0,0-1 0 0 0,0 1 0 0 0,1-1-1 0 0,-2-4-9 0 0,1 4 10 0 0,-1 1 0 0 0,0-1 0 0 0,0 0 1 0 0,1 0-1 0 0,-1 0 0 0 0,0 0 0 0 0,0 0 1 0 0,0 1-1 0 0,0-1 0 0 0,-1 0-1 0 0,-6-5 108 0 0,8 6-107 0 0,0 0 1 0 0,0 0 0 0 0,0 0-1 0 0,0 0 1 0 0,0 0-1 0 0,0-1 1 0 0,0 1 0 0 0,0 0-1 0 0,0 0 1 0 0,0 0 0 0 0,0 0-1 0 0,0 0 1 0 0,0 0-1 0 0,0 0 1 0 0,0 0 0 0 0,0 0-1 0 0,0 0 1 0 0,0 0-1 0 0,0 0 1 0 0,0 0 0 0 0,0 0-1 0 0,0 0 1 0 0,0 0 0 0 0,0 0-1 0 0,0-1 1 0 0,0 1-1 0 0,0 0 1 0 0,0 0 0 0 0,0 0-1 0 0,0 0 1 0 0,0 0 0 0 0,0 0-1 0 0,0 0 1 0 0,0 0-1 0 0,0 0 1 0 0,0 0 0 0 0,0 0-1 0 0,0 0 1 0 0,0 0-1 0 0,0 0 1 0 0,0 0 0 0 0,0 0-1 0 0,0 0 1 0 0,0 0 0 0 0,0 0-1 0 0,0 0 1 0 0,0-1-1 0 0,0 1 1 0 0,1 0 0 0 0,-1 0-2 0 0,-2 0-9 0 0,1-1 4 0 0,1 1 0 0 0,-1-1-1 0 0,0 0 1 0 0,1 0 0 0 0,-1 1 0 0 0,0-1 0 0 0,1 0 0 0 0,-1 0 0 0 0,1 0 0 0 0,0 0 0 0 0,-1 0 0 0 0,1 1 0 0 0,0-1 0 0 0,-1 0 0 0 0,1-1 5 0 0,0 2-3 0 0,0-1 1 0 0,-1 1 0 0 0,1-1-1 0 0,0 1 1 0 0,-1 0-1 0 0,1-1 1 0 0,0 1 0 0 0,-1-1-1 0 0,1 1 1 0 0,0 0 0 0 0,-1-1-1 0 0,1 1 1 0 0,-1 0 0 0 0,1-1-1 0 0,-1 1 1 0 0,1 0-1 0 0,-1 0 1 0 0,1 0 0 0 0,-1-1-1 0 0,1 1 1 0 0,-1 0 0 0 0,1 0-1 0 0,-1 0 1 0 0,1 0 0 0 0,-1 0-1 0 0,1 0 1 0 0,-1 0-1 0 0,1 0 1 0 0,-1 0 0 0 0,1 0-1 0 0,-1 0 3 0 0,-1-1 4 0 0,2 1-1 0 0,0 0-1 0 0,0 0 1 0 0,0-1 0 0 0,-1 1 0 0 0,1 0-1 0 0,0 0 1 0 0,0 0 0 0 0,0 0-1 0 0,0-1 1 0 0,0 1 0 0 0,-1 0 0 0 0,1 0-1 0 0,0 0 1 0 0,0 0 0 0 0,0 0-1 0 0,-1 0 1 0 0,1 0 0 0 0,0-1 0 0 0,0 1-1 0 0,-1 0 1 0 0,1 0 0 0 0,0 0-1 0 0,0 0 1 0 0,0 0 0 0 0,-1 0 0 0 0,1 0-1 0 0,0 0 1 0 0,0 0 0 0 0,-1 0-1 0 0,1 0 1 0 0,0 0 0 0 0,0 0 0 0 0,0 0-1 0 0,-1 1 1 0 0,1-1 0 0 0,0 0-3 0 0,-3 2 76 0 0,2-2-90 0 0,1 1 0 0 0,-1 0-1 0 0,0-1 1 0 0,1 1 0 0 0,-1-1-1 0 0,0 1 1 0 0,1 0 0 0 0,-1 0-1 0 0,1-1 1 0 0,-1 1 0 0 0,1 0-1 0 0,-1 0 1 0 0,1 0 0 0 0,0 0 14 0 0,-6 11-32 0 0,3-9-13 0 0,2-4 42 0 0,-6 2 199 0 0,7-1-199 0 0,0 0 0 0 0,-1 0 0 0 0,1-1 0 0 0,0 1 0 0 0,0 0 0 0 0,-1 0 0 0 0,1-1 0 0 0,0 1 0 0 0,0 0 1 0 0,0 0-1 0 0,0-1 0 0 0,-1 1 0 0 0,1 0 0 0 0,0-1 0 0 0,0 1 0 0 0,0 0 0 0 0,0-1 0 0 0,0 1 3 0 0,-1-2-46 0 0,1 4-83 0 0,0-2 127 0 0,0 0 1 0 0,0 0 0 0 0,0 0-1 0 0,0 0 1 0 0,0 0 0 0 0,0 0-1 0 0,1 0 1 0 0,-1 0 0 0 0,0 0 0 0 0,0 0-1 0 0,0 0 1 0 0,0 0 0 0 0,0 0-1 0 0,0 0 1 0 0,0 0 0 0 0,0 0-1 0 0,0 0 1 0 0,0 0 0 0 0,0 0-1 0 0,1 0 1 0 0,-1 0 0 0 0,0 0 0 0 0,0 0-1 0 0,0 0 1 0 0,0 0 0 0 0,0 0-1 0 0,0 0 1 0 0,0 0 0 0 0,0 0-1 0 0,0 0 1 0 0,0 0 0 0 0,0 0-1 0 0,0 0 1 0 0,1 0 0 0 0,-1 0-1 0 0,0 0 1 0 0,0 0 0 0 0,0 0 0 0 0,0 1-1 0 0,0-1 1 0 0,0 0 0 0 0,0 0-1 0 0,0 0 1 0 0,0 0 0 0 0,0 0-1 0 0,0 0 1 0 0,0 0 0 0 0,0 0-1 0 0,0 0 2 0 0,5 8 142 0 0,0 1-326 0 0,11 1 195 0 0,-12-7 99 0 0,-3-3-108 0 0,-1 1-1 0 0,1-1 1 0 0,-1 0 0 0 0,0 1-1 0 0,1-1 1 0 0,-1 0 0 0 0,1 1-1 0 0,-1-1 1 0 0,1 0 0 0 0,-1 0-1 0 0,1 1 1 0 0,-1-1 0 0 0,1 0-2 0 0,-1 0 0 0 0,0 0 0 0 0,0 0 0 0 0,0 0 1 0 0,0 0-1 0 0,0 0 0 0 0,0 0 0 0 0,0 0 1 0 0,0 1-1 0 0,0-1 0 0 0,0 0 0 0 0,0 0 0 0 0,0 0 1 0 0,0 0-1 0 0,0 0 0 0 0,0 0 0 0 0,0 0 1 0 0,0 0-1 0 0,0 0 0 0 0,0 0 0 0 0,0 0 1 0 0,0 0-1 0 0,0 0 0 0 0,0 0 0 0 0,0 0 1 0 0,0 0-1 0 0,0 0 0 0 0,0 1 0 0 0,0-1 0 0 0,1 0 1 0 0,-1 0-1 0 0,0 0 0 0 0,0 0 0 0 0,0 0 1 0 0,0 0-1 0 0,0 0 0 0 0,0 0 0 0 0,0 0 1 0 0,0 0-1 0 0,0 0 0 0 0,0 0 0 0 0,0 0 0 0 0,0 0 1 0 0,0 0-1 0 0,0 0 0 0 0,0 0 0 0 0,0 0 1 0 0,0 0-1 0 0,0 0 0 0 0,1 0 0 0 0,-1 0 1 0 0,0 0-1 0 0,0 0 0 0 0,0 0 0 0 0,0 0 1 0 0,0 0-1 0 0,0 0 0 0 0,0 0 0 0 0,0 0 0 0 0,0 0 1 0 0,0 0-1 0 0,0 0 0 0 0,0 0 0 0 0,0 0 1 0 0,0 0-1 0 0,0 0 0 0 0,0 0 0 0 0,0 0 1 0 0,0-1-1 0 0,1 1 0 0 0,-1 0 0 0 0,0 1 0 0 0,-1-1 0 0 0,1 0 0 0 0,1 1 0 0 0,-1-1-1 0 0,0 0 1 0 0,0 1 0 0 0,0-1 0 0 0,0 0 0 0 0,0 0 0 0 0,0 1 0 0 0,0-1 0 0 0,0 0 0 0 0,0 1 0 0 0,0-1-1 0 0,1 0 1 0 0,-1 0 0 0 0,0 1 0 0 0,0-1 0 0 0,0 0 0 0 0,1 0 0 0 0,-1 0 0 0 0,0 1 0 0 0,0-1-1 0 0,1 0 1 0 0,-1 0 0 0 0,0 0 0 0 0,0 1 0 0 0,1-1 0 0 0,0 1 6 0 0,0 0-1 0 0,1 0 1 0 0,-1 1 0 0 0,0-1-1 0 0,0 1 1 0 0,0-1 0 0 0,0 1-1 0 0,0-1 1 0 0,0 1 0 0 0,-1 0-1 0 0,1-1 1 0 0,-1 1-6 0 0,12 8-9 0 0,-11-10-1 0 0,-1 0 0 0 0,0 1 0 0 0,0-1 0 0 0,1 1 0 0 0,-1-1 0 0 0,0 0 0 0 0,1 1 0 0 0,-1-1 0 0 0,0 0 0 0 0,1 1 0 0 0,-1-1 0 0 0,0 0 0 0 0,1 0 0 0 0,-1 1 0 0 0,1-1 0 0 0,-1 0 1 0 0,1 0-1 0 0,-1 0 0 0 0,1 1 0 0 0,-1-1 0 0 0,1 0 10 0 0,1 1 291 0 0,-1-1-300 0 0,-1 0-1 0 0,0 1 0 0 0,1-1 0 0 0,-1 0 0 0 0,0 1 0 0 0,0-1 0 0 0,0 1 1 0 0,1-1-1 0 0,-1 1 0 0 0,0-1 0 0 0,0 0 0 0 0,0 1 0 0 0,0-1 0 0 0,0 1 1 0 0,0-1-1 0 0,0 1 0 0 0,0-1 10 0 0,1 4 363 0 0,4 3-725 0 0,-5-6 363 0 0,1 0-1 0 0,-1 0 1 0 0,0-1-1 0 0,1 1 1 0 0,-1 0-1 0 0,1 0 1 0 0,-1-1 0 0 0,1 1-1 0 0,-1-1 1 0 0,1 1-1 0 0,-1 0 0 0 0,1-1-3 0 0,0 1 0 0 0,0 0 0 0 0,0-1 0 0 0,0 1 0 0 0,0 0 0 0 0,0 0 0 0 0,0 0 0 0 0,0-1 0 0 0,0 1 0 0 0,-1 0 0 0 0,1 0 0 0 0,0 0 0 0 0,-1 0 0 0 0,1 1 0 0 0,-1-1 0 0 0,1 0 0 0 0,-1 0 0 0 0,0 0 0 0 0,1 0 0 0 0,-1 0 0 0 0,0 1 0 0 0,0-1 0 0 0,0 1 3 0 0,2 2 2 0 0,-2-3-5 0 0,0 0-1 0 0,1-1 0 0 0,-1 1 1 0 0,0 0-1 0 0,0-1 0 0 0,1 1 1 0 0,-1 0-1 0 0,0 0 1 0 0,0-1-1 0 0,0 1 0 0 0,0 0 1 0 0,0 0 3 0 0,0 0 5 0 0,0 0-1 0 0,1 0 1 0 0,-1-1 0 0 0,0 1 0 0 0,1 0 0 0 0,-1 0 0 0 0,1 0 0 0 0,-1 0 0 0 0,1-1 0 0 0,0 1-5 0 0,0 2 28 0 0,1 0-41 0 0,-1 1 0 0 0,0-1 0 0 0,0 1 1 0 0,-1 0-1 0 0,1-1 0 0 0,-1 5 13 0 0,1 3-154 0 0,2 15 276 0 0,-3-8-53 0 0,-1 11-382 0 0,0-8 377 0 0,1-21-63 0 0,0 0 0 0 0,0 0 0 0 0,0 0 0 0 0,0 0 0 0 0,0 0 0 0 0,1 0 0 0 0,-1 0 0 0 0,0 0 1 0 0,0 0-1 0 0,0 0 0 0 0,0 0 0 0 0,0-1 0 0 0,1 1 0 0 0,-1 0 0 0 0,0 0 0 0 0,0 0 0 0 0,0 0 0 0 0,0 0 1 0 0,0 0-1 0 0,0 0 0 0 0,1 0 0 0 0,-1 0 0 0 0,0 0 0 0 0,0 0 0 0 0,0-1 0 0 0,0 1 0 0 0,0 0 1 0 0,0 0-1 0 0,0 0 0 0 0,0 0 0 0 0,0 0 0 0 0,0 0 0 0 0,0-1 0 0 0,0 1 0 0 0,1 0-1 0 0,-1-3-26 0 0,1 1-1 0 0,0-1 1 0 0,0 1-1 0 0,0-1 1 0 0,0 1-1 0 0,0 0 0 0 0,1-1 1 0 0,-1 1 26 0 0,2-2-9 0 0,7-11 105 0 0,-7 11-133 0 0,-1-1 0 0 0,1 1 0 0 0,2-5 37 0 0,0-4 108 0 0,1-2-85 0 0,0 0-1 0 0,-1 0 1 0 0,1-7-23 0 0,-4 9 20 0 0,0 0 0 0 0,-1 0 0 0 0,-1 0 0 0 0,-1-5-20 0 0,1-5-21 0 0,0 20 14 0 0,-1 0-1 0 0,1 0 1 0 0,-1 0 0 0 0,0 1 0 0 0,1-1-1 0 0,-2-1 8 0 0,-2-12 131 0 0,3 14-132 0 0,1 1 0 0 0,0 0 0 0 0,-1 0 0 0 0,1 0 0 0 0,-1 0 0 0 0,0-1 0 0 0,1 1 0 0 0,-1 0 0 0 0,0 0 0 0 0,0 0 0 0 0,0 0 1 0 0,1 1-1 0 0,-2-2 1 0 0,1 1 4 0 0,0 0 1 0 0,0 0-1 0 0,0 0 1 0 0,0 0-1 0 0,0 0 0 0 0,1 0 1 0 0,-1 0-1 0 0,0 0 1 0 0,1-1-1 0 0,-1 1 1 0 0,1 0-1 0 0,-1 0 1 0 0,1-1-1 0 0,-1 0-4 0 0,1 2 0 0 0,0-1 0 0 0,0 0-1 0 0,0 1 1 0 0,0-1 0 0 0,0 0-1 0 0,0 1 1 0 0,0-1 0 0 0,-1 0-1 0 0,1 1 1 0 0,0-1 0 0 0,-1 1-1 0 0,1-1 1 0 0,0 0 0 0 0,-1 1-1 0 0,1-1 1 0 0,-1 1-1 0 0,1-1 1 0 0,0 1 0 0 0,-1-1-1 0 0,1 1 1 0 0,-1-1 0 0 0,0 1-1 0 0,1 0 1 0 0,-1-1 0 0 0,1 1-1 0 0,-1 0 1 0 0,0-1 0 0 0,1 1-1 0 0,-1 0 1 0 0,0 0 0 0 0,1 0-1 0 0,-1 0 1 0 0,0 0 0 0 0,1-1-1 0 0,-1 1 1 0 0,0 0 0 0 0,1 0-1 0 0,-1 1 1 0 0,0-1 0 0 0,1 0-1 0 0,-1 0 1 0 0,0 0 0 0 0,1 0 0 0 0,-7 1 73 0 0,5-1-84 0 0,1 0 1 0 0,0 0-1 0 0,-1 0 1 0 0,1 0-1 0 0,0 1 1 0 0,0-1-1 0 0,-1 0 1 0 0,1 1 10 0 0,-9 1-31 0 0,8-1 35 0 0,1-1 0 0 0,-1 0-1 0 0,1 0 1 0 0,0 1 0 0 0,-1-1 0 0 0,1 1 0 0 0,0-1 0 0 0,-1 1 0 0 0,1 0 0 0 0,-1 0-4 0 0,2-1-5 0 0,-1 0 0 0 0,1 1 1 0 0,0-1-1 0 0,-1 0 0 0 0,1 0 0 0 0,-1 1 0 0 0,1-1 1 0 0,-1 0-1 0 0,1 0 0 0 0,0 0 0 0 0,-1 0 1 0 0,1 1-1 0 0,-1-1 0 0 0,1 0 0 0 0,-1 0 0 0 0,1 0 1 0 0,-1 0-1 0 0,1 0 0 0 0,-1 0 0 0 0,1 0 0 0 0,-1-1 1 0 0,1 1-1 0 0,-1 0 0 0 0,1 0 0 0 0,-1 0 5 0 0,-8-8-71 0 0,-6 0-17 0 0,11 6 398 0 0,4 1-326 0 0,-1 1 0 0 0,0 0 0 0 0,0-1-1 0 0,1 1 1 0 0,-1-1 0 0 0,0 1 0 0 0,1-1 0 0 0,-1 1 0 0 0,1-1-1 0 0,-1 1 1 0 0,0-1 16 0 0,-2-4 70 0 0,3 4-75 0 0,-1 0-1 0 0,1 1 1 0 0,-1-1 0 0 0,1 0 0 0 0,-1 1-1 0 0,1-1 1 0 0,-1 0 0 0 0,1 1 0 0 0,-1-1-1 0 0,0 1 1 0 0,1-1 0 0 0,-1 1 5 0 0,1 0 4 0 0,-1-1 1 0 0,1 1-1 0 0,0 0 1 0 0,0 0-1 0 0,-1 0 1 0 0,1-1-1 0 0,0 1 1 0 0,0 0-1 0 0,0 0 1 0 0,-1-1-1 0 0,1 1 1 0 0,0 0-1 0 0,0-1 1 0 0,0 1-1 0 0,0 0 1 0 0,-1-1-1 0 0,1 1 0 0 0,0 0 1 0 0,0-1-1 0 0,0 1 1 0 0,0 0-1 0 0,0-1 1 0 0,0 1-5 0 0,-2-5 85 0 0,2 4-91 0 0,0 1 0 0 0,0 0 0 0 0,0-1-1 0 0,0 1 1 0 0,0 0 0 0 0,0-1 0 0 0,0 1 0 0 0,0 0 0 0 0,1 0 0 0 0,-1-1 0 0 0,0 1 0 0 0,0 0-1 0 0,0-1 1 0 0,0 1 0 0 0,0 0 0 0 0,1-1 0 0 0,-1 1 0 0 0,0 0 0 0 0,0 0 0 0 0,0-1 0 0 0,1 1 6 0 0,1-4 161 0 0,-1 3-142 0 0,-1-1-1 0 0,1 1 1 0 0,0 0 0 0 0,0-1-1 0 0,0 1 1 0 0,0 0-1 0 0,0 0 1 0 0,0-1-1 0 0,1 1 1 0 0,-1 0 0 0 0,0 0-1 0 0,0 0 1 0 0,1 0-19 0 0,1 2-28 0 0,-3-1 26 0 0,0 0 0 0 0,0 0 1 0 0,0 0-1 0 0,0 0 1 0 0,0 0-1 0 0,0 0 0 0 0,0 0 1 0 0,0 0-1 0 0,1 0 0 0 0,-1 0 1 0 0,0 0-1 0 0,0 1 0 0 0,0-1 1 0 0,0 0-1 0 0,0 0 0 0 0,0 0 1 0 0,0 0-1 0 0,0 0 0 0 0,0 0 1 0 0,0 0-1 0 0,1 0 0 0 0,-1 0 1 0 0,0 0-1 0 0,0 0 0 0 0,0 0 1 0 0,0 0-1 0 0,0 0 1 0 0,0 0-1 0 0,0 0 0 0 0,0 0 1 0 0,0-1-1 0 0,0 1 0 0 0,0 0 1 0 0,1 0-1 0 0,-1 0 0 0 0,0 0 1 0 0,0 0-1 0 0,0 0 0 0 0,0 0 1 0 0,0 0-1 0 0,0 0 0 0 0,0 0 1 0 0,0 0-1 0 0,0 0 0 0 0,0 0 1 0 0,0 0-1 0 0,0 0 0 0 0,0-1 1 0 0,0 1-1 0 0,0 0 1 0 0,0 0-1 0 0,0 0 0 0 0,0 0 1 0 0,0 0-1 0 0,0 0 0 0 0,0 0 1 0 0,0 0-1 0 0,0 0 0 0 0,0 0 2 0 0,1-1 11 0 0,-1 0 0 0 0,0 1-1 0 0,0-1 1 0 0,1 0-1 0 0,-1 1 1 0 0,0-1 0 0 0,1 1-1 0 0,-1-1 1 0 0,1 1 0 0 0,-1-1-1 0 0,0 1 1 0 0,1-1 0 0 0,-1 1-1 0 0,1-1 1 0 0,0 1-1 0 0,-1 0 1 0 0,1-1 0 0 0,-1 1-1 0 0,1 0-10 0 0,4-4 5 0 0,0 0 86 0 0,-4 3-99 0 0,0 0 1 0 0,0 0-1 0 0,0 1 0 0 0,0-1 0 0 0,0 0 1 0 0,0 1-1 0 0,0-1 0 0 0,0 0 0 0 0,0 1 1 0 0,0 0-1 0 0,0-1 0 0 0,0 1 0 0 0,0 0 0 0 0,0-1 1 0 0,1 1 7 0 0,-1 0 23 0 0,-1-1 1 0 0,1 1 0 0 0,0-1 0 0 0,0 1-1 0 0,-1-1 1 0 0,1 0 0 0 0,0 1 0 0 0,-1-1-1 0 0,1 0 1 0 0,-1 1 0 0 0,1-2-24 0 0,2-1 48 0 0,13-5-171 0 0,-13 5 126 0 0,1 1 0 0 0,0-1 0 0 0,0 1 0 0 0,0 0 0 0 0,0 0 0 0 0,0 0 0 0 0,0 1 0 0 0,4-1-3 0 0,5-1-28 0 0,-10 2 33 0 0,0 1 0 0 0,0-1 0 0 0,0 0 0 0 0,0 0 0 0 0,0 0 0 0 0,0 0 0 0 0,0-1 0 0 0,0 1 0 0 0,0-1 0 0 0,-1 1 0 0 0,2-2-5 0 0,-2 2 5 0 0,0 0-1 0 0,0 0 1 0 0,-1 0-1 0 0,1 0 1 0 0,0 1-1 0 0,0-1 1 0 0,0 1-1 0 0,2-1-4 0 0,-3 1 4 0 0,1 0 0 0 0,0-1 1 0 0,-1 1-1 0 0,1-1 0 0 0,-1 1 0 0 0,1-1 0 0 0,-1 0 0 0 0,1 1 0 0 0,-1-1 0 0 0,2-1-4 0 0,-3 2 1 0 0,1-1-1 0 0,0 0 0 0 0,0 0 0 0 0,-1 1 0 0 0,1-1 0 0 0,0 1 0 0 0,0-1 0 0 0,0 1 0 0 0,0-1 0 0 0,0 1 0 0 0,0 0 1 0 0,0-1-1 0 0,0 1 0 0 0,0 0 0 0 0,2-2-36 0 0,0 0 21 0 0,-1 2 19 0 0,0 0 0 0 0,0-1 0 0 0,-1 1 0 0 0,1-1 0 0 0,0 1-1 0 0,0-1 1 0 0,-1 0 0 0 0,2 0-4 0 0,9-4-10 0 0,-3 2-54 0 0,-8 2 65 0 0,0 0-1 0 0,0 1 1 0 0,0-1 0 0 0,0 1 0 0 0,1-1 0 0 0,-1 1-1 0 0,0 0 1 0 0,0 0 0 0 0,1-1-1 0 0,0 1 7 0 0,-1 0 0 0 0,0 0 0 0 0,0 0 0 0 0,1-1 0 0 0,-1 1-1 0 0,0 0 1 0 0,0-1 0 0 0,1 1 0 0 0,-1-1 0 0 0,0 1 0 0 0,0-1 0 0 0,0 1 0 0 0,0-1 0 0 0,0 0-1 0 0,0 0 1 0 0,0 0 0 0 0,0 0 0 0 0,1 0-7 0 0,8-6 15 0 0,-8 6-1 0 0,0-1 0 0 0,-1 1 0 0 0,1 0-1 0 0,0 0 1 0 0,0-1 0 0 0,2 1-14 0 0,8-6-43 0 0,-11 6 47 0 0,0 1 0 0 0,0-1 0 0 0,0 0 0 0 0,1 1 0 0 0,-1-1 0 0 0,0 1 1 0 0,0-1-1 0 0,1 1 0 0 0,-1 0 0 0 0,0-1 0 0 0,1 1 0 0 0,-1 0-4 0 0,2-2-16 0 0,0 0 0 0 0,-1-1-1 0 0,1 1 1 0 0,-1-1 0 0 0,0 1 0 0 0,1-2 16 0 0,4-1 106 0 0,-1 2-43 0 0,-1 1-137 0 0,-4 2 75 0 0,-1 0 0 0 0,0 0 0 0 0,0 0-1 0 0,0 0 1 0 0,1 0 0 0 0,-1 0 0 0 0,0 0 0 0 0,0 0 0 0 0,1 0 0 0 0,-1 0 0 0 0,0 0-1 0 0,0 0 1 0 0,0-1 0 0 0,1 1 0 0 0,-1 0 0 0 0,0 0 0 0 0,0 0 0 0 0,0 0 0 0 0,0 0-1 0 0,1 0 1 0 0,-1-1 0 0 0,0 1 0 0 0,0 0 0 0 0,0 0 0 0 0,0 0 0 0 0,0 0 0 0 0,1-1-1 0 0,-1 1 1 0 0,0 0 0 0 0,0 0 0 0 0,0-1 0 0 0,0 1 0 0 0,0 0-1 0 0,1-3-48 0 0,-1 4-3 0 0,-3 5 90 0 0,2-5-37 0 0,0-1 0 0 0,0 1 0 0 0,0-1 0 0 0,0 1 0 0 0,0-1 0 0 0,0 1 0 0 0,0-1 0 0 0,0 1 0 0 0,0-1-2 0 0,-9 5 19 0 0,2 1-163 0 0,-4 3 126 0 0,0 0-1 0 0,0 0 0 0 0,-1-1 0 0 0,0-1 1 0 0,-3 1 18 0 0,15-7 1 0 0,-3 0-43 0 0,0 1-1 0 0,1-1 1 0 0,-1 1-1 0 0,1 0 1 0 0,0 0-1 0 0,-2 2 43 0 0,4-3-12 0 0,0-1-1 0 0,1 0 1 0 0,-1 1 0 0 0,0-1-1 0 0,1 0 1 0 0,-1 1-1 0 0,0-1 1 0 0,1 0-1 0 0,-1 0 1 0 0,0 0-1 0 0,0 1 1 0 0,1-1-1 0 0,-2 0 13 0 0,-4 1-16 0 0,3 0-91 0 0,2-1 103 0 0,1 0 0 0 0,0-1 0 0 0,0 1 0 0 0,0 0 0 0 0,0 0 1 0 0,0 0-1 0 0,0 0 0 0 0,0 0 0 0 0,0 0 0 0 0,-1 0 0 0 0,1 0 0 0 0,0 0 1 0 0,0 0-1 0 0,0 0 0 0 0,0 0 0 0 0,0 0 0 0 0,0 0 0 0 0,0 0 1 0 0,0 1-1 0 0,0-1 0 0 0,-1 0 0 0 0,1 0 0 0 0,0 0 0 0 0,0 0 0 0 0,0 0 1 0 0,0 0-1 0 0,0 0 0 0 0,0 0 0 0 0,0 0 0 0 0,0 0 0 0 0,0 0 0 0 0,0 0 1 0 0,0 0-1 0 0,-1 1 0 0 0,1-1 0 0 0,0 0 0 0 0,0 0 4 0 0,1-1 2 0 0,2-2 18 0 0,1 0 0 0 0,-1-1 0 0 0,0 1 0 0 0,1-3-20 0 0,0 1-12 0 0,1 0 1 0 0,0 0 0 0 0,0 0 0 0 0,0 1-1 0 0,1-1 1 0 0,0 1 0 0 0,2-1 11 0 0,-7 4 1 0 0,0 1 6 0 0,0-1 0 0 0,0 1-1 0 0,0-1 1 0 0,0 0 0 0 0,0 1-1 0 0,0-1 1 0 0,0 0 0 0 0,0 0-1 0 0,-1 0 1 0 0,1 1 0 0 0,0-1-1 0 0,0 0 1 0 0,-1 0 0 0 0,1 0-1 0 0,-1 0 1 0 0,1-1 0 0 0,-1 1-1 0 0,1 0-6 0 0,-5 2 37 0 0,0 0 0 0 0,1 1-1 0 0,-1-1 1 0 0,-1 2-37 0 0,-54 37-421 0 0,39-26 366 0 0,5-4-95 0 0,-11 5 150 0 0,16-10-23 0 0,1 0 0 0 0,-1 1 0 0 0,1 1 1 0 0,0 0-1 0 0,-5 5 23 0 0,11-9-70 0 0,5-4-83 0 0,4 0 120 0 0,-2-1 45 0 0,-1 1 0 0 0,1-1 0 0 0,-1 0 0 0 0,1 0 0 0 0,-1 0 0 0 0,0 0 0 0 0,0 0 0 0 0,1-1 0 0 0,0-1-12 0 0,15-11 165 0 0,8-2 1 0 0,-12 6-54 0 0,0 2 0 0 0,13-7-112 0 0,-14 8-24 0 0,-12 6-7 0 0,1 1 0 0 0,-1-1-1 0 0,1 1 1 0 0,-1-1 0 0 0,1 1 0 0 0,1 0 31 0 0,-3 0 8 0 0,0 1 0 0 0,0-1 0 0 0,0 1 0 0 0,0-1 1 0 0,0 0-1 0 0,0 1 0 0 0,0-1 0 0 0,0 0 0 0 0,1 0-8 0 0,-2 0-7 0 0,1 1 0 0 0,-1-1 1 0 0,1 1-1 0 0,-1 0 0 0 0,1-1 0 0 0,0 1 0 0 0,-1-1 0 0 0,1 1 1 0 0,-1 0-1 0 0,1-1 0 0 0,0 1 0 0 0,0 0 0 0 0,-1 0 1 0 0,1 0-1 0 0,0-1 0 0 0,0 1 7 0 0,0 0 13 0 0,-1 0 0 0 0,1 0 0 0 0,0 0 0 0 0,0-1 0 0 0,-1 1 0 0 0,1 0 1 0 0,0-1-1 0 0,0 1 0 0 0,-1 0 0 0 0,1-1 0 0 0,0 1 0 0 0,-1-1 0 0 0,1 1 0 0 0,-1-1 0 0 0,1 0 0 0 0,-1 1 1 0 0,1-1-14 0 0,0 0-6 0 0,-1 1 1 0 0,0-1 0 0 0,1 1 0 0 0,-1 0 0 0 0,0-1 0 0 0,1 1 0 0 0,-1-1 0 0 0,1 1 0 0 0,-1 0 0 0 0,1-1-1 0 0,-1 1 1 0 0,1 0 0 0 0,-1 0 0 0 0,1-1 0 0 0,-1 1 0 0 0,1 0 0 0 0,-1 0 0 0 0,1 0 0 0 0,-1 0 0 0 0,1 0-1 0 0,-1 0 1 0 0,1 0 0 0 0,0 0 5 0 0,0 0 3 0 0,-1 0 1 0 0,1-1-1 0 0,-1 1 0 0 0,0 0 1 0 0,1 0-1 0 0,-1 0 0 0 0,1 0 0 0 0,-1 0 1 0 0,1-1-1 0 0,-1 1 0 0 0,1 0 1 0 0,-1 0-1 0 0,0-1 0 0 0,1 1 0 0 0,-1 0 1 0 0,0-1-1 0 0,1 1 0 0 0,-1 0 0 0 0,0-1 1 0 0,1 1-1 0 0,-1-1 0 0 0,0 1 1 0 0,0-1-4 0 0,1 1 5 0 0,-1-1 1 0 0,1 0-1 0 0,0 1 1 0 0,-1-1-1 0 0,1 1 1 0 0,-1-1-1 0 0,1 1 1 0 0,0-1-1 0 0,0 1 1 0 0,0-1-6 0 0,6-3-85 0 0,-7 4 95 0 0,1-1 0 0 0,0 1 0 0 0,-1 0 1 0 0,1-1-1 0 0,0 1 0 0 0,-1 0 0 0 0,1-1 0 0 0,0 1 0 0 0,-1 0 0 0 0,1 0 1 0 0,0 0-1 0 0,0-1 0 0 0,-1 1 0 0 0,1 0 0 0 0,0 0 0 0 0,0 0 1 0 0,-1 0-1 0 0,1 0 0 0 0,0 1-10 0 0,5-6-48 0 0,-1 1-79 0 0,-1 0 220 0 0,0-1-165 0 0,-4 5 73 0 0,0 1-1 0 0,0-1 0 0 0,0 0 0 0 0,0 0 0 0 0,0 0 0 0 0,0 0 0 0 0,0 0 0 0 0,0 0 0 0 0,0 0 0 0 0,0 0 0 0 0,0 0 0 0 0,0 0 0 0 0,0 0 0 0 0,0 0 0 0 0,0 0 0 0 0,0 0 0 0 0,0 0 1 0 0,0 0-1 0 0,0 0 0 0 0,0 0 0 0 0,0 0 0 0 0,0 0 0 0 0,0 0 0 0 0,0 0 0 0 0,0 1 0 0 0,0-1 0 0 0,0 0 0 0 0,0 0 0 0 0,0 0 0 0 0,0 0 0 0 0,0 0 0 0 0,0 0 0 0 0,0 0 0 0 0,0 0 1 0 0,1 0-1 0 0,-1 0 0 0 0,0 0 0 0 0,0 0 0 0 0,0 0 0 0 0,0 0 0 0 0,0 0 0 0 0,0 0 0 0 0,0 0 0 0 0,0 0 0 0 0,0 0 0 0 0,0 0 0 0 0,0 0 0 0 0,0 0 0 0 0,0 0 0 0 0,0 0 0 0 0,0 0 1 0 0,0 0-1 0 0,0 0 0 0 0,0 0 0 0 0,0 0 0 0 0,0 0 0 0 0,0 0 0 0 0,1 0 0 0 0,-1 0 0 0 0,0 0 0 0 0,0 0 0 0 0,0 0 0 0 0,0 0 0 0 0,0 0 0 0 0,0 0 0 0 0,0-1 0 0 0,0 1 0 0 0,0 0 1 0 0,0 0-1 0 0,0 0 2 0 0,0 0 1 0 0,0 0-1 0 0,0 0 1 0 0,0 0 0 0 0,0 0-1 0 0,0 0 1 0 0,0 0-1 0 0,0 0 1 0 0,0 0-1 0 0,0 0 1 0 0,0 0 0 0 0,0 0-1 0 0,0 0 1 0 0,0 0-1 0 0,0 0 1 0 0,0 0 0 0 0,-1 0-1 0 0,1 0 1 0 0,0 0-1 0 0,0 0 1 0 0,0 0-1 0 0,0 0 1 0 0,0 0 0 0 0,0 0-1 0 0,0 0 1 0 0,0 0-1 0 0,0 0 1 0 0,0 0 0 0 0,0 0-1 0 0,0 0 1 0 0,0 0-1 0 0,0 0 1 0 0,0 0-1 0 0,0 0 1 0 0,0 0 0 0 0,0 0-1 0 0,0 0 1 0 0,0 0-1 0 0,0 0 1 0 0,0 0 0 0 0,0 0-1 0 0,0 0 1 0 0,0 0-1 0 0,0 0 1 0 0,0 0 0 0 0,0 0-1 0 0,-1 0 1 0 0,1 0-1 0 0,0 0 1 0 0,0 0-1 0 0,0 0 1 0 0,0 0 0 0 0,0 0-1 0 0,0 0 1 0 0,0 0-1 0 0,0 0 1 0 0,0 0 0 0 0,0 0-1 0 0,0 0 1 0 0,0 0-1 0 0,0 0 1 0 0,0 0-1 0 0,0 0 1 0 0,0 0 0 0 0,0 0-3 0 0,0 1 8 0 0,1-2-39 0 0,-2-1 33 0 0,1 2-1 0 0,0 0-1 0 0,0 0 0 0 0,0 0 1 0 0,0 0-1 0 0,0 0 1 0 0,0 0-1 0 0,0 0 1 0 0,0 0-1 0 0,0 0 0 0 0,0 0 1 0 0,0 0-1 0 0,0 0 1 0 0,0 0-1 0 0,0 0 1 0 0,0 0-1 0 0,0 0 0 0 0,0 0 1 0 0,0 0-1 0 0,0 0 1 0 0,0 0-1 0 0,0 0 1 0 0,0 0-1 0 0,0 0 0 0 0,0 0 1 0 0,0 0-1 0 0,0 0 1 0 0,0 0-1 0 0,0 0 1 0 0,0 0-1 0 0,0 0 0 0 0,0 0 1 0 0,0 0-1 0 0,0 0 1 0 0,0 0-1 0 0,0 0 1 0 0,0 0-1 0 0,0-1 0 0 0,0 1 1 0 0,0 0-1 0 0,0 0 1 0 0,0 0-1 0 0,0 0 1 0 0,0 0-1 0 0,0 0 0 0 0,0 0 1 0 0,0 0-1 0 0,0 0 1 0 0,0 0-1 0 0,0 0 1 0 0,0 0-1 0 0,0 0 0 0 0,0 0-7 0 0,1 0-1 0 0,-1 0 1 0 0,0 0 0 0 0,1 0 0 0 0,-1 0-1 0 0,0-1 1 0 0,1 1 0 0 0,-1 0 0 0 0,0 0-1 0 0,1 0 1 0 0,-1-1 0 0 0,0 1 0 0 0,0 0-1 0 0,1-1 1 0 0,-1 1 0 0 0,0 0 0 0 0,0 0-1 0 0,0-1 1 0 0,1 1 0 0 0,-1 0-1 0 0,0-1 8 0 0,0 1 4 0 0,0 0-1 0 0,0-1 0 0 0,0 1 0 0 0,0 0 0 0 0,1 0 0 0 0,-1-1 0 0 0,0 1 0 0 0,0 0 0 0 0,0 0 0 0 0,0-1 0 0 0,0 1 0 0 0,1 0 0 0 0,-1 0 0 0 0,0 0 0 0 0,0 0 0 0 0,1-1 0 0 0,-1 1 0 0 0,0 0 0 0 0,0 0 0 0 0,0 0 0 0 0,1 0 0 0 0,-1 0 1 0 0,0 0-1 0 0,0-1 0 0 0,1 1 0 0 0,-1 0 0 0 0,0 0 0 0 0,1 0 0 0 0,-1 0 0 0 0,0 0 0 0 0,0 0 0 0 0,1 0 0 0 0,-1 0 0 0 0,0 0 0 0 0,0 0 0 0 0,1 0 0 0 0,-1 1 0 0 0,0-1 0 0 0,1 0 0 0 0,-1 0 0 0 0,0 0 0 0 0,0 0 0 0 0,0 0 0 0 0,1 0 1 0 0,-1 1-1 0 0,0-1 0 0 0,0 0-3 0 0,0 0-3 0 0,0 0 1 0 0,0 0 0 0 0,0 0 0 0 0,0 0 0 0 0,0 0-1 0 0,0 0 1 0 0,0-1 0 0 0,0 1 0 0 0,0 0 0 0 0,1 0 0 0 0,-1 0-1 0 0,0 0 1 0 0,0 0 0 0 0,0 0 0 0 0,0 0 0 0 0,0 0-1 0 0,0 0 1 0 0,0 0 0 0 0,0 0 0 0 0,0 0 0 0 0,0 0-1 0 0,0 0 1 0 0,0 0 0 0 0,0 0 0 0 0,0 0 0 0 0,0-1-1 0 0,0 1 1 0 0,0 0 0 0 0,0 0 0 0 0,0 0 0 0 0,0 0-1 0 0,0 0 1 0 0,1 0 0 0 0,-1 0 0 0 0,0 0 0 0 0,0 0 0 0 0,0 0-1 0 0,0 0 1 0 0,0 0 0 0 0,0 0 0 0 0,0 0 0 0 0,0 0-1 0 0,0 0 1 0 0,0 0 0 0 0,0 0 0 0 0,0 0 0 0 0,0 0-1 0 0,0 0 1 0 0,1 0 0 0 0,-1 0 0 0 0,0 0 0 0 0,0 0-1 0 0,0 0 1 0 0,0 1 0 0 0,0-1 0 0 0,0 0 0 0 0,0 0 0 0 0,0 0-1 0 0,0 0 3 0 0,0-2-25 0 0,1 2-21 0 0,-1 0 49 0 0,0 0-1 0 0,0 0 1 0 0,0 0 0 0 0,0 0-1 0 0,0 0 1 0 0,0 0 0 0 0,0 0-1 0 0,0 0 1 0 0,0 0-1 0 0,0 0 1 0 0,0 0 0 0 0,0 0-1 0 0,0 0 1 0 0,0 0 0 0 0,1 0-1 0 0,-1-1 1 0 0,0 1 0 0 0,0 0-1 0 0,0 0 1 0 0,0 0-1 0 0,0 0 1 0 0,0 0 0 0 0,0 0-1 0 0,0 0 1 0 0,0 0 0 0 0,0 0-1 0 0,0 0 1 0 0,1 0 0 0 0,-1 0-1 0 0,0 0 1 0 0,0 0-1 0 0,0 0 1 0 0,0 0 0 0 0,0 0-1 0 0,0 1 1 0 0,0-1 0 0 0,0 0-1 0 0,0 0 1 0 0,0 0 0 0 0,0 0-1 0 0,0 0 1 0 0,0 0-1 0 0,1 0 1 0 0,-1 0 0 0 0,0 0-1 0 0,0 0 1 0 0,0 0 0 0 0,0 0-1 0 0,0 0 1 0 0,0 0-1 0 0,0 0 1 0 0,0 0 0 0 0,0 1-1 0 0,0-1 1 0 0,0 0 0 0 0,0 0-1 0 0,0 0 1 0 0,0 0 0 0 0,0 0-1 0 0,0 0 1 0 0,0 0-1 0 0,0 0 1 0 0,0 0 0 0 0,0 0-1 0 0,0 0 1 0 0,0 1 0 0 0,0-1-3 0 0,5-5-79 0 0,1 2 146 0 0,-6 3-65 0 0,0 0 0 0 0,0 0 0 0 0,0 0 0 0 0,0 0 0 0 0,1 0-1 0 0,-1 0 1 0 0,0 0 0 0 0,0 0 0 0 0,0 0 0 0 0,0 0 0 0 0,0 0-1 0 0,0 0 1 0 0,0 0 0 0 0,0 0 0 0 0,0 0 0 0 0,1-1 0 0 0,-1 1-1 0 0,0 0 1 0 0,0 0 0 0 0,0 0 0 0 0,0 0 0 0 0,0 0-1 0 0,0 0 1 0 0,0 0 0 0 0,0 0 0 0 0,0 0 0 0 0,0 0 0 0 0,0 0-1 0 0,0 0 1 0 0,0 0 0 0 0,0 0 0 0 0,0 0 0 0 0,1-1 0 0 0,-1 1-1 0 0,0 0 1 0 0,0 0 0 0 0,0 0 0 0 0,0 0 0 0 0,0 0 0 0 0,0 0-1 0 0,0 0 1 0 0,0 0 0 0 0,0 0 0 0 0,0-1-2 0 0,-1 1 52 0 0,2 2-68 0 0,-1-2 14 0 0,0 0 1 0 0,0 0-1 0 0,0 0 0 0 0,0 0 1 0 0,0 0-1 0 0,0 0 1 0 0,0 0-1 0 0,0 0 1 0 0,0 0-1 0 0,0 0 1 0 0,0 0-1 0 0,0 0 0 0 0,0 0 1 0 0,0 0-1 0 0,0 0 1 0 0,0-1-1 0 0,0 1 1 0 0,1 0-1 0 0,-1 0 0 0 0,0 0 1 0 0,0 0-1 0 0,0 0 1 0 0,0 0-1 0 0,0 0 1 0 0,0 0-1 0 0,0 0 1 0 0,0 0-1 0 0,0 0 0 0 0,0 0 1 0 0,0 0-1 0 0,0 0 1 0 0,0 0-1 0 0,0 0 1 0 0,0 0-1 0 0,0 0 0 0 0,0 0 1 0 0,0 0-1 0 0,0 0 1 0 0,0 0-1 0 0,1 0 1 0 0,-1 0-1 0 0,0 0 0 0 0,0 0 1 0 0,0 0-1 0 0,0 0 1 0 0,0 0-1 0 0,0 0 1 0 0,0 0-1 0 0,0 0 1 0 0,0 1-1 0 0,0-1 0 0 0,0 0 1 0 0,0 0-1 0 0,0 0 1 0 0,0 0-1 0 0,0 0 1 0 0,0 0 1 0 0,8 1 6 0 0,-2-5 5 0 0,-5 4-10 0 0,-1 0 0 0 0,1-1 0 0 0,-1 1-1 0 0,0 0 1 0 0,1 0 0 0 0,-1-1 0 0 0,1 1-1 0 0,-1 0 1 0 0,0-1 0 0 0,1 1 0 0 0,-1 0 0 0 0,0-1-1 0 0,1 1 1 0 0,-1-1 0 0 0,0 1 0 0 0,0 0-1 0 0,1-1 0 0 0,-1 1 2 0 0,0 0-1 0 0,0-1 0 0 0,0 1 1 0 0,0 0-1 0 0,0 0 0 0 0,0 0 1 0 0,0 0-1 0 0,0 0 0 0 0,0-1 1 0 0,0 1-1 0 0,0 0 0 0 0,0 0 1 0 0,0 0-1 0 0,0 0 0 0 0,0 0 1 0 0,0 0-1 0 0,1 0 0 0 0,-1-1 1 0 0,0 1-1 0 0,0 0 0 0 0,0 0 1 0 0,0 0-1 0 0,0 0 0 0 0,0 0 1 0 0,0 0-1 0 0,0 0 1 0 0,1 0-1 0 0,-1 0 0 0 0,0 0 1 0 0,0 0-1 0 0,0 0 0 0 0,0 0 1 0 0,0 0-1 0 0,0 0 0 0 0,1 0 1 0 0,-1 0-1 0 0,0 0 0 0 0,0 0 1 0 0,0 0-1 0 0,0 0 0 0 0,0 0 1 0 0,1 0-1 0 0,-1 0-1 0 0,0 2 56 0 0,1-1-41 0 0,0 0 0 0 0,-1 0 0 0 0,1 0 0 0 0,-1 0 0 0 0,1 1 0 0 0,-1-1 0 0 0,1 0 1 0 0,-1 0-1 0 0,0 0 0 0 0,0 1 0 0 0,1-1 0 0 0,-1 0 0 0 0,0 1 0 0 0,0-1 0 0 0,0 0 0 0 0,-1 0 1 0 0,1 1-1 0 0,0 0-15 0 0,-1 0 10 0 0,1 0 0 0 0,-1-1 0 0 0,1 1 0 0 0,0 0-1 0 0,0 0 1 0 0,0 0 0 0 0,0 0 0 0 0,0 0 0 0 0,0 0 0 0 0,1 0 0 0 0,-1 0 0 0 0,1 0 0 0 0,-1-1 0 0 0,1 1 0 0 0,0 1-10 0 0,2 3-140 0 0,-3-5 144 0 0,1 0-1 0 0,-1 0 0 0 0,1 0 0 0 0,-1 0 0 0 0,0 0 0 0 0,1 0 1 0 0,-1-1-1 0 0,1 1 0 0 0,0 0 0 0 0,0 0-3 0 0,0 0 3 0 0,-1 0 0 0 0,1 1 0 0 0,0-1 0 0 0,0 0 0 0 0,-1 0 0 0 0,1 1 0 0 0,-1-1 0 0 0,1 0 0 0 0,-1 1 0 0 0,0-1-1 0 0,1 1 1 0 0,-1-1 0 0 0,0 2-3 0 0,0-1 1 0 0,1 0-1 0 0,-1 0 1 0 0,1 0-1 0 0,-1 0 1 0 0,1 0-1 0 0,0 0 0 0 0,2 3 92 0 0,-3-5-88 0 0,1 1 0 0 0,-1 0 0 0 0,0-1 0 0 0,1 1-1 0 0,-1-1 1 0 0,0 1 0 0 0,1-1 0 0 0,-1 1 0 0 0,0 0-1 0 0,0-1 1 0 0,0 1 0 0 0,1-1 0 0 0,-1 1 0 0 0,0 0-1 0 0,0-1 1 0 0,0 1 0 0 0,0 0 0 0 0,0-1 0 0 0,0 1-1 0 0,0 0-3 0 0,0 0 9 0 0,0 0 0 0 0,0 1 0 0 0,0-1-1 0 0,0 0 1 0 0,0 0 0 0 0,1 1 0 0 0,-1-1-1 0 0,0 0 1 0 0,1 0 0 0 0,-1 0 0 0 0,1 0-1 0 0,0 0 1 0 0,-1 1-9 0 0,1-1 8 0 0,0 1-1 0 0,0 0 0 0 0,-1-1 0 0 0,1 1 1 0 0,-1-1-1 0 0,1 1 0 0 0,-1 0 0 0 0,1 0-7 0 0,-1 4 9 0 0,1 0 0 0 0,0 0 0 0 0,0 0 0 0 0,0 0 0 0 0,1 1-9 0 0,4 16 23 0 0,-5-22-14 0 0,-1 0 0 0 0,1 0 0 0 0,0 1-1 0 0,-1-1 1 0 0,1 0 0 0 0,0 0 0 0 0,0 0-1 0 0,0-1 1 0 0,0 1 0 0 0,0 0-1 0 0,0 0 1 0 0,0 0 0 0 0,0-1-9 0 0,1 1-121 0 0,-1-1 155 0 0,0 3 112 0 0,-11-28-168 0 0,9 20 15 0 0,-1 1 0 0 0,0 0 1 0 0,0 0-1 0 0,-1 0 0 0 0,1 0 0 0 0,-1 0 0 0 0,0 0 0 0 0,-2-2 7 0 0,4 5 14 0 0,0 1-1 0 0,0-1 1 0 0,0 0-1 0 0,0 1 1 0 0,-1-1-1 0 0,1 1 1 0 0,0-1-1 0 0,0 1 1 0 0,0-1-14 0 0,-10-4 3 0 0,10 4-3 0 0,0 0 1 0 0,-1 1 0 0 0,1-1 0 0 0,-1 0-1 0 0,1 1 1 0 0,-1-1 0 0 0,1 1-1 0 0,-1-1 1 0 0,1 1 0 0 0,-1 0 0 0 0,0-1-1 0 0,1 1 1 0 0,-1 0 0 0 0,1 0 0 0 0,-2 0-1 0 0,-5 1 14 0 0,1 0-1 0 0,-1 0 1 0 0,1 1-14 0 0,0 0 52 0 0,2-1-60 0 0,0 0 0 0 0,0 1 1 0 0,0 0-1 0 0,0 0 0 0 0,0 0 1 0 0,0 1-1 0 0,1-1 1 0 0,-1 1-1 0 0,-3 3 8 0 0,1 0 36 0 0,1 0-1 0 0,0 0 1 0 0,0 1-1 0 0,1-1 1 0 0,-4 7-36 0 0,5-7 0 0 0,0 1 0 0 0,1-1 0 0 0,-1 1 1 0 0,1-1-1 0 0,1 1 0 0 0,-1 0 0 0 0,1 0 0 0 0,0 6 0 0 0,1-12 5 0 0,1 2-9 0 0,-1-1 1 0 0,1 0-1 0 0,0 1 1 0 0,-1-1-1 0 0,1 1 1 0 0,0-1-1 0 0,1 2 4 0 0,-1-4 2 0 0,0 1 0 0 0,0 0 0 0 0,0-1 0 0 0,1 1 0 0 0,-1 0-1 0 0,0-1 1 0 0,1 1 0 0 0,-1 0 0 0 0,1-1 0 0 0,-1 1 0 0 0,0-1 0 0 0,1 1 0 0 0,-1-1-1 0 0,1 1 1 0 0,0-1 0 0 0,-1 1 0 0 0,1-1 0 0 0,-1 0 0 0 0,1 1 0 0 0,0-1 0 0 0,-1 0 0 0 0,1 1-1 0 0,0-1 1 0 0,-1 0 0 0 0,1 0 0 0 0,0 1 0 0 0,0-1-2 0 0,0 0-1 0 0,0 0 1 0 0,0 0-1 0 0,0 0 0 0 0,0 0 0 0 0,0 0 1 0 0,0 0-1 0 0,0 0 0 0 0,0 0 1 0 0,0-1-1 0 0,0 1 0 0 0,0 0 1 0 0,0-1-1 0 0,0 1 0 0 0,0 0 1 0 0,0-1-1 0 0,-1 1 0 0 0,1-1 1 0 0,0 0-1 0 0,0 1 0 0 0,0-1 1 0 0,-1 1-1 0 0,1-1 0 0 0,0 0 1 0 0,0 0-1 0 0,-1 0 0 0 0,1 1 1 0 0,-1-1-1 0 0,1 0 0 0 0,-1 0 1 0 0,1 0-1 0 0,2-5-4 0 0,0 0-1 0 0,-1 0 0 0 0,1 0 1 0 0,-1-4 5 0 0,1 2 3 0 0,0 2 0 0 0,-1-1 0 0 0,0 1 0 0 0,-1-1 0 0 0,0 1 0 0 0,0-1-1 0 0,0 0 1 0 0,-1 0 0 0 0,0 1 0 0 0,0-1 0 0 0,-1-5-3 0 0,1 12 3 0 0,0-1 0 0 0,0 0 0 0 0,0 1 0 0 0,0-1 0 0 0,0 1 0 0 0,-1-1 0 0 0,1 1 0 0 0,0-1-1 0 0,0 1 1 0 0,-1-1 0 0 0,1 1 0 0 0,0-1 0 0 0,-1 1 0 0 0,1-1 0 0 0,0 1 0 0 0,-1-1 0 0 0,1 1 0 0 0,-1 0 0 0 0,1-1 0 0 0,0 1-1 0 0,-1-1 1 0 0,0 1-3 0 0,1 0 5 0 0,-1 0-1 0 0,1 0 1 0 0,-1 0-1 0 0,1 0 1 0 0,-1 0-1 0 0,1 0 1 0 0,-1 0-1 0 0,1 0 0 0 0,-1 0 1 0 0,1 0-1 0 0,-1 0 1 0 0,1 0-1 0 0,-1 1 1 0 0,1-1-1 0 0,-1 0 1 0 0,1 0-1 0 0,-1 1 1 0 0,1-1-1 0 0,-1 0-4 0 0,-2 3-3 0 0,0-1 1 0 0,0 0-1 0 0,1 1 1 0 0,-1 0-1 0 0,1 0 1 0 0,-2 1 2 0 0,-1 4-34 0 0,0 0 1 0 0,0 0 0 0 0,0 1-1 0 0,-1 6 34 0 0,-13 37-57 0 0,9-23 41 0 0,-4 9 145 0 0,1 7-129 0 0,10-32 20 0 0,0 0 0 0 0,1 0 0 0 0,0 0 0 0 0,1 1 0 0 0,1 6-20 0 0,0-16-7 0 0,0 0-1 0 0,1 0 1 0 0,-1-1-1 0 0,1 1 1 0 0,0 0-1 0 0,0 0 1 0 0,1 1 7 0 0,-1-4-1 0 0,-1 1-1 0 0,1-1 1 0 0,0 0 0 0 0,-1 0 0 0 0,1 0 0 0 0,0 0 0 0 0,-1 0 0 0 0,1 0-1 0 0,0 0 1 0 0,0 0 0 0 0,0 0 0 0 0,0-1 0 0 0,0 1 0 0 0,0 0 0 0 0,0-1-1 0 0,0 1 1 0 0,0 0 0 0 0,0-1 0 0 0,1 1 0 0 0,-1-1 0 0 0,0 0 0 0 0,0 1-1 0 0,0-1 1 0 0,1 0 1 0 0,0 0 6 0 0,-1 0 0 0 0,0 0-1 0 0,0 0 1 0 0,0 0 0 0 0,0-1 0 0 0,0 1 0 0 0,0 0-1 0 0,0-1 1 0 0,1 1 0 0 0,-1-1 0 0 0,0 1-1 0 0,0-1 1 0 0,0 1 0 0 0,-1-1 0 0 0,1 0-1 0 0,0 0 1 0 0,0 1 0 0 0,0-1 0 0 0,0 0-1 0 0,0-1-5 0 0,2-2-3 0 0,1-1 1 0 0,-1 0-1 0 0,2-3 3 0 0,0 0-1 0 0,11-20 25 0 0,-1 0 0 0 0,5-15-24 0 0,21-61 62 0 0,-27 66-59 0 0,1-5 17 0 0,2-16-20 0 0,-16 58 2 0 0,-1 1 1 0 0,0 0-1 0 0,0 0 1 0 0,0 0-1 0 0,0 0 1 0 0,0 0-1 0 0,0 0 1 0 0,0 0-1 0 0,0 0 1 0 0,0 0-1 0 0,0 0 0 0 0,0 0 1 0 0,0 0-1 0 0,0 0 1 0 0,0-1-1 0 0,0 1 1 0 0,0 0-1 0 0,0 0 1 0 0,0 0-1 0 0,0 0 1 0 0,0 0-1 0 0,0 0 1 0 0,0 0-1 0 0,0 0 0 0 0,0 0 1 0 0,0 0-1 0 0,0-1 1 0 0,0 1-1 0 0,0 0 1 0 0,0 0-1 0 0,0 0 1 0 0,0 0-1 0 0,0 0 1 0 0,0 0-1 0 0,0 0 1 0 0,0 0-1 0 0,0 0 0 0 0,-1 0 1 0 0,1 0-1 0 0,0 0 1 0 0,0 0-1 0 0,0 0 1 0 0,0 0-1 0 0,0-1 1 0 0,0 1-1 0 0,0 0 1 0 0,0 0-1 0 0,0 0 1 0 0,0 0-3 0 0,-5 3 1 0 0,-4 5-36 0 0,-1 4 40 0 0,1 0 0 0 0,0 1 0 0 0,1 0 0 0 0,-2 4-5 0 0,-25 57-23 0 0,29-62 10 0 0,-10 26 29 0 0,0 0 1 0 0,3 1-1 0 0,1 1 1 0 0,2 0-1 0 0,0 8-16 0 0,10-47 5 0 0,-4 36 47 0 0,4-33-46 0 0,-1 0 0 0 0,2 0-1 0 0,-1 0 1 0 0,0 0-1 0 0,1 1 1 0 0,0-1-1 0 0,1 2-5 0 0,-2-5 1 0 0,0 0 0 0 0,1 0 0 0 0,-1 0-1 0 0,0 0 1 0 0,1 0 0 0 0,-1-1 0 0 0,1 1-1 0 0,0 0 1 0 0,-1 0 0 0 0,1 0 0 0 0,0-1 0 0 0,0 2-1 0 0,0-2-1 0 0,-1 0 1 0 0,0 0 0 0 0,1 1-1 0 0,-1-1 1 0 0,1 0 0 0 0,-1 0-1 0 0,1 0 1 0 0,-1 0 0 0 0,1 1 0 0 0,-1-1-1 0 0,1 0 1 0 0,-1 0 0 0 0,1 0-1 0 0,-1 0 1 0 0,1 0 0 0 0,-1 0-1 0 0,1 0 1 0 0,0-1 0 0 0,0 1-6 0 0,0-1 0 0 0,1 1 0 0 0,-1-1-1 0 0,1 0 1 0 0,-1 1 0 0 0,0-1 0 0 0,0 0 0 0 0,1 0 0 0 0,-1 0-1 0 0,0 0 1 0 0,0 0 0 0 0,0 0 0 0 0,0-1 0 0 0,0 1 6 0 0,8-12 6 0 0,0 0 0 0 0,-1-1 1 0 0,-1 0-1 0 0,2-5-6 0 0,21-59 140 0 0,-26 69-108 0 0,20-65-180 0 0,3-23 148 0 0,-26 93 4 0 0,0 1 0 0 0,0 1-1 0 0,-1 0 0 0 0,1 0 1 0 0,-1-1-1 0 0,1 1 1 0 0,-1 0-1 0 0,0-1 0 0 0,0 1 1 0 0,0 0-1 0 0,0-1 0 0 0,-1 1 1 0 0,1 0-1 0 0,-1-1-3 0 0,1 2-2 0 0,0 1-1 0 0,0 0 1 0 0,0 0 0 0 0,0-1 0 0 0,0 1-1 0 0,-1 0 1 0 0,1 0 0 0 0,0 0-1 0 0,0-1 1 0 0,0 1 0 0 0,0 0-1 0 0,-1 0 1 0 0,1 0 0 0 0,0 0-1 0 0,0-1 1 0 0,0 1 0 0 0,-1 0 0 0 0,1 0-1 0 0,0 0 1 0 0,0 0 0 0 0,-1 0-1 0 0,1 0 1 0 0,0 0 0 0 0,0 0-1 0 0,-1 0 1 0 0,1 0 0 0 0,0 0 0 0 0,0 0-1 0 0,-1 0 1 0 0,1 0 0 0 0,0 0-1 0 0,0 0 1 0 0,-1 0 0 0 0,1 0-1 0 0,0 0 1 0 0,0 0 0 0 0,-1 0 0 0 0,1 0-1 0 0,0 0 1 0 0,0 0 0 0 0,0 1-1 0 0,-1-1 1 0 0,1 0 2 0 0,-10 8-81 0 0,2 2 78 0 0,0 0 1 0 0,0 1-1 0 0,1-1 1 0 0,-1 4 2 0 0,-22 46-18 0 0,11-22 14 0 0,12-23 32 0 0,0 0 0 0 0,1 1-1 0 0,0 0 1 0 0,1 0 0 0 0,1 0 0 0 0,-1 13-28 0 0,4-28-6 0 0,1 1-1 0 0,0-1 1 0 0,0 1 0 0 0,0-1 0 0 0,0 1 0 0 0,0-1 0 0 0,0 1 0 0 0,0 0 0 0 0,0-1 0 0 0,0 1 0 0 0,1-1 0 0 0,-1 1-1 0 0,1-1 1 0 0,0 2 6 0 0,-1-3 1 0 0,0 0 0 0 0,0 0 0 0 0,1 0-1 0 0,-1 0 1 0 0,0 1 0 0 0,0-1-1 0 0,0 0 1 0 0,1 0 0 0 0,-1 0 0 0 0,0 0-1 0 0,0 0 1 0 0,0 0 0 0 0,0 0 0 0 0,1 0-1 0 0,-1 0 1 0 0,0 0 0 0 0,0 0-1 0 0,0 0 1 0 0,1 0 0 0 0,-1 0 0 0 0,0 0-1 0 0,0 0 1 0 0,0 0 0 0 0,1 0 0 0 0,-1 0-1 0 0,0 0 1 0 0,0 0 0 0 0,0-1-1 0 0,1 1 1 0 0,-1 0 0 0 0,0 0 0 0 0,0 0-1 0 0,0 0 1 0 0,0 0 0 0 0,1 0 0 0 0,-1-1-1 0 0,0 1 1 0 0,0 0 0 0 0,0 0-1 0 0,0 0 1 0 0,0 0 0 0 0,0-1-1 0 0,8-8 31 0 0,-7 7-31 0 0,5-6-5 0 0,-1 1 1 0 0,-1-1 0 0 0,1 1-1 0 0,-2-1 1 0 0,1 0 0 0 0,0-3 4 0 0,5-16 57 0 0,1-8-57 0 0,-9 31 3 0 0,8-33-46 0 0,-1 0-1 0 0,-2 0 1 0 0,0-31 43 0 0,-7 53 28 0 0,-1 10-35 0 0,2 5 6 0 0,0 0 0 0 0,-1 0 0 0 0,1 0 1 0 0,0 0-1 0 0,0 0 0 0 0,0-1 1 0 0,0 1-1 0 0,0 0 0 0 0,0 0 1 0 0,0 0-1 0 0,0 0 0 0 0,-1 0 1 0 0,1 0-1 0 0,0 0 0 0 0,0 0 1 0 0,0 0-1 0 0,0 0 0 0 0,0 0 0 0 0,0 0 1 0 0,0 0-1 0 0,-1 0 0 0 0,1 0 1 0 0,0 0-1 0 0,0 0 0 0 0,0 0 1 0 0,0 0-1 0 0,0 0 0 0 0,0 1 1 0 0,0-1-1 0 0,-1 0 0 0 0,1 0 1 0 0,0 0-1 0 0,0 0 0 0 0,0 0 0 0 0,0 0 1 0 0,0 0-1 0 0,0 0 0 0 0,0 0 1 0 0,0 0-1 0 0,0 1 1 0 0,-3 2-32 0 0,0 1 0 0 0,0-1 1 0 0,0 1-1 0 0,1 0 0 0 0,-1 0 1 0 0,1 0-1 0 0,-1 3 32 0 0,-10 33 90 0 0,9-28-67 0 0,-9 26-37 0 0,5-17 8 0 0,1 1 1 0 0,1-1-1 0 0,1 1 1 0 0,0 3 5 0 0,5-23-2 0 0,0 0 1 0 0,0 0 0 0 0,0 1 0 0 0,0-1-1 0 0,0 0 1 0 0,0 0 0 0 0,1 0 0 0 0,-1 0-1 0 0,1 1 2 0 0,-1-2-4 0 0,1-1 0 0 0,-1 0 0 0 0,0 1 0 0 0,0-1 0 0 0,0 0 0 0 0,1 1 0 0 0,-1-1 0 0 0,0 0 0 0 0,0 1 0 0 0,1-1 0 0 0,-1 0 0 0 0,0 1 0 0 0,0-1 0 0 0,1 0 0 0 0,-1 0 0 0 0,0 0 0 0 0,1 1 0 0 0,-1-1 0 0 0,1 0 0 0 0,-1 0 0 0 0,1 0 4 0 0,-1 0 1 0 0,1 0 0 0 0,-1 0-1 0 0,1 0 1 0 0,0 0 0 0 0,-1 0-1 0 0,1 0 1 0 0,0 0-1 0 0,-1-1 1 0 0,1 1 0 0 0,0 0-1 0 0,-1 0 1 0 0,1-1-1 0 0,-1 1 1 0 0,1 0 0 0 0,-1-1-1 0 0,1 1 1 0 0,-1-1 0 0 0,1 1-1 0 0,7-7 5 0 0,0-1 1 0 0,3-3-6 0 0,-4 3-4 0 0,1 1-1 0 0,7-7 5 0 0,-5 6-6 0 0,-8 6 9 0 0,1 0 1 0 0,-1 0-1 0 0,1 0 1 0 0,-1 0-1 0 0,1 1 1 0 0,0-1-1 0 0,-1 1 1 0 0,3-1-4 0 0,-2 1 44 0 0,-2 1-55 0 0,0-1-1 0 0,0 1 1 0 0,0 0-1 0 0,0-1 0 0 0,0 1 1 0 0,0 0-1 0 0,0 0 1 0 0,0 0-1 0 0,0 0 1 0 0,1 0 11 0 0,-2 0-4 0 0,0 0-1 0 0,0 0 1 0 0,0 0 0 0 0,0 0 0 0 0,0 0 0 0 0,1 0-1 0 0,-1 1 1 0 0,0-1 0 0 0,0 0 0 0 0,0 0-1 0 0,0 0 1 0 0,0 0 0 0 0,0 0 0 0 0,0 0-1 0 0,0 0 1 0 0,0 1 0 0 0,1-1 0 0 0,-1 0-1 0 0,0 0 1 0 0,0 0 0 0 0,0 0 0 0 0,0 0-1 0 0,0 0 1 0 0,0 1 0 0 0,0-1 0 0 0,0 0-1 0 0,0 0 5 0 0,-2 8 16 0 0,0-2-16 0 0,-1 0 0 0 0,-1 0-1 0 0,1 0 1 0 0,-1 0-1 0 0,0-1 1 0 0,-3 4 0 0 0,-12 18-36 0 0,-5 16 45 0 0,8-14 34 0 0,-13 19-43 0 0,18-31-28 0 0,0 0 0 0 0,2 1 0 0 0,0 0 0 0 0,-3 10 28 0 0,-16 38-113 0 0,-3 8 22 0 0,19-44 19 0 0,6-15 54 0 0,1 0-1 0 0,0 0 1 0 0,0 0-1 0 0,0 14 19 0 0,4-26-38 0 0,1 0 0 0 0,-1 0 0 0 0,0 0 0 0 0,1 0 1 0 0,-1 0-1 0 0,0 0 0 0 0,-1-1 0 0 0,1 1 0 0 0,0 0 0 0 0,-1-1 0 0 0,0 1 0 0 0,1-1 0 0 0,-1 1 0 0 0,-1-1 38 0 0,0 4-19 0 0,-1-1-1 0 0,1 0 0 0 0,-1 1 1 0 0,0 4 19 0 0,-6 8-159 0 0,5-6 111 0 0,4-7-108 0 0,1-5 151 0 0,0 0-1 0 0,0 0 0 0 0,0 0 0 0 0,0 1 1 0 0,0-1-1 0 0,0 0 0 0 0,0 0 0 0 0,0 0 0 0 0,0 0 1 0 0,0 0-1 0 0,0 0 0 0 0,1 0 0 0 0,-1 0 1 0 0,0 0-1 0 0,0 0 0 0 0,0 0 0 0 0,0 0 1 0 0,0 0-1 0 0,0 0 0 0 0,0 0 0 0 0,0 0 1 0 0,0 0-1 0 0,0 0 0 0 0,0 0 0 0 0,0 0 1 0 0,0 0-1 0 0,0 1 0 0 0,0-1 0 0 0,1 0 0 0 0,-1 0 1 0 0,0 0-1 0 0,0 0 0 0 0,0 0 0 0 0,0 0 1 0 0,0 0-1 0 0,0 0 0 0 0,0-1 0 0 0,0 1 1 0 0,0 0-1 0 0,0 0 0 0 0,0 0 0 0 0,0 0 1 0 0,0 0-1 0 0,1 0 0 0 0,-1 0 0 0 0,0 0 1 0 0,0 0-1 0 0,0 0 0 0 0,0 0 0 0 0,0 0 0 0 0,0 0 7 0 0,1-1 3 0 0,0 0 1 0 0,0 0 0 0 0,0 0 0 0 0,-1-1 0 0 0,1 1-1 0 0,0 0 1 0 0,0 0 0 0 0,-1-1 0 0 0,1 1 0 0 0,-1-1-5 0 0,3-5 81 0 0,7-9 55 0 0,1 0 0 0 0,0 1 0 0 0,2-2-136 0 0,11-5 83 0 0,-10 10 114 0 0,-12 10-199 0 0,1 0-1 0 0,-1 0 0 0 0,1-1 0 0 0,1-1 3 0 0,21-20 179 0 0,46-65-199 0 0,-66 83 3 0 0,0 1 0 0 0,1 0 0 0 0,-1 0 0 0 0,1 1 0 0 0,0 0-1 0 0,5-3 18 0 0,-6 2 143 0 0,2-2-9 0 0,-7 7-135 0 0,0 0 1 0 0,0 0 0 0 0,0 0 0 0 0,0 0 0 0 0,0 0 0 0 0,0 0 0 0 0,0 0-1 0 0,1-1 1 0 0,-1 1 0 0 0,0 0 0 0 0,0 0 0 0 0,0 0 0 0 0,0 0 0 0 0,1 0-1 0 0,-1 0 1 0 0,0 0 0 0 0,0 0 0 0 0,0 0 0 0 0,0 0 0 0 0,1 0 0 0 0,-1 0-1 0 0,0 0 1 0 0,0 0 0 0 0,0 0 0 0 0,0 0 0 0 0,1 0 0 0 0,-1 0 0 0 0,0 0-1 0 0,0 0 1 0 0,-2 3-9 0 0,-1 0 0 0 0,1 0-1 0 0,0 0 1 0 0,0 0 0 0 0,-1 1 9 0 0,-5 9-102 0 0,-1 0 0 0 0,-2 1 102 0 0,-14 20 280 0 0,1 7-423 0 0,-4 11 143 0 0,-7 9-268 0 0,31-54 199 0 0,0 0 0 0 0,-4 4 69 0 0,4-5-142 0 0,-1 1 1 0 0,-1 4 141 0 0,0 3-348 0 0,11-27-244 0 0,-1 6 603 0 0,4-10 223 0 0,0 1-1 0 0,6-7-233 0 0,-4 8 195 0 0,1 1-1 0 0,3-3-194 0 0,-4 6 6 0 0,-9 9 14 0 0,0 1 0 0 0,1 0 0 0 0,-1 0 0 0 0,0 0 0 0 0,1 0 1 0 0,-1 0-1 0 0,2 0-20 0 0,-2 0-9 0 0,1 1 0 0 0,-1-1 0 0 0,1 0-1 0 0,-1 0 1 0 0,1-1 0 0 0,-1 1 0 0 0,1-1 9 0 0,28-28 444 0 0,-15 15-394 0 0,-5 6-19 0 0,0 0 0 0 0,0 1 0 0 0,3-1-31 0 0,13-6 35 0 0,-19 12 3 0 0,-1-1-1 0 0,1 1 1 0 0,-1-1-1 0 0,0-1 1 0 0,-1 1-1 0 0,1-1-37 0 0,-2 1-23 0 0,0 0-1 0 0,1 1 1 0 0,-1-1-1 0 0,1 1 1 0 0,4-2 23 0 0,5-3 38 0 0,-1 0 0 0 0,9-7-38 0 0,-6 1 46 0 0,-12 10-45 0 0,1 1 0 0 0,-1-1 0 0 0,0 1 0 0 0,1 0-1 0 0,1-1 0 0 0,-4 3-13 0 0,0 0 0 0 0,0 0 0 0 0,0 0 0 0 0,0 0 0 0 0,-1 0 0 0 0,1-1 0 0 0,0 1 0 0 0,-1-1 13 0 0,0 1 3 0 0,0 1-1 0 0,-1-1 0 0 0,1 1 0 0 0,0 0 0 0 0,0-1 0 0 0,0 1 0 0 0,-1 0 0 0 0,1-1 0 0 0,0 1 1 0 0,0 0-1 0 0,0 0 0 0 0,-1 0 0 0 0,2-1-2 0 0,7-1 119 0 0,4-5-141 0 0,-10 6 12 0 0,1-1-1 0 0,-1 0 1 0 0,1 0 0 0 0,-1 0-1 0 0,0 0 1 0 0,0-1-1 0 0,1 0 11 0 0,-1 1 1 0 0,0-1 0 0 0,0 1 0 0 0,0 0 0 0 0,0 0 0 0 0,1 0-1 0 0,11-7-83 0 0,5 2 420 0 0,-11 2-333 0 0,1 1 0 0 0,-1 0 0 0 0,2 1-4 0 0,1-3-85 0 0,-10 5 75 0 0,0 0 0 0 0,0 0 1 0 0,0 0-1 0 0,1 0 0 0 0,-1 0 1 0 0,0 1-1 0 0,1-1 10 0 0,-1 1 0 0 0,-1-1 0 0 0,1 1 0 0 0,-1-1 0 0 0,1 1 0 0 0,-1-1 1 0 0,1 0-1 0 0,-1 0 0 0 0,1 0 0 0 0,-1 0 0 0 0,1 0 0 0 0,-1 0 0 0 0,1 0-35 0 0,0-1 0 0 0,-1 1 0 0 0,1 0 0 0 0,0 0 0 0 0,-1 0-1 0 0,3 0 36 0 0,-3 1 17 0 0,-1-1-1 0 0,1 1 0 0 0,0 0 0 0 0,0 0 1 0 0,0 0-1 0 0,0 0 0 0 0,0 0 0 0 0,0 0 0 0 0,0 0 1 0 0,1 0-17 0 0,-1 0 1 0 0,-1 0 0 0 0,1 0 1 0 0,0 0-1 0 0,-1 0 0 0 0,1 0 0 0 0,0 0 1 0 0,0 0-1 0 0,-1 0 0 0 0,1 0 1 0 0,0 0-1 0 0,-1 0 0 0 0,1-1 0 0 0,0 1 1 0 0,-1 0-1 0 0,1 0 0 0 0,0-1 1 0 0,-1 1-1 0 0,1-1-1 0 0,1 0 2 0 0,1 0-1 0 0,-1 0 1 0 0,0 0 0 0 0,1 0 0 0 0,-1 0 0 0 0,0 1-1 0 0,1-1 1 0 0,-1 1 0 0 0,2 0-2 0 0,-1-1 1 0 0,0 1 0 0 0,0-1 0 0 0,0 1-1 0 0,0-1 1 0 0,0 0 0 0 0,1-1-1 0 0,6-1 11 0 0,-9 3-4 0 0,0 0 1 0 0,0 0-1 0 0,0 0 0 0 0,0-1 0 0 0,0 1 0 0 0,1-1 0 0 0,-1 1 1 0 0,0-1-1 0 0,0 1 0 0 0,1-1-7 0 0,-2 0 1 0 0,1 1 0 0 0,0 0 0 0 0,0-1 0 0 0,-1 1 0 0 0,1 0-1 0 0,0 0 1 0 0,0 0 0 0 0,0 0 0 0 0,-1 0 0 0 0,1-1 0 0 0,0 1 0 0 0,0 1 0 0 0,0-1 0 0 0,0 0 0 0 0,0 0-1 0 0,0 0-5 0 0,0 0 1 0 0,1 0-1 0 0,-1 1 1 0 0,0-1-1 0 0,0-1 1 0 0,0 1-1 0 0,0 0 0 0 0,1 0 1 0 0,-1 0-1 0 0,0-1 1 0 0,0 1 4 0 0,15-5 55 0 0,-14 5-48 0 0,0 0-1 0 0,0-1 1 0 0,-1 1 0 0 0,1-1-1 0 0,0 0 1 0 0,0 1-1 0 0,0-1 1 0 0,-1 0 0 0 0,1 0-7 0 0,0 0 21 0 0,0 0 0 0 0,-1 0 0 0 0,1 0 0 0 0,0 0 0 0 0,0 1 0 0 0,0-1 0 0 0,0 1 0 0 0,2-1-21 0 0,-2 1 27 0 0,0-1 0 0 0,0 1 0 0 0,0-1 0 0 0,0 0 0 0 0,0 1 0 0 0,-1-1 0 0 0,2-1-27 0 0,0 1 0 0 0,0-1 1 0 0,0 1-1 0 0,0-1 1 0 0,0 1-1 0 0,0 0 1 0 0,0 0-1 0 0,2 0 0 0 0,0 0 117 0 0,19-3 63 0 0,-21 3-179 0 0,1 0 1 0 0,0 0-1 0 0,0-1 0 0 0,0 1 1 0 0,-1-1-1 0 0,1 0 0 0 0,1-1-1 0 0,-4 3 6 0 0,0-1-1 0 0,0 1 1 0 0,0 0-1 0 0,0-1 1 0 0,0 1-1 0 0,0 0 1 0 0,0 0-1 0 0,0 0 1 0 0,0 0-1 0 0,0 0 1 0 0,0 0-1 0 0,0 0 0 0 0,0 0 1 0 0,0 0-1 0 0,0 0 1 0 0,0 1-1 0 0,0-1 1 0 0,0 0-1 0 0,0 1-5 0 0,12-2-84 0 0,-12 1 99 0 0,1 0 0 0 0,-1 0 0 0 0,0 1 0 0 0,0-1 0 0 0,0 0 1 0 0,0 0-1 0 0,1-1 0 0 0,-1 1 0 0 0,0 0 0 0 0,0 0 0 0 0,0-1 0 0 0,0 1 0 0 0,1-1-15 0 0,3 0-25 0 0,11-3 69 0 0,9-2-44 0 0,-24 6 0 0 0,-1 0 1 0 0,1 0-1 0 0,0-1 0 0 0,-1 1 1 0 0,1 0-1 0 0,-1 0 0 0 0,1-1 1 0 0,0 1-1 0 0,-1-1 0 0 0,1 1 1 0 0,-1 0-1 0 0,1-1 0 0 0,-1 1 1 0 0,1-1-1 0 0,-1 1 0 0 0,0 0 1 0 0,1 0-1 0 0,-1-1 0 0 0,0 1 1 0 0,1 0-1 0 0,-1 0 0 0 0,0-1 1 0 0,1 1-1 0 0,-1 0 0 0 0,0 0 1 0 0,1 0-1 0 0,-1 0 0 0 0,1 0 1 0 0,-1 0-1 0 0,0 0 0 0 0,1 0 1 0 0,-1 0-1 0 0,1 0 0 0 0,-1 0 1 0 0,0 0-1 0 0,1 0 0 0 0,-1 0 1 0 0,1 0-1 0 0,-1 0 0 0 0,1 0 0 0 0,0 1 10 0 0,1-1 0 0 0,-1 1 0 0 0,1-1-1 0 0,-1 0 1 0 0,1 0 0 0 0,-1 0 0 0 0,1 0-1 0 0,-1 0 1 0 0,1 0 0 0 0,-1 0 0 0 0,1 0-1 0 0,-1 0 1 0 0,2-1-10 0 0,4-1 21 0 0,4 1 139 0 0,-10 0-150 0 0,1 0 0 0 0,-1 1 0 0 0,1-1 0 0 0,0 1 0 0 0,-1 0 0 0 0,1 0 0 0 0,-1-1 0 0 0,2 1-10 0 0,-1 0 11 0 0,-1 0 0 0 0,1 0 1 0 0,0 0-1 0 0,-1-1 0 0 0,1 1 0 0 0,-1 0 1 0 0,1-1-1 0 0,1 0-11 0 0,5 0 96 0 0,-7 1-99 0 0,-1 0 1 0 0,1 0-1 0 0,-1 0 1 0 0,1 0-1 0 0,-1 0 1 0 0,1 0-1 0 0,0 0 1 0 0,-1 0-1 0 0,1 0 1 0 0,-1 0 0 0 0,1 0-1 0 0,-1 0 1 0 0,1-1-1 0 0,-1 1 1 0 0,1 0-1 0 0,-1 0 1 0 0,1-1-1 0 0,-1 1 1 0 0,1 0-1 0 0,-1-1 1 0 0,1 1 2 0 0,-1 0-1 0 0,0-1-1 0 0,1 1 1 0 0,-1 0 0 0 0,1 0 0 0 0,-1 0 0 0 0,1-1 0 0 0,-1 1-1 0 0,1 0 1 0 0,-1 0 0 0 0,0 0 0 0 0,1 0 0 0 0,-1 0 0 0 0,1 0-1 0 0,-1 0 1 0 0,1 0 0 0 0,-1 0 0 0 0,1 0 0 0 0,-1 0 0 0 0,1 0-1 0 0,-1 0 1 0 0,1 1 1 0 0,8 0 15 0 0,-7-1 27 0 0,0 0 0 0 0,0 0 0 0 0,0 0 0 0 0,0 1 0 0 0,0-1 0 0 0,2 2-42 0 0,-3-2 6 0 0,0 1 1 0 0,0-1-1 0 0,1 0 1 0 0,-1 1-1 0 0,0-1 0 0 0,1 0 1 0 0,-1 0-1 0 0,0 0 1 0 0,1 0-1 0 0,-1 0 0 0 0,0 0 1 0 0,1 0-1 0 0,0-1-6 0 0,1 1 11 0 0,0-1 0 0 0,0 1 0 0 0,1 0 0 0 0,-1 0 0 0 0,0 0 0 0 0,2 0-11 0 0,5 1 137 0 0,-4 0-84 0 0,-5-1-58 0 0,-1 0-1 0 0,1 1 1 0 0,0-1-1 0 0,0 0 1 0 0,-1 0-1 0 0,1 0 1 0 0,0 0-1 0 0,0 0 1 0 0,-1 0-1 0 0,1 0 1 0 0,0 0-1 0 0,0 0 1 0 0,-1 0-1 0 0,1-1 1 0 0,0 1 5 0 0,-1 0-1 0 0,0 0 1 0 0,1 0 0 0 0,-1 0 0 0 0,0 0 0 0 0,0 0-1 0 0,1 0 1 0 0,-1 0 0 0 0,0 0 0 0 0,0 0 0 0 0,1 0-1 0 0,-1 0 1 0 0,0 0 0 0 0,1 0 0 0 0,-1 0 0 0 0,0 0-1 0 0,0 0 1 0 0,0 0 0 0 0,1 0 0 0 0,-1 0 0 0 0,0 0-1 0 0,0 1 1 0 0,1-1 0 0 0,-1 0 0 0 0,0 0 0 0 0,0 0 5 0 0,1 0 0 0 0,-1 1 0 0 0,0-1 0 0 0,0 0 0 0 0,1 0 1 0 0,-1 0-1 0 0,0 0 0 0 0,0 0 0 0 0,1 0 0 0 0,-1 0 0 0 0,0 1 0 0 0,0-1 0 0 0,1 0 1 0 0,-1 0-1 0 0,0 0 0 0 0,0 0 0 0 0,1 0 0 0 0,-1 0 0 0 0,0 0 0 0 0,1 0 1 0 0,-1-1-1 0 0,0 1 0 0 0,0 0 0 0 0,1 0 0 0 0,-1 0 0 0 0,0 0 0 0 0,0 0 0 0 0,1 0 1 0 0,-1 0-6 0 0,0-1 1 0 0,1 1 1 0 0,-1 0 0 0 0,1 0 0 0 0,-1-1-1 0 0,0 1 1 0 0,1 0 0 0 0,-1 0 0 0 0,1 0 0 0 0,-1 0-1 0 0,0 0 1 0 0,1 0 0 0 0,-1 0 0 0 0,1 0-1 0 0,-1 0 1 0 0,1 0 0 0 0,-1 0 0 0 0,1 0-1 0 0,-1 0 1 0 0,0 0 0 0 0,1 0 0 0 0,-1 0 0 0 0,1 1-1 0 0,-1-1 1 0 0,0 0 0 0 0,1 0 0 0 0,-1 0-1 0 0,1 1 1 0 0,-1-1 0 0 0,0 0 0 0 0,1 1-1 0 0,-1-1 1 0 0,0 0 0 0 0,1 0 0 0 0,-1 1-2 0 0,6 3-48 0 0,-6-4 49 0 0,1 0 1 0 0,-1 0 0 0 0,1 0 0 0 0,-1 0 0 0 0,1 0 0 0 0,0 0 0 0 0,-1 0-1 0 0,1 0 1 0 0,-1 0 0 0 0,1-1 0 0 0,-1 1 0 0 0,1 0 0 0 0,-1 0 0 0 0,1-1 0 0 0,0 1-2 0 0,-1 0 3 0 0,1-1 0 0 0,0 1 1 0 0,-1 0-1 0 0,1-1 0 0 0,0 1 1 0 0,-1 0-1 0 0,1 0 1 0 0,0 0-1 0 0,0-1 0 0 0,-1 1 1 0 0,1 0-1 0 0,0 0 1 0 0,0 0-4 0 0,7 0-24 0 0,-8 0 26 0 0,0-1-1 0 0,1 1 0 0 0,-1 0 1 0 0,1 0-1 0 0,-1 0 1 0 0,0 0-1 0 0,1 0 1 0 0,-1 0-1 0 0,1 0 1 0 0,-1 0-1 0 0,0 0 1 0 0,1 0-1 0 0,-1 0 1 0 0,1 0-1 0 0,-1 0 1 0 0,0 0-1 0 0,1 0 1 0 0,-1 1-1 0 0,0-1 1 0 0,1 0-1 0 0,-1 0 1 0 0,0 0-1 0 0,1 1-1 0 0,-1-1 5 0 0,1 0 1 0 0,-1 0-1 0 0,0 1 0 0 0,1-1 0 0 0,-1 0 0 0 0,1 0 1 0 0,-1 0-1 0 0,0 1 0 0 0,1-1 0 0 0,-1 0 0 0 0,1 0 0 0 0,-1 0 1 0 0,1 0-1 0 0,-1 0 0 0 0,0 0 0 0 0,1 0-5 0 0,6 2 56 0 0,-6-1-66 0 0,0-1 0 0 0,0 1 0 0 0,0-1 0 0 0,0 0-1 0 0,0 1 1 0 0,0-1 0 0 0,0 0 0 0 0,0 0 0 0 0,0 1 0 0 0,0-1 0 0 0,0 0 0 0 0,0 0 0 0 0,1 0 10 0 0,-1 0 8 0 0,0 0 1 0 0,1 0-1 0 0,-1 0 1 0 0,0 0-1 0 0,1 0 1 0 0,-1 1-1 0 0,0-1 1 0 0,0 0-1 0 0,1 1-8 0 0,-1-1 2 0 0,0 1 0 0 0,-1-1 0 0 0,1 0 1 0 0,0 0-1 0 0,0 0 0 0 0,0 1 0 0 0,-1-1 0 0 0,1 0 0 0 0,0 0 0 0 0,0 0 0 0 0,0 0 0 0 0,-1-1 0 0 0,1 1 0 0 0,0 0 0 0 0,0 0 0 0 0,-1 0 0 0 0,1-1 0 0 0,0 1 0 0 0,0 0 0 0 0,0-1-2 0 0,0 1-2 0 0,0-1 0 0 0,0 1 0 0 0,0 0 0 0 0,0-1 0 0 0,0 1 1 0 0,0 0-1 0 0,0 0 0 0 0,0 0 0 0 0,0 0 0 0 0,0 0 0 0 0,0 0 0 0 0,1 0 2 0 0,9 4 76 0 0,-9-3-72 0 0,0 0 0 0 0,-1-1 0 0 0,1 1 0 0 0,0 0 0 0 0,-1-1 0 0 0,1 0 0 0 0,0 1 0 0 0,0-1 0 0 0,-1 0 0 0 0,1 0 0 0 0,0 0-4 0 0,-1 0 1 0 0,0 0 0 0 0,0 0 0 0 0,0 0 0 0 0,0 0 0 0 0,0 0 0 0 0,0 0 0 0 0,0 0 0 0 0,0 1 0 0 0,0-1 0 0 0,0 0 0 0 0,0 1 0 0 0,0-1 0 0 0,0 0 0 0 0,0 1 0 0 0,0-1-1 0 0,7 3-123 0 0,-4-2 167 0 0,-3-1-42 0 0,0 1 1 0 0,0-1-1 0 0,0 0 0 0 0,1 0 0 0 0,-1 0 0 0 0,0 0 1 0 0,0 0-1 0 0,0 0 0 0 0,0 0 0 0 0,0-1-2 0 0,0 1-10 0 0,-1 0-1 0 0,0 1 0 0 0,1-1 0 0 0,-1 0 1 0 0,1 0-1 0 0,-1 0 0 0 0,1 0 0 0 0,-1 0 1 0 0,0 0-1 0 0,1 1 0 0 0,-1-1 0 0 0,1 0 1 0 0,-1 0-1 0 0,0 1 0 0 0,1-1 0 0 0,-1 1 11 0 0,7 2 138 0 0,-6-3-120 0 0,0 1 0 0 0,0-1 1 0 0,0 1-1 0 0,1-1 0 0 0,-1 1 0 0 0,0-1 1 0 0,0 1-1 0 0,0 0 0 0 0,0 0-18 0 0,8 4-79 0 0,12 6 104 0 0,-16-8-2 0 0,0 0 1 0 0,1 0 0 0 0,4 1-24 0 0,-4-3 90 0 0,-5-1-76 0 0,-1 0-1 0 0,1 0 0 0 0,-1 0 0 0 0,1 0 1 0 0,0 1-1 0 0,-1-1 0 0 0,1 0 0 0 0,-1 0 1 0 0,1 0-1 0 0,0 1 0 0 0,-1-1 1 0 0,1 0-1 0 0,-1 1 0 0 0,1-1-13 0 0,23 14-109 0 0,-14-7-64 0 0,1 1 234 0 0,-4-3-89 0 0,5 4 29 0 0,-12-8 3 0 0,0-1-1 0 0,1 1 1 0 0,-1-1-1 0 0,1 1 1 0 0,0-1-1 0 0,-1 1 1 0 0,1-1-1 0 0,-1 1 1 0 0,1-1-1 0 0,0 1 1 0 0,-1-1-1 0 0,1 0 1 0 0,0 0-1 0 0,-1 1 1 0 0,1-1-1 0 0,0 0 1 0 0,-1 0-1 0 0,1 0 1 0 0,0 1-1 0 0,0-1-3 0 0,1 0-18 0 0,-1 0 28 0 0,0 1-1 0 0,0-1 0 0 0,0 1 1 0 0,1-1-1 0 0,-1 1 1 0 0,0-1-1 0 0,0 1 1 0 0,0 0-1 0 0,-1-1 1 0 0,1 1-1 0 0,0 0-9 0 0,1 0 1 0 0,-1 0 0 0 0,0 0 0 0 0,0 0 0 0 0,1 0 0 0 0,-1 0 0 0 0,0 0 0 0 0,2 0-1 0 0,-2-1-18 0 0,1 1 0 0 0,0 0 0 0 0,-1 0 0 0 0,1 0-1 0 0,-1 0 1 0 0,1 0 0 0 0,-1 0 0 0 0,1 1 18 0 0,8 6-75 0 0,-1-4 346 0 0,-8-4-277 0 0,1 1 1 0 0,-1 0 0 0 0,1 0-1 0 0,-1-1 1 0 0,1 1 0 0 0,-1 0-1 0 0,0 0 1 0 0,1 0-1 0 0,-1 0 1 0 0,1 2 5 0 0,-1-3 13 0 0,-1 1-1 0 0,1-1 1 0 0,-1 1 0 0 0,1-1-1 0 0,0 0 1 0 0,0 1-1 0 0,-1-1 1 0 0,1 0 0 0 0,0 1-1 0 0,-1-1 1 0 0,1 0 0 0 0,0 0-1 0 0,0 0 1 0 0,0 0-13 0 0,0 0-3 0 0,0 1 0 0 0,0-1 1 0 0,0 0-1 0 0,0 0 0 0 0,0 1 0 0 0,0-1 1 0 0,-1 0-1 0 0,1 1 0 0 0,0-1 0 0 0,0 1 3 0 0,25 14 51 0 0,-24-14-59 0 0,0 1 0 0 0,0-1 0 0 0,0 0 0 0 0,0 0 0 0 0,1 0 0 0 0,-1-1 0 0 0,1 1 8 0 0,11 5 292 0 0,-4 3-373 0 0,-9-8 65 0 0,1 0-1 0 0,-1 0 0 0 0,0 1 0 0 0,0-1 0 0 0,1 0 0 0 0,-1-1 0 0 0,1 1 0 0 0,0 0 17 0 0,-1 0-7 0 0,1 0-1 0 0,-1 0 0 0 0,1 0 1 0 0,-1 0-1 0 0,0 0 1 0 0,1 0-1 0 0,-1 0 0 0 0,0 1 8 0 0,9 6-98 0 0,2-3 356 0 0,-10-4-282 0 0,0-1-1 0 0,0 1 0 0 0,0 0 1 0 0,0 0-1 0 0,0 0 0 0 0,0 0 1 0 0,1 1 24 0 0,18 15 228 0 0,-13-13-243 0 0,-7-4 15 0 0,0 1 0 0 0,0-1 0 0 0,0 0 0 0 0,-1 1 0 0 0,1-1-1 0 0,0 1 1 0 0,0-1 0 0 0,-1 1 0 0 0,1-1 0 0 0,0 1 0 0 0,-1 0-1 0 0,1-1 1 0 0,-1 1 0 0 0,1 0 0 0 0,-1-1 0 0 0,1 1-1 0 0,-1 0 1 0 0,2 2 1 0 0,0-1-1 0 0,0 0 1 0 0,0 1-1 0 0,0-1 0 0 0,0 0 1 0 0,0 0-1 0 0,1 0 1 0 0,-1 0-1 0 0,1 0 0 0 0,25 14 90 0 0,-26-15-139 0 0,0 1 1 0 0,1-1-1 0 0,-1 1 1 0 0,0 0-1 0 0,0 0 1 0 0,2 2 48 0 0,4 4 180 0 0,-2-5-146 0 0,-5-2-30 0 0,0-1 1 0 0,0 0-1 0 0,-1 0 0 0 0,1 1 0 0 0,0-1 1 0 0,-1 1-1 0 0,1-1 0 0 0,-1 0 1 0 0,1 1-1 0 0,0-1 0 0 0,-1 1 1 0 0,1 0-5 0 0,1 1-4 0 0,1 1 1 0 0,-1-1 0 0 0,1 1 0 0 0,0-1 0 0 0,0 0-1 0 0,0 0 1 0 0,0 0 0 0 0,0 0 0 0 0,0-1-1 0 0,3 2 4 0 0,-3-2-4 0 0,-1 0 0 0 0,1 1-1 0 0,0-1 1 0 0,-1 1 0 0 0,0 0-1 0 0,1 0 1 0 0,-1 0-1 0 0,1 1 5 0 0,6 5 254 0 0,-4-4-266 0 0,0 1 0 0 0,0-1 0 0 0,3 5 12 0 0,10 12-114 0 0,-10-12 234 0 0,-7-8-134 0 0,0 0-1 0 0,0 0 1 0 0,0 0-1 0 0,-1 0 1 0 0,1 0-1 0 0,0 0 1 0 0,0 0-1 0 0,-1 0 1 0 0,1 0-1 0 0,0 0 1 0 0,-1 0-1 0 0,1 1 15 0 0,-1-1 14 0 0,1 0 0 0 0,-1 1 0 0 0,1-1-1 0 0,0 0 1 0 0,0 1 0 0 0,0-1 0 0 0,1 1-14 0 0,5 8 37 0 0,2 3-5 0 0,-7-11-13 0 0,0 0-1 0 0,-1 0 0 0 0,1 0 1 0 0,-1 1-1 0 0,0-1 0 0 0,1 1-18 0 0,-1-2-5 0 0,-1 0-1 0 0,1 0 1 0 0,-1 0-1 0 0,1 0 1 0 0,0 0 0 0 0,-1 0-1 0 0,1-1 1 0 0,0 1-1 0 0,0 0 1 0 0,0 0-1 0 0,-1-1 1 0 0,2 1 5 0 0,-1 0-3 0 0,0 0 0 0 0,0-1 0 0 0,0 1 1 0 0,0 0-1 0 0,0 0 0 0 0,-1 0 0 0 0,1-1 1 0 0,0 1-1 0 0,-1 0 0 0 0,1 0 0 0 0,0 0 1 0 0,-1 1 2 0 0,5 14 17 0 0,-5-14-7 0 0,1 1 0 0 0,-1-1 0 0 0,1 1 0 0 0,0-1-1 0 0,0 1 1 0 0,0-1 0 0 0,0 0 0 0 0,0 1 0 0 0,1-1 0 0 0,-1 0 0 0 0,1 0-10 0 0,-2-1-2 0 0,1 0 0 0 0,-1 0 0 0 0,1 0 0 0 0,-1 0 0 0 0,1 0-1 0 0,-1 0 1 0 0,1-1 0 0 0,-1 1 0 0 0,0 1 2 0 0,1 0-7 0 0,-1-1-1 0 0,0 0 1 0 0,1 0-1 0 0,-1 0 1 0 0,1 0 0 0 0,-1 0-1 0 0,1 0 1 0 0,-1 0-1 0 0,1 0 1 0 0,0 1 7 0 0,1-1-8 0 0,-1 0 1 0 0,0 0 0 0 0,0 0-1 0 0,0 1 1 0 0,0-1-1 0 0,0 0 1 0 0,0 1-1 0 0,-1-1 1 0 0,1 1 0 0 0,0-1-1 0 0,-1 1 1 0 0,1-1-1 0 0,-1 1 1 0 0,1 0 7 0 0,-1 0 13 0 0,1 0 0 0 0,-1 0-1 0 0,0-1 1 0 0,1 1 0 0 0,0 0 0 0 0,-1 0 0 0 0,1-1 0 0 0,0 1-1 0 0,0-1 1 0 0,0 1-13 0 0,0 0 24 0 0,1 1-1 0 0,-1-1 0 0 0,0 1 1 0 0,0-1-1 0 0,0 2-23 0 0,-1-1-14 0 0,1-1 0 0 0,0 1 0 0 0,0 0 0 0 0,0-1 0 0 0,0 1 0 0 0,1 0-1 0 0,-1-1 1 0 0,1 0 0 0 0,-1 1 0 0 0,1-1 0 0 0,0 0 0 0 0,0 1 14 0 0,-1-3 1 0 0,-1 1 0 0 0,1 0 0 0 0,-1 0 0 0 0,0-1 1 0 0,1 1-1 0 0,-1 0 0 0 0,1 0 0 0 0,-1 0 0 0 0,0 0 0 0 0,0-1 0 0 0,0 1 0 0 0,1 0 1 0 0,-1 0-1 0 0,0 0 0 0 0,0 0 0 0 0,0 0-1 0 0,0 0 1 0 0,0 0 0 0 0,0 0-1 0 0,0 0 1 0 0,0 0 0 0 0,0-1 0 0 0,0 1 0 0 0,0 0 0 0 0,1 0 0 0 0,-1 0 0 0 0,0 0-1 0 0,1 0 1 0 0,-1-1 0 0 0,1 1 0 0 0,-1 0 0 0 0,1 0 0 0 0,-1 0-1 0 0,2 1 2 0 0,0 1 0 0 0,-1 0 0 0 0,0 0 0 0 0,0 0-1 0 0,1 0 1 0 0,-2 0 0 0 0,2 2-2 0 0,-1 0 6 0 0,0-2-17 0 0,-1-3 12 0 0,0 1-1 0 0,0-1 1 0 0,0 1 0 0 0,0-1-1 0 0,0 1 1 0 0,1-1 0 0 0,-1 0-1 0 0,0 1 1 0 0,0-1 0 0 0,0 1-1 0 0,1-1 1 0 0,-1 0-1 0 0,0 1 1 0 0,0-1 0 0 0,1 1-1 0 0,-1-1 1 0 0,0 0 0 0 0,1 1-1 0 0,-1-1 1 0 0,0 0 0 0 0,1 0-1 0 0,-1 1 1 0 0,1-1-1 0 0,-1 0 1 0 0,0 0 0 0 0,1 0-1 0 0,-1 0 1 0 0,1 1 0 0 0,0-1-1 0 0,-1 0 2 0 0,1 0 0 0 0,0 1 0 0 0,-1-1 0 0 0,1 0 1 0 0,0 1-1 0 0,-1-1 0 0 0,1 0 0 0 0,0 1 0 0 0,-1-1 1 0 0,1 1-1 0 0,-1-1 0 0 0,1 1 0 0 0,-1-1 0 0 0,1 1 1 0 0,-1 0-1 0 0,1-1 0 0 0,-1 1 0 0 0,0 0 0 0 0,1-1-2 0 0,4 16 39 0 0,-4-13-40 0 0,-1-1 0 0 0,1 0 0 0 0,0 0-1 0 0,-1 0 1 0 0,1 0 0 0 0,0 0 0 0 0,1 2 1 0 0,7 6-161 0 0,-6-8 168 0 0,-1 1 1 0 0,0-1-1 0 0,0 1 0 0 0,0 0 1 0 0,0 0-1 0 0,0 0 0 0 0,0 0 1 0 0,-1 0-1 0 0,0 1-7 0 0,10 32 211 0 0,-4-16-285 0 0,-1 20-44 0 0,-6-34 96 0 0,-1-5 25 0 0,1-1 0 0 0,0 1 1 0 0,0-1-1 0 0,0 1 0 0 0,0-1 0 0 0,0 1 0 0 0,0-1 0 0 0,0 0 0 0 0,0 1 0 0 0,0-1 0 0 0,0 1 0 0 0,0-1 0 0 0,0 1 0 0 0,0-1 1 0 0,1 0-1 0 0,-1 1 0 0 0,0-1 0 0 0,0 1 0 0 0,0-1-3 0 0,1 2 0 0 0,-1 0-1 0 0,1 1 1 0 0,-1-1-1 0 0,0 0 1 0 0,0 0 0 0 0,0 0-1 0 0,0 0 1 0 0,0 1 0 0 0,0-1-1 0 0,-1 0 1 0 0,0 1 0 0 0,0 9 27 0 0,0 53-179 0 0,1-61 241 0 0,0 0-93 0 0,0-1-1 0 0,0 1 1 0 0,0 0 0 0 0,1 0 0 0 0,-1-1 0 0 0,1 1 0 0 0,0-1 0 0 0,1 2 4 0 0,-2-3 0 0 0,0-1 1 0 0,0 0-1 0 0,1 1 1 0 0,-1-1 0 0 0,0 0-1 0 0,0 1 1 0 0,0-1 0 0 0,0 0-1 0 0,0 1 1 0 0,-1-1-1 0 0,1 8 10 0 0,2 38 19 0 0,8-6 19 0 0,-9-36-59 0 0,0-1 0 0 0,-1 1 0 0 0,0 0-1 0 0,0-1 1 0 0,0 1 0 0 0,0 3 11 0 0,0 9-84 0 0,1-7 207 0 0,-1-2-101 0 0,-1 6-13 0 0,0 7 65 0 0,1-16-82 0 0,0 0 1 0 0,-1 0-1 0 0,0 0 1 0 0,0 4 7 0 0,-4 11 18 0 0,0 8-18 0 0,4-22-24 0 0,-1 7-225 0 0,2-9 318 0 0,0 0 0 0 0,-1 1 0 0 0,0-1 0 0 0,-1 4-69 0 0,-1 0-4 0 0,1 1-1 0 0,0 0 1 0 0,0 3 4 0 0,-3 13-59 0 0,-1 1 34 0 0,2-7-7 0 0,4-15 21 0 0,-1 1-1 0 0,0-1 1 0 0,0-1-1 0 0,0 1 1 0 0,-1 0 0 0 0,0 0 11 0 0,1 0 24 0 0,-1 1 1 0 0,1-1-1 0 0,0 0 0 0 0,0 1 1 0 0,-1 3-25 0 0,2-3 20 0 0,-1 0 0 0 0,0 0 0 0 0,-1-1 0 0 0,-1 5-20 0 0,-1 3-22 0 0,-1 0 0 0 0,1 2 22 0 0,1-3 2 0 0,-1 0-1 0 0,0 0 0 0 0,-1 2-1 0 0,-31 64-30 0 0,33-69 68 0 0,2-5-33 0 0,0-1 0 0 0,0 1 1 0 0,0-1-1 0 0,0 1 1 0 0,-2 1-6 0 0,-4 7 40 0 0,-9 12-572 0 0,-1 3 521 0 0,5-8 187 0 0,-18 23-166 0 0,-2 5-147 0 0,20-33 224 0 0,-22 29-170 0 0,33-40 93 0 0,-1 0 0 0 0,0 0 0 0 0,0 0 0 0 0,0 0 0 0 0,0 0 0 0 0,-1 0-10 0 0,-6 5-20 0 0,-11 19-170 0 0,3-8 222 0 0,1 0-174 0 0,8-10 150 0 0,0 0 0 0 0,0 0 0 0 0,-3 1-8 0 0,3 0 4 0 0,8-9 3 0 0,0 1-1 0 0,-1 0 1 0 0,1-1 0 0 0,0 1-1 0 0,-1-1 1 0 0,1 1-1 0 0,-1-1 1 0 0,1 1 0 0 0,-1-1-1 0 0,1 0 1 0 0,-1 1 0 0 0,1-1-1 0 0,-1 1 1 0 0,1-1-1 0 0,-1 0 1 0 0,1 0 0 0 0,-1 1-1 0 0,1-1 1 0 0,-1 0 0 0 0,0 0-1 0 0,1 0 1 0 0,-1 1 0 0 0,0-1-1 0 0,1 0 1 0 0,-1 0-7 0 0,0 0-5 0 0,0 0 0 0 0,0 0 0 0 0,1 1 1 0 0,-1-1-1 0 0,0 0 0 0 0,0 1 0 0 0,1-1 0 0 0,-1 0 1 0 0,0 1-1 0 0,0-1 0 0 0,1 1 0 0 0,-1 0 1 0 0,0-1-1 0 0,1 1 0 0 0,-1-1 0 0 0,1 1 0 0 0,-1 0 1 0 0,1-1-1 0 0,-1 1 0 0 0,1 0 0 0 0,0 0 0 0 0,-1 0 1 0 0,1 0 4 0 0,-1 0-2 0 0,1 0 0 0 0,-1 0 0 0 0,0 0 0 0 0,1 0 0 0 0,-1 0 0 0 0,0 0 1 0 0,0 0-1 0 0,1-1 0 0 0,-1 1 0 0 0,0 0 0 0 0,-1 0 2 0 0,1 0-9 0 0,-1 0-1 0 0,0 0 0 0 0,1 0 1 0 0,-1 1-1 0 0,1-1 1 0 0,-1 0-1 0 0,1 1 0 0 0,-1-1 1 0 0,1 1-1 0 0,0 0 1 0 0,-1 0 9 0 0,1 0 8 0 0,0-1 0 0 0,0 1 0 0 0,0-1 0 0 0,-1 0-1 0 0,1 0 1 0 0,-1 1 0 0 0,1-1 0 0 0,-1 0 0 0 0,1 0-8 0 0,-10 7-3 0 0,-25 23-187 0 0,4-5 328 0 0,29-23-183 0 0,-1 0 1 0 0,0-1 0 0 0,0 1-1 0 0,-3 0 45 0 0,-12 9-229 0 0,10-6 173 0 0,-1 0 1 0 0,-1 0 55 0 0,-5 3 94 0 0,12-6-117 0 0,0-1-14 0 0,-1 1 0 0 0,1 0 0 0 0,-1-1 0 0 0,0 0 1 0 0,0 0-1 0 0,-5 1 37 0 0,-17 7 118 0 0,24-9-90 0 0,0 0-1 0 0,0 0 1 0 0,0 1 0 0 0,0-1-1 0 0,0 0 1 0 0,1 1-1 0 0,-1 0 1 0 0,0 0-28 0 0,0 0-45 0 0,0 1 1 0 0,-1-2-1 0 0,1 1 0 0 0,0 0 1 0 0,-3 0 44 0 0,-8 5 68 0 0,0 0 34 0 0,7-6-194 0 0,6 0 92 0 0,0-1 0 0 0,0 0 0 0 0,0 0 0 0 0,0 1 0 0 0,0-1-1 0 0,0 0 1 0 0,0 1 0 0 0,0-1 0 0 0,0 1 0 0 0,0 0 0 0 0,-2 0-14 0 0,1 0 1 0 0,0 0-1 0 0,-1 1 0 0 0,1-1 0 0 0,-1-1 1 0 0,1 1-1 0 0,-3 0 14 0 0,3 0 19 0 0,0-1 0 0 0,0 1 0 0 0,0-1 1 0 0,0 1-1 0 0,0 0 0 0 0,0 0 0 0 0,0 0 0 0 0,0 0 0 0 0,-1 1-19 0 0,1 0-10 0 0,0-1 0 0 0,1 0 0 0 0,-1 0 0 0 0,0-1 0 0 0,0 1 0 0 0,0 0 0 0 0,0-1-1 0 0,1 1 1 0 0,-1-1 0 0 0,-1 1 10 0 0,1-1 25 0 0,-1 1 0 0 0,1-1-1 0 0,-1 1 1 0 0,1 0 0 0 0,-2 1-25 0 0,3-2-4 0 0,0 1 0 0 0,-1-1 0 0 0,1 1 0 0 0,0-1 0 0 0,-1 1 0 0 0,1-1 0 0 0,0 0 0 0 0,-1 0 0 0 0,1 0 4 0 0,-10 2 10 0 0,-15 5 14 0 0,20-5 3 0 0,0-1-1 0 0,1 1 0 0 0,-1 0 0 0 0,0 0 0 0 0,1 0 1 0 0,-2 2-27 0 0,6-3-18 0 0,-1-1-1 0 0,1 1 1 0 0,0-1 0 0 0,-1 1 0 0 0,1-1 0 0 0,-1 0-1 0 0,1 1 1 0 0,-1-1 0 0 0,1 0 0 0 0,-1 0 0 0 0,1 0-1 0 0,-1 0 19 0 0,-7 1 60 0 0,8-1-43 0 0,-1 0 1 0 0,0 1-1 0 0,1-1 0 0 0,-1 1 1 0 0,1 0-1 0 0,-1-1 0 0 0,0 2-17 0 0,1-2 2 0 0,0 1-1 0 0,-1 0 1 0 0,1-1-1 0 0,0 1 1 0 0,-1-1-1 0 0,1 1 1 0 0,0-1-1 0 0,-1 0 1 0 0,1 1-1 0 0,-1-1-1 0 0,-2 0-16 0 0,0 1 0 0 0,1-1 0 0 0,-1 1 0 0 0,0 0 0 0 0,1 0 1 0 0,0 1-1 0 0,-1-1 0 0 0,1 1 0 0 0,-1 0 16 0 0,-17 7 184 0 0,12-7-290 0 0,0 0-1 0 0,-5 1 107 0 0,-28 7 20 0 0,29-7-79 0 0,11-2 64 0 0,0 0 0 0 0,0-1 1 0 0,0 1-1 0 0,-1-1 0 0 0,1 1 0 0 0,0-1 0 0 0,0 0-5 0 0,0 0-13 0 0,-1 1 0 0 0,1-1-1 0 0,-1 1 1 0 0,1-1 0 0 0,0 1-1 0 0,-2 1 14 0 0,-9 2-18 0 0,7-3 99 0 0,-1 1 0 0 0,1 0 0 0 0,-3 1-81 0 0,3 0 2 0 0,0-1 0 0 0,-1-1 0 0 0,-1 1-2 0 0,-9 2-27 0 0,12-3 7 0 0,0 0 0 0 0,0 0-1 0 0,-1 0 1 0 0,1-1 0 0 0,0 0 0 0 0,-2 0 20 0 0,-40 1 180 0 0,2-2-196 0 0,25 2-18 0 0,16 0 51 0 0,0-1-1 0 0,0 1 1 0 0,1-1-1 0 0,-1 0 1 0 0,0 0-1 0 0,0-1 1 0 0,0 1 0 0 0,0-1-1 0 0,0 0 1 0 0,1 0-1 0 0,-2 0-16 0 0,1-1-20 0 0,-1 1 0 0 0,1 0 0 0 0,-1 1 0 0 0,1-1 0 0 0,-1 1-1 0 0,1 0 1 0 0,-1 0 0 0 0,-2 1 20 0 0,-6-1 20 0 0,-23-5-68 0 0,-18 1 232 0 0,39 3-234 0 0,1 0 0 0 0,-9-3 50 0 0,17 3-2 0 0,-49-8 48 0 0,49 8-6 0 0,-4 0-73 0 0,1-1 0 0 0,0 0 1 0 0,0 0-1 0 0,-6-3 33 0 0,-41-11 93 0 0,-8-12-139 0 0,11 6 52 0 0,48 19-7 0 0,-1 0 0 0 0,1 0 0 0 0,0 0 0 0 0,0 0 0 0 0,0-1 0 0 0,-1 0 1 0 0,0-1 8 0 0,0 0-1 0 0,-1 1 0 0 0,-2-1-7 0 0,-41-26-25 0 0,16 16 148 0 0,21 6-183 0 0,10 7 58 0 0,-1 0 0 0 0,1-1 0 0 0,0 1 0 0 0,0-1 0 0 0,0 0 0 0 0,1 0 0 0 0,-1 0 0 0 0,1-1 0 0 0,-1 1 0 0 0,1-1 2 0 0,0 2 0 0 0,1-1 0 0 0,-1 0 0 0 0,0 1 0 0 0,1 0 0 0 0,-1-1 0 0 0,-1 1 0 0 0,1 0 0 0 0,0 0 0 0 0,0 0 1 0 0,-1 0-1 0 0,1 0 0 0 0,-1 1 0 0 0,1-1 0 0 0,-1 1 0 0 0,0 0 0 0 0,0 0 0 0 0,0-1 0 0 0,1 2-2 0 0,0-1 0 0 0,0 0-1 0 0,1 0 1 0 0,-1 0 0 0 0,0-1 0 0 0,1 1 0 0 0,-1 0-1 0 0,1-1 1 0 0,-1 1 0 0 0,1-1 0 0 0,-1 0 2 0 0,-3-4 12 0 0,-7-4-131 0 0,-6-6 17 0 0,8 6 87 0 0,9 8 8 0 0,0 1-1 0 0,0 0 1 0 0,0 0-1 0 0,-1 0 1 0 0,1 0-1 0 0,0 0 1 0 0,0 0-1 0 0,-1 0 1 0 0,1 0-1 0 0,0 0 1 0 0,-1 0-1 0 0,1 1 1 0 0,-1-1-1 0 0,1 1 0 0 0,-1-1 1 0 0,0 1 7 0 0,1-1 9 0 0,0 0 1 0 0,0 0-1 0 0,-1 0 0 0 0,1 0 0 0 0,0 0 1 0 0,0 0-1 0 0,0-1 0 0 0,0 1 0 0 0,0 0 1 0 0,1 0-1 0 0,-1-1 0 0 0,0 1 1 0 0,0-1-10 0 0,0 0 74 0 0,-1-1-76 0 0,0 1 1 0 0,0 0 0 0 0,0-1 0 0 0,0 1 0 0 0,-1 0 1 0 0,-9-11-182 0 0,-10-12 262 0 0,20 23-62 0 0,0 0-36 0 0,1 0 0 0 0,-1 0-1 0 0,1 1 1 0 0,0-1-1 0 0,0 0 1 0 0,-1 0 0 0 0,1 0-1 0 0,1-1 1 0 0,-2 0 18 0 0,2 1 14 0 0,-1 1 1 0 0,0-1-1 0 0,0 0 0 0 0,0 1 0 0 0,-1-1 1 0 0,1 0-1 0 0,0 1 0 0 0,-1 0 0 0 0,1-1 1 0 0,-2 0-15 0 0,1 0 14 0 0,0 1 1 0 0,1-1 0 0 0,-1 0-1 0 0,1 0 1 0 0,-1 0 0 0 0,1 0-1 0 0,-1-1-14 0 0,1 1-39 0 0,-1 0 0 0 0,1 0 0 0 0,-1 0-1 0 0,1 0 1 0 0,-2-1 39 0 0,1 2 20 0 0,1-1 1 0 0,-1 0-1 0 0,0 0 0 0 0,1 0 0 0 0,0 0 0 0 0,0 0 1 0 0,-1 0-21 0 0,-3-9 26 0 0,2 6 1 0 0,1 1 0 0 0,0-1 0 0 0,0 0 0 0 0,0 0-27 0 0,0-1-1 0 0,0 0 0 0 0,-1 1 0 0 0,1 0 0 0 0,-1-1 1 0 0,-5-9 66 0 0,-1-10-327 0 0,7 19 286 0 0,0 1 0 0 0,0-1 0 0 0,0 0 1 0 0,-4-5-26 0 0,5 9-17 0 0,0 0 0 0 0,0 0 0 0 0,0-1 0 0 0,1 1 0 0 0,-1 0 0 0 0,0-2 17 0 0,-4-12 59 0 0,3 12-44 0 0,0-1 0 0 0,1 1-1 0 0,0 0 1 0 0,0-1 0 0 0,-1-2-15 0 0,-3-13 81 0 0,-3-1 19 0 0,3 8 73 0 0,-4-12-173 0 0,-3-10-128 0 0,5 13 43 0 0,2 5 175 0 0,1 1 1 0 0,0-1 0 0 0,1 0-1 0 0,1-9-90 0 0,-4-22-225 0 0,6-1 96 0 0,2-27 129 0 0,0 55-22 0 0,-2 3 141 0 0,-2-16-119 0 0,0 16 38 0 0,2 0 0 0 0,0-1-38 0 0,1-18-51 0 0,-1 18-29 0 0,3-16 80 0 0,5-73 211 0 0,-5 60-178 0 0,4-51 119 0 0,-5 86-205 0 0,-2 9 40 0 0,1-1 0 0 0,-1 0 1 0 0,0 1-1 0 0,0-1 0 0 0,0 0 13 0 0,1-9-72 0 0,1 4 104 0 0,-2 5-47 0 0,1 0 0 0 0,-1 0 1 0 0,1 1-1 0 0,1-1 0 0 0,-1 1 0 0 0,2-5 15 0 0,3-8 60 0 0,3-7-2 0 0,-6 16-22 0 0,0 0-1 0 0,1-5-35 0 0,5-17-138 0 0,-6 20 142 0 0,0 0 0 0 0,0-1 1 0 0,-1-2-5 0 0,-1 10-10 0 0,-1 0 1 0 0,1 0-1 0 0,0 0 1 0 0,0 1-1 0 0,1-1 1 0 0,-1 0-1 0 0,1 0 10 0 0,3-7 19 0 0,3-3-28 0 0,1-2-62 0 0,14-32-203 0 0,-22 41 243 0 0,-1 5 28 0 0,0 1-1 0 0,0-1 0 0 0,0 0 1 0 0,0 1-1 0 0,0-1 1 0 0,0 1-1 0 0,1-1 0 0 0,-1 0 1 0 0,0 1-1 0 0,0-1 1 0 0,1 1-1 0 0,-1-1 0 0 0,0 0 1 0 0,1 1-1 0 0,-1-1 1 0 0,0 1-1 0 0,1-1 0 0 0,-1 1 4 0 0,13-19-282 0 0,-11 20 232 0 0,-2-1 78 0 0,0-6 168 0 0,-1 5-230 0 0,1 2-40 0 0,2-1 104 0 0,-1-1-72 0 0,5 0 44 0 0,-5-1 123 0 0,-1 2-128 0 0,0-1 0 0 0,0 1 0 0 0,0 0 0 0 0,0 0-1 0 0,0 0 1 0 0,0 0 0 0 0,1 0 0 0 0,-1 0-1 0 0,0 0 1 0 0,0 0 0 0 0,0 0 0 0 0,0 0 0 0 0,0 0-1 0 0,0 0 1 0 0,0 0 0 0 0,0 0 0 0 0,0 0-1 0 0,0 0 1 0 0,0 0 0 0 0,0-1 0 0 0,0 1 0 0 0,0 0-1 0 0,0 0 1 0 0,0 0 0 0 0,0 0 0 0 0,0 0-1 0 0,1 0 1 0 0,-1 0 0 0 0,0 0 0 0 0,0 0 0 0 0,0 0-1 0 0,0 0 1 0 0,0 0 0 0 0,0 0 0 0 0,0 0-1 0 0,0 0 1 0 0,0 0 0 0 0,0 0 0 0 0,0 0-1 0 0,0 0 1 0 0,0 0 0 0 0,0 0 0 0 0,1 0 0 0 0,-1 1-1 0 0,0-1 1 0 0,0 0 0 0 0,0 0 0 0 0,0 0-1 0 0,0 0 1 0 0,0 0 0 0 0,0 0 0 0 0,0 0 0 0 0,0 0-1 0 0,0 0 1 0 0,0 0 0 0 0,0 0 0 0 0,0 0-1 0 0,0 0 1 0 0,0 0 0 0 0,0 0 0 0 0,0 0 0 0 0,0 0 3 0 0,1 1-49 0 0,0-1-8 0 0,-1-3-194 0 0,0 3 249 0 0,0 0-1 0 0,0 0 0 0 0,0 0 1 0 0,0 0-1 0 0,0 0 1 0 0,0 0-1 0 0,0 0 0 0 0,0 0 1 0 0,1 0-1 0 0,-1 0 1 0 0,0 0-1 0 0,0 0 0 0 0,0 0 1 0 0,0 0-1 0 0,0-1 1 0 0,0 1-1 0 0,0 0 0 0 0,0 0 1 0 0,0 0-1 0 0,0 0 1 0 0,0 0-1 0 0,0 0 0 0 0,-1 0 1 0 0,1 0-1 0 0,0 0 0 0 0,0 0 1 0 0,0 0-1 0 0,0 0 1 0 0,0 0-1 0 0,0 0 0 0 0,0 0 1 0 0,0 0-1 0 0,0 0 1 0 0,0 0-1 0 0,0 0 0 0 0,0-1 1 0 0,0 1-1 0 0,0 0 1 0 0,0 0-1 0 0,0 0 0 0 0,0 0 1 0 0,0 0-1 0 0,0 0 1 0 0,0 0-1 0 0,0 0 0 0 0,0 0 1 0 0,0 0-1 0 0,-1 0 1 0 0,1 0-1 0 0,0 0 0 0 0,0 0 1 0 0,0 0-1 0 0,0 0 0 0 0,0 0 1 0 0,0 0-1 0 0,0 0 1 0 0,0 0-1 0 0,0 0 0 0 0,0 0 1 0 0,0 0 2 0 0,0 5 1 0 0,0-4 10 0 0,1-4-6 0 0,8 5 253 0 0,-8 2-179 0 0,0-3-141 0 0,0-3-22 0 0,-1 2 84 0 0,0 0 1 0 0,0 1-1 0 0,0-1 1 0 0,0 0-1 0 0,0 0 1 0 0,0 0-1 0 0,-1 0 1 0 0,1 0-1 0 0,0 0 1 0 0,0 0-1 0 0,0 0 1 0 0,0 0-1 0 0,0 0 1 0 0,0 1-1 0 0,0-1 1 0 0,0 0-1 0 0,0 0 1 0 0,0 0-1 0 0,-1 0 1 0 0,1 0-1 0 0,0 0 1 0 0,0 0-1 0 0,0 1 1 0 0,0-1-1 0 0,0 0 1 0 0,0 0-1 0 0,0 0 1 0 0,0 0-1 0 0,0 0 1 0 0,0 1-1 0 0,0-1 1 0 0,0 0-1 0 0,0 0 1 0 0,0 0-1 0 0,0 0 1 0 0,0 0-1 0 0,0 0 1 0 0,0 1-1 0 0,0-1 1 0 0,1 0-1 0 0,-1 0 1 0 0,0 0-1 0 0,0 0 1 0 0,0 0-1 0 0,0 0 1 0 0,0 1-1 0 0,0-1 1 0 0,0 0-1 0 0,0 0 1 0 0,0 0-1 0 0,0 0 1 0 0,1 0-1 0 0,-1 0 1 0 0,0 0-1 0 0,0 0 1 0 0,0 0-1 0 0,0 0 1 0 0,0 0-1 0 0,0 0 1 0 0,1 0-1 0 0,-1 1 1 0 0,0-1-1 0 0,0 0 1 0 0,0 0-1 0 0,0 0 1 0 0,0 0-1 0 0,1 0 0 0 0,-2 0 2 0 0,1 0 0 0 0,0 0 0 0 0,0 1-1 0 0,-1-1 1 0 0,1 1 0 0 0,0-1 0 0 0,0 0-1 0 0,-1 1 1 0 0,1-1 0 0 0,0 0 0 0 0,0 1-1 0 0,0-1 1 0 0,0 1 0 0 0,0-1 0 0 0,0 1 0 0 0,0-1-1 0 0,0 0 1 0 0,0 1 0 0 0,0-1 0 0 0,0 1-1 0 0,0-1 1 0 0,0 1-2 0 0,0 2 92 0 0,-9 17 39 0 0,4 9 69 0 0,-4-12-170 0 0,0 9 63 0 0,5-18-74 0 0,2 3-72 0 0,2-10 75 0 0,0 1-1 0 0,0-1 0 0 0,0 0 1 0 0,-1 0-1 0 0,1 0 0 0 0,0 0 0 0 0,-1 1 1 0 0,1-1-1 0 0,-1 1-21 0 0,0-1 7 0 0,1 0 0 0 0,-1 0-1 0 0,1 1 1 0 0,0-1 0 0 0,-1 1 0 0 0,1-1-1 0 0,0 0 1 0 0,0 1 0 0 0,0-1 0 0 0,0 1-1 0 0,0 0-6 0 0,-1 12-119 0 0,-2-3 131 0 0,3-8 4 0 0,-1-1-1 0 0,1 1 0 0 0,-1-1 1 0 0,0 1-1 0 0,0-1 0 0 0,0 0 0 0 0,0 1 1 0 0,0-1-1 0 0,0 0 0 0 0,-1 0 0 0 0,1 0 1 0 0,-2 2-16 0 0,2-3-1 0 0,1 1 0 0 0,-1-1 0 0 0,0 1 0 0 0,0-1 0 0 0,1 1 0 0 0,-1 0 0 0 0,1-1 0 0 0,0 1 0 0 0,0 0 0 0 0,-1-1 1 0 0,0 5 215 0 0,-1 4-476 0 0,2-8 283 0 0,0 0 0 0 0,-1 0 0 0 0,1 0 0 0 0,-1 0 0 0 0,1 0 0 0 0,-1-1 0 0 0,-1 3-22 0 0,0-1 0 0 0,1 1 0 0 0,0-1-1 0 0,0 1 1 0 0,0-1 0 0 0,-1 3 0 0 0,-3 14 24 0 0,1-9-8 0 0,1 1-1 0 0,-3 12-15 0 0,1-2-66 0 0,5-20 89 0 0,0 0 0 0 0,-1 0 0 0 0,1 0-1 0 0,0 0 1 0 0,0 0 0 0 0,0 0 0 0 0,1 1-23 0 0,-1 10-110 0 0,-2-7 120 0 0,2-6 29 0 0,3-3 8 0 0,-2 2-51 0 0,0 0 0 0 0,-1-1 0 0 0,1 1 0 0 0,-1-1 0 0 0,1 1 0 0 0,-1 0 0 0 0,1-1 0 0 0,-1 0 4 0 0,3-8 25 0 0,2 0-61 0 0,-1 0 0 0 0,0-1 0 0 0,-1 0-1 0 0,3-10 37 0 0,-1 1-26 0 0,10-40-104 0 0,-2-7 130 0 0,-10 59-6 0 0,-1 0 0 0 0,1 0 0 0 0,1 0 0 0 0,-1 1 1 0 0,5-7 5 0 0,1-3 30 0 0,1 1-151 0 0,-8 13 125 0 0,0 0-1 0 0,0 0 1 0 0,0 0-1 0 0,1-3-3 0 0,-2 4-5 0 0,0 1-1 0 0,0 0 0 0 0,0 0 1 0 0,0-1-1 0 0,-1 1 0 0 0,2 0 0 0 0,-1 0 1 0 0,0 0 5 0 0,0 0-21 0 0,0 1-1 0 0,-1-1 1 0 0,1 0 0 0 0,0 1 0 0 0,-1-1 0 0 0,1 0 0 0 0,-1 1-1 0 0,1-1 1 0 0,-1 0 0 0 0,1 0 0 0 0,-1 1 0 0 0,1-1 0 0 0,-1 0-1 0 0,0 0 1 0 0,0 0 0 0 0,1 0 0 0 0,-1 1 21 0 0,0-1-8 0 0,0 1 0 0 0,0 0 0 0 0,0 0 0 0 0,0 0 0 0 0,0 0 0 0 0,0-1 0 0 0,0 1 0 0 0,0 0 1 0 0,0 0-1 0 0,0 0 0 0 0,0 0 0 0 0,0 0 0 0 0,0-1 0 0 0,0 1 0 0 0,0 0 0 0 0,0 0 0 0 0,0 0 0 0 0,0 0 0 0 0,0 0 0 0 0,0-1 0 0 0,0 1 0 0 0,0 0 0 0 0,0 0 0 0 0,0 0 1 0 0,1 0-1 0 0,-1 0 0 0 0,0 0 0 0 0,0-1 0 0 0,0 1 0 0 0,0 0 0 0 0,0 0 0 0 0,0 0 0 0 0,1 0 0 0 0,-1 0 0 0 0,0 0 0 0 0,0 0 0 0 0,0 0 0 0 0,0 0 0 0 0,0 0 0 0 0,1 0 1 0 0,-1 0 7 0 0,0-1 0 0 0,0 1 0 0 0,0 0 1 0 0,0-1-1 0 0,0 1 1 0 0,0 0-1 0 0,0 0 0 0 0,0-1 1 0 0,0 1-1 0 0,0 0 1 0 0,1-1-1 0 0,-1 1 0 0 0,0 0 1 0 0,0 0-1 0 0,0-1 1 0 0,0 1-1 0 0,1 0 0 0 0,-1 0 1 0 0,0-1-1 0 0,0 1-2 0 0,0 0 0 0 0,0 0 0 0 0,0 0 0 0 0,1 0 0 0 0,-1 0 0 0 0,0 0 0 0 0,0 0 0 0 0,0 0 0 0 0,0 0 0 0 0,0 0 0 0 0,0 0 0 0 0,0 0 0 0 0,0 0 0 0 0,0 0 0 0 0,0 0 0 0 0,0 0 0 0 0,1 0 0 0 0,-1 0 0 0 0,0 0 1 0 0,0 0-1 0 0,0 0 0 0 0,0 0 0 0 0,0 0 0 0 0,0 0 0 0 0,0 0 0 0 0,0 0 0 0 0,0 1 0 0 0,0-1 0 0 0,0 0 0 0 0,0 0 0 0 0,0 0 0 0 0,0 0 0 0 0,1 0 0 0 0,-1 0 0 0 0,0 0 0 0 0,0 0 0 0 0,0 0 0 0 0,0 0 0 0 0,0 0 0 0 0,0 0 0 0 0,0 0 0 0 0,0 1 0 0 0,0-1 0 0 0,0 0 0 0 0,0 0 0 0 0,0 0 0 0 0,0 0 0 0 0,0 0 0 0 0,0 0 1 0 0,0 0-1 0 0,0 0 0 0 0,0 0 0 0 0,0 0 0 0 0,0 0 0 0 0,0 1 0 0 0,0-1 0 0 0,0 0 0 0 0,0 0 0 0 0,0 0 0 0 0,0 0 0 0 0,0 0 0 0 0,-1 0 2 0 0,2 3-61 0 0,-6 4 230 0 0,-4 16-100 0 0,4-9-205 0 0,3-9 183 0 0,2-5-44 0 0,0 0 0 0 0,0 1 0 0 0,0-1 0 0 0,-1 0 1 0 0,1 0-1 0 0,0 0 0 0 0,0 0 0 0 0,0 0 1 0 0,0 1-1 0 0,0-1 0 0 0,0 0 0 0 0,0 0 1 0 0,0 0-1 0 0,0 1 0 0 0,0-1 0 0 0,0 0 0 0 0,0 0 1 0 0,0 0-1 0 0,0 0 0 0 0,0 1 0 0 0,0-1 1 0 0,0 0-1 0 0,0 0 0 0 0,0 0 0 0 0,0 0 1 0 0,0 1-1 0 0,1-1 0 0 0,-1 0 0 0 0,0 0-3 0 0,0 1 2 0 0,0-1 0 0 0,0 1 0 0 0,0-1 0 0 0,0 1 1 0 0,0-1-1 0 0,0 1 0 0 0,0-1 0 0 0,0 1 0 0 0,0-1 0 0 0,0 0 0 0 0,0 1 0 0 0,-1-1 0 0 0,1 1 0 0 0,0-1 0 0 0,0 1 0 0 0,0-1 0 0 0,-1 1 0 0 0,1-1 0 0 0,0 0 0 0 0,-1 1-2 0 0,1 0 20 0 0,0-1 0 0 0,-1 1 0 0 0,1-1 0 0 0,0 1 1 0 0,0-1-1 0 0,-1 1 0 0 0,1 0 0 0 0,0-1 0 0 0,0 1 0 0 0,0-1 0 0 0,0 1 0 0 0,0 0 0 0 0,0-1 0 0 0,0 1 0 0 0,0 0-20 0 0,-1 2-27 0 0,1-1 1 0 0,0 1-1 0 0,-1 0 1 0 0,1 0-1 0 0,-1-1 1 0 0,0 1-1 0 0,0 0 1 0 0,0-1-1 0 0,0 1 1 0 0,-1 1 26 0 0,-2 7 209 0 0,-4 7-195 0 0,6-15-19 0 0,0 1 1 0 0,1 0-1 0 0,-1-1 1 0 0,1 1-1 0 0,0 0 1 0 0,0 0-1 0 0,0 1 5 0 0,0-2-17 0 0,1 0-1 0 0,-1 0 0 0 0,0-1 1 0 0,0 1-1 0 0,-1 2 18 0 0,-4 8 94 0 0,3-1-66 0 0,-3 7 278 0 0,0 7-306 0 0,3-9-146 0 0,3-12 139 0 0,-1-1 0 0 0,0 1 0 0 0,0 0 0 0 0,-1 3 7 0 0,-1 1 69 0 0,1 0 1 0 0,0 0-1 0 0,0 2-69 0 0,-3 13-87 0 0,4-20 90 0 0,1 0 1 0 0,-1 0-1 0 0,1 0 0 0 0,0 0 1 0 0,0 0-1 0 0,1-1 1 0 0,-1 2-4 0 0,1 11 99 0 0,-1-8-79 0 0,-1 0 0 0 0,1 0 0 0 0,-2 0 0 0 0,1 1-20 0 0,0-8 2 0 0,1 0 0 0 0,0 0 0 0 0,0 0 0 0 0,0 0 0 0 0,0 0 0 0 0,0 0 0 0 0,1 0 0 0 0,-1 0 0 0 0,0 0 0 0 0,0 0 0 0 0,1 0 0 0 0,-1 0-2 0 0,0 0 5 0 0,1 0 0 0 0,-1 0 1 0 0,0 0-1 0 0,1 1 0 0 0,-1-1 0 0 0,0 0 0 0 0,0 0 0 0 0,0 0 1 0 0,0 0-1 0 0,0 0-5 0 0,-1 3-61 0 0,0 4 78 0 0,0 0 0 0 0,0 0 0 0 0,1 0-17 0 0,0 16-93 0 0,0-13 157 0 0,0-10-58 0 0,0 0-1 0 0,0 1 0 0 0,0-1 0 0 0,0 0 0 0 0,0 1 0 0 0,1-1 0 0 0,-1 0 1 0 0,0 1-1 0 0,1 0-5 0 0,0 0 14 0 0,-1 0 0 0 0,0 0 0 0 0,1 0 0 0 0,-1 0 0 0 0,0 0 0 0 0,0 1 0 0 0,0 0-14 0 0,0 7 98 0 0,0-2-71 0 0,0-7-34 0 0,0 0 1 0 0,0-1-1 0 0,0 1 1 0 0,0 0-1 0 0,1 0 1 0 0,-1 0-1 0 0,0-1 1 0 0,0 1 0 0 0,0 0-1 0 0,1 0 1 0 0,-1-1-1 0 0,0 1 7 0 0,1 0-5 0 0,-1 0 0 0 0,0 0 1 0 0,0 0-1 0 0,0 1 0 0 0,0-1 0 0 0,0 0 0 0 0,0 0 1 0 0,0 0-1 0 0,0 0 0 0 0,-1 0 5 0 0,1 10-73 0 0,0-5 158 0 0,2 4-68 0 0,-2-7-13 0 0,1 0-1 0 0,0 0 0 0 0,-1 0 0 0 0,1 0 0 0 0,-1 1-3 0 0,1 5-126 0 0,-1 9 352 0 0,6 13-395 0 0,-6-29 186 0 0,1 1-1 0 0,0 0 1 0 0,-1 0 0 0 0,0-1-1 0 0,0 1 1 0 0,0 3-17 0 0,0-3 13 0 0,1 0 0 0 0,-1 0 0 0 0,0-1 0 0 0,1 1 0 0 0,-1 0-1 0 0,2 2-12 0 0,-2-4-21 0 0,1 1 0 0 0,-1-1-1 0 0,0 0 1 0 0,1 0-1 0 0,-1 0 1 0 0,0 1-1 0 0,0-1 1 0 0,0 0-1 0 0,0 0 1 0 0,0 1-1 0 0,0-1 22 0 0,1 7 14 0 0,-1-7 6 0 0,0-1 0 0 0,0 1 0 0 0,0 0 0 0 0,1 0 0 0 0,-1 0 0 0 0,0-1 0 0 0,0 1 0 0 0,0 0 0 0 0,0 0 0 0 0,0 0 0 0 0,0-1 0 0 0,-1 1 0 0 0,1 0 0 0 0,0 0 0 0 0,0 0-20 0 0,-1 0-14 0 0,1 1 1 0 0,0-1-1 0 0,0 1 1 0 0,0-1-1 0 0,0 1 1 0 0,0 0-1 0 0,1 0 14 0 0,-1 3 45 0 0,1 7-41 0 0,-1 1-1 0 0,3 10-3 0 0,-1 4 2 0 0,-2-20-45 0 0,0-1-1 0 0,1 0 0 0 0,-1 0 1 0 0,1 1-1 0 0,1-1 44 0 0,-1 4 122 0 0,-1-9-115 0 0,0 0 0 0 0,0 0 0 0 0,1-1 0 0 0,-1 1 0 0 0,0 0 0 0 0,0 0 0 0 0,1 0 0 0 0,-1 0 0 0 0,0 0 0 0 0,1 0-1 0 0,-1 0 1 0 0,1 0-7 0 0,3 9-3 0 0,0 1 5 0 0,-4-10-14 0 0,1 1 0 0 0,-1-1 0 0 0,1 1 0 0 0,-1-1 0 0 0,0 1 0 0 0,0-1 0 0 0,0 1 0 0 0,0 0 0 0 0,0 0 12 0 0,2 13 25 0 0,0-1 59 0 0,-2-12-79 0 0,1 1-1 0 0,-1-1 1 0 0,1 1-1 0 0,-1-1 1 0 0,1 1-1 0 0,0-1-4 0 0,4 13-118 0 0,-4-11 171 0 0,1 1-1 0 0,0-1 1 0 0,2 4-53 0 0,-3-5-10 0 0,1 0 0 0 0,-1 1 1 0 0,0-1-1 0 0,0 0 0 0 0,0 1 0 0 0,0-1 0 0 0,0 1 0 0 0,-1-1 0 0 0,0 1 0 0 0,0 1 10 0 0,1-4 1 0 0,-1 1 0 0 0,0-1 0 0 0,1 1 0 0 0,-1-1-1 0 0,1 1 1 0 0,0-1 0 0 0,-1 0 0 0 0,1 1-1 0 0,0 0 0 0 0,4 7-93 0 0,-4-2 207 0 0,0-6-122 0 0,-1 0 0 0 0,0 1 0 0 0,0-1 1 0 0,1 1-1 0 0,-1-1 0 0 0,1 1 0 0 0,-1-1 1 0 0,1 0-1 0 0,0 1 0 0 0,0-1 1 0 0,-1 0-1 0 0,1 0 0 0 0,1 1 8 0 0,-1-1 14 0 0,-1 0-1 0 0,0 0 1 0 0,1-1-1 0 0,-1 1 1 0 0,1 0-1 0 0,-1 0 1 0 0,0 0-1 0 0,0 0 1 0 0,1-1-1 0 0,-1 1 1 0 0,0 0-1 0 0,0 0 1 0 0,0 0-1 0 0,0 1-13 0 0,3 9-121 0 0,13 11 42 0 0,-9-13-218 0 0,-7-9 295 0 0,1 1 1 0 0,0 0-1 0 0,0 0 0 0 0,0 0 1 0 0,-1 0-1 0 0,1 1 1 0 0,0-1-1 0 0,-1 0 0 0 0,1 0 1 0 0,-1 0-1 0 0,0 0 0 0 0,1 1 1 0 0,-1-1 1 0 0,1 4 22 0 0,1-1-1 0 0,-1 1 1 0 0,1 0 0 0 0,0-1 0 0 0,1 0 0 0 0,-1 1 0 0 0,1-1-1 0 0,0 1-21 0 0,3 3-50 0 0,9 12-55 0 0,-7-10 398 0 0,-5-6-264 0 0,-1 1 0 0 0,1-1 1 0 0,-1 1-1 0 0,2 4-29 0 0,-3-7-2 0 0,0-1-1 0 0,0 0 1 0 0,-1 0 0 0 0,1 0-1 0 0,0 0 1 0 0,0 1-1 0 0,0-1 1 0 0,1 0 2 0 0,5 7-108 0 0,-6-6 121 0 0,0-1 1 0 0,0 1-1 0 0,0 0 0 0 0,1 0 0 0 0,-1 0 0 0 0,0-1 0 0 0,1 1 0 0 0,0-1 0 0 0,-1 1 0 0 0,1-1 0 0 0,0 1 0 0 0,0-1 0 0 0,0 0 0 0 0,0 0-13 0 0,0 0-2 0 0,-1 0 0 0 0,1 0-1 0 0,-1 0 1 0 0,0 0 0 0 0,1 0-1 0 0,-1 0 1 0 0,0 0 0 0 0,0 1 0 0 0,0-1-1 0 0,0 0 1 0 0,0 1 0 0 0,0-1-1 0 0,0 1 1 0 0,-1-1 2 0 0,1 0 1 0 0,0 0 0 0 0,-1 0 0 0 0,1 0 0 0 0,0-1 0 0 0,0 1 0 0 0,-1 0 0 0 0,1-1 0 0 0,0 1-1 0 0,0 0 1 0 0,0-1 0 0 0,0 1 0 0 0,0-1 0 0 0,0 0 0 0 0,0 1-1 0 0,3 1 75 0 0,-4-2-71 0 0,1 0 0 0 0,-1 1-1 0 0,1-1 1 0 0,-1 0 0 0 0,0 1-1 0 0,1-1 1 0 0,-1 0 0 0 0,0 1-1 0 0,1-1 1 0 0,-1 1 0 0 0,0-1-1 0 0,1 1 1 0 0,-1-1 0 0 0,0 1-1 0 0,0-1 1 0 0,0 1 0 0 0,1 0-4 0 0,-1-1 2 0 0,0 0-1 0 0,0 0 1 0 0,0 1 0 0 0,0-1 0 0 0,0 0-1 0 0,0 1 1 0 0,0-1 0 0 0,0 0 0 0 0,0 0 0 0 0,1 1-1 0 0,-1-1 1 0 0,0 0 0 0 0,0 0 0 0 0,0 1-1 0 0,1-1 1 0 0,-1 0 0 0 0,0 0 0 0 0,0 0 0 0 0,1 1-1 0 0,-1-1 1 0 0,0 0 0 0 0,0 0 0 0 0,1 0 0 0 0,-1 0-1 0 0,0 0 1 0 0,0 1 0 0 0,1-1 0 0 0,-1 0-1 0 0,0 0 1 0 0,1 0-2 0 0,0 0-3 0 0,-1 0 1 0 0,1 0-1 0 0,0 1 0 0 0,0-1 1 0 0,-1 0-1 0 0,1 0 0 0 0,0 1 1 0 0,-1-1-1 0 0,1 1 0 0 0,0-1 1 0 0,-1 1-1 0 0,1-1 0 0 0,-1 1 1 0 0,1-1-1 0 0,-1 1 0 0 0,1-1 0 0 0,-1 1 1 0 0,1 0-1 0 0,-1-1 0 0 0,1 1 1 0 0,-1 0-1 0 0,0-1 0 0 0,0 1 1 0 0,1 0-1 0 0,-1 0 0 0 0,0 0 3 0 0,1 0-4 0 0,-1 0 1 0 0,1 0-1 0 0,0 1 0 0 0,-1-1 0 0 0,1 0 0 0 0,0 0 0 0 0,0 0 1 0 0,0 0-1 0 0,-1 0 0 0 0,1 0 0 0 0,0 0 0 0 0,1 0 4 0 0,3 3 71 0 0,-5-4-69 0 0,1 1 0 0 0,0-1 0 0 0,-1 1 0 0 0,1 0 0 0 0,0-1 0 0 0,0 0 0 0 0,0 1 0 0 0,-1-1-1 0 0,1 1 1 0 0,0-1 0 0 0,0 0-2 0 0,0 0-2 0 0,-1 1 0 0 0,0-1 1 0 0,1 0-1 0 0,-1 0 0 0 0,1 0 0 0 0,-1 0 0 0 0,0 1 0 0 0,1-1 0 0 0,-1 0 1 0 0,0 1-1 0 0,1-1 0 0 0,-1 0 0 0 0,0 0 0 0 0,1 1 0 0 0,-1-1 0 0 0,0 1 2 0 0,1-1 4 0 0,-1 1-1 0 0,0-1 1 0 0,1 0-1 0 0,-1 1 0 0 0,1-1 1 0 0,-1 1-1 0 0,0-1 0 0 0,1 0 1 0 0,-1 1-1 0 0,1-1 0 0 0,-1 0 1 0 0,1 0-1 0 0,-1 1 0 0 0,1-1-2 0 0,0 0-9 0 0,0 1 1 0 0,0 0 0 0 0,0 0 0 0 0,0-1 0 0 0,0 1 0 0 0,0 0-1 0 0,0 0 1 0 0,-1 0 0 0 0,1 0 0 0 0,0 0 0 0 0,-1 0 0 0 0,1 0 0 0 0,-1 0-1 0 0,1 0 1 0 0,-1 0 0 0 0,1 0 0 0 0,-1 1 7 0 0,2 3 56 0 0,10 6-168 0 0,-12-10 117 0 0,1 0-1 0 0,0 0 1 0 0,0 0 0 0 0,0-1 0 0 0,-1 1-1 0 0,1 0 1 0 0,0-1 0 0 0,0 1-1 0 0,0 0 1 0 0,0-1 0 0 0,0 1-1 0 0,1-1-4 0 0,4 4-4 0 0,0-2 10 0 0,-5-1-3 0 0,-1-1-1 0 0,1 0 1 0 0,0 0-1 0 0,-1 0 0 0 0,1 1 1 0 0,-1-1-1 0 0,1 0 1 0 0,-1 1-1 0 0,1-1 1 0 0,-1 1-1 0 0,1-1 1 0 0,-1 1-1 0 0,0-1 1 0 0,1 1-1 0 0,-1-1 0 0 0,0 1-2 0 0,1-1 1 0 0,-1 1-1 0 0,1-1 0 0 0,-1 0 0 0 0,0 1 0 0 0,1-1 1 0 0,-1 0-1 0 0,1 1 0 0 0,-1-1 0 0 0,1 0 0 0 0,-1 1 0 0 0,1-1 1 0 0,-1 0-1 0 0,1 0 0 0 0,0 0 0 0 0,-1 1 0 0 0,1-1 0 0 0,0 0 0 0 0,-1 0 0 0 0,1 0-1 0 0,-1 0 0 0 0,1 0 0 0 0,-1 0 0 0 0,0 0 0 0 0,1 0 1 0 0,-1 1-1 0 0,1-1 0 0 0,-1 0 0 0 0,0 0 0 0 0,1 0 1 0 0,-1 1-1 0 0,1-1 0 0 0,-1 0 0 0 0,0 0 0 0 0,1 1 0 0 0,-1-1 1 0 0,0 0-1 0 0,0 1 0 0 0,1-1 0 0 0,-1 0 0 0 0,0 1 1 0 0,1 0-1 0 0,-1 0 0 0 0,1 0-1 0 0,0 0 0 0 0,-1 0 0 0 0,1 1 0 0 0,0-1 0 0 0,0 0 0 0 0,0 0 0 0 0,0 0 0 0 0,0 0 0 0 0,0 0 0 0 0,0 0 0 0 0,0-1 0 0 0,1 1 0 0 0,0 0 2 0 0,6 4 81 0 0,-8-4-74 0 0,1 0 0 0 0,0-1 0 0 0,0 1 0 0 0,-1 0 0 0 0,1 0 1 0 0,-1 0-1 0 0,1 0 0 0 0,-1 0 0 0 0,1 0-7 0 0,-1-1 0 0 0,0 1-1 0 0,1-1 1 0 0,-1 1-1 0 0,0-1 1 0 0,0 0-1 0 0,1 1 1 0 0,-1-1-1 0 0,0 1 1 0 0,1-1-1 0 0,-1 0 1 0 0,0 1 0 0 0,1-1-1 0 0,-1 1 1 0 0,0-1-1 0 0,1 0 1 0 0,-1 0-1 0 0,1 1 1 0 0,-1-1-1 0 0,1 0 1 0 0,-1 0 0 0 0,1 0-1 0 0,-1 1 1 0 0,1-1-1 0 0,-1 0 1 0 0,1 0-1 0 0,-1 0 1 0 0,1 0 0 0 0,1 0-2 0 0,-1 1 0 0 0,1 0 1 0 0,-1-1-1 0 0,1 1 0 0 0,-1 0 1 0 0,0 0-1 0 0,1-1 0 0 0,-1 1 1 0 0,0 0-1 0 0,0 0 0 0 0,0 0 1 0 0,0 1-1 0 0,0-1 0 0 0,0 0 0 0 0,0 0 1 0 0,1 1 1 0 0,10 11-77 0 0,9 7 202 0 0,-6-11 110 0 0,-14-8-237 0 0,0 0 1 0 0,-1-1-1 0 0,1 1 1 0 0,0 0-1 0 0,-1 0 1 0 0,1-1-1 0 0,-1 1 1 0 0,1 0-1 0 0,-1 0 1 0 0,1 0-1 0 0,-1 0 2 0 0,1 1 4 0 0,-1-1-1 0 0,1 0 1 0 0,0 0-1 0 0,-1 0 0 0 0,1 0 1 0 0,0 0-1 0 0,0 0 1 0 0,0 1-4 0 0,14 11 37 0 0,-9-10-65 0 0,-5-3 31 0 0,-1 0 1 0 0,1 0 0 0 0,-1 0 0 0 0,1 0-1 0 0,-1 0 1 0 0,1 1 0 0 0,-1-1 0 0 0,1 0 0 0 0,-1 1-1 0 0,1-1 1 0 0,-1 0 0 0 0,1 1 0 0 0,-1-1 0 0 0,1 0-1 0 0,-1 1 1 0 0,1-1 0 0 0,-1 1-4 0 0,0-1-4 0 0,1 1 1 0 0,-1-1 0 0 0,1 1-1 0 0,-1-1 1 0 0,0 0-1 0 0,1 1 1 0 0,-1-1-1 0 0,1 0 1 0 0,-1 0 0 0 0,1 1-1 0 0,-1-1 1 0 0,1 0-1 0 0,0 0 1 0 0,-1 0-1 0 0,1 0 1 0 0,-1 0 0 0 0,1 0-1 0 0,-1 0 1 0 0,1 0-1 0 0,-1 0 1 0 0,1 0 3 0 0,0 0-3 0 0,-1 0 1 0 0,1 0-1 0 0,0 0 1 0 0,-1 0-1 0 0,1 1 1 0 0,-1-1-1 0 0,1 0 1 0 0,-1 0-1 0 0,1 0 1 0 0,-1 0 0 0 0,1 0-1 0 0,-1 1 1 0 0,1-1-1 0 0,-1 0 1 0 0,1 1 2 0 0,6 3-30 0 0,3 4 178 0 0,-9-7-148 0 0,1 0-1 0 0,0 0 1 0 0,-1 0-1 0 0,1 0 1 0 0,0 0-1 0 0,0 0 1 0 0,0 0-1 0 0,-1-1 1 0 0,1 1-1 0 0,0-1 1 0 0,10 5-112 0 0,0-2 135 0 0,-11-3-20 0 0,0 1 1 0 0,1-1-1 0 0,-1 0 0 0 0,0 1 0 0 0,1-1 0 0 0,-1 1 0 0 0,0-1 1 0 0,1 1-1 0 0,-1 0 0 0 0,0-1 0 0 0,0 1 0 0 0,1 1-3 0 0,-1-2-1 0 0,-1 1-1 0 0,1-1 1 0 0,0 1 0 0 0,0-1-1 0 0,-1 1 1 0 0,1-1-1 0 0,0 0 1 0 0,0 1-1 0 0,0-1 1 0 0,0 0 0 0 0,0 0-1 0 0,-1 1 1 0 0,1-1-1 0 0,0 0 1 0 0,0 0-1 0 0,0 0 2 0 0,10 2 131 0 0,8 4-157 0 0,-12-5-49 0 0,-5-1 77 0 0,0 0 1 0 0,-1 0 0 0 0,1 0-1 0 0,0 1 1 0 0,0-1 0 0 0,-1 0-1 0 0,1 1 1 0 0,-1-1 0 0 0,1 1 0 0 0,0 0-1 0 0,0 0-2 0 0,-1 0-7 0 0,0 0 0 0 0,0-1 0 0 0,0 1 1 0 0,0-1-1 0 0,0 1 0 0 0,1-1 0 0 0,-1 1 0 0 0,0-1 0 0 0,0 0 0 0 0,0 0 0 0 0,0 1 0 0 0,1-1 0 0 0,-1 0 0 0 0,1 0 7 0 0,10 2 397 0 0,-2-1-400 0 0,-9-1-21 0 0,0 0 0 0 0,0 0 1 0 0,0 0-1 0 0,0 0 0 0 0,0 0 0 0 0,0 0 1 0 0,0 1-1 0 0,0-1 0 0 0,0 0 1 0 0,0 1-1 0 0,0-1 0 0 0,1 1 24 0 0,0 0 37 0 0,0 0 0 0 0,1 1 0 0 0,0-1-1 0 0,-1-1 1 0 0,1 1 0 0 0,1 0-37 0 0,-2 0 2 0 0,0-1 0 0 0,0 1-1 0 0,0 0 1 0 0,0-1 0 0 0,0 1 0 0 0,0 0-1 0 0,0 0 1 0 0,1 1-2 0 0,0 0-9 0 0,-1-1-1 0 0,0 0 1 0 0,1 0 0 0 0,-1 0-1 0 0,1 0 1 0 0,-1 0 0 0 0,1-1-1 0 0,-1 1 1 0 0,3 0 9 0 0,-2-1-9 0 0,0 1 1 0 0,0 0 0 0 0,0 0-1 0 0,0 1 1 0 0,0-1 8 0 0,0 0-12 0 0,-1 0 0 0 0,0 0 0 0 0,0 0 1 0 0,1 0-1 0 0,-1 0 0 0 0,0-1 0 0 0,1 1 1 0 0,-1-1-1 0 0,1 0 12 0 0,-2 0 0 0 0,0 1 1 0 0,0-1 0 0 0,0 0-1 0 0,0 0 1 0 0,0 0-1 0 0,0 1 1 0 0,-1-1 0 0 0,1 1-1 0 0,0-1 1 0 0,0 1-1 0 0,0-1 0 0 0,0 1 3 0 0,0 0 1 0 0,0-1-1 0 0,0 0 0 0 0,0 1 0 0 0,0-1 0 0 0,0 1 1 0 0,0-1-1 0 0,0 0 0 0 0,0 0 0 0 0,0 1 0 0 0,1-1-3 0 0,-1 0 7 0 0,0 0 0 0 0,-1 0 0 0 0,1 0 0 0 0,0 0 0 0 0,0 1-1 0 0,-1-1 1 0 0,1 0 0 0 0,0 0 0 0 0,-1 1 0 0 0,1-1 0 0 0,0 1 0 0 0,-1-1 0 0 0,1 0-1 0 0,-1 1 1 0 0,1-1 0 0 0,-1 1 0 0 0,1 0-7 0 0,0 0 0 0 0,0-1 0 0 0,-1 1 1 0 0,1 0-1 0 0,0-1 0 0 0,0 1 0 0 0,-1-1 0 0 0,1 1 0 0 0,0-1 0 0 0,0 0 1 0 0,0 1-1 0 0,0-1 0 0 0,0 0 0 0 0,0 1 0 0 0,2-1-4 0 0,1 1 1 0 0,-1 0-1 0 0,1-1 1 0 0,0 0-1 0 0,-1 0 1 0 0,1 0-1 0 0,0 0 0 0 0,-1-1 1 0 0,4 0 3 0 0,-4 0-12 0 0,0 1-1 0 0,0 0 1 0 0,0-1 0 0 0,0 1 0 0 0,0 0-1 0 0,0 1 1 0 0,1-1 12 0 0,15 1-57 0 0,4 0 12 0 0,-1-4 74 0 0,0-1 1 0 0,17-5-30 0 0,-6 4-190 0 0,-32 5 200 0 0,-1 0-1 0 0,1 0 1 0 0,-1 0-1 0 0,0 0 1 0 0,1 0-1 0 0,-1 0 1 0 0,1 0-1 0 0,-1 0 1 0 0,1 0-1 0 0,-1 0 1 0 0,1 1-1 0 0,-1-1 1 0 0,0 0-1 0 0,1 0 1 0 0,-1 0-1 0 0,1 1 1 0 0,-1-1-1 0 0,0 0 1 0 0,1 0-1 0 0,-1 1 1 0 0,0-1-1 0 0,1 0 1 0 0,-1 1-1 0 0,0-1-9 0 0,1 0-6 0 0,-1 1 0 0 0,0-1-1 0 0,1 0 1 0 0,-1 1 0 0 0,0-1-1 0 0,1 0 1 0 0,-1 0 0 0 0,0 1-1 0 0,1-1 1 0 0,-1 0 0 0 0,0 0-1 0 0,1 0 1 0 0,-1 0 0 0 0,1 0-1 0 0,-1 1 1 0 0,0-1 0 0 0,1 0 0 0 0,-1 0-1 0 0,1 0 7 0 0,4-1-8 0 0,0 0-1 0 0,0 1 1 0 0,0-1-1 0 0,0 1 1 0 0,2 1 8 0 0,3-2-100 0 0,-4 0 42 0 0,5 4 50 0 0,-10-2 8 0 0,0-1-1 0 0,-1 0 1 0 0,1 1 0 0 0,0-1 0 0 0,0 0 0 0 0,0 0-1 0 0,0 1 1 0 0,0-1 0 0 0,0 0 0 0 0,-1 0-1 0 0,1 0 1 0 0,0 0 0 0 0,0 0 0 0 0,0 0-1 0 0,0-1 1 0 0,1 1 0 0 0,15-4 408 0 0,-4 8-661 0 0,-4-3 175 0 0,-9 0 70 0 0,1-1 0 0 0,-1 0 0 0 0,1 0 0 0 0,0 0 0 0 0,-1 0 0 0 0,1 0 0 0 0,0 0 0 0 0,-1 0-1 0 0,1 0 1 0 0,0 0 0 0 0,-1 0 0 0 0,1 0 0 0 0,0 0 0 0 0,-1 0 0 0 0,1-1 0 0 0,0 1 0 0 0,-1 0 0 0 0,1 0 0 0 0,-1-1 0 0 0,1 1 0 0 0,0-1 8 0 0,0 1-17 0 0,-1-1 0 0 0,1 1 0 0 0,0 0 0 0 0,0 0 1 0 0,0 0-1 0 0,0 0 0 0 0,-1-1 0 0 0,1 1 0 0 0,0 0 0 0 0,0 0 17 0 0,7 0-183 0 0,-7-1 168 0 0,0 1-1 0 0,-1 0 1 0 0,1 0-1 0 0,0 0 1 0 0,0 0-1 0 0,-1 0 1 0 0,1 0-1 0 0,0 0 1 0 0,0 0-1 0 0,-1 0 1 0 0,1 0 0 0 0,0 0-1 0 0,0 1 1 0 0,-1-1-1 0 0,1 0 1 0 0,0 1 15 0 0,0-1-7 0 0,0 0 0 0 0,-1 0 1 0 0,1 1-1 0 0,0-1 1 0 0,-1 0-1 0 0,1 0 0 0 0,0 0 1 0 0,-1 0-1 0 0,1 0 1 0 0,0 0-1 0 0,-1 0 0 0 0,2 0 7 0 0,2 0 112 0 0,-4 0-113 0 0,0 0 1 0 0,0 0-1 0 0,0 0 0 0 0,1 0 1 0 0,-1 0-1 0 0,0 0 0 0 0,0 0 1 0 0,0 0-1 0 0,1 0 0 0 0,-1 0 1 0 0,0 0-1 0 0,0 0 0 0 0,0 0 1 0 0,0 0-1 0 0,1 0 1 0 0,-1 0-1 0 0,0 0 0 0 0,0 0 1 0 0,0-1-1 0 0,0 1 0 0 0,0 0 1 0 0,1 0-1 0 0,-1 0 0 0 0,0 0 1 0 0,0 0-9 0 0,0 0 0 0 0,1 0-1 0 0,-1 0 1 0 0,0 0 0 0 0,0 0 0 0 0,0 0-1 0 0,1 0 1 0 0,-1 0 0 0 0,0 0-1 0 0,0 0 1 0 0,0 0 0 0 0,1 0-1 0 0,-1 0 1 0 0,0 0 0 0 0,0 0-1 0 0,0 0 1 0 0,1 0 0 0 0,-1 0-1 0 0,0 0 1 0 0,0 0 0 0 0,0 1 0 0 0,1-1-1 0 0,-1 0 1 0 0,0 0 0 0 0,0 0-1 0 0,0 0 1 0 0,0 0 0 0 0,0 1-1 0 0,1-1 1 0 0,-1 0 0 0 0,0 0-1 0 0,0 0 1 0 0,0 1 0 0 0,0-1 0 0 0,0 0-1 0 0,0 0 1 0 0,0 0 0 0 0,0 1-1 0 0,0-1 1 0 0,0 0 0 0 0,0 0-1 0 0,0 0 1 0 0,0 1 0 0 0,0-1-1 0 0,0 0 1 0 0,0 0 0 0 0,0 0-1 0 0,0 1 1 0 0,0-1 0 0 0,0 0 0 0 0,0 0-1 0 0,0 0 1 0 0,0 1 9 0 0,-4 6 11 0 0,3-7-5 0 0,1 1 0 0 0,0 0 0 0 0,-1 0 0 0 0,1 0 0 0 0,-1-1 0 0 0,1 1 0 0 0,-1 0 0 0 0,1-1 0 0 0,-1 1 0 0 0,0 0 0 0 0,1-1 0 0 0,-1 1 0 0 0,0-1 0 0 0,0 1-6 0 0,1-1-2 0 0,0 0 1 0 0,0 0 0 0 0,-1 0 0 0 0,1 1-1 0 0,0-1 1 0 0,0 0 0 0 0,0 0 0 0 0,-1 0 0 0 0,1 0-1 0 0,0 0 1 0 0,0 1 0 0 0,0-1 0 0 0,0 0-1 0 0,-1 0 1 0 0,1 0 0 0 0,0 0 0 0 0,0 1-1 0 0,0-1 1 0 0,0 0 0 0 0,0 0 0 0 0,0 0 0 0 0,0 1-1 0 0,0-1 1 0 0,0 0 0 0 0,-1 0 0 0 0,1 0-1 0 0,0 1 1 0 0,0-1 1 0 0,0 0 7 0 0,0 1-1 0 0,0-1 0 0 0,0 0 1 0 0,0 1-1 0 0,0-1 1 0 0,0 0-1 0 0,0 1 0 0 0,0-1 1 0 0,0 0-1 0 0,0 1 0 0 0,-1-1 1 0 0,1 0-1 0 0,0 1 1 0 0,0-1-1 0 0,0 0 0 0 0,-1 0 1 0 0,1 1-1 0 0,0-1 1 0 0,0 0-1 0 0,-1 0-6 0 0,3 0-179 0 0,-1 0 188 0 0,-1 0 0 0 0,1-1 0 0 0,-1 1 0 0 0,1 0 0 0 0,0 0 0 0 0,-1 0 0 0 0,1 0 0 0 0,-1 0 0 0 0,1 0 0 0 0,0 0 0 0 0,-1 0 1 0 0,1 0-1 0 0,0 0-9 0 0,0 0 2 0 0,0 0 1 0 0,0-1-1 0 0,0 1 0 0 0,0 0 1 0 0,0-1-1 0 0,0 1 1 0 0,0-1-1 0 0,0 1 1 0 0,0-1-1 0 0,0 1 0 0 0,0-1-2 0 0,6-3-85 0 0,20-2-37 0 0,-19 4 223 0 0,-1 1-1 0 0,0-1 1 0 0,1-1-101 0 0,2-2-152 0 0,-8 4 156 0 0,-1 1 0 0 0,0-1 0 0 0,0 0 0 0 0,1 1 0 0 0,-1-1 0 0 0,0 1 0 0 0,1 0 0 0 0,-1-1 0 0 0,0 1 0 0 0,1 0 0 0 0,-1 0 0 0 0,1 0 0 0 0,-1 0 0 0 0,0 0 0 0 0,1 0 0 0 0,-1 0 0 0 0,2 1-4 0 0,-2-1-11 0 0,-1 0 1 0 0,1 0 0 0 0,0 0-1 0 0,0 0 1 0 0,-1 0-1 0 0,1-1 1 0 0,0 1-1 0 0,0 0 1 0 0,-1 0-1 0 0,1 0 1 0 0,0-1-1 0 0,0 1 1 0 0,-1 0-1 0 0,1-1 11 0 0,0 1 4 0 0,0-1 0 0 0,-1 1 0 0 0,1 0 0 0 0,0-1 0 0 0,-1 1 0 0 0,1 0 0 0 0,0 0 0 0 0,-1 0 0 0 0,1-1 0 0 0,0 1-1 0 0,0 0 1 0 0,-1 0 0 0 0,1 0 0 0 0,0 0 0 0 0,0 0 0 0 0,-1 0 0 0 0,2 1-4 0 0,0-1 8 0 0,1 1-1 0 0,-1-1 1 0 0,1 0-1 0 0,0 0 1 0 0,-1 0-1 0 0,1 0 1 0 0,0 0 0 0 0,-1 0-1 0 0,1-1 1 0 0,1 0-8 0 0,0 0-22 0 0,-1 1 1 0 0,0-1 0 0 0,0 1 0 0 0,0 0-1 0 0,1 0 1 0 0,-1 0 0 0 0,1 0 21 0 0,-2 0-9 0 0,0 0 1 0 0,0 0 0 0 0,1 0 0 0 0,-1-1 0 0 0,0 1-1 0 0,1-1 1 0 0,-1 1 0 0 0,2-2 8 0 0,10-2-37 0 0,-12 4 14 0 0,2 0 24 0 0,0-1 0 0 0,0 0 0 0 0,0 1 1 0 0,0-1-1 0 0,0-1 0 0 0,0 1 0 0 0,3-2-1 0 0,-5 2-19 0 0,0 0 0 0 0,0 0 0 0 0,0 0 0 0 0,1 1 0 0 0,-1-1 0 0 0,1 1 19 0 0,0-1 21 0 0,-1 0 0 0 0,0 1 1 0 0,1-1-1 0 0,-1 0 0 0 0,2 0-21 0 0,0-2 15 0 0,1 2-1 0 0,0-1 1 0 0,-1 1-1 0 0,1-1 1 0 0,0 1-1 0 0,0 1 1 0 0,0-1-1 0 0,0 1 1 0 0,4 0-15 0 0,-7-1 18 0 0,0 1 0 0 0,-1 0 0 0 0,1-1 0 0 0,0 1-1 0 0,-1-1 1 0 0,1 0 0 0 0,-1 1 0 0 0,1-1 0 0 0,-1 0 0 0 0,1-1-18 0 0,0 1-33 0 0,0 0 0 0 0,0 0-1 0 0,1 0 1 0 0,-1 0 0 0 0,0 0 0 0 0,1 0 33 0 0,6-1-55 0 0,-1 0-1 0 0,1-1 1 0 0,0-1 0 0 0,2-1 55 0 0,5 0 359 0 0,-13 5-408 0 0,-1 0-1 0 0,1-1 1 0 0,0 0 0 0 0,-1 0 0 0 0,2-1 49 0 0,49-20-778 0 0,-50 20 732 0 0,-1 0-1 0 0,1 0 1 0 0,0 0-1 0 0,2-2 47 0 0,11-7-40 0 0,-7 4 15 0 0,-8 6 15 0 0,0 0 0 0 0,0 1 1 0 0,0-1-1 0 0,0 0 0 0 0,0 0 0 0 0,0 1 0 0 0,0-1 0 0 0,0 0 0 0 0,0 1 0 0 0,1-1 0 0 0,-1 1 10 0 0,14-10-182 0 0,-10 8 182 0 0,1-1 0 0 0,-1 0 0 0 0,-1 0 0 0 0,4-3 0 0 0,0 0 19 0 0,-6 5-9 0 0,0 0 0 0 0,0-1 0 0 0,0 1 0 0 0,0-1-1 0 0,-1 1 1 0 0,1-1 0 0 0,-1 0 0 0 0,1 0 0 0 0,0-1-10 0 0,0 1-3 0 0,0 0 1 0 0,-1 0 0 0 0,1 0-1 0 0,0 0 1 0 0,0 1 0 0 0,0-1-1 0 0,0 1 1 0 0,1-1 0 0 0,0 0 2 0 0,14-10 175 0 0,0-2-100 0 0,-12 10 21 0 0,0 0-1 0 0,-1-1 1 0 0,4-3-96 0 0,5-5-14 0 0,-9 10-87 0 0,-1 0 0 0 0,0-1-1 0 0,3-2 102 0 0,7-6 240 0 0,-6 6-117 0 0,12-15-213 0 0,-11 12-221 0 0,9-8 311 0 0,-7 4 61 0 0,-9 12-52 0 0,0-1-1 0 0,0 1 0 0 0,0 0 1 0 0,0-1-1 0 0,0 1 0 0 0,0 0 1 0 0,0 0-1 0 0,1-1 0 0 0,-1 1 0 0 0,0 0 1 0 0,1 0-1 0 0,0 0-8 0 0,0 0 18 0 0,0 0 0 0 0,0-1 1 0 0,0 1-1 0 0,-1 0 0 0 0,1-1 0 0 0,0 0 1 0 0,-1 1-1 0 0,1-1 0 0 0,-1 0 0 0 0,1 0 0 0 0,-1 0 1 0 0,0 0-1 0 0,0 0-18 0 0,11-14 196 0 0,31-31-268 0 0,-40 43 92 0 0,0 0 0 0 0,0 0 0 0 0,0 0 0 0 0,2-4-20 0 0,-3 4 21 0 0,1 0 1 0 0,0-1-1 0 0,0 1 1 0 0,3-2-22 0 0,8-10 163 0 0,5-7-163 0 0,-10 13-24 0 0,34-43 460 0 0,-38 47-361 0 0,1-1 0 0 0,5-4-75 0 0,1-1 91 0 0,-2 0-160 0 0,-1-1 0 0 0,0 1 0 0 0,6-13 69 0 0,-3 6 38 0 0,3-5-38 0 0,7-10-72 0 0,-4 5 170 0 0,-5 8-89 0 0,-1-1 0 0 0,7-18-9 0 0,-18 37 2 0 0,5-11 3 0 0,-1-1 0 0 0,0 0 0 0 0,1-9-5 0 0,8-47 1 0 0,-12 58 65 0 0,3-10-7 0 0,2-6-59 0 0,5-20-3 0 0,-6 14 222 0 0,-2-2-219 0 0,-2 23-35 0 0,-2 1 0 0 0,0-1 1 0 0,-1 0-1 0 0,0-3 35 0 0,0 9 7 0 0,1-1 0 0 0,0 0 1 0 0,0-5-8 0 0,1-7 11 0 0,0-4 9 0 0,-1 8 13 0 0,0 1-1 0 0,-1 0 0 0 0,-2-10-32 0 0,-5-37 32 0 0,5 44-37 0 0,2 13 19 0 0,-1-1 0 0 0,1 1 0 0 0,-2 0-1 0 0,1 0 1 0 0,-1 0 0 0 0,0 0 0 0 0,0 0-14 0 0,-10-22-48 0 0,6-4 131 0 0,6 30-94 0 0,0 0 0 0 0,1 0 1 0 0,0 0-1 0 0,0-1 0 0 0,-1 1 0 0 0,1 0 11 0 0,0 0 3 0 0,0 1 0 0 0,0-1 0 0 0,0 0 0 0 0,0 1 0 0 0,0-1 0 0 0,-1 1 0 0 0,1-1 0 0 0,-1 1 0 0 0,1-1 0 0 0,-1 1 0 0 0,0-1-3 0 0,-2-3 46 0 0,2 4-32 0 0,0-1-1 0 0,0 1 1 0 0,0-1 0 0 0,0 1 0 0 0,1-1 0 0 0,-1 0 0 0 0,0 1 0 0 0,1-1 0 0 0,-1-1-14 0 0,-2-8-23 0 0,-1-1 1 0 0,0 1-1 0 0,-6-11 23 0 0,6 12-28 0 0,-1 1 52 0 0,0-1 1 0 0,-1 1-1 0 0,-5-7-24 0 0,7 12 54 0 0,0-1-1 0 0,-1 1 1 0 0,1 0 0 0 0,-3-1-54 0 0,-2-2 51 0 0,-21-19-113 0 0,24 21 81 0 0,0 0 0 0 0,0 0 0 0 0,1-1-19 0 0,-15-13 11 0 0,1 7 55 0 0,4 4-5 0 0,3-2-157 0 0,-1 0 0 0 0,1 0 96 0 0,-19-17-26 0 0,26 24 38 0 0,-1-1 13 0 0,1 0 1 0 0,-1 0 0 0 0,0 0-1 0 0,0 1 1 0 0,0 0 0 0 0,-2 0-26 0 0,5 1-7 0 0,-1 1 0 0 0,1-1 1 0 0,-1 0-1 0 0,1 0 0 0 0,0-1 0 0 0,0 1 1 0 0,0-1-1 0 0,-1-1 7 0 0,0 1-12 0 0,1 0 1 0 0,-1 0-1 0 0,0 0 0 0 0,0 1 1 0 0,-3-3 11 0 0,-17-7-27 0 0,1-1-1 0 0,-2-3 28 0 0,0 0-361 0 0,18 12 500 0 0,0 1 0 0 0,-6-3-139 0 0,8 4-4 0 0,0 0 0 0 0,1 0 0 0 0,-1 0 0 0 0,1-1 0 0 0,-1 1 0 0 0,1-1 0 0 0,-1-1 4 0 0,-50-41-145 0 0,31 26 133 0 0,15 12 7 0 0,1 0-1 0 0,-3-3 6 0 0,9 8 3 0 0,0 1 0 0 0,0-1-1 0 0,0 0 1 0 0,0 1 0 0 0,-1-1-1 0 0,1 1 1 0 0,-1-1 0 0 0,1 1-1 0 0,-1 0 1 0 0,0 0 0 0 0,0 0-3 0 0,0 0-6 0 0,1-1 0 0 0,-1 1 0 0 0,0-1 0 0 0,1 0 1 0 0,-1 1-1 0 0,1-1 0 0 0,-1-1 0 0 0,1 1 0 0 0,0 0 1 0 0,-1-2 5 0 0,-1 1 11 0 0,1-1 0 0 0,-1 1 0 0 0,0-1 0 0 0,-1 0-11 0 0,-12-8-35 0 0,-13-7-115 0 0,2 1 238 0 0,24 15-82 0 0,0 0 0 0 0,0 0-1 0 0,0 0 1 0 0,1 0 0 0 0,-1-1 0 0 0,-2-3-6 0 0,-10-8-115 0 0,0 3 113 0 0,13 11 4 0 0,1-1-1 0 0,-1 0 0 0 0,1 1 0 0 0,-1-1 0 0 0,1 0 1 0 0,-1-1-1 0 0,1 1 0 0 0,0 0 0 0 0,0-1-1 0 0,-2-2 7 0 0,0 1-1 0 0,0 0 0 0 0,0 0 0 0 0,-1 0 1 0 0,1 0-1 0 0,-1 0 0 0 0,-5-2-6 0 0,-13-10-69 0 0,-7-6-171 0 0,19 13 265 0 0,0-1 0 0 0,-2-2-25 0 0,-10-11 18 0 0,22 22-5 0 0,-1 0 0 0 0,1 0 0 0 0,-1 0 0 0 0,0 0-1 0 0,1 1 1 0 0,-1-1 0 0 0,0 0 0 0 0,0 1 0 0 0,0-1 0 0 0,-1 1-13 0 0,-12-6 90 0 0,8 3-82 0 0,1 0 1 0 0,0 1-1 0 0,-1 0 0 0 0,0 0 1 0 0,-3 0-9 0 0,-36-5 51 0 0,27 4-54 0 0,6 2-4 0 0,0 1 1 0 0,0 0-1 0 0,0 1 0 0 0,-13 3 7 0 0,5-2-85 0 0,-46 9 30 0 0,37-5 76 0 0,-16 0-21 0 0,1 0 20 0 0,-1 3 1 0 0,-29 9-21 0 0,29-7-75 0 0,-8 5 44 0 0,-40 16 31 0 0,40-12 2 0 0,-68 20-61 0 0,83-27 335 0 0,-20 3-276 0 0,44-12-77 0 0,58-28-110 0 0,8-6 187 0 0,-36 20-17 0 0,4 0-14 0 0,0 0-1 0 0,10-3 32 0 0,14-6 23 0 0,-27 11-23 0 0,119-63-373 0 0,-89 45 390 0 0,-46 26-12 0 0,0 0 1 0 0,1 0-1 0 0,-1 0 0 0 0,0 0 0 0 0,0 0 1 0 0,1 0-1 0 0,-1 0 0 0 0,0-1 0 0 0,0 1 1 0 0,0 0-1 0 0,1 0 0 0 0,-1 0 1 0 0,0 0-1 0 0,0-1 0 0 0,0 1 0 0 0,0 0 1 0 0,0 0-1 0 0,1 0 0 0 0,-1-1 1 0 0,0 1-1 0 0,0 0 0 0 0,0 0 0 0 0,0 0 1 0 0,0-1-1 0 0,0 1 0 0 0,0 0 1 0 0,0 0-6 0 0,-6-1 102 0 0,-13 4 83 0 0,17-2-130 0 0,-68 12 63 0 0,61-12-107 0 0,-1 0 0 0 0,1-1 0 0 0,-1 0 1 0 0,-8-1-12 0 0,-17 0 20 0 0,6 2 6 0 0,-44 1-64 0 0,-5-4 38 0 0,68 2-25 0 0,0 0 0 0 0,1 1 0 0 0,-1 0 0 0 0,0 0 0 0 0,-2 2 25 0 0,9-3 80 0 0,6-1 34 0 0,15-4-99 0 0,-7 0 49 0 0,1 1 0 0 0,-1 1 0 0 0,1 0 0 0 0,-1 0 0 0 0,9 0-64 0 0,12-3 95 0 0,-12 3-182 0 0,-1 0 0 0 0,1 1 0 0 0,-1 1 0 0 0,1 0 0 0 0,0 2 0 0 0,-1 0 0 0 0,1 2 0 0 0,6 1 87 0 0,-14 0-102 0 0,-11-3 91 0 0,1-1 0 0 0,-1 1 0 0 0,1 0 1 0 0,0-1-1 0 0,-1 1 0 0 0,1-1 0 0 0,-1 0 0 0 0,1 0 0 0 0,0 0 1 0 0,-1 1-1 0 0,1-1 0 0 0,0-1 0 0 0,-1 1 0 0 0,1 0 11 0 0,0-1-57 0 0,-5 0 13 0 0,-10 0-2 0 0,-8 0 61 0 0,-54-10-76 0 0,17 4 100 0 0,45 5 132 0 0,-11 1-171 0 0,14 1-10 0 0,1 0-1 0 0,-1-1 1 0 0,1 0-1 0 0,-1-1 11 0 0,-4 1-37 0 0,11 0 145 0 0,9 0 106 0 0,91-23 317 0 0,-74 19-578 0 0,1 0 1 0 0,-1 2-1 0 0,1 1 0 0 0,16 1 47 0 0,-31 1-28 0 0,-1 0-54 0 0,0 0 0 0 0,0 0 1 0 0,0 1-1 0 0,0 1 0 0 0,-1-1 1 0 0,3 2 81 0 0,2 3-383 0 0,-11-5 309 0 0,0 0 1 0 0,1 0 0 0 0,-1-1 0 0 0,0 1 0 0 0,1 0 0 0 0,-1-1 0 0 0,1 1 0 0 0,-1-1 0 0 0,0 1 0 0 0,1-1-1 0 0,-1 0 1 0 0,1 0 73 0 0,-21-10-744 0 0,14 9 665 0 0,-1-1 0 0 0,1 2-1 0 0,0-1 1 0 0,0 0 0 0 0,0 1-1 0 0,-1 0 1 0 0,1 0 0 0 0,0 1 0 0 0,0 0-1 0 0,-4 0 80 0 0,-10 4-317 0 0,0 0-1 0 0,-4 3 318 0 0,2-1 133 0 0,10-5-49 0 0,11-1-79 0 0,0-1-1 0 0,0 0 1 0 0,0 0 0 0 0,0 0-1 0 0,0 0 1 0 0,-1 0-1 0 0,1 0 1 0 0,0 0 0 0 0,0 0-1 0 0,0 0 1 0 0,0 0-1 0 0,-1 0 1 0 0,1 0 0 0 0,0 0-1 0 0,0 0 1 0 0,0 0-1 0 0,0 0 1 0 0,-1 0 0 0 0,1 0-1 0 0,0 0 1 0 0,0 0-1 0 0,0 0 1 0 0,0 0 0 0 0,0 0-1 0 0,-1 0 1 0 0,1 0-1 0 0,0 0 1 0 0,0 0 0 0 0,0 0-1 0 0,0-1 1 0 0,0 1-1 0 0,-1 0 1 0 0,1 0-1 0 0,0 0 1 0 0,0 0 0 0 0,0 0-5 0 0,12-3 52 0 0,19-10 241 0 0,1 0 0 0 0,3 2-293 0 0,-18 5 79 0 0,29-8 36 0 0,9 0-115 0 0,-35 9 35 0 0,9-1-8 0 0,-14 3 6 0 0,0 0 0 0 0,0-2 0 0 0,12-5-33 0 0,-17 7-59 0 0,-8 3 39 0 0,0 0 1 0 0,0-1-1 0 0,-1 1 0 0 0,1-1 1 0 0,0 0-1 0 0,0 0 0 0 0,-1 1 1 0 0,1-1-1 0 0,0-1 20 0 0,-2 2 3 0 0,0 0-1 0 0,0 0 1 0 0,0-1-1 0 0,0 1 1 0 0,0 0 0 0 0,0 0-1 0 0,0 0 1 0 0,0 0-1 0 0,0 0 1 0 0,0-1-1 0 0,0 1 1 0 0,0 0-1 0 0,0 0 1 0 0,0 0 0 0 0,0 0-1 0 0,0 0 1 0 0,0 0-1 0 0,0-1 1 0 0,0 1-1 0 0,0 0 1 0 0,-1 0-1 0 0,1 0 1 0 0,0 0 0 0 0,0 0-1 0 0,0 0 1 0 0,0 0-1 0 0,0 0 1 0 0,0-1-1 0 0,0 1 1 0 0,0 0-1 0 0,-1 0 1 0 0,1 0 0 0 0,0 0-1 0 0,0 0 1 0 0,0 0-1 0 0,0 0 1 0 0,0 0-1 0 0,-1 0 1 0 0,1 0-1 0 0,0 0 1 0 0,0 0 0 0 0,0 0-1 0 0,0 0 1 0 0,-1 0-3 0 0,-7-2 165 0 0,7 2-163 0 0,-1 1 0 0 0,0-1 1 0 0,0 0-1 0 0,0 1 0 0 0,1-1 0 0 0,-1 1 1 0 0,0 0-3 0 0,-9 2 41 0 0,-1 0-112 0 0,0 0 1 0 0,-1 1-1 0 0,2 0 0 0 0,-12 6 71 0 0,0 0 77 0 0,8-3-222 0 0,-13 7 145 0 0,28-14-4 0 0,0 0-1 0 0,0 0 0 0 0,0 0 1 0 0,0 0-1 0 0,-1 0 0 0 0,1 0 1 0 0,0 1-1 0 0,0-1 0 0 0,0 0 1 0 0,0 0-1 0 0,0 0 0 0 0,0 0 1 0 0,0 0-1 0 0,-1 0 0 0 0,1 0 1 0 0,0 0-1 0 0,0 0 0 0 0,0 0 1 0 0,0 0-1 0 0,0 1 0 0 0,0-1 1 0 0,0 0-1 0 0,0 0 1 0 0,0 0-1 0 0,0 0 0 0 0,0 0 1 0 0,0 0-1 0 0,0 0 0 0 0,-1 1 1 0 0,1-1-1 0 0,0 0 0 0 0,0 0 1 0 0,0 0-1 0 0,0 0 0 0 0,0 0 1 0 0,0 1-1 0 0,0-1 5 0 0,5 0-178 0 0,8-1-67 0 0,61-20 623 0 0,-37 10-9 0 0,15-2-369 0 0,4 2 196 0 0,-50 9-164 0 0,-5 2-24 0 0,0 0-1 0 0,-1-1 1 0 0,1 1-1 0 0,-1 0 1 0 0,1 0 0 0 0,0-1-1 0 0,-1 1 1 0 0,1 0-1 0 0,0 0 1 0 0,-1 0-1 0 0,1 0 1 0 0,0 0-8 0 0,-6 1 55 0 0,1 1-1 0 0,0-1 1 0 0,0 1 0 0 0,0 0-1 0 0,-1 0-54 0 0,-14 7 89 0 0,-9 2-89 0 0,9-4 41 0 0,-13 7-41 0 0,-24 13 8 0 0,-21 6-8 0 0,29-14 128 0 0,1 2 0 0 0,-42 26-128 0 0,31-7-300 0 0,50-34 193 0 0,1-1 38 0 0,7-5 67 0 0,0 0 0 0 0,0 0-1 0 0,0 0 1 0 0,0 0 0 0 0,0 0 0 0 0,-1 0-1 0 0,1 0 1 0 0,0 0 0 0 0,0 0 0 0 0,0 0-1 0 0,0 0 1 0 0,0 0 0 0 0,0 0 0 0 0,0 0-1 0 0,0 0 1 0 0,0 0 0 0 0,0 0 0 0 0,0 0-1 0 0,-1 0 1 0 0,1 0 0 0 0,0 0 0 0 0,0 0-1 0 0,0 0 1 0 0,0 0 0 0 0,0 0 0 0 0,0 0-1 0 0,0 0 1 0 0,0 0 0 0 0,0 0 0 0 0,0 0-1 0 0,0 0 1 0 0,0 0 0 0 0,-1 0 0 0 0,1 0-1 0 0,0 0 1 0 0,0 0 0 0 0,0 0 0 0 0,0 0-1 0 0,0 0 1 0 0,0 0 0 0 0,0 0 0 0 0,0 0-1 0 0,0 0 1 0 0,0-1 0 0 0,0 1-1 0 0,0 0 1 0 0,0 0 0 0 0,0 0 0 0 0,0 0-1 0 0,0 0 1 0 0,0 0 0 0 0,0 0 0 0 0,0 0-1 0 0,0 0 1 0 0,0 0 0 0 0,0-1 0 0 0,0 1-1 0 0,0 0 1 0 0,0 0 0 0 0,0 0 2 0 0,0-3-61 0 0,0 1 0 0 0,1-1 0 0 0,0 0 0 0 0,-1 1 0 0 0,1-1 0 0 0,0 0 0 0 0,1-1 61 0 0,-1 2-14 0 0,0 0 0 0 0,0 0 1 0 0,0 0-1 0 0,-1 0 1 0 0,1 0-1 0 0,-1 0 0 0 0,1 0 1 0 0,-1 0-1 0 0,0 0 0 0 0,0 0 1 0 0,0 0-1 0 0,0 0 0 0 0,0 0 1 0 0,0 0-1 0 0,0-1 0 0 0,-1 1 14 0 0,1 2 8 0 0,-1-1-1 0 0,1 1 0 0 0,0 0 0 0 0,0-1 0 0 0,-1 1 1 0 0,1 0-1 0 0,0 0 0 0 0,-1-1 0 0 0,1 1 0 0 0,0 0 1 0 0,-1 0-1 0 0,1 0 0 0 0,0-1 0 0 0,-1 1 0 0 0,1 0 1 0 0,0 0-1 0 0,-1 0 0 0 0,1 0 0 0 0,-1 0 0 0 0,1 0 1 0 0,0 0-1 0 0,-1 0 0 0 0,1 0 0 0 0,-1 0 0 0 0,1 0 1 0 0,0 0-1 0 0,-1 0 0 0 0,1 0 0 0 0,-1 0 0 0 0,1 0 1 0 0,0 1-1 0 0,-1-1 0 0 0,1 0 0 0 0,-1 0-7 0 0,-14 7 34 0 0,-2 3 29 0 0,1 2 0 0 0,0-1 0 0 0,1 2 0 0 0,-1 1-63 0 0,0 0 30 0 0,-28 24 107 0 0,1 0 251 0 0,-3-1-388 0 0,23-20 180 0 0,0 2 0 0 0,1 0 0 0 0,-2 4-180 0 0,24-23 13 0 0,-1 1-1 0 0,1 0 1 0 0,-1-1-1 0 0,1 1 1 0 0,-1 0-1 0 0,1-1 1 0 0,0 1-1 0 0,-1 0 1 0 0,1 0-1 0 0,0 0 1 0 0,-1-1-1 0 0,1 1-12 0 0,0-1 0 0 0,0 1 0 0 0,0-1 0 0 0,0 0 0 0 0,0 0 0 0 0,0 0 0 0 0,0 0 0 0 0,0 0 0 0 0,0 0 0 0 0,0 0 0 0 0,0 0 0 0 0,0 0 0 0 0,0 0 0 0 0,0 0 0 0 0,0 0 0 0 0,0 0 0 0 0,0 1 0 0 0,0-1 0 0 0,0 0 0 0 0,0 0 0 0 0,0 0 0 0 0,0 0 0 0 0,1 0 0 0 0,-1 0 0 0 0,0 0 0 0 0,0 0 0 0 0,0 0 0 0 0,0 0 0 0 0,0 0-1 0 0,0 0 1 0 0,0 0 0 0 0,0 0 0 0 0,0 0 0 0 0,0 0 0 0 0,0 0 0 0 0,0 0 0 0 0,0 0 0 0 0,0 0 0 0 0,0 0 0 0 0,1 0 0 0 0,-1 0 0 0 0,5-2-83 0 0,47-38-204 0 0,-37 27 222 0 0,-1 0 1 0 0,0-1 0 0 0,0-1-1 0 0,8-13 65 0 0,-5 5-28 0 0,1-5 28 0 0,-8 13 23 0 0,1-1 0 0 0,0 2-1 0 0,11-12-22 0 0,-19 23 214 0 0,-8 8-89 0 0,-14 14-178 0 0,0 5 129 0 0,1 0 1 0 0,-6 11-77 0 0,-2 2 55 0 0,0 4-261 0 0,6-8 285 0 0,14-23-72 0 0,5-9-13 0 0,1-1-1 0 0,0 1 1 0 0,0-1-1 0 0,-1 1 1 0 0,1-1 0 0 0,0 1-1 0 0,0-1 1 0 0,0 1 0 0 0,-1 0-1 0 0,1-1 1 0 0,0 1 0 0 0,0-1-1 0 0,0 1 1 0 0,0 0 0 0 0,0-1-1 0 0,0 1 7 0 0,1-1-17 0 0,0-1 0 0 0,-1 1 0 0 0,1-1 0 0 0,-1 1 0 0 0,1-1 0 0 0,-1 0 0 0 0,1 1 0 0 0,-1-1 0 0 0,1 0 0 0 0,-1 1 0 0 0,0-1 0 0 0,1 0 17 0 0,5-10-66 0 0,0-1-1 0 0,-1-1 0 0 0,0 1 1 0 0,1-6 66 0 0,-3 8-4 0 0,-1 1-1 0 0,-1 0 1 0 0,1 0 0 0 0,-1-1 0 0 0,-1 1 0 0 0,0-1 0 0 0,0 1 0 0 0,-1-1 0 0 0,0 1-1 0 0,0 0 1 0 0,-3-6 4 0 0,-2-6 216 0 0,-6-15-216 0 0,11 33 15 0 0,0 0 0 0 0,0 0-1 0 0,0 1 1 0 0,0-1 0 0 0,1 0-1 0 0,-1 0 1 0 0,1 0 0 0 0,0 0-1 0 0,0 1 1 0 0,0-1 0 0 0,0 0-1 0 0,0 0 1 0 0,1 0 0 0 0,-1 0-1 0 0,2-2-14 0 0,-2 1-7 0 0,1 1-1 0 0,-1-1 1 0 0,0 0-1 0 0,0 0 1 0 0,0 0-1 0 0,0 1 0 0 0,-1-1 1 0 0,0 0-1 0 0,0 0 1 0 0,0-2 7 0 0,-4-15 57 0 0,4 7-44 0 0,-5-13-13 0 0,3 16 23 0 0,1 0 1 0 0,0-1 0 0 0,1 0-24 0 0,0 0 26 0 0,0 9-16 0 0,0 0 0 0 0,1 0-1 0 0,0 0 1 0 0,0 0 0 0 0,0 0 0 0 0,0 0-1 0 0,1-2-9 0 0,-1 4 6 0 0,0 1 0 0 0,0-1 0 0 0,0 0 0 0 0,0 1 0 0 0,0-1 0 0 0,0 0 0 0 0,0 0 0 0 0,0 1 0 0 0,0-1 0 0 0,0 0 0 0 0,0 1 0 0 0,-1-1 0 0 0,1 0 0 0 0,0 1 0 0 0,0-1 0 0 0,-1 1 0 0 0,1-1 0 0 0,0 0 0 0 0,-1 0-6 0 0,1 1 3 0 0,0 0 1 0 0,0 0-1 0 0,0 0 1 0 0,0-1-1 0 0,-1 1 1 0 0,1 0-1 0 0,0 0 1 0 0,0 0-1 0 0,0-1 1 0 0,0 1-1 0 0,0 0 1 0 0,0 0-1 0 0,0-1 1 0 0,0 1-1 0 0,0 0 1 0 0,0 0-1 0 0,0 0 1 0 0,0-1-1 0 0,0 1 1 0 0,0 0-1 0 0,0 0 1 0 0,0-1-1 0 0,0 1 1 0 0,0 0-1 0 0,1 0 1 0 0,-1 0-1 0 0,0-1 1 0 0,0 1-1 0 0,0 0 1 0 0,0 0-1 0 0,0 0 1 0 0,1-1-1 0 0,-1 1 1 0 0,0 0-4 0 0,8-6 113 0 0,-3 3-269 0 0,1-3 199 0 0,0 1-1 0 0,3-6-42 0 0,-2 2 50 0 0,-4 4 77 0 0,-2 16-22 0 0,-1-4-70 0 0,1 0 1 0 0,-1 1 0 0 0,1-1 0 0 0,1 0 0 0 0,0 1-36 0 0,-1-4-1 0 0,0 0 0 0 0,0 0 0 0 0,1 0-1 0 0,0 0 1 0 0,0-1 0 0 0,0 1 0 0 0,0-1 0 0 0,1 1 0 0 0,1 2 1 0 0,14 17-59 0 0,-14-17 87 0 0,0-1-1 0 0,0 0 1 0 0,0 0 0 0 0,5 4-28 0 0,-9-9-32 0 0,1 1 0 0 0,-1-1 0 0 0,1 1 0 0 0,-1 0 0 0 0,1-1 0 0 0,-1 1 0 0 0,1 0 0 0 0,-1-1 0 0 0,1 1 0 0 0,-1 0 0 0 0,0-1 0 0 0,1 1 0 0 0,-1 0 0 0 0,0 0 0 0 0,0 0 0 0 0,0-1 0 0 0,0 1 0 0 0,1 0 0 0 0,-1 0-1 0 0,0 0 1 0 0,0-1 0 0 0,-1 1 0 0 0,1 0 0 0 0,0 0 32 0 0,0 4-70 0 0,0-1-243 0 0,0-2 315 0 0,0-1 0 0 0,0 0 0 0 0,0 1 0 0 0,0-1 0 0 0,1 0 1 0 0,-1 0-1 0 0,0 1 0 0 0,1-1 0 0 0,-1 0 0 0 0,1 0 0 0 0,-1 1 0 0 0,1-1 0 0 0,-1 0 1 0 0,1 0-1 0 0,0 0 0 0 0,0 0 0 0 0,-1 0 0 0 0,1 0 0 0 0,0 0 0 0 0,0 0 0 0 0,0 0-2 0 0,6 7 18 0 0,-7-8-32 0 0,1 1 0 0 0,-1-1 0 0 0,1 1 0 0 0,-1-1-1 0 0,1 0 1 0 0,-1 1 0 0 0,1-1 0 0 0,0 0-1 0 0,-1 0 1 0 0,1 1 0 0 0,-1-1 0 0 0,1 0 0 0 0,0 0-1 0 0,-1 0 1 0 0,1 0 0 0 0,0 0 0 0 0,-1 0-1 0 0,1 0 1 0 0,0 0 0 0 0,0 0 14 0 0,15-2 4 0 0,9-5 138 0 0,-8 3-116 0 0,-14 3-48 0 0,0 0 0 0 0,1 0 0 0 0,-1 0 0 0 0,2 0 22 0 0,5 0 4 0 0,-1-1 0 0 0,5-1-4 0 0,-6 1 1 0 0,0 0 1 0 0,0 1-1 0 0,0 0 1 0 0,3 0-2 0 0,-4 1 13 0 0,-1-1 1 0 0,1 0 0 0 0,5-1-14 0 0,-5 0 3 0 0,0 1 1 0 0,0 0 0 0 0,5 0-4 0 0,5 0-3 0 0,0 0 0 0 0,0-2 0 0 0,5-1 3 0 0,-1 0 62 0 0,14 0-62 0 0,1-1 257 0 0,-21 3-177 0 0,9-1-80 0 0,19 1 5 0 0,-13 0 78 0 0,28 1-83 0 0,-36 4 74 0 0,8 0-93 0 0,-10-1 79 0 0,-16-1-70 0 0,0-1 0 0 0,-1 1 0 0 0,1-1 0 0 0,0 0-1 0 0,2 0 12 0 0,12-1 40 0 0,-12 1-60 0 0,1-1 1 0 0,-1 1-1 0 0,5-2 19 0 0,6-5-123 0 0,-5 5 172 0 0,-12 2-57 0 0,0 0 1 0 0,0 0-1 0 0,1 0 0 0 0,-1 0 0 0 0,0 0 0 0 0,0 0 0 0 0,0 0 0 0 0,0 0 1 0 0,1 0-1 0 0,-1 0 0 0 0,0 0 0 0 0,0 0 0 0 0,0 0 0 0 0,0 0 1 0 0,1 0-1 0 0,-1 0 0 0 0,0 0 0 0 0,0 0 0 0 0,0 0 0 0 0,0-1 1 0 0,1 1-1 0 0,-1 0 0 0 0,0 0 0 0 0,0 0 0 0 0,0 0 0 0 0,0 0 1 0 0,0 0-1 0 0,1-1 0 0 0,-1 1 0 0 0,0 0 0 0 0,0 0 0 0 0,0 0 1 0 0,0 0-1 0 0,0-1 0 0 0,0 1 0 0 0,0 0 0 0 0,0 0 0 0 0,0 0 1 0 0,0 0-1 0 0,0-1 0 0 0,0 1 0 0 0,0 0 0 0 0,0 0 0 0 0,0 0 1 0 0,0-1-1 0 0,0 1 0 0 0,0 0 0 0 0,0 0 0 0 0,0 0 0 0 0,0 0 8 0 0,0-1-153 0 0,0 0-58 0 0,2 1 210 0 0,-3 0-1 0 0,1 0-1 0 0,0 0 1 0 0,0 0-1 0 0,0 0 1 0 0,0 0-1 0 0,0 0 0 0 0,0 0 1 0 0,0 0-1 0 0,0 0 0 0 0,0 0 1 0 0,0 0-1 0 0,0 0 1 0 0,0 0-1 0 0,0 0 0 0 0,0 0 1 0 0,0 0-1 0 0,0 0 1 0 0,0 0-1 0 0,0 0 0 0 0,0 0 1 0 0,0 0-1 0 0,0 0 0 0 0,0 0 1 0 0,0 0-1 0 0,0 0 1 0 0,0 0-1 0 0,0 0 0 0 0,0 0 1 0 0,0 0-1 0 0,0-1 1 0 0,0 1-1 0 0,0 0 0 0 0,0 0 1 0 0,0 0-1 0 0,0 0 1 0 0,0 0-1 0 0,0 0 0 0 0,-1 0 1 0 0,1 0-1 0 0,0 0 0 0 0,0 0 1 0 0,0 0-1 0 0,0 0 1 0 0,0 0-1 0 0,0 0 0 0 0,0 0 1 0 0,0 0-1 0 0,0 0 1 0 0,0 0-1 0 0,0 0 0 0 0,0 0 1 0 0,0 0-1 0 0,0 0 1 0 0,0 0-1 0 0,0 0 0 0 0,0 0 1 0 0,0 0-1 0 0,0 0 0 0 0,0 0 1 0 0,0 0-1 0 0,0 0 1 0 0,0 0 2 0 0,-2 4-422 0 0,2-5 413 0 0,2-3-345 0 0,7-19 348 0 0,0 1 307 0 0,-7 16-349 0 0,1 0 0 0 0,-1 0 0 0 0,1 1 0 0 0,1-3 48 0 0,3-4 33 0 0,-4 7 29 0 0,-1 1-1 0 0,1-1 1 0 0,3-2-62 0 0,-5 4-16 0 0,1 1 1 0 0,-1-1-1 0 0,1 0 1 0 0,-1 0-1 0 0,0 1 1 0 0,0-1-1 0 0,-1 0 1 0 0,1 0-1 0 0,0-1 16 0 0,1-5 150 0 0,-1 2-198 0 0,0 1 0 0 0,0 0 0 0 0,-1 0 1 0 0,1-1-1 0 0,-2-4 48 0 0,1 0 106 0 0,0 5-85 0 0,-1 6-22 0 0,1-1 0 0 0,0 1 0 0 0,0-1-1 0 0,0 1 1 0 0,0-1 0 0 0,0 1 0 0 0,0-1-1 0 0,0 1 1 0 0,0-1 0 0 0,0 1 0 0 0,1-1-1 0 0,-1 1 1 0 0,0-1 1 0 0,1-4 1 0 0,1 0 0 0 0,-1 0 0 0 0,0 0-1 0 0,-1 0 0 0 0,1 0-6 0 0,-1 1-1 0 0,1-1 1 0 0,0 0-1 0 0,2-2 7 0 0,-3 7 1 0 0,0-1-1 0 0,0 1 0 0 0,0 0 0 0 0,0-1 1 0 0,0 1-1 0 0,0-1 0 0 0,0 1 0 0 0,0-1 1 0 0,0 1-1 0 0,0-1 0 0 0,0 1 0 0 0,0-1 1 0 0,0 1-1 0 0,0-1 0 0 0,0 1 0 0 0,0 0 10 0 0,0 0 1 0 0,0 0-1 0 0,0 0 1 0 0,0 0-1 0 0,-1-1 1 0 0,1 1-1 0 0,0 0 1 0 0,0 0-1 0 0,0 0 1 0 0,0 0-1 0 0,0 0 1 0 0,0 0-1 0 0,0 0 0 0 0,0 0 1 0 0,0 0-1 0 0,0-1 1 0 0,0 1-1 0 0,0 0 1 0 0,0 0-1 0 0,0 0 1 0 0,0 0-1 0 0,0 0 1 0 0,0 0-1 0 0,1 0 1 0 0,-1 0-1 0 0,0 0 1 0 0,0-1-1 0 0,0 1 0 0 0,0 0 1 0 0,0 0-1 0 0,0 0 1 0 0,0 0-1 0 0,0 0 1 0 0,0 0-1 0 0,0 0 1 0 0,0 0-1 0 0,0 0 1 0 0,0 0-1 0 0,1 0 1 0 0,-1 0-1 0 0,0 0 1 0 0,0 0-1 0 0,0 0-10 0 0,1-4 54 0 0,1 1 1 0 0,-1-1-1 0 0,0 0 1 0 0,1-2-55 0 0,-1 2 83 0 0,0 2-55 0 0,0-1 1 0 0,-1 0-1 0 0,1 1 0 0 0,-1-1 0 0 0,1 0 0 0 0,-1 0 0 0 0,0 0 0 0 0,0 1 1 0 0,0-1-1 0 0,-1 0-28 0 0,1 3 10 0 0,0 0 0 0 0,0 0 0 0 0,0-1 0 0 0,0 1 0 0 0,0 0 0 0 0,0 0 0 0 0,0 0 0 0 0,0 0 0 0 0,0 0 1 0 0,0 0-1 0 0,0 0 0 0 0,-1 0 0 0 0,1 0 0 0 0,0 0 0 0 0,0 0 0 0 0,0 0 0 0 0,0-1 0 0 0,0 1 0 0 0,0 0 0 0 0,0 0 0 0 0,-1 0 1 0 0,1 0-1 0 0,0 0 0 0 0,0 0 0 0 0,0 0 0 0 0,0 0 0 0 0,0 0 0 0 0,0 0 0 0 0,0 0 0 0 0,-1 0 0 0 0,1 0-10 0 0,0 1 8 0 0,0-1 0 0 0,0 0 0 0 0,0 0-1 0 0,0 0 1 0 0,0 0 0 0 0,-1 0 0 0 0,1 0-1 0 0,0 0 1 0 0,0 0 0 0 0,0 0 0 0 0,0 0-1 0 0,0 0 1 0 0,-1 0 0 0 0,1-1 0 0 0,0 1-1 0 0,0 0 1 0 0,0 0 0 0 0,0 0 0 0 0,0 0-1 0 0,0 0 1 0 0,0 0 0 0 0,-1 0 0 0 0,1 0-1 0 0,0 0 1 0 0,0 0 0 0 0,0 0 0 0 0,0 0-1 0 0,0-1 1 0 0,0 1 0 0 0,0 0-1 0 0,0 0 1 0 0,0 0 0 0 0,0 0 0 0 0,0 0-1 0 0,-1 0 1 0 0,1-1 0 0 0,0 1 0 0 0,0 0-1 0 0,0 0 1 0 0,0 0 0 0 0,0 0 0 0 0,0 0-1 0 0,0 0 1 0 0,0-1-8 0 0,0 4-133 0 0,-1-7 47 0 0,1 4 142 0 0,2-3-84 0 0,-2 1-104 0 0,0 2 144 0 0,0 0-1 0 0,-1 0 0 0 0,1 0 0 0 0,-1 0 1 0 0,1 0-1 0 0,0 0 0 0 0,-1 0 0 0 0,1 0 0 0 0,-1 0 1 0 0,1 0-1 0 0,0 0 0 0 0,-1 1 0 0 0,1-1 0 0 0,0 0 1 0 0,-1 0-1 0 0,1 0 0 0 0,-1 0 0 0 0,1 1 1 0 0,0-1-1 0 0,0 0 0 0 0,-1 0 0 0 0,1 1 0 0 0,0-1-11 0 0,-1 0-19 0 0,0 2 26 0 0,-1-1 1 0 0,1 1-1 0 0,0-1 0 0 0,-1 1 1 0 0,1 0-1 0 0,0 0 0 0 0,0-1 0 0 0,0 1 1 0 0,0 0-1 0 0,0 1-7 0 0,0-1-2 0 0,-5 13 48 0 0,0 0 0 0 0,-2 8-46 0 0,4-6 12 0 0,0 1 0 0 0,1-1 0 0 0,1 1 0 0 0,0-1 0 0 0,2 17-12 0 0,-1-32-26 0 0,2-6-286 0 0,0 2 288 0 0,-1 0-1 0 0,1 0 1 0 0,0 0-1 0 0,-1 0 1 0 0,0 1-1 0 0,1-1 1 0 0,-1-1 24 0 0,3-8 21 0 0,4-15-138 0 0,3-18 117 0 0,-1 3-71 0 0,-3 19 74 0 0,-2 11 50 0 0,-1 0 0 0 0,-1-1 1 0 0,0 1-1 0 0,-1-1 0 0 0,0 0-53 0 0,-1 11 14 0 0,0 1 0 0 0,1 0 0 0 0,-1 0 0 0 0,0-1-1 0 0,0 1 1 0 0,0 0 0 0 0,0-1 0 0 0,0 1 0 0 0,-1 0 0 0 0,1-1-1 0 0,0 1 1 0 0,0 0 0 0 0,0-1 0 0 0,0 1 0 0 0,0 0 0 0 0,0 0 0 0 0,0-1-1 0 0,0 1 1 0 0,-1 0 0 0 0,1 0 0 0 0,0-1 0 0 0,0 1 0 0 0,0 0 0 0 0,-1 0-1 0 0,1-1 1 0 0,0 1 0 0 0,0 0 0 0 0,-1 0-14 0 0,1 0 6 0 0,0 0 0 0 0,-1 0 1 0 0,1 0-1 0 0,-1 0 0 0 0,1 0 0 0 0,0 0 1 0 0,-1 0-1 0 0,1 0 0 0 0,-1 1 0 0 0,1-1 0 0 0,0 0 1 0 0,-1 0-1 0 0,1 0 0 0 0,0 1 0 0 0,-1-1 1 0 0,1 0-1 0 0,0 0 0 0 0,0 1 0 0 0,-1-1-6 0 0,-1 2 6 0 0,1 0 0 0 0,-1-1-1 0 0,0 1 1 0 0,1 1-1 0 0,-1-1 1 0 0,1 0 0 0 0,0 0-6 0 0,-2 5 56 0 0,1 0 0 0 0,0-1 0 0 0,1 1 0 0 0,-1 6-56 0 0,0-4-11 0 0,0 0 0 0 0,-2 6 11 0 0,-20 67-208 0 0,19-64 97 0 0,4-11-8 0 0,-1 1 0 0 0,0-1 0 0 0,-1 1 119 0 0,10-28-737 0 0,2-15 737 0 0,-2 5 53 0 0,5-11-53 0 0,1 13 89 0 0,-9 19 14 0 0,0 1 1 0 0,0-1 0 0 0,-1-1-104 0 0,-3 9 77 0 0,2-5 6 0 0,-2 6-74 0 0,0 0-1 0 0,0 0 1 0 0,0 0 0 0 0,0 0 0 0 0,0 0 0 0 0,0 0-1 0 0,0 0 1 0 0,0 0 0 0 0,0 0 0 0 0,0 0 0 0 0,0 0 0 0 0,0 0-1 0 0,0 0 1 0 0,0-1 0 0 0,0 1 0 0 0,0 0 0 0 0,0 0 0 0 0,0 0-1 0 0,0 0 1 0 0,0 0 0 0 0,1 0 0 0 0,-1 0 0 0 0,0 0 0 0 0,0 0-1 0 0,0 0 1 0 0,0 0 0 0 0,0 0 0 0 0,0 0 0 0 0,0 0 0 0 0,0 0-1 0 0,0 0 1 0 0,0 0 0 0 0,0 0 0 0 0,0 0 0 0 0,0 0 0 0 0,0 0-1 0 0,1 0 1 0 0,-1 0 0 0 0,0 0 0 0 0,0 0 0 0 0,0 0 0 0 0,0 0-1 0 0,0 0 1 0 0,0 0 0 0 0,0 0 0 0 0,0 0 0 0 0,0 0 0 0 0,0 0-1 0 0,0 0 1 0 0,0 0 0 0 0,0 0 0 0 0,1 0-9 0 0,-1 3 84 0 0,0-1-56 0 0,0-2-26 0 0,0 1-1 0 0,0-1 1 0 0,0 1-1 0 0,1 0 1 0 0,-1-1-1 0 0,0 1 1 0 0,0-1-1 0 0,0 1 1 0 0,1-1-1 0 0,-1 1 1 0 0,0-1-1 0 0,1 1 1 0 0,-1-1-1 0 0,0 0 1 0 0,1 1-1 0 0,-1-1 0 0 0,0 1 1 0 0,1-1-1 0 0,-1 0 1 0 0,1 1-1 0 0,-1-1 1 0 0,1 0-1 0 0,-1 1 1 0 0,1-1-1 0 0,0 0-1 0 0,0 0 3 0 0,0 0 0 0 0,0 0-1 0 0,0-1 1 0 0,1 1-1 0 0,-1 0 1 0 0,0-1 0 0 0,0 1-1 0 0,0-1 1 0 0,0 1 0 0 0,0-1-1 0 0,1 0-2 0 0,-1 0 1 0 0,0 1 1 0 0,0-1-1 0 0,0 0 0 0 0,1 1 0 0 0,-1-1 1 0 0,0 1-1 0 0,0 0 0 0 0,1-1 0 0 0,-1 1 1 0 0,0 0-1 0 0,2 0-1 0 0,6 0-6 0 0,1 0 0 0 0,0 1 1 0 0,-1 0-1 0 0,1 1 0 0 0,-1 0 0 0 0,8 3 6 0 0,59 18 146 0 0,-20-2-250 0 0,-48-19-71 0 0,-1 0 1 0 0,7 0 174 0 0,1 0-508 0 0,-15-2 493 0 0,0 0-1 0 0,0 0 1 0 0,0 0-1 0 0,0 1 1 0 0,1-1-1 0 0,-1 0 0 0 0,0 0 1 0 0,0 0-1 0 0,0 0 1 0 0,0 0-1 0 0,0 0 0 0 0,1 0 1 0 0,-1 0-1 0 0,0 0 1 0 0,0 1-1 0 0,0-1 1 0 0,0 0-1 0 0,0 0 0 0 0,0 0 1 0 0,0 0-1 0 0,0 0 1 0 0,1 1-1 0 0,-1-1 1 0 0,0 0-1 0 0,0 0 0 0 0,0 0 1 0 0,0 0-1 0 0,0 1 1 0 0,0-1-1 0 0,0 0 0 0 0,0 0 17 0 0,0 0-9 0 0,0 0 1 0 0,0 1-1 0 0,0-1 1 0 0,0 0 0 0 0,0 0-1 0 0,0 0 1 0 0,0 0-1 0 0,0 0 1 0 0,0 0 0 0 0,0 0-1 0 0,0 0 1 0 0,0 0 0 0 0,0 0-1 0 0,-1 0 1 0 0,1 0-1 0 0,0 0 1 0 0,0 0 0 0 0,0 0-1 0 0,0 1 1 0 0,0-1-1 0 0,0 0 1 0 0,0 0 0 0 0,0 0-1 0 0,0 0 1 0 0,0 0 0 0 0,0 0-1 0 0,0 0 1 0 0,0 0-1 0 0,0 0 1 0 0,-1 0 0 0 0,1 0-1 0 0,0 0 1 0 0,0 0-1 0 0,0 0 1 0 0,0 0 0 0 0,0 0-1 0 0,0 0 1 0 0,0 0 0 0 0,0 0-1 0 0,0 0 1 0 0,0 0-1 0 0,0 0 1 0 0,-1 0 0 0 0,1 0-1 0 0,0 0 1 0 0,0 0-1 0 0,0 0 1 0 0,0 0 0 0 0,0-1-1 0 0,0 1 1 0 0,0 0 0 0 0,0 0-1 0 0,0 0 1 0 0,0 0-1 0 0,0 0 1 0 0,0 0 0 0 0,0 0-1 0 0,0 0 1 0 0,0 0-1 0 0,0 0 1 0 0,0 0 0 0 0,0 0-1 0 0,0 0 1 0 0,0 0 0 0 0,0 0 7 0 0,-3-2-176 0 0,1 0 0 0 0,0 1 0 0 0,-1 0 1 0 0,1 0-1 0 0,-1 0 0 0 0,1 0 1 0 0,-1 0-1 0 0,1 0 0 0 0,-1 0 0 0 0,0 1 1 0 0,-1-1 175 0 0,1 1-85 0 0,-1-1 0 0 0,0 0 0 0 0,1 0 0 0 0,-1 0 0 0 0,-1-2 85 0 0,-17-11-32 0 0,19 11 42 0 0,-1 0 0 0 0,1 0 0 0 0,-1 1 0 0 0,0 0 0 0 0,0 0 0 0 0,0 0 0 0 0,0 0 0 0 0,-2 0-10 0 0,1 0 18 0 0,0 0 0 0 0,0-1 0 0 0,1 1 0 0 0,-1-1 0 0 0,1 0 1 0 0,0 0-1 0 0,0-1 0 0 0,-1 0-18 0 0,4 3 39 0 0,-11-16 488 0 0,9 17-166 0 0,2 1-13 0 0,1-4-19 0 0,1 4-283 0 0,0-1 0 0 0,-1 0-1 0 0,1 0 1 0 0,0 0 0 0 0,-1 1-1 0 0,1-1 1 0 0,0 0-1 0 0,0 0 1 0 0,-1 0 0 0 0,1 0-1 0 0,0 0 1 0 0,0-1-46 0 0,7 2 211 0 0,13 2 14 0 0,-12-3-49 0 0,0 2 0 0 0,0-1-1 0 0,-1 1 1 0 0,1 1-1 0 0,4 1-175 0 0,32 10 167 0 0,-39-12-156 0 0,1 0 0 0 0,-1-1 0 0 0,1 0 0 0 0,3 0-11 0 0,-2 0 26 0 0,0 1 0 0 0,7 1-26 0 0,-10-2 4 0 0,-1 1 0 0 0,1 0 0 0 0,-1 0 1 0 0,1 0-1 0 0,-1 0 0 0 0,0 0 0 0 0,0 1-4 0 0,-1-1-11 0 0,0 0-1 0 0,1-1 1 0 0,-1 1-1 0 0,0-1 1 0 0,1 0-1 0 0,-1 0 1 0 0,3 0 11 0 0,11 5-136 0 0,27 10-481 0 0,-43-16 610 0 0,0 1-1 0 0,0-1 1 0 0,-1 1 0 0 0,1-1 0 0 0,0 1 0 0 0,0 0 0 0 0,-1-1 0 0 0,1 1-1 0 0,0 0 1 0 0,-1 0 7 0 0,1-1-8 0 0,-1 1 0 0 0,1 0 0 0 0,0-1 0 0 0,-1 1 0 0 0,1-1 0 0 0,0 1 0 0 0,-1-1 0 0 0,1 1 0 0 0,0-1 0 0 0,0 1 8 0 0,0 0-11 0 0,0-1 0 0 0,0 0 0 0 0,0 1 0 0 0,0-1-1 0 0,0 0 1 0 0,0 1 0 0 0,0-1 0 0 0,0 0 0 0 0,0 0 0 0 0,0 0 0 0 0,0 0 0 0 0,0 0 0 0 0,0 0 0 0 0,0 0 0 0 0,0 0 0 0 0,0 0 0 0 0,0 0 0 0 0,1-1 11 0 0,2 0-7 0 0,0 1 1 0 0,0 0-1 0 0,0 0 0 0 0,0 0 1 0 0,0 0-1 0 0,0 0 0 0 0,0 1 1 0 0,0 0-1 0 0,2 0 7 0 0,2 1-57 0 0,-7-2 51 0 0,0 0 8 0 0,-1 0 0 0 0,0 0-1 0 0,0 0 1 0 0,0 0-1 0 0,1 0 1 0 0,-1 0 0 0 0,0 1-1 0 0,0-1 1 0 0,1 0 0 0 0,-1 0-1 0 0,0 0 1 0 0,0 0-1 0 0,0 0 1 0 0,1 0 0 0 0,-1 0-1 0 0,0 1 1 0 0,0-1 0 0 0,0 0-1 0 0,0 0 1 0 0,1 0-1 0 0,-1 0 1 0 0,0 1 0 0 0,0-1-1 0 0,0 0 1 0 0,0 0 0 0 0,0 0-1 0 0,0 1 1 0 0,0-1-1 0 0,1 0 1 0 0,-1 0 0 0 0,0 0-1 0 0,0 1-1 0 0,0-1-1 0 0,0 0 0 0 0,0 0 0 0 0,0-1 0 0 0,0 1 0 0 0,0 0 1 0 0,-1 0-1 0 0,1 0 0 0 0,0 0 0 0 0,0 0 0 0 0,0 0 0 0 0,0 0 0 0 0,0 0 0 0 0,0 0 0 0 0,0 0 0 0 0,0 0 0 0 0,0 0 0 0 0,0 0 0 0 0,0 0 0 0 0,0 0 0 0 0,0 0 0 0 0,0 0 0 0 0,0 0 0 0 0,0-1 0 0 0,0 1 0 0 0,1 0 0 0 0,-1 0 0 0 0,0 0 0 0 0,0 0 0 0 0,0 0 1 0 0,0 0-1 0 0,0 0 0 0 0,0 0 0 0 0,0 0 0 0 0,0 0 0 0 0,0 0 0 0 0,0 0 0 0 0,0 0 0 0 0,0 0 0 0 0,0 0 0 0 0,0 0 0 0 0,0 0 0 0 0,0 0 0 0 0,0 0 0 0 0,0 0 0 0 0,0 0 0 0 0,0 0 0 0 0,0 0 0 0 0,0 0 0 0 0,1 0 1 0 0,2 1-160 0 0,3 2 194 0 0,-4-2 32 0 0,-2-1-56 0 0,0 0 0 0 0,0 0-1 0 0,0 0 1 0 0,0 0-1 0 0,0 0 1 0 0,0 0-1 0 0,0 1 1 0 0,1-1-1 0 0,-1 0 1 0 0,0 0-1 0 0,0 0 1 0 0,0 0-1 0 0,0 0 1 0 0,0 0-1 0 0,0 0 1 0 0,0 1-1 0 0,0-1 1 0 0,0 0-1 0 0,0 0 1 0 0,0 0-1 0 0,0 0 1 0 0,0 0-1 0 0,1 0 1 0 0,-1 1-1 0 0,0-1 1 0 0,0 0-1 0 0,0 0 1 0 0,0 0-1 0 0,0 0 1 0 0,0 0-1 0 0,-1 1 1 0 0,1-1-1 0 0,0 0 1 0 0,0 0-1 0 0,0 0 1 0 0,0 0-1 0 0,0 0 1 0 0,0 0-1 0 0,0 1 1 0 0,0-1-1 0 0,0 0 1 0 0,0 0-1 0 0,0 0 1 0 0,0 0-1 0 0,0 0 1 0 0,-1 0-1 0 0,1 0 1 0 0,0 0-1 0 0,0 1 1 0 0,0-1-1 0 0,0 0 1 0 0,0 0-1 0 0,0 0 1 0 0,0 0 0 0 0,-1 0-1 0 0,1 0 1 0 0,0 0-1 0 0,0 0 1 0 0,0 0-1 0 0,0 0 1 0 0,0 0-1 0 0,-1 0-9 0 0,-1 2 16 0 0,1 0 0 0 0,-1 1 0 0 0,0-1 0 0 0,0 0 0 0 0,1 1 0 0 0,0 0 0 0 0,-1-1 0 0 0,1 1-16 0 0,-3 4 21 0 0,-12 22 33 0 0,-11 19 52 0 0,20-34-120 0 0,-20 41-146 0 0,27-53 150 0 0,-3 3 2 0 0,1 1 0 0 0,0-1-1 0 0,0 1 1 0 0,0 0 0 0 0,1 0 0 0 0,0 0 0 0 0,-1 3 8 0 0,19-39-2127 0 0,35-84 1780 0 0,-45 102 775 0 0,-6 11-144 0 0,-1 2-4 0 0,-3 7 123 0 0,-18 28 105 0 0,12-19-307 0 0,0 0 1 0 0,-3 9-202 0 0,7-11-56 0 0,0 0 0 0 0,1 0 1 0 0,1 0-1 0 0,0 1 0 0 0,2 0 0 0 0,-1-1 0 0 0,2 7 56 0 0,-1-18-496 0 0,2-8-465 0 0,-1 2 918 0 0,1 0 0 0 0,0 0 0 0 0,-1 0 1 0 0,0-1-1 0 0,1 1 0 0 0,-1 0 0 0 0,0 0 1 0 0,0 0-1 0 0,0-1 43 0 0,-2-23 134 0 0,1 19-77 0 0,-1-2 33 0 0,0-1-1 0 0,-1 0 1 0 0,0 1-1 0 0,0 0 1 0 0,-1 0-1 0 0,-5-8-89 0 0,5 8 95 0 0,-8-14 249 0 0,-1 1 1 0 0,-9-12-345 0 0,21 31 30 0 0,-1 1 1 0 0,0 0-1 0 0,0 0 1 0 0,0 0-1 0 0,0 0 1 0 0,0 0-1 0 0,0 0 1 0 0,0 0-1 0 0,0 1 1 0 0,-1-1-1 0 0,1 1 1 0 0,-1 0-1 0 0,1 0 0 0 0,-1 0 1 0 0,1 0-1 0 0,-1 0 1 0 0,0 0-1 0 0,1 1 1 0 0,-1-1-1 0 0,0 1 1 0 0,0 0-1 0 0,0-1 1 0 0,1 1-1 0 0,-1 1 1 0 0,0-1-1 0 0,0 0 1 0 0,1 1-1 0 0,-1-1 1 0 0,0 1-1 0 0,0 0 1 0 0,1 0-1 0 0,-1 0 1 0 0,1 0-1 0 0,-1 1 1 0 0,1-1-1 0 0,0 1 1 0 0,-1-1-1 0 0,0 2-30 0 0,-6 5 35 0 0,0 0 0 0 0,0 1-1 0 0,1 0 1 0 0,0 0-1 0 0,0 1 1 0 0,1 1-1 0 0,1-1 1 0 0,0 1-1 0 0,-1 1-34 0 0,3-3 32 0 0,1-1-1 0 0,0 1 1 0 0,0-1-1 0 0,1 1 1 0 0,0 1-32 0 0,1-6 3 0 0,0 1 0 0 0,1-1 0 0 0,0 1 1 0 0,0-1-1 0 0,0 1 0 0 0,0 0 0 0 0,1-1 0 0 0,-1 1 0 0 0,1-1 1 0 0,1 4-4 0 0,-1-6-49 0 0,0-1 1 0 0,0 1 0 0 0,-1 0-1 0 0,1 0 1 0 0,0-1-1 0 0,0 1 1 0 0,1-1 0 0 0,-1 1-1 0 0,0-1 1 0 0,0 1 0 0 0,1-1 48 0 0,-2-1-17 0 0,1 1 0 0 0,-1-1 1 0 0,1 0-1 0 0,-1 1 0 0 0,1-1 0 0 0,-1 0 1 0 0,1 1-1 0 0,0-1 0 0 0,-1 0 1 0 0,1 0-1 0 0,-1 0 0 0 0,1 0 0 0 0,0 0 1 0 0,-1 1-1 0 0,1-1 0 0 0,0 0 1 0 0,-1 0-1 0 0,1 0 0 0 0,-1-1 0 0 0,1 1 1 0 0,0 0-1 0 0,-1 0 0 0 0,1 0 0 0 0,0 0 1 0 0,-1-1-1 0 0,1 1 0 0 0,-1 0 1 0 0,1 0-1 0 0,-1-1 0 0 0,1 1 0 0 0,-1 0 1 0 0,1-1 16 0 0,2-1-19 0 0,-1 0 0 0 0,0-1 0 0 0,0 1 0 0 0,0-1 0 0 0,0 1 0 0 0,0-1 0 0 0,0 0 0 0 0,-1 1 0 0 0,1-1 0 0 0,-1 0 0 0 0,1-2 19 0 0,1-5-109 0 0,0-1-1 0 0,1-8 110 0 0,-1 6-23 0 0,0-3 72 0 0,-1 0 1 0 0,-1 0-1 0 0,0 0 0 0 0,-1-1 1 0 0,-1 1-1 0 0,0-2-49 0 0,1 16 30 0 0,-1-1 1 0 0,1 0-1 0 0,0 0 1 0 0,-1 1-1 0 0,0-1 1 0 0,0 0-1 0 0,1 1 1 0 0,-2-1-1 0 0,1 1 1 0 0,-1-3-31 0 0,1 4 13 0 0,0 0 1 0 0,1 0-1 0 0,-1 1 1 0 0,0-1-1 0 0,0 0 1 0 0,0 0-1 0 0,0 1 1 0 0,0-1-1 0 0,0 1 1 0 0,0-1-1 0 0,0 1 1 0 0,0-1-1 0 0,0 1 1 0 0,0-1-1 0 0,0 1 1 0 0,0 0-1 0 0,0 0 1 0 0,0-1-1 0 0,0 1 1 0 0,0 0-1 0 0,-1 0 1 0 0,1 0-1 0 0,0 0 1 0 0,0 1-1 0 0,0-1 1 0 0,0 0-1 0 0,-1 1-13 0 0,-1-1 32 0 0,1 1-1 0 0,-1 0 1 0 0,0 0-1 0 0,1 0 1 0 0,-1 1-1 0 0,1-1 0 0 0,0 1 1 0 0,-1-1-1 0 0,1 1 1 0 0,0 0-1 0 0,0 0 0 0 0,0 0 1 0 0,0 0-32 0 0,-5 6 27 0 0,0 1-1 0 0,-4 7-26 0 0,3-4-49 0 0,-6 7 34 0 0,2 1 1 0 0,-2 4 14 0 0,10-17 38 0 0,0 1 0 0 0,1-1 0 0 0,0 1 1 0 0,1 0-1 0 0,-1 0 0 0 0,2 0 0 0 0,-2 8-38 0 0,3-14-9 0 0,0 0 0 0 0,0 0-1 0 0,0 0 1 0 0,0 0-1 0 0,0 0 1 0 0,0 0 0 0 0,1 0-1 0 0,-1 0 1 0 0,1-1 0 0 0,-1 1-1 0 0,1 0 1 0 0,0 0 0 0 0,0 0-1 0 0,-1-1 1 0 0,1 1-1 0 0,1 0 10 0 0,-2-1-25 0 0,1-1 0 0 0,0 1-1 0 0,0 0 1 0 0,0 0-1 0 0,0-1 1 0 0,0 1 0 0 0,0-1-1 0 0,0 1 1 0 0,0-1-1 0 0,0 1 1 0 0,0-1-1 0 0,0 1 1 0 0,0-1 0 0 0,0 0-1 0 0,0 0 1 0 0,0 0-1 0 0,0 1 1 0 0,0-1 0 0 0,0 0-1 0 0,0 0 1 0 0,1 0-1 0 0,-1-1 1 0 0,0 1-1 0 0,0 0 1 0 0,0 0 0 0 0,0-1-1 0 0,0 1 1 0 0,0 0-1 0 0,0-1 26 0 0,5-1-45 0 0,-1-1-1 0 0,1 0 1 0 0,-1 0-1 0 0,0 0 1 0 0,0-1-1 0 0,0 0 0 0 0,-1 0 1 0 0,1 0-1 0 0,-1 0 1 0 0,1-3 45 0 0,10-11-102 0 0,0-1 0 0 0,-1-2 102 0 0,-5 7 62 0 0,6-7 137 0 0,0-5-199 0 0,-11 20 8 0 0,-1-1 1 0 0,0 0-1 0 0,0 0 1 0 0,0 0-1 0 0,-1 0 0 0 0,0-3-8 0 0,-2 5 165 0 0,-3 5-6 0 0,-6 6 98 0 0,6-4-200 0 0,-7 5-27 0 0,0 2 1 0 0,0-1 0 0 0,1 1-1 0 0,0 1 1 0 0,1-1 0 0 0,-4 7-31 0 0,2-3 16 0 0,3-4 9 0 0,1-1-1 0 0,-1 2 1 0 0,2-1 0 0 0,-1 1-1 0 0,2-1 1 0 0,-3 7-25 0 0,6-13-75 0 0,-1 1 1 0 0,1 1 0 0 0,-1-1 1 0 0,1 1-1 0 0,0 1 74 0 0,1-5 7 0 0,0 0 0 0 0,0 0 1 0 0,0 1-1 0 0,0-1 0 0 0,0 0 0 0 0,0 0 0 0 0,0 0 1 0 0,0 0-1 0 0,1 0 0 0 0,-1 0 0 0 0,0 0 0 0 0,1 0 1 0 0,-1 0-1 0 0,1 0 0 0 0,-1 0 0 0 0,1 0 0 0 0,-1 0 1 0 0,1 0-1 0 0,-1 0 0 0 0,1-1 0 0 0,1 2-7 0 0,-2-2-34 0 0,1 1-1 0 0,0-1 0 0 0,0 1 1 0 0,0-1-1 0 0,0 0 0 0 0,-1 0 1 0 0,1 1-1 0 0,0-1 0 0 0,0 0 1 0 0,0 0-1 0 0,0 0 1 0 0,0 0-1 0 0,0 0 0 0 0,0 0 1 0 0,0 0-1 0 0,0 0 35 0 0,15-4-446 0 0,-11 2 415 0 0,1-1-1 0 0,0 0 1 0 0,-1 0 0 0 0,0 0 0 0 0,0 0-1 0 0,0-1 1 0 0,0 0 0 0 0,0 0-1 0 0,-1-1 1 0 0,0 1 0 0 0,2-3 31 0 0,6-9-153 0 0,-1 0 1 0 0,8-16 152 0 0,-16 27 25 0 0,1-3-5 0 0,0 0 1 0 0,0 0-1 0 0,-1-1 1 0 0,-1 1-1 0 0,1-1 1 0 0,-1 0-1 0 0,-1 1 1 0 0,1-6-21 0 0,-2 13 17 0 0,1 0 0 0 0,-1 0 0 0 0,0 0 0 0 0,0-1 0 0 0,0 1 1 0 0,0 0-1 0 0,-1 0 0 0 0,1 0 0 0 0,0-1 0 0 0,0 1 0 0 0,-1 0 0 0 0,1 0 1 0 0,0 0-1 0 0,-1 0 0 0 0,1 0 0 0 0,-1 0 0 0 0,0-1-17 0 0,1 2 16 0 0,-1-1 1 0 0,0 1-1 0 0,1-1 1 0 0,-1 1-1 0 0,0-1 1 0 0,0 1-1 0 0,1-1 0 0 0,-1 1 1 0 0,0 0-1 0 0,0 0 1 0 0,1-1-1 0 0,-1 1 0 0 0,0 0 1 0 0,0 0-1 0 0,0 0 1 0 0,0 0-1 0 0,0 0 0 0 0,1 0 1 0 0,-1 0-1 0 0,0 0 1 0 0,0 0-1 0 0,0 0 0 0 0,0 0 1 0 0,1 1-1 0 0,-1-1-16 0 0,-6 2 50 0 0,1 0-1 0 0,0 0 0 0 0,-1 1 1 0 0,1-1-1 0 0,0 2 0 0 0,1-1 1 0 0,-2 2-50 0 0,-12 8 203 0 0,-8 9-203 0 0,7-7 7 0 0,-84 62 191 0 0,97-72-299 0 0,10-8-275 0 0,11-9 85 0 0,-7 7 288 0 0,-1-1 1 0 0,-1 0-1 0 0,1 0 1 0 0,-1 0-1 0 0,0-1 1 0 0,1-1 2 0 0,5-9 109 0 0,8-18-109 0 0,-11 18 6 0 0,-1 0 0 0 0,0 0 0 0 0,-1 0 0 0 0,0-3-6 0 0,-6 18 9 0 0,1 1 0 0 0,-1-1 0 0 0,0 1 0 0 0,0-1 0 0 0,0 1 0 0 0,0-1 0 0 0,0 1 0 0 0,0-1 0 0 0,0 1 0 0 0,-1-1-9 0 0,1 2 5 0 0,0-1 1 0 0,0 1-1 0 0,0 0 0 0 0,0-1 0 0 0,-1 1 1 0 0,1-1-1 0 0,0 1 0 0 0,0 0 1 0 0,0 0-1 0 0,-1-1 0 0 0,1 1 0 0 0,0 0 1 0 0,0-1-1 0 0,-1 1 0 0 0,1 0 0 0 0,0 0 1 0 0,-1 0-1 0 0,1-1 0 0 0,0 1 0 0 0,-1 0 1 0 0,1 0-1 0 0,0 0 0 0 0,-1 0 0 0 0,1 0 1 0 0,-1-1-1 0 0,1 1 0 0 0,0 0 0 0 0,-1 0 1 0 0,1 0-1 0 0,0 0 0 0 0,-1 0 0 0 0,1 0 1 0 0,-1 0-1 0 0,1 1 0 0 0,0-1 0 0 0,-1 0 1 0 0,1 0-1 0 0,0 0 0 0 0,-1 0 0 0 0,1 0-5 0 0,-2 1 9 0 0,0 0 0 0 0,0 0-1 0 0,0 0 1 0 0,0 0 0 0 0,0 0-1 0 0,1 1 1 0 0,-1-1 0 0 0,0 0-1 0 0,0 2-8 0 0,-14 15 68 0 0,11-12-44 0 0,-12 16 83 0 0,2 1 0 0 0,0 1 0 0 0,-1 4-107 0 0,0 1 80 0 0,14-26-74 0 0,-5 9 16 0 0,0 0 1 0 0,0 3-23 0 0,6-12 13 0 0,0 0 0 0 0,0 0 0 0 0,0 0 0 0 0,0 0 0 0 0,0 0 0 0 0,1 0 0 0 0,0 0 0 0 0,-1 1 0 0 0,1-1 0 0 0,0 0 0 0 0,0 0 0 0 0,1 1-13 0 0,-1-4-5 0 0,0 1-1 0 0,0 0 1 0 0,0-1 0 0 0,0 1-1 0 0,1-1 1 0 0,-1 1 0 0 0,0 0-1 0 0,1-1 1 0 0,-1 1 0 0 0,0-1-1 0 0,1 1 1 0 0,-1-1 0 0 0,0 1 0 0 0,1-1-1 0 0,-1 1 1 0 0,1-1 5 0 0,-1 0-15 0 0,0 1-1 0 0,1-1 1 0 0,-1 0 0 0 0,0 0-1 0 0,1 0 1 0 0,-1 0 0 0 0,0 0 0 0 0,1 0-1 0 0,-1 0 1 0 0,1 1 0 0 0,-1-1-1 0 0,0 0 1 0 0,1 0 0 0 0,-1 0 0 0 0,0 0-1 0 0,1 0 1 0 0,-1-1 0 0 0,1 1-1 0 0,-1 0 1 0 0,0 0 15 0 0,2 0-53 0 0,-1-1-1 0 0,0 0 1 0 0,0 1-1 0 0,0-1 0 0 0,1 0 1 0 0,-1 0-1 0 0,0 1 1 0 0,0-1-1 0 0,0 0 1 0 0,0 0-1 0 0,0 0 0 0 0,0-1 54 0 0,27-40-482 0 0,-2-1-1 0 0,-3-1 483 0 0,19-30 1104 0 0,-42 74-1095 0 0,0 0 1 0 0,0 0-1 0 0,0 0 1 0 0,0 0-1 0 0,0 0 1 0 0,0 0-1 0 0,0 0 0 0 0,0 0 1 0 0,0-1-1 0 0,0 1 1 0 0,0 0-1 0 0,0 0 0 0 0,1 0 1 0 0,-1 0-1 0 0,0 0 1 0 0,0 0-1 0 0,0 0 1 0 0,0 0-1 0 0,0 0 0 0 0,0 0 1 0 0,0 0-1 0 0,-1-1 1 0 0,1 1-1 0 0,0 0 0 0 0,0 0 1 0 0,0 0-1 0 0,0 0 1 0 0,0 0-1 0 0,0 0 1 0 0,0 0-1 0 0,0 0 0 0 0,0 0 1 0 0,0 0-1 0 0,0 0 1 0 0,0 0-1 0 0,0 0 0 0 0,0-1 1 0 0,0 1-1 0 0,0 0 1 0 0,0 0-10 0 0,-4-1 204 0 0,-5 2-37 0 0,7 1-161 0 0,0-1 0 0 0,0 0 0 0 0,0 0 0 0 0,1 1 0 0 0,-1-1 0 0 0,1 1 0 0 0,-1 0 0 0 0,1-1 0 0 0,-1 1 0 0 0,1 0 0 0 0,-1 0-6 0 0,1 1 1 0 0,-10 12 68 0 0,2 1 1 0 0,0 0-1 0 0,1 1 1 0 0,0 0 0 0 0,2 0-1 0 0,0 0 1 0 0,-1 6-70 0 0,5-14 48 0 0,0 0 0 0 0,1 1 0 0 0,-1 8-48 0 0,2-13-15 0 0,0 0 0 0 0,0-1 0 0 0,1 1 0 0 0,-1 0 0 0 0,1 0 0 0 0,0 0 0 0 0,0-1 0 0 0,2 3 15 0 0,-2-4-13 0 0,0 0 1 0 0,1-1-1 0 0,0 1 1 0 0,-1-1 0 0 0,1 0-1 0 0,0 1 1 0 0,0-1-1 0 0,0 0 1 0 0,1 0 0 0 0,-1 0-1 0 0,3 1 13 0 0,-4-2-13 0 0,0 0 0 0 0,1 0-1 0 0,0 0 1 0 0,-1 0 0 0 0,1-1 0 0 0,0 1-1 0 0,-1 0 1 0 0,1-1 0 0 0,0 1 0 0 0,-1-1 0 0 0,1 0-1 0 0,0 0 1 0 0,0 1 0 0 0,0-1 0 0 0,-1 0-1 0 0,1-1 1 0 0,0 1 0 0 0,0 0 0 0 0,1-1 13 0 0,6-3-131 0 0,-1 0 0 0 0,1-1 1 0 0,-1 0-1 0 0,0-1 0 0 0,0 0 1 0 0,7-6 130 0 0,0-1-7 0 0,-1 0-70 0 0,1-1 0 0 0,-1 0 1 0 0,3-7 76 0 0,20-20 0 0 0,-37 41 4 0 0,1-1 0 0 0,0 0 1 0 0,1 0-1 0 0,-1 1 0 0 0,0-1 0 0 0,0 0 0 0 0,0 1 0 0 0,0-1 0 0 0,1 1-4 0 0,-2 0 5 0 0,0 0 0 0 0,0 0 0 0 0,0 0 0 0 0,0 0 1 0 0,0 0-1 0 0,0 0 0 0 0,0-1 0 0 0,1 1 0 0 0,-1 0 0 0 0,0 0 0 0 0,0 0 1 0 0,0 0-1 0 0,0 0 0 0 0,0 0 0 0 0,0 1 0 0 0,0-1 0 0 0,1 0 1 0 0,-1 0-1 0 0,0 0 0 0 0,0 0 0 0 0,0 0 0 0 0,0 0 0 0 0,0 0 0 0 0,0 0 1 0 0,0 0-1 0 0,0 0 0 0 0,1 0 0 0 0,-1 0 0 0 0,0 0 0 0 0,0 0 0 0 0,0 0 1 0 0,0 1-1 0 0,0-1-5 0 0,0 0 20 0 0,0 0-1 0 0,0 1 1 0 0,0-1 0 0 0,0 1 0 0 0,0-1-1 0 0,0 1 1 0 0,0-1 0 0 0,0 0 0 0 0,-1 1-1 0 0,1-1 1 0 0,0 1 0 0 0,0-1 0 0 0,0 0-1 0 0,0 1 1 0 0,-1-1-20 0 0,-5 11 82 0 0,-2 3 31 0 0,0 1 0 0 0,1 0 1 0 0,-3 10-114 0 0,8-17 54 0 0,-1 0 1 0 0,1 0-1 0 0,1 0 1 0 0,-1 0 0 0 0,1 5-55 0 0,1-10-32 0 0,0 0 0 0 0,1 0 0 0 0,-1 0-1 0 0,0 1 1 0 0,1-1 0 0 0,0 0 0 0 0,0 0 0 0 0,0 0 0 0 0,0 0 0 0 0,0 0 0 0 0,1 0 0 0 0,-1 0 0 0 0,1-1 0 0 0,0 1 0 0 0,1 1 32 0 0,-2-3-54 0 0,-1 0 0 0 0,1 0 0 0 0,0-1 1 0 0,0 1-1 0 0,0 0 0 0 0,0-1 0 0 0,0 1 1 0 0,0 0-1 0 0,0-1 0 0 0,0 1 1 0 0,0-1-1 0 0,0 0 0 0 0,0 1 0 0 0,0-1 1 0 0,0 0-1 0 0,1 1 0 0 0,-1-1 1 0 0,0 0-1 0 0,0 0 0 0 0,0 0 0 0 0,0 0 1 0 0,0 0-1 0 0,1-1 0 0 0,-1 1 0 0 0,0 0 1 0 0,0 0-1 0 0,0-1 0 0 0,0 1 1 0 0,0-1-1 0 0,0 1 0 0 0,0-1 0 0 0,0 1 1 0 0,0-1-1 0 0,0 1 0 0 0,0-1 1 0 0,0 0-1 0 0,0 0 0 0 0,0 0 0 0 0,0 0 54 0 0,6-7-113 0 0,1-1 0 0 0,-2 1-1 0 0,0-1 1 0 0,0 0 0 0 0,0-1-1 0 0,-1 1 1 0 0,0-1 0 0 0,0-2 113 0 0,6-10 4 0 0,-8 18 90 0 0,-1 0-1 0 0,1 0 1 0 0,-1-1-1 0 0,0 1 0 0 0,-1 0 1 0 0,1-1-1 0 0,0-3-93 0 0,-3 7 362 0 0,0 2-77 0 0,-6 7 92 0 0,-7 10-105 0 0,14-18-266 0 0,-11 17 98 0 0,1 1-1 0 0,0 0 1 0 0,2 0 0 0 0,0 1 0 0 0,-1 5-104 0 0,7-19 2 0 0,1 0 1 0 0,0 0-1 0 0,0-1 1 0 0,0 1 0 0 0,0 0-1 0 0,1 0 1 0 0,0 0-1 0 0,0 0 1 0 0,0 0-1 0 0,0 0 1 0 0,1 0 0 0 0,0-1-1 0 0,0 2-2 0 0,-1-6-15 0 0,0 1 1 0 0,0 0-1 0 0,1-1 0 0 0,-1 1 1 0 0,0 0-1 0 0,0 0 0 0 0,1-1 1 0 0,-1 1-1 0 0,0-1 0 0 0,1 1 0 0 0,-1 0 1 0 0,1-1-1 0 0,-1 1 0 0 0,1-1 1 0 0,-1 1-1 0 0,1-1 0 0 0,-1 1 1 0 0,1-1-1 0 0,0 1 0 0 0,-1-1 0 0 0,1 0 1 0 0,0 1-1 0 0,-1-1 0 0 0,1 0 1 0 0,0 0-1 0 0,-1 1 0 0 0,1-1 1 0 0,0 0-1 0 0,-1 0 0 0 0,1 0 0 0 0,0 0 1 0 0,0 0-1 0 0,-1 0 0 0 0,1 0 1 0 0,0 0-1 0 0,0 0 0 0 0,-1 0 1 0 0,1-1-1 0 0,0 1 0 0 0,-1 0 1 0 0,1 0-1 0 0,0-1 15 0 0,3-1-76 0 0,1 0 0 0 0,-1 0 1 0 0,0-1-1 0 0,0 0 0 0 0,0 0 1 0 0,0-1 75 0 0,3-1 0 0 0,-1 0-6 0 0,0 0 0 0 0,-1 0-1 0 0,1 0 1 0 0,-1-1 0 0 0,-1 1 0 0 0,1-1-1 0 0,-1 0 1 0 0,0-1 0 0 0,0 1 0 0 0,-1-1-1 0 0,0 0 1 0 0,0 0 0 0 0,2-6 6 0 0,0-2 28 0 0,2-10-88 0 0,-6 23 67 0 0,-1-1 1 0 0,0 1-1 0 0,0 0 0 0 0,0 0 1 0 0,0 0-1 0 0,0 0 0 0 0,0-1 1 0 0,-1 1-1 0 0,1 0 0 0 0,-1-1-7 0 0,1 2 13 0 0,0 1 0 0 0,0 0 0 0 0,-1 0-1 0 0,1-1 1 0 0,0 1 0 0 0,0 0 0 0 0,0 0 0 0 0,0-1-1 0 0,-1 1 1 0 0,1 0 0 0 0,0 0 0 0 0,0 0 0 0 0,0-1-1 0 0,-1 1 1 0 0,1 0 0 0 0,0 0 0 0 0,0 0 0 0 0,-1 0-1 0 0,1 0 1 0 0,0-1 0 0 0,0 1 0 0 0,-1 0 0 0 0,1 0-1 0 0,0 0 1 0 0,0 0 0 0 0,-1 0 0 0 0,1 0 0 0 0,0 0-1 0 0,-1 0 1 0 0,1 0 0 0 0,0 0 0 0 0,0 0 0 0 0,-1 0-1 0 0,1 0 1 0 0,0 0 0 0 0,-1 0 0 0 0,1 1 0 0 0,0-1-1 0 0,0 0-12 0 0,-1 0 20 0 0,0 0 0 0 0,1 1 0 0 0,-1-1 0 0 0,0 0-1 0 0,1 1 1 0 0,-1-1 0 0 0,0 1 0 0 0,1-1 0 0 0,-1 1-1 0 0,1-1 1 0 0,-1 1 0 0 0,1-1 0 0 0,-1 1 0 0 0,1-1-1 0 0,-1 1-19 0 0,1 0 43 0 0,0 0-26 0 0,-1 0-1 0 0,1 0 1 0 0,-1 0 0 0 0,1 0 0 0 0,-1 0 0 0 0,1 1-1 0 0,0-1 1 0 0,0 0 0 0 0,0 0 0 0 0,-1 0-1 0 0,1 1 1 0 0,0-1 0 0 0,1 0 0 0 0,-1 0-1 0 0,0 0 1 0 0,0 1-17 0 0,0 4 14 0 0,0 0 0 0 0,0 0-1 0 0,0 0 1 0 0,-1-1 0 0 0,0 1-1 0 0,-1 3-13 0 0,-2 10-19 0 0,4-12-4 0 0,-1 1 0 0 0,1-1 1 0 0,1 1-1 0 0,-1-1 0 0 0,1 0 1 0 0,1 5 22 0 0,-1-6-151 0 0,0-4 103 0 0,-1-1 0 0 0,1 1 0 0 0,-1 0 0 0 0,1-1 0 0 0,0 1 1 0 0,-1-1-1 0 0,2 2 48 0 0,2 4-41 0 0,6-8-526 0 0,-10 1 565 0 0,0 0 0 0 0,0 0 0 0 0,1-1 0 0 0,-1 1 0 0 0,0 0 0 0 0,0 0 0 0 0,0-1 0 0 0,0 1 0 0 0,0 0 0 0 0,1 0 0 0 0,-1 0 0 0 0,0-1 0 0 0,0 1 0 0 0,1 0 0 0 0,-1 0 0 0 0,0 0 0 0 0,0 0 0 0 0,1-1 0 0 0,-1 1 0 0 0,0 0 0 0 0,0 0 0 0 0,1 0 0 0 0,-1 0 2 0 0,2 4 243 0 0,-2-4-241 0 0,0 1 1 0 0,0-1-1 0 0,0 0 0 0 0,0 0 1 0 0,0 1-1 0 0,0-1 0 0 0,0 0 1 0 0,0 0-1 0 0,0 1 1 0 0,0-1-1 0 0,0 0 0 0 0,0 0 1 0 0,0 1-1 0 0,1-1 0 0 0,-1 0 1 0 0,0 0-1 0 0,0 1 0 0 0,0-1 1 0 0,0 0-1 0 0,0 0 0 0 0,1 0 1 0 0,-1 1-1 0 0,0-1 1 0 0,0 0-1 0 0,1 0 0 0 0,-1 0 1 0 0,0 0-1 0 0,0 0 0 0 0,0 1 1 0 0,1-1-1 0 0,-1 0 0 0 0,0 0 1 0 0,0 0-1 0 0,1 0 0 0 0,-1 0 1 0 0,0 0-1 0 0,1 0 1 0 0,-1 0-1 0 0,0 0 0 0 0,0 0 1 0 0,1 0-1 0 0,-1 0 0 0 0,0 0 1 0 0,0 0-1 0 0,1 0 0 0 0,-1 0 1 0 0,0 0-1 0 0,0 0 1 0 0,1-1-1 0 0,-1 1-2 0 0,15-12-53 0 0,-17 14 22 0 0,0-2-140 0 0,3-1-177 0 0,1 1 101 0 0,-1 3 333 0 0,0-2-62 0 0,-1 0-1 0 0,0 0 1 0 0,0-1-1 0 0,1 1 1 0 0,-1 0-1 0 0,1 0 1 0 0,-1 0-1 0 0,1-1 1 0 0,0 2-24 0 0,12 19 261 0 0,-7-17-261 0 0,1 3 96 0 0,-6-6-84 0 0,1 0 0 0 0,-1 0-1 0 0,0 0 1 0 0,1 0 0 0 0,-1 0 0 0 0,1 0 0 0 0,-1 0-1 0 0,2 0-11 0 0,7 4-52 0 0,-9-5 57 0 0,-1 1 0 0 0,1-1 0 0 0,-1 0 0 0 0,1 0 0 0 0,0 0 0 0 0,-1 0 0 0 0,1 0 0 0 0,-1 0 0 0 0,1 0 0 0 0,0 0 0 0 0,-1 0 1 0 0,1 0-1 0 0,0 0 0 0 0,-1 0 0 0 0,1 0 0 0 0,-1 0 0 0 0,1 0-5 0 0,8-1 46 0 0,-5 2 8 0 0,12 4 114 0 0,-15-5-164 0 0,-1 0 1 0 0,1 1-1 0 0,-1-1 1 0 0,1 0-1 0 0,-1 0 1 0 0,0 1-1 0 0,1-1 1 0 0,-1 0-1 0 0,1 1 0 0 0,-1-1 1 0 0,1 0-1 0 0,-1 1 1 0 0,0-1-1 0 0,1 1 1 0 0,-1-1-1 0 0,0 1 0 0 0,1-1 1 0 0,-1 0-1 0 0,0 1 1 0 0,0-1-1 0 0,0 1 1 0 0,1 0-1 0 0,-1-1 1 0 0,0 1-1 0 0,0-1-4 0 0,3 12 50 0 0,-2-10-171 0 0,-3-8-59 0 0,0 1 152 0 0,0 1 1 0 0,-1-1-1 0 0,0 0 0 0 0,0 1 0 0 0,-3-4 28 0 0,-1 0-17 0 0,-1-4 38 0 0,-1 1 1 0 0,-1 0-1 0 0,-2-1-21 0 0,7 7 16 0 0,0 1 0 0 0,0 0 1 0 0,0 0-1 0 0,-1 1 0 0 0,1-1 0 0 0,-1 1 0 0 0,0 0 1 0 0,-1 0-17 0 0,1 0 293 0 0,4 2 37 0 0,5 4-143 0 0,-2-1-120 0 0,1 0-1 0 0,0-1 1 0 0,0 1-1 0 0,0-1 1 0 0,0 0-1 0 0,0 1 1 0 0,0-1-1 0 0,0 0-66 0 0,13 9 290 0 0,-10-7-229 0 0,-1 0-1 0 0,1 0 1 0 0,0 0 0 0 0,0 0-61 0 0,0-1 23 0 0,0 1-1 0 0,0 0 1 0 0,-1 0-1 0 0,5 3-22 0 0,3 4-34 0 0,-9-8-1 0 0,0 0-1 0 0,0 1 1 0 0,0-1 0 0 0,0 1 0 0 0,1 1 35 0 0,8 9 29 0 0,3 5-309 0 0,-9-10 218 0 0,0-1-1 0 0,0 0 1 0 0,1-1 0 0 0,-1 0 0 0 0,2 0-1 0 0,3 3 63 0 0,8 8-4 0 0,-15-13 30 0 0,-1 0 0 0 0,1-1-1 0 0,0 1 1 0 0,1-1 0 0 0,1 1-26 0 0,40 27-79 0 0,-30-23 53 0 0,16 5-150 0 0,-31-13 156 0 0,1 1-1 0 0,-1-1 1 0 0,1 1-1 0 0,-1 0 1 0 0,0 0-1 0 0,1-1 1 0 0,-1 1-1 0 0,0 0 1 0 0,1 0-1 0 0,-1 1 1 0 0,0-1-1 0 0,0 0 1 0 0,0 0-1 0 0,0 0 1 0 0,0 1-1 0 0,0-1 1 0 0,0 0-1 0 0,0 1 1 0 0,-1-1-1 0 0,1 1 1 0 0,-1-1-1 0 0,1 1 1 0 0,-1-1-1 0 0,1 1 1 0 0,-1 0-1 0 0,0-1 1 0 0,0 1-1 0 0,0 0 1 0 0,0-1-1 0 0,0 1 1 0 0,0-1-1 0 0,0 2 21 0 0,-2 6-666 0 0,0-7-9 0 0,0-5-140 0 0,1-3 194 0 0,1 6 590 0 0,0-1-1 0 0,0 0 1 0 0,0 0 0 0 0,0 0 0 0 0,0 0 0 0 0,-1 1 0 0 0,1-1 0 0 0,0 0-1 0 0,0 0 1 0 0,-1 1 0 0 0,1-1 0 0 0,-1 0 31 0 0,-4-7 36 0 0,-1 0 0 0 0,0 1 0 0 0,0 0 0 0 0,0 0 0 0 0,-1 1 0 0 0,0-1 0 0 0,-1 1 0 0 0,1 1 0 0 0,-1 0 0 0 0,0 0 0 0 0,-2-1-36 0 0,-1 1-2 0 0,-1 0 1 0 0,1 1-1 0 0,-1 0 1 0 0,0 0-1 0 0,-6 0 2 0 0,-18-4 93 0 0,16 3 119 0 0,-19-2-212 0 0,34 6 13 0 0,1 0 0 0 0,0 0-1 0 0,0-1 1 0 0,0 1-1 0 0,0-1 1 0 0,0 0-1 0 0,0 0 1 0 0,1 0-1 0 0,-2-1-12 0 0,-12-7 342 0 0,6 2 58 0 0,8 4-105 0 0,3 4-286 0 0,0 0 0 0 0,0 0 0 0 0,0 0 0 0 0,0 0 0 0 0,0 0 0 0 0,0-1 0 0 0,0 1 0 0 0,0 0 1 0 0,0 0-1 0 0,0 0 0 0 0,0 0 0 0 0,0 0 0 0 0,0 0 0 0 0,0 0 0 0 0,0 0 0 0 0,0 0 0 0 0,0 0 0 0 0,0 0 0 0 0,0 0 0 0 0,0 0 0 0 0,0 0 0 0 0,0 0 1 0 0,0 0-1 0 0,0-1 0 0 0,0 1 0 0 0,0 0 0 0 0,0 0 0 0 0,0 0 0 0 0,0 0 0 0 0,0 0 0 0 0,0 0 0 0 0,0 0 0 0 0,0 0 0 0 0,0 0 0 0 0,0 0 0 0 0,0 0 0 0 0,0 0 1 0 0,1 0-1 0 0,-1 0 0 0 0,0 0 0 0 0,0 0 0 0 0,0 0 0 0 0,0 0 0 0 0,0 0 0 0 0,0 0 0 0 0,0 0 0 0 0,0 0 0 0 0,0 0 0 0 0,0 0 0 0 0,0 0 0 0 0,0 0 1 0 0,0 0-1 0 0,0 0 0 0 0,0 0 0 0 0,1 0-9 0 0,7 1 331 0 0,-1 0 1 0 0,1 1-1 0 0,0 0 0 0 0,3 1-331 0 0,-1 1 73 0 0,0 1-1 0 0,0 0 1 0 0,0 0-1 0 0,8 6-72 0 0,-5-2 181 0 0,14 5-181 0 0,-16-8-10 0 0,0 0 1 0 0,0 0-1 0 0,0 1 0 0 0,-1 1 0 0 0,0 0 1 0 0,0 0-1 0 0,-1 1 0 0 0,0 0 0 0 0,7 11 10 0 0,40 50-135 0 0,-14-25-761 0 0,-27-29 341 0 0,-11-12 165 0 0,1 1 0 0 0,-1 0 0 0 0,3 3 390 0 0,-7-8-31 0 0,0 1 0 0 0,0-1 0 0 0,0 0 1 0 0,0 0-1 0 0,0 0 0 0 0,0 0 0 0 0,0 1 1 0 0,0-1-1 0 0,1 0 0 0 0,-1 0 0 0 0,0 0 1 0 0,0 0-1 0 0,0 0 0 0 0,0 0 0 0 0,0 1 1 0 0,1-1-1 0 0,-1 0 0 0 0,0 0 1 0 0,0 0-1 0 0,0 0 0 0 0,0 0 0 0 0,1 0 1 0 0,-1 0-1 0 0,0 0 0 0 0,0 0 0 0 0,0 0 1 0 0,0 0-1 0 0,1 0 0 0 0,-1 0 0 0 0,0 0 1 0 0,0 0-1 0 0,0 0 0 0 0,1 0 0 0 0,-1 0 1 0 0,0 0-1 0 0,0 0 0 0 0,0 0 0 0 0,0 0 1 0 0,1 0-1 0 0,-1 0 0 0 0,0 0 0 0 0,0 0 1 0 0,0 0-1 0 0,0-1 0 0 0,0 1 1 0 0,1 0-1 0 0,-1 0 0 0 0,0 0 0 0 0,0 0 1 0 0,0 0-1 0 0,0 0 0 0 0,0-1 0 0 0,0 1 1 0 0,0 0-1 0 0,1 0 0 0 0,-1 0 0 0 0,0 0 1 0 0,0-1-1 0 0,0 1 0 0 0,0 0 0 0 0,0 0 1 0 0,0 0-1 0 0,0-1 0 0 0,0 1 31 0 0,3-11-1377 0 0,-3 7 1313 0 0,0 0 0 0 0,-1 0 1 0 0,1-1-1 0 0,-1 1 0 0 0,0 0 1 0 0,0 0-1 0 0,0 0 0 0 0,-1 0 0 0 0,0-1 64 0 0,-3-7 210 0 0,0 0 0 0 0,-1 0-1 0 0,-1 1 1 0 0,0 0-1 0 0,-8-10-209 0 0,10 15 46 0 0,0 0-1 0 0,-1 1 1 0 0,1-1-1 0 0,-1 1 0 0 0,-1 0 1 0 0,1 1-1 0 0,-1-1 0 0 0,1 1 1 0 0,-1 1-1 0 0,-4-2-45 0 0,-9-2 186 0 0,-9-4-31 0 0,27 10-54 0 0,-1 0 0 0 0,1-1 1 0 0,-1 1-1 0 0,1-1 0 0 0,-1 0 0 0 0,1 0 1 0 0,0 0-1 0 0,-2-2-101 0 0,1-1 377 0 0,3 4-31 0 0,9 4 433 0 0,-8-2-677 0 0,7 3 235 0 0,0 0 0 0 0,0 1 0 0 0,-1 0 0 0 0,1 1-337 0 0,18 11 278 0 0,-7-5-228 0 0,0 1-1 0 0,-1 1 1 0 0,-1 0 0 0 0,1 3-50 0 0,-7-5-42 0 0,1 0 1 0 0,1 5 41 0 0,-1-2-284 0 0,9 9 284 0 0,-8-11-284 0 0,-10-8 136 0 0,1-1 0 0 0,-1-1 0 0 0,1 1 0 0 0,0 0 0 0 0,0-1 0 0 0,1 0 1 0 0,-1 0-1 0 0,1 0 0 0 0,-1-1 0 0 0,2 1 148 0 0,8 3-578 0 0,-12-4 468 0 0,1-1-1 0 0,0 1 1 0 0,-1-1-1 0 0,1 0 1 0 0,0 0-1 0 0,0 0 1 0 0,0 0-1 0 0,0-1 1 0 0,1 1 110 0 0,5 1-460 0 0,-8-2 431 0 0,-1 0 1 0 0,1 0-1 0 0,0 1 1 0 0,-1-1 0 0 0,1 0-1 0 0,0 0 1 0 0,0 0 0 0 0,-1 0-1 0 0,1 0 1 0 0,0 0 0 0 0,0 0-1 0 0,-1 0 1 0 0,1 0-1 0 0,0 0 1 0 0,0-1 28 0 0,2 0-110 0 0,-1 0-1 0 0,1 0 0 0 0,-1-1 1 0 0,1 1-1 0 0,-1-1 1 0 0,2-1 110 0 0,-3 2-32 0 0,0 0 0 0 0,0 1 0 0 0,0-1 1 0 0,0 0-1 0 0,-1 0 0 0 0,1 0 0 0 0,0 0 0 0 0,-1-1 1 0 0,1 1-1 0 0,-1 0 0 0 0,1 0 0 0 0,-1 0 0 0 0,0 0 0 0 0,1 0 1 0 0,-1-1-1 0 0,0 1 32 0 0,1-1-84 0 0,-1 0 0 0 0,0 0 0 0 0,0 0 1 0 0,0 0-1 0 0,0 0 0 0 0,0 0 0 0 0,-1 0 0 0 0,1-1 84 0 0,-1 2-48 0 0,1 1-1 0 0,0-1 1 0 0,-1 0-1 0 0,1 0 0 0 0,-1 0 1 0 0,0 0-1 0 0,1 1 0 0 0,-1-1 1 0 0,0 0-1 0 0,1 1 1 0 0,-1-1-1 0 0,0 0 0 0 0,0 1 1 0 0,1-1-1 0 0,-1 1 0 0 0,0-1 1 0 0,0 1-1 0 0,0-1 49 0 0,-3 0 13 0 0,0 0-1 0 0,0 0 0 0 0,-1 0 1 0 0,1 0-1 0 0,0 0 1 0 0,-1 1-1 0 0,1 0 1 0 0,0 0-1 0 0,-1 0 1 0 0,1 1-1 0 0,0-1 1 0 0,-4 2-13 0 0,1 1 414 0 0,7-2-393 0 0,0-1 0 0 0,0 0 1 0 0,0 0-1 0 0,0 0 0 0 0,-1 0 0 0 0,1 0 0 0 0,0 0 0 0 0,0 0 0 0 0,0 1 0 0 0,0-1 1 0 0,0 0-1 0 0,0 0 0 0 0,0 0 0 0 0,0 0 0 0 0,0 0 0 0 0,0 0 0 0 0,0 1 0 0 0,0-1 1 0 0,0 0-1 0 0,0 0 0 0 0,0 0 0 0 0,0 0 0 0 0,0 1 0 0 0,0-1 0 0 0,0 0 0 0 0,0 0 1 0 0,0 0-1 0 0,0 0 0 0 0,0 0-21 0 0,1 1 27 0 0,-1-1 0 0 0,0 0-1 0 0,1 1 1 0 0,-1-1 0 0 0,1 0 0 0 0,-1 0 0 0 0,1 1 0 0 0,-1-1 0 0 0,1 0 0 0 0,-1 0-1 0 0,1 0 1 0 0,-1 0 0 0 0,1 1 0 0 0,-1-1 0 0 0,1 0 0 0 0,-1 0 0 0 0,1 0-1 0 0,0 0 1 0 0,-1 0 0 0 0,1-1 0 0 0,-1 1 0 0 0,1 0 0 0 0,-1 0 0 0 0,1 0 0 0 0,-1 0-27 0 0,4-1 45 0 0,0-1 1 0 0,-1 1-1 0 0,1-1 1 0 0,2-1-46 0 0,13-5 31 0 0,-2 3 25 0 0,-1-1 0 0 0,1 0 0 0 0,7-5-56 0 0,-9 3-29 0 0,-2 2 93 0 0,-1-1-1 0 0,0 0 0 0 0,5-5-63 0 0,-4 3-11 0 0,-9 6 27 0 0,0 1 0 0 0,-1-1 0 0 0,1 0 1 0 0,-1 0-1 0 0,2-3-16 0 0,4-3 64 0 0,-16 11 58 0 0,3-1-137 0 0,0 0 0 0 0,1 1 0 0 0,-1-1 1 0 0,0 1-1 0 0,1 0 0 0 0,-1 0 0 0 0,-1 1 15 0 0,-31 22-427 0 0,19-13 415 0 0,0 0 1 0 0,-10 10 11 0 0,22-18-22 0 0,0 0 1 0 0,0 0-1 0 0,-5 1 22 0 0,-1 3-79 0 0,11-8 81 0 0,0 0 1 0 0,-1 0-1 0 0,1 0 1 0 0,0 0-1 0 0,0 0 1 0 0,0 0 0 0 0,0 0-1 0 0,-1 1 1 0 0,1-1-1 0 0,0 0 1 0 0,0 0-1 0 0,0 0 1 0 0,0 0-1 0 0,0 1 1 0 0,-1-1 0 0 0,1 0-1 0 0,0 0 1 0 0,0 0-1 0 0,0 1 1 0 0,0-1-1 0 0,0 0 1 0 0,0 0 0 0 0,0 0-1 0 0,0 1 1 0 0,0-1-1 0 0,0 0 1 0 0,0 0-1 0 0,0 0 1 0 0,0 1-1 0 0,0-1-2 0 0,0 0 0 0 0,0 0 0 0 0,0 0-1 0 0,1 0 1 0 0,-1 0-1 0 0,0 0 1 0 0,0 0-1 0 0,0 0 1 0 0,0 0-1 0 0,0 0 1 0 0,1 0-1 0 0,-1 0 1 0 0,0 0 0 0 0,0 0-1 0 0,0 0 1 0 0,0 0-1 0 0,1 0 1 0 0,-1 0-1 0 0,0 0 1 0 0,0 0-1 0 0,0 0 1 0 0,0 0-1 0 0,1 0 1 0 0,-1 0 0 0 0,0 0-1 0 0,0 0 1 0 0,0 0-1 0 0,0 0 1 0 0,0-1-1 0 0,0 1 1 0 0,1 0-1 0 0,-1 0 1 0 0,0 0-1 0 0,0 0 1 0 0,0 0 0 0 0,0 0-1 0 0,0-1 1 0 0,0 1-1 0 0,0 0 1 0 0,0 0-1 0 0,0 0 1 0 0,12-12-28 0 0,0 1 0 0 0,1 0 0 0 0,9-6 28 0 0,-8 8-6 0 0,0 0-1 0 0,12-5 7 0 0,-9 6 131 0 0,-15 7-103 0 0,0-1 1 0 0,0 1 0 0 0,0-1 0 0 0,0 1 0 0 0,-1-1 0 0 0,1 0-1 0 0,0 0 1 0 0,-1 0 0 0 0,1 0 0 0 0,0-2-29 0 0,-1 4 3 0 0,-1-1 0 0 0,0 1 0 0 0,1-1 0 0 0,-1 1 0 0 0,0 0 0 0 0,0-1 0 0 0,0 1 0 0 0,0-1 0 0 0,1 0 0 0 0,-1 1 0 0 0,0-1 0 0 0,0 1 0 0 0,0-1 0 0 0,0 1 0 0 0,0-1 0 0 0,0 1 0 0 0,0-1 0 0 0,0 1 0 0 0,0-1 0 0 0,0 1 0 0 0,-1-1 0 0 0,1 1 0 0 0,0-1 0 0 0,0 1 0 0 0,0-1 0 0 0,-1 1 0 0 0,1-1 0 0 0,0 1 0 0 0,-1-1 0 0 0,1 1 0 0 0,0 0 0 0 0,-1-1 0 0 0,1 1 0 0 0,0-1 0 0 0,-1 1 0 0 0,1 0 0 0 0,-1 0 0 0 0,1-1 0 0 0,-1 1 0 0 0,1 0 0 0 0,-1 0 0 0 0,1-1 0 0 0,-1 1 0 0 0,1 0 0 0 0,-1 0 0 0 0,1 0 0 0 0,-1 0 0 0 0,1 0 0 0 0,-1 0 0 0 0,0 0-3 0 0,0-1 24 0 0,-1 1 0 0 0,0 0 0 0 0,0 0 0 0 0,0 0 0 0 0,0 0 0 0 0,0 1 0 0 0,1-1 0 0 0,-1 0 0 0 0,0 1 0 0 0,0 0 0 0 0,-1 0-24 0 0,-21 11 57 0 0,15-8-134 0 0,2 0 98 0 0,-1 1 1 0 0,1-1-1 0 0,0 1 0 0 0,0 0 0 0 0,-3 4-21 0 0,7-6 19 0 0,-7 5 41 0 0,10-8-55 0 0,0 0-1 0 0,-1 0 1 0 0,1 1-1 0 0,0-1 1 0 0,0 0-1 0 0,0 0 1 0 0,-1 0-1 0 0,1 0 1 0 0,0 1 0 0 0,0-1-1 0 0,0 0 1 0 0,0 0-1 0 0,0 0 1 0 0,-1 1-1 0 0,1-1 1 0 0,0 0-1 0 0,0 0 1 0 0,0 1-1 0 0,0-1 1 0 0,0 0 0 0 0,0 0-1 0 0,0 1 1 0 0,0-1-1 0 0,0 0 1 0 0,0 0-1 0 0,0 1 1 0 0,0-1-1 0 0,0 0-4 0 0,1 0-10 0 0,-1 0 0 0 0,1 0-1 0 0,0-1 1 0 0,0 1 0 0 0,-1 0-1 0 0,1-1 1 0 0,0 1 0 0 0,-1-1-1 0 0,1 1 1 0 0,0-1 0 0 0,-1 1-1 0 0,1-1 1 0 0,-1 1 0 0 0,1-1 10 0 0,-1 1-5 0 0,41-37-9 0 0,-28 27 12 0 0,-2 0 0 0 0,1-1 0 0 0,-1-1-1 0 0,8-11 3 0 0,-8 10 49 0 0,-10 12-49 0 0,1-1-1 0 0,0 0 1 0 0,-1 1-1 0 0,1-1 1 0 0,-1 0 0 0 0,0 0-1 0 0,1 0 1 0 0,-1-1-1 0 0,0 1 1 0 0,0 0 0 0 0,-1 0-1 0 0,1 0 1 0 0,0-1-1 0 0,-1 1 1 0 0,1-2 0 0 0,-1 4 6 0 0,0 0 0 0 0,0-1-1 0 0,0 1 1 0 0,0 0 0 0 0,0 0-1 0 0,0-1 1 0 0,0 1 0 0 0,0 0-1 0 0,0-1 1 0 0,0 1 0 0 0,-1 0 0 0 0,1 0-1 0 0,0-1 1 0 0,0 1 0 0 0,0 0-1 0 0,0 0 1 0 0,0 0 0 0 0,-1-1 0 0 0,1 1-1 0 0,0 0 1 0 0,0 0 0 0 0,0 0-1 0 0,-1-1 1 0 0,1 1 0 0 0,0 0 0 0 0,0 0-1 0 0,0 0 1 0 0,-1 0 0 0 0,1 0-1 0 0,0 0 1 0 0,0 0 0 0 0,-1-1-1 0 0,1 1 1 0 0,0 0 0 0 0,0 0 0 0 0,-1 0-1 0 0,1 0 1 0 0,0 0 0 0 0,-1 0-1 0 0,1 0 1 0 0,0 0 0 0 0,0 0 0 0 0,-1 0-1 0 0,1 0 1 0 0,0 1 0 0 0,0-1-1 0 0,-1 0 1 0 0,1 0 0 0 0,0 0 0 0 0,0 0-1 0 0,-1 0 1 0 0,1 0 0 0 0,0 1-6 0 0,-14 6 84 0 0,14-7-65 0 0,-5 4-10 0 0,0 0 1 0 0,1 1-1 0 0,-1-1 1 0 0,1 1-1 0 0,0 0 1 0 0,0 1-10 0 0,-8 8-3 0 0,-23 27 202 0 0,30-31-163 0 0,4-9-44 0 0,1-1 0 0 0,0 0 0 0 0,0 1 0 0 0,0-1 0 0 0,0 1 0 0 0,-1-1 0 0 0,1 0 0 0 0,0 1 0 0 0,0-1 0 0 0,0 1 0 0 0,0-1-1 0 0,0 0 1 0 0,0 1 0 0 0,0-1 0 0 0,0 1 0 0 0,0-1 0 0 0,0 1 0 0 0,0-1 0 0 0,0 0 0 0 0,0 1 0 0 0,1-1 0 0 0,-1 1 0 0 0,0-1 8 0 0,1 0-36 0 0,0-1 1 0 0,0 1 0 0 0,-1-1 0 0 0,1 1 0 0 0,0-1 0 0 0,0 1 0 0 0,-1-1 0 0 0,1 0 0 0 0,-1 0-1 0 0,1 1 1 0 0,0-1 0 0 0,-1 0 0 0 0,1 0 35 0 0,3-3 16 0 0,16-18-161 0 0,-16 18 93 0 0,-1 0-1 0 0,1-1 1 0 0,0 2-1 0 0,1-1 1 0 0,-1 0-1 0 0,2 0 53 0 0,-4 2 15 0 0,0 1 0 0 0,0-1 0 0 0,-1 1 0 0 0,1-1 0 0 0,-1 0 0 0 0,1 0 0 0 0,-1 0 0 0 0,1 0 0 0 0,0-2-15 0 0,5-7 107 0 0,-5 8-37 0 0,0 1 72 0 0,-1 4 111 0 0,-13 7 339 0 0,12-8-574 0 0,-1 0 0 0 0,1-1 0 0 0,-1 1 0 0 0,1 0 0 0 0,0-1 0 0 0,-1 1 0 0 0,1 0 1 0 0,0 0-1 0 0,-1 0 0 0 0,1-1 0 0 0,0 1 0 0 0,0 0 0 0 0,0 0 0 0 0,0 0 0 0 0,-1-1 0 0 0,1 1 0 0 0,0 0 0 0 0,1 0 0 0 0,-1 0 0 0 0,0 0 0 0 0,0-1 0 0 0,0 1 0 0 0,0 0 0 0 0,1 0 0 0 0,-1 0 0 0 0,0-1 0 0 0,1 1 0 0 0,-1 0 0 0 0,1 0-18 0 0,-1-1 0 0 0,0 0-1 0 0,1 1 1 0 0,-1-1 0 0 0,0 0 0 0 0,1 0-1 0 0,-1 0 1 0 0,0 0 0 0 0,0 0-1 0 0,1 0 1 0 0,-1 0 0 0 0,0 0 0 0 0,1 0-1 0 0,-1 0 1 0 0,0 0 0 0 0,1 0-1 0 0,-1 0 1 0 0,0 0 0 0 0,1 0-1 0 0,-1 0 1 0 0,0 0 0 0 0,1 0 0 0 0,-1 0-1 0 0,0 0 1 0 0,1 0 0 0 0,-1-1-1 0 0,0 1 1 0 0,0 0 0 0 0,1 0-1 0 0,-1 0 1 0 0,0 0 0 0 0,0-1 0 0 0,1 1-1 0 0,-1 0 1 0 0,0 0 0 0 0,0-1 0 0 0,9-9-71 0 0,-8 9 53 0 0,4-7-59 0 0,-4 6 57 0 0,-1 1 0 0 0,1 0 0 0 0,-1 0 0 0 0,1 0 1 0 0,0 0-1 0 0,0 0 0 0 0,0 0 0 0 0,-1 0 0 0 0,1 0 0 0 0,1 0 20 0 0,-1-1-23 0 0,1 1 0 0 0,0-1 0 0 0,-1 0-1 0 0,1 0 1 0 0,-1 1 0 0 0,0-1 0 0 0,0 0 0 0 0,0 0-1 0 0,0 0 1 0 0,0 0 0 0 0,0 0 0 0 0,0-2 23 0 0,7-12 88 0 0,1 6 74 0 0,-9 8-10 0 0,-2 4 59 0 0,-4 3 17 0 0,6-5-228 0 0,-1 0 1 0 0,1 0-1 0 0,-1 0 1 0 0,1 0-1 0 0,0 0 0 0 0,-1 1 1 0 0,1-1-1 0 0,-1 0 1 0 0,1 0-1 0 0,0 1 0 0 0,-1-1 1 0 0,1 0-1 0 0,0 1 1 0 0,0-1-1 0 0,-1 0 0 0 0,1 1 1 0 0,0-1-1 0 0,-1 0 1 0 0,1 1-1 0 0,0-1 0 0 0,0 1 1 0 0,0-1-1 0 0,0 0 1 0 0,-1 1-1 0 0,1-1 0 0 0,0 1 1 0 0,0 0-1 0 0,1-1 11 0 0,-1 0 1 0 0,1 1 0 0 0,-1-1-1 0 0,1 0 1 0 0,-1 1 0 0 0,1-1-1 0 0,-1 0 1 0 0,1 1 0 0 0,-1-1-1 0 0,1 0 1 0 0,0 0-1 0 0,-1 0 1 0 0,1 0 0 0 0,0 0-1 0 0,-1 0 1 0 0,1 0 0 0 0,-1 0-1 0 0,1 0 1 0 0,0 0 0 0 0,0 0-12 0 0,8 1 139 0 0,-8-1-127 0 0,0-1 0 0 0,0 1 1 0 0,0-1-1 0 0,1 1 0 0 0,-1-1 0 0 0,0 0 1 0 0,0 1-1 0 0,0-1 0 0 0,0 0 0 0 0,0 0 1 0 0,1 0-13 0 0,2-5 142 0 0,-4 6-145 0 0,1-1-1 0 0,-1 0 0 0 0,1 0 0 0 0,-1 1 0 0 0,1-1 0 0 0,-1 0 1 0 0,0 0-1 0 0,1 1 0 0 0,-1-1 0 0 0,0 0 0 0 0,0 0 0 0 0,1 0 0 0 0,-1 0 1 0 0,0 1-1 0 0,0-1 0 0 0,0 0 4 0 0,-1-1-19 0 0,-1 4 32 0 0,0 0 91 0 0,2-3 155 0 0,0 1-259 0 0,0 0 0 0 0,0 0 0 0 0,0 0 0 0 0,0 0 0 0 0,0 0 1 0 0,0 0-1 0 0,0 0 0 0 0,0 0 0 0 0,0 0 0 0 0,0 0 0 0 0,0 0 0 0 0,0 0 0 0 0,0 0 0 0 0,0 0 0 0 0,0 0 0 0 0,0 0 0 0 0,0 0 0 0 0,0 0 0 0 0,0 0 0 0 0,0 0 0 0 0,0 0 0 0 0,0 0 0 0 0,0 0 0 0 0,0 0 0 0 0,1 1 0 0 0,-1-1 0 0 0,0 0 0 0 0,0 0 0 0 0,0 0 0 0 0,0 0 0 0 0,0 0 0 0 0,0-1 0 0 0,0 1 0 0 0,0 0 0 0 0,0 0 0 0 0,0 0 0 0 0,0 0 1 0 0,0 0-1 0 0,0 0 0 0 0,0 0 0 0 0,0 0 0 0 0,0 0 0 0 0,0 0 0 0 0,0 0 0 0 0,0 0 0 0 0,0 0 0 0 0,1 0 0 0 0,-1 0 0 0 0,0 0 0 0 0,0 0 0 0 0,0 0 0 0 0,0 0 0 0 0,0 0 0 0 0,0 0 0 0 0,0 0 0 0 0,0 0 0 0 0,0 0 0 0 0,0 0 0 0 0,0 0 0 0 0,0 0 0 0 0,0-1 0 0 0,0 1 0 0 0,0 0 0 0 0,0 0 0 0 0,0 0 0 0 0,0 0 0 0 0,0 0 0 0 0,0 0 0 0 0,0 0 1 0 0,0 0-2 0 0,6 2 234 0 0,-6-2-218 0 0,0 0 0 0 0,1 0 1 0 0,-1 0-1 0 0,0 0 0 0 0,1 0 0 0 0,-1 0 1 0 0,0 0-1 0 0,1 0 0 0 0,-1 0 0 0 0,1 0 0 0 0,-1 0 1 0 0,0 0-1 0 0,1 0 0 0 0,-1 0 0 0 0,0 0 1 0 0,1 0-1 0 0,-1 1 0 0 0,0-1 0 0 0,1 0 0 0 0,-1 0 1 0 0,0 0-1 0 0,0 1 0 0 0,1-1 0 0 0,-1 0 1 0 0,0 0-1 0 0,0 1 0 0 0,1-1 0 0 0,-1 0 0 0 0,0 1 1 0 0,0-1-1 0 0,0 0 0 0 0,0 1 0 0 0,1-1 1 0 0,-1 0-1 0 0,0 1 0 0 0,0-1 0 0 0,0 0 0 0 0,0 1 1 0 0,0-1-1 0 0,0 0 0 0 0,0 1 0 0 0,0-1-15 0 0,0 1 3 0 0,0-1 0 0 0,0 1 0 0 0,0-1 0 0 0,0 0 0 0 0,0 1 0 0 0,0-1 0 0 0,0 0-1 0 0,0 1 1 0 0,1-1 0 0 0,-1 0 0 0 0,0 1 0 0 0,0-1 0 0 0,0 0 0 0 0,0 0 0 0 0,1 1-1 0 0,-1-1 1 0 0,0 0 0 0 0,0 0 0 0 0,0 1 0 0 0,1-1 0 0 0,-1 0 0 0 0,0 0 0 0 0,1 1-3 0 0,0 5 217 0 0,-1-5-174 0 0,0 0-1 0 0,0 1 1 0 0,0-1 0 0 0,1 1-1 0 0,-1-1 1 0 0,0 0 0 0 0,1 0-1 0 0,-1 1 1 0 0,1-1 0 0 0,-1 0-1 0 0,2 2-42 0 0,1 3 26 0 0,-1-2-57 0 0,6 6 234 0 0,2 20-295 0 0,-7-25 122 0 0,2 2-138 0 0,-4-3 82 0 0,1-1 0 0 0,-1 1 0 0 0,1 0 0 0 0,0-1 0 0 0,2 2 26 0 0,0 2-55 0 0,1 4 166 0 0,-4-8-102 0 0,0-1 0 0 0,1 1 0 0 0,-1 0 0 0 0,2 2-9 0 0,-3-5 1 0 0,2 2-8 0 0,-1-1 1 0 0,0 1-1 0 0,0 0 0 0 0,0-1 0 0 0,0 1 0 0 0,0 0 0 0 0,0 0 0 0 0,0 0 0 0 0,0 0 0 0 0,-1 0 0 0 0,1 0 0 0 0,-1 0 7 0 0,0 0 8 0 0,1-1 0 0 0,-1 1-1 0 0,1-1 1 0 0,0 0-1 0 0,-1 1 1 0 0,1-1 0 0 0,0 1-1 0 0,0 0-7 0 0,6 9-59 0 0,-3-2 67 0 0,2 2 38 0 0,-6-8-77 0 0,1 0-1 0 0,0 0 1 0 0,1 0 0 0 0,-1 0-1 0 0,1 1 32 0 0,-2-3 16 0 0,1 0-1 0 0,0 0 1 0 0,0-1 0 0 0,-1 1-1 0 0,1 0 1 0 0,0 0-1 0 0,0 0 1 0 0,0 0 0 0 0,0-1-1 0 0,0 1 1 0 0,0 0-1 0 0,0-1 1 0 0,0 1 0 0 0,1-1-16 0 0,-2 1-8 0 0,1-1 1 0 0,0 0 0 0 0,-1 1 0 0 0,1-1-1 0 0,-1 0 1 0 0,1 1 0 0 0,-1-1-1 0 0,1 1 1 0 0,-1-1 0 0 0,1 1 0 0 0,-1-1-1 0 0,0 1 1 0 0,1 0 0 0 0,-1-1 0 0 0,0 1-1 0 0,1-1 1 0 0,-1 1 0 0 0,0 0 7 0 0,0-1 25 0 0,1 1 0 0 0,-1 0-1 0 0,0-1 1 0 0,1 1 0 0 0,-1 0 0 0 0,0-1 0 0 0,1 1 0 0 0,-1-1 0 0 0,1 1 0 0 0,-1-1 0 0 0,1 1 0 0 0,-1-1 0 0 0,1 1-1 0 0,-1-1 1 0 0,1 1-25 0 0,0-1-3 0 0,-1 1 0 0 0,1 0-1 0 0,-1 0 1 0 0,0 0-1 0 0,1 0 1 0 0,-1-1-1 0 0,0 1 1 0 0,0 0 0 0 0,0 0-1 0 0,0 0 1 0 0,1 0 3 0 0,-1 4-113 0 0,2-1 99 0 0,0-1 1 0 0,0 0 0 0 0,0 1-1 0 0,0-1 1 0 0,0 0-1 0 0,1 0 1 0 0,0 0 0 0 0,-1-1-1 0 0,2 2 14 0 0,1 0-3 0 0,-4-2 22 0 0,1 0 1 0 0,-1-1-1 0 0,0 1 1 0 0,0 0-1 0 0,0 0 0 0 0,1 1-19 0 0,2 5 181 0 0,-1-6-202 0 0,1 2-206 0 0,4 11 502 0 0,-6-10-461 0 0,-2-5 182 0 0,0 1-1 0 0,0-1 0 0 0,1 0 1 0 0,-1 1-1 0 0,0-1 0 0 0,0 0 0 0 0,0 1 1 0 0,0-1-1 0 0,0 0 0 0 0,1 1 0 0 0,-1-1 1 0 0,0 0-1 0 0,0 0 0 0 0,1 1 1 0 0,-1-1-1 0 0,0 0 0 0 0,0 0 0 0 0,1 1 1 0 0,-1-1-1 0 0,0 0 0 0 0,1 0 1 0 0,-1 0-1 0 0,0 0 0 0 0,1 1 0 0 0,-1-1 1 0 0,1 0 4 0 0,-1 0-1 0 0,1 0 1 0 0,-1 0 0 0 0,1 0-1 0 0,-1 1 1 0 0,1-1 0 0 0,-1 0 0 0 0,0 0-1 0 0,1 1 1 0 0,-1-1 0 0 0,1 0-1 0 0,-1 1 1 0 0,0-1 0 0 0,1 0-1 0 0,-1 1 1 0 0,0-1 0 0 0,1 0 0 0 0,-1 1-1 0 0,0-1 1 0 0,0 1 0 0 0,1-1-1 0 0,-1 1 1 0 0,0-1 0 0 0,0 0-1 0 0,0 1 1 0 0,0-1 0 0 0,0 1 0 0 0,0-1-1 0 0,1 1 1 0 0,2 6-79 0 0,-3-7 86 0 0,1 1 0 0 0,-1-1 1 0 0,0 1-1 0 0,1 0 0 0 0,-1-1 1 0 0,0 1-1 0 0,0 0 1 0 0,1-1-1 0 0,-1 1 0 0 0,0 0 1 0 0,0 0-8 0 0,4 8 93 0 0,-1-3-50 0 0,-3-5-48 0 0,1-1 0 0 0,-1 1 0 0 0,0 0 0 0 0,1-1 0 0 0,-1 1-1 0 0,0-1 1 0 0,1 1 0 0 0,-1-1 0 0 0,1 1 0 0 0,-1-1 0 0 0,1 1-1 0 0,-1-1 1 0 0,1 0 0 0 0,0 1 5 0 0,-1-1 2 0 0,1 1 1 0 0,0 0-1 0 0,-1-1 0 0 0,1 1 1 0 0,0 0-1 0 0,-1-1 0 0 0,1 1 1 0 0,-1 0-1 0 0,1 0 0 0 0,-1 0-2 0 0,1-1-1 0 0,-1 1-1 0 0,0 0 0 0 0,0-1 1 0 0,1 1-1 0 0,-1-1 0 0 0,1 1 1 0 0,-1-1-1 0 0,0 0 1 0 0,1 1-1 0 0,-1-1 0 0 0,1 1 1 0 0,-1-1-1 0 0,1 0 0 0 0,-1 1 1 0 0,1-1-1 0 0,-1 0 1 0 0,1 1-1 0 0,0-1 0 0 0,-1 0 1 0 0,1 0 1 0 0,-1 1 3 0 0,1-1 1 0 0,0 0-1 0 0,-1 1 1 0 0,1-1 0 0 0,-1 1-1 0 0,0-1 1 0 0,1 1-1 0 0,-1-1 1 0 0,1 1-1 0 0,-1 0 1 0 0,0-1-1 0 0,0 1 1 0 0,1-1 0 0 0,-1 1-1 0 0,0 0 1 0 0,0-1-1 0 0,1 1 1 0 0,-1 0-1 0 0,0-1 1 0 0,0 1 0 0 0,0 0-1 0 0,0 0-3 0 0,0 0 6 0 0,0 0 1 0 0,0 0-1 0 0,0 0 0 0 0,1 0 1 0 0,-1 0-1 0 0,0 0 0 0 0,1 0 0 0 0,-1 0 1 0 0,0-1-1 0 0,1 2-6 0 0,2 0-49 0 0,-3-2 40 0 0,1 1-1 0 0,-1-1 1 0 0,0 0-1 0 0,1 1 1 0 0,-1-1-1 0 0,0 0 0 0 0,1 1 1 0 0,-1-1-1 0 0,0 0 1 0 0,0 1-1 0 0,1-1 1 0 0,-1 1-1 0 0,0-1 1 0 0,0 0-1 0 0,0 1 1 0 0,0 0 9 0 0,5 6-205 0 0,-5-6 170 0 0,1 0 0 0 0,0 1-1 0 0,0-1 1 0 0,0 0 0 0 0,-1 0 0 0 0,1 1 0 0 0,-1-1 0 0 0,1 1 0 0 0,-1-1 0 0 0,1 0-1 0 0,-1 1 1 0 0,0-1 0 0 0,0 1 35 0 0,0-1-76 0 0,0 0 1 0 0,1 0-1 0 0,-1-1 0 0 0,0 1 0 0 0,0 0 1 0 0,1 0-1 0 0,-1 0 0 0 0,0 0 0 0 0,1-1 0 0 0,-1 1 1 0 0,1 0-1 0 0,-1 0 0 0 0,1-1 0 0 0,0 1 1 0 0,0 0 75 0 0,4 7-111 0 0,-4-6 106 0 0,0-1 80 0 0,-3-1-125 0 0,1 0 32 0 0,1 0 22 0 0,0 0 1 0 0,0 0 0 0 0,-1 1 0 0 0,1-1 0 0 0,0 0 0 0 0,0 0 0 0 0,-1 0-1 0 0,1 0 1 0 0,0 1 0 0 0,0-1 0 0 0,0 0 0 0 0,-1 0 0 0 0,1 0 0 0 0,0 1-1 0 0,0-1 1 0 0,0 0 0 0 0,0 0 0 0 0,0 1 0 0 0,-1-1 0 0 0,1 0 0 0 0,0 1-5 0 0,-2 2-150 0 0,1-2 153 0 0,0-1 0 0 0,0 1 0 0 0,0 0 0 0 0,0-1 1 0 0,1 1-1 0 0,-1 0 0 0 0,0 0 0 0 0,1-1 0 0 0,-1 1 1 0 0,0 0-1 0 0,1 0 0 0 0,-1 0-3 0 0,-3 5-322 0 0,4-6 294 0 0,0 0 1 0 0,0 0 0 0 0,0-1 0 0 0,0 1 0 0 0,-1 0 0 0 0,1 0-1 0 0,0 0 1 0 0,0 0 0 0 0,0 0 0 0 0,0-1 0 0 0,0 1-1 0 0,0 0 1 0 0,0 0 0 0 0,0 0 0 0 0,0 0 0 0 0,-1 0 0 0 0,1 0-1 0 0,0-1 1 0 0,0 1 0 0 0,0 0 0 0 0,0 0 0 0 0,0 0 0 0 0,0 0-1 0 0,-1 0 1 0 0,1 0 0 0 0,0 0 0 0 0,0 0 0 0 0,0 0 0 0 0,0 0-1 0 0,-1 0 1 0 0,1 0 0 0 0,0 0 0 0 0,0 0 0 0 0,0 0 0 0 0,0 0-1 0 0,-1 0 1 0 0,1 0 0 0 0,0 0 27 0 0,-7-1-189 0 0,6 1 177 0 0,-1 0 0 0 0,1 1 1 0 0,-1-1-1 0 0,1 0 0 0 0,-1 1 1 0 0,1-1-1 0 0,-1 0 0 0 0,1 0 0 0 0,-1 0 1 0 0,1 0-1 0 0,-1-1 0 0 0,0 1 12 0 0,1 0 14 0 0,-1-1-1 0 0,1 1 0 0 0,-1 0 0 0 0,1 0 1 0 0,0 0-1 0 0,-1 0 0 0 0,1 0 1 0 0,-1 1-1 0 0,1-1 0 0 0,-1 0 0 0 0,1 1 1 0 0,0-1-1 0 0,-1 0 0 0 0,0 1-13 0 0,-3 2 65 0 0,0-1 0 0 0,0 1 0 0 0,-1-2 0 0 0,1 1 0 0 0,-1 0-65 0 0,0-1 20 0 0,1 1 0 0 0,-1 0-1 0 0,1 0 1 0 0,0 0 0 0 0,-2 2-20 0 0,-8 5 86 0 0,1 1 0 0 0,0 1 0 0 0,1 0 0 0 0,-6 7-86 0 0,5-7 148 0 0,12-10-131 0 0,0 0 1 0 0,0 1-1 0 0,0-1 1 0 0,0 1-1 0 0,0-1 0 0 0,1 1 1 0 0,-1 0-18 0 0,0 0-1 0 0,0 0 1 0 0,1 0-1 0 0,-1 0 0 0 0,0-1 1 0 0,0 1-1 0 0,-1-1 1 0 0,-6 7 95 0 0,9-9-105 0 0,0 1 0 0 0,-1-1 1 0 0,1 1-1 0 0,0-1 1 0 0,0 1-1 0 0,0-1 1 0 0,0 1-1 0 0,0-1 1 0 0,0 1-1 0 0,-1-1 1 0 0,2 0-1 0 0,-1 1 0 0 0,0-1 10 0 0,3-11-29 0 0,2 0-1 0 0,-1 1 0 0 0,7-11 30 0 0,-2 2-36 0 0,0-1 0 0 0,4-16 36 0 0,-2 5 9 0 0,-5 13 43 0 0,-1 0 0 0 0,-1 0 0 0 0,-1-1-52 0 0,0 4 0 0 0,-3 14 13 0 0,1 0 0 0 0,-1 0-1 0 0,0 0 1 0 0,0 0 0 0 0,0 0-1 0 0,0 0 1 0 0,0 0 0 0 0,-1 0-1 0 0,1 0 1 0 0,0 0 0 0 0,-1 0-1 0 0,0 0 1 0 0,0-2-13 0 0,1 3 13 0 0,-1 0 1 0 0,0 1-1 0 0,1-1 1 0 0,-1 0-1 0 0,0 0 0 0 0,1 0 1 0 0,-1 1-1 0 0,0-1 1 0 0,0 0-1 0 0,0 1 1 0 0,1-1-1 0 0,-1 1 0 0 0,0-1 1 0 0,0 1-1 0 0,0-1 1 0 0,0 1-1 0 0,0 0 0 0 0,0 0 1 0 0,0-1-1 0 0,0 1 1 0 0,0 0-1 0 0,0 0 1 0 0,0 0-1 0 0,-1 0 0 0 0,1 0 1 0 0,0 0-1 0 0,0 0-13 0 0,-13 2 56 0 0,1 0 0 0 0,-1 1 0 0 0,1 1 0 0 0,-1 0-56 0 0,-30 8 74 0 0,24-9-28 0 0,7-1 47 0 0,0 1 0 0 0,0 0 0 0 0,0 0 0 0 0,1 1 0 0 0,-1 1 0 0 0,-5 3-93 0 0,18-8 3 0 0,0 1 0 0 0,-1-1 0 0 0,1 0 0 0 0,0 0 0 0 0,0 0 0 0 0,0 0 0 0 0,0 0 0 0 0,0 0 0 0 0,0 0 0 0 0,0 0 0 0 0,-1 1 0 0 0,1-1 0 0 0,0 0 0 0 0,0 0 0 0 0,0 0 0 0 0,0 0 0 0 0,-1 0 0 0 0,1 0 0 0 0,0 0 0 0 0,0 0 0 0 0,0 0 0 0 0,0 0 0 0 0,0 0 0 0 0,-1 0 0 0 0,1 0 0 0 0,0 0 0 0 0,0 0 0 0 0,0 0 0 0 0,0 0 0 0 0,-1 0 0 0 0,1 0 0 0 0,0 0 0 0 0,0 0 0 0 0,0-1 0 0 0,0 1 0 0 0,0 0 0 0 0,-1 0 0 0 0,1 0 0 0 0,0 0 0 0 0,0 0 0 0 0,0 0 0 0 0,0 0 0 0 0,0 0 0 0 0,0-1 0 0 0,0 1 1 0 0,0 0-1 0 0,-1 0 0 0 0,1 0 0 0 0,0 0 0 0 0,0 0 0 0 0,0-1 0 0 0,0 1 0 0 0,0 0 0 0 0,0 0 0 0 0,0 0 0 0 0,0 0 0 0 0,0-1 0 0 0,0 1 0 0 0,0 0 0 0 0,0 0 0 0 0,0 0 0 0 0,0 0 0 0 0,0 0 0 0 0,0-1-3 0 0,3-14 122 0 0,0 2-120 0 0,-4 9-26 0 0,0 1 1 0 0,0-1-1 0 0,0 1 0 0 0,0-1 0 0 0,-1 1 0 0 0,1 0 0 0 0,-1 0 1 0 0,0 0-1 0 0,-1-2 24 0 0,-5-8 90 0 0,5 7-134 0 0,0 0 0 0 0,-1 1 0 0 0,0 0 0 0 0,-1-1 44 0 0,-8-11 48 0 0,8 11-25 0 0,1 0-1 0 0,-1 0 0 0 0,-2-1-22 0 0,5 5 4 0 0,0 0-1 0 0,0 0 0 0 0,0 0 0 0 0,-1 1 1 0 0,1-1-1 0 0,-1 0 0 0 0,1 1 1 0 0,-1 0-1 0 0,0 0 0 0 0,0 0-3 0 0,-3-1-38 0 0,4 1 49 0 0,-1 0 0 0 0,0 0 1 0 0,1 0-1 0 0,-1 1 0 0 0,1-1 1 0 0,-1 1-1 0 0,0 0 0 0 0,0 0 1 0 0,1 0-1 0 0,-1 0 0 0 0,0 0 1 0 0,0 1-12 0 0,1-1 7 0 0,0 0 1 0 0,0 0-1 0 0,0 1 1 0 0,0-1 0 0 0,0 0-1 0 0,0-1 1 0 0,0 1 0 0 0,0 0-1 0 0,0-1 1 0 0,0 1 0 0 0,0-1-1 0 0,0 1-7 0 0,2-1-4 0 0,-1 1 0 0 0,0 0 1 0 0,1-1-1 0 0,-1 1 0 0 0,1 0 0 0 0,-1-1 0 0 0,1 1 0 0 0,-1-1 0 0 0,1 1 0 0 0,-1-1 0 0 0,1 1 1 0 0,-1-1-1 0 0,1 1 0 0 0,0-1 0 0 0,-1 1 0 0 0,1-1 0 0 0,0 1 0 0 0,-1-1 0 0 0,1 0 1 0 0,0 1-1 0 0,0-1 0 0 0,0 0 0 0 0,-1 1 0 0 0,1-1 0 0 0,0 0 0 0 0,0 1 0 0 0,0-1 0 0 0,0 0 1 0 0,0 1-1 0 0,0-1 0 0 0,1 0 0 0 0,-1 1 0 0 0,0-1 0 0 0,0 0 0 0 0,0 1 0 0 0,1-1 1 0 0,-1 0 3 0 0,0 1 5 0 0,0-1 0 0 0,1 0 0 0 0,-1 1 0 0 0,0-1 0 0 0,1 0 1 0 0,-1 1-1 0 0,0-1 0 0 0,1 0 0 0 0,-1 1 0 0 0,1-1 1 0 0,-1 1-1 0 0,1-1 0 0 0,0 1 0 0 0,-1-1 0 0 0,1 1 0 0 0,-1-1 1 0 0,1 1-1 0 0,0-1 0 0 0,-1 1 0 0 0,1 0 0 0 0,0-1-5 0 0,2 1 36 0 0,-1-1 0 0 0,0 1 0 0 0,1 0 0 0 0,-1 0 0 0 0,0 0 0 0 0,2 0-36 0 0,-3 0 64 0 0,5-1 100 0 0,6 2-179 0 0,-8-1 6 0 0,0 1-1 0 0,0-1 1 0 0,0 0-1 0 0,3-1 10 0 0,5 1-30 0 0,-2-1 145 0 0,-10 1-120 0 0,0 0 0 0 0,1 0 0 0 0,-1-1 0 0 0,0 1 1 0 0,0 0-1 0 0,0 0 0 0 0,0 0 0 0 0,0 0 0 0 0,0 0 0 0 0,1 0 0 0 0,-1 0 0 0 0,0 0 0 0 0,0-1 1 0 0,0 1-1 0 0,0 0 0 0 0,0 0 0 0 0,0 0 0 0 0,0 0 0 0 0,0 0 0 0 0,0 0 0 0 0,0-1 0 0 0,0 1 1 0 0,0 0-1 0 0,0 0 0 0 0,0 0 0 0 0,0 0 0 0 0,0-1 0 0 0,0 1 0 0 0,0 0 0 0 0,0 0 0 0 0,0 0 1 0 0,0 0-1 0 0,0 0 0 0 0,0-1 0 0 0,0 1 0 0 0,0 0 0 0 0,0 0 0 0 0,0 0 0 0 0,0 0 0 0 0,0 0 1 0 0,0 0-1 0 0,0-1 0 0 0,0 1 0 0 0,-1 0 5 0 0,0-3-4 0 0,1 3 7 0 0,0-1 0 0 0,0 1 1 0 0,-1 0-1 0 0,1-1 1 0 0,0 1-1 0 0,0 0 1 0 0,-1-1-1 0 0,1 1 0 0 0,0 0 1 0 0,0-1-1 0 0,-1 1 1 0 0,1 0-1 0 0,0 0 1 0 0,-1-1-1 0 0,1 1 0 0 0,0 0 1 0 0,-1 0-1 0 0,1 0-3 0 0,-8-6-166 0 0,0-1-1 0 0,-4-3 167 0 0,7 5 25 0 0,1 0 0 0 0,-2 1 0 0 0,1 0 0 0 0,0 0 0 0 0,-1 1 0 0 0,0-1 0 0 0,-3 0-25 0 0,9 4 15 0 0,-1-1 1 0 0,0 1 0 0 0,0 0 0 0 0,0 0-1 0 0,0 0 1 0 0,0 0 0 0 0,0 0-1 0 0,0 0 1 0 0,0 0 0 0 0,0 0 0 0 0,0 0-1 0 0,0 0 1 0 0,0 0 0 0 0,0 1 0 0 0,0-1-1 0 0,0 0 1 0 0,1 1 0 0 0,-1-1 0 0 0,0 0-1 0 0,0 1 1 0 0,0-1 0 0 0,0 1 0 0 0,1 0-1 0 0,-1-1 1 0 0,0 1 0 0 0,1 0-1 0 0,-1-1 1 0 0,0 1 0 0 0,1 0 0 0 0,-1 0-16 0 0,1-1-4 0 0,0 0 1 0 0,0 0 0 0 0,0 0 0 0 0,0 0-1 0 0,0 0 1 0 0,0 0 0 0 0,0 1 0 0 0,0-1-1 0 0,0 0 1 0 0,0 0 0 0 0,0 0 0 0 0,0 0-1 0 0,0 0 1 0 0,0 0 0 0 0,0 1 0 0 0,0-1-1 0 0,0 0 1 0 0,0 0 0 0 0,0 0-1 0 0,0 0 1 0 0,0 0 0 0 0,0 0 0 0 0,0 0-1 0 0,0 1 1 0 0,0-1 0 0 0,0 0 0 0 0,0 0-1 0 0,0 0 1 0 0,0 0 0 0 0,0 0 0 0 0,1 0-1 0 0,-1 0 1 0 0,0 0 0 0 0,0 0 0 0 0,0 0-1 0 0,0 1 1 0 0,0-1 0 0 0,0 0 0 0 0,0 0-1 0 0,0 0 1 0 0,0 0 0 0 0,1 0-1 0 0,-1 0 1 0 0,0 0 0 0 0,0 0 0 0 0,0 0-1 0 0,0 0 1 0 0,0 0 0 0 0,0 0 3 0 0,9 0 57 0 0,-5 1 38 0 0,-1 0-96 0 0,0 1 0 0 0,-1-1 0 0 0,0 1 1 0 0,1-1-1 0 0,-1 1 0 0 0,0 0 0 0 0,0 0 1 0 0,0 1-1 0 0,1 0 1 0 0,1 2-40 0 0,-1-1 40 0 0,-1-1 1 0 0,1 1-1 0 0,0-1 0 0 0,0 0 0 0 0,4 2 0 0 0,-7-4-10 0 0,1 0 0 0 0,0-1 0 0 0,0 1 0 0 0,0-1 0 0 0,0 1 0 0 0,-1-1 0 0 0,1 0 0 0 0,0 1 0 0 0,0-1 0 0 0,0 0-1 0 0,0 0 1 0 0,0 1 0 0 0,0-1 0 0 0,0 0 0 0 0,0 0 0 0 0,0 0 0 0 0,0 0 0 0 0,0-1 0 0 0,0 1 0 0 0,0 0 0 0 0,0 0 0 0 0,0 0 0 0 0,0-1 0 0 0,0 1 0 0 0,0 0-1 0 0,-1-1 1 0 0,1 1 0 0 0,0-1 0 0 0,0 0 10 0 0,13-8-92 0 0,18-12-130 0 0,-22 14 225 0 0,-9 6 2 0 0,1 0 0 0 0,-1-1 0 0 0,1 1 1 0 0,-1 0-1 0 0,1 0 0 0 0,0 0-5 0 0,-1 0 263 0 0,-2 6-339 0 0,1-4 49 0 0,1-1 0 0 0,-1 0 0 0 0,1 0 0 0 0,0 0 0 0 0,-1 0 1 0 0,1 0-1 0 0,-1-1 0 0 0,1 1 0 0 0,-1 0 0 0 0,1 0 0 0 0,-1 0 0 0 0,1 0 0 0 0,-1-1 0 0 0,1 1 27 0 0,5-1-58 0 0,-6 1 75 0 0,1 0 0 0 0,-1 0 0 0 0,1 0-1 0 0,-1 0 1 0 0,1 0 0 0 0,-1 0 0 0 0,1 1 0 0 0,-1-1 0 0 0,1 0-1 0 0,-1 0 1 0 0,1 1 0 0 0,-1-1 0 0 0,0 0 0 0 0,1 0-1 0 0,-1 1 1 0 0,0-1 0 0 0,1 0 0 0 0,-1 1 0 0 0,0-1 0 0 0,1 1-1 0 0,-1-1 1 0 0,0 1-17 0 0,1 1 34 0 0,0 0 0 0 0,0 0-1 0 0,0 0 1 0 0,0 0 0 0 0,-1 0-1 0 0,1 1-33 0 0,0 4-24 0 0,0 0-1 0 0,0-1 1 0 0,-1 6 24 0 0,0 0-65 0 0,0-4-57 0 0,0 1-1 0 0,1 5 123 0 0,-1-11-25 0 0,1-1 0 0 0,-1 1-1 0 0,1-1 1 0 0,0 1 0 0 0,0-1-1 0 0,0 1 1 0 0,0-1 0 0 0,0 0-1 0 0,0 1 1 0 0,2 0 25 0 0,-3-2-15 0 0,1-1 0 0 0,-1 1 0 0 0,0-1 0 0 0,1 0 0 0 0,-1 1 0 0 0,1-1 0 0 0,-1 0 0 0 0,0 0 0 0 0,1 1 0 0 0,-1-1 0 0 0,1 0 0 0 0,-1 0 0 0 0,1 0 0 0 0,-1 0 0 0 0,1 1 0 0 0,-1-1 0 0 0,1 0 0 0 0,-1 0 0 0 0,1 0 0 0 0,-1 0 0 0 0,1 0 0 0 0,-1 0 0 0 0,1 0 0 0 0,-1-1 0 0 0,1 1 0 0 0,-1 0 0 0 0,1 0 0 0 0,-1 0 0 0 0,1 0 0 0 0,-1-1 0 0 0,1 1 0 0 0,-1 0 0 0 0,1 0 0 0 0,-1-1 0 0 0,0 1 0 0 0,1 0 0 0 0,-1-1 0 0 0,1 1 15 0 0,2-3-155 0 0,0 0 1 0 0,0 0 0 0 0,0 0 0 0 0,1-1 154 0 0,-1 1-37 0 0,2-4 31 0 0,0 0-1 0 0,0 0 1 0 0,0-1 0 0 0,-1 1-1 0 0,0-1 1 0 0,-1 0 0 0 0,1 0-1 0 0,-1-3 7 0 0,-3 11 11 0 0,1-1-1 0 0,-1 1 0 0 0,0 0 1 0 0,0-1-1 0 0,0 1 1 0 0,0 0-1 0 0,0-1 0 0 0,0 1 1 0 0,0 0-1 0 0,0-1 1 0 0,0 1-1 0 0,0 0 0 0 0,0-1 1 0 0,0 1-1 0 0,0 0 1 0 0,0-1-1 0 0,0 1 1 0 0,0 0-1 0 0,0-1 0 0 0,0 1 1 0 0,0 0-1 0 0,0-1 1 0 0,-1 1-1 0 0,1 0 0 0 0,0-1-10 0 0,0 1 20 0 0,-1 0 0 0 0,1 0-1 0 0,0 0 1 0 0,-1 0-1 0 0,1 0 1 0 0,0 0-1 0 0,-1 0 1 0 0,1 0 0 0 0,0 0-1 0 0,-1 0 1 0 0,1 0-1 0 0,0 0 1 0 0,-1 0 0 0 0,1 0-1 0 0,0 0 1 0 0,-1 0-1 0 0,1 1 1 0 0,0-1 0 0 0,0 0-1 0 0,-1 0-19 0 0,-1 2 76 0 0,-1-1 0 0 0,1 1 0 0 0,-1 0-1 0 0,1 0 1 0 0,-1 1-76 0 0,-9 9 206 0 0,1 2-1 0 0,1-1 1 0 0,0 1 0 0 0,-7 14-206 0 0,12-19 30 0 0,1 1 1 0 0,0-1 0 0 0,0 1-1 0 0,1 0 1 0 0,1-1 0 0 0,-1 1 0 0 0,1 1-1 0 0,0 8-30 0 0,2-18-8 0 0,0 0-1 0 0,0 0 1 0 0,0 0-1 0 0,0 0 0 0 0,0 0 1 0 0,0 0-1 0 0,0 1 1 0 0,0-1-1 0 0,0 0 0 0 0,1 0 1 0 0,-1 0-1 0 0,0 0 1 0 0,1 0-1 0 0,-1 0 0 0 0,1 0 1 0 0,-1 0-1 0 0,1 0 1 0 0,0 0-1 0 0,-1 0 0 0 0,1 0 1 0 0,0 0-1 0 0,0-1 1 0 0,0 1-1 0 0,-1 0 0 0 0,1 0 1 0 0,0-1-1 0 0,0 1 1 0 0,0-1-1 0 0,0 1 0 0 0,0-1 1 0 0,0 1-1 0 0,0-1 1 0 0,0 0-1 0 0,1 1 0 0 0,-1-1 1 0 0,0 0-1 0 0,0 0 1 0 0,0 0 8 0 0,0 1-5 0 0,0-1 0 0 0,0-1 1 0 0,0 1-1 0 0,0 0 0 0 0,0 0 1 0 0,0 0-1 0 0,0 0 0 0 0,1-1 1 0 0,-1 1-1 0 0,0 0 0 0 0,0-1 1 0 0,-1 1-1 0 0,1-1 0 0 0,1 0 5 0 0,12-10-122 0 0,-12 10 90 0 0,1-2-30 0 0,1 0 0 0 0,-1-1 1 0 0,-1 1-1 0 0,1 0 0 0 0,0-2 62 0 0,3-4-81 0 0,1 0-89 0 0,-1-1 0 0 0,-1 0-1 0 0,0 0 1 0 0,4-10 170 0 0,-3 6-86 0 0,6-17 145 0 0,7-12 114 0 0,-34 63 634 0 0,6-10-647 0 0,-1 3-93 0 0,1 0 0 0 0,0 1 0 0 0,1 0 0 0 0,0 0 0 0 0,0 4-67 0 0,-5 14 27 0 0,1 1 1 0 0,-7 33-28 0 0,16-57-30 0 0,2-4 31 0 0,0 1 0 0 0,-1-1 1 0 0,1 3-2 0 0,1-7-35 0 0,0 0 0 0 0,0 0 0 0 0,0 0 0 0 0,0 0 0 0 0,0 0 1 0 0,0 0-1 0 0,0 0 0 0 0,0 0 0 0 0,1 0 0 0 0,-1 0 0 0 0,0 0 1 0 0,1 0-1 0 0,-1 0 0 0 0,0 0 0 0 0,1 0 0 0 0,-1 0 0 0 0,1 0 1 0 0,0 0-1 0 0,-1-1 0 0 0,1 1 0 0 0,0 0 35 0 0,-1-1-61 0 0,1 1-1 0 0,0-1 1 0 0,-1 0-1 0 0,1 0 1 0 0,0 0-1 0 0,-1 1 1 0 0,1-1-1 0 0,0 0 1 0 0,0 0-1 0 0,-1 0 1 0 0,1 0 0 0 0,0 0-1 0 0,0 0 1 0 0,-1 0-1 0 0,1 0 1 0 0,0 0-1 0 0,0-1 62 0 0,12-3-566 0 0,-8 0 461 0 0,0 1 0 0 0,0-1 0 0 0,-1 0 1 0 0,0 0-1 0 0,0-1 0 0 0,3-3 105 0 0,-1 2-36 0 0,1-3 12 0 0,0 0 0 0 0,-1 0 0 0 0,0-1 0 0 0,-1 0 24 0 0,21-41 127 0 0,-17 32 40 0 0,15-38 289 0 0,-27 59 239 0 0,-3 5-439 0 0,-9 14 172 0 0,2 0 0 0 0,0 2 1 0 0,1 0-429 0 0,4-7 136 0 0,6-12-124 0 0,-1 1 1 0 0,1-1-1 0 0,0 1 0 0 0,0 0 0 0 0,1-1 1 0 0,-1 1-1 0 0,1 0 0 0 0,0 0 0 0 0,0 5-12 0 0,1-5-28 0 0,1 10 64 0 0,-1-15-60 0 0,0 1-1 0 0,0 0 1 0 0,0-1 0 0 0,0 1-1 0 0,0-1 1 0 0,1 1 0 0 0,-1-1-1 0 0,0 1 1 0 0,1-1 0 0 0,-1 1-1 0 0,0-1 1 0 0,1 0 0 0 0,-1 1-1 0 0,0-1 1 0 0,1 1 0 0 0,-1-1-1 0 0,1 0 1 0 0,-1 1 0 0 0,1-1-1 0 0,-1 0 1 0 0,1 0 0 0 0,-1 1-1 0 0,1-1 25 0 0,0 0-30 0 0,0 0 0 0 0,0 0 1 0 0,0-1-1 0 0,0 1 0 0 0,0 0 0 0 0,0-1 0 0 0,0 1 0 0 0,0-1 0 0 0,-1 1 1 0 0,1-1-1 0 0,0 1 0 0 0,0-1 0 0 0,0 0 0 0 0,-1 1 0 0 0,1-1 0 0 0,0 0 1 0 0,0 0 29 0 0,1-1-89 0 0,1-1-16 0 0,1 0 1 0 0,-1-1-1 0 0,1 0 1 0 0,-1 1-1 0 0,0-1 1 0 0,-1 0-1 0 0,1-1 105 0 0,7-12-320 0 0,-4 8 251 0 0,0-1 0 0 0,-1-1 0 0 0,-1 1 0 0 0,2-6 69 0 0,-6 16 1 0 0,7-21 312 0 0,1-14-313 0 0,-7 30 126 0 0,0-1 0 0 0,0 0 0 0 0,-1 1 0 0 0,1-1 0 0 0,-2 0 1 0 0,1 1-1 0 0,0-1 0 0 0,-2-5-126 0 0,2 10 25 0 0,-1 1 0 0 0,1-1 1 0 0,0 0-1 0 0,-1 0 0 0 0,1 0 1 0 0,0 1-1 0 0,-1-1 1 0 0,1 0-1 0 0,-1 0 0 0 0,1 1 1 0 0,-1-1-1 0 0,1 0 0 0 0,-1 1 1 0 0,0-1-1 0 0,1 1 0 0 0,-1-1 1 0 0,0 1-1 0 0,1-1 0 0 0,-1 1 1 0 0,0-1-1 0 0,0 1 0 0 0,1-1 1 0 0,-1 1-1 0 0,0 0 1 0 0,0 0-1 0 0,0-1 0 0 0,0 1 1 0 0,0 0-1 0 0,1 0 0 0 0,-1 0 1 0 0,0 0-1 0 0,0 0 0 0 0,0 0 1 0 0,0 0-1 0 0,0 0 0 0 0,1 1 1 0 0,-1-1-1 0 0,0 0-25 0 0,-4 1 96 0 0,0 1 0 0 0,1 0 1 0 0,-1 0-1 0 0,1 0 0 0 0,-5 2-96 0 0,-5 4 322 0 0,0 1 1 0 0,-12 10-323 0 0,21-15-5 0 0,1 0 0 0 0,-1 0 0 0 0,1 1 0 0 0,0 0 1 0 0,0 0-1 0 0,0 0 0 0 0,1 0 0 0 0,-1 1 1 0 0,1 0 3 0 0,1-2 9 0 0,-10 22-3 0 0,-3 10-5 0 0,12-27 27 0 0,0 0-1 0 0,0 0 1 0 0,2 0-1 0 0,-1 0 1 0 0,1 1 0 0 0,0 0-27 0 0,1-9 3 0 0,0 11-79 0 0,0 13 76 0 0,1-22-71 0 0,-1 1 0 0 0,1-1 0 0 0,-1 1 0 0 0,1-1 0 0 0,0 0 0 0 0,0 1 1 0 0,1-1-1 0 0,-1 0 0 0 0,1 1 71 0 0,-1-3-38 0 0,-1 0-1 0 0,1-1 1 0 0,0 1 0 0 0,-1 0 0 0 0,1-1 0 0 0,0 1-1 0 0,0 0 1 0 0,-1-1 0 0 0,1 1 0 0 0,0-1 0 0 0,0 1 0 0 0,0-1-1 0 0,0 0 1 0 0,0 1 0 0 0,-1-1 0 0 0,1 0 0 0 0,0 1 0 0 0,0-1-1 0 0,0 0 1 0 0,0 0 0 0 0,0 0 0 0 0,0 0 0 0 0,0 0 0 0 0,0 0-1 0 0,0 0 1 0 0,0 0 0 0 0,0-1 0 0 0,0 1 0 0 0,0 0-1 0 0,0 0 1 0 0,0-1 0 0 0,0 1 38 0 0,5-3-152 0 0,-1 1 0 0 0,0-1 0 0 0,1 0-1 0 0,3-3 153 0 0,-7 4-23 0 0,4-2-60 0 0,0 0 0 0 0,-1-1 1 0 0,0 0-1 0 0,0 0 0 0 0,0 0 0 0 0,3-5 83 0 0,4-7-90 0 0,6-12 90 0 0,-8 12 54 0 0,-2 0 0 0 0,-1-1 0 0 0,3-7-54 0 0,-6 10 158 0 0,-4 14-145 0 0,0 0 1 0 0,0 0-1 0 0,0 0 1 0 0,0 1-1 0 0,0-1 1 0 0,0 0-1 0 0,-1 0 1 0 0,1 0-1 0 0,0 1 0 0 0,0-1 1 0 0,0 0-1 0 0,-1 0 1 0 0,1 0-1 0 0,0 1 1 0 0,-1-1-1 0 0,0 0-13 0 0,1 1 13 0 0,0 0 1 0 0,0-1-1 0 0,0 1 1 0 0,0 0-1 0 0,0 0 1 0 0,-1 0-1 0 0,1 0 1 0 0,0 0-1 0 0,0 0 1 0 0,0 0-1 0 0,-1 0 0 0 0,1 0 1 0 0,0-1-1 0 0,0 1 1 0 0,0 0-1 0 0,-1 0 1 0 0,1 0-1 0 0,0 0 1 0 0,0 0-1 0 0,0 0 0 0 0,-1 0 1 0 0,1 0-1 0 0,0 0 1 0 0,0 0-1 0 0,0 1 1 0 0,-1-1-1 0 0,1 0 1 0 0,0 0-1 0 0,0 0 1 0 0,0 0-14 0 0,-8 5 259 0 0,-4 8 53 0 0,-8 13 510 0 0,-2 7-822 0 0,16-23 54 0 0,0 1-1 0 0,0 0 1 0 0,1 0-1 0 0,-2 10-53 0 0,5-16-13 0 0,-1 4 37 0 0,0 0 0 0 0,1 0 1 0 0,0 3-25 0 0,2-9-19 0 0,-1-1 1 0 0,1 1-1 0 0,0 0 1 0 0,0-1-1 0 0,0 1 1 0 0,1 0 0 0 0,-1-1-1 0 0,1 1 1 0 0,-1-1-1 0 0,1 1 1 0 0,0-1-1 0 0,0 1 1 0 0,1 1 18 0 0,-2-3-18 0 0,0-1 0 0 0,1 1 0 0 0,-1-1 0 0 0,0 0 0 0 0,0 1 0 0 0,1-1 0 0 0,-1 0 0 0 0,0 1-1 0 0,1-1 1 0 0,-1 0 0 0 0,1 1 0 0 0,-1-1 0 0 0,0 0 0 0 0,1 0 0 0 0,-1 1 0 0 0,1-1 0 0 0,-1 0 0 0 0,0 0 0 0 0,1 0 0 0 0,-1 0 0 0 0,1 0 0 0 0,-1 0 0 0 0,1 1-1 0 0,0-1 19 0 0,0-1-48 0 0,0 1 0 0 0,0 0 0 0 0,0 0 0 0 0,0 0 0 0 0,0-1 0 0 0,0 1 0 0 0,1-1 0 0 0,-1 1 0 0 0,0-1 0 0 0,0 0 48 0 0,3-1-138 0 0,0-1 0 0 0,-1 0-1 0 0,1 0 1 0 0,-1 0-1 0 0,1-1 139 0 0,-1 0-120 0 0,0 1 0 0 0,0-1 1 0 0,0 0-1 0 0,0 0 0 0 0,-1 0 0 0 0,0 0 0 0 0,0 0 0 0 0,0 0 0 0 0,0-1 0 0 0,-1 1 0 0 0,0-1 0 0 0,0 1 0 0 0,0-1 0 0 0,0-4 120 0 0,0 1 28 0 0,0 2 14 0 0,0 0-1 0 0,-1 0 0 0 0,0 0 1 0 0,0 0-1 0 0,0 0 0 0 0,-1 0 1 0 0,0-4-42 0 0,1 10 19 0 0,-1 0 0 0 0,1-1 0 0 0,0 1 0 0 0,0 0 0 0 0,0 0-1 0 0,0-1 1 0 0,0 1 0 0 0,-1 0 0 0 0,1-1 0 0 0,0 1 0 0 0,0 0 0 0 0,0 0 0 0 0,-1-1 0 0 0,1 1 0 0 0,0 0 0 0 0,0 0 0 0 0,-1 0 0 0 0,1-1 0 0 0,0 1 0 0 0,-1 0 0 0 0,1 0 0 0 0,0 0 0 0 0,-1 0 0 0 0,1 0 0 0 0,0 0 0 0 0,-1 0 0 0 0,1-1 0 0 0,0 1-1 0 0,-1 0 1 0 0,1 0 0 0 0,0 0 0 0 0,-1 0 0 0 0,1 0 0 0 0,0 1 0 0 0,-1-1 0 0 0,1 0 0 0 0,0 0 0 0 0,0 0 0 0 0,-1 0 0 0 0,1 0 0 0 0,0 0 0 0 0,-1 0 0 0 0,1 1 0 0 0,0-1-19 0 0,-16 10 557 0 0,14-9-456 0 0,-18 15 312 0 0,10-7-352 0 0,0-2 0 0 0,0 1 0 0 0,-1-2 1 0 0,-1 1-62 0 0,6-4-14 0 0,1 0 0 0 0,-1-1 0 0 0,0 1 0 0 0,0-1 0 0 0,-3 0 14 0 0,8-2-10 0 0,-1 0 0 0 0,0 1 1 0 0,0-1-1 0 0,0 0 0 0 0,1 0 1 0 0,-1 0-1 0 0,0-1 0 0 0,0 1 1 0 0,1 0-1 0 0,-1-1 0 0 0,0 1 0 0 0,0-1 1 0 0,1 1-1 0 0,-1-1 0 0 0,0 0 1 0 0,1 0-1 0 0,-1 0 0 0 0,1 0 1 0 0,-1 0-1 0 0,1 0 0 0 0,0 0 10 0 0,-4-4-30 0 0,1 0 0 0 0,0 0 1 0 0,0 0-1 0 0,0-1 0 0 0,1 1 0 0 0,0-1 0 0 0,-3-5 30 0 0,3 4 13 0 0,0 1 0 0 0,0 0 0 0 0,-1 0 0 0 0,0 0 0 0 0,0 1 0 0 0,-3-3-13 0 0,7 7 18 0 0,0 1 0 0 0,0 0 0 0 0,0 0 0 0 0,-1-1-1 0 0,1 1 1 0 0,0 0 0 0 0,0 0 0 0 0,-1 0 0 0 0,1-1 0 0 0,0 1-1 0 0,0 0 1 0 0,-1 0 0 0 0,1 0 0 0 0,0 0 0 0 0,-1 0-1 0 0,1-1 1 0 0,0 1 0 0 0,-1 0 0 0 0,1 0 0 0 0,0 0-1 0 0,-1 0 1 0 0,1 0 0 0 0,0 0 0 0 0,-1 0 0 0 0,1 0-1 0 0,0 0 1 0 0,0 0 0 0 0,-1 0 0 0 0,1 0 0 0 0,0 1-1 0 0,-1-1 1 0 0,1 0 0 0 0,0 0-18 0 0,-1 0 22 0 0,0 1 1 0 0,1 0-1 0 0,-1-1 1 0 0,1 1-1 0 0,-1 0 0 0 0,1-1 1 0 0,0 1-1 0 0,-1 0 0 0 0,1 0 1 0 0,0-1-1 0 0,-1 1 0 0 0,1 0 1 0 0,0 0-23 0 0,-2 5 57 0 0,1 0 1 0 0,0 1-1 0 0,1 2-57 0 0,-1 3 45 0 0,0 0-1 0 0,1 0 1 0 0,0 0-1 0 0,1 0 1 0 0,1 0-1 0 0,0 2-44 0 0,-2-14-16 0 0,0 0-1 0 0,0 0 1 0 0,0 1-1 0 0,0-1 1 0 0,0 0-1 0 0,0 1 1 0 0,0-1 0 0 0,1 0-1 0 0,-1 0 1 0 0,0 1-1 0 0,0-1 1 0 0,0 0 0 0 0,0 0-1 0 0,1 1 1 0 0,-1-1-1 0 0,0 0 1 0 0,0 0-1 0 0,0 0 1 0 0,1 1 0 0 0,-1-1-1 0 0,0 0 1 0 0,0 0-1 0 0,1 0 1 0 0,-1 0-1 0 0,0 1 1 0 0,0-1 0 0 0,1 0-1 0 0,-1 0 1 0 0,0 0-1 0 0,1 0 1 0 0,-1 0-1 0 0,0 0 17 0 0,1 0-21 0 0,-1 0-1 0 0,0 0 0 0 0,1 0 0 0 0,-1-1 1 0 0,0 1-1 0 0,0 0 0 0 0,1 0 0 0 0,-1 0 1 0 0,0-1-1 0 0,0 1 0 0 0,1 0 0 0 0,-1 0 1 0 0,0-1-1 0 0,0 1 0 0 0,0 0 0 0 0,1 0 1 0 0,-1-1-1 0 0,0 1 0 0 0,0 0 1 0 0,0-1-1 0 0,0 1 0 0 0,0 0 0 0 0,1-1 1 0 0,-1 1-1 0 0,0 0 0 0 0,0-1 0 0 0,0 1 1 0 0,0 0-1 0 0,0-1 22 0 0,0-7-89 0 0,0 0 0 0 0,0 0 0 0 0,-1 0 0 0 0,1 0 0 0 0,-2 0 0 0 0,1 1 0 0 0,-3-7 89 0 0,0 1-23 0 0,-1 1 1 0 0,0-1-1 0 0,0 1 0 0 0,-3-3 23 0 0,5 10 74 0 0,-1-1 0 0 0,1 1 0 0 0,-1 0 0 0 0,-2-1-74 0 0,5 4 11 0 0,0 1 1 0 0,0 0 0 0 0,0 0 0 0 0,0 0 0 0 0,0 0 0 0 0,-1 0 0 0 0,1 0-1 0 0,0 0 1 0 0,-1 1 0 0 0,1-1 0 0 0,0 0 0 0 0,-1 1 0 0 0,1-1-1 0 0,-1 1 1 0 0,1 0 0 0 0,-1-1 0 0 0,1 1 0 0 0,-1 0 0 0 0,1 0-1 0 0,-1 0-11 0 0,1 0 18 0 0,0 0 0 0 0,0 1 0 0 0,0-1-1 0 0,1 0 1 0 0,-1 1 0 0 0,0-1 0 0 0,0 1-1 0 0,1-1 1 0 0,-1 1 0 0 0,0 0-1 0 0,1-1 1 0 0,-1 1 0 0 0,1 0 0 0 0,-1-1-1 0 0,1 1 1 0 0,-1 0 0 0 0,1 0 0 0 0,-1-1-1 0 0,1 1-17 0 0,-1 1 95 0 0,0 1-1 0 0,0-1 1 0 0,0 0 0 0 0,0 0-1 0 0,1 1 1 0 0,-1 0-95 0 0,0 4 85 0 0,0 1 0 0 0,1-1 0 0 0,0 1 0 0 0,0-1 0 0 0,0 1 1 0 0,2 2-86 0 0,-2-8 4 0 0,0 1 1 0 0,1-1 0 0 0,0 1 0 0 0,0-1 0 0 0,0 1 0 0 0,0-1-1 0 0,0 0 1 0 0,0 1 0 0 0,0-1 0 0 0,1 0 0 0 0,0 0 0 0 0,-1 0-1 0 0,1 0 1 0 0,0 0 0 0 0,0 0 0 0 0,0 0 0 0 0,0-1 0 0 0,0 1-1 0 0,2 0-4 0 0,-3-1-15 0 0,0 0-1 0 0,0-1 0 0 0,0 1 1 0 0,1-1-1 0 0,-1 1 0 0 0,0-1 1 0 0,1 0-1 0 0,-1 0 0 0 0,0 1 1 0 0,0-1-1 0 0,1 0 0 0 0,-1 0 1 0 0,0 0-1 0 0,1-1 0 0 0,-1 1 1 0 0,0 0-1 0 0,1 0 0 0 0,0-1 16 0 0,0 0-46 0 0,0 0 0 0 0,0 0-1 0 0,0 0 1 0 0,0 0 0 0 0,0 0-1 0 0,-1-1 1 0 0,1 1 0 0 0,0-1 0 0 0,-1 1-1 0 0,2-2 47 0 0,0-1-14 0 0,0 1 0 0 0,-1-1 0 0 0,1 0 0 0 0,-1 0 0 0 0,0 0 0 0 0,0 0 0 0 0,-1 0 0 0 0,1 0 0 0 0,-1 0 1 0 0,0 0-1 0 0,0-1 14 0 0,0-2 147 0 0,-3 13-40 0 0,-2 11 47 0 0,4-12-98 0 0,0 0 1 0 0,0-1-1 0 0,1 1 1 0 0,0 0-1 0 0,0-1 1 0 0,1 4-57 0 0,2 13 183 0 0,-2-13-131 0 0,0 1 0 0 0,0-1-1 0 0,1 0 1 0 0,0 0 0 0 0,1 0-1 0 0,1 2-51 0 0,4 11-18 0 0,-7-16 24 0 0,2 2-15 0 0,-1 0 0 0 0,-1 0 0 0 0,1 0-1 0 0,-1 1 1 0 0,-1-1 0 0 0,1 1 0 0 0,-1-1-1 0 0,0 2 10 0 0,-2 0 30 0 0,1 0-1 0 0,1 0 0 0 0,0 0 0 0 0,0 0 0 0 0,1-1 0 0 0,0 1 1 0 0,1 2-30 0 0,11 31 1 0 0,-11-33-9 0 0,-1 1 0 0 0,1 3 8 0 0,-2-7 1 0 0,0-1 0 0 0,0 0 0 0 0,0 0 0 0 0,1 0 0 0 0,0 0 0 0 0,0-1 0 0 0,0 1 0 0 0,1 0 0 0 0,-1-1 1 0 0,3 4-2 0 0,-2-5-7 0 0,-1 1 1 0 0,0-1 0 0 0,0 1-1 0 0,-1 0 1 0 0,1-1 0 0 0,-1 1-1 0 0,1 0 1 0 0,-1 0 0 0 0,0 1 6 0 0,4 12 70 0 0,0 2-111 0 0,-5-16 47 0 0,1 0 0 0 0,0 0 1 0 0,0 0-1 0 0,0 0 0 0 0,0 0 0 0 0,0 0 0 0 0,1 0 0 0 0,-1 0 0 0 0,1-1 0 0 0,0 1 1 0 0,0 0-7 0 0,30 31-203 0 0,-28-30 207 0 0,0 1 0 0 0,0 1 0 0 0,0-1 0 0 0,0 2-4 0 0,5 7 38 0 0,-7-11-36 0 0,-1 0-1 0 0,1 0 1 0 0,-1 0-1 0 0,0 0 0 0 0,0 0 1 0 0,0 0-1 0 0,0 0 0 0 0,0 2-1 0 0,3 28-83 0 0,-4-25 129 0 0,2 6-52 0 0,1 0 1 0 0,3 12 5 0 0,-2-12 52 0 0,3 11-120 0 0,-3-9-177 0 0,0-1-1 0 0,2 16 246 0 0,-6-28 0 0 0,1 0 1 0 0,0 0-1 0 0,0 0 0 0 0,0 0 0 0 0,0 0 0 0 0,0 1 0 0 0,1-1-29 0 0,-1 0 1 0 0,0 0-1 0 0,0 0 1 0 0,0 0-1 0 0,0 0 1 0 0,-1 1 28 0 0,8 65-315 0 0,-5-58 262 0 0,-2-11 39 0 0,-1 1 0 0 0,0-1 0 0 0,0 0 0 0 0,0 1 0 0 0,1-1 0 0 0,-1 0 0 0 0,0 1 0 0 0,0-1 0 0 0,1 0 0 0 0,-1 1 0 0 0,0-1 0 0 0,1 0 0 0 0,-1 1 0 0 0,0-1 0 0 0,1 0 0 0 0,-1 0 0 0 0,0 0 0 0 0,1 1 0 0 0,-1-1 0 0 0,1 0 0 0 0,-1 0 0 0 0,0 0 0 0 0,1 0 14 0 0,0 0-30 0 0,-1 0-1 0 0,1 0 1 0 0,0-1-1 0 0,-1 1 1 0 0,1 0 0 0 0,-1-1-1 0 0,1 1 1 0 0,-1-1-1 0 0,1 1 1 0 0,-1-1-1 0 0,1 1 1 0 0,-1-1-1 0 0,1 1 1 0 0,-1-1 0 0 0,0 1-1 0 0,1-1 31 0 0,5-10-124 0 0,0-17 327 0 0,0 0 0 0 0,0-16-203 0 0,-2 8 341 0 0,4-9-341 0 0,2 5 207 0 0,-1 4 234 0 0,2-25-441 0 0,-10 49 42 0 0,-1-1 0 0 0,-1 1-1 0 0,1 0 1 0 0,-2-1 0 0 0,0 1-1 0 0,0 0 1 0 0,-1 0 0 0 0,-4-10-42 0 0,-20-48 144 0 0,26 68-137 0 0,0 0 0 0 0,0 0 1 0 0,-1 0-1 0 0,1 0 0 0 0,0 1 1 0 0,0-1-1 0 0,-1 0 0 0 0,1 1 1 0 0,-1-1-8 0 0,-7-8-38 0 0,8 8 34 0 0,0 0 1 0 0,-1 0 0 0 0,1 0-1 0 0,0 0 1 0 0,1 0 0 0 0,-1 0-1 0 0,0 0 1 0 0,0-1 0 0 0,1 1-1 0 0,0 0 1 0 0,-1 0 0 0 0,1-1-1 0 0,0 1 1 0 0,0-1 3 0 0,0-6-16 0 0,-1 0 0 0 0,-1-4 16 0 0,-1-16-77 0 0,2-23 39 0 0,0 49 41 0 0,0 0 0 0 0,0-1-1 0 0,0 1 1 0 0,0 0 0 0 0,-1 0-1 0 0,1 0 1 0 0,-1 0 0 0 0,-2-3-3 0 0,4 5 14 0 0,0 1 1 0 0,-1-1 0 0 0,1 1 0 0 0,-1-1-1 0 0,1 1 1 0 0,-1-1 0 0 0,1 1-1 0 0,-1-1 1 0 0,1 1 0 0 0,-1-1-1 0 0,1 1 1 0 0,-1-1-15 0 0,-1 3 170 0 0,1 3 33 0 0,0-1-98 0 0,1-3-100 0 0,0-1 0 0 0,0 0-1 0 0,0 0 1 0 0,0 1 0 0 0,0-1 0 0 0,0 0 0 0 0,0 1 0 0 0,0-1 0 0 0,0 0 0 0 0,0 1 0 0 0,0-1 0 0 0,0 0 0 0 0,0 1 0 0 0,0-1 0 0 0,0 0 0 0 0,0 1 0 0 0,0-1 0 0 0,0 0 0 0 0,1 1 0 0 0,-1-1 0 0 0,0 0 0 0 0,0 0-5 0 0,3 6 56 0 0,-1-1 1 0 0,0 1-1 0 0,-1-1 1 0 0,1 1-1 0 0,-1-1 1 0 0,0 1-1 0 0,-1 0 1 0 0,1 0-57 0 0,3 20 160 0 0,13 44 32 0 0,3 13-323 0 0,-17-64 109 0 0,-1 1 0 0 0,-1-1 22 0 0,1 13 57 0 0,0-5-147 0 0,0-1 0 0 0,-3 19 90 0 0,-1 6-20 0 0,1-41-57 0 0,1 1 1 0 0,0-1-1 0 0,2 8 77 0 0,-1-7-96 0 0,0 0 1 0 0,-1 1-1 0 0,0-1 96 0 0,-1-1-33 0 0,1 0 0 0 0,1 0 0 0 0,0-1 0 0 0,1 9 33 0 0,-1-10-18 0 0,-1-1 0 0 0,0 0 0 0 0,-1 1 0 0 0,1-1 0 0 0,-2 6 18 0 0,1-8-14 0 0,-5 24-126 0 0,4-21 113 0 0,1 1 1 0 0,-1 0-1 0 0,1-1 0 0 0,1 1 0 0 0,0 0 1 0 0,0 2 26 0 0,1-5-12 0 0,0 9-232 0 0,1 12 244 0 0,-1-16-2 0 0,-1-10-13 0 0,0-1-1 0 0,0 0 1 0 0,0 0 0 0 0,0 1 0 0 0,0-1-1 0 0,0 0 1 0 0,1 0 0 0 0,-1 1 0 0 0,0-1-1 0 0,0 0 1 0 0,0 0 0 0 0,0 1 0 0 0,0-1-1 0 0,0 0 1 0 0,1 0 0 0 0,-1 0 0 0 0,0 1 0 0 0,0-1-1 0 0,0 0 1 0 0,1 0 0 0 0,-1 0 0 0 0,0 0-1 0 0,0 0 1 0 0,1 1 0 0 0,-1-1 0 0 0,0 0-1 0 0,0 0 16 0 0,4 1-153 0 0,-4-1 149 0 0,0 0 0 0 0,0 0 0 0 0,0 0 0 0 0,0 0 0 0 0,1 0 0 0 0,-1 0 0 0 0,0 0 0 0 0,0 0 0 0 0,0 0 0 0 0,0 0 0 0 0,0 0 0 0 0,1 0 0 0 0,-1 0 0 0 0,0 0 0 0 0,0 0 0 0 0,0 0 0 0 0,0 0 0 0 0,0 0 0 0 0,1 0 0 0 0,-1 0 0 0 0,0 0 0 0 0,0 0 0 0 0,0 0 0 0 0,0 0 0 0 0,0 0-1 0 0,1 0 1 0 0,-1 0 0 0 0,0-1 0 0 0,0 1 0 0 0,0 0 0 0 0,0 0 0 0 0,0 0 0 0 0,0 0 0 0 0,0 0 0 0 0,0 0 0 0 0,0 0 0 0 0,1-1 0 0 0,-1 1 0 0 0,0 0 0 0 0,0 0 0 0 0,0 0 0 0 0,0 0 0 0 0,0 0 0 0 0,0-1 0 0 0,0 1 0 0 0,0 0 0 0 0,0 0 0 0 0,0 0 4 0 0,2-3-28 0 0,0 0 1 0 0,0 1 0 0 0,0 0 0 0 0,0-1 0 0 0,1 1 0 0 0,0-1 27 0 0,11-12-92 0 0,5-13 72 0 0,1-4 20 0 0,-5 7 9 0 0,14-17-9 0 0,-25 37 129 0 0,-4 6 4 0 0,-4 8 100 0 0,0-3-128 0 0,-8 23 115 0 0,-22 53 33 0 0,27-63-231 0 0,1 0 1 0 0,1 0-1 0 0,0 9-22 0 0,2-13-25 0 0,2-11 5 0 0,0 1 1 0 0,0-1 0 0 0,0 1-1 0 0,1 0 1 0 0,0-1 0 0 0,0 1-1 0 0,0 0 1 0 0,0-1-1 0 0,2 4 20 0 0,-2-8-22 0 0,0 1-1 0 0,0-1 0 0 0,0 0 0 0 0,0 1 0 0 0,0-1 1 0 0,0 0-1 0 0,0 0 0 0 0,0 1 0 0 0,0-1 1 0 0,1 0-1 0 0,-1 0 0 0 0,0 1 0 0 0,0-1 0 0 0,0 0 1 0 0,0 0-1 0 0,1 1 0 0 0,-1-1 0 0 0,0 0 0 0 0,0 0 1 0 0,1 0-1 0 0,-1 0 0 0 0,0 0 0 0 0,0 1 0 0 0,1-1 1 0 0,-1 0-1 0 0,0 0 0 0 0,0 0 0 0 0,1 0 0 0 0,-1 0 23 0 0,1 0-31 0 0,0 0 0 0 0,-1 0-1 0 0,1 0 1 0 0,-1 0 0 0 0,1-1-1 0 0,0 1 1 0 0,-1 0 0 0 0,1 0-1 0 0,-1-1 1 0 0,1 1 0 0 0,-1 0-1 0 0,1-1 1 0 0,0 1 31 0 0,1-2-56 0 0,0 0 0 0 0,0-1 0 0 0,0 1 0 0 0,0 0 0 0 0,0 0 0 0 0,0-1 56 0 0,21-38-299 0 0,11-29 299 0 0,-8 16 62 0 0,-24 49-18 0 0,1 0 0 0 0,0 0 1 0 0,0 0-1 0 0,0 0 0 0 0,2 0-44 0 0,-16 31 994 0 0,-13 24-765 0 0,-6 26-229 0 0,17-45 20 0 0,7-17-48 0 0,0 1 0 0 0,1 0 0 0 0,1 0 0 0 0,0 0 28 0 0,3-1-293 0 0,1-13 257 0 0,0-1 0 0 0,0 1 1 0 0,0 0-1 0 0,0-1 1 0 0,0 1-1 0 0,0-1 1 0 0,0 1-1 0 0,0-1 1 0 0,0 1-1 0 0,0-1 1 0 0,1 1-1 0 0,-1-1 1 0 0,0 1-1 0 0,0-1 0 0 0,1 1 1 0 0,-1-1-1 0 0,0 1 1 0 0,0-1-1 0 0,1 1 1 0 0,-1-1-1 0 0,1 1 1 0 0,-1-1-1 0 0,0 1 36 0 0,1-1-22 0 0,-1 0 0 0 0,1 0 0 0 0,-1 0 0 0 0,1 0 0 0 0,-1 0 1 0 0,0-1-1 0 0,1 1 0 0 0,-1 0 0 0 0,1 0 0 0 0,-1 0 0 0 0,0 0 0 0 0,1 0 0 0 0,-1 0 0 0 0,1-1 0 0 0,-1 1 0 0 0,0 0 0 0 0,1 0 1 0 0,-1-1-1 0 0,0 1 0 0 0,1 0 0 0 0,-1-1 0 0 0,0 1 0 0 0,0 0 0 0 0,1-1 0 0 0,-1 1 22 0 0,8-12-138 0 0,-6 9 68 0 0,11-14-79 0 0,-8 10 120 0 0,0 0 0 0 0,0 0 0 0 0,1-4 29 0 0,46-104 552 0 0,-8 18-165 0 0,-42 92-317 0 0,1 1 0 0 0,0-1 0 0 0,1-2-70 0 0,-1 6 176 0 0,-3 4-3 0 0,-3 7 104 0 0,-19 43 404 0 0,-11 38-681 0 0,17-47 40 0 0,8-22-136 0 0,-6 20 96 0 0,13-35-23 0 0,-4 14 37 0 0,5-19-62 0 0,0-1-1 0 0,0 0 1 0 0,0 0 0 0 0,0 0 0 0 0,0 0 0 0 0,0 0 0 0 0,0 0 0 0 0,0 0 0 0 0,0 1 0 0 0,1-1 0 0 0,-1 0 0 0 0,1 0 0 0 0,-1 0 0 0 0,1 0 0 0 0,-1 0 0 0 0,1 1 48 0 0,0-2-26 0 0,-1 0 0 0 0,1 0 1 0 0,-1 0-1 0 0,0 0 0 0 0,1 0 1 0 0,-1 1-1 0 0,1-1 0 0 0,-1 0 1 0 0,0 0-1 0 0,1 0 0 0 0,-1 0 1 0 0,1 0-1 0 0,-1-1 0 0 0,1 1 1 0 0,-1 0-1 0 0,0 0 0 0 0,1 0 1 0 0,-1 0-1 0 0,1 0 0 0 0,-1-1 1 0 0,0 1-1 0 0,1 0 0 0 0,-1 0 1 0 0,0 0-1 0 0,1-1 0 0 0,-1 1 1 0 0,0 0-1 0 0,1-1 0 0 0,-1 1 1 0 0,0 0 25 0 0,13-11-129 0 0,-13 10 98 0 0,8-7-120 0 0,-1-1-1 0 0,0 0 1 0 0,0 0 0 0 0,1-5 151 0 0,22-41-88 0 0,-26 47 134 0 0,16-32-30 0 0,-3 5 72 0 0,10-13-88 0 0,-25 44 12 0 0,-1 2 17 0 0,0 1 0 0 0,0-1-1 0 0,0 1 1 0 0,0-1-1 0 0,0 1 1 0 0,0 0 0 0 0,0-1-1 0 0,0 1 1 0 0,0 0-1 0 0,1 0 1 0 0,-1 0-29 0 0,-1 2 65 0 0,0 0 0 0 0,0-1 1 0 0,0 1-1 0 0,-1 0 0 0 0,1 0 0 0 0,0 0 0 0 0,-1 0 1 0 0,1 0-1 0 0,0-1 0 0 0,-1 2-65 0 0,-15 28 419 0 0,1 0 20 0 0,-7 18-439 0 0,-15 52-15 0 0,28-70-204 0 0,1 1 1 0 0,-1 11 218 0 0,8-40-127 0 0,1 0 0 0 0,0 1 1 0 0,0-1-1 0 0,0 1 0 0 0,0-1 1 0 0,1 2 126 0 0,-1-4-42 0 0,0 0 1 0 0,0 1 0 0 0,0-1 0 0 0,0 0 0 0 0,0 1 0 0 0,0-1-1 0 0,1 0 1 0 0,-1 1 0 0 0,0-1 0 0 0,0 0 0 0 0,0 1 0 0 0,1-1-1 0 0,-1 0 1 0 0,0 1 0 0 0,0-1 0 0 0,0 0 0 0 0,1 0 0 0 0,-1 0-1 0 0,0 1 42 0 0,1-1-29 0 0,-1 0-1 0 0,0 0 0 0 0,1 0 1 0 0,-1 0-1 0 0,0 0 0 0 0,1 0 1 0 0,-1 0-1 0 0,0 0 0 0 0,1 0 0 0 0,-1 0 1 0 0,0-1-1 0 0,1 1 0 0 0,-1 0 1 0 0,0 0-1 0 0,1 0 0 0 0,-1 0 1 0 0,0-1-1 0 0,0 1 0 0 0,1 0 1 0 0,-1 0-1 0 0,0 0 0 0 0,0-1 0 0 0,1 1 1 0 0,-1 0-1 0 0,0-1 30 0 0,6-6-112 0 0,0-1 0 0 0,0 0 0 0 0,-1 0 0 0 0,0 0 0 0 0,-1-1 0 0 0,0 0 0 0 0,0 0 112 0 0,9-18-183 0 0,47-100 269 0 0,-51 106-33 0 0,10-14 130 0 0,-11 21-49 0 0,-4 8 108 0 0,-4 6-233 0 0,0 0 0 0 0,0 0 0 0 0,0 0 0 0 0,0 0 0 0 0,0 0 0 0 0,0 0 0 0 0,0 0 0 0 0,0 0 0 0 0,0 0 0 0 0,0 0 0 0 0,0 0 0 0 0,0 0 1 0 0,1 0-1 0 0,-1 0 0 0 0,0 0 0 0 0,0 0 0 0 0,0 0 0 0 0,0 0 0 0 0,0 0 0 0 0,0 0 0 0 0,0 0 0 0 0,0 0 0 0 0,0 0 0 0 0,0 0 0 0 0,0 0 1 0 0,0 0-1 0 0,0 0 0 0 0,0 0 0 0 0,0 0 0 0 0,0 0 0 0 0,0 0 0 0 0,0 0 0 0 0,0 0 0 0 0,0 0 0 0 0,0 0 0 0 0,0 0 0 0 0,0 0 0 0 0,0 0 0 0 0,0 0 1 0 0,0 0-1 0 0,0 0 0 0 0,0 0 0 0 0,0 0 0 0 0,0 0 0 0 0,0 0 0 0 0,0 0 0 0 0,0 0 0 0 0,0 0 0 0 0,0 0 0 0 0,0 0 0 0 0,0 0 0 0 0,0 0 1 0 0,0 0-1 0 0,1 0 0 0 0,-1 0 0 0 0,0 0 0 0 0,0 0 0 0 0,0 0 0 0 0,0 0 0 0 0,0 0 0 0 0,0 0 0 0 0,0 0 0 0 0,0 0 0 0 0,0 0 0 0 0,0 0-9 0 0,-5 9 668 0 0,-4 9-379 0 0,-1 0-1 0 0,2 0 0 0 0,-2 8-288 0 0,-4 8 209 0 0,5-14-241 0 0,-23 57-82 0 0,27-63-51 0 0,1 0-1 0 0,0 0 1 0 0,2 0 0 0 0,-2 11 165 0 0,4-25-37 0 0,0 0 1 0 0,0 1-1 0 0,0-1 0 0 0,0 1 0 0 0,0-1 1 0 0,0 1-1 0 0,0-1 0 0 0,0 1 0 0 0,0-1 1 0 0,0 1-1 0 0,0-1 0 0 0,0 0 0 0 0,0 1 1 0 0,0-1-1 0 0,0 1 0 0 0,1-1 0 0 0,-1 1 1 0 0,0-1 36 0 0,0 0-33 0 0,0 0 0 0 0,1 0 0 0 0,-1 0 0 0 0,0 0 0 0 0,0 0 0 0 0,0 0 0 0 0,1 0 0 0 0,-1 0 0 0 0,0 0 0 0 0,0 0 0 0 0,0 0 0 0 0,0 0 0 0 0,1 0 0 0 0,-1 0 0 0 0,0 0 0 0 0,0 0 0 0 0,0 0 0 0 0,0 0 0 0 0,1-1 0 0 0,-1 1 0 0 0,0 0 0 0 0,0 0 0 0 0,0 0 0 0 0,0 0 0 0 0,0 0 0 0 0,0 0 0 0 0,1 0 0 0 0,-1-1 0 0 0,0 1 33 0 0,10-14-744 0 0,-4 3 670 0 0,-1 0 0 0 0,4-9 74 0 0,4-11 76 0 0,-3 8-16 0 0,0-2-60 0 0,4-9 39 0 0,-7 22 87 0 0,-5 8 32 0 0,-3 6 238 0 0,-18 40 467 0 0,10-21-813 0 0,0 2 0 0 0,2 0 0 0 0,-3 15-50 0 0,8-31 17 0 0,-8 45 127 0 0,5-27-557 0 0,-1 3 413 0 0,3-16-188 0 0,2-8-237 0 0,0 1 0 0 0,0 0 1 0 0,-2 4 424 0 0,4-7-434 0 0,1 8 337 0 0,0 10 219 0 0,-7-3-280 0 0,-5 23 216 0 0,10-40-59 0 0,0 1 0 0 0,0-1 0 0 0,0 1-1 0 0,0-1 1 0 0,0 1 0 0 0,1-1-1 0 0,-1 0 1 0 0,0 1 0 0 0,0-1 0 0 0,0 1-1 0 0,0-1 1 0 0,0 0 0 0 0,1 1-1 0 0,-1-1 1 0 0,0 0 0 0 0,0 1 0 0 0,1-1-1 0 0,-1 0 1 0 0,0 1 0 0 0,1-1 0 0 0,-1 0-1 0 0,0 1 1 0 0,1-1 0 0 0,-1 0-1 0 0,0 0 1 0 0,1 1 0 0 0,-1-1 0 0 0,0 0-1 0 0,1 0 1 0 0,-1 0 0 0 0,1 0-1 0 0,-1 0 1 0 0,0 1 0 0 0,1-1 0 0 0,-1 0-1 0 0,1 0 1 0 0,-1 0 0 0 0,1 0-1 0 0,-1 0 1 0 0,0 0 0 0 0,1 0 0 0 0,0-1 1 0 0,-1 1 1 0 0,1 0 1 0 0,0 0 0 0 0,0 0-1 0 0,-1 0 1 0 0,1 0-1 0 0,0 0 1 0 0,-1-1 0 0 0,1 1-1 0 0,0 0 1 0 0,0 0-1 0 0,-1-1 1 0 0,1 1 0 0 0,-1-1-1 0 0,1 1 1 0 0,0 0-1 0 0,-1-1 1 0 0,1 1 0 0 0,-1-1-1 0 0,1 0 1 0 0,-1 1 0 0 0,1-1-1 0 0,-1 1 1 0 0,1-1-1 0 0,-1 0 1 0 0,0 1 0 0 0,1-1-1 0 0,-1 0 1 0 0,0 1-1 0 0,0-1 1 0 0,1 0-2 0 0,-1 1 0 0 0,0-1 1 0 0,0 1-1 0 0,0 0 0 0 0,0 0 0 0 0,0 0 1 0 0,0-1-1 0 0,0 1 0 0 0,0 0 0 0 0,0 0 0 0 0,1 0 1 0 0,-1-1-1 0 0,0 1 0 0 0,0 0 0 0 0,0 0 1 0 0,0 0-1 0 0,1 0 0 0 0,-1 0 0 0 0,0-1 1 0 0,0 1-1 0 0,0 0 0 0 0,1 0 0 0 0,-1 0 1 0 0,0 0-1 0 0,0 0 0 0 0,0 0 0 0 0,1 0 1 0 0,-1 0-1 0 0,0 0 0 0 0,0 0 0 0 0,1 0 1 0 0,-1 0-1 0 0,0 0 0 0 0,0 0 1 0 0,1-1-1 0 0,-1 1 1 0 0,0 0-1 0 0,1 0 1 0 0,-1 0-1 0 0,0 0 1 0 0,1 0-1 0 0,-1 0 1 0 0,0 0-1 0 0,1-1 1 0 0,-1 1-1 0 0,0 0 1 0 0,0 0-1 0 0,1 0 1 0 0,-1-1-1 0 0,0 1 1 0 0,0 0-1 0 0,0 0 1 0 0,1-1-1 0 0,-1 1 1 0 0,0 0-1 0 0,7-10-29 0 0,-6 8-65 0 0,1 0 0 0 0,-1-1 1 0 0,1 1-1 0 0,-1 0 0 0 0,1-2 94 0 0,2-8-352 0 0,-1 0 1 0 0,1-9 351 0 0,-1 8 59 0 0,3-9 207 0 0,0 1-1 0 0,2 0 1 0 0,3-5-266 0 0,3-9 131 0 0,-7 14 274 0 0,2-11-405 0 0,5-15 457 0 0,-10 36-294 0 0,4-13 90 0 0,-5 13-315 0 0,-2 6 70 0 0,1 0 1 0 0,-1-1-1 0 0,-1 1 0 0 0,1 0 0 0 0,-1 0 1 0 0,0-1-1 0 0,0-4-8 0 0,0 5 55 0 0,0 0 1 0 0,0 1-1 0 0,0-1 1 0 0,1 0-1 0 0,0 0 1 0 0,-1 1-1 0 0,2-1 1 0 0,-1 0-56 0 0,0 2 69 0 0,5-22 254 0 0,-5 21-257 0 0,0 1 0 0 0,-1-1 0 0 0,0 0 0 0 0,0-1-66 0 0,-2-9 100 0 0,-12-2-30 0 0,12 14-3 0 0,0 0 1 0 0,0 0 0 0 0,1-1 0 0 0,-1 1 0 0 0,0-2-68 0 0,-4-6-158 0 0,5 8 138 0 0,1 2 25 0 0,0 0 0 0 0,0 0 0 0 0,0 0 0 0 0,0 0 0 0 0,0-1 0 0 0,0 1 0 0 0,0 0 0 0 0,-1 0 0 0 0,1 0 0 0 0,0 0 0 0 0,0 0 0 0 0,0 0-1 0 0,0 0 1 0 0,0 0 0 0 0,0 0 0 0 0,0 0 0 0 0,0 0 0 0 0,0 0 0 0 0,0-1 0 0 0,0 1 0 0 0,0 0 0 0 0,0 0 0 0 0,0 0 0 0 0,-1 0 0 0 0,1 0 0 0 0,0 0 0 0 0,0 0 0 0 0,0 0 0 0 0,0 0 0 0 0,0 0 0 0 0,0 0 0 0 0,0 0 0 0 0,0 0 0 0 0,0 0 0 0 0,-1 0 0 0 0,1 0 0 0 0,0 0 0 0 0,0 0 0 0 0,0 0 0 0 0,0 0-1 0 0,0 0 1 0 0,0 0 0 0 0,0 0 0 0 0,0 0 0 0 0,0 0 0 0 0,0 0 0 0 0,-1 1-5 0 0,-1-2 33 0 0,2 0-32 0 0,0 1 0 0 0,0 0 0 0 0,0 0 0 0 0,0 0-1 0 0,0 0 1 0 0,-1-1 0 0 0,1 1 0 0 0,0 0 0 0 0,0 0 0 0 0,0 0 0 0 0,0 0-1 0 0,-1 0 1 0 0,1 0 0 0 0,0 0 0 0 0,0 0 0 0 0,0-1 0 0 0,-1 1-1 0 0,1 0 1 0 0,0 0 0 0 0,0 0 0 0 0,0 0 0 0 0,-1 0 0 0 0,1 0 0 0 0,0 0-1 0 0,0 0 1 0 0,-1 0 0 0 0,1 0 0 0 0,0 0 0 0 0,0 1 0 0 0,0-1-1 0 0,-1 0 1 0 0,1 0-1 0 0,0 0-6 0 0,0 0-1 0 0,0 0 0 0 0,-1 0 1 0 0,1 0-1 0 0,0 0 1 0 0,0 0-1 0 0,0 0 0 0 0,-1 0 1 0 0,1 0-1 0 0,0 0 0 0 0,0 0 1 0 0,0 0-1 0 0,0 0 0 0 0,-1 0 1 0 0,1 0-1 0 0,0 0 1 0 0,0 0-1 0 0,0 0 0 0 0,-1 0 1 0 0,1 0-1 0 0,0 0 0 0 0,0 0 1 0 0,0 0-1 0 0,0 0 0 0 0,-1-1 1 0 0,1 1-1 0 0,0 0 1 0 0,0 0-1 0 0,0 0 0 0 0,0 0 1 0 0,0 0-1 0 0,0 0 0 0 0,-1-1 7 0 0,-1-6-2 0 0,2 7 8 0 0,0 0 0 0 0,0-1 1 0 0,0 1-1 0 0,0-1 0 0 0,0 1 0 0 0,0 0 0 0 0,0-1 0 0 0,0 1 1 0 0,0-1-1 0 0,0 1 0 0 0,0 0 0 0 0,0-1 0 0 0,-1 1 0 0 0,1 0 1 0 0,0-1-1 0 0,0 1 0 0 0,0 0 0 0 0,-1-1 0 0 0,1 1 0 0 0,0 0 1 0 0,-1-1-1 0 0,1 1 0 0 0,0 0 0 0 0,-1 0 0 0 0,1-1 0 0 0,0 1 0 0 0,-1 0 1 0 0,1 0-1 0 0,0 0 0 0 0,-1-1 0 0 0,1 1 0 0 0,0 0-6 0 0,-4-1 188 0 0,3 1-73 0 0,1 0-116 0 0,0 0 1 0 0,0 0-1 0 0,0 0 1 0 0,-1 0-1 0 0,1 0 0 0 0,0 0 1 0 0,0 0-1 0 0,0 0 1 0 0,0 0-1 0 0,0 0 0 0 0,0 0 1 0 0,0 0-1 0 0,0 0 1 0 0,0 0-1 0 0,0 0 0 0 0,0 0 1 0 0,0 0-1 0 0,0 0 1 0 0,0 0-1 0 0,0 0 0 0 0,0 0 1 0 0,0 0-1 0 0,-1 0 0 0 0,1 0 1 0 0,0 0-1 0 0,0 0 1 0 0,0 0-1 0 0,0 0 0 0 0,0 0 1 0 0,0 0-1 0 0,0 0 1 0 0,0 0-1 0 0,0 0 0 0 0,0 0 1 0 0,0 0-1 0 0,0 0 1 0 0,0 0-1 0 0,0 0 0 0 0,0 0 1 0 0,0 0-1 0 0,0 0 1 0 0,0-1-1 0 0,0 1 0 0 0,0 0 1 0 0,0 0-1 0 0,0 0 0 0 0,0 0 1 0 0,0 0-1 0 0,0 0 1 0 0,0 0-1 0 0,0 0 0 0 0,0 0 1 0 0,0 0-1 0 0,0 0 1 0 0,0 0-1 0 0,0 0 0 0 0,0 0 1 0 0,0 0-1 0 0,0 0 1 0 0,0 0-1 0 0,0 0 0 0 0,0-1 1 0 0,0 1-1 0 0,0 0 1 0 0,2-7-33 0 0,0-4 161 0 0,-1 9 50 0 0,-1 5-199 0 0,0-2 92 0 0,-1-3 105 0 0,1 2-178 0 0,0 0 0 0 0,0 0 0 0 0,0 0 0 0 0,0 0 0 0 0,0 1 0 0 0,0-1 0 0 0,0 0 0 0 0,0 0 0 0 0,0 0 0 0 0,0 0 0 0 0,0 0 0 0 0,1 0 0 0 0,-1 1 0 0 0,0-1 0 0 0,0 0 0 0 0,0 0 0 0 0,0 0 0 0 0,0 0-1 0 0,0 0 1 0 0,0 0 0 0 0,0 1 0 0 0,0-1 0 0 0,0 0 0 0 0,1 0 0 0 0,-1 0 0 0 0,0 0 0 0 0,0 0 0 0 0,0 0 0 0 0,0 0 2 0 0,7 1 213 0 0,-8-1-218 0 0,0 0 0 0 0,0-1 0 0 0,-1 1 1 0 0,1 0-1 0 0,0 0 0 0 0,0 1 0 0 0,0-1 1 0 0,0 0-1 0 0,-1 0 0 0 0,1 1 1 0 0,0-1-1 0 0,0 0 0 0 0,-1 1 5 0 0,1-1 5 0 0,1 0-1 0 0,-1 1 0 0 0,1-1 1 0 0,-1 0-1 0 0,1 0 1 0 0,-1 0-1 0 0,1 0 1 0 0,-1-1-1 0 0,0 1 1 0 0,1 0-1 0 0,-1 0 0 0 0,1 0 1 0 0,-1 0-1 0 0,1 0 1 0 0,-1-1-1 0 0,1 1 1 0 0,-1 0-1 0 0,1 0 0 0 0,-1-1-4 0 0,1 1-6 0 0,-1 0-1 0 0,1-1 1 0 0,-1 1-1 0 0,0 0 0 0 0,1-1 1 0 0,-1 1-1 0 0,0 0 1 0 0,1 0-1 0 0,-1 0 1 0 0,0 0-1 0 0,0 0 0 0 0,1 0 1 0 0,-1 0-1 0 0,0 0 7 0 0,0 0-14 0 0,1 0-1 0 0,-1 0 0 0 0,0 0 1 0 0,1 0-1 0 0,-1 0 1 0 0,0 0-1 0 0,0 0 0 0 0,1-1 1 0 0,-1 1-1 0 0,0 0 1 0 0,1 0-1 0 0,-1-1 15 0 0,0 1-2 0 0,1 0 0 0 0,-1 0 0 0 0,1 0 0 0 0,-1-1 0 0 0,1 1 0 0 0,-1 0 0 0 0,0 0 0 0 0,1 0 0 0 0,-1 0 0 0 0,0 0 0 0 0,1 0 0 0 0,-1 0 0 0 0,1 0 0 0 0,-1 0 0 0 0,0 0 0 0 0,1 0 2 0 0,-4 1-28 0 0,1 0 0 0 0,-1 0 0 0 0,1-1 0 0 0,-1 0 0 0 0,0 0 0 0 0,1 0 0 0 0,-1 0-1 0 0,1-1 1 0 0,-1 1 0 0 0,0-1 0 0 0,-2-1 28 0 0,6 2 3 0 0,-1 0 0 0 0,1-1-1 0 0,-1 1 1 0 0,1-1 0 0 0,-1 1 0 0 0,1-1-1 0 0,-1 1 1 0 0,1-1 0 0 0,-1 1 0 0 0,1-1-1 0 0,0 1 1 0 0,-1-1 0 0 0,1 1 0 0 0,0-1-1 0 0,-1 0-2 0 0,-3-6 4 0 0,3 7 1 0 0,1-1 1 0 0,0 1 0 0 0,0 0 0 0 0,0 0-1 0 0,0 0 1 0 0,-1 0 0 0 0,1 0-1 0 0,0 0 1 0 0,0 0 0 0 0,0-1 0 0 0,-1 1-1 0 0,1 0 1 0 0,0 0 0 0 0,0 0 0 0 0,0 0-1 0 0,-1 0 1 0 0,1 0 0 0 0,0 0 0 0 0,0 0-1 0 0,-1 0 1 0 0,1 0 0 0 0,0 0 0 0 0,0 0-1 0 0,0 0 1 0 0,-1 0 0 0 0,1 1-1 0 0,0-1 1 0 0,0 0 0 0 0,0 0 0 0 0,-1 0-1 0 0,1 0 1 0 0,0 0-6 0 0,-1 1 8 0 0,0-1 0 0 0,0 0 0 0 0,0 1 0 0 0,0-1 0 0 0,0 0 0 0 0,0 0-1 0 0,0 1 1 0 0,-1-1 0 0 0,1 0 0 0 0,0 0 0 0 0,0 0 0 0 0,-1-1-8 0 0,1 1 7 0 0,0 0-1 0 0,0 0 1 0 0,0 0-1 0 0,0 0 1 0 0,0 0-1 0 0,-1 0 1 0 0,1 1-1 0 0,0-1 1 0 0,0 0-1 0 0,0 0 1 0 0,0 1-1 0 0,-1 0-6 0 0,0 0-1 0 0,-1 0 0 0 0,1 0-1 0 0,-1 1 1 0 0,1-2-1 0 0,-1 1 1 0 0,0 0-1 0 0,0 0 1 0 0,1-1-1 0 0,-3 1 2 0 0,4-1 0 0 0,0 0 0 0 0,0 0 0 0 0,0 0 0 0 0,-1 0 0 0 0,1 0 0 0 0,0 0 1 0 0,0 0-1 0 0,0 0 0 0 0,0 0 0 0 0,-1-1 0 0 0,1 1 0 0 0,0 0 0 0 0,0-1 0 0 0,0 1 0 0 0,0-1 0 0 0,0 1 0 0 0,0-1 0 0 0,0 0 0 0 0,0 1 0 0 0,0-1 0 0 0,0 0 0 0 0,0 0 0 0 0,0 0 0 0 0,0 1 0 0 0,0 0-1 0 0,0-1 1 0 0,0 1-1 0 0,0 0 1 0 0,0 0-1 0 0,0-1 1 0 0,0 1-1 0 0,0 0 1 0 0,0 0 0 0 0,0 0-1 0 0,0 0 1 0 0,-1 0 0 0 0,-9 0 99 0 0,-2-1-74 0 0,12 1-32 0 0,0 0 1 0 0,0 0 0 0 0,0 0-1 0 0,0 0 1 0 0,0 0-1 0 0,0 0 1 0 0,0 0-1 0 0,0-1 1 0 0,0 1-1 0 0,1 0 1 0 0,-1-1 0 0 0,0 1-1 0 0,0 0 1 0 0,0-1-1 0 0,0 1 1 0 0,0-1-1 0 0,0 1 1 0 0,1-1-1 0 0,-1 0 7 0 0,-3-1 57 0 0,0-2 49 0 0,-15 39 361 0 0,5-10-258 0 0,-5 10 341 0 0,-4 12-550 0 0,8-11 70 0 0,-1 2 29 0 0,-3 1-99 0 0,11-22-2 0 0,-1 1 29 0 0,-1 0 0 0 0,-1 0 1 0 0,0-1-1 0 0,-7 7-27 0 0,-10 10 33 0 0,-16 17-104 0 0,44-51 72 0 0,-17 18-43 0 0,1 1 1 0 0,-6 10 41 0 0,21-26-427 0 0,4-6 233 0 0,5-4 128 0 0,41-52-78 0 0,-30 38 222 0 0,10-8-78 0 0,5-5 89 0 0,-32 31-92 0 0,7-7 58 0 0,1 0 1 0 0,1 0 0 0 0,-1 1 0 0 0,6-3-56 0 0,-15 11 6 0 0,-1 1 0 0 0,1 0 0 0 0,-1-1 0 0 0,0 1 0 0 0,1 0 0 0 0,-1 0 0 0 0,1-1 0 0 0,-1 1 0 0 0,1 0 0 0 0,-1 0 0 0 0,1 0 0 0 0,-1 0 0 0 0,1-1 0 0 0,-1 1 0 0 0,1 0 0 0 0,0 0 0 0 0,-1 0 0 0 0,1 0 0 0 0,-1 0 1 0 0,1 1-1 0 0,-1-1-6 0 0,0 0 6 0 0,1 0 0 0 0,-1 0 1 0 0,0 1-1 0 0,0-1 0 0 0,0 0 1 0 0,1 0-1 0 0,-1 1 1 0 0,0-1-1 0 0,0 0 0 0 0,0 1 1 0 0,0-1-1 0 0,0 0 0 0 0,0 0 1 0 0,0 1-1 0 0,0-1 0 0 0,0 0 1 0 0,1 1-1 0 0,-1-1 1 0 0,0 0-1 0 0,-1 1 0 0 0,1-1 1 0 0,0 0-1 0 0,0 1 0 0 0,0-1 1 0 0,0 0-1 0 0,0 0 1 0 0,0 1-1 0 0,0-1 0 0 0,0 0 1 0 0,0 1-1 0 0,-1-1 0 0 0,1 0-6 0 0,-4 9 68 0 0,0 0 0 0 0,-1-1-1 0 0,-5 8-67 0 0,-3 3 49 0 0,-6 16-104 0 0,1 2 55 0 0,-2 5-50 0 0,10-24-87 0 0,3-6 71 0 0,-4 11 66 0 0,9-18-15 0 0,1-1 0 0 0,0 0 0 0 0,0 1 0 0 0,0-1 0 0 0,0 1 0 0 0,1-1 0 0 0,-1 4 15 0 0,1-8-17 0 0,0 1 0 0 0,0-1 0 0 0,0 0-1 0 0,0 1 1 0 0,0-1 0 0 0,0 0 0 0 0,0 1 0 0 0,0-1-1 0 0,0 0 1 0 0,0 1 0 0 0,0-1 0 0 0,1 0 0 0 0,-1 1 0 0 0,0-1-1 0 0,0 0 1 0 0,0 0 0 0 0,0 1 0 0 0,0-1 0 0 0,1 0 0 0 0,-1 0-1 0 0,0 1 1 0 0,0-1 0 0 0,1 0 0 0 0,-1 0 0 0 0,0 0-1 0 0,0 1 1 0 0,1-1 0 0 0,-1 0 0 0 0,0 0 17 0 0,1 0-21 0 0,-1 0-1 0 0,1 0 1 0 0,0 0 0 0 0,-1 0-1 0 0,1 0 1 0 0,0 0 0 0 0,-1 0-1 0 0,1 0 1 0 0,-1 0 0 0 0,1 0-1 0 0,0 0 1 0 0,-1 0 0 0 0,1-1-1 0 0,0 1 22 0 0,2-2-65 0 0,0 1 0 0 0,0-1 0 0 0,0 0-1 0 0,0 0 1 0 0,0-1 65 0 0,5-4-49 0 0,-1-1-1 0 0,0 0 0 0 0,-1-1 1 0 0,1 1-1 0 0,1-6 50 0 0,-7 12 11 0 0,11-15 67 0 0,3-6-476 0 0,8-16 398 0 0,-28 43 195 0 0,3-3-189 0 0,0 0 0 0 0,1 1 0 0 0,-1-1 0 0 0,0 1 1 0 0,1-1-1 0 0,-2 2-6 0 0,-44 72-334 0 0,39-58 356 0 0,7-7 38 0 0,1-10-53 0 0,0 1 0 0 0,0-1 0 0 0,0 0 0 0 0,1 1 0 0 0,-1-1 0 0 0,0 0-1 0 0,0 0 1 0 0,0 1 0 0 0,0-1 0 0 0,0 0 0 0 0,0 0 0 0 0,1 0-1 0 0,-1 1 1 0 0,0-1 0 0 0,0 0 0 0 0,0 0 0 0 0,1 0 0 0 0,-1 1-1 0 0,0-1 1 0 0,0 0 0 0 0,1 0 0 0 0,-1 0 0 0 0,0 0 0 0 0,0 0-1 0 0,1 1 1 0 0,-1-1 0 0 0,0 0-7 0 0,1-1-6 0 0,0 1 0 0 0,-1 0 0 0 0,1-1 0 0 0,0 1 0 0 0,-1 0 0 0 0,1-1 0 0 0,-1 1 1 0 0,1-1-1 0 0,0 1 0 0 0,-1-1 0 0 0,1 1 0 0 0,-1-1 0 0 0,1 1 0 0 0,-1-1 0 0 0,0 0 0 0 0,1 1 0 0 0,-1-1 6 0 0,3-3-42 0 0,17-17 317 0 0,-9 9-253 0 0,-1 0 1 0 0,1 0-1 0 0,3-8-22 0 0,-9 13-56 0 0,-6 12-19 0 0,-7 12 104 0 0,5-12-71 0 0,1-1 0 0 0,1 1-1 0 0,-1-1 1 0 0,1 1 0 0 0,0-1-1 0 0,0 1 1 0 0,0 0-1 0 0,0 0 1 0 0,1 2 42 0 0,17-2 184 0 0,-16-5-188 0 0,0 0 0 0 0,-1 0 0 0 0,1 0-1 0 0,0 0 1 0 0,-1 0 0 0 0,1 0 0 0 0,-1 0 0 0 0,1 0 0 0 0,0-1-1 0 0,-1 1 1 0 0,1 0 0 0 0,0 0 0 0 0,-1 0 0 0 0,1-1 0 0 0,-1 1-1 0 0,1 0 1 0 0,-1-1 0 0 0,1 1 0 0 0,-1 0 4 0 0,13-11 30 0 0,1 1 424 0 0,0 1 127 0 0,-14 8-573 0 0,0 1 0 0 0,0 0 1 0 0,0 0-1 0 0,0 0 1 0 0,0 0-1 0 0,0 0 1 0 0,0 0-1 0 0,1 0 0 0 0,-1 0 1 0 0,0 0-1 0 0,0 0 1 0 0,0 0-1 0 0,0 0 1 0 0,0 0-1 0 0,0 0 0 0 0,0 0 1 0 0,0 0-1 0 0,0 0 1 0 0,1 0-1 0 0,-1 0 0 0 0,0 0 1 0 0,0 0-1 0 0,0 0 1 0 0,0 0-1 0 0,0 0 1 0 0,0 0-1 0 0,0 0 0 0 0,0 0 1 0 0,0 0-1 0 0,1 0 1 0 0,-1 0-1 0 0,0 0 1 0 0,0 0-1 0 0,0 0 0 0 0,0 0 1 0 0,0 1-1 0 0,0-1 1 0 0,0 0-1 0 0,0 0 1 0 0,0 0-1 0 0,0 0 0 0 0,0 0 1 0 0,0 0-1 0 0,0 0 1 0 0,0 0-1 0 0,1 0 1 0 0,-1 0-1 0 0,0 1 0 0 0,0-1 1 0 0,0 0-1 0 0,0 0 1 0 0,0 0-1 0 0,0 0 0 0 0,0 0 1 0 0,0 0-1 0 0,0 0 1 0 0,0 0-1 0 0,0 1 1 0 0,0-1-1 0 0,0 0 0 0 0,0 0 1 0 0,-1 0-1 0 0,1 0 1 0 0,0 0-1 0 0,0 0 1 0 0,0 0-1 0 0,0 0 0 0 0,0 0-8 0 0,-1 7 146 0 0,0-2-189 0 0,0-1-1 0 0,1 0 0 0 0,-1 0 0 0 0,1 0 1 0 0,0 3 43 0 0,0-7-4 0 0,0 0 0 0 0,0 1 0 0 0,0-1 1 0 0,0 0-1 0 0,0 0 0 0 0,0 1 0 0 0,0-1 1 0 0,0 0-1 0 0,0 0 0 0 0,0 1 0 0 0,0-1 0 0 0,0 0 1 0 0,1 0-1 0 0,-1 0 0 0 0,0 1 0 0 0,0-1 1 0 0,0 0-1 0 0,0 0 0 0 0,0 0 0 0 0,1 1 0 0 0,-1-1 1 0 0,0 0-1 0 0,0 0 0 0 0,0 0 0 0 0,1 0 1 0 0,-1 0-1 0 0,0 1 4 0 0,9-1 11 0 0,-7 0-50 0 0,-1 0 1 0 0,1-1 0 0 0,0 1 0 0 0,0-1 0 0 0,-1 1-1 0 0,1-1 1 0 0,0 0 0 0 0,-1 0 0 0 0,2 0 38 0 0,-3 1-8 0 0,1-1 0 0 0,-1 1 0 0 0,1 0 1 0 0,-1 0-1 0 0,1 0 0 0 0,-1-1 0 0 0,1 1 0 0 0,-1 0 1 0 0,1 0-1 0 0,-1 0 0 0 0,1 0 0 0 0,-1 0 0 0 0,1 0 0 0 0,-1 0 1 0 0,1 0 7 0 0,-1 0-31 0 0,1 0 1 0 0,-1 0-1 0 0,0 1 1 0 0,1-1-1 0 0,-1 0 1 0 0,1-1-1 0 0,-1 1 1 0 0,1 0-1 0 0,-1 0 1 0 0,0 0-1 0 0,1 0 1 0 0,-1 0 0 0 0,1 0-1 0 0,-1 0 1 0 0,0-1-1 0 0,1 1 1 0 0,-1 0-1 0 0,1 0 1 0 0,-1-1 30 0 0,0 1-9 0 0,0 0 1 0 0,0 1-1 0 0,0-1 0 0 0,0 0 1 0 0,0 0-1 0 0,0 0 1 0 0,0 0-1 0 0,0 0 1 0 0,0 0-1 0 0,0 0 0 0 0,0 0 1 0 0,-1 0-1 0 0,1 1 1 0 0,0-1-1 0 0,0 0 0 0 0,0 0 1 0 0,1 0-1 0 0,-1 0 1 0 0,0 0-1 0 0,0 0 1 0 0,0 0-1 0 0,0 0 0 0 0,0 1 1 0 0,0-1-1 0 0,0 0 1 0 0,0 0-1 0 0,0 0 0 0 0,0 0 1 0 0,0 0-1 0 0,0 0 1 0 0,0 0-1 0 0,0 0 0 0 0,0 0 1 0 0,0 0-1 0 0,0 0 1 0 0,0 1-1 0 0,1-1 1 0 0,-1 0-1 0 0,0 0 0 0 0,0 0 1 0 0,0 0-1 0 0,0 0 1 0 0,0 0-1 0 0,0 0 0 0 0,0 0 1 0 0,0 0-1 0 0,0 0 9 0 0,1 0-16 0 0,-1 0 0 0 0,0 0 0 0 0,0 0 1 0 0,1 0-1 0 0,-1 0 0 0 0,0 0 0 0 0,0-1 0 0 0,1 1 0 0 0,-1 0 0 0 0,0 0 0 0 0,0 0 0 0 0,1 0 0 0 0,-1 0 0 0 0,0 0 0 0 0,0-1 0 0 0,0 1 0 0 0,0 0 0 0 0,1 0 0 0 0,-1 0 0 0 0,0-1 0 0 0,0 1 1 0 0,0 0-1 0 0,0 0 0 0 0,0 0 0 0 0,0-1 0 0 0,1 1 0 0 0,-1 0 0 0 0,0 0 0 0 0,0-1 0 0 0,0 1 0 0 0,0 0 0 0 0,0 0 0 0 0,0-1 0 0 0,0 1 0 0 0,0 0 16 0 0,6-31-96 0 0,-5 27 88 0 0,-1 1 0 0 0,0-1 0 0 0,1 0 0 0 0,-2 0 0 0 0,1 1 0 0 0,0-1 0 0 0,-1-2 8 0 0,0 4 20 0 0,0 1-1 0 0,0-1 1 0 0,0 0 0 0 0,0 1-1 0 0,0-1 1 0 0,0 1 0 0 0,0-1-1 0 0,-1 1 1 0 0,1-1 0 0 0,0 1-1 0 0,-1 0 1 0 0,1 0-1 0 0,-1-1 1 0 0,0 1 0 0 0,1 0-1 0 0,-1 1 1 0 0,0-1 0 0 0,1 0-1 0 0,-1 0 1 0 0,0 1-1 0 0,0-1 1 0 0,0 1 0 0 0,0 0-1 0 0,0-1 1 0 0,0 1 0 0 0,0 0-1 0 0,0 0 1 0 0,1 0-1 0 0,-1 0 1 0 0,0 1 0 0 0,0-1-1 0 0,-1 1-19 0 0,2-1 23 0 0,0 1-1 0 0,1-1 0 0 0,-1 1 1 0 0,0-1-1 0 0,1 1 0 0 0,-1 0 1 0 0,0 0-1 0 0,1-1 0 0 0,-1 1 1 0 0,1 0-1 0 0,-1 0 0 0 0,1-1 0 0 0,-1 1 1 0 0,1 0-1 0 0,0 0 0 0 0,-1 0 1 0 0,1 0-23 0 0,-4 17 441 0 0,4-16-420 0 0,-1 0 1 0 0,1 0 0 0 0,0 0 0 0 0,0 0-1 0 0,0 0 1 0 0,0 1 0 0 0,0-1 0 0 0,0 0-1 0 0,1 0 1 0 0,-1 0 0 0 0,1 0 0 0 0,0 0-1 0 0,-1 0 1 0 0,1 0 0 0 0,0 0 0 0 0,0 0-1 0 0,0 0 1 0 0,0 0 0 0 0,1 0-22 0 0,7 10-31 0 0,-9-11 35 0 0,1 0-1 0 0,0 0 0 0 0,-1 0 0 0 0,1 0 0 0 0,0 0 1 0 0,-1 0-1 0 0,1 0 0 0 0,0 0 0 0 0,0 0 0 0 0,0-1 1 0 0,0 1-1 0 0,0 0 0 0 0,0 0 0 0 0,0-1 0 0 0,0 1 1 0 0,0-1-1 0 0,0 1 0 0 0,1-1 0 0 0,-1 1 0 0 0,1-1-3 0 0,11 5-113 0 0,-11-4 76 0 0,-1-1 0 0 0,1 1 0 0 0,-1 0 0 0 0,1-1 0 0 0,-1 1 0 0 0,1-1 0 0 0,0 0 0 0 0,-1 1 0 0 0,2-1 37 0 0,-3 0-22 0 0,1 0 1 0 0,0 0-1 0 0,-1 0 1 0 0,1 0-1 0 0,-1 0 1 0 0,1 0-1 0 0,0 0 0 0 0,-1 0 1 0 0,1 0-1 0 0,-1 0 1 0 0,1 1-1 0 0,0-1 1 0 0,-1 0-1 0 0,1 0 1 0 0,-1 1-1 0 0,1-1 1 0 0,-1 0-1 0 0,1 1 1 0 0,-1-1-1 0 0,1 0 1 0 0,-1 1-1 0 0,1-1 1 0 0,-1 1-1 0 0,0-1 1 0 0,1 1-1 0 0,-1-1 1 0 0,0 1-1 0 0,1-1 1 0 0,-1 1 21 0 0,1 1-38 0 0,-1 0-1 0 0,0 0 1 0 0,0-1 0 0 0,0 1 0 0 0,0 0 0 0 0,0 0 0 0 0,0 0-1 0 0,0 1 39 0 0,-1 6 41 0 0,2-9-72 0 0,-1 0-1 0 0,0 0 1 0 0,0 0 0 0 0,0 0-1 0 0,0 1 1 0 0,1-1-1 0 0,-1 0 1 0 0,0 0-1 0 0,0 0 1 0 0,0 0 0 0 0,1 0-1 0 0,-1 0 1 0 0,0 0-1 0 0,0 1 1 0 0,1-1-1 0 0,-1 0 1 0 0,0 0 0 0 0,0 0-1 0 0,1 0 1 0 0,-1 0-1 0 0,0 0 1 0 0,0 0-1 0 0,1 0 1 0 0,-1 0-1 0 0,0 0 1 0 0,0-1 0 0 0,1 1-1 0 0,-1 0 1 0 0,0 0-1 0 0,0 0 1 0 0,0 0-1 0 0,1 0 1 0 0,-1 0 0 0 0,0 0-1 0 0,0-1 32 0 0,0 1-12 0 0,1 0 0 0 0,-1 0 0 0 0,0-1 0 0 0,1 1 0 0 0,-1 0 0 0 0,0-1 0 0 0,0 1 0 0 0,1 0 0 0 0,-1 0 0 0 0,1 0 0 0 0,-1-1 0 0 0,0 1 0 0 0,1 0 0 0 0,-1 0 0 0 0,0 0 0 0 0,1 0 0 0 0,-1 0 0 0 0,1 0 12 0 0,3 3 327 0 0,-2-1-214 0 0,-2-2-122 0 0,0 0 0 0 0,0 0-1 0 0,0 0 1 0 0,0 0 0 0 0,1 1 0 0 0,-1-1-1 0 0,0 0 1 0 0,0 0 0 0 0,0 0 0 0 0,0 0 0 0 0,0 0-1 0 0,1 0 1 0 0,-1 0 0 0 0,0 1 0 0 0,0-1-1 0 0,0 0 1 0 0,0 0 0 0 0,1 0 0 0 0,-1 0-1 0 0,0 0 1 0 0,0 0 0 0 0,0 0 0 0 0,0 0-1 0 0,1 0 1 0 0,-1 0 0 0 0,0 0 0 0 0,0 0-1 0 0,0 0 1 0 0,0 0 0 0 0,1 0 9 0 0,-1-5-664 0 0,0 5 665 0 0,0 0 0 0 0,0-1-1 0 0,0 1 1 0 0,0 0-1 0 0,0-1 1 0 0,0 1-1 0 0,0 0 1 0 0,0-1 0 0 0,0 1-1 0 0,0 0 1 0 0,-1-1-1 0 0,1 1 1 0 0,0 0-1 0 0,0 0 1 0 0,0-1 0 0 0,-1 1-1 0 0,1 0 1 0 0,0 0-1 0 0,0-1 1 0 0,-1 1-1 0 0,1 0 1 0 0,0 0 0 0 0,0 0-1 0 0,-1-1 1 0 0,1 1-1 0 0,0 0 1 0 0,-1 0-1 0 0,1 0 1 0 0,0 0 0 0 0,-1 0-1 0 0,1 0 1 0 0,0 0-1 0 0,-1 0 1 0 0,1 0-1 0 0,0 0 1 0 0,-1 0-1 0 0,0-1 19 0 0,0 0 1 0 0,0 0-1 0 0,0 0 0 0 0,0 0 1 0 0,0 0-1 0 0,1 0 1 0 0,-1 0-1 0 0,0 0 0 0 0,0 0 1 0 0,1 0-1 0 0,-1 0 1 0 0,1 0-1 0 0,-1-1 0 0 0,1 1 1 0 0,-1-1-20 0 0,1-1 28 0 0,0-1 0 0 0,-1 1 0 0 0,1 0 0 0 0,-1 0 0 0 0,0-1 0 0 0,0 1 0 0 0,0 0 0 0 0,0 0 1 0 0,0 0-29 0 0,-4-6 210 0 0,0 1-1 0 0,-2-4-209 0 0,-5-6 112 0 0,8 13 19 0 0,0 0-1 0 0,0 0 1 0 0,-1 0 0 0 0,1 1-1 0 0,-1 0 1 0 0,0 0 0 0 0,0 0-1 0 0,-1 0 1 0 0,1 1 0 0 0,-6-3-131 0 0,7 5 58 0 0,1-1 1 0 0,-1 1 0 0 0,0 0-1 0 0,0 0 1 0 0,0 0-1 0 0,0 0 1 0 0,0 1 0 0 0,0 0-1 0 0,0 0 1 0 0,0 0-1 0 0,0 0 1 0 0,0 0 0 0 0,0 1-1 0 0,0 0 1 0 0,0 0-1 0 0,-3 1-58 0 0,-9 3 46 0 0,11-4-1 0 0,0 1 0 0 0,0-1 0 0 0,1 1 0 0 0,-1 0-1 0 0,0 1 1 0 0,-1 0-45 0 0,-17 9 185 0 0,18-9-130 0 0,-1-1 0 0 0,1 1 0 0 0,-1 0 1 0 0,0 1-56 0 0,-56 47-189 0 0,30-24 241 0 0,2 3-1 0 0,-4 5-51 0 0,19-19 31 0 0,-41 46-4 0 0,4-3 34 0 0,35-40-138 0 0,1 1 0 0 0,1 0 0 0 0,0 2 77 0 0,10-10 25 0 0,4-10-30 0 0,0 0 0 0 0,0 0 0 0 0,0 0 0 0 0,0 0 1 0 0,0 0-1 0 0,0 0 0 0 0,-1 1 5 0 0,8-18-1164 0 0,6-8 1009 0 0,54-73-257 0 0,-24 36 329 0 0,-35 49 72 0 0,5-7-58 0 0,0 1-1 0 0,2 0 0 0 0,6-6 70 0 0,-15 16 98 0 0,-5 6 85 0 0,-3 5 11 0 0,-38 49 183 0 0,-18 24 85 0 0,15-21-505 0 0,-17 34-6 0 0,21-29 93 0 0,-20 28 42 0 0,58-87-116 0 0,0 1-1 0 0,0 0 0 0 0,0-1 1 0 0,1 1-1 0 0,-1 0 0 0 0,1 0 1 0 0,0-1-1 0 0,0 1 0 0 0,-1 3 31 0 0,8-12-292 0 0,-2-2 303 0 0,1 0-1 0 0,0 1 0 0 0,0-1 1 0 0,0 1-1 0 0,4-3-10 0 0,3-4-60 0 0,-1 0 0 0 0,0-1 0 0 0,5-12 60 0 0,16-20-120 0 0,33-36 205 0 0,12-7-85 0 0,-76 88 1 0 0,0 1 18 0 0,1-1 0 0 0,-1 1 0 0 0,1 0 0 0 0,-1-1 0 0 0,0 1 0 0 0,2-1-19 0 0,-3 2 2 0 0,0 0-1 0 0,0 0 1 0 0,0 1 0 0 0,0-1-1 0 0,0 0 1 0 0,0 0 0 0 0,0 0-1 0 0,0 0 1 0 0,0 0 0 0 0,0 0-1 0 0,0 0 1 0 0,0 0-1 0 0,0 0 1 0 0,0 0 0 0 0,0 0-1 0 0,0 0 1 0 0,0 0 0 0 0,0 0-1 0 0,0 0 1 0 0,0 0 0 0 0,0 0-1 0 0,0 0 1 0 0,0 0-1 0 0,0 0 1 0 0,0 0 0 0 0,0 0-1 0 0,0 0 1 0 0,0 0 0 0 0,0 0-1 0 0,0 0 1 0 0,0 0 0 0 0,0 0-1 0 0,0 0 1 0 0,0 0-1 0 0,0 0 1 0 0,1 0 0 0 0,-1 0-1 0 0,0 0 1 0 0,0 0 0 0 0,0 0-1 0 0,0 0 1 0 0,0 0 0 0 0,0 0-1 0 0,0 0 1 0 0,0 0-1 0 0,0 0 1 0 0,0 0 0 0 0,0 0-1 0 0,0 0 1 0 0,0 0 0 0 0,0 0-1 0 0,0 0 1 0 0,0 0 0 0 0,0 0-1 0 0,0 0 1 0 0,0 0-1 0 0,0 0 1 0 0,0 0 0 0 0,0 0-1 0 0,0 0-1 0 0,-2 4 105 0 0,-4 4-5 0 0,-27 32-31 0 0,2 1-1 0 0,-4 10-68 0 0,-30 55 56 0 0,28-44-78 0 0,25-42-128 0 0,5-10 131 0 0,1 0-1 0 0,0 0 1 0 0,1 0-1 0 0,0 1 1 0 0,-2 6 19 0 0,7-16-506 0 0,1-2 165 0 0,5-6 28 0 0,5-10 258 0 0,31-49-437 0 0,29-34 492 0 0,-41 58 29 0 0,6-3-183 0 0,30-30 154 0 0,-35 41-122 0 0,-4 5 147 0 0,-26 27-54 0 0,-2 4-44 0 0,-3 3 71 0 0,-2 7-6 0 0,-1 0-1 0 0,0-1 1 0 0,-1 1-1 0 0,-3 3 9 0 0,-14 19 133 0 0,-24 42 228 0 0,-39 63-451 0 0,50-78-39 0 0,52-88-738 0 0,-6 10 809 0 0,17-30 48 0 0,3 3-1 0 0,1 0 0 0 0,2 1 1 0 0,2 2-1 0 0,18-15 11 0 0,-31 32-58 0 0,-13 14 182 0 0,0 1-1 0 0,2 0-123 0 0,-9 9 4 0 0,0 0-1 0 0,0 0 0 0 0,0 0 1 0 0,0 0-1 0 0,0 0 0 0 0,0 0 0 0 0,0 0 1 0 0,0-1-1 0 0,0 1 0 0 0,0 0 1 0 0,0 0-1 0 0,0 0 0 0 0,0 0 1 0 0,0 0-1 0 0,0 0 0 0 0,0 0 1 0 0,0 0-1 0 0,0 0 0 0 0,0 0 1 0 0,0 0-1 0 0,1 0 0 0 0,-1 0 0 0 0,0 0 1 0 0,0 0-1 0 0,0 0 0 0 0,0 0 1 0 0,0 0-1 0 0,0 0 0 0 0,0 0 1 0 0,0 0-1 0 0,0 0 0 0 0,0 0 1 0 0,0 0-1 0 0,0 0 0 0 0,1 0 0 0 0,-1 0 1 0 0,0 0-1 0 0,0 0 0 0 0,0 0 1 0 0,0 0-1 0 0,0 0 0 0 0,0 0 1 0 0,0 0-1 0 0,0 0 0 0 0,0 0 1 0 0,0 0-1 0 0,0 0 0 0 0,0 0 0 0 0,1 0 1 0 0,-1 0-1 0 0,0 0 0 0 0,0 0 1 0 0,0 0-1 0 0,0 0 0 0 0,0 0 1 0 0,0 0-4 0 0,-1 7 138 0 0,-3 7-15 0 0,-1-4-42 0 0,-1 0 0 0 0,0-1 0 0 0,-1 1 0 0 0,0-1 0 0 0,-4 4-81 0 0,-10 14 21 0 0,-92 140-53 0 0,112-165 28 0 0,0 0 0 0 0,0-1 0 0 0,0 1 0 0 0,0-1 0 0 0,0 1 1 0 0,-1-1-1 0 0,1 0 0 0 0,-1 1 4 0 0,2-6-361 0 0,3-3 231 0 0,18-34 5 0 0,11-14 125 0 0,-23 40 23 0 0,1 1-1 0 0,1 0 1 0 0,0 1 0 0 0,1 0-1 0 0,4-2-22 0 0,41-42-67 0 0,-51 51 119 0 0,-5 5-71 0 0,-3 3 6 0 0,0 2 20 0 0,-28 38 434 0 0,-21 30-430 0 0,42-58 135 0 0,0 0 0 0 0,-3 7-146 0 0,5-9-3 0 0,0 0-1 0 0,-1 0 0 0 0,0-1 1 0 0,-2 1 3 0 0,4-3-41 0 0,3-5-280 0 0,7-11 117 0 0,28-49 203 0 0,3 2-1 0 0,2 1 1 0 0,23-22 1 0 0,-39 51 155 0 0,-35 34-181 0 0,-59 87 492 0 0,61-81-333 0 0,1 1 0 0 0,-1 3-133 0 0,-9 13 166 0 0,-72 103-77 0 0,91-133-129 0 0,0 0-70 0 0,0 0 0 0 0,0-1-1 0 0,0 1 1 0 0,0-1-1 0 0,-2 3 111 0 0,3-6-400 0 0,1-3-17 0 0,2-2-202 0 0,29-57-214 0 0,34-64 896 0 0,-50 105-38 0 0,-11 17-17 0 0,-1 0-1 0 0,1-1 1 0 0,-1 1-1 0 0,0 0 0 0 0,-1-1 1 0 0,1 0-8 0 0,-3 6 1 0 0,0 0 0 0 0,0 0 0 0 0,0 0 1 0 0,0 0-1 0 0,0 0 0 0 0,0 0 0 0 0,0 0 0 0 0,0 0 1 0 0,0 0-1 0 0,0 0 0 0 0,0 0 0 0 0,0-1 1 0 0,0 1-1 0 0,0 0 0 0 0,0 0 0 0 0,0 0 0 0 0,0 0 1 0 0,0 0-1 0 0,0 0 0 0 0,0 0 0 0 0,0 0 0 0 0,0 0 1 0 0,0 0-1 0 0,0 0 0 0 0,0 0 0 0 0,0 0 0 0 0,0 0 1 0 0,0 0-1 0 0,0 0 0 0 0,0 0 0 0 0,0 0 1 0 0,0 0-1 0 0,0-1 0 0 0,0 1 0 0 0,0 0 0 0 0,0 0 1 0 0,0 0-1 0 0,0 0 0 0 0,0 0 0 0 0,0 0 0 0 0,0 0 1 0 0,0 0-1 0 0,0 0 0 0 0,0 0 0 0 0,0 0 1 0 0,-1 0-1 0 0,1 0 0 0 0,0 0 0 0 0,0 0 0 0 0,0 0 1 0 0,0 0-1 0 0,0 0 0 0 0,0 0 0 0 0,0 0 0 0 0,0 0 1 0 0,0 0-1 0 0,0 0-1 0 0,-5 2 158 0 0,-4 4 136 0 0,-33 35 312 0 0,31-30-537 0 0,0 0-1 0 0,-3 5-68 0 0,2-3 47 0 0,-8 8-47 0 0,1-5 128 0 0,0-1 1 0 0,-1 0 0 0 0,0-1-1 0 0,-7 2-128 0 0,-14 5-25 0 0,-41 15 25 0 0,49-22 44 0 0,9-3 86 0 0,0-2 1 0 0,-1 0-1 0 0,-17 2-130 0 0,21-7 67 0 0,1-1 0 0 0,0 0 1 0 0,-1-2-1 0 0,1 0 0 0 0,-8-2-67 0 0,0 0 28 0 0,1 1 1 0 0,-1 2-1 0 0,1 1 0 0 0,-23 5-28 0 0,25-2 213 0 0,-14 9-70 0 0,38-14-105 0 0,0-1 0 0 0,0 1 0 0 0,0 0-1 0 0,1-1 1 0 0,-1 1 0 0 0,0 0 0 0 0,0-1-1 0 0,0 1 1 0 0,0 0-38 0 0,1 0 6 0 0,0-1 0 0 0,0 0 0 0 0,0 0 1 0 0,0 0-1 0 0,0 0 0 0 0,0 0 0 0 0,0 0 0 0 0,-1 0 0 0 0,1 0 0 0 0,0 0 0 0 0,0 0 0 0 0,0 0 0 0 0,0 0 0 0 0,0 1 0 0 0,0-1 0 0 0,0 0 0 0 0,0 0 1 0 0,0 0-1 0 0,0 0 0 0 0,0 0 0 0 0,0 0 0 0 0,0 0 0 0 0,0 0 0 0 0,0 0 0 0 0,0 1 0 0 0,0-1 0 0 0,0 0 0 0 0,0 0 0 0 0,0 0 0 0 0,0 0 1 0 0,0 0-1 0 0,0 0 0 0 0,1 0 0 0 0,-1 0 0 0 0,0 0 0 0 0,0 1-6 0 0,6-1 58 0 0,18-4 212 0 0,-14 2-270 0 0,0 1 0 0 0,0-2 0 0 0,0 1 0 0 0,0-1 0 0 0,28-10-21 0 0,0 3-1 0 0,0 1 0 0 0,19-1 22 0 0,-44 8-105 0 0,-9 2 53 0 0,-1-1 1 0 0,0 1-1 0 0,0 0 1 0 0,1 0 0 0 0,1 0 51 0 0,-4 0-26 0 0,1 0 1 0 0,-1 0-1 0 0,1 1 1 0 0,-1-1-1 0 0,0 1 1 0 0,0-1-1 0 0,1 1 1 0 0,-1-1-1 0 0,0 1 1 0 0,0 0 0 0 0,0 0-1 0 0,0-1 1 0 0,1 1-1 0 0,-1 1 26 0 0,-1-2-9 0 0,1 1 0 0 0,-1-1 0 0 0,0 1 0 0 0,0-1 1 0 0,0 1-1 0 0,0-1 0 0 0,0 1 0 0 0,0 0 0 0 0,0-1 0 0 0,0 1 0 0 0,0-1 0 0 0,0 1 0 0 0,0-1 0 0 0,0 1 1 0 0,-1-1-1 0 0,1 1 0 0 0,0-1 0 0 0,0 1 0 0 0,0-1 0 0 0,-1 1 0 0 0,1-1 0 0 0,0 1 0 0 0,-1-1 0 0 0,1 0 0 0 0,0 1 1 0 0,-1-1 8 0 0,-9 13-190 0 0,6-10 159 0 0,0 1 0 0 0,-1-1 0 0 0,0 0-1 0 0,0 0 1 0 0,-4 2 31 0 0,-9 5 22 0 0,6-2-26 0 0,4-2 56 0 0,-1-1 0 0 0,1 0 0 0 0,-1 0 0 0 0,-7 2-52 0 0,-12 3-31 0 0,-45 16 144 0 0,-1-3 0 0 0,-8-2-113 0 0,57-16-52 0 0,-32 7 135 0 0,-44 3-83 0 0,80-12 94 0 0,1 1-1 0 0,-9 3-93 0 0,-21 3 418 0 0,40-6-109 0 0,9-2-34 0 0,5 0-19 0 0,5-1-125 0 0,0 0-1 0 0,0 0 0 0 0,0-1 1 0 0,0-1-1 0 0,0 0 0 0 0,0 0 1 0 0,2-1-131 0 0,-9 2 6 0 0,22-3 147 0 0,0 2 0 0 0,10 1-153 0 0,13-1 52 0 0,-12 0-26 0 0,-6 0-154 0 0,0-1 0 0 0,0-1 0 0 0,6-3 128 0 0,-12 0-373 0 0,1 0-1 0 0,3-4 374 0 0,-8 4-335 0 0,-13 5 149 0 0,0-1 1 0 0,0 0-1 0 0,0-1 1 0 0,0 0-1 0 0,2-1 186 0 0,-6 3-109 0 0,6-4-137 0 0,-6 3 98 0 0,-3 1-65 0 0,-12 4 312 0 0,3 0 0 0 0,-26 2 37 0 0,10-1 129 0 0,0 1 0 0 0,0 1 0 0 0,-17 7-265 0 0,-101 49 144 0 0,134-57-133 0 0,0 0 1 0 0,1 1 0 0 0,-1 0 0 0 0,1 1 0 0 0,1-1 0 0 0,-1 2-1 0 0,1-1 1 0 0,-7 9-12 0 0,15-16 7 0 0,0 0-1 0 0,0 0 1 0 0,0 0 0 0 0,0 0-1 0 0,0 1 1 0 0,0-1-1 0 0,-1 0 1 0 0,1 0 0 0 0,0 0-1 0 0,0 0 1 0 0,0 0-1 0 0,0 0 1 0 0,0 0 0 0 0,0 0-1 0 0,0 0 1 0 0,0 0-1 0 0,0 1 1 0 0,0-1 0 0 0,0 0-1 0 0,0 0 1 0 0,0 0-1 0 0,0 0 1 0 0,0 0-1 0 0,0 0 1 0 0,0 0 0 0 0,0 1-1 0 0,0-1 1 0 0,0 0-1 0 0,0 0 1 0 0,0 0 0 0 0,0 0-1 0 0,0 0 1 0 0,0 0-1 0 0,0 0 1 0 0,0 0 0 0 0,0 1-1 0 0,0-1 1 0 0,0 0-1 0 0,0 0 1 0 0,0 0 0 0 0,0 0-1 0 0,0 0 1 0 0,0 0-1 0 0,1 0 1 0 0,-1 0-1 0 0,0 0 1 0 0,0 0 0 0 0,0 1-1 0 0,0-1 1 0 0,0 0-1 0 0,0 0 1 0 0,0 0 0 0 0,0 0-1 0 0,0 0 1 0 0,1 0-1 0 0,-1 0-6 0 0,10 0 212 0 0,12-4 39 0 0,24-9-15 0 0,-20 5-269 0 0,7 0 33 0 0,-7 3-6 0 0,-7 0 53 0 0,2 2 0 0 0,11-1-47 0 0,-3 1 39 0 0,-17 1-228 0 0,0 1 0 0 0,0 1 0 0 0,8 0 189 0 0,-15 0-96 0 0,0 1-126 0 0,-5-1 201 0 0,0 0 1 0 0,0 0-1 0 0,0 0 0 0 0,0 0 0 0 0,0 0 0 0 0,0 0 0 0 0,0 0 0 0 0,0 0 1 0 0,0 0-1 0 0,0 0 0 0 0,0 0 0 0 0,0 0 0 0 0,0 0 0 0 0,0 0 1 0 0,0 0-1 0 0,0 0 0 0 0,0 0 0 0 0,0 0 0 0 0,0 0 0 0 0,0 0 21 0 0,-2 0-116 0 0,0 0 0 0 0,1 0 0 0 0,-1 0 0 0 0,0 0 0 0 0,0 0 0 0 0,-1 1 116 0 0,-1 0-131 0 0,-102 14 407 0 0,89-13-141 0 0,-2 1 94 0 0,0 0 0 0 0,-12 4-229 0 0,-31 14-159 0 0,59-21 896 0 0,10-3-395 0 0,12-3-184 0 0,8-4-79 0 0,-22 8-43 0 0,0 0 1 0 0,0 0-1 0 0,0 1 0 0 0,1-1 0 0 0,-1 1 0 0 0,0 0 0 0 0,1 0 0 0 0,-1 1 0 0 0,0 0 1 0 0,1 0-37 0 0,2 0 11 0 0,0 0 1 0 0,0-1-1 0 0,-1 1 0 0 0,1-2 1 0 0,0 1-1 0 0,-1-1 1 0 0,4-1-12 0 0,25-5-94 0 0,-23 5 72 0 0,-10 2-11 0 0,1 0 0 0 0,-1 1 0 0 0,0-1 0 0 0,1 1 0 0 0,-1-1 0 0 0,1 1 0 0 0,-1 0 0 0 0,1 1 0 0 0,-1-1 0 0 0,1 0 0 0 0,-1 1 33 0 0,3 1 40 0 0,6 1-191 0 0,-12-3 131 0 0,0 0 0 0 0,1 1-1 0 0,-1-1 1 0 0,0 0 0 0 0,0 0 0 0 0,1 0 0 0 0,-1 0 0 0 0,0 1 0 0 0,1-1 0 0 0,-1 0 0 0 0,0 0 0 0 0,0 1 0 0 0,1-1-1 0 0,-1 0 1 0 0,0 0 0 0 0,0 1 0 0 0,0-1 0 0 0,1 0 0 0 0,-1 1 0 0 0,0-1 0 0 0,0 0 0 0 0,0 1 0 0 0,0-1-1 0 0,0 0 1 0 0,0 1 20 0 0,0-1-22 0 0,0 0 0 0 0,0 1-1 0 0,0-1 1 0 0,0 0 0 0 0,-1 0-1 0 0,1 1 1 0 0,0-1 0 0 0,0 0-1 0 0,0 0 1 0 0,-1 0 0 0 0,1 1-1 0 0,0-1 1 0 0,0 0 0 0 0,-1 0-1 0 0,1 0 1 0 0,0 0 0 0 0,-1 0-1 0 0,1 1 1 0 0,0-1 0 0 0,0 0-1 0 0,-1 0 1 0 0,1 0 0 0 0,0 0-1 0 0,-1 0 1 0 0,1 0 0 0 0,0 0-1 0 0,-1 0 1 0 0,1 0 0 0 0,0 0-1 0 0,-1 0 23 0 0,-9-1-437 0 0,1 1 348 0 0,-1 0 0 0 0,0 0 0 0 0,-2 1 89 0 0,-7 1 23 0 0,-25 0 281 0 0,-40 9-304 0 0,78-11 20 0 0,0 1 0 0 0,1 0 0 0 0,0 1 0 0 0,-1-1 0 0 0,1 1 0 0 0,0 0 0 0 0,0 1-1 0 0,0-1 1 0 0,0 1 0 0 0,-4 3-20 0 0,6-4 140 0 0,2-1-122 0 0,1-1-1 0 0,-1 0 0 0 0,1 0 0 0 0,0 0 1 0 0,-1 0-1 0 0,1 0 0 0 0,0 1 0 0 0,0-1 1 0 0,-1 0-1 0 0,1 0 0 0 0,0 0 0 0 0,-1 1 1 0 0,1-1-1 0 0,0 0 0 0 0,0 1 0 0 0,-1-1 1 0 0,1 0-1 0 0,0 0 0 0 0,0 1 0 0 0,0-1 1 0 0,0 0-1 0 0,-1 1 0 0 0,1-1 0 0 0,0 1 1 0 0,0-1-1 0 0,0 0 0 0 0,0 1 0 0 0,0-1 1 0 0,0 0-1 0 0,0 1 0 0 0,0-1 0 0 0,0 1-17 0 0,20-4 518 0 0,-13 4-494 0 0,0-2 0 0 0,0 1 0 0 0,1-1 1 0 0,-1 0-1 0 0,0-1 0 0 0,0 1 0 0 0,4-3-24 0 0,17-3 48 0 0,23-4 18 0 0,-18 3-460 0 0,5 1 394 0 0,-8-2-675 0 0,-20 5 181 0 0,-9 2-25 0 0,-7 3 259 0 0,-10 2 77 0 0,10-3 139 0 0,1 1 0 0 0,-1 0 0 0 0,1 1 0 0 0,0-1 0 0 0,-1 1 0 0 0,1 0 0 0 0,-1 1 44 0 0,-24 12 32 0 0,-36 23 7 0 0,66-38-42 0 0,0 0 1 0 0,-1 1 0 0 0,1-1 0 0 0,0 0 0 0 0,-1 0 0 0 0,1 0 0 0 0,-1 0 0 0 0,1 0 0 0 0,0 0 0 0 0,-1 0-1 0 0,1 0 1 0 0,0 1 0 0 0,-1-1 0 0 0,1 0 0 0 0,0-1 0 0 0,-1 1 0 0 0,1 0 0 0 0,-1 0 2 0 0,1 0 8 0 0,0 0 1 0 0,0 0-1 0 0,0 0 1 0 0,0 0-1 0 0,0 0 1 0 0,-1 0 0 0 0,1-1-1 0 0,0 1 1 0 0,0 0-1 0 0,0 0 1 0 0,0 0-1 0 0,0 0 1 0 0,0 0-1 0 0,0-1 1 0 0,0 1-1 0 0,0 0 1 0 0,0 0 0 0 0,0 0-1 0 0,0 0 1 0 0,0-1-1 0 0,0 1 1 0 0,0 0-1 0 0,0 0 1 0 0,0 0-1 0 0,0 0 1 0 0,0 0-1 0 0,0-1-8 0 0,0 0 39 0 0,0 0-1 0 0,1 0 1 0 0,-1 0-1 0 0,0 0 1 0 0,1 0-1 0 0,-1 0 1 0 0,1 0-1 0 0,-1 0 1 0 0,1 1-1 0 0,0-1 1 0 0,-1 0-1 0 0,1 0-38 0 0,0 0 7 0 0,-1 1 0 0 0,1 0 1 0 0,0-1-1 0 0,-1 1 0 0 0,1 0 0 0 0,0-1 0 0 0,-1 1 0 0 0,1 0 0 0 0,0 0 0 0 0,-1 0 0 0 0,1-1 0 0 0,0 1 0 0 0,-1 0 0 0 0,1 0 0 0 0,0 0-7 0 0,0 0 35 0 0,1 0 0 0 0,-1 0 1 0 0,0 0-1 0 0,0 0 0 0 0,0-1 0 0 0,1 1 0 0 0,-1-1 0 0 0,1 0-35 0 0,1 0 82 0 0,0 0 0 0 0,0 0 0 0 0,-1 0-1 0 0,1 0 1 0 0,0 1 0 0 0,3-1-82 0 0,20-2 128 0 0,-18 2-86 0 0,0 0-1 0 0,0 0 1 0 0,-1 0-1 0 0,1-1 1 0 0,-1 0-1 0 0,1-1 1 0 0,1 0-42 0 0,49-24 8 0 0,-28 15 26 0 0,-1-3 0 0 0,1-1-34 0 0,-18 8-125 0 0,0-1 1 0 0,0-1-1 0 0,6-7 125 0 0,-4 4-281 0 0,14-10 281 0 0,88-54-219 0 0,-62 49-52 0 0,-49 27 346 0 0,-10 3-10 0 0,2-1-47 0 0,0 0 0 0 0,0 0 0 0 0,0 0 0 0 0,0 1 0 0 0,0 0 0 0 0,0 0-1 0 0,0-1 1 0 0,0 2 0 0 0,0 0-18 0 0,-9 5 52 0 0,-24 16 449 0 0,-27 24-501 0 0,43-33 6 0 0,14-11-16 0 0,0 1-1 0 0,-1 0 1 0 0,2 0 0 0 0,-1 1 0 0 0,0-1 0 0 0,1 1 0 0 0,0 1 0 0 0,0-1 10 0 0,4-4 7 0 0,0 0 0 0 0,0 0 0 0 0,0 1 0 0 0,0-1 0 0 0,0 0 0 0 0,1 0-7 0 0,0-2 0 0 0,0 1 1 0 0,0-1-1 0 0,0 0 0 0 0,0 0 1 0 0,0 0-1 0 0,0 0 1 0 0,0 0-1 0 0,0 0 0 0 0,0 0 1 0 0,0 0-1 0 0,0 0 1 0 0,0 0-1 0 0,0 1 0 0 0,0-1 1 0 0,0 0-1 0 0,0 0 0 0 0,0 0 1 0 0,0 0-1 0 0,0 0 1 0 0,0 0-1 0 0,0 0 0 0 0,0 0 1 0 0,0 0-1 0 0,0 0 1 0 0,0 1-1 0 0,0-1 0 0 0,0 0 1 0 0,0 0-1 0 0,0 0 0 0 0,0 0 1 0 0,0 0-1 0 0,0 0 1 0 0,1 0-1 0 0,-1 0 0 0 0,0 0 1 0 0,0 0-1 0 0,0 0 0 0 0,0 0 1 0 0,0 0-1 0 0,0 0 1 0 0,0 0-1 0 0,0 0 0 0 0,0 0 1 0 0,1 0-1 0 0,7-3 7 0 0,7-8 4 0 0,-1 3 42 0 0,0-1 0 0 0,8-3-53 0 0,-6 4-59 0 0,0-2 0 0 0,0 0 0 0 0,10-9 59 0 0,-7 5-42 0 0,38-32 58 0 0,-31 24-220 0 0,18-11 204 0 0,-36 30-103 0 0,-7 3 91 0 0,-4 4 21 0 0,-28 24-49 0 0,15-13 234 0 0,-3 3-194 0 0,-18 20 173 0 0,-49 55 53 0 0,83-91-249 0 0,1 1-1 0 0,0 0 1 0 0,0 0 0 0 0,0 0 0 0 0,0 0-1 0 0,1 0 1 0 0,-1 0 0 0 0,1 0-1 0 0,0 0 1 0 0,0 1 0 0 0,0-1 0 0 0,0 1-1 0 0,1-1 24 0 0,0-3-6 0 0,0 0 1 0 0,0 0-1 0 0,0 1 0 0 0,0-1 0 0 0,0 0 0 0 0,0 0 1 0 0,0 0-1 0 0,0 0 0 0 0,0 0 0 0 0,0 0 0 0 0,0 0 1 0 0,0 0-1 0 0,0 0 0 0 0,0 0 0 0 0,0 1 0 0 0,0-1 1 0 0,0 0-1 0 0,0 0 0 0 0,0 0 0 0 0,0 0 0 0 0,0 0 1 0 0,0 0-1 0 0,0 0 0 0 0,0 0 0 0 0,1 0 0 0 0,-1 0 1 0 0,0 0-1 0 0,0 0 0 0 0,0 0 0 0 0,0 0 0 0 0,0 0 1 0 0,0 0-1 0 0,0 0 0 0 0,0 0 0 0 0,0 0 0 0 0,0 0 0 0 0,1 0 1 0 0,-1 0-1 0 0,0 0 0 0 0,0 0 0 0 0,0 0 0 0 0,0 0 1 0 0,0 0-1 0 0,0 0 0 0 0,0 0 0 0 0,0 0 0 0 0,0 0 6 0 0,7-2-156 0 0,4-7 157 0 0,40-41-248 0 0,8-13 247 0 0,-44 46-93 0 0,-7 10-13 0 0,-14 13 27 0 0,-5 3 270 0 0,0 0 0 0 0,1 1 0 0 0,-7 8-191 0 0,-11 11-269 0 0,23-24 205 0 0,-2 0 59 0 0,1 1 0 0 0,0 0 0 0 0,1 0-1 0 0,0 1 1 0 0,-1 0 0 0 0,-1 4 5 0 0,6-9-180 0 0,2-5 68 0 0,13-30-220 0 0,-13 30 309 0 0,-1 0-1 0 0,1 0 1 0 0,-1-1 0 0 0,0 1-1 0 0,0 0 1 0 0,0 0 0 0 0,0 0-1 0 0,0-1 1 0 0,-1-1 23 0 0,1 3 12 0 0,-1 0 0 0 0,1 1 1 0 0,-1-1-1 0 0,0 0 0 0 0,1 0 1 0 0,-1 1-1 0 0,0-1 0 0 0,0 1 0 0 0,0-1 1 0 0,0 1-1 0 0,0-1 0 0 0,0 1 1 0 0,-1 0-1 0 0,1-1 0 0 0,0 1 0 0 0,-1 0 1 0 0,-1-1-13 0 0,2 1 4 0 0,-1 0 0 0 0,1 0 1 0 0,-1 0-1 0 0,0 0 0 0 0,0 0 1 0 0,1 1-1 0 0,-1-1 0 0 0,0 0 0 0 0,0 1 1 0 0,0-1-1 0 0,1 1 0 0 0,-1 0 1 0 0,0 0-1 0 0,0 0 0 0 0,0 0 1 0 0,0 0-1 0 0,0 0 0 0 0,0 0 1 0 0,0 1-1 0 0,1-1 0 0 0,-3 1-4 0 0,-2 1 9 0 0,-1-1 0 0 0,1 1 0 0 0,0 0-1 0 0,0 1 1 0 0,1 0 0 0 0,-1 0 0 0 0,0 0-1 0 0,1 0 1 0 0,-1 2-9 0 0,-10 5 10 0 0,12-7-10 0 0,1-1 1 0 0,-1 0-1 0 0,-3 4 0 0 0,-44 37-76 0 0,48-41 115 0 0,-1 2-29 0 0,-1 0-1 0 0,1 0 0 0 0,-1 0 1 0 0,0 0-1 0 0,0-1 1 0 0,0 0-1 0 0,-2 0-9 0 0,6-2 9 0 0,1-1-1 0 0,-1 0 1 0 0,0 0-1 0 0,0 1 1 0 0,0-1-1 0 0,1 0 1 0 0,-1 0-1 0 0,0 0 1 0 0,0 0-1 0 0,0 0 1 0 0,1 0-1 0 0,-1-1 1 0 0,-1 1-9 0 0,2 0-2 0 0,0 0 1 0 0,0 0-1 0 0,0 0 0 0 0,0 0 1 0 0,0 0-1 0 0,0 0 0 0 0,0 0 0 0 0,0 0 1 0 0,0 0-1 0 0,0 0 0 0 0,0 0 1 0 0,0 0-1 0 0,0 0 0 0 0,-1 0 1 0 0,1 0-1 0 0,0 0 0 0 0,0 0 1 0 0,0 0-1 0 0,0 0 0 0 0,0 0 0 0 0,0 0 1 0 0,0 0-1 0 0,0 0 0 0 0,0 0 1 0 0,0 0-1 0 0,0 0 0 0 0,0 0 1 0 0,0 0-1 0 0,0 0 0 0 0,0 0 1 0 0,0 0-1 0 0,-1 0 0 0 0,1 0 0 0 0,0 0 1 0 0,0 0-1 0 0,0 0 0 0 0,0 0 1 0 0,0 0-1 0 0,0 0 0 0 0,0 0 1 0 0,0 0-1 0 0,0 0 0 0 0,0 1 1 0 0,0-1-1 0 0,0 0 0 0 0,0 0 0 0 0,0 0 1 0 0,0 0-1 0 0,0 0 0 0 0,0 0 1 0 0,0 0-1 0 0,0 0 0 0 0,0 0 1 0 0,0 0-1 0 0,0 0 0 0 0,0 0 0 0 0,0 0 1 0 0,0 0-1 0 0,0 0 0 0 0,0 0 1 0 0,0 1-1 0 0,0-1 0 0 0,0 0 1 0 0,0 0 1 0 0,1 0 45 0 0,0 0 1 0 0,1 1-1 0 0,-1-1 1 0 0,0 0-1 0 0,0 0 1 0 0,0 0-1 0 0,1 0 1 0 0,-1 0-1 0 0,0 0 1 0 0,0 0-1 0 0,1-1-45 0 0,1 1 83 0 0,0 0-1 0 0,0-1 0 0 0,0 1 1 0 0,0-1-1 0 0,-1 0 1 0 0,3-1-83 0 0,-1 0 10 0 0,1 1 1 0 0,-1-1 0 0 0,0 1 0 0 0,1 0 0 0 0,-1 0 0 0 0,3 0-11 0 0,6-1 8 0 0,-12 2-4 0 0,0 0 0 0 0,0 0 0 0 0,-1 0 0 0 0,1 0 0 0 0,0 0 0 0 0,0 0 0 0 0,0 0 0 0 0,0 0 0 0 0,0 0 0 0 0,0 1 0 0 0,0-1 0 0 0,0 0 0 0 0,0 1 0 0 0,0-1 0 0 0,0 1 0 0 0,0-1 0 0 0,-1 1 1 0 0,1-1-1 0 0,0 1 0 0 0,0 0 0 0 0,-1-1 0 0 0,1 1 0 0 0,0 0 0 0 0,-1 0 0 0 0,1 0 0 0 0,-1-1 0 0 0,1 1 0 0 0,-1 0 0 0 0,1 0 0 0 0,-1 0 0 0 0,0 0 0 0 0,1 0 0 0 0,-1 0 0 0 0,0 0 0 0 0,0 0 0 0 0,0 0 0 0 0,0 0 0 0 0,1 0 0 0 0,-1 0-4 0 0,0-1 2 0 0,0 0 0 0 0,0 0 0 0 0,0 1 0 0 0,0-1 0 0 0,0 0-1 0 0,0 1 1 0 0,0-1 0 0 0,0 0 0 0 0,0 0 0 0 0,0 1 0 0 0,1-1 0 0 0,-1 0-1 0 0,0 0 1 0 0,0 1 0 0 0,0-1 0 0 0,1 0 0 0 0,-1 0 0 0 0,0 0 0 0 0,0 0 0 0 0,0 1-1 0 0,1-1 1 0 0,-1 0 0 0 0,0 0 0 0 0,1 0 0 0 0,-1 0 0 0 0,0 0 0 0 0,0 0-1 0 0,1 1 1 0 0,-1-1 0 0 0,0 0 0 0 0,0 0 0 0 0,1 0 0 0 0,-1 0 0 0 0,0 0-1 0 0,1 0 1 0 0,-1 0 0 0 0,0 0 0 0 0,0 0 0 0 0,1-1 0 0 0,-1 1 0 0 0,0 0 0 0 0,1 0-1 0 0,-1 0 1 0 0,0 0 0 0 0,0 0 0 0 0,1 0-2 0 0,15-6-140 0 0,-12 4 154 0 0,1-1 31 0 0,7-1 78 0 0,-12 4-123 0 0,0 0 0 0 0,1 0 0 0 0,-1 0 0 0 0,0 0 0 0 0,1 0 0 0 0,-1 0 0 0 0,0 0 0 0 0,1 0 0 0 0,-1 0 0 0 0,1 0 0 0 0,-1 0 0 0 0,0 0 0 0 0,1 0 1 0 0,-1 1-1 0 0,0-1 0 0 0,1 0 0 0 0,-1 0 0 0 0,0 0 0 0 0,0 1 0 0 0,1-1 0 0 0,-1 0 0 0 0,0 0 0 0 0,1 1 0 0 0,-1-1 0 0 0,0 0 0 0 0,0 1 0 0 0,0-1 0 0 0,1 0 1 0 0,-1 1-1 0 0,0-1 0 0 0,2 4-17 0 0,-1-3-2 0 0,-1 0 1 0 0,1 0-1 0 0,-1 1 0 0 0,1-1 1 0 0,-1 0-1 0 0,1 0 1 0 0,-1 1-1 0 0,1-1 1 0 0,-1 2 18 0 0,0-3-1 0 0,0 0 1 0 0,0 1 0 0 0,0-1 0 0 0,0 0-1 0 0,0 1 1 0 0,1-1 0 0 0,-1 0 0 0 0,0 1-1 0 0,0-1 1 0 0,0 0 0 0 0,1 1-1 0 0,-1-1 1 0 0,0 0 0 0 0,0 0 0 0 0,1 1-1 0 0,-1-1 1 0 0,0 0 0 0 0,0 0 0 0 0,1 1-1 0 0,-1-1 1 0 0,0 0 0 0 0,1 0 0 0 0,-1 0-1 0 0,0 0 1 0 0,1 0 0 0 0,-1 1 0 0 0,0-1-1 0 0,1 0 0 0 0,-1 0 0 0 0,0 0 0 0 0,1 0 0 0 0,-1 1 0 0 0,0-1 0 0 0,1 0 0 0 0,-1 0 0 0 0,0 0 0 0 0,1 1-1 0 0,-1-1 1 0 0,0 0 0 0 0,0 0 0 0 0,1 1 0 0 0,-1-1 0 0 0,0 0 0 0 0,0 1 0 0 0,0-1 1 0 0,0 0-1 0 0,1 1-1 0 0,-1-1 1 0 0,0 0-1 0 0,0 1 1 0 0,0-1-1 0 0,1 0 1 0 0,-1 0-1 0 0,0 1 1 0 0,0-1-1 0 0,1 0 1 0 0,-1 0-1 0 0,0 1 1 0 0,0-1-1 0 0,1 0 1 0 0,-1 0-1 0 0,0 0 1 0 0,1 1-1 0 0,-1-1 1 0 0,0 0-1 0 0,1 0 1 0 0,-1 0-1 0 0,0 0 1 0 0,1 0-1 0 0,-1 0 1 0 0,1 0 1 0 0,-1 0 9 0 0,0 0 0 0 0,1 0 0 0 0,-1 0 0 0 0,0 0 0 0 0,1 1 0 0 0,-1-1 0 0 0,0 0-1 0 0,1 0 1 0 0,-1 0 0 0 0,0 0 0 0 0,1 0 0 0 0,-1 1 0 0 0,0-1 0 0 0,1 0 0 0 0,-1 0 0 0 0,0 1 0 0 0,0-1 0 0 0,1 0 0 0 0,-1 0 0 0 0,0 1 0 0 0,0-1 0 0 0,0 0-9 0 0,1 1-7 0 0,0 0 0 0 0,-1-1-1 0 0,1 1 1 0 0,0-1 0 0 0,0 0-1 0 0,-1 1 1 0 0,1-1 0 0 0,0 0 0 0 0,0 1-1 0 0,-1-1 1 0 0,1 0 0 0 0,0 0-1 0 0,0 0 1 0 0,0 0 0 0 0,0 1-1 0 0,0-1 8 0 0,2 0-44 0 0,-2 1 58 0 0,0-1 0 0 0,0 1 0 0 0,0-1 0 0 0,-1 1-1 0 0,1-1 1 0 0,0 1 0 0 0,-1-1 0 0 0,1 1 0 0 0,0 0 0 0 0,-1-1 0 0 0,1 1 0 0 0,-1 0 0 0 0,1 0-14 0 0,-1 0-16 0 0,1 0-1 0 0,-1-1 1 0 0,1 1 0 0 0,0 0 0 0 0,-1-1 0 0 0,1 1 0 0 0,-1 0 0 0 0,1-1 0 0 0,0 1 0 0 0,0-1 0 0 0,-1 1 0 0 0,1-1 0 0 0,0 1 0 0 0,0-1 0 0 0,0 1 16 0 0,6 2 35 0 0,-7-3-32 0 0,0 0 0 0 0,0 0 1 0 0,1 0-1 0 0,-1 1 0 0 0,0-1 0 0 0,0 0 1 0 0,0 0-1 0 0,1 0 0 0 0,-1 0 0 0 0,0 0 1 0 0,0 0-1 0 0,1 0 0 0 0,-1 0 0 0 0,0 0 1 0 0,1 1-1 0 0,-1-1 0 0 0,0 0 0 0 0,0 0 1 0 0,1 0-1 0 0,-1-1 0 0 0,0 1 1 0 0,0 0-1 0 0,1 0 0 0 0,-1 0 0 0 0,0 0 1 0 0,0 0-1 0 0,1 0 0 0 0,-1 0 0 0 0,0 0-3 0 0,0 0 1 0 0,1-1 0 0 0,-1 1 0 0 0,0 0 0 0 0,0 0-1 0 0,1 0 1 0 0,-1 0 0 0 0,0 0 0 0 0,0 0 0 0 0,1 0 0 0 0,-1 0-1 0 0,0 0 1 0 0,0 0 0 0 0,1 0 0 0 0,-1 0 0 0 0,0 0 0 0 0,1 0-1 0 0,-1 0 1 0 0,0 0 0 0 0,0 0 0 0 0,1 0 0 0 0,-1 0 0 0 0,0 1-1 0 0,0-1 1 0 0,1 0 0 0 0,-1 0 0 0 0,0 0 0 0 0,0 0 0 0 0,0 1 0 0 0,1-1-1 0 0,-1 0 1 0 0,0 0 0 0 0,0 0 0 0 0,0 1 0 0 0,0-1 0 0 0,1 0-1 0 0,-1 0 1 0 0,0 0 0 0 0,0 1 0 0 0,0-1 0 0 0,0 0 0 0 0,0 0-1 0 0,0 1 1 0 0,0-1 0 0 0,0 0-1 0 0,3 15-48 0 0,-3-11-81 0 0,4-1-76 0 0,-4-2 199 0 0,0-1-1 0 0,1 0 1 0 0,-1 0 0 0 0,0 0 0 0 0,0 0-1 0 0,1 0 1 0 0,-1 1 0 0 0,0-1 0 0 0,0 0 0 0 0,0 0-1 0 0,1 0 1 0 0,-1 1 0 0 0,0-1 0 0 0,0 0-1 0 0,0 0 1 0 0,0 1 0 0 0,1-1 0 0 0,-1 0 0 0 0,0 1-1 0 0,0-1 1 0 0,0 0 6 0 0,1 4 40 0 0,1 0 0 0 0,-1 0 0 0 0,1-1 0 0 0,1 3-40 0 0,2 2-84 0 0,-4-6 43 0 0,-1-1-1 0 0,1 1 1 0 0,0 0 0 0 0,0-1-1 0 0,-1 1 1 0 0,1 0 0 0 0,-1 0 41 0 0,0-2 4 0 0,0 1 0 0 0,0-1 0 0 0,0 1 0 0 0,0-1 0 0 0,0 1 0 0 0,0-1 1 0 0,0 1-1 0 0,0-1 0 0 0,1 0 0 0 0,-1 1 0 0 0,0-1 0 0 0,0 1 0 0 0,0-1 0 0 0,1 1 0 0 0,-1-1 1 0 0,0 0-1 0 0,0 1 0 0 0,1-1 0 0 0,-1 0 0 0 0,0 1-4 0 0,4 4-168 0 0,-3-3 120 0 0,-1-2 48 0 0,0 1 0 0 0,0-1 0 0 0,0 0 0 0 0,0 0 1 0 0,0 0-1 0 0,0 0 0 0 0,0 0 0 0 0,0 0 1 0 0,0 0-1 0 0,0 0 0 0 0,0 0 0 0 0,0 1 1 0 0,0-1-1 0 0,0 0 0 0 0,0 0 0 0 0,0 0 0 0 0,0 0 1 0 0,0 0-1 0 0,0 0 0 0 0,0 0 0 0 0,0 0 1 0 0,0 0-1 0 0,1 0 0 0 0,-1 0 0 0 0,0 0 0 0 0,0 0 1 0 0,0 1-1 0 0,0-1 0 0 0,0 0 0 0 0,0 0 1 0 0,0 0-1 0 0,0 0 0 0 0,0 0 0 0 0,0 0 1 0 0,1 0-1 0 0,-1 0 0 0 0,0 0 0 0 0,0 0 0 0 0,0 0 1 0 0,0 0-1 0 0,0 0 0 0 0,0 0 0 0 0,0 0 1 0 0,0 0-1 0 0,1 0 0 0 0,-1 0-4 0 0,0 0 0 0 0,1 1 0 0 0,-1-1 1 0 0,0 0-1 0 0,1 1 0 0 0,-1-1 0 0 0,0 0 1 0 0,1 1-1 0 0,-1-1 0 0 0,0 1 0 0 0,0-1 0 0 0,0 0 1 0 0,1 1-1 0 0,-1-1 0 0 0,0 1 0 0 0,0-1 1 0 0,0 1-1 0 0,0-1 0 0 0,0 1 0 0 0,0-1 1 0 0,0 1-1 0 0,0-1 0 0 0,0 0 0 0 0,0 1 0 0 0,0-1 1 0 0,0 1-1 0 0,0-1 0 0 0,0 1 0 0 0,0-1 1 0 0,0 1-1 0 0,-1-1 0 0 0,1 1 0 0 0,0-1 1 0 0,0 0-1 0 0,-1 1 4 0 0,1-1-52 0 0,0 2 48 0 0,0-1 1 0 0,-1 0 0 0 0,1 0-1 0 0,0 1 1 0 0,0-1-1 0 0,0 0 1 0 0,0 1 0 0 0,1 0 3 0 0,-1-1-243 0 0,0 1 193 0 0,0 6 0 0 0,0-8 53 0 0,0 0-1 0 0,0 0 1 0 0,0 1 0 0 0,0-1 0 0 0,0 0 0 0 0,0 0 0 0 0,0 0 0 0 0,0 1-1 0 0,1-1 1 0 0,-1 0 0 0 0,0 0 0 0 0,0 0 0 0 0,0 0 0 0 0,0 1 0 0 0,0-1-1 0 0,0 0 1 0 0,1 0 0 0 0,-1 0 0 0 0,0 0 0 0 0,0 0 0 0 0,0 0-1 0 0,0 1 1 0 0,1-1 0 0 0,-1 0 0 0 0,0 0 0 0 0,0 0 0 0 0,0 0 0 0 0,1 0-1 0 0,-1 0 1 0 0,0 0 0 0 0,0 0 0 0 0,0 0-3 0 0,1 1 4 0 0,-1-1 0 0 0,1 0 0 0 0,-1 1 0 0 0,0-1 0 0 0,1 1 0 0 0,-1-1 0 0 0,0 1 0 0 0,0-1 0 0 0,1 1 0 0 0,-1-1 0 0 0,0 1 0 0 0,0 0 0 0 0,0-1 0 0 0,0 1 0 0 0,0-1 0 0 0,1 1 0 0 0,-1-1 0 0 0,0 1 0 0 0,-1 0-4 0 0,2 1 57 0 0,-1-2-59 0 0,0 0 0 0 0,0 1 0 0 0,0-1-1 0 0,0 0 1 0 0,1 1 0 0 0,-1-1 0 0 0,0 0-1 0 0,0 1 1 0 0,0-1 0 0 0,1 0 0 0 0,-1 0 0 0 0,0 1-1 0 0,1-1 1 0 0,-1 0 0 0 0,0 0 0 0 0,0 0-1 0 0,1 0 1 0 0,-1 1 2 0 0,6 3-13 0 0,-6-3 17 0 0,1 0 0 0 0,0 0 0 0 0,0-1 0 0 0,-1 1 1 0 0,1 0-1 0 0,-1 0 0 0 0,1 0 0 0 0,-1 0 0 0 0,1 0 0 0 0,-1 1 0 0 0,0-1 0 0 0,1 0 1 0 0,-1 0-1 0 0,0 0 0 0 0,0 0 0 0 0,0 0 0 0 0,0 0 0 0 0,0 0 0 0 0,0 1 0 0 0,0-1 0 0 0,0 0 1 0 0,0 0-1 0 0,-1 1-4 0 0,1 1-27 0 0,0-1 0 0 0,0 1-1 0 0,0 0 1 0 0,0 0 0 0 0,0 0 0 0 0,1 1 27 0 0,-1-3-3 0 0,0-1 0 0 0,0 1 1 0 0,0-1-1 0 0,0 1 0 0 0,0 0 0 0 0,1-1 0 0 0,-1 1 0 0 0,0 0 0 0 0,0-1 0 0 0,0 1 1 0 0,1-1-1 0 0,-1 1 0 0 0,0-1 0 0 0,1 1 0 0 0,-1-1 0 0 0,1 1 0 0 0,-1-1 1 0 0,0 1-1 0 0,1-1 0 0 0,-1 1 0 0 0,1-1 3 0 0,-1 0 3 0 0,1 0 1 0 0,-1 0-1 0 0,0 1 1 0 0,0-1-1 0 0,0 0 1 0 0,1 0-1 0 0,-1 0 1 0 0,0 0-1 0 0,0 0 1 0 0,0 1-1 0 0,0-1 1 0 0,1 0-1 0 0,-1 0 0 0 0,0 0 1 0 0,0 1-1 0 0,0-1 1 0 0,0 0-1 0 0,0 0 1 0 0,0 0-1 0 0,0 1 1 0 0,1-1-1 0 0,-1 0 1 0 0,0 0-4 0 0,0 1 0 0 0,0-1 0 0 0,0 0 0 0 0,0 0 0 0 0,0 0 0 0 0,0 0 1 0 0,0 0-1 0 0,0 1 0 0 0,0-1 0 0 0,0 0 0 0 0,0 0 0 0 0,0 0 1 0 0,0 0-1 0 0,0 0 0 0 0,0 0 0 0 0,0 1 0 0 0,0-1 0 0 0,0 0 1 0 0,0 0-1 0 0,0 0 0 0 0,1 0 0 0 0,-1 0 0 0 0,0 0 1 0 0,0 0-1 0 0,0 1 0 0 0,0-1 0 0 0,0 0 0 0 0,0 0 0 0 0,0 0 1 0 0,1 0-1 0 0,-1 0 0 0 0,0 0 0 0 0,0 0 0 0 0,0 0 0 0 0,0 0 1 0 0,0 0-1 0 0,1 0 0 0 0,-1 0 0 0 0,0 0 0 0 0,0 0 0 0 0,0 0 1 0 0,0 0-1 0 0,0 0 0 0 0,1 0 0 0 0,-1 0 0 0 0,0 0 0 0 0,0 0 1 0 0,0 0-1 0 0,0 0 0 0 0,0 0 0 0 0,1-1 4 0 0,-1 1 0 0 0,0 0 0 0 0,0 0 0 0 0,1 0 0 0 0,-1-1 0 0 0,0 1 0 0 0,1 0 0 0 0,-1 0-1 0 0,0 0 1 0 0,1 0 0 0 0,-1-1 0 0 0,0 1 0 0 0,1 0 0 0 0,-1 0 0 0 0,0 0 0 0 0,1 0 0 0 0,-1 0-4 0 0,3 4-62 0 0,-1-2 28 0 0,1 0 149 0 0,1 2-24 0 0,-4-4-91 0 0,0 1 0 0 0,1 0-1 0 0,-1-1 1 0 0,1 1 0 0 0,-1-1-1 0 0,1 1 1 0 0,0-1 0 0 0,-1 1-1 0 0,1-1 1 0 0,-1 1 0 0 0,1-1-1 0 0,0 0 1 0 0,-1 1 0 0 0,1-1-1 0 0,0 0 1 0 0,-1 1 0 0 0,1-1-1 0 0,0 0 1 0 0,0 0 0 0 0,-1 0-1 0 0,1 0 1 0 0,0 0 0 0 0,0 0-1 0 0,-1 0 1 0 0,1 0 0 0 0,0 0-1 0 0,0 0 1 0 0,-1 0 0 0 0,1 0-1 0 0,0 0 1 0 0,0-1-1 0 0,-1 1 1 0 0,1 0 0 0 0,0 0-1 0 0,-1-1 1 0 0,1 1 0 0 0,0-1-1 0 0,-1 1 1 0 0,1-1 0 0 0,-1 1-1 0 0,1-1 1 0 0,0 1 0 0 0,-1-1-1 0 0,1 1 1 0 0,-1-1 0 0 0,0 0-1 0 0,1 1 1 0 0,-1 0 1 0 0,0-1-1 0 0,0 1 1 0 0,0 0-1 0 0,1 0 0 0 0,-1 0 1 0 0,0 0-1 0 0,0 0 1 0 0,0 0-1 0 0,1-1 1 0 0,-1 1-1 0 0,0 0 0 0 0,0 0 1 0 0,0 0-1 0 0,1 0 1 0 0,-1 0-1 0 0,0 0 1 0 0,0 0-1 0 0,0 0 0 0 0,1 0 1 0 0,-1 0-1 0 0,0 0 1 0 0,0 0-1 0 0,0 0 0 0 0,1 0 1 0 0,-1 0-1 0 0,0 0 1 0 0,0 0-1 0 0,0 0 1 0 0,1 0-1 0 0,-1 1 0 0 0,0-1 1 0 0,0 0-1 0 0,7 6 106 0 0,-7-6-106 0 0,0 0 0 0 0,0 0 0 0 0,0 0-1 0 0,0 0 1 0 0,1 0 0 0 0,-1 0 0 0 0,0 0 0 0 0,0 0-1 0 0,0 0 1 0 0,0 0 0 0 0,1 0 0 0 0,-1 0-1 0 0,0 0 1 0 0,0 0 0 0 0,0 0 0 0 0,0 0 0 0 0,1 0-1 0 0,-1 0 1 0 0,0 0 0 0 0,0 0 0 0 0,0 0-1 0 0,0 0 1 0 0,1 0 0 0 0,-1 0 0 0 0,0 0 0 0 0,0 0-1 0 0,0 0 1 0 0,0 0 0 0 0,1 0 0 0 0,-1-1-1 0 0,0 1 1 0 0,0 0 0 0 0,0 0 0 0 0,0 0 0 0 0,0 0-1 0 0,0 0 1 0 0,0 0 0 0 0,1-1 0 0 0,-1 1-1 0 0,0 0 1 0 0,0 0 0 0 0,0 0 0 0 0,0 0 0 0 0,0-1-1 0 0,0 1 1 0 0,0 0-1 0 0,0 0 0 0 0,0 0-1 0 0,1-1 1 0 0,-1 1 0 0 0,0 0-1 0 0,0 0 1 0 0,0-1-1 0 0,1 1 1 0 0,-1 0 0 0 0,0 0-1 0 0,0 0 1 0 0,0 0 0 0 0,1 0-1 0 0,-1-1 1 0 0,0 1 0 0 0,0 0-1 0 0,1 0 1 0 0,-1 0 0 0 0,0 0-1 0 0,0 0 1 0 0,1 0-1 0 0,-1 0 1 0 0,0 0 0 0 0,1 0-1 0 0,-1 0 2 0 0,14-10 134 0 0,-4 4-48 0 0,-2 0-27 0 0,-7 5-46 0 0,0 0 1 0 0,0 0 0 0 0,0 0-1 0 0,0 0 1 0 0,0 0 0 0 0,0 1-1 0 0,0-1 1 0 0,1 0 0 0 0,-1 1-1 0 0,0-1 1 0 0,0 1 0 0 0,1-1-1 0 0,-1 1 1 0 0,1-1-14 0 0,0 1 3 0 0,0 0 1 0 0,0-1 0 0 0,1 1-1 0 0,-1-1 1 0 0,0 0-1 0 0,0 0 1 0 0,0 1-1 0 0,0-1 1 0 0,0 0 0 0 0,-1-1-1 0 0,2 1-3 0 0,6-5 34 0 0,3-3-96 0 0,-6 2 105 0 0,-3 5-31 0 0,-1 0 1 0 0,-1 1 0 0 0,1 0 0 0 0,0-1 0 0 0,0 1 0 0 0,0 0 0 0 0,0-1 0 0 0,0 1 0 0 0,0 0-1 0 0,0 1 1 0 0,0-1 0 0 0,1 0 0 0 0,1 0-13 0 0,-3 1-2 0 0,0 0 0 0 0,-1 0 0 0 0,1-1-1 0 0,0 1 1 0 0,0-1 0 0 0,0 1 0 0 0,0 0 0 0 0,0-1 0 0 0,-1 0-1 0 0,1 1 1 0 0,0-1 0 0 0,-1 1 0 0 0,1-1 0 0 0,0 0-1 0 0,-1 1 1 0 0,1-2 2 0 0,7-5 91 0 0,-8 7-96 0 0,1 0 0 0 0,-1 0 0 0 0,0 0 0 0 0,1-1 0 0 0,-1 1 0 0 0,0 0 0 0 0,1 0 0 0 0,-1 0 0 0 0,0 0 0 0 0,1 0 0 0 0,-1 0 0 0 0,0 0 0 0 0,1 0 0 0 0,-1 0 0 0 0,0 0 0 0 0,1 0 0 0 0,-1 0 0 0 0,1 0 0 0 0,-1 0 0 0 0,0 0 0 0 0,1 0 0 0 0,-1 0 0 0 0,1 1 6 0 0,-1-1 2 0 0,1 0 1 0 0,-1 0 0 0 0,1 0 0 0 0,-1 1 0 0 0,1-1-1 0 0,-1 0 1 0 0,1 0 0 0 0,-1 0 0 0 0,1 0 0 0 0,-1 0-1 0 0,1 0 1 0 0,0 0 0 0 0,-1 0 0 0 0,1-1 0 0 0,-1 1 0 0 0,1 0-1 0 0,-1 0 1 0 0,1 0 0 0 0,-1 0 0 0 0,1-1 0 0 0,-1 1-1 0 0,1 0 1 0 0,-1-1 0 0 0,1 1-4 0 0,11-11-96 0 0,0 0 159 0 0,-1 8-60 0 0,-10 2 0 0 0,-1 1 1 0 0,1 0-1 0 0,-1-1 1 0 0,1 1-1 0 0,0 0 1 0 0,-1 0-1 0 0,1 0 0 0 0,0 0 1 0 0,0-1-1 0 0,-1 1 1 0 0,1 0-1 0 0,0 0 1 0 0,0 0-4 0 0,-1 1-1 0 0,1-1 0 0 0,-1 0 0 0 0,1 0 1 0 0,-1 0-1 0 0,1 0 0 0 0,-1 0 0 0 0,1 0 1 0 0,-1-1-1 0 0,1 1 0 0 0,-1 0 0 0 0,1 0 1 0 0,-1 0-1 0 0,1 0 0 0 0,-1-1 0 0 0,0 1 1 0 0,1 0-1 0 0,-1 0 0 0 0,1-1 0 0 0,-1 1 1 0 0,0 0-1 0 0,1-1 0 0 0,-1 1 0 0 0,1 0 1 0 0,-1-1 0 0 0,0 0-1 0 0,1 0 0 0 0,0 0 1 0 0,-1 0-1 0 0,1 0 1 0 0,0 0-1 0 0,0 0 1 0 0,0 1-1 0 0,-1-1 1 0 0,1 0-1 0 0,0 0 1 0 0,0 1-1 0 0,0-1 1 0 0,0 0-1 0 0,0 1 1 0 0,0-1-1 0 0,1 1 1 0 0,-1 0-1 0 0,0-1 1 0 0,0 1-1 0 0,0 0 1 0 0,0 0-1 0 0,0-1 1 0 0,1 1 0 0 0,-2 0 2 0 0,1 0 0 0 0,0 0 0 0 0,-1 0 0 0 0,1 0 0 0 0,0 0 0 0 0,-1 0 0 0 0,1 0 0 0 0,0-1 0 0 0,-1 1 0 0 0,1 0 0 0 0,-1 0 0 0 0,1-1 0 0 0,-1 1 0 0 0,1 0 0 0 0,-1-1 0 0 0,1 1 0 0 0,-1-1 0 0 0,1 1-2 0 0,3-3-22 0 0,6 0 28 0 0,7-6 112 0 0,-7 6-158 0 0,11-10-148 0 0,-4 8 412 0 0,-15 4-136 0 0,3 0-70 0 0,-4 1-23 0 0,0 0 1 0 0,-1 0 0 0 0,1 0-1 0 0,-1-1 1 0 0,1 1 0 0 0,0 0-1 0 0,-1 0 1 0 0,1-1 0 0 0,-1 1-1 0 0,1 0 1 0 0,-1-1 0 0 0,1 1 0 0 0,-1 0-1 0 0,1-1 1 0 0,-1 1 0 0 0,0-1-1 0 0,1 1 1 0 0,-1-1 0 0 0,1 1-1 0 0,-1-1 5 0 0,0 1-1 0 0,0 0-1 0 0,1-1 1 0 0,-1 1-1 0 0,0 0 0 0 0,0-1 1 0 0,1 1-1 0 0,-1 0 1 0 0,0 0-1 0 0,1-1 0 0 0,-1 1 1 0 0,0 0-1 0 0,1 0 1 0 0,-1 0-1 0 0,0-1 0 0 0,1 1 1 0 0,-1 0-1 0 0,1 0 2 0 0,0 0-104 0 0,1-1 97 0 0,-1-3 108 0 0,0 3-101 0 0,10-15 9 0 0,-11 15-18 0 0,1 1-9 0 0,-1-1 0 0 0,0 1 0 0 0,0 0 0 0 0,1-1 0 0 0,-1 1 0 0 0,0-1 0 0 0,0 1-1 0 0,0-1 1 0 0,0 1 0 0 0,0-1 0 0 0,1 1 0 0 0,-1-1 0 0 0,0 1 0 0 0,0-1 0 0 0,0 1 0 0 0,-1-1 0 0 0,1 1 0 0 0,0-1 0 0 0,0 0 0 0 0,0 1 0 0 0,0 0 0 0 0,0-1 0 0 0,-1 1 0 0 0,1-1 0 0 0,0 1 0 0 0,0-1 18 0 0,-2-2-18 0 0,1 1 3 0 0,1 0 0 0 0,-1 0 0 0 0,0-1 0 0 0,1 1-1 0 0,-1 0 1 0 0,1-1 0 0 0,0 1 0 0 0,0-1 15 0 0,0 1 23 0 0,0 0-1 0 0,-1-1 0 0 0,1 1 1 0 0,0 0-1 0 0,-1 0 1 0 0,1-1-1 0 0,-1 1 0 0 0,0 0-22 0 0,-2-7-3 0 0,3 8-3 0 0,0 0 1 0 0,0 0-1 0 0,0 0 0 0 0,0 0 0 0 0,-1 0 1 0 0,1 0-1 0 0,0 0 0 0 0,-1 0 1 0 0,1 1-1 0 0,-1-1 0 0 0,1 0 0 0 0,-1-1 6 0 0,0 2 6 0 0,1-1 0 0 0,0 0 0 0 0,-1 0 0 0 0,1 0 0 0 0,0 1 0 0 0,-1-1-1 0 0,1 0 1 0 0,0 0 0 0 0,0 0 0 0 0,0 0-6 0 0,0 1 5 0 0,0-1 0 0 0,0 1-1 0 0,0-1 1 0 0,0 1 0 0 0,0-1 0 0 0,0 1 0 0 0,-1 0 0 0 0,1-1-1 0 0,0 1 1 0 0,0-1 0 0 0,0 1 0 0 0,0-1 0 0 0,-1 1-1 0 0,1 0 1 0 0,0-1 0 0 0,0 1 0 0 0,-1 0 0 0 0,1-1 0 0 0,0 1-1 0 0,0 0 1 0 0,-1-1 0 0 0,1 1 0 0 0,-1 0-5 0 0,0-12 279 0 0,-2 6-196 0 0,3 6-86 0 0,-1 0 1 0 0,1-1-1 0 0,0 1 0 0 0,0-1 1 0 0,0 1-1 0 0,-1 0 0 0 0,1-1 1 0 0,0 1-1 0 0,0-1 1 0 0,0 1-1 0 0,0-1 0 0 0,0 1 1 0 0,0-1-1 0 0,0 1 1 0 0,0-1 2 0 0,-1-9 133 0 0,0 8-106 0 0,1 0 0 0 0,0 0 0 0 0,0 0 0 0 0,0 0 0 0 0,0 0 1 0 0,0 0-1 0 0,0 0 0 0 0,0 0 0 0 0,1 0-27 0 0,0-3-2 0 0,0 0-1 0 0,0 1 1 0 0,-1-1-1 0 0,0 0 1 0 0,0-5 2 0 0,0 3-5 0 0,0 2 43 0 0,-1 0 0 0 0,0 1 1 0 0,0-1-1 0 0,0 0 1 0 0,-2-1-39 0 0,-4-11 10 0 0,6 14-9 0 0,0 0-1 0 0,-1 0 0 0 0,1 0 0 0 0,-1 0 0 0 0,-1-1 0 0 0,-4-10 93 0 0,0 2-84 0 0,6 10 7 0 0,0 1 0 0 0,0-1-1 0 0,0 0 1 0 0,0 1 0 0 0,0-1 0 0 0,1 0 0 0 0,-1 1 0 0 0,1-1 0 0 0,-1-1-16 0 0,0-3-155 0 0,0 3 170 0 0,1 0 0 0 0,-1 0 0 0 0,1 0 1 0 0,0 0-1 0 0,0 0 0 0 0,0 0 0 0 0,0-1 1 0 0,1 1-1 0 0,-1 0 0 0 0,1-1-15 0 0,0 0-25 0 0,0 0 0 0 0,0 0 0 0 0,-1-1 0 0 0,0 1 1 0 0,0 0-1 0 0,0-2 25 0 0,0 1-90 0 0,0 4 92 0 0,0 1-1 0 0,0 0 0 0 0,0 0 0 0 0,0 0 1 0 0,1 0-1 0 0,-1-1 0 0 0,0 1 0 0 0,0 0 0 0 0,0 0 1 0 0,0 0-1 0 0,0-1 0 0 0,-1 1 0 0 0,1 0 1 0 0,0 0-1 0 0,0 0 0 0 0,0 0 0 0 0,0-1 1 0 0,0 1-1 0 0,0 0 0 0 0,0 0 0 0 0,0 0 1 0 0,0 0-1 0 0,0-1 0 0 0,0 1 0 0 0,-1 0 0 0 0,1 0 1 0 0,0 0-1 0 0,0 0 0 0 0,0 0 0 0 0,0 0 1 0 0,0-1-1 0 0,-1 1 0 0 0,1 0 0 0 0,0 0 1 0 0,0 0-1 0 0,0 0 0 0 0,0 0 0 0 0,-1 0 0 0 0,1 0 1 0 0,0 0-1 0 0,0 0 0 0 0,0 0 0 0 0,0 0 1 0 0,-1 0-1 0 0,1 0 0 0 0,0 0 0 0 0,0 0 1 0 0,0 0-1 0 0,-1 0 0 0 0,1 0 0 0 0,0 0 1 0 0,0 0-1 0 0,0 0 0 0 0,0 0 0 0 0,-1 0 0 0 0,1 0 1 0 0,0 0-1 0 0,0 0 0 0 0,0 1 0 0 0,0-1 1 0 0,0 0-1 0 0,-1 0 0 0 0,1 0 0 0 0,0 0-1 0 0,-10 9 42 0 0,9-8-45 0 0,-21 24 277 0 0,0 0 0 0 0,-15 26-274 0 0,4-6 240 0 0,14-17-222 0 0,-7 14-18 0 0,-5 8-15 0 0,16-26 27 0 0,1 0 0 0 0,-4 11-12 0 0,17-33-18 0 0,0 0 1 0 0,0 0 0 0 0,0 0 0 0 0,1 0-1 0 0,-1 0 1 0 0,1 0 0 0 0,-1 0 0 0 0,1 0-1 0 0,0 0 1 0 0,0 0 0 0 0,-1 0 0 0 0,2 1 0 0 0,-1-1 16 0 0,0-2 1 0 0,0 0 0 0 0,0 0-1 0 0,0 0 1 0 0,0 0 0 0 0,0 0-1 0 0,0 0 1 0 0,0 0-1 0 0,0 0 1 0 0,0 1 0 0 0,0-1-1 0 0,0 0 1 0 0,0 0 0 0 0,0 0-1 0 0,0 0 1 0 0,1 0-1 0 0,-1 0 1 0 0,0 0 0 0 0,0 0-1 0 0,0 0 1 0 0,0 0-1 0 0,0 0 1 0 0,0 0 0 0 0,0 0-1 0 0,0 0 1 0 0,0 0 0 0 0,0 0-1 0 0,1 0 1 0 0,-1 0-1 0 0,0 0 1 0 0,0 0 0 0 0,0 0-1 0 0,0 0 1 0 0,0 0 0 0 0,0 0-1 0 0,0 0 1 0 0,0 0-1 0 0,0 0 1 0 0,0 0 0 0 0,1 0-1 0 0,-1 0 1 0 0,0 0 0 0 0,6-3-1 0 0,4-6-115 0 0,-2-5 27 0 0,4-8 89 0 0,2-4-80 0 0,2-5 108 0 0,-2 0-1 0 0,-1-1 1 0 0,-1-1 0 0 0,6-29-28 0 0,-17 57-6 0 0,5-17-18 0 0,-6 20 45 0 0,0 1-1 0 0,0-1 0 0 0,1 1 0 0 0,-1-1 1 0 0,0 1-1 0 0,0-1 0 0 0,-1 1 0 0 0,1-1 0 0 0,0 1 1 0 0,0-1-1 0 0,-1 1 0 0 0,1-1-20 0 0,-1 2 6 0 0,1 0 1 0 0,0 0-1 0 0,0-1 0 0 0,0 1 0 0 0,0 0 0 0 0,0 0 0 0 0,0 0 1 0 0,0 0-1 0 0,0 0 0 0 0,-1 0 0 0 0,1 0 0 0 0,0-1 1 0 0,0 1-1 0 0,0 0 0 0 0,0 0 0 0 0,0 0 0 0 0,-1 0 0 0 0,1 0 1 0 0,0 0-1 0 0,0 0 0 0 0,0 0 0 0 0,0 0 0 0 0,0 0 0 0 0,-1 0 1 0 0,1 0-1 0 0,0 0 0 0 0,0 0 0 0 0,0 0 0 0 0,0 0 1 0 0,-1 0-1 0 0,1 0 0 0 0,0 0 0 0 0,0 0 0 0 0,0 0-6 0 0,-7 4 123 0 0,-7 10-5 0 0,12-12-97 0 0,-7 9 45 0 0,1 0-1 0 0,0 0 1 0 0,1 1-1 0 0,0 1 1 0 0,-3 8-66 0 0,-6 11-16 0 0,3-7 6 0 0,1 1-1 0 0,0 0 11 0 0,7-11 31 0 0,1-1-1 0 0,0 0 1 0 0,0 1 0 0 0,0 10-31 0 0,3-2 37 0 0,1-21-48 0 0,0-1 0 0 0,1 1 0 0 0,-1-1 0 0 0,0 1 0 0 0,0-1-1 0 0,1 1 1 0 0,-1-1 0 0 0,1 1 0 0 0,0-1 0 0 0,-1 1 0 0 0,1-1-1 0 0,0 0 1 0 0,0 0 0 0 0,0 1 11 0 0,-1-2-14 0 0,1 1 1 0 0,-1-1-1 0 0,1 1 0 0 0,-1-1 1 0 0,1 0-1 0 0,0 0 0 0 0,-1 1 1 0 0,1-1-1 0 0,-1 0 0 0 0,1 0 0 0 0,0 1 1 0 0,-1-1-1 0 0,1 0 0 0 0,0 0 1 0 0,-1 0-1 0 0,1 0 0 0 0,0 0 1 0 0,-1 0-1 0 0,1 0 0 0 0,0 0 1 0 0,-1-1-1 0 0,1 1 0 0 0,0 0 1 0 0,-1 0-1 0 0,1 0 0 0 0,0-1 0 0 0,-1 1 1 0 0,1 0-1 0 0,-1-1 0 0 0,1 1 1 0 0,0 0-1 0 0,-1-1 0 0 0,1 1 14 0 0,1-2-15 0 0,1 0 0 0 0,-1 0 0 0 0,0-1 0 0 0,0 1 1 0 0,1 0-1 0 0,-1-2 15 0 0,6-7-28 0 0,-1 0 0 0 0,-1-1 0 0 0,0 1 0 0 0,-1-1 0 0 0,0-1 0 0 0,-1 1 0 0 0,1-4 28 0 0,1-7 2 0 0,-2 0-1 0 0,0 0 1 0 0,-1-15-2 0 0,-2 33 56 0 0,-1-1 1 0 0,-1 0-1 0 0,1 0 1 0 0,-1 0-57 0 0,1 5 18 0 0,0-1 0 0 0,0 0 0 0 0,-1 1 0 0 0,1-1 0 0 0,-1 1 0 0 0,1-1 0 0 0,-1 1 0 0 0,0-1 1 0 0,0 1-1 0 0,1-1 0 0 0,-1 1 0 0 0,0-1 0 0 0,0 1 0 0 0,0 0 0 0 0,-1-1-18 0 0,1 2 6 0 0,1-1 0 0 0,-1 1 0 0 0,1 0 0 0 0,-1 0 0 0 0,1 0 0 0 0,-1 0 0 0 0,1-1 0 0 0,-1 1 0 0 0,1 0 0 0 0,-1 0 0 0 0,1 0 0 0 0,-1 0 0 0 0,1 0 0 0 0,-1 0 0 0 0,1 1 0 0 0,-1-1 0 0 0,1 0 0 0 0,-1 0 0 0 0,1 0 0 0 0,-1 0-1 0 0,1 1 1 0 0,-1-1 0 0 0,1 0 0 0 0,-1 0 0 0 0,1 1-6 0 0,-12 8 270 0 0,10-8-262 0 0,-7 8-29 0 0,0 0 1 0 0,0 0-1 0 0,1 1 1 0 0,1 0-1 0 0,-4 7 21 0 0,0 0-9 0 0,2 0 0 0 0,0 2-1 0 0,0 1 10 0 0,7-16-9 0 0,1 0 0 0 0,0 0-1 0 0,0 0 1 0 0,1 0-1 0 0,-1 1 1 0 0,1-1-1 0 0,0 0 1 0 0,0 1 9 0 0,0-3-1 0 0,0 0-1 0 0,0 0 1 0 0,0 0 0 0 0,0-1-1 0 0,1 1 1 0 0,-1 0-1 0 0,1 0 1 0 0,-1-1 0 0 0,1 1-1 0 0,0 0 1 0 0,-1-1 0 0 0,1 1-1 0 0,0-1 1 0 0,0 1-1 0 0,0-1 1 0 0,0 1 0 0 0,1-1-1 0 0,-1 0 1 0 0,1 2 1 0 0,0-3-20 0 0,-1 1 0 0 0,0 0 0 0 0,1-1 0 0 0,-1 1 0 0 0,1-1 0 0 0,-1 1 0 0 0,1-1 0 0 0,-1 1 0 0 0,1-1 0 0 0,-1 0-1 0 0,1 0 1 0 0,0 0 0 0 0,-1 0 0 0 0,1 0 0 0 0,-1 0 0 0 0,1-1 0 0 0,-1 1 0 0 0,1 0 0 0 0,1-1 20 0 0,3-1-78 0 0,-1-1 0 0 0,1 1 0 0 0,0-1 0 0 0,1-2 78 0 0,0 2 4 0 0,-3 0-11 0 0,-1 1 1 0 0,1-1 0 0 0,-1 0-1 0 0,1 0 1 0 0,-1 0 0 0 0,0-1-1 0 0,2-2 7 0 0,18-27-71 0 0,-17 24 90 0 0,0-1 7 0 0,1 0-54 0 0,0-1 0 0 0,0-1-1 0 0,-1 1 1 0 0,0-1 0 0 0,-1 0-1 0 0,0-3 29 0 0,-5 14 8 0 0,1 0-1 0 0,-1 0 0 0 0,0 0 1 0 0,0 0-1 0 0,0 0 0 0 0,0 0 1 0 0,0 0-1 0 0,0 0 0 0 0,0 0 1 0 0,0-1-8 0 0,0 2 1 0 0,0 0 0 0 0,0 0 0 0 0,0 0 0 0 0,0 0-1 0 0,0 0 1 0 0,-1 0 0 0 0,1 0 0 0 0,0 0 0 0 0,0 0 0 0 0,0-1 0 0 0,0 1 0 0 0,0 0 0 0 0,0 0 0 0 0,0 0 0 0 0,0 0 0 0 0,0 0 0 0 0,0 0 0 0 0,0 0 0 0 0,0 0 0 0 0,0 0 0 0 0,0 0 0 0 0,-1 0 0 0 0,1 0 0 0 0,0 0 0 0 0,0 0 0 0 0,0 0 0 0 0,0 0 0 0 0,0 0 0 0 0,0 0 0 0 0,0 0 0 0 0,0 0 0 0 0,0 0 0 0 0,0 0 0 0 0,-1 0-1 0 0,1 0 0 0 0,-5 4 4 0 0,1 2-2 0 0,1-1 1 0 0,-1 1-1 0 0,1 1 0 0 0,0-1 0 0 0,-2 5-2 0 0,-9 35 411 0 0,10-33-82 0 0,1-5-339 0 0,1 1 0 0 0,1-1 0 0 0,-1 2 10 0 0,2-7-36 0 0,0 0 0 0 0,0 0 0 0 0,0-1 0 0 0,0 1 0 0 0,0 0 0 0 0,0-1 0 0 0,1 1 0 0 0,0 0 0 0 0,-1-1 1 0 0,1 1-1 0 0,1 2 36 0 0,-2-5-8 0 0,1 1 0 0 0,-1-1 0 0 0,0 0 0 0 0,0 1 0 0 0,0-1 0 0 0,1 0 0 0 0,-1 1 0 0 0,0-1 0 0 0,1 0 0 0 0,-1 1 0 0 0,0-1 0 0 0,1 0 0 0 0,-1 0 0 0 0,1 1 0 0 0,-1-1 1 0 0,0 0-1 0 0,1 0 0 0 0,-1 0 0 0 0,1 1 0 0 0,-1-1 0 0 0,0 0 0 0 0,1 0 0 0 0,-1 0 8 0 0,1 0-33 0 0,0 0 0 0 0,0 0 0 0 0,0 0 0 0 0,0 0 0 0 0,0-1 1 0 0,0 1-1 0 0,0 0 0 0 0,0 0 0 0 0,0-1 0 0 0,1 1 33 0 0,2-3-122 0 0,0 1 1 0 0,0-1-1 0 0,0 1 0 0 0,1-2 122 0 0,-4 3-2 0 0,12-10-256 0 0,-1-1 0 0 0,0 0 1 0 0,-1-1-1 0 0,0 0 0 0 0,0-2 258 0 0,-6 9 40 0 0,-4 6-23 0 0,-1-1 1 0 0,1 1-1 0 0,0-1 1 0 0,-1 1-1 0 0,1-1 1 0 0,-1 1-1 0 0,1-1 1 0 0,-1 1-1 0 0,0-1 1 0 0,1 1-1 0 0,-1-1 1 0 0,0 0-1 0 0,1 1 1 0 0,-1-1-1 0 0,0 0-17 0 0,0 1 2 0 0,0 0 0 0 0,0 0-1 0 0,0 0 1 0 0,0 0-1 0 0,0 0 1 0 0,0-1-1 0 0,0 1 1 0 0,0 0-1 0 0,0 0 1 0 0,0 0-1 0 0,0 0 1 0 0,0 0-1 0 0,-1 0 1 0 0,1 0-1 0 0,0 0 1 0 0,0 0-1 0 0,0 0 1 0 0,0 0 0 0 0,0 0-1 0 0,0 0 1 0 0,0 0-1 0 0,0 0 1 0 0,0 0-1 0 0,0 0 1 0 0,0 0-1 0 0,-1 0 1 0 0,1 0-1 0 0,0 0 1 0 0,0 1-1 0 0,0-1 1 0 0,0 0-1 0 0,0 0 1 0 0,0 0-1 0 0,0 0 1 0 0,0 0 0 0 0,0 0-1 0 0,0 0 1 0 0,0 0-1 0 0,0 0 1 0 0,0 0-1 0 0,0 0 1 0 0,0 0-1 0 0,0 0 1 0 0,-1 0-1 0 0,1 1 1 0 0,0-1-1 0 0,0 0 1 0 0,0 0-1 0 0,0 0 1 0 0,0 0-1 0 0,0 0 1 0 0,0 0 0 0 0,0 0-1 0 0,0 0 1 0 0,0 0-1 0 0,0 0-1 0 0,-2 6 172 0 0,1-5-116 0 0,-2 6 131 0 0,1 0-1 0 0,0 0 0 0 0,-1 4-186 0 0,3-8 10 0 0,0-1 0 0 0,-1 1 1 0 0,1-1-1 0 0,0 1 0 0 0,1-1 1 0 0,-1 1-1 0 0,0-1 0 0 0,1 1 1 0 0,-1-1-1 0 0,1 0 0 0 0,0 1 1 0 0,0 1-11 0 0,0-4-5 0 0,-1 1 1 0 0,0-1-1 0 0,1 1 1 0 0,-1-1-1 0 0,1 1 0 0 0,-1 0 1 0 0,1-1-1 0 0,-1 0 1 0 0,1 1-1 0 0,-1-1 1 0 0,1 1-1 0 0,-1-1 1 0 0,1 0-1 0 0,0 1 1 0 0,-1-1-1 0 0,1 0 0 0 0,0 1 1 0 0,-1-1-1 0 0,1 0 1 0 0,0 0-1 0 0,-1 0 1 0 0,1 0-1 0 0,0 0 1 0 0,-1 0-1 0 0,2 0 5 0 0,0 0 5 0 0,0 0-1 0 0,0 0 0 0 0,1-1 1 0 0,-1 1-1 0 0,0-1 1 0 0,0 1-1 0 0,1-1-4 0 0,2-1-29 0 0,0 0 0 0 0,1-1 0 0 0,-1 0 0 0 0,-1 0 0 0 0,1 0 0 0 0,0 0 0 0 0,-1-1 0 0 0,4-2 29 0 0,-1-1-304 0 0,0-1 0 0 0,3-4 304 0 0,8-8 128 0 0,-28 46 73 0 0,9-25-193 0 0,1 1-1 0 0,0-1 1 0 0,-1 1-1 0 0,1-1 1 0 0,0 1 0 0 0,0-1-1 0 0,0 1 1 0 0,0-1-1 0 0,0 1 1 0 0,0-1-1 0 0,0 1 1 0 0,0-1-8 0 0,0 0 2 0 0,0-1 0 0 0,0 1 0 0 0,1-1 0 0 0,-1 1 0 0 0,0-1 1 0 0,0 0-1 0 0,0 1 0 0 0,0-1 0 0 0,1 0 0 0 0,-1 1 0 0 0,0-1 0 0 0,0 0 0 0 0,1 1 0 0 0,-1-1 1 0 0,0 0-1 0 0,1 1 0 0 0,-1-1 0 0 0,0 0 0 0 0,1 0 0 0 0,-1 1 0 0 0,0-1 0 0 0,1 0 0 0 0,-1 0 1 0 0,0 0-1 0 0,1 0 0 0 0,-1 0 0 0 0,1 1 0 0 0,-1-1 0 0 0,1 0 0 0 0,-1 0 0 0 0,0 0 0 0 0,1 0 1 0 0,-1 0-1 0 0,1 0 0 0 0,-1 0 0 0 0,0 0 0 0 0,1 0 0 0 0,-1-1 0 0 0,1 1 0 0 0,-1 0 0 0 0,0 0 0 0 0,1 0 1 0 0,-1 0-3 0 0,2-1-24 0 0,-1 0 0 0 0,0 0 0 0 0,1 1 0 0 0,-1-1 0 0 0,0 0 0 0 0,1 0 0 0 0,-1 0 0 0 0,0-1 0 0 0,0 1 24 0 0,0 0-23 0 0,0 0 1 0 0,0 0 0 0 0,0 0 0 0 0,1 0-1 0 0,-1 0 1 0 0,0 0 0 0 0,0 0 0 0 0,1 0-1 0 0,-1 1 23 0 0,1-1-35 0 0,2-1-126 0 0,-4 3 158 0 0,0-1 0 0 0,0 0 0 0 0,0 0 0 0 0,0 0 0 0 0,0 0 1 0 0,0 0-1 0 0,0 1 0 0 0,1-1 0 0 0,-1 0 0 0 0,0 0 0 0 0,0 0 0 0 0,0 0 1 0 0,0 1-1 0 0,0-1 0 0 0,0 0 0 0 0,0 0 0 0 0,0 0 0 0 0,0 0 0 0 0,0 0 1 0 0,0 1-1 0 0,0-1 0 0 0,0 0 0 0 0,0 0 0 0 0,-1 0 0 0 0,1 0 0 0 0,0 1 1 0 0,0-1-1 0 0,0 0 0 0 0,0 0 0 0 0,0 0 0 0 0,0 0 3 0 0,0 0-5 0 0,0 1 1 0 0,0-1-1 0 0,0 0 0 0 0,0 0 0 0 0,0 0 1 0 0,0 0-1 0 0,0 0 0 0 0,-1 0 1 0 0,1 1-1 0 0,0-1 0 0 0,0 0 0 0 0,1 0 1 0 0,-1 0-1 0 0,0 0 0 0 0,0 0 1 0 0,0 0-1 0 0,0 1 0 0 0,0-1 0 0 0,0 0 1 0 0,0 0-1 0 0,0 0 0 0 0,0 0 1 0 0,0 0-1 0 0,0 0 0 0 0,0 0 0 0 0,0 1 1 0 0,0-1-1 0 0,0 0 0 0 0,0 0 0 0 0,1 0 1 0 0,-1 0-1 0 0,0 0 0 0 0,0 0 1 0 0,0 0-1 0 0,0 0 0 0 0,0 0 0 0 0,0 0 1 0 0,0 0-1 0 0,1 0 0 0 0,-1 0 1 0 0,0 0-1 0 0,0 0 0 0 0,0 0 0 0 0,0 0 1 0 0,0 0-1 0 0,0 0 0 0 0,1 0 1 0 0,-1 0-1 0 0,0 0 0 0 0,0 0 0 0 0,0 0 1 0 0,0 0-1 0 0,0 0 0 0 0,0 0 0 0 0,1 0 1 0 0,-1 0 4 0 0,7-2-295 0 0,-7 2 327 0 0,1 0-33 0 0,-1 0 1 0 0,0 0-1 0 0,0 0 0 0 0,0 0 0 0 0,0 0 0 0 0,0 0 0 0 0,0 0 0 0 0,0 1 1 0 0,0-1-1 0 0,0 0 0 0 0,0 0 0 0 0,0 0 0 0 0,0 0 0 0 0,0 0 0 0 0,0 0 0 0 0,1 0 1 0 0,-1 0-1 0 0,0 0 0 0 0,0 0 0 0 0,0 0 0 0 0,0 1 0 0 0,0-1 0 0 0,0 0 0 0 0,0 0 1 0 0,0 0-1 0 0,0 0 0 0 0,0 0 0 0 0,0 0 0 0 0,0 0 0 0 0,0 0 0 0 0,0 0 1 0 0,0 0-1 0 0,0 1 0 0 0,0-1 0 0 0,0 0 0 0 0,0 0 0 0 0,-1 0 0 0 0,1 0 0 0 0,0 0 1 0 0,0 0-1 0 0,0 0 0 0 0,0 0 0 0 0,0 0 0 0 0,0 0 0 0 0,0 0 1 0 0,0 1 1 0 0,0-1 0 0 0,0 0 1 0 0,0 0-1 0 0,-1 0 0 0 0,1 1 0 0 0,0-1 0 0 0,0 0 0 0 0,0 0 0 0 0,0 0 1 0 0,0 1-1 0 0,0-1 0 0 0,0 0 0 0 0,0 0 0 0 0,0 1 0 0 0,0-1 0 0 0,0 0 0 0 0,0 0 1 0 0,0 0-1 0 0,0 1 0 0 0,0-1 0 0 0,0 0 0 0 0,0 0 0 0 0,0 0 0 0 0,0 1 1 0 0,0-1-1 0 0,0 0 0 0 0,1 0 0 0 0,-1 0 0 0 0,0 1 0 0 0,0-1 0 0 0,0 0-1 0 0,11-7-242 0 0,-7 2 151 0 0,-3 5 74 0 0,-1 0 1 0 0,0 0-1 0 0,0-1 0 0 0,1 1 1 0 0,-1 0-1 0 0,0 0 0 0 0,0 0 1 0 0,1-1-1 0 0,-1 1 1 0 0,0 0-1 0 0,0 0 0 0 0,0-1 1 0 0,1 1-1 0 0,-1 0 0 0 0,0-1 1 0 0,0 1-1 0 0,0 0 0 0 0,0 0 1 0 0,0-1-1 0 0,1 1 0 0 0,-1 0 1 0 0,0-1-1 0 0,0 1 0 0 0,0 0 1 0 0,0-1-1 0 0,0 1 0 0 0,0-1 17 0 0,0 1-2 0 0,-1-1 62 0 0,1 1 0 0 0,-1-1 0 0 0,1 0 0 0 0,-1-1 0 0 0,1 1 0 0 0,0 0 0 0 0,0 0 0 0 0,-1 0 0 0 0,1 0 0 0 0,0 0 0 0 0,0 0 0 0 0,0 0 0 0 0,0-1-60 0 0,0 0-1 0 0,0 1 1 0 0,0-1-1 0 0,0 0 1 0 0,0 1-1 0 0,-1-1 0 0 0,1 1 1 0 0,-1-1-1 0 0,1 0 1 0 0,-2-6 64 0 0,-2-3 160 0 0,3 10-221 0 0,1 0-1 0 0,-1-1 1 0 0,1 1 0 0 0,-1 0-1 0 0,1 0 1 0 0,0-1 0 0 0,-1 1-1 0 0,1 0 1 0 0,0 0-1 0 0,0-1 1 0 0,0 1 0 0 0,0 0-3 0 0,1-17 37 0 0,-1 17 38 0 0,-6 5 434 0 0,6-3-467 0 0,-1 0-1 0 0,1 0 1 0 0,-1 0 0 0 0,1 0-1 0 0,0 0 1 0 0,0 0-1 0 0,0 1 1 0 0,-1-1-1 0 0,1 0 1 0 0,0 0 0 0 0,1 0-1 0 0,-1 0 1 0 0,0 0-1 0 0,0 1 1 0 0,0-1-1 0 0,1 0 1 0 0,-1 0 0 0 0,0 0-1 0 0,1 0 1 0 0,-1 0-1 0 0,1 0 1 0 0,-1 0 0 0 0,1 0-1 0 0,0 0 1 0 0,-1 0-1 0 0,2 1-41 0 0,-1-1 7 0 0,0 1 0 0 0,0 0 0 0 0,1 0 0 0 0,-2 0 0 0 0,1 0-1 0 0,0 0 1 0 0,0 1 0 0 0,-1-1 0 0 0,1 1-7 0 0,-1-2-16 0 0,0 0 0 0 0,1 0 0 0 0,-1 1 0 0 0,0-1 0 0 0,1 0 0 0 0,-1 0 0 0 0,0 0 0 0 0,1 0-1 0 0,0 1 1 0 0,-1-1 0 0 0,1 0 0 0 0,-1 0 0 0 0,1 0 0 0 0,0 0 0 0 0,0 0 0 0 0,0-1 0 0 0,0 1 0 0 0,0 0 0 0 0,0 0 0 0 0,0 0 0 0 0,1 0 16 0 0,-2-1-5 0 0,0 1 0 0 0,1-1 1 0 0,-1 0-1 0 0,0 1 0 0 0,1-1 1 0 0,-1 1-1 0 0,0-1 0 0 0,1 1 1 0 0,-1-1-1 0 0,0 1 0 0 0,0-1 1 0 0,0 1-1 0 0,0-1 1 0 0,1 1-1 0 0,-1-1 0 0 0,0 1 1 0 0,0-1-1 0 0,0 1 0 0 0,0-1 1 0 0,0 1-1 0 0,0-1 0 0 0,0 1 1 0 0,0-1-1 0 0,0 1 0 0 0,-1 0 1 0 0,1-1-1 0 0,0 1 0 0 0,0-1 1 0 0,0 1 4 0 0,-1 0 32 0 0,2 2-325 0 0,-1-2 241 0 0,0 0 0 0 0,0-1 0 0 0,0 1 0 0 0,0 0-1 0 0,0 0 1 0 0,0-1 0 0 0,0 1 0 0 0,-1 0 0 0 0,1 0-1 0 0,0-1 1 0 0,0 1 0 0 0,-1 1 52 0 0,1 0-299 0 0,0 2 361 0 0,-1 2 67 0 0,0-4-310 0 0,2-4 99 0 0,-1 0 35 0 0,1 0-1 0 0,-1 0 0 0 0,0 0 1 0 0,0 0-1 0 0,1 0 0 0 0,-1 0 0 0 0,-1 0 48 0 0,2-11 17 0 0,0 6 105 0 0,-1 5-95 0 0,0 1 0 0 0,0-1 0 0 0,0 1 0 0 0,0-1 0 0 0,0 1 0 0 0,1-1 0 0 0,-1 1 0 0 0,1 0 0 0 0,-1-1 0 0 0,1 1-1 0 0,-1 0 1 0 0,1-1-27 0 0,3-2-54 0 0,-3 4 35 0 0,-3 1 140 0 0,-2 10-25 0 0,-3 1-44 0 0,4-9-55 0 0,1 1 0 0 0,-1 0 0 0 0,1-1-1 0 0,0 1 1 0 0,1 0 0 0 0,-1 0 0 0 0,1 1-1 0 0,0-1 1 0 0,-1 0 0 0 0,2 0-1 0 0,-1 2 4 0 0,1-6-3 0 0,0 0 0 0 0,0 0 0 0 0,0 0 0 0 0,0 0 0 0 0,0 1-1 0 0,0-1 1 0 0,0 0 0 0 0,0 0 0 0 0,0 0 0 0 0,0 0-1 0 0,0 0 1 0 0,0 0 0 0 0,0 0 0 0 0,0 0 0 0 0,0 0 0 0 0,0 0-1 0 0,0 0 1 0 0,0 0 0 0 0,0 0 0 0 0,0 0 0 0 0,0 0-1 0 0,0 1 1 0 0,0-1 0 0 0,0 0 0 0 0,0 0 0 0 0,0 0 0 0 0,0 0-1 0 0,0 0 1 0 0,0 0 0 0 0,0 0 0 0 0,0 0 0 0 0,0 0-1 0 0,0 0 1 0 0,0 0 0 0 0,0 0 0 0 0,0 0 0 0 0,0 0-1 0 0,0 0 1 0 0,0 0 0 0 0,0 0 0 0 0,0 0 0 0 0,0 0 0 0 0,0 0-1 0 0,1 0 1 0 0,-1 0 0 0 0,0 0 0 0 0,0 0 0 0 0,0 0-1 0 0,0 0 1 0 0,0 0 0 0 0,0 0 0 0 0,0 0 0 0 0,0 0 0 0 0,0 0-1 0 0,0 0 1 0 0,0 0 0 0 0,0 0 0 0 0,0 0 0 0 0,0 0-1 0 0,0 0 1 0 0,0 0 3 0 0,4-4-226 0 0,3-8-187 0 0,-7 11 421 0 0,0-1 1 0 0,0 0-1 0 0,0 0 1 0 0,0 1-1 0 0,0-1 0 0 0,0 0 1 0 0,-1 0-1 0 0,1 1 1 0 0,-1-1-1 0 0,1 0 0 0 0,-1 0 1 0 0,1 1-1 0 0,-1-1 1 0 0,0 1-1 0 0,0-1 0 0 0,0 1 1 0 0,0-1-1 0 0,-1 0-8 0 0,-4-9 272 0 0,5 9-195 0 0,-1 1 1 0 0,1-1 0 0 0,-1 0-1 0 0,1 1 1 0 0,-1-1 0 0 0,0 1-1 0 0,1-1 1 0 0,-1 1 0 0 0,0 0-1 0 0,0 0 1 0 0,-1-1-78 0 0,-9-6 249 0 0,8 5-154 0 0,0 1 0 0 0,0 0 1 0 0,0 0-1 0 0,-1 0 0 0 0,1 0 0 0 0,-1 1 1 0 0,1-1-1 0 0,-1 1 0 0 0,-2 0-95 0 0,1 0 67 0 0,-1-1 0 0 0,1 0-1 0 0,0 0 1 0 0,-3-2-67 0 0,6 3 46 0 0,1-1 0 0 0,0 0 0 0 0,-1 1 0 0 0,1-1 1 0 0,0 0-1 0 0,0 0 0 0 0,0 0 0 0 0,1 0 0 0 0,-1-1 0 0 0,0 1 0 0 0,1 0 1 0 0,-2-3-47 0 0,1-1 39 0 0,-1 1 0 0 0,1-1 1 0 0,0 0-1 0 0,0 0 1 0 0,0-2-40 0 0,1 2 34 0 0,0 1 0 0 0,1-1 0 0 0,-1 1 1 0 0,1-1-1 0 0,0 1 0 0 0,1-1 0 0 0,-1 1 1 0 0,1-1-1 0 0,0-1-34 0 0,2 1 137 0 0,-1 0 0 0 0,1 0 0 0 0,2-5-137 0 0,-2 7-1 0 0,-1 0 0 0 0,0-1 0 0 0,0 0 0 0 0,0 1 0 0 0,-1-1 0 0 0,1-2 1 0 0,-1 3 8 0 0,0 0-1 0 0,1 0 1 0 0,-1 0-1 0 0,1 0 1 0 0,0 0-1 0 0,0 1 1 0 0,0-1-1 0 0,2-2-7 0 0,5-8 215 0 0,1 2-255 0 0,23-40 208 0 0,-31 48-164 0 0,1 0 0 0 0,0 0-1 0 0,-1 1 1 0 0,3-2-4 0 0,8-12 281 0 0,-3 3-305 0 0,-8 12-10 0 0,0-1 1 0 0,0 1 0 0 0,0-1 0 0 0,0 0 0 0 0,-1 0 0 0 0,1 1-1 0 0,-1-1 1 0 0,0 0 0 0 0,0 0 0 0 0,1-2 33 0 0,-1-2-54 0 0,1 0 0 0 0,1 0 0 0 0,-1 0 0 0 0,1 0 0 0 0,1 0 0 0 0,1-2 54 0 0,2-4 60 0 0,0 1-45 0 0,0 1 0 0 0,1-1-1 0 0,4-3-14 0 0,-7 9 4 0 0,2-4-232 0 0,-3 5 179 0 0,0 0-1 0 0,0 0 1 0 0,0 0-1 0 0,1 1 50 0 0,2-3 51 0 0,-1 0 0 0 0,3-4-51 0 0,-2 3 60 0 0,2-8-338 0 0,-2 6 125 0 0,-7 10 133 0 0,0-1 0 0 0,0 1 0 0 0,0-1 0 0 0,0 0 0 0 0,1 1 0 0 0,-1-1 0 0 0,0 1 0 0 0,0-1 0 0 0,0 1-1 0 0,0-1 1 0 0,0 1 0 0 0,0-1 0 0 0,0 1 0 0 0,-1-1 0 0 0,1 0 20 0 0,0 1-9 0 0,0 0-1 0 0,0 0 1 0 0,0 0 0 0 0,0 0-1 0 0,0-1 1 0 0,0 1 0 0 0,0 0-1 0 0,0 0 1 0 0,0 0 0 0 0,-1 0-1 0 0,1-1 1 0 0,0 1 0 0 0,0 0-1 0 0,0 0 1 0 0,0 0 0 0 0,0-1-1 0 0,0 1 1 0 0,0 0 0 0 0,1 0-1 0 0,-1 0 1 0 0,0 0 0 0 0,0-1-1 0 0,0 1 1 0 0,0 0 0 0 0,0 0-1 0 0,0 0 1 0 0,0 0-1 0 0,0 0 1 0 0,0-1 0 0 0,0 1-1 0 0,1 0 1 0 0,-1 0 0 0 0,0 0-1 0 0,0 0 1 0 0,0 0 0 0 0,0 0-1 0 0,0-1 1 0 0,1 1 0 0 0,-1 0-1 0 0,0 0 1 0 0,0 0 0 0 0,0 0-1 0 0,0 0 1 0 0,1 0 0 0 0,-1 0 9 0 0,0 0-24 0 0,1-1 1 0 0,-1 1 0 0 0,1 0 0 0 0,0-1-1 0 0,-1 1 1 0 0,0 0 0 0 0,1-1-1 0 0,-1 1 1 0 0,1-1 0 0 0,-1 1 0 0 0,1-1-1 0 0,-1 1 1 0 0,0-1 0 0 0,1 1 0 0 0,-1-1-1 0 0,0 1 1 0 0,1-1 0 0 0,-1 1 0 0 0,0-1 23 0 0,2-2-49 0 0,1-2-156 0 0,1 0 0 0 0,0 1 1 0 0,3-3 204 0 0,-5 5-9 0 0,8-9 55 0 0,-5 6-48 0 0,0-1 1 0 0,0 1-1 0 0,3-1 2 0 0,-2-1 91 0 0,-5 6-88 0 0,0 0 1 0 0,0 0-1 0 0,0 0 1 0 0,0 0-1 0 0,1 0 1 0 0,-1 0-1 0 0,1-1-3 0 0,-2 2-6 0 0,0 0-1 0 0,0 0 1 0 0,0 0-1 0 0,0 0 1 0 0,0 0 0 0 0,0 0-1 0 0,0 0 1 0 0,1 0-1 0 0,-1 0 1 0 0,0 0-1 0 0,0 0 1 0 0,0 0 0 0 0,0 0-1 0 0,0 0 1 0 0,0 0-1 0 0,0 0 1 0 0,0 0 0 0 0,0 0-1 0 0,0 0 1 0 0,1 0-1 0 0,-1 0 1 0 0,0 1-1 0 0,0-1 1 0 0,0 0 0 0 0,0 0-1 0 0,0 0 1 0 0,0 0-1 0 0,0 0 1 0 0,0 0-1 0 0,0 0 1 0 0,0 0 0 0 0,0 0-1 0 0,0 0 1 0 0,0 0-1 0 0,0 0 1 0 0,0 0 0 0 0,1 1 6 0 0,-1-2 194 0 0,-17 10 270 0 0,13-6-487 0 0,0 0 0 0 0,0-1 0 0 0,0 0 0 0 0,0 0 0 0 0,-2 1 23 0 0,5-3-1 0 0,-16 10 77 0 0,-1 0 1 0 0,1 1-1 0 0,-9 7-76 0 0,-3 3 66 0 0,18-12-26 0 0,0 0-1 0 0,0 1 1 0 0,-1 2-40 0 0,0 0 165 0 0,0-1-1 0 0,-3 2-164 0 0,-32 21 340 0 0,-1-1 0 0 0,-9 1-340 0 0,37-24 223 0 0,-12 4-223 0 0,12-6-144 0 0,-14 9 144 0 0,22-11 2 0 0,1 0 0 0 0,-2-1 0 0 0,1 0 0 0 0,0-1 0 0 0,-1 0 1 0 0,0-1-1 0 0,0-1 0 0 0,0 0 0 0 0,-1 0-2 0 0,2-1 106 0 0,7 0-138 0 0,0-1 0 0 0,1 0 0 0 0,-1 0 0 0 0,0 0 0 0 0,-3-1 32 0 0,3 0 22 0 0,0 1 0 0 0,0 0 0 0 0,0 0 0 0 0,0 0 0 0 0,-1 0 0 0 0,1 1 0 0 0,-1 0-22 0 0,-9 2 129 0 0,-11 5-129 0 0,-12 3-92 0 0,22-8 98 0 0,1 2-1 0 0,-1 0 1 0 0,1 1 0 0 0,-8 5-6 0 0,-33 11 75 0 0,38-15-47 0 0,1 0-1 0 0,-1 1 0 0 0,1 1 0 0 0,-15 10-27 0 0,23-13 72 0 0,-33 24 107 0 0,-27 26-179 0 0,37-30-98 0 0,21-17 199 0 0,0 0 0 0 0,-9 10-101 0 0,18-17-11 0 0,1-1 0 0 0,-1 1 1 0 0,1-1-1 0 0,-1 1 1 0 0,0-1-1 0 0,1 1 1 0 0,-1-1-1 0 0,0 0 0 0 0,0 0 1 0 0,0 0-1 0 0,0 0 1 0 0,0 0-1 0 0,0 0 11 0 0,0-1-28 0 0,2 0 25 0 0,0 0 1 0 0,-1 0-1 0 0,1 0 0 0 0,0 1 1 0 0,0-1-1 0 0,0 0 0 0 0,-1 0 1 0 0,1 0-1 0 0,0 0 0 0 0,0 0 0 0 0,0 0 1 0 0,-1 0-1 0 0,1 0 0 0 0,0 0 1 0 0,0 0-1 0 0,-1 0 0 0 0,1 0 0 0 0,0 0 1 0 0,0 0-1 0 0,0 0 0 0 0,-1 0 1 0 0,1 0-1 0 0,0 0 0 0 0,0 0 1 0 0,0 0-1 0 0,-1-1 0 0 0,1 1 0 0 0,0 0 1 0 0,0 0-1 0 0,0 0 0 0 0,-1 0 1 0 0,1 0-1 0 0,0-1 0 0 0,0 1 0 0 0,0 0 1 0 0,0 0-1 0 0,0 0 0 0 0,-1 0 1 0 0,1-1-1 0 0,0 1 0 0 0,0 0 3 0 0,-3-4 35 0 0,1 3-41 0 0,1-1-1 0 0,-1 1 1 0 0,0-1-1 0 0,-1 1 1 0 0,1 0-1 0 0,0 0 1 0 0,0 0-1 0 0,0 0 1 0 0,-1 1-1 0 0,-1-1 7 0 0,0 0-10 0 0,-7-5-60 0 0,9 5 81 0 0,1 0 0 0 0,0 0 0 0 0,-1 1 1 0 0,1-1-1 0 0,0 1 0 0 0,-1-1 0 0 0,1 1 0 0 0,-1-1 0 0 0,1 1 0 0 0,-1 0 0 0 0,1-1 1 0 0,-1 1-1 0 0,0 0 0 0 0,0 0-11 0 0,-16 2-44 0 0,12-2 16 0 0,-1 0 0 0 0,1 1-1 0 0,0 0 1 0 0,0 0-1 0 0,-2 1 29 0 0,-3 1 94 0 0,-11 5-57 0 0,0-2 0 0 0,-1-1 0 0 0,-9 1-37 0 0,0 0-22 0 0,25-4 17 0 0,0-1 0 0 0,-1 1 0 0 0,1-2 0 0 0,-1 1 0 0 0,1-1-1 0 0,-3 0 6 0 0,-65-11-242 0 0,72 11 240 0 0,-56-4-271 0 0,50 2 254 0 0,7 1 22 0 0,-1 0 0 0 0,1 1 1 0 0,0 0-1 0 0,-1-1 0 0 0,1 1 1 0 0,0 0-1 0 0,-1 0-3 0 0,0 0-16 0 0,1 0 1 0 0,0 0-1 0 0,0 0 0 0 0,0 0 0 0 0,0-1 1 0 0,0 1-1 0 0,0-1 16 0 0,-13-1-105 0 0,-8 1 238 0 0,15 0-160 0 0,1 0 1 0 0,-1 1 0 0 0,-7 1 26 0 0,-5 1-67 0 0,-16 0 67 0 0,31-2 0 0 0,0 0 1 0 0,0-1-1 0 0,0 0 1 0 0,0 1-1 0 0,0-1 0 0 0,0-1 1 0 0,-3 0-1 0 0,4 0 26 0 0,0 1 0 0 0,0 0-1 0 0,-1 0 1 0 0,1 1 0 0 0,0-1 0 0 0,0 1 0 0 0,0 0-26 0 0,-18-2 116 0 0,9-3-104 0 0,11 5-22 0 0,0-1 0 0 0,0 0 0 0 0,-1 0 0 0 0,1 1 0 0 0,0-1 0 0 0,-1 0 10 0 0,1 1 7 0 0,-1-1 0 0 0,1 0 0 0 0,0 0 0 0 0,0 0 0 0 0,0 0 0 0 0,0 0 0 0 0,0 0 0 0 0,0 0 0 0 0,0-1 0 0 0,0 1 0 0 0,0-1-7 0 0,-7-5-57 0 0,5 4-10 0 0,1 1 104 0 0,0 0 0 0 0,0 0-1 0 0,-1 0 1 0 0,1 0-1 0 0,-1 1 1 0 0,0-1-1 0 0,0 1-36 0 0,0-1-5 0 0,-1 0 0 0 0,1 0-1 0 0,-1-1 1 0 0,1 1-1 0 0,-2-2 6 0 0,-3-2-150 0 0,0 0 179 0 0,7 4-12 0 0,0 0 0 0 0,-1 1 0 0 0,1 0 0 0 0,0-1 0 0 0,0 1-1 0 0,-1 0 1 0 0,1 0 0 0 0,-1 0-17 0 0,1 1 13 0 0,0-1 1 0 0,0 0-1 0 0,0 0 0 0 0,0 0 1 0 0,1 0-1 0 0,-1 0 0 0 0,0 0 0 0 0,-1-1-13 0 0,1 0-24 0 0,0 1 0 0 0,0-1-1 0 0,0 1 1 0 0,0 0-1 0 0,0 0 1 0 0,-2-1 24 0 0,-21-7 19 0 0,8 1 55 0 0,15 7-67 0 0,-1 1-1 0 0,0-1 0 0 0,0 1 0 0 0,1-1 0 0 0,-1 1 0 0 0,0 0 0 0 0,0 0-6 0 0,0 2-100 0 0,2-2 47 0 0,1 0 30 0 0,0 1 19 0 0,0-1 1 0 0,0 1-1 0 0,0-1 1 0 0,0 1-1 0 0,0 0 0 0 0,0-1 1 0 0,-1 1-1 0 0,2-1 1 0 0,-1 1-1 0 0,0 0 0 0 0,0-1 1 0 0,0 1-1 0 0,0-1 1 0 0,0 1-1 0 0,0 0 0 0 0,1-1 1 0 0,-1 1-1 0 0,0-1 1 0 0,0 1-1 0 0,1-1 4 0 0,7 14-80 0 0,16 18 337 0 0,-17-22-336 0 0,-4-7 85 0 0,0 1 1 0 0,0 0 0 0 0,0-1-1 0 0,0 0 1 0 0,3 3-7 0 0,-5-5-22 0 0,1 1 0 0 0,0 0 0 0 0,-1-1 1 0 0,1 1-1 0 0,-1 0 0 0 0,0 0 0 0 0,0 0 1 0 0,0 1 21 0 0,8 10-49 0 0,-8-12 37 0 0,0 0 0 0 0,0 1 1 0 0,0-1-1 0 0,0 0 0 0 0,0 1 0 0 0,-1-1 1 0 0,1 0-1 0 0,0 2 12 0 0,-1-3 2 0 0,0 1 1 0 0,0 0-1 0 0,1-1 1 0 0,-1 1-1 0 0,0-1 0 0 0,1 1 1 0 0,-1 0-1 0 0,0-1 1 0 0,1 1-1 0 0,-1-1 1 0 0,1 1-1 0 0,-1-1 1 0 0,1 1-1 0 0,-1-1 0 0 0,1 1 1 0 0,-1-1-1 0 0,1 0 1 0 0,-1 1-1 0 0,1-1 1 0 0,0 1-3 0 0,5 0-130 0 0,-6-1 133 0 0,0 0 0 0 0,0 0 0 0 0,1 0 0 0 0,-1 0 0 0 0,0 0 0 0 0,0 0 0 0 0,0 0 0 0 0,1 0 0 0 0,-1 0 0 0 0,0 0 0 0 0,0 0 0 0 0,0 0 0 0 0,1 1 0 0 0,-1-1 0 0 0,0 0 0 0 0,0 0-1 0 0,0 0 1 0 0,1 0 0 0 0,-1 0 0 0 0,0 1 0 0 0,0-1 0 0 0,0 0 0 0 0,0 0 0 0 0,0 0 0 0 0,1 0 0 0 0,-1 1 0 0 0,0-1 0 0 0,0 0 0 0 0,0 0 0 0 0,0 0 0 0 0,0 1 0 0 0,0-1 0 0 0,0 0 0 0 0,0 0 0 0 0,0 1 0 0 0,0-1 0 0 0,0 0 0 0 0,0 0 0 0 0,0 0 0 0 0,0 1 0 0 0,0-1 0 0 0,0 0 0 0 0,0 0-1 0 0,0 1 1 0 0,0-1 0 0 0,0 0-3 0 0,0 1 4 0 0,0-1 0 0 0,0 1 0 0 0,0-1 0 0 0,0 1 0 0 0,0-1 0 0 0,1 1 0 0 0,-1-1 0 0 0,0 1 0 0 0,0 0-1 0 0,1-1 1 0 0,-1 1 0 0 0,0-1 0 0 0,1 0 0 0 0,-1 1 0 0 0,0-1 0 0 0,1 1 0 0 0,-1-1 0 0 0,1 0 0 0 0,-1 1 0 0 0,1-1-1 0 0,-1 0 1 0 0,1 1 0 0 0,-1-1 0 0 0,1 0 0 0 0,-1 0 0 0 0,1 1-4 0 0,0-1 33 0 0,1 4 18 0 0,-2-4-57 0 0,0 0 0 0 0,0 0 0 0 0,0 0-1 0 0,0 1 1 0 0,0-1 0 0 0,0 0 0 0 0,0 0-1 0 0,0 0 1 0 0,0 0 0 0 0,0 1 0 0 0,1-1-1 0 0,-1 0 1 0 0,0 0 0 0 0,0 0 0 0 0,0 0-1 0 0,0 1 1 0 0,0-1 0 0 0,0 0 0 0 0,0 0 0 0 0,1 0-1 0 0,-1 0 1 0 0,0 0 0 0 0,0 0 0 0 0,0 1-1 0 0,0-1 1 0 0,0 0 0 0 0,1 0 0 0 0,-1 0-1 0 0,0 0 1 0 0,0 0 0 0 0,0 0 0 0 0,0 0-1 0 0,1 0 1 0 0,-1 0 0 0 0,0 0 0 0 0,0 0 0 0 0,0 0-1 0 0,1 0 1 0 0,-1 0 0 0 0,0 0 0 0 0,0 0-1 0 0,0 0 7 0 0,1 0 12 0 0,-1 0 0 0 0,0 0 0 0 0,0 0-1 0 0,0 0 1 0 0,1 0 0 0 0,-1 0-1 0 0,0 0 1 0 0,0 0 0 0 0,0 0 0 0 0,0 0-1 0 0,1 0 1 0 0,-1 0 0 0 0,0 0-1 0 0,0 0 1 0 0,0 0 0 0 0,1 0 0 0 0,-1 0-1 0 0,0 0 1 0 0,0 1 0 0 0,0-1-1 0 0,0 0 1 0 0,0 0 0 0 0,1 0 0 0 0,-1 0-1 0 0,0 0 1 0 0,0 0 0 0 0,0 1 0 0 0,0-1-1 0 0,0 0 1 0 0,0 0 0 0 0,0 0-1 0 0,1 0 1 0 0,-1 1 0 0 0,0-1 0 0 0,0 0-12 0 0,2 2-131 0 0,-2-2 135 0 0,0 1 0 0 0,1-1-1 0 0,-1 0 1 0 0,0 1 0 0 0,0-1 0 0 0,0 0-1 0 0,1 1 1 0 0,-1-1 0 0 0,0 0-1 0 0,0 1 1 0 0,0-1 0 0 0,0 1-1 0 0,0-1 1 0 0,0 0 0 0 0,1 1-1 0 0,-1-1 1 0 0,0 1-4 0 0,0 0-6 0 0,0-1 1 0 0,0 1-1 0 0,0-1 1 0 0,1 1-1 0 0,-1 0 0 0 0,0-1 1 0 0,1 1-1 0 0,-1-1 0 0 0,0 1 1 0 0,1 0-1 0 0,-1-1 0 0 0,1 1 1 0 0,-1-1-1 0 0,1 1 1 0 0,-1-1-1 0 0,1 0 0 0 0,-1 1 1 0 0,1-1-1 0 0,0 0 0 0 0,-1 1 1 0 0,1-1-1 0 0,0 0 6 0 0,-1 1-1 0 0,1-1 0 0 0,-1 1 0 0 0,1-1 0 0 0,-1 1 0 0 0,1-1-1 0 0,-1 1 1 0 0,1-1 0 0 0,-1 1 0 0 0,0-1 0 0 0,1 1 0 0 0,-1 0 0 0 0,0-1 0 0 0,1 1 0 0 0,-1 0 1 0 0,3 4 71 0 0,-2-3-64 0 0,0-1-1 0 0,-1 0 1 0 0,0 0-1 0 0,1 0 1 0 0,-1 1 0 0 0,0-1-1 0 0,1 0 1 0 0,-1 0-1 0 0,0 1 1 0 0,0 0-7 0 0,1 6-85 0 0,0-3 80 0 0,-1-5 9 0 0,0 1 1 0 0,0 0-1 0 0,0-1 1 0 0,1 1-1 0 0,-1-1 1 0 0,0 1 0 0 0,0-1-1 0 0,0 1 1 0 0,1 0-1 0 0,-1-1 1 0 0,0 1 0 0 0,1-1-1 0 0,-1 1 1 0 0,0-1-1 0 0,1 0 1 0 0,-1 1 0 0 0,1-1-1 0 0,-1 1 1 0 0,1-1-5 0 0,-1 0-2 0 0,1 1 0 0 0,-1-1 1 0 0,0 0-1 0 0,0 0 1 0 0,1 0-1 0 0,-1 1 0 0 0,0-1 1 0 0,0 0-1 0 0,1 0 0 0 0,-1 0 1 0 0,0 1-1 0 0,0-1 0 0 0,1 0 1 0 0,-1 1-1 0 0,0-1 1 0 0,0 0-1 0 0,0 1 0 0 0,0-1 1 0 0,0 0-1 0 0,1 1 0 0 0,-1-1 1 0 0,0 0-1 0 0,0 1 0 0 0,0-1 1 0 0,0 0-1 0 0,0 1 1 0 0,0-1-1 0 0,0 0 0 0 0,0 1 1 0 0,0-1-1 0 0,0 0 0 0 0,0 1 1 0 0,-1-1 1 0 0,1 3 122 0 0,1 3-131 0 0,-1-6 9 0 0,1 1 0 0 0,-1 0 0 0 0,0-1 1 0 0,0 1-1 0 0,0 0 0 0 0,0-1 1 0 0,0 1-1 0 0,0 0 0 0 0,0-1 0 0 0,0 1 1 0 0,0-1-1 0 0,0 1 0 0 0,-1 0 0 0 0,1 0 0 0 0,-2 5-46 0 0,-1 4 38 0 0,2-9 6 0 0,1-1 0 0 0,0 0 0 0 0,0 1 0 0 0,0-1 0 0 0,0 0 0 0 0,0 1 0 0 0,0-1 0 0 0,0 1 0 0 0,0-1 0 0 0,0 0 0 0 0,0 1 0 0 0,0-1-1 0 0,0 0 1 0 0,0 1 0 0 0,0-1 0 0 0,1 1 0 0 0,-1-1 0 0 0,0 0 0 0 0,0 1 0 0 0,0-1 0 0 0,0 0 0 0 0,1 1 0 0 0,-1-1 0 0 0,0 0 2 0 0,0 0 2 0 0,0 0 0 0 0,1 1 0 0 0,-1-1 0 0 0,0 0 0 0 0,0 0 0 0 0,0 0 0 0 0,0 0 0 0 0,0 1 0 0 0,0-1 0 0 0,0 0 0 0 0,0 0-1 0 0,0 0 1 0 0,1 1 0 0 0,-1-1 0 0 0,0 0 0 0 0,0 0 0 0 0,0 0 0 0 0,0 1 0 0 0,0-1 0 0 0,0 0 0 0 0,0 0 0 0 0,0 0 0 0 0,-1 1-2 0 0,0 5 48 0 0,1-5-46 0 0,0-1 0 0 0,0 1 0 0 0,0-1 0 0 0,0 1 0 0 0,0 0 0 0 0,0-1 0 0 0,0 1 0 0 0,0-1 0 0 0,-1 1 1 0 0,1-1-1 0 0,0 1 0 0 0,0-1 0 0 0,-1 1 0 0 0,1 0 0 0 0,0-1 0 0 0,-1 1-2 0 0,1-1-3 0 0,0 1 1 0 0,0-1-1 0 0,0 1 0 0 0,0-1 0 0 0,0 1 1 0 0,0-1-1 0 0,0 1 0 0 0,0-1 1 0 0,0 1-1 0 0,0-1 0 0 0,0 1 0 0 0,0-1 1 0 0,0 1-1 0 0,0-1 0 0 0,0 1 3 0 0,1 1 29 0 0,-2 4-4 0 0,1-5-32 0 0,0-1-1 0 0,0 0 0 0 0,0 0 0 0 0,0 1 0 0 0,0-1 0 0 0,-1 0 0 0 0,1 1 0 0 0,0-1 0 0 0,0 0 0 0 0,0 1 1 0 0,0-1-1 0 0,0 0 0 0 0,0 0 0 0 0,1 1 0 0 0,-1-1 0 0 0,0 0 0 0 0,0 1 0 0 0,0-1 0 0 0,0 0 0 0 0,0 0 1 0 0,0 1-1 0 0,0-1 0 0 0,1 0 0 0 0,-1 0 0 0 0,0 1 0 0 0,0-1 8 0 0,0 3 25 0 0,-1 0-1 0 0,1 0 1 0 0,-1 0-1 0 0,1-1 1 0 0,-1 1 0 0 0,0 0-1 0 0,-1 0-24 0 0,1-2-1 0 0,1 0 0 0 0,-1 0 1 0 0,1 0-1 0 0,-1 0 0 0 0,1 0 0 0 0,-1 0 0 0 0,1 0 0 0 0,-1 0 1 0 0,1 0-1 0 0,0 1 0 0 0,0-1 0 0 0,-1 0 0 0 0,1 0 0 0 0,0 0 1 0 0,0 0-1 0 0,0 1 1 0 0,-3 5-5 0 0,3-7-2 0 0,-1 1 0 0 0,1 0 0 0 0,0-1 0 0 0,-1 1 0 0 0,1-1 0 0 0,0 1 0 0 0,-1-1 0 0 0,1 1 1 0 0,0 0-1 0 0,0-1 0 0 0,0 1 0 0 0,0 0 7 0 0,0-1-1 0 0,0 0 0 0 0,0 1 1 0 0,0-1-1 0 0,0 1 0 0 0,-1-1 1 0 0,1 1-1 0 0,0-1 0 0 0,0 0 1 0 0,0 1-1 0 0,0-1 0 0 0,-1 1 1 0 0,1-1-1 0 0,0 0 0 0 0,0 1 1 0 0,-1-1-1 0 0,1 1 0 0 0,0-1 1 0 0,0 0-1 0 0,-1 0 0 0 0,1 1 1 0 0,0-1-1 0 0,-1 0 1 0 0,-1 2 111 0 0,2-1-118 0 0,-1 0 0 0 0,0 0 0 0 0,0 0 0 0 0,1 0 0 0 0,-1 0-1 0 0,1 0 1 0 0,-1 0 0 0 0,1 0 0 0 0,-1 0 0 0 0,1 0 0 0 0,0 0 0 0 0,0 1 0 0 0,-1-1 0 0 0,1 1 7 0 0,-2-2 60 0 0,-2 1-73 0 0,4-1 18 0 0,0 0 0 0 0,-1 1 0 0 0,1-1 0 0 0,0 0 0 0 0,0 1-1 0 0,0-1 1 0 0,-1 0 0 0 0,1 1 0 0 0,0-1 0 0 0,0 0 0 0 0,0 1-1 0 0,0-1 1 0 0,0 1 0 0 0,0-1 0 0 0,0 0 0 0 0,0 1 0 0 0,0-1-1 0 0,0 1 1 0 0,0-1 0 0 0,0 0-5 0 0,-1 4 6 0 0,1-1 1 0 0,-1 1-1 0 0,0-1 0 0 0,0 1 0 0 0,0-1 1 0 0,-1 0-1 0 0,1 1 0 0 0,-1-1 1 0 0,0 0-1 0 0,-1 2-6 0 0,3 7-174 0 0,-1-9 168 0 0,1-3 9 0 0,0 1 0 0 0,0-1 1 0 0,-1 0-1 0 0,1 0 1 0 0,0 1-1 0 0,0-1 1 0 0,0 0-1 0 0,0 1 0 0 0,0-1 1 0 0,0 0-1 0 0,0 1 1 0 0,0-1-1 0 0,0 0 1 0 0,0 0-1 0 0,0 1 0 0 0,0-1 1 0 0,0 0-1 0 0,0 1 1 0 0,0-1-1 0 0,0 0 1 0 0,0 1-1 0 0,1-1 0 0 0,-1 0 1 0 0,0 0-1 0 0,0 1 1 0 0,0-1-1 0 0,0 0 1 0 0,0 0-1 0 0,1 1 0 0 0,-1-1-3 0 0,3 0-92 0 0,-3 1 209 0 0,1 1-86 0 0,0 5-113 0 0,-1-6 85 0 0,0 0 1 0 0,0-1-1 0 0,1 1 0 0 0,-1 0 0 0 0,0 0 0 0 0,0 0 1 0 0,0-1-1 0 0,0 1 0 0 0,0 0 0 0 0,0 0 0 0 0,-1 0 1 0 0,1-1-1 0 0,0 1 0 0 0,0 1-3 0 0,0-2 1 0 0,0 0-1 0 0,0 0 0 0 0,0 0 1 0 0,0 0-1 0 0,0 0 0 0 0,0 0 1 0 0,0 0-1 0 0,0 0 1 0 0,0 0-1 0 0,0 0 0 0 0,0 0 1 0 0,0 0-1 0 0,0 1 1 0 0,0-1-1 0 0,0 0 0 0 0,0 0 1 0 0,0 0-1 0 0,0 0 0 0 0,0 0 1 0 0,0 0-1 0 0,0 0 1 0 0,0 0-1 0 0,0 0 0 0 0,0 0 1 0 0,0 0-1 0 0,0 0 1 0 0,0 0-1 0 0,0 0 0 0 0,0 0 1 0 0,0 0-1 0 0,0 0 0 0 0,0 0 1 0 0,0 0-1 0 0,0 0 1 0 0,0 0-1 0 0,1 0 0 0 0,-1 0 1 0 0,0 0-1 0 0,0 0 1 0 0,0 0-1 0 0,0 0 0 0 0,0 0 1 0 0,0 0-1 0 0,0 0 1 0 0,0 0-1 0 0,0 0 0 0 0,0 0 1 0 0,0 0-1 0 0,0 0 0 0 0,0 0 1 0 0,0 0-1 0 0,0 0 1 0 0,0 0-1 0 0,1 0 0 0 0,-1 0 1 0 0,0 0-1 0 0,0 0 1 0 0,0 0-1 0 0,0 0 0 0 0,0 0 1 0 0,0 0-1 0 0,0 0 0 0 0,0 0 1 0 0,0 0-1 0 0,0 0 1 0 0,0 0-1 0 0,0 0 0 0 0,0 0 1 0 0,0 0-1 0 0,0 0-2 0 0,0 0 0 0 0,0 0 0 0 0,0 0 1 0 0,1 1-1 0 0,-1-1 0 0 0,0 0 0 0 0,0 0 0 0 0,0 0 1 0 0,0 1-1 0 0,1-1 0 0 0,-1 0 0 0 0,0 0 0 0 0,0 0 1 0 0,0 0-1 0 0,1 1 0 0 0,-1-1 0 0 0,0 0 0 0 0,0 0 1 0 0,0 0-1 0 0,1 0 0 0 0,-1 0 0 0 0,0 0 0 0 0,1 0 2 0 0,2-1 30 0 0,-2 1 84 0 0,0 7-70 0 0,-1-3-84 0 0,0 5 145 0 0,0-9-110 0 0,0 0 1 0 0,0 0 0 0 0,0 0 0 0 0,0 1-1 0 0,0-1 1 0 0,0 0 0 0 0,0 0-1 0 0,0 0 1 0 0,0 1 0 0 0,0-1-1 0 0,0 0 1 0 0,0 0 0 0 0,0 0-1 0 0,0 0 1 0 0,0 1 0 0 0,0-1-1 0 0,1 0 1 0 0,-1 0 0 0 0,0 0-1 0 0,0 0 1 0 0,0 0 0 0 0,0 1-1 0 0,0-1 1 0 0,0 0 0 0 0,1 0-1 0 0,-1 0 1 0 0,0 0 0 0 0,0 0-1 0 0,0 0 1 0 0,0 0 4 0 0,1 0 6 0 0,-1 1 1 0 0,0-1-1 0 0,0 0 0 0 0,0 0 1 0 0,1 0-1 0 0,-1 0 0 0 0,0 0 1 0 0,0 0-1 0 0,0 0 0 0 0,0 0 1 0 0,1 0-1 0 0,-1 1 0 0 0,0-1 1 0 0,0 0-1 0 0,0 0 0 0 0,0 0 1 0 0,0 0-1 0 0,1 0 0 0 0,-1 1 0 0 0,0-1 1 0 0,0 0-1 0 0,0 0 0 0 0,0 0 1 0 0,0 1-1 0 0,0-1 0 0 0,0 0 1 0 0,0 0-1 0 0,0 0 0 0 0,0 1 1 0 0,0-1-7 0 0,0 0-2 0 0,0 0 0 0 0,0 0 1 0 0,0 0-1 0 0,0 1 0 0 0,0-1 1 0 0,0 0-1 0 0,0 0 0 0 0,0 0 1 0 0,1 0-1 0 0,-1 0 1 0 0,0 1-1 0 0,0-1 0 0 0,0 0 1 0 0,0 0-1 0 0,0 0 0 0 0,0 0 1 0 0,0 0-1 0 0,0 0 0 0 0,0 0 1 0 0,0 1-1 0 0,0-1 0 0 0,1 0 1 0 0,-1 0-1 0 0,0 0 0 0 0,0 0 1 0 0,0 0-1 0 0,0 0 1 0 0,0 0-1 0 0,0 0 0 0 0,1 0 1 0 0,-1 0-1 0 0,0 0 0 0 0,0 0 1 0 0,0 0-1 0 0,0 0 0 0 0,0 0 1 0 0,0 0-1 0 0,1 0 0 0 0,-1 0 1 0 0,0 0-1 0 0,0 0 0 0 0,0 0 1 0 0,0 0 1 0 0,0 0 5 0 0,1 0 0 0 0,-1 0 0 0 0,0 0 0 0 0,0 1 0 0 0,0-1 1 0 0,1 0-1 0 0,-1 0 0 0 0,0 0 0 0 0,0 0 0 0 0,0 0 0 0 0,0 0 0 0 0,1 0 0 0 0,-1 0 1 0 0,0 1-1 0 0,0-1 0 0 0,0 0 0 0 0,0 0 0 0 0,0 0 0 0 0,0 0 0 0 0,1 0 0 0 0,-1 1 0 0 0,0-1 1 0 0,0 0-1 0 0,0 0 0 0 0,0 0 0 0 0,0 0 0 0 0,0 1 0 0 0,0-1 0 0 0,0 0 0 0 0,0 0 1 0 0,0 1-6 0 0,2 2-65 0 0,-2-3 69 0 0,0 0 0 0 0,0 0 0 0 0,1 1 0 0 0,-1-1 0 0 0,0 0 0 0 0,0 0 0 0 0,0 0 0 0 0,0 0 0 0 0,0 0 0 0 0,0 0 0 0 0,0 0 0 0 0,0 0 0 0 0,0 0 0 0 0,1 0 0 0 0,-1 0 0 0 0,0 0 0 0 0,0 0 0 0 0,0 0 0 0 0,0 0 0 0 0,0 0 0 0 0,0 0 0 0 0,0 0 0 0 0,0 0 0 0 0,0 0 0 0 0,1 0 0 0 0,-1 0 0 0 0,0-1 0 0 0,0 1-1 0 0,0 0 1 0 0,0 0 0 0 0,0 0 0 0 0,0 0 0 0 0,0 0 0 0 0,0 0 0 0 0,0 0 0 0 0,0 0 0 0 0,0 0 0 0 0,0 0 0 0 0,1 0-4 0 0,2 1 86 0 0,-3-1-92 0 0,0 1 0 0 0,0-1-1 0 0,0 0 1 0 0,1 0 0 0 0,-1 0 0 0 0,0 1 0 0 0,0-1 0 0 0,1 0 0 0 0,-1 0-1 0 0,0 0 1 0 0,1 0 0 0 0,-1 0 0 0 0,0 1 0 0 0,0-1 0 0 0,1 0-1 0 0,-1 0 1 0 0,0 0 0 0 0,1 0 0 0 0,-1 0 0 0 0,0 0 0 0 0,1 0 0 0 0,-1 0-1 0 0,0 0 1 0 0,1 0 0 0 0,-1 0 6 0 0,0-1 10 0 0,0 1 0 0 0,1 0-1 0 0,-1 0 1 0 0,0 0 0 0 0,0 0-1 0 0,1-1 1 0 0,-1 1 0 0 0,0 0-1 0 0,1 0 1 0 0,-1 0 0 0 0,0 0-1 0 0,0 0 1 0 0,1 0 0 0 0,-1 0-1 0 0,0 0 1 0 0,1 0 0 0 0,-1 0-1 0 0,0 0 1 0 0,1 0 0 0 0,-1 0-1 0 0,0 0 1 0 0,1 0 0 0 0,-1 0-1 0 0,0 0 1 0 0,0 0 0 0 0,1 0-1 0 0,-1 0 1 0 0,0 0 0 0 0,1 1-1 0 0,-1-1 1 0 0,0 0 0 0 0,0 0-1 0 0,1 0-9 0 0,4 10 47 0 0,0-1 54 0 0,-3-10-191 0 0,-2 1 89 0 0,0 0 1 0 0,0 0-1 0 0,0 0 0 0 0,0 0 0 0 0,1 0 1 0 0,-1 0-1 0 0,0 0 0 0 0,0 0 1 0 0,0 0-1 0 0,0-1 0 0 0,1 1 1 0 0,-1 0-1 0 0,0 0 0 0 0,0 0 0 0 0,0 0 1 0 0,0 0-1 0 0,0 0 0 0 0,1 0 1 0 0,-1 0-1 0 0,0 0 0 0 0,0 1 0 0 0,0-1 1 0 0,0 0-1 0 0,1 0 0 0 0,-1 0 1 0 0,0 0-1 0 0,0 0 0 0 0,0 0 1 0 0,0 0-1 0 0,0 0 0 0 0,1 0 0 0 0,-1 0 1 0 0,0 1-1 0 0,0-1 0 0 0,0 0 1 0 0,0 0-1 0 0,0 0 0 0 0,0 0 1 0 0,0 0-1 0 0,0 0 0 0 0,1 1 0 0 0,-1-1 1 0 0,0 0-1 0 0,0 0 0 0 0,0 0 1 0 0,0 0-1 0 0,0 1 0 0 0,0-1 0 0 0,0 0 1 0 0,0 0-1 0 0,0 0 0 0 0,0 0 1 0 0,0 1-1 0 0,0-1 0 0 0,0 0 1 0 0,0 0 0 0 0,0 0 1 0 0,0 1 1 0 0,0-1-1 0 0,0 0 1 0 0,0 0 0 0 0,0 1-1 0 0,0-1 1 0 0,0 0-1 0 0,1 0 1 0 0,-1 0 0 0 0,0 1-1 0 0,0-1 1 0 0,0 0-1 0 0,0 0 1 0 0,1 0 0 0 0,-1 0-1 0 0,0 0 1 0 0,0 1-1 0 0,0-1 1 0 0,1 0 0 0 0,-1 0-1 0 0,0 0 1 0 0,0 0-1 0 0,0 0 1 0 0,1 0 0 0 0,-1 0-1 0 0,0 0 1 0 0,0 0-1 0 0,1 0 1 0 0,-1 0 0 0 0,0 0-1 0 0,0 0-1 0 0,1 1-9 0 0,0-1-1 0 0,0 0 0 0 0,-1 0 1 0 0,1 0-1 0 0,0 0 1 0 0,-1 0-1 0 0,1-1 0 0 0,0 1 1 0 0,-1 0-1 0 0,1 0 1 0 0,0-1 9 0 0,-1 1 3 0 0,0 0 0 0 0,0 0 0 0 0,0 0 0 0 0,0 0 1 0 0,0 0-1 0 0,0 0 0 0 0,0 0 0 0 0,0 0 0 0 0,0 0 1 0 0,0 0-1 0 0,0 0 0 0 0,0 0 0 0 0,-1 0 0 0 0,1 0 1 0 0,0 0-1 0 0,0 0 0 0 0,0 0 0 0 0,0 0 0 0 0,0 0 1 0 0,0 0-1 0 0,0 0 0 0 0,0 0 0 0 0,0 0 0 0 0,0 0 1 0 0,0 0-1 0 0,0 0 0 0 0,0 0 0 0 0,0-1 0 0 0,0 1 1 0 0,0 0-1 0 0,0 0 0 0 0,0 0 0 0 0,0 0 0 0 0,0 0 1 0 0,0 0-1 0 0,0 0 0 0 0,0 0 0 0 0,0 0 0 0 0,0 0 1 0 0,0 0-1 0 0,0 0 0 0 0,0 0 0 0 0,0-1 0 0 0,0 1 1 0 0,0 0-1 0 0,0 0 0 0 0,0 0 0 0 0,0 0 0 0 0,0 0 1 0 0,0 0-1 0 0,0 0 0 0 0,0 0 0 0 0,0 0 0 0 0,0 0 1 0 0,0 0-1 0 0,0 0 0 0 0,0 0 0 0 0,0 0-3 0 0,-11-1-48 0 0,3 2 38 0 0,8-1 5 0 0,-1 1-1 0 0,1-1 1 0 0,-1 0-1 0 0,1 0 1 0 0,-1 0-1 0 0,1 0 1 0 0,-1 0-1 0 0,1 0 1 0 0,-1 0 0 0 0,1 0-1 0 0,-1 0 1 0 0,1 0-1 0 0,-1 0 1 0 0,1 0-1 0 0,-1 0 1 0 0,1 0-1 0 0,-1 0 1 0 0,1 0-1 0 0,-1-1 1 0 0,1 1 0 0 0,-1 0-1 0 0,1 0 1 0 0,0-1-1 0 0,-1 1 1 0 0,1 0-1 0 0,-1-1 1 0 0,1 1-1 0 0,-1-1 6 0 0,-5-1-54 0 0,5 2 51 0 0,1 0 0 0 0,0 0 0 0 0,-1 0 0 0 0,1 0 0 0 0,-1 0 0 0 0,1 0 0 0 0,0 0 0 0 0,-1 0 0 0 0,1 0 0 0 0,-1-1 0 0 0,1 1 1 0 0,0 0-1 0 0,-1 0 0 0 0,1 0 0 0 0,0-1 0 0 0,-1 1 0 0 0,1 0 0 0 0,0 0 0 0 0,-1-1 0 0 0,1 1 0 0 0,0 0 0 0 0,0 0 0 0 0,-1-1 0 0 0,1 1 0 0 0,0 0 0 0 0,0-1 0 0 0,0 1 0 0 0,0 0 0 0 0,-1-1 1 0 0,1 1 2 0 0,-1-7-20 0 0,1 7 18 0 0,0-1-1 0 0,0 1 0 0 0,0-1 1 0 0,0 0-1 0 0,0 1 0 0 0,0-1 0 0 0,0 0 1 0 0,0 1-1 0 0,-1-1 0 0 0,1 1 1 0 0,0-1-1 0 0,0 1 0 0 0,-1-1 1 0 0,1 0-1 0 0,-1 1 0 0 0,1-1 0 0 0,0 1 1 0 0,-1-1-1 0 0,1 1 0 0 0,-1 0 1 0 0,1-1-1 0 0,-1 1 0 0 0,1-1 1 0 0,-1 1-1 0 0,1 0 0 0 0,-1-1 3 0 0,0 1-8 0 0,1 0 0 0 0,0 0-1 0 0,0-1 1 0 0,-1 1 0 0 0,1 0-1 0 0,0-1 1 0 0,0 1 0 0 0,-1 0-1 0 0,1-1 1 0 0,0 1 0 0 0,0 0 0 0 0,0-1-1 0 0,0 1 1 0 0,-1 0 0 0 0,1-1-1 0 0,0 1 1 0 0,0 0 0 0 0,0-1 8 0 0,0 1-2 0 0,0 0 0 0 0,0 0 0 0 0,0 0 1 0 0,0 0-1 0 0,0 0 0 0 0,0 0 0 0 0,0 0 1 0 0,0 0-1 0 0,0 0 0 0 0,0 0 0 0 0,0 0 1 0 0,0-1-1 0 0,0 1 0 0 0,0 0 0 0 0,0 0 1 0 0,0 0-1 0 0,0 0 0 0 0,0 0 0 0 0,0 0 1 0 0,0 0-1 0 0,0 0 0 0 0,0 0 0 0 0,0 0 1 0 0,0 0-1 0 0,0 0 0 0 0,0 0 0 0 0,0 0 1 0 0,0 0-1 0 0,0-1 0 0 0,0 1 0 0 0,0 0 1 0 0,0 0-1 0 0,0 0 0 0 0,0 0 0 0 0,0 0 1 0 0,0 0-1 0 0,0 0 0 0 0,0 0 0 0 0,-1 0 0 0 0,1 0 1 0 0,0 0-1 0 0,0 0 0 0 0,0 0 0 0 0,0 0 1 0 0,0 0-1 0 0,0 0 0 0 0,0 0 0 0 0,0 0 1 0 0,0 0-1 0 0,0 0 0 0 0,0 0 0 0 0,0 0 1 0 0,0 0-1 0 0,0 0 0 0 0,-1 0 0 0 0,1 0 1 0 0,0 0-1 0 0,0 0 0 0 0,0 0 0 0 0,0 0 1 0 0,0 0-1 0 0,0 0 0 0 0,0 0 2 0 0,0 0 1 0 0,0 0 1 0 0,0 1-1 0 0,0-1 0 0 0,0 0 1 0 0,0 0-1 0 0,0 0 0 0 0,0 0 0 0 0,0 0 1 0 0,0 0-1 0 0,0 0 0 0 0,0 0 1 0 0,-1 0-1 0 0,1 0 0 0 0,0 0 0 0 0,0 0 1 0 0,0 0-1 0 0,0 0 0 0 0,0 0 1 0 0,0 0-1 0 0,0 0 0 0 0,0 0 0 0 0,0 0 1 0 0,0 0-1 0 0,0 0 0 0 0,0 0 0 0 0,0 0 1 0 0,0 0-1 0 0,-1 0 0 0 0,1 0 1 0 0,0 0-1 0 0,0 0 0 0 0,0 0 0 0 0,0 0 1 0 0,0 0-1 0 0,0 0 0 0 0,0 0 1 0 0,0 0-1 0 0,0 0 0 0 0,0 0 0 0 0,0 0 1 0 0,0 0-1 0 0,0 0 0 0 0,-1 0 1 0 0,1 0-2 0 0,0-4-21 0 0,1-2 72 0 0,-1 6-51 0 0,0-1 0 0 0,0 1 0 0 0,1-1 1 0 0,-1 1-1 0 0,0-1 0 0 0,0 1 0 0 0,0-1 0 0 0,0 1 1 0 0,0-1-1 0 0,0 1 0 0 0,0 0 0 0 0,0-1 0 0 0,0 1 1 0 0,0-1-1 0 0,-1 1 0 0 0,1-1 0 0 0,0 1 0 0 0,0 0 1 0 0,0-1-1 0 0,0 1 0 0 0,-1-1 0 0 0,1 1 0 0 0,0 0 1 0 0,-1-1-1 0 0,1 1 0 0 0,0-1 0 0 0,0 1 0 0 0,-1 0 1 0 0,1 0-1 0 0,0-1 0 0 0,-1 1 0 0 0,1 0 0 0 0,-1-1 1 0 0,1 2-12 0 0,-1-1 0 0 0,1 0 0 0 0,-1 0 0 0 0,1 0 0 0 0,-1 0 1 0 0,1 0-1 0 0,-1 0 0 0 0,1 0 0 0 0,-1 1 0 0 0,1-1 1 0 0,0 0-1 0 0,-1 0 0 0 0,1 0 0 0 0,-1 1 0 0 0,1-1 0 0 0,0 0 1 0 0,-1 1-1 0 0,1-1 0 0 0,-1 0 0 0 0,1 1 0 0 0,0-1 1 0 0,-1 1 10 0 0,0 0 15 0 0,1 0 0 0 0,-1 0 1 0 0,0 1-1 0 0,0-1 0 0 0,0 0 1 0 0,1 1-1 0 0,-1-1 0 0 0,1 0 0 0 0,-1 1-15 0 0,0 4-116 0 0,2 0 152 0 0,-1-6-117 0 0,2 1 54 0 0,-2 4 45 0 0,-3-1 60 0 0,3-4-80 0 0,0 0 0 0 0,0 0 1 0 0,0 0-1 0 0,0 0 0 0 0,0 0 0 0 0,0 0 0 0 0,0 0 0 0 0,0 0 0 0 0,0 0 0 0 0,0 0 0 0 0,0 0 0 0 0,0 0 0 0 0,0 1 0 0 0,1-1 1 0 0,-1 0-1 0 0,0 0 0 0 0,0 0 0 0 0,0 0 0 0 0,0 0 0 0 0,0 0 0 0 0,0 0 0 0 0,0 0 0 0 0,0 0 0 0 0,0 0 0 0 0,0 0 0 0 0,0 0 0 0 0,0 0 1 0 0,0 0-1 0 0,0 0 0 0 0,0 0 0 0 0,0 0 0 0 0,0 0 0 0 0,0 0 0 0 0,0 0 0 0 0,0 1 0 0 0,0-1 0 0 0,0 0 0 0 0,0 0 0 0 0,0 0 0 0 0,0 0 1 0 0,0 0-1 0 0,0 0 0 0 0,0 0 0 0 0,0 0 0 0 0,0 0 0 0 0,0 0 0 0 0,0 0 0 0 0,0 0 0 0 0,0 0 0 0 0,0 0 0 0 0,0 0 0 0 0,0 0 2 0 0,1 0 63 0 0,4-2 82 0 0,-5 2-150 0 0,0 0 0 0 0,0 0-1 0 0,0 0 1 0 0,0 0-1 0 0,1 0 1 0 0,-1 0 0 0 0,0 0-1 0 0,0 0 1 0 0,0 0-1 0 0,0 0 1 0 0,0 0 0 0 0,0 0-1 0 0,1 0 1 0 0,-1 1-1 0 0,0-1 1 0 0,0 0 0 0 0,0 0-1 0 0,0 0 1 0 0,0 0-1 0 0,0 0 1 0 0,0 0 0 0 0,0 0-1 0 0,1 0 1 0 0,-1 0 0 0 0,0 0-1 0 0,0 1 1 0 0,0-1-1 0 0,0 0 1 0 0,0 0 0 0 0,0 0-1 0 0,0 0 1 0 0,0 0-1 0 0,0 0 1 0 0,0 0 0 0 0,0 1-1 0 0,0-1 1 0 0,0 0-1 0 0,0 0 1 0 0,0 0 0 0 0,0 0-1 0 0,0 0 1 0 0,0 0-1 0 0,0 1 6 0 0,1-1 42 0 0,0 1 0 0 0,0 0-1 0 0,0 0 1 0 0,0-1-1 0 0,0 1 1 0 0,0 0 0 0 0,0 0-1 0 0,-1 0 1 0 0,1 0 0 0 0,0 1-42 0 0,0-2 0 0 0,-1 1 0 0 0,1 0 1 0 0,-1-1-1 0 0,1 1 0 0 0,0 0 1 0 0,-1-1-1 0 0,1 1 1 0 0,0-1-1 0 0,0 1 0 0 0,-1-1 1 0 0,1 0-1 0 0,0 1 0 0 0,0-1 1 0 0,0 0-1 0 0,0 1 1 0 0,0-1-1 0 0,-1 0 0 0 0,1 0 1 0 0,0 0-1 0 0,0 0 1 0 0,0 0-1 0 0,0 0 0 0 0,0 0 1 0 0,0 0-1 0 0,0 0 0 0 0,-1 0 1 0 0,1 0-1 0 0,0-1 0 0 0,0 1 1 0 0,-1 0 0 0 0,0 0 0 0 0,0 0-1 0 0,0 0 1 0 0,0 0 0 0 0,0 0 0 0 0,1 0-1 0 0,-1 0 1 0 0,0 0 0 0 0,0 0 0 0 0,0 0 0 0 0,0 0-1 0 0,1 0 1 0 0,-1 0 0 0 0,0 0 0 0 0,0 0-1 0 0,0 0 1 0 0,0 0 0 0 0,0 0 0 0 0,1 0-1 0 0,-1 0 1 0 0,0 1 0 0 0,0-1 0 0 0,0 0 0 0 0,0 0-1 0 0,0 0 1 0 0,0 0 0 0 0,0 0 0 0 0,1 0-1 0 0,-1 0 1 0 0,0 0 0 0 0,0 1 0 0 0,0-1-1 0 0,0 0-1 0 0,0 0 0 0 0,0 0 0 0 0,0 0 0 0 0,0 1 0 0 0,0-1 0 0 0,1 0-1 0 0,-1 0 1 0 0,0 0 0 0 0,0 0 0 0 0,0 0 0 0 0,0 0 0 0 0,0 0 0 0 0,1 0 0 0 0,-1 1 0 0 0,0-1 0 0 0,0 0 0 0 0,0 0 0 0 0,0 0 0 0 0,0 0 0 0 0,1 0 0 0 0,-1 0 0 0 0,0 0 0 0 0,0 0 0 0 0,0 0 0 0 0,0 0 0 0 0,1 0 0 0 0,-1 0 1 0 0,3-1-53 0 0,-1 1 74 0 0,0 0 0 0 0,-1-1 0 0 0,1 1 0 0 0,0 0 0 0 0,0 0 1 0 0,0 0-1 0 0,0 0 0 0 0,0 0 0 0 0,1 1-21 0 0,3-1 89 0 0,2 2-189 0 0,0 2 67 0 0,-7-2 19 0 0,1-1 1 0 0,-1 0-1 0 0,1 0 1 0 0,0 0-1 0 0,0 0 1 0 0,0 0-1 0 0,0 0 14 0 0,3-1-58 0 0,-4 0 66 0 0,0 0 1 0 0,0 0 0 0 0,0 1-1 0 0,1-1 1 0 0,-1 0 0 0 0,0 0-1 0 0,0 1 1 0 0,0-1 0 0 0,0 0-1 0 0,0 1 1 0 0,0-1 0 0 0,1 2-9 0 0,0-2-5 0 0,-1 1 1 0 0,0 0 0 0 0,0-1 0 0 0,1 1 0 0 0,-1-1 0 0 0,0 1 0 0 0,1-1 0 0 0,-1 0 0 0 0,1 1 0 0 0,-1-1 0 0 0,1 0 4 0 0,5 1 101 0 0,-6 0-98 0 0,0-1 0 0 0,0 0 0 0 0,0 0 0 0 0,0 0 0 0 0,0 0 0 0 0,0 0 0 0 0,0 0 0 0 0,-1-1 0 0 0,1 1 0 0 0,0 0 0 0 0,1 0-3 0 0,-2-1 0 0 0,1 1-1 0 0,-1 0 0 0 0,1 0 0 0 0,-1 0 1 0 0,1 0-1 0 0,-1-1 0 0 0,1 1 0 0 0,-1 0 1 0 0,1 0-1 0 0,-1 0 0 0 0,1 0 0 0 0,0 0 1 0 0,-1 0-1 0 0,1 1 0 0 0,-1-1 1 0 0,1 0-1 0 0,-1 0 0 0 0,1 0 0 0 0,-1 0 1 0 0,1 1-1 0 0,-1-1 0 0 0,1 0 0 0 0,-1 0 1 0 0,1 1-1 0 0,-1-1 0 0 0,1 1 1 0 0,-1-1 2 0 0,0 0-1 0 0,1 0 1 0 0,-1 0 0 0 0,0 1-1 0 0,1-1 1 0 0,-1 0 0 0 0,1 0-1 0 0,-1 0 1 0 0,0 0-1 0 0,1 0 1 0 0,-1 0 0 0 0,1 0-1 0 0,-1 0 1 0 0,1 0 0 0 0,-1 0-1 0 0,0 0 1 0 0,1 0-2 0 0,-1 0-5 0 0,1 0 1 0 0,0 0 0 0 0,-1 0-1 0 0,1 0 1 0 0,-1 0 0 0 0,1 0-1 0 0,-1 1 1 0 0,1-1 0 0 0,-1 0-1 0 0,1 0 1 0 0,-1 0 0 0 0,1 0-1 0 0,-1 1 1 0 0,1-1 0 0 0,-1 0-1 0 0,1 1 1 0 0,-1-1 0 0 0,1 0 4 0 0,16 14-22 0 0,-17-14 30 0 0,1 0-1 0 0,-1 0 1 0 0,1 0-1 0 0,-1 0 1 0 0,0 0-1 0 0,1 0 1 0 0,-1 0-1 0 0,1 0 1 0 0,-1-1-1 0 0,1 1 1 0 0,-1 0-1 0 0,1 0 1 0 0,-1 0-1 0 0,0 0 1 0 0,1-1-1 0 0,-1 1 1 0 0,1 0-8 0 0,2-2 75 0 0,3 4-77 0 0,-6-2 1 0 0,1 0 0 0 0,-1 1 0 0 0,1-1 0 0 0,-1 0 0 0 0,1 0 0 0 0,-1 0 0 0 0,1 0-1 0 0,-1 0 1 0 0,1 0 0 0 0,-1 0 0 0 0,1 1 0 0 0,-1-1 0 0 0,1-1 0 0 0,0 1 1 0 0,16-2-208 0 0,-17 2 201 0 0,1 0 1 0 0,0 0 0 0 0,0 0 0 0 0,-1 0 0 0 0,1 0 0 0 0,0 0 0 0 0,0 1-1 0 0,0-1 1 0 0,-1 0 0 0 0,1 0 0 0 0,0 1 0 0 0,-1-1 0 0 0,1 1 0 0 0,0-1 6 0 0,11 9-7 0 0,-9-7-20 0 0,1 3 76 0 0,-4-4-54 0 0,0-1 0 0 0,0 0 1 0 0,0 1-1 0 0,1-1 0 0 0,-1 0 1 0 0,0 1-1 0 0,0-1 0 0 0,1 0 0 0 0,-1 1 1 0 0,0-1-1 0 0,0 0 0 0 0,1 0 0 0 0,-1 1 1 0 0,0-1-1 0 0,1 0 0 0 0,-1 0 1 0 0,0 1-1 0 0,1-1 0 0 0,-1 0 0 0 0,1 0 1 0 0,-1 0-1 0 0,0 0 5 0 0,2 0 8 0 0,-1 1 1 0 0,0-1 0 0 0,1 0-1 0 0,-1 0 1 0 0,0 1-1 0 0,0-1 1 0 0,1 1-1 0 0,-1-1 1 0 0,1 1-9 0 0,-2 0-6 0 0,1-1 0 0 0,-1 1 0 0 0,1-1 1 0 0,0 0-1 0 0,0 1 0 0 0,-1-1 0 0 0,1 0 0 0 0,0 0 0 0 0,-1 0 1 0 0,1 1-1 0 0,0-1 0 0 0,0 0 0 0 0,0 0 0 0 0,-1 0 0 0 0,1 0 0 0 0,0 0 1 0 0,0 0-1 0 0,-1 0 0 0 0,1-1 0 0 0,0 1 0 0 0,0 0 0 0 0,-1 0 0 0 0,2-1 6 0 0,0 1 18 0 0,-1 0-1 0 0,1 0 1 0 0,0 1-1 0 0,0-1 1 0 0,0 0-1 0 0,0 1 1 0 0,0-1-1 0 0,0 1 1 0 0,0 0-1 0 0,-1 0 0 0 0,1 0 1 0 0,0 0-18 0 0,7 6 42 0 0,-7-6-38 0 0,-1 1 1 0 0,0-1-1 0 0,0 0 1 0 0,1 0-1 0 0,-1 0 1 0 0,1 0-1 0 0,-1-1 1 0 0,1 1-1 0 0,-1 0 1 0 0,1-1-1 0 0,-1 1 1 0 0,2 0-5 0 0,7 2 93 0 0,-9-3-109 0 0,0 1 0 0 0,0-1-1 0 0,0 1 1 0 0,1-1-1 0 0,-1 0 1 0 0,0 0 0 0 0,0 1-1 0 0,0-1 1 0 0,1 0-1 0 0,-1 0 1 0 0,0 0 0 0 0,0 0-1 0 0,1 0 1 0 0,-1-1 16 0 0,-1 1 0 0 0,1 0 0 0 0,0 0 0 0 0,-1 0 1 0 0,1 0-1 0 0,-1 0 0 0 0,1 1 0 0 0,0-1 0 0 0,-1 0 1 0 0,1 0-1 0 0,-1 0 0 0 0,1 1 0 0 0,-1-1 1 0 0,1 0-1 0 0,-1 0 0 0 0,1 1 0 0 0,6 1-34 0 0,-3-1-7 0 0,-3 0 40 0 0,-1-1 1 0 0,0 0-1 0 0,0 0 1 0 0,0 0-1 0 0,1 0 0 0 0,-1 0 1 0 0,0 0-1 0 0,0 0 1 0 0,1 0-1 0 0,-1 0 1 0 0,0 0-1 0 0,0 0 0 0 0,1 0 1 0 0,-1 0-1 0 0,0 0 1 0 0,0 0-1 0 0,1 0 1 0 0,-1 0-1 0 0,0 0 0 0 0,0 0 1 0 0,1 0-1 0 0,-1 0 1 0 0,0 0-1 0 0,0 0 1 0 0,0 0-1 0 0,1-1 0 0 0,-1 1 1 0 0,0 0 0 0 0,3 0-4 0 0,-1 0 0 0 0,0 0 0 0 0,1 0 0 0 0,-1 1 0 0 0,1-1 0 0 0,-1 1 0 0 0,1-1 0 0 0,-1 1 0 0 0,1 1 4 0 0,0 0-40 0 0,-1-2 90 0 0,8 5-280 0 0,-10-4 221 0 0,0-1-1 0 0,0 0 1 0 0,1 0 0 0 0,-1 0 0 0 0,0 0-1 0 0,1 0 1 0 0,-1 0 0 0 0,0 0 0 0 0,1 0-1 0 0,-1 0 1 0 0,0 0 0 0 0,1 0 0 0 0,-1 0-1 0 0,0 0 1 0 0,1 0 0 0 0,-1 0 0 0 0,0 0-1 0 0,1 0 1 0 0,-1-1 0 0 0,0 1 0 0 0,1 0-1 0 0,-1 0 1 0 0,0 0 0 0 0,0 0 0 0 0,1-1-1 0 0,-1 1 10 0 0,0 0 1 0 0,0 0 0 0 0,1 0-1 0 0,-1-1 1 0 0,0 1 0 0 0,0 0-1 0 0,0 0 1 0 0,0 0 0 0 0,1 0-1 0 0,-1 0 1 0 0,0 0 0 0 0,0 0 0 0 0,0 0-1 0 0,0 0 1 0 0,1 0 0 0 0,-1 0-1 0 0,0 0 1 0 0,0 0 0 0 0,0 0-1 0 0,1 0 1 0 0,-1 0 0 0 0,0 0-1 0 0,0 0 1 0 0,0 0 0 0 0,0 0 0 0 0,1 0-1 0 0,-1 0 1 0 0,0 0 0 0 0,0 0-1 0 0,0 0 1 0 0,0 0 0 0 0,1 0-1 0 0,-1 0 1 0 0,0 1 0 0 0,0-1-1 0 0,0 0 1 0 0,0 0 0 0 0,0 0 0 0 0,1 0-1 0 0,-1 0 1 0 0,0 1 0 0 0,0-1-1 0 0,0 0 1 0 0,0 0 0 0 0,0 0-1 0 0,0 0 0 0 0,4 1-177 0 0,-2 0 204 0 0,-2-1-28 0 0,0 0 0 0 0,0 0 0 0 0,1 0 0 0 0,-1 0 0 0 0,0 0 0 0 0,0 1 0 0 0,1-1 0 0 0,-1 0 0 0 0,0 0 0 0 0,0 0 0 0 0,1 0 0 0 0,-1 0 1 0 0,0 0-1 0 0,0 0 0 0 0,1 0 0 0 0,-1 0 0 0 0,0 0 0 0 0,0 0 0 0 0,1 0 0 0 0,-1 0 0 0 0,0 0 0 0 0,0-1 0 0 0,1 1 0 0 0,-1 0 0 0 0,0 0 0 0 0,0 0 0 0 0,0 0 0 0 0,1 0 1 0 0,-1-1-1 0 0,0 1 0 0 0,0 0 0 0 0,0 0 0 0 0,1 0 0 0 0,-1 0 0 0 0,0-1 0 0 0,0 1 0 0 0,0 0 1 0 0,0 0-5 0 0,1 0 0 0 0,-1-1 0 0 0,0 1-1 0 0,0 0 1 0 0,0 0 0 0 0,1 0 0 0 0,-1 0 0 0 0,0 0 0 0 0,0 0-1 0 0,0 0 1 0 0,1 0 0 0 0,-1 0 0 0 0,0 0 0 0 0,0 0 0 0 0,0-1 0 0 0,1 1-1 0 0,-1 0 1 0 0,0 0 0 0 0,0 1 0 0 0,1-1 0 0 0,-1 0 0 0 0,0 0-1 0 0,0 0 1 0 0,0 0 0 0 0,1 0 0 0 0,-1 0 0 0 0,0 0 0 0 0,0 0 0 0 0,0 0-1 0 0,1 0 6 0 0,-1 1-2 0 0,0-1-1 0 0,1 0 0 0 0,-1 0 1 0 0,0 1-1 0 0,1-1 0 0 0,-1 0 1 0 0,0 0-1 0 0,1 0 0 0 0,-1 0 1 0 0,1 0-1 0 0,-1 1 0 0 0,0-1 1 0 0,1 0-1 0 0,-1 0 0 0 0,1 0 1 0 0,-1 0-1 0 0,1 0 0 0 0,-1 0 1 0 0,0 0-1 0 0,1 0 0 0 0,-1-1 1 0 0,1 1-1 0 0,-1 0 0 0 0,0 0 1 0 0,1 0-1 0 0,-1 0 0 0 0,0 0 1 0 0,1-1-1 0 0,-1 1 0 0 0,1 0 3 0 0,0-1 48 0 0,-1 1-49 0 0,0 0-1 0 0,0 0 1 0 0,1 0-1 0 0,-1 0 1 0 0,0 0 0 0 0,0 0-1 0 0,0 0 1 0 0,0 0-1 0 0,0 0 1 0 0,0 0-1 0 0,1 0 1 0 0,-1 0-1 0 0,0 0 1 0 0,0 0-1 0 0,0 0 1 0 0,0 0 0 0 0,0 0-1 0 0,0 0 1 0 0,0 0-1 0 0,0 0 1 0 0,1 0-1 0 0,-1-1 1 0 0,0 1-1 0 0,0 0 1 0 0,0 0-1 0 0,0 0 1 0 0,0 0-1 0 0,0 0 1 0 0,0 0 0 0 0,0 0-1 0 0,0 0 1 0 0,0-1-1 0 0,0 1 1 0 0,0 0-1 0 0,0 0 1 0 0,0 0-1 0 0,1 0 1 0 0,-1 0-1 0 0,0 0 1 0 0,0 0 0 0 0,0-1-1 0 0,0 1 1 0 0,0 0-1 0 0,0 0 1 0 0,0 0-1 0 0,0 0 1 0 0,-1 0-1 0 0,1 0 1 0 0,0-1-1 0 0,0 1 1 0 0,0 0-1 0 0,0 0 1 0 0,0 0 1 0 0,0-1-155 0 0,2 2 145 0 0,-1-1 14 0 0,-1 0-1 0 0,0 0 1 0 0,0 0 0 0 0,1 1-1 0 0,-1-1 1 0 0,0 0 0 0 0,0 0-1 0 0,1 0 1 0 0,-1 0 0 0 0,0 0-1 0 0,1 0 1 0 0,-1 0 0 0 0,0 0 0 0 0,1 0-1 0 0,-1 0 1 0 0,0 0 0 0 0,0 0-1 0 0,1 0-3 0 0,-1 0 5 0 0,3-2-57 0 0,2-2-44 0 0,-5 4 96 0 0,0 0 0 0 0,0-1 0 0 0,0 1 0 0 0,1 0-1 0 0,-1 0 1 0 0,0 0 0 0 0,0 0 0 0 0,0 0 0 0 0,0 0 0 0 0,0 0-1 0 0,0 0 1 0 0,0 0 0 0 0,0 0 0 0 0,0 0 0 0 0,0 0 0 0 0,0 0-1 0 0,0 0 1 0 0,0 0 0 0 0,0 0 0 0 0,0 0 0 0 0,0 0 0 0 0,0 0-1 0 0,0 0 1 0 0,1 0 0 0 0,-1 0 0 0 0,0 0 0 0 0,0 0 0 0 0,0 0-1 0 0,0 0 1 0 0,0 0 0 0 0,0 0 0 0 0,0 0 0 0 0,0 0 0 0 0,0 0-1 0 0,0 0 1 0 0,0 0 0 0 0,0 0 0 0 0,0 0 0 0 0,0 0 0 0 0,1 0-1 0 0,-1 0 1 0 0,0 0 0 0 0,0 0 0 0 0,0 0 0 0 0,0 0 0 0 0,0 0-1 0 0,0 0 1 0 0,0 0 0 0 0,0 0 0 0 0,0 0 0 0 0,0 0-1 0 0,0 0 1 0 0,0 1 0 0 0,0-1 0 0 0,0 0 0 0 0,0 0 0 0 0,0 0-1 0 0,0 0 1 0 0,0 0 0 0 0,0 0 0 0 0,0 0 0 0 0,12-2 124 0 0,-6 1-197 0 0,-5 1 75 0 0,-1 0 0 0 0,0-1-1 0 0,1 1 1 0 0,-1 0 0 0 0,1 0 0 0 0,-1 0-1 0 0,1 0 1 0 0,-1 0 0 0 0,1 0 0 0 0,-1 0 0 0 0,1 0-1 0 0,-1 0 1 0 0,0 0 0 0 0,1 0 0 0 0,-1 0-1 0 0,1 0 1 0 0,-1 0 0 0 0,1 1 0 0 0,-1-1-1 0 0,0 0 1 0 0,1 0 0 0 0,-1 0 0 0 0,1 1-1 0 0,-1-1 1 0 0,0 0 0 0 0,1 0 0 0 0,-1 1-2 0 0,0-1-7 0 0,0 0 0 0 0,1 0 0 0 0,-1 0 0 0 0,0 0 1 0 0,0 0-1 0 0,0 0 0 0 0,0 0 0 0 0,1 0 0 0 0,-1 0 1 0 0,0 0-1 0 0,0 0 0 0 0,0 0 0 0 0,0 0 0 0 0,0-1 1 0 0,1 1-1 0 0,-1 0 0 0 0,0 0 0 0 0,0 0 0 0 0,0 0 1 0 0,0 0-1 0 0,0 0 0 0 0,0 0 0 0 0,1 0 0 0 0,-1-1 1 0 0,0 1-1 0 0,0 0 0 0 0,0 0 0 0 0,0 0 0 0 0,0 0 1 0 0,0 0-1 0 0,0-1 0 0 0,0 1 0 0 0,0 0 7 0 0,5-10-170 0 0,-3 8 227 0 0,-2 2-54 0 0,0 0-1 0 0,0 0 1 0 0,0 0 0 0 0,0 0-1 0 0,0 0 1 0 0,0 0-1 0 0,0 0 1 0 0,0 0 0 0 0,0 0-1 0 0,0 0 1 0 0,0 0 0 0 0,0 0-1 0 0,0 0 1 0 0,0-1-1 0 0,1 1 1 0 0,-1 0 0 0 0,0 0-1 0 0,0 0 1 0 0,0 0 0 0 0,0 0-1 0 0,0 0 1 0 0,0 0-1 0 0,0 0 1 0 0,0 0 0 0 0,0 0-1 0 0,0 0 1 0 0,0-1-1 0 0,0 1 1 0 0,0 0 0 0 0,0 0-1 0 0,0 0 1 0 0,0 0 0 0 0,0 0-1 0 0,-1 0 1 0 0,1 0-1 0 0,0 0 1 0 0,0 0 0 0 0,0 0-1 0 0,0 0 1 0 0,0 0-1 0 0,0 0 1 0 0,0-1 0 0 0,0 1-1 0 0,0 0 1 0 0,0 0 0 0 0,0 0-1 0 0,0 0 1 0 0,0 0-1 0 0,0 0 1 0 0,0 0 0 0 0,0 0-1 0 0,-1 0 1 0 0,1 0-3 0 0,0 0 1 0 0,0 0 0 0 0,0-1 0 0 0,0 1 0 0 0,0 0 0 0 0,0 0 0 0 0,0 0 1 0 0,0-1-1 0 0,0 1 0 0 0,0 0 0 0 0,0 0 0 0 0,0 0 0 0 0,0 0 0 0 0,0-1 0 0 0,0 1 0 0 0,0 0 0 0 0,1 0 0 0 0,-1 0 1 0 0,0-1-1 0 0,0 1 0 0 0,0 0 0 0 0,0 0 0 0 0,0 0 0 0 0,0 0 0 0 0,0 0 0 0 0,0-1 0 0 0,1 1 0 0 0,-1 0 0 0 0,0 0 0 0 0,0 0 1 0 0,0 0-1 0 0,0 0 0 0 0,1 0 0 0 0,-1 0 0 0 0,0-1 0 0 0,0 1 0 0 0,0 0-1 0 0,0 0-3 0 0,0 0 1 0 0,0 0-1 0 0,0 0 0 0 0,0 0 0 0 0,0 0 0 0 0,0 0 1 0 0,0 0-1 0 0,0 0 0 0 0,0 0 0 0 0,0 0 0 0 0,0 0 1 0 0,0 0-1 0 0,0 0 0 0 0,0 0 0 0 0,0 0 0 0 0,0 0 1 0 0,0 0-1 0 0,0 0 0 0 0,0 0 0 0 0,0 0 0 0 0,0 0 1 0 0,0 0-1 0 0,0 0 0 0 0,0 0 0 0 0,0 0 0 0 0,0 0 1 0 0,0 0-1 0 0,0 0 0 0 0,0 0 0 0 0,0 0 0 0 0,0 0 0 0 0,0 0 1 0 0,0 0-1 0 0,0-1 3 0 0,-1-1-28 0 0,0-1 0 0 0,1 1 0 0 0,-1-1 0 0 0,1 1 0 0 0,0-1 0 0 0,-1 0 28 0 0,1-2 20 0 0,0 0 0 0 0,0 0 0 0 0,-1 0 0 0 0,1 0 0 0 0,-2-1-20 0 0,2 4 6 0 0,-1-1 0 0 0,1 1 0 0 0,0-1 0 0 0,0 0 0 0 0,0 1-1 0 0,0-1 1 0 0,0 1 0 0 0,0-1 0 0 0,1-2-6 0 0,1-15 116 0 0,0 13-96 0 0,0 0 0 0 0,0 0-1 0 0,-1 0 1 0 0,0-1 0 0 0,-1-1-20 0 0,2-7 71 0 0,-1 14-29 0 0,0-1 0 0 0,-1 1 0 0 0,0 0 0 0 0,0-1 0 0 0,0 1 0 0 0,0-1 0 0 0,0-1-42 0 0,0-2 43 0 0,0-1-1 0 0,0 0 1 0 0,1 0-1 0 0,-1 1 1 0 0,1-1-1 0 0,1 0 1 0 0,0 1-1 0 0,2-7-42 0 0,-1 1-31 0 0,0 1 0 0 0,0-3 31 0 0,-2 8 7 0 0,1-1 0 0 0,0 0 0 0 0,1 0-1 0 0,0 1 1 0 0,1-3-7 0 0,10-26-8 0 0,-11 27 30 0 0,7-16-134 0 0,-9 23 179 0 0,-1 2-56 0 0,-1 4-1 0 0,1-3 39 0 0,-8 15-132 0 0,5-10 51 0 0,-11 22 11 0 0,-32 78-254 0 0,38-83 213 0 0,1 0-1 0 0,-1 7 63 0 0,5-17 113 0 0,2-6-81 0 0,1-8-35 0 0,0 0 1 0 0,0 1-1 0 0,0-1 1 0 0,0 0-1 0 0,0 0 1 0 0,0 0-1 0 0,0 0 1 0 0,0 0-1 0 0,0 0 1 0 0,0 0-1 0 0,0 0 0 0 0,0 1 1 0 0,0-1-1 0 0,0 0 1 0 0,0 0-1 0 0,0 0 1 0 0,0 0-1 0 0,0 0 1 0 0,0 0-1 0 0,0 0 1 0 0,0 0-1 0 0,0 1 0 0 0,0-1 1 0 0,0 0-1 0 0,0 0 1 0 0,0 0-1 0 0,0 0 1 0 0,0 0-1 0 0,0 0 1 0 0,0 0-1 0 0,0 0 1 0 0,0 0-1 0 0,1 0 1 0 0,-1 1-1 0 0,0-1 0 0 0,0 0 1 0 0,0 0-1 0 0,0 0 1 0 0,0 0-1 0 0,0 0 1 0 0,0 0-1 0 0,0 0 1 0 0,0 0-1 0 0,1 0 1 0 0,-1 0-1 0 0,0 0 1 0 0,0 0-1 0 0,0 0 0 0 0,0 0 1 0 0,0 0-1 0 0,0 0 1 0 0,0 0-1 0 0,0 0 1 0 0,1 0-1 0 0,-1 0 1 0 0,0 0 2 0 0,0-1 0 0 0,1 1 1 0 0,-1-1 0 0 0,0 1 0 0 0,1-1 0 0 0,-1 1-1 0 0,0-1 1 0 0,1 1 0 0 0,-1-1 0 0 0,0 0-1 0 0,0 1 1 0 0,1-1 0 0 0,-1 0 0 0 0,0 0-1 0 0,1-2-10 0 0,8-24-92 0 0,-5 14 92 0 0,0 1-1 0 0,3-3 11 0 0,20-51 126 0 0,-18 40-188 0 0,34-97 112 0 0,-41 113-4 0 0,1 4-76 0 0,-1-1 1 0 0,-1 0-1 0 0,0 0 1 0 0,1 0-1 0 0,-2-3 30 0 0,1 10 6 0 0,-1-1 0 0 0,0 1 0 0 0,0-1 0 0 0,-1 1 0 0 0,1-1 0 0 0,0 1 0 0 0,0 0 0 0 0,0-1 0 0 0,0 1 0 0 0,0-1 0 0 0,0 1 0 0 0,0-1 0 0 0,-1 1 0 0 0,1 0 0 0 0,0-1 1 0 0,-1 1-7 0 0,1 0 11 0 0,0-1 0 0 0,0 1 1 0 0,0 0-1 0 0,0 0 0 0 0,-1 0 1 0 0,1 0-1 0 0,0 0 1 0 0,0 0-1 0 0,0 0 0 0 0,-1 0 1 0 0,1 0-1 0 0,0 0 1 0 0,0 0-1 0 0,-1 0 0 0 0,1 0 1 0 0,0 0-1 0 0,0 0 1 0 0,0 0-1 0 0,-1 0 0 0 0,1 0 1 0 0,0 0-1 0 0,0 0 1 0 0,-1 0-12 0 0,0 1 52 0 0,-1-1 1 0 0,0 1 0 0 0,1 0 0 0 0,-1 0-1 0 0,1 0 1 0 0,-2 1-53 0 0,2-1-30 0 0,-15 14 129 0 0,0 0-1 0 0,1 1 1 0 0,-13 16-99 0 0,20-22 46 0 0,-46 58-70 0 0,-21 38 24 0 0,69-96-45 0 0,1-3-78 0 0,1-1 0 0 0,-1 1 0 0 0,-4 3 123 0 0,9-10-16 0 0,0 0-1 0 0,0 0 1 0 0,0 0-1 0 0,0 0 1 0 0,0 0-1 0 0,0 0 0 0 0,0 0 1 0 0,0-1-1 0 0,0 1 1 0 0,0 0-1 0 0,0 0 1 0 0,0 0-1 0 0,0 0 1 0 0,0 0-1 0 0,0 0 0 0 0,0 0 1 0 0,0 0-1 0 0,0 0 1 0 0,0 0-1 0 0,0 0 1 0 0,0 0-1 0 0,0 0 1 0 0,-1 0-1 0 0,1 0 0 0 0,0 0 1 0 0,0 0-1 0 0,0 0 1 0 0,0 0-1 0 0,0 0 1 0 0,0 0-1 0 0,0 0 0 0 0,0 0 1 0 0,0 0-1 0 0,0 0 1 0 0,0 0-1 0 0,0 0 1 0 0,0 0-1 0 0,0 0 1 0 0,-1 0-1 0 0,1 0 0 0 0,0 0 1 0 0,0 0 16 0 0,3-6-222 0 0,-2 4 201 0 0,0 0 1 0 0,0 0 0 0 0,0 0-1 0 0,0 0 1 0 0,0 0 0 0 0,0 0-1 0 0,-1 0 1 0 0,1 0-1 0 0,-1 0 1 0 0,1 0 20 0 0,1-23 0 0 0,-1 13 57 0 0,2-11-112 0 0,-1 7 56 0 0,-1-1 0 0 0,0 1 0 0 0,-2-9-1 0 0,0 11 29 0 0,-1 0-1 0 0,-1 0 1 0 0,-1-3-29 0 0,2 9 34 0 0,0 2 1 0 0,0-1-1 0 0,-1 0 0 0 0,0 0 1 0 0,-1 1-1 0 0,1 0 1 0 0,-3-3-35 0 0,5 8 10 0 0,1 0 0 0 0,-1 0 0 0 0,0 0 0 0 0,0 0 0 0 0,0 0 0 0 0,0 0 0 0 0,0 1 0 0 0,0-1 0 0 0,0 0 0 0 0,0 0 0 0 0,0 1 0 0 0,0-1 0 0 0,0 1 0 0 0,0-1 0 0 0,-1 1 0 0 0,1-1 1 0 0,0 1-1 0 0,0 0 0 0 0,0 0 0 0 0,-1-1 0 0 0,1 1 0 0 0,0 0 0 0 0,-1 0 0 0 0,1 0 0 0 0,-1 1-10 0 0,0-1 10 0 0,0 1 0 0 0,0 0-1 0 0,0-1 1 0 0,0 1 0 0 0,0 0 0 0 0,0 0 0 0 0,0 1 0 0 0,0-1 0 0 0,0 0-1 0 0,1 1 1 0 0,-1-1 0 0 0,0 1 0 0 0,1-1 0 0 0,-1 1 0 0 0,1 0-10 0 0,-15 20 89 0 0,0 0 0 0 0,2 2 0 0 0,0 0 0 0 0,2 0 0 0 0,-5 16-89 0 0,10-24 17 0 0,1 1 0 0 0,0-1 0 0 0,1 1 0 0 0,-1 14-17 0 0,5-28-1 0 0,1-1 0 0 0,0 1 0 0 0,0-1-1 0 0,1 1 1 0 0,-1-1 0 0 0,0 0 0 0 0,1 1 1 0 0,-1-3 0 0 0,0 1 0 0 0,0-1-1 0 0,0 0 1 0 0,0 1 0 0 0,0-1 0 0 0,0 1 0 0 0,0-1 0 0 0,0 0-1 0 0,1 1 1 0 0,-1-1 0 0 0,0 0 0 0 0,0 1 0 0 0,0-1 0 0 0,1 0-1 0 0,-1 1 1 0 0,0-1 0 0 0,0 0 0 0 0,1 1 0 0 0,-1-1 0 0 0,0 0-1 0 0,1 0 1 0 0,-1 0 0 0 0,0 1 0 0 0,1-1 0 0 0,-1 0 0 0 0,0 0-1 0 0,1 0 1 0 0,-1 0 0 0 0,0 1 0 0 0,1-1 0 0 0,-1 0 0 0 0,1 0-1 0 0,-1 0 1 0 0,0 0 0 0 0,1 0 0 0 0,-1 0 0 0 0,1 0 0 0 0,-1 0-1 0 0,0 0 1 0 0,1 0 0 0 0,-1 0 0 0 0,1-1 0 0 0,-1 1 0 0 0,0 0-1 0 0,1 0 1 0 0,-1 0 0 0 0,0 0 0 0 0,4-3-26 0 0,0 1 1 0 0,0-1-1 0 0,0 0 0 0 0,-1 0 0 0 0,1 0 1 0 0,-1 0-1 0 0,0 0 0 0 0,1-2 26 0 0,2-3-24 0 0,0-1 1 0 0,0 0-1 0 0,0-1 24 0 0,3-7 13 0 0,-1 0 1 0 0,0-1 0 0 0,-1-1-1 0 0,0-2-13 0 0,-4 8-13 0 0,1-1 0 0 0,-2 1 0 0 0,0-1 0 0 0,0 0 0 0 0,-2 0 0 0 0,0-2 13 0 0,0 11 19 0 0,0 1 1 0 0,0-1-1 0 0,-1 1 1 0 0,0 0-1 0 0,0 0 1 0 0,0-1-1 0 0,-1 1 1 0 0,1 0-1 0 0,-1 0-19 0 0,1 3 4 0 0,1 0 0 0 0,-1 0-1 0 0,1 0 1 0 0,-1 1 0 0 0,0-1 0 0 0,1 0-1 0 0,-1 0 1 0 0,0 1 0 0 0,0-1 0 0 0,1 0-1 0 0,-1 1 1 0 0,0-1 0 0 0,0 1 0 0 0,0-1-1 0 0,0 1 1 0 0,0-1 0 0 0,0 1-4 0 0,0 0-3 0 0,0-1 1 0 0,-1 1-1 0 0,1 0 0 0 0,0 0 1 0 0,0 0-1 0 0,-1 1 0 0 0,1-1 1 0 0,0 0-1 0 0,0 0 1 0 0,0 1-1 0 0,-1-1 0 0 0,1 0 1 0 0,0 1-1 0 0,0-1 1 0 0,0 1-1 0 0,0 0 0 0 0,0-1 1 0 0,0 1 2 0 0,-3 2-4 0 0,1-1 1 0 0,0 1 0 0 0,0 0 0 0 0,0 0-1 0 0,0 0 1 0 0,0 1 0 0 0,-1 2 3 0 0,-4 6 56 0 0,-4 9-56 0 0,12-21 0 0 0,-19 36 189 0 0,-7 21-189 0 0,22-46 7 0 0,0 0 0 0 0,0 0 0 0 0,1 1 0 0 0,1-1 0 0 0,0 1-1 0 0,0 0 1 0 0,1 6-7 0 0,1-17-3 0 0,0 1-1 0 0,0-1 1 0 0,0 0-1 0 0,0 0 1 0 0,1 0-1 0 0,-1 0 0 0 0,0 0 1 0 0,0 0-1 0 0,1 0 1 0 0,-1 0-1 0 0,0 0 1 0 0,1 0-1 0 0,-1 0 0 0 0,1 0 1 0 0,0-1-1 0 0,-1 1 1 0 0,1 0-1 0 0,0 0 1 0 0,-1 0-1 0 0,1-1 0 0 0,0 1 1 0 0,0 0-1 0 0,-1-1 1 0 0,2 2 3 0 0,-1-2-14 0 0,0 0 0 0 0,0 1 0 0 0,0-1 0 0 0,0 0 0 0 0,0 0 0 0 0,0 0 0 0 0,0 0 0 0 0,0 0 0 0 0,0 0 0 0 0,-1 0 0 0 0,1 0 0 0 0,0 0 0 0 0,0 0 1 0 0,0-1-1 0 0,0 1 0 0 0,0 0 0 0 0,0 0 0 0 0,0-1 0 0 0,0 1 0 0 0,-1-1 0 0 0,1 1 0 0 0,0-1 0 0 0,0 1 0 0 0,0-1 0 0 0,-1 0 0 0 0,2 0 14 0 0,3-4-48 0 0,-1 0 0 0 0,1-1-1 0 0,-1 1 1 0 0,0-1 0 0 0,2-3 48 0 0,16-31 20 0 0,-13 21-135 0 0,-1 0 0 0 0,-1-1 0 0 0,4-14 115 0 0,-8 21-41 0 0,0 0 0 0 0,-1 0 1 0 0,0-1-1 0 0,-2 1 0 0 0,1 0 1 0 0,-2-7 40 0 0,1 14-5 0 0,0 1 34 0 0,0 0 1 0 0,-1 1-1 0 0,1-1 1 0 0,-1 1-1 0 0,0-1 0 0 0,0 1 1 0 0,-1 0-1 0 0,1-1 1 0 0,-2 0-30 0 0,3 4 8 0 0,0 1 0 0 0,-1-1 1 0 0,1 1-1 0 0,0-1 0 0 0,0 1 1 0 0,-1-1-1 0 0,1 1 0 0 0,-1-1 1 0 0,1 1-1 0 0,-1 0 1 0 0,1-1-1 0 0,0 1 0 0 0,-1 0 1 0 0,1-1-1 0 0,-1 1 0 0 0,1 0 1 0 0,-1 0-1 0 0,0-1 0 0 0,1 1 1 0 0,-1 0-1 0 0,1 0 1 0 0,-1 0-1 0 0,1 0 0 0 0,-1 0 1 0 0,0 0-1 0 0,1 0 0 0 0,-1 0 1 0 0,1 0-1 0 0,-1 0 0 0 0,1 0 1 0 0,-1 0-1 0 0,0 0 1 0 0,1 0-1 0 0,-1 0 0 0 0,1 1 1 0 0,-1-1-1 0 0,1 0 0 0 0,-1 0 1 0 0,1 1-1 0 0,-1-1 0 0 0,1 1-8 0 0,-3 0 11 0 0,1 1-1 0 0,-1 0 0 0 0,1 0 0 0 0,0 0 0 0 0,0 0 0 0 0,0 0 0 0 0,-1 2-10 0 0,-6 9 54 0 0,0 1-1 0 0,1 0 1 0 0,1 1 0 0 0,-2 4-54 0 0,-21 62 144 0 0,26-71-142 0 0,4-8-2 0 0,-7 16-40 0 0,0 7 40 0 0,6-20 0 0 0,0 0-1 0 0,0 0 1 0 0,0-1-1 0 0,1 1 1 0 0,0 0-1 0 0,0 0 1 0 0,0 0-1 0 0,1 0 1 0 0,-1-5-8 0 0,0 1-1 0 0,0-1 0 0 0,0 0 0 0 0,0 1 0 0 0,0-1 0 0 0,0 0 0 0 0,0 1 0 0 0,1-1 0 0 0,-1 0 1 0 0,0 0-1 0 0,0 1 0 0 0,0-1 0 0 0,0 0 0 0 0,1 0 0 0 0,-1 1 0 0 0,0-1 0 0 0,0 0 0 0 0,1 0 1 0 0,-1 1-1 0 0,0-1 0 0 0,0 0 0 0 0,1 0 0 0 0,-1 0 0 0 0,0 0 0 0 0,0 0 0 0 0,1 1 1 0 0,-1-1-1 0 0,0 0 0 0 0,1 0 9 0 0,0 0-15 0 0,-1 0 0 0 0,1 0 0 0 0,0 0 0 0 0,0 0 0 0 0,0 0 0 0 0,0-1 1 0 0,-1 1-1 0 0,1 0 0 0 0,0 0 0 0 0,0-1 0 0 0,0 1 15 0 0,3-2-39 0 0,-1 0-1 0 0,1 0 1 0 0,-1-1 0 0 0,2-1 39 0 0,0-1-48 0 0,0 0 1 0 0,-1 0 0 0 0,1 0 0 0 0,-1-1 0 0 0,-1 1 0 0 0,1-1-1 0 0,-1 0 1 0 0,0 0 0 0 0,0 0 0 0 0,-1-1 0 0 0,0 0 47 0 0,3-6-307 0 0,-2-1 0 0 0,0 0 0 0 0,-1 0 0 0 0,1-12 307 0 0,-2 16-79 0 0,-1 1-1 0 0,-1 0 1 0 0,1-1 0 0 0,-3-8 79 0 0,2 13 24 0 0,0 1-1 0 0,0-1 0 0 0,-1 1 1 0 0,1 0-1 0 0,-1 0 0 0 0,0-1 0 0 0,0 1 1 0 0,-1 1-1 0 0,1-1 0 0 0,-1 0 1 0 0,0 0-24 0 0,2 3 6 0 0,1 1 1 0 0,0 0-1 0 0,-1-1 1 0 0,1 1 0 0 0,0 0-1 0 0,-1 0 1 0 0,1-1-1 0 0,-1 1 1 0 0,1 0 0 0 0,0 0-1 0 0,-1 0 1 0 0,1-1-1 0 0,-1 1 1 0 0,1 0 0 0 0,-1 0-1 0 0,1 0 1 0 0,-1 0 0 0 0,1 0-1 0 0,-1 0 1 0 0,1 0-1 0 0,0 0 1 0 0,-1 0 0 0 0,0 0-7 0 0,0 0 11 0 0,0 1 1 0 0,0-1 0 0 0,0 0-1 0 0,0 1 1 0 0,0-1 0 0 0,0 1-1 0 0,0 0 1 0 0,0-1 0 0 0,0 1-1 0 0,0 0-11 0 0,-3 2 42 0 0,1 1-1 0 0,0 0 0 0 0,-1-1 1 0 0,0 3-42 0 0,4-6 2 0 0,-8 12 98 0 0,0 1 0 0 0,0 1 0 0 0,1-1 1 0 0,-4 13-101 0 0,0 4 132 0 0,-6 26-132 0 0,12-39 45 0 0,2 1 0 0 0,-2 13-45 0 0,4-25-24 0 0,1 0-1 0 0,0-1 1 0 0,0 1-1 0 0,0 0 0 0 0,1 0 1 0 0,0 0-1 0 0,0-1 0 0 0,0 1 1 0 0,1 0-1 0 0,1 1 25 0 0,-3-6-9 0 0,0-1 1 0 0,1 1-1 0 0,-1 0 0 0 0,1 0 0 0 0,-1-1 1 0 0,0 1-1 0 0,1 0 0 0 0,0-1 0 0 0,-1 1 1 0 0,1-1-1 0 0,-1 1 0 0 0,1-1 0 0 0,0 1 1 0 0,-1-1-1 0 0,1 1 0 0 0,0-1 0 0 0,0 0 1 0 0,-1 1-1 0 0,1-1 0 0 0,0 0 0 0 0,0 0 1 0 0,-1 1-1 0 0,2-1 9 0 0,0 0-33 0 0,0 0 0 0 0,1 0 0 0 0,-1 0 0 0 0,0 0 1 0 0,0-1-1 0 0,0 1 0 0 0,1-1 0 0 0,-1 1 33 0 0,11-5-145 0 0,-1 1-1 0 0,5-4 146 0 0,-7 4 24 0 0,7-5-144 0 0,0 0 1 0 0,0-2-1 0 0,0-1 120 0 0,16-10-4 0 0,5-2-34 0 0,-2-2 0 0 0,2-4 38 0 0,65-59-82 0 0,-102 89 82 0 0,4-4 38 0 0,-4 4-37 0 0,-1 0 1 0 0,0 0-1 0 0,0 0 1 0 0,0 0 0 0 0,0 0-1 0 0,0-1 1 0 0,0 1 0 0 0,0 0-1 0 0,0 0 1 0 0,0 0-1 0 0,0 0 1 0 0,0 0 0 0 0,0 0-1 0 0,0 0 1 0 0,0 0-1 0 0,0 0 1 0 0,0 0 0 0 0,0 0-1 0 0,0 0 1 0 0,0 0 0 0 0,0 1-1 0 0,1-1 1 0 0,-1 0-1 0 0,0 0 1 0 0,0 0 0 0 0,0 0-1 0 0,0 0 1 0 0,0 0 0 0 0,0 0-1 0 0,0 0 1 0 0,0 0-1 0 0,0 0 1 0 0,0 0 0 0 0,0 0-1 0 0,0 0 1 0 0,0 0 0 0 0,0 0-1 0 0,0 0 1 0 0,0 0-1 0 0,0 0 1 0 0,0 0 0 0 0,0 0-1 0 0,0 0 1 0 0,0 0 0 0 0,0 0-1 0 0,0 0 1 0 0,0 0-1 0 0,0 0 1 0 0,0 1 0 0 0,0-1-1 0 0,0 0 1 0 0,0 0-2 0 0,0 0 11 0 0,0 1 0 0 0,0 0 0 0 0,-1 0 0 0 0,1 0 1 0 0,0-1-1 0 0,-1 1 0 0 0,1 0 0 0 0,-1-1 0 0 0,1 1 0 0 0,-1 0 1 0 0,1-1-1 0 0,-1 1-11 0 0,-20 23-282 0 0,-18 26 282 0 0,9-4 299 0 0,-15 32-299 0 0,41-71-16 0 0,0 1-1 0 0,1 0 1 0 0,0-1-1 0 0,0 1 0 0 0,1 1 18 0 0,2-9-9 0 0,0 1 0 0 0,-1-1 0 0 0,1 1 1 0 0,0-1-1 0 0,0 1 0 0 0,0-1 0 0 0,0 1 1 0 0,0-1-1 0 0,0 1 0 0 0,0-1 0 0 0,0 1 1 0 0,0-1-1 0 0,0 1 0 0 0,0-1 1 0 0,0 1-1 0 0,0-1 0 0 0,0 1 0 0 0,1-1 1 0 0,-1 1-1 0 0,0-1 0 0 0,0 1 0 0 0,1-1 1 0 0,-1 0-1 0 0,0 1 0 0 0,0-1 1 0 0,1 1-1 0 0,-1-1 0 0 0,1 0 0 0 0,-1 1 1 0 0,0-1-1 0 0,1 0 0 0 0,-1 1 8 0 0,1-1-5 0 0,0 0-1 0 0,0 0 1 0 0,-1 0-1 0 0,1 0 0 0 0,0 0 1 0 0,-1 0-1 0 0,1 0 1 0 0,0-1-1 0 0,-1 1 1 0 0,1 0-1 0 0,0 0 0 0 0,-1-1 1 0 0,1 1-1 0 0,-1 0 1 0 0,1-1-1 0 0,0 1 1 0 0,-1-1-1 0 0,1 1 1 0 0,-1-1-1 0 0,1 1 0 0 0,-1-1 1 0 0,1 1-1 0 0,-1-1 1 0 0,0 1-1 0 0,1-1 1 0 0,-1 1-1 0 0,0-1 6 0 0,51-62 41 0 0,-41 52-27 0 0,0 0 0 0 0,0 1-14 0 0,0 1 119 0 0,-1-1 0 0 0,4-7-119 0 0,-4 7 4 0 0,-7 7-13 0 0,1-1 0 0 0,-1 1 0 0 0,1-1 0 0 0,-1 1 0 0 0,0-1 0 0 0,0 0 0 0 0,0 0 9 0 0,-8 16 100 0 0,1 0 0 0 0,-7 9-100 0 0,3-4 88 0 0,-6 14-88 0 0,9-17-96 0 0,1 1-1 0 0,1-1 1 0 0,1 1-1 0 0,0 0 1 0 0,1-1-1 0 0,0 1 1 0 0,1 0-1 0 0,1 1 1 0 0,1 2 96 0 0,-2-18-17 0 0,1 1-1 0 0,0-1 1 0 0,0 0 0 0 0,0 1-1 0 0,0-1 1 0 0,0 0-1 0 0,1 1 1 0 0,-1-1 0 0 0,0 0-1 0 0,0 1 1 0 0,0-1 0 0 0,0 0-1 0 0,0 1 1 0 0,0-1 0 0 0,1 0-1 0 0,-1 1 1 0 0,0-1-1 0 0,0 0 1 0 0,0 1 0 0 0,1-1-1 0 0,-1 0 1 0 0,0 0 0 0 0,0 1-1 0 0,1-1 1 0 0,-1 0 0 0 0,0 0-1 0 0,1 0 1 0 0,-1 1-1 0 0,0-1 1 0 0,1 0 0 0 0,-1 0-1 0 0,0 0 18 0 0,1 0-39 0 0,0 0-1 0 0,0 0 0 0 0,0 0 0 0 0,-1 0 0 0 0,1 0 0 0 0,0-1 1 0 0,0 1-1 0 0,0 0 0 0 0,-1-1 0 0 0,1 1 0 0 0,0 0 0 0 0,-1-1 1 0 0,1 1-1 0 0,0-1 40 0 0,2-1-57 0 0,0 0 1 0 0,0-1 0 0 0,-1 1 0 0 0,1-1-1 0 0,-1 0 1 0 0,3-2 56 0 0,5-13 3 0 0,5-14-3 0 0,5-9 16 0 0,-6 14 198 0 0,8-24-214 0 0,-11 24 7 0 0,-8 21 11 0 0,-1 0 0 0 0,0 0 0 0 0,-1 0 0 0 0,1-2-18 0 0,-2 8 0 0 0,0 0 0 0 0,0 0 0 0 0,0 0 0 0 0,0 0 0 0 0,0 0 0 0 0,0 0 0 0 0,0 0 0 0 0,0 0 0 0 0,0-1 0 0 0,0 1 0 0 0,0 0 0 0 0,0 0 0 0 0,0 0 0 0 0,0 0 0 0 0,0 0 0 0 0,0 0 0 0 0,0 0 0 0 0,0 0 0 0 0,0 0 0 0 0,0 0 0 0 0,0 0-1 0 0,0 0 1 0 0,0 0 0 0 0,0 0 0 0 0,0-1 0 0 0,0 1 0 0 0,0 0 0 0 0,0 0 0 0 0,0 0 0 0 0,0 0 0 0 0,0 0 0 0 0,0 0 0 0 0,0 0 0 0 0,0 0 0 0 0,0 0 0 0 0,0 0 0 0 0,0 0 0 0 0,0 0 0 0 0,0 0 0 0 0,0 0 0 0 0,0 0 0 0 0,0 0 0 0 0,-1 0 0 0 0,1 0 0 0 0,0 0 0 0 0,0 0 0 0 0,0 0 0 0 0,0 0 0 0 0,0 0 0 0 0,0 0 0 0 0,0 0 0 0 0,-4 2-7 0 0,-2 5 38 0 0,-17 28 124 0 0,1 2 0 0 0,2 0 0 0 0,-5 17-155 0 0,12-24 35 0 0,6-12 24 0 0,-8 12-59 0 0,10-23-54 0 0,5-7 51 0 0,0 0 0 0 0,0 0-1 0 0,0 0 1 0 0,0 0-1 0 0,0 0 1 0 0,0 0 0 0 0,0 0-1 0 0,-1 0 1 0 0,1-1-1 0 0,0 1 1 0 0,0 0 0 0 0,0 0-1 0 0,0 0 1 0 0,0 0 0 0 0,0 0-1 0 0,0 0 1 0 0,0 0-1 0 0,0-1 1 0 0,0 1 0 0 0,0 0-1 0 0,0 0 1 0 0,0 0-1 0 0,0 0 1 0 0,0 0 0 0 0,0 0-1 0 0,0 0 1 0 0,0-1-1 0 0,0 1 1 0 0,0 0 0 0 0,0 0-1 0 0,0 0 1 0 0,0 0 0 0 0,0 0-1 0 0,0 0 4 0 0,3-18-150 0 0,1 3 169 0 0,-1-2-1 0 0,-1 1 1 0 0,0-14-19 0 0,0 13-19 0 0,-2 16 27 0 0,2-48 45 0 0,-2 40-14 0 0,0 1-1 0 0,-1 0 1 0 0,0 0 0 0 0,0 0 0 0 0,-1-1-39 0 0,2 9 14 0 0,-1-1 1 0 0,1 1-1 0 0,0-1 0 0 0,0 1 0 0 0,0-1 1 0 0,-1 1-1 0 0,1-1 0 0 0,0 1 1 0 0,-1-1-1 0 0,1 1 0 0 0,0-1 1 0 0,-1 1-1 0 0,1-1 0 0 0,-1 1 0 0 0,1 0 1 0 0,0-1-1 0 0,-1 1 0 0 0,1 0 1 0 0,-1-1-1 0 0,1 1 0 0 0,-1 0 1 0 0,0 0-1 0 0,1-1 0 0 0,-1 1 1 0 0,1 0-1 0 0,-1 0 0 0 0,1 0 0 0 0,-1 0 1 0 0,1 0-1 0 0,-1 0 0 0 0,0 0 1 0 0,0 0-15 0 0,-2 0 46 0 0,0 1 0 0 0,-1-1 1 0 0,1 1-1 0 0,0 0 0 0 0,-3 1-46 0 0,-9 2 188 0 0,14-4-167 0 0,0 0-1 0 0,0 0 1 0 0,1 0-1 0 0,-1 0 1 0 0,0 0-1 0 0,0 0 1 0 0,1-1-1 0 0,-1 1 1 0 0,0 0-1 0 0,1 0 1 0 0,-1 0-1 0 0,0-1 1 0 0,1 1-1 0 0,-1 0 1 0 0,0-1-1 0 0,1 1 1 0 0,-1-1-1 0 0,1 1 1 0 0,-1-1-1 0 0,0 1 1 0 0,1-1-1 0 0,-1 1 1 0 0,1-1-1 0 0,0 1 1 0 0,-1-1-1 0 0,1 0 1 0 0,-1 1-1 0 0,1-1 1 0 0,0 0-1 0 0,0 1 1 0 0,-1-1-1 0 0,1 0 1 0 0,0 1-1 0 0,0-1 1 0 0,0 0-1 0 0,0 0 1 0 0,0 1-1 0 0,0-1 1 0 0,0 0-1 0 0,0 0 1 0 0,0 1-1 0 0,0-1 1 0 0,0 0-1 0 0,0 1 1 0 0,0-1-1 0 0,1 0-20 0 0,0-2 1 0 0,0 0 0 0 0,-1 0 0 0 0,1-1 1 0 0,0 1-1 0 0,-1 0 0 0 0,0 0 0 0 0,0 0 0 0 0,0 0 0 0 0,0 0 0 0 0,0-1 0 0 0,-1 1 0 0 0,1 0 0 0 0,-1 0 0 0 0,0 0 0 0 0,0 0 0 0 0,0 0 0 0 0,0 0 0 0 0,-1 0 1 0 0,1 1-1 0 0,-1-1-1 0 0,-3-4 172 0 0,1-1 0 0 0,-2-5-172 0 0,-9-13-46 0 0,13 24 70 0 0,0-1 0 0 0,1 1-1 0 0,-1-1 1 0 0,0 1 0 0 0,0 0 0 0 0,-1 0-1 0 0,1 0 1 0 0,0 1 0 0 0,-1-1-1 0 0,1 0 1 0 0,-1 1 0 0 0,0-1-1 0 0,0 1-23 0 0,-10-6-67 0 0,-11-7 67 0 0,13 8-53 0 0,0-1-1 0 0,-10-3 54 0 0,16 7 5 0 0,0 0-1 0 0,0 0 1 0 0,1 0 0 0 0,-1 0 0 0 0,-1-3-5 0 0,-4-2 72 0 0,7 6-59 0 0,-99-74-24 0 0,80 61 76 0 0,6 5 6 0 0,0-2 0 0 0,-7-7-71 0 0,-11-5 151 0 0,30 21-138 0 0,0 0 0 0 0,0 1 0 0 0,0-1 1 0 0,-2 0-14 0 0,-7-4-5 0 0,-4-1 11 0 0,14 7 1 0 0,1 1 0 0 0,0-1 0 0 0,-1-1 0 0 0,1 1 1 0 0,0 0-1 0 0,-1 0 0 0 0,1-1-7 0 0,-6-5 43 0 0,1 0 1 0 0,0 0-1 0 0,-3-6-43 0 0,4 6 58 0 0,0 0 0 0 0,0 1 0 0 0,0 0 0 0 0,-1 0 0 0 0,-1-1-58 0 0,1 1 36 0 0,0 0 0 0 0,0 0 0 0 0,0-1 1 0 0,0-2-37 0 0,-11-10-112 0 0,-17-19 126 0 0,-3-9-18 0 0,34 43 46 0 0,0 0 0 0 0,-1 0 0 0 0,1 1 1 0 0,-1-1-1 0 0,0 1 0 0 0,0 0 0 0 0,0 0 0 0 0,0 0 1 0 0,-4 0-43 0 0,-41-16-44 0 0,44 16-29 0 0,-1 1 83 0 0,0-1 1 0 0,0 1-1 0 0,0 0 1 0 0,0 0 0 0 0,-1 1-11 0 0,4 1-27 0 0,1-1 0 0 0,-1 0 0 0 0,1 0 0 0 0,-1 0 0 0 0,0-1 27 0 0,-12-3 103 0 0,12 4-76 0 0,-5-1 57 0 0,0-1 0 0 0,0 1 1 0 0,1-1-1 0 0,-4-3-84 0 0,4 4-21 0 0,1-1 1 0 0,0 1 0 0 0,-1 0-1 0 0,-6-1 21 0 0,-3-1-194 0 0,15 3 193 0 0,0 1 1 0 0,1-1-1 0 0,-1 0 1 0 0,0 0-1 0 0,1 0 1 0 0,-1 0-1 0 0,0 0 1 0 0,-7-5 16 0 0,6 5-44 0 0,0 0 1 0 0,0-1-1 0 0,1 0 1 0 0,-1 1-1 0 0,1-1 1 0 0,-3-2 27 0 0,3 2-20 0 0,0 0 0 0 0,-1 0 1 0 0,1 1-1 0 0,0-1 0 0 0,-1 0 1 0 0,0 1-1 0 0,-1-1 20 0 0,-3-1-129 0 0,1 0-1 0 0,-1 0 1 0 0,1 0-1 0 0,0-1 1 0 0,0 0 0 0 0,-1-1 129 0 0,-2-2 78 0 0,-1 1 1 0 0,0 0 0 0 0,-4 0-79 0 0,13 5-4 0 0,0 1-1 0 0,0 0 1 0 0,0 0 0 0 0,0 0 0 0 0,0 0 0 0 0,0 0 0 0 0,0 0-1 0 0,0 0 1 0 0,0 1 0 0 0,0-1 0 0 0,0 0 0 0 0,0 0 0 0 0,0 1-1 0 0,0-1 1 0 0,1 1 0 0 0,-1-1 0 0 0,0 0 0 0 0,0 1 4 0 0,-15 10 3 0 0,-18 18 58 0 0,27-26-178 0 0,6-3 126 0 0,1 0 0 0 0,-1 1-1 0 0,1-1 1 0 0,-1 0 0 0 0,0 0 0 0 0,1 1-1 0 0,-1-1 1 0 0,1 0 0 0 0,-1 1-1 0 0,1-1 1 0 0,-1 1 0 0 0,1-1 0 0 0,-1 1-1 0 0,1-1 1 0 0,-1 1 0 0 0,1 0-9 0 0,-7 5-143 0 0,3-2 310 0 0,4-4-175 0 0,0 0 1 0 0,0 0-1 0 0,0 0 1 0 0,-1 0-1 0 0,1 1 1 0 0,0-1-1 0 0,0 0 1 0 0,0 0-1 0 0,0 0 1 0 0,-1 0-1 0 0,1 0 1 0 0,0 0-1 0 0,0 0 1 0 0,0 0-1 0 0,0 0 1 0 0,-1 0-1 0 0,1 0 0 0 0,0 0 1 0 0,0 0-1 0 0,0 0 1 0 0,-1 0-1 0 0,1 0 1 0 0,0 0-1 0 0,0 0 1 0 0,0 0-1 0 0,-1 0 1 0 0,1 0-1 0 0,0 0 1 0 0,0 0-1 0 0,0 0 1 0 0,0 0-1 0 0,-1 0 1 0 0,1 0-1 0 0,0 0 1 0 0,0 0-1 0 0,0-1 1 0 0,0 1-1 0 0,0 0 1 0 0,-1 0-1 0 0,1 0 1 0 0,0 0-1 0 0,0 0 1 0 0,0-1-1 0 0,0 1 0 0 0,0 0 1 0 0,0 0-1 0 0,0 0 1 0 0,-1 0-1 0 0,1-1 8 0 0,-3-2-3 0 0,2 3-5 0 0,1 0 1 0 0,0-1 0 0 0,0 1-1 0 0,-1 0 1 0 0,1 0 0 0 0,0-1-1 0 0,0 1 1 0 0,0 0-1 0 0,0 0 1 0 0,-1-1 0 0 0,1 1-1 0 0,0 0 1 0 0,0 0 0 0 0,0-1-1 0 0,0 1 1 0 0,0 0 0 0 0,0 0-1 0 0,0-1 1 0 0,0 1-1 0 0,0 0 1 0 0,0-1 0 0 0,0 1 7 0 0,-2-5 92 0 0,-8 1 22 0 0,1 2-133 0 0,-12-5 46 0 0,18 7-37 0 0,0-1 1 0 0,0 1 0 0 0,0 0-1 0 0,0 0 1 0 0,0 1 0 0 0,0-1-1 0 0,0 1 1 0 0,0-1 0 0 0,0 1-1 0 0,-1 0 10 0 0,3 0-3 0 0,1-1 1 0 0,-1 0-1 0 0,1 0 0 0 0,-1 1 0 0 0,1-1 0 0 0,-1 0 0 0 0,1 0 0 0 0,-1 0 0 0 0,1 0 0 0 0,-1 0 0 0 0,0 0 0 0 0,1 1 0 0 0,-1-1 1 0 0,1-1-1 0 0,-1 1 0 0 0,1 0 0 0 0,-1 0 0 0 0,1 0 0 0 0,-1 0 0 0 0,0 0 0 0 0,1 0 0 0 0,-1-1 0 0 0,1 1 0 0 0,-1 0 0 0 0,1 0 0 0 0,-1-1 1 0 0,1 1-1 0 0,-1 0 0 0 0,1-1 0 0 0,0 1 0 0 0,-1-1 0 0 0,1 1 0 0 0,-1 0 0 0 0,1-1 0 0 0,0 1 0 0 0,-1-1 0 0 0,1 1 0 0 0,0-1 0 0 0,0 1 1 0 0,-1-1-1 0 0,1 1 0 0 0,0-1 3 0 0,0 0 3 0 0,-1 1 0 0 0,1 0 1 0 0,-1 0-1 0 0,1 0 0 0 0,-1 0 1 0 0,1 0-1 0 0,-1 0 0 0 0,1 0 1 0 0,0 0-1 0 0,-1 0 0 0 0,1 0 1 0 0,-1 0-1 0 0,1 0 0 0 0,-1 0 1 0 0,1 0-1 0 0,-1 0 0 0 0,1 0 1 0 0,0 1-1 0 0,-1-1-3 0 0,-10 3-68 0 0,10-2 89 0 0,0-1-21 0 0,1 0 0 0 0,-1 0 0 0 0,1 0 0 0 0,-1 0 0 0 0,1 0 0 0 0,0 0 0 0 0,-1-1 0 0 0,1 1 0 0 0,-1 0 0 0 0,1 0 0 0 0,-1 0 0 0 0,1 0 0 0 0,0-1 0 0 0,-1 1 0 0 0,1 0 0 0 0,-1 0 0 0 0,1-1 0 0 0,0 1 0 0 0,-1 0 0 0 0,1-1 0 0 0,0 1 0 0 0,-1 0 0 0 0,1-1 0 0 0,0 1 0 0 0,0-1 0 0 0,-1 1-6 0 0,1 0 1 0 0,0 0-1 0 0,0-1 1 0 0,0 1-1 0 0,0 0 1 0 0,-1 0-1 0 0,1-1 0 0 0,0 1 1 0 0,0 0-1 0 0,0 0 1 0 0,-1 0-1 0 0,1 0 1 0 0,0-1-1 0 0,0 1 1 0 0,-1 0-1 0 0,1 0 1 0 0,0 0-1 0 0,0 0 1 0 0,-1 0-1 0 0,1 0 0 0 0,0 0 1 0 0,-1 0-1 0 0,1 0 1 0 0,0 0-1 0 0,0 0 1 0 0,-1 0-1 0 0,1 0 6 0 0,-9 1-26 0 0,6 0 12 0 0,-2 3 118 0 0,5-4-104 0 0,0 0 0 0 0,0 1 0 0 0,0-1 1 0 0,-1 0-1 0 0,1 0 0 0 0,0 0 0 0 0,0 0 0 0 0,0 0 0 0 0,0 0 0 0 0,0 0 0 0 0,0 0 0 0 0,0 0 0 0 0,0 1 0 0 0,-1-1 0 0 0,1 0 0 0 0,0 0 0 0 0,0 0 0 0 0,0 0 0 0 0,0 0 0 0 0,0 0 0 0 0,0 0 0 0 0,-1 0 0 0 0,1 0 0 0 0,0 0 0 0 0,0 0 0 0 0,0 0 0 0 0,0 0 0 0 0,0 0 0 0 0,-1 0 0 0 0,1 0 0 0 0,0 0 0 0 0,0 0 0 0 0,0 0 0 0 0,0 0-1 0 0,0 0 0 0 0,0 0 0 0 0,-1 0 0 0 0,1 0 0 0 0,0 0 1 0 0,0 0-1 0 0,0 0 0 0 0,0 0 0 0 0,0 0 0 0 0,0 0 0 0 0,-1 0 0 0 0,1 0 0 0 0,0 0 0 0 0,0 0 0 0 0,0 0 0 0 0,0 0 0 0 0,0 0 0 0 0,0 0 0 0 0,-1 0 0 0 0,1 0 0 0 0,0 0 0 0 0,0 0 0 0 0,0 0 0 0 0,0 0 0 0 0,0 0 0 0 0,0 0 0 0 0,0 1 0 0 0,0-1 1 0 0,-3 2 45 0 0,3-2-46 0 0,-1 0 0 0 0,1-1-1 0 0,0 1 1 0 0,-1 0 0 0 0,1 0 0 0 0,0 1 0 0 0,-1-1 0 0 0,1 0-1 0 0,0 0 1 0 0,-1 0 0 0 0,1 0 0 0 0,0 0 0 0 0,-1 0-1 0 0,1 0 1 0 0,0 1 0 0 0,-1-1 0 0 0,1 0 0 0 0,0 0 1 0 0,-5 4 45 0 0,3-2-60 0 0,2-4-106 0 0,0-1 142 0 0,0 3-14 0 0,0 0 1 0 0,0 0-1 0 0,0 0 0 0 0,-1-1 1 0 0,1 1-1 0 0,0 0 1 0 0,0 0-1 0 0,-1 0 1 0 0,1 0-1 0 0,0 0 1 0 0,0 0-1 0 0,-1-1 1 0 0,1 1-1 0 0,0 0 0 0 0,0 0 1 0 0,-1 0-1 0 0,1 0 1 0 0,0 0-1 0 0,0 0 1 0 0,-1 0-1 0 0,1 0 1 0 0,0 0-1 0 0,-1 0-7 0 0,1 0 1 0 0,0 0 1 0 0,-1 0-1 0 0,1 0 0 0 0,0 0 1 0 0,0 0-1 0 0,-1 0 0 0 0,1 0 1 0 0,0 0-1 0 0,0 1 0 0 0,0-1 1 0 0,-1 0-1 0 0,1 0 0 0 0,0 0 1 0 0,0 0-1 0 0,-1 0 0 0 0,1 0 1 0 0,0 0-1 0 0,0 1 0 0 0,0-1 1 0 0,0 0-1 0 0,-1 0 0 0 0,1 0 1 0 0,0 1-1 0 0,0-1 0 0 0,0 0 1 0 0,0 0-1 0 0,0 1-1 0 0,-4 3 91 0 0,4-4-90 0 0,0 0 1 0 0,0 0 0 0 0,0 0-1 0 0,0 0 1 0 0,0 0-1 0 0,0 0 1 0 0,0 0 0 0 0,0 0-1 0 0,0-1 1 0 0,0 1 0 0 0,0 0-1 0 0,0 0 1 0 0,0 0-1 0 0,0 0 1 0 0,0 0 0 0 0,0 0-1 0 0,0 0 1 0 0,0 0 0 0 0,0 0-1 0 0,0-1 1 0 0,0 1-1 0 0,0 0 1 0 0,0 0 0 0 0,0 0-1 0 0,0 0 1 0 0,0 0-1 0 0,0 0 1 0 0,0 0 0 0 0,0 0-1 0 0,0 0 1 0 0,0 0 0 0 0,-1 0-1 0 0,1 0 1 0 0,0-1-1 0 0,0 1 1 0 0,0 0 0 0 0,0 0-1 0 0,0 0 1 0 0,0 0 0 0 0,0 0-1 0 0,0 0 1 0 0,0 0-1 0 0,0 0 1 0 0,0 0 0 0 0,-1 0-1 0 0,1 0 1 0 0,0 0-1 0 0,0 0 1 0 0,0 0 0 0 0,0 0-1 0 0,0 0 1 0 0,0 0 0 0 0,0 0-1 0 0,0 0 1 0 0,0 0-1 0 0,-1 0-1 0 0,-1 4-36 0 0,2-4 39 0 0,0 1 0 0 0,0-1 1 0 0,0 0-1 0 0,0 1 1 0 0,0-1-1 0 0,0 0 1 0 0,0 0-1 0 0,-1 1 1 0 0,1-1-1 0 0,0 0 1 0 0,0 0-1 0 0,0 1 1 0 0,0-1-1 0 0,-1 0 1 0 0,1 0-1 0 0,0 1 1 0 0,0-1-1 0 0,0 0 0 0 0,-1 0 1 0 0,1 0-1 0 0,0 0 1 0 0,0 1-1 0 0,-1-1 1 0 0,1 0-1 0 0,0 0 1 0 0,-1 0-4 0 0,1 0-3 0 0,0 0 0 0 0,0 0 0 0 0,0 0 0 0 0,0 0 0 0 0,0 0 0 0 0,0 0 0 0 0,0 0 0 0 0,0 0 0 0 0,0 0 0 0 0,0 0 0 0 0,0-1 0 0 0,0 1 0 0 0,0 0 1 0 0,0 0-1 0 0,0 0 0 0 0,0 0 0 0 0,0 0 0 0 0,0 0 0 0 0,0 0 0 0 0,0 0 0 0 0,0 0 0 0 0,0 0 0 0 0,0 0 0 0 0,0 0 0 0 0,0-1 0 0 0,0 1 0 0 0,0 0 0 0 0,0 0 0 0 0,0 0 0 0 0,0 0 0 0 0,0 0 1 0 0,0 0-1 0 0,0 0 0 0 0,0 0 0 0 0,0 0 0 0 0,0 0 0 0 0,0 0 0 0 0,0 0 0 0 0,1 0 0 0 0,-1 0 0 0 0,0 0 0 0 0,0 0 0 0 0,0 0 0 0 0,0 0 0 0 0,0-1 0 0 0,0 1 3 0 0,1-1 144 0 0,-1 0-146 0 0,0 1 0 0 0,0 0 0 0 0,0 0 0 0 0,0 0 0 0 0,0 0 0 0 0,0 0 0 0 0,0 0 0 0 0,0 0 0 0 0,0 0 0 0 0,0 0 0 0 0,0 0 0 0 0,0 0 0 0 0,0 0 0 0 0,0 0 0 0 0,0-1 0 0 0,0 1-1 0 0,0 0 1 0 0,0 0 0 0 0,0 0 0 0 0,0 0 0 0 0,0 0 0 0 0,0 0 0 0 0,0 0 0 0 0,0 0 0 0 0,0 0 0 0 0,0 0 0 0 0,0 0 0 0 0,0 0 0 0 0,0-1 0 0 0,0 1 0 0 0,0 0 0 0 0,0 0 0 0 0,0 0 0 0 0,0 0 0 0 0,0 0 0 0 0,0 0 0 0 0,-1 0 0 0 0,1 0 0 0 0,0 0 0 0 0,0 0 0 0 0,0 0 0 0 0,0 0 2 0 0,0 0 5 0 0,0 0 0 0 0,0 0 0 0 0,0 0 0 0 0,0 0 0 0 0,0-1 0 0 0,-1 1 0 0 0,1 0 0 0 0,0 0 0 0 0,0 0 0 0 0,0 0 0 0 0,0 0 0 0 0,0 0 0 0 0,0 0 0 0 0,0 0 0 0 0,-1 0 0 0 0,1 0 0 0 0,0 0 0 0 0,0 0 0 0 0,0 0 0 0 0,0 0 1 0 0,0 0-1 0 0,0 1 0 0 0,0-1 0 0 0,0 0 0 0 0,-1 0 0 0 0,1 0 0 0 0,0 0 0 0 0,0 0 0 0 0,0 0 0 0 0,0 0 0 0 0,0 0 0 0 0,0 0 0 0 0,0 0 0 0 0,0 0 0 0 0,0 0 0 0 0,0 0 0 0 0,0 1 0 0 0,-1-1 0 0 0,1 0 0 0 0,0 0 0 0 0,0 0 0 0 0,0 0 0 0 0,0 0 0 0 0,0 0 0 0 0,0 0 0 0 0,0 1 0 0 0,0-1 0 0 0,0 0 0 0 0,0 0 0 0 0,0 0 0 0 0,0 0 0 0 0,0 0 0 0 0,0 0-5 0 0,0 0-2 0 0,-2 5-207 0 0,2-5 207 0 0,0 0 0 0 0,0 0-1 0 0,0 0 1 0 0,0 0 0 0 0,0 0 0 0 0,0 0-1 0 0,0 0 1 0 0,0 1 0 0 0,0-1-1 0 0,0 0 1 0 0,0 0 0 0 0,0 0 0 0 0,0 0-1 0 0,0 0 1 0 0,0 0 0 0 0,0 0-1 0 0,0 0 1 0 0,0 0 0 0 0,0 0 0 0 0,0 0-1 0 0,0 0 1 0 0,0 0 0 0 0,0 1 0 0 0,0-1-1 0 0,0 0 1 0 0,-1 0 0 0 0,1 0-1 0 0,0 0 1 0 0,0 0 0 0 0,0 0 0 0 0,0 0-1 0 0,0 0 1 0 0,0 0 0 0 0,0 0-1 0 0,0 0 1 0 0,0 0 0 0 0,0 0 0 0 0,0 0-1 0 0,-1 0 1 0 0,1 0 0 0 0,0 0 0 0 0,0 0-1 0 0,0 0 1 0 0,0 0 0 0 0,0 0-1 0 0,0 0 1 0 0,0 0 0 0 0,0 0 0 0 0,0 0-1 0 0,0 0 1 0 0,0 0 0 0 0,-1 0 0 0 0,1 0-1 0 0,0-1 1 0 0,0 1 0 0 0,0 0-1 0 0,0 0 1 0 0,0 0 0 0 0,0 0 0 0 0,0 0-1 0 0,0 0 1 0 0,0 0 2 0 0,0 0-1 0 0,0 0 1 0 0,0-1-1 0 0,0 1 1 0 0,0 0-1 0 0,0 0 0 0 0,0-1 1 0 0,0 1-1 0 0,0 0 1 0 0,0 0-1 0 0,0 0 0 0 0,0-1 1 0 0,0 1-1 0 0,0 0 1 0 0,0 0-1 0 0,0 0 0 0 0,0-1 1 0 0,0 1-1 0 0,0 0 1 0 0,0 0-1 0 0,0 0 0 0 0,0-1 1 0 0,1 1-1 0 0,-1 0 0 0 0,0 0 1 0 0,0 0-1 0 0,0 0 1 0 0,0-1 0 0 0,0 1 0 0 0,0 0 0 0 0,1 0-1 0 0,-1 0 1 0 0,0 0 0 0 0,0 0 0 0 0,0 0 0 0 0,0 0 0 0 0,0 0 0 0 0,0 0 0 0 0,0 0 0 0 0,0 0 0 0 0,0 0 0 0 0,0 0 0 0 0,0 0-1 0 0,0 0 1 0 0,0 0 0 0 0,0-1 0 0 0,0 1 0 0 0,0 0 0 0 0,0 0 0 0 0,0 0 0 0 0,0 0 0 0 0,0 0 0 0 0,0 0 0 0 0,0 0 0 0 0,0 0 0 0 0,0 0-1 0 0,0 0 1 0 0,0 0 0 0 0,0-1 0 0 0,0 1 0 0 0,0 0 0 0 0,0 0 0 0 0,0 0 0 0 0,0 0 0 0 0,0 0 0 0 0,0 0 0 0 0,0 0 0 0 0,0 0-1 0 0,0 0 1 0 0,0 0 0 0 0,0 0 0 0 0,0 0 0 0 0,0-1 0 0 0,0 1 0 0 0,0 0 0 0 0,0 0 0 0 0,0 0 0 0 0,0 0 0 0 0,0 0 0 0 0,0 0 0 0 0,-1 0-1 0 0,1 0 1 0 0,0 0 0 0 0,0 0 0 0 0,0 0 0 0 0,0 0 0 0 0,0 0 0 0 0,0 0 0 0 0,0 0 0 0 0,0 0 0 0 0,0 0 0 0 0,-4-1 32 0 0,4 1-25 0 0,0-1 1 0 0,0 1-1 0 0,0 0 0 0 0,0 0 0 0 0,0 0 1 0 0,-1 0-1 0 0,1 0 0 0 0,0 0 1 0 0,0 0-1 0 0,0 0 0 0 0,0 0 0 0 0,0 0 1 0 0,0 0-1 0 0,-1 0 0 0 0,1 0 0 0 0,0 0 1 0 0,0 0-1 0 0,0 0 0 0 0,0 0 0 0 0,0 0 1 0 0,0 0-1 0 0,-1 0 0 0 0,1 0 1 0 0,0 0-1 0 0,0 0 0 0 0,0 0 0 0 0,0 0 1 0 0,0 0-1 0 0,0 0 0 0 0,-1 0 0 0 0,1 0 1 0 0,0 0-1 0 0,0 0 0 0 0,0 0 1 0 0,0 1-1 0 0,0-1 0 0 0,0 0 0 0 0,0 0 1 0 0,0 0-1 0 0,0 0 0 0 0,-1 0 0 0 0,1 0 1 0 0,0 0-1 0 0,0 1 0 0 0,0-1 0 0 0,0 0 1 0 0,0 0-1 0 0,0 0 0 0 0,0 0 1 0 0,0 0-1 0 0,0 0-7 0 0,-3 5 54 0 0,3-5-57 0 0,0 0 0 0 0,0 0 0 0 0,0 0 0 0 0,0 0 0 0 0,0 0 0 0 0,0 0 1 0 0,0 0-1 0 0,0 1 0 0 0,0-1 0 0 0,0 0 0 0 0,0 0 0 0 0,0 0 0 0 0,0 0 0 0 0,0 0 0 0 0,0 0 0 0 0,-1 0 0 0 0,1 0 0 0 0,0 0 0 0 0,0 0 0 0 0,0 0 0 0 0,0 0 0 0 0,0 0 0 0 0,0 0 0 0 0,0 0 0 0 0,0 0 1 0 0,0 0-1 0 0,0 0 0 0 0,0 0 0 0 0,-1 0 0 0 0,1 0 0 0 0,0 0 0 0 0,0 0 0 0 0,0 0 0 0 0,0 0 0 0 0,0 0 0 0 0,0 0 0 0 0,0 0 0 0 0,0 0 0 0 0,0 0 0 0 0,0 0 0 0 0,0 0 0 0 0,0 0 0 0 0,-1 0 0 0 0,1 0 4 0 0,0 0-1 0 0,0 0 0 0 0,0 0 0 0 0,0-1 0 0 0,0 1 0 0 0,0 0 1 0 0,0 0-1 0 0,0 0 0 0 0,0 0 0 0 0,0 0 0 0 0,0 0 0 0 0,-1 0 1 0 0,1 0-1 0 0,0 0 0 0 0,0 0 0 0 0,0 0 0 0 0,0 0 0 0 0,0 0 1 0 0,0 0-1 0 0,0 0 0 0 0,0 0 0 0 0,0 0 0 0 0,-1 0 0 0 0,1 1 1 0 0,0-1-1 0 0,0 0 0 0 0,0 0 0 0 0,0 0 0 0 0,0 0 1 0 0,0 0-1 0 0,0 0 0 0 0,0 0 0 0 0,0 0 0 0 0,0 0 0 0 0,0 0 1 0 0,0 0-1 0 0,0 0 0 0 0,0 0 0 0 0,-1 0 0 0 0,1 0 0 0 0,0 1 1 0 0,0-1-1 0 0,0 0 0 0 0,0 0 0 0 0,0 0 0 0 0,0 0 0 0 0,0 0 1 0 0,0 0-1 0 0,0 0 0 0 0,0 0 0 0 0,0 0 0 0 0,0 0 0 0 0,0 1 1 0 0,0-1-1 0 0,0 0 0 0 0,0 0 0 0 0,0 0 0 0 0,7-8-193 0 0,-7 8 210 0 0,1-1 1 0 0,-1 1-1 0 0,1 0 1 0 0,-1 0-1 0 0,0-1 0 0 0,1 1 1 0 0,-1 0-1 0 0,1-1 1 0 0,-1 1-1 0 0,1 0 1 0 0,-1-1-1 0 0,0 1 1 0 0,1 0-1 0 0,-1-1 1 0 0,0 1-1 0 0,1-1 0 0 0,-1 1 1 0 0,0-1-1 0 0,0 1 1 0 0,1-1-1 0 0,-1 1 1 0 0,0-1-1 0 0,0 1 1 0 0,0-1-18 0 0,0 1-3 0 0,0 0 1 0 0,0 0-1 0 0,0 0 1 0 0,0 0-1 0 0,0 0 0 0 0,0 0 1 0 0,0 0-1 0 0,0 0 1 0 0,0 0-1 0 0,0-1 1 0 0,0 1-1 0 0,1 0 1 0 0,-1 0-1 0 0,0 0 1 0 0,0 0-1 0 0,0 0 1 0 0,0 0-1 0 0,0 0 1 0 0,0 0-1 0 0,0 0 1 0 0,0 0-1 0 0,0 0 1 0 0,0 0-1 0 0,0 0 1 0 0,0 0-1 0 0,0 0 1 0 0,0 0-1 0 0,0 0 1 0 0,0 0-1 0 0,1 0 1 0 0,-1 0-1 0 0,0 0 1 0 0,0 0-1 0 0,0 0 1 0 0,0 0-1 0 0,0 0 1 0 0,0 0-1 0 0,0 0 1 0 0,0 0-1 0 0,0 0 1 0 0,0 0-1 0 0,0 0 1 0 0,0 0-1 0 0,0 0 1 0 0,0 0-1 0 0,0 0 1 0 0,1 0 2 0 0,-1 0-3 0 0,0 0 0 0 0,0 0 1 0 0,0 1-1 0 0,0-1 0 0 0,0 0 0 0 0,0 0 0 0 0,0 0 1 0 0,0 0-1 0 0,0 0 0 0 0,0 0 0 0 0,1 0 1 0 0,-1 0-1 0 0,0 0 0 0 0,0 0 0 0 0,0 0 1 0 0,0 0-1 0 0,0 0 0 0 0,0 0 0 0 0,0 0 0 0 0,0 0 1 0 0,0 0-1 0 0,1 0 0 0 0,-1 0 0 0 0,0 0 1 0 0,0-1-1 0 0,0 1 0 0 0,0 0 0 0 0,0 0 1 0 0,0 0-1 0 0,0 0 0 0 0,0 0 0 0 0,0 0 1 0 0,0 0-1 0 0,0 0 0 0 0,1 0 0 0 0,-1 0 0 0 0,0 0 1 0 0,0 0-1 0 0,0 0 0 0 0,0-1 0 0 0,0 1 1 0 0,0 0-1 0 0,0 0 0 0 0,0 0 0 0 0,0 0 1 0 0,0 0-1 0 0,0 0 0 0 0,0 0 0 0 0,0 0 1 0 0,0 0-1 0 0,0-1 3 0 0,0 1 1 0 0,0-1-1 0 0,0 1 1 0 0,0-1 0 0 0,0 1 0 0 0,0-1 0 0 0,1 1-1 0 0,-1-1 1 0 0,0 1 0 0 0,0-1 0 0 0,0 1 0 0 0,1-1 0 0 0,-1 1-1 0 0,0-1 1 0 0,1 1-1 0 0,-1-1 1 0 0,0 1 0 0 0,0 0 0 0 0,0 0 0 0 0,1 0 0 0 0,-1 0 0 0 0,0 0 0 0 0,0 0 0 0 0,0-1 0 0 0,0 1 0 0 0,0 0 0 0 0,0 0 0 0 0,1 0 0 0 0,-1 0 0 0 0,0 0 0 0 0,0 0 0 0 0,0 0 0 0 0,0 0 0 0 0,1 0 0 0 0,-1 0 0 0 0,0 0 0 0 0,0 0 0 0 0,0 0 0 0 0,0 0 0 0 0,1 0 0 0 0,-1 0 0 0 0,0 0 0 0 0,0 0 0 0 0,0 0 0 0 0,0 0 0 0 0,1 0 0 0 0,-1 0 0 0 0,0 0 0 0 0,0 0 0 0 0,0 0 0 0 0,0 0 0 0 0,1 0 0 0 0,-1 1 0 0 0,0-1 0 0 0,0 0 0 0 0,0 0-2 0 0,0 0 3 0 0,0 0-1 0 0,0 0 0 0 0,1 1 0 0 0,-1-1 1 0 0,0 0-1 0 0,0 0 0 0 0,0 0 0 0 0,0 0 0 0 0,1 0 1 0 0,-1 1-1 0 0,0-1 0 0 0,0 0 0 0 0,0 0 1 0 0,0 0-1 0 0,1 0 0 0 0,-1 0 0 0 0,0 0 0 0 0,0 0 1 0 0,0 0-1 0 0,1 0 0 0 0,-1 0 0 0 0,0 0 1 0 0,0 0-1 0 0,0 0 0 0 0,1 0 0 0 0,-1 0 0 0 0,0 0 0 0 0,1 3 99 0 0,-1-3-103 0 0,0 0 0 0 0,0 0 0 0 0,0 0 1 0 0,0 0-1 0 0,0 0 0 0 0,0 0 0 0 0,0 0 0 0 0,0 0 1 0 0,0 0-1 0 0,0 1 0 0 0,0-1 0 0 0,0 0 0 0 0,0 0 0 0 0,0 0 1 0 0,0 0-1 0 0,0 0 0 0 0,0 0 0 0 0,0 0 0 0 0,0 0 1 0 0,0 0-1 0 0,0 0 0 0 0,0 0 0 0 0,0 0 0 0 0,0 0 1 0 0,0 0-1 0 0,0 0 0 0 0,0 0 0 0 0,0 0 0 0 0,0 0 0 0 0,0 0 1 0 0,0 0-1 0 0,0 0 0 0 0,1 0 0 0 0,-1 0 0 0 0,0 0 1 0 0,0 0-1 0 0,0 0 0 0 0,0 0 0 0 0,0 0 0 0 0,0 0 1 0 0,0 0-1 0 0,0 0 0 0 0,0 0 0 0 0,0 0 0 0 0,0 0 0 0 0,0 0 1 0 0,0 0-1 0 0,0 0 0 0 0,0 0 0 0 0,0 0 0 0 0,0 0 1 0 0,0 0-1 0 0,1 0 0 0 0,-1 0 0 0 0,0 0 3 0 0,4-2-43 0 0,1-1 62 0 0,-4 3-17 0 0,-1 0 0 0 0,0 0 0 0 0,0 0 0 0 0,0 0 0 0 0,0 0 0 0 0,0 0 0 0 0,0 0-1 0 0,1 0 1 0 0,-1 0 0 0 0,0 0 0 0 0,0 0 0 0 0,0 0 0 0 0,0 0 0 0 0,0 0 0 0 0,0 0 0 0 0,1 0 0 0 0,-1 0 0 0 0,0 0-1 0 0,0 0 1 0 0,0 0 0 0 0,0-1 0 0 0,0 1 0 0 0,0 0 0 0 0,0 0 0 0 0,1 0 0 0 0,-1 0 0 0 0,0 0 0 0 0,0 0 0 0 0,0 0 0 0 0,0 0-1 0 0,0-1 1 0 0,0 1 0 0 0,0 0 0 0 0,0 0-2 0 0,-2 4 81 0 0,2-3-81 0 0,0-1 0 0 0,-1 0 0 0 0,1 0 1 0 0,0 1-1 0 0,0-1 0 0 0,0 0 0 0 0,0 0 1 0 0,-1 1-1 0 0,1-1 0 0 0,0 0 0 0 0,0 0 1 0 0,-1 0-1 0 0,1 0 0 0 0,0 1 1 0 0,0-1-1 0 0,0 0 0 0 0,-1 0 0 0 0,1 0 1 0 0,0 0-1 0 0,-1 0 7 0 0,1 1 1 0 0,-1-1-1 0 0,1 0 1 0 0,-1 0-1 0 0,1 1 1 0 0,0-1-1 0 0,-1 0 1 0 0,1 1-1 0 0,-1-1 1 0 0,1 0-1 0 0,0 1 1 0 0,-1-1-1 0 0,1 0 1 0 0,0 1-1 0 0,0-1 1 0 0,-1 1-8 0 0,0 1-38 0 0,0-1 0 0 0,0 1 0 0 0,0 0-1 0 0,0-1 1 0 0,-1 0 0 0 0,0 2 38 0 0,-4 2 124 0 0,6-5-123 0 0,0 0 0 0 0,0 0 0 0 0,0 0 1 0 0,0 0-1 0 0,0 0 0 0 0,0 0 1 0 0,0 0-1 0 0,0 0 0 0 0,0 0 1 0 0,0 0-1 0 0,0 0 0 0 0,0 0 1 0 0,0 0-1 0 0,0 0 0 0 0,0 0 1 0 0,0 0-1 0 0,1 0 0 0 0,-1 0 1 0 0,0 0-1 0 0,0 0 0 0 0,0 0 1 0 0,0 0-1 0 0,0 0 0 0 0,0 0 1 0 0,0 0-1 0 0,0 0 0 0 0,0 0 0 0 0,0 0 1 0 0,0 0-1 0 0,0 0 0 0 0,0 0 1 0 0,0 0-1 0 0,0 0 0 0 0,0 0 1 0 0,0 0-1 0 0,0 0 0 0 0,0 0 1 0 0,0 1-1 0 0,0-1 0 0 0,0 0 1 0 0,0 0-1 0 0,1 0 0 0 0,-1 0 1 0 0,0 0-1 0 0,0 0 0 0 0,0 0 1 0 0,0 0-1 0 0,0 0 0 0 0,0 0 1 0 0,0 0-1 0 0,0 0 0 0 0,0 0 0 0 0,0 0 1 0 0,0 0-1 0 0,0 0 0 0 0,0 0 1 0 0,0 0-1 0 0,0 1 0 0 0,-1-1 1 0 0,1 0-1 0 0,0 0 0 0 0,0 0 1 0 0,0 0-1 0 0,0 0 0 0 0,0 0 1 0 0,0 0-1 0 0,0 0 0 0 0,0 0-1 0 0,0 1-35 0 0,1-3-42 0 0,-1 3 100 0 0,0 0-1 0 0,0 0 1 0 0,0 1 0 0 0,0-1 0 0 0,0 0-1 0 0,1 0 1 0 0,-1 1 0 0 0,0-1 0 0 0,0 0-1 0 0,1 0 1 0 0,-1 0 0 0 0,1 0 0 0 0,-1 1-1 0 0,1-1 1 0 0,0 0 0 0 0,-1 0 0 0 0,1 0-23 0 0,1 2-59 0 0,-2-2 66 0 0,0-1 1 0 0,0 0 0 0 0,0 0-1 0 0,1 0 1 0 0,-1 0-1 0 0,0 1 1 0 0,0-1 0 0 0,0 0-1 0 0,0 0 1 0 0,0 0 0 0 0,0 1-1 0 0,0-1 1 0 0,0 0 0 0 0,1 0-1 0 0,-1 0 1 0 0,0 0 0 0 0,0 0-1 0 0,0 0 1 0 0,0 1 0 0 0,1-1-1 0 0,-1 0 1 0 0,0 0 0 0 0,0 0-1 0 0,0 0 1 0 0,0 0 0 0 0,1 0-1 0 0,-1 0 1 0 0,0 0 0 0 0,0 0-1 0 0,0 0 1 0 0,1 0 0 0 0,-1 0-1 0 0,0 0 1 0 0,0 0-8 0 0,0 0-3 0 0,1 0-1 0 0,-1 1 1 0 0,0-1-1 0 0,0 0 1 0 0,1 0 0 0 0,-1 0-1 0 0,0 0 1 0 0,0 0-1 0 0,1 0 1 0 0,-1 1 0 0 0,0-1-1 0 0,0 0 1 0 0,0 0 0 0 0,1 0-1 0 0,-1 0 1 0 0,0 1-1 0 0,0-1 1 0 0,0 0 0 0 0,0 0-1 0 0,0 1 1 0 0,1-1-1 0 0,-1 0 1 0 0,0 0 0 0 0,0 1-1 0 0,0-1 1 0 0,0 0-1 0 0,0 0 1 0 0,0 1 0 0 0,0-1-1 0 0,0 0 4 0 0,2 9 254 0 0,2 13-337 0 0,4-12 285 0 0,-5 3-154 0 0,-2-11-61 0 0,0 1 1 0 0,-1 0 0 0 0,1 0 0 0 0,-1-1 0 0 0,1 1-1 0 0,-1 1 13 0 0,9-2-50 0 0,-7 0 97 0 0,-2-2-36 0 0,0 0-1 0 0,0 0 1 0 0,0 0 0 0 0,0 0-1 0 0,1 1 1 0 0,-1-1-1 0 0,0 0 1 0 0,0 0-1 0 0,0 0 1 0 0,0 0 0 0 0,0 0-1 0 0,0 0 1 0 0,0 0-1 0 0,1 0 1 0 0,-1 0-1 0 0,0 0 1 0 0,0 0-1 0 0,0 0 1 0 0,0 0 0 0 0,0 0-1 0 0,0 0 1 0 0,1 0-1 0 0,-1 0 1 0 0,0 0-1 0 0,0 0 1 0 0,0 0 0 0 0,0 0-1 0 0,0 0 1 0 0,0 0-1 0 0,0 0 1 0 0,1 0-1 0 0,-1 0 1 0 0,0 0 0 0 0,0 0-1 0 0,0 0 1 0 0,0 0-1 0 0,0 0 1 0 0,0-1-1 0 0,0 1-10 0 0,1 0-7 0 0,-1 0-2 0 0,1 0 1 0 0,-1 0 0 0 0,0 0-1 0 0,0 0 1 0 0,1 0 0 0 0,-1 0-1 0 0,0 0 1 0 0,0 1-1 0 0,1-1 1 0 0,-1 0 0 0 0,0 0-1 0 0,0 0 1 0 0,0 0 0 0 0,1 0-1 0 0,-1 1 1 0 0,0-1-1 0 0,0 0 1 0 0,0 0 0 0 0,0 0-1 0 0,1 0 1 0 0,-1 1 0 0 0,0-1-1 0 0,0 0 1 0 0,0 0-1 0 0,0 1 1 0 0,0-1 0 0 0,0 0 8 0 0,3 8 238 0 0,-2-9-226 0 0,0 3-32 0 0,2 2-23 0 0,-3-4 47 0 0,0 0 0 0 0,0 0 0 0 0,0 0 0 0 0,0 0 0 0 0,1 0 0 0 0,-1 0 0 0 0,0 0 0 0 0,0-1 0 0 0,0 1 0 0 0,1 0 0 0 0,-1 0 0 0 0,0 0 0 0 0,0 0 0 0 0,0 0 0 0 0,1 0 0 0 0,-1 0 0 0 0,0 0 0 0 0,0 0 0 0 0,0 0 0 0 0,1 0 0 0 0,-1 0 0 0 0,0 0 0 0 0,0 0 0 0 0,0 0 0 0 0,1 1 0 0 0,-1-1 0 0 0,0 0 0 0 0,0 0 0 0 0,0 0 0 0 0,1 0 0 0 0,-1 0 0 0 0,0 0 0 0 0,0 0 0 0 0,0 1 0 0 0,0-1 0 0 0,0 0 0 0 0,1 0 0 0 0,-1 0-1 0 0,0 0 1 0 0,0 1 0 0 0,0-1 0 0 0,0 0 0 0 0,0 0 0 0 0,0 0 0 0 0,0 1 0 0 0,0-1 0 0 0,0 0 0 0 0,0 0-4 0 0,4 6 77 0 0,-2-1-70 0 0,-2-5-10 0 0,0 1 0 0 0,1-1 0 0 0,-1 0 0 0 0,0 0 0 0 0,0 1 0 0 0,0-1 0 0 0,0 0 0 0 0,0 0 0 0 0,0 1 0 0 0,1-1 0 0 0,-1 0 1 0 0,0 0-1 0 0,0 1 0 0 0,0-1 0 0 0,1 0 0 0 0,-1 0 0 0 0,0 0 0 0 0,0 0 0 0 0,1 1 0 0 0,-1-1 0 0 0,0 0 0 0 0,0 0 0 0 0,1 0 0 0 0,-1 0 0 0 0,0 0 3 0 0,5 8 71 0 0,-4-7-44 0 0,0 0 0 0 0,0 0 0 0 0,0 0-1 0 0,0 0 1 0 0,0 1 0 0 0,0-1 0 0 0,0 0 0 0 0,0 1-27 0 0,3 5-192 0 0,-1-3 129 0 0,-2-3 73 0 0,-1 0 0 0 0,1-1 0 0 0,-1 1 0 0 0,1 0 0 0 0,-1-1 0 0 0,0 1 0 0 0,1 0 0 0 0,-1-1 0 0 0,0 1 0 0 0,0 0 0 0 0,1 0-10 0 0,-1 0 2 0 0,0-1 1 0 0,0 1 0 0 0,1-1 0 0 0,-1 1 0 0 0,0-1 0 0 0,1 1 0 0 0,-1-1 0 0 0,1 1 0 0 0,-1-1 0 0 0,0 1 0 0 0,1-1 0 0 0,0 1-3 0 0,4 5 115 0 0,-4-3-207 0 0,-1-2 92 0 0,0 0 0 0 0,1 0 0 0 0,-1 0 0 0 0,0 0 1 0 0,1 0-1 0 0,-1 0 0 0 0,1 0 0 0 0,0 0 0 0 0,-1 0 1 0 0,1 0-1 0 0,0-1 0 0 0,-1 1 0 0 0,1 0 0 0 0,0 0 0 0 0,0-1 1 0 0,0 1-1 0 0,0 0 0 0 0,0-1 4 0 0,-1 1 0 0 0,1 0 0 0 0,0-1 1 0 0,-1 1-1 0 0,1 0 0 0 0,-1 0 0 0 0,1-1 0 0 0,-1 1 1 0 0,1 0-1 0 0,-1 0 0 0 0,1 0 0 0 0,-1 0 0 0 0,0 0 1 0 0,1 0-1 0 0,-1-1 0 0 0,0 1 0 0 0,0 0 0 0 0,0 0 1 0 0,0 0-5 0 0,0 1 18 0 0,1-1 1 0 0,-1 0-1 0 0,0 0 1 0 0,1 1-1 0 0,-1-1 1 0 0,1 0-1 0 0,-1 0 1 0 0,1 1-19 0 0,3 5-102 0 0,-4-6 103 0 0,0-1 1 0 0,0 0 0 0 0,1 1-1 0 0,-1-1 1 0 0,0 0-1 0 0,0 1 1 0 0,0-1-1 0 0,0 0 1 0 0,0 1-1 0 0,0-1 1 0 0,0 0 0 0 0,0 1-1 0 0,0-1 1 0 0,0 0-1 0 0,0 1 1 0 0,0-1-1 0 0,0 0 1 0 0,0 1-1 0 0,0-1 1 0 0,0 1 0 0 0,0-1-2 0 0,7 10-76 0 0,-2 1 5 0 0,-4-10 72 0 0,-1 0 0 0 0,1 0 0 0 0,-1 0 0 0 0,1 1 0 0 0,-1-1 0 0 0,0 0 0 0 0,1 0 0 0 0,-1 0 0 0 0,0 2-1 0 0,3 4-108 0 0,-3-6 113 0 0,0-1 0 0 0,1 1 0 0 0,-1 0 0 0 0,0-1 0 0 0,1 1 0 0 0,-1 0 0 0 0,0-1 1 0 0,0 1-1 0 0,0 0 0 0 0,0 0 0 0 0,0-1 0 0 0,0 1 0 0 0,0 0 0 0 0,0 0-5 0 0,0-1 8 0 0,0 1 0 0 0,0 0 1 0 0,0-1-1 0 0,0 1 0 0 0,0 0 0 0 0,0-1 1 0 0,0 1-1 0 0,0-1 0 0 0,0 1 0 0 0,0 0 1 0 0,1-1-1 0 0,-1 1 0 0 0,0 0-8 0 0,2 6 210 0 0,-2-6-203 0 0,0-1-1 0 0,0 1 0 0 0,0-1 1 0 0,1 0-1 0 0,-1 1 0 0 0,0-1 1 0 0,0 1-1 0 0,1-1 0 0 0,-1 0 1 0 0,0 1-1 0 0,1-1 0 0 0,-1 0 1 0 0,0 1-1 0 0,1-1 0 0 0,-1 0 1 0 0,0 1-1 0 0,1-1 0 0 0,-1 0 1 0 0,1 0-1 0 0,-1 0 0 0 0,1 1-6 0 0,-1-1-21 0 0,1 0-1 0 0,0 1 0 0 0,-1-1 1 0 0,1 0-1 0 0,-1 1 0 0 0,1-1 1 0 0,0 1-1 0 0,-1-1 0 0 0,1 1 1 0 0,-1-1-1 0 0,0 1 1 0 0,1 0 21 0 0,1 5 6 0 0,-2-5 2 0 0,1 1-1 0 0,-1-1 1 0 0,1 1 0 0 0,0-1 0 0 0,-1 1 0 0 0,1-1-1 0 0,0 0 1 0 0,0 1 0 0 0,0-1 0 0 0,0 0 0 0 0,0 1-8 0 0,3 0-54 0 0,1 1 138 0 0,-2 0-56 0 0,0 0-44 0 0,-3-3 15 0 0,0 1 0 0 0,1-1 0 0 0,-1 1 0 0 0,0-1 0 0 0,0 1 0 0 0,1-1 0 0 0,-1 1 0 0 0,0-1 0 0 0,1 0 0 0 0,-1 1 0 0 0,1-1 0 0 0,-1 1 0 0 0,0-1 0 0 0,1 0 0 0 0,-1 1-1 0 0,1-1 2 0 0,-1 0 1 0 0,1 0-4 0 0,-1 1 0 0 0,0-1-1 0 0,0 1 1 0 0,0-1-1 0 0,0 0 1 0 0,0 1 0 0 0,0-1-1 0 0,0 1 1 0 0,0-1 0 0 0,1 0-1 0 0,-1 1 1 0 0,0-1 0 0 0,-1 1-1 0 0,1-1 1 0 0,0 0 0 0 0,0 1-1 0 0,0-1 4 0 0,0 4-44 0 0,4 4 0 0 0,0-2-51 0 0,-4-6 96 0 0,0 1 0 0 0,0-1 0 0 0,0 0-1 0 0,0 0 1 0 0,0 0 0 0 0,0 0 0 0 0,0 0 0 0 0,0 0-1 0 0,0 1 1 0 0,0-1 0 0 0,0 0 0 0 0,0 0 0 0 0,1 0-1 0 0,-1 0 1 0 0,0 0 0 0 0,0 0 0 0 0,0 0 0 0 0,0 0-1 0 0,0 1 1 0 0,0-1 0 0 0,0 0 0 0 0,0 0-1 0 0,0 0 1 0 0,1 0 0 0 0,-1 0 0 0 0,0 0 0 0 0,0 0-1 0 0,0 0 1 0 0,0 0 0 0 0,0 0 0 0 0,0 0 0 0 0,0 0-1 0 0,1 0 1 0 0,-1 0 0 0 0,0 0 0 0 0,0 0 0 0 0,0 0-1 0 0,0 0 1 0 0,0 0 0 0 0,0 0 0 0 0,1 0 0 0 0,-1 0-1 0 0,0 0 1 0 0,0 0 0 0 0,0 0 0 0 0,0 0 0 0 0,0 0-1 0 0,0 0 1 0 0,1 0 0 0 0,-1 0 0 0 0,0 0 0 0 0,0 0-1 0 0,0 0 1 0 0,0 0 0 0 0,0-1 0 0 0,0 1 0 0 0,0 0-1 0 0,5 11-96 0 0,1-5-274 0 0,0 3 554 0 0,-5-8-161 0 0,1 3 53 0 0,-2-4-81 0 0,0 0-1 0 0,0 0 1 0 0,0 0 0 0 0,0 0-1 0 0,0 0 1 0 0,0 0 0 0 0,0 0-1 0 0,0 0 1 0 0,0 0 0 0 0,0 0-1 0 0,1 0 1 0 0,-1 0 0 0 0,0 0 0 0 0,0 0-1 0 0,0 0 1 0 0,0 0 0 0 0,0 0-1 0 0,0 0 1 0 0,0 0 0 0 0,0 0-1 0 0,0 0 1 0 0,0 0 0 0 0,0 0-1 0 0,0 0 1 0 0,0 0 0 0 0,1 0-1 0 0,-1 0 1 0 0,0 0 0 0 0,0 0 0 0 0,0 0-1 0 0,0 0 1 0 0,0 0 0 0 0,0 0-1 0 0,0 0 1 0 0,0 0 0 0 0,0 0-1 0 0,0 0 1 0 0,0 0 0 0 0,0-1-1 0 0,0 1 1 0 0,0 0 0 0 0,0 0-1 0 0,0 0 1 0 0,0 0 0 0 0,0 0 0 0 0,0 0-1 0 0,0 0 1 0 0,0 0 0 0 0,0 0-1 0 0,1 0 1 0 0,-1 0 0 0 0,0 0-1 0 0,0 0 1 0 0,0-1 0 0 0,0 1-1 0 0,0 0 1 0 0,-1 0 0 0 0,1 0-1 0 0,0 0 1 0 0,0 0 5 0 0,6 7 75 0 0,-6-7-82 0 0,0 0 1 0 0,0 0 0 0 0,1 1 0 0 0,-1-1-1 0 0,0 0 1 0 0,0 0 0 0 0,0 1-1 0 0,1-1 1 0 0,-1 0 0 0 0,0 1-1 0 0,0-1 1 0 0,0 0 0 0 0,0 1 0 0 0,0-1-1 0 0,0 0 1 0 0,0 1 0 0 0,0-1-1 0 0,0 0 1 0 0,0 1 0 0 0,0-1 0 0 0,0 0-1 0 0,0 1 1 0 0,0-1 0 0 0,0 1 6 0 0,0-1-3 0 0,0 0 0 0 0,0 0 0 0 0,0 1 0 0 0,0-1 0 0 0,0 0 0 0 0,0 1 0 0 0,0-1 0 0 0,0 0 0 0 0,0 1 0 0 0,0-1 0 0 0,0 0 0 0 0,0 1 0 0 0,0-1 0 0 0,1 0 0 0 0,-1 0 0 0 0,0 1 0 0 0,0-1 0 0 0,0 0 0 0 0,0 1 3 0 0,1-1 49 0 0,-1 0-58 0 0,1 0-1 0 0,-1 0 1 0 0,0 0-1 0 0,1 0 1 0 0,-1 1-1 0 0,0-1 1 0 0,1 0-1 0 0,-1 0 1 0 0,0 0-1 0 0,1 1 1 0 0,-1-1-1 0 0,0 0 1 0 0,0 0-1 0 0,1 1 1 0 0,-1-1-1 0 0,0 0 1 0 0,0 1 0 0 0,0-1-1 0 0,1 0 10 0 0,1 3 107 0 0,-1-2-99 0 0,-1-1-1 0 0,1 1 1 0 0,-1-1 0 0 0,1 1 0 0 0,-1-1 0 0 0,1 1 0 0 0,-1 0 0 0 0,0-1 0 0 0,1 1 0 0 0,-1 0 0 0 0,0-1 0 0 0,0 1 0 0 0,1 0 0 0 0,-1-1-1 0 0,0 1-7 0 0,3 6-336 0 0,-2-7 324 0 0,-1 1 0 0 0,0-1 0 0 0,1 1 0 0 0,-1-1 0 0 0,0 1 0 0 0,0-1 0 0 0,1 1 0 0 0,-1-1 0 0 0,0 1 0 0 0,0-1 0 0 0,0 1 0 0 0,0 0 0 0 0,1-1 0 0 0,-1 1 12 0 0,6 6-114 0 0,-6-7 116 0 0,0 0 0 0 0,0 0 0 0 0,0 0 0 0 0,0 0 1 0 0,0 0-1 0 0,0 1 0 0 0,0-1 0 0 0,0 0 0 0 0,0 0 1 0 0,0 0-1 0 0,0 0 0 0 0,0 0 0 0 0,0 0 1 0 0,0 0-1 0 0,0 0 0 0 0,0 0 0 0 0,0 0 0 0 0,0 0 1 0 0,0 0-1 0 0,0 0 0 0 0,0 0 0 0 0,0 0 0 0 0,0 1 1 0 0,0-1-1 0 0,1 0 0 0 0,-1 0 0 0 0,0 0 0 0 0,0 0 1 0 0,0 0-1 0 0,0 0 0 0 0,0 0 0 0 0,0 0 0 0 0,0 0 1 0 0,0 0-1 0 0,0 0 0 0 0,0 0 0 0 0,0 0 0 0 0,1 0 1 0 0,-1 0-1 0 0,0 0 0 0 0,0 0 0 0 0,0 0 1 0 0,0 0-4 0 0,2 1 29 0 0,-2-1-36 0 0,0 0 0 0 0,0 0 0 0 0,0 1-1 0 0,0-1 1 0 0,0 0 0 0 0,0 0 0 0 0,0 1-1 0 0,0-1 1 0 0,0 0 0 0 0,0 0 0 0 0,1 0 0 0 0,-1 1-1 0 0,0-1 1 0 0,0 0 0 0 0,0 0 0 0 0,0 0-1 0 0,0 0 1 0 0,1 1 0 0 0,-1-1 0 0 0,0 0-1 0 0,0 0 1 0 0,0 0 0 0 0,1 0 0 0 0,-1 0-1 0 0,0 1 1 0 0,0-1 0 0 0,1 0 8 0 0,3-3-397 0 0,-3 2 309 0 0,2-3 40 0 0,0 0-1 0 0,-1 1 1 0 0,1-1-1 0 0,-1 0 1 0 0,2-2 48 0 0,4-2 164 0 0,-6 4-131 0 0,0 0 0 0 0,1 0 0 0 0,-1 1 0 0 0,2-2-33 0 0,1-2 24 0 0,5-1-96 0 0,-6 3 50 0 0,7-11 145 0 0,-9 12-84 0 0,-2 4-10 0 0,1-1-1 0 0,-1 0 1 0 0,0 0-1 0 0,1 0 0 0 0,-1 1 1 0 0,1-1-1 0 0,-1 0 1 0 0,1 0-1 0 0,-1 1 1 0 0,1-1-1 0 0,0 0 1 0 0,-1 1-1 0 0,1-1 1 0 0,0 1-1 0 0,-1-1 0 0 0,1 1 1 0 0,1-1-29 0 0,14-10 121 0 0,-8 4-157 0 0,-4 6 136 0 0,-4 1-108 0 0,1 0 0 0 0,-1-1 0 0 0,1 1 0 0 0,-1 0 0 0 0,0 0 0 0 0,1 0 0 0 0,-1 0 0 0 0,0 0 0 0 0,1 0-1 0 0,-1-1 1 0 0,1 1 0 0 0,-1 0 0 0 0,0 0 0 0 0,1-1 0 0 0,-1 1 0 0 0,0 0 8 0 0,1-1 9 0 0,0 0 1 0 0,0 1-1 0 0,-1-1 1 0 0,1 1-1 0 0,0-1 1 0 0,0 1-1 0 0,0-1 1 0 0,0 1-1 0 0,0 0 0 0 0,0-1-9 0 0,0 1-10 0 0,0 0 0 0 0,0-1 1 0 0,0 1-1 0 0,0 0 0 0 0,0-1 0 0 0,-1 1 0 0 0,1-1 0 0 0,0 1 0 0 0,0-1 0 0 0,0 0 0 0 0,-1 1 0 0 0,2-2 10 0 0,-2 2 7 0 0,1-1 0 0 0,-1 0 1 0 0,1 1-1 0 0,0-1 1 0 0,0 0-1 0 0,-1 1 0 0 0,1-1 1 0 0,0 1-1 0 0,0-1 1 0 0,0 1-1 0 0,0-1 0 0 0,-1 1 1 0 0,1 0-1 0 0,0-1 1 0 0,0 1-1 0 0,0 0 0 0 0,0 0 1 0 0,0 0-1 0 0,0 0 1 0 0,0 0-8 0 0,0 0-3 0 0,1-1 1 0 0,-1 1 0 0 0,0 0-1 0 0,0 0 1 0 0,1-1 0 0 0,-1 1-1 0 0,0-1 1 0 0,1 1 2 0 0,4-3-29 0 0,-4 3 22 0 0,0 0 1 0 0,0-1 0 0 0,0 1 0 0 0,0 0 0 0 0,0 1-1 0 0,1-1 7 0 0,3 0-56 0 0,-6 0 73 0 0,1 0 0 0 0,0 1 0 0 0,0-1 0 0 0,-1 0 0 0 0,1 0-1 0 0,0 0 1 0 0,0 0 0 0 0,-1 1 0 0 0,1-1 0 0 0,0 0 0 0 0,-1 1-1 0 0,1-1-16 0 0,-1 1-5 0 0,1-1 0 0 0,-1 0 0 0 0,1 0 0 0 0,-1 0 0 0 0,0 1 0 0 0,1-1-1 0 0,-1 0 1 0 0,1 0 0 0 0,-1 0 0 0 0,0 0 0 0 0,1 0 0 0 0,-1 0-1 0 0,1 0 1 0 0,-1 1 0 0 0,1-1 0 0 0,-1-1 0 0 0,1 1 0 0 0,-1 0-1 0 0,0 0 1 0 0,1 0 0 0 0,-1 0 0 0 0,1 0 0 0 0,-1 0 0 0 0,0 0-1 0 0,1-1 1 0 0,-1 1 5 0 0,5-2-12 0 0,-1-1 0 0 0,1 1 0 0 0,2-4 12 0 0,-6 6-6 0 0,-1 0 0 0 0,1-1-1 0 0,-1 1 1 0 0,1 0 0 0 0,-1 0 0 0 0,1 0-1 0 0,-1 0 1 0 0,1-1 0 0 0,-1 1 0 0 0,1 0-1 0 0,-1 0 1 0 0,1 0 0 0 0,-1 0-1 0 0,1 0 1 0 0,-1 0 0 0 0,1 0 0 0 0,-1 1-1 0 0,1-1 1 0 0,0 0 6 0 0,-1 0 2 0 0,0 0-1 0 0,1 0 1 0 0,-1 0-1 0 0,0 0 1 0 0,0 0-1 0 0,0 0 1 0 0,1 0-1 0 0,-1 0 1 0 0,0 1-1 0 0,0-1 1 0 0,0 0-1 0 0,0 0 1 0 0,1 0-1 0 0,-1 0 1 0 0,0 0-1 0 0,0 0 1 0 0,0 1-1 0 0,0-1 1 0 0,1 0-1 0 0,-1 0 1 0 0,0 0-1 0 0,0 0 1 0 0,0 1-1 0 0,0-1 1 0 0,0 0-1 0 0,0 0 1 0 0,0 0-1 0 0,0 1 1 0 0,0-1-1 0 0,0 0 1 0 0,1 0 0 0 0,-1 0-1 0 0,0 1 1 0 0,0-1-1 0 0,0 0 1 0 0,0 0-1 0 0,0 0 1 0 0,0 1-1 0 0,-1-1 1 0 0,1 0-2 0 0,0 0-8 0 0,0 0 0 0 0,0 1 0 0 0,0-1 0 0 0,-1 0 1 0 0,1 0-1 0 0,0 0 0 0 0,-1 0 0 0 0,1 0 0 0 0,0 0 0 0 0,0 1 1 0 0,-1-1-1 0 0,1 0 0 0 0,0 0 0 0 0,0 0 0 0 0,-1 0 1 0 0,1 0-1 0 0,0 0 0 0 0,-1 0 0 0 0,1 0 0 0 0,0 0 0 0 0,-1 0 9 0 0,1-1 6 0 0,0 1 0 0 0,-1 0 0 0 0,1 0 1 0 0,-1 0-1 0 0,1 0 0 0 0,-1 0 1 0 0,1 1-1 0 0,-1-1 0 0 0,1 0 0 0 0,0 0 1 0 0,-1 0-1 0 0,1 0 0 0 0,-1 0 1 0 0,1 1-1 0 0,-1-1-7 0 0,0 1-23 0 0,1-1 0 0 0,-1 1 0 0 0,0 0 0 0 0,0-1-1 0 0,0 1 1 0 0,0-1 0 0 0,0 1 0 0 0,0-1 0 0 0,-1 0 0 0 0,0 1 23 0 0,-9 3 10 0 0,4 1-25 0 0,-1-1 0 0 0,0 0 1 0 0,0 0-1 0 0,-1-1 0 0 0,1 0 1 0 0,-1 0-1 0 0,1-1 0 0 0,-2 0 15 0 0,7-1-32 0 0,1-1 31 0 0,1 0 1 0 0,0 0 0 0 0,-1 0-1 0 0,1 1 1 0 0,0-1 0 0 0,-1 0-1 0 0,1 1 1 0 0,0-1 0 0 0,0 1-1 0 0,0 0 1 0 0,-1-1 0 0 0,1 1-1 0 0,0 0 1 0 0,0 0 0 0 0,1-1-2 0 0,0 0 0 0 0,-1 0 0 0 0,1 0 1 0 0,0 1-1 0 0,0-1 0 0 0,0 0 0 0 0,0 0 1 0 0,0 0-1 0 0,0 0 0 0 0,0 0 0 0 0,0 0 0 0 0,0 0 1 0 0,-1 0-1 0 0,1 0 0 0 0,0 0 0 0 0,0 1 0 0 0,0-1 1 0 0,0 0-1 0 0,0 0 0 0 0,0 0 0 0 0,0 0 0 0 0,-1 0 1 0 0,1 0-1 0 0,0 0 0 0 0,0 0 0 0 0,0 0 0 0 0,0 0 1 0 0,0 0-1 0 0,-1 0 0 0 0,1 0 0 0 0,0 0 0 0 0,0 0 1 0 0,0 0-1 0 0,0 0 0 0 0,0 0 0 0 0,0-1 0 0 0,0 1 1 0 0,-1 0-1 0 0,1 0 0 0 0,0 0 0 0 0,0 0 0 0 0,0 0 1 0 0,0 0-1 0 0,0 0 0 0 0,0 0 0 0 0,0 0 0 0 0,-1-1 2 0 0,1 1 5 0 0,0 0-1 0 0,0 0 1 0 0,0 0-1 0 0,0 0 0 0 0,0 0 1 0 0,0-1-1 0 0,0 1 0 0 0,0 0 1 0 0,0 0-1 0 0,1 0 1 0 0,-1 0-1 0 0,0-1 0 0 0,0 1 1 0 0,0 0-1 0 0,0 0 0 0 0,0 0 1 0 0,0 0-1 0 0,0 0 0 0 0,0 0 1 0 0,0-1-1 0 0,0 1 1 0 0,0 0-1 0 0,1 0 0 0 0,-1 0 1 0 0,0 0-1 0 0,0 0 0 0 0,0 0 1 0 0,0 0-1 0 0,0 0 1 0 0,0-1-1 0 0,1 1 0 0 0,-1 0 1 0 0,0 0-1 0 0,0 0 0 0 0,0 0 1 0 0,0 0-1 0 0,1 0 0 0 0,-1 0 1 0 0,0 0-1 0 0,0 0 1 0 0,0 0-5 0 0,2-1 71 0 0,0 0 1 0 0,0 0 0 0 0,0 0 0 0 0,0 0-1 0 0,0 0 1 0 0,-1 0 0 0 0,1-1 0 0 0,0 1-1 0 0,-1-1 1 0 0,1 1-72 0 0,10-9 136 0 0,12-5-36 0 0,-21 14-115 0 0,-1 0 1 0 0,1 0-1 0 0,0 0 0 0 0,-1 0 1 0 0,1 0-1 0 0,0 1 0 0 0,0-1 1 0 0,2 1 14 0 0,0 0 63 0 0,-1 1 0 0 0,1-1 0 0 0,-1 1 0 0 0,2 1-63 0 0,10 1-220 0 0,-7 1 198 0 0,-8-4 21 0 0,-1 1 1 0 0,1-1-1 0 0,0 0 0 0 0,-1 1 0 0 0,1-1 1 0 0,-1 0-1 0 0,1 0 0 0 0,0 1 1 0 0,-1-1-1 0 0,1 0 0 0 0,0 0 0 0 0,-1 0 1 0 0,1 0-1 0 0,0 0 0 0 0,-1 0 1 0 0,1 0-1 0 0,0 0 0 0 0,-1 0 0 0 0,1 0 1 0 0,0 0 0 0 0,-1 0-5 0 0,1 0 0 0 0,-1 0 1 0 0,1 0-1 0 0,-1 0 0 0 0,0 0 0 0 0,1 0 1 0 0,-1 0-1 0 0,1 0 0 0 0,-1 0 0 0 0,1 0 1 0 0,-1 0-1 0 0,0 0 0 0 0,1 0 0 0 0,-1 1 1 0 0,1-1-1 0 0,-1 0 0 0 0,0 0 1 0 0,1 0-1 0 0,-1 1 0 0 0,0-1 0 0 0,1 0 1 0 0,-1 1-1 0 0,0-1 0 0 0,0 0 0 0 0,1 1 1 0 0,-1-1-1 0 0,0 0 0 0 0,0 1 5 0 0,1-1 6 0 0,-1 1-1 0 0,0-1 0 0 0,1 0 1 0 0,-1 1-1 0 0,1-1 0 0 0,-1 1 1 0 0,1-1-1 0 0,-1 0 1 0 0,1 1-1 0 0,-1-1 0 0 0,1 0 1 0 0,-1 0-1 0 0,1 1-5 0 0,6 0-37 0 0,-5-1 42 0 0,0 0-1 0 0,0 1 1 0 0,0-1-1 0 0,0 1 1 0 0,0 0 0 0 0,2 0-5 0 0,3 0-77 0 0,-6-1 81 0 0,-1 0-1 0 0,0 0 1 0 0,1 0-1 0 0,-1 0 1 0 0,1 0-1 0 0,-1 0 1 0 0,0 0-1 0 0,1 0 1 0 0,-1 0-1 0 0,0 0 1 0 0,1 1 0 0 0,-1-1-1 0 0,1 0 1 0 0,-1 0-1 0 0,0 0 1 0 0,1 0-1 0 0,-1 1 1 0 0,0-1-1 0 0,1 0 1 0 0,-1 0 0 0 0,0 1-1 0 0,1-1-3 0 0,-1 0 7 0 0,1 1 0 0 0,0-1 0 0 0,-1 1 0 0 0,1-1 0 0 0,0 0 0 0 0,-1 1 0 0 0,1-1 0 0 0,0 0 0 0 0,-1 0 0 0 0,1 0 0 0 0,0 0 0 0 0,0 0 0 0 0,-1 1 0 0 0,1-1 0 0 0,0 0 0 0 0,0-1 0 0 0,0 1-7 0 0,0 0-5 0 0,0 0 0 0 0,0 0 0 0 0,0 0 0 0 0,1 0 0 0 0,-1 0 0 0 0,0 1 0 0 0,0-1 0 0 0,0 0 0 0 0,0 1 0 0 0,0-1 0 0 0,0 0-1 0 0,0 1 1 0 0,1 0 5 0 0,-2-1 4 0 0,1 0 0 0 0,0 1-1 0 0,0-1 1 0 0,0 0 0 0 0,0 0-1 0 0,-1 0 1 0 0,1 0 0 0 0,0 0-1 0 0,0 0 1 0 0,0 0-1 0 0,0 0 1 0 0,0 0 0 0 0,-1 0-1 0 0,1 0 1 0 0,0 0 0 0 0,0-1-1 0 0,0 1 1 0 0,0 0-4 0 0,9-2-39 0 0,-10 2 44 0 0,1 0 0 0 0,-1 0 0 0 0,1 0 0 0 0,-1 1-1 0 0,0-1 1 0 0,1 0 0 0 0,-1 0 0 0 0,0 0 0 0 0,1 0 0 0 0,-1 1 0 0 0,0-1 0 0 0,1 0 0 0 0,-1 0 0 0 0,0 0-1 0 0,1 1 1 0 0,-1-1 0 0 0,0 0 0 0 0,0 1 0 0 0,1-1 0 0 0,-1 0 0 0 0,0 1 0 0 0,0-1 0 0 0,1 0-1 0 0,-1 1-4 0 0,1 2-26 0 0,0-1 26 0 0,0 0 0 0 0,0 0 0 0 0,1 0 0 0 0,-1 1 0 0 0,1-1 0 0 0,1 1 0 0 0,-2-2-2 0 0,0 0 0 0 0,1 0 0 0 0,-1 0 0 0 0,0 0 0 0 0,1-1 0 0 0,-1 1 0 0 0,1 0 0 0 0,-1-1 0 0 0,2 1 2 0 0,-2-1 0 0 0,0 0 0 0 0,0 1 0 0 0,0-1 0 0 0,0 0 1 0 0,0 1-1 0 0,0-1 0 0 0,0 1 0 0 0,0-1 0 0 0,0 1 1 0 0,0-1-1 0 0,0 1 0 0 0,0 0 0 0 0,-1-1 0 0 0,1 1 1 0 0,0 0-1 0 0,0 0 0 0 0,0 0 0 0 0,2 8 172 0 0,4 3-295 0 0,-7-11 128 0 0,1 0-1 0 0,-1 0 0 0 0,0-1 0 0 0,1 1 0 0 0,-1 0 0 0 0,1-1 0 0 0,-1 1 0 0 0,1 0 0 0 0,0-1 0 0 0,-1 1 0 0 0,1-1 1 0 0,0 1-1 0 0,-1-1 0 0 0,1 1 0 0 0,0-1 0 0 0,-1 0 0 0 0,1 1 0 0 0,0-1 0 0 0,0 0 0 0 0,0 0 0 0 0,-1 1 0 0 0,1-1 1 0 0,0 0-1 0 0,0 0 0 0 0,0 0 0 0 0,-1 0 0 0 0,1 0 0 0 0,0 0 0 0 0,0 0-4 0 0,0 0-9 0 0,-1 0 0 0 0,1 0-1 0 0,0 0 1 0 0,-1 0 0 0 0,1 0 0 0 0,0 0 0 0 0,-1 0-1 0 0,1 1 1 0 0,-1-1 0 0 0,1 0 0 0 0,0 0 0 0 0,-1 1-1 0 0,1-1 1 0 0,-1 0 0 0 0,1 1 0 0 0,-1-1 0 0 0,1 0-1 0 0,-1 1 1 0 0,1-1 0 0 0,-1 1 0 0 0,1 0 9 0 0,6 3 105 0 0,2 2-177 0 0,-9-5 73 0 0,1-1 1 0 0,0 1-1 0 0,-1-1 0 0 0,1 1 0 0 0,0-1 0 0 0,0 1 0 0 0,0-1 0 0 0,-1 1 0 0 0,1-1 0 0 0,0 1 1 0 0,0-1-1 0 0,0 0 0 0 0,0 0-1 0 0,3 0-12 0 0,-1 1 0 0 0,0-1 1 0 0,0 0-1 0 0,1 1 0 0 0,-1 0 12 0 0,1 2-40 0 0,-4-3 37 0 0,1 0 1 0 0,-1 1-1 0 0,1-1 0 0 0,-1 0 1 0 0,0 1-1 0 0,1-1 0 0 0,-1 0 1 0 0,1 1-1 0 0,-1-1 0 0 0,1 0 1 0 0,-1 0-1 0 0,1 0 0 0 0,-1 1 1 0 0,1-1-1 0 0,-1 0 0 0 0,1 0 1 0 0,-1 0-1 0 0,1 0 3 0 0,0 0 4 0 0,-1 0 1 0 0,1 0-1 0 0,0 1 0 0 0,0-1 0 0 0,0 0 0 0 0,-1 0 1 0 0,1 1-1 0 0,0-1 0 0 0,0 0 0 0 0,-1 1 1 0 0,1-1-1 0 0,0 1 0 0 0,-1-1 0 0 0,1 1-4 0 0,-1-1 4 0 0,1 1-1 0 0,-1-1 0 0 0,1 0 1 0 0,0 1-1 0 0,-1-1 0 0 0,1 1 1 0 0,-1-1-1 0 0,1 0 0 0 0,0 0 1 0 0,-1 1-1 0 0,1-1 0 0 0,0 0 1 0 0,-1 0-1 0 0,1 0 0 0 0,0 0 1 0 0,-1 0-1 0 0,1 0 0 0 0,0 0 1 0 0,0 0-4 0 0,0 0-1 0 0,0 0 0 0 0,-1 0 0 0 0,1 0 0 0 0,0 0 0 0 0,0 1 0 0 0,0-1 0 0 0,-1 0-1 0 0,1 0 1 0 0,0 1 0 0 0,0-1 0 0 0,-1 1 0 0 0,1-1 0 0 0,0 0 0 0 0,-1 1 0 0 0,1-1 0 0 0,0 1 0 0 0,-1 0 0 0 0,1-1 0 0 0,-1 1 0 0 0,1-1 0 0 0,-1 1 0 0 0,1 0 0 0 0,-1-1 0 0 0,1 1 1 0 0,1 2-76 0 0,-1 0 0 0 0,1 0 0 0 0,0 1 1 0 0,-1-1-1 0 0,1 1 76 0 0,-2-3-11 0 0,1 0 0 0 0,0 0 0 0 0,-1 0 0 0 0,1-1 1 0 0,0 1-1 0 0,-1 0 0 0 0,1-1 0 0 0,0 1 0 0 0,0 0 1 0 0,-1-1-1 0 0,1 1 0 0 0,0-1 0 0 0,0 1 0 0 0,0-1 0 0 0,0 0 1 0 0,0 1-1 0 0,0-1 0 0 0,1 0 11 0 0,-1 0-34 0 0,0 1-1 0 0,0-1 1 0 0,0-1 0 0 0,0 1-1 0 0,0 0 1 0 0,0 0 0 0 0,0 0 0 0 0,0 0-1 0 0,0-1 1 0 0,0 1 0 0 0,0 0-1 0 0,-1-1 1 0 0,1 1 0 0 0,1-1 34 0 0,-2 0-14 0 0,0 0 1 0 0,0 0-1 0 0,0 0 1 0 0,0 1-1 0 0,0-1 1 0 0,0 0-1 0 0,0 0 1 0 0,0 0-1 0 0,0 0 1 0 0,0 0-1 0 0,-1 0 1 0 0,1 0-1 0 0,0 0 1 0 0,0 0-1 0 0,-1 1 1 0 0,1-1-1 0 0,-1-1 14 0 0,-10-14-314 0 0,5 9 251 0 0,-1-2 99 0 0,-1 0 0 0 0,0 0 1 0 0,-3-1-37 0 0,3 2 43 0 0,0-1 1 0 0,0 0 0 0 0,-1-2-44 0 0,-25-38 386 0 0,-3 2 0 0 0,-16-15-386 0 0,40 48 43 0 0,6 6-10 0 0,0 0 0 0 0,0 1 0 0 0,-1 0-1 0 0,0 0 1 0 0,0 1 0 0 0,0 0 0 0 0,-1 0 0 0 0,-2 0-33 0 0,4 3 18 0 0,0-1 1 0 0,0 1 0 0 0,-1 0-1 0 0,1 1 1 0 0,-1 0 0 0 0,0 0-1 0 0,0 1 1 0 0,0-1 0 0 0,-1 2-19 0 0,-13 1 241 0 0,-15 2-241 0 0,12 0-24 0 0,21-3 19 0 0,-1 0-1 0 0,1 0 1 0 0,0-1 0 0 0,0 1-1 0 0,0-1 1 0 0,-3-1 5 0 0,-16-3 304 0 0,22 5-294 0 0,-1 0 0 0 0,1 1 0 0 0,-1-1-1 0 0,1 0 1 0 0,-1 1 0 0 0,1-1 0 0 0,-1 0 0 0 0,1 1-1 0 0,0 0 1 0 0,-1-1 0 0 0,1 1 0 0 0,0 0-1 0 0,-1 0 1 0 0,1 0 0 0 0,0 0 0 0 0,0 0 0 0 0,0 0-1 0 0,0 0 1 0 0,0 0 0 0 0,0 0 0 0 0,0 0 0 0 0,0 0-1 0 0,1 1 1 0 0,-2 0-10 0 0,0 2 39 0 0,0 1-1 0 0,0-1 0 0 0,0 1 1 0 0,0-1-1 0 0,1 1 1 0 0,-1 3-39 0 0,1-4-11 0 0,0-1 0 0 0,1 1 0 0 0,-1 0 0 0 0,1 0 0 0 0,0-1 0 0 0,0 1 0 0 0,0 0 0 0 0,1-1 0 0 0,-1 1 0 0 0,1 0 0 0 0,0-1 0 0 0,0 1 0 0 0,0-1 0 0 0,0 1 11 0 0,2-19-308 0 0,-4 5 305 0 0,1 0 0 0 0,-2 1-1 0 0,1-1 1 0 0,-1 1 0 0 0,-3-10 3 0 0,-1 2 92 0 0,-1 0 0 0 0,-6-11-92 0 0,13 27 10 0 0,-1 1 0 0 0,1-1-1 0 0,0 0 1 0 0,-1 1 0 0 0,1-1-1 0 0,-1 0 1 0 0,1 1 0 0 0,0-1 0 0 0,-1 1-1 0 0,1-1 1 0 0,-1 1 0 0 0,0-1-1 0 0,1 1 1 0 0,-1-1 0 0 0,1 1 0 0 0,-1 0-1 0 0,0-1 1 0 0,1 1 0 0 0,-1 0-1 0 0,0-1 1 0 0,1 1 0 0 0,-1 0 0 0 0,0 0-10 0 0,0 0-7 0 0,1 0 1 0 0,-1 0-1 0 0,0 0 1 0 0,1 1-1 0 0,-1-1 1 0 0,0 0-1 0 0,0 0 1 0 0,1 1-1 0 0,-1-1 1 0 0,1 1-1 0 0,-1-1 1 0 0,0 0 0 0 0,1 1-1 0 0,-1-1 1 0 0,1 1-1 0 0,-1-1 1 0 0,1 1-1 0 0,-1 0 1 0 0,1-1-1 0 0,-1 1 1 0 0,1-1-1 0 0,0 1 1 0 0,-1 0 6 0 0,-5 10 54 0 0,1 1 0 0 0,0 0 0 0 0,0 0 0 0 0,2 0-1 0 0,-1 1 1 0 0,1-1 0 0 0,0 10-54 0 0,1-4-30 0 0,2-16 25 0 0,0-1 1 0 0,0 0-1 0 0,0 0 0 0 0,0 0 1 0 0,0 0-1 0 0,0 0 1 0 0,1 0-1 0 0,-1 0 1 0 0,0 0-1 0 0,1 0 0 0 0,-1 0 1 0 0,0 0-1 0 0,1 0 1 0 0,0 1 4 0 0,0-2-15 0 0,1 1 1 0 0,-1-1-1 0 0,1 1 1 0 0,-1-1-1 0 0,1 1 1 0 0,-1-1-1 0 0,1 0 1 0 0,-1 0-1 0 0,1 0 15 0 0,2 0 49 0 0,-4 1-46 0 0,1-1-1 0 0,0 0 1 0 0,-1 0-1 0 0,1 0 1 0 0,0 0-1 0 0,-1-1 1 0 0,1 1-1 0 0,0 0 0 0 0,-1 0 1 0 0,1 0-1 0 0,0 0 1 0 0,-1-1-1 0 0,1 1 1 0 0,-1 0-1 0 0,1-1 1 0 0,0 1-1 0 0,-1 0 1 0 0,1-1-1 0 0,-1 1 1 0 0,1-1-3 0 0,0 0-4 0 0,0 0 0 0 0,0 0 0 0 0,0 0 0 0 0,-1-1 0 0 0,1 1 0 0 0,0 0 0 0 0,0-1 0 0 0,-1 1 0 0 0,1-1 4 0 0,1-4 3 0 0,-1 0 0 0 0,1-1 0 0 0,-1 1 0 0 0,0-1-3 0 0,-1 5 24 0 0,3-17-164 0 0,-1 6 57 0 0,-1-1-1 0 0,0 0 1 0 0,0 0-1 0 0,-2-13 84 0 0,0 21 17 0 0,1 1 1 0 0,-1-1-1 0 0,-1 0 1 0 0,1 0-1 0 0,-1 0 0 0 0,0 1 1 0 0,-2-6-18 0 0,3 11 2 0 0,1-1 1 0 0,0 1-1 0 0,0-1 1 0 0,-1 1 0 0 0,1 0-1 0 0,0-1 1 0 0,-1 1 0 0 0,1-1-1 0 0,-1 1 1 0 0,1 0 0 0 0,0-1-1 0 0,-1 1 1 0 0,1 0 0 0 0,-1-1-1 0 0,1 1 1 0 0,-1 0 0 0 0,1 0-1 0 0,-1 0 1 0 0,1-1 0 0 0,-1 1-1 0 0,1 0 1 0 0,-1 0 0 0 0,1 0-1 0 0,-1 0-2 0 0,0 0 8 0 0,0 0 0 0 0,1 0-1 0 0,-1 0 1 0 0,0 1 0 0 0,0-1 0 0 0,0 0-1 0 0,1 1 1 0 0,-1-1 0 0 0,0 0 0 0 0,0 1-1 0 0,1-1 1 0 0,-1 1 0 0 0,0-1 0 0 0,0 1-8 0 0,-2 3 44 0 0,-1-1 1 0 0,1 1-1 0 0,0 0 1 0 0,-2 4-45 0 0,3-5 6 0 0,-2 3-4 0 0,0 0 1 0 0,1 0 0 0 0,-1 1-1 0 0,1-1 1 0 0,1 1 0 0 0,-1 0-1 0 0,1 0 1 0 0,1 0 0 0 0,-1 0-1 0 0,1 0 1 0 0,0 5-3 0 0,1-11 4 0 0,0-1 0 0 0,0 0 0 0 0,0 1 0 0 0,0-1-1 0 0,0 1 1 0 0,0-1 0 0 0,0 1 0 0 0,0-1 0 0 0,0 1 0 0 0,0-1 0 0 0,0 0 0 0 0,0 1 0 0 0,1-1 0 0 0,-1 1 0 0 0,0-1-1 0 0,0 0 1 0 0,0 1 0 0 0,1-1 0 0 0,-1 1 0 0 0,0-1 0 0 0,1 0 0 0 0,-1 1 0 0 0,0-1 0 0 0,1 0 0 0 0,-1 0 0 0 0,0 1 0 0 0,1-1-4 0 0,-1 0-8 0 0,1 0 0 0 0,-1 0 1 0 0,1 0-1 0 0,-1 0 1 0 0,1 0-1 0 0,-1 0 1 0 0,1 0-1 0 0,-1 0 1 0 0,1 0-1 0 0,-1-1 1 0 0,1 1-1 0 0,-1 0 1 0 0,1 0-1 0 0,-1 0 1 0 0,1-1-1 0 0,-1 1 0 0 0,0 0 1 0 0,1-1-1 0 0,-1 1 1 0 0,1 0-1 0 0,-1-1 1 0 0,0 1-1 0 0,1 0 1 0 0,-1-1-1 0 0,0 1 8 0 0,3-4-6 0 0,0 1 0 0 0,-1-1-1 0 0,1 0 1 0 0,-1 0 0 0 0,0 0 0 0 0,0 0-1 0 0,-1 0 1 0 0,1 0 0 0 0,-1-1 0 0 0,1-3 6 0 0,1-3-9 0 0,0 2-41 0 0,-1 0 1 0 0,-1 0-1 0 0,1-7 50 0 0,-1 12-12 0 0,-2 1 0 0 0,1-1-1 0 0,0 1 1 0 0,-1 0 0 0 0,1-1-1 0 0,-1 1 1 0 0,0 0 0 0 0,0 0-1 0 0,0-1 1 0 0,0 1 0 0 0,-1 0-1 0 0,0 0 13 0 0,1 1 5 0 0,0 1-1 0 0,0-1 1 0 0,-1 1-1 0 0,1 0 1 0 0,0 0-1 0 0,-1-1 0 0 0,1 1 1 0 0,-1 0-1 0 0,0 0 1 0 0,1 0-1 0 0,-1 0 1 0 0,0 1-1 0 0,1-1 1 0 0,-1 0-1 0 0,0 1 1 0 0,0 0-1 0 0,0-1 1 0 0,1 1-1 0 0,-1 0 1 0 0,-2 0-5 0 0,2 0 2 0 0,0 1 0 0 0,0 0 1 0 0,1 0-1 0 0,-1 0 1 0 0,0 0-1 0 0,0 0 1 0 0,0 0-1 0 0,0 0 1 0 0,1 1-1 0 0,-1-1 1 0 0,1 1-3 0 0,-1 0-7 0 0,-1-1 1 0 0,1 1-1 0 0,0 0 1 0 0,0-1-1 0 0,-1 0 1 0 0,-1 1 6 0 0,-10 5 28 0 0,12-6-34 0 0,1 0-1 0 0,-1 0 0 0 0,0 0 0 0 0,0 0 0 0 0,0 0 0 0 0,0 0 1 0 0,0-1-1 0 0,0 1 0 0 0,0-1 0 0 0,-1 0 0 0 0,1 1 1 0 0,0-1-1 0 0,0 0 0 0 0,0 0 0 0 0,-2-1 7 0 0,3 1-32 0 0,-1 0-1 0 0,1-1 1 0 0,0 1 0 0 0,-1-1-1 0 0,1 0 1 0 0,0 1-1 0 0,0-1 1 0 0,-1 0 0 0 0,1 0-1 0 0,0 0 1 0 0,0 0 0 0 0,0 0-1 0 0,0 0 1 0 0,0 0-1 0 0,0 0 1 0 0,0 0 0 0 0,1 0-1 0 0,-1-1 1 0 0,0 1-1 0 0,0 0 1 0 0,1-1 32 0 0,-1 1 19 0 0,0-1 0 0 0,1 1 0 0 0,-1 0 0 0 0,0 0 1 0 0,0 0-1 0 0,0 0 0 0 0,0 0 0 0 0,0 0 0 0 0,0 0 0 0 0,0 1 0 0 0,0-1 0 0 0,0 0 1 0 0,-1 0-1 0 0,1 1 0 0 0,-1-1-19 0 0,-3-3 4 0 0,4 3-5 0 0,1 1 0 0 0,0 0-1 0 0,0-1 1 0 0,-1 1 0 0 0,1 0 0 0 0,0 0-1 0 0,0-1 1 0 0,-1 1 0 0 0,1 0 0 0 0,0 0-1 0 0,0 0 1 0 0,-1-1 0 0 0,1 1 0 0 0,0 0 0 0 0,-1 0-1 0 0,1 0 1 0 0,0 0 0 0 0,-1 0 0 0 0,1 0-1 0 0,0-1 1 0 0,-1 1 0 0 0,1 0 0 0 0,-1 0-1 0 0,1 0 1 0 0,-1 0 1 0 0,1 1-3 0 0,0-1 1 0 0,-1 0-1 0 0,1 0 1 0 0,0 0-1 0 0,-1-1 1 0 0,1 1-1 0 0,-1 0 0 0 0,1 0 1 0 0,0 0-1 0 0,-1 0 1 0 0,1 0-1 0 0,0 0 1 0 0,-1 0-1 0 0,1-1 0 0 0,0 1 1 0 0,-1 0-1 0 0,1 0 1 0 0,0 0-1 0 0,-1-1 0 0 0,1 1 1 0 0,0 0 2 0 0,-1-1-5 0 0,1 1 1 0 0,0 0 0 0 0,0 0-1 0 0,-1-1 1 0 0,1 1-1 0 0,0 0 1 0 0,-1 0 0 0 0,1 0-1 0 0,0-1 1 0 0,-1 1 0 0 0,1 0-1 0 0,-1 0 1 0 0,1 0-1 0 0,0 0 1 0 0,-1 0 0 0 0,1 0-1 0 0,0 0 1 0 0,-1 0 4 0 0,-17 2-58 0 0,13 1 297 0 0,4-3-240 0 0,1 0-1 0 0,0 0 0 0 0,0 0 0 0 0,0 0 1 0 0,0 0-1 0 0,0 0 0 0 0,0 0 0 0 0,-1 0 1 0 0,1 0-1 0 0,0 0 0 0 0,0 0 1 0 0,0 0-1 0 0,0 0 0 0 0,0-1 0 0 0,0 1 1 0 0,0 0-1 0 0,-1 0 0 0 0,1 0 0 0 0,0 0 1 0 0,0 0-1 0 0,0 0 0 0 0,0 0 0 0 0,0 0 1 0 0,0 0-1 0 0,0-1 0 0 0,0 1 0 0 0,0 0 1 0 0,0 0-1 0 0,0 0 0 0 0,0 0 0 0 0,0 0 1 0 0,0 0-1 0 0,0-1 0 0 0,0 1 0 0 0,0 0 1 0 0,0 0-1 0 0,0 0 0 0 0,0 0 0 0 0,0 0 1 0 0,0 0-1 0 0,0-1 0 0 0,0 1 0 0 0,0 0 2 0 0,0-1-3 0 0,0 0 1 0 0,0 0-1 0 0,0 0 0 0 0,1 0 0 0 0,-1 0 0 0 0,0 1 0 0 0,1-1 0 0 0,-1 0 0 0 0,1 0 0 0 0,-1 0 3 0 0,3-5 29 0 0,0 1 21 0 0,-1 1 0 0 0,1 0 0 0 0,-1 1 0 0 0,1-1 0 0 0,0 0 0 0 0,0 1 0 0 0,1 0 0 0 0,-1-1-50 0 0,1 1 12 0 0,11-18 149 0 0,2-1-236 0 0,9-5 62 0 0,-22 20-65 0 0,-4 7 84 0 0,1-1-1 0 0,-1 0 0 0 0,0 1 1 0 0,1-1-1 0 0,-1 0 0 0 0,1 1 1 0 0,-1-1-1 0 0,1 0 0 0 0,-1 1 1 0 0,1-1-1 0 0,0 1 0 0 0,-1-1 1 0 0,1 1-1 0 0,0-1 0 0 0,0 1-5 0 0,0-2 39 0 0,0-2-100 0 0,2 0 129 0 0,-3 4-70 0 0,11-11-109 0 0,-11 11 115 0 0,0 0 0 0 0,0 0 0 0 0,0 0 0 0 0,0 0 0 0 0,1-1 0 0 0,-1 1 0 0 0,0 0 0 0 0,0 0 0 0 0,0 0 0 0 0,0 0 0 0 0,0 0 0 0 0,0-1-1 0 0,1 1 1 0 0,-1 0 0 0 0,0 0 0 0 0,0 0 0 0 0,0-1 0 0 0,0 1 0 0 0,0 0 0 0 0,0 0 0 0 0,0 0 0 0 0,0-1 0 0 0,0 1 0 0 0,0 0 0 0 0,0 0 0 0 0,0 0 0 0 0,0-1 0 0 0,0 1-1 0 0,0 0 1 0 0,0 0 0 0 0,0 0 0 0 0,0 0 0 0 0,0-1 0 0 0,0 1 0 0 0,-1 0 0 0 0,1 0 0 0 0,0 0 0 0 0,0-1 0 0 0,0 1 0 0 0,0 0-4 0 0,19-14 284 0 0,-18 14-282 0 0,-1 0 0 0 0,1 0 0 0 0,0-1 0 0 0,-1 1 0 0 0,1 0 0 0 0,-1 0-1 0 0,1-1 1 0 0,0 1 0 0 0,-1-1 0 0 0,1 1 0 0 0,-1 0 0 0 0,1-1 0 0 0,-1 1 0 0 0,1-1 0 0 0,-1 1 0 0 0,1-1 0 0 0,-1 0 0 0 0,0 1 0 0 0,1-1 0 0 0,-1 0-2 0 0,1-1-1 0 0,0 1 1 0 0,0-1 0 0 0,1 1 0 0 0,-1-1 0 0 0,0 1 0 0 0,1-1 0 0 0,-1 1 0 0 0,1 0 0 0 0,-1-1 0 0 0,1 1-1 0 0,-1 0 1 0 0,1 0 0 0 0,0 0 0 0 0,5-7 71 0 0,-7 7-83 0 0,1 0-1 0 0,0 0 1 0 0,0 0 0 0 0,-1 0 0 0 0,1 0-1 0 0,-1 0 1 0 0,1 0 0 0 0,0-2 12 0 0,4-6-82 0 0,-4 4 154 0 0,-1 5-63 0 0,0 0 0 0 0,0 0 0 0 0,0-1 0 0 0,0 1 0 0 0,0 0 0 0 0,0-1 0 0 0,0 1 0 0 0,1 0 0 0 0,-1 0 0 0 0,0-1 0 0 0,0 1 0 0 0,0 0 0 0 0,0 0 1 0 0,0-1-1 0 0,1 1 0 0 0,-1 0 0 0 0,0 0 0 0 0,0-1-9 0 0,1 0 0 0 0,-1 0-1 0 0,0 0 1 0 0,0 0 0 0 0,1 0 0 0 0,-1 0 0 0 0,0 0 0 0 0,0 0 0 0 0,0 0 0 0 0,0-1 0 0 0,0 1-1 0 0,-1 0 1 0 0,1 0 0 0 0,0-4-102 0 0,0 3 99 0 0,0 0 1 0 0,0 0 0 0 0,-1 0-1 0 0,1 0 1 0 0,0 0 0 0 0,-1 0-1 0 0,1 0 1 0 0,-1 0 2 0 0,0-4-59 0 0,-1 4 200 0 0,0 1-86 0 0,1 1-55 0 0,1-1 0 0 0,-1 1 0 0 0,0 0 0 0 0,1-1 0 0 0,-1 1 0 0 0,1-1 0 0 0,-1 0 0 0 0,1 1 0 0 0,-1-1 0 0 0,1 1 0 0 0,-1-1 0 0 0,1 0 0 0 0,0 1 0 0 0,-1-1 0 0 0,1 0-1 0 0,0 1 1 0 0,0-1 0 0 0,-1 0 0 0 0,1 0 0 0 0,0 1 0 0 0,0-1 0 0 0,-2-20 46 0 0,2 9 12 0 0,-1 7-91 0 0,1 1 0 0 0,0-1 0 0 0,1 0 1 0 0,0-3 32 0 0,0-12 71 0 0,-1 2-113 0 0,1 0 0 0 0,2-6 42 0 0,-2 14 22 0 0,-1 1-1 0 0,0-1 1 0 0,0 1 0 0 0,-1-3-22 0 0,-1-20 56 0 0,1 18-53 0 0,1 10-26 0 0,0 0-1 0 0,-1 0 1 0 0,2 0-1 0 0,-1-3 24 0 0,0 6-2 0 0,0 0 1 0 0,0-1-1 0 0,0 1 1 0 0,0 0-1 0 0,-1-1 1 0 0,1 1-1 0 0,-1 0 1 0 0,1-1-1 0 0,-1 1 2 0 0,-1-8-63 0 0,-1-6 126 0 0,1-1 1 0 0,1 1 0 0 0,1-1 0 0 0,0 1-1 0 0,2-11-63 0 0,-2 22-24 0 0,0 1-1 0 0,0-1 1 0 0,-1 0-1 0 0,1 0 1 0 0,-1 1-1 0 0,0-3 25 0 0,-2-8-122 0 0,2 4 112 0 0,0 6 29 0 0,0-1 0 0 0,1 0 0 0 0,0 1 0 0 0,0-1 0 0 0,0-2-19 0 0,0 4-14 0 0,0 0-1 0 0,0 0 1 0 0,0 0-1 0 0,0 0 1 0 0,-1 0-1 0 0,1 1 1 0 0,-1-3 14 0 0,-1 2-23 0 0,1 2 32 0 0,1 1 0 0 0,-1-1 0 0 0,1 0 0 0 0,-1 0 0 0 0,1 1 0 0 0,-1-1 0 0 0,1 0 0 0 0,0 0 0 0 0,0 0 0 0 0,-1 1 0 0 0,1-1 0 0 0,0-1-9 0 0,-1-2-4 0 0,0 1 1 0 0,0-1-1 0 0,0 1 0 0 0,-1-1 0 0 0,0-1 4 0 0,-5-14-67 0 0,7 18 71 0 0,0 1 1 0 0,-1-1-1 0 0,1 1 1 0 0,0-1 0 0 0,0 1-1 0 0,0-1 1 0 0,-1 1-1 0 0,1-1 1 0 0,0 1 0 0 0,0-1-1 0 0,-1 1 1 0 0,1-1-1 0 0,0 1 1 0 0,-1-1 0 0 0,1 1-1 0 0,-1 0 1 0 0,1-1-1 0 0,0 1 1 0 0,-1-1-1 0 0,1 1 1 0 0,-1 0 0 0 0,1 0-1 0 0,-1-1 1 0 0,1 1-1 0 0,-1 0 1 0 0,0 0 0 0 0,0-1-5 0 0,1 2 6 0 0,0 0 1 0 0,-1-1-1 0 0,1 1 1 0 0,-1 0-1 0 0,1 0 1 0 0,0-1 0 0 0,-1 1-1 0 0,1 0 1 0 0,0 0-1 0 0,0-1 1 0 0,0 1-1 0 0,0 0 1 0 0,-1 1-7 0 0,1 7-71 0 0,-1-8 73 0 0,1 1 0 0 0,0-1 0 0 0,0 0 0 0 0,0 0 0 0 0,0 0 1 0 0,0 1-1 0 0,0-1 0 0 0,0 0 0 0 0,0 0 0 0 0,1 0 0 0 0,-1 2-2 0 0,2 2 19 0 0,-1 0 1 0 0,0 1-1 0 0,0-1 0 0 0,-1 0 1 0 0,0 1-1 0 0,0 2-19 0 0,1 12-52 0 0,6 33-45 0 0,-3-21 171 0 0,0 6-74 0 0,-6-8-48 0 0,2-24 37 0 0,-1 0-1 0 0,1 0 1 0 0,0 0 0 0 0,1 0 0 0 0,-1 0-1 0 0,2 5 12 0 0,-1-7 13 0 0,0 1-1 0 0,-1 0 0 0 0,1-1 1 0 0,-1 1-1 0 0,0 0-12 0 0,1 18 26 0 0,0-17-57 0 0,-1-6 26 0 0,0 0-1 0 0,0 0 1 0 0,0 0 0 0 0,0 0 0 0 0,0 0-1 0 0,0 0 1 0 0,0 0 0 0 0,0 0-1 0 0,0 0 1 0 0,0 0 0 0 0,-1 0-1 0 0,1 0 1 0 0,0 0 0 0 0,0 0-1 0 0,0 0 1 0 0,0 0 0 0 0,0 0-1 0 0,0 0 1 0 0,0 0 0 0 0,0 0-1 0 0,0 0 1 0 0,0 0 0 0 0,0 0-1 0 0,0 0 1 0 0,0 0 0 0 0,0 0-1 0 0,0 0 1 0 0,0 0 0 0 0,0 0-1 0 0,0 0 1 0 0,0 0 0 0 0,0 0 0 0 0,0 0-1 0 0,0 0 1 0 0,0 0 0 0 0,0 0-1 0 0,0 0 6 0 0,-2-8-12 0 0,1 1-1 0 0,0-1 1 0 0,1 0 0 0 0,-1 1-1 0 0,1-4 13 0 0,0 11 0 0 0,5-42 14 0 0,-6 53 76 0 0,0 0 0 0 0,-2 3-90 0 0,1-3 33 0 0,1 1 0 0 0,0-1-1 0 0,0 1 1 0 0,1-1-33 0 0,8 78-32 0 0,-8-83-19 0 0,1 1 1 0 0,1-1-1 0 0,-1 0 0 0 0,2 3 51 0 0,1 5-4 0 0,6 8-85 0 0,-10-22 82 0 0,0 0 0 0 0,0 0 0 0 0,0 0 0 0 0,0 0 0 0 0,0 0 1 0 0,0 0-1 0 0,0 1 0 0 0,0-1 0 0 0,0 0 0 0 0,1 0 0 0 0,-1 0 0 0 0,0 0 0 0 0,0 0 0 0 0,0 0 0 0 0,0 0 0 0 0,0 1 1 0 0,0-1-1 0 0,0 0 0 0 0,0 0 0 0 0,0 0 0 0 0,0 0 0 0 0,0 0 0 0 0,1 0 0 0 0,-1 0 0 0 0,0 0 0 0 0,0 0 1 0 0,0 0-1 0 0,0 0 0 0 0,0 0 0 0 0,0 0 0 0 0,1 0 0 0 0,-1 1 0 0 0,0-1 0 0 0,0 0 0 0 0,0 0 0 0 0,0 0 1 0 0,0 0-1 0 0,0 0 7 0 0,4-5-409 0 0,2-7 220 0 0,-5 1 156 0 0,-1 10 22 0 0,0 0-1 0 0,0 0 1 0 0,0 0-1 0 0,1 0 1 0 0,-1 0 0 0 0,0 0-1 0 0,0 1 1 0 0,1-1-1 0 0,-1 0 1 0 0,1-1 11 0 0,-1 4 57 0 0,1 0 1 0 0,-1 0-1 0 0,1 0 0 0 0,-1-1 1 0 0,0 1-1 0 0,0 0 0 0 0,0 1-57 0 0,0 12 36 0 0,1 0-1 0 0,0 0 0 0 0,1 0 0 0 0,1 0 0 0 0,0-1 0 0 0,1 1 0 0 0,4 9-35 0 0,-7-23-9 0 0,-1 0 1 0 0,0 0-1 0 0,1 0 0 0 0,-1 0 1 0 0,1 0-1 0 0,0 0 0 0 0,-1 0 1 0 0,1 0-1 0 0,0-1 0 0 0,-1 1 1 0 0,1 0-1 0 0,0 0 0 0 0,0-1 1 0 0,0 1-1 0 0,0 0 0 0 0,0-1 1 0 0,0 1-1 0 0,0-1 0 0 0,0 1 1 0 0,0-1-1 0 0,0 1 1 0 0,1-1 7 0 0,-1 0-30 0 0,0 0 0 0 0,0 0-1 0 0,0 0 1 0 0,0 0 0 0 0,0 0-1 0 0,0 0 1 0 0,0 0-1 0 0,0-1 1 0 0,0 1 0 0 0,0 0-1 0 0,-1-1 1 0 0,1 1-1 0 0,0-1 1 0 0,0 1 0 0 0,0-1-1 0 0,0 1 1 0 0,0-1 0 0 0,-1 0-1 0 0,1 1 1 0 0,0-1-1 0 0,-1 0 1 0 0,1 0 0 0 0,0 0 31 0 0,0 0-13 0 0,-1 0-1 0 0,1 0 1 0 0,-1 0 0 0 0,1-1 0 0 0,-1 1 0 0 0,0 0 0 0 0,0 0 0 0 0,1 0 0 0 0,-1-1 0 0 0,0 1 0 0 0,0 0 0 0 0,0 0-1 0 0,0-2 14 0 0,0-4-64 0 0,1-10 57 0 0,0 0 1 0 0,-2-3 6 0 0,1-2 332 0 0,-4 35 26 0 0,1-3-230 0 0,0 3-84 0 0,1 0-1 0 0,1 0 0 0 0,0 1 1 0 0,0-1-1 0 0,1 1 1 0 0,1 2-44 0 0,-1-13-5 0 0,1-1 0 0 0,-1 0 0 0 0,1 1 0 0 0,-1-1 0 0 0,1 0 0 0 0,0 1 5 0 0,-1-3-9 0 0,0 0 0 0 0,0 0 0 0 0,0 1 0 0 0,1-1 1 0 0,-1 0-1 0 0,0 0 0 0 0,0 1 0 0 0,0-1 0 0 0,0 0 0 0 0,1 0 1 0 0,-1 0-1 0 0,0 0 0 0 0,0 1 0 0 0,0-1 0 0 0,1 0 0 0 0,-1 0 0 0 0,0 0 1 0 0,0 0-1 0 0,1 0 0 0 0,-1 0 0 0 0,0 0 0 0 0,0 1 9 0 0,1-2-11 0 0,-1 1-1 0 0,1 0 0 0 0,-1 0 1 0 0,1 0-1 0 0,-1 0 0 0 0,1 0 1 0 0,-1 0-1 0 0,0-1 1 0 0,1 1-1 0 0,-1 0 0 0 0,1 0 1 0 0,-1-1-1 0 0,0 1 1 0 0,1 0-1 0 0,-1 0 0 0 0,0-1 1 0 0,1 1-1 0 0,-1-1 12 0 0,1 0-13 0 0,1-1-1 0 0,-1 0 1 0 0,0 0 0 0 0,0 0-1 0 0,0 0 1 0 0,0 0 0 0 0,0 0-1 0 0,0-1 1 0 0,0 0 13 0 0,4-12-60 0 0,-2 9 39 0 0,-1 0 0 0 0,0 0 0 0 0,-1 0 0 0 0,1 0-1 0 0,-1 0 1 0 0,0 0 0 0 0,-1-3 21 0 0,2-3-15 0 0,-1-6 41 0 0,-1 1-1 0 0,0-1 0 0 0,-1 0 1 0 0,-1 1-1 0 0,-2-6-25 0 0,0-5 89 0 0,1-13-89 0 0,2 21 145 0 0,-1 0 0 0 0,-1 0-1 0 0,-1 1 1 0 0,-4-15-145 0 0,6 25 3 0 0,0-1 0 0 0,1 0-1 0 0,0 0 1 0 0,1-5-3 0 0,-3-18 175 0 0,1 4-138 0 0,-1-5 62 0 0,2 19-35 0 0,-1 0 0 0 0,2-9-64 0 0,-1 2 22 0 0,1-13-112 0 0,4 9 112 0 0,-3 18 21 0 0,0 0 0 0 0,0 1 1 0 0,0-3-44 0 0,0-3 65 0 0,-1 10-50 0 0,1 0 1 0 0,-1 0-1 0 0,0 1 1 0 0,0-1-1 0 0,0-1-15 0 0,0 1 26 0 0,0 1-1 0 0,1 0 0 0 0,-1 0 1 0 0,1 0-1 0 0,0 0 0 0 0,0 0 1 0 0,0 0-26 0 0,5-11 5 0 0,0 0 0 0 0,1-6-5 0 0,-6 16 16 0 0,0 1-1 0 0,-1-1 0 0 0,1 0 0 0 0,-1 1 1 0 0,1-1-1 0 0,-1 0 0 0 0,0 1 0 0 0,0-1 1 0 0,-1 0-1 0 0,1 1 0 0 0,0-1 0 0 0,-1 1 1 0 0,1-1-1 0 0,-1 1 0 0 0,0-1 0 0 0,0 0-15 0 0,-3-10-25 0 0,4 11 31 0 0,-1 0 0 0 0,0 0-1 0 0,1 0 1 0 0,-1 0-1 0 0,0 0 1 0 0,0 0 0 0 0,0 0-1 0 0,0-1-5 0 0,-2 0-37 0 0,1 0-1 0 0,0 0 0 0 0,-1 0 1 0 0,0-1 37 0 0,2 3-11 0 0,0 1 0 0 0,0-1 0 0 0,1 0 1 0 0,-1 1-1 0 0,0-1 0 0 0,0 0 0 0 0,0 1 1 0 0,0-1-1 0 0,-1 1 0 0 0,1 0 0 0 0,0-1 1 0 0,0 1-1 0 0,0 0 0 0 0,0 0 0 0 0,0-1 1 0 0,-1 1 10 0 0,0 0-9 0 0,0-1 0 0 0,0 1 0 0 0,0-1 0 0 0,0 1 1 0 0,0-1-1 0 0,0 0 0 0 0,1 0 0 0 0,-1 0 1 0 0,0 0-1 0 0,1-1 0 0 0,-2 0 9 0 0,-8-5 42 0 0,9 6-55 0 0,0 0-1 0 0,0-1 1 0 0,1 1-1 0 0,-1 0 1 0 0,0-1 0 0 0,1 1-1 0 0,-1-1 1 0 0,1 0-1 0 0,0 1 1 0 0,-1-2 13 0 0,-2-2-34 0 0,-12-7 79 0 0,-6-14-402 0 0,16 17 302 0 0,6 8 48 0 0,-1-1 1 0 0,0 1-1 0 0,0-1 0 0 0,1 1 0 0 0,-1 0 0 0 0,0 0 0 0 0,0-1 0 0 0,0 1 0 0 0,-1 0 0 0 0,1 0 0 0 0,0 0 0 0 0,0 0 1 0 0,-1 0-1 0 0,1 0 0 0 0,0 1 0 0 0,-1-1 0 0 0,0 0 7 0 0,1 0 2 0 0,-1 1 1 0 0,1-1 0 0 0,0 1-1 0 0,0-1 1 0 0,0 0-1 0 0,-1 0 1 0 0,1 1 0 0 0,0-1-1 0 0,0 0 1 0 0,0 0-1 0 0,0 0 1 0 0,-1-2-3 0 0,1 2-21 0 0,0-1 0 0 0,-1 1-1 0 0,1 0 1 0 0,-1-1 0 0 0,1 1 0 0 0,-3-1 21 0 0,2 0-37 0 0,-1 1 1 0 0,0-1-1 0 0,1 0 1 0 0,0 0-1 0 0,-1 0 1 0 0,-1-3 36 0 0,2 3-11 0 0,0 0 0 0 0,-1 0-1 0 0,1-1 1 0 0,-1 1 0 0 0,-1 0 11 0 0,-1 0 30 0 0,0-1 39 0 0,-5-3-141 0 0,9 5 72 0 0,0 0 1 0 0,0 1-1 0 0,0-1 0 0 0,-1 0 0 0 0,1 0 1 0 0,0 1-1 0 0,0-1 0 0 0,0 0 0 0 0,0-1 0 0 0,0 1 4 0 0,0 0 0 0 0,0-1 0 0 0,1 1 0 0 0,-1 0 0 0 0,0-1 0 0 0,0 1-1 0 0,1-1 1 0 0,-1 0 0 0 0,1 1 0 0 0,-1-1 0 0 0,1 1 0 0 0,0-1 0 0 0,0 0-1 0 0,0 1 1 0 0,0-1 0 0 0,0 0 0 0 0,0 1 0 0 0,0-1-4 0 0,0 1 0 0 0,0 1 0 0 0,0 0 0 0 0,0 0 0 0 0,0-1-1 0 0,0 1 1 0 0,0 0 0 0 0,-1 0 0 0 0,1-1 0 0 0,0 1 0 0 0,0 0 0 0 0,0 0 0 0 0,0-1 0 0 0,0 1 0 0 0,-1 0 0 0 0,1 0 0 0 0,0-1 0 0 0,0 1 0 0 0,0 0 0 0 0,0 0 0 0 0,-1 0-1 0 0,1 0 1 0 0,0-1 0 0 0,0 1 0 0 0,-1 0 0 0 0,1 0 0 0 0,0 0 4 0 0,-1-1 0 0 0,1 1-1 0 0,-1 0 1 0 0,1 0 0 0 0,0-1-1 0 0,-1 1 1 0 0,1-1 0 0 0,-1 1-1 0 0,1 0 1 0 0,0-1 0 0 0,0 1-1 0 0,-1-1 1 0 0,1 1 0 0 0,0 0-1 0 0,0-1 1 0 0,0 1-1 0 0,-1-1 1 0 0,1 1 0 0 0,0-1-4 0 0,0-1 1 0 0,0-1 1 0 0,-1 1 0 0 0,1 0-1 0 0,-1 0 1 0 0,0 0 0 0 0,0-2-2 0 0,0 2-16 0 0,0 0 1 0 0,0 0-1 0 0,1 0 1 0 0,-1-1-1 0 0,1 1 1 0 0,-1 0-1 0 0,1 0 16 0 0,0 1 2 0 0,0 1 0 0 0,0 0-1 0 0,0 0 1 0 0,0 0 0 0 0,0 0-1 0 0,0 0 1 0 0,0-1 0 0 0,0 1 0 0 0,0 0-1 0 0,0 0 1 0 0,0 0 0 0 0,0 0 0 0 0,0-1-1 0 0,0 1 1 0 0,0 0 0 0 0,0 0-1 0 0,0 0 1 0 0,0 0 0 0 0,0-1 0 0 0,0 1-1 0 0,0 0 1 0 0,-1 0 0 0 0,1 0-1 0 0,0 0 1 0 0,0 0 0 0 0,0 0 0 0 0,0 0-1 0 0,0-1 1 0 0,0 1 0 0 0,-1 0 0 0 0,1 0-1 0 0,0 0 1 0 0,0 0 0 0 0,0 0-1 0 0,0 0 1 0 0,-1 0 0 0 0,1 0 0 0 0,0 0-1 0 0,0 0 1 0 0,0 0 0 0 0,0 0-1 0 0,0 0 1 0 0,-1 0 0 0 0,1 0 0 0 0,0 0-1 0 0,0 0 1 0 0,0 0 0 0 0,0 0 0 0 0,-1 0-1 0 0,1 0 1 0 0,0 0 0 0 0,0 0-1 0 0,0 0 1 0 0,0 0 0 0 0,0 1 0 0 0,-1-1-1 0 0,1 0-1 0 0,0 0-2 0 0,-1 0-1 0 0,1 0 0 0 0,-1 0 0 0 0,1 0 1 0 0,0 0-1 0 0,-1 0 0 0 0,1 0 1 0 0,-1 0-1 0 0,1 0 0 0 0,-1 0 0 0 0,1 0 1 0 0,-1 0-1 0 0,1 0 0 0 0,-1 0 0 0 0,1 0 3 0 0,-1-1 1 0 0,1 0 0 0 0,0 0 0 0 0,-1 1 0 0 0,1-1 0 0 0,0 0 0 0 0,-1 0 0 0 0,1 0 0 0 0,0 0 0 0 0,0 0 0 0 0,0 0 0 0 0,0 1 0 0 0,0-2-1 0 0,0-1-86 0 0,-1 2 83 0 0,1 1 7 0 0,0-1 1 0 0,0 1 0 0 0,0 0 0 0 0,0-1 0 0 0,0 1 0 0 0,0 0 0 0 0,0-1 0 0 0,0 1 0 0 0,0 0 0 0 0,0 0 0 0 0,0-1 0 0 0,-1 1 0 0 0,1 0-1 0 0,0-1 1 0 0,0 1 0 0 0,0 0 0 0 0,-1 0 0 0 0,1 0 0 0 0,0-1 0 0 0,0 1-5 0 0,-2-1 35 0 0,2-3-59 0 0,0 4 24 0 0,0 0 0 0 0,0 0 0 0 0,0 0 1 0 0,0 0-1 0 0,0 0 0 0 0,0 0 0 0 0,0 0 0 0 0,0 0 0 0 0,-1 0 0 0 0,1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0 0 0,0 0 3 0 0,0 0 0 0 0,0 0-1 0 0,0 0 1 0 0,-1 0 0 0 0,1 0-1 0 0,0 0 1 0 0,0 0 0 0 0,0 0-1 0 0,0 0 1 0 0,0 0 0 0 0,0 0-1 0 0,0 0 1 0 0,-1 0-1 0 0,1 0 1 0 0,0 0 0 0 0,0 0-1 0 0,0 0 1 0 0,0 0 0 0 0,0 0-1 0 0,0 0 1 0 0,0 0 0 0 0,0-1-1 0 0,-1 1 1 0 0,1 0-1 0 0,0 0 1 0 0,0 0 0 0 0,0 0-1 0 0,0 0 1 0 0,0 0 0 0 0,0 0-1 0 0,0 0 1 0 0,0 0 0 0 0,0 0-1 0 0,0 0 1 0 0,0-1 0 0 0,0 1-1 0 0,0 0 1 0 0,-1 0-1 0 0,1 0 1 0 0,0 0 0 0 0,0 0-1 0 0,0 0 1 0 0,0 0 0 0 0,0 0-1 0 0,0-1-2 0 0,-2-2-28 0 0,2 0-83 0 0,0 2 106 0 0,0 1 0 0 0,0-1 0 0 0,0 1 0 0 0,-1-1-1 0 0,1 0 1 0 0,0 1 0 0 0,0-1 0 0 0,0 0 0 0 0,0 1-1 0 0,-1-1 1 0 0,1 1 0 0 0,0-1 0 0 0,0 1 0 0 0,-1-1-1 0 0,1 1 1 0 0,0-1 0 0 0,-1 1 0 0 0,1-1 0 0 0,-1 1-1 0 0,1-1 1 0 0,-1 0 5 0 0,-1 0 3 0 0,0-1 1 0 0,0 0-1 0 0,0 0 0 0 0,0 0 0 0 0,-1-2-3 0 0,-4-2-10 0 0,6 6 9 0 0,0-1-1 0 0,0 0 1 0 0,1 1 0 0 0,-1-1-1 0 0,0 0 1 0 0,1 0-1 0 0,-1 1 1 0 0,0-1 0 0 0,1 0-1 0 0,-1 0 1 0 0,1 0 1 0 0,-1 0-14 0 0,1-1 0 0 0,-1 1 0 0 0,1 0 0 0 0,-1-1 0 0 0,1 1 0 0 0,0 0 0 0 0,0-1 0 0 0,-1 1 0 0 0,1 0 0 0 0,0-1 0 0 0,0 1 0 0 0,0-1 14 0 0,1-2 48 0 0,-3 1 18 0 0,2 3-66 0 0,0 0 1 0 0,0 0-1 0 0,0 0 0 0 0,0 0 0 0 0,0-1 0 0 0,0 1 0 0 0,0 0 0 0 0,0 0 0 0 0,0 0 0 0 0,0 0 0 0 0,-1-1 0 0 0,1 1 0 0 0,0 0 0 0 0,0 0 0 0 0,0 0 0 0 0,0 0 0 0 0,0-1 0 0 0,0 1 0 0 0,0 0 0 0 0,0 0 0 0 0,0 0 0 0 0,0 0 0 0 0,-1 0 0 0 0,1 0 1 0 0,0-1-1 0 0,0 1 0 0 0,0 0 0 0 0,0 0 0 0 0,0 0 0 0 0,-1 0 0 0 0,1 0 0 0 0,0 0 0 0 0,0 0 0 0 0,0 0 0 0 0,0 0 0 0 0,-1 0 0 0 0,1 0 0 0 0,0 0 0 0 0,0 0 0 0 0,0 0 0 0 0,0 0 0 0 0,-1 0 0 0 0,1 0 0 0 0,0 0 0 0 0,0 0 0 0 0,0 0 0 0 0,-1 0-7 0 0,1 0 36 0 0,-6-2 50 0 0,6 2-84 0 0,0 0 0 0 0,0 0 1 0 0,0 0-1 0 0,0 0 0 0 0,0 0 0 0 0,0 0 0 0 0,0 0 0 0 0,0 0 0 0 0,0 0 0 0 0,0 0 1 0 0,0 0-1 0 0,0 0 0 0 0,0 0 0 0 0,0 0 0 0 0,0 0 0 0 0,0 1 0 0 0,0-1 1 0 0,0 0-1 0 0,0 0 0 0 0,0 0 0 0 0,0 0 0 0 0,0 0 0 0 0,0 0 0 0 0,0 0 1 0 0,0 0-1 0 0,-1 0 0 0 0,1 0 0 0 0,0 0 0 0 0,0 0 0 0 0,0 0 0 0 0,0 0 0 0 0,0 0 1 0 0,0 0-1 0 0,0 0 0 0 0,0 0 0 0 0,0 0 0 0 0,0 0 5 0 0,-5-1 73 0 0,5 1-70 0 0,-1 0 1 0 0,1 0-1 0 0,0 0 0 0 0,0 0 0 0 0,0 0 0 0 0,-1 0 0 0 0,1 0 0 0 0,0 0 0 0 0,0 0 0 0 0,0 0 1 0 0,0 0-1 0 0,-1 0 0 0 0,1 0 0 0 0,0 0 0 0 0,0 0 0 0 0,0 0 0 0 0,0 0 0 0 0,-1 1 0 0 0,1-1 1 0 0,0 0-1 0 0,0 0 0 0 0,0 0 0 0 0,0 0 0 0 0,0 0 0 0 0,-1 0 0 0 0,1 1 0 0 0,0-1 1 0 0,0 0-1 0 0,0 0 0 0 0,0 0 0 0 0,0 0 0 0 0,0 1 0 0 0,0-1-3 0 0,-2 1 42 0 0,2 1-20 0 0,0-2-15 0 0,-1 2-17 0 0,0-1 17 0 0,0 0 0 0 0,0 0 0 0 0,0 0 0 0 0,1-1 0 0 0,-1 1 0 0 0,0 0 0 0 0,1 0 0 0 0,-1 0 0 0 0,0 1 0 0 0,1-1-7 0 0,-1 0-2 0 0,1 0-1 0 0,0 0 1 0 0,-1 0 0 0 0,1 0-1 0 0,0 0 1 0 0,0-1 0 0 0,0 1-1 0 0,0 0 1 0 0,0 0 0 0 0,0 0 2 0 0,0 0 6 0 0,0 0 1 0 0,0 0-1 0 0,0-1 1 0 0,0 1-1 0 0,0 0 1 0 0,0 0-1 0 0,-1 0 1 0 0,1-1-1 0 0,0 1 1 0 0,0 0-1 0 0,-1 0 1 0 0,1-1-1 0 0,0 1-6 0 0,-1 0 13 0 0,1-1 0 0 0,0 1 0 0 0,0-1 0 0 0,0 1 0 0 0,0-1 0 0 0,-1 1 0 0 0,1-1 0 0 0,0 1 0 0 0,0-1 0 0 0,0 1 0 0 0,0-1 0 0 0,0 1 0 0 0,0 0 0 0 0,0-1 0 0 0,1 1 0 0 0,-1-1 0 0 0,0 1-13 0 0,0 0 142 0 0,0-1-127 0 0,0 1 1 0 0,0 0 0 0 0,0 0-1 0 0,0 0 1 0 0,0 0-1 0 0,0 0 1 0 0,0 0-1 0 0,0 0 1 0 0,0 0-1 0 0,0 0 1 0 0,-1 0-1 0 0,1 0 1 0 0,0 0-1 0 0,-1 0-15 0 0,-1 6-20 0 0,1 0 53 0 0,1-5-36 0 0,0 0 0 0 0,0 0 0 0 0,0-1 0 0 0,-1 1 0 0 0,1 0 0 0 0,0 0 0 0 0,-1 0 0 0 0,0-1 0 0 0,0 2 3 0 0,0-1 14 0 0,0 1 1 0 0,1-1 0 0 0,-1 1-1 0 0,0-1 1 0 0,1 1 0 0 0,0 2-15 0 0,-1-2-18 0 0,1 1 0 0 0,-1-1 0 0 0,0 0 0 0 0,-1 4 18 0 0,-2 2 43 0 0,2-3-3 0 0,-1-1-1 0 0,1 1 0 0 0,1 0 0 0 0,-1-1 1 0 0,0 5-40 0 0,-3 17-58 0 0,5-27 63 0 0,0 1 0 0 0,0-1 0 0 0,0 1 0 0 0,0 0 0 0 0,0-1 0 0 0,-1 1 0 0 0,1 0-1 0 0,0-1 1 0 0,0 1 0 0 0,-1-1 0 0 0,1 1 0 0 0,0-1 0 0 0,-1 1-5 0 0,1-1 5 0 0,-1 1 0 0 0,1 0 0 0 0,0-1 1 0 0,-1 1-1 0 0,1-1 0 0 0,0 1 0 0 0,0-1 0 0 0,-1 1 0 0 0,1 0 1 0 0,0-1-1 0 0,0 1 0 0 0,0 0 0 0 0,0-1-5 0 0,-1 6 19 0 0,1 0 1 0 0,-1-1-1 0 0,-1 1 0 0 0,1-1 1 0 0,-1 1-1 0 0,0-1 0 0 0,0 1 1 0 0,-1 1-20 0 0,1 7 36 0 0,-1 8 34 0 0,-1-8-100 0 0,2-9 43 0 0,1 0 1 0 0,-1-1-1 0 0,0 1 1 0 0,-1 0 0 0 0,1 0-14 0 0,1-3-14 0 0,0-1 0 0 0,0 1 1 0 0,0 0-1 0 0,1 0 0 0 0,-1-1 1 0 0,1 1-1 0 0,0 0 0 0 0,-1 0 1 0 0,1 0 13 0 0,0 1 41 0 0,-2 11 154 0 0,-11 24-375 0 0,11-32 139 0 0,0 0 0 0 0,0-1 0 0 0,-1 1 0 0 0,-1 0 41 0 0,-7 17-209 0 0,9-18 31 0 0,2-8 34 0 0,5-15-32 0 0,-1 5 159 0 0,-2 7 23 0 0,0 0 1 0 0,0 0-1 0 0,0 0 1 0 0,2-1-7 0 0,-1 1 58 0 0,0-1 0 0 0,0 1 0 0 0,0-5-58 0 0,-7 23 70 0 0,-1 0 1 0 0,-4 8-71 0 0,0-2 48 0 0,-3 14-48 0 0,-11 47 91 0 0,21-65-15 0 0,1-13-83 0 0,1 0 0 0 0,0-1 0 0 0,0 1 0 0 0,0 0 0 0 0,0 0 0 0 0,0-1 1 0 0,0 1-1 0 0,0 0 0 0 0,0-1 0 0 0,1 1 0 0 0,-1 0 0 0 0,0-1 0 0 0,0 1 0 0 0,1 0 0 0 0,-1-1 1 0 0,0 1-1 0 0,1 0 7 0 0,-1-1-3 0 0,1 0 0 0 0,-1-1 0 0 0,0 1 0 0 0,1 0 0 0 0,-1 0 0 0 0,1 0 0 0 0,-1 0 0 0 0,1-1 0 0 0,-1 1 0 0 0,0 0 0 0 0,1 0 0 0 0,-1-1 0 0 0,0 1 0 0 0,1 0 0 0 0,-1-1 0 0 0,0 1 0 0 0,1 0 0 0 0,-1-1 0 0 0,0 1 0 0 0,0 0 0 0 0,1-1 0 0 0,-1 1 0 0 0,0-1 3 0 0,0 1 19 0 0,9-13 214 0 0,-1 0 0 0 0,3-7-233 0 0,-10 18-14 0 0,18-30-226 0 0,-10 19 175 0 0,4-10 65 0 0,-10 14-256 0 0,-3 8 97 0 0,-2 6 290 0 0,-13 26-42 0 0,2-5-143 0 0,7-13 83 0 0,4-10-41 0 0,0 0 1 0 0,1-1-1 0 0,0 1 0 0 0,0 0 0 0 0,0 0 1 0 0,0 0-1 0 0,0 0 0 0 0,0 0 1 0 0,1 0-1 0 0,0 0 0 0 0,-1 0 1 0 0,1 0-1 0 0,0 2 12 0 0,0-5 0 0 0,0 1-1 0 0,0-1 1 0 0,0 0 0 0 0,0 0-1 0 0,0 0 1 0 0,0 1-1 0 0,0-1 1 0 0,1 0 0 0 0,-1 0-1 0 0,0 0 1 0 0,0 1 0 0 0,0-1-1 0 0,0 0 1 0 0,0 0 0 0 0,0 0-1 0 0,0 1 1 0 0,0-1 0 0 0,0 0-1 0 0,1 0 1 0 0,-1 0 0 0 0,0 0-1 0 0,0 1 1 0 0,0-1-1 0 0,0 0 1 0 0,1 0 0 0 0,-1 0-1 0 0,0 0 1 0 0,0 0 0 0 0,0 0-1 0 0,0 0 1 0 0,1 0 0 0 0,-1 1-1 0 0,0-1 1 0 0,0 0 0 0 0,0 0-1 0 0,1 0 1 0 0,-1 0-1 0 0,0 0 1 0 0,0 0 0 0 0,1 0-1 0 0,-1 0 1 0 0,0 0 0 0 0,0 0-1 0 0,0 0 1 0 0,1 0 0 0 0,-1-1-1 0 0,0 1 1 0 0,0 0 0 0 0,0 0-1 0 0,1 0 1 0 0,-1 0 0 0 0,0 0-1 0 0,0 0 1 0 0,0 0-1 0 0,0 0 1 0 0,1-1 0 0 0,-1 1-1 0 0,0 0 1 0 0,0 0 0 0 0,0 0 0 0 0,11-12 90 0 0,-9 10-67 0 0,10-16-40 0 0,-3 4 75 0 0,27-36-19 0 0,-35 50-48 0 0,-1-1 0 0 0,1 0 1 0 0,-1 1-1 0 0,0-1 0 0 0,0 1 0 0 0,1-1 0 0 0,-1 1 1 0 0,0-1-1 0 0,0 0 0 0 0,0 1 0 0 0,1-1 0 0 0,-1 0 1 0 0,0 1-1 0 0,0-1 9 0 0,0-1-9 0 0,0 5 17 0 0,0-1 4 0 0,0 0 1 0 0,0 0-1 0 0,-1-1 1 0 0,1 1-1 0 0,-1 0 1 0 0,1-1-1 0 0,-1 1 1 0 0,0 0-1 0 0,1-1 1 0 0,-1 1-1 0 0,0-1 1 0 0,0 1-1 0 0,-1 0-12 0 0,-3 9-11 0 0,0-2-8 0 0,4-8 0 0 0,0 1 0 0 0,1-1 0 0 0,-1 1 0 0 0,0-1 1 0 0,1 1-1 0 0,-1-1 0 0 0,1 1 0 0 0,-1 0 1 0 0,1 0 18 0 0,0-2-2 0 0,0 0 1 0 0,0 0 0 0 0,0 0 0 0 0,0 0 0 0 0,0 0 0 0 0,0 0-1 0 0,0 0 1 0 0,0-1 0 0 0,0 1 0 0 0,1 0 0 0 0,-1 0-1 0 0,0 0 1 0 0,0 0 0 0 0,0 0 0 0 0,0 0 0 0 0,0 0 0 0 0,0 0-1 0 0,0 0 1 0 0,0 0 0 0 0,0 0 0 0 0,0 0 0 0 0,1 0-1 0 0,-1 0 1 0 0,0 0 0 0 0,0 0 0 0 0,0 0 0 0 0,0 0 0 0 0,0 0-1 0 0,0 0 1 0 0,0 0 0 0 0,0 0 0 0 0,0 0 0 0 0,0 0-1 0 0,0 1 1 0 0,0-1 0 0 0,1 0 0 0 0,-1 0 0 0 0,0 0 0 0 0,0 0-1 0 0,0 0 1 0 0,0 0 0 0 0,0 0 0 0 0,0 0 0 0 0,0 0 0 0 0,0 0-1 0 0,0 0 1 0 0,0 0 0 0 0,0 0 0 0 0,0 0 0 0 0,0 1-1 0 0,0-1 1 0 0,0 0 0 0 0,0 0 0 0 0,0 0 0 0 0,0 0 0 0 0,0 0 0 0 0,5-7-82 0 0,-5 6 137 0 0,30-51-200 0 0,-19 22 86 0 0,-19 50 27 0 0,-24 52 174 0 0,31-71-145 0 0,1 0-1 0 0,0-1 1 0 0,-1 1-1 0 0,1 0 1 0 0,0 0-1 0 0,0-1 1 0 0,-1 1-1 0 0,1 0 1 0 0,0 0-1 0 0,0 0 1 0 0,0-1-1 0 0,0 1 1 0 0,0 0-1 0 0,0 0 1 0 0,0 0-1 0 0,0-1 1 0 0,0 1-1 0 0,1 0 1 0 0,-1 0-1 0 0,0-1 1 0 0,0 1-1 0 0,1 0 1 0 0,-1 0-1 0 0,0-1 1 0 0,1 1-1 0 0,-1 0 1 0 0,1-1-1 0 0,-1 1 1 0 0,1 0-1 0 0,-1-1 1 0 0,1 1-1 0 0,0-1 5 0 0,-1 1-1 0 0,0-1-1 0 0,0 0 1 0 0,1 0 0 0 0,-1 0-1 0 0,0 0 1 0 0,0 0-1 0 0,0 0 1 0 0,1 0 0 0 0,-1 0-1 0 0,0 0 1 0 0,0 0 0 0 0,0 0-1 0 0,1 0 1 0 0,-1 0-1 0 0,0 0 1 0 0,0 0 0 0 0,0 0-1 0 0,1 0 1 0 0,-1 0-1 0 0,0 0 1 0 0,0-1 0 0 0,0 1-1 0 0,1 0 1 0 0,-1 0-1 0 0,0 0 1 0 0,0 0 0 0 0,0 0-1 0 0,0 0 1 0 0,1-1 1 0 0,5-5 98 0 0,-6 5-96 0 0,0 1-1 0 0,1-1 0 0 0,-1 1 0 0 0,0-1 0 0 0,1 1 1 0 0,-1 0-1 0 0,0-1 0 0 0,1 1 0 0 0,-1-1 1 0 0,1 1-1 0 0,-1 0 0 0 0,1-1 0 0 0,-1 1 0 0 0,1 0 1 0 0,-1 0-1 0 0,1-1 0 0 0,-1 1 0 0 0,1 0-1 0 0,-1 0-4 0 0,1 0-1 0 0,-1 0 1 0 0,0 0 0 0 0,0 0-1 0 0,0 1 1 0 0,1-1-1 0 0,-1 0 1 0 0,0 0-1 0 0,0 0 1 0 0,0 0 0 0 0,0 0-1 0 0,1 1 1 0 0,-1-1-1 0 0,0 0 1 0 0,0 0 0 0 0,0 0-1 0 0,0 1 1 0 0,0-1-1 0 0,0 0 1 0 0,1 0 0 0 0,-1 0-1 0 0,0 1 1 0 0,0-1-1 0 0,0 0 1 0 0,0 0-1 0 0,0 0 1 0 0,0 1 0 0 0,0-1-1 0 0,0 0 1 0 0,0 0-1 0 0,0 1 1 0 0,0-1 0 0 0,0 0-1 0 0,0 0 1 0 0,0 0-1 0 0,0 1 1 0 0,-1-1 0 0 0,1 0-1 0 0,0 0 1 0 0,0 1-1 0 0,0-1 1 0 0,0 0-1 0 0,0 0 1 0 0,0 0 4 0 0,0 1-7 0 0,-1-1 0 0 0,1 0 1 0 0,0 0-1 0 0,0 1 0 0 0,0-1 0 0 0,0 0 0 0 0,0 0 0 0 0,0 1 0 0 0,0-1 1 0 0,0 0-1 0 0,0 1 0 0 0,0-1 0 0 0,0 0 0 0 0,0 0 0 0 0,0 1 0 0 0,0-1 1 0 0,0 0-1 0 0,0 1 0 0 0,0-1 0 0 0,0 0 0 0 0,0 0 0 0 0,0 1 0 0 0,0-1 1 0 0,0 0-1 0 0,0 0 0 0 0,1 1 0 0 0,-1-1 0 0 0,0 0 0 0 0,0 0 0 0 0,0 1 1 0 0,1-1-1 0 0,-1 0 7 0 0,1 1-134 0 0,2 1-132 0 0,-3-1 260 0 0,-2 4 29 0 0,2-4-21 0 0,0-1-1 0 0,0 0 1 0 0,0 0-1 0 0,0 1 0 0 0,0-1 1 0 0,0 0-1 0 0,0 1 1 0 0,-1-1-1 0 0,1 0 1 0 0,0 0-1 0 0,0 0 1 0 0,0 1-1 0 0,0-1 1 0 0,-1 0-1 0 0,1 0 1 0 0,0 0-1 0 0,0 1 1 0 0,-1-1-1 0 0,1 0 1 0 0,0 0-1 0 0,0 0 1 0 0,-1 0-1 0 0,1 0 1 0 0,0 0-1 0 0,-1 1-1 0 0,-9 2-119 0 0,3-1-104 0 0,-1 1-55 0 0,0 0 0 0 0,-7 1 278 0 0,8 0-146 0 0,7-4 142 0 0,-1 1-1 0 0,1-1 1 0 0,0 1 0 0 0,-1-1-1 0 0,1 0 1 0 0,-1 0-1 0 0,1 1 1 0 0,0-1 0 0 0,-1 0-1 0 0,1 0 1 0 0,-1 1-1 0 0,1-1 1 0 0,-1 0 0 0 0,1 0-1 0 0,-1 0 1 0 0,1 0-1 0 0,-1 0 1 0 0,1 0 0 0 0,-1 0-1 0 0,0 0 5 0 0,-1 0 182 0 0,4 2-225 0 0,-2-2 51 0 0,0 0 1 0 0,0 0 0 0 0,0 0-1 0 0,1 0 1 0 0,-1 0 0 0 0,0 0-1 0 0,0 0 1 0 0,1 0 0 0 0,-1 0 0 0 0,0 0-1 0 0,0 0 1 0 0,0 0 0 0 0,1 0-1 0 0,-1 0 1 0 0,0 0 0 0 0,0 0-1 0 0,1 0 1 0 0,-1 0 0 0 0,0 0-1 0 0,0 0 1 0 0,0-1 0 0 0,1 1 0 0 0,-1 0-1 0 0,0 0 1 0 0,0 0 0 0 0,0 0-1 0 0,0 0 1 0 0,1-1 0 0 0,-1 1-1 0 0,0 0 1 0 0,0 0 0 0 0,0 0-1 0 0,0-1 1 0 0,0 1 0 0 0,0 0 0 0 0,1 0-1 0 0,-1 0-8 0 0,2-2 32 0 0,-1 0 1 0 0,1 1-1 0 0,0 0 0 0 0,1-1 0 0 0,-1 1 0 0 0,0 0 0 0 0,0 0 0 0 0,0 0 1 0 0,3 0-33 0 0,3 0 197 0 0,-8 1-190 0 0,1 0 0 0 0,0 0 0 0 0,-1 0 0 0 0,1 0 0 0 0,-1 0 0 0 0,1 0 0 0 0,-1 0 0 0 0,1 0 1 0 0,-1 0-1 0 0,1 0 0 0 0,-1 0 0 0 0,1-1 0 0 0,-1 1 0 0 0,1 0 0 0 0,-1 0 0 0 0,1-1 0 0 0,-1 1 0 0 0,1 0 0 0 0,-1 0 0 0 0,1-1-7 0 0,-1 1 7 0 0,0 0 0 0 0,0 0 0 0 0,1-1 0 0 0,-1 1-1 0 0,0 0 1 0 0,0 0 0 0 0,0 0 0 0 0,1 0 0 0 0,-1 0 0 0 0,0 0-1 0 0,0 0 1 0 0,1 0 0 0 0,-1 0 0 0 0,0 0 0 0 0,0 0-1 0 0,0 0 1 0 0,1 0 0 0 0,-1 0 0 0 0,0 0 0 0 0,0 0 0 0 0,1 0-1 0 0,-1 0 1 0 0,0 1 0 0 0,0-1 0 0 0,0 0 0 0 0,1 0-1 0 0,-1 0 1 0 0,0 0 0 0 0,0 0-7 0 0,1 1-2 0 0,-1-1 0 0 0,0 0 0 0 0,1 0 0 0 0,-1 0 0 0 0,1 0 0 0 0,-1 1 0 0 0,1-1 0 0 0,-1 0-1 0 0,1 0 1 0 0,-1 0 0 0 0,0 0 0 0 0,1 0 0 0 0,-1 0 0 0 0,1 0 0 0 0,-1 0 2 0 0,2-1 24 0 0,-1 1 0 0 0,1-1 0 0 0,-1 1 1 0 0,1-1-1 0 0,-1 0 0 0 0,1 0 0 0 0,-1 0-24 0 0,5-2 48 0 0,-2 3 38 0 0,-2 1-18 0 0,2 1-83 0 0,-1-1 91 0 0,-2-1-81 0 0,-1 1-1 0 0,1-1 1 0 0,0 0 0 0 0,0 0-1 0 0,0 0 1 0 0,-1 0 0 0 0,1 0-1 0 0,0 0 1 0 0,0 0 0 0 0,0 0-1 0 0,-1 0 1 0 0,1 0-1 0 0,0-1 1 0 0,0 1 0 0 0,0 0-1 0 0,0-1 6 0 0,0 1 3 0 0,-1 0-1 0 0,1-1 0 0 0,0 1 1 0 0,0 0-1 0 0,-1 0 0 0 0,1 0 1 0 0,0 0-1 0 0,0-1 0 0 0,0 1 1 0 0,-1 0-1 0 0,1 1 0 0 0,0-1 1 0 0,0 0-1 0 0,0 0-2 0 0,12 1-54 0 0,-13-1 80 0 0,8 1-77 0 0,-7-1 54 0 0,0 0-1 0 0,0-1 1 0 0,0 1-1 0 0,0 0 0 0 0,0 0 1 0 0,0 0-1 0 0,0 0 1 0 0,0 0-1 0 0,0 0 1 0 0,0 0-1 0 0,0 0 1 0 0,0 0-1 0 0,0 0 1 0 0,0 0-3 0 0,0 1 14 0 0,0-1 0 0 0,0 0 0 0 0,0 0 0 0 0,0 0 0 0 0,0 0 1 0 0,0 0-1 0 0,-1 0 0 0 0,1 0 0 0 0,0 0 0 0 0,1-1-14 0 0,-1 2-9 0 0,1 0 0 0 0,0 0-1 0 0,-1 0 1 0 0,1 0 0 0 0,0 0 0 0 0,-1 0 0 0 0,1 0-1 0 0,-1 1 10 0 0,1 0 41 0 0,0-1-46 0 0,-1-1-1 0 0,1 1 1 0 0,0 0 0 0 0,-1 0-1 0 0,1-1 1 0 0,0 1 0 0 0,0-1 0 0 0,-1 1-1 0 0,3-1 6 0 0,6 3-90 0 0,3 4 20 0 0,-12-7 71 0 0,-1 0 0 0 0,1 1-1 0 0,-1-1 1 0 0,1 1 0 0 0,-1-1 0 0 0,1 1 0 0 0,-1-1 0 0 0,1 1-1 0 0,-1-1 1 0 0,0 1 0 0 0,1-1 0 0 0,-1 1 0 0 0,0-1 0 0 0,1 1-1 0 0,-1 0 1 0 0,0-1 0 0 0,0 1 0 0 0,0 0 0 0 0,0-1-1 0 0,0 1-2 0 0,0-1-1 0 0,0 0 1 0 0,0 0 0 0 0,0 0-1 0 0,0 0 1 0 0,1 1 0 0 0,-1-1 0 0 0,0 0-1 0 0,0 0 1 0 0,0 0 0 0 0,0 0 0 0 0,0 0-1 0 0,0 1 1 0 0,0-1 0 0 0,0 0 0 0 0,0 0-1 0 0,0 0 1 0 0,0 0 0 0 0,0 0 0 0 0,1 0-1 0 0,-1 0 1 0 0,0 1 0 0 0,0-1-1 0 0,0 0 1 0 0,0 0 0 0 0,0 0 0 0 0,0 0-1 0 0,1 0 1 0 0,-1 0 0 0 0,0 0 0 0 0,0 0-1 0 0,0 0 1 0 0,0 0 0 0 0,0 0 0 0 0,1 0-1 0 0,-1 0 1 0 0,0 0 0 0 0,0 0 0 0 0,0 0-1 0 0,0 0 1 0 0,0 0 0 0 0,1 0-1 0 0,-1 0 1 0 0,0 0 0 0 0,0 0 0 0 0,0 0-1 0 0,0 0 1 0 0,0 0 0 0 0,1 0 0 0 0,-1 0-1 0 0,0 0 1 0 0,0 0 0 0 0,0 0 0 0 0,0-1-1 0 0,0 1 1 0 0,0 0 0 0 0,1 0 0 0 0,-1 0-1 0 0,0 0 3 0 0,1-1-17 0 0,-1 1 1 0 0,1 0-1 0 0,-1-1 0 0 0,1 1 0 0 0,0-1 0 0 0,-1 1 1 0 0,1-1-1 0 0,-1 0 0 0 0,1 1 0 0 0,-1-1 0 0 0,0 0 1 0 0,1 1-1 0 0,-1-1 17 0 0,4-12 20 0 0,-1 0 0 0 0,0-1 1 0 0,-1 1-1 0 0,-1-1-20 0 0,1-28-47 0 0,-1 17 82 0 0,1 0 1 0 0,1-1-36 0 0,-2 17 26 0 0,1 0 0 0 0,-2-1 0 0 0,1 1-1 0 0,-1-4-25 0 0,-1 10 12 0 0,1 0-1 0 0,0-1 0 0 0,-1 1 0 0 0,0 0 1 0 0,0 0-1 0 0,0 0 0 0 0,0 0 0 0 0,0 0 1 0 0,-1 0-1 0 0,1 0 0 0 0,-1 0 0 0 0,0 1 0 0 0,-1-3-11 0 0,-1 1-75 0 0,-7-9 145 0 0,11 13-68 0 0,-1 0 0 0 0,1-1 0 0 0,-1 1 0 0 0,1 0 1 0 0,0 0-1 0 0,-1-1 0 0 0,1 1 0 0 0,0 0 0 0 0,-1 0 0 0 0,1 0 1 0 0,-1-1-1 0 0,1 1 0 0 0,-1 0 0 0 0,1 0 0 0 0,0 0 1 0 0,-1 0-1 0 0,1 0 0 0 0,-1 0 0 0 0,1 0 0 0 0,-1 0 0 0 0,1 0 1 0 0,-1 0-1 0 0,1 0 0 0 0,0 1 0 0 0,-1-1 0 0 0,1 0 1 0 0,-1 0-1 0 0,1 0 0 0 0,0 0 0 0 0,-1 1 0 0 0,1-1 0 0 0,-1 0-2 0 0,-9 9-29 0 0,0 1-1 0 0,1 0 1 0 0,0 0-1 0 0,1 1 0 0 0,-1 2 30 0 0,8-12-1 0 0,-9 15-48 0 0,10-16 47 0 0,-1 1-1 0 0,1 0 1 0 0,-1 0 0 0 0,1-1-1 0 0,0 1 1 0 0,0 0-1 0 0,-1 0 1 0 0,1-1 0 0 0,0 1-1 0 0,0 0 1 0 0,0 0 0 0 0,0-1-1 0 0,0 1 1 0 0,0 0 0 0 0,0 0-1 0 0,0 0 1 0 0,0-1-1 0 0,0 1 1 0 0,0 0 0 0 0,0 0-1 0 0,1 0 3 0 0,-1-1-1 0 0,0 0-1 0 0,0 0 0 0 0,0 0 0 0 0,0 0 0 0 0,0 0 0 0 0,1 0 0 0 0,-1 0 1 0 0,0 0-1 0 0,0 0 0 0 0,0 1 0 0 0,0-1 0 0 0,0 0 0 0 0,0 0 1 0 0,1 0-1 0 0,-1 0 0 0 0,0 0 0 0 0,0 0 0 0 0,0 0 0 0 0,0 0 0 0 0,0 0 1 0 0,1 0-1 0 0,-1 0 0 0 0,0 0 0 0 0,0 0 0 0 0,0 0 0 0 0,0 0 1 0 0,1 0-1 0 0,-1 0 0 0 0,0 0 0 0 0,0-1 0 0 0,0 1 0 0 0,0 0 0 0 0,0 0 1 0 0,0 0-1 0 0,1 0 0 0 0,-1 0 0 0 0,0 0 0 0 0,0 0 0 0 0,0 0 1 0 0,0 0-1 0 0,0-1 0 0 0,0 1 0 0 0,0 0 0 0 0,0 0 0 0 0,0 0 0 0 0,1 0 1 0 0,-1 0-1 0 0,0 0 0 0 0,0-1 0 0 0,0 1 0 0 0,0 0 0 0 0,0 0 0 0 0,0 0 3 0 0,5-12-76 0 0,-2 7 34 0 0,2-5 43 0 0,1-1-1 0 0,-2 0 1 0 0,1 0 0 0 0,-2-1-1 0 0,2-7-1 0 0,0 3-5 0 0,2-9 16 0 0,-1 0 1 0 0,-1 0-1 0 0,0-13-11 0 0,-5 38 1 0 0,1-2 5 0 0,-1 0 0 0 0,0 0 1 0 0,0 0-1 0 0,0 0 0 0 0,0 0 1 0 0,0 0-1 0 0,0 0 0 0 0,-1-1 1 0 0,0 0-7 0 0,1 3 2 0 0,0 0 0 0 0,0 0 1 0 0,0 0-1 0 0,0 0 1 0 0,0-1-1 0 0,0 1 0 0 0,0 0 1 0 0,0 0-1 0 0,-1 0 0 0 0,1 0 1 0 0,0 0-1 0 0,0 0 1 0 0,0 0-1 0 0,0 0 0 0 0,0 0 1 0 0,0 0-1 0 0,0 0 0 0 0,-1 0 1 0 0,1 0-1 0 0,0 0 1 0 0,0 0-1 0 0,0 0 0 0 0,0 0 1 0 0,0 0-1 0 0,0 0 0 0 0,-1 0 1 0 0,1 0-1 0 0,0 0 1 0 0,0 0-1 0 0,0 0 0 0 0,0 0 1 0 0,0 0-1 0 0,0 0 0 0 0,-1 0 1 0 0,1 0-1 0 0,0 0 1 0 0,0 0-1 0 0,0 0 0 0 0,0 0 1 0 0,0 0-1 0 0,0 0 0 0 0,0 0 1 0 0,0 1-1 0 0,0-1 1 0 0,-1 0-1 0 0,1 0 0 0 0,0 0 1 0 0,0 0-1 0 0,0 0 0 0 0,0 0 1 0 0,0 0-1 0 0,0 1 1 0 0,0-1-1 0 0,0 0 0 0 0,0 0 1 0 0,0 0-1 0 0,0 0 0 0 0,0 0 1 0 0,0 0-3 0 0,-5 9 64 0 0,5-8-51 0 0,-7 16-5 0 0,1-1 1 0 0,0 1-1 0 0,2 0 0 0 0,0 0 0 0 0,0 0 0 0 0,1 4-8 0 0,3-20 7 0 0,0 0-1 0 0,0 0 0 0 0,0 0 0 0 0,0 0 0 0 0,0 0 0 0 0,0-1 0 0 0,0 1 0 0 0,0 0 0 0 0,0 0 0 0 0,0 0 1 0 0,1 0-1 0 0,-1 0 0 0 0,0 0 0 0 0,1 0-6 0 0,-1-1-9 0 0,0 0 1 0 0,1 0-1 0 0,-1 0 1 0 0,0 0-1 0 0,0 0 1 0 0,1 0-1 0 0,-1-1 1 0 0,0 1-1 0 0,0 0 1 0 0,0 0-1 0 0,1 0 1 0 0,-1 0-1 0 0,0-1 1 0 0,0 1-1 0 0,0 0 1 0 0,1 0 0 0 0,-1 0-1 0 0,0 0 1 0 0,0-1-1 0 0,0 1 1 0 0,0 0-1 0 0,0 0 1 0 0,0-1-1 0 0,0 1 1 0 0,1 0-1 0 0,-1 0 9 0 0,3-7-23 0 0,1-4-66 0 0,0 0 1 0 0,-1 0-1 0 0,0 0 0 0 0,-1 0 1 0 0,0-1-1 0 0,-1 1 1 0 0,0-7 88 0 0,2-8-114 0 0,-1 15 118 0 0,-2 11 0 0 0,0 0 0 0 0,0 0 0 0 0,0-1-1 0 0,0 1 1 0 0,0 0 0 0 0,0 0 0 0 0,0 0 0 0 0,0 0-1 0 0,0 0 1 0 0,0 0 0 0 0,0 0 0 0 0,0 0 0 0 0,0 0-1 0 0,0-1 1 0 0,0 1 0 0 0,0 0 0 0 0,0 0 0 0 0,0 0-1 0 0,0 0 1 0 0,0 0 0 0 0,0 0 0 0 0,0 0 0 0 0,0 0-1 0 0,0 0 1 0 0,0-1 0 0 0,0 1 0 0 0,0 0 0 0 0,0 0-1 0 0,0 0 1 0 0,0 0 0 0 0,-1 0 0 0 0,1 0 0 0 0,0 0-1 0 0,0 0 1 0 0,0 0 0 0 0,0 0 0 0 0,0 0 0 0 0,0 0-1 0 0,0 0 1 0 0,0 0 0 0 0,0 0 0 0 0,0 0 0 0 0,-1 0-1 0 0,1 0 1 0 0,0 0 0 0 0,0 0 0 0 0,0 0-1 0 0,0 0 1 0 0,0 0 0 0 0,0 0 0 0 0,0 0 0 0 0,0 0-1 0 0,0 0 1 0 0,-1 0 0 0 0,1 0 0 0 0,0 0 0 0 0,0 0-1 0 0,0 0 1 0 0,0 0 0 0 0,0 0-4 0 0,-4 3 174 0 0,-6 15-75 0 0,4-7-47 0 0,1 0-1 0 0,-4 11-51 0 0,8-19 4 0 0,3-4-55 0 0,0-6-74 0 0,-1 5 121 0 0,0 0-1 0 0,-1 0 1 0 0,1 0-1 0 0,0 0 1 0 0,0 0-1 0 0,0-1 5 0 0,4-10-67 0 0,3-29-349 0 0,-7 36 427 0 0,-1 1 1 0 0,0 0-1 0 0,0 0 1 0 0,0-1-1 0 0,-1 1 1 0 0,0-3-12 0 0,1 8 3 0 0,0 0 1 0 0,-1-1 0 0 0,1 1-1 0 0,0 0 1 0 0,0-1-1 0 0,-1 1 1 0 0,1 0-1 0 0,0 0 1 0 0,-1 0 0 0 0,1-1-1 0 0,-1 1 1 0 0,1 0-1 0 0,0 0 1 0 0,-1 0-1 0 0,1 0 1 0 0,0 0 0 0 0,-1 0-1 0 0,1 0-3 0 0,-1-1 2 0 0,1 1 0 0 0,0 0 0 0 0,0 0 1 0 0,0 0-1 0 0,0 0 0 0 0,-1 0 0 0 0,1 0 0 0 0,0 0 0 0 0,0 0 0 0 0,0 0 0 0 0,0 0 0 0 0,-1 0 1 0 0,1 0-1 0 0,0 0 0 0 0,0 0 0 0 0,0 0 0 0 0,0 0 0 0 0,-1 0 0 0 0,1 0 0 0 0,0 0 0 0 0,0 0 1 0 0,0 0-1 0 0,0 1 0 0 0,-1-1 0 0 0,1 0 0 0 0,0 0 0 0 0,0 0 0 0 0,0 0 0 0 0,0 0 0 0 0,0 0 1 0 0,-1 0-1 0 0,1 1 0 0 0,0-1 0 0 0,0 0 0 0 0,0 0 0 0 0,0 0 0 0 0,0 0 0 0 0,0 1 0 0 0,0-1 0 0 0,0 0 1 0 0,0 0-3 0 0,0 5 43 0 0,1-7-172 0 0,2-6 20 0 0,-3 8 106 0 0,0 0 0 0 0,0 0-1 0 0,0-1 1 0 0,0 1 0 0 0,0 0 0 0 0,0 0 0 0 0,1 0-1 0 0,-1 0 1 0 0,0-1 0 0 0,0 1 0 0 0,0 0 0 0 0,0 0-1 0 0,0 0 1 0 0,0-1 0 0 0,0 1 0 0 0,0 0 0 0 0,0 0-1 0 0,0 0 1 0 0,0-1 0 0 0,-1 1 0 0 0,1 0 0 0 0,0 0-1 0 0,0 0 1 0 0,0-1 3 0 0,0 1 6 0 0,0 0-1 0 0,0 0 0 0 0,0 0 0 0 0,0 0 1 0 0,0 0-1 0 0,0 0 0 0 0,0-1 1 0 0,0 1-1 0 0,0 0 0 0 0,0 0 1 0 0,0 0-1 0 0,0 0 0 0 0,0 0 1 0 0,0 0-1 0 0,0-1 0 0 0,0 1 1 0 0,0 0-1 0 0,0 0 0 0 0,0 0 0 0 0,0 0 1 0 0,0 0-1 0 0,0 0 0 0 0,0 0 1 0 0,0-1-1 0 0,0 1 0 0 0,0 0 1 0 0,0 0-1 0 0,0 0 0 0 0,0 0 1 0 0,0 0-6 0 0,1-1-3 0 0,-1 1 0 0 0,0 0 0 0 0,0-1 0 0 0,0 1 0 0 0,0 0 1 0 0,0-1-1 0 0,0 1 0 0 0,0 0 0 0 0,0-1 0 0 0,0 1 0 0 0,0 0 1 0 0,0-1-1 0 0,0 1 0 0 0,0 0 0 0 0,0-1 0 0 0,0 1 0 0 0,0 0 1 0 0,0-1 2 0 0,-2-2-73 0 0,1 4 89 0 0,1-1-19 0 0,0 0 1 0 0,0 0 0 0 0,0 0 0 0 0,0 0 0 0 0,0 0 0 0 0,-1 0-1 0 0,1 0 1 0 0,0 0 0 0 0,0 0 0 0 0,0 0 0 0 0,0 0 0 0 0,0 0-1 0 0,0 0 1 0 0,0 0 0 0 0,0 0 0 0 0,0 1 0 0 0,0-1 0 0 0,0 0-1 0 0,0 0 1 0 0,0 0 0 0 0,0 0 0 0 0,0 0 0 0 0,0 0 0 0 0,0 0-1 0 0,0 0 1 0 0,0 0 0 0 0,0 0 0 0 0,0 0 0 0 0,0 0 0 0 0,0 0-1 0 0,0 0 1 0 0,0 1 0 0 0,0-1 0 0 0,0 0 0 0 0,0 0 0 0 0,0 0-1 0 0,1 0 1 0 0,-1 0 0 0 0,0 0 0 0 0,0 0 0 0 0,0 0 0 0 0,0 0-1 0 0,0 0 1 0 0,0 0 0 0 0,0 0 0 0 0,0 0 0 0 0,0 0 0 0 0,0 0-1 0 0,0 0 1 0 0,0 0 0 0 0,0 0 0 0 0,0 0 0 0 0,0 0 0 0 0,0 0-1 0 0,0 0 1 0 0,1 0 2 0 0,-1 1 23 0 0,1-1 0 0 0,0 0 0 0 0,-1 1 0 0 0,1-1 0 0 0,0 1 0 0 0,-1-1 0 0 0,1 1 0 0 0,-1-1 0 0 0,1 1 0 0 0,-1-1 0 0 0,1 1 0 0 0,-1 0 0 0 0,1-1 0 0 0,-1 1 0 0 0,0 0 0 0 0,1-1 0 0 0,-1 2-23 0 0,1-1 5 0 0,0 0 0 0 0,-1 0-1 0 0,1 0 1 0 0,0-1 0 0 0,0 1 0 0 0,-1 0 0 0 0,1 0-1 0 0,0-1 1 0 0,0 1 0 0 0,0 0 0 0 0,0-1 0 0 0,0 1 0 0 0,0-1-1 0 0,0 1 1 0 0,0-1 0 0 0,1 1 0 0 0,-1-1 0 0 0,0 0-1 0 0,0 0 1 0 0,0 1 0 0 0,0-1 0 0 0,0 0 0 0 0,1 0 0 0 0,-1 0-1 0 0,0 0 1 0 0,0 0 0 0 0,0-1 0 0 0,0 1 0 0 0,0 0-1 0 0,1 0 1 0 0,-1-1 0 0 0,0 1 0 0 0,0-1 0 0 0,0 1 0 0 0,0-1-1 0 0,0 0-4 0 0,2 0-22 0 0,0-1-1 0 0,0 1 1 0 0,-1 0 0 0 0,1 0-1 0 0,1 0 23 0 0,7-3 52 0 0,-8 6-31 0 0,-3-2-24 0 0,0 0-1 0 0,1 0 1 0 0,-1 0 0 0 0,0 1-1 0 0,0-1 1 0 0,0 0 0 0 0,1 0 0 0 0,-1 0-1 0 0,0 0 1 0 0,0 0 0 0 0,1 0-1 0 0,-1 0 1 0 0,0 1 0 0 0,0-1-1 0 0,1 0 1 0 0,-1 0 0 0 0,0 0 0 0 0,0 0-1 0 0,1 0 1 0 0,-1 0 3 0 0,3 0-240 0 0,-3 0 240 0 0,0 0 0 0 0,0 0 0 0 0,0 0 0 0 0,0 0-1 0 0,0 0 1 0 0,0 0 0 0 0,0 0 0 0 0,0 0 0 0 0,0 0 0 0 0,0 0 0 0 0,0 0 0 0 0,0 0-1 0 0,0 0 1 0 0,0 0 0 0 0,0 0 0 0 0,0 0 0 0 0,0 0 0 0 0,0 0 0 0 0,0 0 0 0 0,-1 0-1 0 0,1 0 1 0 0,0 0 0 0 0,0 0 0 0 0,0 0 0 0 0,0 0 0 0 0,0 0 0 0 0,0 0 0 0 0,0 0-1 0 0,0 0 1 0 0,0 0 0 0 0,0 0 0 0 0,0 0 0 0 0,0 0 0 0 0,0 0 0 0 0,0 0 0 0 0,0 0 0 0 0,0 0-1 0 0,0 0 1 0 0,0 1 0 0 0,0-1 0 0 0,0 0 0 0 0,0 0 0 0 0,0 0 0 0 0,0 0 0 0 0,0 0-1 0 0,0 0 1 0 0,0 0 0 0 0,0 0 0 0 0,0 0 0 0 0,0 0 0 0 0,0 0 0 0 0,0 0 0 0 0,0 0-1 0 0,0 0 1 0 0,0 0 0 0 0,-2 0-76 0 0,1 0-23 0 0,-3-3 38 0 0,3 1 89 0 0,0 0-73 0 0,0 1 0 0 0,0 0 0 0 0,1 0 0 0 0,-1 0-1 0 0,0 0 1 0 0,0 0 0 0 0,0 1 0 0 0,0-1 0 0 0,0 0 0 0 0,0 0-1 0 0,0 1 1 0 0,0-1 0 0 0,-1 1 0 0 0,1-1 0 0 0,0 0 45 0 0,-11-5-295 0 0,10 5 253 0 0,0 0 1 0 0,1 0-1 0 0,-1 1 1 0 0,0-1-1 0 0,0 0 1 0 0,0 0-1 0 0,0 1 42 0 0,-15-6-208 0 0,-2 1 244 0 0,11 3-116 0 0,3 0 38 0 0,6 3 326 0 0,-1-1-273 0 0,0 0 0 0 0,0-1 0 0 0,0 1 0 0 0,0 0 0 0 0,0 0 1 0 0,0-1-1 0 0,1 1 0 0 0,-1 0 0 0 0,0 0 0 0 0,0-1 0 0 0,0 1 0 0 0,0 0 1 0 0,0 0-1 0 0,1 0 0 0 0,-1-1 0 0 0,0 1 0 0 0,0 0 0 0 0,0 0 0 0 0,1 0 1 0 0,-1-1-1 0 0,0 1 0 0 0,0 0 0 0 0,1 0 0 0 0,-1 0 0 0 0,0 0-11 0 0,2 0 45 0 0,0 0 0 0 0,0 1-1 0 0,0 0 1 0 0,0-1 0 0 0,0 1-1 0 0,0 0 1 0 0,0 0 0 0 0,0 0 0 0 0,-1 0-1 0 0,1 0 1 0 0,0 0 0 0 0,-1 0-1 0 0,1 1 1 0 0,-1-1 0 0 0,1 1-1 0 0,0 0-44 0 0,6 6 183 0 0,-3-4-196 0 0,-4-3 12 0 0,0 0 0 0 0,0 0-1 0 0,0 0 1 0 0,0 0 0 0 0,0 0-1 0 0,0-1 1 0 0,1 1 0 0 0,-1 0 0 0 0,0-1-1 0 0,0 1 1 0 0,1-1 0 0 0,-1 0-1 0 0,0 1 1 0 0,1-1 1 0 0,6 3 61 0 0,-7-3-61 0 0,0 1 0 0 0,-1-1 0 0 0,1 0-1 0 0,0 0 1 0 0,-1 1 0 0 0,1-1-1 0 0,0 0 1 0 0,-1 0 0 0 0,1 0 0 0 0,0 0-1 0 0,0 0 1 0 0,-1 0 0 0 0,1 0 0 0 0,0 0-1 0 0,-1 0 1 0 0,1 0 0 0 0,0 0 0 0 0,0 0-1 0 0,-1-1 1 0 0,2 1 0 0 0,7-4-74 0 0,9-3 126 0 0,-16 7-28 0 0,-2 0 34 0 0,-3 3 1 0 0,1 1-242 0 0,3-8 157 0 0,0 3 31 0 0,0 0 0 0 0,1 0 0 0 0,-1 1 0 0 0,0-1 0 0 0,0 0 0 0 0,0 1 0 0 0,1-1 0 0 0,-1 0 0 0 0,0 1 1 0 0,1 0-1 0 0,-1-1 0 0 0,0 1 0 0 0,1 0 0 0 0,-1 0 0 0 0,1-1 0 0 0,-1 1 0 0 0,1 0-5 0 0,0 1 14 0 0,0-1-1 0 0,0 0 1 0 0,0 0-1 0 0,0 0 1 0 0,-1 0-1 0 0,1 0 1 0 0,0 0-1 0 0,0 0 1 0 0,0-1-1 0 0,0 1 1 0 0,0-1-1 0 0,0 0 1 0 0,-1 1-1 0 0,1-1 1 0 0,1-1-14 0 0,7-3 3 0 0,0 0 1 0 0,-1-1-1 0 0,0 0 1 0 0,0-1-1 0 0,0 0 0 0 0,-1 0 1 0 0,7-9-4 0 0,-11 11 37 0 0,-8 9 11 0 0,-8 8 73 0 0,9-8-104 0 0,0-1 0 0 0,-1 1 0 0 0,1-1 0 0 0,1 1 0 0 0,-3 3-17 0 0,-5 9 70 0 0,-10 15-70 0 0,10-18 0 0 0,1 0-1 0 0,1 0 1 0 0,0 2 0 0 0,4-7 14 0 0,0 0-52 0 0,1-1 0 0 0,0 1 0 0 0,-2 5 38 0 0,5-13-5 0 0,0 0 0 0 0,0 1 0 0 0,0-1 0 0 0,0 0 0 0 0,0 0 0 0 0,0 0 0 0 0,0 0-1 0 0,0 1 1 0 0,0-1 0 0 0,0 0 0 0 0,0 0 0 0 0,0 0 0 0 0,0 0 0 0 0,0 1 0 0 0,0-1 0 0 0,0 0 0 0 0,0 0 0 0 0,0 0 0 0 0,0 1 0 0 0,0-1 0 0 0,0 0 0 0 0,1 0-1 0 0,-1 0 1 0 0,0 0 0 0 0,0 0 0 0 0,0 1 0 0 0,0-1 0 0 0,0 0 0 0 0,0 0 0 0 0,0 0 0 0 0,1 0 0 0 0,-1 0 0 0 0,0 0 5 0 0,7 0-183 0 0,-5 0 154 0 0,0-1 0 0 0,0 0 0 0 0,0 1 1 0 0,-1-1-1 0 0,1 0 0 0 0,1-1 29 0 0,7-7-8 0 0,-2 0-1 0 0,1 0 1 0 0,-2-1 0 0 0,1 0-1 0 0,5-10 9 0 0,11-15-19 0 0,-2 5-17 0 0,-13 16-9 0 0,1 1 0 0 0,1 0 0 0 0,0 0 0 0 0,1 1 45 0 0,-7 9 257 0 0,-5 6-101 0 0,-5 11-14 0 0,4-11-109 0 0,-9 20 92 0 0,-1-1-1 0 0,-7 9-124 0 0,1 0 58 0 0,-12 26 53 0 0,2 1 0 0 0,-4 21-111 0 0,30-75-4 0 0,-3 8 36 0 0,3-12-50 0 0,1 1 0 0 0,0 0 0 0 0,0-1 0 0 0,0 1 0 0 0,0-1 0 0 0,0 1-1 0 0,0 0 1 0 0,0-1 0 0 0,0 1 0 0 0,0-1 0 0 0,0 1 0 0 0,0-1 0 0 0,0 1 0 0 0,0 0 0 0 0,1-1 0 0 0,-1 1 18 0 0,0-1-5 0 0,0 0 0 0 0,0 1 0 0 0,0-1 0 0 0,0 0 0 0 0,0 0 0 0 0,1 0 0 0 0,-1 0 0 0 0,0 0 1 0 0,0 0-1 0 0,0 0 0 0 0,0 0 0 0 0,0 0 0 0 0,0 0 0 0 0,0 0 0 0 0,0 0 0 0 0,0 0 0 0 0,1 0 0 0 0,-1 0 0 0 0,0 0 0 0 0,0 0 0 0 0,0 0 0 0 0,0 0 0 0 0,0 0 1 0 0,0 0-1 0 0,0 0 0 0 0,1 0 0 0 0,-1 0 0 0 0,0 0 0 0 0,0 0 0 0 0,0 0 0 0 0,0 0 0 0 0,0 0 0 0 0,0 0 0 0 0,0 0 0 0 0,0 0 0 0 0,1 0 0 0 0,-1 0 5 0 0,4-4-111 0 0,2-5-28 0 0,0 0 169 0 0,0 0 1 0 0,1-1-31 0 0,-1 1-42 0 0,0 1 0 0 0,2-5 42 0 0,72-133-379 0 0,-78 142 375 0 0,12-19 20 0 0,-12 21-2 0 0,-1 0-1 0 0,1 0 1 0 0,0 1-1 0 0,0-1 1 0 0,-1 0-1 0 0,1 1 1 0 0,0-1-1 0 0,0 1 0 0 0,1-1-12 0 0,-12 23 332 0 0,3-10-243 0 0,-9 16 3 0 0,1 1-1 0 0,-1 5-92 0 0,-33 80 78 0 0,42-101-70 0 0,1 0-1 0 0,0 0 1 0 0,1 0 0 0 0,1 1-1 0 0,0-1 1 0 0,0 3-8 0 0,2-10-23 0 0,-1 7 29 0 0,2-12-15 0 0,0 0 0 0 0,0 0-1 0 0,0 1 1 0 0,0-1-1 0 0,0 0 1 0 0,0 0-1 0 0,0 1 1 0 0,0-1 0 0 0,0 0-1 0 0,0 0 1 0 0,0 1-1 0 0,0-1 1 0 0,0 0 0 0 0,0 0-1 0 0,0 1 1 0 0,0-1-1 0 0,0 0 1 0 0,1 0 0 0 0,-1 0-1 0 0,0 1 1 0 0,0-1-1 0 0,0 0 1 0 0,0 0 0 0 0,0 0-1 0 0,1 0 1 0 0,-1 1-1 0 0,0-1 1 0 0,0 0-1 0 0,0 0 1 0 0,1 0 0 0 0,-1 0-1 0 0,0 0 10 0 0,1 0-13 0 0,-1 0-1 0 0,0 0 1 0 0,1 0-1 0 0,-1 0 0 0 0,0 0 1 0 0,1 0-1 0 0,-1 0 1 0 0,1 0-1 0 0,-1-1 1 0 0,0 1-1 0 0,1 0 1 0 0,-1 0-1 0 0,0 0 1 0 0,1-1-1 0 0,-1 1 0 0 0,0 0 1 0 0,0-1-1 0 0,1 1 1 0 0,-1 0-1 0 0,0 0 1 0 0,0-1-1 0 0,1 1 1 0 0,-1-1-1 0 0,0 1 14 0 0,6-11-101 0 0,-6 9 86 0 0,6-9-94 0 0,0 1 1 0 0,3-4 108 0 0,10-17 15 0 0,8-27-256 0 0,-11 23 73 0 0,1 0-1 0 0,7-6 169 0 0,-21 37 171 0 0,-6 13-11 0 0,-8 13 45 0 0,-13 20 29 0 0,1 2 1 0 0,3 0 0 0 0,0 2-235 0 0,10-21 147 0 0,2-4-47 0 0,-1 3-115 0 0,9-24 12 0 0,0 0 1 0 0,0 0 0 0 0,0 0-1 0 0,0 0 1 0 0,0 1-1 0 0,0-1 1 0 0,0 0-1 0 0,0 0 1 0 0,0 0-1 0 0,0 0 1 0 0,0 0-1 0 0,-1 0 1 0 0,1 0-1 0 0,0 0 1 0 0,0 0-1 0 0,0 0 1 0 0,0 0-1 0 0,0 0 1 0 0,0 1-1 0 0,0-1 1 0 0,0 0-1 0 0,0 0 1 0 0,0 0-1 0 0,0 0 1 0 0,0 0 0 0 0,0 0-1 0 0,1 0 1 0 0,-1 0-1 0 0,0 0 1 0 0,0 0-1 0 0,0 0 1 0 0,0 0-1 0 0,0 1 1 0 0,0-1-1 0 0,0 0 1 0 0,0 0-1 0 0,0 0 1 0 0,0 0-1 0 0,0 0 1 0 0,0 0-1 0 0,0 0 1 0 0,0 0-1 0 0,0 0 1 0 0,0 0-1 0 0,0 0 1 0 0,1 0 2 0 0,-1 0-2 0 0,0 0 1 0 0,0 0-1 0 0,0 0 0 0 0,0 0 1 0 0,0 0-1 0 0,1 0 0 0 0,-1-1 1 0 0,0 1-1 0 0,0 0 1 0 0,0 0-1 0 0,0 0 0 0 0,0 0 1 0 0,0 0-1 0 0,0-1 0 0 0,1 1 1 0 0,-1 0-1 0 0,0 0 0 0 0,0 0 1 0 0,0 0-1 0 0,0 0 0 0 0,0-1 1 0 0,0 1-1 0 0,0 0 1 0 0,0 0-1 0 0,0 0 0 0 0,0 0 1 0 0,0-1-1 0 0,0 1 2 0 0,1-14-120 0 0,-1 1 1 0 0,0-1-1 0 0,-1 0 1 0 0,-3-10 119 0 0,2 1-70 0 0,-1-4 70 0 0,2 0-310 0 0,-4-7 310 0 0,2 9 66 0 0,-2-2 42 0 0,5 24-78 0 0,-1 0 1 0 0,0 0-1 0 0,0 0 1 0 0,0 0-1 0 0,-1 0 1 0 0,1 0-1 0 0,-2-2-30 0 0,2 5 12 0 0,1 0 1 0 0,0 0-1 0 0,-1 0 0 0 0,1-1 0 0 0,0 1 0 0 0,0 0 1 0 0,-1 0-1 0 0,1 0 0 0 0,-1 0 0 0 0,1 0 0 0 0,0 0 1 0 0,-1 0-1 0 0,1 0 0 0 0,0 0 0 0 0,-1 0 1 0 0,1 0-1 0 0,0 0 0 0 0,-1 0 0 0 0,1 0 0 0 0,0 0 1 0 0,-1 0-1 0 0,1 0 0 0 0,0 0 0 0 0,-1 0 0 0 0,1 1 1 0 0,0-1-1 0 0,-1 0 0 0 0,1 0 0 0 0,0 0 0 0 0,-1 1-12 0 0,-6 1 61 0 0,1-4-20 0 0,5 2-27 0 0,0 0 0 0 0,0-1 0 0 0,0 1 0 0 0,-1 0 0 0 0,1 0 0 0 0,0 0 0 0 0,0 0 0 0 0,0 0 0 0 0,0 0 0 0 0,-1 0-14 0 0,1 0-1 0 0,1 0-1 0 0,-1 0 0 0 0,1 0 0 0 0,-1 0 0 0 0,1 0 0 0 0,-1 0 1 0 0,1 0-1 0 0,-1 0 0 0 0,0 0 0 0 0,1 0 0 0 0,-1 0 1 0 0,1 0-1 0 0,-1-1 0 0 0,1 1 0 0 0,-1 0 0 0 0,1 0 1 0 0,-1-1-1 0 0,1 1 0 0 0,-1 0 0 0 0,1 0 0 0 0,0-1 1 0 0,-1 1-1 0 0,1-1 0 0 0,-1 1 0 0 0,1 0 0 0 0,0-1 1 0 0,-1 1 1 0 0,0-3-38 0 0,-1 1 1 0 0,1-1 0 0 0,0 1-1 0 0,0-1 1 0 0,0-1 37 0 0,-6-10 73 0 0,-3-7-143 0 0,4 8-2 0 0,5 12 81 0 0,1 0 0 0 0,-1 0 0 0 0,0 0 0 0 0,1 0 0 0 0,-1 0 0 0 0,0 0 0 0 0,0 0 0 0 0,0 1 0 0 0,1-1 0 0 0,-1 0 0 0 0,0 1 0 0 0,0-1 0 0 0,-1 0-9 0 0,1 1-1 0 0,1 0 0 0 0,0-1 0 0 0,-1 1 0 0 0,1 0 0 0 0,-1 0 0 0 0,1 0 0 0 0,-1 0 0 0 0,1 0 0 0 0,-1-1 0 0 0,1 1 0 0 0,-1 0 0 0 0,1 0 0 0 0,-1 0 0 0 0,1 0 0 0 0,-1 0 0 0 0,1 1 0 0 0,-1-1 0 0 0,1 0 0 0 0,-1 0 0 0 0,1 0 0 0 0,0 0 0 0 0,-1 0 0 0 0,1 1 0 0 0,-1-1 0 0 0,1 0 0 0 0,-1 0 0 0 0,1 1 1 0 0,0-1 1 0 0,0 0 0 0 0,-1 0 0 0 0,1 0-1 0 0,0 0 1 0 0,0 0 0 0 0,-1 0 0 0 0,1 0 0 0 0,0 1 0 0 0,0-1 0 0 0,-1 0 0 0 0,1 0 0 0 0,0 0 0 0 0,0 0 0 0 0,0 0 0 0 0,-1 0 0 0 0,1-1 0 0 0,0 1 0 0 0,0 0 0 0 0,-1 0 0 0 0,1 0 0 0 0,0 0 0 0 0,0 0 0 0 0,-1 0 0 0 0,1 0 0 0 0,0 0 0 0 0,0-1 0 0 0,0 1 0 0 0,-1 0 0 0 0,1 0 0 0 0,0 0 0 0 0,0 0 0 0 0,0-1 0 0 0,0 1 0 0 0,-1 0 0 0 0,1 0 0 0 0,0 0-1 0 0,0-1-5 0 0,-1 1 1 0 0,1-1 0 0 0,-1 1 0 0 0,1-1 0 0 0,0 0 0 0 0,-1 1 0 0 0,1-1-1 0 0,0 1 1 0 0,-1-1 0 0 0,1 0 0 0 0,0 1 0 0 0,0-1 4 0 0,0 1-1 0 0,0-1 1 0 0,0 1-1 0 0,0-1 1 0 0,0 1 0 0 0,0 0-1 0 0,0-1 1 0 0,0 1-1 0 0,0 0 1 0 0,0-1-1 0 0,-1 1 1 0 0,1-1-1 0 0,0 1 1 0 0,0 0-1 0 0,0-1 1 0 0,0 1-1 0 0,0 0 1 0 0,-1-1-1 0 0,1 1 1 0 0,0 0-1 0 0,0-1 1 0 0,-1 1 0 0 0,-5-1 0 0 0,3 2 49 0 0,3-1-48 0 0,0 0 0 0 0,-1 0 0 0 0,1 0 1 0 0,0 0-1 0 0,0 0 0 0 0,0 0 0 0 0,-1 0 0 0 0,1 0 1 0 0,0 0-1 0 0,0 0 0 0 0,-1 0 0 0 0,1 0 1 0 0,0 0-1 0 0,0 0 0 0 0,0 0 0 0 0,-1 0 1 0 0,1-1-1 0 0,0 1 0 0 0,0 0 0 0 0,-1 0 0 0 0,1 0 1 0 0,0 0-1 0 0,0 0 0 0 0,0 0 0 0 0,0-1 1 0 0,-1 1-1 0 0,1 0 0 0 0,0 0 0 0 0,0 0 1 0 0,0-1-1 0 0,0 1 0 0 0,0 0 0 0 0,0 0 0 0 0,-1 0 1 0 0,1-1-1 0 0,0 1 0 0 0,0 0 0 0 0,0 0 1 0 0,0-1-1 0 0,0 1 0 0 0,0 0 0 0 0,0 0 1 0 0,0-1-2 0 0,-1-2-13 0 0,-2 2-103 0 0,3 1 119 0 0,0 0 0 0 0,0 0 0 0 0,0 0 1 0 0,0 0-1 0 0,0 0 0 0 0,0 1 0 0 0,-1-1 0 0 0,1 0 0 0 0,0 0 0 0 0,0 0 1 0 0,0 0-1 0 0,0 0 0 0 0,0 0 0 0 0,0 0 0 0 0,0 0 0 0 0,0 0 1 0 0,0 0-1 0 0,0 0 0 0 0,0 0 0 0 0,0 0 0 0 0,0 0 0 0 0,0 0 1 0 0,0 0-1 0 0,0 1 0 0 0,0-1 0 0 0,0 0 0 0 0,0 0 0 0 0,0 0 1 0 0,0 0-1 0 0,0 0 0 0 0,0 0 0 0 0,0 0 0 0 0,0 0 0 0 0,0 0 1 0 0,0 0-1 0 0,0 0 0 0 0,0 1 0 0 0,0-1 0 0 0,0 0 0 0 0,0 0 1 0 0,0 0-1 0 0,0 0 0 0 0,0 0 0 0 0,0 0 0 0 0,0 0 0 0 0,0 0 0 0 0,0 0 1 0 0,0 0-1 0 0,0 0 0 0 0,0 0 0 0 0,0 0 0 0 0,0 0 0 0 0,0 0 1 0 0,0 0-1 0 0,1 1 0 0 0,-1-1 0 0 0,0 0 0 0 0,0 0 0 0 0,0 0 1 0 0,0 0-1 0 0,0 0 0 0 0,0 0 0 0 0,0 0 0 0 0,0 0-3 0 0,-1-6 12 0 0,0-1-59 0 0,2 6 47 0 0,0 3 35 0 0,-1-2-35 0 0,0 0 0 0 0,0 0 0 0 0,0 0 0 0 0,0 0 0 0 0,0 0 0 0 0,0 0 0 0 0,1 0 0 0 0,-1 0 0 0 0,0 0 0 0 0,0 0 0 0 0,0 0-1 0 0,0 0 1 0 0,0 0 0 0 0,0 0 0 0 0,0 0 0 0 0,0 0 0 0 0,0-1 0 0 0,0 1 0 0 0,1 0 0 0 0,-1 0 0 0 0,0 0 0 0 0,0 0 0 0 0,0 0 0 0 0,0 0 0 0 0,0 0-1 0 0,0 0 1 0 0,0 0 0 0 0,0 0 0 0 0,0 0 0 0 0,0-1 0 0 0,0 1 0 0 0,0 0 0 0 0,0 0 0 0 0,0 0 0 0 0,0 0 0 0 0,0 0 0 0 0,0 0 0 0 0,0 0 0 0 0,0 0-4 0 0,0 0 0 0 0,0 0 1 0 0,0 0-1 0 0,0 0 0 0 0,0 0 1 0 0,0 0-1 0 0,0 0 0 0 0,0 0 1 0 0,0 0-1 0 0,0 0 0 0 0,0 0 1 0 0,-1 0-1 0 0,1 0 0 0 0,0 0 1 0 0,0 0-1 0 0,0 0 0 0 0,0 0 1 0 0,0 0-1 0 0,0 0 0 0 0,0 0 1 0 0,0 0-1 0 0,0 0 0 0 0,0 0 1 0 0,0 0-1 0 0,0-1 0 0 0,0 1 1 0 0,0 0-1 0 0,0 0 1 0 0,0 0-1 0 0,0 0 0 0 0,0 0 1 0 0,0 0-1 0 0,0 0 0 0 0,0 0 1 0 0,0 0-1 0 0,0 0 0 0 0,0 0 1 0 0,0 0-1 0 0,0 0 0 0 0,0 0 1 0 0,0 0-1 0 0,0 0 0 0 0,0 0 4 0 0,0-1 9 0 0,0 1-1 0 0,0-1 0 0 0,0 1 0 0 0,0-1 1 0 0,0 1-1 0 0,0 0 0 0 0,0-1 0 0 0,0 1 1 0 0,0-1-1 0 0,0 1 0 0 0,0-1 0 0 0,0 1 1 0 0,0-1-1 0 0,0 1 0 0 0,0-1 0 0 0,0 1 1 0 0,0-1-1 0 0,-1 1 0 0 0,1 0 0 0 0,0-1 1 0 0,-1 0-9 0 0,1 1-3 0 0,0 0 1 0 0,0 0-1 0 0,0 0 0 0 0,0 0 1 0 0,0 0-1 0 0,0-1 1 0 0,0 1-1 0 0,0 0 1 0 0,0 0-1 0 0,0 0 1 0 0,0 0-1 0 0,0 0 0 0 0,0-1 1 0 0,0 1-1 0 0,0 0 1 0 0,0 0-1 0 0,0 0 1 0 0,0 0-1 0 0,-1 0 1 0 0,1 0-1 0 0,0 0 0 0 0,0 0 1 0 0,0-1-1 0 0,0 1 1 0 0,0 0-1 0 0,0 0 1 0 0,0 0-1 0 0,-1 0 1 0 0,1 0-1 0 0,0 0 0 0 0,0 0 1 0 0,0 0-1 0 0,0 0 1 0 0,0 0-1 0 0,-1 0 1 0 0,1 0-1 0 0,0 0 1 0 0,0 0-1 0 0,0 0 1 0 0,0 0-1 0 0,0 0 0 0 0,0 0 1 0 0,-1 0-1 0 0,1 0 1 0 0,0 0-1 0 0,0 0 1 0 0,0 0-1 0 0,0 0 1 0 0,0 0-1 0 0,-1 0 0 0 0,1 0 1 0 0,0 1-1 0 0,0-1 1 0 0,0 0-1 0 0,0 0 1 0 0,0 0-1 0 0,0 0 1 0 0,0 0-1 0 0,0 0 0 0 0,-1 0 1 0 0,1 1-1 0 0,0-1 1 0 0,0 0-1 0 0,0 0 1 0 0,0 0 2 0 0,0 1 4 0 0,-1-1 1 0 0,1 1-1 0 0,0 0 1 0 0,-1-1-1 0 0,1 1 1 0 0,0 0-1 0 0,0 0 1 0 0,0-1 0 0 0,0 1-1 0 0,-1 0 1 0 0,1 0-1 0 0,0-1 1 0 0,0 1-1 0 0,0 0 1 0 0,0 0-1 0 0,1 0-4 0 0,-1-1-1 0 0,0 0 1 0 0,0 0-1 0 0,0 0 0 0 0,0 0 0 0 0,0 1 0 0 0,0-1 0 0 0,0 0 0 0 0,0 0 0 0 0,0 0 0 0 0,0 1 1 0 0,0-1-1 0 0,0 0 0 0 0,0 0 0 0 0,0 0 0 0 0,0 1 0 0 0,0-1 0 0 0,0 0 0 0 0,0 0 0 0 0,1 0 1 0 0,-1 0-1 0 0,0 0 0 0 0,0 1 0 0 0,0-1 0 0 0,0 0 0 0 0,0 0 0 0 0,1 0 0 0 0,-1 0 1 0 0,0 0-1 0 0,0 0 0 0 0,0 0 0 0 0,0 0 0 0 0,1 1 0 0 0,-1-1 0 0 0,0 0 0 0 0,0 0 0 0 0,0 0 1 0 0,1 0-1 0 0,-1 0 0 0 0,0 0 0 0 0,0 0 0 0 0,0 0 0 0 0,1 0 0 0 0,-1 0 0 0 0,0 0 0 0 0,0 0 1 0 0,0-1 0 0 0,1 1 7 0 0,0 0 0 0 0,-1-1 1 0 0,1 1-1 0 0,-1 0 1 0 0,1-1-1 0 0,-1 1 1 0 0,1-1-1 0 0,-1 1 1 0 0,0-1-1 0 0,1 1 0 0 0,-1-1 1 0 0,1 0-1 0 0,-1 0-7 0 0,1-1 3 0 0,4-8 34 0 0,-4 8-19 0 0,0 4-10 0 0,-1 3 17 0 0,0-4-24 0 0,0-1 0 0 0,0 0 1 0 0,0 0-1 0 0,0 0 0 0 0,0 0 1 0 0,0 0-1 0 0,0 0 0 0 0,0 0 1 0 0,0 0-1 0 0,0 1 0 0 0,0-1 1 0 0,0 0-1 0 0,0 0 0 0 0,0 0 1 0 0,0 0-1 0 0,0 0 0 0 0,0 0 1 0 0,0 0-1 0 0,0 0 0 0 0,0 1 1 0 0,0-1-1 0 0,0 0 0 0 0,0 0 1 0 0,0 0-1 0 0,0 0 0 0 0,0 0 1 0 0,0 0-1 0 0,1 0 0 0 0,-1 0 1 0 0,0 0-1 0 0,0 0 0 0 0,0 0 1 0 0,0 0-1 0 0,0 0 0 0 0,0 0 1 0 0,0 0-1 0 0,0 1 0 0 0,0-1 1 0 0,1 0-1 0 0,-1 0-1 0 0,0 0-1 0 0,3 5-20 0 0,-3-5 21 0 0,0 1-1 0 0,0-1 1 0 0,1 1 0 0 0,-1-1 0 0 0,0 0 0 0 0,0 1-1 0 0,0-1 1 0 0,0 0 0 0 0,1 1 0 0 0,-1-1 0 0 0,0 0-1 0 0,0 1 1 0 0,1-1 0 0 0,-1 0 0 0 0,0 0 0 0 0,1 1-1 0 0,-1-1 1 0 0,0 0 0 0 0,1 0 0 0 0,-1 1 0 0 0,1-1 0 0 0,2 1 11 0 0,0 0 1 0 0,1 1 0 0 0,-1 0-1 0 0,0-1 1 0 0,0 1 0 0 0,0 0-1 0 0,0 0 1 0 0,1 2-12 0 0,3 3 14 0 0,-1-1-1 0 0,3 6-13 0 0,4 4-64 0 0,-7-8 81 0 0,-5-7-16 0 0,-1 0 1 0 0,1 0-1 0 0,0 0 1 0 0,0 0-1 0 0,-1 0 0 0 0,1 0 1 0 0,0 0-1 0 0,0 0 1 0 0,0 0-1 0 0,0 0 1 0 0,0 0-1 0 0,0-1 1 0 0,1 1-2 0 0,0 0 10 0 0,-1 0 1 0 0,0 0-1 0 0,1 0 1 0 0,-1 0-1 0 0,0 0 1 0 0,0 1-1 0 0,0-1 1 0 0,1 0-1 0 0,-1 1 1 0 0,0 0-11 0 0,6 6 5 0 0,-2-5 57 0 0,-4-3-61 0 0,-1 0 1 0 0,0 0 0 0 0,0 0-1 0 0,1 0 1 0 0,-1 0 0 0 0,0 0-1 0 0,0 0 1 0 0,1 0 0 0 0,-1 0-1 0 0,0 0 1 0 0,0 0 0 0 0,1 0-1 0 0,-1 0 1 0 0,0 1 0 0 0,0-1-1 0 0,0 0 1 0 0,1 0 0 0 0,-1 0-1 0 0,0 0 1 0 0,0 1-2 0 0,0-1 0 0 0,0 0 0 0 0,1 0 0 0 0,-1 0 0 0 0,0 0 0 0 0,0 0 0 0 0,0 1 0 0 0,0-1 1 0 0,1 0-1 0 0,-1 0 0 0 0,0 0 0 0 0,0 0 0 0 0,1 0 0 0 0,-1 0 0 0 0,0 0 0 0 0,0 0 0 0 0,0 0 0 0 0,1 0 0 0 0,-1 0 0 0 0,0 0 0 0 0,0 0 0 0 0,0 0 0 0 0,1 0 0 0 0,-1 0 0 0 0,0 0 1 0 0,0 0-1 0 0,0 0 0 0 0,1 0 0 0 0,-1-1 0 0 0,0 1 0 0 0,0 0 0 0 0,0 0 0 0 0,1 0 0 0 0,-1 0 0 0 0,0 0 0 0 0,0 0 0 0 0,0-1 0 0 0,0 1 0 0 0,0 0 0 0 0,1 0 0 0 0,-1 0 1 0 0,0 0-1 0 0,0-1 0 0 0,0 1 0 0 0,0 0 0 0 0,1-1-3 0 0,-1 0 6 0 0,0 1 0 0 0,0-1 0 0 0,0 1 0 0 0,0 0-1 0 0,0-1 1 0 0,1 1 0 0 0,-1 0 0 0 0,0-1 0 0 0,0 1 0 0 0,0 0 0 0 0,1-1 0 0 0,-1 1 0 0 0,0 0-1 0 0,0 0 1 0 0,1-1 0 0 0,-1 1 0 0 0,0 0 0 0 0,1 0 0 0 0,-1-1 0 0 0,0 1 0 0 0,1 0 0 0 0,-1 0 0 0 0,0 0-1 0 0,1 0 1 0 0,-1 0 0 0 0,1 0 0 0 0,-1-1 0 0 0,0 1 0 0 0,1 0 0 0 0,-1 0-3 0 0,2 0-5 0 0,0-1-1 0 0,-1 0 1 0 0,1 0 0 0 0,0 0 0 0 0,-1 0 0 0 0,2-1 5 0 0,4-3 9 0 0,-4 3-16 0 0,0 0 0 0 0,1 0-1 0 0,-1 0 1 0 0,0-1-1 0 0,-1 1 1 0 0,1-1 0 0 0,0 0-1 0 0,-1 0 1 0 0,2-1 7 0 0,2-3 130 0 0,-6 7-129 0 0,0 0 0 0 0,0 0 0 0 0,0 0 1 0 0,0 0-1 0 0,0 0 0 0 0,0 0 0 0 0,0 0 1 0 0,0 0-1 0 0,0 0 0 0 0,0 0 0 0 0,1 0 1 0 0,-1 0-1 0 0,0 0 0 0 0,0 0 0 0 0,0 0 1 0 0,0 0-1 0 0,0 0 0 0 0,0 0 0 0 0,0 0 1 0 0,0 0-1 0 0,0 0 0 0 0,0 0 0 0 0,0 0 1 0 0,0 0-1 0 0,0 0 0 0 0,1 0 0 0 0,-1 0 1 0 0,0 0-1 0 0,0 0 0 0 0,0 0 0 0 0,0 0 1 0 0,0 0-1 0 0,0 0 0 0 0,0 0 0 0 0,0 0 1 0 0,0 0-1 0 0,0 0 0 0 0,0 0 0 0 0,0 0 1 0 0,0 0-1 0 0,0 0 0 0 0,0 0 0 0 0,0 0 1 0 0,0 0-1 0 0,1 1 0 0 0,-1-1-1 0 0,-1 13 13 0 0,0 2 55 0 0,1-15-70 0 0,0 0 0 0 0,1 0 0 0 0,-1 0 0 0 0,0 0 1 0 0,0 0-1 0 0,0 1 0 0 0,0-1 0 0 0,0 0 0 0 0,0 0 1 0 0,0 0-1 0 0,0 0 0 0 0,0 0 0 0 0,0 0 0 0 0,0 1 0 0 0,0-1 1 0 0,1 0-1 0 0,-1 0 0 0 0,0 0 0 0 0,0 0 0 0 0,0 0 0 0 0,0 0 1 0 0,0 0-1 0 0,0 0 0 0 0,1 0 0 0 0,-1 0 0 0 0,0 0 1 0 0,0 0-1 0 0,0 1 0 0 0,0-1 0 0 0,0 0 0 0 0,0 0 0 0 0,1 0 1 0 0,-1 0-1 0 0,0 0 0 0 0,0 0 0 0 0,0 0 0 0 0,0 0 0 0 0,1-1 1 0 0,-1 1-1 0 0,0 0 2 0 0,8-4-80 0 0,9-12-10 0 0,-15 13 101 0 0,26-18 115 0 0,-26 20-125 0 0,-1-1 0 0 0,1 1-1 0 0,0-1 1 0 0,0 1-1 0 0,1 0 1 0 0,-1 0-1 0 0,0 0 1 0 0,1 0-1 0 0,0 0-18 0 0,0 0 0 0 0,-1-1-1 0 0,1 1 1 0 0,-1-1 0 0 0,1 1 0 0 0,-1-1 0 0 0,1 0 18 0 0,15-16-8 0 0,-10 10-7 0 0,1-1 0 0 0,0 2-1 0 0,1-1 16 0 0,-3 2 1 0 0,-1 0-1 0 0,0 0 0 0 0,0-1 0 0 0,0 0 0 0 0,-1 0 1 0 0,1 0-1 0 0,0-2-15 0 0,1 0 1 0 0,1 0 0 0 0,3-2 14 0 0,2-3-17 0 0,1 0 0 0 0,5-9 17 0 0,-7 8 125 0 0,1 0 0 0 0,6-4-125 0 0,-6 6-253 0 0,9-13 253 0 0,-3 5 6 0 0,-10 10 65 0 0,-1 0-1 0 0,0 0 0 0 0,-1-1 1 0 0,2-3-71 0 0,4-3-323 0 0,-11 15 356 0 0,0 0 0 0 0,1 0 0 0 0,-1 0 0 0 0,0 0 1 0 0,-1-1-1 0 0,2-2-33 0 0,6-15-38 0 0,0 1 0 0 0,3-2 38 0 0,-2 1-15 0 0,0 0-1 0 0,-1-1 16 0 0,29-72 252 0 0,-21 63-308 0 0,-15 28 84 0 0,0 1 1 0 0,0-1-1 0 0,0 1 0 0 0,0-1 1 0 0,2 0-29 0 0,7-9-54 0 0,-6 4 51 0 0,0-1 1 0 0,0 0-1 0 0,-1 0 0 0 0,0 0 1 0 0,-1-1-1 0 0,2-6 3 0 0,-1 7-83 0 0,1-2 274 0 0,-5 10-185 0 0,0 1 0 0 0,0 0 0 0 0,0-1 0 0 0,0 1 0 0 0,0-1 0 0 0,0 1 0 0 0,0 0 0 0 0,0-1-1 0 0,0 1 1 0 0,0-1 0 0 0,0 1 0 0 0,0 0 0 0 0,0-1 0 0 0,0 1 0 0 0,0-1 0 0 0,0 1 0 0 0,-1 0 0 0 0,1-1 0 0 0,0 1-1 0 0,0 0 1 0 0,0-1 0 0 0,-1 1 0 0 0,1-1-6 0 0,-14 6-97 0 0,5-1 87 0 0,3-2 0 0 0,1 0-1 0 0,-1-1 0 0 0,0 1 1 0 0,-5 0 10 0 0,9-2-10 0 0,1 0-1 0 0,-1 0 1 0 0,1 0 0 0 0,-1 0-1 0 0,0 0 1 0 0,1 0 0 0 0,0 0 0 0 0,-1-1-1 0 0,1 1 1 0 0,-1-1 0 0 0,1 1-1 0 0,-1-1 1 0 0,1 1 0 0 0,0-1-1 0 0,-1 0 1 0 0,1 0 0 0 0,0 0 0 0 0,0 0-1 0 0,-1 1 1 0 0,1-2 0 0 0,-1 0 10 0 0,0 0 39 0 0,0 0-1 0 0,0 1 1 0 0,-1-1 0 0 0,1 0 0 0 0,-1 1 0 0 0,-1-1-39 0 0,-9-7-4 0 0,11 8 4 0 0,0-1 1 0 0,1 1-1 0 0,-1-1 1 0 0,1 1-1 0 0,0-1 0 0 0,0 0 1 0 0,-1 0-1 0 0,1 1 1 0 0,0-1-1 0 0,0 0 0 0 0,1 0 1 0 0,-1 0-1 0 0,0 0 0 0 0,1 0 0 0 0,-3-9 8 0 0,3 9-7 0 0,-1 0 0 0 0,1 1 0 0 0,-1-1 0 0 0,1 0 0 0 0,-1 1 0 0 0,1-1 0 0 0,-1 0 0 0 0,0 1 0 0 0,0-1 0 0 0,0 0 0 0 0,0 1 0 0 0,0 0 0 0 0,0-1 0 0 0,0 1 0 0 0,-2-2-1 0 0,3 3 2 0 0,0 0-1 0 0,0 0 1 0 0,0 0 0 0 0,0 0-1 0 0,0 0 1 0 0,0 0-1 0 0,0 0 1 0 0,0 0 0 0 0,0 0-1 0 0,0 0 1 0 0,0 0-1 0 0,0 0 1 0 0,-1 0 0 0 0,1 0-1 0 0,0 0 1 0 0,0 0-1 0 0,0 0 1 0 0,0 0 0 0 0,0 0-1 0 0,0 0 1 0 0,0 0-1 0 0,0 0 1 0 0,0 0 0 0 0,0 0-1 0 0,0 0 1 0 0,0 0-1 0 0,-1 0 1 0 0,1 0 0 0 0,0 0-1 0 0,0 0 1 0 0,0 0-1 0 0,0 0 1 0 0,0 0 0 0 0,0 0-1 0 0,0 0 1 0 0,0 0-1 0 0,0 0 1 0 0,0 0 0 0 0,0 0-1 0 0,0 0 1 0 0,0 0-1 0 0,-1 0 1 0 0,1 0 0 0 0,0 0-1 0 0,0 0-1 0 0,0 5 82 0 0,2 2-212 0 0,-1-6 131 0 0,-1-1 0 0 0,0 0-1 0 0,1 0 1 0 0,-1 1 0 0 0,0-1 0 0 0,1 0-1 0 0,-1 0 1 0 0,0 0 0 0 0,1 1-1 0 0,-1-1 1 0 0,1 0 0 0 0,-1 0 0 0 0,0 0-1 0 0,1 0 1 0 0,-1 0 0 0 0,1 0 0 0 0,-1 0-1 0 0,0 0 1 0 0,1 0 0 0 0,-1 0 0 0 0,1 0-1 0 0,-1 0 1 0 0,0 0 0 0 0,1 0-1 0 0,0-1 7 0 0,0 1 0 0 0,0-1 1 0 0,0 1-1 0 0,0-1 1 0 0,0 1-1 0 0,0-1 0 0 0,0 0 1 0 0,0 1-1 0 0,0-2-7 0 0,1 1 13 0 0,-1 0 1 0 0,0-1-1 0 0,1 1 1 0 0,-1-1-1 0 0,0 1 1 0 0,0-1-1 0 0,0 0 1 0 0,0 0-1 0 0,0 1 1 0 0,0-1-1 0 0,0 0-13 0 0,0-3 19 0 0,-1 0 0 0 0,1-1 1 0 0,-1-3-20 0 0,-1 11-122 0 0,0-2 122 0 0,1 0-1 0 0,0 0 0 0 0,0 1 1 0 0,-1-1-1 0 0,1 0 0 0 0,0 0 1 0 0,0 1-1 0 0,0-1 0 0 0,0 0 1 0 0,-1 0-1 0 0,1 1 1 0 0,0-1-1 0 0,0 0 0 0 0,0 1 1 0 0,0-1-1 0 0,0 0 0 0 0,0 1 1 0 0,0-1-1 0 0,0 0 0 0 0,0 1 1 0 0,0-1-1 0 0,0 0 1 0 0,0 1-1 0 0,0 0 1 0 0,0-1-1 0 0,0 1 1 0 0,0 0-1 0 0,0-1 1 0 0,1 1-1 0 0,-1-1 0 0 0,0 1 1 0 0,0 0-1 0 0,1-1 1 0 0,-1 1-1 0 0,0-1 0 0 0,1 1 1 0 0,-1-1-1 0 0,1 1 1 0 0,-1-1-1 0 0,1 1 1 0 0,-1-1-1 0 0,1 1 0 0 0,-1-1 1 0 0,1 1-1 0 0,-1-1 1 0 0,1 0 0 0 0,0 1 0 0 0,0-1 0 0 0,0 0 0 0 0,0 0 0 0 0,0 0 0 0 0,0 1 0 0 0,0-1 0 0 0,0 0 0 0 0,0-1 0 0 0,0 1 0 0 0,0 0 0 0 0,0 0 0 0 0,0 0 0 0 0,0 0 0 0 0,0-1 0 0 0,3 0 17 0 0,0-1 0 0 0,0 0 0 0 0,0 0 0 0 0,-1 0 0 0 0,1 0 0 0 0,2-3-17 0 0,-5 4 32 0 0,2-1-65 0 0,0 0-1 0 0,-1 0 1 0 0,1-1 0 0 0,1-1 33 0 0,-4 3-4 0 0,1 1 1 0 0,-1 0-1 0 0,0-1 1 0 0,1 1-1 0 0,-1 0 1 0 0,0-1-1 0 0,0 1 1 0 0,1-1-1 0 0,-1 1 1 0 0,0 0-1 0 0,0-1 1 0 0,0 1-1 0 0,0-1 1 0 0,0 1 0 0 0,1-1-1 0 0,-1 1 1 0 0,0-1-1 0 0,0 1 1 0 0,0-1-1 0 0,0 1 1 0 0,0-1-1 0 0,-1 1 1 0 0,1-1-1 0 0,0 1 1 0 0,0 0-1 0 0,0-1 1 0 0,0 1-1 0 0,0-1 1 0 0,-1 1-1 0 0,1-1 1 0 0,0 1 0 0 0,0 0-1 0 0,-1-1 1 0 0,1 1-1 0 0,0-1 4 0 0,-1 1 3 0 0,1 0 0 0 0,0 0 0 0 0,0 0-1 0 0,0 0 1 0 0,0 0 0 0 0,-1 0 0 0 0,1 0 0 0 0,0 0-1 0 0,0 0 1 0 0,0 0 0 0 0,-1 0 0 0 0,1 0 0 0 0,0 1-1 0 0,0-1 1 0 0,0 0 0 0 0,0 0 0 0 0,-1 0 0 0 0,1 0 0 0 0,0 0-1 0 0,0 0 1 0 0,0 0 0 0 0,0 0 0 0 0,0 1 0 0 0,0-1-1 0 0,-1 0 1 0 0,1 0 0 0 0,0 0 0 0 0,0 0 0 0 0,0 1-1 0 0,0-1 1 0 0,0 0 0 0 0,0 0 0 0 0,0 0 0 0 0,0 0 0 0 0,0 1-3 0 0,-5 8-40 0 0,3-6 16 0 0,0 0 41 0 0,1-1 0 0 0,0 1 0 0 0,-1-1 1 0 0,1 1-1 0 0,0 0 0 0 0,0 0 0 0 0,1-1 0 0 0,-1 3-17 0 0,1-5 3 0 0,-1 1-1 0 0,1 0 0 0 0,0-1 1 0 0,0 1-1 0 0,0 0 0 0 0,0-1 1 0 0,0 1-1 0 0,1 0 0 0 0,-1-1 1 0 0,0 1-1 0 0,0 0 0 0 0,0-1 1 0 0,1 1-1 0 0,-1-1 0 0 0,0 1 1 0 0,1 0-1 0 0,-1-1 0 0 0,0 1 1 0 0,1-1-1 0 0,-1 1 0 0 0,1-1 1 0 0,-1 1-1 0 0,1-1 1 0 0,-1 1-1 0 0,1-1 0 0 0,-1 1 1 0 0,1-1-1 0 0,-1 0 0 0 0,1 1 1 0 0,-1-1-1 0 0,1 0 0 0 0,0 0 1 0 0,-1 1-1 0 0,1-1 0 0 0,0 0 1 0 0,-1 0-1 0 0,1 0-2 0 0,5 2-19 0 0,-4-2 8 0 0,-1 1-1 0 0,1-1 1 0 0,-1 0-1 0 0,1 1 1 0 0,-1-1-1 0 0,1 0 0 0 0,-1 0 1 0 0,0 0-1 0 0,1 0 1 0 0,-1 0-1 0 0,1 0 1 0 0,-1-1-1 0 0,1 1 1 0 0,1-1 11 0 0,8-3-12 0 0,1 1 0 0 0,0 0 0 0 0,0 0 0 0 0,7 1 12 0 0,-18 1-1 0 0,0 1-21 0 0,1 0 1 0 0,-1 0-1 0 0,1 0 1 0 0,0 0-1 0 0,-1 0 1 0 0,1 0-1 0 0,-1 0 1 0 0,2 1 20 0 0,-3-1 4 0 0,1 0 0 0 0,-1 1-1 0 0,0-1 1 0 0,1 0-1 0 0,-1 0 1 0 0,0 1-1 0 0,1-1 1 0 0,-1 0-1 0 0,0 1 1 0 0,1-1-1 0 0,-1 1 1 0 0,0-1-1 0 0,0 0 1 0 0,0 1-1 0 0,1-1 1 0 0,-1 1 0 0 0,0-1-1 0 0,0 0 1 0 0,0 1-1 0 0,0-1 1 0 0,0 1-1 0 0,0-1 1 0 0,0 1-1 0 0,0-1 1 0 0,0 1-1 0 0,0-1 1 0 0,0 0-1 0 0,0 1 1 0 0,0-1-1 0 0,0 1-2 0 0,-1 7-4 0 0,1 0 0 0 0,0 1 0 0 0,1-1-1 0 0,0 0 1 0 0,1 6 4 0 0,-1-13 11 0 0,-1 0-1 0 0,0 0 1 0 0,1 0-1 0 0,-1 0 1 0 0,1-1 0 0 0,-1 1-1 0 0,1 0 1 0 0,-1 0-1 0 0,1 0 1 0 0,-1-1-1 0 0,1 1 1 0 0,0 0 0 0 0,-1-1-1 0 0,1 1 1 0 0,0 0-1 0 0,0-1-10 0 0,16 9-65 0 0,-14-8 65 0 0,0 0-1 0 0,-1 1 1 0 0,1-1 0 0 0,-1 0-1 0 0,1 1 1 0 0,-1 0-1 0 0,1 0 1 0 0,0 0 4 0 0,-1 0-1 0 0,1 0 0 0 0,0 0 1 0 0,1 0-1 0 0,-1-1 0 0 0,0 1 0 0 0,0-1 1 0 0,1 0-1 0 0,-1 0 0 0 0,1 0 0 0 0,3 0-3 0 0,-5-1 2 0 0,0 0 0 0 0,0 0 0 0 0,0 0-1 0 0,0 0 1 0 0,1 0 0 0 0,-1-1-1 0 0,0 1 1 0 0,0-1 0 0 0,0 0-1 0 0,0 1 1 0 0,2-2-2 0 0,22-13-271 0 0,-17 10 206 0 0,9-7-8 0 0,-14 9 69 0 0,0 0-1 0 0,0 1 1 0 0,1-1 0 0 0,-1 1 0 0 0,1 0-1 0 0,-1 0 1 0 0,1 0 0 0 0,-1 0-1 0 0,1 1 1 0 0,2 0 4 0 0,-7 1 2 0 0,1-1 1 0 0,-1 1-1 0 0,1 0 0 0 0,0 0 0 0 0,-1 0 1 0 0,1 0-1 0 0,-1 0 0 0 0,1 0 0 0 0,-1 0 1 0 0,1 0-1 0 0,0 1 0 0 0,-1-1 0 0 0,1 0 1 0 0,-1 0-1 0 0,1 0 0 0 0,-1 0 1 0 0,1 1-1 0 0,-1-1 0 0 0,1 0 0 0 0,-1 1 1 0 0,1-1-1 0 0,-1 0 0 0 0,1 1 0 0 0,-1-1 1 0 0,1 1-1 0 0,-1-1 0 0 0,0 1 0 0 0,1-1-2 0 0,-1 1 22 0 0,1 1 0 0 0,-1-1 0 0 0,0 1 0 0 0,1-1-1 0 0,-1 1 1 0 0,0-1 0 0 0,0 1 0 0 0,0-1 0 0 0,0 1-22 0 0,0-1-3 0 0,-1 0 1 0 0,1 0 0 0 0,0 1 0 0 0,0-1-1 0 0,0 0 1 0 0,0 0 0 0 0,1 0 0 0 0,-1 0-1 0 0,0 0 1 0 0,0 0 0 0 0,1 0 0 0 0,-1 0-1 0 0,0 0 1 0 0,1 0 0 0 0,-1 0 0 0 0,1 0 0 0 0,-1-1-1 0 0,1 1 1 0 0,0 0 0 0 0,-1 0 0 0 0,1 0-1 0 0,0-1 1 0 0,-1 1 2 0 0,2 0 9 0 0,-1 0 6 0 0,1 0 1 0 0,-1 0-1 0 0,0-1 1 0 0,1 1 0 0 0,-1 0-1 0 0,0-1 1 0 0,1 1 0 0 0,-1-1-1 0 0,1 1 1 0 0,-1-1-1 0 0,1 0 1 0 0,-1 1 0 0 0,1-1-1 0 0,-1 0 1 0 0,1 0 0 0 0,-1 0-1 0 0,1 0 1 0 0,-1-1 0 0 0,1 1-17 0 0,4-1 10 0 0,1-1 0 0 0,-1 1 0 0 0,0-1 0 0 0,0-1 0 0 0,0 1-9 0 0,1-1-1 0 0,1 0 0 0 0,0 1 1 0 0,0 0 0 0 0,13-4-151 0 0,-17 4 175 0 0,-1 1-1 0 0,1 1 0 0 0,-1-1 0 0 0,1 1 0 0 0,-1-1 0 0 0,1 1 0 0 0,0 0 0 0 0,2 0-23 0 0,4 2-93 0 0,1-1-1 0 0,2 2 94 0 0,-3 0 6 0 0,1-2 0 0 0,3 1-6 0 0,-7-2 15 0 0,0 0 0 0 0,0-1 0 0 0,7-1-15 0 0,9-1-89 0 0,-7 2 171 0 0,-11 0-93 0 0,1 0 1 0 0,-1 1 0 0 0,0-1 0 0 0,1 1-1 0 0,4 1 11 0 0,40 4 151 0 0,-33-4-186 0 0,6 1-16 0 0,0-2 0 0 0,14-1 51 0 0,-33 1-2 0 0,0 1 0 0 0,0-1 0 0 0,0 1 0 0 0,0-1 0 0 0,-1 1 0 0 0,1 0 0 0 0,0 1 0 0 0,-1-1 0 0 0,1 1 0 0 0,1 0 2 0 0,-1 0-5 0 0,0 0-1 0 0,0 0 0 0 0,1-1 1 0 0,-1 0-1 0 0,1 0 0 0 0,3 1 6 0 0,-6-2 9 0 0,1 1 0 0 0,-1-1 0 0 0,0 1 0 0 0,0-1 0 0 0,0 1 0 0 0,0 0-1 0 0,1 0-8 0 0,12 4 61 0 0,-10-4-62 0 0,8 2-28 0 0,0 0 0 0 0,2 1 29 0 0,-10-3-21 0 0,1 0-1 0 0,-1 0 0 0 0,1-1 0 0 0,-1 0 0 0 0,1 0 0 0 0,0 0 22 0 0,0 0-45 0 0,-1 0-40 0 0,-3 0 93 0 0,0 0 0 0 0,0 0 0 0 0,-1 0-1 0 0,1 0 1 0 0,0 0 0 0 0,0 1 0 0 0,-1-1 0 0 0,2 1-8 0 0,1 0 36 0 0,0 0 1 0 0,0 0 0 0 0,0 0 0 0 0,1-1-37 0 0,13 3 43 0 0,-16-2-60 0 0,1-1-1 0 0,-1 1 0 0 0,1-1 0 0 0,-1 0 1 0 0,1 0-1 0 0,-1 0 0 0 0,1 0 0 0 0,0-1 0 0 0,1 0 18 0 0,10 0 60 0 0,-12 1-57 0 0,-1 0 0 0 0,1 0 0 0 0,-1 1 0 0 0,1-1 0 0 0,0 1 0 0 0,-1-1 0 0 0,1 1 0 0 0,-1-1 0 0 0,1 1 0 0 0,-1 0 0 0 0,0 0 0 0 0,1 0 0 0 0,-1 0-1 0 0,0 0 1 0 0,1 0 0 0 0,0 1-3 0 0,0 0 6 0 0,-1-1 0 0 0,1 1-1 0 0,-1 1 1 0 0,1-1 0 0 0,-1 0 0 0 0,0 0-1 0 0,1 0 1 0 0,-1 1 0 0 0,0-1-1 0 0,0 1-5 0 0,-1-1 0 0 0,1 0 0 0 0,0-1 0 0 0,-1 1-1 0 0,1 0 1 0 0,0-1 0 0 0,0 1-1 0 0,0-1 1 0 0,0 1 0 0 0,1-1 0 0 0,-1 1-1 0 0,0-1 1 0 0,1 0 0 0 0,-1 0-1 0 0,1 1 1 0 0,1 0-11 0 0,0-1-1 0 0,-1 1 1 0 0,1-1-1 0 0,1 1 0 0 0,-1-1 1 0 0,0 0-1 0 0,3 1 12 0 0,-1-1-9 0 0,0 1 0 0 0,0 0 0 0 0,0 0-1 0 0,0 0 1 0 0,0 1 0 0 0,-1 0 0 0 0,1 0 0 0 0,1 1 9 0 0,-2 1-68 0 0,6 3 127 0 0,-10-7-59 0 0,1-1 0 0 0,-1 0 0 0 0,1 1 0 0 0,-1-1 0 0 0,1 0 0 0 0,-1 1 0 0 0,1-1 0 0 0,-1 0 0 0 0,1 0 0 0 0,0 0 0 0 0,-1 0 0 0 0,1 1 0 0 0,-1-1 0 0 0,1 0 0 0 0,0 0 0 0 0,-1 0-1 0 0,1 0 1 0 0,0 0 0 0 0,2-1-51 0 0,-2 1-157 0 0,-4-5 175 0 0,-33-32-180 0 0,33 34 204 0 0,1 0 0 0 0,0 0-1 0 0,0-1 1 0 0,0 1 0 0 0,0-1 0 0 0,1 1 0 0 0,-1-1 0 0 0,0-2 9 0 0,-1-6 107 0 0,-2-13-107 0 0,0 0 18 0 0,4 17 27 0 0,-1 0 1 0 0,2 0-1 0 0,-1 0 1 0 0,1 0-1 0 0,0-1-45 0 0,1-3 89 0 0,-2 9-75 0 0,0-1 0 0 0,0 1 0 0 0,0 0 0 0 0,0-1 0 0 0,0 1 0 0 0,-1 0 0 0 0,1 0 0 0 0,-1 0 0 0 0,0 0 0 0 0,0 0 0 0 0,0 0-1 0 0,0 0 1 0 0,-3-2-14 0 0,4 4-3 0 0,-1 0-1 0 0,1 0 0 0 0,-1 0 0 0 0,0 0 0 0 0,1 0 0 0 0,-1 1 0 0 0,0-1 0 0 0,0 0 4 0 0,0 0 6 0 0,0 1 0 0 0,0-1 0 0 0,0 0 0 0 0,0 0 0 0 0,0 0-1 0 0,-1-2-5 0 0,2 3-4 0 0,-1-1 0 0 0,1 0 0 0 0,0 1 0 0 0,0-1 0 0 0,0 1 0 0 0,-1-1-1 0 0,1 1 1 0 0,0-1 0 0 0,-1 1 0 0 0,1 0 0 0 0,0 0 0 0 0,-1 0 0 0 0,1 0-1 0 0,-2 0 5 0 0,2 0 10 0 0,0 0 0 0 0,-1 0 0 0 0,1-1 0 0 0,-1 1 0 0 0,1 0-1 0 0,0 0 1 0 0,-1-1 0 0 0,1 1 0 0 0,0-1 0 0 0,0 1 0 0 0,-1-1-1 0 0,1 0-9 0 0,-3-1-10 0 0,0 0-1 0 0,0 0 1 0 0,0 0-1 0 0,0 0 0 0 0,-1 1 1 0 0,1-1-1 0 0,0 1 1 0 0,-1 0-1 0 0,1 0 0 0 0,-1 1 1 0 0,1 0-1 0 0,-2-1 11 0 0,-1 1-8 0 0,1 1-1 0 0,-1-1 1 0 0,0 1-1 0 0,0 0 1 0 0,1 0-1 0 0,-1 1 1 0 0,-5 2 8 0 0,9-3-30 0 0,-1 0 0 0 0,0 1 1 0 0,0-1-1 0 0,-4 0 30 0 0,8-1-4 0 0,0 0-1 0 0,0 0 0 0 0,0 0 1 0 0,0-1-1 0 0,-1 1 1 0 0,1 0-1 0 0,0 0 1 0 0,0 0-1 0 0,0 0 1 0 0,0 0-1 0 0,0 0 1 0 0,0 0-1 0 0,0 0 1 0 0,-1 0-1 0 0,1 0 1 0 0,0-1-1 0 0,0 1 1 0 0,0 0-1 0 0,0 0 1 0 0,0 0-1 0 0,0 0 0 0 0,0 0 1 0 0,0 0-1 0 0,0-1 1 0 0,0 1-1 0 0,0 0 1 0 0,0 0-1 0 0,0 0 1 0 0,0 0-1 0 0,0 0 1 0 0,0-1-1 0 0,0 1 1 0 0,0 0-1 0 0,0 0 1 0 0,0 0-1 0 0,0 0 1 0 0,0 0-1 0 0,0-1 0 0 0,0 1 1 0 0,0 0-1 0 0,0 0 1 0 0,0 0-1 0 0,0 0 1 0 0,0 0-1 0 0,0 0 5 0 0,4-10-95 0 0,-2 4 211 0 0,-2 6-116 0 0,0-1 0 0 0,1 1 1 0 0,-1-1-1 0 0,0 1 0 0 0,-1 0 0 0 0,1-1 0 0 0,0 1 0 0 0,0 0 0 0 0,0-1 0 0 0,0 1 0 0 0,0 0 0 0 0,0-1 0 0 0,0 1 0 0 0,0-1 0 0 0,-1 1 1 0 0,1 0-1 0 0,0 0 0 0 0,0-1 0 0 0,-1 1 0 0 0,1 0 0 0 0,0-1 0 0 0,0 1 0 0 0,-1 0 0 0 0,1-1 0 0 0,-12-5-42 0 0,10 5 59 0 0,0 0-1 0 0,0 1 1 0 0,0-1-1 0 0,0 1 1 0 0,-1 0 0 0 0,1-1-1 0 0,0 1 1 0 0,0 0-1 0 0,-1 0 1 0 0,0 0-17 0 0,3 0-3 0 0,0 1 0 0 0,0-1 0 0 0,-1 0 0 0 0,1 0 0 0 0,0 0 0 0 0,0 0 0 0 0,0 0 0 0 0,-1 0 0 0 0,1 0 0 0 0,0 0 0 0 0,0 0 0 0 0,-1 0 0 0 0,1 0 0 0 0,0 0 0 0 0,0 0 0 0 0,0-1 0 0 0,-1 1 0 0 0,1 0 0 0 0,0 0 0 0 0,0 0 0 0 0,0 0 0 0 0,-1 0 0 0 0,1 0 0 0 0,0 0 0 0 0,0-1 0 0 0,0 1 0 0 0,-1 0 0 0 0,1 0 0 0 0,0 0 3 0 0,-2-7-48 0 0,0-1 55 0 0,0 3-58 0 0,1 2 16 0 0,1 3 73 0 0,-1 0-4 0 0,4 0 45 0 0,-7-4 177 0 0,9-2-414 0 0,-3 3 96 0 0,-1-3 13 0 0,-1 6 48 0 0,0 0-1 0 0,0-1 1 0 0,0 1 0 0 0,0 0-1 0 0,0 0 1 0 0,0-1 0 0 0,0 1-1 0 0,0 0 1 0 0,0-1 0 0 0,0 1-1 0 0,0 0 1 0 0,0 0 0 0 0,0-1-1 0 0,0 1 1 0 0,0 0-1 0 0,1 0 1 0 0,-1-1 0 0 0,0 1-1 0 0,0 0 1 0 0,0 0 0 0 0,0 0-1 0 0,1-1 1 0 0,-1 1 0 0 0,0 0-1 0 0,0 0 2 0 0,1-1 5 0 0,-1 1-1 0 0,0 0 1 0 0,1 0-1 0 0,-1-1 1 0 0,1 1-1 0 0,-1-1 1 0 0,0 1-1 0 0,1 0 1 0 0,-1-1-1 0 0,0 1 1 0 0,0-1-1 0 0,1 1 1 0 0,-1-1-1 0 0,0 1 1 0 0,0-1-1 0 0,0 1 1 0 0,1-1-1 0 0,-1 1 1 0 0,0-1-5 0 0,0 1 0 0 0,0 0 0 0 0,0 0 0 0 0,0-1 0 0 0,0 1 0 0 0,0 0 0 0 0,0 0 0 0 0,0 0 0 0 0,0-1 0 0 0,0 1 0 0 0,0 0 0 0 0,0 0 0 0 0,0 0 0 0 0,1-1 0 0 0,-1 1 0 0 0,0 0 0 0 0,0 0 0 0 0,0 0 0 0 0,0-1 0 0 0,0 1 0 0 0,1 0 0 0 0,-1 0 0 0 0,0 0 0 0 0,0 0 0 0 0,0 0 0 0 0,0 0 0 0 0,1-1 0 0 0,-1 1 0 0 0,0 0 0 0 0,0 0 0 0 0,1 0 0 0 0,-1 0-13 0 0,1-1 1 0 0,-1 1-1 0 0,1 0 1 0 0,-1-1-1 0 0,0 1 0 0 0,1-1 1 0 0,-1 1-1 0 0,0-1 1 0 0,1 1-1 0 0,-1-1 1 0 0,0 1-1 0 0,1-1 1 0 0,-1 0-1 0 0,0 1 0 0 0,0-1 1 0 0,0 1-1 0 0,0-1 1 0 0,1 0-1 0 0,-1 1 1 0 0,0-1-1 0 0,0 1 1 0 0,0-1 12 0 0,-1 0 170 0 0,0-1 48 0 0,1 2-220 0 0,0 0 0 0 0,0 0 0 0 0,0 0 1 0 0,0 0-1 0 0,0 0 0 0 0,0 0 0 0 0,0 0 0 0 0,0 0 0 0 0,0 0 0 0 0,0 0 1 0 0,0 0-1 0 0,0 0 0 0 0,0 0 0 0 0,0 0 0 0 0,0 0 0 0 0,0 0 0 0 0,0 0 0 0 0,0 0 1 0 0,0 0-1 0 0,0 0 0 0 0,0 0 0 0 0,0 0 0 0 0,0 0 0 0 0,0 0 0 0 0,0 0 0 0 0,0 0 1 0 0,0 0-1 0 0,0 0 0 0 0,0 0 0 0 0,0 0 0 0 0,0 0 0 0 0,0 0 0 0 0,0 0 1 0 0,0 0-1 0 0,0 0 0 0 0,0 0 0 0 0,0 0 0 0 0,0 0 0 0 0,0 0 0 0 0,0 0 0 0 0,-1 0 1 0 0,1 0-1 0 0,0 0 0 0 0,0 0 0 0 0,0 0 0 0 0,0 0 0 0 0,0 0 0 0 0,0 0 2 0 0,0 0 2 0 0,0 0 0 0 0,0 0-1 0 0,0 0 1 0 0,0 1 0 0 0,0-1-1 0 0,0 0 1 0 0,-1 0-1 0 0,1 0 1 0 0,0 0 0 0 0,0 0-1 0 0,0 0 1 0 0,0 0 0 0 0,0 0-1 0 0,0 0 1 0 0,-1 0 0 0 0,1 0-1 0 0,0 0 1 0 0,0 0-1 0 0,0 0 1 0 0,0 0 0 0 0,0 0-1 0 0,0 0 1 0 0,-1 0 0 0 0,1 0-1 0 0,0 0 1 0 0,0 0 0 0 0,0 0-1 0 0,0 0 1 0 0,0 0-1 0 0,0 0 1 0 0,0 0 0 0 0,-1 0-1 0 0,1-1 1 0 0,0 1 0 0 0,0 0-1 0 0,0 0 1 0 0,0 0-1 0 0,0 0 1 0 0,0 0 0 0 0,0 0-2 0 0,-1 0-8 0 0,1 0 7 0 0,0-1 0 0 0,0 1 0 0 0,0 0 1 0 0,0 0-1 0 0,0 0 0 0 0,0 0 0 0 0,0 0 0 0 0,0 0 0 0 0,0 0 1 0 0,0 0-1 0 0,-1 0 0 0 0,1 0 0 0 0,0 0 0 0 0,0 0 1 0 0,0 0-1 0 0,0 0 0 0 0,0 0 0 0 0,0 0 0 0 0,0 0 1 0 0,0 0-1 0 0,0 0 0 0 0,0 0 0 0 0,0 0 0 0 0,0 0 1 0 0,-1 0-1 0 0,1 0 0 0 0,0 0 0 0 0,0 0 0 0 0,0 0 1 0 0,0 0-1 0 0,0 0 0 0 0,0 0 0 0 0,0 0 0 0 0,0 0 1 0 0,0 0-1 0 0,0 0 0 0 0,0 0 0 0 0,0 0 0 0 0,0 0 1 0 0,0 1-1 0 0,0-1 0 0 0,0 0 0 0 0,-1 0 0 0 0,1 0 1 0 0,0 0-1 0 0,0 0 0 0 0,0 0 0 0 0,0 0 0 0 0,0 0 0 0 0,0 0 1 0 0,0 0-1 0 0,0 0 0 0 0,0 0 0 0 0,0 0 0 0 0,0 0 1 0 0,0 1-1 0 0,0-1 0 0 0,0 0 1 0 0,0-2-2 0 0,0 1 2 0 0,0 0-1 0 0,0 0 0 0 0,0 0 0 0 0,0 0 0 0 0,0-1 0 0 0,0 1 0 0 0,-1 0 0 0 0,1 0 0 0 0,0 0 1 0 0,0 1-5 0 0,-1-1 0 0 0,1 1 0 0 0,0 0 0 0 0,0-1-1 0 0,-1 1 1 0 0,1 0 0 0 0,0 0 0 0 0,0 0 0 0 0,-1-1 0 0 0,1 1-1 0 0,0 0 1 0 0,-1 0 0 0 0,1 0 0 0 0,0 0 0 0 0,-1-1 0 0 0,1 1-1 0 0,0 0 1 0 0,-1 0 0 0 0,1 0 0 0 0,0 0 0 0 0,-1 0 0 0 0,1 0-1 0 0,0 0 1 0 0,-1 0 0 0 0,1 0 0 0 0,-1 0 0 0 0,1 0 0 0 0,0 0-1 0 0,-1 0 1 0 0,1 0 0 0 0,0 1 0 0 0,-1-1 0 0 0,1 0 0 0 0,0 0-1 0 0,-1 0 6 0 0,1 1 9 0 0,-1-1 0 0 0,0 1-1 0 0,0-1 1 0 0,0 1 0 0 0,1 0 0 0 0,-1-1-1 0 0,0 1 1 0 0,1 0 0 0 0,-1-1-1 0 0,0 1 1 0 0,1 0 0 0 0,-1 0 0 0 0,1-1-1 0 0,0 1 1 0 0,-1 0-9 0 0,-1 3-59 0 0,-2-1 170 0 0,1-2-274 0 0,3-1 153 0 0,-1 0 0 0 0,1-1 0 0 0,-1 1 0 0 0,1 0 0 0 0,0 0 0 0 0,-1 0 0 0 0,1 1 0 0 0,-1-1 0 0 0,1 0-1 0 0,-1 0 1 0 0,1 0 0 0 0,-1 0 0 0 0,1 0 0 0 0,-1 1 0 0 0,1-1 0 0 0,-1 0 0 0 0,1 0 0 0 0,0 1 0 0 0,-1-1 0 0 0,1 0 0 0 0,-1 0 0 0 0,1 1 10 0 0,-1 1-55 0 0,2-3-18 0 0,-1 1 77 0 0,0 0-1 0 0,1-1 1 0 0,-1 1 0 0 0,0 0-1 0 0,0 0 1 0 0,1 0-1 0 0,-1-1 1 0 0,0 1 0 0 0,0 0-1 0 0,1 0 1 0 0,-1 0 0 0 0,0 0-1 0 0,1 0 1 0 0,-1 0 0 0 0,0 0-1 0 0,1 0 1 0 0,-1 0-1 0 0,0 0 1 0 0,1 0 0 0 0,-1 0-1 0 0,0 0 1 0 0,1 0-4 0 0,-1 0 0 0 0,0 0 0 0 0,0 0 0 0 0,0 0 0 0 0,0 0 0 0 0,0 0 0 0 0,0 0 0 0 0,0 0 0 0 0,1 0 0 0 0,-1 0 0 0 0,0 0 0 0 0,0 0 0 0 0,0 0 0 0 0,0 0 0 0 0,0 0 0 0 0,0 0 0 0 0,0 0 1 0 0,0 0-1 0 0,1 0 0 0 0,-1 0 0 0 0,0 0 0 0 0,0 0 0 0 0,0 0 0 0 0,0-1 0 0 0,0 1 0 0 0,0 0 0 0 0,0 0 0 0 0,0 0 0 0 0,0 0 0 0 0,0 0 0 0 0,0 0 0 0 0,0 0 0 0 0,1 0 0 0 0,-1 0 0 0 0,0 0 0 0 0,0 0 0 0 0,0-1 0 0 0,0 1 0 0 0,0 0 0 0 0,0 0 0 0 0,0 0 0 0 0,0 0 0 0 0,0 0 0 0 0,0 0 0 0 0,0 0 0 0 0,0 0 0 0 0,0 0 1 0 0,0-1-1 0 0,0 1 0 0 0,0 0 0 0 0,0 0 0 0 0,0 0-1 0 0,0 0 0 0 0,0 0 1 0 0,0 0-1 0 0,0 0 0 0 0,0 0 0 0 0,0 0 1 0 0,0 0-1 0 0,0-1 0 0 0,0 1 1 0 0,0 0-1 0 0,0 0 0 0 0,0 0 1 0 0,0 0-1 0 0,0 0 0 0 0,0 0 0 0 0,0 0 1 0 0,0 0-1 0 0,0 0 0 0 0,0 0 1 0 0,0 0-1 0 0,0 0 0 0 0,0 0 1 0 0,0-1-1 0 0,0 1 0 0 0,0 0 1 0 0,0 0-1 0 0,-1 0 0 0 0,1 0 0 0 0,0 0 1 0 0,0 0-1 0 0,0 0 0 0 0,0 0 1 0 0,0 0-1 0 0,0 0 0 0 0,0 0 1 0 0,0 0-1 0 0,0 0 0 0 0,0 0 1 0 0,0 0-1 0 0,0 0 0 0 0,0 0 0 0 0,0 0 1 0 0,-1 0-1 0 0,1 0 0 0 0,0 0 1 0 0,0 0-1 0 0,0 0 0 0 0,0 0 1 0 0,0 0-1 0 0,0 0 0 0 0,0 0 0 0 0,0 0 1 0 0,0 0-1 0 0,0 0 0 0 0,0 0 1 0 0,0 0-1 0 0,0 0 0 0 0,-1 0 1 0 0,-1 1-42 0 0,2-1 40 0 0,0 0 0 0 0,-1 0-1 0 0,1 0 1 0 0,0 0 0 0 0,0 0 0 0 0,0 0-1 0 0,0 0 1 0 0,-1 0 0 0 0,1 0-1 0 0,0 0 1 0 0,0 0 0 0 0,0 1-1 0 0,0-1 1 0 0,0 0 0 0 0,-1 0-1 0 0,1 0 1 0 0,0 0 0 0 0,0 0 0 0 0,0 0-1 0 0,0 0 1 0 0,0 1 0 0 0,0-1-1 0 0,0 0 1 0 0,-1 0 0 0 0,1 0-1 0 0,0 0 1 0 0,0 1 0 0 0,0-1-1 0 0,0 0 1 0 0,0 0 0 0 0,0 0 0 0 0,0 0-1 0 0,0 1 1 0 0,0-1 0 0 0,0 0 2 0 0,0 0 2 0 0,0 0 0 0 0,0 0 0 0 0,0 0 1 0 0,0 0-1 0 0,0 0 0 0 0,-1 1 0 0 0,1-1 1 0 0,0 0-1 0 0,0 0 0 0 0,0 0 0 0 0,0 0 1 0 0,0 0-1 0 0,0 0 0 0 0,0 0 1 0 0,0 1-1 0 0,0-1 0 0 0,0 0 0 0 0,0 0 1 0 0,0 0-1 0 0,0 0 0 0 0,0 0 0 0 0,0 0 1 0 0,0 0-1 0 0,0 1 0 0 0,0-1 0 0 0,0 0 1 0 0,0 0-1 0 0,1 0 0 0 0,-1 0 0 0 0,0 0 1 0 0,0 0-1 0 0,0 0 0 0 0,0 0 0 0 0,0 0 1 0 0,0 1-1 0 0,0-1 0 0 0,0 0 1 0 0,0 0-1 0 0,0 0 0 0 0,0 0 0 0 0,1 0 1 0 0,-1 0-1 0 0,0 0 0 0 0,0 0 0 0 0,0 0 1 0 0,0 0-1 0 0,0 0 0 0 0,0 0 0 0 0,0 0 1 0 0,0 0-1 0 0,1 0 0 0 0,-1 0 0 0 0,0 0 1 0 0,0 0-1 0 0,0 0 0 0 0,0 0 0 0 0,0 0-2 0 0,9-3 106 0 0,2-2-258 0 0,-11 5 152 0 0,0 0 1 0 0,1 0-1 0 0,-1 0 0 0 0,0 0 0 0 0,1 0 0 0 0,-1 0 0 0 0,1 0 1 0 0,-1-1-1 0 0,0 1 0 0 0,0 0 0 0 0,1 0 0 0 0,-1 0 0 0 0,0-1 1 0 0,1 1-1 0 0,-1 0 0 0 0,0 0 0 0 0,0-1 0 0 0,1 1 0 0 0,-1 0 0 0 0,0-1 1 0 0,0 1-1 0 0,1 0 0 0 0,-1-1 1 0 0,0 1 0 0 0,0 0 0 0 0,0 0-1 0 0,0-1 1 0 0,1 1 0 0 0,-1 0-1 0 0,0 0 1 0 0,0 0 0 0 0,0-1 0 0 0,1 1-1 0 0,-1 0 1 0 0,0 0 0 0 0,0 0 0 0 0,1 0-1 0 0,-1-1 1 0 0,0 1 0 0 0,0 0-1 0 0,1 0 1 0 0,-1 0 0 0 0,0 0 0 0 0,0 0-1 0 0,1 0 1 0 0,-1 0 0 0 0,0 0 0 0 0,1 0-1 0 0,-1 0 1 0 0,0 0 0 0 0,0 0-1 0 0,1 0 1 0 0,-1 0 0 0 0,0 0-1 0 0,12-12-20 0 0,0-4 78 0 0,-5 6-16 0 0,-1 5-44 0 0,-6 5 0 0 0,1-1 0 0 0,0 1 0 0 0,0-1 0 0 0,0 1 0 0 0,-1-1 0 0 0,1 1 0 0 0,0-1 1 0 0,-1 0-1 0 0,1 1 0 0 0,0-2 2 0 0,3-4 96 0 0,0 0-95 0 0,0 0 0 0 0,-1-1 0 0 0,1 1 0 0 0,-1-1 0 0 0,0 0 0 0 0,0-4-1 0 0,1 2-9 0 0,-3 8 15 0 0,-1-1 0 0 0,1 1-1 0 0,-1 0 1 0 0,1 0 0 0 0,-1 0-1 0 0,0-1 1 0 0,1 1 0 0 0,-1 0-1 0 0,0 0 1 0 0,0-1 0 0 0,0 1-1 0 0,0 0 1 0 0,0-1 0 0 0,0 1-1 0 0,0 0-5 0 0,-1-5 72 0 0,0 4-75 0 0,1 1-1 0 0,-1 0 1 0 0,0-1-1 0 0,1 1 1 0 0,-1 0-1 0 0,0 0 1 0 0,0 0-1 0 0,0 0 1 0 0,0-1-1 0 0,0 2 1 0 0,-1-2 3 0 0,1 1-104 0 0,0 0 81 0 0,1 1 25 0 0,0 0 0 0 0,0 0 0 0 0,0 0 0 0 0,-1 0 0 0 0,1 0 0 0 0,0 0 0 0 0,0 0 0 0 0,0 0 0 0 0,0 0 0 0 0,0 0-1 0 0,0-1 1 0 0,0 1 0 0 0,0 0 0 0 0,0 0 0 0 0,-1 0 0 0 0,1 0 0 0 0,0 0 0 0 0,0 0 0 0 0,0 0 0 0 0,0 0 0 0 0,0 0 0 0 0,0 0 0 0 0,0 0 0 0 0,0-1 0 0 0,0 1 0 0 0,0 0 0 0 0,0 0 0 0 0,0 0 0 0 0,0 0 0 0 0,0 0 0 0 0,0 0 0 0 0,0 0 0 0 0,0 0 0 0 0,0-1 0 0 0,0 1 0 0 0,0 0 0 0 0,0 0 0 0 0,0 0 0 0 0,0 0 0 0 0,0 0 0 0 0,0 0 0 0 0,0 0-2 0 0,1-6 118 0 0,4-12-46 0 0,-6 17-176 0 0,1 1 105 0 0,0-1 0 0 0,0 1 0 0 0,0 0 0 0 0,0 0 1 0 0,0-1-1 0 0,0 1 0 0 0,0 0 0 0 0,0 0 0 0 0,0-1 0 0 0,-1 1 0 0 0,1 0 1 0 0,0 0-1 0 0,0 0 0 0 0,0-1 0 0 0,0 1 0 0 0,-1 0 0 0 0,1 0 0 0 0,0 0 0 0 0,0 0 1 0 0,0-1-1 0 0,-1 1 0 0 0,1 0 0 0 0,0 0 0 0 0,0 0 0 0 0,-1 0-1 0 0,1 0 0 0 0,0 0 0 0 0,0 0-1 0 0,0 0 1 0 0,0 0 0 0 0,-1 0-1 0 0,1 0 1 0 0,0 0 0 0 0,0 0-1 0 0,0 0 1 0 0,0 0 0 0 0,0 0-1 0 0,-1 0 1 0 0,1 0 0 0 0,0 0-1 0 0,0 0 1 0 0,0 0 0 0 0,0 0-1 0 0,-1 0 1 0 0,1 0 0 0 0,0 0-1 0 0,0 0 1 0 0,0 0 0 0 0,0 0-1 0 0,0 0 1 0 0,0 0 0 0 0,-1-1-1 0 0,1 1 1 0 0,0 0 0 0 0,0 0 0 0 0,0 0-1 0 0,0 0 1 0 0,0 0 0 0 0,0 0-1 0 0,0-1 1 0 0,0 1 0 0 0,-1 0-1 0 0,1 0 1 0 0,0 0 0 0 0,0 0-1 0 0,0 0 1 0 0,0-1 0 0 0,0 1-1 0 0,0 0 1 0 0,0 0 0 0 0,0 0 0 0 0,-1-2 105 0 0,0-3-60 0 0,0 3-165 0 0,2 1 122 0 0,-1 0 0 0 0,1 0 0 0 0,-1 0 0 0 0,1 0 0 0 0,-1 0-1 0 0,0 0 1 0 0,0 0 0 0 0,1 1 0 0 0,-1-1 0 0 0,0 0 0 0 0,0 0-1 0 0,0 0 1 0 0,0 0 0 0 0,0 0 0 0 0,0-1-2 0 0,0 0 70 0 0,0 1-68 0 0,0 1 1 0 0,0 0-1 0 0,0 0 1 0 0,0 0-1 0 0,0 0 1 0 0,0-1 0 0 0,0 1-1 0 0,0 0 1 0 0,0 0-1 0 0,0 0 1 0 0,0-1-1 0 0,0 1 1 0 0,0 0-1 0 0,0 0 1 0 0,0 0 0 0 0,0 0-1 0 0,0-1 1 0 0,0 1-1 0 0,0 0 1 0 0,-1 0-1 0 0,1 0 1 0 0,0 0-1 0 0,0-1 1 0 0,0 1 0 0 0,0 0-1 0 0,0 0 1 0 0,0 0-1 0 0,0 0 1 0 0,-1 0-1 0 0,1 0 1 0 0,0-1-1 0 0,0 1 1 0 0,0 0 0 0 0,0 0-1 0 0,-1 0 1 0 0,1 0-1 0 0,0 0 1 0 0,0 0-1 0 0,0 0 1 0 0,0 0-1 0 0,-1 0 1 0 0,1 0 0 0 0,0 0-1 0 0,0 0 1 0 0,0 0-1 0 0,-1 0 1 0 0,1 0-3 0 0,-6-8-54 0 0,4 3 81 0 0,1 1-126 0 0,0 6 14 0 0,1-3 82 0 0,1-6 45 0 0,-1 5 28 0 0,-1 3 45 0 0,-2 1-249 0 0,3-2 138 0 0,-1 0-1 0 0,1 1 1 0 0,0-1-1 0 0,-1 0 1 0 0,1 0-1 0 0,0 0 0 0 0,0 1 1 0 0,-1-1-1 0 0,1 0 1 0 0,0 0-1 0 0,-1 1 1 0 0,1-1-1 0 0,0 0 1 0 0,0 0-1 0 0,0 1 0 0 0,-1-1 1 0 0,1 0-1 0 0,0 1 1 0 0,0-1-1 0 0,0 0 1 0 0,0 1-4 0 0,0-1-42 0 0,2-10 129 0 0,-2 10-183 0 0,0 0 96 0 0,0 0-1 0 0,1 0 0 0 0,-1 0 0 0 0,0 0 1 0 0,0 0-1 0 0,0-1 0 0 0,0 1 1 0 0,0 0-1 0 0,0 0 0 0 0,0 0 0 0 0,0 0 1 0 0,0 0-1 0 0,0 0 0 0 0,0 0 1 0 0,0 0-1 0 0,0 0 0 0 0,0 0 1 0 0,0 0-1 0 0,0 0 0 0 0,0 0 0 0 0,0 0 1 0 0,0 0-1 0 0,1 0 0 0 0,-1 0 1 0 0,0-1-1 0 0,0 1 0 0 0,0 0 0 0 0,0 0 1 0 0,0 0-1 0 0,0 0 0 0 0,0 0 1 0 0,0 0-1 0 0,0 0 0 0 0,0 0 0 0 0,0 0 1 0 0,0 0-1 0 0,0 0 0 0 0,0 0 1 0 0,0 0-1 0 0,-1-1 0 0 0,1 1 0 0 0,0 0 1 0 0,0 0-1 0 0,0 0 0 0 0,0 0 1 0 0,0 0-1 0 0,0 0 0 0 0,0 0 0 0 0,0 0 1 0 0,0 0-1 0 0,0 0 0 0 0,0 0 1 0 0,0 0-1 0 0,0 0 0 0 0,0 0 0 0 0,0 0 1 0 0,0 0-1 0 0,0 0 0 0 0,0 0 1 0 0,0 0-1 0 0,-1 0 0 0 0,1 0 0 0 0,0 0 1 0 0,0-1 0 0 0,0 2-22 0 0,1-1 24 0 0,-1 0 0 0 0,0 0 0 0 0,0 0 0 0 0,0 0 0 0 0,0 0 0 0 0,1 0 0 0 0,-1 0 0 0 0,0 0 0 0 0,0 0 0 0 0,0 0 0 0 0,0 0 0 0 0,1 0 0 0 0,-1 0 0 0 0,0 0 0 0 0,0 0 0 0 0,0 0 0 0 0,0 0 0 0 0,1 0 0 0 0,-1 0 0 0 0,0 0 0 0 0,0 0 0 0 0,0 0-1 0 0,0 0 1 0 0,0 0 0 0 0,1 0 0 0 0,-1 0 0 0 0,0 0 0 0 0,0 0 0 0 0,0 0 0 0 0,0-1 0 0 0,0 1 0 0 0,1 0 0 0 0,-1 0 0 0 0,0 0 0 0 0,0 0 0 0 0,0 0 0 0 0,0 0 0 0 0,0-1 0 0 0,0 1 0 0 0,0 0 0 0 0,0 0 0 0 0,0 0 0 0 0,0 0 0 0 0,0-1 0 0 0,1 1 0 0 0,-1 0 0 0 0,0 0 0 0 0,0 0 0 0 0,0 0 0 0 0,0-1 0 0 0,0 1 0 0 0,0 0 0 0 0,0 0 0 0 0,0 0 0 0 0,-1 0 0 0 0,1-1 0 0 0,0 1 0 0 0,0 0 0 0 0,0 0 0 0 0,0 0-2 0 0,1-2 43 0 0,-1 2-41 0 0,0 0 1 0 0,0 1-1 0 0,0-1 1 0 0,-1 0-1 0 0,1 0 1 0 0,0 0 0 0 0,0 1-1 0 0,0-1 1 0 0,0 0-1 0 0,0 0 1 0 0,0 0-1 0 0,0 0 1 0 0,0 1-1 0 0,-1-1 1 0 0,1 0 0 0 0,0 0-1 0 0,0 0 1 0 0,0 0-1 0 0,0 0 1 0 0,-1 0-1 0 0,1 1 1 0 0,0-1-1 0 0,0 0-2 0 0,-4 5 22 0 0,10-14 34 0 0,-5 6-132 0 0,-1 7-123 0 0,0-4 201 0 0,0 0 1 0 0,0 0-1 0 0,0 0 1 0 0,0 0-1 0 0,0 0 0 0 0,0 0 1 0 0,0 0-1 0 0,0 0 1 0 0,0 0-1 0 0,0 0 0 0 0,0 0 1 0 0,0 0-1 0 0,0 0 1 0 0,0 0-1 0 0,0 1 0 0 0,0-1 1 0 0,0 0-1 0 0,0 0 1 0 0,0 0-1 0 0,1 0 0 0 0,-1 0 1 0 0,0 0-1 0 0,0 0 1 0 0,0 0-1 0 0,0 0 0 0 0,0 0 1 0 0,0 0-1 0 0,0 0 1 0 0,0 0-1 0 0,0 0 0 0 0,0 0 1 0 0,0 0-1 0 0,0 0 1 0 0,0 0-1 0 0,1 0 0 0 0,-1 0 1 0 0,0 0-1 0 0,0 0 0 0 0,0 0 1 0 0,0 0-1 0 0,0 0 1 0 0,0 0-3 0 0,6-6 15 0 0,-5 6-15 0 0,-1 0 0 0 0,0 0 0 0 0,0 0 0 0 0,1 0-1 0 0,-1 0 1 0 0,0 0 0 0 0,0 0 0 0 0,1 0 0 0 0,-1 0 0 0 0,0 0 0 0 0,1 0-1 0 0,-1 0 1 0 0,0 0 0 0 0,0 0 0 0 0,1 0 0 0 0,-1 0 0 0 0,0 0 0 0 0,0 0-1 0 0,1 0 1 0 0,-1 0 0 0 0,0 0 0 0 0,0 0 0 0 0,1 0 0 0 0,-1 1 0 0 0,0-1 0 0 0,0 0-1 0 0,1 0 1 0 0,-1 0 0 0 0,0 1 0 0 0,0-1 0 0 0,0 0 0 0 0,1 0 0 0 0,0 1 117 0 0,0 0-118 0 0,0-1-1 0 0,0 0 0 0 0,0 0 1 0 0,0 1-1 0 0,0-1 0 0 0,0 0 1 0 0,0 0-1 0 0,0 0 0 0 0,0 0 1 0 0,0 0-1 0 0,-1 0 0 0 0,1 0 1 0 0,0-1-1 0 0,0 1 0 0 0,0 0 1 0 0,0-1-1 0 0,1 1 2 0 0,9-2 98 0 0,-5 2-130 0 0,-6 0 35 0 0,1 0-1 0 0,-1 0 1 0 0,1 0 0 0 0,0 0-1 0 0,-1 0 1 0 0,1 0-1 0 0,-1 0 1 0 0,1 1-1 0 0,0-1 1 0 0,-1 0-1 0 0,1 0 1 0 0,-1 0-1 0 0,1 1 1 0 0,-1-1-1 0 0,1 0-2 0 0,1 1-57 0 0,-2 0 58 0 0,1-1 1 0 0,-1 0-1 0 0,1 0 0 0 0,-1 0 1 0 0,0 1-1 0 0,1-1 0 0 0,-1 0 1 0 0,1 0-1 0 0,-1 1 0 0 0,0-1 1 0 0,1 0-1 0 0,-1 1 0 0 0,0-1 1 0 0,0 1-1 0 0,1-1 0 0 0,-1 0 1 0 0,0 1-1 0 0,0-1 0 0 0,0 1 1 0 0,1-1-2 0 0,-1 1 7 0 0,0-1-1 0 0,1 1 1 0 0,-1-1 0 0 0,0 0 0 0 0,1 1 0 0 0,-1-1-1 0 0,0 1 1 0 0,1-1 0 0 0,-1 0 0 0 0,1 1 0 0 0,-1-1-1 0 0,1 0 1 0 0,-1 0 0 0 0,1 1 0 0 0,-1-1 0 0 0,1 0 0 0 0,-1 0-1 0 0,1 0-6 0 0,12 3 116 0 0,-5-1-196 0 0,-8-2 86 0 0,0 0-1 0 0,1 0 0 0 0,0 0 0 0 0,-1 0-1 0 0,1 0 1 0 0,-1 0 0 0 0,1 1-1 0 0,-1-1 1 0 0,1 0 0 0 0,-1 0 0 0 0,1 1-1 0 0,-1-1 1 0 0,1 0 0 0 0,-1 1 0 0 0,1-1-1 0 0,-1 1 1 0 0,1-1 0 0 0,-1 0-1 0 0,0 1 1 0 0,1-1 0 0 0,-1 1 0 0 0,0-1-1 0 0,1 1 1 0 0,-1-1 0 0 0,0 1 0 0 0,0 0-6 0 0,1-1 0 0 0,-1 0 0 0 0,0 1 0 0 0,0-1 0 0 0,1 0-1 0 0,-1 0 1 0 0,0 0 0 0 0,1 1 0 0 0,-1-1-1 0 0,0 0 1 0 0,1 0 0 0 0,-1 0 0 0 0,1 0 0 0 0,-1 1-1 0 0,0-1 1 0 0,1 0 0 0 0,-1 0 0 0 0,1 0-1 0 0,-1 0 1 0 0,0 0 0 0 0,1 0 0 0 0,-1 0 0 0 0,0 0-1 0 0,1 0 1 0 0,-1 0 1 0 0,16-1-37 0 0,-10 1-3 0 0,-2-4 314 0 0,-2 2-196 0 0,-1 4-198 0 0,-1-2 107 0 0,0 0 1 0 0,1 0 0 0 0,-1 1-1 0 0,1-1 1 0 0,-1 0 0 0 0,0 0-1 0 0,1 0 1 0 0,-1 1-1 0 0,1-1 1 0 0,-1 0 0 0 0,1 0-1 0 0,-1 0 1 0 0,1 0-1 0 0,-1 0 1 0 0,1 0 0 0 0,-1 0-1 0 0,1 0 1 0 0,-1 0 0 0 0,0 0-1 0 0,1 0 1 0 0,-1 0 12 0 0,2 0 110 0 0,-2 0-122 0 0,1 1-1 0 0,-1-1 0 0 0,1 0 0 0 0,-1 1 0 0 0,1-1 1 0 0,-1 0-1 0 0,1 0 0 0 0,-1 1 0 0 0,1-1 0 0 0,-1 0 1 0 0,1 0-1 0 0,-1 0 0 0 0,1 0 13 0 0,1-1-175 0 0,-3-4 191 0 0,-4 5 32 0 0,1-2-372 0 0,3 1 325 0 0,-1 0 1 0 0,1 1-1 0 0,0-1 1 0 0,0 0 0 0 0,-1 1-1 0 0,1 0 1 0 0,0-1-1 0 0,-1 1 1 0 0,1 0 0 0 0,0-1-1 0 0,-1 1-1 0 0,-23-2-180 0 0,19 2 194 0 0,1-1 0 0 0,-1 1 0 0 0,1 0-1 0 0,-1 0 1 0 0,1 0 0 0 0,-3 1-14 0 0,8-1-3 0 0,-1 0 1 0 0,0 1-1 0 0,0-1 0 0 0,0 0 1 0 0,1 0-1 0 0,-1 0 0 0 0,0 1 1 0 0,0-1-1 0 0,1 0 0 0 0,-1 1 1 0 0,0-1-1 0 0,1 1 0 0 0,-1-1 1 0 0,0 1 2 0 0,1 1-54 0 0,0-2 67 0 0,1-1-1 0 0,0 1 0 0 0,-1 0 0 0 0,1 0 1 0 0,-1 0-1 0 0,1-1 0 0 0,0 1 0 0 0,-1 0 1 0 0,1 0-1 0 0,0 0 0 0 0,-1 0 0 0 0,1 0 1 0 0,0 0-1 0 0,-1 0 0 0 0,1 0 1 0 0,0 0-1 0 0,-1 1 0 0 0,1-1 0 0 0,-1 0 1 0 0,1 0-13 0 0,17 5 69 0 0,-12-4 33 0 0,0 0 0 0 0,0 0 0 0 0,1 0 0 0 0,-1-1-102 0 0,1 1 101 0 0,1 0 0 0 0,5 1-101 0 0,51 13 133 0 0,-50-13 100 0 0,-10-2-281 0 0,1 1 0 0 0,-1 0-1 0 0,0 0 1 0 0,3 1 48 0 0,-3-1-5 0 0,1 0 1 0 0,-1 0-1 0 0,1 0 1 0 0,-1 0-1 0 0,1-1 1 0 0,-1 0-1 0 0,1 0 1 0 0,0 0 4 0 0,15 1-136 0 0,-18-1 129 0 0,4 0 57 0 0,1 1 0 0 0,0-1 0 0 0,-1 1 0 0 0,1 1 0 0 0,-1 0 0 0 0,1 0 0 0 0,-1 0 0 0 0,2 1-50 0 0,23 14-38 0 0,-30-17 39 0 0,-1 1 1 0 0,1-1-1 0 0,0 0 1 0 0,-1 1-1 0 0,1-1 1 0 0,-1 0-1 0 0,1 1 1 0 0,-1-1-1 0 0,1 1 1 0 0,-1-1-1 0 0,0 1 1 0 0,1-1-1 0 0,-1 1 1 0 0,1-1-1 0 0,-1 1 1 0 0,0 0-2 0 0,9 1-63 0 0,-9-1 62 0 0,1 1-1 0 0,0-1 1 0 0,-1 0-1 0 0,1 0 1 0 0,0 0-1 0 0,0 0 1 0 0,0 0 0 0 0,0 0-1 0 0,0 0 1 0 0,0-1-1 0 0,0 1 1 0 0,1 0 0 0 0,-1-1-1 0 0,0 1 1 0 0,0 0-1 0 0,1-1 1 0 0,-1 0 0 0 0,0 1-1 0 0,1-1 2 0 0,0 0-8 0 0,0 1 0 0 0,-1-1 0 0 0,1 0 0 0 0,0 1-1 0 0,-1-1 1 0 0,1 1 0 0 0,0-1 0 0 0,0 1 8 0 0,4 2 41 0 0,-5-1 42 0 0,-1-2-83 0 0,0 0 1 0 0,0 1-1 0 0,0-1 1 0 0,0 1-1 0 0,0-1 0 0 0,0 0 1 0 0,0 1-1 0 0,0-1 1 0 0,1 1-1 0 0,-1-1 1 0 0,0 0-1 0 0,0 1 0 0 0,0-1 1 0 0,1 0-1 0 0,-1 1 1 0 0,0-1-1 0 0,0 0 1 0 0,1 1-1 0 0,-1-1 0 0 0,0 0 1 0 0,1 1-1 0 0,-1-1 0 0 0,3 1-156 0 0,-3-1 159 0 0,1 0 1 0 0,-1 0 0 0 0,0 1-1 0 0,1-1 1 0 0,-1 0-1 0 0,0 0 1 0 0,1 0 0 0 0,-1 0-1 0 0,0 0 1 0 0,0 1 0 0 0,1-1-1 0 0,-1 0 1 0 0,0 0 0 0 0,1 1-1 0 0,-1-1 1 0 0,0 0 0 0 0,0 0-1 0 0,0 1 1 0 0,1-1-1 0 0,-1 0 1 0 0,0 1 0 0 0,0-1-1 0 0,0 0 1 0 0,0 1 0 0 0,1-1-1 0 0,-1 0 1 0 0,0 1 0 0 0,0-1-4 0 0,2 42-4 0 0,-1-25-14 0 0,1-6 93 0 0,-3-2-131 0 0,1-1 1 0 0,-1 0-1 0 0,1 2 56 0 0,0-6-13 0 0,1-3 24 0 0,-1 0 0 0 0,0 1-1 0 0,1-1 1 0 0,-1 0 0 0 0,1 1 0 0 0,-1-1 0 0 0,1 0-1 0 0,0 0 1 0 0,0 1 0 0 0,-1-1 0 0 0,1 0 0 0 0,1 1-11 0 0,3 5 54 0 0,-1-2-109 0 0,-4-5 60 0 0,1 0 0 0 0,-1 0-1 0 0,0 1 1 0 0,0-1 0 0 0,0 0 0 0 0,1 0-1 0 0,-1 0 1 0 0,0 1 0 0 0,0-1 0 0 0,0 0-1 0 0,0 0 1 0 0,1 1 0 0 0,-1-1 0 0 0,0 0-1 0 0,0 1 1 0 0,0-1 0 0 0,0 0 0 0 0,0 1-1 0 0,0-1 1 0 0,0 0 0 0 0,0 0 0 0 0,0 1-1 0 0,0-1 1 0 0,0 0 0 0 0,0 1 0 0 0,0-1-1 0 0,0 0 1 0 0,0 1 0 0 0,0-1 0 0 0,0 0 0 0 0,0 0-1 0 0,-1 1-4 0 0,1 2 5 0 0,0 0-1 0 0,0 0 1 0 0,0-1-1 0 0,1 1 1 0 0,-1 0-1 0 0,1 0 1 0 0,-1 0-1 0 0,1 0 1 0 0,0 0-1 0 0,0-1 1 0 0,0 1-5 0 0,3 2-37 0 0,-4-5 33 0 0,0 0-1 0 0,1 0 0 0 0,-1 1 0 0 0,0-1 1 0 0,0 0-1 0 0,1 1 0 0 0,-1-1 0 0 0,0 0 0 0 0,0 1 1 0 0,0-1-1 0 0,0 0 0 0 0,1 1 0 0 0,-1-1 1 0 0,0 0-1 0 0,0 1 0 0 0,0-1 0 0 0,0 1 5 0 0,1 4 13 0 0,0 0 0 0 0,0-1 0 0 0,0 1 0 0 0,2 3-13 0 0,-3-7-4 0 0,1 0 0 0 0,-1 0-1 0 0,0 0 1 0 0,0 0-1 0 0,0 0 1 0 0,0 0 0 0 0,0 0-1 0 0,0 0 1 0 0,0 0 0 0 0,0 0-1 0 0,0 0 1 0 0,-1 0 0 0 0,1 0-1 0 0,0 0 1 0 0,-1 0 0 0 0,1 0 4 0 0,-1 0-1 0 0,1 0 1 0 0,0 0-1 0 0,-1 0 1 0 0,1-1 0 0 0,0 1-1 0 0,0 0 1 0 0,0 0 0 0 0,-1 0-1 0 0,1 0 1 0 0,0 0 0 0 0,0 0-1 0 0,1 0 1 0 0,-1 0 0 0 0,0 1 0 0 0,1 1 58 0 0,-1-3-62 0 0,1 0 0 0 0,-1 1 0 0 0,0-1 0 0 0,0 1 0 0 0,0-1 0 0 0,0 0 0 0 0,1 1 0 0 0,-1-1 0 0 0,0 0 0 0 0,0 1 0 0 0,0-1 0 0 0,0 1 0 0 0,0-1 0 0 0,0 0 0 0 0,0 1 0 0 0,0-1 0 0 0,0 1 0 0 0,-1-1 0 0 0,1 1 4 0 0,0-1 4 0 0,0 1 1 0 0,0 0-1 0 0,0 0 0 0 0,0 0 0 0 0,1 0 1 0 0,-1 0-1 0 0,0-1 0 0 0,0 1 0 0 0,0 0 1 0 0,1 0-1 0 0,-1 0 0 0 0,1-1 0 0 0,-1 1 1 0 0,0 0-1 0 0,1 0 0 0 0,-1-1 0 0 0,1 1 0 0 0,0 0 1 0 0,-1-1-1 0 0,1 1 0 0 0,0-1-4 0 0,5 9-113 0 0,-6-8 113 0 0,1 0 0 0 0,-1 0 0 0 0,1 0 0 0 0,-1 0 0 0 0,1 0 0 0 0,-1-1 0 0 0,1 1 0 0 0,0 0-1 0 0,0 0 1 0 0,-1-1 0 0 0,1 1 0 0 0,0-1 0 0 0,0 1 0 0 0,0 0 0 0 0,1-1 0 0 0,4 5-564 0 0,-6-4 274 0 0,0-1 1 0 0,0 0-1 0 0,0 0 1 0 0,0 0-1 0 0,0 1 1 0 0,0-1-1 0 0,0 0 1 0 0,0 0-1 0 0,0 1 1 0 0,0-1-1 0 0,0 0 1 0 0,0 0-1 0 0,0 1 1 0 0,0-1-1 0 0,0 0 1 0 0,0 0-1 0 0,0 0 1 0 0,0 1-1 0 0,-1-1 1 0 0,1 0-1 0 0,0 0 1 0 0,0 0-1 0 0,0 0 1 0 0,0 1-1 0 0,-1-1 1 0 0,1 0-1 0 0,0 0 1 0 0,0 0-1 0 0,0 0 1 0 0,-1 0-1 0 0,1 1 1 0 0,0-1 289 0 0,-11 6-8456 0 0,-1-3 5298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5:54:57.37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1 936 0 0,'3'11'1820'0'0,"-3"-10"-1769"0"0,0 0 0 0 0,0-1 0 0 0,1 1-1 0 0,-1 0 1 0 0,0-1 0 0 0,0 1 0 0 0,1 0 0 0 0,-1-1 0 0 0,0 1 0 0 0,1-1 0 0 0,-1 1 0 0 0,0 0 0 0 0,1-1 0 0 0,-1 1 0 0 0,1-1 0 0 0,-1 1 0 0 0,1-1 0 0 0,-1 1 0 0 0,1-1 0 0 0,-1 0 0 0 0,1 1 0 0 0,0-1-1 0 0,-1 0 1 0 0,1 1 0 0 0,-1-1 0 0 0,1 0 0 0 0,0 0 0 0 0,-1 1 0 0 0,1-1 0 0 0,0 0 0 0 0,0 0 0 0 0,-1 0 0 0 0,1 0-51 0 0,1 0 261 0 0,-1 1 1 0 0,0-1-1 0 0,0 1 0 0 0,0 0 1 0 0,0-1-1 0 0,0 1 1 0 0,0 0-1 0 0,0 0 0 0 0,0 0 1 0 0,0 0-1 0 0,-1 0 0 0 0,1-1 1 0 0,0 1-1 0 0,0 1 0 0 0,-1-1 1 0 0,1 0-1 0 0,-1 0 1 0 0,1 0-1 0 0,-1 0 0 0 0,1 0 1 0 0,-1 1-1 0 0,0-1 0 0 0,1 0 1 0 0,-1 0-1 0 0,0 0 1 0 0,0 2-262 0 0,1 2 516 0 0,-1 0 0 0 0,0 0 1 0 0,0-1-1 0 0,-1 1 0 0 0,0 0 1 0 0,1 0-1 0 0,-2 1-516 0 0,2 1 299 0 0,-1 1-1 0 0,2-1 1 0 0,-1 0 0 0 0,1 0-1 0 0,0 0 1 0 0,1 7-299 0 0,2 5 231 0 0,-2 22 1092 0 0,0 1 0 0 0,-5 27-1323 0 0,3-51 210 0 0,-6 53 544 0 0,3-42-490 0 0,1 0-1 0 0,1 1 0 0 0,2 1-263 0 0,1 2 101 0 0,2 9-157 0 0,-3 37 56 0 0,0-45 161 0 0,0 1 0 0 0,4 6-161 0 0,1 51 154 0 0,-6-78-169 0 0,-1-6-58 0 0,1-1-1 0 0,1 1 0 0 0,-1 0 0 0 0,1-1 0 0 0,1 6 74 0 0,-3-12-2208 0 0,-3-7-1254 0 0,0-2-470 0 0,4 8 3878 0 0,0 1 0 0 0,0-1 0 0 0,1 0 0 0 0,-1 0 0 0 0,0 0 0 0 0,0 0 0 0 0,0 0 0 0 0,0 0 0 0 0,0 0 0 0 0,0 0 0 0 0,0 0 0 0 0,0 0 0 0 0,0 0 0 0 0,0 0 0 0 0,0 0 0 0 0,0 0 0 0 0,0 0 0 0 0,0 0 0 0 0,0 0 0 0 0,1 0 0 0 0,-1 0 0 0 0,0 0 0 0 0,0 0 0 0 0,0 0 0 0 0,0 0 0 0 0,0 0 0 0 0,0 0 0 0 0,0 0 0 0 0,0-1 0 0 0,0 1 0 0 0,0 0 0 0 0,0 0 0 0 0,0 0 0 0 0,0 0 0 0 0,0 0 0 0 0,0 0 0 0 0,0 0 0 0 0,0 0 0 0 0,0 0 0 0 0,0 0 0 0 0,0 0 0 0 0,0 0 0 0 0,0 0 0 0 0,0 0 0 0 0,0 0 0 0 0,1 0 0 0 0,-1 0 0 0 0,0-1 0 0 0,0 1 0 0 0,0 0 0 0 0,0 0 0 0 0,0 0 0 0 0,0 0 0 0 0,0 0 0 0 0,0 0 0 0 0,-1 0 0 0 0,1 0 0 0 0,0 0 0 0 0,0 0 0 0 0,0 0 0 0 0,0 0 0 0 0,0 0 0 0 0,0 0 0 0 0,0 0 0 0 0,0 0 0 0 0,0-1 0 0 0,0 1 54 0 0,18 10-5241 0 0,-17-10 5157 0 0,-1 0 0 0 0,0-1 0 0 0,1 1 0 0 0,-1 0 0 0 0,0-1 0 0 0,0 1 0 0 0,1 0 0 0 0,-1-1 0 0 0,0 1 1 0 0,0 0-1 0 0,0-1 0 0 0,0 1 0 0 0,1 0 0 0 0,-1-1 0 0 0,0 1 0 0 0,0-1 0 0 0,0 1 0 0 0,0 0 0 0 0,0-1 0 0 0,0 1 0 0 0,0-1 0 0 0,0 1 0 0 0,0 0 0 0 0,0-1 0 0 0,0 1 0 0 0,0-1 1 0 0,0 1-1 0 0,-1 0 0 0 0,1-1 0 0 0,0 1 0 0 0,0 0 0 0 0,0-1 0 0 0,0 1 0 0 0,-1 0 0 0 0,1-1 84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5:55:12.2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673 183 4721 0 0,'3'-9'868'0'0,"1"1"0"0"0,-1 0 0 0 0,2 0 1 0 0,-1 0-1 0 0,1 1 0 0 0,0-1 0 0 0,1 1 0 0 0,-1 0 0 0 0,7-4-868 0 0,-2 1 675 0 0,0 2 1 0 0,0 0-1 0 0,1 0 1 0 0,1 1-1 0 0,-1 0 0 0 0,7-2-675 0 0,0 1 299 0 0,0 0-1 0 0,1 2 0 0 0,0 0 0 0 0,0 1 1 0 0,1 1-1 0 0,-1 1 0 0 0,1 1 1 0 0,0 0-1 0 0,0 2-298 0 0,1 0 75 0 0,0 2 0 0 0,-1 0 0 0 0,1 1 0 0 0,-1 1 0 0 0,0 1 0 0 0,0 1 0 0 0,0 1 1 0 0,-1 1-1 0 0,0 0 0 0 0,0 1 0 0 0,-1 1 0 0 0,-1 1 0 0 0,1 1-75 0 0,-5-4 6 0 0,4 3-76 0 0,-1 1 0 0 0,0 0-1 0 0,13 13 71 0 0,-25-20-37 0 0,0-1-1 0 0,1 1 0 0 0,-2 0 1 0 0,1 1-1 0 0,-1-1 0 0 0,1 1 1 0 0,-1 0-1 0 0,-1 0 0 0 0,1-1 1 0 0,-1 2-1 0 0,0-1 0 0 0,-1 0 1 0 0,1 0-1 0 0,-1 1 38 0 0,0 2-76 0 0,0 0-1 0 0,-1-1 1 0 0,0 1 0 0 0,0 0 0 0 0,-1 0 0 0 0,0-1-1 0 0,-1 1 1 0 0,1-1 0 0 0,-2 1 0 0 0,1-1 0 0 0,-1 1-1 0 0,-1-1 1 0 0,-2 6 76 0 0,-4 1-244 0 0,0 0 1 0 0,-1 0-1 0 0,0-1 1 0 0,-1 0-1 0 0,-1-1 0 0 0,-3 3 244 0 0,-10 7-615 0 0,-1-1 0 0 0,-1-1-1 0 0,-1-1 1 0 0,0-2-1 0 0,-9 4 616 0 0,-61 27-5088 0 0,-4-4 5088 0 0,64-28-1005 0 0,-28 10-831 0 0,-1-4 0 0 0,-2-2-1 0 0,-25 3 1837 0 0,-217 33-1182 0 0,263-49 1367 0 0,-13 4 288 0 0,40-7 331 0 0,1 0 0 0 0,-1-2 1 0 0,1 0-1 0 0,-1-1 0 0 0,0-2 0 0 0,-7 0-804 0 0,28 0 2854 0 0,6 1-1673 0 0,11 1-180 0 0,92-15 2138 0 0,0-5 1 0 0,73-23-3140 0 0,34-6 1256 0 0,452-92-2054 0 0,-487 104-1705 0 0,-126 28-2199 0 0,10 1 4702 0 0,-53 6-1361 0 0,0 0 0 0 0,-1 1 0 0 0,1 0 0 0 0,0 1 0 0 0,-1 0 0 0 0,4 1 1361 0 0,1 3-3078 0 0</inkml:trace>
  <inkml:trace contextRef="#ctx0" brushRef="#br0" timeOffset="343.675">1245 650 5753 0 0,'-4'1'406'0'0,"-8"4"885"0"0,0 1 0 0 0,0 0 0 0 0,1 1-1 0 0,-1 1-1290 0 0,8-5 327 0 0,0 0 1 0 0,0 1-1 0 0,0-1 0 0 0,1 1 0 0 0,0 0 0 0 0,-1 0 0 0 0,2 0 0 0 0,-1 1 0 0 0,0-1 0 0 0,1 1 0 0 0,0-1 0 0 0,-1 4-327 0 0,-5 14 805 0 0,2 1-1 0 0,0 0 1 0 0,1 0 0 0 0,1 7-805 0 0,-7 100 1589 0 0,5-51-968 0 0,-7 229 305 0 0,7-106-783 0 0,5-105-928 0 0,5 1 0 0 0,3-1-1 0 0,8 16 786 0 0,-14-101-605 0 0,1-1-1 0 0,0 0 1 0 0,1 0-1 0 0,0 0 0 0 0,5 9 606 0 0,-7-17-300 0 0,0-1-1 0 0,0 0 1 0 0,0 1-1 0 0,0-1 0 0 0,1 0 1 0 0,-1 0-1 0 0,1 0 0 0 0,-1 0 1 0 0,1 0-1 0 0,0 0 0 0 0,0-1 1 0 0,0 1-1 0 0,0-1 1 0 0,0 1-1 0 0,0-1 0 0 0,0 0 1 0 0,1 1-1 0 0,-1-1 0 0 0,0 0 1 0 0,1-1-1 0 0,-1 1 0 0 0,1 0 1 0 0,-1-1-1 0 0,0 1 1 0 0,1-1-1 0 0,0 0 0 0 0,-1 0 1 0 0,1 0-1 0 0,1 0 301 0 0,22-8-3930 0 0,1-4 225 0 0</inkml:trace>
  <inkml:trace contextRef="#ctx0" brushRef="#br0" timeOffset="671.719">2474 161 5713 0 0,'0'-20'3777'0'0,"5"4"-2417"0"0,9-1-391 0 0,6 12 191 0 0,-1 5 176 0 0,6 2-336 0 0,-3-2-536 0 0,8 0-152 0 0,-2 3-256 0 0,2 3-368 0 0,3 2-152 0 0,-8 0-376 0 0,6 1-656 0 0,-15 2-777 0 0,4 11-1047 0 0,-1 0-1401 0 0,-16 0 2008 0 0</inkml:trace>
  <inkml:trace contextRef="#ctx0" brushRef="#br0" timeOffset="999.765">2206 470 4961 0 0,'-29'13'4810'0'0,"29"-13"-4778"0"0,0-1 0 0 0,0 1 0 0 0,0 0 0 0 0,0 0 0 0 0,0 1 0 0 0,0-1 0 0 0,0 0 0 0 0,-1 0 0 0 0,1 0 0 0 0,0 0 1 0 0,0 0-1 0 0,0 0 0 0 0,0 0 0 0 0,0 0 0 0 0,0 0 0 0 0,0 0 0 0 0,0 0 0 0 0,0 0 0 0 0,-1 0 0 0 0,1 0 0 0 0,0 0 0 0 0,0 0 0 0 0,0 0 1 0 0,0 0-1 0 0,0 0 0 0 0,0 1 0 0 0,0-1 0 0 0,0 0 0 0 0,0 0 0 0 0,0 0 0 0 0,0 0 0 0 0,0 0 0 0 0,0 0 0 0 0,0 0 0 0 0,0 0 0 0 0,0 1 1 0 0,0-1-1 0 0,0 0 0 0 0,0 0 0 0 0,0 0 0 0 0,0 0 0 0 0,0 0 0 0 0,0 0 0 0 0,0 0 0 0 0,0 0 0 0 0,0 1 0 0 0,0-1 0 0 0,0 0 0 0 0,0 0 1 0 0,0 0-1 0 0,0 0 0 0 0,0 0 0 0 0,0 0 0 0 0,0 0 0 0 0,0 0 0 0 0,0 0 0 0 0,0 0 0 0 0,0 0 0 0 0,0 1 0 0 0,1-1 0 0 0,-1 0-32 0 0,16-2 929 0 0,243-52 2438 0 0,-155 36-3169 0 0,125-25 302 0 0,-224 42-514 0 0,17-3-27 0 0,-18 8 46 0 0,-10 8 30 0 0,-8 3-79 0 0,0-2 0 0 0,0 1 0 0 0,-1-2-1 0 0,-1 0 1 0 0,-4 2 44 0 0,-33 26-12 0 0,-69 52 244 0 0,79-63-248 0 0,2 2 0 0 0,2 2 0 0 0,0 1 0 0 0,-15 21 16 0 0,-42 64 257 0 0,77-94-286 0 0,2 1 0 0 0,1 1-1 0 0,-11 26 30 0 0,24-48 27 0 0,1 1 1 0 0,0 0-1 0 0,0 0 0 0 0,1 0 0 0 0,0 0 1 0 0,0 0-1 0 0,0 0 0 0 0,0 0 0 0 0,1 0 0 0 0,0 2-27 0 0,0-6 7 0 0,1 0 0 0 0,-1-1-1 0 0,0 1 1 0 0,1 0-1 0 0,-1 0 1 0 0,1 0 0 0 0,0-1-1 0 0,-1 1 1 0 0,1 0 0 0 0,0-1-1 0 0,0 1 1 0 0,0 0 0 0 0,0-1-1 0 0,0 0 1 0 0,1 1-1 0 0,-1-1 1 0 0,0 0 0 0 0,1 1-1 0 0,-1-1 1 0 0,1 0 0 0 0,-1 0-1 0 0,1 0 1 0 0,-1 0-1 0 0,1 0 1 0 0,0-1 0 0 0,0 1-1 0 0,-1 0 1 0 0,1-1 0 0 0,0 1-1 0 0,0-1 1 0 0,0 0-1 0 0,-1 0 1 0 0,1 1 0 0 0,0-1-1 0 0,0 0-6 0 0,3-1 14 0 0,0 1-1 0 0,0 0 0 0 0,-1-1 1 0 0,1 0-1 0 0,0 0 0 0 0,0-1 0 0 0,-1 1 1 0 0,1-1-1 0 0,1-1-13 0 0,41-21 170 0 0,-39 19-146 0 0,12-6 2 0 0,20-12-93 0 0,-1-1 1 0 0,5-6 66 0 0,-32 21-39 0 0,-1 0 1 0 0,0-1-1 0 0,-1 0 1 0 0,0-1-1 0 0,-1 0 1 0 0,0 0-1 0 0,-1-1 1 0 0,7-12 38 0 0,1-7-234 0 0,-1 0 0 0 0,1-6 234 0 0,-12 24 9 0 0,0 1-1 0 0,0-1 1 0 0,-1 0-1 0 0,-1 0 1 0 0,0 0-1 0 0,-1-1 1 0 0,0 0-9 0 0,2-61 915 0 0,-2 68-634 0 0,5-13 486 0 0,-6 20-715 0 0,1-1 1 0 0,0 0-1 0 0,0 1 0 0 0,0-1 0 0 0,-1 1 1 0 0,1-1-1 0 0,0 1 0 0 0,0-1 1 0 0,0 1-1 0 0,0 0 0 0 0,0 0 0 0 0,0-1 1 0 0,0 1-1 0 0,0 0 0 0 0,0 0 0 0 0,0 0 1 0 0,0 0-1 0 0,-1 0 0 0 0,1 0 1 0 0,1 0-53 0 0,79-7 1444 0 0,-18 1-1204 0 0,-30 3-260 0 0,1-2 1 0 0,-1-1-1 0 0,1-2 0 0 0,25-10 20 0 0,-11 4-1572 0 0,35-4 1572 0 0,-39 9-1039 0 0,42-5-1859 0 0,-74 13 1104 0 0,1 1 1 0 0,-1 0-1 0 0,10 1 1794 0 0,-20 0-376 0 0,-1-1 0 0 0,1 1 0 0 0,-1-1 0 0 0,1 1 0 0 0,0-1 0 0 0,-1 1 0 0 0,1 0 0 0 0,-1 0 0 0 0,1-1 0 0 0,-1 1 0 0 0,0 0 0 0 0,1 1 0 0 0,-1-1 0 0 0,0 0 0 0 0,0 0 0 0 0,1 0 0 0 0,-1 1 0 0 0,0-1 0 0 0,0 1 0 0 0,-1-1 0 0 0,1 1 376 0 0,1 5-2625 0 0</inkml:trace>
  <inkml:trace contextRef="#ctx0" brushRef="#br0" timeOffset="1345.812">2822 716 4481 0 0,'-2'1'304'0'0,"1"0"0"0"0,-1-1 0 0 0,0 1 0 0 0,1 1 0 0 0,-1-1 0 0 0,1 0 0 0 0,-1 0 0 0 0,1 0 0 0 0,0 1 0 0 0,0-1 0 0 0,-1 1 0 0 0,1-1 0 0 0,0 1 0 0 0,0-1 0 0 0,0 1 0 0 0,1 0 0 0 0,-1 0 0 0 0,0-1 0 0 0,1 1 0 0 0,-1 0 0 0 0,1 0 0 0 0,-1 0 0 0 0,1-1 0 0 0,0 2-304 0 0,0-1 128 0 0,1 0 1 0 0,-1-1-1 0 0,1 1 0 0 0,0 0 0 0 0,-1-1 0 0 0,1 1 0 0 0,0-1 0 0 0,0 1 0 0 0,0-1 1 0 0,0 1-1 0 0,1-1 0 0 0,-1 0 0 0 0,0 0 0 0 0,0 1 0 0 0,1-1 0 0 0,-1 0 0 0 0,1 0 1 0 0,-1 0-1 0 0,1 0 0 0 0,-1-1 0 0 0,1 1 0 0 0,0 0 0 0 0,-1-1 0 0 0,1 1 1 0 0,0-1-129 0 0,14 5 199 0 0,0-1 0 0 0,0-1 0 0 0,1 0 0 0 0,-1-2 0 0 0,0 0 0 0 0,1 0 0 0 0,-1-2 0 0 0,1 0 0 0 0,3-1-199 0 0,50-11-400 0 0,1-2 1 0 0,10-7 399 0 0,-24 6-1147 0 0,-42 12 828 0 0,80-24-3702 0 0,-82 24 2792 0 0,-1-1 0 0 0,0 0-1 0 0,-1-1 1 0 0,1 0 0 0 0,-1-1 0 0 0,3-3 1229 0 0,8-14-3103 0 0</inkml:trace>
  <inkml:trace contextRef="#ctx0" brushRef="#br0" timeOffset="1346.812">3559 122 3769 0 0,'-1'-10'1408'0'0,"0"-1"1"0"0,1 0-1 0 0,0 1 1 0 0,0-1-1 0 0,1 1 1 0 0,0-1-1 0 0,2-3-1408 0 0,-14 66 2805 0 0,3 1 1 0 0,0 20-2806 0 0,-4 34 1453 0 0,-4 34 602 0 0,5 93-2055 0 0,7-135 86 0 0,4-26-160 0 0,9 55 74 0 0,-1 12-2647 0 0,-7-105-2208 0 0,-2 0 0 0 0,-6 34 4855 0 0,7-65-535 0 0,-1 0 0 0 0,1-1 0 0 0,0 1 0 0 0,0 0 0 0 0,1 0 0 0 0,-1 0 0 0 0,1-1 0 0 0,0 1 0 0 0,0 0 0 0 0,0-1 0 0 0,1 1 0 0 0,-1 0 0 0 0,1-1 535 0 0,4 14-1772 0 0,-6-16 1705 0 0,0 0 1 0 0,0 0-1 0 0,1 0 0 0 0,-1 0 1 0 0,0 0-1 0 0,-1-1 0 0 0,1 1 1 0 0,0 0-1 0 0,0 0 0 0 0,0 0 1 0 0,0 0-1 0 0,-1-1 0 0 0,1 1 0 0 0,0 0 1 0 0,-1 0-1 0 0,1-1 0 0 0,-1 1 1 0 0,1 0-1 0 0,-1 0 0 0 0,1-1 1 0 0,-1 1-1 0 0,1-1 0 0 0,-1 1 1 0 0,0 0-1 0 0,1-1 67 0 0</inkml:trace>
  <inkml:trace contextRef="#ctx0" brushRef="#br0" timeOffset="1673.986">2593 1354 2160 0 0,'-28'24'1336'0'0,"-1"0"1376"0"0,-12 16-2712 0 0,34-33 401 0 0,1 0 0 0 0,0 0 0 0 0,1 1 0 0 0,-1-1 0 0 0,1 1 0 0 0,1 1-1 0 0,-1-1 1 0 0,0 5-401 0 0,3-7 304 0 0,1 0-1 0 0,0 1 1 0 0,0-1-1 0 0,1 0 1 0 0,0 0-1 0 0,0 1 1 0 0,0-1-1 0 0,1 0 1 0 0,0 1-1 0 0,0-1 0 0 0,0 0 1 0 0,1 0-1 0 0,0 0 1 0 0,0 0-1 0 0,1 0 1 0 0,0 0-1 0 0,1 2-303 0 0,5 7 633 0 0,1 1 0 0 0,0-1 1 0 0,1-1-1 0 0,0 0 0 0 0,8 7-633 0 0,-3-6 369 0 0,0-1 0 0 0,0-1 0 0 0,1-1 0 0 0,1 0 0 0 0,0-1 0 0 0,1-1 0 0 0,0 0 0 0 0,0-2 0 0 0,1 0 0 0 0,0-1 0 0 0,12 2-369 0 0,37 5 954 0 0,0-2 1 0 0,62 2-955 0 0,-45-5 318 0 0,247 24 343 0 0,-245-26-1267 0 0,1-3 1 0 0,0-4-1 0 0,0-4 1 0 0,-1-4-1 0 0,26-8 606 0 0,11-1-2507 0 0,-21 4-6658 0 0,25-11 9165 0 0,-76 10-8646 0 0,6-4 8646 0 0,-58 18-29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5:55:11.3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76 29 5713 0 0,'-1'2'330'0'0,"0"-1"-1"0"0,0 1 1 0 0,0 0 0 0 0,1-1-1 0 0,-1 1 1 0 0,0 0 0 0 0,1 0-1 0 0,0 0 1 0 0,0 0-1 0 0,-1 0 1 0 0,1-1 0 0 0,0 1-1 0 0,0 0 1 0 0,1 0-1 0 0,-1 0 1 0 0,0 0 0 0 0,1 0-1 0 0,-1 0 1 0 0,1-1-1 0 0,-1 1 1 0 0,1 0 0 0 0,0 0-1 0 0,0 0-329 0 0,4 9 828 0 0,1-1-1 0 0,0-1 0 0 0,5 7-827 0 0,0 0 1197 0 0,41 64 604 0 0,3-3 0 0 0,4-2-1 0 0,66 65-1800 0 0,44 40 569 0 0,114 159-569 0 0,-165-182-332 0 0,134 169-4782 0 0,-245-318 4471 0 0,16 17-1141 0 0,-2-13-2734 0 0,-13-9 209 0 0,-9 5-1311 0 0</inkml:trace>
  <inkml:trace contextRef="#ctx0" brushRef="#br0" timeOffset="329.455">1617 4 7962 0 0,'-3'-1'790'0'0,"0"0"1"0"0,-1 0 0 0 0,1 1-1 0 0,0-1 1 0 0,0 1-1 0 0,-1 0 1 0 0,1 0 0 0 0,0 0-1 0 0,0 0 1 0 0,-3 1-791 0 0,2 0 503 0 0,0 0 0 0 0,0 0 0 0 0,0 1 0 0 0,0-1 0 0 0,0 1 0 0 0,1 0 0 0 0,-3 2-503 0 0,-6 4 290 0 0,1 1 0 0 0,0 0 0 0 0,1 1 0 0 0,-5 6-290 0 0,-8 7 988 0 0,-42 37 51 0 0,-97 97 418 0 0,-251 278-101 0 0,-149 107-2464 0 0,498-482-1441 0 0,-23 32 2549 0 0,53-53-6355 0 0,-18 30 6355 0 0,49-65-914 0 0,0 1 1 0 0,1-1 0 0 0,0 0-1 0 0,0 1 1 0 0,0-1 0 0 0,0 1-1 0 0,1 0 1 0 0,-1 0 0 0 0,1 0 0 0 0,0-1-1 0 0,1 1 1 0 0,-1 2 913 0 0,-1 7-4409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5T13:44:38.023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5:55:10.0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0 102 4305 0 0,'1'0'171'0'0,"0"0"1"0"0,0-1-1 0 0,0 1 1 0 0,0 0-1 0 0,0 0 1 0 0,0 0-1 0 0,0 0 1 0 0,0 0-1 0 0,0 0 1 0 0,0 0-1 0 0,0 0 1 0 0,0 0-1 0 0,0 1 1 0 0,0-1-1 0 0,0 0 1 0 0,0 0-1 0 0,0 1 1 0 0,-1-1-1 0 0,1 1 1 0 0,0-1-1 0 0,0 1 1 0 0,0-1-1 0 0,0 1 1 0 0,-1-1-1 0 0,1 1-171 0 0,1 1 247 0 0,0 0-1 0 0,-1 0 0 0 0,1 1 1 0 0,-1-1-1 0 0,1 0 0 0 0,-1 1 1 0 0,0-1-1 0 0,0 0 0 0 0,1 3-246 0 0,0 4 399 0 0,1-1 0 0 0,-2 1 0 0 0,1 0 0 0 0,-1 0 0 0 0,0 3-399 0 0,21 364 3187 0 0,7-148-2728 0 0,-1-5-225 0 0,-4 122-38 0 0,-14-239-179 0 0,-5-66-190 0 0,-2 0 1 0 0,-2 0-1 0 0,-1 0 173 0 0,-4 33-1147 0 0,3-26-4762 0 0,2-46 1956 0 0,0-5 1750 0 0,-6-10-956 0 0</inkml:trace>
  <inkml:trace contextRef="#ctx0" brushRef="#br0" timeOffset="484.259">39 478 6769 0 0,'0'-4'412'0'0,"-1"0"0"0"0,1 1 0 0 0,0-1 0 0 0,1 0 0 0 0,-1 0 0 0 0,1 1 0 0 0,-1-1 1 0 0,1 0-1 0 0,0 0 0 0 0,0 1 0 0 0,1-1 0 0 0,-1 1 0 0 0,1-1 0 0 0,0 1 0 0 0,0 0 0 0 0,0 0 0 0 0,0 0 0 0 0,1-1-412 0 0,6-8 835 0 0,1 1 1 0 0,1 0 0 0 0,11-9-836 0 0,-3 5 478 0 0,1 0-1 0 0,0 1 1 0 0,1 2 0 0 0,12-6-478 0 0,95-42 1196 0 0,-61 31-786 0 0,23-11-103 0 0,2 4 0 0 0,1 4 0 0 0,2 4 0 0 0,1 4 0 0 0,38-2-307 0 0,-110 23 20 0 0,0 1 1 0 0,0 1-1 0 0,16 1-20 0 0,-33 0-5 0 0,1 1-1 0 0,-1 0 0 0 0,1 0 0 0 0,-1 0 0 0 0,0 1 1 0 0,0 0-1 0 0,1 1 0 0 0,-1 0 0 0 0,-1 0 1 0 0,1 0-1 0 0,0 1 0 0 0,-1 0 0 0 0,2 1 6 0 0,-6-3-19 0 0,1 1-1 0 0,-1-1 1 0 0,0 1-1 0 0,0 0 1 0 0,0-1-1 0 0,0 1 1 0 0,0 0-1 0 0,-1 0 0 0 0,0 0 1 0 0,1 0-1 0 0,-1 1 1 0 0,0-1-1 0 0,0 0 1 0 0,-1 0-1 0 0,1 1 1 0 0,-1-1-1 0 0,1 0 1 0 0,-1 1-1 0 0,0-1 1 0 0,0 0-1 0 0,-1 3 20 0 0,-1 5-63 0 0,0 1 1 0 0,0-1-1 0 0,-1 1 1 0 0,-1-1-1 0 0,-2 5 63 0 0,-5 7-161 0 0,0 0-1 0 0,-2-1 1 0 0,-1 0-1 0 0,-1-1 0 0 0,0-1 1 0 0,-5 4 161 0 0,2 0-173 0 0,-118 134-856 0 0,-121 109 1029 0 0,238-248-56 0 0,-30 26-110 0 0,-9 4 166 0 0,24-21-34 0 0,33-27 6 0 0,0 0-1 0 0,-1 0 0 0 0,1 0 1 0 0,0 0-1 0 0,0 0 0 0 0,0 0 0 0 0,0 0 1 0 0,0 0-1 0 0,0 0 0 0 0,0 0 1 0 0,0 1-1 0 0,0-1 0 0 0,1 0 1 0 0,-1 2 28 0 0,1-3-30 0 0,1 0 1 0 0,0 0 0 0 0,-1 1 0 0 0,1-1 0 0 0,0 0 0 0 0,0 0 0 0 0,-1 0 0 0 0,1 0-1 0 0,0 0 1 0 0,0-1 0 0 0,-1 1 0 0 0,1 0 0 0 0,0 0 0 0 0,-1 0 0 0 0,1-1-1 0 0,0 1 1 0 0,-1 0 0 0 0,1-1 0 0 0,0 1 29 0 0,44-21-440 0 0,-11 0 353 0 0,-5 3 92 0 0,0 1 0 0 0,1 2 0 0 0,0 0 0 0 0,1 3 0 0 0,19-6-5 0 0,33-5 15 0 0,2 3 1 0 0,0 5-1 0 0,10 1-15 0 0,-75 13-3 0 0,0 1 0 0 0,-1 1 1 0 0,1 0-1 0 0,-1 2 0 0 0,0 0 0 0 0,1 1 0 0 0,-1 1 0 0 0,-1 1 0 0 0,17 7 3 0 0,-25-9 41 0 0,-1 1-1 0 0,1 0 1 0 0,-1 1-1 0 0,0 0 1 0 0,0 1-1 0 0,-1 0 1 0 0,0 0-1 0 0,5 6-40 0 0,-8-8 68 0 0,-1 1-1 0 0,0-1 1 0 0,0 1-1 0 0,0 0 1 0 0,-1 1-1 0 0,0-1 1 0 0,0 1-1 0 0,0-1 0 0 0,-1 1 1 0 0,0 0-1 0 0,0 0 1 0 0,-1 0-1 0 0,1 4-67 0 0,-2-1 72 0 0,0 0-1 0 0,-1 0 1 0 0,0 0-1 0 0,0 1 0 0 0,-1-1 1 0 0,0 0-1 0 0,-1-1 1 0 0,0 1-1 0 0,-1 0 1 0 0,0-1-1 0 0,0 0 1 0 0,-1 0-1 0 0,0 0 0 0 0,-1 1-71 0 0,-8 11 150 0 0,-1-1 0 0 0,-1-1 0 0 0,-1-1 0 0 0,0 0 0 0 0,-9 6-150 0 0,-18 12 176 0 0,-1-2-1 0 0,-2-2 1 0 0,-1-2-1 0 0,-2-2 1 0 0,0-3 0 0 0,-34 12-176 0 0,-16 1-498 0 0,-2-5 1 0 0,-1-4-1 0 0,-2-4 498 0 0,85-21-593 0 0,1-1 1 0 0,-1 0-1 0 0,0-1 0 0 0,-18-2 593 0 0,28 0-782 0 0,0-1 1 0 0,0-1-1 0 0,0 1 0 0 0,1-2 0 0 0,-1 1 1 0 0,-3-3 781 0 0,11 4-299 0 0,1 1 0 0 0,-1-1 1 0 0,1 0-1 0 0,-1 0 0 0 0,1 0 1 0 0,0 0-1 0 0,0 0 0 0 0,-1 0 1 0 0,1 0-1 0 0,0 0 1 0 0,-1-2 298 0 0,2 3-91 0 0,0 0 1 0 0,-1 0 0 0 0,1-1 0 0 0,0 1 0 0 0,0 0-1 0 0,0 0 1 0 0,0-1 0 0 0,-1 1 0 0 0,1 0 0 0 0,0-1-1 0 0,0 1 1 0 0,0 0 0 0 0,0-1 0 0 0,0 1 0 0 0,0 0-1 0 0,0-1 1 0 0,0 1 0 0 0,0 0 0 0 0,0-1 0 0 0,0 1-1 0 0,0 0 1 0 0,0-1 0 0 0,0 1 0 0 0,0 0-1 0 0,0-1 1 0 0,0 1 0 0 0,0 0 0 0 0,0-1 0 0 0,0 1-1 0 0,1 0 1 0 0,-1-1 0 0 0,0 1 0 0 0,0 0 0 0 0,0 0-1 0 0,1-1 1 0 0,-1 1 0 0 0,0 0 0 0 0,0 0 0 0 0,1-1-1 0 0,-1 1 1 0 0,0 0 0 0 0,0 0 0 0 0,1 0 0 0 0,-1 0-1 0 0,1-1 91 0 0,1 1-523 0 0,0 0-1 0 0,1-1 0 0 0,-1 1 0 0 0,0 0 0 0 0,1 1 1 0 0,-1-1-1 0 0,1 0 0 0 0,-1 1 0 0 0,2 0 524 0 0</inkml:trace>
  <inkml:trace contextRef="#ctx0" brushRef="#br0" timeOffset="937.279">2500 191 2112 0 0,'-1'-14'1809'0'0,"1"0"-1"0"0,0 0 1 0 0,2-4-1809 0 0,-2 18 145 0 0,0-1 1 0 0,0 0 0 0 0,0 0 0 0 0,0 0-1 0 0,0 0 1 0 0,0 1 0 0 0,0-1 0 0 0,0 0-1 0 0,0 0 1 0 0,0 0 0 0 0,0 1 0 0 0,0-1-1 0 0,-1 0 1 0 0,1 0 0 0 0,0 0 0 0 0,-1 1-1 0 0,1-1 1 0 0,0 0 0 0 0,-1 1-1 0 0,1-1 1 0 0,-1 0 0 0 0,1 1 0 0 0,-1-1-1 0 0,1 0 1 0 0,-1 1 0 0 0,0-1 0 0 0,1 1-1 0 0,-1-1 1 0 0,0 1-146 0 0,-1-1 186 0 0,1 1 0 0 0,-1 0 0 0 0,1 0 0 0 0,-1 0 0 0 0,0 0 0 0 0,1 0 0 0 0,-1 0 0 0 0,1 0 0 0 0,-1 0 0 0 0,0 0 1 0 0,1 1-1 0 0,-1-1 0 0 0,1 1 0 0 0,-2 0-186 0 0,-5 2 438 0 0,-1 1-1 0 0,1 1 1 0 0,0-1 0 0 0,0 1 0 0 0,-1 2-438 0 0,-23 19 483 0 0,1 1 1 0 0,2 2-1 0 0,0 1 0 0 0,2 1 0 0 0,-7 13-483 0 0,-17 27 529 0 0,3 3-1 0 0,4 2-528 0 0,8-11 506 0 0,3 1 0 0 0,-9 34-506 0 0,26-57 152 0 0,2 1-1 0 0,2 1 0 0 0,2 0 1 0 0,-2 25-152 0 0,10-53 16 0 0,1 1 0 0 0,1-1 0 0 0,0 1 0 0 0,1-1 0 0 0,1 1 0 0 0,1-1 0 0 0,1 0 0 0 0,0 0 0 0 0,1 0 0 0 0,0-1 0 0 0,2 1 0 0 0,3 5-16 0 0,-5-12-2 0 0,1 1-1 0 0,0-1 1 0 0,1-1 0 0 0,0 1-1 0 0,0-1 1 0 0,1 0-1 0 0,0-1 1 0 0,1 0 0 0 0,0 0-1 0 0,0-1 1 0 0,1 0-1 0 0,0 0 1 0 0,0-1 0 0 0,0-1-1 0 0,1 0 1 0 0,0 0-1 0 0,0-1 1 0 0,10 3 2 0 0,-1-3-42 0 0,0 0 0 0 0,0-1 0 0 0,1-2 1 0 0,-1 0-1 0 0,1-1 0 0 0,-1 0 0 0 0,1-2 0 0 0,-1-1 0 0 0,0 0 1 0 0,0-2-1 0 0,0 0 0 0 0,0-1 0 0 0,-1-1 0 0 0,0-1 0 0 0,-1 0 1 0 0,7-5 41 0 0,1-3-4 0 0,-2-1 0 0 0,0-2 1 0 0,-2 0-1 0 0,0-1 1 0 0,-1-1-1 0 0,-1-1 1 0 0,0-1-1 0 0,0-3 4 0 0,0-5 53 0 0,0 0 0 0 0,-2-1 0 0 0,-2-1 0 0 0,-1-1 0 0 0,-1 0 0 0 0,3-16-53 0 0,-7 17 91 0 0,-1-1 0 0 0,-1-1-1 0 0,-2 1 1 0 0,-2-1 0 0 0,-1-1 0 0 0,-1 1 0 0 0,-2 0-1 0 0,-2 0 1 0 0,-1 0 0 0 0,-2 0 0 0 0,-8-33-91 0 0,8 52 19 0 0,0 0 1 0 0,-1 0-1 0 0,-1 0 1 0 0,0 1 0 0 0,-1 0-1 0 0,-1 1 1 0 0,0 0-1 0 0,-1 0 1 0 0,-11-11-20 0 0,13 16 18 0 0,-1 1 0 0 0,0 1 0 0 0,0-1 0 0 0,0 1 0 0 0,-1 1 0 0 0,0 0 0 0 0,0 0 1 0 0,0 1-1 0 0,-1 0 0 0 0,0 1 0 0 0,0 0 0 0 0,0 1 0 0 0,0 0 0 0 0,-8-1-18 0 0,1 2-153 0 0,-1 1 0 0 0,1 0 0 0 0,-1 2 0 0 0,1 0 0 0 0,-1 1 0 0 0,1 0 0 0 0,0 2 0 0 0,0 0-1 0 0,-2 2 154 0 0,-7 3-1261 0 0,1 1-1 0 0,-1 2 0 0 0,2 0 0 0 0,0 2 0 0 0,-13 10 1262 0 0,27-17-1625 0 0,1 2-1 0 0,0-1 0 0 0,1 1 1 0 0,0 1-1 0 0,-3 3 1626 0 0,-11 15-6287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5:57:09.32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1 256 736 0 0,'7'20'3417'0'0,"-5"-18"-3257"0"0,-1 0 0 0 0,0 0 0 0 0,0 0 0 0 0,0 0 0 0 0,0 0 0 0 0,-1 1 0 0 0,1-1 0 0 0,0 0 0 0 0,-1 1 0 0 0,0-1-160 0 0,1 9 462 0 0,0-1-1 0 0,1 0 1 0 0,0 0 0 0 0,1 0-1 0 0,0 0 1 0 0,1-1-1 0 0,-1 1 1 0 0,6 8-462 0 0,-8-17 95 0 0,0 1 0 0 0,0-1 0 0 0,0 0 1 0 0,0 1-1 0 0,0-1 0 0 0,1 0 0 0 0,-1 0 0 0 0,0 0 0 0 0,0 0 1 0 0,1 0-1 0 0,-1 0-95 0 0,14 13 929 0 0,-12-10-779 0 0,-1-1-52 0 0,0-1 1 0 0,-1 1-1 0 0,1-1 0 0 0,0 1 1 0 0,0-1-1 0 0,0 0 0 0 0,1 0 1 0 0,-1 0-1 0 0,1 0 0 0 0,-1 0 1 0 0,1 0-1 0 0,-1-1 0 0 0,1 1 1 0 0,0-1-1 0 0,0 0 0 0 0,0 0 1 0 0,0 0-1 0 0,0 0 1 0 0,0 0-1 0 0,0 0-98 0 0,11-2 79 0 0,-1 1-1 0 0,1-2 1 0 0,-1 0 0 0 0,0 0 0 0 0,1-1-1 0 0,-1-1 1 0 0,0 0 0 0 0,-1-1 0 0 0,1 0 0 0 0,-1-1-1 0 0,0-1 1 0 0,-1 0 0 0 0,1 0 0 0 0,-1-1-1 0 0,-1 0 1 0 0,1-1 0 0 0,-1-1-79 0 0,-8 8 33 0 0,0-1 0 0 0,0 1 1 0 0,-1-1-1 0 0,1 0 0 0 0,-1 0 1 0 0,1 0-1 0 0,-1 0 0 0 0,0 0 1 0 0,0 0-1 0 0,0 0 0 0 0,0 0 1 0 0,-1 0-1 0 0,1 0 0 0 0,-1 0 1 0 0,0-1-1 0 0,0 1 0 0 0,0 0 1 0 0,0 0-1 0 0,-1 0 0 0 0,1-1 0 0 0,-1 1 1 0 0,0-2-34 0 0,-1-1 79 0 0,0 0 0 0 0,0 1 0 0 0,0-1 0 0 0,-1 0 0 0 0,1 1 1 0 0,-1-1-1 0 0,-1 1 0 0 0,1 0 0 0 0,-1 0 0 0 0,-4-4-79 0 0,6 7 33 0 0,1 0-1 0 0,-1 0 0 0 0,-1 0 1 0 0,1 0-1 0 0,0 1 0 0 0,0-1 1 0 0,-1 1-1 0 0,1-1 0 0 0,-1 1 1 0 0,1 0-1 0 0,-1 0 0 0 0,0 0 1 0 0,1 0-1 0 0,-1 1 0 0 0,0-1 1 0 0,1 1-1 0 0,-1-1 0 0 0,0 1 0 0 0,-2 0-32 0 0,2 1 46 0 0,1-1 0 0 0,-1 1-1 0 0,1 0 1 0 0,-1 0 0 0 0,1 0-1 0 0,-1 0 1 0 0,1 1 0 0 0,0-1-1 0 0,0 0 1 0 0,0 1-1 0 0,-1 0 1 0 0,1 0 0 0 0,1-1-1 0 0,-1 1 1 0 0,0 0 0 0 0,0 0-1 0 0,1 1 1 0 0,-1-1 0 0 0,1 0-1 0 0,-1 2-45 0 0,-18 27 484 0 0,13-21-369 0 0,1 0 1 0 0,0 0 0 0 0,1 0-1 0 0,0 1 1 0 0,0 0 0 0 0,1 1-116 0 0,0 1 55 0 0,2-10-27 0 0,1 1 1 0 0,0-1 0 0 0,0 1 0 0 0,0 0-1 0 0,0-1 1 0 0,1 1 0 0 0,-1 0 0 0 0,1 0-1 0 0,0-1 1 0 0,0 1 0 0 0,0 0 0 0 0,1 0-1 0 0,0-1 1 0 0,0 5-29 0 0,6 17 93 0 0,-6-19-50 0 0,0-1 0 0 0,1 1 0 0 0,-1-1 0 0 0,1 1 0 0 0,1-1 0 0 0,0 2-43 0 0,-2-5 11 0 0,0-1 1 0 0,0 1 0 0 0,0-1 0 0 0,0 0 0 0 0,1 1 0 0 0,-1-1-1 0 0,1 0 1 0 0,-1 0 0 0 0,1 0 0 0 0,-1 0 0 0 0,1 0 0 0 0,-1 0-1 0 0,1 0 1 0 0,0 0 0 0 0,-1-1 0 0 0,1 1 0 0 0,0-1-1 0 0,0 1 1 0 0,0-1 0 0 0,-1 1 0 0 0,3-1-12 0 0,-1 0 16 0 0,3 1-17 0 0,1 0-1 0 0,-1 0 1 0 0,1-1-1 0 0,-1 1 0 0 0,1-2 1 0 0,-1 1-1 0 0,0-1 0 0 0,1 0 1 0 0,-1 0-1 0 0,1-1 0 0 0,-1 1 1 0 0,0-2-1 0 0,0 1 0 0 0,4-3 2 0 0,-3 2 16 0 0,0-1 1 0 0,0 0-1 0 0,-1 0 0 0 0,1 0 0 0 0,-1-1 0 0 0,0 0 0 0 0,-1 0 0 0 0,1-1 0 0 0,-1 0 0 0 0,0 0 0 0 0,-1 0 1 0 0,1 0-1 0 0,-1-1-16 0 0,1-1 7 0 0,0 0-1 0 0,0 0 1 0 0,-1 0 0 0 0,-1 0 0 0 0,1-1 0 0 0,-1 0 0 0 0,-1 1 0 0 0,0-1 0 0 0,0 0-1 0 0,-1 0 1 0 0,0 0 0 0 0,0-1 0 0 0,-1-3-7 0 0,0 3 31 0 0,-1-1-1 0 0,-1 0 1 0 0,0 1-1 0 0,-1-5-30 0 0,1 10 15 0 0,0 0-1 0 0,0 0 1 0 0,-1 1 0 0 0,1-1-1 0 0,-1 1 1 0 0,0-1-1 0 0,0 1 1 0 0,-1 0 0 0 0,1 0-1 0 0,-2-1-14 0 0,-9-10-32 0 0,7 8 4 0 0,1 0 0 0 0,-1 0 0 0 0,0 1 0 0 0,-1-1 28 0 0,6 6 9 0 0,0-1 1 0 0,0 1-1 0 0,0 0 1 0 0,-1-1-1 0 0,1 1 1 0 0,-1 0-1 0 0,1 0 1 0 0,-1 1-1 0 0,1-1 1 0 0,-1 0-1 0 0,1 1 1 0 0,-1 0-1 0 0,1-1 1 0 0,-1 1-1 0 0,0 0 1 0 0,1 1-1 0 0,-1-1-9 0 0,-8 2 74 0 0,-12 2 92 0 0,19-4-148 0 0,0 0-1 0 0,0 0 1 0 0,0 0 0 0 0,0 1-1 0 0,0-1 1 0 0,0 1-1 0 0,1 0 1 0 0,-1 0-1 0 0,0 1 1 0 0,1-1-1 0 0,-1 1 1 0 0,1 0-1 0 0,-1-1 1 0 0,1 2-1 0 0,0-1 1 0 0,0 0-1 0 0,0 1 1 0 0,0-1-1 0 0,0 1 1 0 0,1 0-1 0 0,-1 0 1 0 0,1 0-1 0 0,-3 3-17 0 0,-2 6 31 0 0,1 0 0 0 0,0 0-1 0 0,0 0 1 0 0,1 0 0 0 0,1 1-1 0 0,-1 4-30 0 0,-7 12 22 0 0,-1 7 82 0 0,12-32-101 0 0,-2 6 0 0 0,1 0-1 0 0,0 1 1 0 0,1-1-1 0 0,0 0 1 0 0,0 0-1 0 0,1 1 1 0 0,1 0-3 0 0,-1-8-1 0 0,1-1 0 0 0,0 1 1 0 0,-1 0-1 0 0,1 0 0 0 0,1-1 0 0 0,-1 1 1 0 0,0 0-1 0 0,0-1 0 0 0,1 1 1 0 0,0-1-1 0 0,-1 0 0 0 0,1 1 1 0 0,0-1-1 0 0,0 0 0 0 0,0 0 1 0 0,0 0-1 0 0,1 0 0 0 0,-1-1 1 0 0,0 1-1 0 0,1-1 0 0 0,-1 1 1 0 0,1-1-1 0 0,0 0 0 0 0,-1 0 1 0 0,1 0-1 0 0,0 0 0 0 0,2 0 1 0 0,4 1 7 0 0,1 0-1 0 0,0 0 0 0 0,0-1 0 0 0,0 0 1 0 0,0-1-1 0 0,0 0 0 0 0,-1 0 0 0 0,1-1 1 0 0,0 0-1 0 0,0-1 0 0 0,0 0 0 0 0,4-3-6 0 0,4-1 16 0 0,-1-1 1 0 0,0-1-1 0 0,0-1 0 0 0,-1 0 0 0 0,0-1 0 0 0,4-4-16 0 0,-14 8 4 0 0,0 1-1 0 0,0-1 0 0 0,-1 0 1 0 0,0 0-1 0 0,0 0 1 0 0,0-1-1 0 0,-1 0 0 0 0,0 0 1 0 0,0 0-1 0 0,-1 0 0 0 0,3-7-3 0 0,-3 7 2 0 0,-1 0-1 0 0,0 0 0 0 0,0 0 0 0 0,0-1 1 0 0,-1 1-1 0 0,0-1 0 0 0,-1 1 0 0 0,0-1 1 0 0,0 1-1 0 0,0 0 0 0 0,-1-1 0 0 0,-1-5-1 0 0,-4-6 19 0 0,-1 1-1 0 0,-1 1 0 0 0,0-1 1 0 0,-1 1-1 0 0,-1 1 0 0 0,0 0 0 0 0,-4-3-18 0 0,11 14 20 0 0,-1 1 0 0 0,0 0 0 0 0,0 0 0 0 0,-1 0-1 0 0,1 1 1 0 0,-1 0 0 0 0,1-1 0 0 0,-1 2 0 0 0,0-1 0 0 0,0 0-1 0 0,-1 1 1 0 0,1 0 0 0 0,-6-1-20 0 0,7 2 0 0 0,1 0 0 0 0,-1 0 0 0 0,0 0 0 0 0,0 1 0 0 0,0 0 0 0 0,0-1 0 0 0,0 1 0 0 0,0 1 0 0 0,0-1 0 0 0,0 1 1 0 0,0-1-1 0 0,1 1 0 0 0,-1 0 0 0 0,0 0 0 0 0,0 1 0 0 0,1-1 0 0 0,-1 1 0 0 0,1 0 0 0 0,-1 0 0 0 0,1 0 0 0 0,-1 0 0 0 0,-12 12 28 0 0,2-4-12 0 0,1 1 0 0 0,0 0 0 0 0,1 1 0 0 0,0 0 0 0 0,1 1 0 0 0,0 0 0 0 0,1 1 0 0 0,1 0 0 0 0,0 1 0 0 0,-1 4-16 0 0,5-9 28 0 0,0 0 0 0 0,1 0 0 0 0,0 1 0 0 0,1-1 0 0 0,0 1 0 0 0,1 0 0 0 0,0 0 0 0 0,1 0 0 0 0,0 0 0 0 0,0 0 0 0 0,2 0 0 0 0,-1 0-28 0 0,1-1-5 0 0,1 0 0 0 0,0 0 0 0 0,0 0 0 0 0,1 0 0 0 0,0-1 0 0 0,3 6 5 0 0,-4-12 2 0 0,-1 0 0 0 0,1 0-1 0 0,0 0 1 0 0,0 0 0 0 0,0 0-1 0 0,0-1 1 0 0,1 1-1 0 0,-1-1 1 0 0,1 1 0 0 0,-1-1-1 0 0,1 0 1 0 0,0 0 0 0 0,0 0-1 0 0,0-1 1 0 0,0 1-1 0 0,0 0 1 0 0,1-1 0 0 0,-1 0-1 0 0,0 0 1 0 0,1 0-2 0 0,15 4 52 0 0,-11-3-50 0 0,0 0 0 0 0,1 0 0 0 0,0 0 0 0 0,-1-1 0 0 0,1 0 0 0 0,0-1 0 0 0,0 0 0 0 0,-1 0 0 0 0,1-1 1 0 0,0 0-1 0 0,6-2-2 0 0,-9 1-6 0 0,0 0 1 0 0,0 0-1 0 0,0-1 1 0 0,0 1-1 0 0,-1-1 1 0 0,1 0-1 0 0,-1-1 1 0 0,0 0-1 0 0,0 1 1 0 0,0-2-1 0 0,0 1 1 0 0,-1 0-1 0 0,1-1 1 0 0,-1 0-1 0 0,-1 0 1 0 0,1 0-1 0 0,-1-1 1 0 0,3-3 5 0 0,8-16 39 0 0,-11 22-42 0 0,0-1 1 0 0,-1 0-1 0 0,1 0 1 0 0,-1 0-1 0 0,0 0 1 0 0,0-1-1 0 0,0 1 1 0 0,-1-1-1 0 0,1 1 0 0 0,-1-1 1 0 0,0 1-1 0 0,-1-1 1 0 0,1 0-1 0 0,-1 1 1 0 0,0-1-1 0 0,0 0 1 0 0,0 1-1 0 0,-1-5 3 0 0,0 7-4 0 0,-19-77-8 0 0,17 70 24 0 0,0 1 0 0 0,-1 0 0 0 0,1 0 0 0 0,-2 0-1 0 0,1 1 1 0 0,-1-1 0 0 0,0 1 0 0 0,-3-3-12 0 0,-3-3-12 0 0,4 5-3 0 0,0 0 0 0 0,0 1 0 0 0,-1-1-1 0 0,-1 0 16 0 0,8 7 4 0 0,-1 0 0 0 0,0 0 0 0 0,1-1 0 0 0,-1 1-1 0 0,0 0 1 0 0,0 0 0 0 0,0 1 0 0 0,1-1 0 0 0,-1 0-1 0 0,0 1 1 0 0,0-1 0 0 0,0 1 0 0 0,0-1-1 0 0,0 1 1 0 0,0 0 0 0 0,-1 0 0 0 0,1 0 0 0 0,0 0-1 0 0,0 0 1 0 0,0 1 0 0 0,0-1 0 0 0,0 0 0 0 0,0 1-4 0 0,-18 8 36 0 0,0 2 0 0 0,0 0 1 0 0,1 0-1 0 0,-6 7-36 0 0,18-12-3 0 0,0 0-1 0 0,1 0 1 0 0,0 0-1 0 0,0 1 1 0 0,1 0 0 0 0,0 0-1 0 0,0 1 1 0 0,-1 1 3 0 0,-29 62 19 0 0,29-58 32 0 0,1 1 0 0 0,0 0 0 0 0,1 0 0 0 0,1 0 0 0 0,-2 12-51 0 0,4-18-2 0 0,0 1 1 0 0,1-1-1 0 0,0 1 0 0 0,1 0 0 0 0,0-1 0 0 0,0 1 1 0 0,1-1-1 0 0,0 0 0 0 0,0 1 0 0 0,2 1 2 0 0,-3-6 2 0 0,1 0 1 0 0,0 0-1 0 0,0-1 0 0 0,1 1 0 0 0,-1 0 0 0 0,1-1 1 0 0,0 0-1 0 0,-1 1 0 0 0,2-1 0 0 0,-1 0 0 0 0,0 0 0 0 0,1-1 1 0 0,-1 1-1 0 0,1-1 0 0 0,0 0-2 0 0,2 2-2 0 0,0-1 0 0 0,1 0 1 0 0,0-1-1 0 0,-1 0 0 0 0,1 0 1 0 0,0 0-1 0 0,0-1 0 0 0,1 0 0 0 0,0 0 2 0 0,1-1-15 0 0,0 0 0 0 0,0 0-1 0 0,0 0 1 0 0,0-1 0 0 0,0-1-1 0 0,0 1 1 0 0,0-1-1 0 0,-1-1 1 0 0,1 0 0 0 0,-1 0-1 0 0,1-1 1 0 0,-1 0 0 0 0,0 0-1 0 0,-1 0 1 0 0,3-3 15 0 0,7-7-35 0 0,0-1-1 0 0,4-5 36 0 0,-17 15 0 0 0,1-1 0 0 0,-1 1-1 0 0,1-1 1 0 0,-2 0 0 0 0,1 0-1 0 0,-1 0 1 0 0,0 0 0 0 0,0-1 0 0 0,1-4 0 0 0,-1 1-20 0 0,0 3 20 0 0,-1 0 1 0 0,0 0-1 0 0,0 0 1 0 0,-1 0-1 0 0,0-1 0 0 0,0 1 1 0 0,-1 0-1 0 0,0-1 1 0 0,0 1-1 0 0,-1 0 0 0 0,0 0 1 0 0,0-1-1 0 0,-1 2 19 0 0,-2-10 8 0 0,-1 1 0 0 0,-1 0 1 0 0,0 0-1 0 0,-1 1 0 0 0,-4-6-27 0 0,8 16 6 0 0,0-1 0 0 0,0 1 0 0 0,-1 0 0 0 0,1 0 0 0 0,-1 1 0 0 0,0-1 0 0 0,0 1 0 0 0,0 0 0 0 0,-1 0 0 0 0,1 0 0 0 0,-1 0 0 0 0,1 1 0 0 0,-1 0 0 0 0,0 0 0 0 0,0 0 0 0 0,0 1 0 0 0,0-1 0 0 0,-5 0-6 0 0,2 1 12 0 0,1 0 0 0 0,-1 0 0 0 0,0 1 1 0 0,1 0-1 0 0,-1 0 0 0 0,0 1 0 0 0,1-1 0 0 0,-1 2 1 0 0,1-1-1 0 0,-1 1 0 0 0,1 0 0 0 0,0 1 1 0 0,0 0-1 0 0,0 0 0 0 0,0 1 0 0 0,0-1 0 0 0,1 1 1 0 0,-3 2-13 0 0,-4 3-9 0 0,1 1 1 0 0,-1 0 0 0 0,2 1-1 0 0,-1 0 1 0 0,2 1 0 0 0,-1 0-1 0 0,2 1 1 0 0,-7 10 8 0 0,9-11 22 0 0,0 1-1 0 0,1 1 1 0 0,1-1-1 0 0,0 1 1 0 0,1 0-1 0 0,0 0 1 0 0,0 4-22 0 0,3-11 0 0 0,1-1 0 0 0,-1 1-1 0 0,1 0 1 0 0,1 0 0 0 0,-1 0-1 0 0,1-1 1 0 0,0 1 0 0 0,0 0 0 0 0,1-1-1 0 0,0 1 1 0 0,0-1 0 0 0,1 1 0 0 0,0-1-1 0 0,0 0 1 0 0,0 0 0 0 0,2 1 0 0 0,1 1-7 0 0,1 0 0 0 0,0-1 1 0 0,0 0-1 0 0,1-1 0 0 0,0 1 1 0 0,0-1-1 0 0,0-1 0 0 0,1 0 1 0 0,0 0-1 0 0,4 1 7 0 0,-5-3-6 0 0,-1 0 0 0 0,1-1 1 0 0,-1 0-1 0 0,1 0 0 0 0,0 0 0 0 0,0-1 1 0 0,0-1-1 0 0,5 1 6 0 0,64-7-87 0 0,-69 5 92 0 0,-2 1-12 0 0,-1-2 0 0 0,1 1-1 0 0,0-1 1 0 0,-1 0 0 0 0,1 0 0 0 0,-1 0 0 0 0,0-1-1 0 0,0 0 1 0 0,0 0 0 0 0,0 0 0 0 0,0-1-1 0 0,0 1 1 0 0,-1-1 0 0 0,0 0 0 0 0,0 0 0 0 0,0-1-1 0 0,0 1 1 0 0,-1-1 0 0 0,0 0 0 0 0,0 0 0 0 0,0 0-1 0 0,0-2 8 0 0,1-1-27 0 0,0-1-1 0 0,-1 0 0 0 0,0 0 0 0 0,-1 1 0 0 0,0-1 1 0 0,0-1-1 0 0,-1 1 0 0 0,0 0 0 0 0,0 0 0 0 0,-1-1 1 0 0,-1 1-1 0 0,1 0 0 0 0,-3-6 28 0 0,-1-9 15 0 0,-2 1 0 0 0,-1 0 0 0 0,-1 0 0 0 0,-1 0 0 0 0,0 2 0 0 0,-2-1 0 0 0,-1 1 0 0 0,0 0 0 0 0,-4-1-15 0 0,15 19 2 0 0,-1 1 0 0 0,0-1 0 0 0,0 1 0 0 0,-1 0 0 0 0,1-1 0 0 0,0 1 0 0 0,-1 0 0 0 0,1 1 0 0 0,-1-1 0 0 0,0 0 0 0 0,1 1 0 0 0,-1-1 0 0 0,0 1 0 0 0,0 0 0 0 0,0 0 0 0 0,0 0 0 0 0,0 1 0 0 0,0-1 0 0 0,-1 1 0 0 0,1-1 0 0 0,0 1 0 0 0,0 0 0 0 0,0 0 0 0 0,0 0 0 0 0,0 1 1 0 0,-1-1-1 0 0,1 1 0 0 0,0 0 0 0 0,0 0 0 0 0,0 0 0 0 0,0 0 0 0 0,0 0 0 0 0,1 1 0 0 0,-1-1 0 0 0,0 1 0 0 0,-1 0-2 0 0,-4 4 31 0 0,0 0 0 0 0,0 0 1 0 0,0 1-1 0 0,0 0 0 0 0,1 1 0 0 0,1-1 0 0 0,-1 1 1 0 0,1 1-1 0 0,0-1 0 0 0,-3 7-31 0 0,3 1 12 0 0,0 0 1 0 0,0 0-1 0 0,2 0 0 0 0,0 0 1 0 0,1 1-1 0 0,-1 9-12 0 0,-5 30-39 0 0,7-51 44 0 0,1-1 0 0 0,0 2 0 0 0,0-1 0 0 0,0 0 0 0 0,1 0 1 0 0,0 0-1 0 0,0 0 0 0 0,0 0 0 0 0,1 0 0 0 0,-1 0 0 0 0,1 0 0 0 0,0 0 1 0 0,1 0-1 0 0,-1 0 0 0 0,1 0 0 0 0,0 0 0 0 0,0-1 0 0 0,1 1 1 0 0,-1-1-1 0 0,1 1 0 0 0,0-1 0 0 0,0 0 0 0 0,1 0 0 0 0,-1 0 0 0 0,1-1 1 0 0,0 1-1 0 0,0-1 0 0 0,0 0 0 0 0,1 0-5 0 0,-1-1 5 0 0,-1 0 1 0 0,1 0-1 0 0,0-1 0 0 0,0 1 0 0 0,0-1 1 0 0,0 0-1 0 0,0 0 0 0 0,0-1 1 0 0,0 1-1 0 0,0-1 0 0 0,0 0 0 0 0,1 0 1 0 0,-1 0-1 0 0,3-1-5 0 0,8-1-59 0 0,-1-1-1 0 0,1 0 1 0 0,3-2 59 0 0,-4 1-17 0 0,1-1 1 0 0,0 0-1 0 0,-1-1 1 0 0,0-1-1 0 0,8-5 17 0 0,-16 8-6 0 0,0 0 0 0 0,-1 0 0 0 0,1-1-1 0 0,-1 0 1 0 0,0-1 0 0 0,0 1 0 0 0,0-1-1 0 0,-1 0 1 0 0,0 0 0 0 0,0 0 0 0 0,0 0 0 0 0,2-7 6 0 0,-3 7-25 0 0,-1 1 1 0 0,0-1 0 0 0,0 0 0 0 0,0 0 0 0 0,-1 0-1 0 0,0 0 1 0 0,0 0 0 0 0,0 0 0 0 0,-1 0 0 0 0,0 0-1 0 0,0 0 1 0 0,-1 0 0 0 0,0-1 0 0 0,0 1 24 0 0,1 4 5 0 0,-6-23-10 0 0,0 1 0 0 0,-1 0 0 0 0,-9-16 5 0 0,13 34 0 0 0,0 0 0 0 0,0 0-1 0 0,-1 0 1 0 0,1 0 0 0 0,-1 1 0 0 0,-1 0-1 0 0,1 0 1 0 0,-1 0 0 0 0,0 0 0 0 0,0 1-1 0 0,0-1 1 0 0,-1 1 0 0 0,0 1 0 0 0,0-1 0 0 0,-3-1 0 0 0,3 4 39 0 0,-1-1 0 0 0,-1 1 0 0 0,1 0 0 0 0,0 0 0 0 0,0 1 1 0 0,0 0-1 0 0,0 0 0 0 0,0 1 0 0 0,0 0 0 0 0,-1 0 0 0 0,-2 2-39 0 0,7-2 5 0 0,0 0-1 0 0,0 0 1 0 0,0 1-1 0 0,0-1 1 0 0,1 1-1 0 0,-1-1 1 0 0,0 1-1 0 0,1 0 0 0 0,0 0 1 0 0,-1 0-1 0 0,1 1 1 0 0,0-1-1 0 0,0 0 1 0 0,0 1-1 0 0,1-1 1 0 0,-1 1-1 0 0,0 0 1 0 0,1 0-1 0 0,0-1 1 0 0,-1 4-5 0 0,-3 7 22 0 0,1 1 0 0 0,0 0 1 0 0,1 0-1 0 0,0 1-22 0 0,-2 12 13 0 0,2-9 11 0 0,1 0 0 0 0,0 0 0 0 0,2 0 0 0 0,0 6-24 0 0,0-11-5 0 0,1-8 2 0 0,-1 0-1 0 0,1 0 1 0 0,0 0 0 0 0,1 0-1 0 0,-1 0 1 0 0,1 0-1 0 0,0 0 1 0 0,0 0 0 0 0,0-1-1 0 0,1 1 1 0 0,0-1 0 0 0,0 1-1 0 0,0-1 1 0 0,0 0-1 0 0,1 1 4 0 0,-1-3-2 0 0,-1 1-1 0 0,1-1 1 0 0,-1 1-1 0 0,1-1 1 0 0,0 0-1 0 0,0 0 1 0 0,0 0-1 0 0,0 0 1 0 0,0 0-1 0 0,1-1 1 0 0,-1 0-1 0 0,0 1 1 0 0,1-1 0 0 0,-1 0-1 0 0,1-1 1 0 0,-1 1-1 0 0,1-1 1 0 0,-1 1-1 0 0,1-1 1 0 0,0 0-1 0 0,-1 0 1 0 0,1-1-1 0 0,0 1 3 0 0,7-4-14 0 0,1 0 0 0 0,-1-1 0 0 0,0 0 0 0 0,-1-1 0 0 0,1 0 0 0 0,6-5 14 0 0,12-8-288 0 0,-24 16 277 0 0,-1-1 1 0 0,1 1-1 0 0,-1-1 1 0 0,0-1-1 0 0,0 1 1 0 0,-1 0-1 0 0,1-1 0 0 0,-1 0 1 0 0,0 0-1 0 0,0 0 1 0 0,-1 0-1 0 0,1 0 1 0 0,-1-1-1 0 0,-1 1 0 0 0,1-1 1 0 0,0 1-1 0 0,-1-1 1 0 0,0 0-1 0 0,-1 1 1 0 0,1-1-1 0 0,-1-2 11 0 0,0-7-8 0 0,0 0 1 0 0,0-1-1 0 0,-2 1 1 0 0,0 0-1 0 0,-1 0 1 0 0,0 0-1 0 0,-4-10 8 0 0,3 15 15 0 0,1 0 0 0 0,-1 1-1 0 0,-1 0 1 0 0,0 0 0 0 0,0 0-1 0 0,-1 1 1 0 0,0 0 0 0 0,0 0-1 0 0,-1 0 1 0 0,0 0 0 0 0,0 1-1 0 0,-1 1 1 0 0,0-1 0 0 0,-8-4-15 0 0,14 10 4 0 0,1 0 0 0 0,0 1 1 0 0,0-1-1 0 0,0 1 0 0 0,0 0 1 0 0,0-1-1 0 0,0 1 0 0 0,0 0 0 0 0,-1 0 1 0 0,1-1-1 0 0,0 1 0 0 0,0 0 1 0 0,0 0-1 0 0,0 0 0 0 0,-1 1 1 0 0,1-1-1 0 0,0 0 0 0 0,0 0 1 0 0,0 1-1 0 0,0-1 0 0 0,0 0 1 0 0,-1 1-1 0 0,1-1 0 0 0,0 1 1 0 0,0 0-1 0 0,0-1 0 0 0,0 1 1 0 0,1 0-1 0 0,-2 0-4 0 0,-2 3 28 0 0,0 1-1 0 0,1-1 1 0 0,-1 1 0 0 0,1-1-1 0 0,0 1 1 0 0,1 1-28 0 0,-8 9 93 0 0,6-8-62 0 0,1 0 0 0 0,-1 1 0 0 0,1-1 0 0 0,1 1 0 0 0,-1 0 0 0 0,1-1 0 0 0,1 1 0 0 0,0 0 0 0 0,0 1 0 0 0,0-1 1 0 0,1 6-32 0 0,0-8 15 0 0,0 1 0 0 0,0 0 1 0 0,1-1-1 0 0,0 1 1 0 0,0-1-1 0 0,0 1 0 0 0,1-1 1 0 0,0 0-1 0 0,0 0 1 0 0,1 0-1 0 0,0 0 0 0 0,0 0 1 0 0,0 0-1 0 0,4 4-15 0 0,-3-6-34 0 0,0 1-1 0 0,0-2 1 0 0,0 1-1 0 0,1 0 1 0 0,0-1 0 0 0,-1 0-1 0 0,1 0 1 0 0,0 0-1 0 0,1-1 1 0 0,-1 0 0 0 0,3 1 34 0 0,-6-2-1 0 0,1-1 0 0 0,-1 1 0 0 0,1-1 1 0 0,-1 1-1 0 0,1-1 0 0 0,0 0 0 0 0,-1 0 1 0 0,1 0-1 0 0,-1-1 0 0 0,1 1 1 0 0,-1 0-1 0 0,1-1 0 0 0,-1 0 0 0 0,1 1 1 0 0,-1-1-1 0 0,0 0 0 0 0,1 0 1 0 0,-1-1-1 0 0,0 1 0 0 0,0 0 0 0 0,0-1 1 0 0,0 1-1 0 0,0-1 0 0 0,0 0 0 0 0,0 0 1 0 0,1-1 0 0 0,1-2-43 0 0,-1-1 0 0 0,0 1 1 0 0,1-1-1 0 0,-2 0 0 0 0,1 0 0 0 0,-1 0 1 0 0,0 0-1 0 0,0 0 0 0 0,0 0 0 0 0,-1-1 1 0 0,0 1-1 0 0,-1 0 0 0 0,1-1 1 0 0,-1 1-1 0 0,0-1 0 0 0,-1-5 43 0 0,0 4-5 0 0,0 1 1 0 0,0-1-1 0 0,-1 1 1 0 0,0 0-1 0 0,0-1 0 0 0,-1 1 1 0 0,0 0-1 0 0,0 0 1 0 0,0 1-1 0 0,-1-1 0 0 0,0 1 1 0 0,-1 0-1 0 0,1 0 1 0 0,-3-3 4 0 0,-1 0 97 0 0,6 6-107 0 0,-1 0-1 0 0,1 0 1 0 0,-1 0 0 0 0,0 0-1 0 0,0 1 1 0 0,0-1 0 0 0,-1 0 10 0 0,4 3 4 0 0,-1-1 0 0 0,0 1 1 0 0,0 0-1 0 0,1-1 0 0 0,-1 1 1 0 0,0 0-1 0 0,0 0 1 0 0,0 0-1 0 0,0-1 0 0 0,1 1 1 0 0,-1 0-1 0 0,0 0 0 0 0,0 0 1 0 0,0 0-1 0 0,0 1 0 0 0,1-1 1 0 0,-1 0-1 0 0,0 0 1 0 0,0 0-1 0 0,0 1 0 0 0,1-1 1 0 0,-1 0-1 0 0,0 1 0 0 0,0-1 1 0 0,1 1-1 0 0,-1-1 1 0 0,0 0-1 0 0,1 1 0 0 0,-1 0 1 0 0,1-1-1 0 0,-1 1 0 0 0,0-1 1 0 0,1 1-1 0 0,-1 0 1 0 0,1-1-1 0 0,0 1 0 0 0,-1 0-4 0 0,-1 3 2 0 0,0-1 0 0 0,0 1 0 0 0,0 0 0 0 0,1 0 0 0 0,-1 0 1 0 0,1 0-1 0 0,0 0 0 0 0,0 0 0 0 0,1 0 0 0 0,-1 0 0 0 0,1 0 0 0 0,0 0 0 0 0,0 3-2 0 0,0-1 22 0 0,0 1 0 0 0,1 0-1 0 0,0-1 1 0 0,1 1 0 0 0,-1-1 0 0 0,1 1 0 0 0,0-1 0 0 0,1 1-22 0 0,4 20 82 0 0,-7-24-92 0 0,0-1 0 0 0,1 1 0 0 0,-1-1 0 0 0,0 1 0 0 0,1-1 0 0 0,0 1 0 0 0,0-1 0 0 0,-1 1 0 0 0,1-1 0 0 0,1 0 0 0 0,-1 0 0 0 0,0 1 0 0 0,1-1 0 0 0,-1 0 0 0 0,1 0 0 0 0,-1 0 0 0 0,1 0 0 0 0,0-1 0 0 0,0 1 0 0 0,0 0 0 0 0,0-1 0 0 0,0 0 0 0 0,0 1 0 0 0,1-1 10 0 0,0 0 24 0 0,-1 0-1 0 0,1 0 1 0 0,0-1-1 0 0,1 1 1 0 0,-1-1 0 0 0,0 0-1 0 0,0 0 1 0 0,0 0-1 0 0,0 0 1 0 0,2 0-24 0 0,-3-1-10 0 0,-1 1 0 0 0,0 0 1 0 0,1 0-1 0 0,-1 0 0 0 0,0-1 0 0 0,0 1 1 0 0,1 0-1 0 0,-1-1 0 0 0,0 1 0 0 0,0-1 1 0 0,0 0-1 0 0,0 1 0 0 0,0-1 1 0 0,0 0-1 0 0,0 0 0 0 0,0 0 0 0 0,0 0 1 0 0,0 1-1 0 0,0-1 0 0 0,0-1 1 0 0,-1 1-1 0 0,1 0 0 0 0,0 0 0 0 0,-1 0 1 0 0,1 0-1 0 0,0-1 10 0 0,0-5 4 0 0,-1 0 0 0 0,1 0 0 0 0,-1 0 0 0 0,-1 0-1 0 0,1 0 1 0 0,-1 0 0 0 0,-1 0 0 0 0,1 0 0 0 0,-1 0 0 0 0,0 0 0 0 0,0 0 0 0 0,-1 1 0 0 0,0 0 0 0 0,-3-5-4 0 0,0-1 19 0 0,-1 1 1 0 0,-1 0 0 0 0,0 0 0 0 0,0 1 0 0 0,-1 0 0 0 0,-1 0-1 0 0,-6-5-19 0 0,1 1-59 0 0,6 6 96 0 0,0 1-1 0 0,0-1 1 0 0,-11-5-37 0 0,18 12 1 0 0,0 0 1 0 0,0 0-1 0 0,0 0 1 0 0,0 0-1 0 0,0 0 1 0 0,-1 0-1 0 0,1 0 1 0 0,0 1-1 0 0,-1-1 0 0 0,1 1 1 0 0,-1 0-1 0 0,1 0 1 0 0,0 0-1 0 0,-1 0 1 0 0,1 0-1 0 0,-1 0 1 0 0,1 1-1 0 0,0-1 1 0 0,-1 1-1 0 0,1 0 1 0 0,0-1-2 0 0,-3 3 9 0 0,0-1-1 0 0,0 1 1 0 0,1 0 0 0 0,-1 1 0 0 0,1-1 0 0 0,0 1 0 0 0,0 0 0 0 0,0 0 0 0 0,1 0 0 0 0,-1 0-1 0 0,1 1 1 0 0,0-1 0 0 0,0 1 0 0 0,0 0 0 0 0,1 0 0 0 0,0 0 0 0 0,0 0 0 0 0,-1 3-9 0 0,-4 10-6 0 0,0 1 0 0 0,2 0 0 0 0,0 0 0 0 0,-1 12 6 0 0,4-23 20 0 0,2 0 0 0 0,-1 0 0 0 0,1 0 0 0 0,1 0 0 0 0,-1 1 0 0 0,1-1 0 0 0,0 0 1 0 0,1-1-1 0 0,0 1 0 0 0,1 0 0 0 0,-1 0 0 0 0,2 1-20 0 0,-2-5-12 0 0,-1 1 0 0 0,1-1 1 0 0,0 0-1 0 0,0 1 0 0 0,1-1 0 0 0,-1 0 0 0 0,1-1 0 0 0,0 1 0 0 0,0 0 1 0 0,0-1-1 0 0,1 0 0 0 0,-1 1 0 0 0,1-1 0 0 0,0-1 0 0 0,0 1 0 0 0,0 0 1 0 0,0-1-1 0 0,4 2 12 0 0,-1-1-44 0 0,2 1-5 0 0,-1-1 0 0 0,1 0 0 0 0,0 0 0 0 0,3 0 49 0 0,-9-3 10 0 0,1 0 1 0 0,-1 1-1 0 0,1-1 0 0 0,-1 0 1 0 0,1-1-1 0 0,-1 1 1 0 0,0 0-1 0 0,1-1 1 0 0,-1 0-1 0 0,1 0 1 0 0,-1 0-1 0 0,0 0 1 0 0,1-1-11 0 0,17-6-31 0 0,-17 7-4 0 0,1-1-1 0 0,0 1 1 0 0,0-1 0 0 0,-1-1-1 0 0,1 1 1 0 0,0-1 35 0 0,-4 1-16 0 0,1 1 0 0 0,-1 0 1 0 0,1-1-1 0 0,-1 1 0 0 0,0 0 0 0 0,0-1 1 0 0,1 0-1 0 0,-1 1 0 0 0,0-1 1 0 0,-1 0-1 0 0,1 1 0 0 0,0-1 0 0 0,0 0 1 0 0,-1 0-1 0 0,1 0 0 0 0,-1 0 1 0 0,0 1-1 0 0,1-1 0 0 0,-1-1 16 0 0,1-7-25 0 0,-1 1-1 0 0,1-1 1 0 0,-2 0-1 0 0,1 0 1 0 0,-1 1-1 0 0,-1-1 1 0 0,0 0-1 0 0,0 1 0 0 0,-1-1 1 0 0,0 1-1 0 0,-1 0 1 0 0,0 0-1 0 0,0 0 1 0 0,-2-1 25 0 0,-7-15-22 0 0,-22-33 147 0 0,32 53-93 0 0,-1 0 1 0 0,0 1-1 0 0,0-1 0 0 0,0 1 0 0 0,-1 0 0 0 0,1 0 0 0 0,-1 1 0 0 0,0-1 0 0 0,0 1 0 0 0,-1 0-32 0 0,2 1 42 0 0,0 0 0 0 0,0 0 0 0 0,0 0 0 0 0,0 1 0 0 0,0 0 0 0 0,-1-1 1 0 0,1 1-1 0 0,0 1 0 0 0,-1-1 0 0 0,1 1 0 0 0,-1 0 0 0 0,1 0 0 0 0,-1 0 0 0 0,-3 1-42 0 0,4 0 20 0 0,1 0-1 0 0,0 1 1 0 0,-1-1-1 0 0,1 1 1 0 0,0 0-1 0 0,0 0 1 0 0,0 0-1 0 0,0 0 1 0 0,1 0-1 0 0,-1 1 1 0 0,0-1-1 0 0,1 1 1 0 0,0 0-1 0 0,-1 0 1 0 0,1 0-1 0 0,0 0 1 0 0,1 0-1 0 0,-2 2-19 0 0,-4 9 16 0 0,0 1 0 0 0,0 0 0 0 0,2 1 0 0 0,0-1 0 0 0,1 1 0 0 0,0 0-1 0 0,1 0 1 0 0,1 0 0 0 0,1 0 0 0 0,0 1 0 0 0,1-1 0 0 0,1 0 0 0 0,0 1 0 0 0,4 11-16 0 0,-4-23-1 0 0,1 1 0 0 0,0-1 0 0 0,1 0 0 0 0,-1 1 0 0 0,1-1 0 0 0,0-1 0 0 0,0 1 0 0 0,1 0 0 0 0,-1-1 0 0 0,1 1 0 0 0,0-1 0 0 0,0 0 0 0 0,1 0 0 0 0,-1-1 0 0 0,1 1 0 0 0,0-1 0 0 0,0 0 0 0 0,0-1 0 0 0,0 1 0 0 0,3 0 1 0 0,0-1-11 0 0,-1 0 1 0 0,1 0 0 0 0,1-1-1 0 0,-1 0 1 0 0,0-1 0 0 0,0 1-1 0 0,0-2 1 0 0,0 1 0 0 0,0-1-1 0 0,0 0 1 0 0,0-1 0 0 0,0 0-1 0 0,0 0 1 0 0,0-1 0 0 0,0 0-1 0 0,-1 0 1 0 0,0-1 0 0 0,0 0-1 0 0,3-2 11 0 0,-1 0-34 0 0,0 0-1 0 0,-1-1 1 0 0,0 0-1 0 0,0 0 1 0 0,0-1 0 0 0,-1 0-1 0 0,0 0 1 0 0,-1-1-1 0 0,0 1 1 0 0,0-1-1 0 0,-1-1 1 0 0,0 1-1 0 0,-1-1 1 0 0,2-4 34 0 0,-5 9-8 0 0,-1 1-1 0 0,1 0 1 0 0,-1-1 0 0 0,1 1-1 0 0,-1-1 1 0 0,-1 1 0 0 0,1-1 0 0 0,-1 1-1 0 0,0-3 9 0 0,-11-40-7 0 0,10 39 17 0 0,-1-1 14 0 0,-1 0 0 0 0,0 1 0 0 0,0-1 0 0 0,0 1 0 0 0,-1 0 0 0 0,0 1 0 0 0,-1-1 0 0 0,0 1 0 0 0,0 0 0 0 0,-1 0 0 0 0,1 1 0 0 0,-2 0 0 0 0,-5-5-24 0 0,8 8 14 0 0,0-1 0 0 0,0 1 1 0 0,0 0-1 0 0,0 0 0 0 0,0 1 1 0 0,0 0-1 0 0,-1 0 0 0 0,1 0 1 0 0,-1 0-1 0 0,1 1 0 0 0,-1 0 0 0 0,0 0 1 0 0,0 1-1 0 0,0-1 0 0 0,1 1 1 0 0,-1 0-1 0 0,0 1 0 0 0,0 0 1 0 0,1 0-1 0 0,-1 0 0 0 0,-5 2-14 0 0,4 1 20 0 0,0 0 0 0 0,0 0 0 0 0,1 1 1 0 0,-1 0-1 0 0,1 0 0 0 0,0 1 0 0 0,1-1 0 0 0,-1 1 0 0 0,1 1 0 0 0,0-1 0 0 0,1 1 0 0 0,-1 0 1 0 0,-1 5-21 0 0,-2 6 1 0 0,1 1 0 0 0,1 1 1 0 0,1-1-1 0 0,0 1 1 0 0,2 0-1 0 0,0 0 1 0 0,1 0-1 0 0,2 1 0 0 0,0-1 1 0 0,0 0-1 0 0,2 0 1 0 0,1 0-1 0 0,1 3-1 0 0,-3-19-6 0 0,0 1 0 0 0,1 0 0 0 0,0 0 0 0 0,0-1 0 0 0,0 1 0 0 0,0-1 0 0 0,1 1 0 0 0,0-1 0 0 0,0 0 0 0 0,0 0 0 0 0,0 0-1 0 0,1-1 1 0 0,-1 1 0 0 0,1-1 0 0 0,0 0 0 0 0,0 0 0 0 0,0 0 0 0 0,1 0 0 0 0,-1-1 0 0 0,0 0 0 0 0,1 0 0 0 0,0 0 0 0 0,-1 0 0 0 0,1-1 0 0 0,0 0 0 0 0,0 0 0 0 0,0 0 0 0 0,0 0-1 0 0,0-1 1 0 0,0 0 0 0 0,0 0 0 0 0,0 0 0 0 0,0-1 0 0 0,0 1 0 0 0,0-2 6 0 0,15-2-53 0 0,-1-2-1 0 0,-1 0 1 0 0,0-2-1 0 0,0 0 1 0 0,9-6 53 0 0,-21 11-19 0 0,0-1 0 0 0,0 1 0 0 0,0-2 1 0 0,-1 1-1 0 0,1-1 0 0 0,-1 0 0 0 0,0 0 0 0 0,-1 0 1 0 0,1 0-1 0 0,-1-1 0 0 0,0 0 0 0 0,-1 0 0 0 0,1 0 1 0 0,-1 0-1 0 0,0-1 0 0 0,-1 1 0 0 0,1-4 19 0 0,1-4-34 0 0,0-1 1 0 0,-1 0-1 0 0,-1-1 0 0 0,0 1 0 0 0,-2 0 0 0 0,1-1 0 0 0,-2 1 1 0 0,-2-15 33 0 0,1 15 13 0 0,-2 0 1 0 0,0 0 0 0 0,-1 0 0 0 0,0 0 0 0 0,-1 1 0 0 0,-5-9-14 0 0,8 18 11 0 0,1 0 1 0 0,-1 0-1 0 0,0 0 1 0 0,-1 1-1 0 0,1-1 1 0 0,-1 1 0 0 0,0 0-1 0 0,0 0 1 0 0,0 0-1 0 0,-1 1 1 0 0,1-1-1 0 0,-1 1 1 0 0,0 0-1 0 0,0 1 1 0 0,0-1-1 0 0,0 1 1 0 0,0 0-1 0 0,-6-1-11 0 0,7 2 14 0 0,0 1-1 0 0,-1 0 0 0 0,1 1 1 0 0,0-1-1 0 0,-1 1 0 0 0,1 0 1 0 0,0 0-1 0 0,0 0 0 0 0,-4 1-13 0 0,0 2 45 0 0,0 1 0 0 0,0-1 0 0 0,0 1 0 0 0,0 0-1 0 0,1 1 1 0 0,-1 1-45 0 0,1-2 27 0 0,-1 2-8 0 0,1 1 0 0 0,-1-1-1 0 0,1 1 1 0 0,1 1 0 0 0,0-1-1 0 0,0 1 1 0 0,1 0-1 0 0,0 0 1 0 0,-3 8-19 0 0,-6 16 67 0 0,2 1-1 0 0,0 5-66 0 0,11-36 11 0 0,-5 20 30 0 0,0-1-1 0 0,2 1 1 0 0,0 0-1 0 0,2 0 0 0 0,1 1 1 0 0,0-1-1 0 0,3 18-40 0 0,-1-35-12 0 0,0 1-1 0 0,0 0 1 0 0,0-1-1 0 0,1 0 1 0 0,0 1-1 0 0,0-1 1 0 0,1 0-1 0 0,0 0 1 0 0,0 0-1 0 0,0 0 1 0 0,1-1-1 0 0,0 1 1 0 0,0-1 12 0 0,-1-2-11 0 0,0 0 0 0 0,-1 0 0 0 0,1 0 0 0 0,1-1 0 0 0,-1 1 1 0 0,0-1-1 0 0,0 0 0 0 0,1 0 0 0 0,0 0 0 0 0,-1 0 0 0 0,1-1 0 0 0,0 1 1 0 0,0-1-1 0 0,0 0 0 0 0,0 0 0 0 0,-1 0 0 0 0,1-1 0 0 0,1 0 0 0 0,-1 1 1 0 0,0-1-1 0 0,0-1 0 0 0,0 1 11 0 0,113-21-654 0 0,-110 19 621 0 0,1-1 1 0 0,-1 0-1 0 0,1 0 0 0 0,-1-1 0 0 0,0 1 0 0 0,0-2 0 0 0,-1 1 0 0 0,1-1 1 0 0,-1 0-1 0 0,0 0 0 0 0,-1-1 0 0 0,1 1 0 0 0,-1-1 0 0 0,4-6 33 0 0,-3 4-77 0 0,0 0 0 0 0,-1 0 0 0 0,0-1 0 0 0,0 1 0 0 0,-1-1-1 0 0,-1 0 1 0 0,1 0 0 0 0,-1-1 0 0 0,-1 1 0 0 0,0 0 0 0 0,0-1 0 0 0,-1-1 77 0 0,0-1 12 0 0,-1 0 0 0 0,-1 0 0 0 0,0 0 0 0 0,0 0 0 0 0,-1 1 0 0 0,-1-1 0 0 0,0 0 1 0 0,-1 1-1 0 0,0 0 0 0 0,-4-9-12 0 0,4 13 23 0 0,0 0 0 0 0,0 0-1 0 0,-1 0 1 0 0,1 1 0 0 0,-2-1 0 0 0,1 1 0 0 0,-1 1 0 0 0,1-1 0 0 0,-2 1-1 0 0,1 0 1 0 0,-1 0 0 0 0,1 1 0 0 0,-1 0 0 0 0,0 0 0 0 0,-1 0-1 0 0,-1 0-22 0 0,5 3 24 0 0,0 0 0 0 0,0 0 0 0 0,-1 0 0 0 0,1 1 0 0 0,0-1 0 0 0,-1 1 0 0 0,1 0 0 0 0,0 0 0 0 0,0 1 0 0 0,-1-1 0 0 0,1 1 0 0 0,0 0 0 0 0,0 0-1 0 0,-1 1 1 0 0,1-1 0 0 0,0 1 0 0 0,0 0 0 0 0,1 0 0 0 0,-1 0 0 0 0,0 0 0 0 0,1 1 0 0 0,-1-1 0 0 0,1 1 0 0 0,0 0 0 0 0,-2 2-24 0 0,-1 1 53 0 0,-1 1 1 0 0,2 0 0 0 0,-1 0-1 0 0,1 1 1 0 0,0-1 0 0 0,0 1-1 0 0,1 0 1 0 0,0 0-1 0 0,1 1 1 0 0,-1-1 0 0 0,0 6-54 0 0,2-5 3 0 0,-1 1 1 0 0,1 0-1 0 0,1 0 1 0 0,0 0-1 0 0,0 0 1 0 0,1 0-1 0 0,1 0 1 0 0,-1 0-1 0 0,2 0 1 0 0,-1 0-1 0 0,1 0 1 0 0,1 0-1 0 0,0 0-3 0 0,3 6-34 0 0,-5-10 48 0 0,1-1 0 0 0,1 0 0 0 0,-1 0 0 0 0,1 0 0 0 0,-1 0 0 0 0,1 0 0 0 0,3 3-14 0 0,-3-5-5 0 0,0 1-1 0 0,0-1 1 0 0,1 0-1 0 0,-1 0 1 0 0,0 0-1 0 0,1 0 1 0 0,0-1 0 0 0,0 0-1 0 0,0 0 1 0 0,0 0-1 0 0,0 0 1 0 0,0 0-1 0 0,0-1 1 0 0,1 0-1 0 0,-1 0 1 0 0,1 0 0 0 0,-1 0-1 0 0,1-1 1 0 0,-1 1-1 0 0,1-1 1 0 0,-1 0-1 0 0,1-1 1 0 0,-1 1-1 0 0,2-1 6 0 0,6-1-25 0 0,1 0 0 0 0,0-1 1 0 0,9-3 24 0 0,-17 5 1 0 0,-1-1 0 0 0,0 1 0 0 0,0-1 0 0 0,0 0 0 0 0,0 0 0 0 0,-1 0 0 0 0,1-1 0 0 0,-1 1 0 0 0,1-1 0 0 0,-1 0 0 0 0,0 0 0 0 0,0 0 0 0 0,1-2-1 0 0,2-4-48 0 0,-1 0-1 0 0,-1 0 1 0 0,1 0 0 0 0,-2-1-1 0 0,1 0 1 0 0,-1 0 0 0 0,-1 0 0 0 0,0 0-1 0 0,0 0 1 0 0,-1 0 0 0 0,0 0-1 0 0,-1-1 1 0 0,0-9 48 0 0,-3-11-101 0 0,-1 1-1 0 0,-2-1 1 0 0,-1 1-1 0 0,-1-1 102 0 0,5 19-119 0 0,-1 0 0 0 0,0 0 0 0 0,0 0 0 0 0,-1 1 0 0 0,-1 0 0 0 0,0 0 0 0 0,0 0 0 0 0,-1 1 0 0 0,-6-7 119 0 0,10 14-277 0 0,1 0 0 0 0,-2 0 0 0 0,1 1 1 0 0,0-1-1 0 0,-1 1 0 0 0,1-1 0 0 0,-1 1 0 0 0,1 0 0 0 0,-1 1 0 0 0,0-1 0 0 0,0 0 1 0 0,0 1-1 0 0,0 0 0 0 0,0 0 0 0 0,0 0 0 0 0,-1 1 0 0 0,1-1 0 0 0,0 1 1 0 0,0 0-1 0 0,0 0 0 0 0,-1 1 0 0 0,1-1 0 0 0,0 1 0 0 0,0 0 0 0 0,0 0 0 0 0,0 0 1 0 0,0 1-1 0 0,0-1 0 0 0,-3 3 277 0 0,3-2-736 0 0,0 0 0 0 0,1 0 0 0 0,-1 0 0 0 0,1 1 0 0 0,0 0 0 0 0,-1-1 0 0 0,1 1 0 0 0,1 1 0 0 0,-1-1 0 0 0,0 0 0 0 0,0 1 736 0 0,-6 8-2120 0 0,-19 15-1131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5:58:22.3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1650 724 8 0 0,'42'21'3162'0'0,"-36"-21"-2634"0"0,-6 0-487 0 0,0 0 0 0 0,0 0 0 0 0,1 0 1 0 0,-1 0-1 0 0,0-1 0 0 0,0 1 0 0 0,0 0 1 0 0,0 0-1 0 0,1 0 0 0 0,-1 0 1 0 0,0 0-1 0 0,0 0 0 0 0,0 0 0 0 0,0 0 1 0 0,1 0-1 0 0,-1 0 0 0 0,0 0 1 0 0,0 0-1 0 0,0 0 0 0 0,1 0 0 0 0,-1 0 1 0 0,0 0-1 0 0,0 0 0 0 0,0 0 1 0 0,0 0-1 0 0,1 1 0 0 0,-1-1 0 0 0,0 0 1 0 0,0 0-1 0 0,0 0 0 0 0,0 0 0 0 0,1 0 1 0 0,-1 0-1 0 0,0 0 0 0 0,0 1 1 0 0,0-1-1 0 0,0 0 0 0 0,0 0 0 0 0,0 0 1 0 0,0 0-1 0 0,1 0 0 0 0,-1 1 1 0 0,0-1-1 0 0,0 0 0 0 0,0 0 0 0 0,0 0 1 0 0,0 1-1 0 0,0-1 0 0 0,0 0 1 0 0,0 0-1 0 0,0 0 0 0 0,0 0 0 0 0,0 1 1 0 0,0-1-1 0 0,0 0-41 0 0,21-22 5959 0 0,-20 0-3517 0 0,-1 19-2295 0 0,1 0-1 0 0,-1 1 1 0 0,1-1 0 0 0,-1 0 0 0 0,0 0 0 0 0,0 0-1 0 0,0 0 1 0 0,-1-2-147 0 0,0 3 37 0 0,1-1-1 0 0,-1 1 0 0 0,1-1 1 0 0,-1 1-1 0 0,1 0 1 0 0,0-1-1 0 0,0 1 0 0 0,0 0 1 0 0,1-1-1 0 0,-1 1 0 0 0,0-1 1 0 0,1 1-1 0 0,0 0 1 0 0,-1 0-1 0 0,1-1 0 0 0,0 1 1 0 0,0 0-1 0 0,0 0 0 0 0,0 0 1 0 0,1-1-37 0 0,0 0 39 0 0,-1 0 0 0 0,1 0 1 0 0,-1 0-1 0 0,0-1 0 0 0,0 1 0 0 0,0 0 1 0 0,0-1-1 0 0,0-1-39 0 0,4-28 694 0 0,-3 26-515 0 0,-1 0 0 0 0,0 0 0 0 0,0 0-1 0 0,-1 0 1 0 0,0-1 0 0 0,0 1 0 0 0,-1-7-179 0 0,0 7 171 0 0,0 0 1 0 0,0 0 0 0 0,1 1 0 0 0,0-1 0 0 0,1 0-1 0 0,-1 0 1 0 0,2 0 0 0 0,-1 0 0 0 0,0 1 0 0 0,1-1-1 0 0,2-3-171 0 0,-2 6 89 0 0,-1-1 0 0 0,0 1 0 0 0,0-1 0 0 0,0 1 0 0 0,0-1-1 0 0,-1 0 1 0 0,0 1 0 0 0,0-1 0 0 0,0 1 0 0 0,0-1-1 0 0,-1 0 1 0 0,1 1-89 0 0,-1-1 77 0 0,0 0-1 0 0,1 0 0 0 0,0 0 1 0 0,0 0-1 0 0,0 0 1 0 0,1 0-1 0 0,-1 0 0 0 0,1 0 1 0 0,1 0-1 0 0,0-3-76 0 0,1-2 115 0 0,-1-1 1 0 0,0 1-1 0 0,0-1 0 0 0,-1 0 0 0 0,0 1 1 0 0,-1-2-116 0 0,2-22 443 0 0,-4 16-191 0 0,5 5 105 0 0,-5 10 101 0 0,-7-11-294 0 0,8 13-161 0 0,1-1 0 0 0,-1 0 0 0 0,1 0 0 0 0,0 1 0 0 0,0-1 0 0 0,0 0 0 0 0,0 0 0 0 0,0 0 0 0 0,0 0 0 0 0,0 1 0 0 0,0-1 0 0 0,1 0 0 0 0,-1 0 0 0 0,1 0 1 0 0,-1 1-1 0 0,1-1 0 0 0,0 0 0 0 0,0 1 0 0 0,0-1-3 0 0,0 0 14 0 0,0 0 1 0 0,0 0 0 0 0,-1 0 0 0 0,1 0 0 0 0,0 0 0 0 0,-1 0-1 0 0,0 0 1 0 0,1 0 0 0 0,-1 0 0 0 0,0 0 0 0 0,0 0-1 0 0,0 0 1 0 0,0 0 0 0 0,0 0 0 0 0,0 0 0 0 0,-1-1-15 0 0,2-12-100 0 0,-1 14 107 0 0,1 0 0 0 0,-1-1 0 0 0,0 1 1 0 0,0 0-1 0 0,1 0 0 0 0,-1-1 0 0 0,0 1 0 0 0,0 0 0 0 0,-1-1 0 0 0,1 1 0 0 0,0 0 0 0 0,0 0 0 0 0,0-1 0 0 0,-1 1 0 0 0,1 0 0 0 0,-1-1-7 0 0,4-8 1 0 0,-3 9-2 0 0,0 1-1 0 0,1-1 0 0 0,-1 1 0 0 0,0-1 0 0 0,0 1 0 0 0,1-1 0 0 0,-1 1 0 0 0,0-1 0 0 0,0 0 0 0 0,0 1 0 0 0,0-1 0 0 0,0 1 0 0 0,0-1 0 0 0,1 0 0 0 0,-1 1 0 0 0,-1-1 0 0 0,1 1 0 0 0,0-1 0 0 0,0 1 0 0 0,0-1 1 0 0,0 0-1 0 0,0 1 0 0 0,0-1 0 0 0,-1 0 2 0 0,-2-1-66 0 0,2 1-41 0 0,1 1 1 0 0,-1-1 0 0 0,1 1-1 0 0,-1-1 1 0 0,1 1 0 0 0,-1-1-1 0 0,0 1 1 0 0,1 0 0 0 0,-1-1-1 0 0,1 1 1 0 0,-1 0-1 0 0,0-1 1 0 0,1 1 0 0 0,-1 0-1 0 0,0 0 1 0 0,1 0 0 0 0,-1 0-1 0 0,0-1 1 0 0,1 1-1 0 0,-1 0 1 0 0,0 0 0 0 0,1 0-1 0 0,-1 1 1 0 0,0-1 0 0 0,0 0-1 0 0,1 0 1 0 0,-1 0 0 0 0,0 0-1 0 0,1 1 1 0 0,-1-1-1 0 0,1 0 1 0 0,-1 1 0 0 0,0-1-1 0 0,1 0 1 0 0,-1 1 0 0 0,1-1-1 0 0,-1 1 1 0 0,1-1-1 0 0,-1 1 107 0 0,-2-1-8604 0 0,0-3 2820 0 0,0 0-220 0 0</inkml:trace>
  <inkml:trace contextRef="#ctx0" brushRef="#br0" timeOffset="1516.08">2422 1522 8 0 0,'2'8'335'0'0,"-2"-8"-312"0"0,0 0-1 0 0,1 0 1 0 0,-1 0-1 0 0,0 0 1 0 0,0 0-1 0 0,0 0 1 0 0,0 0-1 0 0,0 0 1 0 0,0-1-1 0 0,0 1 1 0 0,0 0-1 0 0,1 0 1 0 0,-1 0-1 0 0,0 0 1 0 0,0 0-1 0 0,0 0 1 0 0,0 0-1 0 0,0 0 1 0 0,0 0-1 0 0,1 0 1 0 0,-1 0-1 0 0,0 0 1 0 0,0 0-1 0 0,0 0 1 0 0,0 0-1 0 0,0 0 1 0 0,0 0-1 0 0,1 0 1 0 0,-1 0-1 0 0,0 1 1 0 0,0-1-1 0 0,0 0 1 0 0,0 0-1 0 0,0 0 1 0 0,0 0-1 0 0,0 0 1 0 0,0 0-1 0 0,1 0 1 0 0,-1 0-1 0 0,0 0 1 0 0,0 0-1 0 0,0 0 1 0 0,0 1-1 0 0,0-1 1 0 0,0 0-1 0 0,0 0 1 0 0,0 0-1 0 0,0 0 1 0 0,0 0-1 0 0,0 0 1 0 0,0 1-1 0 0,0-1 1 0 0,0 0-1 0 0,0 0 1 0 0,0 0-1 0 0,0 0 1 0 0,0 0-1 0 0,0 0 1 0 0,0 0-1 0 0,0 1 1 0 0,0-1-1 0 0,0 0 1 0 0,0 0-1 0 0,0 0 1 0 0,0 0-1 0 0,0 0-22 0 0,0 0 43 0 0,4-4 2520 0 0,-3 4-2367 0 0,0 0 0 0 0,0 0 0 0 0,0 0-1 0 0,0 0 1 0 0,0 1 0 0 0,0-1 0 0 0,0 0 0 0 0,0 0-1 0 0,0 1 1 0 0,0-1 0 0 0,0 1 0 0 0,0-1 0 0 0,0 1 0 0 0,0-1-1 0 0,0 1 1 0 0,-1-1 0 0 0,2 2-196 0 0,1-1 918 0 0,1-1 1 0 0,-1 1-1 0 0,0-1 1 0 0,0 1-1 0 0,1-1 1 0 0,-1 0-1 0 0,1 0 0 0 0,-1-1-918 0 0,2 1 513 0 0,34 3 985 0 0,-34-3-1158 0 0,0 0 0 0 0,1 1 1 0 0,-1-1-1 0 0,0 1 0 0 0,0 0 0 0 0,1 1 1 0 0,-1-1-1 0 0,1 1-340 0 0,8 5 406 0 0,1-1-1 0 0,0-1 1 0 0,0 0 0 0 0,0-1-1 0 0,1-1 1 0 0,-1-1 0 0 0,1 0 0 0 0,0 0-1 0 0,15-2-405 0 0,-10-1 66 0 0,1 0 0 0 0,-1 2-1 0 0,0 1 1 0 0,18 3-66 0 0,0 2 85 0 0,-25-4-37 0 0,1-1-1 0 0,-1 0 0 0 0,1-1 1 0 0,1 0-48 0 0,27-1 118 0 0,26 5-118 0 0,-43 2 59 0 0,-24-6-48 0 0,-1 0 0 0 0,1-1 0 0 0,0 1 0 0 0,0 0 0 0 0,0-1 0 0 0,0 0 0 0 0,0 1 0 0 0,0-1 0 0 0,-1 0 0 0 0,1 0 0 0 0,0 0 0 0 0,0 0 0 0 0,0 0 0 0 0,0 0 0 0 0,0-1 0 0 0,0 1 0 0 0,0-1 0 0 0,0 1 0 0 0,0-1 0 0 0,0 0 0 0 0,0 0-11 0 0,-1 1 1 0 0,0-1 0 0 0,0 1 0 0 0,0 0 0 0 0,0-1 1 0 0,0 1-1 0 0,0 0 0 0 0,0-1 0 0 0,0 1 0 0 0,1 0 0 0 0,-1 0 1 0 0,0 0-1 0 0,0 0 0 0 0,0 0 0 0 0,0 0 0 0 0,1 1 0 0 0,-1-1 0 0 0,0 0 1 0 0,0 0-1 0 0,0 1 0 0 0,1 0-1 0 0,-1-1 4 0 0,0 1 1 0 0,0-1-1 0 0,0 0 1 0 0,0 0-1 0 0,0 1 1 0 0,0-1-1 0 0,0 0 1 0 0,1 0-1 0 0,-1 0 1 0 0,0 0-1 0 0,0 0 1 0 0,0 0-1 0 0,0 0 1 0 0,0-1-1 0 0,0 1 1 0 0,0 0-5 0 0,0 0-10 0 0,-1-1 1 0 0,1 1 0 0 0,-1 0 0 0 0,1 0 0 0 0,-1 0 0 0 0,1 0 0 0 0,-1 0 0 0 0,1 0 0 0 0,0 0-1 0 0,-1 0 1 0 0,1 0 0 0 0,-1 0 0 0 0,1 0 0 0 0,-1 0 0 0 0,1 0 0 0 0,-1 0 0 0 0,1 0 0 0 0,-1 0 0 0 0,1 1-1 0 0,-1-1 1 0 0,1 0 9 0 0,-1 1-71 0 0,0-1-1 0 0,0 0 1 0 0,0 1-1 0 0,0-1 1 0 0,0 0-1 0 0,-1 0 1 0 0,1 1-1 0 0,0-1 1 0 0,0 0-1 0 0,0 1 1 0 0,0-1-1 0 0,0 0 1 0 0,-1 0-1 0 0,1 1 1 0 0,0-1-1 0 0,0 0 1 0 0,-1 0-1 0 0,1 1 1 0 0,0-1-1 0 0,0 0 1 0 0,-1 0-1 0 0,1 0 1 0 0,0 1-1 0 0,0-1 1 0 0,-1 0-1 0 0,1 0 1 0 0,0 0-1 0 0,-1 0 1 0 0,1 0-1 0 0,0 0 1 0 0,-1 0-1 0 0,1 0 1 0 0,0 0-1 0 0,-1 0 1 0 0,1 0 0 0 0,0 0-1 0 0,-1 0 72 0 0,-5 5-3751 0 0,6-4 3204 0 0,-1 0 1 0 0,0 0 0 0 0,1 0 0 0 0,-1 0-1 0 0,0 0 1 0 0,0-1 0 0 0,0 1 0 0 0,1 0 0 0 0,-1-1-1 0 0,0 1 1 0 0,0-1 0 0 0,0 1 0 0 0,0-1-1 0 0,0 1 1 0 0,0-1 0 0 0,0 1 0 0 0,-1-1-1 0 0,1 0 1 0 0,0 0 0 0 0,0 0 0 0 0,0 0 0 0 0,0 0-1 0 0,0 0 1 0 0,-1 0 546 0 0,-12-6-4813 0 0</inkml:trace>
  <inkml:trace contextRef="#ctx0" brushRef="#br0" timeOffset="2755.403">1 1544 152 0 0,'15'9'1597'0'0,"-13"-8"-1331"0"0,0 1-1 0 0,-1-1 1 0 0,1 0-1 0 0,0 0 1 0 0,0 0-1 0 0,0 0 1 0 0,1-1-1 0 0,-1 1 1 0 0,0 0-1 0 0,0-1 1 0 0,0 1-1 0 0,0-1 1 0 0,1 0-1 0 0,-1 0 1 0 0,0 0-1 0 0,0 0 1 0 0,2 0-266 0 0,-3 0 299 0 0,1-1 1 0 0,0 1 0 0 0,0 0 0 0 0,0 0-1 0 0,0 0 1 0 0,0 1 0 0 0,0-1-1 0 0,0 0 1 0 0,0 1 0 0 0,-1-1 0 0 0,1 1-1 0 0,0 0 1 0 0,0 0 0 0 0,-1-1-1 0 0,1 1 1 0 0,0 0 0 0 0,-1 1 0 0 0,1-1-1 0 0,-1 0 1 0 0,1 0 0 0 0,-1 0-1 0 0,0 1 1 0 0,1 0-300 0 0,0 0 176 0 0,-1-1 1 0 0,1 1-1 0 0,0 0 1 0 0,0-1-1 0 0,0 1 0 0 0,0-1 1 0 0,1 0-1 0 0,-1 0 1 0 0,0 0-1 0 0,0 0 0 0 0,1 0 1 0 0,-1 0-1 0 0,1 0 1 0 0,-1-1-1 0 0,2 1-176 0 0,7 1 306 0 0,-1 0 0 0 0,1 1 0 0 0,-1 0 0 0 0,0 0 0 0 0,0 2 0 0 0,1-1-306 0 0,-2 1 213 0 0,1-1 0 0 0,-1-1-1 0 0,1 0 1 0 0,0 0 0 0 0,1-1 0 0 0,4 1-213 0 0,35 2 719 0 0,41 2 618 0 0,-67-10-838 0 0,-21 3-458 0 0,0-1 0 0 0,0 1 0 0 0,1-1-1 0 0,-1 1 1 0 0,0 0 0 0 0,0 0-1 0 0,0 0 1 0 0,0 1 0 0 0,0-1-41 0 0,12 4 110 0 0,0-1 1 0 0,0-1 0 0 0,0 0-1 0 0,0-1 1 0 0,1-1 0 0 0,9-1-111 0 0,-17 1 70 0 0,1 0 0 0 0,0 1 1 0 0,-1-1-1 0 0,1 2 0 0 0,3 0-70 0 0,-5 0 25 0 0,1-1-1 0 0,0 0 0 0 0,-1 0 0 0 0,1-1 1 0 0,0 0-1 0 0,-1 0 0 0 0,1-1 0 0 0,4 0-24 0 0,65-7 388 0 0,-52 10-315 0 0,-22-2-71 0 0,0 1 0 0 0,0-1-1 0 0,0 1 1 0 0,0-1-1 0 0,1 0 1 0 0,-1 0 0 0 0,0-1-1 0 0,0 1 1 0 0,0-1-1 0 0,0 1 1 0 0,0-1-2 0 0,21-1 162 0 0,7 1-217 0 0,-31 1 50 0 0,1 0 1 0 0,-1 0-1 0 0,1 0 1 0 0,-1 0 0 0 0,0 0-1 0 0,1 0 1 0 0,-1 0-1 0 0,0 0 1 0 0,1 0-1 0 0,-1 0 1 0 0,0 0 0 0 0,1 0-1 0 0,-1-1 1 0 0,1 1-1 0 0,-1 0 1 0 0,0 0-1 0 0,1 0 1 0 0,-1 0-1 0 0,0-1 1 0 0,0 1 0 0 0,1 0-1 0 0,-1 0 1 0 0,0 0-1 0 0,1-1 1 0 0,-1 1-1 0 0,0 0 1 0 0,0-1 0 0 0,1 1-1 0 0,-1 0 1 0 0,0 0-1 0 0,0-1 1 0 0,0 1-1 0 0,0-1 1 0 0,0 1 0 0 0,1 0-1 0 0,-1-1 1 0 0,0 1-1 0 0,0 0 1 0 0,0-1-1 0 0,0 1 1 0 0,0 0 0 0 0,0-1-1 0 0,0 1 1 0 0,0 0-1 0 0,0-1 1 0 0,0 1-1 0 0,0-1 1 0 0,0 1-1 0 0,-1 0 1 0 0,1-1 4 0 0,0-2-86 0 0,0 3-46 0 0,-1 0 1 0 0,1 0-1 0 0,-1 0 0 0 0,1 0 1 0 0,-1 0-1 0 0,1 0 1 0 0,-1 0-1 0 0,1 0 1 0 0,-1 0-1 0 0,1 0 1 0 0,0 0-1 0 0,-1 0 1 0 0,1 1-1 0 0,-1-1 1 0 0,1 0-1 0 0,-1 0 0 0 0,1 0 1 0 0,0 1-1 0 0,-1-1 1 0 0,1 0-1 0 0,-1 1 1 0 0,1-1-1 0 0,0 0 1 0 0,-1 1-1 0 0,1-1 1 0 0,0 0-1 0 0,-1 1 132 0 0,-3 3-3910 0 0,4 0-3477 0 0,18 22 1799 0 0,-16-22 3867 0 0,-6-5 563 0 0</inkml:trace>
  <inkml:trace contextRef="#ctx0" brushRef="#br0" timeOffset="4302.972">1679 2216 24 0 0,'18'2'556'0'0,"22"3"45"0"0,-39-5-521 0 0,0 1 0 0 0,0-1-1 0 0,0 0 1 0 0,0 0 0 0 0,0 0 0 0 0,0 0-1 0 0,0 1 1 0 0,0-1 0 0 0,-1 0 0 0 0,1 1-1 0 0,0-1 1 0 0,0 1 0 0 0,0-1-1 0 0,-1 1 1 0 0,1-1 0 0 0,0 1 0 0 0,0 0-1 0 0,-1-1 1 0 0,1 1 0 0 0,-1 0 0 0 0,1-1-1 0 0,-1 1 1 0 0,1 0 0 0 0,-1 0 0 0 0,1 0-1 0 0,-1-1 1 0 0,1 2-80 0 0,1 8 2058 0 0,-1-9-1839 0 0,-1 0 1 0 0,1 0 0 0 0,-1 0-1 0 0,0-1 1 0 0,0 1-1 0 0,1 0 1 0 0,-1 0-1 0 0,0 0 1 0 0,0 0 0 0 0,0 0-1 0 0,0 0 1 0 0,0 0-1 0 0,0 0 1 0 0,0 0 0 0 0,0 0-1 0 0,-1 0 1 0 0,1 0-1 0 0,0 0 1 0 0,0 0-1 0 0,-1 0-219 0 0,16 21 3580 0 0,-14 13-1810 0 0,10 68 818 0 0,-13-71-1677 0 0,1-24-638 0 0,0 0-1 0 0,1 1 1 0 0,0-1 0 0 0,1 0 0 0 0,0 2-273 0 0,-1 27 715 0 0,0-32-685 0 0,0-1 1 0 0,-1 1-1 0 0,2-1 1 0 0,-1 1 0 0 0,0-1-1 0 0,1 1 1 0 0,0-1-1 0 0,0 1 1 0 0,1 2-31 0 0,-1-4 11 0 0,0-1 1 0 0,-1 1-1 0 0,1 0 0 0 0,-1-1 1 0 0,0 1-1 0 0,1 0 0 0 0,-1 0 1 0 0,0 0-1 0 0,-1-1 0 0 0,1 1 1 0 0,0 0-1 0 0,-1-1 0 0 0,0 3-11 0 0,-1 22 168 0 0,7 23 97 0 0,-4-42-196 0 0,0-1-1 0 0,-1 0 1 0 0,1 0 0 0 0,-2 0 0 0 0,1 1-1 0 0,-1-1 1 0 0,0 0 0 0 0,0 0 0 0 0,-2 3-69 0 0,3-7 16 0 0,-1 0 1 0 0,1 0 0 0 0,0-1-1 0 0,0 1 1 0 0,1 0-1 0 0,-1 0 1 0 0,0 0 0 0 0,1 0-1 0 0,0 0-16 0 0,0-1 19 0 0,-1 1-1 0 0,1 0 1 0 0,-1-1-1 0 0,0 1 1 0 0,1 0-1 0 0,-1 0 1 0 0,0-1 0 0 0,-1 1-1 0 0,1 0 1 0 0,0-1-1 0 0,-1 1-18 0 0,0 3 7 0 0,-1-1 0 0 0,1 0 0 0 0,1 1-1 0 0,-1-1 1 0 0,1 1 0 0 0,0 0 0 0 0,0-1 0 0 0,0 1-1 0 0,1 0-6 0 0,-1-4 14 0 0,0 0 0 0 0,1-1 0 0 0,-1 1 0 0 0,0-1 0 0 0,-1 1-1 0 0,1-1 1 0 0,0 1 0 0 0,0 0 0 0 0,-1-1 0 0 0,1 1 0 0 0,-1-1-1 0 0,0 2-13 0 0,-2 12 47 0 0,5-11-86 0 0,0 0 1 0 0,0-1 0 0 0,0 1 0 0 0,1-1-1 0 0,-1 0 1 0 0,3 3 38 0 0,-4-4 11 0 0,-1-1-1 0 0,0 0 1 0 0,0 0-1 0 0,1 0 1 0 0,-1 0-1 0 0,0 0 1 0 0,0 1-1 0 0,0-1 1 0 0,-1 0-1 0 0,1 0 1 0 0,0 0-1 0 0,0 0 1 0 0,-1 1 0 0 0,1-1-1 0 0,0 0 1 0 0,-1 0-1 0 0,1 0 1 0 0,-1 1-11 0 0,0 0 27 0 0,0 1 0 0 0,0 0 0 0 0,0-1 0 0 0,0 1 0 0 0,1 0 0 0 0,0 0 0 0 0,-1 0 0 0 0,1 1-27 0 0,1 6-73 0 0,-1-9 71 0 0,-1 0 0 0 0,1 1 1 0 0,0-1-1 0 0,0 0 0 0 0,0 1 0 0 0,0-1 1 0 0,1 0-1 0 0,-1 1 0 0 0,0-1 0 0 0,1 0 1 0 0,-1 1-1 0 0,0-1 0 0 0,1 0 0 0 0,0 0 1 0 0,-1 0-1 0 0,1 0 0 0 0,0 1 0 0 0,-1-1 1 0 0,1 0-1 0 0,0 0 0 0 0,0 0 0 0 0,0 0 1 0 0,0-1-1 0 0,1 2 2 0 0,0 6 0 0 0,-1-2-211 0 0,10-8 155 0 0,-10 1-174 0 0,0 1 0 0 0,0-1-1 0 0,-1 1 1 0 0,1-1 0 0 0,0 1 0 0 0,-1-1-1 0 0,1 0 1 0 0,0 1 0 0 0,-1-1 0 0 0,1 0-1 0 0,-1 1 1 0 0,1-1 0 0 0,-1 0 0 0 0,1 0-1 0 0,-1 0 231 0 0,1-1-1091 0 0,-1 0 0 0 0,1 0 1 0 0,-1 0-1 0 0,0 0 0 0 0,1 0 0 0 0,-1 1 0 0 0,0-1 0 0 0,0 0 0 0 0,0 0 0 0 0,-1 0 0 0 0,1 0 0 0 0,-1-1 1091 0 0,-3-10-5837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5:59:16.0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3147 775 8 0 0,'38'9'1803'0'0,"-37"-9"-1677"0"0,-1 0 0 0 0,1 0-1 0 0,-1 1 1 0 0,1-1 0 0 0,-1 0 0 0 0,1 0-1 0 0,-1 0 1 0 0,1 0 0 0 0,-1 0 0 0 0,1 0 0 0 0,-1 0-1 0 0,1 0 1 0 0,-1 0 0 0 0,1 0 0 0 0,-1 0-1 0 0,1-1 1 0 0,-1 1 0 0 0,1 0 0 0 0,-1 0-1 0 0,0 0 1 0 0,1-1 0 0 0,-1 1 0 0 0,1 0 0 0 0,-1 0-1 0 0,1-1 1 0 0,-1 1 0 0 0,0 0 0 0 0,1-1-1 0 0,-1 1 1 0 0,0-1 0 0 0,1 1 0 0 0,-1 0-1 0 0,0-1 1 0 0,0 1 0 0 0,1-1 0 0 0,-1 1 0 0 0,0-1-1 0 0,0 1-125 0 0,3-3 406 0 0,4-1 4394 0 0,7-35-1950 0 0,-12 36-2473 0 0,-1 0 1 0 0,-1 0-1 0 0,1 0 1 0 0,0-1-1 0 0,-1 1 1 0 0,0 0 0 0 0,1 0-1 0 0,-1-1 1 0 0,-1-2-378 0 0,2-23 572 0 0,0-3-238 0 0,-1 25-178 0 0,0 0 1 0 0,0 1-1 0 0,0-1 0 0 0,1 0 1 0 0,0 0-1 0 0,1 0 0 0 0,0-2-156 0 0,-2 8 10 0 0,1 0 0 0 0,-1 0 1 0 0,0-1-1 0 0,0 1 0 0 0,0 0 0 0 0,0 0 0 0 0,0-1 0 0 0,0 1 0 0 0,0 0 0 0 0,0 0 0 0 0,0-1 0 0 0,-1 1 1 0 0,1 0-11 0 0,-1-14 187 0 0,2 2-57 0 0,0 8-66 0 0,-1 0 1 0 0,1 0-1 0 0,0-1 1 0 0,0 1-1 0 0,1 0 1 0 0,-1 1-1 0 0,2-3-64 0 0,-3 5 32 0 0,1 0-1 0 0,-1-1 1 0 0,0 1-1 0 0,0 0 1 0 0,0 0-1 0 0,0 0 1 0 0,-1 0-1 0 0,1 0 0 0 0,0 0 1 0 0,-1 0-1 0 0,1 0 1 0 0,-1 0-1 0 0,0-1-31 0 0,-1 0 37 0 0,2 0 1 0 0,-1 0-1 0 0,0 0 0 0 0,1-1 0 0 0,-1 1 1 0 0,1 0-1 0 0,0-3-37 0 0,2-7 55 0 0,-1 9-48 0 0,-1 1 1 0 0,1-1-1 0 0,-1 1 0 0 0,1-1 1 0 0,-1 1-1 0 0,0-1 1 0 0,0 1-1 0 0,-1-1 0 0 0,1 1 1 0 0,-1-1-1 0 0,0 1 0 0 0,0-1 1 0 0,-1-1-8 0 0,1 0 21 0 0,0 1 1 0 0,0 0-1 0 0,0-1 0 0 0,1 1 1 0 0,-1-1-1 0 0,1 1 1 0 0,0-1-1 0 0,0 1 1 0 0,1-1-1 0 0,-1 1 0 0 0,1-1 1 0 0,1-2-22 0 0,0-3 0 0 0,-3-15 175 0 0,-1 11-95 0 0,-4-3-48 0 0,5 16-31 0 0,0-1 1 0 0,0 1 0 0 0,1-1-1 0 0,-1 1 1 0 0,0-1 0 0 0,1 0-1 0 0,-1 1 1 0 0,1-1 0 0 0,0 1-1 0 0,-1-1 1 0 0,1 0 0 0 0,0-1-2 0 0,7-11 110 0 0,-1-2-163 0 0,5-72 49 0 0,-10 78 25 0 0,0 0 0 0 0,1 0 0 0 0,-1 0 0 0 0,2 0 0 0 0,2-7-21 0 0,-5 16 1 0 0,0 0-1 0 0,1 0 1 0 0,-1 0-1 0 0,0 0 1 0 0,0 0-1 0 0,0 0 0 0 0,0 0 1 0 0,0 0-1 0 0,0 0 1 0 0,0 0-1 0 0,0 0 1 0 0,0 0-1 0 0,-1 0 0 0 0,1 0 1 0 0,0 0-1 0 0,-1 0 1 0 0,1 0-1 0 0,-1 0 0 0 0,1 1 2 0 0,0-1-1 0 0,0 1 1 0 0,-1 0-1 0 0,1-1 1 0 0,0 1-1 0 0,0-1 1 0 0,0 1-1 0 0,0-1 1 0 0,-1 1-1 0 0,1 0 1 0 0,0-1-1 0 0,0 1 1 0 0,0-1-1 0 0,0 1 1 0 0,0-1-1 0 0,0 1 1 0 0,0 0-1 0 0,0-1 1 0 0,1 1-1 0 0,-1-1 1 0 0,0 1-1 0 0,0-1 1 0 0,0 1-1 0 0,0 0 1 0 0,1-1-2 0 0,-2 1 0 0 0,1 0 0 0 0,0 0 0 0 0,0 0 0 0 0,0 0 1 0 0,0 0-1 0 0,0 0 0 0 0,0 0 0 0 0,0 0 0 0 0,0 0 1 0 0,-1 0-1 0 0,1 0 0 0 0,0 0 0 0 0,0 0 0 0 0,0 0 0 0 0,0 0 1 0 0,0-1-1 0 0,0 1 0 0 0,0 0 0 0 0,0 0 0 0 0,0 0 0 0 0,0 0 1 0 0,0 0-1 0 0,-1 0 0 0 0,1 0 0 0 0,0 0 0 0 0,0 0 0 0 0,0 0 1 0 0,0-1-1 0 0,0 1 0 0 0,0 0 0 0 0,0 0 0 0 0,0 0 0 0 0,0 0 1 0 0,0 0-1 0 0,0 0 0 0 0,0 0 0 0 0,0-1 0 0 0,0 1 0 0 0,0 0 1 0 0,0 0-1 0 0,0 0 0 0 0,0 0 0 0 0,0 0 0 0 0,0 0 0 0 0,0 0 1 0 0,0 0-1 0 0,0-1 0 0 0,0 1 0 0 0,0 0 0 0 0,1 0 0 0 0,-1 0 1 0 0,0 0-1 0 0,0 0 0 0 0,0 0 0 0 0,0 0 0 0 0,0 0 0 0 0,0 0 1 0 0,0 0-1 0 0,0 0 1 0 0,0 0 1 0 0,0 0-1 0 0,1 0 1 0 0,-1 0-1 0 0,0 0 1 0 0,0 0-1 0 0,0 0 1 0 0,0 0-1 0 0,0 0 1 0 0,0 0-1 0 0,0 0 1 0 0,0 0-1 0 0,0 0 1 0 0,1 0-1 0 0,-1 0 1 0 0,0 0-1 0 0,0 0 1 0 0,0 0-1 0 0,0 0 1 0 0,0 0 0 0 0,0 0-1 0 0,0 0 1 0 0,0 0-1 0 0,0 0 1 0 0,0 1-1 0 0,0-1 1 0 0,0 0-1 0 0,0 0 1 0 0,0 0-1 0 0,1 0 1 0 0,-1 0-1 0 0,0 0 1 0 0,0 0-1 0 0,0 0 1 0 0,0 0-1 0 0,0 0 1 0 0,0 1-1 0 0,0-1 1 0 0,0 0-1 0 0,0 0 1 0 0,0 0-1 0 0,0 0 1 0 0,0 0-1 0 0,0 0 1 0 0,0 0 0 0 0,0 0-1 0 0,0 1 1 0 0,-1-1-2 0 0,1 0-51 0 0,0-1 1 0 0,0 1-1 0 0,-1 0 1 0 0,1 0 0 0 0,0 0-1 0 0,-1 0 1 0 0,1 0 0 0 0,0 0-1 0 0,0 0 1 0 0,-1 0-1 0 0,1 0 1 0 0,0 0 0 0 0,-1 0-1 0 0,1 1 1 0 0,0-1 0 0 0,0 0-1 0 0,-1 0 1 0 0,1 0 0 0 0,0 0-1 0 0,0 0 1 0 0,-1 0-1 0 0,1 1 1 0 0,0-1 0 0 0,0 0-1 0 0,-1 0 1 0 0,1 0 0 0 0,0 1-1 0 0,0-1 1 0 0,0 0 0 0 0,0 0-1 0 0,-1 1 1 0 0,1-1 50 0 0,5 6-9047 0 0,0-4 4054 0 0,-6-4-1483 0 0</inkml:trace>
  <inkml:trace contextRef="#ctx0" brushRef="#br0" timeOffset="4846.759">5115 2995 8 0 0,'0'0'29'0'0,"1"1"0"0"0,-1-1 0 0 0,1 1 0 0 0,-1-1 0 0 0,0 0 0 0 0,1 1 0 0 0,-1-1 0 0 0,1 0 0 0 0,-1 1 0 0 0,1-1 0 0 0,-1 0 0 0 0,1 0 0 0 0,-1 1 0 0 0,1-1 0 0 0,-1 0-1 0 0,1 0 1 0 0,-1 0 0 0 0,1 0 0 0 0,-1 0 0 0 0,1 1 0 0 0,0-1 0 0 0,-1 0 0 0 0,1 0 0 0 0,-1-1 0 0 0,1 1-29 0 0,-1 0 32 0 0,1 0 0 0 0,-1 0 0 0 0,0 0 0 0 0,0 0 0 0 0,0 0 0 0 0,1 0 0 0 0,-1 0 0 0 0,0 0 0 0 0,0 0 0 0 0,0 0 0 0 0,1 0 0 0 0,-1 0 0 0 0,0 0 0 0 0,0 0 0 0 0,0 0 0 0 0,1 0 0 0 0,-1 0 0 0 0,0 0 0 0 0,0 0 0 0 0,0 0 0 0 0,1 1-1 0 0,-1-1 1 0 0,0 0 0 0 0,0 0 0 0 0,0 0 0 0 0,0 0 0 0 0,0 0 0 0 0,1 0 0 0 0,-1 1 0 0 0,0-1 0 0 0,0 0 0 0 0,0 0 0 0 0,0 0 0 0 0,0 0 0 0 0,0 1-32 0 0,1 7 986 0 0,3-11-405 0 0,10-10 1321 0 0,-13 13-1055 0 0,0-5 4263 0 0,7 13-2459 0 0,-3-4-660 0 0,12-5-1229 0 0,-15 1-511 0 0,0 0 0 0 0,0 0 0 0 0,0 0 0 0 0,0 0 0 0 0,0 0 0 0 0,1 1 0 0 0,-1-1 1 0 0,0 1-1 0 0,0 0 0 0 0,0-1 0 0 0,0 1 0 0 0,0 0 0 0 0,-1 0 0 0 0,2 1-251 0 0,0-1 78 0 0,0 1 1 0 0,0-1-1 0 0,0 1 1 0 0,0-1-1 0 0,0 0 1 0 0,0 0-1 0 0,0-1 0 0 0,0 1 1 0 0,1-1-1 0 0,-1 1 1 0 0,0-1-1 0 0,0 0 0 0 0,1 0 1 0 0,-1-1-79 0 0,7 0 238 0 0,0 1 1 0 0,1 0-1 0 0,-1 0 0 0 0,8 2-238 0 0,8-1 546 0 0,11 2 362 0 0,-23-1-851 0 0,0-1-1 0 0,0-1 1 0 0,1 0-1 0 0,-1-1 1 0 0,0-1-1 0 0,0 0 1 0 0,7-2-57 0 0,12-2-4 0 0,0 7-66 0 0,-15 1 73 0 0,-13-1 0 0 0,-1-1-1 0 0,0 1 1 0 0,1 0-1 0 0,-1 0 1 0 0,0 0-1 0 0,1 1 1 0 0,-1 0-1 0 0,0-1 1 0 0,0 1-1 0 0,2 2-2 0 0,-3-2 37 0 0,1 0 0 0 0,0 0 0 0 0,0 0 0 0 0,0 0 0 0 0,0-1 0 0 0,0 0 0 0 0,0 0 0 0 0,1 0 0 0 0,-1 0 0 0 0,3-1-37 0 0,13-3-20 0 0,-18 2 27 0 0,1 0-1 0 0,0 0 1 0 0,0 1-1 0 0,-1-1 1 0 0,1 1-1 0 0,0 0 1 0 0,0 0-1 0 0,1 0-6 0 0,0 1-11 0 0,-2 0-15 0 0,0 0 0 0 0,-1 0 0 0 0,1-1 0 0 0,-1 1 0 0 0,1-1 0 0 0,0 1 0 0 0,0-1 0 0 0,-1 0 0 0 0,1 0 0 0 0,0 1 0 0 0,0-1 0 0 0,-1 0 1 0 0,1-1-1 0 0,0 1 0 0 0,0 0 0 0 0,-1 0 0 0 0,1-1 0 0 0,0 1 0 0 0,-1-1 0 0 0,1 0 0 0 0,0 1 0 0 0,-1-1 0 0 0,1 0 26 0 0,-2 1-14 0 0,0 0 0 0 0,0 0 0 0 0,1 0 0 0 0,-1 0 0 0 0,0 0 0 0 0,0 0 1 0 0,0 0-1 0 0,1 0 0 0 0,-1 0 0 0 0,0 0 0 0 0,0 0 0 0 0,1 0 0 0 0,-1 0 0 0 0,0 0 0 0 0,0 0 0 0 0,0 0 0 0 0,1 0 0 0 0,-1 0 0 0 0,0 0 0 0 0,0 0 0 0 0,0 0 0 0 0,1 0 0 0 0,-1 1 1 0 0,0-1-1 0 0,0 0 0 0 0,0 0 0 0 0,1 0 0 0 0,-1 0 0 0 0,0 0 0 0 0,0 1 0 0 0,0-1 0 0 0,0 0 0 0 0,0 0 0 0 0,0 0 0 0 0,1 1 0 0 0,-1-1 0 0 0,0 0 0 0 0,0 0 0 0 0,0 0 0 0 0,0 1 1 0 0,0-1-1 0 0,0 0 0 0 0,0 0 0 0 0,0 1 0 0 0,0-1 0 0 0,0 0 0 0 0,0 0 0 0 0,0 1 14 0 0,0 4-4550 0 0,-3-4-8205 0 0,-4-8 7060 0 0</inkml:trace>
  <inkml:trace contextRef="#ctx0" brushRef="#br0" timeOffset="6158.929">3176 4833 8 0 0,'3'0'122'0'0,"-1"0"0"0"0,0 0 0 0 0,1-1 0 0 0,-1 1 0 0 0,0-1 0 0 0,0 1 0 0 0,1-1 0 0 0,-1 0 0 0 0,1-1-122 0 0,-2 2 33 0 0,-1 0 1 0 0,0 0-1 0 0,0 0 0 0 0,0-1 1 0 0,0 1-1 0 0,0 0 0 0 0,0 0 1 0 0,0 0-1 0 0,0 0 0 0 0,1 0 0 0 0,-1 0 1 0 0,0 0-1 0 0,0-1 0 0 0,0 1 1 0 0,0 0-1 0 0,0 0 0 0 0,1 0 1 0 0,-1 0-1 0 0,0 0 0 0 0,0 0 1 0 0,0 0-1 0 0,0 0 0 0 0,1 0 1 0 0,-1 0-1 0 0,0 0 0 0 0,0 0 1 0 0,0 0-1 0 0,0 0 0 0 0,1 0 0 0 0,-1 0 1 0 0,0 0-1 0 0,0 0 0 0 0,0 0 1 0 0,0 0-1 0 0,1 0 0 0 0,-1 0 1 0 0,0 0-1 0 0,0 0 0 0 0,0 0 1 0 0,0 1-1 0 0,0-1 0 0 0,1 0 1 0 0,-1 0-1 0 0,0 0 0 0 0,0 0 0 0 0,0 0 1 0 0,0 0-1 0 0,0 0 0 0 0,0 1 1 0 0,0-1-1 0 0,1 0 0 0 0,-1 0 1 0 0,0 0-1 0 0,0 0 0 0 0,0 1 1 0 0,0-1-1 0 0,0 0 0 0 0,0 0 1 0 0,0 0-1 0 0,0 0 0 0 0,0 1 1 0 0,0-1-1 0 0,0 0 0 0 0,0 0 0 0 0,0 0 1 0 0,0 0-1 0 0,0 1 0 0 0,0-1 1 0 0,0 0-34 0 0,-1 3 467 0 0,7-5 810 0 0,-1 32 2755 0 0,-6-8-1104 0 0,0-16-2489 0 0,1 0 0 0 0,0 0 0 0 0,0 0 0 0 0,0-1 0 0 0,1 1 0 0 0,0 0 1 0 0,0 0-1 0 0,0-1 0 0 0,1 4-439 0 0,-4 5 381 0 0,3-7 41 0 0,1 0 0 0 0,0-1-1 0 0,0 1 1 0 0,0-1 0 0 0,2 2-422 0 0,-4-4 120 0 0,1-1 1 0 0,0 0 0 0 0,-1 1 0 0 0,0-1 0 0 0,0 1-1 0 0,0-1 1 0 0,0 0 0 0 0,0 1 0 0 0,-1 2-121 0 0,-1 23 465 0 0,-3 15 180 0 0,5-33-574 0 0,0-8-61 0 0,0-1-1 0 0,0 1 0 0 0,0-1 0 0 0,0 1 0 0 0,0-1 1 0 0,1 0-1 0 0,-1 1 0 0 0,1-1 0 0 0,0 1 0 0 0,0-1 1 0 0,0 0-1 0 0,0 1-9 0 0,2 6 28 0 0,0 1 0 0 0,0-1 0 0 0,-1 1 1 0 0,-1-1-1 0 0,0 1 0 0 0,0 0 0 0 0,-1 1-28 0 0,7 44 503 0 0,-7-50-497 0 0,1 0 0 0 0,-1 0 0 0 0,0 0 1 0 0,0 0-1 0 0,-1 0 0 0 0,0 5-6 0 0,-1 20-1 0 0,0-9 5 0 0,1-19 6 0 0,1 1 0 0 0,-1-1 0 0 0,1 1-1 0 0,0-1 1 0 0,0 1 0 0 0,0-1 0 0 0,0 1 0 0 0,0-1-1 0 0,0 0 1 0 0,1 1 0 0 0,-1-1 0 0 0,1 1 0 0 0,0-1-1 0 0,0 2-9 0 0,12 31 175 0 0,-10-27-167 0 0,-3-3-3 0 0,0 0-1 0 0,1-1 1 0 0,-2 1 0 0 0,1 0-1 0 0,0-1 1 0 0,-1 1 0 0 0,0-1-1 0 0,0 1 1 0 0,-1 2-5 0 0,-1 5-26 0 0,0-5-359 0 0,3-7 352 0 0,0 0 0 0 0,0 0 1 0 0,0 0-1 0 0,0 0 0 0 0,0 1 0 0 0,-1-1 1 0 0,1 0-1 0 0,0 0 0 0 0,0 0 0 0 0,0 1 1 0 0,0-1-1 0 0,0 0 0 0 0,0 0 0 0 0,0 0 1 0 0,0 0-1 0 0,0 1 0 0 0,0-1 0 0 0,0 0 0 0 0,0 0 1 0 0,0 0-1 0 0,0 1 0 0 0,0-1 0 0 0,0 0 1 0 0,0 0-1 0 0,0 0 0 0 0,1 1 0 0 0,-1-1 1 0 0,0 0-1 0 0,0 0 0 0 0,0 0 0 0 0,0 0 1 0 0,0 1-1 0 0,0-1 0 0 0,0 0 0 0 0,1 0 0 0 0,-1 0 1 0 0,0 0-1 0 0,0 0 0 0 0,0 0 0 0 0,0 0 1 0 0,0 1-1 0 0,1-1 0 0 0,-1 0 0 0 0,0 0 1 0 0,0 0-1 0 0,0 0 0 0 0,1 0 0 0 0,-1 0 33 0 0,-3 5-3874 0 0,3-5 3678 0 0,0 0 1 0 0,0 0-1 0 0,-1 0 1 0 0,1 0-1 0 0,0 0 1 0 0,0 1 0 0 0,0-1-1 0 0,0 0 1 0 0,-1 0-1 0 0,1 0 1 0 0,0 0-1 0 0,0 0 1 0 0,0 0 0 0 0,0 1-1 0 0,0-1 1 0 0,-1 0-1 0 0,1 0 1 0 0,0 0 0 0 0,0 0-1 0 0,0 1 1 0 0,0-1-1 0 0,0 0 1 0 0,0 0-1 0 0,0 0 1 0 0,0 1 0 0 0,0-1-1 0 0,0 0 1 0 0,0 0-1 0 0,0 0 1 0 0,0 0-1 0 0,0 1 1 0 0,0-1 0 0 0,0 0-1 0 0,0 0 1 0 0,0 0-1 0 0,0 1 1 0 0,0-1 0 0 0,0 0-1 0 0,0 0 1 0 0,0 0-1 0 0,0 1 1 0 0,0-1-1 0 0,0 0 1 0 0,1 0 0 0 0,-1 0-1 0 0,0 0 196 0 0,2-1-3882 0 0,-4-2 588 0 0</inkml:trace>
  <inkml:trace contextRef="#ctx0" brushRef="#br0" timeOffset="7878.835">1 2977 648 0 0,'0'1'65'0'0,"0"0"-1"0"0,0 0 0 0 0,0 0 1 0 0,0 0-1 0 0,0 0 1 0 0,0 0-1 0 0,0 0 1 0 0,0 0-1 0 0,1 0 0 0 0,-1 0 1 0 0,0 0-1 0 0,1 0 1 0 0,-1 0-1 0 0,0 0 0 0 0,1-1 1 0 0,-1 1-1 0 0,1 0 1 0 0,0 0-1 0 0,-1 0 1 0 0,1 0-1 0 0,0-1 0 0 0,-1 1 1 0 0,1 0-1 0 0,0-1 1 0 0,0 1-1 0 0,0 0 1 0 0,0-1-65 0 0,0 1 24 0 0,0 0 0 0 0,0 0 0 0 0,0 0 0 0 0,1-1 1 0 0,-1 1-1 0 0,0 0 0 0 0,1-1 0 0 0,-1 1 0 0 0,0-1 1 0 0,1 0-1 0 0,-1 1 0 0 0,0-1 0 0 0,1 0 0 0 0,-1 0 1 0 0,1 0-1 0 0,-1 0 0 0 0,1 0 0 0 0,-1 0-24 0 0,20-7 249 0 0,-17 5-65 0 0,0 0-1 0 0,0 1 0 0 0,0-1 0 0 0,0 1 0 0 0,0 0 0 0 0,0 1 0 0 0,0-1 0 0 0,0 1 0 0 0,1 0 0 0 0,-1 0 0 0 0,0 0 0 0 0,3 1-183 0 0,-1-1 698 0 0,-1 0 0 0 0,1 0 1 0 0,0-1-1 0 0,-1 1 0 0 0,1-1 0 0 0,1-1-698 0 0,-2 1 556 0 0,-1 0 1 0 0,1 0 0 0 0,-1 1-1 0 0,1-1 1 0 0,-1 1-1 0 0,1 0 1 0 0,0 1-1 0 0,-1-1 1 0 0,1 1-1 0 0,0 0-556 0 0,-1-1 255 0 0,1 0 0 0 0,-1 1 0 0 0,1-1 0 0 0,-1-1 0 0 0,1 1 0 0 0,-1-1 0 0 0,4 0-255 0 0,22-3 428 0 0,0 2-110 0 0,-22 1-208 0 0,-1 1 1 0 0,1-1 0 0 0,-1 2 0 0 0,1-1 0 0 0,0 1 0 0 0,1 0-111 0 0,91 16 2411 0 0,-95-17-2356 0 0,-1 1 1 0 0,1-2 0 0 0,-1 1-1 0 0,1 0 1 0 0,-1-1 0 0 0,0 0-1 0 0,1 0 1 0 0,0-1-56 0 0,28-3 107 0 0,17 1 315 0 0,-37 2-160 0 0,1 1 0 0 0,-1 0 1 0 0,0 1-1 0 0,8 2-262 0 0,35 0 363 0 0,-54-1-331 0 0,0-1 0 0 0,1 0 0 0 0,-1-1 0 0 0,0 1 1 0 0,1 0-1 0 0,-1-1 0 0 0,0 1 0 0 0,1-1 1 0 0,0 0-33 0 0,-2 1 4 0 0,1-1 1 0 0,-1 1 0 0 0,1-1-1 0 0,-1 1 1 0 0,1 0 0 0 0,-1 0-1 0 0,1-1 1 0 0,-1 1 0 0 0,1 0-1 0 0,0 1 1 0 0,-1-1 0 0 0,1 0-1 0 0,-1 0-4 0 0,10 3-33 0 0,-11-3 40 0 0,1 0 1 0 0,0 0 0 0 0,0 1-1 0 0,0-1 1 0 0,0 0-1 0 0,0 0 1 0 0,-1 1 0 0 0,1-1-1 0 0,0 1 1 0 0,0-1-1 0 0,0 1 1 0 0,-1-1 0 0 0,1 1-1 0 0,0-1 1 0 0,-1 1-1 0 0,1 0-7 0 0,4 1 35 0 0,0-1 0 0 0,0 0 0 0 0,0 0 0 0 0,0 0 0 0 0,1-1 0 0 0,-1 1 0 0 0,0-1 0 0 0,2-1-35 0 0,13-7 54 0 0,-4 1-36 0 0,0-3-1022 0 0,-16 10 792 0 0,1 1 0 0 0,-1-1 1 0 0,0 1-1 0 0,0 0 0 0 0,0-1 0 0 0,0 1 0 0 0,0-1 0 0 0,1 1 0 0 0,-1 0 1 0 0,0-1-1 0 0,0 1 0 0 0,0 0 0 0 0,-1-1 0 0 0,1 1 0 0 0,0-1 0 0 0,0 1 1 0 0,0 0-1 0 0,0-1 0 0 0,-1 1 0 0 0,1-1 0 0 0,0 1 212 0 0,-3 4-11604 0 0,-4-5 5183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5:59:47.2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4699 745 8 0 0,'1'0'102'0'0,"1"1"0"0"0,0-1 0 0 0,0 0 0 0 0,-1 1 0 0 0,1-1 0 0 0,0 1 1 0 0,-1-1-1 0 0,1 1 0 0 0,-1 0 0 0 0,1 0 0 0 0,-1 0 0 0 0,1-1 0 0 0,-1 2 0 0 0,1-1-102 0 0,11 5 2148 0 0,-3-3 9468 0 0,-7-2-10505 0 0,-6-5-239 0 0,2 2-780 0 0,0 1 1 0 0,0 0 0 0 0,0-1-1 0 0,0 1 1 0 0,1-1-1 0 0,-1 1 1 0 0,0-1 0 0 0,1 1-1 0 0,-1-1 1 0 0,1 0-1 0 0,0 1 1 0 0,-1-1 0 0 0,1 0-1 0 0,0 1 1 0 0,0-1-1 0 0,0 0-92 0 0,1-8 341 0 0,0 0-1 0 0,-1 1 0 0 0,0-1 1 0 0,0 0-1 0 0,-1 0 0 0 0,0 1 1 0 0,-1-1-341 0 0,0 0 114 0 0,1-1 0 0 0,0 1 0 0 0,1-1-1 0 0,0 1 1 0 0,0-1 0 0 0,2-6-114 0 0,0 0 54 0 0,-1 0 0 0 0,0 0 0 0 0,-2-5-54 0 0,2-22 125 0 0,-1 23-16 0 0,-1 1 1 0 0,-4-21-110 0 0,3 28 50 0 0,0 0 1 0 0,1-1 0 0 0,1 1 0 0 0,0-1 0 0 0,1 1 0 0 0,0-1 0 0 0,2-9-51 0 0,-1 17 18 0 0,-1 0 0 0 0,1 0 0 0 0,-2 0 1 0 0,1 0-1 0 0,-1 0 0 0 0,1 0 0 0 0,-2 0 0 0 0,1 0 1 0 0,-1 0-1 0 0,0 1 0 0 0,0-1 0 0 0,0 0 0 0 0,-1 0 1 0 0,0-1-19 0 0,-16-30 588 0 0,14 31-452 0 0,3 5-8 0 0,4 1-219 0 0,-3 0 97 0 0,0 1 0 0 0,0-1 0 0 0,0 0 0 0 0,0 0 0 0 0,1 0 0 0 0,-1 1 0 0 0,0-1 0 0 0,0 0 0 0 0,0 0 0 0 0,0 0 0 0 0,0 1 0 0 0,0-1 0 0 0,0 0 0 0 0,0 0 0 0 0,0 0 0 0 0,0 1 0 0 0,0-1 0 0 0,0 0 0 0 0,0 0 0 0 0,0 1 0 0 0,0-1 0 0 0,0 0 0 0 0,0 0 0 0 0,0 0 0 0 0,-1 1 0 0 0,1-1 0 0 0,0 0 0 0 0,0 0 0 0 0,0 0 0 0 0,0 1 0 0 0,0-1 0 0 0,0 0 0 0 0,-1 0 0 0 0,1 0 0 0 0,0 0 0 0 0,0 0 0 0 0,0 1 0 0 0,0-1 0 0 0,-1 0 0 0 0,1 0 0 0 0,0 0 0 0 0,0 0 0 0 0,0 0 0 0 0,-1 0 0 0 0,1 0 0 0 0,0 0 0 0 0,0 0-1 0 0,0 0 1 0 0,-1 0-6 0 0,1 1-10 0 0,0-1-1 0 0,0 0 0 0 0,0 0 0 0 0,0 0 0 0 0,0 0 1 0 0,0 0-1 0 0,0 0 0 0 0,0 0 0 0 0,0 0 1 0 0,0 1-1 0 0,0-1 0 0 0,0 0 0 0 0,0 0 0 0 0,0 0 1 0 0,0 0-1 0 0,0 0 0 0 0,0 0 0 0 0,0 0 0 0 0,0 1 1 0 0,0-1-1 0 0,0 0 0 0 0,0 0 0 0 0,0 0 0 0 0,0 0 1 0 0,0 0-1 0 0,0 0 0 0 0,0 0 0 0 0,0 0 1 0 0,0 0-1 0 0,-1 0 0 0 0,1 0 0 0 0,0 1 0 0 0,0-1 1 0 0,0 0-1 0 0,0 0 0 0 0,0 0 0 0 0,0 0 0 0 0,0 0 1 0 0,0 0-1 0 0,0 0 0 0 0,-1 0 0 0 0,1 0 0 0 0,0 0 1 0 0,0 0-1 0 0,0 0 0 0 0,0 0 0 0 0,0 0 0 0 0,0 0 1 0 0,0 0-1 0 0,-1 0 0 0 0,1 0 0 0 0,0 0 1 0 0,0 0-1 0 0,0 0 0 0 0,0 0 11 0 0,-8 1-1406 0 0,8 4-1922 0 0,0-5 2857 0 0,0 1 1 0 0,0-1-1 0 0,0 1 0 0 0,1-1 0 0 0,-1 1 1 0 0,0-1-1 0 0,0 1 0 0 0,0-1 1 0 0,0 1-1 0 0,0-1 0 0 0,0 1 0 0 0,0-1 1 0 0,0 1-1 0 0,0-1 0 0 0,0 1 0 0 0,-1-1 1 0 0,1 1-1 0 0,0-1 0 0 0,0 0 0 0 0,0 1 1 0 0,-1-1-1 0 0,1 1 0 0 0,0-1 0 0 0,0 1 1 0 0,-1-1-1 0 0,1 0 0 0 0,0 1 0 0 0,-1-1 1 0 0,1 0 470 0 0,-3 6-4892 0 0</inkml:trace>
  <inkml:trace contextRef="#ctx0" brushRef="#br0" timeOffset="6760.109">4627 27 208 0 0,'39'6'4164'0'0,"-39"-6"-4117"0"0,0 0 0 0 0,0 0 1 0 0,0 0-1 0 0,0 0 1 0 0,0 0-1 0 0,0 0 1 0 0,0 0-1 0 0,-1 0 1 0 0,1 0-1 0 0,0 0 0 0 0,0 0 1 0 0,0 0-1 0 0,0 0 1 0 0,0 0-1 0 0,0 0 1 0 0,0 0-1 0 0,0 0 0 0 0,-1 0 1 0 0,1 0-1 0 0,0 1 1 0 0,0-1-1 0 0,0 0 1 0 0,0 0-1 0 0,0 0 1 0 0,0 0-1 0 0,0 0 0 0 0,0 0 1 0 0,0 0-1 0 0,0 0 1 0 0,0 1-1 0 0,0-1 1 0 0,0 0-1 0 0,0 0 1 0 0,0 0-1 0 0,0 0 0 0 0,0 0 1 0 0,0 0-1 0 0,0 0 1 0 0,0 1-1 0 0,0-1 1 0 0,0 0-1 0 0,0 0 0 0 0,0 0 1 0 0,0 0-1 0 0,0 0 1 0 0,0 0-1 0 0,0 0 1 0 0,0 1-48 0 0,4 7 1008 0 0,6 5 2013 0 0,-10-13-2931 0 0,0 0-1 0 0,1 0 0 0 0,-1 0 0 0 0,0 0 1 0 0,0 0-1 0 0,1 0 0 0 0,-1 0 0 0 0,0 0 1 0 0,0 0-1 0 0,1 0 0 0 0,-1 0 1 0 0,0 0-1 0 0,0 0 0 0 0,0 0 0 0 0,1 0 1 0 0,-1 0-1 0 0,0 1 0 0 0,0-1 0 0 0,0 0 1 0 0,1 0-1 0 0,-1 0 0 0 0,0 0 0 0 0,0 1 1 0 0,0-1-1 0 0,0 0 0 0 0,0 0 1 0 0,1 0-1 0 0,-1 1 0 0 0,0-1 0 0 0,0 0 1 0 0,0 0-1 0 0,0 0 0 0 0,0 1 0 0 0,0-1 1 0 0,0 0-1 0 0,0 0 0 0 0,0 1 1 0 0,0-1-1 0 0,0 0 0 0 0,0 0-89 0 0,-3 13 2343 0 0,-12 13 396 0 0,15-26-2695 0 0,-5 9 451 0 0,0 0 1 0 0,1-1 0 0 0,0 2-1 0 0,0 1-495 0 0,1-3 147 0 0,0 0-1 0 0,0-1 1 0 0,-1 1-1 0 0,0-1 0 0 0,0 0 1 0 0,0 0-1 0 0,-2 1-146 0 0,-15 16 182 0 0,2 1 0 0 0,0 0 0 0 0,2 2 0 0 0,-2 4-182 0 0,-59 113 66 0 0,44-81-151 0 0,8-24-768 0 0,22-36 250 0 0,5-8-1135 0 0,8-9-2460 0 0,6-8-1288 0 0,-14 19 4815 0 0,1 0-1 0 0,-1 0 1 0 0,1 1 0 0 0,0-1 0 0 0,0 1 0 0 0,0 0 0 0 0,2-3 671 0 0,18-10-3896 0 0,-21 12 3718 0 0,1 1-1 0 0,-1 0 1 0 0,0 0-1 0 0,1-1 1 0 0,-1 1 0 0 0,0-1-1 0 0,0 1 1 0 0,-1-1-1 0 0,1 0 179 0 0,-1 3-5 0 0</inkml:trace>
  <inkml:trace contextRef="#ctx0" brushRef="#br0" timeOffset="7103.694">4641 11 1488 0 0,'-5'-2'6018'0'0,"17"-2"-2883"0"0,-10 3-2749 0 0,1 0 0 0 0,-1 0 1 0 0,1 1-1 0 0,-1-1 0 0 0,1 1 1 0 0,-1 0-1 0 0,1-1 0 0 0,0 1 0 0 0,-1 1 1 0 0,1-1-1 0 0,-1 0 0 0 0,1 1 0 0 0,-1-1 1 0 0,1 1-1 0 0,-1-1 0 0 0,1 1 0 0 0,-1 0 1 0 0,1 0-1 0 0,-1 1-386 0 0,49 25 3606 0 0,17 21-1389 0 0,27 25-2217 0 0,10 8-7461 0 0,-74-57-3413 0 0,-24-15 5446 0 0</inkml:trace>
  <inkml:trace contextRef="#ctx0" brushRef="#br0" timeOffset="4147.742">4700 7408 48 0 0,'10'-6'1855'0'0,"-10"5"-1790"0"0,0 1-1 0 0,0-1 1 0 0,0 1-1 0 0,0 0 1 0 0,0-1-1 0 0,0 1 1 0 0,0 0-1 0 0,0-1 1 0 0,0 1-1 0 0,0 0 0 0 0,0-1 1 0 0,0 1-1 0 0,0 0 1 0 0,1-1-1 0 0,-1 1 1 0 0,0 0-1 0 0,0-1 1 0 0,1 1-1 0 0,-1 0 1 0 0,0 0-1 0 0,0-1 1 0 0,1 1-1 0 0,-1 0 1 0 0,0 0-1 0 0,0-1 1 0 0,1 1-1 0 0,-1 0 1 0 0,0 0-1 0 0,1 0 1 0 0,-1 0-1 0 0,0-1 1 0 0,1 1-1 0 0,-1 0 1 0 0,1 0-1 0 0,-1 0 1 0 0,0 0-1 0 0,1 0 1 0 0,-1 0-1 0 0,0 0 1 0 0,1 0-65 0 0,3 2 5078 0 0,3-3-1786 0 0,-8 1-3262 0 0,1 0 0 0 0,0 0-1 0 0,0 0 1 0 0,0 0 0 0 0,0 0-1 0 0,0 0 1 0 0,0 0 0 0 0,0 0-1 0 0,0 0 1 0 0,-1 0-1 0 0,1 0 1 0 0,0 0 0 0 0,0 0-1 0 0,0 0 1 0 0,0 0 0 0 0,0 0-1 0 0,0 0 1 0 0,0 0 0 0 0,0 0-1 0 0,-1 1 1 0 0,1-1 0 0 0,0 0-1 0 0,0 0 1 0 0,0 0 0 0 0,0 0-1 0 0,0 0 1 0 0,0 0 0 0 0,0 0-1 0 0,0 0 1 0 0,0 0 0 0 0,0 1-1 0 0,0-1 1 0 0,0 0 0 0 0,0 0-1 0 0,0 0 1 0 0,0 0 0 0 0,0 0-1 0 0,0 0 1 0 0,0 0-1 0 0,0 1 1 0 0,0-1 0 0 0,0 0-1 0 0,0 0 1 0 0,0 0 0 0 0,0 0-1 0 0,0 0 1 0 0,0 0 0 0 0,0 0-1 0 0,0 0 1 0 0,0 1 0 0 0,0-1-1 0 0,0 0 1 0 0,0 0 0 0 0,0 0-1 0 0,0 0 1 0 0,0 0 0 0 0,0 0-1 0 0,0 0 1 0 0,1 0 0 0 0,-1 0-1 0 0,0 0 1 0 0,0 1 0 0 0,0-1-1 0 0,0 0 1 0 0,0 0 0 0 0,0 0-1 0 0,0 0 1 0 0,0 0-30 0 0,0 0 28 0 0,0 0 0 0 0,0 0 0 0 0,-1 0 0 0 0,1 0 0 0 0,0 1 1 0 0,0-1-1 0 0,-1 0 0 0 0,1 0 0 0 0,0 0 0 0 0,0 1 0 0 0,-1-1 0 0 0,1 0 0 0 0,0 0 1 0 0,0 1-1 0 0,0-1 0 0 0,-1 0 0 0 0,1 0 0 0 0,0 1 0 0 0,0-1 0 0 0,0 0 0 0 0,0 1 0 0 0,0-1 1 0 0,0 0-1 0 0,0 1 0 0 0,0-1 0 0 0,0 0 0 0 0,0 0 0 0 0,0 1 0 0 0,0-1 0 0 0,0 0 1 0 0,0 1-1 0 0,0-1 0 0 0,0 0 0 0 0,0 1 0 0 0,0-1 0 0 0,0 0 0 0 0,0 0 0 0 0,0 1 0 0 0,0-1 1 0 0,1 0-1 0 0,-1 1 0 0 0,0-1 0 0 0,0 0 0 0 0,0 0 0 0 0,1 1 0 0 0,-1-1 0 0 0,0 0 1 0 0,0 0-1 0 0,0 0 0 0 0,1 1 0 0 0,-1-1 0 0 0,0 0 0 0 0,1 0 0 0 0,-1 0 0 0 0,0 0-28 0 0,5 9 681 0 0,-7 43 705 0 0,1-45-1144 0 0,0-1 1 0 0,0 1 0 0 0,1 0 0 0 0,0-1 0 0 0,0 5-243 0 0,-1 27 895 0 0,0-22-515 0 0,0 5-150 0 0,-4-1-69 0 0,1 1 1 0 0,2 0-1 0 0,0-1 1 0 0,1 1 0 0 0,1 0-1 0 0,1 13-161 0 0,0 11 110 0 0,-5-14 115 0 0,3-26-184 0 0,0 1 0 0 0,0-1 0 0 0,1 0 0 0 0,-1 1 0 0 0,1-1 0 0 0,1 5-41 0 0,0 12 43 0 0,0-1 0 0 0,-2 9-43 0 0,0 4 22 0 0,-3-15 86 0 0,4-18-103 0 0,0 0 0 0 0,-1 0 1 0 0,1 0-1 0 0,0 0 0 0 0,0 0 1 0 0,-1 0-1 0 0,1 0 0 0 0,0 0 0 0 0,0 0 1 0 0,0-1-1 0 0,0 1 0 0 0,0 0 0 0 0,0 0 1 0 0,1 0-1 0 0,-1 0 0 0 0,0 0 0 0 0,0 0 1 0 0,1 0-1 0 0,-1 0 0 0 0,1 0 0 0 0,-1 0 1 0 0,0-1-1 0 0,1 1 0 0 0,0 1-5 0 0,-1-1 0 0 0,1 0 1 0 0,-1 0-1 0 0,1 0 0 0 0,-1 1 0 0 0,0-1 0 0 0,1 0 1 0 0,-1 0-1 0 0,0 1 0 0 0,0-1 0 0 0,0 0 0 0 0,0 0 1 0 0,0 1-1 0 0,0-1 0 0 0,-1 0 0 0 0,1 1 0 0 0,0-1 0 0 0,-1 0 1 0 0,1 0-1 0 0,-1 1 0 0 0,1-2 2 0 0,0 0 1 0 0,-1 1-1 0 0,1-1 1 0 0,0 1-1 0 0,-1-1 0 0 0,1 1 1 0 0,0-1-1 0 0,0 1 1 0 0,0-1-1 0 0,-1 1 1 0 0,1-1-1 0 0,0 1 0 0 0,0-1 1 0 0,0 1-1 0 0,0 0 1 0 0,0-1-1 0 0,0 1 1 0 0,0-1-1 0 0,0 1 0 0 0,0-1 1 0 0,0 1-1 0 0,1-1 1 0 0,-1 1-1 0 0,0-1 0 0 0,0 1 1 0 0,0-1-1 0 0,1 1 1 0 0,-1-1-1 0 0,0 1 1 0 0,1-1-1 0 0,-1 1 0 0 0,0-1 1 0 0,1 0-1 0 0,-1 1 1 0 0,0-1-1 0 0,1 1 1 0 0,-1-1-1 0 0,1 0 0 0 0,-1 1 1 0 0,1-1-1 0 0,-1 0 1 0 0,1 0-1 0 0,-1 0 1 0 0,1 1-1 0 0,-1-1 0 0 0,1 0 1 0 0,-1 0-1 0 0,1 0 1 0 0,-1 0-1 0 0,1 0 1 0 0,-1 0-1 0 0,1 0 0 0 0,-1 0 1 0 0,1 0-1 0 0,0 0 1 0 0,-1 0-1 0 0,1 0 1 0 0,-1 0-1 0 0,1 0-2 0 0,-1 0-64 0 0,0 0 64 0 0,0 0 1 0 0,0 0 0 0 0,-1 0-1 0 0,1 0 1 0 0,0 0 0 0 0,0 0-1 0 0,0 0 1 0 0,0 0 0 0 0,-1 0-1 0 0,1 0 1 0 0,0 0 0 0 0,0 1-1 0 0,0-1 1 0 0,0 0 0 0 0,-1 0-1 0 0,1 0 1 0 0,0 0 0 0 0,0 0-1 0 0,0 0 1 0 0,0 0 0 0 0,-1 1-1 0 0,1-1 1 0 0,0 0 0 0 0,0 0-1 0 0,0 0 1 0 0,0 0 0 0 0,0 0-1 0 0,0 1 1 0 0,0-1 0 0 0,0 0-1 0 0,0 0 1 0 0,-1 0 0 0 0,1 0-1 0 0,0 1 1 0 0,0-1-1 0 0,0 0 1 0 0,0 0 0 0 0,0 0-1 0 0,0 1 1 0 0,0-1 0 0 0,0 0-1 0 0,0 0 1 0 0,0 0 0 0 0,0 0-1 0 0,0 1 1 0 0,1-1 0 0 0,-1 0-1 0 0,0 0 1 0 0,0 0 0 0 0,0 1-1 0 0,0-1 1 0 0,0 0 0 0 0,0 0-1 0 0,0 0 1 0 0,0 0 0 0 0,1 0-1 0 0,-1 1 1 0 0,0-1 0 0 0,0 0-1 0 0,0 0 1 0 0,0 0 0 0 0,0 0-1 0 0,1 0 1 0 0,-1 0 0 0 0,0 0-1 0 0,0 1-2 0 0,1-1 0 0 0,0 1 1 0 0,-1-1-1 0 0,1 1 0 0 0,-1 0 1 0 0,0-1-1 0 0,1 1 0 0 0,-1 0 1 0 0,0-1-1 0 0,1 1 0 0 0,-1 0 1 0 0,0-1-1 0 0,0 1 0 0 0,1 0 1 0 0,-1-1-1 0 0,0 1 1 0 0,0 0-1 0 0,0 0 0 0 0,0-1 1 0 0,0 1-1 0 0,0 0 0 0 0,0 0 1 0 0,0-1-1 0 0,0 1 0 0 0,-1 0 1 0 0,1 0-1 0 0,0-1 0 0 0,0 1 1 0 0,-1 0-1 0 0,1-1 0 0 0,0 1 1 0 0,-1 0-1 0 0,1-1 0 0 0,-1 1 2 0 0,1 0-24 0 0,0-1 0 0 0,-1 1-1 0 0,1 0 1 0 0,0-1-1 0 0,-1 1 1 0 0,1 0-1 0 0,0-1 1 0 0,0 1 0 0 0,-1 0-1 0 0,1 0 1 0 0,0-1-1 0 0,0 1 1 0 0,0 0-1 0 0,0 0 1 0 0,0-1 0 0 0,0 1-1 0 0,0 0 1 0 0,0 0-1 0 0,1 0 1 0 0,-1-1-1 0 0,0 1 1 0 0,0 0 0 0 0,1-1-1 0 0,-1 1 1 0 0,0 0-1 0 0,1-1 1 0 0,-1 1-1 0 0,1 0 25 0 0,0-4-1747 0 0,1-1 0 0 0,-1 1 0 0 0,1-1 0 0 0,-1 0 0 0 0,0 1-1 0 0,0-1 1 0 0,-1 0 0 0 0,1 0 0 0 0,-1 1 0 0 0,0-3 1747 0 0,1-10-4944 0 0</inkml:trace>
  <inkml:trace contextRef="#ctx0" brushRef="#br0" timeOffset="9194.343">4308 7952 104 0 0,'0'1'152'0'0,"0"-1"0"0"0,0 0 0 0 0,1 1 0 0 0,-1-1 0 0 0,0 1 1 0 0,0-1-1 0 0,0 1 0 0 0,0-1 0 0 0,1 1 0 0 0,-1-1 0 0 0,0 0 0 0 0,1 1 0 0 0,-1-1 0 0 0,0 0 0 0 0,0 1 0 0 0,1-1 0 0 0,-1 0 1 0 0,1 1-1 0 0,-1-1 0 0 0,0 0 0 0 0,1 0 0 0 0,-1 1 0 0 0,1-1 0 0 0,-1 0 0 0 0,1 0 0 0 0,-1 0 0 0 0,0 0 0 0 0,1 0 0 0 0,0 1-152 0 0,8 1 1330 0 0,33 27 2343 0 0,-12-17-1380 0 0,-23-10-1801 0 0,0 0 0 0 0,0 1-1 0 0,0 0 1 0 0,0 0 0 0 0,-1 1 0 0 0,0 0 0 0 0,1 0-1 0 0,-1 0 1 0 0,-1 1 0 0 0,1 0 0 0 0,1 1-492 0 0,42 50 2406 0 0,-32-38-1995 0 0,0 1 0 0 0,-2 0 0 0 0,6 10-411 0 0,-16-22 33 0 0,0 0 0 0 0,1 0 1 0 0,0 0-1 0 0,0-1 0 0 0,7 6-33 0 0,-10-10 5 0 0,-1 0 1 0 0,1 0-1 0 0,0 0 1 0 0,0 0-1 0 0,0 0 1 0 0,1 0-1 0 0,-1-1 1 0 0,0 1-1 0 0,0-1 1 0 0,1 0-1 0 0,-1 0 1 0 0,1 0-1 0 0,-1-1 1 0 0,1 1-1 0 0,-1-1 1 0 0,1 0-6 0 0,4 0 36 0 0,22-5 190 0 0,-29 5-215 0 0,-1 0-1 0 0,1-1 1 0 0,0 1 0 0 0,0 0 0 0 0,0-1 0 0 0,-1 1 0 0 0,1 0-1 0 0,0-1 1 0 0,0 1 0 0 0,-1-1 0 0 0,1 0 0 0 0,0 1-1 0 0,-1-1 1 0 0,1 1 0 0 0,-1-1 0 0 0,1 0 0 0 0,-1 1 0 0 0,1-1-1 0 0,-1 0 1 0 0,1 0 0 0 0,-1 1 0 0 0,0-1 0 0 0,0 0 0 0 0,1 0-1 0 0,-1 0 1 0 0,0 0 0 0 0,0 1 0 0 0,0-1 0 0 0,0-1-11 0 0,3-26 209 0 0,-1 22-174 0 0,-2 0 0 0 0,1 0 0 0 0,-1 0 0 0 0,0 0-1 0 0,0 0 1 0 0,0-2-35 0 0,-2-14 220 0 0,2 19-184 0 0,0 0 0 0 0,0 0-1 0 0,-1 0 1 0 0,1 0 0 0 0,0 0-1 0 0,-1 0 1 0 0,0 0 0 0 0,0 0-36 0 0,0 1 32 0 0,1-1-1 0 0,-1 1 1 0 0,0 0 0 0 0,1 0 0 0 0,0 0 0 0 0,0 0 0 0 0,-1-1-1 0 0,1 1 1 0 0,1 0 0 0 0,-1 0 0 0 0,0 0 0 0 0,0-1 0 0 0,1 1-1 0 0,-1 0 1 0 0,1 0 0 0 0,0 0-32 0 0,17-34 656 0 0,-12 24-504 0 0,7-9-92 0 0,0 0 0 0 0,2 1-1 0 0,0 1 1 0 0,1 0-1 0 0,1 1 1 0 0,1 0-1 0 0,0 2 1 0 0,1 0 0 0 0,15-8-60 0 0,-13 8-151 0 0,0-2 1 0 0,-1 0 0 0 0,0-1 0 0 0,-2-1 0 0 0,0 0 150 0 0,34-37-4064 0 0,-34 42 115 0 0,3-5-5213 0 0,-10 7 2869 0 0</inkml:trace>
  <inkml:trace contextRef="#ctx0" brushRef="#br0" timeOffset="2757.449">7827 4490 632 0 0,'-1'5'1796'0'0,"0"6"42"0"0,1-11-1806 0 0,0 0 1 0 0,0 0-1 0 0,0 0 0 0 0,1 0 0 0 0,-1 1 1 0 0,0-1-1 0 0,0 0 0 0 0,0 0 1 0 0,0 0-1 0 0,1 0 0 0 0,-1 0 1 0 0,0 0-1 0 0,0 1 0 0 0,0-1 1 0 0,1 0-1 0 0,-1 0 0 0 0,0 0 0 0 0,0 0 1 0 0,1 0-1 0 0,-1 0 0 0 0,0 0 1 0 0,0 0-1 0 0,0 0 0 0 0,1 0 1 0 0,-1 0-1 0 0,0 0 0 0 0,0 0 1 0 0,1 0-1 0 0,-1 0 0 0 0,0 0 1 0 0,0 0-1 0 0,0-1 0 0 0,1 1 0 0 0,-1 0 1 0 0,0 0-1 0 0,0 0 0 0 0,0 0 1 0 0,1 0-1 0 0,-1 0 0 0 0,0-1 1 0 0,0 1-1 0 0,0 0 0 0 0,0 0 1 0 0,0 0-1 0 0,1-1-32 0 0,6-3 731 0 0,21-13 2190 0 0,-27 16-2733 0 0,0 0 1 0 0,0 1-1 0 0,0-1 0 0 0,0 1 0 0 0,0-1 1 0 0,1 1-1 0 0,-1-1 0 0 0,0 1 1 0 0,0 0-1 0 0,0 0 0 0 0,0-1 0 0 0,0 1 1 0 0,1 0-1 0 0,-1 0 0 0 0,0 0 1 0 0,0 0-1 0 0,0 0 0 0 0,0 0 0 0 0,1 1-188 0 0,-1 0 238 0 0,1 0 0 0 0,0 0 0 0 0,-1-1 0 0 0,1 1 0 0 0,0 0 0 0 0,-1-1 0 0 0,1 1 0 0 0,0-1 0 0 0,0 1 0 0 0,0-1 0 0 0,0 0 0 0 0,0 0 0 0 0,-1 0 0 0 0,1 0 0 0 0,0 0 0 0 0,0 0 0 0 0,0 0 0 0 0,0-1 0 0 0,0 1-238 0 0,1-1 279 0 0,0 1 0 0 0,0-1 0 0 0,-1 1 0 0 0,1 0 0 0 0,0 0 0 0 0,0 1 0 0 0,0-1 0 0 0,0 0 0 0 0,2 2-279 0 0,12 3 702 0 0,0-1 0 0 0,1-1 0 0 0,0 0 0 0 0,-1-1 0 0 0,9-1-702 0 0,91-3 665 0 0,-115 2-645 0 0,19-2 104 0 0,-1 0 0 0 0,10-4-124 0 0,-12 2 131 0 0,1 1 0 0 0,-1 0-1 0 0,12 2-130 0 0,-1 1 128 0 0,-12 1-132 0 0,0-1 0 0 0,0 0-1 0 0,0-2 1 0 0,0 0 0 0 0,0-1 0 0 0,6-2 4 0 0,-18 4 19 0 0,1 0 1 0 0,-1 0-1 0 0,1 0 1 0 0,-1 1-1 0 0,1 0 0 0 0,0 0 1 0 0,-1 0-1 0 0,4 1-19 0 0,32-1-426 0 0,-28 1 17 0 0,-12-1 330 0 0,-1 0-1 0 0,0 0 1 0 0,1 0-1 0 0,-1 0 1 0 0,1 1-1 0 0,-1-1 1 0 0,0 0-1 0 0,1 0 0 0 0,-1 0 1 0 0,1 0-1 0 0,-1 0 1 0 0,0 0-1 0 0,1 0 1 0 0,-1-1-1 0 0,1 1 1 0 0,-1 0-1 0 0,0 0 1 0 0,1 0-1 0 0,-1 0 1 0 0,0 0-1 0 0,1-1 1 0 0,-1 1-1 0 0,1 0 1 0 0,-1 0-1 0 0,0-1 1 0 0,0 1-1 0 0,1 0 1 0 0,-1 0-1 0 0,0-1 1 0 0,1 1-1 0 0,-1 0 1 0 0,0-1-1 0 0,0 1 1 0 0,0 0 79 0 0,4-2-4478 0 0,-2 1-1537 0 0,-6-2 596 0 0,-4-4-86 0 0</inkml:trace>
  <inkml:trace contextRef="#ctx0" brushRef="#br0" timeOffset="8144.608">8597 4252 8 0 0,'0'-1'78'0'0,"0"0"0"0"0,-1-1 1 0 0,1 1-1 0 0,0 0 0 0 0,-1 0 0 0 0,1 0 0 0 0,-1-1 1 0 0,0 1-1 0 0,1 0 0 0 0,-1 0 0 0 0,0 0 1 0 0,0 0-1 0 0,0 0 0 0 0,0 0 0 0 0,0 0 0 0 0,0 1 1 0 0,-1-2-79 0 0,-22-14 4152 0 0,16 11-773 0 0,-1 0-580 0 0,6 1-376 0 0,6 3-743 0 0,-2 7-2 0 0,-2-3-1386 0 0,1 0 0 0 0,0 0 1 0 0,1 0-1 0 0,-1 0 0 0 0,0 0 1 0 0,1 0-1 0 0,0 0 0 0 0,-1 0 1 0 0,1-1-1 0 0,0 1 0 0 0,1 2-292 0 0,6 4 627 0 0,-1 0 0 0 0,0 0 0 0 0,0 1-1 0 0,4 10-626 0 0,-4-9 240 0 0,0 0 1 0 0,0 0-1 0 0,7 7-240 0 0,-7-11 143 0 0,1 0 1 0 0,0 0 0 0 0,0-1-1 0 0,9 6-143 0 0,-9-7 67 0 0,0 1-1 0 0,0 0 1 0 0,0 0-1 0 0,3 5-66 0 0,28 26 243 0 0,6 7-234 0 0,-30-28-17 0 0,-12-14 30 0 0,0 1 1 0 0,0 0-1 0 0,0 0 1 0 0,-1 0-1 0 0,1 0 1 0 0,1 3-23 0 0,-2-5-14 0 0,-1 0 0 0 0,1 1 0 0 0,0-1 0 0 0,0 0 0 0 0,0-1 0 0 0,0 1 0 0 0,0 0 0 0 0,0 0 0 0 0,0-1 0 0 0,0 1 0 0 0,0-1 0 0 0,1 0 14 0 0,-1 1 2 0 0,-2-1 13 0 0,0-1-1 0 0,-1 1 1 0 0,1 0-1 0 0,0 0 0 0 0,0-1 1 0 0,-1 1-1 0 0,1 0 1 0 0,0-1-1 0 0,0 1 0 0 0,0-1 1 0 0,-1 1-1 0 0,1 0 1 0 0,0-1-1 0 0,0 1 0 0 0,0-1 1 0 0,0 1-1 0 0,0 0 1 0 0,0-1-1 0 0,0 1 1 0 0,0-1-1 0 0,0 1 0 0 0,0-1 1 0 0,0 1-1 0 0,0 0 1 0 0,0-1-15 0 0,0-1-102 0 0,-2 1 113 0 0,0 0 0 0 0,0 0-1 0 0,0 1 1 0 0,-1-1 0 0 0,1 1 0 0 0,0-1-1 0 0,0 1 1 0 0,0 0 0 0 0,0 0 0 0 0,0 0 0 0 0,-1 0-1 0 0,1 0 1 0 0,0 1 0 0 0,-1-1-11 0 0,-4 2 91 0 0,0 0-1 0 0,0 1 1 0 0,0 0 0 0 0,0 0-1 0 0,-1 0-90 0 0,-45 27 477 0 0,-44 32-477 0 0,51-31-1604 0 0,-2-2 0 0 0,-17 6 1604 0 0,44-26-1394 0 0,12-5-396 0 0,0 0 0 0 0,0 1 0 0 0,1 0 0 0 0,-7 5 1790 0 0,-3 2-6009 0 0,2-5-1745 0 0</inkml:trace>
  <inkml:trace contextRef="#ctx0" brushRef="#br0" timeOffset="1457.616">14 4394 8 0 0,'4'6'3105'0'0,"22"0"1901"0"0,-22-3-4186 0 0,-1 0 1 0 0,1 0-1 0 0,-1-1 0 0 0,1 1 0 0 0,0-1 1 0 0,0 0-1 0 0,0 0 0 0 0,4 1-820 0 0,-5-2 146 0 0,14 7 1828 0 0,-6-3-1415 0 0,0 0 0 0 0,0-1 0 0 0,0 0 0 0 0,0-1 0 0 0,0 0 0 0 0,1-1 0 0 0,2 0-559 0 0,18 1 639 0 0,-9 0-395 0 0,-1-2 0 0 0,0-1 1 0 0,1 0-1 0 0,6-2-244 0 0,-6 0 85 0 0,0 1 0 0 0,1 1 0 0 0,-1 2 0 0 0,14 2-85 0 0,51 2 198 0 0,-63-5-157 0 0,-19 0-30 0 0,1 0 0 0 0,-1-1-1 0 0,0 0 1 0 0,1 0 0 0 0,-1 0-1 0 0,0-1 1 0 0,1 0-1 0 0,-1 0 1 0 0,0-1 0 0 0,0 0-1 0 0,5-2-10 0 0,18-2-1375 0 0,-26 6 573 0 0,0 0-1 0 0,0 0 0 0 0,0 0 1 0 0,0 0-1 0 0,0 1 0 0 0,0-1 1 0 0,0 1-1 0 0,2 0 803 0 0,11 11-9982 0 0,-9-8 4790 0 0</inkml:trace>
  <inkml:trace contextRef="#ctx0" brushRef="#br0" timeOffset="10324.719">285 4101 80 0 0,'6'0'354'0'0,"36"2"999"0"0,-40-2-1197 0 0,0 0-1 0 0,-1 0 1 0 0,1 0 0 0 0,0 1 0 0 0,-1-1-1 0 0,1 0 1 0 0,0 1 0 0 0,-1 0 0 0 0,1-1 0 0 0,-1 1-1 0 0,1 0 1 0 0,-1 0 0 0 0,1 0 0 0 0,-1 0-1 0 0,1 0 1 0 0,-1 0 0 0 0,0 0 0 0 0,0 0-1 0 0,1 1-155 0 0,-1 11 6810 0 0,-9 2-3308 0 0,-20 16-1762 0 0,10-12-561 0 0,-1 2-775 0 0,-1-2 0 0 0,-1 0 1 0 0,0-1-1 0 0,-5 2-404 0 0,-8 7 253 0 0,-4 0-161 0 0,-9 6-80 0 0,24-12 202 0 0,16-16-148 0 0,-1 1 0 0 0,1 1 1 0 0,1-1-1 0 0,-1 1 0 0 0,1 1 1 0 0,1-1-1 0 0,-1 1 0 0 0,1 0-66 0 0,4-6 69 0 0,0 0 0 0 0,1-1 0 0 0,-1 1 0 0 0,1 0-1 0 0,0 0 1 0 0,-1 0 0 0 0,1 0 0 0 0,0 0 0 0 0,0-1 0 0 0,0 1 0 0 0,0 0-1 0 0,0 0 1 0 0,1 0 0 0 0,-1 0 0 0 0,0 0 0 0 0,1 0 0 0 0,0-1 0 0 0,-1 1-1 0 0,1 0 1 0 0,0-1 0 0 0,0 1 0 0 0,0 0-69 0 0,-1-2 1 0 0,1 0-1 0 0,-1 1 1 0 0,0-1-1 0 0,0 0 1 0 0,0 0 0 0 0,1 0-1 0 0,-1 0 1 0 0,0 0 0 0 0,1 0-1 0 0,-1 1 1 0 0,0-1-1 0 0,0 0 1 0 0,1 0 0 0 0,-1 0-1 0 0,0 0 1 0 0,1 0-1 0 0,-1 0 1 0 0,0 0 0 0 0,0 0-1 0 0,1 0 1 0 0,-1 0-1 0 0,0 0 1 0 0,1 0 0 0 0,-1-1-1 0 0,0 1 1 0 0,0 0-1 0 0,1 0 1 0 0,-1 0 0 0 0,0 0-1 0 0,0 0 1 0 0,1-1-1 0 0,-1 1 1 0 0,0 0-1 0 0,0 0 5 0 0,0 0 0 0 0,1 0 0 0 0,-1-1 0 0 0,0 1 0 0 0,0 0 1 0 0,0 0-1 0 0,1 0 0 0 0,-1 0 0 0 0,0 0 0 0 0,0 0 0 0 0,0 0 0 0 0,1 0 0 0 0,-1 0 0 0 0,0 0 0 0 0,0 0 0 0 0,0 0 1 0 0,1 0-1 0 0,-1 0 0 0 0,0 0 0 0 0,0 0 0 0 0,1 0 0 0 0,-1 0 0 0 0,0 0 0 0 0,0 0 0 0 0,0 0 0 0 0,1 0 0 0 0,-1 0 0 0 0,0 0 1 0 0,0 0-1 0 0,0 0 0 0 0,1 0 0 0 0,-1 1 0 0 0,0-1 0 0 0,0 0 0 0 0,0 0 0 0 0,0 0 0 0 0,1 0 0 0 0,-1 0 0 0 0,0 1 1 0 0,0-1-1 0 0,0 0 0 0 0,0 0 0 0 0,0 0 0 0 0,0 1 0 0 0,0-1 0 0 0,1 0 0 0 0,-1 0 0 0 0,0 0 0 0 0,0 1 0 0 0,0-1 0 0 0,0 0 1 0 0,0 0-1 0 0,0 1 0 0 0,0-1 0 0 0,0 0 0 0 0,0 0 0 0 0,0 0 0 0 0,0 1 0 0 0,0-1-5 0 0,0 3 94 0 0,1 0 0 0 0,-1-1 0 0 0,1 1-1 0 0,0 0 1 0 0,0-1 0 0 0,1 1 0 0 0,-1-1 0 0 0,0 1 0 0 0,1-1-1 0 0,0 0 1 0 0,-1 1 0 0 0,1-1 0 0 0,0 0 0 0 0,0 0-1 0 0,0 0 1 0 0,0-1 0 0 0,2 2-94 0 0,-1-1 74 0 0,0 0 1 0 0,0 0-1 0 0,0 0 0 0 0,-1 1 1 0 0,1 0-1 0 0,0-1 0 0 0,-1 2-74 0 0,11 9 16 0 0,9 4 5 0 0,-15-11 10 0 0,1 0 1 0 0,-1 0-1 0 0,0 1 1 0 0,2 3-32 0 0,2 1-30 0 0,-1-1 0 0 0,1 0-1 0 0,1 0 1 0 0,-1-1 0 0 0,2-1 0 0 0,-1 0 0 0 0,14 6 30 0 0,-9-5-707 0 0,-1 1 0 0 0,0 0 0 0 0,0 2 0 0 0,2 3 707 0 0,20 15-5610 0 0,-10-15-4154 0 0,-16-11 3561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6:01:52.4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533 1 3441 0 0,'-16'29'4623'0'0,"1"19"-1931"0"0,5-14-1826 0 0,-29 71 404 0 0,12-34 338 0 0,-6 28-1608 0 0,20-25 741 0 0,8-38-355 0 0,3-26-223 0 0,1 1 0 0 0,0 0 0 0 0,1-1 0 0 0,0 1 0 0 0,0 0 0 0 0,1-1 0 0 0,2 7-163 0 0,-3-16 14 0 0,0 0 1 0 0,0 0 0 0 0,1-1-1 0 0,-1 1 1 0 0,0 0 0 0 0,1-1 0 0 0,-1 1-1 0 0,0 0 1 0 0,1-1 0 0 0,-1 1 0 0 0,1 0-1 0 0,-1-1 1 0 0,1 1 0 0 0,0-1-1 0 0,-1 1 1 0 0,1-1 0 0 0,-1 1 0 0 0,1-1-1 0 0,0 0 1 0 0,-1 1 0 0 0,1-1 0 0 0,0 0-1 0 0,0 1 1 0 0,-1-1 0 0 0,2 0-15 0 0,0 1 28 0 0,0-1 1 0 0,0 0-1 0 0,0 0 1 0 0,0 0 0 0 0,0 0-1 0 0,1 0 1 0 0,-1-1-1 0 0,0 1 1 0 0,0-1-1 0 0,0 1-28 0 0,3-2 30 0 0,0 1 0 0 0,0-1-1 0 0,-1 0 1 0 0,1-1-1 0 0,-1 1 1 0 0,1-1 0 0 0,-1 0-1 0 0,1 0-29 0 0,6-8-5 0 0,36-30-57 0 0,-42 38 56 0 0,-1 0-1 0 0,1 0 0 0 0,0 0 1 0 0,0 1-1 0 0,0 0 1 0 0,0 0-1 0 0,0 0 0 0 0,0 0 1 0 0,6 0 6 0 0,-10 2 10 0 0,0 0-1 0 0,-1 0 1 0 0,1-1 0 0 0,0 1 0 0 0,0 0 0 0 0,0 1 0 0 0,0-1-1 0 0,0 0 1 0 0,0 0 0 0 0,0 0 0 0 0,0 0 0 0 0,-1 1 0 0 0,1-1-1 0 0,0 0 1 0 0,0 1 0 0 0,0-1 0 0 0,-1 1 0 0 0,1-1 0 0 0,0 1-1 0 0,0-1 1 0 0,-1 1 0 0 0,1-1 0 0 0,0 1 0 0 0,-1 0-1 0 0,1-1 1 0 0,-1 1 0 0 0,1 0 0 0 0,-1 0 0 0 0,1-1 0 0 0,-1 1-1 0 0,1 0 1 0 0,-1 0 0 0 0,0 0 0 0 0,1 0 0 0 0,-1-1 0 0 0,0 1-1 0 0,0 0 1 0 0,0 0 0 0 0,0 0 0 0 0,0 0 0 0 0,0 0 0 0 0,0 0-10 0 0,0 6 72 0 0,0 0 1 0 0,0 0 0 0 0,-1 0 0 0 0,0 0-1 0 0,-1 2-72 0 0,1-2 97 0 0,-2 12 177 0 0,-2 0 0 0 0,0-1 0 0 0,-1 0 0 0 0,0 0 0 0 0,-8 13-274 0 0,-8 8 259 0 0,-2-1 1 0 0,-1-1-1 0 0,-29 31-259 0 0,41-51 82 0 0,0-2-123 0 0,-2 1 0 0 0,0-1 0 0 0,0-1 0 0 0,-1-1 0 0 0,-1 0 0 0 0,0-2 0 0 0,-1 1 1 0 0,0-2-1 0 0,-1-1 0 0 0,-18 8 41 0 0,29-15-298 0 0,0 0 1 0 0,0 0-1 0 0,0-1 1 0 0,0 1-1 0 0,0-2 1 0 0,0 1 0 0 0,0-1-1 0 0,0 0 1 0 0,0-1-1 0 0,0 0 1 0 0,0 0-1 0 0,-4-2 298 0 0,7 2-658 0 0,-1-1-1 0 0,0 1 0 0 0,1-1 0 0 0,0 0 0 0 0,-1-1 0 0 0,1 0 0 0 0,0 1 1 0 0,0-1-1 0 0,0-1 0 0 0,1 1 0 0 0,-1-1 0 0 0,1 0 0 0 0,0 0 0 0 0,0 0 1 0 0,0-1-1 0 0,0 1 0 0 0,-2-5 659 0 0,-8-22-5168 0 0</inkml:trace>
  <inkml:trace contextRef="#ctx0" brushRef="#br0" timeOffset="343.224">232 233 6201 0 0,'31'-5'7573'0'0,"-26"4"-7259"0"0,1 1 0 0 0,-1-1 0 0 0,1 0-1 0 0,-1 0 1 0 0,5-2-314 0 0,32-15 1943 0 0,13-9-1943 0 0,-35 16-98 0 0,2 0 1 0 0,-1 1 0 0 0,1 2 0 0 0,0 0-1 0 0,1 1 1 0 0,0 1 0 0 0,0 2 0 0 0,2 0 97 0 0,-12 3-1100 0 0,0 0 0 0 0,0 1 1 0 0,7 1 1099 0 0,-15 0-745 0 0,1 0 0 0 0,0 0 0 0 0,-1 0 0 0 0,1 1 0 0 0,-1 0 0 0 0,1 0 0 0 0,-1 0 0 0 0,0 1 0 0 0,0-1 0 0 0,2 3 745 0 0,31 26-4224 0 0,-12-12 2697 0 0</inkml:trace>
  <inkml:trace contextRef="#ctx0" brushRef="#br0" timeOffset="702.396">843 476 1568 0 0,'-13'27'1918'0'0,"-9"22"541"0"0,7-8-572 0 0,12-33-1661 0 0,0 0 1 0 0,0 0 0 0 0,0 0 0 0 0,1 0 0 0 0,0 1 0 0 0,1-1-1 0 0,-1 8-226 0 0,2-5 169 0 0,0 9 322 0 0,0 1 0 0 0,1-1 0 0 0,1 0 0 0 0,0 0-1 0 0,2 0 1 0 0,4 13-491 0 0,-8-31 42 0 0,1 0 0 0 0,0 0 0 0 0,0 0 0 0 0,-1-1 0 0 0,1 1 0 0 0,0 0 0 0 0,1 0 0 0 0,-1-1-1 0 0,0 1 1 0 0,0 0 0 0 0,1-1 0 0 0,-1 1 0 0 0,1-1 0 0 0,-1 0 0 0 0,1 0 0 0 0,0 1 0 0 0,-1-1 0 0 0,1 0-1 0 0,0 0 1 0 0,0-1 0 0 0,0 1 0 0 0,0 0 0 0 0,-1 0 0 0 0,1-1 0 0 0,0 1 0 0 0,0-1 0 0 0,0 0 0 0 0,1 0-1 0 0,-1 0 1 0 0,0 0 0 0 0,0 0 0 0 0,0 0 0 0 0,0 0 0 0 0,0-1 0 0 0,0 1 0 0 0,0-1 0 0 0,0 1-42 0 0,5-2 37 0 0,-1-1 1 0 0,0 0 0 0 0,1 0 0 0 0,-1 0 0 0 0,0 0 0 0 0,-1-1-1 0 0,1 0 1 0 0,-1 0 0 0 0,1-1 0 0 0,0-1-38 0 0,3-2 30 0 0,-1 0 1 0 0,-1-1 0 0 0,1 0-1 0 0,-2 0 1 0 0,1 0-1 0 0,-1-1 1 0 0,-1 1-1 0 0,1-2 1 0 0,-2 1 0 0 0,0 0-1 0 0,0-1 1 0 0,0 0-1 0 0,-2 0 1 0 0,1 0 0 0 0,0-8-31 0 0,-2 5 36 0 0,1-14-21 0 0,-1 0 1 0 0,-1-10-16 0 0,-1 28 6 0 0,0 0-1 0 0,0 0 1 0 0,-1 0-1 0 0,-1 0 1 0 0,0 0-1 0 0,0 1 1 0 0,-1-1 0 0 0,-2-3-6 0 0,3 6-13 0 0,-1-1 0 0 0,-1 1 0 0 0,1 0 1 0 0,-1 1-1 0 0,-1-1 0 0 0,1 1 0 0 0,-1 0 0 0 0,0 0 1 0 0,0 0-1 0 0,-6-3 13 0 0,8 7-112 0 0,1 0 0 0 0,-1 0 1 0 0,1 0-1 0 0,-1 1 0 0 0,1-1 0 0 0,-1 1 1 0 0,0 0-1 0 0,0 0 0 0 0,0 0 0 0 0,1 1 1 0 0,-1 0-1 0 0,0-1 0 0 0,0 1 0 0 0,0 0 1 0 0,0 1-1 0 0,0-1 0 0 0,0 1 0 0 0,0 0 0 0 0,1 0 1 0 0,-1 0-1 0 0,0 0 0 0 0,1 1 0 0 0,-1-1 1 0 0,-3 3 111 0 0,0 0-643 0 0,0 1 0 0 0,1 0 0 0 0,-1 0 0 0 0,1 1 0 0 0,0-1 0 0 0,0 2 0 0 0,1-1 1 0 0,0 0-1 0 0,0 1 0 0 0,0 0 0 0 0,1 0 0 0 0,0 1 0 0 0,0-1 0 0 0,1 1 0 0 0,0 0 0 0 0,-1 4 643 0 0,-5 14-1928 0 0</inkml:trace>
  <inkml:trace contextRef="#ctx0" brushRef="#br0" timeOffset="1046.348">1185 407 1704 0 0,'-24'18'4929'0'0,"21"-15"-4561"0"0,-1-1 0 0 0,1 0 1 0 0,0 1-1 0 0,0-1 0 0 0,0 1 0 0 0,0 0 0 0 0,0 0 0 0 0,1 0 0 0 0,-1 0 0 0 0,1 1 0 0 0,0-1 0 0 0,-2 4-368 0 0,-8 22 1000 0 0,2 1 0 0 0,1 0 0 0 0,1 0-1 0 0,1 1 1 0 0,2 0 0 0 0,0 12-1000 0 0,4-28 254 0 0,-1 9 121 0 0,1 1 0 0 0,1 5-375 0 0,0-24 38 0 0,1 1 0 0 0,0-1 1 0 0,0 1-1 0 0,0-1 0 0 0,1 0 0 0 0,0 0 0 0 0,0 1 0 0 0,1-1 0 0 0,-1 0 1 0 0,3 3-39 0 0,-3-7 15 0 0,-1 0 0 0 0,1 0 1 0 0,-1 0-1 0 0,1-1 0 0 0,0 1 1 0 0,-1 0-1 0 0,1-1 0 0 0,0 1 0 0 0,0-1 1 0 0,0 0-1 0 0,1 1 0 0 0,-1-1 1 0 0,0 0-1 0 0,0 0 0 0 0,1-1 1 0 0,-1 1-1 0 0,1 0-15 0 0,1 0 8 0 0,1-1 1 0 0,0 1-1 0 0,0-1 1 0 0,-1 0-1 0 0,1 0 1 0 0,0-1-1 0 0,0 1 1 0 0,3-2-9 0 0,6-1 18 0 0,-2-1-1 0 0,1-1 1 0 0,0 0 0 0 0,-1 0 0 0 0,0-1-1 0 0,1-1-17 0 0,-4 1 5 0 0,0 0 0 0 0,0-1 0 0 0,-1 1 0 0 0,0-2 0 0 0,0 1 0 0 0,0-1 0 0 0,-1 0 0 0 0,0-1 0 0 0,-1 0 0 0 0,0 0 0 0 0,0 0 0 0 0,1-4-5 0 0,2-7 42 0 0,-1-1 0 0 0,-1 1-1 0 0,0-1 1 0 0,-2 0-1 0 0,2-15-41 0 0,-5 23-29 0 0,-1 0-1 0 0,-1 0 0 0 0,0 0 1 0 0,-1 0-1 0 0,0 0 1 0 0,-1 0-1 0 0,0 1 0 0 0,-1-1 1 0 0,-1 1-1 0 0,0-1 0 0 0,0 1 1 0 0,-2 0-1 0 0,1 1 0 0 0,-1-1 1 0 0,-1 1-1 0 0,0 0 0 0 0,-1 0 30 0 0,6 9-163 0 0,0-1 0 0 0,0 1-1 0 0,0 0 1 0 0,0 0 0 0 0,0-1-1 0 0,0 2 1 0 0,-1-1 0 0 0,1 0-1 0 0,-1 0 1 0 0,1 1 0 0 0,-1-1 0 0 0,0 1-1 0 0,0 0 1 0 0,0 0 0 0 0,1 0-1 0 0,-1 0 1 0 0,0 0 0 0 0,0 1-1 0 0,0-1 1 0 0,-3 1 163 0 0,2 0-531 0 0,1 0-1 0 0,-1 1 1 0 0,1-1-1 0 0,-1 1 1 0 0,1 0 0 0 0,-1 0-1 0 0,1 0 1 0 0,-1 1 0 0 0,1-1-1 0 0,0 1 1 0 0,0-1-1 0 0,0 1 1 0 0,0 0 0 0 0,0 1-1 0 0,0-1 1 0 0,0 0-1 0 0,-1 2 532 0 0,-7 11-3392 0 0,-4 2 459 0 0</inkml:trace>
  <inkml:trace contextRef="#ctx0" brushRef="#br0" timeOffset="1655.511">1505 481 2064 0 0,'2'1'170'0'0,"-1"-1"-1"0"0,0 1 1 0 0,0-1-1 0 0,0 1 0 0 0,0-1 1 0 0,0 1-1 0 0,1 0 0 0 0,-1 0 1 0 0,0-1-1 0 0,-1 1 0 0 0,1 0 1 0 0,0 0-1 0 0,0 0 1 0 0,0 0-1 0 0,0 0 0 0 0,-1 0 1 0 0,1 0-1 0 0,0 0 0 0 0,-1 1 1 0 0,1-1-170 0 0,11 26 1752 0 0,-11-25-1552 0 0,5 13 422 0 0,0 1 0 0 0,-1 1 0 0 0,-1-1-1 0 0,-1 1 1 0 0,0-1 0 0 0,-1 1 0 0 0,-1 0-1 0 0,0 0 1 0 0,-2 12-622 0 0,-7 156 2174 0 0,10-159-2014 0 0,-1-23-130 0 0,0 0 0 0 0,-1 1 0 0 0,0-1 0 0 0,1 1 0 0 0,-1-1 0 0 0,-1 1 1 0 0,1-1-1 0 0,0 1 0 0 0,-1 0-30 0 0,15-123 400 0 0,-3 66-227 0 0,15-62 54 0 0,-2 40 44 0 0,-15 54-201 0 0,-3 3 12 0 0,2-1 0 0 0,0 1 0 0 0,1 1 0 0 0,0 0 0 0 0,2 0 0 0 0,0 1 0 0 0,6-7-82 0 0,-5 9 162 0 0,-9 10-91 0 0,1 0-1 0 0,-1 0 1 0 0,1 0-1 0 0,-1 0 1 0 0,1 1-1 0 0,0-1 1 0 0,0 1-1 0 0,1 0 1 0 0,-1 0-1 0 0,1 1 1 0 0,-1-1-1 0 0,1 1 1 0 0,0 0-1 0 0,0 0 1 0 0,0 0-71 0 0,-4 2 20 0 0,0 0 1 0 0,0 0-1 0 0,0 0 1 0 0,-1 0-1 0 0,1 0 1 0 0,0 0-1 0 0,0 0 0 0 0,0 1 1 0 0,0-1-1 0 0,-1 0 1 0 0,1 0-1 0 0,0 1 1 0 0,0-1-1 0 0,0 0 1 0 0,-1 1-1 0 0,1-1 0 0 0,0 1 1 0 0,-1-1-1 0 0,1 1 1 0 0,0-1-1 0 0,-1 1 1 0 0,1 0-1 0 0,-1-1 0 0 0,1 1 1 0 0,0 0-21 0 0,7 20 335 0 0,-4-10-146 0 0,1 1-113 0 0,0 0-1 0 0,-1 1 1 0 0,0-1 0 0 0,-1 1 0 0 0,0 0 0 0 0,0 5-76 0 0,-2 7 38 0 0,-1-1 0 0 0,0 0 0 0 0,-2 1 0 0 0,-1-1 0 0 0,-5 21-38 0 0,5-29 28 0 0,1 1 0 0 0,0-1 1 0 0,1 0-29 0 0,1 1-37 0 0,-2-1 0 0 0,-3 14 37 0 0,4-7 82 0 0,2-14-60 0 0,-1-9-26 0 0,0 0-1 0 0,0 0 0 0 0,0 0 0 0 0,0 0 0 0 0,0 0 0 0 0,0 0 1 0 0,0 0-1 0 0,0 0 0 0 0,0 0 0 0 0,0 0 0 0 0,0 0 1 0 0,0 0-1 0 0,0 0 0 0 0,0-1 0 0 0,0 1 0 0 0,0 0 0 0 0,0 0 1 0 0,0 0-1 0 0,0 0 0 0 0,0 0 0 0 0,0 0 0 0 0,0 0 1 0 0,0 0-1 0 0,0 0 0 0 0,0 0 0 0 0,0 0 0 0 0,0 0 0 0 0,0 0 1 0 0,1 0-1 0 0,-1 0 0 0 0,0 0 0 0 0,0 0 0 0 0,0 0 1 0 0,0 0-1 0 0,0 0 0 0 0,0 0 0 0 0,0 0 0 0 0,0 0 0 0 0,0 0 1 0 0,0 0-1 0 0,0 0 0 0 0,0 0 0 0 0,0 0 0 0 0,0 0 1 0 0,1 0-1 0 0,-1 0 0 0 0,0 0 0 0 0,0 0 0 0 0,0 0 0 0 0,0 0 1 0 0,0 0-1 0 0,0 0 0 0 0,0 0 0 0 0,0 0 0 0 0,0 0 1 0 0,0 0 4 0 0,1-4-52 0 0,2-4 15 0 0,0 1 1 0 0,0-1-1 0 0,0 0 1 0 0,1 1-1 0 0,3-5 37 0 0,10-17 49 0 0,0-1 0 0 0,3-12-49 0 0,19-34 31 0 0,-29 58 22 0 0,-2 3-97 0 0,1 0 0 0 0,0 0 0 0 0,10-10 44 0 0,-16 22 21 0 0,-1 0-1 0 0,1 0 1 0 0,0 0 0 0 0,0 1-1 0 0,0-1 1 0 0,0 1 0 0 0,0 0 0 0 0,1-1-1 0 0,-1 1 1 0 0,1 1 0 0 0,-1-1-1 0 0,1 1 1 0 0,0-1 0 0 0,0 1 0 0 0,-1 0-1 0 0,1 0 1 0 0,0 1 0 0 0,4-1-21 0 0,7 0 58 0 0,-14 1-37 0 0,1-1-1 0 0,-1 1 1 0 0,1 0 0 0 0,-1 0 0 0 0,0 0 0 0 0,1 0-1 0 0,0 0 1 0 0,-1 0 0 0 0,1 0 0 0 0,-1 0 0 0 0,0 0 0 0 0,1 1-1 0 0,-1-1 1 0 0,1 1 0 0 0,-1-1 0 0 0,1 1 0 0 0,-1 0-1 0 0,0-1 1 0 0,1 1 0 0 0,-1 0 0 0 0,0 0 0 0 0,0 0 0 0 0,0 0-1 0 0,0 0 1 0 0,0 0 0 0 0,0 0 0 0 0,0 0 0 0 0,0 0-1 0 0,0 1 1 0 0,0-1 0 0 0,-1 0 0 0 0,1 1-21 0 0,6 9 146 0 0,-1 0-1 0 0,-1 1 1 0 0,0 0 0 0 0,-1 0 0 0 0,0 0-1 0 0,-1 0 1 0 0,2 13-146 0 0,3 14 148 0 0,-5-26-101 0 0,-1 0-1 0 0,0 0 1 0 0,-1 0 0 0 0,0 0-1 0 0,-1 6-46 0 0,-6 35 87 0 0,2-26-274 0 0,2 0 1 0 0,1 4 186 0 0,-1-1-1951 0 0,-4 26 1951 0 0,2-25-7697 0 0,1 27 7697 0 0,1-27-5668 0 0,-4-6-773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6:01:50.00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451 38 632 0 0,'-9'-15'1755'0'0,"8"13"-1369"0"0,-1-1 0 0 0,1 1 0 0 0,-1 0 0 0 0,1-1 0 0 0,-1 1 0 0 0,0 0 0 0 0,0 0 0 0 0,0 0 0 0 0,0 0-386 0 0,-23 17 3809 0 0,22-13-3582 0 0,0 0 0 0 0,0 1 0 0 0,-1-1 1 0 0,1 1-1 0 0,1 0 0 0 0,-1 0 0 0 0,0 0 0 0 0,1 0 0 0 0,-1 0 0 0 0,1 1 0 0 0,0-1 0 0 0,0 1-227 0 0,-19 25 1031 0 0,-39 42 1258 0 0,4 2 0 0 0,-21 38-2289 0 0,75-108 36 0 0,-9 14 232 0 0,2 0 1 0 0,0 0-1 0 0,1 1 1 0 0,-2 7-269 0 0,6-13 139 0 0,2-8-114 0 0,1 0 0 0 0,0 0 0 0 0,0 0 0 0 0,0 0 0 0 0,1 0 0 0 0,0 0 0 0 0,-1 0 0 0 0,1 1-25 0 0,0-4 3 0 0,0-1 1 0 0,0 1-1 0 0,0 0 1 0 0,0-1 0 0 0,0 1-1 0 0,0 0 1 0 0,1 0-1 0 0,-1-1 1 0 0,0 1 0 0 0,0 0-1 0 0,0-1 1 0 0,1 1-1 0 0,-1 0 1 0 0,0-1 0 0 0,1 1-1 0 0,-1 0 1 0 0,0-1-1 0 0,1 1 1 0 0,-1-1 0 0 0,1 1-1 0 0,-1-1 1 0 0,1 1-1 0 0,-1-1 1 0 0,1 1 0 0 0,0-1-1 0 0,-1 1 1 0 0,1-1-1 0 0,0 0 1 0 0,-1 1-1 0 0,1-1 1 0 0,0 0 0 0 0,-1 0-1 0 0,1 0 1 0 0,0 1-1 0 0,-1-1 1 0 0,1 0 0 0 0,0 0-1 0 0,0 0 1 0 0,-1 0-1 0 0,1 0 1 0 0,0 0 0 0 0,-1 0-1 0 0,1 0 1 0 0,0-1-1 0 0,0 1 1 0 0,-1 0 0 0 0,2 0-4 0 0,31-9 29 0 0,-17 6-10 0 0,0-1-1 0 0,0-1 1 0 0,-1-1 0 0 0,7-3-19 0 0,48-20 11 0 0,-48 20-49 0 0,-14 7 49 0 0,0 0 0 0 0,0 1 0 0 0,0-1 0 0 0,-1 2 0 0 0,1-1 0 0 0,0 1 0 0 0,0 0 1 0 0,0 1-1 0 0,0-1 0 0 0,0 2 0 0 0,0-1 0 0 0,0 1 0 0 0,-1 0 0 0 0,1 1 0 0 0,-1 0 0 0 0,5 2-11 0 0,-9-3 9 0 0,-1-1 0 0 0,1 1 0 0 0,-1 0 1 0 0,0 0-1 0 0,0 0 0 0 0,0 1 0 0 0,0-1 0 0 0,0 1 0 0 0,0-1 0 0 0,0 1 0 0 0,-1-1 0 0 0,0 1 0 0 0,1 0 0 0 0,-1 0 0 0 0,0-1 0 0 0,0 1 1 0 0,0 0-1 0 0,-1 0 0 0 0,1 0 0 0 0,-1 0 0 0 0,0 0 0 0 0,0 0 0 0 0,0 1 0 0 0,0 1-9 0 0,-1 10 27 0 0,0-1 1 0 0,-1 1-1 0 0,0-1 0 0 0,-4 10-27 0 0,0-4 50 0 0,-1 1 0 0 0,0-1 0 0 0,-2 0-1 0 0,0-1 1 0 0,-2 0 0 0 0,0-1 0 0 0,-1 0 0 0 0,-12 14-50 0 0,-17 23 103 0 0,-16 19-57 0 0,51-68-46 0 0,0-1 1 0 0,0 1-1 0 0,-1-1 0 0 0,1-1 1 0 0,-1 1-1 0 0,0-1 0 0 0,0 0 1 0 0,-1-1-1 0 0,1 0 1 0 0,-1 0-1 0 0,0 0 0 0 0,4-2-116 0 0,-1 1 0 0 0,1-1 0 0 0,0 0 0 0 0,-1-1 0 0 0,1 1 1 0 0,-1-1-1 0 0,1 1 0 0 0,-1-1 0 0 0,1-1 0 0 0,-1 1 0 0 0,1-1 0 0 0,-1 0 0 0 0,1 0 1 0 0,0 0-1 0 0,-1 0 0 0 0,1-1 0 0 0,0 1 0 0 0,0-1 0 0 0,0 0 0 0 0,-1-1 116 0 0,-2-3-667 0 0,0 0-1 0 0,0-1 1 0 0,0 0-1 0 0,1 0 1 0 0,0-1-1 0 0,1 1 1 0 0,-1-1-1 0 0,1 0 1 0 0,1-1-1 0 0,-1 0 668 0 0,-5-14-3071 0 0,1-1 0 0 0,1 0 0 0 0,0-6 3071 0 0,-5-18-2541 0 0</inkml:trace>
  <inkml:trace contextRef="#ctx0" brushRef="#br0" timeOffset="359.407">103 206 4073 0 0,'4'-3'1032'0'0,"-1"0"0"0"0,1 0 0 0 0,0 0 0 0 0,0 0 0 0 0,1 1 1 0 0,0-1-1033 0 0,47-16 2606 0 0,-24 9-1647 0 0,12-3 631 0 0,28-6-1590 0 0,24-7 625 0 0,-48 12-605 0 0,1 3 0 0 0,15-2-20 0 0,39-2-3151 0 0,-90 14 1774 0 0,1 0 1 0 0,0 1-1 0 0,-1 0 1 0 0,1 0-1 0 0,4 2 1377 0 0,16 1-5580 0 0</inkml:trace>
  <inkml:trace contextRef="#ctx0" brushRef="#br0" timeOffset="702.959">910 240 3089 0 0,'-11'7'997'0'0,"1"2"0"0"0,0-1 0 0 0,0 1 0 0 0,1 1 1 0 0,-3 5-998 0 0,5-6 245 0 0,0 1-1 0 0,1-1 1 0 0,0 2 0 0 0,1-1 0 0 0,0 1 0 0 0,1-1 0 0 0,0 1-1 0 0,1 1 1 0 0,-2 5-245 0 0,-16 64 1153 0 0,-4 23 277 0 0,17-68-803 0 0,5-24-352 0 0,0 0 0 0 0,1 0 0 0 0,0 0 0 0 0,1 0 0 0 0,1 1 0 0 0,0 5-275 0 0,1-8 104 0 0,0-1 1 0 0,1 0 0 0 0,0 0-1 0 0,0 1 1 0 0,1-1-1 0 0,0-1 1 0 0,1 1-1 0 0,1 2-104 0 0,-4-9 8 0 0,0 1 0 0 0,1-1-1 0 0,-1 0 1 0 0,1 1-1 0 0,-1-1 1 0 0,1 0 0 0 0,0 0-1 0 0,0 0 1 0 0,0 0-1 0 0,0 0 1 0 0,1 0 0 0 0,-1-1-1 0 0,0 1 1 0 0,1-1-1 0 0,-1 1 1 0 0,1-1 0 0 0,-1 0-1 0 0,1 0 1 0 0,0 0 0 0 0,0 0-1 0 0,-1-1 1 0 0,1 1-1 0 0,0-1 1 0 0,0 0 0 0 0,0 0-1 0 0,-1 0 1 0 0,1 0-1 0 0,2 0-7 0 0,10-3-32 0 0,-1 0 0 0 0,1 0 0 0 0,-1-1-1 0 0,0-1 1 0 0,0-1 0 0 0,0 0-1 0 0,-1 0 1 0 0,0-1 0 0 0,0-1-1 0 0,-1-1 1 0 0,0 1 0 0 0,1-3 32 0 0,-4 2 5 0 0,1 0 0 0 0,-2 0 0 0 0,1-1 0 0 0,-2 0 0 0 0,1 0 0 0 0,-1-1 1 0 0,-1 0-1 0 0,0 0 0 0 0,0-1 0 0 0,-1 1 0 0 0,-1-1 0 0 0,0-1 0 0 0,-1 1 0 0 0,1-5-5 0 0,1-6 86 0 0,-2-1 0 0 0,-1 1 0 0 0,0-1 0 0 0,-2 0 0 0 0,-1 1-1 0 0,-1-1 1 0 0,0 1 0 0 0,-2-1 0 0 0,-1 1 0 0 0,-1 0 0 0 0,-4-8-86 0 0,9 28 0 0 0,0-1 0 0 0,0 1 0 0 0,0 0 0 0 0,-1 0 0 0 0,1 0 0 0 0,-1 0 0 0 0,0 0 0 0 0,0 0 0 0 0,0 0 0 0 0,0 1 0 0 0,-1-1 0 0 0,1 1 0 0 0,-1-1 0 0 0,0 1 0 0 0,1 0 0 0 0,-1 0 0 0 0,0 0 0 0 0,0 1 0 0 0,0-1 0 0 0,0 1 0 0 0,0-1 0 0 0,-1 1 0 0 0,1 0 0 0 0,0 0 1 0 0,-1 1-1 0 0,1-1 0 0 0,-1 1 0 0 0,1-1 0 0 0,-1 1 0 0 0,1 0 0 0 0,0 1 0 0 0,-1-1 0 0 0,1 0 0 0 0,-1 1 0 0 0,1 0 0 0 0,-3 1 0 0 0,-2-1-322 0 0,0 2 1 0 0,0-1-1 0 0,1 1 1 0 0,-1 0-1 0 0,1 1 0 0 0,0 0 1 0 0,0 0-1 0 0,0 0 0 0 0,0 1 1 0 0,-4 4 321 0 0,4-2-1386 0 0,-1 1 0 0 0,1 0 0 0 0,1 0-1 0 0,-1 0 1 0 0,1 1 0 0 0,1 0 0 0 0,-5 9 1386 0 0,1 5-3850 0 0</inkml:trace>
  <inkml:trace contextRef="#ctx0" brushRef="#br0" timeOffset="1109.11">1352 322 3993 0 0,'-2'0'358'0'0,"1"-1"0"0"0,0 0-1 0 0,-1 1 1 0 0,1-1 0 0 0,0 1 0 0 0,-1 0 0 0 0,1-1 0 0 0,-1 1 0 0 0,1 0 0 0 0,-1 0-1 0 0,1 0 1 0 0,-1 0 0 0 0,1 0 0 0 0,-1 0 0 0 0,1 0 0 0 0,-1 0 0 0 0,1 1-1 0 0,0-1 1 0 0,-1 0 0 0 0,0 1-358 0 0,-2 2 157 0 0,1-1 0 0 0,-1 0 1 0 0,1 1-1 0 0,0-1 0 0 0,0 1 0 0 0,-2 3-157 0 0,3-5 16 0 0,-5 8 65 0 0,1 0 0 0 0,-1 0-1 0 0,1 1 1 0 0,1 0 0 0 0,0 0 0 0 0,0 1-1 0 0,1 0 1 0 0,0 2-81 0 0,-7 13 140 0 0,-1 6 260 0 0,1 1-1 0 0,1 0 1 0 0,2 0 0 0 0,-1 16-400 0 0,8-42 65 0 0,1 0 0 0 0,-1 0-1 0 0,1 0 1 0 0,0 0 0 0 0,0-1 0 0 0,1 1 0 0 0,0 0 0 0 0,1 0 0 0 0,-1 0 0 0 0,1-1-1 0 0,0 1 1 0 0,1-1 0 0 0,-1 1 0 0 0,1-1 0 0 0,1 0 0 0 0,1 3-65 0 0,-2-5 12 0 0,0 0-1 0 0,1-1 1 0 0,-1 1 0 0 0,1-1-1 0 0,0 1 1 0 0,0-1 0 0 0,0 0 0 0 0,0-1-1 0 0,1 1 1 0 0,-1-1 0 0 0,1 0 0 0 0,0 0-1 0 0,-1 0 1 0 0,1-1 0 0 0,0 1 0 0 0,0-1-1 0 0,0 0 1 0 0,0-1 0 0 0,0 1 0 0 0,0-1-1 0 0,0 0 1 0 0,4 0-12 0 0,2-1 9 0 0,-1-1 1 0 0,0 0-1 0 0,0 0 0 0 0,0-1 0 0 0,0 0 1 0 0,-1 0-1 0 0,1-1 0 0 0,-1-1 1 0 0,0 1-1 0 0,0-2 0 0 0,0 1 0 0 0,1-2-9 0 0,3-3 42 0 0,0-1-1 0 0,-1-1 1 0 0,0 0-1 0 0,-1 0 1 0 0,0-1-1 0 0,-1-1 0 0 0,1-1-41 0 0,-6 6 110 0 0,0 0-1 0 0,0-1 1 0 0,-1 1-1 0 0,0-1 1 0 0,-1 1-1 0 0,0-1 1 0 0,-1 0-1 0 0,0-1 1 0 0,0 1-1 0 0,-1 0 1 0 0,0 0-1 0 0,-1-1 1 0 0,-1 1-1 0 0,1 0 1 0 0,-1-1-1 0 0,-1 1 1 0 0,-2-7-110 0 0,3 10 38 0 0,-1 0-1 0 0,0 1 1 0 0,-1-1-1 0 0,0 1 1 0 0,0-1 0 0 0,0 1-1 0 0,0 0 1 0 0,-1 0-1 0 0,0 0 1 0 0,-1 1 0 0 0,1-1-1 0 0,-1 1 1 0 0,0 0 0 0 0,0 0-1 0 0,-1 1 1 0 0,1 0-1 0 0,-1 0 1 0 0,0 0 0 0 0,0 0-1 0 0,0 1 1 0 0,-1 0 0 0 0,1 1-1 0 0,-1-1 1 0 0,0 1-1 0 0,-6-1-37 0 0,6 2-395 0 0,0 1 0 0 0,0 0-1 0 0,-1 0 1 0 0,1 1-1 0 0,0 0 1 0 0,0 0 0 0 0,0 0-1 0 0,-1 1 1 0 0,2 0-1 0 0,-5 2 396 0 0,2-1-1644 0 0,0 1-1 0 0,1 0 0 0 0,0 1 0 0 0,-7 4 1645 0 0,14-9-165 0 0,1 1 0 0 0,-1-1 0 0 0,0 0 0 0 0,1 1 0 0 0,-1-1 0 0 0,1 1 0 0 0,-1-1 0 0 0,1 1 0 0 0,0-1 0 0 0,-1 1 0 0 0,1 0 0 0 0,-1-1-1 0 0,1 1 1 0 0,0-1 0 0 0,0 1 0 0 0,-1 0 0 0 0,1-1 0 0 0,0 1 0 0 0,0 0 0 0 0,0-1 0 0 0,0 1 0 0 0,0 0 0 0 0,-1 0 165 0 0,9 26-4256 0 0</inkml:trace>
  <inkml:trace contextRef="#ctx0" brushRef="#br0" timeOffset="1471.037">1788 253 2473 0 0,'3'4'498'0'0,"0"0"1"0"0,-1 0 0 0 0,1 1-1 0 0,-1-1 1 0 0,0 0 0 0 0,0 1 0 0 0,0 0-1 0 0,-1-1 1 0 0,1 1 0 0 0,-1 0-1 0 0,0 0 1 0 0,-1-1 0 0 0,1 1 0 0 0,-1 0-1 0 0,0 0 1 0 0,0 0-499 0 0,-1 17 1170 0 0,0-1 0 0 0,-5 21-1170 0 0,1 0 975 0 0,2 1 0 0 0,2 3-975 0 0,1-13 378 0 0,-2 0 0 0 0,-1-1 0 0 0,-1 1 0 0 0,-3 4-378 0 0,2-12 278 0 0,4-19-222 0 0,1-1 1 0 0,-1 0-1 0 0,0 1 0 0 0,-1-1 1 0 0,0 0-1 0 0,1 0 1 0 0,-2 0-1 0 0,1 0 1 0 0,-1 1-57 0 0,-2 3 182 0 0,6-24-46 0 0,-1-2-87 0 0,1 0 0 0 0,1 1 0 0 0,0-1 0 0 0,1 1 0 0 0,1-1 0 0 0,0 1 0 0 0,2-3-49 0 0,6-27 140 0 0,0 9 51 0 0,1 0 0 0 0,1 1 1 0 0,2 1-1 0 0,16-24-191 0 0,-15 25 77 0 0,-7 17 31 0 0,0 0 0 0 0,1 0 0 0 0,0 1 0 0 0,5-4-108 0 0,-11 13 95 0 0,1 1-1 0 0,0 0 0 0 0,0 0 0 0 0,1 1 0 0 0,-1 0 0 0 0,1 0 0 0 0,0 0 0 0 0,0 1 0 0 0,1 0 0 0 0,0 1 0 0 0,0-1-94 0 0,-6 4 54 0 0,-1-1 0 0 0,1 1 0 0 0,0-1 1 0 0,0 1-1 0 0,-1 0 0 0 0,1 0 0 0 0,0 0 0 0 0,0 0 1 0 0,0 0-1 0 0,-1 0 0 0 0,1 1 0 0 0,0-1 1 0 0,0 1-1 0 0,-1-1 0 0 0,1 1 0 0 0,0-1 0 0 0,-1 1 1 0 0,1 0-1 0 0,-1 0 0 0 0,1 0 0 0 0,-1 0 1 0 0,1 0-1 0 0,-1 0 0 0 0,0 0 0 0 0,1 0 0 0 0,-1 1 1 0 0,0-1-1 0 0,0 1 0 0 0,0-1 0 0 0,1 2-54 0 0,1 1 67 0 0,-1 0-1 0 0,0 1 1 0 0,0-1-1 0 0,0 0 1 0 0,0 1-1 0 0,-1 0 0 0 0,0-1 1 0 0,0 1-1 0 0,0 0 1 0 0,0 3-67 0 0,2 231 459 0 0,-3-199-605 0 0,-1-31 134 0 0,1-1 0 0 0,0 1 0 0 0,0-1 0 0 0,1 1 0 0 0,0-1 0 0 0,0 0 0 0 0,2 6 12 0 0,-1-5-1 0 0,0-3 69 0 0,6-13-31 0 0,4-10-310 0 0,-1-1 0 0 0,0-1 0 0 0,-1 1 0 0 0,5-18 273 0 0,-2 9-2 0 0,0 0 0 0 0,5-5 2 0 0,75-102 286 0 0,-62 91-360 0 0,-25 35 67 0 0,-1 1 1 0 0,1 1-1 0 0,1-1 0 0 0,-1 1 0 0 0,1 0 7 0 0,-4 4 57 0 0,-1-1 0 0 0,1 1-1 0 0,0 0 1 0 0,0 1-1 0 0,0-1 1 0 0,1 0 0 0 0,-1 1-1 0 0,0 0 1 0 0,0 0-1 0 0,1 0 1 0 0,-1 0 0 0 0,1 0-1 0 0,-1 1 1 0 0,2-1-57 0 0,-4 2 36 0 0,0-1 0 0 0,1 0 0 0 0,-1 1 0 0 0,1 0 0 0 0,-1-1 0 0 0,0 1 0 0 0,0 0 0 0 0,1 0 0 0 0,-1-1 0 0 0,0 1 0 0 0,0 0-1 0 0,0 0 1 0 0,0 0 0 0 0,0 1 0 0 0,0-1 0 0 0,0 0 0 0 0,0 0 0 0 0,-1 0 0 0 0,1 1 0 0 0,0-1-36 0 0,12 27 280 0 0,-9-17-190 0 0,-2 0 0 0 0,0 0 0 0 0,0 0 0 0 0,-1 1 0 0 0,0-1 0 0 0,-1 8-90 0 0,-7 69 118 0 0,1-26 37 0 0,0 38-202 0 0,-9 124-3481 0 0,7-153-9104 0 0,-5 5 12632 0 0,3-38-7550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6:02:57.8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21 680 0 0,'0'-1'83'0'0,"0"0"0"0"0,1 0 1 0 0,-1 0-1 0 0,0 0 0 0 0,1 0 0 0 0,-1 0 0 0 0,1 0 0 0 0,-1 0 1 0 0,1 1-1 0 0,-1-1 0 0 0,1 0 0 0 0,0 0 0 0 0,-1 0 0 0 0,1 0 1 0 0,0 1-1 0 0,0-1 0 0 0,-1 0 0 0 0,1 1 0 0 0,0-1 0 0 0,0 1 1 0 0,0-1-1 0 0,0 1 0 0 0,0-1 0 0 0,0 1 0 0 0,0-1 0 0 0,0 1 0 0 0,0 0 1 0 0,0 0-1 0 0,0 0 0 0 0,0-1 0 0 0,0 1 0 0 0,0 0 0 0 0,0 0 1 0 0,0 0-1 0 0,0 1 0 0 0,0-1 0 0 0,0 0 0 0 0,0 0 0 0 0,1 0 1 0 0,-1 1-1 0 0,0-1 0 0 0,-1 1 0 0 0,1-1 0 0 0,0 1 0 0 0,0-1 1 0 0,0 1-1 0 0,0-1 0 0 0,0 1 0 0 0,0 0 0 0 0,-1-1 0 0 0,1 1 0 0 0,0 0 1 0 0,-1 0-1 0 0,1 0 0 0 0,0 0 0 0 0,0 0-83 0 0,9 9 944 0 0,1-1-1 0 0,1 0 0 0 0,0 0 1 0 0,0-1-1 0 0,10 4-943 0 0,8 6 1218 0 0,67 49 1900 0 0,-3 5 0 0 0,5 10-3118 0 0,6 9 1151 0 0,4-5 1 0 0,92 54-1152 0 0,18-18 992 0 0,201 79-992 0 0,-205-109 364 0 0,3-10 0 0 0,57 6-364 0 0,5-1 91 0 0,69 18-218 0 0,-229-74-109 0 0,113 13 236 0 0,-201-40-180 0 0,1-1 1 0 0,0-2-1 0 0,0-1 0 0 0,11-2 180 0 0,-22 0-840 0 0,-1-2-1 0 0,1 0 1 0 0,-1-1-1 0 0,4-3 841 0 0,-9 4-2044 0 0,1 0-1099 0 0,-10-1-1956 0 0,-6-2-1297 0 0</inkml:trace>
  <inkml:trace contextRef="#ctx0" brushRef="#br0" timeOffset="531.184">4088 944 2641 0 0,'1'3'675'0'0,"0"-1"1"0"0,0 1-1 0 0,0 0 0 0 0,1-1 1 0 0,-1 1-1 0 0,1-1 1 0 0,-1 1-1 0 0,1-1 1 0 0,0 0-1 0 0,0 1 1 0 0,0-1-1 0 0,1 0-675 0 0,-1 0 426 0 0,1 1-1 0 0,-1-1 0 0 0,0 1 0 0 0,0-1 0 0 0,0 1 1 0 0,0 0-1 0 0,0 0 0 0 0,-1 0 0 0 0,1 0 0 0 0,-1 0 1 0 0,0 0-1 0 0,0 1-425 0 0,16 78 3468 0 0,-12-54-2902 0 0,-1 0 0 0 0,-1 0-1 0 0,-1 0 1 0 0,-2 2-566 0 0,5 55 241 0 0,7-7 0 0 0,-7-45-170 0 0,0-1 0 0 0,-2 1 0 0 0,-2 0 0 0 0,-1 4-71 0 0,1 35-245 0 0,1-58-258 0 0,-1 1 1 0 0,-1-1-1 0 0,-1 0 1 0 0,0 1 0 0 0,0-1-1 0 0,-2 0 1 0 0,1 0-1 0 0,-3 4 503 0 0,5-18-135 0 0,0 0-1 0 0,0 1 1 0 0,0-1-1 0 0,0 0 0 0 0,0 0 1 0 0,0 1-1 0 0,0-1 1 0 0,0 0-1 0 0,0 1 1 0 0,0-1-1 0 0,0 0 1 0 0,0 1-1 0 0,0-1 1 0 0,0 0-1 0 0,0 0 0 0 0,0 1 1 0 0,0-1-1 0 0,0 0 1 0 0,1 1-1 0 0,-1-1 1 0 0,0 0-1 0 0,0 0 1 0 0,0 1-1 0 0,0-1 1 0 0,1 0-1 0 0,-1 0 0 0 0,0 1 1 0 0,0-1-1 0 0,1 0 1 0 0,-1 0-1 0 0,0 0 1 0 0,0 0-1 0 0,1 1 1 0 0,-1-1-1 0 0,0 0 1 0 0,0 0-1 0 0,1 0 0 0 0,-1 0 1 0 0,0 0-1 0 0,1 0 1 0 0,-1 0-1 0 0,0 0 1 0 0,1 0-1 0 0,-1 0 1 0 0,0 0-1 0 0,0 0 1 0 0,1 0-1 0 0,-1 0 0 0 0,0 0 1 0 0,1 0-1 0 0,-1 0 1 0 0,0 0-1 0 0,1 0 1 0 0,-1 0-1 0 0,0 0 1 0 0,0-1-1 0 0,1 1 1 0 0,-1 0-1 0 0,0 0 0 0 0,0 0 1 0 0,1-1 135 0 0,1 1-545 0 0,0-1 1 0 0,0 0-1 0 0,-1 1 1 0 0,1-1-1 0 0,0 0 0 0 0,0 0 1 0 0,-1 0-1 0 0,1 0 1 0 0,0-1-1 0 0,-1 1 1 0 0,1 0-1 0 0,0-2 545 0 0,10-17-3270 0 0</inkml:trace>
  <inkml:trace contextRef="#ctx0" brushRef="#br0" timeOffset="890.415">4721 858 3441 0 0,'-3'4'3964'0'0,"4"7"-2283"0"0,0-5-862 0 0,-1 82 4550 0 0,1 19 139 0 0,-6 34-5508 0 0,-6 47 1408 0 0,8-87-3120 0 0,-17 96 1712 0 0,14-166-1104 0 0,-2 14-2228 0 0,5-18-2197 0 0,5-24 1068 0 0,2-1 1997 0 0,-4-2 2450 0 0,8-3-3552 0 0</inkml:trace>
  <inkml:trace contextRef="#ctx0" brushRef="#br0" timeOffset="1249.733">5433 936 3953 0 0,'-50'18'5578'0'0,"37"-13"-4609"0"0,1 1 1 0 0,-1 0 0 0 0,1 1 0 0 0,-7 6-970 0 0,-83 53 1807 0 0,-4-4 1 0 0,-62 24-1808 0 0,143-74 212 0 0,14-7-120 0 0,0 0 0 0 0,1 1 0 0 0,-1 0 0 0 0,1 1 0 0 0,-8 7-92 0 0,-1 0 86 0 0,13-10-5 0 0,0 0 1 0 0,1 1-1 0 0,-1-1 0 0 0,1 1 0 0 0,-3 3-81 0 0,7-7 49 0 0,0 1 0 0 0,0-1 0 0 0,0 1 0 0 0,0-1 0 0 0,0 1 1 0 0,1 0-1 0 0,-1-1 0 0 0,0 1 0 0 0,1 0 0 0 0,-1-1 0 0 0,1 1 0 0 0,0 0 1 0 0,-1 0-1 0 0,1-1 0 0 0,0 1 0 0 0,0 0 0 0 0,0 0 0 0 0,0-1 0 0 0,0 1 1 0 0,1 0-1 0 0,-1 0 0 0 0,1-1 0 0 0,-1 1 0 0 0,1 0-49 0 0,3 8 206 0 0,1-1-1 0 0,-1 0 1 0 0,2-1 0 0 0,-1 1-1 0 0,1-1 1 0 0,1 0-1 0 0,0 0 1 0 0,0-1 0 0 0,2 2-206 0 0,3 2 57 0 0,0-1 1 0 0,1-1-1 0 0,0 0 0 0 0,0-1 1 0 0,13 6-58 0 0,20 12 155 0 0,-1 1 1 0 0,-2 2-1 0 0,30 27-155 0 0,-26-21-103 0 0,-25-16-829 0 0,0 0 0 0 0,-2 2 0 0 0,18 21 932 0 0,-21-22-2415 0 0,-1-7-1760 0 0,-16-12 3750 0 0,1-1 1 0 0,0 1 0 0 0,0-1 0 0 0,-1 1 0 0 0,1-1 0 0 0,0 0 0 0 0,0 0-1 0 0,0 1 1 0 0,0-1 0 0 0,0 0 0 0 0,-1 0 0 0 0,1 0 0 0 0,0 0-1 0 0,0 0 1 0 0,0 0 0 0 0,0 0 0 0 0,0 0 0 0 0,0 0 0 0 0,-1-1 0 0 0,2 1 424 0 0,4-5-3984 0 0</inkml:trace>
  <inkml:trace contextRef="#ctx0" brushRef="#br0" timeOffset="1708.197">5665 1322 4553 0 0,'0'2'637'0'0,"1"1"1"0"0,-1-1 0 0 0,1 0-1 0 0,-1 0 1 0 0,1 0-1 0 0,0 0 1 0 0,-1 0-1 0 0,1 0 1 0 0,0-1-1 0 0,0 1 1 0 0,1 1-638 0 0,9 21 1406 0 0,-6 4-565 0 0,-1 0 0 0 0,-1 1-1 0 0,-1 0 1 0 0,-2-1 0 0 0,-3 29-841 0 0,-5 67 1179 0 0,5-112-1135 0 0,2-12-43 0 0,1 0 0 0 0,0 0 0 0 0,0 0 0 0 0,0 1 0 0 0,-1-1 0 0 0,1 0 0 0 0,0 0 0 0 0,0 0 0 0 0,0 0 0 0 0,0 1 0 0 0,0-1 1 0 0,0 0-1 0 0,-1 0 0 0 0,1 1 0 0 0,0-1 0 0 0,0 0 0 0 0,0 0 0 0 0,0 0 0 0 0,0 1 0 0 0,0-1 0 0 0,0 0 0 0 0,0 0 0 0 0,0 1 1 0 0,0-1-1 0 0,0 0 0 0 0,0 0 0 0 0,0 0 0 0 0,0 1 0 0 0,0-1 0 0 0,0 0 0 0 0,0 0 0 0 0,0 0 0 0 0,1 1 0 0 0,-1-1 0 0 0,0 0 1 0 0,0 0-1 0 0,0 0 0 0 0,0 1 0 0 0,0-1 0 0 0,0 0 0 0 0,1 0 0 0 0,-1 0 0 0 0,0 0 0 0 0,0 1 0 0 0,0-1 0 0 0,0 0 0 0 0,1 0 1 0 0,-1 0-1 0 0,0 0 0 0 0,0 0 0 0 0,0 0 0 0 0,1 0 0 0 0,-1 0-1 0 0,2-3 27 0 0,0 0-1 0 0,0 0 1 0 0,-1-1-1 0 0,1 1 1 0 0,-1-1 0 0 0,0 0-1 0 0,0 1 1 0 0,0-3-27 0 0,4-11 16 0 0,25-60-254 0 0,48-117 311 0 0,-53 143 55 0 0,2 1 0 0 0,2 2 0 0 0,17-20-128 0 0,-42 62 20 0 0,0 1 0 0 0,0 0 0 0 0,1 0-1 0 0,0 0 1 0 0,0 1 0 0 0,0-1 0 0 0,0 1 0 0 0,1 0-1 0 0,-1 1 1 0 0,1 0 0 0 0,0-1 0 0 0,0 2 0 0 0,1-1 0 0 0,-1 1-1 0 0,4-1-19 0 0,-8 3 16 0 0,0-1-1 0 0,0 1 1 0 0,0 0-1 0 0,0 0 1 0 0,0 1-1 0 0,0-1 1 0 0,0 0-1 0 0,0 1 1 0 0,0-1-1 0 0,0 1 1 0 0,0-1-1 0 0,-1 1 1 0 0,1 0-1 0 0,0 0 1 0 0,0 0-1 0 0,-1 0 0 0 0,1 0 1 0 0,0 0-1 0 0,-1 0 1 0 0,1 1-1 0 0,-1-1 1 0 0,0 1-1 0 0,1-1 1 0 0,-1 1-1 0 0,1 0-15 0 0,1 2 41 0 0,0 1-1 0 0,-1-1 0 0 0,1 0 1 0 0,-1 1-1 0 0,1-1 0 0 0,-1 1 1 0 0,-1 0-1 0 0,2 3-40 0 0,-2 1 49 0 0,0 0 1 0 0,0 0-1 0 0,-1-1 1 0 0,-1 9-50 0 0,1 0 47 0 0,-2 23 46 0 0,-2-1 0 0 0,-1 1 0 0 0,-6 14-93 0 0,-5 40 261 0 0,-9 41-79 0 0,23-108-95 0 0,2-26-91 0 0,0-1-1 0 0,0 1 1 0 0,0-1 0 0 0,0 1-1 0 0,0-1 1 0 0,0 1-1 0 0,0-1 1 0 0,0 1-1 0 0,1-1 1 0 0,-1 1 0 0 0,0-1-1 0 0,0 1 1 0 0,0-1-1 0 0,0 1 1 0 0,1-1 0 0 0,-1 1-1 0 0,0-1 1 0 0,1 0-1 0 0,-1 1 1 0 0,0-1-1 0 0,1 1 1 0 0,-1-1 0 0 0,0 0-1 0 0,1 1 1 0 0,-1-1-1 0 0,1 0 1 0 0,-1 0 0 0 0,1 1-1 0 0,-1-1 1 0 0,0 0-1 0 0,1 0 1 0 0,-1 0 0 0 0,1 0-1 0 0,-1 1 1 0 0,1-1-1 0 0,-1 0 1 0 0,1 0-1 0 0,-1 0 1 0 0,1 0 0 0 0,-1 0-1 0 0,1 0 1 0 0,-1 0-1 0 0,1-1 1 0 0,-1 1 0 0 0,1 0-1 0 0,-1 0 1 0 0,1 0 4 0 0,2-2-61 0 0,-1 0 1 0 0,1 0-1 0 0,-1 0 0 0 0,0 0 1 0 0,0-1-1 0 0,0 1 1 0 0,0-1-1 0 0,0 1 0 0 0,-1-1 1 0 0,1 0-1 0 0,-1 1 0 0 0,1-1 1 0 0,-1 0-1 0 0,0 0 1 0 0,0 0-1 0 0,0-1 61 0 0,1-2-37 0 0,19-42-465 0 0,19-29 502 0 0,-11 22-190 0 0,89-154-97 0 0,-78 142 352 0 0,-23 37 22 0 0,2-1-1 0 0,1 2 1 0 0,1 1-1 0 0,1 1 0 0 0,25-24-86 0 0,-45 50 44 0 0,0-1 0 0 0,0 0-1 0 0,0 1 1 0 0,0 0-1 0 0,0-1 1 0 0,0 1 0 0 0,1 0-1 0 0,-1 0 1 0 0,0 0-1 0 0,0 1 1 0 0,1-1 0 0 0,-1 0-1 0 0,1 1 1 0 0,-1 0-1 0 0,1-1 1 0 0,-1 1-1 0 0,0 0 1 0 0,2 0-44 0 0,-3 1 38 0 0,1-1 0 0 0,0 1 0 0 0,0-1 0 0 0,0 1 0 0 0,-1 0 0 0 0,1 0 1 0 0,0 0-1 0 0,-1 0 0 0 0,1 0 0 0 0,0 0 0 0 0,-1 0 0 0 0,0 1 0 0 0,1-1 0 0 0,-1 0 0 0 0,0 1 0 0 0,0-1 0 0 0,1 1 0 0 0,-1-1 0 0 0,0 1 0 0 0,-1 0 1 0 0,1 0-1 0 0,0-1 0 0 0,0 1 0 0 0,-1 0 0 0 0,1 0-38 0 0,2 13 77 0 0,0-1 0 0 0,-1 1 0 0 0,-1 0 1 0 0,0 0-1 0 0,-1 0 0 0 0,0-1 0 0 0,-1 1 0 0 0,-1 1-77 0 0,-2 44 288 0 0,-2 44-215 0 0,2-65-356 0 0,3 0 0 0 0,1 13 283 0 0,1 6-689 0 0,0-16-2516 0 0,4 18 3205 0 0,-3-45-1946 0 0,1 0 0 0 0,0-1 1 0 0,3 8 1945 0 0,7 11-4367 0 0,7 4-1865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6:02:53.1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5749 3967 5553 0 0,'-9'-13'4681'0'0,"9"12"-4593"0"0,0 1 1 0 0,0 0 0 0 0,0 0-1 0 0,0 0 1 0 0,0 0 0 0 0,0 0 0 0 0,0 0-1 0 0,-1 0 1 0 0,1-1 0 0 0,0 1-1 0 0,0 0 1 0 0,0 0 0 0 0,0 0-1 0 0,0 0 1 0 0,0 0 0 0 0,-1 0-1 0 0,1 0 1 0 0,0 0 0 0 0,0 0-1 0 0,0 0 1 0 0,0 0 0 0 0,0 0-1 0 0,-1 0 1 0 0,1 0 0 0 0,0 0-1 0 0,0 0 1 0 0,0 0 0 0 0,0 0-1 0 0,0 0 1 0 0,-1 0 0 0 0,1 0-1 0 0,0 0 1 0 0,0 0 0 0 0,0 0-1 0 0,0 0 1 0 0,0 0 0 0 0,0 0-1 0 0,-1 0 1 0 0,1 0 0 0 0,0 0-1 0 0,0 1 1 0 0,0-1-89 0 0,-6 24 3947 0 0,4-12-3841 0 0,-4 45 1078 0 0,2 1 0 0 0,3 0 1 0 0,3 8-1185 0 0,-2 49 766 0 0,-2 408 505 0 0,-1-455-1502 0 0,-7 23 231 0 0,-6 13-4234 0 0,15-94 4202 0 0,1 2-5163 0 0,0-12 5098 0 0,0 0 0 0 0,0 0 1 0 0,0 0-1 0 0,0 0 0 0 0,0 0 0 0 0,0 0 1 0 0,0 0-1 0 0,0 0 0 0 0,0 0 1 0 0,0 0-1 0 0,0-1 0 0 0,0 1 0 0 0,0 0 1 0 0,0 0-1 0 0,1 0 0 0 0,-1 0 0 0 0,0 0 1 0 0,0 0-1 0 0,0 0 0 0 0,0 0 1 0 0,0 0-1 0 0,0 0 0 0 0,0 0 0 0 0,0 0 1 0 0,0 0-1 0 0,0 0 0 0 0,0 0 1 0 0,0 0-1 0 0,0 0 0 0 0,0 0 0 0 0,0 0 1 0 0,0 0-1 0 0,0 0 0 0 0,0 0 0 0 0,1 1 1 0 0,-1-1-1 0 0,0 0 0 0 0,0 0 1 0 0,0 0-1 0 0,0 0 0 0 0,0 0 0 0 0,0 0 1 0 0,0 0-1 0 0,0 0 0 0 0,0 0 0 0 0,0 0 1 0 0,0 0-1 0 0,0 0 0 0 0,0 0 1 0 0,0 0-1 0 0,0 0 0 0 0,0 0 0 0 0,0 0 1 0 0,0 0-1 0 0,0 0 0 0 0,0 0 1 0 0,0 0-1 0 0,0 0 0 0 0,0 1 0 0 0,0-1 97 0 0,4-13-3996 0 0,3-4-81 0 0</inkml:trace>
  <inkml:trace contextRef="#ctx0" brushRef="#br0" timeOffset="1348.788">7467 4570 5817 0 0,'1'0'319'0'0,"-1"0"0"0"0,1 1 0 0 0,-1-1 0 0 0,1 1 0 0 0,-1-1 0 0 0,1 1 0 0 0,-1-1 0 0 0,1 1 0 0 0,-1-1 0 0 0,0 1 0 0 0,1-1 0 0 0,-1 1 0 0 0,0-1 0 0 0,1 1 0 0 0,-1 0 0 0 0,0-1 0 0 0,0 1 0 0 0,0 0 0 0 0,0-1 0 0 0,1 1 0 0 0,-1 0 0 0 0,0-1 0 0 0,0 1-1 0 0,0 0 1 0 0,0-1 0 0 0,-1 1-319 0 0,5 25 1744 0 0,-9 183 1946 0 0,5-156-3363 0 0,-2 51 216 0 0,1-102-422 0 0,1-3-49 0 0,-1-11-25 0 0,1 8-33 0 0,0-1-1 0 0,0 1 1 0 0,0 0-1 0 0,1 0 1 0 0,0 0-1 0 0,0 0 0 0 0,0-3-13 0 0,14-34-89 0 0,7-36 89 0 0,-17 53-2 0 0,2-1 0 0 0,0 1 1 0 0,2 1-1 0 0,0 0 0 0 0,2 0 1 0 0,0 1-1 0 0,9-12 2 0 0,2 5 17 0 0,0 2 0 0 0,1 0 0 0 0,2 2 0 0 0,12-10-17 0 0,-35 34 18 0 0,0-1 1 0 0,1 0-1 0 0,-1 0 1 0 0,0 1-1 0 0,1-1 0 0 0,-1 1 1 0 0,1 0-1 0 0,0-1 0 0 0,-1 1 1 0 0,1 1-1 0 0,0-1 0 0 0,0 0 1 0 0,-1 1-1 0 0,1-1 1 0 0,0 1-1 0 0,0 0 0 0 0,0 0 1 0 0,0 0-1 0 0,0 0 0 0 0,0 1 1 0 0,-1-1-1 0 0,1 1 0 0 0,0-1 1 0 0,0 1-1 0 0,0 0 1 0 0,0 1-19 0 0,1 0 36 0 0,0 0 0 0 0,-1 0 1 0 0,1 1-1 0 0,-1 0 1 0 0,0 0-1 0 0,1 0 1 0 0,-1 0-1 0 0,-1 0 1 0 0,1 0-1 0 0,0 1 1 0 0,-1-1-1 0 0,0 1 1 0 0,1 0-1 0 0,-2 0 1 0 0,1 0-1 0 0,0 0 1 0 0,0 2-37 0 0,2 9 71 0 0,0 0 0 0 0,-1 0 0 0 0,-1 1 0 0 0,0-1 0 0 0,-1 1 0 0 0,-1-1 0 0 0,-2 16-71 0 0,-3 20 225 0 0,-11 40-225 0 0,0 0 86 0 0,0-15 50 0 0,16-64-200 0 0,6-9-270 0 0,-5-4 295 0 0,0 1 0 0 0,0 0 0 0 0,0-1 0 0 0,0 1 0 0 0,0-1-1 0 0,0 1 1 0 0,0-1 0 0 0,-1 0 0 0 0,1 1 0 0 0,0-1 0 0 0,0 0 0 0 0,0 0 0 0 0,-1 1 0 0 0,1-1 0 0 0,0 0 0 0 0,0-1 39 0 0,77-137-1104 0 0,-65 113 938 0 0,41-83-269 0 0,-32 62 316 0 0,2 1 0 0 0,1 1-1 0 0,3 1 1 0 0,12-13 119 0 0,-35 50 43 0 0,1 0-1 0 0,0 1 1 0 0,0-1-1 0 0,0 1 1 0 0,1 1-1 0 0,0-1 1 0 0,0 1-1 0 0,1 1 1 0 0,0-1-43 0 0,-8 4 24 0 0,1 1 0 0 0,0 0 1 0 0,-1 0-1 0 0,1-1 0 0 0,0 1 0 0 0,-1 0 1 0 0,1 0-1 0 0,0-1 0 0 0,-1 1 0 0 0,1 0 0 0 0,0 0 1 0 0,0 0-1 0 0,-1 0 0 0 0,1 0 0 0 0,0 0 1 0 0,-1 1-1 0 0,1-1 0 0 0,0 0 0 0 0,0 0 0 0 0,-1 0 1 0 0,1 1-1 0 0,0-1 0 0 0,-1 0 0 0 0,1 0 1 0 0,0 1-1 0 0,-1-1 0 0 0,1 1 0 0 0,0-1-24 0 0,0 2 41 0 0,0-1-1 0 0,0 1 1 0 0,0-1-1 0 0,-1 0 1 0 0,1 1-1 0 0,0 0 1 0 0,-1-1-1 0 0,1 1 1 0 0,-1-1 0 0 0,1 1-1 0 0,-1 0 1 0 0,1 0-41 0 0,0 8 160 0 0,-1-1 1 0 0,1 1-1 0 0,-1-1 1 0 0,-1 4-161 0 0,-34 263 1103 0 0,13-129-1694 0 0,7 5 591 0 0,14-127-661 0 0,2 1 0 0 0,1 2 661 0 0,0 17-2325 0 0,-4 0-3639 0 0,4-27-2639 0 0,-2-19 4571 0 0</inkml:trace>
  <inkml:trace contextRef="#ctx0" brushRef="#br0" timeOffset="364.643">6337 4130 3969 0 0,'-9'-42'7680'0'0,"11"101"-2377"0"0,-17 93-1169 0 0,5-65-3243 0 0,4 1 0 0 0,3 16-891 0 0,8 43 49 0 0,2 99-604 0 0,-8-202-308 0 0,-1-29-161 0 0,2-1 1 0 0,0 1 0 0 0,1 0-1 0 0,0 0 1 0 0,3 9 1023 0 0,-4-23-265 0 0,0 0-1 0 0,0 0 0 0 0,1 0 1 0 0,-1-1-1 0 0,0 1 1 0 0,1 0-1 0 0,-1 0 0 0 0,0 0 1 0 0,1-1-1 0 0,-1 1 1 0 0,1 0-1 0 0,-1-1 1 0 0,1 1-1 0 0,-1 0 0 0 0,1-1 1 0 0,0 1-1 0 0,-1 0 1 0 0,1-1-1 0 0,0 1 0 0 0,-1-1 1 0 0,1 0-1 0 0,0 1 1 0 0,0-1 265 0 0,-1 0-290 0 0,1 0 1 0 0,0 0-1 0 0,0 0 1 0 0,-1 0 0 0 0,1 0-1 0 0,0 0 1 0 0,-1 0-1 0 0,1 0 1 0 0,0-1-1 0 0,-1 1 1 0 0,1 0 0 0 0,0-1-1 0 0,-1 1 1 0 0,1 0-1 0 0,-1-1 1 0 0,1 1-1 0 0,0 0 1 0 0,-1-1 0 0 0,1 1-1 0 0,-1-1 1 0 0,1 1-1 0 0,-1-1 1 0 0,1 0 289 0 0,9-10-3609 0 0</inkml:trace>
  <inkml:trace contextRef="#ctx0" brushRef="#br0" timeOffset="739.55">7116 4141 2080 0 0,'1'-1'410'0'0,"0"0"0"0"0,0 0 0 0 0,-1 0-1 0 0,1 0 1 0 0,0-1 0 0 0,-1 1 0 0 0,1 0 0 0 0,-1-1-1 0 0,0 1 1 0 0,1 0 0 0 0,-1-1 0 0 0,0 1-1 0 0,0 0 1 0 0,0-1 0 0 0,0 1 0 0 0,0-1-1 0 0,0 1 1 0 0,0 0 0 0 0,0-1 0 0 0,-1 1-1 0 0,1-1-409 0 0,-1 2 152 0 0,0-1-1 0 0,0 1 0 0 0,-1-1 0 0 0,1 1 0 0 0,0 0 0 0 0,0-1 0 0 0,0 1 0 0 0,-1 0 0 0 0,1 0 0 0 0,0 0 0 0 0,0 0 0 0 0,0 0 0 0 0,-1 0 0 0 0,1 0 0 0 0,0 1 1 0 0,0-1-1 0 0,-1 0 0 0 0,1 0 0 0 0,0 1 0 0 0,0-1 0 0 0,0 1 0 0 0,0 0 0 0 0,0-1 0 0 0,0 1-151 0 0,-26 11 783 0 0,1 1-1 0 0,1 1 1 0 0,0 1 0 0 0,-4 5-783 0 0,-37 22 897 0 0,-144 78 907 0 0,150-90-1559 0 0,46-24-141 0 0,0 1 0 0 0,0 0-1 0 0,1 1 1 0 0,-2 2-104 0 0,14-10 18 0 0,0 1 0 0 0,0 0-1 0 0,0 0 1 0 0,0 0 0 0 0,0 0-1 0 0,0 0 1 0 0,1 0 0 0 0,-1 0-1 0 0,0 0 1 0 0,0 0 0 0 0,1 0-1 0 0,-1 0 1 0 0,1 1 0 0 0,-1-1 0 0 0,1 0-1 0 0,-1 0 1 0 0,1 1 0 0 0,0-1-1 0 0,-1 0 1 0 0,1 1 0 0 0,0-1-1 0 0,0 0 1 0 0,0 1 0 0 0,0-1 0 0 0,0 0-1 0 0,1 1 1 0 0,-1-1 0 0 0,0 0-1 0 0,1 2-17 0 0,1 2 134 0 0,1 1 0 0 0,-1-1 0 0 0,1 1 0 0 0,1-1 0 0 0,-1 0-1 0 0,2 1-133 0 0,10 19 423 0 0,-10-16-257 0 0,1 1-1 0 0,-1-1 1 0 0,2 0-1 0 0,-1-1 1 0 0,1 0 0 0 0,0 0-1 0 0,5 4-165 0 0,15 12 436 0 0,20 13-436 0 0,10 9 134 0 0,185 161-899 0 0,-236-200 221 0 0,0-1-1 0 0,-1 1 1 0 0,0 0-1 0 0,0 0 1 0 0,2 5 544 0 0,11 16-3654 0 0,-15-25 2495 0 0,0 0-1 0 0,0 1 0 0 0,0-1 0 0 0,1 0 0 0 0,-1 0 1 0 0,2 0 1159 0 0,4 3-4364 0 0,-8-12-1020 0 0</inkml:trace>
  <inkml:trace contextRef="#ctx0" brushRef="#br0" timeOffset="2398.249">3672 1 360 0 0,'-1'0'157'0'0,"1"0"0"0"0,-1 0 0 0 0,0 0 0 0 0,1 0 0 0 0,-1 0 0 0 0,0 0 0 0 0,1 0-1 0 0,-1 0 1 0 0,0 0 0 0 0,1 0 0 0 0,-1 0 0 0 0,0 0 0 0 0,1 0 0 0 0,-1 1 0 0 0,0-1 0 0 0,1 0 0 0 0,-1 1 0 0 0,1-1 0 0 0,-1 0 0 0 0,1 1 0 0 0,-1-1-1 0 0,1 1 1 0 0,-1-1 0 0 0,1 0 0 0 0,-1 1 0 0 0,1-1 0 0 0,-1 1 0 0 0,1 0 0 0 0,0-1 0 0 0,-1 1 0 0 0,1 0-157 0 0,0 0 193 0 0,0 0 0 0 0,0 1 1 0 0,0-1-1 0 0,0 0 0 0 0,1 1 0 0 0,-1-1 1 0 0,0 0-1 0 0,1 1 0 0 0,-1-1 0 0 0,1 0 1 0 0,0 0-1 0 0,-1 0 0 0 0,1 1 1 0 0,0-1-1 0 0,0 0-193 0 0,5 7 737 0 0,0-1 0 0 0,1 0 0 0 0,-1 0 0 0 0,1-1 0 0 0,4 3-737 0 0,61 51 3900 0 0,-36-29-2184 0 0,2-1 0 0 0,16 9-1716 0 0,-51-38 52 0 0,38 25 569 0 0,0-2 0 0 0,2-1 1 0 0,4-1-622 0 0,87 35 596 0 0,-2 7 1 0 0,-3 4-1 0 0,94 70-596 0 0,-143-79 193 0 0,-3 4 0 0 0,-2 3 0 0 0,-3 3-1 0 0,-4 3 1 0 0,49 66-193 0 0,-4 14-48 0 0,-6 5 0 0 0,47 101 48 0 0,-57-98 477 0 0,77 94-477 0 0,-118-175 4 0 0,10 23-4 0 0,-48-71-185 0 0,-1 1-1 0 0,-2 1 0 0 0,-1 0 0 0 0,-2 1 0 0 0,0 2 186 0 0,-7-12-1558 0 0,-1 1 0 0 0,-1-1 0 0 0,-1 15 1558 0 0,2 11-5703 0 0,-2-28 722 0 0,-3-21 4566 0 0,1 0 0 0 0,0 0 0 0 0,-1-1 1 0 0,1 1-1 0 0,-1 0 0 0 0,1-1 0 0 0,-1 1 0 0 0,1 0 0 0 0,-1-1 0 0 0,0 1 0 0 0,1-1 0 0 0,-1 1 0 0 0,1-1 0 0 0,-1 1 0 0 0,0-1 0 0 0,0 1 0 0 0,0-1 415 0 0,1 0-6 0 0</inkml:trace>
  <inkml:trace contextRef="#ctx0" brushRef="#br0" timeOffset="3476.106">3788 9375 56 0 0,'-1'0'54'0'0,"1"0"1"0"0,0 0-1 0 0,-1 0 0 0 0,1 0 1 0 0,0 0-1 0 0,-1 0 0 0 0,1 0 0 0 0,0 0 1 0 0,-1 0-1 0 0,1 0 0 0 0,0 1 1 0 0,-1-1-1 0 0,1 0 0 0 0,0 0 1 0 0,-1 0-1 0 0,1 0 0 0 0,0 0 0 0 0,0 1 1 0 0,-1-1-1 0 0,1 0 0 0 0,0 0 1 0 0,0 0-1 0 0,-1 1 0 0 0,1-1 1 0 0,0 0-1 0 0,0 0 0 0 0,-1 1 1 0 0,1-1-1 0 0,0 0 0 0 0,0 1 0 0 0,0-1 1 0 0,0 0-1 0 0,0 1 0 0 0,-1-1 1 0 0,1 0-1 0 0,0 1 0 0 0,0-1 1 0 0,0 0-1 0 0,0 1 0 0 0,0-1 0 0 0,0 0 1 0 0,0 1-1 0 0,0-1 0 0 0,0 0 1 0 0,0 1-1 0 0,0-1 0 0 0,0 0 1 0 0,0 1-1 0 0,1-1 0 0 0,-1 0 0 0 0,0 1 1 0 0,0-1-1 0 0,0 0 0 0 0,0 0 1 0 0,1 1-1 0 0,-1-1-54 0 0,0 1 121 0 0,0-1 1 0 0,0 0-1 0 0,1 1 1 0 0,-1-1-1 0 0,0 0 1 0 0,0 1-1 0 0,1-1 1 0 0,-1 0-1 0 0,0 1 0 0 0,0-1 1 0 0,1 0-1 0 0,-1 1 1 0 0,1-1-1 0 0,-1 0 1 0 0,0 0-1 0 0,1 1 1 0 0,-1-1-1 0 0,0 0 0 0 0,1 0 1 0 0,-1 0-1 0 0,1 0 1 0 0,-1 1-1 0 0,0-1 1 0 0,1 0-1 0 0,-1 0 1 0 0,1 0-1 0 0,-1 0 0 0 0,1 0 1 0 0,-1 0-1 0 0,0 0 1 0 0,1 0-1 0 0,-1 0 1 0 0,1-1-1 0 0,-1 1 1 0 0,1 0-1 0 0,-1 0 0 0 0,0 0 1 0 0,1 0-1 0 0,-1 0 1 0 0,1-1-1 0 0,-1 1 1 0 0,0 0-1 0 0,1 0-121 0 0,19-1 3169 0 0,-8-7-2323 0 0,0 0 1 0 0,-1 0 0 0 0,0-1-1 0 0,-1-1 1 0 0,7-7-847 0 0,4-3 586 0 0,205-183 3389 0 0,-176 152-2697 0 0,-1-4-1278 0 0,27-29 653 0 0,-3 1 480 0 0,58-86-1133 0 0,-80 100 58 0 0,125-173 13 0 0,55-72 51 0 0,-17 39-109 0 0,28-69-13 0 0,24-99 160 0 0,-129 201-1 0 0,44-82-115 0 0,-83 144-161 0 0,16-33 175 0 0,-71 120-215 0 0,21-71 157 0 0,-23 60-1232 0 0,-37 93 407 0 0,-8 12-1677 0 0,-10 18-4712 0 0,7-10 2960 0 0,-10-2-2524 0 0</inkml:trace>
  <inkml:trace contextRef="#ctx0" brushRef="#br0" timeOffset="7499.797">1 11082 456 0 0,'10'5'817'0'0,"-1"-2"1"0"0,1 1-1 0 0,0-2 0 0 0,1 1 1 0 0,-1-1-1 0 0,0-1 0 0 0,1 0 1 0 0,-1 0-1 0 0,1-1 0 0 0,-1 0 0 0 0,1-1 1 0 0,-1 0-818 0 0,16-3 1168 0 0,0-1-1 0 0,0-1 1 0 0,-1-2 0 0 0,6-2-1168 0 0,51-13 1444 0 0,-49 15-333 0 0,22-8-1111 0 0,88-30 1975 0 0,68-9-1975 0 0,-156 41 398 0 0,32-12 443 0 0,16-9-841 0 0,-14 4 196 0 0,100-41 14 0 0,-163 61-117 0 0,1 1 1 0 0,27-6-94 0 0,-31 10 19 0 0,-1-2-1 0 0,0 0 1 0 0,12-8-19 0 0,26-9-6 0 0,-37 17-7 0 0,0-1-1 0 0,-1-1 0 0 0,0-1 1 0 0,6-6 13 0 0,55-32 48 0 0,78-33-48 0 0,-48 26-31 0 0,-40 22 157 0 0,-47 24-135 0 0,-1-2-1 0 0,0-1 0 0 0,12-9 10 0 0,-15 7 34 0 0,1 1-1 0 0,0 2 0 0 0,1 0 1 0 0,4-1-34 0 0,-8 4-12 0 0,-1 0 1 0 0,0-2 0 0 0,0 0 0 0 0,-2-2 0 0 0,4-2 11 0 0,-5 2 0 0 0,1 1 0 0 0,0 1 1 0 0,0 1-1 0 0,9-4 0 0 0,43-26-55 0 0,-47 24 27 0 0,-11 8 3 0 0,1-1 0 0 0,0 1 0 0 0,0 1 0 0 0,1 0 0 0 0,0 1 0 0 0,9-3 25 0 0,-17 8 3 0 0,-1-1 0 0 0,1 0 0 0 0,0-1 0 0 0,0 1 0 0 0,-1-1 0 0 0,1 0 1 0 0,-1 0-1 0 0,0 0 0 0 0,0-1 0 0 0,0 1 0 0 0,-1-1 0 0 0,1 0 0 0 0,-1 0 1 0 0,2-3-4 0 0,-2 4-9 0 0,0 0 1 0 0,-1 0 0 0 0,1 0 0 0 0,0 0 0 0 0,1 1 0 0 0,-1-1-1 0 0,0 1 1 0 0,1 0 0 0 0,-1 0 0 0 0,1 0 0 0 0,0 1 0 0 0,-1-1-1 0 0,5 0 9 0 0,-2-1-36 0 0,1 0-1 0 0,0 0 1 0 0,-1-1-1 0 0,7-4 37 0 0,-3 1 8 0 0,-5 2 6 0 0,1 0 0 0 0,0 0 0 0 0,0 1 0 0 0,1 0 0 0 0,-1 0 0 0 0,1 1 1 0 0,0 0-1 0 0,4-1-14 0 0,-4 1-18 0 0,0 1 0 0 0,0-2 0 0 0,-1 1 0 0 0,1-1 0 0 0,-1 0 1 0 0,0 0-1 0 0,5-4 18 0 0,24-16-272 0 0,-16 10 163 0 0,-15 11 56 0 0,1-1-1 0 0,-1 1 1 0 0,0 0 0 0 0,1 1-1 0 0,0-1 1 0 0,-1 1 0 0 0,1 0 53 0 0,17-9-131 0 0,-19 9 96 0 0,0 0 1 0 0,0 1-1 0 0,0-1 1 0 0,1 1 0 0 0,-1 0-1 0 0,0-1 1 0 0,2 1 34 0 0,-2 0 27 0 0,0 0 0 0 0,0-1 1 0 0,0 1-1 0 0,0-1 1 0 0,-1 0-1 0 0,1 0 0 0 0,0 0 1 0 0,0-1-28 0 0,13-8 22 0 0,-2 4 11 0 0,-1 1 1 0 0,1-2-1 0 0,5-4-33 0 0,-3-5-382 0 0,-16 16 377 0 0,0 0 0 0 0,0 1 0 0 0,1-1 0 0 0,-1 0 1 0 0,0 1-1 0 0,0-1 0 0 0,1 1 0 0 0,-1-1 0 0 0,1 1 1 0 0,-1-1-1 0 0,0 1 0 0 0,1-1 0 0 0,-1 1 1 0 0,1-1-1 0 0,0 1 0 0 0,-1-1 0 0 0,1 1 0 0 0,-1 0 1 0 0,1-1-1 0 0,-1 1 0 0 0,1 0 0 0 0,0 0 0 0 0,-1-1 1 0 0,1 1-1 0 0,0 0 0 0 0,-1 0 0 0 0,1 0 1 0 0,0 0-1 0 0,-1 0 0 0 0,1 0 0 0 0,0 0 0 0 0,-1 0 1 0 0,1 0-1 0 0,0 0 0 0 0,-1 0 0 0 0,1 0 5 0 0,-1 0 2 0 0,1 1-1 0 0,-1-1 1 0 0,1 0 0 0 0,-1 0-1 0 0,1 0 1 0 0,-1 0-1 0 0,1 0 1 0 0,-1 0 0 0 0,1 0-1 0 0,-1 0 1 0 0,1 0-1 0 0,-1 0 1 0 0,1 0-1 0 0,-1 0 1 0 0,1 0 0 0 0,-1 0-1 0 0,1 0 1 0 0,-1-1-1 0 0,0 1 1 0 0,1 0 0 0 0,-1 0-1 0 0,1-1 1 0 0,-1 1-1 0 0,1 0 1 0 0,-1 0 0 0 0,0-1-1 0 0,1 1 1 0 0,-1 0-1 0 0,0-1 1 0 0,1 1-2 0 0,8-17-7 0 0,-9 16-59 0 0,0 0 0 0 0,0 1-1 0 0,1-1 1 0 0,-1 0 0 0 0,0 0 0 0 0,1 0-1 0 0,-1 0 1 0 0,1 0 0 0 0,0 0-1 0 0,-1 0 1 0 0,1 1 0 0 0,-1-1 0 0 0,1 0-1 0 0,0 0 1 0 0,0 1 0 0 0,-1-1-1 0 0,1 1 1 0 0,0-1 0 0 0,0 0 0 0 0,0 1-1 0 0,0-1 67 0 0,-1 2-58 0 0,0-1-1 0 0,0 0 1 0 0,0 0-1 0 0,0 0 1 0 0,0 0-1 0 0,0 0 1 0 0,0 0-1 0 0,0 0 1 0 0,0 0-1 0 0,0 0 1 0 0,0 0-1 0 0,-1 0 1 0 0,1 0-1 0 0,0 0 1 0 0,0 0-1 0 0,0 0 1 0 0,0 0-1 0 0,0 0 1 0 0,0 0-1 0 0,0 0 1 0 0,0 0-1 0 0,0 0 1 0 0,0 1 0 0 0,0-1-1 0 0,0 0 1 0 0,0 0-1 0 0,0 0 1 0 0,0 0-1 0 0,0 0 1 0 0,0 0-1 0 0,0 0 1 0 0,0 0-1 0 0,0 0 1 0 0,1 0-1 0 0,-1 0 1 0 0,0 0-1 0 0,0 0 1 0 0,0 0-1 0 0,0 0 1 0 0,0 0-1 0 0,0 0 1 0 0,0 0-1 0 0,0 0 1 0 0,0 0-1 0 0,0 1 1 0 0,0-1-1 0 0,0 0 1 0 0,0 0-1 0 0,0 0 1 0 0,0 0-1 0 0,0 0 1 0 0,0 0-1 0 0,0 0 1 0 0,0 0-1 0 0,0 0 1 0 0,0 0-1 0 0,1 0 59 0 0,-8 12-6042 0 0,3-9 2191 0 0,-8-2-911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6:06:46.1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295 853 1984 0 0,'0'-3'1142'0'0,"0"1"-1"0"0,1-1 0 0 0,-1 1 1 0 0,1-1-1 0 0,-1 0 0 0 0,1 1 1 0 0,0-1-1 0 0,1-1-1141 0 0,21-30 1403 0 0,-10 17-402 0 0,1-4-758 0 0,2 1 0 0 0,0 1 0 0 0,1 1 0 0 0,1 0 0 0 0,0 2 0 0 0,9-6-243 0 0,-7 7 183 0 0,113-79 431 0 0,-107 78-517 0 0,1 1 1 0 0,1 2-1 0 0,0 0 0 0 0,10-1-97 0 0,-24 9 89 0 0,0 1 0 0 0,0 0-1 0 0,0 1 1 0 0,0 1-1 0 0,1 0 1 0 0,4 0-89 0 0,-14 2 19 0 0,-1 0 1 0 0,0 1-1 0 0,1-1 1 0 0,-1 0-1 0 0,0 1 1 0 0,1 0-1 0 0,-1 0 1 0 0,0 1-1 0 0,0-1 1 0 0,0 1-1 0 0,0 0 1 0 0,0 0 0 0 0,0 0-1 0 0,-1 0 1 0 0,1 1-1 0 0,-1-1 1 0 0,1 1-1 0 0,-1 0 1 0 0,0 0-1 0 0,0 0 1 0 0,0 1-1 0 0,-1-1 1 0 0,3 4-20 0 0,-2 0 6 0 0,0-1 0 0 0,0 1 1 0 0,0 0-1 0 0,-1 0 0 0 0,0 0 1 0 0,-1 0-1 0 0,0 0 0 0 0,0 0 1 0 0,0 1-1 0 0,-1-1 0 0 0,0 0 1 0 0,0 0-1 0 0,-1 1 1 0 0,0-1-1 0 0,-1 3-6 0 0,-4 18 11 0 0,-2-1 1 0 0,0 1-1 0 0,-6 8-11 0 0,0 2 60 0 0,-6 14-38 0 0,-2-1 1 0 0,-3-1-1 0 0,-2-1 1 0 0,-2-1-1 0 0,-2-2 1 0 0,-7 6-23 0 0,9-18 65 0 0,-1-1 0 0 0,-2-2 1 0 0,-1-1-1 0 0,-1-1 0 0 0,-32 19-65 0 0,60-44 8 0 0,0 0 0 0 0,-1 0 0 0 0,0-1 0 0 0,0 0 0 0 0,0 0 0 0 0,0-1 0 0 0,0 0 0 0 0,-1 0 0 0 0,1-1 0 0 0,-1 0 0 0 0,1 0 0 0 0,-5-1-8 0 0,11 1-3 0 0,1-1 0 0 0,-1 0 0 0 0,1 0 0 0 0,0 0 0 0 0,-1 0-1 0 0,1 0 1 0 0,0 0 0 0 0,-1 0 0 0 0,1 0 0 0 0,-1 0-1 0 0,1 0 1 0 0,0-1 0 0 0,-1 1 0 0 0,1 0 0 0 0,-1 0-1 0 0,1 0 1 0 0,0 0 0 0 0,-1-1 0 0 0,1 1 0 0 0,0 0-1 0 0,0 0 1 0 0,-1 0 0 0 0,1-1 0 0 0,0 1 0 0 0,-1 0-1 0 0,1-1 1 0 0,0 1 0 0 0,0 0 0 0 0,-1-1 0 0 0,1 1-1 0 0,0 0 1 0 0,0-1 0 0 0,0 1 0 0 0,0 0 0 0 0,0-1-1 0 0,-1 1 1 0 0,1-1 0 0 0,0 1 0 0 0,0 0 0 0 0,0-1-1 0 0,0 1 1 0 0,0 0 0 0 0,0-1 0 0 0,0 1 0 0 0,0-1-1 0 0,0 1 1 0 0,1 0 0 0 0,-1-1 0 0 0,0 1 0 0 0,0-1-1 0 0,0 1 1 0 0,0 0 0 0 0,1-1 3 0 0,-1-1 5 0 0,1 1 0 0 0,0-1 0 0 0,0 0 0 0 0,0 1 0 0 0,0-1 0 0 0,0 1 0 0 0,1-1 0 0 0,-1 1 0 0 0,0 0 0 0 0,1-1 0 0 0,0 0-5 0 0,11-6 48 0 0,0 0 0 0 0,1 0-1 0 0,0 2 1 0 0,0 0 0 0 0,1 0 0 0 0,-1 1 0 0 0,1 1 0 0 0,0 0 0 0 0,14-1-48 0 0,33-1 293 0 0,0 3-1 0 0,0 2 1 0 0,25 4-293 0 0,46 13 26 0 0,-119-16-146 0 0,-1 1-1 0 0,1 0 1 0 0,0 1 0 0 0,-1 1 0 0 0,1 0 0 0 0,-1 1-1 0 0,0 0 1 0 0,11 6 120 0 0,-15-6-544 0 0,-1-1 0 0 0,1 1-1 0 0,0-2 1 0 0,0 1 0 0 0,2-1 544 0 0,2 1-1494 0 0,-5 1-183 0 0,-8-4 1525 0 0,0 0 0 0 0,0 0 0 0 0,0 0 0 0 0,0 0 0 0 0,0-1 0 0 0,0 1 0 0 0,0 0 0 0 0,0 0 0 0 0,0 0 0 0 0,0 0 0 0 0,0 0 0 0 0,0 0 0 0 0,0-1-1 0 0,0 1 1 0 0,0 0 0 0 0,0 0 0 0 0,0 0 0 0 0,0 0 0 0 0,0 0 0 0 0,0 0 0 0 0,0 0 0 0 0,0 0 0 0 0,1 0 0 0 0,-1-1 0 0 0,0 1 0 0 0,0 0 0 0 0,0 0 0 0 0,0 0 0 0 0,0 0 0 0 0,0 0 0 0 0,0 0 0 0 0,0 0 0 0 0,1 0-1 0 0,-1 0 1 0 0,0 0 0 0 0,0 0 0 0 0,0 0 0 0 0,0 0 0 0 0,0 0 0 0 0,0 0 0 0 0,1 0 0 0 0,-1 0 0 0 0,0 0 0 0 0,0 0 0 0 0,0 0 0 0 0,0 0 0 0 0,0 0 0 0 0,0 0 0 0 0,0 0 0 0 0,1 0 0 0 0,-1 0 0 0 0,0 0 0 0 0,0 0-1 0 0,0 0 1 0 0,0 1 0 0 0,0-1 0 0 0,0 0 0 0 0,0 0 0 0 0,0 0 0 0 0,0 0 0 0 0,1 0 0 0 0,-1 0 0 0 0,0 0 0 0 0,0 0 0 0 0,0 1 0 0 0,0-1 0 0 0,0 0 0 0 0,0 0 0 0 0,0 0 0 0 0,0 0 152 0 0,-2-5-1606 0 0</inkml:trace>
  <inkml:trace contextRef="#ctx0" brushRef="#br0" timeOffset="583.439">679 85 208 0 0,'-1'-2'81'0'0,"0"0"0"0"0,0 1 0 0 0,0-1 0 0 0,-1 0 0 0 0,1 1 0 0 0,0-1 0 0 0,-1 1 0 0 0,0-1 0 0 0,1 1 0 0 0,-1 0 0 0 0,0 0 0 0 0,1 0 1 0 0,-1 0-1 0 0,0 0 0 0 0,0 0 0 0 0,0 0 0 0 0,0 0 0 0 0,0 1 0 0 0,0-1 0 0 0,0 1 0 0 0,0-1 0 0 0,0 1 0 0 0,0 0 0 0 0,0 0 0 0 0,0 0 0 0 0,-1 0 0 0 0,1 0 0 0 0,-2 1-81 0 0,-2 0 208 0 0,1 0 1 0 0,-1 1-1 0 0,0 0 1 0 0,0 0-1 0 0,1 0 0 0 0,-1 0 1 0 0,1 1-1 0 0,0 0 1 0 0,0 0-1 0 0,-1 1-208 0 0,-38 26 1517 0 0,25-18-524 0 0,0 0 0 0 0,-15 15-993 0 0,-10 10 1199 0 0,27-24-710 0 0,0 1 0 0 0,1 0 1 0 0,1 1-1 0 0,-9 13-489 0 0,12-13 187 0 0,-34 44 829 0 0,2 3 0 0 0,-12 26-1016 0 0,31-44 303 0 0,2 0 0 0 0,2 2 0 0 0,2 0 0 0 0,2 2-1 0 0,3-1 1 0 0,1 2 0 0 0,-5 39-303 0 0,14-53 201 0 0,2 0-1 0 0,1 0 1 0 0,1 0-1 0 0,2-1 1 0 0,4 21-201 0 0,-2-32 117 0 0,1 0 1 0 0,1-1 0 0 0,1 1 0 0 0,1-1-1 0 0,1-1 1 0 0,1 1 0 0 0,1-2 0 0 0,9 15-118 0 0,-10-22 84 0 0,-1-1 0 0 0,2 0 0 0 0,-1 0-1 0 0,2-1 1 0 0,4 3-84 0 0,67 49 211 0 0,-38-30-162 0 0,-19-14 0 0 0,2-2 0 0 0,1 0 1 0 0,0-2-1 0 0,0-2 0 0 0,2 0 1 0 0,-1-2-1 0 0,18 3-49 0 0,-4-3 26 0 0,0-1 0 0 0,0-3 0 0 0,1-2 1 0 0,0-2-1 0 0,8-1-26 0 0,94-11-218 0 0,-129 9 172 0 0,1-2-1 0 0,-1 0 0 0 0,0-1 1 0 0,0 0-1 0 0,-1-2 0 0 0,1 0 1 0 0,-1-1-1 0 0,0-1 0 0 0,0 0 1 0 0,-1-1-1 0 0,10-7 47 0 0,-17 9-13 0 0,22-13-29 0 0,0-1 0 0 0,-1-2-1 0 0,-1 0 1 0 0,-1-3 0 0 0,15-16 42 0 0,-15 9 50 0 0,-2-1 0 0 0,-1-2 1 0 0,14-26-51 0 0,-25 37 14 0 0,-2-1 1 0 0,-1 0 0 0 0,0-1-1 0 0,-2 0 1 0 0,-2-1 0 0 0,1-4-15 0 0,-1-2-56 0 0,24-129 203 0 0,-27 132-33 0 0,-1 0-1 0 0,-2 0 1 0 0,-1 0 0 0 0,-2-13-114 0 0,-1 7 308 0 0,-2-1-1 0 0,-2 1 1 0 0,-1 1-1 0 0,-1-1 1 0 0,-2 1-1 0 0,-2 1 1 0 0,-16-32-308 0 0,12 33 182 0 0,-2 2 1 0 0,-1 0 0 0 0,-1 1 0 0 0,-1 1-1 0 0,-2 1 1 0 0,-1 1 0 0 0,-1 1-1 0 0,-2 2 1 0 0,0 1 0 0 0,-1 0 0 0 0,-2 3-1 0 0,0 0 1 0 0,-18-7-183 0 0,22 15 12 0 0,0 1 1 0 0,0 2 0 0 0,-1 0-1 0 0,-1 2 1 0 0,-24-3-13 0 0,0 3-324 0 0,0 2 1 0 0,-36 2 323 0 0,56 4-779 0 0,0 0 0 0 0,0 2-1 0 0,0 2 1 0 0,1 1 0 0 0,0 1 0 0 0,0 2 0 0 0,0 1 0 0 0,1 2 0 0 0,1 0 0 0 0,-5 5 779 0 0,-52 34-5329 0 0,-6 0-2856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3:43:19.20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2578 1611 5529 0 0,'-1'-2'400'0'0,"1"0"0"0"0,-1 1 0 0 0,0-1-1 0 0,0 0 1 0 0,-1 0 0 0 0,1 0 0 0 0,0 1-1 0 0,0-1 1 0 0,-1 1 0 0 0,1-1 0 0 0,-1 1 0 0 0,-1-2-400 0 0,1 3 91 0 0,1-1 0 0 0,0 1 0 0 0,-1 0 0 0 0,1 0 0 0 0,0 0 0 0 0,-1 0 0 0 0,1 0 0 0 0,-1 0 0 0 0,1 0 0 0 0,0 1 0 0 0,-1-1 0 0 0,1 0 0 0 0,0 1 0 0 0,-1-1 0 0 0,1 1 0 0 0,0-1 0 0 0,-1 1 0 0 0,1 0 0 0 0,-1 0-91 0 0,-18 11 397 0 0,0 0 0 0 0,0 1 1 0 0,2 1-1 0 0,0 1 0 0 0,0 1 0 0 0,1 0 1 0 0,1 2-1 0 0,1-1 0 0 0,0 2-397 0 0,-31 46 407 0 0,2 1-1 0 0,3 3-406 0 0,19-33 189 0 0,-131 204 368 0 0,55-89-307 0 0,96-149-235 0 0,-7 15-55 0 0,12-14 18 0 0,9-8 101 0 0,-2-2-93 0 0,-1 0 0 0 0,0-1 1 0 0,0-1-1 0 0,-1 1 1 0 0,0-1-1 0 0,-1-1 0 0 0,0 1 1 0 0,0-1-1 0 0,1-5 14 0 0,11-12-4 0 0,119-178-101 0 0,8-11 103 0 0,-90 140 210 0 0,49-50-208 0 0,-96 116-4 0 0,21-23 126 0 0,-28 30-75 0 0,-4 4 0 0 0,-20 18 29 0 0,-20 26 14 0 0,1 2-1 0 0,3 1 1 0 0,-19 33-90 0 0,26-38 10 0 0,-151 234-153 0 0,45-64 197 0 0,-414 596 103 0 0,439-623-184 0 0,85-141 2 0 0,160-293-678 0 0,-70 122 690 0 0,163-319-160 0 0,25 15 27 0 0,-31 107-223 0 0,-211 312 377 0 0,-7 7 8 0 0,0 0-1 0 0,1 0 0 0 0,0 0 0 0 0,0 1 0 0 0,0-1 0 0 0,0 1 0 0 0,0 0 1 0 0,1 0-1 0 0,0 0 0 0 0,3-2-15 0 0,-26 38 119 0 0,-53 85 21 0 0,-23 58-140 0 0,-7 13 204 0 0,-227 357 41 0 0,302-506-208 0 0,-1-1-1 0 0,-2-1 0 0 0,-30 30-36 0 0,72-108-520 0 0,79-183 449 0 0,-26 68 78 0 0,-13 30-10 0 0,6 2-1 0 0,4 3 1 0 0,6 3-1 0 0,5 3 1 0 0,17-14 3 0 0,-86 123 9 0 0,9-12 59 0 0,-13 14-36 0 0,-8 8-18 0 0,-4 7-3 0 0,0 0-1 0 0,1 0 1 0 0,0 2 0 0 0,1-1 0 0 0,1 1 0 0 0,-2 4-11 0 0,-9 11 23 0 0,-248 370 6 0 0,171-256 48 0 0,-46 48-77 0 0,121-170-64 0 0,22-21 63 0 0,0 0 0 0 0,0 0 0 0 0,0 0 0 0 0,0 0 0 0 0,0 0 0 0 0,0 1 0 0 0,0-1 0 0 0,0 0 0 0 0,-1 0 0 0 0,1 0 0 0 0,0 0 0 0 0,0 0 0 0 0,0 0 0 0 0,0 0 0 0 0,0 0 0 0 0,0 0 0 0 0,0 0 0 0 0,-1 0 1 0 0,1 0-1 0 0,0 0 0 0 0,0 0 0 0 0,0 0 0 0 0,0 0 0 0 0,0 0 0 0 0,0 0 0 0 0,-1 0 0 0 0,1 0 0 0 0,0 0 0 0 0,0 0 0 0 0,0 0 0 0 0,0 0 0 0 0,0 0 0 0 0,0 0 0 0 0,0 0 0 0 0,-1 0 0 0 0,1 0 0 0 0,0-1 0 0 0,0 1 0 0 0,0 0 0 0 0,0 0 0 0 0,0 0 0 0 0,0 0 0 0 0,0 0 0 0 0,0 0 0 0 0,0 0 0 0 0,0 0 0 0 0,0 0 0 0 0,0-1 0 0 0,-1 1 0 0 0,1 0 0 0 0,0 0 0 0 0,0 0 0 0 0,0 0 0 0 0,0 0 1 0 0,5-17-41 0 0,2 2-24 0 0,1-1-1 0 0,1 1 1 0 0,1 1 65 0 0,16-31-135 0 0,67-128-32 0 0,8 3-1 0 0,46-51 168 0 0,-146 220 1 0 0,6-11-5 0 0,1 1 0 0 0,1-1 1 0 0,0 2-1 0 0,1-1 1 0 0,-1 1-1 0 0,2 1 0 0 0,0 0 1 0 0,0 0-1 0 0,9-5 4 0 0,-36 46 414 0 0,-82 132-200 0 0,32-69-268 0 0,-32 50 262 0 0,40-55-338 0 0,58-90 130 0 0,0 1-1 0 0,0-1 1 0 0,0 0-1 0 0,0 0 0 0 0,0 0 1 0 0,0 0-1 0 0,0 0 1 0 0,0 0-1 0 0,-1 0 0 0 0,1 0 1 0 0,0 0-1 0 0,0 0 1 0 0,0 0-1 0 0,0 1 0 0 0,0-1 1 0 0,0 0-1 0 0,0 0 0 0 0,0 0 1 0 0,0 0-1 0 0,0 0 1 0 0,0 0-1 0 0,0 0 0 0 0,0 0 1 0 0,0 0-1 0 0,0 0 1 0 0,0 0-1 0 0,-1 0 0 0 0,1 0 1 0 0,0 0-1 0 0,0 0 1 0 0,0 0-1 0 0,0 0 0 0 0,0 0 1 0 0,0 0-1 0 0,0 0 1 0 0,0 0-1 0 0,0 0 0 0 0,0 0 1 0 0,0 0-1 0 0,-1 0 1 0 0,1 0-1 0 0,0 0 0 0 0,0 0 1 0 0,0 0-1 0 0,0 0 1 0 0,0 0-1 0 0,0 0 0 0 0,0 0 1 0 0,0 0-1 0 0,0 0 1 0 0,0 0-1 0 0,0 0 0 0 0,-1 0 1 0 0,1 0-1 0 0,0 0 1 0 0,0 0-1 0 0,0 0 0 0 0,0 0 1 0 0,0-1-1 0 0,0 1 1 0 0,0 0-1 0 0,0 0 1 0 0,-1-8-70 0 0,3-10-104 0 0,4 0 114 0 0,1 0-1 0 0,0 1 1 0 0,1 0-1 0 0,1 1 1 0 0,0-1 0 0 0,12-14 60 0 0,22-42-113 0 0,-35 61 164 0 0,0-1-1 0 0,0 1 0 0 0,1 0 1 0 0,3-1-51 0 0,18-26-72 0 0,-21 28 59 0 0,-7 11 18 0 0,-1-1 0 0 0,0 0 0 0 0,-1 0 1 0 0,1 0-1 0 0,0 0 0 0 0,0 0 0 0 0,0 0 0 0 0,-1 0 1 0 0,1-1-1 0 0,0 1 0 0 0,-1 0 0 0 0,1 0 1 0 0,-1 0-1 0 0,1-1 0 0 0,-1 1 0 0 0,0 0 1 0 0,0-1-1 0 0,1 1-5 0 0,-4 2 28 0 0,0 0 0 0 0,0 0-1 0 0,0 1 1 0 0,0 0 0 0 0,1-1 0 0 0,-1 1 0 0 0,1 0 0 0 0,-1 0 0 0 0,1 1 0 0 0,0-1-28 0 0,-99 139-195 0 0,19-30 429 0 0,23-34-233 0 0,56-72 30 0 0,-11 12-207 0 0,11-19-20 0 0,5-11 4 0 0,12-15 175 0 0,-10 8-22 0 0,-4 22 7 0 0,-1 0-1 0 0,0-1 0 0 0,0 1 1 0 0,0 0-1 0 0,-1 0 0 0 0,1-1 1 0 0,0 1-1 0 0,-1-1 0 0 0,1 1 0 0 0,-1-1 1 0 0,1 0-1 0 0,-1 0 0 0 0,0 1 1 0 0,-1-1 32 0 0,-12 13-183 0 0,-77 110 71 0 0,31-40 254 0 0,46-61-207 0 0,11-17 47 0 0,1-1-1 0 0,-1 1 1 0 0,0-1 0 0 0,-1 0 0 0 0,1 0 0 0 0,-1 0 0 0 0,-2 1 18 0 0,1 0-33 0 0,6-6 33 0 0,0 0-1 0 0,0 1 0 0 0,0-1 0 0 0,0 0 1 0 0,0 0-1 0 0,0 0 0 0 0,0 0 1 0 0,0 0-1 0 0,0 1 0 0 0,0-1 0 0 0,0 0 1 0 0,0 0-1 0 0,0 0 0 0 0,0 0 0 0 0,0 0 1 0 0,-1 1-1 0 0,1-1 0 0 0,0 0 1 0 0,0 0-1 0 0,0 0 0 0 0,0 0 0 0 0,0 0 1 0 0,0 0-1 0 0,-1 0 0 0 0,1 0 1 0 0,0 0-1 0 0,0 0 0 0 0,0 1 0 0 0,0-1 1 0 0,-1 0-1 0 0,1 0 0 0 0,0 0 0 0 0,0 0 1 0 0,0 0-1 0 0,0 0 0 0 0,0 0 1 0 0,-1 0-1 0 0,1 0 0 0 0,0 0 0 0 0,0 0 1 0 0,0 0-1 0 0,0-1 0 0 0,-1 1 0 0 0,1 0 1 0 0,0 0-1 0 0,0 0 0 0 0,0 0 1 0 0,0 0-1 0 0,0 0 0 0 0,-1 0 0 0 0,1 0 1 0 0,0 0-1 0 0,0-1 1 0 0,10-14-125 0 0,29-47 270 0 0,-24 35-92 0 0,-12 23-44 0 0,-1 0-1 0 0,1-1 1 0 0,-1 1 0 0 0,0-1-1 0 0,0 1 1 0 0,-1-1-1 0 0,1-2-8 0 0,17-40 68 0 0,-10 34-50 0 0,-8 12-27 0 0,0 0 0 0 0,0 0 1 0 0,0 0-1 0 0,0 0 0 0 0,0-1 1 0 0,0 1-1 0 0,-1 0 0 0 0,1 0 1 0 0,0-1-1 0 0,-1 1 0 0 0,1-1 1 0 0,-1 0 8 0 0,2-2 22 0 0,-1 0 1 0 0,0 0 0 0 0,1 1 0 0 0,0-1 0 0 0,0 0 0 0 0,0 1-1 0 0,0-1 1 0 0,1 1 0 0 0,2-4-23 0 0,-1 3-3 0 0,0-1-1 0 0,-1 0 0 0 0,0 0 1 0 0,0-1-1 0 0,0 1 1 0 0,0-1 3 0 0,4-11-10 0 0,0 1 1 0 0,2 1 0 0 0,4-7 9 0 0,6-10 50 0 0,-6 8-50 0 0,1 1 0 0 0,0 1 0 0 0,2 0 0 0 0,1 1 0 0 0,10-11 0 0 0,-12 12 88 0 0,-14 18-92 0 0,0 0 1 0 0,0-1 0 0 0,1 1 0 0 0,-1 0 0 0 0,1 0 0 0 0,0 0 0 0 0,-1 0 0 0 0,1 0 0 0 0,0 1-1 0 0,0-1 1 0 0,0 0 0 0 0,1 1 0 0 0,-1 0 3 0 0,-1 0 3 0 0,0 1 1 0 0,0-1-1 0 0,-1 1 0 0 0,1 0 1 0 0,0-1-1 0 0,0 1 1 0 0,0-1-1 0 0,-1 0 0 0 0,1 1 1 0 0,0-1-1 0 0,-1 0 0 0 0,1 1 1 0 0,0-1-1 0 0,-1 0 0 0 0,1 0 1 0 0,-1 1-1 0 0,1-1 0 0 0,-1 0 1 0 0,0 0-1 0 0,1 0 1 0 0,-1 0-1 0 0,0 0 0 0 0,1 0 1 0 0,-1 0-1 0 0,0 0 0 0 0,0 0 1 0 0,0 0-4 0 0,2-5-3 0 0,0 0-1 0 0,1 0 1 0 0,0 1 0 0 0,0-1 0 0 0,0 1 0 0 0,3-3 3 0 0,1-5 85 0 0,-4 9-82 0 0,0 0 0 0 0,0 0 0 0 0,0 1 0 0 0,0-1 0 0 0,1 1 0 0 0,2-2-3 0 0,-3 2 10 0 0,1 0 1 0 0,-1-1-1 0 0,1 1 0 0 0,-1-1 1 0 0,0 1-1 0 0,-1-1 0 0 0,1 0 0 0 0,2-4-10 0 0,-2 1 3 0 0,0 1-1 0 0,1-1 0 0 0,0 1 0 0 0,0 0 0 0 0,0 0 0 0 0,1 1 0 0 0,0-1 1 0 0,0 1-1 0 0,0 0 0 0 0,5-3-2 0 0,-1 1 33 0 0,0-1 1 0 0,-1 0 0 0 0,0-1 0 0 0,5-7-34 0 0,-6 8 51 0 0,-1 0 0 0 0,1 1 1 0 0,0 0-1 0 0,1 0 0 0 0,0 0 1 0 0,7-4-52 0 0,13-7-39 0 0,-1-1 1 0 0,15-14 38 0 0,-21 15 67 0 0,-13 12 17 0 0,30-21-85 0 0,-35 26 9 0 0,-1 0-45 0 0,-4-1 86 0 0,2 2-44 0 0,0-1 0 0 0,0 1 0 0 0,0 0 0 0 0,0 0 0 0 0,0 0 1 0 0,0 0-1 0 0,0-1 0 0 0,0 1 0 0 0,0 0 0 0 0,0 0 0 0 0,0 0 0 0 0,0 0 0 0 0,0-1 0 0 0,0 1 0 0 0,0 0 1 0 0,0 0-1 0 0,0 0 0 0 0,0 0 0 0 0,0 0 0 0 0,0-1 0 0 0,0 1 0 0 0,0 0 0 0 0,0 0 0 0 0,0 0 1 0 0,1 0-1 0 0,-1 0 0 0 0,0-1 0 0 0,0 1 0 0 0,0 0 0 0 0,0 0 0 0 0,0 0 0 0 0,0 0 0 0 0,1 0 1 0 0,-1 0-1 0 0,0 0 0 0 0,0-1 0 0 0,0 1 0 0 0,0 0 0 0 0,0 0 0 0 0,1 0 0 0 0,-1 0 0 0 0,0 0 0 0 0,0 0 1 0 0,0 0-1 0 0,0 0 0 0 0,1 0 0 0 0,-1 0-5 0 0,-7 0-65 0 0,6-4 72 0 0,-1 0 0 0 0,1 0 0 0 0,0 0 0 0 0,0 0 1 0 0,0-1-1 0 0,1 1 0 0 0,-1 0 0 0 0,1 0 1 0 0,0-3-8 0 0,0-1 4 0 0,-1 7-8 0 0,1 0 0 0 0,-1 0 0 0 0,1 1 0 0 0,-1-1 0 0 0,1 0 0 0 0,-1 1 0 0 0,0-1-1 0 0,1 1 1 0 0,-1-1 0 0 0,0 1 0 0 0,1-1 0 0 0,-1 1 0 0 0,0-1 0 0 0,0 1 0 0 0,0-1 0 0 0,1 1 0 0 0,-1 0 0 0 0,0 0 0 0 0,0-1 0 0 0,0 1 0 0 0,0 0 0 0 0,0 0 0 0 0,1 0 0 0 0,-1 0-1 0 0,0 0 1 0 0,0 0 0 0 0,0 0 0 0 0,-1 1 4 0 0,0-1 14 0 0,-1 0-1 0 0,1 0 1 0 0,-1 1-1 0 0,1 0 1 0 0,-1-1-1 0 0,1 1 1 0 0,-1 0-1 0 0,1 0 1 0 0,0 0-1 0 0,-2 2-13 0 0,0 0-33 0 0,2-2 35 0 0,0 1-1 0 0,0-1 1 0 0,0 1 0 0 0,-1-1 0 0 0,1 0 0 0 0,0 0 0 0 0,0 0 0 0 0,-1 0-1 0 0,1 0 1 0 0,-1 0 0 0 0,1-1 0 0 0,-1 1 0 0 0,1-1 0 0 0,-1 0-1 0 0,1 1 1 0 0,-1-1-2 0 0,3-1 0 0 0,-1 1 0 0 0,1 0 0 0 0,0 0-1 0 0,-1-1 1 0 0,1 1 0 0 0,-1 0 0 0 0,1-1-1 0 0,0 1 1 0 0,-1 0 0 0 0,1-1 0 0 0,0 1-1 0 0,-1-1 1 0 0,1 1 0 0 0,0-1 0 0 0,0 1-1 0 0,0 0 1 0 0,-1-1 0 0 0,1 1 0 0 0,0-1-1 0 0,0 1 1 0 0,0-1 0 0 0,0 1 0 0 0,0-1 0 0 0,0 1-1 0 0,0-1 1 0 0,0 1 0 0 0,0-1 0 0 0,0 1-1 0 0,0-1 1 0 0,0 1 0 0 0,0-1 0 0 0,1-12 26 0 0,-2 12-27 0 0,1 0 1 0 0,-1-1-1 0 0,1 1 1 0 0,0 0-1 0 0,-1 0 1 0 0,1 0-1 0 0,0 0 1 0 0,0-1-1 0 0,-1 1 1 0 0,1 0-1 0 0,0 0 1 0 0,0-1-1 0 0,1 1 1 0 0,-1-1 0 0 0,-1-17 55 0 0,0 13-56 0 0,1 0 1 0 0,0 0-1 0 0,0 0 0 0 0,0 1 1 0 0,1-1-1 0 0,0-1 1 0 0,2-22-77 0 0,-4 29 82 0 0,1-1 1 0 0,0 0-1 0 0,0 0 1 0 0,-1 1-1 0 0,1-1 1 0 0,0 0 0 0 0,-1 1-1 0 0,1-1 1 0 0,-1 0-1 0 0,1 1 1 0 0,0-1-1 0 0,-1 1 1 0 0,0-1 0 0 0,1 0-1 0 0,-1 1 1 0 0,1-1-1 0 0,-1 1 1 0 0,0 0-1 0 0,1-1 1 0 0,-1 1-1 0 0,0-1 1 0 0,0 1 0 0 0,1 0-1 0 0,-1 0 1 0 0,0-1-1 0 0,0 1 1 0 0,1 0-1 0 0,-1 0 1 0 0,0 0 0 0 0,0 0-6 0 0,-8-4 11 0 0,5-5 41 0 0,4 9-55 0 0,0-1 0 0 0,0 1 1 0 0,0 0-1 0 0,0-1 0 0 0,-1 1 0 0 0,1-1 0 0 0,0 1 1 0 0,0 0-1 0 0,0-1 0 0 0,-1 1 0 0 0,1 0 0 0 0,0-1 0 0 0,0 1 1 0 0,-1 0-1 0 0,1-1 0 0 0,0 1 0 0 0,-1 0 0 0 0,1 0 1 0 0,0 0-1 0 0,-1-1 0 0 0,1 1 0 0 0,0 0 0 0 0,-1 0 0 0 0,1 0 1 0 0,-1-1 2 0 0,1 1 1 0 0,-1 0 1 0 0,1 0 0 0 0,0 0 0 0 0,-1 0 0 0 0,1-1 0 0 0,0 1-1 0 0,0 0 1 0 0,-1 0 0 0 0,1-1 0 0 0,0 1 0 0 0,0 0-1 0 0,-1 0 1 0 0,1-1 0 0 0,0 1 0 0 0,0 0 0 0 0,0-1-1 0 0,0 1 1 0 0,0 0 0 0 0,-1-1 0 0 0,1 1 0 0 0,0 0 0 0 0,0-1-1 0 0,0 1 1 0 0,0 0 0 0 0,0-1 0 0 0,0 1 0 0 0,0 0-1 0 0,0-1 1 0 0,0 1 0 0 0,0 0 0 0 0,0-1 0 0 0,0 1 0 0 0,0-1-2 0 0,6-19-24 0 0,-6 20 20 0 0,0-11-35 0 0,-1 10 44 0 0,1 1 0 0 0,0-1 1 0 0,0 1-1 0 0,0 0 0 0 0,-1-1 1 0 0,1 1-1 0 0,0-1 0 0 0,0 1 0 0 0,0-1 1 0 0,0 1-1 0 0,0-1 0 0 0,0 1 1 0 0,0-1-1 0 0,0 1 0 0 0,0-1 0 0 0,0 1 1 0 0,0-1-1 0 0,1 1 0 0 0,-1-1 1 0 0,0 1-1 0 0,0 0 0 0 0,0-1 0 0 0,1 1 1 0 0,-1-1-6 0 0,0-1 0 0 0,0 1 0 0 0,0-1 0 0 0,-1 0 0 0 0,1 1 0 0 0,0-1 0 0 0,-1 0 0 0 0,1 1 0 0 0,-1-1 0 0 0,0 1 0 0 0,1-1 0 0 0,-1 1 0 0 0,0-1 0 0 0,0 1 0 0 0,0-1 0 0 0,0 1 0 0 0,0 0 0 0 0,0-1 0 0 0,-1 1 0 0 0,1 0 0 0 0,-1-1 0 0 0,-4-5-18 0 0,0 0 1 0 0,0 0 0 0 0,1-1-1 0 0,0 0 1 0 0,-1-2 17 0 0,-23-28-1 0 0,29 36 6 0 0,-1 1 1 0 0,0-1 0 0 0,1 0 0 0 0,-1 1-1 0 0,0-1 1 0 0,0 1 0 0 0,0-1-1 0 0,-1 1 1 0 0,1 0 0 0 0,0 0 0 0 0,0-1-1 0 0,-1 1 1 0 0,1 0 0 0 0,-1 0 0 0 0,1 0-1 0 0,-1 0 1 0 0,1 0-6 0 0,-8-4 0 0 0,0 0 1 0 0,0-1-1 0 0,1 0 0 0 0,-3-3 0 0 0,8 7 4 0 0,-1-1-1 0 0,1 0 1 0 0,0 0 0 0 0,0-1-1 0 0,1 1 1 0 0,-1 0 0 0 0,1-1-1 0 0,-1 0 1 0 0,1 1 0 0 0,0-1-1 0 0,-1-3-3 0 0,3 5-3 0 0,-1 0-1 0 0,1 0 1 0 0,-1 0 0 0 0,0 1-1 0 0,0-1 1 0 0,0 0-1 0 0,0 1 1 0 0,0-1 0 0 0,0 1-1 0 0,0-1 1 0 0,0 1-1 0 0,0-1 1 0 0,-1 1-1 0 0,1 0 1 0 0,-2-1 3 0 0,2 1 4 0 0,0 0 1 0 0,0 0-1 0 0,0 1 1 0 0,0-1-1 0 0,0 0 0 0 0,0 0 1 0 0,1 0-1 0 0,-1 0 1 0 0,0-1-1 0 0,0 1 0 0 0,1 0 1 0 0,-1 0-1 0 0,1 0 1 0 0,-1 0-1 0 0,1-1-4 0 0,-1 0-5 0 0,0 0 0 0 0,1 0 0 0 0,-1 0 0 0 0,0 0 0 0 0,0 0 0 0 0,-1 0 0 0 0,1 0-1 0 0,0 1 1 0 0,-1-1 0 0 0,1 0 0 0 0,-1 1 0 0 0,1-1 0 0 0,-1 1 0 0 0,0-1 0 0 0,0 1 5 0 0,1 0 1 0 0,1 1 0 0 0,-1-1 0 0 0,1 0 0 0 0,-1 0-1 0 0,1 1 1 0 0,-1-1 0 0 0,1 0 0 0 0,0 0 0 0 0,-1 0 0 0 0,1 1 0 0 0,0-1 0 0 0,-1 0 0 0 0,1 0-1 0 0,0 0 1 0 0,0 0 0 0 0,0 0 0 0 0,0 0 0 0 0,0 0 0 0 0,0 1 0 0 0,0-1 0 0 0,0 0 0 0 0,1-1-1 0 0,-2-9-9 0 0,-1 9 10 0 0,1 0 0 0 0,-1 0 0 0 0,0 0 1 0 0,1 0-1 0 0,-1 0 0 0 0,0 0 0 0 0,0 0 1 0 0,0 1-1 0 0,0-1 0 0 0,-3 0-1 0 0,-12-12 108 0 0,17 14-107 0 0,0 0 1 0 0,-1 0 0 0 0,1-1-1 0 0,0 1 1 0 0,0 0-1 0 0,0 0 1 0 0,0 0 0 0 0,0 0-1 0 0,0 0 1 0 0,0 0 0 0 0,0 0-1 0 0,0 0 1 0 0,0-1-1 0 0,-1 1 1 0 0,1 0 0 0 0,0 0-1 0 0,0 0 1 0 0,0 0-1 0 0,0 0 1 0 0,0 0 0 0 0,0 0-1 0 0,0-1 1 0 0,0 1 0 0 0,0 0-1 0 0,0 0 1 0 0,0 0-1 0 0,0 0 1 0 0,0 0 0 0 0,0-1-1 0 0,0 1 1 0 0,0 0 0 0 0,0 0-1 0 0,0 0 1 0 0,1 0-1 0 0,-1 0 1 0 0,0 0 0 0 0,0 0-1 0 0,0-1 1 0 0,0 1-1 0 0,0 0 1 0 0,0 0 0 0 0,0 0-1 0 0,0 0 1 0 0,0 0 0 0 0,0 0-1 0 0,1 0 1 0 0,-1 0-1 0 0,0 0 1 0 0,0 0 0 0 0,0-1-2 0 0,-3 1-9 0 0,1-2 4 0 0,0 1 0 0 0,1-1-1 0 0,-1 0 1 0 0,1 1 0 0 0,0-1 0 0 0,-1 0 0 0 0,1 0 0 0 0,0 0 0 0 0,0 0 0 0 0,0 0 0 0 0,0 0 0 0 0,0 0 0 0 0,1 0 0 0 0,-1 0 0 0 0,1-1 5 0 0,-1 1-3 0 0,0 1 1 0 0,1 0 0 0 0,-1 0-1 0 0,1 0 1 0 0,-1 0-1 0 0,0 1 1 0 0,0-1 0 0 0,0 0-1 0 0,0 0 1 0 0,1 0 0 0 0,-1 1-1 0 0,0-1 1 0 0,0 0 0 0 0,0 1-1 0 0,0-1 1 0 0,-1 1-1 0 0,1-1 1 0 0,0 1 0 0 0,0-1-1 0 0,0 1 1 0 0,0 0 0 0 0,0 0-1 0 0,-1-1 1 0 0,1 1 0 0 0,0 0-1 0 0,0 0 1 0 0,0 0-1 0 0,-1 1 1 0 0,1-1 0 0 0,0 0-1 0 0,-1 0 3 0 0,-2-2 4 0 0,4 1-1 0 0,0 1-1 0 0,0-1 1 0 0,-1 1 0 0 0,1-1 0 0 0,0 1-1 0 0,0 0 1 0 0,-1-1 0 0 0,1 1-1 0 0,-1-1 1 0 0,1 1 0 0 0,0 0 0 0 0,-1 0-1 0 0,1-1 1 0 0,-1 1 0 0 0,1 0-1 0 0,-1 0 1 0 0,1-1 0 0 0,-1 1 0 0 0,1 0-1 0 0,-1 0 1 0 0,1 0 0 0 0,-1 0-1 0 0,1 0 1 0 0,-1 0 0 0 0,1 0 0 0 0,-1 0-1 0 0,1 0 1 0 0,-1 0 0 0 0,1 0-1 0 0,-1 0 1 0 0,1 0 0 0 0,-1 0 0 0 0,1 0-1 0 0,-1 1 1 0 0,1-1 0 0 0,-1 0-3 0 0,-5 5 76 0 0,5-4-90 0 0,-1 0 0 0 0,0 1-1 0 0,1-1 1 0 0,-1 0 0 0 0,1 1-1 0 0,-1-1 1 0 0,1 1 0 0 0,0 0-1 0 0,0-1 1 0 0,0 1 0 0 0,0 0-1 0 0,0 0 1 0 0,0 0 0 0 0,0 0 14 0 0,-12 26-32 0 0,7-21-13 0 0,4-9 42 0 0,-14 4 199 0 0,15-2-199 0 0,1-1 0 0 0,-1 1 0 0 0,0-1 0 0 0,1 1 0 0 0,-1-1 0 0 0,1 1 0 0 0,-1-1 0 0 0,1 0 0 0 0,0 1 1 0 0,-1-1-1 0 0,1 0 0 0 0,0 1 0 0 0,-1-1 0 0 0,1 0 0 0 0,0 0 0 0 0,0 1 0 0 0,0-1 0 0 0,-1 0 3 0 0,0-3-46 0 0,0 8-83 0 0,1-4 127 0 0,1 0 1 0 0,-1 0 0 0 0,0 0-1 0 0,0 0 1 0 0,0 0 0 0 0,0 0-1 0 0,1-1 1 0 0,-1 1 0 0 0,0 0 0 0 0,0 0-1 0 0,0 0 1 0 0,1 0 0 0 0,-1 0-1 0 0,0 0 1 0 0,0 0 0 0 0,0 0-1 0 0,0 0 1 0 0,1 0 0 0 0,-1 0-1 0 0,0 0 1 0 0,0 0 0 0 0,0 1 0 0 0,1-1-1 0 0,-1 0 1 0 0,0 0 0 0 0,0 0-1 0 0,0 0 1 0 0,0 0 0 0 0,0 0-1 0 0,1 0 1 0 0,-1 0 0 0 0,0 1-1 0 0,0-1 1 0 0,0 0 0 0 0,0 0-1 0 0,0 0 1 0 0,0 0 0 0 0,1 0 0 0 0,-1 1-1 0 0,0-1 1 0 0,0 0 0 0 0,0 0-1 0 0,0 0 1 0 0,0 0 0 0 0,0 1-1 0 0,0-1 1 0 0,0 0 0 0 0,0 0-1 0 0,0 1 2 0 0,12 16 142 0 0,-2 3-326 0 0,27 2 195 0 0,-27-15 99 0 0,-9-6-108 0 0,-1 0-1 0 0,1 0 1 0 0,0 0 0 0 0,0-1-1 0 0,0 1 1 0 0,0 0 0 0 0,0-1-1 0 0,0 1 1 0 0,0-1 0 0 0,1 1-1 0 0,-1-1 1 0 0,0 1 0 0 0,1-1-2 0 0,-2 0 0 0 0,0 1 0 0 0,0-1 0 0 0,0 0 1 0 0,0 0-1 0 0,0 0 0 0 0,0 0 0 0 0,0 0 1 0 0,0 0-1 0 0,0 1 0 0 0,0-1 0 0 0,0 0 0 0 0,0 0 1 0 0,0 0-1 0 0,0 0 0 0 0,0 0 0 0 0,0 0 1 0 0,0 1-1 0 0,0-1 0 0 0,0 0 0 0 0,0 0 1 0 0,0 0-1 0 0,0 0 0 0 0,0 0 0 0 0,0 0 1 0 0,0 0-1 0 0,0 1 0 0 0,1-1 0 0 0,-1 0 0 0 0,0 0 1 0 0,0 0-1 0 0,0 0 0 0 0,0 0 0 0 0,0 0 1 0 0,0 0-1 0 0,0 0 0 0 0,0 0 0 0 0,1 0 1 0 0,-1 1-1 0 0,0-1 0 0 0,0 0 0 0 0,0 0 0 0 0,0 0 1 0 0,0 0-1 0 0,0 0 0 0 0,1 0 0 0 0,-1 0 1 0 0,0 0-1 0 0,0 0 0 0 0,0 0 0 0 0,0 0 1 0 0,0 0-1 0 0,0 0 0 0 0,1 0 0 0 0,-1 0 1 0 0,0 0-1 0 0,0-1 0 0 0,0 1 0 0 0,0 0 0 0 0,0 0 1 0 0,0 0-1 0 0,1 0 0 0 0,-1 0 0 0 0,0 0 1 0 0,0 0-1 0 0,0 0 0 0 0,0 0 0 0 0,0 0 1 0 0,0 0-1 0 0,0-1 0 0 0,0 1 0 0 0,0 1 0 0 0,0 0 0 0 0,0-1 0 0 0,0 1 0 0 0,0 0-1 0 0,0-1 1 0 0,0 1 0 0 0,1 0 0 0 0,-1 0 0 0 0,0-1 0 0 0,0 1 0 0 0,1-1 0 0 0,-1 1 0 0 0,0 0 0 0 0,0-1-1 0 0,1 1 1 0 0,-1-1 0 0 0,1 1 0 0 0,-1 0 0 0 0,1-1 0 0 0,-1 1 0 0 0,1-1 0 0 0,-1 1 0 0 0,1-1-1 0 0,-1 0 1 0 0,1 1 0 0 0,-1-1 0 0 0,1 0 0 0 0,0 1 0 0 0,2 2 6 0 0,0-1-1 0 0,0 1 1 0 0,-1 0 0 0 0,1 1-1 0 0,-1-1 1 0 0,0 0 0 0 0,0 1-1 0 0,0-1 1 0 0,0 1 0 0 0,0 0-1 0 0,-1 0 1 0 0,1 0-6 0 0,24 17-9 0 0,-25-20-1 0 0,-1 0 0 0 0,1 0 0 0 0,-1 0 0 0 0,1-1 0 0 0,0 1 0 0 0,-1 0 0 0 0,1 0 0 0 0,0 0 0 0 0,0-1 0 0 0,0 1 0 0 0,0 0 0 0 0,-1-1 0 0 0,1 1 0 0 0,0-1 0 0 0,0 1 0 0 0,0-1 1 0 0,0 1-1 0 0,0-1 0 0 0,0 0 0 0 0,0 1 0 0 0,2-1 10 0 0,2 2 291 0 0,-4-1-300 0 0,-1-1-1 0 0,1 1 0 0 0,0 0 0 0 0,-1 0 0 0 0,1 0 0 0 0,-1 0 0 0 0,1 0 1 0 0,-1 0-1 0 0,1 0 0 0 0,-1 0 0 0 0,0 0 0 0 0,0 0 0 0 0,1 0 0 0 0,-1 0 1 0 0,0 0-1 0 0,0 0 0 0 0,0 0 10 0 0,2 7 363 0 0,9 9-725 0 0,-11-15 363 0 0,1 0-1 0 0,0-1 1 0 0,0 1-1 0 0,-1 0 1 0 0,1-1-1 0 0,0 1 1 0 0,0-1 0 0 0,1 1-1 0 0,-1-1 1 0 0,0 0-1 0 0,1 1 0 0 0,0-1-3 0 0,0 1 0 0 0,1-1 0 0 0,-1 1 0 0 0,0-1 0 0 0,0 1 0 0 0,0 0 0 0 0,0 0 0 0 0,-1 0 0 0 0,1 0 0 0 0,0 0 0 0 0,-1 1 0 0 0,1-1 0 0 0,-1 0 0 0 0,0 1 0 0 0,0-1 0 0 0,0 1 0 0 0,0-1 0 0 0,0 1 0 0 0,0-1 0 0 0,-1 1 0 0 0,0 0 0 0 0,1-1 0 0 0,-1 4 3 0 0,4 3 2 0 0,-4-7-5 0 0,1-1-1 0 0,0 1 0 0 0,-1-1 1 0 0,1 1-1 0 0,-1-1 0 0 0,1 1 1 0 0,-1 0-1 0 0,0-1 1 0 0,0 1-1 0 0,0 0 0 0 0,0-1 1 0 0,0 2 3 0 0,1-1 5 0 0,-1 0-1 0 0,1 0 1 0 0,0 0 0 0 0,0 0 0 0 0,0 0 0 0 0,0 0 0 0 0,0 0 0 0 0,0-1 0 0 0,1 1 0 0 0,-1 0-5 0 0,3 3 28 0 0,-1 3-41 0 0,-1 0 0 0 0,1 0 0 0 0,-2 1 1 0 0,1-1-1 0 0,-1 0 0 0 0,0 9 13 0 0,2 9-154 0 0,2 32 276 0 0,-4-17-53 0 0,-4 25-382 0 0,0-21 377 0 0,4-45-63 0 0,-1 0 0 0 0,0 0 0 0 0,1 0 0 0 0,-1 0 0 0 0,0 0 0 0 0,1 0 0 0 0,-1 0 0 0 0,0 0 1 0 0,0 0-1 0 0,1 0 0 0 0,-1 0 0 0 0,0 0 0 0 0,1 0 0 0 0,-1 0 0 0 0,0 0 0 0 0,1-1 0 0 0,-1 1 0 0 0,0 0 1 0 0,0 0-1 0 0,1 0 0 0 0,-1-1 0 0 0,0 1 0 0 0,0 0 0 0 0,0 0 0 0 0,1 0 0 0 0,-1-1 0 0 0,0 1 1 0 0,0 0-1 0 0,0 0 0 0 0,0-1 0 0 0,1 1 0 0 0,-1 0 0 0 0,0-1 0 0 0,0 1 0 0 0,0 0-1 0 0,2-6-26 0 0,-1 0-1 0 0,1 0 1 0 0,1 0-1 0 0,-1 1 1 0 0,1 0-1 0 0,0-1 0 0 0,0 1 1 0 0,0 0 26 0 0,3-5-9 0 0,16-24 105 0 0,-15 25-133 0 0,-1-1 0 0 0,0 0 0 0 0,4-10 37 0 0,2-9 108 0 0,3-4-85 0 0,-2-1-1 0 0,-2 0 1 0 0,3-16-23 0 0,-9 21 20 0 0,-2 0 0 0 0,-2-1 0 0 0,0 1 0 0 0,-3-12-20 0 0,2-11-21 0 0,-1 46 14 0 0,0-1-1 0 0,0 1 1 0 0,0 0 0 0 0,-1-1 0 0 0,0 1-1 0 0,-1-3 8 0 0,-7-28 131 0 0,9 35-132 0 0,1-1 0 0 0,-1 0 0 0 0,0 1 0 0 0,-1-1 0 0 0,1 0 0 0 0,0 1 0 0 0,-1 0 0 0 0,0-1 0 0 0,1 1 0 0 0,-1 0 0 0 0,0 0 1 0 0,0 0-1 0 0,-2-1 1 0 0,2 1 4 0 0,0-1 1 0 0,0 1-1 0 0,0 0 1 0 0,0-1-1 0 0,0 1 0 0 0,0-1 1 0 0,0 1-1 0 0,1-1 1 0 0,0 0-1 0 0,-1 0 1 0 0,1 0-1 0 0,0 0 1 0 0,0 0-1 0 0,0 0-4 0 0,1 1 0 0 0,0 0 0 0 0,0 1-1 0 0,0-1 1 0 0,0 1 0 0 0,-1-1-1 0 0,1 1 1 0 0,-1-1 0 0 0,1 1-1 0 0,-1 0 1 0 0,1-1 0 0 0,-1 1-1 0 0,0-1 1 0 0,0 1 0 0 0,0 0-1 0 0,1 0 1 0 0,-1-1-1 0 0,0 1 1 0 0,-1 0 0 0 0,1 0-1 0 0,0 0 1 0 0,0 0 0 0 0,0 0-1 0 0,-1 1 1 0 0,1-1 0 0 0,0 0-1 0 0,-1 0 1 0 0,1 1 0 0 0,-1-1-1 0 0,1 1 1 0 0,-1-1 0 0 0,1 1-1 0 0,-1 0 1 0 0,1 0 0 0 0,-1 0-1 0 0,1-1 1 0 0,-1 1 0 0 0,1 1-1 0 0,-1-1 1 0 0,1 0 0 0 0,-1 0-1 0 0,1 0 1 0 0,-1 1 0 0 0,1-1 0 0 0,-15 2 73 0 0,13-2-84 0 0,0 0 1 0 0,0 0-1 0 0,0 0 1 0 0,0 1-1 0 0,0 0 1 0 0,0-1-1 0 0,1 1 1 0 0,-2 0 10 0 0,-19 5-31 0 0,20-6 35 0 0,0 1 0 0 0,0-1-1 0 0,0 1 1 0 0,-1 0 0 0 0,1 0 0 0 0,0 0 0 0 0,0 0 0 0 0,1 1 0 0 0,-1-1 0 0 0,-2 2-4 0 0,4-2-5 0 0,0 0 0 0 0,1-1 1 0 0,-1 1-1 0 0,0-1 0 0 0,0 1 0 0 0,0-1 0 0 0,0 1 1 0 0,0-1-1 0 0,0 0 0 0 0,0 1 0 0 0,0-1 1 0 0,0 0-1 0 0,0 0 0 0 0,0 1 0 0 0,0-1 0 0 0,0 0 1 0 0,0 0-1 0 0,-1 0 0 0 0,1-1 0 0 0,0 1 0 0 0,0 0 1 0 0,0 0-1 0 0,0 0 0 0 0,0-1 0 0 0,-1 0 5 0 0,-19-15-71 0 0,-11-3-17 0 0,23 13 398 0 0,7 6-326 0 0,0-1 0 0 0,1 0 0 0 0,-1 0-1 0 0,0 0 1 0 0,1 0 0 0 0,-1 0 0 0 0,1 0 0 0 0,0 0 0 0 0,-1 0-1 0 0,1-1 1 0 0,0 1 16 0 0,-7-11 70 0 0,8 11-75 0 0,-1-1-1 0 0,0 0 1 0 0,0 1 0 0 0,0-1 0 0 0,-1 1-1 0 0,1 0 1 0 0,0-1 0 0 0,-1 1 0 0 0,1 0-1 0 0,0 0 1 0 0,-1-1 0 0 0,0 1 5 0 0,2 1 4 0 0,-1 0 1 0 0,0-1-1 0 0,1 1 1 0 0,-1-1-1 0 0,1 1 1 0 0,-1-1-1 0 0,1 0 1 0 0,-1 1-1 0 0,1-1 1 0 0,-1 1-1 0 0,1-1 1 0 0,0 0-1 0 0,-1 1 1 0 0,1-1-1 0 0,0 0 1 0 0,-1 0-1 0 0,1 1 0 0 0,0-1 1 0 0,0 0-1 0 0,0 0 1 0 0,0 1-1 0 0,0-1 1 0 0,0 0-5 0 0,-5-11 85 0 0,5 11-91 0 0,0 1 0 0 0,0-1 0 0 0,0 0-1 0 0,0 0 1 0 0,0 1 0 0 0,1-1 0 0 0,-1 0 0 0 0,0 0 0 0 0,0 1 0 0 0,0-1 0 0 0,1 0 0 0 0,-1 1-1 0 0,0-1 1 0 0,1 0 0 0 0,-1 1 0 0 0,0-1 0 0 0,1 1 0 0 0,-1-1 0 0 0,1 0 0 0 0,-1 1 0 0 0,1-1 6 0 0,4-7 161 0 0,-3 4-142 0 0,-1 1-1 0 0,1 0 1 0 0,0 0 0 0 0,0 0-1 0 0,1 0 1 0 0,-1 0-1 0 0,0 0 1 0 0,1 1-1 0 0,0-1 1 0 0,0 1 0 0 0,0 0-1 0 0,0 0 1 0 0,0-1-19 0 0,4 4-28 0 0,-7 0 26 0 0,0-1 0 0 0,0 0 1 0 0,0 0-1 0 0,0 0 1 0 0,0 0-1 0 0,0 0 0 0 0,1 1 1 0 0,-1-1-1 0 0,0 0 0 0 0,0 0 1 0 0,0 0-1 0 0,0 0 0 0 0,1 0 1 0 0,-1 0-1 0 0,0 0 0 0 0,0 0 1 0 0,0 0-1 0 0,1 0 0 0 0,-1 0 1 0 0,0 0-1 0 0,0 0 0 0 0,0 0 1 0 0,0 0-1 0 0,1 0 0 0 0,-1 0 1 0 0,0 0-1 0 0,0 0 1 0 0,0 0-1 0 0,1 0 0 0 0,-1 0 1 0 0,0 0-1 0 0,0 0 0 0 0,0 0 1 0 0,0 0-1 0 0,1-1 0 0 0,-1 1 1 0 0,0 0-1 0 0,0 0 0 0 0,0 0 1 0 0,0 0-1 0 0,0 0 0 0 0,0 0 1 0 0,1-1-1 0 0,-1 1 0 0 0,0 0 1 0 0,0 0-1 0 0,0 0 0 0 0,0 0 1 0 0,0-1-1 0 0,0 1 1 0 0,0 0-1 0 0,0 0 0 0 0,0 0 1 0 0,0 0-1 0 0,0-1 0 0 0,0 1 1 0 0,0 0-1 0 0,0 0 0 0 0,0-1 2 0 0,1 0 11 0 0,-1 0 0 0 0,1-1-1 0 0,-1 1 1 0 0,1-1-1 0 0,0 1 1 0 0,0 0 0 0 0,-1 0-1 0 0,1-1 1 0 0,0 1 0 0 0,0 0-1 0 0,0 0 1 0 0,1 0 0 0 0,-1 0-1 0 0,0 0 1 0 0,0 0-1 0 0,0 0 1 0 0,1 1 0 0 0,-1-1-1 0 0,1 0-10 0 0,9-6 5 0 0,1-4 86 0 0,-10 10-99 0 0,0-1 1 0 0,0 0-1 0 0,0 0 0 0 0,0 1 0 0 0,0-1 1 0 0,0 1-1 0 0,1-1 0 0 0,-1 1 0 0 0,0 0 1 0 0,1 0-1 0 0,-1 0 0 0 0,1 1 0 0 0,-1-1 0 0 0,1 0 1 0 0,0 1 7 0 0,-1-1 23 0 0,0 0 1 0 0,-1 0 0 0 0,1 0 0 0 0,0-1-1 0 0,-1 1 1 0 0,1 0 0 0 0,-1-1 0 0 0,0 1-1 0 0,1-1 1 0 0,-1 1 0 0 0,1-2-24 0 0,4-5 48 0 0,30-11-171 0 0,-28 13 126 0 0,0 1 0 0 0,0-1 0 0 0,1 1 0 0 0,0 1 0 0 0,0-1 0 0 0,1 1 0 0 0,-1 1 0 0 0,8-2-3 0 0,14-2-28 0 0,-24 7 33 0 0,0-2 0 0 0,0 1 0 0 0,0-1 0 0 0,-1 0 0 0 0,1-1 0 0 0,-1 0 0 0 0,1 0 0 0 0,-1 0 0 0 0,0-1 0 0 0,0 0 0 0 0,3-2-5 0 0,-5 4 5 0 0,0 0-1 0 0,0 0 1 0 0,0 0-1 0 0,1 0 1 0 0,-1 1-1 0 0,1-1 1 0 0,-1 1-1 0 0,4 0-4 0 0,-4 0 4 0 0,-1 1 0 0 0,1-1 1 0 0,0 0-1 0 0,-1 0 0 0 0,1-1 0 0 0,-1 1 0 0 0,1-1 0 0 0,-1 1 0 0 0,0-1 0 0 0,2-1-4 0 0,-3 1 1 0 0,-1 0-1 0 0,1 1 0 0 0,0-1 0 0 0,0 1 0 0 0,0 0 0 0 0,0-1 0 0 0,0 1 0 0 0,0 0 0 0 0,0 0 0 0 0,0 1 0 0 0,0-1 1 0 0,0 0-1 0 0,1 1 0 0 0,0-1 0 0 0,3-3-36 0 0,2 0 21 0 0,-4 3 19 0 0,0 1 0 0 0,0-1 0 0 0,0 0 0 0 0,0 0 0 0 0,-1-1-1 0 0,1 1 1 0 0,0-1 0 0 0,1-1-4 0 0,23-8-10 0 0,-8 3-54 0 0,-18 6 65 0 0,1 1-1 0 0,-1 0 1 0 0,1 0 0 0 0,-1 0 0 0 0,1 0 0 0 0,0 0-1 0 0,0 0 1 0 0,-1 1 0 0 0,3-1-1 0 0,-2 1 7 0 0,0 0 0 0 0,0 0 0 0 0,0-1 0 0 0,0 0 0 0 0,-1 1-1 0 0,1-1 1 0 0,0 0 0 0 0,0 0 0 0 0,-1 0 0 0 0,1-1 0 0 0,-1 1 0 0 0,1 0 0 0 0,-1-1 0 0 0,1 0-1 0 0,-1 0 1 0 0,0 0 0 0 0,0 0 0 0 0,1-1-7 0 0,21-12 15 0 0,-20 11-1 0 0,0 1 0 0 0,0 0 0 0 0,0 0-1 0 0,1 1 1 0 0,-1-1 0 0 0,4 0-14 0 0,19-13-43 0 0,-24 15 47 0 0,-1-1 0 0 0,1 0 0 0 0,0 1 0 0 0,-1 0 0 0 0,1 0 0 0 0,0-1 1 0 0,0 2-1 0 0,0-1 0 0 0,0 0 0 0 0,0 1 0 0 0,0-1 0 0 0,0 1-4 0 0,3-5-16 0 0,1 0 0 0 0,-2 0-1 0 0,1-1 1 0 0,-1 0 0 0 0,1 0 0 0 0,-1-1 16 0 0,11-4 106 0 0,-1 2-43 0 0,-4 6-137 0 0,-11 3 75 0 0,1 0 0 0 0,-1 0 0 0 0,1 0-1 0 0,-1 0 1 0 0,1 0 0 0 0,-1-1 0 0 0,1 1 0 0 0,-1 0 0 0 0,1 0 0 0 0,-1 0 0 0 0,0 0-1 0 0,1 0 1 0 0,-1-1 0 0 0,1 1 0 0 0,-1 0 0 0 0,1 0 0 0 0,-1-1 0 0 0,1 1 0 0 0,-1 0-1 0 0,0-1 1 0 0,1 1 0 0 0,-1 0 0 0 0,0-1 0 0 0,1 1 0 0 0,-1-1 0 0 0,0 1 0 0 0,0 0-1 0 0,1-1 1 0 0,-1 1 0 0 0,0-1 0 0 0,0 1 0 0 0,0-1 0 0 0,1 1-1 0 0,1-6-48 0 0,-2 7-3 0 0,-8 13 90 0 0,6-13-37 0 0,0 0 0 0 0,0 1 0 0 0,0-1 0 0 0,0 0 0 0 0,0 0 0 0 0,0 0 0 0 0,0 0 0 0 0,0 0 0 0 0,-2 0-2 0 0,-19 10 19 0 0,5 3-163 0 0,-8 7 126 0 0,0-1-1 0 0,-2-1 0 0 0,-1-1 0 0 0,0-2 1 0 0,-8 3 18 0 0,34-18 1 0 0,-5 2-43 0 0,-1 1-1 0 0,1 0 1 0 0,1 0-1 0 0,-1 0 1 0 0,1 1-1 0 0,-5 3 43 0 0,11-7-12 0 0,0 0-1 0 0,-1 0 1 0 0,1 0 0 0 0,-1 0-1 0 0,0 0 1 0 0,1-1-1 0 0,-1 1 1 0 0,1-1-1 0 0,-1 1 1 0 0,0-1-1 0 0,1 0 1 0 0,-1 0-1 0 0,0 1 13 0 0,-14 2-16 0 0,9-2-91 0 0,7-1 103 0 0,0 0 0 0 0,0 0 0 0 0,-1-1 0 0 0,1 1 0 0 0,0 0 1 0 0,0 0-1 0 0,-1 0 0 0 0,1 0 0 0 0,0 0 0 0 0,0 0 0 0 0,-1 0 0 0 0,1 0 1 0 0,0 0-1 0 0,0 0 0 0 0,0 0 0 0 0,-1 0 0 0 0,1 0 0 0 0,0 1 1 0 0,0-1-1 0 0,0 0 0 0 0,-1 0 0 0 0,1 0 0 0 0,0 0 0 0 0,0 0 0 0 0,0 0 1 0 0,-1 0-1 0 0,1 1 0 0 0,0-1 0 0 0,0 0 0 0 0,0 0 0 0 0,0 0 0 0 0,-1 0 1 0 0,1 1-1 0 0,0-1 0 0 0,0 0 0 0 0,0 0 0 0 0,0 0 4 0 0,1-1 2 0 0,7-6 18 0 0,-1 0 0 0 0,1-1 0 0 0,-2 0 0 0 0,3-4-20 0 0,1 0-12 0 0,1 0 1 0 0,0 1 0 0 0,1 0 0 0 0,0 1-1 0 0,0 1 1 0 0,1 0 0 0 0,5-3 11 0 0,-15 10 1 0 0,0 1 6 0 0,-1 0 0 0 0,0-1-1 0 0,0 1 1 0 0,1-1 0 0 0,-1 1-1 0 0,0-1 1 0 0,0 0 0 0 0,0 0-1 0 0,-1 0 1 0 0,1 0 0 0 0,0 0-1 0 0,-1 0 1 0 0,1 0 0 0 0,-1-1-1 0 0,0 1 1 0 0,0 0 0 0 0,0-1-1 0 0,0 0-6 0 0,-9 5 37 0 0,0 1 0 0 0,0 0-1 0 0,0 1 1 0 0,-5 2-37 0 0,-120 85-421 0 0,89-60 366 0 0,9-8-95 0 0,-22 9 150 0 0,35-20-23 0 0,0 1 0 0 0,0 0 0 0 0,1 2 1 0 0,1 0-1 0 0,-11 12 23 0 0,24-19-70 0 0,12-10-83 0 0,8-2 120 0 0,-4 1 45 0 0,-1 0 0 0 0,0-1 0 0 0,0 0 0 0 0,-1-1 0 0 0,1 1 0 0 0,-1-1 0 0 0,0-1 0 0 0,0 1 0 0 0,3-5-12 0 0,33-23 165 0 0,18-7 1 0 0,-28 17-54 0 0,2 1 0 0 0,28-12-112 0 0,-33 15-24 0 0,-24 15-7 0 0,-1 1 0 0 0,1-1-1 0 0,0 1 1 0 0,0 0 0 0 0,0 0 0 0 0,3 0 31 0 0,-6 2 8 0 0,-1 0 0 0 0,0 0 0 0 0,1-1 0 0 0,-1 1 1 0 0,0 0-1 0 0,0-1 0 0 0,1 0 0 0 0,-1 1 0 0 0,1-2-8 0 0,-2 2-7 0 0,0-1 0 0 0,0 1 1 0 0,0 0-1 0 0,1 0 0 0 0,-1 0 0 0 0,1 0 0 0 0,-1 0 0 0 0,0 1 1 0 0,1-1-1 0 0,-1 0 0 0 0,1 1 0 0 0,0-1 0 0 0,-1 1 1 0 0,1-1-1 0 0,-1 1 0 0 0,2 0 7 0 0,-1 0 13 0 0,0-1 0 0 0,-1 1 0 0 0,1-1 0 0 0,0 1 0 0 0,-1-1 0 0 0,1 0 1 0 0,0 1-1 0 0,-1-1 0 0 0,1 0 0 0 0,-1 0 0 0 0,1 0 0 0 0,-1 0 0 0 0,0-1 0 0 0,1 1 0 0 0,-1 0 0 0 0,0-1 1 0 0,1 0-14 0 0,-1 1-6 0 0,-1 0 1 0 0,1 0 0 0 0,0 0 0 0 0,0 0 0 0 0,0 0 0 0 0,0 0 0 0 0,0 0 0 0 0,0 1 0 0 0,0-1 0 0 0,0 0-1 0 0,0 1 1 0 0,0-1 0 0 0,0 1 0 0 0,0-1 0 0 0,1 1 0 0 0,-1-1 0 0 0,0 1 0 0 0,0 0 0 0 0,1-1 0 0 0,-1 1-1 0 0,0 0 1 0 0,0 0 0 0 0,2 0 5 0 0,-2 0 3 0 0,0 0 1 0 0,0 0-1 0 0,0 0 0 0 0,0-1 1 0 0,0 1-1 0 0,0 0 0 0 0,0-1 0 0 0,0 1 1 0 0,0-1-1 0 0,0 1 0 0 0,0-1 1 0 0,0 1-1 0 0,0-1 0 0 0,0 0 0 0 0,-1 0 1 0 0,1 1-1 0 0,0-1 0 0 0,0 0 0 0 0,-1 0 1 0 0,1 0-1 0 0,-1 0 0 0 0,1 0 1 0 0,0 0-4 0 0,0 0 5 0 0,0-1 1 0 0,0 1-1 0 0,1-1 1 0 0,-1 1-1 0 0,0 0 1 0 0,1-1-1 0 0,-1 1 1 0 0,1 0-1 0 0,-1 0 1 0 0,2 0-6 0 0,13-8-85 0 0,-15 8 95 0 0,1 0 0 0 0,-1 0 0 0 0,1 0 1 0 0,-1 1-1 0 0,1-1 0 0 0,-1 0 0 0 0,1 1 0 0 0,-1-1 0 0 0,1 1 0 0 0,0-1 1 0 0,-1 1-1 0 0,1 0 0 0 0,0-1 0 0 0,0 1 0 0 0,-1 0 0 0 0,1 0 1 0 0,0 0-1 0 0,-1 1 0 0 0,2-1-10 0 0,10-10-48 0 0,-2 0-79 0 0,-2 1 220 0 0,0-1-165 0 0,-9 10 73 0 0,0 0-1 0 0,0 1 0 0 0,0-1 0 0 0,0 0 0 0 0,0 0 0 0 0,0 0 0 0 0,0 0 0 0 0,0 0 0 0 0,0 0 0 0 0,0 0 0 0 0,0 0 0 0 0,0 1 0 0 0,0-1 0 0 0,0 0 0 0 0,0 0 0 0 0,0 0 0 0 0,0 0 1 0 0,0 0-1 0 0,0 0 0 0 0,0 0 0 0 0,0 0 0 0 0,0 0 0 0 0,0 1 0 0 0,0-1 0 0 0,0 0 0 0 0,0 0 0 0 0,0 0 0 0 0,0 0 0 0 0,1 0 0 0 0,-1 0 0 0 0,0 0 0 0 0,0 0 0 0 0,0 0 0 0 0,0 0 1 0 0,0 0-1 0 0,0 0 0 0 0,0 0 0 0 0,0 0 0 0 0,0 0 0 0 0,1 0 0 0 0,-1 0 0 0 0,0 1 0 0 0,0-1 0 0 0,0 0 0 0 0,0 0 0 0 0,0 0 0 0 0,0 0 0 0 0,0 0 0 0 0,0-1 0 0 0,1 1 0 0 0,-1 0 1 0 0,0 0-1 0 0,0 0 0 0 0,0 0 0 0 0,0 0 0 0 0,0 0 0 0 0,0 0 0 0 0,0 0 0 0 0,0 0 0 0 0,0 0 0 0 0,1 0 0 0 0,-1 0 0 0 0,0 0 0 0 0,0 0 0 0 0,0 0 0 0 0,0 0 0 0 0,0 0 0 0 0,0-1 1 0 0,0 1-1 0 0,0 0 2 0 0,0 0 1 0 0,0 0-1 0 0,0 0 1 0 0,0 0 0 0 0,0 0-1 0 0,0 0 1 0 0,0 0-1 0 0,0 0 1 0 0,0 0-1 0 0,0-1 1 0 0,0 1 0 0 0,0 0-1 0 0,0 0 1 0 0,-1 0-1 0 0,1 0 1 0 0,0 0 0 0 0,0 0-1 0 0,0 0 1 0 0,0 0-1 0 0,0 0 1 0 0,0 0-1 0 0,0 0 1 0 0,0 0 0 0 0,0 0-1 0 0,0 0 1 0 0,0 0-1 0 0,0 0 1 0 0,-1 0 0 0 0,1 0-1 0 0,0 0 1 0 0,0 0-1 0 0,0 0 1 0 0,0 0-1 0 0,0 0 1 0 0,0 0 0 0 0,0 0-1 0 0,0 0 1 0 0,0 0-1 0 0,0 0 1 0 0,-1 0 0 0 0,1 0-1 0 0,0 0 1 0 0,0 0-1 0 0,0 0 1 0 0,0 0 0 0 0,0 0-1 0 0,0 0 1 0 0,0 0-1 0 0,0 0 1 0 0,0 0-1 0 0,0 1 1 0 0,0-1 0 0 0,0 0-1 0 0,0 0 1 0 0,0 0-1 0 0,0 0 1 0 0,0 0 0 0 0,0 0-1 0 0,-1 0 1 0 0,1 0-1 0 0,0 0 1 0 0,0 0-1 0 0,0 0 1 0 0,0 1 0 0 0,0-1-3 0 0,-1 1 8 0 0,4-3-39 0 0,-5-2 33 0 0,2 4-1 0 0,0 0-1 0 0,0 0 0 0 0,0 0 1 0 0,0 0-1 0 0,0 0 1 0 0,0-1-1 0 0,0 1 1 0 0,0 0-1 0 0,0 0 0 0 0,0 0 1 0 0,0 0-1 0 0,0 0 1 0 0,0 0-1 0 0,0 0 1 0 0,0 0-1 0 0,0 0 0 0 0,0 0 1 0 0,0 0-1 0 0,0 0 1 0 0,0 0-1 0 0,0 0 1 0 0,0 0-1 0 0,0 0 0 0 0,0 0 1 0 0,0 0-1 0 0,0 0 1 0 0,0-1-1 0 0,0 1 1 0 0,0 0-1 0 0,0 0 0 0 0,0 0 1 0 0,0 0-1 0 0,0 0 1 0 0,0 0-1 0 0,0 0 1 0 0,0 0-1 0 0,0 0 0 0 0,0 0 1 0 0,0 0-1 0 0,0 0 1 0 0,0 0-1 0 0,0 0 1 0 0,0 0-1 0 0,0 0 0 0 0,0 0 1 0 0,0 0-1 0 0,0-1 1 0 0,0 1-1 0 0,0 0 1 0 0,0 0-1 0 0,0 0 0 0 0,1 0-7 0 0,-1 0-1 0 0,1 0 1 0 0,0-1 0 0 0,0 1 0 0 0,-1 0-1 0 0,1-1 1 0 0,0 1 0 0 0,0-1 0 0 0,-1 1-1 0 0,1-1 1 0 0,-1 1 0 0 0,1-1 0 0 0,0 1-1 0 0,-1-1 1 0 0,1 1 0 0 0,-1-1 0 0 0,1 0-1 0 0,-1 0 1 0 0,1 1 0 0 0,-1-1-1 0 0,0 0 8 0 0,1 0 4 0 0,-1 1-1 0 0,0-1 0 0 0,0 1 0 0 0,0-1 0 0 0,1 0 0 0 0,-1 1 0 0 0,0-1 0 0 0,1 1 0 0 0,-1-1 0 0 0,0 1 0 0 0,1-1 0 0 0,-1 1 0 0 0,1 0 0 0 0,-1-1 0 0 0,1 1 0 0 0,-1-1 0 0 0,1 1 0 0 0,-1 0 0 0 0,1-1 0 0 0,-1 1 0 0 0,1 0 0 0 0,-1 0 1 0 0,1-1-1 0 0,0 1 0 0 0,-1 0 0 0 0,1 0 0 0 0,-1 0 0 0 0,1 0 0 0 0,0 0 0 0 0,-1 0 0 0 0,1 0 0 0 0,-1 0 0 0 0,1 0 0 0 0,0 0 0 0 0,-1 0 0 0 0,1 0 0 0 0,-1 0 0 0 0,1 1 0 0 0,0-1 0 0 0,-1 0 0 0 0,1 0 0 0 0,-1 1 0 0 0,1-1 0 0 0,-1 0 1 0 0,1 1-1 0 0,-1-1 0 0 0,1 1-3 0 0,-1-1-3 0 0,0-1 1 0 0,0 1 0 0 0,0 0 0 0 0,0 0 0 0 0,0 0-1 0 0,0 0 1 0 0,0 0 0 0 0,0-1 0 0 0,0 1 0 0 0,0 0 0 0 0,0 0-1 0 0,0 0 1 0 0,0 0 0 0 0,0 0 0 0 0,0-1 0 0 0,0 1-1 0 0,1 0 1 0 0,-1 0 0 0 0,0 0 0 0 0,0 0 0 0 0,0 0-1 0 0,0 0 1 0 0,0 0 0 0 0,0-1 0 0 0,0 1 0 0 0,0 0-1 0 0,1 0 1 0 0,-1 0 0 0 0,0 0 0 0 0,0 0 0 0 0,0 0-1 0 0,0 0 1 0 0,0 0 0 0 0,1 0 0 0 0,-1 0 0 0 0,0 0 0 0 0,0 0-1 0 0,0 0 1 0 0,0 0 0 0 0,0 0 0 0 0,1 0 0 0 0,-1 0-1 0 0,0 0 1 0 0,0 0 0 0 0,0 0 0 0 0,0 0 0 0 0,0 0-1 0 0,1 0 1 0 0,-1 0 0 0 0,0 0 0 0 0,0 0 0 0 0,0 0-1 0 0,0 0 1 0 0,0 0 0 0 0,0 1 0 0 0,1-1 0 0 0,-1 0 0 0 0,0 0-1 0 0,0 0 3 0 0,0-5-25 0 0,1 7-21 0 0,-1-2 49 0 0,0 0-1 0 0,0-1 1 0 0,1 1 0 0 0,-1 0-1 0 0,0 0 1 0 0,0 0 0 0 0,0 0-1 0 0,0 0 1 0 0,0-1-1 0 0,0 1 1 0 0,1 0 0 0 0,-1 0-1 0 0,0 0 1 0 0,0 0 0 0 0,0 0-1 0 0,0 0 1 0 0,0 0 0 0 0,1 0-1 0 0,-1 0 1 0 0,0 0-1 0 0,0 0 1 0 0,0 0 0 0 0,1 0-1 0 0,-1 0 1 0 0,0 0 0 0 0,0 0-1 0 0,0 0 1 0 0,0 0 0 0 0,1 0-1 0 0,-1 0 1 0 0,0 0-1 0 0,0 0 1 0 0,0 0 0 0 0,0 0-1 0 0,1 0 1 0 0,-1 0 0 0 0,0 0-1 0 0,0 0 1 0 0,0 0 0 0 0,0 0-1 0 0,0 1 1 0 0,1-1-1 0 0,-1 0 1 0 0,0 0 0 0 0,0 0-1 0 0,0 0 1 0 0,0 0 0 0 0,0 0-1 0 0,0 1 1 0 0,0-1-1 0 0,1 0 1 0 0,-1 0 0 0 0,0 0-1 0 0,0 0 1 0 0,0 1 0 0 0,0-1-1 0 0,0 0 1 0 0,0 0 0 0 0,0 0-1 0 0,0 0 1 0 0,0 1-1 0 0,0-1 1 0 0,0 0 0 0 0,0 0-1 0 0,0 0 1 0 0,0 1 0 0 0,0-1-3 0 0,10-11-79 0 0,5 4 146 0 0,-15 7-65 0 0,0 0 0 0 0,0 0 0 0 0,0 0 0 0 0,1 0 0 0 0,-1 0-1 0 0,0 0 1 0 0,0 0 0 0 0,0 0 0 0 0,1 0 0 0 0,-1 0 0 0 0,0 0-1 0 0,0 0 1 0 0,0 0 0 0 0,1 0 0 0 0,-1-1 0 0 0,0 1 0 0 0,0 0-1 0 0,0 0 1 0 0,0 0 0 0 0,1 0 0 0 0,-1 0 0 0 0,0 0-1 0 0,0 0 1 0 0,0-1 0 0 0,0 1 0 0 0,0 0 0 0 0,1 0 0 0 0,-1 0-1 0 0,0 0 1 0 0,0 0 0 0 0,0-1 0 0 0,0 1 0 0 0,0 0 0 0 0,0 0-1 0 0,0 0 1 0 0,0-1 0 0 0,0 1 0 0 0,0 0 0 0 0,0 0 0 0 0,0 0-1 0 0,0-1 1 0 0,0 1 0 0 0,0 0 0 0 0,0 0-2 0 0,-1 0 52 0 0,3 4-68 0 0,-2-4 14 0 0,0-1 1 0 0,1 1-1 0 0,-1 0 0 0 0,0 0 1 0 0,0 0-1 0 0,0 0 1 0 0,0 0-1 0 0,0 0 1 0 0,0 0-1 0 0,0 0 1 0 0,0-1-1 0 0,0 1 0 0 0,0 0 1 0 0,0 0-1 0 0,0 0 1 0 0,0 0-1 0 0,0 0 1 0 0,0 0-1 0 0,1 0 0 0 0,-1 0 1 0 0,0 0-1 0 0,0 0 1 0 0,0 0-1 0 0,0 0 1 0 0,0 0-1 0 0,0 0 1 0 0,0 0-1 0 0,0 0 0 0 0,1-1 1 0 0,-1 1-1 0 0,0 0 1 0 0,0 0-1 0 0,0 0 1 0 0,0 0-1 0 0,0 0 0 0 0,0 0 1 0 0,0 1-1 0 0,1-1 1 0 0,-1 0-1 0 0,0 0 1 0 0,0 0-1 0 0,0 0 0 0 0,0 0 1 0 0,0 0-1 0 0,0 0 1 0 0,0 0-1 0 0,0 0 1 0 0,0 0-1 0 0,1 0 1 0 0,-1 0-1 0 0,0 0 0 0 0,0 0 1 0 0,0 0-1 0 0,0 1 1 0 0,0-1-1 0 0,0 0 1 0 0,0 0 1 0 0,19 2 6 0 0,-6-11 5 0 0,-12 9-10 0 0,0 0 0 0 0,0-1 0 0 0,0 1-1 0 0,0-1 1 0 0,0 0 0 0 0,0 1 0 0 0,0-1-1 0 0,-1 0 1 0 0,1 1 0 0 0,0-1 0 0 0,0 0 0 0 0,-1 0-1 0 0,1 0 1 0 0,0 0 0 0 0,-1 0 0 0 0,1 0-1 0 0,0-1 0 0 0,-1 2 2 0 0,0 0-1 0 0,0 0 0 0 0,0-1 1 0 0,0 1-1 0 0,0 0 0 0 0,0-1 1 0 0,0 1-1 0 0,0 0 0 0 0,0 0 1 0 0,0-1-1 0 0,0 1 0 0 0,1 0 1 0 0,-1-1-1 0 0,0 1 0 0 0,0 0 1 0 0,0 0-1 0 0,0 0 0 0 0,1-1 1 0 0,-1 1-1 0 0,0 0 0 0 0,0 0 1 0 0,0-1-1 0 0,1 1 0 0 0,-1 0 1 0 0,0 0-1 0 0,0 0 1 0 0,1 0-1 0 0,-1 0 0 0 0,0 0 1 0 0,1-1-1 0 0,-1 1 0 0 0,0 0 1 0 0,0 0-1 0 0,1 0 0 0 0,-1 0 1 0 0,0 0-1 0 0,1 0 0 0 0,-1 0 1 0 0,0 0-1 0 0,0 0 0 0 0,1 0 1 0 0,-1 0-1 0 0,1 0-1 0 0,0 5 56 0 0,0-2-41 0 0,1-1 0 0 0,-1 1 0 0 0,1-1 0 0 0,-1 1 0 0 0,0-1 0 0 0,0 1 0 0 0,0 0 1 0 0,-1 0-1 0 0,1 0 0 0 0,-1-1 0 0 0,1 1 0 0 0,-1 0 0 0 0,0 0 0 0 0,0 0 0 0 0,0 0 0 0 0,-1-1 1 0 0,1 1-1 0 0,-1 2-15 0 0,0 0 10 0 0,0-1 0 0 0,0 0 0 0 0,0 0 0 0 0,1 1-1 0 0,0-1 1 0 0,0 0 0 0 0,0 1 0 0 0,0-1 0 0 0,1 0 0 0 0,0 1 0 0 0,0-1 0 0 0,0 0 0 0 0,0 0 0 0 0,1 0 0 0 0,0 2-10 0 0,5 9-140 0 0,-6-13 144 0 0,-1 0-1 0 0,1 0 0 0 0,0 0 0 0 0,0 0 0 0 0,0 0 0 0 0,0 0 1 0 0,1 0-1 0 0,-1 0 0 0 0,0-1 0 0 0,1 2-3 0 0,0-1 3 0 0,0 1 0 0 0,0 0 0 0 0,0 0 0 0 0,-1 0 0 0 0,1-1 0 0 0,-1 1 0 0 0,0 0 0 0 0,0 1 0 0 0,0-1 0 0 0,0 0-1 0 0,-1 0 1 0 0,1 0 0 0 0,-1 3-3 0 0,1-1 1 0 0,-1 0-1 0 0,1-1 1 0 0,1 1-1 0 0,-1 0 1 0 0,1-1-1 0 0,0 1 0 0 0,4 6 92 0 0,-5-10-88 0 0,0 0 0 0 0,0 0 0 0 0,0 0 0 0 0,0 0-1 0 0,-1 1 1 0 0,1-1 0 0 0,0 0 0 0 0,-1 1 0 0 0,1-1-1 0 0,-1 1 1 0 0,1-1 0 0 0,-1 0 0 0 0,0 1 0 0 0,0-1-1 0 0,0 1 1 0 0,1-1 0 0 0,-1 1 0 0 0,-1-1 0 0 0,1 1-1 0 0,0-1-3 0 0,0 2 9 0 0,0 0 0 0 0,0 0 0 0 0,1 0-1 0 0,-1-1 1 0 0,1 1 0 0 0,-1 0 0 0 0,1 0-1 0 0,0-1 1 0 0,0 1 0 0 0,0 0 0 0 0,0-1-1 0 0,1 1 1 0 0,0 0-9 0 0,0 0 8 0 0,-1 1-1 0 0,1-1 0 0 0,-1 1 0 0 0,1 0 1 0 0,-1-1-1 0 0,0 1 0 0 0,-1 0 0 0 0,1 2-7 0 0,0 7 9 0 0,1 1 0 0 0,0-1 0 0 0,1 1 0 0 0,0-1 0 0 0,2 2-9 0 0,7 37 23 0 0,-10-49-14 0 0,-1-1 0 0 0,1 1 0 0 0,-1-1-1 0 0,1 1 1 0 0,0-1 0 0 0,0 0 0 0 0,0 0-1 0 0,0 0 1 0 0,0 0 0 0 0,0 0-1 0 0,0 0 1 0 0,1 0 0 0 0,0-1-9 0 0,1 0-121 0 0,-1 0 155 0 0,-3 6 112 0 0,-20-64-168 0 0,16 47 15 0 0,0 0 0 0 0,-1 1 1 0 0,0-1-1 0 0,0 1 0 0 0,-1 1 0 0 0,0-1 0 0 0,0 1 0 0 0,-7-6 7 0 0,11 12 14 0 0,0 0-1 0 0,-1 1 1 0 0,1-1-1 0 0,0 1 1 0 0,-1 0-1 0 0,1-1 1 0 0,-1 1-1 0 0,1 0 1 0 0,-1 1-14 0 0,-21-12 3 0 0,21 10-3 0 0,0 0 1 0 0,0 0 0 0 0,0 0 0 0 0,0 1-1 0 0,-1-1 1 0 0,1 1 0 0 0,-1 0-1 0 0,1 0 1 0 0,-1 0 0 0 0,1 1 0 0 0,-1-1-1 0 0,0 1 1 0 0,1 0 0 0 0,-1 0 0 0 0,-3 0-1 0 0,-10 2 14 0 0,1 0-1 0 0,-1 1 1 0 0,1 1-14 0 0,0 0 52 0 0,5-2-60 0 0,-1 2 0 0 0,0-1 1 0 0,1 2-1 0 0,0-1 0 0 0,0 1 1 0 0,0 1-1 0 0,1 0 1 0 0,0 1-1 0 0,-9 6 8 0 0,5 0 36 0 0,0 1-1 0 0,0 0 1 0 0,1 0-1 0 0,1 1 1 0 0,-9 14-36 0 0,12-15 0 0 0,1 0 0 0 0,0 1 0 0 0,1 0 1 0 0,0 0-1 0 0,1 0 0 0 0,1 1 0 0 0,0 0 0 0 0,-1 12 0 0 0,5-25 5 0 0,0 3-9 0 0,0-1 1 0 0,0 0-1 0 0,0 1 1 0 0,1-1-1 0 0,0 1 1 0 0,0-1-1 0 0,0 3 4 0 0,1-6 2 0 0,-1-1 0 0 0,1 1 0 0 0,-1-1 0 0 0,1 1 0 0 0,0-1-1 0 0,-1 1 1 0 0,1-1 0 0 0,0 1 0 0 0,0-1 0 0 0,0 0 0 0 0,0 0 0 0 0,0 1 0 0 0,0-1-1 0 0,1 0 1 0 0,-1 0 0 0 0,0 0 0 0 0,0 0 0 0 0,1 0 0 0 0,-1-1 0 0 0,1 1 0 0 0,-1 0 0 0 0,1-1-1 0 0,-1 1 1 0 0,1-1 0 0 0,-1 1 0 0 0,1-1 0 0 0,0 1-2 0 0,0-1-1 0 0,1 0 1 0 0,-1 0-1 0 0,0 1 0 0 0,1-2 0 0 0,-1 1 1 0 0,0 0-1 0 0,1 0 0 0 0,-1-1 1 0 0,0 1-1 0 0,0-1 0 0 0,0 1 1 0 0,1-1-1 0 0,-1 0 0 0 0,0 0 1 0 0,0 0-1 0 0,0 0 0 0 0,0-1 1 0 0,0 1-1 0 0,0 0 0 0 0,-1-1 1 0 0,1 1-1 0 0,0-1 0 0 0,-1 0 1 0 0,1 1-1 0 0,-1-1 0 0 0,0 0 1 0 0,1 0-1 0 0,-1 0 0 0 0,0 0 1 0 0,0 0-1 0 0,6-12-4 0 0,-1 1-1 0 0,0-1 0 0 0,-1 0 1 0 0,2-7 5 0 0,-1 2 3 0 0,-1 5 0 0 0,0-1 0 0 0,-1 1 0 0 0,0-1 0 0 0,-2 0 0 0 0,1 0-1 0 0,-2 0 1 0 0,0 0 0 0 0,-1-1 0 0 0,0 1 0 0 0,-3-11-3 0 0,3 24 3 0 0,0 1 0 0 0,0 0 0 0 0,0-1 0 0 0,-1 1 0 0 0,1 0 0 0 0,0 0 0 0 0,-1 0 0 0 0,1-1-1 0 0,-1 1 1 0 0,0 0 0 0 0,1 0 0 0 0,-1 0 0 0 0,0 0 0 0 0,1 0 0 0 0,-1 0 0 0 0,0 0 0 0 0,0 0 0 0 0,0 0 0 0 0,0 0 0 0 0,0 0-1 0 0,0 1 1 0 0,-1-1-3 0 0,1 1 5 0 0,0-1-1 0 0,0 1 1 0 0,0 0-1 0 0,-1 0 1 0 0,1 0-1 0 0,0 0 1 0 0,0 0-1 0 0,0 0 0 0 0,-1 1 1 0 0,1-1-1 0 0,0 0 1 0 0,0 1-1 0 0,0-1 1 0 0,0 0-1 0 0,0 1 1 0 0,0 0-1 0 0,-1-1 1 0 0,1 1-1 0 0,0 0-4 0 0,-6 4-3 0 0,1 0 1 0 0,-1 1-1 0 0,1 0 1 0 0,1 0-1 0 0,-1 0 1 0 0,-1 4 2 0 0,-6 8-34 0 0,2 0 1 0 0,0 0 0 0 0,1 2-1 0 0,-6 13 34 0 0,-27 86-57 0 0,21-55 41 0 0,-8 23 145 0 0,-1 14-129 0 0,24-72 20 0 0,1 0 0 0 0,1 1 0 0 0,2 0 0 0 0,1 0 0 0 0,1 16-20 0 0,1-37-7 0 0,1-1-1 0 0,0 1 1 0 0,0-1-1 0 0,1 1 1 0 0,0-1-1 0 0,1 0 1 0 0,2 5 7 0 0,-4-10-1 0 0,0-1-1 0 0,0 1 1 0 0,0-1 0 0 0,1 1 0 0 0,-1-1 0 0 0,1 1 0 0 0,0-1 0 0 0,0 0-1 0 0,0 0 1 0 0,0 0 0 0 0,0 0 0 0 0,0 0 0 0 0,0-1 0 0 0,1 1 0 0 0,-1-1-1 0 0,1 1 1 0 0,-1-1 0 0 0,1 0 0 0 0,-1 0 0 0 0,1 0 0 0 0,0 0 0 0 0,0 0-1 0 0,-1-1 1 0 0,3 1 1 0 0,-3-1 6 0 0,1 0 0 0 0,-1 0-1 0 0,1-1 1 0 0,0 1 0 0 0,-1-1 0 0 0,0 0 0 0 0,1 1-1 0 0,-1-1 1 0 0,1 0 0 0 0,-1-1 0 0 0,0 1-1 0 0,1 0 1 0 0,-1-1 0 0 0,0 1 0 0 0,0-1-1 0 0,0 1 1 0 0,0-1 0 0 0,-1 0 0 0 0,1 0-1 0 0,1-1-5 0 0,5-8-3 0 0,0 0 1 0 0,-1 0-1 0 0,4-8 3 0 0,0 1-1 0 0,25-44 25 0 0,-2-2 0 0 0,11-32-24 0 0,48-139 62 0 0,-61 151-59 0 0,2-15 17 0 0,4-34-20 0 0,-37 133 2 0 0,-1 0 1 0 0,0 0-1 0 0,0 0 1 0 0,0 0-1 0 0,0-1 1 0 0,0 1-1 0 0,0 0 1 0 0,0 0-1 0 0,0 0 1 0 0,1 0-1 0 0,-1-1 0 0 0,0 1 1 0 0,0 0-1 0 0,0 0 1 0 0,0 0-1 0 0,0 0 1 0 0,0-1-1 0 0,0 1 1 0 0,0 0-1 0 0,0 0 1 0 0,0 0-1 0 0,0-1 1 0 0,0 1-1 0 0,0 0 0 0 0,0 0 1 0 0,0 0-1 0 0,-1 0 1 0 0,1-1-1 0 0,0 1 1 0 0,0 0-1 0 0,0 0 1 0 0,0 0-1 0 0,0 0 1 0 0,0-1-1 0 0,0 1 1 0 0,0 0-1 0 0,-1 0 0 0 0,1 0 1 0 0,0 0-1 0 0,0 0 1 0 0,0 0-1 0 0,0-1 1 0 0,0 1-1 0 0,-1 0 1 0 0,1 0-1 0 0,0 0 1 0 0,0 0-1 0 0,0 0 1 0 0,-1 0-3 0 0,-9 6 1 0 0,-11 13-36 0 0,-1 8 40 0 0,1 0 0 0 0,2 2 0 0 0,0 0 0 0 0,-2 9-5 0 0,-59 129-23 0 0,68-139 10 0 0,-26 56 29 0 0,3 3 1 0 0,5 0-1 0 0,3 2 1 0 0,5 1-1 0 0,0 19-16 0 0,21-107 5 0 0,-8 81 47 0 0,8-74-46 0 0,1 1 0 0 0,0-1-1 0 0,1 1 1 0 0,0-1-1 0 0,1 0 1 0 0,-1 0-1 0 0,3 6-5 0 0,-3-13 1 0 0,0 0 0 0 0,0 0 0 0 0,0 0-1 0 0,0 0 1 0 0,0 0 0 0 0,0 0 0 0 0,0 0-1 0 0,0 0 1 0 0,1 0 0 0 0,-1-1 0 0 0,1 1 0 0 0,1 1-1 0 0,-2-3-1 0 0,0 1 1 0 0,0 0 0 0 0,0-1-1 0 0,0 1 1 0 0,0-1 0 0 0,0 0-1 0 0,1 1 1 0 0,-1-1 0 0 0,0 0 0 0 0,0 1-1 0 0,0-1 1 0 0,0 0 0 0 0,0 0-1 0 0,1 0 1 0 0,-1 0 0 0 0,0 0-1 0 0,0-1 1 0 0,1 1 0 0 0,1-1-6 0 0,0 0 0 0 0,0-1 0 0 0,0 1-1 0 0,0-1 1 0 0,0 0 0 0 0,0 1 0 0 0,0-1 0 0 0,0-1 0 0 0,-1 1-1 0 0,1 0 1 0 0,-1-1 0 0 0,0 1 0 0 0,1-1 0 0 0,-1-1 6 0 0,19-25 6 0 0,-2 0 0 0 0,-1-2 1 0 0,-1 0-1 0 0,3-12-6 0 0,48-134 140 0 0,-60 156-108 0 0,47-145-180 0 0,6-53 148 0 0,-59 210 4 0 0,0 4 0 0 0,0 0-1 0 0,-1 0 0 0 0,0 0 1 0 0,0 0-1 0 0,0-1 1 0 0,-1 1-1 0 0,0 0 0 0 0,0 0 1 0 0,0-1-1 0 0,0 1 0 0 0,-1 0 1 0 0,0 0-1 0 0,0-2-3 0 0,0 6-2 0 0,1 1-1 0 0,0-1 1 0 0,0 0 0 0 0,-1 1 0 0 0,1 0-1 0 0,0-1 1 0 0,-1 1 0 0 0,1-1-1 0 0,0 1 1 0 0,-1-1 0 0 0,1 1-1 0 0,-1 0 1 0 0,1-1 0 0 0,-1 1-1 0 0,1 0 1 0 0,-1-1 0 0 0,1 1 0 0 0,-1 0-1 0 0,1 0 1 0 0,-1-1 0 0 0,1 1-1 0 0,-1 0 1 0 0,1 0 0 0 0,-1 0-1 0 0,1 0 1 0 0,-1 0 0 0 0,1 0 0 0 0,-1 0-1 0 0,0 0 1 0 0,1 0 0 0 0,-1 0-1 0 0,1 0 1 0 0,-1 0 0 0 0,1 0-1 0 0,-1 0 1 0 0,1 1 0 0 0,-1-1 0 0 0,1 0-1 0 0,-1 0 1 0 0,1 1 0 0 0,-1-1-1 0 0,1 0 1 0 0,-1 1 2 0 0,-21 18-81 0 0,3 3 78 0 0,1 0 1 0 0,1 2-1 0 0,1 0 1 0 0,-2 7 2 0 0,-51 105-18 0 0,27-52 14 0 0,25-50 32 0 0,2 1 0 0 0,1 0-1 0 0,2 1 1 0 0,1 0 0 0 0,1 1 0 0 0,-2 27-28 0 0,12-61-6 0 0,-1 1-1 0 0,0-1 1 0 0,1 1 0 0 0,0-1 0 0 0,0 1 0 0 0,0-1 0 0 0,0 1 0 0 0,0-1 0 0 0,1 1 0 0 0,0-1 0 0 0,-1 1 0 0 0,1-1-1 0 0,1 0 1 0 0,0 3 6 0 0,-1-5 1 0 0,-1-1 0 0 0,0 0 0 0 0,1 1-1 0 0,-1-1 1 0 0,0 0 0 0 0,1 0-1 0 0,-1 0 1 0 0,1 1 0 0 0,-1-1 0 0 0,1 0-1 0 0,-1 0 1 0 0,0 0 0 0 0,1 0 0 0 0,-1 0-1 0 0,1 0 1 0 0,-1 0 0 0 0,1 0-1 0 0,-1 0 1 0 0,1 0 0 0 0,-1 0 0 0 0,1 0-1 0 0,-1 0 1 0 0,0 0 0 0 0,1 0 0 0 0,-1 0-1 0 0,1-1 1 0 0,-1 1 0 0 0,0 0-1 0 0,1 0 1 0 0,-1-1 0 0 0,1 1 0 0 0,-1 0-1 0 0,0 0 1 0 0,1-1 0 0 0,-1 1 0 0 0,0 0-1 0 0,1-1 1 0 0,-1 1 0 0 0,0-1-1 0 0,0 1 1 0 0,1 0 0 0 0,-1-1-1 0 0,17-21 31 0 0,-14 18-31 0 0,9-13-5 0 0,-1 1 1 0 0,0-1 0 0 0,-2-1-1 0 0,0 0 1 0 0,-1 0 0 0 0,1-5 4 0 0,12-39 57 0 0,1-17-57 0 0,-20 70 3 0 0,19-74-46 0 0,-4 0-1 0 0,-4-1 1 0 0,2-70 43 0 0,-18 122 28 0 0,-2 20-35 0 0,5 12 6 0 0,0-1 0 0 0,0 1 0 0 0,-1 0 1 0 0,1 0-1 0 0,0 0 0 0 0,0 0 1 0 0,-1 0-1 0 0,1 0 0 0 0,0 0 1 0 0,0-1-1 0 0,-1 1 0 0 0,1 0 1 0 0,0 0-1 0 0,0 0 0 0 0,0 0 1 0 0,-1 0-1 0 0,1 0 0 0 0,0 0 0 0 0,0 0 1 0 0,-1 0-1 0 0,1 0 0 0 0,0 0 1 0 0,0 1-1 0 0,-1-1 0 0 0,1 0 1 0 0,0 0-1 0 0,0 0 0 0 0,-1 0 1 0 0,1 0-1 0 0,0 0 0 0 0,0 0 1 0 0,0 1-1 0 0,-1-1 0 0 0,1 0 0 0 0,0 0 1 0 0,0 0-1 0 0,0 0 0 0 0,0 1 1 0 0,-1-1-1 0 0,1 0 1 0 0,-7 8-32 0 0,1 0 0 0 0,-1 1 1 0 0,1-1-1 0 0,1 1 0 0 0,0 1 1 0 0,0-1-1 0 0,-2 6 32 0 0,-24 74 90 0 0,23-62-67 0 0,-22 60-37 0 0,12-40 8 0 0,2 1 1 0 0,3 1-1 0 0,1 1 1 0 0,2 5 5 0 0,10-50-2 0 0,-1 0 1 0 0,1 0 0 0 0,0 0 0 0 0,0 0-1 0 0,1 0 1 0 0,0-1 0 0 0,0 1 0 0 0,0 0-1 0 0,1 2 2 0 0,-2-6-4 0 0,1 0 0 0 0,-1-1 0 0 0,0 1 0 0 0,1 0 0 0 0,-1 0 0 0 0,1-1 0 0 0,-1 1 0 0 0,1 0 0 0 0,-1-1 0 0 0,1 1 0 0 0,0 0 0 0 0,-1-1 0 0 0,1 1 0 0 0,0-1 0 0 0,0 1 0 0 0,-1-1 0 0 0,1 1 0 0 0,0-1 0 0 0,0 0 0 0 0,0 1 0 0 0,0-1 4 0 0,1 0 1 0 0,-1 0 0 0 0,0 0-1 0 0,1 0 1 0 0,-1 0 0 0 0,1 0-1 0 0,-1-1 1 0 0,1 1-1 0 0,-1-1 1 0 0,0 1 0 0 0,1-1-1 0 0,-1 1 1 0 0,0-1-1 0 0,1 0 1 0 0,-1 0 0 0 0,0 1-1 0 0,0-1 1 0 0,0 0 0 0 0,1-1-1 0 0,16-13 5 0 0,0-2 1 0 0,6-9-6 0 0,-7 8-4 0 0,0 1-1 0 0,17-12 5 0 0,-11 10-6 0 0,-18 14 9 0 0,1 0 1 0 0,-1 1-1 0 0,1 0 1 0 0,-1 0-1 0 0,1 0 1 0 0,1 1-1 0 0,-1 0 1 0 0,5-2-4 0 0,-6 3 44 0 0,-2 1-55 0 0,-1 1-1 0 0,0-1 1 0 0,1 0-1 0 0,-1 1 0 0 0,0-1 1 0 0,1 1-1 0 0,-1 0 1 0 0,1 0-1 0 0,-1 0 1 0 0,1 0 11 0 0,-2 0-4 0 0,-1 0-1 0 0,0 0 1 0 0,1 0 0 0 0,-1 0 0 0 0,0 1 0 0 0,0-1-1 0 0,1 0 1 0 0,-1 0 0 0 0,0 0 0 0 0,0 1-1 0 0,0-1 1 0 0,1 0 0 0 0,-1 0 0 0 0,0 1-1 0 0,0-1 1 0 0,0 0 0 0 0,0 1 0 0 0,1-1-1 0 0,-1 0 1 0 0,0 0 0 0 0,0 1 0 0 0,0-1-1 0 0,0 0 1 0 0,0 1 0 0 0,0-1 0 0 0,0 0-1 0 0,0 1 5 0 0,-3 17 16 0 0,-3-4-16 0 0,-1-1 0 0 0,0 1-1 0 0,-1-2 1 0 0,0 1-1 0 0,-1-1 1 0 0,-8 8 0 0 0,-26 41-36 0 0,-11 37 45 0 0,19-33 34 0 0,-32 44-43 0 0,42-71-28 0 0,2 0 0 0 0,1 2 0 0 0,3 1 0 0 0,-8 22 28 0 0,-36 86-113 0 0,-7 17 22 0 0,44-98 19 0 0,12-35 54 0 0,1 1-1 0 0,2 0 1 0 0,1 1-1 0 0,-3 29 19 0 0,12-57-38 0 0,0 0 0 0 0,0 0 0 0 0,-1 0 0 0 0,0-1 1 0 0,0 1-1 0 0,0-1 0 0 0,-1 0 0 0 0,0 0 0 0 0,0 1 0 0 0,-1-2 0 0 0,0 1 0 0 0,0 0 0 0 0,0-1 0 0 0,-1 1 38 0 0,-3 5-19 0 0,-1 1-1 0 0,2 1 0 0 0,0 0 1 0 0,-4 8 19 0 0,-11 22-159 0 0,11-18 111 0 0,9-13-108 0 0,2-12 151 0 0,0 1-1 0 0,0-1 0 0 0,0 0 0 0 0,0 0 1 0 0,0 0-1 0 0,0 0 0 0 0,0 0 0 0 0,0 1 0 0 0,1-1 1 0 0,-1 0-1 0 0,0 0 0 0 0,0 0 0 0 0,0 0 1 0 0,0 0-1 0 0,0 0 0 0 0,0 0 0 0 0,0 1 1 0 0,1-1-1 0 0,-1 0 0 0 0,0 0 0 0 0,0 0 1 0 0,0 0-1 0 0,0 0 0 0 0,0 0 0 0 0,1 0 1 0 0,-1 0-1 0 0,0 0 0 0 0,0 0 0 0 0,0 0 0 0 0,0 0 1 0 0,0 0-1 0 0,1 0 0 0 0,-1 0 0 0 0,0 0 1 0 0,0 0-1 0 0,0 0 0 0 0,0 0 0 0 0,1 0 1 0 0,-1 0-1 0 0,0 0 0 0 0,0 0 0 0 0,0 0 1 0 0,0 0-1 0 0,0 0 0 0 0,1 0 0 0 0,-1 0 1 0 0,0-1-1 0 0,0 1 0 0 0,0 0 0 0 0,0 0 0 0 0,0 0 7 0 0,3-2 3 0 0,-1-1 1 0 0,0 1 0 0 0,0-1 0 0 0,-1 0 0 0 0,1 1-1 0 0,0-1 1 0 0,-1 0 0 0 0,0 0 0 0 0,1 0 0 0 0,-1-1-5 0 0,6-12 81 0 0,15-20 55 0 0,1 1 0 0 0,2 0 0 0 0,6-3-136 0 0,22-13 83 0 0,-22 24 114 0 0,-25 23-199 0 0,0-1-1 0 0,0 1 0 0 0,-1-1 0 0 0,5-6 3 0 0,46-42 179 0 0,105-149-199 0 0,-150 190 3 0 0,0 0 0 0 0,1 1 0 0 0,0 1 0 0 0,1 0 0 0 0,0 0-1 0 0,13-6 18 0 0,-14 5 143 0 0,2-3-9 0 0,-13 14-135 0 0,-1-1 1 0 0,0 1 0 0 0,0 0 0 0 0,1-1 0 0 0,-1 1 0 0 0,0 0 0 0 0,0 0-1 0 0,1 0 1 0 0,-1-1 0 0 0,0 1 0 0 0,1 0 0 0 0,-1 0 0 0 0,0 0 0 0 0,1-1-1 0 0,-1 1 1 0 0,1 0 0 0 0,-1 0 0 0 0,0 0 0 0 0,1 0 0 0 0,-1 0 0 0 0,0 0-1 0 0,1 0 1 0 0,-1 0 0 0 0,1 0 0 0 0,-1 0 0 0 0,0 0 0 0 0,1 0 0 0 0,-1 0-1 0 0,1 1 1 0 0,-7 5-9 0 0,0 0 0 0 0,1 1-1 0 0,0 0 1 0 0,1 0 0 0 0,-2 2 9 0 0,-13 21-102 0 0,0-2 0 0 0,-7 5 102 0 0,-30 44 280 0 0,1 15-423 0 0,-7 24 143 0 0,-16 22-268 0 0,69-122 199 0 0,0-1 0 0 0,-9 10 69 0 0,8-11-142 0 0,0 1 1 0 0,-6 11 141 0 0,4 4-348 0 0,24-58-244 0 0,-5 13 603 0 0,11-23 223 0 0,2 0-1 0 0,10-13-233 0 0,-7 18 195 0 0,2 0-1 0 0,8-5-194 0 0,-12 12 6 0 0,-18 24 14 0 0,0-1 0 0 0,-1 1 0 0 0,1-1 0 0 0,0 1 0 0 0,1 0 1 0 0,-1 0-1 0 0,3 0-20 0 0,-3 0-9 0 0,1 0 0 0 0,-1 0 0 0 0,1 0-1 0 0,-1-1 1 0 0,0 1 0 0 0,0-1 0 0 0,1-1 9 0 0,64-66 444 0 0,-35 38-394 0 0,-11 11-19 0 0,1 2 0 0 0,1 0 0 0 0,4-2-31 0 0,32-13 35 0 0,-45 27 3 0 0,-1 0-1 0 0,0-2 1 0 0,0 0-1 0 0,0 0 1 0 0,-2-1-1 0 0,1-1-37 0 0,-4 2-23 0 0,0 1-1 0 0,1 0 1 0 0,0 0-1 0 0,1 1 1 0 0,10-5 23 0 0,10-5 38 0 0,-1-2 0 0 0,20-16-38 0 0,-14 5 46 0 0,-27 21-45 0 0,1 1 0 0 0,-1 0 0 0 0,2 1 0 0 0,-1 0-1 0 0,4-2 0 0 0,-10 7-13 0 0,1 0 0 0 0,-1 0 0 0 0,0-1 0 0 0,0 1 0 0 0,0-1 0 0 0,0-1 0 0 0,0 1 0 0 0,-1-1 13 0 0,-1 3 3 0 0,-1 0-1 0 0,1 0 0 0 0,0 0 0 0 0,-1 0 0 0 0,1 0 0 0 0,0 0 0 0 0,0 1 0 0 0,0-1 0 0 0,-1 0 1 0 0,1 1-1 0 0,0 0 0 0 0,0-1 0 0 0,2 1-2 0 0,15-6 119 0 0,11-9-141 0 0,-22 12 12 0 0,0-1-1 0 0,-1 0 1 0 0,1-1 0 0 0,-1 1-1 0 0,0-1 1 0 0,0-1-1 0 0,1-1 11 0 0,-1 1 1 0 0,0 1 0 0 0,0 0 0 0 0,0 0 0 0 0,0 1 0 0 0,2-1-1 0 0,24-16-83 0 0,12 5 420 0 0,-24 6-333 0 0,0 1 0 0 0,1 0 0 0 0,1 1-4 0 0,6-5-85 0 0,-24 11 75 0 0,-1-1 0 0 0,1 1 1 0 0,0 0-1 0 0,0 0 0 0 0,-1 1 1 0 0,2-1-1 0 0,0 1 10 0 0,-2 0 0 0 0,-1 0 0 0 0,1 0 0 0 0,-1 0 0 0 0,1-1 0 0 0,-1 1 1 0 0,1-1-1 0 0,-1 0 0 0 0,0 0 0 0 0,0 0 0 0 0,0 0 0 0 0,2-2 0 0 0,-2 1-35 0 0,1 1 0 0 0,-1-1 0 0 0,1 1 0 0 0,0 0 0 0 0,0 0-1 0 0,3-2 36 0 0,-5 4 17 0 0,1-1-1 0 0,-1 1 0 0 0,0-1 0 0 0,0 1 1 0 0,0 0-1 0 0,1 0 0 0 0,-1 0 0 0 0,0 0 0 0 0,0 0 1 0 0,2 1-17 0 0,-3-1 1 0 0,1 0 0 0 0,0 0 1 0 0,-1 0-1 0 0,1 0 0 0 0,-1 0 0 0 0,1 0 1 0 0,0 0-1 0 0,-1 0 0 0 0,1-1 1 0 0,-1 1-1 0 0,1 0 0 0 0,-1-1 0 0 0,1 0 1 0 0,-1 1-1 0 0,1-1 0 0 0,-1 0 1 0 0,0 0-1 0 0,2 0-1 0 0,2-2 2 0 0,0 1-1 0 0,0-1 1 0 0,0 1 0 0 0,0 1 0 0 0,1-1 0 0 0,-1 1-1 0 0,1 0 1 0 0,-1 0 0 0 0,3 0-2 0 0,-1 0 1 0 0,0 0 0 0 0,0 0 0 0 0,-1 0-1 0 0,1-1 1 0 0,-1-1 0 0 0,4 0-1 0 0,12-4 11 0 0,-19 7-4 0 0,-1 0 1 0 0,1-1-1 0 0,-1 1 0 0 0,1-1 0 0 0,-1 0 0 0 0,1 0 0 0 0,-1 0 1 0 0,1 0-1 0 0,-1 0 0 0 0,2-2-7 0 0,-2 2 1 0 0,-1 0 0 0 0,1 1 0 0 0,0-1 0 0 0,0 0 0 0 0,-1 1-1 0 0,1 0 1 0 0,0-1 0 0 0,0 1 0 0 0,0 0 0 0 0,0 0 0 0 0,0 0 0 0 0,-1 0 0 0 0,1 0 0 0 0,0 0 0 0 0,1 1-1 0 0,0-1-5 0 0,0 1 1 0 0,-1-1-1 0 0,1 0 1 0 0,0 0-1 0 0,-1 0 1 0 0,1 0-1 0 0,-1-1 0 0 0,1 1 1 0 0,0-1-1 0 0,-1 1 1 0 0,2-2 4 0 0,31-8 55 0 0,-31 9-48 0 0,0 1-1 0 0,1-1 1 0 0,-1-1 0 0 0,0 1-1 0 0,0-1 1 0 0,0 1-1 0 0,0-1 1 0 0,0 0 0 0 0,0-1-7 0 0,0 1 21 0 0,0 0 0 0 0,0 0 0 0 0,0 0 0 0 0,0 0 0 0 0,0 1 0 0 0,1-1 0 0 0,-1 1 0 0 0,5 0-21 0 0,-5 0 27 0 0,1 0 0 0 0,-1 0 0 0 0,1 0 0 0 0,-1-1 0 0 0,0 0 0 0 0,1 0 0 0 0,1-1-27 0 0,0-1 0 0 0,1 1 1 0 0,0 0-1 0 0,-1 0 1 0 0,1 0-1 0 0,1 1 1 0 0,-1 0-1 0 0,4 0 0 0 0,-1-1 117 0 0,43-7 63 0 0,-44 8-179 0 0,0 0 1 0 0,0-1-1 0 0,-1 0 0 0 0,0 0 1 0 0,1-1-1 0 0,-1 0 0 0 0,3-3-1 0 0,-9 6 6 0 0,1 0-1 0 0,-1 0 1 0 0,0 1-1 0 0,0-1 1 0 0,0 0-1 0 0,1 1 1 0 0,-1 0-1 0 0,0 0 1 0 0,0-1-1 0 0,1 1 1 0 0,-1 1-1 0 0,0-1 0 0 0,1 0 1 0 0,-1 0-1 0 0,0 1 1 0 0,0-1-1 0 0,0 1 1 0 0,1 0-1 0 0,0 0-5 0 0,26-3-84 0 0,-26 2 99 0 0,-1 1 0 0 0,1-1 0 0 0,0 0 0 0 0,-1 1 0 0 0,1-1 1 0 0,0-1-1 0 0,-1 1 0 0 0,1 0 0 0 0,-1-1 0 0 0,1 1 0 0 0,-1-1 0 0 0,1 0 0 0 0,1 0-15 0 0,7-3-25 0 0,25-5 69 0 0,20-4-44 0 0,-54 13 0 0 0,-1 0 1 0 0,1-1-1 0 0,-1 1 0 0 0,1-1 1 0 0,-1 0-1 0 0,1 1 0 0 0,-1-1 1 0 0,0 0-1 0 0,0 0 0 0 0,1 0 1 0 0,-1 0-1 0 0,1 0 0 0 0,-2 0 1 0 0,1 0-1 0 0,-1 1 0 0 0,1-1 1 0 0,0 1-1 0 0,0-1 0 0 0,-1 1 1 0 0,1-1-1 0 0,0 1 0 0 0,0-1 1 0 0,0 1-1 0 0,0 0 0 0 0,-1-1 1 0 0,1 1-1 0 0,0 0 0 0 0,0 0 1 0 0,0 0-1 0 0,0 0 0 0 0,0-1 1 0 0,0 1-1 0 0,0 0 0 0 0,0 1 1 0 0,0-1-1 0 0,0 0 0 0 0,-1 0 1 0 0,1 0-1 0 0,0 1 0 0 0,1-1 0 0 0,1 1 10 0 0,0 0 0 0 0,1 0 0 0 0,-1 0-1 0 0,0-1 1 0 0,1 0 0 0 0,-1 1 0 0 0,1-1-1 0 0,-1 0 1 0 0,1-1 0 0 0,-1 1 0 0 0,0-1-1 0 0,1 1 1 0 0,1-2-10 0 0,12-1 21 0 0,7-1 139 0 0,-21 2-150 0 0,1 1 0 0 0,-1 0 0 0 0,1 0 0 0 0,-1 0 0 0 0,1 0 0 0 0,0 1 0 0 0,-1-1 0 0 0,4 1-10 0 0,-4 0 11 0 0,1 0 0 0 0,0 0 1 0 0,-1-1-1 0 0,1 0 0 0 0,-1 0 0 0 0,1 0 1 0 0,-1 0-1 0 0,3-1-11 0 0,14 0 96 0 0,-19 2-99 0 0,0 0 1 0 0,0 0-1 0 0,1 0 1 0 0,-1 0-1 0 0,0 0 1 0 0,0 0-1 0 0,1 0 1 0 0,-1 0-1 0 0,0 0 1 0 0,0-1 0 0 0,1 1-1 0 0,-1 0 1 0 0,0-1-1 0 0,0 1 1 0 0,0-1-1 0 0,0 1 1 0 0,1-1-1 0 0,-1 0 1 0 0,0 0-1 0 0,0 1 1 0 0,0-1 2 0 0,-1 0-1 0 0,1 1-1 0 0,0-1 1 0 0,0 1 0 0 0,0-1 0 0 0,0 1 0 0 0,0 0 0 0 0,0-1-1 0 0,0 1 1 0 0,0 0 0 0 0,0 0 0 0 0,0-1 0 0 0,1 1 0 0 0,-1 0-1 0 0,0 0 1 0 0,0 0 0 0 0,0 1 0 0 0,0-1 0 0 0,0 0 0 0 0,0 0-1 0 0,0 0 1 0 0,1 1 1 0 0,18 1 15 0 0,-15-2 27 0 0,-1 1 0 0 0,1-1 0 0 0,0 1 0 0 0,-1 0 0 0 0,0 0 0 0 0,4 2-42 0 0,-5-2 6 0 0,0 0 1 0 0,0 0-1 0 0,0 0 1 0 0,0-1-1 0 0,0 1 0 0 0,0-1 1 0 0,0 0-1 0 0,0 0 1 0 0,0 0-1 0 0,0 0 0 0 0,0 0 1 0 0,0 0-1 0 0,1-1-6 0 0,4-1 11 0 0,-1 1 0 0 0,0 1 0 0 0,1-1 0 0 0,-1 1 0 0 0,1 0 0 0 0,2 1-11 0 0,12 0 137 0 0,-8 2-84 0 0,-13-3-58 0 0,1 1-1 0 0,0-1 1 0 0,-1 1-1 0 0,1-1 1 0 0,0 0-1 0 0,0 1 1 0 0,-1-1-1 0 0,1 0 1 0 0,0 0-1 0 0,-1-1 1 0 0,1 1-1 0 0,0 0 1 0 0,0 0-1 0 0,-1-1 1 0 0,1 1 5 0 0,-1-1-1 0 0,-1 1 1 0 0,1 0 0 0 0,-1 0 0 0 0,1 0 0 0 0,-1 0-1 0 0,1-1 1 0 0,0 1 0 0 0,-1 0 0 0 0,1 0 0 0 0,-1 0-1 0 0,1 0 1 0 0,-1 1 0 0 0,1-1 0 0 0,0 0 0 0 0,-1 0-1 0 0,1 0 1 0 0,-1 0 0 0 0,1 1 0 0 0,-1-1 0 0 0,1 0-1 0 0,-1 0 1 0 0,1 1 0 0 0,-1-1 0 0 0,1 1 0 0 0,0-1 5 0 0,-1 0 0 0 0,1 1 0 0 0,-1-1 0 0 0,1 0 0 0 0,-1 1 1 0 0,1-1-1 0 0,-1 0 0 0 0,1 0 0 0 0,0 1 0 0 0,-1-1 0 0 0,1 0 0 0 0,-1 0 0 0 0,1 0 1 0 0,0 0-1 0 0,-1 0 0 0 0,1 0 0 0 0,-1 0 0 0 0,1 0 0 0 0,0 0 0 0 0,-1 0 1 0 0,1 0-1 0 0,-1 0 0 0 0,1-1 0 0 0,0 1 0 0 0,-1 0 0 0 0,1 0 0 0 0,-1-1 0 0 0,1 1 1 0 0,0 0-6 0 0,-1-1 1 0 0,1 1 1 0 0,0-1 0 0 0,0 1 0 0 0,0-1-1 0 0,0 1 1 0 0,0 0 0 0 0,0-1 0 0 0,0 1 0 0 0,0 0-1 0 0,0 0 1 0 0,0 0 0 0 0,0 0 0 0 0,0 0-1 0 0,0 0 1 0 0,0 0 0 0 0,0 0 0 0 0,0 0-1 0 0,0 0 1 0 0,0 0 0 0 0,0 1 0 0 0,0-1 0 0 0,0 0-1 0 0,-1 1 1 0 0,1-1 0 0 0,0 1 0 0 0,0-1-1 0 0,0 1 1 0 0,0 0 0 0 0,-1-1 0 0 0,1 1-1 0 0,0 0 1 0 0,0-1 0 0 0,-1 1 0 0 0,1 1-2 0 0,12 6-48 0 0,-12-8 49 0 0,0 1 1 0 0,1-1 0 0 0,-1 0 0 0 0,0-1 0 0 0,0 1 0 0 0,1 0 0 0 0,-1 0-1 0 0,0 0 1 0 0,0-1 0 0 0,1 1 0 0 0,-1-1 0 0 0,0 1 0 0 0,0-1 0 0 0,0 1 0 0 0,1-1-2 0 0,0 0 3 0 0,-1 0 0 0 0,1 0 1 0 0,-1 1-1 0 0,1-1 0 0 0,-1 0 1 0 0,1 1-1 0 0,0 0 1 0 0,-1-1-1 0 0,1 1 0 0 0,0 0 1 0 0,-1 0-1 0 0,1 0 1 0 0,1 0-4 0 0,14-2-24 0 0,-16 2 26 0 0,0 0-1 0 0,-1-1 0 0 0,1 1 1 0 0,0 0-1 0 0,0 0 1 0 0,0 0-1 0 0,0-1 1 0 0,0 1-1 0 0,0 0 1 0 0,0 0-1 0 0,-1 0 1 0 0,1 1-1 0 0,0-1 1 0 0,0 0-1 0 0,0 0 1 0 0,0 0-1 0 0,0 1 1 0 0,0-1-1 0 0,-1 0 1 0 0,1 1-1 0 0,0-1 1 0 0,0 0-1 0 0,0 1-1 0 0,0 0 5 0 0,0 0 1 0 0,-1-1-1 0 0,1 1 0 0 0,0-1 0 0 0,0 1 0 0 0,0-1 1 0 0,0 0-1 0 0,0 1 0 0 0,0-1 0 0 0,-1 0 0 0 0,1 0 0 0 0,0 1 1 0 0,0-1-1 0 0,0 0 0 0 0,0 0 0 0 0,0 0-5 0 0,16 5 56 0 0,-15-4-66 0 0,0 0 0 0 0,0 0 0 0 0,1 0 0 0 0,-1 0-1 0 0,0-1 1 0 0,0 1 0 0 0,1-1 0 0 0,-1 1 0 0 0,1-1 0 0 0,-1 0 0 0 0,0 0 0 0 0,1 0 0 0 0,0 0 10 0 0,0 0 8 0 0,0 0 1 0 0,0 0-1 0 0,0 1 1 0 0,-1-1-1 0 0,1 1 1 0 0,0-1-1 0 0,0 1 1 0 0,0 0-1 0 0,1 1-8 0 0,-2-2 2 0 0,-1 1 0 0 0,1 0 0 0 0,0-1 1 0 0,-1 1-1 0 0,1-1 0 0 0,0 0 0 0 0,0 0 0 0 0,0 0 0 0 0,-1 0 0 0 0,1 0 0 0 0,0 0 0 0 0,0 0 0 0 0,0 0 0 0 0,-1-1 0 0 0,1 1 0 0 0,0-1 0 0 0,0 1 0 0 0,-1-1 0 0 0,1 0 0 0 0,1 0-2 0 0,-1 0-2 0 0,0 0 0 0 0,0 0 0 0 0,0 1 0 0 0,1-1 0 0 0,-1 0 1 0 0,0 1-1 0 0,1 0 0 0 0,-1-1 0 0 0,0 1 0 0 0,1 0 0 0 0,-1 0 0 0 0,3 1 2 0 0,20 8 76 0 0,-21-7-72 0 0,-1 0 0 0 0,1-1 0 0 0,0 1 0 0 0,0-1 0 0 0,0 0 0 0 0,0 0 0 0 0,0 0 0 0 0,0-1 0 0 0,0 1 0 0 0,0-1 0 0 0,0 0-4 0 0,-1 0 1 0 0,-1-1 0 0 0,0 1 0 0 0,0 0 0 0 0,1 0 0 0 0,-1 1 0 0 0,0-1 0 0 0,0 0 0 0 0,0 1 0 0 0,1-1 0 0 0,-1 1 0 0 0,0 0 0 0 0,0-1 0 0 0,0 1 0 0 0,0 0 0 0 0,0 1-1 0 0,17 4-123 0 0,-9-4 167 0 0,-8-1-42 0 0,0-1 1 0 0,0 1-1 0 0,1-1 0 0 0,-1 0 0 0 0,0 0 0 0 0,1 0 1 0 0,-1 0-1 0 0,0 0 0 0 0,1 0 0 0 0,0-1-2 0 0,-2 1-10 0 0,0 0-1 0 0,0 0 0 0 0,0 0 0 0 0,0 1 1 0 0,0-1-1 0 0,0 0 0 0 0,0 1 0 0 0,0-1 1 0 0,0 0-1 0 0,0 1 0 0 0,-1-1 0 0 0,1 1 1 0 0,0-1-1 0 0,0 1 0 0 0,0 0 0 0 0,0 0 11 0 0,13 7 138 0 0,-11-8-120 0 0,0 1 0 0 0,0 0 1 0 0,-1 0-1 0 0,1 0 0 0 0,0 1 0 0 0,-1-1 1 0 0,1 1-1 0 0,-1-1 0 0 0,1 1-18 0 0,17 10-79 0 0,27 13 104 0 0,-35-18-2 0 0,-1 0 1 0 0,1-1 0 0 0,12 4-24 0 0,-12-8 90 0 0,-10-2-76 0 0,-1 0-1 0 0,1 0 0 0 0,-1 1 0 0 0,0-1 1 0 0,1 0-1 0 0,-1 1 0 0 0,0-1 0 0 0,1 1 1 0 0,-1-1-1 0 0,0 1 0 0 0,1-1 1 0 0,-1 1-1 0 0,0 0 0 0 0,1 0-13 0 0,53 30-109 0 0,-33-15-64 0 0,3 2 234 0 0,-10-7-89 0 0,11 10 29 0 0,-25-20 3 0 0,0 1-1 0 0,0-1 1 0 0,1 0-1 0 0,-1 0 1 0 0,0 0-1 0 0,0 0 1 0 0,1 0-1 0 0,-1 0 1 0 0,0 0-1 0 0,1 0 1 0 0,-1 0-1 0 0,1 0 1 0 0,-1-1-1 0 0,1 1 1 0 0,-1-1-1 0 0,1 1 1 0 0,0-1-1 0 0,-1 0 1 0 0,1 0-1 0 0,1 1-3 0 0,1-1-18 0 0,-1 1 28 0 0,-1 0-1 0 0,1 0 0 0 0,-1 0 1 0 0,0 0-1 0 0,1 1 1 0 0,-1-1-1 0 0,0 0 1 0 0,0 1-1 0 0,1 0 1 0 0,-1-1-1 0 0,0 2-9 0 0,1-1 1 0 0,-1 1 0 0 0,1-1 0 0 0,0 0 0 0 0,0 0 0 0 0,0-1 0 0 0,0 1 0 0 0,3 1-1 0 0,-3-2-18 0 0,1 1 0 0 0,0 0 0 0 0,-1 0 0 0 0,1 0-1 0 0,-1 0 1 0 0,0 1 0 0 0,0-1 0 0 0,2 3 18 0 0,17 12-75 0 0,-2-8 346 0 0,-17-7-277 0 0,1-1 1 0 0,-1 1 0 0 0,0-1-1 0 0,1 1 1 0 0,-1 0 0 0 0,0 1-1 0 0,0-1 1 0 0,0 0-1 0 0,-1 1 1 0 0,3 2 5 0 0,-3-4 13 0 0,-1 0-1 0 0,1 0 1 0 0,-1 0 0 0 0,1 0-1 0 0,-1 0 1 0 0,1 0-1 0 0,-1-1 1 0 0,1 1 0 0 0,0-1-1 0 0,-1 1 1 0 0,1-1 0 0 0,0 1-1 0 0,-1-1 1 0 0,2 0-13 0 0,-1 0-3 0 0,0 1 0 0 0,1-1 1 0 0,-1 1-1 0 0,0-1 0 0 0,0 1 0 0 0,0 0 1 0 0,0 0-1 0 0,0 0 0 0 0,0 0 0 0 0,1 1 3 0 0,55 31 51 0 0,-54-30-59 0 0,0 0 0 0 0,1 0 0 0 0,0-1 0 0 0,0 0 0 0 0,0 0 0 0 0,0 0 0 0 0,2 0 8 0 0,24 11 292 0 0,-7 7-373 0 0,-22-17 65 0 0,1-1-1 0 0,0 1 0 0 0,0-1 0 0 0,0 1 0 0 0,0-1 0 0 0,0 0 0 0 0,0 0 0 0 0,2 0 17 0 0,-2 0-7 0 0,0 0-1 0 0,1 0 0 0 0,-1 0 1 0 0,0 1-1 0 0,0-1 1 0 0,0 1-1 0 0,0 0 0 0 0,0-1 8 0 0,19 17-98 0 0,5-8 356 0 0,-22-9-282 0 0,0-1-1 0 0,-1 1 0 0 0,1 0 1 0 0,0 0-1 0 0,-1 1 0 0 0,0 0 1 0 0,3 1 24 0 0,38 33 228 0 0,-25-27-243 0 0,-18-9 15 0 0,0-1 0 0 0,0 1 0 0 0,0 0 0 0 0,-1 0 0 0 0,1 0-1 0 0,0 0 1 0 0,-1 0 0 0 0,1 0 0 0 0,-1 0 0 0 0,1 1 0 0 0,-1-1-1 0 0,1 1 1 0 0,-1-1 0 0 0,0 1 0 0 0,0-1 0 0 0,0 1-1 0 0,1 0 1 0 0,1 4 1 0 0,1-1-1 0 0,1 1 1 0 0,-1-1-1 0 0,1 0 0 0 0,0 0 1 0 0,0 0-1 0 0,0-1 1 0 0,1 0-1 0 0,0 0 0 0 0,56 32 90 0 0,-56-33-139 0 0,-1 1 1 0 0,1 0-1 0 0,-1 0 1 0 0,-1 0-1 0 0,1 0 1 0 0,3 5 48 0 0,11 10 180 0 0,-5-12-146 0 0,-12-7-30 0 0,-1 1 1 0 0,1 0-1 0 0,0-1 0 0 0,-1 1 0 0 0,1 0 1 0 0,-1 0-1 0 0,0 0 0 0 0,1 0 1 0 0,-1 0-1 0 0,0 0 0 0 0,1 0 1 0 0,-1 1-5 0 0,5 4-4 0 0,-1 0 1 0 0,1-1 0 0 0,0 1 0 0 0,0-1 0 0 0,0-1-1 0 0,1 1 1 0 0,0-1 0 0 0,0 0 0 0 0,0-1-1 0 0,7 3 4 0 0,-8-3-4 0 0,0 0 0 0 0,0 0-1 0 0,0 1 1 0 0,-1 0 0 0 0,0 0-1 0 0,1 0 1 0 0,-2 0-1 0 0,4 4 5 0 0,12 10 254 0 0,-8-9-266 0 0,0 1 0 0 0,-1 1 0 0 0,6 7 12 0 0,23 32-114 0 0,-22-30 234 0 0,-16-19-134 0 0,1 1-1 0 0,-1 0 1 0 0,0 0-1 0 0,0 1 1 0 0,-1-1-1 0 0,1 0 1 0 0,0 1-1 0 0,-1-1 1 0 0,0 1-1 0 0,1-1 1 0 0,-1 1-1 0 0,0 0 15 0 0,0 0 14 0 0,1 0 0 0 0,-1 0 0 0 0,1 0-1 0 0,0 0 1 0 0,0 0 0 0 0,0-1 0 0 0,2 3-14 0 0,12 17 37 0 0,5 8-5 0 0,-17-25-13 0 0,0-1-1 0 0,0 1 0 0 0,-1 0 1 0 0,0 0-1 0 0,0 0 0 0 0,1 3-18 0 0,-3-6-5 0 0,0 0-1 0 0,0 0 1 0 0,1 0-1 0 0,-1 0 1 0 0,1 0 0 0 0,-1 0-1 0 0,1 0 1 0 0,0 0-1 0 0,0-1 1 0 0,0 1-1 0 0,0-1 1 0 0,1 2 5 0 0,0-2-3 0 0,-1 1 0 0 0,0-1 0 0 0,0 1 1 0 0,0 0-1 0 0,0 0 0 0 0,-1-1 0 0 0,1 2 1 0 0,0-1-1 0 0,-1 0 0 0 0,1 0 0 0 0,-1 0 1 0 0,0 1 2 0 0,10 34 17 0 0,-10-31-7 0 0,0-1 0 0 0,0 1 0 0 0,1-1 0 0 0,0 1-1 0 0,0-1 1 0 0,0 1 0 0 0,1-1 0 0 0,-1 0 0 0 0,1 0 0 0 0,0 0 0 0 0,2 0-10 0 0,-4-3-2 0 0,0 0 0 0 0,0 0 0 0 0,0 0 0 0 0,0 0 0 0 0,0 0-1 0 0,0 0 1 0 0,0 0 0 0 0,0 0 0 0 0,0 2 2 0 0,-1-1-7 0 0,1 0-1 0 0,0-1 1 0 0,0 1-1 0 0,0 0 1 0 0,0-1 0 0 0,0 0-1 0 0,1 1 1 0 0,-1-1-1 0 0,1 0 1 0 0,0 2 7 0 0,1-2-8 0 0,0 1 1 0 0,-1-1 0 0 0,1 1-1 0 0,-1 0 1 0 0,0 0-1 0 0,0 0 1 0 0,0 0-1 0 0,0 0 1 0 0,0 0 0 0 0,-1 1-1 0 0,0-1 1 0 0,1 0-1 0 0,-1 1 1 0 0,0 1 7 0 0,-1 0 13 0 0,1-1 0 0 0,0 0-1 0 0,0 0 1 0 0,0 0 0 0 0,1 0 0 0 0,0 0 0 0 0,-1-1 0 0 0,1 1-1 0 0,0 0 1 0 0,1-1-13 0 0,0 3 24 0 0,0-1-1 0 0,-1 1 0 0 0,1-1 1 0 0,-1 1-1 0 0,0 2-23 0 0,0-2-14 0 0,-1 0 0 0 0,1 0 0 0 0,0 0 0 0 0,1 0 0 0 0,-1 0 0 0 0,1 0-1 0 0,1-1 1 0 0,-1 1 0 0 0,1-1 0 0 0,0 0 0 0 0,0 0 0 0 0,1 0 14 0 0,-4-3 1 0 0,0 0 0 0 0,0-1 0 0 0,0 1 0 0 0,0 0 1 0 0,0 0-1 0 0,0 0 0 0 0,0 0 0 0 0,-1 0 0 0 0,1 0 0 0 0,-1 0 0 0 0,1 0 0 0 0,-1 0 1 0 0,0 0-1 0 0,0 0 0 0 0,0 0 0 0 0,0 0-1 0 0,0 0 1 0 0,0 0 0 0 0,0 0-1 0 0,0 0 1 0 0,1 0 0 0 0,-1 0 0 0 0,1 0 0 0 0,-1 0 0 0 0,1 0 0 0 0,-1 0 0 0 0,1 0-1 0 0,0 0 1 0 0,0 0 0 0 0,0 0 0 0 0,0-1 0 0 0,0 1 0 0 0,1 0-1 0 0,2 4 2 0 0,-1 0 0 0 0,0 0 0 0 0,0 1 0 0 0,0-1-1 0 0,-1 1 1 0 0,0 0 0 0 0,1 5-2 0 0,0-1 6 0 0,-1-4-17 0 0,-2-6 12 0 0,0 0-1 0 0,0 0 1 0 0,1 0 0 0 0,-1 0-1 0 0,0 0 1 0 0,1 0 0 0 0,-1 0-1 0 0,0 0 1 0 0,1 0 0 0 0,-1 0-1 0 0,1 0 1 0 0,-1 0-1 0 0,1-1 1 0 0,0 1 0 0 0,-1 0-1 0 0,1 0 1 0 0,0-1 0 0 0,0 1-1 0 0,0 0 1 0 0,-1-1 0 0 0,1 1-1 0 0,0-1 1 0 0,0 1-1 0 0,0-1 1 0 0,0 1 0 0 0,0-1-1 0 0,0 1 1 0 0,0-1 0 0 0,0 0-1 0 0,1 1 2 0 0,0-1 0 0 0,-1 1 0 0 0,1 0 0 0 0,-1-1 1 0 0,1 1-1 0 0,-1 0 0 0 0,1 0 0 0 0,-1 0 0 0 0,0 0 1 0 0,1 0-1 0 0,-1 0 0 0 0,0 1 0 0 0,0-1 0 0 0,0 0 1 0 0,0 1-1 0 0,0-1 0 0 0,0 1 0 0 0,0-1 0 0 0,0 1-2 0 0,11 34 39 0 0,-11-31-40 0 0,0 0 0 0 0,1 0 0 0 0,0 0-1 0 0,-1-1 1 0 0,2 1 0 0 0,-1-1 0 0 0,2 4 1 0 0,16 15-161 0 0,-14-17 168 0 0,-1-1 1 0 0,0 1-1 0 0,0 0 0 0 0,-1 1 1 0 0,0-1-1 0 0,0 1 0 0 0,0 0 1 0 0,-1 0-1 0 0,0 1-7 0 0,20 74 211 0 0,-5-36-285 0 0,-5 44-44 0 0,-15-76 96 0 0,2-13 25 0 0,0 0 0 0 0,0 0 1 0 0,-1 0-1 0 0,1 0 0 0 0,0 0 0 0 0,0 0 0 0 0,0 0 0 0 0,0 0 0 0 0,0 0 0 0 0,0 0 0 0 0,1 0 0 0 0,-1 0 0 0 0,0 0 0 0 0,0-1 1 0 0,1 1-1 0 0,-1 0 0 0 0,0 0 0 0 0,1 0 0 0 0,0 0-3 0 0,0 4 0 0 0,0 0-1 0 0,0 0 1 0 0,-1 0-1 0 0,0-1 1 0 0,1 1 0 0 0,-1 0-1 0 0,-1 0 1 0 0,1 0 0 0 0,-1 0-1 0 0,0 0 1 0 0,0 1 0 0 0,-3 23 27 0 0,3 117-179 0 0,1-138 241 0 0,-1 1-93 0 0,1-1-1 0 0,0 0 1 0 0,1 1 0 0 0,0-1 0 0 0,0 0 0 0 0,1 0 0 0 0,0 0 0 0 0,1 3 4 0 0,-2-8 0 0 0,0 0 1 0 0,-1 0-1 0 0,1 0 1 0 0,-1 0 0 0 0,0 0-1 0 0,0 1 1 0 0,0-1 0 0 0,0 0-1 0 0,0 0 1 0 0,-1 0-1 0 0,1 17 10 0 0,3 85 19 0 0,20-12 19 0 0,-21-82-59 0 0,0-1 0 0 0,-1 1 0 0 0,0-1-1 0 0,-1 1 1 0 0,0 0 0 0 0,-2 7 11 0 0,3 20-84 0 0,0-15 207 0 0,0-6-101 0 0,-2 15-13 0 0,-3 15 65 0 0,4-36-82 0 0,0 1 1 0 0,-2-1-1 0 0,1 0 1 0 0,-3 10 7 0 0,-7 24 18 0 0,0 19-18 0 0,9-52-24 0 0,-1 17-225 0 0,2-20 318 0 0,0 1 0 0 0,-1 0 0 0 0,0-1 0 0 0,-3 9-69 0 0,-1 1-4 0 0,1 1-1 0 0,1-1 1 0 0,-1 8 4 0 0,-6 30-59 0 0,-2 3 34 0 0,4-17-7 0 0,7-34 21 0 0,1 0-1 0 0,-1 0 1 0 0,-1 0-1 0 0,0 0 1 0 0,0 0 0 0 0,0 0 11 0 0,-1 0 24 0 0,0 1 1 0 0,1-1-1 0 0,0 1 0 0 0,1 0 1 0 0,-1 9-25 0 0,2-8 20 0 0,-1 0 0 0 0,-1 0 0 0 0,0-1 0 0 0,-3 9-20 0 0,-5 9-22 0 0,1 0 0 0 0,1 3 22 0 0,2-6 2 0 0,-1 0-1 0 0,-2-1 0 0 0,-2 5-1 0 0,-69 145-30 0 0,74-156 68 0 0,5-12-33 0 0,0 0 0 0 0,0 0 1 0 0,-1-1-1 0 0,1 1 1 0 0,-4 2-6 0 0,-10 18 40 0 0,-20 26-572 0 0,-3 5 521 0 0,13-16 187 0 0,-43 52-166 0 0,-1 11-147 0 0,41-74 224 0 0,-46 64-170 0 0,71-89 93 0 0,0 0 0 0 0,0-1 0 0 0,-1 0 0 0 0,1 0 0 0 0,-1 0 0 0 0,-2 2-10 0 0,-12 9-20 0 0,-28 43-170 0 0,10-16 222 0 0,0-3-174 0 0,20-20 150 0 0,-1-1 0 0 0,-1 0 0 0 0,-6 3-8 0 0,8-2 4 0 0,17-18 3 0 0,-1 1-1 0 0,0-1 1 0 0,0 0 0 0 0,1 0-1 0 0,-1 0 1 0 0,0 1-1 0 0,0-1 1 0 0,0 0 0 0 0,0 0-1 0 0,0 0 1 0 0,0-1 0 0 0,-1 1-1 0 0,1 0 1 0 0,0 0-1 0 0,0-1 1 0 0,-1 1 0 0 0,1 0-1 0 0,0-1 1 0 0,-1 1 0 0 0,1-1-1 0 0,-1 0 1 0 0,1 1 0 0 0,0-1-1 0 0,-1 0 1 0 0,0 0-7 0 0,0 0-5 0 0,1 1 0 0 0,-1-1 0 0 0,0 1 1 0 0,0 0-1 0 0,0-1 0 0 0,1 1 0 0 0,-1 0 0 0 0,0 0 1 0 0,1 0-1 0 0,-1 0 0 0 0,1 1 0 0 0,-1-1 1 0 0,1 0-1 0 0,-1 1 0 0 0,1-1 0 0 0,0 1 0 0 0,0-1 1 0 0,0 1-1 0 0,0-1 0 0 0,0 1 0 0 0,0 0 0 0 0,0 0 1 0 0,0 1 4 0 0,0-1-2 0 0,0 0 0 0 0,-1 1 0 0 0,1-1 0 0 0,-1 0 0 0 0,1 0 0 0 0,-1 0 1 0 0,0 0-1 0 0,0 0 0 0 0,0 0 0 0 0,0 0 0 0 0,-1 0 2 0 0,-1 0-9 0 0,0 1-1 0 0,0-1 0 0 0,1 1 1 0 0,-1 0-1 0 0,1 0 1 0 0,0 0-1 0 0,0 0 0 0 0,0 1 1 0 0,0-1-1 0 0,0 1 1 0 0,-1 2 9 0 0,2-3 8 0 0,-1 0 0 0 0,0 0 0 0 0,1 0 0 0 0,-1 0-1 0 0,-1 0 1 0 0,1-1 0 0 0,0 1 0 0 0,-1-1 0 0 0,0 1-8 0 0,-20 15-3 0 0,-57 51-187 0 0,10-9 328 0 0,63-53-183 0 0,-1-1 1 0 0,0 0 0 0 0,0-1-1 0 0,-5 3 45 0 0,-29 17-229 0 0,21-10 173 0 0,0-1 1 0 0,-3 0 55 0 0,-10 5 94 0 0,26-13-117 0 0,-1 0-14 0 0,0 1 0 0 0,-1-2 0 0 0,0 1 0 0 0,0-2 1 0 0,0 1-1 0 0,-11 1 37 0 0,-40 17 118 0 0,56-21-90 0 0,-1 1-1 0 0,0-1 1 0 0,1 1 0 0 0,-1 0-1 0 0,1 1 1 0 0,0-1-1 0 0,0 1 1 0 0,-1 2-28 0 0,0-1-45 0 0,0-1 1 0 0,-1 1-1 0 0,1-1 0 0 0,-1-1 1 0 0,-5 3 44 0 0,-17 9 68 0 0,-3 1 34 0 0,18-13-194 0 0,13-3 92 0 0,-1 1 0 0 0,1-1 0 0 0,-1 1 0 0 0,1 0 0 0 0,0-1-1 0 0,-1 1 1 0 0,1 0 0 0 0,0 1 0 0 0,0-1 0 0 0,-1 0 0 0 0,-2 2-14 0 0,0 0 1 0 0,-1 0-1 0 0,1-1 0 0 0,-1 1 0 0 0,1-1 1 0 0,-1-1-1 0 0,-4 2 14 0 0,5-3 19 0 0,0 2 0 0 0,1-1 0 0 0,-1 1 1 0 0,0-1-1 0 0,1 1 0 0 0,-1 1 0 0 0,1-1 0 0 0,-1 1 0 0 0,-2 2-19 0 0,4-3-10 0 0,-1 0 0 0 0,0 1 0 0 0,0-1 0 0 0,0 0 0 0 0,0-1 0 0 0,-1 1 0 0 0,1-1-1 0 0,0 0 1 0 0,-1 0 0 0 0,0 0 10 0 0,0 0 25 0 0,-1 0 0 0 0,1 1-1 0 0,-1 0 1 0 0,1 0 0 0 0,-4 2-25 0 0,6-3-4 0 0,0 0 0 0 0,0 0 0 0 0,0 0 0 0 0,0 0 0 0 0,0 0 0 0 0,0-1 0 0 0,0 1 0 0 0,0-1 0 0 0,0 0 4 0 0,-22 5 10 0 0,-33 11 14 0 0,45-13 3 0 0,0 0-1 0 0,0 1 0 0 0,0 0 0 0 0,1 1 0 0 0,-1 1 1 0 0,-3 2-27 0 0,13-7-18 0 0,0 1-1 0 0,0-1 1 0 0,0 0 0 0 0,0 0 0 0 0,0 0 0 0 0,0 0-1 0 0,-1-1 1 0 0,1 1 0 0 0,0-1 0 0 0,-1 0 0 0 0,1 0-1 0 0,0 0 19 0 0,-18 1 60 0 0,17 0-43 0 0,1 0 1 0 0,-1 0-1 0 0,1 0 0 0 0,-1 1 1 0 0,1-1-1 0 0,-1 1 0 0 0,-1 1-17 0 0,3-2 2 0 0,-1 1-1 0 0,0-1 1 0 0,0 1-1 0 0,0-1 1 0 0,0 0-1 0 0,0 0 1 0 0,0 0-1 0 0,0-1 1 0 0,0 1-1 0 0,-2-1-1 0 0,-4 1-16 0 0,1 0 0 0 0,0 1 0 0 0,0 0 0 0 0,0 0 0 0 0,0 0 1 0 0,0 1-1 0 0,0 1 0 0 0,1-1 0 0 0,-2 2 16 0 0,-39 15 184 0 0,29-15-290 0 0,-1 0-1 0 0,-12 1 107 0 0,-62 17 20 0 0,63-15-79 0 0,27-7 64 0 0,-1 1 0 0 0,1-1 1 0 0,-1 0-1 0 0,0 0 0 0 0,0 0 0 0 0,1 0 0 0 0,-1-1-5 0 0,-1 0-13 0 0,1 1 0 0 0,-1 0-1 0 0,1 1 1 0 0,0-1 0 0 0,0 1-1 0 0,-4 2 14 0 0,-19 5-18 0 0,13-6 99 0 0,0 1 0 0 0,1 0 0 0 0,-6 4-81 0 0,6-3 2 0 0,0-1 0 0 0,0 1 0 0 0,-6-1-2 0 0,-17 4-27 0 0,26-5 7 0 0,-1-1 0 0 0,0 0-1 0 0,0 0 1 0 0,0-2 0 0 0,0 1 0 0 0,-3-1 20 0 0,-90 1 180 0 0,3-3-196 0 0,57 5-18 0 0,36-1 51 0 0,0-1-1 0 0,1-1 1 0 0,-1 1-1 0 0,0-1 1 0 0,0-1-1 0 0,1 0 1 0 0,-1 0 0 0 0,0-1-1 0 0,1 0 1 0 0,-1 0-1 0 0,-1-1-16 0 0,0 0-20 0 0,0 0 0 0 0,0 1 0 0 0,0 1 0 0 0,-1 0 0 0 0,1 0-1 0 0,0 1 1 0 0,-1 0 0 0 0,-5 2 20 0 0,-13-2 20 0 0,-51-10-68 0 0,-43 1 232 0 0,90 7-234 0 0,0-2 0 0 0,-18-4 50 0 0,39 6-2 0 0,-113-19 48 0 0,111 19-6 0 0,-7 0-73 0 0,0-2 0 0 0,0 0 1 0 0,1-1-1 0 0,-13-6 33 0 0,-95-27 93 0 0,-14-24-139 0 0,23 11 52 0 0,106 46-7 0 0,0-1 0 0 0,1-1 0 0 0,0 0 0 0 0,1-1 0 0 0,0 0 0 0 0,-2-2 1 0 0,0-1 8 0 0,-2 1-1 0 0,1 0 0 0 0,-7-2-7 0 0,-92-56-25 0 0,36 32 148 0 0,49 17-183 0 0,20 14 58 0 0,1 0 0 0 0,-1-1 0 0 0,1 0 0 0 0,1 0 0 0 0,-1 0 0 0 0,1-1 0 0 0,0 0 0 0 0,1-1 0 0 0,0 1 0 0 0,-1-2 2 0 0,3 3 0 0 0,-1 0 0 0 0,1 1 0 0 0,-1-1 0 0 0,0 1 0 0 0,-1-1 0 0 0,0 1 0 0 0,1 1 0 0 0,-2-1 0 0 0,1 1 1 0 0,0 0-1 0 0,-1 0 0 0 0,0 0 0 0 0,0 1 0 0 0,0 0 0 0 0,0 0 0 0 0,0 0 0 0 0,-2 1 0 0 0,4 0-2 0 0,0 0 0 0 0,0 0-1 0 0,0-1 1 0 0,0 1 0 0 0,0-1 0 0 0,1 0 0 0 0,-1 0-1 0 0,1 0 1 0 0,0 0 0 0 0,0-1 0 0 0,-2-2 2 0 0,-6-5 12 0 0,-17-12-131 0 0,-11-13 17 0 0,15 12 87 0 0,22 21 8 0 0,-1 0-1 0 0,1 0 1 0 0,0 1-1 0 0,-1-1 1 0 0,0 1-1 0 0,1-1 1 0 0,-1 1-1 0 0,0 0 1 0 0,0 0-1 0 0,0 1 1 0 0,0-1-1 0 0,-1 0 1 0 0,1 1-1 0 0,0 0 0 0 0,-1 0 1 0 0,-1 0 7 0 0,3-1 9 0 0,-1 0 1 0 0,0 0-1 0 0,1-1 0 0 0,-1 1 0 0 0,1 0 1 0 0,-1-1-1 0 0,1 0 0 0 0,0 1 0 0 0,0-1 1 0 0,0 0-1 0 0,1 0 0 0 0,-1 0 1 0 0,1-1-10 0 0,-3-2 74 0 0,0 0-76 0 0,0 1 1 0 0,-1 0 0 0 0,1 0 0 0 0,-1 1 0 0 0,-1-2 1 0 0,-21-22-182 0 0,-24-30 262 0 0,46 53-62 0 0,2 1-36 0 0,-1 0 0 0 0,1 0-1 0 0,0 0 1 0 0,0 0-1 0 0,1 0 1 0 0,-1-1 0 0 0,1 0-1 0 0,0 1 1 0 0,-1-4 18 0 0,1 4 14 0 0,0 0 1 0 0,0 0-1 0 0,0 0 0 0 0,-1 1 0 0 0,1-1 1 0 0,-1 1-1 0 0,0-1 0 0 0,0 1 0 0 0,0 0 1 0 0,-4-2-15 0 0,3 1 14 0 0,0 0 1 0 0,0 1 0 0 0,0-2-1 0 0,1 1 1 0 0,0 0 0 0 0,0-1-1 0 0,-2-1-14 0 0,3 1-39 0 0,-1 0 0 0 0,0 1 0 0 0,-1 0-1 0 0,1 0 1 0 0,-4-4 39 0 0,3 5 20 0 0,0-1 1 0 0,1-1-1 0 0,-1 1 0 0 0,1-1 0 0 0,0 1 0 0 0,1-1 1 0 0,-1 0-21 0 0,-10-20 26 0 0,8 15 1 0 0,-1 0 0 0 0,2-1 0 0 0,-1 1 0 0 0,1-3-27 0 0,0 1-1 0 0,-1-1 0 0 0,-1 1 0 0 0,0 0 0 0 0,-1 0 1 0 0,-11-23 66 0 0,-1-20-327 0 0,15 41 286 0 0,0 1 0 0 0,-1 0 0 0 0,-1 0 1 0 0,-6-11-26 0 0,9 19-17 0 0,1 0 0 0 0,0 0 0 0 0,0 0 0 0 0,0 0 0 0 0,1-1 0 0 0,-1-3 17 0 0,-10-27 59 0 0,8 27-44 0 0,0-1 0 0 0,1 1-1 0 0,0-1 1 0 0,1 0 0 0 0,-1-6-15 0 0,-10-30 81 0 0,-4 0 19 0 0,4 15 73 0 0,-5-25-173 0 0,-9-23-128 0 0,10 30 43 0 0,6 12 175 0 0,1-1 1 0 0,2 0 0 0 0,2-1-1 0 0,0-18-90 0 0,-6-51-225 0 0,10-2 96 0 0,9-63 129 0 0,-5 126-22 0 0,-1 6 141 0 0,-6-35-119 0 0,2 35 38 0 0,2 1 0 0 0,1-3-38 0 0,2-39-51 0 0,-1 39-29 0 0,4-37 80 0 0,15-164 211 0 0,-13 137-178 0 0,8-117 119 0 0,-12 196-205 0 0,-1 18 40 0 0,-1-1 0 0 0,0 1 1 0 0,-1-1-1 0 0,0 1 0 0 0,0-1 13 0 0,3-21-72 0 0,-1 9 104 0 0,-1 12-47 0 0,1 0 0 0 0,0 0 1 0 0,0 1-1 0 0,1-1 0 0 0,0 1 0 0 0,4-8 15 0 0,6-20 60 0 0,7-18-2 0 0,-13 38-22 0 0,0 0-1 0 0,1-11-35 0 0,12-39-138 0 0,-12 46 142 0 0,-1-2 0 0 0,-2 1 1 0 0,1-7-5 0 0,-4 23-10 0 0,-1 1 1 0 0,1-1-1 0 0,0 1 1 0 0,1 0-1 0 0,0 0 1 0 0,-1 0-1 0 0,3-2 10 0 0,6-13 19 0 0,8-10-28 0 0,1-2-62 0 0,31-73-203 0 0,-48 92 243 0 0,-3 13 28 0 0,0 0-1 0 0,0-1 0 0 0,0 1 1 0 0,0-1-1 0 0,0 1 1 0 0,1-1-1 0 0,-1 1 0 0 0,1 0 1 0 0,-1-1-1 0 0,1 1 1 0 0,-1 0-1 0 0,1 0 0 0 0,0-1 1 0 0,-1 1-1 0 0,1 0 1 0 0,0 0-1 0 0,0 0 0 0 0,0 0 4 0 0,29-41-282 0 0,-26 42 232 0 0,-5 1 78 0 0,1-14 168 0 0,-1 10-230 0 0,1 5-40 0 0,4-1 104 0 0,-2-3-72 0 0,12-1 44 0 0,-11-2 123 0 0,-3 5-128 0 0,0-1 0 0 0,0 1 0 0 0,0 0 0 0 0,0 0-1 0 0,0 0 1 0 0,0 0 0 0 0,0 0 0 0 0,0-1-1 0 0,0 1 1 0 0,0 0 0 0 0,0 0 0 0 0,0 0 0 0 0,1 0-1 0 0,-1 0 1 0 0,0 0 0 0 0,0 0 0 0 0,0 0-1 0 0,0-1 1 0 0,0 1 0 0 0,0 0 0 0 0,0 0 0 0 0,1 0-1 0 0,-1 0 1 0 0,0 0 0 0 0,0 0 0 0 0,0 0-1 0 0,0 0 1 0 0,0 0 0 0 0,1 0 0 0 0,-1 0 0 0 0,0 0-1 0 0,0 0 1 0 0,0 0 0 0 0,0 0 0 0 0,0 0-1 0 0,1 0 1 0 0,-1 0 0 0 0,0 0 0 0 0,0 0-1 0 0,0 0 1 0 0,0 0 0 0 0,0 0 0 0 0,0 0 0 0 0,1 0-1 0 0,-1 0 1 0 0,0 0 0 0 0,0 1 0 0 0,0-1-1 0 0,0 0 1 0 0,0 0 0 0 0,0 0 0 0 0,1 0 0 0 0,-1 0-1 0 0,0 0 1 0 0,0 0 0 0 0,0 1 0 0 0,0-1-1 0 0,0 0 1 0 0,0 0 0 0 0,0 0 0 0 0,0 0 0 0 0,0 0 3 0 0,2 1-49 0 0,-1 0-8 0 0,1-7-194 0 0,-2 5 249 0 0,0 1-1 0 0,0 0 0 0 0,0 0 1 0 0,0 0-1 0 0,0 0 1 0 0,0 0-1 0 0,0 0 0 0 0,0 0 1 0 0,0-1-1 0 0,0 1 1 0 0,0 0-1 0 0,0 0 0 0 0,0 0 1 0 0,0 0-1 0 0,0 0 1 0 0,0 0-1 0 0,0 0 0 0 0,0-1 1 0 0,0 1-1 0 0,0 0 1 0 0,0 0-1 0 0,0 0 0 0 0,0 0 1 0 0,0 0-1 0 0,0 0 0 0 0,0-1 1 0 0,0 1-1 0 0,0 0 1 0 0,0 0-1 0 0,0 0 0 0 0,0 0 1 0 0,0 0-1 0 0,0 0 1 0 0,-1 0-1 0 0,1 0 0 0 0,0 0 1 0 0,0-1-1 0 0,0 1 1 0 0,0 0-1 0 0,0 0 0 0 0,0 0 1 0 0,0 0-1 0 0,0 0 1 0 0,-1 0-1 0 0,1 0 0 0 0,0 0 1 0 0,0 0-1 0 0,0 0 1 0 0,0 0-1 0 0,0 0 0 0 0,0 0 1 0 0,-1 0-1 0 0,1 0 0 0 0,0 0 1 0 0,0 0-1 0 0,0 0 1 0 0,0 0-1 0 0,0 0 0 0 0,0 0 1 0 0,-1 0 2 0 0,2 10 1 0 0,0-7 10 0 0,-1-9-6 0 0,21 10 253 0 0,-18 4-179 0 0,-2-6-141 0 0,3-5-22 0 0,-4 3 84 0 0,0 0 1 0 0,-1 1-1 0 0,1-1 1 0 0,0 0-1 0 0,-1 0 1 0 0,1 0-1 0 0,0 0 1 0 0,0 1-1 0 0,-1-1 1 0 0,1 0-1 0 0,0 0 1 0 0,0 0-1 0 0,0 1 1 0 0,-1-1-1 0 0,1 0 1 0 0,0 0-1 0 0,0 1 1 0 0,0-1-1 0 0,0 0 1 0 0,0 0-1 0 0,-1 1 1 0 0,1-1-1 0 0,0 0 1 0 0,0 1-1 0 0,0-1 1 0 0,0 0-1 0 0,0 1 1 0 0,0-1-1 0 0,0 0 1 0 0,0 0-1 0 0,0 1 1 0 0,0-1-1 0 0,0 0 1 0 0,0 1-1 0 0,0-1 1 0 0,0 0-1 0 0,0 1 1 0 0,1-1-1 0 0,-1 0 1 0 0,0 0-1 0 0,0 1 1 0 0,0-1-1 0 0,0 0 1 0 0,0 0-1 0 0,1 1 1 0 0,-1-1-1 0 0,0 0 1 0 0,0 0-1 0 0,1 1 1 0 0,-1-1-1 0 0,0 0 1 0 0,0 0-1 0 0,1 0 1 0 0,-1 0-1 0 0,0 1 1 0 0,0-1-1 0 0,1 0 1 0 0,-1 0-1 0 0,0 0 1 0 0,1 0-1 0 0,-1 0 1 0 0,0 0-1 0 0,0 0 1 0 0,1 0-1 0 0,-1 0 1 0 0,0 0-1 0 0,1 0 0 0 0,-2 1 2 0 0,0 0 0 0 0,1-1 0 0 0,-1 1-1 0 0,1 0 1 0 0,-1 0 0 0 0,1 0 0 0 0,-1-1-1 0 0,1 1 1 0 0,0 0 0 0 0,-1 0 0 0 0,1 0-1 0 0,0 0 1 0 0,0 0 0 0 0,-1 0 0 0 0,1 0 0 0 0,0 0-1 0 0,0 0 1 0 0,0 0 0 0 0,0 0 0 0 0,0 0-1 0 0,1-1 1 0 0,-1 2-2 0 0,0 6 92 0 0,-21 36 39 0 0,10 22 69 0 0,-8-29-170 0 0,-3 22 63 0 0,15-40-74 0 0,2 6-72 0 0,5-23 75 0 0,-1 1-1 0 0,1 0 0 0 0,0-1 1 0 0,-1 1-1 0 0,0 0 0 0 0,1-1 0 0 0,-1 1 1 0 0,0-1-1 0 0,-1 3-21 0 0,0-2 7 0 0,1 0 0 0 0,0 0-1 0 0,0 0 1 0 0,0 0 0 0 0,1 0 0 0 0,-1 0-1 0 0,1 0 1 0 0,-1 0 0 0 0,1 0 0 0 0,0 1-1 0 0,1 1-6 0 0,-4 26-119 0 0,-3-5 131 0 0,5-21 4 0 0,0 1-1 0 0,0 0 0 0 0,-1-1 1 0 0,0 1-1 0 0,0-1 0 0 0,0 0 0 0 0,0 0 1 0 0,-1 0-1 0 0,0 0 0 0 0,0 0 0 0 0,0 0 1 0 0,-3 2-16 0 0,4-3-1 0 0,0-1 0 0 0,0 1 0 0 0,1-1 0 0 0,-1 1 0 0 0,1 0 0 0 0,0-1 0 0 0,0 1 0 0 0,0 0 0 0 0,1 0 0 0 0,-1 0 1 0 0,-1 9 215 0 0,-2 8-476 0 0,3-16 283 0 0,0-1 0 0 0,0 1 0 0 0,0-1 0 0 0,0 1 0 0 0,-1-1 0 0 0,1 0 0 0 0,-3 4-22 0 0,0 0 0 0 0,1-1 0 0 0,0 1-1 0 0,1 0 1 0 0,0-1 0 0 0,-1 7 0 0 0,-10 30 24 0 0,4-18-8 0 0,2 1-1 0 0,-5 26-15 0 0,0-2-66 0 0,12-46 89 0 0,-1-1 0 0 0,0 0 0 0 0,1 1-1 0 0,0-1 1 0 0,0 1 0 0 0,0-1 0 0 0,1 3-23 0 0,-1 23-110 0 0,-4-17 120 0 0,4-13 29 0 0,8-7 8 0 0,-7 4-51 0 0,1 0 0 0 0,-1 0 0 0 0,1 0 0 0 0,-1 0 0 0 0,0 0 0 0 0,0 0 0 0 0,-1-1 0 0 0,1-1 4 0 0,6-16 25 0 0,4-2-61 0 0,-1-1 0 0 0,-2 0 0 0 0,0 0-1 0 0,4-24 37 0 0,0 3-26 0 0,21-89-104 0 0,-2-18 130 0 0,-26 134-6 0 0,1-1 0 0 0,1 2 0 0 0,0-1 0 0 0,1 1 1 0 0,10-15 5 0 0,1-4 30 0 0,5 0-151 0 0,-19 29 125 0 0,0 0-1 0 0,-1 0 1 0 0,0 0-1 0 0,4-7-3 0 0,-7 11-5 0 0,1 0-1 0 0,0 0 0 0 0,0 0 1 0 0,0 1-1 0 0,0-1 0 0 0,0 1 0 0 0,0-1 1 0 0,2 0 5 0 0,-2 2-21 0 0,0-1-1 0 0,-1 1 1 0 0,1 0 0 0 0,-1-1 0 0 0,0 1 0 0 0,1-1 0 0 0,-1 1-1 0 0,0-1 1 0 0,0 0 0 0 0,0 1 0 0 0,0-1 0 0 0,0 0 0 0 0,-1 0-1 0 0,1 0 1 0 0,0 0 0 0 0,-1 0 0 0 0,1 0 21 0 0,-2 2-8 0 0,1 0 0 0 0,0-1 0 0 0,0 1 0 0 0,0 0 0 0 0,0-1 0 0 0,0 1 0 0 0,0 0 0 0 0,0-1 1 0 0,0 1-1 0 0,0-1 0 0 0,0 1 0 0 0,0 0 0 0 0,0-1 0 0 0,0 1 0 0 0,0 0 0 0 0,1-1 0 0 0,-1 1 0 0 0,0 0 0 0 0,0 0 0 0 0,0-1 0 0 0,0 1 0 0 0,1 0 0 0 0,-1-1 0 0 0,0 1 1 0 0,0 0-1 0 0,1 0 0 0 0,-1-1 0 0 0,0 1 0 0 0,0 0 0 0 0,1 0 0 0 0,-1 0 0 0 0,0-1 0 0 0,1 1 0 0 0,-1 0 0 0 0,0 0 0 0 0,1 0 0 0 0,-1 0 0 0 0,0 0 0 0 0,1 0 0 0 0,-1 0 1 0 0,0-1 7 0 0,0 1 0 0 0,0-1 0 0 0,1 0 1 0 0,-1 1-1 0 0,0-1 1 0 0,0 0-1 0 0,0 1 0 0 0,0-1 1 0 0,1 0-1 0 0,-1 1 1 0 0,0-1-1 0 0,0 0 0 0 0,1 1 1 0 0,-1-1-1 0 0,1 1 1 0 0,-1-1-1 0 0,0 1 0 0 0,1-1 1 0 0,0 0-1 0 0,-1 1-2 0 0,0 0 0 0 0,0 0 0 0 0,0 0 0 0 0,0 0 0 0 0,1 0 0 0 0,-1 0 0 0 0,0 0 0 0 0,0 0 0 0 0,0 0 0 0 0,0 0 0 0 0,1 0 0 0 0,-1 0 0 0 0,0 0 0 0 0,0 0 0 0 0,0 0 0 0 0,1 0 0 0 0,-1 0 0 0 0,0 0 0 0 0,0 0 1 0 0,0 0-1 0 0,0 0 0 0 0,1 0 0 0 0,-1 0 0 0 0,0 0 0 0 0,0 1 0 0 0,0-1 0 0 0,0 0 0 0 0,0 0 0 0 0,1 0 0 0 0,-1 0 0 0 0,0 0 0 0 0,0 0 0 0 0,0 1 0 0 0,0-1 0 0 0,0 0 0 0 0,0 0 0 0 0,0 0 0 0 0,0 0 0 0 0,0 0 0 0 0,1 1 0 0 0,-1-1 0 0 0,0 0 0 0 0,0 0 0 0 0,0 0 0 0 0,0 1 0 0 0,0-1 0 0 0,0 0 0 0 0,0 0 0 0 0,0 0 1 0 0,0 0-1 0 0,0 1 0 0 0,0-1 0 0 0,0 0 0 0 0,0 0 0 0 0,-1 0 0 0 0,1 0 0 0 0,0 1 0 0 0,0-1 0 0 0,0 0 0 0 0,0 0 0 0 0,0 0 0 0 0,0 0 2 0 0,0 6-61 0 0,-9 10 230 0 0,-13 37-100 0 0,11-21-205 0 0,6-21 183 0 0,5-11-44 0 0,0 0 0 0 0,0 1 0 0 0,0-1 0 0 0,-1 0 1 0 0,1 1-1 0 0,0-1 0 0 0,0 0 0 0 0,0 1 1 0 0,0-1-1 0 0,0 1 0 0 0,-1-1 0 0 0,1 0 1 0 0,0 1-1 0 0,0-1 0 0 0,0 1 0 0 0,0-1 0 0 0,0 0 1 0 0,0 1-1 0 0,1-1 0 0 0,-1 1 0 0 0,0-1 1 0 0,0 0-1 0 0,0 1 0 0 0,0-1 0 0 0,0 1 1 0 0,0-1-1 0 0,1 0 0 0 0,-1 1 0 0 0,0-1-3 0 0,0 1 2 0 0,1 0 0 0 0,-1 0 0 0 0,0 0 0 0 0,0 0 1 0 0,0 1-1 0 0,0-1 0 0 0,0 0 0 0 0,0 0 0 0 0,-1 0 0 0 0,1 0 0 0 0,0 0 0 0 0,0 0 0 0 0,-1 0 0 0 0,1 0 0 0 0,-1 0 0 0 0,1 0 0 0 0,-1 0 0 0 0,1 0 0 0 0,-1 0 0 0 0,0 0-2 0 0,0 1 20 0 0,0-1 0 0 0,1 0 0 0 0,-1 0 0 0 0,0 1 1 0 0,1-1-1 0 0,-1 0 0 0 0,1 1 0 0 0,-1-1 0 0 0,1 0 0 0 0,0 1 0 0 0,0-1 0 0 0,-1 1 0 0 0,1-1 0 0 0,0 1 0 0 0,0-1-20 0 0,0 6-27 0 0,0-1 1 0 0,-1 0-1 0 0,0 0 1 0 0,0 1-1 0 0,-1-1 1 0 0,0 0-1 0 0,0 0 1 0 0,0 0-1 0 0,-1 0 1 0 0,-1 3 26 0 0,-7 15 209 0 0,-6 16-195 0 0,12-32-19 0 0,1 0 1 0 0,1 1-1 0 0,0-1 1 0 0,0 1-1 0 0,1 0 1 0 0,-1 0-1 0 0,1 3 5 0 0,1-6-17 0 0,0 0-1 0 0,-1 0 0 0 0,0 0 1 0 0,-1 0-1 0 0,-2 6 18 0 0,-7 17 94 0 0,4-2-66 0 0,-5 16 278 0 0,-2 16-306 0 0,10-22-146 0 0,4-26 139 0 0,0 0 0 0 0,-1 0 0 0 0,-1 0 0 0 0,-2 7 7 0 0,-1 1 69 0 0,0 1 1 0 0,2 0-1 0 0,0 6-69 0 0,-7 29-87 0 0,9-46 90 0 0,1-1 1 0 0,0 1-1 0 0,1 0 0 0 0,0 0 1 0 0,0-1-1 0 0,1 1 1 0 0,0 1-4 0 0,1 26 99 0 0,-2-18-79 0 0,-1 0 0 0 0,-1 0 0 0 0,-1 0 0 0 0,-1 3-20 0 0,4-19 2 0 0,-1 1 0 0 0,1-1 0 0 0,0 0 0 0 0,0 0 0 0 0,0 1 0 0 0,1-1 0 0 0,-1 0 0 0 0,0 0 0 0 0,1 0 0 0 0,-1 1 0 0 0,1-1 0 0 0,0 0-2 0 0,0 1 5 0 0,0-1 0 0 0,-1 1 1 0 0,1-1-1 0 0,0 1 0 0 0,-1-1 0 0 0,0 1 0 0 0,0-1 0 0 0,0 1 1 0 0,0-1-1 0 0,0 1-5 0 0,-1 4-61 0 0,-2 11 78 0 0,0 0 0 0 0,2 1 0 0 0,0 0-17 0 0,2 35-93 0 0,0-31 157 0 0,-2-20-58 0 0,1 0-1 0 0,0 0 0 0 0,0 0 0 0 0,0 0 0 0 0,1 0 0 0 0,-1 0 0 0 0,1 0 1 0 0,0 0-1 0 0,0 2-5 0 0,0 0 14 0 0,0 0 0 0 0,0-1 0 0 0,0 1 0 0 0,-1 0 0 0 0,0 0 0 0 0,0-1 0 0 0,0 3-14 0 0,1 18 98 0 0,0-8-71 0 0,-1-15-34 0 0,0 0 1 0 0,-1-1-1 0 0,2 1 1 0 0,-1 0-1 0 0,0 0 1 0 0,0-1-1 0 0,1 1 1 0 0,-1 0 0 0 0,1-1-1 0 0,-1 1 1 0 0,1 0-1 0 0,0 0 7 0 0,0 0-5 0 0,-1 1 0 0 0,0-1 1 0 0,1 0-1 0 0,-1 1 0 0 0,0-1 0 0 0,0 0 0 0 0,0 1 1 0 0,-1-1-1 0 0,1 1 0 0 0,-1 0 5 0 0,0 20-73 0 0,2-8 158 0 0,2 6-68 0 0,-1-14-13 0 0,-1 0-1 0 0,1 0 0 0 0,-1 0 0 0 0,0 1 0 0 0,0 0-3 0 0,1 11-126 0 0,-2 23 352 0 0,12 27-395 0 0,-10-63 186 0 0,-1 0-1 0 0,1 0 1 0 0,-1 1 0 0 0,-1-1-1 0 0,1 0 1 0 0,-1 7-17 0 0,0-7 13 0 0,0 1 0 0 0,1-1 0 0 0,-1 1 0 0 0,2 0 0 0 0,-1-1-1 0 0,2 5-12 0 0,-2-8-21 0 0,0 0 0 0 0,0-1-1 0 0,0 1 1 0 0,-1 0-1 0 0,1 0 1 0 0,-1-1-1 0 0,0 1 1 0 0,0 0-1 0 0,0 0 1 0 0,0 0-1 0 0,-1 0 22 0 0,4 14 14 0 0,-3-15 6 0 0,1 0 0 0 0,-1-1 0 0 0,1 1 0 0 0,-1 0 0 0 0,0 0 0 0 0,0 0 0 0 0,0-1 0 0 0,0 1 0 0 0,0 0 0 0 0,0 0 0 0 0,0 0 0 0 0,0 0 0 0 0,-1-1 0 0 0,1 1 0 0 0,-1 0-20 0 0,0 2-14 0 0,1-1 1 0 0,0 1-1 0 0,0-1 1 0 0,0 1-1 0 0,0-1 1 0 0,0 1-1 0 0,1 2 14 0 0,0 4 45 0 0,0 19-41 0 0,1-1-1 0 0,4 23-3 0 0,-2 11 2 0 0,-4-48-45 0 0,0 0-1 0 0,2 1 0 0 0,-1-1 1 0 0,2 0-1 0 0,0 1 44 0 0,0 6 122 0 0,-3-19-115 0 0,0 0 0 0 0,0 0 0 0 0,1 1 0 0 0,-1-1 0 0 0,1 0 0 0 0,-1 0 0 0 0,1 0 0 0 0,0 0 0 0 0,-1 0 0 0 0,1 0-1 0 0,0 0 1 0 0,2 2-7 0 0,5 18-3 0 0,1 2 5 0 0,-8-21-14 0 0,0 0 0 0 0,0 1 0 0 0,0-1 0 0 0,0 1 0 0 0,-1-1 0 0 0,0 1 0 0 0,0-1 0 0 0,1 1 0 0 0,-2 1 12 0 0,5 30 25 0 0,1-5 59 0 0,-4-24-79 0 0,-1-1-1 0 0,1 1 1 0 0,0 0-1 0 0,1-1 1 0 0,-1 1-1 0 0,1-1-4 0 0,10 28-118 0 0,-9-23 171 0 0,1 0-1 0 0,0 0 1 0 0,5 8-53 0 0,-5-11-10 0 0,-1 0 0 0 0,0 1 1 0 0,-1-1-1 0 0,1 1 0 0 0,-1-1 0 0 0,-1 1 0 0 0,1 0 0 0 0,-1 0 0 0 0,-1 0 0 0 0,1 4 10 0 0,-1-9 1 0 0,1 0 0 0 0,0 1 0 0 0,0-1 0 0 0,0 0-1 0 0,0 0 1 0 0,1 0 0 0 0,-1 0 0 0 0,1 0-1 0 0,1 2 0 0 0,7 16-93 0 0,-6-7 207 0 0,-4-10-122 0 0,0-1 0 0 0,1 0 0 0 0,0 1 1 0 0,0-1-1 0 0,0 0 0 0 0,0 0 0 0 0,1 0 1 0 0,-1 0-1 0 0,1 0 0 0 0,-1 0 1 0 0,1 0-1 0 0,0 0 0 0 0,2 1 8 0 0,-3-2 14 0 0,0 0-1 0 0,0-1 1 0 0,0 1-1 0 0,0 0 1 0 0,0 0-1 0 0,0 0 1 0 0,-1 0-1 0 0,1 0 1 0 0,-1 0-1 0 0,1 0 1 0 0,-1 0-1 0 0,0 0 1 0 0,0 0-1 0 0,0 2-13 0 0,6 21-121 0 0,30 24 42 0 0,-21-29-218 0 0,-12-18 295 0 0,-2 0 1 0 0,1 0-1 0 0,0 0 0 0 0,0 1 1 0 0,-1-1-1 0 0,1 0 1 0 0,-1 1-1 0 0,0 0 0 0 0,0-1 1 0 0,0 1-1 0 0,0 0 0 0 0,0-1 1 0 0,0 1 1 0 0,2 8 22 0 0,0 0-1 0 0,1-1 1 0 0,0 0 0 0 0,1 1 0 0 0,0-2 0 0 0,0 1 0 0 0,1-1-1 0 0,2 2-21 0 0,4 9-50 0 0,22 24-55 0 0,-16-22 398 0 0,-11-12-264 0 0,-1 0 0 0 0,0 0 1 0 0,-1 1-1 0 0,4 10-29 0 0,-7-18-2 0 0,-1 0-1 0 0,1-1 1 0 0,0 1 0 0 0,0 0-1 0 0,0-1 1 0 0,1 0-1 0 0,-1 1 1 0 0,1-1 2 0 0,13 16-108 0 0,-14-13 121 0 0,0-1 1 0 0,1 0-1 0 0,0 0 0 0 0,0 0 0 0 0,0 0 0 0 0,0 0 0 0 0,1 0 0 0 0,0-1 0 0 0,0 0 0 0 0,0 0 0 0 0,0 0 0 0 0,0 0 0 0 0,0 0 0 0 0,2 0-13 0 0,-2-1-2 0 0,-1 0 0 0 0,0 0-1 0 0,0 0 1 0 0,0 0 0 0 0,0 1-1 0 0,-1-1 1 0 0,1 1 0 0 0,-1 0 0 0 0,1 0-1 0 0,-1 0 1 0 0,0 0 0 0 0,0 0-1 0 0,0 0 1 0 0,-1 1 2 0 0,1-2 1 0 0,-1 0 0 0 0,1 0 0 0 0,-1-1 0 0 0,1 1 0 0 0,0 0 0 0 0,0-1 0 0 0,0 1 0 0 0,0-1-1 0 0,0 0 1 0 0,0 1 0 0 0,0-1 0 0 0,0 0 0 0 0,0 0 0 0 0,1 0-1 0 0,5 3 75 0 0,-7-4-71 0 0,0 1 0 0 0,0 0-1 0 0,0-1 1 0 0,0 1 0 0 0,0 0-1 0 0,0 0 1 0 0,0 0 0 0 0,-1 0-1 0 0,1 0 1 0 0,0 0 0 0 0,-1 0-1 0 0,1 0 1 0 0,0 1 0 0 0,-1-1-1 0 0,1 0 1 0 0,-1 0 0 0 0,0 0-4 0 0,0 0 2 0 0,0 0-1 0 0,1-1 1 0 0,-1 1 0 0 0,0 0 0 0 0,0-1-1 0 0,0 1 1 0 0,1 0 0 0 0,-1-1 0 0 0,0 1 0 0 0,1-1-1 0 0,-1 1 1 0 0,0 0 0 0 0,1-1 0 0 0,-1 1-1 0 0,1-1 1 0 0,-1 1 0 0 0,1-1 0 0 0,-1 0 0 0 0,1 1-1 0 0,0-1 1 0 0,-1 1 0 0 0,1-1 0 0 0,-1 0 0 0 0,1 0-1 0 0,0 1 1 0 0,-1-1 0 0 0,1 0 0 0 0,0 0-1 0 0,-1 0 1 0 0,1 1-2 0 0,1-1-3 0 0,0 0 1 0 0,0 1-1 0 0,-1-1 0 0 0,1 1 1 0 0,-1 0-1 0 0,1-1 0 0 0,0 1 1 0 0,-1 0-1 0 0,0 0 0 0 0,1 0 1 0 0,-1 0-1 0 0,1 0 0 0 0,-1 0 1 0 0,0 1-1 0 0,0-1 0 0 0,0 0 0 0 0,0 1 1 0 0,0-1-1 0 0,0 1 0 0 0,0-1 1 0 0,0 1-1 0 0,0-1 0 0 0,-1 1 1 0 0,1 0-1 0 0,-1-1 0 0 0,1 2 3 0 0,0 0-4 0 0,0-1 1 0 0,1 1-1 0 0,-1 0 0 0 0,1 0 0 0 0,-1-1 0 0 0,1 1 0 0 0,0-1 1 0 0,0 0-1 0 0,0 1 0 0 0,0-1 0 0 0,1 0 0 0 0,0 0 4 0 0,8 6 71 0 0,-10-6-69 0 0,1-1 0 0 0,-1 1 0 0 0,1-1 0 0 0,-1 0 0 0 0,1 0 0 0 0,0 0 0 0 0,0 0 0 0 0,0 0-1 0 0,0 0 1 0 0,0-1 0 0 0,0 1-2 0 0,-1-1-2 0 0,0 1 0 0 0,0-1 1 0 0,0 0-1 0 0,0 1 0 0 0,0-1 0 0 0,0 1 0 0 0,-1-1 0 0 0,1 1 0 0 0,0-1 1 0 0,0 1-1 0 0,0 0 0 0 0,-1-1 0 0 0,1 1 0 0 0,0 0 0 0 0,-1 0 0 0 0,1 0 2 0 0,0 0 4 0 0,-1 0-1 0 0,1 0 1 0 0,0 0-1 0 0,0 0 0 0 0,0 0 1 0 0,0 0-1 0 0,0-1 0 0 0,0 1 1 0 0,0 0-1 0 0,0-1 0 0 0,0 1 1 0 0,0-1-1 0 0,1 1 0 0 0,0 0-2 0 0,0 0-9 0 0,0 0 1 0 0,0 1 0 0 0,0 0 0 0 0,0 0 0 0 0,0-1 0 0 0,0 1-1 0 0,0 0 1 0 0,0 0 0 0 0,-1 1 0 0 0,1-1 0 0 0,-1 0 0 0 0,1 0 0 0 0,-1 1-1 0 0,0-1 1 0 0,0 1 0 0 0,0-1 0 0 0,0 3 7 0 0,3 5 56 0 0,22 16-168 0 0,-24-24 117 0 0,-1 0-1 0 0,1 0 1 0 0,0-1 0 0 0,0 1 0 0 0,0 0-1 0 0,0-1 1 0 0,0 1 0 0 0,0-1-1 0 0,1 1 1 0 0,-1-1 0 0 0,0 0-1 0 0,3 1-4 0 0,8 5-4 0 0,1-1 10 0 0,-13-6-3 0 0,0 1-1 0 0,0-1 1 0 0,1 1-1 0 0,-1-1 0 0 0,0 1 1 0 0,0 0-1 0 0,0 0 1 0 0,1 0-1 0 0,-1-1 1 0 0,0 1-1 0 0,0 0 1 0 0,0 0-1 0 0,-1 0 1 0 0,1 1-1 0 0,0-1 0 0 0,0 0-2 0 0,0 0 1 0 0,0 0-1 0 0,0 0 0 0 0,0 0 0 0 0,0 0 0 0 0,0 0 1 0 0,0-1-1 0 0,0 1 0 0 0,0 0 0 0 0,0-1 0 0 0,0 1 0 0 0,0 0 1 0 0,1-1-1 0 0,-1 0 0 0 0,0 1 0 0 0,0-1 0 0 0,1 0 0 0 0,0 1 0 0 0,-1-1 0 0 0,0 0-1 0 0,0 0 0 0 0,0 0 0 0 0,0 0 0 0 0,0 1 0 0 0,0-1 1 0 0,0 0-1 0 0,0 1 0 0 0,0-1 0 0 0,-1 1 0 0 0,1-1 1 0 0,0 1-1 0 0,0-1 0 0 0,0 1 0 0 0,-1 0 0 0 0,1-1 0 0 0,0 1 1 0 0,0 0-1 0 0,-1 0 0 0 0,1-1 0 0 0,-1 1 0 0 0,1 0 1 0 0,0 1-1 0 0,0 1 0 0 0,1-1-1 0 0,-1 1 0 0 0,1 0 0 0 0,0-1 0 0 0,0 1 0 0 0,0-1 0 0 0,0 1 0 0 0,0-1 0 0 0,1 0 0 0 0,-1 0 0 0 0,1 0 0 0 0,0 0 0 0 0,-1-1 0 0 0,4 2 2 0 0,11 8 81 0 0,-16-9-74 0 0,1 0 0 0 0,0-1 0 0 0,-1 1 0 0 0,1 0 0 0 0,-1 0 1 0 0,0 0-1 0 0,1 0 0 0 0,-1 0 0 0 0,0 0-7 0 0,-1-1 0 0 0,1 0-1 0 0,-1 0 1 0 0,1 1-1 0 0,-1-1 1 0 0,1 0-1 0 0,0 0 1 0 0,-1-1-1 0 0,1 1 1 0 0,0 0-1 0 0,0 0 1 0 0,-1 0 0 0 0,1 0-1 0 0,0-1 1 0 0,0 1-1 0 0,0 0 1 0 0,0-1-1 0 0,0 1 1 0 0,0 0-1 0 0,0-1 1 0 0,0 0 0 0 0,0 1-1 0 0,1-1 1 0 0,-1 0-1 0 0,0 1 1 0 0,0-1-1 0 0,0 0 1 0 0,1 0 0 0 0,2 1-2 0 0,-1 0 0 0 0,1 1 1 0 0,-1-1-1 0 0,0 1 0 0 0,0-1 1 0 0,0 1-1 0 0,0 0 0 0 0,0 0 1 0 0,0 1-1 0 0,-1-1 0 0 0,1 0 1 0 0,-1 1-1 0 0,1 0 0 0 0,-1-1 0 0 0,0 1 1 0 0,1 2 1 0 0,26 24-77 0 0,17 15 202 0 0,-12-22 110 0 0,-32-21-237 0 0,-1 1 1 0 0,1-1-1 0 0,-1 1 1 0 0,1-1-1 0 0,-1 1 1 0 0,0 0-1 0 0,1-1 1 0 0,-1 1-1 0 0,0 0 1 0 0,0 0-1 0 0,0 2 2 0 0,0-1 4 0 0,1-1-1 0 0,-1 1 1 0 0,1-1-1 0 0,-1 1 0 0 0,1-1 1 0 0,0 0-1 0 0,0 1 1 0 0,1 0-4 0 0,30 27 37 0 0,-19-24-65 0 0,-13-6 31 0 0,0 1 1 0 0,0-1 0 0 0,1 0 0 0 0,-1 1-1 0 0,0-1 1 0 0,0 1 0 0 0,1-1 0 0 0,-1 1 0 0 0,0 0-1 0 0,0-1 1 0 0,0 1 0 0 0,0 0 0 0 0,0 0 0 0 0,0 0-1 0 0,0 0 1 0 0,0 0 0 0 0,0 0-4 0 0,0 0-4 0 0,0 0 1 0 0,-1 0 0 0 0,1 0-1 0 0,0 0 1 0 0,0-1-1 0 0,0 1 1 0 0,0 0-1 0 0,1-1 1 0 0,-1 1 0 0 0,0-1-1 0 0,0 1 1 0 0,0-1-1 0 0,0 1 1 0 0,1-1-1 0 0,-1 0 1 0 0,0 0 0 0 0,0 0-1 0 0,1 0 1 0 0,-1 0-1 0 0,0 0 1 0 0,1 0 3 0 0,0 0-3 0 0,-1 0 1 0 0,0 0-1 0 0,0 0 1 0 0,0 0-1 0 0,1 1 1 0 0,-1-1-1 0 0,0 0 1 0 0,0 0-1 0 0,0 1 1 0 0,1-1 0 0 0,-1 1-1 0 0,0-1 1 0 0,0 1-1 0 0,0-1 1 0 0,0 1 2 0 0,16 10-30 0 0,5 5 178 0 0,-19-13-148 0 0,1 0-1 0 0,0-1 1 0 0,0 1-1 0 0,-1-1 1 0 0,1 0-1 0 0,1 0 1 0 0,-1-1-1 0 0,0 1 1 0 0,0-1-1 0 0,1 0 1 0 0,21 9-112 0 0,0-2 135 0 0,-23-7-20 0 0,0-1 1 0 0,0 1-1 0 0,1 0 0 0 0,-1-1 0 0 0,0 2 0 0 0,-1-1 0 0 0,1 0 1 0 0,0 1-1 0 0,0-1 0 0 0,0 1 0 0 0,-1 0 0 0 0,2 1-3 0 0,-2-2-1 0 0,-1 0-1 0 0,1 0 1 0 0,0 0 0 0 0,-1 1-1 0 0,1-2 1 0 0,0 1-1 0 0,0 0 1 0 0,0 0-1 0 0,0 0 1 0 0,0-1 0 0 0,0 1-1 0 0,0-1 1 0 0,0 0-1 0 0,0 0 1 0 0,0 1-1 0 0,1-1 2 0 0,20 4 131 0 0,20 11-157 0 0,-26-14-49 0 0,-13-1 77 0 0,0 0 1 0 0,-1 1 0 0 0,1-1-1 0 0,0 1 1 0 0,0-1 0 0 0,0 1-1 0 0,-1 0 1 0 0,1 1 0 0 0,0-1 0 0 0,-1 1-1 0 0,3 1-2 0 0,-4-2-7 0 0,1 1 0 0 0,-1-1 0 0 0,0 0 1 0 0,1 1-1 0 0,-1-1 0 0 0,1 0 0 0 0,-1 0 0 0 0,1-1 0 0 0,-1 1 0 0 0,1 0 0 0 0,0-1 0 0 0,-1 0 0 0 0,1 0 0 0 0,1 0 7 0 0,23 5 397 0 0,-4-2-400 0 0,-20-3-21 0 0,-1-1 0 0 0,0 1 1 0 0,1 1-1 0 0,-1-1 0 0 0,0 0 0 0 0,1 0 1 0 0,-1 1-1 0 0,0 0 0 0 0,0-1 1 0 0,1 1-1 0 0,-1 0 0 0 0,1 1 24 0 0,3 1 37 0 0,-1 0 0 0 0,1-1 0 0 0,0 1-1 0 0,0-1 1 0 0,0 0 0 0 0,3 0-37 0 0,-4-1 2 0 0,0 0 0 0 0,-1 0-1 0 0,1 1 1 0 0,-1 0 0 0 0,1 0 0 0 0,-1 0-1 0 0,0 0 1 0 0,4 3-2 0 0,-3-2-9 0 0,0 0-1 0 0,0-1 1 0 0,1 1 0 0 0,-1-1-1 0 0,1 0 1 0 0,-1 0 0 0 0,1-1-1 0 0,0 0 1 0 0,5 1 9 0 0,-4 0-9 0 0,0 0 1 0 0,0 0 0 0 0,-1 0-1 0 0,1 1 1 0 0,0 1 8 0 0,-2-2-12 0 0,0 1 0 0 0,0-1 0 0 0,0 0 1 0 0,1 0-1 0 0,-1-1 0 0 0,0 0 0 0 0,1 0 1 0 0,-1 0-1 0 0,1 0 12 0 0,-4-1 0 0 0,1 0 1 0 0,-1 1 0 0 0,0-1-1 0 0,0 1 1 0 0,0-1-1 0 0,0 1 1 0 0,0 0 0 0 0,0 0-1 0 0,0 0 1 0 0,0 0-1 0 0,1 1 0 0 0,-1-1 3 0 0,0 0 1 0 0,0 1-1 0 0,0-1 0 0 0,0 0 0 0 0,1-1 0 0 0,-1 1 1 0 0,0 0-1 0 0,1 0 0 0 0,-1-1 0 0 0,1 0 0 0 0,1 1-3 0 0,-3-1 7 0 0,1 0 0 0 0,0 0 0 0 0,-1 1 0 0 0,1-1 0 0 0,0 1-1 0 0,-1-1 1 0 0,1 1 0 0 0,-1 0 0 0 0,1-1 0 0 0,-1 1 0 0 0,1 0 0 0 0,-1 0 0 0 0,0 0-1 0 0,1 0 1 0 0,-1 0 0 0 0,0 0 0 0 0,1 2-7 0 0,0-2 0 0 0,-1 1 0 0 0,1-1 1 0 0,-1 0-1 0 0,1 1 0 0 0,0-1 0 0 0,0 0 0 0 0,-1 0 0 0 0,1 0 0 0 0,0 0 1 0 0,0 0-1 0 0,0-1 0 0 0,0 1 0 0 0,1 0 0 0 0,5 1-4 0 0,0-1 1 0 0,0 0-1 0 0,0 0 1 0 0,0-1-1 0 0,1 0 1 0 0,-1 0-1 0 0,0-1 0 0 0,0 0 1 0 0,8-2 3 0 0,-10 2-12 0 0,1 0-1 0 0,-1 0 1 0 0,1 1 0 0 0,-1 0 0 0 0,1 0-1 0 0,0 0 1 0 0,3 2 12 0 0,32-1-57 0 0,11 1 12 0 0,-4-8 74 0 0,0-2 1 0 0,39-12-30 0 0,-13 8-190 0 0,-74 12 200 0 0,0 0-1 0 0,0 0 1 0 0,0 0-1 0 0,0 0 1 0 0,0 0-1 0 0,0 0 1 0 0,0 0-1 0 0,0 0 1 0 0,0 0-1 0 0,0 1 1 0 0,0-1-1 0 0,0 0 1 0 0,0 1-1 0 0,0-1 1 0 0,0 1-1 0 0,0-1 1 0 0,0 1-1 0 0,0-1 1 0 0,-1 1-1 0 0,1-1 1 0 0,0 1-1 0 0,0 0 1 0 0,-1 0-1 0 0,1 0-9 0 0,0-1-6 0 0,-1 1 0 0 0,1 0-1 0 0,0-1 1 0 0,-1 1 0 0 0,1 0-1 0 0,0-1 1 0 0,0 1 0 0 0,0-1-1 0 0,0 1 1 0 0,-1-1 0 0 0,1 0-1 0 0,0 1 1 0 0,0-1 0 0 0,0 0-1 0 0,0 0 1 0 0,0 1 0 0 0,0-1 0 0 0,0 0-1 0 0,1 0 7 0 0,9-2-8 0 0,0 0-1 0 0,0 1 1 0 0,0 1-1 0 0,1 0 1 0 0,4 1 8 0 0,5-3-100 0 0,-6 1 42 0 0,9 7 50 0 0,-22-5 8 0 0,0 0-1 0 0,0-1 1 0 0,0 1 0 0 0,-1 0 0 0 0,1-1 0 0 0,0 1-1 0 0,0-1 1 0 0,1 0 0 0 0,-1 1 0 0 0,0-1-1 0 0,0 0 1 0 0,0 0 0 0 0,0-1 0 0 0,0 1-1 0 0,0 0 1 0 0,2-1 0 0 0,35-8 408 0 0,-9 19-661 0 0,-12-8 175 0 0,-16-1 70 0 0,-1-1 0 0 0,0 0 0 0 0,1 1 0 0 0,-1-1 0 0 0,1 0 0 0 0,-1 0 0 0 0,1 0 0 0 0,-1 0-1 0 0,1 0 1 0 0,-1 0 0 0 0,1-1 0 0 0,-1 1 0 0 0,1 0 0 0 0,-1-1 0 0 0,1 1 0 0 0,-1-1 0 0 0,0 1 0 0 0,1-1 0 0 0,-1 0 0 0 0,0 0 0 0 0,2 0 8 0 0,-2 0-17 0 0,1 0 0 0 0,0 1 0 0 0,0-1 0 0 0,0 1 1 0 0,-1 0-1 0 0,1-1 0 0 0,0 1 0 0 0,0 0 0 0 0,0 0 0 0 0,1 0 17 0 0,15-2-183 0 0,-17 2 168 0 0,1-1-1 0 0,-1 1 1 0 0,1 0-1 0 0,0-1 1 0 0,0 1-1 0 0,-1 0 1 0 0,1 0-1 0 0,0 0 1 0 0,-1 1-1 0 0,1-1 1 0 0,0 0 0 0 0,-1 1-1 0 0,1-1 1 0 0,0 1-1 0 0,-1-1 1 0 0,2 1 15 0 0,-2 0-7 0 0,1 0 0 0 0,-1-1 1 0 0,1 1-1 0 0,-1-1 1 0 0,1 0-1 0 0,-1 1 0 0 0,1-1 1 0 0,0 0-1 0 0,-1 0 1 0 0,1 0-1 0 0,-1 0 0 0 0,2 0 7 0 0,6 0 112 0 0,-8 0-113 0 0,-1 0 1 0 0,0 0-1 0 0,1 0 0 0 0,-1 0 1 0 0,1 0-1 0 0,-1 0 0 0 0,1 0 1 0 0,-1 0-1 0 0,0 0 0 0 0,1 0 1 0 0,-1 0-1 0 0,1-1 0 0 0,-1 1 1 0 0,0 0-1 0 0,1 0 1 0 0,-1 0-1 0 0,0 0 0 0 0,1-1 1 0 0,-1 1-1 0 0,0 0 0 0 0,1 0 1 0 0,-1-1-1 0 0,0 1 0 0 0,1 0 1 0 0,-1 0-9 0 0,1-1 0 0 0,-1 1-1 0 0,1 0 1 0 0,-1 0 0 0 0,1 0 0 0 0,-1 0-1 0 0,1 0 1 0 0,-1 0 0 0 0,1 0-1 0 0,-1 0 1 0 0,0 0 0 0 0,1 1-1 0 0,-1-1 1 0 0,1 0 0 0 0,-1 0-1 0 0,1 0 1 0 0,-1 0 0 0 0,1 1-1 0 0,-1-1 1 0 0,0 0 0 0 0,1 0 0 0 0,-1 1-1 0 0,0-1 1 0 0,1 0 0 0 0,-1 1-1 0 0,0-1 1 0 0,1 0 0 0 0,-1 1-1 0 0,0-1 1 0 0,1 1 0 0 0,-1-1-1 0 0,0 1 1 0 0,0-1 0 0 0,0 0 0 0 0,1 1-1 0 0,-1-1 1 0 0,0 1 0 0 0,0-1-1 0 0,0 1 1 0 0,0-1 0 0 0,0 1-1 0 0,0-1 1 0 0,0 1 0 0 0,0-1-1 0 0,0 1 1 0 0,0-1 0 0 0,0 1-1 0 0,0-1 1 0 0,0 0 0 0 0,-1 1 0 0 0,1-1-1 0 0,0 1 1 0 0,0-1 9 0 0,-10 16 11 0 0,10-14-5 0 0,-1 0 0 0 0,0-1 0 0 0,0 1 0 0 0,0 0 0 0 0,0 0 0 0 0,0-1 0 0 0,0 1 0 0 0,-1-1 0 0 0,1 1 0 0 0,0-1 0 0 0,-1 1 0 0 0,1-1 0 0 0,-1 0 0 0 0,0 1-6 0 0,1-2-2 0 0,1 0 1 0 0,-1 0 0 0 0,1 0 0 0 0,-1 1-1 0 0,1-1 1 0 0,-1 0 0 0 0,1 0 0 0 0,0 1 0 0 0,-1-1-1 0 0,1 0 1 0 0,-1 1 0 0 0,1-1 0 0 0,0 0-1 0 0,-1 1 1 0 0,1-1 0 0 0,0 1 0 0 0,0-1-1 0 0,-1 1 1 0 0,1-1 0 0 0,0 1 0 0 0,0-1 0 0 0,0 0-1 0 0,-1 1 1 0 0,1-1 0 0 0,0 1 0 0 0,0-1-1 0 0,0 1 1 0 0,0 0 1 0 0,0 0 7 0 0,0-1-1 0 0,0 1 0 0 0,0 0 1 0 0,0 0-1 0 0,-1-1 1 0 0,1 1-1 0 0,0 0 0 0 0,0 0 1 0 0,-1-1-1 0 0,1 1 0 0 0,0 0 1 0 0,-1-1-1 0 0,1 1 1 0 0,-1-1-1 0 0,1 1 0 0 0,-1 0 1 0 0,1-1-1 0 0,-1 1 1 0 0,1-1-1 0 0,-1 1-6 0 0,5-2-179 0 0,-3 1 188 0 0,0-1 0 0 0,1 1 0 0 0,-1-1 0 0 0,1 1 0 0 0,-1 0 0 0 0,0-1 0 0 0,1 1 0 0 0,-1 0 0 0 0,1 0 0 0 0,-1 0 0 0 0,1 0 1 0 0,-1 0-1 0 0,2 1-9 0 0,-1-2 2 0 0,0 1 1 0 0,1-1-1 0 0,-1 1 0 0 0,0-1 1 0 0,0 0-1 0 0,0 0 1 0 0,1 0-1 0 0,-1 0 1 0 0,0 0-1 0 0,0 0 0 0 0,0-1-2 0 0,15-7-85 0 0,43-6-37 0 0,-43 12 223 0 0,0-1-1 0 0,-1 0 1 0 0,2-2-101 0 0,5-5-152 0 0,-20 9 156 0 0,-1 1 0 0 0,1-1 0 0 0,0 1 0 0 0,0 0 0 0 0,0 0 0 0 0,0 0 0 0 0,0 0 0 0 0,0 0 0 0 0,0 1 0 0 0,0-1 0 0 0,0 1 0 0 0,1 0 0 0 0,-1 0 0 0 0,0 0 0 0 0,0 0 0 0 0,0 1 0 0 0,3 0-4 0 0,-4-1-11 0 0,0 0 1 0 0,-1 0 0 0 0,1 0-1 0 0,0 0 1 0 0,0 0-1 0 0,-1 0 1 0 0,1-1-1 0 0,0 1 1 0 0,-1-1-1 0 0,1 1 1 0 0,-1-1-1 0 0,1 0 1 0 0,-1 1-1 0 0,2-2 11 0 0,-2 1 4 0 0,1 0 0 0 0,-1 1 0 0 0,1-1 0 0 0,-1 0 0 0 0,1 1 0 0 0,0-1 0 0 0,-1 1 0 0 0,1-1 0 0 0,0 1 0 0 0,-1 0-1 0 0,1 0 1 0 0,0 0 0 0 0,-1 0 0 0 0,1 0 0 0 0,0 0 0 0 0,-1 0 0 0 0,2 1-4 0 0,3 0 8 0 0,0 0-1 0 0,0 0 1 0 0,-1-1-1 0 0,1 1 1 0 0,0-1-1 0 0,0-1 1 0 0,0 1 0 0 0,0-1-1 0 0,0 0 1 0 0,4-2-8 0 0,-3 2-22 0 0,1-1 1 0 0,-1 1 0 0 0,0 1 0 0 0,1-1-1 0 0,-1 1 1 0 0,0 1 0 0 0,1-1 21 0 0,-3 0-9 0 0,1 0 1 0 0,-1 0 0 0 0,0-1 0 0 0,0 0 0 0 0,0 0-1 0 0,0 0 1 0 0,0-1 0 0 0,5-1 8 0 0,22-6-37 0 0,-28 8 14 0 0,5 1 24 0 0,0-1 0 0 0,0-1 0 0 0,0 0 1 0 0,0 0-1 0 0,0 0 0 0 0,-1-1 0 0 0,9-4-1 0 0,-13 4-19 0 0,1 1 0 0 0,0 0 0 0 0,0 0 0 0 0,0 1 0 0 0,0 0 0 0 0,3-1 19 0 0,-3 1 21 0 0,0 0 0 0 0,0-1 1 0 0,1 1-1 0 0,-1-1 0 0 0,3-2-21 0 0,2-1 15 0 0,1 1-1 0 0,0 0 1 0 0,-1 1-1 0 0,1 0 1 0 0,0 1-1 0 0,0 0 1 0 0,1 1-1 0 0,-1 0 1 0 0,10 1-15 0 0,-17 0 18 0 0,0-1 0 0 0,-1 0 0 0 0,1 0 0 0 0,0 0-1 0 0,-1-1 1 0 0,1 1 0 0 0,-1-1 0 0 0,0 0 0 0 0,1 0 0 0 0,1-1-18 0 0,-1 0-33 0 0,1 1 0 0 0,-1-1-1 0 0,1 1 1 0 0,0 0 0 0 0,0 0 0 0 0,2 0 33 0 0,12-3-55 0 0,1-1-1 0 0,0 0 1 0 0,-1-2 0 0 0,6-4 55 0 0,12 2 359 0 0,-31 9-408 0 0,0 0-1 0 0,0-1 1 0 0,-1 1 0 0 0,1-1 0 0 0,4-2 49 0 0,107-48-778 0 0,-110 49 732 0 0,-1-1-1 0 0,1 0 1 0 0,-1-1-1 0 0,5-4 47 0 0,24-16-40 0 0,-14 9 15 0 0,-19 14 15 0 0,0 0 0 0 0,0 0 1 0 0,0 0-1 0 0,1 0 0 0 0,-1 1 0 0 0,1-1 0 0 0,-1 1 0 0 0,1-1 0 0 0,0 1 0 0 0,-1 0 0 0 0,2 0 10 0 0,30-21-182 0 0,-22 17 182 0 0,-1-2 0 0 0,1 1 0 0 0,-1-2 0 0 0,5-4 0 0 0,3-2 19 0 0,-14 11-9 0 0,-1 1 0 0 0,0-2 0 0 0,1 1 0 0 0,-2 0-1 0 0,1-1 1 0 0,0 0 0 0 0,-1 0 0 0 0,1 0 0 0 0,1-3-10 0 0,-2 2-3 0 0,1 1 1 0 0,0-1 0 0 0,0 1-1 0 0,1 0 1 0 0,-1 0 0 0 0,1 1-1 0 0,0-1 1 0 0,0 1 0 0 0,3-1 2 0 0,30-25 175 0 0,-1-2-100 0 0,-25 22 21 0 0,-1 0-1 0 0,-1-1 1 0 0,8-8-96 0 0,11-11-14 0 0,-21 22-87 0 0,0-1 0 0 0,-1 1-1 0 0,6-9 102 0 0,17-11 240 0 0,-14 13-117 0 0,26-31-213 0 0,-24 24-221 0 0,20-17 311 0 0,-15 9 61 0 0,-21 26-52 0 0,0-1-1 0 0,0 1 0 0 0,0 0 1 0 0,1 0-1 0 0,-1 0 0 0 0,1 1 1 0 0,-1-1-1 0 0,1 0 0 0 0,0 1 0 0 0,0 0 1 0 0,1 0-1 0 0,0-1-8 0 0,1 0 18 0 0,-1 0 0 0 0,1 0 1 0 0,-1 0-1 0 0,0 0 0 0 0,0-1 0 0 0,0 0 1 0 0,-1 0-1 0 0,1 0 0 0 0,-1 0 0 0 0,0 0 0 0 0,0-1 1 0 0,0 1-1 0 0,0-1-18 0 0,22-30 196 0 0,71-72-268 0 0,-88 99 92 0 0,0-1 0 0 0,-1-1 0 0 0,-1 0 0 0 0,4-6-20 0 0,-4 6 21 0 0,0 0 1 0 0,1 1-1 0 0,0 0 1 0 0,5-5-22 0 0,21-22 163 0 0,10-16-163 0 0,-24 28-24 0 0,78-93 460 0 0,-85 102-361 0 0,1 0 0 0 0,12-10-75 0 0,3-3 91 0 0,-6 1-160 0 0,-1-1 0 0 0,-1-1 0 0 0,12-25 69 0 0,-5 9 38 0 0,9-8-38 0 0,13-24-72 0 0,-9 12 170 0 0,-11 17-89 0 0,-2-1 0 0 0,15-41-9 0 0,-39 84 2 0 0,11-27 3 0 0,-2 0 0 0 0,-1-1 0 0 0,3-20-5 0 0,16-106 1 0 0,-25 132 65 0 0,6-26-7 0 0,6-11-59 0 0,9-45-3 0 0,-13 32 222 0 0,-2-6-219 0 0,-9 53-35 0 0,-1 0 0 0 0,-1 1 1 0 0,-1-1-1 0 0,-3-8 35 0 0,2 20 7 0 0,1-1 0 0 0,2 1 1 0 0,0-13-8 0 0,2-16 11 0 0,-3-9 9 0 0,2 21 13 0 0,-3-1-1 0 0,-1 0 0 0 0,-4-22-32 0 0,-14-81 32 0 0,15 96-37 0 0,2 30 19 0 0,-1-1 0 0 0,0 1 0 0 0,-1 0-1 0 0,0 0 1 0 0,-1 1 0 0 0,-1 0 0 0 0,0-1-14 0 0,-22-48-48 0 0,11-11 131 0 0,17 69-94 0 0,0-1 0 0 0,0 0 1 0 0,0 1-1 0 0,1-1 0 0 0,0 0 0 0 0,0-1 11 0 0,0 3 3 0 0,0-1 0 0 0,-1 1 0 0 0,1-1 0 0 0,0 0 0 0 0,-1 1 0 0 0,0-1 0 0 0,0 1 0 0 0,0-1 0 0 0,0 1 0 0 0,-1 0 0 0 0,1-1-3 0 0,-7-7 46 0 0,6 8-32 0 0,-1 0-1 0 0,1-1 1 0 0,0 1 0 0 0,0-1 0 0 0,1 1 0 0 0,-1-1 0 0 0,1 0 0 0 0,0 0 0 0 0,-1-2-14 0 0,-5-20-23 0 0,-2 0 1 0 0,0 1-1 0 0,-13-25 23 0 0,12 28-28 0 0,-1 0 52 0 0,0 1 1 0 0,-2 1-1 0 0,-12-16-24 0 0,16 26 54 0 0,-1 0-1 0 0,0 0 1 0 0,0 1 0 0 0,-5-2-54 0 0,-6-6 51 0 0,-47-41-113 0 0,54 47 81 0 0,2 0 0 0 0,-1-1 0 0 0,0-2-19 0 0,-31-28 11 0 0,1 15 55 0 0,10 8-5 0 0,5-2-157 0 0,0-1 0 0 0,1-2 96 0 0,-45-35-26 0 0,61 50 38 0 0,-1 0 13 0 0,0 0 1 0 0,-1 1 0 0 0,0 0-1 0 0,-1 1 1 0 0,1 0 0 0 0,-6 0-26 0 0,11 3-7 0 0,0 0 0 0 0,0 0 1 0 0,1-1-1 0 0,-1 0 0 0 0,1 0 0 0 0,0 0 1 0 0,1-1-1 0 0,-3-3 7 0 0,1 2-12 0 0,0 0 1 0 0,0 0-1 0 0,-1 1 0 0 0,0 0 1 0 0,-7-3 11 0 0,-38-19-27 0 0,2-2-1 0 0,-5-6 28 0 0,1 1-361 0 0,41 26 500 0 0,-1 1 0 0 0,-15-5-139 0 0,21 9-4 0 0,-1 0 0 0 0,1-1 0 0 0,0 0 0 0 0,0-1 0 0 0,0 0 0 0 0,1 0 0 0 0,-4-4 4 0 0,-110-92-145 0 0,70 60 133 0 0,33 27 7 0 0,0-1-1 0 0,-3-5 6 0 0,18 16 3 0 0,0 1 0 0 0,0 0-1 0 0,0 0 1 0 0,0 0 0 0 0,0 1-1 0 0,-1 0 1 0 0,1 0 0 0 0,-1 0-1 0 0,0 1 1 0 0,0 0 0 0 0,-1 0-3 0 0,1-1-6 0 0,-1 0 0 0 0,1-1 0 0 0,0 0 0 0 0,0 0 1 0 0,0 0-1 0 0,1-1 0 0 0,0 1 0 0 0,0-1 0 0 0,0-1 1 0 0,-2-2 5 0 0,-1 0 11 0 0,0 0 0 0 0,0 0 0 0 0,0 1 0 0 0,-5-3-11 0 0,-26-17-35 0 0,-27-16-115 0 0,3 2 238 0 0,54 35-82 0 0,0 0 0 0 0,0-1-1 0 0,0 0 1 0 0,1 0 0 0 0,0-1 0 0 0,-6-8-6 0 0,-21-20-115 0 0,-2 11 113 0 0,31 22 4 0 0,0-1-1 0 0,0 0 0 0 0,0 0 0 0 0,1-1 0 0 0,-1 1 1 0 0,1-1-1 0 0,0 0 0 0 0,1-1 0 0 0,-2 0-1 0 0,-2-4 7 0 0,-1 0-1 0 0,0 0 0 0 0,-1 1 0 0 0,0 0 1 0 0,0 1-1 0 0,-1 0 0 0 0,-11-5-6 0 0,-30-26-69 0 0,-15-8-171 0 0,41 26 265 0 0,2-1 0 0 0,-5-7-25 0 0,-23-21 18 0 0,49 47-5 0 0,-1 1 0 0 0,1 0 0 0 0,-1 0 0 0 0,0 0-1 0 0,0 0 1 0 0,0 0 0 0 0,0 1 0 0 0,0 0 0 0 0,0 0 0 0 0,-3-1-13 0 0,-28-10 90 0 0,21 5-82 0 0,-1 1 1 0 0,1 0-1 0 0,-1 2 0 0 0,0-1 1 0 0,-8 0-9 0 0,-82-11 51 0 0,64 11-54 0 0,11 3-4 0 0,1 2 1 0 0,0 0-1 0 0,-1 2 0 0 0,-28 5 7 0 0,10-1-85 0 0,-103 19 30 0 0,84-12 76 0 0,-36 1-21 0 0,0 0 20 0 0,1 5 1 0 0,-68 22-21 0 0,66-16-75 0 0,-18 10 44 0 0,-89 38 31 0 0,89-28 2 0 0,-153 45-61 0 0,188-61 335 0 0,-47 7-276 0 0,100-25-77 0 0,133-65-110 0 0,14-16 187 0 0,-78 49-17 0 0,7-3-14 0 0,2 2-1 0 0,20-6 32 0 0,32-15 23 0 0,-58 24-23 0 0,264-140-373 0 0,-197 100 390 0 0,-104 59-12 0 0,-1 0 1 0 0,1 0-1 0 0,-1 0 0 0 0,1-1 0 0 0,-1 1 1 0 0,1 0-1 0 0,-1 0 0 0 0,0-1 0 0 0,1 1 1 0 0,-1 0-1 0 0,1-1 0 0 0,-1 1 1 0 0,0-1-1 0 0,1 1 0 0 0,-1 0 0 0 0,0-1 1 0 0,1 1-1 0 0,-1-1 0 0 0,0 1 1 0 0,0-1-1 0 0,1 1 0 0 0,-1-1 0 0 0,0 1 1 0 0,0-1-1 0 0,0 1 0 0 0,0-1 1 0 0,0 1-6 0 0,-13-2 102 0 0,-30 10 83 0 0,37-7-130 0 0,-150 28 63 0 0,134-26-107 0 0,1-1 0 0 0,0-2 0 0 0,-1 1 1 0 0,-19-4-12 0 0,-37 1 20 0 0,13 4 6 0 0,-101 2-64 0 0,-9-7 38 0 0,153 2-25 0 0,0 1 0 0 0,0 2 0 0 0,-1 0 0 0 0,1 1 0 0 0,-5 3 25 0 0,21-5 80 0 0,13-3 34 0 0,34-11-99 0 0,-16 3 49 0 0,0 1 0 0 0,1 1 0 0 0,0 1 0 0 0,0 2 0 0 0,19-2-64 0 0,27-6 95 0 0,-28 5-182 0 0,-1 1 0 0 0,2 3 0 0 0,-1 1 0 0 0,0 3 0 0 0,1 1 0 0 0,-1 2 0 0 0,0 2 0 0 0,16 5 87 0 0,-34-1-102 0 0,-23-7 91 0 0,1-1 0 0 0,-1 1 0 0 0,0-1 1 0 0,1 0-1 0 0,0 0 0 0 0,-1 0 0 0 0,1-1 0 0 0,0 1 0 0 0,-1-1 1 0 0,1 0-1 0 0,0 0 0 0 0,-1 0 0 0 0,1 0 0 0 0,1-1 11 0 0,-2-1-57 0 0,-9 0 13 0 0,-22 0-2 0 0,-21-2 61 0 0,-120-19-76 0 0,39 6 100 0 0,101 14 132 0 0,-26 0-171 0 0,33 3-10 0 0,1-1-1 0 0,-1-1 1 0 0,1-1-1 0 0,-1-1 11 0 0,-9 1-37 0 0,23 3 145 0 0,22-4 106 0 0,205-49 317 0 0,-167 41-578 0 0,1 2 1 0 0,0 3-1 0 0,1 2 0 0 0,35 2 47 0 0,-67 3-28 0 0,-5 0-54 0 0,1 0 0 0 0,0 2 1 0 0,0 0-1 0 0,-1 0 0 0 0,1 2 1 0 0,4 2 81 0 0,4 8-383 0 0,-23-12 309 0 0,0 0 1 0 0,0 0 0 0 0,0 0 0 0 0,0-1 0 0 0,0 1 0 0 0,0-1 0 0 0,0 0 0 0 0,0 0 0 0 0,1 0 0 0 0,-1 0-1 0 0,0-1 1 0 0,2 1 73 0 0,-50-25-744 0 0,34 21 665 0 0,-1 0 0 0 0,1 1-1 0 0,-1 1 1 0 0,0 0 0 0 0,0 0-1 0 0,1 1 1 0 0,-1 1 0 0 0,0 0 0 0 0,0 1-1 0 0,-6 1 80 0 0,-26 8-317 0 0,1 1-1 0 0,-8 5 318 0 0,3-1 133 0 0,24-11-49 0 0,24-4-79 0 0,0-1-1 0 0,-1 0 1 0 0,1 0 0 0 0,0 0-1 0 0,-1 1 1 0 0,1-1-1 0 0,0 0 1 0 0,-1 0 0 0 0,1 0-1 0 0,-1 0 1 0 0,1 0-1 0 0,0 0 1 0 0,-1 0 0 0 0,1 0-1 0 0,0 0 1 0 0,-1 0-1 0 0,1 0 1 0 0,-1 0 0 0 0,1 0-1 0 0,0 0 1 0 0,-1 0-1 0 0,1 0 1 0 0,0 0 0 0 0,-1 0-1 0 0,1-1 1 0 0,0 1-1 0 0,-1 0 1 0 0,1 0 0 0 0,0 0-1 0 0,-1-1 1 0 0,1 1-1 0 0,0 0 1 0 0,0 0-1 0 0,-1-1 1 0 0,1 1 0 0 0,0 0-5 0 0,27-5 52 0 0,43-26 241 0 0,2 3 0 0 0,6 1-293 0 0,-39 14 79 0 0,65-18 36 0 0,20 0-115 0 0,-79 20 35 0 0,20-3-8 0 0,-31 8 6 0 0,-1-3 0 0 0,0 0 0 0 0,30-13-33 0 0,-40 15-59 0 0,-19 6 39 0 0,0 0 1 0 0,0 0-1 0 0,0 0 0 0 0,0-1 1 0 0,-1 1-1 0 0,1-1 0 0 0,0 0 1 0 0,-1 0-1 0 0,3-2 20 0 0,-6 4 3 0 0,0 0-1 0 0,0-1 1 0 0,0 1-1 0 0,0 0 1 0 0,0-1 0 0 0,0 1-1 0 0,0 0 1 0 0,0-1-1 0 0,0 1 1 0 0,0 0-1 0 0,0-1 1 0 0,0 1-1 0 0,0 0 1 0 0,-1 0 0 0 0,1-1-1 0 0,0 1 1 0 0,0 0-1 0 0,0-1 1 0 0,0 1-1 0 0,-1 0 1 0 0,1 0-1 0 0,0-1 1 0 0,0 1 0 0 0,0 0-1 0 0,-1 0 1 0 0,1 0-1 0 0,0-1 1 0 0,0 1-1 0 0,-1 0 1 0 0,1 0-1 0 0,0 0 1 0 0,-1 0 0 0 0,1 0-1 0 0,0-1 1 0 0,0 1-1 0 0,-1 0 1 0 0,1 0-1 0 0,0 0 1 0 0,-1 0-1 0 0,1 0 1 0 0,0 0 0 0 0,-1 0-1 0 0,1 0 1 0 0,-1 0-3 0 0,-17-4 165 0 0,14 5-163 0 0,0-1 0 0 0,0 1 1 0 0,0 0-1 0 0,0 0 0 0 0,0 0 0 0 0,0 0 1 0 0,-1 2-3 0 0,-19 4 41 0 0,-4-1-112 0 0,1 1 1 0 0,0 2-1 0 0,0 0 0 0 0,-25 14 71 0 0,1 0 77 0 0,18-9-222 0 0,-30 19 145 0 0,63-33-4 0 0,-1 0-1 0 0,1 0 0 0 0,0 0 1 0 0,-1 0-1 0 0,1 0 0 0 0,0 0 1 0 0,0 1-1 0 0,-1-1 0 0 0,1 0 1 0 0,0 0-1 0 0,0 0 0 0 0,-1 0 1 0 0,1 0-1 0 0,0 1 0 0 0,0-1 1 0 0,-1 0-1 0 0,1 0 0 0 0,0 0 1 0 0,0 1-1 0 0,0-1 0 0 0,0 0 1 0 0,-1 0-1 0 0,1 1 1 0 0,0-1-1 0 0,0 0 0 0 0,0 0 1 0 0,0 1-1 0 0,0-1 0 0 0,0 0 1 0 0,0 1-1 0 0,0-1 0 0 0,0 0 1 0 0,0 0-1 0 0,-1 1 0 0 0,2-1 1 0 0,-1 0-1 0 0,0 1 5 0 0,11 0-178 0 0,18-4-67 0 0,137-44 623 0 0,-84 21-9 0 0,36-3-369 0 0,8 6 196 0 0,-111 18-164 0 0,-14 4-24 0 0,1 0-1 0 0,-1 1 1 0 0,0-1-1 0 0,1 1 1 0 0,-1-1 0 0 0,1 1-1 0 0,-1 0 1 0 0,1-1-1 0 0,-1 1 1 0 0,0 0-1 0 0,1 0 1 0 0,0 0-8 0 0,-12 3 55 0 0,0 0-1 0 0,1 0 1 0 0,0 1 0 0 0,-1 0-1 0 0,1 1-54 0 0,-36 15 89 0 0,-17 4-89 0 0,19-7 41 0 0,-29 15-41 0 0,-55 29 8 0 0,-45 12-8 0 0,63-30 128 0 0,3 5 0 0 0,-95 58-128 0 0,70-15-300 0 0,114-79 193 0 0,1 0 38 0 0,16-12 67 0 0,0 0 0 0 0,0 0-1 0 0,-1 0 1 0 0,1 0 0 0 0,0 0 0 0 0,0 1-1 0 0,0-1 1 0 0,0 0 0 0 0,0 0 0 0 0,-1 0-1 0 0,1 0 1 0 0,0 0 0 0 0,0 0 0 0 0,0 0-1 0 0,0 0 1 0 0,-1 0 0 0 0,1 0 0 0 0,0 0-1 0 0,0 0 1 0 0,0 0 0 0 0,-1 0 0 0 0,1 0-1 0 0,0 0 1 0 0,0 0 0 0 0,0 0 0 0 0,0 0-1 0 0,-1 0 1 0 0,1 0 0 0 0,0 0 0 0 0,0 0-1 0 0,0-1 1 0 0,0 1 0 0 0,-1 0 0 0 0,1 0-1 0 0,0 0 1 0 0,0 0 0 0 0,0 0 0 0 0,0 0-1 0 0,0-1 1 0 0,0 1 0 0 0,0 0 0 0 0,-1 0-1 0 0,1 0 1 0 0,0 0 0 0 0,0 0-1 0 0,0-1 1 0 0,0 1 0 0 0,0 0 0 0 0,0 0-1 0 0,0 0 1 0 0,0 0 0 0 0,0-1 0 0 0,0 1-1 0 0,0 0 1 0 0,0 0 0 0 0,0 0 0 0 0,0-1-1 0 0,0 1 1 0 0,0 0 0 0 0,0 0 2 0 0,1-6-61 0 0,-1-1 0 0 0,1 1 0 0 0,1 0 0 0 0,-1 0 0 0 0,1 0 0 0 0,0 1 0 0 0,3-6 61 0 0,-2 6-14 0 0,-1 1 0 0 0,-1 0 1 0 0,1 0-1 0 0,0-1 1 0 0,-1 1-1 0 0,0-1 0 0 0,0 1 1 0 0,-1-1-1 0 0,1 0 0 0 0,-1 1 1 0 0,0-1-1 0 0,0 0 0 0 0,0 1 1 0 0,-1-1-1 0 0,0 0 0 0 0,0 0 14 0 0,1 4 8 0 0,-1 0-1 0 0,0 0 0 0 0,1 1 0 0 0,-1-1 0 0 0,1 1 1 0 0,-1-1-1 0 0,0 0 0 0 0,0 1 0 0 0,1-1 0 0 0,-1 1 1 0 0,0 0-1 0 0,0-1 0 0 0,0 1 0 0 0,1-1 0 0 0,-1 1 1 0 0,0 0-1 0 0,0 0 0 0 0,0 0 0 0 0,0-1 0 0 0,0 1 1 0 0,0 0-1 0 0,0 0 0 0 0,1 0 0 0 0,-1 0 0 0 0,0 1 1 0 0,0-1-1 0 0,0 0 0 0 0,0 0 0 0 0,0 0 0 0 0,0 1 1 0 0,1-1-1 0 0,-1 0 0 0 0,0 1 0 0 0,0 0-7 0 0,-34 14 34 0 0,-3 8 29 0 0,1 2 0 0 0,2 2 0 0 0,0 1 0 0 0,-1 5-63 0 0,1-3 30 0 0,-64 57 107 0 0,3-2 251 0 0,-8-2-388 0 0,51-43 180 0 0,1 1 0 0 0,2 3 0 0 0,-2 6-180 0 0,50-48 13 0 0,1-1-1 0 0,0 1 1 0 0,0-1-1 0 0,0 1 1 0 0,0-1-1 0 0,0 1 1 0 0,0 0-1 0 0,0-1 1 0 0,1 1-1 0 0,-1 0 1 0 0,1 0-1 0 0,-1 0-12 0 0,1-2 0 0 0,0 0 0 0 0,0 1 0 0 0,0-1 0 0 0,0 0 0 0 0,0 0 0 0 0,0 0 0 0 0,0 0 0 0 0,0 1 0 0 0,0-1 0 0 0,0 0 0 0 0,0 0 0 0 0,0 0 0 0 0,0 0 0 0 0,0 0 0 0 0,0 1 0 0 0,0-1 0 0 0,0 0 0 0 0,0 0 0 0 0,0 0 0 0 0,0 0 0 0 0,1 0 0 0 0,-1 1 0 0 0,0-1 0 0 0,0 0 0 0 0,0 0 0 0 0,0 0 0 0 0,0 0 0 0 0,0 0-1 0 0,1 0 1 0 0,-1 0 0 0 0,0 0 0 0 0,0 0 0 0 0,0 1 0 0 0,0-1 0 0 0,0 0 0 0 0,1 0 0 0 0,-1 0 0 0 0,0 0 0 0 0,0 0 0 0 0,0 0 0 0 0,13-6-83 0 0,103-84-204 0 0,-82 61 222 0 0,-1-1 1 0 0,-2-2 0 0 0,-1-1-1 0 0,21-31 65 0 0,-14 13-28 0 0,5-11 28 0 0,-20 26 23 0 0,2 2 0 0 0,1 1-1 0 0,25-25-22 0 0,-43 51 214 0 0,-18 18-89 0 0,-32 34-178 0 0,-1 7 129 0 0,3 2 1 0 0,-13 25-77 0 0,-2 4 55 0 0,-4 11-261 0 0,15-21 285 0 0,31-50-72 0 0,13-22-13 0 0,1 0-1 0 0,-1 1 1 0 0,0-1-1 0 0,1 0 1 0 0,-1 0 0 0 0,1 1-1 0 0,-1-1 1 0 0,1 0 0 0 0,0 1-1 0 0,0-1 1 0 0,-1 0 0 0 0,1 1-1 0 0,0-1 1 0 0,0 1 0 0 0,0-1-1 0 0,1 1 7 0 0,0-3-17 0 0,0 0 0 0 0,1 0 0 0 0,-1-1 0 0 0,0 1 0 0 0,1 0 0 0 0,-1-1 0 0 0,0 1 0 0 0,0 0 0 0 0,0-1 0 0 0,-1 1 0 0 0,1-1 0 0 0,0 0 17 0 0,13-24-66 0 0,0-1-1 0 0,-2-1 0 0 0,-2 0 1 0 0,4-13 66 0 0,-9 20-4 0 0,0 1-1 0 0,-1-1 1 0 0,-1 0 0 0 0,-1 0 0 0 0,0-1 0 0 0,-2 1 0 0 0,-1 0 0 0 0,0-1 0 0 0,-2 1-1 0 0,0 0 1 0 0,-5-12 4 0 0,-5-15 216 0 0,-16-33-216 0 0,26 75 15 0 0,1 0 0 0 0,0-1-1 0 0,0 1 1 0 0,1 0 0 0 0,-1-1-1 0 0,1 1 1 0 0,1-1 0 0 0,-1 1-1 0 0,1-1 1 0 0,1 1 0 0 0,-1-1-1 0 0,1 1 1 0 0,0 0 0 0 0,0-1-1 0 0,2-4-14 0 0,-1 2-7 0 0,-1 1-1 0 0,-1-1 1 0 0,1 1-1 0 0,-1-1 1 0 0,-1 0-1 0 0,0 1 0 0 0,0-1 1 0 0,-1 1-1 0 0,0 0 1 0 0,-2-6 7 0 0,-5-35 57 0 0,4 18-44 0 0,-7-29-13 0 0,6 35 23 0 0,1-1 1 0 0,1 0 0 0 0,1-1-24 0 0,0-1 26 0 0,1 21-16 0 0,1 1 0 0 0,0-1-1 0 0,1 1 1 0 0,0-1 0 0 0,0 1 0 0 0,0-1-1 0 0,2-5-9 0 0,-2 11 6 0 0,0-1 0 0 0,1 1 0 0 0,-1-1 0 0 0,0 0 0 0 0,0 1 0 0 0,0-1 0 0 0,0 1 0 0 0,0-1 0 0 0,-1 1 0 0 0,1-1 0 0 0,0 1 0 0 0,-1-1 0 0 0,1 1 0 0 0,-1-1 0 0 0,1 1 0 0 0,-1 0 0 0 0,0-1 0 0 0,1 1 0 0 0,-2-1-6 0 0,2 1 3 0 0,-1 1 1 0 0,1-1-1 0 0,0 1 1 0 0,0 0-1 0 0,-1-1 1 0 0,1 1-1 0 0,0-1 1 0 0,0 1-1 0 0,0-1 1 0 0,0 1-1 0 0,0-1 1 0 0,-1 1-1 0 0,1-1 1 0 0,0 0-1 0 0,0 1 1 0 0,0-1-1 0 0,1 1 1 0 0,-1-1-1 0 0,0 1 1 0 0,0-1-1 0 0,0 1 1 0 0,0-1-1 0 0,0 1 1 0 0,1-1-1 0 0,-1 1 1 0 0,0-1-1 0 0,0 1 1 0 0,1 0-1 0 0,-1-1 1 0 0,0 1-1 0 0,0-1 1 0 0,1 1-1 0 0,-1 0 1 0 0,1-1-4 0 0,17-13 113 0 0,-7 7-269 0 0,2-5 199 0 0,0-1-1 0 0,9-11-42 0 0,-8 3 50 0 0,-6 11 77 0 0,-6 33-22 0 0,-1-6-70 0 0,0 0 1 0 0,0-1 0 0 0,2 1 0 0 0,0-1 0 0 0,1 2-36 0 0,-2-9-1 0 0,1 0 0 0 0,1 0 0 0 0,-1-1-1 0 0,1 1 1 0 0,1-1 0 0 0,-1 0 0 0 0,1 0 0 0 0,1-1 0 0 0,5 7 1 0 0,29 39-59 0 0,-32-41 87 0 0,1 0-1 0 0,0 0 1 0 0,1-1 0 0 0,9 8-28 0 0,-18-17-32 0 0,1-1 0 0 0,-1 0 0 0 0,0 1 0 0 0,0-1 0 0 0,1 0 0 0 0,-1 1 0 0 0,0-1 0 0 0,0 1 0 0 0,-1 0 0 0 0,1-1 0 0 0,0 1 0 0 0,-1 0 0 0 0,1-1 0 0 0,-1 1 0 0 0,1 0 0 0 0,-1 0 0 0 0,0 0 0 0 0,1-1 0 0 0,-1 1-1 0 0,0 0 1 0 0,0 0 0 0 0,-1 0 0 0 0,1 0 0 0 0,0 0 32 0 0,-1 8-70 0 0,2 1-243 0 0,-1-8 315 0 0,0 0 0 0 0,0 0 0 0 0,0 0 0 0 0,0-1 0 0 0,1 1 1 0 0,-1 0-1 0 0,1 0 0 0 0,0 0 0 0 0,0 0 0 0 0,0-1 0 0 0,0 1 0 0 0,1-1 0 0 0,-1 1 1 0 0,1 0-1 0 0,-1-1 0 0 0,1 0 0 0 0,0 0 0 0 0,0 1 0 0 0,0-1 0 0 0,0 0 0 0 0,1 0-2 0 0,11 16 18 0 0,-13-17-32 0 0,0 0 0 0 0,1 0 0 0 0,-1 0 0 0 0,0 0-1 0 0,0 0 1 0 0,1-1 0 0 0,-1 1 0 0 0,0-1-1 0 0,1 1 1 0 0,-1-1 0 0 0,0 1 0 0 0,1-1 0 0 0,-1 0-1 0 0,1 1 1 0 0,-1-1 0 0 0,1 0 0 0 0,-1 0-1 0 0,1 0 1 0 0,-1 0 0 0 0,2-1 14 0 0,34-2 4 0 0,18-14 138 0 0,-17 8-116 0 0,-31 6-48 0 0,1 1 0 0 0,-1 0 0 0 0,1 0 0 0 0,4 0 22 0 0,10 0 4 0 0,-1-2 0 0 0,10-3-4 0 0,-13 2 1 0 0,-1 1 1 0 0,1 1-1 0 0,0 1 1 0 0,7 0-2 0 0,-10 1 13 0 0,1 0 1 0 0,0-1 0 0 0,10-4-14 0 0,-11 3 3 0 0,1 0 1 0 0,0 1 0 0 0,10 0-4 0 0,13 0-3 0 0,0-2 0 0 0,-1-1 0 0 0,11-5 3 0 0,-1 1 62 0 0,30 0-62 0 0,3-2 257 0 0,-47 6-177 0 0,22-1-80 0 0,40 1 5 0 0,-28 0 78 0 0,61 4-83 0 0,-79 7 74 0 0,19 0-93 0 0,-25-1 79 0 0,-35-3-70 0 0,-1-1 0 0 0,1 0 0 0 0,0 0 0 0 0,0-1-1 0 0,3 0 12 0 0,28-3 40 0 0,-25 3-60 0 0,-1-1 1 0 0,1-1-1 0 0,10-2 19 0 0,14-11-123 0 0,-13 11 172 0 0,-26 4-57 0 0,0 0 1 0 0,1 0-1 0 0,-1 0 0 0 0,1 0 0 0 0,-1 0 0 0 0,1 0 0 0 0,-1 0 0 0 0,0 0 1 0 0,1 0-1 0 0,-1 0 0 0 0,1 0 0 0 0,-1 0 0 0 0,0 0 0 0 0,1-1 1 0 0,-1 1-1 0 0,1 0 0 0 0,-1 0 0 0 0,0 0 0 0 0,1 0 0 0 0,-1-1 1 0 0,0 1-1 0 0,1 0 0 0 0,-1 0 0 0 0,0-1 0 0 0,0 1 0 0 0,1 0 1 0 0,-1-1-1 0 0,0 1 0 0 0,0 0 0 0 0,1-1 0 0 0,-1 1 0 0 0,0 0 1 0 0,0-1-1 0 0,0 1 0 0 0,1-1 0 0 0,-1 1 0 0 0,0 0 0 0 0,0-1 1 0 0,0 1-1 0 0,0-1 0 0 0,0 1 0 0 0,0 0 0 0 0,0-1 0 0 0,0 1 1 0 0,0-1-1 0 0,0 1 0 0 0,0 0 0 0 0,0-1 0 0 0,0 1 0 0 0,-1-1 8 0 0,1 0-153 0 0,1 0-58 0 0,3-1 210 0 0,-7 3-1 0 0,3-1-1 0 0,0 0 1 0 0,0 0-1 0 0,0 0 1 0 0,0 0-1 0 0,0 0 0 0 0,0 0 1 0 0,0 0-1 0 0,0 0 0 0 0,0 0 1 0 0,0 0-1 0 0,0 0 1 0 0,0 0-1 0 0,0 0 0 0 0,0-1 1 0 0,0 1-1 0 0,0 0 1 0 0,0 0-1 0 0,0 0 0 0 0,0 0 1 0 0,0 0-1 0 0,0 0 0 0 0,0 0 1 0 0,0 0-1 0 0,0 0 1 0 0,0 0-1 0 0,0 0 0 0 0,0 0 1 0 0,0 0-1 0 0,0 0 1 0 0,0 0-1 0 0,0 0 0 0 0,0 0 1 0 0,0-1-1 0 0,0 1 1 0 0,0 0-1 0 0,0 0 0 0 0,-1 0 1 0 0,1 0-1 0 0,0 0 0 0 0,0 0 1 0 0,0 0-1 0 0,0 0 1 0 0,0 0-1 0 0,0 0 0 0 0,0 0 1 0 0,0 0-1 0 0,0 0 1 0 0,0 0-1 0 0,0 0 0 0 0,0 0 1 0 0,0 0-1 0 0,0 0 1 0 0,-1 0-1 0 0,1 0 0 0 0,0 0 1 0 0,0 0-1 0 0,0 0 0 0 0,0 0 1 0 0,0 0-1 0 0,0 0 1 0 0,0 1 2 0 0,-4 7-422 0 0,5-11 413 0 0,2-6-345 0 0,18-42 348 0 0,0 0 307 0 0,-17 38-349 0 0,1 0 0 0 0,1 0 0 0 0,0 1 0 0 0,4-6 48 0 0,6-9 33 0 0,-10 17 29 0 0,0-1-1 0 0,0 1 1 0 0,6-7-62 0 0,-8 11-16 0 0,-1 0 1 0 0,1 0-1 0 0,-2 0 1 0 0,1 0-1 0 0,-1 0 1 0 0,0-1-1 0 0,0 1 1 0 0,-1-1-1 0 0,1-2 16 0 0,3-12 150 0 0,-2 7-198 0 0,-1 0 0 0 0,0 0 0 0 0,-1 0 1 0 0,-1 0-1 0 0,0-12 48 0 0,-1 1 106 0 0,0 13-85 0 0,1 11-22 0 0,-1-1 0 0 0,1 1 0 0 0,0 0-1 0 0,0 0 1 0 0,0 0 0 0 0,0 0 0 0 0,0-1-1 0 0,0 1 1 0 0,0 0 0 0 0,1 0 0 0 0,-1 0-1 0 0,0 0 1 0 0,1-1 1 0 0,2-9 1 0 0,0 0 0 0 0,-1 0 0 0 0,0 0-1 0 0,0-2 0 0 0,-1 3-6 0 0,0-1-1 0 0,1 1 1 0 0,1 0-1 0 0,2-6 7 0 0,-5 15 1 0 0,0 0-1 0 0,1 0 0 0 0,-1 0 0 0 0,0 0 1 0 0,0 0-1 0 0,0 0 0 0 0,0 0 0 0 0,0 0 1 0 0,0 0-1 0 0,0 0 0 0 0,0-1 0 0 0,0 1 1 0 0,0 0-1 0 0,-1 0 0 0 0,1 0 0 0 0,0 1 10 0 0,0 0 1 0 0,0 0-1 0 0,0 0 1 0 0,0-1-1 0 0,0 1 1 0 0,-1 0-1 0 0,1 0 1 0 0,0 0-1 0 0,0-1 1 0 0,0 1-1 0 0,0 0 1 0 0,0 0-1 0 0,0 0 0 0 0,0-1 1 0 0,0 1-1 0 0,0 0 1 0 0,0 0-1 0 0,0-1 1 0 0,0 1-1 0 0,0 0 1 0 0,0 0-1 0 0,0 0 1 0 0,1-1-1 0 0,-1 1 1 0 0,0 0-1 0 0,0 0 1 0 0,0 0-1 0 0,0 0 0 0 0,0-1 1 0 0,0 1-1 0 0,0 0 1 0 0,1 0-1 0 0,-1 0 1 0 0,0 0-1 0 0,0-1 1 0 0,0 1-1 0 0,0 0 1 0 0,1 0-1 0 0,-1 0 1 0 0,0 0-1 0 0,0 0 1 0 0,0 0-1 0 0,1 0-10 0 0,2-8 54 0 0,0 0 1 0 0,0 0-1 0 0,0-1 1 0 0,0-4-55 0 0,-1 4 83 0 0,1 3-55 0 0,-2 0 1 0 0,1 0-1 0 0,-1 0 0 0 0,0 0 0 0 0,0-1 0 0 0,0 1 0 0 0,-1 0 0 0 0,0-1 1 0 0,-1 1-1 0 0,1-1-28 0 0,0 7 10 0 0,-1 0 0 0 0,1 0 0 0 0,0-1 0 0 0,0 1 0 0 0,0 0 0 0 0,0 0 0 0 0,-1 0 0 0 0,1-1 0 0 0,0 1 1 0 0,0 0-1 0 0,0 0 0 0 0,-1 0 0 0 0,1 0 0 0 0,0 0 0 0 0,0-1 0 0 0,0 1 0 0 0,-1 0 0 0 0,1 0 0 0 0,0 0 0 0 0,0 0 0 0 0,-1 0 1 0 0,1 0-1 0 0,0 0 0 0 0,-1 0 0 0 0,1 0 0 0 0,0 0 0 0 0,0 0 0 0 0,-1 0 0 0 0,1 0 0 0 0,0 0 0 0 0,0 0-10 0 0,-1 0 8 0 0,1 0 0 0 0,0 0 0 0 0,-1 1-1 0 0,1-1 1 0 0,0 0 0 0 0,0 0 0 0 0,-1 0-1 0 0,1 0 1 0 0,0 0 0 0 0,-1 0 0 0 0,1-1-1 0 0,0 1 1 0 0,0 0 0 0 0,-1 0 0 0 0,1 0-1 0 0,0 0 1 0 0,-1 0 0 0 0,1 0 0 0 0,0 0-1 0 0,0-1 1 0 0,-1 1 0 0 0,1 0 0 0 0,0 0-1 0 0,0 0 1 0 0,0 0 0 0 0,-1-1 0 0 0,1 1-1 0 0,0 0 1 0 0,0 0 0 0 0,0-1-1 0 0,-1 1 1 0 0,1 0 0 0 0,0 0 0 0 0,0-1-1 0 0,0 1 1 0 0,0 0 0 0 0,0-1 0 0 0,0 1-1 0 0,0 0 1 0 0,0 0 0 0 0,0-1 0 0 0,0 1-1 0 0,0 0 1 0 0,0-1-8 0 0,-2 6-133 0 0,1-13 47 0 0,1 7 142 0 0,4-5-84 0 0,-3 2-104 0 0,-2 4 144 0 0,0 0-1 0 0,0 0 0 0 0,0 0 0 0 0,0 0 1 0 0,1 0-1 0 0,-1 0 0 0 0,0 0 0 0 0,0 0 0 0 0,0 0 1 0 0,0 1-1 0 0,0-1 0 0 0,0 0 0 0 0,1 0 0 0 0,-1 1 1 0 0,0-1-1 0 0,0 1 0 0 0,0-1 0 0 0,1 1 1 0 0,-1-1-1 0 0,0 1 0 0 0,1-1 0 0 0,-1 1 0 0 0,0 0-11 0 0,0-1-19 0 0,-2 4 26 0 0,0-1 1 0 0,0 0-1 0 0,0 1 0 0 0,0 0 1 0 0,0 0-1 0 0,1 0 0 0 0,-1 0 0 0 0,1 0 1 0 0,0 0-1 0 0,0 2-7 0 0,0-2-2 0 0,-13 30 48 0 0,2 0 0 0 0,-5 19-46 0 0,8-14 12 0 0,2 0 0 0 0,1 0 0 0 0,2 0 0 0 0,2 1 0 0 0,2 36-12 0 0,-2-72-26 0 0,6-13-286 0 0,-1 5 288 0 0,-1 0-1 0 0,1 0 1 0 0,-1 0-1 0 0,0-1 1 0 0,0 1-1 0 0,0 0 1 0 0,0-1 24 0 0,4-20 21 0 0,13-36-138 0 0,4-37 117 0 0,-1 5-71 0 0,-8 45 74 0 0,-6 22 50 0 0,0 1 0 0 0,-1-1 1 0 0,-2 0-1 0 0,-1 0 0 0 0,-1-2-53 0 0,-1 28 14 0 0,-1-1 0 0 0,0 0 0 0 0,0 1 0 0 0,0-1-1 0 0,0 0 1 0 0,0 0 0 0 0,0 1 0 0 0,0-1 0 0 0,0 0 0 0 0,0 1-1 0 0,-1-1 1 0 0,1 0 0 0 0,0 1 0 0 0,0-1 0 0 0,0 0 0 0 0,-1 1 0 0 0,1-1-1 0 0,0 0 1 0 0,-1 1 0 0 0,1-1 0 0 0,-1 1 0 0 0,1-1 0 0 0,-1 1 0 0 0,1-1-1 0 0,-1 1 1 0 0,1-1 0 0 0,-1 1 0 0 0,1-1-14 0 0,-1 1 6 0 0,0 0 0 0 0,0 1 1 0 0,0-1-1 0 0,0 0 0 0 0,0 0 0 0 0,0 0 1 0 0,1 1-1 0 0,-1-1 0 0 0,0 0 0 0 0,0 1 0 0 0,0-1 1 0 0,1 0-1 0 0,-1 1 0 0 0,0-1 0 0 0,0 1 1 0 0,1-1-1 0 0,-1 1 0 0 0,1 0 0 0 0,-1-1-6 0 0,-3 4 6 0 0,0 1 0 0 0,0-1-1 0 0,0 0 1 0 0,1 1-1 0 0,0 0 1 0 0,0 0 0 0 0,-1 1-6 0 0,-1 8 56 0 0,0 2 0 0 0,1-1 0 0 0,0 0 0 0 0,0 14-56 0 0,0-8-11 0 0,0-1 0 0 0,-5 14 11 0 0,-47 149-208 0 0,47-142 97 0 0,6-24-8 0 0,-1 0 0 0 0,-1-1 0 0 0,-1 1 119 0 0,20-61-737 0 0,6-35 737 0 0,-4 11 53 0 0,12-23-53 0 0,1 27 89 0 0,-19 44 14 0 0,-1 1 1 0 0,-1-1 0 0 0,-1-2-104 0 0,-6 19 77 0 0,3-9 6 0 0,-5 12-74 0 0,1 0-1 0 0,0 0 1 0 0,1-1 0 0 0,-1 1 0 0 0,0 0 0 0 0,0 0-1 0 0,0 0 1 0 0,0 0 0 0 0,0 0 0 0 0,0-1 0 0 0,0 1 0 0 0,0 0-1 0 0,0 0 1 0 0,0 0 0 0 0,0 0 0 0 0,0 0 0 0 0,0 0 0 0 0,0-1-1 0 0,1 1 1 0 0,-1 0 0 0 0,0 0 0 0 0,0 0 0 0 0,0 0 0 0 0,0 0-1 0 0,0 0 1 0 0,0 0 0 0 0,1 0 0 0 0,-1 0 0 0 0,0-1 0 0 0,0 1-1 0 0,0 0 1 0 0,0 0 0 0 0,0 0 0 0 0,1 0 0 0 0,-1 0 0 0 0,0 0-1 0 0,0 0 1 0 0,0 0 0 0 0,0 0 0 0 0,1 0 0 0 0,-1 0 0 0 0,0 0-1 0 0,0 0 1 0 0,0 0 0 0 0,0 0 0 0 0,0 1 0 0 0,1-1 0 0 0,-1 0-1 0 0,0 0 1 0 0,0 0 0 0 0,0 0 0 0 0,0 0-9 0 0,0 7 84 0 0,1-4-56 0 0,0-1-26 0 0,-1-1-1 0 0,0 0 1 0 0,0 1-1 0 0,1-1 1 0 0,-1 0-1 0 0,0 0 1 0 0,1 0-1 0 0,-1 1 1 0 0,1-1-1 0 0,0 0 1 0 0,-1 0-1 0 0,1 0 1 0 0,0 0-1 0 0,0 0 1 0 0,0 0-1 0 0,0 0 0 0 0,-1 0 1 0 0,1-1-1 0 0,0 1 1 0 0,1 0-1 0 0,-1 0 1 0 0,0-1-1 0 0,0 1 1 0 0,0-1-1 0 0,1 1-1 0 0,0-1 3 0 0,1-1 0 0 0,0 1-1 0 0,-1-1 1 0 0,1 1-1 0 0,0-1 1 0 0,-1 0 0 0 0,1 0-1 0 0,-1 0 1 0 0,1 0 0 0 0,-1-1-1 0 0,2 0-2 0 0,-2 0 1 0 0,1 1 1 0 0,0-1-1 0 0,-1 1 0 0 0,1 0 0 0 0,0 0 1 0 0,0 0-1 0 0,-1 0 0 0 0,1 0 0 0 0,0 1 1 0 0,0-1-1 0 0,3 1-1 0 0,15 0-6 0 0,1 0 0 0 0,0 2 1 0 0,-1 1-1 0 0,1 1 0 0 0,-1 0 0 0 0,18 7 6 0 0,131 42 146 0 0,-44-7-250 0 0,-109-41-71 0 0,1-1 1 0 0,13 1 174 0 0,1 1-508 0 0,-31-6 493 0 0,-1 0-1 0 0,1 0 1 0 0,-1 0-1 0 0,0 0 1 0 0,1 1-1 0 0,-1-1 0 0 0,0 0 1 0 0,1 0-1 0 0,-1 0 1 0 0,0 1-1 0 0,1-1 0 0 0,-1 0 1 0 0,0 0-1 0 0,1 1 1 0 0,-1-1-1 0 0,0 0 1 0 0,0 1-1 0 0,1-1 0 0 0,-1 0 1 0 0,0 1-1 0 0,0-1 1 0 0,0 0-1 0 0,0 1 1 0 0,1-1-1 0 0,-1 0 0 0 0,0 1 1 0 0,0-1-1 0 0,0 1 1 0 0,0-1-1 0 0,0 0 0 0 0,0 1 17 0 0,0-1-9 0 0,0 0 1 0 0,0 0-1 0 0,0 1 1 0 0,0-1 0 0 0,0 0-1 0 0,0 0 1 0 0,0 0-1 0 0,0 0 1 0 0,0 1 0 0 0,0-1-1 0 0,-1 0 1 0 0,1 0 0 0 0,0 0-1 0 0,0 0 1 0 0,0 0-1 0 0,0 0 1 0 0,0 1 0 0 0,0-1-1 0 0,-1 0 1 0 0,1 0-1 0 0,0 0 1 0 0,0 0 0 0 0,0 0-1 0 0,0 0 1 0 0,0 0 0 0 0,-1 0-1 0 0,1 0 1 0 0,0 0-1 0 0,0 0 1 0 0,0 1 0 0 0,0-1-1 0 0,-1 0 1 0 0,1 0-1 0 0,0 0 1 0 0,0 0 0 0 0,0 0-1 0 0,0 0 1 0 0,-1-1 0 0 0,1 1-1 0 0,0 0 1 0 0,0 0-1 0 0,0 0 1 0 0,0 0 0 0 0,0 0-1 0 0,-1 0 1 0 0,1 0-1 0 0,0 0 1 0 0,0 0 0 0 0,0 0-1 0 0,0 0 1 0 0,0-1 0 0 0,-1 1-1 0 0,1 0 1 0 0,0 0-1 0 0,0 0 1 0 0,0 0 0 0 0,0 0-1 0 0,0 0 1 0 0,0-1-1 0 0,0 1 1 0 0,0 0 0 0 0,0 0-1 0 0,0 0 1 0 0,0 0 0 0 0,-1-1 7 0 0,-3-2-176 0 0,-2 0 0 0 0,1 0 0 0 0,0 0 1 0 0,-1 0-1 0 0,1 1 0 0 0,-1-1 1 0 0,0 2-1 0 0,0-1 0 0 0,0 1 0 0 0,0-1 1 0 0,-3 1 175 0 0,1 0-85 0 0,0-1 0 0 0,-1 0 0 0 0,1-1 0 0 0,0 0 0 0 0,-4-2 85 0 0,-36-28-32 0 0,40 27 42 0 0,0 0 0 0 0,0 0 0 0 0,-1 0 0 0 0,1 1 0 0 0,-1 1 0 0 0,0-1 0 0 0,-1 1 0 0 0,-4 0-10 0 0,3-1 18 0 0,0 0 0 0 0,1 0 0 0 0,-1-1 0 0 0,1-1 0 0 0,0 0 1 0 0,1 0-1 0 0,0 0 0 0 0,-1-3-18 0 0,8 9 39 0 0,-27-40 488 0 0,24 43-166 0 0,1-1-13 0 0,6-6-19 0 0,-1 6-283 0 0,1-1 0 0 0,0 1-1 0 0,-1-1 1 0 0,1 0 0 0 0,-1 1-1 0 0,1-1 1 0 0,0 0-1 0 0,-1 0 1 0 0,1 0 0 0 0,0 0-1 0 0,-1 0 1 0 0,2-1-46 0 0,14 2 211 0 0,31 5 14 0 0,-28-4-49 0 0,0 1 0 0 0,0 0-1 0 0,0 2 1 0 0,-1 0-1 0 0,11 5-175 0 0,71 22 167 0 0,-86-27-156 0 0,-1-2 0 0 0,1 0 0 0 0,-1 0 0 0 0,8-1-11 0 0,-3 1 26 0 0,0 0 0 0 0,14 4-26 0 0,-22-4 4 0 0,-1 1 0 0 0,0 0 0 0 0,0 0 1 0 0,0 1-1 0 0,-1 0 0 0 0,1 1 0 0 0,-1 0-4 0 0,-2-2-11 0 0,0 0-1 0 0,0-1 1 0 0,1 1-1 0 0,-1-2 1 0 0,1 1-1 0 0,0-1 1 0 0,4 1 11 0 0,28 9-136 0 0,59 24-481 0 0,-97-35 610 0 0,0 0-1 0 0,-1 0 1 0 0,1 1 0 0 0,0-1 0 0 0,0 0 0 0 0,-1 1 0 0 0,1-1 0 0 0,-1 1-1 0 0,1-1 1 0 0,-1 1 7 0 0,1 0-8 0 0,-1 0 0 0 0,0-1 0 0 0,0 0 0 0 0,1 1 0 0 0,-1-1 0 0 0,1 0 0 0 0,0 0 0 0 0,-1 0 0 0 0,1 0 0 0 0,1 1 8 0 0,-1-1-11 0 0,0 0 0 0 0,0 0 0 0 0,1 0 0 0 0,-1 0-1 0 0,0-1 1 0 0,0 1 0 0 0,1-1 0 0 0,-1 1 0 0 0,0-1 0 0 0,1 0 0 0 0,-1 0 0 0 0,0 0 0 0 0,1 0 0 0 0,-1 0 0 0 0,0 0 0 0 0,1-1 0 0 0,-1 1 0 0 0,2-2 11 0 0,5 1-7 0 0,0 0 1 0 0,0 0-1 0 0,0 1 0 0 0,0 0 1 0 0,0 1-1 0 0,0 0 0 0 0,0 0 1 0 0,0 1-1 0 0,5 2 7 0 0,3-1-57 0 0,-14-2 51 0 0,-2-1 8 0 0,-1 0 0 0 0,1 0-1 0 0,-1 0 1 0 0,1 0-1 0 0,-1 0 1 0 0,1 0 0 0 0,-1 1-1 0 0,1-1 1 0 0,-1 0 0 0 0,1 0-1 0 0,-1 0 1 0 0,1 1-1 0 0,-1-1 1 0 0,1 0 0 0 0,-1 0-1 0 0,0 1 1 0 0,1-1 0 0 0,-1 0-1 0 0,1 1 1 0 0,-1-1-1 0 0,0 1 1 0 0,0-1 0 0 0,1 0-1 0 0,-1 1 1 0 0,0-1 0 0 0,0 1-1 0 0,1-1 1 0 0,-1 1-1 0 0,0-1 1 0 0,0 1 0 0 0,0-1-1 0 0,0 1-1 0 0,0-1-1 0 0,0 0 0 0 0,0 0 0 0 0,0-1 0 0 0,0 1 0 0 0,0 0 1 0 0,0 0-1 0 0,0 0 0 0 0,0 0 0 0 0,0 0 0 0 0,0 0 0 0 0,0 0 0 0 0,0-1 0 0 0,0 1 0 0 0,0 0 0 0 0,0 0 0 0 0,0 0 0 0 0,0 0 0 0 0,0 0 0 0 0,0 0 0 0 0,0 0 0 0 0,0-1 0 0 0,0 1 0 0 0,0 0 0 0 0,0 0 0 0 0,0 0 0 0 0,0 0 0 0 0,0 0 0 0 0,0 0 0 0 0,0 0 1 0 0,0-1-1 0 0,0 1 0 0 0,1 0 0 0 0,-1 0 0 0 0,0 0 0 0 0,0 0 0 0 0,0 0 0 0 0,0 0 0 0 0,0 0 0 0 0,0 0 0 0 0,0 0 0 0 0,0 0 0 0 0,0 0 0 0 0,1 0 0 0 0,-1 0 0 0 0,0 0 0 0 0,0-1 0 0 0,0 1 0 0 0,0 0 0 0 0,0 0 1 0 0,9 2-160 0 0,4 6 194 0 0,-10-6 32 0 0,-3-2-56 0 0,1 1 0 0 0,-1-1-1 0 0,0 0 1 0 0,1 0-1 0 0,-1 0 1 0 0,0 0-1 0 0,0 1 1 0 0,1-1-1 0 0,-1 0 1 0 0,0 0-1 0 0,0 1 1 0 0,0-1-1 0 0,1 0 1 0 0,-1 0-1 0 0,0 1 1 0 0,0-1-1 0 0,0 0 1 0 0,0 0-1 0 0,0 1 1 0 0,0-1-1 0 0,0 0 1 0 0,1 1-1 0 0,-1-1 1 0 0,0 0-1 0 0,0 0 1 0 0,0 1-1 0 0,0-1 1 0 0,0 0-1 0 0,0 1 1 0 0,0-1-1 0 0,0 0 1 0 0,0 1-1 0 0,-1-1 1 0 0,1 0-1 0 0,0 1 1 0 0,0-1-1 0 0,0 0 1 0 0,0 0-1 0 0,0 1 1 0 0,0-1-1 0 0,-1 0 1 0 0,1 0-1 0 0,0 1 1 0 0,0-1-1 0 0,0 0 1 0 0,-1 0-1 0 0,1 0 1 0 0,0 1-1 0 0,0-1 1 0 0,-1 0-1 0 0,1 0 1 0 0,0 0-1 0 0,-1 0 1 0 0,1 1 0 0 0,0-1-1 0 0,0 0 1 0 0,-1 0-1 0 0,1 0 1 0 0,0 0-1 0 0,-1 0 1 0 0,1 0-1 0 0,0 0-9 0 0,-5 5 16 0 0,1 0 0 0 0,0 0 0 0 0,0 0 0 0 0,0 1 0 0 0,1-1 0 0 0,0 1 0 0 0,0 0 0 0 0,0 0-16 0 0,-5 10 21 0 0,-29 49 33 0 0,-24 44 52 0 0,45-78-120 0 0,-44 94-146 0 0,59-122 150 0 0,-5 9 2 0 0,1 1 0 0 0,0 0-1 0 0,1 0 1 0 0,0 0 0 0 0,1 1 0 0 0,0-1 0 0 0,1 7 8 0 0,40-88-2127 0 0,78-189 1780 0 0,-100 231 775 0 0,-14 24-144 0 0,-2 3-4 0 0,-7 17 123 0 0,-39 64 105 0 0,24-44-307 0 0,2 1 1 0 0,-7 19-202 0 0,16-25-56 0 0,0 1 0 0 0,3 1 1 0 0,0-1-1 0 0,3 1 0 0 0,0 0 0 0 0,3 1 0 0 0,1 12 56 0 0,-2-37-496 0 0,5-21-465 0 0,0 5 918 0 0,-1 1 0 0 0,0-1 0 0 0,0 0 1 0 0,0 0-1 0 0,0 0 0 0 0,-1 0 0 0 0,1 0 1 0 0,-1 0-1 0 0,-1-1 43 0 0,-3-52 134 0 0,2 42-77 0 0,-2-5 33 0 0,-2-1-1 0 0,0 0 1 0 0,-1 1-1 0 0,-1 0 1 0 0,0 1-1 0 0,-12-19-89 0 0,10 20 95 0 0,-16-32 249 0 0,-2 1 1 0 0,-22-28-345 0 0,46 73 30 0 0,0 0 1 0 0,1 0-1 0 0,-2 0 1 0 0,1 1-1 0 0,0-1 1 0 0,-1 1-1 0 0,0 0 1 0 0,0 0-1 0 0,0 1 1 0 0,0-1-1 0 0,-1 1 1 0 0,0 0-1 0 0,1 1 0 0 0,-1-1 1 0 0,0 1-1 0 0,0 0 1 0 0,0 1-1 0 0,0 0 1 0 0,-1 0-1 0 0,1 0 1 0 0,0 0-1 0 0,0 1 1 0 0,-1 0-1 0 0,1 1 1 0 0,0-1-1 0 0,-1 1 1 0 0,1 0-1 0 0,0 1 1 0 0,0-1-1 0 0,0 1 1 0 0,0 1-1 0 0,0-1 1 0 0,1 1-1 0 0,-1 0 1 0 0,1 0-1 0 0,-1 0 1 0 0,1 1-1 0 0,-1 1-30 0 0,-15 13 35 0 0,0 1 0 0 0,1 1-1 0 0,2 1 1 0 0,0 0-1 0 0,1 1 1 0 0,1 1-1 0 0,1 1 1 0 0,1 0-1 0 0,0 4-34 0 0,5-9 32 0 0,2 0-1 0 0,0 0 1 0 0,1 1-1 0 0,1 0 1 0 0,0 1-32 0 0,3-11 3 0 0,1 1 0 0 0,0-1 0 0 0,0 0 1 0 0,1 1-1 0 0,0-1 0 0 0,1 0 0 0 0,0 1 0 0 0,1-1 0 0 0,0 0 1 0 0,3 7-4 0 0,-4-13-49 0 0,1 0 1 0 0,-1 0 0 0 0,1 0-1 0 0,0 0 1 0 0,1-1-1 0 0,-1 1 1 0 0,1-1 0 0 0,-1 1-1 0 0,1-1 1 0 0,0 0 0 0 0,1 0 48 0 0,-3-2-17 0 0,0 0 0 0 0,0 0 1 0 0,0-1-1 0 0,0 1 0 0 0,1 0 0 0 0,-1 0 1 0 0,0-1-1 0 0,0 1 0 0 0,1-1 1 0 0,-1 0-1 0 0,1 1 0 0 0,-1-1 0 0 0,0 0 1 0 0,1 0-1 0 0,-1 0 0 0 0,1 1 1 0 0,-1-2-1 0 0,0 1 0 0 0,1 0 0 0 0,-1 0 1 0 0,1 0-1 0 0,-1-1 0 0 0,0 1 0 0 0,1-1 1 0 0,-1 1-1 0 0,0-1 0 0 0,1 1 1 0 0,-1-1-1 0 0,0 0 0 0 0,0 1 0 0 0,0-1 1 0 0,1-1 16 0 0,4-3-19 0 0,-1 0 0 0 0,0 0 0 0 0,0 0 0 0 0,-1-1 0 0 0,1 0 0 0 0,-1 0 0 0 0,0 0 0 0 0,-1 0 0 0 0,0 0 0 0 0,0-1 0 0 0,1-4 19 0 0,4-13-109 0 0,-1 0-1 0 0,2-17 110 0 0,-3 10-23 0 0,1-4 72 0 0,-3-2 1 0 0,0 1-1 0 0,-3 0 0 0 0,-1-1 1 0 0,-2 1-1 0 0,-1-5-49 0 0,3 35 30 0 0,-1 0 1 0 0,0 0-1 0 0,0-1 1 0 0,0 1-1 0 0,-1 0 1 0 0,0 0-1 0 0,0 0 1 0 0,0 1-1 0 0,-1-1 1 0 0,-2-4-31 0 0,3 8 13 0 0,0 0 1 0 0,1 0-1 0 0,-1 0 1 0 0,0 0-1 0 0,0 1 1 0 0,0-1-1 0 0,0 1 1 0 0,0-1-1 0 0,0 1 1 0 0,-1 0-1 0 0,1 0 1 0 0,0 0-1 0 0,-1 0 1 0 0,1 0-1 0 0,-1 0 1 0 0,1 1-1 0 0,-1-1 1 0 0,1 1-1 0 0,-1 0 1 0 0,1 0-1 0 0,-1 0 1 0 0,1 0-1 0 0,-1 0 1 0 0,1 0-1 0 0,-1 1 1 0 0,1-1-1 0 0,-3 1-13 0 0,-1 1 32 0 0,0 0-1 0 0,1 0 1 0 0,-1 0-1 0 0,0 1 1 0 0,1 0-1 0 0,-1 0 0 0 0,1 1 1 0 0,0-1-1 0 0,0 1 1 0 0,0 0-1 0 0,0 0 0 0 0,1 1 1 0 0,-1 0-32 0 0,-11 14 27 0 0,0 1-1 0 0,-8 16-26 0 0,5-9-49 0 0,-11 16 34 0 0,1 1 1 0 0,-2 10 14 0 0,22-37 38 0 0,1 0 0 0 0,1 0 0 0 0,1 1 1 0 0,0 0-1 0 0,1 0 0 0 0,1 0 0 0 0,-2 18-38 0 0,5-31-9 0 0,1-1 0 0 0,0 0-1 0 0,0 1 1 0 0,0-1-1 0 0,1 0 1 0 0,0 1 0 0 0,-1-1-1 0 0,1 0 1 0 0,1 0 0 0 0,-1 1-1 0 0,1-1 1 0 0,-1 0 0 0 0,1 0-1 0 0,0-1 1 0 0,1 1-1 0 0,-1 0 10 0 0,0-2-25 0 0,0 0 0 0 0,0 0-1 0 0,0-1 1 0 0,-1 1-1 0 0,2-1 1 0 0,-1 1 0 0 0,0-1-1 0 0,0 0 1 0 0,0 0-1 0 0,1 0 1 0 0,-1 0-1 0 0,0 0 1 0 0,1-1 0 0 0,-1 1-1 0 0,1-1 1 0 0,-1 1-1 0 0,1-1 1 0 0,-1 0 0 0 0,1 0-1 0 0,-1 0 1 0 0,1 0-1 0 0,-1 0 1 0 0,1-1-1 0 0,-1 1 1 0 0,0-1 0 0 0,1 0-1 0 0,-1 0 1 0 0,0 0-1 0 0,1 0 26 0 0,10-4-45 0 0,-1-1-1 0 0,0-1 1 0 0,0 0-1 0 0,-1 0 1 0 0,0-1-1 0 0,0-1 0 0 0,-1 0 1 0 0,0 0-1 0 0,0-1 1 0 0,2-4 45 0 0,22-28-102 0 0,-2-1 0 0 0,0-3 102 0 0,-11 14 62 0 0,12-16 137 0 0,2-10-199 0 0,-27 43 8 0 0,0 0 1 0 0,-1 0-1 0 0,-1-1 1 0 0,0 0-1 0 0,-1 0 0 0 0,0-7-8 0 0,-5 12 165 0 0,-8 11-6 0 0,-12 14 98 0 0,15-10-200 0 0,-19 13-27 0 0,2 2 1 0 0,0 0 0 0 0,1 1-1 0 0,1 1 1 0 0,1 1 0 0 0,-8 14-31 0 0,5-7 16 0 0,6-10 9 0 0,2 1-1 0 0,0 1 1 0 0,1 0 0 0 0,1 1-1 0 0,1 0 1 0 0,-4 13-25 0 0,13-29-75 0 0,-2 4 1 0 0,1 0 0 0 0,0 1 1 0 0,1-1-1 0 0,-1 4 74 0 0,3-11 7 0 0,-1-1 0 0 0,1 1 1 0 0,0-1-1 0 0,0 0 0 0 0,0 1 0 0 0,0-1 0 0 0,1 1 1 0 0,-1-1-1 0 0,1 1 0 0 0,-1-1 0 0 0,1 0 0 0 0,0 0 1 0 0,0 1-1 0 0,0-1 0 0 0,0 0 0 0 0,0 0 0 0 0,1 0 1 0 0,-1 0-1 0 0,1 0 0 0 0,-1 0 0 0 0,2 1-7 0 0,-1-2-34 0 0,0 0-1 0 0,0 0 0 0 0,0 0 1 0 0,0 0-1 0 0,0 0 0 0 0,0-1 1 0 0,0 1-1 0 0,0-1 0 0 0,0 0 1 0 0,0 1-1 0 0,0-1 1 0 0,0 0-1 0 0,0 0 0 0 0,0 0 1 0 0,0 0-1 0 0,2-1 35 0 0,30-7-446 0 0,-21 2 415 0 0,0 1-1 0 0,-1-2 1 0 0,1 0 0 0 0,-2 0 0 0 0,1-1-1 0 0,-1 0 1 0 0,0-1 0 0 0,-1 0-1 0 0,0-1 1 0 0,0 0 0 0 0,3-6 31 0 0,14-20-153 0 0,-2-1 1 0 0,18-34 152 0 0,-37 60 25 0 0,3-7-5 0 0,0 0 1 0 0,-1-1-1 0 0,-1 0 1 0 0,-1 0-1 0 0,0-1 1 0 0,-2 0-1 0 0,0 0 1 0 0,0-9-21 0 0,-4 26 17 0 0,1 0 0 0 0,-1 1 0 0 0,0-1 0 0 0,0 0 0 0 0,0 0 1 0 0,0 1-1 0 0,0-1 0 0 0,-1 0 0 0 0,1 1 0 0 0,-1-1 0 0 0,0 0 0 0 0,0 1 1 0 0,0-1-1 0 0,0 1 0 0 0,0 0 0 0 0,0-1 0 0 0,-1 0-17 0 0,1 2 16 0 0,-1 0 1 0 0,1 0-1 0 0,-1-1 1 0 0,0 1-1 0 0,1 0 1 0 0,-1 0-1 0 0,0 1 0 0 0,1-1 1 0 0,-1 0-1 0 0,0 1 1 0 0,0-1-1 0 0,0 1 0 0 0,1-1 1 0 0,-1 1-1 0 0,0 0 1 0 0,0 0-1 0 0,0 0 0 0 0,0 0 1 0 0,0 0-1 0 0,0 0 1 0 0,0 0-1 0 0,0 1 0 0 0,1-1 1 0 0,-1 1-1 0 0,0-1-16 0 0,-13 4 50 0 0,1 1-1 0 0,0 0 0 0 0,0 1 1 0 0,0 0-1 0 0,1 1 0 0 0,0 1 1 0 0,-3 3-50 0 0,-27 19 203 0 0,-17 18-203 0 0,16-12 7 0 0,-190 137 191 0 0,216-163-299 0 0,25-16-275 0 0,26-21 85 0 0,-19 15 288 0 0,0-1 1 0 0,-1 0-1 0 0,-1 0 1 0 0,0-1-1 0 0,-1-1 1 0 0,2-4 2 0 0,11-20 109 0 0,19-40-109 0 0,-24 42 6 0 0,-3-1 0 0 0,0-1 0 0 0,-3 0 0 0 0,0-6-6 0 0,-12 42 9 0 0,0 0 0 0 0,-1-1 0 0 0,1 1 0 0 0,-1-1 0 0 0,0 1 0 0 0,0-1 0 0 0,0 1 0 0 0,-1-1 0 0 0,1 1 0 0 0,-1-1-9 0 0,1 3 5 0 0,0 0 1 0 0,-1 1-1 0 0,1-1 0 0 0,0 0 0 0 0,-1 0 1 0 0,1 1-1 0 0,-1-1 0 0 0,1 0 1 0 0,-1 0-1 0 0,1 1 0 0 0,-1-1 0 0 0,0 1 1 0 0,1-1-1 0 0,-1 0 0 0 0,1 1 0 0 0,-1-1 1 0 0,0 1-1 0 0,0 0 0 0 0,1-1 0 0 0,-1 1 1 0 0,0-1-1 0 0,0 1 0 0 0,0 0 0 0 0,1 0 1 0 0,-1 0-1 0 0,0-1 0 0 0,0 1 0 0 0,0 0 1 0 0,0 0-1 0 0,0 0 0 0 0,1 0 0 0 0,-1 0 1 0 0,0 0-1 0 0,0 1 0 0 0,0-1 0 0 0,0 0 1 0 0,0 0-1 0 0,1 1 0 0 0,-1-1 0 0 0,-1 1-5 0 0,-2 0 9 0 0,0 1 0 0 0,-1 0-1 0 0,1 1 1 0 0,0-1 0 0 0,0 1-1 0 0,0 0 1 0 0,0 0 0 0 0,1 0-1 0 0,-3 3-8 0 0,-29 34 68 0 0,23-26-44 0 0,-25 36 83 0 0,1 2 0 0 0,3 1 0 0 0,-2 10-107 0 0,-2 2 80 0 0,32-57-74 0 0,-10 19 16 0 0,0 0 1 0 0,-1 7-23 0 0,13-28 13 0 0,1 1 0 0 0,-1-1 0 0 0,1 1 0 0 0,0 0 0 0 0,1 0 0 0 0,0 0 0 0 0,0 1 0 0 0,0-1 0 0 0,1 0 0 0 0,0 0 0 0 0,1 0 0 0 0,-1 1-13 0 0,1-6-5 0 0,-1-1-1 0 0,0 0 1 0 0,1 1 0 0 0,-1-1-1 0 0,0 1 1 0 0,1-1 0 0 0,0 0-1 0 0,-1 0 1 0 0,1 1 0 0 0,0-1-1 0 0,0 0 1 0 0,0 0 0 0 0,-1 0 0 0 0,1 1-1 0 0,0-1 1 0 0,1 0 5 0 0,-2-1-15 0 0,1 0-1 0 0,0 1 1 0 0,0-1 0 0 0,-1 1-1 0 0,1-1 1 0 0,0 0 0 0 0,0 0 0 0 0,0 0-1 0 0,-1 1 1 0 0,1-1 0 0 0,0 0-1 0 0,0 0 1 0 0,0 0 0 0 0,0 0 0 0 0,-1 0-1 0 0,1 0 1 0 0,0-1 0 0 0,0 1-1 0 0,0 0 1 0 0,0 0 15 0 0,1-1-53 0 0,1-1-1 0 0,0 1 1 0 0,0-1-1 0 0,-1 1 0 0 0,1-1 1 0 0,-1 0-1 0 0,1 0 1 0 0,-1 0-1 0 0,0 0 1 0 0,0 0-1 0 0,0 0 0 0 0,2-3 54 0 0,58-89-482 0 0,-4-3-1 0 0,-4-2 483 0 0,40-67 1104 0 0,-94 165-1095 0 0,0 1 1 0 0,0 0-1 0 0,0 0 1 0 0,0 0-1 0 0,1 0 1 0 0,-1 0-1 0 0,0-1 0 0 0,0 1 1 0 0,0 0-1 0 0,0 0 1 0 0,0 0-1 0 0,0 0 0 0 0,0-1 1 0 0,0 1-1 0 0,0 0 1 0 0,0 0-1 0 0,0 0 1 0 0,0 0-1 0 0,0-1 0 0 0,0 1 1 0 0,0 0-1 0 0,0 0 1 0 0,0 0-1 0 0,0-1 0 0 0,0 1 1 0 0,0 0-1 0 0,0 0 1 0 0,0 0-1 0 0,0 0 1 0 0,-1 0-1 0 0,1-1 0 0 0,0 1 1 0 0,0 0-1 0 0,0 0 1 0 0,0 0-1 0 0,0 0 0 0 0,0 0 1 0 0,-1-1-1 0 0,1 1 1 0 0,0 0-10 0 0,-9-2 204 0 0,-11 5-37 0 0,16-1-161 0 0,0 1 0 0 0,-1 0 0 0 0,2 0 0 0 0,-1 0 0 0 0,0 0 0 0 0,1 1 0 0 0,-1 0 0 0 0,1-1 0 0 0,0 1 0 0 0,0 0 0 0 0,-1 2-6 0 0,0 0 1 0 0,-19 29 68 0 0,2 0 1 0 0,1 2-1 0 0,1 0 1 0 0,3 1 0 0 0,1 1-1 0 0,1 0 1 0 0,0 11-70 0 0,9-29 48 0 0,1 1 0 0 0,1-1 0 0 0,-1 19-48 0 0,4-29-15 0 0,0 0 0 0 0,0 0 0 0 0,1 0 0 0 0,0 0 0 0 0,1 0 0 0 0,0-1 0 0 0,1 1 0 0 0,2 5 15 0 0,-2-10-13 0 0,0 0 1 0 0,1 0-1 0 0,0-1 1 0 0,0 1 0 0 0,0-1-1 0 0,0 0 1 0 0,1 0-1 0 0,0-1 1 0 0,0 1 0 0 0,0-1-1 0 0,5 4 13 0 0,-6-6-13 0 0,-1 0 0 0 0,0 0-1 0 0,1 0 1 0 0,0 0 0 0 0,-1 0 0 0 0,1-1-1 0 0,0 0 1 0 0,0 1 0 0 0,0-1 0 0 0,0-1 0 0 0,0 1-1 0 0,0-1 1 0 0,0 1 0 0 0,0-1 0 0 0,0 0-1 0 0,0 0 1 0 0,0-1 0 0 0,0 0 0 0 0,3 0 13 0 0,13-8-131 0 0,0-1 0 0 0,-1-1 1 0 0,-1-1-1 0 0,0 0 0 0 0,0-2 1 0 0,15-14 130 0 0,0 0-7 0 0,1-2-70 0 0,-2-1 0 0 0,-1-2 1 0 0,9-13 76 0 0,42-46 0 0 0,-80 90 4 0 0,0 0 0 0 0,1 1 1 0 0,-1-1-1 0 0,0 0 0 0 0,1 1 0 0 0,0 0 0 0 0,-1-1 0 0 0,1 1 0 0 0,0 0-4 0 0,-3 1 5 0 0,0 0 0 0 0,1 0 0 0 0,-1 0 0 0 0,0 0 1 0 0,0 0-1 0 0,1 0 0 0 0,-1 0 0 0 0,0 0 0 0 0,0-1 0 0 0,1 1 0 0 0,-1 0 1 0 0,0 0-1 0 0,0 1 0 0 0,1-1 0 0 0,-1 0 0 0 0,0 0 0 0 0,0 0 1 0 0,1 0-1 0 0,-1 0 0 0 0,0 0 0 0 0,0 0 0 0 0,1 0 0 0 0,-1 0 0 0 0,0 0 1 0 0,0 1-1 0 0,0-1 0 0 0,1 0 0 0 0,-1 0 0 0 0,0 0 0 0 0,0 0 0 0 0,0 1 1 0 0,0-1-1 0 0,1 0-5 0 0,-1 1 20 0 0,0 0-1 0 0,0 0 1 0 0,0 0 0 0 0,0 0 0 0 0,-1 0-1 0 0,1 0 1 0 0,0 0 0 0 0,0 0 0 0 0,-1-1-1 0 0,1 1 1 0 0,0 0 0 0 0,-1 0 0 0 0,1 0-1 0 0,-1 0 1 0 0,0 0-20 0 0,-12 23 82 0 0,-6 9 31 0 0,2 0 0 0 0,1 0 1 0 0,-6 23-114 0 0,16-38 54 0 0,1 0 1 0 0,0 0-1 0 0,2 0 1 0 0,0 1 0 0 0,0 9-55 0 0,3-21-32 0 0,0 1 0 0 0,1-1 0 0 0,0 0-1 0 0,0 0 1 0 0,0 0 0 0 0,1 0 0 0 0,0 0 0 0 0,0 0 0 0 0,1 0 0 0 0,0 0 0 0 0,0-1 0 0 0,1 1 0 0 0,-1-1 0 0 0,1 0 0 0 0,3 3 32 0 0,-5-7-54 0 0,0 0 0 0 0,0-1 0 0 0,0 1 1 0 0,0 0-1 0 0,0-1 0 0 0,0 1 0 0 0,0-1 1 0 0,0 1-1 0 0,1-1 0 0 0,-1 0 1 0 0,0 0-1 0 0,1 0 0 0 0,-1-1 0 0 0,1 1 1 0 0,-1 0-1 0 0,1-1 0 0 0,0 0 1 0 0,-1 1-1 0 0,1-1 0 0 0,-1 0 0 0 0,1-1 1 0 0,0 1-1 0 0,-1 0 0 0 0,1-1 0 0 0,-1 1 1 0 0,1-1-1 0 0,-1 0 0 0 0,1 0 1 0 0,-1 0-1 0 0,0 0 0 0 0,1 0 0 0 0,-1 0 1 0 0,0-1-1 0 0,0 1 0 0 0,0-1 1 0 0,0 0-1 0 0,0 1 0 0 0,0-1 0 0 0,1-2 54 0 0,14-14-113 0 0,-1-1 0 0 0,-1 0-1 0 0,-1-1 1 0 0,-1-1 0 0 0,0 0-1 0 0,-2-1 1 0 0,0 0 0 0 0,0-4 113 0 0,15-24 4 0 0,-20 41 90 0 0,0 0-1 0 0,-1-1 1 0 0,0 0-1 0 0,-1 1 0 0 0,0-2 1 0 0,-1 1-1 0 0,2-8-93 0 0,-6 15 362 0 0,-4 6-77 0 0,-9 14 92 0 0,-17 24-105 0 0,30-40-266 0 0,-23 38 98 0 0,1 0-1 0 0,1 1 1 0 0,3 2 0 0 0,1 0 0 0 0,-2 14-104 0 0,16-46 2 0 0,1 1 1 0 0,0-1-1 0 0,1 1 1 0 0,0 0 0 0 0,0 0-1 0 0,1 0 1 0 0,1 0-1 0 0,0 0 1 0 0,1 1-1 0 0,0-1 1 0 0,0 0 0 0 0,1 0-1 0 0,1 0-2 0 0,-3-9-15 0 0,0-1 1 0 0,1 1-1 0 0,-1 0 0 0 0,1-1 1 0 0,-1 1-1 0 0,1-1 0 0 0,0 1 1 0 0,0-1-1 0 0,-1 1 0 0 0,1-1 0 0 0,0 0 1 0 0,0 0-1 0 0,1 1 0 0 0,-1-1 1 0 0,0 0-1 0 0,0 0 0 0 0,0 0 1 0 0,1 0-1 0 0,-1 0 0 0 0,1 0 0 0 0,-1 0 1 0 0,0-1-1 0 0,1 1 0 0 0,-1 0 1 0 0,1-1-1 0 0,0 1 0 0 0,-1-1 1 0 0,1 0-1 0 0,-1 0 0 0 0,1 1 0 0 0,0-1 1 0 0,-1 0-1 0 0,1 0 0 0 0,0 0 1 0 0,-1-1-1 0 0,1 1 0 0 0,0 0 1 0 0,-1-1-1 0 0,1 1 0 0 0,-1-1 1 0 0,1 1-1 0 0,0-1 15 0 0,8-4-76 0 0,-1 0 0 0 0,1-1 1 0 0,-1 0-1 0 0,0 0 0 0 0,0-1 1 0 0,1-1 75 0 0,6-5 0 0 0,-3 3-6 0 0,0-1 0 0 0,-1 0-1 0 0,0-1 1 0 0,-1-1 0 0 0,0 0 0 0 0,-1 0-1 0 0,0-1 1 0 0,-1 0 0 0 0,-1-1 0 0 0,0 0-1 0 0,-1 0 1 0 0,-1-1 0 0 0,4-13 6 0 0,2-6 28 0 0,4-21-88 0 0,-15 51 67 0 0,0 0 1 0 0,-1 0-1 0 0,1 0 0 0 0,-1 0 1 0 0,0 0-1 0 0,-1 0 0 0 0,1 0 1 0 0,-1 1-1 0 0,0-1 0 0 0,-1-3-7 0 0,1 7 13 0 0,1 1 0 0 0,0-1 0 0 0,0 1-1 0 0,-1-1 1 0 0,1 1 0 0 0,0-1 0 0 0,-1 0 0 0 0,1 1-1 0 0,-1-1 1 0 0,1 1 0 0 0,0 0 0 0 0,-1-1 0 0 0,1 1-1 0 0,-1-1 1 0 0,1 1 0 0 0,-1 0 0 0 0,0-1 0 0 0,1 1-1 0 0,-1 0 1 0 0,1-1 0 0 0,-1 1 0 0 0,0 0 0 0 0,1 0-1 0 0,-1 0 1 0 0,1 0 0 0 0,-1 0 0 0 0,0 0 0 0 0,1 0-1 0 0,-1 0 1 0 0,0 0 0 0 0,1 0 0 0 0,-1 0 0 0 0,0 0-1 0 0,1 0 1 0 0,-1 0 0 0 0,1 0 0 0 0,-1 1 0 0 0,0-1-1 0 0,1 0-12 0 0,-2 1 20 0 0,1-1 0 0 0,-1 1 0 0 0,1 0 0 0 0,-1 0-1 0 0,1 0 1 0 0,-1-1 0 0 0,1 1 0 0 0,0 1 0 0 0,0-1-1 0 0,-1 0 1 0 0,1 0 0 0 0,0 0 0 0 0,0 1 0 0 0,0-1-1 0 0,0 1-19 0 0,0-1 43 0 0,0 1-26 0 0,0 1-1 0 0,0-1 1 0 0,0 1 0 0 0,0 0 0 0 0,0-1 0 0 0,0 1-1 0 0,1 0 1 0 0,0-1 0 0 0,-1 1 0 0 0,1 0-1 0 0,0-1 1 0 0,0 1 0 0 0,0 0 0 0 0,0 0-1 0 0,1-1 1 0 0,0 2-17 0 0,-1 9 14 0 0,0 0 0 0 0,0 1-1 0 0,-1-1 1 0 0,-1 0 0 0 0,0 0-1 0 0,-3 7-13 0 0,-3 23-19 0 0,6-26-4 0 0,2-1 0 0 0,0 1 1 0 0,0-1-1 0 0,2 1 0 0 0,0 0 1 0 0,3 10 22 0 0,-3-15-151 0 0,-1-8 103 0 0,0 0 0 0 0,0 0 0 0 0,0-1 0 0 0,1 1 0 0 0,-1 0 1 0 0,1-1-1 0 0,2 4 48 0 0,4 7-41 0 0,16-15-526 0 0,-24 1 565 0 0,0-1 0 0 0,0 1 0 0 0,1-1 0 0 0,-1 0 0 0 0,0 1 0 0 0,1-1 0 0 0,-1 1 0 0 0,0-1 0 0 0,1 1 0 0 0,-1-1 0 0 0,1 1 0 0 0,-1-1 0 0 0,1 1 0 0 0,-1 0 0 0 0,1-1 0 0 0,-1 1 0 0 0,1 0 0 0 0,-1-1 0 0 0,1 1 0 0 0,-1 0 0 0 0,1 0 0 0 0,0 0 0 0 0,-1-1 2 0 0,5 11 243 0 0,-5-10-241 0 0,0 1 1 0 0,0-1-1 0 0,0 1 0 0 0,0 0 1 0 0,0-1-1 0 0,0 1 0 0 0,0-1 1 0 0,0 1-1 0 0,0 0 1 0 0,0-1-1 0 0,1 1 0 0 0,-1-1 1 0 0,0 1-1 0 0,0-1 0 0 0,1 1 1 0 0,-1-1-1 0 0,0 1 0 0 0,1-1 1 0 0,-1 1-1 0 0,0-1 0 0 0,1 1 1 0 0,-1-1-1 0 0,1 0 1 0 0,-1 1-1 0 0,1-1 0 0 0,-1 0 1 0 0,1 1-1 0 0,-1-1 0 0 0,1 0 1 0 0,-1 1-1 0 0,1-1 0 0 0,0 0 1 0 0,-1 0-1 0 0,1 0 0 0 0,-1 0 1 0 0,1 0-1 0 0,0 0 1 0 0,-1 0-1 0 0,1 0 0 0 0,-1 0 1 0 0,1 0-1 0 0,0 0 0 0 0,-1 0 1 0 0,1 0-1 0 0,-1 0 0 0 0,1 0 1 0 0,-1-1-1 0 0,1 1 1 0 0,0 0-1 0 0,-1 0-2 0 0,34-28-53 0 0,-39 31 22 0 0,2-1-140 0 0,4-5-177 0 0,4 3 101 0 0,-2 7 333 0 0,-3-5-62 0 0,1 0-1 0 0,0 0 1 0 0,0 0-1 0 0,-1 0 1 0 0,1-1-1 0 0,0 1 1 0 0,1 0-1 0 0,-1 0 1 0 0,1 1-24 0 0,29 46 261 0 0,-20-41-261 0 0,6 7 96 0 0,-14-12-84 0 0,0 0 0 0 0,0-1-1 0 0,0 0 1 0 0,0 0 0 0 0,1 0 0 0 0,-1 0 0 0 0,1 0-1 0 0,2 0-11 0 0,16 10-52 0 0,-21-11 57 0 0,1-1 0 0 0,-1 1 0 0 0,0-1 0 0 0,1 1 0 0 0,-1-1 0 0 0,1 0 0 0 0,-1 0 0 0 0,0 0 0 0 0,1 0 0 0 0,-1 0 0 0 0,1 0 1 0 0,-1 0-1 0 0,0 0 0 0 0,1-1 0 0 0,-1 1 0 0 0,0 0 0 0 0,1-1-5 0 0,17 0 46 0 0,-8 4 8 0 0,24 8 114 0 0,-34-11-164 0 0,1 1 1 0 0,-1-1-1 0 0,0 0 1 0 0,0 1-1 0 0,0 0 1 0 0,0-1-1 0 0,0 1 1 0 0,0 0-1 0 0,0-1 0 0 0,0 1 1 0 0,0 0-1 0 0,0 0 1 0 0,-1 0-1 0 0,1 0 1 0 0,0 0-1 0 0,0 0 0 0 0,-1 0 1 0 0,1 0-1 0 0,-1 0 1 0 0,1 0-1 0 0,-1 0 1 0 0,1 1-1 0 0,-1-1 1 0 0,0 0-1 0 0,1 0-4 0 0,6 25 50 0 0,-5-21-171 0 0,-6-18-59 0 0,-1 3 152 0 0,-1-1 1 0 0,0 0-1 0 0,0 1 0 0 0,-1 0 0 0 0,-7-7 28 0 0,-1-3-17 0 0,-4-6 38 0 0,-2 1 1 0 0,0 1-1 0 0,-6-4-21 0 0,16 18 16 0 0,0 0 0 0 0,-1 1 1 0 0,0 1-1 0 0,0-1 0 0 0,-1 2 0 0 0,0 0 0 0 0,0 0 1 0 0,-3 1-17 0 0,3-2 293 0 0,9 5 37 0 0,9 11-143 0 0,-1-4-120 0 0,0 0-1 0 0,0 0 1 0 0,0-1-1 0 0,0 0 1 0 0,1 0-1 0 0,-1 0 1 0 0,1 0-1 0 0,1-1-66 0 0,27 20 290 0 0,-23-15-229 0 0,0 0-1 0 0,1 0 1 0 0,0-1 0 0 0,2 1-61 0 0,-2-2 23 0 0,0 2-1 0 0,-1-1 1 0 0,1 1-1 0 0,7 7-22 0 0,10 8-34 0 0,-21-17-1 0 0,0 0-1 0 0,0 0 1 0 0,-1 1 0 0 0,0 0 0 0 0,3 3 35 0 0,18 21 29 0 0,9 11-309 0 0,-24-24 218 0 0,2-1-1 0 0,0-1 1 0 0,0 0 0 0 0,2-1 0 0 0,0-1-1 0 0,8 6 63 0 0,20 20-4 0 0,-36-30 30 0 0,1-1 0 0 0,0 0-1 0 0,0 0 1 0 0,1-1 0 0 0,3 2-26 0 0,91 61-79 0 0,-68-52 53 0 0,35 11-150 0 0,-67-28 156 0 0,-1 1-1 0 0,1-1 1 0 0,-1 0-1 0 0,0 1 1 0 0,0 0-1 0 0,1 0 1 0 0,-1 0-1 0 0,-1 0 1 0 0,1 0-1 0 0,0 1 1 0 0,0 0-1 0 0,-1-1 1 0 0,0 1-1 0 0,1 0 1 0 0,-1 0-1 0 0,0 0 1 0 0,0 0-1 0 0,-1 0 1 0 0,1 1-1 0 0,-1-1 1 0 0,1 0-1 0 0,-1 1 1 0 0,0-1-1 0 0,-1 1 1 0 0,1 0-1 0 0,0-1 1 0 0,-1 1-1 0 0,0-1 1 0 0,0 1-1 0 0,0 0 1 0 0,0-1-1 0 0,-1 4 21 0 0,-4 12-666 0 0,2-14-9 0 0,-1-11-140 0 0,1-7 194 0 0,3 11 590 0 0,0 0-1 0 0,0 0 1 0 0,0 0 0 0 0,-1 0 0 0 0,1 1 0 0 0,-1-1 0 0 0,1 0 0 0 0,-1 0-1 0 0,0 0 1 0 0,0 1 0 0 0,0-1 0 0 0,0 0 31 0 0,-11-15 36 0 0,0-1 0 0 0,-2 2 0 0 0,0 0 0 0 0,0 0 0 0 0,-2 1 0 0 0,0 1 0 0 0,0 1 0 0 0,-2 0 0 0 0,1 2 0 0 0,-2 0 0 0 0,-3-1-36 0 0,-3-1-2 0 0,-1 2 1 0 0,0 1-1 0 0,0 2 1 0 0,-1 0-1 0 0,-14-1 2 0 0,-41-10 93 0 0,38 8 119 0 0,-45-5-212 0 0,80 14 13 0 0,-1 0 0 0 0,1-1-1 0 0,0 0 1 0 0,0-1-1 0 0,0 0 1 0 0,0 0-1 0 0,1-1 1 0 0,-1 0-1 0 0,-1-2-12 0 0,-28-15 342 0 0,13 4 58 0 0,17 9-105 0 0,8 9-286 0 0,0 0 0 0 0,0 0 0 0 0,0-1 0 0 0,0 1 0 0 0,0 0 0 0 0,0 0 0 0 0,0 0 0 0 0,0 0 1 0 0,0 0-1 0 0,0 0 0 0 0,0-1 0 0 0,0 1 0 0 0,0 0 0 0 0,0 0 0 0 0,0 0 0 0 0,0 0 0 0 0,0 0 0 0 0,0 0 0 0 0,0-1 0 0 0,0 1 0 0 0,0 0 0 0 0,0 0 1 0 0,0 0-1 0 0,1 0 0 0 0,-1 0 0 0 0,0 0 0 0 0,0 0 0 0 0,0-1 0 0 0,0 1 0 0 0,0 0 0 0 0,0 0 0 0 0,0 0 0 0 0,0 0 0 0 0,1 0 0 0 0,-1 0 0 0 0,0 0 0 0 0,0 0 1 0 0,0 0-1 0 0,0 0 0 0 0,0 0 0 0 0,0 0 0 0 0,0 0 0 0 0,1 0 0 0 0,-1 0 0 0 0,0 0 0 0 0,0 0 0 0 0,0 0 0 0 0,0 0 0 0 0,0 0 0 0 0,0 0 0 0 0,1 0 1 0 0,-1 0-1 0 0,0 0 0 0 0,0 0 0 0 0,0 0-9 0 0,18 2 331 0 0,0 1 1 0 0,0 1-1 0 0,-1 1 0 0 0,7 2-331 0 0,0 2 73 0 0,-2 1-1 0 0,1 1 1 0 0,-1 1-1 0 0,19 14-72 0 0,-11-8 181 0 0,29 14-181 0 0,-33-19-10 0 0,-1 1 1 0 0,0 1-1 0 0,-1 1 0 0 0,-1 1 0 0 0,-1 1 1 0 0,0 1-1 0 0,-1 1 0 0 0,-1 0 0 0 0,16 24 10 0 0,91 113-135 0 0,-33-53-761 0 0,-61-70 341 0 0,-23-24 165 0 0,0 0 0 0 0,0 1 0 0 0,5 9 390 0 0,-15-20-31 0 0,0 1 0 0 0,1-1 0 0 0,-1 1 1 0 0,0-1-1 0 0,0 0 0 0 0,0 1 0 0 0,1-1 1 0 0,-1 0-1 0 0,0 1 0 0 0,0-1 0 0 0,1 0 1 0 0,-1 0-1 0 0,0 1 0 0 0,1-1 0 0 0,-1 0 1 0 0,0 0-1 0 0,1 1 0 0 0,-1-1 1 0 0,0 0-1 0 0,1 0 0 0 0,-1 0 0 0 0,0 0 1 0 0,1 0-1 0 0,-1 1 0 0 0,1-1 0 0 0,-1 0 1 0 0,0 0-1 0 0,1 0 0 0 0,-1 0 0 0 0,1 0 1 0 0,-1 0-1 0 0,1 0 0 0 0,-1 0 0 0 0,0 0 1 0 0,1-1-1 0 0,-1 1 0 0 0,0 0 0 0 0,1 0 1 0 0,-1 0-1 0 0,1 0 0 0 0,-1-1 0 0 0,0 1 1 0 0,1 0-1 0 0,-1 0 0 0 0,0 0 1 0 0,1-1-1 0 0,-1 1 0 0 0,0 0 0 0 0,0-1 1 0 0,1 1-1 0 0,-1 0 0 0 0,0-1 0 0 0,0 1 1 0 0,1 0-1 0 0,-1-1 0 0 0,0 1 0 0 0,0 0 1 0 0,0-1-1 0 0,0 1 0 0 0,0-1 0 0 0,0 1 1 0 0,0 0-1 0 0,0-1 0 0 0,1 1 31 0 0,6-26-1377 0 0,-7 17 1313 0 0,-1 0 0 0 0,0-1 1 0 0,0 1-1 0 0,-1 0 0 0 0,0 0 1 0 0,0 0-1 0 0,-1 0 0 0 0,0 0 0 0 0,-3-3 64 0 0,-5-16 210 0 0,-1 1 0 0 0,-2 1-1 0 0,0 0 1 0 0,-2 1-1 0 0,-18-21-209 0 0,23 32 46 0 0,-1 1-1 0 0,-1 0 1 0 0,0 1-1 0 0,0 1 0 0 0,-1 0 1 0 0,0 1-1 0 0,-1 0 0 0 0,-1 1 1 0 0,1 1-1 0 0,-10-4-45 0 0,-20-3 186 0 0,-19-9-31 0 0,58 21-54 0 0,0 0 0 0 0,1 0 1 0 0,-1-1-1 0 0,1 0 0 0 0,-1 0 0 0 0,1 0 1 0 0,0-1-1 0 0,-3-4-101 0 0,0-2 377 0 0,9 8-31 0 0,19 10 433 0 0,-17-6-677 0 0,15 8 235 0 0,-1 1 0 0 0,0 1 0 0 0,0 0 0 0 0,1 3-337 0 0,41 26 278 0 0,-16-13-228 0 0,-1 2-1 0 0,-2 2 1 0 0,-1 1 0 0 0,1 5-50 0 0,-13-10-42 0 0,-2 1 1 0 0,5 11 41 0 0,-4-6-284 0 0,23 21 284 0 0,-21-24-284 0 0,-20-20 136 0 0,0-1 0 0 0,0-1 0 0 0,1 0 0 0 0,0 0 0 0 0,0 0 0 0 0,1-1 1 0 0,0-1-1 0 0,0 1 0 0 0,1-2 0 0 0,1 1 148 0 0,19 9-578 0 0,-25-11 468 0 0,0-1-1 0 0,0 0 1 0 0,0 0-1 0 0,1-1 1 0 0,-1 0-1 0 0,1 0 1 0 0,0 0-1 0 0,-1-1 1 0 0,4 1 110 0 0,9 2-460 0 0,-17-4 431 0 0,-1 1 1 0 0,1-1-1 0 0,0 1 1 0 0,-1-1 0 0 0,1 0-1 0 0,-1 1 1 0 0,1-1 0 0 0,0 0-1 0 0,-1 0 1 0 0,1 0 0 0 0,0 0-1 0 0,-1-1 1 0 0,1 1-1 0 0,0 0 1 0 0,1-1 28 0 0,3-1-110 0 0,-1-1-1 0 0,1 0 0 0 0,0 0 1 0 0,-1 0-1 0 0,1-1 1 0 0,3-3 110 0 0,-7 5-32 0 0,0 0 0 0 0,0 0 0 0 0,0 0 1 0 0,0 0-1 0 0,-1 0 0 0 0,1-1 0 0 0,-1 1 0 0 0,1-1 1 0 0,-1 1-1 0 0,0-1 0 0 0,0 1 0 0 0,0-1 0 0 0,0 1 0 0 0,-1-1 1 0 0,1 0-1 0 0,-1 0 32 0 0,1-2-84 0 0,0 1 0 0 0,-1-1 0 0 0,0 1 1 0 0,0 0-1 0 0,0-1 0 0 0,-1 1 0 0 0,1-1 0 0 0,-2-1 84 0 0,2 4-48 0 0,-1 0-1 0 0,0 0 1 0 0,0 0-1 0 0,-1 0 0 0 0,1 0 1 0 0,0 1-1 0 0,-1-1 0 0 0,1 0 1 0 0,-1 1-1 0 0,1-1 1 0 0,-1 1-1 0 0,0-1 0 0 0,1 1 1 0 0,-1 0-1 0 0,0 0 0 0 0,0 0 1 0 0,0 0-1 0 0,0 0 49 0 0,-8-3 13 0 0,1 2-1 0 0,0-1 0 0 0,-1 1 1 0 0,0 0-1 0 0,1 1 1 0 0,-1 1-1 0 0,0-1 1 0 0,1 1-1 0 0,-1 1 1 0 0,0 0-1 0 0,0 0 1 0 0,-7 2-13 0 0,1 6 414 0 0,16-9-393 0 0,0 0 0 0 0,-1 1 1 0 0,1-1-1 0 0,0 0 0 0 0,0 0 0 0 0,0 1 0 0 0,-1-1 0 0 0,1 0 0 0 0,0 0 0 0 0,0 1 1 0 0,0-1-1 0 0,0 0 0 0 0,0 1 0 0 0,0-1 0 0 0,-1 0 0 0 0,1 1 0 0 0,0-1 0 0 0,0 0 1 0 0,0 1-1 0 0,0-1 0 0 0,0 0 0 0 0,0 1 0 0 0,0-1 0 0 0,0 0 0 0 0,1 1 0 0 0,-1-1 1 0 0,0 0-1 0 0,0 0 0 0 0,0 1-21 0 0,1 0 27 0 0,0-1 0 0 0,0 1-1 0 0,0 0 1 0 0,0-1 0 0 0,0 1 0 0 0,0 0 0 0 0,0-1 0 0 0,0 1 0 0 0,0-1 0 0 0,1 0-1 0 0,-1 1 1 0 0,0-1 0 0 0,0 0 0 0 0,0 0 0 0 0,1 0 0 0 0,-1 0 0 0 0,0 0-1 0 0,0 0 1 0 0,0 0 0 0 0,1 0 0 0 0,-1 0 0 0 0,0-1 0 0 0,0 1 0 0 0,0 0 0 0 0,1-1-27 0 0,6-2 45 0 0,1 1 1 0 0,-1-2-1 0 0,0 1 1 0 0,6-5-46 0 0,28-10 31 0 0,-4 7 25 0 0,-1-2 0 0 0,1-1 0 0 0,16-11-56 0 0,-21 8-29 0 0,-4 3 93 0 0,-1-2-1 0 0,0 0 0 0 0,9-10-63 0 0,-7 5-11 0 0,-22 15 27 0 0,1 0 0 0 0,-1 0 0 0 0,0-1 1 0 0,-1 0-1 0 0,4-5-16 0 0,10-11 64 0 0,-36 29 58 0 0,6-4-137 0 0,0 1 0 0 0,0 0 0 0 0,1 1 1 0 0,-1 0-1 0 0,1 0 0 0 0,0 1 0 0 0,-2 2 15 0 0,-73 50-427 0 0,45-32 415 0 0,1 2 1 0 0,-25 24 11 0 0,51-42-22 0 0,0 0 1 0 0,0-1-1 0 0,-11 5 22 0 0,-4 3-79 0 0,26-16 81 0 0,0 0 1 0 0,-1 0-1 0 0,1 1 1 0 0,-1-1-1 0 0,1 0 1 0 0,0 1 0 0 0,-1-1-1 0 0,1 0 1 0 0,-1 1-1 0 0,1-1 1 0 0,0 0-1 0 0,-1 1 1 0 0,1-1-1 0 0,0 0 1 0 0,0 1 0 0 0,-1-1-1 0 0,1 1 1 0 0,0-1-1 0 0,0 1 1 0 0,0-1-1 0 0,0 1 1 0 0,0-1 0 0 0,-1 1-1 0 0,1-1 1 0 0,0 1-1 0 0,0-1 1 0 0,0 1-1 0 0,0-1 1 0 0,0 1-1 0 0,0-1-2 0 0,1 0 0 0 0,-1 1 0 0 0,0-1-1 0 0,1 0 1 0 0,-1 0-1 0 0,1 0 1 0 0,-1 0-1 0 0,0 0 1 0 0,1 0-1 0 0,-1 0 1 0 0,0 0-1 0 0,1 0 1 0 0,-1 0 0 0 0,0 0-1 0 0,1 0 1 0 0,-1 0-1 0 0,1 0 1 0 0,-1 0-1 0 0,0 0 1 0 0,1 0-1 0 0,-1 0 1 0 0,0-1-1 0 0,1 1 1 0 0,-1 0 0 0 0,0 0-1 0 0,1 0 1 0 0,-1-1-1 0 0,0 1 1 0 0,0 0-1 0 0,1 0 1 0 0,-1-1-1 0 0,0 1 1 0 0,0 0-1 0 0,1 0 1 0 0,-1-1 0 0 0,0 1-1 0 0,0 0 1 0 0,0-1-1 0 0,0 1 1 0 0,1 0-1 0 0,-1-1 1 0 0,26-25-28 0 0,1 0 0 0 0,2 2 0 0 0,20-14 28 0 0,-17 17-6 0 0,0 2-1 0 0,27-12 7 0 0,-22 11 131 0 0,-32 18-103 0 0,-1-2 1 0 0,1 1 0 0 0,-1 0 0 0 0,0-1 0 0 0,0 0 0 0 0,0 0-1 0 0,0 0 1 0 0,-1 0 0 0 0,1-1 0 0 0,2-4-29 0 0,-6 8 3 0 0,1 0 0 0 0,0 0 0 0 0,-1 0 0 0 0,1 0 0 0 0,-1 0 0 0 0,1 0 0 0 0,-1-1 0 0 0,0 1 0 0 0,1 0 0 0 0,-1 0 0 0 0,0 0 0 0 0,0 0 0 0 0,0-1 0 0 0,0 1 0 0 0,0 0 0 0 0,0 0 0 0 0,0 0 0 0 0,0-1 0 0 0,0 1 0 0 0,0 0 0 0 0,-1 0 0 0 0,1 0 0 0 0,-1 0 0 0 0,1 0 0 0 0,-1 0 0 0 0,1-1 0 0 0,-1 1 0 0 0,1 0 0 0 0,-1 0 0 0 0,0 1 0 0 0,0-1 0 0 0,1 0 0 0 0,-1 0 0 0 0,0 0 0 0 0,0 0 0 0 0,0 1 0 0 0,0-1 0 0 0,0 0 0 0 0,0 1 0 0 0,0-1 0 0 0,0 1 0 0 0,0-1 0 0 0,-1 1 0 0 0,1 0 0 0 0,0-1 0 0 0,0 1 0 0 0,0 0 0 0 0,0 0 0 0 0,-1 0 0 0 0,0 0-3 0 0,-2-1 24 0 0,0 1 0 0 0,0 0 0 0 0,0 0 0 0 0,-1 0 0 0 0,1 0 0 0 0,0 1 0 0 0,0 0 0 0 0,0 0 0 0 0,0 0 0 0 0,0 0 0 0 0,-4 2-24 0 0,-46 23 57 0 0,34-15-134 0 0,3-2 98 0 0,1 1 1 0 0,0 0-1 0 0,0 1 0 0 0,1 1 0 0 0,-8 8-21 0 0,15-13 19 0 0,-14 10 41 0 0,22-16-55 0 0,-1-1-1 0 0,1 0 1 0 0,-1 1-1 0 0,1-1 1 0 0,0 0-1 0 0,-1 1 1 0 0,1-1-1 0 0,-1 0 1 0 0,1 1 0 0 0,0-1-1 0 0,-1 1 1 0 0,1-1-1 0 0,0 1 1 0 0,-1-1-1 0 0,1 1 1 0 0,0-1-1 0 0,0 1 1 0 0,0-1-1 0 0,-1 1 1 0 0,1-1 0 0 0,0 1-1 0 0,0 0 1 0 0,0-1-1 0 0,0 1 1 0 0,0-1-1 0 0,0 1 1 0 0,0-1-1 0 0,0 2-4 0 0,2-3-10 0 0,0 1 0 0 0,-1-1-1 0 0,1 0 1 0 0,0 0 0 0 0,-1 1-1 0 0,1-1 1 0 0,-1 0 0 0 0,1 0-1 0 0,-1 0 1 0 0,0 0 0 0 0,1-1-1 0 0,-1 1 1 0 0,0 0 0 0 0,1-1 10 0 0,-2 1-5 0 0,93-81-9 0 0,-65 59 12 0 0,-2 0 0 0 0,0-2 0 0 0,-1-1-1 0 0,19-27 3 0 0,-21 26 49 0 0,-19 23-49 0 0,0 0-1 0 0,-1 0 1 0 0,1 0-1 0 0,-1 0 1 0 0,0 0 0 0 0,0-1-1 0 0,0 0 1 0 0,-1 1-1 0 0,1-1 1 0 0,-1 0 0 0 0,0 0-1 0 0,-1 0 1 0 0,1-1-1 0 0,-1 1 1 0 0,0-3 0 0 0,-1 7 6 0 0,0 0 0 0 0,0 1-1 0 0,0-1 1 0 0,0 1 0 0 0,0-1-1 0 0,0 0 1 0 0,0 1 0 0 0,0-1-1 0 0,0 1 1 0 0,-1-1 0 0 0,1 0 0 0 0,0 1-1 0 0,0-1 1 0 0,-1 1 0 0 0,1-1-1 0 0,0 1 1 0 0,-1-1 0 0 0,1 1 0 0 0,0-1-1 0 0,-1 1 1 0 0,1 0 0 0 0,-1-1-1 0 0,1 1 1 0 0,-1-1 0 0 0,1 1 0 0 0,-1 0-1 0 0,1-1 1 0 0,-1 1 0 0 0,1 0-1 0 0,-1 0 1 0 0,0 0 0 0 0,1-1-1 0 0,-1 1 1 0 0,1 0 0 0 0,-1 0 0 0 0,0 0-1 0 0,1 0 1 0 0,-1 0 0 0 0,1 0-1 0 0,-1 0 1 0 0,0 0 0 0 0,1 0 0 0 0,-1 0-1 0 0,1 1 1 0 0,-1-1 0 0 0,1 0-1 0 0,-1 0 1 0 0,0 0 0 0 0,1 1 0 0 0,-1-1-1 0 0,1 0 1 0 0,-1 1 0 0 0,1-1-6 0 0,-31 17 84 0 0,30-17-65 0 0,-10 9-10 0 0,0 1 1 0 0,1 0-1 0 0,0 0 1 0 0,0 1-1 0 0,1 0 1 0 0,0 2-10 0 0,-17 19-3 0 0,-53 60 202 0 0,66-69-163 0 0,13-22-44 0 0,0 0 0 0 0,-1 0 0 0 0,1 0 0 0 0,-1-1 0 0 0,1 1 0 0 0,0 0 0 0 0,-1 0 0 0 0,1 0 0 0 0,0 0 0 0 0,0 0 0 0 0,0 0-1 0 0,0 0 1 0 0,0 0 0 0 0,0 0 0 0 0,0 0 0 0 0,0 0 0 0 0,0 0 0 0 0,0-1 0 0 0,1 1 0 0 0,-1 0 0 0 0,0 0 0 0 0,1 0 0 0 0,-1 1 8 0 0,2-3-36 0 0,0 0 1 0 0,0-1 0 0 0,0 1 0 0 0,-1 0 0 0 0,1 0 0 0 0,0-1 0 0 0,-1 1 0 0 0,1-1 0 0 0,-1 1-1 0 0,0-1 1 0 0,1 0 0 0 0,-1 0 0 0 0,0 0 35 0 0,8-8 16 0 0,37-38-161 0 0,-38 38 93 0 0,0 0-1 0 0,1 1 1 0 0,0 0-1 0 0,1 1 1 0 0,0 0-1 0 0,3-2 53 0 0,-8 7 15 0 0,-1-1 0 0 0,0 0 0 0 0,0 1 0 0 0,-1-1 0 0 0,1 0 0 0 0,-1-1 0 0 0,0 1 0 0 0,0 0 0 0 0,2-5-15 0 0,12-17 107 0 0,-12 20-37 0 0,-1 1 72 0 0,-3 9 111 0 0,-27 17 339 0 0,25-19-574 0 0,0-1 0 0 0,0 1 0 0 0,0-1 0 0 0,0 1 0 0 0,0 0 0 0 0,0-1 0 0 0,0 1 1 0 0,1 0-1 0 0,-1 0 0 0 0,1 0 0 0 0,-1-1 0 0 0,1 1 0 0 0,0 0 0 0 0,-1 0 0 0 0,1 0 0 0 0,0 0 0 0 0,0 0 0 0 0,1 0 0 0 0,-1-1 0 0 0,0 1 0 0 0,0 0 0 0 0,1 0 0 0 0,-1 0 0 0 0,1 0 0 0 0,0-1 0 0 0,0 1 0 0 0,-1 0 0 0 0,1-1 0 0 0,1 2-18 0 0,-1-3 0 0 0,-1 1-1 0 0,1-1 1 0 0,0 1 0 0 0,-1-1 0 0 0,1 0-1 0 0,0 0 1 0 0,-1 1 0 0 0,1-1-1 0 0,0 0 1 0 0,-1 0 0 0 0,1 0 0 0 0,0 0-1 0 0,0 0 1 0 0,-1 0 0 0 0,1 0-1 0 0,0 0 1 0 0,0 0 0 0 0,-1 0-1 0 0,1 0 1 0 0,0-1 0 0 0,-1 1 0 0 0,1 0-1 0 0,0 0 1 0 0,-1-1 0 0 0,1 1-1 0 0,0 0 1 0 0,-1-1 0 0 0,1 1-1 0 0,-1-1 1 0 0,1 1 0 0 0,-1-1 0 0 0,1 1-1 0 0,-1-1 1 0 0,1 1 0 0 0,-1-1 0 0 0,21-22-71 0 0,-20 21 53 0 0,11-17-59 0 0,-11 16 57 0 0,0 0 0 0 0,1 1 0 0 0,-1-1 0 0 0,1 1 1 0 0,-1-1-1 0 0,1 1 0 0 0,0 0 0 0 0,0-1 0 0 0,0 1 0 0 0,1 0 20 0 0,1-2-23 0 0,0 1 0 0 0,-1-1 0 0 0,1 0-1 0 0,-1 0 1 0 0,0 0 0 0 0,0 0 0 0 0,-1 0 0 0 0,1-1-1 0 0,-1 0 1 0 0,0 1 0 0 0,0-1 0 0 0,1-3 23 0 0,14-27 88 0 0,2 10 74 0 0,-19 22-10 0 0,-3 7 59 0 0,-10 7 17 0 0,12-11-228 0 0,0 0 1 0 0,0 0-1 0 0,0 1 1 0 0,0-1-1 0 0,0 1 0 0 0,0-1 1 0 0,0 1-1 0 0,0-1 1 0 0,1 1-1 0 0,-1-1 0 0 0,0 1 1 0 0,0 0-1 0 0,1-1 1 0 0,-1 1-1 0 0,0 0 0 0 0,1 0 1 0 0,-1 0-1 0 0,1 0 1 0 0,-1-1-1 0 0,1 1 0 0 0,-1 0 1 0 0,1 0-1 0 0,0 0 1 0 0,-1 0-1 0 0,1 0 0 0 0,0 0 1 0 0,0 1-1 0 0,1-1 11 0 0,0 0 1 0 0,0 0 0 0 0,0-1-1 0 0,0 1 1 0 0,0 0 0 0 0,1-1-1 0 0,-1 1 1 0 0,0 0 0 0 0,1-1-1 0 0,-1 0 1 0 0,0 1-1 0 0,1-1 1 0 0,-1 0 0 0 0,0 0-1 0 0,1 1 1 0 0,-1-1 0 0 0,1 0-1 0 0,-1-1 1 0 0,0 1 0 0 0,2 0-12 0 0,17 2 139 0 0,-17-3-127 0 0,0 0 0 0 0,-1 0 1 0 0,1 0-1 0 0,0 0 0 0 0,-1-1 0 0 0,1 1 1 0 0,-1-1-1 0 0,0 1 0 0 0,1-1 0 0 0,-1 0 1 0 0,1-1-13 0 0,6-10 142 0 0,-7 11-145 0 0,-1 1-1 0 0,0-1 0 0 0,0 1 0 0 0,0-1 0 0 0,0 0 0 0 0,0 1 1 0 0,0-1-1 0 0,0 0 0 0 0,-1 0 0 0 0,1 0 0 0 0,-1 0 0 0 0,1 0 0 0 0,-1 1 1 0 0,0-1-1 0 0,0 0 0 0 0,0-1 4 0 0,-1 1-19 0 0,-3 6 32 0 0,-1 0 91 0 0,3-7 155 0 0,2 3-259 0 0,0 0 0 0 0,0 0 0 0 0,1 0 0 0 0,-1 0 0 0 0,0 0 1 0 0,0 0-1 0 0,0 0 0 0 0,0 1 0 0 0,0-1 0 0 0,0 0 0 0 0,0 0 0 0 0,0 0 0 0 0,0 0 0 0 0,0 0 0 0 0,0 0 0 0 0,1 0 0 0 0,-1 0 0 0 0,0 0 0 0 0,0 0 0 0 0,0 0 0 0 0,0 0 0 0 0,0 0 0 0 0,0 0 0 0 0,0 0 0 0 0,1 0 0 0 0,-1 0 0 0 0,0 0 0 0 0,0 0 0 0 0,0 0 0 0 0,0 0 0 0 0,0 0 0 0 0,0 0 0 0 0,0 0 0 0 0,1 0 0 0 0,-1 0 0 0 0,0 0 0 0 0,0 0 1 0 0,0 0-1 0 0,0 0 0 0 0,0 0 0 0 0,0 0 0 0 0,0 0 0 0 0,1 0 0 0 0,-1 0 0 0 0,0 0 0 0 0,0 0 0 0 0,0 0 0 0 0,0 0 0 0 0,0-1 0 0 0,0 1 0 0 0,0 0 0 0 0,0 0 0 0 0,0 0 0 0 0,0 0 0 0 0,0 0 0 0 0,0 0 0 0 0,0 0 0 0 0,0 0 0 0 0,0-1 0 0 0,1 1 0 0 0,-1 0 0 0 0,0 0 0 0 0,0 0 0 0 0,0 0 0 0 0,0 0 0 0 0,0 0 0 0 0,0-1 0 0 0,0 1 0 0 0,-1 0 1 0 0,1 0-2 0 0,14 4 234 0 0,-14-4-218 0 0,1 0 0 0 0,0 0 1 0 0,0 0-1 0 0,0 0 0 0 0,-1 0 0 0 0,1 0 1 0 0,0 0-1 0 0,0 0 0 0 0,0 0 0 0 0,-1 0 0 0 0,1 0 1 0 0,0 0-1 0 0,0 1 0 0 0,0-1 0 0 0,-1 0 1 0 0,1 1-1 0 0,0-1 0 0 0,-1 0 0 0 0,1 1 0 0 0,0-1 1 0 0,-1 1-1 0 0,1-1 0 0 0,0 1 0 0 0,-1-1 1 0 0,1 1-1 0 0,-1 0 0 0 0,1-1 0 0 0,-1 1 0 0 0,1 0 1 0 0,-1-1-1 0 0,0 1 0 0 0,1 0 0 0 0,-1 0 1 0 0,0-1-1 0 0,1 1 0 0 0,-1 0 0 0 0,0 0 0 0 0,0 0 1 0 0,0-1-1 0 0,0 1 0 0 0,0 0 0 0 0,0 1-15 0 0,0-2 3 0 0,0 1 0 0 0,0 0 0 0 0,0 0 0 0 0,0 0 0 0 0,0-1 0 0 0,1 1 0 0 0,-1 0-1 0 0,0 0 1 0 0,0-1 0 0 0,1 1 0 0 0,-1 0 0 0 0,0-1 0 0 0,1 1 0 0 0,-1 0 0 0 0,1-1-1 0 0,-1 1 1 0 0,0 0 0 0 0,1-1 0 0 0,0 1 0 0 0,-1-1 0 0 0,1 1 0 0 0,-1-1 0 0 0,2 1-3 0 0,0 12 217 0 0,-2-9-174 0 0,0-1-1 0 0,1 0 1 0 0,-1 0 0 0 0,1 0-1 0 0,-1 0 1 0 0,1 0 0 0 0,0 0-1 0 0,0 0 1 0 0,0 0 0 0 0,1-1-1 0 0,1 4-42 0 0,5 8 26 0 0,-4-5-57 0 0,15 13 234 0 0,2 45-295 0 0,-14-56 122 0 0,4 6-138 0 0,-8-9 82 0 0,0 1 0 0 0,1-1 0 0 0,1 0 0 0 0,-1 0 0 0 0,3 3 26 0 0,3 4-55 0 0,1 10 166 0 0,-8-19-102 0 0,0 1 0 0 0,0-1 0 0 0,0 0 0 0 0,4 5-9 0 0,-7-10 1 0 0,3 2-8 0 0,0 1 1 0 0,0 0-1 0 0,0 0 0 0 0,-1 0 0 0 0,0 0 0 0 0,0 0 0 0 0,0 0 0 0 0,0 0 0 0 0,-1 1 0 0 0,1-1 0 0 0,-1 1 0 0 0,0 0 7 0 0,0-2 8 0 0,0 1 0 0 0,0-1-1 0 0,0 0 1 0 0,1 1-1 0 0,-1-1 1 0 0,1 0 0 0 0,0 0-1 0 0,1 1-7 0 0,11 23-59 0 0,-3-7 67 0 0,0 4 38 0 0,-9-17-77 0 0,1 0-1 0 0,-1 0 1 0 0,1 0 0 0 0,0 0-1 0 0,1 0 32 0 0,-3-5 16 0 0,1 0-1 0 0,-1 1 1 0 0,1-1 0 0 0,0 0-1 0 0,0 0 1 0 0,0 0-1 0 0,0-1 1 0 0,0 1 0 0 0,0 0-1 0 0,1-1 1 0 0,-1 0-1 0 0,0 1 1 0 0,1-1 0 0 0,1 0-16 0 0,-3 0-8 0 0,0 0 1 0 0,0 0 0 0 0,1-1 0 0 0,-1 1-1 0 0,0 0 1 0 0,0 0 0 0 0,0 0-1 0 0,0 0 1 0 0,0 0 0 0 0,0 1 0 0 0,0-1-1 0 0,0 0 1 0 0,0 0 0 0 0,0 1 0 0 0,-1-1-1 0 0,1 0 1 0 0,-1 1 0 0 0,1 0 7 0 0,0-1 25 0 0,-1 1 0 0 0,1-1-1 0 0,0 0 1 0 0,-1 1 0 0 0,1-1 0 0 0,0 0 0 0 0,0 1 0 0 0,0-1 0 0 0,0 0 0 0 0,0 0 0 0 0,0 0 0 0 0,1 1 0 0 0,-1-1-1 0 0,0-1 1 0 0,2 2-25 0 0,-2 0-3 0 0,0-1 0 0 0,-1 1-1 0 0,1 0 1 0 0,0 0-1 0 0,0 0 1 0 0,-1 0-1 0 0,1 0 1 0 0,-1 0 0 0 0,0 0-1 0 0,1 0 1 0 0,-1 1 3 0 0,2 8-113 0 0,1-4 99 0 0,1 1 1 0 0,1 0 0 0 0,-1-1-1 0 0,1 0 1 0 0,1 0-1 0 0,-1 0 1 0 0,1-1 0 0 0,0 0-1 0 0,4 2 14 0 0,0 2-3 0 0,-7-6 22 0 0,0 0 1 0 0,0 0-1 0 0,-1 0 1 0 0,1 0-1 0 0,-1 0 0 0 0,1 3-19 0 0,7 10 181 0 0,-4-11-202 0 0,4 3-206 0 0,8 24 502 0 0,-13-22-461 0 0,-5-10 182 0 0,0 0-1 0 0,1 0 0 0 0,-1 0 1 0 0,0-1-1 0 0,0 1 0 0 0,1 0 0 0 0,-1 0 1 0 0,0-1-1 0 0,1 1 0 0 0,-1 0 0 0 0,1-1 1 0 0,-1 1-1 0 0,1-1 0 0 0,0 1 1 0 0,-1 0-1 0 0,1-1 0 0 0,-1 1 0 0 0,1-1 1 0 0,0 1-1 0 0,0-1 0 0 0,-1 0 1 0 0,1 1-1 0 0,0-1 0 0 0,0 0 0 0 0,-1 1 1 0 0,2-1 4 0 0,-1 0-1 0 0,0 0 1 0 0,0 1 0 0 0,0-1-1 0 0,0 1 1 0 0,0-1 0 0 0,0 1 0 0 0,0-1-1 0 0,0 1 1 0 0,0 0 0 0 0,0-1-1 0 0,0 1 1 0 0,-1 0 0 0 0,1 0-1 0 0,0-1 1 0 0,0 1 0 0 0,-1 0 0 0 0,1 0-1 0 0,-1 0 1 0 0,1 0 0 0 0,-1 0-1 0 0,1 0 1 0 0,-1 0 0 0 0,1 0-1 0 0,-1 0 1 0 0,0 0 0 0 0,0 0 0 0 0,0 0-1 0 0,1 1 1 0 0,6 13-79 0 0,-6-14 86 0 0,0 1 0 0 0,0-1 1 0 0,0 0-1 0 0,-1 1 0 0 0,1-1 1 0 0,-1 1-1 0 0,1-1 1 0 0,-1 1-1 0 0,1-1 0 0 0,-1 1 1 0 0,0 0-8 0 0,8 19 93 0 0,0-7-50 0 0,-7-13-48 0 0,-1 0 0 0 0,1 1 0 0 0,0-1 0 0 0,0 0 0 0 0,0 1-1 0 0,0-1 1 0 0,0 0 0 0 0,0 0 0 0 0,0 0 0 0 0,0 0 0 0 0,0 0-1 0 0,0 0 1 0 0,0 0 0 0 0,1 0 5 0 0,0 0 2 0 0,-1 1 1 0 0,1-1-1 0 0,-1 1 0 0 0,1-1 1 0 0,-1 1-1 0 0,0-1 0 0 0,1 1 1 0 0,-1 0-1 0 0,0 0 0 0 0,0 0-2 0 0,0-1-1 0 0,-1 1-1 0 0,1-1 0 0 0,0 0 1 0 0,-1 0-1 0 0,1 0 0 0 0,0 0 1 0 0,0 1-1 0 0,0-1 1 0 0,0 0-1 0 0,0-1 0 0 0,0 1 1 0 0,0 0-1 0 0,0 0 0 0 0,1 0 1 0 0,-1-1-1 0 0,0 1 1 0 0,0 0-1 0 0,1-1 0 0 0,-1 0 1 0 0,1 1 1 0 0,-1 0 3 0 0,0 0 1 0 0,0 0-1 0 0,0 0 1 0 0,0 0 0 0 0,0 0-1 0 0,0 0 1 0 0,0 0-1 0 0,0 1 1 0 0,0-1-1 0 0,0 0 1 0 0,0 0-1 0 0,-1 1 1 0 0,1-1 0 0 0,-1 1-1 0 0,1-1 1 0 0,-1 1-1 0 0,0-1 1 0 0,1 1-1 0 0,-1-1 1 0 0,0 1 0 0 0,0-1-1 0 0,0 2-3 0 0,0-1 6 0 0,1 1 1 0 0,-1-1-1 0 0,0 0 0 0 0,1 0 1 0 0,0 0-1 0 0,-1 0 0 0 0,1 0 0 0 0,0 0 1 0 0,0 0-1 0 0,1 2-6 0 0,4 1-49 0 0,-5-5 40 0 0,0 1-1 0 0,-1 0 1 0 0,1-1-1 0 0,0 1 1 0 0,0 0-1 0 0,-1-1 0 0 0,1 1 1 0 0,-1 0-1 0 0,1 0 1 0 0,0 0-1 0 0,-1 0 1 0 0,0 0-1 0 0,1-1 1 0 0,-1 1-1 0 0,1 0 1 0 0,-1 1 9 0 0,9 15-205 0 0,-7-15 170 0 0,0 1 0 0 0,0 0-1 0 0,0 0 1 0 0,-1 0 0 0 0,1 0 0 0 0,-1 0 0 0 0,0 0 0 0 0,0 0 0 0 0,0 0 0 0 0,0 1-1 0 0,0-1 1 0 0,-1 0 0 0 0,0 1 35 0 0,1-2-76 0 0,-1 0 1 0 0,0 0-1 0 0,1 0 0 0 0,0 0 0 0 0,-1-1 1 0 0,1 1-1 0 0,0 0 0 0 0,0 0 0 0 0,0 0 0 0 0,0-1 1 0 0,0 1-1 0 0,0 0 0 0 0,0-1 0 0 0,1 1 1 0 0,1 1 75 0 0,9 13-111 0 0,-10-11 106 0 0,-1-2 80 0 0,-6-3-125 0 0,5 0 32 0 0,-1 0 22 0 0,0 1 1 0 0,1-1 0 0 0,-1 0 0 0 0,1 1 0 0 0,-1-1 0 0 0,1 0 0 0 0,-1 1-1 0 0,1-1 1 0 0,-1 1 0 0 0,1-1 0 0 0,-1 0 0 0 0,1 1 0 0 0,0-1 0 0 0,-1 1-1 0 0,1 0 1 0 0,0-1 0 0 0,-1 1 0 0 0,1-1 0 0 0,0 1 0 0 0,0-1 0 0 0,0 1-5 0 0,-7 8-150 0 0,5-8 153 0 0,0 0 0 0 0,1 1 0 0 0,-1-1 0 0 0,0 0 1 0 0,0 1-1 0 0,1 0 0 0 0,-1-1 0 0 0,1 1 0 0 0,-1 0 1 0 0,1 0-1 0 0,0 0 0 0 0,-1 1-3 0 0,-8 10-322 0 0,10-13 294 0 0,0-1 1 0 0,0 1 0 0 0,0 0 0 0 0,0-1 0 0 0,0 1 0 0 0,0 0-1 0 0,-1-1 1 0 0,1 1 0 0 0,0 0 0 0 0,0-1 0 0 0,0 1-1 0 0,-1 0 1 0 0,1-1 0 0 0,0 1 0 0 0,0 0 0 0 0,-1 0 0 0 0,1-1-1 0 0,0 1 1 0 0,0 0 0 0 0,-1 0 0 0 0,1 0 0 0 0,0-1 0 0 0,-1 1-1 0 0,1 0 1 0 0,0 0 0 0 0,-1 0 0 0 0,1 0 0 0 0,-1 0 0 0 0,1 0-1 0 0,0-1 1 0 0,-1 1 0 0 0,1 0 0 0 0,0 0 0 0 0,-1 0 0 0 0,1 0-1 0 0,0 0 1 0 0,-1 1 0 0 0,1-1 27 0 0,-16-3-189 0 0,13 4 177 0 0,-1 0 0 0 0,1 0 1 0 0,0 0-1 0 0,0-1 0 0 0,-1 1 1 0 0,1-1-1 0 0,-1 0 0 0 0,1 0 0 0 0,0 0 1 0 0,-1 0-1 0 0,1-1 0 0 0,-2 0 12 0 0,2 1 14 0 0,0-1-1 0 0,-1 1 0 0 0,1-1 0 0 0,0 1 1 0 0,0 0-1 0 0,0 0 0 0 0,-1 1 1 0 0,1-1-1 0 0,0 1 0 0 0,0-1 0 0 0,0 1 1 0 0,0 0-1 0 0,0 0 0 0 0,-2 2-13 0 0,-7 2 65 0 0,0 1 0 0 0,0-1 0 0 0,0-1 0 0 0,0 0 0 0 0,-1-1-65 0 0,0 0 20 0 0,1 1 0 0 0,-1 0-1 0 0,1 1 1 0 0,1 0 0 0 0,-5 3-20 0 0,-17 14 86 0 0,1 1 0 0 0,0 1 0 0 0,2 2 0 0 0,-12 14-86 0 0,11-17 148 0 0,26-20-131 0 0,0 0 1 0 0,1 0-1 0 0,0 1 1 0 0,0-1-1 0 0,0 1 0 0 0,0 0 1 0 0,-1 0-18 0 0,2 1-1 0 0,-1-1 1 0 0,0 0-1 0 0,0 0 0 0 0,-1 0 1 0 0,1-1-1 0 0,-2 1 1 0 0,-15 13 95 0 0,21-18-105 0 0,-1 0 0 0 0,1-1 1 0 0,-1 1-1 0 0,1 0 1 0 0,0 0-1 0 0,-1 0 1 0 0,1-1-1 0 0,0 1 1 0 0,0 0-1 0 0,0 0 1 0 0,0-1-1 0 0,0 1 0 0 0,0-1 10 0 0,9-25-29 0 0,0 1-1 0 0,2 0 0 0 0,13-22 30 0 0,-3 1-36 0 0,-1 0 0 0 0,9-36 36 0 0,-5 10 9 0 0,-11 31 43 0 0,-2-1 0 0 0,-1-1 0 0 0,-3 0-52 0 0,-1 9 0 0 0,-5 30 13 0 0,0 1 0 0 0,0-1-1 0 0,-1 0 1 0 0,0 1 0 0 0,0-1-1 0 0,0 0 1 0 0,0 0 0 0 0,-1 1-1 0 0,0-1 1 0 0,0 1 0 0 0,0-1-1 0 0,-1 1 1 0 0,0-4-13 0 0,0 6 13 0 0,1 0 1 0 0,0 0-1 0 0,-1 0 1 0 0,1 0-1 0 0,-1 1 0 0 0,0-1 1 0 0,1 0-1 0 0,-1 1 1 0 0,0 0-1 0 0,0-1 1 0 0,0 1-1 0 0,0 0 0 0 0,0 0 1 0 0,0 0-1 0 0,-1 0 1 0 0,1 0-1 0 0,0 0 0 0 0,0 1 1 0 0,-1-1-1 0 0,1 1 1 0 0,0 0-1 0 0,-1-1 1 0 0,1 1-1 0 0,0 0 0 0 0,-1 0 1 0 0,1 1-1 0 0,-1-1-13 0 0,-28 4 56 0 0,0 1 0 0 0,1 2 0 0 0,0 1 0 0 0,-2 1-56 0 0,-67 17 74 0 0,54-17-28 0 0,16-5 47 0 0,-1 2 0 0 0,1 0 0 0 0,0 2 0 0 0,1 2 0 0 0,0 0 0 0 0,-13 9-93 0 0,40-19 3 0 0,1 0 0 0 0,0 1 0 0 0,0-1 0 0 0,0 0 0 0 0,-1 0 0 0 0,1 1 0 0 0,0-1 0 0 0,-1 0 0 0 0,1 0 0 0 0,0 1 0 0 0,0-1 0 0 0,-1 0 0 0 0,1 0 0 0 0,0 0 0 0 0,-1 0 0 0 0,1 0 0 0 0,0 0 0 0 0,-1 1 0 0 0,1-1 0 0 0,0 0 0 0 0,-1 0 0 0 0,1 0 0 0 0,-1 0 0 0 0,1 0 0 0 0,0 0 0 0 0,-1 0 0 0 0,1-1 0 0 0,0 1 0 0 0,-1 0 0 0 0,1 0 0 0 0,0 0 0 0 0,-1 0 0 0 0,1 0 0 0 0,0 0 0 0 0,-1-1 0 0 0,1 1 0 0 0,0 0 0 0 0,0 0 0 0 0,-1 0 0 0 0,1-1 0 0 0,0 1 0 0 0,-1 0 0 0 0,1-1 0 0 0,0 1 0 0 0,0 0 1 0 0,0 0-1 0 0,-1-1 0 0 0,1 1 0 0 0,0 0 0 0 0,0-1 0 0 0,0 1 0 0 0,0 0 0 0 0,0-1 0 0 0,0 1 0 0 0,0 0 0 0 0,0-1 0 0 0,0 1 0 0 0,0-1 0 0 0,0 1 0 0 0,0 0 0 0 0,0-1 0 0 0,0 1 0 0 0,0 0 0 0 0,0-1-3 0 0,7-34 122 0 0,-1 6-120 0 0,-8 21-26 0 0,0 0 1 0 0,0 0-1 0 0,0 0 0 0 0,-1 1 0 0 0,-1-1 0 0 0,1 1 0 0 0,-1 0 1 0 0,0 0-1 0 0,-3-3 24 0 0,-11-21 90 0 0,11 19-134 0 0,-1-1 0 0 0,-1 1 0 0 0,1 1 0 0 0,-4-3 44 0 0,-18-24 48 0 0,20 24-25 0 0,0 0-1 0 0,-2 1 0 0 0,-1-2-22 0 0,8 10 4 0 0,0 0-1 0 0,0 1 0 0 0,0 0 0 0 0,-1 0 1 0 0,1 1-1 0 0,-1-1 0 0 0,0 1 1 0 0,0 0-1 0 0,0 1 0 0 0,0-1-3 0 0,-9-1-38 0 0,10 2 49 0 0,-1 0 0 0 0,0 0 1 0 0,0 0-1 0 0,0 1 0 0 0,0 0 1 0 0,0 0-1 0 0,0 1 0 0 0,0 0 1 0 0,0 0-1 0 0,0 0 0 0 0,0 1 1 0 0,0 0-12 0 0,1-1 7 0 0,1 1 1 0 0,-1 0-1 0 0,0-1 1 0 0,1 0 0 0 0,-1 0-1 0 0,1 0 1 0 0,-1-1 0 0 0,1 0-1 0 0,-1 1 1 0 0,1-2 0 0 0,-1 1-1 0 0,0-1-7 0 0,4 2-4 0 0,-1-1 0 0 0,1 0 1 0 0,0 1-1 0 0,0-1 0 0 0,-1 0 0 0 0,1 0 0 0 0,0 0 0 0 0,0 0 0 0 0,0 0 0 0 0,0 0 0 0 0,0 0 1 0 0,0 0-1 0 0,0-1 0 0 0,0 1 0 0 0,0 0 0 0 0,1-1 0 0 0,-1 1 0 0 0,0 0 0 0 0,1-1 1 0 0,-1 1-1 0 0,1-1 0 0 0,0 1 0 0 0,-1-1 0 0 0,1 1 0 0 0,0-1 0 0 0,0 1 0 0 0,0-1 0 0 0,0 1 1 0 0,0-1-1 0 0,0 1 0 0 0,1-1 0 0 0,-1 1 0 0 0,0 0 0 0 0,1-1 0 0 0,-1 1 0 0 0,1-1 1 0 0,0 1 3 0 0,-1-1 5 0 0,1 0 0 0 0,-1 1 0 0 0,1-1 0 0 0,0 1 0 0 0,0-1 1 0 0,0 1-1 0 0,-1-1 0 0 0,2 1 0 0 0,-1-1 0 0 0,0 1 1 0 0,0 0-1 0 0,0 0 0 0 0,1 0 0 0 0,-1-1 0 0 0,0 1 0 0 0,1 0 1 0 0,-1 1-1 0 0,1-1 0 0 0,-1 0 0 0 0,1 0 0 0 0,1 0-5 0 0,2 0 36 0 0,0 0 0 0 0,0 0 0 0 0,1 1 0 0 0,-1-1 0 0 0,0 1 0 0 0,2 0-36 0 0,-3 0 64 0 0,10 0 100 0 0,13 1-179 0 0,-19 0 6 0 0,1 0-1 0 0,0-1 1 0 0,0 0-1 0 0,8-1 10 0 0,10-1-30 0 0,-5 0 145 0 0,-22 2-120 0 0,0 0 0 0 0,1 0 0 0 0,-1 0 0 0 0,0 0 1 0 0,1-1-1 0 0,-1 1 0 0 0,0 0 0 0 0,0 0 0 0 0,1 0 0 0 0,-1-1 0 0 0,0 1 0 0 0,0 0 0 0 0,0 0 1 0 0,1-1-1 0 0,-1 1 0 0 0,0 0 0 0 0,0-1 0 0 0,0 1 0 0 0,0 0 0 0 0,1-1 0 0 0,-1 1 0 0 0,0 0 1 0 0,0 0-1 0 0,0-1 0 0 0,0 1 0 0 0,0 0 0 0 0,0-1 0 0 0,0 1 0 0 0,0 0 0 0 0,0-1 0 0 0,0 1 1 0 0,0 0-1 0 0,0-1 0 0 0,0 1 0 0 0,-1 0 0 0 0,1-1 0 0 0,0 1 0 0 0,0 0 0 0 0,0-1 0 0 0,0 1 1 0 0,-1 0-1 0 0,1 0 0 0 0,0-1 0 0 0,0 1 5 0 0,-3-7-4 0 0,2 6 7 0 0,1 0 0 0 0,0 0 1 0 0,-1 1-1 0 0,1-1 1 0 0,-1 0-1 0 0,1 0 1 0 0,-1 1-1 0 0,0-1 0 0 0,1 0 1 0 0,-1 1-1 0 0,1-1 1 0 0,-1 1-1 0 0,0-1 1 0 0,0 0-1 0 0,1 1 0 0 0,-1 0 1 0 0,0-1-1 0 0,0 1-3 0 0,-17-14-166 0 0,0 0-1 0 0,-8-10 167 0 0,15 13 25 0 0,0 1 0 0 0,-1 0 0 0 0,0 1 0 0 0,0 1 0 0 0,-1-1 0 0 0,0 2 0 0 0,-6-3-25 0 0,16 9 15 0 0,1 1 1 0 0,0-1 0 0 0,0 1 0 0 0,0 0-1 0 0,0-1 1 0 0,0 1 0 0 0,0 0-1 0 0,-1 0 1 0 0,1 0 0 0 0,0 0 0 0 0,0 1-1 0 0,0-1 1 0 0,0 1 0 0 0,0-1 0 0 0,-1 1-1 0 0,1 0 1 0 0,0 0 0 0 0,1 0 0 0 0,-1 0-1 0 0,0 0 1 0 0,0 0 0 0 0,0 0 0 0 0,0 0-1 0 0,1 1 1 0 0,-1-1 0 0 0,1 1-1 0 0,-1 0 1 0 0,1-1 0 0 0,0 1 0 0 0,-1 0-16 0 0,2-2-4 0 0,0 1 1 0 0,0-1 0 0 0,0 0 0 0 0,0 0-1 0 0,-1 0 1 0 0,1 1 0 0 0,0-1 0 0 0,0 0-1 0 0,0 0 1 0 0,0 1 0 0 0,0-1 0 0 0,0 0-1 0 0,0 1 1 0 0,0-1 0 0 0,0 0 0 0 0,0 0-1 0 0,0 1 1 0 0,0-1 0 0 0,0 0-1 0 0,0 0 1 0 0,1 1 0 0 0,-1-1 0 0 0,0 0-1 0 0,0 0 1 0 0,0 1 0 0 0,0-1 0 0 0,0 0-1 0 0,0 0 1 0 0,1 0 0 0 0,-1 1 0 0 0,0-1-1 0 0,0 0 1 0 0,0 0 0 0 0,1 0 0 0 0,-1 0-1 0 0,0 1 1 0 0,0-1 0 0 0,0 0 0 0 0,1 0-1 0 0,-1 0 1 0 0,0 0 0 0 0,0 0-1 0 0,1 0 1 0 0,-1 0 0 0 0,0 0 0 0 0,0 0-1 0 0,1 0 1 0 0,-1 0 0 0 0,0 0 3 0 0,19 2 57 0 0,-9-2 38 0 0,-4 3-96 0 0,0 1 0 0 0,0-1 0 0 0,-1 1 1 0 0,0 0-1 0 0,0 0 0 0 0,0 0 0 0 0,0 1 1 0 0,0 0-1 0 0,2 3 1 0 0,1 3-40 0 0,-2-3 40 0 0,0 0 1 0 0,0 0-1 0 0,1-1 0 0 0,0 0 0 0 0,7 6 0 0 0,-12-12-10 0 0,0 0 0 0 0,0 1 0 0 0,-1-1 0 0 0,1 0 0 0 0,0 0 0 0 0,0 0 0 0 0,0-1 0 0 0,1 1 0 0 0,-1 0 0 0 0,0-1-1 0 0,0 1 1 0 0,0-1 0 0 0,0 0 0 0 0,1 0 0 0 0,-1 0 0 0 0,0 0 0 0 0,0 0 0 0 0,0 0 0 0 0,1 0 0 0 0,-1-1 0 0 0,0 1 0 0 0,0-1 0 0 0,0 0 0 0 0,0 0 0 0 0,0 1-1 0 0,0-1 1 0 0,0-1 0 0 0,0 1 0 0 0,0 0 10 0 0,29-20-92 0 0,41-26-130 0 0,-50 31 225 0 0,-18 13 2 0 0,-1 0 0 0 0,0 0 0 0 0,1 1 1 0 0,-1-1-1 0 0,1 1 0 0 0,2-1-5 0 0,-5 2 263 0 0,-3 12-339 0 0,3-10 49 0 0,0-1 0 0 0,0 0 0 0 0,0 0 0 0 0,1 0 0 0 0,-1 0 1 0 0,0 0-1 0 0,0-1 0 0 0,0 1 0 0 0,0 0 0 0 0,1 0 0 0 0,-1-1 0 0 0,0 1 0 0 0,0-1 0 0 0,1 0 27 0 0,11-2-58 0 0,-12 3 75 0 0,0 0 0 0 0,1 0 0 0 0,-1 1-1 0 0,0-1 1 0 0,0 0 0 0 0,0 1 0 0 0,0-1 0 0 0,0 1 0 0 0,0-1-1 0 0,0 1 1 0 0,0-1 0 0 0,0 1 0 0 0,0 0 0 0 0,0-1-1 0 0,-1 1 1 0 0,1 0 0 0 0,0 0 0 0 0,0 0 0 0 0,-1-1 0 0 0,1 1-1 0 0,0 0 1 0 0,0 1-17 0 0,1 3 34 0 0,0-1 0 0 0,0 0-1 0 0,0 1 1 0 0,-1 0 0 0 0,1-1-1 0 0,-1 3-33 0 0,2 8-24 0 0,-1 1-1 0 0,-1-1 1 0 0,0 10 24 0 0,-1 3-65 0 0,-1-9-57 0 0,2 0-1 0 0,1 14 123 0 0,-1-28-25 0 0,0 1 0 0 0,0 0-1 0 0,1 0 1 0 0,-1-1 0 0 0,1 1-1 0 0,1-1 1 0 0,-1 0 0 0 0,1 1-1 0 0,0-1 1 0 0,3 3 25 0 0,-5-7-15 0 0,-1 0 0 0 0,1 0 0 0 0,0 0 0 0 0,0-1 0 0 0,0 1 0 0 0,0 0 0 0 0,0-1 0 0 0,0 1 0 0 0,0-1 0 0 0,0 1 0 0 0,0-1 0 0 0,0 1 0 0 0,0-1 0 0 0,0 0 0 0 0,0 0 0 0 0,0 1 0 0 0,1-1 0 0 0,-1 0 0 0 0,0 0 0 0 0,0 0 0 0 0,0 0 0 0 0,0 0 0 0 0,0 0 0 0 0,1-1 0 0 0,-1 1 0 0 0,0 0 0 0 0,0-1 0 0 0,0 1 0 0 0,0 0 0 0 0,0-1 0 0 0,0 0 0 0 0,0 1 0 0 0,0-1 0 0 0,0 1 0 0 0,0-1 0 0 0,0 0 0 0 0,0 0 0 0 0,0 0 15 0 0,6-5-155 0 0,0 0 1 0 0,0-1 0 0 0,0 0 0 0 0,2-3 154 0 0,-3 3-37 0 0,6-8 31 0 0,0-1-1 0 0,-1 0 1 0 0,-1-1 0 0 0,0 0-1 0 0,-2-1 1 0 0,0 0 0 0 0,0-1-1 0 0,0-4 7 0 0,-8 22 11 0 0,0 0-1 0 0,1 1 0 0 0,-1-1 1 0 0,0 0-1 0 0,0 0 1 0 0,1 1-1 0 0,-1-1 0 0 0,0 0 1 0 0,0 0-1 0 0,0 0 1 0 0,0 1-1 0 0,0-1 0 0 0,0 0 1 0 0,0 0-1 0 0,0 1 1 0 0,0-1-1 0 0,0 0 1 0 0,-1 0-1 0 0,1 0 0 0 0,0 1 1 0 0,0-1-1 0 0,-1 0 1 0 0,1 1-1 0 0,0-1 0 0 0,-1 0-10 0 0,0 1 20 0 0,1-1 0 0 0,-1 1-1 0 0,0 0 1 0 0,0 0-1 0 0,1 0 1 0 0,-1 0-1 0 0,0 0 1 0 0,0 0 0 0 0,1 0-1 0 0,-1 0 1 0 0,0 0-1 0 0,0 0 1 0 0,1 1 0 0 0,-1-1-1 0 0,0 0 1 0 0,1 0-1 0 0,-1 1 1 0 0,0-1 0 0 0,1 0-1 0 0,-2 1-19 0 0,-3 2 76 0 0,-1 1 0 0 0,1 0 0 0 0,-1 0-1 0 0,1 0 1 0 0,-2 3-76 0 0,-19 22 206 0 0,1 0-1 0 0,2 2 1 0 0,1 1 0 0 0,-16 31-206 0 0,27-42 30 0 0,1-1 1 0 0,1 2 0 0 0,1-1-1 0 0,1 2 1 0 0,1-1 0 0 0,1 0 0 0 0,0 1-1 0 0,0 20-30 0 0,5-41-8 0 0,0 1-1 0 0,-1-1 1 0 0,1 1-1 0 0,0-1 0 0 0,0 1 1 0 0,1 0-1 0 0,-1-1 1 0 0,0 1-1 0 0,1-1 0 0 0,0 1 1 0 0,-1-1-1 0 0,1 0 1 0 0,0 1-1 0 0,0-1 0 0 0,0 0 1 0 0,1 1-1 0 0,-1-1 1 0 0,1 0-1 0 0,-1 0 0 0 0,1 0 1 0 0,-1 0-1 0 0,1-1 1 0 0,0 1-1 0 0,0 0 0 0 0,0-1 1 0 0,0 1-1 0 0,0-1 1 0 0,1 0-1 0 0,-1 1 0 0 0,0-1 1 0 0,1 0-1 0 0,-1 0 1 0 0,0-1-1 0 0,1 1 0 0 0,-1 0 1 0 0,1-1-1 0 0,-1 0 1 0 0,1 0 8 0 0,-1 1-5 0 0,1-1 0 0 0,-1 0 1 0 0,1-1-1 0 0,-1 1 0 0 0,0 0 1 0 0,1-1-1 0 0,-1 1 0 0 0,0-1 1 0 0,1 0-1 0 0,-1 0 0 0 0,0 0 1 0 0,0 0-1 0 0,0 0 0 0 0,2-2 5 0 0,28-21-122 0 0,-27 21 90 0 0,2-4-30 0 0,0 0 0 0 0,0 0 1 0 0,-1-1-1 0 0,0 0 0 0 0,0-1 62 0 0,9-11-81 0 0,0-2-89 0 0,-2 0 0 0 0,0 0-1 0 0,-2-1 1 0 0,8-23 170 0 0,-6 16-86 0 0,16-41 145 0 0,12-26 114 0 0,-74 142 634 0 0,13-21-647 0 0,-2 5-93 0 0,1 1 0 0 0,1 0 0 0 0,1 2 0 0 0,2 0 0 0 0,-1 7-67 0 0,-12 35 27 0 0,3 0 1 0 0,-16 73-28 0 0,37-127-30 0 0,3-7 31 0 0,0-1 0 0 0,0 1 1 0 0,1 5-2 0 0,1-15-35 0 0,1-1 0 0 0,0 0 0 0 0,0 0 0 0 0,0 1 0 0 0,0-1 1 0 0,0 0-1 0 0,1 0 0 0 0,-1 1 0 0 0,1-1 0 0 0,-1 0 0 0 0,1 0 1 0 0,0 0-1 0 0,0 1 0 0 0,0-1 0 0 0,0 0 0 0 0,0 0 0 0 0,0-1 1 0 0,1 1-1 0 0,-1 0 0 0 0,1 0 0 0 0,-1 0 35 0 0,1-2-61 0 0,-1 1-1 0 0,1 0 1 0 0,-1-1-1 0 0,1 1 1 0 0,-1-1-1 0 0,1 0 1 0 0,0 1-1 0 0,-1-1 1 0 0,1 0-1 0 0,0 0 1 0 0,-1 0 0 0 0,1 0-1 0 0,0 0 1 0 0,-1 0-1 0 0,1 0 1 0 0,-1-1-1 0 0,1 1 62 0 0,29-11-566 0 0,-20 3 461 0 0,0 0 0 0 0,0 0 0 0 0,-1-1 1 0 0,-1-1-1 0 0,0 0 0 0 0,6-7 105 0 0,-2 1-36 0 0,3-3 12 0 0,-1-1 0 0 0,0-1 0 0 0,-2 0 0 0 0,0-2 24 0 0,44-93 127 0 0,-36 73 40 0 0,32-84 289 0 0,-60 131 239 0 0,-7 11-439 0 0,-18 32 172 0 0,1 2 0 0 0,3 1 1 0 0,0 4-429 0 0,11-20 136 0 0,11-24-124 0 0,1 0 1 0 0,0 1-1 0 0,0-1 0 0 0,1 1 0 0 0,1 0 1 0 0,0 0-1 0 0,0 0 0 0 0,1 0 0 0 0,-1 11-12 0 0,3-11-28 0 0,2 23 64 0 0,-2-33-60 0 0,0 0-1 0 0,0 1 1 0 0,1-1 0 0 0,-1 0-1 0 0,1 0 1 0 0,-1 0 0 0 0,1 0-1 0 0,0 1 1 0 0,-1-1 0 0 0,1 0-1 0 0,0 0 1 0 0,0 0 0 0 0,-1 0-1 0 0,1-1 1 0 0,0 1 0 0 0,0 0-1 0 0,0 0 1 0 0,0 0 0 0 0,0-1-1 0 0,0 1 1 0 0,1 0 0 0 0,-1-1-1 0 0,1 1 25 0 0,0-1-30 0 0,0-1 0 0 0,1 1 1 0 0,-1-1-1 0 0,0 0 0 0 0,0 1 0 0 0,0-1 0 0 0,0 0 0 0 0,0 0 0 0 0,0-1 1 0 0,0 1-1 0 0,0 0 0 0 0,0-1 0 0 0,-1 1 0 0 0,1-1 0 0 0,0 1 0 0 0,-1-1 1 0 0,1-1 29 0 0,3-1-89 0 0,3-3-16 0 0,0-1 1 0 0,0 0-1 0 0,-1 0 1 0 0,0 0-1 0 0,0-1 1 0 0,-1 0-1 0 0,0-2 105 0 0,16-26-320 0 0,-8 15 251 0 0,-2-1 0 0 0,0 0 0 0 0,-2 0 0 0 0,4-12 69 0 0,-14 34 1 0 0,14-47 312 0 0,5-30-313 0 0,-16 66 126 0 0,-1-1 0 0 0,-1 0 0 0 0,0 0 0 0 0,0 1 0 0 0,-1-1 1 0 0,-1 0-1 0 0,-1 0 0 0 0,-2-11-126 0 0,4 22 25 0 0,0 0 0 0 0,-1 1 1 0 0,0-1-1 0 0,1 0 0 0 0,-1 0 1 0 0,0 0-1 0 0,0 1 1 0 0,0-1-1 0 0,0 0 0 0 0,0 1 1 0 0,-1-1-1 0 0,1 1 0 0 0,0-1 1 0 0,-1 1-1 0 0,1 0 0 0 0,-1-1 1 0 0,1 1-1 0 0,-1 0 0 0 0,0 0 1 0 0,1 0-1 0 0,-1 0 0 0 0,0 1 1 0 0,0-1-1 0 0,0 0 1 0 0,0 1-1 0 0,0-1 0 0 0,1 1 1 0 0,-1 0-1 0 0,0 0 0 0 0,0 0 1 0 0,0-1-1 0 0,0 2 0 0 0,0-1 1 0 0,0 0-1 0 0,0 0 0 0 0,0 1 1 0 0,0-1-1 0 0,-1 1-25 0 0,-7 2 96 0 0,-1 0 0 0 0,1 1 1 0 0,0 0-1 0 0,0 1 0 0 0,-9 6-96 0 0,-13 7 322 0 0,1 1 1 0 0,-28 23-323 0 0,48-33-5 0 0,1 1 0 0 0,-1 0 0 0 0,2 0 0 0 0,-1 1 1 0 0,1 0-1 0 0,1 1 0 0 0,0 0 0 0 0,1 0 1 0 0,0 2 3 0 0,2-5 9 0 0,-23 50-3 0 0,-5 22-5 0 0,25-61 27 0 0,2 0-1 0 0,1 1 1 0 0,1-1-1 0 0,0 1 1 0 0,2 0 0 0 0,0 3-27 0 0,2-22 3 0 0,-1 26-79 0 0,2 27 76 0 0,0-47-71 0 0,0 0 0 0 0,0 0 0 0 0,1-1 0 0 0,0 1 0 0 0,0-1 0 0 0,1 1 1 0 0,0-1-1 0 0,0 0 0 0 0,2 2 71 0 0,-4-7-38 0 0,0 0-1 0 0,1-1 1 0 0,-1 1 0 0 0,1-1 0 0 0,-1 1 0 0 0,1-1-1 0 0,0 1 1 0 0,0-1 0 0 0,-1 0 0 0 0,1 0 0 0 0,0 0 0 0 0,0 0-1 0 0,0 0 1 0 0,0 0 0 0 0,0-1 0 0 0,0 1 0 0 0,1-1 0 0 0,-1 1-1 0 0,0-1 1 0 0,0 0 0 0 0,0 0 0 0 0,0 0 0 0 0,1 0 0 0 0,-1 0-1 0 0,0 0 1 0 0,0 0 0 0 0,0-1 0 0 0,0 1 0 0 0,0-1-1 0 0,0 0 1 0 0,0 0 0 0 0,2 0 38 0 0,8-4-152 0 0,0-1 0 0 0,0 0 0 0 0,0-1-1 0 0,9-6 153 0 0,-15 9-23 0 0,7-5-60 0 0,-1-1 0 0 0,1-1 1 0 0,-2 0-1 0 0,1 0 0 0 0,-2-1 0 0 0,8-11 83 0 0,9-14-90 0 0,15-30 90 0 0,-22 29 54 0 0,-1-1 0 0 0,-2 0 0 0 0,4-18-54 0 0,-13 23 158 0 0,-7 32-145 0 0,-1 0 1 0 0,0 0-1 0 0,0 1 1 0 0,0-1-1 0 0,0 0 1 0 0,0 0-1 0 0,-1 0 1 0 0,1 0-1 0 0,0 1 0 0 0,-1-1 1 0 0,0 0-1 0 0,1 0 1 0 0,-1 1-1 0 0,0-1 1 0 0,0 0-1 0 0,-1 0-13 0 0,2 1 13 0 0,0 1 1 0 0,0 0-1 0 0,-1-1 1 0 0,1 1-1 0 0,-1 0 1 0 0,1 0-1 0 0,0-1 1 0 0,-1 1-1 0 0,1 0 1 0 0,-1 0-1 0 0,1 0 0 0 0,0 0 1 0 0,-1 0-1 0 0,1-1 1 0 0,-1 1-1 0 0,1 0 1 0 0,-1 0-1 0 0,1 0 1 0 0,-1 0-1 0 0,1 0 0 0 0,-1 0 1 0 0,1 0-1 0 0,0 1 1 0 0,-1-1-1 0 0,1 0 1 0 0,-1 0-1 0 0,1 0 1 0 0,-1 0-1 0 0,1 0 1 0 0,-1 1-14 0 0,-16 10 259 0 0,-10 19 53 0 0,-17 28 510 0 0,-6 15-822 0 0,35-49 54 0 0,2 1-1 0 0,1 0 1 0 0,0 0-1 0 0,-5 21-53 0 0,14-35-13 0 0,-4 9 37 0 0,1 1 0 0 0,1 1 1 0 0,0 3-25 0 0,4-19-19 0 0,0 0 1 0 0,1 0-1 0 0,0 0 1 0 0,0 0-1 0 0,0 0 1 0 0,1 0 0 0 0,0 0-1 0 0,0 0 1 0 0,1 0-1 0 0,-1 0 1 0 0,1 0-1 0 0,1-1 1 0 0,1 5 18 0 0,-3-9-18 0 0,-1 0 0 0 0,1 0 0 0 0,-1 0 0 0 0,1 0 0 0 0,0-1 0 0 0,-1 1 0 0 0,1 0 0 0 0,0 0-1 0 0,0-1 1 0 0,-1 1 0 0 0,1 0 0 0 0,0-1 0 0 0,0 1 0 0 0,0-1 0 0 0,0 1 0 0 0,0-1 0 0 0,0 1 0 0 0,0-1 0 0 0,0 0 0 0 0,0 1 0 0 0,0-1 0 0 0,0 0 0 0 0,0 0-1 0 0,1 0 19 0 0,1 0-48 0 0,-1 0 0 0 0,1-1 0 0 0,-1 1 0 0 0,1-1 0 0 0,-1 0 0 0 0,1 0 0 0 0,-1 0 0 0 0,0 0 0 0 0,1 0 0 0 0,1-1 48 0 0,4-4-138 0 0,1 0 0 0 0,-1-1-1 0 0,-1 1 1 0 0,1-1-1 0 0,1-3 139 0 0,-2 2-120 0 0,0 0 0 0 0,0 0 1 0 0,-1-1-1 0 0,-1 0 0 0 0,1 0 0 0 0,-1 0 0 0 0,-1-1 0 0 0,0 1 0 0 0,0-1 0 0 0,-1 0 0 0 0,0-1 0 0 0,-1 1 0 0 0,0 0 0 0 0,1-11 120 0 0,-1 3 28 0 0,0 5 14 0 0,-1 0-1 0 0,0-1 0 0 0,0 1 1 0 0,-2-1-1 0 0,1 1 0 0 0,-2 0 1 0 0,-1-10-42 0 0,2 22 19 0 0,1 0 0 0 0,0 1 0 0 0,0-1 0 0 0,-1 0 0 0 0,1 1-1 0 0,0-1 1 0 0,-1 0 0 0 0,1 1 0 0 0,-1-1 0 0 0,1 1 0 0 0,-1-1 0 0 0,1 1 0 0 0,-1-1 0 0 0,1 0 0 0 0,-1 1 0 0 0,1 0 0 0 0,-1-1 0 0 0,0 1 0 0 0,1-1 0 0 0,-1 1 0 0 0,0 0 0 0 0,1 0 0 0 0,-1-1 0 0 0,0 1 0 0 0,0 0 0 0 0,1 0 0 0 0,-1 0 0 0 0,0 0-1 0 0,0-1 1 0 0,1 1 0 0 0,-1 0 0 0 0,0 1 0 0 0,0-1 0 0 0,1 0 0 0 0,-1 0 0 0 0,0 0 0 0 0,1 0 0 0 0,-1 1 0 0 0,0-1 0 0 0,0 0 0 0 0,1 0 0 0 0,-1 1 0 0 0,0-1 0 0 0,0 1-19 0 0,-33 21 557 0 0,30-18-456 0 0,-42 32 312 0 0,24-18-352 0 0,-1 0 0 0 0,-1-2 0 0 0,0-1 1 0 0,-3 1-62 0 0,15-10-14 0 0,-1 0 0 0 0,0 0 0 0 0,-1-1 0 0 0,1 0 0 0 0,-6 0 14 0 0,15-4-10 0 0,0-1 0 0 0,-1 1 1 0 0,1-1-1 0 0,0 0 0 0 0,0 0 1 0 0,0-1-1 0 0,0 1 0 0 0,0-1 1 0 0,0 1-1 0 0,0-1 0 0 0,0-1 0 0 0,1 1 1 0 0,-1 0-1 0 0,0-1 0 0 0,1 0 1 0 0,-1 0-1 0 0,1 0 0 0 0,-1 0 1 0 0,1-1-1 0 0,0 1 0 0 0,0-1 10 0 0,-7-8-30 0 0,0 0 0 0 0,1 0 1 0 0,0-1-1 0 0,1 0 0 0 0,0-1 0 0 0,1 0 0 0 0,-5-13 30 0 0,6 12 13 0 0,-2 0 0 0 0,1 0 0 0 0,-2 1 0 0 0,0 0 0 0 0,0 1 0 0 0,-6-6-13 0 0,14 17 18 0 0,1 0 0 0 0,0 1 0 0 0,-1-1 0 0 0,1 1-1 0 0,-1-1 1 0 0,1 1 0 0 0,-1-1 0 0 0,0 1 0 0 0,1-1 0 0 0,-1 1-1 0 0,1 0 1 0 0,-1-1 0 0 0,0 1 0 0 0,1 0 0 0 0,-1-1-1 0 0,0 1 1 0 0,0 0 0 0 0,1 0 0 0 0,-1 0 0 0 0,0 0-1 0 0,1 0 1 0 0,-1-1 0 0 0,0 1 0 0 0,0 1 0 0 0,1-1-1 0 0,-1 0 1 0 0,0 0 0 0 0,1 0 0 0 0,-1 0 0 0 0,0 0-1 0 0,0 1 1 0 0,1-1 0 0 0,-1 0-18 0 0,0 1 22 0 0,-1 1 1 0 0,1-1-1 0 0,0 1 1 0 0,0-1-1 0 0,0 1 0 0 0,0-1 1 0 0,0 1-1 0 0,0-1 0 0 0,0 1 1 0 0,1 0-1 0 0,-1 0 0 0 0,1-1 1 0 0,-1 2-23 0 0,-2 11 57 0 0,0 0 1 0 0,1 0-1 0 0,1 8-57 0 0,-2 5 45 0 0,2 0-1 0 0,0 0 1 0 0,2 0-1 0 0,1-1 1 0 0,2 1-1 0 0,1 4-44 0 0,-5-30-16 0 0,0-1-1 0 0,0 1 1 0 0,0 0-1 0 0,1-1 1 0 0,-1 1-1 0 0,0-1 1 0 0,0 1 0 0 0,0 0-1 0 0,1-1 1 0 0,-1 1-1 0 0,0-1 1 0 0,1 1 0 0 0,-1-1-1 0 0,1 1 1 0 0,-1 0-1 0 0,0-1 1 0 0,1 0-1 0 0,-1 1 1 0 0,1-1 0 0 0,0 1-1 0 0,-1-1 1 0 0,1 0-1 0 0,-1 1 1 0 0,1-1-1 0 0,-1 0 1 0 0,1 1 0 0 0,0-1-1 0 0,-1 0 1 0 0,1 0-1 0 0,0 0 1 0 0,-1 0-1 0 0,1 0 17 0 0,0 0-21 0 0,0 0-1 0 0,-1 0 0 0 0,1-1 0 0 0,0 1 1 0 0,-1 0-1 0 0,1-1 0 0 0,0 1 0 0 0,-1-1 1 0 0,1 1-1 0 0,-1-1 0 0 0,1 1 0 0 0,-1-1 1 0 0,1 0-1 0 0,-1 1 0 0 0,1-1 0 0 0,-1 1 1 0 0,0-1-1 0 0,1 0 0 0 0,-1 1 1 0 0,0-1-1 0 0,1 0 0 0 0,-1 0 0 0 0,0 1 1 0 0,0-1-1 0 0,0 0 0 0 0,0 1 0 0 0,0-1 1 0 0,0 0-1 0 0,0 0 22 0 0,2-17-89 0 0,-2 0 0 0 0,-1 0 0 0 0,0 0 0 0 0,-1 0 0 0 0,-1 0 0 0 0,-1 0 0 0 0,-4-12 89 0 0,-1 1-23 0 0,-1 1 1 0 0,-2 0-1 0 0,0 1 0 0 0,-6-7 23 0 0,11 21 74 0 0,-1 1 0 0 0,0 1 0 0 0,-1 0 0 0 0,-4-4-74 0 0,11 12 11 0 0,0 0 1 0 0,-1 1 0 0 0,1-1 0 0 0,-1 1 0 0 0,1 0 0 0 0,-1 0 0 0 0,0 0-1 0 0,0 0 1 0 0,0 0 0 0 0,0 1 0 0 0,0-1 0 0 0,0 1 0 0 0,-1 0-1 0 0,1 0 1 0 0,0 0 0 0 0,-1 0 0 0 0,1 1 0 0 0,-1 0 0 0 0,1-1-1 0 0,-2 1-11 0 0,4 1 18 0 0,-1 0 0 0 0,0-1 0 0 0,0 1-1 0 0,0 0 1 0 0,1 0 0 0 0,-1 0 0 0 0,0 0-1 0 0,1 1 1 0 0,-1-1 0 0 0,1 0-1 0 0,-1 1 1 0 0,1-1 0 0 0,0 1 0 0 0,0 0-1 0 0,-1-1 1 0 0,1 1 0 0 0,0 0 0 0 0,1-1-1 0 0,-1 1-17 0 0,-2 3 95 0 0,1 0-1 0 0,0 0 1 0 0,0 0 0 0 0,0 0-1 0 0,1 0 1 0 0,-1 3-95 0 0,0 9 85 0 0,0-1 0 0 0,1 1 0 0 0,1 0 0 0 0,0 0 0 0 0,2 0 1 0 0,0 5-86 0 0,-1-16 4 0 0,0 0 1 0 0,1 0 0 0 0,-1-1 0 0 0,1 1 0 0 0,1-1 0 0 0,-1 1-1 0 0,1-1 1 0 0,-1 0 0 0 0,1 0 0 0 0,1 0 0 0 0,-1 0 0 0 0,1-1-1 0 0,0 1 1 0 0,0-1 0 0 0,0 0 0 0 0,1 0 0 0 0,-1 0 0 0 0,1-1-1 0 0,4 3-4 0 0,-6-5-15 0 0,-1 1-1 0 0,1-1 0 0 0,0 0 1 0 0,-1 0-1 0 0,1 0 0 0 0,0 0 1 0 0,0-1-1 0 0,0 1 0 0 0,0-1 1 0 0,0 0-1 0 0,0 0 0 0 0,0 0 1 0 0,0 0-1 0 0,0 0 0 0 0,0 0 1 0 0,0-1-1 0 0,0 0 0 0 0,2 0 16 0 0,-1-1-46 0 0,1 0 0 0 0,-1 0-1 0 0,1-1 1 0 0,-1 0 0 0 0,0 1-1 0 0,0-2 1 0 0,0 1 0 0 0,0 0 0 0 0,-1-1-1 0 0,4-3 47 0 0,-1 0-14 0 0,0-1 0 0 0,0-1 0 0 0,-1 1 0 0 0,0-1 0 0 0,0 0 0 0 0,-1 0 0 0 0,0 0 0 0 0,-1-1 0 0 0,0 1 1 0 0,0-1-1 0 0,-1 0 14 0 0,-1-6 147 0 0,-6 28-40 0 0,-3 28 47 0 0,7-29-98 0 0,2-1 1 0 0,-1 1-1 0 0,2 0 1 0 0,-1-1-1 0 0,2 0 1 0 0,1 7-57 0 0,6 30 183 0 0,-6-27-131 0 0,1-1 0 0 0,0 0-1 0 0,2-1 1 0 0,0 1 0 0 0,1-2-1 0 0,3 4-51 0 0,11 28-18 0 0,-18-38 24 0 0,4 4-15 0 0,-2 1 0 0 0,0 0 0 0 0,0 1-1 0 0,-2-1 1 0 0,0 1 0 0 0,-1 0 0 0 0,-1 0-1 0 0,0 3 10 0 0,-3 0 30 0 0,2 0-1 0 0,0 0 0 0 0,1 0 0 0 0,1 0 0 0 0,0 0 0 0 0,2 0 1 0 0,2 4-30 0 0,25 71 1 0 0,-25-74-9 0 0,-2 0 0 0 0,2 10 8 0 0,-6-19 1 0 0,1-1 0 0 0,1 1 0 0 0,0-1 0 0 0,1 0 0 0 0,0 0 0 0 0,0 0 0 0 0,1 0 0 0 0,1-1 0 0 0,0 0 1 0 0,5 7-2 0 0,-6-10-7 0 0,0 1 1 0 0,0 0 0 0 0,-1 0-1 0 0,0 1 1 0 0,0-1 0 0 0,-1 1-1 0 0,-1 0 1 0 0,1 0 0 0 0,-1 1 6 0 0,10 30 70 0 0,-1 2-111 0 0,-10-35 47 0 0,1 0 0 0 0,-1 0 1 0 0,1-1-1 0 0,1 1 0 0 0,-1 0 0 0 0,1-1 0 0 0,1 1 0 0 0,-1-1 0 0 0,1 0 0 0 0,0 0 1 0 0,2 2-7 0 0,66 67-203 0 0,-63-64 207 0 0,0 0 0 0 0,0 0 0 0 0,-1 1 0 0 0,1 4-4 0 0,12 16 38 0 0,-17-25-36 0 0,-1-1-1 0 0,0 1 1 0 0,0 0-1 0 0,0 0 0 0 0,-1 0 1 0 0,0 0-1 0 0,0 0 0 0 0,0 3-1 0 0,6 64-83 0 0,-6-56 129 0 0,3 14-52 0 0,1 1 1 0 0,8 23 5 0 0,-5-23 52 0 0,6 24-120 0 0,-5-22-177 0 0,-2-1-1 0 0,4 35 246 0 0,-10-62 0 0 0,-1 0 1 0 0,1 0-1 0 0,0 0 0 0 0,1 0 0 0 0,-1 0 0 0 0,2 1 0 0 0,-1-2-29 0 0,0 1 1 0 0,-1 0-1 0 0,1 0 1 0 0,-1 0-1 0 0,-1 0 1 0 0,1 2 28 0 0,15 146-315 0 0,-9-130 262 0 0,-8-24 39 0 0,0 0 0 0 0,1 0 0 0 0,-1 0 0 0 0,1-1 0 0 0,-1 1 0 0 0,1 0 0 0 0,-1 0 0 0 0,1-1 0 0 0,0 1 0 0 0,-1 0 0 0 0,1-1 0 0 0,0 1 0 0 0,-1 0 0 0 0,1-1 0 0 0,0 1 0 0 0,0-1 0 0 0,0 1 0 0 0,0-1 0 0 0,-1 0 0 0 0,1 1 0 0 0,0-1 0 0 0,0 0 0 0 0,1 1 14 0 0,0-2-30 0 0,-1 0-1 0 0,0 1 1 0 0,1-1-1 0 0,-1 0 1 0 0,0 1 0 0 0,0-1-1 0 0,1 0 1 0 0,-1 0-1 0 0,0 0 1 0 0,0 0-1 0 0,0 0 1 0 0,0 0-1 0 0,0-1 1 0 0,0 1 0 0 0,0 0-1 0 0,0-1 31 0 0,12-23-124 0 0,2-38 327 0 0,-3 0 0 0 0,1-37-203 0 0,-3 21 341 0 0,8-23-341 0 0,4 11 207 0 0,-2 10 234 0 0,5-56-441 0 0,-23 109 42 0 0,-2 0 0 0 0,-1 0-1 0 0,-1 1 1 0 0,-1-1 0 0 0,-1 0-1 0 0,-2 1 1 0 0,-1 0 0 0 0,-8-23-42 0 0,-46-108 144 0 0,59 154-137 0 0,-1-1 0 0 0,1 1 1 0 0,0 0-1 0 0,-1 0 0 0 0,0 0 1 0 0,0 0-1 0 0,0 1 0 0 0,-1-1 1 0 0,0 1-8 0 0,-16-21-38 0 0,17 20 34 0 0,0 0 1 0 0,1-1 0 0 0,0 1-1 0 0,-1-1 1 0 0,1 0 0 0 0,1 0-1 0 0,-1 1 1 0 0,1-1 0 0 0,0 0-1 0 0,0 0 1 0 0,0 0 0 0 0,1-1-1 0 0,0 1 1 0 0,0-1 3 0 0,-1-14-16 0 0,-1-1 0 0 0,-2-8 16 0 0,-3-38-77 0 0,4-48 39 0 0,1 107 41 0 0,0 1 0 0 0,0-1-1 0 0,0 1 1 0 0,-1 0 0 0 0,-1 0-1 0 0,1 0 1 0 0,-1 0 0 0 0,-4-6-3 0 0,7 12 14 0 0,0-1 1 0 0,0 1 0 0 0,1 0 0 0 0,-1-1-1 0 0,0 1 1 0 0,-1 0 0 0 0,1 0-1 0 0,0 0 1 0 0,0 0 0 0 0,0 0-1 0 0,-1 0 1 0 0,0 0-15 0 0,-3 4 170 0 0,3 10 33 0 0,1-4-98 0 0,1-9-100 0 0,-1 1 0 0 0,1 0-1 0 0,0-1 1 0 0,0 1 0 0 0,0 0 0 0 0,0 0 0 0 0,0-1 0 0 0,0 1 0 0 0,0 0 0 0 0,0-1 0 0 0,0 1 0 0 0,0 0 0 0 0,0 0 0 0 0,1-1 0 0 0,-1 1 0 0 0,0 0 0 0 0,0-1 0 0 0,1 1 0 0 0,-1 0 0 0 0,0-1 0 0 0,1 1 0 0 0,0 0-5 0 0,4 11 56 0 0,0 0 1 0 0,-1 0-1 0 0,-1 0 1 0 0,1 1-1 0 0,-2 0 1 0 0,0-1-1 0 0,0 1 1 0 0,-1 1-57 0 0,7 44 160 0 0,31 101 32 0 0,6 29-323 0 0,-38-145 109 0 0,-3 0 0 0 0,-2 1 22 0 0,4 29 57 0 0,-1-14-147 0 0,-2 0 0 0 0,-4 44 90 0 0,-5 10-20 0 0,5-89-57 0 0,1 0 1 0 0,1-1-1 0 0,3 17 77 0 0,-2-15-96 0 0,0 1 1 0 0,-2-1-1 0 0,0 1 96 0 0,-1-4-33 0 0,0 0 0 0 0,2 0 0 0 0,1 0 0 0 0,4 18 33 0 0,-5-23-18 0 0,0-1 0 0 0,-2 1 0 0 0,0 0 0 0 0,0-1 0 0 0,-4 13 18 0 0,3-16-14 0 0,-10 51-126 0 0,7-45 113 0 0,2 1 1 0 0,0-1-1 0 0,1 1 0 0 0,0-1 0 0 0,2 1 1 0 0,1 6 26 0 0,0-14-12 0 0,3 23-232 0 0,-1 24 244 0 0,0-32-2 0 0,-3-26-13 0 0,0-1-1 0 0,0 1 1 0 0,0-1 0 0 0,1 1 0 0 0,-1 0-1 0 0,0-1 1 0 0,0 1 0 0 0,0-1 0 0 0,1 1-1 0 0,-1-1 1 0 0,0 1 0 0 0,1-1 0 0 0,-1 1-1 0 0,0-1 1 0 0,1 0 0 0 0,-1 1 0 0 0,0-1 0 0 0,1 1-1 0 0,-1-1 1 0 0,1 0 0 0 0,-1 1 0 0 0,1-1-1 0 0,-1 0 1 0 0,1 1 0 0 0,-1-1 0 0 0,1 0-1 0 0,0 0 16 0 0,6 2-153 0 0,-6-1 149 0 0,-1-1 0 0 0,0 0 0 0 0,0 0 0 0 0,1 0 0 0 0,-1 0 0 0 0,0 0 0 0 0,1 0 0 0 0,-1 0 0 0 0,0 1 0 0 0,1-1 0 0 0,-1 0 0 0 0,0 0 0 0 0,1 0 0 0 0,-1 0 0 0 0,0-1 0 0 0,1 1 0 0 0,-1 0 0 0 0,0 0 0 0 0,1 0 0 0 0,-1 0 0 0 0,0 0 0 0 0,1 0 0 0 0,-1 0 0 0 0,0-1 0 0 0,1 1-1 0 0,-1 0 1 0 0,0 0 0 0 0,0 0 0 0 0,1-1 0 0 0,-1 1 0 0 0,0 0 0 0 0,0 0 0 0 0,1-1 0 0 0,-1 1 0 0 0,0 0 0 0 0,0 0 0 0 0,0-1 0 0 0,0 1 0 0 0,0 0 0 0 0,1-1 0 0 0,-1 1 0 0 0,0 0 0 0 0,0-1 0 0 0,0 1 0 0 0,0 0 0 0 0,0-1 0 0 0,0 1 0 0 0,0-1 4 0 0,4-5-28 0 0,1 1 1 0 0,-1-1 0 0 0,1 0 0 0 0,0 1 0 0 0,1 0 0 0 0,1-1 27 0 0,25-27-92 0 0,11-31 72 0 0,1-7 20 0 0,-10 14 9 0 0,32-39-9 0 0,-57 86 129 0 0,-9 11 4 0 0,-10 19 100 0 0,2-5-128 0 0,-20 50 115 0 0,-48 119 33 0 0,61-141-231 0 0,2 0 1 0 0,1 1-1 0 0,0 17-22 0 0,6-26-25 0 0,3-25 5 0 0,1 0 1 0 0,0 0 0 0 0,0 0-1 0 0,1 1 1 0 0,1-1 0 0 0,0 1-1 0 0,0-1 1 0 0,1 0-1 0 0,2 9 20 0 0,-3-19-22 0 0,0 1-1 0 0,0 0 0 0 0,0-1 0 0 0,1 1 0 0 0,-1-1 1 0 0,0 1-1 0 0,0 0 0 0 0,1-1 0 0 0,-1 1 1 0 0,0-1-1 0 0,1 1 0 0 0,-1-1 0 0 0,0 1 0 0 0,1-1 1 0 0,-1 1-1 0 0,1-1 0 0 0,-1 1 0 0 0,1-1 0 0 0,-1 1 1 0 0,1-1-1 0 0,0 0 0 0 0,-1 1 0 0 0,1-1 0 0 0,-1 0 1 0 0,1 0-1 0 0,0 1 0 0 0,-1-1 0 0 0,1 0 0 0 0,0 0 23 0 0,0 0-31 0 0,1 0 0 0 0,-1-1-1 0 0,1 1 1 0 0,-1 0 0 0 0,0-1-1 0 0,1 1 1 0 0,-1-1 0 0 0,0 1-1 0 0,1-1 1 0 0,-1 0 0 0 0,0 0-1 0 0,0 1 1 0 0,1-2 31 0 0,3-3-56 0 0,0 1 0 0 0,0-1 0 0 0,-1 0 0 0 0,1 0 0 0 0,-1 0 0 0 0,0-2 56 0 0,47-84-299 0 0,26-67 299 0 0,-18 35 62 0 0,-54 112-18 0 0,1 0 0 0 0,0 0 1 0 0,1 0-1 0 0,1 1 0 0 0,2-4-44 0 0,-34 74 994 0 0,-30 54-765 0 0,-14 55-229 0 0,40-99 20 0 0,14-37-48 0 0,1 0 0 0 0,2 0 0 0 0,1 1 0 0 0,2 1 28 0 0,5-3-293 0 0,3-31 257 0 0,0 0 0 0 0,0 1 1 0 0,0-1-1 0 0,0 0 1 0 0,0 0-1 0 0,0 1 1 0 0,0-1-1 0 0,0 0 1 0 0,0 0-1 0 0,1 1 1 0 0,-1-1-1 0 0,1 0 1 0 0,-1 0-1 0 0,1 0 0 0 0,-1 0 1 0 0,1 0-1 0 0,-1 0 1 0 0,1 1-1 0 0,0-2 1 0 0,0 1-1 0 0,0 0 1 0 0,-1 0-1 0 0,2 0 36 0 0,-1-1-22 0 0,0 0 0 0 0,0 1 0 0 0,-1-2 0 0 0,1 1 0 0 0,0 0 1 0 0,0 0-1 0 0,0 0 0 0 0,0 0 0 0 0,0 0 0 0 0,0-1 0 0 0,0 1 0 0 0,0-1 0 0 0,0 1 0 0 0,-1 0 0 0 0,1-1 0 0 0,0 1 0 0 0,0-1 1 0 0,0 0-1 0 0,-1 1 0 0 0,1-1 0 0 0,0 0 0 0 0,-1 1 0 0 0,1-1 0 0 0,-1 0 0 0 0,1 0 22 0 0,17-25-138 0 0,-13 18 68 0 0,23-31-79 0 0,-16 24 120 0 0,-1 0 0 0 0,0-2 0 0 0,3-6 29 0 0,104-237 552 0 0,-19 40-165 0 0,-94 210-317 0 0,1 0 0 0 0,0 0 0 0 0,5-5-70 0 0,-6 11 176 0 0,-4 11-3 0 0,-7 15 104 0 0,-45 98 404 0 0,-23 86-681 0 0,39-108 40 0 0,15-47-136 0 0,-10 43 96 0 0,26-79-23 0 0,-6 34 37 0 0,9-47-62 0 0,1 1-1 0 0,0-1 1 0 0,0 1 0 0 0,0-1 0 0 0,0 1 0 0 0,0 0 0 0 0,1-1 0 0 0,-1 1 0 0 0,1-1 0 0 0,-1 0 0 0 0,1 1 0 0 0,0-1 0 0 0,0 1 0 0 0,0-1 0 0 0,1 0 0 0 0,0 2 48 0 0,-1-3-26 0 0,0-1 0 0 0,0 0 1 0 0,0 1-1 0 0,0-1 0 0 0,0 0 1 0 0,0 0-1 0 0,0 0 0 0 0,0 0 1 0 0,0 0-1 0 0,0 0 0 0 0,0 0 1 0 0,0 0-1 0 0,0 0 0 0 0,0 0 1 0 0,-1 0-1 0 0,1-1 0 0 0,0 1 1 0 0,0 0-1 0 0,0-1 0 0 0,0 1 1 0 0,0-1-1 0 0,0 1 0 0 0,-1-1 1 0 0,1 1-1 0 0,0-1 0 0 0,0 0 1 0 0,-1 1-1 0 0,1-1 0 0 0,0 0 1 0 0,0 0 25 0 0,26-24-129 0 0,-25 24 98 0 0,15-18-120 0 0,-1 0-1 0 0,0-1 1 0 0,-2-1 0 0 0,6-10 151 0 0,47-92-88 0 0,-58 104 134 0 0,36-71-30 0 0,-6 10 72 0 0,22-28-88 0 0,-56 99 12 0 0,-4 6 17 0 0,1-1 0 0 0,0 1-1 0 0,0-1 1 0 0,0 1-1 0 0,1 0 1 0 0,-1 0 0 0 0,1 0-1 0 0,-1 1 1 0 0,1-1-1 0 0,0 0 1 0 0,0 1-29 0 0,-3 4 65 0 0,0 0 0 0 0,0 0 1 0 0,-1 0-1 0 0,1 0 0 0 0,-1 0 0 0 0,0 0 0 0 0,0 0 1 0 0,0 0-1 0 0,1 0 0 0 0,-2 1-65 0 0,-33 64 419 0 0,-1 2 20 0 0,-12 38-439 0 0,-35 119-15 0 0,62-158-204 0 0,2 1 1 0 0,-1 25 218 0 0,19-89-127 0 0,1 1 0 0 0,0-1 1 0 0,0 1-1 0 0,0-1 0 0 0,0 1 1 0 0,2 2 126 0 0,-2-7-42 0 0,0-1 1 0 0,0 1 0 0 0,0 0 0 0 0,0 0 0 0 0,1 0 0 0 0,-1-1-1 0 0,0 1 1 0 0,1 0 0 0 0,-1-1 0 0 0,0 1 0 0 0,1 0 0 0 0,-1-1-1 0 0,1 1 1 0 0,-1 0 0 0 0,1-1 0 0 0,-1 1 0 0 0,1-1 0 0 0,0 1-1 0 0,0 0 42 0 0,-1-1-29 0 0,1 0-1 0 0,0 0 0 0 0,0 0 1 0 0,-1 0-1 0 0,1 0 0 0 0,0 0 1 0 0,0-1-1 0 0,-1 1 0 0 0,1 0 0 0 0,0 0 1 0 0,0 0-1 0 0,-1-1 0 0 0,1 1 1 0 0,0 0-1 0 0,-1-1 0 0 0,1 1 1 0 0,0-1-1 0 0,-1 1 0 0 0,1 0 1 0 0,-1-1-1 0 0,1 0 0 0 0,-1 1 0 0 0,1-1 1 0 0,-1 1-1 0 0,1-1 30 0 0,13-16-112 0 0,-1-1 0 0 0,0 0 0 0 0,-1 0 0 0 0,-1-1 0 0 0,-1-1 0 0 0,-1 1 0 0 0,-1-2 112 0 0,21-40-183 0 0,106-225 269 0 0,-114 239-33 0 0,22-32 130 0 0,-25 48-49 0 0,-9 17 108 0 0,-9 14-233 0 0,0 0 0 0 0,0 0 0 0 0,0 0 0 0 0,0 0 0 0 0,0 0 0 0 0,0 0 0 0 0,0 0 0 0 0,0 0 0 0 0,0 0 0 0 0,0 0 0 0 0,0 0 0 0 0,0 0 1 0 0,1 0-1 0 0,-1 0 0 0 0,0 1 0 0 0,0-1 0 0 0,0 0 0 0 0,0 0 0 0 0,0 0 0 0 0,0 0 0 0 0,0 0 0 0 0,0 0 0 0 0,0 0 0 0 0,0 0 0 0 0,0 0 1 0 0,0 0-1 0 0,0 0 0 0 0,0 0 0 0 0,0 0 0 0 0,1 0 0 0 0,-1 0 0 0 0,0 0 0 0 0,0 0 0 0 0,0 0 0 0 0,0 0 0 0 0,0 0 0 0 0,0 0 0 0 0,0 0 0 0 0,0 0 1 0 0,0 0-1 0 0,0 0 0 0 0,0 0 0 0 0,0 0 0 0 0,0 0 0 0 0,0 0 0 0 0,0 0 0 0 0,1-1 0 0 0,-1 1 0 0 0,0 0 0 0 0,0 0 0 0 0,0 0 0 0 0,0 0 1 0 0,0 0-1 0 0,0 0 0 0 0,0 0 0 0 0,0 0 0 0 0,0 0 0 0 0,0 0 0 0 0,0 0 0 0 0,0 0 0 0 0,0 0 0 0 0,0 0 0 0 0,0 0 0 0 0,0 0 0 0 0,0-1-9 0 0,-9 23 668 0 0,-14 17-379 0 0,3 1-1 0 0,1 1 0 0 0,-4 18-288 0 0,-9 18 209 0 0,13-33-241 0 0,-54 131-82 0 0,63-144-51 0 0,0 0-1 0 0,2 1 1 0 0,1 0 0 0 0,-1 23 165 0 0,8-54-37 0 0,0 0 1 0 0,0 0-1 0 0,0 0 0 0 0,0 0 0 0 0,0 0 1 0 0,0 0-1 0 0,0 0 0 0 0,0 0 0 0 0,0 1 1 0 0,0-1-1 0 0,0 0 0 0 0,1 0 0 0 0,-1 0 1 0 0,0-1-1 0 0,1 1 0 0 0,-1 0 0 0 0,0 0 1 0 0,1 0 36 0 0,-1-1-33 0 0,1 0 0 0 0,-1 0 0 0 0,1 1 0 0 0,-1-1 0 0 0,0 0 0 0 0,1 0 0 0 0,-1 0 0 0 0,1 0 0 0 0,-1 0 0 0 0,0-1 0 0 0,1 1 0 0 0,-1 0 0 0 0,1 0 0 0 0,-1 0 0 0 0,0 0 0 0 0,1 0 0 0 0,-1 0 0 0 0,0-1 0 0 0,1 1 0 0 0,-1 0 0 0 0,0 0 0 0 0,1-1 0 0 0,-1 1 0 0 0,0 0 0 0 0,1 0 0 0 0,-1-1 0 0 0,0 1 0 0 0,0 0 0 0 0,0-1 33 0 0,24-31-744 0 0,-11 8 670 0 0,-1-1 0 0 0,7-20 74 0 0,10-24 76 0 0,-5 17-16 0 0,-1-6-60 0 0,8-18 39 0 0,-16 49 87 0 0,-10 18 32 0 0,-7 13 238 0 0,-41 90 467 0 0,22-45-813 0 0,2 2 0 0 0,2 0 0 0 0,-5 35-50 0 0,18-70 17 0 0,-20 102 127 0 0,14-61-557 0 0,-4 5 413 0 0,8-36-188 0 0,4-15-237 0 0,0 0 0 0 0,-1-1 1 0 0,-4 10 424 0 0,10-14-434 0 0,1 15 337 0 0,0 25 219 0 0,-16-7-280 0 0,-9 50 216 0 0,21-88-59 0 0,0 0 0 0 0,0 0 0 0 0,0 0-1 0 0,0 0 1 0 0,0 0 0 0 0,1 0-1 0 0,-1 0 1 0 0,0 0 0 0 0,0 0 0 0 0,1 0-1 0 0,-1 0 1 0 0,0-1 0 0 0,1 1-1 0 0,-1 0 1 0 0,1 0 0 0 0,0 0 0 0 0,-1-1-1 0 0,1 1 1 0 0,-1 0 0 0 0,1 0 0 0 0,0-1-1 0 0,0 1 1 0 0,-1-1 0 0 0,1 1-1 0 0,0-1 1 0 0,0 1 0 0 0,0-1 0 0 0,0 1-1 0 0,0-1 1 0 0,0 0 0 0 0,-1 1-1 0 0,1-1 1 0 0,0 0 0 0 0,0 0 0 0 0,0 0-1 0 0,0 0 1 0 0,0 0 0 0 0,0 0-1 0 0,0 0 1 0 0,0 0 0 0 0,0 0 0 0 0,1 0 1 0 0,-1 0 1 0 0,1 0 1 0 0,0 0 0 0 0,-1-1-1 0 0,1 1 1 0 0,0 0-1 0 0,-1-1 1 0 0,1 1 0 0 0,-1-1-1 0 0,1 0 1 0 0,0 1-1 0 0,-1-1 1 0 0,0 0 0 0 0,1 0-1 0 0,-1 0 1 0 0,1 0-1 0 0,-1 0 1 0 0,0 0 0 0 0,0 0-1 0 0,0-1 1 0 0,0 1 0 0 0,0 0-1 0 0,0-1 1 0 0,0 1-1 0 0,0-1 1 0 0,0 1 0 0 0,0-1-1 0 0,-1 1 1 0 0,1-1-1 0 0,-1 1 1 0 0,1-2-2 0 0,-1 3 0 0 0,0-1 1 0 0,0 1-1 0 0,0-1 0 0 0,1 1 0 0 0,-1-1 1 0 0,0 1-1 0 0,0-1 0 0 0,1 1 0 0 0,-1 0 0 0 0,0-1 1 0 0,1 1-1 0 0,-1-1 0 0 0,0 1 0 0 0,1 0 1 0 0,-1-1-1 0 0,0 1 0 0 0,1 0 0 0 0,-1-1 1 0 0,1 1-1 0 0,-1 0 0 0 0,1 0 0 0 0,-1 0 1 0 0,1-1-1 0 0,-1 1 0 0 0,1 0 0 0 0,-1 0 1 0 0,1 0-1 0 0,-1 0 0 0 0,1 0 0 0 0,-1 0 1 0 0,1 0-1 0 0,-1 0 0 0 0,1 0 1 0 0,0-1-1 0 0,0 1 1 0 0,-1 0-1 0 0,1 0 1 0 0,0 0-1 0 0,0-1 1 0 0,-1 1-1 0 0,1 0 1 0 0,0-1-1 0 0,-1 1 1 0 0,1 0-1 0 0,-1-1 1 0 0,1 1-1 0 0,-1-1 1 0 0,1 1-1 0 0,0-1 1 0 0,-1 0-1 0 0,0 1 1 0 0,1-1-1 0 0,-1 1 1 0 0,1-1-1 0 0,13-21-29 0 0,-10 17-65 0 0,0 0 0 0 0,-1 0 1 0 0,0 0-1 0 0,0-1 0 0 0,1-3 94 0 0,5-17-352 0 0,-2-1 1 0 0,3-20 351 0 0,-4 18 59 0 0,7-20 207 0 0,2 1-1 0 0,2 1 1 0 0,8-13-266 0 0,7-17 131 0 0,-16 28 274 0 0,4-22-405 0 0,12-36 457 0 0,-23 83-294 0 0,9-29 90 0 0,-12 27-315 0 0,-3 15 70 0 0,0-1 1 0 0,-1 0-1 0 0,0 0 0 0 0,-1 0 0 0 0,0 0 1 0 0,-1 0-1 0 0,-1-11-8 0 0,1 12 55 0 0,0 0 1 0 0,0 1-1 0 0,1-1 1 0 0,0 0-1 0 0,1 0 1 0 0,0 1-1 0 0,1-1 1 0 0,0 1-56 0 0,-1 2 69 0 0,12-48 254 0 0,-13 48-257 0 0,1-1 0 0 0,-1 1 0 0 0,-1-1 0 0 0,1-3-66 0 0,-6-19 100 0 0,-28-5-30 0 0,29 31-3 0 0,0 1 1 0 0,0-1 0 0 0,1 0 0 0 0,-1 0 0 0 0,-1-5-68 0 0,-9-12-158 0 0,12 17 138 0 0,2 5 25 0 0,0 0 0 0 0,0 0 0 0 0,-1 0 0 0 0,1-1 0 0 0,0 1 0 0 0,0 0 0 0 0,0 0 0 0 0,0 0 0 0 0,0 0 0 0 0,0-1 0 0 0,0 1 0 0 0,0 0-1 0 0,-1 0 1 0 0,1 0 0 0 0,0 0 0 0 0,0-1 0 0 0,0 1 0 0 0,0 0 0 0 0,0 0 0 0 0,-1 0 0 0 0,1 0 0 0 0,0 0 0 0 0,0 0 0 0 0,0 0 0 0 0,-1-1 0 0 0,1 1 0 0 0,0 0 0 0 0,0 0 0 0 0,0 0 0 0 0,-1 0 0 0 0,1 0 0 0 0,0 0 0 0 0,0 0 0 0 0,0 0 0 0 0,-1 0 0 0 0,1 0 0 0 0,0 0 0 0 0,0 0 0 0 0,0 0 0 0 0,-1 0-1 0 0,1 1 1 0 0,0-1 0 0 0,0 0 0 0 0,0 0 0 0 0,0 0 0 0 0,-1 0 0 0 0,1 0-5 0 0,-4-2 33 0 0,3 2-32 0 0,1-1 0 0 0,0 1 0 0 0,0 0 0 0 0,-1-1-1 0 0,1 1 1 0 0,-1 0 0 0 0,1-1 0 0 0,0 1 0 0 0,-1 0 0 0 0,1-1 0 0 0,-1 1-1 0 0,1 0 1 0 0,0 0 0 0 0,-1 0 0 0 0,1-1 0 0 0,-1 1 0 0 0,1 0-1 0 0,-1 0 1 0 0,1 0 0 0 0,-1 0 0 0 0,1 0 0 0 0,-1 0 0 0 0,1 0 0 0 0,-1 0-1 0 0,1 0 1 0 0,-1 0 0 0 0,1 0 0 0 0,0 0 0 0 0,-1 0 0 0 0,1 1-1 0 0,-1-1 1 0 0,0 0-1 0 0,1 0-6 0 0,0 1-1 0 0,-1-1 0 0 0,1 0 1 0 0,-1 0-1 0 0,1 0 1 0 0,0 0-1 0 0,-1 0 0 0 0,1 0 1 0 0,-1 0-1 0 0,1 0 0 0 0,0 0 1 0 0,-1 0-1 0 0,1 0 0 0 0,-1 0 1 0 0,1 0-1 0 0,-1 0 1 0 0,1 0-1 0 0,0 0 0 0 0,-1 0 1 0 0,1-1-1 0 0,-1 1 0 0 0,1 0 1 0 0,0 0-1 0 0,-1 0 0 0 0,1-1 1 0 0,0 1-1 0 0,-1 0 1 0 0,1 0-1 0 0,0-1 0 0 0,-1 1 1 0 0,1 0-1 0 0,0-1 0 0 0,0 1 7 0 0,-5-16-2 0 0,5 15 8 0 0,0 0 0 0 0,0 0 1 0 0,0 0-1 0 0,0 0 0 0 0,0 1 0 0 0,0-1 0 0 0,0 0 0 0 0,-1 0 1 0 0,1 0-1 0 0,0 0 0 0 0,-1 0 0 0 0,1 0 0 0 0,0 1 0 0 0,-1-1 1 0 0,1 0-1 0 0,-1 0 0 0 0,1 1 0 0 0,-1-1 0 0 0,1 0 0 0 0,-1 1 1 0 0,0-1-1 0 0,1 0 0 0 0,-1 1 0 0 0,0-1 0 0 0,0 1 0 0 0,1-1 0 0 0,-1 1 1 0 0,0-1-1 0 0,0 1 0 0 0,0 0 0 0 0,1-1 0 0 0,-1 1-6 0 0,-6-2 188 0 0,3 2-73 0 0,4 0-116 0 0,-1 0 1 0 0,1 0-1 0 0,0 0 1 0 0,0 0-1 0 0,0 0 0 0 0,0 0 1 0 0,0 0-1 0 0,0 0 1 0 0,0 0-1 0 0,-1 0 0 0 0,1 0 1 0 0,0 0-1 0 0,0 0 1 0 0,0 0-1 0 0,0 0 0 0 0,0 0 1 0 0,0 0-1 0 0,0 0 1 0 0,-1 0-1 0 0,1 0 0 0 0,0 0 1 0 0,0 0-1 0 0,0 0 0 0 0,0 0 1 0 0,0 0-1 0 0,0 0 1 0 0,0 0-1 0 0,0 0 0 0 0,-1 0 1 0 0,1-1-1 0 0,0 1 1 0 0,0 0-1 0 0,0 0 0 0 0,0 0 1 0 0,0 0-1 0 0,0 0 1 0 0,0 0-1 0 0,0 0 0 0 0,0 0 1 0 0,0-1-1 0 0,0 1 1 0 0,0 0-1 0 0,0 0 0 0 0,0 0 1 0 0,0 0-1 0 0,0 0 0 0 0,0 0 1 0 0,0 0-1 0 0,0-1 1 0 0,0 1-1 0 0,0 0 0 0 0,0 0 1 0 0,0 0-1 0 0,0 0 1 0 0,0 0-1 0 0,0 0 0 0 0,0 0 1 0 0,0-1-1 0 0,0 1 1 0 0,0 0-1 0 0,0 0 0 0 0,0 0 1 0 0,0 0-1 0 0,0 0 1 0 0,4-16-33 0 0,1-9 161 0 0,-4 21 50 0 0,0 11-199 0 0,-1-7 92 0 0,-1-4 105 0 0,1 4-178 0 0,0 0 0 0 0,0 1 0 0 0,0-1 0 0 0,0 0 0 0 0,0 1 0 0 0,0-1 0 0 0,0 0 0 0 0,0 1 0 0 0,0-1 0 0 0,0 0 0 0 0,0 0 0 0 0,0 1 0 0 0,0-1 0 0 0,0 0 0 0 0,0 1 0 0 0,1-1 0 0 0,-1 0 0 0 0,0 0-1 0 0,0 1 1 0 0,0-1 0 0 0,1 0 0 0 0,-1 0 0 0 0,0 1 0 0 0,0-1 0 0 0,1 0 0 0 0,-1 0 0 0 0,0 0 0 0 0,0 1 0 0 0,1-1 2 0 0,14 1 213 0 0,-17-1-218 0 0,-1-1 0 0 0,0 1 0 0 0,1 0 1 0 0,-1 0-1 0 0,0 0 0 0 0,1 0 0 0 0,-1 1 1 0 0,1-1-1 0 0,-1 1 0 0 0,0 0 1 0 0,1-1-1 0 0,-1 1 0 0 0,-1 1 5 0 0,2-1 5 0 0,1-1-1 0 0,0 0 0 0 0,0 0 1 0 0,0 0-1 0 0,-1 0 1 0 0,1 0-1 0 0,0 0 1 0 0,0 0-1 0 0,-1 0 1 0 0,1 0-1 0 0,0-1 0 0 0,0 1 1 0 0,0-1-1 0 0,0 1 1 0 0,-1 0-1 0 0,1-1 1 0 0,0 0-1 0 0,0 1 0 0 0,0-1-4 0 0,0 0-6 0 0,-1 0-1 0 0,1 1 1 0 0,-1-1-1 0 0,1 0 0 0 0,-1 1 1 0 0,1 0-1 0 0,-1-1 1 0 0,1 1-1 0 0,-1 0 1 0 0,1-1-1 0 0,-1 1 0 0 0,0 0 1 0 0,1 0-1 0 0,-1 0 7 0 0,0 1-14 0 0,1-1-1 0 0,-1 0 0 0 0,0 0 1 0 0,1 0-1 0 0,-1-1 1 0 0,1 1-1 0 0,-1 0 0 0 0,1 0 1 0 0,-1-1-1 0 0,0 1 1 0 0,1-1-1 0 0,-1 0 15 0 0,1 1-2 0 0,0-1 0 0 0,-1 1 0 0 0,1-1 0 0 0,0 1 0 0 0,-1 0 0 0 0,1-1 0 0 0,0 1 0 0 0,-1 0 0 0 0,1 0 0 0 0,0 0 0 0 0,-1 0 0 0 0,1 0 0 0 0,-1 0 0 0 0,1 1 0 0 0,0-1 0 0 0,-1 0 2 0 0,-6 2-28 0 0,0 0 0 0 0,0-1 0 0 0,0 0 0 0 0,0-1 0 0 0,0 0 0 0 0,0 0 0 0 0,0-1-1 0 0,0 0 1 0 0,0 0 0 0 0,0-1 0 0 0,-6-1 28 0 0,12 2 3 0 0,1 0 0 0 0,0 0-1 0 0,0 0 1 0 0,-1 0 0 0 0,1 0 0 0 0,0 0-1 0 0,0 0 1 0 0,0 0 0 0 0,0 0 0 0 0,1-1-1 0 0,-1 1 1 0 0,0 0 0 0 0,0-1 0 0 0,1 1-1 0 0,-1-1-2 0 0,-10-14 4 0 0,11 15 1 0 0,0 1 1 0 0,-1 0 0 0 0,1-1 0 0 0,-1 1-1 0 0,1 0 1 0 0,0 0 0 0 0,-1-1-1 0 0,1 1 1 0 0,-1 0 0 0 0,1 0 0 0 0,-1 0-1 0 0,1-1 1 0 0,-1 1 0 0 0,1 0 0 0 0,0 0-1 0 0,-1 0 1 0 0,1 0 0 0 0,-1 0 0 0 0,1 0-1 0 0,-1 0 1 0 0,1 0 0 0 0,-1 0 0 0 0,1 0-1 0 0,-1 0 1 0 0,1 1 0 0 0,-1-1-1 0 0,1 0 1 0 0,-1 0 0 0 0,1 0 0 0 0,-1 1-1 0 0,1-1 1 0 0,-1 0-6 0 0,-1 1 8 0 0,0 0 0 0 0,0 0 0 0 0,-1 0 0 0 0,1-1 0 0 0,-1 1 0 0 0,1-1-1 0 0,0 1 1 0 0,-1-1 0 0 0,1 0 0 0 0,-1 0 0 0 0,1 0 0 0 0,-3-1-8 0 0,3 1 7 0 0,-1 0-1 0 0,1 0 1 0 0,-1 0-1 0 0,1 0 1 0 0,-1 0-1 0 0,1 0 1 0 0,-1 1-1 0 0,1-1 1 0 0,-1 1-1 0 0,1-1 1 0 0,0 1-1 0 0,-3 1-6 0 0,0 1-1 0 0,-1 0 0 0 0,1 0-1 0 0,-1-1 1 0 0,0 0-1 0 0,0 0 1 0 0,0 0-1 0 0,0-1 1 0 0,-1 0-1 0 0,-2 1 2 0 0,6-2 0 0 0,0 1 0 0 0,1-1 0 0 0,-1 0 0 0 0,0 0 0 0 0,1 0 0 0 0,-1 0 1 0 0,0 0-1 0 0,1-1 0 0 0,-1 1 0 0 0,1-1 0 0 0,-1 0 0 0 0,0 0 0 0 0,1 0 0 0 0,-1 0 0 0 0,1 0 0 0 0,0 0 0 0 0,-1 0 0 0 0,1-1 0 0 0,0 1 0 0 0,0-1 0 0 0,0 0 0 0 0,-1-1 0 0 0,1 2 0 0 0,0 0 0 0 0,0 0-1 0 0,-1 1 1 0 0,1-1-1 0 0,0 0 1 0 0,0 1-1 0 0,-1-1 1 0 0,1 1-1 0 0,0 0 1 0 0,-1 0 0 0 0,1 0-1 0 0,0 0 1 0 0,-2 1 0 0 0,-21-3 99 0 0,-4 0-74 0 0,27 2-32 0 0,0 0 1 0 0,0 0 0 0 0,-1 0-1 0 0,1 0 1 0 0,0 0-1 0 0,0 0 1 0 0,0-1-1 0 0,-1 1 1 0 0,1-1-1 0 0,0 1 1 0 0,0-1 0 0 0,0 0-1 0 0,0 0 1 0 0,0 0-1 0 0,0 0 1 0 0,0 0-1 0 0,0 0 1 0 0,0-1-1 0 0,0 1 7 0 0,-6-5 57 0 0,-1-4 49 0 0,-34 91 361 0 0,12-26-258 0 0,-12 24 341 0 0,-8 26-550 0 0,17-24 70 0 0,-3 6 29 0 0,-5 2-99 0 0,23-52-2 0 0,-2 5 29 0 0,-1-2 0 0 0,-1-1 1 0 0,-3 0-1 0 0,-15 16-27 0 0,-22 20 33 0 0,-35 40-104 0 0,97-114 72 0 0,-37 39-43 0 0,2 3 1 0 0,-15 23 41 0 0,49-61-427 0 0,10-9 233 0 0,9-13 128 0 0,95-117-78 0 0,-70 86 222 0 0,22-15-78 0 0,14-15 89 0 0,-74 73-92 0 0,18-19 58 0 0,0 1 1 0 0,1 2 0 0 0,1 0 0 0 0,12-7-56 0 0,-35 27 6 0 0,0 0 0 0 0,0 1 0 0 0,0-1 0 0 0,0 0 0 0 0,0 1 0 0 0,0-1 0 0 0,0 1 0 0 0,0-1 0 0 0,1 1 0 0 0,-1 0 0 0 0,0-1 0 0 0,0 1 0 0 0,0 0 0 0 0,0 0 0 0 0,1 0 0 0 0,-1 0 0 0 0,0 0 0 0 0,0 0 0 0 0,0 0 1 0 0,1 0-1 0 0,-1 0-6 0 0,-1 1 6 0 0,1-1 0 0 0,-1 1 1 0 0,1-1-1 0 0,-1 1 0 0 0,1 0 1 0 0,-1-1-1 0 0,0 1 1 0 0,1-1-1 0 0,-1 1 0 0 0,0 0 1 0 0,0-1-1 0 0,1 1 0 0 0,-1 0 1 0 0,0 0-1 0 0,0-1 0 0 0,0 1 1 0 0,0 0-1 0 0,0-1 1 0 0,0 1-1 0 0,0 0 0 0 0,0-1 1 0 0,0 1-1 0 0,0 0 0 0 0,-1 0 1 0 0,1-1-1 0 0,0 1 1 0 0,0 0-1 0 0,-1-1 0 0 0,1 1 1 0 0,0-1-1 0 0,-1 1 0 0 0,1 0-6 0 0,-9 19 68 0 0,-1 0 0 0 0,-1-1-1 0 0,-12 16-67 0 0,-5 9 49 0 0,-14 33-104 0 0,1 7 55 0 0,-6 11-50 0 0,25-55-87 0 0,8-13 71 0 0,-12 26 66 0 0,23-43-15 0 0,-1-1 0 0 0,1 1 0 0 0,1 0 0 0 0,0 0 0 0 0,0 0 0 0 0,1 0 0 0 0,0 8 15 0 0,1-17-17 0 0,0 0 0 0 0,0 0 0 0 0,0-1-1 0 0,0 1 1 0 0,0 0 0 0 0,0-1 0 0 0,0 1 0 0 0,0 0-1 0 0,0 0 1 0 0,1-1 0 0 0,-1 1 0 0 0,0 0 0 0 0,0-1 0 0 0,1 1-1 0 0,-1 0 1 0 0,0-1 0 0 0,1 1 0 0 0,-1-1 0 0 0,1 1 0 0 0,-1-1-1 0 0,1 1 1 0 0,-1-1 0 0 0,1 1 0 0 0,-1-1 0 0 0,1 1-1 0 0,-1-1 1 0 0,1 1 0 0 0,0-1 0 0 0,-1 0 17 0 0,2 1-21 0 0,-1-1-1 0 0,1 0 1 0 0,-1 0 0 0 0,1 0-1 0 0,-1 0 1 0 0,0 0 0 0 0,1 0-1 0 0,-1 0 1 0 0,1-1 0 0 0,-1 1-1 0 0,0-1 1 0 0,1 1 0 0 0,-1-1-1 0 0,1 1 22 0 0,5-4-65 0 0,0 0 0 0 0,0 0 0 0 0,0 0-1 0 0,0-1 1 0 0,0 0 65 0 0,10-12-49 0 0,-1-1-1 0 0,-1 0 0 0 0,0-1 1 0 0,-1-1-1 0 0,5-11 50 0 0,-16 27 11 0 0,23-35 67 0 0,7-12-476 0 0,19-39 398 0 0,-62 100 195 0 0,6-8-189 0 0,0 1 0 0 0,0 1 0 0 0,0-1 0 0 0,0 0 1 0 0,1 1-1 0 0,-3 3-6 0 0,-100 161-334 0 0,88-128 356 0 0,16-19 38 0 0,2-20-53 0 0,0 0 0 0 0,0-1 0 0 0,0 1 0 0 0,0 0 0 0 0,1-1 0 0 0,-1 1-1 0 0,0-1 1 0 0,0 1 0 0 0,1-1 0 0 0,-1 1 0 0 0,1 0 0 0 0,-1-1-1 0 0,0 0 1 0 0,1 1 0 0 0,-1-1 0 0 0,1 1 0 0 0,-1-1 0 0 0,1 1-1 0 0,-1-1 1 0 0,1 0 0 0 0,-1 1 0 0 0,1-1 0 0 0,0 0 0 0 0,-1 0-1 0 0,1 1 1 0 0,-1-1 0 0 0,1 0-7 0 0,1-1-6 0 0,-1 1 0 0 0,1-1 0 0 0,-1 0 0 0 0,1 0 0 0 0,-1 1 0 0 0,0-1 0 0 0,1 0 1 0 0,-1 0-1 0 0,0-1 0 0 0,0 1 0 0 0,1 0 0 0 0,-1 0 0 0 0,0-1 0 0 0,0 1 0 0 0,-1 0 0 0 0,1-1 0 0 0,1-1 6 0 0,3-4-42 0 0,40-41 317 0 0,-20 22-253 0 0,-1-1 1 0 0,-1-1-1 0 0,10-18-22 0 0,-22 30-56 0 0,-14 28-19 0 0,-16 27 104 0 0,15-29-71 0 0,-1 0 0 0 0,1 0-1 0 0,1 0 1 0 0,-1 1 0 0 0,2-1-1 0 0,0 1 1 0 0,0 0-1 0 0,1 0 1 0 0,0 4 42 0 0,40-4 184 0 0,-37-10-188 0 0,-1-1 0 0 0,1 0 0 0 0,-1 0-1 0 0,0 0 1 0 0,1 0 0 0 0,-1 0 0 0 0,1 0 0 0 0,-1 0 0 0 0,1-1-1 0 0,-1 1 1 0 0,0-1 0 0 0,1 1 0 0 0,-1-1 0 0 0,0 1 0 0 0,1-1-1 0 0,-1 0 1 0 0,0 1 0 0 0,0-1 0 0 0,0 0 4 0 0,29-22 30 0 0,-1 0 424 0 0,3 1 127 0 0,-31 22-573 0 0,-1 0 0 0 0,0-1 1 0 0,0 1-1 0 0,0 0 1 0 0,0 0-1 0 0,1 0 1 0 0,-1 0-1 0 0,0 0 0 0 0,0 0 1 0 0,0 0-1 0 0,1 0 1 0 0,-1 0-1 0 0,0-1 1 0 0,0 1-1 0 0,1 0 0 0 0,-1 0 1 0 0,0 0-1 0 0,0 0 1 0 0,0 0-1 0 0,1 0 0 0 0,-1 0 1 0 0,0 0-1 0 0,0 1 1 0 0,0-1-1 0 0,1 0 1 0 0,-1 0-1 0 0,0 0 0 0 0,0 0 1 0 0,0 0-1 0 0,1 0 1 0 0,-1 0-1 0 0,0 0 1 0 0,0 1-1 0 0,0-1 0 0 0,1 0 1 0 0,-1 0-1 0 0,0 0 1 0 0,0 0-1 0 0,0 0 1 0 0,0 1-1 0 0,0-1 0 0 0,0 0 1 0 0,1 0-1 0 0,-1 0 1 0 0,0 1-1 0 0,0-1 1 0 0,0 0-1 0 0,0 0 0 0 0,0 0 1 0 0,0 1-1 0 0,0-1 1 0 0,0 0-1 0 0,0 0 0 0 0,0 1 1 0 0,0-1-1 0 0,0 0 1 0 0,0 0-1 0 0,0 0 1 0 0,0 1-1 0 0,0-1 0 0 0,0 0 1 0 0,0 0-1 0 0,0 0 1 0 0,-1 1-1 0 0,1-1 1 0 0,0 0-1 0 0,0 0 0 0 0,0 1-8 0 0,-2 14 146 0 0,-1-5-189 0 0,1-1-1 0 0,1 0 0 0 0,0 1 0 0 0,0-1 1 0 0,1 6 43 0 0,0-14-4 0 0,0-1 0 0 0,0 1 0 0 0,0 0 1 0 0,0-1-1 0 0,0 1 0 0 0,0-1 0 0 0,0 1 1 0 0,1-1-1 0 0,-1 1 0 0 0,0-1 0 0 0,0 1 0 0 0,0-1 1 0 0,1 1-1 0 0,-1-1 0 0 0,0 1 0 0 0,1-1 1 0 0,-1 1-1 0 0,0-1 0 0 0,1 0 0 0 0,-1 1 0 0 0,1-1 1 0 0,-1 0-1 0 0,1 1 0 0 0,-1-1 0 0 0,1 0 1 0 0,-1 1-1 0 0,1-1 4 0 0,18 2 11 0 0,-15-3-50 0 0,0 0 1 0 0,0 1 0 0 0,0-2 0 0 0,0 1 0 0 0,0 0-1 0 0,0-1 1 0 0,-1 1 0 0 0,1-1 0 0 0,2-2 38 0 0,-5 3-8 0 0,0 1 0 0 0,0-1 0 0 0,0 1 1 0 0,0 0-1 0 0,0-1 0 0 0,0 1 0 0 0,0 0 0 0 0,1 0 1 0 0,-1-1-1 0 0,0 1 0 0 0,0 0 0 0 0,0 0 0 0 0,0 0 0 0 0,0 0 1 0 0,1 1 7 0 0,-1-1-31 0 0,0 0 1 0 0,0 0-1 0 0,0 0 1 0 0,-1 0-1 0 0,1 0 1 0 0,0 0-1 0 0,0 0 1 0 0,0 0-1 0 0,0-1 1 0 0,0 1-1 0 0,0 0 1 0 0,0 0 0 0 0,0-1-1 0 0,0 1 1 0 0,0-1-1 0 0,0 1 1 0 0,-1-1-1 0 0,1 1 1 0 0,0-1 30 0 0,-1 1-9 0 0,0 0 1 0 0,0 1-1 0 0,0-1 0 0 0,0 0 1 0 0,-1 0-1 0 0,1 0 1 0 0,0 1-1 0 0,0-1 1 0 0,0 0-1 0 0,0 0 0 0 0,0 1 1 0 0,0-1-1 0 0,0 0 1 0 0,0 0-1 0 0,0 0 0 0 0,0 1 1 0 0,0-1-1 0 0,0 0 1 0 0,0 0-1 0 0,0 0 1 0 0,0 1-1 0 0,0-1 0 0 0,0 0 1 0 0,1 0-1 0 0,-1 1 1 0 0,0-1-1 0 0,0 0 0 0 0,0 0 1 0 0,0 0-1 0 0,0 0 1 0 0,0 1-1 0 0,1-1 0 0 0,-1 0 1 0 0,0 0-1 0 0,0 0 1 0 0,0 0-1 0 0,0 0 1 0 0,1 1-1 0 0,-1-1 0 0 0,0 0 1 0 0,0 0-1 0 0,0 0 1 0 0,1 0-1 0 0,-1 0 0 0 0,0 0 1 0 0,0 0-1 0 0,1 0 9 0 0,-1 0-16 0 0,1 0 0 0 0,-1 0 0 0 0,1 0 1 0 0,-1 0-1 0 0,1 0 0 0 0,-1-1 0 0 0,1 1 0 0 0,0 0 0 0 0,-1 0 0 0 0,0-1 0 0 0,1 1 0 0 0,-1 0 0 0 0,1-1 0 0 0,-1 1 0 0 0,1 0 0 0 0,-1-1 0 0 0,1 1 0 0 0,-1-1 0 0 0,0 1 0 0 0,1 0 0 0 0,-1-1 1 0 0,0 1-1 0 0,0-1 0 0 0,1 1 0 0 0,-1-1 0 0 0,0 1 0 0 0,0-1 0 0 0,0 0 0 0 0,1 1 0 0 0,-1-1 0 0 0,0 1 0 0 0,0-1 0 0 0,0 1 0 0 0,0-1 0 0 0,0 0 16 0 0,14-68-96 0 0,-13 61 88 0 0,0-1 0 0 0,0 1 0 0 0,-1-1 0 0 0,0 1 0 0 0,-1-1 0 0 0,0 1 0 0 0,-1-5 8 0 0,0 9 20 0 0,1 0-1 0 0,-1 1 1 0 0,-1-1 0 0 0,1 0-1 0 0,0 1 1 0 0,-1-1 0 0 0,0 1-1 0 0,0 0 1 0 0,0-1 0 0 0,0 2-1 0 0,-1-1 1 0 0,1 0-1 0 0,-1 1 1 0 0,1-1 0 0 0,-1 1-1 0 0,0 0 1 0 0,0 0 0 0 0,0 1-1 0 0,0-1 1 0 0,0 1-1 0 0,0 0 1 0 0,-1 0 0 0 0,1 0-1 0 0,0 1 1 0 0,-1-1 0 0 0,1 1-1 0 0,0 0 1 0 0,-1 0-1 0 0,1 1 1 0 0,0-1 0 0 0,-1 1-1 0 0,-1 1-19 0 0,4-1 23 0 0,1 0-1 0 0,-1 0 0 0 0,0 1 1 0 0,1-1-1 0 0,-1 0 0 0 0,1 1 1 0 0,-1 0-1 0 0,1-1 0 0 0,0 1 1 0 0,0 0-1 0 0,0 0 0 0 0,0-1 0 0 0,0 1 1 0 0,0 0-1 0 0,0 0 0 0 0,0 0 1 0 0,1 1-23 0 0,-9 36 441 0 0,8-34-420 0 0,0 0 1 0 0,1 0 0 0 0,-1-1 0 0 0,1 1-1 0 0,0 0 1 0 0,0 0 0 0 0,1 0 0 0 0,-1 0-1 0 0,1-1 1 0 0,0 1 0 0 0,1 0 0 0 0,-1 0-1 0 0,1-1 1 0 0,0 1 0 0 0,0-1 0 0 0,0 0-1 0 0,1 0 1 0 0,-1 1 0 0 0,3 1-22 0 0,14 19-31 0 0,-18-22 35 0 0,0-1-1 0 0,1 0 0 0 0,-1 1 0 0 0,1-1 0 0 0,-1 0 1 0 0,1 0-1 0 0,0 0 0 0 0,0 0 0 0 0,0 0 0 0 0,0 0 1 0 0,0 0-1 0 0,1-1 0 0 0,-1 1 0 0 0,0-1 0 0 0,1 1 1 0 0,-1-1-1 0 0,1 0 0 0 0,0 0 0 0 0,-1 0 0 0 0,4 0-3 0 0,23 10-113 0 0,-26-10 76 0 0,1 1 0 0 0,-1 0 0 0 0,0-1 0 0 0,1 0 0 0 0,-1 0 0 0 0,1 0 0 0 0,0 0 0 0 0,-1-1 0 0 0,3 1 37 0 0,-4-1-22 0 0,-1 0 1 0 0,0 0-1 0 0,1 0 1 0 0,-1 0-1 0 0,1 0 1 0 0,-1 0-1 0 0,0 0 0 0 0,1 0 1 0 0,-1 1-1 0 0,0-1 1 0 0,1 1-1 0 0,-1-1 1 0 0,0 1-1 0 0,1-1 1 0 0,-1 1-1 0 0,0 0 1 0 0,0-1-1 0 0,0 1 1 0 0,0 0-1 0 0,0 0 1 0 0,0 0-1 0 0,0 0 1 0 0,0 0-1 0 0,0 0 1 0 0,0 0-1 0 0,0 0 1 0 0,-1 1-1 0 0,1-1 1 0 0,0 0 21 0 0,0 4-38 0 0,0-1-1 0 0,-1 0 1 0 0,1 0 0 0 0,-1 0 0 0 0,0 0 0 0 0,0 1 0 0 0,-1-1-1 0 0,1 2 39 0 0,-2 14 41 0 0,3-20-72 0 0,-1 1-1 0 0,1-1 1 0 0,-1 1 0 0 0,0-1-1 0 0,1 0 1 0 0,-1 1-1 0 0,1-1 1 0 0,-1 0-1 0 0,1 0 1 0 0,-1 1 0 0 0,1-1-1 0 0,-1 0 1 0 0,1 0-1 0 0,-1 0 1 0 0,1 1-1 0 0,-1-1 1 0 0,1 0 0 0 0,-1 0-1 0 0,1 0 1 0 0,-1 0-1 0 0,1 0 1 0 0,0 0-1 0 0,-1 0 1 0 0,1 0-1 0 0,-1 0 1 0 0,1-1 0 0 0,-1 1-1 0 0,1 0 1 0 0,-1 0-1 0 0,1 0 1 0 0,-1-1-1 0 0,1 1 1 0 0,-1 0 0 0 0,1 0-1 0 0,-1-1 32 0 0,1 0-12 0 0,-1 1 0 0 0,1-1 0 0 0,-1 0 0 0 0,1 1 0 0 0,0-1 0 0 0,0 1 0 0 0,-1-1 0 0 0,1 1 0 0 0,0-1 0 0 0,0 1 0 0 0,-1-1 0 0 0,1 1 0 0 0,0 0 0 0 0,0-1 0 0 0,0 1 0 0 0,0 0 0 0 0,0 0 0 0 0,0-1 12 0 0,9 9 327 0 0,-6-4-214 0 0,-4-4-122 0 0,0 0 0 0 0,0 1-1 0 0,1-1 1 0 0,-1 0 0 0 0,0 1 0 0 0,0-1-1 0 0,1 0 1 0 0,-1 1 0 0 0,0-1 0 0 0,1 0 0 0 0,-1 0-1 0 0,0 1 1 0 0,1-1 0 0 0,-1 0 0 0 0,0 0-1 0 0,1 0 1 0 0,-1 0 0 0 0,1 1 0 0 0,-1-1-1 0 0,0 0 1 0 0,1 0 0 0 0,-1 0 0 0 0,1 0-1 0 0,-1 0 1 0 0,0 0 0 0 0,1 0 0 0 0,-1 0-1 0 0,1 0 1 0 0,-1 0 0 0 0,1 0 9 0 0,0-11-664 0 0,-1 11 665 0 0,0-1 0 0 0,0 0-1 0 0,0 0 1 0 0,0 1-1 0 0,0-1 1 0 0,-1 0-1 0 0,1 0 1 0 0,0 1 0 0 0,-1-1-1 0 0,1 0 1 0 0,0 1-1 0 0,-1-1 1 0 0,1 0-1 0 0,0 1 1 0 0,-1-1 0 0 0,1 1-1 0 0,-1-1 1 0 0,0 1-1 0 0,1-1 1 0 0,-1 1-1 0 0,1-1 1 0 0,-1 1 0 0 0,0-1-1 0 0,1 1 1 0 0,-1 0-1 0 0,0-1 1 0 0,1 1-1 0 0,-1 0 1 0 0,0 0 0 0 0,0 0-1 0 0,1-1 1 0 0,-1 1-1 0 0,0 0 1 0 0,0 0-1 0 0,1 0 1 0 0,-1 0-1 0 0,-2-1 19 0 0,1-1 1 0 0,0 0-1 0 0,0 0 0 0 0,0 0 1 0 0,0-1-1 0 0,0 1 1 0 0,0 0-1 0 0,0-1 0 0 0,1 1 1 0 0,-1-1-1 0 0,1 1 1 0 0,0-1-1 0 0,0 0 0 0 0,0 0 1 0 0,-1-2-20 0 0,2-2 28 0 0,0-1 0 0 0,-1 1 0 0 0,0 0 0 0 0,-1 0 0 0 0,0-1 0 0 0,0 1 0 0 0,0 0 0 0 0,-1 1 1 0 0,-1-2-29 0 0,-5-11 210 0 0,-2 0-1 0 0,-7-7-209 0 0,-8-16 112 0 0,17 30 19 0 0,0 1-1 0 0,-1 0 1 0 0,0 1 0 0 0,0 0-1 0 0,-1 0 1 0 0,0 1 0 0 0,-1 1-1 0 0,0 0 1 0 0,0 1 0 0 0,-13-6-131 0 0,17 9 58 0 0,0 1 1 0 0,-1 0 0 0 0,0 0-1 0 0,0 1 1 0 0,1 1-1 0 0,-1-1 1 0 0,0 1 0 0 0,0 0-1 0 0,0 1 1 0 0,-1 0-1 0 0,1 1 1 0 0,0 0 0 0 0,0 0-1 0 0,1 1 1 0 0,-1 0-1 0 0,-7 3-58 0 0,-21 6 46 0 0,26-8-1 0 0,0 1 0 0 0,0 0 0 0 0,1 0 0 0 0,-1 1-1 0 0,1 0 1 0 0,-4 3-45 0 0,-38 19 185 0 0,40-22-130 0 0,-1 1 0 0 0,1 1 0 0 0,0 0 1 0 0,-2 2-56 0 0,-125 104-189 0 0,67-50 241 0 0,3 2-1 0 0,-7 14-51 0 0,41-43 31 0 0,-90 105-4 0 0,9-9 34 0 0,77-89-138 0 0,2 2 0 0 0,3 2 0 0 0,0 2 77 0 0,23-23 25 0 0,9-21-30 0 0,0-1 0 0 0,0 1 0 0 0,0 0 0 0 0,0-1 1 0 0,-1 0-1 0 0,1 0 0 0 0,-3 3 5 0 0,19-40-1164 0 0,13-20 1009 0 0,121-162-257 0 0,-53 80 329 0 0,-79 111 72 0 0,11-17-58 0 0,1 2-1 0 0,2 1 0 0 0,15-13 70 0 0,-33 34 98 0 0,-12 15 85 0 0,-6 11 11 0 0,-87 111 183 0 0,-40 53 85 0 0,34-47-505 0 0,-39 77-6 0 0,47-66 93 0 0,-44 64 42 0 0,130-196-116 0 0,1 1-1 0 0,0 0 0 0 0,0 0 1 0 0,1 0-1 0 0,0 0 0 0 0,0 1 1 0 0,0-1-1 0 0,1 1 0 0 0,-1 5 31 0 0,15-25-292 0 0,-3-5 303 0 0,2 0-1 0 0,0 1 0 0 0,0 1 1 0 0,2 0-1 0 0,7-7-10 0 0,7-9-60 0 0,-2-1 0 0 0,-1 0 0 0 0,13-27 60 0 0,33-46-120 0 0,77-82 205 0 0,28-15-85 0 0,-173 200 1 0 0,1 0 18 0 0,0 0 0 0 0,0 0 0 0 0,0 0 0 0 0,0 0 0 0 0,1 0 0 0 0,1-1-19 0 0,-5 4 2 0 0,0 0-1 0 0,0 0 1 0 0,0 0 0 0 0,0 0-1 0 0,0 0 1 0 0,0 0 0 0 0,0 1-1 0 0,0-1 1 0 0,0 0 0 0 0,0 0-1 0 0,0 0 1 0 0,0 0-1 0 0,0 0 1 0 0,0 0 0 0 0,0 0-1 0 0,0 0 1 0 0,1 0 0 0 0,-1 0-1 0 0,0 0 1 0 0,0 0 0 0 0,0 0-1 0 0,0 0 1 0 0,0 0-1 0 0,0 0 1 0 0,0 0 0 0 0,0 0-1 0 0,0 1 1 0 0,0-1 0 0 0,0 0-1 0 0,0 0 1 0 0,0 0 0 0 0,0 0-1 0 0,0 0 1 0 0,0 0-1 0 0,0 0 1 0 0,0 0 0 0 0,0 0-1 0 0,1 0 1 0 0,-1 0 0 0 0,0 0-1 0 0,0 0 1 0 0,0 0 0 0 0,0 0-1 0 0,0 0 1 0 0,0 0-1 0 0,0 0 1 0 0,0 0 0 0 0,0 0-1 0 0,0 0 1 0 0,0 0 0 0 0,0 0-1 0 0,0 0 1 0 0,0 0 0 0 0,0 0-1 0 0,1-1 1 0 0,-1 1-1 0 0,0 0 1 0 0,0 0 0 0 0,0 0-1 0 0,0 0-1 0 0,-5 9 105 0 0,-8 10-5 0 0,-61 70-31 0 0,4 3-1 0 0,-11 24-68 0 0,-64 123 56 0 0,62-99-78 0 0,54-94-128 0 0,15-25 131 0 0,0 1-1 0 0,1 1 1 0 0,1 0-1 0 0,1 1 1 0 0,-5 15 19 0 0,16-36-506 0 0,4-6 165 0 0,8-12 28 0 0,14-24 258 0 0,67-109-437 0 0,67-79 492 0 0,-92 133 29 0 0,13-8-183 0 0,69-66 154 0 0,-80 92-122 0 0,-11 10 147 0 0,-55 62-54 0 0,-7 7-44 0 0,-7 8 71 0 0,-4 17-6 0 0,-1-1-1 0 0,-1-1 1 0 0,-1-1-1 0 0,-9 9 9 0 0,-29 43 133 0 0,-55 93 228 0 0,-89 145-451 0 0,114-178-39 0 0,116-198-738 0 0,-13 22 809 0 0,39-65 48 0 0,5 3-1 0 0,4 2 0 0 0,4 4 1 0 0,4 2-1 0 0,41-34 11 0 0,-71 72-58 0 0,-28 35 182 0 0,1-1-1 0 0,2 0-123 0 0,-19 21 4 0 0,0 0-1 0 0,0 0 0 0 0,0 0 1 0 0,0 0-1 0 0,0-1 0 0 0,0 1 0 0 0,0 0 1 0 0,0 0-1 0 0,0 0 0 0 0,0 0 1 0 0,0-1-1 0 0,1 1 0 0 0,-1 0 1 0 0,0 0-1 0 0,0 0 0 0 0,0 0 1 0 0,0 0-1 0 0,0 0 0 0 0,0 0 1 0 0,1-1-1 0 0,-1 1 0 0 0,0 0 0 0 0,0 0 1 0 0,0 0-1 0 0,0 0 0 0 0,1 0 1 0 0,-1 0-1 0 0,0 0 0 0 0,0 0 1 0 0,0 0-1 0 0,0 0 0 0 0,1 0 1 0 0,-1 0-1 0 0,0 0 0 0 0,0 0 0 0 0,0 0 1 0 0,0 0-1 0 0,1 0 0 0 0,-1 0 1 0 0,0 0-1 0 0,0 0 0 0 0,0 0 1 0 0,0 0-1 0 0,1 0 0 0 0,-1 0 1 0 0,0 0-1 0 0,0 1 0 0 0,0-1 0 0 0,0 0 1 0 0,0 0-1 0 0,1 0 0 0 0,-1 0 1 0 0,0 0-1 0 0,0 0 0 0 0,0 1 1 0 0,0-1-4 0 0,-1 14 138 0 0,-8 17-15 0 0,-3-8-42 0 0,-1-1 0 0 0,-1 0 0 0 0,-1-1 0 0 0,-1 0 0 0 0,-10 9-81 0 0,-22 29 21 0 0,-205 320-53 0 0,251-375 28 0 0,-1-1 0 0 0,1 1 0 0 0,-1-1 0 0 0,1 0 0 0 0,-1 1 1 0 0,0-1-1 0 0,0 0 0 0 0,-2 1 4 0 0,7-14-361 0 0,4-6 231 0 0,41-77 5 0 0,24-30 125 0 0,-49 90 23 0 0,0 1-1 0 0,2 1 1 0 0,2 1 0 0 0,1 2-1 0 0,8-7-22 0 0,93-92-67 0 0,-113 111 119 0 0,-14 15-71 0 0,-4 5 6 0 0,-3 4 20 0 0,-60 88 434 0 0,-49 66-430 0 0,93-131 135 0 0,2 1 0 0 0,-7 15-146 0 0,12-19-3 0 0,-1-1-1 0 0,-2-1 0 0 0,0 0 1 0 0,-4 1 3 0 0,8-8-41 0 0,7-10-280 0 0,15-24 117 0 0,65-111 203 0 0,6 4-1 0 0,5 3 1 0 0,50-51 1 0 0,-87 116 155 0 0,-77 78-181 0 0,-135 194 492 0 0,138-182-333 0 0,2 2 0 0 0,-3 7-133 0 0,-19 29 166 0 0,-162 233-77 0 0,204-300-129 0 0,1 0-70 0 0,0-1 0 0 0,0 0-1 0 0,-1-1 1 0 0,0 1-1 0 0,-5 3 111 0 0,8-10-400 0 0,4-8-17 0 0,2-5-202 0 0,65-127-214 0 0,77-146 896 0 0,-112 237-38 0 0,-26 39-17 0 0,1 0-1 0 0,-2-1 1 0 0,1 0-1 0 0,-2-1 0 0 0,0 1 1 0 0,0-2-8 0 0,-6 14 1 0 0,0 0 0 0 0,0 0 0 0 0,0 0 1 0 0,0 0-1 0 0,0 0 0 0 0,0 0 0 0 0,1 0 0 0 0,-1-1 1 0 0,0 1-1 0 0,0 0 0 0 0,0 0 0 0 0,0 0 1 0 0,0 0-1 0 0,0 0 0 0 0,0 0 0 0 0,0 0 0 0 0,0-1 1 0 0,0 1-1 0 0,0 0 0 0 0,0 0 0 0 0,0 0 0 0 0,0 0 1 0 0,0 0-1 0 0,0 0 0 0 0,0 0 0 0 0,-1-1 0 0 0,1 1 1 0 0,0 0-1 0 0,0 0 0 0 0,0 0 0 0 0,0 0 1 0 0,0 0-1 0 0,0 0 0 0 0,0 0 0 0 0,0 0 0 0 0,0 0 1 0 0,0-1-1 0 0,0 1 0 0 0,0 0 0 0 0,-1 0 0 0 0,1 0 1 0 0,0 0-1 0 0,0 0 0 0 0,0 0 0 0 0,0 0 1 0 0,0 0-1 0 0,0 0 0 0 0,0 0 0 0 0,-1 0 0 0 0,1 0 1 0 0,0 0-1 0 0,0 0 0 0 0,0 0 0 0 0,0 0 0 0 0,0 0 1 0 0,0 0-1 0 0,0 0-1 0 0,-11 4 158 0 0,-10 10 136 0 0,-73 79 312 0 0,69-70-537 0 0,1 2-1 0 0,-8 11-68 0 0,5-6 47 0 0,-19 16-47 0 0,4-9 128 0 0,-1-2 1 0 0,-2-2 0 0 0,-1-2-1 0 0,-15 5-128 0 0,-30 12-25 0 0,-93 34 25 0 0,109-51 44 0 0,21-7 86 0 0,-2-3 1 0 0,0-2-1 0 0,-39 7-130 0 0,50-17 67 0 0,-1-1 0 0 0,0-3 1 0 0,0-2-1 0 0,-1-2 0 0 0,-15-3-67 0 0,0 0 28 0 0,0 3 1 0 0,0 2-1 0 0,0 3 0 0 0,-50 13-28 0 0,54-4 213 0 0,-28 19-70 0 0,84-33-105 0 0,0 0 0 0 0,0 0 0 0 0,-1 0-1 0 0,1 1 1 0 0,0 0 0 0 0,0-1 0 0 0,1 1-1 0 0,-1 0 1 0 0,-1 1-38 0 0,3-3 6 0 0,0 0 0 0 0,0 0 0 0 0,0 0 1 0 0,-1 0-1 0 0,1 1 0 0 0,0-1 0 0 0,0 0 0 0 0,0 0 0 0 0,0 0 0 0 0,0 0 0 0 0,0 1 0 0 0,0-1 0 0 0,0 0 0 0 0,0 0 0 0 0,-1 0 0 0 0,1 1 0 0 0,0-1 1 0 0,0 0-1 0 0,0 0 0 0 0,0 0 0 0 0,0 1 0 0 0,0-1 0 0 0,0 0 0 0 0,0 0 0 0 0,0 0 0 0 0,1 1 0 0 0,-1-1 0 0 0,0 0 0 0 0,0 0 0 0 0,0 0 1 0 0,0 1-1 0 0,0-1 0 0 0,0 0 0 0 0,0 0 0 0 0,0 0 0 0 0,1 0-6 0 0,13 0 58 0 0,40-8 212 0 0,-31 5-270 0 0,-1-1 0 0 0,1-1 0 0 0,-2-1 0 0 0,3-1 0 0 0,61-20-21 0 0,0 3-1 0 0,1 4 0 0 0,44-2 22 0 0,-101 17-105 0 0,-22 4 53 0 0,0 0 1 0 0,1 0-1 0 0,-1 0 1 0 0,1 1 0 0 0,4 1 51 0 0,-9-1-26 0 0,0 1 1 0 0,0 0-1 0 0,0-1 1 0 0,0 1-1 0 0,0 0 1 0 0,0 0-1 0 0,0 1 1 0 0,-1-1-1 0 0,1 0 1 0 0,0 1 0 0 0,-1 0-1 0 0,1 0 1 0 0,-1 0-1 0 0,2 1 26 0 0,-4-2-9 0 0,1 1 0 0 0,-1-1 0 0 0,0 0 0 0 0,1 0 1 0 0,-1 0-1 0 0,0 1 0 0 0,0-1 0 0 0,0 0 0 0 0,0 0 0 0 0,0 0 0 0 0,0 1 0 0 0,-1-1 0 0 0,1 0 0 0 0,0 0 1 0 0,-1 0-1 0 0,1 0 0 0 0,0 1 0 0 0,-1-1 0 0 0,0 0 0 0 0,1 0 0 0 0,-1 0 0 0 0,1 0 0 0 0,-1 0 0 0 0,0 0 0 0 0,0 0 1 0 0,0 0 8 0 0,-21 27-190 0 0,12-20 159 0 0,0 0 0 0 0,0-1 0 0 0,-1 0-1 0 0,0 0 1 0 0,-10 4 31 0 0,-20 12 22 0 0,14-6-26 0 0,9-4 56 0 0,-1-1 0 0 0,-1 0 0 0 0,0-2 0 0 0,-16 7-52 0 0,-26 4-31 0 0,-103 38 144 0 0,-2-8 0 0 0,-16-3-113 0 0,124-36-52 0 0,-67 15 135 0 0,-103 7-83 0 0,183-27 94 0 0,0 1-1 0 0,-19 7-93 0 0,-48 9 418 0 0,91-16-109 0 0,18-2-34 0 0,14-2-19 0 0,10-1-125 0 0,0-1-1 0 0,0-2 0 0 0,1 0 1 0 0,-1-1-1 0 0,0 0 0 0 0,1-2 1 0 0,5-2-131 0 0,-23 5 6 0 0,51-6 147 0 0,0 3 0 0 0,23 3-153 0 0,28-2 52 0 0,-25-1-26 0 0,-14 1-154 0 0,-1-2 0 0 0,0-3 0 0 0,13-6 128 0 0,-24 0-373 0 0,-1-2-1 0 0,8-6 374 0 0,-18 7-335 0 0,-29 10 149 0 0,-1 0 1 0 0,1-1-1 0 0,-1 0 1 0 0,0-1-1 0 0,5-4 186 0 0,-14 8-109 0 0,14-10-137 0 0,-12 7 98 0 0,-8 3-65 0 0,-29 9 312 0 0,9-1 0 0 0,-59 7 37 0 0,22-4 129 0 0,0 2 0 0 0,1 3 0 0 0,-39 15-265 0 0,-227 110 144 0 0,301-128-133 0 0,1 1 1 0 0,1 1 0 0 0,0 1 0 0 0,0 0 0 0 0,1 2 0 0 0,1 0-1 0 0,1 2 1 0 0,-15 17-12 0 0,33-35 7 0 0,-1 0-1 0 0,1 1 1 0 0,0-1 0 0 0,0 0-1 0 0,0 0 1 0 0,-1 0-1 0 0,1 0 1 0 0,0 0 0 0 0,0 1-1 0 0,0-1 1 0 0,0 0-1 0 0,-1 0 1 0 0,1 0 0 0 0,0 1-1 0 0,0-1 1 0 0,0 0-1 0 0,0 0 1 0 0,0 1 0 0 0,0-1-1 0 0,0 0 1 0 0,0 0-1 0 0,0 1 1 0 0,0-1-1 0 0,0 0 1 0 0,0 0 0 0 0,0 0-1 0 0,0 1 1 0 0,0-1-1 0 0,0 0 1 0 0,0 0 0 0 0,0 1-1 0 0,0-1 1 0 0,0 0-1 0 0,0 0 1 0 0,0 1 0 0 0,0-1-1 0 0,0 0 1 0 0,0 0-1 0 0,1 0 1 0 0,-1 1 0 0 0,0-1-1 0 0,0 0 1 0 0,0 0-1 0 0,0 0 1 0 0,1 1-1 0 0,-1-1 1 0 0,0 0 0 0 0,0 0-1 0 0,0 0 1 0 0,1 0-1 0 0,-1 0 1 0 0,0 0 0 0 0,0 1-1 0 0,0-1 1 0 0,1 0-1 0 0,-1 0-6 0 0,23 0 212 0 0,27-9 39 0 0,54-20-15 0 0,-46 12-269 0 0,17-2 33 0 0,-18 7-6 0 0,-12 2 53 0 0,0 2 0 0 0,28-1-47 0 0,-7 2 39 0 0,-39 4-228 0 0,0 0 0 0 0,0 2 0 0 0,18 2 189 0 0,-34 0-96 0 0,0 0-126 0 0,-11-1 201 0 0,0 0 1 0 0,0 0-1 0 0,0 0 0 0 0,0 0 0 0 0,0 0 0 0 0,0 0 0 0 0,0 0 0 0 0,0 0 1 0 0,0 0-1 0 0,0 0 0 0 0,0 0 0 0 0,0 0 0 0 0,0 0 0 0 0,0 0 1 0 0,0 0-1 0 0,0 0 0 0 0,0-1 0 0 0,0 1 0 0 0,0 0 0 0 0,0 0 21 0 0,-4 0-116 0 0,0 0 0 0 0,0 0 0 0 0,0 1 0 0 0,0-1 0 0 0,0 1 0 0 0,-3 1 116 0 0,-3 0-131 0 0,-228 32 407 0 0,200-29-141 0 0,-6 0 94 0 0,1 2 0 0 0,-27 9-229 0 0,-70 31-159 0 0,135-46 896 0 0,20-7-395 0 0,27-9-184 0 0,21-7-79 0 0,-52 17-43 0 0,0 1 1 0 0,0 0-1 0 0,1 0 0 0 0,0 1 0 0 0,0 0 0 0 0,0 1 0 0 0,0 1 0 0 0,0 0 0 0 0,0 0 1 0 0,1 1-37 0 0,5 1 11 0 0,-1-2 1 0 0,1 0-1 0 0,-1-1 0 0 0,0 0 1 0 0,1-2-1 0 0,-1 0 1 0 0,7-3-12 0 0,58-11-94 0 0,-54 12 72 0 0,-20 4-11 0 0,-1 0 0 0 0,1 0 0 0 0,0 1 0 0 0,0 0 0 0 0,-1 1 0 0 0,1-1 0 0 0,0 2 0 0 0,0-1 0 0 0,0 1 0 0 0,0 0 0 0 0,0 1 33 0 0,5 1 40 0 0,12 5-191 0 0,-24-8 131 0 0,0 0 0 0 0,0 1-1 0 0,-1-1 1 0 0,1 0 0 0 0,0 1 0 0 0,0-1 0 0 0,-1 1 0 0 0,1-1 0 0 0,-1 0 0 0 0,1 1 0 0 0,0 0 0 0 0,-1-1 0 0 0,1 1-1 0 0,-1-1 1 0 0,1 1 0 0 0,-1 0 0 0 0,1-1 0 0 0,-1 1 0 0 0,0 0 0 0 0,1-1 0 0 0,-1 1 0 0 0,0 0 0 0 0,0 0-1 0 0,1-1 1 0 0,-1 2 20 0 0,0-2-22 0 0,-1 1 0 0 0,1-1-1 0 0,-1 1 1 0 0,1 0 0 0 0,0-1-1 0 0,-1 1 1 0 0,1-1 0 0 0,-1 1-1 0 0,1-1 1 0 0,-1 1 0 0 0,0-1-1 0 0,1 0 1 0 0,-1 1 0 0 0,1-1-1 0 0,-1 0 1 0 0,0 1 0 0 0,1-1-1 0 0,-1 0 1 0 0,0 0 0 0 0,1 1-1 0 0,-1-1 1 0 0,0 0 0 0 0,1 0-1 0 0,-1 0 1 0 0,0 0 0 0 0,1 0-1 0 0,-1 0 1 0 0,0 0 0 0 0,0 0-1 0 0,1 0 23 0 0,-23-1-437 0 0,1 0 348 0 0,1 1 0 0 0,-1 0 0 0 0,-6 3 89 0 0,-15 0 23 0 0,-56 3 281 0 0,-91 17-304 0 0,177-21 20 0 0,1 0 0 0 0,-1 0 0 0 0,1 2 0 0 0,0-1 0 0 0,0 2 0 0 0,1-1 0 0 0,-1 2-1 0 0,1-1 1 0 0,0 2 0 0 0,-9 6-20 0 0,12-8 140 0 0,7-5-122 0 0,1 1-1 0 0,-1-1 0 0 0,0 0 0 0 0,0 1 1 0 0,1-1-1 0 0,-1 0 0 0 0,0 1 0 0 0,0-1 1 0 0,1 1-1 0 0,-1-1 0 0 0,0 1 0 0 0,1-1 1 0 0,-1 1-1 0 0,1 0 0 0 0,-1-1 0 0 0,1 1 1 0 0,-1 0-1 0 0,1-1 0 0 0,-1 1 0 0 0,1 0 1 0 0,0 0-1 0 0,-1-1 0 0 0,1 1 0 0 0,0 0 1 0 0,0 0-1 0 0,0 0 0 0 0,0-1 0 0 0,-1 1 1 0 0,1 0-1 0 0,0 0 0 0 0,0 0 0 0 0,1 0-17 0 0,43-6 518 0 0,-28 5-494 0 0,0 0 0 0 0,1-1 0 0 0,-1-1 1 0 0,0-1-1 0 0,0 0 0 0 0,0-1 0 0 0,8-4-24 0 0,40-8 48 0 0,50-9 18 0 0,-40 7-460 0 0,13 2 394 0 0,-19-3-675 0 0,-45 10 181 0 0,-23 5-25 0 0,-13 5 259 0 0,-23 5 77 0 0,24-5 139 0 0,-1 1 0 0 0,1 1 0 0 0,0 0 0 0 0,0 1 0 0 0,0 0 0 0 0,0 1 0 0 0,-2 1 44 0 0,-54 27 32 0 0,-79 53 7 0 0,146-86-42 0 0,0 1 1 0 0,0-1 0 0 0,1 1 0 0 0,-1-1 0 0 0,0 0 0 0 0,0 1 0 0 0,1-1 0 0 0,-1 0 0 0 0,0 0 0 0 0,0 0-1 0 0,0 0 1 0 0,1 1 0 0 0,-1-1 0 0 0,0 0 0 0 0,0-1 0 0 0,0 1 0 0 0,0 0 0 0 0,0 0 2 0 0,1 0 8 0 0,0 0 1 0 0,-1-1-1 0 0,1 1 1 0 0,0 0-1 0 0,0 0 1 0 0,-1-1 0 0 0,1 1-1 0 0,0 0 1 0 0,0-1-1 0 0,0 1 1 0 0,-1 0-1 0 0,1-1 1 0 0,0 1-1 0 0,0 0 1 0 0,0-1-1 0 0,0 1 1 0 0,0 0 0 0 0,0-1-1 0 0,0 1 1 0 0,0 0-1 0 0,0-1 1 0 0,0 1-1 0 0,0 0 1 0 0,0-1-1 0 0,0 1 1 0 0,0 0-1 0 0,0-1-8 0 0,0-1 39 0 0,1-1-1 0 0,0 1 1 0 0,-1 0-1 0 0,1-1 1 0 0,0 1-1 0 0,0 0 1 0 0,0 0-1 0 0,1 0 1 0 0,-1 0-1 0 0,0 0 1 0 0,1 0-1 0 0,0 0-38 0 0,0 1 7 0 0,-1 0 0 0 0,0 0 1 0 0,1 0-1 0 0,-1 1 0 0 0,1-1 0 0 0,-1 0 0 0 0,1 1 0 0 0,-1-1 0 0 0,1 1 0 0 0,-1 0 0 0 0,1-1 0 0 0,-1 1 0 0 0,1 0 0 0 0,0 0 0 0 0,0 0-7 0 0,1 0 35 0 0,-1 0 0 0 0,1-1 1 0 0,0 1-1 0 0,0-1 0 0 0,-1 1 0 0 0,1-1 0 0 0,0 0 0 0 0,2-1-35 0 0,1-1 82 0 0,0 0 0 0 0,1 1 0 0 0,-1 0-1 0 0,1 0 1 0 0,0 0 0 0 0,6 0-82 0 0,45-5 128 0 0,-40 6-86 0 0,0-1-1 0 0,-1 0 1 0 0,0-1-1 0 0,0-2 1 0 0,0 1-1 0 0,0-2 1 0 0,4-2-42 0 0,109-51 8 0 0,-63 30 26 0 0,-1-3 0 0 0,3-5-34 0 0,-42 18-125 0 0,0-1 1 0 0,-1-1-1 0 0,15-18 125 0 0,-9 10-281 0 0,31-23 281 0 0,199-121-219 0 0,-141 108-52 0 0,-110 63 346 0 0,-22 7-10 0 0,4-3-47 0 0,0 0 0 0 0,0 1 0 0 0,0 0 0 0 0,0 1 0 0 0,0 0 0 0 0,1 0-1 0 0,0 0 1 0 0,0 1 0 0 0,-3 2-18 0 0,-16 11 52 0 0,-57 36 449 0 0,-60 54-501 0 0,98-74 6 0 0,29-24-16 0 0,1 1-1 0 0,0 0 1 0 0,1 1 0 0 0,0 0 0 0 0,1 1 0 0 0,0 1 0 0 0,1 0 0 0 0,0 1 10 0 0,8-11 7 0 0,1 1 0 0 0,-1 0 0 0 0,1 0 0 0 0,0-1 0 0 0,0 2 0 0 0,1-1-7 0 0,1-5 0 0 0,0 0 1 0 0,-1 0-1 0 0,1 1 0 0 0,0-1 1 0 0,0 0-1 0 0,0 0 1 0 0,0 0-1 0 0,0 0 0 0 0,0 1 1 0 0,0-1-1 0 0,0 0 1 0 0,0 0-1 0 0,0 0 0 0 0,0 1 1 0 0,0-1-1 0 0,1 0 0 0 0,-1 0 1 0 0,0 0-1 0 0,0 1 1 0 0,0-1-1 0 0,0 0 0 0 0,0 0 1 0 0,0 0-1 0 0,0 0 1 0 0,0 1-1 0 0,1-1 0 0 0,-1 0 1 0 0,0 0-1 0 0,0 0 0 0 0,0 0 1 0 0,0 0-1 0 0,0 1 1 0 0,1-1-1 0 0,-1 0 0 0 0,0 0 1 0 0,0 0-1 0 0,0 0 0 0 0,1 0 1 0 0,-1 0-1 0 0,0 0 1 0 0,0 0-1 0 0,0 0 0 0 0,1 0 1 0 0,-1 0-1 0 0,18-8 7 0 0,17-15 4 0 0,-4 3 42 0 0,0 1 0 0 0,19-7-53 0 0,-13 6-59 0 0,-1-2 0 0 0,0-1 0 0 0,21-19 59 0 0,-13 9-42 0 0,85-70 58 0 0,-72 55-220 0 0,42-26 204 0 0,-81 66-103 0 0,-14 9 91 0 0,-10 8 21 0 0,-64 54-49 0 0,32-31 234 0 0,-5 10-194 0 0,-40 43 173 0 0,-111 124 53 0 0,188-203-249 0 0,1 0-1 0 0,1 0 1 0 0,-1 0 0 0 0,1 1 0 0 0,0 0-1 0 0,1 0 1 0 0,-1 0 0 0 0,1 1-1 0 0,1-1 1 0 0,0 1 0 0 0,0-1 0 0 0,0 1-1 0 0,1 0 24 0 0,1-8-6 0 0,0 0 1 0 0,0 1-1 0 0,0-1 0 0 0,0 0 0 0 0,0 0 0 0 0,0 0 1 0 0,0 1-1 0 0,0-1 0 0 0,0 0 0 0 0,0 0 0 0 0,0 0 1 0 0,0 1-1 0 0,0-1 0 0 0,0 0 0 0 0,0 0 0 0 0,0 0 1 0 0,0 0-1 0 0,1 1 0 0 0,-1-1 0 0 0,0 0 0 0 0,0 0 1 0 0,0 0-1 0 0,0 0 0 0 0,0 0 0 0 0,1 0 0 0 0,-1 1 1 0 0,0-1-1 0 0,0 0 0 0 0,0 0 0 0 0,0 0 0 0 0,1 0 1 0 0,-1 0-1 0 0,0 0 0 0 0,0 0 0 0 0,0 0 0 0 0,1 0 0 0 0,-1 0 1 0 0,0 0-1 0 0,0 0 0 0 0,0 0 0 0 0,1 0 0 0 0,-1 0 1 0 0,0 0-1 0 0,0 0 0 0 0,0 0 0 0 0,1 0 0 0 0,-1 0 6 0 0,14-6-156 0 0,12-13 157 0 0,89-94-248 0 0,17-30 247 0 0,-99 106-93 0 0,-13 20-13 0 0,-34 30 27 0 0,-11 7 270 0 0,0 1 0 0 0,2 2 0 0 0,-15 18-191 0 0,-25 23-269 0 0,51-52 205 0 0,-2 0 59 0 0,0 1 0 0 0,1 1 0 0 0,0 0-1 0 0,1 1 1 0 0,1 0 0 0 0,-6 12 5 0 0,15-24-180 0 0,5-9 68 0 0,27-69-220 0 0,-28 68 309 0 0,-1 0-1 0 0,1 0 1 0 0,-2 0 0 0 0,1-1-1 0 0,-1 1 1 0 0,0 0 0 0 0,0 0-1 0 0,-1 0 1 0 0,-1-6 23 0 0,1 9 12 0 0,0 0 0 0 0,0 0 1 0 0,-1 0-1 0 0,1 0 0 0 0,-1 1 1 0 0,1-1-1 0 0,-1 0 0 0 0,-1 1 0 0 0,1-1 1 0 0,0 1-1 0 0,-1 0 0 0 0,0 0 1 0 0,1 0-1 0 0,-1 0 0 0 0,0 0 0 0 0,-1 1 1 0 0,-2-3-13 0 0,2 3 4 0 0,1-1 0 0 0,-1 1 1 0 0,0 0-1 0 0,1 0 0 0 0,-1 0 1 0 0,0 1-1 0 0,0-1 0 0 0,0 1 0 0 0,-1 0 1 0 0,1 0-1 0 0,0 0 0 0 0,0 1 1 0 0,0-1-1 0 0,-1 1 0 0 0,1 0 1 0 0,0 0-1 0 0,-1 1 0 0 0,1-1 1 0 0,0 1-1 0 0,0 0 0 0 0,-4 2-4 0 0,-6 0 9 0 0,0 1 0 0 0,0 0 0 0 0,0 1-1 0 0,1 1 1 0 0,0 0 0 0 0,0 1 0 0 0,1 0-1 0 0,0 1 1 0 0,-2 2-9 0 0,-22 14 10 0 0,28-19-10 0 0,-1 0 1 0 0,1 0-1 0 0,-7 8 0 0 0,-102 83-76 0 0,111-90 115 0 0,-3 3-29 0 0,-1 1-1 0 0,0-2 0 0 0,-1 1 1 0 0,0-1-1 0 0,-1-1 1 0 0,1 0-1 0 0,-4 1-9 0 0,13-8 9 0 0,0 1-1 0 0,1 0 1 0 0,-1-1-1 0 0,0 0 1 0 0,0 1-1 0 0,0-1 1 0 0,0 0-1 0 0,1 0 1 0 0,-1 0-1 0 0,0 0 1 0 0,0-1-1 0 0,0 1 1 0 0,-1-1-9 0 0,3 1-2 0 0,0 0 1 0 0,0 0-1 0 0,0 0 0 0 0,-1 0 1 0 0,1 0-1 0 0,0 0 0 0 0,0 0 0 0 0,0 0 1 0 0,0 0-1 0 0,0 0 0 0 0,0 0 1 0 0,-1 0-1 0 0,1-1 0 0 0,0 1 1 0 0,0 0-1 0 0,0 0 0 0 0,0 0 1 0 0,0 0-1 0 0,0 0 0 0 0,-1 0 0 0 0,1 1 1 0 0,0-1-1 0 0,0 0 0 0 0,0 0 1 0 0,0 0-1 0 0,0 0 0 0 0,0 0 1 0 0,-1 0-1 0 0,1 0 0 0 0,0 0 1 0 0,0 0-1 0 0,0 0 0 0 0,0 0 0 0 0,0 0 1 0 0,0 0-1 0 0,0 0 0 0 0,-1 1 1 0 0,1-1-1 0 0,0 0 0 0 0,0 0 1 0 0,0 0-1 0 0,0 0 0 0 0,0 0 1 0 0,0 0-1 0 0,0 1 0 0 0,0-1 0 0 0,0 0 1 0 0,0 0-1 0 0,0 0 0 0 0,0 0 1 0 0,0 0-1 0 0,0 0 0 0 0,0 1 1 0 0,0-1-1 0 0,0 0 0 0 0,0 0 0 0 0,0 0 1 0 0,0 0-1 0 0,0 0 0 0 0,0 0 1 0 0,0 1-1 0 0,0-1 0 0 0,0 0 1 0 0,0 0 1 0 0,3 1 45 0 0,-1-1 1 0 0,1 1-1 0 0,0-1 1 0 0,0 1-1 0 0,-1-1 1 0 0,1 0-1 0 0,0 0 1 0 0,0 0-1 0 0,-1 0 1 0 0,1-1-1 0 0,2 0-45 0 0,1 1 83 0 0,1-1-1 0 0,-1 0 0 0 0,0 0 1 0 0,1-1-1 0 0,-1 0 1 0 0,5-2-83 0 0,-2 0 10 0 0,1 0 1 0 0,-1 1 0 0 0,1 0 0 0 0,0 1 0 0 0,0 0 0 0 0,5 0-11 0 0,14-4 8 0 0,-27 6-4 0 0,0 0 0 0 0,1-1 0 0 0,-1 1 0 0 0,0 1 0 0 0,0-1 0 0 0,0 0 0 0 0,1 0 0 0 0,-1 1 0 0 0,0 0 0 0 0,0-1 0 0 0,0 1 0 0 0,0 0 0 0 0,0 0 0 0 0,0 0 0 0 0,0 0 0 0 0,0 0 0 0 0,0 0 1 0 0,-1 1-1 0 0,1-1 0 0 0,0 1 0 0 0,-1-1 0 0 0,1 1 0 0 0,-1 0 0 0 0,1-1 0 0 0,-1 1 0 0 0,0 0 0 0 0,0 0 0 0 0,0 0 0 0 0,0 0 0 0 0,0 0 0 0 0,0 0 0 0 0,-1 0 0 0 0,1 0 0 0 0,-1 0 0 0 0,1 1 0 0 0,-1-1 0 0 0,0 0 0 0 0,0 0 0 0 0,0 1-4 0 0,0-3 2 0 0,1 1 0 0 0,-1-1 0 0 0,0 1 0 0 0,0 0 0 0 0,0-1-1 0 0,0 1 1 0 0,1 0 0 0 0,-1-1 0 0 0,0 1 0 0 0,1-1 0 0 0,-1 1 0 0 0,0-1-1 0 0,1 1 1 0 0,-1-1 0 0 0,1 1 0 0 0,-1-1 0 0 0,1 1 0 0 0,-1-1 0 0 0,1 0 0 0 0,-1 1-1 0 0,1-1 1 0 0,-1 0 0 0 0,1 1 0 0 0,-1-1 0 0 0,1 0 0 0 0,0 0 0 0 0,-1 1-1 0 0,1-1 1 0 0,0 0 0 0 0,-1 0 0 0 0,1 0 0 0 0,-1 0 0 0 0,1 0 0 0 0,0 0-1 0 0,-1 0 1 0 0,1 0 0 0 0,0 0 0 0 0,-1 0 0 0 0,1 0 0 0 0,0 0 0 0 0,-1-1 0 0 0,1 1-1 0 0,-1 0 1 0 0,1 0 0 0 0,0-1 0 0 0,-1 1-2 0 0,38-14-140 0 0,-31 11 154 0 0,6-3 31 0 0,12-5 78 0 0,-24 11-123 0 0,0 0 0 0 0,0 0 0 0 0,0 0 0 0 0,0 0 0 0 0,-1 0 0 0 0,1 0 0 0 0,0 0 0 0 0,0 1 0 0 0,0-1 0 0 0,-1 0 0 0 0,1 0 0 0 0,0 1 0 0 0,0-1 1 0 0,0 0-1 0 0,-1 1 0 0 0,1-1 0 0 0,0 1 0 0 0,-1-1 0 0 0,1 1 0 0 0,0-1 0 0 0,-1 1 0 0 0,1-1 0 0 0,-1 1 0 0 0,1 0 0 0 0,-1-1 0 0 0,1 1 0 0 0,-1 0 0 0 0,1-1 1 0 0,-1 1-1 0 0,1 1 0 0 0,3 6-17 0 0,-2-6-2 0 0,-1 1 1 0 0,1 0-1 0 0,-1-1 0 0 0,0 1 1 0 0,0 0-1 0 0,0 0 1 0 0,0 0-1 0 0,-1 0 1 0 0,1 3 18 0 0,-1-6-1 0 0,1 1 1 0 0,-1 0 0 0 0,0 0 0 0 0,0 0-1 0 0,1-1 1 0 0,-1 1 0 0 0,0 0 0 0 0,1 0-1 0 0,-1-1 1 0 0,1 1 0 0 0,-1 0-1 0 0,1-1 1 0 0,-1 1 0 0 0,1 0 0 0 0,-1-1-1 0 0,1 1 1 0 0,0-1 0 0 0,-1 1 0 0 0,1-1-1 0 0,0 1 1 0 0,-1-1 0 0 0,1 0 0 0 0,0 1-1 0 0,0-1 1 0 0,-1 0 0 0 0,1 0 0 0 0,0 1-1 0 0,0-1 0 0 0,0 0 0 0 0,-1 1 0 0 0,1-1 0 0 0,0 1 0 0 0,-1-1 0 0 0,1 1 0 0 0,0-1 0 0 0,-1 1 0 0 0,1-1-1 0 0,0 1 1 0 0,-1-1 0 0 0,1 1 0 0 0,-1 0 0 0 0,1-1 0 0 0,-1 1 0 0 0,0 0 0 0 0,1 0 1 0 0,-1-1-1 0 0,0 1-1 0 0,1 0 1 0 0,-1-1-1 0 0,1 1 1 0 0,-1 0-1 0 0,1-1 1 0 0,-1 1-1 0 0,1 0 1 0 0,-1-1-1 0 0,1 1 1 0 0,0-1-1 0 0,-1 1 1 0 0,1-1-1 0 0,0 1 1 0 0,-1-1-1 0 0,1 0 1 0 0,0 1-1 0 0,0-1 1 0 0,-1 0-1 0 0,1 0 1 0 0,0 1-1 0 0,0-1 1 0 0,-1 0-1 0 0,1 0 1 0 0,0 0 1 0 0,0 0 9 0 0,0 0 0 0 0,0 0 0 0 0,0 0 0 0 0,-1 1 0 0 0,1-1 0 0 0,0 0 0 0 0,0 0-1 0 0,-1 1 1 0 0,1-1 0 0 0,0 1 0 0 0,0-1 0 0 0,-1 0 0 0 0,1 1 0 0 0,-1-1 0 0 0,1 1 0 0 0,0-1 0 0 0,-1 1 0 0 0,1 0 0 0 0,-1-1 0 0 0,1 1 0 0 0,-1 0 0 0 0,1 0-9 0 0,0 0-7 0 0,1 0 0 0 0,-1 0-1 0 0,1 0 1 0 0,-1 0 0 0 0,1 0-1 0 0,0 0 1 0 0,0 0 0 0 0,-1 0 0 0 0,1-1-1 0 0,0 1 1 0 0,0-1 0 0 0,0 1-1 0 0,-1-1 1 0 0,1 0 0 0 0,0 0-1 0 0,1 0 8 0 0,5 2-44 0 0,-6-1 58 0 0,0 0 0 0 0,-1 0 0 0 0,1 0 0 0 0,0 0-1 0 0,-1 0 1 0 0,1 1 0 0 0,-1-1 0 0 0,1 0 0 0 0,-1 1 0 0 0,0 0 0 0 0,1-1 0 0 0,-1 1 0 0 0,0 0-14 0 0,0 0-16 0 0,1 0-1 0 0,-1 0 1 0 0,0-1 0 0 0,0 1 0 0 0,1-1 0 0 0,-1 1 0 0 0,1-1 0 0 0,-1 1 0 0 0,1-1 0 0 0,0 0 0 0 0,-1 0 0 0 0,1 0 0 0 0,0 0 0 0 0,0 0 0 0 0,1 0 16 0 0,12 6 35 0 0,-15-6-32 0 0,0-1 0 0 0,1 0 1 0 0,-1 1-1 0 0,1-1 0 0 0,-1 0 0 0 0,1 1 1 0 0,-1-1-1 0 0,1 0 0 0 0,0 0 0 0 0,-1 1 1 0 0,1-1-1 0 0,-1 0 0 0 0,1 0 0 0 0,0 0 1 0 0,-1 0-1 0 0,1 0 0 0 0,-1 0 0 0 0,1 0 1 0 0,0 0-1 0 0,-1 0 0 0 0,1 0 1 0 0,-1 0-1 0 0,1 0 0 0 0,0 0 0 0 0,-1-1 1 0 0,1 1-1 0 0,-1 0 0 0 0,1 0 0 0 0,-1-1-3 0 0,1 1 1 0 0,-1 0 0 0 0,1 0 0 0 0,0-1 0 0 0,-1 1-1 0 0,1 0 1 0 0,-1 0 0 0 0,1 0 0 0 0,-1 0 0 0 0,1 0 0 0 0,0 0-1 0 0,-1 0 1 0 0,1 0 0 0 0,-1 0 0 0 0,1 0 0 0 0,0 0 0 0 0,-1 0-1 0 0,1 0 1 0 0,-1 0 0 0 0,1 0 0 0 0,0 1 0 0 0,-1-1 0 0 0,1 0-1 0 0,-1 1 1 0 0,1-1 0 0 0,-1 0 0 0 0,1 1 0 0 0,-1-1 0 0 0,1 0 0 0 0,-1 1-1 0 0,0-1 1 0 0,1 1 0 0 0,-1-1 0 0 0,1 1 0 0 0,-1-1 0 0 0,0 1-1 0 0,0-1 1 0 0,1 1 0 0 0,-1-1 0 0 0,0 1 0 0 0,0-1 0 0 0,1 1-1 0 0,-1 0 1 0 0,0-1 0 0 0,0 1-1 0 0,5 31-48 0 0,-3-22-81 0 0,5-2-76 0 0,-6-8 199 0 0,0 0-1 0 0,-1 0 1 0 0,1 1 0 0 0,-1-1 0 0 0,1 1-1 0 0,0-1 1 0 0,-1 0 0 0 0,1 1 0 0 0,-1-1 0 0 0,0 1-1 0 0,1-1 1 0 0,-1 1 0 0 0,1-1 0 0 0,-1 1-1 0 0,0-1 1 0 0,1 1 0 0 0,-1 0 0 0 0,0-1 0 0 0,0 1-1 0 0,1 0 1 0 0,-1-1 6 0 0,3 9 40 0 0,0 0 0 0 0,1-1 0 0 0,0 1 0 0 0,3 3-40 0 0,3 6-84 0 0,-8-14 43 0 0,0 0-1 0 0,0-1 1 0 0,-1 1 0 0 0,1 0-1 0 0,-1 0 1 0 0,0 0 0 0 0,0 1 41 0 0,-1-4 4 0 0,0 0 0 0 0,0 0 0 0 0,0 0 0 0 0,0 0 0 0 0,0 0 0 0 0,0 0 1 0 0,0 0-1 0 0,1 0 0 0 0,-1 0 0 0 0,0 0 0 0 0,1 0 0 0 0,-1 0 0 0 0,1 0 0 0 0,-1 0 0 0 0,1-1 1 0 0,0 1-1 0 0,-1 0 0 0 0,1 0 0 0 0,0 0 0 0 0,0 0-4 0 0,7 10-168 0 0,-7-5 120 0 0,-1-6 48 0 0,0 0 0 0 0,0 0 0 0 0,0 0 0 0 0,0 1 1 0 0,0-1-1 0 0,0 0 0 0 0,0 0 0 0 0,0 0 1 0 0,0 1-1 0 0,0-1 0 0 0,1 0 0 0 0,-1 0 1 0 0,0 0-1 0 0,0 1 0 0 0,0-1 0 0 0,0 0 0 0 0,0 0 1 0 0,0 0-1 0 0,0 1 0 0 0,1-1 0 0 0,-1 0 1 0 0,0 0-1 0 0,0 0 0 0 0,0 0 0 0 0,0 0 0 0 0,1 0 1 0 0,-1 1-1 0 0,0-1 0 0 0,0 0 0 0 0,0 0 1 0 0,1 0-1 0 0,-1 0 0 0 0,0 0 0 0 0,0 0 1 0 0,0 0-1 0 0,1 0 0 0 0,-1 0 0 0 0,0 0 0 0 0,0 0 1 0 0,0 0-1 0 0,1 0 0 0 0,-1 0 0 0 0,0 0 1 0 0,0 0-1 0 0,1 0 0 0 0,-1 1-4 0 0,1-1 0 0 0,0 1 0 0 0,0 0 1 0 0,0-1-1 0 0,-1 1 0 0 0,1 0 0 0 0,0 0 1 0 0,-1 0-1 0 0,1 0 0 0 0,-1 0 0 0 0,1 0 0 0 0,-1-1 1 0 0,1 1-1 0 0,-1 0 0 0 0,0 1 0 0 0,1-1 1 0 0,-1 0-1 0 0,0 0 0 0 0,0 0 0 0 0,0 0 1 0 0,0 0-1 0 0,0 0 0 0 0,0 0 0 0 0,0 0 0 0 0,0 0 1 0 0,0 0-1 0 0,0 0 0 0 0,-1 0 0 0 0,1 0 1 0 0,0 0-1 0 0,-1 0 0 0 0,1 0 0 0 0,-1 0 1 0 0,1 0-1 0 0,-1 1 4 0 0,0-2-52 0 0,1 3 48 0 0,-1 0 1 0 0,1 0 0 0 0,-1 0-1 0 0,1 0 1 0 0,0-1-1 0 0,0 1 1 0 0,0 0 0 0 0,1 2 3 0 0,-1-1-243 0 0,0 0 193 0 0,1 13 0 0 0,-1-17 53 0 0,0 1-1 0 0,0-1 1 0 0,0 1 0 0 0,1-1 0 0 0,-1 1 0 0 0,0-1 0 0 0,0 1 0 0 0,0-1-1 0 0,0 0 1 0 0,1 1 0 0 0,-1-1 0 0 0,0 1 0 0 0,0-1 0 0 0,1 0 0 0 0,-1 1-1 0 0,0-1 1 0 0,1 0 0 0 0,-1 0 0 0 0,0 1 0 0 0,1-1 0 0 0,-1 0-1 0 0,1 1 1 0 0,-1-1 0 0 0,0 0 0 0 0,1 0 0 0 0,-1 0 0 0 0,1 0 0 0 0,-1 1-1 0 0,1-1 1 0 0,-1 0 0 0 0,0 0 0 0 0,1 0-3 0 0,0 1 4 0 0,0 0 0 0 0,0 0 0 0 0,0 0 0 0 0,-1 0 0 0 0,1 0 0 0 0,0 0 0 0 0,-1 0 0 0 0,1 0 0 0 0,-1 1 0 0 0,1-1 0 0 0,-1 0 0 0 0,1 0 0 0 0,-1 1 0 0 0,0-1 0 0 0,0 0 0 0 0,0 1 0 0 0,0-1 0 0 0,0 0 0 0 0,0 2-4 0 0,1 0 57 0 0,-1-2-59 0 0,0 0 0 0 0,1 0 0 0 0,-1-1-1 0 0,0 1 1 0 0,1 0 0 0 0,-1-1 0 0 0,1 1-1 0 0,-1 0 1 0 0,1-1 0 0 0,-1 1 0 0 0,1-1 0 0 0,0 1-1 0 0,-1-1 1 0 0,1 1 0 0 0,0-1 0 0 0,-1 1-1 0 0,1-1 1 0 0,0 1 2 0 0,11 8-13 0 0,-10-7 17 0 0,0 0 0 0 0,-1 0 0 0 0,1 0 0 0 0,-1 0 1 0 0,1 0-1 0 0,-1 0 0 0 0,0 1 0 0 0,0-1 0 0 0,0 0 0 0 0,0 1 0 0 0,-1-1 0 0 0,1 1 1 0 0,-1-1-1 0 0,1 1 0 0 0,-1-1 0 0 0,0 1 0 0 0,0-1 0 0 0,0 1 0 0 0,0-1 0 0 0,0 1 0 0 0,-1 0 1 0 0,1-1-1 0 0,-1 2-4 0 0,0 3-27 0 0,1-1 0 0 0,0 1-1 0 0,0-1 1 0 0,0 0 0 0 0,1 1 0 0 0,1 2 27 0 0,-2-8-3 0 0,0 1 0 0 0,0-1 1 0 0,0 1-1 0 0,0-1 0 0 0,1 0 0 0 0,-1 1 0 0 0,0-1 0 0 0,1 0 0 0 0,0 1 0 0 0,-1-1 1 0 0,1 0-1 0 0,-1 1 0 0 0,1-1 0 0 0,0 0 0 0 0,0 0 0 0 0,0 0 0 0 0,0 0 1 0 0,0 0-1 0 0,0 0 0 0 0,0 0 0 0 0,1 1 3 0 0,-2-2 3 0 0,1 0 1 0 0,-1 0-1 0 0,0 0 1 0 0,1 1-1 0 0,-1-1 1 0 0,1 0-1 0 0,-1 1 1 0 0,1-1-1 0 0,-1 0 1 0 0,0 1-1 0 0,1-1 1 0 0,-1 1-1 0 0,0-1 0 0 0,1 0 1 0 0,-1 1-1 0 0,0-1 1 0 0,0 1-1 0 0,1-1 1 0 0,-1 1-1 0 0,0-1 1 0 0,0 1-1 0 0,0-1 1 0 0,0 1-4 0 0,0-1 0 0 0,0 1 0 0 0,0-1 0 0 0,0 0 0 0 0,0 1 0 0 0,1-1 1 0 0,-1 0-1 0 0,0 1 0 0 0,0-1 0 0 0,0 0 0 0 0,0 1 0 0 0,0-1 1 0 0,0 0-1 0 0,0 0 0 0 0,0 1 0 0 0,1-1 0 0 0,-1 0 0 0 0,0 0 1 0 0,0 1-1 0 0,0-1 0 0 0,1 0 0 0 0,-1 0 0 0 0,0 1 1 0 0,0-1-1 0 0,1 0 0 0 0,-1 0 0 0 0,0 0 0 0 0,0 0 0 0 0,1 1 1 0 0,-1-1-1 0 0,0 0 0 0 0,1 0 0 0 0,-1 0 0 0 0,0 0 0 0 0,0 0 1 0 0,1 0-1 0 0,-1 0 0 0 0,0 0 0 0 0,1 0 0 0 0,-1 0 0 0 0,0 0 1 0 0,1 0-1 0 0,-1 0 0 0 0,0 0 0 0 0,1 0 0 0 0,-1 0 0 0 0,0 0 1 0 0,0 0-1 0 0,1 0 0 0 0,-1-1 0 0 0,1 1 4 0 0,-1-1 0 0 0,1 1 0 0 0,-1-1 0 0 0,1 1 0 0 0,0-1 0 0 0,-1 1 0 0 0,1 0 0 0 0,0-1-1 0 0,0 1 1 0 0,-1 0 0 0 0,1-1 0 0 0,0 1 0 0 0,0 0 0 0 0,-1 0 0 0 0,1 0 0 0 0,0 0 0 0 0,0 0-4 0 0,6 7-62 0 0,-3-1 28 0 0,2-1 149 0 0,3 3-24 0 0,-8-7-91 0 0,0 1 0 0 0,0-1-1 0 0,0 0 1 0 0,0 1 0 0 0,0-1-1 0 0,1 0 1 0 0,-1 0 0 0 0,0 0-1 0 0,1 0 1 0 0,-1 0 0 0 0,0 0-1 0 0,1 0 1 0 0,-1 0 0 0 0,1-1-1 0 0,0 1 1 0 0,-1 0 0 0 0,1-1-1 0 0,0 0 1 0 0,-1 1 0 0 0,1-1-1 0 0,0 0 1 0 0,-1 0 0 0 0,1 0-1 0 0,0 0 1 0 0,-1 0 0 0 0,1 0-1 0 0,0 0 1 0 0,0-1 0 0 0,-1 1-1 0 0,1 0 1 0 0,-1-1-1 0 0,1 0 1 0 0,0 1 0 0 0,-1-1-1 0 0,1 0 1 0 0,-1 0 0 0 0,1 0-1 0 0,-1 0 1 0 0,0 0 0 0 0,1 0-1 0 0,-1 0 1 0 0,0 0 0 0 0,0-1-1 0 0,0 1 1 0 0,0 0 0 0 0,0-1-1 0 0,0 1 1 0 0,-1 0 1 0 0,1 1-1 0 0,-1 0 1 0 0,0-1-1 0 0,1 1 0 0 0,-1 0 1 0 0,1 0-1 0 0,-1-1 1 0 0,0 1-1 0 0,1 0 1 0 0,-1 0-1 0 0,1 0 0 0 0,-1-1 1 0 0,1 1-1 0 0,-1 0 1 0 0,1 0-1 0 0,-1 0 1 0 0,1 0-1 0 0,-1 0 0 0 0,1 0 1 0 0,-1 0-1 0 0,1 0 1 0 0,-1 0-1 0 0,0 0 0 0 0,1 0 1 0 0,-1 0-1 0 0,1 0 1 0 0,-1 1-1 0 0,1-1 1 0 0,-1 0-1 0 0,1 0 0 0 0,-1 0 1 0 0,1 1-1 0 0,13 12 106 0 0,-14-13-106 0 0,1 0 0 0 0,-1 0 0 0 0,0 0-1 0 0,1 1 1 0 0,-1-1 0 0 0,0 0 0 0 0,1 0 0 0 0,-1 0-1 0 0,1 0 1 0 0,-1 0 0 0 0,0 0 0 0 0,1 0-1 0 0,-1 0 1 0 0,0 0 0 0 0,1 0 0 0 0,-1 0 0 0 0,1 0-1 0 0,-1 0 1 0 0,0 0 0 0 0,1 0 0 0 0,-1 0-1 0 0,1 0 1 0 0,-1 0 0 0 0,0 0 0 0 0,1-1 0 0 0,-1 1-1 0 0,0 0 1 0 0,1 0 0 0 0,-1 0 0 0 0,0-1-1 0 0,0 1 1 0 0,1 0 0 0 0,-1 0 0 0 0,0-1 0 0 0,1 1-1 0 0,-1 0 1 0 0,0-1 0 0 0,0 1 0 0 0,0 0-1 0 0,1-1 1 0 0,-1 1 0 0 0,0 0 0 0 0,0-1 0 0 0,0 1-1 0 0,0-1 1 0 0,1 1-1 0 0,-1-1 0 0 0,0 1-1 0 0,1-1 1 0 0,-1 1 0 0 0,0-1-1 0 0,1 1 1 0 0,-1-1-1 0 0,1 1 1 0 0,-1 0 0 0 0,1-1-1 0 0,-1 1 1 0 0,1 0 0 0 0,-1-1-1 0 0,1 1 1 0 0,-1 0 0 0 0,1-1-1 0 0,0 1 1 0 0,-1 0 0 0 0,1 0-1 0 0,-1 0 1 0 0,1 0-1 0 0,0 0 1 0 0,-1 0 0 0 0,1 0-1 0 0,0 0 2 0 0,30-22 134 0 0,-7 8-48 0 0,-8 0-27 0 0,-14 12-46 0 0,0 0 1 0 0,1-1 0 0 0,-1 1-1 0 0,1 0 1 0 0,-1 1 0 0 0,1-1-1 0 0,0 0 1 0 0,-1 1 0 0 0,1 0-1 0 0,0-1 1 0 0,0 1 0 0 0,0 0-1 0 0,0 0 1 0 0,1 0-14 0 0,1 1 3 0 0,0-1 1 0 0,0 0 0 0 0,0 0-1 0 0,-1-1 1 0 0,1 1-1 0 0,0-1 1 0 0,-1 0-1 0 0,0 0 1 0 0,1-1 0 0 0,-1 1-1 0 0,2-2-3 0 0,14-8 34 0 0,7-10-96 0 0,-12 7 105 0 0,-10 11-31 0 0,-1 0 1 0 0,0 1 0 0 0,0-1 0 0 0,0 1 0 0 0,0 0 0 0 0,1 0 0 0 0,-1 1 0 0 0,1 0 0 0 0,0-1-1 0 0,0 2 1 0 0,0-1 0 0 0,0 0 0 0 0,4 0-13 0 0,-7 2-2 0 0,0-1 0 0 0,0 1 0 0 0,0-1-1 0 0,0 0 1 0 0,0 0 0 0 0,0 0 0 0 0,0 0 0 0 0,-1 0 0 0 0,1 0-1 0 0,0-1 1 0 0,-1 1 0 0 0,1 0 0 0 0,-1-1 0 0 0,1 1-1 0 0,-1-1 1 0 0,1-1 2 0 0,16-13 91 0 0,-18 16-96 0 0,1-1 0 0 0,0 1 0 0 0,0 0 0 0 0,-1-1 0 0 0,1 1 0 0 0,0 0 0 0 0,0 0 0 0 0,-1-1 0 0 0,1 1 0 0 0,0 0 0 0 0,0 0 0 0 0,0 0 0 0 0,0 0 0 0 0,-1 0 0 0 0,1 0 0 0 0,0 0 0 0 0,0 0 0 0 0,0 0 0 0 0,-1 0 0 0 0,1 1 0 0 0,0-1 0 0 0,0 0 0 0 0,0 1 6 0 0,0-1 2 0 0,0 1 1 0 0,1-1 0 0 0,-1 1 0 0 0,0-1 0 0 0,0 0-1 0 0,0 0 1 0 0,1 0 0 0 0,-1 0 0 0 0,0 0 0 0 0,0 0-1 0 0,1 0 1 0 0,-1 0 0 0 0,0 0 0 0 0,0 0 0 0 0,0-1 0 0 0,1 1-1 0 0,-1 0 1 0 0,0-1 0 0 0,0 1 0 0 0,0-1 0 0 0,0 0-1 0 0,0 1 1 0 0,0-1 0 0 0,0 0-4 0 0,28-25-96 0 0,-3 3 159 0 0,-1 15-60 0 0,-23 7 0 0 0,-1 0 1 0 0,0 1-1 0 0,1-1 1 0 0,-1 1-1 0 0,1-1 1 0 0,-1 1-1 0 0,1 0 0 0 0,-1-1 1 0 0,1 1-1 0 0,0 0 1 0 0,-1 0-1 0 0,1 0 1 0 0,0 0-4 0 0,-1 0-1 0 0,0 0 0 0 0,0 0 0 0 0,0 0 1 0 0,1 0-1 0 0,-1 0 0 0 0,0 0 0 0 0,0 0 1 0 0,0 0-1 0 0,0 0 0 0 0,0-1 0 0 0,0 1 1 0 0,0 0-1 0 0,0-1 0 0 0,1 1 0 0 0,-1-1 1 0 0,-1 0-1 0 0,1 1 0 0 0,0-1 0 0 0,0 0 1 0 0,0 1-1 0 0,0-1 0 0 0,0 0 0 0 0,-1 0 1 0 0,1 0 0 0 0,1-1-1 0 0,-1 0 0 0 0,0-1 1 0 0,1 1-1 0 0,0 0 1 0 0,-1 0-1 0 0,1 0 1 0 0,0 0-1 0 0,0 0 1 0 0,0 1-1 0 0,0-1 1 0 0,1 1-1 0 0,-1-1 1 0 0,0 1-1 0 0,0 0 1 0 0,1 0-1 0 0,-1 0 1 0 0,1 0-1 0 0,-1 0 1 0 0,1 0-1 0 0,0 1 1 0 0,-1-1-1 0 0,1 1 1 0 0,0 0 0 0 0,-2 0 2 0 0,1 0 0 0 0,-1 0 0 0 0,1 0 0 0 0,-1-1 0 0 0,1 1 0 0 0,-1 0 0 0 0,0-1 0 0 0,1 1 0 0 0,-1-1 0 0 0,1 1 0 0 0,-1-1 0 0 0,0 0 0 0 0,0 0 0 0 0,1 1 0 0 0,-1-1 0 0 0,0 0 0 0 0,0 0 0 0 0,0 0-2 0 0,7-6-22 0 0,15 1 28 0 0,17-14 112 0 0,-19 12-158 0 0,27-20-148 0 0,-10 17 412 0 0,-34 8-136 0 0,9 1-70 0 0,-12 1-23 0 0,1 1 1 0 0,-1 0 0 0 0,0-1-1 0 0,1 1 1 0 0,-1 0 0 0 0,0-1-1 0 0,0 0 1 0 0,1 1 0 0 0,-1-1-1 0 0,0 0 1 0 0,0 1 0 0 0,0-1 0 0 0,0 0-1 0 0,0 0 1 0 0,0 0 0 0 0,0 0-1 0 0,0 0 1 0 0,0 0 0 0 0,0 0-1 0 0,0-1 5 0 0,-1 1-1 0 0,1 1-1 0 0,-1-1 1 0 0,1 0-1 0 0,-1 1 0 0 0,1-1 1 0 0,-1 0-1 0 0,1 1 1 0 0,0-1-1 0 0,-1 1 0 0 0,1-1 1 0 0,0 1-1 0 0,0-1 1 0 0,-1 1-1 0 0,1 0 0 0 0,0-1 1 0 0,0 1-1 0 0,0-1 2 0 0,2 2-104 0 0,1-3 97 0 0,0-7 108 0 0,-3 5-101 0 0,25-31 9 0 0,-26 34-18 0 0,1 0-9 0 0,-1 0 0 0 0,1 0 0 0 0,0 0 0 0 0,-1 0 0 0 0,0-1 0 0 0,1 1 0 0 0,-1 0-1 0 0,0 0 1 0 0,1 0 0 0 0,-1 0 0 0 0,0 0 0 0 0,0 0 0 0 0,0-1 0 0 0,0 1 0 0 0,0 0 0 0 0,0 0 0 0 0,0 0 0 0 0,-1 0 0 0 0,1-1 0 0 0,0 1 0 0 0,0 0 0 0 0,-1 0 0 0 0,1 0 0 0 0,-1 0 0 0 0,1 0 0 0 0,-1-1 18 0 0,-2-3-18 0 0,1 0 3 0 0,0 0 0 0 0,0 0 0 0 0,1 0 0 0 0,0-1-1 0 0,0 1 1 0 0,0 0 0 0 0,1-1 0 0 0,0 0 15 0 0,0 1 23 0 0,-1 0-1 0 0,1 0 0 0 0,-1 0 1 0 0,0-1-1 0 0,0 1 1 0 0,-1 1-1 0 0,1-1 0 0 0,-1-1-22 0 0,-4-14-3 0 0,6 18-3 0 0,0 0 1 0 0,0-1-1 0 0,-1 1 0 0 0,1 0 0 0 0,-1 0 1 0 0,0 0-1 0 0,0 0 0 0 0,0 0 1 0 0,0 0-1 0 0,0 0 0 0 0,0 0 0 0 0,-1-1 6 0 0,1 1 6 0 0,0 0 0 0 0,0 1 0 0 0,0-1 0 0 0,1 0 0 0 0,-1 0 0 0 0,0 0-1 0 0,1 0 1 0 0,-1 0 0 0 0,1 0 0 0 0,0 0-6 0 0,0 1 5 0 0,0 0 0 0 0,0 0-1 0 0,0 0 1 0 0,0 0 0 0 0,0 0 0 0 0,-1 0 0 0 0,1 0 0 0 0,0 0-1 0 0,0 0 1 0 0,-1 0 0 0 0,1 0 0 0 0,0 0 0 0 0,-1 0-1 0 0,1 0 1 0 0,-1 1 0 0 0,0-1 0 0 0,1 0 0 0 0,-1 0 0 0 0,0 1-1 0 0,1-1 1 0 0,-1 0 0 0 0,0 1 0 0 0,0-2-5 0 0,-3-24 279 0 0,-2 13-196 0 0,6 13-86 0 0,-1-1 1 0 0,0 0-1 0 0,1 0 0 0 0,-1 0 1 0 0,1 0-1 0 0,0 0 0 0 0,-1 0 1 0 0,1 0-1 0 0,0 0 1 0 0,-1 0-1 0 0,1 0 0 0 0,0 0 1 0 0,0 0-1 0 0,0 0 1 0 0,0 0 2 0 0,-2-22 133 0 0,1 18-106 0 0,0 1 0 0 0,1-1 0 0 0,0 1 0 0 0,0 0 0 0 0,0-1 1 0 0,0 1-1 0 0,1-1 0 0 0,-1 1 0 0 0,1-1-27 0 0,2-6-2 0 0,-1 0-1 0 0,-1 0 1 0 0,0 0-1 0 0,0-1 1 0 0,-2-9 2 0 0,1 5-5 0 0,-1 5 43 0 0,0 0 0 0 0,-1 1 1 0 0,-1-1-1 0 0,0 1 1 0 0,-1-4-39 0 0,-13-25 10 0 0,14 32-9 0 0,1 0-1 0 0,-2 0 0 0 0,1 1 0 0 0,-1-1 0 0 0,-2-2 0 0 0,-12-23 93 0 0,3 5-84 0 0,13 23 7 0 0,0 1 0 0 0,-1-1-1 0 0,1 1 1 0 0,1-1 0 0 0,-1 0 0 0 0,0 0 0 0 0,1 0 0 0 0,0 0 0 0 0,0-1-16 0 0,-2-10-155 0 0,2 8 170 0 0,0 0 0 0 0,0 1 0 0 0,0-1 1 0 0,1 0-1 0 0,0 0 0 0 0,0 0 0 0 0,1 0 1 0 0,0 1-1 0 0,0-1 0 0 0,1-3-15 0 0,0 1-25 0 0,0-1 0 0 0,-1 1 0 0 0,0-1 0 0 0,0 1 1 0 0,-1-1-1 0 0,0-3 25 0 0,0 1-90 0 0,0 11 92 0 0,0 1-1 0 0,0 0 0 0 0,0-1 0 0 0,0 1 1 0 0,0-1-1 0 0,0 1 0 0 0,0 0 0 0 0,0-1 0 0 0,0 1 1 0 0,0-1-1 0 0,0 1 0 0 0,0-1 0 0 0,0 1 1 0 0,0 0-1 0 0,0-1 0 0 0,0 1 0 0 0,0-1 1 0 0,-1 1-1 0 0,1 0 0 0 0,0-1 0 0 0,0 1 1 0 0,0 0-1 0 0,-1-1 0 0 0,1 1 0 0 0,0 0 0 0 0,0-1 1 0 0,-1 1-1 0 0,1 0 0 0 0,0 0 0 0 0,-1-1 1 0 0,1 1-1 0 0,0 0 0 0 0,-1 0 0 0 0,1-1 1 0 0,0 1-1 0 0,-1 0 0 0 0,1 0 0 0 0,-1 0 0 0 0,1 0 1 0 0,0 0-1 0 0,-1 0 0 0 0,1 0 0 0 0,-1 0 1 0 0,1 0-1 0 0,-1 0 0 0 0,1 0 0 0 0,0 0 1 0 0,-1 0-1 0 0,1 0 0 0 0,-1 0 0 0 0,1 0 1 0 0,0 0-1 0 0,-1 0 0 0 0,1 0 0 0 0,-1 1 0 0 0,1-1 1 0 0,0 0-1 0 0,-1 0 0 0 0,1 0 0 0 0,0 1 1 0 0,-1-1-1 0 0,1 0 0 0 0,0 1 0 0 0,-1-1-1 0 0,-22 20 42 0 0,22-19-45 0 0,-50 55 277 0 0,3 2 0 0 0,-35 56-274 0 0,9-11 240 0 0,30-42-222 0 0,-15 35-18 0 0,-11 16-15 0 0,36-59 27 0 0,3 2 0 0 0,-10 24-12 0 0,39-75-18 0 0,0 1 1 0 0,0-1 0 0 0,0 1 0 0 0,1-1-1 0 0,-1 1 1 0 0,1-1 0 0 0,0 1 0 0 0,1 0-1 0 0,-1 0 1 0 0,1 0 0 0 0,0-1 0 0 0,0 1 0 0 0,0 0 16 0 0,0-5 1 0 0,0 0 0 0 0,0 1-1 0 0,1-1 1 0 0,-1 0 0 0 0,0 0-1 0 0,0 0 1 0 0,0 0-1 0 0,0 1 1 0 0,0-1 0 0 0,0 0-1 0 0,0 0 1 0 0,1 0 0 0 0,-1 0-1 0 0,0 1 1 0 0,0-1-1 0 0,0 0 1 0 0,0 0 0 0 0,1 0-1 0 0,-1 0 1 0 0,0 0-1 0 0,0 0 1 0 0,0 0 0 0 0,1 0-1 0 0,-1 0 1 0 0,0 0 0 0 0,0 0-1 0 0,0 0 1 0 0,1 0-1 0 0,-1 0 1 0 0,0 0 0 0 0,0 0-1 0 0,0 0 1 0 0,1 0 0 0 0,-1 0-1 0 0,0 0 1 0 0,0 0-1 0 0,0 0 1 0 0,1 0 0 0 0,-1 0-1 0 0,0 0 1 0 0,0 0 0 0 0,13-7-1 0 0,10-13-115 0 0,-4-11 27 0 0,8-19 89 0 0,4-9-80 0 0,5-10 108 0 0,-3-2-1 0 0,-4-1 1 0 0,-3-2 0 0 0,15-67-28 0 0,-38 131-6 0 0,9-40-18 0 0,-11 47 45 0 0,-1 0-1 0 0,1-1 0 0 0,-1 1 0 0 0,0-1 1 0 0,0 1-1 0 0,0-1 0 0 0,-1 1 0 0 0,1-1 0 0 0,-1 1 1 0 0,1 0-1 0 0,-1-1 0 0 0,-1 0-20 0 0,2 4 6 0 0,0 0 1 0 0,0-1-1 0 0,0 1 0 0 0,-1 0 0 0 0,1-1 0 0 0,0 1 0 0 0,0 0 1 0 0,-1 0-1 0 0,1-1 0 0 0,0 1 0 0 0,0 0 0 0 0,-1 0 1 0 0,1 0-1 0 0,0-1 0 0 0,-1 1 0 0 0,1 0 0 0 0,0 0 0 0 0,-1 0 1 0 0,1 0-1 0 0,0 0 0 0 0,-1 0 0 0 0,1 0 0 0 0,0-1 0 0 0,-1 1 1 0 0,1 0-1 0 0,0 0 0 0 0,-1 0 0 0 0,1 0 0 0 0,-1 1 1 0 0,1-1-1 0 0,0 0 0 0 0,-1 0 0 0 0,1 0 0 0 0,0 0-6 0 0,-16 9 123 0 0,-15 22-5 0 0,27-27-97 0 0,-16 21 45 0 0,1 0-1 0 0,2 1 1 0 0,0 1-1 0 0,2 1 1 0 0,-8 20-66 0 0,-14 25-16 0 0,8-17 6 0 0,2 1-1 0 0,1 4 11 0 0,15-30 31 0 0,0 2-1 0 0,2-1 1 0 0,1 1 0 0 0,-1 24-31 0 0,7-5 37 0 0,3-48-48 0 0,-1-1 0 0 0,0 1 0 0 0,1-1 0 0 0,-1 0 0 0 0,1 1-1 0 0,0-1 1 0 0,0 0 0 0 0,0 0 0 0 0,1 1 0 0 0,-1-1 0 0 0,1 0-1 0 0,0 0 1 0 0,0 0 0 0 0,0 0 11 0 0,-1-2-14 0 0,0 0 1 0 0,1 0-1 0 0,-1-1 0 0 0,0 1 1 0 0,1 0-1 0 0,-1 0 0 0 0,0-1 1 0 0,1 1-1 0 0,-1-1 0 0 0,1 1 0 0 0,-1-1 1 0 0,1 0-1 0 0,-1 0 0 0 0,1 1 1 0 0,-1-1-1 0 0,1 0 0 0 0,-1 0 1 0 0,1-1-1 0 0,-1 1 0 0 0,1 0 1 0 0,-1 0-1 0 0,1-1 0 0 0,-1 1 1 0 0,1-1-1 0 0,-1 1 0 0 0,0-1 0 0 0,1 0 1 0 0,-1 1-1 0 0,0-1 0 0 0,1 0 1 0 0,-1 0-1 0 0,0 0 0 0 0,0 0 14 0 0,5-3-15 0 0,0-1 0 0 0,-1 0 0 0 0,0 0 0 0 0,0 0 1 0 0,0 0-1 0 0,1-4 15 0 0,11-15-28 0 0,-2-1 0 0 0,0-1 0 0 0,-2-1 0 0 0,-1 0 0 0 0,-1 0 0 0 0,-1-1 0 0 0,0-8 28 0 0,3-16 2 0 0,-3 0-1 0 0,-2 0 1 0 0,0-32-2 0 0,-7 71 56 0 0,-1 0 1 0 0,-1 0-1 0 0,0 0 1 0 0,0-1-57 0 0,0 10 18 0 0,1 1 0 0 0,-1-1 0 0 0,0 0 0 0 0,0 1 0 0 0,0-1 0 0 0,0 1 0 0 0,-1-1 0 0 0,1 1 1 0 0,-1 0-1 0 0,0-1 0 0 0,0 1 0 0 0,0 0 0 0 0,-1 0 0 0 0,1 1 0 0 0,-3-3-18 0 0,4 4 6 0 0,0 1 0 0 0,0-1 0 0 0,0 1 0 0 0,0 0 0 0 0,0-1 0 0 0,0 1 0 0 0,-1 0 0 0 0,1 0 0 0 0,0 0 0 0 0,0-1 0 0 0,0 1 0 0 0,0 1 0 0 0,0-1 0 0 0,-1 0 0 0 0,1 0 0 0 0,0 0 0 0 0,0 1 0 0 0,0-1 0 0 0,0 0 0 0 0,0 1-1 0 0,0-1 1 0 0,0 1 0 0 0,0-1 0 0 0,0 1 0 0 0,-1 0-6 0 0,-25 20 270 0 0,24-19-262 0 0,-18 18-29 0 0,1 0 1 0 0,1 2-1 0 0,0 0 1 0 0,2 1-1 0 0,-8 13 21 0 0,2 3-9 0 0,1 1 0 0 0,2 1-1 0 0,0 6 10 0 0,17-38-9 0 0,0 0 0 0 0,1 0-1 0 0,0 0 1 0 0,0 0-1 0 0,1 0 1 0 0,1 0-1 0 0,-1 1 1 0 0,1 3 9 0 0,0-9-1 0 0,0 0-1 0 0,1 0 1 0 0,-1 0 0 0 0,1 0-1 0 0,0 0 1 0 0,0-1-1 0 0,0 1 1 0 0,0 0 0 0 0,0 0-1 0 0,1 0 1 0 0,0-1 0 0 0,0 1-1 0 0,0-1 1 0 0,0 1-1 0 0,0-1 1 0 0,1 0 0 0 0,0 0-1 0 0,-1 0 1 0 0,4 2 1 0 0,-3-3-20 0 0,0 0 0 0 0,0-1 0 0 0,0 0 0 0 0,1 1 0 0 0,-1-1 0 0 0,1 0 0 0 0,-1 0 0 0 0,0-1 0 0 0,1 1 0 0 0,-1-1-1 0 0,1 0 1 0 0,-1 0 0 0 0,1 0 0 0 0,0 0 0 0 0,-1 0 0 0 0,1-1 0 0 0,-1 0 0 0 0,0 1 0 0 0,3-2 20 0 0,8-3-78 0 0,-1-1 0 0 0,0 0 0 0 0,0-1 0 0 0,4-2 78 0 0,-3 0 4 0 0,-5 4-11 0 0,-1-1 1 0 0,0 0 0 0 0,0-1-1 0 0,-1 1 1 0 0,0-2 0 0 0,0 1-1 0 0,4-7 7 0 0,42-62-71 0 0,-40 56 90 0 0,1-1 7 0 0,3-3-54 0 0,-2-1 0 0 0,0 0-1 0 0,-1-1 1 0 0,-2-1 0 0 0,0 0-1 0 0,0-7 29 0 0,-11 32 8 0 0,-1 0-1 0 0,1-1 0 0 0,-1 1 1 0 0,0-1-1 0 0,0 1 0 0 0,0 0 1 0 0,0-1-1 0 0,0 1 0 0 0,0 0 1 0 0,-1-1-8 0 0,1 3 1 0 0,0 0 0 0 0,0 0 0 0 0,0-1 0 0 0,0 1-1 0 0,0 0 1 0 0,0 0 0 0 0,0 0 0 0 0,0-1 0 0 0,0 1 0 0 0,0 0 0 0 0,-1 0 0 0 0,1 0 0 0 0,0 0 0 0 0,0-1 0 0 0,0 1 0 0 0,0 0 0 0 0,0 0 0 0 0,-1 0 0 0 0,1 0 0 0 0,0 0 0 0 0,0-1 0 0 0,0 1 0 0 0,0 0 0 0 0,-1 0 0 0 0,1 0 0 0 0,0 0 0 0 0,0 0 0 0 0,0 0 0 0 0,-1 0 0 0 0,1 0 0 0 0,0 0 0 0 0,0 0 0 0 0,0 0 0 0 0,-1 0-1 0 0,1 0 0 0 0,-11 9 4 0 0,2 4-2 0 0,0 1 1 0 0,1-1-1 0 0,1 1 0 0 0,0 1 0 0 0,-3 9-2 0 0,-23 81 411 0 0,25-76-82 0 0,2-11-339 0 0,2 0 0 0 0,0 1 0 0 0,0 5 10 0 0,4-18-36 0 0,-1 0 0 0 0,1 1 0 0 0,0-1 0 0 0,0 0 0 0 0,1 0 0 0 0,0 0 0 0 0,0 0 0 0 0,1 0 0 0 0,-1 0 1 0 0,1 0-1 0 0,3 5 36 0 0,-5-11-8 0 0,0 1 0 0 0,1 0 0 0 0,-1 0 0 0 0,1 0 0 0 0,0 0 0 0 0,-1 0 0 0 0,1-1 0 0 0,0 1 0 0 0,-1 0 0 0 0,1-1 0 0 0,0 1 0 0 0,0 0 0 0 0,0-1 0 0 0,-1 1 0 0 0,1-1 1 0 0,0 0-1 0 0,0 1 0 0 0,0-1 0 0 0,0 1 0 0 0,0-1 0 0 0,0 0 0 0 0,0 0 0 0 0,0 0 8 0 0,1 0-33 0 0,1 0 0 0 0,-1 0 0 0 0,0 0 0 0 0,0 0 0 0 0,1-1 1 0 0,-1 1-1 0 0,0-1 0 0 0,0 0 0 0 0,0 1 0 0 0,2-2 33 0 0,6-3-122 0 0,-1 0 1 0 0,0-1-1 0 0,0-1 0 0 0,3-1 122 0 0,-11 6-2 0 0,28-23-256 0 0,-2-1 0 0 0,0-2 1 0 0,-2 0-1 0 0,-1-2 0 0 0,1-5 258 0 0,-13 23 40 0 0,-10 11-23 0 0,-1 0 1 0 0,0 0-1 0 0,1 0 1 0 0,-1 0-1 0 0,0 0 1 0 0,0-1-1 0 0,0 1 1 0 0,0 0-1 0 0,0 0 1 0 0,0-1-1 0 0,0 1 1 0 0,-1-1-1 0 0,1 1 1 0 0,0 0-1 0 0,0-2-17 0 0,-1 3 2 0 0,-1-1 0 0 0,1 1-1 0 0,0 0 1 0 0,0 0-1 0 0,0 0 1 0 0,0 0-1 0 0,-1 0 1 0 0,1 0-1 0 0,0 0 1 0 0,0 0-1 0 0,0 0 1 0 0,0 0-1 0 0,-1 0 1 0 0,1 0-1 0 0,0 0 1 0 0,0 0-1 0 0,0 0 1 0 0,0 0 0 0 0,-1 0-1 0 0,1 0 1 0 0,0 0-1 0 0,0 0 1 0 0,0 0-1 0 0,-1 0 1 0 0,1 0-1 0 0,0 0 1 0 0,0 0-1 0 0,0 0 1 0 0,0 0-1 0 0,0 0 1 0 0,-1 0-1 0 0,1 0 1 0 0,0 1-1 0 0,0-1 1 0 0,0 0 0 0 0,0 0-1 0 0,0 0 1 0 0,-1 0-1 0 0,1 0 1 0 0,0 0-1 0 0,0 1 1 0 0,0-1-1 0 0,0 0 1 0 0,0 0-1 0 0,0 0 1 0 0,0 0-1 0 0,0 1 1 0 0,0-1-1 0 0,0 0 1 0 0,0 0-1 0 0,0 0 1 0 0,0 1 0 0 0,0-1-1 0 0,0 0 1 0 0,0 0-1 0 0,0 0-1 0 0,-6 12 172 0 0,4-9-116 0 0,-4 13 131 0 0,1-1-1 0 0,0 1 0 0 0,-1 10-186 0 0,5-20 10 0 0,1-1 0 0 0,-1 1 1 0 0,1 0-1 0 0,0-1 0 0 0,1 1 1 0 0,-1-1-1 0 0,1 1 0 0 0,0-1 1 0 0,1 1-1 0 0,-1-1 0 0 0,1 1 1 0 0,1 2-11 0 0,-2-7-5 0 0,0 1 1 0 0,0-1-1 0 0,0 0 1 0 0,0 0-1 0 0,0 1 0 0 0,0-1 1 0 0,0 0-1 0 0,0 0 1 0 0,0 0-1 0 0,1 0 1 0 0,-1 0-1 0 0,0 0 1 0 0,1-1-1 0 0,-1 1 1 0 0,0 0-1 0 0,1-1 0 0 0,-1 1 1 0 0,1-1-1 0 0,-1 1 1 0 0,1-1-1 0 0,0 0 1 0 0,-1 0-1 0 0,1 0 1 0 0,-1 1-1 0 0,2-2 5 0 0,2 1 5 0 0,0 0-1 0 0,0-1 0 0 0,0 1 1 0 0,0-1-1 0 0,0 0 1 0 0,0-1-1 0 0,1 0-4 0 0,6-3-29 0 0,0 0 0 0 0,-1 0 0 0 0,1-2 0 0 0,-1 1 0 0 0,-1-1 0 0 0,1-1 0 0 0,-1 0 0 0 0,6-7 29 0 0,1-1-304 0 0,-2 0 0 0 0,9-12 304 0 0,16-17 128 0 0,-63 103 73 0 0,22-54-193 0 0,0-1-1 0 0,0 0 1 0 0,0 1-1 0 0,1-1 1 0 0,-1 0 0 0 0,1 1-1 0 0,0-1 1 0 0,0 0-1 0 0,0 1 1 0 0,0-1-1 0 0,1 1 1 0 0,-1-1-8 0 0,0-2 2 0 0,1 0 0 0 0,-1 0 0 0 0,0 0 0 0 0,0 0 0 0 0,1 0 1 0 0,-1 0-1 0 0,1 0 0 0 0,-1-1 0 0 0,0 1 0 0 0,1 0 0 0 0,0 0 0 0 0,-1-1 0 0 0,1 1 0 0 0,-1 0 1 0 0,1 0-1 0 0,0-1 0 0 0,0 1 0 0 0,-1-1 0 0 0,1 1 0 0 0,0-1 0 0 0,0 1 0 0 0,0-1 0 0 0,-1 1 1 0 0,1-1-1 0 0,0 0 0 0 0,0 0 0 0 0,0 1 0 0 0,0-1 0 0 0,0 0 0 0 0,0 0 0 0 0,0 0 0 0 0,0 0 1 0 0,0 0-1 0 0,0 0 0 0 0,0 0 0 0 0,-1 0 0 0 0,1 0 0 0 0,0-1 0 0 0,0 1 0 0 0,0 0 0 0 0,0-1 0 0 0,0 1 1 0 0,0 0-3 0 0,2-2-24 0 0,0 0 0 0 0,0 1 0 0 0,0-1 0 0 0,0-1 0 0 0,0 1 0 0 0,0 0 0 0 0,-1-1 0 0 0,1 1 0 0 0,0-2 24 0 0,-1 2-23 0 0,1-1 1 0 0,-1 1 0 0 0,1 0 0 0 0,-1 0-1 0 0,1 0 1 0 0,0 0 0 0 0,-1 0 0 0 0,1 0-1 0 0,1 1 23 0 0,0-1-35 0 0,5-1-126 0 0,-9 3 158 0 0,0 0 0 0 0,0 1 0 0 0,1-1 0 0 0,-1 0 0 0 0,0 1 1 0 0,0-1-1 0 0,0 0 0 0 0,0 1 0 0 0,0-1 0 0 0,1 0 0 0 0,-1 1 0 0 0,0-1 1 0 0,0 0-1 0 0,0 1 0 0 0,0-1 0 0 0,0 1 0 0 0,0-1 0 0 0,0 0 0 0 0,0 1 1 0 0,0-1-1 0 0,-1 0 0 0 0,1 1 0 0 0,0-1 0 0 0,0 0 0 0 0,0 1 0 0 0,0-1 1 0 0,0 0-1 0 0,0 1 0 0 0,-1-1 0 0 0,1 0 0 0 0,0 1 3 0 0,0-1-5 0 0,-1 0 1 0 0,1 1-1 0 0,0-1 0 0 0,0 0 0 0 0,0 0 1 0 0,0 1-1 0 0,0-1 0 0 0,0 0 1 0 0,0 1-1 0 0,0-1 0 0 0,0 0 0 0 0,0 0 1 0 0,0 1-1 0 0,0-1 0 0 0,0 0 1 0 0,0 0-1 0 0,0 1 0 0 0,0-1 0 0 0,1 0 1 0 0,-1 1-1 0 0,0-1 0 0 0,0 0 1 0 0,0 0-1 0 0,0 0 0 0 0,0 1 0 0 0,1-1 1 0 0,-1 0-1 0 0,0 0 0 0 0,0 1 0 0 0,0-1 1 0 0,1 0-1 0 0,-1 0 0 0 0,0 0 1 0 0,0 0-1 0 0,1 0 0 0 0,-1 1 0 0 0,0-1 1 0 0,0 0-1 0 0,1 0 0 0 0,-1 0 1 0 0,0 0-1 0 0,1 0 0 0 0,-1 0 0 0 0,0 0 1 0 0,0 0-1 0 0,1 0 0 0 0,-1 0 1 0 0,0 0-1 0 0,0 0 0 0 0,1 0 0 0 0,-1 0 1 0 0,0 0-1 0 0,1 0 0 0 0,-1 0 0 0 0,0 0 1 0 0,1-1 4 0 0,15-3-295 0 0,-15 4 327 0 0,-1 0-33 0 0,0 0 1 0 0,1 0-1 0 0,-1 0 0 0 0,0 0 0 0 0,0 0 0 0 0,0 0 0 0 0,0 1 0 0 0,0-1 1 0 0,1 0-1 0 0,-1 0 0 0 0,0 0 0 0 0,0 0 0 0 0,0 1 0 0 0,0-1 0 0 0,0 0 0 0 0,0 0 1 0 0,0 0-1 0 0,1 0 0 0 0,-1 1 0 0 0,0-1 0 0 0,0 0 0 0 0,0 0 0 0 0,0 0 0 0 0,0 1 1 0 0,0-1-1 0 0,0 0 0 0 0,0 0 0 0 0,0 0 0 0 0,0 1 0 0 0,0-1 0 0 0,0 0 1 0 0,0 0-1 0 0,0 0 0 0 0,-1 0 0 0 0,1 1 0 0 0,0-1 0 0 0,0 0 0 0 0,0 0 0 0 0,0 0 1 0 0,0 1-1 0 0,0-1 0 0 0,0 0 0 0 0,0 0 0 0 0,-1 0 0 0 0,1 0 1 0 0,0 1 1 0 0,0-1 0 0 0,-1 0 1 0 0,1 1-1 0 0,0-1 0 0 0,0 1 0 0 0,-1-1 0 0 0,1 1 0 0 0,0-1 0 0 0,0 1 1 0 0,0-1-1 0 0,0 1 0 0 0,0-1 0 0 0,0 1 0 0 0,0-1 0 0 0,0 1 0 0 0,0-1 0 0 0,0 1 1 0 0,0-1-1 0 0,0 1 0 0 0,0-1 0 0 0,0 1 0 0 0,0-1 0 0 0,0 1 0 0 0,0-1 1 0 0,1 1-1 0 0,-1-1 0 0 0,0 0 0 0 0,0 1 0 0 0,1-1 0 0 0,-1 1 0 0 0,0-1-1 0 0,24-15-242 0 0,-13 3 151 0 0,-11 12 74 0 0,1-1 1 0 0,0 1-1 0 0,-1 0 0 0 0,1-1 1 0 0,-1 1-1 0 0,1-1 0 0 0,0 1 1 0 0,-1-1-1 0 0,1 1 1 0 0,-1-1-1 0 0,0 1 0 0 0,1-1 1 0 0,-1 0-1 0 0,1 1 0 0 0,-1-1 1 0 0,0 0-1 0 0,1 1 0 0 0,-1-1 1 0 0,0 0-1 0 0,0 1 0 0 0,0-1 1 0 0,0 0-1 0 0,1 1 0 0 0,-1-1 1 0 0,0 0-1 0 0,0 0 0 0 0,0 0 17 0 0,-1 1-2 0 0,0-2 62 0 0,0 0 0 0 0,0-1 0 0 0,0 1 0 0 0,0 0 0 0 0,1-1 0 0 0,-1 1 0 0 0,0 0 0 0 0,1-1 0 0 0,0 1 0 0 0,0-1 0 0 0,-1 1 0 0 0,1-1 0 0 0,1-1-60 0 0,-1 1-1 0 0,0-1 1 0 0,-1 0-1 0 0,1 0 1 0 0,-1 1-1 0 0,0-1 0 0 0,0 0 1 0 0,0 1-1 0 0,0-1 1 0 0,-4-14 64 0 0,-3-8 160 0 0,6 24-221 0 0,1-1-1 0 0,0 0 1 0 0,0 1 0 0 0,0-1-1 0 0,0 0 1 0 0,0 0 0 0 0,1 0-1 0 0,-1 0 1 0 0,1 1-1 0 0,0-1 1 0 0,0 0 0 0 0,0 0-3 0 0,2-38 37 0 0,-2 40 38 0 0,-13 9 434 0 0,12-5-467 0 0,0-1-1 0 0,0 0 1 0 0,0 1 0 0 0,1-1-1 0 0,-1 1 1 0 0,1 0-1 0 0,-1-1 1 0 0,1 1-1 0 0,0-1 1 0 0,0 1 0 0 0,0-1-1 0 0,1 1 1 0 0,-1 0-1 0 0,0-1 1 0 0,1 1-1 0 0,0-1 1 0 0,-1 1 0 0 0,1-1-1 0 0,0 0 1 0 0,0 1-1 0 0,1-1 1 0 0,-1 0 0 0 0,0 0-1 0 0,1 1 1 0 0,-1-1-1 0 0,3 1-41 0 0,-1 2 7 0 0,-1-1 0 0 0,1 0 0 0 0,-1 1 0 0 0,1-1 0 0 0,-1 1-1 0 0,-1 0 1 0 0,1-1 0 0 0,-1 1 0 0 0,1 2-7 0 0,-2-4-16 0 0,0 0 0 0 0,1-1 0 0 0,-1 1 0 0 0,1 0 0 0 0,0-1 0 0 0,0 1 0 0 0,0 0 0 0 0,0-1-1 0 0,0 1 1 0 0,1-1 0 0 0,-1 0 0 0 0,1 1 0 0 0,0-1 0 0 0,-1 0 0 0 0,1 0 0 0 0,0 0 0 0 0,0 0 0 0 0,0 0 0 0 0,1 0 0 0 0,-1-1 0 0 0,2 2 16 0 0,-3-2-5 0 0,0 0 0 0 0,0 0 1 0 0,0-1-1 0 0,-1 1 0 0 0,1 0 1 0 0,0 0-1 0 0,-1 0 0 0 0,1 1 1 0 0,0-1-1 0 0,-1 0 0 0 0,0 0 1 0 0,1 0-1 0 0,-1 0 1 0 0,0 0-1 0 0,1 1 0 0 0,-1-1 1 0 0,0 0-1 0 0,0 0 0 0 0,0 1 1 0 0,0-1-1 0 0,0 0 0 0 0,0 0 1 0 0,-1 0-1 0 0,1 1 0 0 0,0-1 1 0 0,0 0-1 0 0,-1 0 0 0 0,1 0 1 0 0,-1 0 4 0 0,1 1 32 0 0,0 6-325 0 0,0-6 241 0 0,0 0 0 0 0,1 0 0 0 0,-1-1 0 0 0,0 1-1 0 0,0 0 1 0 0,-1 0 0 0 0,1-1 0 0 0,0 1 0 0 0,-1 0-1 0 0,1-1 1 0 0,-1 1 0 0 0,0 1 52 0 0,0 3-299 0 0,2 3 361 0 0,-4 5 67 0 0,2-11-310 0 0,2-6 99 0 0,0-1 35 0 0,0-1-1 0 0,0 0 0 0 0,-1 1 1 0 0,1-1-1 0 0,-1 0 0 0 0,0 1 0 0 0,-1-1 48 0 0,3-24 17 0 0,0 12 105 0 0,-3 14-95 0 0,1 0 0 0 0,1-1 0 0 0,-1 1 0 0 0,0 0 0 0 0,1-1 0 0 0,0 1 0 0 0,-1 0 0 0 0,1 0 0 0 0,1 0 0 0 0,-1 0-1 0 0,0 0 1 0 0,1-1-27 0 0,7-4-54 0 0,-7 7 35 0 0,-5 4 140 0 0,-8 22-25 0 0,-5 1-44 0 0,10-18-55 0 0,1 0 0 0 0,0 0 0 0 0,0 1-1 0 0,1 0 1 0 0,0 0 0 0 0,0 0 0 0 0,1 0-1 0 0,1 1 1 0 0,-1-1 0 0 0,1 1-1 0 0,0 3 4 0 0,2-13-3 0 0,0 0 0 0 0,0 1 0 0 0,0-1 0 0 0,0 0 0 0 0,0 0-1 0 0,0 0 1 0 0,0 0 0 0 0,0 0 0 0 0,0 0 0 0 0,0 1-1 0 0,0-1 1 0 0,0 0 0 0 0,0 0 0 0 0,0 0 0 0 0,0 0 0 0 0,0 0-1 0 0,0 0 1 0 0,0 1 0 0 0,0-1 0 0 0,0 0 0 0 0,0 0-1 0 0,0 0 1 0 0,0 0 0 0 0,0 0 0 0 0,0 0 0 0 0,0 1 0 0 0,0-1-1 0 0,0 0 1 0 0,1 0 0 0 0,-1 0 0 0 0,0 0 0 0 0,0 0-1 0 0,0 0 1 0 0,0 0 0 0 0,0 0 0 0 0,0 0 0 0 0,0 1-1 0 0,0-1 1 0 0,1 0 0 0 0,-1 0 0 0 0,0 0 0 0 0,0 0 0 0 0,0 0-1 0 0,0 0 1 0 0,0 0 0 0 0,0 0 0 0 0,1 0 0 0 0,-1 0-1 0 0,0 0 1 0 0,0 0 0 0 0,0 0 0 0 0,0 0 0 0 0,0 0 0 0 0,0 0-1 0 0,1 0 1 0 0,-1 0 0 0 0,0 0 0 0 0,0 0 0 0 0,0 0-1 0 0,0 0 1 0 0,0 0 3 0 0,9-10-226 0 0,5-16-187 0 0,-13 22 421 0 0,-1 0 1 0 0,0 0-1 0 0,0 0 1 0 0,0 0-1 0 0,0 0 0 0 0,-1 0 1 0 0,1 0-1 0 0,-1 0 1 0 0,0 0-1 0 0,-1 1 0 0 0,1-1 1 0 0,-1 0-1 0 0,1 1 1 0 0,-1-1-1 0 0,0 1 0 0 0,0-1 1 0 0,-1 1-1 0 0,-1-2-8 0 0,-10-19 272 0 0,11 19-195 0 0,0 1 1 0 0,0 1 0 0 0,0-1-1 0 0,-1 0 1 0 0,0 1 0 0 0,0 0-1 0 0,0-1 1 0 0,0 2 0 0 0,0-1-1 0 0,-1 0 1 0 0,-1 0-78 0 0,-22-15 249 0 0,19 12-154 0 0,0 0 0 0 0,0 1 1 0 0,-1 1-1 0 0,1-1 0 0 0,-1 2 0 0 0,0-1 1 0 0,-1 1-1 0 0,1 1 0 0 0,-5-1-95 0 0,0 0 67 0 0,0-1 0 0 0,1 0-1 0 0,0-1 1 0 0,-7-4-67 0 0,16 6 46 0 0,0 0 0 0 0,0-1 0 0 0,0 0 0 0 0,0 0 1 0 0,0-1-1 0 0,1 1 0 0 0,0-1 0 0 0,0 0 0 0 0,0 0 0 0 0,0 0 0 0 0,1-1 1 0 0,-2-4-47 0 0,-2-3 39 0 0,2 1 0 0 0,0-1 1 0 0,1 0-1 0 0,0 0 1 0 0,-1-7-40 0 0,3 8 34 0 0,0-1 0 0 0,0 1 0 0 0,1 0 1 0 0,1-1-1 0 0,0 1 0 0 0,1-1 0 0 0,0 1 1 0 0,1 0-1 0 0,1-4-34 0 0,2 2 137 0 0,0 0 0 0 0,1 1 0 0 0,7-11-137 0 0,-8 14-1 0 0,1 0 0 0 0,-2 0 0 0 0,1-1 0 0 0,-1 1 0 0 0,-1-1 0 0 0,1-5 1 0 0,-2 7 8 0 0,1 0-1 0 0,0 0 1 0 0,1 0-1 0 0,0 0 1 0 0,0 1-1 0 0,1-1 1 0 0,0 1-1 0 0,4-4-7 0 0,11-20 215 0 0,3 5-255 0 0,50-92 208 0 0,-67 111-164 0 0,-1-1 0 0 0,1 1-1 0 0,1 0 1 0 0,2-3-4 0 0,21-26 281 0 0,-7 4-305 0 0,-18 28-10 0 0,0-1 1 0 0,-1 1 0 0 0,0-1 0 0 0,0 0 0 0 0,-1-1 0 0 0,1 1-1 0 0,-1-1 1 0 0,-1 1 0 0 0,1-1 0 0 0,0-4 33 0 0,1-5-54 0 0,0 0 0 0 0,2 0 0 0 0,0 0 0 0 0,0 1 0 0 0,2 0 0 0 0,4-6 54 0 0,2-7 60 0 0,2 1-45 0 0,1 0 0 0 0,1 2-1 0 0,9-9-14 0 0,-15 19 4 0 0,4-7-232 0 0,-8 11 179 0 0,1 0-1 0 0,0 0 1 0 0,1 0-1 0 0,1 0 50 0 0,3-3 51 0 0,0-1 0 0 0,7-11-51 0 0,-6 8 60 0 0,7-17-338 0 0,-8 11 125 0 0,-14 23 133 0 0,1 0 0 0 0,-1 0 0 0 0,1 0 0 0 0,-1 0 0 0 0,0-1 0 0 0,0 1 0 0 0,0 0 0 0 0,0 0 0 0 0,0-1-1 0 0,0 1 1 0 0,0 0 0 0 0,0 0 0 0 0,0 0 0 0 0,0-1 0 0 0,-1 1 20 0 0,1 1-9 0 0,0-1-1 0 0,0 1 1 0 0,0-1 0 0 0,-1 1-1 0 0,1 0 1 0 0,0-1 0 0 0,0 1-1 0 0,0 0 1 0 0,0-1 0 0 0,0 1-1 0 0,0-1 1 0 0,0 1 0 0 0,0 0-1 0 0,0-1 1 0 0,0 1 0 0 0,0-1-1 0 0,0 1 1 0 0,0 0 0 0 0,0-1-1 0 0,0 1 1 0 0,0-1 0 0 0,0 1-1 0 0,0 0 1 0 0,0-1 0 0 0,1 1-1 0 0,-1 0 1 0 0,0-1-1 0 0,0 1 1 0 0,1 0 0 0 0,-1-1-1 0 0,0 1 1 0 0,0 0 0 0 0,1-1-1 0 0,-1 1 1 0 0,0 0 0 0 0,1 0-1 0 0,-1-1 1 0 0,0 1 0 0 0,1 0-1 0 0,-1 0 1 0 0,0 0 0 0 0,1 0-1 0 0,-1-1 1 0 0,1 1 0 0 0,-1 0 9 0 0,1 0-24 0 0,1-1 1 0 0,-1 0 0 0 0,0 1 0 0 0,0-1-1 0 0,0 0 1 0 0,1 0 0 0 0,-1 0-1 0 0,0 0 1 0 0,0 0 0 0 0,0 0 0 0 0,-1 0-1 0 0,1 0 1 0 0,0 0 0 0 0,0 0 0 0 0,-1 0-1 0 0,1-1 1 0 0,0 1 0 0 0,-1 0 0 0 0,1-1 23 0 0,3-6-49 0 0,4-2-156 0 0,0 0 0 0 0,1 0 1 0 0,8-7 204 0 0,-15 14-9 0 0,22-22 55 0 0,-13 13-48 0 0,0 0 1 0 0,1 1-1 0 0,5-4 2 0 0,-3 0 91 0 0,-12 12-88 0 0,1 1 1 0 0,-1-1-1 0 0,1 1 1 0 0,-1 0-1 0 0,1-1 1 0 0,0 1-1 0 0,1-1-3 0 0,-4 3-6 0 0,0 0-1 0 0,1 0 1 0 0,-1 0-1 0 0,0 0 1 0 0,0 0 0 0 0,0 0-1 0 0,1 0 1 0 0,-1 0-1 0 0,0 0 1 0 0,0 0-1 0 0,0 0 1 0 0,1 0 0 0 0,-1 0-1 0 0,0 0 1 0 0,0 0-1 0 0,0 0 1 0 0,1 0 0 0 0,-1 0-1 0 0,0 0 1 0 0,0 0-1 0 0,0 0 1 0 0,0 0-1 0 0,1 1 1 0 0,-1-1 0 0 0,0 0-1 0 0,0 0 1 0 0,0 0-1 0 0,0 0 1 0 0,0 0-1 0 0,1 0 1 0 0,-1 1 0 0 0,0-1-1 0 0,0 0 1 0 0,0 0-1 0 0,0 0 1 0 0,0 0 0 0 0,0 1 6 0 0,1-2 194 0 0,-39 21 270 0 0,29-13-487 0 0,0-1 0 0 0,0-1 0 0 0,0 0 0 0 0,-1 0 0 0 0,-3 1 23 0 0,12-6-1 0 0,-39 21 77 0 0,1 2 1 0 0,1 1-1 0 0,-21 19-76 0 0,-6 4 66 0 0,39-27-26 0 0,1 1-1 0 0,1 1 1 0 0,-2 4-40 0 0,-2 1 165 0 0,0-1-1 0 0,-6 2-164 0 0,-71 49 340 0 0,-3-4 0 0 0,-21 6-340 0 0,85-57 223 0 0,-30 9-223 0 0,31-13-144 0 0,-34 20 144 0 0,50-24 2 0 0,1-1 0 0 0,-2-1 0 0 0,1-1 0 0 0,-2-2 0 0 0,1 0 1 0 0,-1-2-1 0 0,0-2 0 0 0,-1 0 0 0 0,-1-2-2 0 0,3 0 106 0 0,18-2-138 0 0,-1 0 0 0 0,0 0 0 0 0,1-1 0 0 0,-1-1 0 0 0,-8-1 32 0 0,8 0 22 0 0,-1 1 0 0 0,1 1 0 0 0,-1 0 0 0 0,1 0 0 0 0,0 1 0 0 0,-1 0 0 0 0,-3 2-22 0 0,-17 4 129 0 0,-27 11-129 0 0,-26 6-92 0 0,49-16 98 0 0,0 3-1 0 0,1 1 1 0 0,0 1 0 0 0,-16 10-6 0 0,-75 29 75 0 0,86-38-47 0 0,0 2-1 0 0,2 2 0 0 0,-1 2 0 0 0,-33 23-27 0 0,51-28 72 0 0,-73 52 107 0 0,-62 60-179 0 0,84-69-98 0 0,47-39 199 0 0,0 2 0 0 0,-21 21-101 0 0,43-38-11 0 0,0 0 0 0 0,-1 0 1 0 0,1-1-1 0 0,-1 0 1 0 0,0 0-1 0 0,0 0 1 0 0,0 0-1 0 0,0 0 0 0 0,0-1 1 0 0,-1 0-1 0 0,1 0 1 0 0,-1 0-1 0 0,0 0 11 0 0,1-1-28 0 0,4-1 25 0 0,0 1 1 0 0,-1-1-1 0 0,1 0 0 0 0,-1 0 1 0 0,1 1-1 0 0,-1-1 0 0 0,1 0 1 0 0,-1 0-1 0 0,1 0 0 0 0,-1 0 0 0 0,1 0 1 0 0,-1 0-1 0 0,1 1 0 0 0,-1-1 1 0 0,1 0-1 0 0,-1 0 0 0 0,1-1 0 0 0,-1 1 1 0 0,1 0-1 0 0,-1 0 0 0 0,1 0 1 0 0,-1 0-1 0 0,1 0 0 0 0,-1 0 1 0 0,1-1-1 0 0,-1 1 0 0 0,1 0 0 0 0,0 0 1 0 0,-1-1-1 0 0,1 1 0 0 0,-1 0 1 0 0,1-1-1 0 0,0 1 0 0 0,-1 0 0 0 0,1-1 1 0 0,0 1-1 0 0,-1-1 0 0 0,1 1 1 0 0,0-1-1 0 0,0 1 0 0 0,-1-1 3 0 0,-5-7 35 0 0,2 5-41 0 0,0-1-1 0 0,-1 1 1 0 0,1 0-1 0 0,-1 1 1 0 0,0-1-1 0 0,0 1 1 0 0,0 0-1 0 0,0 0 1 0 0,0 0-1 0 0,-4 0 7 0 0,0-1-10 0 0,-17-10-60 0 0,23 12 81 0 0,0-1 0 0 0,0 0 0 0 0,0 0 1 0 0,-1 1-1 0 0,1 0 0 0 0,0 0 0 0 0,0 0 0 0 0,-1 0 0 0 0,1 0 0 0 0,0 1 0 0 0,-1-1 1 0 0,1 1-1 0 0,-1 0 0 0 0,-2 0-11 0 0,-34 3-44 0 0,25-3 16 0 0,1 1 0 0 0,0 0-1 0 0,0 1 1 0 0,0 1-1 0 0,-2 1 29 0 0,-9 4 94 0 0,-25 9-57 0 0,0-3 0 0 0,-1-2 0 0 0,-22 1-37 0 0,2 0-22 0 0,55-9 17 0 0,-1 0 0 0 0,1-1 0 0 0,-1-1 0 0 0,0-1 0 0 0,0 0-1 0 0,-5-2 6 0 0,-148-23-242 0 0,164 23 240 0 0,-127-8-271 0 0,112 4 254 0 0,16 3 22 0 0,0 1 0 0 0,0 0 1 0 0,0 0-1 0 0,0 1 0 0 0,-1-1 1 0 0,1 1-1 0 0,-2 1-3 0 0,2-1-16 0 0,0 0 1 0 0,1-1-1 0 0,-1 1 0 0 0,0-1 0 0 0,1 0 1 0 0,-1 0-1 0 0,-1 0 16 0 0,-25-4-105 0 0,-23 2 238 0 0,37 1-160 0 0,0 1 1 0 0,0 1 0 0 0,-17 1 26 0 0,-12 4-67 0 0,-35-1 67 0 0,70-4 0 0 0,-1-1 1 0 0,1 0-1 0 0,0 0 1 0 0,0-1-1 0 0,-1 0 0 0 0,1-1 1 0 0,-7-3-1 0 0,9 3 26 0 0,0 0 0 0 0,0 1-1 0 0,0 0 1 0 0,-1 1 0 0 0,1 0 0 0 0,0 1 0 0 0,-1-1-26 0 0,-39-3 116 0 0,19-7-104 0 0,25 9-22 0 0,1 0 0 0 0,-1 0 0 0 0,1 1 0 0 0,-1 0 0 0 0,0-1 0 0 0,-3 1 10 0 0,3 0 7 0 0,0-1 0 0 0,0 0 0 0 0,1 0 0 0 0,-1 0 0 0 0,0 0 0 0 0,1-1 0 0 0,-1 0 0 0 0,1 0 0 0 0,0 0 0 0 0,0-1 0 0 0,-1 0-7 0 0,-15-11-57 0 0,11 9-10 0 0,2 1 104 0 0,0 0 0 0 0,-1 0-1 0 0,0 1 1 0 0,0 0-1 0 0,0 1 1 0 0,0 0-1 0 0,-1 0-36 0 0,-2-2-5 0 0,1 1 0 0 0,0-1-1 0 0,0-1 1 0 0,0 0-1 0 0,-2-2 6 0 0,-8-5-150 0 0,-3-2 179 0 0,19 11-12 0 0,-1 1 0 0 0,1-1 0 0 0,-1 1 0 0 0,0 0 0 0 0,-1 1-1 0 0,1-1 1 0 0,0 1 0 0 0,-1 0-17 0 0,1 1 13 0 0,1-1 1 0 0,-1 0-1 0 0,1 0 0 0 0,0 0 1 0 0,-1 0-1 0 0,1-1 0 0 0,0 0 0 0 0,-2-1-13 0 0,2 0-24 0 0,-1 1 0 0 0,1 0-1 0 0,-1 1 1 0 0,0-1-1 0 0,0 1 1 0 0,-4-2 24 0 0,-46-18 19 0 0,16 5 55 0 0,33 15-67 0 0,0 1-1 0 0,0-1 0 0 0,0 1 0 0 0,0 1 0 0 0,-1-1 0 0 0,1 1 0 0 0,-1 0-6 0 0,0 4-100 0 0,5-2 47 0 0,3-3 30 0 0,-2 2 19 0 0,1 0 1 0 0,0 1-1 0 0,-1-1 1 0 0,1 0-1 0 0,0 1 0 0 0,0-1 1 0 0,0 0-1 0 0,0 1 1 0 0,0-1-1 0 0,0 0 0 0 0,1 1 1 0 0,-1-1-1 0 0,0 0 1 0 0,1 1-1 0 0,-1-1 0 0 0,1 0 1 0 0,-1 1-1 0 0,1-1 1 0 0,0 0-1 0 0,-1 0 4 0 0,18 30-80 0 0,37 41 337 0 0,-39-50-336 0 0,-10-14 85 0 0,0 1 1 0 0,1-1 0 0 0,0-1-1 0 0,0 1 1 0 0,6 3-7 0 0,-9-7-22 0 0,0 0 0 0 0,-1 0 0 0 0,1 0 1 0 0,-1 0-1 0 0,0 1 0 0 0,0-1 0 0 0,-1 1 1 0 0,1 0 21 0 0,17 25-49 0 0,-18-27 37 0 0,0 0 0 0 0,0-1 1 0 0,0 1-1 0 0,0 0 0 0 0,0 0 0 0 0,-1 0 1 0 0,1 1-1 0 0,0 1 12 0 0,-2-4 2 0 0,1 1 1 0 0,-1-1-1 0 0,1 0 1 0 0,-1 1-1 0 0,1-1 0 0 0,0 1 1 0 0,0-1-1 0 0,-1 0 1 0 0,1 0-1 0 0,0 1 1 0 0,0-1-1 0 0,0 0 1 0 0,1 0-1 0 0,-1 0 0 0 0,0 0 1 0 0,0 0-1 0 0,0 0 1 0 0,1-1-1 0 0,-1 1 1 0 0,1 0-3 0 0,11 2-130 0 0,-12-3 133 0 0,-1 0 0 0 0,1 0 0 0 0,-1 0 0 0 0,1 0 0 0 0,-1 0 0 0 0,1 0 0 0 0,-1 1 0 0 0,1-1 0 0 0,-1 0 0 0 0,1 0 0 0 0,-1 0 0 0 0,1 0 0 0 0,-1 1 0 0 0,1-1 0 0 0,-1 0 0 0 0,0 1-1 0 0,1-1 1 0 0,-1 0 0 0 0,0 1 0 0 0,1-1 0 0 0,-1 0 0 0 0,0 1 0 0 0,1-1 0 0 0,-1 0 0 0 0,0 1 0 0 0,0-1 0 0 0,1 1 0 0 0,-1-1 0 0 0,0 1 0 0 0,0-1 0 0 0,0 1 0 0 0,0-1 0 0 0,1 1 0 0 0,-1-1 0 0 0,0 1 0 0 0,0-1 0 0 0,0 1 0 0 0,0-1 0 0 0,0 1 0 0 0,0-1 0 0 0,0 1 0 0 0,-1-1 0 0 0,1 1-1 0 0,0-1 1 0 0,0 1 0 0 0,0-1-3 0 0,0 1 4 0 0,0 1 0 0 0,0-1 0 0 0,1 0 0 0 0,-1 1 0 0 0,0-1 0 0 0,1 0 0 0 0,-1 0 0 0 0,1 0 0 0 0,-1 1-1 0 0,1-1 1 0 0,0 0 0 0 0,0 0 0 0 0,-1 0 0 0 0,1 0 0 0 0,0 0 0 0 0,0 0 0 0 0,0 0 0 0 0,0 0 0 0 0,0-1 0 0 0,0 1-1 0 0,0 0 1 0 0,0-1 0 0 0,0 1 0 0 0,1 0 0 0 0,-1-1 0 0 0,1 1-4 0 0,0 0 33 0 0,3 7 18 0 0,-5-8-57 0 0,0 0 0 0 0,0 1 0 0 0,0-1-1 0 0,0 1 1 0 0,0-1 0 0 0,0 0 0 0 0,0 1-1 0 0,0-1 1 0 0,0 1 0 0 0,0-1 0 0 0,1 0-1 0 0,-1 1 1 0 0,0-1 0 0 0,0 0 0 0 0,0 1-1 0 0,1-1 1 0 0,-1 0 0 0 0,0 1 0 0 0,1-1 0 0 0,-1 0-1 0 0,0 1 1 0 0,0-1 0 0 0,1 0 0 0 0,-1 0-1 0 0,1 0 1 0 0,-1 1 0 0 0,0-1 0 0 0,1 0-1 0 0,-1 0 1 0 0,0 0 0 0 0,1 0 0 0 0,-1 0-1 0 0,1 0 1 0 0,-1 1 0 0 0,0-1 0 0 0,1 0 0 0 0,-1 0-1 0 0,1 0 1 0 0,-1-1 0 0 0,1 1 0 0 0,-1 0-1 0 0,1 0 7 0 0,-1 0 12 0 0,0 0 0 0 0,1 0 0 0 0,-1 0-1 0 0,1 0 1 0 0,-1 0 0 0 0,1 0-1 0 0,-1 0 1 0 0,0 0 0 0 0,1 0 0 0 0,-1 0-1 0 0,1 0 1 0 0,-1 0 0 0 0,0 0-1 0 0,1 1 1 0 0,-1-1 0 0 0,1 0 0 0 0,-1 0-1 0 0,0 0 1 0 0,1 0 0 0 0,-1 1-1 0 0,0-1 1 0 0,1 0 0 0 0,-1 1 0 0 0,0-1-1 0 0,1 0 1 0 0,-1 0 0 0 0,0 1 0 0 0,0-1-1 0 0,1 1 1 0 0,-1-1 0 0 0,0 0-1 0 0,0 1 1 0 0,0-1 0 0 0,0 0 0 0 0,1 1-12 0 0,3 4-131 0 0,-3-4 135 0 0,-1-1 0 0 0,1 1-1 0 0,-1 0 1 0 0,1-1 0 0 0,-1 1 0 0 0,1 0-1 0 0,-1 0 1 0 0,1-1 0 0 0,-1 1-1 0 0,0 0 1 0 0,1 0 0 0 0,-1 0-1 0 0,0 0 1 0 0,0 0 0 0 0,0-1-1 0 0,0 1 1 0 0,1 1-4 0 0,-1 0-6 0 0,0-1 1 0 0,1 0-1 0 0,-1 1 1 0 0,1-1-1 0 0,0 1 0 0 0,-1-1 1 0 0,1 0-1 0 0,0 1 0 0 0,0-1 1 0 0,0 0-1 0 0,0 0 0 0 0,0 0 1 0 0,0 0-1 0 0,0 1 1 0 0,0-2-1 0 0,1 1 0 0 0,-1 0 1 0 0,0 0-1 0 0,0 0 0 0 0,1 0 1 0 0,-1-1-1 0 0,2 1 6 0 0,-2 0-1 0 0,0 0 0 0 0,0 0 0 0 0,0 0 0 0 0,0 0 0 0 0,0 0-1 0 0,0 0 1 0 0,0 0 0 0 0,0 1 0 0 0,0-1 0 0 0,0 0 0 0 0,-1 1 0 0 0,1-1 0 0 0,0 1 0 0 0,-1-1 1 0 0,8 13 71 0 0,-7-12-64 0 0,1 1-1 0 0,-1 0 1 0 0,0-1-1 0 0,0 1 1 0 0,-1 0 0 0 0,1 0-1 0 0,-1 0 1 0 0,1-1-1 0 0,-1 1 1 0 0,0 3-7 0 0,3 13-85 0 0,-1-10 80 0 0,-2-7 9 0 0,0-1 1 0 0,1 0-1 0 0,-1 1 1 0 0,0-1-1 0 0,1 0 1 0 0,-1 1 0 0 0,1-1-1 0 0,-1 0 1 0 0,1 0-1 0 0,-1 0 1 0 0,1 1 0 0 0,0-1-1 0 0,0 0 1 0 0,-1 0-1 0 0,1 0 1 0 0,0 0 0 0 0,0 0-1 0 0,0-1 1 0 0,1 2-5 0 0,-1-2-2 0 0,0 1 0 0 0,-1-1 1 0 0,1 0-1 0 0,0 1 1 0 0,-1-1-1 0 0,1 1 0 0 0,-1-1 1 0 0,1 1-1 0 0,-1-1 0 0 0,1 1 1 0 0,-1-1-1 0 0,1 1 0 0 0,-1 0 1 0 0,1-1-1 0 0,-1 1 1 0 0,0 0-1 0 0,1-1 0 0 0,-1 1 1 0 0,0 0-1 0 0,0 0 0 0 0,1-1 1 0 0,-1 1-1 0 0,0 0 0 0 0,0 0 1 0 0,0-1-1 0 0,0 1 1 0 0,0 0-1 0 0,0 0 0 0 0,0 0 1 0 0,0-1-1 0 0,0 1 0 0 0,-1 0 1 0 0,1 0 1 0 0,0 5 122 0 0,2 8-131 0 0,-2-13 9 0 0,1 0 0 0 0,-1 1 0 0 0,0-1 1 0 0,1 1-1 0 0,-1-1 0 0 0,0 1 1 0 0,0-1-1 0 0,0 0 0 0 0,0 1 0 0 0,-1-1 1 0 0,1 1-1 0 0,0-1 0 0 0,0 1 0 0 0,-1 0 0 0 0,-3 12-46 0 0,-5 9 38 0 0,9-22 6 0 0,0 0 0 0 0,-1 0 0 0 0,1 0 0 0 0,0-1 0 0 0,0 1 0 0 0,0 0 0 0 0,0 0 0 0 0,0 0 0 0 0,0 0 0 0 0,0-1 0 0 0,0 1 0 0 0,0 0-1 0 0,1 0 1 0 0,-1 0 0 0 0,0 0 0 0 0,0-1 0 0 0,1 1 0 0 0,-1 0 0 0 0,0 0 0 0 0,1 0 0 0 0,-1-1 0 0 0,1 1 0 0 0,-1 0 0 0 0,1-1 2 0 0,-1 1 2 0 0,1-1 0 0 0,-1 0 0 0 0,0 1 0 0 0,0-1 0 0 0,1 0 0 0 0,-1 1 0 0 0,0-1 0 0 0,0 1 0 0 0,0-1 0 0 0,1 0 0 0 0,-1 1-1 0 0,0-1 1 0 0,0 1 0 0 0,0-1 0 0 0,0 1 0 0 0,0-1 0 0 0,0 0 0 0 0,0 1 0 0 0,0-1 0 0 0,0 1 0 0 0,0-1 0 0 0,0 1 0 0 0,0 0-2 0 0,-3 13 48 0 0,3-13-46 0 0,0 0 0 0 0,0 1 0 0 0,0-1 0 0 0,0 0 0 0 0,-1 1 0 0 0,1-1 0 0 0,0 0 0 0 0,0 1 0 0 0,-1-1 1 0 0,1 0-1 0 0,-1 0 0 0 0,1 1 0 0 0,-1-1 0 0 0,0 0 0 0 0,1 0 0 0 0,-2 1-2 0 0,2-1-3 0 0,0 0 1 0 0,-1 0-1 0 0,1 0 0 0 0,0 1 0 0 0,0-1 1 0 0,0 0-1 0 0,0 0 0 0 0,0 0 1 0 0,0 0-1 0 0,0 1 0 0 0,0-1 0 0 0,0 0 1 0 0,1 0-1 0 0,-1 0 0 0 0,1 1 3 0 0,0 3 29 0 0,-3 8-4 0 0,2-12-32 0 0,-1-1-1 0 0,1 1 0 0 0,0 0 0 0 0,0-1 0 0 0,0 1 0 0 0,0 0 0 0 0,-1-1 0 0 0,1 1 0 0 0,0 0 0 0 0,0-1 1 0 0,0 1-1 0 0,0 0 0 0 0,1-1 0 0 0,-1 1 0 0 0,0 0 0 0 0,0-1 0 0 0,0 1 0 0 0,0 0 0 0 0,1-1 0 0 0,-1 1 1 0 0,0-1-1 0 0,1 1 0 0 0,-1 0 0 0 0,0-1 0 0 0,1 1 0 0 0,-1-1 8 0 0,0 7 25 0 0,-1 0-1 0 0,0-1 1 0 0,-1 0-1 0 0,0 1 1 0 0,0-1 0 0 0,0 0-1 0 0,-1 1-24 0 0,1-5-1 0 0,1 1 0 0 0,-1-1 1 0 0,1 0-1 0 0,0 0 0 0 0,0 1 0 0 0,0-1 0 0 0,0 1 0 0 0,0-1 1 0 0,0 1-1 0 0,1-1 0 0 0,-1 1 0 0 0,1-1 0 0 0,0 1 0 0 0,-1-1 1 0 0,1 1-1 0 0,1 0 1 0 0,-9 14-5 0 0,7-16-2 0 0,1 0 0 0 0,-1 0 0 0 0,0 0 0 0 0,0 1 0 0 0,1-1 0 0 0,-1 0 0 0 0,1 1 0 0 0,-1-1 1 0 0,1 0-1 0 0,-1 1 0 0 0,1-1 0 0 0,0 1 7 0 0,0-1-1 0 0,0 0 0 0 0,0 0 1 0 0,0 0-1 0 0,-1 0 0 0 0,1 0 1 0 0,0 0-1 0 0,0 0 0 0 0,-1 0 1 0 0,1 0-1 0 0,-1-1 0 0 0,1 1 1 0 0,-1 0-1 0 0,1 0 0 0 0,-1 0 1 0 0,1 0-1 0 0,-1 0 0 0 0,0-1 1 0 0,1 1-1 0 0,-1 0 0 0 0,0-1 1 0 0,0 1-1 0 0,0 0 1 0 0,-2 2 111 0 0,1-1-118 0 0,0 0 0 0 0,1 0 0 0 0,-1 1 0 0 0,1-1 0 0 0,-1 0-1 0 0,1 1 1 0 0,0-1 0 0 0,0 1 0 0 0,0-1 0 0 0,1 1 0 0 0,-1-1 0 0 0,0 1 0 0 0,1 0 0 0 0,0 2 7 0 0,-5-4 60 0 0,-4-1-73 0 0,8 1 18 0 0,0-1 0 0 0,1 1 0 0 0,-1 0 0 0 0,1 0 0 0 0,0-1-1 0 0,-1 1 1 0 0,1 0 0 0 0,-1 0 0 0 0,1 0 0 0 0,0 0 0 0 0,0-1-1 0 0,-1 1 1 0 0,1 0 0 0 0,0 0 0 0 0,0 0 0 0 0,0 0 0 0 0,0 0-1 0 0,0 0 1 0 0,0-1 0 0 0,0 2-5 0 0,-1 6 6 0 0,0 0 1 0 0,-1-1-1 0 0,0 1 0 0 0,-1 0 0 0 0,1-1 1 0 0,-2 1-1 0 0,1-1 0 0 0,-1 0 1 0 0,0 0-1 0 0,-3 4-6 0 0,7 16-174 0 0,-2-19 168 0 0,1-8 9 0 0,1 1 0 0 0,0-1 1 0 0,-1 1-1 0 0,1 0 1 0 0,0-1-1 0 0,0 1 1 0 0,0 0-1 0 0,0-1 0 0 0,-1 1 1 0 0,1 0-1 0 0,0-1 1 0 0,0 1-1 0 0,0 0 1 0 0,0-1-1 0 0,0 1 0 0 0,1 0 1 0 0,-1-1-1 0 0,0 1 1 0 0,0 0-1 0 0,0-1 1 0 0,0 1-1 0 0,1 0 0 0 0,-1-1 1 0 0,0 1-1 0 0,1-1 1 0 0,-1 1-1 0 0,1 0 1 0 0,-1-1-1 0 0,0 1 0 0 0,1-1-3 0 0,5 2-92 0 0,-4-2 209 0 0,-2 6-86 0 0,3 9-113 0 0,-3-13 85 0 0,1 0 1 0 0,-1-1-1 0 0,1 1 0 0 0,-1 0 0 0 0,0 0 0 0 0,0 0 1 0 0,0 0-1 0 0,0-1 0 0 0,0 1 0 0 0,0 0 0 0 0,-1 0 1 0 0,1 0-1 0 0,0-1 0 0 0,-1 3-3 0 0,0-4 1 0 0,1 0-1 0 0,0 0 0 0 0,0 0 1 0 0,0 1-1 0 0,0-1 0 0 0,0 0 1 0 0,0 0-1 0 0,0 0 1 0 0,0 0-1 0 0,0 0 0 0 0,1 0 1 0 0,-1 1-1 0 0,0-1 1 0 0,0 0-1 0 0,0 0 0 0 0,0 0 1 0 0,0 0-1 0 0,0 0 0 0 0,0 0 1 0 0,0 0-1 0 0,0 0 1 0 0,0 1-1 0 0,0-1 0 0 0,0 0 1 0 0,0 0-1 0 0,0 0 1 0 0,1 0-1 0 0,-1 0 0 0 0,0 0 1 0 0,0 0-1 0 0,0 0 0 0 0,0 0 1 0 0,0 0-1 0 0,0 0 1 0 0,0 0-1 0 0,1 0 0 0 0,-1 0 1 0 0,0 1-1 0 0,0-1 1 0 0,0 0-1 0 0,0 0 0 0 0,0 0 1 0 0,0 0-1 0 0,1 0 1 0 0,-1-1-1 0 0,0 1 0 0 0,0 0 1 0 0,0 0-1 0 0,0 0 0 0 0,0 0 1 0 0,0 0-1 0 0,1 0 1 0 0,-1 0-1 0 0,0 0 0 0 0,0 0 1 0 0,0 0-1 0 0,0 0 1 0 0,0 0-1 0 0,0 0 0 0 0,0 0 1 0 0,0 0-1 0 0,0-1 0 0 0,1 1 1 0 0,-1 0-1 0 0,0 0 1 0 0,0 0-1 0 0,0 0 0 0 0,0 0 1 0 0,0 0-1 0 0,0 0-2 0 0,0 1 0 0 0,1-1 0 0 0,-1 1 1 0 0,0-1-1 0 0,0 1 0 0 0,1-1 0 0 0,-1 1 0 0 0,1-1 1 0 0,-1 0-1 0 0,0 1 0 0 0,1-1 0 0 0,-1 1 0 0 0,1-1 1 0 0,-1 0-1 0 0,1 1 0 0 0,-1-1 0 0 0,1 0 0 0 0,-1 0 1 0 0,1 1-1 0 0,-1-1 0 0 0,1 0 0 0 0,-1 0 0 0 0,1 0 2 0 0,6-3 30 0 0,-4 3 84 0 0,0 15-70 0 0,-3-5-84 0 0,0 10 145 0 0,-1-20-110 0 0,1 1 1 0 0,0-1 0 0 0,0 0 0 0 0,0 1-1 0 0,0-1 1 0 0,0 1 0 0 0,0-1-1 0 0,0 0 1 0 0,1 1 0 0 0,-1-1-1 0 0,0 1 1 0 0,0-1 0 0 0,0 0-1 0 0,0 1 1 0 0,0-1 0 0 0,1 0-1 0 0,-1 1 1 0 0,0-1 0 0 0,0 0-1 0 0,0 1 1 0 0,1-1 0 0 0,-1 0-1 0 0,0 1 1 0 0,1-1 0 0 0,-1 0-1 0 0,0 0 1 0 0,1 1 0 0 0,-1-1-1 0 0,0 0 1 0 0,1 0 4 0 0,-1 0 6 0 0,1 0 1 0 0,-1 1-1 0 0,1-1 0 0 0,-1 0 1 0 0,1 0-1 0 0,-1 0 0 0 0,0 0 1 0 0,1 1-1 0 0,-1-1 0 0 0,0 0 1 0 0,1 0-1 0 0,-1 1 0 0 0,1-1 1 0 0,-1 0-1 0 0,0 1 0 0 0,0-1 1 0 0,1 0-1 0 0,-1 1 0 0 0,0-1 0 0 0,0 1 1 0 0,1-1-1 0 0,-1 0 0 0 0,0 1 1 0 0,0-1-1 0 0,0 1 0 0 0,0-1 1 0 0,1 1-1 0 0,-1-1 0 0 0,0 1 1 0 0,0-1-7 0 0,0 1-2 0 0,0-1 0 0 0,0 0 1 0 0,0 1-1 0 0,0-1 0 0 0,0 0 1 0 0,0 0-1 0 0,0 1 0 0 0,0-1 1 0 0,0 0-1 0 0,0 1 1 0 0,0-1-1 0 0,0 0 0 0 0,1 1 1 0 0,-1-1-1 0 0,0 0 0 0 0,0 0 1 0 0,0 1-1 0 0,1-1 0 0 0,-1 0 1 0 0,0 0-1 0 0,0 0 0 0 0,0 1 1 0 0,1-1-1 0 0,-1 0 0 0 0,0 0 1 0 0,0 0-1 0 0,1 0 1 0 0,-1 1-1 0 0,0-1 0 0 0,1 0 1 0 0,-1 0-1 0 0,0 0 0 0 0,1 0 1 0 0,-1 0-1 0 0,0 0 0 0 0,0 0 1 0 0,1 0-1 0 0,-1 0 0 0 0,0 0 1 0 0,1 0-1 0 0,-1 0 0 0 0,0 0 1 0 0,1 0 1 0 0,-1 0 5 0 0,0 0 0 0 0,1 0 0 0 0,-1 0 0 0 0,1 0 0 0 0,-1 1 1 0 0,1-1-1 0 0,-1 0 0 0 0,0 0 0 0 0,1 0 0 0 0,-1 1 0 0 0,0-1 0 0 0,1 0 0 0 0,-1 0 1 0 0,0 1-1 0 0,1-1 0 0 0,-1 0 0 0 0,0 1 0 0 0,1-1 0 0 0,-1 0 0 0 0,0 1 0 0 0,0-1 0 0 0,0 0 1 0 0,1 1-1 0 0,-1-1 0 0 0,0 1 0 0 0,0-1 0 0 0,0 0 0 0 0,0 1 0 0 0,0-1 0 0 0,0 1 1 0 0,0 0-6 0 0,5 7-65 0 0,-5-8 69 0 0,0 0 0 0 0,0 0 0 0 0,1 0 0 0 0,-1 1 0 0 0,0-1 0 0 0,0 0 0 0 0,0 0 0 0 0,1 0 0 0 0,-1 0 0 0 0,0 0 0 0 0,0 0 0 0 0,0 0 0 0 0,1 0 0 0 0,-1 0 0 0 0,0 0 0 0 0,0 0 0 0 0,1 0 0 0 0,-1 0 0 0 0,0 0 0 0 0,0 0 0 0 0,0 0 0 0 0,1 0 0 0 0,-1 0 0 0 0,0 0 0 0 0,0 0 0 0 0,0 0 0 0 0,1-1 0 0 0,-1 1-1 0 0,0 0 1 0 0,0 0 0 0 0,0 0 0 0 0,0 0 0 0 0,1 0 0 0 0,-1-1 0 0 0,0 1 0 0 0,0 0 0 0 0,0 0 0 0 0,0 0 0 0 0,0-1-4 0 0,7 5 86 0 0,-6-4-92 0 0,-1 1 0 0 0,1-1-1 0 0,-1 1 1 0 0,1-1 0 0 0,-1 1 0 0 0,1-1 0 0 0,-1 1 0 0 0,1-1 0 0 0,0 0-1 0 0,-1 1 1 0 0,1-1 0 0 0,0 0 0 0 0,-1 0 0 0 0,1 1 0 0 0,0-1-1 0 0,-1 0 1 0 0,1 0 0 0 0,0 0 0 0 0,-1 0 0 0 0,1 0 0 0 0,0 0 0 0 0,0 0-1 0 0,-1 0 1 0 0,1 0 0 0 0,0 0 6 0 0,-1-1 10 0 0,1 1 0 0 0,-1-1-1 0 0,1 1 1 0 0,0-1 0 0 0,-1 1-1 0 0,1 0 1 0 0,-1-1 0 0 0,1 1-1 0 0,0 0 1 0 0,-1 0 0 0 0,1-1-1 0 0,0 1 1 0 0,-1 0 0 0 0,1 0-1 0 0,0 0 1 0 0,-1 0 0 0 0,1 0-1 0 0,0 0 1 0 0,0 0 0 0 0,-1 0-1 0 0,1 0 1 0 0,0 0 0 0 0,-1 1-1 0 0,1-1 1 0 0,0 0 0 0 0,-1 0-1 0 0,1 1 1 0 0,0-1 0 0 0,-1 0-1 0 0,1 1 1 0 0,-1-1 0 0 0,1 0-1 0 0,0 1-9 0 0,11 20 47 0 0,0-1 54 0 0,-9-21-191 0 0,-3 1 89 0 0,1 0 1 0 0,-1 0-1 0 0,0-1 0 0 0,1 1 0 0 0,-1 0 1 0 0,0 0-1 0 0,1 0 0 0 0,-1 0 1 0 0,0 0-1 0 0,1-1 0 0 0,-1 1 1 0 0,0 0-1 0 0,1 0 0 0 0,-1 0 0 0 0,0 0 1 0 0,1 0-1 0 0,-1 0 0 0 0,1 0 1 0 0,-1 0-1 0 0,0 0 0 0 0,1 1 0 0 0,-1-1 1 0 0,0 0-1 0 0,1 0 0 0 0,-1 0 1 0 0,0 0-1 0 0,1 0 0 0 0,-1 1 1 0 0,0-1-1 0 0,1 0 0 0 0,-1 0 0 0 0,0 1 1 0 0,0-1-1 0 0,1 0 0 0 0,-1 0 1 0 0,0 1-1 0 0,0-1 0 0 0,1 0 1 0 0,-1 1-1 0 0,0-1 0 0 0,0 0 0 0 0,0 1 1 0 0,0-1-1 0 0,1 0 0 0 0,-1 1 1 0 0,0-1-1 0 0,0 0 0 0 0,0 1 0 0 0,0-1 1 0 0,0 0-1 0 0,0 1 0 0 0,0-1 1 0 0,0 1-1 0 0,0-1 0 0 0,0 0 1 0 0,0 1 0 0 0,0 0 1 0 0,0-1 1 0 0,0 1-1 0 0,0-1 1 0 0,0 1 0 0 0,1-1-1 0 0,-1 1 1 0 0,0-1-1 0 0,1 0 1 0 0,-1 1 0 0 0,0-1-1 0 0,1 1 1 0 0,-1-1-1 0 0,0 0 1 0 0,1 1 0 0 0,-1-1-1 0 0,1 0 1 0 0,-1 1-1 0 0,0-1 1 0 0,1 0 0 0 0,-1 1-1 0 0,1-1 1 0 0,-1 0-1 0 0,1 0 1 0 0,-1 0 0 0 0,1 0-1 0 0,0 0 1 0 0,-1 1-1 0 0,1-1 1 0 0,-1 0 0 0 0,1 0-1 0 0,-1 0-1 0 0,2 0-9 0 0,-1 0-1 0 0,1 0 0 0 0,0 0 1 0 0,-1 0-1 0 0,1 0 1 0 0,-1 0-1 0 0,1 0 0 0 0,0-1 1 0 0,-1 1-1 0 0,1-1 1 0 0,0 0 9 0 0,-2 1 3 0 0,0 0 0 0 0,0 0 0 0 0,0 0 0 0 0,0 0 1 0 0,0 0-1 0 0,-1 0 0 0 0,1 0 0 0 0,0 0 0 0 0,0 0 1 0 0,0 0-1 0 0,0 0 0 0 0,0 0 0 0 0,-1 0 0 0 0,1 0 1 0 0,0 0-1 0 0,0 0 0 0 0,0 0 0 0 0,0-1 0 0 0,0 1 1 0 0,0 0-1 0 0,0 0 0 0 0,-1 0 0 0 0,1 0 0 0 0,0 0 1 0 0,0 0-1 0 0,0-1 0 0 0,0 1 0 0 0,0 0 0 0 0,0 0 1 0 0,0 0-1 0 0,0 0 0 0 0,0 0 0 0 0,0-1 0 0 0,0 1 1 0 0,0 0-1 0 0,0 0 0 0 0,0 0 0 0 0,0 0 0 0 0,0 0 1 0 0,0-1-1 0 0,0 1 0 0 0,0 0 0 0 0,0 0 0 0 0,0 0 1 0 0,0 0-1 0 0,0 0 0 0 0,0-1 0 0 0,0 1 0 0 0,0 0 1 0 0,0 0-1 0 0,1 0 0 0 0,-1 0 0 0 0,0 0 0 0 0,0 0 1 0 0,0-1-1 0 0,0 1 0 0 0,0 0 0 0 0,0 0-3 0 0,-25-2-48 0 0,7 5 38 0 0,17-2 5 0 0,0-1-1 0 0,0 1 1 0 0,0-1-1 0 0,0 0 1 0 0,0 1-1 0 0,0-1 1 0 0,-1 0-1 0 0,1 0 1 0 0,0 0 0 0 0,0 0-1 0 0,0 0 1 0 0,0 0-1 0 0,0 0 1 0 0,-1 0-1 0 0,1-1 1 0 0,0 1-1 0 0,0 0 1 0 0,0-1-1 0 0,0 1 1 0 0,0-1 0 0 0,0 1-1 0 0,0-1 1 0 0,0 1-1 0 0,0-1 1 0 0,0 0-1 0 0,0 0 1 0 0,0 1-1 0 0,0-2 6 0 0,-14-3-54 0 0,14 5 51 0 0,0 0 0 0 0,0 0 0 0 0,0 0 0 0 0,0 0 0 0 0,0 0 0 0 0,1-1 0 0 0,-1 1 0 0 0,0 0 0 0 0,0 0 0 0 0,0-1 0 0 0,0 1 1 0 0,1 0-1 0 0,-1-1 0 0 0,0 1 0 0 0,0-1 0 0 0,1 1 0 0 0,-1-1 0 0 0,0 1 0 0 0,1-1 0 0 0,-1 0 0 0 0,0 1 0 0 0,1-1 0 0 0,-1 0 0 0 0,1 0 0 0 0,-1 1 0 0 0,1-1 0 0 0,0 0 0 0 0,-1 0 0 0 0,1 0 1 0 0,-1 0 2 0 0,-1-13-20 0 0,2 13 18 0 0,0 0-1 0 0,0-1 0 0 0,0 1 1 0 0,0-1-1 0 0,0 1 0 0 0,-1-1 0 0 0,1 1 1 0 0,0 0-1 0 0,-1-1 0 0 0,1 1 1 0 0,-1 0-1 0 0,0-1 0 0 0,1 1 1 0 0,-1 0-1 0 0,0 0 0 0 0,0 0 0 0 0,0 0 1 0 0,0 0-1 0 0,0 0 0 0 0,0 0 1 0 0,0 0-1 0 0,0 0 0 0 0,0 0 1 0 0,0 0-1 0 0,-1 0 0 0 0,0 0 3 0 0,2 1-8 0 0,-1-1 0 0 0,0 1-1 0 0,1-1 1 0 0,-1 1 0 0 0,0-1-1 0 0,1 0 1 0 0,-1 1 0 0 0,1-1-1 0 0,-1 0 1 0 0,1 0 0 0 0,0 1 0 0 0,-1-1-1 0 0,1 0 1 0 0,0 0 0 0 0,0 0-1 0 0,-1 1 1 0 0,1-1 0 0 0,0 0 8 0 0,0 1-2 0 0,0 0 0 0 0,0-1 0 0 0,0 1 1 0 0,0 0-1 0 0,0 0 0 0 0,0 0 0 0 0,0 0 1 0 0,0 0-1 0 0,0-1 0 0 0,0 1 0 0 0,0 0 1 0 0,0 0-1 0 0,0 0 0 0 0,0 0 0 0 0,0 0 1 0 0,0-1-1 0 0,0 1 0 0 0,0 0 0 0 0,0 0 1 0 0,0 0-1 0 0,0 0 0 0 0,0 0 0 0 0,0 0 1 0 0,0-1-1 0 0,0 1 0 0 0,0 0 0 0 0,0 0 1 0 0,0 0-1 0 0,0 0 0 0 0,0 0 0 0 0,-1 0 1 0 0,1 0-1 0 0,0 0 0 0 0,0-1 0 0 0,0 1 1 0 0,0 0-1 0 0,0 0 0 0 0,0 0 0 0 0,-1 0 0 0 0,1 0 1 0 0,0 0-1 0 0,0 0 0 0 0,0 0 0 0 0,0 0 1 0 0,0 0-1 0 0,0 0 0 0 0,-1 0 0 0 0,1 0 1 0 0,0 0-1 0 0,0 0 0 0 0,0 0 0 0 0,0 0 1 0 0,0 0-1 0 0,-1 0 0 0 0,1 0 0 0 0,0 0 1 0 0,0 0-1 0 0,0 0 0 0 0,0 0 0 0 0,0 0 1 0 0,0 0-1 0 0,-1 0 0 0 0,1 1 2 0 0,0-1 1 0 0,0 0 1 0 0,0 0-1 0 0,0 0 0 0 0,0 0 1 0 0,0 0-1 0 0,0 1 0 0 0,0-1 0 0 0,0 0 1 0 0,-1 0-1 0 0,1 0 0 0 0,0 0 1 0 0,0 0-1 0 0,0 0 0 0 0,0 0 0 0 0,0 0 1 0 0,0 1-1 0 0,-1-1 0 0 0,1 0 1 0 0,0 0-1 0 0,0 0 0 0 0,0 0 0 0 0,0 0 1 0 0,-1 0-1 0 0,1 0 0 0 0,0 0 0 0 0,0 0 1 0 0,0 0-1 0 0,0 0 0 0 0,0 0 1 0 0,-1 0-1 0 0,1 0 0 0 0,0 0 0 0 0,0 0 1 0 0,0 0-1 0 0,0 0 0 0 0,-1 0 1 0 0,1 0-1 0 0,0-1 0 0 0,0 1 0 0 0,0 0 1 0 0,0 0-1 0 0,0 0 0 0 0,0 0 1 0 0,-1 0-2 0 0,0-9-21 0 0,3-5 72 0 0,-1 13-51 0 0,-1 0 0 0 0,1 0 0 0 0,-1 0 1 0 0,0 0-1 0 0,0 0 0 0 0,0 0 0 0 0,0 0 0 0 0,0 0 1 0 0,0 0-1 0 0,0 0 0 0 0,0 0 0 0 0,0 0 0 0 0,0 0 1 0 0,0 0-1 0 0,0 0 0 0 0,-1 0 0 0 0,1 0 0 0 0,-1 0 1 0 0,1 0-1 0 0,0 0 0 0 0,-1 1 0 0 0,1-1 0 0 0,-1 0 1 0 0,0 0-1 0 0,1 0 0 0 0,-1 1 0 0 0,0-1 0 0 0,0 0 1 0 0,1 0-1 0 0,-1 1 0 0 0,0-1 0 0 0,0 1 0 0 0,0-1 1 0 0,0 1-12 0 0,0 0 0 0 0,0 0 0 0 0,0 0 0 0 0,0 1 0 0 0,-1-1 1 0 0,1 0-1 0 0,0 1 0 0 0,0-1 0 0 0,0 0 0 0 0,0 1 1 0 0,0-1-1 0 0,0 1 0 0 0,0 0 0 0 0,0-1 0 0 0,0 1 0 0 0,1 0 1 0 0,-1-1-1 0 0,0 1 0 0 0,0 0 0 0 0,1 0 0 0 0,-1 0 1 0 0,0 0 10 0 0,-1 2 15 0 0,0 0 0 0 0,0-1 1 0 0,0 1-1 0 0,0 0 0 0 0,0 0 1 0 0,1 0-1 0 0,0 0 0 0 0,-1 0 0 0 0,1 1-15 0 0,-1 9-116 0 0,4 0 152 0 0,-1-12-117 0 0,3 0 54 0 0,-5 10 45 0 0,-6 0 60 0 0,8-11-80 0 0,-1 0 0 0 0,0 0 1 0 0,0 0-1 0 0,0 0 0 0 0,0 0 0 0 0,0 0 0 0 0,0 0 0 0 0,0 0 0 0 0,1 0 0 0 0,-1 0 0 0 0,0 0 0 0 0,0 0 0 0 0,0 1 0 0 0,0-1 1 0 0,0 0-1 0 0,0 0 0 0 0,0 0 0 0 0,0 0 0 0 0,0 0 0 0 0,1 0 0 0 0,-1 0 0 0 0,0 0 0 0 0,0 0 0 0 0,0 1 0 0 0,0-1 0 0 0,0 0 0 0 0,0 0 1 0 0,0 0-1 0 0,0 0 0 0 0,0 0 0 0 0,0 0 0 0 0,0 0 0 0 0,0 1 0 0 0,0-1 0 0 0,0 0 0 0 0,0 0 0 0 0,0 0 0 0 0,0 0 0 0 0,0 0 0 0 0,0 0 1 0 0,0 0-1 0 0,0 1 0 0 0,0-1 0 0 0,0 0 0 0 0,0 0 0 0 0,0 0 0 0 0,0 0 0 0 0,0 0 0 0 0,0 0 0 0 0,-1 0 0 0 0,1 1 0 0 0,0-1 2 0 0,3-1 63 0 0,8-3 82 0 0,-10 4-150 0 0,-1 0 0 0 0,0 0-1 0 0,0 0 1 0 0,1 0-1 0 0,-1 0 1 0 0,0 0 0 0 0,1 0-1 0 0,-1 0 1 0 0,0 0-1 0 0,0 0 1 0 0,1 0 0 0 0,-1 0-1 0 0,0 0 1 0 0,0 0-1 0 0,1 1 1 0 0,-1-1 0 0 0,0 0-1 0 0,0 0 1 0 0,1 0-1 0 0,-1 0 1 0 0,0 1 0 0 0,0-1-1 0 0,0 0 1 0 0,0 0 0 0 0,1 1-1 0 0,-1-1 1 0 0,0 0-1 0 0,0 0 1 0 0,0 1 0 0 0,0-1-1 0 0,0 0 1 0 0,0 0-1 0 0,0 1 1 0 0,1-1 0 0 0,-1 0-1 0 0,0 0 1 0 0,0 1-1 0 0,0-1 1 0 0,0 0 0 0 0,0 1-1 0 0,0-1 1 0 0,0 0-1 0 0,-1 1 6 0 0,4 0 42 0 0,-1 1 0 0 0,0-1-1 0 0,1 1 1 0 0,-1 0-1 0 0,0 0 1 0 0,0 0 0 0 0,-1 0-1 0 0,1 0 1 0 0,0 1 0 0 0,0 0-42 0 0,-1-1 0 0 0,0-1 0 0 0,1 1 1 0 0,-1-1-1 0 0,1 1 0 0 0,-1-1 1 0 0,1 0-1 0 0,0 0 1 0 0,-1 1-1 0 0,1-1 0 0 0,0 0 1 0 0,0-1-1 0 0,-1 1 0 0 0,1 0 1 0 0,0 0-1 0 0,0-1 1 0 0,0 1-1 0 0,0-1 0 0 0,0 0 1 0 0,0 0-1 0 0,0 1 1 0 0,0-1-1 0 0,0-1 0 0 0,0 1 1 0 0,0 0-1 0 0,0 0 0 0 0,0-1 1 0 0,0 1-1 0 0,1-1 0 0 0,-3 1 1 0 0,0 0 0 0 0,1 0 0 0 0,-1 0-1 0 0,0 0 1 0 0,1 0 0 0 0,-1-1 0 0 0,0 1-1 0 0,1 0 1 0 0,-1 0 0 0 0,0 0 0 0 0,1 1 0 0 0,-1-1-1 0 0,0 0 1 0 0,1 0 0 0 0,-1 0 0 0 0,0 0-1 0 0,1 0 1 0 0,-1 0 0 0 0,0 0 0 0 0,1 0-1 0 0,-1 1 1 0 0,0-1 0 0 0,1 0 0 0 0,-1 0 0 0 0,0 0-1 0 0,0 1 1 0 0,1-1 0 0 0,-1 0 0 0 0,0 0-1 0 0,0 1 1 0 0,0-1 0 0 0,1 0 0 0 0,-1 1-1 0 0,0-1-1 0 0,0 0 0 0 0,0 1 0 0 0,1-1 0 0 0,-1 0 0 0 0,0 1 0 0 0,0-1-1 0 0,1 0 1 0 0,-1 0 0 0 0,0 1 0 0 0,1-1 0 0 0,-1 0 0 0 0,0 0 0 0 0,0 0 0 0 0,1 1 0 0 0,-1-1 0 0 0,1 0 0 0 0,-1 0 0 0 0,0 0 0 0 0,1 0 0 0 0,-1 0 0 0 0,0 0 0 0 0,1 0 0 0 0,-1 0 0 0 0,0 0 0 0 0,1 0 0 0 0,-1 0 0 0 0,1 0 1 0 0,5-1-53 0 0,-1 0 74 0 0,-1 0 0 0 0,0 1 0 0 0,0-1 0 0 0,1 1 0 0 0,-1 0 1 0 0,1 0-1 0 0,-1 1 0 0 0,0-1 0 0 0,2 1-21 0 0,8 0 89 0 0,5 2-189 0 0,-3 8 67 0 0,-12-8 19 0 0,0 0 1 0 0,-1-1-1 0 0,1 0 1 0 0,0 1-1 0 0,0-1 1 0 0,0-1-1 0 0,1 1 14 0 0,7 0-58 0 0,-10-2 66 0 0,1 0 1 0 0,0 0 0 0 0,-1 0-1 0 0,1 1 1 0 0,0-1 0 0 0,-1 1-1 0 0,1 0 1 0 0,-1 0 0 0 0,1 0-1 0 0,-1 0 1 0 0,0 0 0 0 0,3 2-9 0 0,-3-2-5 0 0,1 1 1 0 0,0-1 0 0 0,0 1 0 0 0,0-1 0 0 0,0 0 0 0 0,0 0 0 0 0,0 0 0 0 0,0-1 0 0 0,1 1 0 0 0,-1-1 0 0 0,0 0 4 0 0,15 4 101 0 0,-16-4-98 0 0,0 0 0 0 0,0 1 0 0 0,0-1 0 0 0,0 0 0 0 0,0 0 0 0 0,0 0 0 0 0,0-1 0 0 0,0 1 0 0 0,0 0 0 0 0,0-1 0 0 0,1 0-3 0 0,-2 0 0 0 0,1 1-1 0 0,-1 0 0 0 0,0-1 0 0 0,0 1 1 0 0,0 0-1 0 0,1-1 0 0 0,-1 1 0 0 0,0 0 1 0 0,0 0-1 0 0,0 0 0 0 0,1 0 0 0 0,-1 0 1 0 0,0 0-1 0 0,0 1 0 0 0,1-1 1 0 0,-1 0-1 0 0,0 1 0 0 0,0-1 0 0 0,0 0 1 0 0,0 1-1 0 0,1 0 0 0 0,-1-1 0 0 0,0 1 1 0 0,0 0-1 0 0,0-1 0 0 0,0 1 1 0 0,0 0 2 0 0,0 0-1 0 0,-1-1 1 0 0,1 0 0 0 0,0 1-1 0 0,0-1 1 0 0,0 1 0 0 0,0-1-1 0 0,0 0 1 0 0,-1 0-1 0 0,1 1 1 0 0,0-1 0 0 0,0 0-1 0 0,0 0 1 0 0,0 0 0 0 0,0 0-1 0 0,0 0 1 0 0,0 0-2 0 0,0-1-5 0 0,1 1 1 0 0,-1 0 0 0 0,0 0-1 0 0,0 0 1 0 0,1 1 0 0 0,-1-1-1 0 0,0 0 1 0 0,0 0 0 0 0,0 1-1 0 0,1-1 1 0 0,-1 1 0 0 0,0-1-1 0 0,0 1 1 0 0,0-1 0 0 0,0 1-1 0 0,0-1 1 0 0,0 1 0 0 0,0 0 4 0 0,38 30-22 0 0,-38-31 30 0 0,0 0-1 0 0,0 0 1 0 0,0 0-1 0 0,0 0 1 0 0,0 0-1 0 0,0 0 1 0 0,0-1-1 0 0,0 1 1 0 0,0 0-1 0 0,0-1 1 0 0,0 1-1 0 0,0 0 1 0 0,0-1-1 0 0,0 1 1 0 0,0-1-1 0 0,0 1 1 0 0,0-1-8 0 0,6-2 75 0 0,6 6-77 0 0,-12-2 1 0 0,0-1 0 0 0,0 1 0 0 0,0-1 0 0 0,1 1 0 0 0,-1-1 0 0 0,0 0 0 0 0,0 0-1 0 0,0 1 1 0 0,0-1 0 0 0,0 0 0 0 0,1 0 0 0 0,-1 0 0 0 0,0 0 0 0 0,1 0 1 0 0,36-6-208 0 0,-36 6 201 0 0,0 0 1 0 0,-1 0 0 0 0,1 0 0 0 0,0 0 0 0 0,0 1 0 0 0,-1-1 0 0 0,1 1-1 0 0,0-1 1 0 0,-1 1 0 0 0,1 0 0 0 0,0-1 0 0 0,-1 1 0 0 0,1 0 0 0 0,0 1 6 0 0,24 17-7 0 0,-19-13-20 0 0,2 5 76 0 0,-9-10-54 0 0,1-1 0 0 0,-1 1 1 0 0,0 0-1 0 0,1 0 0 0 0,-1 0 1 0 0,1-1-1 0 0,-1 1 0 0 0,1 0 0 0 0,0-1 1 0 0,-1 1-1 0 0,1 0 0 0 0,0-1 0 0 0,-1 1 1 0 0,1-1-1 0 0,0 1 0 0 0,0-1 1 0 0,-1 1-1 0 0,1-1 0 0 0,0 0 0 0 0,0 1 1 0 0,0-1-1 0 0,0 0 5 0 0,2 1 8 0 0,0-1 1 0 0,0 0 0 0 0,0 1-1 0 0,0 0 1 0 0,0 0-1 0 0,-1 0 1 0 0,1 0-1 0 0,0 0 1 0 0,1 1-9 0 0,-3-1-6 0 0,0 0 0 0 0,1 0 0 0 0,-1 0 1 0 0,1 0-1 0 0,0 0 0 0 0,-1-1 0 0 0,1 1 0 0 0,0-1 0 0 0,-1 1 1 0 0,1-1-1 0 0,0 0 0 0 0,-1 0 0 0 0,1 0 0 0 0,0 0 0 0 0,0 0 0 0 0,-1 0 1 0 0,1 0-1 0 0,0 0 0 0 0,-1-1 0 0 0,1 1 0 0 0,0-1 0 0 0,-1 1 0 0 0,2-1 6 0 0,2 1 18 0 0,-1 0-1 0 0,0 0 1 0 0,1 1-1 0 0,-1-1 1 0 0,0 1-1 0 0,1 0 1 0 0,-1 1-1 0 0,0-1 1 0 0,0 1-1 0 0,0 0 0 0 0,0 0 1 0 0,1 1-18 0 0,16 13 42 0 0,-19-13-38 0 0,1 0 1 0 0,0-1-1 0 0,0 0 1 0 0,0 1-1 0 0,0-1 1 0 0,0 0-1 0 0,0-1 1 0 0,1 1-1 0 0,-1 0 1 0 0,1-1-1 0 0,-1 0 1 0 0,3 1-5 0 0,17 5 93 0 0,-21-6-109 0 0,1 0 0 0 0,-1 0-1 0 0,1 0 1 0 0,0 0-1 0 0,-1-1 1 0 0,1 1 0 0 0,0-1-1 0 0,0 1 1 0 0,-1-1-1 0 0,1 0 1 0 0,0 0 0 0 0,0 0-1 0 0,-1-1 1 0 0,1 1 16 0 0,-1 0 0 0 0,-1 0 0 0 0,0 0 0 0 0,1 0 1 0 0,-1 0-1 0 0,0 0 0 0 0,1 0 0 0 0,-1 1 0 0 0,0-1 1 0 0,0 0-1 0 0,1 1 0 0 0,-1-1 0 0 0,0 1 1 0 0,0 0-1 0 0,0-1 0 0 0,0 1 0 0 0,15 5-34 0 0,-5-4-7 0 0,-11-1 40 0 0,1-1 1 0 0,-1 0-1 0 0,1 1 1 0 0,-1-1-1 0 0,1 0 0 0 0,-1 0 1 0 0,1 0-1 0 0,-1 0 1 0 0,1 1-1 0 0,-1-1 1 0 0,1 0-1 0 0,-1 0 0 0 0,1 0 1 0 0,-1 0-1 0 0,1 0 1 0 0,0 0-1 0 0,-1-1 1 0 0,1 1-1 0 0,-1 0 0 0 0,1 0 1 0 0,-1 0-1 0 0,1 0 1 0 0,-1-1-1 0 0,1 1 1 0 0,-1 0-1 0 0,1 0 0 0 0,-1-1 1 0 0,1 1 0 0 0,4 0-4 0 0,1 0 0 0 0,-1 0 0 0 0,1 0 0 0 0,-1 1 0 0 0,1 0 0 0 0,-1 1 0 0 0,1-1 0 0 0,-1 1 0 0 0,3 1 4 0 0,-3 3-40 0 0,0-7 90 0 0,17 13-280 0 0,-22-11 221 0 0,1-1-1 0 0,0 0 1 0 0,-1 1 0 0 0,1-1 0 0 0,0 0-1 0 0,0 0 1 0 0,-1 0 0 0 0,1 0 0 0 0,0 0-1 0 0,0 0 1 0 0,-1 0 0 0 0,1 0 0 0 0,0 0-1 0 0,0 0 1 0 0,-1 0 0 0 0,1-1 0 0 0,0 1-1 0 0,0 0 1 0 0,-1 0 0 0 0,1-1 0 0 0,0 1-1 0 0,-1 0 1 0 0,1-1 0 0 0,-1 1 0 0 0,1-1-1 0 0,0 0 10 0 0,-1 1 1 0 0,1 0 0 0 0,-1-1-1 0 0,0 1 1 0 0,1 0 0 0 0,-1 0-1 0 0,0-1 1 0 0,1 1 0 0 0,-1 0-1 0 0,0 0 1 0 0,1 0 0 0 0,-1 0 0 0 0,1 0-1 0 0,-1-1 1 0 0,1 1 0 0 0,-1 0-1 0 0,0 0 1 0 0,1 0 0 0 0,-1 0-1 0 0,1 0 1 0 0,-1 0 0 0 0,0 0-1 0 0,1 0 1 0 0,-1 1 0 0 0,1-1 0 0 0,-1 0-1 0 0,0 0 1 0 0,1 0 0 0 0,-1 0-1 0 0,1 0 1 0 0,-1 1 0 0 0,0-1-1 0 0,1 0 1 0 0,-1 0 0 0 0,0 1-1 0 0,1-1 1 0 0,-1 0 0 0 0,0 0 0 0 0,1 1-1 0 0,-1-1 1 0 0,0 0 0 0 0,0 1-1 0 0,1-1 1 0 0,-1 1 0 0 0,0-1-1 0 0,0 0 0 0 0,8 2-177 0 0,-4 0 204 0 0,-3-2-28 0 0,-1 0 0 0 0,1 0 0 0 0,-1 1 0 0 0,1-1 0 0 0,-1 0 0 0 0,1 0 0 0 0,-1 1 0 0 0,1-1 0 0 0,0 0 0 0 0,-1 0 0 0 0,1 0 0 0 0,-1 0 1 0 0,1 0-1 0 0,-1 0 0 0 0,1 0 0 0 0,0 0 0 0 0,-1 0 0 0 0,1 0 0 0 0,-1 0 0 0 0,1-1 0 0 0,0 1 0 0 0,-1 0 0 0 0,1 0 0 0 0,-1 0 0 0 0,1-1 0 0 0,-1 1 0 0 0,1 0 0 0 0,-1-1 1 0 0,1 1-1 0 0,-1 0 0 0 0,0-1 0 0 0,1 1 0 0 0,-1-1 0 0 0,1 1 0 0 0,-1-1 0 0 0,0 1 0 0 0,1-1 1 0 0,-1 1-5 0 0,0 0 0 0 0,1-1 0 0 0,-1 1-1 0 0,1 0 1 0 0,-1-1 0 0 0,1 1 0 0 0,-1 0 0 0 0,0 0 0 0 0,1 0-1 0 0,-1 0 1 0 0,1-1 0 0 0,-1 1 0 0 0,1 0 0 0 0,-1 0 0 0 0,1 0 0 0 0,-1 0-1 0 0,1 0 1 0 0,-1 0 0 0 0,1 0 0 0 0,-1 0 0 0 0,1 0 0 0 0,-1 0-1 0 0,1 1 1 0 0,-1-1 0 0 0,1 0 0 0 0,-1 0 0 0 0,0 0 0 0 0,1 1 0 0 0,-1-1-1 0 0,1 0 6 0 0,0 1-2 0 0,-1-1-1 0 0,1 1 0 0 0,0-1 1 0 0,0 1-1 0 0,0-1 0 0 0,-1 1 1 0 0,1-1-1 0 0,0 0 0 0 0,0 1 1 0 0,0-1-1 0 0,0 0 0 0 0,0 0 1 0 0,0 0-1 0 0,0 0 0 0 0,0 0 1 0 0,0 0-1 0 0,-1 0 0 0 0,1 0 1 0 0,0 0-1 0 0,0 0 0 0 0,0 0 1 0 0,0 0-1 0 0,0-1 0 0 0,0 1 1 0 0,0 0-1 0 0,-1-1 0 0 0,1 1 1 0 0,0-1-1 0 0,0 1 0 0 0,0-1 3 0 0,2-1 48 0 0,-2 3-49 0 0,-1-1-1 0 0,0 0 1 0 0,0 0-1 0 0,1 0 1 0 0,-1 0 0 0 0,0 0-1 0 0,0 0 1 0 0,1 0-1 0 0,-1 0 1 0 0,0 0-1 0 0,1-1 1 0 0,-1 1-1 0 0,0 0 1 0 0,0 0-1 0 0,1 0 1 0 0,-1 0 0 0 0,0 0-1 0 0,0 0 1 0 0,0 0-1 0 0,1-1 1 0 0,-1 1-1 0 0,0 0 1 0 0,0 0-1 0 0,0 0 1 0 0,1-1-1 0 0,-1 1 1 0 0,0 0-1 0 0,0 0 1 0 0,0 0 0 0 0,0-1-1 0 0,1 1 1 0 0,-1 0-1 0 0,0 0 1 0 0,0-1-1 0 0,0 1 1 0 0,0 0-1 0 0,0 0 1 0 0,0-1-1 0 0,0 1 1 0 0,0 0 0 0 0,0 0-1 0 0,0-1 1 0 0,0 1-1 0 0,0 0 1 0 0,0-1-1 0 0,0 1 1 0 0,0 0-1 0 0,0 0 1 0 0,0-1-1 0 0,0 1 1 0 0,0 0-1 0 0,-1 0 1 0 0,1-1 1 0 0,0 0-155 0 0,5 2 145 0 0,-4-1 14 0 0,-1 1-1 0 0,1-1 1 0 0,-1 0 0 0 0,1 1-1 0 0,0-1 1 0 0,-1 0 0 0 0,1 0-1 0 0,0 0 1 0 0,-1 0 0 0 0,1 0-1 0 0,0 0 1 0 0,-1 0 0 0 0,1 0 0 0 0,0 0-1 0 0,-1 0 1 0 0,1 0 0 0 0,-1 0-1 0 0,2 0-3 0 0,-2 1 5 0 0,7-6-57 0 0,5-5-44 0 0,-12 10 96 0 0,0 0 0 0 0,0 0 0 0 0,0 0 0 0 0,0 0-1 0 0,0-1 1 0 0,0 1 0 0 0,0 0 0 0 0,0 0 0 0 0,1 0 0 0 0,-1 0-1 0 0,0 0 1 0 0,0 0 0 0 0,0 0 0 0 0,0 0 0 0 0,0-1 0 0 0,0 1-1 0 0,0 0 1 0 0,1 0 0 0 0,-1 0 0 0 0,0 0 0 0 0,0 0 0 0 0,0 0-1 0 0,0 0 1 0 0,0 0 0 0 0,1 0 0 0 0,-1 0 0 0 0,0 0 0 0 0,0 0-1 0 0,0 0 1 0 0,0 0 0 0 0,0 0 0 0 0,1 0 0 0 0,-1 0 0 0 0,0 0-1 0 0,0 0 1 0 0,0 0 0 0 0,0 0 0 0 0,0 0 0 0 0,0 1 0 0 0,1-1-1 0 0,-1 0 1 0 0,0 0 0 0 0,0 0 0 0 0,0 0 0 0 0,0 0 0 0 0,0 0-1 0 0,0 0 1 0 0,0 0 0 0 0,1 0 0 0 0,-1 1 0 0 0,0-1-1 0 0,0 0 1 0 0,0 0 0 0 0,0 0 0 0 0,0 0 0 0 0,0 0 0 0 0,0 1-1 0 0,0-1 1 0 0,0 0 0 0 0,0 0 0 0 0,0 0 0 0 0,26-5 124 0 0,-11 3-197 0 0,-14 2 75 0 0,0-1 0 0 0,0 1-1 0 0,0 0 1 0 0,0-1 0 0 0,0 1 0 0 0,0 0-1 0 0,0 0 1 0 0,0 0 0 0 0,0 0 0 0 0,0 0 0 0 0,0 0-1 0 0,0 0 1 0 0,0 0 0 0 0,0 0 0 0 0,0 0-1 0 0,0 1 1 0 0,0-1 0 0 0,0 0 0 0 0,0 1-1 0 0,-1-1 1 0 0,1 1 0 0 0,0-1 0 0 0,0 1-1 0 0,0-1 1 0 0,0 1 0 0 0,0-1 0 0 0,0 2-2 0 0,-1-2-7 0 0,0 0 0 0 0,1 0 0 0 0,-1 0 0 0 0,0 0 1 0 0,1 0-1 0 0,-1 0 0 0 0,0-1 0 0 0,1 1 0 0 0,-1 0 1 0 0,1 0-1 0 0,-1 0 0 0 0,0 0 0 0 0,0 0 0 0 0,1 0 1 0 0,-1-1-1 0 0,0 1 0 0 0,1 0 0 0 0,-1 0 0 0 0,0 0 1 0 0,1-1-1 0 0,-1 1 0 0 0,0 0 0 0 0,0 0 0 0 0,0-1 1 0 0,1 1-1 0 0,-1 0 0 0 0,0-1 0 0 0,0 1 0 0 0,0 0 1 0 0,0-1-1 0 0,1 1 0 0 0,-1 0 0 0 0,0-1 7 0 0,10-21-170 0 0,-6 18 227 0 0,-4 4-54 0 0,1-1-1 0 0,-1 1 1 0 0,0 0 0 0 0,0 0-1 0 0,0 0 1 0 0,0 0-1 0 0,0 0 1 0 0,1 0 0 0 0,-1-1-1 0 0,0 1 1 0 0,0 0 0 0 0,0 0-1 0 0,0 0 1 0 0,0 0-1 0 0,0 0 1 0 0,0-1 0 0 0,0 1-1 0 0,0 0 1 0 0,0 0 0 0 0,0 0-1 0 0,0 0 1 0 0,0-1-1 0 0,0 1 1 0 0,0 0 0 0 0,0 0-1 0 0,0 0 1 0 0,0 0-1 0 0,0-1 1 0 0,0 1 0 0 0,0 0-1 0 0,0 0 1 0 0,0 0 0 0 0,0 0-1 0 0,0-1 1 0 0,0 1-1 0 0,0 0 1 0 0,0 0 0 0 0,0 0-1 0 0,0 0 1 0 0,0 0-1 0 0,-1-1 1 0 0,1 1 0 0 0,0 0-1 0 0,0 0 1 0 0,0 0 0 0 0,0 0-1 0 0,0 0 1 0 0,0 0-1 0 0,-1 0 1 0 0,1-1 0 0 0,0 1-1 0 0,0 0 1 0 0,0 0-3 0 0,-1 0 1 0 0,1-1 0 0 0,0 1 0 0 0,0 0 0 0 0,0-1 0 0 0,0 1 0 0 0,0-1 1 0 0,0 1-1 0 0,0-1 0 0 0,0 1 0 0 0,0-1 0 0 0,0 1 0 0 0,0 0 0 0 0,0-1 0 0 0,1 1 0 0 0,-1-1 0 0 0,0 1 0 0 0,0 0 1 0 0,0-1-1 0 0,1 1 0 0 0,-1-1 0 0 0,0 1 0 0 0,0 0 0 0 0,1-1 0 0 0,-1 1 0 0 0,0 0 0 0 0,0-1 0 0 0,1 1 0 0 0,-1 0 0 0 0,1 0 1 0 0,-1-1-1 0 0,0 1 0 0 0,1 0 0 0 0,-1 0 0 0 0,0 0 0 0 0,1 0 0 0 0,0-1-1 0 0,-1 1-3 0 0,-1 0 1 0 0,1 0-1 0 0,0 0 0 0 0,0 0 0 0 0,0 0 0 0 0,0 0 1 0 0,0 0-1 0 0,0 0 0 0 0,0 0 0 0 0,0 0 0 0 0,0 0 1 0 0,0 0-1 0 0,0 0 0 0 0,0 0 0 0 0,0 0 0 0 0,0 0 1 0 0,0 0-1 0 0,0 0 0 0 0,0-1 0 0 0,0 1 0 0 0,0 0 1 0 0,0 0-1 0 0,0 0 0 0 0,0 0 0 0 0,0 0 0 0 0,0 0 1 0 0,0 0-1 0 0,0 0 0 0 0,0 0 0 0 0,0 0 0 0 0,0 0 0 0 0,0 0 1 0 0,0 0-1 0 0,0 0 3 0 0,-2-6-28 0 0,0 0 0 0 0,1 0 0 0 0,-1 1 0 0 0,2-1 0 0 0,-1 0 0 0 0,0-1 28 0 0,2-4 20 0 0,-2 0 0 0 0,0-1 0 0 0,0 1 0 0 0,-1 0 0 0 0,0-2-20 0 0,0 7 6 0 0,1 0 0 0 0,1 0 0 0 0,-1 1 0 0 0,1-1 0 0 0,0 0-1 0 0,0 0 1 0 0,1 0 0 0 0,-1 1 0 0 0,3-6-6 0 0,1-36 116 0 0,1 32-96 0 0,-1-1 0 0 0,-1 0-1 0 0,0 0 1 0 0,-1 0 0 0 0,-1-6-20 0 0,4-13 71 0 0,-4 29-29 0 0,0 1 0 0 0,0 0 0 0 0,0-1 0 0 0,-1 0 0 0 0,0 1 0 0 0,0-1 0 0 0,0-2-42 0 0,-1-7 43 0 0,1-1-1 0 0,0 1 1 0 0,1 0-1 0 0,1 0 1 0 0,1 0-1 0 0,0 0 1 0 0,1 0-1 0 0,5-14-42 0 0,-1 3-31 0 0,-2 0 0 0 0,0-4 31 0 0,-2 14 7 0 0,0 1 0 0 0,1 0 0 0 0,1 0-1 0 0,1 0 1 0 0,3-5-7 0 0,21-58-8 0 0,-24 60 30 0 0,15-36-134 0 0,-19 51 179 0 0,-3 5-56 0 0,-2 10-1 0 0,1-9 39 0 0,-16 35-132 0 0,8-21 51 0 0,-21 48 11 0 0,-75 176-254 0 0,87-187 213 0 0,2 1-1 0 0,0 15 63 0 0,8-38 113 0 0,6-14-81 0 0,2-18-35 0 0,0 0 1 0 0,0 0-1 0 0,0 1 1 0 0,0-1-1 0 0,0 0 1 0 0,0 0-1 0 0,0 1 1 0 0,-1-1-1 0 0,1 0 1 0 0,0 0-1 0 0,0 0 0 0 0,0 1 1 0 0,0-1-1 0 0,0 0 1 0 0,0 0-1 0 0,0 1 1 0 0,0-1-1 0 0,0 0 1 0 0,0 0-1 0 0,1 1 1 0 0,-1-1-1 0 0,0 0 0 0 0,0 0 1 0 0,0 0-1 0 0,0 1 1 0 0,0-1-1 0 0,0 0 1 0 0,0 0-1 0 0,0 0 1 0 0,1 1-1 0 0,-1-1 1 0 0,0 0-1 0 0,0 0 1 0 0,0 0-1 0 0,0 0 0 0 0,1 1 1 0 0,-1-1-1 0 0,0 0 1 0 0,0 0-1 0 0,1 0 1 0 0,-1 0-1 0 0,0 0 1 0 0,0 0-1 0 0,0 0 1 0 0,1 0-1 0 0,-1 0 1 0 0,0 0-1 0 0,0 0 0 0 0,1 0 1 0 0,-1 0-1 0 0,0 0 1 0 0,0 0-1 0 0,0 0 1 0 0,1 0-1 0 0,-1 0 1 0 0,0 0 2 0 0,1-1 0 0 0,0 0 1 0 0,0 0 0 0 0,0 0 0 0 0,0-1 0 0 0,-1 1-1 0 0,1 0 1 0 0,0-1 0 0 0,-1 1 0 0 0,1 0-1 0 0,-1-1 1 0 0,1 1 0 0 0,-1-1 0 0 0,0 0-1 0 0,2-5-10 0 0,19-54-92 0 0,-12 32 92 0 0,1 1-1 0 0,4-7 11 0 0,47-113 126 0 0,-39 90-188 0 0,73-220 112 0 0,-88 257-4 0 0,-2 6-76 0 0,-1 0 1 0 0,-1 0-1 0 0,0-1 1 0 0,0 1-1 0 0,-1-9 30 0 0,-2 23 6 0 0,0 0 0 0 0,0 0 0 0 0,0 0 0 0 0,0 0 0 0 0,0 0 0 0 0,0 0 0 0 0,-1 0 0 0 0,1 0 0 0 0,0 0 0 0 0,0 1 0 0 0,-1-1 0 0 0,1 0 0 0 0,-1 0 0 0 0,1 0 0 0 0,-1 0 1 0 0,0 0-7 0 0,1 0 11 0 0,0 1 0 0 0,-1 0 1 0 0,1-1-1 0 0,-1 1 0 0 0,1 0 1 0 0,-1 0-1 0 0,1 0 1 0 0,0 0-1 0 0,-1-1 0 0 0,1 1 1 0 0,-1 0-1 0 0,1 0 1 0 0,-1 0-1 0 0,1 0 0 0 0,-1 0 1 0 0,1 0-1 0 0,-1 0 1 0 0,1 0-1 0 0,-1 0 0 0 0,1 0 1 0 0,-1 0-1 0 0,1 1 1 0 0,-1-1-12 0 0,-3 2 52 0 0,0-1 1 0 0,1 1 0 0 0,-1 1 0 0 0,1-1-1 0 0,-1 0 1 0 0,-1 3-53 0 0,2-3-30 0 0,-34 30 129 0 0,1 3-1 0 0,2 0 1 0 0,-28 38-99 0 0,44-51 46 0 0,-104 132-70 0 0,-47 84 24 0 0,155-216-45 0 0,4-6-78 0 0,0-1 0 0 0,-1 0 0 0 0,-8 8 123 0 0,19-23-16 0 0,-1-1-1 0 0,1 1 1 0 0,0 0-1 0 0,0 0 1 0 0,0 0-1 0 0,0 0 0 0 0,0 0 1 0 0,0 0-1 0 0,0-1 1 0 0,0 1-1 0 0,0 0 1 0 0,0 0-1 0 0,0 0 1 0 0,0 0-1 0 0,0 0 0 0 0,-1 0 1 0 0,1 0-1 0 0,0-1 1 0 0,0 1-1 0 0,0 0 1 0 0,0 0-1 0 0,0 0 1 0 0,0 0-1 0 0,-1 0 0 0 0,1 0 1 0 0,0 0-1 0 0,0 0 1 0 0,0 0-1 0 0,0 0 1 0 0,0 0-1 0 0,-1 0 0 0 0,1 0 1 0 0,0 0-1 0 0,0 0 1 0 0,0 0-1 0 0,0 0 1 0 0,0 0-1 0 0,-1 0 1 0 0,1 0-1 0 0,0 0 0 0 0,0 0 1 0 0,0 0 16 0 0,6-14-222 0 0,-3 10 201 0 0,-1 0 1 0 0,1 0 0 0 0,-1 0-1 0 0,0-1 1 0 0,0 1 0 0 0,-1-1-1 0 0,1 1 1 0 0,-1-1-1 0 0,0 0 1 0 0,0 0 20 0 0,5-52 0 0 0,-4 30 57 0 0,3-24-112 0 0,0 14 56 0 0,-2 1 0 0 0,-2-1 0 0 0,-2-21-1 0 0,-2 27 29 0 0,-1 0-1 0 0,-2-1 1 0 0,-3-7-29 0 0,5 23 34 0 0,-1 1 1 0 0,-1-1-1 0 0,-1 1 0 0 0,0 0 1 0 0,0 1-1 0 0,-2 0 1 0 0,-3-5-35 0 0,10 16 10 0 0,1 1 0 0 0,-1 0 0 0 0,0 0 0 0 0,0-1 0 0 0,0 1 0 0 0,0 1 0 0 0,0-1 0 0 0,-1 0 0 0 0,1 0 0 0 0,0 1 0 0 0,-1-1 0 0 0,1 1 0 0 0,-1 0 0 0 0,0 0 0 0 0,1 0 0 0 0,-1 0 1 0 0,0 0-1 0 0,0 1 0 0 0,1-1 0 0 0,-1 1 0 0 0,0 0 0 0 0,0-1 0 0 0,0 1 0 0 0,0 1 0 0 0,-1-1-10 0 0,-1 1 10 0 0,0 1 0 0 0,0-1-1 0 0,1 1 1 0 0,-1 0 0 0 0,1 1 0 0 0,-1-1 0 0 0,1 1 0 0 0,0 0 0 0 0,0 0-1 0 0,0 0 1 0 0,0 0 0 0 0,1 1 0 0 0,-1-1 0 0 0,1 1 0 0 0,0 0-10 0 0,-34 46 89 0 0,2 1 0 0 0,3 1 0 0 0,2 2 0 0 0,2 1 0 0 0,-11 35-89 0 0,23-53 17 0 0,2 0 0 0 0,2 0 0 0 0,1 2 0 0 0,-4 31-17 0 0,15-65-1 0 0,-1 1 0 0 0,1-1 0 0 0,0 1-1 0 0,1-1 1 0 0,0 1 0 0 0,-1-1 0 0 0,2 1 1 0 0,-2-5 0 0 0,0-1 0 0 0,0 1-1 0 0,0 0 1 0 0,0 0 0 0 0,0 0 0 0 0,1 0 0 0 0,-1 0 0 0 0,0-1-1 0 0,1 1 1 0 0,-1 0 0 0 0,0 0 0 0 0,1 0 0 0 0,-1-1 0 0 0,1 1-1 0 0,-1 0 1 0 0,1-1 0 0 0,0 1 0 0 0,-1 0 0 0 0,1-1 0 0 0,0 1-1 0 0,-1-1 1 0 0,1 1 0 0 0,0-1 0 0 0,0 1 0 0 0,-1-1 0 0 0,1 0-1 0 0,0 1 1 0 0,0-1 0 0 0,0 0 0 0 0,0 0 0 0 0,-1 1 0 0 0,1-1-1 0 0,0 0 1 0 0,0 0 0 0 0,0 0 0 0 0,0 0 0 0 0,0 0 0 0 0,0 0-1 0 0,-1-1 1 0 0,1 1 0 0 0,0 0 0 0 0,0 0 0 0 0,0 0 0 0 0,0-1-1 0 0,-1 1 1 0 0,1-1 0 0 0,0 1 0 0 0,8-5-26 0 0,0-1 1 0 0,0 0-1 0 0,-1 0 0 0 0,0-1 0 0 0,-1 0 1 0 0,1 0-1 0 0,-2-1 0 0 0,3-2 26 0 0,6-9-24 0 0,-2 0 1 0 0,0-1-1 0 0,0-2 24 0 0,8-17 13 0 0,-2-1 1 0 0,-2 0 0 0 0,-1-1-1 0 0,-1-7-13 0 0,-7 18-13 0 0,0-1 0 0 0,-3 0 0 0 0,0 0 0 0 0,-2 0 0 0 0,-1-1 0 0 0,-2-5 13 0 0,0 28 19 0 0,-1-1 1 0 0,0 0-1 0 0,-1 0 1 0 0,0 1-1 0 0,0-1 1 0 0,-1 1-1 0 0,0 0 1 0 0,0-1-1 0 0,-2 0-19 0 0,4 8 4 0 0,0 0 0 0 0,0 0-1 0 0,-1 0 1 0 0,1 1 0 0 0,0-1 0 0 0,-1 0-1 0 0,0 0 1 0 0,1 1 0 0 0,-1-1 0 0 0,0 1-1 0 0,0 0 1 0 0,0-1 0 0 0,0 1 0 0 0,0 0-1 0 0,0 0 1 0 0,0 0 0 0 0,-1 0-4 0 0,0 1-3 0 0,1-1 1 0 0,-1 1-1 0 0,0 0 0 0 0,0 0 1 0 0,1 0-1 0 0,-1 1 0 0 0,0-1 1 0 0,0 1-1 0 0,1-1 1 0 0,-1 1-1 0 0,0 0 0 0 0,1 0 1 0 0,-1 0-1 0 0,1 0 1 0 0,-1 0-1 0 0,1 1 0 0 0,0-1 1 0 0,-1 1 2 0 0,-5 4-4 0 0,1 0 1 0 0,0 0 0 0 0,0 1 0 0 0,0 0-1 0 0,0 0 1 0 0,1 1 0 0 0,-4 6 3 0 0,-7 12 56 0 0,-10 22-56 0 0,27-48 0 0 0,-43 81 189 0 0,-15 47-189 0 0,48-104 7 0 0,1 2 0 0 0,1-1 0 0 0,2 1 0 0 0,0 0 0 0 0,2 1-1 0 0,0-1 1 0 0,2 16-7 0 0,1-39-3 0 0,1-1-1 0 0,0 1 1 0 0,1-1-1 0 0,-1 0 1 0 0,0 1-1 0 0,1-1 0 0 0,-1 0 1 0 0,1 1-1 0 0,0-1 1 0 0,-1 0-1 0 0,1 0 1 0 0,0 1-1 0 0,1-1 0 0 0,-1 0 1 0 0,0 0-1 0 0,1 0 1 0 0,-1-1-1 0 0,1 1 1 0 0,-1 0-1 0 0,1 0 0 0 0,0-1 1 0 0,0 1-1 0 0,0-1 1 0 0,2 2 3 0 0,-2-3-14 0 0,0 1 0 0 0,0 0 0 0 0,0-1 0 0 0,0 1 0 0 0,0-1 0 0 0,0 0 0 0 0,0 0 0 0 0,0 0 0 0 0,1 0 0 0 0,-1 0 0 0 0,0 0 0 0 0,0 0 0 0 0,0-1 1 0 0,0 1-1 0 0,0-1 0 0 0,0 0 0 0 0,0 0 0 0 0,0 1 0 0 0,0-1 0 0 0,0 0 0 0 0,0-1 0 0 0,0 1 0 0 0,-1 0 0 0 0,1 0 0 0 0,0-1 0 0 0,0-1 14 0 0,10-8-48 0 0,-2-1 0 0 0,1 0-1 0 0,-2-1 1 0 0,1 0 0 0 0,2-6 48 0 0,37-73 20 0 0,-29 50-135 0 0,-1-1 0 0 0,-2-1 0 0 0,7-34 115 0 0,-17 49-41 0 0,-1-1 0 0 0,-1 1 1 0 0,-2-1-1 0 0,0 0 0 0 0,-3 0 1 0 0,-1-14 40 0 0,0 29-5 0 0,1 5 34 0 0,0-1 1 0 0,-1 1-1 0 0,-1 0 1 0 0,0 0-1 0 0,0 0 0 0 0,0 0 1 0 0,-2 0-1 0 0,1 0 1 0 0,-2-2-30 0 0,4 11 8 0 0,0-1 0 0 0,1 1 1 0 0,-1 0-1 0 0,0 0 0 0 0,1 0 1 0 0,-1 0-1 0 0,0 0 0 0 0,0 0 1 0 0,0 0-1 0 0,0 0 1 0 0,0 0-1 0 0,0 1 0 0 0,0-1 1 0 0,0 0-1 0 0,-1 1 0 0 0,1-1 1 0 0,0 1-1 0 0,0-1 0 0 0,0 1 1 0 0,-1-1-1 0 0,1 1 1 0 0,0 0-1 0 0,-1 0 0 0 0,1 0 1 0 0,0-1-1 0 0,0 1 0 0 0,-1 0 1 0 0,1 1-1 0 0,0-1 0 0 0,-1 0 1 0 0,1 0-1 0 0,0 1 1 0 0,-1-1-1 0 0,1 0 0 0 0,0 1 1 0 0,0-1-1 0 0,0 1 0 0 0,-1 0 1 0 0,1-1-1 0 0,0 1 0 0 0,0 0-8 0 0,-5 3 11 0 0,1 0-1 0 0,0 0 0 0 0,0 1 0 0 0,0-1 0 0 0,0 1 0 0 0,1 0 0 0 0,-2 3-10 0 0,-15 23 54 0 0,1 0-1 0 0,2 0 1 0 0,2 2 0 0 0,-4 11-54 0 0,-49 139 144 0 0,62-163-142 0 0,5-14-2 0 0,-12 34-40 0 0,-3 18 40 0 0,15-48 0 0 0,-1 1-1 0 0,2-1 1 0 0,-1 1-1 0 0,1 0 1 0 0,1 0-1 0 0,0 0 1 0 0,1 0-1 0 0,0 1 1 0 0,-1-11-8 0 0,0-1-1 0 0,0 1 0 0 0,1 0 0 0 0,-1 0 0 0 0,0-1 0 0 0,0 1 0 0 0,0 0 0 0 0,1-1 0 0 0,-1 1 1 0 0,0 0-1 0 0,1-1 0 0 0,-1 1 0 0 0,1-1 0 0 0,-1 1 0 0 0,1-1 0 0 0,-1 1 0 0 0,1-1 0 0 0,-1 1 1 0 0,1-1-1 0 0,-1 1 0 0 0,1-1 0 0 0,-1 1 0 0 0,1-1 0 0 0,0 0 0 0 0,-1 0 0 0 0,1 1 1 0 0,0-1-1 0 0,-1 0 0 0 0,1 0 9 0 0,1 1-15 0 0,0-1 0 0 0,0-1 0 0 0,0 1 0 0 0,0 0 0 0 0,0 0 0 0 0,-1-1 1 0 0,1 1-1 0 0,0-1 0 0 0,0 1 0 0 0,0-1 0 0 0,1 0 15 0 0,5-4-39 0 0,0 1-1 0 0,0-1 1 0 0,-1 0 0 0 0,5-5 39 0 0,-1-1-48 0 0,0 0 1 0 0,-1 0 0 0 0,-1-1 0 0 0,0-1 0 0 0,0 0 0 0 0,-2 0-1 0 0,1 0 1 0 0,-2-1 0 0 0,0 0 0 0 0,0 0 0 0 0,-1-3 47 0 0,4-13-307 0 0,-1 0 0 0 0,-1-1 0 0 0,-2 0 0 0 0,1-30 307 0 0,-4 40-79 0 0,-2 0-1 0 0,-1 0 1 0 0,-1 0 0 0 0,-4-21 79 0 0,4 32 24 0 0,0 0-1 0 0,-1 0 0 0 0,0 0 1 0 0,-1 1-1 0 0,0-1 0 0 0,0 1 0 0 0,-1 0 1 0 0,-1 0-1 0 0,1 0 0 0 0,-1 1 1 0 0,-2-1-24 0 0,7 8 6 0 0,1 0 1 0 0,-1 0-1 0 0,0 1 1 0 0,0-1 0 0 0,0 0-1 0 0,1 1 1 0 0,-1-1-1 0 0,0 1 1 0 0,0-1 0 0 0,0 1-1 0 0,0-1 1 0 0,0 1-1 0 0,0 0 1 0 0,0-1 0 0 0,0 1-1 0 0,0 0 1 0 0,0 0 0 0 0,0 0-1 0 0,-1 0 1 0 0,1 0-1 0 0,0 0 1 0 0,0 0 0 0 0,0 0-7 0 0,-2 1 11 0 0,1-1 1 0 0,-1 1 0 0 0,1 0-1 0 0,0 0 1 0 0,0 0 0 0 0,-1 1-1 0 0,1-1 1 0 0,0 0 0 0 0,0 1-1 0 0,-1 0-11 0 0,-5 6 42 0 0,0 0-1 0 0,1 0 0 0 0,-1 1 1 0 0,0 3-42 0 0,7-12 2 0 0,-18 28 98 0 0,0 2 0 0 0,3 0 0 0 0,0 0 1 0 0,-10 29-101 0 0,2 8 132 0 0,-14 59-132 0 0,28-87 45 0 0,1 1 0 0 0,-2 30-45 0 0,10-57-24 0 0,0 0-1 0 0,1 0 1 0 0,0 0-1 0 0,1 0 0 0 0,1 0 1 0 0,0 0-1 0 0,0 0 0 0 0,1 0 1 0 0,1 0-1 0 0,2 3 25 0 0,-6-14-9 0 0,1-1 1 0 0,0 1-1 0 0,0 0 0 0 0,0-1 0 0 0,0 1 1 0 0,0-1-1 0 0,0 1 0 0 0,1-1 0 0 0,-1 0 1 0 0,0 1-1 0 0,1-1 0 0 0,-1 0 0 0 0,1 0 1 0 0,-1 0-1 0 0,1 0 0 0 0,-1 0 0 0 0,1 0 1 0 0,0-1-1 0 0,0 1 0 0 0,-1 0 0 0 0,1-1 1 0 0,0 1-1 0 0,2-1 9 0 0,0 1-33 0 0,1-1 0 0 0,0 0 0 0 0,0-1 0 0 0,0 1 1 0 0,0-1-1 0 0,0 0 0 0 0,0 0 0 0 0,1-1 33 0 0,23-7-145 0 0,-1-2-1 0 0,9-6 146 0 0,-15 7 24 0 0,17-9-144 0 0,-1-3 1 0 0,0-1-1 0 0,0-4 120 0 0,38-22-4 0 0,8-6-34 0 0,-2-4 0 0 0,3-8 38 0 0,149-135-82 0 0,-234 202 82 0 0,13-9 38 0 0,-13 9-37 0 0,0 0 1 0 0,0 0-1 0 0,1 0 1 0 0,-1 0 0 0 0,0 0-1 0 0,0 0 1 0 0,0 0 0 0 0,0 0-1 0 0,0 0 1 0 0,0 0-1 0 0,0 0 1 0 0,1-1 0 0 0,-1 1-1 0 0,0 0 1 0 0,0 0-1 0 0,0 1 1 0 0,0-1 0 0 0,0 0-1 0 0,0 0 1 0 0,0 0 0 0 0,1 0-1 0 0,-1 0 1 0 0,0 0-1 0 0,0 0 1 0 0,0 0 0 0 0,0 0-1 0 0,0 0 1 0 0,0 0 0 0 0,0 0-1 0 0,0 0 1 0 0,0 0-1 0 0,1 0 1 0 0,-1 0 0 0 0,0 0-1 0 0,0 1 1 0 0,0-1 0 0 0,0 0-1 0 0,0 0 1 0 0,0 0-1 0 0,0 0 1 0 0,0 0 0 0 0,0 0-1 0 0,0 0 1 0 0,0 0 0 0 0,0 1-1 0 0,0-1 1 0 0,0 0-1 0 0,0 0 1 0 0,0 0 0 0 0,0 0-1 0 0,0 0 1 0 0,0 0-2 0 0,0 2 11 0 0,-1 0 0 0 0,1 0 0 0 0,-1-1 0 0 0,0 1 1 0 0,1 0-1 0 0,-1-1 0 0 0,0 1 0 0 0,0-1 0 0 0,0 1 0 0 0,0-1 1 0 0,-1 1-1 0 0,1-1-11 0 0,-47 54-282 0 0,-39 58 282 0 0,19-10 299 0 0,-34 72-299 0 0,93-158-16 0 0,1 0-1 0 0,0 0 1 0 0,1 1-1 0 0,1 0 0 0 0,1 1 18 0 0,5-18-9 0 0,-1 0 0 0 0,1 0 0 0 0,0 0 1 0 0,-1 0-1 0 0,1 0 0 0 0,0 1 0 0 0,0-1 1 0 0,0 0-1 0 0,0 0 0 0 0,0 0 0 0 0,0 0 1 0 0,0 0-1 0 0,0 1 0 0 0,0-1 1 0 0,0 0-1 0 0,1 0 0 0 0,-1 0 0 0 0,1 0 1 0 0,-1 0-1 0 0,0 0 0 0 0,1 0 0 0 0,0 0 1 0 0,-1 0-1 0 0,1 0 0 0 0,0 0 1 0 0,-1 0-1 0 0,1 0 0 0 0,0 0 0 0 0,0-1 1 0 0,0 1-1 0 0,0 0 0 0 0,0 0 8 0 0,1-1-5 0 0,0 0-1 0 0,-1 0 1 0 0,1 0-1 0 0,-1 0 0 0 0,1 0 1 0 0,-1-1-1 0 0,1 1 1 0 0,-1 0-1 0 0,1-1 1 0 0,-1 1-1 0 0,1-1 0 0 0,-1 0 1 0 0,1 1-1 0 0,-1-1 1 0 0,0 0-1 0 0,1 0 1 0 0,-1 0-1 0 0,0 0 1 0 0,0 0-1 0 0,0 0 0 0 0,0 0 1 0 0,0 0-1 0 0,0-1 1 0 0,0 1-1 0 0,0 0 1 0 0,0-1-1 0 0,0 1 6 0 0,113-140 41 0 0,-93 115-27 0 0,1 2 0 0 0,3 0-14 0 0,-4 3 119 0 0,-1 0 0 0 0,11-16-119 0 0,-12 12 4 0 0,-13 18-13 0 0,0 0 0 0 0,-1-1 0 0 0,0 1 0 0 0,0-2 0 0 0,0 1 0 0 0,-1 0 0 0 0,0-2 9 0 0,-16 38 100 0 0,0-2 0 0 0,-15 22-100 0 0,6-10 88 0 0,-13 32-88 0 0,22-38-96 0 0,1 0-1 0 0,2 0 1 0 0,1 1-1 0 0,1 1 1 0 0,2-1-1 0 0,2 1 1 0 0,1 0-1 0 0,1 0 1 0 0,3 7 96 0 0,-3-40-17 0 0,1 0-1 0 0,0 0 1 0 0,0 0 0 0 0,0-1-1 0 0,0 1 1 0 0,1 0-1 0 0,-1 0 1 0 0,0 0 0 0 0,0-1-1 0 0,0 1 1 0 0,1 0 0 0 0,-1 0-1 0 0,0-1 1 0 0,1 1 0 0 0,-1 0-1 0 0,0 0 1 0 0,1-1-1 0 0,-1 1 1 0 0,1-1 0 0 0,-1 1-1 0 0,1 0 1 0 0,-1-1 0 0 0,1 1-1 0 0,0-1 1 0 0,-1 1 0 0 0,1-1-1 0 0,0 1 1 0 0,-1-1-1 0 0,1 0 1 0 0,0 1 0 0 0,0-1-1 0 0,0 0 18 0 0,1 0-39 0 0,-1 0-1 0 0,1 0 0 0 0,0 0 0 0 0,0-1 0 0 0,0 1 0 0 0,-1-1 1 0 0,1 1-1 0 0,0-1 0 0 0,0 0 0 0 0,-1 0 0 0 0,1 1 0 0 0,-1-1 1 0 0,1 0-1 0 0,0-1 40 0 0,5-3-57 0 0,-1 0 1 0 0,1-1 0 0 0,-1 1 0 0 0,0-2-1 0 0,-1 1 1 0 0,5-6 56 0 0,12-28 3 0 0,13-32-3 0 0,11-20 16 0 0,-16 31 198 0 0,20-55-214 0 0,-25 55 7 0 0,-19 48 11 0 0,-2 0 0 0 0,1 0 0 0 0,-1-1 0 0 0,0-4-18 0 0,-4 18 0 0 0,0 0 0 0 0,0 0 0 0 0,0 0 0 0 0,0-1 0 0 0,0 1 0 0 0,0 0 0 0 0,0 0 0 0 0,0 0 0 0 0,0 0 0 0 0,0 0 0 0 0,0 0 0 0 0,0-1 0 0 0,0 1 0 0 0,0 0 0 0 0,0 0 0 0 0,0 0 0 0 0,0 0 0 0 0,0 0 0 0 0,0-1 0 0 0,0 1 0 0 0,0 0-1 0 0,0 0 1 0 0,0 0 0 0 0,0 0 0 0 0,0 0 0 0 0,0-1 0 0 0,0 1 0 0 0,0 0 0 0 0,0 0 0 0 0,-1 0 0 0 0,1 0 0 0 0,0 0 0 0 0,0 0 0 0 0,0 0 0 0 0,0-1 0 0 0,0 1 0 0 0,0 0 0 0 0,0 0 0 0 0,-1 0 0 0 0,1 0 0 0 0,0 0 0 0 0,0 0 0 0 0,0 0 0 0 0,0 0 0 0 0,0 0 0 0 0,0 0 0 0 0,-1 0 0 0 0,1 0 0 0 0,0 0 0 0 0,0 0 0 0 0,0 0 0 0 0,-9 5-7 0 0,-5 11 38 0 0,-38 64 124 0 0,3 2 0 0 0,3 2 0 0 0,-10 36-155 0 0,27-52 35 0 0,13-27 24 0 0,-17 28-59 0 0,22-54-54 0 0,11-15 51 0 0,0 0 0 0 0,-1 0-1 0 0,1 0 1 0 0,0-1-1 0 0,0 1 1 0 0,0 0 0 0 0,-1 0-1 0 0,1 0 1 0 0,0-1-1 0 0,0 1 1 0 0,0 0 0 0 0,0 0-1 0 0,0-1 1 0 0,-1 1 0 0 0,1 0-1 0 0,0 0 1 0 0,0 0-1 0 0,0-1 1 0 0,0 1 0 0 0,0 0-1 0 0,0-1 1 0 0,0 1-1 0 0,0 0 1 0 0,0 0 0 0 0,0-1-1 0 0,0 1 1 0 0,0 0-1 0 0,0 0 1 0 0,0-1 0 0 0,0 1-1 0 0,0 0 1 0 0,0 0 0 0 0,0-1-1 0 0,1 1 4 0 0,6-39-150 0 0,1 3 169 0 0,-1 0-1 0 0,-3 0 1 0 0,1-32-19 0 0,-2 30-19 0 0,-3 35 27 0 0,6-108 45 0 0,-6 92-14 0 0,-1 1-1 0 0,0-1 1 0 0,-2 1 0 0 0,0-1 0 0 0,-1 1-39 0 0,3 17 14 0 0,1-1 1 0 0,0 1-1 0 0,-1 0 0 0 0,1 0 0 0 0,-1-1 1 0 0,1 1-1 0 0,-1 0 0 0 0,0 0 1 0 0,1 0-1 0 0,-1 0 0 0 0,0 0 1 0 0,0 0-1 0 0,0 0 0 0 0,0 0 0 0 0,0 0 1 0 0,0 1-1 0 0,0-1 0 0 0,0 0 1 0 0,0 0-1 0 0,0 1 0 0 0,-1-1 1 0 0,1 1-1 0 0,0-1 0 0 0,0 1 1 0 0,0 0-1 0 0,-1-1 0 0 0,1 1 0 0 0,0 0 1 0 0,-1 0-1 0 0,1 0 0 0 0,0 0 1 0 0,-2 0-15 0 0,-4 1 46 0 0,-1 0 0 0 0,1 0 1 0 0,-1 1-1 0 0,1 0 0 0 0,-5 2-46 0 0,-24 5 188 0 0,35-9-167 0 0,-1 0-1 0 0,0 0 1 0 0,1 0-1 0 0,-1 0 1 0 0,0 0-1 0 0,1 0 1 0 0,-1-1-1 0 0,1 1 1 0 0,-1 0-1 0 0,0-1 1 0 0,1 0-1 0 0,-1 1 1 0 0,1-1-1 0 0,-1 0 1 0 0,1 0-1 0 0,0 0 1 0 0,-1 0-1 0 0,1 0 1 0 0,0 0-1 0 0,0 0 1 0 0,-1 0-1 0 0,1 0 1 0 0,0-1-1 0 0,0 1 1 0 0,0 0-1 0 0,0-1 1 0 0,1 1-1 0 0,-1-1 1 0 0,0 1-1 0 0,1-1 1 0 0,-1 1-1 0 0,1-1 1 0 0,-1 0-1 0 0,1 1 1 0 0,0-1-1 0 0,0 1 1 0 0,-1-1-1 0 0,1 0 1 0 0,0 1-1 0 0,1-1 1 0 0,-1 0-1 0 0,0 1 1 0 0,0-1-1 0 0,1 0 1 0 0,-1 1-1 0 0,1-2-20 0 0,1-4 1 0 0,0 0 0 0 0,0 1 0 0 0,0-1 1 0 0,-1 0-1 0 0,0-1 0 0 0,-1 1 0 0 0,0 0 0 0 0,0 0 0 0 0,0 0 0 0 0,-1 0 0 0 0,0 0 0 0 0,-1 0 0 0 0,1 0 0 0 0,-1 0 0 0 0,0 0 0 0 0,-1 1 0 0 0,0-1 0 0 0,0 1 1 0 0,0 0-1 0 0,-1-1-1 0 0,-7-9 172 0 0,2 0 0 0 0,-6-14-172 0 0,-18-29-46 0 0,29 53 70 0 0,0 1 0 0 0,0 0-1 0 0,0 0 1 0 0,-1 0 0 0 0,1 0 0 0 0,-1 0-1 0 0,-1 1 1 0 0,1 0 0 0 0,-1 0-1 0 0,1 1 1 0 0,-1 0 0 0 0,0-1-1 0 0,-2 1-23 0 0,-22-12-67 0 0,-23-17 67 0 0,29 17-53 0 0,-1 1-1 0 0,-23-9 54 0 0,37 17 5 0 0,0 0-1 0 0,0-1 1 0 0,1-1 0 0 0,0 1 0 0 0,-5-7-5 0 0,-7-4 72 0 0,16 14-59 0 0,-225-167-24 0 0,182 138 76 0 0,12 8 6 0 0,1 0 0 0 0,-16-17-71 0 0,-25-14 151 0 0,69 50-138 0 0,-1-1 0 0 0,0 2 0 0 0,0-1 1 0 0,-4 0-14 0 0,-16-11-5 0 0,-10 0 11 0 0,33 15 1 0 0,1 0 0 0 0,-1 0 0 0 0,1-1 0 0 0,0 1 1 0 0,0-1-1 0 0,0 0 0 0 0,-1-2-7 0 0,-11-10 43 0 0,1 0 1 0 0,0-2-1 0 0,-8-12-43 0 0,12 14 58 0 0,-1 0 0 0 0,-1 0 0 0 0,0 2 0 0 0,-1-1 0 0 0,-4-1-58 0 0,3 2 36 0 0,0-1 0 0 0,1-1 0 0 0,0 0 1 0 0,-3-6-37 0 0,-20-21-112 0 0,-41-43 126 0 0,-8-21-18 0 0,78 97 46 0 0,-1 0 0 0 0,0 0 0 0 0,0 1 1 0 0,-1 0-1 0 0,0 1 0 0 0,0 0 0 0 0,0 0 0 0 0,-1 1 1 0 0,-8-2-43 0 0,-92-34-44 0 0,99 36-29 0 0,-3 0 83 0 0,0 0 1 0 0,0 1-1 0 0,0 1 1 0 0,-1 1 0 0 0,0 0-11 0 0,9 1-27 0 0,0 1 0 0 0,0-1 0 0 0,0-1 0 0 0,0 1 0 0 0,-1-2 27 0 0,-27-8 103 0 0,27 10-76 0 0,-11-3 57 0 0,0 0 0 0 0,0-1 1 0 0,0-1-1 0 0,-7-5-84 0 0,11 6-21 0 0,-1 0 1 0 0,0 0 0 0 0,0 2-1 0 0,-14-2 21 0 0,-8-3-194 0 0,35 8 193 0 0,0-1 1 0 0,0 1-1 0 0,0-1 1 0 0,1 0-1 0 0,-1-1 1 0 0,0 1-1 0 0,1-1 1 0 0,-19-9 16 0 0,16 9-44 0 0,-1 0 1 0 0,1-1-1 0 0,0 0 1 0 0,0 0-1 0 0,0 0 1 0 0,-3-5 27 0 0,4 5-20 0 0,0 0 0 0 0,-1 0 1 0 0,1 0-1 0 0,-1 0 0 0 0,1 1 1 0 0,-1 0-1 0 0,-4-2 20 0 0,-5-1-129 0 0,0 0-1 0 0,0-2 1 0 0,1 0-1 0 0,0-1 1 0 0,1 0 0 0 0,-2-2 129 0 0,-7-4 78 0 0,0 2 1 0 0,-1 0 0 0 0,-8-2-79 0 0,29 14-4 0 0,0 1-1 0 0,-1 0 1 0 0,1-1 0 0 0,0 1 0 0 0,0 0 0 0 0,0 0 0 0 0,-1 1-1 0 0,1-1 1 0 0,0 0 0 0 0,0 1 0 0 0,0 0 0 0 0,0-1 0 0 0,0 1-1 0 0,0 0 1 0 0,0 0 0 0 0,0 0 0 0 0,0 0 0 0 0,-1 1 4 0 0,-32 23 3 0 0,-41 39 58 0 0,60-57-178 0 0,14-6 126 0 0,1-1 0 0 0,-1 1-1 0 0,1-1 1 0 0,0 1 0 0 0,-1-1 0 0 0,1 1-1 0 0,0 0 1 0 0,0 0 0 0 0,-1 0-1 0 0,1-1 1 0 0,0 1 0 0 0,0 0 0 0 0,0 0-1 0 0,0 1 1 0 0,0-1 0 0 0,0 1-9 0 0,-14 13-143 0 0,6-7 310 0 0,8-8-175 0 0,1 0 1 0 0,0 1-1 0 0,-1-1 1 0 0,1 0-1 0 0,0 0 1 0 0,-1 1-1 0 0,1-1 1 0 0,0 0-1 0 0,-1 0 1 0 0,1 1-1 0 0,0-1 1 0 0,-1 0-1 0 0,1 0 1 0 0,-1 0-1 0 0,1 0 1 0 0,0 0-1 0 0,-1 0 0 0 0,1 1 1 0 0,-1-1-1 0 0,1 0 1 0 0,-1 0-1 0 0,1 0 1 0 0,0 0-1 0 0,-1-1 1 0 0,1 1-1 0 0,-1 0 1 0 0,1 0-1 0 0,-1 0 1 0 0,1 0-1 0 0,0 0 1 0 0,-1 0-1 0 0,1-1 1 0 0,0 1-1 0 0,-1 0 1 0 0,1 0-1 0 0,-1-1 1 0 0,1 1-1 0 0,0 0 1 0 0,0 0-1 0 0,-1-1 1 0 0,1 1-1 0 0,0 0 1 0 0,-1-1-1 0 0,1 1 0 0 0,0-1 1 0 0,0 1-1 0 0,0 0 1 0 0,0-1-1 0 0,-1 1 8 0 0,-7-8-3 0 0,7 7-5 0 0,1 1 1 0 0,-1 0 0 0 0,1-1-1 0 0,-1 1 1 0 0,1-1 0 0 0,-1 1-1 0 0,1-1 1 0 0,-1 1-1 0 0,1-1 1 0 0,0 0 0 0 0,-1 1-1 0 0,1-1 1 0 0,0 1 0 0 0,0-1-1 0 0,0 0 1 0 0,-1 1 0 0 0,1-1-1 0 0,0 0 1 0 0,0 1-1 0 0,0-1 1 0 0,0 0 0 0 0,0 0 7 0 0,-4-10 92 0 0,-18 3 22 0 0,2 3-133 0 0,-28-11 46 0 0,41 15-37 0 0,1 1 1 0 0,-1-1 0 0 0,0 1-1 0 0,0 1 1 0 0,1-1 0 0 0,-1 1-1 0 0,0 0 1 0 0,1 1 0 0 0,-1-1-1 0 0,-3 2 10 0 0,9-2-3 0 0,0 0 1 0 0,0-1-1 0 0,0 1 0 0 0,0-1 0 0 0,0 1 0 0 0,-1-1 0 0 0,1 1 0 0 0,0-1 0 0 0,0 0 0 0 0,-1 0 0 0 0,1 0 0 0 0,0 0 0 0 0,-1 0 1 0 0,1 0-1 0 0,0 0 0 0 0,0 0 0 0 0,-1 0 0 0 0,1 0 0 0 0,0-1 0 0 0,0 1 0 0 0,-1-1 0 0 0,1 1 0 0 0,0-1 0 0 0,0 1 0 0 0,0-1 0 0 0,0 0 1 0 0,0 1-1 0 0,0-1 0 0 0,0 0 0 0 0,0 0 0 0 0,0 0 0 0 0,0 0 0 0 0,0 0 0 0 0,0 0 0 0 0,0 0 0 0 0,1 0 0 0 0,-1 0 0 0 0,1 0 0 0 0,-1 0 1 0 0,0-1-1 0 0,1 1 0 0 0,-1-1 3 0 0,1 2 3 0 0,-1-1 0 0 0,0 1 1 0 0,0 0-1 0 0,0 0 0 0 0,0-1 1 0 0,0 1-1 0 0,0 0 0 0 0,0 0 1 0 0,0 0-1 0 0,0 0 0 0 0,0 0 1 0 0,0 0-1 0 0,0 0 0 0 0,0 1 1 0 0,0-1-1 0 0,0 0 0 0 0,0 1 1 0 0,0-1-1 0 0,-1 1-3 0 0,-23 7-68 0 0,23-7 89 0 0,1-1-21 0 0,0 0 0 0 0,0 0 0 0 0,0 0 0 0 0,0-1 0 0 0,0 1 0 0 0,-1 0 0 0 0,1 0 0 0 0,0-1 0 0 0,0 1 0 0 0,0 0 0 0 0,0-1 0 0 0,1 1 0 0 0,-1-1 0 0 0,0 1 0 0 0,0-1 0 0 0,0 0 0 0 0,0 1 0 0 0,0-1 0 0 0,1 0 0 0 0,-1 1 0 0 0,0-1 0 0 0,1 0 0 0 0,-1 0 0 0 0,0 0 0 0 0,1 0 0 0 0,0 1-6 0 0,-1-1 1 0 0,1 0-1 0 0,0 1 1 0 0,-1-1-1 0 0,1 1 1 0 0,-1-1-1 0 0,1 1 0 0 0,-1 0 1 0 0,1-1-1 0 0,-1 1 1 0 0,1-1-1 0 0,-1 1 1 0 0,1 0-1 0 0,-1-1 1 0 0,1 1-1 0 0,-1 0 1 0 0,0 0-1 0 0,1-1 1 0 0,-1 1-1 0 0,0 0 0 0 0,1 0 1 0 0,-1 0-1 0 0,1 0 1 0 0,-1 0-1 0 0,0 0 1 0 0,1 0-1 0 0,-1 0 6 0 0,-20 2-26 0 0,15 1 12 0 0,-6 7 118 0 0,12-10-104 0 0,0 0 0 0 0,0 0 0 0 0,0 1 1 0 0,-1-1-1 0 0,1 0 0 0 0,0 0 0 0 0,0 1 0 0 0,0-1 0 0 0,-1 0 0 0 0,1 0 0 0 0,0 0 0 0 0,0 0 0 0 0,-1 1 0 0 0,1-1 0 0 0,0 0 0 0 0,0 0 0 0 0,-1 0 0 0 0,1 0 0 0 0,0 0 0 0 0,-1 0 0 0 0,1 0 0 0 0,0 0 0 0 0,0 0 0 0 0,-1 0 0 0 0,1 0 0 0 0,0 0 0 0 0,-1 0 0 0 0,1 0 0 0 0,0 0 0 0 0,-1 0 0 0 0,1 0 0 0 0,0 0 0 0 0,0 0 0 0 0,-1 0-1 0 0,1 0 0 0 0,0 0 0 0 0,-1 0 0 0 0,1 0 0 0 0,0 0 1 0 0,0 0-1 0 0,-1 0 0 0 0,1 0 0 0 0,0 0 0 0 0,-1 0 0 0 0,1 0 0 0 0,0 0 0 0 0,-1 0 0 0 0,1 0 0 0 0,0 0 0 0 0,0 0 0 0 0,-1 0 0 0 0,1 0 0 0 0,0 0 0 0 0,0 1 0 0 0,-1-1 0 0 0,1 0 0 0 0,0 0 0 0 0,0 0 0 0 0,-1 1 0 0 0,1-1 0 0 0,0 0 0 0 0,0 0 1 0 0,-6 5 45 0 0,6-6-46 0 0,-1 1 0 0 0,0 0-1 0 0,0 0 1 0 0,0 0 0 0 0,1 0 0 0 0,-1 0 0 0 0,0 1 0 0 0,0-1-1 0 0,0 0 1 0 0,1 0 0 0 0,-1 0 0 0 0,0 1 0 0 0,0-1-1 0 0,1 0 1 0 0,-1 1 0 0 0,0-1 0 0 0,1 0 0 0 0,-1 1 1 0 0,-9 8 45 0 0,4-4-60 0 0,8-10-106 0 0,-3-1 142 0 0,1 5-14 0 0,0 1 1 0 0,-1 0-1 0 0,1-1 0 0 0,-1 1 1 0 0,1-1-1 0 0,-1 1 1 0 0,1 0-1 0 0,-1-1 1 0 0,1 1-1 0 0,-1 0 1 0 0,1 0-1 0 0,-1-1 1 0 0,0 1-1 0 0,1 0 0 0 0,-1 0 1 0 0,1 0-1 0 0,-1 0 1 0 0,0 0-1 0 0,1 0 1 0 0,-1 0-1 0 0,1 0 1 0 0,-1 0-1 0 0,0 0-7 0 0,0 0 1 0 0,1 0 1 0 0,-1 0-1 0 0,0 0 0 0 0,1 0 1 0 0,-1 0-1 0 0,1 0 0 0 0,-1 0 1 0 0,1 0-1 0 0,-1 1 0 0 0,1-1 1 0 0,-1 0-1 0 0,1 0 0 0 0,-1 1 1 0 0,1-1-1 0 0,-1 0 0 0 0,1 0 1 0 0,-1 1-1 0 0,1-1 0 0 0,0 1 1 0 0,-1-1-1 0 0,1 0 0 0 0,0 1 1 0 0,-1-1-1 0 0,1 1 0 0 0,0-1 1 0 0,-1 1-1 0 0,1 0-1 0 0,-9 9 91 0 0,10-10-90 0 0,-1 0 1 0 0,0 0 0 0 0,0-1-1 0 0,0 1 1 0 0,0 0-1 0 0,0 0 1 0 0,0 0 0 0 0,0-1-1 0 0,0 1 1 0 0,0 0 0 0 0,0 0-1 0 0,0 0 1 0 0,0-1-1 0 0,0 1 1 0 0,0 0 0 0 0,0 0-1 0 0,0 0 1 0 0,0-1 0 0 0,0 1-1 0 0,0 0 1 0 0,0 0-1 0 0,0 0 1 0 0,0 0 0 0 0,0-1-1 0 0,0 1 1 0 0,0 0-1 0 0,0 0 1 0 0,-1 0 0 0 0,1 0-1 0 0,0-1 1 0 0,0 1 0 0 0,0 0-1 0 0,0 0 1 0 0,0 0-1 0 0,-1 0 1 0 0,1 0 0 0 0,0 0-1 0 0,0-1 1 0 0,0 1 0 0 0,0 0-1 0 0,-1 0 1 0 0,1 0-1 0 0,0 0 1 0 0,0 0 0 0 0,0 0-1 0 0,-1 0 1 0 0,1 0-1 0 0,0 0 1 0 0,0 0 0 0 0,0 0-1 0 0,-1 0 1 0 0,1 0 0 0 0,0 0-1 0 0,0 0 1 0 0,0 0-1 0 0,-1 0-1 0 0,-4 9-36 0 0,5-8 39 0 0,0-1 0 0 0,0 1 1 0 0,0 0-1 0 0,-1-1 1 0 0,1 1-1 0 0,0-1 1 0 0,0 1-1 0 0,0 0 1 0 0,-1-1-1 0 0,1 1 1 0 0,0-1-1 0 0,-1 1 1 0 0,1-1-1 0 0,-1 1 1 0 0,1-1-1 0 0,-1 1 1 0 0,1-1-1 0 0,-1 1 0 0 0,1-1 1 0 0,-1 1-1 0 0,1-1 1 0 0,-1 0-1 0 0,1 1 1 0 0,-1-1-1 0 0,0 0 1 0 0,0 1-4 0 0,1-1-3 0 0,0-1 0 0 0,0 1 0 0 0,0 0 0 0 0,0 0 0 0 0,0 0 0 0 0,0 0 0 0 0,0 0 0 0 0,-1-1 0 0 0,1 1 0 0 0,0 0 0 0 0,0 0 0 0 0,0 0 0 0 0,0 0 1 0 0,0 0-1 0 0,0-1 0 0 0,0 1 0 0 0,0 0 0 0 0,0 0 0 0 0,0 0 0 0 0,0 0 0 0 0,0-1 0 0 0,0 1 0 0 0,0 0 0 0 0,0 0 0 0 0,0 0 0 0 0,0 0 0 0 0,0 0 0 0 0,1-1 0 0 0,-1 1 0 0 0,0 0 0 0 0,0 0 1 0 0,0 0-1 0 0,0 0 0 0 0,0 0 0 0 0,0-1 0 0 0,0 1 0 0 0,0 0 0 0 0,1 0 0 0 0,-1 0 0 0 0,0 0 0 0 0,0 0 0 0 0,0 0 0 0 0,0 0 0 0 0,0 0 0 0 0,0 0 0 0 0,1 0 3 0 0,0-5 144 0 0,-1 5-146 0 0,1 0 0 0 0,-1 0 0 0 0,0 0 0 0 0,0 0 0 0 0,0-1 0 0 0,0 1 0 0 0,0 0 0 0 0,0 0 0 0 0,0 0 0 0 0,0 0 0 0 0,0-1 0 0 0,0 1 0 0 0,0 0 0 0 0,0 0 0 0 0,0 0 0 0 0,0 0-1 0 0,0-1 1 0 0,0 1 0 0 0,0 0 0 0 0,0 0 0 0 0,0 0 0 0 0,0 0 0 0 0,0-1 0 0 0,0 1 0 0 0,0 0 0 0 0,0 0 0 0 0,0 0 0 0 0,0 0 0 0 0,0 0 0 0 0,0-1 0 0 0,0 1 0 0 0,-1 0 0 0 0,1 0 0 0 0,0 0 0 0 0,0 0 0 0 0,0 0 0 0 0,0 0 0 0 0,0-1 0 0 0,0 1 0 0 0,-1 0 0 0 0,1 0 0 0 0,0 0 2 0 0,0 0 5 0 0,0 0 0 0 0,-1 0 0 0 0,1 0 0 0 0,0-1 0 0 0,0 1 0 0 0,-1 0 0 0 0,1 0 0 0 0,0 0 0 0 0,0 0 0 0 0,-1 0 0 0 0,1 0 0 0 0,0 0 0 0 0,0 0 0 0 0,-1 0 0 0 0,1 0 0 0 0,0 0 0 0 0,0 0 0 0 0,0 0 0 0 0,-1 0 0 0 0,1 0 1 0 0,0 0-1 0 0,0 0 0 0 0,-1 1 0 0 0,1-1 0 0 0,0 0 0 0 0,0 0 0 0 0,0 0 0 0 0,-1 0 0 0 0,1 0 0 0 0,0 1 0 0 0,0-1 0 0 0,0 0 0 0 0,-1 0 0 0 0,1 0 0 0 0,0 0 0 0 0,0 1 0 0 0,0-1 0 0 0,0 0 0 0 0,0 0 0 0 0,0 0 0 0 0,0 1 0 0 0,-1-1 0 0 0,1 0 0 0 0,0 0 0 0 0,0 1 0 0 0,0-1 0 0 0,0 0 0 0 0,0 0 0 0 0,0 1 0 0 0,0-1 0 0 0,0 0 0 0 0,0 0 0 0 0,0 1-5 0 0,0-1-2 0 0,-4 10-207 0 0,4-10 207 0 0,0 0 0 0 0,0 0-1 0 0,0 1 1 0 0,0-1 0 0 0,0 0 0 0 0,0 0-1 0 0,0 0 1 0 0,0 1 0 0 0,0-1-1 0 0,0 0 1 0 0,0 0 0 0 0,0 0 0 0 0,0 0-1 0 0,0 1 1 0 0,-1-1 0 0 0,1 0-1 0 0,0 0 1 0 0,0 0 0 0 0,0 0 0 0 0,0 0-1 0 0,0 1 1 0 0,0-1 0 0 0,-1 0 0 0 0,1 0-1 0 0,0 0 1 0 0,0 0 0 0 0,0 0-1 0 0,0 0 1 0 0,-1 0 0 0 0,1 0 0 0 0,0 0-1 0 0,0 0 1 0 0,0 1 0 0 0,0-1-1 0 0,-1 0 1 0 0,1 0 0 0 0,0 0 0 0 0,0 0-1 0 0,0 0 1 0 0,0 0 0 0 0,-1 0 0 0 0,1 0-1 0 0,0 0 1 0 0,0-1 0 0 0,0 1-1 0 0,-1 0 1 0 0,1 0 0 0 0,0 0 0 0 0,0 0-1 0 0,0 0 1 0 0,0 0 0 0 0,-1 0 0 0 0,1 0-1 0 0,0 0 1 0 0,0-1 0 0 0,0 1-1 0 0,0 0 1 0 0,0 0 0 0 0,0 0 0 0 0,-1 0-1 0 0,1 0 1 0 0,0-1 2 0 0,0 1-1 0 0,0-1 1 0 0,0 1-1 0 0,0 0 1 0 0,0-1-1 0 0,0 1 0 0 0,-1-1 1 0 0,1 1-1 0 0,0-1 1 0 0,0 1-1 0 0,1-1 0 0 0,-1 1 1 0 0,0-1-1 0 0,0 1 1 0 0,0-1-1 0 0,0 1 0 0 0,0-1 1 0 0,0 1-1 0 0,1 0 1 0 0,-1-1-1 0 0,0 1 0 0 0,0-1 1 0 0,1 1-1 0 0,-1 0 0 0 0,0-1 1 0 0,1 1-1 0 0,-1 0 1 0 0,0-1 0 0 0,1 1 0 0 0,-1 0 0 0 0,0 0-1 0 0,0 0 1 0 0,0 0 0 0 0,0-1 0 0 0,1 1 0 0 0,-1 0 0 0 0,0 0 0 0 0,0 0 0 0 0,0 0 0 0 0,0 0 0 0 0,0 0 0 0 0,0-1 0 0 0,0 1-1 0 0,1 0 1 0 0,-1 0 0 0 0,0 0 0 0 0,0 0 0 0 0,0 0 0 0 0,0-1 0 0 0,0 1 0 0 0,0 0 0 0 0,0 0 0 0 0,0 0 0 0 0,0-1 0 0 0,0 1 0 0 0,0 0-1 0 0,0 0 1 0 0,0 0 0 0 0,0 0 0 0 0,0-1 0 0 0,0 1 0 0 0,0 0 0 0 0,0 0 0 0 0,0 0 0 0 0,0 0 0 0 0,0-1 0 0 0,0 1 0 0 0,-1 0-1 0 0,1 0 1 0 0,0 0 0 0 0,0 0 0 0 0,0-1 0 0 0,0 1 0 0 0,0 0 0 0 0,0 0 0 0 0,0 0 0 0 0,-1 0 0 0 0,1 0 0 0 0,0 0 0 0 0,0 0 0 0 0,0-1-1 0 0,0 1 1 0 0,-1 0 0 0 0,1 0 0 0 0,0 0 0 0 0,0 0 0 0 0,0 0 0 0 0,0 0 0 0 0,-1 0 0 0 0,1 0 0 0 0,0 0 0 0 0,-8-3 32 0 0,8 3-25 0 0,0 0 1 0 0,0 0-1 0 0,-1-1 0 0 0,1 1 0 0 0,0 0 1 0 0,0 0-1 0 0,-1 0 0 0 0,1 0 1 0 0,0 0-1 0 0,-1 0 0 0 0,1-1 0 0 0,0 1 1 0 0,0 0-1 0 0,-1 0 0 0 0,1 0 0 0 0,0 0 1 0 0,-1 0-1 0 0,1 0 0 0 0,0 0 0 0 0,0 0 1 0 0,-1 0-1 0 0,1 0 0 0 0,0 0 1 0 0,-1 0-1 0 0,1 1 0 0 0,0-1 0 0 0,0 0 1 0 0,-1 0-1 0 0,1 0 0 0 0,0 0 0 0 0,0 0 1 0 0,-1 0-1 0 0,1 1 0 0 0,0-1 1 0 0,0 0-1 0 0,-1 0 0 0 0,1 0 0 0 0,0 1 1 0 0,0-1-1 0 0,0 0 0 0 0,-1 0 0 0 0,1 1 1 0 0,0-1-1 0 0,0 0 0 0 0,0 1 0 0 0,0-1 1 0 0,0 0-1 0 0,0 0 0 0 0,0 1 1 0 0,0-1-1 0 0,0 0-7 0 0,-7 10 54 0 0,7-10-57 0 0,0 1 0 0 0,0-1 0 0 0,0 0 0 0 0,0 0 0 0 0,0 0 0 0 0,0 0 1 0 0,0 1-1 0 0,0-1 0 0 0,-1 0 0 0 0,1 0 0 0 0,0 0 0 0 0,0 0 0 0 0,0 0 0 0 0,0 0 0 0 0,0 0 0 0 0,-1 1 0 0 0,1-1 0 0 0,0 0 0 0 0,0 0 0 0 0,0 0 0 0 0,0 0 0 0 0,-1 0 0 0 0,1 0 0 0 0,0 0 0 0 0,0 0 1 0 0,0 0-1 0 0,0 0 0 0 0,-1 0 0 0 0,1 0 0 0 0,0 0 0 0 0,0 0 0 0 0,0 0 0 0 0,0 0 0 0 0,-1 0 0 0 0,1 0 0 0 0,0 0 0 0 0,0 0 0 0 0,0 0 0 0 0,0 0 0 0 0,-1-1 0 0 0,1 1 0 0 0,0 0 0 0 0,0 0 0 0 0,0 0 4 0 0,0 0-1 0 0,-1 0 0 0 0,1 0 0 0 0,0 0 0 0 0,0 0 0 0 0,0-1 1 0 0,0 1-1 0 0,-1 0 0 0 0,1 0 0 0 0,0 0 0 0 0,0 0 0 0 0,0 0 1 0 0,-1 0-1 0 0,1 0 0 0 0,0 0 0 0 0,0 0 0 0 0,0 0 0 0 0,-1 0 1 0 0,1 0-1 0 0,0 0 0 0 0,0 0 0 0 0,0 1 0 0 0,-1-1 0 0 0,1 0 1 0 0,0 0-1 0 0,0 0 0 0 0,0 0 0 0 0,0 0 0 0 0,-1 0 1 0 0,1 0-1 0 0,0 0 0 0 0,0 1 0 0 0,0-1 0 0 0,0 0 0 0 0,0 0 1 0 0,0 0-1 0 0,-1 0 0 0 0,1 1 0 0 0,0-1 0 0 0,0 0 0 0 0,0 0 1 0 0,0 0-1 0 0,0 0 0 0 0,0 1 0 0 0,0-1 0 0 0,0 0 0 0 0,0 0 1 0 0,0 0-1 0 0,0 1 0 0 0,0-1 0 0 0,0 0 0 0 0,0 0 0 0 0,0 0 1 0 0,0 1-1 0 0,0-1 0 0 0,0 0 0 0 0,0 0 0 0 0,14-18-193 0 0,-13 17 210 0 0,0 1 1 0 0,0-1-1 0 0,0 1 1 0 0,0-1-1 0 0,0 1 0 0 0,0-1 1 0 0,0 0-1 0 0,0 1 1 0 0,0-1-1 0 0,0 0 1 0 0,0 0-1 0 0,0 0 1 0 0,0 0-1 0 0,-1 0 1 0 0,1 0-1 0 0,0 0 0 0 0,-1 0 1 0 0,1 0-1 0 0,-1 0 1 0 0,1 0-1 0 0,-1 0 1 0 0,1 0-1 0 0,-1-1 1 0 0,0 1-18 0 0,0 1-3 0 0,0 0 1 0 0,0 0-1 0 0,0-1 1 0 0,1 1-1 0 0,-1 0 0 0 0,0 0 1 0 0,0 0-1 0 0,0 0 1 0 0,0 0-1 0 0,0 0 1 0 0,0-1-1 0 0,0 1 1 0 0,0 0-1 0 0,0 0 1 0 0,0 0-1 0 0,1 0 1 0 0,-1 0-1 0 0,0 0 1 0 0,0 0-1 0 0,0 0 1 0 0,0 0-1 0 0,0 0 1 0 0,0 0-1 0 0,1-1 1 0 0,-1 1-1 0 0,0 0 1 0 0,0 0-1 0 0,0 0 1 0 0,0 0-1 0 0,0 0 1 0 0,1 0-1 0 0,-1 0 1 0 0,0 0-1 0 0,0 0 1 0 0,0 0-1 0 0,0 0 1 0 0,0 0-1 0 0,1 1 1 0 0,-1-1-1 0 0,0 0 1 0 0,0 0-1 0 0,0 0 1 0 0,0 0-1 0 0,0 0 1 0 0,0 0-1 0 0,1 0 1 0 0,-1 0 2 0 0,0 0-3 0 0,0 0 0 0 0,0 1 1 0 0,0-1-1 0 0,1 0 0 0 0,-1 0 0 0 0,0 0 0 0 0,0 0 1 0 0,0 0-1 0 0,1 0 0 0 0,-1 0 0 0 0,0 0 1 0 0,0 0-1 0 0,0 0 0 0 0,1 0 0 0 0,-1 0 1 0 0,0 0-1 0 0,0 0 0 0 0,0 0 0 0 0,1 0 0 0 0,-1 0 1 0 0,0 0-1 0 0,0 0 0 0 0,0 0 0 0 0,1 0 1 0 0,-1 0-1 0 0,0-1 0 0 0,0 1 0 0 0,0 0 1 0 0,1 0-1 0 0,-1 0 0 0 0,0 0 0 0 0,0 0 1 0 0,0-1-1 0 0,0 1 0 0 0,0 0 0 0 0,1 0 0 0 0,-1 0 1 0 0,0 0-1 0 0,0-1 0 0 0,0 1 0 0 0,0 0 1 0 0,0 0-1 0 0,0 0 0 0 0,0-1 0 0 0,0 1 1 0 0,0 0-1 0 0,0 0 0 0 0,0 0 0 0 0,0-1 1 0 0,0 1-1 0 0,0 0 3 0 0,0-1 1 0 0,0-1-1 0 0,1 1 1 0 0,-1 0 0 0 0,0 0 0 0 0,0 0 0 0 0,1-1-1 0 0,-1 1 1 0 0,1 0 0 0 0,-1 0 0 0 0,1 0 0 0 0,-1 0 0 0 0,1 0-1 0 0,0 0 1 0 0,0-1-1 0 0,-1 2 1 0 0,1 0 0 0 0,-1-1 0 0 0,0 1 0 0 0,0 0 0 0 0,1-1 0 0 0,-1 1 0 0 0,0 0 0 0 0,1 0 0 0 0,-1-1 0 0 0,0 1 0 0 0,1 0 0 0 0,-1 0 0 0 0,0 0 0 0 0,1 0 0 0 0,-1-1 0 0 0,0 1 0 0 0,1 0 0 0 0,-1 0 0 0 0,0 0 0 0 0,1 0 0 0 0,-1 0 0 0 0,1 0 0 0 0,-1 0 0 0 0,0 0 0 0 0,1 0 0 0 0,-1 0 0 0 0,1 0 0 0 0,-1 0 0 0 0,0 0 0 0 0,1 1 0 0 0,-1-1 0 0 0,0 0 0 0 0,1 0 0 0 0,-1 0 0 0 0,0 0 0 0 0,1 1 0 0 0,-1-1 0 0 0,0 0 0 0 0,1 0 0 0 0,-1 1-2 0 0,0-1 3 0 0,1 1-1 0 0,-1-1 0 0 0,0 0 0 0 0,0 1 1 0 0,1-1-1 0 0,-1 0 0 0 0,0 1 0 0 0,1-1 0 0 0,-1 0 1 0 0,1 0-1 0 0,-1 1 0 0 0,0-1 0 0 0,1 0 1 0 0,-1 0-1 0 0,1 0 0 0 0,-1 1 0 0 0,1-1 0 0 0,-1 0 1 0 0,0 0-1 0 0,1 0 0 0 0,-1 0 0 0 0,1 0 1 0 0,-1 0-1 0 0,1 0 0 0 0,-1 0 0 0 0,1 0 0 0 0,-1 0 0 0 0,2 6 99 0 0,-2-6-103 0 0,0 0 0 0 0,0 0 0 0 0,0 1 1 0 0,0-1-1 0 0,0 0 0 0 0,0 0 0 0 0,0 0 0 0 0,0 0 1 0 0,0 0-1 0 0,0 0 0 0 0,0 0 0 0 0,0 1 0 0 0,0-1 0 0 0,0 0 1 0 0,0 0-1 0 0,0 0 0 0 0,0 0 0 0 0,0 0 0 0 0,0 0 1 0 0,0 0-1 0 0,0 0 0 0 0,0 1 0 0 0,1-1 0 0 0,-1 0 1 0 0,0 0-1 0 0,0 0 0 0 0,0 0 0 0 0,0 0 0 0 0,0 0 0 0 0,0 0 1 0 0,0 0-1 0 0,0 0 0 0 0,0 0 0 0 0,1 0 0 0 0,-1 0 1 0 0,0 0-1 0 0,0 0 0 0 0,0 1 0 0 0,0-1 0 0 0,0 0 1 0 0,0 0-1 0 0,0 0 0 0 0,1 0 0 0 0,-1 0 0 0 0,0 0 0 0 0,0 0 1 0 0,0 0-1 0 0,0 0 0 0 0,0-1 0 0 0,0 1 0 0 0,0 0 1 0 0,1 0-1 0 0,-1 0 0 0 0,0 0 0 0 0,0 0 3 0 0,9-5-43 0 0,4-2 62 0 0,-13 8-17 0 0,1-1 0 0 0,-1 0 0 0 0,0 0 0 0 0,1 0 0 0 0,-1 0 0 0 0,0 0 0 0 0,0 0-1 0 0,1 0 1 0 0,-1 0 0 0 0,0-1 0 0 0,1 1 0 0 0,-1 0 0 0 0,0 0 0 0 0,0 0 0 0 0,1 0 0 0 0,-1 0 0 0 0,0 0 0 0 0,0 0-1 0 0,1-1 1 0 0,-1 1 0 0 0,0 0 0 0 0,0 0 0 0 0,1 0 0 0 0,-1-1 0 0 0,0 1 0 0 0,0 0 0 0 0,0 0 0 0 0,1-1 0 0 0,-1 1 0 0 0,0 0-1 0 0,0 0 1 0 0,0-1 0 0 0,0 1 0 0 0,0 0-2 0 0,-5 10 81 0 0,5-10-81 0 0,0 1 0 0 0,-1-1 0 0 0,1 1 1 0 0,0-1-1 0 0,-1 1 0 0 0,1-1 0 0 0,-1 1 1 0 0,1-1-1 0 0,-1 1 0 0 0,1-1 0 0 0,-1 1 1 0 0,1-1-1 0 0,-1 0 0 0 0,1 1 1 0 0,-1-1-1 0 0,1 0 0 0 0,-1 1 0 0 0,1-1 1 0 0,-1 0-1 0 0,0 0 7 0 0,0 1 1 0 0,0-1-1 0 0,0 1 1 0 0,0 0-1 0 0,0-1 1 0 0,0 1-1 0 0,0 0 1 0 0,0-1-1 0 0,0 1 1 0 0,1 0-1 0 0,-1 0 1 0 0,0 0-1 0 0,0 0 1 0 0,1 0-1 0 0,-1 0 1 0 0,0 1-8 0 0,-1 1-38 0 0,0 1 0 0 0,-1 0 0 0 0,1-1-1 0 0,-1 0 1 0 0,0 0 0 0 0,-3 3 38 0 0,-8 6 124 0 0,14-12-123 0 0,0 0 0 0 0,0 0 0 0 0,1 0 1 0 0,-1 0-1 0 0,0-1 0 0 0,0 1 1 0 0,0 0-1 0 0,0 0 0 0 0,0 0 1 0 0,0 0-1 0 0,1 0 0 0 0,-1 0 1 0 0,0 0-1 0 0,0 0 0 0 0,0 0 1 0 0,0 0-1 0 0,0 0 0 0 0,0 0 1 0 0,0 0-1 0 0,1 0 0 0 0,-1 0 1 0 0,0 0-1 0 0,0 1 0 0 0,0-1 1 0 0,0 0-1 0 0,0 0 0 0 0,0 0 0 0 0,0 0 1 0 0,0 0-1 0 0,1 0 0 0 0,-1 0 1 0 0,0 0-1 0 0,0 0 0 0 0,0 0 1 0 0,0 0-1 0 0,0 0 0 0 0,0 1 1 0 0,0-1-1 0 0,0 0 0 0 0,0 0 1 0 0,0 0-1 0 0,0 0 0 0 0,0 0 1 0 0,0 0-1 0 0,0 0 0 0 0,0 1 1 0 0,1-1-1 0 0,-1 0 0 0 0,0 0 1 0 0,0 0-1 0 0,0 0 0 0 0,0 0 0 0 0,0 0 1 0 0,-1 1-1 0 0,1-1 0 0 0,0 0 1 0 0,0 0-1 0 0,0 0 0 0 0,0 0 1 0 0,0 0-1 0 0,0 0 0 0 0,0 0 1 0 0,0 0-1 0 0,0 1 0 0 0,0-1 1 0 0,0 0-1 0 0,0 0 0 0 0,0 0-1 0 0,0 2-35 0 0,2-7-42 0 0,-2 8 100 0 0,0-1-1 0 0,0 1 1 0 0,0 0 0 0 0,0 0 0 0 0,0 0-1 0 0,1-1 1 0 0,-1 1 0 0 0,1 0 0 0 0,0 0-1 0 0,0-1 1 0 0,0 1 0 0 0,0 0 0 0 0,0-1-1 0 0,0 1 1 0 0,1-1 0 0 0,-1 0 0 0 0,2 2-23 0 0,1 3-59 0 0,-4-7 66 0 0,0 0 1 0 0,0 1 0 0 0,1-1-1 0 0,-1 1 1 0 0,0-1-1 0 0,0 1 1 0 0,0-1 0 0 0,0 0-1 0 0,1 1 1 0 0,-1-1 0 0 0,0 1-1 0 0,0-1 1 0 0,1 0 0 0 0,-1 1-1 0 0,0-1 1 0 0,1 0 0 0 0,-1 0-1 0 0,0 1 1 0 0,1-1 0 0 0,-1 0-1 0 0,1 0 1 0 0,-1 1 0 0 0,0-1-1 0 0,1 0 1 0 0,-1 0 0 0 0,1 0-1 0 0,-1 0 1 0 0,1 0 0 0 0,-1 1-1 0 0,0-1 1 0 0,1 0 0 0 0,-1 0-1 0 0,1 0 1 0 0,-1 0-8 0 0,1 0-3 0 0,-1 0-1 0 0,1 0 1 0 0,0 0-1 0 0,-1 1 1 0 0,1-1 0 0 0,-1 0-1 0 0,1 0 1 0 0,-1 1-1 0 0,1-1 1 0 0,-1 0 0 0 0,1 1-1 0 0,-1-1 1 0 0,0 1 0 0 0,1-1-1 0 0,-1 0 1 0 0,0 1-1 0 0,1-1 1 0 0,-1 1 0 0 0,0-1-1 0 0,1 1 1 0 0,-1-1-1 0 0,0 1 1 0 0,0 0 0 0 0,1-1-1 0 0,-1 1 1 0 0,0-1-1 0 0,0 1 1 0 0,0-1 0 0 0,0 1-1 0 0,0 0 4 0 0,5 19 254 0 0,4 29-337 0 0,8-26 285 0 0,-10 6-154 0 0,-5-23-61 0 0,0 0 1 0 0,0 0 0 0 0,-1 0 0 0 0,0 0 0 0 0,0 0-1 0 0,-1 2 13 0 0,21-3-50 0 0,-17 0 97 0 0,-4-5-36 0 0,1 1-1 0 0,-1-1 1 0 0,0 0 0 0 0,0 0-1 0 0,0 0 1 0 0,1 0-1 0 0,-1 1 1 0 0,0-1-1 0 0,0 0 1 0 0,1 0 0 0 0,-1 0-1 0 0,0 0 1 0 0,0 0-1 0 0,1 0 1 0 0,-1 1-1 0 0,0-1 1 0 0,0 0-1 0 0,1 0 1 0 0,-1 0 0 0 0,0 0-1 0 0,1 0 1 0 0,-1 0-1 0 0,0 0 1 0 0,0 0-1 0 0,1 0 1 0 0,-1 0 0 0 0,0 0-1 0 0,0-1 1 0 0,1 1-1 0 0,-1 0 1 0 0,0 0-1 0 0,0 0 1 0 0,1 0 0 0 0,-1 0-1 0 0,0 0 1 0 0,0-1-1 0 0,1 1 1 0 0,-1 0-1 0 0,0 0-10 0 0,2-1-7 0 0,-2 1-2 0 0,1 0 1 0 0,-1 1 0 0 0,1-1-1 0 0,-1 0 1 0 0,1 0 0 0 0,0 0-1 0 0,-1 0 1 0 0,1 0-1 0 0,-1 1 1 0 0,1-1 0 0 0,-1 0-1 0 0,1 1 1 0 0,-1-1 0 0 0,0 0-1 0 0,1 1 1 0 0,-1-1-1 0 0,1 0 1 0 0,-1 1 0 0 0,0-1-1 0 0,1 1 1 0 0,-1-1 0 0 0,0 1-1 0 0,1-1 1 0 0,-1 1-1 0 0,0-1 1 0 0,0 1 0 0 0,1 0 8 0 0,4 16 238 0 0,-3-20-226 0 0,2 8-32 0 0,1 5-23 0 0,-5-10 47 0 0,1 0 0 0 0,-1-1 0 0 0,0 1 0 0 0,1 0 0 0 0,-1 0 0 0 0,1 0 0 0 0,-1-1 0 0 0,0 1 0 0 0,1 0 0 0 0,-1 0 0 0 0,1 0 0 0 0,-1 0 0 0 0,1 0 0 0 0,-1 0 0 0 0,1 0 0 0 0,-1 0 0 0 0,1 0 0 0 0,-1 0 0 0 0,1 0 0 0 0,-1 0 0 0 0,0 0 0 0 0,1 0 0 0 0,-1 0 0 0 0,1 0 0 0 0,-1 1 0 0 0,1-1 0 0 0,-1 0 0 0 0,0 0 0 0 0,1 0 0 0 0,-1 1 0 0 0,1-1 0 0 0,-1 0 0 0 0,0 1 0 0 0,1-1 0 0 0,-1 0 0 0 0,0 1 0 0 0,1-1 0 0 0,-1 0-1 0 0,0 1 1 0 0,0-1 0 0 0,1 1 0 0 0,-1-1 0 0 0,0 0 0 0 0,0 1 0 0 0,0-1 0 0 0,0 1 0 0 0,0-1 0 0 0,1 1-4 0 0,5 11 77 0 0,1 0-70 0 0,-7-11-10 0 0,0-1 0 0 0,0 1 0 0 0,0 0 0 0 0,1-1 0 0 0,-1 1 0 0 0,0-1 0 0 0,1 1 0 0 0,-1 0 0 0 0,0-1 0 0 0,1 1 0 0 0,-1-1 1 0 0,1 1-1 0 0,-1-1 0 0 0,1 0 0 0 0,-1 1 0 0 0,1-1 0 0 0,-1 1 0 0 0,1-1 0 0 0,-1 0 0 0 0,1 1 0 0 0,-1-1 0 0 0,1 0 0 0 0,0 0 0 0 0,-1 1 0 0 0,1-1 3 0 0,10 17 71 0 0,-9-15-44 0 0,1 0 0 0 0,-1 1 0 0 0,0 0-1 0 0,0-1 1 0 0,0 1 0 0 0,0 0 0 0 0,0 0 0 0 0,1 2-27 0 0,6 11-192 0 0,-2-7 129 0 0,-6-8 73 0 0,1 0 0 0 0,-1 1 0 0 0,0-1 0 0 0,-1 1 0 0 0,1-1 0 0 0,0 1 0 0 0,0 0 0 0 0,0-1 0 0 0,-1 1 0 0 0,1 0 0 0 0,-1 1-10 0 0,1-2 2 0 0,-1 0 1 0 0,1 0 0 0 0,0 1 0 0 0,-1-1 0 0 0,1 0 0 0 0,0 0 0 0 0,0 0 0 0 0,0 0 0 0 0,-1 0 0 0 0,1 0 0 0 0,0 0 0 0 0,1 0-3 0 0,9 14 115 0 0,-8-9-207 0 0,-2-3 92 0 0,-1-1 0 0 0,1 0 0 0 0,0 1 0 0 0,0-1 1 0 0,0 0-1 0 0,0 0 0 0 0,1 0 0 0 0,-1 0 0 0 0,0 0 1 0 0,1 0-1 0 0,-1 0 0 0 0,1 0 0 0 0,0-1 0 0 0,0 1 0 0 0,0 0 1 0 0,0-1-1 0 0,0 1 0 0 0,0-1 4 0 0,-1 0 0 0 0,1 1 0 0 0,-1 0 1 0 0,1-1-1 0 0,-1 1 0 0 0,0 0 0 0 0,1-1 0 0 0,-1 1 1 0 0,0 0-1 0 0,0 0 0 0 0,-1 0 0 0 0,1 0 0 0 0,0 0 1 0 0,-1 0-1 0 0,1 0 0 0 0,-1 0 0 0 0,1 1 0 0 0,-1-1 1 0 0,0 0-5 0 0,0 1 18 0 0,1 0 1 0 0,0 0-1 0 0,-1 0 1 0 0,1 0-1 0 0,0-1 1 0 0,0 1-1 0 0,1 0 1 0 0,-1 0-19 0 0,8 14-102 0 0,-8-17 103 0 0,-1 1 1 0 0,1 0 0 0 0,-1 0-1 0 0,0-1 1 0 0,0 1-1 0 0,1 0 1 0 0,-1 0-1 0 0,0-1 1 0 0,0 1-1 0 0,0 0 1 0 0,0 0 0 0 0,0 0-1 0 0,0 0 1 0 0,0-1-1 0 0,0 1 1 0 0,0 0-1 0 0,0 0 1 0 0,0 0-1 0 0,-1-1 1 0 0,1 1 0 0 0,0 0-2 0 0,17 22-76 0 0,-6 2 5 0 0,-10-23 72 0 0,0 1 0 0 0,1-1 0 0 0,-1 0 0 0 0,0 1 0 0 0,0 0 0 0 0,0-1 0 0 0,-1 1 0 0 0,1 0 0 0 0,-1 2-1 0 0,6 12-108 0 0,-5-16 113 0 0,-1 1 0 0 0,1-1 0 0 0,0 1 0 0 0,-1-1 0 0 0,1 1 0 0 0,-1-1 0 0 0,1 1 1 0 0,-1-1-1 0 0,0 1 0 0 0,0 0 0 0 0,1-1 0 0 0,-1 1 0 0 0,0-1 0 0 0,-1 2-5 0 0,1-2 8 0 0,0 1 0 0 0,0-1 1 0 0,0 1-1 0 0,0-1 0 0 0,0 0 0 0 0,0 1 1 0 0,0-1-1 0 0,0 0 0 0 0,0 1 0 0 0,1-1 1 0 0,-1 1-1 0 0,1-1 0 0 0,-1 1-8 0 0,4 15 210 0 0,-4-16-203 0 0,1 0-1 0 0,-1 0 0 0 0,0 0 1 0 0,1 0-1 0 0,0 0 0 0 0,-1 0 1 0 0,1 0-1 0 0,-1-1 0 0 0,1 1 1 0 0,0 0-1 0 0,0 0 0 0 0,-1 0 1 0 0,1-1-1 0 0,0 1 0 0 0,0-1 1 0 0,0 1-1 0 0,0 0 0 0 0,0-1 1 0 0,0 1-1 0 0,0-1 0 0 0,0 0-6 0 0,0 1-21 0 0,1 0-1 0 0,-1 0 0 0 0,1 0 1 0 0,-1 0-1 0 0,0 0 0 0 0,1 0 1 0 0,-1 0-1 0 0,0 0 0 0 0,0 0 1 0 0,0 0-1 0 0,0 1 1 0 0,1 0 21 0 0,2 11 6 0 0,-3-10 2 0 0,0 0-1 0 0,0 1 1 0 0,0-1 0 0 0,1 1 0 0 0,-1-1 0 0 0,1 0-1 0 0,0 0 1 0 0,0 0 0 0 0,0 0 0 0 0,0 0 0 0 0,1 0-8 0 0,7 2-54 0 0,0 3 138 0 0,-3-3-56 0 0,0 2-44 0 0,-7-6 15 0 0,1 0 0 0 0,-1 1 0 0 0,1-1 0 0 0,-1 0 0 0 0,1 0 0 0 0,0 0 0 0 0,0 0 0 0 0,-1 0 0 0 0,1 0 0 0 0,0-1 0 0 0,0 1 0 0 0,0 0 0 0 0,0 0 0 0 0,0 0 0 0 0,0-1-1 0 0,1 1 2 0 0,-2 0 1 0 0,1-1-4 0 0,-1 1 0 0 0,0 0-1 0 0,1 0 1 0 0,-1 0-1 0 0,0 0 1 0 0,0 0 0 0 0,1 0-1 0 0,-1-1 1 0 0,0 1 0 0 0,0 0-1 0 0,0 0 1 0 0,0 0 0 0 0,0 0-1 0 0,0 0 1 0 0,0 0 0 0 0,-1 0-1 0 0,1 0 4 0 0,0 7-44 0 0,9 9 0 0 0,0-2-51 0 0,-9-14 96 0 0,0-1 0 0 0,0 0 0 0 0,0 0-1 0 0,0 1 1 0 0,0-1 0 0 0,0 0 0 0 0,0 1 0 0 0,0-1-1 0 0,1 0 1 0 0,-1 0 0 0 0,0 1 0 0 0,0-1 0 0 0,0 0-1 0 0,0 0 1 0 0,0 1 0 0 0,0-1 0 0 0,1 0 0 0 0,-1 0-1 0 0,0 0 1 0 0,0 1 0 0 0,0-1 0 0 0,1 0-1 0 0,-1 0 1 0 0,0 0 0 0 0,0 0 0 0 0,1 1 0 0 0,-1-1-1 0 0,0 0 1 0 0,0 0 0 0 0,1 0 0 0 0,-1 0 0 0 0,0 0-1 0 0,1 0 1 0 0,-1 0 0 0 0,0 0 0 0 0,0 0 0 0 0,1 0-1 0 0,-1 0 1 0 0,0 0 0 0 0,1 0 0 0 0,-1 0 0 0 0,0 0-1 0 0,0 0 1 0 0,1 0 0 0 0,-1 0 0 0 0,0 0 0 0 0,0 0-1 0 0,1-1 1 0 0,-1 1 0 0 0,0 0 0 0 0,0 0 0 0 0,1 0-1 0 0,-1 0 1 0 0,0-1 0 0 0,0 1 0 0 0,0 0 0 0 0,1 0-1 0 0,9 24-96 0 0,4-11-274 0 0,0 7 554 0 0,-13-18-161 0 0,4 7 53 0 0,-5-9-81 0 0,0 1-1 0 0,0-1 1 0 0,0 0 0 0 0,0 0-1 0 0,0 0 1 0 0,1 0 0 0 0,-1 0-1 0 0,0 0 1 0 0,0 0 0 0 0,0 0-1 0 0,0 0 1 0 0,0 0 0 0 0,1 0 0 0 0,-1 0-1 0 0,0 0 1 0 0,0 0 0 0 0,0 0-1 0 0,0 0 1 0 0,1 0 0 0 0,-1 0-1 0 0,0 0 1 0 0,0 0 0 0 0,0 0-1 0 0,0 0 1 0 0,0 0 0 0 0,1 0-1 0 0,-1 0 1 0 0,0 0 0 0 0,0 0 0 0 0,0 0-1 0 0,0 0 1 0 0,0 0 0 0 0,1-1-1 0 0,-1 1 1 0 0,0 0 0 0 0,0 0-1 0 0,0 0 1 0 0,0 0 0 0 0,0 0-1 0 0,0 0 1 0 0,0 0 0 0 0,0-1-1 0 0,0 1 1 0 0,0 0 0 0 0,1 0 0 0 0,-1 0-1 0 0,0 0 1 0 0,0-1 0 0 0,0 1-1 0 0,0 0 1 0 0,0 0 0 0 0,0 0-1 0 0,0 0 1 0 0,0 0 0 0 0,0-1-1 0 0,0 1 1 0 0,0 0 0 0 0,0 0-1 0 0,0 0 1 0 0,0 0 5 0 0,11 14 75 0 0,-10-13-82 0 0,-1-1 1 0 0,1 1 0 0 0,-1 0 0 0 0,1-1-1 0 0,-1 1 1 0 0,1-1 0 0 0,-1 1-1 0 0,1 0 1 0 0,-1-1 0 0 0,0 1-1 0 0,0 0 1 0 0,1 0 0 0 0,-1-1 0 0 0,0 1-1 0 0,0 0 1 0 0,0 0 0 0 0,0-1-1 0 0,1 1 1 0 0,-1 0 0 0 0,0 0 0 0 0,-1 0-1 0 0,1-1 1 0 0,0 1 0 0 0,0 0 6 0 0,0 0-3 0 0,0 0 0 0 0,0-1 0 0 0,0 1 0 0 0,0 0 0 0 0,0-1 0 0 0,0 1 0 0 0,0 0 0 0 0,0 0 0 0 0,0-1 0 0 0,0 1 0 0 0,0 0 0 0 0,0-1 0 0 0,1 1 0 0 0,-1 0 0 0 0,0-1 0 0 0,1 1 0 0 0,-1 0 0 0 0,0-1 0 0 0,1 1 3 0 0,0-1 49 0 0,0 0-58 0 0,-1 1-1 0 0,1-1 1 0 0,0 0-1 0 0,0 1 1 0 0,0-1-1 0 0,-1 1 1 0 0,1-1-1 0 0,0 0 1 0 0,-1 1-1 0 0,1 0 1 0 0,0-1-1 0 0,-1 1 1 0 0,1-1-1 0 0,-1 1 1 0 0,1 0-1 0 0,-1-1 1 0 0,1 1 0 0 0,-1 0-1 0 0,1 0 10 0 0,5 6 107 0 0,-5-6-99 0 0,0 0-1 0 0,0 0 1 0 0,0 0 0 0 0,0 0 0 0 0,0 0 0 0 0,0 1 0 0 0,0-1 0 0 0,0 1 0 0 0,-1-1 0 0 0,1 0 0 0 0,0 1 0 0 0,-1-1 0 0 0,1 1 0 0 0,-1-1-1 0 0,0 1-7 0 0,8 13-336 0 0,-7-14 324 0 0,0 1 0 0 0,-1-1 0 0 0,1 0 0 0 0,0 0 0 0 0,-1 0 0 0 0,1 0 0 0 0,-1 0 0 0 0,1 1 0 0 0,-1-1 0 0 0,1 0 0 0 0,-1 0 0 0 0,0 1 0 0 0,0-1 0 0 0,1 1 12 0 0,12 14-114 0 0,-13-16 116 0 0,0 0 0 0 0,0 0 0 0 0,0 0 0 0 0,0 1 1 0 0,0-1-1 0 0,0 0 0 0 0,0 0 0 0 0,0 0 0 0 0,0 0 1 0 0,0 1-1 0 0,0-1 0 0 0,1 0 0 0 0,-1 0 1 0 0,0 0-1 0 0,0 0 0 0 0,0 0 0 0 0,0 1 0 0 0,0-1 1 0 0,0 0-1 0 0,0 0 0 0 0,1 0 0 0 0,-1 0 0 0 0,0 0 1 0 0,0 0-1 0 0,0 0 0 0 0,0 0 0 0 0,1 0 0 0 0,-1 1 1 0 0,0-1-1 0 0,0 0 0 0 0,0 0 0 0 0,0 0 0 0 0,1 0 1 0 0,-1 0-1 0 0,0 0 0 0 0,0 0 0 0 0,0 0 0 0 0,0 0 1 0 0,1 0-1 0 0,-1 0 0 0 0,0 0 0 0 0,0 0 1 0 0,0-1-4 0 0,4 4 29 0 0,-3-3-36 0 0,-1 1 0 0 0,0-1 0 0 0,0 1-1 0 0,0-1 1 0 0,0 1 0 0 0,0-1 0 0 0,0 1-1 0 0,1-1 1 0 0,-1 1 0 0 0,0-1 0 0 0,0 1 0 0 0,1-1-1 0 0,-1 1 1 0 0,0-1 0 0 0,1 1 0 0 0,-1-1-1 0 0,0 0 1 0 0,1 1 0 0 0,-1-1 0 0 0,1 0-1 0 0,-1 1 1 0 0,0-1 0 0 0,1 0 0 0 0,-1 0-1 0 0,1 1 1 0 0,-1-1 0 0 0,1 0 8 0 0,8-6-397 0 0,-6 3 309 0 0,4-5 40 0 0,-1 0-1 0 0,0-1 1 0 0,0 1-1 0 0,0-1 1 0 0,0-5 48 0 0,13-4 164 0 0,-14 9-131 0 0,0 1 0 0 0,0-1 0 0 0,1 1 0 0 0,3-2-33 0 0,2-5 24 0 0,12-4-96 0 0,-14 7 50 0 0,16-23 145 0 0,-21 26-84 0 0,-3 7-10 0 0,-1 0-1 0 0,1 0 1 0 0,0 1-1 0 0,0-1 0 0 0,0 0 1 0 0,0 0-1 0 0,0 1 1 0 0,1-1-1 0 0,-1 1 1 0 0,0-1-1 0 0,1 1 1 0 0,-1 0-1 0 0,1-1 1 0 0,-1 1-1 0 0,1 0 0 0 0,0 0 1 0 0,1-1-29 0 0,33-24 121 0 0,-17 11-157 0 0,-10 12 136 0 0,-8 3-108 0 0,-1 0 0 0 0,1 0 0 0 0,0 0 0 0 0,0 0 0 0 0,0-1 0 0 0,0 1 0 0 0,0 0 0 0 0,0-1 0 0 0,-1 1-1 0 0,1 0 1 0 0,0-1 0 0 0,0 1 0 0 0,0-1 0 0 0,-1 0 0 0 0,1 1 0 0 0,0-1 8 0 0,1-1 9 0 0,-1 1 1 0 0,1 0-1 0 0,0-1 1 0 0,0 1-1 0 0,0 0 1 0 0,0 0-1 0 0,0 0 1 0 0,0 1-1 0 0,0-1 0 0 0,1 0-9 0 0,-1 0-10 0 0,0 1 0 0 0,0-1 1 0 0,0 0-1 0 0,0 0 0 0 0,0 0 0 0 0,0 0 0 0 0,0 0 0 0 0,0-1 0 0 0,0 1 0 0 0,0-1 0 0 0,-1 1 0 0 0,2-2 10 0 0,-2 1 7 0 0,1 1 0 0 0,-1-1 1 0 0,1 1-1 0 0,-1-1 1 0 0,1 1-1 0 0,0 0 0 0 0,0-1 1 0 0,-1 1-1 0 0,1 0 1 0 0,0 0-1 0 0,0 0 0 0 0,0 1 1 0 0,0-1-1 0 0,0 0 1 0 0,0 1-1 0 0,0-1 0 0 0,0 1 1 0 0,1 0-1 0 0,-1 0 1 0 0,0 0-8 0 0,1-1-3 0 0,0 1 1 0 0,0-1 0 0 0,0 1-1 0 0,0-1 1 0 0,0 0 0 0 0,-1 0-1 0 0,1 0 1 0 0,1 0 2 0 0,10-5-29 0 0,-9 5 22 0 0,-1 1 1 0 0,0 0 0 0 0,1-1 0 0 0,-1 1 0 0 0,0 1-1 0 0,3 0 7 0 0,7-1-56 0 0,-13 0 73 0 0,1 1 0 0 0,0-1 0 0 0,-1 0 0 0 0,1 0 0 0 0,0 1-1 0 0,-1-1 1 0 0,1 1 0 0 0,-1 0 0 0 0,1-1 0 0 0,-1 1 0 0 0,1 0-1 0 0,0 0-16 0 0,-2 0-5 0 0,1-1 0 0 0,0 1 0 0 0,0-1 0 0 0,0 1 0 0 0,0-1 0 0 0,0 1-1 0 0,0-1 1 0 0,0 0 0 0 0,-1 0 0 0 0,1 1 0 0 0,0-1 0 0 0,0 0-1 0 0,0 0 1 0 0,0 0 0 0 0,0 0 0 0 0,0 0 0 0 0,0 0 0 0 0,0 0-1 0 0,0 0 1 0 0,0-1 0 0 0,0 1 0 0 0,0 0 0 0 0,0 0 0 0 0,0-1-1 0 0,0 1 1 0 0,0-1 5 0 0,10-4-12 0 0,-1-1 0 0 0,-1 0 0 0 0,8-6 12 0 0,-16 11-6 0 0,1 0 0 0 0,-1 1-1 0 0,0-1 1 0 0,0 1 0 0 0,0 0 0 0 0,0-1-1 0 0,0 1 1 0 0,0 0 0 0 0,0 0 0 0 0,1 0-1 0 0,-1 0 1 0 0,0 0 0 0 0,0 0-1 0 0,0 0 1 0 0,1 0 0 0 0,-1 0 0 0 0,0 0-1 0 0,0 1 1 0 0,1-1 6 0 0,-2 0 2 0 0,1 0-1 0 0,-1 0 1 0 0,1 0-1 0 0,-1 0 1 0 0,1 1-1 0 0,-1-1 1 0 0,1 0-1 0 0,-1 0 1 0 0,1 0-1 0 0,-1 1 1 0 0,0-1-1 0 0,1 0 1 0 0,-1 0-1 0 0,1 1 1 0 0,-1-1-1 0 0,0 0 1 0 0,1 1-1 0 0,-1-1 1 0 0,0 0-1 0 0,1 1 1 0 0,-1-1-1 0 0,0 0 1 0 0,0 1-1 0 0,1-1 1 0 0,-1 1-1 0 0,0-1 1 0 0,0 1-1 0 0,0-1 1 0 0,0 1-1 0 0,0-1 1 0 0,0 0 0 0 0,1 1-1 0 0,-1-1 1 0 0,0 1-1 0 0,0-1 1 0 0,0 1-1 0 0,0-1 1 0 0,-1 1-1 0 0,1-1 1 0 0,0 1-2 0 0,0-1-8 0 0,-1 1 0 0 0,1-1 0 0 0,-1 0 0 0 0,1 1 1 0 0,-1-1-1 0 0,0 0 0 0 0,1 1 0 0 0,-1-1 0 0 0,1 0 0 0 0,-1 0 1 0 0,0 0-1 0 0,1 0 0 0 0,-1 0 0 0 0,1 1 0 0 0,-1-1 1 0 0,0 0-1 0 0,1 0 0 0 0,-1 0 0 0 0,0-1 0 0 0,1 1 0 0 0,-1 0 9 0 0,0 0 6 0 0,0 0 0 0 0,0 0 0 0 0,0 0 1 0 0,0 0-1 0 0,0 0 0 0 0,0 0 1 0 0,0 0-1 0 0,0 0 0 0 0,0 1 0 0 0,0-1 1 0 0,0 0-1 0 0,0 1 0 0 0,0-1 1 0 0,0 1-1 0 0,0-1-7 0 0,-1 2-23 0 0,0 0 0 0 0,0-1 0 0 0,0 0 0 0 0,-1 1-1 0 0,1-1 1 0 0,0 0 0 0 0,-1 0 0 0 0,1 0 0 0 0,-1-1 0 0 0,-1 2 23 0 0,-21 8 10 0 0,8 0-25 0 0,-1 0 0 0 0,0-1 1 0 0,0 0-1 0 0,-1-2 0 0 0,0 0 1 0 0,-1-2-1 0 0,1 0 0 0 0,-3 0 15 0 0,14-4-32 0 0,5-1 31 0 0,0 0 1 0 0,0 1 0 0 0,0-1-1 0 0,1 1 1 0 0,-1 0 0 0 0,0 0-1 0 0,0 0 1 0 0,0 0 0 0 0,1 0-1 0 0,-1 1 1 0 0,0-1 0 0 0,1 1-1 0 0,-1 0 1 0 0,0 1 0 0 0,3-3-2 0 0,0 0 0 0 0,-1 0 0 0 0,1 1 1 0 0,0-1-1 0 0,0 0 0 0 0,0 0 0 0 0,0 1 1 0 0,-1-1-1 0 0,1 0 0 0 0,0 0 0 0 0,0 0 0 0 0,-1 0 1 0 0,1 1-1 0 0,0-1 0 0 0,0 0 0 0 0,-1 0 0 0 0,1 0 1 0 0,0 0-1 0 0,0 0 0 0 0,-1 0 0 0 0,1 0 0 0 0,0 1 1 0 0,-1-1-1 0 0,1 0 0 0 0,0 0 0 0 0,0 0 0 0 0,-1 0 1 0 0,1 0-1 0 0,0 0 0 0 0,-1-1 0 0 0,1 1 0 0 0,0 0 1 0 0,0 0-1 0 0,-1 0 0 0 0,1 0 0 0 0,0 0 0 0 0,0 0 1 0 0,-1 0-1 0 0,1-1 0 0 0,0 1 0 0 0,0 0 0 0 0,-1 0 1 0 0,1 0-1 0 0,0 0 0 0 0,0-1 0 0 0,-1 1 0 0 0,1 0 2 0 0,0-1 5 0 0,0 1-1 0 0,0 0 1 0 0,0-1-1 0 0,0 1 0 0 0,0 0 1 0 0,0-1-1 0 0,0 1 0 0 0,0 0 1 0 0,0-1-1 0 0,0 1 1 0 0,0 0-1 0 0,1-1 0 0 0,-1 1 1 0 0,0 0-1 0 0,0-1 0 0 0,0 1 1 0 0,0 0-1 0 0,0-1 0 0 0,1 1 1 0 0,-1 0-1 0 0,0 0 1 0 0,0-1-1 0 0,1 1 0 0 0,-1 0 1 0 0,0 0-1 0 0,0-1 0 0 0,1 1 1 0 0,-1 0-1 0 0,0 0 1 0 0,1 0-1 0 0,-1 0 0 0 0,0-1 1 0 0,1 1-1 0 0,-1 0 0 0 0,0 0 1 0 0,1 0-1 0 0,-1 0 0 0 0,0 0 1 0 0,1 0-1 0 0,-1 0 1 0 0,0 0-5 0 0,5-2 71 0 0,-1 0 1 0 0,1 0 0 0 0,-1 0 0 0 0,0-1-1 0 0,0 0 1 0 0,0 0 0 0 0,0 0 0 0 0,0 0-1 0 0,-1 0 1 0 0,1-2-72 0 0,23-17 136 0 0,28-10-36 0 0,-49 29-115 0 0,0 0 1 0 0,0 1-1 0 0,0 0 0 0 0,0 0 1 0 0,0 1-1 0 0,0-1 0 0 0,0 1 1 0 0,6 0 14 0 0,-1 2 63 0 0,-1 0 0 0 0,0 0 0 0 0,1 1 0 0 0,1 1-63 0 0,24 4-220 0 0,-14 2 198 0 0,-21-8 21 0 0,0 0 1 0 0,0 0-1 0 0,0 0 0 0 0,1 0 0 0 0,-1-1 1 0 0,0 1-1 0 0,1-1 0 0 0,-1 1 1 0 0,1-1-1 0 0,-1 1 0 0 0,1-1 0 0 0,-1 0 1 0 0,1 0-1 0 0,-1 0 0 0 0,1 0 1 0 0,-1 0-1 0 0,1 0 0 0 0,-1 0 0 0 0,1 0 1 0 0,0-1 0 0 0,-1 1-5 0 0,0 0 0 0 0,0 0 1 0 0,0 0-1 0 0,0 0 0 0 0,0 0 0 0 0,0 0 1 0 0,0 0-1 0 0,0 0 0 0 0,-1 1 0 0 0,1-1 1 0 0,0 0-1 0 0,0 0 0 0 0,0 1 0 0 0,0-1 1 0 0,0 1-1 0 0,0-1 0 0 0,-1 1 1 0 0,1-1-1 0 0,0 1 0 0 0,0-1 0 0 0,-1 1 1 0 0,1 0-1 0 0,0-1 0 0 0,-1 1 0 0 0,1 0 1 0 0,-1 0-1 0 0,1-1 0 0 0,-1 1 5 0 0,1 0 6 0 0,0 0-1 0 0,0 0 0 0 0,0 0 1 0 0,0 0-1 0 0,0 0 0 0 0,0 0 1 0 0,0 0-1 0 0,0-1 1 0 0,0 1-1 0 0,1 0 0 0 0,-1-1 1 0 0,0 1-1 0 0,1-1-5 0 0,13 3-37 0 0,-10-2 42 0 0,-1-1-1 0 0,1 1 1 0 0,0 1-1 0 0,0-1 1 0 0,-1 1 0 0 0,4 1-5 0 0,8-1-77 0 0,-15-2 81 0 0,0 0-1 0 0,0 0 1 0 0,0 0-1 0 0,0 0 1 0 0,0 0-1 0 0,0 0 1 0 0,0 0-1 0 0,-1 0 1 0 0,1 1-1 0 0,0-1 1 0 0,0 0 0 0 0,0 0-1 0 0,0 1 1 0 0,-1-1-1 0 0,1 0 1 0 0,0 1-1 0 0,0-1 1 0 0,0 1-1 0 0,-1-1 1 0 0,1 1 0 0 0,0 0-1 0 0,0 0-3 0 0,0 0 7 0 0,0 0 0 0 0,1-1 0 0 0,-1 1 0 0 0,1 0 0 0 0,-1 0 0 0 0,1-1 0 0 0,-1 1 0 0 0,1-1 0 0 0,0 1 0 0 0,-1-1 0 0 0,1 0 0 0 0,0 0 0 0 0,-1 1 0 0 0,1-1 0 0 0,0 0 0 0 0,-1-1 0 0 0,2 1-7 0 0,0 0-5 0 0,-1 0 0 0 0,1 0 0 0 0,-1 0 0 0 0,1 0 0 0 0,0 0 0 0 0,-1 1 0 0 0,1-1 0 0 0,-1 1 0 0 0,0 0 0 0 0,1 0 0 0 0,-1 0-1 0 0,1 0 1 0 0,0 0 5 0 0,-2 0 4 0 0,1 0 0 0 0,0-1-1 0 0,0 1 1 0 0,0-1 0 0 0,0 1-1 0 0,0-1 1 0 0,0 0 0 0 0,0 0-1 0 0,0 0 1 0 0,0 0-1 0 0,0 0 1 0 0,0 0 0 0 0,-1 0-1 0 0,1-1 1 0 0,0 1 0 0 0,0-1-1 0 0,0 1 1 0 0,0-1-4 0 0,21-3-39 0 0,-22 4 44 0 0,0 0 0 0 0,0 1 0 0 0,0-1 0 0 0,0 0-1 0 0,-1 0 1 0 0,1 1 0 0 0,0-1 0 0 0,0 0 0 0 0,0 1 0 0 0,-1-1 0 0 0,1 1 0 0 0,0-1 0 0 0,0 1 0 0 0,-1-1-1 0 0,1 1 1 0 0,0 0 0 0 0,-1-1 0 0 0,1 1 0 0 0,-1 0 0 0 0,1 0 0 0 0,-1-1 0 0 0,1 1 0 0 0,-1 0-1 0 0,1 0-4 0 0,2 5-26 0 0,-1-1 26 0 0,1 0 0 0 0,-1 0 0 0 0,1 0 0 0 0,1 0 0 0 0,-1-1 0 0 0,3 4 0 0 0,-3-5-2 0 0,0-1 0 0 0,0 0 0 0 0,0 0 0 0 0,1-1 0 0 0,-1 1 0 0 0,0 0 0 0 0,1-1 0 0 0,-1 0 0 0 0,4 1 2 0 0,-5-1 0 0 0,1-1 0 0 0,-1 1 0 0 0,0-1 0 0 0,0 1 1 0 0,1 0-1 0 0,-1 0 0 0 0,0 0 0 0 0,0 0 0 0 0,0 1 1 0 0,0-1-1 0 0,0 0 0 0 0,0 1 0 0 0,-1 0 0 0 0,1-1 1 0 0,0 1-1 0 0,-1 0 0 0 0,1 1 0 0 0,7 17 172 0 0,6 8-295 0 0,-15-26 128 0 0,1-1-1 0 0,0 1 0 0 0,0 0 0 0 0,0-1 0 0 0,0 1 0 0 0,0-1 0 0 0,1 0 0 0 0,-1 1 0 0 0,0-1 0 0 0,1 0 0 0 0,-1 1 1 0 0,1-1-1 0 0,-1 0 0 0 0,1 0 0 0 0,0 0 0 0 0,-1-1 0 0 0,1 1 0 0 0,0 0 0 0 0,-1-1 0 0 0,1 1 0 0 0,0-1 0 0 0,0 1 1 0 0,0-1-1 0 0,0 0 0 0 0,-1 0 0 0 0,1 0 0 0 0,0 0 0 0 0,0 0 0 0 0,0 0-4 0 0,0 0-9 0 0,-1 0 0 0 0,1 0-1 0 0,-1 0 1 0 0,0 0 0 0 0,1 0 0 0 0,-1 1 0 0 0,1-1-1 0 0,-1 0 1 0 0,1 1 0 0 0,-1-1 0 0 0,0 1 0 0 0,1 0-1 0 0,-1-1 1 0 0,0 1 0 0 0,0 0 0 0 0,1 0 0 0 0,-1 0-1 0 0,0 0 1 0 0,0 0 0 0 0,0 0 0 0 0,1 1 9 0 0,13 8 105 0 0,4 3-177 0 0,-17-12 73 0 0,-1 1 1 0 0,1-1-1 0 0,0 0 0 0 0,-1 1 0 0 0,1-1 0 0 0,0 0 0 0 0,0 0 0 0 0,0 0 0 0 0,0 0 0 0 0,0 0 1 0 0,-1-1-1 0 0,2 1 0 0 0,0 0-1 0 0,4-1-12 0 0,1 0 0 0 0,-1 1 1 0 0,0 0-1 0 0,1 0 0 0 0,0 1 12 0 0,0 4-40 0 0,-7-5 37 0 0,0 0 1 0 0,0 0-1 0 0,0 0 0 0 0,0-1 1 0 0,-1 1-1 0 0,1 0 0 0 0,0-1 1 0 0,0 1-1 0 0,1 0 0 0 0,-1-1 1 0 0,0 1-1 0 0,0-1 0 0 0,0 0 1 0 0,0 1-1 0 0,0-1 0 0 0,0 0 1 0 0,1 0-1 0 0,-1 0 3 0 0,1 0 4 0 0,0 1 1 0 0,0-1-1 0 0,-1 0 0 0 0,1 1 0 0 0,0-1 0 0 0,0 1 1 0 0,-1 0-1 0 0,1 0 0 0 0,-1-1 0 0 0,1 1 1 0 0,-1 0-1 0 0,1 0 0 0 0,-1 1 0 0 0,1-1-4 0 0,-1 0 4 0 0,0 0-1 0 0,0 0 0 0 0,1 0 1 0 0,-1 0-1 0 0,0-1 0 0 0,1 1 1 0 0,-1 0-1 0 0,0-1 0 0 0,1 1 1 0 0,-1-1-1 0 0,1 1 0 0 0,-1-1 1 0 0,1 0-1 0 0,0 1 0 0 0,-1-1 1 0 0,1 0-1 0 0,-1 0 0 0 0,1 0 1 0 0,0 0-4 0 0,0 0-1 0 0,0 0 0 0 0,0 0 0 0 0,0 0 0 0 0,0 1 0 0 0,-1-1 0 0 0,1 1 0 0 0,0-1-1 0 0,0 1 1 0 0,-1 0 0 0 0,1-1 0 0 0,-1 1 0 0 0,1 0 0 0 0,0 0 0 0 0,-1 0 0 0 0,0 0 0 0 0,1 1 0 0 0,-1-1 0 0 0,0 0 0 0 0,1 1 0 0 0,-1-1 0 0 0,0 1 0 0 0,0-1 0 0 0,0 1 0 0 0,0 0 1 0 0,3 4-76 0 0,1 1 0 0 0,-2 0 0 0 0,1 0 1 0 0,-1 1-1 0 0,1 2 76 0 0,-3-8-11 0 0,0 0 0 0 0,1 0 0 0 0,-1-1 0 0 0,1 1 1 0 0,-1 0-1 0 0,1-1 0 0 0,0 1 0 0 0,-1-1 0 0 0,1 0 1 0 0,0 1-1 0 0,0-1 0 0 0,0 0 0 0 0,0 0 0 0 0,0 0 0 0 0,0 0 1 0 0,0-1-1 0 0,1 1 0 0 0,1 0 11 0 0,-2-1-34 0 0,0 0-1 0 0,0 0 1 0 0,1 0 0 0 0,-1 0-1 0 0,0 0 1 0 0,0-1 0 0 0,1 1 0 0 0,-1-1-1 0 0,0 0 1 0 0,0 1 0 0 0,0-1-1 0 0,1 0 1 0 0,-1 0 0 0 0,0-1 34 0 0,-1 0-14 0 0,-1 0 1 0 0,0 0-1 0 0,1 0 1 0 0,-1 0-1 0 0,0 0 1 0 0,0 0-1 0 0,0 0 1 0 0,-1 0-1 0 0,1 0 1 0 0,0 0-1 0 0,-1 0 1 0 0,0 0-1 0 0,1 0 1 0 0,-1 0-1 0 0,0 0 1 0 0,0 0-1 0 0,-1-1 14 0 0,-23-33-314 0 0,12 19 251 0 0,-3-4 99 0 0,-2 1 0 0 0,0 0 1 0 0,-5-3-37 0 0,4 5 43 0 0,0-1 1 0 0,2-1 0 0 0,-3-5-44 0 0,-58-85 386 0 0,-4 3 0 0 0,-38-33-386 0 0,90 108 43 0 0,15 14-10 0 0,-1 1 0 0 0,0 0 0 0 0,-2 1-1 0 0,1 1 1 0 0,-2 1 0 0 0,0 1 0 0 0,-1 0 0 0 0,-3 0-33 0 0,7 4 18 0 0,0 2 1 0 0,-1 0 0 0 0,0 1-1 0 0,0 0 1 0 0,0 1 0 0 0,-1 1-1 0 0,1 1 1 0 0,-1 1 0 0 0,-3 0-19 0 0,-28 4 241 0 0,-35 7-241 0 0,27-3-24 0 0,47-6 19 0 0,1 0-1 0 0,0-1 1 0 0,0 0 0 0 0,0 0-1 0 0,-1-1 1 0 0,-6-3 5 0 0,-35-5 304 0 0,47 10-294 0 0,1 0 0 0 0,-1 0 0 0 0,1 1-1 0 0,0 0 1 0 0,0 0 0 0 0,-1 0 0 0 0,1 0 0 0 0,0 0-1 0 0,0 0 1 0 0,0 1 0 0 0,0-1 0 0 0,0 1-1 0 0,0 0 1 0 0,1 0 0 0 0,-1 0 0 0 0,1 1 0 0 0,-1-1-1 0 0,1 0 1 0 0,0 1 0 0 0,0 0 0 0 0,0-1 0 0 0,0 1-1 0 0,0 0 1 0 0,-1 2-10 0 0,-2 5 39 0 0,0-1-1 0 0,0 1 0 0 0,1 1 1 0 0,0-1-1 0 0,1 1 1 0 0,-1 8-39 0 0,2-11-11 0 0,0 0 0 0 0,1 0 0 0 0,0 0 0 0 0,0 1 0 0 0,1-1 0 0 0,0 0 0 0 0,1 1 0 0 0,0-1 0 0 0,0 0 0 0 0,1 1 0 0 0,-1-1 0 0 0,2 0 0 0 0,0 0 0 0 0,0 0 11 0 0,2-43-308 0 0,-6 13 305 0 0,0 1 0 0 0,-2-1-1 0 0,-1 1 1 0 0,0-1 0 0 0,-8-20 3 0 0,-1 3 92 0 0,-3 1 0 0 0,-13-25-92 0 0,28 62 10 0 0,1-1 0 0 0,-1 1-1 0 0,0-1 1 0 0,0 1 0 0 0,1-1-1 0 0,-1 1 1 0 0,0 0 0 0 0,0 0 0 0 0,-1-1-1 0 0,1 1 1 0 0,0 0 0 0 0,0 0-1 0 0,0 0 1 0 0,-1 0 0 0 0,1 0 0 0 0,-1 0-1 0 0,1 1 1 0 0,-1-1 0 0 0,1 0-1 0 0,-1 1 1 0 0,1-1 0 0 0,-1 1 0 0 0,0-1-10 0 0,1 2-7 0 0,-1-1 1 0 0,0 0-1 0 0,1 1 1 0 0,-1-1-1 0 0,1 1 1 0 0,-1-1-1 0 0,1 1 1 0 0,-1 0-1 0 0,1 0 1 0 0,-1-1-1 0 0,1 1 1 0 0,0 0 0 0 0,-1 0-1 0 0,1 0 1 0 0,0 1-1 0 0,0-1 1 0 0,0 0-1 0 0,0 0 1 0 0,0 1-1 0 0,0-1 1 0 0,0 1-1 0 0,0-1 1 0 0,0 1 6 0 0,-12 24 54 0 0,0 0 0 0 0,2 1 0 0 0,1 0 0 0 0,1 1-1 0 0,2 0 1 0 0,1 0 0 0 0,-2 21-54 0 0,4-7-30 0 0,4-40 25 0 0,-1 1 1 0 0,1-1-1 0 0,0 0 0 0 0,1 1 1 0 0,-1-1-1 0 0,0 1 1 0 0,1-1-1 0 0,0 0 1 0 0,-1 1-1 0 0,1-1 0 0 0,0 0 1 0 0,0 0-1 0 0,0 1 1 0 0,1 0 4 0 0,2-1-15 0 0,-1-1 1 0 0,0 0-1 0 0,0 0 1 0 0,1 0-1 0 0,-1 0 1 0 0,1-1-1 0 0,-1 0 1 0 0,0 1-1 0 0,1-1 15 0 0,4 1 49 0 0,-6-1-46 0 0,-1 0-1 0 0,1 0 1 0 0,-1 0-1 0 0,1 0 1 0 0,-1 0-1 0 0,1 0 1 0 0,-1 0-1 0 0,1-1 0 0 0,-1 1 1 0 0,1-1-1 0 0,-1 1 1 0 0,1-1-1 0 0,-1 1 1 0 0,0-1-1 0 0,1 0 1 0 0,-1 0-1 0 0,0 1 1 0 0,0-1-1 0 0,0 0 1 0 0,1-1-3 0 0,0 0-4 0 0,1-1 0 0 0,-1 1 0 0 0,0-1 0 0 0,0 0 0 0 0,-1 0 0 0 0,1 0 0 0 0,-1 0 0 0 0,1 0 0 0 0,-1-2 4 0 0,4-8 3 0 0,-2-1 0 0 0,0-1 0 0 0,0 1 0 0 0,-1-3-3 0 0,-2 13 24 0 0,6-37-164 0 0,-1 10 57 0 0,-1 0-1 0 0,-2 0 1 0 0,-1 0-1 0 0,-3-30 84 0 0,1 48 17 0 0,-1-1 1 0 0,0 1-1 0 0,-1 0 1 0 0,-1 0-1 0 0,0 0 0 0 0,0 0 1 0 0,-6-10-18 0 0,9 22 2 0 0,1 0 1 0 0,-1 0-1 0 0,0 0 1 0 0,1 0 0 0 0,-1 0-1 0 0,0 0 1 0 0,0 0 0 0 0,1 0-1 0 0,-1 0 1 0 0,0 0 0 0 0,0 1-1 0 0,0-1 1 0 0,0 0 0 0 0,0 1-1 0 0,0-1 1 0 0,0 1 0 0 0,-1-1-1 0 0,1 1 1 0 0,0-1 0 0 0,0 1-1 0 0,0 0 1 0 0,0-1 0 0 0,-1 1-1 0 0,1 0-2 0 0,-1 0 8 0 0,0 1 0 0 0,0-1-1 0 0,1 1 1 0 0,-1-1 0 0 0,0 1 0 0 0,0-1-1 0 0,0 1 1 0 0,1 0 0 0 0,-1 0 0 0 0,1 0-1 0 0,-1 0 1 0 0,0 0 0 0 0,1 0 0 0 0,-1 1-8 0 0,-6 6 44 0 0,0 1 1 0 0,1-1-1 0 0,0 1 1 0 0,-6 9-45 0 0,10-12 6 0 0,-7 7-4 0 0,2 1 1 0 0,0 0 0 0 0,1 1-1 0 0,0 0 1 0 0,1 0 0 0 0,1 0-1 0 0,0 1 1 0 0,1 0 0 0 0,1 0-1 0 0,0 0 1 0 0,1 11-3 0 0,1-26 4 0 0,1 0 0 0 0,0 0 0 0 0,0 0 0 0 0,0 0-1 0 0,0 0 1 0 0,0 0 0 0 0,1 0 0 0 0,-1 0 0 0 0,0 0 0 0 0,0 0 0 0 0,1 0 0 0 0,-1 0 0 0 0,0 0 0 0 0,1 0 0 0 0,-1 0-1 0 0,1 0 1 0 0,-1 0 0 0 0,1-1 0 0 0,0 1 0 0 0,-1 0 0 0 0,1 0 0 0 0,0-1 0 0 0,0 1 0 0 0,-1 0 0 0 0,1-1 0 0 0,0 1 0 0 0,0 0-4 0 0,1-1-8 0 0,-1 0 0 0 0,0 0 1 0 0,0 0-1 0 0,0 0 1 0 0,0 0-1 0 0,0 0 1 0 0,0-1-1 0 0,0 1 1 0 0,1 0-1 0 0,-1-1 1 0 0,0 1-1 0 0,0 0 1 0 0,0-1-1 0 0,0 1 1 0 0,0-1-1 0 0,0 0 0 0 0,-1 1 1 0 0,1-1-1 0 0,0 0 1 0 0,0 1-1 0 0,0-1 1 0 0,0 0-1 0 0,-1 0 1 0 0,1 0-1 0 0,0 0 8 0 0,5-7-6 0 0,0 0 0 0 0,0-1-1 0 0,-1 1 1 0 0,0-1 0 0 0,0 0 0 0 0,-1 0-1 0 0,0-1 1 0 0,-1 1 0 0 0,0-1 0 0 0,2-9 6 0 0,1-7-9 0 0,0 7-41 0 0,-2-1 1 0 0,0 0-1 0 0,1-17 50 0 0,-5 29-12 0 0,0 1 0 0 0,0-1-1 0 0,-1 0 1 0 0,0 1 0 0 0,-1-1-1 0 0,1 1 1 0 0,-2-1 0 0 0,1 1-1 0 0,-1 0 1 0 0,0 0 0 0 0,0 0-1 0 0,-1-1 13 0 0,1 5 5 0 0,1-1-1 0 0,-1 1 1 0 0,0 0-1 0 0,0 0 1 0 0,0 1-1 0 0,0-1 0 0 0,-1 0 1 0 0,1 1-1 0 0,-1 0 1 0 0,0 0-1 0 0,0 0 1 0 0,1 0-1 0 0,-1 1 1 0 0,0-1-1 0 0,-1 1 1 0 0,1 0-1 0 0,0 0 1 0 0,0 1-1 0 0,0-1 1 0 0,-3 1-5 0 0,2 1 2 0 0,0 1 0 0 0,1 0 1 0 0,0 0-1 0 0,-1 0 1 0 0,1 0-1 0 0,0 1 1 0 0,0 0-1 0 0,0 0 1 0 0,1 0-1 0 0,-1 0 1 0 0,0 1-3 0 0,0 0-7 0 0,-1 0 1 0 0,0 0-1 0 0,0-1 1 0 0,0 1-1 0 0,0-1 1 0 0,-5 1 6 0 0,-21 12 28 0 0,27-14-34 0 0,-1 1-1 0 0,1-1 0 0 0,0 0 0 0 0,-1 0 0 0 0,1-1 0 0 0,-1 1 1 0 0,1-1-1 0 0,-1 0 0 0 0,0 0 0 0 0,1 0 0 0 0,-1-1 1 0 0,0 1-1 0 0,0-1 0 0 0,0-1 0 0 0,-3 1 7 0 0,5-1-32 0 0,0 0-1 0 0,0 0 1 0 0,0 0 0 0 0,0-1-1 0 0,0 1 1 0 0,0-1-1 0 0,0 1 1 0 0,0-1 0 0 0,1 0-1 0 0,-1 0 1 0 0,1 0 0 0 0,-1-1-1 0 0,1 1 1 0 0,0-1-1 0 0,0 1 1 0 0,0-1 0 0 0,0 1-1 0 0,1-1 1 0 0,-1 0-1 0 0,1 0 1 0 0,-1-2 32 0 0,0 3 19 0 0,1-1 0 0 0,-1 0 0 0 0,0 1 0 0 0,0 0 1 0 0,0-1-1 0 0,0 1 0 0 0,0 0 0 0 0,0 0 0 0 0,-1 0 0 0 0,1 0 0 0 0,-1 0 0 0 0,1 1 1 0 0,-1-1-1 0 0,0 1 0 0 0,-2-1-19 0 0,-7-8 4 0 0,12 9-5 0 0,-1 1 0 0 0,1-1-1 0 0,-1 0 1 0 0,1 1 0 0 0,-1-1 0 0 0,1 1-1 0 0,-1-1 1 0 0,0 1 0 0 0,1-1 0 0 0,-1 1-1 0 0,0-1 1 0 0,1 1 0 0 0,-1 0 0 0 0,0-1 0 0 0,0 1-1 0 0,1 0 1 0 0,-1-1 0 0 0,0 1 0 0 0,0 0-1 0 0,1 0 1 0 0,-1 0 0 0 0,0 0 0 0 0,0 0-1 0 0,0 0 1 0 0,0 0 1 0 0,0 0-3 0 0,0 0 1 0 0,0 0-1 0 0,0 0 1 0 0,0 0-1 0 0,1 0 1 0 0,-1 0-1 0 0,0 0 0 0 0,0 0 1 0 0,0-1-1 0 0,0 1 1 0 0,1 0-1 0 0,-1-1 1 0 0,0 1-1 0 0,0 0 0 0 0,1-1 1 0 0,-1 1-1 0 0,0-1 1 0 0,0 1-1 0 0,1-1 0 0 0,-1 0 1 0 0,0 0 2 0 0,1 1-5 0 0,-1-1 1 0 0,0 1 0 0 0,1-1-1 0 0,-1 1 1 0 0,0-1-1 0 0,1 1 1 0 0,-1-1 0 0 0,0 1-1 0 0,0 0 1 0 0,0-1 0 0 0,1 1-1 0 0,-1 0 1 0 0,0-1-1 0 0,0 1 1 0 0,0 0 0 0 0,0 0-1 0 0,1 0 1 0 0,-2 0 4 0 0,-39 5-58 0 0,29 2 297 0 0,12-7-240 0 0,0 0-1 0 0,0 0 0 0 0,-1 0 0 0 0,1 0 1 0 0,0 0-1 0 0,-1 0 0 0 0,1 0 0 0 0,0-1 1 0 0,0 1-1 0 0,-1 0 0 0 0,1 0 1 0 0,0 0-1 0 0,0 0 0 0 0,-1 0 0 0 0,1 0 1 0 0,0-1-1 0 0,0 1 0 0 0,0 0 0 0 0,-1 0 1 0 0,1 0-1 0 0,0-1 0 0 0,0 1 0 0 0,0 0 1 0 0,-1 0-1 0 0,1-1 0 0 0,0 1 0 0 0,0 0 1 0 0,0 0-1 0 0,0-1 0 0 0,0 1 0 0 0,0 0 1 0 0,0-1-1 0 0,0 1 0 0 0,0 0 0 0 0,0 0 1 0 0,0-1-1 0 0,0 1 0 0 0,0 0 0 0 0,0-1 1 0 0,0 1-1 0 0,0 0 0 0 0,0 0 0 0 0,0-1 2 0 0,0-1-3 0 0,1 0 1 0 0,-1 0-1 0 0,1-1 0 0 0,-1 1 0 0 0,1 0 0 0 0,0 0 0 0 0,0 0 0 0 0,0 0 0 0 0,0 0 0 0 0,0 0 3 0 0,6-12 29 0 0,-2 4 21 0 0,1 1 0 0 0,-1 1 0 0 0,1-1 0 0 0,1 1 0 0 0,0 0 0 0 0,0 0 0 0 0,1 1 0 0 0,0-1-50 0 0,-1 1 12 0 0,27-41 149 0 0,4-2-236 0 0,21-11 62 0 0,-50 47-65 0 0,-8 12 84 0 0,0 1-1 0 0,0-1 0 0 0,-1 0 1 0 0,1 1-1 0 0,1-1 0 0 0,-1 1 1 0 0,0 0-1 0 0,0-1 0 0 0,0 1 1 0 0,1 0-1 0 0,-1 0 0 0 0,1-1 1 0 0,-1 1-1 0 0,1 0 0 0 0,0 0-5 0 0,1-4 39 0 0,-1-3-100 0 0,6 0 129 0 0,-8 8-70 0 0,23-25-109 0 0,-23 25 115 0 0,1-1 0 0 0,-1 1 0 0 0,0 0 0 0 0,1 0 0 0 0,-1-1 0 0 0,0 1 0 0 0,1 0 0 0 0,-1-1 0 0 0,0 1 0 0 0,1-1 0 0 0,-1 1 0 0 0,0 0-1 0 0,0-1 1 0 0,0 1 0 0 0,1-1 0 0 0,-1 1 0 0 0,0 0 0 0 0,0-1 0 0 0,0 1 0 0 0,0-1 0 0 0,0 1 0 0 0,0-1 0 0 0,0 1 0 0 0,0-1 0 0 0,0 1 0 0 0,0 0 0 0 0,0-1 0 0 0,0 1-1 0 0,0-1 1 0 0,0 1 0 0 0,0-1 0 0 0,0 1 0 0 0,0 0 0 0 0,-1-1 0 0 0,1 1 0 0 0,0-1 0 0 0,0 1 0 0 0,-1 0 0 0 0,1-1 0 0 0,0 1-4 0 0,43-31 284 0 0,-42 30-282 0 0,1 1 0 0 0,-1-1 0 0 0,1 1 0 0 0,-1-1 0 0 0,0 1 0 0 0,1-1-1 0 0,-1 0 1 0 0,0 0 0 0 0,1 0 0 0 0,-1 0 0 0 0,0 0 0 0 0,0 0 0 0 0,0 0 0 0 0,0 0 0 0 0,0 0 0 0 0,0-1 0 0 0,0 1 0 0 0,0 0 0 0 0,0-1 0 0 0,0 0-2 0 0,1-2-1 0 0,1 0 1 0 0,-1 1 0 0 0,1-1 0 0 0,0 1 0 0 0,0 0 0 0 0,0-1 0 0 0,0 1 0 0 0,1 1 0 0 0,-1-1 0 0 0,1 0-1 0 0,0 1 1 0 0,0 0 0 0 0,1-1 0 0 0,8-15 71 0 0,-11 16-83 0 0,0 0-1 0 0,0-1 1 0 0,-1 1 0 0 0,1 0 0 0 0,-1-1-1 0 0,0 1 1 0 0,1-1 0 0 0,-1-2 12 0 0,11-17-82 0 0,-9 12 154 0 0,-3 10-63 0 0,0-1 0 0 0,0 1 0 0 0,0-1 0 0 0,0 0 0 0 0,0 1 0 0 0,0-1 0 0 0,1 0 0 0 0,-1 1 0 0 0,0-1 0 0 0,0 1 0 0 0,1-1 0 0 0,-1 0 0 0 0,0 1 1 0 0,1-1-1 0 0,-1 1 0 0 0,1-1 0 0 0,-1 1 0 0 0,1-1-9 0 0,0-1 0 0 0,-1-1-1 0 0,1 1 1 0 0,-1-1 0 0 0,1 1 0 0 0,-1-1 0 0 0,0 1 0 0 0,0-1 0 0 0,0 1 0 0 0,0-1 0 0 0,0 1-1 0 0,-1-1 1 0 0,1 1 0 0 0,-1-10-102 0 0,1 7 99 0 0,0 1 1 0 0,-1-1 0 0 0,1 1-1 0 0,-1-1 1 0 0,0 1 0 0 0,0-1-1 0 0,0 1 1 0 0,0 0 2 0 0,-1-10-59 0 0,-3 10 200 0 0,0 2-86 0 0,3 1-55 0 0,1 0 0 0 0,0 0 0 0 0,-1 0 0 0 0,1 0 0 0 0,0 0 0 0 0,0 0 0 0 0,-1 0 0 0 0,1-1 0 0 0,0 1 0 0 0,0 0 0 0 0,0-1 0 0 0,1 1 0 0 0,-1-1 0 0 0,0 1 0 0 0,0-1-1 0 0,1 1 1 0 0,-1-1 0 0 0,1 0 0 0 0,0 1 0 0 0,-1-1 0 0 0,1-1 0 0 0,-4-44 46 0 0,3 21 12 0 0,0 16-91 0 0,1-1 0 0 0,0 0 0 0 0,1 0 1 0 0,1-7 32 0 0,1-28 71 0 0,-2 6-113 0 0,1-1 0 0 0,3-12 42 0 0,-3 31 22 0 0,-1 1-1 0 0,-1-1 1 0 0,0 0 0 0 0,-3-4-22 0 0,0-45 56 0 0,1 38-53 0 0,1 24-26 0 0,0 0-1 0 0,1 0 1 0 0,0 0-1 0 0,2-6 24 0 0,-2 12-2 0 0,-1 0 1 0 0,1 0-1 0 0,0 0 1 0 0,-1 0-1 0 0,0 0 1 0 0,1 0-1 0 0,-1 1 1 0 0,0-1-1 0 0,-1-1 2 0 0,-4-16-63 0 0,0-14 126 0 0,2-1 1 0 0,2 0 0 0 0,1 0 0 0 0,1 0-1 0 0,5-23-63 0 0,-5 50-24 0 0,0-1-1 0 0,0 1 1 0 0,-1 0-1 0 0,0-1 1 0 0,-1 1-1 0 0,-1-5 25 0 0,-3-19-122 0 0,3 10 112 0 0,1 12 29 0 0,1-1 0 0 0,0 1 0 0 0,0-1 0 0 0,1 1 0 0 0,1-6-19 0 0,-1 10-14 0 0,1-1-1 0 0,-2 1 1 0 0,1-1-1 0 0,-1 0 1 0 0,0 1-1 0 0,0-1 1 0 0,-2-4 14 0 0,-1 5-23 0 0,3 5 32 0 0,0-1 0 0 0,-1 0 0 0 0,1 1 0 0 0,0-1 0 0 0,0 0 0 0 0,1 1 0 0 0,-1-1 0 0 0,0 0 0 0 0,1 0 0 0 0,-1 0 0 0 0,1 0 0 0 0,-1-1-9 0 0,-1-6-4 0 0,0 1 1 0 0,0 0-1 0 0,-1 0 0 0 0,0 0 0 0 0,-3-3 4 0 0,-10-32-67 0 0,16 41 71 0 0,0 1 1 0 0,-1 0-1 0 0,1 0 1 0 0,0-1 0 0 0,-1 1-1 0 0,1 0 1 0 0,-1 0-1 0 0,1 0 1 0 0,-1 0 0 0 0,0 0-1 0 0,1-1 1 0 0,-1 1-1 0 0,0 0 1 0 0,0 0 0 0 0,0 1-1 0 0,0-1 1 0 0,0 0-1 0 0,0 0 1 0 0,0 0-1 0 0,0 1 1 0 0,0-1 0 0 0,0 0-1 0 0,0 1 1 0 0,0-1-1 0 0,-1 1 1 0 0,1-1 0 0 0,-1 1-5 0 0,1 1 6 0 0,0 1 1 0 0,0-1-1 0 0,0 1 1 0 0,0-1-1 0 0,0 1 1 0 0,1 0 0 0 0,-1 0-1 0 0,0-1 1 0 0,1 1-1 0 0,0 0 1 0 0,-1 0-1 0 0,1-1 1 0 0,0 3-7 0 0,-2 18-71 0 0,1-20 73 0 0,1 1 0 0 0,-1 0 0 0 0,1-1 0 0 0,0 1 0 0 0,0 0 1 0 0,0 0-1 0 0,1-1 0 0 0,-1 1 0 0 0,0 0 0 0 0,1-1 0 0 0,0 3-2 0 0,3 7 19 0 0,-2 0 1 0 0,0 0-1 0 0,0 0 0 0 0,-1 1 1 0 0,0-1-1 0 0,-2 7-19 0 0,3 26-52 0 0,13 74-45 0 0,-5-48 171 0 0,-2 17-74 0 0,-10-22-48 0 0,0-53 37 0 0,1 1-1 0 0,1-1 1 0 0,0 1 0 0 0,1-1 0 0 0,0 1-1 0 0,3 10 12 0 0,-2-14 13 0 0,0 1-1 0 0,-1 0 0 0 0,0-1 1 0 0,0 1-1 0 0,-1 1-12 0 0,3 38 26 0 0,-2-36-57 0 0,-1-14 26 0 0,0 0-1 0 0,0 0 1 0 0,0 0 0 0 0,0 0 0 0 0,0 0-1 0 0,-1 0 1 0 0,1 0 0 0 0,0 0-1 0 0,0 0 1 0 0,0 0 0 0 0,0 0-1 0 0,0 0 1 0 0,0 0 0 0 0,0 0-1 0 0,0 0 1 0 0,0 0 0 0 0,0 0-1 0 0,0 0 1 0 0,0 0 0 0 0,0 0-1 0 0,0 0 1 0 0,0 0 0 0 0,0 0-1 0 0,0 0 1 0 0,-1 0 0 0 0,1 0-1 0 0,0 0 1 0 0,0 0 0 0 0,0 0-1 0 0,0 0 1 0 0,0 0 0 0 0,0 0 0 0 0,0 0-1 0 0,0 0 1 0 0,0 0 0 0 0,0 0-1 0 0,0 0 6 0 0,-4-17-12 0 0,1 0-1 0 0,1 0 1 0 0,1-1 0 0 0,0 1-1 0 0,2-7 13 0 0,-1 24 0 0 0,9-94 14 0 0,-10 118 76 0 0,-2 1 0 0 0,-2 6-90 0 0,0-6 33 0 0,2 1 0 0 0,0 0-1 0 0,2 0 1 0 0,1 1-33 0 0,17 173-32 0 0,-16-186-19 0 0,2 0 1 0 0,0 0-1 0 0,0 0 0 0 0,4 6 51 0 0,2 13-4 0 0,14 14-85 0 0,-23-46 82 0 0,0-1 0 0 0,0 0 0 0 0,0 0 0 0 0,0 1 0 0 0,0-1 1 0 0,0 0-1 0 0,0 1 0 0 0,0-1 0 0 0,0 0 0 0 0,0 0 0 0 0,0 1 0 0 0,0-1 0 0 0,1 0 0 0 0,-1 0 0 0 0,0 0 0 0 0,0 1 1 0 0,0-1-1 0 0,0 0 0 0 0,1 0 0 0 0,-1 0 0 0 0,0 1 0 0 0,0-1 0 0 0,1 0 0 0 0,-1 0 0 0 0,0 0 0 0 0,0 0 1 0 0,1 0-1 0 0,-1 1 0 0 0,0-1 0 0 0,0 0 0 0 0,1 0 0 0 0,-1 0 0 0 0,0 0 0 0 0,0 0 0 0 0,1 0 0 0 0,-1 0 1 0 0,0 0-1 0 0,1 0 7 0 0,7-9-409 0 0,5-20 220 0 0,-10 5 156 0 0,-3 22 22 0 0,0 0-1 0 0,0 0 1 0 0,1 0-1 0 0,-1-1 1 0 0,0 1 0 0 0,1 0-1 0 0,-1 0 1 0 0,1 0-1 0 0,0 0 1 0 0,0-2 11 0 0,1 8 57 0 0,-1 1 1 0 0,0-1-1 0 0,0 0 0 0 0,-1 0 1 0 0,1 1-1 0 0,-1-1 0 0 0,0 3-57 0 0,0 26 36 0 0,2 1-1 0 0,1 0 0 0 0,1-1 0 0 0,2 1 0 0 0,2-1 0 0 0,1-1 0 0 0,9 22-35 0 0,-17-52-9 0 0,0 0 1 0 0,0 1-1 0 0,0-1 0 0 0,0 0 1 0 0,0 1-1 0 0,1-1 0 0 0,-1 0 1 0 0,1 0-1 0 0,-1 0 0 0 0,1 0 1 0 0,0-1-1 0 0,0 1 0 0 0,0 0 1 0 0,0-1-1 0 0,0 1 0 0 0,0-1 1 0 0,0 0-1 0 0,1 0 0 0 0,-1 0 1 0 0,0 0-1 0 0,1 0 1 0 0,1 0 7 0 0,-2-1-30 0 0,0 0 0 0 0,0 0-1 0 0,1 0 1 0 0,-1 0 0 0 0,0 0-1 0 0,0-1 1 0 0,0 1-1 0 0,1-1 1 0 0,-1 0 0 0 0,0 1-1 0 0,0-1 1 0 0,0 0-1 0 0,0 0 1 0 0,0 0 0 0 0,0-1-1 0 0,0 1 1 0 0,-1 0 0 0 0,1-1-1 0 0,0 1 1 0 0,-1-1-1 0 0,1 0 1 0 0,-1 0 0 0 0,1 0 31 0 0,0-1-13 0 0,-1 1-1 0 0,0-1 1 0 0,0 0 0 0 0,0 1 0 0 0,0-1 0 0 0,0 0 0 0 0,-1 1 0 0 0,1-1 0 0 0,-1 0 0 0 0,0 0 0 0 0,1 0 0 0 0,-2 1-1 0 0,1-3 14 0 0,1-12-64 0 0,2-21 57 0 0,-2-1 1 0 0,-3-5 6 0 0,2-6 332 0 0,-8 78 26 0 0,1-6-230 0 0,0 8-84 0 0,2 0-1 0 0,2 0 0 0 0,0 0 1 0 0,2 1-1 0 0,1-1 1 0 0,3 8-44 0 0,-3-33-5 0 0,1 0 0 0 0,0 0 0 0 0,0 1 0 0 0,0-1 0 0 0,1 0 0 0 0,0 1 5 0 0,-2-6-9 0 0,1 1 0 0 0,-1-1 0 0 0,0 1 0 0 0,0-1 1 0 0,1 1-1 0 0,-1-1 0 0 0,0 1 0 0 0,1-1 0 0 0,-1 1 0 0 0,1-1 1 0 0,-1 0-1 0 0,1 1 0 0 0,-1-1 0 0 0,1 0 0 0 0,-1 1 0 0 0,1-1 0 0 0,-1 0 1 0 0,1 0-1 0 0,-1 1 0 0 0,1-1 0 0 0,-1 0 0 0 0,1 0 9 0 0,0 0-11 0 0,0 0-1 0 0,0 0 0 0 0,0-1 1 0 0,0 1-1 0 0,0 0 0 0 0,0-1 1 0 0,0 1-1 0 0,0 0 1 0 0,0-1-1 0 0,0 1 0 0 0,0-1 1 0 0,0 0-1 0 0,-1 1 1 0 0,1-1-1 0 0,0 1 0 0 0,0-1 1 0 0,-1 0-1 0 0,1 0 12 0 0,2-3-13 0 0,0 0-1 0 0,0-1 1 0 0,0 1 0 0 0,-1-1-1 0 0,1 1 1 0 0,-1-1 0 0 0,0 0-1 0 0,-1 0 1 0 0,1-3 13 0 0,11-25-60 0 0,-7 20 39 0 0,-1 0 0 0 0,-1-1 0 0 0,-1 0 0 0 0,1 1-1 0 0,-2-1 1 0 0,0-1 0 0 0,-1-4 21 0 0,3-8-15 0 0,-2-13 41 0 0,-1 1-1 0 0,-2-1 0 0 0,-2 0 1 0 0,-1 0-1 0 0,-5-11-25 0 0,1-13 89 0 0,0-27-89 0 0,5 46 145 0 0,-1 0 0 0 0,-2 0-1 0 0,-2 1 1 0 0,-10-32-145 0 0,13 54 3 0 0,1 0 0 0 0,1 0-1 0 0,1 0 1 0 0,1-11-3 0 0,-5-43 175 0 0,2 12-138 0 0,-2-13 62 0 0,1 44-35 0 0,3-1 0 0 0,0-20-64 0 0,1 4 22 0 0,0-30-112 0 0,10 22 112 0 0,-6 41 21 0 0,0-1 0 0 0,-1 0 1 0 0,-1-3-44 0 0,2-10 65 0 0,-2 25-50 0 0,0 0 1 0 0,-1 0-1 0 0,0-1 1 0 0,0 1-1 0 0,0-3-15 0 0,0 4 26 0 0,1 0-1 0 0,0 1 0 0 0,0-1 1 0 0,1 1-1 0 0,-1-1 0 0 0,1 1 1 0 0,1-2-26 0 0,11-23 5 0 0,-1-1 0 0 0,4-13-5 0 0,-15 38 16 0 0,-1-1-1 0 0,1 0 0 0 0,-1 0 0 0 0,-1 0 1 0 0,1 0-1 0 0,-1 0 0 0 0,0 0 0 0 0,0 0 1 0 0,0 0-1 0 0,-1 0 0 0 0,0 0 0 0 0,0 1 1 0 0,-1-1-1 0 0,1 0 0 0 0,-1 0 0 0 0,-1-1-15 0 0,-5-21-25 0 0,7 23 31 0 0,0 0 0 0 0,-1 0-1 0 0,1 1 1 0 0,-1-1-1 0 0,0 1 1 0 0,0-1 0 0 0,0 1-1 0 0,-2-2-5 0 0,-1-1-37 0 0,0 0-1 0 0,0 0 0 0 0,-1 0 1 0 0,-1-1 37 0 0,5 6-11 0 0,0 1 0 0 0,0-1 0 0 0,0 0 1 0 0,0 1-1 0 0,0-1 0 0 0,-1 1 0 0 0,1 0 1 0 0,0 0-1 0 0,-1 0 0 0 0,1 0 0 0 0,-1 0 1 0 0,1 1-1 0 0,-1-1 0 0 0,1 1 0 0 0,-1 0 1 0 0,-2-1 10 0 0,1 0-9 0 0,0 0 0 0 0,-1 0 0 0 0,1 0 0 0 0,0-1 1 0 0,0 0-1 0 0,0 0 0 0 0,0 0 0 0 0,0-1 1 0 0,0 1-1 0 0,0-1 0 0 0,-2-2 9 0 0,-18-11 42 0 0,19 13-55 0 0,1 1-1 0 0,0-1 1 0 0,0 0-1 0 0,0 0 1 0 0,1-1 0 0 0,-1 1-1 0 0,1-1 1 0 0,0 0-1 0 0,0 0 1 0 0,-1-1 13 0 0,-5-6-34 0 0,-26-16 79 0 0,-16-33-402 0 0,39 41 302 0 0,10 15 48 0 0,1 1 1 0 0,-1 0-1 0 0,0 0 0 0 0,0 0 0 0 0,0 0 0 0 0,0 0 0 0 0,-1 1 0 0 0,1-1 0 0 0,-1 0 0 0 0,1 1 0 0 0,-1 0 0 0 0,0 0 1 0 0,0 0-1 0 0,0 0 0 0 0,0 0 0 0 0,0 0 0 0 0,-2 0 7 0 0,2 1 2 0 0,0 0 1 0 0,0 0 0 0 0,0-1-1 0 0,1 1 1 0 0,-1-1-1 0 0,0 0 1 0 0,1 0 0 0 0,-1 0-1 0 0,1 0 1 0 0,0 0-1 0 0,0-1 1 0 0,-2-2-3 0 0,1 2-21 0 0,0 0 0 0 0,-1-1-1 0 0,1 1 1 0 0,-1 1 0 0 0,1-1 0 0 0,-5-2 21 0 0,2 1-37 0 0,0 0 1 0 0,1 0-1 0 0,-1 0 1 0 0,1-1-1 0 0,-1 0 1 0 0,-3-4 36 0 0,4 3-11 0 0,0 1 0 0 0,0 0-1 0 0,-1 0 1 0 0,0 1 0 0 0,-3-2 11 0 0,-2 2 30 0 0,-2-3 39 0 0,-8-7-141 0 0,18 13 72 0 0,1-1 1 0 0,-1 1-1 0 0,1-1 0 0 0,-1 0 0 0 0,1 0 1 0 0,0 0-1 0 0,-1 0 0 0 0,1 0 0 0 0,0-1 0 0 0,-1 0 4 0 0,1 0 0 0 0,0 0 0 0 0,0 0 0 0 0,0 0 0 0 0,1-1 0 0 0,-1 1-1 0 0,1 0 1 0 0,0-1 0 0 0,0 0 0 0 0,0 1 0 0 0,0-1 0 0 0,1 0 0 0 0,-1 1-1 0 0,1-1 1 0 0,0 0 0 0 0,0 0 0 0 0,0 1 0 0 0,1-2-4 0 0,-1 5 0 0 0,0-1 0 0 0,0 0 0 0 0,-1 1 0 0 0,1-1-1 0 0,0 1 1 0 0,0-1 0 0 0,0 0 0 0 0,0 1 0 0 0,-1-1 0 0 0,1 1 0 0 0,0-1 0 0 0,-1 1 0 0 0,1-1 0 0 0,0 1 0 0 0,-1-1 0 0 0,1 1 0 0 0,-1-1 0 0 0,1 1 0 0 0,-1-1 0 0 0,1 1-1 0 0,-1 0 1 0 0,1-1 0 0 0,-1 1 0 0 0,1 0 0 0 0,-1-1 0 0 0,0 1 4 0 0,0-1 0 0 0,0 1-1 0 0,0-1 1 0 0,0 0 0 0 0,0 0-1 0 0,1 1 1 0 0,-1-1 0 0 0,0 0-1 0 0,0 0 1 0 0,1 0 0 0 0,-1 0-1 0 0,1 0 1 0 0,-1 0 0 0 0,0 0-1 0 0,1 0 1 0 0,0 0-1 0 0,-1 0 1 0 0,1 0 0 0 0,0-1-4 0 0,-1-3 1 0 0,0 0 1 0 0,1 0 0 0 0,-2 1-1 0 0,1-1 1 0 0,-1 0 0 0 0,-1-4-2 0 0,1 5-16 0 0,0-1 1 0 0,0 0-1 0 0,1 0 1 0 0,0 0-1 0 0,0 0 1 0 0,0 0-1 0 0,1 0 16 0 0,0 5 2 0 0,0-1 0 0 0,0 1-1 0 0,0 0 1 0 0,0-1 0 0 0,0 1-1 0 0,0-1 1 0 0,0 1 0 0 0,0 0 0 0 0,0-1-1 0 0,0 1 1 0 0,0 0 0 0 0,0-1 0 0 0,0 1-1 0 0,-1 0 1 0 0,1-1 0 0 0,0 1-1 0 0,0 0 1 0 0,0-1 0 0 0,0 1 0 0 0,-1 0-1 0 0,1-1 1 0 0,0 1 0 0 0,0 0-1 0 0,-1 0 1 0 0,1-1 0 0 0,0 1 0 0 0,0 0-1 0 0,-1 0 1 0 0,1-1 0 0 0,0 1 0 0 0,-1 0-1 0 0,1 0 1 0 0,0 0 0 0 0,-1 0-1 0 0,1 0 1 0 0,-1-1 0 0 0,1 1 0 0 0,0 0-1 0 0,-1 0 1 0 0,1 0 0 0 0,0 0-1 0 0,-1 0 1 0 0,1 0 0 0 0,0 0 0 0 0,-1 0-1 0 0,1 0 1 0 0,-1 1 0 0 0,1-1 0 0 0,0 0-1 0 0,-1 0 1 0 0,1 0 0 0 0,0 0-1 0 0,-1 0 1 0 0,1 1 0 0 0,0-1 0 0 0,-1 0-1 0 0,1 0-1 0 0,-1 1-2 0 0,0-1-1 0 0,0 0 0 0 0,0 0 0 0 0,0 1 1 0 0,0-1-1 0 0,0 0 0 0 0,0 0 1 0 0,0 0-1 0 0,0 0 0 0 0,0 0 0 0 0,0 0 1 0 0,0-1-1 0 0,0 1 0 0 0,0 0 0 0 0,-1-1 3 0 0,1 0 1 0 0,1-1 0 0 0,-1 0 0 0 0,0 0 0 0 0,0 0 0 0 0,1 0 0 0 0,-1 0 0 0 0,1 0 0 0 0,-1 0 0 0 0,1 0 0 0 0,0 0 0 0 0,0 0 0 0 0,0-1-1 0 0,-1-4-86 0 0,1 5 83 0 0,0 1 7 0 0,0 0 1 0 0,0 0 0 0 0,-1 1 0 0 0,1-1 0 0 0,0 0 0 0 0,0 1 0 0 0,0-1 0 0 0,0 0 0 0 0,-1 1 0 0 0,1-1 0 0 0,0 0 0 0 0,-1 1 0 0 0,1-1-1 0 0,0 1 1 0 0,-1-1 0 0 0,1 0 0 0 0,-1 1 0 0 0,1-1 0 0 0,-1 1 0 0 0,1-1-5 0 0,-4-2 35 0 0,3-5-59 0 0,1 8 24 0 0,0 0 0 0 0,0 0 0 0 0,0 0 1 0 0,0 0-1 0 0,0 0 0 0 0,0 0 0 0 0,0 0 0 0 0,0 0 0 0 0,0 0 0 0 0,0 0 0 0 0,0 0 0 0 0,0 0 0 0 0,-1 0 0 0 0,1 0 0 0 0,0 0 1 0 0,0 0-1 0 0,0 0 0 0 0,0 0 0 0 0,0 0 0 0 0,0 0 0 0 0,0 0 0 0 0,0 0 0 0 0,0 0 0 0 0,0 0 0 0 0,0 0 0 0 0,0 0 0 0 0,0 0 1 0 0,0 0-1 0 0,0 0 0 0 0,0 0 0 0 0,0 0 0 0 0,0 0 0 0 0,0 0 0 0 0,0 0 0 0 0,0 0 0 0 0,0 0 0 0 0,0 0 0 0 0,0 0 0 0 0,0-1 1 0 0,0 1-1 0 0,0 0 0 0 0,0 0 0 0 0,0 0 0 0 0,-1 0 0 0 0,1 0 0 0 0,0 0 0 0 0,0 0 0 0 0,0 0 0 0 0,0 0 0 0 0,0 0 0 0 0,1 0 0 0 0,-2 0 3 0 0,1 0 0 0 0,0 0-1 0 0,0 0 1 0 0,-1 0 0 0 0,1 0-1 0 0,0 0 1 0 0,0 0 0 0 0,-1 1-1 0 0,1-1 1 0 0,0 0 0 0 0,0 0-1 0 0,-1 0 1 0 0,1-1-1 0 0,0 1 1 0 0,0 0 0 0 0,-1 0-1 0 0,1 0 1 0 0,0 0 0 0 0,0 0-1 0 0,0 0 1 0 0,-1 0 0 0 0,1 0-1 0 0,0 0 1 0 0,0 0-1 0 0,-1-1 1 0 0,1 1 0 0 0,0 0-1 0 0,0 0 1 0 0,0 0 0 0 0,0 0-1 0 0,-1-1 1 0 0,1 1 0 0 0,0 0-1 0 0,0 0 1 0 0,0-1 0 0 0,0 1-1 0 0,0 0 1 0 0,0 0-1 0 0,0 0 1 0 0,-1-1 0 0 0,1 1-1 0 0,0 0 1 0 0,0 0 0 0 0,0-1-1 0 0,0 1-2 0 0,-5-8-28 0 0,4 2-83 0 0,1 4 106 0 0,0 1 0 0 0,0 0 0 0 0,0-1 0 0 0,0 1-1 0 0,0-1 1 0 0,-1 1 0 0 0,1 0 0 0 0,0-1 0 0 0,-1 1-1 0 0,1 0 1 0 0,-1-1 0 0 0,0 1 0 0 0,1 0 0 0 0,-1-1-1 0 0,0 1 1 0 0,0 0 0 0 0,0 0 0 0 0,0 0 0 0 0,0 0-1 0 0,0 0 1 0 0,-1-1 5 0 0,-3-2 3 0 0,1 0 1 0 0,-1 0-1 0 0,1-1 0 0 0,0 1 0 0 0,-3-5-3 0 0,-9-4-10 0 0,14 11 9 0 0,0 1-1 0 0,1 0 1 0 0,-1-1 0 0 0,0 1-1 0 0,1-1 1 0 0,-1 0-1 0 0,1 1 1 0 0,0-1 0 0 0,-1 0-1 0 0,1 0 1 0 0,0-1 1 0 0,-1 0-14 0 0,1 0 0 0 0,0 0 0 0 0,0 0 0 0 0,0 0 0 0 0,1 0 0 0 0,-1 0 0 0 0,1 0 0 0 0,-1 0 0 0 0,1 0 0 0 0,0 0 0 0 0,0 0 0 0 0,1 0 14 0 0,-1-7 48 0 0,-5 4 18 0 0,5 5-66 0 0,0 1 1 0 0,0 0-1 0 0,0-1 0 0 0,0 1 0 0 0,0 0 0 0 0,0-1 0 0 0,0 1 0 0 0,0-1 0 0 0,0 1 0 0 0,0 0 0 0 0,0-1 0 0 0,0 1 0 0 0,0 0 0 0 0,0-1 0 0 0,-1 1 0 0 0,1 0 0 0 0,0-1 0 0 0,0 1 0 0 0,0 0 0 0 0,-1-1 0 0 0,1 1 0 0 0,0 0 0 0 0,0 0 0 0 0,-1-1 1 0 0,1 1-1 0 0,0 0 0 0 0,-1 0 0 0 0,1-1 0 0 0,0 1 0 0 0,-1 0 0 0 0,1 0 0 0 0,0 0 0 0 0,-1 0 0 0 0,1 0 0 0 0,-1 0 0 0 0,1 0 0 0 0,0-1 0 0 0,-1 1 0 0 0,1 0 0 0 0,0 0 0 0 0,-1 0 0 0 0,1 1 0 0 0,-1-1 0 0 0,1 0 0 0 0,0 0 0 0 0,-1 0 0 0 0,1 0-7 0 0,-2 0 36 0 0,-11-4 50 0 0,13 4-84 0 0,0 0 0 0 0,0 0 1 0 0,0 0-1 0 0,0 0 0 0 0,0 0 0 0 0,0 0 0 0 0,0 0 0 0 0,0 0 0 0 0,0 0 0 0 0,0 0 1 0 0,0 0-1 0 0,0 0 0 0 0,0 0 0 0 0,0 1 0 0 0,0-1 0 0 0,0 0 0 0 0,-1 0 1 0 0,1 0-1 0 0,0 0 0 0 0,0 0 0 0 0,0 0 0 0 0,0 0 0 0 0,0 0 0 0 0,0 0 1 0 0,0 0-1 0 0,0 0 0 0 0,0 0 0 0 0,0 0 0 0 0,0 0 0 0 0,0 0 0 0 0,0 0 0 0 0,0 0 1 0 0,0 0-1 0 0,-1 0 0 0 0,1 0 0 0 0,0 0 0 0 0,0 0 5 0 0,-12-2 73 0 0,12 2-70 0 0,-1 0 1 0 0,1 0-1 0 0,-1 0 0 0 0,1 0 0 0 0,0 0 0 0 0,-1 0 0 0 0,1 0 0 0 0,-1 0 0 0 0,1 0 0 0 0,0 0 1 0 0,-1 0-1 0 0,1 1 0 0 0,-1-1 0 0 0,1 0 0 0 0,0 0 0 0 0,-1 0 0 0 0,1 1 0 0 0,0-1 0 0 0,-1 0 1 0 0,1 0-1 0 0,0 1 0 0 0,-1-1 0 0 0,1 0 0 0 0,0 0 0 0 0,-1 1 0 0 0,1-1 0 0 0,0 0 1 0 0,0 1-1 0 0,0-1 0 0 0,-1 0 0 0 0,1 1 0 0 0,0-1 0 0 0,0 1-3 0 0,-5 2 42 0 0,5 1-20 0 0,0-3-15 0 0,-2 3-17 0 0,0-2 17 0 0,0 0 0 0 0,0-1 0 0 0,0 1 0 0 0,1 1 0 0 0,-1-1 0 0 0,0 0 0 0 0,1 0 0 0 0,0 1 0 0 0,-1-1 0 0 0,1 2-7 0 0,0-2-2 0 0,0 0-1 0 0,1 0 1 0 0,-1 0 0 0 0,1 0-1 0 0,-1 0 1 0 0,1 0 0 0 0,0 0-1 0 0,0 0 1 0 0,0 0 0 0 0,0 0 2 0 0,0 0 6 0 0,0 0 1 0 0,0 0-1 0 0,0-1 1 0 0,0 1-1 0 0,0 0 1 0 0,-1 0-1 0 0,1 0 1 0 0,-1-1-1 0 0,1 1 1 0 0,-1 0-1 0 0,1-1 1 0 0,-1 1-1 0 0,0 0-6 0 0,0-1 13 0 0,1 0 0 0 0,-1 0 0 0 0,1 1 0 0 0,-1-1 0 0 0,1 0 0 0 0,0 0 0 0 0,0 0 0 0 0,0 1 0 0 0,0-1 0 0 0,0 0 0 0 0,0 0 0 0 0,0 0 0 0 0,0 1 0 0 0,0-1 0 0 0,0 0 0 0 0,1 0 0 0 0,-1 1-13 0 0,0-1 142 0 0,1 1-127 0 0,-1 1 1 0 0,0-1 0 0 0,0 0-1 0 0,0 0 1 0 0,0 0-1 0 0,0 0 1 0 0,0 0-1 0 0,-1 0 1 0 0,1 1-1 0 0,-1-1 1 0 0,1 0-1 0 0,-1 0 1 0 0,0 0-1 0 0,-1 1-15 0 0,-2 14-20 0 0,3-2 53 0 0,1-11-36 0 0,0 0 0 0 0,-1 0 0 0 0,1 0 0 0 0,-1 0 0 0 0,0 0 0 0 0,0 0 0 0 0,0 0 0 0 0,-1 0 0 0 0,0 1 3 0 0,0 1 14 0 0,0 0 1 0 0,0-1 0 0 0,0 1-1 0 0,1 0 1 0 0,0 0 0 0 0,0 5-15 0 0,0-3-18 0 0,0-1 0 0 0,-1 1 0 0 0,1 0 0 0 0,-4 6 18 0 0,-4 7 43 0 0,4-8-3 0 0,0-1-1 0 0,0 1 0 0 0,1 0 0 0 0,0 0 1 0 0,0 8-40 0 0,-7 39-58 0 0,11-58 63 0 0,0-1 0 0 0,0 1 0 0 0,-1-1 0 0 0,1 0 0 0 0,0 1 0 0 0,-1-1 0 0 0,0 1-1 0 0,1-1 1 0 0,-1 0 0 0 0,0 0 0 0 0,1 1 0 0 0,-1-1 0 0 0,0 0-5 0 0,0 0 5 0 0,0 0 0 0 0,0 1 0 0 0,1-1 1 0 0,-1 0-1 0 0,0 1 0 0 0,1-1 0 0 0,-1 0 0 0 0,1 1 0 0 0,-1-1 1 0 0,1 0-1 0 0,0 1 0 0 0,0-1 0 0 0,0 1-5 0 0,-2 11 19 0 0,1-1 1 0 0,-1 1-1 0 0,-1 0 0 0 0,0-1 1 0 0,-1 0-1 0 0,0 1 0 0 0,-1-1 1 0 0,-3 4-20 0 0,5 15 36 0 0,-4 19 34 0 0,-4-19-100 0 0,8-20 43 0 0,-1 1 1 0 0,0-1-1 0 0,0-1 1 0 0,-2 1 0 0 0,0 1-14 0 0,4-8-14 0 0,0-1 0 0 0,1 1 1 0 0,-1 0-1 0 0,1 0 0 0 0,0 0 1 0 0,0-1-1 0 0,0 1 0 0 0,0 0 1 0 0,1 2 13 0 0,-2 2 41 0 0,-1 22 154 0 0,-26 57-375 0 0,25-75 139 0 0,-1 1 0 0 0,0 0 0 0 0,-1-1 0 0 0,-3 3 41 0 0,-16 36-209 0 0,20-40 31 0 0,6-18 34 0 0,10-33-32 0 0,-3 10 159 0 0,-4 17 23 0 0,1-1 1 0 0,0 1-1 0 0,1 0 1 0 0,2-4-7 0 0,-1 3 58 0 0,-1 0 0 0 0,0 0 0 0 0,2-11-58 0 0,-18 53 70 0 0,0-1 1 0 0,-11 18-71 0 0,2-4 48 0 0,-10 31-48 0 0,-22 104 91 0 0,45-143-15 0 0,6-31-83 0 0,0-1 0 0 0,-1 1 0 0 0,1 0 0 0 0,0-1 0 0 0,0 1 0 0 0,0-1 1 0 0,0 1-1 0 0,1 0 0 0 0,-1-1 0 0 0,0 1 0 0 0,1-1 0 0 0,-1 1 0 0 0,1-1 0 0 0,-1 1 0 0 0,1-1 1 0 0,0 1-1 0 0,0-1 7 0 0,0-1-3 0 0,0 0 0 0 0,0 0 0 0 0,0-1 0 0 0,0 1 0 0 0,0 0 0 0 0,0-1 0 0 0,0 1 0 0 0,0-1 0 0 0,0 1 0 0 0,0-1 0 0 0,-1 1 0 0 0,1-1 0 0 0,0 0 0 0 0,0 1 0 0 0,-1-1 0 0 0,1 0 0 0 0,0 0 0 0 0,-1 0 0 0 0,1 1 0 0 0,0-1 0 0 0,-1 0 0 0 0,1 0 0 0 0,-1 0 3 0 0,1 0 19 0 0,18-28 214 0 0,-1 0 0 0 0,6-15-233 0 0,-22 39-14 0 0,43-68-226 0 0,-26 43 175 0 0,11-21 65 0 0,-23 30-256 0 0,-8 18 97 0 0,-4 15 290 0 0,-28 57-42 0 0,3-9-143 0 0,16-30 83 0 0,10-24-41 0 0,1 0 1 0 0,0 0-1 0 0,0 0 0 0 0,1 1 0 0 0,-1-1 1 0 0,1 1-1 0 0,1 0 0 0 0,-1-1 1 0 0,1 1-1 0 0,0 0 0 0 0,1 0 1 0 0,0 0-1 0 0,0 4 12 0 0,0-10 0 0 0,0-1-1 0 0,0 1 1 0 0,0-1 0 0 0,0 1-1 0 0,0-1 1 0 0,0 1-1 0 0,0-1 1 0 0,0 1 0 0 0,0-1-1 0 0,1 1 1 0 0,-1-1 0 0 0,0 0-1 0 0,0 1 1 0 0,0-1 0 0 0,1 1-1 0 0,-1-1 1 0 0,0 1 0 0 0,0-1-1 0 0,1 0 1 0 0,-1 1 0 0 0,0-1-1 0 0,1 0 1 0 0,-1 1-1 0 0,0-1 1 0 0,1 0 0 0 0,-1 0-1 0 0,1 1 1 0 0,-1-1 0 0 0,0 0-1 0 0,1 0 1 0 0,-1 1 0 0 0,1-1-1 0 0,-1 0 1 0 0,1 0 0 0 0,-1 0-1 0 0,1 0 1 0 0,-1 0-1 0 0,1 0 1 0 0,-1 0 0 0 0,1 0-1 0 0,-1 0 1 0 0,1 0 0 0 0,-1 0-1 0 0,1 0 1 0 0,-1 0 0 0 0,0 0-1 0 0,1-1 1 0 0,-1 1 0 0 0,1 0-1 0 0,-1 0 1 0 0,1 0 0 0 0,-1-1-1 0 0,0 1 1 0 0,1 0-1 0 0,-1-1 1 0 0,1 1 0 0 0,-1 0-1 0 0,0-1 1 0 0,1 1 0 0 0,-1 0 0 0 0,25-26 90 0 0,-21 21-67 0 0,23-35-40 0 0,-6 8 75 0 0,60-81-19 0 0,-80 112-48 0 0,0 0 0 0 0,0-1 1 0 0,-1 1-1 0 0,1 0 0 0 0,0 0 0 0 0,-1-1 0 0 0,1 1 1 0 0,-1 0-1 0 0,0-1 0 0 0,1 1 0 0 0,-1-1 0 0 0,0 1 1 0 0,0-1-1 0 0,0 0 9 0 0,0-1-9 0 0,1 9 17 0 0,-1-2 4 0 0,0 0 1 0 0,-1 0-1 0 0,0 0 1 0 0,0 0-1 0 0,0 0 1 0 0,0 0-1 0 0,0-1 1 0 0,-1 1-1 0 0,0 0 1 0 0,0-1-1 0 0,0 1 1 0 0,0-1-1 0 0,-2 2-12 0 0,-8 19-11 0 0,1-3-8 0 0,9-18 0 0 0,0 0 0 0 0,1 1 0 0 0,-1-1 0 0 0,1 0 1 0 0,-1 1-1 0 0,1-1 0 0 0,0 1 0 0 0,0 0 1 0 0,1 1 18 0 0,0-5-2 0 0,0 0 1 0 0,0-1 0 0 0,0 1 0 0 0,0 0 0 0 0,0 0 0 0 0,0 0-1 0 0,1 0 1 0 0,-1 0 0 0 0,0 0 0 0 0,0 0 0 0 0,0 0-1 0 0,0 0 1 0 0,1-1 0 0 0,-1 1 0 0 0,0 0 0 0 0,0 0 0 0 0,0 0-1 0 0,0 0 1 0 0,1 0 0 0 0,-1 0 0 0 0,0 0 0 0 0,0 0-1 0 0,0 0 1 0 0,1 0 0 0 0,-1 0 0 0 0,0 0 0 0 0,0 0 0 0 0,0 0-1 0 0,0 1 1 0 0,1-1 0 0 0,-1 0 0 0 0,0 0 0 0 0,0 0-1 0 0,0 0 1 0 0,0 0 0 0 0,1 0 0 0 0,-1 0 0 0 0,0 0 0 0 0,0 1-1 0 0,0-1 1 0 0,0 0 0 0 0,0 0 0 0 0,0 0 0 0 0,0 0 0 0 0,1 0-1 0 0,-1 1 1 0 0,0-1 0 0 0,0 0 0 0 0,0 0 0 0 0,0 0-1 0 0,0 0 1 0 0,0 1 0 0 0,0-1 0 0 0,0 0 0 0 0,0 0 0 0 0,0 1 0 0 0,11-18-82 0 0,-10 15 137 0 0,65-115-200 0 0,-40 49 86 0 0,-44 114 27 0 0,-55 116 174 0 0,72-160-145 0 0,0-1-1 0 0,0 1 1 0 0,1 0-1 0 0,-1-1 1 0 0,0 1-1 0 0,1 0 1 0 0,-1 0-1 0 0,1-1 1 0 0,0 1-1 0 0,0 0 1 0 0,-1 0-1 0 0,1 0 1 0 0,0-1-1 0 0,1 1 1 0 0,-1 0-1 0 0,0 0 1 0 0,0 0-1 0 0,1-1 1 0 0,-1 1-1 0 0,1 0 1 0 0,0 0-1 0 0,-1-1 1 0 0,1 1-1 0 0,0-1 1 0 0,0 1-1 0 0,0 0 1 0 0,0-1-1 0 0,0 0 1 0 0,0 1-1 0 0,1-1 1 0 0,-1 0-1 0 0,1 1 5 0 0,-2-2-1 0 0,0 0-1 0 0,1 0 1 0 0,-1 1 0 0 0,1-1-1 0 0,-1 0 1 0 0,1 0-1 0 0,-1 0 1 0 0,1 0 0 0 0,-1 0-1 0 0,1 0 1 0 0,-1 0 0 0 0,1 0-1 0 0,-1 0 1 0 0,1 0-1 0 0,-1 0 1 0 0,0 0 0 0 0,1 0-1 0 0,-1-1 1 0 0,1 1-1 0 0,-1 0 1 0 0,1 0 0 0 0,-1 0-1 0 0,1-1 1 0 0,-1 1-1 0 0,0 0 1 0 0,1-1 0 0 0,-1 1-1 0 0,0 0 1 0 0,1-1 1 0 0,13-14 98 0 0,-14 14-96 0 0,1 0-1 0 0,0 0 0 0 0,-1 0 0 0 0,1 0 0 0 0,0 0 1 0 0,0 0-1 0 0,0 0 0 0 0,0 1 0 0 0,0-1 1 0 0,0 0-1 0 0,0 0 0 0 0,0 1 0 0 0,0-1 0 0 0,0 0 1 0 0,0 1-1 0 0,0-1 0 0 0,0 1 0 0 0,1-1-1 0 0,-1 1-4 0 0,-1 1-1 0 0,1-1 1 0 0,-1 0 0 0 0,1 0-1 0 0,-1 1 1 0 0,1-1-1 0 0,-1 0 1 0 0,0 0-1 0 0,1 1 1 0 0,-1-1 0 0 0,1 1-1 0 0,-1-1 1 0 0,0 0-1 0 0,1 1 1 0 0,-1-1 0 0 0,0 1-1 0 0,0-1 1 0 0,1 0-1 0 0,-1 1 1 0 0,0-1 0 0 0,0 1-1 0 0,0-1 1 0 0,1 1-1 0 0,-1-1 1 0 0,0 1-1 0 0,0-1 1 0 0,0 1 0 0 0,0-1-1 0 0,0 1 1 0 0,0-1-1 0 0,0 1 1 0 0,0-1 0 0 0,0 1-1 0 0,0-1 1 0 0,-1 1-1 0 0,1-1 1 0 0,0 1 0 0 0,0-1-1 0 0,0 1 1 0 0,-1-1-1 0 0,1 1 1 0 0,0-1-1 0 0,0 1 1 0 0,-1-1 4 0 0,1 1-7 0 0,0-1 0 0 0,-1 1 1 0 0,1-1-1 0 0,0 1 0 0 0,-1 0 0 0 0,1-1 0 0 0,0 1 0 0 0,0-1 0 0 0,0 1 1 0 0,0 0-1 0 0,0-1 0 0 0,0 1 0 0 0,0 0 0 0 0,0-1 0 0 0,0 1 0 0 0,0 0 1 0 0,0-1-1 0 0,0 1 0 0 0,0-1 0 0 0,0 1 0 0 0,1 0 0 0 0,-1-1 0 0 0,0 1 1 0 0,0-1-1 0 0,1 1 0 0 0,-1 0 0 0 0,1-1 0 0 0,-1 1 0 0 0,0-1 0 0 0,1 1 1 0 0,-1-1-1 0 0,1 1 7 0 0,2 1-134 0 0,3 2-132 0 0,-6-2 260 0 0,-3 11 29 0 0,3-13-21 0 0,-1 1-1 0 0,1 0 1 0 0,0-1-1 0 0,0 1 0 0 0,-1-1 1 0 0,1 1-1 0 0,0 0 1 0 0,-1-1-1 0 0,1 1 1 0 0,0-1-1 0 0,-1 1 1 0 0,1-1-1 0 0,-1 1 1 0 0,1-1-1 0 0,-1 1 1 0 0,1-1-1 0 0,-1 0 1 0 0,1 1-1 0 0,-1-1 1 0 0,1 0-1 0 0,-1 1 1 0 0,0-1-1 0 0,1 0 1 0 0,-1 0-1 0 0,0 0-1 0 0,-22 7-119 0 0,6-2-104 0 0,0 2-55 0 0,0-1 0 0 0,-18 4 278 0 0,20-1-146 0 0,14-8 142 0 0,0 0-1 0 0,0 0 1 0 0,1 0 0 0 0,-1-1-1 0 0,0 1 1 0 0,0 0-1 0 0,0-1 1 0 0,0 1 0 0 0,0-1-1 0 0,0 1 1 0 0,0-1-1 0 0,0 1 1 0 0,-1-1 0 0 0,1 0-1 0 0,0 1 1 0 0,0-1-1 0 0,0 0 1 0 0,0 0 0 0 0,0 0-1 0 0,-1 0 5 0 0,-3 0 182 0 0,8 3-225 0 0,-3-3 51 0 0,1 0 1 0 0,-1 1 0 0 0,1-1-1 0 0,-1 0 1 0 0,1 0 0 0 0,-1 0-1 0 0,1 0 1 0 0,-1 0 0 0 0,1 0 0 0 0,0 0-1 0 0,-1 0 1 0 0,1 0 0 0 0,-1 0-1 0 0,1 0 1 0 0,-1 0 0 0 0,1 0-1 0 0,-1-1 1 0 0,0 1 0 0 0,1 0-1 0 0,-1 0 1 0 0,1-1 0 0 0,-1 1 0 0 0,1 0-1 0 0,-1 0 1 0 0,1-1 0 0 0,-1 1-1 0 0,0 0 1 0 0,1-1 0 0 0,-1 1-1 0 0,0-1 1 0 0,1 1 0 0 0,-1 0-1 0 0,0-1 1 0 0,0 1 0 0 0,1-1 0 0 0,-1 1-1 0 0,0-1-8 0 0,4-3 32 0 0,0 1 1 0 0,1 0-1 0 0,-1-1 0 0 0,1 1 0 0 0,0 1 0 0 0,0-1 0 0 0,0 1 0 0 0,0 0 1 0 0,5-1-33 0 0,9 1 197 0 0,-18 2-190 0 0,0 1 0 0 0,0-1 0 0 0,0 0 0 0 0,0 0 0 0 0,1 0 0 0 0,-1 0 0 0 0,0-1 0 0 0,0 1 1 0 0,0 0-1 0 0,1 0 0 0 0,-1-1 0 0 0,0 1 0 0 0,0 0 0 0 0,0-1 0 0 0,0 1 0 0 0,0-1 0 0 0,0 0 0 0 0,0 1 0 0 0,0-1 0 0 0,1-1-7 0 0,-2 2 7 0 0,1 0 0 0 0,-1 0 0 0 0,1-1 0 0 0,-1 1-1 0 0,1 0 1 0 0,-1 0 0 0 0,1 0 0 0 0,-1 0 0 0 0,1 0 0 0 0,-1-1-1 0 0,1 1 1 0 0,-1 0 0 0 0,1 0 0 0 0,-1 0 0 0 0,1 0-1 0 0,-1 1 1 0 0,1-1 0 0 0,-1 0 0 0 0,1 0 0 0 0,-1 0 0 0 0,1 0-1 0 0,-1 0 1 0 0,1 1 0 0 0,-1-1 0 0 0,0 0 0 0 0,1 0-1 0 0,-1 1 1 0 0,1-1 0 0 0,-1 0-7 0 0,1 1-2 0 0,0-1 0 0 0,0 1 0 0 0,0-1 0 0 0,0 1 0 0 0,0-1 0 0 0,0 0 0 0 0,0 1 0 0 0,0-1-1 0 0,0 0 1 0 0,0 0 0 0 0,0 0 0 0 0,0 0 0 0 0,0 0 0 0 0,0 0 0 0 0,1 0 2 0 0,1-1 24 0 0,1 0 0 0 0,-1-1 0 0 0,0 1 1 0 0,1-1-1 0 0,-1 1 0 0 0,0-1 0 0 0,0-1-24 0 0,10-4 48 0 0,-3 7 38 0 0,-7 3-18 0 0,7 0-83 0 0,-4 0 91 0 0,-4-2-81 0 0,0-1-1 0 0,0 1 1 0 0,-1-1 0 0 0,1 0-1 0 0,0 0 1 0 0,0 1 0 0 0,0-1-1 0 0,-1-1 1 0 0,1 1 0 0 0,0 0-1 0 0,0 0 1 0 0,0-1-1 0 0,-1 1 1 0 0,1-1 0 0 0,0 1-1 0 0,1-2 6 0 0,-2 2 3 0 0,1-1-1 0 0,0 0 0 0 0,-1 1 1 0 0,1-1-1 0 0,0 1 0 0 0,0 0 1 0 0,0-1-1 0 0,-1 1 0 0 0,1 0 1 0 0,0 0-1 0 0,0 0 0 0 0,0 0 1 0 0,-1 1-1 0 0,2-1-2 0 0,26 3-54 0 0,-28-3 80 0 0,17 3-77 0 0,-16-4 54 0 0,0 0-1 0 0,0 1 1 0 0,1-1-1 0 0,-1 1 0 0 0,0-1 1 0 0,0 1-1 0 0,0 0 1 0 0,0 0-1 0 0,0 0 1 0 0,1 0-1 0 0,-1 0 1 0 0,0 0-1 0 0,0 1 1 0 0,1 0-3 0 0,-1-1 14 0 0,0 0 0 0 0,0 1 0 0 0,1-1 0 0 0,-1 0 0 0 0,0 0 1 0 0,0 0-1 0 0,0 0 0 0 0,0 0 0 0 0,0-1 0 0 0,1 1-14 0 0,1 1-9 0 0,0 1 0 0 0,0 0-1 0 0,-1 0 1 0 0,1 1 0 0 0,0-1 0 0 0,-1 1 0 0 0,0-1-1 0 0,2 3 10 0 0,-1-2 41 0 0,-1-1-46 0 0,1 0-1 0 0,-1 0 1 0 0,1 0 0 0 0,0-1-1 0 0,0 1 1 0 0,0-1 0 0 0,0 0 0 0 0,0 0-1 0 0,3 0 6 0 0,18 5-90 0 0,3 9 20 0 0,-27-14 71 0 0,1 0 0 0 0,-1-1-1 0 0,0 1 1 0 0,0 0 0 0 0,0 0 0 0 0,0 0 0 0 0,0 1 0 0 0,0-1-1 0 0,0 0 1 0 0,0 0 0 0 0,0 1 0 0 0,-1-1 0 0 0,1 0 0 0 0,-1 1-1 0 0,1-1 1 0 0,-1 0 0 0 0,1 1 0 0 0,-1-1 0 0 0,1 1-1 0 0,-1-1-2 0 0,-1-1-1 0 0,1 0 1 0 0,1 1 0 0 0,-1-1-1 0 0,0 0 1 0 0,0 1 0 0 0,0-1 0 0 0,0 0-1 0 0,0 1 1 0 0,0-1 0 0 0,0 0 0 0 0,0 1-1 0 0,0-1 1 0 0,1 0 0 0 0,-1 1 0 0 0,0-1-1 0 0,0 0 1 0 0,0 0 0 0 0,1 1 0 0 0,-1-1-1 0 0,0 0 1 0 0,0 0 0 0 0,1 1-1 0 0,-1-1 1 0 0,0 0 0 0 0,1 0 0 0 0,-1 0-1 0 0,0 0 1 0 0,1 1 0 0 0,-1-1 0 0 0,0 0-1 0 0,0 0 1 0 0,1 0 0 0 0,-1 0 0 0 0,1 0-1 0 0,-1 0 1 0 0,0 0 0 0 0,1 0 0 0 0,-1 0-1 0 0,0 0 1 0 0,1 0 0 0 0,-1 0-1 0 0,0 0 1 0 0,1 0 0 0 0,-1 0 0 0 0,0 0-1 0 0,1-1 1 0 0,-1 1 0 0 0,0 0 0 0 0,0 0-1 0 0,1 0 1 0 0,-1 0 0 0 0,0-1 0 0 0,1 1-1 0 0,-1 0 1 0 0,0 0 0 0 0,0-1 0 0 0,1 1-1 0 0,-1 0 3 0 0,1-1-17 0 0,1 0 1 0 0,-1 0-1 0 0,1 0 0 0 0,-1 0 0 0 0,0-1 0 0 0,0 1 1 0 0,1 0-1 0 0,-1 0 0 0 0,0-1 0 0 0,0 1 0 0 0,0-1 1 0 0,0 1-1 0 0,0-2 17 0 0,7-26 20 0 0,-1 0 0 0 0,-1-1 1 0 0,-1 0-1 0 0,-2-1-20 0 0,1-64-47 0 0,-3 39 82 0 0,4 0 1 0 0,2-4-36 0 0,-4 40 26 0 0,0-1 0 0 0,-1 0 0 0 0,-1-1-1 0 0,-2-6-25 0 0,1 20 12 0 0,-1 1-1 0 0,0 0 0 0 0,0 0 0 0 0,-1 0 1 0 0,0 0-1 0 0,0 0 0 0 0,-1 0 0 0 0,0 0 1 0 0,0 1-1 0 0,0-1 0 0 0,-1 1 0 0 0,0 0 0 0 0,-5-5-11 0 0,2 2-75 0 0,-19-20 145 0 0,25 29-68 0 0,0-1 0 0 0,1 0 0 0 0,-1 1 0 0 0,0-1 1 0 0,0 1-1 0 0,0-1 0 0 0,0 1 0 0 0,0-1 0 0 0,1 1 0 0 0,-1 0 1 0 0,0-1-1 0 0,0 1 0 0 0,0 0 0 0 0,0 0 0 0 0,0 0 1 0 0,0 0-1 0 0,0 0 0 0 0,0 0 0 0 0,0 0 0 0 0,0 0 0 0 0,0 0 1 0 0,0 0-1 0 0,0 0 0 0 0,0 1 0 0 0,0-1 0 0 0,0 0 1 0 0,0 1-1 0 0,0-1 0 0 0,0 1 0 0 0,0-1 0 0 0,1 1 0 0 0,-1-1-2 0 0,-22 21-29 0 0,1 1-1 0 0,1 0 1 0 0,1 1-1 0 0,1 2 0 0 0,-2 4 30 0 0,20-27-1 0 0,-22 34-48 0 0,22-35 47 0 0,0 1-1 0 0,0-1 1 0 0,0 1 0 0 0,1-1-1 0 0,-1 1 1 0 0,0 0-1 0 0,1-1 1 0 0,0 1 0 0 0,-1 0-1 0 0,1 0 1 0 0,0-1 0 0 0,0 1-1 0 0,-1 0 1 0 0,2 0 0 0 0,-1 0-1 0 0,0-1 1 0 0,0 1-1 0 0,0 0 1 0 0,1 0 0 0 0,-1-1-1 0 0,1 1 3 0 0,-1-1-1 0 0,0-1-1 0 0,1 0 0 0 0,-1 0 0 0 0,0 0 0 0 0,0 1 0 0 0,1-1 0 0 0,-1 0 1 0 0,0 0-1 0 0,1 0 0 0 0,-1 1 0 0 0,0-1 0 0 0,0 0 0 0 0,1 0 1 0 0,-1 0-1 0 0,0 0 0 0 0,1 0 0 0 0,-1 0 0 0 0,0 0 0 0 0,1 0 0 0 0,-1 0 1 0 0,0 0-1 0 0,1 0 0 0 0,-1 0 0 0 0,0 0 0 0 0,1 0 0 0 0,-1 0 1 0 0,0 0-1 0 0,1 0 0 0 0,-1 0 0 0 0,0-1 0 0 0,1 1 0 0 0,-1 0 0 0 0,0 0 1 0 0,0 0-1 0 0,1 0 0 0 0,-1-1 0 0 0,0 1 0 0 0,0 0 0 0 0,1 0 1 0 0,-1-1-1 0 0,0 1 0 0 0,0 0 0 0 0,0 0 0 0 0,1-1 0 0 0,-1 1 0 0 0,0 0 1 0 0,0-1-1 0 0,0 1 0 0 0,0 0 0 0 0,0-1 0 0 0,0 1 0 0 0,1 0 0 0 0,-1-1 3 0 0,12-25-76 0 0,-7 16 34 0 0,8-14 43 0 0,-1-1-1 0 0,-2 1 1 0 0,0-2 0 0 0,-1 1-1 0 0,2-19-1 0 0,0 7-5 0 0,5-19 16 0 0,-3 0 1 0 0,-2 0-1 0 0,1-29-11 0 0,-12 84 1 0 0,1-3 5 0 0,0-1 0 0 0,-1 0 1 0 0,0 1-1 0 0,0-1 0 0 0,0 0 1 0 0,-1 1-1 0 0,1-1 0 0 0,-1 0 1 0 0,-1-2-7 0 0,2 6 2 0 0,-1 1 0 0 0,1 0 1 0 0,0 0-1 0 0,0 0 1 0 0,0-1-1 0 0,-1 1 0 0 0,1 0 1 0 0,0 0-1 0 0,0 0 0 0 0,0-1 1 0 0,-1 1-1 0 0,1 0 1 0 0,0 0-1 0 0,0 0 0 0 0,-1 0 1 0 0,1 0-1 0 0,0 0 0 0 0,0 0 1 0 0,-1 0-1 0 0,1-1 1 0 0,0 1-1 0 0,-1 0 0 0 0,1 0 1 0 0,0 0-1 0 0,0 0 0 0 0,-1 0 1 0 0,1 0-1 0 0,0 1 1 0 0,-1-1-1 0 0,1 0 0 0 0,0 0 1 0 0,0 0-1 0 0,-1 0 0 0 0,1 0 1 0 0,0 0-1 0 0,0 0 1 0 0,-1 1-1 0 0,1-1 0 0 0,0 0 1 0 0,0 0-1 0 0,-1 0 0 0 0,1 0 1 0 0,0 1-1 0 0,0-1 1 0 0,0 0-1 0 0,0 0 0 0 0,-1 1 1 0 0,1-1-1 0 0,0 0 0 0 0,0 0 1 0 0,0 1-1 0 0,0-1 1 0 0,0 0-1 0 0,0 0 0 0 0,0 1 1 0 0,0-1-1 0 0,-1 0 0 0 0,1 1 1 0 0,0-1-3 0 0,-10 20 64 0 0,9-18-51 0 0,-14 35-5 0 0,1 0 1 0 0,1 0-1 0 0,3 2 0 0 0,0-1 0 0 0,3 1 0 0 0,1 8-8 0 0,5-45 7 0 0,1 0-1 0 0,0 0 0 0 0,-1 1 0 0 0,1-1 0 0 0,0 0 0 0 0,0 0 0 0 0,1 0 0 0 0,-1 0 0 0 0,0 0 0 0 0,1 0 1 0 0,-1 0-1 0 0,1 0 0 0 0,0 0 0 0 0,0 1-6 0 0,0-3-9 0 0,-1 0 1 0 0,1 0-1 0 0,-1-1 1 0 0,1 1-1 0 0,-1 0 1 0 0,1 0-1 0 0,-1-1 1 0 0,1 1-1 0 0,-1 0 1 0 0,1 0-1 0 0,-1-1 1 0 0,1 1-1 0 0,-1-1 1 0 0,0 1-1 0 0,1 0 1 0 0,-1-1 0 0 0,1 1-1 0 0,-1-1 1 0 0,0 1-1 0 0,1-1 1 0 0,-1 1-1 0 0,0-1 1 0 0,0 1-1 0 0,0-1 1 0 0,1 1-1 0 0,-1-1 9 0 0,8-15-23 0 0,1-8-66 0 0,0-1 1 0 0,-2 1-1 0 0,-1-1 0 0 0,-1-1 1 0 0,-1 1-1 0 0,-1-1 1 0 0,-1-14 88 0 0,4-18-114 0 0,-2 32 118 0 0,-3 26 0 0 0,-1-1 0 0 0,0 1 0 0 0,0 0-1 0 0,0 0 1 0 0,0 0 0 0 0,0-1 0 0 0,0 1 0 0 0,0 0-1 0 0,0 0 1 0 0,0 0 0 0 0,0-1 0 0 0,0 1 0 0 0,0 0-1 0 0,0 0 1 0 0,0 0 0 0 0,0-1 0 0 0,0 1 0 0 0,0 0-1 0 0,0 0 1 0 0,0 0 0 0 0,0-1 0 0 0,0 1 0 0 0,0 0-1 0 0,-1 0 1 0 0,1 0 0 0 0,0-1 0 0 0,0 1 0 0 0,0 0-1 0 0,0 0 1 0 0,0 0 0 0 0,0 0 0 0 0,-1 0 0 0 0,1-1-1 0 0,0 1 1 0 0,0 0 0 0 0,0 0 0 0 0,-1 0 0 0 0,1 0-1 0 0,0 0 1 0 0,0 0 0 0 0,0 0 0 0 0,-1 0 0 0 0,1 0-1 0 0,0-1 1 0 0,0 1 0 0 0,0 0 0 0 0,-1 0-1 0 0,1 0 1 0 0,0 0 0 0 0,0 0 0 0 0,0 0 0 0 0,-1 1-1 0 0,1-1 1 0 0,0 0 0 0 0,0 0 0 0 0,0 0 0 0 0,-1 0-1 0 0,1 0 1 0 0,0 0 0 0 0,0 0-4 0 0,-10 8 174 0 0,-11 32-75 0 0,7-15-47 0 0,2 0-1 0 0,-8 24-51 0 0,19-42 4 0 0,3-9-55 0 0,5-15-74 0 0,-6 12 121 0 0,0 1-1 0 0,1-1 1 0 0,0 1-1 0 0,-1 0 1 0 0,1-1-1 0 0,1 0 5 0 0,9-25-67 0 0,7-66-349 0 0,-18 84 427 0 0,0 0 1 0 0,-1 1-1 0 0,0-1 1 0 0,-1 0-1 0 0,0 0 1 0 0,-2-6-12 0 0,2 17 3 0 0,1 1 1 0 0,-1-1 0 0 0,1 1-1 0 0,-1-1 1 0 0,0 0-1 0 0,1 1 1 0 0,-1-1-1 0 0,0 1 1 0 0,0-1 0 0 0,0 1-1 0 0,1 0 1 0 0,-1-1-1 0 0,0 1 1 0 0,0 0-1 0 0,0-1 1 0 0,0 1 0 0 0,1 0-1 0 0,-2 0-3 0 0,2 0 2 0 0,0 0 0 0 0,-1-1 0 0 0,1 1 1 0 0,-1 0-1 0 0,1 0 0 0 0,0 0 0 0 0,-1 0 0 0 0,1 0 0 0 0,-1 0 0 0 0,1 0 0 0 0,0 0 0 0 0,-1 0 1 0 0,1 0-1 0 0,-1 0 0 0 0,1 0 0 0 0,0 0 0 0 0,-1 0 0 0 0,1 0 0 0 0,0 0 0 0 0,-1 1 0 0 0,1-1 1 0 0,-1 0-1 0 0,1 0 0 0 0,0 0 0 0 0,-1 1 0 0 0,1-1 0 0 0,0 0 0 0 0,-1 0 0 0 0,1 1 0 0 0,0-1 1 0 0,0 0-1 0 0,-1 1 0 0 0,1-1 0 0 0,0 0 0 0 0,0 1 0 0 0,0-1 0 0 0,-1 0 0 0 0,1 1 0 0 0,0-1 0 0 0,0 0 1 0 0,0 1-3 0 0,0 9 43 0 0,2-14-172 0 0,5-13 20 0 0,-6 16 106 0 0,-1 1 0 0 0,0 0-1 0 0,0-1 1 0 0,0 1 0 0 0,1-1 0 0 0,-1 1 0 0 0,0 0-1 0 0,0-1 1 0 0,0 1 0 0 0,0-1 0 0 0,0 1 0 0 0,0-1-1 0 0,0 1 1 0 0,0-1 0 0 0,0 1 0 0 0,0 0 0 0 0,0-1-1 0 0,0 1 1 0 0,0-1 0 0 0,0 1 0 0 0,0-1 0 0 0,-1 1-1 0 0,1 0 1 0 0,0-1 3 0 0,0 1 6 0 0,0 0-1 0 0,-1-1 0 0 0,1 1 0 0 0,0 0 1 0 0,0-1-1 0 0,0 1 0 0 0,0 0 1 0 0,0 0-1 0 0,0-1 0 0 0,0 1 1 0 0,0 0-1 0 0,0 0 0 0 0,0-1 1 0 0,0 1-1 0 0,0 0 0 0 0,0-1 1 0 0,0 1-1 0 0,0 0 0 0 0,0 0 0 0 0,0-1 1 0 0,0 1-1 0 0,0 0 0 0 0,0 0 1 0 0,1-1-1 0 0,-1 1 0 0 0,0 0 1 0 0,0 0-1 0 0,0-1 0 0 0,0 1 1 0 0,1 0-6 0 0,-1-1-3 0 0,0 0 0 0 0,1 1 0 0 0,-1-1 0 0 0,0 0 0 0 0,0 0 1 0 0,0 0-1 0 0,0 1 0 0 0,0-1 0 0 0,1 0 0 0 0,-2 0 0 0 0,1 0 1 0 0,0 1-1 0 0,0-1 0 0 0,0 0 0 0 0,0 0 0 0 0,0 1 0 0 0,0-1 1 0 0,-1 0 2 0 0,-2-6-73 0 0,0 8 89 0 0,2-1-19 0 0,1 1 1 0 0,0-1 0 0 0,0 0 0 0 0,0 0 0 0 0,0 0 0 0 0,0 0-1 0 0,0 0 1 0 0,0 0 0 0 0,0 0 0 0 0,0 1 0 0 0,0-1 0 0 0,-1 0-1 0 0,1 0 1 0 0,0 0 0 0 0,0 0 0 0 0,0 0 0 0 0,0 0 0 0 0,0 1-1 0 0,0-1 1 0 0,0 0 0 0 0,0 0 0 0 0,0 0 0 0 0,0 0 0 0 0,0 0-1 0 0,0 1 1 0 0,0-1 0 0 0,0 0 0 0 0,0 0 0 0 0,0 0 0 0 0,1 0-1 0 0,-1 0 1 0 0,0 0 0 0 0,0 1 0 0 0,0-1 0 0 0,0 0 0 0 0,0 0-1 0 0,0 0 1 0 0,0 0 0 0 0,0 0 0 0 0,0 0 0 0 0,0 0 0 0 0,1 1-1 0 0,-1-1 1 0 0,0 0 0 0 0,0 0 0 0 0,0 0 0 0 0,0 0 0 0 0,0 0-1 0 0,0 0 1 0 0,1 0 0 0 0,-1 0 0 0 0,0 0 0 0 0,0 0 0 0 0,0 0-1 0 0,0 0 1 0 0,0 0 2 0 0,2 1 23 0 0,0 0 0 0 0,-1 0 0 0 0,1 0 0 0 0,-1 0 0 0 0,0 0 0 0 0,1 0 0 0 0,-1 0 0 0 0,0 0 0 0 0,1 0 0 0 0,-1 1 0 0 0,0-1 0 0 0,0 1 0 0 0,0-1 0 0 0,0 1 0 0 0,-1-1 0 0 0,1 1 0 0 0,0 1-23 0 0,1-1 5 0 0,-1 0 0 0 0,1 0-1 0 0,-1 0 1 0 0,1 0 0 0 0,0 0 0 0 0,0 0 0 0 0,0 0-1 0 0,0-1 1 0 0,0 1 0 0 0,0-1 0 0 0,1 1 0 0 0,-1-1 0 0 0,0 0-1 0 0,1 0 1 0 0,-1 0 0 0 0,1 0 0 0 0,-1-1 0 0 0,1 1-1 0 0,-1-1 1 0 0,1 1 0 0 0,-1-1 0 0 0,1 0 0 0 0,0 0 0 0 0,-1 0-1 0 0,1 0 1 0 0,-1 0 0 0 0,1-1 0 0 0,0 1 0 0 0,-1-1-1 0 0,1 0 1 0 0,-1 1 0 0 0,1-1 0 0 0,-1-1 0 0 0,0 1 0 0 0,1 0-1 0 0,-1-1-4 0 0,5-1-22 0 0,-1 0-1 0 0,0 0 1 0 0,1 0 0 0 0,0 1-1 0 0,0 0 23 0 0,18-7 52 0 0,-18 12-31 0 0,-6-2-24 0 0,-1-1-1 0 0,1 0 1 0 0,-1 1 0 0 0,1-1-1 0 0,-1 1 1 0 0,1-1 0 0 0,-1 0 0 0 0,1 1-1 0 0,-1-1 1 0 0,1 0 0 0 0,-1 0-1 0 0,1 0 1 0 0,-1 1 0 0 0,1-1-1 0 0,0 0 1 0 0,-1 0 0 0 0,1 0 0 0 0,-1 0-1 0 0,1 0 1 0 0,0 0 3 0 0,6 1-240 0 0,-7-1 240 0 0,0 0 0 0 0,0 0 0 0 0,-1 0 0 0 0,1 0-1 0 0,0 0 1 0 0,0 0 0 0 0,0 0 0 0 0,0 0 0 0 0,0 0 0 0 0,0 0 0 0 0,0 0 0 0 0,0 0-1 0 0,0 0 1 0 0,0 0 0 0 0,0 0 0 0 0,-1 0 0 0 0,1 0 0 0 0,0 0 0 0 0,0 0 0 0 0,0 0-1 0 0,0 0 1 0 0,0 0 0 0 0,0 0 0 0 0,0 0 0 0 0,0 0 0 0 0,0 0 0 0 0,0 0 0 0 0,0 0-1 0 0,0 0 1 0 0,0 0 0 0 0,-1 0 0 0 0,1 0 0 0 0,0 0 0 0 0,0 0 0 0 0,0 0 0 0 0,0 1 0 0 0,0-1-1 0 0,0 0 1 0 0,0 0 0 0 0,0 0 0 0 0,0 0 0 0 0,0 0 0 0 0,0 0 0 0 0,0 0 0 0 0,0 0-1 0 0,0 0 1 0 0,0 0 0 0 0,0 0 0 0 0,0 1 0 0 0,0-1 0 0 0,0 0 0 0 0,0 0 0 0 0,0 0-1 0 0,0 0 1 0 0,0 0 0 0 0,-4 1-76 0 0,1-1-23 0 0,-5-8 38 0 0,4 2 89 0 0,3 4-73 0 0,-1 0 0 0 0,0-1 0 0 0,1 1 0 0 0,-1 0-1 0 0,0 0 1 0 0,-1 0 0 0 0,1 0 0 0 0,0 0 0 0 0,0 0 0 0 0,-1 1-1 0 0,1-1 1 0 0,-1 1 0 0 0,0-1 0 0 0,1 1 0 0 0,-2 0 45 0 0,-22-12-295 0 0,22 10 253 0 0,0 1 1 0 0,0 0-1 0 0,0 0 1 0 0,0 0-1 0 0,-1 0 1 0 0,1 1-1 0 0,-1 0 42 0 0,-34-12-208 0 0,-3 0 244 0 0,24 9-116 0 0,6 0 38 0 0,15 7 326 0 0,-3-4-273 0 0,0 1 0 0 0,0-1 0 0 0,1 1 0 0 0,-1-1 0 0 0,0 0 1 0 0,0 1-1 0 0,0-1 0 0 0,1 1 0 0 0,-1-1 0 0 0,0 1 0 0 0,1-1 0 0 0,-1 1 1 0 0,0-1-1 0 0,1 1 0 0 0,-1-1 0 0 0,1 1 0 0 0,-1-1 0 0 0,1 1 0 0 0,-1-1 1 0 0,1 1-1 0 0,-1 0 0 0 0,1-1 0 0 0,-1 1 0 0 0,1 0 0 0 0,0 0-11 0 0,3 0 45 0 0,1 1 0 0 0,-1 0-1 0 0,1 1 1 0 0,-1-1 0 0 0,0 1-1 0 0,0 0 1 0 0,1 0 0 0 0,-1 0 0 0 0,-1 1-1 0 0,1-1 1 0 0,0 1 0 0 0,-1 0-1 0 0,1 0 1 0 0,-1 0 0 0 0,0 0-1 0 0,2 3-44 0 0,14 11 183 0 0,-8-7-196 0 0,-9-8 12 0 0,1 0 0 0 0,-1 0-1 0 0,0 0 1 0 0,1 0 0 0 0,-1 0-1 0 0,1 0 1 0 0,0-1 0 0 0,-1 0 0 0 0,1 1-1 0 0,0-1 1 0 0,0 0 0 0 0,0 0-1 0 0,0-1 1 0 0,1 1 1 0 0,14 6 61 0 0,-16-7-61 0 0,-1 1 0 0 0,1 0 0 0 0,-1 0-1 0 0,1-1 1 0 0,-1 1 0 0 0,1-1-1 0 0,0 0 1 0 0,-1 1 0 0 0,1-1 0 0 0,-1 0-1 0 0,1 0 1 0 0,0 0 0 0 0,-1 0 0 0 0,1 0-1 0 0,0 0 1 0 0,-1-1 0 0 0,1 1 0 0 0,-1 0-1 0 0,1-1 1 0 0,1 0 0 0 0,19-8-74 0 0,19-6 126 0 0,-37 14-28 0 0,-6 1 34 0 0,-5 7 1 0 0,4 2-242 0 0,6-18 157 0 0,-1 7 31 0 0,1 0 0 0 0,-1 0 0 0 0,1 0 0 0 0,0 1 0 0 0,-1-1 0 0 0,1 1 0 0 0,0-1 0 0 0,0 1 0 0 0,0 0 1 0 0,0 0-1 0 0,0 1 0 0 0,0-1 0 0 0,0 0 0 0 0,1 1 0 0 0,-1 0 0 0 0,0 0 0 0 0,1 0-5 0 0,0 1 14 0 0,1-1-1 0 0,-1 1 1 0 0,0-1-1 0 0,1 0 1 0 0,-1 0-1 0 0,0-1 1 0 0,1 1-1 0 0,-1-1 1 0 0,0 0-1 0 0,1 0 1 0 0,-1 0-1 0 0,0-1 1 0 0,0 1-1 0 0,0-1 1 0 0,2-2-14 0 0,16-7 3 0 0,0-1 1 0 0,0-1-1 0 0,-2-2 1 0 0,0 0-1 0 0,0 0 0 0 0,-1-2 1 0 0,15-18-4 0 0,-25 23 37 0 0,-19 21 11 0 0,-16 19 73 0 0,18-21-104 0 0,1 1 0 0 0,0 0 0 0 0,0 1 0 0 0,0-1 0 0 0,-3 9-17 0 0,-12 19 70 0 0,-25 32-70 0 0,26-39 0 0 0,1 1-1 0 0,2 0 1 0 0,-1 4 0 0 0,11-16 14 0 0,-1-1-52 0 0,1 0 0 0 0,1 0 0 0 0,-2 13 38 0 0,8-30-5 0 0,1 0 0 0 0,0 1 0 0 0,0-1 0 0 0,0 0 0 0 0,0 1 0 0 0,0-1 0 0 0,0 1-1 0 0,0-1 1 0 0,0 0 0 0 0,0 1 0 0 0,0-1 0 0 0,0 1 0 0 0,0-1 0 0 0,0 0 0 0 0,0 1 0 0 0,0-1 0 0 0,0 1 0 0 0,0-1 0 0 0,0 0 0 0 0,1 1 0 0 0,-1-1 0 0 0,0 0-1 0 0,0 1 1 0 0,0-1 0 0 0,1 0 0 0 0,-1 1 0 0 0,0-1 0 0 0,0 0 0 0 0,1 1 0 0 0,-1-1 0 0 0,0 0 0 0 0,1 0 0 0 0,-1 1 5 0 0,16-2-183 0 0,-12 0 154 0 0,0 0 0 0 0,1-1 0 0 0,-1 0 1 0 0,0 0-1 0 0,0 0 0 0 0,4-3 29 0 0,12-14-8 0 0,0-2-1 0 0,-2 0 1 0 0,0-1 0 0 0,-1 0-1 0 0,12-23 9 0 0,25-33-19 0 0,-5 11-17 0 0,-28 35-9 0 0,2 2 0 0 0,1 0 0 0 0,1 2 0 0 0,3-1 45 0 0,-18 23 257 0 0,-9 14-101 0 0,-12 22-14 0 0,8-23-109 0 0,-19 44 92 0 0,-3-1-1 0 0,-15 21-124 0 0,1-2 58 0 0,-26 59 53 0 0,5 4 0 0 0,-10 45-111 0 0,66-168-4 0 0,-5 19 36 0 0,8-27-50 0 0,1 0 0 0 0,0 0 0 0 0,0 1 0 0 0,-1-1 0 0 0,1 0 0 0 0,0 1-1 0 0,0-1 1 0 0,0 0 0 0 0,0 1 0 0 0,0-1 0 0 0,1 0 0 0 0,-1 1 0 0 0,0-1 0 0 0,1 0 0 0 0,-1 1 0 0 0,1 0 18 0 0,-1-2-5 0 0,0 0 0 0 0,0 1 0 0 0,1-1 0 0 0,-1 0 0 0 0,0 0 0 0 0,0 0 0 0 0,0 0 0 0 0,0 1 1 0 0,1-1-1 0 0,-1 0 0 0 0,0 0 0 0 0,0 0 0 0 0,1 0 0 0 0,-1 0 0 0 0,0 0 0 0 0,0 0 0 0 0,0 0 0 0 0,1 1 0 0 0,-1-1 0 0 0,0 0 0 0 0,0 0 0 0 0,1 0 0 0 0,-1 0 1 0 0,0 0-1 0 0,0 0 0 0 0,1 0 0 0 0,-1-1 0 0 0,0 1 0 0 0,0 0 0 0 0,1 0 0 0 0,-1 0 0 0 0,0 0 0 0 0,0 0 0 0 0,0 0 0 0 0,1 0 0 0 0,-1 0 0 0 0,0 0 5 0 0,10-9-111 0 0,4-13-28 0 0,-1 2 169 0 0,0 1 1 0 0,3-4-31 0 0,-2 4-42 0 0,-1 0 0 0 0,6-11 42 0 0,160-298-379 0 0,-175 320 375 0 0,30-45 20 0 0,-31 49-2 0 0,0-1-1 0 0,1 1 1 0 0,0 0-1 0 0,0 1 1 0 0,0-1-1 0 0,0 1 1 0 0,1-1-1 0 0,-1 1 0 0 0,3-1-12 0 0,-28 52 332 0 0,8-25-243 0 0,-21 39 3 0 0,3 0-1 0 0,-3 14-92 0 0,-75 178 78 0 0,96-228-70 0 0,2 1-1 0 0,0 0 1 0 0,2 1 0 0 0,1 1-1 0 0,1-1 1 0 0,1 5-8 0 0,3-21-23 0 0,-1 14 29 0 0,4-26-15 0 0,0 1 0 0 0,0-1-1 0 0,0 1 1 0 0,0-1-1 0 0,0 1 1 0 0,0-1-1 0 0,0 1 1 0 0,0-1 0 0 0,0 1-1 0 0,0-1 1 0 0,0 1-1 0 0,0 0 1 0 0,0-1 0 0 0,0 1-1 0 0,1-1 1 0 0,-1 1-1 0 0,0-1 1 0 0,0 1 0 0 0,1-1-1 0 0,-1 0 1 0 0,0 1-1 0 0,1-1 1 0 0,-1 1 0 0 0,0-1-1 0 0,1 0 1 0 0,-1 1-1 0 0,1-1 1 0 0,-1 0-1 0 0,1 1 1 0 0,-1-1 0 0 0,1 0-1 0 0,-1 1 10 0 0,1-1-13 0 0,0-1-1 0 0,0 1 1 0 0,0 0-1 0 0,0 0 0 0 0,0 0 1 0 0,-1-1-1 0 0,1 1 1 0 0,0 0-1 0 0,0-1 1 0 0,0 1-1 0 0,-1-1 1 0 0,1 1-1 0 0,0-1 1 0 0,-1 1-1 0 0,1-1 0 0 0,0 1 1 0 0,-1-1-1 0 0,1 0 1 0 0,-1 1-1 0 0,1-1 1 0 0,-1 0-1 0 0,1 0 1 0 0,-1 1-1 0 0,1-2 14 0 0,12-22-101 0 0,-12 20 86 0 0,12-21-94 0 0,1 1 1 0 0,6-6 108 0 0,23-41 15 0 0,18-60-256 0 0,-25 52 73 0 0,3 2-1 0 0,13-16 169 0 0,-43 85 171 0 0,-16 26-11 0 0,-18 33 45 0 0,-30 44 29 0 0,4 3 1 0 0,4 1 0 0 0,4 6-235 0 0,19-49 147 0 0,7-9-47 0 0,-4 7-115 0 0,21-54 12 0 0,0 0 1 0 0,0 1 0 0 0,0-1-1 0 0,0 0 1 0 0,0 0-1 0 0,0 0 1 0 0,-1 0-1 0 0,1 0 1 0 0,0 1-1 0 0,0-1 1 0 0,0 0-1 0 0,0 0 1 0 0,0 0-1 0 0,0 0 1 0 0,0 1-1 0 0,0-1 1 0 0,0 0-1 0 0,0 0 1 0 0,0 0-1 0 0,0 0 1 0 0,0 1-1 0 0,0-1 1 0 0,0 0-1 0 0,0 0 1 0 0,0 0 0 0 0,0 0-1 0 0,0 1 1 0 0,0-1-1 0 0,0 0 1 0 0,0 0-1 0 0,0 0 1 0 0,1 0-1 0 0,-1 0 1 0 0,0 1-1 0 0,0-1 1 0 0,0 0-1 0 0,0 0 1 0 0,0 0-1 0 0,0 0 1 0 0,0 0-1 0 0,1 0 1 0 0,-1 1-1 0 0,0-1 1 0 0,0 0-1 0 0,0 0 1 0 0,0 0 2 0 0,1 0-2 0 0,-1 0 1 0 0,0-1-1 0 0,1 1 0 0 0,-1 0 1 0 0,0 0-1 0 0,1-1 0 0 0,-1 1 1 0 0,0 0-1 0 0,1 0 1 0 0,-1-1-1 0 0,0 1 0 0 0,0 0 1 0 0,1-1-1 0 0,-1 1 0 0 0,0 0 1 0 0,0-1-1 0 0,0 1 0 0 0,0 0 1 0 0,0-1-1 0 0,1 1 0 0 0,-1 0 1 0 0,0-1-1 0 0,0 1 1 0 0,0-1-1 0 0,0 1 0 0 0,0 0 1 0 0,0-1-1 0 0,0 1 2 0 0,2-31-120 0 0,-2 0 1 0 0,-1 0-1 0 0,-1 1 1 0 0,-5-26 119 0 0,0 6-70 0 0,3-11 70 0 0,-1-1-310 0 0,-4-15 310 0 0,2 21 66 0 0,-4-6 42 0 0,9 55-78 0 0,0 1 1 0 0,0-1-1 0 0,0 1 1 0 0,-1-1-1 0 0,0 1 1 0 0,0 0-1 0 0,-4-5-30 0 0,6 10 12 0 0,1 1 1 0 0,-1-1-1 0 0,0 1 0 0 0,0-1 0 0 0,1 1 0 0 0,-1 0 1 0 0,0 0-1 0 0,0-1 0 0 0,1 1 0 0 0,-1 0 0 0 0,0 0 1 0 0,0 0-1 0 0,0 0 0 0 0,1 0 0 0 0,-1 0 1 0 0,0 0-1 0 0,0 0 0 0 0,0 0 0 0 0,1 0 0 0 0,-1 0 1 0 0,0 0-1 0 0,0 1 0 0 0,1-1 0 0 0,-1 0 0 0 0,0 1 1 0 0,0-1-1 0 0,1 0 0 0 0,-1 1 0 0 0,0-1 0 0 0,0 1-12 0 0,-15 4 61 0 0,2-8-20 0 0,12 2-27 0 0,-1 0 0 0 0,1 0 0 0 0,0 1 0 0 0,-1 0 0 0 0,0-1 0 0 0,1 1 0 0 0,-1 0 0 0 0,1 0 0 0 0,-1 0 0 0 0,-1 1-14 0 0,3-1-1 0 0,0 0-1 0 0,0 0 0 0 0,-1 0 0 0 0,1 0 0 0 0,0 0 0 0 0,0 0 1 0 0,-1 0-1 0 0,1 0 0 0 0,0 0 0 0 0,0 0 0 0 0,-1-1 1 0 0,1 1-1 0 0,0-1 0 0 0,0 1 0 0 0,0-1 0 0 0,0 1 1 0 0,0-1-1 0 0,-1 0 0 0 0,1 1 0 0 0,0-1 0 0 0,1 0 1 0 0,-1 0-1 0 0,0 0 0 0 0,0 0 0 0 0,0 1 0 0 0,0-1 1 0 0,1-1 1 0 0,-4-3-38 0 0,1-1 1 0 0,0 1 0 0 0,0-1-1 0 0,1 0 1 0 0,-1-2 37 0 0,-12-25 73 0 0,-8-14-143 0 0,10 17-2 0 0,11 28 81 0 0,1-1 0 0 0,0 1 0 0 0,-1 0 0 0 0,0 0 0 0 0,1 0 0 0 0,-1 0 0 0 0,0 1 0 0 0,0-1 0 0 0,0 0 0 0 0,0 1 0 0 0,0-1 0 0 0,0 1 0 0 0,-2-1-9 0 0,3 1-1 0 0,0 1 0 0 0,0-1 0 0 0,0 1 0 0 0,0 0 0 0 0,0-1 0 0 0,0 1 0 0 0,0 0 0 0 0,0-1 0 0 0,-1 1 0 0 0,1 0 0 0 0,0 0 0 0 0,0 0 0 0 0,0 0 0 0 0,0 0 0 0 0,0 0 0 0 0,0 1 0 0 0,0-1 0 0 0,0 0 0 0 0,0 0 0 0 0,0 1 0 0 0,0-1 0 0 0,0 1 0 0 0,0-1 0 0 0,0 1 0 0 0,0-1 0 0 0,0 1 0 0 0,0 0 1 0 0,0-1 1 0 0,1 0 0 0 0,-1 0 0 0 0,1 1-1 0 0,-1-1 1 0 0,1 0 0 0 0,-1 0 0 0 0,1 0 0 0 0,-1 0 0 0 0,1 0 0 0 0,-1 0 0 0 0,1 0 0 0 0,-1 0 0 0 0,0 0 0 0 0,1 0 0 0 0,-1 0 0 0 0,1 0 0 0 0,-1 0 0 0 0,1 0 0 0 0,-1 0 0 0 0,1 0 0 0 0,-1-1 0 0 0,1 1 0 0 0,-1 0 0 0 0,1 0 0 0 0,-1-1 0 0 0,1 1 0 0 0,-1 0 0 0 0,1-1 0 0 0,0 1 0 0 0,-1 0 0 0 0,1-1 0 0 0,-1 1 0 0 0,1-1 0 0 0,0 1 0 0 0,0-1 0 0 0,-1 1-1 0 0,0-1-5 0 0,0 0 1 0 0,0-1 0 0 0,0 1 0 0 0,0 0 0 0 0,0 0 0 0 0,1-1 0 0 0,-1 1-1 0 0,0 0 1 0 0,1-1 0 0 0,-1 1 0 0 0,1-1 0 0 0,-1 0 4 0 0,1 2-1 0 0,0-1 1 0 0,0 0-1 0 0,0 0 1 0 0,0 0 0 0 0,0 0-1 0 0,0 0 1 0 0,0 1-1 0 0,0-1 1 0 0,0 0-1 0 0,0 0 1 0 0,-1 0-1 0 0,1 0 1 0 0,0 1-1 0 0,-1-1 1 0 0,1 0-1 0 0,-1 0 1 0 0,1 1-1 0 0,-1-1 1 0 0,1 0-1 0 0,-1 1 1 0 0,0-1 0 0 0,-12-1 0 0 0,6 3 49 0 0,7-1-48 0 0,-1 0 0 0 0,1 0 0 0 0,-1 0 1 0 0,1 0-1 0 0,-1 0 0 0 0,0 0 0 0 0,1 0 0 0 0,-1 0 1 0 0,1 0-1 0 0,-1 0 0 0 0,1 0 0 0 0,-1 0 1 0 0,1 0-1 0 0,-1 0 0 0 0,1 0 0 0 0,-1-1 1 0 0,1 1-1 0 0,-1 0 0 0 0,1 0 0 0 0,-1-1 0 0 0,1 1 1 0 0,0 0-1 0 0,-1 0 0 0 0,1-1 0 0 0,-1 1 1 0 0,1-1-1 0 0,0 1 0 0 0,-1 0 0 0 0,1-1 1 0 0,0 1-1 0 0,0-1 0 0 0,-1 1 0 0 0,1-1 0 0 0,0 1 1 0 0,0-1-1 0 0,0 1 0 0 0,-1-1 0 0 0,1 1 1 0 0,0-1-1 0 0,0 1 0 0 0,0-1 0 0 0,0 1 1 0 0,0-1-2 0 0,-2-7-13 0 0,-5 7-103 0 0,7 1 119 0 0,0 0 0 0 0,-1 0 0 0 0,1 0 1 0 0,0 0-1 0 0,0 0 0 0 0,0 0 0 0 0,0 0 0 0 0,0 0 0 0 0,-1 0 0 0 0,1 1 1 0 0,0-1-1 0 0,0 0 0 0 0,0 0 0 0 0,0 0 0 0 0,0 0 0 0 0,0 0 1 0 0,-1 0-1 0 0,1 1 0 0 0,0-1 0 0 0,0 0 0 0 0,0 0 0 0 0,0 0 1 0 0,0 0-1 0 0,0 0 0 0 0,0 1 0 0 0,0-1 0 0 0,0 0 0 0 0,0 0 1 0 0,0 0-1 0 0,0 0 0 0 0,0 1 0 0 0,0-1 0 0 0,0 0 0 0 0,0 0 1 0 0,0 0-1 0 0,0 0 0 0 0,0 1 0 0 0,0-1 0 0 0,0 0 0 0 0,0 0 1 0 0,0 0-1 0 0,0 0 0 0 0,0 1 0 0 0,0-1 0 0 0,1 0 0 0 0,-1 0 0 0 0,0 0 1 0 0,0 0-1 0 0,0 0 0 0 0,0 0 0 0 0,0 1 0 0 0,0-1 0 0 0,1 0 1 0 0,-1 0-1 0 0,0 0 0 0 0,0 0 0 0 0,0 0 0 0 0,0 0 0 0 0,0 0 1 0 0,1 0-1 0 0,-1 0 0 0 0,0 0 0 0 0,0 0 0 0 0,0 0-3 0 0,-1-13 12 0 0,-2-2-59 0 0,4 13 47 0 0,2 6 35 0 0,-3-4-35 0 0,0 0 0 0 0,0 0 0 0 0,0 0 0 0 0,1 0 0 0 0,-1 0 0 0 0,0 0 0 0 0,0 0 0 0 0,0 0 0 0 0,1 0 0 0 0,-1 0 0 0 0,0 0-1 0 0,0-1 1 0 0,0 1 0 0 0,1 0 0 0 0,-1 0 0 0 0,0 0 0 0 0,0 0 0 0 0,0 0 0 0 0,0 0 0 0 0,0-1 0 0 0,1 1 0 0 0,-1 0 0 0 0,0 0 0 0 0,0 0 0 0 0,0-1-1 0 0,0 1 1 0 0,0 0 0 0 0,0 0 0 0 0,0 0 0 0 0,0 0 0 0 0,0-1 0 0 0,1 1 0 0 0,-1 0 0 0 0,0 0 0 0 0,0-1 0 0 0,0 1 0 0 0,0 0 0 0 0,0 0 0 0 0,-1 0-4 0 0,1 0 0 0 0,0 0 1 0 0,0 0-1 0 0,0 0 0 0 0,0 0 1 0 0,0 0-1 0 0,0 0 0 0 0,0 0 1 0 0,0 0-1 0 0,-1 0 0 0 0,1 0 1 0 0,0 0-1 0 0,0 0 0 0 0,0 0 1 0 0,0 0-1 0 0,0 0 0 0 0,0 0 1 0 0,0 0-1 0 0,0 0 0 0 0,0 0 1 0 0,-1 0-1 0 0,1-1 0 0 0,0 1 1 0 0,0 0-1 0 0,0 0 0 0 0,0 0 1 0 0,0 0-1 0 0,0 0 1 0 0,0 0-1 0 0,0 0 0 0 0,0 0 1 0 0,0 0-1 0 0,0 0 0 0 0,0 0 1 0 0,-1-1-1 0 0,1 1 0 0 0,0 0 1 0 0,0 0-1 0 0,0 0 0 0 0,0 0 1 0 0,0 0-1 0 0,0 0 0 0 0,0 0 4 0 0,1-1 9 0 0,-1 0-1 0 0,0 0 0 0 0,1 0 0 0 0,-1 0 1 0 0,0-1-1 0 0,0 1 0 0 0,0 0 0 0 0,0 0 1 0 0,0 0-1 0 0,0 0 0 0 0,0 0 0 0 0,0 0 1 0 0,0 0-1 0 0,-1 0 0 0 0,1 0 0 0 0,0 0 1 0 0,-1 0-1 0 0,1 0 0 0 0,-1 0 0 0 0,1 0 1 0 0,-1-1-9 0 0,1 2-3 0 0,0 0 1 0 0,0-1-1 0 0,0 1 0 0 0,0 0 1 0 0,0-1-1 0 0,0 1 1 0 0,-1 0-1 0 0,1-1 1 0 0,0 1-1 0 0,0 0 1 0 0,0 0-1 0 0,0-1 0 0 0,0 1 1 0 0,0 0-1 0 0,-1-1 1 0 0,1 1-1 0 0,0 0 1 0 0,0 0-1 0 0,0 0 1 0 0,-1-1-1 0 0,1 1 0 0 0,0 0 1 0 0,0 0-1 0 0,-1 0 1 0 0,1-1-1 0 0,0 1 1 0 0,-1 0-1 0 0,1 0 1 0 0,0 0-1 0 0,0 0 0 0 0,-1 0 1 0 0,1 0-1 0 0,0 0 1 0 0,-1-1-1 0 0,1 1 1 0 0,0 0-1 0 0,-1 0 1 0 0,1 0-1 0 0,0 0 1 0 0,-1 1-1 0 0,1-1 0 0 0,0 0 1 0 0,-1 0-1 0 0,1 0 1 0 0,0 0-1 0 0,0 0 1 0 0,-1 0-1 0 0,1 0 1 0 0,0 0-1 0 0,-1 1 0 0 0,1-1 1 0 0,0 0-1 0 0,0 0 1 0 0,-1 0-1 0 0,1 1 1 0 0,0-1-1 0 0,0 0 1 0 0,0 0-1 0 0,-1 1 0 0 0,1-1 1 0 0,0 0-1 0 0,0 0 1 0 0,0 1-1 0 0,0-1 1 0 0,0 0 2 0 0,-1 2 4 0 0,0-1 1 0 0,0 1-1 0 0,0-1 1 0 0,1 1-1 0 0,-1-1 1 0 0,1 1-1 0 0,-1 0 1 0 0,1-1 0 0 0,0 1-1 0 0,-1 0 1 0 0,1-1-1 0 0,0 1 1 0 0,0 0-1 0 0,0-1 1 0 0,0 1-1 0 0,1 0-4 0 0,-1-1-1 0 0,0-1 1 0 0,0 1-1 0 0,0-1 0 0 0,0 1 0 0 0,0-1 0 0 0,0 0 0 0 0,0 1 0 0 0,0-1 0 0 0,0 1 0 0 0,0-1 1 0 0,0 1-1 0 0,0-1 0 0 0,1 0 0 0 0,-1 1 0 0 0,0-1 0 0 0,0 1 0 0 0,0-1 0 0 0,1 0 0 0 0,-1 1 1 0 0,0-1-1 0 0,1 0 0 0 0,-1 1 0 0 0,0-1 0 0 0,1 0 0 0 0,-1 0 0 0 0,0 1 0 0 0,1-1 1 0 0,-1 0-1 0 0,0 0 0 0 0,1 0 0 0 0,-1 1 0 0 0,1-1 0 0 0,-1 0 0 0 0,0 0 0 0 0,1 0 0 0 0,-1 0 1 0 0,1 0-1 0 0,-1 0 0 0 0,1 0 0 0 0,-1 0 0 0 0,1 0 0 0 0,-1 0 0 0 0,0 0 0 0 0,1 0 0 0 0,-1 0 1 0 0,1 0 0 0 0,0-1 7 0 0,1 0 0 0 0,-1 0 1 0 0,0 0-1 0 0,0 0 1 0 0,0 0-1 0 0,0 0 1 0 0,0 0-1 0 0,0 0 1 0 0,0 0-1 0 0,0 0 0 0 0,0-1 1 0 0,0 1-1 0 0,0-1-7 0 0,2-5 3 0 0,6-14 34 0 0,-5 16-19 0 0,-2 11-10 0 0,-3 5 17 0 0,1-11-24 0 0,0 0 0 0 0,0 1 1 0 0,0-1-1 0 0,0 0 0 0 0,0 0 1 0 0,0 1-1 0 0,0-1 0 0 0,0 0 1 0 0,0 0-1 0 0,0 1 0 0 0,0-1 1 0 0,0 0-1 0 0,0 0 0 0 0,0 0 1 0 0,0 1-1 0 0,0-1 0 0 0,0 0 1 0 0,0 0-1 0 0,0 0 0 0 0,1 1 1 0 0,-1-1-1 0 0,0 0 0 0 0,0 0 1 0 0,0 0-1 0 0,0 1 0 0 0,0-1 1 0 0,1 0-1 0 0,-1 0 0 0 0,0 0 1 0 0,0 0-1 0 0,0 0 0 0 0,1 0 1 0 0,-1 1-1 0 0,0-1 0 0 0,0 0 1 0 0,0 0-1 0 0,1 0 0 0 0,-1 0 1 0 0,0 0-1 0 0,1 0-1 0 0,0 1-1 0 0,5 10-20 0 0,-5-10 21 0 0,-1 0-1 0 0,0 0 1 0 0,0 0 0 0 0,1-1 0 0 0,-1 1 0 0 0,0 0-1 0 0,1 0 1 0 0,-1 0 0 0 0,1-1 0 0 0,-1 1 0 0 0,1 0-1 0 0,-1 0 1 0 0,1-1 0 0 0,0 1 0 0 0,-1-1 0 0 0,1 1-1 0 0,0 0 1 0 0,-1-1 0 0 0,1 0 0 0 0,0 1 0 0 0,0 0 0 0 0,7 1 11 0 0,0 1 1 0 0,-1 1 0 0 0,0 0-1 0 0,0 0 1 0 0,0 0 0 0 0,0 0-1 0 0,-1 1 1 0 0,5 4-12 0 0,3 5 14 0 0,0 1-1 0 0,7 12-13 0 0,9 8-64 0 0,-17-17 81 0 0,-12-15-16 0 0,0 0 1 0 0,1-1-1 0 0,-1 0 1 0 0,1 1-1 0 0,0-1 0 0 0,0 0 1 0 0,0 0-1 0 0,0 0 1 0 0,0 0-1 0 0,1 0 1 0 0,-1 0-1 0 0,0-1 1 0 0,3 2-2 0 0,-2-1 10 0 0,0 0 1 0 0,0 0-1 0 0,0 0 1 0 0,0 1-1 0 0,0 0 1 0 0,0-1-1 0 0,-1 1 1 0 0,1 0-1 0 0,-1 0 1 0 0,1 2-11 0 0,13 14 5 0 0,-4-14 57 0 0,-11-5-61 0 0,-1 0 1 0 0,1 0 0 0 0,-1 0-1 0 0,1 0 1 0 0,0 1 0 0 0,-1-1-1 0 0,1 0 1 0 0,-1 0 0 0 0,1 0-1 0 0,-1 1 1 0 0,1-1 0 0 0,-1 0-1 0 0,1 0 1 0 0,-1 1 0 0 0,0-1-1 0 0,1 0 1 0 0,-1 1 0 0 0,1-1-1 0 0,-1 1 1 0 0,1-1-2 0 0,-1 1 0 0 0,0-1 0 0 0,1 0 0 0 0,-1 0 0 0 0,0 1 0 0 0,1-1 0 0 0,-1 0 0 0 0,1 0 1 0 0,-1 1-1 0 0,1-1 0 0 0,-1 0 0 0 0,1 0 0 0 0,-1 0 0 0 0,1 0 0 0 0,-1 0 0 0 0,0 0 0 0 0,1 0 0 0 0,-1 0 0 0 0,1 0 0 0 0,-1 0 0 0 0,1 0 0 0 0,-1 0 0 0 0,1 0 0 0 0,-1 0 0 0 0,1 0 1 0 0,-1 0-1 0 0,1-1 0 0 0,-1 1 0 0 0,1 0 0 0 0,-1 0 0 0 0,0-1 0 0 0,1 1 0 0 0,-1 0 0 0 0,1 0 0 0 0,-1-1 0 0 0,0 1 0 0 0,1 0 0 0 0,-1-1 0 0 0,0 1 0 0 0,0-1 0 0 0,1 1 1 0 0,-1 0-1 0 0,0-1 0 0 0,0 1 0 0 0,1-1 0 0 0,0-2-3 0 0,-1 2 6 0 0,0 0 0 0 0,0 1 0 0 0,1-1 0 0 0,-1 0-1 0 0,0 0 1 0 0,1 0 0 0 0,-1 1 0 0 0,1-1 0 0 0,-1 0 0 0 0,1 0 0 0 0,-1 1 0 0 0,1-1 0 0 0,-1 1-1 0 0,1-1 1 0 0,0 0 0 0 0,-1 1 0 0 0,1-1 0 0 0,0 1 0 0 0,0-1 0 0 0,-1 1 0 0 0,1 0 0 0 0,0-1 0 0 0,0 1-1 0 0,0 0 1 0 0,0-1 0 0 0,-1 1 0 0 0,1 0 0 0 0,0 0 0 0 0,0 0 0 0 0,0 0-3 0 0,3-2-5 0 0,0 0-1 0 0,0 1 1 0 0,0-2 0 0 0,-1 1 0 0 0,1 0 0 0 0,2-3 5 0 0,10-5 9 0 0,-9 5-16 0 0,0 1 0 0 0,0-1-1 0 0,0-1 1 0 0,0 1-1 0 0,-1-1 1 0 0,0 0 0 0 0,0-1-1 0 0,0 1 1 0 0,1-5 7 0 0,7-3 130 0 0,-13 14-129 0 0,-1 0 0 0 0,0 0 0 0 0,0 0 1 0 0,0-1-1 0 0,0 1 0 0 0,0 0 0 0 0,0 0 1 0 0,1 0-1 0 0,-1 0 0 0 0,0 0 0 0 0,0 0 1 0 0,0 0-1 0 0,0 0 0 0 0,0 0 0 0 0,1 0 1 0 0,-1 0-1 0 0,0 0 0 0 0,0 0 0 0 0,0 0 1 0 0,0 0-1 0 0,1 0 0 0 0,-1 0 0 0 0,0 0 1 0 0,0 0-1 0 0,0 0 0 0 0,0 0 0 0 0,0 0 1 0 0,1 0-1 0 0,-1 0 0 0 0,0 0 0 0 0,0 0 1 0 0,0 0-1 0 0,0 0 0 0 0,0 0 0 0 0,1 1 1 0 0,-1-1-1 0 0,0 0 0 0 0,0 0 0 0 0,0 0 1 0 0,0 0-1 0 0,0 0 0 0 0,0 0 0 0 0,0 0 1 0 0,0 1-1 0 0,1-1 0 0 0,-1 0-1 0 0,-1 29 13 0 0,-1 5 55 0 0,2-33-70 0 0,0-1 0 0 0,0 0 0 0 0,0 0 0 0 0,0 1 1 0 0,1-1-1 0 0,-1 0 0 0 0,0 1 0 0 0,0-1 0 0 0,0 0 1 0 0,0 1-1 0 0,0-1 0 0 0,1 0 0 0 0,-1 0 0 0 0,0 1 0 0 0,0-1 1 0 0,1 0-1 0 0,-1 0 0 0 0,0 0 0 0 0,0 1 0 0 0,1-1 0 0 0,-1 0 1 0 0,0 0-1 0 0,0 0 0 0 0,1 0 0 0 0,-1 0 0 0 0,0 1 1 0 0,1-1-1 0 0,-1 0 0 0 0,0 0 0 0 0,1 0 0 0 0,-1 0 0 0 0,0 0 1 0 0,1 0-1 0 0,-1 0 0 0 0,0 0 0 0 0,1 0 0 0 0,-1 0 0 0 0,0 0 1 0 0,1 0-1 0 0,-1-1 2 0 0,18-9-80 0 0,20-26-10 0 0,-32 30 101 0 0,56-41 115 0 0,-58 43-125 0 0,0 1 0 0 0,1 0-1 0 0,-1 0 1 0 0,1 0-1 0 0,-1 0 1 0 0,1 1-1 0 0,0 0 1 0 0,2-1-1 0 0,0 1-18 0 0,-1-1 0 0 0,0 0-1 0 0,0 0 1 0 0,-1 0 0 0 0,1-1 0 0 0,-1 0 0 0 0,0 0 18 0 0,37-37-8 0 0,-23 22-7 0 0,0 1 0 0 0,1 0-1 0 0,3 0 16 0 0,-8 5 1 0 0,0-1-1 0 0,-1 0 0 0 0,-1 0 0 0 0,0-2 0 0 0,-1 0 1 0 0,0 0-1 0 0,3-5-15 0 0,0 2 1 0 0,2-1 0 0 0,8-5 14 0 0,6-6-17 0 0,-1-1 0 0 0,13-21 17 0 0,-15 19 125 0 0,1 1 0 0 0,13-10-125 0 0,-13 14-253 0 0,23-29 253 0 0,-11 9 6 0 0,-21 26 65 0 0,-1-2-1 0 0,-1 0 0 0 0,-2-1 1 0 0,3-8-71 0 0,10-7-323 0 0,-23 34 356 0 0,-1 0 0 0 0,0 0 0 0 0,0 0 0 0 0,-1-1 1 0 0,0 1-1 0 0,2-7-33 0 0,14-33-38 0 0,1 1 0 0 0,4-4 38 0 0,-1 4-15 0 0,-2-1-1 0 0,-1-3 16 0 0,65-162 252 0 0,-48 142-308 0 0,-34 64 84 0 0,1 0 1 0 0,-1 0-1 0 0,1 1 0 0 0,0-1 1 0 0,3-2-29 0 0,16-18-54 0 0,-12 7 51 0 0,-1 0 1 0 0,0-1-1 0 0,-2-1 0 0 0,0 1 1 0 0,-1-2-1 0 0,3-15 3 0 0,-3 17-83 0 0,3-5 274 0 0,-10 24-185 0 0,-1 0 0 0 0,0 0 0 0 0,0 0 0 0 0,0 0 0 0 0,1 0 0 0 0,-1 0 0 0 0,0 0 0 0 0,0 1-1 0 0,0-1 1 0 0,0 0 0 0 0,-1 0 0 0 0,1 0 0 0 0,0 0 0 0 0,0 0 0 0 0,0 0 0 0 0,-1 0 0 0 0,1 1 0 0 0,-1-1 0 0 0,1 0-1 0 0,0 0 1 0 0,-1 0 0 0 0,1 1 0 0 0,-1-2-6 0 0,-31 14-97 0 0,12-5 87 0 0,7-2 0 0 0,0-1-1 0 0,0 0 0 0 0,0 0 1 0 0,-13 0 10 0 0,23-4-10 0 0,-1 1-1 0 0,1-1 1 0 0,0 0 0 0 0,-1 0-1 0 0,1-1 1 0 0,-1 1 0 0 0,1-1 0 0 0,0 0-1 0 0,-1 1 1 0 0,1-1 0 0 0,0-1-1 0 0,0 1 1 0 0,0 0 0 0 0,0-1-1 0 0,0 0 1 0 0,0 0 0 0 0,0 0 0 0 0,0 0-1 0 0,1 0 1 0 0,-1 0 0 0 0,-1-3 10 0 0,-1 1 39 0 0,0-1-1 0 0,0 1 1 0 0,-1 0 0 0 0,1 0 0 0 0,-1 1 0 0 0,-3-2-39 0 0,-22-14-4 0 0,27 16 4 0 0,1-1 1 0 0,0 1-1 0 0,-1 0 1 0 0,1-1-1 0 0,0 0 0 0 0,1 0 1 0 0,-1 0-1 0 0,1 0 1 0 0,-1 0-1 0 0,1 0 0 0 0,1-1 1 0 0,-1 1-1 0 0,0 0 0 0 0,1-2 0 0 0,-5-17 8 0 0,5 19-7 0 0,1 0 0 0 0,-1 0 0 0 0,0 0 0 0 0,-1 0 0 0 0,1 0 0 0 0,0 0 0 0 0,-1 0 0 0 0,0 1 0 0 0,0-1 0 0 0,0 1 0 0 0,0-1 0 0 0,-1 1 0 0 0,1 0 0 0 0,-1 0 0 0 0,-3-3-1 0 0,6 6 2 0 0,0 0-1 0 0,0 0 1 0 0,0 0 0 0 0,0 0-1 0 0,0 0 1 0 0,-1 0-1 0 0,1-1 1 0 0,0 1 0 0 0,0 0-1 0 0,0 0 1 0 0,0 0-1 0 0,0 0 1 0 0,-1 0 0 0 0,1 0-1 0 0,0 0 1 0 0,0 0-1 0 0,0 0 1 0 0,0 0 0 0 0,-1 0-1 0 0,1 0 1 0 0,0 0-1 0 0,0 0 1 0 0,0 0 0 0 0,0 0-1 0 0,-1 0 1 0 0,1 0-1 0 0,0 0 1 0 0,0 0 0 0 0,0 0-1 0 0,0 0 1 0 0,-1 0-1 0 0,1 0 1 0 0,0 0 0 0 0,0 0-1 0 0,0 0 1 0 0,0 0-1 0 0,0 0 1 0 0,-1 0 0 0 0,1 1-1 0 0,0-1 1 0 0,0 0-1 0 0,0 0 1 0 0,0 0 0 0 0,0 0-1 0 0,0 0-1 0 0,0 10 82 0 0,4 8-212 0 0,-3-18 131 0 0,0 1 0 0 0,0-1-1 0 0,-1 1 1 0 0,1-1 0 0 0,0 1 0 0 0,0-1-1 0 0,-1 1 1 0 0,1-1 0 0 0,0 0-1 0 0,0 1 1 0 0,0-1 0 0 0,0 0 0 0 0,-1 0-1 0 0,1 1 1 0 0,0-1 0 0 0,0 0 0 0 0,0 0-1 0 0,0 0 1 0 0,0 0 0 0 0,0 0 0 0 0,0-1-1 0 0,-1 1 1 0 0,1 0 0 0 0,1 0-1 0 0,0-1 7 0 0,0 0 0 0 0,1 0 1 0 0,-1 0-1 0 0,1-1 1 0 0,-1 1-1 0 0,0-1 0 0 0,0 1 1 0 0,0-1-1 0 0,1 0-7 0 0,0-1 13 0 0,0 0 1 0 0,1-1-1 0 0,-1 1 1 0 0,-1-1-1 0 0,1 1 1 0 0,-1-1-1 0 0,1 0 1 0 0,-1 0-1 0 0,0 0 1 0 0,0 0-1 0 0,-1-1-13 0 0,1-6 19 0 0,0-1 0 0 0,-1 1 1 0 0,0-10-20 0 0,-4 24-122 0 0,2-2 122 0 0,0-1-1 0 0,1 1 0 0 0,-1-1 1 0 0,1 1-1 0 0,-1-1 0 0 0,1 1 1 0 0,-1 0-1 0 0,1-1 0 0 0,0 1 1 0 0,-1 0-1 0 0,1-1 1 0 0,0 1-1 0 0,-1 0 0 0 0,1-1 1 0 0,0 1-1 0 0,0 0 0 0 0,0-1 1 0 0,0 1-1 0 0,0 0 0 0 0,0 0 1 0 0,-1-1-1 0 0,2 1 1 0 0,-1 0-1 0 0,0 1 1 0 0,0 0-1 0 0,0-1 1 0 0,1 1-1 0 0,-1-1 1 0 0,1 0-1 0 0,-1 1 0 0 0,1-1 1 0 0,0 1-1 0 0,-1-1 1 0 0,1 0-1 0 0,0 1 0 0 0,0-1 1 0 0,0 0-1 0 0,0 0 1 0 0,0 0-1 0 0,0 0 1 0 0,0 0-1 0 0,0 0 0 0 0,1 0 1 0 0,-1 0-1 0 0,0 0 1 0 0,1 0 0 0 0,1 0 0 0 0,-1-1 0 0 0,0 1 0 0 0,0-1 0 0 0,0 0 0 0 0,1 0 0 0 0,-1 0 0 0 0,0 0 0 0 0,0 0 0 0 0,1 0 0 0 0,-1 0 0 0 0,0-1 0 0 0,0 1 0 0 0,0-1 0 0 0,1 0 0 0 0,6-2 17 0 0,0-1 0 0 0,-1 0 0 0 0,1 0 0 0 0,-1-1 0 0 0,0 0 0 0 0,5-5-17 0 0,-9 7 32 0 0,2-2-65 0 0,0 0-1 0 0,0 0 1 0 0,0 0 0 0 0,3-5 33 0 0,-8 9-4 0 0,-1 0 1 0 0,1 0-1 0 0,0 1 1 0 0,-1-1-1 0 0,1 0 1 0 0,-1 0-1 0 0,1 0 1 0 0,-1 0-1 0 0,1 0 1 0 0,-1 0-1 0 0,1 0 1 0 0,-1 0-1 0 0,0 0 1 0 0,0 0 0 0 0,1 0-1 0 0,-1 0 1 0 0,0 0-1 0 0,0 0 1 0 0,0 0-1 0 0,0 0 1 0 0,0 0-1 0 0,0 0 1 0 0,-1 0-1 0 0,1-1 1 0 0,0 1-1 0 0,-1 0 1 0 0,1 0-1 0 0,0 0 1 0 0,-1 0-1 0 0,1 1 1 0 0,-1-1 0 0 0,1 0-1 0 0,-1 0 1 0 0,0 0-1 0 0,0 0 4 0 0,1 1 3 0 0,-1 0 0 0 0,1 0 0 0 0,-1 0-1 0 0,1 0 1 0 0,0 0 0 0 0,-1 0 0 0 0,1 0 0 0 0,-1 0-1 0 0,1 0 1 0 0,0 0 0 0 0,-1 0 0 0 0,1 0 0 0 0,-1 0-1 0 0,1 1 1 0 0,0-1 0 0 0,-1 0 0 0 0,1 0 0 0 0,0 0 0 0 0,-1 1-1 0 0,1-1 1 0 0,0 0 0 0 0,-1 1 0 0 0,1-1 0 0 0,0 0-1 0 0,0 1 1 0 0,-1-1 0 0 0,1 0 0 0 0,0 1 0 0 0,0-1-1 0 0,0 0 1 0 0,-1 1 0 0 0,1-1 0 0 0,0 0 0 0 0,0 1 0 0 0,0-1-3 0 0,-12 22-40 0 0,9-15 16 0 0,-1-1 41 0 0,1-1 0 0 0,0 1 0 0 0,0 0 1 0 0,1 0-1 0 0,-1 0 0 0 0,1 0 0 0 0,1 1 0 0 0,-1 2-17 0 0,1-8 3 0 0,1 1-1 0 0,0-1 0 0 0,0 1 1 0 0,0-1-1 0 0,0 1 0 0 0,0-1 1 0 0,0 1-1 0 0,0-1 0 0 0,1 1 1 0 0,-1-1-1 0 0,1 1 0 0 0,-1-1 1 0 0,1 1-1 0 0,-1-1 0 0 0,1 1 1 0 0,0-1-1 0 0,0 0 0 0 0,-1 0 1 0 0,1 1-1 0 0,0-1 0 0 0,0 0 1 0 0,0 0-1 0 0,1 0 1 0 0,-1 0-1 0 0,0 0 0 0 0,0 0 1 0 0,0 0-1 0 0,1 0 0 0 0,-1-1 1 0 0,0 1-1 0 0,1-1 0 0 0,-1 1 1 0 0,1-1-1 0 0,-1 1 0 0 0,1-1 1 0 0,-1 1-1 0 0,1-1-2 0 0,12 3-19 0 0,-11-2 8 0 0,1 0-1 0 0,-1 0 1 0 0,0 0-1 0 0,0-1 1 0 0,1 1-1 0 0,-1-1 0 0 0,0 0 1 0 0,1 0-1 0 0,-1 0 1 0 0,0 0-1 0 0,1-1 1 0 0,-1 1-1 0 0,0-1 1 0 0,3-1 11 0 0,20-7-12 0 0,1 1 0 0 0,0 2 0 0 0,0 0 0 0 0,16 0 12 0 0,-41 6-1 0 0,1-1-21 0 0,1 1 1 0 0,-1 0-1 0 0,1 0 1 0 0,-1 0-1 0 0,1 0 1 0 0,-1 0-1 0 0,1 1 1 0 0,2 0 20 0 0,-5-1 4 0 0,0 1 0 0 0,-1 0-1 0 0,1-1 1 0 0,0 1-1 0 0,0-1 1 0 0,-1 1-1 0 0,1 0 1 0 0,0 0-1 0 0,-1 0 1 0 0,1-1-1 0 0,0 1 1 0 0,-1 0-1 0 0,1 0 1 0 0,-1 0-1 0 0,0 0 1 0 0,1 0 0 0 0,-1 0-1 0 0,0 0 1 0 0,1 0-1 0 0,-1 0 1 0 0,0 0-1 0 0,0 0 1 0 0,0 0-1 0 0,0 0 1 0 0,0 0-1 0 0,0 0 1 0 0,0 0-1 0 0,0 0 1 0 0,-1 0-1 0 0,1 1-2 0 0,-1 16-4 0 0,0 0 0 0 0,2 1 0 0 0,0-1-1 0 0,1 0 1 0 0,4 14 4 0 0,-5-29 11 0 0,-1-1-1 0 0,1 0 1 0 0,0 0-1 0 0,0 0 1 0 0,0-1 0 0 0,0 1-1 0 0,0 0 1 0 0,1 0-1 0 0,-1 0 1 0 0,0-1-1 0 0,1 1 1 0 0,-1-1 0 0 0,1 1-1 0 0,0-1 1 0 0,-1 0-1 0 0,2 1-10 0 0,35 18-65 0 0,-32-18 65 0 0,1 1-1 0 0,-1 0 1 0 0,-1 0 0 0 0,1 0-1 0 0,0 1 1 0 0,-1 0-1 0 0,1 0 1 0 0,0 1 4 0 0,0 0-1 0 0,1-1 0 0 0,0 0 1 0 0,0 0-1 0 0,0 0 0 0 0,1-1 0 0 0,-1 0 1 0 0,1-1-1 0 0,0 1 0 0 0,0-2 0 0 0,7 2-3 0 0,-10-3 2 0 0,0 1 0 0 0,0-1 0 0 0,0-1-1 0 0,0 1 1 0 0,-1-1 0 0 0,1 0-1 0 0,0 0 1 0 0,0 0 0 0 0,0 0-1 0 0,-1-1 1 0 0,5-2-2 0 0,50-29-271 0 0,-39 21 206 0 0,21-14-8 0 0,-32 19 69 0 0,0 0-1 0 0,0 1 1 0 0,1 0 0 0 0,0 1 0 0 0,0 0-1 0 0,0 1 1 0 0,0 0 0 0 0,1 1-1 0 0,0 0 1 0 0,3-1 4 0 0,-13 4 2 0 0,1 0 1 0 0,-1 0-1 0 0,0-1 0 0 0,1 1 0 0 0,-1 0 1 0 0,0 0-1 0 0,1 0 0 0 0,-1 0 0 0 0,0 0 1 0 0,1 1-1 0 0,-1-1 0 0 0,0 0 0 0 0,0 1 1 0 0,1-1-1 0 0,-1 1 0 0 0,0-1 1 0 0,0 1-1 0 0,0-1 0 0 0,1 1 0 0 0,-1 0 1 0 0,0 0-1 0 0,0 0 0 0 0,0-1 0 0 0,0 1 1 0 0,0 0-1 0 0,-1 0 0 0 0,1 0 0 0 0,0 0-2 0 0,0 3 22 0 0,0-1 0 0 0,0 0 0 0 0,0 0 0 0 0,-1 1-1 0 0,1-1 1 0 0,-1 0 0 0 0,0 1 0 0 0,0-1 0 0 0,0 2-22 0 0,-1-3-3 0 0,1 1 1 0 0,0-1 0 0 0,0 0 0 0 0,0 1-1 0 0,0-1 1 0 0,0 0 0 0 0,0 1 0 0 0,1-1-1 0 0,-1 0 1 0 0,1 1 0 0 0,0-1 0 0 0,-1 0-1 0 0,1 0 1 0 0,0 0 0 0 0,0 1 0 0 0,1-1 0 0 0,-1 0-1 0 0,0 0 1 0 0,1-1 0 0 0,-1 1 0 0 0,1 0-1 0 0,-1 0 1 0 0,1-1 2 0 0,2 1 9 0 0,-1 1 6 0 0,-1-1 1 0 0,1-1-1 0 0,0 1 1 0 0,0 0 0 0 0,0-1-1 0 0,1 0 1 0 0,-1 1 0 0 0,0-1-1 0 0,1 0 1 0 0,-1-1-1 0 0,0 1 1 0 0,1-1 0 0 0,-1 1-1 0 0,1-1 1 0 0,-1 0 0 0 0,0 0-1 0 0,1-1 1 0 0,-1 1 0 0 0,1-1-17 0 0,10-2 10 0 0,0 0 0 0 0,0-1 0 0 0,-1 0 0 0 0,1-1 0 0 0,0-1-9 0 0,3-1-1 0 0,0 1 0 0 0,1 1 1 0 0,1 0 0 0 0,29-9-151 0 0,-41 12 175 0 0,1 0-1 0 0,0 0 0 0 0,0 0 0 0 0,0 1 0 0 0,0 0 0 0 0,0 1 0 0 0,0 0 0 0 0,6 1-23 0 0,9 2-93 0 0,1 1-1 0 0,5 2 94 0 0,-5-1 6 0 0,0-1 0 0 0,8 0-6 0 0,-16-4 15 0 0,0 0 0 0 0,0-2 0 0 0,14-2-15 0 0,21-3-89 0 0,-13 3 171 0 0,-27 2-93 0 0,2 1 1 0 0,-1 0 0 0 0,0 0 0 0 0,0 1-1 0 0,10 2 11 0 0,92 9 151 0 0,-76-9-186 0 0,14 2-16 0 0,-1-2 0 0 0,34-5 51 0 0,-76 3-2 0 0,-1 1 0 0 0,1 0 0 0 0,0 0 0 0 0,-1 1 0 0 0,1 0 0 0 0,-1 0 0 0 0,0 1 0 0 0,0 0 0 0 0,0 1 0 0 0,4 2 2 0 0,-3-2-5 0 0,0 0-1 0 0,1 0 0 0 0,0-1 1 0 0,0 0-1 0 0,0-1 0 0 0,9 2 6 0 0,-14-4 9 0 0,0 1 0 0 0,0 0 0 0 0,0 1 0 0 0,0-1 0 0 0,-1 1 0 0 0,1 0-1 0 0,1 1-8 0 0,27 8 61 0 0,-21-8-62 0 0,17 2-28 0 0,0 1 0 0 0,5 3 29 0 0,-22-6-21 0 0,1-1-1 0 0,-1 0 0 0 0,1-1 0 0 0,-1 0 0 0 0,1-1 0 0 0,1 0 22 0 0,-1 0-45 0 0,-1-1-40 0 0,-8 1 93 0 0,0 0 0 0 0,0 0 0 0 0,0 0-1 0 0,0 1 1 0 0,0-1 0 0 0,0 1 0 0 0,0 0 0 0 0,2 0-8 0 0,3 2 36 0 0,0 0 1 0 0,0-2 0 0 0,0 1 0 0 0,2-1-37 0 0,29 6 43 0 0,-35-5-60 0 0,1-2-1 0 0,0 1 0 0 0,-1 0 0 0 0,1-1 1 0 0,0 0-1 0 0,0 0 0 0 0,0-1 0 0 0,-1 0 0 0 0,4-1 18 0 0,24-1 60 0 0,-30 3-57 0 0,1 1 0 0 0,0-1 0 0 0,-1 1 0 0 0,1 0 0 0 0,-1 0 0 0 0,1 0 0 0 0,-1 0 0 0 0,1 1 0 0 0,-1-1 0 0 0,0 1 0 0 0,0 0 0 0 0,0 0 0 0 0,0 0-1 0 0,0 0 1 0 0,0 1 0 0 0,2 1-3 0 0,-1 1 6 0 0,0-1 0 0 0,-1 1-1 0 0,1-1 1 0 0,-1 1 0 0 0,0 0 0 0 0,0 0-1 0 0,-1 0 1 0 0,1 1 0 0 0,-1-1-1 0 0,0 1-5 0 0,-1-2 0 0 0,1 0 0 0 0,0 0 0 0 0,-1 0-1 0 0,1 0 1 0 0,1-1 0 0 0,-1 1-1 0 0,0-1 1 0 0,1 1 0 0 0,0-1 0 0 0,0 0-1 0 0,0 0 1 0 0,0 0 0 0 0,0 0-1 0 0,1 0 1 0 0,2 1-11 0 0,1 0-1 0 0,-1-1 1 0 0,1 0-1 0 0,0 0 0 0 0,0 0 1 0 0,0 0-1 0 0,7 0 12 0 0,-3 1-9 0 0,1 0 0 0 0,-1 0 0 0 0,0 1-1 0 0,0 0 1 0 0,0 1 0 0 0,0 1 0 0 0,-1-1 0 0 0,2 4 9 0 0,-1 0-68 0 0,11 10 127 0 0,-21-19-59 0 0,0 0 0 0 0,0-1 0 0 0,0 1 0 0 0,0 0 0 0 0,0-1 0 0 0,1 1 0 0 0,-1-1 0 0 0,0 1 0 0 0,0-1 0 0 0,1 1 0 0 0,-1-1 0 0 0,0 0 0 0 0,1 0 0 0 0,-1 0 0 0 0,0 0 0 0 0,1 0-1 0 0,-1 0 1 0 0,1 0 0 0 0,5 0-51 0 0,-3-2-157 0 0,-13-9 175 0 0,-71-72-180 0 0,74 76 204 0 0,1 0 0 0 0,0 0-1 0 0,0-1 1 0 0,1 0 0 0 0,0 0 0 0 0,1 0 0 0 0,0 0 0 0 0,-2-5 9 0 0,-2-15 107 0 0,-5-28-107 0 0,1 0 18 0 0,8 38 27 0 0,0 0 1 0 0,1 0-1 0 0,1-1 1 0 0,1 1-1 0 0,1-1-45 0 0,-1-8 89 0 0,-1 20-75 0 0,-1-1 0 0 0,0 0 0 0 0,0 1 0 0 0,-1-1 0 0 0,0 1 0 0 0,0 0 0 0 0,0 0 0 0 0,-1 0 0 0 0,-1 0 0 0 0,1 1 0 0 0,-1-1-1 0 0,0 1 1 0 0,-6-5-14 0 0,8 8-3 0 0,0 1-1 0 0,-1-1 0 0 0,1 1 0 0 0,-1 0 0 0 0,0 0 0 0 0,0 0 0 0 0,0 1 0 0 0,-1-1 4 0 0,0 1 6 0 0,1-1 0 0 0,-1 0 0 0 0,1 0 0 0 0,0 0 0 0 0,0-1-1 0 0,-4-2-5 0 0,6 3-4 0 0,-1 1 0 0 0,0-1 0 0 0,1 1 0 0 0,-1-1 0 0 0,0 1 0 0 0,0 0-1 0 0,0 0 1 0 0,0 0 0 0 0,0 1 0 0 0,0-1 0 0 0,0 1 0 0 0,0 0 0 0 0,0 0-1 0 0,-3 0 5 0 0,3 0 10 0 0,0 0 0 0 0,0 0 0 0 0,0-1 0 0 0,0 1 0 0 0,-1-1-1 0 0,1 1 1 0 0,0-1 0 0 0,0 0 0 0 0,1 0 0 0 0,-1-1 0 0 0,0 1-1 0 0,0-1-9 0 0,-6-3-10 0 0,0 0-1 0 0,0 0 1 0 0,0 1-1 0 0,-1 0 0 0 0,1 1 1 0 0,-1 0-1 0 0,0 0 1 0 0,0 1-1 0 0,0 0 0 0 0,0 1 1 0 0,0 0-1 0 0,-3 1 11 0 0,-2 0-8 0 0,-1 0-1 0 0,1 1 1 0 0,0 1-1 0 0,0 1 1 0 0,0 0-1 0 0,0 1 1 0 0,-11 4 8 0 0,17-5-30 0 0,0 0 0 0 0,0 0 1 0 0,0-1-1 0 0,-8 0 30 0 0,17-2-4 0 0,0 0-1 0 0,-1 0 0 0 0,1 0 1 0 0,0 0-1 0 0,-1 0 1 0 0,1 0-1 0 0,0-1 1 0 0,0 1-1 0 0,-1 0 1 0 0,1 0-1 0 0,0 0 1 0 0,0-1-1 0 0,-1 1 1 0 0,1 0-1 0 0,0 0 1 0 0,0-1-1 0 0,0 1 1 0 0,-1 0-1 0 0,1 0 1 0 0,0-1-1 0 0,0 1 0 0 0,0 0 1 0 0,0-1-1 0 0,0 1 1 0 0,0 0-1 0 0,0 0 1 0 0,0-1-1 0 0,0 1 1 0 0,0 0-1 0 0,0-1 1 0 0,0 1-1 0 0,0 0 1 0 0,0-1-1 0 0,0 1 1 0 0,0 0-1 0 0,0-1 1 0 0,0 1-1 0 0,0 0 0 0 0,0 0 1 0 0,0-1-1 0 0,0 1 1 0 0,1 0-1 0 0,-1-1 1 0 0,0 1-1 0 0,0 0 5 0 0,9-23-95 0 0,-4 11 211 0 0,-5 11-116 0 0,0 0 0 0 0,0 0 1 0 0,0 0-1 0 0,0 0 0 0 0,0 1 0 0 0,0-1 0 0 0,0 0 0 0 0,-1 0 0 0 0,1 0 0 0 0,0 0 0 0 0,0 1 0 0 0,-1-1 0 0 0,1 0 0 0 0,0 0 0 0 0,-1 1 1 0 0,1-1-1 0 0,-1 0 0 0 0,1 1 0 0 0,-1-1 0 0 0,1 0 0 0 0,-1 1 0 0 0,1-1 0 0 0,-1 0 0 0 0,0 1 0 0 0,-25-15-42 0 0,21 13 59 0 0,1 1-1 0 0,-1-1 1 0 0,0 1-1 0 0,0 0 1 0 0,0 0 0 0 0,0 1-1 0 0,0-1 1 0 0,-1 1-1 0 0,1 0 1 0 0,-2 1-17 0 0,7-1-3 0 0,-1 0 0 0 0,1 0 0 0 0,-1 0 0 0 0,1 0 0 0 0,-1 1 0 0 0,1-1 0 0 0,-1 0 0 0 0,1 0 0 0 0,-1 0 0 0 0,1 0 0 0 0,-1 0 0 0 0,1 0 0 0 0,-1-1 0 0 0,1 1 0 0 0,-1 0 0 0 0,1 0 0 0 0,-1 0 0 0 0,1 0 0 0 0,-1-1 0 0 0,1 1 0 0 0,0 0 0 0 0,-1 0 0 0 0,1-1 0 0 0,-1 1 0 0 0,1 0 0 0 0,0-1 0 0 0,-1 1 0 0 0,1 0 0 0 0,-1-1 3 0 0,-3-15-48 0 0,-1 0 55 0 0,1 3-58 0 0,2 6 16 0 0,1 8 73 0 0,0 0-4 0 0,6-2 45 0 0,-12-7 177 0 0,16-7-414 0 0,-4 9 96 0 0,-2-8 13 0 0,-4 14 48 0 0,1-1-1 0 0,0 1 1 0 0,0-1 0 0 0,0 0-1 0 0,0 1 1 0 0,0-1 0 0 0,0 1-1 0 0,0-1 1 0 0,1 0 0 0 0,-1 1-1 0 0,0-1 1 0 0,0 1 0 0 0,0-1-1 0 0,1 0 1 0 0,-1 1-1 0 0,0-1 1 0 0,1 1 0 0 0,-1-1-1 0 0,0 1 1 0 0,1-1 0 0 0,-1 1-1 0 0,0-1 1 0 0,1 1 0 0 0,-1-1-1 0 0,1 1 2 0 0,0-1 5 0 0,0 1-1 0 0,0-1 1 0 0,0 0-1 0 0,0 0 1 0 0,-1 1-1 0 0,1-1 1 0 0,0 0-1 0 0,0 0 1 0 0,-1 0-1 0 0,1 0 1 0 0,-1 0-1 0 0,1 0 1 0 0,-1 0-1 0 0,1 0 1 0 0,-1 0-1 0 0,1 0 1 0 0,-1-1-1 0 0,0 1 1 0 0,0 0-5 0 0,0 0 0 0 0,0 1 0 0 0,0-1 0 0 0,0 1 0 0 0,0-1 0 0 0,1 1 0 0 0,-1-1 0 0 0,0 1 0 0 0,0 0 0 0 0,0-1 0 0 0,0 1 0 0 0,1-1 0 0 0,-1 1 0 0 0,0-1 0 0 0,0 1 0 0 0,1-1 0 0 0,-1 1 0 0 0,0 0 0 0 0,1-1 0 0 0,-1 1 0 0 0,0 0 0 0 0,1-1 0 0 0,-1 1 0 0 0,1 0 0 0 0,-1 0 0 0 0,0-1 0 0 0,1 1 0 0 0,-1 0 0 0 0,1 0 0 0 0,-1 0 0 0 0,1-1 0 0 0,0 0-13 0 0,0 1 1 0 0,0-1-1 0 0,0 0 1 0 0,0 0-1 0 0,0 0 0 0 0,0 0 1 0 0,0-1-1 0 0,0 1 1 0 0,-1 0-1 0 0,1 0 1 0 0,0 0-1 0 0,-1-1 1 0 0,1 1-1 0 0,-1 0 0 0 0,1 0 1 0 0,-1-1-1 0 0,0 1 1 0 0,0-1-1 0 0,1 1 1 0 0,-1 0-1 0 0,0-1 1 0 0,0 0 12 0 0,-1 1 170 0 0,-2-5 48 0 0,3 6-220 0 0,0 0 0 0 0,0 0 0 0 0,0 0 1 0 0,0 0-1 0 0,0 0 0 0 0,0 1 0 0 0,0-1 0 0 0,0 0 0 0 0,0 0 0 0 0,0 0 1 0 0,0 0-1 0 0,0 0 0 0 0,0 0 0 0 0,0 0 0 0 0,0 0 0 0 0,0 0 0 0 0,0 0 0 0 0,0 0 1 0 0,0 0-1 0 0,0 0 0 0 0,0 0 0 0 0,0 0 0 0 0,0 0 0 0 0,0 0 0 0 0,0 0 0 0 0,0 0 1 0 0,0 0-1 0 0,-1 0 0 0 0,1 1 0 0 0,0-1 0 0 0,0 0 0 0 0,0 0 0 0 0,0 0 1 0 0,0 0-1 0 0,0 0 0 0 0,0 0 0 0 0,0 0 0 0 0,0 0 0 0 0,0 0 0 0 0,0 0 0 0 0,0 0 1 0 0,0 0-1 0 0,0 0 0 0 0,0 0 0 0 0,0 0 0 0 0,0 0 0 0 0,-1 0 0 0 0,1 0 2 0 0,0 0 2 0 0,0 0 0 0 0,0 0-1 0 0,0 0 1 0 0,-1 0 0 0 0,1 1-1 0 0,0-1 1 0 0,0 0-1 0 0,-1 0 1 0 0,1 0 0 0 0,0 0-1 0 0,-1 0 1 0 0,1 0 0 0 0,0 0-1 0 0,0 1 1 0 0,-1-1 0 0 0,1 0-1 0 0,0 0 1 0 0,-1 0-1 0 0,1 0 1 0 0,0 0 0 0 0,0 0-1 0 0,-1-1 1 0 0,1 1 0 0 0,0 0-1 0 0,-1 0 1 0 0,1 0 0 0 0,0 0-1 0 0,0 0 1 0 0,-1 0-1 0 0,1 0 1 0 0,0 0 0 0 0,0-1-1 0 0,-1 1 1 0 0,1 0 0 0 0,0 0-1 0 0,0 0 1 0 0,0-1-1 0 0,-1 1 1 0 0,1 0 0 0 0,0 0-2 0 0,-1-1-8 0 0,1 1 7 0 0,-1 0 0 0 0,1 0 0 0 0,0 0 1 0 0,0 0-1 0 0,0 0 0 0 0,0-1 0 0 0,0 1 0 0 0,0 0 0 0 0,-1 0 1 0 0,1 0-1 0 0,0 0 0 0 0,0 0 0 0 0,0 0 0 0 0,0 0 1 0 0,0 0-1 0 0,-1 0 0 0 0,1 0 0 0 0,0 0 0 0 0,0 0 1 0 0,0 0-1 0 0,0 0 0 0 0,0 0 0 0 0,-1 0 0 0 0,1 0 1 0 0,0 0-1 0 0,0 0 0 0 0,0 0 0 0 0,0 0 0 0 0,-1 0 1 0 0,1 0-1 0 0,0 0 0 0 0,0 0 0 0 0,0 0 0 0 0,0 0 1 0 0,0 1-1 0 0,-1-1 0 0 0,1 0 0 0 0,0 0 0 0 0,0 0 1 0 0,0 0-1 0 0,0 0 0 0 0,0 0 0 0 0,0 0 0 0 0,0 1 1 0 0,0-1-1 0 0,0 0 0 0 0,-1 0 0 0 0,1 0 0 0 0,0 0 0 0 0,0 0 1 0 0,0 1-1 0 0,0-1 0 0 0,0 0 0 0 0,0 0 0 0 0,0 0 1 0 0,0 0-1 0 0,0 1 0 0 0,0-1 1 0 0,0-4-2 0 0,0 2 2 0 0,0-1-1 0 0,0 1 0 0 0,0-1 0 0 0,0 1 0 0 0,0-1 0 0 0,-1 1 0 0 0,1-1 0 0 0,-1 1 0 0 0,0-1 1 0 0,0 2-5 0 0,1 1 0 0 0,-1-1 0 0 0,1 0 0 0 0,-1 1-1 0 0,1-1 1 0 0,-1 1 0 0 0,1-1 0 0 0,-1 1 0 0 0,0-1 0 0 0,1 1-1 0 0,-1-1 1 0 0,0 1 0 0 0,0 0 0 0 0,1-1 0 0 0,-1 1 0 0 0,0 0-1 0 0,0 0 1 0 0,1 0 0 0 0,-1-1 0 0 0,0 1 0 0 0,0 0 0 0 0,0 0-1 0 0,1 0 1 0 0,-1 0 0 0 0,0 0 0 0 0,0 0 0 0 0,0 1 0 0 0,1-1-1 0 0,-1 0 1 0 0,0 0 0 0 0,0 1 0 0 0,1-1 0 0 0,-1 0 0 0 0,0 1-1 0 0,0-1 6 0 0,-1 1 9 0 0,0 0 0 0 0,1 0-1 0 0,-1 1 1 0 0,0-1 0 0 0,1 0 0 0 0,-1 1-1 0 0,1-1 1 0 0,-1 1 0 0 0,1 0-1 0 0,-1-1 1 0 0,1 1 0 0 0,0 0 0 0 0,0 0-1 0 0,0 0 1 0 0,0 0-9 0 0,-4 6-59 0 0,-4 0 170 0 0,4-7-274 0 0,3-2 153 0 0,1 1 0 0 0,0 0 0 0 0,0 0 0 0 0,0 0 0 0 0,0 0 0 0 0,0 0 0 0 0,0 0 0 0 0,0 0 0 0 0,0 1-1 0 0,-1-1 1 0 0,1 0 0 0 0,0 1 0 0 0,0-1 0 0 0,0 0 0 0 0,0 1 0 0 0,0-1 0 0 0,0 1 0 0 0,0 0 0 0 0,1-1 0 0 0,-1 1 0 0 0,0 0 0 0 0,0 0 10 0 0,-1 2-55 0 0,4-4-18 0 0,-2 1 77 0 0,1-1-1 0 0,-1 1 1 0 0,1-1 0 0 0,-1 1-1 0 0,1 0 1 0 0,0-1-1 0 0,-1 1 1 0 0,1-1 0 0 0,0 1-1 0 0,-1 0 1 0 0,1 0 0 0 0,0-1-1 0 0,-1 1 1 0 0,1 0 0 0 0,0 0-1 0 0,0 0 1 0 0,-1 0-1 0 0,1 0 1 0 0,0 0 0 0 0,0 0-1 0 0,-1 0 1 0 0,1 0-4 0 0,-1 0 0 0 0,1 0 0 0 0,-1 0 0 0 0,0 0 0 0 0,0 0 0 0 0,0 0 0 0 0,1 0 0 0 0,-1 0 0 0 0,0 1 0 0 0,0-1 0 0 0,0 0 0 0 0,1-1 0 0 0,-1 1 0 0 0,0 0 0 0 0,0 0 0 0 0,1 0 0 0 0,-1 0 1 0 0,0 0-1 0 0,0 0 0 0 0,0 0 0 0 0,1 0 0 0 0,-1 0 0 0 0,0 0 0 0 0,0 0 0 0 0,0-1 0 0 0,0 1 0 0 0,1 0 0 0 0,-1 0 0 0 0,0 0 0 0 0,0 0 0 0 0,0-1 0 0 0,0 1 0 0 0,0 0 0 0 0,1 0 0 0 0,-1 0 0 0 0,0 0 0 0 0,0-1 0 0 0,0 1 0 0 0,0 0 0 0 0,0 0 0 0 0,0-1 0 0 0,0 1 0 0 0,0 0 0 0 0,0 0 0 0 0,0 0 0 0 0,0-1 0 0 0,0 1 1 0 0,0 0-1 0 0,0 0 0 0 0,0-1 0 0 0,0 1 0 0 0,0 0-1 0 0,0 0 0 0 0,0 0 1 0 0,0 0-1 0 0,0-1 0 0 0,0 1 0 0 0,0 0 1 0 0,0 0-1 0 0,0 0 0 0 0,0 0 1 0 0,0-1-1 0 0,0 1 0 0 0,0 0 1 0 0,0 0-1 0 0,0 0 0 0 0,0 0 0 0 0,0 0 1 0 0,0-1-1 0 0,0 1 0 0 0,0 0 1 0 0,0 0-1 0 0,0 0 0 0 0,0 0 1 0 0,0 0-1 0 0,0-1 0 0 0,0 1 1 0 0,-1 0-1 0 0,1 0 0 0 0,0 0 0 0 0,0 0 1 0 0,0 0-1 0 0,0 0 0 0 0,0 0 1 0 0,0 0-1 0 0,-1-1 0 0 0,1 1 1 0 0,0 0-1 0 0,0 0 0 0 0,0 0 1 0 0,0 0-1 0 0,0 0 0 0 0,-1 0 0 0 0,1 0 1 0 0,0 0-1 0 0,0 0 0 0 0,0 0 1 0 0,0 0-1 0 0,0 0 0 0 0,-1 0 1 0 0,1 0-1 0 0,0 0 0 0 0,0 0 0 0 0,0 0 1 0 0,0 0-1 0 0,0 0 0 0 0,-1 0 1 0 0,1 0-1 0 0,0 1 0 0 0,0-1 1 0 0,-6 2-42 0 0,6-2 40 0 0,0 0 0 0 0,-1 0-1 0 0,1 0 1 0 0,-1 0 0 0 0,1 0 0 0 0,0 0-1 0 0,-1 0 1 0 0,1 0 0 0 0,-1 0-1 0 0,1 1 1 0 0,0-1 0 0 0,-1 0-1 0 0,1 0 1 0 0,0 0 0 0 0,-1 1-1 0 0,1-1 1 0 0,0 0 0 0 0,0 0 0 0 0,-1 1-1 0 0,1-1 1 0 0,0 0 0 0 0,0 1-1 0 0,-1-1 1 0 0,1 0 0 0 0,0 1-1 0 0,0-1 1 0 0,0 0 0 0 0,0 1-1 0 0,-1-1 1 0 0,1 0 0 0 0,0 1 0 0 0,0-1-1 0 0,0 1 1 0 0,0-1 0 0 0,0 1 2 0 0,0-1 2 0 0,0 0 0 0 0,0 0 0 0 0,-1 0 1 0 0,1 1-1 0 0,0-1 0 0 0,0 0 0 0 0,0 0 1 0 0,0 0-1 0 0,0 1 0 0 0,0-1 0 0 0,0 0 1 0 0,0 0-1 0 0,0 1 0 0 0,-1-1 1 0 0,1 0-1 0 0,0 0 0 0 0,0 1 0 0 0,0-1 1 0 0,0 0-1 0 0,1 0 0 0 0,-1 1 0 0 0,0-1 1 0 0,0 0-1 0 0,0 0 0 0 0,0 1 0 0 0,0-1 1 0 0,0 0-1 0 0,0 0 0 0 0,0 1 0 0 0,0-1 1 0 0,1 0-1 0 0,-1 0 0 0 0,0 0 0 0 0,0 1 1 0 0,0-1-1 0 0,0 0 0 0 0,1 0 1 0 0,-1 0-1 0 0,0 0 0 0 0,0 1 0 0 0,0-1 1 0 0,1 0-1 0 0,-1 0 0 0 0,0 0 0 0 0,0 0 1 0 0,1 0-1 0 0,-1 0 0 0 0,0 0 0 0 0,0 0 1 0 0,1 0-1 0 0,-1 0 0 0 0,0 0 0 0 0,0 0 1 0 0,1 0-1 0 0,-1 0 0 0 0,0 0 0 0 0,1 0-2 0 0,19-8 106 0 0,3-1-258 0 0,-22 9 152 0 0,0-1 1 0 0,0 1-1 0 0,-1 0 0 0 0,1 0 0 0 0,0 0 0 0 0,0-1 0 0 0,0 1 1 0 0,-1 0-1 0 0,1-1 0 0 0,0 1 0 0 0,-1-1 0 0 0,1 1 0 0 0,0-1 1 0 0,-1 1-1 0 0,1-1 0 0 0,0 0 0 0 0,-1 1 0 0 0,1-1 0 0 0,-1 0 0 0 0,1 1 1 0 0,-1-2-1 0 0,1 2 0 0 0,-1-1 1 0 0,0 1 0 0 0,1-1 0 0 0,-1 1-1 0 0,0-1 1 0 0,1 1 0 0 0,-1-1-1 0 0,1 1 1 0 0,-1-1 0 0 0,1 1 0 0 0,-1-1-1 0 0,1 1 1 0 0,-1 0 0 0 0,1-1 0 0 0,-1 1-1 0 0,1 0 1 0 0,-1-1 0 0 0,1 1-1 0 0,0 0 1 0 0,-1 0 0 0 0,1 0 0 0 0,0 0-1 0 0,-1 0 1 0 0,1-1 0 0 0,-1 1 0 0 0,1 0-1 0 0,0 0 1 0 0,-1 0 0 0 0,1 1-1 0 0,0-1 1 0 0,-1 0 0 0 0,1 0-1 0 0,26-28-20 0 0,-1-7 78 0 0,-10 12-16 0 0,-3 13-44 0 0,-11 9 0 0 0,0 0 0 0 0,-1-1 0 0 0,1 1 0 0 0,0 0 0 0 0,-1 0 0 0 0,1-1 0 0 0,-1 1 1 0 0,1-1-1 0 0,-1 0 0 0 0,1 0 2 0 0,7-12 96 0 0,1 0-95 0 0,-2 0 0 0 0,1-1 0 0 0,-2 0 0 0 0,0 0 0 0 0,-1-1 0 0 0,2-8-1 0 0,1 3-9 0 0,-8 18 15 0 0,1 1 0 0 0,-1-1-1 0 0,0 1 1 0 0,0-1 0 0 0,0 0-1 0 0,0 0 1 0 0,-1 0 0 0 0,1 0-1 0 0,-1 1 1 0 0,1-1 0 0 0,-1 0-1 0 0,0 0 1 0 0,0 0 0 0 0,0 0-1 0 0,-1-1-5 0 0,-2-9 72 0 0,2 10-75 0 0,0 0-1 0 0,-1 0 1 0 0,1 0-1 0 0,-1 0 1 0 0,0 1-1 0 0,0-1 1 0 0,0 1-1 0 0,0-1 1 0 0,-1 1-1 0 0,1 0 1 0 0,-2-2 3 0 0,1 1-104 0 0,1 1 81 0 0,2 2 25 0 0,0 0 0 0 0,0 0 0 0 0,-1 0 0 0 0,1 0 0 0 0,0 0 0 0 0,0 0 0 0 0,-1 0 0 0 0,1 0 0 0 0,0 0 0 0 0,0 0-1 0 0,0-1 1 0 0,-1 1 0 0 0,1 0 0 0 0,0 0 0 0 0,0 0 0 0 0,0 0 0 0 0,0 0 0 0 0,-1-1 0 0 0,1 1 0 0 0,0 0 0 0 0,0 0 0 0 0,0 0 0 0 0,0-1 0 0 0,0 1 0 0 0,0 0 0 0 0,-1 0 0 0 0,1-1 0 0 0,0 1 0 0 0,0 0 0 0 0,0 0 0 0 0,0 0 0 0 0,0-1 0 0 0,0 1 0 0 0,0 0 0 0 0,0 0 0 0 0,0-1 0 0 0,0 1 0 0 0,0 0 0 0 0,0 0 0 0 0,0-1 0 0 0,1 1 0 0 0,-1 0-2 0 0,3-13 118 0 0,7-28-46 0 0,-11 39-176 0 0,1 1 105 0 0,0 1 0 0 0,0-1 0 0 0,-1 1 0 0 0,1-1 1 0 0,0 1-1 0 0,0-1 0 0 0,0 1 0 0 0,-1-1 0 0 0,1 1 0 0 0,0-1 0 0 0,-1 1 1 0 0,1-1-1 0 0,0 1 0 0 0,-1-1 0 0 0,1 1 0 0 0,-1 0 0 0 0,1-1 0 0 0,0 1 0 0 0,-1-1 1 0 0,1 1-1 0 0,-1 0 0 0 0,1 0 0 0 0,-1-1 0 0 0,0 1 0 0 0,1 0-1 0 0,0 0 0 0 0,-1 0 0 0 0,1 0-1 0 0,0 0 1 0 0,-1 1 0 0 0,1-1-1 0 0,0 0 1 0 0,-1 0 0 0 0,1 0-1 0 0,0 0 1 0 0,-1 0 0 0 0,1 0-1 0 0,-1 0 1 0 0,1 0 0 0 0,0 0-1 0 0,-1 0 1 0 0,1 0 0 0 0,0-1-1 0 0,-1 1 1 0 0,1 0 0 0 0,0 0-1 0 0,-1 0 1 0 0,1 0 0 0 0,0 0-1 0 0,0-1 1 0 0,-1 1 0 0 0,1 0-1 0 0,0 0 1 0 0,0-1 0 0 0,-1 1 0 0 0,1 0-1 0 0,0 0 1 0 0,0-1 0 0 0,-1 1-1 0 0,1 0 1 0 0,0 0 0 0 0,0-1-1 0 0,0 1 1 0 0,0 0 0 0 0,0-1-1 0 0,-1 1 1 0 0,1 0 0 0 0,0-1-1 0 0,0 1 1 0 0,0 0 0 0 0,0-1 0 0 0,-3-4 105 0 0,1-4-60 0 0,1 3-165 0 0,2 4 122 0 0,0 0 0 0 0,0 0 0 0 0,0 0 0 0 0,0 0 0 0 0,0 0-1 0 0,-1-1 1 0 0,1 1 0 0 0,-1 0 0 0 0,1 0 0 0 0,-1 0 0 0 0,0-1-1 0 0,0 1 1 0 0,0 0 0 0 0,0 0 0 0 0,0-2-2 0 0,-1-1 70 0 0,2 5-68 0 0,-1-1 1 0 0,0 1-1 0 0,0-1 1 0 0,0 1-1 0 0,0 0 1 0 0,0-1 0 0 0,0 1-1 0 0,0-1 1 0 0,0 1-1 0 0,0-1 1 0 0,0 1-1 0 0,0 0 1 0 0,0-1-1 0 0,0 1 1 0 0,0-1 0 0 0,0 1-1 0 0,-1 0 1 0 0,1-1-1 0 0,0 1 1 0 0,0 0-1 0 0,0-1 1 0 0,-1 1-1 0 0,1-1 1 0 0,0 1 0 0 0,0 0-1 0 0,-1 0 1 0 0,1-1-1 0 0,0 1 1 0 0,-1 0-1 0 0,1-1 1 0 0,0 1-1 0 0,-1 0 1 0 0,1 0 0 0 0,0 0-1 0 0,-1 0 1 0 0,1-1-1 0 0,-1 1 1 0 0,1 0-1 0 0,0 0 1 0 0,-1 0-1 0 0,1 0 1 0 0,-1 0 0 0 0,1 0-1 0 0,0 0 1 0 0,-1 0-1 0 0,1 0 1 0 0,-1 0-3 0 0,-12-17-54 0 0,8 5 81 0 0,2 3-126 0 0,2 14 14 0 0,1-7 82 0 0,1-14 45 0 0,-1 11 28 0 0,-2 7 45 0 0,-4 3-249 0 0,5-5 138 0 0,0 1-1 0 0,0-1 1 0 0,1 0-1 0 0,-1 1 1 0 0,0-1-1 0 0,1 1 0 0 0,-1-1 1 0 0,0 1-1 0 0,1-1 1 0 0,-1 1-1 0 0,1-1 1 0 0,-1 1-1 0 0,1 0 1 0 0,-1-1-1 0 0,1 1 0 0 0,-1 0 1 0 0,1-1-1 0 0,0 1 1 0 0,-1 0-1 0 0,1 0 1 0 0,0 0-4 0 0,0-1-42 0 0,5-23 129 0 0,-5 23-183 0 0,1 0 96 0 0,-1 0-1 0 0,0 0 0 0 0,0 0 0 0 0,0 0 1 0 0,0 0-1 0 0,0-1 0 0 0,1 1 1 0 0,-1 0-1 0 0,0 0 0 0 0,0 0 0 0 0,0 0 1 0 0,0 0-1 0 0,0 0 0 0 0,0 0 1 0 0,1 0-1 0 0,-1-1 0 0 0,0 1 1 0 0,0 0-1 0 0,0 0 0 0 0,0 0 0 0 0,0 0 1 0 0,0 0-1 0 0,0-1 0 0 0,0 1 1 0 0,0 0-1 0 0,0 0 0 0 0,0 0 0 0 0,0 0 1 0 0,0 0-1 0 0,0-1 0 0 0,0 1 1 0 0,0 0-1 0 0,0 0 0 0 0,0 0 0 0 0,0 0 1 0 0,0-1-1 0 0,0 1 0 0 0,0 0 1 0 0,0 0-1 0 0,0 0 0 0 0,0 0 0 0 0,0 0 1 0 0,0-1-1 0 0,0 1 0 0 0,0 0 1 0 0,0 0-1 0 0,0 0 0 0 0,-1 0 0 0 0,1 0 1 0 0,0 0-1 0 0,0 0 0 0 0,0-1 1 0 0,0 1-1 0 0,0 0 0 0 0,0 0 0 0 0,-1 0 1 0 0,1 0-1 0 0,0 0 0 0 0,0 0 1 0 0,0 0-1 0 0,0 0 0 0 0,0 0 0 0 0,-1 0 1 0 0,1 0 0 0 0,1 0-22 0 0,-1 0 24 0 0,1 0 0 0 0,-1 1 0 0 0,0-1 0 0 0,1 0 0 0 0,-1 0 0 0 0,0 0 0 0 0,1 0 0 0 0,-1 0 0 0 0,0 1 0 0 0,1-1 0 0 0,-1 0 0 0 0,0 0 0 0 0,1 0 0 0 0,-1 0 0 0 0,1 0 0 0 0,-1 0 0 0 0,0 0 0 0 0,1 0 0 0 0,-1-1 0 0 0,0 1 0 0 0,1 0 0 0 0,-1 0-1 0 0,0 0 1 0 0,1 0 0 0 0,-1 0 0 0 0,0-1 0 0 0,1 1 0 0 0,-1 0 0 0 0,0 0 0 0 0,1 0 0 0 0,-1-1 0 0 0,0 1 0 0 0,1 0 0 0 0,-1-1 0 0 0,0 1 0 0 0,0 0 0 0 0,0-1 0 0 0,1 1 0 0 0,-1 0 0 0 0,0-1 0 0 0,0 1 0 0 0,0 0 0 0 0,0-1 0 0 0,0 1 0 0 0,0 0 0 0 0,1-1 0 0 0,-1 1 0 0 0,0 0 0 0 0,0-1 0 0 0,0 1 0 0 0,0-1 0 0 0,0 1 0 0 0,0 0 0 0 0,-1-1 0 0 0,1 1 0 0 0,0 0 0 0 0,0-1 0 0 0,0 1 0 0 0,0 0 0 0 0,0-1-2 0 0,1-3 43 0 0,-1 5-41 0 0,0-1 1 0 0,0 0-1 0 0,-1 1 1 0 0,1-1-1 0 0,0 1 1 0 0,0-1 0 0 0,0 1-1 0 0,0-1 1 0 0,-1 0-1 0 0,1 1 1 0 0,0-1-1 0 0,0 0 1 0 0,-1 1-1 0 0,1-1 1 0 0,0 0 0 0 0,-1 1-1 0 0,1-1 1 0 0,0 0-1 0 0,-1 1 1 0 0,1-1-1 0 0,-1 0 1 0 0,1 0-1 0 0,-1 1-2 0 0,-8 10 22 0 0,22-31 34 0 0,-10 14-132 0 0,-3 13-123 0 0,0-7 201 0 0,0 1 1 0 0,0-1-1 0 0,0 0 1 0 0,0 0-1 0 0,0 0 0 0 0,0 0 1 0 0,0 0-1 0 0,0 1 1 0 0,0-1-1 0 0,1 0 0 0 0,-1 0 1 0 0,0 0-1 0 0,0 0 1 0 0,0 0-1 0 0,0 0 0 0 0,0 1 1 0 0,0-1-1 0 0,0 0 1 0 0,1 0-1 0 0,-1 0 0 0 0,0 0 1 0 0,0 0-1 0 0,0 0 1 0 0,0 0-1 0 0,0 0 0 0 0,1 0 1 0 0,-1 0-1 0 0,0 0 1 0 0,0 0-1 0 0,0 0 0 0 0,0 0 1 0 0,1 0-1 0 0,-1 0 1 0 0,0 0-1 0 0,0 0 0 0 0,0 0 1 0 0,0 0-1 0 0,0 0 0 0 0,1 0 1 0 0,-1 0-1 0 0,0 0 1 0 0,0 0-3 0 0,14-12 15 0 0,-13 11-15 0 0,-1 1 0 0 0,1 0 0 0 0,0 0 0 0 0,-1 0-1 0 0,1-1 1 0 0,-1 1 0 0 0,1 0 0 0 0,0 0 0 0 0,-1 0 0 0 0,1 0 0 0 0,0 0-1 0 0,-1 0 1 0 0,1 0 0 0 0,-1 0 0 0 0,1 0 0 0 0,0 0 0 0 0,-1 1 0 0 0,1-1-1 0 0,-1 0 1 0 0,1 0 0 0 0,0 1 0 0 0,-1-1 0 0 0,1 0 0 0 0,-1 0 0 0 0,1 1 0 0 0,-1-1-1 0 0,1 1 1 0 0,-1-1 0 0 0,1 1 0 0 0,-1-1 0 0 0,0 0 0 0 0,1 1 0 0 0,2 2 117 0 0,-1-3-118 0 0,1 1-1 0 0,-1 0 0 0 0,0-1 1 0 0,0 1-1 0 0,0-1 0 0 0,0 0 1 0 0,0 0-1 0 0,1 0 0 0 0,-1 0 1 0 0,0 0-1 0 0,0 0 0 0 0,0-1 1 0 0,0 1-1 0 0,0-1 0 0 0,0 1 1 0 0,0-1-1 0 0,2-1 2 0 0,22-2 98 0 0,-14 5-130 0 0,-11-2 35 0 0,1 1-1 0 0,-1 0 1 0 0,1 0 0 0 0,-1 1-1 0 0,0-1 1 0 0,1 0-1 0 0,-1 0 1 0 0,0 1-1 0 0,1-1 1 0 0,-1 0-1 0 0,0 1 1 0 0,0-1-1 0 0,1 1 1 0 0,-1 0-1 0 0,0 0-2 0 0,4 1-57 0 0,-4-2 58 0 0,0 1 1 0 0,0-1-1 0 0,0 1 0 0 0,-1-1 1 0 0,1 1-1 0 0,0-1 0 0 0,0 1 1 0 0,0 0-1 0 0,0-1 0 0 0,-1 1 1 0 0,1 0-1 0 0,0 0 0 0 0,-1-1 1 0 0,1 1-1 0 0,-1 0 0 0 0,1 0 1 0 0,-1 0-1 0 0,1 0 0 0 0,-1 0 1 0 0,1 0-2 0 0,-1 0 7 0 0,1 0-1 0 0,0 0 1 0 0,-1 0 0 0 0,1 0 0 0 0,0 0 0 0 0,0 0-1 0 0,0 0 1 0 0,0 0 0 0 0,0-1 0 0 0,0 1 0 0 0,0 0-1 0 0,0-1 1 0 0,0 1 0 0 0,0-1 0 0 0,0 1 0 0 0,1-1 0 0 0,-1 0-1 0 0,0 1-6 0 0,28 5 116 0 0,-11-2-196 0 0,-18-4 86 0 0,2 0-1 0 0,-1 0 0 0 0,0 1 0 0 0,1-1-1 0 0,-1 0 1 0 0,0 1 0 0 0,0-1-1 0 0,1 1 1 0 0,-1-1 0 0 0,0 1 0 0 0,0 0-1 0 0,0-1 1 0 0,0 1 0 0 0,0 0 0 0 0,0 0-1 0 0,0 0 1 0 0,0 0 0 0 0,0 0-1 0 0,0 0 1 0 0,0 0 0 0 0,-1 0 0 0 0,1 0-1 0 0,0 0 1 0 0,-1 0 0 0 0,1 1 0 0 0,-1-1-6 0 0,1 0 0 0 0,0-1 0 0 0,-1 1 0 0 0,1 0 0 0 0,0-1-1 0 0,-1 1 1 0 0,1-1 0 0 0,0 1 0 0 0,0-1-1 0 0,-1 0 1 0 0,1 1 0 0 0,0-1 0 0 0,0 0 0 0 0,0 1-1 0 0,0-1 1 0 0,0 0 0 0 0,-1 0 0 0 0,1 0-1 0 0,0 0 1 0 0,0 0 0 0 0,0 0 0 0 0,0 0 0 0 0,0 0-1 0 0,0 0 1 0 0,0 0 1 0 0,35-1-37 0 0,-25 0-3 0 0,-1-7 314 0 0,-5 3-196 0 0,-4 8-198 0 0,0-2 107 0 0,0 0 1 0 0,0-1 0 0 0,0 1-1 0 0,0-1 1 0 0,0 1 0 0 0,0-1-1 0 0,0 1 1 0 0,0-1-1 0 0,0 0 1 0 0,0 1 0 0 0,0-1-1 0 0,0 0 1 0 0,0 0-1 0 0,0 0 1 0 0,0 0 0 0 0,0 0-1 0 0,0 0 1 0 0,0 0 0 0 0,0 0-1 0 0,0 0 1 0 0,0 0 12 0 0,3 0 110 0 0,-3 0-122 0 0,0 1-1 0 0,0 0 0 0 0,0 0 0 0 0,0 0 0 0 0,0-1 1 0 0,0 1-1 0 0,0-1 0 0 0,1 1 0 0 0,-1-1 0 0 0,0 1 1 0 0,0-1-1 0 0,1 0 0 0 0,-1 1 13 0 0,4-4-175 0 0,-8-9 191 0 0,-9 12 32 0 0,3-5-372 0 0,7 3 325 0 0,-1 1 1 0 0,0-1-1 0 0,0 1 1 0 0,0 0 0 0 0,0 0-1 0 0,1 0 1 0 0,-1 0-1 0 0,-1 0 1 0 0,1 1 0 0 0,0-1-1 0 0,0 1-1 0 0,-54-4-180 0 0,44 2 194 0 0,1 0 0 0 0,0 2 0 0 0,-1 0-1 0 0,1 0 1 0 0,-1 1 0 0 0,-3 1-14 0 0,14-2-3 0 0,0 0 1 0 0,0 1-1 0 0,1-1 0 0 0,-1 1 1 0 0,0-1-1 0 0,1 1 0 0 0,-1 0 1 0 0,0-1-1 0 0,1 1 0 0 0,-1 0 1 0 0,1 0-1 0 0,-1 0 0 0 0,1 0 1 0 0,-2 1 2 0 0,3 3-54 0 0,1-6 67 0 0,0 0-1 0 0,1 1 0 0 0,-1-1 0 0 0,1 1 1 0 0,-1-1-1 0 0,0 1 0 0 0,1 0 0 0 0,-1-1 1 0 0,1 1-1 0 0,-1 0 0 0 0,1 0 0 0 0,-1 0 1 0 0,1 0-1 0 0,-1 0 0 0 0,1 1 1 0 0,-1-1-1 0 0,0 0 0 0 0,1 1 0 0 0,-1-1 1 0 0,1 1-13 0 0,38 8 69 0 0,-27-5 33 0 0,1-2 0 0 0,0 1 0 0 0,1-2 0 0 0,0 0-102 0 0,1 0 101 0 0,0 1 0 0 0,15 3-101 0 0,112 28 133 0 0,-111-28 100 0 0,-22-4-281 0 0,-1 1 0 0 0,1 0-1 0 0,-1 0 1 0 0,7 3 48 0 0,-6-2-5 0 0,-1 0 1 0 0,1-1-1 0 0,1 0 1 0 0,-1-1-1 0 0,0 0 1 0 0,0-1-1 0 0,0 0 1 0 0,2 0 4 0 0,34 1-136 0 0,-43-1 129 0 0,12 1 57 0 0,0 0 0 0 0,0 1 0 0 0,0 0 0 0 0,0 1 0 0 0,0 1 0 0 0,-1 0 0 0 0,0 1 0 0 0,5 3-50 0 0,50 31-38 0 0,-67-39 39 0 0,-1 1 1 0 0,0-1-1 0 0,1 1 1 0 0,-1 0-1 0 0,0 0 1 0 0,0 0-1 0 0,0 0 1 0 0,1 0-1 0 0,-1 0 1 0 0,0 0-1 0 0,0 0 1 0 0,-1 0-1 0 0,1 0 1 0 0,0 0-1 0 0,0 1 1 0 0,0 0-2 0 0,17 3-63 0 0,-16-2 62 0 0,-1-1-1 0 0,1 1 1 0 0,0-1-1 0 0,0 1 1 0 0,0-1-1 0 0,0 0 1 0 0,0 0 0 0 0,0 0-1 0 0,1 0 1 0 0,-1 0-1 0 0,1 0 1 0 0,-1-1 0 0 0,1 1-1 0 0,0-1 1 0 0,0 0-1 0 0,0 1 1 0 0,-1-1 0 0 0,1-1-1 0 0,2 1 2 0 0,-1 0-8 0 0,0-1 0 0 0,0 1 0 0 0,0-1 0 0 0,-1 1-1 0 0,1 0 1 0 0,0 0 0 0 0,-1 1 0 0 0,4 1 8 0 0,6 2 41 0 0,-12-1 42 0 0,-1-3-83 0 0,0 0 1 0 0,0 0-1 0 0,0 0 1 0 0,0 0-1 0 0,1 0 0 0 0,-1-1 1 0 0,0 1-1 0 0,0 0 1 0 0,1 0-1 0 0,-1 0 1 0 0,0 0-1 0 0,1 0 0 0 0,-1-1 1 0 0,1 1-1 0 0,-1 0 1 0 0,1 0-1 0 0,0-1 1 0 0,-1 1-1 0 0,1 0 0 0 0,0-1 1 0 0,-1 1-1 0 0,1 0 0 0 0,6 2-156 0 0,-6-3 159 0 0,0 0 1 0 0,-1 0 0 0 0,1 1-1 0 0,0-1 1 0 0,0 0-1 0 0,-1 0 1 0 0,1 1 0 0 0,0-1-1 0 0,-1 1 1 0 0,1-1 0 0 0,0 0-1 0 0,-1 1 1 0 0,1-1 0 0 0,-1 1-1 0 0,1 0 1 0 0,-1-1 0 0 0,1 1-1 0 0,-1-1 1 0 0,1 1-1 0 0,-1 0 1 0 0,1-1 0 0 0,-1 1-1 0 0,0 0 1 0 0,1 0 0 0 0,-1-1-1 0 0,0 1 1 0 0,0 0 0 0 0,0 0-4 0 0,5 93-4 0 0,-2-55-14 0 0,2-13 93 0 0,-7-8-131 0 0,0 1 1 0 0,1-1-1 0 0,1 6 56 0 0,0-17-13 0 0,1-4 24 0 0,0 0 0 0 0,-1 0-1 0 0,1 0 1 0 0,1 0 0 0 0,-1 0 0 0 0,0 0 0 0 0,1 0-1 0 0,-1-1 1 0 0,1 1 0 0 0,0-1 0 0 0,0 1 0 0 0,1 1-11 0 0,9 13 54 0 0,-3-7-109 0 0,-8-9 60 0 0,-1-1 0 0 0,1 1-1 0 0,-1-1 1 0 0,1 1 0 0 0,-1-1 0 0 0,1 1-1 0 0,-1-1 1 0 0,1 1 0 0 0,-1-1 0 0 0,0 1-1 0 0,1 0 1 0 0,-1-1 0 0 0,0 1 0 0 0,0-1-1 0 0,1 1 1 0 0,-1 0 0 0 0,0-1 0 0 0,0 1-1 0 0,0 0 1 0 0,0 0 0 0 0,0-1 0 0 0,0 1-1 0 0,0 0 1 0 0,0-1 0 0 0,0 1 0 0 0,0 0-1 0 0,0-1 1 0 0,0 1 0 0 0,0 0 0 0 0,-1-1 0 0 0,1 1-1 0 0,0 0-4 0 0,-1 5 5 0 0,1 1-1 0 0,0-1 1 0 0,1 1-1 0 0,-1 0 1 0 0,1-1-1 0 0,0 1 1 0 0,1-1-1 0 0,0 0 1 0 0,0 1-1 0 0,0-1 1 0 0,1 0-5 0 0,4 4-37 0 0,-6-9 33 0 0,0-1-1 0 0,-1 1 0 0 0,1 0 0 0 0,0-1 1 0 0,-1 1-1 0 0,1 0 0 0 0,-1-1 0 0 0,1 1 0 0 0,-1 0 1 0 0,0 0-1 0 0,1 0 0 0 0,-1-1 0 0 0,0 1 1 0 0,1 0-1 0 0,-1 0 0 0 0,0 0 0 0 0,0 0 5 0 0,2 10 13 0 0,0 0 0 0 0,1 0 0 0 0,0-1 0 0 0,3 9-13 0 0,-5-17-4 0 0,-1 0 0 0 0,1 0-1 0 0,-1 1 1 0 0,0-1-1 0 0,0 0 1 0 0,0 0 0 0 0,0 0-1 0 0,0 1 1 0 0,0-1 0 0 0,0 0-1 0 0,-1 0 1 0 0,1 0 0 0 0,-1 1-1 0 0,0-1 1 0 0,0 0 0 0 0,0 1 4 0 0,0-1-1 0 0,0 0 1 0 0,0 0-1 0 0,1 0 1 0 0,-1 0 0 0 0,1 0-1 0 0,-1 0 1 0 0,1 0 0 0 0,0 0-1 0 0,0 1 1 0 0,0-1 0 0 0,0 0-1 0 0,0 0 1 0 0,0 0 0 0 0,1 2 0 0 0,2 3 58 0 0,-3-7-62 0 0,1 1 0 0 0,-1 0 0 0 0,1 0 0 0 0,-1 0 0 0 0,0 0 0 0 0,0-1 0 0 0,1 1 0 0 0,-1 0 0 0 0,0 0 0 0 0,0 0 0 0 0,0 0 0 0 0,0 0 0 0 0,0 0 0 0 0,0 0 0 0 0,0 0 0 0 0,0 0 0 0 0,0-1 0 0 0,-1 1 0 0 0,1 1 4 0 0,0-1 4 0 0,0 1 1 0 0,0 0-1 0 0,0 0 0 0 0,0 0 0 0 0,1 0 1 0 0,-1 0-1 0 0,1 0 0 0 0,-1 0 0 0 0,1-1 1 0 0,0 1-1 0 0,-1 0 0 0 0,1 0 0 0 0,0-1 1 0 0,0 1-1 0 0,0 0 0 0 0,0-1 0 0 0,1 1 0 0 0,-1-1 1 0 0,0 0-1 0 0,1 1 0 0 0,0 0-4 0 0,11 17-113 0 0,-12-17 113 0 0,0 0 0 0 0,1 0 0 0 0,-1 0 0 0 0,0 0 0 0 0,0 0 0 0 0,1 0 0 0 0,-1 0 0 0 0,1-1-1 0 0,0 1 1 0 0,0-1 0 0 0,-1 1 0 0 0,1-1 0 0 0,0 1 0 0 0,0-1 0 0 0,2 1 0 0 0,11 9-564 0 0,-14-11 274 0 0,-1 1 1 0 0,0-1-1 0 0,0 1 1 0 0,0-1-1 0 0,0 1 1 0 0,0-1-1 0 0,0 1 1 0 0,0-1-1 0 0,0 1 1 0 0,-1-1-1 0 0,1 1 1 0 0,0 0-1 0 0,0-1 1 0 0,0 1-1 0 0,-1-1 1 0 0,1 0-1 0 0,0 1 1 0 0,0-1-1 0 0,-1 1 1 0 0,1-1-1 0 0,0 1 1 0 0,-1-1-1 0 0,1 0 1 0 0,0 1-1 0 0,-1-1 1 0 0,1 0-1 0 0,-1 1 1 0 0,1-1-1 0 0,-1 0 1 0 0,1 1-1 0 0,-1-1 1 0 0,0 0 289 0 0,-24 14-8456 0 0,-1-8 5298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6:07:52.3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8264 5428 9090 0 0,'-14'12'1120'0'0,"1"2"-1"0"0,0 0 1 0 0,1 1 0 0 0,0 0 0 0 0,-9 15-1120 0 0,19-26 210 0 0,-1 1 1 0 0,1-1 0 0 0,0 0 0 0 0,0 1 0 0 0,1 0 0 0 0,-1-1-1 0 0,1 1 1 0 0,0 0 0 0 0,0 0 0 0 0,1 0 0 0 0,-1 0-1 0 0,1 0 1 0 0,0 0 0 0 0,0 0 0 0 0,1-1 0 0 0,0 1-1 0 0,-1 0 1 0 0,2 0 0 0 0,-1 0 0 0 0,0-1 0 0 0,1 1 0 0 0,0 0-1 0 0,0-1 1 0 0,1 0 0 0 0,-1 1-211 0 0,6 6 325 0 0,0 0 0 0 0,1 0 0 0 0,0-1 0 0 0,0 0-1 0 0,1 0 1 0 0,1-1 0 0 0,-1 0 0 0 0,2-1 0 0 0,-1-1 0 0 0,4 2-325 0 0,4 1 214 0 0,1 0 0 0 0,0-2 1 0 0,0-1-1 0 0,1 0 0 0 0,0-1 0 0 0,4-1-214 0 0,38 5 154 0 0,1-4-1 0 0,-1-2 0 0 0,61-4-153 0 0,-18-4-1249 0 0,7-6 1249 0 0,31-7-4829 0 0,-127 15 2774 0 0,1 0-1 0 0,-1 1 1 0 0,4 2 2055 0 0,9 2-9956 0 0,24 5 9956 0 0</inkml:trace>
  <inkml:trace contextRef="#ctx0" brushRef="#br0" timeOffset="2158.29">4456 7344 7618 0 0,'-4'-5'447'0'0,"0"1"0"0"0,0 0 1 0 0,0 0-1 0 0,0 0 1 0 0,-1 0-1 0 0,0 1 1 0 0,1 0-1 0 0,-1 0 0 0 0,0 0 1 0 0,-4-1-448 0 0,6 3 174 0 0,-1 0-1 0 0,0 1 1 0 0,0-1 0 0 0,0 1 0 0 0,0 0 0 0 0,0 0-1 0 0,0 0 1 0 0,1 0 0 0 0,-1 1 0 0 0,0-1 0 0 0,0 1-1 0 0,0 0 1 0 0,1 0 0 0 0,-1 1 0 0 0,0-1 0 0 0,0 1-174 0 0,-8 4 147 0 0,0 0 1 0 0,1 1-1 0 0,-1 1 1 0 0,1 0-1 0 0,1 0 1 0 0,-1 1 0 0 0,2 0-1 0 0,-1 1 1 0 0,1 0-1 0 0,1 1 1 0 0,-2 2-148 0 0,-6 10 311 0 0,1 0 0 0 0,1 1 0 0 0,2 0 0 0 0,0 1 0 0 0,1 2-311 0 0,2-3 539 0 0,1 0 0 0 0,-2 15-539 0 0,8-30 180 0 0,0 0 0 0 0,1 0 1 0 0,0 0-1 0 0,1 0 0 0 0,-1 0 0 0 0,2 0 1 0 0,0 0-1 0 0,1 7-180 0 0,-2-13 28 0 0,1 0 0 0 0,-1-1-1 0 0,1 1 1 0 0,0 0 0 0 0,0-1 0 0 0,0 1 0 0 0,1 0 0 0 0,-1-1-1 0 0,0 0 1 0 0,1 1 0 0 0,0-1 0 0 0,-1 0 0 0 0,1 0-1 0 0,0 0 1 0 0,0 0 0 0 0,0 0 0 0 0,0 0 0 0 0,1 0-1 0 0,-1-1 1 0 0,0 1 0 0 0,1-1 0 0 0,-1 0 0 0 0,1 0-1 0 0,0 0 1 0 0,-1 0 0 0 0,1 0 0 0 0,0 0 0 0 0,-1-1 0 0 0,1 1-1 0 0,0-1 1 0 0,0 0 0 0 0,0 0 0 0 0,-1 0 0 0 0,1 0-1 0 0,0 0 1 0 0,1-1-28 0 0,10-1-30 0 0,0-1 0 0 0,0-1 0 0 0,0 0 0 0 0,0-1-1 0 0,-1-1 1 0 0,5-2 30 0 0,-9 4-184 0 0,-1 0-1 0 0,1-1 1 0 0,-1 0-1 0 0,0 0 1 0 0,-1-1-1 0 0,1 0 1 0 0,-1 0-1 0 0,-1-1 1 0 0,1 0 0 0 0,-1 0-1 0 0,0-1 1 0 0,0 1-1 0 0,-1-1 1 0 0,0-1-1 0 0,-1 1 1 0 0,0-1-1 0 0,0 1 1 0 0,1-6 184 0 0,0-2-40 0 0,-2-1 0 0 0,0 1 0 0 0,0-1 0 0 0,-2 0 0 0 0,0 0 0 0 0,-1 1 0 0 0,0-1-1 0 0,-1 0 1 0 0,-2 0 0 0 0,1 0 40 0 0,-8-33 488 0 0,6 36-199 0 0,1 1 0 0 0,0-1 1 0 0,1 1-1 0 0,1-1 0 0 0,0 0 1 0 0,1 1-1 0 0,1-1 0 0 0,0 0 1 0 0,1-3-290 0 0,-1 15 133 0 0,0 0 1 0 0,0 0-1 0 0,0 0 1 0 0,0 0-1 0 0,0 0 1 0 0,0 1-1 0 0,1-1 1 0 0,-1 0-1 0 0,1 0 1 0 0,0 1-1 0 0,-1-1 1 0 0,1 1-1 0 0,0 0 1 0 0,0-1-1 0 0,0 1 1 0 0,0 0-1 0 0,0 0 1 0 0,0 0-1 0 0,0 0 1 0 0,0 1-1 0 0,2-1-133 0 0,9-3 513 0 0,0 0 0 0 0,1 1 0 0 0,3 0-513 0 0,-1 1 271 0 0,23-4-25 0 0,1 2 1 0 0,0 2-1 0 0,36 3-246 0 0,28-1-264 0 0,-40-2-2098 0 0,21 4 2362 0 0,-57 0-3281 0 0,1 2 0 0 0,11 3 3281 0 0,-36-7-725 0 0,-1 1-1 0 0,0 0 0 0 0,0 0 1 0 0,0 0-1 0 0,0 0 0 0 0,0 0 0 0 0,0 1 1 0 0,0-1-1 0 0,0 1 0 0 0,-1 0 1 0 0,1 0-1 0 0,-1 0 0 0 0,2 1 726 0 0,5 11-6892 0 0</inkml:trace>
  <inkml:trace contextRef="#ctx0" brushRef="#br0" timeOffset="2159.29">4521 7504 8082 0 0,'6'-5'8987'0'0,"11"0"-6504"0"0,23-1-3460 0 0,-34 5 1737 0 0,96-11-345 0 0,-25 3-1904 0 0,38-11 1489 0 0,-63 9-1257 0 0,49-12-2868 0 0,-3-6-4376 0 0,-73 19 5774 0 0,-7-3 1084 0 0</inkml:trace>
  <inkml:trace contextRef="#ctx0" brushRef="#br0" timeOffset="2486.245">5275 7092 1544 0 0,'0'0'109'0'0,"0"0"0"0"0,0 0-1 0 0,0 0 1 0 0,0 0 0 0 0,-1 0-1 0 0,1 0 1 0 0,0 0 0 0 0,0 0-1 0 0,0 0 1 0 0,0 0 0 0 0,0 0 0 0 0,0 0-1 0 0,0 0 1 0 0,0 0 0 0 0,0 0-1 0 0,0 0 1 0 0,0 0 0 0 0,0 0-1 0 0,-1 0 1 0 0,1 0 0 0 0,0 0-1 0 0,0 0 1 0 0,0 0 0 0 0,0 0-1 0 0,0 0 1 0 0,0 0 0 0 0,0 0-1 0 0,0 0 1 0 0,0 0 0 0 0,0 0 0 0 0,0 0-1 0 0,0 0 1 0 0,0 0 0 0 0,0-1-1 0 0,0 1 1 0 0,0 0 0 0 0,-1 0-1 0 0,1 0 1 0 0,0 0 0 0 0,0 0-1 0 0,0 0 1 0 0,0 0 0 0 0,0 0-1 0 0,0 0 1 0 0,0 0 0 0 0,0 0-1 0 0,0 0 1 0 0,0 0 0 0 0,0-1-1 0 0,0 1 1 0 0,0 0 0 0 0,0 0 0 0 0,0 0-1 0 0,0 0 1 0 0,0 0 0 0 0,0 0-1 0 0,0 0 1 0 0,0 0 0 0 0,0 0-1 0 0,0 0 1 0 0,0 0 0 0 0,0 0-1 0 0,1 0 1 0 0,-1-1-109 0 0,-6 10 2654 0 0,-3 11-485 0 0,4-6-1291 0 0,1 0 0 0 0,1 0 0 0 0,0 1 0 0 0,0-1 0 0 0,1 11-878 0 0,-1 78 562 0 0,1-30-786 0 0,-7 49-2648 0 0,5-93 372 0 0,-2 1 1 0 0,0-1-1 0 0,-3 2 2500 0 0,-4 12-3548 0 0,3 4-296 0 0</inkml:trace>
  <inkml:trace contextRef="#ctx0" brushRef="#br0" timeOffset="2814.375">4757 7969 4577 0 0,'-1'-1'366'0'0,"0"0"-1"0"0,0 1 1 0 0,0-1 0 0 0,0 0 0 0 0,0 1-1 0 0,1-1 1 0 0,-1 0 0 0 0,0 0 0 0 0,0 0-1 0 0,0 0 1 0 0,1 0 0 0 0,-1 0 0 0 0,1 0-1 0 0,-1 0 1 0 0,1 0 0 0 0,-1 0 0 0 0,1 0-1 0 0,0 0 1 0 0,-1 0 0 0 0,1 0 0 0 0,0-1-1 0 0,0 1 1 0 0,0-1-366 0 0,0 1 200 0 0,1-1 0 0 0,-1 1 0 0 0,1-1-1 0 0,0 1 1 0 0,0 0 0 0 0,-1-1 0 0 0,1 1 0 0 0,0 0 0 0 0,0 0-1 0 0,0 0 1 0 0,1-1 0 0 0,-1 1 0 0 0,0 0 0 0 0,0 0 0 0 0,1 1-1 0 0,-1-1 1 0 0,2-1-200 0 0,5-2 488 0 0,0 0 1 0 0,1 0-1 0 0,0 1 0 0 0,0 0 0 0 0,7-1-488 0 0,18-6 689 0 0,-10 1-252 0 0,1 1 0 0 0,-1 1-1 0 0,1 1 1 0 0,0 2 0 0 0,0 0 0 0 0,22 1-437 0 0,-44 3 42 0 0,62-2 729 0 0,-1 2 0 0 0,1 4 0 0 0,32 6-771 0 0,-80-6 170 0 0,-1 1 1 0 0,0 0-1 0 0,0 1 0 0 0,0 1 1 0 0,0 1-1 0 0,-1 0 0 0 0,-1 0 1 0 0,1 2-1 0 0,-1 0 0 0 0,-1 0 1 0 0,0 2-171 0 0,-8-8 22 0 0,-1 1 1 0 0,0 0 0 0 0,0 0-1 0 0,-1 1 1 0 0,0-1 0 0 0,0 1-1 0 0,0-1 1 0 0,0 1 0 0 0,-1 0 0 0 0,0 0-1 0 0,0 0 1 0 0,-1 0 0 0 0,0 1-1 0 0,0-1 1 0 0,0 0 0 0 0,-1 1-1 0 0,1-1 1 0 0,-2 0 0 0 0,1 1 0 0 0,-1-1-1 0 0,0 2-22 0 0,-4 18 87 0 0,0-1 0 0 0,-2 0 0 0 0,0 0 0 0 0,-7 12-87 0 0,-65 165-626 0 0,5-13-503 0 0,28-61-3455 0 0,35-91-1173 0 0,5-13-2316 0 0,2-11 1340 0 0</inkml:trace>
  <inkml:trace contextRef="#ctx0" brushRef="#br0" timeOffset="797.655">3011 7258 2489 0 0,'-1'-5'603'0'0,"0"0"1"0"0,-1 1-1 0 0,0-1 1 0 0,0 0 0 0 0,0 1-1 0 0,-1-1 1 0 0,-1-2-604 0 0,3 6 151 0 0,0 0 1 0 0,0 0 0 0 0,0 0-1 0 0,0 0 1 0 0,-1 0-1 0 0,1 0 1 0 0,0 0-1 0 0,0 1 1 0 0,-1-1 0 0 0,1 0-1 0 0,-1 1 1 0 0,1-1-1 0 0,0 1 1 0 0,-1-1-1 0 0,1 1 1 0 0,-1 0 0 0 0,1 0-1 0 0,-1-1 1 0 0,1 1-1 0 0,-1 0 1 0 0,1 0-1 0 0,-1 1 1 0 0,1-1 0 0 0,-1 0-1 0 0,1 0 1 0 0,-1 1-1 0 0,0 0-151 0 0,-19 5 784 0 0,0 1-1 0 0,1 2 0 0 0,0 0 1 0 0,1 1-1 0 0,0 1 0 0 0,1 1 0 0 0,0 0 1 0 0,-13 12-784 0 0,3 1 447 0 0,0 1-1 0 0,2 1 1 0 0,1 1 0 0 0,-15 24-447 0 0,30-38 153 0 0,0 1 0 0 0,2 0 1 0 0,0 0-1 0 0,0 1 0 0 0,1 0 0 0 0,0 4-153 0 0,4-11 66 0 0,1-1 0 0 0,0 0 0 0 0,0 1-1 0 0,1-1 1 0 0,0 1 0 0 0,0-1 0 0 0,1 1 0 0 0,1 0 0 0 0,-1-1 0 0 0,1 1-1 0 0,0-1 1 0 0,1 1 0 0 0,2 5-66 0 0,-3-11 16 0 0,1 1 1 0 0,0-1-1 0 0,0 1 0 0 0,0-1 0 0 0,1 0 0 0 0,-1 0 1 0 0,1 0-1 0 0,-1 0 0 0 0,1-1 0 0 0,0 1 1 0 0,0-1-1 0 0,0 1 0 0 0,1-1 0 0 0,-1 0 0 0 0,0 0 1 0 0,1-1-1 0 0,0 1 0 0 0,-1-1 0 0 0,1 0 1 0 0,0 0-1 0 0,-1 0 0 0 0,1 0 0 0 0,0 0 0 0 0,0-1 1 0 0,3 0-17 0 0,2 1-6 0 0,1-1 1 0 0,0 0-1 0 0,0 0 1 0 0,0-1-1 0 0,-1-1 1 0 0,1 0-1 0 0,-1 0 1 0 0,1-1-1 0 0,7-3 6 0 0,-7 2-44 0 0,-1 0-1 0 0,1-1 0 0 0,-1-1 1 0 0,0 0-1 0 0,-1 0 1 0 0,1-1-1 0 0,-1 0 1 0 0,-1 0-1 0 0,1-1 0 0 0,-1 1 1 0 0,-1-2-1 0 0,1 1 1 0 0,-1-1-1 0 0,-1 0 1 0 0,0 0-1 0 0,0-1 0 0 0,2-6 45 0 0,-2 2-30 0 0,-1 0 0 0 0,0-1-1 0 0,-1 0 1 0 0,0 1-1 0 0,-2-1 1 0 0,1-1-1 0 0,-2 1 1 0 0,0 0 0 0 0,-1 0-1 0 0,-1 0 1 0 0,0 0-1 0 0,-1-2 31 0 0,-13-50 793 0 0,-7-15-793 0 0,22 80 42 0 0,1 1 18 0 0,-1 0-1 0 0,1 0 1 0 0,0 0 0 0 0,0 0-1 0 0,0 0 1 0 0,0 0-1 0 0,0 0 1 0 0,0 0 0 0 0,0 0-1 0 0,0 0 1 0 0,0 0-1 0 0,0 0 1 0 0,0 0 0 0 0,1 0-1 0 0,-1 0 1 0 0,0 0 0 0 0,1 0-1 0 0,-1 0 1 0 0,1 0-1 0 0,-1 0 1 0 0,1 0 0 0 0,-1 1-1 0 0,1-1 1 0 0,0 0-1 0 0,-1 0 1 0 0,1 1 0 0 0,0-1-1 0 0,0 0 1 0 0,0 1 0 0 0,-1-1-1 0 0,1 0 1 0 0,0 1-1 0 0,0-1 1 0 0,0 1 0 0 0,0 0-1 0 0,0-1 1 0 0,1 1-60 0 0,5-2 456 0 0,0 0-1 0 0,0 0 1 0 0,1 1 0 0 0,-1 0-1 0 0,3 0-455 0 0,3-1-8 0 0,35-6 770 0 0,10-5-762 0 0,42-8 189 0 0,-6 4-100 0 0,-32 6-1086 0 0,24-1 997 0 0,-63 10-1191 0 0,0 1-1 0 0,0 2 0 0 0,8 1 1192 0 0,-11 2-1214 0 0,-16-3 281 0 0,-1 1 1 0 0,0-1-1 0 0,1 1 0 0 0,-1-1 0 0 0,0 1 0 0 0,0 0 0 0 0,2 2 933 0 0,-4-3-451 0 0,0 0 1 0 0,1 0-1 0 0,-1 0 1 0 0,0 0-1 0 0,0 1 1 0 0,0-1-1 0 0,1 1 1 0 0,-1-1-1 0 0,-1 1 0 0 0,1-1 1 0 0,0 1-1 0 0,0-1 1 0 0,-1 1-1 0 0,1 0 1 0 0,-1 0-1 0 0,1-1 1 0 0,-1 1-1 0 0,0 0 0 0 0,1 0 1 0 0,-1-1-1 0 0,0 1 1 0 0,0 0-1 0 0,0 0 1 0 0,-1 0-1 0 0,1-1 0 0 0,0 1 451 0 0,-1 0-181 0 0,0-1-1 0 0,1 1 0 0 0,-1-1 1 0 0,0 1-1 0 0,0-1 0 0 0,0 0 1 0 0,0 1-1 0 0,0-1 0 0 0,0 0 0 0 0,0 0 1 0 0,-1 0-1 0 0,0 1 182 0 0</inkml:trace>
  <inkml:trace contextRef="#ctx0" brushRef="#br0" timeOffset="1158.4">2992 7435 5305 0 0,'-1'0'295'0'0,"0"0"0"0"0,1 0 0 0 0,-1 0-1 0 0,1 0 1 0 0,-1 0 0 0 0,1 0 0 0 0,-1 0 0 0 0,0-1-1 0 0,1 1 1 0 0,-1 0 0 0 0,1 0 0 0 0,-1-1 0 0 0,1 1 0 0 0,-1 0-1 0 0,1 0 1 0 0,-1-1 0 0 0,1 1 0 0 0,0-1 0 0 0,-1 1-1 0 0,1 0 1 0 0,-1-1 0 0 0,1 1 0 0 0,0-1 0 0 0,-1 0-295 0 0,11-4 2386 0 0,25-1-1726 0 0,137 0-41 0 0,-46-7-3509 0 0,-1 0-7703 0 0,-102 9 8038 0 0</inkml:trace>
  <inkml:trace contextRef="#ctx0" brushRef="#br0" timeOffset="1486.47">3523 7012 2264 0 0,'-1'-10'1634'0'0,"1"-1"-1"0"0,-1 0 0 0 0,2 0 0 0 0,0 0 0 0 0,1-8-1633 0 0,-2 28 4439 0 0,3 14-2313 0 0,0 9-1271 0 0,0 91 937 0 0,-1-13-1340 0 0,4 0 0 0 0,7 5-452 0 0,17 116-2857 0 0,-18-76-3711 0 0,-11-132 3133 0 0,-1 0-1 0 0,-2 12 3436 0 0,-3-2-4178 0 0</inkml:trace>
  <inkml:trace contextRef="#ctx0" brushRef="#br0" timeOffset="1814.492">2890 8050 5289 0 0,'-10'6'584'0'0,"0"0"0"0"0,0 1-1 0 0,0 0 1 0 0,1 1 0 0 0,0 0-1 0 0,0 0 1 0 0,1 1 0 0 0,0 0-1 0 0,-3 5-583 0 0,6-7 336 0 0,1 0 0 0 0,0 1-1 0 0,0-1 1 0 0,1 1 0 0 0,0 0-1 0 0,0 0 1 0 0,1 1 0 0 0,0-1-1 0 0,0 0 1 0 0,1 1 0 0 0,0-1-1 0 0,1 1 1 0 0,0 6-336 0 0,1 0 340 0 0,0 1-1 0 0,2 0 1 0 0,0 0 0 0 0,0-1-1 0 0,2 1 1 0 0,0-1 0 0 0,0 0 0 0 0,2-1-1 0 0,0 1 1 0 0,0-1 0 0 0,1-1-1 0 0,9 11-339 0 0,-11-16 73 0 0,0 0 0 0 0,1 0-1 0 0,0-1 1 0 0,0 0-1 0 0,1 0 1 0 0,0 0-1 0 0,0-1 1 0 0,0-1-1 0 0,1 1 1 0 0,0-2 0 0 0,0 1-1 0 0,0-1 1 0 0,1 0-1 0 0,-1-1 1 0 0,1 0-1 0 0,0-1 1 0 0,0 0 0 0 0,0 0-1 0 0,0-1 1 0 0,6 0-73 0 0,7-1 28 0 0,1-1 1 0 0,-1-1 0 0 0,0-1 0 0 0,0-1 0 0 0,0-1-1 0 0,0-1 1 0 0,3-2-29 0 0,3-2 16 0 0,1-2-1 0 0,-1-1 0 0 0,-1-1 1 0 0,24-17-16 0 0,-44 26 2 0 0,-1 0-1 0 0,0-1 1 0 0,0 0-1 0 0,0 0 1 0 0,-1 0 0 0 0,1-1-1 0 0,-2 0 1 0 0,1 0 0 0 0,-1 0-1 0 0,0-1 1 0 0,-1 0 0 0 0,1 0-1 0 0,-2 0 1 0 0,1 0 0 0 0,-1-1-1 0 0,0 1 1 0 0,-1-1 0 0 0,0 0-1 0 0,0-3-1 0 0,-2 5 13 0 0,1 1 0 0 0,-1-1 0 0 0,-1 1 0 0 0,1-1 0 0 0,-1 1-1 0 0,-1-1 1 0 0,1 1 0 0 0,-1 0 0 0 0,0 0 0 0 0,0 0 0 0 0,-1 0-1 0 0,0 0 1 0 0,-2-4-13 0 0,-1 1 18 0 0,0 1 0 0 0,-1 0 0 0 0,0 0 1 0 0,0 0-1 0 0,0 1 0 0 0,-1 0 0 0 0,0 0 0 0 0,-4-1-18 0 0,-5-3 3 0 0,-1 0 0 0 0,0 2 0 0 0,0 0 0 0 0,-1 1 0 0 0,0 1 0 0 0,0 1 0 0 0,-1 0 1 0 0,-11-1-4 0 0,12 5-293 0 0,0 0 1 0 0,0 1-1 0 0,0 1 1 0 0,0 1 0 0 0,0 0-1 0 0,0 1 1 0 0,1 2 0 0 0,-1-1-1 0 0,1 2 1 0 0,-14 6 292 0 0,15-5-1415 0 0,1 1 1 0 0,0 1-1 0 0,0 0 1 0 0,1 1-1 0 0,0 1 1 0 0,1 0-1 0 0,-5 5 1415 0 0,15-11-931 0 0,-1 1-1 0 0,1-1 1 0 0,0 1-1 0 0,1 0 1 0 0,-1 0-1 0 0,1 1 1 0 0,0 0 931 0 0,-4 9-1711 0 0</inkml:trace>
  <inkml:trace contextRef="#ctx0" brushRef="#br0" timeOffset="-1080.527">8201 4531 9618 0 0,'2'-4'777'0'0,"0"0"-1"0"0,1 0 0 0 0,-1 0 1 0 0,1 0-1 0 0,0 0 1 0 0,0 1-1 0 0,0-1 1 0 0,1 1-1 0 0,-1 0 1 0 0,1 0-1 0 0,-1 0 1 0 0,1 1-1 0 0,1-1-776 0 0,19 13 3677 0 0,15-8-3058 0 0,-24-1-752 0 0,0 0-1 0 0,0 0 1 0 0,0 2-1 0 0,6 1 134 0 0,-3 0-675 0 0,-12-3-299 0 0,-1 0 1 0 0,0 0 0 0 0,1 1-1 0 0,-1 0 1 0 0,0 0-1 0 0,0 0 1 0 0,4 3 973 0 0,-8-5-284 0 0,-1 1 0 0 0,1-1 0 0 0,-1 1 0 0 0,1 0 1 0 0,-1-1-1 0 0,0 1 0 0 0,1-1 0 0 0,-1 1 0 0 0,0 0 1 0 0,0-1-1 0 0,1 1 0 0 0,-1-1 0 0 0,0 1 0 0 0,0 0 0 0 0,0-1 1 0 0,0 1-1 0 0,0 0 0 0 0,0-1 0 0 0,0 1 0 0 0,0 0 1 0 0,0-1-1 0 0,0 1 0 0 0,0 0 0 0 0,0-1 0 0 0,-1 1 0 0 0,1 0 1 0 0,0-1-1 0 0,0 1 0 0 0,-1 0 0 0 0,1-1 0 0 0,0 1 1 0 0,-1-1-1 0 0,1 1 284 0 0,-12 10-6275 0 0</inkml:trace>
  <inkml:trace contextRef="#ctx0" brushRef="#br0" timeOffset="-671.72">7997 4763 4729 0 0,'-20'-11'8759'0'0,"17"4"-5783"0"0,13 1-755 0 0,29-5-1705 0 0,0 1 1 0 0,1 3-1 0 0,0 1 0 0 0,20 0-516 0 0,69-3-20 0 0,-75 4-217 0 0,-1 2 0 0 0,30 3 237 0 0,-68 4-237 0 0,-15-4 233 0 0,0 0 1 0 0,0 1 0 0 0,0-1-1 0 0,0 0 1 0 0,0 0 0 0 0,0 1 0 0 0,0-1-1 0 0,0 0 1 0 0,0 0 0 0 0,0 1-1 0 0,0-1 1 0 0,0 0 0 0 0,0 0-1 0 0,-1 1 1 0 0,1-1 0 0 0,0 0-1 0 0,0 0 1 0 0,0 0 0 0 0,0 1-1 0 0,-1-1 1 0 0,1 0 0 0 0,0 0-1 0 0,0 0 1 0 0,0 0 0 0 0,-1 1-1 0 0,1-1 1 0 0,0 0 0 0 0,0 0-1 0 0,-1 0 1 0 0,1 0 0 0 0,0 0 0 0 0,-1 0 3 0 0,-34 15-50 0 0,24-11-5 0 0,-62 35 24 0 0,45-23-1 0 0,-2-1-1 0 0,-2 1 33 0 0,0-4 73 0 0,2 1 0 0 0,0 2 0 0 0,1 2-1 0 0,0 0 1 0 0,-17 16-73 0 0,18-12-18 0 0,2-1 48 0 0,1 1 0 0 0,-1 4-30 0 0,19-18 58 0 0,1 0 1 0 0,0 0 0 0 0,0 1-1 0 0,1-1 1 0 0,-1 1 0 0 0,2 1-1 0 0,-1-1 1 0 0,1 1 0 0 0,-1 3-59 0 0,5-10 20 0 0,-1 0 0 0 0,0 0 0 0 0,1 0 0 0 0,-1 0 0 0 0,1 0 0 0 0,0 0 0 0 0,0 1 0 0 0,-1-1 0 0 0,1 0 0 0 0,1 0 0 0 0,-1 0 0 0 0,0 0 0 0 0,0 0 0 0 0,1 0 0 0 0,-1 0 0 0 0,1 0 0 0 0,0 0 0 0 0,0 0 0 0 0,0 0 0 0 0,0 0 0 0 0,0 0 0 0 0,0 0 0 0 0,0-1 0 0 0,0 1 0 0 0,1 0 0 0 0,-1-1 0 0 0,1 1 0 0 0,-1-1 0 0 0,1 1 0 0 0,0-1 0 0 0,-1 0 0 0 0,1 0 0 0 0,0 0 0 0 0,0 0 0 0 0,0 0 0 0 0,1 0-20 0 0,4 2 6 0 0,0-1 0 0 0,0 1 0 0 0,1-2 1 0 0,-1 1-1 0 0,0-1 0 0 0,1 0 0 0 0,-1-1 1 0 0,1 1-1 0 0,5-2-6 0 0,44-3 62 0 0,-1-2 0 0 0,13-5-62 0 0,-46 6 50 0 0,0-1-1 0 0,0-1 1 0 0,-1-1-1 0 0,0 0 1 0 0,-1-2-1 0 0,16-9-49 0 0,-28 14-36 0 0,-1 0 29 0 0,1-1 0 0 0,0 1 1 0 0,-1-1-1 0 0,0-1 0 0 0,0 1 0 0 0,-1-2 7 0 0,-5 7 3 0 0,-1-1-1 0 0,1 0 0 0 0,-1 0 0 0 0,0 1 1 0 0,0-1-1 0 0,0 0 0 0 0,0 0 0 0 0,0 0 1 0 0,0 0-1 0 0,0 0 0 0 0,0-1 0 0 0,-1 1 1 0 0,1 0-1 0 0,-1 0 0 0 0,0 0 0 0 0,0-1 1 0 0,0 1-1 0 0,0 0 0 0 0,0 0 0 0 0,0-1 1 0 0,0 1-1 0 0,-1 0 0 0 0,1 0 0 0 0,-1 0 1 0 0,0 0-1 0 0,1 0 0 0 0,-1-1 0 0 0,0 1 1 0 0,0 1-1 0 0,-1-2-2 0 0,-3-6-103 0 0,-2 1 1 0 0,1-1-1 0 0,-2 1 0 0 0,1 0 0 0 0,-1 1 1 0 0,0 0-1 0 0,0 0 0 0 0,-1 0 0 0 0,-6-3 103 0 0,-18-9-2054 0 0,-1 0-1 0 0,-1 2 2055 0 0,-13-7-13015 0 0,-15-12 13015 0 0,37 19-3777 0 0</inkml:trace>
  <inkml:trace contextRef="#ctx0" brushRef="#br0" timeOffset="-328.051">8725 4245 2312 0 0,'12'-5'2802'0'0,"0"1"0"0"0,1 0-1 0 0,0 1 1 0 0,12-2-2802 0 0,-23 5 153 0 0,-1 0 0 0 0,0 0 1 0 0,0 0-1 0 0,0 0 0 0 0,1 1 1 0 0,-1-1-1 0 0,0 0 0 0 0,0 1 0 0 0,0-1 1 0 0,0 1-1 0 0,1-1 0 0 0,-1 1 1 0 0,0-1-1 0 0,0 1 0 0 0,0 0 0 0 0,0-1 1 0 0,0 1-1 0 0,0 0 0 0 0,-1 0 1 0 0,1 0-1 0 0,0 0 0 0 0,0 0 0 0 0,-1 0 1 0 0,1 0-1 0 0,0 0 0 0 0,-1 0 0 0 0,1 0 1 0 0,-1 0-1 0 0,1 0 0 0 0,-1 1 1 0 0,0-1-1 0 0,0 0 0 0 0,1 0 0 0 0,-1 0 1 0 0,0 1-1 0 0,0-1 0 0 0,0 0 1 0 0,0 0-1 0 0,0 1-153 0 0,0 9 524 0 0,0 1 1 0 0,-1-1-1 0 0,0 1 1 0 0,-1 3-525 0 0,0 2 391 0 0,-14 209 1768 0 0,9 12-2159 0 0,11-122-522 0 0,-1-52-165 0 0,-3 1 0 0 0,-4 13 687 0 0,4-76-60 0 0,-1 1-1 0 0,1 0 1 0 0,0-1 0 0 0,-1 1 0 0 0,0-1-1 0 0,0 1 1 0 0,0-1 0 0 0,0 1 0 0 0,0-1 60 0 0,-1-4-538 0 0,5-15 31 0 0,3-3 369 0 0,0 1 1 0 0,2-1-1 0 0,0 1 0 0 0,1 1 1 0 0,6-11 137 0 0,-8 18 13 0 0,0 0 0 0 0,1 0 0 0 0,0 1 0 0 0,1 0 1 0 0,0 0-1 0 0,0 1 0 0 0,1 0 0 0 0,1 0 0 0 0,1 0-13 0 0,-6 6 46 0 0,-1 0 0 0 0,0 1 0 0 0,0-1 0 0 0,1 1 0 0 0,-1 0 0 0 0,1 1 0 0 0,0 0 0 0 0,-1 0 0 0 0,1 0 0 0 0,0 0 0 0 0,0 1 0 0 0,1 0-46 0 0,12 1-165 0 0,0 0-1 0 0,0 2 1 0 0,2 1 165 0 0,17 2-1541 0 0,-34-6 1337 0 0,8 1-1538 0 0,0 1 0 0 0,-1 0-1 0 0,1 0 1 0 0,0 1 0 0 0,-1 1 0 0 0,0 0 0 0 0,6 3 1742 0 0,17 14-5536 0 0</inkml:trace>
  <inkml:trace contextRef="#ctx0" brushRef="#br0" timeOffset="-2111.532">6491 4652 6281 0 0,'-2'0'316'0'0,"0"0"0"0"0,0 0 0 0 0,0 1-1 0 0,0-1 1 0 0,0 1 0 0 0,0-1-1 0 0,0 1 1 0 0,0 0 0 0 0,0-1 0 0 0,1 1-1 0 0,-1 0 1 0 0,0 0 0 0 0,0 1 0 0 0,1-1-1 0 0,-1 0 1 0 0,1 0 0 0 0,-1 1 0 0 0,1-1-1 0 0,0 1 1 0 0,-1-1 0 0 0,1 1-1 0 0,0 0 1 0 0,0 0 0 0 0,0-1 0 0 0,0 1-1 0 0,0 0 1 0 0,1 0-316 0 0,-7 11 809 0 0,1 0 0 0 0,1 1 0 0 0,-2 6-809 0 0,5-15 233 0 0,-6 21 567 0 0,1 1 0 0 0,1-1 0 0 0,-1 13-800 0 0,6-28 234 0 0,0 1-1 0 0,0 0 0 0 0,1 0 0 0 0,0-1 0 0 0,1 1 0 0 0,1 0 0 0 0,0-1 1 0 0,0 1-1 0 0,3 4-233 0 0,-4-13 51 0 0,0 0 0 0 0,1 0 0 0 0,-1 0-1 0 0,1 0 1 0 0,-1 0 0 0 0,1 0 0 0 0,0 0 0 0 0,0-1 0 0 0,1 1 0 0 0,-1-1 0 0 0,0 1 0 0 0,1-1 0 0 0,-1 0 0 0 0,1 0 0 0 0,0 0 0 0 0,0-1 0 0 0,1 2-51 0 0,1-1 53 0 0,0 0-1 0 0,0-1 1 0 0,1 1 0 0 0,-1-1 0 0 0,0 0 0 0 0,1 0 0 0 0,-1-1 0 0 0,1 0-1 0 0,-1 1 1 0 0,2-2-53 0 0,12-1 50 0 0,-1 0-1 0 0,1-2 1 0 0,-1 0-1 0 0,0-1 0 0 0,13-6-49 0 0,7-5-576 0 0,0-2 0 0 0,25-17 576 0 0,32-15-1770 0 0,68-35-5878 0 0,-162 85 7548 0 0,19-7-3418 0 0,-19 6 3352 0 0,-1 1 0 0 0,1 0 0 0 0,-1 0 0 0 0,0 0 0 0 0,1 0-1 0 0,-1 0 1 0 0,1-1 0 0 0,-1 1 0 0 0,1 0 0 0 0,-1 0 0 0 0,0 0 0 0 0,1 0 0 0 0,-1 1 0 0 0,1-1 0 0 0,-1 0 0 0 0,1 0 0 0 0,-1 0 0 0 0,0 0 0 0 0,1 0 0 0 0,-1 0-1 0 0,1 1 1 0 0,-1-1 0 0 0,0 0 0 0 0,1 0 0 0 0,-1 1 0 0 0,0-1 0 0 0,1 0 0 0 0,-1 0 0 0 0,0 1 0 0 0,1-1 0 0 0,-1 0 0 0 0,0 1 0 0 0,0-1 0 0 0,1 0 0 0 0,-1 1 0 0 0,0-1-1 0 0,0 1 1 0 0,0-1 0 0 0,0 0 0 0 0,1 1 166 0 0,-4 4-2767 0 0</inkml:trace>
  <inkml:trace contextRef="#ctx0" brushRef="#br0" timeOffset="-1783.365">6209 5281 8138 0 0,'-8'6'3272'0'0,"4"-6"-1191"0"0,0 0-345 0 0,14-6-183 0 0,8 0-305 0 0,10 2-632 0 0,12-4-400 0 0,5 0-160 0 0,9-2 48 0 0,5 2-232 0 0,3 0-88 0 0,7 0-216 0 0,-1 8-440 0 0,1-6-513 0 0,1 2-815 0 0,-3 0-1209 0 0,-6-4-1520 0 0,-7 2-384 0 0</inkml:trace>
  <inkml:trace contextRef="#ctx0" brushRef="#br0" timeOffset="-1439.776">6535 5497 4257 0 0,'-24'13'1763'0'0,"2"1"0"0"0,0 1 0 0 0,0 1 0 0 0,2 1 0 0 0,-17 16-1763 0 0,30-25 331 0 0,1-1 1 0 0,0 1-1 0 0,0 1 1 0 0,0-1 0 0 0,1 1-1 0 0,0 0 1 0 0,1 0-1 0 0,0 1 1 0 0,1-1 0 0 0,0 1-1 0 0,0 0 1 0 0,1 0-1 0 0,0 0 1 0 0,0 0 0 0 0,2 0-1 0 0,-1 7-331 0 0,1-9 82 0 0,0-1-1 0 0,0 1 1 0 0,1-1 0 0 0,0 1-1 0 0,0-1 1 0 0,1 0-1 0 0,0 1 1 0 0,0-1 0 0 0,1 0-1 0 0,-1 0 1 0 0,2-1-1 0 0,-1 1 1 0 0,1-1 0 0 0,0 1-1 0 0,0-1 1 0 0,1 0-1 0 0,0-1 1 0 0,0 1 0 0 0,0-1-1 0 0,1 0 1 0 0,-1 0-1 0 0,1 0 1 0 0,0-1-1 0 0,1 0 1 0 0,-1 0 0 0 0,1-1-1 0 0,0 0 1 0 0,0 0-1 0 0,0-1 1 0 0,0 1 0 0 0,0-1-1 0 0,0-1 1 0 0,1 1-82 0 0,12 0-7 0 0,-1-1-1 0 0,0 0 1 0 0,1-1 0 0 0,-1-2-1 0 0,0 1 1 0 0,0-2 0 0 0,0-1-1 0 0,0 0 1 0 0,17-7 7 0 0,-3-1-16 0 0,0-1 0 0 0,-1-2-1 0 0,-1-1 1 0 0,29-20 16 0 0,-43 25 67 0 0,-1 0-1 0 0,-1-2 1 0 0,1 0-1 0 0,-2 0 1 0 0,0-2-1 0 0,-1 1 1 0 0,1-3-67 0 0,-9 11 88 0 0,-1 1-1 0 0,0-1 1 0 0,-1 0 0 0 0,0 0 0 0 0,0 0 0 0 0,0-1 0 0 0,0 1 0 0 0,-1-1 0 0 0,0 1 0 0 0,-1-1-1 0 0,1 0 1 0 0,-1 0 0 0 0,0 0 0 0 0,-1 1 0 0 0,0-1 0 0 0,0 0 0 0 0,-1 0 0 0 0,1 0 0 0 0,-1 0-1 0 0,-1 0 1 0 0,-1-5-88 0 0,1 5 37 0 0,-1 0-1 0 0,0 0 0 0 0,0 1 0 0 0,0-1 1 0 0,-1 1-1 0 0,0 0 0 0 0,0 0 0 0 0,-1 0 1 0 0,1 0-1 0 0,-1 1 0 0 0,-1 0 0 0 0,1 0 1 0 0,-1 0-1 0 0,1 1 0 0 0,-1-1 0 0 0,-1 1 1 0 0,1 1-1 0 0,-1-1 0 0 0,1 1 0 0 0,-1 1 1 0 0,0-1-1 0 0,0 1 0 0 0,0 0 0 0 0,0 0 1 0 0,0 1-1 0 0,-1 0 0 0 0,-1 1-36 0 0,-9-1-227 0 0,1 1 0 0 0,-1 1 0 0 0,0 1 0 0 0,0 0 0 0 0,1 2 0 0 0,-8 2 227 0 0,-5 2-2285 0 0,1 2 1 0 0,0 1 0 0 0,-8 6 2284 0 0,28-12-1697 0 0,0 0-1 0 0,1 1 0 0 0,0 0 1 0 0,0 0-1 0 0,-3 4 1698 0 0,-5 4-3272 0 0,-13 4-974 0 0</inkml:trace>
  <inkml:trace contextRef="#ctx0" brushRef="#br0" timeOffset="-2814.378">4833 4854 9978 0 0,'-1'-2'489'0'0,"1"0"0"0"0,-1 0 0 0 0,1-1 0 0 0,0 1 0 0 0,0 0 0 0 0,1 0 0 0 0,-1-1 0 0 0,0 1 0 0 0,1 0 0 0 0,-1 0 0 0 0,1 0 0 0 0,-1-1 0 0 0,1 1 0 0 0,0 0 0 0 0,0 0-489 0 0,1-1 359 0 0,0 0 1 0 0,0 0 0 0 0,0 0 0 0 0,1 1 0 0 0,-1-1 0 0 0,0 1-1 0 0,1-1 1 0 0,0 1 0 0 0,1-1-360 0 0,7-4 239 0 0,1 0-1 0 0,0 1 1 0 0,1 0-1 0 0,10-2-238 0 0,-6 1 382 0 0,3-2-346 0 0,1 2-1 0 0,-1 0 1 0 0,1 1-1 0 0,1 1 1 0 0,-1 1-1 0 0,1 1 1 0 0,-1 1-1 0 0,1 1 1 0 0,0 1-1 0 0,16 2-35 0 0,-34-2 1 0 0,0 1-1 0 0,0 0 1 0 0,0 0 0 0 0,0 0-1 0 0,0 0 1 0 0,0 0-1 0 0,-1 1 1 0 0,1-1 0 0 0,0 1-1 0 0,-1 0 1 0 0,0 1 0 0 0,1-1-1 0 0,-1 0 1 0 0,0 1-1 0 0,0 0 1 0 0,0-1 0 0 0,-1 1-1 0 0,1 0 1 0 0,-1 1 0 0 0,1-1-1 0 0,-1 0 1 0 0,0 1-1 0 0,0-1 1 0 0,-1 1 0 0 0,2 2-1 0 0,-1 1-2 0 0,-1 0 1 0 0,1 1-1 0 0,-1-1 1 0 0,-1 0-1 0 0,1 0 1 0 0,-1 1-1 0 0,-1-1 1 0 0,1 0-1 0 0,-1 1 1 0 0,0-1-1 0 0,-1 0 1 0 0,0 0-1 0 0,-2 5 2 0 0,-4 9 26 0 0,0-2 0 0 0,-2 1 0 0 0,0-1 0 0 0,-1-1 0 0 0,-9 12-26 0 0,-24 27-281 0 0,-3 0 281 0 0,38-46-80 0 0,-197 208-3874 0 0,115-126-2674 0 0,83-84 4128 0 0,1 0 0 0 0,-1 0 1 0 0,2 1-1 0 0,-2 3 2500 0 0,7-13-59 0 0,1 0 0 0 0,0 1-1 0 0,0-1 1 0 0,-1 0 0 0 0,1 0 0 0 0,0 1 0 0 0,-1-1 0 0 0,1 0 0 0 0,0 0 0 0 0,-1 0 0 0 0,1 0 0 0 0,0 1 0 0 0,-1-1 0 0 0,1 0 0 0 0,0 0 0 0 0,-1 0-1 0 0,1 0 1 0 0,0 0 0 0 0,-1 0 0 0 0,1 0 0 0 0,-1 0 0 0 0,1 0 0 0 0,0 0 0 0 0,-1 0 59 0 0</inkml:trace>
  <inkml:trace contextRef="#ctx0" brushRef="#br0" timeOffset="-2470.826">5449 4463 3169 0 0,'1'0'411'0'0,"0"-1"1"0"0,-1 1 0 0 0,1 0 0 0 0,0-1 0 0 0,-1 1 0 0 0,1-1-1 0 0,0 1 1 0 0,-1 0 0 0 0,1 0 0 0 0,0-1 0 0 0,0 1-1 0 0,0 0 1 0 0,-1 0 0 0 0,1 0 0 0 0,0 0 0 0 0,0 0 0 0 0,-1 0-1 0 0,1 0 1 0 0,0 0 0 0 0,0 0 0 0 0,0 0 0 0 0,0 1-412 0 0,0-1 213 0 0,-1 0 0 0 0,1 1 0 0 0,0-1 0 0 0,-1 1 0 0 0,1 0 0 0 0,-1-1 0 0 0,1 1 0 0 0,-1 0 0 0 0,1-1 0 0 0,-1 1 0 0 0,1 0 0 0 0,-1-1 0 0 0,0 1 0 0 0,1 0 0 0 0,-1 0 1 0 0,0-1-1 0 0,0 1 0 0 0,1 0-213 0 0,0 5 424 0 0,0 0 0 0 0,0 1 0 0 0,-1-1 1 0 0,0 0-1 0 0,0 2-424 0 0,0-4 352 0 0,-5 131 3479 0 0,-17 81-3831 0 0,2-14 396 0 0,-21 169-159 0 0,16-165-1880 0 0,18-173-308 0 0,6-31 831 0 0,1-4 56 0 0,4-18-284 0 0,32-101 2547 0 0,49-110-1199 0 0,-80 219 157 0 0,0 1 1 0 0,1-1-1 0 0,1 1 0 0 0,-1 0 0 0 0,2 1 0 0 0,-1 0 0 0 0,4-3-157 0 0,-9 11 18 0 0,0-1 0 0 0,1 0 0 0 0,-1 1 0 0 0,1 0 0 0 0,0-1 0 0 0,0 1 0 0 0,0 0-1 0 0,0 1 1 0 0,0-1 0 0 0,1 0 0 0 0,-1 1 0 0 0,0 0 0 0 0,1 0 0 0 0,-1 0 0 0 0,1 0 0 0 0,-1 0 0 0 0,1 1 0 0 0,0-1 0 0 0,-1 1-1 0 0,1 0 1 0 0,-1 0 0 0 0,1 1 0 0 0,-1-1 0 0 0,1 1 0 0 0,0 0 0 0 0,2 0-18 0 0,62 18-3106 0 0,1-8-7464 0 0,-45-9 5702 0 0</inkml:trace>
  <inkml:trace contextRef="#ctx0" brushRef="#br0" timeOffset="-3503.638">3720 4709 6633 0 0,'0'-2'358'0'0,"1"0"0"0"0,0-1-1 0 0,0 1 1 0 0,0 0-1 0 0,0 0 1 0 0,0-1 0 0 0,0 1-1 0 0,1 0 1 0 0,-1 0-1 0 0,1 0 1 0 0,0 1 0 0 0,-1-1-1 0 0,1 0 1 0 0,0 1-1 0 0,0-1 1 0 0,0 1-1 0 0,0-1 1 0 0,0 1 0 0 0,0 0-358 0 0,9-5 373 0 0,-1 1 1 0 0,1 1 0 0 0,7-3-374 0 0,-1 1 626 0 0,13-4-402 0 0,0 1-1 0 0,1 2 1 0 0,25-3-224 0 0,44-11 656 0 0,-69 8-346 0 0,-10 2 56 0 0,-12 6-55 0 0,-8 2 166 0 0,-17 6 161 0 0,-8 7-392 0 0,-2-1-1 0 0,-14 3-245 0 0,-33 11 160 0 0,29-4-72 0 0,1 1 1 0 0,0 3 0 0 0,2 1 0 0 0,1 2-1 0 0,0 2 1 0 0,-32 31-89 0 0,45-37 179 0 0,6-5 66 0 0,0 2 1 0 0,-10 13-246 0 0,26-27 52 0 0,1 0 1 0 0,-1 1 0 0 0,1-1 0 0 0,1 1 0 0 0,-1 0-1 0 0,1 0 1 0 0,0 1 0 0 0,0-1 0 0 0,1 1-1 0 0,0-1 1 0 0,0 1 0 0 0,0 4-53 0 0,1-10 26 0 0,1 1 0 0 0,0 0 0 0 0,0 0 0 0 0,0 0 0 0 0,0-1 0 0 0,0 1 0 0 0,0 0 0 0 0,1 0 1 0 0,-1 0-1 0 0,1-1 0 0 0,-1 1 0 0 0,1 0 0 0 0,-1 0 0 0 0,1-1 0 0 0,0 1 0 0 0,0-1 0 0 0,0 1 0 0 0,0-1 0 0 0,0 1 0 0 0,1 0-26 0 0,0 0 24 0 0,0 0-1 0 0,1-1 1 0 0,-1 1-1 0 0,0-1 1 0 0,1 1-1 0 0,0-1 1 0 0,-1 0-1 0 0,1 1 1 0 0,0-1-1 0 0,0-1 0 0 0,-1 1 1 0 0,1 0-24 0 0,10 1 46 0 0,0-1 0 0 0,1 0 0 0 0,-1-1 0 0 0,0 0 1 0 0,3-1-47 0 0,-15 1 5 0 0,30-4 90 0 0,0-1 0 0 0,0-2 0 0 0,-1-1 1 0 0,0-1-1 0 0,7-4-95 0 0,-2 0 15 0 0,1 2-1 0 0,0 2 1 0 0,17-2-15 0 0,-34 9-8 0 0,1 0 1 0 0,0 1-1 0 0,18 2 8 0 0,-38-1-2 0 0,1 0-1 0 0,-1 0 1 0 0,1 0 0 0 0,-1 0-1 0 0,1 0 1 0 0,-1 0-1 0 0,1 0 1 0 0,-1 0-1 0 0,1 0 1 0 0,-1 1 0 0 0,0-1-1 0 0,1 0 1 0 0,-1 0-1 0 0,1 0 1 0 0,-1 1 0 0 0,1-1-1 0 0,-1 0 1 0 0,0 1-1 0 0,1-1 1 0 0,-1 0 0 0 0,1 1-1 0 0,-1-1 1 0 0,0 0-1 0 0,0 1 1 0 0,1-1-1 0 0,-1 1 1 0 0,0-1 0 0 0,0 1-1 0 0,1-1 1 0 0,-1 1-1 0 0,0-1 1 0 0,0 1 2 0 0,0 0-18 0 0,0 1 0 0 0,0-1-1 0 0,0 1 1 0 0,0-1 0 0 0,-1 1 0 0 0,1-1 0 0 0,0 0 0 0 0,-1 1-1 0 0,1-1 1 0 0,-1 0 0 0 0,0 1 0 0 0,0-1 18 0 0,-22 31-294 0 0,-3-7 245 0 0,-1-1 1 0 0,-1 0-1 0 0,-1-3 1 0 0,-1 0-1 0 0,-21 9 49 0 0,7-6-136 0 0,-2-2 0 0 0,0-2 0 0 0,-39 11 136 0 0,-78 11 552 0 0,196-57 724 0 0,-9 4-1075 0 0,0 0 1 0 0,26-6-202 0 0,104-17-550 0 0,1 7 0 0 0,12 5 550 0 0,-138 20-1252 0 0,1 0 0 0 0,0 2 1 0 0,-1 1-1 0 0,10 3 1252 0 0,-5 1-5834 0 0,-1 1-1 0 0,2 3 5835 0 0,-12-4-5633 0 0</inkml:trace>
  <inkml:trace contextRef="#ctx0" brushRef="#br0" timeOffset="-3144.347">3837 5491 2825 0 0,'-31'22'997'0'0,"2"1"0"0"0,1 1 0 0 0,1 2 0 0 0,1 0 0 0 0,1 2 1 0 0,-4 8-998 0 0,21-24 332 0 0,0 1 0 0 0,0-1 0 0 0,1 2 1 0 0,1-1-1 0 0,0 1 0 0 0,1 0 1 0 0,-3 13-333 0 0,6-17 102 0 0,0 0 0 0 0,1 0 1 0 0,0 1-1 0 0,1-1 0 0 0,0 0 1 0 0,1 0-1 0 0,0 1 0 0 0,0-1 0 0 0,1 0 1 0 0,0 0-1 0 0,1 0 0 0 0,0 0-102 0 0,-1-5 63 0 0,0 0 0 0 0,0-1 1 0 0,0 1-1 0 0,1 0 0 0 0,-1-1 0 0 0,1 0 0 0 0,0 0 0 0 0,1 0 0 0 0,-1 0 0 0 0,0 0 0 0 0,1 0 0 0 0,0-1 0 0 0,0 0 0 0 0,0 0 0 0 0,1 0 0 0 0,0 1-63 0 0,2-1 68 0 0,1 0 0 0 0,-1 0 0 0 0,0-1 0 0 0,1 0 0 0 0,-1 0 0 0 0,1 0 0 0 0,0-1-1 0 0,-1 0 1 0 0,1-1 0 0 0,2 0-68 0 0,13-1 114 0 0,-1-1 0 0 0,0-1 0 0 0,0-1-1 0 0,-1-1 1 0 0,1-1 0 0 0,-1-1 0 0 0,5-3-114 0 0,-8 2 104 0 0,0-1 1 0 0,-1 0-1 0 0,0-1 1 0 0,-1-1 0 0 0,0 0-1 0 0,-1-1 1 0 0,0-1-1 0 0,0-2-104 0 0,-4 5 160 0 0,0-2 0 0 0,-2 1 0 0 0,1-1 0 0 0,-1-1 0 0 0,-1 1-1 0 0,-1-1 1 0 0,1-1 0 0 0,-2 0 0 0 0,0 0 0 0 0,2-9-160 0 0,-5 15 105 0 0,-2 0-1 0 0,1 0 0 0 0,-1 0 1 0 0,0 0-1 0 0,-1 0 1 0 0,0 0-1 0 0,0 0 1 0 0,-1 0-1 0 0,0 0 1 0 0,0 0-1 0 0,-1 0 1 0 0,0 0-1 0 0,0 1 1 0 0,-1-1-1 0 0,0 1 1 0 0,0-1-1 0 0,-1 1 1 0 0,0 0-1 0 0,0 0 1 0 0,-3-3-105 0 0,1 3 4 0 0,-1-1 0 0 0,1 1 0 0 0,-1 1 0 0 0,0 0 0 0 0,-1 0 0 0 0,0 0 0 0 0,0 1 0 0 0,0 0 1 0 0,0 0-1 0 0,-1 1 0 0 0,0 0 0 0 0,0 1 0 0 0,0 0 0 0 0,0 0 0 0 0,-1 1 0 0 0,-8-1-4 0 0,4 1-215 0 0,0 2-1 0 0,0 0 1 0 0,0 0-1 0 0,0 1 1 0 0,0 1-1 0 0,0 0 1 0 0,0 1-1 0 0,0 1 0 0 0,1 0 1 0 0,-1 1-1 0 0,-8 4 216 0 0,1 1-1616 0 0,1 1 1 0 0,1 1-1 0 0,0 0 0 0 0,0 1 0 0 0,1 1 0 0 0,-15 16 1616 0 0,27-23-922 0 0,0-1 0 0 0,1 1 0 0 0,0 0 0 0 0,0 1 0 0 0,1-1 0 0 0,0 1 0 0 0,-2 5 922 0 0,6-13-26 0 0,-15 24-856 0 0</inkml:trace>
  <inkml:trace contextRef="#ctx0" brushRef="#br0" timeOffset="-4315.827">2567 4838 5049 0 0,'-3'-3'595'0'0,"-1"-1"0"0"0,1 1 0 0 0,-1 0 0 0 0,0 0 0 0 0,1 0 0 0 0,-1 1-1 0 0,-1-1 1 0 0,1 1 0 0 0,0 0 0 0 0,-1 0 0 0 0,1 0 0 0 0,-2 1-595 0 0,2 0 155 0 0,0 1 1 0 0,0 0-1 0 0,0 0 0 0 0,0 0 0 0 0,0 0 0 0 0,0 1 1 0 0,0-1-1 0 0,0 1 0 0 0,1 0 0 0 0,-1 0 1 0 0,0 1-1 0 0,1-1 0 0 0,-1 1 0 0 0,0 0 0 0 0,0 0-155 0 0,-6 4 122 0 0,0 1-1 0 0,0 0 0 0 0,0 0 0 0 0,0 1 0 0 0,1 0 0 0 0,1 0 0 0 0,0 1 1 0 0,0 1-1 0 0,0-1 0 0 0,1 1 0 0 0,-5 9-121 0 0,7-10 66 0 0,0 1 0 0 0,1-1 0 0 0,0 1 0 0 0,1 0 0 0 0,-1 0 0 0 0,2 0 0 0 0,0 0 0 0 0,0 0-1 0 0,0 1 1 0 0,2-1 0 0 0,-1 1 0 0 0,1-1 0 0 0,2 9-66 0 0,-2-15 38 0 0,1 0 0 0 0,0-1-1 0 0,0 1 1 0 0,0 0-1 0 0,0-1 1 0 0,1 1 0 0 0,0-1-1 0 0,0 0 1 0 0,0 1 0 0 0,0-1-1 0 0,0 0 1 0 0,0 0 0 0 0,1 0-1 0 0,0 0 1 0 0,-1-1-1 0 0,1 1 1 0 0,0-1 0 0 0,0 0-1 0 0,0 0 1 0 0,1 0 0 0 0,-1 0-1 0 0,0 0 1 0 0,1 0 0 0 0,0-1-1 0 0,-1 0 1 0 0,1 0 0 0 0,0 0-1 0 0,-1 0 1 0 0,1-1-1 0 0,1 1-37 0 0,2 0 33 0 0,0-1 0 0 0,1 1 0 0 0,-1-1-1 0 0,0-1 1 0 0,0 1 0 0 0,0-1 0 0 0,0 0-1 0 0,0-1 1 0 0,0 0 0 0 0,0 0 0 0 0,0-1-1 0 0,0 1 1 0 0,-1-1 0 0 0,1-1 0 0 0,4-3-33 0 0,4-4 48 0 0,-1-1 0 0 0,0 0 0 0 0,-1-1 0 0 0,-1-1 0 0 0,0 0 0 0 0,-1 0 0 0 0,0-2 0 0 0,6-10-48 0 0,-13 19 7 0 0,0 0 0 0 0,-1 0 0 0 0,0 0 0 0 0,0-1 0 0 0,0 1 0 0 0,-1-1 0 0 0,0 0 0 0 0,0 0 0 0 0,-1 1 0 0 0,0-1 0 0 0,0 0 0 0 0,-1 0 0 0 0,0 0 0 0 0,-1 0 1 0 0,0 0-1 0 0,0 0 0 0 0,0 0 0 0 0,-1 0 0 0 0,0 0 0 0 0,-1 1 0 0 0,-1-2-7 0 0,2 3-53 0 0,-1 2 0 0 0,-1-1 0 0 0,1 0-1 0 0,-1 1 1 0 0,0-1 0 0 0,0 1 0 0 0,0 0 0 0 0,0 0 0 0 0,-1 1 0 0 0,0-1 0 0 0,0 1 0 0 0,0 0 0 0 0,0 0 0 0 0,0 1 0 0 0,0 0 0 0 0,-1 0 0 0 0,1 0 0 0 0,-1 0-1 0 0,1 1 1 0 0,-1 0 0 0 0,0 0 0 0 0,-3 0 53 0 0,-8 0-1104 0 0,1 0-1 0 0,-1 1 0 0 0,1 1 0 0 0,0 1 1 0 0,-1 0-1 0 0,1 1 0 0 0,-7 3 1105 0 0,-11 6-4319 0 0,8 6-864 0 0</inkml:trace>
  <inkml:trace contextRef="#ctx0" brushRef="#br0" timeOffset="-3987.896">2894 4382 8482 0 0,'2'0'292'0'0,"-1"1"0"0"0,0-1 0 0 0,0 0 1 0 0,1 1-1 0 0,-1-1 0 0 0,0 0 0 0 0,0 1 0 0 0,0 0 1 0 0,0-1-1 0 0,0 1 0 0 0,0 0 0 0 0,0-1 1 0 0,0 1-1 0 0,0 0 0 0 0,0 0 0 0 0,0 0 0 0 0,0 0 1 0 0,-1 0-1 0 0,1 0 0 0 0,0 0 0 0 0,-1 0 0 0 0,1 0 1 0 0,-1 0-1 0 0,1 1 0 0 0,-1-1 0 0 0,1 0 1 0 0,-1 0-1 0 0,0 0 0 0 0,0 1 0 0 0,1-1 0 0 0,-1 0 1 0 0,0 0-293 0 0,0 6 284 0 0,-1 0 1 0 0,1-1 0 0 0,-1 1 0 0 0,0-1 0 0 0,-1 0-1 0 0,0 1-284 0 0,-1 9 626 0 0,-17 111 1068 0 0,6 0 0 0 0,2 84-1694 0 0,13 14 81 0 0,11 17-81 0 0,12 17-994 0 0,-12-183-2953 0 0,3-1 0 0 0,11 29 3947 0 0,-24-96-1127 0 0,0-1-1 0 0,0 1 0 0 0,1-1 1 0 0,0 0-1 0 0,1 0 0 0 0,-1 0 1 0 0,1-1-1 0 0,0 1 0 0 0,1-1 0 0 0,4 5 1128 0 0,5-1-3463 0 0</inkml:trace>
  <inkml:trace contextRef="#ctx0" brushRef="#br0" timeOffset="-5474.771">5122 2006 6065 0 0,'8'-22'4890'0'0,"-5"16"-850"0"0,-11 14-1526 0 0,-47 65 287 0 0,21-26-1550 0 0,-17 15-1251 0 0,-41 38 796 0 0,-140 163 389 0 0,192-207-1119 0 0,27-37-277 0 0,-1 0 0 0 0,0-1 1 0 0,-5 3 210 0 0,13-18-1557 0 0,7-12 611 0 0,8-13 61 0 0,115-163-1526 0 0,-119 179 2412 0 0,-1 1 0 0 0,1-1 0 0 0,0 1-1 0 0,0 0 1 0 0,1 1 0 0 0,-1-1 0 0 0,1 1 0 0 0,0 0 0 0 0,1 1-1 0 0,-1-1 1 0 0,0 1 0 0 0,1 0-1 0 0,-3 2 38 0 0,-1 0 1 0 0,1 0-1 0 0,-1 0 0 0 0,1 0 1 0 0,0 1-1 0 0,-1 0 0 0 0,1-1 0 0 0,0 1 1 0 0,-1 0-1 0 0,1 1 0 0 0,0-1 1 0 0,-1 1-1 0 0,1 0 0 0 0,0 0 0 0 0,-1 0 1 0 0,1 0-1 0 0,-1 0 0 0 0,0 1 1 0 0,1 0-1 0 0,-1-1 0 0 0,0 1 1 0 0,0 0-1 0 0,2 2-38 0 0,15 16-17 0 0,0 0 1 0 0,-2 1-1 0 0,0 1 1 0 0,-2 1-1 0 0,10 16 17 0 0,19 27-3702 0 0,-40-60 2475 0 0,0 0 1 0 0,1 0-1 0 0,-1-1 0 0 0,5 4 1227 0 0,14 4-6321 0 0,-17-13 3274 0 0</inkml:trace>
  <inkml:trace contextRef="#ctx0" brushRef="#br0" timeOffset="-5146.724">5059 2404 2657 0 0,'1'-4'769'0'0,"1"0"-1"0"0,0-1 1 0 0,0 1 0 0 0,0 0 0 0 0,0 0 0 0 0,1 0 0 0 0,0 0 0 0 0,0 1 0 0 0,0-1 0 0 0,0 1 0 0 0,1-1-769 0 0,0 1 467 0 0,1-1 1 0 0,-1 1-1 0 0,1 0 0 0 0,0 1 1 0 0,-1-1-1 0 0,1 1 0 0 0,0 0 1 0 0,4-1-468 0 0,10-1 34 0 0,-1 0 0 0 0,1 2 0 0 0,-1 0 0 0 0,1 1 0 0 0,3 1-34 0 0,35-2-126 0 0,44-7-3053 0 0,-1 3-5885 0 0,-67 1 6417 0 0</inkml:trace>
  <inkml:trace contextRef="#ctx0" brushRef="#br0" timeOffset="-4815.827">5711 1742 5849 0 0,'5'-16'7061'0'0,"-10"42"-3546"0"0,-20 71 3234 0 0,2 14-6749 0 0,-9 100 2796 0 0,-4 215-1752 0 0,33-384-846 0 0,-26 567-1452 0 0,26-406-2991 0 0,4-1-5176 0 0,0-147 3820 0 0,-4-6-778 0 0</inkml:trace>
  <inkml:trace contextRef="#ctx0" brushRef="#br0" timeOffset="-7228.757">1974 2133 3209 0 0,'1'-6'573'0'0,"0"1"1"0"0,0 0 0 0 0,1-1 0 0 0,-1 1 0 0 0,1 0 0 0 0,1 0-1 0 0,-1 0 1 0 0,1 1 0 0 0,0-1 0 0 0,0 0 0 0 0,3-3-574 0 0,-1 2 399 0 0,1 1 1 0 0,0-1 0 0 0,0 1-1 0 0,0 1 1 0 0,0-1 0 0 0,1 1 0 0 0,6-3-400 0 0,10-3 550 0 0,0 0 1 0 0,1 2 0 0 0,0 1-1 0 0,17-2-550 0 0,-36 8 145 0 0,22-6 247 0 0,21-4 1216 0 0,19-1-1608 0 0,-51 10 236 0 0,0 0 1 0 0,0 2 0 0 0,-1 0 0 0 0,1 0 0 0 0,0 2 0 0 0,6 1-237 0 0,-18-3 70 0 0,-1 1 1 0 0,1 0 0 0 0,0 0 0 0 0,-1 0-1 0 0,0 0 1 0 0,1 1 0 0 0,-1-1 0 0 0,0 1-1 0 0,0 0 1 0 0,0 0 0 0 0,0 0 0 0 0,0 1-1 0 0,0-1 1 0 0,-1 0 0 0 0,1 1 0 0 0,-1 0-1 0 0,1 0 1 0 0,0 1-71 0 0,-1 0 62 0 0,0 0-1 0 0,0 0 1 0 0,-1 1 0 0 0,1-1-1 0 0,-1 0 1 0 0,0 1 0 0 0,0-1-1 0 0,0 1 1 0 0,-1 0 0 0 0,0-1-1 0 0,0 1 1 0 0,0 4-62 0 0,-2 8 130 0 0,-1 0 0 0 0,-1 0 0 0 0,0 0 0 0 0,-1-1 0 0 0,-1 1 0 0 0,-1-1 0 0 0,-1 1-130 0 0,-23 43 420 0 0,-3-2 1 0 0,-29 38-421 0 0,19-30 115 0 0,-32 41 141 0 0,-13 7-256 0 0,-47 66-2450 0 0,126-166 1721 0 0,-16 24-2383 0 0,13-11-2409 0 0,13-27 5325 0 0,0 0 0 0 0,0 0 0 0 0,-1 1 0 0 0,1-1 0 0 0,0 0-1 0 0,0 0 1 0 0,0 1 0 0 0,0-1 0 0 0,0 0 0 0 0,0 1 0 0 0,0-1-1 0 0,0 0 1 0 0,0 0 0 0 0,0 1 0 0 0,0-1 0 0 0,0 0 0 0 0,0 0 0 0 0,0 1-1 0 0,0-1 1 0 0,0 0 0 0 0,1 1 0 0 0,-1-1 0 0 0,0 0 0 0 0,0 0 0 0 0,0 0-1 0 0,0 1 1 0 0,0-1 0 0 0,1 0 0 0 0,-1 0 0 0 0,0 1 0 0 0,0-1 0 0 0,0 0-1 0 0,1 0 1 0 0,-1 0 0 0 0,0 0 0 0 0,0 1 0 0 0,0-1 0 0 0,1 0 0 0 0,-1 0 196 0 0,4-4-2753 0 0</inkml:trace>
  <inkml:trace contextRef="#ctx0" brushRef="#br0" timeOffset="-6899.515">2381 2408 2296 0 0,'13'-6'3276'0'0,"-1"-1"-1"0"0,1-1 1 0 0,7-7-3276 0 0,-10 8 619 0 0,-1 0 1 0 0,1 1-1 0 0,1 0 1 0 0,-1 1-1 0 0,1 0 0 0 0,1 0-619 0 0,35-11 1014 0 0,1 3-1 0 0,16-1-1013 0 0,-38 9-2153 0 0,1 2 0 0 0,0 1-1 0 0,3 1 2154 0 0,-27 2-599 0 0,-1-1-1 0 0,0 0 0 0 0,0 1 1 0 0,1-1-1 0 0,-1 1 0 0 0,0 0 0 0 0,0 0 1 0 0,0-1-1 0 0,0 2 0 0 0,0-1 0 0 0,0 0 1 0 0,0 0-1 0 0,1 1 600 0 0,3 2-1834 0 0,-1 0 66 0 0</inkml:trace>
  <inkml:trace contextRef="#ctx0" brushRef="#br0" timeOffset="-6568.383">2926 1885 6361 0 0,'0'-1'338'0'0,"-1"0"0"0"0,0 0 0 0 0,1 1 1 0 0,-1-1-1 0 0,0 1 0 0 0,0-1 0 0 0,1 0 0 0 0,-1 1 0 0 0,0-1 0 0 0,0 1 0 0 0,0-1 0 0 0,0 1 0 0 0,0 0 0 0 0,1-1 0 0 0,-1 1 0 0 0,0 0 0 0 0,0 0 0 0 0,0 0 0 0 0,0 0 0 0 0,0 0 0 0 0,0 0 0 0 0,0 0-338 0 0,0 0 189 0 0,0 0 0 0 0,0 1 0 0 0,1-1 0 0 0,-1 1 0 0 0,0-1 0 0 0,0 1 0 0 0,1-1 0 0 0,-1 1 0 0 0,0-1 0 0 0,1 1 0 0 0,-1 0 0 0 0,1-1 0 0 0,-1 1 0 0 0,1 0 0 0 0,-1 0 0 0 0,1-1 0 0 0,0 1 0 0 0,-1 0 0 0 0,1 0-189 0 0,-3 8 420 0 0,1-1 0 0 0,0 1 0 0 0,0-1 0 0 0,0 9-420 0 0,0-5 477 0 0,-10 72 328 0 0,4-1 0 0 0,4 1 0 0 0,3 22-805 0 0,2 111-2695 0 0,-1-136-2731 0 0,2 2-6584 0 0,-7-64 10188 0 0</inkml:trace>
  <inkml:trace contextRef="#ctx0" brushRef="#br0" timeOffset="-6177.737">2519 2779 7778 0 0,'-25'-2'4668'0'0,"20"-4"-2833"0"0,12-6-901 0 0,1 6-785 0 0,1 0-1 0 0,-1 1 0 0 0,1 0 0 0 0,0 0 0 0 0,0 1 1 0 0,0 0-1 0 0,1 0 0 0 0,-1 1 0 0 0,1 0 1 0 0,0 1-149 0 0,11-2 70 0 0,-1 0 1 0 0,1 1-1 0 0,0 2 1 0 0,7 0-71 0 0,-20 1 14 0 0,0 0 0 0 0,0 0 0 0 0,0 1 0 0 0,0 1-1 0 0,0-1 1 0 0,-1 1 0 0 0,8 3-14 0 0,-13-5-7 0 0,0 1 0 0 0,0 0-1 0 0,0 0 1 0 0,0 0 0 0 0,0 1-1 0 0,-1-1 1 0 0,1 0 0 0 0,0 1-1 0 0,-1-1 1 0 0,1 1 0 0 0,-1-1-1 0 0,1 1 1 0 0,-1 0 0 0 0,0 0-1 0 0,0-1 1 0 0,0 1-1 0 0,0 0 1 0 0,0 0 0 0 0,0 0-1 0 0,0 0 1 0 0,-1 0 0 0 0,1 1-1 0 0,-1-1 1 0 0,1 0 0 0 0,-1 0-1 0 0,0 0 1 0 0,0 0 0 0 0,0 1-1 0 0,0-1 1 0 0,0 1 7 0 0,-2 6-33 0 0,1 0 1 0 0,-1 0-1 0 0,-1 0 1 0 0,0-1-1 0 0,0 0 0 0 0,-1 1 1 0 0,1-1-1 0 0,-2 0 1 0 0,1-1-1 0 0,-1 1 0 0 0,-1-1 1 0 0,1 0-1 0 0,-1 0 1 0 0,-6 5 32 0 0,-13 11 62 0 0,-1-1-1 0 0,-1-2 1 0 0,-12 7-62 0 0,-15 11-29 0 0,-5 4 70 0 0,22-16 103 0 0,-25 22-144 0 0,52-39 72 0 0,0 0-1 0 0,1 1 0 0 0,0 0 1 0 0,0 1-1 0 0,1 0 1 0 0,1 0-1 0 0,-6 11-71 0 0,12-19 26 0 0,-1-1 0 0 0,1 0 0 0 0,0 1 0 0 0,0-1 0 0 0,0 0 0 0 0,0 1 0 0 0,1-1 0 0 0,-1 1 0 0 0,1 0 0 0 0,0-1 0 0 0,-1 1 0 0 0,1-1 0 0 0,0 1 0 0 0,0 0 0 0 0,1-1 0 0 0,-1 1 0 0 0,1-1 0 0 0,-1 1 0 0 0,1-1 0 0 0,0 1 0 0 0,0-1 0 0 0,0 1 0 0 0,0-1 0 0 0,1 2-26 0 0,1 0 37 0 0,1-1-1 0 0,-1 1 1 0 0,1-1 0 0 0,-1 0-1 0 0,1 0 1 0 0,0-1-1 0 0,0 1 1 0 0,0-1-1 0 0,0 0 1 0 0,1 0-1 0 0,-1 0 1 0 0,1 0-1 0 0,2 0-36 0 0,8 2 118 0 0,-1-1 0 0 0,1 0 0 0 0,0-1-1 0 0,0-1 1 0 0,-1 0 0 0 0,4-1-118 0 0,30-2 330 0 0,13-3-330 0 0,13-2 10 0 0,2 1-1379 0 0,23-6 1369 0 0,17-11-5344 0 0,-34 5-3237 0 0,-48 5 4495 0 0</inkml:trace>
  <inkml:trace contextRef="#ctx0" brushRef="#br0" timeOffset="-5849.803">3751 2137 7658 0 0,'-2'-3'491'0'0,"-5"-7"886"0"0,-1 0 0 0 0,0 1 0 0 0,-5-4-1377 0 0,11 11 117 0 0,0 0 1 0 0,-1 0-1 0 0,1 0 1 0 0,-1 0-1 0 0,1 0 1 0 0,-1 1-1 0 0,0-1 1 0 0,1 1 0 0 0,-1 0-1 0 0,0 0 1 0 0,0 0-1 0 0,0 0 1 0 0,0 0-1 0 0,0 1 1 0 0,0 0-1 0 0,-3-1-117 0 0,-1 2 217 0 0,0 0 0 0 0,-1 1 0 0 0,1 0 0 0 0,0 0-1 0 0,0 0 1 0 0,0 1 0 0 0,1 0 0 0 0,-1 1-1 0 0,0-1 1 0 0,1 1 0 0 0,-1 1-217 0 0,-8 6 340 0 0,1 0-1 0 0,0 0 1 0 0,1 1 0 0 0,-2 4-340 0 0,5-4 217 0 0,1-1 0 0 0,0 2 0 0 0,1-1 0 0 0,0 1 0 0 0,1 0 0 0 0,0 0 0 0 0,0 6-217 0 0,3-10 222 0 0,0 2 0 0 0,1-1 0 0 0,0 0 0 0 0,1 1-1 0 0,1-1 1 0 0,-1 1 0 0 0,1-1 0 0 0,1 1 0 0 0,0 0 0 0 0,1 6-222 0 0,0-13 51 0 0,-1 0-1 0 0,1 0 1 0 0,0 0 0 0 0,0 0-1 0 0,0 0 1 0 0,0 0-1 0 0,1-1 1 0 0,0 1 0 0 0,0 0-1 0 0,0-1 1 0 0,0 1 0 0 0,0-1-1 0 0,1 0 1 0 0,-1 1 0 0 0,1-1-1 0 0,0 0 1 0 0,0-1 0 0 0,0 1-1 0 0,0 0 1 0 0,1-1-1 0 0,-1 0 1 0 0,1 0 0 0 0,0 0-1 0 0,-1 0 1 0 0,1-1 0 0 0,0 1-1 0 0,0-1 1 0 0,0 0 0 0 0,0 0-1 0 0,0 0 1 0 0,0-1 0 0 0,0 1-1 0 0,0-1 1 0 0,0 0-1 0 0,0 0 1 0 0,3-1-51 0 0,-1 1-91 0 0,1-1-1 0 0,-1-1 1 0 0,1 1 0 0 0,-1-1-1 0 0,0 0 1 0 0,0 0 0 0 0,0-1-1 0 0,0 1 1 0 0,0-1 0 0 0,-1-1-1 0 0,1 1 1 0 0,-1-1-1 0 0,0 0 1 0 0,0 0 0 0 0,0-1-1 0 0,0 1 1 0 0,-1-1 0 0 0,0 0-1 0 0,0 0 1 0 0,0-1 0 0 0,-1 1-1 0 0,3-6 92 0 0,-1-1-91 0 0,-1-1-1 0 0,0 1 0 0 0,-1-1 0 0 0,-1 0 1 0 0,0 0-1 0 0,0 0 0 0 0,-2-1 1 0 0,1 1-1 0 0,-2 0 0 0 0,0 0 0 0 0,0 0 1 0 0,-1 0-1 0 0,-1 0 0 0 0,0 0 1 0 0,-1 0-1 0 0,0 1 0 0 0,-4-8 92 0 0,-2 8 82 0 0,8 11 46 0 0,1 0 0 0 0,0 0-1 0 0,0-1 1 0 0,0 1-1 0 0,0 0 1 0 0,0-1-1 0 0,0 1 1 0 0,0-1-1 0 0,0 1 1 0 0,0-1 0 0 0,1 1-1 0 0,-1-1 1 0 0,0-1-128 0 0,2 3 43 0 0,0 0 1 0 0,-1-1 0 0 0,1 1 0 0 0,0 0-1 0 0,-1-1 1 0 0,1 1 0 0 0,0 0-1 0 0,-1 0 1 0 0,1-1 0 0 0,0 1 0 0 0,0 0-1 0 0,-1 0 1 0 0,1 0 0 0 0,0 0 0 0 0,-1 0-1 0 0,1 0 1 0 0,0 0 0 0 0,0 0-1 0 0,-1 1 1 0 0,1-1 0 0 0,0 0-44 0 0,19 3 333 0 0,-11-2-267 0 0,0 0 0 0 0,1-1 1 0 0,-1 0-1 0 0,0-1 1 0 0,0 0-1 0 0,5-1-66 0 0,23-2 47 0 0,116 5-2260 0 0,-51 7-5936 0 0,-87-6 6004 0 0,20 3-3804 0 0,-8 9 1440 0 0</inkml:trace>
  <inkml:trace contextRef="#ctx0" brushRef="#br0" timeOffset="-5848.803">4114 1837 2136 0 0,'-14'-5'4814'0'0,"14"5"-4689"0"0,-1-1 1 0 0,1 1-1 0 0,0 0 1 0 0,-1-1-1 0 0,1 1 1 0 0,-1 0 0 0 0,1 0-1 0 0,0-1 1 0 0,-1 1-1 0 0,1 0 1 0 0,-1 0-1 0 0,1 0 1 0 0,0-1-1 0 0,-1 1 1 0 0,1 0-1 0 0,-1 0 1 0 0,1 0-1 0 0,-1 0 1 0 0,1 0-1 0 0,-1 0 1 0 0,1 0 0 0 0,-1 0-1 0 0,1 0 1 0 0,0 0-1 0 0,-1 0 1 0 0,1 0-1 0 0,-1 0 1 0 0,1 1-1 0 0,-1-1 1 0 0,1 0-1 0 0,0 0 1 0 0,-1 0-1 0 0,1 1 1 0 0,-1-1-1 0 0,1 0 1 0 0,0 0 0 0 0,-1 1-1 0 0,1-1 1 0 0,0 0-1 0 0,-1 1 1 0 0,1-1-1 0 0,0 0 1 0 0,-1 1-1 0 0,1-1 1 0 0,0 1-1 0 0,0-1 1 0 0,0 1-1 0 0,-1-1 1 0 0,1 0-1 0 0,0 1 1 0 0,0-1 0 0 0,0 1-126 0 0,-4 13 832 0 0,1 0 0 0 0,0 0 0 0 0,1 1 1 0 0,0-1-1 0 0,1 15-832 0 0,-2 14 1193 0 0,-17 357 3015 0 0,12-147-3698 0 0,5-194-636 0 0,-6 160-259 0 0,10-165-1668 0 0,2 0 1 0 0,2 0-1 0 0,3 1 2053 0 0,3-9-3649 0 0,-10-43 3193 0 0,-1-1 1 0 0,1 0-1 0 0,0 0 0 0 0,0 0 0 0 0,0 0 0 0 0,0 0 0 0 0,0 0 1 0 0,0 0-1 0 0,1-1 0 0 0,-1 1 0 0 0,1 0 0 0 0,-1-1 1 0 0,1 1-1 0 0,0-1 0 0 0,-1 1 0 0 0,1-1 0 0 0,0 0 0 0 0,0 0 1 0 0,0 0 455 0 0,11 1-4500 0 0</inkml:trace>
  <inkml:trace contextRef="#ctx0" brushRef="#br0" timeOffset="16029.024">3249 433 240 0 0,'-17'-13'2182'0'0,"-33"-24"2312"0"0,-11 0-632 0 0,56 35-3704 0 0,1-1 0 0 0,-1 1 0 0 0,0 0 0 0 0,0 0 0 0 0,0 1 0 0 0,0-1 0 0 0,0 1 0 0 0,0 0 0 0 0,0 1 0 0 0,0-1 0 0 0,-2 1-158 0 0,-24-5 443 0 0,1-1 5 0 0,0 2-1 0 0,1 1 1 0 0,-1 1 0 0 0,0 1 0 0 0,-30 4-448 0 0,27-2 734 0 0,-32-5-734 0 0,32 2 215 0 0,-1 1 0 0 0,-1 1-215 0 0,-237 27 1164 0 0,-50 19-1164 0 0,242-29 135 0 0,1 2 0 0 0,2 4-1 0 0,0 3 1 0 0,1 4 0 0 0,-37 22-135 0 0,-31 21 276 0 0,-47 38-276 0 0,-131 97 77 0 0,241-151-54 0 0,2 3 0 0 0,3 4 0 0 0,3 3 0 0 0,3 3 0 0 0,3 3 0 0 0,-9 18-23 0 0,41-46-1 0 0,3 2 0 0 0,2 1 1 0 0,2 1-1 0 0,2 1 1 0 0,3 2-1 0 0,1 0 0 0 0,3 2 1 0 0,3 0-1 0 0,0 7 1 0 0,7-20 24 0 0,2 1 0 0 0,1-1 0 0 0,3 2 1 0 0,1-1-1 0 0,2 0 0 0 0,2 0 0 0 0,2 1 0 0 0,1-2 0 0 0,3 1 0 0 0,1-1 1 0 0,2 0-1 0 0,9 18-24 0 0,0-12-18 0 0,1-1 0 0 0,3-1 1 0 0,2-1-1 0 0,2-1 0 0 0,1-2 1 0 0,3-1-1 0 0,15 14 18 0 0,37 33-47 0 0,4-3 0 0 0,53 36 47 0 0,-99-88 167 0 0,-23-18-161 0 0,-1 0 0 0 0,-1 1 1 0 0,12 13-7 0 0,-28-27 9 0 0,0 1 0 0 0,1 0 0 0 0,-1-1 0 0 0,0 1 0 0 0,0 0 0 0 0,0 0 1 0 0,0-1-1 0 0,-1 1 0 0 0,1 0 0 0 0,0 0 0 0 0,-1 0 0 0 0,1 0 0 0 0,-1 0 0 0 0,0 0 1 0 0,1 0-1 0 0,-1 0 0 0 0,0 0 0 0 0,0 0 0 0 0,-1 0 0 0 0,1 0 0 0 0,0 0 0 0 0,-1 0 0 0 0,1 0 1 0 0,-1 0-1 0 0,1 0 0 0 0,-1 0 0 0 0,0 0 0 0 0,0 0 0 0 0,0 0 0 0 0,0-1 0 0 0,-1 2-9 0 0,1-2-1 0 0,0 0-1 0 0,0 0 0 0 0,0-1 0 0 0,0 1 1 0 0,0 0-1 0 0,0-1 0 0 0,-1 1 0 0 0,1-1 0 0 0,0 1 1 0 0,0-1-1 0 0,0 0 0 0 0,0 0 0 0 0,-2 1 2 0 0,-12 5-75 0 0,6-1 62 0 0,-1 1 1 0 0,1-2-1 0 0,-1 1 1 0 0,-4 0 12 0 0,-10 6 39 0 0,-1 0 42 0 0,15-8-75 0 0,1 1 0 0 0,0 0 0 0 0,1 1 0 0 0,-1 0-1 0 0,1 1 1 0 0,-1 0-6 0 0,2-1-5 0 0,0 0 1 0 0,-1-1-1 0 0,0 1 0 0 0,0-2 1 0 0,-5 3 4 0 0,4-2 10 0 0,0-1 1 0 0,1 2-1 0 0,0-1 1 0 0,0 1-1 0 0,-2 2-10 0 0,-11 11-29 0 0,1 2-1 0 0,1 0 0 0 0,0 1 0 0 0,2 1 1 0 0,0 0-1 0 0,2 1 0 0 0,-11 22 30 0 0,-16 37 21 0 0,-21 64-21 0 0,33-75-99 0 0,3-4 200 0 0,4 2 1 0 0,-7 37-102 0 0,-25 145 73 0 0,-3 137 176 0 0,48-299-216 0 0,5-1 0 0 0,3 1 0 0 0,4 0 0 0 0,4-1 1 0 0,13 65-34 0 0,3-30-56 0 0,6 0 0 0 0,37 99 56 0 0,-37-140 24 0 0,3-1 0 0 0,4-1 1 0 0,3-2-1 0 0,4-2-24 0 0,-18-38-7 0 0,2 0 0 0 0,2-2 0 0 0,2-1-1 0 0,1-2 1 0 0,1-1 0 0 0,2-1 0 0 0,1-2 0 0 0,1-1 0 0 0,8 2 7 0 0,11 7-26 0 0,12 8 192 0 0,71 35-166 0 0,-108-65 27 0 0,-1 2 1 0 0,-1 1-1 0 0,18 14-27 0 0,-33-22-5 0 0,-1 1 1 0 0,0 0 0 0 0,-1 0-1 0 0,-1 1 1 0 0,0 1-1 0 0,0-1 1 0 0,-1 2 0 0 0,5 10 4 0 0,-6-8-17 0 0,0 0 0 0 0,-2 0 0 0 0,1 1 0 0 0,-2 0 0 0 0,2 9 17 0 0,-6-16-6 0 0,1 0-1 0 0,-1 0 1 0 0,-1 0-1 0 0,1 0 1 0 0,-2 1-1 0 0,0-1 1 0 0,0 0-1 0 0,0 0 1 0 0,-1-1-1 0 0,-3 7 7 0 0,-31 109 626 0 0,-7 53-626 0 0,6-14 12 0 0,13-63-246 0 0,4 0 1 0 0,4 4 233 0 0,-13 230 201 0 0,24-214-131 0 0,10 95-70 0 0,2-120 13 0 0,4 1 0 0 0,4-1 0 0 0,5-1 0 0 0,3-1 0 0 0,5-1 1 0 0,4-2-1 0 0,3-1 0 0 0,12 13-13 0 0,-32-72 47 0 0,42 83-91 0 0,4-3 0 0 0,33 41 44 0 0,-36-72 44 0 0,3-2 1 0 0,3-4-1 0 0,4-2 1 0 0,2-3-1 0 0,41 28-44 0 0,-16-22 182 0 0,20 8-182 0 0,-66-52 1 0 0,1-2 0 0 0,2-1 1 0 0,29 9-2 0 0,-11-9 49 0 0,1-3 0 0 0,1-3 1 0 0,68 12-50 0 0,91-1 1 0 0,-150-24 98 0 0,74-1-99 0 0,85-10 80 0 0,-173 0-91 0 0,324-26-19 0 0,-289 18 79 0 0,31-6 9 0 0,-1-6 1 0 0,-1-6-1 0 0,21-11-58 0 0,67-30 140 0 0,89-45-140 0 0,-102 23 141 0 0,-4-9 0 0 0,-5-9 1 0 0,23-26-142 0 0,272-183 9 0 0,-457 294 25 0 0,-13 9-46 0 0,1 0 0 0 0,0 2 1 0 0,9-4 11 0 0,-14 9 151 0 0,-9 3-140 0 0,0 1-1 0 0,0 1 0 0 0,0 0 1 0 0,5-1-11 0 0,-10 3-19 0 0,-1 1 0 0 0,1-1 1 0 0,0 1-1 0 0,0 0 1 0 0,0 0-1 0 0,0 0 1 0 0,-1 1-1 0 0,1-1 1 0 0,0 1-1 0 0,0 0 1 0 0,-1 0-1 0 0,1 1 1 0 0,0-1 18 0 0,-3 0 1 0 0,34 13 41 0 0,-1 2 0 0 0,28 17-42 0 0,-19-5 69 0 0,-22-13-49 0 0,2-2 0 0 0,-1 0 0 0 0,2-1 0 0 0,9 3-20 0 0,11 1 16 0 0,-2 1 53 0 0,0-1 0 0 0,2-3 0 0 0,0-2 0 0 0,40 5-69 0 0,290 23 222 0 0,-260-33-29 0 0,-1-5 0 0 0,1-5 0 0 0,17-7-193 0 0,-43-2 110 0 0,-1-3 0 0 0,72-24-110 0 0,-58 13 168 0 0,-1-4 1 0 0,62-31-169 0 0,-117 41 42 0 0,-2-3 0 0 0,38-26-42 0 0,78-65 117 0 0,-140 101-86 0 0,89-73-509 0 0,-3-4-1 0 0,-4-4 1 0 0,-5-5-1 0 0,27-42 479 0 0,-80 87 10 0 0,-4-2 0 0 0,-2-2-1 0 0,-2-1 1 0 0,-3-2-1 0 0,-3-1 1 0 0,-2-1 0 0 0,12-51-10 0 0,1-26-46 0 0,-7-2 1 0 0,-6-1 0 0 0,-3-23 45 0 0,-13 72 36 0 0,-4 0 0 0 0,-3-1 0 0 0,-6 0 0 0 0,-3 0 0 0 0,-7-24-36 0 0,-12-31 20 0 0,-5 2 0 0 0,-37-103-20 0 0,49 201 3 0 0,3-1 0 0 0,1-1-1 0 0,3 0 1 0 0,-2-45-3 0 0,12 90 15 0 0,0 1 1 0 0,0 0-1 0 0,0 0 1 0 0,1-1-1 0 0,1 1 1 0 0,-1 0-1 0 0,1 0 1 0 0,0 0-1 0 0,0 1 1 0 0,1-1-1 0 0,0 0 0 0 0,0 1 1 0 0,1 0-1 0 0,0-1-15 0 0,3-2 13 0 0,0 0 0 0 0,1 0-1 0 0,0 1 1 0 0,1 1 0 0 0,-1-1-1 0 0,2 1 1 0 0,-1 1-1 0 0,5-3-12 0 0,16-8-37 0 0,0 1-1 0 0,21-6 38 0 0,-28 12-44 0 0,1-1 0 0 0,-2 0 0 0 0,1-2-1 0 0,-2-1 1 0 0,10-7 44 0 0,72-59 161 0 0,32-27-233 0 0,-107 82 128 0 0,-2 0 0 0 0,-1-2 1 0 0,16-21-57 0 0,2-10 779 0 0,30-54-779 0 0,-53 76 158 0 0,-2 0 0 0 0,-1-1 1 0 0,-2-1-1 0 0,0-4-158 0 0,7-38-483 0 0,-3-2 0 0 0,-4 0 0 0 0,0-33 483 0 0,-1-49-1436 0 0,-7-40 1436 0 0,-12 60 1031 0 0,-7 1 0 0 0,-15-57-1031 0 0,8 82-44 0 0,-6 1 0 0 0,-4 1 0 0 0,-6 1 0 0 0,-4 2 0 0 0,-6 2 0 0 0,-4 1 0 0 0,-5 3 0 0 0,-5 3 0 0 0,-4 2 0 0 0,-26-27 44 0 0,39 61-55 0 0,-3 3 1 0 0,-3 1-1 0 0,-54-46 55 0 0,-169-126 198 0 0,235 200-159 0 0,-75-56 1082 0 0,-5 6-1 0 0,-97-50-1120 0 0,165 104 102 0 0,-1 3 0 0 0,-1 3 0 0 0,-1 2 0 0 0,-1 3 0 0 0,-13-1-102 0 0,37 13 26 0 0,1 1 0 0 0,-1 2 0 0 0,-1 2 0 0 0,1 1 0 0 0,-1 2 0 0 0,1 1 0 0 0,0 2 0 0 0,-1 2 0 0 0,-27 6-26 0 0,46-6 1 0 0,-1 1 0 0 0,1 1 0 0 0,0 1 1 0 0,1 1-1 0 0,0 0 0 0 0,-15 9-1 0 0,30-15 7 0 0,0 0 0 0 0,0-1 0 0 0,-1 1-1 0 0,1 0 1 0 0,1 0 0 0 0,-1 0 0 0 0,0 0 0 0 0,0 1 0 0 0,1-1 0 0 0,-1 0 0 0 0,1 1 0 0 0,0-1 0 0 0,-1 1 0 0 0,1-1 0 0 0,1 1-1 0 0,-1 0 1 0 0,0-1 0 0 0,0 1 0 0 0,1 0 0 0 0,0 2-7 0 0,-1-3-3 0 0,2 0 0 0 0,-1 0 0 0 0,0 0 0 0 0,0 0 1 0 0,1 0-1 0 0,-1 0 0 0 0,1 0 0 0 0,-1 0 0 0 0,1 0 0 0 0,0 0 0 0 0,0 0 0 0 0,0 0 0 0 0,0 0 0 0 0,0-1 1 0 0,0 1-1 0 0,1 0 0 0 0,-1-1 0 0 0,1 1 0 0 0,-1-1 0 0 0,1 0 0 0 0,-1 1 0 0 0,1-1 0 0 0,0 0 1 0 0,-1 0-1 0 0,1 0 0 0 0,0 0 0 0 0,1 0 3 0 0,4 2-4 0 0,-1 0 1 0 0,1 0-1 0 0,0-1 0 0 0,0 0 1 0 0,0-1-1 0 0,0 0 1 0 0,1 0-1 0 0,-1 0 0 0 0,0-1 1 0 0,0 0-1 0 0,1 0 0 0 0,-1-1 1 0 0,0 0-1 0 0,0 0 1 0 0,0-1-1 0 0,0 0 0 0 0,0 0 1 0 0,0-1-1 0 0,0 1 1 0 0,-1-1-1 0 0,1-1 0 0 0,-1 0 1 0 0,0 1-1 0 0,3-4 4 0 0,9-7-14 0 0,0-2 0 0 0,-1 0 0 0 0,-1-2 0 0 0,0 1 1 0 0,-1-2-1 0 0,-1 0 0 0 0,2-6 14 0 0,-2 4 18 0 0,-1-1 1 0 0,-2-1-1 0 0,0 0 1 0 0,-1 0-1 0 0,-2-1 1 0 0,0 0-1 0 0,-1-1 1 0 0,2-24-19 0 0,-5 15 16 0 0,-1-1-1 0 0,-2 1 1 0 0,-2 0 0 0 0,-1-1 0 0 0,-2 1 0 0 0,-1 0-1 0 0,-1 0 1 0 0,-2 1 0 0 0,-2-1 0 0 0,-1 2 0 0 0,-1 0-1 0 0,-2 0 1 0 0,-12-19-16 0 0,-24-41 27 0 0,-3 3-1 0 0,-5 3 1 0 0,-3 2 0 0 0,-31-29-27 0 0,54 73-35 0 0,-3 2 1 0 0,-1 1-1 0 0,-2 3 1 0 0,-1 1 0 0 0,-2 2-1 0 0,-4 1 35 0 0,-45-22-87 0 0,-3 4 1 0 0,-64-20 86 0 0,45 28 101 0 0,-102-19-101 0 0,81 23 32 0 0,-64-11-127 0 0,-50 1 95 0 0,138 26-104 0 0,-18 0 249 0 0,-124-1-145 0 0,-135 17 69 0 0,-128 41-680 0 0,482-34 739 0 0,-217 30 90 0 0,189-21-270 0 0,0 4 1 0 0,-49 18 51 0 0,46-10-186 0 0,-30 9 526 0 0,-65 35-340 0 0,81-33-509 0 0,-1-3-1 0 0,-11-2 510 0 0,68-21-18 0 0,3-1-70 0 0,0-1 0 0 0,-1-1 0 0 0,0-2 0 0 0,0 0 0 0 0,0-1 0 0 0,-1-2 0 0 0,1-1 0 0 0,0 0 0 0 0,-11-3 88 0 0,30 1-383 0 0,-1 1 0 0 0,1-1 0 0 0,0 0 0 0 0,0-1 0 0 0,0 1 0 0 0,0-1 0 0 0,1 0 1 0 0,-6-4 382 0 0,-21-20-7288 0 0,32 27 7178 0 0,0 0-1 0 0,0 0 1 0 0,0 0-1 0 0,0 0 0 0 0,0 0 1 0 0,0 0-1 0 0,0 0 0 0 0,0 0 1 0 0,0 0-1 0 0,0 0 0 0 0,0 0 1 0 0,0 0-1 0 0,1 0 0 0 0,-1 0 1 0 0,0 0-1 0 0,0 0 0 0 0,0 0 1 0 0,0 0-1 0 0,0 0 0 0 0,0 0 1 0 0,0 0-1 0 0,0 0 1 0 0,0 0-1 0 0,0 0 0 0 0,0 0 1 0 0,0 0-1 0 0,0 0 0 0 0,0 0 1 0 0,0-1-1 0 0,0 1 0 0 0,0 0 1 0 0,0 0-1 0 0,0 0 0 0 0,0 0 1 0 0,0 0-1 0 0,0 0 0 0 0,0 0 1 0 0,0 0-1 0 0,0 0 0 0 0,0 0 1 0 0,0 0-1 0 0,0 0 0 0 0,0-1 1 0 0,0 1-1 0 0,0 0 1 0 0,0 0-1 0 0,0 0 0 0 0,0 0 1 0 0,0 0-1 0 0,0 0 0 0 0,0 0 1 0 0,0 0-1 0 0,0 0 0 0 0,0 0 1 0 0,0 0-1 0 0,0 0 0 0 0,0 0 1 0 0,0 0-1 0 0,0 0 0 0 0,0 0 1 0 0,0-1-1 0 0,0 1 0 0 0,0 0 1 0 0,-1 0 110 0 0,3 0-2341 0 0,-2-5-1370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1:26:11.737"/>
    </inkml:context>
    <inkml:brush xml:id="br0">
      <inkml:brushProperty name="width" value="0.05" units="cm"/>
      <inkml:brushProperty name="height" value="0.05" units="cm"/>
      <inkml:brushProperty name="color" value="#FF0066"/>
    </inkml:brush>
    <inkml:brush xml:id="br1">
      <inkml:brushProperty name="width" value="0.1" units="cm"/>
      <inkml:brushProperty name="height" value="0.1" units="cm"/>
      <inkml:brushProperty name="color" value="#FFFFFF"/>
    </inkml:brush>
    <inkml:brush xml:id="br2">
      <inkml:brushProperty name="width" value="0.025" units="cm"/>
      <inkml:brushProperty name="height" value="0.025" units="cm"/>
      <inkml:brushProperty name="color" value="#FFFFFF"/>
    </inkml:brush>
    <inkml:brush xml:id="br3">
      <inkml:brushProperty name="width" value="0.025" units="cm"/>
      <inkml:brushProperty name="height" value="0.025" units="cm"/>
      <inkml:brushProperty name="color" value="#FF0066"/>
    </inkml:brush>
    <inkml:brush xml:id="br4">
      <inkml:brushProperty name="width" value="0.025" units="cm"/>
      <inkml:brushProperty name="height" value="0.025" units="cm"/>
    </inkml:brush>
  </inkml:definitions>
  <inkml:trace contextRef="#ctx0" brushRef="#br0">1138 3387 8 0 0,'8'2'0'0'0</inkml:trace>
  <inkml:trace contextRef="#ctx0" brushRef="#br0" timeOffset="18065.878">1241 3314 8 0 0,'6'-9'0'0'0,"-6"8"0"0"0,1 1 0 0 0,-1-1 0 0 0,1 0 0 0 0,-1 0 0 0 0,0 1 0 0 0,1-1 0 0 0,-1 0 0 0 0,0 0 0 0 0,1 0 0 0 0,-1 0 0 0 0,0 0 0 0 0,0 0 0 0 0,0 0 0 0 0,0 1 0 0 0,0-1 0 0 0,0 0 0 0 0,0 0 0 0 0,0 0 0 0 0,0 0 0 0 0,0 0 0 0 0,-4 10 691 0 0,3-6-345 0 0,-1-7 5 0 0,0 6 410 0 0,2-2-713 0 0,0-1 0 0 0,-1 1 0 0 0,1 0 0 0 0,-1 0 0 0 0,1 0 0 0 0,0 0 0 0 0,-1 0 0 0 0,1 0 0 0 0,0 0 0 0 0,-1 0 0 0 0,1-1 0 0 0,0 1 0 0 0,0 0 0 0 0,-1 0 0 0 0,1 0 0 0 0,0-1 0 0 0,-1 1 0 0 0,1 0 0 0 0,0 0 0 0 0,0-1 0 0 0,-1 1 0 0 0,1 0 0 0 0,0-1 0 0 0,0 1 0 0 0,0 0 0 0 0,0-1-48 0 0,-3 3 292 0 0,1-1 0 0 0,-1 1 0 0 0,1 0 0 0 0,0 0 1 0 0,0 0-1 0 0,0 0 0 0 0,0 0 0 0 0,0 0 0 0 0,0 0 0 0 0,0 1 1 0 0,1-1-1 0 0,-2 3-292 0 0,3-5 33 0 0,0 1 1 0 0,0-1-1 0 0,-1 1 0 0 0,1-1 1 0 0,0 0-1 0 0,0 1 1 0 0,0-1-1 0 0,-1 0 0 0 0,1 1 1 0 0,0-1-1 0 0,0 0 1 0 0,-1 1-1 0 0,1-1 0 0 0,0 0 1 0 0,-1 0-1 0 0,1 1 1 0 0,0-1-1 0 0,-1 0 0 0 0,1 0 1 0 0,-1 0-1 0 0,1 1 1 0 0,0-1-1 0 0,-1 0 0 0 0,1 0 1 0 0,-1 0-1 0 0,1 0 1 0 0,-1 0-34 0 0,1 0 44 0 0,-1 0 1 0 0,1 0 0 0 0,-1 0 0 0 0,1 1 0 0 0,-1-1 0 0 0,0 0-1 0 0,1 0 1 0 0,0 0 0 0 0,-1 1 0 0 0,1-1 0 0 0,-1 0 0 0 0,1 1 0 0 0,-1-1-1 0 0,1 0 1 0 0,-1 1 0 0 0,1-1 0 0 0,0 0 0 0 0,-1 1 0 0 0,1-1-1 0 0,0 1 1 0 0,-1-1 0 0 0,1 1 0 0 0,0-1 0 0 0,0 1 0 0 0,0-1 0 0 0,-1 1-1 0 0,1-1 1 0 0,0 1 0 0 0,0-1 0 0 0,0 1-45 0 0,-8 4 692 0 0,7-4-651 0 0,1-1-1 0 0,-1 0 1 0 0,1 0 0 0 0,-1 0 0 0 0,1 0-1 0 0,-1 1 1 0 0,1-1 0 0 0,-1 0-1 0 0,0 0 1 0 0,1 1 0 0 0,0-1 0 0 0,-1 1-1 0 0,1-1 1 0 0,-1 0 0 0 0,1 1 0 0 0,-1-1-1 0 0,1 1 1 0 0,0-1 0 0 0,-1 1-1 0 0,1-1 1 0 0,0 1 0 0 0,0-1 0 0 0,-1 1-1 0 0,1-1 1 0 0,0 1 0 0 0,0-1 0 0 0,0 1-1 0 0,0-1 1 0 0,-1 1 0 0 0,1 0-41 0 0,0 0 93 0 0,0 1 1 0 0,0 0 0 0 0,-1-1 0 0 0,1 1-1 0 0,-1-1 1 0 0,0 1 0 0 0,1-1-1 0 0,-1 1 1 0 0,0-1 0 0 0,0 0 0 0 0,0 1-1 0 0,0-1 1 0 0,0 0 0 0 0,0 1-94 0 0,-11 17 1070 0 0,-1 10-552 0 0,10-26-418 0 0,1 1-1 0 0,0 0 1 0 0,1-1-1 0 0,-1 1 1 0 0,1 0-1 0 0,-1 0 1 0 0,1 0 0 0 0,1 1-1 0 0,-1-1 1 0 0,0 0-1 0 0,1 3-99 0 0,-4 72 503 0 0,10 12-190 0 0,5-32-188 0 0,-3-24 10 0 0,-7-34-141 0 0,-1 1 0 0 0,0-1-1 0 0,1 1 1 0 0,-1-1-1 0 0,1 1 1 0 0,0-1 0 0 0,-1 1-1 0 0,1-1 1 0 0,0 0-1 0 0,0 1 1 0 0,0-1-1 0 0,0 0 1 0 0,0 1 6 0 0,6 6 137 0 0,1 3-305 0 0,15 25 389 0 0,-22-34-229 0 0,0 0-1 0 0,0 0 0 0 0,0 0 1 0 0,0 0-1 0 0,1 0 1 0 0,-1 0-1 0 0,1 0 1 0 0,-1-1-1 0 0,1 1 0 0 0,0 0 1 0 0,-1-1-1 0 0,1 1 1 0 0,0-1-1 0 0,0 0 1 0 0,0 0-1 0 0,0 1 0 0 0,1-2 1 0 0,-1 1-1 0 0,0 0 1 0 0,0 0-1 0 0,1 0 9 0 0,-2-1 11 0 0,0 1 0 0 0,0 0 0 0 0,0-1 0 0 0,0 1 0 0 0,-1 0 0 0 0,1-1 0 0 0,0 1 0 0 0,0 0 0 0 0,-1 0 0 0 0,1 0 0 0 0,-1 0 0 0 0,1 0 0 0 0,-1 0 0 0 0,1 0 0 0 0,-1 0 0 0 0,0 0 0 0 0,1 0-11 0 0,4 8-15 0 0,-5-9 14 0 0,1 1-1 0 0,-1-1 1 0 0,0 0-1 0 0,0 0 1 0 0,0 0 0 0 0,1 0-1 0 0,-1 0 1 0 0,0 0 0 0 0,0 0-1 0 0,1 0 1 0 0,-1 0 0 0 0,0 0-1 0 0,0 0 1 0 0,1 0-1 0 0,-1 0 1 0 0,0 0 0 0 0,0 0-1 0 0,1 0 1 0 0,-1 0 0 0 0,0 0-1 0 0,0 0 1 0 0,1 0 0 0 0,-1 0-1 0 0,0 0 1 0 0,0-1-1 0 0,1 1 1 0 0,-1 0 0 0 0,0 0-1 0 0,0 0 1 0 0,0 0 0 0 0,0 0-1 0 0,1-1 1 0 0,-1 1 0 0 0,0 0-1 0 0,0 0 1 0 0,0 0-1 0 0,0-1 2 0 0,1 1 0 0 0,-1-1-1 0 0,1 1 0 0 0,-1 0 0 0 0,0-1 0 0 0,1 1 0 0 0,-1 0 0 0 0,1-1 0 0 0,-1 1 0 0 0,1 0 0 0 0,-1 0 0 0 0,1 0 0 0 0,-1-1 0 0 0,1 1 0 0 0,0 0 1 0 0,-1 0-1 0 0,1 0 0 0 0,-1 0 0 0 0,1 0 0 0 0,-1 0 0 0 0,1 0 0 0 0,-1 0 0 0 0,1 0 0 0 0,0 0 0 0 0,-1 0 0 0 0,1 0 0 0 0,-1 1 0 0 0,1-1 1 0 0,15 10-63 0 0,1 1 75 0 0,-10-5 73 0 0,-7-6-87 0 0,1 1 0 0 0,-1-1 0 0 0,0 1 1 0 0,1-1-1 0 0,-1 1 0 0 0,0-1 0 0 0,1 1 0 0 0,-1-1 0 0 0,1 1 0 0 0,-1-1 0 0 0,1 0 0 0 0,-1 1 1 0 0,0-1-1 0 0,1 0 0 0 0,-1 0 0 0 0,1 1 0 0 0,0-1 0 0 0,-1 0 0 0 0,1 0 0 0 0,-1 0 0 0 0,1 0 1 0 0,-1 1-1 0 0,1-1 0 0 0,-1 0 0 0 0,1 0 0 0 0,0 0 0 0 0,-1 0 0 0 0,1 0 0 0 0,-1 0 0 0 0,1-1 0 0 0,-1 1 1 0 0,1 0-1 0 0,0 0 0 0 0,-1 0 0 0 0,1 0 0 0 0,-1-1 0 0 0,1 1 2 0 0,-1 0 0 0 0,0-1 0 0 0,1 1 0 0 0,-1 0 0 0 0,0 0 0 0 0,1 0 0 0 0,-1 0 0 0 0,1-1 0 0 0,-1 1 0 0 0,0 0 0 0 0,1 0 0 0 0,-1 0 0 0 0,0 0 0 0 0,1 0 0 0 0,-1 0 0 0 0,1 0-1 0 0,-1 0 1 0 0,0 0 0 0 0,1 0 0 0 0,-1 0 0 0 0,1 0 0 0 0,-1 0 0 0 0,0 0 0 0 0,1 0 0 0 0,-1 1 0 0 0,0-1 0 0 0,1 0 0 0 0,-1 0 0 0 0,1 0 0 0 0,-1 1 0 0 0,0-1 0 0 0,0 0 0 0 0,1 0 0 0 0,-1 1 0 0 0,0-1 0 0 0,1 0 0 0 0,-1 1 0 0 0,0-1 1 0 0,1 1 0 0 0,-1-1 0 0 0,1 0 0 0 0,-1 1 0 0 0,1-1 0 0 0,-1 0 0 0 0,1 1 0 0 0,-1-1 0 0 0,1 0 0 0 0,0 0 0 0 0,-1 1 0 0 0,1-1 0 0 0,-1 0 0 0 0,1 0 0 0 0,0 0 0 0 0,-1 0 0 0 0,1 0 0 0 0,-1 0 0 0 0,1 0 0 0 0,0 0 0 0 0,-1 0 0 0 0,1 0 0 0 0,-1 0 1 0 0,1 0-1 0 0,0 0 0 0 0,-1 0 0 0 0,1-1 0 0 0,-1 1 0 0 0,1 0 0 0 0,0 0 0 0 0,0-1-1 0 0,1 0-4 0 0,0 0 1 0 0,0 0-1 0 0,0 1 0 0 0,0-1 1 0 0,0 1-1 0 0,0-1 1 0 0,0 1-1 0 0,1 0 0 0 0,-1 0 1 0 0,0 0-1 0 0,0 0 0 0 0,1 0 1 0 0,-1 0-1 0 0,0 1 1 0 0,0-1-1 0 0,0 1 0 0 0,0-1 1 0 0,2 2 3 0 0,15 1-42 0 0,-17-3 47 0 0,0 0-1 0 0,0 1 1 0 0,-1-1-1 0 0,1 0 1 0 0,0 1-1 0 0,0-1 1 0 0,-1 1-1 0 0,1 0 1 0 0,0-1-1 0 0,-1 1 1 0 0,1 0-1 0 0,-1 0 1 0 0,1 0-1 0 0,-1 0 1 0 0,0 0-1 0 0,1 1-4 0 0,13 8-12 0 0,-13-9 2 0 0,0 0 0 0 0,0-1 0 0 0,0 1 0 0 0,0 0 0 0 0,0-1 0 0 0,0 1 0 0 0,0-1 0 0 0,0 0 0 0 0,1 0 0 0 0,-1 0 0 0 0,0 0 0 0 0,0 0 0 0 0,0 0 0 0 0,1 0 0 0 0,-1-1 0 0 0,0 1 0 0 0,0-1 0 0 0,0 0 0 0 0,0 0 0 0 0,0 0 10 0 0,8-2 79 0 0,-9 3-78 0 0,0 0 0 0 0,0 0 0 0 0,0 1 0 0 0,-1-1 0 0 0,1 0 0 0 0,0 0 0 0 0,0 0 0 0 0,0 0 0 0 0,-1 1 0 0 0,1-1 0 0 0,0 0 0 0 0,0 1 0 0 0,-1-1 0 0 0,1 1 0 0 0,0-1 0 0 0,-1 1 0 0 0,1-1 1 0 0,-1 1-1 0 0,1 0-1 0 0,-1-1-1 0 0,1 1 0 0 0,-1-1 0 0 0,1 1 0 0 0,-1-1 1 0 0,1 0-1 0 0,-1 1 0 0 0,1-1 0 0 0,-1 0 0 0 0,1 1 0 0 0,-1-1 1 0 0,1 0-1 0 0,0 1 0 0 0,-1-1 0 0 0,1 0 0 0 0,-1 0 1 0 0,1 0-1 0 0,0 0 0 0 0,-1 1 0 0 0,1-1 0 0 0,0 0 1 0 0,-1 0-1 0 0,1 0 0 0 0,0 0 0 0 0,-1 0 0 0 0,1-1 0 0 0,0 1 1 0 0,-1 0-1 0 0,1 0 0 0 0,-1 0 0 0 0,1-1 0 0 0,0 1 1 0 0,0 0-6 0 0,-1-1 0 0 0,1 1 0 0 0,0-1 0 0 0,0 1 0 0 0,0 0 0 0 0,-1-1 0 0 0,1 1 0 0 0,0 0 0 0 0,0 0 0 0 0,0 0 0 0 0,0-1 0 0 0,-1 1 0 0 0,1 0 0 0 0,0 0 0 0 0,0 0 0 0 0,0 1 0 0 0,0-1 0 0 0,-1 0 0 0 0,1 0-1 0 0,0 0 1 0 0,0 1 0 0 0,0-1 0 0 0,0 0 0 0 0,-1 1 0 0 0,1-1 0 0 0,0 0 0 0 0,0 1 6 0 0,15 4 103 0 0,-15-5-97 0 0,0 0 0 0 0,0 0 0 0 0,-1 0 0 0 0,1 0 0 0 0,0 1 0 0 0,0-1 0 0 0,-1 0 0 0 0,1 0 0 0 0,0 1-1 0 0,-1-1 1 0 0,1 1 0 0 0,0-1 0 0 0,-1 1 0 0 0,1-1 0 0 0,0 1 0 0 0,-1-1 0 0 0,1 1 0 0 0,-1-1 0 0 0,1 1 0 0 0,-1 0-6 0 0,0-1 0 0 0,1 1 0 0 0,-1-1 0 0 0,0 1 0 0 0,1-1 0 0 0,-1 1 0 0 0,1-1 1 0 0,-1 0-1 0 0,1 1 0 0 0,-1-1 0 0 0,0 1 0 0 0,1-1 0 0 0,-1 0 0 0 0,1 0 1 0 0,0 1-1 0 0,-1-1 0 0 0,1 0 0 0 0,-1 0 0 0 0,1 0 0 0 0,-1 1 1 0 0,1-1-1 0 0,-1 0 0 0 0,1 0 0 0 0,0 0 0 0 0,-1 0 0 0 0,1 0 0 0 0,-1 0 1 0 0,1 0-1 0 0,-1 0 0 0 0,1-1 0 0 0,0 1 0 0 0,1 0-2 0 0,-1-1 0 0 0,1 1 0 0 0,-1 0 0 0 0,1 0 0 0 0,0 0 1 0 0,-1 0-1 0 0,1 0 0 0 0,-1 0 0 0 0,1 0 0 0 0,0 0 0 0 0,-1 1 0 0 0,1-1 0 0 0,-1 1 0 0 0,1-1 0 0 0,0 1 2 0 0,-1 0 2 0 0,1-1 0 0 0,-1 1 0 0 0,0-1 0 0 0,0 0 0 0 0,0 1 0 0 0,0-1 0 0 0,1 0 0 0 0,-1 0 0 0 0,0 0 0 0 0,0 0 0 0 0,0 0-1 0 0,1 0 1 0 0,-1 0 0 0 0,0 0 0 0 0,0 0 0 0 0,0 0 0 0 0,0-1 0 0 0,1 1 0 0 0,-1-1-2 0 0,0 1-3 0 0,0 0-1 0 0,0-1 1 0 0,0 1-1 0 0,-1 0 1 0 0,1 0 0 0 0,0 0-1 0 0,0 0 1 0 0,0 0-1 0 0,0 0 1 0 0,-1 0 0 0 0,1 0-1 0 0,0 1 1 0 0,0-1-1 0 0,0 0 1 0 0,0 0 0 0 0,-1 1-1 0 0,1-1 1 0 0,0 0-1 0 0,0 1 1 0 0,-1-1-1 0 0,1 1 1 0 0,0-1 0 0 0,-1 1-1 0 0,1-1 1 0 0,0 1-1 0 0,0 0 4 0 0,-1 0 4 0 0,1 0 0 0 0,0 0 1 0 0,0-1-1 0 0,0 1 0 0 0,1 0 0 0 0,-1-1 0 0 0,0 1 0 0 0,0-1 0 0 0,0 1 0 0 0,0-1 0 0 0,0 1 0 0 0,1-1 0 0 0,-1 0 0 0 0,0 0 0 0 0,0 1 0 0 0,1-1 0 0 0,-1 0 0 0 0,1 0-4 0 0,0 0 4 0 0,-1-1 0 0 0,1 2 1 0 0,0-1-1 0 0,-1 0 0 0 0,1 0 0 0 0,0 0 0 0 0,-1 1 1 0 0,1-1-1 0 0,-1 1 0 0 0,1-1 0 0 0,1 1-4 0 0,-2 0-6 0 0,0 0-1 0 0,0-1 1 0 0,0 1-1 0 0,1-1 1 0 0,-1 0-1 0 0,0 0 1 0 0,0 1 0 0 0,1-1-1 0 0,-1 0 1 0 0,0 0-1 0 0,0 0 1 0 0,1 0-1 0 0,-1 0 1 0 0,0 0-1 0 0,1-1 7 0 0,7-2 4 0 0,-6 2 6 0 0,0 0 0 0 0,-1 0 1 0 0,1 0-1 0 0,-1 0 1 0 0,1 0-1 0 0,0 1 0 0 0,0-1 1 0 0,-1 1-1 0 0,1 0 1 0 0,0 0-1 0 0,0 0 0 0 0,0 0 1 0 0,-1 1-1 0 0,1-1 0 0 0,0 1 1 0 0,0-1-11 0 0,-1 1-7 0 0,-1-1 0 0 0,1 1 1 0 0,0-1-1 0 0,0 0 0 0 0,-1 0 0 0 0,1 0 1 0 0,0 0-1 0 0,-1 0 0 0 0,1 0 1 0 0,0 0-1 0 0,-1-1 0 0 0,1 1 0 0 0,0-1 7 0 0,-1 1 1 0 0,0 0 1 0 0,0-1-1 0 0,1 1 0 0 0,-1 0 0 0 0,0 0 0 0 0,0 0 0 0 0,0 0 0 0 0,0 0 0 0 0,0 0 0 0 0,0 0 0 0 0,0 0 0 0 0,0 0 1 0 0,0 0-1 0 0,0 1 0 0 0,0-1 0 0 0,1 0 0 0 0,-1 1 0 0 0,0-1 0 0 0,0 1-1 0 0,1 0 7 0 0,1 1 1 0 0,0-1-1 0 0,-1 0 0 0 0,1 0 0 0 0,0 0 0 0 0,0-1 1 0 0,0 1-1 0 0,0-1 0 0 0,0 1 0 0 0,0-1 0 0 0,0 0 0 0 0,0 0 1 0 0,0 0-8 0 0,0 0-2 0 0,30 6 57 0 0,-5 0-143 0 0,-6 0 114 0 0,-20-5-31 0 0,0 0-1 0 0,0 0 1 0 0,0-1-1 0 0,0 1 1 0 0,0-1-1 0 0,1 1 1 0 0,-1-1-1 0 0,0 0 1 0 0,0 0 0 0 0,0 0-1 0 0,1 0 1 0 0,-1 0-1 0 0,0 0 1 0 0,0-1-1 0 0,0 1 1 0 0,0-1-1 0 0,1 0 6 0 0,-1 1-2 0 0,1-1-1 0 0,0 1 1 0 0,-1 0-1 0 0,1-1 1 0 0,-1 1-1 0 0,1 0 1 0 0,0 1-1 0 0,-1-1 1 0 0,1 0-1 0 0,-1 1 1 0 0,1 0-1 0 0,0-1 1 0 0,-1 1-1 0 0,1 0 3 0 0,-1 0 1 0 0,0 0 1 0 0,1 0-1 0 0,-1 0 0 0 0,0-1 0 0 0,0 1 1 0 0,0-1-1 0 0,0 0 0 0 0,1 0 1 0 0,-1 0-1 0 0,0 0 0 0 0,0 0 0 0 0,1 0 1 0 0,-1 0-1 0 0,0-1 0 0 0,0 1 1 0 0,0-1-1 0 0,0 1 0 0 0,2-2-1 0 0,19-9-32 0 0,-23 11 34 0 0,1 0-1 0 0,0-1 1 0 0,0 1-1 0 0,-1 0 1 0 0,1 0-1 0 0,0 0 1 0 0,0-1 0 0 0,0 1-1 0 0,0 0 1 0 0,-1 0-1 0 0,1 0 1 0 0,0 0-1 0 0,0 0 1 0 0,0 1-1 0 0,0-1 1 0 0,-1 0 0 0 0,1 0-1 0 0,0 0 1 0 0,0 1-1 0 0,0-1 1 0 0,-1 0-1 0 0,1 1 1 0 0,0-1-1 0 0,-1 1 1 0 0,1-1-1 0 0,0 1 1 0 0,-1-1 0 0 0,1 1-1 0 0,0 0-1 0 0,0-1 2 0 0,-1 1 0 0 0,1 0 0 0 0,-1-1 0 0 0,1 1 0 0 0,0-1 0 0 0,0 1 0 0 0,-1-1 0 0 0,1 0 0 0 0,0 1 0 0 0,0-1 1 0 0,-1 0-1 0 0,1 1 0 0 0,0-1 0 0 0,0 0 0 0 0,0 0 0 0 0,0 0 0 0 0,0 0 0 0 0,-1 0 0 0 0,1 0 0 0 0,0 0 0 0 0,0 0 0 0 0,0 0 0 0 0,0 0 0 0 0,-1 0 0 0 0,1 0 0 0 0,0-1 0 0 0,0 1 0 0 0,0 0 0 0 0,0-1-2 0 0,0 0-2 0 0,-1 1 1 0 0,1-1-1 0 0,-1 1 0 0 0,1-1 0 0 0,-1 1 1 0 0,1-1-1 0 0,0 1 0 0 0,-1-1 1 0 0,1 1-1 0 0,0 0 0 0 0,-1-1 0 0 0,1 1 1 0 0,0 0-1 0 0,0 0 0 0 0,-1-1 0 0 0,1 1 1 0 0,0 0-1 0 0,0 0 0 0 0,-1 0 1 0 0,1 0-1 0 0,0 0 0 0 0,0 0 0 0 0,-1 0 1 0 0,1 0-1 0 0,0 0 0 0 0,0 0 0 0 0,-1 1 1 0 0,1-1-1 0 0,0 0 0 0 0,0 0 1 0 0,-1 1-1 0 0,1-1 0 0 0,0 0 0 0 0,-1 1 1 0 0,1-1-1 0 0,0 1 0 0 0,-1-1 0 0 0,1 1 1 0 0,-1-1-1 0 0,1 1 0 0 0,-1 0 1 0 0,1-1-1 0 0,-1 1 0 0 0,1 0 2 0 0,0 0 1 0 0,0 0 0 0 0,0 0 0 0 0,0-1 0 0 0,0 1 0 0 0,1 0 1 0 0,-1-1-1 0 0,0 1 0 0 0,0-1 0 0 0,1 1 0 0 0,-1-1 0 0 0,0 0 0 0 0,0 1 0 0 0,1-1 0 0 0,-1 0 0 0 0,0 0 0 0 0,1 0 0 0 0,-1 0 0 0 0,0 0 1 0 0,1 0-1 0 0,0-1-1 0 0,-1 1 9 0 0,1 0 1 0 0,-1 0-1 0 0,0 0 1 0 0,1 0-1 0 0,-1 0 1 0 0,1 0-1 0 0,-1 0 1 0 0,0 1-1 0 0,1-1 1 0 0,-1 0-1 0 0,1 1 1 0 0,-1-1-1 0 0,0 1 1 0 0,0 0-1 0 0,1 0-9 0 0,0 0-6 0 0,0 0 1 0 0,0-1-1 0 0,0 1 0 0 0,0 0 1 0 0,0-1-1 0 0,0 1 0 0 0,0-1 0 0 0,0 0 1 0 0,0 1-1 0 0,0-1 0 0 0,0 0 1 0 0,0 0-1 0 0,0 0 0 0 0,0-1 1 0 0,0 1-1 0 0,0 0 0 0 0,0-1 0 0 0,0 0 1 0 0,0 1-1 0 0,0-1 0 0 0,0 0 1 0 0,0 0-1 0 0,0 0 0 0 0,0 0 0 0 0,0-1 6 0 0,-1 2 1 0 0,-1 0 0 0 0,1-1-1 0 0,0 1 1 0 0,-1 0 0 0 0,1 0-1 0 0,-1 0 1 0 0,1 0 0 0 0,-1 0-1 0 0,1 0 1 0 0,-1 0 0 0 0,1 0-1 0 0,-1 0 1 0 0,1 0 0 0 0,-1 0-1 0 0,1 0 1 0 0,0 1 0 0 0,-1-1-1 0 0,1 0 1 0 0,-1 0 0 0 0,1 1-1 0 0,-1-1 1 0 0,0 0-1 0 0,1 0 1 0 0,-1 1 0 0 0,1-1-1 0 0,-1 0 1 0 0,1 1 0 0 0,-1-1-1 0 0,0 1 1 0 0,1-1 0 0 0,-1 1-1 0 0,1-1 0 0 0,-1 1 1 0 0,0 0-1 0 0,1-1 1 0 0,0 1-1 0 0,-1-1 1 0 0,1 1-1 0 0,-1-1 1 0 0,1 0-1 0 0,0 1 1 0 0,-1-1-1 0 0,1 0 1 0 0,0 1-1 0 0,-1-1 1 0 0,1 0-1 0 0,0 0 1 0 0,-1 1-1 0 0,1-1 1 0 0,0 0-1 0 0,0 0 1 0 0,-1 0 0 0 0,1 0-1 0 0,0 0 1 0 0,-1 0-1 0 0,1 0 1 0 0,0 0-1 0 0,0-1 1 0 0,-1 1-1 0 0,2 0 0 0 0,22-4-33 0 0,-22 4 38 0 0,1 0 0 0 0,-1 0 1 0 0,1 0-1 0 0,-1 0 0 0 0,0 0 1 0 0,1-1-1 0 0,-1 0 0 0 0,1 1 1 0 0,-1-1-1 0 0,0 0 0 0 0,0 0 1 0 0,1 0-1 0 0,-1 0 0 0 0,0-1-5 0 0,-1 2 2 0 0,-1-1 0 0 0,1 0 0 0 0,0 1 0 0 0,-1-1 0 0 0,1 1 0 0 0,0-1 0 0 0,0 1 0 0 0,-1 0-1 0 0,1-1 1 0 0,0 1 0 0 0,0 0 0 0 0,0-1 0 0 0,-1 1 0 0 0,1 0 0 0 0,0 0 0 0 0,0 0 0 0 0,0 0-1 0 0,0-1 1 0 0,0 1 0 0 0,0 1 0 0 0,-1-1 0 0 0,1 0 0 0 0,0 0 0 0 0,0 0 0 0 0,0 0 0 0 0,0 1-1 0 0,0-1 1 0 0,-1 0 0 0 0,1 1 0 0 0,0-1 0 0 0,0 0 0 0 0,-1 1 0 0 0,1-1 0 0 0,0 1 0 0 0,0 0-1 0 0,-1-1 1 0 0,1 1 0 0 0,-1-1 0 0 0,1 1-2 0 0,16 10 28 0 0,-16-11-30 0 0,1 1-1 0 0,-1-1 1 0 0,1 0 0 0 0,-1 0-1 0 0,1 0 1 0 0,-1 0 0 0 0,1 0 0 0 0,0 0-1 0 0,-1 0 1 0 0,1 0 0 0 0,-1-1 0 0 0,0 1-1 0 0,1-1 1 0 0,-1 1 0 0 0,1-1-1 0 0,0 0 3 0 0,16-2-69 0 0,-13 3 69 0 0,0 1 0 0 0,0-1 0 0 0,-1 1 0 0 0,1-2 0 0 0,0 1 0 0 0,0 0-1 0 0,0-1 1 0 0,0 0 0 0 0,4-1 0 0 0,8 4 48 0 0,-16-1-49 0 0,0-1 1 0 0,0 0-1 0 0,0 1 1 0 0,0-1-1 0 0,0 0 1 0 0,0 0-1 0 0,1 1 1 0 0,-1-1-1 0 0,0 0 1 0 0,0 0-1 0 0,0 0 1 0 0,0 0 0 0 0,1-1-1 0 0,-1 1 1 0 0,0 0-1 0 0,0 0 1 0 0,1-1-13 0 0,0 0 17 0 0,-1 0-1 0 0,0 0 1 0 0,1 0-1 0 0,-1 1 1 0 0,1-1-1 0 0,-1 1 1 0 0,1-1-1 0 0,0 1 1 0 0,-1 0-1 0 0,1-1 1 0 0,-1 1 0 0 0,1 0-1 0 0,0 0 1 0 0,-1 0-1 0 0,1 0 1 0 0,0 0-1 0 0,-1 1 1 0 0,1-1-4 0 0,-1 1-3 0 0,0-1 0 0 0,1 1 0 0 0,-1-1 1 0 0,0 1-1 0 0,0-1 0 0 0,1 0 0 0 0,-1 0 0 0 0,0 1 0 0 0,0-1 1 0 0,1 0-1 0 0,-1 0 0 0 0,0 0 0 0 0,1 0 0 0 0,-1-1 0 0 0,0 1 1 0 0,1 0-1 0 0,-1 0 0 0 0,0-1 0 0 0,0 1 0 0 0,1-1 1 0 0,-1 1 2 0 0,2-1-9 0 0,39 3 154 0 0,-19 2-146 0 0,-22-3 2 0 0,1-1 0 0 0,-1 1 0 0 0,1-1 0 0 0,-1 0 1 0 0,1 1-1 0 0,-1-1 0 0 0,1 0 0 0 0,-1 0 0 0 0,1 0 0 0 0,-1 0 1 0 0,1 0-1 0 0,-1 0 0 0 0,1 0 0 0 0,-1-1 0 0 0,1 1 1 0 0,-1 0-1 0 0,1-1-1 0 0,-1 1 21 0 0,1-1 0 0 0,-1 1 0 0 0,1 0 0 0 0,0 0 1 0 0,-1-1-1 0 0,1 1 0 0 0,-1 1 0 0 0,1-1 0 0 0,-1 0 0 0 0,1 0 0 0 0,-1 0 1 0 0,1 1-1 0 0,0 0-21 0 0,-1-1-3 0 0,1 0 0 0 0,-1 1 1 0 0,0-1-1 0 0,0 0 0 0 0,0 1 1 0 0,0-1-1 0 0,0 0 0 0 0,1 0 1 0 0,-1 0-1 0 0,0 0 0 0 0,0 0 1 0 0,0-1-1 0 0,0 1 0 0 0,1 0 1 0 0,-1 0-1 0 0,0-1 0 0 0,0 1 1 0 0,1-1 2 0 0,3-4-25 0 0,-5 5 27 0 0,1 0 0 0 0,-1-1 1 0 0,0 1-1 0 0,1 0 0 0 0,-1 0 1 0 0,0-1-1 0 0,1 1 0 0 0,-1 0 1 0 0,1 0-1 0 0,-1 0 0 0 0,0-1 1 0 0,1 1-1 0 0,-1 0 0 0 0,1 0 1 0 0,-1 0-1 0 0,0 0 0 0 0,1 0 1 0 0,-1 0-1 0 0,1 0 0 0 0,-1 0 1 0 0,1 0-1 0 0,-1 0 0 0 0,1 0 1 0 0,-1 0-1 0 0,0 0 1 0 0,1 0-1 0 0,-1 1 0 0 0,1-1 1 0 0,-1 0-1 0 0,1 0-2 0 0,0 0 2 0 0,0 0-1 0 0,0 0 1 0 0,0 0 0 0 0,1 0 0 0 0,-1 0-1 0 0,0-1 1 0 0,0 1 0 0 0,0 0-1 0 0,0-1 1 0 0,0 1 0 0 0,0-1 0 0 0,0 1-1 0 0,0-1 1 0 0,0 0 0 0 0,0 1 0 0 0,0-1-2 0 0,1 0 11 0 0,-1 0 0 0 0,0 0 1 0 0,1 0-1 0 0,-1 0 0 0 0,1 0 1 0 0,-1 1-1 0 0,1-1 0 0 0,-1 1 1 0 0,1-1-1 0 0,0 1 0 0 0,-1 0 1 0 0,1-1-1 0 0,-1 1 1 0 0,1 0-1 0 0,0 0 0 0 0,1 0-11 0 0,38-14 35 0 0,7-1 96 0 0,-46 15-132 0 0,-1 0 0 0 0,1-1 0 0 0,0 1 0 0 0,-1 0 0 0 0,1-1 0 0 0,-1 1 0 0 0,1-1 1 0 0,0 0-1 0 0,-1 0 0 0 0,1 1 0 0 0,-1-1 0 0 0,0 0 0 0 0,1 0 0 0 0,-1 0 0 0 0,0 0 0 0 0,1-1 1 0 0,-2 1 0 0 0,13 0 20 0 0,-5-2 21 0 0,1-3 23 0 0,-9 6-64 0 0,0 0 1 0 0,0-1-1 0 0,1 1 0 0 0,-1 0 0 0 0,0 0 0 0 0,1-1 0 0 0,-1 1 0 0 0,0 0 0 0 0,1 0 1 0 0,-1 0-1 0 0,1 0 0 0 0,-1-1 0 0 0,0 1 0 0 0,1 0 0 0 0,-1 0 0 0 0,1 0 0 0 0,-1 0 0 0 0,0 0 1 0 0,1 0-1 0 0,-1 0 0 0 0,1 0 0 0 0,-1 0 0 0 0,0 0 0 0 0,1 0 0 0 0,-1 1 0 0 0,0-1 1 0 0,1 0-1 0 0,-1 0 0 0 0,1 0 0 0 0,-1 0 0 0 0,0 1 0 0 0,1-1 0 0 0,-1 0 0 0 0,0 0 0 0 0,1 1 1 0 0,-1-1-1 0 0,0 0 0 0 0,0 0 0 0 0,1 1 0 0 0,-1-1 0 0 0,0 0 0 0 0,0 1 0 0 0,1-1 1 0 0,-1 1-1 0 0,0-1-1 0 0,0 0 1 0 0,0 1-1 0 0,1-1 1 0 0,-1 0-1 0 0,0 1 1 0 0,1-1-1 0 0,-1 0 1 0 0,0 1-1 0 0,0-1 1 0 0,1 0-1 0 0,-1 1 1 0 0,0-1-1 0 0,1 0 1 0 0,-1 0-1 0 0,1 0 1 0 0,-1 1-1 0 0,0-1 1 0 0,1 0-1 0 0,-1 0 1 0 0,1 0-1 0 0,-1 0 1 0 0,0 0-1 0 0,1 0 1 0 0,-1 0-1 0 0,1 0 1 0 0,-1 0-1 0 0,1 0 1 0 0,-1 0-1 0 0,0 0 1 0 0,1 0-1 0 0,-1 0 1 0 0,1 0-1 0 0,-1 0 1 0 0,0 0-1 0 0,1-1 1 0 0,-1 1-1 0 0,1 0 1 0 0,-1 0-1 0 0,0 0 1 0 0,1-1-1 0 0,-1 1 0 0 0,0 0 1 0 0,1 0-1 0 0,-1-1 1 0 0,0 1 0 0 0,10-3-32 0 0,-8 0 36 0 0,1 0 1 0 0,0 0-1 0 0,1 0 0 0 0,-1 1 1 0 0,0 0-1 0 0,1-1 0 0 0,-1 1 1 0 0,1 0-1 0 0,0 1 1 0 0,0-1-1 0 0,0 1 0 0 0,0 0 1 0 0,0 0-1 0 0,0 0 0 0 0,0 0-4 0 0,22-3 16 0 0,-23 3 5 0 0,0 0 0 0 0,0 0 0 0 0,-1 0 0 0 0,1-1 0 0 0,0 1-1 0 0,-1-1 1 0 0,1 1 0 0 0,-1-1 0 0 0,2-1-21 0 0,8-6-137 0 0,35-11 274 0 0,-38 12-129 0 0,-9 7-7 0 0,1 1 0 0 0,-1-1 0 0 0,0 1 0 0 0,1-1 0 0 0,-1 0 0 0 0,1 1 1 0 0,-1-1-1 0 0,1 1 0 0 0,0-1 0 0 0,-1 1 0 0 0,1 0 0 0 0,-1-1 0 0 0,1 1 0 0 0,0 0 1 0 0,-1-1-1 0 0,1 1 0 0 0,0 0 0 0 0,-1 0 0 0 0,1-1 0 0 0,0 1 0 0 0,0 0 1 0 0,-1 0-1 0 0,1 0-1 0 0,1 0-4 0 0,0 1 0 0 0,0-1-1 0 0,0 0 1 0 0,0 0 0 0 0,0 0 0 0 0,0 0 0 0 0,0-1 0 0 0,0 1 0 0 0,0-1 0 0 0,0 1 0 0 0,0-1 0 0 0,0 1-1 0 0,-1-1 1 0 0,1 0 0 0 0,0 0 0 0 0,0 0 0 0 0,-1 0 0 0 0,1 0 0 0 0,0 0 0 0 0,-1-1 0 0 0,1 1 0 0 0,-1 0 0 0 0,0-1-1 0 0,1 1 1 0 0,-1-1 0 0 0,0 0 0 0 0,0 1 0 0 0,0-1 0 0 0,0 0 4 0 0,0 0 10 0 0,1 1 0 0 0,-1-1 0 0 0,1 1 0 0 0,0-1 0 0 0,0 1-1 0 0,0-1 1 0 0,0 1 0 0 0,0 0 0 0 0,0 0 0 0 0,0 0 0 0 0,0 0 0 0 0,0 0 0 0 0,0 1 0 0 0,0-1-1 0 0,1 0-9 0 0,-1 1 9 0 0,1-1-1 0 0,-1 0 0 0 0,1 0 1 0 0,-1 0-1 0 0,1 0 0 0 0,-1 0 1 0 0,0-1-1 0 0,1 1 0 0 0,-1-1 1 0 0,0 0-1 0 0,2-1-8 0 0,-3 1 7 0 0,1 1 0 0 0,-1 0-1 0 0,1-1 1 0 0,-1 1 0 0 0,1 0 0 0 0,0 0-1 0 0,0 0 1 0 0,0 0 0 0 0,0 0-1 0 0,-1 0 1 0 0,1 1 0 0 0,2-1-7 0 0,-2 0 7 0 0,1 1 0 0 0,-1-1 1 0 0,0 0-1 0 0,0 0 0 0 0,0 0 0 0 0,0 0 1 0 0,0 0-1 0 0,-1 0 0 0 0,1-1 0 0 0,1 0-7 0 0,23-18-90 0 0,-15 13 154 0 0,-10 7-60 0 0,0-1-1 0 0,-1 1 1 0 0,1-1 0 0 0,0 1 0 0 0,0 0 0 0 0,-1-1 0 0 0,1 1-1 0 0,0-1 1 0 0,-1 1 0 0 0,1-1 0 0 0,0 0 0 0 0,-1 1 0 0 0,1-1-1 0 0,-1 0 1 0 0,1 1 0 0 0,-1-1-4 0 0,2-3-10 0 0,11-17-27 0 0,-12 21 36 0 0,-1-1 0 0 0,1 0 1 0 0,-1 1-1 0 0,1-1 1 0 0,-1 0-1 0 0,1 1 0 0 0,0-1 1 0 0,-1 1-1 0 0,1-1 1 0 0,0 1-1 0 0,-1 0 0 0 0,1-1 1 0 0,0 1-1 0 0,0 0 1 0 0,-1-1-1 0 0,1 1 0 0 0,0 0 1 0 0,0 0-1 0 0,0 0 0 0 0,-1 0 1 0 0,1-1-1 0 0,0 1 1 0 0,0 0-1 0 0,0 1 0 0 0,0-1 1 0 0,1-1 6 0 0,0 0-1 0 0,0 0 0 0 0,1-1 0 0 0,-1 1 0 0 0,0 0 0 0 0,0-1 0 0 0,0 1 0 0 0,0-1 0 0 0,0 0 0 0 0,-1 0-5 0 0,17-10 11 0 0,-16 10 1 0 0,0 1 0 0 0,-1 0 1 0 0,1-1-1 0 0,0 1 0 0 0,0-1 0 0 0,-1 0 1 0 0,1 1-1 0 0,-1-1 0 0 0,1-1-12 0 0,14-14-122 0 0,0 3 180 0 0,4-4 12 0 0,-15 14-80 0 0,1 0 1 0 0,-1 0 0 0 0,0-1-1 0 0,0 0 1 0 0,-1 0-1 0 0,1 0 1 0 0,-1 0-1 0 0,2-5 10 0 0,6-5 102 0 0,-9 10-109 0 0,1 0 11 0 0,-1 0 0 0 0,1 1 0 0 0,0-1 0 0 0,0 1 0 0 0,0 0 1 0 0,1 0-1 0 0,0 1 0 0 0,-1-1 0 0 0,1 1 0 0 0,4-2-4 0 0,-7 4-6 0 0,-1 0 1 0 0,1-1 0 0 0,-1 1 0 0 0,0-1-1 0 0,0 1 1 0 0,0-1 0 0 0,1 1-1 0 0,-1-1 1 0 0,-1 0 0 0 0,1 1-1 0 0,0-1 1 0 0,0 0 0 0 0,0-1 5 0 0,7-12 62 0 0,-2 10 4 0 0,-5 5-68 0 0,0 0-1 0 0,-1-1 1 0 0,1 1-1 0 0,0-1 1 0 0,-1 1-1 0 0,1 0 1 0 0,0-1-1 0 0,-1 1 0 0 0,1-1 1 0 0,-1 0-1 0 0,1 1 1 0 0,-1-1-1 0 0,1 1 1 0 0,-1-1-1 0 0,1 0 1 0 0,-1 0-1 0 0,0 1 1 0 0,1-1-1 0 0,-1 0 1 0 0,0 1-1 0 0,0-1 1 0 0,1 0-1 0 0,-1-1 3 0 0,1-2 0 0 0,1-1 0 0 0,-1 1-1 0 0,1 0 1 0 0,0-1 0 0 0,0 1-1 0 0,1 0 1 0 0,-1 0 0 0 0,2-1 0 0 0,10-19-131 0 0,-12 21 156 0 0,-1 0 1 0 0,1 0-1 0 0,-1 0 1 0 0,1 1-1 0 0,0-1 1 0 0,0 0-1 0 0,2-1-25 0 0,6-8 32 0 0,-7 8-52 0 0,0 0 0 0 0,0 1-1 0 0,0-1 1 0 0,0 1 0 0 0,1 0-1 0 0,3-2 21 0 0,9-9 315 0 0,1-10-656 0 0,4 9 239 0 0,-17 13 118 0 0,0-1 0 0 0,0 0-1 0 0,0 0 1 0 0,-1 0 0 0 0,0 0-1 0 0,4-4-15 0 0,-4 4 4 0 0,1 0 0 0 0,-1 0 0 0 0,1 0 0 0 0,0 0 0 0 0,0 1-1 0 0,0 0 1 0 0,0-1 0 0 0,4 0-4 0 0,4-3 116 0 0,-2 3-115 0 0,-9 3-9 0 0,0 0-1 0 0,0 0 0 0 0,0-1 1 0 0,-1 1-1 0 0,1 0 0 0 0,0 0 0 0 0,0-1 1 0 0,0 1-1 0 0,0-1 0 0 0,-1 1 1 0 0,1-1-1 0 0,0 1 0 0 0,-1-1 0 0 0,1 1 1 0 0,0-2 8 0 0,0 1 2 0 0,0 0 1 0 0,1 0 0 0 0,-1 0-1 0 0,0 0 1 0 0,1 0 0 0 0,-1 0-1 0 0,0 1 1 0 0,1-1 0 0 0,-1 0-1 0 0,1 1 1 0 0,-1-1 0 0 0,1 1-1 0 0,-1-1 1 0 0,1 1 0 0 0,0 0-1 0 0,-1 0 1 0 0,1 0 0 0 0,0 0-3 0 0,10-2 66 0 0,1-5-13 0 0,-12 6-96 0 0,-1 0 1 0 0,1 1-1 0 0,0-1 0 0 0,0 0 1 0 0,0 1-1 0 0,0-1 1 0 0,0 1-1 0 0,0-1 0 0 0,0 1 1 0 0,0-1-1 0 0,0 1 1 0 0,0 0-1 0 0,0 0 0 0 0,1-1 43 0 0,0 1-127 0 0,0-1 0 0 0,0 0-1 0 0,0 0 1 0 0,0 0 0 0 0,0 0-1 0 0,0 0 1 0 0,0-1 0 0 0,0 1-1 0 0,0 0 1 0 0,0-1 0 0 0,-1 0 127 0 0,20-12 84 0 0,15-6 70 0 0,-27 14-90 0 0,0 1 0 0 0,0 0 0 0 0,0 1 0 0 0,4-2-64 0 0,-6 3-7 0 0,0 0 0 0 0,0-1 1 0 0,0 1-1 0 0,-1-2 1 0 0,2 0 6 0 0,29-17-78 0 0,-26 16 117 0 0,-1 0 1 0 0,0-1-1 0 0,0 0 1 0 0,7-8-40 0 0,-15 14 11 0 0,13-7-20 0 0,-13 7 17 0 0,-1 0 0 0 0,1 1 0 0 0,0-1 0 0 0,0 0 0 0 0,-1 0 0 0 0,1 0 0 0 0,0 0 0 0 0,-1-1 0 0 0,1 1 0 0 0,-1 0 0 0 0,0-1 0 0 0,1 1 0 0 0,-1-1-8 0 0,45-40-25 0 0,-45 41 16 0 0,1 0 1 0 0,-1 0-1 0 0,0-1 0 0 0,1 1 1 0 0,-1 0-1 0 0,1 1 1 0 0,0-1-1 0 0,-1 0 1 0 0,1 0-1 0 0,-1 1 1 0 0,1-1-1 0 0,0 1 1 0 0,0-1-1 0 0,-1 1 1 0 0,1 0-1 0 0,0-1 1 0 0,0 1-1 0 0,0 0 9 0 0,3-6-126 0 0,-5 6 121 0 0,0-1 1 0 0,1 1 0 0 0,-1-1 0 0 0,0 1-1 0 0,0 0 1 0 0,0-1 0 0 0,0 1 0 0 0,1-1 0 0 0,-1 1-1 0 0,0 0 1 0 0,0-1 0 0 0,1 1 0 0 0,-1 0-1 0 0,0-1 1 0 0,1 1 0 0 0,-1 0 0 0 0,0-1-1 0 0,1 1 1 0 0,-1 0 0 0 0,0 0 0 0 0,1-1 0 0 0,-1 1-1 0 0,1 0 1 0 0,-1 0 0 0 0,0 0 0 0 0,1-1-1 0 0,-1 1 1 0 0,1 0 0 0 0,-1 0 0 0 0,1 0 4 0 0,1 0 5 0 0,-1-1 0 0 0,1 0 0 0 0,-1 0-1 0 0,1 0 1 0 0,-1 0 0 0 0,0 0 0 0 0,1 0 0 0 0,-1 0 0 0 0,0 0 0 0 0,0 0 0 0 0,1-1 0 0 0,-1 1 0 0 0,0 0-5 0 0,9-9-460 0 0,-9 9 455 0 0,1 0-1 0 0,-1 1 1 0 0,0-1 0 0 0,0 0 0 0 0,0 0 0 0 0,0 0 0 0 0,0 0 0 0 0,0 0 0 0 0,0-1-1 0 0,0 1 1 0 0,-1 0 0 0 0,2-1 5 0 0,7-10 275 0 0,-9 12-283 0 0,0-1 0 0 0,1 1 0 0 0,-1 0-1 0 0,0 0 1 0 0,1 0 0 0 0,-1 0 0 0 0,0-1 0 0 0,1 1-1 0 0,-1 0 1 0 0,0 0 0 0 0,1 0 0 0 0,-1 0-1 0 0,0 0 1 0 0,1 0 0 0 0,-1 0 0 0 0,1 0 0 0 0,-1 0-1 0 0,0 0 1 0 0,1 0 0 0 0,-1 0 0 0 0,0 0 0 0 0,1 0-1 0 0,-1 0 1 0 0,0 0 0 0 0,1 1 0 0 0,-1-1-1 0 0,0 0 1 0 0,1 0 0 0 0,-1 0 0 0 0,0 1 0 0 0,1-1-1 0 0,-1 0 9 0 0,20-18 175 0 0,-14 6-232 0 0,-2 4 240 0 0,-3 7-139 0 0,-2 3-78 0 0,4-11-9 0 0,-3 9 39 0 0,1-1-1 0 0,-1 1 0 0 0,0 0 1 0 0,0 0-1 0 0,0 0 1 0 0,0 0-1 0 0,0-1 1 0 0,0 1-1 0 0,0 0 1 0 0,0 0-1 0 0,0 0 1 0 0,0 0-1 0 0,0-1 1 0 0,0 1-1 0 0,1 0 1 0 0,-1 0-1 0 0,0 0 1 0 0,0 0-1 0 0,0 0 1 0 0,0 0-1 0 0,0-1 1 0 0,1 1-1 0 0,-1 0 1 0 0,0 0-1 0 0,0 0 1 0 0,0 0-1 0 0,0 0 1 0 0,1 0-1 0 0,-1 0 1 0 0,0 0-1 0 0,0 0 1 0 0,0 0-1 0 0,0 0 1 0 0,1 0-1 0 0,-1 0 1 0 0,0 0-1 0 0,0 0 1 0 0,0 0-1 0 0,1 0 1 0 0,-1 0-1 0 0,0 0 1 0 0,0 0-1 0 0,0 0 1 0 0,0 0-1 0 0,1 0 1 0 0,-1 0-1 0 0,0 0 1 0 0,0 1-1 0 0,0-1 5 0 0,7-18 110 0 0,-4 7-15 0 0,-2 9-52 0 0,-2 4-8 0 0,11-17-18 0 0,-10 15-17 0 0,0 1-1 0 0,0-1 1 0 0,0 0 0 0 0,0 0-1 0 0,0 0 1 0 0,0 0-1 0 0,0 0 1 0 0,0 0 0 0 0,0 0-1 0 0,0 0 1 0 0,1 0 0 0 0,-1 0-1 0 0,0 0 1 0 0,0 0-1 0 0,0 0 1 0 0,0 1 0 0 0,0-1-1 0 0,0 0 1 0 0,0 0 0 0 0,0 0-1 0 0,1 0 1 0 0,-1 0-1 0 0,0 0 1 0 0,0 0 0 0 0,0 0-1 0 0,0 0 1 0 0,0 0 0 0 0,0 0-1 0 0,0 0 1 0 0,1 0-1 0 0,-1 0 1 0 0,0 0 0 0 0,0-1-1 0 0,0 1 1 0 0,0 0 0 0 0,0 0-1 0 0,0 0 1 0 0,0 0-1 0 0,0 0 1 0 0,1 0 0 0 0,-1 0-1 0 0,0 0 1 0 0,0 0 0 0 0,0 0-1 0 0,0 0 1 0 0,0 0-1 0 0,0 0 1 0 0,0-1 0 0 0,0 1-1 0 0,0 0 1 0 0,0 0 0 0 0,0 0-1 0 0,0 0 1 0 0,0 0-1 0 0,0 0 1 0 0,0 0 0 0 0,0 0 0 0 0,2-9-54 0 0,-2 6 63 0 0,0 0 0 0 0,1 0 0 0 0,0 0 0 0 0,0 0 0 0 0,0 0-1 0 0,0 0 1 0 0,0 0 0 0 0,1-1-9 0 0,2-1-150 0 0,-3 4 162 0 0,0 0 0 0 0,-1 0 0 0 0,1 0-1 0 0,0 0 1 0 0,-1-1 0 0 0,1 1 0 0 0,-1 0 0 0 0,1 0-1 0 0,-1 0 1 0 0,1 0 0 0 0,-1-1 0 0 0,0 1 0 0 0,0 0-1 0 0,0 0 1 0 0,1-1 0 0 0,-1 1 0 0 0,-1-1-12 0 0,2-9-12 0 0,-1 8 1 0 0,-1-1 0 0 0,2 1 1 0 0,-1-1-1 0 0,0 1 0 0 0,1-1 1 0 0,-1 1-1 0 0,1-1 0 0 0,0 1 1 0 0,1-3 10 0 0,-2 5 12 0 0,0 5-39 0 0,2-7 100 0 0,-1-4 25 0 0,4-10-6 0 0,-11-8 100 0 0,0 6-92 0 0,3 4-23 0 0,0 5-122 0 0,2 8 82 0 0,1 5 71 0 0,0-4-108 0 0,-1 0 0 0 0,1-1-1 0 0,0 1 1 0 0,0 0 0 0 0,0-1-1 0 0,-1 1 1 0 0,1 0 0 0 0,-1 0 0 0 0,1-1-1 0 0,-1 1 1 0 0,1 0 0 0 0,-1 0-1 0 0,0 0 1 0 0,0 0 0 0 0,1 0 0 0 0,-2-1 0 0 0,1 1-7 0 0,1 0 1 0 0,-1 1-1 0 0,0-1 1 0 0,1 0 0 0 0,-1 0-1 0 0,0 0 1 0 0,1 0 0 0 0,0 0-1 0 0,-1 0 1 0 0,1 0-1 0 0,-1 0 1 0 0,1 0 0 0 0,0-1-1 0 0,0 1 1 0 0,0 0 0 0 0,0 0 6 0 0,-1-1 66 0 0,1-17-11 0 0,1 18-136 0 0,3-24 151 0 0,-2-9-79 0 0,-2 30 130 0 0,0 2-95 0 0,0 1 0 0 0,0 0 0 0 0,1-1 0 0 0,-1 1 0 0 0,0-1 0 0 0,0 1 0 0 0,-1-1 0 0 0,1 1 0 0 0,0 0 0 0 0,0-1 0 0 0,-1 1 0 0 0,1-1 0 0 0,-1 1 0 0 0,1 0 0 0 0,-1-1-26 0 0,1 2 4 0 0,-1 0 1 0 0,1 0-1 0 0,0-1 1 0 0,-1 1-1 0 0,1 0 0 0 0,0 0 1 0 0,0 0-1 0 0,-1 0 1 0 0,1-1-1 0 0,0 1 1 0 0,0 0-1 0 0,-1 0 1 0 0,1-1-1 0 0,0 1 1 0 0,0 0-1 0 0,0 0 0 0 0,0-1 1 0 0,-1 1-1 0 0,1 0 1 0 0,0 0-1 0 0,0-1 1 0 0,0 1-1 0 0,0 0 1 0 0,0-1-1 0 0,0 1 1 0 0,0 0-1 0 0,0-1 1 0 0,0 1-1 0 0,0 0 0 0 0,0-1 1 0 0,0 1-1 0 0,0 0 1 0 0,0-1-1 0 0,0 1 1 0 0,0 0-1 0 0,0-1 1 0 0,0 1-1 0 0,0 0 1 0 0,0 0-5 0 0,0-17 98 0 0,0 17-97 0 0,0-1 1 0 0,0 1-1 0 0,0-1 0 0 0,0 0 1 0 0,0 1-1 0 0,0-1 1 0 0,0 1-1 0 0,0-1 1 0 0,-1 0-1 0 0,1 1 0 0 0,0-1 1 0 0,0 1-1 0 0,-1-1 1 0 0,1 1-1 0 0,0-1 1 0 0,-1 1-1 0 0,1-1 0 0 0,0 1 1 0 0,-1-1-1 0 0,1 1 1 0 0,-1 0-1 0 0,1-1 1 0 0,-1 1-1 0 0,1-1-1 0 0,-1 1 7 0 0,1 0 0 0 0,-1-1 0 0 0,1 1 0 0 0,-1-1 0 0 0,1 1-1 0 0,0-1 1 0 0,-1 1 0 0 0,1-1 0 0 0,-1 1 0 0 0,1-1 0 0 0,0 0 0 0 0,0 1 0 0 0,-1-1 0 0 0,1 1 0 0 0,0-1 0 0 0,0 0-1 0 0,0 1 1 0 0,-1-1 0 0 0,1 0 0 0 0,0 1 0 0 0,0-1 0 0 0,0 0 0 0 0,0 1 0 0 0,0-1-7 0 0,-15-33-58 0 0,10 26 208 0 0,4 6-139 0 0,1 0 1 0 0,-1 0-1 0 0,0 0 0 0 0,0 0 1 0 0,1 0-1 0 0,-1 0 1 0 0,1 0-1 0 0,0 0 1 0 0,-1 0-1 0 0,1 0 1 0 0,0 0-1 0 0,0-1 0 0 0,0 1 1 0 0,1-1-12 0 0,-1-40 387 0 0,-6 1-25 0 0,-4 6-591 0 0,-4 0 524 0 0,9 27-401 0 0,-1-10 20 0 0,4 9 72 0 0,2 6 40 0 0,0 1 0 0 0,0 0-1 0 0,-1 0 1 0 0,1-1 0 0 0,-1 1-1 0 0,0 0 1 0 0,0 0 0 0 0,0 0 0 0 0,0 0-1 0 0,-1 0 1 0 0,-1-2-26 0 0,3 5-4 0 0,0-1 0 0 0,0 1 0 0 0,-1 0 0 0 0,1 0 0 0 0,0-1 0 0 0,0 1 0 0 0,0 0 0 0 0,0-1 0 0 0,-1 1 0 0 0,1 0 0 0 0,0-1 0 0 0,0 1 0 0 0,0 0-1 0 0,0 0 1 0 0,0-1 0 0 0,0 1 0 0 0,0-1 0 0 0,0 1 0 0 0,0 0 0 0 0,0-1 0 0 0,0 1 0 0 0,0 0 0 0 0,0-1 0 0 0,0 1 0 0 0,0 0 0 0 0,0-1 0 0 0,0 1 0 0 0,0 0 4 0 0,1 0 6 0 0,-1-1 0 0 0,0 1 0 0 0,0 0 0 0 0,0 0 0 0 0,0-1 0 0 0,0 1 0 0 0,0 0 0 0 0,0 0 0 0 0,0 0 0 0 0,0-1 0 0 0,0 1 0 0 0,0 0 0 0 0,0 0 0 0 0,0-1 0 0 0,0 1 0 0 0,0 0 0 0 0,0 0 0 0 0,0-1 0 0 0,0 1-1 0 0,0 0 1 0 0,0 0 0 0 0,0 0 0 0 0,-1-1 0 0 0,1 1 0 0 0,0 0 0 0 0,0 0 0 0 0,0 0 0 0 0,0 0 0 0 0,0-1 0 0 0,-1 1 0 0 0,1 0 0 0 0,0 0 0 0 0,0 0 0 0 0,0 0 0 0 0,-1 0 0 0 0,1-1 0 0 0,0 1 0 0 0,0 0 0 0 0,0 0 0 0 0,-1 0 0 0 0,1 0-6 0 0,-4-13-99 0 0,3-15 93 0 0,1 26-25 0 0,-7-33-36 0 0,3 31 37 0 0,0-3 204 0 0,-1-12-254 0 0,4 16 102 0 0,0 0 0 0 0,0 0-1 0 0,0 0 1 0 0,-1 1 0 0 0,1-1-1 0 0,-1 0 1 0 0,0 0 0 0 0,0 1-1 0 0,0-1 1 0 0,0 1 0 0 0,0 0-1 0 0,-1-1-21 0 0,2 3-4 0 0,1-1 0 0 0,-1 0 0 0 0,1 1-1 0 0,0-1 1 0 0,0 0 0 0 0,-1 1-1 0 0,1-1 1 0 0,0 0 0 0 0,0 0 0 0 0,0 1-1 0 0,0-1 1 0 0,0 0 0 0 0,0 0 0 0 0,0 1-1 0 0,0-1 1 0 0,0 0 0 0 0,0 1-1 0 0,0-1 1 0 0,0 0 4 0 0,0-11 212 0 0,-8-28 39 0 0,2 26-111 0 0,0-2 0 0 0,-4-14-140 0 0,-4-2 58 0 0,4 12 4 0 0,0-19-42 0 0,2 22 45 0 0,7 14-58 0 0,-1 0 1 0 0,1 0-1 0 0,-1 1 0 0 0,1-1 1 0 0,0 0-1 0 0,0-1 1 0 0,0 1-1 0 0,1 0 0 0 0,-1 0 1 0 0,1-3-8 0 0,-11-19-7 0 0,2 0 219 0 0,8 23-217 0 0,0 0 0 0 0,0-1 0 0 0,0 0 0 0 0,0 1 0 0 0,0-1 0 0 0,0 0 0 0 0,1 1 0 0 0,-1-1 0 0 0,1-1 5 0 0,0 4 0 0 0,0 0 0 0 0,0 0 0 0 0,0-1 1 0 0,0 1-1 0 0,0 0 0 0 0,0-1 0 0 0,0 1 1 0 0,0 0-1 0 0,0 0 0 0 0,0-1 0 0 0,0 1 1 0 0,0 0-1 0 0,0-1 0 0 0,-1 1 0 0 0,1 0 1 0 0,0 0-1 0 0,0-1 0 0 0,0 1 0 0 0,0 0 1 0 0,0 0-1 0 0,-1 0 0 0 0,1-1 0 0 0,0 1 1 0 0,0 0-1 0 0,0 0 0 0 0,-1 0 0 0 0,1-1 0 0 0,0 1 1 0 0,0 0-1 0 0,-1 0 0 0 0,1 0 0 0 0,0 0 1 0 0,-1 0-1 0 0,1 0-3 0 0,0-1 1 0 0,0 1 0 0 0,-1 0 0 0 0,1 0-1 0 0,0 0 1 0 0,0 0 0 0 0,0 0 0 0 0,-1 0-1 0 0,1-1 1 0 0,0 1 0 0 0,0 0-1 0 0,0 0 1 0 0,-1 0 0 0 0,1-1 0 0 0,0 1-1 0 0,0 0 1 0 0,0 0 0 0 0,0-1 0 0 0,0 1-1 0 0,0 0 1 0 0,0 0 0 0 0,-1-1 0 0 0,1 1-1 0 0,0 0 1 0 0,0 0 0 0 0,0-1-1 0 0,0 1 1 0 0,0 0 0 0 0,0 0 0 0 0,0-1-1 0 0,0 1 1 0 0,0 0 0 0 0,0 0 0 0 0,1-1-1 0 0,-1 1 1 0 0,0 0 0 0 0,0 0-1 0 0,0-1 1 0 0,0 1 0 0 0,0 0 2 0 0,1-4 71 0 0,-1 1 0 0 0,0-1 0 0 0,0 0 0 0 0,0 1 0 0 0,-1-1 0 0 0,1 0 0 0 0,-1 1 0 0 0,-1-4-71 0 0,-1-6-79 0 0,-9-12-98 0 0,10 20 167 0 0,0 0 0 0 0,0-1-1 0 0,0 1 1 0 0,1-1 0 0 0,0 1 0 0 0,-1-6 10 0 0,0-10 701 0 0,-2 15-966 0 0,2-22 341 0 0,3 23-63 0 0,0 0-1 0 0,0 0 1 0 0,-1 0 0 0 0,0 0 0 0 0,0 0-1 0 0,0-1 1 0 0,0 1 0 0 0,-2-4-13 0 0,0-17-156 0 0,0 13 130 0 0,-3-23-37 0 0,2 30 391 0 0,2 5-328 0 0,1 1 1 0 0,0 0 0 0 0,-1-1 0 0 0,1 1 0 0 0,0-1 0 0 0,-1 1 0 0 0,1 0 0 0 0,0-1 0 0 0,0 1 0 0 0,-1-1 0 0 0,1 1 0 0 0,0-1-1 0 0,0 1 1 0 0,0-1 0 0 0,-1 1 0 0 0,1-1 0 0 0,0 1 0 0 0,0-1 0 0 0,0 1 0 0 0,0-1 0 0 0,0 1 0 0 0,0-1 0 0 0,0 1 0 0 0,0-1-1 0 0,-6-48-257 0 0,0 0 566 0 0,14-30-530 0 0,-8 77 241 0 0,0 1 0 0 0,0-1-1 0 0,0 1 1 0 0,1-1 0 0 0,-1 1-1 0 0,0 0 1 0 0,0-1-1 0 0,1 1 1 0 0,-1 0 0 0 0,1-1-1 0 0,0 1 1 0 0,-1 0-1 0 0,1-1 1 0 0,0 1-20 0 0,3-14-305 0 0,0-6 211 0 0,-4 18 112 0 0,0 0 0 0 0,1 1 0 0 0,-1-1 0 0 0,1 0 0 0 0,0 0 0 0 0,-1 0-1 0 0,1 0 1 0 0,0 0 0 0 0,1 1 0 0 0,-1-1 0 0 0,1 0-18 0 0,4-11-26 0 0,-1 2 91 0 0,-4 11-42 0 0,0-1-1 0 0,0 0 1 0 0,0 0-1 0 0,-1 0 0 0 0,1 1 1 0 0,0-1-1 0 0,-1 0 1 0 0,0 0-1 0 0,1 0 1 0 0,-1-1-23 0 0,0 3 8 0 0,4-6-122 0 0,1-11 138 0 0,-5 17-23 0 0,0 0-1 0 0,0 0 0 0 0,0 0 1 0 0,0-1-1 0 0,0 1 1 0 0,0 0-1 0 0,0 0 0 0 0,0 0 1 0 0,0 0-1 0 0,0 0 1 0 0,0-1-1 0 0,0 1 0 0 0,0 0 1 0 0,0 0-1 0 0,0 0 1 0 0,0 0-1 0 0,0 0 0 0 0,0 0 1 0 0,0 0-1 0 0,0-1 0 0 0,0 1 1 0 0,1 0-1 0 0,-1 0 1 0 0,0 0-1 0 0,0 0 0 0 0,0 0 1 0 0,0 0-1 0 0,0 0 1 0 0,0 0-1 0 0,0 0 0 0 0,1 0 1 0 0,-1-1-1 0 0,0 1 1 0 0,0 0-1 0 0,0 0 0 0 0,0 0 1 0 0,0 0-1 0 0,0 0 1 0 0,1 0-1 0 0,-1 0 0 0 0,0 0 1 0 0,0 0-1 0 0,0 0 1 0 0,0 0-1 0 0,0 0 0 0 0,1 0 1 0 0,-1 0-1 0 0,0 1 1 0 0,0-1-1 0 0,0 0 0 0 0,0 0 1 0 0,0 0-1 0 0,0 0 0 0 0,1 0 1 0 0,1-22 32 0 0,0 1 72 0 0,-2 20-109 0 0,1 0-3 0 0,0 0-1 0 0,-1 1 1 0 0,1-1 0 0 0,-1 0 0 0 0,1 0-1 0 0,-1 0 1 0 0,1 0 0 0 0,-1 0 0 0 0,0 0 0 0 0,1 0-1 0 0,-1 0 1 0 0,0 0 0 0 0,0 0 0 0 0,0 0-1 0 0,1 0 1 0 0,-1 0 0 0 0,0 0 0 0 0,-1 0-1 0 0,1 0 1 0 0,0 0 0 0 0,0 1 0 0 0,0-1 0 0 0,-1-1 7 0 0,-1 3-13 0 0,2-1 17 0 0,-1 0 0 0 0,1-1-1 0 0,0 1 1 0 0,0-1 0 0 0,0 1 0 0 0,0 0 0 0 0,0-1 0 0 0,0 1 0 0 0,0-1 0 0 0,0 1-1 0 0,0-1 1 0 0,0 1 0 0 0,0 0 0 0 0,0-1 0 0 0,0 1 0 0 0,0-1 0 0 0,0 1 0 0 0,0 0 0 0 0,0-1-1 0 0,0 1 1 0 0,1-1 0 0 0,-1 1 0 0 0,0 0 0 0 0,0-1 0 0 0,0 1 0 0 0,1 0 0 0 0,-1-1-4 0 0,1 7-68 0 0,-1-2 109 0 0,-1-7 27 0 0,1-3-195 0 0,-3 8 226 0 0,5-12-67 0 0,-3 12-99 0 0,1-5 91 0 0,0 0 78 0 0,-1 4-95 0 0,-2 3 68 0 0,2-6-173 0 0,0-2 85 0 0,0-4-34 0 0,0 15-11 0 0,1-6 94 0 0,0-7 65 0 0,0 6-102 0 0,0 0 1 0 0,0 0-1 0 0,0 0 1 0 0,0 0-1 0 0,0 0 1 0 0,0 0-1 0 0,0 1 0 0 0,0-1 1 0 0,0 0-1 0 0,0 0 1 0 0,0 0-1 0 0,0 0 1 0 0,0 0-1 0 0,0 0 0 0 0,0 0 1 0 0,0 0-1 0 0,0 0 1 0 0,-1 1-1 0 0,1-1 1 0 0,0 0-1 0 0,0 0 0 0 0,0 0 1 0 0,0 0-1 0 0,0 0 1 0 0,0 0-1 0 0,0 0 1 0 0,0 0-1 0 0,0 0 0 0 0,0 0 1 0 0,-1 0-1 0 0,1 0 1 0 0,0 0-1 0 0,0 0 1 0 0,0 0-1 0 0,0 0 0 0 0,0 0 1 0 0,0 0-1 0 0,0 0 1 0 0,0 0-1 0 0,0 0 0 0 0,-1 0 1 0 0,1 0-1 0 0,0 0 1 0 0,0 0-1 0 0,0 0 1 0 0,0 0-1 0 0,0 0 0 0 0,0 0 1 0 0,0 0-1 0 0,0 0 1 0 0,-1 0-1 0 0,1 0 1 0 0,0 0-1 0 0,0 0 0 0 0,0 0 1 0 0,0 0-1 0 0,0 0 1 0 0,0 0-1 0 0,0-1 1 0 0,0 1-1 0 0,0 0 0 0 0,0 0 1 0 0,0 0-1 0 0,0 0 1 0 0,-6 1-22 0 0,-2-18 64 0 0,8 17-40 0 0,0 0-1 0 0,0-1 1 0 0,0 1 0 0 0,0 0-1 0 0,0 0 1 0 0,0 0-1 0 0,0 0 1 0 0,0-1-1 0 0,0 1 1 0 0,0 0 0 0 0,0 0-1 0 0,0 0 1 0 0,0 0-1 0 0,0-1 1 0 0,0 1-1 0 0,0 0 1 0 0,0 0 0 0 0,0 0-1 0 0,0 0 1 0 0,0 0-1 0 0,0-1 1 0 0,0 1 0 0 0,0 0-1 0 0,-1 0 1 0 0,1 0-1 0 0,0 0 1 0 0,0 0-1 0 0,0 0 1 0 0,0-1 0 0 0,0 1-1 0 0,0 0 1 0 0,0 0-1 0 0,-1 0 1 0 0,1 0-1 0 0,0 0 1 0 0,0 0 0 0 0,0 0-1 0 0,0 0 1 0 0,-1 0-1 0 0,1 0 1 0 0,0 0 0 0 0,0 0-1 0 0,0 0 1 0 0,0 0-1 0 0,-1 0-1 0 0,1 0 0 0 0,0 0 0 0 0,0 0 0 0 0,0 0 0 0 0,-1-1 0 0 0,1 1 0 0 0,0 0 0 0 0,0 0 0 0 0,-1 0 0 0 0,1 0 0 0 0,0 0 0 0 0,0 0 0 0 0,0 0 0 0 0,-1 0 0 0 0,1-1 0 0 0,0 1 0 0 0,0 0 0 0 0,0 0 0 0 0,0 0 0 0 0,0 0 0 0 0,-1-1-1 0 0,1 1 1 0 0,0 0 0 0 0,0 0 0 0 0,0 0 0 0 0,0-1 0 0 0,0 1 0 0 0,0 0 0 0 0,0 0 0 0 0,0-1 0 0 0,0 1 0 0 0,0 0 0 0 0,0 0 0 0 0,0-1 0 0 0,0 1 0 0 0,0 0 0 0 0,0 0 0 0 0,0 0 0 0 0,0-1 0 0 0,0 1 0 0 0,0 0 0 0 0,0 0 0 0 0,0-1 0 0 0,0 1 0 0 0,0 0 0 0 0,0 0-1 0 0,0 0 0 0 0,0 0-1 0 0,0 0 1 0 0,0 0 0 0 0,0-1 0 0 0,0 1 0 0 0,0 0 0 0 0,0 0 0 0 0,0 0 0 0 0,0 0 0 0 0,0 0 0 0 0,0 0 0 0 0,0 0 0 0 0,0 0 0 0 0,0 0 0 0 0,0 0 0 0 0,0-1 0 0 0,0 1 0 0 0,0 0 0 0 0,0 0 0 0 0,0 0 0 0 0,0 0 0 0 0,0 0 0 0 0,0 0 0 0 0,0 0 0 0 0,0 0 0 0 0,0 0 0 0 0,0 0 0 0 0,0 0 0 0 0,0-1 0 0 0,0 1 0 0 0,0 0 0 0 0,0 0 0 0 0,0 0 0 0 0,-1 0 0 0 0,1 0-1 0 0,0 0 1 0 0,0 0 0 0 0,0 0 0 0 0,0 0 0 0 0,0 0 0 0 0,0 0 0 0 0,0 0 0 0 0,0 0 0 0 0,0 0 0 0 0,0 0 0 0 0,-1 0 0 0 0,1 0 0 0 0,0 0 0 0 0,0 0 0 0 0,0 0 0 0 0,0 0 0 0 0,0 0 0 0 0,0 0 0 0 0,0 0 0 0 0,0 0 0 0 0,0 0 0 0 0,0 0 0 0 0,-1 0 0 0 0,1 0 0 0 0,0 0 0 0 0,0 0 0 0 0,0 0 0 0 0,0 0 0 0 0,0 0 0 0 0,0 0 0 0 0,0 1 0 0 0,0-1 0 0 0,0 0 0 0 0,0 0 1 0 0,0 0 2 0 0,0 0 0 0 0,-1 0 0 0 0,1 0 0 0 0,0 0 0 0 0,0 0 0 0 0,0 0 1 0 0,0 0-1 0 0,0 0 0 0 0,-1 1 0 0 0,1-1 0 0 0,0 0 0 0 0,0 0 1 0 0,0 0-1 0 0,0 0 0 0 0,0 0 0 0 0,-1 0 0 0 0,1 0 0 0 0,0 0 0 0 0,0 0 1 0 0,0 0-1 0 0,0 0 0 0 0,0 0 0 0 0,-1 0 0 0 0,1 0 0 0 0,0-1 1 0 0,0 1-1 0 0,0 0 0 0 0,0 0 0 0 0,0 0 0 0 0,0 0 0 0 0,-1 0 0 0 0,1 0 1 0 0,0 0-1 0 0,0 0 0 0 0,0 0 0 0 0,0 0 0 0 0,0-1 0 0 0,0 1 1 0 0,0 0-1 0 0,0 0 0 0 0,0 0 0 0 0,-1 0 0 0 0,1 0 0 0 0,0 0 0 0 0,0-1 1 0 0,0 1-1 0 0,0 0 0 0 0,0 0 0 0 0,0 0 0 0 0,0 0 0 0 0,0 0 1 0 0,0-1-1 0 0,0 1 0 0 0,0 0 0 0 0,0 0 0 0 0,0 0 0 0 0,0 0 0 0 0,0 0 1 0 0,0-1-1 0 0,0 1 0 0 0,0 0 0 0 0,0 0 0 0 0,1 0 0 0 0,-1 0 1 0 0,0 0-1 0 0,0 0 0 0 0,0-1 0 0 0,0 1 0 0 0,0 0 0 0 0,0 0-2 0 0,-2-5-64 0 0,-2 9 52 0 0,0 1 50 0 0,2-12 44 0 0,2 7-81 0 0,0 1 1 0 0,0-1-1 0 0,0 0 0 0 0,0 0 0 0 0,0 0 1 0 0,0 0-1 0 0,0 0 0 0 0,0 0 0 0 0,0 0 0 0 0,0 0 1 0 0,0 0-1 0 0,0 0 0 0 0,0 0 0 0 0,0 1 0 0 0,0-1 1 0 0,0 0-1 0 0,0 0 0 0 0,0 0 0 0 0,0 0 0 0 0,0 0 1 0 0,0 0-1 0 0,0 0 0 0 0,0 0 0 0 0,0 0 0 0 0,-1 0 1 0 0,1 0-1 0 0,0 0 0 0 0,0 0 0 0 0,0 0 0 0 0,0 0 1 0 0,0 0-1 0 0,0 0 0 0 0,0 0 0 0 0,0 0 0 0 0,0 0 1 0 0,0 0-1 0 0,0 0 0 0 0,-1 0 0 0 0,1 0 0 0 0,0 0 1 0 0,0 0-1 0 0,0 0 0 0 0,0 0 0 0 0,0 0 1 0 0,0 0-1 0 0,0 0 0 0 0,0 0 0 0 0,0 0 0 0 0,0 0 1 0 0,0 0-1 0 0,-1 0 0 0 0,1 0 0 0 0,0 0 0 0 0,0 0 1 0 0,0 0-1 0 0,0 0 0 0 0,0 0 0 0 0,0 0 0 0 0,0 0 1 0 0,0 0-1 0 0,0 0 0 0 0,0 0 0 0 0,0 0 0 0 0,0-1 1 0 0,0 1-2 0 0,-7-7 36 0 0,7 7-37 0 0,0 0 0 0 0,0 0 1 0 0,0 0-1 0 0,0 0 0 0 0,0 0 0 0 0,0 0 0 0 0,0 0 0 0 0,0-1 1 0 0,0 1-1 0 0,0 0 0 0 0,0 0 0 0 0,-1 0 0 0 0,1 0 1 0 0,0 0-1 0 0,0 0 0 0 0,0 0 0 0 0,0 0 0 0 0,0 0 1 0 0,0 0-1 0 0,0 0 0 0 0,0 0 0 0 0,-1 0 0 0 0,1-1 1 0 0,0 1-1 0 0,0 0 0 0 0,0 0 0 0 0,0 0 0 0 0,0 0 0 0 0,0 0 1 0 0,-1 0-1 0 0,1 0 0 0 0,0 0 0 0 0,0 0 0 0 0,0 0 1 0 0,0 0-1 0 0,0 1 0 0 0,0-1 0 0 0,0 0 0 0 0,-1 0 1 0 0,1 0-1 0 0,0 0 0 0 0,0 0 0 0 0,0 0 0 0 0,0 0 0 0 0,0 0 1 0 0,0 0-1 0 0,0 0 0 0 0,0 0 0 0 0,-1 0 0 0 0,1 1 1 0 0,0-1-1 0 0,0 0 0 0 0,0 0 0 0 0,0 0 0 0 0,0 0 1 0 0,0 0-1 0 0,0 0 0 0 0,0 0 1 0 0,0 1-2 0 0,0-1 0 0 0,0 0 1 0 0,0 0-1 0 0,0 0 0 0 0,-1 0 0 0 0,1 0 1 0 0,0 0-1 0 0,0 1 0 0 0,0-1 0 0 0,0 0 0 0 0,0 0 1 0 0,0 0-1 0 0,0 0 0 0 0,-1 0 0 0 0,1 0 1 0 0,0 0-1 0 0,0 0 0 0 0,0 0 0 0 0,0 0 1 0 0,-1 0-1 0 0,1 0 0 0 0,0 1 0 0 0,0-1 0 0 0,0 0 1 0 0,0 0-1 0 0,0 0 0 0 0,-1 0 0 0 0,1 0 1 0 0,0-1-1 0 0,0 1 0 0 0,0 0 0 0 0,0 0 0 0 0,-1 0 1 0 0,1 0-1 0 0,0 0 0 0 0,0 0 0 0 0,0 0 1 0 0,0 0-1 0 0,0 0 0 0 0,-1 0 0 0 0,1 0 1 0 0,0 0-1 0 0,0-1 0 0 0,0 1 0 0 0,0 0 0 0 0,0 0 1 0 0,0 0-1 0 0,0 0 0 0 0,0 0 0 0 0,-1 0 1 0 0,1-1-1 0 0,0 1 0 0 0,0 0 0 0 0,0 0 0 0 0,0 0 1 0 0,0 0-1 0 0,0 0 0 0 0,0-1 0 0 0,0 1 1 0 0,0 0-1 0 0,0 0 0 0 0,0 0 0 0 0,0 0 1 0 0,0-1-1 0 0,0 1 0 0 0,0 0 2 0 0,-1-1-2 0 0,0 1 0 0 0,0-1 0 0 0,0 1 0 0 0,0-1 1 0 0,0 1-1 0 0,0-1 0 0 0,0 1 0 0 0,0 0 0 0 0,0-1 0 0 0,0 1 0 0 0,-1 0 1 0 0,1 0-1 0 0,0 0 0 0 0,0 0 0 0 0,0 0 0 0 0,0 0 0 0 0,0 0 0 0 0,-1 0 1 0 0,1 1-1 0 0,0-1 0 0 0,0 0 0 0 0,0 1 0 0 0,-1-1 2 0 0,-2 1 303 0 0,3-1-303 0 0,1 0-1 0 0,-1 0 1 0 0,1 0 0 0 0,0 0 0 0 0,-1 0-1 0 0,1 0 1 0 0,-1 0 0 0 0,1 0 0 0 0,-1 0-1 0 0,1 0 1 0 0,0-1 0 0 0,-1 1 0 0 0,1 0-1 0 0,-1 0 1 0 0,1 0 0 0 0,0-1 0 0 0,-1 1-1 0 0,1 0 1 0 0,0-1 0 0 0,-1 1 0 0 0,1 0-1 0 0,0-1 1 0 0,-1 1 0 0 0,1 0-1 0 0,0-1 1 0 0,0 1 0 0 0,0 0 0 0 0,-1-1-1 0 0,1 1 1 0 0,0-1 0 0 0,0 1 0 0 0,0 0-1 0 0,0-1 1 0 0,0 1 0 0 0,-1-1 0 0 0,1 1 0 0 0,-3 0-34 0 0,-1 0-1 0 0,0 0 1 0 0,0 0 0 0 0,0 1 0 0 0,1 0 0 0 0,-1 0 0 0 0,-2 0 34 0 0,-6 2 167 0 0,11-3-171 0 0,1-1-1 0 0,-1 0 1 0 0,0 0 0 0 0,0 1 0 0 0,0-1 0 0 0,0 0 0 0 0,0 1 0 0 0,0-1 0 0 0,1 1 0 0 0,-1-1 0 0 0,-1 1 0 0 0,1 0-1 0 0,0-1 1 0 0,0 1 0 0 0,-1 0 4 0 0,0-2 41 0 0,2 1-41 0 0,0 1 0 0 0,0 0 0 0 0,-1-1-1 0 0,1 1 1 0 0,0-1 0 0 0,0 1 0 0 0,-1 0 0 0 0,1-1-1 0 0,0 1 1 0 0,0 0 0 0 0,-1-1 0 0 0,1 1-1 0 0,0 0 1 0 0,-1-1 0 0 0,1 1 0 0 0,-1 0 0 0 0,1 0-1 0 0,0 0 1 0 0,-1-1 0 0 0,1 1 0 0 0,-1 0 0 0 0,1 0-1 0 0,-1 0 1 0 0,1 0 0 0 0,0 0 0 0 0,-1 0-1 0 0,1 0 1 0 0,-1 0 0 0 0,1 0 0 0 0,-1 0 0 0 0,1 0-1 0 0,-1 0 1 0 0,1 0 0 0 0,0 0 0 0 0,-1 0 0 0 0,1 0-1 0 0,-1 0 1 0 0,1 1 0 0 0,-1-1 0 0 0,1 0-1 0 0,0 0 1 0 0,-1 1 0 0 0,-14-2 55 0 0,14 0 42 0 0,0 1-1 0 0,1-1 1 0 0,-1 0-1 0 0,0 1 1 0 0,0-1-1 0 0,1 1 1 0 0,-1-1-1 0 0,0 1 1 0 0,0-1-1 0 0,0 1 1 0 0,0-1-1 0 0,0 1 1 0 0,0 0-1 0 0,0-1 1 0 0,1 1 0 0 0,-1 0-1 0 0,0 0 1 0 0,0 0-1 0 0,0 0 1 0 0,0 0-1 0 0,0 0 1 0 0,0 0-1 0 0,0 0 1 0 0,0 0-1 0 0,-1 0-96 0 0,-4 1-305 0 0,-36-8 778 0 0,35 4-505 0 0,6 3 32 0 0,1 0-1 0 0,0 0 1 0 0,0 0 0 0 0,0-1-1 0 0,-1 1 1 0 0,1 0 0 0 0,0 0-1 0 0,0 0 1 0 0,-1 0 0 0 0,1 0-1 0 0,0 0 1 0 0,0 0 0 0 0,-1 0 0 0 0,1 0-1 0 0,0 0 1 0 0,0 0 0 0 0,-1 0-1 0 0,1 0 1 0 0,0 0 0 0 0,0 0-1 0 0,-1 0 1 0 0,1 0 0 0 0,0 0-1 0 0,0 0 1 0 0,-1 0 0 0 0,1 1-1 0 0,0-1 1 0 0,0 0 0 0 0,-1 0-1 0 0,1 0 1 0 0,0 0 0 0 0,0 0-1 0 0,0 1 1 0 0,-1-1 0 0 0,1 0 0 0 0,-1 1-1 0 0,0-1 0 0 0,-1 0 0 0 0,1 1 0 0 0,0-1 0 0 0,-1 0 1 0 0,1 0-1 0 0,0 1 0 0 0,-1-1 0 0 0,1 0 0 0 0,0-1 0 0 0,-1 1 0 0 0,1 0 0 0 0,0 0 0 0 0,-1 0 1 0 0,1-1-1 0 0,0 1 0 0 0,-1-1 0 0 0,1 1 0 0 0,0-1 0 0 0,0 1 0 0 0,-1-2 1 0 0,1 2 5 0 0,0-1 1 0 0,0 1-1 0 0,0-1 0 0 0,0 1 0 0 0,0 0 1 0 0,0-1-1 0 0,1 1 0 0 0,-1 0 0 0 0,0 0 0 0 0,0-1 1 0 0,0 1-1 0 0,-1 0 0 0 0,1 0 0 0 0,0 0 1 0 0,0 0-1 0 0,0 1 0 0 0,0-1 0 0 0,0 0 0 0 0,0 0 1 0 0,1 0-1 0 0,-1 1 0 0 0,0-1 0 0 0,0 1 1 0 0,0-1-6 0 0,-27 3 14 0 0,15 2 54 0 0,10-4-63 0 0,1 0 1 0 0,-1 0-1 0 0,1 1 1 0 0,-1-1-1 0 0,1 0 1 0 0,-1 1-1 0 0,1 0 1 0 0,0-1 0 0 0,-1 2-6 0 0,-5-1 61 0 0,8-2-62 0 0,-1 0 0 0 0,1 0 0 0 0,0 0 0 0 0,-1 0 0 0 0,1 0 0 0 0,-1 0 0 0 0,1 0 0 0 0,0 0 0 0 0,-1 0 0 0 0,1 0 0 0 0,0 0 0 0 0,-1 0 0 0 0,1 0 0 0 0,-1 0 0 0 0,1 0 0 0 0,0 1 0 0 0,-1-1 0 0 0,1 0 0 0 0,0 0 0 0 0,-1 0 0 0 0,1 1 0 0 0,0-1 0 0 0,0 0 0 0 0,-1 0 0 0 0,1 1 0 0 0,0-1 0 0 0,-1 1 1 0 0,-22 4 51 0 0,22-4-33 0 0,0-1-15 0 0,0 1 0 0 0,-1-1 0 0 0,1 1 0 0 0,0-1 1 0 0,0 0-1 0 0,0 1 0 0 0,-1-1 0 0 0,1 0 0 0 0,0 0 0 0 0,0 0 0 0 0,0 0 0 0 0,-1 0 0 0 0,1 0 0 0 0,0 0 0 0 0,0-1 0 0 0,-1 1 0 0 0,1 0 0 0 0,0-1 0 0 0,0 1 1 0 0,0 0-1 0 0,-1-2-3 0 0,0 3 6 0 0,1-1 0 0 0,-1 0 1 0 0,0 0-1 0 0,1 0 0 0 0,-1 1 1 0 0,1-1-1 0 0,-1 1 0 0 0,0 0 0 0 0,1-1 1 0 0,0 1-1 0 0,-1 0 0 0 0,1 0 1 0 0,-1 0-1 0 0,1 0 0 0 0,0 0 1 0 0,0 0-1 0 0,-1 0 0 0 0,1 0 1 0 0,-1 1-7 0 0,1-1-10 0 0,0 0 1 0 0,0 0-1 0 0,0 0 0 0 0,0-1 1 0 0,-1 1-1 0 0,1-1 1 0 0,0 1-1 0 0,-1-1 1 0 0,1 1-1 0 0,0-1 1 0 0,-1 0-1 0 0,1 1 1 0 0,0-1-1 0 0,-1 0 0 0 0,1 0 1 0 0,-1 0 9 0 0,-8 2 3 0 0,0 2 152 0 0,8-4-156 0 0,1 1 0 0 0,-1 0 1 0 0,0 0-1 0 0,1-1 0 0 0,-1 1 1 0 0,0-1-1 0 0,0 1 0 0 0,0-1 1 0 0,1 0-1 0 0,-1 0 1 0 0,0 0-1 0 0,0 0 1 0 0,1 0 4 0 0,1 0 0 0 0,0 0 0 0 0,0 0 0 0 0,0 0 0 0 0,-1 0 0 0 0,1-1-1 0 0,0 1 1 0 0,0 0 0 0 0,0 0 0 0 0,-1 0 0 0 0,1 0 0 0 0,0 0 0 0 0,0 0 0 0 0,-1 0 0 0 0,1 0 0 0 0,0 0 0 0 0,0 0 0 0 0,0 0 0 0 0,-1 0-1 0 0,1 0 1 0 0,0 1 0 0 0,0-1 0 0 0,0 0 0 0 0,-1 0 0 0 0,1 0 0 0 0,0 0 0 0 0,0 0 0 0 0,0 0 0 0 0,-1 0 0 0 0,1 1 0 0 0,0-1 0 0 0,0 0 0 0 0,0 0-1 0 0,0 0 1 0 0,0 0 0 0 0,-1 1 0 0 0,1-1 0 0 0,0 0 0 0 0,0 0 0 0 0,0 0 0 0 0,0 1 0 0 0,0-1 0 0 0,0 0 0 0 0,0 0 0 0 0,0 0 0 0 0,0 1-1 0 0,0-1 1 0 0,0 0 0 0 0,0 0 0 0 0,0 1-4 0 0,0-1 0 0 0,0 0 0 0 0,0 0-1 0 0,0 0 1 0 0,0 0-1 0 0,0 1 1 0 0,0-1 0 0 0,0 0-1 0 0,0 0 1 0 0,0 0 0 0 0,0 0-1 0 0,0 0 1 0 0,0 0 0 0 0,-1 1-1 0 0,1-1 1 0 0,0 0-1 0 0,0 0 1 0 0,0 0 0 0 0,0 0-1 0 0,0 0 1 0 0,0 0 0 0 0,0 1-1 0 0,0-1 1 0 0,0 0 0 0 0,0 0-1 0 0,-1 0 1 0 0,1 0-1 0 0,0 0 1 0 0,0 0 0 0 0,0 0-1 0 0,0 0 1 0 0,0 0 0 0 0,0 0-1 0 0,-1 0 1 0 0,1 0-1 0 0,0 0 1 0 0,0 1 0 0 0,0-1-1 0 0,0 0 1 0 0,0 0 0 0 0,-1 0-1 0 0,1 0 1 0 0,0 0 0 0 0,0 0-1 0 0,0 0 1 0 0,0-1-1 0 0,0 1 1 0 0,0 0 0 0 0,-1 0-1 0 0,1 0 1 0 0,0 0 0 0 0,0 0-1 0 0,0 0 1 0 0,0 0 0 0 0,0 0-1 0 0,0 0 1 0 0,-1 0-1 0 0,1 0 1 0 0,0 0 0 0 0,0 0-1 0 0,0-1 1 0 0,0 1 0 0 0,0 0-1 0 0,0 0 1 0 0,0 0 0 0 0,0 0-1 0 0,0 0 1 0 0,0 0-1 0 0,-1-1 1 0 0,1 1 0 0 0,0 0 0 0 0,0 0 6 0 0,0 0 0 0 0,0 0 0 0 0,-1 0 0 0 0,1-1 1 0 0,0 1-1 0 0,0 0 0 0 0,-1 0 0 0 0,1 0 1 0 0,0 0-1 0 0,-1 0 0 0 0,1 0 0 0 0,0 0 0 0 0,0 0 1 0 0,-1 0-1 0 0,1 0 0 0 0,0 0 0 0 0,-1 0 0 0 0,1 0 1 0 0,0 0-1 0 0,0 0 0 0 0,-1 0 0 0 0,1 0 1 0 0,0 0-1 0 0,0 0 0 0 0,-1 1 0 0 0,1-1 0 0 0,0 0 1 0 0,0 0-1 0 0,-1 0 0 0 0,1 0 0 0 0,0 1 0 0 0,0-1 1 0 0,-1 0-1 0 0,1 0 0 0 0,0 0 0 0 0,0 1 0 0 0,0-1 1 0 0,0 0-1 0 0,-1 1-6 0 0,1-1-6 0 0,0 0 0 0 0,0 0 0 0 0,0 1 0 0 0,0-1 1 0 0,-1 0-1 0 0,1 0 0 0 0,0 0 0 0 0,0 1 0 0 0,-1-1 0 0 0,1 0 1 0 0,0 0-1 0 0,0 0 0 0 0,-1 0 0 0 0,1 0 0 0 0,0 1 0 0 0,0-1 0 0 0,-1 0 1 0 0,1 0-1 0 0,0 0 0 0 0,-1 0 0 0 0,1 0 0 0 0,0 0 0 0 0,0 0 0 0 0,-1 0 1 0 0,1 0-1 0 0,0 0 0 0 0,-1 0 0 0 0,1 0 0 0 0,0 0 0 0 0,0 0 6 0 0,-1 0 1 0 0,1-1 0 0 0,-1 1 0 0 0,1 0 0 0 0,-1 0 0 0 0,1 0 0 0 0,0 0 0 0 0,-1 0-1 0 0,1 0 1 0 0,-1 0 0 0 0,1 0 0 0 0,-1 0 0 0 0,1 0 0 0 0,0 1 0 0 0,-1-1 0 0 0,1 0-1 0 0,-1 0 1 0 0,1 0 0 0 0,0 0 0 0 0,-1 1 0 0 0,1-1 0 0 0,-1 0 0 0 0,1 0 0 0 0,0 0 0 0 0,-1 1-1 0 0,1-1 1 0 0,0 0 0 0 0,0 1 0 0 0,-1-1 0 0 0,1 0 0 0 0,0 1 0 0 0,0-1 0 0 0,-1 1 0 0 0,1-1-1 0 0,0 0 1 0 0,0 1 0 0 0,0-1 0 0 0,0 1 0 0 0,-1-1 0 0 0,1 0 0 0 0,0 1 0 0 0,0-1-1 0 0,0 1 1 0 0,0-1 0 0 0,0 1-1 0 0,-3 5-12 0 0,-2-7 79 0 0,5 0-66 0 0,-1 1 1 0 0,1 0-1 0 0,0 0 1 0 0,-1-1-1 0 0,1 1 1 0 0,-1 0 0 0 0,1 0-1 0 0,0 0 1 0 0,-1 0-1 0 0,1-1 1 0 0,-1 1-1 0 0,1 0 1 0 0,-1 0-1 0 0,1 0 1 0 0,0 0 0 0 0,-1 0-1 0 0,1 0 1 0 0,-1 0-1 0 0,1 0 1 0 0,-1 0-1 0 0,1 0 1 0 0,-1 0-1 0 0,1 1 1 0 0,0-1 0 0 0,-1 0-1 0 0,1 0 1 0 0,-1 0-1 0 0,1 1 1 0 0,0-1-1 0 0,-1 0 1 0 0,1 0-1 0 0,-1 1-1 0 0,-11 10 49 0 0,-6-5-98 0 0,18-6 47 0 0,-1 1 0 0 0,1-1 0 0 0,0 0 0 0 0,-1 0 0 0 0,1 1 0 0 0,0-1 0 0 0,-1 0 0 0 0,1 0 0 0 0,0 0 0 0 0,-1 0 0 0 0,1 1 0 0 0,-1-1 0 0 0,1 0 0 0 0,0 0 0 0 0,-1 0 0 0 0,1 0 0 0 0,-1 0 0 0 0,1 0 0 0 0,0 0 0 0 0,-1 0 0 0 0,1 0 0 0 0,-1 0 0 0 0,1 0 0 0 0,0 0 0 0 0,-1-1 0 0 0,1 1 0 0 0,-1 0 0 0 0,1 0 2 0 0,-1 0 9 0 0,1-1 0 0 0,0 1 0 0 0,0 0-1 0 0,-1 0 1 0 0,1 0 0 0 0,0 0 0 0 0,-1 0-1 0 0,1 0 1 0 0,0 0 0 0 0,-1 0 0 0 0,1 0 0 0 0,0 0-1 0 0,-1 0 1 0 0,1 0 0 0 0,0 0 0 0 0,-1 0-1 0 0,1 0 1 0 0,0 0 0 0 0,-1 0 0 0 0,1 0 0 0 0,0 1-1 0 0,-1-1 1 0 0,1 0 0 0 0,0 0 0 0 0,0 0-1 0 0,-1 0 1 0 0,1 1 0 0 0,0-1 0 0 0,0 0-1 0 0,-1 0 1 0 0,1 1 0 0 0,0-1 0 0 0,0 0 0 0 0,0 0-1 0 0,-1 1 1 0 0,1-1-9 0 0,-10 4-67 0 0,9-4 52 0 0,0 1 0 0 0,0-1 1 0 0,0 0-1 0 0,0 0 0 0 0,1 1 0 0 0,-1-1 0 0 0,0 0 0 0 0,0 1 1 0 0,0-1-1 0 0,0 1 0 0 0,0-1 0 0 0,1 1 0 0 0,-1-1 0 0 0,-1 2 15 0 0,-5-2-125 0 0,7-1 134 0 0,0 1 0 0 0,0 0 0 0 0,-1 0 0 0 0,1 0-1 0 0,0-1 1 0 0,-1 1 0 0 0,1 0 0 0 0,-1 0 0 0 0,1 0 0 0 0,0 0 0 0 0,-1 0 0 0 0,1 0 0 0 0,0 0 0 0 0,-1 0 0 0 0,1 0 0 0 0,0 0 0 0 0,-1 0 0 0 0,1 0 0 0 0,0 0 0 0 0,-1 0 0 0 0,1 0 0 0 0,0 0 0 0 0,-1 1-1 0 0,1-1 1 0 0,0 0 0 0 0,-1 0 0 0 0,1 0 0 0 0,0 0 0 0 0,-1 1 0 0 0,1-1 0 0 0,0 0 0 0 0,-1 0 0 0 0,1 1 0 0 0,0-1 0 0 0,0 0 0 0 0,0 1 0 0 0,-1-1-9 0 0,-3 5-93 0 0,3-7 48 0 0,-4-5 125 0 0,5 7-82 0 0,0 0 0 0 0,0 1 0 0 0,-1-1 0 0 0,1 0 0 0 0,0 0-1 0 0,0 0 1 0 0,0 0 0 0 0,0 0 0 0 0,-1 0 0 0 0,1 0 0 0 0,0 0 0 0 0,0 0-1 0 0,0 1 1 0 0,0-1 0 0 0,0 0 0 0 0,0 0 0 0 0,-1 0 0 0 0,1 0 0 0 0,0 0-1 0 0,0 1 1 0 0,0-1 0 0 0,0 0 0 0 0,0 0 0 0 0,0 0 0 0 0,0 0-1 0 0,0 1 1 0 0,0-1 0 0 0,0 0 0 0 0,0 0 0 0 0,0 0 0 0 0,0 1 0 0 0,0-1-1 0 0,0 0 1 0 0,0 0 0 0 0,0 0 0 0 0,0 0 0 0 0,0 1 0 0 0,0-1-1 0 0,0 0 1 0 0,0 0 0 0 0,0 0 0 0 0,0 0 0 0 0,0 1 0 0 0,1-1 2 0 0,-1 0 0 0 0,-1 0 0 0 0,1 0 0 0 0,0 0 0 0 0,0 0 0 0 0,0 0 0 0 0,0-1 1 0 0,0 1-1 0 0,0 0 0 0 0,0 0 0 0 0,0 0 0 0 0,-1 0 0 0 0,1 0 0 0 0,0 0 1 0 0,0 0-1 0 0,0 0 0 0 0,0 1 0 0 0,0-1 0 0 0,0 0 0 0 0,0 0 0 0 0,-1 0 0 0 0,1 0 1 0 0,0 0-1 0 0,0 0 0 0 0,0 0 0 0 0,0 0 0 0 0,0 0 0 0 0,0 0 0 0 0,0 0 0 0 0,0 0 1 0 0,0 0-1 0 0,0 0 0 0 0,-1 0 0 0 0,1 1 0 0 0,0-1 0 0 0,0 0 0 0 0,0 0 1 0 0,0 0-1 0 0,0 0 0 0 0,0 0 0 0 0,0 0 0 0 0,0 0 0 0 0,-4-2-65 0 0,1 8 130 0 0,3-6-60 0 0,0 1 0 0 0,0-1 0 0 0,0 1 1 0 0,0-1-1 0 0,0 1 0 0 0,0-1 0 0 0,0 1 1 0 0,-1-1-1 0 0,1 1 0 0 0,0-1 0 0 0,0 1 1 0 0,-1-1-1 0 0,1 1 0 0 0,0-1 0 0 0,0 0 1 0 0,-1 1-1 0 0,1-1 0 0 0,-1 0 0 0 0,1 1 0 0 0,0-1 1 0 0,-1 0-1 0 0,1 1 0 0 0,-1-1 0 0 0,1 0 1 0 0,-1 1-6 0 0,-3-3-188 0 0,1 1 227 0 0,-2 9 150 0 0,-17 18-331 0 0,19-27 146 0 0,3 1-4 0 0,0 0 1 0 0,0 0 0 0 0,0 0-1 0 0,0 0 1 0 0,0 1 0 0 0,0-1 0 0 0,0 0-1 0 0,0 0 1 0 0,0 0 0 0 0,0 0-1 0 0,0 0 1 0 0,0 1 0 0 0,0-1 0 0 0,0 0-1 0 0,0 0 1 0 0,0 0 0 0 0,0 0-1 0 0,0 0 1 0 0,0 1 0 0 0,0-1 0 0 0,-1 0-1 0 0,1 0 1 0 0,0 0 0 0 0,0 0 0 0 0,0 0-1 0 0,0 0 1 0 0,0 0 0 0 0,0 1-1 0 0,0-1 1 0 0,0 0 0 0 0,-1 0 0 0 0,1 0-1 0 0,0 0 1 0 0,0 0 0 0 0,0 0-1 0 0,0 0 1 0 0,0 0 0 0 0,-1 0 0 0 0,1 0-1 0 0,0 0 1 0 0,0 0 0 0 0,0 0-1 0 0,0 0 1 0 0,-1 0 0 0 0,1 0 0 0 0,0 0-1 0 0,0 0 1 0 0,0 0 0 0 0,0 0-1 0 0,0 0 1 0 0,-1 0 0 0 0,1 0 0 0 0,0 0-1 0 0,0 0 1 0 0,0 0 0 0 0,0 0-1 0 0,0 0 1 0 0,0 0 0 0 0,-1-1 0 0 0,1 1-1 0 0,0 0 1 0 0,0 0 0 0 0,0 0-1 0 0,0 0 1 0 0,0 0 0 0 0,0 0 0 0 0,0 0-1 0 0,0-1 0 0 0,-16 16 8 0 0,6-8-54 0 0,7-10 80 0 0,4 4 16 0 0,-1-1-50 0 0,0 0-1 0 0,0 0 1 0 0,0 0-1 0 0,0 0 1 0 0,0 0 0 0 0,0 1-1 0 0,0-1 1 0 0,0 0 0 0 0,1 0-1 0 0,-1 0 1 0 0,0 0 0 0 0,0 0-1 0 0,0 0 1 0 0,0 0 0 0 0,0 0-1 0 0,0 0 1 0 0,0 0 0 0 0,0 1-1 0 0,0-1 1 0 0,0 0-1 0 0,0 0 1 0 0,0 0 0 0 0,0 0-1 0 0,0 0 1 0 0,0 0 0 0 0,0 0-1 0 0,0 0 1 0 0,0 0 0 0 0,0 1-1 0 0,0-1 1 0 0,0 0 0 0 0,0 0-1 0 0,0 0 1 0 0,0 0 0 0 0,0 0-1 0 0,0 0 1 0 0,0 0 0 0 0,0 0-1 0 0,0 0 1 0 0,0 1-1 0 0,0-1 1 0 0,0 0 0 0 0,-1 0-1 0 0,1 0 1 0 0,0 0 0 0 0,0 0-1 0 0,0 0 1 0 0,0 0 0 0 0,0 0-1 0 0,0 0 1 0 0,0 0 0 0 0,0 0-1 0 0,0 0 1 0 0,0 0 0 0 0,-1 0-1 0 0,1 0 1 0 0,0 0-1 0 0,0 0 1 0 0,0 0 0 0 0,0 0-1 0 0,0 0 1 0 0,0 0 0 0 0,0 0-1 0 0,0 0 1 0 0,-1 0 0 0 0,-9 7-145 0 0,10-7 149 0 0,0 0-1 0 0,0 1 1 0 0,0-1-1 0 0,0 0 1 0 0,-1 0-1 0 0,1 0 1 0 0,0 1-1 0 0,0-1 1 0 0,0 0-1 0 0,-1 0 1 0 0,1 0-1 0 0,0 0 1 0 0,0 0-1 0 0,0 1 1 0 0,-1-1-1 0 0,1 0 1 0 0,0 0-1 0 0,0 0 1 0 0,-1 0-1 0 0,1 0 1 0 0,0 0-1 0 0,-1 0 1 0 0,1 0-1 0 0,0 0 1 0 0,0 0-1 0 0,-1 0 1 0 0,1 0-1 0 0,0 0 1 0 0,0 0-1 0 0,-1 0 1 0 0,1 0-1 0 0,0 0 1 0 0,0-1-1 0 0,-1 1 1 0 0,1 0-1 0 0,0 0 1 0 0,0 0-1 0 0,-1 0 1 0 0,1 0-1 0 0,0-1 1 0 0,0 1-1 0 0,0 0 1 0 0,0 0-1 0 0,-1 0 1 0 0,1-1-1 0 0,0 1-3 0 0,-1 1-13 0 0,0 0 0 0 0,0 0 0 0 0,0 0-1 0 0,0 0 1 0 0,0 0 0 0 0,0 0 0 0 0,0 0 0 0 0,0 0 0 0 0,0-1-1 0 0,-1 1 1 0 0,1 0 0 0 0,0-1 0 0 0,-1 1 0 0 0,0-1 13 0 0,-1 2 64 0 0,-1-2-194 0 0,1 4 288 0 0,3-4-161 0 0,0 1 1 0 0,0-1-1 0 0,-1 0 0 0 0,1 0 0 0 0,0 0 1 0 0,0 1-1 0 0,0-1 0 0 0,0 0 0 0 0,0 0 1 0 0,0 0-1 0 0,-1 0 0 0 0,1 1 1 0 0,0-1-1 0 0,0 0 0 0 0,0 0 0 0 0,-1 0 1 0 0,1 0-1 0 0,0 0 0 0 0,0 0 0 0 0,0 0 1 0 0,-1 1-1 0 0,1-1 0 0 0,0 0 1 0 0,0 0-1 0 0,-1 0 0 0 0,1 0 0 0 0,0 0 1 0 0,0 0-1 0 0,0 0 0 0 0,-1 0 0 0 0,1 0 1 0 0,0 0-1 0 0,0 0 0 0 0,-1 0 0 0 0,1-1 1 0 0,0 1-1 0 0,0 0 0 0 0,0 0 1 0 0,-1 0-1 0 0,1 0 0 0 0,0 0 0 0 0,0 0 1 0 0,0 0-1 0 0,-1-1 3 0 0,1 1-2 0 0,0 0 1 0 0,-1 0 0 0 0,1 0-1 0 0,0 0 1 0 0,-1-1-1 0 0,1 1 1 0 0,0 0-1 0 0,-1 0 1 0 0,1 0 0 0 0,0 0-1 0 0,-1 0 1 0 0,1 0-1 0 0,0 0 1 0 0,-1 0 0 0 0,1 0-1 0 0,-1 0 1 0 0,1 0-1 0 0,0 0 1 0 0,-1 0-1 0 0,1 0 1 0 0,0 0 0 0 0,-1 1-1 0 0,1-1 1 0 0,0 0-1 0 0,-1 0 1 0 0,1 0-1 0 0,0 0 1 0 0,-1 1 0 0 0,1-1-1 0 0,0 0 1 0 0,0 0-1 0 0,-1 1 1 0 0,1-1 0 0 0,0 0-1 0 0,0 1 1 0 0,-1-1-1 0 0,1 0 1 0 0,0 0-1 0 0,0 1 1 0 0,0-1 0 0 0,0 0-1 0 0,0 1 1 0 0,-1-1 1 0 0,1 1 1 0 0,0-1 1 0 0,0 0-1 0 0,0 1 1 0 0,0-1-1 0 0,0 0 1 0 0,0 1-1 0 0,0-1 1 0 0,0 0 0 0 0,0 1-1 0 0,0-1 1 0 0,0 0-1 0 0,0 1 1 0 0,-1-1-1 0 0,1 0 1 0 0,0 0-1 0 0,0 1 1 0 0,0-1-1 0 0,0 0 1 0 0,-1 0-1 0 0,1 1 1 0 0,0-1 0 0 0,0 0-1 0 0,-1 0 1 0 0,1 0-1 0 0,0 1 1 0 0,-1-1-1 0 0,1 0 1 0 0,0 0-1 0 0,0 0 1 0 0,-1 0-1 0 0,1 0 1 0 0,0 0-1 0 0,-1 1 1 0 0,1-1-1 0 0,0 0 1 0 0,-1 0 0 0 0,1 0-1 0 0,0 0 1 0 0,-1 0-1 0 0,1 0 1 0 0,0 0-1 0 0,-1 0 1 0 0,1-1-1 0 0,0 1 1 0 0,0 0-1 0 0,-1 0 1 0 0,1 0-1 0 0,0 0 1 0 0,-1 0 0 0 0,1 0-1 0 0,0-1 1 0 0,0 1-1 0 0,-1 0 1 0 0,1 0-1 0 0,0 0 1 0 0,0-1-1 0 0,-1 1 1 0 0,1 0-1 0 0,0-1-1 0 0,-2-2-255 0 0,2 3 219 0 0,1 6-47 0 0,-1-6 84 0 0,0 0 0 0 0,0 0 1 0 0,0 0-1 0 0,0 0 0 0 0,0 0 1 0 0,0 0-1 0 0,0 0 0 0 0,0 0 1 0 0,0 0-1 0 0,0 0 0 0 0,0 0 0 0 0,0 0 1 0 0,0 0-1 0 0,0 0 0 0 0,0 0 1 0 0,0 0-1 0 0,-1 0 0 0 0,1 0 1 0 0,0 0-1 0 0,0 0 0 0 0,0 0 1 0 0,0 0-1 0 0,0 0 0 0 0,0 0 1 0 0,0 0-1 0 0,0 0 0 0 0,0 0 1 0 0,0 0-1 0 0,0 0 0 0 0,0 0 1 0 0,0 0-1 0 0,0 0 0 0 0,0 0 1 0 0,0 0-1 0 0,0 0 0 0 0,0 0 0 0 0,-1 0 1 0 0,1 0-1 0 0,0 0 0 0 0,0 0 1 0 0,0 0-1 0 0,0 0 0 0 0,0 0 1 0 0,0 1-1 0 0,0-1 0 0 0,0 0 1 0 0,0 0-1 0 0,0 0 0 0 0,0 0 1 0 0,0 0-1 0 0,0 0 0 0 0,0 0 1 0 0,0 0-1 0 0,0 0 0 0 0,0 0 1 0 0,0 0-1 0 0,0 0 0 0 0,0 0 1 0 0,0 0-1 0 0,0 0-1 0 0,-2-1 121 0 0,1 8-315 0 0,1-17 660 0 0,0 12-552 0 0,0-5 76 0 0,1-5-170 0 0,-1 8 184 0 0,0 0 0 0 0,0 0 0 0 0,-1 0 0 0 0,1 0 1 0 0,0 0-1 0 0,0 0 0 0 0,0 1 0 0 0,0-1 1 0 0,-1 0-1 0 0,1 0 0 0 0,0 0 0 0 0,0 0 0 0 0,0 0 1 0 0,-1 0-1 0 0,1 0 0 0 0,0 0 0 0 0,0 0 0 0 0,0 0 1 0 0,-1 0-1 0 0,1-1 0 0 0,0 1 0 0 0,0 0 0 0 0,0 0 1 0 0,-1 0-1 0 0,1 0 0 0 0,0 0 0 0 0,0 0 0 0 0,0 0 1 0 0,0 0-1 0 0,-1-1 0 0 0,1 1 0 0 0,0 0 0 0 0,0 0 1 0 0,0 0-1 0 0,0 0 0 0 0,0 0 0 0 0,0-1 1 0 0,-1 1-1 0 0,1 0 0 0 0,0 0 0 0 0,0 0 0 0 0,0-1 1 0 0,0 1-1 0 0,0 0 0 0 0,0 0 0 0 0,0 0 0 0 0,0-1 1 0 0,0 1-1 0 0,0 0 0 0 0,0 0 0 0 0,0 0 0 0 0,0-1 1 0 0,0 1-1 0 0,0 0-4 0 0,-2-3 161 0 0,2 3-164 0 0,0 1 1 0 0,0-1-1 0 0,0 0 1 0 0,0 0-1 0 0,0 1 1 0 0,-1-1-1 0 0,1 0 1 0 0,0 0-1 0 0,0 0 1 0 0,0 0-1 0 0,0 1 1 0 0,0-1-1 0 0,0 0 1 0 0,-1 0-1 0 0,1 0 1 0 0,0 0-1 0 0,0 1 1 0 0,0-1-1 0 0,0 0 1 0 0,-1 0-1 0 0,1 0 1 0 0,0 0-1 0 0,0 0 1 0 0,0 0-1 0 0,-1 0 1 0 0,1 0-1 0 0,0 1 1 0 0,0-1-1 0 0,-1 0 1 0 0,1 0-1 0 0,0 0 1 0 0,0 0-1 0 0,0 0 0 0 0,-1 0 1 0 0,1 0-1 0 0,0 0 1 0 0,0-1-1 0 0,-1 1 1 0 0,1 0-1 0 0,0 0 1 0 0,0 0-1 0 0,0 0 1 0 0,-1 0-1 0 0,1 0 1 0 0,0 0-1 0 0,0 0 1 0 0,0 0-1 0 0,-1-1 1 0 0,1 1-1 0 0,0 0 1 0 0,0 0-1 0 0,0 0 1 0 0,0 0-1 0 0,0-1 1 0 0,-1 1-1 0 0,1 0 1 0 0,0 0-1 0 0,0 0 1 0 0,0-1-1 0 0,0 1 3 0 0,-8-15 160 0 0,7 12-260 0 0,1 3 104 0 0,-1 0 0 0 0,1-1 1 0 0,0 1-1 0 0,-1 0 0 0 0,1-1 0 0 0,0 1 0 0 0,-1 0 1 0 0,1-1-1 0 0,0 1 0 0 0,0-1 0 0 0,-1 1 0 0 0,1 0 1 0 0,0-1-1 0 0,0 1 0 0 0,0-1 0 0 0,-1 1 0 0 0,1-1 1 0 0,0 1-1 0 0,0-1 0 0 0,0 1 0 0 0,0-1-4 0 0,0 1 0 0 0,0 0-1 0 0,0-1 1 0 0,0 1 0 0 0,0 0-1 0 0,0 0 1 0 0,0-1-1 0 0,0 1 1 0 0,0 0 0 0 0,0 0-1 0 0,0-1 1 0 0,0 1-1 0 0,0 0 1 0 0,0 0 0 0 0,0-1-1 0 0,0 1 1 0 0,0 0-1 0 0,-1 0 1 0 0,1-1 0 0 0,0 1-1 0 0,0 0 1 0 0,0 0-1 0 0,0 0 1 0 0,-1 0 0 0 0,1-1-1 0 0,0 1 1 0 0,0 0-1 0 0,0 0 1 0 0,-1 0 0 0 0,1 0-1 0 0,0 0 1 0 0,0-1-1 0 0,0 1 1 0 0,-1 0 0 0 0,1 0-1 0 0,0 0 1 0 0,0 0-1 0 0,-1 0 1 0 0,1 0 0 0 0,0 0-1 0 0,0 0 1 0 0,-1 0 0 0 0,1 0-1 0 0,0 0 1 0 0,0 0-1 0 0,-1 0 1 0 0,1 0 0 0 0,0 0-1 0 0,0 0 1 0 0,-1 0-1 0 0,1 1 1 0 0,0-1 0 0 0,0 0-1 0 0,-1 0 1 0 0,1 0-1 0 0,0 0 1 0 0,0 0 0 0 0,0 1-1 0 0,-1-1 1 0 0,1 0-1 0 0,0 0 1 0 0,0 0 0 0 0,-2-2-25 0 0,2 2 26 0 0,0 0-1 0 0,0 0 1 0 0,0 0 0 0 0,0 0-1 0 0,0 0 1 0 0,0 1-1 0 0,-1-1 1 0 0,1 0 0 0 0,0 0-1 0 0,0 0 1 0 0,0 0-1 0 0,0 0 1 0 0,0 1-1 0 0,0-1 1 0 0,-1 0 0 0 0,1 0-1 0 0,0 0 1 0 0,0 0-1 0 0,0 0 1 0 0,0 0-1 0 0,0 0 1 0 0,-1 0 0 0 0,1 0-1 0 0,0 0 1 0 0,0 0-1 0 0,0 0 1 0 0,0 0-1 0 0,-1 0 1 0 0,1 0 0 0 0,0 0-1 0 0,0 0 1 0 0,0 0-1 0 0,0 0 1 0 0,-1 0 0 0 0,1 0-1 0 0,0 0 1 0 0,0 0-1 0 0,0 0 1 0 0,0 0-1 0 0,-1 0 1 0 0,1 0 0 0 0,0 0-1 0 0,0 0 1 0 0,0 0-1 0 0,0 0 1 0 0,0-1-1 0 0,-1 1 1 0 0,1 0 0 0 0,0 0-1 0 0,0 0 1 0 0,0 0-1 0 0,0 0 1 0 0,0-1-1 0 0,0 1 1 0 0,0 0 0 0 0,0 0-1 0 0,-1 0 1 0 0,1 0-1 0 0,0 0 1 0 0,0-1-1 0 0,0 1 1 0 0,0 0 0 0 0,0 0-1 0 0,0 0 1 0 0,0 0-1 0 0,0-1 0 0 0,-4 0-92 0 0,3 1 91 0 0,1 0 0 0 0,0 0 0 0 0,0-1 0 0 0,-1 1 0 0 0,1 0 0 0 0,0 0 0 0 0,0 0 0 0 0,-1 0 0 0 0,1 0 0 0 0,0 0 0 0 0,-1 0 0 0 0,1 0 0 0 0,0-1 0 0 0,0 1 0 0 0,-1 0 0 0 0,1 0 0 0 0,0 0 0 0 0,-1 0 0 0 0,1 0 0 0 0,0 1 0 0 0,0-1 0 0 0,-1 0 0 0 0,1 0 0 0 0,0 0 0 0 0,-1 0 0 0 0,1 0 0 0 0,0 0 0 0 0,0 0 0 0 0,-1 0 0 0 0,1 1 0 0 0,0-1 0 0 0,0 0 0 0 0,-1 0 1 0 0,-4-2 18 0 0,5 2-17 0 0,-1 0-1 0 0,1-1 1 0 0,0 1-1 0 0,-1 0 1 0 0,1-1-1 0 0,-1 1 1 0 0,1 0-1 0 0,0 0 1 0 0,-1-1-1 0 0,1 1 0 0 0,-1 0 1 0 0,1 0-1 0 0,-1 0 1 0 0,1 0-1 0 0,0-1 1 0 0,-1 1-1 0 0,1 0 1 0 0,-1 0-1 0 0,1 0 1 0 0,-1 0-1 0 0,1 0 1 0 0,-1 0-1 0 0,1 0 1 0 0,-1 0-1 0 0,1 0 0 0 0,-1 1 1 0 0,1-1-1 0 0,-1 0 1 0 0,1 0-1 0 0,-1 0 1 0 0,1 0-1 0 0,0 1 1 0 0,-1-1-1 0 0,1 0 1 0 0,-1 0-1 0 0,1 1 1 0 0,0-1-1 0 0,-1 1 0 0 0,0-1 1 0 0,0 0-1 0 0,0 1 1 0 0,0-1 0 0 0,0 0-1 0 0,1 0 1 0 0,-1 0 0 0 0,0 0-1 0 0,0 0 1 0 0,0 0 0 0 0,0 0-1 0 0,0 0 1 0 0,0 0 0 0 0,0 0-1 0 0,0 0 1 0 0,0-1 0 0 0,0 1-1 0 0,0 0 1 0 0,0-1 0 0 0,0 1-1 0 0,0 0 1 0 0,0-1 0 0 0,0 0-1 0 0,-2 0-43 0 0,-1 4 100 0 0,2-1-56 0 0,-2-7-27 0 0,3 5 27 0 0,0 0 1 0 0,1 0-1 0 0,-1-1 0 0 0,1 1 1 0 0,-1 0-1 0 0,0 0 0 0 0,1 0 1 0 0,-1 0-1 0 0,1 0 0 0 0,-1 0 1 0 0,0 0-1 0 0,1 0 0 0 0,-1 0 0 0 0,1 0 1 0 0,-1 0-1 0 0,0 1 0 0 0,1-1 1 0 0,-1 0-1 0 0,1 0 0 0 0,-1 0 1 0 0,1 1-1 0 0,-1-1 0 0 0,1 0 1 0 0,-1 1-1 0 0,1-1 0 0 0,-1 1 1 0 0,1-1-1 0 0,-1 0 0 0 0,1 1 1 0 0,0-1-1 0 0,-1 1 0 0 0,1 0-1 0 0,-3 1-26 0 0,2-2 28 0 0,1 0-1 0 0,-1 0 1 0 0,1 0-1 0 0,-1 0 1 0 0,0 1-1 0 0,1-1 0 0 0,-1 0 1 0 0,1 0-1 0 0,-1 1 1 0 0,1-1-1 0 0,-1 1 1 0 0,1-1-1 0 0,-1 0 1 0 0,1 1-1 0 0,-1-1 1 0 0,1 1-1 0 0,0-1 1 0 0,-1 1-1 0 0,1-1 1 0 0,0 1-1 0 0,-1-1 1 0 0,1 1-1 0 0,0 0-1 0 0,0-1 4 0 0,0 0 0 0 0,0 1-1 0 0,0-1 1 0 0,0 0 0 0 0,-1 1-1 0 0,1-1 1 0 0,0 0-1 0 0,0 0 1 0 0,0 1 0 0 0,0-1-1 0 0,0 0 1 0 0,0 0 0 0 0,-1 1-1 0 0,1-1 1 0 0,0 0 0 0 0,0 0-1 0 0,0 1 1 0 0,-1-1-1 0 0,1 0 1 0 0,0 0 0 0 0,0 0-1 0 0,-1 1 1 0 0,1-1 0 0 0,0 0-1 0 0,0 0 1 0 0,-1 0 0 0 0,1 0-1 0 0,0 0 1 0 0,0 0 0 0 0,-1 0-1 0 0,1 0 1 0 0,0 1-1 0 0,-1-1 1 0 0,1 0 0 0 0,0 0-1 0 0,-1 0 1 0 0,1 0 0 0 0,0 0-1 0 0,0-1 1 0 0,-1 1 0 0 0,1 0-1 0 0,0 0 1 0 0,-1 0-4 0 0,0-4-139 0 0,-4 12 183 0 0,-7-1-90 0 0,3-1 12 0 0,8-5 20 0 0,1 0 1 0 0,-1 0-1 0 0,1-1 0 0 0,-1 1 0 0 0,1 0 1 0 0,-1-1-1 0 0,1 1 0 0 0,-1-1 0 0 0,0 1 1 0 0,0 0-1 0 0,1-1 0 0 0,-1 1 0 0 0,0-1 1 0 0,0 0-1 0 0,1 1 0 0 0,-1-1 0 0 0,0 0 1 0 0,0 1-1 0 0,0-1 0 0 0,0 0 14 0 0,-7 4 338 0 0,3-2-377 0 0,4-2 33 0 0,1 0 0 0 0,0 0 0 0 0,-1 0 0 0 0,1 0 0 0 0,0 0 0 0 0,-1 0 0 0 0,1 0 0 0 0,0 0 0 0 0,0 0 0 0 0,-1 0 0 0 0,1 0 0 0 0,0 0-1 0 0,-1 0 1 0 0,1 1 0 0 0,0-1 0 0 0,-1 0 0 0 0,1 0 0 0 0,0 0 0 0 0,0 1 0 0 0,-1-1 0 0 0,1 0 0 0 0,0 0 0 0 0,0 1 0 0 0,0-1 0 0 0,-1 0 0 0 0,1 0 0 0 0,0 1 0 0 0,0-1 0 0 0,0 0 0 0 0,0 1 0 0 0,0-1 0 0 0,0 0 0 0 0,-1 1 0 0 0,1-1 6 0 0,-10 18-151 0 0,9-17 151 0 0,-1 1 0 0 0,1 0-1 0 0,0-1 1 0 0,0 1 0 0 0,0 0 0 0 0,0 0-1 0 0,0 0 1 0 0,1 0 0 0 0,-1 0 0 0 0,0 0 0 0 0,1 0-1 0 0,0 0 1 0 0,-2-1 93 0 0,2 0-113 0 0,-1-1 1 0 0,1 1 0 0 0,-1 0 0 0 0,1-1 0 0 0,-1 1-1 0 0,1 0 1 0 0,-1-1 0 0 0,1 1 0 0 0,-1 0 0 0 0,1 0-1 0 0,0 0 1 0 0,-1-1 0 0 0,1 1 0 0 0,0 0 0 0 0,0 0-1 0 0,0 0 1 0 0,0 0 0 0 0,0 0 19 0 0,-1 1 38 0 0,1 0 1 0 0,0 1-1 0 0,-1-1 1 0 0,1 0-1 0 0,-1 0 0 0 0,0 0 1 0 0,1 0-1 0 0,-1 0 0 0 0,0 0 1 0 0,-1 0-39 0 0,1 0-27 0 0,0 0 1 0 0,1 0-1 0 0,-1 0 0 0 0,0 0 1 0 0,1 0-1 0 0,-1 0 0 0 0,1 0 1 0 0,-1 0-1 0 0,1 0 0 0 0,0 0 27 0 0,0 0 22 0 0,-1 1-1 0 0,1-1 1 0 0,-1 1 0 0 0,1-1-1 0 0,-1 0 1 0 0,0 1-1 0 0,0-1 1 0 0,0 0 0 0 0,0 0-1 0 0,0 0 1 0 0,-2 2-22 0 0,-12 19-67 0 0,12-20 71 0 0,1 0 1 0 0,-1 1-1 0 0,1-1 0 0 0,0 0 1 0 0,0 1-1 0 0,0-1 0 0 0,0 1 0 0 0,1 0 1 0 0,-1 0-1 0 0,1 0 0 0 0,0 0 1 0 0,0 0-1 0 0,1 0-4 0 0,0-4-5 0 0,0 1 1 0 0,0-1-1 0 0,-1 0 0 0 0,1 1 1 0 0,0-1-1 0 0,0 1 0 0 0,0-1 1 0 0,0 0-1 0 0,-1 1 0 0 0,1-1 1 0 0,0 1-1 0 0,0-1 0 0 0,-1 0 1 0 0,1 1-1 0 0,0-1 0 0 0,-1 0 1 0 0,1 0-1 0 0,0 1 0 0 0,-1-1 1 0 0,1 0-1 0 0,0 0 0 0 0,-1 1 1 0 0,1-1-1 0 0,-1 0 5 0 0,1 0 8 0 0,-1 0 0 0 0,1 1 0 0 0,-1-1 0 0 0,1 0 0 0 0,0 1 0 0 0,-1-1 0 0 0,1 0-1 0 0,-1 0 1 0 0,1 1 0 0 0,0-1 0 0 0,-1 1 0 0 0,1-1 0 0 0,0 0 0 0 0,-1 1 0 0 0,1-1 0 0 0,0 1 0 0 0,0-1 0 0 0,0 1 0 0 0,-1-1 0 0 0,1 1 0 0 0,0-1 0 0 0,0 1 0 0 0,0-1-8 0 0,-9 31-95 0 0,7-29 103 0 0,0 1-1 0 0,1-1 1 0 0,-1 0-1 0 0,1 1 1 0 0,-1-1 0 0 0,1 1-1 0 0,0-1 1 0 0,0 1-1 0 0,0 0 1 0 0,0 0-8 0 0,-1 2-148 0 0,1-3 170 0 0,1-1-1 0 0,-1 1 1 0 0,0 0-1 0 0,1-1 1 0 0,-1 1-1 0 0,1-1 1 0 0,-1 1 0 0 0,1 0-1 0 0,0-1 1 0 0,0 1-1 0 0,0 0 1 0 0,0 0-22 0 0,-11 23-248 0 0,2-6 423 0 0,1-7-244 0 0,7-7-59 0 0,1-4 131 0 0,0-1 1 0 0,0 1-1 0 0,0-1 0 0 0,0 1 1 0 0,0-1-1 0 0,0 1 0 0 0,0-1 1 0 0,0 1-1 0 0,0-1 0 0 0,-1 1 1 0 0,1-1-1 0 0,0 1 0 0 0,0-1 1 0 0,0 0-1 0 0,0 1 0 0 0,-1-1 1 0 0,1 1-1 0 0,0-1 0 0 0,0 0 0 0 0,-1 1 1 0 0,1-1-1 0 0,0 1 0 0 0,-1-1 1 0 0,1 0-1 0 0,-1 0 0 0 0,1 1 1 0 0,0-1-1 0 0,-1 0 0 0 0,1 0 1 0 0,-1 1-1 0 0,1-1-3 0 0,-3 4-16 0 0,1-1 1 0 0,-1 1-1 0 0,1 0 0 0 0,0 0 1 0 0,1 0-1 0 0,-1 1 0 0 0,1-1 1 0 0,-1 3 15 0 0,1-2 32 0 0,0 0 0 0 0,0 1 0 0 0,-1-1 0 0 0,0 0 1 0 0,0 0-1 0 0,0 0 0 0 0,-1 0 0 0 0,-1 2-32 0 0,-19 22-81 0 0,8-7 65 0 0,12-16 41 0 0,1 1 0 0 0,-1 0 1 0 0,1 0-1 0 0,0 0 0 0 0,0 0 1 0 0,1 0-1 0 0,0 0-25 0 0,-9 16-417 0 0,8-20 455 0 0,1-1 1 0 0,0 1-1 0 0,-1-1 1 0 0,1 1-1 0 0,0 0 1 0 0,0 0-1 0 0,0 0 1 0 0,0 2-39 0 0,-4 42 100 0 0,-10-19-570 0 0,11-11 873 0 0,1-15-409 0 0,1-1-1 0 0,-1 1 1 0 0,1-1 0 0 0,0 1 0 0 0,0 0-1 0 0,0 0 1 0 0,0-1 0 0 0,0 2-1 0 0,0-1 1 0 0,0 0 0 0 0,0 1 6 0 0,-25 31-27 0 0,22-29 319 0 0,5-5-311 0 0,-1 1 1 0 0,0-1-1 0 0,1 1 0 0 0,-1-1 0 0 0,1 1 1 0 0,-1-1-1 0 0,1 1 0 0 0,-1 0 0 0 0,1-1 1 0 0,-1 1-1 0 0,1 0 0 0 0,0 0 0 0 0,-1-1 1 0 0,1 1-1 0 0,0 0 0 0 0,0 0 0 0 0,0-1 1 0 0,-1 1 18 0 0,-2 9 60 0 0,-1-10-61 0 0,0 0-73 0 0,0 10-87 0 0,4-10 169 0 0,0 1 0 0 0,0-1 1 0 0,0 0-1 0 0,0 1 0 0 0,0-1 0 0 0,-1 1 1 0 0,1-1-1 0 0,0 0 0 0 0,0 1 1 0 0,0-1-1 0 0,-1 0 0 0 0,1 1 1 0 0,0-1-1 0 0,0 0 0 0 0,0 1 0 0 0,-1-1 1 0 0,1 0-1 0 0,0 1 0 0 0,-1-1 1 0 0,1 0-1 0 0,0 0 0 0 0,-1 1 1 0 0,1-1-1 0 0,0 0 0 0 0,-1 0 1 0 0,1 0-1 0 0,-1 0 0 0 0,1 1-8 0 0,0-1-12 0 0,-1 0 0 0 0,1 0 0 0 0,-1 0 0 0 0,1 0 0 0 0,-1 1 0 0 0,1-1 0 0 0,0 0 0 0 0,-1 0 0 0 0,1 1 0 0 0,0-1 1 0 0,-1 0-1 0 0,1 0 0 0 0,0 1 0 0 0,0-1 0 0 0,-1 1 0 0 0,1-1 0 0 0,0 0 0 0 0,0 1 0 0 0,-1-1 0 0 0,1 0 0 0 0,0 1 0 0 0,0-1 0 0 0,0 1 12 0 0,-12 19 306 0 0,9-17-323 0 0,1 0-1 0 0,0 1 1 0 0,0-1 0 0 0,1 0 0 0 0,-1 1 0 0 0,1-1-1 0 0,-2 4 18 0 0,-19 26 207 0 0,16-20-266 0 0,6-13 60 0 0,-1 1 1 0 0,1 0-1 0 0,0-1 1 0 0,0 1-1 0 0,0-1 1 0 0,0 1-1 0 0,-1-1 1 0 0,1 1-1 0 0,0-1 1 0 0,0 1 0 0 0,-1-1-1 0 0,1 1 1 0 0,0-1-1 0 0,-1 0 1 0 0,1 1-1 0 0,-1-1 1 0 0,1 1-1 0 0,0-1 1 0 0,-1 0-1 0 0,1 0 1 0 0,-1 1-1 0 0,1-1 1 0 0,-1 0-1 0 0,1 0 1 0 0,-1 1 0 0 0,1-1-1 0 0,-1 0 1 0 0,1 0-1 0 0,-1 0 1 0 0,0 0-2 0 0,-13 24 100 0 0,13-24-106 0 0,1-1 1 0 0,0 1 0 0 0,0 0 0 0 0,-1 0-1 0 0,1 0 1 0 0,0 0 0 0 0,-1-1 0 0 0,1 1-1 0 0,0 0 1 0 0,-1 0 0 0 0,1 0 0 0 0,0 0-1 0 0,-1 0 1 0 0,1 0 0 0 0,0 0 0 0 0,-1 0-1 0 0,1 0 1 0 0,0 0 0 0 0,-1 0 0 0 0,1 0-1 0 0,0 0 1 0 0,-1 0 0 0 0,1 0 0 0 0,0 0-1 0 0,-1 1 1 0 0,1-1 0 0 0,0 0 0 0 0,0 0-1 0 0,-1 0 1 0 0,1 0 0 0 0,0 1 0 0 0,-1-1-1 0 0,1 0 1 0 0,0 0 0 0 0,0 1 0 0 0,0-1-1 0 0,-1 0 1 0 0,1 0 0 0 0,0 1 0 0 0,0-1-1 0 0,0 0 1 0 0,-1 1 0 0 0,1-1 0 0 0,0 0-1 0 0,0 1 1 0 0,0-1 0 0 0,0 0 0 0 0,0 1-1 0 0,0-1 1 0 0,0 0 0 0 0,0 1 0 0 0,0-1-1 0 0,0 0 6 0 0,-1 3-7 0 0,-1 0-30 0 0,-1 0 0 0 0,1-1-1 0 0,-1 1 1 0 0,0-1 0 0 0,0 1-1 0 0,1-1 1 0 0,-1 0 0 0 0,-3 1 37 0 0,3-1-6 0 0,1 0 0 0 0,0 0 1 0 0,0 0-1 0 0,0 0 0 0 0,0 0 1 0 0,0 1-1 0 0,1-1 0 0 0,-1 0 1 0 0,1 1-1 0 0,-1 1 6 0 0,-5 6 425 0 0,2-1-289 0 0,4-8-150 0 0,1 0 0 0 0,-1 0-1 0 0,1 0 1 0 0,-1 0-1 0 0,1 0 1 0 0,-1 0 0 0 0,1 0-1 0 0,-1 0 1 0 0,0-1-1 0 0,0 1 1 0 0,1 0 0 0 0,-1-1-1 0 0,0 1 1 0 0,0 0-1 0 0,0-1 1 0 0,0 1 0 0 0,0-1 14 0 0,-25 24-120 0 0,9 1 242 0 0,15-21-99 0 0,0-1 0 0 0,0 1 0 0 0,-1-1 0 0 0,1 0 0 0 0,-1 1 0 0 0,1-1 0 0 0,-1 0 0 0 0,0 0 0 0 0,-1 0-23 0 0,-15 17-107 0 0,18-18 98 0 0,-1 0 0 0 0,0 0 0 0 0,1 0 0 0 0,-1 0 1 0 0,0 0-1 0 0,0 0 0 0 0,0 0 0 0 0,0-1 0 0 0,0 1 0 0 0,0-1 0 0 0,-1 0 1 0 0,-1 2 8 0 0,-20 18 266 0 0,-3 13-374 0 0,17-27 86 0 0,9-7 17 0 0,0 0 0 0 0,1 1-1 0 0,-1-1 1 0 0,0 0 0 0 0,0 1 0 0 0,1-1 0 0 0,-1 1-1 0 0,0-1 1 0 0,1 1 0 0 0,-1-1 0 0 0,1 1-1 0 0,-1-1 1 0 0,1 1 0 0 0,-1 0 0 0 0,1-1 0 0 0,-1 1-1 0 0,1 0 1 0 0,-1-1 0 0 0,1 1 0 0 0,0 0 5 0 0,-1 0 2 0 0,0 0 0 0 0,0 1 0 0 0,0-1 0 0 0,0 0 0 0 0,1 0 1 0 0,-1 0-1 0 0,-1-1 0 0 0,1 1 0 0 0,0 0 0 0 0,0 0 0 0 0,0 0 1 0 0,0-1-1 0 0,-1 1-2 0 0,-9 9 9 0 0,10-9-15 0 0,0 1-1 0 0,0 0 1 0 0,0-1 0 0 0,0 1-1 0 0,0 0 1 0 0,0-1 0 0 0,-1 1 0 0 0,1-1-1 0 0,0 0 1 0 0,-1 1 0 0 0,1-1-1 0 0,-1 0 1 0 0,0 0 6 0 0,0 0-10 0 0,1 0 0 0 0,-1 0 1 0 0,1 0-1 0 0,0 1 0 0 0,-1-1 0 0 0,1 0 0 0 0,0 1 0 0 0,0-1 1 0 0,0 1-1 0 0,0-1 0 0 0,0 1 0 0 0,0-1 0 0 0,0 1 0 0 0,1-1 1 0 0,-1 2 9 0 0,0-2 9 0 0,1 0 0 0 0,0 0 0 0 0,-1-1 0 0 0,1 1 0 0 0,-1 0 0 0 0,1 0 0 0 0,-1 0 0 0 0,1-1 0 0 0,-1 1 0 0 0,0 0 0 0 0,1-1 0 0 0,-1 1 0 0 0,0 0 0 0 0,1-1 0 0 0,-1 1 0 0 0,0-1 0 0 0,0 1 0 0 0,0-1 0 0 0,0 0 0 0 0,1 1 0 0 0,-1-1 0 0 0,-1 1-9 0 0,1-1 11 0 0,0 0-1 0 0,1 0 0 0 0,-1 1 1 0 0,0-1-1 0 0,0 0 0 0 0,0 1 1 0 0,1-1-1 0 0,-1 1 0 0 0,0-1 1 0 0,1 1-1 0 0,-1-1 0 0 0,0 1 0 0 0,1 0 1 0 0,-1-1-1 0 0,1 1 0 0 0,-1 0 1 0 0,1-1-1 0 0,-1 1 0 0 0,1 0-10 0 0,-17 21-369 0 0,17-21 373 0 0,0-1 0 0 0,0 1-1 0 0,0-1 1 0 0,0 0 0 0 0,-1 1 0 0 0,1-1-1 0 0,0 1 1 0 0,-1-1 0 0 0,1 0 0 0 0,0 1 0 0 0,0-1-1 0 0,-1 0 1 0 0,1 1 0 0 0,-1-1 0 0 0,1 0 0 0 0,0 0-1 0 0,-1 1 1 0 0,1-1 0 0 0,-1 0 0 0 0,1 0-1 0 0,-1 0 1 0 0,1 1 0 0 0,-1-1 0 0 0,1 0 0 0 0,0 0-1 0 0,-1 0 1 0 0,1 0 0 0 0,-1 0-4 0 0,-8 5 243 0 0,-3 4-464 0 0,11-9 201 0 0,0 1 0 0 0,0-1 0 0 0,0 1 0 0 0,0 0 0 0 0,0-1 0 0 0,0 1-1 0 0,1 0 1 0 0,-1-1 0 0 0,0 1 0 0 0,0 0 0 0 0,1 0 0 0 0,-1 0 0 0 0,1-1 0 0 0,-1 2 20 0 0,1-2 0 0 0,-1 1 0 0 0,1-1-1 0 0,0 0 1 0 0,-1 1 0 0 0,1-1 0 0 0,0 1 0 0 0,-1-1 0 0 0,1 0 0 0 0,-1 1 0 0 0,1-1 0 0 0,-1 0 0 0 0,1 1 0 0 0,-1-1 0 0 0,1 0 0 0 0,-1 0 0 0 0,1 1 0 0 0,-1-1 0 0 0,1 0 0 0 0,-1 0 0 0 0,1 0 0 0 0,-1 0 0 0 0,1 0 0 0 0,-1 0-1 0 0,1 0 1 0 0,-1 0 0 0 0,0 0 0 0 0,1 0 0 0 0,0 0 0 0 0,-1 0-1 0 0,1 0 1 0 0,-1 0 0 0 0,1 0 0 0 0,0 0-1 0 0,-1 0 1 0 0,1 0 0 0 0,0 0 0 0 0,-1 0 0 0 0,1 1-1 0 0,0-1 1 0 0,-1 0 0 0 0,1 0 0 0 0,0 0-1 0 0,-1 0 1 0 0,1 1 0 0 0,0-1 0 0 0,-1 0-1 0 0,1 0 1 0 0,0 1 0 0 0,0-1 0 0 0,-1 0-1 0 0,1 0 1 0 0,0 1 0 0 0,0-1 0 0 0,-1 0-1 0 0,1 1 1 0 0,0-1 0 0 0,0 0 0 0 0,0 1-1 0 0,0-1 1 0 0,0 0 0 0 0,0 1 0 0 0,0-1-1 0 0,-1 0 1 0 0,1 1 0 0 0,0-1 0 0 0,0 1 7 0 0,0 0 0 0 0,-1 0-1 0 0,1 0 1 0 0,0 0 0 0 0,-1 0 0 0 0,1 0 0 0 0,-1 0 0 0 0,0 0 0 0 0,1 0-1 0 0,-1 0 1 0 0,0 0 0 0 0,1-1 0 0 0,-1 1 0 0 0,0 0 0 0 0,0-1 0 0 0,0 1-1 0 0,1 0 1 0 0,-1-1 0 0 0,0 1 0 0 0,0-1 0 0 0,0 1 0 0 0,0-1-7 0 0,-2 1 19 0 0,0 1 1 0 0,1-1 0 0 0,-1 0 0 0 0,0-1 0 0 0,0 1 0 0 0,1 0-1 0 0,-1-1 1 0 0,-3 1-20 0 0,4 0-1 0 0,-1 0-1 0 0,1 0 0 0 0,0 1 1 0 0,-1-1-1 0 0,1 1 0 0 0,0 0 1 0 0,0-1-1 0 0,0 1 0 0 0,0 0 0 0 0,1 0 1 0 0,-1 0-1 0 0,0 1 0 0 0,1-1 1 0 0,0 0-1 0 0,-2 3 2 0 0,-8 3 405 0 0,10-7-441 0 0,-1 0 0 0 0,0 0 1 0 0,1 0-1 0 0,-1 0 0 0 0,1 0 0 0 0,0 0 0 0 0,-1 0 0 0 0,1 0 1 0 0,0 1-1 0 0,-1 0 36 0 0,-24 11-215 0 0,14-7 363 0 0,11-6-144 0 0,1 0 0 0 0,-1 0 0 0 0,1 0 0 0 0,-1 0 0 0 0,1 0 0 0 0,-1 0 0 0 0,1 0 0 0 0,-1 0 0 0 0,1 1 0 0 0,-1-1 0 0 0,1 0 0 0 0,0 0 0 0 0,-1 1 0 0 0,1-1 0 0 0,-1 0 0 0 0,1 1 0 0 0,-1-1-1 0 0,1 0 1 0 0,0 1 0 0 0,-1-1 0 0 0,1 0 0 0 0,0 1 0 0 0,0-1 0 0 0,-1 1 0 0 0,1-1 0 0 0,0 1 0 0 0,0-1 0 0 0,-1 1 0 0 0,1-1 0 0 0,0 1 0 0 0,0-1 0 0 0,0 1-4 0 0,-18 17 134 0 0,17-18-151 0 0,-1 0 0 0 0,1 1 0 0 0,0-1 0 0 0,-1 1 0 0 0,1-1 0 0 0,-1 1 0 0 0,1-1 0 0 0,0 1 0 0 0,0 0 0 0 0,-1-1 0 0 0,1 1 0 0 0,0 0 0 0 0,0 0 0 0 0,0 0 0 0 0,0 0 0 0 0,0 0 0 0 0,0 0 0 0 0,0 0-1 0 0,0 0 1 0 0,1 1 0 0 0,-1-1 17 0 0,-4 4-99 0 0,2-1-8 0 0,2-4 113 0 0,1 1 1 0 0,-1-1-1 0 0,1 1 1 0 0,0-1-1 0 0,-1 1 1 0 0,1-1-1 0 0,-1 0 1 0 0,0 1-1 0 0,1-1 1 0 0,-1 1-1 0 0,1-1 1 0 0,-1 0-1 0 0,0 0 1 0 0,1 1-1 0 0,-1-1 1 0 0,1 0-1 0 0,-1 0 0 0 0,0 0 1 0 0,1 0-1 0 0,-1 0 1 0 0,0 0-1 0 0,1 0 1 0 0,-1 0-1 0 0,0 0 1 0 0,1 0-1 0 0,-1 0-6 0 0,0 1 4 0 0,0 0 0 0 0,-1 0-1 0 0,1 0 1 0 0,0 0 0 0 0,0 0-1 0 0,0 0 1 0 0,1 0 0 0 0,-1 0-1 0 0,0 0 1 0 0,0 1 0 0 0,1-1-1 0 0,-1 0 1 0 0,0 1 0 0 0,1 0-4 0 0,-13 17 68 0 0,-10 10 82 0 0,22-29-157 0 0,1 1 0 0 0,-1 0 0 0 0,1 0 1 0 0,-1-1-1 0 0,0 1 0 0 0,1 0 1 0 0,-1 0-1 0 0,0-1 0 0 0,0 1 0 0 0,1-1 1 0 0,-1 1-1 0 0,0-1 0 0 0,0 1 0 0 0,0-1 1 0 0,1 0-1 0 0,-1 1 0 0 0,-1-1 7 0 0,1 1-19 0 0,0-1 0 0 0,0 1 1 0 0,0-1-1 0 0,0 1 0 0 0,0-1 0 0 0,0 1 0 0 0,0 0 0 0 0,0 0 0 0 0,0-1 0 0 0,0 1 1 0 0,0 0-1 0 0,0 0 0 0 0,0 0 0 0 0,0 0 19 0 0,0 1-50 0 0,0 0 78 0 0,-1 0 1 0 0,1 0-1 0 0,0-1 0 0 0,0 1 0 0 0,0 0 0 0 0,0 0 0 0 0,0 0 1 0 0,1 0-1 0 0,-1 0 0 0 0,1 1-28 0 0,-9 6-100 0 0,7-8 102 0 0,0 0 0 0 0,1 1 0 0 0,-1-1-1 0 0,1 0 1 0 0,-1 1 0 0 0,1-1 0 0 0,-1 1 0 0 0,1 0 0 0 0,0 0 0 0 0,0-1 0 0 0,0 1 0 0 0,0 0 0 0 0,0 0 0 0 0,0 0 0 0 0,1 0 0 0 0,-1 1-2 0 0,-5 2 85 0 0,-12 13-128 0 0,16-13 11 0 0,-10 11-16 0 0,12-16 51 0 0,0 0 0 0 0,0 0 0 0 0,0 1 0 0 0,0-1 0 0 0,-1 0-1 0 0,1 0 1 0 0,0 0 0 0 0,0 0 0 0 0,0 0 0 0 0,0 0 0 0 0,0 0 0 0 0,0 0-1 0 0,-1 0 1 0 0,1 0 0 0 0,0 0 0 0 0,0 0 0 0 0,0 0 0 0 0,0 0 0 0 0,0 0-1 0 0,0 0 1 0 0,-1 0 0 0 0,1 0 0 0 0,0 0 0 0 0,0 0 0 0 0,0 0 0 0 0,0-1-1 0 0,0 1 1 0 0,0 0 0 0 0,-1 0 0 0 0,1 0 0 0 0,0 0 0 0 0,0 0 0 0 0,0 0-1 0 0,0 0 1 0 0,0 0 0 0 0,0 0 0 0 0,0-1 0 0 0,0 1 0 0 0,0 0 0 0 0,0 0-1 0 0,0 0 1 0 0,-1 0 0 0 0,1 0 0 0 0,0 0 0 0 0,0 0 0 0 0,0-1 0 0 0,0 1-1 0 0,0 0 1 0 0,0 0-3 0 0,-1-1-66 0 0,1 4 130 0 0,-16 13-178 0 0,15-13 112 0 0,-1 0 1 0 0,0 0-1 0 0,0 0 0 0 0,0 0 0 0 0,0-1 0 0 0,0 1 0 0 0,0 0 0 0 0,-1-1 0 0 0,0 0 0 0 0,1 0 1 0 0,-1 1-1 0 0,-2 0 2 0 0,-18 13 98 0 0,17-9-205 0 0,-3 5 108 0 0,8-10 9 0 0,0-1 0 0 0,-1 1 1 0 0,1-1-1 0 0,0 1 1 0 0,0 0-1 0 0,-1-1 1 0 0,1 0-1 0 0,-1 1 0 0 0,1-1 1 0 0,-2 1-11 0 0,1-1-3 0 0,1-1 1 0 0,0 1-1 0 0,0 0 0 0 0,-1 0 1 0 0,1 0-1 0 0,0 0 1 0 0,0 1-1 0 0,0-1 0 0 0,0 0 1 0 0,0 0-1 0 0,1 1 1 0 0,-1-1-1 0 0,0 0 0 0 0,0 1 1 0 0,1-1-1 0 0,-1 1 1 0 0,1-1-1 0 0,-1 1 3 0 0,1-2 0 0 0,0 1 1 0 0,0 0-1 0 0,0-1 1 0 0,0 1-1 0 0,0-1 1 0 0,0 1-1 0 0,0 0 1 0 0,-1-1-1 0 0,1 1 1 0 0,0-1-1 0 0,0 1 1 0 0,-1-1-1 0 0,1 1 1 0 0,0-1-1 0 0,-1 1 1 0 0,1-1-1 0 0,0 1 0 0 0,-1-1 1 0 0,1 0-1 0 0,-1 1 1 0 0,1-1-1 0 0,-1 1 1 0 0,1-1-1 0 0,-1 0 1 0 0,0 1-1 0 0,-6 7-24 0 0,6-6 33 0 0,-1 0 0 0 0,1 0 1 0 0,0 0-1 0 0,-1 0 0 0 0,1 0 0 0 0,-1-1 0 0 0,1 1 1 0 0,-1 0-1 0 0,0-1 0 0 0,1 0 0 0 0,-2 1-9 0 0,1-1 16 0 0,1 0 1 0 0,-1 0-1 0 0,1 1 0 0 0,0-1 1 0 0,-1 0-1 0 0,1 1 0 0 0,0-1 0 0 0,0 1 1 0 0,0 0-1 0 0,-1 0-16 0 0,2-1-7 0 0,0-1-1 0 0,0 0 1 0 0,0 0-1 0 0,0 0 1 0 0,0 0-1 0 0,0 0 1 0 0,0 1-1 0 0,-1-1 1 0 0,1 0-1 0 0,0 0 1 0 0,0 0-1 0 0,0 0 1 0 0,0 0-1 0 0,0 0 1 0 0,0 1-1 0 0,0-1 1 0 0,0 0-1 0 0,-1 0 1 0 0,1 0-1 0 0,0 0 1 0 0,0 0-1 0 0,0 0 1 0 0,0 0-1 0 0,0 0 1 0 0,-1 0-1 0 0,1 0 1 0 0,0 0-1 0 0,0 1 1 0 0,0-1-1 0 0,0 0 1 0 0,0 0 0 0 0,-1 0-1 0 0,1 0 1 0 0,0 0-1 0 0,0 0 1 0 0,0 0-1 0 0,0 0 1 0 0,-1-1-1 0 0,1 1 1 0 0,0 0-1 0 0,0 0 1 0 0,0 0-1 0 0,0 0 1 0 0,0 0-1 0 0,-1 0 1 0 0,1 0-1 0 0,0 0 1 0 0,0 0-1 0 0,0 0 1 0 0,0 0-1 0 0,0-1 1 0 0,0 1-1 0 0,-1 0 1 0 0,1 0-1 0 0,0 0 1 0 0,0 0-1 0 0,0 0 1 0 0,0 0 7 0 0,-4-1-298 0 0,4 2 310 0 0,0 0 1 0 0,-1 0-1 0 0,1 0 0 0 0,-1 0 1 0 0,1 0-1 0 0,-1 0 0 0 0,1 0 1 0 0,-1 0-1 0 0,0 0 1 0 0,0 0-1 0 0,1 0 0 0 0,-1-1 1 0 0,0 1-1 0 0,0 0 0 0 0,0 0 1 0 0,0-1-1 0 0,0 1 0 0 0,0-1 1 0 0,0 1-1 0 0,0-1 1 0 0,0 1-1 0 0,0-1-12 0 0,-2 2 53 0 0,1 0 1 0 0,-1 0-1 0 0,1 0 1 0 0,0 0-1 0 0,0 0 1 0 0,0 1-1 0 0,0-1 0 0 0,0 1 1 0 0,0 0-54 0 0,-16 18-296 0 0,5-15 293 0 0,8-5-135 0 0,3 1 143 0 0,0-1 0 0 0,0 1 0 0 0,0 0 1 0 0,0 0-1 0 0,0 0 0 0 0,1 0 0 0 0,-1 0 0 0 0,1 0 1 0 0,-1 0-1 0 0,1 0 0 0 0,-1 2-5 0 0,-9 11 204 0 0,-3-5-377 0 0,12-9 184 0 0,0 0-1 0 0,0 1 0 0 0,1-1 1 0 0,-1 0-1 0 0,0 0 0 0 0,1 1 0 0 0,-1-1 1 0 0,1 1-1 0 0,-1-1 0 0 0,1 1 1 0 0,0 0-1 0 0,-1 1-10 0 0,-34 39 303 0 0,28-37-341 0 0,8-5 33 0 0,0 0 0 0 0,-1 0 1 0 0,1 0-1 0 0,0 0 1 0 0,-1 0-1 0 0,1 0 0 0 0,-1 0 1 0 0,1 1-1 0 0,0-1 1 0 0,-1 0-1 0 0,1 0 0 0 0,0 0 1 0 0,0 1-1 0 0,-1-1 1 0 0,1 0-1 0 0,0 0 0 0 0,-1 1 1 0 0,1-1-1 0 0,0 0 1 0 0,0 1-1 0 0,0-1 0 0 0,-1 0 1 0 0,1 0-1 0 0,0 1 1 0 0,0-1-1 0 0,0 1 0 0 0,0-1 1 0 0,-1 0-1 0 0,1 1 1 0 0,0-1-1 0 0,0 0 0 0 0,0 1 5 0 0,-3 5-188 0 0,0-11 198 0 0,1 0 115 0 0,-1 7 64 0 0,2 0-201 0 0,-4 5-127 0 0,5-6 141 0 0,0-1-1 0 0,0 0 0 0 0,0 0 0 0 0,-1 0 1 0 0,1 0-1 0 0,0 0 0 0 0,0 0 0 0 0,0 0 1 0 0,0 0-1 0 0,0 0 0 0 0,-1 0 0 0 0,1 0 1 0 0,0 0-1 0 0,0 0 0 0 0,0 0 0 0 0,0 0 1 0 0,0 0-1 0 0,-1-1 0 0 0,1 1 0 0 0,0 0 1 0 0,0 0-1 0 0,0 0 0 0 0,0 0 0 0 0,0 0 1 0 0,0 0-1 0 0,-1 0 0 0 0,1 0 0 0 0,0 0 1 0 0,0 0-1 0 0,0-1 0 0 0,0 1 1 0 0,0 0-1 0 0,0 0 0 0 0,0 0 0 0 0,0 0 1 0 0,0 0-1 0 0,0-1 0 0 0,0 1 0 0 0,-1 0 1 0 0,1 0-1 0 0,0 0 0 0 0,0 0 0 0 0,0 0 1 0 0,0-1-1 0 0,0 1 0 0 0,0 0 0 0 0,0 0 1 0 0,0 0-2 0 0,-16 20-298 0 0,15-20 311 0 0,0 0 0 0 0,0 0 0 0 0,0 1 0 0 0,0-1 0 0 0,-1 0 0 0 0,1 1 0 0 0,0-1 0 0 0,0 1 0 0 0,0 0 0 0 0,0-1 0 0 0,0 1 0 0 0,0 0 0 0 0,1-1 0 0 0,-1 1 0 0 0,0 0 0 0 0,0 0-1 0 0,0 0 1 0 0,1 0 0 0 0,-1 0 0 0 0,0 0 0 0 0,1 0 0 0 0,-1 0 0 0 0,1 0-13 0 0,-14 14-99 0 0,14-14 94 0 0,0-1 1 0 0,-1 0 0 0 0,1 1-1 0 0,0-1 1 0 0,-1 0 0 0 0,1 0-1 0 0,-1 1 1 0 0,1-1 0 0 0,-1 0 0 0 0,1 0-1 0 0,0 0 1 0 0,-1 0 0 0 0,1 1-1 0 0,-1-1 1 0 0,1 0 0 0 0,-1 0 0 0 0,1 0-1 0 0,-1 0 1 0 0,1 0 0 0 0,-1 0-1 0 0,1 0 1 0 0,-1 0 0 0 0,1-1-1 0 0,-1 1 1 0 0,1 0 0 0 0,-1 0 0 0 0,1 0-1 0 0,-1 0 1 0 0,1-1 0 0 0,-1 1 4 0 0,1 0 6 0 0,0 0 0 0 0,-1 0 0 0 0,1 0 0 0 0,0 0 0 0 0,0 0 0 0 0,-1 0 0 0 0,1 0 0 0 0,0 0 0 0 0,0 0 0 0 0,-1 0 0 0 0,1 0 0 0 0,0 0 1 0 0,0 0-1 0 0,-1 0 0 0 0,1 0 0 0 0,0 0 0 0 0,0 1 0 0 0,-1-1 0 0 0,1 0 0 0 0,0 0 0 0 0,0 0 0 0 0,-1 0 0 0 0,1 0 0 0 0,0 1 0 0 0,0-1 1 0 0,0 0-1 0 0,0 0 0 0 0,-1 1 0 0 0,1-1 0 0 0,0 0 0 0 0,0 0 0 0 0,0 0 0 0 0,0 1 0 0 0,0-1 0 0 0,0 0 0 0 0,0 0 0 0 0,0 1 0 0 0,-1-1 0 0 0,1 0 1 0 0,0 1-1 0 0,0-1 0 0 0,0 0 0 0 0,0 0 0 0 0,0 1 0 0 0,1-1 0 0 0,-1 0 0 0 0,0 0 0 0 0,0 1 0 0 0,0-1-6 0 0,0 0 0 0 0,0 0 0 0 0,0 1 0 0 0,0-1 0 0 0,0 0 0 0 0,0 0 0 0 0,0 0 0 0 0,0 0 0 0 0,0 1 0 0 0,0-1 0 0 0,0 0 0 0 0,0 0 0 0 0,0 0 0 0 0,0 0 0 0 0,0 1 0 0 0,0-1 0 0 0,0 0 0 0 0,0 0 0 0 0,0 0 0 0 0,0 0 0 0 0,0 1 0 0 0,0-1 0 0 0,0 0 0 0 0,0 0 0 0 0,0 0 0 0 0,0 0-1 0 0,0 0 1 0 0,0 1 0 0 0,0-1 0 0 0,-1 0 0 0 0,1 0 0 0 0,0 0 0 0 0,0 0 0 0 0,0 0 0 0 0,0 0 0 0 0,0 1 0 0 0,0-1 0 0 0,-1 0 0 0 0,1 0 0 0 0,0 0 0 0 0,0 0 0 0 0,0 0 0 0 0,0 0 0 0 0,-1 0 0 0 0,1 0 0 0 0,0 0 0 0 0,0 0 0 0 0,0 0 0 0 0,0 0 0 0 0,-1 0 0 0 0,1 0 0 0 0,0 0 0 0 0,0 0 0 0 0,0 0 0 0 0,0 0 0 0 0,-1 0 0 0 0,1 0 0 0 0,0 0 0 0 0,0 0 0 0 0,0-1 0 0 0,0 1 0 0 0,0 0 0 0 0,0 0 0 0 0,-1 0 0 0 0,1 0 0 0 0,0 0 0 0 0,0-1 0 0 0,0 1 0 0 0,0 0 1 0 0,0 0-1 0 0,0 0 0 0 0,-1 0 0 0 0,1 0 0 0 0,0 0 0 0 0,0-1 0 0 0,0 1 0 0 0,0 0 0 0 0,-1 0 0 0 0,1 0 0 0 0,0 0 0 0 0,0 0 0 0 0,0 0 1 0 0,-1 0-1 0 0,1 0 0 0 0,0 0 0 0 0,0 0 0 0 0,0 0 0 0 0,-1 0 0 0 0,1 0 0 0 0,0 0 0 0 0,0 0 0 0 0,0 0 0 0 0,-1 0 0 0 0,1 0 0 0 0,0 0 1 0 0,0 0-1 0 0,0 1 0 0 0,0-1 0 0 0,-1 0 0 0 0,1 0 0 0 0,0 0 0 0 0,0 0 0 0 0,0 0 0 0 0,0 0 0 0 0,0 0 0 0 0,-1 1 0 0 0,1-1 0 0 0,-3 10-193 0 0,1-2 147 0 0,-3-13 391 0 0,4 6-346 0 0,0-1 0 0 0,-1 1 0 0 0,1 0 0 0 0,0-1 0 0 0,0 1 0 0 0,0 0 0 0 0,0-1 0 0 0,0 1-1 0 0,0 0 1 0 0,0 0 0 0 0,1 0 0 0 0,-1 0 0 0 0,0 0 0 0 0,0 0 0 0 0,1 0 0 0 0,-1 0 0 0 0,1 0 0 0 0,-1 0 0 0 0,1 1 0 0 0,-1 0 1 0 0,1-3-8 0 0,-1 1 1 0 0,1 0 0 0 0,0 0 0 0 0,0 0-1 0 0,-1 0 1 0 0,1 0 0 0 0,0 0 0 0 0,-1 0-1 0 0,1 0 1 0 0,0 0 0 0 0,-1 0 0 0 0,1 0-1 0 0,0 0 1 0 0,-1 0 0 0 0,1 0 0 0 0,0 0-1 0 0,0 0 1 0 0,-1 0 0 0 0,1 0-1 0 0,0 1 1 0 0,-1-1 0 0 0,1 0 0 0 0,0 0-1 0 0,0 0 1 0 0,-1 0 0 0 0,1 1 0 0 0,0-1-1 0 0,0 0 1 0 0,0 0 0 0 0,-1 0 0 0 0,1 1-1 0 0,0-1 1 0 0,0 0 0 0 0,0 1-1 0 0,0-1 1 0 0,-1 0 0 0 0,1 0 0 0 0,0 1-1 0 0,0-1 1 0 0,0 0 0 0 0,0 1 0 0 0,0-1 7 0 0,-1 1-10 0 0,-2 11 147 0 0,2-3-391 0 0,-2-8 540 0 0,-4 1-135 0 0,-6 16-540 0 0,11-16 395 0 0,2-2 0 0 0,0 1-1 0 0,-1-1 1 0 0,1 0-1 0 0,0 0 0 0 0,0 0 1 0 0,-1 1-1 0 0,1-1 1 0 0,0 0-1 0 0,0 0 1 0 0,0 0-1 0 0,-1 1 1 0 0,1-1-1 0 0,0 0 1 0 0,0 0-1 0 0,0 1 1 0 0,0-1-1 0 0,0 0 1 0 0,0 1-1 0 0,0-1 1 0 0,0 0-1 0 0,-1 1 1 0 0,1-1-1 0 0,0 0 1 0 0,0 0-1 0 0,0 1 0 0 0,0-1 1 0 0,0 0-1 0 0,1 1 1 0 0,-1-1-1 0 0,0 0-5 0 0,-1 3-3 0 0,0 0 0 0 0,0 0 0 0 0,0 0 0 0 0,-1 0 0 0 0,1-1 0 0 0,-1 1 0 0 0,1-1 0 0 0,-1 1 0 0 0,0-1 0 0 0,0 1 0 0 0,-1 0 3 0 0,1-2-4 0 0,0 1 1 0 0,1-1-1 0 0,-1 0 0 0 0,1 1 1 0 0,-1-1-1 0 0,1 1 0 0 0,0-1 1 0 0,-1 1-1 0 0,1 0 1 0 0,0-1-1 0 0,0 1 0 0 0,0 0 1 0 0,0 1 3 0 0,-12 34-14 0 0,-1 0-1548 0 0,12-33 562 0 0,0 0 1 0 0,1-1-1 0 0,-1 1 0 0 0,1 0 0 0 0,0 0 1 0 0,1 0-1 0 0,-1 0 0 0 0,1 0 0 0 0,-1 0 1 0 0,1 0-1 0 0,0 0 0 0 0,1 0 0 0 0,-1 0 1 0 0,1 3 999 0 0,1 16-7851 0 0,-4-17 6373 0 0</inkml:trace>
  <inkml:trace contextRef="#ctx0" brushRef="#br0" timeOffset="27804.937">1332 3338 8 0 0,'4'-1'0'0'0,"-5"6"0"0"0,0-5 0 0 0,1 1 0 0 0,0-1 0 0 0,0 0 0 0 0,0 0 0 0 0,-1 1 0 0 0,1-1 0 0 0,0 0 0 0 0,0 1 0 0 0,-1-1 0 0 0,1 0 0 0 0,0 0 0 0 0,0 0 0 0 0,-1 1 0 0 0,1-1 0 0 0,0 0 0 0 0,-1 0 0 0 0,1 0 0 0 0,0 0 0 0 0,-1 0 0 0 0,1 1 0 0 0,0-1 0 0 0,-1 0 0 0 0,1 0 0 0 0,0 0 0 0 0,-1 0 0 0 0,1 0 0 0 0,-1 0 0 0 0,1 0 0 0 0,0 0 0 0 0,-1 0 0 0 0,1-1 0 0 0,0 1 0 0 0,-1 0 0 0 0,1 0 0 0 0,0 0 0 0 0,-1 0 0 0 0,1 0 0 0 0,0-1 0 0 0,-1 1 0 0 0,1 0 0 0 0,0 0 0 0 0,0 0 0 0 0,-1-1 0 0 0,1 1 0 0 0,0 0 0 0 0,0 0 0 0 0,-1-1 0 0 0,1 1 0 0 0,0 0 0 0 0,0 0 0 0 0,0-1 0 0 0,0 1 0 0 0,-1 0 0 0 0,1 0 0 0 0,0 0 0 0 0,0 0 0 0 0,0 0 0 0 0,0 0 0 0 0,-1 0 0 0 0,1 0 0 0 0,0 0 0 0 0,0-1 0 0 0,0 1 0 0 0,-1 0 0 0 0,1 0 0 0 0,0 0 0 0 0,0 0 0 0 0,0 0 0 0 0,0 0 0 0 0,-1 0 0 0 0,1 0 0 0 0,0 0 0 0 0,0 0 0 0 0,0 1 0 0 0,-1-1 0 0 0,1 0 0 0 0,0 0 0 0 0,0 0 0 0 0,0 0 0 0 0,0 0 0 0 0,-1 0 0 0 0,1 0 0 0 0,0 0 0 0 0,0 0 0 0 0,0 1 0 0 0,0-1 0 0 0,-1 0 0 0 0,1 0 0 0 0,0 0 0 0 0,0 0 0 0 0,0 0 0 0 0,0 1 0 0 0,0-1 0 0 0,0 0 0 0 0,0 0 0 0 0,0 0 0 0 0,0 1 0 0 0,-1-1 0 0 0,1 0 0 0 0,0 0 0 0 0,0 0 0 0 0,0 0 0 0 0,0 1 0 0 0,0-1 0 0 0,0 0 0 0 0,0 0 0 0 0,0 0 0 0 0,0 1 0 0 0,0-1 0 0 0,1 0 0 0 0,0 2 0 0 0,-6-8 0 0 0,1 3 0 0 0,5 5 0 0 0,-2-3 0 0 0,1 0 0 0 0,-1 1 0 0 0,1-1 0 0 0,-1 1 0 0 0,0-1 0 0 0,1 0 0 0 0,-1 1 0 0 0,0-1 0 0 0,0 1 0 0 0,1-1 0 0 0,-1 1 0 0 0,0 0 0 0 0,0-1 0 0 0,0 1 0 0 0,0 0 0 0 0,1 0 0 0 0,-1-1 0 0 0,0 1 0 0 0,0 0 0 0 0,0 0 0 0 0,0 0 0 0 0,0 0 0 0 0,0 0 0 0 0,0 0 0 0 0,1 0 0 0 0,-1 1 0 0 0,0-1 0 0 0,0 0 0 0 0,0 0 0 0 0,0 1 0 0 0,0-1 2 0 0,1 0 0 0 0,0 0 0 0 0,-1 0-1 0 0,1 0 1 0 0,0 1 0 0 0,-1-1 0 0 0,1 0 0 0 0,-1 0 0 0 0,1 0 0 0 0,0 0 0 0 0,-1 0-1 0 0,1-1 1 0 0,-1 1 0 0 0,1 0 0 0 0,0 0 0 0 0,-1 0 0 0 0,1 0 0 0 0,0 0 0 0 0,-1 0-1 0 0,1-1 1 0 0,-1 1 0 0 0,1 0 0 0 0,0 0 0 0 0,0-1 0 0 0,-1 1 0 0 0,1 0-2 0 0,0 0 28 0 0,-1-1 1 0 0,1 1 0 0 0,0 0 0 0 0,-1-1 0 0 0,1 1-1 0 0,-1 0 1 0 0,1 0 0 0 0,0 0 0 0 0,-1-1 0 0 0,1 1 0 0 0,-1 0-1 0 0,1 0 1 0 0,0 0 0 0 0,-1 0 0 0 0,1 0 0 0 0,-1 0-1 0 0,1 0 1 0 0,-1 0 0 0 0,1 0 0 0 0,0 0 0 0 0,-1 0-1 0 0,1 0 1 0 0,-1 0 0 0 0,1 0 0 0 0,-1 0 0 0 0,1 1 0 0 0,0-1-1 0 0,-1 0 1 0 0,1 0-29 0 0,-10-9 2978 0 0,9 8-2862 0 0,1 1-1 0 0,-1-1 0 0 0,1 1 1 0 0,0 0-1 0 0,-1-1 1 0 0,1 1-1 0 0,-1 0 0 0 0,1-1 1 0 0,-1 1-1 0 0,0 0 1 0 0,1 0-1 0 0,-1-1 1 0 0,1 1-1 0 0,-1 0 0 0 0,1 0 1 0 0,-1 0-1 0 0,0 0 1 0 0,1 0-1 0 0,-1 0 0 0 0,1 0 1 0 0,-1 0-1 0 0,0 0 1 0 0,1 0-1 0 0,-1 0 1 0 0,1 0-1 0 0,-1 1 0 0 0,0-1 1 0 0,1 0-1 0 0,-1 0 1 0 0,1 0-1 0 0,-1 1 0 0 0,1-1 1 0 0,-1 0-1 0 0,1 1 1 0 0,-1-1-1 0 0,1 1 0 0 0,-1-1 1 0 0,1 1-116 0 0,-11 14 3377 0 0,11-14-3002 0 0,0-1-343 0 0,0 0 1 0 0,0 0-1 0 0,0 0 0 0 0,1 0 1 0 0,-1 0-1 0 0,0 0 1 0 0,0 1-1 0 0,0-1 0 0 0,0 0 1 0 0,0 0-1 0 0,0 0 1 0 0,0 0-1 0 0,0 1 0 0 0,0-1 1 0 0,0 0-1 0 0,0 0 1 0 0,0 0-1 0 0,0 0 0 0 0,0 1 1 0 0,0-1-1 0 0,0 0 1 0 0,0 0-1 0 0,0 0 0 0 0,0 0 1 0 0,0 1-1 0 0,0-1 1 0 0,0 0-1 0 0,0 0 0 0 0,0 0 1 0 0,0 0-1 0 0,0 0 1 0 0,0 1-1 0 0,0-1 0 0 0,0 0 1 0 0,-1 0-1 0 0,1 0 0 0 0,0 0 1 0 0,0 0-1 0 0,0 0 1 0 0,0 1-1 0 0,0-1 0 0 0,0 0 1 0 0,-1 0-1 0 0,1 0-32 0 0,1-1 1125 0 0,11 23 2432 0 0,-4-9-2352 0 0,-7-9-1158 0 0,8 21 401 0 0,-9-25-432 0 0,0 1-1 0 0,1-1 0 0 0,-1 1 1 0 0,0-1-1 0 0,0 1 1 0 0,0-1-1 0 0,0 1 0 0 0,1-1 1 0 0,-1 1-1 0 0,0-1 1 0 0,0 0-1 0 0,1 1 0 0 0,-1-1 1 0 0,0 1-1 0 0,1-1 1 0 0,-1 0-1 0 0,0 1 0 0 0,1-1 1 0 0,-1 0-1 0 0,1 1 1 0 0,-1-1-1 0 0,1 0 0 0 0,-1 1 1 0 0,0-1-1 0 0,1 0 1 0 0,-1 0-1 0 0,1 0 0 0 0,-1 0 1 0 0,1 1-1 0 0,-1-1 1 0 0,1 0-1 0 0,-1 0 0 0 0,1 0 1 0 0,-1 0-1 0 0,1 0 1 0 0,0 0-16 0 0,0 0 5 0 0,-1 0 1 0 0,1 0-1 0 0,-1 0 1 0 0,1 0-1 0 0,-1 0 1 0 0,1 0-1 0 0,-1 0 1 0 0,1 0-1 0 0,-1 0 1 0 0,1 0-1 0 0,-1 1 1 0 0,1-1-1 0 0,-1 0 1 0 0,1 1-1 0 0,-1-1 1 0 0,1 0-1 0 0,-1 0 1 0 0,1 1-1 0 0,-1-1 1 0 0,0 1-1 0 0,1-1 1 0 0,-1 0-1 0 0,0 1 1 0 0,1-1-1 0 0,-1 1 1 0 0,0-1-1 0 0,0 1 1 0 0,1-1-1 0 0,-1 1 1 0 0,0-1-1 0 0,0 1 1 0 0,0-1-1 0 0,0 1 1 0 0,0-1-1 0 0,1 1-5 0 0,-1 0 7 0 0,0-1 0 0 0,0 1 0 0 0,0 0 0 0 0,0-1-1 0 0,1 1 1 0 0,-1-1 0 0 0,0 1 0 0 0,1-1 0 0 0,-1 1-1 0 0,0-1 1 0 0,1 1 0 0 0,-1-1 0 0 0,1 1 0 0 0,-1-1-1 0 0,0 1 1 0 0,1-1 0 0 0,-1 0 0 0 0,1 1 0 0 0,-1-1 0 0 0,1 0-1 0 0,0 1 1 0 0,-1-1 0 0 0,1 0 0 0 0,0 0-7 0 0,0 0 12 0 0,0 0 0 0 0,0 1 1 0 0,1-1-1 0 0,-1 0 1 0 0,0 0-1 0 0,0 1 0 0 0,0-1 1 0 0,1 0-1 0 0,-1 1 0 0 0,0 0 1 0 0,0-1-1 0 0,0 1 0 0 0,0-1 1 0 0,0 1-1 0 0,0 0 0 0 0,0 0 1 0 0,0 0-1 0 0,0-1 0 0 0,-1 1 1 0 0,1 0-1 0 0,0 0 0 0 0,0 0 1 0 0,-1 0-1 0 0,1 0 0 0 0,-1 1 1 0 0,1-1-1 0 0,0 1-12 0 0,0 0 28 0 0,0 0-1 0 0,0-1 1 0 0,0 1 0 0 0,1 0-1 0 0,-1 0 1 0 0,1-1 0 0 0,0 1-1 0 0,-1-1 1 0 0,1 1 0 0 0,0-1-1 0 0,0 0-27 0 0,7 4 85 0 0,-9-5-88 0 0,1 0 1 0 0,-1 1-1 0 0,1-1 1 0 0,-1 0-1 0 0,1 1 1 0 0,-1-1-1 0 0,1 0 1 0 0,-1 0-1 0 0,1 0 1 0 0,0 1-1 0 0,-1-1 1 0 0,1 0-1 0 0,-1 0 1 0 0,1 0 0 0 0,0 0-1 0 0,-1 0 1 0 0,1 0-1 0 0,-1 0 1 0 0,1 0-1 0 0,0 0 1 0 0,-1 0-1 0 0,1-1 1 0 0,-1 1-1 0 0,1 0 1 0 0,0 0 2 0 0,0 0 9 0 0,1 0 0 0 0,0 0 0 0 0,0 0 0 0 0,-1 0 0 0 0,1 0 0 0 0,0 1 0 0 0,-1-1 0 0 0,1 1 0 0 0,0-1 0 0 0,-1 1 0 0 0,1 0 0 0 0,-1 0 0 0 0,1 0-1 0 0,-1 0 1 0 0,1 0 0 0 0,-1 0 0 0 0,0 0 0 0 0,1 0-9 0 0,10 7 200 0 0,-6-8-182 0 0,-5 0-16 0 0,-1-1-1 0 0,0 1 1 0 0,1 0-1 0 0,-1 0 1 0 0,0 0 0 0 0,1 0-1 0 0,-1 0 1 0 0,0 0-1 0 0,1 0 1 0 0,-1 0 0 0 0,0 1-1 0 0,1-1 1 0 0,-1 0-1 0 0,0 0 1 0 0,1 0 0 0 0,-1 0-1 0 0,0 0 1 0 0,0 0-1 0 0,1 1 1 0 0,-1-1 0 0 0,0 0-1 0 0,1 0 1 0 0,-1 0 0 0 0,0 1-1 0 0,0-1 1 0 0,0 0-1 0 0,1 0 1 0 0,-1 1 0 0 0,0-1-1 0 0,0 0 1 0 0,0 1-1 0 0,1-1 1 0 0,-1 0-2 0 0,0 1 5 0 0,0-1 0 0 0,1 0-1 0 0,-1 1 1 0 0,0-1 0 0 0,0 0 0 0 0,1 1 0 0 0,-1-1-1 0 0,0 0 1 0 0,1 0 0 0 0,-1 0 0 0 0,0 1 0 0 0,1-1-1 0 0,-1 0 1 0 0,1 0 0 0 0,-1 0 0 0 0,0 0 0 0 0,1 0 0 0 0,-1 0-1 0 0,1 1 1 0 0,-1-1 0 0 0,0 0 0 0 0,1 0 0 0 0,-1 0-1 0 0,1-1 1 0 0,-1 1 0 0 0,0 0 0 0 0,1 0-5 0 0,0 0 5 0 0,-1 0 1 0 0,1 0-1 0 0,0 0 1 0 0,-1 0-1 0 0,1 0 1 0 0,0 0-1 0 0,-1 0 1 0 0,1 0-1 0 0,-1 0 1 0 0,1 0-1 0 0,0 1 0 0 0,-1-1 1 0 0,1 0-1 0 0,0 0 1 0 0,-1 0-1 0 0,1 1 1 0 0,-1-1-1 0 0,1 0 1 0 0,-1 1-1 0 0,1-1 1 0 0,-1 1-1 0 0,1-1 1 0 0,-1 1-1 0 0,1-1 1 0 0,-1 1-1 0 0,1-1-5 0 0,0 3 21 0 0,11 8-49 0 0,-12-11 27 0 0,1 1-1 0 0,-1-1 0 0 0,1 0 0 0 0,-1 0 1 0 0,1 0-1 0 0,-1 0 0 0 0,1 0 0 0 0,-1 1 1 0 0,1-1-1 0 0,-1 0 0 0 0,0 0 0 0 0,1 0 1 0 0,-1 0-1 0 0,1 0 0 0 0,-1-1 0 0 0,1 1 1 0 0,-1 0-1 0 0,1 0 0 0 0,-1 0 0 0 0,1 0 1 0 0,-1 0-1 0 0,1-1 0 0 0,-1 1 0 0 0,1 0 1 0 0,-1 0-1 0 0,0-1 0 0 0,1 1 0 0 0,-1 0 1 0 0,1-1 1 0 0,1 0-11 0 0,0 0 1 0 0,0 1-1 0 0,0-1 1 0 0,0 0-1 0 0,0 1 0 0 0,0-1 1 0 0,1 1-1 0 0,-1 0 1 0 0,0-1-1 0 0,0 1 1 0 0,0 0-1 0 0,1 0 1 0 0,-1 1-1 0 0,0-1 0 0 0,0 0 1 0 0,0 1-1 0 0,2 0 11 0 0,11 1 116 0 0,1 2-208 0 0,-15-4 95 0 0,0 1 0 0 0,0-1 0 0 0,0 1 0 0 0,0-1 1 0 0,0 0-1 0 0,0 0 0 0 0,0 1 0 0 0,0-1 1 0 0,0 0-1 0 0,0 0 0 0 0,0 0 0 0 0,1 0 0 0 0,-1 0 1 0 0,0 0-1 0 0,0-1 0 0 0,0 1 0 0 0,1 0-3 0 0,28-3-38 0 0,-28 2 46 0 0,1 1 0 0 0,-1 0 1 0 0,0 0-1 0 0,1 0 1 0 0,-1 0-1 0 0,0 0 0 0 0,1 0 1 0 0,-1 0-1 0 0,0 1 0 0 0,0-1 1 0 0,1 1-1 0 0,-1 0 0 0 0,0-1 1 0 0,0 1-1 0 0,0 0 1 0 0,0 0-1 0 0,0 1 0 0 0,0-1 1 0 0,0 0-1 0 0,0 1 0 0 0,0-1 1 0 0,0 1-9 0 0,-2-2 3 0 0,1 1 0 0 0,0-1 0 0 0,0 1 1 0 0,0-1-1 0 0,0 0 0 0 0,0 0 0 0 0,0 1 1 0 0,0-1-1 0 0,0 0 0 0 0,0 0 0 0 0,0 0 0 0 0,0 0 1 0 0,0 0-1 0 0,0 0 0 0 0,0 0 0 0 0,-1-1 1 0 0,1 1-1 0 0,0 0 0 0 0,0 0 0 0 0,0-1 0 0 0,0 1-3 0 0,0-1 3 0 0,0 1 0 0 0,0 0 0 0 0,1-1 0 0 0,-1 1 0 0 0,0 0-1 0 0,0 0 1 0 0,0 0 0 0 0,0 0 0 0 0,0 0 0 0 0,0 0 0 0 0,0 0 0 0 0,0 0-1 0 0,0 0 1 0 0,0 0 0 0 0,0 1 0 0 0,0-1 0 0 0,1 1-3 0 0,-1-1 3 0 0,0 0-1 0 0,0 1 1 0 0,0-1 0 0 0,0 0 0 0 0,0 0 0 0 0,1 1 0 0 0,-1-1-1 0 0,0 0 1 0 0,0 0 0 0 0,0 0 0 0 0,1 0 0 0 0,-1-1 0 0 0,0 1-1 0 0,0 0 1 0 0,0 0 0 0 0,0-1 0 0 0,1 1-3 0 0,0-1 2 0 0,0 1 0 0 0,0-1 0 0 0,0 1 0 0 0,0 0 0 0 0,0-1 0 0 0,0 1 0 0 0,1 0 0 0 0,-1 0 0 0 0,0 1 0 0 0,1-1-2 0 0,-1 1 10 0 0,0-1 1 0 0,0 1 0 0 0,0-1-1 0 0,1 0 1 0 0,-1 0 0 0 0,0 0-1 0 0,0 0 1 0 0,0 0 0 0 0,0 0-1 0 0,1-1 1 0 0,0 1-11 0 0,11 5 70 0 0,-13-4-70 0 0,1 1 0 0 0,-1-1 1 0 0,1 0-1 0 0,0 0 0 0 0,0 0 0 0 0,-1-1 1 0 0,1 1-1 0 0,0 0 0 0 0,0-1 0 0 0,0 1 1 0 0,0-1-1 0 0,0 0 0 0 0,0 1 0 0 0,2-1 0 0 0,64-6-76 0 0,-52 10 184 0 0,-16-4-109 0 0,1 1-1 0 0,0-1 1 0 0,0 0-1 0 0,-1 1 1 0 0,1-1-1 0 0,0 0 1 0 0,0 0-1 0 0,0 1 1 0 0,-1-1-1 0 0,1 0 1 0 0,0 0-1 0 0,0 0 1 0 0,0 0-1 0 0,0 0 1 0 0,0 0-1 0 0,-1 0 1 0 0,1 0-1 0 0,0-1 1 0 0,0 1-1 0 0,0 0 1 0 0,-1 0-1 0 0,1-1 2 0 0,2 0-4 0 0,0 0 1 0 0,0 0-1 0 0,0 1 0 0 0,0-1 0 0 0,0 1 1 0 0,0-1-1 0 0,0 1 0 0 0,0 0 0 0 0,0 0 1 0 0,0 1-1 0 0,1-1 4 0 0,15 0 34 0 0,4 3 15 0 0,-22-2-52 0 0,1-1 0 0 0,-1 1 0 0 0,0-1 1 0 0,0 1-1 0 0,0-1 0 0 0,1 0 0 0 0,-1 0 1 0 0,0 0-1 0 0,1 1 0 0 0,-1-1 0 0 0,0 0 1 0 0,0-1-1 0 0,1 1 0 0 0,-1 0 0 0 0,0 0 1 0 0,1-1-1 0 0,-1 1 0 0 0,0 0 0 0 0,1-1 3 0 0,-1 0 10 0 0,0 1 0 0 0,1 0 0 0 0,-1 0 0 0 0,0 0 0 0 0,0-1 0 0 0,0 1 0 0 0,0 0 0 0 0,0 1 0 0 0,0-1 0 0 0,0 0 0 0 0,0 0 0 0 0,1 0 0 0 0,-1 1 0 0 0,0-1 0 0 0,0 0 0 0 0,0 1 0 0 0,0-1 0 0 0,1 1-10 0 0,14 3-186 0 0,-3-3 180 0 0,-7-1 13 0 0,-1 0 0 0 0,0 0-1 0 0,0 0 1 0 0,0-1 0 0 0,0 1-1 0 0,1-1 1 0 0,-1-1 0 0 0,0 1-1 0 0,2-2-6 0 0,-5 3 1 0 0,-1-1-1 0 0,0 1 0 0 0,0-1 0 0 0,0 1 0 0 0,0 0 0 0 0,1-1 0 0 0,-1 1 0 0 0,0 0 0 0 0,0 0 1 0 0,1 0-1 0 0,-1 0 0 0 0,0 0 0 0 0,0 0 0 0 0,1 0 0 0 0,-1 0 0 0 0,0 0 0 0 0,0 1 0 0 0,1-1 0 0 0,-1 1 1 0 0,0-1-1 0 0,0 1 0 0 0,0-1 0 0 0,0 1 0 0 0,0-1 0 0 0,1 1 0 0 0,0 1 1 0 0,-1-2-5 0 0,-1 0 0 0 0,1 0 0 0 0,-1 0 0 0 0,1 0 0 0 0,-1 0 0 0 0,1 0 0 0 0,-1 0 0 0 0,1 0 0 0 0,-1 0 0 0 0,1 0 0 0 0,-1 0 0 0 0,1 0-1 0 0,-1 0 1 0 0,1 0 0 0 0,-1 0 0 0 0,1-1 0 0 0,-1 1 0 0 0,1 0 0 0 0,-1 0 0 0 0,0 0 0 0 0,1-1 0 0 0,-1 1 0 0 0,1 0 0 0 0,-1-1 4 0 0,1 1 0 0 0,-1-1-1 0 0,1 1 1 0 0,-1 0 0 0 0,1-1 0 0 0,-1 1 0 0 0,0 0 0 0 0,1 0 0 0 0,0-1-1 0 0,-1 1 1 0 0,1 0 0 0 0,-1 0 0 0 0,1 0 0 0 0,-1 0 0 0 0,1 0 0 0 0,-1-1-1 0 0,1 1 1 0 0,0 0 0 0 0,-1 0 0 0 0,1 1 0 0 0,-1-1 0 0 0,1 0 0 0 0,-1 0-1 0 0,1 0 1 0 0,-1 0 0 0 0,1 0 0 0 0,0 1 8 0 0,0-1 1 0 0,0 0-1 0 0,-1 1 0 0 0,1-1 1 0 0,0 0-1 0 0,0 0 0 0 0,0 1 0 0 0,0-1 1 0 0,-1 0-1 0 0,1 0 0 0 0,0 0 1 0 0,0 0-1 0 0,0 0 0 0 0,0 0 0 0 0,-1-1 1 0 0,1 1-1 0 0,0 0 0 0 0,0 0 0 0 0,0-1-7 0 0,-1 1 3 0 0,1 0 0 0 0,-1 0 1 0 0,1 0-1 0 0,-1 0 0 0 0,1-1 1 0 0,-1 1-1 0 0,0 0 0 0 0,1 0 1 0 0,-1 0-1 0 0,1 0 0 0 0,-1 0 1 0 0,1 0-1 0 0,-1 0 0 0 0,1 0 1 0 0,-1 1-1 0 0,1-1 0 0 0,-1 0 1 0 0,1 0-1 0 0,-1 0 0 0 0,0 0 1 0 0,1 1-1 0 0,-1-1 0 0 0,1 0 1 0 0,-1 0-1 0 0,0 1 0 0 0,1-1 1 0 0,-1 0-1 0 0,0 1 0 0 0,1-1 1 0 0,-1 0-1 0 0,0 1 0 0 0,1-1 1 0 0,-1 1-1 0 0,0-1 0 0 0,0 0 1 0 0,1 1-5 0 0,-1-1-2 0 0,0 1 0 0 0,1-1 0 0 0,-1 0 0 0 0,0 0 0 0 0,1 0 0 0 0,-1 1 0 0 0,1-1-1 0 0,-1 0 1 0 0,0 0 0 0 0,1 0 0 0 0,-1 0 0 0 0,1 0 0 0 0,-1 0 0 0 0,1 0 0 0 0,-1 0 0 0 0,0 0 0 0 0,1 0 0 0 0,-1 0 0 0 0,1 0 0 0 0,-1 0 0 0 0,0 0 0 0 0,1 0 0 0 0,-1 0 0 0 0,1 0 0 0 0,-1-1 0 0 0,0 1 0 0 0,1 0 0 0 0,-1 0 0 0 0,1 0 0 0 0,-1-1 0 0 0,0 1 0 0 0,1 0 0 0 0,-1 0 0 0 0,0-1 0 0 0,0 1 0 0 0,1 0 0 0 0,-1-1 0 0 0,0 1 0 0 0,0 0 0 0 0,1-1 0 0 0,-1 1 0 0 0,0-1 0 0 0,0 1 0 0 0,0-1 2 0 0,1 0-7 0 0,0 0 0 0 0,0 0-1 0 0,0 0 1 0 0,0 1 0 0 0,0-1-1 0 0,0 0 1 0 0,0 0 0 0 0,0 0-1 0 0,0 1 1 0 0,0-1 0 0 0,0 1-1 0 0,0-1 1 0 0,1 1 0 0 0,-1-1-1 0 0,0 1 1 0 0,0 0 0 0 0,1-1-1 0 0,-1 1 1 0 0,0 0 0 0 0,1 0-1 0 0,-1 0 1 0 0,0 0 0 0 0,1 0-1 0 0,-1 0 8 0 0,6 0 8 0 0,1 0 0 0 0,-1 0-1 0 0,1-1 1 0 0,-1 0 0 0 0,0 0-1 0 0,0 0 1 0 0,1-1 0 0 0,-1-1-1 0 0,0 1 1 0 0,-1-1 0 0 0,1 0-1 0 0,0-1-7 0 0,-6 3-4 0 0,1 1 0 0 0,0-1 0 0 0,0 0 0 0 0,-1 0 0 0 0,1 1 0 0 0,0-1 0 0 0,0 1 0 0 0,0 0 0 0 0,0-1 0 0 0,-1 1 0 0 0,1 0 0 0 0,0 0 0 0 0,0 0 0 0 0,0 0 0 0 0,0 0-1 0 0,0 1 1 0 0,0-1 0 0 0,-1 1 0 0 0,1-1 0 0 0,0 1 0 0 0,0 0 4 0 0,-1-1 2 0 0,1 0 0 0 0,-1 0 0 0 0,1 0 0 0 0,-1 0 0 0 0,1 0 0 0 0,-1 0 0 0 0,1-1 0 0 0,-1 1 0 0 0,1 0 0 0 0,-1-1 0 0 0,1 1 0 0 0,-1-1 0 0 0,1 0-2 0 0,12-2 62 0 0,-8-1 6 0 0,-6 4-69 0 0,1 0 0 0 0,-1 0 1 0 0,0-1-1 0 0,0 1 1 0 0,0 0-1 0 0,0 0 1 0 0,0 0-1 0 0,0 0 1 0 0,1-1-1 0 0,-1 1 0 0 0,0 0 1 0 0,0 0-1 0 0,0 0 1 0 0,1 0-1 0 0,-1 0 1 0 0,0 0-1 0 0,0 0 0 0 0,0-1 1 0 0,1 1-1 0 0,-1 0 1 0 0,0 0-1 0 0,0 0 1 0 0,0 0-1 0 0,1 0 1 0 0,-1 0-1 0 0,0 0 0 0 0,0 0 1 0 0,1 0-1 0 0,-1 0 1 0 0,0 0-1 0 0,0 0 1 0 0,1 0-1 0 0,-1 0 1 0 0,0 0-1 0 0,0 1 0 0 0,0-1 1 0 0,1 0-1 0 0,-1 0 1 0 0,0 0-1 0 0,0 0 1 0 0,0 0-1 0 0,1 0 0 0 0,-1 1 1 0 0,0-1-1 0 0,0 0 1 0 0,0 0-1 0 0,0 0 1 0 0,0 0-1 0 0,1 1 1 0 0,-1-1-1 0 0,0 0 0 0 0,0 0 1 0 0,0 0-1 0 0,0 1 1 0 0,0-1-1 0 0,0 0 1 0 0,0 0-1 0 0,0 0 1 0 0,0 1-1 0 0,0-1 0 0 0,0 0 1 0 0,0 0-1 0 0,0 1 1 0 0,0-1-1 0 0,0 0 1 0 0,0 0-1 0 0,0 1 0 0 0,0-1 1 0 0,0 0 2 0 0,0 1-1 0 0,0-1 0 0 0,1 0 0 0 0,-1 1 0 0 0,0-1 0 0 0,0 0 0 0 0,0 1 0 0 0,1-1 0 0 0,-1 0 0 0 0,0 1 0 0 0,0-1 0 0 0,1 0 0 0 0,-1 1 0 0 0,0-1 0 0 0,0 0 0 0 0,1 0 0 0 0,-1 1 0 0 0,0-1 0 0 0,1 0 0 0 0,-1 0 0 0 0,0 0 0 0 0,1 0 0 0 0,-1 1 0 0 0,1-1 0 0 0,-1 0 0 0 0,0 0 1 0 0,1 0-1 0 0,-1 0 0 0 0,1 0 0 0 0,-1 0 0 0 0,0 0 0 0 0,1 0 0 0 0,-1 0 0 0 0,1 0 0 0 0,-1 0 0 0 0,0 0 0 0 0,1 0 0 0 0,-1-1 0 0 0,0 1 0 0 0,1 0 0 0 0,-1 0 0 0 0,1 0 0 0 0,-1 0 0 0 0,0-1 0 0 0,1 1 0 0 0,-1 0 0 0 0,0 0 0 0 0,0-1 0 0 0,1 1 0 0 0,-1 0-1 0 0,1-1 2 0 0,0 0 0 0 0,0 1 0 0 0,0-1 0 0 0,1 1 0 0 0,-1 0 0 0 0,0-1 0 0 0,0 1 0 0 0,0 0 0 0 0,0 0 0 0 0,1 0 0 0 0,-1 0 0 0 0,0 0 0 0 0,0 0 0 0 0,0 0 0 0 0,1 0 0 0 0,-1 0 0 0 0,0 0 0 0 0,0 1 0 0 0,0-1 0 0 0,0 0 0 0 0,0 1 0 0 0,1-1 0 0 0,-1 1-2 0 0,0 0-11 0 0,1-1 1 0 0,-1 1-1 0 0,1-1 1 0 0,-1 0-1 0 0,1 0 1 0 0,-1 1-1 0 0,1-1 1 0 0,-1 0-1 0 0,1 0 1 0 0,-1 0-1 0 0,1 0 1 0 0,-1-1-1 0 0,1 1 1 0 0,-1 0-1 0 0,0-1 1 0 0,1 1-1 0 0,-1-1 1 0 0,1 1 10 0 0,16-4 225 0 0,-12 4-220 0 0,-5 0-7 0 0,-1 0-1 0 0,1 0 0 0 0,0 0 0 0 0,-1 0 0 0 0,1 0 1 0 0,0 0-1 0 0,-1 0 0 0 0,1 0 0 0 0,0 0 0 0 0,-1 0 1 0 0,1 0-1 0 0,-1 1 0 0 0,1-1 0 0 0,0 0 0 0 0,-1 0 1 0 0,1 1-1 0 0,-1-1 0 0 0,1 0 0 0 0,-1 1 0 0 0,1-1 1 0 0,-1 1-1 0 0,1-1 0 0 0,-1 1 0 0 0,1-1 0 0 0,-1 1 1 0 0,1-1-1 0 0,-1 1 3 0 0,3 2 39 0 0,-2-3-42 0 0,0 1-1 0 0,0-1 1 0 0,0 0 0 0 0,0 1-1 0 0,1-1 1 0 0,-1 0 0 0 0,0 0-1 0 0,0 0 1 0 0,0 0-1 0 0,0 0 1 0 0,0 0 0 0 0,0 0-1 0 0,0-1 1 0 0,0 1 0 0 0,1 0-1 0 0,-1 0 1 0 0,0-1-1 0 0,0 1 1 0 0,0-1 0 0 0,0 1-1 0 0,0-1 1 0 0,0 0-1 0 0,0 1 4 0 0,15-6-42 0 0,0 5 83 0 0,8 0 10 0 0,-20 1-43 0 0,1 0-1 0 0,-1 0 0 0 0,1-1 1 0 0,-1 0-1 0 0,1 0 0 0 0,-1 0 1 0 0,0 0-1 0 0,1 0 0 0 0,-1-1 1 0 0,3-1-8 0 0,-5 2-20 0 0,-2 1 19 0 0,1 0 1 0 0,-1-1 0 0 0,1 1-1 0 0,-1 0 1 0 0,1 0 0 0 0,-1 0-1 0 0,1 0 1 0 0,-1 0 0 0 0,1 0-1 0 0,-1 0 1 0 0,1 0 0 0 0,-1 1-1 0 0,1-1 1 0 0,-1 0 0 0 0,1 0-1 0 0,-1 0 1 0 0,0 0 0 0 0,1 1-1 0 0,-1-1 1 0 0,1 0 0 0 0,-1 0-1 0 0,1 1 1 0 0,-1-1 0 0 0,0 0 0 0 0,1 1-1 0 0,-1-1 1 0 0,0 1-1 0 0,1-1 0 0 0,-1 0-1 0 0,0 1 1 0 0,1-1 0 0 0,-1 0 0 0 0,1 0-1 0 0,-1 1 1 0 0,0-1 0 0 0,1 0-1 0 0,-1 0 1 0 0,1 0 0 0 0,-1 1 0 0 0,1-1-1 0 0,-1 0 1 0 0,0 0 0 0 0,1 0-1 0 0,-1 0 1 0 0,1 0 0 0 0,-1 0 0 0 0,1 0-1 0 0,-1 0 1 0 0,1 0 0 0 0,-1 0-1 0 0,1 0 1 0 0,-1 0 0 0 0,1 0 0 0 0,-1 0-1 0 0,0-1 1 0 0,1 1 0 0 0,-1 0-1 0 0,1 0 1 0 0,-1-1 1 0 0,4-1-66 0 0,-3 1 70 0 0,0 1 0 0 0,0-1-1 0 0,-1 1 1 0 0,1-1 0 0 0,0 1 0 0 0,0-1 0 0 0,-1 1 0 0 0,1 0 0 0 0,0 0 0 0 0,0-1-1 0 0,0 1 1 0 0,0 0 0 0 0,-1 0 0 0 0,1 0 0 0 0,0 0 0 0 0,0 0 0 0 0,0 0 0 0 0,0 0-1 0 0,0 0 1 0 0,-1 0 0 0 0,1 0 0 0 0,0 0 0 0 0,0 1 0 0 0,0-1-4 0 0,2-2 13 0 0,-2 1-18 0 0,-1 1 0 0 0,1-1 1 0 0,-1 1-1 0 0,1 0 0 0 0,-1-1 1 0 0,1 1-1 0 0,0 0 1 0 0,-1-1-1 0 0,1 1 0 0 0,-1 0 1 0 0,1 0-1 0 0,0-1 0 0 0,-1 1 1 0 0,1 0-1 0 0,0 0 0 0 0,-1 0 1 0 0,1 0-1 0 0,0 0 0 0 0,-1 0 1 0 0,2 0 4 0 0,-1 0 14 0 0,0 0-1 0 0,0 0 1 0 0,0 0 0 0 0,0 0-1 0 0,0 0 1 0 0,0 0 0 0 0,0 0 0 0 0,1 0-1 0 0,-1 0 1 0 0,0-1 0 0 0,0 1-1 0 0,0 0 1 0 0,0-1 0 0 0,0 1 0 0 0,0-1-1 0 0,0 1 1 0 0,0-1 0 0 0,0 0-1 0 0,-1 1 1 0 0,1-1 0 0 0,0 0 0 0 0,0 0-1 0 0,0 0 1 0 0,-1 1 0 0 0,1-1-1 0 0,0-1-13 0 0,0 1-8 0 0,-1 0 0 0 0,1 1 0 0 0,-1-1 0 0 0,1 0-1 0 0,0 1 1 0 0,-1-1 0 0 0,1 0 0 0 0,0 1-1 0 0,0-1 1 0 0,-1 1 0 0 0,1-1 0 0 0,0 1 0 0 0,0 0-1 0 0,0-1 1 0 0,0 1 0 0 0,0 0 0 0 0,0-1 0 0 0,-1 1-1 0 0,1 0 1 0 0,0 0 0 0 0,0 0 8 0 0,27-5 76 0 0,-26 5-87 0 0,0 0 1 0 0,0 0-1 0 0,0 0 1 0 0,0 0-1 0 0,0-1 1 0 0,1 1-1 0 0,-1-1 1 0 0,0 1-1 0 0,0-1 1 0 0,0 0-1 0 0,0 0 1 0 0,0 0-1 0 0,0 0 11 0 0,0 0 12 0 0,0 0-1 0 0,-1 0 0 0 0,1 0 1 0 0,0 0-1 0 0,0 1 0 0 0,0-1 1 0 0,0 1-1 0 0,0-1 0 0 0,0 1 1 0 0,0 0-1 0 0,0 0 0 0 0,0-1 1 0 0,1 2-12 0 0,0-1 17 0 0,-1-1 0 0 0,0 1 0 0 0,0 0 0 0 0,0-1 0 0 0,0 1 0 0 0,-1-1 0 0 0,1 0 0 0 0,0 1 0 0 0,0-1 0 0 0,0 0 0 0 0,0 0 0 0 0,-1 0 0 0 0,1 0 0 0 0,0-1 0 0 0,0 0-17 0 0,1 0-30 0 0,0 0 0 0 0,0 0 0 0 0,0 0 0 0 0,1 1 0 0 0,-1-1 0 0 0,1 1 0 0 0,2-2 30 0 0,-3 3 31 0 0,-1 0-10 0 0,0 0-1 0 0,-1-1 1 0 0,1 1 0 0 0,0-1 0 0 0,0 1 0 0 0,0-1 0 0 0,0 0 0 0 0,-1 0 0 0 0,1 0 0 0 0,0 0 0 0 0,-1 0 0 0 0,1 0 0 0 0,-1 0 0 0 0,1-1-21 0 0,5 3 8 0 0,-6-1-9 0 0,-1 0 0 0 0,1 0 1 0 0,-1 0-1 0 0,0 1 1 0 0,1-1-1 0 0,-1 0 0 0 0,1 0 1 0 0,-1 0-1 0 0,0 0 0 0 0,1 0 1 0 0,-1 0-1 0 0,1 0 1 0 0,-1 1-1 0 0,1-1 0 0 0,-1-1 1 0 0,0 1-1 0 0,1 0 0 0 0,-1 0 1 0 0,1 0-1 0 0,-1 0 1 0 0,1 0-1 0 0,-1 0 0 0 0,0 0 1 0 0,1-1-1 0 0,-1 1 0 0 0,1 0 1 0 0,-1 0-1 0 0,0 0 1 0 0,1-1-1 0 0,-1 1 0 0 0,0 0 1 0 0,1-1-1 0 0,-1 1 0 0 0,0 0 1 0 0,0-1-1 0 0,1 1 1 0 0,-1 0-1 0 0,0-1 1 0 0,3-2-36 0 0,0 0 0 0 0,0 0 0 0 0,0 0 1 0 0,0 1-1 0 0,1-1 0 0 0,-1 1 0 0 0,1 0 0 0 0,0 0 0 0 0,-1 0 0 0 0,4-1 36 0 0,-5 2-121 0 0,20 7 402 0 0,-15-9-356 0 0,-6 2 72 0 0,-1 1 0 0 0,1 0-1 0 0,-1-1 1 0 0,1 1 0 0 0,-1-1 0 0 0,1 1 0 0 0,-1 0 0 0 0,1-1 0 0 0,-1 1 0 0 0,1 0 0 0 0,0 0-1 0 0,-1 0 1 0 0,1-1 0 0 0,0 1 0 0 0,-1 0 0 0 0,1 0 0 0 0,0 0 0 0 0,-1 0 0 0 0,1 0 3 0 0,-1 0 4 0 0,1 1 1 0 0,-1-1 0 0 0,0 0 0 0 0,1 0 0 0 0,-1 0 0 0 0,0 0 0 0 0,1 1 0 0 0,-1-1-1 0 0,0 0 1 0 0,1 0 0 0 0,-1 0 0 0 0,1 0 0 0 0,-1 0 0 0 0,0 0 0 0 0,1 0 0 0 0,-1 0-1 0 0,1 0 1 0 0,-1 0 0 0 0,0 0 0 0 0,1 0 0 0 0,-1 0 0 0 0,0-1 0 0 0,1 1 0 0 0,-1 0 0 0 0,1 0-1 0 0,-1 0 1 0 0,0 0 0 0 0,1-1 0 0 0,-1 1 0 0 0,0 0 0 0 0,0 0 0 0 0,1-1 0 0 0,-1 1-1 0 0,0 0 1 0 0,0-1 0 0 0,1 1 0 0 0,-1 0 0 0 0,0-1 0 0 0,0 1 0 0 0,0 0 0 0 0,1-1-1 0 0,-1 1 1 0 0,0 0 0 0 0,0-1 0 0 0,0 1 0 0 0,0-1 0 0 0,0 1-5 0 0,0-1-3 0 0,0 1 0 0 0,1-1 0 0 0,-1 1 0 0 0,0 0 0 0 0,0-1 0 0 0,1 1 0 0 0,-1-1 0 0 0,0 1 0 0 0,0-1-1 0 0,1 1 1 0 0,-1 0 0 0 0,0-1 0 0 0,1 1 0 0 0,-1 0 0 0 0,1-1 0 0 0,-1 1 0 0 0,0 0 0 0 0,1 0 0 0 0,-1-1 0 0 0,1 1 0 0 0,-1 0 0 0 0,1 0 0 0 0,-1 0 0 0 0,1 0 0 0 0,-1-1 0 0 0,1 1 0 0 0,-1 0 0 0 0,1 0 0 0 0,-1 0 0 0 0,1 0 0 0 0,-1 0 0 0 0,1 0 3 0 0,0 0-8 0 0,0 0 0 0 0,0 0 0 0 0,0 0 0 0 0,0 0 0 0 0,0-1 0 0 0,0 1 0 0 0,0 0 0 0 0,0-1 0 0 0,0 1 0 0 0,0-1 0 0 0,-1 1 0 0 0,1-1 0 0 0,0 0 0 0 0,1 0 8 0 0,-1 0-9 0 0,0 0-1 0 0,0 1 0 0 0,1-1 0 0 0,-1 0 0 0 0,0 0 0 0 0,1 1 1 0 0,-1-1-1 0 0,1 1 0 0 0,-1-1 0 0 0,1 1 0 0 0,-1 0 1 0 0,1-1-1 0 0,0 1 10 0 0,-1 0 3 0 0,0 0 1 0 0,-1 0 0 0 0,1 0-1 0 0,0 0 1 0 0,0 0-1 0 0,-1 0 1 0 0,1 0-1 0 0,0 0 1 0 0,-1 0 0 0 0,1 0-1 0 0,0 0 1 0 0,-1-1-1 0 0,1 1 1 0 0,0 0 0 0 0,-1-1-1 0 0,1 1 1 0 0,-1 0-1 0 0,1-1 1 0 0,0 1-1 0 0,-1-1-3 0 0,8-1-119 0 0,-7 2 123 0 0,-1 0 1 0 0,0 0 0 0 0,1 0-1 0 0,-1 1 1 0 0,0-1 0 0 0,1 0-1 0 0,-1 0 1 0 0,1 0-1 0 0,-1 0 1 0 0,0 0 0 0 0,1 0-1 0 0,-1 0 1 0 0,1 0-1 0 0,-1 0 1 0 0,0 0 0 0 0,1 0-1 0 0,-1 0 1 0 0,0 0 0 0 0,1-1-1 0 0,-1 1 1 0 0,1 0-1 0 0,-1 0 1 0 0,0 0 0 0 0,1 0-1 0 0,-1-1 1 0 0,0 1-1 0 0,1 0 1 0 0,-1 0 0 0 0,0-1-1 0 0,0 1 1 0 0,1 0-1 0 0,-1-1 1 0 0,0 1 0 0 0,0 0-1 0 0,1-1 1 0 0,-1 1 0 0 0,0 0-1 0 0,0-1 1 0 0,0 1-1 0 0,0 0 1 0 0,1-1-5 0 0,-1 0 6 0 0,0 1-1 0 0,0 0 1 0 0,0-1 0 0 0,0 1-1 0 0,0 0 1 0 0,1-1 0 0 0,-1 1-1 0 0,0 0 1 0 0,0-1 0 0 0,0 1-1 0 0,1 0 1 0 0,-1-1 0 0 0,0 1-1 0 0,1 0 1 0 0,-1 0 0 0 0,0-1-1 0 0,0 1 1 0 0,1 0 0 0 0,-1 0-1 0 0,0 0 1 0 0,1 0 0 0 0,-1-1-1 0 0,1 1 1 0 0,-1 0 0 0 0,0 0-1 0 0,1 0 1 0 0,-1 0 0 0 0,0 0-1 0 0,1 0 1 0 0,-1 0 0 0 0,1 0-1 0 0,-1 0 1 0 0,0 0 0 0 0,1 0-1 0 0,-1 0 1 0 0,1 0 0 0 0,-1 0-1 0 0,0 0 1 0 0,1 0 0 0 0,-1 1-1 0 0,1-1-5 0 0,1 0-20 0 0,0 0-1 0 0,0-1 0 0 0,0 1 1 0 0,0-1-1 0 0,-1 1 0 0 0,1-1 1 0 0,0 1-1 0 0,0-1 0 0 0,0 0 1 0 0,0 0-1 0 0,-1 0 0 0 0,1 0 1 0 0,0 0-1 0 0,-1-1 0 0 0,1 1 1 0 0,0-1 20 0 0,-1 1 1 0 0,1 0 0 0 0,0 0 0 0 0,0 0 0 0 0,0 0 0 0 0,0 0 0 0 0,0 0 0 0 0,0 0 0 0 0,0 1 0 0 0,0-1 0 0 0,0 1 0 0 0,1 0 1 0 0,-1 0-1 0 0,0-1 0 0 0,0 1 0 0 0,0 1 0 0 0,1-1-1 0 0,2 0-24 0 0,-4 0 21 0 0,1 0 0 0 0,-1 1 1 0 0,0-1-1 0 0,0 0 1 0 0,1-1-1 0 0,-1 1 0 0 0,0 0 1 0 0,0 0-1 0 0,0 0 1 0 0,1-1-1 0 0,-1 1 1 0 0,0 0-1 0 0,0-1 0 0 0,0 1 1 0 0,0-1-1 0 0,0 0 1 0 0,0 1-1 0 0,0-1 0 0 0,0 0 1 0 0,0 1-1 0 0,1-2 3 0 0,-2 2 11 0 0,0-1 0 0 0,0 1 1 0 0,1 0-1 0 0,-1-1 0 0 0,0 1 0 0 0,1 0 0 0 0,-1-1 0 0 0,0 1 0 0 0,1 0 1 0 0,-1 0-1 0 0,1-1 0 0 0,-1 1 0 0 0,0 0 0 0 0,1 0 0 0 0,-1 0 0 0 0,1 0 1 0 0,-1-1-1 0 0,1 1 0 0 0,-1 0 0 0 0,0 0 0 0 0,1 0 0 0 0,-1 0 0 0 0,1 0 1 0 0,-1 0-1 0 0,1 0 0 0 0,-1 0 0 0 0,1 0-11 0 0,-1 1-10 0 0,0-1 0 0 0,1 0 1 0 0,-1 0-1 0 0,0 0 0 0 0,1 0 0 0 0,-1 0 1 0 0,0 0-1 0 0,0 0 0 0 0,1-1 0 0 0,-1 1 0 0 0,0 0 1 0 0,1 0-1 0 0,-1 0 0 0 0,0 0 0 0 0,0 0 0 0 0,1 0 1 0 0,-1 0-1 0 0,0-1 0 0 0,0 1 0 0 0,1 0 0 0 0,-1 0 1 0 0,0 0-1 0 0,0-1 0 0 0,0 1 0 0 0,1 0 1 0 0,-1 0-1 0 0,0 0 0 0 0,0-1 0 0 0,0 1 0 0 0,0 0 1 0 0,1-1-1 0 0,-1 1 0 0 0,0 0 0 0 0,0 0 0 0 0,0-1 1 0 0,0 1-1 0 0,0 0 10 0 0,2-4-33 0 0,-2 3 33 0 0,0 1 1 0 0,0 0-1 0 0,1 0 0 0 0,-1-1 1 0 0,0 1-1 0 0,0 0 1 0 0,0 0-1 0 0,0-1 0 0 0,1 1 1 0 0,-1 0-1 0 0,0 0 1 0 0,0 0-1 0 0,0-1 1 0 0,1 1-1 0 0,-1 0 0 0 0,0 0 1 0 0,0 0-1 0 0,1 0 1 0 0,-1 0-1 0 0,0 0 0 0 0,1-1 1 0 0,-1 1-1 0 0,0 0 1 0 0,0 0-1 0 0,1 0 1 0 0,-1 0-1 0 0,0 0 0 0 0,1 0 1 0 0,-1 0-1 0 0,0 0 1 0 0,0 0-1 0 0,1 0 0 0 0,-1 0 1 0 0,0 1-1 0 0,0-1 1 0 0,1 0-1 0 0,-1 0 1 0 0,0 0-1 0 0,1 0 1 0 0,0 0 7 0 0,1 0 0 0 0,-1-1 0 0 0,1 1 0 0 0,-1-1 0 0 0,1 1 0 0 0,-1-1 0 0 0,1 1 0 0 0,-1-1 0 0 0,0 0 0 0 0,1 0 0 0 0,-1 0 0 0 0,1 0-8 0 0,5-4 143 0 0,4-2-31 0 0,-9 6-134 0 0,1-1 0 0 0,-1 1 0 0 0,0-1 1 0 0,1 1-1 0 0,-1 0 0 0 0,1 0 0 0 0,-1 0 0 0 0,1 0 0 0 0,0 0 0 0 0,-1 0 1 0 0,1 1 21 0 0,9-8-43 0 0,-12 8 41 0 0,0 0 0 0 0,0-1 0 0 0,0 1 0 0 0,0 0 0 0 0,0-1-1 0 0,1 1 1 0 0,-1 0 0 0 0,0-1 0 0 0,0 1 0 0 0,1 0 0 0 0,-1-1 0 0 0,0 1 0 0 0,0 0-1 0 0,1 0 1 0 0,-1 0 0 0 0,0-1 0 0 0,1 1 0 0 0,-1 0 0 0 0,0 0 0 0 0,1 0 0 0 0,-1 0-1 0 0,0-1 1 0 0,1 1 0 0 0,-1 0 0 0 0,0 0 0 0 0,1 0 0 0 0,-1 0 0 0 0,0 0 0 0 0,1 0-1 0 0,-1 0 1 0 0,0 0 0 0 0,1 0 0 0 0,-1 0 0 0 0,1 0 0 0 0,-1 0 0 0 0,0 0 0 0 0,1 1-1 0 0,-1-1 1 0 0,0 0 0 0 0,1 0 0 0 0,-1 0 0 0 0,0 0 0 0 0,1 1 0 0 0,-1-1 0 0 0,0 0 0 0 0,0 0 2 0 0,19-6 314 0 0,-18 5-323 0 0,-1 0-1 0 0,0 0 1 0 0,1 0-1 0 0,-1 0 1 0 0,1 0-1 0 0,-1 1 0 0 0,1-1 1 0 0,-1 0-1 0 0,1 0 1 0 0,-1 0-1 0 0,1 1 1 0 0,0-1-1 0 0,0 0 1 0 0,-1 1-1 0 0,1-1 1 0 0,0 1-1 0 0,0-1 1 0 0,0 1-1 0 0,0-1 0 0 0,-1 1 1 0 0,1-1-1 0 0,0 1 1 0 0,0 0-1 0 0,0 0 1 0 0,0-1-1 0 0,1 1 10 0 0,1-1 0 0 0,0 0-1 0 0,0-1 1 0 0,0 1-1 0 0,0-1 1 0 0,-1 1 0 0 0,1-1-1 0 0,0 0 1 0 0,-1 0-1 0 0,1-1 1 0 0,-2 1 15 0 0,0 0 0 0 0,0 0 1 0 0,0 0-1 0 0,1 0 0 0 0,-1 0 0 0 0,0 0 0 0 0,1 1 0 0 0,-1-1 0 0 0,1 1 0 0 0,0-1 1 0 0,-1 1-1 0 0,1-1 0 0 0,0 1-15 0 0,1-1-94 0 0,3-8 151 0 0,-1 1-134 0 0,-5 9 74 0 0,0 0 0 0 0,0 0 0 0 0,0 0 0 0 0,0 0 0 0 0,0 0 0 0 0,0-1 0 0 0,1 1 0 0 0,-1 0 0 0 0,0 0 1 0 0,0 0-1 0 0,0 0 0 0 0,0 0 0 0 0,0 0 0 0 0,0 0 0 0 0,1 0 0 0 0,-1 0 0 0 0,0 0 0 0 0,0 0 0 0 0,0 0 0 0 0,0 0 0 0 0,0 0 0 0 0,1 0 0 0 0,-1 0 0 0 0,0 0 1 0 0,0 0-1 0 0,0 0 0 0 0,0 0 0 0 0,0 0 0 0 0,1 0 0 0 0,-1 0 0 0 0,0 1 0 0 0,0-1 0 0 0,0 0 0 0 0,0 0 0 0 0,0 0 0 0 0,0 0 0 0 0,0 0 0 0 0,1 0 0 0 0,-1 0 0 0 0,0 0 1 0 0,0 0-1 0 0,0 1 0 0 0,0-1 0 0 0,0 0 0 0 0,0 0 0 0 0,0 0 0 0 0,0 0 0 0 0,0 0 0 0 0,0 1 0 0 0,0-1 0 0 0,0 0 0 0 0,0 0 0 0 0,0 0 0 0 0,0 0 0 0 0,0 0 3 0 0,0 1 9 0 0,1-1-1 0 0,-1 0 1 0 0,0 0-1 0 0,0 0 1 0 0,0 0-1 0 0,0 0 0 0 0,1 0 1 0 0,-1 0-1 0 0,0 0 1 0 0,0 1-1 0 0,0-1 0 0 0,1 0 1 0 0,-1 0-1 0 0,0 0 1 0 0,0 0-1 0 0,0 0 0 0 0,1 0 1 0 0,-1 0-1 0 0,0 0 1 0 0,0 0-1 0 0,0 0 1 0 0,1 0-1 0 0,-1 0 0 0 0,0 0 1 0 0,0-1-1 0 0,0 1 1 0 0,1 0-1 0 0,-1 0 0 0 0,0 0 1 0 0,0 0-1 0 0,0 0 1 0 0,1 0-1 0 0,-1 0 0 0 0,0-1 1 0 0,0 1-1 0 0,0 0 1 0 0,0 0-1 0 0,0 0 0 0 0,0 0 1 0 0,1 0-1 0 0,-1-1 1 0 0,0 1-1 0 0,0 0 1 0 0,0 0-1 0 0,0-1-8 0 0,11-12-7 0 0,-2 3-126 0 0,0 3 76 0 0,-8 6 48 0 0,0-1 0 0 0,0 1 0 0 0,0 0 0 0 0,0 0 1 0 0,1 0-1 0 0,-1 0 0 0 0,1 0 0 0 0,-1 0 0 0 0,1 1 0 0 0,-1-1 0 0 0,1 0 0 0 0,-1 1 0 0 0,1-1 0 0 0,-1 1 1 0 0,1-1-1 0 0,0 1 0 0 0,-1 0 0 0 0,2 0 9 0 0,-2 0 1 0 0,-1 0 0 0 0,0 0 0 0 0,1 0 0 0 0,-1 0 0 0 0,0 0 0 0 0,1 0-1 0 0,-1 0 1 0 0,1 0 0 0 0,-1 0 0 0 0,0 0 0 0 0,1 0 0 0 0,-1 0 0 0 0,0 0 0 0 0,1 0 0 0 0,-1 0 0 0 0,0 0 0 0 0,1-1 0 0 0,-1 1 0 0 0,0 0 0 0 0,0 0 0 0 0,1 0 0 0 0,-1-1 0 0 0,0 1-1 0 0,1 0 1 0 0,-1 0 0 0 0,0-1 0 0 0,0 1 0 0 0,0 0 0 0 0,1 0 0 0 0,-1-1 0 0 0,0 1 0 0 0,0 0 0 0 0,0-1 0 0 0,1 1 0 0 0,-1 0-1 0 0,0-1-2 0 0,0 0 1 0 0,1 0 0 0 0,-1 1-1 0 0,1-1 1 0 0,-1 0-1 0 0,1 1 1 0 0,0-1 0 0 0,-1 1-1 0 0,1-1 1 0 0,-1 1 0 0 0,1-1-1 0 0,0 1 1 0 0,-1-1-1 0 0,1 1 1 0 0,0-1 0 0 0,0 1-1 0 0,0 0 2 0 0,8-1 54 0 0,-8 1-56 0 0,-1 0 0 0 0,1 0-1 0 0,-1 0 1 0 0,1 0-1 0 0,-1 0 1 0 0,1 0 0 0 0,-1 0-1 0 0,1-1 1 0 0,-1 1-1 0 0,1 0 1 0 0,-1 0 0 0 0,1 0-1 0 0,-1-1 1 0 0,1 1-1 0 0,-1 0 1 0 0,1 0 0 0 0,-1-1-1 0 0,0 1 1 0 0,1 0 0 0 0,-1-1-1 0 0,0 1 1 0 0,1-1-1 0 0,-1 1 1 0 0,0 0 0 0 0,1-1-1 0 0,-1 1 1 0 0,0-1-1 0 0,0 1 1 0 0,1-1 0 0 0,-1 1-1 0 0,0-1 3 0 0,0 1-3 0 0,1-1-1 0 0,-1 1 0 0 0,0 0 1 0 0,0-1-1 0 0,1 1 0 0 0,-1 0 1 0 0,1 0-1 0 0,-1-1 1 0 0,0 1-1 0 0,1 0 0 0 0,-1 0 1 0 0,0 0-1 0 0,1-1 0 0 0,-1 1 1 0 0,1 0-1 0 0,-1 0 1 0 0,1 0-1 0 0,-1 0 0 0 0,0 0 1 0 0,1 0-1 0 0,-1 0 0 0 0,1 0 1 0 0,-1 0 3 0 0,9-3 221 0 0,3-15-273 0 0,-11 17 53 0 0,-1 0 0 0 0,0 1 0 0 0,0-1 0 0 0,0 0 0 0 0,1 0 0 0 0,-1 1 0 0 0,0-1 1 0 0,1 0-1 0 0,-1 0 0 0 0,0 1 0 0 0,1-1 0 0 0,-1 1 0 0 0,1-1 0 0 0,-1 0 1 0 0,1 1-1 0 0,0-1 0 0 0,-1 1 0 0 0,1-1 0 0 0,-1 1 0 0 0,1-1 0 0 0,0 1 1 0 0,-1 0-1 0 0,1-1 0 0 0,0 1 0 0 0,0 0 0 0 0,-1 0 0 0 0,1-1 0 0 0,0 1 0 0 0,0 0 1 0 0,-1 0-1 0 0,1 0 0 0 0,0 0 0 0 0,0 0 0 0 0,0 0-1 0 0,0 0-7 0 0,0 0 0 0 0,0-1 0 0 0,-1 1 0 0 0,1 0-1 0 0,0-1 1 0 0,0 1 0 0 0,-1-1 0 0 0,1 1 0 0 0,0-1 0 0 0,0 1 0 0 0,-1-1-1 0 0,1 1 1 0 0,-1-1 0 0 0,1 0 0 0 0,0 1 0 0 0,-1-1 0 0 0,1 0 0 0 0,-1 0-1 0 0,1 0 8 0 0,-1 0 9 0 0,1 0 0 0 0,0 0 0 0 0,-1 0 0 0 0,1 0 0 0 0,0 0 0 0 0,0 0 0 0 0,0 0-1 0 0,0 0 1 0 0,0 0 0 0 0,0 1 0 0 0,0-1 0 0 0,0 0 0 0 0,0 1 0 0 0,0-1 0 0 0,0 1-1 0 0,0-1 1 0 0,0 1 0 0 0,0-1 0 0 0,1 1 0 0 0,-1 0 0 0 0,1 0-9 0 0,-1 0-3 0 0,-1 0 0 0 0,1 0 0 0 0,-1 0 0 0 0,1 0 0 0 0,-1 0-1 0 0,1 0 1 0 0,0 0 0 0 0,-1 0 0 0 0,1 0 0 0 0,-1 0 0 0 0,1-1 0 0 0,-1 1 0 0 0,1 0 0 0 0,0 0 0 0 0,-1 0 0 0 0,1-1 0 0 0,-1 1-1 0 0,1 0 1 0 0,-1 0 0 0 0,0-1 0 0 0,1 1 0 0 0,-1-1 0 0 0,1 1 0 0 0,-1 0 0 0 0,1-1 0 0 0,-1 1 0 0 0,0-1 0 0 0,1 1 0 0 0,-1-1 0 0 0,0 1-1 0 0,0-1 1 0 0,1 1 0 0 0,-1-1 0 0 0,0 0 3 0 0,6-8-108 0 0,13-9 157 0 0,1 2-129 0 0,-18 13 68 0 0,0 1 0 0 0,1 0 0 0 0,-1 0 0 0 0,1 0 0 0 0,0 0 1 0 0,0 1-1 0 0,-1-1 0 0 0,1 1 0 0 0,0-1 0 0 0,3 0 12 0 0,-5 2-20 0 0,1-1 0 0 0,-1 0-1 0 0,1 0 1 0 0,-1-1 0 0 0,1 1 0 0 0,-1 0-1 0 0,0 0 1 0 0,0-1 0 0 0,1 1 0 0 0,-1-2 20 0 0,8-6-145 0 0,-3 7 267 0 0,2-3-172 0 0,17-15-15 0 0,-4 5 6 0 0,-15 4 60 0 0,-5 10 8 0 0,-1 0 0 0 0,1 0 1 0 0,-1-1-1 0 0,1 1 0 0 0,0 0 0 0 0,0 0 0 0 0,-1 0 0 0 0,1 0 0 0 0,0 0 0 0 0,0 0 0 0 0,0 0 0 0 0,0 0 0 0 0,0 0 0 0 0,1 0-9 0 0,13-14 59 0 0,-14 13-55 0 0,-1 1-1 0 0,1 0 1 0 0,0 0 0 0 0,-1 0-1 0 0,1 0 1 0 0,0 0-1 0 0,0 0 1 0 0,0 1 0 0 0,0-1-1 0 0,0 0 1 0 0,0 0-1 0 0,0 1 1 0 0,0-1 0 0 0,0 0-1 0 0,0 1 1 0 0,0-1-1 0 0,0 1 1 0 0,0-1 0 0 0,0 1-1 0 0,1-1-3 0 0,-1 1-4 0 0,0 0-1 0 0,0-1 1 0 0,-1 1 0 0 0,1-1-1 0 0,0 1 1 0 0,-1-1-1 0 0,1 0 1 0 0,-1 1 0 0 0,1-1-1 0 0,-1 0 1 0 0,1 1-1 0 0,-1-1 1 0 0,1 0 0 0 0,-1 0-1 0 0,0 1 1 0 0,1-1-1 0 0,-1 0 1 0 0,0 0 0 0 0,0 0-1 0 0,1 1 1 0 0,-1-1-1 0 0,0 0 1 0 0,0 0 4 0 0,0 0-8 0 0,0 0 1 0 0,0 0-1 0 0,0 0 0 0 0,1 0 1 0 0,-1 1-1 0 0,0-1 0 0 0,0 0 1 0 0,1 0-1 0 0,-1 0 0 0 0,0 0 1 0 0,1 1-1 0 0,-1-1 0 0 0,1 0 1 0 0,-1 1-1 0 0,1-1 0 0 0,0 0 1 0 0,-1 1-1 0 0,1-1 0 0 0,0 0 1 0 0,-1 1-1 0 0,1-1 0 0 0,0 1 1 0 0,0-1 7 0 0,0 1 4 0 0,-1 0 1 0 0,0 0 0 0 0,0 0 0 0 0,1 0 0 0 0,-1 0-1 0 0,0 0 1 0 0,1-1 0 0 0,-1 1 0 0 0,0 0-1 0 0,0 0 1 0 0,1 0 0 0 0,-1 0 0 0 0,0 0-1 0 0,0-1 1 0 0,1 1 0 0 0,-1 0 0 0 0,0 0-1 0 0,0-1 1 0 0,0 1 0 0 0,1 0 0 0 0,-1 0-1 0 0,0-1 1 0 0,0 1 0 0 0,0 0 0 0 0,0 0-1 0 0,0-1 1 0 0,0 1 0 0 0,0 0 0 0 0,0-1-1 0 0,1 1 1 0 0,-1 0 0 0 0,0 0 0 0 0,0-1-1 0 0,0 1 1 0 0,0 0 0 0 0,0-1-5 0 0,-1 1-1 0 0,1 0 0 0 0,0 0 0 0 0,0-1 0 0 0,0 1 0 0 0,0 0 0 0 0,0 0 0 0 0,0 0 0 0 0,0-1 0 0 0,0 1 0 0 0,0 0 0 0 0,0 0 0 0 0,0 0 0 0 0,1-1 0 0 0,-1 1 0 0 0,0 0 0 0 0,0 0 0 0 0,0 0 0 0 0,0-1 0 0 0,0 1 0 0 0,0 0 0 0 0,0 0 0 0 0,0 0 0 0 0,1 0 0 0 0,-1 0 0 0 0,0-1 0 0 0,0 1 0 0 0,0 0 0 0 0,0 0 0 0 0,1 0 0 0 0,-1 0 0 0 0,0 0 0 0 0,0 0 0 0 0,0 0 0 0 0,0-1 0 0 0,1 1 0 0 0,-1 0 0 0 0,0 0 0 0 0,0 0 0 0 0,0 0 0 0 0,1 0 0 0 0,-1 0 0 0 0,0 0 0 0 0,0 0 0 0 0,0 0 0 0 0,1 0 0 0 0,-1 0 0 0 0,0 0 0 0 0,0 0 0 0 0,0 0 0 0 0,1 1 1 0 0,-1-2 1 0 0,1 1-1 0 0,0 0 1 0 0,-1 0 0 0 0,1 0 0 0 0,-1 0-1 0 0,1 0 1 0 0,-1-1 0 0 0,1 1-1 0 0,-1 0 1 0 0,1-1 0 0 0,-1 1-1 0 0,1 0 1 0 0,-1-1 0 0 0,1 1-1 0 0,-1 0 1 0 0,1-1 0 0 0,-1 1-1 0 0,0-1 1 0 0,1 1 0 0 0,-1-1 0 0 0,0 1-1 0 0,1-1 1 0 0,-1 1 0 0 0,0-1-1 0 0,0 1 1 0 0,0-1 0 0 0,1 1-1 0 0,-1-1 1 0 0,0 0 0 0 0,0 1-1 0 0,0-1 1 0 0,0 0-1 0 0,7-12 80 0 0,-7 13-80 0 0,1 0 0 0 0,-1 0 0 0 0,0-1 0 0 0,1 1 0 0 0,-1 0 0 0 0,0 0 0 0 0,1 0 0 0 0,-1 0 0 0 0,0-1 0 0 0,1 1 0 0 0,-1 0 0 0 0,1 0 0 0 0,-1 0 0 0 0,0 0 0 0 0,1 0 0 0 0,-1 0 0 0 0,0 0 0 0 0,1 0 0 0 0,-1 0 0 0 0,1 0 0 0 0,-1 0 0 0 0,0 0 0 0 0,1 0 0 0 0,-1 0 0 0 0,0 0 0 0 0,1 1 0 0 0,-1-1 0 0 0,1 0 0 0 0,-1 0 0 0 0,0 0 0 0 0,0 1-1 0 0,1-1 1 0 0,-1 0 0 0 0,1 0 0 0 0,-1 1-5 0 0,0-1 0 0 0,1 0 0 0 0,-1 0-1 0 0,1 0 1 0 0,-1 0 0 0 0,0 0-1 0 0,1 0 1 0 0,-1 0 0 0 0,1 0 0 0 0,-1 0-1 0 0,1-1 1 0 0,-1 1 0 0 0,0 0 0 0 0,1 0-1 0 0,-1 0 1 0 0,1 0 0 0 0,-1 0-1 0 0,0-1 1 0 0,1 1 0 0 0,-1 0 0 0 0,0 0-1 0 0,1-1 1 0 0,-1 1 0 0 0,0 0 0 0 0,1-1-1 0 0,-1 1 1 0 0,0 0 0 0 0,0-1-1 0 0,0 1 1 0 0,1 0 0 0 0,-1-1 0 0 0,0 1-1 0 0,0 0 1 0 0,0-1 0 0 0,0 1-1 0 0,1-1 1 0 0,-1 1 0 0 0,0 0 0 0 0,0-1-1 0 0,0 1 1 0 0,0-1 0 0 0,0 1 5 0 0,7-11-1 0 0,1 3 102 0 0,-8 8-98 0 0,1 0 0 0 0,-1-1 1 0 0,0 1-1 0 0,0 0 0 0 0,0-1 0 0 0,0 1 0 0 0,0 0 0 0 0,1-1 0 0 0,-1 1 0 0 0,0 0 0 0 0,0 0 0 0 0,0-1 1 0 0,1 1-1 0 0,-1 0 0 0 0,0 0 0 0 0,0 0 0 0 0,1-1 0 0 0,-1 1 0 0 0,0 0 0 0 0,1 0 0 0 0,-1 0 0 0 0,0 0 1 0 0,0 0-1 0 0,1-1 0 0 0,-1 1 0 0 0,0 0 0 0 0,1 0 0 0 0,-1 0 0 0 0,0 0 0 0 0,1 0 0 0 0,-1 0 0 0 0,0 0 1 0 0,1 0-1 0 0,-1 0 0 0 0,0 0 0 0 0,1 0 0 0 0,-1 0 0 0 0,0 1 0 0 0,1-1 0 0 0,-1 0 0 0 0,0 0 0 0 0,1 0 0 0 0,-1 0 1 0 0,0 0-1 0 0,0 1 0 0 0,1-1 0 0 0,-1 0 0 0 0,0 0 0 0 0,1 1-3 0 0,2-7-507 0 0,-2 5 395 0 0,0-1 0 0 0,-1 1-1 0 0,1-1 1 0 0,0 1 0 0 0,0 0 0 0 0,0-1 0 0 0,0 1-1 0 0,0 0 1 0 0,0 0 0 0 0,0 0 0 0 0,0 0 0 0 0,1 0 0 0 0,-1 0-1 0 0,1-1 113 0 0,-1 2-11 0 0,0 0-1 0 0,0 0 0 0 0,0-1 1 0 0,0 1-1 0 0,0-1 0 0 0,0 1 1 0 0,0 0-1 0 0,0-1 0 0 0,-1 1 1 0 0,1-1-1 0 0,0 0 0 0 0,0 1 1 0 0,-1-1-1 0 0,2 0 12 0 0,-2 0 7 0 0,1 0-1 0 0,-1 1 1 0 0,1-1-1 0 0,-1 1 1 0 0,1-1-1 0 0,-1 1 1 0 0,1-1-1 0 0,0 1 1 0 0,-1-1-1 0 0,1 1 1 0 0,0 0-1 0 0,-1-1 1 0 0,1 1-1 0 0,0 0 1 0 0,0 0-1 0 0,-1 0 1 0 0,1-1-1 0 0,0 1 1 0 0,0 0-1 0 0,0 0 1 0 0,-1 0-1 0 0,1 0 1 0 0,0 0-7 0 0,27-21 373 0 0,-27 21-376 0 0,0 0 0 0 0,0 0 0 0 0,0 0 0 0 0,0-1 0 0 0,0 1 0 0 0,0 0-1 0 0,0-1 1 0 0,0 1 0 0 0,0-1 0 0 0,-1 1 0 0 0,1-1 0 0 0,0 1 0 0 0,0-1-1 0 0,0 0 1 0 0,-1 1 0 0 0,1-1 0 0 0,0 0 0 0 0,-1 0 0 0 0,1 1 0 0 0,-1-1-1 0 0,1 0 1 0 0,-1 0 0 0 0,1 0 0 0 0,-1 0 0 0 0,1 0 0 0 0,-1 0 3 0 0,4-7-231 0 0,8 8 414 0 0,-10 1-182 0 0,-1-1-1 0 0,0 1 0 0 0,1-1 0 0 0,-1 0 0 0 0,0 0 0 0 0,1 0 0 0 0,-1 0 0 0 0,0 0 0 0 0,1 0 0 0 0,-1 0 0 0 0,0 0 0 0 0,1 0 0 0 0,0-1 0 0 0,6-13 38 0 0,0 3 95 0 0,-8 11-140 0 0,1 0 0 0 0,-1 0 0 0 0,1 0 0 0 0,-1 0 0 0 0,1 0 0 0 0,-1 0 0 0 0,1 0 0 0 0,-1 0 0 0 0,1 0 0 0 0,-1 0 0 0 0,1-1 0 0 0,-1 1 0 0 0,1 0 0 0 0,-1 0 0 0 0,1-1 0 0 0,-1 1 0 0 0,1 0 0 0 0,-1-1 0 0 0,1 1 0 0 0,-1 0 0 0 0,0-1 0 0 0,1 1 0 0 0,-1-1 7 0 0,11-6-44 0 0,-5 6 252 0 0,8-5-147 0 0,-9 5-16 0 0,0-7-497 0 0,-5 7 470 0 0,1 1-1 0 0,0-1 0 0 0,-1 0 0 0 0,1 0 1 0 0,-1 1-1 0 0,1-1 0 0 0,0 1 1 0 0,0-1-1 0 0,-1 0 0 0 0,1 1 0 0 0,0-1 1 0 0,0 1-1 0 0,0 0 0 0 0,0-1 1 0 0,-1 1-1 0 0,1 0 0 0 0,0-1 0 0 0,0 1 1 0 0,0 0-1 0 0,0 0 0 0 0,0 0 1 0 0,0 0-1 0 0,0 0 0 0 0,0 0-17 0 0,0 0-18 0 0,0 0 0 0 0,0 0 0 0 0,1-1 0 0 0,-1 1 0 0 0,0 0 0 0 0,0 0 0 0 0,0-1-1 0 0,0 1 1 0 0,0-1 0 0 0,1 1 0 0 0,-1-1 0 0 0,0 1 0 0 0,0-1 0 0 0,0 0 0 0 0,0 1 0 0 0,0-2 18 0 0,3-2-2 0 0,0 1 1 0 0,0-1-1 0 0,0 1 1 0 0,0 0-1 0 0,1 0 1 0 0,-1 1-1 0 0,1-1 1 0 0,0 1-1 0 0,1 0 2 0 0,13-8 79 0 0,-19 10-71 0 0,1 0 1 0 0,-1 0-1 0 0,1 0 1 0 0,-1-1-1 0 0,1 1 0 0 0,-1 0 1 0 0,1 0-1 0 0,-1 0 1 0 0,1 0-1 0 0,-1 0 0 0 0,1 0 1 0 0,-1 0-1 0 0,1 0 0 0 0,0 0 1 0 0,-1 0-1 0 0,1 1 1 0 0,-1-1-1 0 0,1 0 0 0 0,-1 0 1 0 0,1 0-1 0 0,-1 1 1 0 0,0-1-1 0 0,1 0 0 0 0,-1 1 1 0 0,1-1-9 0 0,-1 0-6 0 0,1 0 0 0 0,-1 1 1 0 0,0-1-1 0 0,1 0 0 0 0,-1 0 0 0 0,1 1 1 0 0,-1-1-1 0 0,0 0 0 0 0,1 0 0 0 0,-1 0 1 0 0,1 0-1 0 0,-1 0 0 0 0,1 0 0 0 0,-1 0 1 0 0,0 0-1 0 0,1 0 0 0 0,-1 0 0 0 0,1 0 1 0 0,-1 0-1 0 0,1 0 0 0 0,-1 0 1 0 0,1 0-1 0 0,-1 0 0 0 0,1 0 6 0 0,56-33-220 0 0,-24 15 476 0 0,-21 14-189 0 0,-12 4-69 0 0,1 0 1 0 0,-1 0 0 0 0,1 0-1 0 0,-1 0 1 0 0,1-1-1 0 0,-1 1 1 0 0,1 0-1 0 0,-1 0 1 0 0,1-1-1 0 0,-1 1 1 0 0,1 0-1 0 0,-1 0 1 0 0,0-1 0 0 0,1 1-1 0 0,-1-1 1 0 0,1 1-1 0 0,-1 0 1 0 0,0-1-1 0 0,1 1 1 0 0,-1-1-1 0 0,0 1 1 0 0,0-1 0 0 0,1 1-1 0 0,-1-1 2 0 0,1 0 0 0 0,0 0-1 0 0,-1 0 0 0 0,1 0 1 0 0,0 0-1 0 0,0 1 1 0 0,0-1-1 0 0,0 0 1 0 0,0 1-1 0 0,1-1 1 0 0,-1 0-1 0 0,0 1 1 0 0,0-1-1 0 0,0 1 1 0 0,0 0-1 0 0,1-1 1 0 0,-1 1-1 0 0,0 0 1 0 0,0 0-1 0 0,1 0 1 0 0,-1 0-1 0 0,0 0 1 0 0,1 0-1 0 0,0 0 1 0 0,-1 0 7 0 0,-1-1 0 0 0,1 1 0 0 0,0 0 0 0 0,0-1 0 0 0,-1 1 0 0 0,1 0 0 0 0,0-1 0 0 0,-1 1 0 0 0,1-1 0 0 0,0 1-1 0 0,-1-1 1 0 0,1 1 0 0 0,-1-1 0 0 0,1 0 0 0 0,0 1 0 0 0,-1-1 0 0 0,0 0 0 0 0,1 1 0 0 0,-1-1 0 0 0,1 0 0 0 0,-1 0 0 0 0,0 1 0 0 0,1-2-7 0 0,9-18-127 0 0,-10 20 52 0 0,0-1-1 0 0,0 1 0 0 0,1-1 1 0 0,-1 0-1 0 0,1 1 0 0 0,-1-1 0 0 0,1 1 1 0 0,-1-1-1 0 0,1 1 0 0 0,-1-1 1 0 0,1 1-1 0 0,-1-1 0 0 0,1 1 1 0 0,-1 0-1 0 0,1-1 0 0 0,0 1 0 0 0,-1 0 1 0 0,1-1-1 0 0,0 1 76 0 0,0 0-269 0 0,0-1 0 0 0,0 1 0 0 0,0-1 1 0 0,0 1-1 0 0,0-1 0 0 0,-1 1 0 0 0,1-1 0 0 0,0 0 0 0 0,0 0 1 0 0,0 1-1 0 0,-1-1 0 0 0,1 0 0 0 0,0 0 0 0 0,-1 0 0 0 0,1 0 0 0 0,0 0 1 0 0,-1 0-1 0 0,0 0 0 0 0,1 0 0 0 0,-1 0 0 0 0,1-1 269 0 0,14-16-11670 0 0,-14 14 9808 0 0</inkml:trace>
  <inkml:trace contextRef="#ctx0" brushRef="#br0" timeOffset="30758.994">3272 939 8 0 0,'3'4'2'0'0,"-5"-5"1"0"0,2 1 3 0 0,0 0 0 0 0,0 0-1 0 0,0 0 1 0 0,0 0 0 0 0,0 0 0 0 0,0 0 0 0 0,0 0 0 0 0,1 0 0 0 0,-1 0 0 0 0,0 0 0 0 0,0 0 0 0 0,0 0-1 0 0,0 0 1 0 0,0 0 0 0 0,0 0 0 0 0,0 0 0 0 0,0 0 0 0 0,1 0 0 0 0,-1 0 0 0 0,0-1 0 0 0,0 1 0 0 0,0 0-1 0 0,0 0 1 0 0,0 0 0 0 0,0 0 0 0 0,0 0 0 0 0,0 0 0 0 0,0 0 0 0 0,0 0 0 0 0,0-1 0 0 0,0 1 0 0 0,0 0-1 0 0,0 0 1 0 0,0 0 0 0 0,0 0 0 0 0,0 0 0 0 0,0 0 0 0 0,0 0 0 0 0,0-1 0 0 0,0 1 0 0 0,0 0 0 0 0,0 0-1 0 0,0 0 1 0 0,0 0 0 0 0,0 0 0 0 0,0 0 0 0 0,0 0 0 0 0,0-1 0 0 0,0 1 0 0 0,0 0 0 0 0,0 0 0 0 0,0 0-1 0 0,0 0 1 0 0,0 0 0 0 0,0 0 0 0 0,0 0 0 0 0,0 0 0 0 0,-1 0 0 0 0,1-1 0 0 0,0 1-6 0 0,-1 4 1484 0 0,2-12 244 0 0,-2 7-274 0 0,-4-10 513 0 0,2 9-1302 0 0,2 9 56 0 0,1-12 323 0 0,0 7 1248 0 0,-2 6 1659 0 0,2-8-3261 0 0,0 1-656 0 0,0-1 0 0 0,0 1-1 0 0,-1 0 1 0 0,1-1 0 0 0,0 1 0 0 0,0-1 0 0 0,0 1-1 0 0,0-1 1 0 0,0 1 0 0 0,0-1 0 0 0,0 1-1 0 0,1-1 1 0 0,-1 1 0 0 0,0 0 0 0 0,0-1-1 0 0,0 1 1 0 0,0-1 0 0 0,1 1 0 0 0,-1-1 0 0 0,0 1-1 0 0,1-1 1 0 0,-1 0 0 0 0,0 1 0 0 0,1-1-1 0 0,-1 1 1 0 0,0-1 0 0 0,1 0 0 0 0,-1 1-1 0 0,1-1 1 0 0,-1 0 0 0 0,1 1 0 0 0,-1-1-34 0 0,1 1 35 0 0,0-1 1 0 0,0 1-1 0 0,0 0 1 0 0,-1 0-1 0 0,1 0 1 0 0,0 0 0 0 0,0 0-1 0 0,-1 0 1 0 0,1 0-1 0 0,-1 0 1 0 0,1 0-1 0 0,-1 0 1 0 0,0 0-1 0 0,1 1-35 0 0,-1-1 53 0 0,1 1-1 0 0,-1-1 0 0 0,1 0 0 0 0,0 1 1 0 0,-1-1-1 0 0,1 1 0 0 0,0-1 1 0 0,0 0-1 0 0,0 0 0 0 0,0 0 0 0 0,0 1 1 0 0,0-1-1 0 0,0 0 0 0 0,0 0 0 0 0,1 0-52 0 0,1 0 137 0 0,-1 1 0 0 0,0 0 0 0 0,1-1 0 0 0,-1 1 0 0 0,0 0 0 0 0,0 1 0 0 0,0-1 0 0 0,1 2-137 0 0,-1-2 44 0 0,0 0 0 0 0,0 0 0 0 0,0 0 0 0 0,0 0 0 0 0,0 0 0 0 0,0 0 1 0 0,1 0-1 0 0,1 0-44 0 0,2 4 81 0 0,-6-6-63 0 0,0 0-1 0 0,0 1 0 0 0,0-1 1 0 0,1 1-1 0 0,-1-1 1 0 0,0 0-1 0 0,1 1 0 0 0,-1-1 1 0 0,0 0-1 0 0,1 1 1 0 0,-1-1-1 0 0,0 0 0 0 0,1 1 1 0 0,-1-1-1 0 0,1 0 1 0 0,-1 0-1 0 0,1 1 0 0 0,-1-1 1 0 0,0 0-1 0 0,1 0 1 0 0,-1 0-1 0 0,1 0 0 0 0,-1 0 1 0 0,1 0-1 0 0,-1 0 1 0 0,1 0-1 0 0,-1 0 1 0 0,1 0-1 0 0,-1 0 0 0 0,1 0 1 0 0,-1 0-1 0 0,1 0 1 0 0,-1 0-1 0 0,1 0 0 0 0,-1 0 1 0 0,0-1-1 0 0,1 1-17 0 0,0 0 6 0 0,0 0-1 0 0,0 0 1 0 0,0 0-1 0 0,1 0 0 0 0,-1 1 1 0 0,0-1-1 0 0,0 0 1 0 0,0 1-1 0 0,0-1 1 0 0,0 1-1 0 0,0-1 1 0 0,0 1-1 0 0,-1-1 1 0 0,1 1-1 0 0,0 0 1 0 0,0-1-1 0 0,0 1 1 0 0,0 0-1 0 0,-1 0 1 0 0,1 0-1 0 0,0-1 1 0 0,-1 2-6 0 0,2-1 36 0 0,-1 1 1 0 0,1-1 0 0 0,0 1-1 0 0,-1-1 1 0 0,1 0 0 0 0,0 0-1 0 0,0 0 1 0 0,0 0 0 0 0,1 1-37 0 0,-1-2 2 0 0,0 0 0 0 0,-1 0 0 0 0,1 1 0 0 0,0-1 1 0 0,-1 1-1 0 0,1-1 0 0 0,-1 1 0 0 0,1 0 0 0 0,0 0 0 0 0,-1 0 0 0 0,1 0 1 0 0,0 0-3 0 0,2 2 290 0 0,5 1-347 0 0,-9-4 74 0 0,1 0 1 0 0,0 0-1 0 0,0 0 1 0 0,0 1-1 0 0,0-1 0 0 0,-1 0 1 0 0,1 1-1 0 0,0-1 1 0 0,0 1-1 0 0,-1-1 0 0 0,1 1 1 0 0,0-1-1 0 0,-1 1 1 0 0,1 0-1 0 0,0-1 0 0 0,-1 1 1 0 0,1 0-18 0 0,-1 0 0 0 0,1-1 1 0 0,-1 0-1 0 0,0 1 1 0 0,1-1 0 0 0,-1 0-1 0 0,1 0 1 0 0,-1 1-1 0 0,0-1 1 0 0,1 0 0 0 0,-1 0-1 0 0,1 0 1 0 0,-1 1 0 0 0,0-1-1 0 0,1 0 1 0 0,-1 0-1 0 0,1 0 1 0 0,-1 0 0 0 0,1 0-1 0 0,-1 0 1 0 0,1 0-1 0 0,-1 0 1 0 0,1 0-1 0 0,-1 0 5 0 0,1 0-1 0 0,0 0 1 0 0,-1 0-1 0 0,1 0 1 0 0,-1 0 0 0 0,1 0-1 0 0,-1 0 1 0 0,1 0-1 0 0,-1 0 1 0 0,1 1 0 0 0,-1-1-1 0 0,1 0 1 0 0,-1 0-1 0 0,1 1 1 0 0,-1-1 0 0 0,1 0-1 0 0,-1 1 1 0 0,1-1-1 0 0,-1 0 1 0 0,1 1 0 0 0,-1-1-1 0 0,0 0 1 0 0,1 1-1 0 0,-1-1 1 0 0,0 1 0 0 0,1-1-1 0 0,-1 1 1 0 0,0-1-1 0 0,1 1-4 0 0,-1 0 6 0 0,1-1-1 0 0,0 1 0 0 0,-1 0 1 0 0,1-1-1 0 0,0 1 0 0 0,0-1 1 0 0,0 1-1 0 0,0-1 0 0 0,0 1 0 0 0,0-1 1 0 0,-1 0-1 0 0,1 1 0 0 0,0-1 1 0 0,0 0-1 0 0,0 0 0 0 0,0 0 1 0 0,0 0-1 0 0,0 0 0 0 0,1 0-5 0 0,13 3-243 0 0,-2-2 537 0 0,-10 0-297 0 0,1 0-1 0 0,0 0 0 0 0,-1 0 0 0 0,1-1 0 0 0,0 1 0 0 0,0-1 0 0 0,0 0 0 0 0,0 0 0 0 0,-1-1 0 0 0,1 1 1 0 0,0-1-1 0 0,0 0 0 0 0,2 0 4 0 0,-5 0 50 0 0,0 1-44 0 0,1-1 0 0 0,-1 1 0 0 0,0 0 0 0 0,1-1 0 0 0,-1 1 0 0 0,0 0 0 0 0,1 0 0 0 0,-1 0 0 0 0,0 0 0 0 0,1 0 0 0 0,-1 0 0 0 0,0 0-1 0 0,1 0 1 0 0,-1 0 0 0 0,0 1 0 0 0,1-1 0 0 0,-1 1 0 0 0,0-1 0 0 0,0 1 0 0 0,1-1 0 0 0,-1 1 0 0 0,0 0 0 0 0,0-1 0 0 0,1 2-6 0 0,-1-2 11 0 0,1 1-1 0 0,-1 0 1 0 0,1-1-1 0 0,-1 1 1 0 0,1-1-1 0 0,-1 0 1 0 0,1 1-1 0 0,0-1 1 0 0,-1 0-1 0 0,1 0 1 0 0,-1 0-1 0 0,1 0 1 0 0,0 0-1 0 0,-1-1 1 0 0,1 1-1 0 0,-1 0 1 0 0,1-1 0 0 0,0 1-11 0 0,11-2-10 0 0,-12 2-11 0 0,0 0-1 0 0,1 0 1 0 0,-1 0 0 0 0,0 0-1 0 0,0-1 1 0 0,0 1 0 0 0,0 0-1 0 0,0-1 1 0 0,0 1 0 0 0,0-1-1 0 0,0 1 1 0 0,0-1 0 0 0,0 1-1 0 0,0-1 1 0 0,0 0 0 0 0,0 1-1 0 0,0-1 1 0 0,0 0 0 0 0,0 0-1 0 0,-1 0 1 0 0,1 1 0 0 0,0-1-1 0 0,-1 0 1 0 0,1 0 0 0 0,-1 0-1 0 0,1 0 1 0 0,-1 0 0 0 0,1-1-1 0 0,-1 1 22 0 0,0 1-50 0 0,0 0-1 0 0,1 0 0 0 0,-1-1 0 0 0,0 1 0 0 0,0 0 0 0 0,0 0 0 0 0,0 0 1 0 0,0-1-1 0 0,0 1 0 0 0,1 0 0 0 0,-1 0 0 0 0,0 0 0 0 0,0 0 0 0 0,0 0 1 0 0,1 0-1 0 0,-1-1 0 0 0,0 1 0 0 0,0 0 0 0 0,0 0 0 0 0,1 0 1 0 0,-1 0-1 0 0,0 0 0 0 0,0 0 0 0 0,0 0 0 0 0,1 0 0 0 0,-1 0 0 0 0,0 0 1 0 0,0 0-1 0 0,1 0 0 0 0,-1 0 0 0 0,0 0 0 0 0,0 0 0 0 0,0 0 0 0 0,1 0 1 0 0,-1 0-1 0 0,0 0 0 0 0,0 0 0 0 0,1 1 0 0 0,-1-1 51 0 0,0 0-133 0 0,1 0 0 0 0,-1 0 0 0 0,1 0 0 0 0,-1 1 0 0 0,1-1 0 0 0,-1 0 0 0 0,1 0 0 0 0,-1 0 0 0 0,1 0-1 0 0,-1 0 1 0 0,1 0 0 0 0,-1 0 0 0 0,1-1 0 0 0,-1 1 0 0 0,1 0 0 0 0,-1 0 0 0 0,1 0 0 0 0,-1 0 0 0 0,1-1 0 0 0,-1 1 0 0 0,1 0 0 0 0,-1 0-1 0 0,1-1 1 0 0,-1 1 0 0 0,0 0 0 0 0,1-1 0 0 0,-1 1 0 0 0,1-1 133 0 0,3-3-1736 0 0,-4 4 1438 0 0,1 0 0 0 0,-1-1 0 0 0,1 1 0 0 0,0 0 0 0 0,-1 0 0 0 0,1 0 0 0 0,-1-1 0 0 0,1 1 0 0 0,0 0 0 0 0,-1 0 0 0 0,1 0 0 0 0,-1 0 0 0 0,1 0 0 0 0,0 0 0 0 0,-1 0 0 0 0,1 0 0 0 0,0 0 0 0 0,-1 1 0 0 0,1-1 0 0 0,-1 0 0 0 0,1 0 0 0 0,-1 0 0 0 0,1 1 0 0 0,0-1 0 0 0,-1 0 0 0 0,1 1 0 0 0,-1-1 0 0 0,1 0 0 0 0,-1 1 0 0 0,0-1 0 0 0,1 1 0 0 0,-1-1 0 0 0,1 1 0 0 0,-1-1 0 0 0,0 1 0 0 0,1-1 298 0 0,16 24-3526 0 0</inkml:trace>
  <inkml:trace contextRef="#ctx0" brushRef="#br0" timeOffset="31477.574">3709 1138 8 0 0,'-2'0'0'0'0</inkml:trace>
  <inkml:trace contextRef="#ctx0" brushRef="#br0" timeOffset="32664.795">3703 1124 8 0 0,'-1'0'33'0'0,"1"1"1"0"0,-1-1-1 0 0,1 0 1 0 0,-1 1-1 0 0,1-1 1 0 0,-1 0-1 0 0,1 0 1 0 0,-1 1-1 0 0,1-1 0 0 0,-1 0 1 0 0,1 0-1 0 0,-1 0 1 0 0,0 0-1 0 0,1 0 1 0 0,-1 0-1 0 0,1 0 1 0 0,-1 0-1 0 0,0 0 1 0 0,1 0-1 0 0,-1 0 0 0 0,1 0 1 0 0,-1 0-1 0 0,1 0 1 0 0,-1 0-1 0 0,0 0 1 0 0,1-1-1 0 0,-1 1 1 0 0,1 0-1 0 0,-1-1 0 0 0,1 1 1 0 0,-1 0-1 0 0,1-1 1 0 0,0 1-1 0 0,-1 0 1 0 0,1-1-1 0 0,-1 1 1 0 0,1-1-34 0 0,-1 2 2721 0 0,1-1-2635 0 0,0 0 0 0 0,0 1 0 0 0,0-1 0 0 0,0 0 0 0 0,0 0 0 0 0,0 0 0 0 0,0 0 0 0 0,0 0 0 0 0,0 0-1 0 0,0 0 1 0 0,0 0 0 0 0,0 0 0 0 0,0 0 0 0 0,0 0 0 0 0,0 0 0 0 0,0 0 0 0 0,0 1 0 0 0,0-1-1 0 0,0 0 1 0 0,0 0 0 0 0,0 0 0 0 0,0 0 0 0 0,0 0 0 0 0,0 0 0 0 0,0 0 0 0 0,0 0 0 0 0,0 0-1 0 0,0 0 1 0 0,0 0 0 0 0,0 0 0 0 0,0 0 0 0 0,0 0 0 0 0,0 1 0 0 0,0-1 0 0 0,0 0 0 0 0,0 0-1 0 0,0 0 1 0 0,0 0 0 0 0,1 0 0 0 0,-1 0 0 0 0,0 0 0 0 0,0 0 0 0 0,0 0 0 0 0,0 0 0 0 0,0 0-1 0 0,0 0 1 0 0,0 0 0 0 0,0 0 0 0 0,0 0 0 0 0,0 0 0 0 0,0 0 0 0 0,0 0 0 0 0,0 0 0 0 0,1 0-1 0 0,-1 0 1 0 0,0 0 0 0 0,0 0 0 0 0,0 0 0 0 0,0 0 0 0 0,0 0 0 0 0,0 0 0 0 0,0 0 0 0 0,0 0-1 0 0,0 0 1 0 0,0 0 0 0 0,0 0 0 0 0,0 0-86 0 0,0 0 39 0 0,0 0 1 0 0,0 0-1 0 0,0 0 1 0 0,0 0-1 0 0,0 0 0 0 0,0 0 1 0 0,0 0-1 0 0,0 0 1 0 0,0 0-1 0 0,0 0 1 0 0,0 0-1 0 0,0 1 0 0 0,0-1 1 0 0,0 0-1 0 0,0 0 1 0 0,0 0-1 0 0,0 0 0 0 0,0 0 1 0 0,0 0-1 0 0,0 0 1 0 0,0 0-1 0 0,0 0 0 0 0,0 0 1 0 0,0 0-1 0 0,0 0 1 0 0,0 0-1 0 0,0 0 0 0 0,0 0 1 0 0,1 1-1 0 0,-1-1 1 0 0,0 0-1 0 0,0 0 0 0 0,0 0 1 0 0,0 0-1 0 0,0 0 1 0 0,0 0-1 0 0,0 0 0 0 0,0 0 1 0 0,0 0-1 0 0,0 0 1 0 0,0 0-1 0 0,0 0 0 0 0,0 0-39 0 0,8-5 2496 0 0,6 4-849 0 0,-13 2-1582 0 0,0-1 1 0 0,0 0-1 0 0,0 0 1 0 0,0 0-1 0 0,0 0 1 0 0,0 0 0 0 0,0 0-1 0 0,0 0 1 0 0,0 0-1 0 0,0-1 1 0 0,0 1-1 0 0,0 0 1 0 0,0 0-1 0 0,0-1 1 0 0,0 1 0 0 0,1-1-66 0 0,2-1 138 0 0,0 1 1 0 0,0 0 0 0 0,0-1 0 0 0,0 1 0 0 0,0 1 0 0 0,0-1 0 0 0,0 1-1 0 0,2 0-138 0 0,-4-1 83 0 0,-1 1 0 0 0,0-1 0 0 0,0 1-1 0 0,0-1 1 0 0,1 1 0 0 0,-1-1 0 0 0,0 1-1 0 0,0-1 1 0 0,0 0 0 0 0,0 0 0 0 0,0 0-1 0 0,0 1 1 0 0,0-2-83 0 0,12-7 1092 0 0,-1 4-772 0 0,-12 4-308 0 0,1 1 0 0 0,0-1 0 0 0,0 0 0 0 0,0 1-1 0 0,0-1 1 0 0,0 1 0 0 0,0-1 0 0 0,0 1-1 0 0,0 0 1 0 0,0-1 0 0 0,0 1 0 0 0,0 0-1 0 0,0 0 1 0 0,0-1 0 0 0,0 1 0 0 0,0 0-1 0 0,0 0 1 0 0,0 0 0 0 0,0 0 0 0 0,0 1 0 0 0,1-1-1 0 0,-1 0 1 0 0,0 0 0 0 0,0 1 0 0 0,0-1-1 0 0,1 1-11 0 0,22 1 818 0 0,-19-2-843 0 0,0 0 1 0 0,0-1-1 0 0,0 0 1 0 0,0 0-1 0 0,1 0 0 0 0,-1 0 1 0 0,-1-1-1 0 0,1 0 1 0 0,5-2 24 0 0,-9 3 17 0 0,1 0 0 0 0,0 0 0 0 0,0 0 0 0 0,0 1 0 0 0,0-1 0 0 0,0 1 0 0 0,0 0 0 0 0,0 0 0 0 0,0-1 0 0 0,1 1 0 0 0,-1 0 0 0 0,0 1 0 0 0,0-1 0 0 0,0 0 1 0 0,0 1-18 0 0,-1-1 0 0 0,-1 0 0 0 0,1 1 0 0 0,-1-1 0 0 0,1 0 1 0 0,0 0-1 0 0,-1 1 0 0 0,1-1 0 0 0,0 0 0 0 0,0 0 1 0 0,-1 0-1 0 0,1 0 0 0 0,0 0 0 0 0,-1 0 0 0 0,1 0 1 0 0,0 0-1 0 0,0 0 0 0 0,-1 0 0 0 0,1 0 1 0 0,0-1-1 0 0,-1 1 0 0 0,1 0 0 0 0,0 0 0 0 0,-1-1 1 0 0,1 1-1 0 0,-1 0 0 0 0,1-1 0 0 0,0 1 0 0 0,-1-1 1 0 0,1 1-1 0 0,-1 0 0 0 0,1-1 0 0 0,11-8 103 0 0,8 8 50 0 0,-12 1-309 0 0,-8 0 163 0 0,1 1 1 0 0,-1-1-1 0 0,1 0 1 0 0,-1 0-1 0 0,0 0 0 0 0,1 0 1 0 0,-1 0-1 0 0,1 0 1 0 0,-1 0-1 0 0,0 0 1 0 0,1 0-1 0 0,-1 0 1 0 0,1 0-1 0 0,-1 0 1 0 0,1 0-1 0 0,-1 0 0 0 0,0 0 1 0 0,1 0-1 0 0,-1 0 1 0 0,0 0-1 0 0,1-1 1 0 0,-1 1-1 0 0,1 0 1 0 0,-1 0-1 0 0,0 0 1 0 0,1-1-1 0 0,-1 1 0 0 0,0 0 1 0 0,1 0-1 0 0,-1-1 1 0 0,0 1-1 0 0,0 0 1 0 0,1-1-1 0 0,-1 1 1 0 0,0 0-1 0 0,0-1 1 0 0,0 1-1 0 0,1-1-7 0 0,-1 1-1 0 0,0 0 1 0 0,0-1-1 0 0,1 1 1 0 0,-1 0-1 0 0,0 0 1 0 0,1-1-1 0 0,-1 1 1 0 0,0 0-1 0 0,1 0 1 0 0,-1 0-1 0 0,0-1 1 0 0,1 1-1 0 0,-1 0 1 0 0,0 0-1 0 0,1 0 1 0 0,-1 0-1 0 0,0 0 1 0 0,1 0-1 0 0,-1 0 1 0 0,0 0-1 0 0,1 0 1 0 0,-1 0-1 0 0,1 0 1 0 0,-1 0-1 0 0,0 0 1 0 0,8-3-283 0 0,3-4 547 0 0,0-1-312 0 0,-11 7 24 0 0,0 1-1 0 0,1 0 1 0 0,-1-1 0 0 0,0 1-1 0 0,0 0 1 0 0,1-1 0 0 0,-1 1-1 0 0,0 0 1 0 0,0-1 0 0 0,1 1-1 0 0,-1 0 1 0 0,0 0 0 0 0,1-1-1 0 0,-1 1 1 0 0,0 0 0 0 0,1 0-1 0 0,-1 0 1 0 0,1 0 0 0 0,-1 0-1 0 0,0-1 1 0 0,1 1 0 0 0,-1 0-1 0 0,1 0 1 0 0,-1 0 0 0 0,0 0-1 0 0,1 0 1 0 0,-1 0 24 0 0,1 0-26 0 0,-1 0 1 0 0,1 0-1 0 0,-1 0 0 0 0,1 0 1 0 0,-1 0-1 0 0,1 0 0 0 0,-1 0 1 0 0,0 0-1 0 0,1 0 0 0 0,-1 0 1 0 0,1-1-1 0 0,-1 1 0 0 0,1 0 1 0 0,-1 0-1 0 0,0-1 0 0 0,1 1 1 0 0,-1 0-1 0 0,0 0 0 0 0,1-1 1 0 0,-1 1-1 0 0,0 0 0 0 0,1-1 1 0 0,-1 1-1 0 0,0-1 0 0 0,0 1 1 0 0,1 0 25 0 0,0-2-35 0 0,1 0 0 0 0,-1 1 0 0 0,1-1 0 0 0,0 0 0 0 0,-1 1 0 0 0,1 0 0 0 0,0-1 0 0 0,0 1 0 0 0,0 0 0 0 0,2-1 35 0 0,-2 2 26 0 0,0-2 0 0 0,0 1 0 0 0,0 0 1 0 0,0 0-1 0 0,0-1 0 0 0,0 1 0 0 0,0-1 0 0 0,0 1 0 0 0,-1-1 1 0 0,2-1-27 0 0,-1 1-14 0 0,0 0 1 0 0,0 1 0 0 0,0 0-1 0 0,0-1 1 0 0,1 1 0 0 0,-1 0-1 0 0,0 0 1 0 0,3-1 13 0 0,-4 2 12 0 0,0 0 1 0 0,-1 0-1 0 0,1-1 1 0 0,0 1-1 0 0,0 0 1 0 0,0-1-1 0 0,0 1 0 0 0,-1-1 1 0 0,1 1-1 0 0,0-1 1 0 0,0 0-1 0 0,-1 1 1 0 0,1-1-1 0 0,0 0 0 0 0,-1 1 1 0 0,1-1-1 0 0,-1 0 1 0 0,1 0-1 0 0,-1 1 1 0 0,1-2-13 0 0,8-10 107 0 0,-5 8-94 0 0,-3 4-6 0 0,0-1 0 0 0,0 0-1 0 0,0 0 1 0 0,-1 1-1 0 0,1-1 1 0 0,0 0 0 0 0,-1 0-1 0 0,1 0 1 0 0,-1 0-1 0 0,1 0 1 0 0,-1 0 0 0 0,1 0-1 0 0,-1 0 1 0 0,0 0-1 0 0,1 0 1 0 0,-1 0 0 0 0,0 0-1 0 0,0 0-6 0 0,16-14 280 0 0,-3 0-491 0 0,-7 7 261 0 0,-1-3-10 0 0,-5 10-45 0 0,0 1 1 0 0,0 0-1 0 0,0-1 1 0 0,0 1 0 0 0,0-1-1 0 0,0 1 1 0 0,0 0-1 0 0,0-1 1 0 0,0 1 0 0 0,0-1-1 0 0,1 1 1 0 0,-1 0-1 0 0,0-1 1 0 0,0 1-1 0 0,0 0 1 0 0,1-1 0 0 0,-1 1-1 0 0,0 0 1 0 0,0-1-1 0 0,1 1 1 0 0,-1 0 0 0 0,0-1-1 0 0,1 1 1 0 0,-1 0-1 0 0,0 0 1 0 0,1 0-1 0 0,-1-1 1 0 0,0 1 0 0 0,1 0-1 0 0,-1 0 1 0 0,1 0-1 0 0,-1 0 5 0 0,2-2 0 0 0,-1 1-1 0 0,1-1 0 0 0,-1 0 1 0 0,0 1-1 0 0,1-1 0 0 0,-1 0 0 0 0,0 0 1 0 0,0 0-1 0 0,0 0 0 0 0,-1 0 1 0 0,1 0-1 0 0,0 0 0 0 0,-1 0 0 0 0,1 0 1 0 0,-1 0-1 0 0,0-1 1 0 0,2-2 103 0 0,2-10-213 0 0,-3 12-132 0 0,0-1 1 0 0,0 1-1 0 0,1 0 0 0 0,-1-1 1 0 0,1 1-1 0 0,-1 0 1 0 0,1 0-1 0 0,1-2 242 0 0,1-3-640 0 0,-8 1-3381 0 0,0 5-1494 0 0,5 3 393 0 0,20 5 1751 0 0</inkml:trace>
  <inkml:trace contextRef="#ctx0" brushRef="#br0" timeOffset="37387.902">3693 1134 8 0 0,'-13'10'77'0'0,"14"-10"-59"0"0,-1 0-1 0 0,0 0 0 0 0,0 0 0 0 0,0 0 0 0 0,0-1 0 0 0,0 1 0 0 0,0 0 0 0 0,0 0 0 0 0,0 0 0 0 0,1 0 1 0 0,-1 0-1 0 0,0 0 0 0 0,0 0 0 0 0,0-1 0 0 0,0 1 0 0 0,0 0 0 0 0,0 0 0 0 0,0 0 0 0 0,0 0 0 0 0,0 0 1 0 0,0-1-1 0 0,0 1 0 0 0,0 0 0 0 0,0 0 0 0 0,0 0 0 0 0,0 0 0 0 0,0 0 0 0 0,0-1 0 0 0,0 1 0 0 0,0 0 1 0 0,0 0-1 0 0,0 0 0 0 0,0 0 0 0 0,-1 0 0 0 0,1-1 0 0 0,0 1 0 0 0,0 0 0 0 0,0 0 0 0 0,0 0 0 0 0,0 0 1 0 0,0 0-1 0 0,0 0 0 0 0,0 0 0 0 0,0 0 0 0 0,-1-1 0 0 0,1 1 0 0 0,0 0 0 0 0,0 0 0 0 0,0 0 0 0 0,0 0 1 0 0,0 0-1 0 0,-1 0 0 0 0,1 0 0 0 0,0 0 0 0 0,0 0 0 0 0,0 0 0 0 0,0 0 0 0 0,0 0 0 0 0,-1 0 0 0 0,1 0 1 0 0,0 0-1 0 0,0 0 0 0 0,0 0 0 0 0,0 0 0 0 0,0 0 0 0 0,-1 0 0 0 0,1 0 0 0 0,0 0-17 0 0,0 0 142 0 0,0 0 0 0 0,-1-1-1 0 0,1 1 1 0 0,0 0 0 0 0,-1-1 0 0 0,1 1-1 0 0,0 0 1 0 0,-1-1 0 0 0,1 1-1 0 0,-1 0 1 0 0,1 0 0 0 0,0-1 0 0 0,-1 1-1 0 0,1 0 1 0 0,-1 0 0 0 0,1 0-1 0 0,-1 0 1 0 0,1 0 0 0 0,0-1 0 0 0,-1 1-1 0 0,1 0 1 0 0,-1 0 0 0 0,1 0 0 0 0,-1 0-1 0 0,1 0 1 0 0,-1 1 0 0 0,1-1-1 0 0,-1 0 1 0 0,1 0 0 0 0,-1 0 0 0 0,1 0-1 0 0,0 0 1 0 0,-1 1 0 0 0,1-1-1 0 0,-1 0 1 0 0,1 0 0 0 0,0 1 0 0 0,-1-1-1 0 0,1 0 1 0 0,0 0 0 0 0,-1 1-1 0 0,1-1 1 0 0,0 1 0 0 0,-1-1 0 0 0,1 0-142 0 0,-18-4 1413 0 0,-7 9 760 0 0,21-1-1977 0 0,4-4-190 0 0,0 0 0 0 0,0 0 0 0 0,0 1 0 0 0,0-1-1 0 0,-1 0 1 0 0,1 0 0 0 0,0 0 0 0 0,0 0 0 0 0,0 0 0 0 0,0 0 0 0 0,0 1 0 0 0,0-1 0 0 0,0 0-1 0 0,-1 0 1 0 0,1 0 0 0 0,0 0 0 0 0,0 0 0 0 0,0 0 0 0 0,0 0 0 0 0,0 0 0 0 0,-1 0-1 0 0,1 1 1 0 0,0-1 0 0 0,0 0 0 0 0,0 0 0 0 0,0 0 0 0 0,-1 0 0 0 0,1 0 0 0 0,0 0 0 0 0,0 0-1 0 0,0 0 1 0 0,0 0 0 0 0,-1 0 0 0 0,1 0 0 0 0,0 0 0 0 0,0 0 0 0 0,0-1 0 0 0,0 1-1 0 0,0 0 1 0 0,-1 0 0 0 0,1 0 0 0 0,0 0 0 0 0,0 0 0 0 0,0 0 0 0 0,0 0 0 0 0,0 0 0 0 0,-1 0-1 0 0,1-1 1 0 0,0 1 0 0 0,0 0 0 0 0,0 0 0 0 0,0 0 0 0 0,0 0-6 0 0,0 0 6 0 0,-1-1 1 0 0,1 1-1 0 0,0 0 0 0 0,0 0 1 0 0,0 0-1 0 0,-1 0 0 0 0,1 0 1 0 0,0 0-1 0 0,0 0 1 0 0,0 0-1 0 0,-1 0 0 0 0,1 0 1 0 0,0 0-1 0 0,0 0 0 0 0,0 0 1 0 0,-1 0-1 0 0,1 0 1 0 0,0 0-1 0 0,0 0 0 0 0,0 0 1 0 0,0 1-1 0 0,-1-1 0 0 0,1 0 1 0 0,0 0-1 0 0,0 0 1 0 0,0 0-1 0 0,0 0 0 0 0,-1 0 1 0 0,1 0-1 0 0,0 1 0 0 0,0-1 1 0 0,0 0-1 0 0,0 0 1 0 0,0 0-1 0 0,0 0 0 0 0,-1 1 1 0 0,1-1-1 0 0,0 0 0 0 0,0 0 1 0 0,0 0-1 0 0,0 1 1 0 0,0-1-1 0 0,0 0 0 0 0,0 0 1 0 0,0 0-1 0 0,0 0 1 0 0,0 1-1 0 0,0-1 0 0 0,0 0 1 0 0,0 0-7 0 0,0 1 7 0 0,0-1 0 0 0,0 0 1 0 0,0 1-1 0 0,0-1 1 0 0,-1 1-1 0 0,1-1 1 0 0,0 0-1 0 0,0 1 0 0 0,0-1 1 0 0,-1 0-1 0 0,1 0 1 0 0,0 1-1 0 0,0-1 0 0 0,0 0 1 0 0,-1 1-1 0 0,1-1 1 0 0,0 0-1 0 0,-1 0 1 0 0,1 1-1 0 0,0-1 0 0 0,-1 0 1 0 0,1 0-1 0 0,0 0 1 0 0,-1 0-1 0 0,1 1 0 0 0,0-1 1 0 0,-1 0-1 0 0,1 0 1 0 0,-1 0-1 0 0,1 0 1 0 0,0 0-1 0 0,-1 0-7 0 0,-18 2 1652 0 0,17-1-1553 0 0,0-1-1 0 0,1 1 1 0 0,-1-1 0 0 0,0 1-1 0 0,1 0 1 0 0,-1 0-1 0 0,1 0 1 0 0,-1 0-1 0 0,1 0 1 0 0,0 0-1 0 0,-1 0 1 0 0,1 0-1 0 0,0 0 1 0 0,0 1 0 0 0,0-1-1 0 0,0 0 1 0 0,0 1-1 0 0,0-1 1 0 0,0 1-1 0 0,0 0 1 0 0,0 0-99 0 0,-2 3 97 0 0,2-4-9 0 0,0 0-1 0 0,0 1 0 0 0,1-1 1 0 0,-1 0-1 0 0,-1 0 1 0 0,1 0-1 0 0,0 0 0 0 0,0 0 1 0 0,0 0-1 0 0,-1 0 0 0 0,1 0 1 0 0,0 0-1 0 0,-1 0 0 0 0,0 0-87 0 0,-2 13 89 0 0,-2-2 242 0 0,-28 48 403 0 0,30-53-580 0 0,-1 0 0 0 0,1 0 0 0 0,0 0 1 0 0,1 1-1 0 0,-2 4-154 0 0,-17 39 317 0 0,16-42 8 0 0,-2 3-222 0 0,-17 28-152 0 0,20-34 234 0 0,4-4-177 0 0,0 0 0 0 0,0 0 1 0 0,0-1-1 0 0,0 1 0 0 0,0 0 1 0 0,0 0-1 0 0,0 0 0 0 0,1 0 1 0 0,-1 0-1 0 0,1 0-8 0 0,-11 19 43 0 0,11-20-36 0 0,0 0 1 0 0,0 0-1 0 0,0-1 1 0 0,0 1-1 0 0,0 0 0 0 0,0 0 1 0 0,0 0-1 0 0,0 0 1 0 0,0 0-1 0 0,-1 0 1 0 0,1 0-1 0 0,0 0 1 0 0,-1-1-1 0 0,1 1 1 0 0,-1 0-1 0 0,1 0 1 0 0,-1 0-1 0 0,1-1 1 0 0,-1 1-1 0 0,1 0 1 0 0,-1-1-1 0 0,0 1 0 0 0,1 0 1 0 0,-1-1-1 0 0,-1 1-7 0 0,-15 33 140 0 0,14-31-116 0 0,0 0 0 0 0,1 0-1 0 0,-1 0 1 0 0,1 0 0 0 0,0 1-1 0 0,0 0 1 0 0,0-1 0 0 0,0 1-1 0 0,1 0 1 0 0,0 0 0 0 0,-1 3-24 0 0,-7 15-138 0 0,5-13 103 0 0,4-9 45 0 0,0 0-1 0 0,0 1 1 0 0,0-1-1 0 0,0 0 1 0 0,0 0-1 0 0,0 1 1 0 0,0-1-1 0 0,0 0 1 0 0,-1 1 0 0 0,1-1-1 0 0,0 0 1 0 0,0 0-1 0 0,0 1 1 0 0,0-1-1 0 0,-1 0 1 0 0,1 0-1 0 0,0 1 1 0 0,0-1-1 0 0,0 0 1 0 0,-1 0-1 0 0,1 0 1 0 0,0 1-1 0 0,0-1 1 0 0,-1 0-1 0 0,1 0 1 0 0,0 0-1 0 0,-1 0 1 0 0,1 0-1 0 0,0 0 1 0 0,0 0-1 0 0,-1 1 1 0 0,1-1-1 0 0,0 0 1 0 0,-1 0-1 0 0,1 0 1 0 0,0 0-1 0 0,-1 0-9 0 0,-5 25 193 0 0,-1-18-393 0 0,6-6 207 0 0,0 0 0 0 0,1-1 0 0 0,-1 1 0 0 0,0 0 0 0 0,1 0 1 0 0,-1 0-1 0 0,1 0 0 0 0,-1 0 0 0 0,1-1 0 0 0,-1 1 0 0 0,1 0 0 0 0,-1 0 0 0 0,1 0 1 0 0,0 0-1 0 0,0 0 0 0 0,-1 0 0 0 0,1 0 0 0 0,0 0 0 0 0,0 1 0 0 0,0-1-7 0 0,-2 1-1 0 0,-5 7 204 0 0,-2 33-7 0 0,9-41-205 0 0,0 0 1 0 0,0-1 0 0 0,0 1 0 0 0,0 0-1 0 0,0 0 1 0 0,0 0 0 0 0,0 0 0 0 0,-1 0 0 0 0,1 0-1 0 0,0-1 1 0 0,-1 1 0 0 0,1 0 0 0 0,0 0-1 0 0,-1 0 1 0 0,1-1 0 0 0,-1 1 0 0 0,1 0-1 0 0,-1-1 1 0 0,0 1 0 0 0,1 0 0 0 0,-1 0 8 0 0,-1 0 1 0 0,1 0 0 0 0,0 1 0 0 0,-1-1 0 0 0,1 1 0 0 0,0 0 0 0 0,0-1 0 0 0,0 1 0 0 0,0 0 0 0 0,0 0 0 0 0,1 0 0 0 0,-1-1 0 0 0,1 1 0 0 0,-1 2-1 0 0,-7 13 24 0 0,7-15-31 0 0,0 0 0 0 0,0 0 0 0 0,1 0 0 0 0,-1 0 0 0 0,0-1 1 0 0,-1 1-1 0 0,1 0 0 0 0,0-1 0 0 0,0 1 0 0 0,-1-1 7 0 0,2 0 138 0 0,0 11-28 0 0,-4-15-184 0 0,-9 31-41 0 0,10-21 197 0 0,-1 5 19 0 0,4-12-101 0 0,0 0-1 0 0,0 0 1 0 0,0 0-1 0 0,0 1 1 0 0,0-1-1 0 0,0 0 1 0 0,0 0 0 0 0,0 0-1 0 0,0 1 1 0 0,0-1-1 0 0,0 0 1 0 0,-1 0-1 0 0,1 0 1 0 0,0 1-1 0 0,0-1 1 0 0,0 0 0 0 0,0 0-1 0 0,0 0 1 0 0,0 0-1 0 0,-1 0 1 0 0,1 1-1 0 0,0-1 1 0 0,0 0 0 0 0,0 0-1 0 0,-1 0 1 0 0,1 0-1 0 0,0 0 1 0 0,0 0-1 0 0,0 0 1 0 0,-1 0 0 0 0,1 0-1 0 0,0 0 1 0 0,0 0-1 0 0,0 0 1 0 0,-1 0-1 0 0,1 0 1 0 0,0 0 0 0 0,0 0-1 0 0,0 0 1 0 0,-1 0 5 0 0,1 0-1 0 0,-1 0 1 0 0,1 1 0 0 0,-1-1-1 0 0,1 0 1 0 0,-1 0-1 0 0,1 0 1 0 0,0 0 0 0 0,-1 0-1 0 0,1 1 1 0 0,-1-1-1 0 0,1 0 1 0 0,0 0 0 0 0,-1 0-1 0 0,1 1 1 0 0,0-1-1 0 0,-1 0 1 0 0,1 1 0 0 0,0-1-1 0 0,-1 0 1 0 0,1 1-1 0 0,0-1 1 0 0,0 0 0 0 0,-1 1-1 0 0,1-1 1 0 0,0 1-1 0 0,0-1 1 0 0,0 1 0 0 0,0-1-1 0 0,-1 0 1 0 0,1 1-1 0 0,0-1 1 0 0,0 1 0 0 0,0-1-1 0 0,0 1 1 0 0,0-1-1 0 0,0 1-4 0 0,-4 8-143 0 0,0-3 68 0 0,3-1 88 0 0,-1-1 0 0 0,0 0 0 0 0,0 0 0 0 0,-1 0 1 0 0,1 0-1 0 0,-4 3-13 0 0,0 2 70 0 0,1-4-80 0 0,5-4 30 0 0,-1-1-1 0 0,0 1 1 0 0,1 0-1 0 0,-1-1 0 0 0,1 1 1 0 0,0 0-1 0 0,-1-1 0 0 0,1 1 1 0 0,-1 0-1 0 0,1-1 1 0 0,0 1-1 0 0,-1 0 0 0 0,1 0 1 0 0,0-1-1 0 0,0 1 1 0 0,0 0-1 0 0,0 0-19 0 0,-1 1-17 0 0,0 0-1 0 0,1 0 1 0 0,-1 0 0 0 0,0 0 0 0 0,0-1-1 0 0,0 1 1 0 0,0 0 0 0 0,0-1 0 0 0,-1 1-1 0 0,1 0 1 0 0,0-1 17 0 0,-9 13-165 0 0,-10 8 175 0 0,0 4 263 0 0,15-20-276 0 0,1 0 0 0 0,-1 0 0 0 0,0 0 0 0 0,0-1 0 0 0,-3 2 3 0 0,-2 3-45 0 0,-31 37-208 0 0,38-43 286 0 0,-3 4 18 0 0,-1 1-1 0 0,1-1 1 0 0,1 1 0 0 0,-1 1-1 0 0,2-1 1 0 0,-1 1 0 0 0,1 1-51 0 0,4-11-3 0 0,0 1 1 0 0,0-1 0 0 0,0 1 0 0 0,0-1 0 0 0,0 0 0 0 0,-1 1-1 0 0,1-1 1 0 0,0 0 0 0 0,0 1 0 0 0,0-1 0 0 0,0 0-1 0 0,0 1 1 0 0,-1-1 0 0 0,1 0 0 0 0,0 1 0 0 0,0-1-1 0 0,-1 0 1 0 0,1 0 0 0 0,0 1 0 0 0,-1-1 0 0 0,1 0-1 0 0,0 0 1 0 0,0 0 0 0 0,-1 1 0 0 0,1-1 0 0 0,0 0-1 0 0,-1 0 1 0 0,1 0 0 0 0,-1 0 0 0 0,1 0 0 0 0,0 0 2 0 0,-1 1-7 0 0,1-1 1 0 0,0 0 0 0 0,-1 0-1 0 0,1 0 1 0 0,0 0 0 0 0,-1 0-1 0 0,1 0 1 0 0,0 0 0 0 0,0 0 0 0 0,-1 1-1 0 0,1-1 1 0 0,0 0 0 0 0,0 0-1 0 0,-1 0 1 0 0,1 1 0 0 0,0-1-1 0 0,0 0 1 0 0,-1 0 0 0 0,1 1-1 0 0,0-1 1 0 0,0 0 0 0 0,0 1-1 0 0,0-1 1 0 0,-1 0 0 0 0,1 0 0 0 0,0 1-1 0 0,0-1 1 0 0,0 0 0 0 0,0 1-1 0 0,0-1 7 0 0,-24 46 23 0 0,15-37-102 0 0,8-8 86 0 0,0-1 1 0 0,0 1-1 0 0,0 0 1 0 0,1-1-1 0 0,-1 1 1 0 0,0 0 0 0 0,1-1-1 0 0,-1 1 1 0 0,0 0-1 0 0,1 0 1 0 0,-1 0-1 0 0,1 0 1 0 0,-1 0 0 0 0,1 0-8 0 0,-2 3-12 0 0,1-1 1 0 0,-1 1-1 0 0,0-1 1 0 0,0 0 0 0 0,0 0-1 0 0,0 0 1 0 0,0 0 0 0 0,-2 1 11 0 0,-11 18 100 0 0,-35 51-1 0 0,44-69-185 0 0,6-4 86 0 0,0 0 0 0 0,-1 0-1 0 0,1 0 1 0 0,0 0 0 0 0,0 0 0 0 0,-1 1 0 0 0,1-1 0 0 0,0 0-1 0 0,0 0 1 0 0,-1 0 0 0 0,1 0 0 0 0,0 0 0 0 0,0 0 0 0 0,0 0-1 0 0,-1 1 1 0 0,1-1 0 0 0,0 0 0 0 0,0 0 0 0 0,0 0-1 0 0,-1 1 1 0 0,1-1 0 0 0,0 0 0 0 0,0 0 0 0 0,0 0 0 0 0,0 1-1 0 0,0-1 1 0 0,0 0 0 0 0,-1 0 0 0 0,1 1 0 0 0,0-1 0 0 0,0 0-1 0 0,0 0 1 0 0,0 1 0 0 0,0-1 0 0 0,0 0 0 0 0,0 1 0 0 0,-2 5-46 0 0,0 0 1 0 0,0 0-1 0 0,-1 0 1 0 0,0 0-1 0 0,0 0 0 0 0,0 0 1 0 0,-5 4 45 0 0,-5 16-264 0 0,12-22 303 0 0,-1 0 0 0 0,0 0 0 0 0,0 1 0 0 0,0-1 0 0 0,-1-1 0 0 0,1 1 0 0 0,-2 0-39 0 0,-1 4-488 0 0,4-7 501 0 0,0 1 0 0 0,0 0 0 0 0,0 0-1 0 0,-1-1 1 0 0,1 1 0 0 0,0-1 0 0 0,-1 1 0 0 0,1-1 0 0 0,-1 1 0 0 0,0-1 0 0 0,1 0 0 0 0,-1 0 0 0 0,0 0 0 0 0,0 0 0 0 0,-1 0-13 0 0,-25 23-326 0 0,26-22 325 0 0,-1 0-1 0 0,1 1 1 0 0,0-1-1 0 0,-1 1 1 0 0,1-1-1 0 0,0 1 1 0 0,0 0-1 0 0,1-1 1 0 0,-1 1-1 0 0,0 0 1 0 0,1 1 1 0 0,-15 19-412 0 0,13-22 297 0 0,3-1 113 0 0,0 0 1 0 0,0 0-1 0 0,-1 0 1 0 0,1 0-1 0 0,0 0 1 0 0,-1 0-1 0 0,1 0 1 0 0,0 0-1 0 0,0 0 1 0 0,-1 0-1 0 0,1 0 1 0 0,0 1-1 0 0,0-1 0 0 0,-1 0 1 0 0,1 0-1 0 0,0 0 1 0 0,0 0-1 0 0,-1 1 1 0 0,1-1-1 0 0,0 0 1 0 0,0 0-1 0 0,0 0 1 0 0,-1 1-1 0 0,1-1 1 0 0,0 0-1 0 0,0 0 0 0 0,0 1 1 0 0,0-1-1 0 0,0 0 1 0 0,0 1-1 0 0,0-1 2 0 0,-2 3 5 0 0,1-1-1 0 0,-1 0 1 0 0,0 0 0 0 0,0 0-1 0 0,0 0 1 0 0,0 0-1 0 0,0 0 1 0 0,0 0-1 0 0,0 0 1 0 0,-1-1-1 0 0,1 1-4 0 0,-11 8-11 0 0,1 2-85 0 0,-1 2 309 0 0,-1 2-326 0 0,13-14 116 0 0,0 0 1 0 0,0 0-1 0 0,0 0 0 0 0,0 0 1 0 0,0 0-1 0 0,-1 0 0 0 0,1 0 1 0 0,-1 0-1 0 0,1-1 0 0 0,-1 1-3 0 0,1-1-9 0 0,-1 0 0 0 0,1 0 0 0 0,0 1 0 0 0,0-1 0 0 0,1 0-1 0 0,-1 0 1 0 0,0 0 0 0 0,0 1 0 0 0,1-1 0 0 0,-1 1 0 0 0,0-1 0 0 0,1 0 0 0 0,-1 1 9 0 0,1-1-9 0 0,0 0 0 0 0,-1 0 0 0 0,1 0 0 0 0,-1 0 0 0 0,1 0 0 0 0,-1 0 0 0 0,1 0 0 0 0,-1 0 0 0 0,0 0 0 0 0,0 0 0 0 0,1 0 0 0 0,-1-1 0 0 0,0 1 1 0 0,0 0-1 0 0,0 0 9 0 0,0-1 0 0 0,0 1-1 0 0,0-1 1 0 0,1 1 0 0 0,-1-1 0 0 0,1 1 0 0 0,-1 0 0 0 0,0-1 0 0 0,1 1 0 0 0,-1 0 0 0 0,1-1 0 0 0,0 1-1 0 0,-1 0 1 0 0,1 0 0 0 0,-1-1 0 0 0,1 1 0 0 0,0 0 0 0 0,0 0 0 0 0,0 0 0 0 0,-1-1 0 0 0,1 1 0 0 0,0 0 0 0 0,0 1 3 0 0,0 1-4 0 0,0-1 0 0 0,0 0-1 0 0,0 1 1 0 0,-1-1 0 0 0,1 0 0 0 0,-1 1-1 0 0,1-1 1 0 0,-1 0 0 0 0,0 1-1 0 0,0-1 1 0 0,0 0 0 0 0,0 0-1 0 0,0 0 1 0 0,-1 0 0 0 0,1 0-1 0 0,-1 0 2 0 0,-14 24 152 0 0,14-24-189 0 0,1 0 1 0 0,-1-1-1 0 0,1 2 0 0 0,0-1 0 0 0,0 0 0 0 0,0 0 0 0 0,0 0 0 0 0,0 0 0 0 0,0 1 0 0 0,0 0 37 0 0,0 2 12 0 0,-25 52 145 0 0,16-22-381 0 0,-7-2 276 0 0,15-31-33 0 0,1 1 0 0 0,0-1 0 0 0,0 0 0 0 0,1 0 0 0 0,-1 1 0 0 0,0-1 0 0 0,1 1-1 0 0,-1-1 1 0 0,1 1 0 0 0,0-1 0 0 0,0 1-19 0 0,-3 14 115 0 0,0 3-142 0 0,3-17 0 0 0,0 1-1 0 0,0-1 0 0 0,-1 1 0 0 0,1-1 1 0 0,-1 1-1 0 0,0-1 0 0 0,0 0 0 0 0,0 1 0 0 0,-1-1 1 0 0,1 0-1 0 0,-1 1 28 0 0,1-1 16 0 0,1 0 0 0 0,-1 0 1 0 0,1 1-1 0 0,0-1 0 0 0,0 0 0 0 0,0 0 0 0 0,0 1 1 0 0,1 1-17 0 0,-1 2 273 0 0,-3 7-342 0 0,2-14 60 0 0,1 1 0 0 0,0 0 0 0 0,-1 0 0 0 0,1-1 0 0 0,0 1 0 0 0,-1 0 0 0 0,1 0 0 0 0,0 0 0 0 0,0-1 0 0 0,-1 1 0 0 0,1 0 0 0 0,0 0 0 0 0,0 0 0 0 0,0 0 0 0 0,0-1 0 0 0,0 1 0 0 0,1 0 0 0 0,-1 0 0 0 0,0 0 0 0 0,0 0 0 0 0,0-1 0 0 0,1 1 0 0 0,-1 0 0 0 0,0 0 0 0 0,1 0 9 0 0,5 50 179 0 0,-5-45-187 0 0,0-1-1 0 0,-1 1 1 0 0,1-1 0 0 0,-1 1-1 0 0,-1-1 1 0 0,1 3 8 0 0,-1-4 13 0 0,1 0 0 0 0,-1 0 0 0 0,1 0 1 0 0,0 0-1 0 0,0 0 0 0 0,1 0 0 0 0,-1-1 0 0 0,1 1 0 0 0,0 0 0 0 0,0 0 0 0 0,0-1 0 0 0,1 1 0 0 0,-1 0 0 0 0,1-1-13 0 0,24 31-341 0 0,-19-26 401 0 0,-1 0 0 0 0,1 1-1 0 0,-2-1 1 0 0,2 4-60 0 0,14 25-938 0 0,-19-34 257 0 0,0 0 1 0 0,0 0-1 0 0,0-1 0 0 0,0 1 1 0 0,1 0-1 0 0,-1-1 0 0 0,1 1 1 0 0,0-1-1 0 0,-1 0 0 0 0,4 2 681 0 0,-4-4-1195 0 0,1 0 0 0 0,0 0 1 0 0,-1 0-1 0 0,1 0 0 0 0,-1-1 0 0 0,1 1 0 0 0,0-1 0 0 0,0 0 1195 0 0,6-4-2862 0 0</inkml:trace>
  <inkml:trace contextRef="#ctx0" brushRef="#br0" timeOffset="40007.534">1822 2800 8 0 0,'8'-12'0'0'0,"-7"11"0"0"0,0 0 0 0 0,-1-1 0 0 0,1 1 0 0 0,0 0 0 0 0,0 0 0 0 0,-1-1 0 0 0,1 1 0 0 0,-1 0 0 0 0,1-1 0 0 0,-1 1 0 0 0,0-1 0 0 0,1 1 0 0 0,-1-1 0 0 0,0 1 0 0 0,0 0 0 0 0,0-2 0 0 0,0 1 74 0 0,0 2-71 0 0,0 1 1 0 0,-1-1 0 0 0,1 0-1 0 0,0 0 1 0 0,0 0 0 0 0,0 0-1 0 0,0 1 1 0 0,0-1 0 0 0,0 0-1 0 0,0 0 1 0 0,0 0 0 0 0,0 0-1 0 0,0 0 1 0 0,0 1 0 0 0,0-1-1 0 0,-1 0 1 0 0,1 0 0 0 0,0 0-1 0 0,0 0 1 0 0,0 0 0 0 0,0 0-1 0 0,0 0 1 0 0,0 1 0 0 0,-1-1-1 0 0,1 0 1 0 0,0 0-1 0 0,0 0 1 0 0,0 0 0 0 0,0 0-1 0 0,-1 0 1 0 0,1 0 0 0 0,0 0-1 0 0,0 0 1 0 0,0 0 0 0 0,0 0-1 0 0,-1 0 1 0 0,1 0 0 0 0,0 0-1 0 0,0 0 1 0 0,0 0 0 0 0,0 0-1 0 0,-1 0 1 0 0,1 0 0 0 0,0 0-1 0 0,0 0 1 0 0,0 0 0 0 0,0-1-1 0 0,0 1 1 0 0,-1 0 0 0 0,1 0-1 0 0,0 0 1 0 0,0 0-1 0 0,0 0 1 0 0,0 0 0 0 0,0 0-1 0 0,0-1 1 0 0,0 1 0 0 0,-1 0-1 0 0,1 0-3 0 0,0 1 7 0 0,-1 1-1 0 0,0-1 0 0 0,1 0 0 0 0,-1 1 1 0 0,1-1-1 0 0,0 0 0 0 0,-1 1 0 0 0,1-1 1 0 0,0 1-1 0 0,0-1 0 0 0,0 1 0 0 0,0-1 0 0 0,0 1 1 0 0,0-1-7 0 0,0 0 14 0 0,-4-16 148 0 0,3 15-154 0 0,1 0 0 0 0,0 0 0 0 0,0 0 0 0 0,0-1 0 0 0,0 1 0 0 0,0 0 0 0 0,-1 0 0 0 0,1 0 0 0 0,0 0 1 0 0,0 0-1 0 0,0-1 0 0 0,0 1 0 0 0,-1 0 0 0 0,1 0 0 0 0,0 0 0 0 0,0 0 0 0 0,0 0 0 0 0,-1 0 0 0 0,1 0 0 0 0,0 0 0 0 0,0 0 1 0 0,0 0-1 0 0,-1 0 0 0 0,1 0 0 0 0,0 0 0 0 0,0 0 0 0 0,-1 0 0 0 0,1 0 0 0 0,0 0 0 0 0,0 0 0 0 0,0 0 0 0 0,-1 0 0 0 0,1 0 0 0 0,0 0 1 0 0,0 0-1 0 0,0 0 0 0 0,-1 0 0 0 0,1 1 0 0 0,0-1 0 0 0,0 0 0 0 0,0 0 0 0 0,0 0 0 0 0,-1 0 0 0 0,1 0 0 0 0,0 1 0 0 0,0-1 1 0 0,0 0-1 0 0,0 0 0 0 0,0 0 0 0 0,0 1 0 0 0,0-1 0 0 0,-1 0 0 0 0,1 0 0 0 0,0 0 0 0 0,0 1 0 0 0,0-1 0 0 0,0 0 0 0 0,0 0 1 0 0,0 1-9 0 0,0-1 9 0 0,0 0 1 0 0,0 0-1 0 0,0 0 1 0 0,0 1-1 0 0,0-1 1 0 0,0 0-1 0 0,-1 0 1 0 0,1 1-1 0 0,0-1 1 0 0,0 0-1 0 0,0 0 1 0 0,0 0-1 0 0,-1 1 1 0 0,1-1 0 0 0,0 0-1 0 0,0 0 1 0 0,0 0-1 0 0,-1 0 1 0 0,1 0-1 0 0,0 0 1 0 0,0 1-1 0 0,0-1 1 0 0,-1 0-1 0 0,1 0 1 0 0,0 0-1 0 0,0 0 1 0 0,-1 0-1 0 0,1 0 1 0 0,0 0 0 0 0,0 0-1 0 0,-1 0 1 0 0,1 0-1 0 0,0 0 1 0 0,0 0-1 0 0,-1 0 1 0 0,1 0-1 0 0,0 0 1 0 0,0 0-1 0 0,-1 0 1 0 0,1-1-1 0 0,0 1 1 0 0,0 0-1 0 0,0 0 1 0 0,-1 0 0 0 0,1 0-1 0 0,0 0 1 0 0,0-1-10 0 0,0 1 7 0 0,0 1 1 0 0,0-1 0 0 0,0 0 0 0 0,0 0 0 0 0,0 0 0 0 0,0 0 0 0 0,0 0 0 0 0,0 0-1 0 0,0 1 1 0 0,0-1 0 0 0,0 0 0 0 0,0 0 0 0 0,0 0 0 0 0,1 0 0 0 0,-1 0-1 0 0,0 1 1 0 0,0-1 0 0 0,0 0 0 0 0,0 0 0 0 0,-1 0 0 0 0,1 0 0 0 0,0 0-1 0 0,0 1 1 0 0,0-1 0 0 0,0 0 0 0 0,0 0 0 0 0,0 0 0 0 0,0 0 0 0 0,0 0-1 0 0,0 0 1 0 0,0 1 0 0 0,0-1 0 0 0,0 0 0 0 0,0 0 0 0 0,0 0 0 0 0,-1 0 0 0 0,1 0-1 0 0,0 0 1 0 0,0 0 0 0 0,0 0 0 0 0,0 0 0 0 0,0 1 0 0 0,0-1 0 0 0,-1 0-1 0 0,1 0 1 0 0,0 0 0 0 0,0 0 0 0 0,0 0 0 0 0,0 0 0 0 0,0 0 0 0 0,-1 0-1 0 0,1 0 1 0 0,0 0 0 0 0,0 0 0 0 0,0 0 0 0 0,0 0 0 0 0,0 0 0 0 0,-1 0 0 0 0,1 0-1 0 0,0 0 1 0 0,0 0 0 0 0,0 0 0 0 0,0 0 0 0 0,0-1 0 0 0,0 1 0 0 0,-1 0-1 0 0,1 0-7 0 0,0 0 24 0 0,0 0-1 0 0,0 0 1 0 0,0 0-1 0 0,0-1 1 0 0,0 1-1 0 0,0 0 0 0 0,0 0 1 0 0,0 0-1 0 0,0-1 1 0 0,0 1-1 0 0,0 0 0 0 0,0 0 1 0 0,0 0-1 0 0,0 0 1 0 0,0 0-1 0 0,0-1 0 0 0,0 1 1 0 0,0 0-1 0 0,0 0 1 0 0,0 0-1 0 0,0 0 1 0 0,0-1-1 0 0,0 1 0 0 0,-1 0 1 0 0,1 0-1 0 0,0 0 1 0 0,0 0-1 0 0,0 0 0 0 0,0 0 1 0 0,0 0-1 0 0,0-1 1 0 0,-1 1-1 0 0,1 0 1 0 0,0 0-1 0 0,0 0 0 0 0,0 0 1 0 0,0 0-1 0 0,-1 0 1 0 0,1 0-1 0 0,0 0 0 0 0,0 0 1 0 0,0 0-1 0 0,0 0 1 0 0,-1 0-1 0 0,1 0 1 0 0,0 0-1 0 0,0 0 0 0 0,0 0 1 0 0,0 0-1 0 0,-1 0 1 0 0,1 0-1 0 0,0 0 0 0 0,0 0 1 0 0,0 0-1 0 0,0 0 1 0 0,0 0-1 0 0,-1 1 1 0 0,1-1-1 0 0,0 0 0 0 0,0 0 1 0 0,0 0-1 0 0,0 0 1 0 0,0 0-1 0 0,0 0 0 0 0,-1 1 1 0 0,1-1-24 0 0,-8 10 1467 0 0,5-1 305 0 0,3-9 508 0 0,0-5-195 0 0,2 5-1821 0 0,-1 1-1 0 0,1-1 1 0 0,-1 1 0 0 0,0-1-1 0 0,1 1 1 0 0,-1 0-1 0 0,0-1 1 0 0,0 1-1 0 0,1 0 1 0 0,-1 0-1 0 0,0 0 1 0 0,0 0-1 0 0,0 0-263 0 0,4-2 339 0 0,0-1-1 0 0,0 1 0 0 0,0 0 0 0 0,0 1 0 0 0,0-1 1 0 0,3 1-339 0 0,2-1 778 0 0,-9 1-728 0 0,0 0 0 0 0,0 0 1 0 0,0 0-1 0 0,0 0 0 0 0,0 0 1 0 0,0 0-1 0 0,0 0 0 0 0,0 0 1 0 0,0 0-1 0 0,0 0 0 0 0,0 1 1 0 0,0-1-1 0 0,0 0 0 0 0,0 1 0 0 0,0-1 1 0 0,0 1-1 0 0,0-1 0 0 0,0 1 1 0 0,0-1-1 0 0,-1 1 0 0 0,1 0 1 0 0,0-1-1 0 0,0 1-50 0 0,14 6 124 0 0,-7-7 136 0 0,-7 0-251 0 0,0 0 1 0 0,0-1-1 0 0,0 1 0 0 0,0 0 1 0 0,-1 0-1 0 0,1 0 1 0 0,0 0-1 0 0,0 1 1 0 0,0-1-1 0 0,0 0 1 0 0,0 0-1 0 0,-1 0 0 0 0,1 1 1 0 0,0-1-1 0 0,0 0 1 0 0,0 1-1 0 0,-1-1 1 0 0,1 1-1 0 0,0-1 0 0 0,-1 1 1 0 0,1-1-1 0 0,0 1 1 0 0,-1-1-1 0 0,1 1 1 0 0,0 0-1 0 0,-1-1 1 0 0,1 1-1 0 0,-1 0 0 0 0,0-1 1 0 0,1 1-1 0 0,-1 0 1 0 0,1 0-10 0 0,21 15 408 0 0,-20-15-389 0 0,-1 0-1 0 0,0-1 1 0 0,0 1-1 0 0,0-1 1 0 0,0 0 0 0 0,1 1-1 0 0,-1-1 1 0 0,0 0 0 0 0,1 0-1 0 0,-1 0 1 0 0,0 0 0 0 0,0 0-1 0 0,1 0-18 0 0,11 3 157 0 0,30 33 639 0 0,-36-31-905 0 0,-6-5 122 0 0,-1 0 0 0 0,0 0 0 0 0,1 1 0 0 0,-1-1 0 0 0,1 0 0 0 0,-1 1 0 0 0,1-1 0 0 0,-1 0 0 0 0,0 1 0 0 0,1-1 0 0 0,-1 1 0 0 0,0-1 0 0 0,1 1 0 0 0,-1-1 0 0 0,0 1 0 0 0,0-1 0 0 0,1 1 0 0 0,-1-1 0 0 0,0 1 0 0 0,0-1 0 0 0,0 1-13 0 0,1 0 9 0 0,0 0 0 0 0,0-1 0 0 0,0 1 0 0 0,0 0-1 0 0,0-1 1 0 0,0 1 0 0 0,0 0 0 0 0,0-1 0 0 0,0 1 0 0 0,0-1 0 0 0,0 0 0 0 0,0 1 0 0 0,0-1 0 0 0,1 0 0 0 0,-1 1 0 0 0,0-1-1 0 0,0 0 1 0 0,0 0 0 0 0,0 0 0 0 0,1 0 0 0 0,-1 0 0 0 0,0-1-9 0 0,20 5-53 0 0,-7 2 197 0 0,-12-6-145 0 0,-1 0-1 0 0,0 1 1 0 0,0-1-1 0 0,0 0 1 0 0,0 1-1 0 0,1-1 1 0 0,-1 0-1 0 0,0 1 1 0 0,0 0-1 0 0,0-1 1 0 0,0 1-1 0 0,0-1 1 0 0,0 1-1 0 0,0 0 1 0 0,0 0 0 0 0,-1 0-1 0 0,1 0 1 0 0,0 0-1 0 0,0-1 1 0 0,-1 1-1 0 0,1 0 1 0 0,0 1-1 0 0,-1-1 2 0 0,3 3 32 0 0,0 0 1 0 0,0 0-1 0 0,0 0 0 0 0,0-1 0 0 0,1 1 0 0 0,-1-1 0 0 0,1 0 1 0 0,0 0-33 0 0,3 2 203 0 0,-5-4-214 0 0,-1 0-1 0 0,1 0 1 0 0,-1 0-1 0 0,0 0 1 0 0,1 0-1 0 0,-1 1 0 0 0,0-1 1 0 0,0 0-1 0 0,0 1 1 0 0,0-1-1 0 0,0 1 1 0 0,0-1-1 0 0,0 2 12 0 0,12 17 362 0 0,3 6-483 0 0,8 14-21 0 0,-13-20 496 0 0,-8-15-387 0 0,0 0-1 0 0,0 0 1 0 0,0 0 0 0 0,1 0 0 0 0,3 4 33 0 0,-6-8 19 0 0,0 1-1 0 0,0 0 1 0 0,-1 0 0 0 0,1 0 0 0 0,-1 0 0 0 0,1 0 0 0 0,-1 0 0 0 0,0 0 0 0 0,1 0 0 0 0,-1 0-1 0 0,0 0-18 0 0,-1-1-7 0 0,1 0 0 0 0,0 0 0 0 0,0 0 0 0 0,0 0 0 0 0,0 0-1 0 0,0 0 1 0 0,0 0 0 0 0,0 0 0 0 0,1 0 0 0 0,-1 0 0 0 0,0-1-1 0 0,0 1 1 0 0,1 0 0 0 0,-1 0 0 0 0,1 0 0 0 0,-1 0 0 0 0,0-1-1 0 0,1 1 1 0 0,0 0 0 0 0,-1 0 0 0 0,1-1 7 0 0,8 32 3 0 0,16 37 51 0 0,-12-6 249 0 0,-5-5-440 0 0,-7-46 75 0 0,0-1 1 0 0,0 1 0 0 0,1-1-1 0 0,2 4 62 0 0,-1-3-373 0 0,-1-1-1 0 0,0 1 1 0 0,-1-1 0 0 0,0 5 373 0 0,0 10-2709 0 0,2-12-1342 0 0,-3-14 3797 0 0,0 0-1 0 0,0 0 1 0 0,0 1-1 0 0,0-1 1 0 0,0 0 0 0 0,0 0-1 0 0,0 0 1 0 0,0 0-1 0 0,0 1 1 0 0,0-1 0 0 0,1 0-1 0 0,-1 0 1 0 0,0 0-1 0 0,0 0 1 0 0,0 1 0 0 0,0-1-1 0 0,0 0 1 0 0,0 0-1 0 0,0 0 1 0 0,1 0 0 0 0,-1 0-1 0 0,0 0 1 0 0,0 1-1 0 0,0-1 1 0 0,0 0 0 0 0,0 0-1 0 0,1 0 1 0 0,-1 0-1 0 0,0 0 1 0 0,0 0 0 0 0,0 0-1 0 0,1 0 1 0 0,-1 0-1 0 0,0 0 1 0 0,0 0 0 0 0,0 0-1 0 0,0 0 1 0 0,1 0-1 0 0,-1 0 1 0 0,0 0 254 0 0,3-3-3454 0 0</inkml:trace>
  <inkml:trace contextRef="#ctx0" brushRef="#br0" timeOffset="45368.832">3873 1104 8 0 0,'4'-5'4'0'0,"1"-1"-19"0"0,-3 7 215 0 0,-6 5 1970 0 0,4-6-2134 0 0,0 0 1 0 0,1 0-1 0 0,-1 0 0 0 0,0 0 1 0 0,0 0-1 0 0,0 0 1 0 0,0 0-1 0 0,0 0 0 0 0,0 0 1 0 0,0 0-1 0 0,0 0 0 0 0,0 0 1 0 0,0 0-1 0 0,1 0 0 0 0,-1 0 1 0 0,0 0-1 0 0,0 1 1 0 0,0-1-1 0 0,0 0 0 0 0,0 0 1 0 0,0 0-1 0 0,0 0 0 0 0,0 0 1 0 0,0 0-1 0 0,0 0 0 0 0,0 0 1 0 0,0 0-1 0 0,0 0 0 0 0,0 1 1 0 0,0-1-1 0 0,0 0 1 0 0,0 0-1 0 0,0 0 0 0 0,0 0 1 0 0,0 0-1 0 0,0 0 0 0 0,0 0 1 0 0,0 0-1 0 0,0 0 0 0 0,0 1 1 0 0,0-1-1 0 0,0 0 1 0 0,0 0-1 0 0,0 0 0 0 0,0 0 1 0 0,0 0-1 0 0,0 0 0 0 0,0 0 1 0 0,0 0-1 0 0,0 0 0 0 0,0 0 1 0 0,0 1-1 0 0,0-1 0 0 0,-1 0 1 0 0,1 0-1 0 0,0 0 1 0 0,0 0-1 0 0,0 0 0 0 0,0 0 1 0 0,0 0-1 0 0,0 0-36 0 0,1-5 527 0 0,0 3-237 0 0,1 6-9 0 0,-2-3 1443 0 0,0 0-1537 0 0,-1 0 0 0 0,1 0 0 0 0,-1 0 0 0 0,1 0 0 0 0,-1 0 0 0 0,1 0 0 0 0,-1 0 0 0 0,0-1 0 0 0,1 1 0 0 0,-1 0 0 0 0,0 0 0 0 0,0-1 0 0 0,1 1 0 0 0,-1 0-1 0 0,0-1 1 0 0,0 1 0 0 0,0-1 0 0 0,0 1 0 0 0,0-1 0 0 0,0 0 0 0 0,0 1-187 0 0,-1 11 1026 0 0,-2 1-575 0 0,3-8-198 0 0,0 1-1 0 0,-1-1 0 0 0,2 0 1 0 0,-1 0-1 0 0,0 5-252 0 0,-3 23 841 0 0,2-28-697 0 0,1 1 0 0 0,0-1 0 0 0,0 1 1 0 0,1-1-1 0 0,-1 5-144 0 0,-6 41 1162 0 0,6-44-1064 0 0,0-1 0 0 0,0 1 0 0 0,0 0 0 0 0,-1 0 0 0 0,-2 4-98 0 0,-3 15 348 0 0,-3-5-269 0 0,-5 52 232 0 0,-9-3 250 0 0,10-46-674 0 0,11-20 111 0 0,1-1 1 0 0,0 1 0 0 0,0 0 0 0 0,0 0 0 0 0,0-1 0 0 0,0 1 0 0 0,1 0 0 0 0,0 1 1 0 0,-30 139 496 0 0,12-68-266 0 0,-5 8-78 0 0,12-49-559 0 0,9-26 436 0 0,0 0 0 0 0,0 0 0 0 0,1 0 1 0 0,-1 5-30 0 0,-17 49 232 0 0,3 4-122 0 0,15-56-105 0 0,-1 0 0 0 0,0 1-1 0 0,0-1 1 0 0,-1 0 0 0 0,-1-1-1 0 0,0 1-4 0 0,-13 23-128 0 0,2 0 0 0 0,-7 20 128 0 0,3-21 112 0 0,10-13-159 0 0,9-17 40 0 0,0-1-1 0 0,0 1 1 0 0,0-1-1 0 0,-1 1 1 0 0,1-1-1 0 0,-1 0 1 0 0,1 0-1 0 0,-1 0 1 0 0,0 0 0 0 0,0 0-1 0 0,-1 1 8 0 0,1-1-11 0 0,0 0 0 0 0,1-1 0 0 0,-1 1 0 0 0,1 0 0 0 0,0 0 0 0 0,-1 0 0 0 0,1 0 0 0 0,0 0 0 0 0,0 0 0 0 0,0 1 0 0 0,1-1 0 0 0,-1 2 11 0 0,0-1 1 0 0,0-1-1 0 0,0 1 1 0 0,-1 0 0 0 0,1-1-1 0 0,0 1 1 0 0,-1-1 0 0 0,1 1-1 0 0,-2 0 0 0 0,-13 20 261 0 0,13-19-282 0 0,1-1-1 0 0,0 1 1 0 0,-1-1-1 0 0,0 1 1 0 0,0-1-1 0 0,-2 2 22 0 0,-8 3 51 0 0,12-7-52 0 0,0 0 1 0 0,0-1 0 0 0,0 1-1 0 0,0 0 1 0 0,-1 0-1 0 0,1-1 1 0 0,0 1-1 0 0,0 0 1 0 0,1 0 0 0 0,-1 0-1 0 0,0 0 1 0 0,0 1-1 0 0,0-1 1 0 0,1 0-1 0 0,-1 0 1 0 0,0 0 0 0 0,1 1-1 0 0,-1-1 1 0 0,-2 6 24 0 0,-1 0-1 0 0,-1 0 1 0 0,1-1-1 0 0,-1 1 1 0 0,-1-1-24 0 0,-7 11 143 0 0,-20 21-519 0 0,-25 29 606 0 0,11-11-468 0 0,39-48 240 0 0,4-5-10 0 0,0 1 0 0 0,0 0 0 0 0,1 0 1 0 0,0 0-1 0 0,-1 0 0 0 0,-1 6 8 0 0,-1 2 76 0 0,4-8-70 0 0,0 0 0 0 0,0 0 0 0 0,0 0 0 0 0,0 0 0 0 0,-1 0 0 0 0,0-1 0 0 0,0 1 0 0 0,0-1 1 0 0,0 0-1 0 0,0 1 0 0 0,-4 1-6 0 0,4-2-34 0 0,-1 1 0 0 0,1-1 0 0 0,-1 1 0 0 0,1 0 0 0 0,0 0 0 0 0,0 0 0 0 0,1 0 34 0 0,-1 1 26 0 0,0 0 0 0 0,0-1 1 0 0,-1 0-1 0 0,0 0 0 0 0,1 0 1 0 0,-3 1-27 0 0,-9 13-209 0 0,13-16 212 0 0,1 0 0 0 0,-1 0 0 0 0,0 1 0 0 0,1-2 0 0 0,-1 1 0 0 0,0 0 0 0 0,0 0 0 0 0,0-1 0 0 0,-1 2-3 0 0,1-2 8 0 0,1 0 1 0 0,-1 0-1 0 0,1 0 0 0 0,0 1 0 0 0,0-1 0 0 0,-1 1 0 0 0,1-1 0 0 0,0 1 0 0 0,0-1 0 0 0,1 1 0 0 0,-1 0-8 0 0,0 0 13 0 0,0-1-1 0 0,1 0 1 0 0,-1 1-1 0 0,0-1 1 0 0,1 0-1 0 0,-1 0 1 0 0,0 1-1 0 0,0-1 1 0 0,0 0-1 0 0,0 0 1 0 0,0 0-1 0 0,-1 0 1 0 0,1 0-1 0 0,0-1 1 0 0,0 1-1 0 0,-1 0 1 0 0,1 0-1 0 0,0-1 1 0 0,-1 1-1 0 0,0 0-12 0 0,1-1-3 0 0,0 0-1 0 0,0 0 1 0 0,1 1-1 0 0,-1-1 1 0 0,0 1-1 0 0,0-1 1 0 0,1 0-1 0 0,-1 1 1 0 0,0-1-1 0 0,1 1 1 0 0,-1 0-1 0 0,1-1 1 0 0,-1 1-1 0 0,0 0 1 0 0,1-1-1 0 0,-1 1 1 0 0,1 0-1 0 0,0-1 1 0 0,-1 1-1 0 0,1 0 1 0 0,0 0-1 0 0,-1 0 4 0 0,1 0-7 0 0,0 0 0 0 0,-1 0 0 0 0,1-1 0 0 0,0 1 0 0 0,-1 0 0 0 0,1 0 0 0 0,-1-1 0 0 0,1 1 0 0 0,-1 0 0 0 0,1-1 0 0 0,-1 1 0 0 0,0 0 0 0 0,1-1 0 0 0,-1 1 0 0 0,0-1 0 0 0,1 1 0 0 0,-1-1 0 0 0,0 1 0 0 0,0-1 0 0 0,1 0 0 0 0,-1 1 7 0 0,-1-1 2 0 0,0 1 1 0 0,0 0-1 0 0,1 0 0 0 0,-1 0 1 0 0,1 0-1 0 0,-1 0 0 0 0,1 1 1 0 0,-1-1-1 0 0,1 0 0 0 0,0 1 1 0 0,-1-1-1 0 0,1 1 0 0 0,0-1 1 0 0,0 1-1 0 0,0 0 0 0 0,0-1 1 0 0,0 1-1 0 0,1 0 0 0 0,-2 1-2 0 0,2-1-3 0 0,-1 0-1 0 0,1-1 1 0 0,-1 1-1 0 0,0 0 1 0 0,0-1-1 0 0,0 1 0 0 0,0-1 1 0 0,0 1-1 0 0,0-1 1 0 0,0 1-1 0 0,-1-1 1 0 0,1 0-1 0 0,0 0 0 0 0,-1 0 1 0 0,1 0-1 0 0,-1 0 1 0 0,0 0-1 0 0,1 0 1 0 0,-1 0-1 0 0,0 0 0 0 0,0 0 4 0 0,1-1 6 0 0,-1 1 0 0 0,0 0-1 0 0,1-1 1 0 0,-1 1-1 0 0,0 0 1 0 0,1 0-1 0 0,0 0 1 0 0,-1 1 0 0 0,1-1-1 0 0,-1 0 1 0 0,1 0-1 0 0,0 1 1 0 0,0-1 0 0 0,0 1-1 0 0,0-1 1 0 0,0 1-1 0 0,0 0 1 0 0,0-1-1 0 0,1 1-5 0 0,-2 1 42 0 0,-29 15-420 0 0,21-5 496 0 0,9-11-88 0 0,-1 0-1 0 0,1 0 1 0 0,-1 0 0 0 0,1 0 0 0 0,-1-1 0 0 0,1 1 0 0 0,-1 0 0 0 0,0-1 0 0 0,0 0 0 0 0,0 1-1 0 0,-1 0-29 0 0,2-2-1 0 0,-1 1-1 0 0,1 0 0 0 0,-1 0 1 0 0,1 1-1 0 0,-1-1 0 0 0,1 0 1 0 0,0 0-1 0 0,0 1 0 0 0,0-1 1 0 0,0 1-1 0 0,0-1 0 0 0,0 1 1 0 0,-1 1 1 0 0,2-2-12 0 0,0 0 1 0 0,-1 0-1 0 0,1 0 1 0 0,-1 0-1 0 0,0 0 1 0 0,1 0-1 0 0,-1 0 1 0 0,0 0-1 0 0,0 0 1 0 0,1 0 0 0 0,-1 0-1 0 0,0-1 1 0 0,0 1-1 0 0,0 0 1 0 0,0 0-1 0 0,0-1 1 0 0,0 1-1 0 0,0-1 1 0 0,0 1-1 0 0,0-1 1 0 0,0 1-1 0 0,-1-1 1 0 0,1 0-1 0 0,0 0 1 0 0,0 1-1 0 0,0-1 1 0 0,-1 0-1 0 0,1 0 1 0 0,0 0-1 0 0,0 0 1 0 0,-1 0 11 0 0,0 0 4 0 0,0 1 0 0 0,1-1-1 0 0,-1 1 1 0 0,1 0 0 0 0,-1-1 0 0 0,1 1-1 0 0,-1 0 1 0 0,1 0 0 0 0,-1 0 0 0 0,1 0-1 0 0,0 1 1 0 0,0-1 0 0 0,-1 0 0 0 0,1 0-1 0 0,0 1 1 0 0,0-1 0 0 0,0 1 0 0 0,1-1-4 0 0,-16 14-33 0 0,15-15 32 0 0,0 1 0 0 0,0-1 0 0 0,1 1 0 0 0,-1 0 0 0 0,0-1 0 0 0,0 1 0 0 0,1 0 0 0 0,-1-1 0 0 0,1 1 0 0 0,-1 0 1 0 0,0 0-1 0 0,1-1 0 0 0,-1 1 0 0 0,1 0 0 0 0,0 0 0 0 0,-1 0 0 0 0,1 0 0 0 0,0 0 0 0 0,-1 0 1 0 0,-7 12 34 0 0,1-9-36 0 0,1 1 0 0 0,-1-1 1 0 0,1 1-1 0 0,0 0 1 0 0,1 0-1 0 0,-1 1 0 0 0,1 0 1 0 0,0 0-1 0 0,-2 4 2 0 0,6-9 19 0 0,0 0-1 0 0,0 0 1 0 0,0 0 0 0 0,0 0-1 0 0,0 0 1 0 0,-1 0 0 0 0,1 0-1 0 0,0-1 1 0 0,0 1 0 0 0,-1 0-1 0 0,1-1 1 0 0,-1 1-19 0 0,-14 9 101 0 0,-50 51-615 0 0,12-8 638 0 0,34-42-95 0 0,18-10-46 0 0,-1 0-1 0 0,1 0 0 0 0,0 0 0 0 0,0 0 1 0 0,0 0-1 0 0,-1 1 0 0 0,1-1 1 0 0,1 1-1 0 0,-1-1 0 0 0,0 1 0 0 0,-1 1 18 0 0,-4 5 7 0 0,0 0-1 0 0,-1 0 0 0 0,-8 6-6 0 0,-15 15-4817 0 0,30-28 4603 0 0,1-1 1 0 0,0 0-1 0 0,-1 0 0 0 0,1 0 1 0 0,0 1-1 0 0,-1-1 0 0 0,1 0 1 0 0,0 1-1 0 0,0-1 1 0 0,-1 0-1 0 0,1 1 0 0 0,0-1 1 0 0,0 0-1 0 0,0 1 0 0 0,-1-1 1 0 0,1 0-1 0 0,0 1 0 0 0,0-1 1 0 0,0 1-1 0 0,0-1 0 0 0,0 0 1 0 0,0 1-1 0 0,0-1 1 0 0,0 1-1 0 0,0-1 0 0 0,0 0 1 0 0,0 1-1 0 0,0-1 0 0 0,0 1 1 0 0,0-1-1 0 0,0 0 0 0 0,0 1 1 0 0,0-1-1 0 0,1 0 1 0 0,-1 1-1 0 0,0-1 0 0 0,0 1 1 0 0,0-1-1 0 0,1 0 0 0 0,-1 1 1 0 0,0-1-1 0 0,0 0 0 0 0,1 0 1 0 0,-1 1-1 0 0,0-1 0 0 0,1 0 1 0 0,-1 0-1 0 0,0 1 1 0 0,1-1-1 0 0,-1 0 0 0 0,1 0 214 0 0,1-2-2935 0 0</inkml:trace>
  <inkml:trace contextRef="#ctx0" brushRef="#br0" timeOffset="47576.719">3058 3435 8 0 0,'-14'-23'55'0'0,"10"17"1059"0"0,1 4 69 0 0,4 4-533 0 0,2-2 744 0 0,0 12 1590 0 0,-5-12-912 0 0,3 0-2025 0 0,-1 0-1 0 0,0 0 1 0 0,0 0-1 0 0,0 0 1 0 0,0 1 0 0 0,0-1-1 0 0,0 0 1 0 0,0 0-1 0 0,0 0 1 0 0,0 0 0 0 0,0 0-1 0 0,0 0 1 0 0,0 0-1 0 0,0 1 1 0 0,0-1 0 0 0,0 0-1 0 0,-1 0 1 0 0,1 0-1 0 0,0 0 1 0 0,0 0 0 0 0,0 0-1 0 0,0 0 1 0 0,0 1-1 0 0,0-1 1 0 0,0 0 0 0 0,0 0-1 0 0,0 0 1 0 0,0 0-1 0 0,0 0 1 0 0,0 0 0 0 0,-1 0-1 0 0,1 0 1 0 0,0 0-1 0 0,0 0 1 0 0,0 0 0 0 0,0 0-1 0 0,0 0 1 0 0,0 1-1 0 0,0-1 1 0 0,-1 0 0 0 0,1 0-1 0 0,0 0 1 0 0,0 0-1 0 0,0 0 1 0 0,0 0 0 0 0,0 0-1 0 0,0 0 1 0 0,-1 0-1 0 0,1 0 1 0 0,0 0 0 0 0,0-1-1 0 0,0 1 1 0 0,0 0-1 0 0,0 0 1 0 0,0 0 0 0 0,0 0-1 0 0,-1 0 1 0 0,1 0-1 0 0,0 0 1 0 0,0 0 0 0 0,0 0-47 0 0,-1 1 79 0 0,1 0-1 0 0,-1 0 1 0 0,1 0 0 0 0,0 0 0 0 0,-1 0 0 0 0,1 0 0 0 0,0 0 0 0 0,-1 0 0 0 0,1 0 0 0 0,0 0 0 0 0,0 1-1 0 0,0-1 1 0 0,0 0 0 0 0,0 0 0 0 0,0 0 0 0 0,0 0 0 0 0,0 0 0 0 0,1 0 0 0 0,-1 0 0 0 0,0 1-1 0 0,1-1 1 0 0,-1 0 0 0 0,1 0 0 0 0,-1 0 0 0 0,1 0-79 0 0,4 14 353 0 0,-6-9-90 0 0,5 29 145 0 0,2 9 47 0 0,-2-24-219 0 0,-3-15-219 0 0,1 0 0 0 0,-1 1 0 0 0,0-1 0 0 0,-1 0 1 0 0,1 0-1 0 0,-1 1-17 0 0,-2 34 300 0 0,-4 103-92 0 0,6-140-206 0 0,-1 1 1 0 0,1-1 0 0 0,-1 1-1 0 0,0-1 1 0 0,0 0 0 0 0,0 0-1 0 0,0 1 1 0 0,0-1-1 0 0,-1 0 1 0 0,0 0 0 0 0,-1 1-3 0 0,-5 12 74 0 0,-2 15-189 0 0,4-5-1959 0 0,6-25 1668 0 0,0 0 0 0 0,0 0 0 0 0,0 0 1 0 0,0 0-1 0 0,0 0 0 0 0,0-1 0 0 0,0 1 1 0 0,0 0-1 0 0,0 0 0 0 0,0 0 0 0 0,1 0 1 0 0,-1 0-1 0 0,0-1 0 0 0,1 1 0 0 0,-1 0 1 0 0,0 0-1 0 0,1 0 0 0 0,-1-1 0 0 0,1 1 1 0 0,0 0-1 0 0,-1-1 0 0 0,1 1 0 0 0,-1-1 1 0 0,1 1-1 0 0,0 0 0 0 0,0-1 0 0 0,0 1 406 0 0,3 0-3551 0 0</inkml:trace>
  <inkml:trace contextRef="#ctx0" brushRef="#br0" timeOffset="50642.301">3066 3736 8 0 0,'17'-31'3922'0'0,"2"10"1999"0"0,-19 21-5901 0 0,0-1-1 0 0,0 0 1 0 0,1 1-1 0 0,-1-1 1 0 0,0 1-1 0 0,1-1 1 0 0,-1 1-1 0 0,0 0 1 0 0,1-1-1 0 0,-1 1 1 0 0,0-1-1 0 0,1 1 1 0 0,-1-1-1 0 0,1 1 1 0 0,-1 0-1 0 0,1-1 1 0 0,-1 1-1 0 0,1 0 1 0 0,-1 0-1 0 0,1-1 1 0 0,-1 1-1 0 0,1 0 1 0 0,-1 0-1 0 0,1 0 1 0 0,-1 0-1 0 0,1 0 1 0 0,0 0 0 0 0,-1 0-1 0 0,1 0 1 0 0,0 0-21 0 0,-1 0 21 0 0,1 0-1 0 0,0 0 0 0 0,-1 0 1 0 0,1 0-1 0 0,-1-1 0 0 0,1 1 0 0 0,0 0 1 0 0,-1 0-1 0 0,1 0 0 0 0,-1 0 0 0 0,1-1 1 0 0,-1 1-1 0 0,1 0 0 0 0,-1 0 0 0 0,1-1 1 0 0,-1 1-1 0 0,1 0 0 0 0,-1-1 0 0 0,1 1-19 0 0,11-19 919 0 0,-11 19-868 0 0,0 0 0 0 0,0 0 0 0 0,0 0 0 0 0,-1 0 0 0 0,1-1 0 0 0,0 1 0 0 0,0 0-1 0 0,0-1 1 0 0,-1 1 0 0 0,1 0 0 0 0,0-1 0 0 0,0 1 0 0 0,-1-1 0 0 0,1 1 0 0 0,0-1 0 0 0,-1 0 0 0 0,1 1-1 0 0,-1-1 1 0 0,1 0 0 0 0,-1 1 0 0 0,1-1 0 0 0,-1 0 0 0 0,1 1 0 0 0,-1-1 0 0 0,0 0-51 0 0,13-12 338 0 0,-6-2-264 0 0,-7 14-60 0 0,0 1 0 0 0,0-1 0 0 0,0 1 0 0 0,0 0 0 0 0,0-1 0 0 0,0 1 0 0 0,0 0 1 0 0,1-1-1 0 0,-1 1 0 0 0,0-1 0 0 0,0 1 0 0 0,0 0 0 0 0,0-1 0 0 0,0 1 0 0 0,1 0 0 0 0,-1-1 1 0 0,0 1-1 0 0,0 0 0 0 0,1 0 0 0 0,-1-1 0 0 0,0 1 0 0 0,1 0 0 0 0,-1 0 0 0 0,0-1 0 0 0,1 1 1 0 0,-1 0-1 0 0,0 0 0 0 0,1 0 0 0 0,-1 0 0 0 0,0-1 0 0 0,1 1 0 0 0,-1 0 0 0 0,0 0 0 0 0,1 0 1 0 0,-1 0-1 0 0,1 0-14 0 0,24-7 928 0 0,-18 6-716 0 0,-6 1-209 0 0,-1 0-1 0 0,1 0 1 0 0,-1 0-1 0 0,1 0 1 0 0,-1 0-1 0 0,1 0 1 0 0,-1-1 0 0 0,1 1-1 0 0,-1 0 1 0 0,1 0-1 0 0,-1 0 1 0 0,1 0-1 0 0,-1 0 1 0 0,1-1-1 0 0,-1 1 1 0 0,0 0-1 0 0,1 0 1 0 0,-1-1 0 0 0,1 1-1 0 0,-1 0 1 0 0,0-1-1 0 0,1 1 1 0 0,-1-1-1 0 0,0 1 1 0 0,1 0-1 0 0,-1-1 1 0 0,0 1-1 0 0,0-1 1 0 0,1 1 0 0 0,-1-1-1 0 0,0 1 1 0 0,0-1-1 0 0,0 1 1 0 0,0-1-1 0 0,0 1-2 0 0,1-2 27 0 0,0 1-1 0 0,0 0 1 0 0,0 1-1 0 0,-1-1 1 0 0,1 0-1 0 0,0 0 1 0 0,0 0-1 0 0,0 0 1 0 0,0 1-1 0 0,0-1 1 0 0,0 0-1 0 0,1 1 1 0 0,-1-1-27 0 0,13-9 33 0 0,-14 10-30 0 0,0-1 0 0 0,0 1 1 0 0,0 0-1 0 0,1 0 1 0 0,-1 0-1 0 0,0 0 0 0 0,0 0 1 0 0,0 0-1 0 0,0 0 0 0 0,0-1 1 0 0,1 1-1 0 0,-1 0 1 0 0,0 0-1 0 0,0 0 0 0 0,0 0 1 0 0,0 0-1 0 0,1 0 1 0 0,-1 0-1 0 0,0 0 0 0 0,0 0 1 0 0,0 0-1 0 0,0 0 0 0 0,1 0 1 0 0,-1 0-1 0 0,0 0 1 0 0,0 0-1 0 0,0 0 0 0 0,0 0 1 0 0,1 0-1 0 0,-1 0 1 0 0,0 0-1 0 0,0 0 0 0 0,0 0 1 0 0,0 1-1 0 0,1-1 0 0 0,-1 0 1 0 0,0 0-1 0 0,0 0 1 0 0,0 0-1 0 0,0 0 0 0 0,0 0 1 0 0,0 0-1 0 0,1 1 0 0 0,-1-1 1 0 0,0 0-1 0 0,0 0 1 0 0,0 0-1 0 0,0 0 0 0 0,0 1 1 0 0,0-1-1 0 0,0 0 1 0 0,0 0-4 0 0,0 0 2 0 0,0 1 0 0 0,1-1 0 0 0,-1 0 1 0 0,0 0-1 0 0,0 0 0 0 0,0 1 0 0 0,0-1 1 0 0,0 0-1 0 0,1 0 0 0 0,-1 0 1 0 0,0 1-1 0 0,0-1 0 0 0,0 0 0 0 0,1 0 1 0 0,-1 0-1 0 0,0 0 0 0 0,0 0 1 0 0,0 0-1 0 0,1 1 0 0 0,-1-1 0 0 0,0 0 1 0 0,0 0-1 0 0,1 0 0 0 0,-1 0 1 0 0,0 0-1 0 0,0 0 0 0 0,1 0 0 0 0,-1 0 1 0 0,0 0-1 0 0,0 0 0 0 0,1 0 0 0 0,-1 0 1 0 0,0 0-1 0 0,0 0 0 0 0,1-1 1 0 0,-1 1-1 0 0,0 0 0 0 0,0 0 0 0 0,0 0 1 0 0,1 0-1 0 0,-1 0 0 0 0,0 0 1 0 0,0-1-1 0 0,0 1 0 0 0,1 0 0 0 0,-1 0 1 0 0,0 0-1 0 0,0 0 0 0 0,0-1 1 0 0,0 1-1 0 0,0 0 0 0 0,1 0 0 0 0,-1 0 1 0 0,0-1-1 0 0,0 1 0 0 0,0 0 0 0 0,0 0 1 0 0,0-1-1 0 0,0 1 0 0 0,0 0 1 0 0,0 0-1 0 0,0-1 0 0 0,0 1 0 0 0,0 0 1 0 0,0-1-3 0 0,0 1 4 0 0,0 0 0 0 0,0 0 0 0 0,0 0 0 0 0,0-1 0 0 0,0 1 0 0 0,0 0 0 0 0,0 0-1 0 0,1 0 1 0 0,-1 0 0 0 0,0-1 0 0 0,0 1 0 0 0,0 0 0 0 0,0 0 0 0 0,0 0 0 0 0,0 0 0 0 0,0-1 0 0 0,1 1 0 0 0,-1 0 0 0 0,0 0 0 0 0,0 0 0 0 0,0 0 0 0 0,0 0 0 0 0,1 0 0 0 0,-1 0 0 0 0,0 0 0 0 0,0-1 0 0 0,0 1 0 0 0,0 0 0 0 0,1 0 0 0 0,-1 0 0 0 0,0 0 0 0 0,0 0 0 0 0,0 0 0 0 0,1 0 0 0 0,-1 0 0 0 0,0 0 0 0 0,0 0 0 0 0,0 0-1 0 0,1 0 1 0 0,-1 0 0 0 0,0 0 0 0 0,0 0 0 0 0,0 1 0 0 0,1-1 0 0 0,-1 0 0 0 0,0 0 0 0 0,0 0 0 0 0,0 0-4 0 0,2 0 115 0 0,-1-5-30 0 0,-1 4-74 0 0,0 1-1 0 0,1-1 0 0 0,-1 0 0 0 0,0 1 0 0 0,1-1 0 0 0,-1 1 0 0 0,0-1 0 0 0,1 0 0 0 0,-1 1 1 0 0,1-1-1 0 0,-1 1 0 0 0,1-1 0 0 0,-1 1 0 0 0,1-1 0 0 0,-1 1 0 0 0,1 0 0 0 0,0-1-10 0 0,9-10 34 0 0,-9 10-24 0 0,-1 0-1 0 0,1 0 1 0 0,-1 0 0 0 0,1 0-1 0 0,0 0 1 0 0,-1 0 0 0 0,1 0 0 0 0,0 1-1 0 0,0-1 1 0 0,-1 0 0 0 0,1 0-1 0 0,0 1 1 0 0,0-1 0 0 0,0 0 0 0 0,0 1-1 0 0,0-1 1 0 0,0 1 0 0 0,0-1-1 0 0,0 1 1 0 0,1-1-10 0 0,-1 1 7 0 0,0 0-1 0 0,0-1 1 0 0,0 1 0 0 0,-1 0 0 0 0,1-1-1 0 0,0 1 1 0 0,0-1 0 0 0,0 1-1 0 0,0-1 1 0 0,-1 0 0 0 0,1 1-1 0 0,0-1 1 0 0,-1 0 0 0 0,1 1 0 0 0,0-1-1 0 0,-1 0 1 0 0,1 0-7 0 0,0 0 4 0 0,-1 0 0 0 0,1 0 0 0 0,0 0 0 0 0,0 0 0 0 0,0 0 0 0 0,0 0 0 0 0,0 1 0 0 0,0-1 0 0 0,0 0-1 0 0,0 1 1 0 0,0-1 0 0 0,0 1 0 0 0,0-1 0 0 0,0 1 0 0 0,1 0 0 0 0,-1-1 0 0 0,0 1 0 0 0,0 0 0 0 0,0 0 0 0 0,1 0 0 0 0,-1 0 0 0 0,0 0 0 0 0,0 0 0 0 0,0 0 0 0 0,1 0 0 0 0,-1 0 0 0 0,0 1 0 0 0,0-1 0 0 0,1 1-4 0 0,-1-1 2 0 0,0 0-1 0 0,-1 0 1 0 0,1 0 0 0 0,-1-1 0 0 0,1 1 0 0 0,-1 0 0 0 0,1 0 0 0 0,-1-1 0 0 0,1 1 0 0 0,-1 0 0 0 0,1 0 0 0 0,-1-1 0 0 0,1 1 0 0 0,-1-1 0 0 0,1 1-1 0 0,-1 0 1 0 0,0-1 0 0 0,1 1 0 0 0,-1-1 0 0 0,0 1 0 0 0,1-1 0 0 0,-1 1 0 0 0,0-1-2 0 0,1 0 1 0 0,-1 1 0 0 0,0-1 0 0 0,1 1 0 0 0,-1-1-1 0 0,0 1 1 0 0,1-1 0 0 0,-1 1 0 0 0,1-1 0 0 0,-1 1 0 0 0,1-1 0 0 0,-1 1 0 0 0,1-1 0 0 0,-1 1-1 0 0,1 0 1 0 0,-1-1 0 0 0,1 1 0 0 0,-1 0 0 0 0,1 0 0 0 0,0-1 0 0 0,-1 1 0 0 0,1 0 0 0 0,-1 0 0 0 0,1 0-1 0 0,0 0 1 0 0,0 0-1 0 0,24-18 88 0 0,-22 16-88 0 0,0 1 0 0 0,1 0-1 0 0,-1-1 1 0 0,0 1 0 0 0,0 1-1 0 0,1-1 1 0 0,-1 0 0 0 0,0 1-1 0 0,1-1 1 0 0,-1 1 0 0 0,0 0-1 0 0,3 1 1 0 0,0-12-68 0 0,-6 11 79 0 0,0-1-1 0 0,0 1 0 0 0,0 0 1 0 0,0-1-1 0 0,0 1 0 0 0,0-1 0 0 0,0 1 1 0 0,0-1-1 0 0,1 1 0 0 0,-1-1 0 0 0,0 1 1 0 0,0-1-1 0 0,0 1 0 0 0,1 0 0 0 0,-1-1 1 0 0,0 1-1 0 0,1-1 0 0 0,-1 1 1 0 0,0 0-1 0 0,1-1 0 0 0,-1 1 0 0 0,0 0 1 0 0,1-1-1 0 0,-1 1 0 0 0,1 0 0 0 0,-1 0 1 0 0,1-1-11 0 0,-1 2-11 0 0,1-1 0 0 0,-1 0 0 0 0,1 1 0 0 0,-1-1 0 0 0,0 0 0 0 0,1 0 1 0 0,-1 1-1 0 0,1-1 0 0 0,-1 0 0 0 0,1 0 0 0 0,-1 0 0 0 0,1 0 0 0 0,-1 0 1 0 0,1 0-1 0 0,0 0 0 0 0,-1 0 0 0 0,1 0 0 0 0,-1 0 0 0 0,1 0 0 0 0,-1 0 0 0 0,1 0 1 0 0,-1 0-1 0 0,1 0 0 0 0,-1 0 0 0 0,1-1 0 0 0,-1 1 0 0 0,1 0 0 0 0,-1 0 1 0 0,1-1-1 0 0,-1 1 0 0 0,0 0 0 0 0,1-1 0 0 0,-1 1 0 0 0,1 0 0 0 0,-1-1 0 0 0,0 1 1 0 0,1-1-1 0 0,-1 1 0 0 0,0-1 0 0 0,0 1 0 0 0,1 0 0 0 0,-1-1 0 0 0,0 1 1 0 0,0-1-1 0 0,0 1 0 0 0,0-1 0 0 0,1 1 0 0 0,-1-1 0 0 0,0 1 0 0 0,0-1 0 0 0,0 0 1 0 0,0 1-1 0 0,0-1 0 0 0,0 1 11 0 0,18-29 356 0 0,-17 28-361 0 0,0-1 1 0 0,0 1-1 0 0,0-1 0 0 0,0 1 1 0 0,0 0-1 0 0,0 0 0 0 0,1-1 1 0 0,-1 1-1 0 0,0 0 1 0 0,1 0-1 0 0,-1 0 0 0 0,1 0 1 0 0,0 0-1 0 0,-1 1 0 0 0,1-1 1 0 0,0 0 4 0 0,3-2-95 0 0,2-5 94 0 0,3 1 263 0 0,-8 5-247 0 0,0 1-1 0 0,0-1 1 0 0,0 0 0 0 0,-1 0-1 0 0,1 0 1 0 0,-1 0 0 0 0,1 0 0 0 0,-1-1-1 0 0,0 1 1 0 0,0 0-15 0 0,3-5 61 0 0,-3 7-127 0 0,0-1 62 0 0,0 1 1 0 0,0 0-1 0 0,-1-1 0 0 0,1 1 1 0 0,0 0-1 0 0,0-1 1 0 0,-1 1-1 0 0,1-1 0 0 0,0 1 1 0 0,-1-1-1 0 0,1 1 0 0 0,-1-1 1 0 0,1 1-1 0 0,0-1 1 0 0,-1 0-1 0 0,1 1 0 0 0,-1-1 1 0 0,0 0-1 0 0,1 1 0 0 0,-1-1 4 0 0,0 1-2 0 0,0-1 0 0 0,0 1-1 0 0,0 0 1 0 0,0 0 0 0 0,0 0-1 0 0,0 0 1 0 0,0-1 0 0 0,0 1-1 0 0,0 0 1 0 0,0 0 0 0 0,0 0-1 0 0,0-1 1 0 0,0 1-1 0 0,0 0 1 0 0,1 0 0 0 0,-1 0-1 0 0,0 0 1 0 0,0-1 0 0 0,0 1-1 0 0,0 0 1 0 0,0 0 0 0 0,0 0-1 0 0,0 0 1 0 0,1 0 0 0 0,-1 0-1 0 0,0-1 1 0 0,0 1 0 0 0,0 0-1 0 0,0 0 1 0 0,0 0 0 0 0,1 0-1 0 0,-1 0 1 0 0,0 0 0 0 0,0 0-1 0 0,0 0 1 0 0,0 0-1 0 0,1 0 1 0 0,-1 0 0 0 0,0 0-1 0 0,0 0 1 0 0,0 0 0 0 0,1 0-1 0 0,-1 0 1 0 0,0 0 0 0 0,0 0-1 0 0,0 0 1 0 0,0 0 0 0 0,1 0-1 0 0,-1 0 1 0 0,0 0 0 0 0,0 0-1 0 0,0 0 1 0 0,1 0 2 0 0,2 0-67 0 0,1-11 36 0 0,9 0 69 0 0,-12 9-19 0 0,0 0 0 0 0,0 1 0 0 0,0-1 0 0 0,0 1-1 0 0,1 0 1 0 0,-1-1 0 0 0,0 1 0 0 0,1 0 0 0 0,-1 0 0 0 0,2-1-19 0 0,8-8-10 0 0,-7 7 80 0 0,3-5 172 0 0,-6 7-241 0 0,-1 0 0 0 0,1 0-1 0 0,0 0 1 0 0,-1 1 0 0 0,1-1 0 0 0,0 0-1 0 0,0 0 1 0 0,-1 0 0 0 0,1 1 0 0 0,0-1 0 0 0,0 0-1 0 0,0 1 1 0 0,0-1 0 0 0,0 1 0 0 0,0-1-1 0 0,0 1 1 0 0,0-1 0 0 0,0 1 0 0 0,0 0-1 0 0,0-1 1 0 0,0 1 0 0 0,1 0 0 0 0,-1 0 0 0 0,0 0-1 0 0,1 0 0 0 0,17-5-434 0 0,-5-6 242 0 0,-14 11 191 0 0,0 0-1 0 0,0 0 0 0 0,1 0 1 0 0,-1 0-1 0 0,0 0 1 0 0,0 0-1 0 0,1 0 1 0 0,-1 0-1 0 0,0 0 0 0 0,1 0 1 0 0,-1 0-1 0 0,0 0 1 0 0,1 0-1 0 0,-1 0 0 0 0,0 0 1 0 0,0 0-1 0 0,1-1 1 0 0,-1 1-1 0 0,0 0 0 0 0,0 0 1 0 0,1 0-1 0 0,-1 0 1 0 0,0 0-1 0 0,0-1 0 0 0,1 1 1 0 0,-1 0-1 0 0,0 0 1 0 0,0 0-1 0 0,0-1 0 0 0,0 1 1 0 0,1 0-1 0 0,-1 0 1 0 0,0-1-1 0 0,0 1 2 0 0,11-15-110 0 0,-1 2-67 0 0,-9 13 186 0 0,-1 0 0 0 0,1-1 1 0 0,-1 1-1 0 0,1 0 0 0 0,-1 0 1 0 0,1-1-1 0 0,-1 1 0 0 0,1 0 1 0 0,-1 0-1 0 0,1-1 0 0 0,-1 1 1 0 0,1 0-1 0 0,-1 0 0 0 0,1 0 0 0 0,-1 0 1 0 0,1 0-1 0 0,0 0 0 0 0,-1 0 1 0 0,1 0-1 0 0,-1 0 0 0 0,1 0 1 0 0,-1 0-1 0 0,1 1-9 0 0,0-1 7 0 0,-1 0 0 0 0,1 0 1 0 0,-1 0-1 0 0,1 0 0 0 0,-1 0 1 0 0,1 0-1 0 0,-1 0 0 0 0,0 0 0 0 0,1 0 1 0 0,-1 0-1 0 0,1 0 0 0 0,-1 0 1 0 0,1 0-1 0 0,-1 0 0 0 0,1 0 0 0 0,-1 0 1 0 0,1-1-1 0 0,-1 1 0 0 0,0 0 0 0 0,1 0 1 0 0,-1-1-1 0 0,1 1 0 0 0,-1 0-7 0 0,23-21 7 0 0,-23 20-6 0 0,1 1 0 0 0,-1-1 0 0 0,1 1 0 0 0,-1-1 0 0 0,1 1 0 0 0,-1-1 1 0 0,1 1-1 0 0,-1-1 0 0 0,1 1 0 0 0,0 0 0 0 0,-1-1 0 0 0,1 1 0 0 0,0 0 0 0 0,0 0 0 0 0,-1 0 0 0 0,1-1 0 0 0,0 1 0 0 0,0 0-1 0 0,0 0-3 0 0,-1 0 0 0 0,1 0 0 0 0,0 0 0 0 0,-1 0 0 0 0,1 0 0 0 0,-1 0 0 0 0,1-1 0 0 0,0 1-1 0 0,-1 0 1 0 0,1 0 0 0 0,-1-1 0 0 0,1 1 0 0 0,-1 0 0 0 0,1-1 0 0 0,-1 1 0 0 0,1 0 0 0 0,-1-1-1 0 0,1 1 1 0 0,-1-1 0 0 0,0 1 0 0 0,1-1 0 0 0,-1 1 0 0 0,0-1 0 0 0,1 1 0 0 0,-1-1 0 0 0,0 1-1 0 0,1-1 1 0 0,-1 1 0 0 0,0-1 0 0 0,0 0 0 0 0,0 1 0 0 0,0-1 3 0 0,0 0-2 0 0,0 0 0 0 0,0 1 1 0 0,1-1-1 0 0,-1 0 0 0 0,0 1 0 0 0,0-1 0 0 0,0 0 1 0 0,1 0-1 0 0,-1 1 0 0 0,0-1 0 0 0,1 1 1 0 0,-1-1-1 0 0,0 0 0 0 0,1 1 0 0 0,-1-1 0 0 0,1 1 1 0 0,-1-1-1 0 0,1 1 0 0 0,-1-1 0 0 0,1 1 1 0 0,-1-1-1 0 0,1 1 0 0 0,0-1 0 0 0,-1 1 1 0 0,1 0-1 0 0,0 0 0 0 0,-1-1 0 0 0,1 1 0 0 0,0 0 1 0 0,-1 0-1 0 0,1 0 0 0 0,0-1 2 0 0,0 1 3 0 0,0 0 1 0 0,0 0-1 0 0,0-1 0 0 0,0 1 1 0 0,0 0-1 0 0,0-1 0 0 0,0 1 0 0 0,0-1 1 0 0,-1 1-1 0 0,1-1 0 0 0,0 1 1 0 0,0-1-1 0 0,-1 0 0 0 0,1 1 1 0 0,0-1-1 0 0,0-1-3 0 0,1 0-9 0 0,-1 0 1 0 0,1 0-1 0 0,0 0 0 0 0,0 1 1 0 0,0-1-1 0 0,0 0 0 0 0,0 1 1 0 0,0-1-1 0 0,1 1 0 0 0,-1 0 1 0 0,0 0-1 0 0,3-1 9 0 0,-5 2 6 0 0,0 0 0 0 0,1 0 0 0 0,-1 0 0 0 0,1 0-1 0 0,-1 0 1 0 0,1 0 0 0 0,-1 0 0 0 0,1 0 0 0 0,-1 0 0 0 0,0 0 0 0 0,1 0 0 0 0,-1 0 0 0 0,1-1 0 0 0,-1 1 0 0 0,1 0 0 0 0,-1 0-1 0 0,0-1 1 0 0,1 1 0 0 0,-1 0 0 0 0,0 0 0 0 0,1-1 0 0 0,-1 1 0 0 0,0 0 0 0 0,1-1 0 0 0,-1 1 0 0 0,0 0 0 0 0,0-1 0 0 0,0 1-1 0 0,1-1 1 0 0,-1 1 0 0 0,0 0 0 0 0,0-1 0 0 0,0 1-6 0 0,11-20-63 0 0,-8 13 120 0 0,8 3-121 0 0,-10 3 68 0 0,0 1 0 0 0,0 0-1 0 0,0 0 1 0 0,0 0 0 0 0,0-1 0 0 0,0 1 0 0 0,0 0 0 0 0,0-1 0 0 0,0 1 0 0 0,-1-1 0 0 0,1 1 0 0 0,0-1 0 0 0,0 0 0 0 0,0 1 0 0 0,0-1 0 0 0,-1 0 0 0 0,1 0 0 0 0,0 1 0 0 0,-1-1 0 0 0,1 0 0 0 0,0 0-4 0 0,13-16-102 0 0,-2 5-20 0 0,-12 11 129 0 0,1 0 0 0 0,-1 1 1 0 0,1-1-1 0 0,0 1 0 0 0,-1-1 0 0 0,1 1 0 0 0,0 0 1 0 0,0-1-1 0 0,-1 1 0 0 0,1 0 0 0 0,0-1 0 0 0,0 1 1 0 0,0 0-1 0 0,0 0 0 0 0,-1 0 0 0 0,1 0 0 0 0,0 0 1 0 0,0 0-8 0 0,0 0 6 0 0,1-1 1 0 0,-1 1 0 0 0,0 0-1 0 0,0 0 1 0 0,0 0 0 0 0,1-1 0 0 0,-1 1-1 0 0,0-1 1 0 0,0 1 0 0 0,0-1 0 0 0,0 1-1 0 0,0-1 1 0 0,0 0 0 0 0,0 0 0 0 0,0 1-1 0 0,1-2-6 0 0,8-7-94 0 0,-10 9 102 0 0,1 0 0 0 0,-1-1 0 0 0,0 1 0 0 0,1 0-1 0 0,-1 0 1 0 0,0 0 0 0 0,1 0 0 0 0,-1 0-1 0 0,1 0 1 0 0,-1 0 0 0 0,0 0 0 0 0,1 0-1 0 0,-1 0 1 0 0,0 1 0 0 0,1-1 0 0 0,-1 0-1 0 0,0 0 1 0 0,1 0 0 0 0,-1 0 0 0 0,0 0-1 0 0,1 1 1 0 0,-1-1 0 0 0,0 0 0 0 0,1 0-1 0 0,-1 1-7 0 0,1-1 3 0 0,-1 0 0 0 0,1-1-1 0 0,-1 1 1 0 0,1 0-1 0 0,-1 0 1 0 0,0 0 0 0 0,1 0-1 0 0,-1-1 1 0 0,1 1-1 0 0,-1 0 1 0 0,1 0 0 0 0,-1-1-1 0 0,0 1 1 0 0,1 0-1 0 0,-1-1 1 0 0,0 1 0 0 0,1 0-1 0 0,-1-1 1 0 0,0 1 0 0 0,1-1-1 0 0,-1 1 1 0 0,0 0-1 0 0,0-1 1 0 0,0 1 0 0 0,1-1-1 0 0,-1 1 1 0 0,0-1-3 0 0,0 0-9 0 0,1 1-1 0 0,-1-1 1 0 0,0 0 0 0 0,1 1-1 0 0,-1-1 1 0 0,0 0 0 0 0,1 1 0 0 0,-1-1-1 0 0,1 0 1 0 0,0 1 0 0 0,-1-1 0 0 0,1 1-1 0 0,-1-1 1 0 0,1 1 0 0 0,0 0-1 0 0,-1-1 1 0 0,1 1 0 0 0,0-1 0 0 0,-1 1-1 0 0,1 0 1 0 0,0 0 0 0 0,0-1 0 0 0,0 1 9 0 0,0 0-61 0 0,-1 0 1 0 0,1 0-1 0 0,0 0 1 0 0,0 0 0 0 0,0 0-1 0 0,0 0 1 0 0,0-1-1 0 0,0 1 1 0 0,0 0 0 0 0,0-1-1 0 0,0 1 1 0 0,0-1-1 0 0,-1 1 1 0 0,1-1-1 0 0,0 1 1 0 0,0-1 0 0 0,-1 1-1 0 0,1-1 1 0 0,0 0-1 0 0,0 1 1 0 0,-1-1 0 0 0,1 0-1 0 0,-1 0 1 0 0,1 0-1 0 0,-1 1 1 0 0,1-1 0 0 0,-1-1 60 0 0,1 1-4 0 0,0 0 0 0 0,-1 0 0 0 0,1 0 0 0 0,0 0 0 0 0,0 0 0 0 0,0 0 0 0 0,0 0 0 0 0,0 0 0 0 0,0 0 0 0 0,0 0 0 0 0,0 0 0 0 0,0 1 0 0 0,0-1 0 0 0,0 0 0 0 0,0 1 0 0 0,0-1 0 0 0,1 1 0 0 0,-1 0 0 0 0,1-1 4 0 0,-1 1-1 0 0,1-1 0 0 0,-1 1-1 0 0,1-1 1 0 0,-1 1 0 0 0,1-1 0 0 0,-1 0 0 0 0,1 0 0 0 0,-1 0 0 0 0,1 0 0 0 0,-1 0 0 0 0,0 0 0 0 0,1 0 0 0 0,-1 0 0 0 0,0 0 0 0 0,1-2 1 0 0,-1 2 6 0 0,0-1-1 0 0,1 1 0 0 0,-1 0 1 0 0,1-1-1 0 0,-1 1 1 0 0,1 0-1 0 0,0 0 1 0 0,-1 0-1 0 0,1 0 1 0 0,0 0-1 0 0,0 0 1 0 0,0 0-1 0 0,-1 0 1 0 0,1 1-1 0 0,0-1 1 0 0,2 1-6 0 0,7-7 95 0 0,-11 6-87 0 0,1 1-1 0 0,0-1 0 0 0,-1 0 1 0 0,1 1-1 0 0,0-1 1 0 0,0 0-1 0 0,-1 1 0 0 0,1-1 1 0 0,0 1-1 0 0,0 0 1 0 0,0-1-1 0 0,0 1 0 0 0,0-1 1 0 0,-1 1-1 0 0,1 0 0 0 0,0 0 1 0 0,0 0-1 0 0,0 0 1 0 0,0 0-1 0 0,0-1 0 0 0,1 2-7 0 0,-2-2-10 0 0,1 1 0 0 0,0-1 0 0 0,-1 1 0 0 0,1-1-1 0 0,0 1 1 0 0,-1-1 0 0 0,1 0 0 0 0,0 1 0 0 0,-1-1 0 0 0,1 0-1 0 0,-1 1 1 0 0,1-1 0 0 0,-1 0 0 0 0,0 0 0 0 0,1 1 0 0 0,-1-1-1 0 0,0 0 1 0 0,1 0 0 0 0,-1 0 10 0 0,10-13-63 0 0,-10 15 68 0 0,1-1 1 0 0,-1 0-1 0 0,1 0 0 0 0,-1 0 0 0 0,1 0 0 0 0,0 0 0 0 0,-1 0 0 0 0,1 0 1 0 0,-1 0-1 0 0,1-1 0 0 0,-1 1 0 0 0,1 0 0 0 0,-1 0 0 0 0,1 0 0 0 0,-1-1 0 0 0,1 1 1 0 0,-1 0-1 0 0,1 0 0 0 0,-1-1 0 0 0,1 1 0 0 0,-1 0 0 0 0,1-1 0 0 0,-1 1 1 0 0,0-1-1 0 0,1 1 0 0 0,-1 0 0 0 0,1-1 0 0 0,-1 1 0 0 0,0-1 0 0 0,0 1 1 0 0,1-1-1 0 0,-1 1 0 0 0,0-1 0 0 0,0 0-5 0 0,3-2 6 0 0,-1 1-1 0 0,1-1 1 0 0,0 1-1 0 0,0 0 1 0 0,0-1-1 0 0,0 1 1 0 0,0 1 0 0 0,1-1-1 0 0,-1 0 1 0 0,0 1-1 0 0,1 0 1 0 0,-1-1 0 0 0,1 2-1 0 0,0-1 1 0 0,-1 0-1 0 0,2 0-5 0 0,-3 1-14 0 0,0-1 1 0 0,-1 0-1 0 0,1 0 0 0 0,-1 0 0 0 0,0 0 0 0 0,1-1 0 0 0,-1 1 0 0 0,0 0 1 0 0,0-1-1 0 0,0 1 0 0 0,0 0 0 0 0,0-1 0 0 0,0 1 0 0 0,0-1 0 0 0,0 0 1 0 0,0 0 13 0 0,0 0 10 0 0,0 0 1 0 0,0 0-1 0 0,0 0 1 0 0,1 0-1 0 0,-1 0 1 0 0,1 0 0 0 0,-1 0-1 0 0,1 1 1 0 0,0-1-11 0 0,9-4 19 0 0,-5 2-12 0 0,1 0 0 0 0,-1 0 0 0 0,1-1 1 0 0,2-3-8 0 0,1 3 182 0 0,-10 5-188 0 0,1 0 0 0 0,-1 0 1 0 0,1 0-1 0 0,-1 0 0 0 0,0-1 1 0 0,1 1-1 0 0,-1 0 1 0 0,1 0-1 0 0,-1-1 0 0 0,1 1 1 0 0,-1 0-1 0 0,0 0 0 0 0,1-1 1 0 0,-1 1-1 0 0,0-1 0 0 0,1 1 1 0 0,-1 0-1 0 0,0-1 0 0 0,0 1 1 0 0,1-1-1 0 0,-1 1 1 0 0,0 0-1 0 0,0-1 0 0 0,1 1 1 0 0,-1-1-1 0 0,0 1 0 0 0,0-1 1 0 0,0 1 5 0 0,4-3 36 0 0,-4 3-39 0 0,0 0 0 0 0,1 0 0 0 0,-1 0 1 0 0,1 0-1 0 0,-1 0 0 0 0,0 0 0 0 0,1-1 0 0 0,-1 1 1 0 0,0 0-1 0 0,1 0 0 0 0,-1 0 0 0 0,0-1 1 0 0,1 1-1 0 0,-1 0 0 0 0,0 0 0 0 0,1-1 0 0 0,-1 1 1 0 0,0 0-1 0 0,0-1 0 0 0,1 1 0 0 0,-1 0 1 0 0,0-1-1 0 0,0 1 0 0 0,1-1 3 0 0,-1 0 6 0 0,1-1 0 0 0,0 1 0 0 0,0-1 0 0 0,0 1 1 0 0,0-1-1 0 0,0 1 0 0 0,1 0 0 0 0,-1 0 0 0 0,0 0 0 0 0,0-1 0 0 0,1 1 0 0 0,-1 0 1 0 0,1 1-1 0 0,-1-1 0 0 0,1 0 0 0 0,0 0 0 0 0,-1 1 0 0 0,1-1 0 0 0,-1 1 0 0 0,1-1 1 0 0,0 1-1 0 0,1-1-6 0 0,-1 1-22 0 0,-1 0 1 0 0,1-1-1 0 0,-1 1 1 0 0,1-1 0 0 0,-1 1-1 0 0,0-1 1 0 0,1 0 0 0 0,-1 0-1 0 0,0 1 1 0 0,0-1-1 0 0,1 0 1 0 0,-1 0 0 0 0,0 0-1 0 0,0 0 1 0 0,0-1-1 0 0,0 1 1 0 0,0-1 21 0 0,0 1-42 0 0,0 0 1 0 0,0-1-1 0 0,0 1 1 0 0,0 0-1 0 0,0 0 0 0 0,1 0 1 0 0,-1 0-1 0 0,0 0 1 0 0,1 0-1 0 0,-1 0 0 0 0,0 1 1 0 0,1-1-1 0 0,-1 0 1 0 0,1 1-1 0 0,-1-1 0 0 0,1 1 1 0 0,1-1 41 0 0,-3 1-4 0 0,1 0 0 0 0,-1-1 0 0 0,1 1 0 0 0,-1-1-1 0 0,1 1 1 0 0,-1-1 0 0 0,0 1 0 0 0,1-1 0 0 0,-1 1 0 0 0,0-1 0 0 0,1 1 0 0 0,-1-1 0 0 0,0 0 0 0 0,0 1 0 0 0,1-1 0 0 0,-1 1 0 0 0,0-1 0 0 0,0 0-1 0 0,0 1 1 0 0,0-1 4 0 0,0 0-2 0 0,0 0 1 0 0,0 1-1 0 0,0-1 0 0 0,0 0 0 0 0,1 1 0 0 0,-1-1 0 0 0,0 0 0 0 0,0 1 0 0 0,1-1 0 0 0,-1 0 0 0 0,0 1 0 0 0,1-1 0 0 0,-1 1 0 0 0,1-1 0 0 0,-1 1 0 0 0,1-1 0 0 0,-1 0 0 0 0,1 1 1 0 0,-1 0-1 0 0,1-1 0 0 0,-1 1 0 0 0,1-1 2 0 0,17-18 120 0 0,8-3 85 0 0,-8-5-149 0 0,-4 9-83 0 0,-2 1-1253 0 0,-12 17 1224 0 0,0 0 0 0 0,0 0-1 0 0,0 0 1 0 0,1 0 0 0 0,-1 0-1 0 0,0 0 1 0 0,0 0 0 0 0,0 0-1 0 0,0 0 1 0 0,0 0 0 0 0,0 0-1 0 0,0 0 1 0 0,0 0 0 0 0,0 0-1 0 0,0-1 1 0 0,0 1 0 0 0,0 0-1 0 0,0 0 1 0 0,0 0 0 0 0,1 0-1 0 0,-1 0 1 0 0,0 0 0 0 0,0 0-1 0 0,0 0 1 0 0,0-1 0 0 0,0 1-1 0 0,0 0 1 0 0,0 0 0 0 0,0 0-1 0 0,0 0 1 0 0,0 0 0 0 0,0 0-1 0 0,0 0 1 0 0,0 0 0 0 0,0-1-1 0 0,0 1 1 0 0,-1 0 0 0 0,1 0-1 0 0,0 0 1 0 0,0 0 0 0 0,0 0 0 0 0,0 0-1 0 0,0 0 1 0 0,0 0 0 0 0,0 0-1 0 0,0 0 1 0 0,0-1 0 0 0,0 1-1 0 0,0 0 1 0 0,0 0 0 0 0,0 0-1 0 0,0 0 1 0 0,-1 0 0 0 0,1 0-1 0 0,0 0 1 0 0,0 0 0 0 0,0 0-1 0 0,0 0 1 0 0,0 0 0 0 0,0 0-1 0 0,0 0 57 0 0,-9 1-6418 0 0,4 2 2836 0 0</inkml:trace>
  <inkml:trace contextRef="#ctx0" brushRef="#br0" timeOffset="52660.013">4117 426 8 0 0,'20'-7'0'0'0,"-13"4"0"0"0,-8 1 0 0 0,1 4 0 0 0,-2-3-27 0 0,0 0 184 0 0,1 0 0 0 0,-1 0 1 0 0,1 1-1 0 0,-1-1 1 0 0,0 0-1 0 0,1 1 1 0 0,-1-1-1 0 0,0 1 1 0 0,1 0 0 0 0,-1 0-1 0 0,0-1 1 0 0,0 1-1 0 0,1 0 1 0 0,-1 0-158 0 0,-8 23 3010 0 0,-5-6-3365 0 0,15-17 386 0 0,0 0 1 0 0,0 0-1 0 0,0 0 1 0 0,0 0-1 0 0,0 0 1 0 0,0 0-1 0 0,-1 0 1 0 0,1 0-1 0 0,0-1 1 0 0,0 1-1 0 0,0 0 1 0 0,0 0-1 0 0,-1 0 1 0 0,1 0-1 0 0,0 0 0 0 0,0 0 1 0 0,0 0-1 0 0,0 0 1 0 0,-1 0-1 0 0,1 0 1 0 0,0 0-1 0 0,0 0 1 0 0,0 0-1 0 0,0 0 1 0 0,0 0-1 0 0,-1 1 1 0 0,1-1-1 0 0,0 0 1 0 0,0 0-1 0 0,0 0 0 0 0,0 0 1 0 0,0 0-1 0 0,-1 0 1 0 0,1 0-1 0 0,0 0 1 0 0,0 0-1 0 0,0 1 1 0 0,0-1-1 0 0,0 0 1 0 0,0 0-1 0 0,0 0 1 0 0,-1 0-1 0 0,1 0 1 0 0,0 0-1 0 0,0 1 0 0 0,0-1 1 0 0,0 0-1 0 0,0 0 1 0 0,0 0-1 0 0,0 0 1 0 0,0 1-1 0 0,0-1 1 0 0,0 0-1 0 0,0 0 1 0 0,0 0-1 0 0,0 0 1 0 0,0 1-1 0 0,0-1 1 0 0,0 0-1 0 0,0 0 0 0 0,0 0 1 0 0,0 0-1 0 0,0 1 1 0 0,0-1-1 0 0,0 0 1 0 0,1 0-1 0 0,-1 0 1 0 0,0 0-1 0 0,0 0-31 0 0,1 3 1753 0 0,-3 2-600 0 0,1-10 600 0 0,0 4-1072 0 0,-2 6-526 0 0,3-4-54 0 0,-1 0 0 0 0,1 0 0 0 0,0 0-1 0 0,-1 0 1 0 0,1 0 0 0 0,0 0 0 0 0,-1 0 0 0 0,1 0 0 0 0,-1-1 0 0 0,0 1 0 0 0,1 0 0 0 0,-1 0 0 0 0,1-1 0 0 0,-1 1 0 0 0,0 0 0 0 0,0-1 0 0 0,0 1 0 0 0,1 0 0 0 0,-1-1 0 0 0,0 1-1 0 0,0-1 1 0 0,0 1-101 0 0,-3 0 622 0 0,3-4 106 0 0,1 1-393 0 0,-5 11-282 0 0,-4 3 817 0 0,8-11-699 0 0,-1 1 0 0 0,1 0 0 0 0,-1 0 0 0 0,1 0 0 0 0,0 0 0 0 0,-1 0 0 0 0,1 0-1 0 0,0 0 1 0 0,0 2-171 0 0,-5 34 660 0 0,5-31-577 0 0,-1 0 1 0 0,1 1-1 0 0,0-1 1 0 0,1 0-1 0 0,-1 0 1 0 0,2 1 0 0 0,0 6-84 0 0,-3 0-764 0 0,0 4-1792 0 0,2-17 2290 0 0,0-1-1 0 0,0 0 1 0 0,0 1-1 0 0,0-1 1 0 0,1 0-1 0 0,-1 0 1 0 0,0 1-1 0 0,0-1 1 0 0,0 0-1 0 0,0 1 1 0 0,1-1-1 0 0,-1 0 1 0 0,0 0-1 0 0,0 1 0 0 0,0-1 1 0 0,1 0-1 0 0,-1 0 1 0 0,0 1-1 0 0,0-1 1 0 0,1 0-1 0 0,-1 0 1 0 0,0 0-1 0 0,1 0 1 0 0,-1 1-1 0 0,0-1 1 0 0,0 0-1 0 0,1 0 267 0 0,7 4-4416 0 0,0 5 2417 0 0,-5-4 686 0 0,-2-5 1267 0 0,-1 0 1 0 0,0 0-1 0 0,0 0 1 0 0,0 0-1 0 0,0 0 1 0 0,0 0-1 0 0,0 0 1 0 0,1 1-1 0 0,-1-1 1 0 0,0 0-1 0 0,0 0 1 0 0,0 0-1 0 0,0 0 1 0 0,1 0-1 0 0,-1 0 1 0 0,0 0-1 0 0,0 0 1 0 0,0 0-1 0 0,0 0 1 0 0,1 0-1 0 0,-1 0 1 0 0,0 0-1 0 0,0 0 1 0 0,0 0-1 0 0,0 0 1 0 0,1 0-1 0 0,-1 0 1 0 0,0 0-1 0 0,0 0 1 0 0,0 0-1 0 0,0 0 1 0 0,1 0-1 0 0,-1 0 1 0 0,0-1-1 0 0,0 1 1 0 0,0 0-1 0 0,0 0 1 0 0,0 0-1 0 0,0 0 1 0 0,1 0-1 0 0,-1 0 46 0 0</inkml:trace>
  <inkml:trace contextRef="#ctx0" brushRef="#br0" timeOffset="54208.274">4046 434 8 0 0,'0'23'4278'0'0,"0"-23"-3582"0"0,7 4 4441 0 0,8 4-3231 0 0,-4-3-1902 0 0,1 0 514 0 0,-11-4-460 0 0,0-1 0 0 0,-1 0 1 0 0,1 0-1 0 0,0 1 0 0 0,0-1 0 0 0,-1 0 1 0 0,1 0-1 0 0,0 0 0 0 0,-1 1 1 0 0,1-1-1 0 0,0 0 0 0 0,0 0 0 0 0,-1 0 1 0 0,1 0-1 0 0,0-1 0 0 0,0 1 1 0 0,-1 0-1 0 0,1 0 0 0 0,0 0 0 0 0,0-1-58 0 0,0 1 40 0 0,0 0-1 0 0,0-1 1 0 0,0 1-1 0 0,0 0 1 0 0,0 0-1 0 0,0 0 0 0 0,0 0 1 0 0,0 0-1 0 0,0 0 1 0 0,0 0-1 0 0,0 0 0 0 0,0 1 1 0 0,0-1-1 0 0,0 0 1 0 0,0 0-1 0 0,1 1-39 0 0,8 3 194 0 0,-10-4-179 0 0,1 0 0 0 0,0 0 0 0 0,-1 0 0 0 0,1 0 0 0 0,-1 0 0 0 0,1 0 0 0 0,-1 1 0 0 0,1-1 0 0 0,-1 0 0 0 0,1 0 0 0 0,-1 1-1 0 0,1-1 1 0 0,-1 0 0 0 0,1 1 0 0 0,-1-1 0 0 0,1 0 0 0 0,-1 1 0 0 0,0-1 0 0 0,1 1 0 0 0,-1-1 0 0 0,0 1 0 0 0,1-1 0 0 0,-1 1 0 0 0,0-1 0 0 0,0 1 0 0 0,1-1 0 0 0,-1 1-1 0 0,0-1 1 0 0,0 1 0 0 0,0-1 0 0 0,0 1 0 0 0,0 0-15 0 0,1-1 14 0 0,0 1 0 0 0,-1 0 0 0 0,1 0 0 0 0,0-1 0 0 0,0 1 0 0 0,0 0-1 0 0,0-1 1 0 0,-1 1 0 0 0,1-1 0 0 0,0 1 0 0 0,0-1 0 0 0,0 1 0 0 0,0-1 0 0 0,0 0 0 0 0,0 1-1 0 0,0-1 1 0 0,0 0 0 0 0,1 0 0 0 0,-1 0 0 0 0,0 0 0 0 0,0 0 0 0 0,0 0 0 0 0,0 0 0 0 0,0 0-1 0 0,0-1 1 0 0,0 1 0 0 0,0 0 0 0 0,0 0 0 0 0,0-1 0 0 0,0 1-14 0 0,19 0 167 0 0,-20 0-149 0 0,1 0-1 0 0,0 0 1 0 0,0 1 0 0 0,-1-1-1 0 0,1 0 1 0 0,0 0-1 0 0,0 0 1 0 0,-1 0-1 0 0,1 0 1 0 0,0 0-1 0 0,0 0 1 0 0,0 0-1 0 0,-1 0 1 0 0,1 0 0 0 0,0-1-1 0 0,0 1 1 0 0,-1 0-1 0 0,1 0 1 0 0,0-1-1 0 0,0 1-17 0 0,10-3 173 0 0,-1 9 23 0 0,1-8-133 0 0,-10 2-57 0 0,1-1-1 0 0,-1 1 1 0 0,1-1-1 0 0,0 1 0 0 0,-1 0 1 0 0,1 0-1 0 0,0-1 1 0 0,-1 1-1 0 0,1 0 0 0 0,0 1 1 0 0,-1-1-1 0 0,1 0 1 0 0,-1 0-1 0 0,1 1 1 0 0,1 0-6 0 0,2 0 19 0 0,-4-1-16 0 0,-1 0 0 0 0,1 0 1 0 0,0-1-1 0 0,-1 1 0 0 0,1 0 0 0 0,0 0 0 0 0,-1-1 1 0 0,1 1-1 0 0,-1-1 0 0 0,1 1 0 0 0,-1 0 1 0 0,1-1-1 0 0,-1 1 0 0 0,1-1 0 0 0,-1 1 0 0 0,1-1 1 0 0,-1 0-1 0 0,1 0-3 0 0,17 5 21 0 0,-18-5-23 0 0,1 1 1 0 0,-1 0-1 0 0,1 0 0 0 0,0-1 1 0 0,-1 1-1 0 0,1 0 0 0 0,0 0 1 0 0,-1 0-1 0 0,1 0 0 0 0,-1 0 0 0 0,1 0 1 0 0,0 0-1 0 0,-1 0 0 0 0,1 0 1 0 0,0 0-1 0 0,-1 0 0 0 0,1 1 0 0 0,0-1 1 0 0,-1 0-1 0 0,1 0 0 0 0,-1 1 1 0 0,1-1-1 0 0,-1 0 0 0 0,1 1 1 0 0,0-1 1 0 0,-1 0 0 0 0,0 1 0 0 0,1-1 1 0 0,-1 0-1 0 0,0 0 0 0 0,0 0 0 0 0,0 0 1 0 0,1 0-1 0 0,-1 0 0 0 0,0 0 1 0 0,0 0-1 0 0,1 0 0 0 0,-1 0 1 0 0,0 0-1 0 0,0 0 0 0 0,1 0 1 0 0,-1 0-1 0 0,0 0 0 0 0,0 0 1 0 0,1 0-1 0 0,-1 0 0 0 0,0 0 1 0 0,0 0-1 0 0,1 0 0 0 0,-1 0 1 0 0,0-1-1 0 0,0 1 0 0 0,0 0 1 0 0,1 0-1 0 0,-1 0 0 0 0,0 0 1 0 0,0 0-1 0 0,0-1 0 0 0,0 1 0 0 0,1 0 1 0 0,-1 0-1 0 0,0 0 0 0 0,0-1 0 0 0,0 1 1 0 0,0 0-1 0 0,0 0 1 0 0,0 0-1 0 0,1-1 0 0 0,-1 1 1 0 0,0 0-1 0 0,0 0 1 0 0,0 0-1 0 0,0 0 1 0 0,0 0-1 0 0,1-1 0 0 0,-1 1 1 0 0,0 0-1 0 0,0 0 1 0 0,0 0-1 0 0,0 0 0 0 0,1 0 1 0 0,-1 0-1 0 0,0 0 1 0 0,0 0-1 0 0,0 0 0 0 0,1 0 1 0 0,-1 0-1 0 0,0 0 1 0 0,0 0-1 0 0,0 0 0 0 0,1 0 1 0 0,-1 0-1 0 0,0 0 1 0 0,0 0-1 0 0,0 0 1 0 0,0 0-1 0 0,1 0 0 0 0,-1 0 1 0 0,0 0-1 0 0,0 0 1 0 0,0 0-1 0 0,1 0 0 0 0,-1 0 1 0 0,0 0-1 0 0,0 1 1 0 0,0-1-1 0 0,0 0 0 0 0,0 0 1 0 0,1 0-1 0 0,-1 0 0 0 0,1 1 3 0 0,4 4 17 0 0,-5-5-20 0 0,0 0 0 0 0,0 0 0 0 0,0 0 0 0 0,0 1 0 0 0,1-1 0 0 0,-1 0 0 0 0,0 0 0 0 0,0 0 0 0 0,0 0 0 0 0,0 0 0 0 0,0 0 0 0 0,0 0 0 0 0,0 0 0 0 0,1 0 0 0 0,-1 1 0 0 0,0-1 0 0 0,0 0 0 0 0,0 0 0 0 0,0 0 0 0 0,0 0 0 0 0,1 0 0 0 0,-1 0 0 0 0,0 0 0 0 0,0 0 0 0 0,0 0 0 0 0,0 0 0 0 0,0 0 0 0 0,1 0 0 0 0,-1 0 0 0 0,0 0 0 0 0,0 0 0 0 0,0 0 0 0 0,0 0 0 0 0,0 0 0 0 0,1 0 0 0 0,-1-1 0 0 0,0 1 0 0 0,0 0 0 0 0,0 0 0 0 0,0 0 0 0 0,0 0 0 0 0,0 0 0 0 0,0 0 0 0 0,1 0 0 0 0,-1 0 0 0 0,0-1 0 0 0,0 1 0 0 0,0 0 0 0 0,0 0 0 0 0,0 0 0 0 0,0 0 0 0 0,0 0 0 0 0,0 0 0 0 0,0-1 0 0 0,0 1 0 0 0,0 0 0 0 0,0 0 0 0 0,0 0 0 0 0,0 0 0 0 0,0 0 0 0 0,0-1 0 0 0,0 1 0 0 0,0 0 0 0 0,0 0 0 0 0,0 0 0 0 0,0 0 0 0 0,0 0 0 0 0,0-1 0 0 0,1-3-37 0 0,-2 8 18 0 0,1-4 19 0 0,0-1 0 0 0,1 1 0 0 0,-1 0 0 0 0,0 0 0 0 0,1-1 0 0 0,-1 1 0 0 0,0 0 0 0 0,1 0 0 0 0,-1 0 0 0 0,1-1 0 0 0,-1 1 0 0 0,0 0 0 0 0,1 0 0 0 0,-1 0 0 0 0,1 0 0 0 0,-1 0 0 0 0,1 0 0 0 0,-1 0 0 0 0,0 0 1 0 0,1 0-1 0 0,-1 0 0 0 0,1 0 0 0 0,-1 0 0 0 0,1 0 0 0 0,-1 0 0 0 0,0 1 0 0 0,1-1 0 0 0,-1 0 0 0 0,1 0 0 0 0,-1 0 0 0 0,0 1 0 0 0,1-1 0 0 0,-1 0 0 0 0,0 0 0 0 0,1 1 0 0 0,-1-1 0 0 0,0 0 0 0 0,0 1 0 0 0,1-1 0 0 0,-1 1 0 0 0,1 1-8 0 0,0-2 23 0 0,3-5-204 0 0,-4 5 188 0 0,0 0 0 0 0,0 0 0 0 0,0 0 0 0 0,0 0 0 0 0,0-1 1 0 0,0 1-1 0 0,1 0 0 0 0,-1 0 0 0 0,0 0 0 0 0,0 0 0 0 0,0 0 1 0 0,0 0-1 0 0,0 0 0 0 0,0 0 0 0 0,0 0 0 0 0,0 0 0 0 0,0 0 1 0 0,0 0-1 0 0,0 0 0 0 0,0 0 0 0 0,1 0 0 0 0,-1 0 0 0 0,0 0 1 0 0,0 0-1 0 0,0 0 0 0 0,0 0 0 0 0,0 0 0 0 0,0 0 0 0 0,0 0 1 0 0,0 0-1 0 0,0 0 0 0 0,1 0 0 0 0,-1 0 0 0 0,0 0 0 0 0,0 0 1 0 0,0 0-1 0 0,0 0 0 0 0,0 0 0 0 0,0 0 0 0 0,0 0 0 0 0,0 0 1 0 0,0 0-1 0 0,0 0 0 0 0,1 0 0 0 0,-1 0 0 0 0,0 0 0 0 0,0 0 1 0 0,0 0-1 0 0,0 1 0 0 0,0-1 0 0 0,0 0 0 0 0,0 0 0 0 0,0 0 1 0 0,0 0-1 0 0,0 0 0 0 0,0 0 0 0 0,0 0 0 0 0,0 0 0 0 0,0 0 1 0 0,0 0 0 0 0,1 11-53 0 0,-6 18 192 0 0,0 6-98 0 0,-5-6 114 0 0,5-23-129 0 0,1 0-8 0 0,1-2 80 0 0,0 0 0 0 0,0 0 1 0 0,0 0-1 0 0,-1 0 1 0 0,0-1-1 0 0,1 0 0 0 0,-1 0 1 0 0,-1 0-1 0 0,1 0 1 0 0,-1 0-99 0 0,4-2 14 0 0,0-1 0 0 0,0 1 0 0 0,0 0 0 0 0,0-1 0 0 0,0 1 0 0 0,0 0 0 0 0,1 0 0 0 0,-1-1 0 0 0,0 1 0 0 0,1 0 0 0 0,-1 0 0 0 0,0 0 0 0 0,1 0 0 0 0,-1 0 0 0 0,1 0 1 0 0,0 0-1 0 0,-1 0 0 0 0,1 1-14 0 0,-8 23-7 0 0,6-18-19 0 0,-2 12 135 0 0,4-14-177 0 0,-1-1 1 0 0,0 0 0 0 0,0 0 0 0 0,0 0 0 0 0,0 0 0 0 0,-1 0-1 0 0,0 0 68 0 0,-7 18-2213 0 0,8-19 1338 0 0,1 0 0 0 0,-1-1 0 0 0,0 1 1 0 0,1 0-1 0 0,0 0 0 0 0,0 0 0 0 0,0 0 0 0 0,0 0 1 0 0,0 0-1 0 0,1-1 0 0 0,-1 1 0 0 0,1 0 1 0 0,-1 0-1 0 0,1 0 0 0 0,0 0 875 0 0,1-1-2111 0 0</inkml:trace>
  <inkml:trace contextRef="#ctx0" brushRef="#br1" timeOffset="70012.095">2102 2558 56 0 0,'4'-4'519'0'0,"5"-4"329"0"0,-9 8-819 0 0,0 0-1 0 0,0 0 0 0 0,0 0 0 0 0,1-1 0 0 0,-1 1 0 0 0,0 0 1 0 0,0 0-1 0 0,0 0 0 0 0,0 0 0 0 0,0 0 0 0 0,0 0 0 0 0,1 0 1 0 0,-1 0-1 0 0,0 0 0 0 0,0 0 0 0 0,0 0 0 0 0,0 0 0 0 0,0 0 1 0 0,0 0-1 0 0,1 0 0 0 0,-1 0 0 0 0,0 0 0 0 0,0 0 0 0 0,0 0 1 0 0,0 0-1 0 0,0 0 0 0 0,0 0 0 0 0,1 0 0 0 0,-1 1 0 0 0,0-1 1 0 0,0 0-1 0 0,0 0 0 0 0,0 0 0 0 0,0 0 0 0 0,0 0 0 0 0,0 0 1 0 0,0 0-1 0 0,1 0 0 0 0,-1 1 0 0 0,0-1 0 0 0,0 0 0 0 0,0 0 1 0 0,0 0-1 0 0,0 0 0 0 0,0 0 0 0 0,0 0 0 0 0,0 0 0 0 0,0 1 1 0 0,0-1-1 0 0,0 0 0 0 0,0 0 0 0 0,0 0 0 0 0,0 0 0 0 0,0 0 1 0 0,0 1-1 0 0,0-1 0 0 0,0 0 0 0 0,0 0 0 0 0,0 0 0 0 0,0 0 1 0 0,0 0-1 0 0,0 0 0 0 0,0 1 0 0 0,0-1-28 0 0,0 0 116 0 0,0-1 0 0 0,0 1 0 0 0,0 0 0 0 0,0 0-1 0 0,0 0 1 0 0,0 0 0 0 0,0 0 0 0 0,0-1 0 0 0,0 1 0 0 0,0 0 0 0 0,0 0 0 0 0,0 0 0 0 0,0 0-1 0 0,0 0 1 0 0,0 0 0 0 0,0-1 0 0 0,0 1 0 0 0,0 0 0 0 0,0 0 0 0 0,0 0 0 0 0,0 0 0 0 0,1 0-1 0 0,-1 0 1 0 0,0 0 0 0 0,0-1 0 0 0,0 1 0 0 0,0 0 0 0 0,0 0 0 0 0,0 0 0 0 0,1 0-1 0 0,-1 0 1 0 0,0 0 0 0 0,0 0 0 0 0,0 0 0 0 0,0 0 0 0 0,0 0 0 0 0,0 0 0 0 0,1 0 0 0 0,-1 0-1 0 0,0 0 1 0 0,0 0 0 0 0,0 0 0 0 0,0 0 0 0 0,0 0 0 0 0,1 0 0 0 0,-1 0 0 0 0,0 0 0 0 0,0 0-1 0 0,0 0 1 0 0,0 0 0 0 0,0 0 0 0 0,1 0 0 0 0,-1 0 0 0 0,0 1 0 0 0,0-1 0 0 0,0 0-1 0 0,0 0 1 0 0,0 0 0 0 0,0 0 0 0 0,0 0 0 0 0,0 0 0 0 0,1 0 0 0 0,-1 0 0 0 0,0 1 0 0 0,0-1-1 0 0,0 0 1 0 0,0 0-116 0 0,8 6 4537 0 0,-5-3-4068 0 0,1-1 0 0 0,0 1 0 0 0,0-1 1 0 0,0 0-1 0 0,0-1 0 0 0,0 1 0 0 0,0-1 0 0 0,0 1 1 0 0,4-1-470 0 0,5 4 1312 0 0,-11-4-1240 0 0,0 0 1 0 0,0 0 0 0 0,-1-1-1 0 0,1 1 1 0 0,0 0 0 0 0,0-1 0 0 0,0 1-1 0 0,0-1 1 0 0,0 0 0 0 0,0 0-73 0 0,13 4 135 0 0,-15-3-128 0 0,1-1 1 0 0,-1 1 0 0 0,1-1 0 0 0,-1 0 0 0 0,1 0-1 0 0,-1 1 1 0 0,1-1 0 0 0,0 0 0 0 0,-1 0 0 0 0,1 0-1 0 0,-1 0 1 0 0,1 1 0 0 0,0-1 0 0 0,-1 0 0 0 0,1 0-1 0 0,-1 0 1 0 0,1 0 0 0 0,0-1 0 0 0,-1 1 0 0 0,1 0-1 0 0,0 0 1 0 0,-1 0 0 0 0,1 0 0 0 0,-1-1 0 0 0,1 1-1 0 0,-1 0 1 0 0,1-1 0 0 0,0 1-8 0 0,-1 0 11 0 0,0 0 0 0 0,0-1-1 0 0,1 1 1 0 0,-1 0 0 0 0,0 0 0 0 0,1 0-1 0 0,-1 0 1 0 0,0-1 0 0 0,1 1 0 0 0,-1 0-1 0 0,0 0 1 0 0,1 0 0 0 0,-1 0 0 0 0,0 0 0 0 0,1 0-1 0 0,-1 0 1 0 0,0 0 0 0 0,1 0 0 0 0,-1 0-1 0 0,0 0 1 0 0,1 0 0 0 0,-1 0 0 0 0,0 0-1 0 0,1 1 1 0 0,-1-1 0 0 0,0 0 0 0 0,1 0-1 0 0,-1 0 1 0 0,0 0 0 0 0,0 0 0 0 0,1 1-1 0 0,-1-1 1 0 0,0 0 0 0 0,0 0 0 0 0,1 1 0 0 0,-1-1-1 0 0,0 0-10 0 0,13 15 584 0 0,-13-14-545 0 0,1 0 0 0 0,0 0 0 0 0,0 0 0 0 0,0 1 0 0 0,0-1 0 0 0,0 0 0 0 0,0 0 0 0 0,0 0 0 0 0,0 0 0 0 0,0 0 0 0 0,1-1-1 0 0,-1 1 1 0 0,2 0-39 0 0,-1 0 13 0 0,0 0-1 0 0,0 0 1 0 0,0 0-1 0 0,0 0 1 0 0,0 1-1 0 0,0-1 1 0 0,0 0 0 0 0,0 1-1 0 0,0-1 1 0 0,0 1-13 0 0,3 2-227 0 0,-4-3 243 0 0,-1 0 0 0 0,1 0 0 0 0,0 0 0 0 0,0-1 0 0 0,0 1 0 0 0,-1 0 0 0 0,1 0 0 0 0,-1 0 0 0 0,1 0 0 0 0,-1 0 0 0 0,1 1 0 0 0,-1-1 0 0 0,1 0 0 0 0,-1 0 0 0 0,0 0 0 0 0,0 0-16 0 0,0 0 4 0 0,0-1-1 0 0,0 1 0 0 0,0-1 1 0 0,0 1-1 0 0,1-1 0 0 0,-1 1 0 0 0,0-1 1 0 0,0 1-1 0 0,0-1 0 0 0,0 1 1 0 0,1-1-1 0 0,-1 1 0 0 0,0-1 0 0 0,0 1 1 0 0,1-1-1 0 0,-1 1 0 0 0,0-1 1 0 0,1 1-1 0 0,-1-1 0 0 0,0 0 0 0 0,1 1 1 0 0,-1-1-1 0 0,1 0 0 0 0,-1 1 1 0 0,1-1-1 0 0,-1 0 0 0 0,1 0 0 0 0,-1 0 1 0 0,1 1-1 0 0,-1-1 0 0 0,1 0 1 0 0,-1 0-1 0 0,1 0 0 0 0,-1 0 0 0 0,1 0 1 0 0,-1 0-1 0 0,1 0 0 0 0,-1 0 1 0 0,1 0-1 0 0,-1 0 0 0 0,1 0 0 0 0,-1 0 1 0 0,1 0-1 0 0,-1 0 0 0 0,1 0 1 0 0,-1-1-1 0 0,1 1 0 0 0,-1 0 0 0 0,1-1-3 0 0,0 1-6 0 0,0 1 0 0 0,0-1 0 0 0,0 0-1 0 0,-1 0 1 0 0,1 0 0 0 0,0 0-1 0 0,0 1 1 0 0,0-1 0 0 0,-1 0 0 0 0,1 1-1 0 0,0-1 1 0 0,0 0 0 0 0,-1 1-1 0 0,1-1 1 0 0,0 1 0 0 0,-1-1-1 0 0,1 1 1 0 0,-1 0 0 0 0,1-1 0 0 0,0 1-1 0 0,-1 0 1 0 0,1-1 0 0 0,-1 2 6 0 0,11 7 339 0 0,-9-9-334 0 0,-1 1 0 0 0,1 0 0 0 0,-1 0 1 0 0,1 0-1 0 0,-1 1 0 0 0,0-1 0 0 0,1 0 0 0 0,-1 1 0 0 0,0-1 0 0 0,1 1-5 0 0,13 13-191 0 0,-2-6 241 0 0,-12-8-46 0 0,0 0 1 0 0,-1 0 0 0 0,1-1-1 0 0,0 1 1 0 0,0 0 0 0 0,0-1-1 0 0,0 1 1 0 0,-1-1 0 0 0,1 1 0 0 0,0-1-1 0 0,0 1 1 0 0,0-1 0 0 0,0 0-1 0 0,0 1 1 0 0,0-1 0 0 0,0 0-1 0 0,0 0 1 0 0,0 0 0 0 0,1 0-5 0 0,0 1 14 0 0,0-1 0 0 0,0 1 0 0 0,0-1 0 0 0,0 1 1 0 0,0 0-1 0 0,0 0 0 0 0,0 0 0 0 0,0 0 0 0 0,0 0 0 0 0,-1 1 1 0 0,1-1-1 0 0,0 0 0 0 0,-1 1 0 0 0,2 0-14 0 0,5 5 189 0 0,-7-7-208 0 0,0 0 1 0 0,-1 0 0 0 0,1 0 0 0 0,-1 0 0 0 0,1 0 0 0 0,0 1 0 0 0,-1-1 0 0 0,1 0-1 0 0,-1 0 1 0 0,1 1 0 0 0,-1-1 0 0 0,1 0 0 0 0,-1 1 0 0 0,1-1 0 0 0,-1 0 0 0 0,1 1 0 0 0,-1-1-1 0 0,0 1 1 0 0,1-1 0 0 0,-1 1 0 0 0,0-1 0 0 0,1 1 0 0 0,-1-1 18 0 0,7 8 143 0 0,0-4-166 0 0,-6-4 31 0 0,0 0 1 0 0,-1 0-1 0 0,1 1 0 0 0,0-1 0 0 0,-1 0 0 0 0,1 0 0 0 0,-1 1 0 0 0,1-1 0 0 0,-1 0 0 0 0,1 1 0 0 0,-1-1 0 0 0,1 1 0 0 0,-1-1 0 0 0,1 0 0 0 0,-1 1 0 0 0,1-1 0 0 0,-1 1 0 0 0,0 0 1 0 0,1-1-1 0 0,-1 1 0 0 0,0-1 0 0 0,1 1 0 0 0,-1-1 0 0 0,0 1 0 0 0,0 0 0 0 0,0 0-8 0 0,18 14-167 0 0,-13-15 268 0 0,-5 0-103 0 0,0 0-1 0 0,1 0 0 0 0,-1 0 1 0 0,0 0-1 0 0,1 0 1 0 0,-1 0-1 0 0,0 0 1 0 0,1 0-1 0 0,-1 0 0 0 0,0 0 1 0 0,1 0-1 0 0,-1 0 1 0 0,0 0-1 0 0,1 0 1 0 0,-1 0-1 0 0,0 1 1 0 0,1-1-1 0 0,-1 0 0 0 0,0 0 1 0 0,1 0-1 0 0,-1 1 1 0 0,0-1-1 0 0,0 0 1 0 0,1 0-1 0 0,-1 1 0 0 0,0-1 1 0 0,0 0-1 0 0,1 0 1 0 0,-1 1-1 0 0,0-1 1 0 0,0 0-1 0 0,0 1 0 0 0,0-1 1 0 0,0 0-1 0 0,0 1 1 0 0,1-1-1 0 0,-1 0 1 0 0,0 1-1 0 0,0-1 0 0 0,0 1 1 0 0,0-1-1 0 0,0 0 1 0 0,0 1-1 0 0,0-1 3 0 0,0 2-8 0 0,1 0-1 0 0,0 0 1 0 0,-1 0-1 0 0,1-1 1 0 0,0 1-1 0 0,0 0 1 0 0,1-1-1 0 0,-1 1 1 0 0,0 0-1 0 0,0-1 1 0 0,1 0-1 0 0,-1 1 1 0 0,1-1-1 0 0,-1 0 1 0 0,1 0-1 0 0,0 1 1 0 0,0-1-1 0 0,-1-1 1 0 0,1 1 0 0 0,0 0-1 0 0,0 0 1 0 0,0-1 8 0 0,8 5 173 0 0,-7-3-130 0 0,-3-2-43 0 0,0 0 0 0 0,1 0 0 0 0,-1 0 0 0 0,0 0 1 0 0,0 0-1 0 0,0 1 0 0 0,0-1 0 0 0,0 0 0 0 0,0 0 0 0 0,0 0 0 0 0,0 0 0 0 0,0 0 0 0 0,0 0 1 0 0,1 0-1 0 0,-1 0 0 0 0,0 0 0 0 0,0 0 0 0 0,0 0 0 0 0,0 0 0 0 0,0 1 0 0 0,0-1 0 0 0,1 0 0 0 0,-1 0 1 0 0,0 0-1 0 0,0 0 0 0 0,0 0 0 0 0,0 0 0 0 0,0 0 0 0 0,0 0 0 0 0,1 0 0 0 0,-1 0 0 0 0,0 0 1 0 0,0-1-1 0 0,0 1 0 0 0,0 0 0 0 0,0 0 0 0 0,0 0 0 0 0,0 0 0 0 0,1 0 0 0 0,-1 0 0 0 0,0 0 1 0 0,0 0-1 0 0,0 0 0 0 0,0 0 0 0 0,0 0 0 0 0,0 0 0 0 0,0 0 0 0 0,0-1 0 0 0,0 1 0 0 0,1 0 1 0 0,-1 0-1 0 0,0 0 0 0 0,0 0 0 0 0,0 0 0 0 0,0 0 0 0 0,0 0 0 0 0,0-1 0 0 0,0 1 0 0 0,0 0 1 0 0,0 0-1 0 0,0 0 0 0 0,0 0 0 0 0,0 0 0 0 0,1-3-22 0 0,23 29-168 0 0,-13-18 600 0 0,-11-8-410 0 0,0 1 1 0 0,1-1-1 0 0,-1 1 0 0 0,0-1 1 0 0,1 1-1 0 0,-1-1 1 0 0,0 0-1 0 0,1 1 0 0 0,-1-1 1 0 0,1 1-1 0 0,-1-1 1 0 0,1 0-1 0 0,-1 0 1 0 0,1 1-1 0 0,-1-1 0 0 0,1 0 1 0 0,-1 0-1 0 0,1 1 1 0 0,-1-1-1 0 0,1 0 0 0 0,0 0 1 0 0,-1 0-1 0 0,1 0 1 0 0,-1 0-1 0 0,1 0 0 0 0,-1 0 1 0 0,1 0-1 0 0,0 0 1 0 0,-1 0-1 0 0,1 0 1 0 0,-1-1-1 0 0,1 1 0 0 0,-1 0 1 0 0,1 0-1 0 0,-1 0 1 0 0,1-1-1 0 0,-1 1-4 0 0,1 0 0 0 0,-1 0 0 0 0,1 0 1 0 0,-1 0-1 0 0,0 0 0 0 0,1 0 0 0 0,-1 0 0 0 0,1 0 1 0 0,-1 0-1 0 0,0 0 0 0 0,1 0 0 0 0,-1 0 1 0 0,1 0-1 0 0,-1 0 0 0 0,0 0 0 0 0,1 0 1 0 0,-1 1-1 0 0,1-1 0 0 0,-1 0 0 0 0,0 0 1 0 0,1 0-1 0 0,-1 1 0 0 0,0-1 0 0 0,1 0 0 0 0,-1 0 1 0 0,0 1-1 0 0,0-1 0 0 0,1 0 0 0 0,-1 1 1 0 0,0-1-1 0 0,0 0 0 0 0,1 1 0 0 0,-1-1 1 0 0,0 0-1 0 0,0 1 0 0 0,0-1 0 0 0,0 1 1 0 0,1-1 3 0 0,-1 1-17 0 0,0-1 0 0 0,0 1 1 0 0,1 0-1 0 0,-1-1 0 0 0,0 1 0 0 0,1-1 1 0 0,-1 1-1 0 0,1-1 0 0 0,-1 1 1 0 0,0-1-1 0 0,1 1 0 0 0,-1-1 1 0 0,1 0-1 0 0,0 1 0 0 0,-1-1 1 0 0,1 0-1 0 0,-1 1 0 0 0,1-1 1 0 0,-1 0-1 0 0,1 0 0 0 0,0 0 1 0 0,-1 1-1 0 0,1-1 0 0 0,0 0 1 0 0,-1 0-1 0 0,1 0 0 0 0,-1 0 0 0 0,1 0 1 0 0,0 0 16 0 0,2-1-533 0 0,5-6-5247 0 0,-8 5 4872 0 0,0 1 0 0 0,0 0 0 0 0,0 0 0 0 0,-1 0 0 0 0,1-1 0 0 0,0 1 0 0 0,-1 0 0 0 0,1 0 0 0 0,0 0 0 0 0,-1-1 0 0 0,0 1 0 0 0,1 0 0 0 0,-1 0 0 0 0,0 0 0 0 0,1 0 0 0 0,-2 0 908 0 0,-3-7-3035 0 0</inkml:trace>
  <inkml:trace contextRef="#ctx0" brushRef="#br1" timeOffset="71033.905">2336 2280 8 0 0,'6'5'512'0'0,"-4"-1"1674"0"0,9 39 6316 0 0,0-25-6288 0 0,6 11 1592 0 0,15 22-2467 0 0,-19-34-483 0 0,7 9-621 0 0,-6-6-162 0 0,-11-18-93 0 0,-1 0 0 0 0,0 0 1 0 0,0 0-1 0 0,-1 1 0 0 0,1-1 1 0 0,-1 1-1 0 0,1-1 1 0 0,0 2 19 0 0,4 11 149 0 0,-1 0 0 0 0,0 1 1 0 0,-1 1-150 0 0,0-11 120 0 0,-4-6-130 0 0,0 0 0 0 0,0 0 0 0 0,0 0 0 0 0,1 0 0 0 0,-1 0 0 0 0,0 1 0 0 0,0-1 0 0 0,0 0 0 0 0,0 0 0 0 0,0 0 0 0 0,0 0 0 0 0,0 0 0 0 0,0 0 0 0 0,0 0 1 0 0,0 0-1 0 0,1 1 0 0 0,-1-1 0 0 0,0 0 0 0 0,0 0 0 0 0,0 0 0 0 0,0 0 0 0 0,0 0 0 0 0,0 0 0 0 0,0 0 0 0 0,0 1 0 0 0,0-1 0 0 0,0 0 0 0 0,0 0 0 0 0,0 0 0 0 0,0 0 0 0 0,0 0 0 0 0,0 0 0 0 0,0 1 0 0 0,0-1 0 0 0,0 0 0 0 0,-1 0 0 0 0,1 0 1 0 0,0 0-1 0 0,0 0 0 0 0,0 0 0 0 0,0 0 0 0 0,0 1 0 0 0,0-1 0 0 0,0 0 0 0 0,0 0 0 0 0,0 0 0 0 0,0 0 0 0 0,0 0 0 0 0,-1 0 0 0 0,1 0 0 0 0,0 0 0 0 0,0 0 0 0 0,0 0 0 0 0,0 0 10 0 0,0 0-2717 0 0,0 0-3583 0 0,2 0-614 0 0,1 0 5516 0 0,-5-5-869 0 0</inkml:trace>
  <inkml:trace contextRef="#ctx0" brushRef="#br1" timeOffset="72158.765">2411 2298 8 0 0,'0'1'113'0'0,"1"-1"0"0"0,-1 1 0 0 0,0-1 0 0 0,0 1 0 0 0,1-1-1 0 0,-1 0 1 0 0,0 1 0 0 0,1-1 0 0 0,-1 1 0 0 0,1-1 0 0 0,-1 0 0 0 0,0 1 0 0 0,1-1 0 0 0,-1 0 0 0 0,1 1 0 0 0,-1-1 0 0 0,1 0-1 0 0,-1 0 1 0 0,1 1 0 0 0,-1-1 0 0 0,1 0 0 0 0,-1 0 0 0 0,1 0 0 0 0,-1 0 0 0 0,1 0 0 0 0,-1 0 0 0 0,1 0 0 0 0,-1 0-1 0 0,1 0 1 0 0,0 0 0 0 0,-1 0 0 0 0,1 0 0 0 0,-1 0-113 0 0,3 0 663 0 0,-1 0 0 0 0,0 1 0 0 0,0-1 0 0 0,0 1 0 0 0,0-1 0 0 0,0 1 0 0 0,0 0 0 0 0,0 0 0 0 0,0 0 0 0 0,0 0-1 0 0,-1 0 1 0 0,1 0 0 0 0,0 1-663 0 0,25 11 2204 0 0,-25-13-2004 0 0,0 1-1 0 0,0 0 0 0 0,1 0 0 0 0,-1 0 0 0 0,0 0 1 0 0,0 0-1 0 0,0 0 0 0 0,-1 0 0 0 0,1 1 0 0 0,0-1-199 0 0,-1 1 91 0 0,1-1 0 0 0,-1 0-1 0 0,1 0 1 0 0,0 0-1 0 0,-1 0 1 0 0,1 0 0 0 0,0 0-1 0 0,0 0 1 0 0,0-1 0 0 0,-1 1-1 0 0,1-1 1 0 0,0 1 0 0 0,0-1-1 0 0,0 0 1 0 0,1 1-91 0 0,0-1 62 0 0,-1 0-1 0 0,1 0 1 0 0,-1 1 0 0 0,1-1-1 0 0,0 1 1 0 0,-1 0 0 0 0,1 0 0 0 0,-1 0-1 0 0,0 0 1 0 0,1 0 0 0 0,-1 0-1 0 0,0 0 1 0 0,1 1-62 0 0,15 8 485 0 0,-11-8-324 0 0,-6-2-124 0 0,1 0 0 0 0,0 1 0 0 0,-1-1 0 0 0,1 1 0 0 0,-1-1 0 0 0,1 1 0 0 0,-1 0 0 0 0,0 0 0 0 0,1 0 0 0 0,-1 0 0 0 0,0 0 0 0 0,0 0 0 0 0,1 0 0 0 0,0 1-37 0 0,44 32 560 0 0,-30-25-330 0 0,-15-9-218 0 0,0 0 0 0 0,0 1 1 0 0,-1-1-1 0 0,1 0 0 0 0,0 0 0 0 0,0 1 0 0 0,-1-1 0 0 0,1 1 0 0 0,0-1 0 0 0,0 1 0 0 0,-1-1 0 0 0,1 1 0 0 0,0-1 0 0 0,-1 1 0 0 0,1-1 0 0 0,-1 1 0 0 0,1 0 1 0 0,-1 0-1 0 0,1-1 0 0 0,-1 1 0 0 0,1 0 0 0 0,-1 0-12 0 0,0 0 9 0 0,1 0 1 0 0,0 0-1 0 0,-1 0 1 0 0,1 0-1 0 0,0 0 0 0 0,0 0 1 0 0,0 0-1 0 0,0 0 1 0 0,0 0-1 0 0,0 0 1 0 0,0 0-1 0 0,0-1 1 0 0,0 1-1 0 0,0 0 0 0 0,0-1 1 0 0,0 1-1 0 0,0-1 1 0 0,1 1-1 0 0,-1-1 1 0 0,0 1-1 0 0,1-1-9 0 0,0 0 0 0 0,-1 1-1 0 0,1-1 1 0 0,0 1-1 0 0,-1 0 1 0 0,1 0 0 0 0,-1-1-1 0 0,1 1 1 0 0,-1 0-1 0 0,0 0 1 0 0,1 1 0 0 0,-1-1-1 0 0,1 1 1 0 0,33 22-8 0 0,-16-14 272 0 0,-16-9-269 0 0,-1 0 0 0 0,1 0 0 0 0,0 0 1 0 0,-1 1-1 0 0,1-1 0 0 0,-1 1 0 0 0,1 0 1 0 0,-1 0 4 0 0,1 0-7 0 0,-3 0 31 0 0,1-1-1 0 0,0 0 0 0 0,0 0 0 0 0,0-1 0 0 0,0 1 0 0 0,0 0 1 0 0,0 0-1 0 0,0 0 0 0 0,0-1 0 0 0,0 1 0 0 0,1 0 0 0 0,-1-1 1 0 0,0 1-1 0 0,0-1 0 0 0,1 1-23 0 0,-1-1-7 0 0,0 0 0 0 0,1 1 1 0 0,-1 0-1 0 0,0-1 0 0 0,0 1 0 0 0,0 0 0 0 0,0-1 0 0 0,0 1 1 0 0,0 0-1 0 0,0 0 0 0 0,0 0 0 0 0,0 0 0 0 0,0 0 1 0 0,0 0-1 0 0,0 0 0 0 0,-1 0 0 0 0,1 0 0 0 0,0 1 1 0 0,-1-1-1 0 0,1 0 0 0 0,-1 0 0 0 0,1 2 7 0 0,8 11-175 0 0,28 27 675 0 0,-24-22-529 0 0,-10-15 52 0 0,-1 1 1 0 0,1-1 0 0 0,0 0-1 0 0,1 0 1 0 0,-1 0 0 0 0,1 0-1 0 0,-1-1 1 0 0,1 1 0 0 0,4 2-24 0 0,-3 2-1332 0 0,-3-5-431 0 0,-1-5-1677 0 0,-4-7-9197 0 0,-2-1 9776 0 0</inkml:trace>
  <inkml:trace contextRef="#ctx0" brushRef="#br1" timeOffset="73098.609">2495 2068 8 0 0,'-2'9'-36'0'0,"7"-11"2018"0"0,-5 3-1551 0 0,1 0-1 0 0,-1 1 1 0 0,1-1 0 0 0,-1 0 0 0 0,1 1 0 0 0,-1-1 0 0 0,1 0 0 0 0,0 0 0 0 0,-1 0-1 0 0,1 1 1 0 0,0-1 0 0 0,0 0 0 0 0,0 0-431 0 0,15 25 3165 0 0,-16-24-2996 0 0,1-1 1 0 0,0 0-1 0 0,0 0 0 0 0,-1 0 1 0 0,1 0-1 0 0,0 0 0 0 0,0 0 1 0 0,0 0-1 0 0,0 0 0 0 0,1 0 1 0 0,-1-1-1 0 0,0 1 0 0 0,0 0 1 0 0,0-1-1 0 0,1 1 1 0 0,-1-1-1 0 0,1 1-169 0 0,19 25 3014 0 0,-11-20-2376 0 0,-2-4-79 0 0,-5-1-507 0 0,-1 1-1 0 0,0 0 1 0 0,0 0-1 0 0,0 0 1 0 0,0 0-1 0 0,0 0 1 0 0,0 0-1 0 0,-1 1 0 0 0,1-1 1 0 0,-1 0-1 0 0,0 1 1 0 0,1-1-1 0 0,-1 1 1 0 0,0 2-52 0 0,0-1 76 0 0,1 0 0 0 0,-1 0 0 0 0,1 0 0 0 0,0-1 1 0 0,-1 1-1 0 0,2 0 0 0 0,0 0-76 0 0,7 15 57 0 0,-10-19-54 0 0,0 1-1 0 0,0 0 1 0 0,1-1-1 0 0,-1 1 0 0 0,0-1 1 0 0,1 1-1 0 0,-1-1 1 0 0,0 1-1 0 0,1-1 0 0 0,-1 1 1 0 0,1-1-1 0 0,-1 0 0 0 0,1 1 1 0 0,-1-1-1 0 0,1 0 1 0 0,-1 1-1 0 0,1-1 0 0 0,-1 0 1 0 0,1 1-1 0 0,0-1 1 0 0,-1 0-1 0 0,1 0 0 0 0,-1 0 1 0 0,1 0-1 0 0,0 0 1 0 0,-1 1-3 0 0,1-1 9 0 0,-1 0 0 0 0,1 0 0 0 0,0 0 1 0 0,-1 0-1 0 0,1 0 0 0 0,-1 1 1 0 0,1-1-1 0 0,0 0 0 0 0,-1 0 1 0 0,1 1-1 0 0,-1-1 0 0 0,1 0 1 0 0,-1 1-1 0 0,1-1 0 0 0,-1 1 0 0 0,1-1 1 0 0,-1 1-1 0 0,0-1 0 0 0,1 1 1 0 0,-1-1-1 0 0,0 1 0 0 0,1-1 1 0 0,-1 1-1 0 0,0-1 0 0 0,1 1 1 0 0,-1-1-1 0 0,0 1 0 0 0,0 0 0 0 0,0-1-9 0 0,26 53 46 0 0,-24-48-176 0 0,8 26-387 0 0,-4-41-14697 0 0,-6 3 11584 0 0</inkml:trace>
  <inkml:trace contextRef="#ctx0" brushRef="#br1" timeOffset="74113.892">2633 2080 8 0 0,'-5'-1'957'0'0,"7"0"326"0"0,9 1 2425 0 0,-7-3-1336 0 0,-4 3-2337 0 0,0 0-1 0 0,0 0 0 0 0,0 0 1 0 0,0 0-1 0 0,0 0 1 0 0,0-1-1 0 0,0 1 0 0 0,0 0 1 0 0,0 0-1 0 0,0 0 0 0 0,0 0 1 0 0,0 0-1 0 0,0 0 0 0 0,0 0 1 0 0,0 0-1 0 0,0-1 0 0 0,1 1 1 0 0,-1 0-1 0 0,0 0 0 0 0,0 0 1 0 0,0 0-1 0 0,0 0 0 0 0,0 0 1 0 0,0 0-1 0 0,0 0 0 0 0,0 0 1 0 0,1 0-1 0 0,-1 0 0 0 0,0 0 1 0 0,0 0-1 0 0,0 0 1 0 0,0 0-1 0 0,0 0 0 0 0,0 0 1 0 0,1 0-1 0 0,-1 0 0 0 0,0 0 1 0 0,0 0-1 0 0,0 0 0 0 0,0 0 1 0 0,0 0-1 0 0,0 0 0 0 0,0 0 1 0 0,1 0-1 0 0,-1 0 0 0 0,0 0 1 0 0,0 0-1 0 0,0 0 0 0 0,0 1 1 0 0,0-1-1 0 0,0 0 0 0 0,0 0 1 0 0,0 0-1 0 0,0 0 1 0 0,0 0-1 0 0,1 0 0 0 0,-1 0-34 0 0,2 2 340 0 0,0 0-1 0 0,1 0 1 0 0,0 0 0 0 0,-1 0-1 0 0,1-1 1 0 0,0 0 0 0 0,0 1-1 0 0,0-1 1 0 0,0 0 0 0 0,0 0-1 0 0,0 0-339 0 0,1 0 287 0 0,0 0 1 0 0,-1 0-1 0 0,1 0 0 0 0,-1 1 0 0 0,0 0 0 0 0,1-1 0 0 0,-1 1 0 0 0,1 1-287 0 0,-3-2 37 0 0,0 0 0 0 0,-1-1 0 0 0,1 1-1 0 0,0-1 1 0 0,0 1 0 0 0,0-1 0 0 0,0 1-1 0 0,0-1 1 0 0,0 1 0 0 0,0-1 0 0 0,-1 0-1 0 0,1 0 1 0 0,0 0 0 0 0,0 1 0 0 0,0-1-1 0 0,0 0 1 0 0,0 0 0 0 0,0 0-1 0 0,0 0 1 0 0,0-1 0 0 0,0 1 0 0 0,1 0-37 0 0,16 4 952 0 0,2 2-255 0 0,-17-6-622 0 0,0 1 0 0 0,0-1-1 0 0,0 1 1 0 0,0 0-1 0 0,0 0 1 0 0,-1 0 0 0 0,1 1-1 0 0,0-1 1 0 0,0 1-1 0 0,-1-1 1 0 0,1 1 0 0 0,-1 0-1 0 0,1 1-74 0 0,23 12 285 0 0,-21-12-196 0 0,0 0 1 0 0,-1 0-1 0 0,1 0 0 0 0,-1 0 0 0 0,1 1 0 0 0,1 2-89 0 0,19 13 235 0 0,-17-12-206 0 0,-8-6-24 0 0,1-1-1 0 0,0 1 1 0 0,-1 0-1 0 0,1-1 1 0 0,0 1-1 0 0,-1-1 1 0 0,1 1-1 0 0,0-1 1 0 0,-1 1-1 0 0,1-1 1 0 0,0 1-1 0 0,0-1 1 0 0,0 0-1 0 0,0 0 1 0 0,-1 1-1 0 0,1-1 0 0 0,0 0 1 0 0,0 0-1 0 0,1 0-4 0 0,1 1 17 0 0,0 1-1 0 0,0-1 1 0 0,0 1-1 0 0,0 0 1 0 0,0-1-1 0 0,0 1 0 0 0,-1 1 1 0 0,1-1-1 0 0,-1 0 1 0 0,1 1-1 0 0,0 1-16 0 0,11 8 369 0 0,-9-8-346 0 0,-4-3-12 0 0,0 0 0 0 0,0 0-1 0 0,1 0 1 0 0,-1 0 0 0 0,0 0 0 0 0,1-1-1 0 0,-1 1 1 0 0,1 0 0 0 0,-1-1-1 0 0,1 1 1 0 0,-1-1 0 0 0,1 1-11 0 0,1 0 10 0 0,-1 0 0 0 0,1 0 1 0 0,-1 0-1 0 0,1 0 0 0 0,-1 1 0 0 0,0-1 0 0 0,0 1 1 0 0,0 0-1 0 0,1 0 0 0 0,-1 0-10 0 0,0 0 8 0 0,0 0 0 0 0,0 0-1 0 0,0-1 1 0 0,0 1 0 0 0,0-1 0 0 0,1 1 0 0 0,-1-1 0 0 0,0 0-1 0 0,1 0 1 0 0,-1 0 0 0 0,2 0-8 0 0,-2 1 0 0 0,0-1 1 0 0,0 0-1 0 0,0 0 0 0 0,0 1 0 0 0,-1-1 1 0 0,1 1-1 0 0,0-1 0 0 0,-1 1 1 0 0,0 0-1 0 0,1-1 0 0 0,-1 1 1 0 0,0 0-1 0 0,0 0 0 0 0,0 1 0 0 0,1-1 33 0 0,0 1 1 0 0,0 0-1 0 0,-1-1 0 0 0,1 1 1 0 0,1-1-1 0 0,-1 0 0 0 0,2 2-33 0 0,3 1 16 0 0,0 1 0 0 0,-1 0 0 0 0,0 0 0 0 0,0 0 0 0 0,0 1 0 0 0,-1-1 0 0 0,0 1 0 0 0,4 8-16 0 0,-6-11 84 0 0,6 5-978 0 0,-9-9 844 0 0,0 0 1 0 0,0 0 0 0 0,0 0 0 0 0,0 1 0 0 0,0-1 0 0 0,0 0 0 0 0,0 0 0 0 0,0 0 0 0 0,1 0 0 0 0,-1 0-1 0 0,0 0 1 0 0,0 0 0 0 0,0 0 0 0 0,0 0 0 0 0,0 0 0 0 0,1 0 0 0 0,-1 0 0 0 0,0 0 0 0 0,0 0 0 0 0,0 0-1 0 0,0 0 1 0 0,0 0 0 0 0,0 0 0 0 0,1 0 0 0 0,-1 0 0 0 0,0 0 0 0 0,0 0 0 0 0,0 0 0 0 0,0 0 0 0 0,0 0-1 0 0,1 0 1 0 0,-1 0 0 0 0,0 0 0 0 0,0 0 0 0 0,0 0 0 0 0,0 0 0 0 0,0 0 0 0 0,0-1 0 0 0,0 1-1 0 0,1 0 1 0 0,-1 0 0 0 0,0 0 0 0 0,0 0 0 0 0,0 0 0 0 0,0 0 0 0 0,0 0 0 0 0,0-1 0 0 0,0 1 0 0 0,0 0-1 0 0,0 0 1 0 0,0 0 0 0 0,0 0 0 0 0,0 0 0 0 0,0-1 0 0 0,0 1 0 0 0,0 0 0 0 0,0 0 0 0 0,0 0 0 0 0,0 0-1 0 0,0 0 1 0 0,0 0 0 0 0,0-1 0 0 0,0 1 0 0 0,0 0 0 0 0,0 0 0 0 0,0 0 49 0 0,0-1-1020 0 0,5 8-2953 0 0,-2-5 601 0 0,-3-5-3486 0 0,-2 1 3969 0 0</inkml:trace>
  <inkml:trace contextRef="#ctx0" brushRef="#br1" timeOffset="75113.63">2627 1772 8 0 0,'7'-14'-388'0'0,"-7"14"443"0"0,1 0 0 0 0,-1 0-1 0 0,0 0 1 0 0,0-1 0 0 0,0 1-1 0 0,1 0 0 0 0,-1 0 1 0 0,0 0-1 0 0,0 0 1 0 0,1 0 0 0 0,-1 0 0 0 0,0 0-1 0 0,0 0 1 0 0,0 0 0 0 0,1 0-1 0 0,-1 0 1 0 0,0 1 0 0 0,0-1-1 0 0,1 0 1 0 0,-1 0 0 0 0,0 0-1 0 0,0 0 1 0 0,0 0 0 0 0,1 0-1 0 0,-1 0 1 0 0,0 1 0 0 0,0-1-1 0 0,0 0 1 0 0,0 0 0 0 0,0 0 0 0 0,1 0-1 0 0,-1 1 1 0 0,0-1 0 0 0,0 0-1 0 0,0 0 1 0 0,0 0-55 0 0,12 27 6246 0 0,-8-17-4287 0 0,10 4 2362 0 0,2 8-1646 0 0,0-4-1628 0 0,-3 11-473 0 0,-13-28-531 0 0,1 1 0 0 0,0-1 0 0 0,-1 0 0 0 0,1 0 0 0 0,0 0 1 0 0,0 0-1 0 0,0 0 0 0 0,0 0 0 0 0,0 0 0 0 0,0 0 0 0 0,0-1 0 0 0,0 1 0 0 0,0 0 0 0 0,0-1 0 0 0,0 1 0 0 0,0 0 0 0 0,0-1 0 0 0,1 1-43 0 0,22 27 653 0 0,14 28-312 0 0,-32-54-366 0 0,-5-2 23 0 0,-1 0 0 0 0,1 0 0 0 0,-1 0 0 0 0,0 0 0 0 0,1 0 1 0 0,-1 0-1 0 0,0 0 0 0 0,1 1 0 0 0,-1-1 0 0 0,0 0 0 0 0,1 0 0 0 0,-1 0 0 0 0,0 0 0 0 0,1 0 1 0 0,-1 0-1 0 0,0 1 0 0 0,0-1 0 0 0,1 0 0 0 0,-1 0 0 0 0,0 1 0 0 0,0-1 0 0 0,1 0 1 0 0,-1 0-1 0 0,0 1 0 0 0,0-1 0 0 0,0 0 0 0 0,1 0 0 0 0,-1 1 0 0 0,0-1 0 0 0,0 0 1 0 0,0 1-1 0 0,0-1 0 0 0,0 0 0 0 0,0 1 0 0 0,1-1 0 0 0,-1 0 0 0 0,0 1 2 0 0,1 3-23 0 0,-1-3 42 0 0,0 0-1 0 0,0 0 1 0 0,0 0-1 0 0,0 0 1 0 0,1 0 0 0 0,-1-1-1 0 0,0 1 1 0 0,1 0-1 0 0,-1 0 1 0 0,0 0 0 0 0,1-1-1 0 0,-1 1 1 0 0,1 0-1 0 0,-1 0 1 0 0,1-1 0 0 0,0 1-1 0 0,-1 0 1 0 0,1-1-1 0 0,-1 1 1 0 0,1-1 0 0 0,0 1-1 0 0,0-1 1 0 0,-1 1-1 0 0,1-1 1 0 0,0 0 0 0 0,0 1-1 0 0,0-1 1 0 0,0 0-19 0 0,0 1-15 0 0,0-1 0 0 0,-1 1 1 0 0,1-1-1 0 0,0 1 0 0 0,0-1 1 0 0,0 1-1 0 0,-1-1 1 0 0,1 1-1 0 0,0 0 0 0 0,0-1 1 0 0,-1 1-1 0 0,1 0 0 0 0,-1-1 1 0 0,1 1-1 0 0,-1 0 0 0 0,1 0 1 0 0,-1 0-1 0 0,1 0 0 0 0,-1 0 1 0 0,0 0 14 0 0,1 0 9 0 0,0 0 0 0 0,-1 1 1 0 0,1-1-1 0 0,0 0 0 0 0,0 0 1 0 0,0 0-1 0 0,-1 0 0 0 0,1 0 0 0 0,0 0 1 0 0,1 0-1 0 0,-1 0 0 0 0,0 0 1 0 0,0 0-1 0 0,0 0-9 0 0,0-1-31 0 0,-1 0 1 0 0,0 0-1 0 0,0 0 0 0 0,1 0 1 0 0,-1 0-1 0 0,0 0 0 0 0,0 0 1 0 0,1 0-1 0 0,-1 0 0 0 0,0 0 0 0 0,1 0 1 0 0,-1 0-1 0 0,0 1 0 0 0,0-1 1 0 0,0 0-1 0 0,1 0 0 0 0,-1 0 1 0 0,0 0-1 0 0,0 1 0 0 0,0-1 1 0 0,1 0-1 0 0,-1 0 0 0 0,0 1 1 0 0,0-1-1 0 0,0 0 0 0 0,0 0 0 0 0,0 1 1 0 0,1-1-1 0 0,-1 0 0 0 0,0 0 1 0 0,0 1-1 0 0,0-1 0 0 0,0 0 1 0 0,0 0-1 0 0,0 1 0 0 0,0-1 1 0 0,0 0-1 0 0,0 1 0 0 0,0-1 31 0 0,0 0-1008 0 0,4-4-2371 0 0,-4 4 3091 0 0,0 0 0 0 0,1 0 1 0 0,-1 0-1 0 0,0 0 0 0 0,0 0 0 0 0,1 0 0 0 0,-1 0 0 0 0,0 0 0 0 0,1 0 1 0 0,-1 0-1 0 0,0 0 0 0 0,0 0 0 0 0,1 0 0 0 0,-1 1 0 0 0,0-1 1 0 0,0 0-1 0 0,0 0 0 0 0,1 0 0 0 0,-1 0 0 0 0,0 1 0 0 0,0-1 0 0 0,0 0 1 0 0,1 0-1 0 0,-1 0 0 0 0,0 1 0 0 0,0-1 0 0 0,0 0 0 0 0,0 0 0 0 0,0 0 1 0 0,1 1-1 0 0,-1-1 0 0 0,0 0 0 0 0,0 1 0 0 0,0-1 0 0 0,0 0 0 0 0,0 0 1 0 0,0 1-1 0 0,0-1 0 0 0,0 0 0 0 0,0 0 0 0 0,0 1 0 0 0,0-1 0 0 0,0 0 1 0 0,0 0-1 0 0,0 1 288 0 0,-2 1-1874 0 0</inkml:trace>
  <inkml:trace contextRef="#ctx0" brushRef="#br1" timeOffset="76114.894">2750 1838 8 0 0,'40'10'3823'0'0,"-38"-10"-3332"0"0,0 0-1 0 0,0 1 0 0 0,-1-1 0 0 0,1 1 0 0 0,0-1 1 0 0,0 1-1 0 0,0 0 0 0 0,-1-1 0 0 0,1 1 0 0 0,0 0 1 0 0,-1 0-1 0 0,1 0 0 0 0,0 1-490 0 0,22 19 3017 0 0,-9-7-2299 0 0,-12-11-558 0 0,0 0 0 0 0,1-1 0 0 0,-1 1 1 0 0,1-1-1 0 0,0 0 0 0 0,0 0 0 0 0,0-1 0 0 0,0 1 0 0 0,0-1 1 0 0,0 0-1 0 0,4 1-160 0 0,2 2 60 0 0,-8-3-26 0 0,-1 0-1 0 0,0-1 0 0 0,0 1 0 0 0,0-1 1 0 0,1 1-1 0 0,-1-1 0 0 0,0 1 1 0 0,1-1-1 0 0,-1 0 0 0 0,0 0 1 0 0,1 0-1 0 0,-1 0 0 0 0,0 0 1 0 0,1 0-1 0 0,-1 0 0 0 0,0 0 1 0 0,1 0-35 0 0,-1 0 62 0 0,1 0-1 0 0,-1 0 0 0 0,0 0 0 0 0,1 0 0 0 0,-1 0 0 0 0,1 0 0 0 0,-1 1 0 0 0,1-1 1 0 0,-1 1-1 0 0,1-1 0 0 0,-1 1 0 0 0,0-1 0 0 0,1 1 0 0 0,-1 0 0 0 0,0 0 0 0 0,0-1 1 0 0,0 1-1 0 0,1 1-60 0 0,19 8 767 0 0,29 4 385 0 0,-42-13-1121 0 0,-1 1-1 0 0,0 0 0 0 0,0 1 0 0 0,0 0 1 0 0,0 0-1 0 0,3 2-30 0 0,-6-3 55 0 0,36 16 1061 0 0,-35-16-1058 0 0,-1 0 0 0 0,1-1 1 0 0,-1 1-1 0 0,1-1 1 0 0,0-1-1 0 0,1 1-58 0 0,-2 0 36 0 0,-1-1 0 0 0,0 1 0 0 0,1-1 1 0 0,-1 1-1 0 0,0 0 0 0 0,0 0 0 0 0,1 1 0 0 0,-1-1 0 0 0,0 0 1 0 0,0 1-1 0 0,0 0 0 0 0,0 0-36 0 0,10 8-73 0 0,-11-9 88 0 0,0 1 0 0 0,1 0 0 0 0,-1 0 0 0 0,0-1 0 0 0,0 2 0 0 0,0-1 0 0 0,0 0 0 0 0,1 3-15 0 0,23 13 506 0 0,-20-13-543 0 0,0 0 0 0 0,0-1 0 0 0,0 0 0 0 0,0 0 0 0 0,1 0 0 0 0,1 0 37 0 0,15 9-92 0 0,5 1 52 0 0,-5-12-1505 0 0,-21-2 1204 0 0,9 5-2976 0 0,-9-6-1020 0 0,-5-4-3556 0 0,-1 3 3701 0 0</inkml:trace>
  <inkml:trace contextRef="#ctx0" brushRef="#br1" timeOffset="77114.658">2782 1499 8 0 0,'0'0'25'0'0,"0"0"1"0"0,0 0-1 0 0,0 0 0 0 0,0 0 1 0 0,0 0-1 0 0,0 0 0 0 0,0 0 1 0 0,0 0-1 0 0,0 0 1 0 0,0 0-1 0 0,1 0 0 0 0,-1 0 1 0 0,0 0-1 0 0,0 0 0 0 0,0 0 1 0 0,0 0-1 0 0,0 0 0 0 0,0 0 1 0 0,0 1-1 0 0,0-1 0 0 0,0 0 1 0 0,0 0-1 0 0,0 0 1 0 0,0 0-1 0 0,0 0 0 0 0,0 0 1 0 0,0 0-1 0 0,0 0 0 0 0,0 0 1 0 0,0 0-1 0 0,1 0 0 0 0,-1 0 1 0 0,0 0-1 0 0,0 0 0 0 0,0 0 1 0 0,0 0-1 0 0,0 0 1 0 0,0 0-1 0 0,0-1 0 0 0,0 1 1 0 0,0 0-1 0 0,0 0 0 0 0,0 0 1 0 0,0 0-1 0 0,0 0 0 0 0,0 0 1 0 0,0 0-1 0 0,0 0 0 0 0,0 0 1 0 0,0 0-1 0 0,0 0 1 0 0,0 0-1 0 0,0 0 0 0 0,1 0-25 0 0,4 10 3187 0 0,5 17 1487 0 0,-7 2-1395 0 0,0 3-1098 0 0,9-7-109 0 0,-11-22-1916 0 0,1 1 1 0 0,-1 0-1 0 0,1-1 0 0 0,0 1 0 0 0,0-1 1 0 0,0 0-1 0 0,2 2-156 0 0,-2-2 173 0 0,0 0-1 0 0,0 0 1 0 0,0 0 0 0 0,0 0-1 0 0,-1 1 1 0 0,1-1 0 0 0,-1 1-1 0 0,1 2-172 0 0,-1-2 145 0 0,1 1 0 0 0,0 0-1 0 0,0-1 1 0 0,0 1-1 0 0,0-1 1 0 0,1 0-1 0 0,0 1 1 0 0,0-1-1 0 0,0 0 1 0 0,0-1-1 0 0,1 1-144 0 0,18 24 56 0 0,-13-15 37 0 0,1 0 0 0 0,1-1 0 0 0,-1 0 0 0 0,2-1 0 0 0,0 0 0 0 0,1-1-93 0 0,-11-7 14 0 0,1-1 0 0 0,0 1 0 0 0,-1-1 0 0 0,1 1 1 0 0,-1 0-1 0 0,0 0 0 0 0,0 0 0 0 0,0 0 1 0 0,-1 0-1 0 0,1 1 0 0 0,-1-1 0 0 0,2 4-14 0 0,0 4-36 0 0,-1-7-56 0 0,-2-9-198 0 0,0 5 291 0 0,0-5-1640 0 0,-1 7-762 0 0,1-2 2377 0 0,-1 0-1175 0 0,0-6-7742 0 0,0-3 4372 0 0,-1 5 2148 0 0</inkml:trace>
  <inkml:trace contextRef="#ctx0" brushRef="#br1" timeOffset="78176.905">2935 1580 8 0 0,'3'-3'503'0'0,"-3"2"-446"0"0,0 1 1 0 0,0 0 0 0 0,0 0-1 0 0,0-1 1 0 0,1 1-1 0 0,-1 0 1 0 0,0 0 0 0 0,0 0-1 0 0,0-1 1 0 0,0 1-1 0 0,0 0 1 0 0,1 0 0 0 0,-1-1-1 0 0,0 1 1 0 0,0 0-1 0 0,0 0 1 0 0,1 0 0 0 0,-1 0-1 0 0,0 0 1 0 0,0-1-1 0 0,0 1 1 0 0,1 0 0 0 0,-1 0-1 0 0,0 0 1 0 0,0 0-1 0 0,1 0 1 0 0,-1 0 0 0 0,0 0-1 0 0,1 0 1 0 0,-1 0-1 0 0,0 0 1 0 0,0 0 0 0 0,1 0-1 0 0,-1 0 1 0 0,0 0-1 0 0,0 0 1 0 0,1 0-1 0 0,-1 0 1 0 0,0 0 0 0 0,0 0-1 0 0,1 0 1 0 0,-1 0-1 0 0,0 0 1 0 0,0 1 0 0 0,1-1-1 0 0,-1 0 1 0 0,0 0-1 0 0,0 0 1 0 0,0 0 0 0 0,1 1-1 0 0,-1-1 1 0 0,0 0-1 0 0,0 0-57 0 0,7 2 2143 0 0,-7-2-2007 0 0,1 0 0 0 0,-1 0 0 0 0,0 0 0 0 0,1 0 0 0 0,-1 0 0 0 0,1 0 0 0 0,-1 0 0 0 0,0 0 0 0 0,1 0 0 0 0,-1 0 1 0 0,0 0-1 0 0,1 0 0 0 0,-1 0 0 0 0,1 0 0 0 0,-1 0 0 0 0,0 0 0 0 0,1 1 0 0 0,-1-1 0 0 0,0 0 0 0 0,1 0 0 0 0,-1 0 0 0 0,0 1 0 0 0,0-1 0 0 0,1 0 0 0 0,-1 1 0 0 0,0-1 0 0 0,0 0 0 0 0,1 0 0 0 0,-1 1 0 0 0,0-1 0 0 0,0 0 0 0 0,0 1 1 0 0,1-1-137 0 0,1 4 526 0 0,1-1 0 0 0,-1 0 0 0 0,1 0 1 0 0,0 0-1 0 0,0-1 0 0 0,0 1 1 0 0,0-1-1 0 0,1 0 0 0 0,-1 0 0 0 0,0 0 1 0 0,2 1-527 0 0,7 4 757 0 0,-12-6-704 0 0,1-1 0 0 0,-1 1-1 0 0,1-1 1 0 0,-1 1 0 0 0,0-1 0 0 0,1 1-1 0 0,-1-1 1 0 0,1 1 0 0 0,-1-1-1 0 0,1 0 1 0 0,-1 1 0 0 0,1-1-1 0 0,0 0 1 0 0,-1 0 0 0 0,1 1 0 0 0,-1-1-1 0 0,1 0 1 0 0,0 0 0 0 0,-1 0-1 0 0,1 0 1 0 0,-1 0 0 0 0,1 0-1 0 0,0 0 1 0 0,-1 0 0 0 0,1 0-1 0 0,0 0 1 0 0,-1 0 0 0 0,1 0 0 0 0,-1 0-1 0 0,1 0 1 0 0,0-1-53 0 0,0 1 21 0 0,-1 0-1 0 0,1 0 1 0 0,-1-1-1 0 0,1 1 1 0 0,-1 0-1 0 0,1 0 1 0 0,-1 0 0 0 0,1-1-1 0 0,0 1 1 0 0,-1 0-1 0 0,1 0 1 0 0,-1 0-1 0 0,1 0 1 0 0,-1 0 0 0 0,1 0-1 0 0,0 0 1 0 0,-1 1-1 0 0,1-1 1 0 0,-1 0 0 0 0,1 0-1 0 0,-1 0 1 0 0,1 0-1 0 0,-1 1 1 0 0,1-1-1 0 0,-1 0 1 0 0,1 1 0 0 0,-1-1-1 0 0,1 0 1 0 0,-1 1-1 0 0,1-1 1 0 0,-1 1 0 0 0,0-1-1 0 0,1 0 1 0 0,-1 1-1 0 0,0-1 1 0 0,1 1-1 0 0,-1-1 1 0 0,0 1 0 0 0,1-1-1 0 0,-1 1-20 0 0,11 8 256 0 0,-11-8-250 0 0,1-1 0 0 0,-1 0 0 0 0,1 0 0 0 0,-1 0 0 0 0,0 0 0 0 0,1 0 0 0 0,-1 0 0 0 0,1 0 0 0 0,-1 0 0 0 0,1 0 0 0 0,-1 0 0 0 0,0 0 0 0 0,1 0 0 0 0,-1 0 0 0 0,1 0 0 0 0,-1-1 0 0 0,0 1 0 0 0,1 0 0 0 0,-1 0 0 0 0,1 0 0 0 0,-1-1 0 0 0,0 1 0 0 0,1 0 0 0 0,-1 0 0 0 0,0-1 0 0 0,1 1 0 0 0,-1 0 0 0 0,0-1 0 0 0,0 1 0 0 0,1 0 0 0 0,-1-1 0 0 0,0 1-6 0 0,0 0 9 0 0,1 0-1 0 0,-1-1 1 0 0,0 1 0 0 0,0 0 0 0 0,1 0 0 0 0,-1 0-1 0 0,0 0 1 0 0,1 0 0 0 0,-1 0 0 0 0,0-1 0 0 0,1 1-1 0 0,-1 0 1 0 0,0 0 0 0 0,0 0 0 0 0,1 0 0 0 0,-1 0-1 0 0,0 0 1 0 0,1 0 0 0 0,-1 0 0 0 0,0 0 0 0 0,1 1-1 0 0,-1-1 1 0 0,0 0 0 0 0,1 0 0 0 0,-1 0-1 0 0,0 0 1 0 0,0 0 0 0 0,1 0 0 0 0,-1 1 0 0 0,0-1-1 0 0,0 0 1 0 0,1 0 0 0 0,-1 0 0 0 0,0 1 0 0 0,0-1-1 0 0,1 0 1 0 0,-1 0 0 0 0,0 1 0 0 0,0-1 0 0 0,0 0-1 0 0,0 1 1 0 0,0-1 0 0 0,1 0 0 0 0,-1 0 0 0 0,0 1-1 0 0,0-1 1 0 0,0 0 0 0 0,0 1 0 0 0,0-1-1 0 0,0 0 1 0 0,0 1-9 0 0,0-1 19 0 0,0 1 0 0 0,1-1 0 0 0,-1 1-1 0 0,0 0 1 0 0,0-1 0 0 0,1 1 0 0 0,-1-1-1 0 0,0 1 1 0 0,1-1 0 0 0,-1 0 0 0 0,1 1-1 0 0,-1-1 1 0 0,1 1 0 0 0,-1-1 0 0 0,1 0-1 0 0,-1 1 1 0 0,1-1 0 0 0,-1 0 0 0 0,1 1-1 0 0,-1-1 1 0 0,1 0 0 0 0,-1 0 0 0 0,1 0-1 0 0,0 1 1 0 0,-1-1 0 0 0,1 0 0 0 0,0 0-19 0 0,-1 0 12 0 0,1 0 0 0 0,-1 0 0 0 0,1 0 0 0 0,-1 0 1 0 0,1 0-1 0 0,-1 0 0 0 0,0 0 0 0 0,1 0 0 0 0,-1 1 1 0 0,1-1-1 0 0,-1 0 0 0 0,1 0 0 0 0,-1 0 0 0 0,0 1 1 0 0,1-1-1 0 0,-1 0 0 0 0,0 1 0 0 0,1-1 0 0 0,-1 0 1 0 0,0 1-1 0 0,1-1 0 0 0,-1 0 0 0 0,0 1 0 0 0,0-1-12 0 0,1 1 20 0 0,-1-1-1 0 0,1 1 0 0 0,0 0 1 0 0,-1-1-1 0 0,1 1 0 0 0,0-1 1 0 0,0 1-1 0 0,-1-1 0 0 0,1 1 1 0 0,0-1-1 0 0,0 1 0 0 0,0-1 1 0 0,-1 0-1 0 0,1 1 1 0 0,0-1-1 0 0,0 0 0 0 0,1 0-19 0 0,-2 0-1 0 0,1 0 0 0 0,-1 1 0 0 0,0-1 1 0 0,1 0-1 0 0,-1 0 0 0 0,0 0 0 0 0,1 0 0 0 0,-1 1 0 0 0,1-1 0 0 0,-1 0 0 0 0,0 0 0 0 0,1 0 0 0 0,-1 1 1 0 0,0-1-1 0 0,0 0 0 0 0,1 1 0 0 0,-1-1 0 0 0,0 0 0 0 0,0 1 0 0 0,1-1 0 0 0,-1 0 0 0 0,0 1 0 0 0,0-1 1 0 0,0 1-1 0 0,0-1-1 0 0,0 0 0 0 0,0 0-1 0 0,0 0 1 0 0,0 0-1 0 0,0 0 1 0 0,0 1-1 0 0,1-1 1 0 0,-1 0-1 0 0,0 0 1 0 0,0 0-1 0 0,0 0 1 0 0,0 0-1 0 0,0 1 1 0 0,0-1-1 0 0,0 0 1 0 0,0 0 0 0 0,0 0-1 0 0,0 0 1 0 0,0 0-1 0 0,1 0 1 0 0,-1 0-1 0 0,0 0 1 0 0,0 1-1 0 0,0-1 1 0 0,0 0-1 0 0,0 0 1 0 0,0 0-1 0 0,1 0 1 0 0,-1 0-1 0 0,0 0 1 0 0,0 0 0 0 0,0 0-1 0 0,0 0 1 0 0,0 0-1 0 0,1 0 1 0 0,-1 0-1 0 0,0 0 1 0 0,0 0-1 0 0,0 0 1 0 0,0 0-1 0 0,0 0 1 0 0,1 0-1 0 0,-1 0 1 0 0,0 0-1 0 0,0 0 1 0 0,0 0 0 0 0,0 0-1 0 0,0 0 1 0 0,1 0-1 0 0,-1-1 1 0 0,0 1-1 0 0,0 0 1 0 0,0 0-1 0 0,0 0 1 0 0,0 0 2 0 0,3 2 64 0 0,1 0 0 0 0,-1 0 0 0 0,0 0 0 0 0,0 0 0 0 0,-1 0 0 0 0,1 1 0 0 0,0-1 0 0 0,-1 1 0 0 0,2 3-64 0 0,-4-6 1 0 0,1 0-1 0 0,-1 1 1 0 0,0-1 0 0 0,0 1-1 0 0,0-1 1 0 0,1 0 0 0 0,-1 1-1 0 0,0-1 1 0 0,0 0 0 0 0,1 0 0 0 0,-1 1-1 0 0,0-1 1 0 0,1 0 0 0 0,-1 1-1 0 0,0-1 1 0 0,1 0 0 0 0,-1 0-1 0 0,0 0 1 0 0,1 1 0 0 0,-1-1-1 0 0,0 0 1 0 0,1 0 0 0 0,-1 0-1 0 0,1 0 1 0 0,-1 0 0 0 0,0 0 0 0 0,1 0-1 0 0,-1 0 1 0 0,1 0 0 0 0,-1 0-1 0 0,0 0 1 0 0,1 0 0 0 0,-1 0-1 0 0,1 0 1 0 0,-1 0 0 0 0,0 0-1 0 0,1 0 1 0 0,-1-1 0 0 0,0 1-1 0 0,1 0 1 0 0,-1 0 0 0 0,1-1-1 0 0,-1 1 12 0 0,1 0-1 0 0,-1 0 1 0 0,1-1 0 0 0,-1 1 0 0 0,1 0-1 0 0,-1 0 1 0 0,1 0 0 0 0,-1 0 0 0 0,1 0-1 0 0,-1 0 1 0 0,1 0 0 0 0,-1 0 0 0 0,1 0-1 0 0,-1 0 1 0 0,1 0 0 0 0,-1 0 0 0 0,1 0-1 0 0,-1 0 1 0 0,1 0 0 0 0,-1 1 0 0 0,1-1-1 0 0,-1 0 1 0 0,0 0 0 0 0,1 1 0 0 0,-1-1-1 0 0,1 0 1 0 0,-1 0 0 0 0,0 1 0 0 0,1-1-1 0 0,-1 1-11 0 0,1-1-2 0 0,-1 1 0 0 0,0 0 0 0 0,1-1 0 0 0,-1 1 0 0 0,0 0 0 0 0,1-1 0 0 0,-1 1 0 0 0,1 0 0 0 0,-1-1 0 0 0,1 1 0 0 0,-1-1 0 0 0,1 1 0 0 0,0-1 0 0 0,-1 1 0 0 0,1-1 0 0 0,-1 0 0 0 0,1 1 0 0 0,0-1 0 0 0,-1 0 0 0 0,1 1 1 0 0,0-1-1 0 0,0 0 0 0 0,-1 0 0 0 0,1 0 0 0 0,0 1 0 0 0,0-1 0 0 0,0 0 2 0 0,3 1 37 0 0,-2 11-55 0 0,-2-19 248 0 0,2 7-368 0 0,2 8 6 0 0,-2 0-865 0 0,-2-8 310 0 0,0-12-8024 0 0,1 9 607 0 0,-4-2 4662 0 0</inkml:trace>
  <inkml:trace contextRef="#ctx0" brushRef="#br1" timeOffset="79318.921">3437 1782 8 0 0,'0'0'37'0'0,"0"0"0"0"0,0 0 0 0 0,0 0-1 0 0,0 0 1 0 0,0 0 0 0 0,0 0 0 0 0,0-1 0 0 0,0 1 0 0 0,0 0-1 0 0,0 0 1 0 0,0 0 0 0 0,0 0 0 0 0,0 0 0 0 0,0 0 0 0 0,0-1 0 0 0,0 1-1 0 0,0 0 1 0 0,0 0 0 0 0,0 0 0 0 0,0 0 0 0 0,0 0 0 0 0,0 0-1 0 0,0 0 1 0 0,0 0 0 0 0,1 0 0 0 0,-1-1 0 0 0,0 1 0 0 0,0 0 0 0 0,0 0-1 0 0,0 0 1 0 0,0 0 0 0 0,0 0 0 0 0,0 0 0 0 0,0 0 0 0 0,1 0-1 0 0,-1 0 1 0 0,0 0 0 0 0,0 0 0 0 0,0 0 0 0 0,0 0 0 0 0,0 0 0 0 0,0 0-1 0 0,1 0 1 0 0,-1 0 0 0 0,0 0 0 0 0,0 0 0 0 0,0 0 0 0 0,0 0-1 0 0,0 0 1 0 0,0 0 0 0 0,1 0 0 0 0,-1 0 0 0 0,0 0 0 0 0,0 0 0 0 0,0 0-1 0 0,0 0 1 0 0,0 0-37 0 0,8 6 5669 0 0,-5-4-2596 0 0,-2-3-2334 0 0,-1 1-55 0 0,14 14 3290 0 0,-13-13-3673 0 0,0 0 0 0 0,1 0 0 0 0,-1 1 0 0 0,0-1 1 0 0,0 0-1 0 0,1 1 0 0 0,-1-1 0 0 0,0 1 0 0 0,-1-1 0 0 0,1 1 0 0 0,0-1 0 0 0,0 1 0 0 0,0 1-301 0 0,5 6 1110 0 0,13-3 596 0 0,-19-5-1662 0 0,1 0 1 0 0,-1 0-1 0 0,1 0 1 0 0,0 0-1 0 0,0 0 1 0 0,-1 0-1 0 0,1 0 1 0 0,0-1 0 0 0,0 1-1 0 0,0 0 1 0 0,0-1-1 0 0,0 1 1 0 0,0-1-1 0 0,0 1 1 0 0,0-1-1 0 0,1 1-44 0 0,-2-1-20 0 0,0 0 1 0 0,0 0-1 0 0,0 0 0 0 0,-1 0 1 0 0,1 0-1 0 0,0 0 0 0 0,0 0 1 0 0,0 0-1 0 0,0 0 0 0 0,0 0 1 0 0,0 0-1 0 0,0 0 0 0 0,0 0 0 0 0,0 0 1 0 0,0 0-1 0 0,0-1 0 0 0,0 1 1 0 0,0 0-1 0 0,0 0 0 0 0,0 0 1 0 0,0 0-1 0 0,0 0 0 0 0,0 0 1 0 0,0 0-1 0 0,0 0 0 0 0,0 0 1 0 0,0 0-1 0 0,0 0 20 0 0,0 0-180 0 0,0-1 0 0 0,0 1 0 0 0,0 0 0 0 0,-1 0 0 0 0,1 0 0 0 0,0 0 0 0 0,0 0 0 0 0,0 0 0 0 0,0 0 0 0 0,0 0 0 0 0,0 0 0 0 0,0-1 0 0 0,0 1 1 0 0,0 0-1 0 0,0 0 0 0 0,0 0 0 0 0,0 0 0 0 0,0 0 0 0 0,0 0 0 0 0,0 0 0 0 0,0 0 0 0 0,-1 0 0 0 0,1 0 0 0 0,0 0 0 0 0,0 0 0 0 0,0 0 0 0 0,0 0 0 0 0,0 0 0 0 0,0 0 0 0 0,0 0 0 0 0,0 0 0 0 0,0 0 0 0 0,-1 0 0 0 0,1 0 1 0 0,0 0-1 0 0,0 0 180 0 0,0-11-9833 0 0,-2 4 3342 0 0</inkml:trace>
  <inkml:trace contextRef="#ctx0" brushRef="#br0" timeOffset="99177.345">82 2514 8 0 0,'2'-35'0'0'0,"-7"37"1900"0"0,5-2-1003 0 0,1-1-572 0 0,-3 1 1058 0 0,-1 6-1136 0 0,-4-9 3157 0 0,5 1-1776 0 0,-2 6-627 0 0,-1 9-39 0 0,2-11-122 0 0,-3 6 3 0 0,6-8-834 0 0,0 0 1 0 0,0 1-1 0 0,0-1 1 0 0,0 0-1 0 0,-1 0 0 0 0,1 0 1 0 0,0 0-1 0 0,0 0 1 0 0,0 0-1 0 0,0 0 0 0 0,-1 0 1 0 0,1 0-1 0 0,0 0 1 0 0,0 0-1 0 0,0 0 0 0 0,-1 0 1 0 0,1 0-1 0 0,0-1 1 0 0,0 1-1 0 0,0 0 0 0 0,0 0 1 0 0,0 0-1 0 0,-1 0 1 0 0,1 0-1 0 0,0 0 0 0 0,0 0 1 0 0,0 0-1 0 0,0-1 1 0 0,0 1-1 0 0,-1 0 0 0 0,1 0 1 0 0,0 0-1 0 0,0 0 1 0 0,0 0-1 0 0,0-1 0 0 0,0 1 1 0 0,0 0-1 0 0,0 0 1 0 0,0 0-1 0 0,0 0 0 0 0,0-1 1 0 0,0 1-1 0 0,0 0 1 0 0,0 0-1 0 0,0 0 0 0 0,0-1 1 0 0,0 1-1 0 0,0 0 1 0 0,0 0-1 0 0,0 0 0 0 0,0 0 1 0 0,0-1-1 0 0,0 1 1 0 0,0 0-1 0 0,0 0-9 0 0,-1 1 49 0 0,1 1 0 0 0,-1-1 0 0 0,0 1 0 0 0,0-1 0 0 0,0 0 0 0 0,0 0 0 0 0,0 1-1 0 0,0-1 1 0 0,0 0 0 0 0,0 0 0 0 0,0 0 0 0 0,-1 0 0 0 0,0 0-49 0 0,-7 33 844 0 0,3-12-113 0 0,-2 18-24 0 0,4-8-426 0 0,10 45 534 0 0,-3-70-764 0 0,-1 0 0 0 0,0 0 0 0 0,0 0 0 0 0,-1 1 0 0 0,1 4-51 0 0,5 21 488 0 0,-4-21-293 0 0,-3-10-189 0 0,0 1 0 0 0,0-1 1 0 0,0 1-1 0 0,1-1 0 0 0,-1 1 1 0 0,1-1-1 0 0,0 0 1 0 0,0 1-1 0 0,0-1 0 0 0,0 0 1 0 0,0 1-1 0 0,0-1 0 0 0,0 0 1 0 0,1 0-1 0 0,0 0-6 0 0,9 16 34 0 0,-8-10-14 0 0,-2-6-2 0 0,0-1 0 0 0,0 1-1 0 0,0 0 1 0 0,0 0-1 0 0,0-1 1 0 0,0 1-1 0 0,0 0 1 0 0,0-1-1 0 0,1 1 1 0 0,-1-1-1 0 0,0 0 1 0 0,2 1-18 0 0,13 31-66 0 0,-8-25 83 0 0,0-1 0 0 0,0 0-1 0 0,0 0 1 0 0,1 0-1 0 0,8 3-16 0 0,-16-9-7 0 0,0-1 0 0 0,0 1 0 0 0,0-1 0 0 0,0 0 1 0 0,1 1-1 0 0,-1-1 0 0 0,0 0 0 0 0,0 0 0 0 0,0 0 0 0 0,1 0 0 0 0,-1 0 0 0 0,0 0 0 0 0,0 0 0 0 0,1 0 0 0 0,-1-1 7 0 0,0 1 5 0 0,0 0-1 0 0,-1 0 0 0 0,1 0 1 0 0,0 0-1 0 0,0-1 0 0 0,-1 1 1 0 0,1 0-1 0 0,0 0 0 0 0,-1 1 1 0 0,1-1-1 0 0,0 0 1 0 0,0 0-1 0 0,-1 0 0 0 0,1 0 1 0 0,0 1-1 0 0,-1-1 0 0 0,1 0 1 0 0,0 1-1 0 0,-1-1 0 0 0,1 0 1 0 0,-1 1-1 0 0,1-1 0 0 0,0 1 1 0 0,-1-1-1 0 0,1 1 0 0 0,-1-1 1 0 0,1 1-1 0 0,-1-1 0 0 0,0 1 1 0 0,1 0-5 0 0,1 0 2 0 0,-1 0 0 0 0,1-1 0 0 0,-1 1 0 0 0,1-1 0 0 0,-1 1 0 0 0,1-1 0 0 0,0 0 0 0 0,-1 1 0 0 0,1-1 0 0 0,0 0 0 0 0,-1 0 0 0 0,1 0 0 0 0,-1 0 0 0 0,1-1 0 0 0,0 1 0 0 0,-1 0 0 0 0,1-1 0 0 0,0 1-2 0 0,8-2 12 0 0,-1 2 21 0 0,11 2 74 0 0,4 1-104 0 0,-21-3 16 0 0,0 0 1 0 0,0 0-1 0 0,0 0 1 0 0,0 0-1 0 0,0 1 1 0 0,0-1-1 0 0,0 1 1 0 0,1 0-20 0 0,-2 0-7 0 0,1 0 0 0 0,-1-1 0 0 0,1 1 0 0 0,-1-1 0 0 0,1 0 1 0 0,-1 0-1 0 0,1 0 0 0 0,-1 0 0 0 0,3-1 7 0 0,-3 1 1 0 0,0 0 0 0 0,1-1 0 0 0,-1 1 0 0 0,0 0-1 0 0,0 1 1 0 0,1-1 0 0 0,-1 0 0 0 0,0 1 0 0 0,0-1 0 0 0,0 1 0 0 0,2 0-1 0 0,31 2-24 0 0,-33-3 28 0 0,0 0 1 0 0,0 1-1 0 0,-1-1 1 0 0,1 0-1 0 0,0 0 1 0 0,-1 0-1 0 0,1 0 1 0 0,0-1-1 0 0,0 1 1 0 0,-1 0-1 0 0,1-1 1 0 0,0 1-1 0 0,1-1-4 0 0,-2 0 13 0 0,1 0 0 0 0,-1 1 0 0 0,1 0 0 0 0,0-1-1 0 0,-1 1 1 0 0,1 0 0 0 0,0 0 0 0 0,-1 0 0 0 0,1 0-1 0 0,0 0 1 0 0,0 0 0 0 0,-1 0 0 0 0,2 1-13 0 0,5 2 55 0 0,-1-1 1 0 0,1 1-1 0 0,0-1 0 0 0,1-1 1 0 0,-1 0-1 0 0,4 1-55 0 0,-9-2-64 0 0,-2-1 49 0 0,0 1 1 0 0,0 0 0 0 0,0 0 0 0 0,0 0-1 0 0,0 1 1 0 0,0-1 0 0 0,0 0-1 0 0,0 0 1 0 0,0 1 0 0 0,0-1-1 0 0,0 0 1 0 0,0 1 0 0 0,0-1-1 0 0,-1 1 1 0 0,1-1 0 0 0,0 1 0 0 0,0-1-1 0 0,0 1 1 0 0,0 0 14 0 0,23 1 252 0 0,-24-1-242 0 0,1 0-1 0 0,0-1 1 0 0,-1 1 0 0 0,1-1 0 0 0,0 1-1 0 0,-1-1 1 0 0,1 1 0 0 0,0-1 0 0 0,0 0-1 0 0,0 1 1 0 0,-1-1 0 0 0,1 0-1 0 0,0 0 1 0 0,0 0 0 0 0,0 0 0 0 0,0 1-1 0 0,-1-1 1 0 0,1 0 0 0 0,0 0 0 0 0,0 0-1 0 0,0-1 1 0 0,0 1 0 0 0,-1 0-1 0 0,1 0 1 0 0,0 0 0 0 0,0-1 0 0 0,0 1-1 0 0,-1 0 1 0 0,1-1 0 0 0,0 1 0 0 0,0-1-1 0 0,-1 1 1 0 0,1-1 0 0 0,0 0-10 0 0,8 2-67 0 0,-7-4 67 0 0,-2 3-1 0 0,0 0 0 0 0,1-1 1 0 0,-1 1-1 0 0,0 0 0 0 0,0 0 0 0 0,0 0 0 0 0,0 0 0 0 0,0-1 0 0 0,0 1 1 0 0,0 0-1 0 0,0 0 0 0 0,0 0 0 0 0,1 0 0 0 0,-1-1 0 0 0,0 1 1 0 0,0 0-1 0 0,0 0 0 0 0,0 0 0 0 0,1 0 0 0 0,-1 0 0 0 0,0 0 0 0 0,0 0 1 0 0,0 0-1 0 0,0 0 0 0 0,1 0 0 0 0,-1 0 0 0 0,0-1 0 0 0,0 1 0 0 0,0 0 1 0 0,1 0-1 0 0,-1 0 0 0 0,0 0 0 0 0,0 0 0 0 0,0 0 0 0 0,0 1 0 0 0,1-1 1 0 0,-1 0-1 0 0,0 0 0 0 0,0 0 0 0 0,0 0 0 0 0,1 0 0 0 0,-1 0 1 0 0,0 0-1 0 0,0 0 1 0 0,38 0 222 0 0,-22-4-407 0 0,-12 3 212 0 0,1 0-1 0 0,-1 1 0 0 0,0-1 1 0 0,0 1-1 0 0,0 0 0 0 0,1 0 0 0 0,-1 0 1 0 0,1 0-27 0 0,-2 0 22 0 0,0 0-1 0 0,0 0 1 0 0,0 0 0 0 0,0 0 0 0 0,0-1 0 0 0,0 1 0 0 0,3-2-22 0 0,15-1-57 0 0,9 8 215 0 0,-29-5-154 0 0,0 0-1 0 0,1 0 0 0 0,-1 1 1 0 0,0-1-1 0 0,1 0 0 0 0,-1 0 1 0 0,0 0-1 0 0,1-1 0 0 0,-1 1 1 0 0,0 0-1 0 0,0 0 0 0 0,1-1 1 0 0,0 1-4 0 0,-1-1-3 0 0,1 1 1 0 0,-1-1-1 0 0,0 1 1 0 0,1 0-1 0 0,-1 0 1 0 0,0-1 0 0 0,1 1-1 0 0,-1 0 1 0 0,1 0-1 0 0,-1 0 1 0 0,0 1-1 0 0,1-1 1 0 0,-1 0 0 0 0,0 1-1 0 0,2-1 3 0 0,1 1 18 0 0,0 0 0 0 0,0 0 0 0 0,1-1 0 0 0,-1 1 0 0 0,0-1 0 0 0,1 0 0 0 0,-1-1 0 0 0,1 1-18 0 0,11-1-157 0 0,-1 2 143 0 0,-13-1 14 0 0,1 1 0 0 0,-1-1 0 0 0,1 0 0 0 0,-1 0 0 0 0,1 0 0 0 0,-1-1 0 0 0,1 1 0 0 0,-1 0 0 0 0,1-1 0 0 0,-1 0 0 0 0,2 0 0 0 0,32-7 42 0 0,-21 7 27 0 0,-13 1-68 0 0,-1 0 0 0 0,1 0 0 0 0,-1 0 0 0 0,1 0 0 0 0,-1 0 0 0 0,0 0 0 0 0,1 0 0 0 0,-1-1 0 0 0,1 1 0 0 0,-1 0 0 0 0,0-1 0 0 0,1 1 0 0 0,0-1-1 0 0,-1-1 5 0 0,1 1-1 0 0,0 0 0 0 0,0 0 1 0 0,0 0-1 0 0,0 1 0 0 0,1-1 0 0 0,-1 0 1 0 0,0 1-1 0 0,0-1 0 0 0,0 1 1 0 0,0 0-1 0 0,1 0 0 0 0,-1 0 0 0 0,0 0 1 0 0,0 0-1 0 0,1 0 0 0 0,-1 1 1 0 0,0-1-1 0 0,1 1-4 0 0,-3-1-1 0 0,1 0 1 0 0,0 1 0 0 0,0-1-1 0 0,0 0 1 0 0,0 0-1 0 0,0 0 1 0 0,0 1-1 0 0,0-1 1 0 0,0 0 0 0 0,0-1-1 0 0,0 1 1 0 0,0 0-1 0 0,0 0 1 0 0,0 0 0 0 0,-1 0-1 0 0,1-1 1 0 0,0 1-1 0 0,0 0 1 0 0,0-1-1 0 0,0 0 1 0 0,19-2 65 0 0,-16 3-84 0 0,-1 0 1 0 0,1 0-1 0 0,0 0 1 0 0,-1-1-1 0 0,1 0 1 0 0,0 0-1 0 0,-1 0 1 0 0,1 0-1 0 0,1-1 19 0 0,-1 4-36 0 0,-4-2 34 0 0,0 1 1 0 0,0-1-1 0 0,0 0 1 0 0,0 0-1 0 0,0 0 1 0 0,0 0-1 0 0,0 0 1 0 0,0 0-1 0 0,0 1 0 0 0,0-1 1 0 0,0 0-1 0 0,0 0 1 0 0,0 0-1 0 0,0 0 1 0 0,1 0-1 0 0,-1 0 1 0 0,0 0-1 0 0,0 0 0 0 0,0 0 1 0 0,0 1-1 0 0,0-1 1 0 0,0 0-1 0 0,0 0 1 0 0,1 0-1 0 0,-1 0 1 0 0,0 0-1 0 0,0 0 1 0 0,0 0-1 0 0,0 0 0 0 0,0 0 1 0 0,0 0-1 0 0,1 0 1 0 0,-1 0-1 0 0,0 0 1 0 0,0 0-1 0 0,0 0 1 0 0,0 0-1 0 0,0 0 0 0 0,0 0 1 0 0,1 0-1 0 0,-1 0 1 0 0,0 0-1 0 0,0 0 1 0 0,0 0-1 0 0,0 0 1 0 0,0-1-1 0 0,0 1 1 0 0,0 0-1 0 0,1 0 0 0 0,-1 0 1 0 0,0 0-1 0 0,0 0 1 0 0,0 0-1 0 0,0 0 1 0 0,0 0-1 0 0,0 0 1 0 0,0-1-1 0 0,0 1 0 0 0,0 0 1 0 0,0 0-1 0 0,0 0 1 0 0,0 0-1 0 0,0 0 1 0 0,0 0-1 0 0,0-1 1 0 0,1 1-1 0 0,-1 0 2 0 0,0 0 2 0 0,0-1 1 0 0,0 0-1 0 0,1 1 0 0 0,-1-1 1 0 0,0 1-1 0 0,1-1 0 0 0,-1 1 0 0 0,0 0 1 0 0,1-1-1 0 0,-1 1 0 0 0,1-1 1 0 0,-1 1-1 0 0,1 0 0 0 0,-1-1 1 0 0,1 1-1 0 0,-1 0 0 0 0,1-1 0 0 0,0 1 1 0 0,-1 0-1 0 0,1 0 0 0 0,-1 0 1 0 0,1-1-1 0 0,0 1 0 0 0,-1 0 0 0 0,1 0 1 0 0,-1 0-1 0 0,1 0 0 0 0,0 0 1 0 0,-1 0-1 0 0,1 0 0 0 0,-1 0 1 0 0,1 1-1 0 0,0-1 0 0 0,-1 0 0 0 0,1 0 1 0 0,0 0-3 0 0,-1 1 21 0 0,1-1 0 0 0,0 0 0 0 0,0 1-1 0 0,-1-1 1 0 0,1 0 0 0 0,0 0 0 0 0,0 0 0 0 0,0 0 0 0 0,-1 0 0 0 0,1 0 0 0 0,0 0 0 0 0,0 0 0 0 0,-1 0 0 0 0,1 0 0 0 0,0-1 0 0 0,0 1 0 0 0,0 0 0 0 0,-1 0-1 0 0,1-1 1 0 0,0 1 0 0 0,-1 0 0 0 0,1-1 0 0 0,0 0-21 0 0,9-1 101 0 0,-10 2-114 0 0,0 0 0 0 0,1 0 0 0 0,-1 0 0 0 0,0 0 0 0 0,1 0 0 0 0,-1 0 0 0 0,0 0 0 0 0,1 0 0 0 0,-1 0-1 0 0,0 0 1 0 0,1 0 0 0 0,-1 0 0 0 0,0 0 0 0 0,1 0 0 0 0,-1 0 0 0 0,0 0 0 0 0,1-1 0 0 0,-1 1 0 0 0,0 0 0 0 0,0 0 0 0 0,1 0 0 0 0,-1-1 0 0 0,0 1 0 0 0,0 0 0 0 0,1 0 0 0 0,-1-1 0 0 0,0 1 0 0 0,0 0 0 0 0,0 0 13 0 0,1-1-5 0 0,0 0 0 0 0,-1 0 0 0 0,1 1-1 0 0,-1-1 1 0 0,1 0 0 0 0,0 1 0 0 0,0-1 0 0 0,-1 1 0 0 0,1-1 0 0 0,0 1 0 0 0,0-1 0 0 0,0 1 0 0 0,-1 0 0 0 0,1-1 0 0 0,0 1-1 0 0,0 0 1 0 0,0 0 0 0 0,0-1 0 0 0,0 1 0 0 0,0 0 0 0 0,0 0 0 0 0,0 0 0 0 0,0 0 0 0 0,0 0 0 0 0,-1 0 0 0 0,1 1 0 0 0,0-1-1 0 0,0 0 1 0 0,0 0 0 0 0,0 1 0 0 0,0-1 0 0 0,0 1 5 0 0,5 0-139 0 0,1-2 197 0 0,7-1 162 0 0,-14 2-215 0 0,0 1 0 0 0,1-1 0 0 0,-1 0 0 0 0,1 0 0 0 0,-1 0 0 0 0,0 0 0 0 0,1 1 0 0 0,-1-1 0 0 0,1 0 1 0 0,-1 0-1 0 0,1 0 0 0 0,-1 0 0 0 0,1 0 0 0 0,-1 0 0 0 0,0 0 0 0 0,1 0 0 0 0,-1 0 0 0 0,1 0 0 0 0,-1 0 0 0 0,1-1 0 0 0,-1 1 0 0 0,1 0 1 0 0,-1 0-1 0 0,0 0 0 0 0,1 0 0 0 0,-1-1 0 0 0,1 1 0 0 0,-1 0 0 0 0,0 0 0 0 0,1-1 0 0 0,-1 1 0 0 0,0 0 0 0 0,1-1 0 0 0,-1 1 0 0 0,0 0 0 0 0,0-1 1 0 0,1 1-1 0 0,-1-1 0 0 0,0 1 0 0 0,0 0 0 0 0,1-1-5 0 0,-1 0-17 0 0,0 1 0 0 0,0-1 0 0 0,1 0 0 0 0,-1 1 0 0 0,0-1 0 0 0,1 1 0 0 0,-1-1 0 0 0,0 1 0 0 0,1-1 1 0 0,-1 1-1 0 0,1-1 0 0 0,-1 1 0 0 0,1 0 0 0 0,-1-1 0 0 0,1 1 0 0 0,-1 0 0 0 0,1-1 0 0 0,0 1 0 0 0,-1 0 0 0 0,1-1 17 0 0,6 4 211 0 0,-7-2-211 0 0,0-1 1 0 0,1 0-1 0 0,-1 1 1 0 0,1-1-1 0 0,-1 0 1 0 0,1 1-1 0 0,-1-1 1 0 0,1 0-1 0 0,-1 0 1 0 0,1 0 0 0 0,-1 1-1 0 0,1-1 1 0 0,-1 0-1 0 0,1 0 1 0 0,-1 0-1 0 0,1 0 1 0 0,-1 0-1 0 0,1 0 1 0 0,-1 0-1 0 0,1 0 1 0 0,-1 0-1 0 0,1 0 1 0 0,-1 0-1 0 0,1 0 1 0 0,-1 0-1 0 0,1-1 1 0 0,-1 1 0 0 0,1 0-1 0 0,-1 0 1 0 0,1 0-1 0 0,-1-1 1 0 0,1 1-1 0 0,0-1 0 0 0,1 0-1 0 0,1 0 0 0 0,1-1 0 0 0,-1 1 0 0 0,0 0 0 0 0,0 0 0 0 0,0 1 0 0 0,1-1 0 0 0,-1 1 0 0 0,0-1 0 0 0,0 1 0 0 0,1 0 0 0 0,-1 0 0 0 0,3 1 1 0 0,-1-4 286 0 0,-5 3-289 0 0,0 0 1 0 0,1-1-1 0 0,-1 1 1 0 0,0 0 0 0 0,1-1-1 0 0,-1 1 1 0 0,0 0-1 0 0,1 0 1 0 0,-1-1 0 0 0,0 1-1 0 0,1 0 1 0 0,-1 0-1 0 0,1 0 1 0 0,-1 0 0 0 0,0-1-1 0 0,1 1 1 0 0,-1 0-1 0 0,1 0 1 0 0,-1 0 0 0 0,1 0-1 0 0,-1 0 1 0 0,0 0-1 0 0,1 0 1 0 0,-1 0-1 0 0,1 0 1 0 0,-1 0 0 0 0,0 1-1 0 0,1-1 1 0 0,-1 0 2 0 0,1 0-5 0 0,-1 0 1 0 0,0 1-1 0 0,0-1 0 0 0,1 0 1 0 0,-1 0-1 0 0,0 0 1 0 0,0 1-1 0 0,1-1 0 0 0,-1 0 1 0 0,0 0-1 0 0,1 0 1 0 0,-1 0-1 0 0,0 0 0 0 0,1 0 1 0 0,-1 0-1 0 0,0 1 0 0 0,1-1 1 0 0,-1 0-1 0 0,0 0 1 0 0,1 0-1 0 0,-1 0 0 0 0,0-1 1 0 0,1 1-1 0 0,-1 0 1 0 0,0 0-1 0 0,1 0 0 0 0,-1 0 1 0 0,0 0-1 0 0,1 0 1 0 0,-1 0-1 0 0,0-1 0 0 0,0 1 1 0 0,1 0-1 0 0,-1 0 0 0 0,0 0 1 0 0,0-1-1 0 0,1 1 1 0 0,-1 0-1 0 0,0 0 0 0 0,0-1 1 0 0,1 1-1 0 0,-1 0 1 0 0,0-1 4 0 0,0 1 2 0 0,1 0 0 0 0,-1-1 0 0 0,1 1 0 0 0,-1-1 0 0 0,0 1 0 0 0,1 0 0 0 0,-1-1 0 0 0,1 1 0 0 0,-1 0 0 0 0,1-1 0 0 0,0 1 0 0 0,-1 0 1 0 0,1 0-1 0 0,-1 0 0 0 0,1-1 0 0 0,-1 1 0 0 0,1 0 0 0 0,0 0 0 0 0,-1 0 0 0 0,1 0 0 0 0,-1 0 0 0 0,1 0 0 0 0,0 0-2 0 0,0 0 1 0 0,0 0-1 0 0,-1 0 1 0 0,1 0-1 0 0,0 0 1 0 0,0 0-1 0 0,0 0 1 0 0,0-1-1 0 0,-1 1 1 0 0,1 0 0 0 0,0 0-1 0 0,0-1 1 0 0,-1 1-1 0 0,1-1 1 0 0,0 1-1 0 0,0-1 1 0 0,-1 1-1 0 0,1-1 1 0 0,-1 1-1 0 0,1-1 0 0 0,-1 0 1 0 0,1 1 0 0 0,-1 0 0 0 0,0-1 0 0 0,0 1 0 0 0,0 0 0 0 0,1 0 0 0 0,-1-1 0 0 0,0 1 0 0 0,0 0 0 0 0,1 0 0 0 0,-1-1 0 0 0,0 1 0 0 0,1 0 0 0 0,-1 0 0 0 0,0 0 0 0 0,1-1 0 0 0,-1 1 0 0 0,0 0 0 0 0,1 0 0 0 0,-1 0 0 0 0,0 0 0 0 0,1 0 0 0 0,-1 0 0 0 0,0 0 0 0 0,1 0 0 0 0,-1 0 0 0 0,0 0 0 0 0,1 0 0 0 0,-1 0 0 0 0,0 0 0 0 0,1 0 0 0 0,-1 0 0 0 0,1 0 0 0 0,-1 0 0 0 0,0 0 0 0 0,1 1 0 0 0,-1-1 0 0 0,0 0 0 0 0,0 0 0 0 0,1 0 0 0 0,-1 1 0 0 0,0-1 0 0 0,1 0 0 0 0,-1 0 0 0 0,0 1-1 0 0,0-1 1 0 0,0 0 0 0 0,0 0 1 0 0,0 0-1 0 0,0 0 0 0 0,1 0 0 0 0,-1 1 1 0 0,0-1-1 0 0,0 0 0 0 0,0 0 1 0 0,0 0-1 0 0,0 0 0 0 0,0 0 0 0 0,0 0 1 0 0,0 0-1 0 0,0 0 0 0 0,1 1 0 0 0,-1-1 1 0 0,0 0-1 0 0,0 0 0 0 0,0 0 1 0 0,0 0-1 0 0,0 0 0 0 0,0 0 0 0 0,1 0 1 0 0,-1 0-1 0 0,0 0 0 0 0,0 0 0 0 0,0 0 1 0 0,0 0-1 0 0,0 0 0 0 0,1 0 0 0 0,-1 0 1 0 0,0 0-1 0 0,0 0 0 0 0,0 0 1 0 0,0 0-1 0 0,0 0 0 0 0,0 0 0 0 0,1 0 1 0 0,-1 0-1 0 0,0 0 0 0 0,0 0 0 0 0,0-1 1 0 0,0 1-1 0 0,0 0 0 0 0,0 0 1 0 0,1 0-2 0 0,4-8 93 0 0,-4 8-94 0 0,-1-1 1 0 0,0 1 0 0 0,0-1-1 0 0,0 0 1 0 0,1 1 0 0 0,-1-1-1 0 0,0 1 1 0 0,1-1 0 0 0,-1 1-1 0 0,0-1 1 0 0,1 1-1 0 0,-1 0 1 0 0,1-1 0 0 0,-1 1-1 0 0,1-1 1 0 0,-1 1 0 0 0,1 0-1 0 0,-1 0 1 0 0,1-1 0 0 0,-1 1-1 0 0,1 0 1 0 0,-1 0-1 0 0,1-1 1 0 0,0 1 0 0 0,-1 0-1 0 0,1 0 1 0 0,-1 0 0 0 0,1 0 0 0 0,1-1-10 0 0,0 1 1 0 0,-1-1-1 0 0,1 0 1 0 0,-1 0-1 0 0,1 0 1 0 0,-1 0 0 0 0,1 0-1 0 0,-1 0 1 0 0,0 0-1 0 0,1 0 1 0 0,-1-1 0 0 0,0 1-1 0 0,0 0 1 0 0,0-1-1 0 0,0 1 1 0 0,0-1 0 0 0,0 0 9 0 0,-1 1 3 0 0,0 1 1 0 0,1-1-1 0 0,-1 1 1 0 0,0-1-1 0 0,0 0 1 0 0,0 1-1 0 0,1-1 1 0 0,-1 1-1 0 0,0-1 1 0 0,1 1 0 0 0,-1-1-1 0 0,0 1 1 0 0,1-1-1 0 0,-1 1 1 0 0,1-1-1 0 0,-1 1 1 0 0,1 0-1 0 0,-1-1 1 0 0,1 1-1 0 0,-1 0 1 0 0,1-1 0 0 0,-1 1-1 0 0,1 0 1 0 0,0 0-1 0 0,-1 0 1 0 0,1-1-1 0 0,-1 1 1 0 0,1 0-1 0 0,0 0-3 0 0,0 0-10 0 0,-1 0 0 0 0,1 0 0 0 0,0-1 0 0 0,-1 1 0 0 0,1 0-1 0 0,0 0 1 0 0,-1-1 0 0 0,1 1 0 0 0,0 0 0 0 0,-1-1 0 0 0,1 1 0 0 0,-1 0-1 0 0,1-1 1 0 0,-1 1 0 0 0,1-1 0 0 0,-1 1 0 0 0,1-1 0 0 0,-1 1-1 0 0,1-1 1 0 0,-1 0 0 0 0,0 1 0 0 0,1-1 0 0 0,-1 1 10 0 0,8-7 40 0 0,-8 7-33 0 0,1-1-1 0 0,-1 1 1 0 0,1 0-1 0 0,-1 0 1 0 0,1-1 0 0 0,-1 1-1 0 0,1-1 1 0 0,-1 1-1 0 0,1 0 1 0 0,-1-1 0 0 0,1 1-1 0 0,-1-1 1 0 0,0 1-1 0 0,1-1 1 0 0,-1 1-1 0 0,0-1 1 0 0,1 1 0 0 0,-1-1-1 0 0,0 0-6 0 0,20-21-365 0 0,-17 15 218 0 0,1-3 78 0 0,-3 10 76 0 0,-1 0 0 0 0,0 0 1 0 0,1 0-1 0 0,-1 0 0 0 0,0 0 0 0 0,0 0 0 0 0,1 0 0 0 0,-1-1 1 0 0,0 1-1 0 0,1 0 0 0 0,-1 0 0 0 0,0 0 0 0 0,0 0 0 0 0,1 0 1 0 0,-1 0-1 0 0,0 0 0 0 0,1 1 0 0 0,-1-1 0 0 0,0 0 0 0 0,0 0 0 0 0,1 0 1 0 0,-1 0-1 0 0,0 0 0 0 0,1 0 0 0 0,-1 0 0 0 0,0 1 0 0 0,0-1 1 0 0,0 0-1 0 0,1 0 0 0 0,-1 0 0 0 0,0 1 0 0 0,0-1 0 0 0,1 0 1 0 0,-1 0-1 0 0,0 1 0 0 0,0-1 0 0 0,0 0-7 0 0,1 0-2 0 0,0 1-1 0 0,-1-1 0 0 0,1 0 1 0 0,0 0-1 0 0,0 0 0 0 0,-1 0 1 0 0,1-1-1 0 0,0 1 1 0 0,-1 0-1 0 0,1 0 0 0 0,0 0 1 0 0,0 0-1 0 0,-1-1 1 0 0,1 1-1 0 0,-1 0 0 0 0,1-1 1 0 0,0 1-1 0 0,-1-1 1 0 0,1 1-1 0 0,-1 0 0 0 0,1-1 1 0 0,0 1-1 0 0,-1-1 1 0 0,1 1-1 0 0,-1-1 0 0 0,0 0 1 0 0,1 0 2 0 0,21-24 130 0 0,-4 18-167 0 0,-17 6 41 0 0,0 0 1 0 0,0 1-1 0 0,0-1 0 0 0,0 1 1 0 0,0-1-1 0 0,0 1 0 0 0,0-1 1 0 0,0 1-1 0 0,0 0 1 0 0,0 0-1 0 0,0-1 0 0 0,0 1 1 0 0,0 0-1 0 0,1 0 1 0 0,-1 0-5 0 0,8-1 31 0 0,7-9 20 0 0,-14 9-25 0 0,1 0 1 0 0,-1 0 0 0 0,0 0-1 0 0,0-1 1 0 0,0 1-1 0 0,0-1 1 0 0,0 0-1 0 0,0 1 1 0 0,-1-1-1 0 0,1 0 1 0 0,0 0 0 0 0,-1 0-27 0 0,4-2-8 0 0,-4 4-6 0 0,-1 0 0 0 0,1 0 0 0 0,-1-1 0 0 0,1 1 1 0 0,0 0-1 0 0,-1-1 0 0 0,1 1 0 0 0,-1 0 0 0 0,1-1 0 0 0,-1 1 1 0 0,1-1-1 0 0,-1 1 0 0 0,0-1 0 0 0,1 1 0 0 0,-1-1 0 0 0,0 1 1 0 0,1-1-1 0 0,-1 0 0 0 0,0 1 14 0 0,2-3-14 0 0,-1 1 0 0 0,1 0-1 0 0,-1 0 1 0 0,1-1 0 0 0,0 1 0 0 0,0 1 0 0 0,0-1 0 0 0,2-1 14 0 0,-3 1-4 0 0,1 1 0 0 0,-1 0 0 0 0,1-1 1 0 0,-1 1-1 0 0,1 0 0 0 0,-1-1 0 0 0,0 0 0 0 0,0 1 0 0 0,0-1 0 0 0,0 0 1 0 0,0 0-1 0 0,0 1 0 0 0,0-1 0 0 0,0-1 4 0 0,15-34 123 0 0,-15 35-122 0 0,-1 0 0 0 0,1 1 0 0 0,0-1 0 0 0,0 0-1 0 0,-1 1 1 0 0,1-1 0 0 0,0 1 0 0 0,0-1 0 0 0,1 1 0 0 0,-1 0 0 0 0,1-1-1 0 0,-1 1 9 0 0,0 0 0 0 0,0-1 1 0 0,0 1-1 0 0,0 0 0 0 0,-1 0 0 0 0,1 0 0 0 0,0-1 0 0 0,0 1 1 0 0,-1 0-1 0 0,1-1 0 0 0,-1 1 0 0 0,1-1 0 0 0,-1 0-9 0 0,1-2-7 0 0,0 0-1 0 0,0 1 1 0 0,1-1-1 0 0,-1 0 1 0 0,1 1-1 0 0,0-1 1 0 0,0 1-1 0 0,0-1 1 0 0,0 1-1 0 0,1-2 8 0 0,4-3 57 0 0,-6 5-63 0 0,1 0 0 0 0,0 0 1 0 0,-1 0-1 0 0,1 0 1 0 0,-1 0-1 0 0,0 0 1 0 0,0 0-1 0 0,0 0 1 0 0,0 0-1 0 0,-1 0 1 0 0,1-1-1 0 0,-1 1 1 0 0,0 0-1 0 0,0-3 6 0 0,0 5-8 0 0,0 0 0 0 0,0 0 0 0 0,0-1 1 0 0,1 1-1 0 0,-1 0 0 0 0,0 0 0 0 0,1 0 0 0 0,-1-1 0 0 0,1 1 0 0 0,0 0 0 0 0,-1 0 0 0 0,1 0 1 0 0,0 0-1 0 0,-1 0 0 0 0,1 0 0 0 0,1 0 8 0 0,-1 0 4 0 0,-1 0 1 0 0,1-1-1 0 0,0 1 1 0 0,0 0-1 0 0,0 0 1 0 0,-1-1 0 0 0,1 1-1 0 0,0-1 1 0 0,-1 1-1 0 0,1 0 1 0 0,-1-1-1 0 0,0 0-4 0 0,0-1 11 0 0,0 0 0 0 0,1-1-1 0 0,-1 1 1 0 0,1-1 0 0 0,-1 1-1 0 0,1-1 1 0 0,0 1 0 0 0,0 0 0 0 0,1 0-1 0 0,-1-1 1 0 0,1 1 0 0 0,-1 0-1 0 0,2-1-10 0 0,3-7-67 0 0,0 4 147 0 0,-5 7-68 0 0,-1 0 0 0 0,1 0-1 0 0,-1 0 1 0 0,0-1 0 0 0,1 1 0 0 0,-1 0-1 0 0,0-1 1 0 0,1 1 0 0 0,-1 0 0 0 0,0-1-1 0 0,0 1 1 0 0,1 0 0 0 0,-1-1 0 0 0,0 1-1 0 0,0 0 1 0 0,0-1 0 0 0,1 1 0 0 0,-1-1-1 0 0,0 1 1 0 0,0-1 0 0 0,0 1 0 0 0,0 0 0 0 0,0-1-1 0 0,0 1 1 0 0,0-1 0 0 0,0 1 0 0 0,0-1-12 0 0,0 0-10 0 0,1-1 0 0 0,-1 1-1 0 0,0-1 1 0 0,1 1 0 0 0,0 0 0 0 0,-1-1 0 0 0,1 1 0 0 0,0 0 0 0 0,-1-1 0 0 0,1 1 0 0 0,0 0 0 0 0,0 0 0 0 0,0 0 0 0 0,1-1 10 0 0,8-12 169 0 0,-2 3-542 0 0,-7 11 394 0 0,0-1 0 0 0,-1 1 0 0 0,1-1 0 0 0,0 1 0 0 0,-1-1 0 0 0,1 0 0 0 0,-1 1 0 0 0,1-1 0 0 0,-1 0 0 0 0,1 1 0 0 0,-1-1 0 0 0,0 0 0 0 0,1 1 0 0 0,-1-1 1 0 0,0 0-1 0 0,1 0-21 0 0,5-15-174 0 0,3 5 494 0 0,0 5-401 0 0,-9 6 70 0 0,1-1 0 0 0,0 1 0 0 0,0-1 0 0 0,0 1 0 0 0,-1 0 0 0 0,1-1 0 0 0,0 1-1 0 0,0-1 1 0 0,-1 0 0 0 0,1 1 0 0 0,0-1 0 0 0,-1 1 0 0 0,1-1 0 0 0,-1 0 0 0 0,1 0 0 0 0,0 0 11 0 0,1-1-20 0 0,-1-1 1 0 0,1 1 0 0 0,0 0 0 0 0,0 1 0 0 0,1-1 0 0 0,-1 0-1 0 0,0 0 1 0 0,2 0 19 0 0,13-11 15 0 0,-7 11 160 0 0,-10 2-171 0 0,1 0 1 0 0,-1 0-1 0 0,0 0 1 0 0,0 0-1 0 0,1 0 0 0 0,-1 1 1 0 0,0-1-1 0 0,1 0 0 0 0,-1 0 1 0 0,0 0-1 0 0,1-1 1 0 0,-1 1-1 0 0,0 0 0 0 0,1 0 1 0 0,-1 0-1 0 0,0 0 0 0 0,1 0 1 0 0,-1 0-1 0 0,0 0 0 0 0,1 0 1 0 0,-1-1-1 0 0,0 1 1 0 0,0 0-1 0 0,1 0 0 0 0,-1 0 1 0 0,0-1-1 0 0,0 1 0 0 0,1 0 1 0 0,-1 0-1 0 0,0-1 1 0 0,0 1-1 0 0,0 0 0 0 0,0 0 1 0 0,1-1-1 0 0,-1 1 0 0 0,0 0 1 0 0,0-1-1 0 0,0 1 0 0 0,0 0 1 0 0,0-1-1 0 0,0 1 1 0 0,0 0-5 0 0,1-1-10 0 0,-1 0-1 0 0,1 0 1 0 0,-1 0 0 0 0,1 0 0 0 0,-1 0 0 0 0,1 1 0 0 0,0-1 0 0 0,-1 0 0 0 0,1 1 0 0 0,0-1 0 0 0,0 0 0 0 0,0 1-1 0 0,-1-1 1 0 0,1 1 0 0 0,0-1 0 0 0,0 1 0 0 0,0-1 0 0 0,0 1 0 0 0,0 0 0 0 0,0 0 0 0 0,0-1 0 0 0,0 1 0 0 0,0 0-1 0 0,0 0 1 0 0,0 0 0 0 0,0 0 10 0 0,15-6 223 0 0,-15 5-221 0 0,0 1 1 0 0,0-1 0 0 0,0 0-1 0 0,0 0 1 0 0,0 1-1 0 0,1-1 1 0 0,-1 1 0 0 0,0-1-1 0 0,0 1 1 0 0,1-1 0 0 0,-1 1-1 0 0,0 0 1 0 0,1-1 0 0 0,0 1-3 0 0,-1 0 0 0 0,0 0 0 0 0,0 0 1 0 0,1 0-1 0 0,-1-1 0 0 0,0 1 0 0 0,0 0 1 0 0,0-1-1 0 0,0 1 0 0 0,0-1 1 0 0,1 0-1 0 0,-1 1 0 0 0,0-1 1 0 0,0 0-1 0 0,0 0 0 0 0,7-2 67 0 0,-7 3-76 0 0,1 0-1 0 0,-1 0 1 0 0,0-1 0 0 0,1 1 0 0 0,-1-1 0 0 0,0 1 0 0 0,0-1 0 0 0,1 0-1 0 0,-1 1 1 0 0,0-1 0 0 0,0 0 0 0 0,0 0 0 0 0,0 0 0 0 0,1-1 9 0 0,0 0 19 0 0,1 0 1 0 0,-1 0 0 0 0,1 0-1 0 0,0 1 1 0 0,-1-1 0 0 0,1 0-1 0 0,0 1 1 0 0,0 0 0 0 0,0 0 0 0 0,0 0-1 0 0,1 0-19 0 0,0-1 25 0 0,0 1 0 0 0,0-1 0 0 0,0 1 0 0 0,0-1 0 0 0,0 0 0 0 0,1-2-25 0 0,-1 2 23 0 0,0-1 1 0 0,-1 1-1 0 0,1 0 0 0 0,0 0 0 0 0,0 1 0 0 0,0-1 0 0 0,0 1 0 0 0,1 0 0 0 0,1-1-23 0 0,-4 2 1 0 0,0-1 0 0 0,0 1 0 0 0,0-1 0 0 0,0 1 0 0 0,0-1 1 0 0,0 0-1 0 0,0 0 0 0 0,0 0 0 0 0,-1 0 0 0 0,1-1 0 0 0,0 1 0 0 0,-1 0 0 0 0,1-1 0 0 0,-1 1 0 0 0,0-1 0 0 0,1 1 0 0 0,0-2-1 0 0,3 2-2 0 0,8-3 184 0 0,-12 2-169 0 0,1 0 1 0 0,-1 1 0 0 0,1-1-1 0 0,-1 1 1 0 0,1-1 0 0 0,0 1-1 0 0,0-1 1 0 0,-1 1-1 0 0,1 0 1 0 0,2-1-14 0 0,5-3-143 0 0,-3 2 182 0 0,-1-1-1 0 0,0 1 1 0 0,0-1-1 0 0,-1 0 1 0 0,1 0-1 0 0,-1-1 1 0 0,0 1-1 0 0,3-4-38 0 0,28-17 175 0 0,-30 22-280 0 0,-4 3 106 0 0,-1 0-1 0 0,1 0 1 0 0,-1 0-1 0 0,0 0 1 0 0,1 0-1 0 0,-1 0 1 0 0,1 0-1 0 0,-1-1 1 0 0,0 1-1 0 0,1 0 1 0 0,-1 0-1 0 0,0 0 1 0 0,1-1-1 0 0,-1 1 0 0 0,0 0 1 0 0,0 0-1 0 0,1-1 1 0 0,-1 1-1 0 0,0 0 1 0 0,0-1-1 0 0,1 1 1 0 0,-1 0-1 0 0,0-1 1 0 0,0 1-1 0 0,0 0 1 0 0,1-1-1 0 0,-1 1 1 0 0,0-1-1 0 0,0 1 0 0 0,0 0 1 0 0,0-1-1 0 0,0 1 1 0 0,0-1-1 0 0,0 1 1 0 0,0 0-1 0 0,0-1 1 0 0,0 1-1 0 0,0-1 0 0 0,0 1 1 0 0,0 0 1 0 0,0 0-1 0 0,0 0 0 0 0,0 0 0 0 0,0 0 0 0 0,0-1 0 0 0,0 1 1 0 0,-1 0-1 0 0,1 0 0 0 0,0 0 0 0 0,0 0 0 0 0,0 0 0 0 0,0-1 1 0 0,1 1-1 0 0,-1 0 0 0 0,0 0 0 0 0,0 0 0 0 0,0 0 0 0 0,0 0 1 0 0,0-1-1 0 0,0 1 0 0 0,0 0 0 0 0,0 0 0 0 0,0 0 1 0 0,0 0-1 0 0,0 0 0 0 0,0-1 0 0 0,0 1 0 0 0,1 0 0 0 0,-1 0 1 0 0,0 0-1 0 0,0 0 0 0 0,0 0 0 0 0,0 0 0 0 0,0 0 0 0 0,0 0 1 0 0,0 0-1 0 0,1 0 0 0 0,-1 0 0 0 0,0-1 0 0 0,0 1 0 0 0,0 0 1 0 0,0 0-1 0 0,0 0 0 0 0,1 0 0 0 0,-1 0 0 0 0,0 0 1 0 0,0 0-1 0 0,0 0 0 0 0,0 0 0 0 0,1 0 0 0 0,-1 0 0 0 0,0 0 1 0 0,0 1-2 0 0,0-1-1 0 0,1 0 0 0 0,-1 0 1 0 0,0 0-1 0 0,0 0 1 0 0,1 0-1 0 0,-1 0 0 0 0,0 0 1 0 0,0 0-1 0 0,1-1 1 0 0,-1 1-1 0 0,0 0 0 0 0,0 0 1 0 0,1 0-1 0 0,-1 0 1 0 0,0 0-1 0 0,0 0 0 0 0,0 0 1 0 0,1-1-1 0 0,-1 1 1 0 0,0 0-1 0 0,0 0 1 0 0,0 0-1 0 0,1 0 0 0 0,-1-1 1 0 0,0 1-1 0 0,0 0 1 0 0,0 0-1 0 0,0 0 0 0 0,0-1 1 0 0,0 1-1 0 0,1 0 1 0 0,-1 0-1 0 0,0-1 0 0 0,0 1 1 0 0,0 0-1 0 0,0 0 1 0 0,0-1-1 0 0,0 1 0 0 0,0 0 1 0 0,0 0-1 0 0,0-1 1 0 0,0 1-1 0 0,0 0 0 0 0,0 0 1 0 0,0-1-1 0 0,0 1 1 0 0,0 0-1 0 0,-1 0 1 0 0,1-1-1 0 0,0 1 0 0 0,0 0 1 0 0,0 0-1 0 0,0-1 1 0 0,0 1 2 0 0,0-1-1 0 0,0 0 1 0 0,0 0 0 0 0,1 0-1 0 0,-1 0 1 0 0,0 1-1 0 0,1-1 1 0 0,-1 0-1 0 0,1 0 1 0 0,-1 0 0 0 0,1 1-1 0 0,-1-1 1 0 0,1 0-1 0 0,-1 1 1 0 0,1-1-1 0 0,0 0 1 0 0,-1 1 0 0 0,1-1-1 0 0,0 1 1 0 0,0-1-2 0 0,3-3 190 0 0,2-2-382 0 0,-5 6 197 0 0,0 0 0 0 0,-1-1-1 0 0,1 1 1 0 0,-1-1 0 0 0,1 1-1 0 0,0-1 1 0 0,-1 1 0 0 0,1-1 0 0 0,-1 1-1 0 0,1-1 1 0 0,-1 0 0 0 0,0 1-1 0 0,1-1 1 0 0,-1 0 0 0 0,0 1-1 0 0,1-1 1 0 0,-1 0 0 0 0,0 0-5 0 0,0 1-3 0 0,0 0 0 0 0,0-1 0 0 0,0 1 0 0 0,0 0 0 0 0,0-1-1 0 0,0 1 1 0 0,0 0 0 0 0,0 0 0 0 0,0-1 0 0 0,0 1 0 0 0,0 0 0 0 0,0 0 0 0 0,0-1 0 0 0,0 1 0 0 0,0 0 0 0 0,0-1 0 0 0,1 1 0 0 0,-1 0 0 0 0,0 0 0 0 0,0 0 0 0 0,0-1-1 0 0,0 1 1 0 0,1 0 0 0 0,-1 0 0 0 0,0-1 0 0 0,0 1 0 0 0,0 0 0 0 0,1 0 0 0 0,-1 0 0 0 0,0 0 0 0 0,0-1 0 0 0,1 1 0 0 0,-1 0 0 0 0,0 0 0 0 0,0 0 0 0 0,1 0-1 0 0,-1 0 1 0 0,0 0 0 0 0,0 0 0 0 0,1 0 0 0 0,-1 0 0 0 0,0 0 0 0 0,1 0 3 0 0,-1 0 7 0 0,0 0 1 0 0,0 0-1 0 0,1 0 1 0 0,-1 0-1 0 0,0 0 0 0 0,0 0 1 0 0,0 0-1 0 0,1 0 1 0 0,-1 0-1 0 0,0 0 1 0 0,0 0-1 0 0,0 0 0 0 0,1-1 1 0 0,-1 1-1 0 0,0 0 1 0 0,0 0-1 0 0,0 0 0 0 0,1 0 1 0 0,-1 0-1 0 0,0 0 1 0 0,0 0-1 0 0,0-1 0 0 0,1 1 1 0 0,-1 0-1 0 0,0 0 1 0 0,0 0-1 0 0,0 0 0 0 0,0-1 1 0 0,0 1-1 0 0,0 0 1 0 0,0 0-1 0 0,1 0 0 0 0,-1-1 1 0 0,0 1-1 0 0,0 0 1 0 0,0 0-8 0 0,9-13-26 0 0,-6 13-119 0 0,-3 0 141 0 0,1 0 1 0 0,-1 0-1 0 0,1 1 1 0 0,-1-1-1 0 0,1 0 1 0 0,-1 0-1 0 0,1 0 1 0 0,-1 0-1 0 0,1 0 1 0 0,-1 0-1 0 0,1 0 1 0 0,-1 0 0 0 0,1 0-1 0 0,-1-1 1 0 0,1 1-1 0 0,-1 0 1 0 0,1 0-1 0 0,-1 0 1 0 0,1-1-1 0 0,-1 1 1 0 0,0 0-1 0 0,1 0 1 0 0,-1-1 0 0 0,1 1-1 0 0,-1 0 1 0 0,0-1-1 0 0,1 1 1 0 0,-1 0-1 0 0,0-1 1 0 0,1 1-1 0 0,-1-1 1 0 0,0 1-1 0 0,0 0 1 0 0,1-1 0 0 0,-1 0 3 0 0,8-9 118 0 0,0 3-26 0 0,-5 9-93 0 0,-2-2-1 0 0,-1 0 1 0 0,0 1-1 0 0,0-1 0 0 0,0 0 0 0 0,0 0 1 0 0,1 0-1 0 0,-1 1 0 0 0,0-1 0 0 0,0 0 1 0 0,0 0-1 0 0,1 0 0 0 0,-1 0 0 0 0,0 1 1 0 0,0-1-1 0 0,1 0 0 0 0,-1 0 0 0 0,0 0 0 0 0,0 0 1 0 0,1 0-1 0 0,-1 0 0 0 0,0 0 0 0 0,1 0 1 0 0,-1 0-1 0 0,0 0 0 0 0,0 0 0 0 0,1 0 1 0 0,-1 0-1 0 0,0 0 0 0 0,0 0 0 0 0,1 0 0 0 0,-1 0 1 0 0,0 0-1 0 0,1 0 0 0 0,-1 0 0 0 0,0 0 1 0 0,0 0-1 0 0,1-1 0 0 0,-1 1 0 0 0,0 0 1 0 0,0 0-1 0 0,0 0 0 0 0,1 0 0 0 0,-1-1 0 0 0,0 1 1 0 0,0 0-1 0 0,0 0 0 0 0,1-1 0 0 0,-1 1 1 0 0,0 0-1 0 0,0 0 0 0 0,0-1 0 0 0,0 1 1 0 0,0 0 1 0 0,0-1 4 0 0,0 1 7 0 0,0-1-1 0 0,0 1 1 0 0,0-1-1 0 0,0 1 1 0 0,0 0-1 0 0,0-1 0 0 0,0 1 1 0 0,1-1-1 0 0,-1 1 1 0 0,0-1-1 0 0,0 1 1 0 0,0 0-1 0 0,0-1 0 0 0,0 1 1 0 0,1-1-1 0 0,-1 1 1 0 0,0 0-1 0 0,0-1 0 0 0,1 1 1 0 0,-1 0-1 0 0,0-1 1 0 0,1 1-1 0 0,-1 0 1 0 0,0-1-1 0 0,1 1 0 0 0,-1 0 1 0 0,0 0-1 0 0,1-1 1 0 0,-1 1-1 0 0,0 0 1 0 0,1 0-11 0 0,-1-1-7 0 0,1 1 1 0 0,0-1 0 0 0,-1 1 0 0 0,1-1 0 0 0,-1 1 0 0 0,0-1 0 0 0,1 1-1 0 0,-1-1 1 0 0,1 0 0 0 0,-1 1 0 0 0,0-1 0 0 0,0 0 0 0 0,1 1 0 0 0,-1-1-1 0 0,0 0 1 0 0,0 1 0 0 0,0-1 0 0 0,0 0 0 0 0,0 0 0 0 0,0 1 0 0 0,0-1-1 0 0,0 0 1 0 0,0 0 6 0 0,0 1-9 0 0,1 0 0 0 0,-1 0 0 0 0,0 1 0 0 0,0-1 0 0 0,0 0 0 0 0,1 0 0 0 0,-1 0 0 0 0,0 0 0 0 0,0 0 0 0 0,0 1 0 0 0,1-1 0 0 0,-1 0 0 0 0,0 0 0 0 0,0 0 0 0 0,0 1 0 0 0,0-1 0 0 0,0 0 0 0 0,0 0 0 0 0,0 1 0 0 0,0-1 0 0 0,1 0 0 0 0,-1 0 0 0 0,0 0 0 0 0,0 1 0 0 0,0-1 0 0 0,0 0 0 0 0,0 0 0 0 0,0 1 0 0 0,0-1 0 0 0,0 0 0 0 0,0 1 9 0 0,-1-9 430 0 0,1 6-164 0 0,1 6-238 0 0,0 1-187 0 0,0-10-53 0 0,2-1 36 0 0,-3 6 170 0 0,0 0 0 0 0,0 0 0 0 0,0 0 0 0 0,1 0 0 0 0,-1-1 0 0 0,0 1 0 0 0,0 0 0 0 0,1 0 0 0 0,-1 0 0 0 0,0-1 0 0 0,0 1 0 0 0,0 0 0 0 0,0 0 1 0 0,0-1-1 0 0,1 1 0 0 0,-1 0 0 0 0,0 0 0 0 0,0-1 0 0 0,0 1 0 0 0,0 0 0 0 0,0 0 0 0 0,0-1 0 0 0,0 1 0 0 0,0 0 0 0 0,0-1 0 0 0,0 1 0 0 0,0 0 0 0 0,0 0 0 0 0,0-1 0 0 0,0 1 0 0 0,0 0 0 0 0,0 0 1 0 0,0-1 5 0 0,0 1 1 0 0,0 0 1 0 0,0 0 0 0 0,0 0 0 0 0,0 1 0 0 0,0-1 0 0 0,0 0 0 0 0,0 0 0 0 0,0 0 0 0 0,-1 0 0 0 0,1 0 0 0 0,0 0 0 0 0,0 0 0 0 0,0 0 0 0 0,0 0 0 0 0,0 0 0 0 0,0 0 0 0 0,1 1 0 0 0,-1-1 0 0 0,0 0 0 0 0,0 0 0 0 0,0 0 0 0 0,0 0 0 0 0,0 0 0 0 0,0 0 0 0 0,0 0 0 0 0,0 0 0 0 0,0 0 0 0 0,0 0-1 0 0,0 0 1 0 0,0 0 0 0 0,0 1 0 0 0,0-1 0 0 0,0 0 0 0 0,0 0 0 0 0,0 0 0 0 0,0 0 0 0 0,0 0 0 0 0,0 0 0 0 0,1 0 0 0 0,-1 0 0 0 0,0 0 0 0 0,0 0 0 0 0,0 0 0 0 0,0 0 0 0 0,0 0 0 0 0,0 0 0 0 0,0 0 0 0 0,0 0 0 0 0,0 0 0 0 0,0 0 0 0 0,0 0 0 0 0,1 0 0 0 0,-1 0 0 0 0,0 0 0 0 0,0 0 0 0 0,0 0 0 0 0,0 0-1 0 0,0 0 1 0 0,0 0 0 0 0,0 0 0 0 0,0 0 0 0 0,0 0 0 0 0,0 0 0 0 0,0 0 0 0 0,0 0 0 0 0,1 0 0 0 0,-1-1-2 0 0,0-5 118 0 0,0 6-119 0 0,0 0 1 0 0,0-1-1 0 0,0 1 0 0 0,0 0 1 0 0,1 0-1 0 0,-1 0 0 0 0,0 0 1 0 0,0 0-1 0 0,0-1 1 0 0,0 1-1 0 0,0 0 0 0 0,0 0 1 0 0,0 0-1 0 0,0 0 0 0 0,0 0 1 0 0,0 0-1 0 0,0-1 1 0 0,0 1-1 0 0,1 0 0 0 0,-1 0 1 0 0,0 0-1 0 0,0 0 0 0 0,0 0 1 0 0,0 0-1 0 0,0 0 1 0 0,0 0-1 0 0,1 0 0 0 0,-1 0 1 0 0,0 0-1 0 0,0-1 0 0 0,0 1 1 0 0,0 0-1 0 0,1 0 0 0 0,-1 0 1 0 0,0 0-1 0 0,0 0 1 0 0,0 0-1 0 0,0 0 0 0 0,0 0 1 0 0,1 0-1 0 0,-1 1 0 0 0,0-1 1 0 0,0 0-1 0 0,0 0 1 0 0,0 0-1 0 0,0 0 0 0 0,1 0 1 0 0,-1 0-1 0 0,0 0 0 0 0,0 0 1 0 0,0 0-1 0 0,0 0 0 0 0,0 0 1 0 0,0 0-1 0 0,0 1 1 0 0,1-1-1 0 0,-1 0 1 0 0,0-4 265 0 0,2 5-355 0 0,-2-1 93 0 0,0-1-1 0 0,0 1 1 0 0,0 0-1 0 0,0 0 1 0 0,0 0-1 0 0,0 0 1 0 0,0 0 0 0 0,0 0-1 0 0,0 0 1 0 0,0 0-1 0 0,0 0 1 0 0,0 0-1 0 0,0 0 1 0 0,0 0-1 0 0,0 0 1 0 0,0 0 0 0 0,0-1-1 0 0,0 1 1 0 0,0 0-1 0 0,0 0 1 0 0,0 0-1 0 0,0 0 1 0 0,0 0-1 0 0,0 0 1 0 0,0 0-1 0 0,0 0 1 0 0,0 0 0 0 0,0 0-1 0 0,0 0 1 0 0,0 0-1 0 0,0 0 1 0 0,0 0-1 0 0,1 0 1 0 0,-1 0-1 0 0,0 0 1 0 0,0 0 0 0 0,0 0-1 0 0,0 0 1 0 0,0 0-1 0 0,0 0 1 0 0,0 0-1 0 0,0 0 1 0 0,0 0-1 0 0,0 0 1 0 0,0 0 0 0 0,0 0-1 0 0,0 0 1 0 0,0 0-1 0 0,1 0 1 0 0,-1 0-1 0 0,0 0-2 0 0,-2 5 63 0 0,4-7-182 0 0,-2 2 120 0 0,1-1 0 0 0,-1 1 0 0 0,0 0 0 0 0,1 0 0 0 0,-1-1 0 0 0,0 1-1 0 0,1 0 1 0 0,-1-1 0 0 0,0 1 0 0 0,1-1 0 0 0,-1 1 0 0 0,0 0 0 0 0,0-1 0 0 0,0 1 0 0 0,1-1-1 0 0,-1 1 1 0 0,0-1 0 0 0,0 1 0 0 0,0 0 0 0 0,0-1 0 0 0,0 1 0 0 0,0-1 0 0 0,0 1 0 0 0,0-1-1 0 0,0 1 1 0 0,0-1 0 0 0,0 1 0 0 0,0-1 0 0 0,0 1 0 0 0,0 0 0 0 0,-1-1 0 0 0,1 1 0 0 0,0-1-1 0 0,0 1-1 0 0,0 0 0 0 0,0 0 1 0 0,0-1-1 0 0,0 1 1 0 0,0 0-1 0 0,0 0 0 0 0,0 0 1 0 0,0 0-1 0 0,0-1 1 0 0,0 1-1 0 0,0 0 0 0 0,0 0 1 0 0,1 0-1 0 0,-1 0 1 0 0,0 0-1 0 0,0-1 0 0 0,0 1 1 0 0,0 0-1 0 0,0 0 1 0 0,0 0-1 0 0,0 0 0 0 0,0 0 1 0 0,1 0-1 0 0,-1 0 1 0 0,0 0-1 0 0,0 0 0 0 0,0-1 1 0 0,0 1-1 0 0,0 0 1 0 0,1 0-1 0 0,-1 0 0 0 0,0 0 1 0 0,0 0-1 0 0,0 0 1 0 0,0 0-1 0 0,1 0 1 0 0,-1 0-1 0 0,0 0 0 0 0,0 0 1 0 0,0 0-1 0 0,0 0 1 0 0,1 0-1 0 0,-1 0 0 0 0,0 0 1 0 0,0 0-1 0 0,0 0 1 0 0,0 1-1 0 0,0-1 0 0 0,1 0 1 0 0,-1 0-1 0 0,0 0 1 0 0,0 0-1 0 0,0 0 0 0 0,0 0 1 0 0,0 0-1 0 0,0 0 1 0 0,1 1-1 0 0,-1-1 0 0 0,0 0 1 0 0,0 0-1 0 0,0 0 1 0 0,0 0-1 0 0,0 0 0 0 0,0 1 1 0 0,0-1-1 0 0,0 0 1 0 0,0 0 0 0 0,0 0-55 0 0,4-6 16 0 0,-4 6 40 0 0,0 0 0 0 0,0 0 0 0 0,-1 0 1 0 0,1 1-1 0 0,0-1 0 0 0,0 0 0 0 0,0 0 1 0 0,0 0-1 0 0,0 0 0 0 0,0 0 0 0 0,0 0 1 0 0,0 0-1 0 0,1 0 0 0 0,-1 0 0 0 0,0 1 1 0 0,0-1-1 0 0,0 0 0 0 0,0 0 0 0 0,0 0 1 0 0,0 0-1 0 0,0 0 0 0 0,0 0 0 0 0,0 0 1 0 0,0 0-1 0 0,0 0 0 0 0,0 0 0 0 0,0 0 1 0 0,0 1-1 0 0,0-1 0 0 0,0 0 0 0 0,0 0 1 0 0,1 0-1 0 0,-1 0 0 0 0,0 0 0 0 0,0 0 1 0 0,0 0-1 0 0,0 0 0 0 0,0 0 0 0 0,0 0 1 0 0,0 0-1 0 0,0 0 0 0 0,0 0 0 0 0,0 0 1 0 0,1 0-1 0 0,-1 0 0 0 0,0 0 0 0 0,0 0 0 0 0,0 0 1 0 0,0 0-1 0 0,0 0 0 0 0,0 0 0 0 0,0 0 1 0 0,0 0-1 0 0,0 0 0 0 0,1 0-1 0 0,1-5 20 0 0,-2 5-23 0 0,1 0-1 0 0,-1 0 1 0 0,0 0 0 0 0,0 0 0 0 0,0-1 0 0 0,1 1 0 0 0,-1 0 0 0 0,0 0-1 0 0,0 0 1 0 0,0 0 0 0 0,1 0 0 0 0,-1-1 0 0 0,0 1 0 0 0,0 0-1 0 0,0 0 1 0 0,0 0 0 0 0,0-1 0 0 0,1 1 0 0 0,-1 0 0 0 0,0 0 0 0 0,0-1-1 0 0,0 1 1 0 0,0 0 0 0 0,0 0 0 0 0,0 0 0 0 0,0-1 0 0 0,0 1-1 0 0,0 0 1 0 0,0 0 0 0 0,0-1 0 0 0,0 1 0 0 0,0 0 0 0 0,0 0 0 0 0,0-1-1 0 0,0 1 1 0 0,0 0 0 0 0,0 0 0 0 0,0-1 0 0 0,0 1 0 0 0,-1 0 3 0 0,1 1 16 0 0,-1-4-36 0 0,1 2 161 0 0,7-10-69 0 0,-7 12-77 0 0,0-1 0 0 0,0 0 0 0 0,0 0 0 0 0,0 0 0 0 0,1 0 0 0 0,-1 0 1 0 0,0 1-1 0 0,0-1 0 0 0,0 0 0 0 0,0 0 0 0 0,0 0 0 0 0,0 0 0 0 0,0 0 0 0 0,0 0 0 0 0,0 1 1 0 0,0-1-1 0 0,0 0 0 0 0,0 0 0 0 0,1 0 0 0 0,-1 0 0 0 0,0 0 0 0 0,0 0 0 0 0,0 0 0 0 0,0 0 0 0 0,0 0 1 0 0,0 0-1 0 0,0 1 0 0 0,1-1 0 0 0,-1 0 0 0 0,0 0 0 0 0,0 0 0 0 0,0 0 0 0 0,0 0 0 0 0,0 0 1 0 0,1 0-1 0 0,-1 0 0 0 0,0 0 0 0 0,0 0 0 0 0,0 0 0 0 0,0 0 0 0 0,0 0 0 0 0,1 0 0 0 0,-1 0 0 0 0,0 0 1 0 0,0-1-1 0 0,0 1 0 0 0,0 0 0 0 0,0 0 0 0 0,0 0 0 0 0,1 0 0 0 0,-1 0 0 0 0,0 0 0 0 0,0 0 0 0 0,0 0 1 0 0,0 0-1 0 0,0 0 0 0 0,0-1 0 0 0,0 1 5 0 0,0-4-125 0 0,-1 4 133 0 0,1-1 1 0 0,0 1 0 0 0,0 0-1 0 0,0-1 1 0 0,0 1 0 0 0,0-1 0 0 0,0 1-1 0 0,0-1 1 0 0,0 1 0 0 0,0-1-1 0 0,0 1 1 0 0,0-1 0 0 0,0 1-1 0 0,0 0 1 0 0,0-1 0 0 0,0 1-1 0 0,0-1 1 0 0,1 1 0 0 0,-1-1-1 0 0,0 1 1 0 0,0 0 0 0 0,1-1 0 0 0,-1 1-1 0 0,0-1 1 0 0,0 1 0 0 0,1 0-1 0 0,-1-1-8 0 0,1 0 12 0 0,0 1-1 0 0,-1-1 1 0 0,1 0-1 0 0,-1 0 1 0 0,1-1-1 0 0,0 1 1 0 0,-1 0-1 0 0,0 0 0 0 0,1 0 1 0 0,-1 0-1 0 0,0 0 1 0 0,1 0-1 0 0,-1-1 1 0 0,0 1-1 0 0,0-1-11 0 0,4-4 160 0 0,-3 6-179 0 0,-1 0 0 0 0,1-1 0 0 0,-1 1 0 0 0,1-1 0 0 0,-1 1 0 0 0,1-1 0 0 0,-1 1 0 0 0,0-1 0 0 0,1 1 0 0 0,-1-1 0 0 0,0 1 1 0 0,1-1-1 0 0,-1 0 0 0 0,0 1 0 0 0,0-1 0 0 0,1 1 0 0 0,-1-1 0 0 0,0 0 0 0 0,0 1 0 0 0,0-1 0 0 0,0 0 19 0 0,0 0 3 0 0,1 1 1 0 0,-1-1 0 0 0,0 0-1 0 0,0 1 1 0 0,1-1 0 0 0,-1 1-1 0 0,0-1 1 0 0,1 1 0 0 0,-1-1-1 0 0,0 1 1 0 0,1 0 0 0 0,-1-1-1 0 0,1 1 1 0 0,-1-1 0 0 0,1 1 0 0 0,-1 0-1 0 0,1-1 1 0 0,-1 1 0 0 0,1 0-1 0 0,-1-1-3 0 0,8-5 144 0 0,-5-2-239 0 0,0 6 105 0 0,-1 2 142 0 0,-2-1-160 0 0,1 1 1 0 0,0-1-1 0 0,-1 1 1 0 0,1-1-1 0 0,0 1 0 0 0,-1-1 1 0 0,1 1-1 0 0,-1-1 1 0 0,1 0-1 0 0,-1 1 1 0 0,1-1-1 0 0,-1 0 1 0 0,1 1-1 0 0,-1-1 1 0 0,0 0-1 0 0,1 0 1 0 0,-1 1-1 0 0,0-1 1 0 0,0 0-1 0 0,1 0 8 0 0,-1 0 0 0 0,0 1 0 0 0,0-1 0 0 0,0 0 0 0 0,0 1 0 0 0,0-1 0 0 0,0 1 0 0 0,1-1 0 0 0,-1 1 0 0 0,0-1 0 0 0,0 1 0 0 0,1 0 0 0 0,-1-1 0 0 0,0 1 0 0 0,1-1 0 0 0,-1 1 0 0 0,0 0 0 0 0,1-1 0 0 0,-1 1 0 0 0,0-1 0 0 0,1 1 0 0 0,-1 0 0 0 0,1 0 0 0 0,-1-1 0 0 0,1 1 0 0 0,-1 0 0 0 0,1 0 0 0 0,-1-1 0 0 0,1 1 0 0 0,0 0 0 0 0,0-2 5 0 0,1 1 1 0 0,0-1-1 0 0,-1 0 1 0 0,1 0-1 0 0,-1-1 1 0 0,1 1-1 0 0,-1 0 0 0 0,0 0 1 0 0,0-1-1 0 0,0 1 1 0 0,0 0-1 0 0,0-1 1 0 0,-1 1-1 0 0,1-3-5 0 0,4 1 80 0 0,-5 3-87 0 0,0 1 1 0 0,0 0-1 0 0,0 0 1 0 0,1 0 0 0 0,-1 0-1 0 0,0 0 1 0 0,0 0-1 0 0,0 0 1 0 0,0 0 0 0 0,1 0-1 0 0,-1 0 1 0 0,0-1-1 0 0,0 1 1 0 0,0 0 0 0 0,0 0-1 0 0,0 0 1 0 0,1 0-1 0 0,-1 0 1 0 0,0-1 0 0 0,0 1-1 0 0,0 0 1 0 0,0 0-1 0 0,0 0 1 0 0,0 0 0 0 0,0-1-1 0 0,0 1 1 0 0,0 0-1 0 0,0 0 1 0 0,0 0 0 0 0,0-1-1 0 0,0 1 1 0 0,0 0-1 0 0,0 0 1 0 0,0 0 0 0 0,0-1-1 0 0,0 1 1 0 0,0 0-1 0 0,0 0 1 0 0,0 0 0 0 0,0 0-1 0 0,0-1 1 0 0,0 1-1 0 0,0 0 1 0 0,0 0 0 0 0,0 0-1 0 0,0 0 1 0 0,-1-1-1 0 0,1 1 1 0 0,0 0 0 0 0,0 0-1 0 0,0 0 1 0 0,0 0-1 0 0,0 0 1 0 0,-1-1 0 0 0,1 1-1 0 0,0 0 7 0 0,1 1-7 0 0,2 1 282 0 0,-1-14-208 0 0,-2 10-67 0 0,0 1 1 0 0,1-1-1 0 0,-1 1 1 0 0,0-1-1 0 0,1 1 1 0 0,0-1-1 0 0,-1 1 1 0 0,1-1-1 0 0,0 1 1 0 0,0 0-1 0 0,0 0 1 0 0,0-1-1 0 0,0 1 1 0 0,0 0-1 0 0,0-1 0 0 0,7-9-99 0 0,-4-4 19 0 0,0-14 283 0 0,0 23-261 0 0,-4 5 65 0 0,1 1-1 0 0,0-1 1 0 0,-1 0-1 0 0,1 1 0 0 0,-1-1 1 0 0,1 0-1 0 0,-1 0 1 0 0,0 1-1 0 0,1-1 1 0 0,-1 0-1 0 0,0 0 1 0 0,1 0-1 0 0,-1 1 1 0 0,0-1-1 0 0,0 0 1 0 0,0 0-1 0 0,0 0 1 0 0,0 0-1 0 0,0 0-6 0 0,0 0-92 0 0,11-54 20 0 0,-9 47-15 0 0,-1 2 152 0 0,1 1 0 0 0,-1-1 0 0 0,-1 1 0 0 0,1-1 0 0 0,-1 1 0 0 0,0-3-65 0 0,6-21-164 0 0,-5-9 18 0 0,1 24 334 0 0,-2 13-188 0 0,0 0-1 0 0,1 0 1 0 0,-1 0-1 0 0,0 0 1 0 0,0 0-1 0 0,0 0 1 0 0,0 0-1 0 0,0 0 1 0 0,-1 0-1 0 0,1 0 1 0 0,0 0-1 0 0,0 0 1 0 0,-1 1-1 0 0,1-1 1 0 0,0 0-1 0 0,-1 0 1 0 0,1 0-1 0 0,-1 0 1 0 0,1 0 0 0 0,-2-28 181 0 0,10-40-269 0 0,-9 41 93 0 0,-1 0 0 0 0,-1 0 0 0 0,-3-3-5 0 0,6 29-24 0 0,-14-45 184 0 0,11 24-140 0 0,2 18 0 0 0,1 1-1 0 0,-1-1 0 0 0,0 1 0 0 0,0-1 0 0 0,0 1 1 0 0,0-1-1 0 0,-1 0-19 0 0,-3-10 155 0 0,5 14-140 0 0,0 0-1 0 0,0 0 1 0 0,-1 1-1 0 0,1-1 1 0 0,0 0-1 0 0,0 0 1 0 0,-1 0 0 0 0,1 0-1 0 0,0 1 1 0 0,-1-1-1 0 0,1 0 1 0 0,-1 0-1 0 0,1 1 1 0 0,-1-1 0 0 0,1 0-1 0 0,-1 1 1 0 0,1-1-1 0 0,-1 1 1 0 0,0-1-15 0 0,-1 0 25 0 0,0 0-1 0 0,0-1 1 0 0,1 1 0 0 0,-1-1-1 0 0,0 1 1 0 0,1-1 0 0 0,-1 0-1 0 0,1 0 1 0 0,-1 0 0 0 0,1 0-1 0 0,0 0 1 0 0,0 0 0 0 0,0 0-1 0 0,0 0 1 0 0,0 0 0 0 0,0 0-1 0 0,1 0 1 0 0,-1-2-25 0 0,1 3 6 0 0,-1 1-1 0 0,1-1 1 0 0,0 1 0 0 0,0-1-1 0 0,0 1 1 0 0,0-1-1 0 0,-1 1 1 0 0,1-1 0 0 0,0 1-1 0 0,0 0 1 0 0,-1-1 0 0 0,1 1-1 0 0,0 0 1 0 0,-1-1 0 0 0,1 1-1 0 0,0 0 1 0 0,-1-1 0 0 0,1 1-1 0 0,-1 0 1 0 0,1-1-1 0 0,-1 1 1 0 0,1 0 0 0 0,0 0-1 0 0,-1 0 1 0 0,1 0 0 0 0,-1-1-1 0 0,1 1 1 0 0,-1 0 0 0 0,1 0-1 0 0,-1 0-5 0 0,0 0 5 0 0,0 0 0 0 0,1 0 0 0 0,-1 0 0 0 0,0-1-1 0 0,1 1 1 0 0,-1 0 0 0 0,0 0 0 0 0,1-1 0 0 0,-1 1-1 0 0,0 0 1 0 0,1-1 0 0 0,-1 1 0 0 0,1-1 0 0 0,-1 1-1 0 0,1-1 1 0 0,-1 1 0 0 0,1-1 0 0 0,-1 1 0 0 0,1-1-1 0 0,0 1 1 0 0,-1-1 0 0 0,1 0 0 0 0,0 1 0 0 0,-1-1-1 0 0,1 0 1 0 0,0 1 0 0 0,0-1 0 0 0,0 0 0 0 0,-1 1-1 0 0,1-1-4 0 0,-24-40 392 0 0,19 34-305 0 0,5 6-81 0 0,-1 1 0 0 0,1 0 0 0 0,-1-1 0 0 0,1 1 0 0 0,0-1-1 0 0,-1 1 1 0 0,1 0 0 0 0,0-1 0 0 0,0 1 0 0 0,-1-1 0 0 0,1 1-1 0 0,0-1 1 0 0,0 1 0 0 0,0-1 0 0 0,-1 1 0 0 0,1-1 0 0 0,0 1 0 0 0,0-1-1 0 0,0 1 1 0 0,0-1 0 0 0,0 0 0 0 0,0 1 0 0 0,0-1-6 0 0,-1-1-89 0 0,0 2 101 0 0,0-1-1 0 0,1 0 1 0 0,-1 0-1 0 0,1 0 1 0 0,-1 0-1 0 0,1 0 1 0 0,-1 0-1 0 0,1 0 1 0 0,-1 0-1 0 0,1 0 1 0 0,0 0 0 0 0,-1 0-1 0 0,1 0 1 0 0,0 0-1 0 0,0 0 1 0 0,0 0-1 0 0,0 0 1 0 0,0 0-1 0 0,0-1-11 0 0,-1-3 0 0 0,0 0 0 0 0,0 1 0 0 0,-1-1 0 0 0,0 1 0 0 0,0-1 0 0 0,0 1 0 0 0,-1-2 0 0 0,-3 2 106 0 0,5 4-99 0 0,0 0-1 0 0,1-1 1 0 0,-1 1 0 0 0,1 0-1 0 0,-1-1 1 0 0,1 1 0 0 0,-1 0 0 0 0,1-1-1 0 0,-1 1 1 0 0,1-1 0 0 0,-1 1 0 0 0,1-1-1 0 0,-1 1 1 0 0,1-1 0 0 0,0 0 0 0 0,0 1-1 0 0,-1-1 1 0 0,1 1 0 0 0,0-1 0 0 0,-1 0-7 0 0,-4-9-92 0 0,-1-4 189 0 0,6 14-84 0 0,-1-1 0 0 0,1 0 0 0 0,0 0 0 0 0,0 1 0 0 0,0-1 0 0 0,0 0 0 0 0,-1 1 0 0 0,1-1 1 0 0,0 0-1 0 0,-1 0 0 0 0,1 1 0 0 0,-1-1 0 0 0,1 1 0 0 0,-1-1 0 0 0,1 0 0 0 0,-1 1 0 0 0,0-1-13 0 0,1 0 17 0 0,-1 0-26 0 0,0 0 1 0 0,0 0 0 0 0,0 0-1 0 0,0 0 1 0 0,0 0 0 0 0,0 0-1 0 0,0 0 1 0 0,0 0 0 0 0,1-1-1 0 0,-1 1 1 0 0,0 0-1 0 0,0-1 9 0 0,-10-15-21 0 0,9 9 89 0 0,2 8-64 0 0,1-1 0 0 0,-1 1 1 0 0,0 0-1 0 0,0-1 0 0 0,0 1 1 0 0,0 0-1 0 0,0 0 0 0 0,0-1 0 0 0,0 1 1 0 0,0 0-1 0 0,0-1 0 0 0,0 1 1 0 0,0 0-1 0 0,0-1 0 0 0,0 1 1 0 0,0 0-1 0 0,0-1 0 0 0,0 1 0 0 0,0 0 1 0 0,-1 0-1 0 0,1-1 0 0 0,0 1 1 0 0,0 0-1 0 0,0 0 0 0 0,0-1 0 0 0,-1 1 1 0 0,1 0-1 0 0,0 0 0 0 0,0-1 1 0 0,0 1-1 0 0,-1 0 0 0 0,1 0 1 0 0,0 0-1 0 0,0-1 0 0 0,-1 1 0 0 0,1 0 1 0 0,0 0-1 0 0,-1 0 0 0 0,1 0 1 0 0,0 0-1 0 0,0 0 0 0 0,-1 0 1 0 0,1 0-1 0 0,0-1 0 0 0,-1 1 0 0 0,1 0 1 0 0,0 0-1 0 0,-1 0 0 0 0,1 0 1 0 0,0 1-1 0 0,-1-1-4 0 0,0-1 1 0 0,-1-1 0 0 0,1 1 0 0 0,0 0 0 0 0,0 0 0 0 0,0-1 0 0 0,0 1 0 0 0,-1-1 0 0 0,2 1 0 0 0,-1-1 0 0 0,0 1 0 0 0,0-1 0 0 0,0 1 0 0 0,0-2-1 0 0,-12-27-209 0 0,-6-19 385 0 0,0-7-333 0 0,17 50 159 0 0,1 1 1 0 0,-1-1-1 0 0,1 0 1 0 0,1 0-1 0 0,-1 0 1 0 0,1 0-1 0 0,0 0 1 0 0,0-1-3 0 0,1-3 91 0 0,-2-16 52 0 0,0 21-162 0 0,0 0 0 0 0,1 0-1 0 0,-1 0 1 0 0,1 0 0 0 0,1 0-1 0 0,-1 0 1 0 0,1 1 0 0 0,0-3 19 0 0,1-4 79 0 0,-2 9-76 0 0,0 0 1 0 0,1 0-1 0 0,-1 0 0 0 0,1 0 0 0 0,-1 0 0 0 0,1 0 1 0 0,0 0-1 0 0,0 0 0 0 0,0 0 0 0 0,0 1 0 0 0,1-3-3 0 0,-1 3 0 0 0,0 0-1 0 0,-1-1 0 0 0,1 1 0 0 0,-1-1 1 0 0,1 1-1 0 0,-1-1 0 0 0,1 1 1 0 0,-1-1-1 0 0,0 1 0 0 0,0-1 1 0 0,0 1-1 0 0,0-1 0 0 0,0 0 0 0 0,0 1 1 0 0,-1-1-1 0 0,1 1 1 0 0,0-17 27 0 0,0-18 44 0 0,6-1-107 0 0,-5 0 79 0 0,-1 33-183 0 0,2 4 159 0 0,-1-6-22 0 0,-1-28 28 0 0,4 0 68 0 0,-4 11-214 0 0,6 8 260 0 0,-5 14-144 0 0,-1 0 0 0 0,1 0 1 0 0,-1 0-1 0 0,1 0 1 0 0,-1 0-1 0 0,1 0 0 0 0,-1 0 1 0 0,0 0-1 0 0,1 0 0 0 0,-1 0 1 0 0,0 0-1 0 0,0 0 1 0 0,0 0-1 0 0,1 0 0 0 0,-1-1 1 0 0,-1 1-1 0 0,1 0 0 0 0,0 0 1 0 0,0 0-1 0 0,0 0 0 0 0,0 0 1 0 0,-1 0-1 0 0,1 0 1 0 0,-1 0-1 0 0,1-1 5 0 0,0 2-14 0 0,1 1 20 0 0,-2-2-83 0 0,-3-3 232 0 0,3 4-156 0 0,1 0 1 0 0,-1 0-1 0 0,1-1 0 0 0,0 1 0 0 0,-1 0 0 0 0,1 0 0 0 0,0-1 1 0 0,-1 1-1 0 0,1 0 0 0 0,0-1 0 0 0,-1 1 0 0 0,1 0 0 0 0,0-1 1 0 0,0 1-1 0 0,-1 0 0 0 0,1-1 0 0 0,0 1 0 0 0,0 0 0 0 0,0-1 1 0 0,0 1-1 0 0,0-1 0 0 0,-1 1 0 0 0,1-1 0 0 0,0 1 0 0 0,0 0 1 0 0,0-1-1 0 0,0 0 1 0 0,0 1-1 0 0,0 0 0 0 0,0 0 0 0 0,0 1 0 0 0,0-1 0 0 0,0 0 0 0 0,0 0 0 0 0,0 0 0 0 0,-1 0 0 0 0,1 0 0 0 0,0 0 0 0 0,0 0 0 0 0,0 0 0 0 0,0 0 0 0 0,0 0 0 0 0,0 0 0 0 0,0 0 0 0 0,0 0 0 0 0,-1 0 0 0 0,1 0 0 0 0,0 0 0 0 0,0 0 0 0 0,0 0 0 0 0,0 0 0 0 0,0 0 0 0 0,0 0 0 0 0,0 0 0 0 0,0 0 0 0 0,-1 0 0 0 0,1 0 0 0 0,0 0 0 0 0,0-1 0 0 0,0 1 0 0 0,0 0 0 0 0,0 0 0 0 0,0 0 0 0 0,0 0 0 0 0,0 0 0 0 0,0 0 0 0 0,0 0 0 0 0,0 0 0 0 0,0 0 0 0 0,-1 0 0 0 0,1-1 0 0 0,0 1 0 0 0,0 0 0 0 0,0 0 0 0 0,0 0 0 0 0,0 0 1 0 0,-1-5-33 0 0,0-1 8 0 0,0 8 15 0 0,1-2 10 0 0,0 0 0 0 0,0 0 1 0 0,0 0-1 0 0,-1 0 0 0 0,1 0 1 0 0,0 0-1 0 0,0 0 1 0 0,0 0-1 0 0,0 0 0 0 0,0-1 1 0 0,0 1-1 0 0,0 0 0 0 0,0 0 1 0 0,0 0-1 0 0,0 0 1 0 0,0 0-1 0 0,0 0 0 0 0,0 0 1 0 0,0 0-1 0 0,0 0 0 0 0,-1 0 1 0 0,1 0-1 0 0,0 0 1 0 0,0 0-1 0 0,0 0 0 0 0,0 0 1 0 0,0 0-1 0 0,0 0 0 0 0,0 0 1 0 0,0 0-1 0 0,0 0 1 0 0,0 0-1 0 0,0 0 0 0 0,0 0 1 0 0,0 0-1 0 0,0 0 0 0 0,-1 1 1 0 0,1-1-1 0 0,0 0 0 0 0,0 0 1 0 0,0 0-1 0 0,0 0 1 0 0,0 0-1 0 0,0 0 0 0 0,0 0 1 0 0,0 0-1 0 0,0 0 0 0 0,0 0 1 0 0,0 0-1 0 0,0 0 1 0 0,0 0-1 0 0,0 0 0 0 0,0 0 1 0 0,0 0-1 0 0,0 1 0 0 0,0-1 1 0 0,0 0-1 0 0,0 0 1 0 0,0 0-1 0 0,0 0 0 0 0,0 0 1 0 0,0 0-1 0 0,0 0 0 0 0,0 0 0 0 0,-3-9 46 0 0,-4-6-25 0 0,2 15 24 0 0,5 0-43 0 0,0 0-1 0 0,0 0 1 0 0,0 0 0 0 0,0 0 0 0 0,0 0-1 0 0,-1 0 1 0 0,1 0 0 0 0,0 0-1 0 0,0 0 1 0 0,0 0 0 0 0,0 0-1 0 0,0 1 1 0 0,0-1 0 0 0,-1 0 0 0 0,1 0-1 0 0,0 0 1 0 0,0 0 0 0 0,0 0-1 0 0,0 0 1 0 0,0 0 0 0 0,0 0-1 0 0,-1 0 1 0 0,1 0 0 0 0,0-1 0 0 0,0 1-1 0 0,0 0 1 0 0,0 0 0 0 0,0 0-1 0 0,-1 0 1 0 0,1 0 0 0 0,0 0 0 0 0,0 0-1 0 0,0 0 1 0 0,0 0 0 0 0,0 0-1 0 0,0 0 1 0 0,0 0 0 0 0,0-1-1 0 0,-1 1 1 0 0,1 0 0 0 0,0 0 0 0 0,0 0-1 0 0,0 0 1 0 0,0 0 0 0 0,0 0-1 0 0,0 0 1 0 0,0-1 0 0 0,0 1 0 0 0,0 0-1 0 0,0 0 1 0 0,0 0 0 0 0,0 0-1 0 0,0 0 1 0 0,0-1 0 0 0,0 1-1 0 0,0 0 1 0 0,0 0 0 0 0,0 0 0 0 0,0 0-1 0 0,0 0 1 0 0,0 0 0 0 0,0-1-1 0 0,0 1-1 0 0,0 0-4 0 0,0-1 0 0 0,0 0-1 0 0,0 1 1 0 0,-1-1 0 0 0,1 0 0 0 0,0 1-1 0 0,0-1 1 0 0,-1 1 0 0 0,1-1-1 0 0,0 1 1 0 0,-1-1 0 0 0,1 0 0 0 0,-1 1-1 0 0,1 0 1 0 0,-1-1 0 0 0,1 1-1 0 0,-1-1 1 0 0,1 1 0 0 0,-1-1 0 0 0,1 1-1 0 0,-1 0 1 0 0,0-1 4 0 0,-3-3-31 0 0,-2-1-40 0 0,6 5 74 0 0,-1 0-1 0 0,0-1 1 0 0,1 1-1 0 0,-1-1 1 0 0,1 1-1 0 0,-1-1 0 0 0,1 1 1 0 0,-1-1-1 0 0,1 1 1 0 0,-1-1-1 0 0,1 0 1 0 0,-1 1-1 0 0,1-1 1 0 0,0 1-1 0 0,-1-1 1 0 0,1 0-1 0 0,0 0 1 0 0,0 1-1 0 0,-1-1-2 0 0,1 1 2 0 0,0-1 0 0 0,-1 1 0 0 0,1 0 0 0 0,0-1-1 0 0,-1 1 1 0 0,1 0 0 0 0,-1 0 0 0 0,1 0 0 0 0,0-1 0 0 0,-1 1 0 0 0,1 0 0 0 0,-1 0 0 0 0,1 0-1 0 0,-1 0 1 0 0,1 0 0 0 0,-1 0 0 0 0,1 0 0 0 0,0 0 0 0 0,-1 0 0 0 0,1 0 0 0 0,-1 0 0 0 0,1 0-1 0 0,-1 0 1 0 0,1 0 0 0 0,-1 1 0 0 0,1-1 0 0 0,0 0 0 0 0,-1 0 0 0 0,1 0-2 0 0,-11 2 70 0 0,11-2-69 0 0,0 0-1 0 0,0 0 0 0 0,0 0 1 0 0,0 0-1 0 0,-1 0 0 0 0,1 0 1 0 0,0 0-1 0 0,0 0 0 0 0,0 1 1 0 0,0-1-1 0 0,0 0 0 0 0,0 0 1 0 0,0 0-1 0 0,-1 0 0 0 0,1 0 1 0 0,0 0-1 0 0,0 0 0 0 0,0 0 1 0 0,0 0-1 0 0,0 0 0 0 0,0 0 1 0 0,0 0-1 0 0,-1 0 0 0 0,1 0 1 0 0,0 0-1 0 0,0 0 0 0 0,0 0 1 0 0,0 0-1 0 0,0 0 0 0 0,0 0 1 0 0,0-1-1 0 0,-1 1 0 0 0,1 0 1 0 0,0 0-1 0 0,0 0 0 0 0,0 0 1 0 0,0 0-1 0 0,0 0 0 0 0,0 0 1 0 0,0 0-1 0 0,0 0 0 0 0,0 0 1 0 0,0 0-1 0 0,0-1 0 0 0,-1 1 1 0 0,1 0-1 0 0,0 0 0 0 0,0 0 1 0 0,0 0-1 0 0,0 0 0 0 0,0 0 1 0 0,0 0-1 0 0,0-1 0 0 0,0 1 1 0 0,0 0-1 0 0,0 0 0 0 0,0 0 1 0 0,0 0-1 0 0,0 0 0 0 0,0 0 1 0 0,0-1-1 0 0,0 1 0 0 0,-4 2-86 0 0,3-1 79 0 0,1-1 5 0 0,-1 0-1 0 0,1 0 0 0 0,0 0 1 0 0,-1 0-1 0 0,1 0 0 0 0,-1 0 1 0 0,1 0-1 0 0,0 0 0 0 0,-1 0 1 0 0,1 0-1 0 0,0 0 0 0 0,-1 0 0 0 0,1 0 1 0 0,0 0-1 0 0,-1-1 0 0 0,1 1 1 0 0,0 0-1 0 0,-1 0 0 0 0,1 0 1 0 0,0 0-1 0 0,-1-1 0 0 0,1 1 1 0 0,0 0-1 0 0,-1 0 0 0 0,1-1 1 0 0,0 1-1 0 0,0 0 0 0 0,-1 0 1 0 0,1-1 2 0 0,-6-3-3 0 0,5 5 39 0 0,0 0-28 0 0,1-1 0 0 0,0 0 0 0 0,0 1 0 0 0,-1-1 1 0 0,1 1-1 0 0,0-1 0 0 0,-1 0 0 0 0,1 1 0 0 0,0-1 0 0 0,-1 0 0 0 0,1 1 0 0 0,-1-1 1 0 0,1 0-1 0 0,0 0 0 0 0,-1 1 0 0 0,1-1 0 0 0,-1 0 0 0 0,1 0 0 0 0,-1 0 0 0 0,1 1 1 0 0,-1-1-1 0 0,1 0 0 0 0,-1 0 0 0 0,1 0-8 0 0,-2 0-112 0 0,1 1 110 0 0,1-1 0 0 0,-1 0 1 0 0,1 0-1 0 0,-1 1 1 0 0,1-1-1 0 0,-1 0 0 0 0,0 0 1 0 0,1 0-1 0 0,-1 0 1 0 0,1 1-1 0 0,-1-1 0 0 0,0 0 1 0 0,1 0-1 0 0,-1 0 1 0 0,1 0-1 0 0,-1-1 0 0 0,0 1 1 0 0,1 0-1 0 0,-1 0 1 0 0,1 0-1 0 0,-1 0 0 0 0,0-1 1 0 0,1 1-1 0 0,-1 0 1 0 0,1 0-1 0 0,-1-1 0 0 0,1 1 1 0 0,-1 0-1 0 0,1-1 1 0 0,-1 1-1 0 0,1-1 1 0 0,0 1-1 0 0,-1-1 0 0 0,1 1 1 0 0,-1-1-1 0 0,1 1 1 0 0,0-1-1 0 0,-1 1 0 0 0,1-1 2 0 0,-2-5 19 0 0,-1 8-11 0 0,3-2-8 0 0,0-1 0 0 0,0 1 0 0 0,0 0 0 0 0,0 0-1 0 0,0 0 1 0 0,0 0 0 0 0,0 0 0 0 0,0 0 0 0 0,0 0 0 0 0,0 0 0 0 0,0 0 0 0 0,0-1 0 0 0,0 1 0 0 0,0 0 0 0 0,0 0 0 0 0,0 0 0 0 0,0 0-1 0 0,0 0 1 0 0,0 0 0 0 0,-1 0 0 0 0,1 0 0 0 0,0 0 0 0 0,0 0 0 0 0,0 0 0 0 0,0 0 0 0 0,0-1 0 0 0,0 1 0 0 0,0 0 0 0 0,0 0 0 0 0,0 0 0 0 0,0 0-1 0 0,0 0 1 0 0,-1 0 0 0 0,1 0 0 0 0,0 0 0 0 0,0 0 0 0 0,0 0 0 0 0,0 0 0 0 0,0 0 0 0 0,0 0 0 0 0,0 0 0 0 0,0 0 0 0 0,0 0 0 0 0,0 0-1 0 0,-1 0 1 0 0,1 0 0 0 0,0 0 0 0 0,0 0 0 0 0,0 0 0 0 0,0 0 0 0 0,0 0 0 0 0,0 0 0 0 0,0 0 0 0 0,0 0 0 0 0,0 1 0 0 0,0-1 0 0 0,-1 0 0 0 0,1 0-1 0 0,0 0 1 0 0,0 0 0 0 0,0 0 0 0 0,0 0 0 0 0,0 0 0 0 0,0 0 0 0 0,0 0 0 0 0,0 0 0 0 0,0 0 0 0 0,0 0 0 0 0,0 1 0 0 0,0-1 1 0 0,0 0-1 0 0,0 0 1 0 0,0 0 0 0 0,-1 0 0 0 0,1 0 0 0 0,0 0 0 0 0,0 0 0 0 0,0 0 0 0 0,0 0-1 0 0,0 0 1 0 0,0 1 0 0 0,0-1 0 0 0,-1 0 0 0 0,1 0 0 0 0,0 0 0 0 0,0 0 0 0 0,0 0-1 0 0,0 0 1 0 0,0 0 0 0 0,0 0 0 0 0,0 0 0 0 0,-1 0 0 0 0,1 0 0 0 0,0 0 0 0 0,0 0-1 0 0,0 0 1 0 0,0 0 0 0 0,0 0 0 0 0,0 0 0 0 0,-1 0 0 0 0,1-1 0 0 0,0 1 0 0 0,0 0-1 0 0,0 0 1 0 0,0 0 0 0 0,0 0 0 0 0,0 0 0 0 0,0 0 0 0 0,0 0 0 0 0,0 0 0 0 0,-1 0-1 0 0,1 0 1 0 0,0 0 0 0 0,0-1 0 0 0,0 1 0 0 0,0 0 0 0 0,0 0 0 0 0,0 0 0 0 0,0 0-1 0 0,0 0 1 0 0,0 0 0 0 0,0 0 0 0 0,0-1 0 0 0,0 1 0 0 0,0 0 0 0 0,0 0 0 0 0,0 0-1 0 0,0 0-1 0 0,0 0 0 0 0,0 0 0 0 0,0-1 0 0 0,0 1 0 0 0,0 0 1 0 0,0 0-1 0 0,0 0 0 0 0,0 0 0 0 0,0 0 0 0 0,0 0 0 0 0,-1 0 0 0 0,1-1 1 0 0,0 1-1 0 0,0 0 0 0 0,0 0 0 0 0,0 0 0 0 0,0 0 0 0 0,0 0 0 0 0,0 0 1 0 0,0 0-1 0 0,0 0 0 0 0,0 0 0 0 0,-1 0 0 0 0,1-1 0 0 0,0 1 0 0 0,0 0 1 0 0,0 0-1 0 0,0 0 0 0 0,0 0 0 0 0,0 0 0 0 0,0 0 0 0 0,0 0 0 0 0,-1 0 1 0 0,1 0-1 0 0,0 0 0 0 0,0 0 0 0 0,0 0 0 0 0,0 0 0 0 0,0 0 0 0 0,0 0 1 0 0,-1 0-1 0 0,1 0 0 0 0,0 0 0 0 0,0 0 0 0 0,0 0 0 0 0,0 0 1 0 0,0 0-1 0 0,0 1 0 0 0,0-1 0 0 0,0 0 0 0 0,-1 0 0 0 0,1 0 0 0 0,0 0 1 0 0,0 0-1 0 0,0 0 0 0 0,0 0 0 0 0,0 0 1 0 0,-10-7-11 0 0,-3 5 213 0 0,8 2-48 0 0,0-3-437 0 0,5 2 287 0 0,0 1-1 0 0,0 0 0 0 0,0 0 1 0 0,0 0-1 0 0,0 0 1 0 0,-1-1-1 0 0,1 1 0 0 0,0 0 1 0 0,0 0-1 0 0,0 0 0 0 0,0 0 1 0 0,0-1-1 0 0,-1 1 1 0 0,1 0-1 0 0,0 0 0 0 0,0 0 1 0 0,0 0-1 0 0,-1 0 0 0 0,1 0 1 0 0,0 0-1 0 0,0 0 1 0 0,0 0-1 0 0,-1 0 0 0 0,1-1 1 0 0,0 1-1 0 0,0 0 0 0 0,0 0 1 0 0,-1 0-1 0 0,1 0 1 0 0,0 0-1 0 0,0 0 0 0 0,0 1 1 0 0,-1-1-1 0 0,1 0 0 0 0,0 0 1 0 0,0 0-1 0 0,0 0 1 0 0,-1 0-1 0 0,1 0 0 0 0,0 0 1 0 0,0 0-1 0 0,0 0-3 0 0,-13 2-120 0 0,11-3 120 0 0,0 1 0 0 0,1 0 0 0 0,-1 0 0 0 0,0 1 0 0 0,0-1 0 0 0,0 0 0 0 0,0 1 0 0 0,1-1 0 0 0,-1 1 0 0 0,0-1 0 0 0,1 1 0 0 0,-1 0 0 0 0,0 0 0 0 0,1 0 0 0 0,-2-3-12 0 0,3 2 11 0 0,0 0 0 0 0,0-1 0 0 0,0 1 0 0 0,0 0 1 0 0,0 0-1 0 0,-1 0 0 0 0,1 0 0 0 0,0-1 1 0 0,0 1-1 0 0,0 0 0 0 0,0 0 0 0 0,0 0 1 0 0,-1 0-1 0 0,1 0 0 0 0,0 0 0 0 0,0-1 0 0 0,0 1 1 0 0,0 0-1 0 0,-1 0 0 0 0,1 0 0 0 0,0 0 1 0 0,0 0-1 0 0,0 0 0 0 0,0 0 0 0 0,-1 0 1 0 0,1 0-1 0 0,0 0 0 0 0,0 0 0 0 0,0 0 1 0 0,-1 0-1 0 0,1 0 0 0 0,0 0 0 0 0,0 0 0 0 0,0 0 1 0 0,-1 0-1 0 0,1 0 0 0 0,0 0 0 0 0,0 0 1 0 0,0 0-1 0 0,0 0 0 0 0,-1 0 0 0 0,1 1 1 0 0,0-1-1 0 0,0 0 0 0 0,0 0 0 0 0,0 0 0 0 0,-1 0 1 0 0,1 0 0 0 0,0 1 0 0 0,0-1 0 0 0,0 0 1 0 0,-1 0-1 0 0,1 1 0 0 0,0-1 0 0 0,0 0 1 0 0,-1 0-1 0 0,1 1 0 0 0,0-1 0 0 0,-1 0 1 0 0,1 0-1 0 0,0 0 0 0 0,-1 0 1 0 0,1 1-1 0 0,0-1 0 0 0,-1 0 0 0 0,1 0 1 0 0,0 0-1 0 0,-1 0 0 0 0,1 0 1 0 0,-1 0-1 0 0,1 0 0 0 0,0 0 0 0 0,-1 0 1 0 0,1 0-1 0 0,0 0 0 0 0,-1 0 1 0 0,1-1-1 0 0,-1 1 1 0 0,1 0 0 0 0,-1 0 0 0 0,1 0 1 0 0,-1 0-1 0 0,1 0 0 0 0,-1 0 0 0 0,1 0 0 0 0,0 0 1 0 0,-1 0-1 0 0,1 0 0 0 0,-1 0 0 0 0,1 0 1 0 0,-1 0-1 0 0,1 1 0 0 0,-1-1 0 0 0,1 0 1 0 0,0 0-1 0 0,-1 0 0 0 0,1 1 0 0 0,-1-1 1 0 0,1 0-1 0 0,0 0 0 0 0,-1 1 0 0 0,1-1 1 0 0,0 0-1 0 0,-1 1 0 0 0,1-1-1 0 0,-3 1 3 0 0,1-1 1 0 0,-1 0-1 0 0,0-1 0 0 0,1 1 0 0 0,-1 0 1 0 0,0-1-1 0 0,1 1 0 0 0,-1-1 1 0 0,1 0-1 0 0,-1 0 0 0 0,1 0 1 0 0,-2-1-4 0 0,-2 0 13 0 0,-21 13 35 0 0,15-5-92 0 0,11-6 44 0 0,1 1 0 0 0,-1-1 0 0 0,1 1 1 0 0,-1-1-1 0 0,1 1 0 0 0,-1-1 0 0 0,1 1 0 0 0,-1-1 1 0 0,0 0-1 0 0,1 1 0 0 0,-1-1 0 0 0,0 0 0 0 0,1 0 1 0 0,-1 1-1 0 0,0-1 0 0 0,1 0 0 0 0,-1 0 0 0 0,0 0 1 0 0,1 0-1 0 0,-1 0 0 0 0,0 0 0 0 0,1 0 0 0 0,-1 0 1 0 0,0 0-1 0 0,0 0 0 0 0,1-1 0 0 0,-1 1 0 0 0,0 0 1 0 0,0 0-1 0 0,-1-1 3 0 0,-1 1 0 0 0,1 0 0 0 0,-1 1 0 0 0,1-1 0 0 0,-1 0 0 0 0,1 1 0 0 0,-1-1 0 0 0,1 1 0 0 0,0 0 0 0 0,-1 0 0 0 0,1 0 0 0 0,0 0 1 0 0,0 0-1 0 0,-1 0 0 0 0,1 1 0 0 0,0-1 0 0 0,0 1 0 0 0,0-1 0 0 0,1 1 0 0 0,-1 0-3 0 0,-3 2-26 0 0,-2 4-33 0 0,-1 2 10 0 0,3-11 67 0 0,-6-3 85 0 0,7 7-163 0 0,3-2 56 0 0,1-1 1 0 0,0 1-1 0 0,-1-1 1 0 0,1 1-1 0 0,-1-1 1 0 0,1 1-1 0 0,0-1 1 0 0,-1 1-1 0 0,1-1 1 0 0,-1 0-1 0 0,1 1 0 0 0,-1-1 1 0 0,1 0-1 0 0,-1 0 1 0 0,0 1-1 0 0,1-1 1 0 0,-1 0-1 0 0,1 0 1 0 0,-1 0-1 0 0,0 0 1 0 0,1 1-1 0 0,-1-1 1 0 0,1 0-1 0 0,-1 0 1 0 0,0 0 3 0 0,-11 2 34 0 0,7 2-8 0 0,-4 4 2 0 0,9-8-28 0 0,-1 0 0 0 0,1 0 1 0 0,0 0-1 0 0,0 1 0 0 0,0-1 1 0 0,0 0-1 0 0,0 0 0 0 0,-1 0 1 0 0,1 0-1 0 0,0 0 0 0 0,0 0 1 0 0,0 0-1 0 0,0 1 0 0 0,-1-1 1 0 0,1 0-1 0 0,0 0 0 0 0,0 0 1 0 0,0 0-1 0 0,-1 0 0 0 0,1 0 0 0 0,0 0 1 0 0,0 0-1 0 0,0 0 0 0 0,-1 0 1 0 0,1 0-1 0 0,0 0 0 0 0,0 0 1 0 0,0 0-1 0 0,-1-1 0 0 0,1 1 1 0 0,0 0-1 0 0,0 0 0 0 0,0 0 1 0 0,0 0-1 0 0,-1 0 0 0 0,1 0 1 0 0,0 0-1 0 0,0 0 0 0 0,0-1 1 0 0,0 1-1 0 0,-1 0 0 0 0,1 0 0 0 0,1 0 0 0 0,-1 0 1 0 0,0 0-1 0 0,0 0 0 0 0,0 0 0 0 0,0 0 0 0 0,0 1 0 0 0,0-1 1 0 0,0 0-1 0 0,0 0 0 0 0,0 0 0 0 0,0 0 0 0 0,0 0 0 0 0,0 0 1 0 0,0 0-1 0 0,0 0 0 0 0,0 0 0 0 0,0 0 0 0 0,0 0 1 0 0,0 1-1 0 0,0-1 0 0 0,0 0 0 0 0,0 0 0 0 0,0 0 0 0 0,0 0 1 0 0,0 0-1 0 0,0 0 0 0 0,0 0 0 0 0,0 0 0 0 0,0 0 0 0 0,0 0 1 0 0,0 0-1 0 0,-1 0 0 0 0,1 1 0 0 0,0-1 0 0 0,0 0 1 0 0,0 0-1 0 0,0 0 0 0 0,0 0 0 0 0,0 0 0 0 0,0 0 0 0 0,0 0 1 0 0,0 0-1 0 0,0 0 0 0 0,0 0 0 0 0,0 0 0 0 0,0 0 0 0 0,-1 0 1 0 0,1 0-1 0 0,0 0 0 0 0,0 0 0 0 0,0 0 0 0 0,0 0 1 0 0,0 0-1 0 0,0 0 0 0 0,0 0 0 0 0,0 0 0 0 0,0 0 0 0 0,0 0 1 0 0,0 0-1 0 0,-1 0 0 0 0,1 0 0 0 0,0 0 0 0 0,0 0 0 0 0,0 0 1 0 0,0 0-1 0 0,0 0 0 0 0,0 0 0 0 0,0 0 0 0 0,0 0 0 0 0,0 0-1 0 0,0 0 1 0 0,0 1 0 0 0,0-1-1 0 0,0 0 1 0 0,0 0 0 0 0,0 1-1 0 0,0-1 1 0 0,0 0-1 0 0,0 0 1 0 0,0 1 0 0 0,0-1-1 0 0,0 0 1 0 0,0 0-1 0 0,0 0 1 0 0,0 1 0 0 0,-1-1-1 0 0,1 0 1 0 0,0 0 0 0 0,0 0-1 0 0,0 1 1 0 0,0-1-1 0 0,0 0 1 0 0,-1 0 0 0 0,1 0-1 0 0,0 1 1 0 0,0-1 0 0 0,0 0-1 0 0,-1 0 1 0 0,1 0-1 0 0,0 0 1 0 0,0 0 0 0 0,0 0-1 0 0,-1 0 1 0 0,1 1-1 0 0,0-1 1 0 0,0 0 0 0 0,-1 0-1 0 0,1 0 1 0 0,0 0 0 0 0,0 0-1 0 0,-1 0 1 0 0,1 0-1 0 0,0 0 1 0 0,0 0 0 0 0,0 0-1 0 0,-1 0 1 0 0,1 0 0 0 0,0-1-1 0 0,0 1 1 0 0,-1 0-1 0 0,1 0 1 0 0,0 0 0 0 0,0 0-1 0 0,0 0 1 0 0,-1 0-1 0 0,1 0 1 0 0,0-1 0 0 0,0 1-1 0 0,0 0 1 0 0,-1 0-5 0 0,0 1-1 0 0,0-1 1 0 0,0 1-1 0 0,0-1 1 0 0,1 1-1 0 0,-1-1 1 0 0,0 1-1 0 0,1-1 1 0 0,-1 1-1 0 0,0-1 1 0 0,1 1-1 0 0,-1 0 1 0 0,1 0-1 0 0,-1-1 1 0 0,1 1-1 0 0,-1 0 1 0 0,1 0 5 0 0,-6-2-102 0 0,2 2 192 0 0,-4 9 37 0 0,8-10-128 0 0,0 1 1 0 0,-1-1 0 0 0,1 0-1 0 0,0 0 1 0 0,0 1-1 0 0,0-1 1 0 0,-1 0 0 0 0,1 0-1 0 0,0 0 1 0 0,-1 1-1 0 0,1-1 1 0 0,0 0 0 0 0,0 0-1 0 0,-1 0 1 0 0,1 0-1 0 0,0 0 1 0 0,-1 0 0 0 0,1 0-1 0 0,0 0 1 0 0,-1 0-1 0 0,1 0 1 0 0,0 0 0 0 0,-1 0-1 0 0,1 0 1 0 0,0 0 0 0 0,-1 0-1 0 0,1 0 1 0 0,0 0-1 0 0,0 0 1 0 0,-1 0 0 0 0,1 0-1 0 0,0 0 1 0 0,-1 0-1 0 0,1-1 1 0 0,0 1 0 0 0,0 0-1 0 0,-1 0 1 0 0,1 0-1 0 0,0-1 1 0 0,0 1 0 0 0,-1 0-1 0 0,1 0 1 0 0,0 0-1 0 0,0-1 1 0 0,0 1 0 0 0,-1 0-1 0 0,1-1 1 0 0,0 1 0 0 0,0 0-1 0 0,0 0 1 0 0,-1 0-1 0 0,1-1 1 0 0,0 1-1 0 0,0 0 1 0 0,-1 0-1 0 0,1 0 1 0 0,0 0-1 0 0,0 0 1 0 0,-1 0-1 0 0,1-1 1 0 0,0 1-1 0 0,-1 0 1 0 0,1 0-1 0 0,0 0 1 0 0,0 0-1 0 0,-1 0 1 0 0,1 0-1 0 0,0 0 1 0 0,-1 0-1 0 0,1 0 1 0 0,0 0-1 0 0,0 0 1 0 0,-1 0-1 0 0,1 0 1 0 0,0 1-1 0 0,0-1 1 0 0,-1 0-1 0 0,1 0 1 0 0,0 0-1 0 0,0 0 1 0 0,-1 0-1 0 0,1 1 1 0 0,0-1-1 0 0,0 0 1 0 0,-1 0-1 0 0,1 0 1 0 0,0 1-1 0 0,0-1 1 0 0,0 0-1 0 0,-1 0 1 0 0,1 1-1 0 0,0-1 1 0 0,0 0-1 0 0,0 0 1 0 0,0 1-1 0 0,0-1 1 0 0,0 0-1 0 0,0 0 1 0 0,0 1-1 0 0,0-1 1 0 0,0 0-1 0 0,-1 1 1 0 0,1-1-1 0 0,0 0 1 0 0,1 0-1 0 0,-1 1 1 0 0,0-1 0 0 0,0 0 1 0 0,-1 1 0 0 0,1-1 0 0 0,0 0 0 0 0,0 0 1 0 0,0 0-1 0 0,0 1 0 0 0,-1-1 0 0 0,1 0 0 0 0,0 0 1 0 0,0 0-1 0 0,0 0 0 0 0,-1 1 0 0 0,1-1 0 0 0,0 0 1 0 0,0 0-1 0 0,0 0 0 0 0,-1 0 0 0 0,1 0 0 0 0,0 0 0 0 0,0 0 1 0 0,-1 0-1 0 0,1 0 0 0 0,0 0 0 0 0,0 0 0 0 0,-1 0 1 0 0,1 0-1 0 0,0 0 0 0 0,0 0 0 0 0,-1 0 0 0 0,1 0 1 0 0,0 0-1 0 0,0 0 0 0 0,-1 0 0 0 0,1 0 0 0 0,0 0 0 0 0,0 0 1 0 0,-1 0-1 0 0,1 0 0 0 0,0-1 0 0 0,0 1 0 0 0,0 0 1 0 0,-1 0-1 0 0,1 0 0 0 0,0 0 0 0 0,0-1 0 0 0,0 1 1 0 0,0 0-1 0 0,-1 0 0 0 0,1 0 0 0 0,0-1-1 0 0,-5-2-30 0 0,3 5 50 0 0,1-1-17 0 0,1-1 0 0 0,0 0 1 0 0,0 1-1 0 0,0-1 1 0 0,-1 0-1 0 0,1 0 1 0 0,0 1-1 0 0,-1-1 1 0 0,1 0-1 0 0,0 0 1 0 0,0 1-1 0 0,-1-1 1 0 0,1 0-1 0 0,-1 0 1 0 0,1 0-1 0 0,0 0 0 0 0,-1 1 1 0 0,1-1-1 0 0,0 0 1 0 0,-1 0-1 0 0,1 0 1 0 0,0 0-1 0 0,-1 0 1 0 0,1 0-1 0 0,-1 0 1 0 0,1 0-1 0 0,0 0 1 0 0,-1 0-1 0 0,1 0 1 0 0,-1 0-1 0 0,1 0 0 0 0,0-1 1 0 0,-1 1-1 0 0,1 0 1 0 0,0 0-1 0 0,-1 0 1 0 0,1 0-1 0 0,0-1 1 0 0,-1 1-4 0 0,-7 6-113 0 0,8-5 109 0 0,-1 0-1 0 0,1-1 1 0 0,0 1 0 0 0,-1-1 0 0 0,1 1 0 0 0,-1 0 0 0 0,0-1-1 0 0,1 1 1 0 0,-1-1 0 0 0,1 1 0 0 0,-1-1 0 0 0,0 0-1 0 0,1 1 1 0 0,-1-1 0 0 0,0 0 0 0 0,1 1 0 0 0,-1-1-1 0 0,0 0 1 0 0,0 0 0 0 0,1 1 0 0 0,-1-1 0 0 0,0 0 0 0 0,0 0-1 0 0,0 0 5 0 0,1 0 1 0 0,0 0 0 0 0,0 0 0 0 0,-1 0 0 0 0,1 0 0 0 0,0 0 0 0 0,0 0-1 0 0,0 0 1 0 0,0 0 0 0 0,-1 0 0 0 0,1 0 0 0 0,0 0 0 0 0,0 0 0 0 0,0 0-1 0 0,0 0 1 0 0,-1 0 0 0 0,1 0 0 0 0,0 0 0 0 0,0 0 0 0 0,0 0 0 0 0,0 0 0 0 0,0 0-1 0 0,-1 0 1 0 0,1 0 0 0 0,0 0 0 0 0,0 0 0 0 0,0 0 0 0 0,0 1 0 0 0,0-1-1 0 0,-1 0 1 0 0,1 0 0 0 0,0 0 0 0 0,0 0 0 0 0,0 0 0 0 0,0 0 0 0 0,0 1 0 0 0,0-1-1 0 0,0 0 1 0 0,0 0 0 0 0,0 0 0 0 0,0 0 0 0 0,0 1 0 0 0,-1-1 0 0 0,1 0-1 0 0,0 0 0 0 0,0 0 2 0 0,0 1 0 0 0,0-1 0 0 0,0 0 0 0 0,0 0-1 0 0,0 1 1 0 0,0-1 0 0 0,-1 0 0 0 0,1 0-1 0 0,0 1 1 0 0,0-1 0 0 0,0 0 0 0 0,-1 0-1 0 0,1 0 1 0 0,0 1 0 0 0,0-1 0 0 0,0 0-1 0 0,-1 0 1 0 0,1 0 0 0 0,0 0 0 0 0,0 0-1 0 0,-1 1 1 0 0,1-1 0 0 0,0 0 0 0 0,-1 0 0 0 0,1 0-1 0 0,0 0 1 0 0,0 0 0 0 0,-1 0 0 0 0,1 0-1 0 0,0 0 1 0 0,-1 0 0 0 0,1 0 0 0 0,0 0-1 0 0,0 0 1 0 0,-1 0 0 0 0,1 0 0 0 0,0-1-1 0 0,-1 1 1 0 0,1 0 0 0 0,0 0 0 0 0,0 0 0 0 0,-1 0-1 0 0,1 0 1 0 0,0 0 0 0 0,0-1 0 0 0,0 1-1 0 0,-1 0 1 0 0,1 0 0 0 0,0 0 0 0 0,0-1-1 0 0,0 1-1 0 0,-1 0-5 0 0,0 0 0 0 0,0-1 0 0 0,0 1 0 0 0,0 0 0 0 0,1 0 0 0 0,-1 0 0 0 0,0 0 0 0 0,0 1 0 0 0,0-1 0 0 0,0 0 0 0 0,1 0 0 0 0,-1 0 0 0 0,0 1 0 0 0,0-1 0 0 0,0 0 0 0 0,1 1 0 0 0,-1-1 0 0 0,0 1 5 0 0,1-1-2 0 0,-1 0-1 0 0,1 0 1 0 0,0 1 0 0 0,0-1 0 0 0,0 0 0 0 0,-1 0 0 0 0,1 0 0 0 0,0 0 0 0 0,-1 1 0 0 0,1-1 0 0 0,0 0 0 0 0,0 0 0 0 0,-1 0 0 0 0,1 0 0 0 0,0 0 0 0 0,-1 0 0 0 0,1 0 0 0 0,0 0 0 0 0,-1 0 0 0 0,1 0 0 0 0,0 0 0 0 0,0 0 0 0 0,-1 0 0 0 0,1 0 0 0 0,0 0 0 0 0,-1 0 0 0 0,1 0 0 0 0,0 0 0 0 0,-1 0 0 0 0,1 0 0 0 0,0-1 0 0 0,0 1 0 0 0,-1 0 0 0 0,1 0 0 0 0,0 0 2 0 0,0 0 3 0 0,0 0 0 0 0,0 0-1 0 0,0 0 1 0 0,-1 0 0 0 0,1 0 0 0 0,0 0-1 0 0,0 0 1 0 0,0 1 0 0 0,0-1 0 0 0,0 0-1 0 0,0 0 1 0 0,0 0 0 0 0,0 0 0 0 0,-1 0-1 0 0,1 0 1 0 0,0 0 0 0 0,0 0 0 0 0,0 0-1 0 0,0 0 1 0 0,0 0 0 0 0,0 0 0 0 0,-1 0-1 0 0,1 0 1 0 0,0 0 0 0 0,0 0 0 0 0,0 0-1 0 0,0 0 1 0 0,0 0 0 0 0,0 0 0 0 0,-1 0-1 0 0,1 0 1 0 0,0 0 0 0 0,0 0 0 0 0,0 0 0 0 0,0 0-1 0 0,0 0 1 0 0,-1 0 0 0 0,1 0 0 0 0,0 0-1 0 0,0 0 1 0 0,0 0 0 0 0,0 0 0 0 0,0 0-1 0 0,0 0 1 0 0,0-1 0 0 0,0 1 0 0 0,-1 0-1 0 0,1 0 1 0 0,0 0 0 0 0,0 0 0 0 0,0 0-1 0 0,0 0 1 0 0,0 0 0 0 0,0-1 0 0 0,0 1-1 0 0,0 0 1 0 0,0 0 0 0 0,0 0 0 0 0,0 0-1 0 0,0 0 1 0 0,0-1 0 0 0,0 1 0 0 0,0 0-1 0 0,0 0-1 0 0,0 0-10 0 0,0 0 1 0 0,0 1 0 0 0,0-1-1 0 0,-1 0 1 0 0,1 0 0 0 0,0 0-1 0 0,0 1 1 0 0,0-1 0 0 0,0 0 0 0 0,0 0-1 0 0,0 0 1 0 0,-1 0 0 0 0,1 1-1 0 0,0-1 1 0 0,0 0 0 0 0,0 0 0 0 0,0 0-1 0 0,-1 0 1 0 0,1 0 0 0 0,0 0-1 0 0,0 0 1 0 0,0 0 0 0 0,-1 1 0 0 0,1-1-1 0 0,0 0 1 0 0,0 0 0 0 0,0 0-1 0 0,-1 0 1 0 0,1 0 0 0 0,0 0 0 0 0,0 0-1 0 0,-1 0 1 0 0,1 0 0 0 0,0 0 8 0 0,0-1-3 0 0,-1 1 1 0 0,1 0 0 0 0,0 0-1 0 0,-1 0 1 0 0,1 0 0 0 0,0 0-1 0 0,-1 0 1 0 0,1 0 0 0 0,0 0 0 0 0,-1 0-1 0 0,1 0 1 0 0,-1 0 0 0 0,1 0-1 0 0,0 0 1 0 0,0 1 0 0 0,-1-1-1 0 0,1 0 1 0 0,0 0 0 0 0,-1 0-1 0 0,1 0 1 0 0,0 1 0 0 0,-1-1 0 0 0,1 0-1 0 0,0 0 1 0 0,0 0 0 0 0,-1 1-1 0 0,1-1 1 0 0,0 0 2 0 0,0 1 2 0 0,0-1 0 0 0,-1 0 0 0 0,1 0 0 0 0,0 1 0 0 0,-1-1 0 0 0,1 0 0 0 0,0 0 0 0 0,0 1 0 0 0,-1-1 0 0 0,1 0 0 0 0,0 0 0 0 0,-1 0 1 0 0,1 0-1 0 0,0 0 0 0 0,-1 1 0 0 0,1-1 0 0 0,0 0 0 0 0,-1 0 0 0 0,1 0 0 0 0,-1 0 0 0 0,1 0 0 0 0,0 0 0 0 0,-1 0 0 0 0,1 0 0 0 0,0 0 0 0 0,-1 0 0 0 0,1 0 0 0 0,0-1 0 0 0,-1 1 0 0 0,1 0 0 0 0,0 0 0 0 0,-1 0 0 0 0,1-1-2 0 0,-1 1 6 0 0,0 0 0 0 0,0 0 0 0 0,0 0 0 0 0,0 0 0 0 0,0 0 0 0 0,0 0 0 0 0,0 0 0 0 0,1 0 0 0 0,-1 0 0 0 0,0 0 0 0 0,0 0 0 0 0,0 1 0 0 0,0-1 0 0 0,0 0 0 0 0,0 0 0 0 0,1 1 0 0 0,-1-1 0 0 0,0 1 0 0 0,0-1 0 0 0,0 1 0 0 0,1-1-6 0 0,-1 1 7 0 0,1-1 0 0 0,-1 1 0 0 0,1-1 0 0 0,-1 0 0 0 0,1 1 0 0 0,-1-1 0 0 0,1 0 1 0 0,-1 0-1 0 0,1 0 0 0 0,-1 1 0 0 0,1-1 0 0 0,-1 0 0 0 0,1 0 0 0 0,-1 0 0 0 0,1 0 0 0 0,-1 0 0 0 0,1 0 0 0 0,-1 0 0 0 0,0 0 0 0 0,1 0 0 0 0,-1 0 0 0 0,1 0 0 0 0,-1 0 0 0 0,1 0 0 0 0,-1 0 0 0 0,1-1 0 0 0,-1 1-7 0 0,1 0-6 0 0,0 0 0 0 0,-1 0-1 0 0,1-1 1 0 0,0 1 0 0 0,0 0 0 0 0,-1 0-1 0 0,1 0 1 0 0,0 0 0 0 0,0 0-1 0 0,-1 0 1 0 0,1 0 0 0 0,0-1 0 0 0,-1 1-1 0 0,1 0 1 0 0,0 0 0 0 0,0 0-1 0 0,-1 0 1 0 0,1 0 0 0 0,0 0-1 0 0,0 0 1 0 0,-1 1 0 0 0,1-1 0 0 0,0 0-1 0 0,-1 0 1 0 0,1 0 0 0 0,0 0-1 0 0,0 0 1 0 0,-1 0 0 0 0,1 0 0 0 0,0 1-1 0 0,0-1 1 0 0,-1 0 0 0 0,1 0-1 0 0,0 0 7 0 0,0 1 2 0 0,-1-1 0 0 0,1 0-1 0 0,0 0 1 0 0,-1 0 0 0 0,1 1-1 0 0,0-1 1 0 0,-1 0 0 0 0,1 0-1 0 0,-1 0 1 0 0,1 0 0 0 0,0 0-1 0 0,-1 1 1 0 0,1-1 0 0 0,-1 0-1 0 0,1 0 1 0 0,0 0-1 0 0,-1 0 1 0 0,1 0 0 0 0,-1-1-1 0 0,1 1 1 0 0,-1 0 0 0 0,1 0-1 0 0,0 0 1 0 0,-1 0 0 0 0,1 0-1 0 0,0 0 1 0 0,-1-1 0 0 0,1 1-1 0 0,0 0 1 0 0,-1 0 0 0 0,1-1-2 0 0,-10 2-66 0 0,10 0 67 0 0,0-1-1 0 0,-1 0 1 0 0,1 0 0 0 0,0 0 0 0 0,0 0 0 0 0,0 0 0 0 0,0 0 0 0 0,0 0 0 0 0,-1 0 0 0 0,1 0-1 0 0,0 0 1 0 0,0 0 0 0 0,0 0 0 0 0,0 1 0 0 0,-1-1 0 0 0,1 0 0 0 0,0 0 0 0 0,0 0-1 0 0,0 0 1 0 0,0-1 0 0 0,-1 1 0 0 0,1 0 0 0 0,0 0 0 0 0,0 0 0 0 0,0 0 0 0 0,0 0-1 0 0,-1 0 1 0 0,1 0 0 0 0,0 0 0 0 0,0 0 0 0 0,0 0 0 0 0,0 0 0 0 0,0 0 0 0 0,-1-1-1 0 0,1 1 1 0 0,0 0 0 0 0,0 0 0 0 0,0 0 0 0 0,0 0 0 0 0,0 0 0 0 0,0 0 0 0 0,0-1-1 0 0,0 1 1 0 0,-1 0 0 0 0,1 0 0 0 0,0 0 0 0 0,0 0 0 0 0,0-1 0 0 0,0 1 0 0 0,0 0-1 0 0,0 0 1 0 0,0 0 0 0 0,0 0 0 0 0,0-1 0 0 0,0 1 0 0 0,0 0 0 0 0,0 0-1 0 0,-5 10 82 0 0,3-6-244 0 0,2-9 170 0 0,0 11-12 0 0,0-3 9 0 0,2-1 11 0 0,4 16-8 0 0,13-4-36 0 0,-6-7-33 0 0,-12-6 63 0 0,0-1 0 0 0,0 1 0 0 0,0-1 0 0 0,0 1 0 0 0,0-1 0 0 0,0 1 0 0 0,0-1 0 0 0,0 1 1 0 0,-1 0-1 0 0,1 0 0 0 0,0-1 0 0 0,0 1 0 0 0,-1 0 0 0 0,1 0-2 0 0,22 6 69 0 0,-15 0-163 0 0,-7-6 90 0 0,-1 0-1 0 0,1-1 1 0 0,0 1-1 0 0,-1 0 1 0 0,1-1-1 0 0,0 1 1 0 0,0-1-1 0 0,-1 1 1 0 0,1-1-1 0 0,0 1 1 0 0,0-1-1 0 0,0 1 1 0 0,0-1-1 0 0,0 0 1 0 0,0 1-1 0 0,-1-1 1 0 0,2 0 4 0 0,5 5 21 0 0,-7-5-20 0 0,0 0 0 0 0,0 1 0 0 0,0-1 0 0 0,1 0 0 0 0,-1 1 0 0 0,0-1 0 0 0,0 0 0 0 0,1 1 0 0 0,-1-1 0 0 0,0 0 0 0 0,0 0 0 0 0,1 1 0 0 0,-1-1 0 0 0,0 0 0 0 0,1 0 0 0 0,-1 0 0 0 0,1 1 0 0 0,-1-1 0 0 0,0 0 0 0 0,1 0 0 0 0,-1 0 0 0 0,0 0 0 0 0,1 0 0 0 0,-1 0 0 0 0,1 0 0 0 0,-1 0 0 0 0,0 0 0 0 0,1 0 0 0 0,-1 0 0 0 0,1 0 0 0 0,-1 0 0 0 0,0 0 0 0 0,1 0-1 0 0,18 4 59 0 0,-3 1 4 0 0,-15-5-64 0 0,-1 0 1 0 0,1 0 0 0 0,0 0-1 0 0,-1 0 1 0 0,1-1-1 0 0,-1 1 1 0 0,1 0 0 0 0,-1 0-1 0 0,1 0 1 0 0,-1 1-1 0 0,1-1 1 0 0,0 0 0 0 0,-1 0-1 0 0,1 0 1 0 0,-1 0 0 0 0,1 0-1 0 0,-1 1 1 0 0,1-1-1 0 0,-1 0 1 0 0,1 0 0 0 0,-1 1-1 0 0,0-1 1 0 0,1 0-1 0 0,-1 1 1 0 0,1-1 0 0 0,-1 1-1 0 0,0-1 1 0 0,1 0 0 0 0,-1 1 0 0 0,7 7-43 0 0,-7-8 43 0 0,1 0-1 0 0,-1 0 0 0 0,0 0 0 0 0,0 0 1 0 0,0 0-1 0 0,1 0 0 0 0,-1 0 1 0 0,0 1-1 0 0,0-1 0 0 0,1 0 0 0 0,-1 0 1 0 0,0 0-1 0 0,0 0 0 0 0,0 0 1 0 0,1 0-1 0 0,-1 0 0 0 0,0-1 0 0 0,0 1 1 0 0,1 0-1 0 0,-1 0 0 0 0,0 0 0 0 0,0 0 1 0 0,0 0-1 0 0,1 0 0 0 0,-1 0 1 0 0,0 0-1 0 0,0 0 0 0 0,0-1 0 0 0,0 1 1 0 0,1 0-1 0 0,-1 0 0 0 0,0 0 1 0 0,0 0-1 0 0,0-1 0 0 0,0 1 0 0 0,0 0 1 0 0,1 0-1 0 0,-1 0 0 0 0,0-1 0 0 0,0 1 1 0 0,0 0-1 0 0,0 0 0 0 0,0 0 1 0 0,0-1-1 0 0,0 1 0 0 0,0 0 0 0 0,0 0 1 0 0,5-5 45 0 0,0 14-20 0 0,-5-9-25 0 0,0 0-1 0 0,0 0 1 0 0,1 1-1 0 0,-1-1 1 0 0,0 0-1 0 0,0 0 1 0 0,0 0-1 0 0,0 1 1 0 0,0-1-1 0 0,1 0 1 0 0,-1 0 0 0 0,0 0-1 0 0,0 0 1 0 0,0 1-1 0 0,1-1 1 0 0,-1 0-1 0 0,0 0 1 0 0,0 0-1 0 0,1 0 1 0 0,-1 0-1 0 0,0 0 1 0 0,0 0-1 0 0,1 0 1 0 0,-1 0-1 0 0,0 0 1 0 0,0 0-1 0 0,1 0 1 0 0,-1 0-1 0 0,0 0 1 0 0,0 0-1 0 0,1 0 1 0 0,-1 0-1 0 0,0 0 1 0 0,0 0-1 0 0,0 0 1 0 0,1 0-1 0 0,-1 0 1 0 0,0 0 0 0 0,1 0-1 0 0,-1-1 0 0 0,0 1 0 0 0,1 0 0 0 0,-1 0 0 0 0,1 0 0 0 0,-1 0 0 0 0,1 0 0 0 0,-1 0 0 0 0,0 0-1 0 0,1 0 1 0 0,-1 0 0 0 0,1 0 0 0 0,-1 0 0 0 0,0 0 0 0 0,1 0 0 0 0,-1 1 0 0 0,1-1 0 0 0,-1 0 0 0 0,0 0 0 0 0,1 0 0 0 0,-1 1 0 0 0,1-1 0 0 0,-1 0 0 0 0,0 0 0 0 0,1 1 0 0 0,-1-1 0 0 0,0 0 0 0 0,0 1 0 0 0,1-1 0 0 0,-1 0 0 0 0,0 1 1 0 0,0-1 2 0 0,0 0 0 0 0,1 0 0 0 0,-1 1 0 0 0,0-1 0 0 0,0 0 0 0 0,0 0-1 0 0,0 0 1 0 0,0 0 0 0 0,0 1 0 0 0,1-1 0 0 0,-1 0 0 0 0,0 0 0 0 0,0 0 0 0 0,0 0 0 0 0,0 0 0 0 0,1 0 0 0 0,-1 1 0 0 0,0-1 0 0 0,0 0 0 0 0,1 0 0 0 0,-1 0 0 0 0,0 0 0 0 0,0 0 0 0 0,0 0 0 0 0,1 0 0 0 0,-1 0 0 0 0,0 0 0 0 0,0 0 0 0 0,0 0 0 0 0,1 0 0 0 0,-1 0 0 0 0,0 0 0 0 0,0 0 0 0 0,1 0 0 0 0,-1 0 0 0 0,0 0 0 0 0,0 0 0 0 0,0-1 0 0 0,1 1 0 0 0,-1 0 0 0 0,0 0 0 0 0,0 0 0 0 0,0 0 0 0 0,0 0 0 0 0,1 0 0 0 0,-1-1 0 0 0,0 1 0 0 0,0 0-1 0 0,0 0 1 0 0,0 0 0 0 0,0-1 0 0 0,1 1-2 0 0,-1 0-1 0 0,0 0 0 0 0,0-1 0 0 0,0 1 0 0 0,0 0 0 0 0,1 0 0 0 0,-1 0 0 0 0,0-1 0 0 0,0 1 0 0 0,1 0 0 0 0,-1 0 0 0 0,0 0 0 0 0,0 0 0 0 0,1 0 0 0 0,-1-1 0 0 0,0 1 0 0 0,0 0 0 0 0,1 0 0 0 0,-1 0 0 0 0,0 0 0 0 0,1 0 0 0 0,-1 0 0 0 0,0 0 0 0 0,0 0 0 0 0,1 0 0 0 0,-1 0 0 0 0,0 0 0 0 0,1 0 0 0 0,-1 0 0 0 0,0 0 0 0 0,1 0 0 0 0,-1 0 0 0 0,0 1 0 0 0,0-1 0 0 0,1 0 0 0 0,-1 0 0 0 0,0 0 0 0 0,0 0 0 0 0,1 0 0 0 0,-1 1 0 0 0,0-1-1 0 0,0 0 1 0 0,0 0 0 0 0,1 0 0 0 0,-1 1 0 0 0,0-1 0 0 0,0 0 0 0 0,0 1 1 0 0,1-1-1 0 0,0 1-1 0 0,0 0 1 0 0,0-1-1 0 0,0 1 1 0 0,0-1-1 0 0,0 1 1 0 0,0-1-1 0 0,0 1 1 0 0,1-1-1 0 0,-1 0 1 0 0,0 0-1 0 0,0 1 1 0 0,0-1-1 0 0,1 0 2 0 0,3 1 20 0 0,-5-1-21 0 0,1 0 0 0 0,0 0 0 0 0,-1 0 0 0 0,1 0 0 0 0,-1 0 1 0 0,1-1-1 0 0,-1 1 0 0 0,1 0 0 0 0,-1 0 0 0 0,1 0 0 0 0,-1 0 0 0 0,1-1 0 0 0,-1 1 0 0 0,1 0 0 0 0,-1-1 0 0 0,1 1 1 0 0,-1 0-1 0 0,1-1 0 0 0,-1 1 0 0 0,1-1 1 0 0,-1 1-1 0 0,0 0 1 0 0,0-1-1 0 0,1 1 0 0 0,-1 0 1 0 0,0 0-1 0 0,1-1 1 0 0,-1 1-1 0 0,0 0 0 0 0,0 0 1 0 0,1 0-1 0 0,-1-1 1 0 0,0 1-1 0 0,1 0 0 0 0,-1 0 1 0 0,1 0-1 0 0,-1 0 1 0 0,0 0-1 0 0,1 0 0 0 0,-1-1 1 0 0,0 1-1 0 0,1 0 1 0 0,-1 0-1 0 0,1 0 0 0 0,-1 0 1 0 0,0 0-1 0 0,1 1 1 0 0,-1-1-1 0 0,0 0 1 0 0,1 0-1 0 0,-1 0 0 0 0,0 0 1 0 0,1 0-1 0 0,-1 0 1 0 0,0 1-1 0 0,1-1 0 0 0,-1 0 1 0 0,0 0-1 0 0,1 0 1 0 0,-1 1-1 0 0,0-1 0 0 0,1 0 1 0 0,-1 1-1 0 0,0-1 1 0 0,0 0-1 0 0,0 0 0 0 0,1 1 1 0 0,-1-1-1 0 0,0 0 1 0 0,0 1-1 0 0,0-1 1 0 0,3 2 2 0 0,0 0-1 0 0,0-1 1 0 0,-1 1 0 0 0,1-1-1 0 0,0 1 1 0 0,1-1 0 0 0,-1 0-1 0 0,2 0-1 0 0,2 1-110 0 0,0-2 182 0 0,-6 0-73 0 0,-1 0 0 0 0,0 0 1 0 0,1 0-1 0 0,-1 0 0 0 0,0 0 0 0 0,1 0 0 0 0,-1 0 0 0 0,1 0 0 0 0,-1 0 0 0 0,0 0 0 0 0,1 0 0 0 0,-1 0 1 0 0,0 0-1 0 0,1 0 0 0 0,-1 0 0 0 0,0 0 0 0 0,1 0 0 0 0,-1 1 0 0 0,0-1 0 0 0,0 0 0 0 0,1 0 1 0 0,-1 0-1 0 0,0 1 0 0 0,1-1 0 0 0,-1 0 0 0 0,0 0 0 0 0,0 1 0 0 0,1-1 0 0 0,-1 0 0 0 0,0 0 1 0 0,0 1-1 0 0,0-1 0 0 0,0 0 0 0 0,1 1 0 0 0,-1-1 0 0 0,0 0 0 0 0,0 1 0 0 0,0-1 1 0 0,0 1 2 0 0,1-1-1 0 0,-1 1 0 0 0,1-1 0 0 0,-1 1 1 0 0,1-1-1 0 0,-1 0 0 0 0,1 1 0 0 0,-1-1 1 0 0,1 1-1 0 0,0-1 0 0 0,-1 0 1 0 0,1 0-1 0 0,-1 1 0 0 0,1-1 0 0 0,0 0 1 0 0,-1 0-1 0 0,1 0 0 0 0,0 0 0 0 0,-1 0 1 0 0,1 0-1 0 0,0 0 0 0 0,-1 0 1 0 0,1 0-1 0 0,0 0 0 0 0,-1 0 0 0 0,1 0 1 0 0,0 0-1 0 0,-1-1 0 0 0,1 1 0 0 0,0 0 1 0 0,-1 0-1 0 0,1-1 0 0 0,-1 1 1 0 0,1 0-1 0 0,0-1-1 0 0,13-2 103 0 0,-4 9-133 0 0,-9-6 34 0 0,0 1 0 0 0,0-1 0 0 0,-1 1 0 0 0,1 0 0 0 0,0-1 0 0 0,0 0 0 0 0,0 1 0 0 0,0-1 0 0 0,0 1 0 0 0,0-1 0 0 0,0 0 1 0 0,0 0-1 0 0,0 0 0 0 0,0 1 0 0 0,0-1 0 0 0,0 0 0 0 0,0 0 0 0 0,0 0 0 0 0,0 0 0 0 0,0-1 0 0 0,0 1-4 0 0,0 0-15 0 0,0-1 1 0 0,0 1-1 0 0,0 0 1 0 0,0-1-1 0 0,0 1 1 0 0,0 0-1 0 0,0 0 1 0 0,0 0-1 0 0,0-1 1 0 0,0 1-1 0 0,0 0 1 0 0,0 1-1 0 0,0-1 1 0 0,0 0-1 0 0,0 0 1 0 0,0 0 14 0 0,6 0 137 0 0,11 2-99 0 0,17-8-169 0 0,-34 6 127 0 0,-1 0-1 0 0,1 0 1 0 0,-1 0-1 0 0,0-1 1 0 0,1 1-1 0 0,-1 0 1 0 0,1 0-1 0 0,-1 0 1 0 0,1 0 0 0 0,-1 0-1 0 0,1 0 1 0 0,-1-1-1 0 0,0 1 1 0 0,1 0-1 0 0,-1 0 1 0 0,1 1-1 0 0,-1-1 1 0 0,1 0 0 0 0,-1 0-1 0 0,1 0 1 0 0,-1 0-1 0 0,0 0 1 0 0,1 0-1 0 0,-1 1 1 0 0,1-1-1 0 0,-1 0 1 0 0,0 0 0 0 0,1 1-1 0 0,-1-1 1 0 0,1 0-1 0 0,-1 0 1 0 0,0 1-1 0 0,1-1 1 0 0,-1 0-1 0 0,0 1 1 0 0,0-1-1 0 0,1 1 1 0 0,-1-1 0 0 0,0 0-1 0 0,0 1 1 0 0,0-1-1 0 0,1 1 5 0 0,-1-1 6 0 0,0 0-1 0 0,0 0 0 0 0,0 1 1 0 0,0-1-1 0 0,0 0 1 0 0,0 0-1 0 0,0 0 0 0 0,0 0 1 0 0,0 1-1 0 0,1-1 0 0 0,-1 0 1 0 0,0 0-1 0 0,0 0 1 0 0,0 0-1 0 0,0 1 0 0 0,0-1 1 0 0,1 0-1 0 0,-1 0 0 0 0,0 0 1 0 0,0 0-1 0 0,0 0 1 0 0,1 0-1 0 0,-1 0 0 0 0,0 0 1 0 0,0 0-1 0 0,0 1 0 0 0,1-1 1 0 0,-1 0-1 0 0,0 0 1 0 0,0 0-1 0 0,0 0 0 0 0,1 0 1 0 0,-1 0-1 0 0,0 0 1 0 0,0-1-1 0 0,0 1 0 0 0,1 0 1 0 0,-1 0-1 0 0,0 0 0 0 0,0 0 1 0 0,0 0-1 0 0,1 0 1 0 0,-1 0-1 0 0,0 0-5 0 0,0 0-3 0 0,1-1 0 0 0,-1 1 0 0 0,1 0 1 0 0,-1 0-1 0 0,1 0 0 0 0,-1 0 0 0 0,0 0 0 0 0,1 0 0 0 0,-1 0 0 0 0,1 0 0 0 0,-1 0 1 0 0,1 0-1 0 0,-1 1 0 0 0,1-1 0 0 0,-1 0 0 0 0,0 0 0 0 0,1 0 0 0 0,-1 0 1 0 0,1 1-1 0 0,-1-1 0 0 0,0 0 0 0 0,1 0 0 0 0,-1 1 0 0 0,0-1 3 0 0,1 0 2 0 0,-1 0 0 0 0,0 1 0 0 0,0-1 0 0 0,1 0 0 0 0,-1 0 0 0 0,0 0 0 0 0,0 0 0 0 0,1 0 0 0 0,-1 0-1 0 0,0 0 1 0 0,1 1 0 0 0,-1-1 0 0 0,0 0 0 0 0,0 0 0 0 0,1 0 0 0 0,-1 0 0 0 0,0 0 0 0 0,1 0 0 0 0,-1 0 0 0 0,0 0 0 0 0,0 0-1 0 0,1-1 1 0 0,-1 1 0 0 0,0 0 0 0 0,0 0 0 0 0,1 0 0 0 0,-1 0 0 0 0,0 0 0 0 0,0 0 0 0 0,1-1 0 0 0,-1 1 0 0 0,0 0 0 0 0,0 0-1 0 0,1 0 1 0 0,-1-1 0 0 0,0 1 0 0 0,0 0 0 0 0,0 0 0 0 0,0 0 0 0 0,1-1 0 0 0,-1 1 0 0 0,0 0 0 0 0,0 0 0 0 0,0-1 0 0 0,0 1-2 0 0,0 0-1 0 0,0 0 0 0 0,0 1 0 0 0,0-1 0 0 0,0 0 0 0 0,0 1 0 0 0,0-1 0 0 0,0 0 0 0 0,0 1 0 0 0,0-1 1 0 0,0 0-1 0 0,0 0 0 0 0,0 1 0 0 0,1-1 0 0 0,-1 0 0 0 0,0 1 0 0 0,0-1 0 0 0,0 0 0 0 0,0 0 0 0 0,0 1 0 0 0,1-1 1 0 0,-1 0-1 0 0,0 0 0 0 0,0 0 0 0 0,0 1 0 0 0,1-1 0 0 0,-1 0 0 0 0,0 0 0 0 0,0 0 0 0 0,1 1 0 0 0,-1-1 1 0 0,0 0-1 0 0,1 0 0 0 0,-1 0 0 0 0,0 0 0 0 0,0 0 0 0 0,1 0 0 0 0,-1 0 0 0 0,0 0 0 0 0,1 0 0 0 0,-1 0 1 0 0,0 0-1 0 0,0 0 0 0 0,1 0 0 0 0,-1 0 0 0 0,0 0 0 0 0,1 0 0 0 0,-1 0 0 0 0,0 0 0 0 0,1 0 0 0 0,-1 0 1 0 0,0 0-1 0 0,0-1 0 0 0,1 1 0 0 0,-1 0 0 0 0,0 0 0 0 0,0 0 0 0 0,1 0 0 0 0,-1-1 0 0 0,0 1 0 0 0,0 0 0 0 0,0 0 1 0 0,1-1-1 0 0,-1 1 0 0 0,0 0 0 0 0,0 0 0 0 0,0-1 0 0 0,0 1 0 0 0,0 0 0 0 0,1-1 1 0 0,6-4-60 0 0,-5 3 68 0 0,-1 1 0 0 0,0 0 1 0 0,1-1-1 0 0,-1 1 0 0 0,1 0 0 0 0,0 0 1 0 0,-1 0-1 0 0,1 0 0 0 0,0 0 0 0 0,-1 0 1 0 0,1 1-1 0 0,0-1 0 0 0,1 0-8 0 0,18-16 15 0 0,-17 15-19 0 0,-1 0 0 0 0,0 0 0 0 0,0 0 0 0 0,0-1 0 0 0,-1 1 0 0 0,1-1 0 0 0,-1 0 0 0 0,1 0 0 0 0,-1 0 0 0 0,0 0 0 0 0,0 0 0 0 0,0 0 0 0 0,-1 0 0 0 0,2-4 4 0 0,-3 7-1 0 0,0 0 0 0 0,0-1 0 0 0,1 1 1 0 0,-1 0-1 0 0,0 0 0 0 0,0-1 0 0 0,0 1 1 0 0,0 0-1 0 0,0 0 0 0 0,1 0 0 0 0,-1-1 1 0 0,0 1-1 0 0,0 0 0 0 0,0 0 1 0 0,1 0-1 0 0,-1 0 0 0 0,0-1 0 0 0,0 1 1 0 0,1 0-1 0 0,-1 0 0 0 0,0 0 0 0 0,0 0 1 0 0,1 0-1 0 0,-1 0 0 0 0,0 0 0 0 0,0 0 1 0 0,1 0-1 0 0,-1 0 0 0 0,0 0 0 0 0,0 0 1 0 0,1 0-1 0 0,-1 0 0 0 0,0 0 0 0 0,0 0 1 0 0,1 0 0 0 0,-1 0-2 0 0,0 0 0 0 0,1 0 0 0 0,-1 0 0 0 0,0 0 0 0 0,1 0 0 0 0,-1 0 0 0 0,0 0 0 0 0,1 0 0 0 0,-1 0 0 0 0,0 0 0 0 0,0 0 0 0 0,1 0 0 0 0,-1 0 0 0 0,0 0 0 0 0,1-1 0 0 0,-1 1 0 0 0,0 0 0 0 0,0 0 0 0 0,1 0 0 0 0,-1 0 0 0 0,0-1 0 0 0,0 1 0 0 0,1 0 0 0 0,-1 0 0 0 0,0 0 0 0 0,0-1 0 0 0,0 1 0 0 0,1 0 0 0 0,-1 0 0 0 0,0-1 0 0 0,0 1 0 0 0,0 0 0 0 0,0-1 0 0 0,0 1 0 0 0,0 0 2 0 0,2-2 5 0 0,-1 0 1 0 0,0 0 0 0 0,0 0-1 0 0,1 1 1 0 0,0-1 0 0 0,-1 0 0 0 0,1 1-1 0 0,0-1 1 0 0,-1 1 0 0 0,1 0-1 0 0,1-1-5 0 0,-1 0-13 0 0,-2 2 12 0 0,0 0 1 0 0,0 0-1 0 0,0 0 0 0 0,0 1 1 0 0,0-1-1 0 0,0 0 0 0 0,0 0 1 0 0,0 0-1 0 0,0 0 0 0 0,0 0 1 0 0,0 0-1 0 0,0 0 0 0 0,0 0 1 0 0,0 0-1 0 0,0 0 0 0 0,0 0 1 0 0,0 0-1 0 0,0 0 0 0 0,0 0 1 0 0,0 1-1 0 0,0-1 0 0 0,0 0 1 0 0,0 0-1 0 0,0 0 1 0 0,0 0-1 0 0,1 0 0 0 0,-1 0 1 0 0,0 0-1 0 0,0 0 0 0 0,0 0 1 0 0,0 0-1 0 0,0 0 0 0 0,0 0 1 0 0,0 0-1 0 0,0 0 0 0 0,0 0 1 0 0,0 0-1 0 0,0 0 0 0 0,0 0 1 0 0,0 0-1 0 0,0 0 0 0 0,1 0 1 0 0,-1 0-1 0 0,0 0 0 0 0,0 0 1 0 0,0 0-1 0 0,0 0 0 0 0,0 0 1 0 0,0 0-1 0 0,0 0 0 0 0,0 0 1 0 0,0 0-1 0 0,0 0 0 0 0,0 0 1 0 0,0 0-1 0 0,0 0 1 0 0,0 0-1 0 0,0 0 0 0 0,1 0 1 0 0,-1 0-1 0 0,0-1 0 0 0,0 1 1 0 0,0 0-1 0 0,0 0 0 0 0,0 0 1 0 0,0 0-1 0 0,0 0 0 0 0,0 0 1 0 0,0 0 0 0 0,0 0 2 0 0,1 0 0 0 0,-1 0 0 0 0,0 0 0 0 0,1 0 0 0 0,-1 0 0 0 0,1 0 0 0 0,-1 0 0 0 0,1 0 0 0 0,-1 0 0 0 0,0 0 0 0 0,1 0 0 0 0,-1 0 0 0 0,1 0 0 0 0,-1 0 0 0 0,0 0 0 0 0,1-1 0 0 0,-1 1 0 0 0,0 0 0 0 0,1 0 0 0 0,-1 0 0 0 0,0-1 0 0 0,1 1 0 0 0,-1 0 0 0 0,0 0 0 0 0,1-1 0 0 0,-1 1 0 0 0,0 0 0 0 0,0-1 0 0 0,1 1 0 0 0,-1 0 0 0 0,0-1-2 0 0,8-8-62 0 0,17-12-108 0 0,-2-6 168 0 0,-23 27-118 0 0,0 0 1 0 0,1 0-1 0 0,-1-1 1 0 0,0 1-1 0 0,1 0 1 0 0,-1 0-1 0 0,1 0 1 0 0,-1-1-1 0 0,0 1 1 0 0,1 0-1 0 0,-1 0 1 0 0,1 0-1 0 0,-1 0 1 0 0,0 0-1 0 0,1 0 1 0 0,-1 0-1 0 0,1 0 1 0 0,-1 0-1 0 0,1 0 1 0 0,-1 0-1 0 0,0 0 1 0 0,1 0-1 0 0,-1 0 1 0 0,1 0-1 0 0,-1 1 1 0 0,1-1-1 0 0,-1 0 1 0 0,0 0-1 0 0,1 0 1 0 0,-1 1-1 0 0,0-1 1 0 0,1 0-1 0 0,-1 0 1 0 0,0 1-1 0 0,1-1 1 0 0,-1 0-1 0 0,0 1 1 0 0,0-1-1 0 0,1 0 1 0 0,-1 1-1 0 0,0-1 1 0 0,0 1-1 0 0,1-1 120 0 0,-1 0-126 0 0,0 0 0 0 0,0 0 1 0 0,0 0-1 0 0,0 1 0 0 0,0-1 0 0 0,0 0 0 0 0,0 0 0 0 0,0 0 0 0 0,0 0 0 0 0,0 0 1 0 0,0 0-1 0 0,0 0 0 0 0,0 0 0 0 0,0 0 0 0 0,0 0 0 0 0,0 0 0 0 0,0 0 0 0 0,0 1 1 0 0,0-1-1 0 0,0 0 0 0 0,0 0 0 0 0,0 0 0 0 0,1 0 0 0 0,-1 0 0 0 0,0 0 0 0 0,0 0 1 0 0,0 0-1 0 0,0 0 0 0 0,0 0 0 0 0,0 0 0 0 0,0 0 0 0 0,0 0 0 0 0,0 0 0 0 0,0 0 1 0 0,1 0-1 0 0,-1 0 0 0 0,0 0 0 0 0,0 0 0 0 0,0 0 0 0 0,0 0 0 0 0,0 0 0 0 0,0 0 1 0 0,0 0-1 0 0,0 0 0 0 0,0 0 0 0 0,0 0 0 0 0,1 0 0 0 0,-1 0 0 0 0,0 0 0 0 0,0 0 1 0 0,0-1-1 0 0,0 1 0 0 0,0 0 0 0 0,0 0 0 0 0,0 0 0 0 0,0 0 0 0 0,0 0 1 0 0,0 0-1 0 0,0 0 0 0 0,0 0 0 0 0,0 0 0 0 0,0 0 0 0 0,0 0 0 0 0,0 0 0 0 0,0-1 1 0 0,0 1-1 0 0,0 0 126 0 0,1 1-276 0 0,-1-1 0 0 0,0 0-1 0 0,0 1 1 0 0,1-1 0 0 0,-1 1 0 0 0,0-1 0 0 0,0 1 0 0 0,0-1 0 0 0,1 1 0 0 0,-1-1 0 0 0,0 1 0 0 0,0-1 0 0 0,0 0 0 0 0,0 1 0 0 0,0-1 0 0 0,0 1-1 0 0,0-1 1 0 0,0 1 0 0 0,0-1 0 0 0,0 1 0 0 0,-1-1 0 0 0,1 1 0 0 0,0-1 0 0 0,0 1 0 0 0,0-1 0 0 0,0 1 0 0 0,-1-1 0 0 0,1 0 0 0 0,0 1 0 0 0,0-1 0 0 0,-1 1-1 0 0,1-1 277 0 0,-10 12-3547 0 0,1-8 3395 0 0</inkml:trace>
  <inkml:trace contextRef="#ctx0" brushRef="#br0" timeOffset="105905.024">1937 368 8 0 0,'-7'1'521'0'0,"8"0"-22"0"0,-1 1 261 0 0,-5-1 565 0 0,-1-1 1227 0 0,5 1-2472 0 0,1-1 1 0 0,0 0 0 0 0,-1 0-1 0 0,1 0 1 0 0,-1 0 0 0 0,1 0-1 0 0,0 0 1 0 0,-1 0-1 0 0,1 0 1 0 0,-1-1 0 0 0,1 1-1 0 0,0 0 1 0 0,-1 0-1 0 0,1 0 1 0 0,-1 0 0 0 0,1 0-1 0 0,0-1 1 0 0,-1 1-1 0 0,1 0 1 0 0,0 0 0 0 0,-1-1-1 0 0,1 1 1 0 0,0 0-1 0 0,-1 0 1 0 0,1-1 0 0 0,0 1-1 0 0,0 0 1 0 0,-1-1-1 0 0,1 1 1 0 0,0-1-81 0 0,0 1 10 0 0,0 0 1 0 0,0 0-1 0 0,0 0 0 0 0,-1 0 1 0 0,1 0-1 0 0,0 0 0 0 0,0 0 1 0 0,0 0-1 0 0,0 0 0 0 0,0-1 1 0 0,0 1-1 0 0,0 0 0 0 0,-1 0 1 0 0,1 0-1 0 0,0 0 0 0 0,0 0 1 0 0,0 0-1 0 0,0 0 0 0 0,0 0 1 0 0,-1 0-1 0 0,1 0 0 0 0,0 0 1 0 0,0 0-1 0 0,0 0 0 0 0,0 0 1 0 0,0 0-1 0 0,-1 0 0 0 0,1 1 1 0 0,0-1-1 0 0,0 0 0 0 0,0 0 1 0 0,0 0-1 0 0,0 0 0 0 0,0 0 1 0 0,-1 0-1 0 0,1 0 0 0 0,0 0 1 0 0,0 0-1 0 0,0 0 0 0 0,0 1 1 0 0,0-1-1 0 0,0 0 0 0 0,0 0 1 0 0,0 0-1 0 0,0 0 0 0 0,0 0 1 0 0,0 0-1 0 0,0 1 0 0 0,-1-1 1 0 0,1 0-1 0 0,0 0 0 0 0,0 0 1 0 0,0 0-1 0 0,0 0 0 0 0,0 1-10 0 0,0-1 7 0 0,0 0 0 0 0,0 0 0 0 0,0 0 0 0 0,0 0 0 0 0,0 0 0 0 0,0 0 0 0 0,0 1 0 0 0,0-1-1 0 0,0 0 1 0 0,0 0 0 0 0,0 0 0 0 0,0 0 0 0 0,0 0 0 0 0,0 0 0 0 0,0 0 0 0 0,0 1 0 0 0,0-1 0 0 0,0 0-1 0 0,-1 0 1 0 0,1 0 0 0 0,0 0 0 0 0,0 0 0 0 0,0 0 0 0 0,0 0 0 0 0,0 0 0 0 0,0 0 0 0 0,0 0 0 0 0,-1 0-1 0 0,1 1 1 0 0,0-1 0 0 0,0 0 0 0 0,0 0 0 0 0,0 0 0 0 0,0 0 0 0 0,0 0 0 0 0,-1 0 0 0 0,1 0-1 0 0,0 0 1 0 0,0 0 0 0 0,0 0 0 0 0,0 0 0 0 0,0 0 0 0 0,0 0 0 0 0,-1 0 0 0 0,1-1 0 0 0,0 1 0 0 0,0 0-1 0 0,0 0 1 0 0,0 0 0 0 0,0 0 0 0 0,0 0 0 0 0,-1 0 0 0 0,1 0 0 0 0,0 0 0 0 0,0 0 0 0 0,0 0 0 0 0,0 0-1 0 0,0-1 1 0 0,0 1 0 0 0,0 0 0 0 0,0 0 0 0 0,0 0 0 0 0,0 0 0 0 0,0 0 0 0 0,0 0 0 0 0,0-1-1 0 0,-1 1 1 0 0,1 0 0 0 0,0 0-7 0 0,0-1 49 0 0,-1 1 0 0 0,1-1 0 0 0,-1 1 0 0 0,0-1 0 0 0,1 1 0 0 0,-1-1 0 0 0,0 1 0 0 0,0-1 0 0 0,1 1 0 0 0,-1 0 0 0 0,0 0 0 0 0,0-1 0 0 0,0 1 0 0 0,1 0 0 0 0,-1 0 0 0 0,-1 0-49 0 0,1 0 79 0 0,0-1-1 0 0,0 1 1 0 0,1 0-1 0 0,-1 0 0 0 0,0 0 1 0 0,0-1-1 0 0,0 1 1 0 0,0 0-1 0 0,1-1 1 0 0,-1 1-1 0 0,0 0 1 0 0,0-1-1 0 0,1 1 1 0 0,-1-1-1 0 0,0 0 1 0 0,1 1-1 0 0,-1-1 1 0 0,0 0-79 0 0,1 1 13 0 0,0 0 0 0 0,0-1 0 0 0,0 1 0 0 0,0 0 0 0 0,0 0 0 0 0,0 0 1 0 0,0-1-1 0 0,0 1 0 0 0,0 0 0 0 0,-1 0 0 0 0,1 0 0 0 0,0-1 0 0 0,0 1 0 0 0,0 0 1 0 0,0 0-1 0 0,-1 0 0 0 0,1-1 0 0 0,0 1 0 0 0,0 0 0 0 0,0 0 0 0 0,-1 0 0 0 0,1 0 1 0 0,0 0-1 0 0,0 0 0 0 0,0 0 0 0 0,-1 0 0 0 0,1-1 0 0 0,0 1 0 0 0,0 0 0 0 0,-1 0 1 0 0,1 0-1 0 0,0 0 0 0 0,0 0 0 0 0,-1 0 0 0 0,1 0 0 0 0,0 0 0 0 0,0 0 0 0 0,0 0 1 0 0,-1 1-1 0 0,1-1 0 0 0,0 0 0 0 0,0 0 0 0 0,-1 0 0 0 0,1 0 0 0 0,0 0 0 0 0,0 0 1 0 0,0 0-1 0 0,-1 1 0 0 0,1-1 0 0 0,0 0 0 0 0,0 0 0 0 0,0 0 0 0 0,0 0 0 0 0,-1 1 1 0 0,1-1-1 0 0,0 0 0 0 0,0 0 0 0 0,0 1-13 0 0,-5 2 548 0 0,-1-12-16 0 0,6 9-520 0 0,0-1-1 0 0,0 1 0 0 0,0 0 0 0 0,0-1 1 0 0,0 1-1 0 0,0 0 0 0 0,0-1 0 0 0,-1 1 1 0 0,1 0-1 0 0,0 0 0 0 0,0-1 0 0 0,0 1 1 0 0,0 0-1 0 0,0 0 0 0 0,-1-1 0 0 0,1 1 1 0 0,0 0-1 0 0,0 0 0 0 0,0-1 0 0 0,-1 1 1 0 0,1 0-1 0 0,0 0 0 0 0,0 0 0 0 0,-1-1 0 0 0,1 1 1 0 0,0 0-1 0 0,0 0 0 0 0,-1 0 0 0 0,1 0 1 0 0,0 0-1 0 0,-1 0 0 0 0,1 0 0 0 0,0-1 1 0 0,0 1-1 0 0,-1 0 0 0 0,1 0 0 0 0,0 0 1 0 0,-1 0-1 0 0,1 0 0 0 0,0 0 0 0 0,-1 1 1 0 0,1-1-1 0 0,0 0 0 0 0,0 0 0 0 0,-1 0 1 0 0,1 0-1 0 0,0 0 0 0 0,-1 0 0 0 0,1 0 0 0 0,0 1 1 0 0,0-1-1 0 0,-1 0 0 0 0,1 0 0 0 0,0 0 1 0 0,0 1-1 0 0,0-1 0 0 0,-1 0 0 0 0,1 0 1 0 0,0 1-1 0 0,0-1 0 0 0,0 0 0 0 0,0 0 1 0 0,-1 1-1 0 0,1-1-11 0 0,0 0 9 0 0,0 0 0 0 0,0 1 0 0 0,0-1 0 0 0,0 0 0 0 0,0 0 0 0 0,0 0 0 0 0,-1 1 0 0 0,1-1 0 0 0,0 0 0 0 0,0 0 0 0 0,0 0 0 0 0,0 1 0 0 0,-1-1 0 0 0,1 0 1 0 0,0 0-1 0 0,0 0 0 0 0,0 0 0 0 0,-1 0 0 0 0,1 0 0 0 0,0 0 0 0 0,0 1 0 0 0,0-1 0 0 0,-1 0 0 0 0,1 0 0 0 0,0 0 0 0 0,0 0 0 0 0,-1 0 0 0 0,1 0 0 0 0,0 0 0 0 0,0 0 0 0 0,-1 0 0 0 0,1 0 0 0 0,0 0 0 0 0,0 0 0 0 0,0 0 0 0 0,-1-1 0 0 0,1 1 1 0 0,0 0-1 0 0,0 0 0 0 0,-1 0 0 0 0,1 0 0 0 0,0 0 0 0 0,0 0-9 0 0,-2-1 103 0 0,0 0 0 0 0,0 1 0 0 0,0-1 0 0 0,0 1 0 0 0,0-1 0 0 0,0 1 0 0 0,-1 0 0 0 0,1 0 0 0 0,0 0 0 0 0,0 0 0 0 0,0 0 0 0 0,0 1 0 0 0,0-1 0 0 0,0 1 0 0 0,0-1 0 0 0,0 1 0 0 0,0 0 1 0 0,0-1-104 0 0,-1 1 97 0 0,3-1-89 0 0,-1 0 0 0 0,1 0 0 0 0,0 0 0 0 0,-1 1 0 0 0,1-1 0 0 0,-1-1 0 0 0,1 1 0 0 0,-1 0 0 0 0,1 0 0 0 0,-1 0 0 0 0,1 0 0 0 0,0 0 0 0 0,-1 0 0 0 0,1 0 1 0 0,-1-1-1 0 0,1 1 0 0 0,0 0 0 0 0,-1 0 0 0 0,1 0 0 0 0,-1-1 0 0 0,1 1 0 0 0,0 0 0 0 0,-1-1 0 0 0,1 1 0 0 0,0 0 0 0 0,0-1-8 0 0,-1 1 4 0 0,1 0 1 0 0,0 0 0 0 0,0 0-1 0 0,0 0 1 0 0,0-1-1 0 0,0 1 1 0 0,0 0-1 0 0,0 0 1 0 0,0 0 0 0 0,-1 0-1 0 0,1 0 1 0 0,0 0-1 0 0,0-1 1 0 0,0 1 0 0 0,0 0-1 0 0,0 0 1 0 0,-1 0-1 0 0,1 0 1 0 0,0 0-1 0 0,0 0 1 0 0,0 0 0 0 0,0 0-1 0 0,-1 0 1 0 0,1 0-1 0 0,0 0 1 0 0,0 0 0 0 0,0 0-1 0 0,0 0 1 0 0,-1 0-1 0 0,1 0 1 0 0,0 0-1 0 0,0 0 1 0 0,0 0 0 0 0,0 0-1 0 0,-1 0 1 0 0,1 0-1 0 0,0 0 1 0 0,0 0 0 0 0,0 0-1 0 0,0 1 1 0 0,0-1-1 0 0,-1 0 1 0 0,1 0-1 0 0,0 0 1 0 0,0 0 0 0 0,0 0-1 0 0,0 0 1 0 0,0 1-1 0 0,0-1 1 0 0,-1 0-1 0 0,1 0 1 0 0,0 0 0 0 0,0 0-1 0 0,0 1-4 0 0,0-1 8 0 0,0 0 0 0 0,0 0-1 0 0,0 0 1 0 0,0 0 0 0 0,0 1 0 0 0,0-1-1 0 0,-1 0 1 0 0,1 0 0 0 0,0 0-1 0 0,0 0 1 0 0,0 0 0 0 0,0 0 0 0 0,0 1-1 0 0,-1-1 1 0 0,1 0 0 0 0,0 0-1 0 0,0 0 1 0 0,0 0 0 0 0,0 0 0 0 0,-1 0-1 0 0,1 0 1 0 0,0 0 0 0 0,0 0-1 0 0,0 0 1 0 0,0 0 0 0 0,-1 0 0 0 0,1 0-1 0 0,0 0 1 0 0,0 0 0 0 0,0 0-1 0 0,-1 0 1 0 0,1 0 0 0 0,0 0 0 0 0,0 0-1 0 0,0 0 1 0 0,0 0 0 0 0,-1 0-8 0 0,1 0 8 0 0,0 0 1 0 0,-1 0-1 0 0,1 0 0 0 0,0-1 1 0 0,0 1-1 0 0,-1 0 1 0 0,1 0-1 0 0,0 0 1 0 0,0 0-1 0 0,-1 0 0 0 0,1 0 1 0 0,0 0-1 0 0,0 0 1 0 0,-1 0-1 0 0,1 1 1 0 0,0-1-1 0 0,0 0 0 0 0,-1 0 1 0 0,1 0-1 0 0,0 0 1 0 0,0 0-1 0 0,-1 0 1 0 0,1 0-1 0 0,0 1 0 0 0,0-1 1 0 0,0 0-1 0 0,-1 0 1 0 0,1 0-1 0 0,0 1 1 0 0,0-1-1 0 0,0 0-8 0 0,-11 4 185 0 0,11-4-174 0 0,-1 0 0 0 0,1-1 1 0 0,-1 2-1 0 0,1-1 0 0 0,-1 0 0 0 0,1 0 0 0 0,-1 0 0 0 0,1 0 1 0 0,0 0-1 0 0,-1 0 0 0 0,1 0 0 0 0,-1 1 0 0 0,1-1 0 0 0,-1 0 0 0 0,1 0 1 0 0,-1 1-1 0 0,1-1 0 0 0,0 0 0 0 0,-1 0 0 0 0,1 1 0 0 0,0-1 1 0 0,-1 1-1 0 0,1-1 0 0 0,0 0 0 0 0,-1 1 0 0 0,1-1 0 0 0,0 1 0 0 0,-1-1-11 0 0,1 1 8 0 0,0-1 0 0 0,0 0-1 0 0,0 1 1 0 0,0-1 0 0 0,0 0-1 0 0,0 1 1 0 0,0-1 0 0 0,-1 0-1 0 0,1 1 1 0 0,0-1 0 0 0,0 0-1 0 0,0 0 1 0 0,-1 1-1 0 0,1-1 1 0 0,0 0 0 0 0,0 0-1 0 0,-1 1 1 0 0,1-1 0 0 0,0 0-1 0 0,0 0 1 0 0,-1 0 0 0 0,1 0-1 0 0,0 1 1 0 0,-1-1 0 0 0,1 0-1 0 0,0 0 1 0 0,-1 0-1 0 0,1 0 1 0 0,0 0 0 0 0,-1 0-1 0 0,1 0 1 0 0,0 0 0 0 0,-1 0-1 0 0,1 0 1 0 0,0 0 0 0 0,-1 0-1 0 0,1 0 1 0 0,0 0 0 0 0,-1 0-1 0 0,1 0 1 0 0,0 0-1 0 0,-1-1-7 0 0,-11-5 280 0 0,10 10-197 0 0,0 4-13 0 0,2-8-67 0 0,0 0-1 0 0,0 0 1 0 0,0 0-1 0 0,0 0 0 0 0,0 0 1 0 0,0 0-1 0 0,0 0 1 0 0,0 0-1 0 0,0 0 0 0 0,0 1 1 0 0,0-1-1 0 0,-1 0 1 0 0,1 0-1 0 0,0 0 1 0 0,0 0-1 0 0,0 0 0 0 0,0 0 1 0 0,0 0-1 0 0,0 0 1 0 0,0 0-1 0 0,0 0 0 0 0,0 0 1 0 0,0 0-1 0 0,-1 0 1 0 0,1 0-1 0 0,0 0 1 0 0,0 0-1 0 0,0 0 0 0 0,0 0 1 0 0,0 0-1 0 0,0 0 1 0 0,0 0-1 0 0,0 0 0 0 0,-1 0 1 0 0,1 0-1 0 0,0 0 1 0 0,0 0-1 0 0,0 0 1 0 0,0 0-1 0 0,0 0 0 0 0,0 0 1 0 0,0 0-1 0 0,0-1 1 0 0,0 1-1 0 0,0 0 0 0 0,0 0 1 0 0,0 0-1 0 0,-1 0 1 0 0,1 0-1 0 0,0 0 1 0 0,0 0-1 0 0,0 0 0 0 0,0 0 1 0 0,0 0-1 0 0,0 0 1 0 0,0-1-1 0 0,0 1 0 0 0,0 0 1 0 0,0 0-1 0 0,0 0-2 0 0,0-1 6 0 0,0 1-1 0 0,-1-1 1 0 0,1 0-1 0 0,0 1 1 0 0,-1-1-1 0 0,1 1 1 0 0,-1-1-1 0 0,1 1 1 0 0,-1-1-1 0 0,1 1 1 0 0,-1-1-1 0 0,1 1 1 0 0,-1-1-1 0 0,1 1 1 0 0,-1 0-1 0 0,0-1 1 0 0,1 1-1 0 0,-1 0 1 0 0,1-1-1 0 0,-1 1 1 0 0,0 0-6 0 0,-8 10 176 0 0,7-8-132 0 0,-10 14 144 0 0,12-16-170 0 0,-1 0 0 0 0,0 0 0 0 0,1 1-1 0 0,-1-1 1 0 0,0 0 0 0 0,1 1 0 0 0,-1-1 0 0 0,1 0-1 0 0,-1 1 1 0 0,0-1 0 0 0,1 1 0 0 0,-1-1-1 0 0,1 0 1 0 0,-1 1 0 0 0,1 0 0 0 0,0-1-1 0 0,-1 1 1 0 0,1-1 0 0 0,-1 1 0 0 0,1-1-1 0 0,0 1 1 0 0,0 0 0 0 0,-1-1 0 0 0,1 2-18 0 0,-10 14 76 0 0,-3 12 160 0 0,11-23-191 0 0,0 0 0 0 0,-1 0 1 0 0,0-1-1 0 0,1 1 0 0 0,-2-1 0 0 0,0 2-45 0 0,2-4 49 0 0,1-2-43 0 0,1 1 0 0 0,-1-1 0 0 0,1 1-1 0 0,0-1 1 0 0,-1 1 0 0 0,1 0 0 0 0,-1-1 0 0 0,1 1 0 0 0,0 0 0 0 0,0-1 0 0 0,-1 1 0 0 0,1 0 0 0 0,0-1 0 0 0,0 1 0 0 0,0 0 0 0 0,0-1 0 0 0,0 1 0 0 0,0 0 0 0 0,0 0 0 0 0,0-1 0 0 0,0 1-1 0 0,0 0 1 0 0,0-1 0 0 0,0 1 0 0 0,1 0-6 0 0,-21 26-54 0 0,20-27 55 0 0,0 0 1 0 0,0 0 0 0 0,0 1 0 0 0,0-1-1 0 0,0 0 1 0 0,0 0 0 0 0,0 0 0 0 0,0 1-1 0 0,0-1 1 0 0,0 0 0 0 0,0 0-1 0 0,0 1 1 0 0,0-1 0 0 0,0 0 0 0 0,0 0-1 0 0,-1 0 1 0 0,1 1 0 0 0,0-1 0 0 0,0 0-1 0 0,0 0 1 0 0,0 0 0 0 0,0 0 0 0 0,0 1-1 0 0,0-1 1 0 0,-1 0 0 0 0,1 0-1 0 0,0 0 1 0 0,0 0 0 0 0,0 0 0 0 0,0 1-1 0 0,-1-1 1 0 0,1 0 0 0 0,0 0 0 0 0,0 0-1 0 0,0 0 1 0 0,-1 0 0 0 0,1 0 0 0 0,0 0-1 0 0,0 0 1 0 0,-1 0 0 0 0,1 0-1 0 0,0 0 1 0 0,0 0 0 0 0,0 0-2 0 0,-1 0 2 0 0,1 0 1 0 0,0 0 0 0 0,-1 0-1 0 0,1 0 1 0 0,0 0-1 0 0,0 1 1 0 0,-1-1 0 0 0,1 0-1 0 0,0 0 1 0 0,0 0-1 0 0,-1 0 1 0 0,1 0 0 0 0,0 0-1 0 0,0 1 1 0 0,-1-1-1 0 0,1 0 1 0 0,0 0 0 0 0,0 0-1 0 0,0 1 1 0 0,-1-1-1 0 0,1 0 1 0 0,0 0 0 0 0,0 1-1 0 0,0-1 1 0 0,0 0-1 0 0,0 0 1 0 0,-1 1 0 0 0,1-1-1 0 0,0 0 1 0 0,0 0-1 0 0,0 1 1 0 0,0-1 0 0 0,0 0-1 0 0,0 1 1 0 0,0-1-1 0 0,0 0 1 0 0,0 0 0 0 0,0 1-1 0 0,0-1 1 0 0,0 0-1 0 0,0 1 1 0 0,0-1-3 0 0,-3 8 67 0 0,0 9-71 0 0,-1-6-6 0 0,4-11 13 0 0,0 1-1 0 0,0-1 0 0 0,0 0 0 0 0,-1 0 0 0 0,1 1 0 0 0,0-1 0 0 0,0 0 0 0 0,0 0 0 0 0,0 1 0 0 0,-1-1 0 0 0,1 0 0 0 0,0 0 0 0 0,0 1 0 0 0,0-1 1 0 0,0 0-1 0 0,0 1 0 0 0,0-1 0 0 0,0 0 0 0 0,0 1 0 0 0,0-1 0 0 0,0 0 0 0 0,0 0 0 0 0,0 1 0 0 0,0-1 0 0 0,0 0 0 0 0,0 1 0 0 0,1-1 0 0 0,-1 0 1 0 0,0 0-1 0 0,0 1 0 0 0,0-1 0 0 0,0 0 0 0 0,0 0 0 0 0,1 1 0 0 0,-1-1 0 0 0,0 0-2 0 0,0 2 6 0 0,0-1-1 0 0,0 1 1 0 0,0-1-1 0 0,0 1 1 0 0,0-1-1 0 0,0 1 1 0 0,0-1-1 0 0,-1 1 1 0 0,1-1-1 0 0,-1 1 1 0 0,1-1-1 0 0,-1 1 1 0 0,1-1-1 0 0,-1 0 1 0 0,0 1-6 0 0,-1 3-3 0 0,1-1 0 0 0,0 1-1 0 0,0 0 1 0 0,0-1 0 0 0,1 1 0 0 0,-1 0 0 0 0,1 2 3 0 0,0-5-125 0 0,0-1 134 0 0,0-1-1 0 0,1 0 1 0 0,-1 0-1 0 0,0 1 1 0 0,0-1-1 0 0,0 0 1 0 0,0 1 0 0 0,0-1-1 0 0,0 0 1 0 0,0 0-1 0 0,0 1 1 0 0,0-1-1 0 0,0 0 1 0 0,0 1-1 0 0,0-1 1 0 0,-1 0 0 0 0,1 0-1 0 0,0 1 1 0 0,0-1-1 0 0,0 0 1 0 0,0 0-1 0 0,0 1 1 0 0,0-1-1 0 0,-1 0 1 0 0,1 0 0 0 0,0 1-1 0 0,0-1 1 0 0,0 0-1 0 0,-1 0 1 0 0,1 0-1 0 0,0 1 1 0 0,0-1-1 0 0,-1 0 1 0 0,1 0 0 0 0,0 0-1 0 0,0 0 1 0 0,-1 0-1 0 0,1 0 1 0 0,0 0-1 0 0,-1 0 1 0 0,1 1 0 0 0,0-1-1 0 0,0 0 1 0 0,-1 0-9 0 0,1 0-1 0 0,0 0 0 0 0,0 0 1 0 0,0 0-1 0 0,-1 0 1 0 0,1 0-1 0 0,0 0 0 0 0,0 0 1 0 0,0 0-1 0 0,0 0 0 0 0,0 0 1 0 0,-1 0-1 0 0,1 0 1 0 0,0 0-1 0 0,0 0 0 0 0,0 0 1 0 0,0 0-1 0 0,0 0 0 0 0,0 0 1 0 0,0 0-1 0 0,-1 0 1 0 0,1 1-1 0 0,0-1 0 0 0,0 0 1 0 0,0 0-1 0 0,0 0 1 0 0,0 0-1 0 0,0 0 0 0 0,0 0 1 0 0,0 0-1 0 0,0 1 0 0 0,0-1 1 0 0,0 0-1 0 0,0 0 1 0 0,0 0-1 0 0,0 0 0 0 0,0 0 1 0 0,0 0-1 0 0,0 1 0 0 0,0-1 1 0 0,0 0-1 0 0,0 0 1 0 0,0 0-1 0 0,0 0 0 0 0,0 0 1 0 0,0 1-1 0 0,0-1 0 0 0,0 0 1 0 0,0 0-1 0 0,0 0 1 0 0,0 0-1 0 0,0 0 0 0 0,0 0 1 0 0,0 0-1 0 0,0 1 1 0 0,0-1-1 0 0,0 0 0 0 0,1 0 1 0 0,-1 0-1 0 0,0 0 0 0 0,0 0 1 0 0,0 0 0 0 0,-1 4-9 0 0,3-7-16 0 0,-3 4 46 0 0,1-1-1 0 0,-1 1 0 0 0,1 0 1 0 0,0 0-1 0 0,-1-1 0 0 0,1 1 0 0 0,0 0 1 0 0,0 0-1 0 0,0 0 0 0 0,-1 0 1 0 0,1-1-1 0 0,0 1 0 0 0,0 0 0 0 0,0 0 1 0 0,0 0-1 0 0,1 0-20 0 0,-2 4-18 0 0,-2-6-270 0 0,3 23 483 0 0,-2-4-66 0 0,-2 44 51 0 0,4-57-164 0 0,0 1 0 0 0,-1-1 0 0 0,0 0 0 0 0,-1 1 1 0 0,1-1-1 0 0,-1 0 0 0 0,0 1-16 0 0,0 0 43 0 0,0-1 0 0 0,0 1 1 0 0,1-1-1 0 0,0 1 1 0 0,0-1-1 0 0,0 1 0 0 0,1 2-43 0 0,-1-4-38 0 0,1 1-1 0 0,-1 0 0 0 0,0 0 1 0 0,0 0-1 0 0,-1-1 0 0 0,1 1 0 0 0,-2 2 39 0 0,1-3 8 0 0,0 1 0 0 0,0-1-1 0 0,1 1 1 0 0,0 0 0 0 0,0-1-1 0 0,0 1 1 0 0,1 3-8 0 0,-2 6 38 0 0,-1-1 0 0 0,-1 1 1 0 0,-3 11-39 0 0,-21 65 146 0 0,22-63-258 0 0,6-26 122 0 0,0 0 0 0 0,0-1 0 0 0,0 1 0 0 0,0 0 0 0 0,0 0-1 0 0,0 0 1 0 0,0-1 0 0 0,0 1 0 0 0,-1 0 0 0 0,1 0 0 0 0,0-1 0 0 0,-1 1 0 0 0,1 0 0 0 0,0 0 0 0 0,-1-1-1 0 0,1 1 1 0 0,-1 0 0 0 0,1-1 0 0 0,-1 1 0 0 0,1-1 0 0 0,-1 1 0 0 0,1-1 0 0 0,-1 1 0 0 0,0 0-10 0 0,-9 35-139 0 0,9-31 188 0 0,-10 45 107 0 0,-17 58-102 0 0,23-76-283 0 0,4-21 238 0 0,-1-1 0 0 0,0 0 0 0 0,0 0 1 0 0,-1 0-1 0 0,-1-1 0 0 0,0 2-9 0 0,-8 42 174 0 0,10-54-119 0 0,2 1-55 0 0,0 0 0 0 0,0 0 0 0 0,0 0 1 0 0,0 0-1 0 0,-1 0 0 0 0,1 0 0 0 0,0-1 0 0 0,0 1 0 0 0,0 0 0 0 0,-1 0 0 0 0,1 0 0 0 0,0 0 0 0 0,0 0 1 0 0,0 0-1 0 0,-1 0 0 0 0,1 0 0 0 0,0 0 0 0 0,0 0 0 0 0,0 0 0 0 0,-1 0 0 0 0,1 0 0 0 0,0 0 0 0 0,0 0 0 0 0,0 0 1 0 0,-1 0-1 0 0,1 0 0 0 0,0 0 0 0 0,0 1 0 0 0,0-1 0 0 0,-1 0 0 0 0,1 0 0 0 0,0 0 0 0 0,0 0 0 0 0,0 0 1 0 0,0 0-1 0 0,-1 1 0 0 0,1-1 0 0 0,0 0 0 0 0,0 0 0 0 0,0 0 0 0 0,0 0 0 0 0,0 1 0 0 0,0-1 0 0 0,-1 0 1 0 0,1 0-1 0 0,0 0 0 0 0,0 1 0 0 0,0-1 0 0 0,0 0 0 0 0,0 0 0 0 0,0 1 0 0 0,0-1 0 0 0,0 0 0 0 0,0 0 1 0 0,0 0-1 0 0,0 1 0 0 0,0-1 0 0 0,0 0 0 0 0,0 0 0 0 0,0 1 0 0 0,-5 10-59 0 0,4-10 74 0 0,1 0 1 0 0,-1 0-1 0 0,0 0 1 0 0,1 0-1 0 0,-1 0 1 0 0,1 0-1 0 0,0 0 1 0 0,-1 0-1 0 0,1 0 1 0 0,0 1-1 0 0,0-1 0 0 0,0 0 1 0 0,-1 0-1 0 0,1 0-15 0 0,-14 24-85 0 0,9-12-57 0 0,4-9 131 0 0,0 0 0 0 0,-1 0 0 0 0,1 0 0 0 0,-1 0 0 0 0,0-1 0 0 0,0 1 0 0 0,0 0 0 0 0,0-1 0 0 0,-1 0 11 0 0,0 8-10 0 0,3-10 16 0 0,0 0 0 0 0,0 1 0 0 0,0-1 0 0 0,-1 0 0 0 0,1 0 0 0 0,0 0 0 0 0,-1 1 1 0 0,1-1-1 0 0,-1 0 0 0 0,1 0 0 0 0,-1 0 0 0 0,0 0 0 0 0,1 0 0 0 0,-1 0 0 0 0,0 0 1 0 0,0 0-1 0 0,1 0 0 0 0,-2 0-6 0 0,1 0 6 0 0,1-1-1 0 0,-1 1 1 0 0,1-1 0 0 0,-1 1 0 0 0,1-1 0 0 0,-1 1 0 0 0,1-1-1 0 0,-1 1 1 0 0,1 0 0 0 0,-1-1 0 0 0,1 1 0 0 0,0-1 0 0 0,-1 1-1 0 0,1 0 1 0 0,0-1 0 0 0,0 1 0 0 0,-1 0 0 0 0,1 0 0 0 0,0-1-1 0 0,0 1 1 0 0,0 0 0 0 0,0-1 0 0 0,0 1 0 0 0,0 0-6 0 0,0 0 7 0 0,0 0 1 0 0,0 0 0 0 0,0 0-1 0 0,0 0 1 0 0,-1 0-1 0 0,1 0 1 0 0,0 0 0 0 0,0 0-1 0 0,-1 0 1 0 0,1-1-1 0 0,-1 1 1 0 0,1 0 0 0 0,-1 0-1 0 0,1 0 1 0 0,-1-1-1 0 0,1 1 1 0 0,-2 1-8 0 0,2-2-8 0 0,-1 0-1 0 0,1 0 0 0 0,-1 0 1 0 0,1 0-1 0 0,-1 0 1 0 0,1 1-1 0 0,0-1 0 0 0,-1 0 1 0 0,1 0-1 0 0,-1 1 1 0 0,1-1-1 0 0,0 0 0 0 0,-1 1 1 0 0,1-1-1 0 0,-1 0 1 0 0,1 1-1 0 0,0-1 0 0 0,0 1 1 0 0,-1-1-1 0 0,1 1 1 0 0,0-1-1 0 0,0 1 1 0 0,0-1-1 0 0,-1 0 0 0 0,1 1 1 0 0,0-1-1 0 0,0 1 1 0 0,0-1-1 0 0,0 1 0 0 0,0 0 9 0 0,-1 0-23 0 0,-8 13 196 0 0,9-13-176 0 0,0-1-1 0 0,0 0 0 0 0,0 1 1 0 0,1-1-1 0 0,-1 0 1 0 0,0 1-1 0 0,0-1 1 0 0,0 0-1 0 0,-1 1 1 0 0,1-1-1 0 0,0 0 0 0 0,0 1 1 0 0,0-1-1 0 0,0 0 1 0 0,0 1-1 0 0,0-1 1 0 0,0 0-1 0 0,0 1 1 0 0,-1-1-1 0 0,1 0 1 0 0,0 1-1 0 0,0-1 0 0 0,0 0 1 0 0,-1 0-1 0 0,1 1 1 0 0,0-1-1 0 0,0 0 1 0 0,-1 0-1 0 0,1 1 1 0 0,0-1-1 0 0,-1 0 1 0 0,1 0 3 0 0,-4 3 181 0 0,3-2-235 0 0,0 0 64 0 0,0 1 0 0 0,0 0 0 0 0,0-1 0 0 0,0 0 0 0 0,0 1 1 0 0,-1-1-1 0 0,1 0 0 0 0,-1 1 0 0 0,1-1 0 0 0,-1 0 0 0 0,0 0-10 0 0,1 0 2 0 0,1 0 0 0 0,-1-1 0 0 0,0 1 0 0 0,1 0 0 0 0,0 0-1 0 0,-1-1 1 0 0,1 1 0 0 0,-1 0 0 0 0,1 0 0 0 0,0 0 0 0 0,0 0-1 0 0,0-1 1 0 0,-1 1 0 0 0,1 0 0 0 0,0 0 0 0 0,0 0 0 0 0,0 0-1 0 0,0 0 1 0 0,0 0-2 0 0,0 2 46 0 0,-3-8-67 0 0,-15 37-372 0 0,15-31 432 0 0,3-1-39 0 0,-1 0 0 0 0,1 0 0 0 0,-1 0 0 0 0,1 1 0 0 0,-1-1 0 0 0,1 0 0 0 0,-1 0 0 0 0,1 0 0 0 0,-1 1 0 0 0,1-1 0 0 0,-1 0 0 0 0,1 1 0 0 0,0-1 0 0 0,-1 0 0 0 0,1 1 0 0 0,0-1 0 0 0,-1 1 0 0 0,1-1 0 0 0,0 0 0 0 0,-1 1 0 0 0,1-1 0 0 0,0 1 0 0 0,0-1 0 0 0,-1 1 0 0 0,1-1 0 0 0,0 1 0 0 0,0-1 0 0 0,0 1 0 0 0,0-1 0 0 0,0 1 0 0 0,0 0 0 0 0,0-1 0 0 0,0 0 10 0 0,0 1 0 0 0,0-1 0 0 0,0 0 0 0 0,0 1 0 0 0,0-1 0 0 0,0 0-1 0 0,0 0 1 0 0,0 1 0 0 0,0-1 0 0 0,0 0 0 0 0,0 0 0 0 0,0 1 0 0 0,0-1 0 0 0,0 0 0 0 0,0 0 0 0 0,0 1 0 0 0,-1-1 0 0 0,1 0 0 0 0,0 0 0 0 0,0 1 0 0 0,0-1 0 0 0,0 0 0 0 0,0 0 0 0 0,-1 1 0 0 0,1-1 0 0 0,0 0 0 0 0,0 0 0 0 0,0 0 0 0 0,-1 0 0 0 0,1 1 0 0 0,0-1 0 0 0,0 0 0 0 0,-1 0 0 0 0,1 0-1 0 0,0 0 1 0 0,0 0 0 0 0,-1 0 0 0 0,1 0 0 0 0,0 0 0 0 0,0 0 0 0 0,-1 0-10 0 0,1 0-2 0 0,0 1 1 0 0,-1-1-1 0 0,1 0 0 0 0,0 0 0 0 0,0 0 1 0 0,-1 0-1 0 0,1 0 0 0 0,0 0 0 0 0,0 0 1 0 0,-1 0-1 0 0,1 1 0 0 0,0-1 0 0 0,0 0 1 0 0,0 0-1 0 0,-1 0 0 0 0,1 0 0 0 0,0 1 1 0 0,0-1-1 0 0,0 0 0 0 0,-1 0 0 0 0,1 0 1 0 0,0 1-1 0 0,0-1 0 0 0,0 0 0 0 0,0 0 1 0 0,0 1-1 0 0,0-1 0 0 0,0 0 0 0 0,0 0 1 0 0,0 1-1 0 0,0-1 0 0 0,0 0 0 0 0,0 1 0 0 0,0-1 1 0 0,0 0-1 0 0,0 0 0 0 0,0 1 0 0 0,0-1 1 0 0,0 0-1 0 0,0 0 0 0 0,0 1 0 0 0,0-1 2 0 0,0 1-7 0 0,0-1 0 0 0,0 1 0 0 0,0-1 0 0 0,-1 1 0 0 0,1-1 0 0 0,0 1 0 0 0,0-1 0 0 0,-1 1 0 0 0,1-1 0 0 0,0 1 0 0 0,0-1 0 0 0,-1 1-1 0 0,1-1 1 0 0,-1 1 0 0 0,1-1 0 0 0,0 0 0 0 0,-1 1 0 0 0,1-1 0 0 0,-1 0 0 0 0,1 1 0 0 0,-1-1 0 0 0,1 0 0 0 0,-1 0 0 0 0,1 1 0 0 0,-1-1-1 0 0,1 0 1 0 0,-1 0 0 0 0,1 0 0 0 0,-1 0 0 0 0,0 0 0 0 0,1 1 0 0 0,-1-1 0 0 0,1 0 0 0 0,-1-1 0 0 0,1 1 0 0 0,-1 0 7 0 0,-16 28 2 0 0,17-28 7 0 0,0 0-1 0 0,-1 0 0 0 0,1 0 1 0 0,-1 0-1 0 0,1 0 1 0 0,-1 0-1 0 0,1 1 0 0 0,0-1 1 0 0,-1 0-1 0 0,1 0 0 0 0,0 1 1 0 0,-1-1-1 0 0,1 0 0 0 0,0 0 1 0 0,-1 1-1 0 0,1-1 1 0 0,0 0-1 0 0,0 1 0 0 0,-1-1 1 0 0,1 0-1 0 0,0 1 0 0 0,0-1 1 0 0,-1 0-1 0 0,1 1 0 0 0,0-1 1 0 0,0 1-1 0 0,0-1 1 0 0,0 0-1 0 0,0 1-8 0 0,-4 3-132 0 0,4-3 133 0 0,-1-1 0 0 0,0 1 0 0 0,1-1 0 0 0,-1 1 0 0 0,1-1 0 0 0,-1 1 0 0 0,0-1 0 0 0,1 1 0 0 0,-1 0 0 0 0,1-1 0 0 0,-1 1 0 0 0,1 0 0 0 0,0-1 0 0 0,-1 1 0 0 0,1 0 0 0 0,0 0 0 0 0,0 0 0 0 0,-1-1 0 0 0,1 2-1 0 0,-10 15 78 0 0,2-7-118 0 0,7-8 80 0 0,0-4 28 0 0,-11 23-393 0 0,12-20 341 0 0,-1 0-1 0 0,0 0 1 0 0,1 0-1 0 0,-1 0 1 0 0,0 1 0 0 0,1-1-1 0 0,-1 0 1 0 0,1 0-1 0 0,0 1 1 0 0,-1-1 0 0 0,1 0-1 0 0,0 1 1 0 0,0 0-16 0 0,-4 11-199 0 0,2-9 205 0 0,0-1 1 0 0,1 1-1 0 0,-1 0 1 0 0,1 0-1 0 0,-1 0 1 0 0,1 0-1 0 0,0 2-6 0 0,0 0 91 0 0,-12 24-31 0 0,11-25-60 0 0,0 0 0 0 0,1 0 0 0 0,-1 1 0 0 0,1-1 0 0 0,0 0 0 0 0,0 5 0 0 0,0 3 209 0 0,0-9-260 0 0,0 0-1 0 0,0 0 0 0 0,1 0 1 0 0,-1 0-1 0 0,1 0 0 0 0,0 0 1 0 0,1 0-1 0 0,-1 1 52 0 0,1-4 39 0 0,-2 20 396 0 0,4-7-606 0 0,-4-11 165 0 0,1-1 0 0 0,0 0 0 0 0,0 0 0 0 0,0 1 0 0 0,1-1 1 0 0,-1 0-1 0 0,1 0 0 0 0,-1 0 0 0 0,1 0 0 0 0,0 1 0 0 0,-1-1 0 0 0,1 0 0 0 0,0 0 1 0 0,1 0-1 0 0,-1 0 6 0 0,-2-1 0 0 0,1-1 0 0 0,0 1 0 0 0,0 0 0 0 0,0 0-1 0 0,-1 0 1 0 0,1 0 0 0 0,0 0 0 0 0,0 0 0 0 0,0 0 0 0 0,0-1 0 0 0,1 1 0 0 0,-1 0 0 0 0,0 0 0 0 0,0 0 0 0 0,0 0 0 0 0,1 0 0 0 0,-1 0 0 0 0,0-1 0 0 0,1 1-1 0 0,-1 0 1 0 0,1 0 0 0 0,0 0 0 0 0,1 8 143 0 0,-1-4-123 0 0,-1 0-1 0 0,1 0 1 0 0,-1 0-1 0 0,2 0 1 0 0,-1 0-1 0 0,0 0 1 0 0,2 3-20 0 0,-2-6 21 0 0,0 23-450 0 0,1 3 559 0 0,13 34-229 0 0,-5-37 223 0 0,-9-23-94 0 0,1 1-1 0 0,-1-1 1 0 0,0 0-1 0 0,0 1 1 0 0,0 0-1 0 0,0-1 1 0 0,-1 1-1 0 0,1 0 0 0 0,0-1 1 0 0,-1 2-30 0 0,0-2-22 0 0,0-1 1 0 0,0 1-1 0 0,1-1 1 0 0,-1 1-1 0 0,0-1 1 0 0,1 0-1 0 0,-1 1 1 0 0,1-1-1 0 0,-1 1 1 0 0,1-1-1 0 0,0 0 1 0 0,0 0-1 0 0,0 1 0 0 0,0-1 22 0 0,-1 0-7 0 0,1-1 0 0 0,-1 1 0 0 0,1-1 0 0 0,-1 1 0 0 0,1-1 0 0 0,-1 1 0 0 0,0 0 0 0 0,1-1 0 0 0,-1 1 0 0 0,0-1 0 0 0,1 1 0 0 0,-1 0 0 0 0,0-1 0 0 0,0 1 0 0 0,0 0 0 0 0,1-1 0 0 0,-1 1 0 0 0,0 0 0 0 0,0-1 0 0 0,0 2 7 0 0,2 9 135 0 0,8 5-186 0 0,-6-15 191 0 0,10 4-264 0 0,-7-8 125 0 0,-6 3-17 0 0,0 0 0 0 0,0 0 0 0 0,0-1-1 0 0,0 1 1 0 0,0 0 0 0 0,0 0-1 0 0,0-1 1 0 0,-1 1 0 0 0,1-1-1 0 0,0 1 1 0 0,0-1 0 0 0,0 1 0 0 0,0-1-1 0 0,0 0 1 0 0,-1 1 0 0 0,1-1-1 0 0,0 0 17 0 0,6-1 292 0 0,1 0-348 0 0,-6 3 192 0 0,18-13-207 0 0,-17 12 56 0 0,-1-1 0 0 0,0 0 0 0 0,0 0 0 0 0,0 0 0 0 0,-1 0 0 0 0,1 0 1 0 0,0 0-1 0 0,0 0 0 0 0,0-1 0 0 0,-1 1 0 0 0,1-1 0 0 0,-1 1 0 0 0,1-1 0 0 0,-1 0 15 0 0,0 1 10 0 0,0 0 0 0 0,0 0 1 0 0,0 0-1 0 0,1 0 0 0 0,-1 0 0 0 0,0 0 0 0 0,0 1 0 0 0,1-1 0 0 0,-1 0 0 0 0,0 1 0 0 0,1-1 0 0 0,-1 1 0 0 0,0-1 0 0 0,1 1-10 0 0,10-6-6 0 0,22-16-63 0 0,-32 20 83 0 0,1 0 1 0 0,-1 0 0 0 0,0 0 0 0 0,0 0-1 0 0,1 1 1 0 0,-1-1 0 0 0,1 1 0 0 0,0 0-1 0 0,1-1-14 0 0,18-12-52 0 0,5-11 10 0 0,-12 12 59 0 0,-1 0 1 0 0,6-8-18 0 0,-5 5-20 0 0,7-10-45 0 0,-18 21 61 0 0,0-1 0 0 0,1 1 0 0 0,-1 0 0 0 0,1 0 0 0 0,0 0 0 0 0,3-1 4 0 0,-2 1 40 0 0,0 0 1 0 0,0-1 0 0 0,-1 1 0 0 0,0-1 0 0 0,2-2-41 0 0,10-11-359 0 0,-14 17 378 0 0,0-1 0 0 0,0 0 0 0 0,-1 0 0 0 0,1 0-1 0 0,-1 0 1 0 0,1-1 0 0 0,0-1-19 0 0,3-6 24 0 0,1 1 0 0 0,1 0 0 0 0,-1 0 1 0 0,4-3-25 0 0,11-15-153 0 0,-12 15 568 0 0,-3 3-458 0 0,1 0 0 0 0,-1-1 0 0 0,-1 0 0 0 0,3-7 43 0 0,20-25-151 0 0,-14 17 206 0 0,-12 22-56 0 0,0 0 0 0 0,-1-1 0 0 0,1 0 1 0 0,-1 1-1 0 0,0-1 0 0 0,0 0 1 0 0,-1 0-1 0 0,1 0 0 0 0,-1-1 1 0 0,11-24 108 0 0,-2 11 73 0 0,-8 12-221 0 0,0 0-1 0 0,1 0 0 0 0,0 1 0 0 0,0-1 1 0 0,1 1-1 0 0,0 0 0 0 0,3-4 41 0 0,-4 2 65 0 0,-3 7-55 0 0,0 0 0 0 0,1 0 0 0 0,-1 0 0 0 0,0 0 0 0 0,1 0 0 0 0,-1 0 0 0 0,0 1 0 0 0,1-1 0 0 0,-1 0 1 0 0,1 0-1 0 0,-1 0 0 0 0,1 1 0 0 0,0-1 0 0 0,-1 0 0 0 0,1 1 0 0 0,0-1 0 0 0,-1 0 0 0 0,1 1 0 0 0,0-1-10 0 0,1-1 4 0 0,-1 0 0 0 0,0 0 1 0 0,1 0-1 0 0,-1-1 0 0 0,0 1 0 0 0,0 0 0 0 0,0-1 0 0 0,-1 1 0 0 0,1-2-4 0 0,10-22 32 0 0,-9 22-26 0 0,0 1-1 0 0,0-1 1 0 0,0 0-1 0 0,0 0 1 0 0,-1 0-1 0 0,1-3-5 0 0,-1 3 8 0 0,1 0 0 0 0,-1 1-1 0 0,1-1 1 0 0,0 0 0 0 0,0 0-1 0 0,0 1 1 0 0,1-2-8 0 0,-1 2-13 0 0,0-1 1 0 0,0 0-1 0 0,-1 0 0 0 0,1 0 0 0 0,-1 0 0 0 0,0 0 1 0 0,0 0-1 0 0,0-4 13 0 0,6-19 110 0 0,34-81-67 0 0,-31 75 79 0 0,-2-1-1 0 0,3-29-121 0 0,-8 44-71 0 0,-1 0 183 0 0,-2 16-121 0 0,1 0-1 0 0,-1 0 1 0 0,1-1 0 0 0,-1 1 0 0 0,1 0 0 0 0,0 0 0 0 0,0 0 0 0 0,1-1 9 0 0,3-30 61 0 0,-3 21-164 0 0,7-33 141 0 0,-2 3 86 0 0,-6 33-154 0 0,0 1 0 0 0,0 0 1 0 0,1 0-1 0 0,1-1 30 0 0,2-21 207 0 0,-5 26-197 0 0,0 0 0 0 0,1 0-1 0 0,0 0 1 0 0,0 1 0 0 0,0-1-1 0 0,1-1-9 0 0,1-5-19 0 0,0 0 0 0 0,0 0 0 0 0,0-11 19 0 0,-1 6 87 0 0,3-25 66 0 0,-3 24-130 0 0,0 1 0 0 0,1-1 0 0 0,1-2-23 0 0,21-86 131 0 0,-16 56-147 0 0,-6 20-27 0 0,-3 24 46 0 0,0 0-1 0 0,1 0 1 0 0,0 0 0 0 0,0 0 0 0 0,0 0-1 0 0,0 0 1 0 0,1 0-3 0 0,-1 0-3 0 0,1 1 0 0 0,-1-1 1 0 0,0 1-1 0 0,-1-1 0 0 0,1 1 0 0 0,-1-1 0 0 0,0 1 1 0 0,0-1-1 0 0,0 0 0 0 0,-1 1 0 0 0,0-1 3 0 0,0-1 30 0 0,1 0-1 0 0,-1 0 0 0 0,1 0 1 0 0,0 0-1 0 0,0 0 1 0 0,1-1-30 0 0,-2-38-77 0 0,-4 21 115 0 0,-6-25-892 0 0,10 35-1897 0 0,4-4-3754 0 0,0-10-6309 0 0,-4 14 12154 0 0</inkml:trace>
  <inkml:trace contextRef="#ctx0" brushRef="#br0" timeOffset="110480.284">1538 249 8 0 0,'-5'10'8'0'0,"6"-12"309"0"0,-1 3-151 0 0,1 0-1 0 0,-1-1 1 0 0,-1 1 0 0 0,1 0-1 0 0,0 0 1 0 0,0 0-1 0 0,0 0 1 0 0,0-1-1 0 0,0 1 1 0 0,-1 0-1 0 0,1 0 1 0 0,0-1-1 0 0,-1 1 1 0 0,1 0-1 0 0,-1 0 1 0 0,1-1 0 0 0,-1 1-1 0 0,1-1 1 0 0,-1 1-1 0 0,1 0 1 0 0,-1-1-1 0 0,1 1 1 0 0,-1-1-1 0 0,0 1-165 0 0,-4 5 2594 0 0,5-6-2586 0 0,0 0 1 0 0,0-1 0 0 0,0 1 0 0 0,0 0-1 0 0,0 0 1 0 0,0 0 0 0 0,0 0 0 0 0,0 0 0 0 0,0 0-1 0 0,0 0 1 0 0,0 0 0 0 0,0-1 0 0 0,0 1-1 0 0,0 0 1 0 0,0 0 0 0 0,0 0 0 0 0,0 0-1 0 0,0 0 1 0 0,-1 0 0 0 0,1 0 0 0 0,0 0 0 0 0,0 0-1 0 0,0 0 1 0 0,0 0 0 0 0,0 0 0 0 0,0 0-1 0 0,0-1 1 0 0,0 1 0 0 0,0 0 0 0 0,-1 0 0 0 0,1 0-1 0 0,0 0 1 0 0,0 0 0 0 0,0 0 0 0 0,0 0-1 0 0,0 0 1 0 0,0 0 0 0 0,0 0 0 0 0,-1 0-1 0 0,1 0 1 0 0,0 0 0 0 0,0 0 0 0 0,0 1 0 0 0,0-1-1 0 0,0 0 1 0 0,0 0 0 0 0,0 0 0 0 0,0 0-1 0 0,0 0 1 0 0,-1 0 0 0 0,1 0 0 0 0,0 0-1 0 0,0 0 1 0 0,0 0 0 0 0,0 0 0 0 0,0 0 0 0 0,0 0-1 0 0,0 1 1 0 0,0-1 0 0 0,0 0 0 0 0,0 0-1 0 0,0 0 1 0 0,0 0 0 0 0,0 0 0 0 0,0 0 0 0 0,0 0-1 0 0,0 0 1 0 0,0 1 0 0 0,0-1 0 0 0,0 0-9 0 0,-4 0 1239 0 0,3 0-1132 0 0,0 0 0 0 0,0 1-1 0 0,0-1 1 0 0,1 0 0 0 0,-1 0-1 0 0,0 0 1 0 0,0 0-1 0 0,0 0 1 0 0,0 0 0 0 0,0 0-1 0 0,0-1 1 0 0,0 1 0 0 0,0 0-1 0 0,1 0 1 0 0,-1-1 0 0 0,0 1-1 0 0,-1-1-106 0 0,2 1 17 0 0,0 0 0 0 0,0 0 0 0 0,0 0 0 0 0,-1 0 0 0 0,1 0 0 0 0,0 0 0 0 0,0 0 0 0 0,0 0 0 0 0,-1 0 0 0 0,1 0 0 0 0,0 0 0 0 0,0 0 0 0 0,0 0 0 0 0,-1 0 0 0 0,1 0 0 0 0,0 0 0 0 0,0 0 0 0 0,0 0 0 0 0,0 0 0 0 0,-1 0 0 0 0,1 0 0 0 0,0 0 0 0 0,0 0 0 0 0,0 1 0 0 0,-1-1 0 0 0,1 0 0 0 0,0 0 0 0 0,0 0 0 0 0,0 0 0 0 0,0 0 0 0 0,0 1 0 0 0,0-1 0 0 0,-1 0 1 0 0,1 0-1 0 0,0 0 0 0 0,0 0 0 0 0,0 1 0 0 0,0-1 0 0 0,0 0-17 0 0,0 0 7 0 0,0 0 1 0 0,0 0 0 0 0,0 0 0 0 0,0-1 0 0 0,0 1 0 0 0,0 0 0 0 0,0 0 0 0 0,0 0 0 0 0,0 0 0 0 0,0 0 0 0 0,0 0-1 0 0,-1 0 1 0 0,1-1 0 0 0,0 1 0 0 0,0 0 0 0 0,0 0 0 0 0,0 0 0 0 0,0 0 0 0 0,0 0 0 0 0,0 0 0 0 0,0 0 0 0 0,0 0-1 0 0,-1 0 1 0 0,1 0 0 0 0,0 0 0 0 0,0-1 0 0 0,0 1 0 0 0,0 0 0 0 0,0 0 0 0 0,0 0 0 0 0,0 0 0 0 0,-1 0 0 0 0,1 0-1 0 0,0 0 1 0 0,0 0 0 0 0,0 0 0 0 0,0 0 0 0 0,0 0 0 0 0,0 0 0 0 0,-1 0 0 0 0,1 0 0 0 0,0 0 0 0 0,0 0-1 0 0,0 1 1 0 0,0-1 0 0 0,0 0 0 0 0,0 0 0 0 0,0 0 0 0 0,-1 0 0 0 0,1 0 0 0 0,0 0 0 0 0,0 0 0 0 0,0 0 0 0 0,0 0-1 0 0,0 0 1 0 0,0 0 0 0 0,0 1 0 0 0,0-1 0 0 0,0 0 0 0 0,0 0 0 0 0,0 0 0 0 0,-1 0-8 0 0,2 0 12 0 0,-1 0 0 0 0,0-1 0 0 0,0 1 0 0 0,0 0 0 0 0,0 0 1 0 0,0-1-1 0 0,0 1 0 0 0,0 0 0 0 0,-1 0 0 0 0,1-1 0 0 0,0 1 0 0 0,0 0 0 0 0,0 0 1 0 0,0 0-1 0 0,0-1 0 0 0,0 1 0 0 0,0 0 0 0 0,0 0 0 0 0,-1 0 0 0 0,1-1 0 0 0,0 1 0 0 0,0 0 1 0 0,0 0-1 0 0,0 0 0 0 0,-1 0 0 0 0,1-1 0 0 0,0 1 0 0 0,0 0 0 0 0,0 0 0 0 0,-1 0 1 0 0,1 0-1 0 0,0 0 0 0 0,0 0 0 0 0,-1 0 0 0 0,1 0 0 0 0,0-1 0 0 0,0 1 0 0 0,-1 0 1 0 0,1 0-1 0 0,0 0 0 0 0,0 0 0 0 0,0 0 0 0 0,-1 0 0 0 0,1 0 0 0 0,0 1 0 0 0,0-1 1 0 0,-1 0-1 0 0,1 0 0 0 0,0 0 0 0 0,0 0 0 0 0,-1 0 0 0 0,1 0 0 0 0,0 0 0 0 0,0 0 0 0 0,0 1 1 0 0,-1-1-1 0 0,1 0 0 0 0,0 0 0 0 0,0 0 0 0 0,0 0 0 0 0,0 1 0 0 0,-1-1 0 0 0,1 0-12 0 0,-2 1 54 0 0,0-11 169 0 0,1 4 17 0 0,-1 15-25 0 0,2-9-204 0 0,0 0 0 0 0,0 0 1 0 0,0 1-1 0 0,0-1 0 0 0,0 0 1 0 0,0 0-1 0 0,0 1 0 0 0,0-1 0 0 0,0 0 1 0 0,0 0-1 0 0,0 1 0 0 0,0-1 1 0 0,-1 0-1 0 0,1 0 0 0 0,0 1 1 0 0,0-1-1 0 0,0 0 0 0 0,0 0 0 0 0,0 1 1 0 0,0-1-1 0 0,-1 0 0 0 0,1 0 1 0 0,0 0-1 0 0,0 1 0 0 0,0-1 0 0 0,-1 0 1 0 0,1 0-1 0 0,0 0 0 0 0,0 0 1 0 0,0 0-1 0 0,-1 1 0 0 0,1-1 1 0 0,0 0-1 0 0,0 0 0 0 0,-1 0 0 0 0,1 0 1 0 0,0 0-1 0 0,0 0 0 0 0,-1 0 1 0 0,1 0-1 0 0,0 0 0 0 0,-1 0 0 0 0,1 0 1 0 0,0 0-1 0 0,0 0 0 0 0,-1 0 1 0 0,1 0-1 0 0,0 0 0 0 0,0 0 0 0 0,-1 0 1 0 0,1 0-1 0 0,0-1 0 0 0,0 1 1 0 0,-1 0-1 0 0,1 0 0 0 0,0 0 1 0 0,0 0-1 0 0,0 0 0 0 0,-1-1 0 0 0,1 1 1 0 0,0 0-12 0 0,0 0 5 0 0,0 0 0 0 0,0-1 1 0 0,-1 1-1 0 0,1 0 1 0 0,0 0-1 0 0,0 0 0 0 0,0 0 1 0 0,0 0-1 0 0,0 0 1 0 0,-1-1-1 0 0,1 1 0 0 0,0 0 1 0 0,0 0-1 0 0,0 0 0 0 0,0 0 1 0 0,-1 0-1 0 0,1 0 1 0 0,0 0-1 0 0,0 0 0 0 0,0 0 1 0 0,0 0-1 0 0,-1 0 0 0 0,1 0 1 0 0,0 0-1 0 0,0 0 1 0 0,0 0-1 0 0,-1 0 0 0 0,1 0 1 0 0,0 0-1 0 0,0 0 1 0 0,0 0-1 0 0,0 0 0 0 0,-1 0 1 0 0,1 1-1 0 0,0-1 0 0 0,0 0 1 0 0,0 0-1 0 0,0 0 1 0 0,-1 0-1 0 0,1 0 0 0 0,0 0 1 0 0,0 0-6 0 0,0 1 15 0 0,0-1 1 0 0,0 1 0 0 0,0-1-1 0 0,-1 0 1 0 0,1 0-1 0 0,0 1 1 0 0,0-1 0 0 0,0 0-1 0 0,-1 1 1 0 0,1-1 0 0 0,0 0-1 0 0,0 0 1 0 0,-1 1 0 0 0,1-1-1 0 0,0 0 1 0 0,-1 0-1 0 0,1 1 1 0 0,0-1 0 0 0,-1 0-1 0 0,1 0 1 0 0,0 0 0 0 0,-1 0-1 0 0,1 0 1 0 0,0 0 0 0 0,-1 0-1 0 0,1 0 1 0 0,0 1-1 0 0,-1-1 1 0 0,1 0 0 0 0,-1 0-1 0 0,1-1 1 0 0,0 1 0 0 0,-1 0-1 0 0,1 0 1 0 0,0 0-1 0 0,-1 0 1 0 0,1 0 0 0 0,0 0-1 0 0,-1 0 1 0 0,1-1 0 0 0,0 1-1 0 0,-1 0 1 0 0,1 0 0 0 0,0 0-1 0 0,-1-1-15 0 0,-2 0 34 0 0,2 2-27 0 0,-7 11 258 0 0,-4-2 173 0 0,8-8-252 0 0,0 0 17 0 0,-1 11-116 0 0,-9 16 297 0 0,9-22-292 0 0,-1 1 105 0 0,-4 14 797 0 0,4 0-636 0 0,5-20-81 0 0,-5 13-36 0 0,-10 40 328 0 0,15-45-513 0 0,1-10-51 0 0,0 1 1 0 0,0 0-1 0 0,0-1 0 0 0,0 1 0 0 0,0 0 0 0 0,0 0 1 0 0,0-1-1 0 0,0 1 0 0 0,0 0 0 0 0,-1-1 1 0 0,1 1-1 0 0,0 0 0 0 0,-1-1 0 0 0,1 1 0 0 0,0-1 1 0 0,-1 1-1 0 0,1 0 0 0 0,-1-1 0 0 0,1 1 0 0 0,-1 0-5 0 0,-4 12 187 0 0,5-12-184 0 0,0 0 1 0 0,0 0-1 0 0,0 0 0 0 0,0-1 1 0 0,-1 1-1 0 0,1 0 1 0 0,0 0-1 0 0,0 0 1 0 0,-1-1-1 0 0,1 1 0 0 0,0 0 1 0 0,-1 0-1 0 0,1-1 1 0 0,-1 1-1 0 0,1 0 1 0 0,-1-1-1 0 0,1 1 0 0 0,-1 0 1 0 0,1-1-1 0 0,-1 1 1 0 0,0-1-1 0 0,1 1 1 0 0,-1-1-1 0 0,0 0 1 0 0,0 1-4 0 0,0 0 4 0 0,0 0 1 0 0,0 0-1 0 0,0 0 1 0 0,1 0-1 0 0,-1 0 1 0 0,0 0-1 0 0,0 0 1 0 0,1 1 0 0 0,-1-1-1 0 0,1 0 1 0 0,-1 0-1 0 0,1 1 1 0 0,-1-1-1 0 0,1 0 1 0 0,0 1-1 0 0,0-1 1 0 0,0 0 0 0 0,0 1-1 0 0,0-1-4 0 0,0 1 1 0 0,-1-1-1 0 0,1 0 0 0 0,0 0 1 0 0,0 1-1 0 0,0-1 1 0 0,-1 0-1 0 0,1 0 1 0 0,0 0-1 0 0,-1 1 1 0 0,1-1-1 0 0,-1 0 1 0 0,1 0-1 0 0,-1 0 0 0 0,0 0 1 0 0,0 0-1 0 0,1 0 1 0 0,-1 0-1 0 0,-1 0 0 0 0,2 0 20 0 0,-1 0 0 0 0,0 0-1 0 0,0 0 1 0 0,1 0 0 0 0,-1 0-1 0 0,0 0 1 0 0,1 0 0 0 0,0 0-1 0 0,-1 0 1 0 0,1 1 0 0 0,-1-1-1 0 0,1 0 1 0 0,0 0 0 0 0,0 0-1 0 0,0 1 1 0 0,0-1 0 0 0,0 0-1 0 0,0 0 1 0 0,0 0 0 0 0,0 1-20 0 0,0 0 7 0 0,0 0 0 0 0,0-1 0 0 0,0 1 0 0 0,0 0 0 0 0,0 0 0 0 0,-1-1 1 0 0,1 1-1 0 0,-1 0 0 0 0,1-1 0 0 0,-1 1 0 0 0,0-1 0 0 0,1 1 1 0 0,-1 0-1 0 0,0-1-7 0 0,-11 33 326 0 0,-3 14 129 0 0,3-7-205 0 0,11-38-230 0 0,0-1 0 0 0,0 1 0 0 0,1 0 0 0 0,-1 0 0 0 0,0-1 0 0 0,1 1 0 0 0,0 0 0 0 0,0 0 0 0 0,0 0 0 0 0,0 1-20 0 0,0-1-38 0 0,-10 29 344 0 0,6-20-292 0 0,0-5-59 0 0,-3 17 169 0 0,2-8-15 0 0,-7 14-17 0 0,-7-2-126 0 0,3 0 239 0 0,15-27-216 0 0,1 0-1 0 0,-1 0 1 0 0,0 0 0 0 0,1 0 0 0 0,-1 0-1 0 0,1 0 1 0 0,0 1 0 0 0,-1-1-1 0 0,1 0 1 0 0,0 0 0 0 0,-1 0-1 0 0,1 0 1 0 0,0 1 11 0 0,0-1-9 0 0,0 0 0 0 0,0 0 0 0 0,0-1-1 0 0,0 1 1 0 0,-1 0 0 0 0,1 0 0 0 0,0 0 0 0 0,-1 0 0 0 0,1 0-1 0 0,0 0 1 0 0,-1-1 0 0 0,1 1 0 0 0,-1 0 0 0 0,1 0 0 0 0,-1-1 0 0 0,0 1-1 0 0,0 0 10 0 0,0 0 20 0 0,0 1 0 0 0,0-1 0 0 0,0 0 0 0 0,0 1 0 0 0,0-1 0 0 0,0 0 0 0 0,1 1-1 0 0,-1-1 1 0 0,0 1 0 0 0,1-1 0 0 0,-1 1 0 0 0,1 0 0 0 0,-1-1 0 0 0,1 1 0 0 0,0-1 0 0 0,0 1-20 0 0,0 1-7 0 0,-1-1 1 0 0,1 0-1 0 0,-1 0 1 0 0,1 0-1 0 0,-1 0 1 0 0,0 0-1 0 0,0 0 1 0 0,0 0-1 0 0,0-1 1 0 0,0 1-1 0 0,-1 1 7 0 0,-2 2-10 0 0,1-1 0 0 0,1 1 0 0 0,-1 0 0 0 0,0-1-1 0 0,1 1 1 0 0,0 0 0 0 0,0 1 0 0 0,0 3 10 0 0,-9 19 246 0 0,4-6-319 0 0,6-19 90 0 0,1-1 0 0 0,-1 1 1 0 0,0-1-1 0 0,0 1 1 0 0,0 0-1 0 0,0-1 1 0 0,0 0-1 0 0,0 1 1 0 0,-1-1-1 0 0,1 0 1 0 0,-1 1-1 0 0,1-1 1 0 0,-2 0-18 0 0,-11 26-291 0 0,13-24 338 0 0,-1 0 0 0 0,1-1 1 0 0,-1 1-1 0 0,0-1 0 0 0,-1 1 0 0 0,1-1 0 0 0,0 0 0 0 0,-2 2-47 0 0,-4 10 118 0 0,8-14-132 0 0,0 0 1 0 0,0 0 0 0 0,-1 0-1 0 0,1 0 1 0 0,0 0 0 0 0,0 0 0 0 0,-1 0-1 0 0,1 0 1 0 0,-1 0 0 0 0,1 0 0 0 0,-1-1-1 0 0,0 1 1 0 0,1 0 0 0 0,-1 0-1 0 0,0 0 1 0 0,1-1 0 0 0,-1 1 0 0 0,0 0-1 0 0,0-1 1 0 0,0 1 0 0 0,1-1 0 0 0,-1 1-1 0 0,0-1 1 0 0,0 1 0 0 0,0-1-1 0 0,0 1 14 0 0,-2 2 3 0 0,0 0-1 0 0,0 1 0 0 0,0-1 0 0 0,1 1 0 0 0,0 0 0 0 0,0 0 0 0 0,0-1 0 0 0,0 2 0 0 0,0 1-2 0 0,-14 14 60 0 0,9-9-78 0 0,7-11 23 0 0,-1 1 1 0 0,0 0-1 0 0,1 0 0 0 0,-1-1 1 0 0,1 1-1 0 0,-1 0 0 0 0,1 0 1 0 0,-1 0-1 0 0,1 0 1 0 0,-1 0-1 0 0,1 0 0 0 0,0-1 1 0 0,0 1-1 0 0,-1 0 1 0 0,1 0-1 0 0,0 0 0 0 0,0 1-5 0 0,0 0 47 0 0,0-1-47 0 0,0-1 0 0 0,0 1 1 0 0,0-1-1 0 0,0 1 1 0 0,0-1-1 0 0,0 1 0 0 0,0-1 1 0 0,0 0-1 0 0,0 1 0 0 0,0-1 1 0 0,0 1-1 0 0,-1-1 1 0 0,1 1-1 0 0,0-1 0 0 0,0 1 1 0 0,0-1-1 0 0,0 0 1 0 0,-1 1-1 0 0,1-1 0 0 0,0 1 1 0 0,-1-1-1 0 0,1 0 1 0 0,0 1-1 0 0,-1-1 0 0 0,1 0 1 0 0,0 1-1 0 0,-1-1 1 0 0,1 0-1 0 0,0 0 0 0 0,-1 1 1 0 0,1-1-1 0 0,-1 0 0 0 0,1 0 1 0 0,-1 0-1 0 0,1 0 1 0 0,-1 1-1 0 0,1-1 0 0 0,0 0 1 0 0,-1 0-1 0 0,-12 16 5 0 0,2-2 245 0 0,9-13-268 0 0,1 1 1 0 0,-1-1-1 0 0,0 0 1 0 0,1 1-1 0 0,-1-1 1 0 0,1 1 0 0 0,0 0-1 0 0,0-1 1 0 0,-1 1-1 0 0,1 0 1 0 0,0 0 17 0 0,-7 10 49 0 0,3-6 52 0 0,5-5-105 0 0,0-1 0 0 0,0 1-1 0 0,-1-1 1 0 0,1 1 0 0 0,0-1 0 0 0,0 1 0 0 0,-1-1 0 0 0,1 1 0 0 0,0-1 0 0 0,-1 0-1 0 0,1 1 1 0 0,-1-1 0 0 0,1 1 0 0 0,0-1 0 0 0,-1 0 0 0 0,1 1 0 0 0,-1-1-1 0 0,1 0 1 0 0,-1 0 0 0 0,1 1 0 0 0,-1-1 0 0 0,1 0 0 0 0,-1 0 0 0 0,1 0-1 0 0,-1 0 1 0 0,1 0 0 0 0,-1 0 4 0 0,0 0-9 0 0,1 0-1 0 0,-1 0 0 0 0,1 1 1 0 0,-1-1-1 0 0,1 0 0 0 0,-1 0 1 0 0,1 0-1 0 0,-1 0 0 0 0,1 0 1 0 0,-1 1-1 0 0,1-1 0 0 0,-1 0 1 0 0,1 0-1 0 0,0 1 0 0 0,-1-1 1 0 0,1 0-1 0 0,-1 1 0 0 0,1-1 1 0 0,0 0-1 0 0,-1 1 1 0 0,1-1-1 0 0,0 0 0 0 0,-1 1 1 0 0,1-1-1 0 0,0 1 0 0 0,0 0 10 0 0,-10 18 228 0 0,9-17-222 0 0,0 0-1 0 0,0 0 0 0 0,0 1 1 0 0,0-1-1 0 0,-1 0 0 0 0,1 0 1 0 0,0 0-1 0 0,-1 0 0 0 0,0-1 1 0 0,0 2-6 0 0,-3 0 3 0 0,0 0 0 0 0,1 0 1 0 0,-1 1-1 0 0,1 0 0 0 0,0 0 1 0 0,0 0-1 0 0,0 0 0 0 0,1 1 0 0 0,-1 0 1 0 0,1-1-1 0 0,0 2-3 0 0,-14 18-20 0 0,8-14 24 0 0,-7 12-120 0 0,7-12 163 0 0,9-9-40 0 0,-1-1-1 0 0,0 1 1 0 0,1-1 0 0 0,-1 1 0 0 0,1-1 0 0 0,-1 1 0 0 0,1 0 0 0 0,-1-1 0 0 0,1 1 0 0 0,-1 0 0 0 0,1 0-1 0 0,0-1 1 0 0,-1 1 0 0 0,1 0 0 0 0,0 0 0 0 0,-1 0 0 0 0,1-1 0 0 0,0 1 0 0 0,0 0 0 0 0,0 0 0 0 0,0 0 0 0 0,0 0-7 0 0,-12 15-182 0 0,4-7 303 0 0,7-8-111 0 0,-1 1 0 0 0,0-1 1 0 0,1 1-1 0 0,-1-1 0 0 0,1 1 0 0 0,-1 0 0 0 0,1 0 1 0 0,0 0-1 0 0,0 0 0 0 0,-1 1-10 0 0,2-2-4 0 0,0 0 1 0 0,-1 1-1 0 0,1-1 1 0 0,-1 0-1 0 0,1 1 1 0 0,-1-1-1 0 0,0 0 1 0 0,1 0-1 0 0,-1 0 1 0 0,0 1-1 0 0,0-1 1 0 0,0 0-1 0 0,0 0 1 0 0,0 0-1 0 0,0 0 1 0 0,0-1-1 0 0,0 1 1 0 0,0 0-1 0 0,-1 0 1 0 0,1-1-1 0 0,0 1 1 0 0,0 0-1 0 0,-1-1 1 0 0,1 1-1 0 0,0-1 1 0 0,-1 0-1 0 0,-1 1 4 0 0,2-1 9 0 0,0 1 1 0 0,0 0-1 0 0,0-1 0 0 0,0 1 0 0 0,0 0 1 0 0,0 0-1 0 0,1 0 0 0 0,-1 0 1 0 0,0 0-1 0 0,0 0 0 0 0,1 0 0 0 0,-1 0 1 0 0,0 0-1 0 0,1 0-9 0 0,-12 13-175 0 0,10-11 190 0 0,-1-1-1 0 0,1 1 1 0 0,-1-1 0 0 0,1 1-1 0 0,0 0 1 0 0,0-1 0 0 0,0 2-15 0 0,-13 15-15 0 0,10-13 63 0 0,2-3-55 0 0,-1 0-1 0 0,1 0 1 0 0,0 0 0 0 0,-1 0-1 0 0,1 0 1 0 0,-1-1 0 0 0,0 0-1 0 0,0 1 8 0 0,-8 7 67 0 0,-8 9-393 0 0,15-9 577 0 0,5-10-253 0 0,0 1 1 0 0,0-1 0 0 0,0 0-1 0 0,0 1 1 0 0,0-1-1 0 0,0 0 1 0 0,0 1 0 0 0,0-1-1 0 0,0 0 1 0 0,0 1-1 0 0,0-1 1 0 0,0 0 0 0 0,0 1-1 0 0,0-1 1 0 0,-1 0-1 0 0,1 0 1 0 0,0 1 0 0 0,0-1-1 0 0,0 0 1 0 0,0 1-1 0 0,-1-1 1 0 0,1 0 0 0 0,0 0-1 0 0,0 1 1 0 0,-1-1-1 0 0,1 0 1 0 0,0 0-1 0 0,-1 0 1 0 0,1 1 0 0 0,0-1-1 0 0,-1 0 1 0 0,1 0-1 0 0,0 0 1 0 0,0 0 0 0 0,-1 0-1 0 0,1 0 1 0 0,-1 0-1 0 0,1 0 1 0 0,0 0 0 0 0,-1 0-1 0 0,1 0 1 0 0,0 0-1 0 0,-1 0 1 0 0,1 0 0 0 0,0 0-1 0 0,-1 0 1 0 0,1 0-1 0 0,0 0 1 0 0,-1 0 0 0 0,1 0 0 0 0,0-1 2 0 0,0 1 0 0 0,-1 0 0 0 0,1 0 0 0 0,0 0 0 0 0,0 0 0 0 0,0 0 0 0 0,0 0 0 0 0,-1 0 0 0 0,1 0 0 0 0,0 0 0 0 0,0 0 0 0 0,0 0 0 0 0,0 0 0 0 0,-1 0 0 0 0,1 0 0 0 0,0 0 0 0 0,0 0 0 0 0,0 0 0 0 0,0 0 0 0 0,-1 0 0 0 0,1 1 0 0 0,0-1 0 0 0,0 0 0 0 0,0 0 0 0 0,0 0 0 0 0,-1 0 0 0 0,1 0 0 0 0,0 0 0 0 0,0 0 0 0 0,0 1 0 0 0,0-1 0 0 0,0 0 0 0 0,0 0 0 0 0,0 0 0 0 0,-1 0 0 0 0,1 0 0 0 0,0 1 0 0 0,0-1 0 0 0,0 0 0 0 0,0 0 0 0 0,0 0 0 0 0,0 0 0 0 0,0 1 0 0 0,0-1 0 0 0,0 0 0 0 0,0 0-1 0 0,0 0 1 0 0,0 1 0 0 0,0-1 0 0 0,0 0-1 0 0,0 0-3 0 0,0 1-1 0 0,0-1 1 0 0,0 0-1 0 0,0 1 1 0 0,0-1-1 0 0,0 0 0 0 0,0 0 1 0 0,0 1-1 0 0,0-1 1 0 0,0 0-1 0 0,-1 1 1 0 0,1-1-1 0 0,0 0 0 0 0,0 0 1 0 0,0 1-1 0 0,0-1 1 0 0,-1 0-1 0 0,1 0 1 0 0,0 0-1 0 0,0 1 0 0 0,0-1 1 0 0,-1 0-1 0 0,1 0 1 0 0,0 0-1 0 0,-1 1 0 0 0,1-1 1 0 0,0 0-1 0 0,0 0 1 0 0,-1 0-1 0 0,1 0 1 0 0,0 0-1 0 0,-1 0 0 0 0,1 0 1 0 0,0 0-1 0 0,0 0 1 0 0,-1 0-1 0 0,1 0 1 0 0,0 0-1 0 0,-1 0 0 0 0,1 0 1 0 0,0 0-1 0 0,-1 0 1 0 0,1 0-1 0 0,0 0 1 0 0,0 0-1 0 0,-1 0 0 0 0,1 0 1 0 0,0-1 3 0 0,-2 3 29 0 0,0-1 1 0 0,0 0-1 0 0,1 1 1 0 0,-1 0-1 0 0,0-1 1 0 0,1 1-1 0 0,0 0 1 0 0,-1-1-1 0 0,1 1 1 0 0,0 0-1 0 0,0 0 1 0 0,0 0 0 0 0,0 0-1 0 0,0 1 1 0 0,0 0-30 0 0,0-1-1 0 0,-1 0 1 0 0,1 0-1 0 0,-1 0 1 0 0,1 0-1 0 0,-1 0 1 0 0,0-1-1 0 0,1 1 1 0 0,-1 0-1 0 0,0-1 1 0 0,-1 1 0 0 0,-2 2 47 0 0,3-2-67 0 0,0 0 0 0 0,0 0-1 0 0,0 0 1 0 0,1 0 0 0 0,-1 1-1 0 0,0-1 1 0 0,1 1 0 0 0,0-1 0 0 0,-2 3 20 0 0,3-5 0 0 0,0 0 1 0 0,0 0-1 0 0,0 0 1 0 0,0 1-1 0 0,0-1 1 0 0,0 0 0 0 0,0 0-1 0 0,0 0 1 0 0,0 0-1 0 0,0 0 1 0 0,0 0-1 0 0,0 0 1 0 0,0 0 0 0 0,-1 0-1 0 0,1 0 1 0 0,0 0-1 0 0,0 1 1 0 0,0-1-1 0 0,0 0 1 0 0,0 0 0 0 0,0 0-1 0 0,0 0 1 0 0,0 0-1 0 0,0 0 1 0 0,-1 0 0 0 0,1 0-1 0 0,0 0 1 0 0,0 0-1 0 0,0 0 1 0 0,0 0-1 0 0,0 0 1 0 0,0 0 0 0 0,0 0-1 0 0,-1 0 1 0 0,1 0-1 0 0,0 0 1 0 0,0 0-1 0 0,0 0 1 0 0,0 0 0 0 0,0 0-1 0 0,0-1 1 0 0,0 1-1 0 0,0 0 1 0 0,0 0-1 0 0,0 0 1 0 0,-1 0 0 0 0,1 0-1 0 0,0 0 1 0 0,0 0-1 0 0,0 0 1 0 0,0 0-1 0 0,0 0-1 0 0,0-1 0 0 0,0 1 0 0 0,0 0 0 0 0,0 0 0 0 0,-1 0-1 0 0,1 0 1 0 0,0 0 0 0 0,0 0 0 0 0,0 0 0 0 0,0 0 0 0 0,0 0 0 0 0,0 0 0 0 0,-1 0 0 0 0,1 0 0 0 0,0 0 0 0 0,0 0 0 0 0,0 0 0 0 0,0 0 0 0 0,0 0-1 0 0,-1 0 1 0 0,1 0 0 0 0,0 0 0 0 0,0 0 0 0 0,0 0 0 0 0,0 0 0 0 0,0 0 0 0 0,-1 0 0 0 0,1 0 0 0 0,0 0 0 0 0,0 0 0 0 0,0 0 0 0 0,0 0 0 0 0,0 0-1 0 0,0 0 1 0 0,-1 0 0 0 0,1 0 0 0 0,0 0 0 0 0,0 1 0 0 0,0-1 0 0 0,0 0 0 0 0,0 0 0 0 0,0 0 0 0 0,0 0 0 0 0,0 0 0 0 0,0 0 0 0 0,-1 1 0 0 0,1-1 0 0 0,0 0-1 0 0,0 0 1 0 0,0 0 0 0 0,0 0 0 0 0,0 0 0 0 0,0 1 0 0 0,0-1 0 0 0,0 0 0 0 0,0 0 0 0 0,0 0 0 0 0,0 0 0 0 0,0 0 0 0 0,0 1 0 0 0,0-1 1 0 0,0 1 8 0 0,0-1 1 0 0,0 1 0 0 0,0 0 0 0 0,-1 0-1 0 0,1 0 1 0 0,0-1 0 0 0,-1 1 0 0 0,1 0 0 0 0,-1 0-1 0 0,1-1 1 0 0,-1 1 0 0 0,1 0 0 0 0,-1-1-1 0 0,0 1 1 0 0,1 0 0 0 0,-1-1 0 0 0,0 1 0 0 0,1-1-1 0 0,-1 1 1 0 0,0-1 0 0 0,0 0 0 0 0,1 1-1 0 0,-2-1-8 0 0,-8 7-173 0 0,-13 27 334 0 0,1-20-404 0 0,9-5 205 0 0,12-8 51 0 0,-1-1 0 0 0,1 1 0 0 0,0 0 0 0 0,0 0 0 0 0,-1 0 1 0 0,1 0-1 0 0,0 0 0 0 0,0 0 0 0 0,0 0 0 0 0,0 0 0 0 0,0 0 0 0 0,0 1 0 0 0,0-1 0 0 0,0 0 0 0 0,1 1 0 0 0,-1-1 0 0 0,0 0 1 0 0,1 2-14 0 0,-1-2-1 0 0,1 0 7 0 0,0 0 0 0 0,0 0 0 0 0,0 0-1 0 0,-1-1 1 0 0,1 1 0 0 0,0 0 0 0 0,0 0-1 0 0,-1-1 1 0 0,1 1 0 0 0,-1 0 0 0 0,1 0-1 0 0,-1-1 1 0 0,1 1 0 0 0,-1 0-1 0 0,1-1 1 0 0,-1 1 0 0 0,1-1 0 0 0,-1 1-1 0 0,0-1 1 0 0,1 1 0 0 0,-1-1 0 0 0,0 1-1 0 0,1-1 1 0 0,-1 0 0 0 0,0 1 0 0 0,0-1-1 0 0,0 0 1 0 0,1 0 0 0 0,-1 1 0 0 0,0-1-6 0 0,-7 6 326 0 0,8-5-341 0 0,-1 0 1 0 0,1 0-1 0 0,-1-1 1 0 0,1 1 0 0 0,-1-1-1 0 0,0 1 1 0 0,1 0 0 0 0,-1-1-1 0 0,0 1 1 0 0,1-1-1 0 0,-1 1 1 0 0,0-1 0 0 0,0 0-1 0 0,0 1 1 0 0,1-1-1 0 0,-1 0 1 0 0,0 0 0 0 0,0 1-1 0 0,0-1 1 0 0,0 0 0 0 0,0 0 14 0 0,-19 18-436 0 0,15-16 410 0 0,0 0 1 0 0,0 0-1 0 0,1 1 1 0 0,-1-1-1 0 0,1 1 1 0 0,0 0-1 0 0,-1 1 1 0 0,1-1-1 0 0,0 1 1 0 0,1 0 25 0 0,-28 25 289 0 0,28-27-611 0 0,3-2 318 0 0,0 1-1 0 0,-1-1 0 0 0,1 0 0 0 0,-1 1 0 0 0,1-1 0 0 0,-1 0 0 0 0,1 1 0 0 0,0-1 0 0 0,-1 1 1 0 0,1-1-1 0 0,0 0 0 0 0,-1 1 0 0 0,1-1 0 0 0,0 1 0 0 0,0-1 0 0 0,0 1 0 0 0,-1-1 0 0 0,1 1 0 0 0,0-1 1 0 0,0 1-1 0 0,0-1 0 0 0,0 1 0 0 0,0-1 0 0 0,0 1 0 0 0,0 0 5 0 0,-2 2 48 0 0,1 1 0 0 0,-1-1 0 0 0,1 1 0 0 0,-1-1 0 0 0,-1 0 0 0 0,1 0 0 0 0,-1 2-48 0 0,-6 7 43 0 0,-18 43-502 0 0,19-40 919 0 0,8-13-474 0 0,-1 0 1 0 0,0 0-1 0 0,0 0 0 0 0,0 0 0 0 0,0-1 0 0 0,0 1 0 0 0,0 0 1 0 0,0-1-1 0 0,-1 1 0 0 0,1-1 0 0 0,-2 2 14 0 0,0 1 21 0 0,0 0 0 0 0,1 0 0 0 0,0 0 0 0 0,-1 0 0 0 0,1 0 0 0 0,1 0 0 0 0,-1 1 1 0 0,1-1-1 0 0,-1 1 0 0 0,1-1 0 0 0,0 3-21 0 0,0-3-49 0 0,-10 33 51 0 0,-1-1 0 0 0,-5 6-2 0 0,1-3-3449 0 0,-7 28 3449 0 0,23-65-471 0 0,-1-1 0 0 0,1 0 0 0 0,0 0 0 0 0,0 0 0 0 0,-1 0 0 0 0,1 1 1 0 0,0-1-1 0 0,0 0 0 0 0,0 0 0 0 0,0 0 0 0 0,0 1 0 0 0,1-1 0 0 0,-1 0 0 0 0,0 0 0 0 0,1 0 0 0 0,-1 0 0 0 0,0 1 0 0 0,1-1 0 0 0,-1 0 0 0 0,1 0 0 0 0,0 0 0 0 0,-1 0 0 0 0,1 0 0 0 0,0 0 1 0 0,0 0-1 0 0,-1-1 0 0 0,1 1 0 0 0,0 0 0 0 0,0 0 0 0 0,0-1 0 0 0,0 1 0 0 0,0 0 0 0 0,0-1 0 0 0,0 1 0 0 0,0-1 0 0 0,1 1 0 0 0,-1-1 0 0 0,0 0 471 0 0,6 1-1320 0 0</inkml:trace>
  <inkml:trace contextRef="#ctx0" brushRef="#br0" timeOffset="112159.311">378 1975 8 0 0,'16'16'5727'0'0,"-6"-15"-1048"0"0,38 3-1569 0 0,-11-14-1287 0 0,-25 9-1484 0 0,-12 0-289 0 0,1 1-1 0 0,0 0 1 0 0,-1 0-1 0 0,1 0 0 0 0,0-1 1 0 0,-1 1-1 0 0,1 0 0 0 0,0 0 1 0 0,0 0-1 0 0,-1 0 1 0 0,1 1-1 0 0,0-1 0 0 0,-1 0 1 0 0,1 0-1 0 0,0 0 0 0 0,-1 0 1 0 0,1 1-1 0 0,0-1 1 0 0,-1 0-1 0 0,1 1 0 0 0,-1-1 1 0 0,1 0-1 0 0,0 1 0 0 0,-1-1 1 0 0,1 1-1 0 0,-1-1 1 0 0,1 1-50 0 0,0-1 50 0 0,1 1 0 0 0,0-1 0 0 0,0 0 0 0 0,0 0 0 0 0,-1 0 0 0 0,1 1 0 0 0,0-2 0 0 0,0 1 0 0 0,-1 0 0 0 0,1 0 0 0 0,1-1-50 0 0,16 0 276 0 0,-8 8 50 0 0,-11-7-317 0 0,0 0 1 0 0,0 0 0 0 0,0 0-1 0 0,0 0 1 0 0,1 1-1 0 0,-1-1 1 0 0,0 0-1 0 0,0 0 1 0 0,0 0-1 0 0,0 0 1 0 0,0 0 0 0 0,1 0-1 0 0,-1 0 1 0 0,0 1-1 0 0,0-1 1 0 0,0 0-1 0 0,0 0 1 0 0,1 0-1 0 0,-1 0 1 0 0,0 0 0 0 0,0 0-1 0 0,0 0 1 0 0,0 0-1 0 0,1 0 1 0 0,-1 0-1 0 0,0 0 1 0 0,0 0-1 0 0,0 0 1 0 0,1 0 0 0 0,-1 0-1 0 0,0 0 1 0 0,0 0-1 0 0,0 0 1 0 0,0 0-1 0 0,1 0 1 0 0,-1-1-1 0 0,0 1 1 0 0,0 0-1 0 0,0 0 1 0 0,0 0 0 0 0,1 0-1 0 0,-1 0 1 0 0,0 0-1 0 0,0 0 1 0 0,0-1-1 0 0,0 1 1 0 0,0 0-1 0 0,0 0 1 0 0,0 0 0 0 0,1 0-1 0 0,-1-1 1 0 0,0 1-1 0 0,0 0 1 0 0,0 0-1 0 0,0 0-9 0 0,31-1 471 0 0,-22 0-384 0 0,-8 1-73 0 0,0 0 0 0 0,0 0 0 0 0,1 0-1 0 0,-1 0 1 0 0,0 0 0 0 0,0 0 0 0 0,0 1 0 0 0,0-1 0 0 0,1 0 0 0 0,-1 0 0 0 0,0 1-1 0 0,0-1 1 0 0,0 1 0 0 0,0-1 0 0 0,0 1 0 0 0,0 0 0 0 0,1 0-14 0 0,-1-1 19 0 0,0 1 1 0 0,1-1-1 0 0,-1 1 0 0 0,0-1 1 0 0,0 0-1 0 0,1 0 0 0 0,-1 0 1 0 0,0 0-1 0 0,0 0 1 0 0,1 0-1 0 0,-1 0 0 0 0,0 0 1 0 0,1 0-1 0 0,-1-1 1 0 0,0 1-1 0 0,1-1-19 0 0,0 1 13 0 0,-1-1 1 0 0,1 1 0 0 0,0 0-1 0 0,-1-1 1 0 0,1 1-1 0 0,0 0 1 0 0,-1 0-1 0 0,1 0 1 0 0,0 0-1 0 0,0 0 1 0 0,-1 1-1 0 0,1-1 1 0 0,0 0-1 0 0,-1 1 1 0 0,1-1-1 0 0,-1 1 1 0 0,1 0-1 0 0,0 0-13 0 0,0-1 30 0 0,-1 1 0 0 0,1 0-1 0 0,0 0 1 0 0,0-1-1 0 0,0 1 1 0 0,0-1 0 0 0,1 0-1 0 0,-1 1 1 0 0,0-1-1 0 0,0 0 1 0 0,0 0 0 0 0,1-1-30 0 0,18-2 155 0 0,2 11 270 0 0,-12-6-279 0 0,-11-2-129 0 0,1 0 1 0 0,0 0-1 0 0,-1 0 1 0 0,1 0-1 0 0,0 0 1 0 0,-1 0-1 0 0,1 0 1 0 0,0 1-1 0 0,-1-1 1 0 0,1 0-1 0 0,0 0 1 0 0,-1 0-1 0 0,1 1 1 0 0,0-1-1 0 0,-1 0 1 0 0,1 1-1 0 0,-1-1 1 0 0,1 1-1 0 0,-1-1 1 0 0,1 1 0 0 0,-1-1-1 0 0,1 1 1 0 0,0-1-18 0 0,18 12 197 0 0,-16-11-186 0 0,-1 0 0 0 0,1 0-1 0 0,-1 0 1 0 0,0 0-1 0 0,1 1 1 0 0,-1-1 0 0 0,0 1-1 0 0,0 0 1 0 0,1 1-11 0 0,17 9 52 0 0,-15-7-22 0 0,0 0 0 0 0,0 0-1 0 0,0-1 1 0 0,1 0 0 0 0,0 0 0 0 0,2 1-30 0 0,-3-2 22 0 0,0 1 1 0 0,0-1-1 0 0,-1 1 1 0 0,1-1-1 0 0,-1 1 1 0 0,1 1-1 0 0,-1-1 1 0 0,-1 1-1 0 0,2 1-22 0 0,17 27-682 0 0,14 25-1451 0 0,-8-12-4413 0 0,-1-1-3755 0 0,-21-29 7716 0 0</inkml:trace>
  <inkml:trace contextRef="#ctx0" brushRef="#br0" timeOffset="115616.533">80 2473 8 0 0,'0'-1'50'0'0,"0"1"0"0"0,-1 0 0 0 0,1-1 0 0 0,0 1 0 0 0,0-1 0 0 0,-1 1 0 0 0,1-1 0 0 0,0 1 1 0 0,0-1-1 0 0,0 1 0 0 0,0-1 0 0 0,-1 1 0 0 0,1-1 0 0 0,0 1 0 0 0,0-1 0 0 0,0 1 0 0 0,0-1 0 0 0,0 1 0 0 0,0 0 0 0 0,0-1 0 0 0,1 1 0 0 0,-1-1 0 0 0,0 1 0 0 0,0-1 1 0 0,0 1-1 0 0,0-1 0 0 0,1 1 0 0 0,-1-1-50 0 0,0 1 138 0 0,1 0 0 0 0,-1 0 1 0 0,0 0-1 0 0,1 0 0 0 0,-1 0 1 0 0,0 1-1 0 0,1-1 0 0 0,-1 0 0 0 0,0 0 1 0 0,1 0-1 0 0,-1 0 0 0 0,0 1 1 0 0,0-1-1 0 0,1 0 0 0 0,-1 0 1 0 0,0 0-1 0 0,0 1 0 0 0,1-1 0 0 0,-1 0 1 0 0,0 0-1 0 0,0 1 0 0 0,1-1 1 0 0,-1 0-1 0 0,0 1 0 0 0,0-1 1 0 0,0 0-1 0 0,0 1 0 0 0,0-1 0 0 0,0 0 1 0 0,0 1-1 0 0,1-1 0 0 0,-1 0 1 0 0,0 1-1 0 0,0-1-138 0 0,0 2 470 0 0,1-1-1 0 0,0 1 1 0 0,0-1 0 0 0,0 0-1 0 0,0 1 1 0 0,0-1 0 0 0,1 0-1 0 0,-1 1 1 0 0,0-1 0 0 0,0 0-1 0 0,1 0-469 0 0,12 13 2157 0 0,-11-11-1873 0 0,0 0 1 0 0,0-1-1 0 0,0 1 1 0 0,0-1-1 0 0,0 1 1 0 0,3 1-285 0 0,7 5 1595 0 0,-10-7-1355 0 0,-1 1 1 0 0,1-1 0 0 0,0 0-1 0 0,0 0 1 0 0,0 0-1 0 0,0 0 1 0 0,0-1-1 0 0,0 1 1 0 0,0-1-1 0 0,0 0 1 0 0,4 1-241 0 0,1 3 139 0 0,-7-5-126 0 0,-1 1 0 0 0,1-1 0 0 0,-1 1 0 0 0,1-1 0 0 0,0 0 0 0 0,-1 1 0 0 0,1-1 0 0 0,0 0 0 0 0,0 0 0 0 0,-1 1 0 0 0,1-1 0 0 0,0 0 0 0 0,-1 0 1 0 0,1 0-1 0 0,0 0 0 0 0,0 0 0 0 0,0 0 0 0 0,-1 0 0 0 0,1 0 0 0 0,0 0-13 0 0,12 3 276 0 0,-12-2-279 0 0,0-1 0 0 0,0 1-1 0 0,0-1 1 0 0,0 1-1 0 0,0-1 1 0 0,0 0 0 0 0,1 1-1 0 0,-1-1 1 0 0,0 0 0 0 0,0 0-1 0 0,0 0 1 0 0,0 0 0 0 0,0 0-1 0 0,0 0 1 0 0,0 0 0 0 0,0 0-1 0 0,0 0 1 0 0,1-1 3 0 0,0 1 74 0 0,1 0 0 0 0,-1 0 0 0 0,0 0 0 0 0,1 0 0 0 0,-1 0 0 0 0,0 0 1 0 0,0 1-1 0 0,1-1 0 0 0,-1 1 0 0 0,0 0 0 0 0,0-1 0 0 0,2 2-74 0 0,19 3-102 0 0,28 4 291 0 0,-42-6-6 0 0,-8-2-181 0 0,-1-1 1 0 0,1 0-1 0 0,-1 0 1 0 0,1 1-1 0 0,-1-1 0 0 0,1 0 1 0 0,-1 0-1 0 0,1 0 1 0 0,-1 0-1 0 0,1 0 0 0 0,0 1 1 0 0,-1-1-1 0 0,1 0 1 0 0,-1 0-1 0 0,1-1 0 0 0,-1 1 1 0 0,1 0-1 0 0,-1 0 1 0 0,1 0-1 0 0,0 0 1 0 0,-1 0-1 0 0,1-1 0 0 0,-1 1 1 0 0,1 0-1 0 0,-1 0 1 0 0,1-1-3 0 0,1 1 13 0 0,1 0 1 0 0,-1 1-1 0 0,1-1 1 0 0,-1 0 0 0 0,1 1-1 0 0,-1 0 1 0 0,1-1 0 0 0,-1 1-1 0 0,1 0 1 0 0,-1 0 0 0 0,2 1-14 0 0,20 7 156 0 0,-3-11-67 0 0,-20 2-99 0 0,1-1-1 0 0,-1 1 1 0 0,1 0 0 0 0,-1-1 0 0 0,1 1-1 0 0,-1 0 1 0 0,1 0 0 0 0,-1 0 0 0 0,1 0 0 0 0,-1 0-1 0 0,1 1 1 0 0,-1-1 0 0 0,0 0 0 0 0,1 1-1 0 0,-1-1 1 0 0,1 1 0 0 0,0 0 10 0 0,-1-1 16 0 0,0 1-1 0 0,1-1 1 0 0,-1 1-1 0 0,0-1 1 0 0,0 0-1 0 0,0 0 1 0 0,0 0 0 0 0,0 1-1 0 0,0-1 1 0 0,1 0-1 0 0,-1 0 1 0 0,0-1 0 0 0,0 1-1 0 0,0 0 1 0 0,0 0-1 0 0,1-1-15 0 0,-1 1 2 0 0,0 0-1 0 0,1-1 0 0 0,-1 1 0 0 0,0 0 0 0 0,0 0 0 0 0,1 0 0 0 0,-1 0 0 0 0,0 0 1 0 0,1 0-1 0 0,-1 0 0 0 0,0 1 0 0 0,0-1 0 0 0,1 0 0 0 0,-1 1 0 0 0,0-1 0 0 0,0 1 0 0 0,0-1 1 0 0,1 1-1 0 0,0 0-1 0 0,0 0-23 0 0,0-1 0 0 0,0 0 0 0 0,0 1 1 0 0,1-1-1 0 0,-1 0 0 0 0,0-1 1 0 0,0 1-1 0 0,0 0 0 0 0,1 0 0 0 0,-1-1 1 0 0,0 0 22 0 0,13 0-40 0 0,41 8 127 0 0,-14 0 151 0 0,-8 0-308 0 0,-30-7 105 0 0,0 0 0 0 0,0 0-1 0 0,0 0 1 0 0,0 0 0 0 0,0-1 0 0 0,0 0 0 0 0,0 0 0 0 0,4-1-35 0 0,2-1-100 0 0,-6 3 91 0 0,-1-1 1 0 0,0 1-1 0 0,1 0 1 0 0,-1 0-1 0 0,1 0 1 0 0,-1 1-1 0 0,1-1 1 0 0,-1 1 0 0 0,0 0-1 0 0,2 0 9 0 0,-2 0 29 0 0,0 0-1 0 0,-1 0 0 0 0,1-1 1 0 0,0 1-1 0 0,0-1 1 0 0,-1 0-1 0 0,1 0 1 0 0,0 0-1 0 0,0 0 1 0 0,2-1-29 0 0,15 1-133 0 0,-18 0 106 0 0,0 1-1 0 0,0-1 0 0 0,0 0 0 0 0,0 0 0 0 0,0 0 0 0 0,0 0 0 0 0,0 0 1 0 0,0-1-1 0 0,0 1 0 0 0,0-1 28 0 0,1 0-7 0 0,-1 1 1 0 0,0-1-1 0 0,1 0 1 0 0,-1 1-1 0 0,1 0 0 0 0,-1 0 1 0 0,1 0-1 0 0,-1 0 1 0 0,1 0-1 0 0,-1 0 0 0 0,1 0 1 0 0,-1 1-1 0 0,2 0 7 0 0,7 1 131 0 0,-10-2-117 0 0,0 0 0 0 0,0 0-1 0 0,0 0 1 0 0,-1 0 0 0 0,1-1 0 0 0,0 1-1 0 0,0 0 1 0 0,0 0 0 0 0,0-1-1 0 0,-1 1 1 0 0,1 0 0 0 0,0-1 0 0 0,0 1-1 0 0,-1-1 1 0 0,2 1-14 0 0,-2-1-2 0 0,0 1-1 0 0,1 0 1 0 0,-1-1-1 0 0,0 1 1 0 0,1 0-1 0 0,-1 0 0 0 0,0-1 1 0 0,1 1-1 0 0,-1 0 1 0 0,1 0-1 0 0,-1 0 1 0 0,1-1-1 0 0,-1 1 1 0 0,0 0-1 0 0,1 0 1 0 0,-1 0-1 0 0,1 0 1 0 0,-1 0-1 0 0,1 0 1 0 0,-1 0-1 0 0,1 0 1 0 0,-1 0-1 0 0,0 0 1 0 0,1 0-1 0 0,-1 0 1 0 0,1 1-1 0 0,-1-1 1 0 0,1 0-1 0 0,-1 0 1 0 0,0 0-1 0 0,1 1 1 0 0,-1-1-1 0 0,1 0 0 0 0,-1 0 1 0 0,0 1-1 0 0,1-1 1 0 0,-1 0-1 0 0,0 1 1 0 0,0-1-1 0 0,1 0 1 0 0,-1 1-1 0 0,0-1 3 0 0,1 1 6 0 0,-1-1-1 0 0,1 1 1 0 0,-1-1 0 0 0,1 1-1 0 0,0-1 1 0 0,-1 1-1 0 0,1-1 1 0 0,-1 1 0 0 0,1-1-1 0 0,0 0 1 0 0,-1 1-1 0 0,1-1 1 0 0,0 0-1 0 0,0 0 1 0 0,-1 1 0 0 0,1-1-1 0 0,0 0 1 0 0,0 0-1 0 0,-1 0 1 0 0,1 0 0 0 0,0 0-1 0 0,0 0 1 0 0,-1 0-1 0 0,1 0 1 0 0,0 0-1 0 0,0-1 1 0 0,-1 1 0 0 0,1 0-1 0 0,0 0 1 0 0,0-1-6 0 0,0 1-7 0 0,0-1 0 0 0,-1 1 0 0 0,1 0 0 0 0,0 0 0 0 0,0 0 0 0 0,0-1 0 0 0,0 1 0 0 0,0 0 0 0 0,0 0 0 0 0,0 0 0 0 0,0 1 0 0 0,0-1 0 0 0,0 0 0 0 0,0 0 0 0 0,0 0 0 0 0,0 1 0 0 0,0-1 0 0 0,0 0 0 0 0,-1 1 0 0 0,1-1 0 0 0,0 1 0 0 0,1 0 7 0 0,-1-1-1 0 0,0 1 1 0 0,1-1-1 0 0,-1 0 1 0 0,0 1 0 0 0,1-1-1 0 0,-1 0 1 0 0,1 0-1 0 0,-1 0 1 0 0,0 0 0 0 0,1 0-1 0 0,-1 0 1 0 0,0-1-1 0 0,1 1 1 0 0,-1 0-1 0 0,1-1 1 0 0,-1 1 0 0 0,0-1-1 0 0,0 1 1 0 0,1-1-1 0 0,-1 0 1 0 0,0 1 0 0 0,1-2 0 0 0,0 1 19 0 0,0 0 0 0 0,0 0 0 0 0,-1 0 0 0 0,2 1 0 0 0,-1-1 0 0 0,0 1 0 0 0,0-1 1 0 0,0 1-1 0 0,0-1 0 0 0,0 1 0 0 0,2 0-19 0 0,5-2 3 0 0,-9 2-10 0 0,0 0-1 0 0,0 0 1 0 0,1-1 0 0 0,-1 1-1 0 0,0 0 1 0 0,0 0-1 0 0,0 0 1 0 0,0 0 0 0 0,1 0-1 0 0,-1 0 1 0 0,0 0 0 0 0,0 0-1 0 0,0 0 1 0 0,1 0-1 0 0,-1-1 1 0 0,0 1 0 0 0,0 0-1 0 0,1 0 1 0 0,-1 0-1 0 0,0 0 1 0 0,0 0 0 0 0,0 0-1 0 0,1 1 1 0 0,-1-1 0 0 0,0 0-1 0 0,0 0 1 0 0,0 0-1 0 0,1 0 1 0 0,-1 0 0 0 0,0 0-1 0 0,0 0 1 0 0,0 0 0 0 0,0 0-1 0 0,1 1 1 0 0,-1-1-1 0 0,0 0 1 0 0,0 0 0 0 0,0 0 7 0 0,36-6 154 0 0,-35 6-157 0 0,0 0 0 0 0,0 0 0 0 0,0 0-1 0 0,-1-1 1 0 0,1 1 0 0 0,0 0 0 0 0,0-1-1 0 0,0 1 1 0 0,-1 0 0 0 0,1-1 0 0 0,0 1-1 0 0,-1-1 1 0 0,1 1 0 0 0,0-1 0 0 0,-1 0 0 0 0,1 1-1 0 0,-1-1 1 0 0,1 0 0 0 0,-1 1 3 0 0,1-1-6 0 0,0 0 1 0 0,0 0-1 0 0,0 0 0 0 0,0 0 1 0 0,0 0-1 0 0,0 0 1 0 0,0 1-1 0 0,1-1 1 0 0,-1 0-1 0 0,0 1 0 0 0,0-1 1 0 0,1 1-1 0 0,-1-1 1 0 0,0 1-1 0 0,0-1 1 0 0,1 1 5 0 0,0 0 9 0 0,-1 0 1 0 0,1-1 0 0 0,-1 1 0 0 0,1-1 0 0 0,0 1 0 0 0,-1-1-1 0 0,1 0 1 0 0,-1 1 0 0 0,0-1 0 0 0,1 0 0 0 0,0-1-10 0 0,-1 1 4 0 0,0 1 1 0 0,0-1-1 0 0,0 0 1 0 0,0 0-1 0 0,0 1 0 0 0,1-1 1 0 0,-1 1-1 0 0,0-1 1 0 0,0 1-1 0 0,1 0 1 0 0,-1-1-1 0 0,0 1 1 0 0,0 0-1 0 0,1 0 1 0 0,-1 0-1 0 0,0 0 1 0 0,1 0-1 0 0,-1 0 1 0 0,0 0-1 0 0,1 0-4 0 0,-2 0-4 0 0,1 0 0 0 0,-1 0 1 0 0,1 0-1 0 0,-1 0 0 0 0,1 0 0 0 0,-1 0 1 0 0,0 0-1 0 0,1 0 0 0 0,-1 0 0 0 0,1 0 0 0 0,-1 0 1 0 0,0-1-1 0 0,1 1 0 0 0,-1 0 0 0 0,0 0 1 0 0,1 0-1 0 0,-1-1 0 0 0,0 1 0 0 0,1 0 0 0 0,-1 0 1 0 0,0-1-1 0 0,1 1 0 0 0,-1 0 0 0 0,0-1 1 0 0,0 1-1 0 0,1 0 0 0 0,-1-1 4 0 0,0 1 2 0 0,0-1-1 0 0,1 1 1 0 0,-1 0 0 0 0,0-1 0 0 0,0 1 0 0 0,0 0-1 0 0,1-1 1 0 0,-1 1 0 0 0,0 0 0 0 0,1 0-1 0 0,-1-1 1 0 0,0 1 0 0 0,1 0 0 0 0,-1 0 0 0 0,0 0-1 0 0,1-1 1 0 0,-1 1 0 0 0,0 0 0 0 0,1 0-1 0 0,-1 0 1 0 0,1 0 0 0 0,-1 0 0 0 0,0 0-1 0 0,1 0 1 0 0,-1 0 0 0 0,1 0 0 0 0,-1 0 0 0 0,0 0-1 0 0,1 0-1 0 0,0 0 4 0 0,0 1-1 0 0,0-1 0 0 0,0 0 0 0 0,0 0 1 0 0,0 1-1 0 0,0-1 0 0 0,0 0 0 0 0,0 0 1 0 0,0 0-1 0 0,0 0 0 0 0,0 0 0 0 0,0 0 1 0 0,0-1-1 0 0,0 1 0 0 0,0 0 0 0 0,0 0 1 0 0,0-1-1 0 0,0 1 0 0 0,-1-1 0 0 0,1 1 1 0 0,0 0-1 0 0,1-1-3 0 0,-2 0-2 0 0,1 1 0 0 0,0-1 0 0 0,0 1 0 0 0,-1-1 0 0 0,1 1 0 0 0,0 0 0 0 0,0-1 0 0 0,0 1 0 0 0,-1 0 0 0 0,1 0 0 0 0,0 0 0 0 0,0 0 1 0 0,0 0-1 0 0,0 0 0 0 0,-1 0 0 0 0,1 0 0 0 0,0 0 0 0 0,0 0 0 0 0,0 0 0 0 0,0 0 0 0 0,-1 1 0 0 0,1-1 0 0 0,0 0 0 0 0,0 0 0 0 0,0 1 2 0 0,0-1 4 0 0,0 0 0 0 0,0 1 0 0 0,0-1 0 0 0,0 0 0 0 0,1 0 0 0 0,-1 0 0 0 0,0 0 0 0 0,0 0 0 0 0,0-1 0 0 0,0 1 0 0 0,0 0 0 0 0,1 0 0 0 0,-1-1 0 0 0,0 1 0 0 0,0-1 0 0 0,0 1 0 0 0,0-1 1 0 0,0 1-1 0 0,0-1 0 0 0,0 0 0 0 0,-1 1 0 0 0,2-1-4 0 0,-1 0-16 0 0,0 0 1 0 0,0 0 0 0 0,0 1 0 0 0,0-1 0 0 0,0 0 0 0 0,0 1 0 0 0,0-1-1 0 0,0 1 1 0 0,0-1 0 0 0,1 1 0 0 0,-1 0 0 0 0,0 0 0 0 0,0-1 0 0 0,1 1-1 0 0,-1 0 1 0 0,0 0 0 0 0,0 0 0 0 0,1 0 15 0 0,1 1 21 0 0,-1-1 0 0 0,1 0-1 0 0,-1 0 1 0 0,1-1 0 0 0,-1 1 0 0 0,1-1 0 0 0,-1 1 0 0 0,1-1-1 0 0,-1 0 1 0 0,1 1 0 0 0,-1-1 0 0 0,0-1 0 0 0,0 1-1 0 0,1-1-20 0 0,10-3 49 0 0,-1 2 82 0 0,-11 3-147 0 0,1 0 0 0 0,-1 0 0 0 0,1-1 0 0 0,-1 1 0 0 0,1-1 0 0 0,-1 1 0 0 0,0-1 0 0 0,1 1 0 0 0,-1-1 0 0 0,1 0 0 0 0,-1 0 0 0 0,0 0 0 0 0,0 0 0 0 0,0 0 0 0 0,1 0 16 0 0,1-1 12 0 0,0 0 0 0 0,0 1 0 0 0,0-1 0 0 0,0 1 0 0 0,0-1 0 0 0,1 1-1 0 0,-1 0 1 0 0,0 0 0 0 0,3 0-12 0 0,-1 0-114 0 0,0 0 111 0 0,-4 1 16 0 0,1 0 0 0 0,0-1 0 0 0,-1 1 0 0 0,1-1 0 0 0,-1 1 0 0 0,1-1 0 0 0,-1 0 0 0 0,1 0-1 0 0,-1 1 1 0 0,1-1 0 0 0,-1 0 0 0 0,0 0 0 0 0,0 0 0 0 0,1-1 0 0 0,-1 1 0 0 0,0 0 0 0 0,0 0 0 0 0,0-1 0 0 0,0 1 0 0 0,0 0 0 0 0,0-2-13 0 0,0 2-6 0 0,0 0-1 0 0,0 0 1 0 0,1 0-1 0 0,-1 0 1 0 0,0 0-1 0 0,0 1 1 0 0,1-1 0 0 0,-1 0-1 0 0,0 1 1 0 0,1-1-1 0 0,-1 1 1 0 0,0-1-1 0 0,1 1 1 0 0,-1 0-1 0 0,1 0 1 0 0,0-1 6 0 0,18-5-214 0 0,-17 5 217 0 0,0-1 0 0 0,0 1 0 0 0,-1 0-1 0 0,1-1 1 0 0,0 1 0 0 0,0 1 0 0 0,0-1 0 0 0,1 0-3 0 0,11-3 30 0 0,-3-5 43 0 0,-12 9-82 0 0,0-1 0 0 0,1 0 1 0 0,-1 1-1 0 0,1-1 1 0 0,-1 1-1 0 0,1 0 1 0 0,-1-1-1 0 0,1 1 1 0 0,0-1-1 0 0,-1 1 1 0 0,1 0-1 0 0,0-1 1 0 0,-1 1-1 0 0,1 0 1 0 0,0 0-1 0 0,-1-1 1 0 0,1 1-1 0 0,0 0 0 0 0,-1 0 1 0 0,1 0-1 0 0,0 0 1 0 0,-1 0-1 0 0,1 0 9 0 0,24-5-74 0 0,0-18-24 0 0,-17 17 185 0 0,-8 6-76 0 0,1-1 1 0 0,-1 1-1 0 0,1-1 0 0 0,-1 1 0 0 0,0-1 0 0 0,1 1 0 0 0,-1 0 0 0 0,1-1 0 0 0,-1 1 0 0 0,1 0 0 0 0,-1 0 0 0 0,1-1 0 0 0,0 1 1 0 0,-1 0-1 0 0,1 0 0 0 0,-1 0 0 0 0,1 0 0 0 0,-1 0 0 0 0,1-1 0 0 0,0 1 0 0 0,-1 0 0 0 0,1 0 0 0 0,-1 0 0 0 0,1 1 0 0 0,0-1-11 0 0,-1 0-5 0 0,1-1 0 0 0,0 1-1 0 0,0 0 1 0 0,-1 0 0 0 0,1-1-1 0 0,0 1 1 0 0,-1 0 0 0 0,1-1-1 0 0,-1 1 1 0 0,1 0 0 0 0,0-1-1 0 0,-1 1 1 0 0,1-1-1 0 0,-1 1 1 0 0,1-1 0 0 0,-1 0-1 0 0,1 1 1 0 0,-1-1 0 0 0,0 1-1 0 0,1-1 1 0 0,-1 0 0 0 0,0 1-1 0 0,1-1 1 0 0,-1 0 0 0 0,0 1-1 0 0,0-1 1 0 0,0 0 5 0 0,1 0-7 0 0,-1 0 1 0 0,0 0-1 0 0,1 0 0 0 0,-1 1 1 0 0,1-1-1 0 0,-1 0 0 0 0,1 0 1 0 0,-1 0-1 0 0,1 1 0 0 0,-1-1 1 0 0,1 0-1 0 0,0 1 1 0 0,-1-1-1 0 0,1 0 0 0 0,0 1 1 0 0,0-1-1 0 0,-1 1 0 0 0,1-1 1 0 0,0 1-1 0 0,0-1 0 0 0,0 1 7 0 0,1-1 3 0 0,0 1 1 0 0,-1-1-1 0 0,1 0 0 0 0,0 0 0 0 0,-1 1 0 0 0,1-1 0 0 0,0 0 1 0 0,-1-1-1 0 0,1 1 0 0 0,-1 0 0 0 0,0 0 0 0 0,1-1 0 0 0,-1 1 0 0 0,0-1 1 0 0,0 1-1 0 0,0-1 0 0 0,0 1 0 0 0,0-1 0 0 0,0 0 0 0 0,0 0-3 0 0,8-11-11 0 0,-3 10 87 0 0,-6 3-75 0 0,1 0 0 0 0,-1 0 0 0 0,1-1 0 0 0,-1 1 0 0 0,1 0 0 0 0,-1 0 0 0 0,0 0 0 0 0,1-1-1 0 0,-1 1 1 0 0,0 0 0 0 0,1 0 0 0 0,-1-1 0 0 0,0 1 0 0 0,1 0 0 0 0,-1-1 0 0 0,0 1 0 0 0,0 0 0 0 0,1-1 0 0 0,-1 1 0 0 0,0-1 0 0 0,0 1 0 0 0,0 0 0 0 0,1-1 0 0 0,-1 1 0 0 0,0-1 0 0 0,0 1 0 0 0,0-1-1 0 0,0 1 1 0 0,0 0 1 0 0,0-1 0 0 0,0 1 0 0 0,0 0 0 0 0,0 0 0 0 0,0-1-1 0 0,0 1 1 0 0,0 0 0 0 0,0 0 0 0 0,0-1 0 0 0,1 1 0 0 0,-1 0-1 0 0,0 0 1 0 0,0-1 0 0 0,0 1 0 0 0,0 0 0 0 0,0 0 0 0 0,0 0-1 0 0,1 0 1 0 0,-1-1 0 0 0,0 1 0 0 0,0 0 0 0 0,0 0 0 0 0,1 0-1 0 0,-1 0 1 0 0,0 0 0 0 0,0-1 0 0 0,0 1 0 0 0,1 0 0 0 0,-1 0-1 0 0,0 0 1 0 0,0 0 0 0 0,1 0 0 0 0,-1 0 0 0 0,0 0 0 0 0,0 0-1 0 0,1 0 1 0 0,-1 0 0 0 0,0 0 0 0 0,0 0 0 0 0,1 0 0 0 0,-1 0-1 0 0,0 0 1 0 0,0 0 0 0 0,1 0 0 0 0,-1 0 0 0 0,0 0 0 0 0,0 0-1 0 0,0 1 1 0 0,1-1 0 0 0,-1 0 0 0 0,0 0 0 0 0,0 0-2 0 0,1 0 1 0 0,-1 1 1 0 0,0-1 0 0 0,0 0 0 0 0,0 0 0 0 0,0 0 0 0 0,1 0-1 0 0,-1 0 1 0 0,0 0 0 0 0,0 0 0 0 0,0 0 0 0 0,1 1-1 0 0,-1-1 1 0 0,0 0 0 0 0,0 0 0 0 0,1 0 0 0 0,-1 0 0 0 0,0 0-1 0 0,0 0 1 0 0,0 0 0 0 0,1 0 0 0 0,-1 0 0 0 0,0 0 0 0 0,0-1-1 0 0,0 1 1 0 0,1 0 0 0 0,-1 0 0 0 0,0 0 0 0 0,0 0-1 0 0,0 0 1 0 0,1 0 0 0 0,-1 0 0 0 0,0 0 0 0 0,0-1 0 0 0,0 1-1 0 0,0 0 1 0 0,1 0 0 0 0,-1 0 0 0 0,0 0 0 0 0,0-1-1 0 0,0 1 1 0 0,0 0 0 0 0,0 0 0 0 0,0 0 0 0 0,1 0 0 0 0,-1-1-1 0 0,0 1 1 0 0,0 0 0 0 0,0 0 0 0 0,0-1 0 0 0,0 1-1 0 0,0 0 1 0 0,0 0 0 0 0,0-1-2 0 0,0 0-7 0 0,1 0-1 0 0,-1 1 1 0 0,1-1 0 0 0,0 0-1 0 0,-1 0 1 0 0,1 0 0 0 0,0 0-1 0 0,-1 1 1 0 0,1-1-1 0 0,0 0 1 0 0,0 1 0 0 0,0-1-1 0 0,-1 0 1 0 0,1 1 0 0 0,0-1-1 0 0,1 1 8 0 0,-1-1-4 0 0,0 0 1 0 0,0 1-1 0 0,1-1 0 0 0,-1 0 0 0 0,0 0 0 0 0,0 0 0 0 0,0 0 0 0 0,0 0 1 0 0,0 0-1 0 0,0 0 0 0 0,0-1 0 0 0,0 0 4 0 0,1 0 15 0 0,-1 0 0 0 0,1 1 0 0 0,0-1 0 0 0,0 1 0 0 0,-1-1 0 0 0,1 1 0 0 0,0 0 0 0 0,0 0 0 0 0,1-1-15 0 0,14-10-506 0 0,-8 7 929 0 0,-9 5-429 0 0,1 0 0 0 0,-1 0 0 0 0,0 0 0 0 0,1 0-1 0 0,-1 0 1 0 0,1-1 0 0 0,-1 1 0 0 0,1 0 0 0 0,-1 0-1 0 0,1 0 1 0 0,-1-1 0 0 0,0 1 0 0 0,1 0 0 0 0,-1 0-1 0 0,1-1 1 0 0,-1 1 0 0 0,0 0 0 0 0,1-1 0 0 0,-1 1-1 0 0,0-1 1 0 0,0 1 0 0 0,1 0 0 0 0,-1-1 0 0 0,0 1-1 0 0,1-1 7 0 0,-1 0 4 0 0,0 1 0 0 0,0-1 0 0 0,0 1 0 0 0,1-1 0 0 0,-1 1 0 0 0,0-1 0 0 0,1 1 0 0 0,-1 0-1 0 0,0-1 1 0 0,1 1 0 0 0,-1-1 0 0 0,1 1 0 0 0,-1 0 0 0 0,1-1 0 0 0,-1 1 0 0 0,1 0 0 0 0,-1-1 0 0 0,1 1 0 0 0,-1 0-1 0 0,1 0 1 0 0,-1 0 0 0 0,1-1 0 0 0,-1 1 0 0 0,1 0 0 0 0,-1 0 0 0 0,1 0 0 0 0,-1 0 0 0 0,1 0 0 0 0,0 0-1 0 0,-1 0-3 0 0,1 0 4 0 0,-1 0 0 0 0,1 0 0 0 0,-1 0 0 0 0,1 0 0 0 0,-1 0 0 0 0,1 0 0 0 0,-1 0 0 0 0,0 0 0 0 0,1 0-1 0 0,-1 0 1 0 0,1 0 0 0 0,-1 0 0 0 0,0-1 0 0 0,1 1 0 0 0,-1 0 0 0 0,1 0 0 0 0,-1 0 0 0 0,0-1-1 0 0,1 1 1 0 0,-1 0 0 0 0,0-1 0 0 0,1 1 0 0 0,-1 0 0 0 0,0-1 0 0 0,0 1 0 0 0,1 0 0 0 0,-1-1 0 0 0,0 1-1 0 0,0 0 1 0 0,0-1 0 0 0,1 1 0 0 0,-1-1 0 0 0,0 1 0 0 0,0 0 0 0 0,0-1 0 0 0,0 1-4 0 0,0-1 0 0 0,0 0 0 0 0,1 0 1 0 0,-1 0-1 0 0,0 0 0 0 0,0 1 1 0 0,1-1-1 0 0,-1 0 0 0 0,1 0 1 0 0,-1 0-1 0 0,1 1 0 0 0,-1-1 1 0 0,1 0-1 0 0,-1 1 0 0 0,1-1 0 0 0,-1 0 1 0 0,1 1-1 0 0,0-1 0 0 0,0 1 1 0 0,-1-1-1 0 0,1 1 0 0 0,0-1 1 0 0,0 1-1 0 0,-1-1 0 0 0,1 1 1 0 0,0 0-1 0 0,0 0 0 0 0,0-1 1 0 0,0 1-1 0 0,0 0 0 0 0,0 0 1 0 0,-1 0-1 0 0,1 0 0 0 0,0 0 0 0 0,0 0 1 0 0,0 0-1 0 0,0 0 0 0 0,0 0 1 0 0,0 1-1 0 0,-1-1-12 0 0,1 0 0 0 0,-1 0 1 0 0,1 0-1 0 0,-1 0 0 0 0,1 0 0 0 0,0-1 1 0 0,-1 1-1 0 0,1 0 0 0 0,-1 0 0 0 0,1 0 1 0 0,-1 0-1 0 0,1-1 0 0 0,-1 1 1 0 0,1 0-1 0 0,-1 0 0 0 0,0-1 0 0 0,1 1 1 0 0,-1 0-1 0 0,1-1 0 0 0,-1 1 0 0 0,0-1 1 0 0,1 1-1 0 0,-1 0 0 0 0,0-1 1 0 0,1 1-1 0 0,-1-1 0 0 0,0 1 0 0 0,1-1 1 0 0,-1 1-1 0 0,0-1 0 0 0,0 1 0 0 0,0-1 1 0 0,0 0 11 0 0,1 0-6 0 0,-1 0 0 0 0,1 0 0 0 0,-1 0 0 0 0,1 1 0 0 0,0-1 0 0 0,-1 0 0 0 0,1 0 0 0 0,0 0 0 0 0,0 0 0 0 0,0 1 0 0 0,-1-1 0 0 0,1 0 0 0 0,0 1 0 0 0,0-1 1 0 0,0 1-1 0 0,0-1 0 0 0,1 0 6 0 0,1 0 12 0 0,0-1 0 0 0,1 0 0 0 0,-1 0 1 0 0,0-1-1 0 0,0 1 0 0 0,0-1 0 0 0,-1 1 1 0 0,1-1-1 0 0,-1 0 0 0 0,1 0 0 0 0,-1 0 1 0 0,0 0-1 0 0,0-2-12 0 0,4-2 146 0 0,9-4-185 0 0,-1-5 278 0 0,-13 15-262 0 0,-1 0-1 0 0,1 0 1 0 0,0 1-1 0 0,0-1 1 0 0,-1 0-1 0 0,1 0 1 0 0,0 1-1 0 0,0-1 1 0 0,0 1-1 0 0,0-1 1 0 0,0 1-1 0 0,0-1 1 0 0,0 1-1 0 0,0-1 24 0 0,1 1-8 0 0,-1-1-1 0 0,0 1 1 0 0,0-1-1 0 0,0 1 1 0 0,0-1-1 0 0,1 0 1 0 0,-1 1 0 0 0,0-1-1 0 0,0 0 1 0 0,0 0-1 0 0,0 0 1 0 0,-1 0-1 0 0,1 0 1 0 0,0 0-1 0 0,0 0 1 0 0,-1 0-1 0 0,1 0 1 0 0,0 0 8 0 0,-1-1 6 0 0,1 1 0 0 0,0 0 0 0 0,-1-1 0 0 0,1 1 0 0 0,0 0 1 0 0,0 0-1 0 0,0 0 0 0 0,0-1 0 0 0,0 1 0 0 0,0 0 0 0 0,0 0 0 0 0,1 0 1 0 0,-1 1-1 0 0,0-1 0 0 0,0 0 0 0 0,1 0 0 0 0,-1 1 0 0 0,1-1 1 0 0,0 0-7 0 0,7-4-28 0 0,-1 1-8 0 0,-7 4 53 0 0,0 0-1 0 0,0-1 1 0 0,0 1 0 0 0,0-1 0 0 0,0 1 0 0 0,0-1 0 0 0,0 1 0 0 0,0-1 0 0 0,0 0 0 0 0,0 0 0 0 0,-1 1 0 0 0,1-1-1 0 0,0 0 1 0 0,0 0 0 0 0,-1 0 0 0 0,1 0 0 0 0,0 0 0 0 0,-1 0-17 0 0,1 0-15 0 0,1-1-1 0 0,-1 1 1 0 0,1 0 0 0 0,-1-1 0 0 0,1 1-1 0 0,-1 0 1 0 0,1 0 0 0 0,-1 0-1 0 0,1 0 1 0 0,0 0 0 0 0,0 0-1 0 0,-1 1 1 0 0,1-1 0 0 0,0 0-1 0 0,0 1 1 0 0,0 0 0 0 0,0-1 0 0 0,0 1-1 0 0,0 0 16 0 0,0 0 6 0 0,0-1 0 0 0,0 0 0 0 0,0 0 0 0 0,0 1 0 0 0,0-1 0 0 0,0 0 0 0 0,0-1 0 0 0,0 1 0 0 0,0 0 0 0 0,-1 0 0 0 0,1-1 0 0 0,-1 1 0 0 0,1-1-6 0 0,26-26 121 0 0,-19 17-393 0 0,24-6 452 0 0,-24 7-174 0 0,2 1 0 0 0,-1 1 0 0 0,1 0 0 0 0,2-1-6 0 0,1-7-6 0 0,-14 14 14 0 0,1 1 0 0 0,0-1 0 0 0,0 1-1 0 0,0 0 1 0 0,0-1 0 0 0,0 1 0 0 0,0 0 0 0 0,0 0 0 0 0,0 0-1 0 0,0 0 1 0 0,1-1 0 0 0,-1 2 0 0 0,0-1 0 0 0,1 0 0 0 0,-1 0-1 0 0,0 0 1 0 0,1 1 0 0 0,-1-1 0 0 0,1 0 0 0 0,0 1-8 0 0,-1 0-10 0 0,0 0 0 0 0,0 0 0 0 0,0 0 0 0 0,0-1 1 0 0,0 1-1 0 0,0 0 0 0 0,0-1 0 0 0,0 1 0 0 0,0 0 0 0 0,-1-1 1 0 0,1 1-1 0 0,0-1 0 0 0,0 0 0 0 0,0 1 0 0 0,0-1 1 0 0,-1 1-1 0 0,1-1 0 0 0,0 0 0 0 0,-1 0 0 0 0,1 0 0 0 0,0 1 1 0 0,-1-1-1 0 0,1 0 0 0 0,-1 0 0 0 0,1 0 0 0 0,-1 0 1 0 0,0 0 9 0 0,1-1-3 0 0,0 0 1 0 0,0 1 0 0 0,0-1 0 0 0,1 1-1 0 0,-1-1 1 0 0,0 1 0 0 0,0-1 0 0 0,1 1-1 0 0,-1 0 1 0 0,1 0 0 0 0,-1 0 0 0 0,2-1 2 0 0,-1 1 21 0 0,-1 1 1 0 0,0-1-1 0 0,0 0 1 0 0,1 1-1 0 0,-1-1 0 0 0,0 0 1 0 0,0 0-1 0 0,0 0 1 0 0,0 0-1 0 0,0 0 1 0 0,0 0-1 0 0,0 0 1 0 0,0 0-1 0 0,-1 0 1 0 0,1 0-1 0 0,0 0 1 0 0,0-1-22 0 0,6-10-28 0 0,1 9-175 0 0,-8 3 205 0 0,1 0 1 0 0,-1 0 0 0 0,1 0 0 0 0,-1-1-1 0 0,1 1 1 0 0,-1 0 0 0 0,1 0-1 0 0,-1 0 1 0 0,1-1 0 0 0,-1 1-1 0 0,0 0 1 0 0,1 0 0 0 0,-1-1-1 0 0,1 1 1 0 0,-1 0 0 0 0,0-1 0 0 0,1 1-1 0 0,-1 0 1 0 0,1-1 0 0 0,-1 1-1 0 0,0-1 1 0 0,0 1 0 0 0,1 0-1 0 0,-1-1 1 0 0,0 1-3 0 0,1-2-11 0 0,0 1 0 0 0,0-1 0 0 0,1 1 0 0 0,-1-1 0 0 0,0 1 1 0 0,1 0-1 0 0,-1 0 0 0 0,1-1 0 0 0,-1 1 0 0 0,1 0 0 0 0,1 0 11 0 0,14-14 43 0 0,-16 14-53 0 0,0 0 1 0 0,0 0 0 0 0,1-1-1 0 0,-1 1 1 0 0,0 0 0 0 0,0 0-1 0 0,0 0 1 0 0,1 1 0 0 0,-1-1-1 0 0,0 0 1 0 0,2 0 9 0 0,9-7 179 0 0,16-12-255 0 0,-26 18 98 0 0,0 0 1 0 0,1 0 0 0 0,-1 0-1 0 0,1 0 1 0 0,0 1 0 0 0,-1-1-1 0 0,1 1 1 0 0,0-1 0 0 0,0 1-1 0 0,0 0 1 0 0,0 0 0 0 0,2 0-23 0 0,-4 1-19 0 0,0-1 1 0 0,0 1-1 0 0,0-1 1 0 0,0 1-1 0 0,0-1 1 0 0,0 1-1 0 0,0-1 1 0 0,0 0-1 0 0,-1 1 1 0 0,1-1-1 0 0,0 0 1 0 0,0 0-1 0 0,-1 1 1 0 0,1-1-1 0 0,0 0 19 0 0,0-1 9 0 0,-1 1-1 0 0,1 0 0 0 0,0 0 0 0 0,0 0 1 0 0,0 0-1 0 0,1 0 0 0 0,-1 0 0 0 0,0 1 0 0 0,0-1 1 0 0,0 0-1 0 0,1 1 0 0 0,-1-1-8 0 0,2-1-7 0 0,0 1 1 0 0,-1-1-1 0 0,1 1 1 0 0,-1-1-1 0 0,0 0 1 0 0,1 0-1 0 0,-1 0 1 0 0,0 0-1 0 0,0-1 0 0 0,0 1 1 0 0,0 0-1 0 0,-1-1 1 0 0,1 0 6 0 0,13-15 70 0 0,-4 8-213 0 0,16-11-619 0 0,-22 9-5651 0 0,-5 10 1380 0 0,0 2-3481 0 0,-3-1 7512 0 0</inkml:trace>
  <inkml:trace contextRef="#ctx0" brushRef="#br0" timeOffset="117069.439">1469 2493 8 0 0,'9'-23'95'0'0,"-6"20"3375"0"0,-3 4-3283 0 0,0 0 1 0 0,0 0-1 0 0,0 0 0 0 0,0-1 1 0 0,1 1-1 0 0,-1 0 1 0 0,0 0-1 0 0,0 0 0 0 0,1 0 1 0 0,-1-1-1 0 0,0 1 1 0 0,1 0-1 0 0,-1 0 1 0 0,1-1-1 0 0,-1 1 0 0 0,1 0 1 0 0,0 0-188 0 0,13 27 5994 0 0,-9-24-5799 0 0,-4 0 13 0 0,4 6 955 0 0,2 4 303 0 0,2 20 73 0 0,-2 0-230 0 0,-4-27-1219 0 0,-1 1 1 0 0,-1 0-1 0 0,1 0 1 0 0,-1 8-91 0 0,-1-10 56 0 0,0-1 0 0 0,-1 1 1 0 0,0 0-1 0 0,0 0 1 0 0,0-1-1 0 0,-1 1 0 0 0,0-1 1 0 0,0 1-1 0 0,0-1-56 0 0,-19 32-2628 0 0,16-28 362 0 0,0 7-7140 0 0,5-15 4380 0 0</inkml:trace>
  <inkml:trace contextRef="#ctx0" brushRef="#br0" timeOffset="121126.18">1749 549 8 0 0,'0'0'0'0'0,"0"0"0"0"0,0 1 0 0 0,0-1 1 0 0,0 1-1 0 0,0-1 0 0 0,0 1 0 0 0,0-1 0 0 0,0 0 0 0 0,1 1 1 0 0,-1-1-1 0 0,0 1 0 0 0,0-1 0 0 0,0 0 0 0 0,1 1 0 0 0,-1-1 1 0 0,0 0-1 0 0,0 1 0 0 0,1-1 0 0 0,-1 0 0 0 0,0 0 0 0 0,1 1 0 0 0,-1-1 1 0 0,1 0-1 0 0,-1 0 0 0 0,0 1 0 0 0,1-1 0 0 0,-1 0 0 0 0,0 0 1 0 0,1 0-1 0 0,-1 0 0 0 0,1 0 0 0 0,-1 0 0 0 0,1 0 0 0 0,-1 0 0 0 0,5-7 1343 0 0,-6 6 182 0 0,0 1-1426 0 0,1 0 0 0 0,0-1-1 0 0,0 1 1 0 0,-1 0 0 0 0,1 0-1 0 0,0 0 1 0 0,0-1 0 0 0,-1 1-1 0 0,1 0 1 0 0,0 0 0 0 0,0 0 0 0 0,-1 0-1 0 0,1-1 1 0 0,0 1 0 0 0,-1 0-1 0 0,1 0 1 0 0,0 0 0 0 0,-1 0 0 0 0,1 0-1 0 0,0 0 1 0 0,-1 0 0 0 0,1 0-1 0 0,0 0 1 0 0,-1 0 0 0 0,1 0-1 0 0,0 0 1 0 0,-1 0 0 0 0,1 0 0 0 0,0 1-1 0 0,-1-1 1 0 0,1 0 0 0 0,0 0-1 0 0,-1 0 1 0 0,1 0 0 0 0,0 0-1 0 0,0 1 1 0 0,-1-1 0 0 0,1 0 0 0 0,0 0-1 0 0,0 1 1 0 0,0-1 0 0 0,-1 0-1 0 0,1 0 1 0 0,0 1 0 0 0,0-1 0 0 0,0 0-1 0 0,-1 1 1 0 0,1-1-99 0 0,0 0 46 0 0,0 1 1 0 0,0-1 0 0 0,-1 1-1 0 0,1-1 1 0 0,0 1-1 0 0,-1-1 1 0 0,1 1-1 0 0,0-1 1 0 0,-1 0-1 0 0,1 1 1 0 0,-1-1-1 0 0,1 0 1 0 0,-1 1-1 0 0,1-1 1 0 0,-1 0-1 0 0,1 0 1 0 0,-1 1-1 0 0,1-1 1 0 0,-1 0-1 0 0,1 0 1 0 0,-1 0-1 0 0,1 0 1 0 0,-1 0-1 0 0,1 0 1 0 0,-1 1-1 0 0,1-1 1 0 0,-1 0-1 0 0,1-1 1 0 0,-1 1-1 0 0,1 0 1 0 0,-1 0-1 0 0,0 0-46 0 0,-11 3 1091 0 0,2 6-77 0 0,7-7-780 0 0,1 0-1 0 0,-1 1 0 0 0,1-1 0 0 0,0 1 1 0 0,0-1-1 0 0,0 1 0 0 0,-2 3-233 0 0,-4 1 668 0 0,7-7-649 0 0,0 0 1 0 0,1 1 0 0 0,-1-1 0 0 0,1 0 0 0 0,-1 1 0 0 0,1-1-1 0 0,-1 0 1 0 0,0 1 0 0 0,1-1 0 0 0,0 1 0 0 0,-1-1 0 0 0,1 1 0 0 0,-1-1-1 0 0,1 1 1 0 0,0-1 0 0 0,-1 1 0 0 0,1-1 0 0 0,0 1 0 0 0,-1 0-20 0 0,0 5 94 0 0,0-1 0 0 0,0 1 0 0 0,0 0 1 0 0,1 0-1 0 0,0 0 0 0 0,0 1-94 0 0,0-1 57 0 0,0-5-49 0 0,0 0-1 0 0,0 1 0 0 0,0-1 1 0 0,0 1-1 0 0,0-1 1 0 0,0 0-1 0 0,0 1 0 0 0,0-1 1 0 0,1 0-1 0 0,-1 1 0 0 0,1-1 1 0 0,-1 0-1 0 0,1 1 0 0 0,-1-1 1 0 0,1 0-1 0 0,0 0 0 0 0,-1 0 1 0 0,1 1-1 0 0,0-1 0 0 0,0 0 1 0 0,0 0-1 0 0,0 0 1 0 0,0 0-1 0 0,0 0 0 0 0,0-1 1 0 0,0 1-1 0 0,0 0 0 0 0,1 0 1 0 0,-1-1-1 0 0,0 1 0 0 0,0-1 1 0 0,1 1-1 0 0,-1-1 0 0 0,0 1 1 0 0,1-1-1 0 0,-1 0 0 0 0,0 0 1 0 0,1 0-1 0 0,0 0-7 0 0,-1 0 0 0 0,0 1 0 0 0,-1-1 0 0 0,1 0 0 0 0,0 0-1 0 0,0 0 1 0 0,0 1 0 0 0,-1-1 0 0 0,1 0 0 0 0,0 1 0 0 0,-1-1-1 0 0,1 1 1 0 0,0-1 0 0 0,-1 1 0 0 0,1-1 0 0 0,0 1 0 0 0,-1-1 0 0 0,1 1-1 0 0,-1-1 1 0 0,1 2 0 0 0,-1-2-1 0 0,1 1-1 0 0,-1-1 0 0 0,1 1 1 0 0,-1-1-1 0 0,0 1 0 0 0,1-1 1 0 0,-1 1-1 0 0,1-1 0 0 0,-1 0 1 0 0,1 1-1 0 0,-1-1 0 0 0,1 0 1 0 0,0 1-1 0 0,-1-1 0 0 0,1 0 1 0 0,-1 0-1 0 0,1 1 0 0 0,0-1 1 0 0,-1 0-1 0 0,1 0 0 0 0,0 0 1 0 0,-1 0-1 0 0,1 0 0 0 0,-1 0 0 0 0,1 0 1 0 0,0 0-1 0 0,0 0 2 0 0,0 0-7 0 0,0 0-1 0 0,1 0 1 0 0,-1 0-1 0 0,0 0 1 0 0,0 0-1 0 0,1 0 1 0 0,-1 0-1 0 0,0 0 1 0 0,0 1-1 0 0,0-1 1 0 0,1 0-1 0 0,-1 1 1 0 0,0 0 7 0 0,0-1 0 0 0,1 1-1 0 0,-1-1 1 0 0,0 1 0 0 0,1-1 0 0 0,-1 0 0 0 0,0 1-1 0 0,1-1 1 0 0,-1 0 0 0 0,0 0 0 0 0,1 0-1 0 0,-1 0 1 0 0,0 0 0 0 0,1 0 0 0 0,-1-1-1 0 0,0 1 1 0 0,1 0 0 0 0,0-1 0 0 0,15-2-278 0 0,-15 3 271 0 0,0-1 0 0 0,0 1-1 0 0,-1 0 1 0 0,1-1 0 0 0,0 1-1 0 0,0-1 1 0 0,0 1 0 0 0,-1-1-1 0 0,1 0 1 0 0,0 0 0 0 0,-1 1-1 0 0,2-2 8 0 0,2-2-74 0 0,-3 3 78 0 0,0 0 0 0 0,-1 0 0 0 0,1 0 0 0 0,0 0 0 0 0,0-1 0 0 0,-1 1 0 0 0,1-1-1 0 0,-1 1 1 0 0,0-1 0 0 0,1 1 0 0 0,-1-1 0 0 0,0 0 0 0 0,0 0 0 0 0,0 1 0 0 0,0-1-1 0 0,0 0 1 0 0,0 0 0 0 0,0 0 0 0 0,-1 0 0 0 0,1 0 0 0 0,-1 0 0 0 0,0 0 0 0 0,1-1-1 0 0,-1 1 1 0 0,0 0 0 0 0,0 0 0 0 0,0-1-4 0 0,2-39 658 0 0,-2 42-652 0 0,0 0 1 0 0,0 0-1 0 0,0 0 1 0 0,0 0-1 0 0,0 0 1 0 0,0 0-1 0 0,0 0 1 0 0,0 0-1 0 0,0 0 1 0 0,0 0-1 0 0,0 0 1 0 0,0 0-1 0 0,0 0 1 0 0,0 0-1 0 0,-1 0 0 0 0,1 0 1 0 0,0 0-1 0 0,0 0 1 0 0,0 0-1 0 0,0 0 1 0 0,0 0-1 0 0,0 0 1 0 0,0 0-1 0 0,0 0 1 0 0,0 0-1 0 0,0 0 1 0 0,0 0-1 0 0,0 0 1 0 0,0 0-1 0 0,0 0 1 0 0,0 0-1 0 0,0 0 1 0 0,0 0-1 0 0,0 0 1 0 0,0 0-1 0 0,0 0 1 0 0,0 0-1 0 0,-1 0 1 0 0,1 0-1 0 0,0 0 1 0 0,0 0-1 0 0,0 0 1 0 0,0 0-1 0 0,0 0 1 0 0,0 1-1 0 0,0-1 1 0 0,0 0-1 0 0,0 0 1 0 0,0 0-1 0 0,0 0 1 0 0,0 0-1 0 0,0 0-6 0 0,-5-9 674 0 0,4 7-494 0 0,0-1 0 0 0,-1 0 0 0 0,0 1 0 0 0,1-1 0 0 0,-1 1 1 0 0,0 0-1 0 0,0-1 0 0 0,0 1 0 0 0,0 0 0 0 0,-3-1-180 0 0,-13-7 573 0 0,16 8-546 0 0,0 1 1 0 0,0 0-1 0 0,0-1 0 0 0,0 1 1 0 0,0 0-1 0 0,0 0 0 0 0,0 1 1 0 0,0-1-1 0 0,-1 0 0 0 0,1 1 1 0 0,0-1-1 0 0,-1 1 0 0 0,-1 0-27 0 0,-2 0-145 0 0,0 0-1 0 0,-1 1 0 0 0,1 0 0 0 0,0 0 0 0 0,-5 2 146 0 0,9-3-432 0 0,-1 1 0 0 0,1 0 0 0 0,0 0 0 0 0,-1 0 0 0 0,1 0-1 0 0,0 0 1 0 0,0 1 0 0 0,0-1 0 0 0,0 1 0 0 0,0-1 0 0 0,0 1 0 0 0,0 0 0 0 0,1-1 0 0 0,-1 1-1 0 0,1 0 1 0 0,-2 2 432 0 0,1 9-4238 0 0,8 15-1498 0 0</inkml:trace>
  <inkml:trace contextRef="#ctx0" brushRef="#br0" timeOffset="122719.527">3625 1386 8 0 0,'8'-1'750'0'0,"-8"-1"536"0"0,-2-4 371 0 0,-5 6 645 0 0,5-1-2107 0 0,1 1 0 0 0,-1-1 0 0 0,1 1 0 0 0,-1 0 0 0 0,1 0 0 0 0,-1-1 0 0 0,1 1-1 0 0,-1 0 1 0 0,1 0 0 0 0,-1 0 0 0 0,1 1 0 0 0,-1-1 0 0 0,1 0 0 0 0,-1 0-1 0 0,1 1 1 0 0,-1-1 0 0 0,1 1 0 0 0,-1 0 0 0 0,1-1 0 0 0,-1 2-195 0 0,1-2 39 0 0,0 1 0 0 0,1-1-1 0 0,-1 0 1 0 0,1 1 0 0 0,-1-1 0 0 0,1 0 0 0 0,-1 1 0 0 0,0-1 0 0 0,1 0 0 0 0,-1 0 0 0 0,0 0-1 0 0,1 0 1 0 0,-1 1 0 0 0,0-1 0 0 0,1 0 0 0 0,-1 0 0 0 0,0 0 0 0 0,1 0 0 0 0,-1-1 0 0 0,0 1-1 0 0,1 0 1 0 0,-1 0 0 0 0,0 0 0 0 0,1 0 0 0 0,-1-1 0 0 0,0 1 0 0 0,1 0 0 0 0,-1-1 0 0 0,1 1-1 0 0,-1 0 1 0 0,0-1-39 0 0,-2 4 298 0 0,-1 0 1 0 0,1-1-1 0 0,-1 1 0 0 0,0-1 0 0 0,0 0 0 0 0,-4 2-298 0 0,5-2 483 0 0,2-2-460 0 0,0 1 0 0 0,1-1 1 0 0,-1 1-1 0 0,0-1 1 0 0,1 1-1 0 0,-1-1 1 0 0,1 1-1 0 0,-1-1 0 0 0,0 1 1 0 0,1 0-1 0 0,-1-1 1 0 0,1 1-1 0 0,0 0 1 0 0,-1 0-1 0 0,1-1 0 0 0,-1 1 1 0 0,1 0-1 0 0,0 0 1 0 0,0 0-1 0 0,0-1 1 0 0,-1 1-1 0 0,1 0 1 0 0,0 0-24 0 0,-4 23 754 0 0,3-23-683 0 0,2 29 782 0 0,0-18-755 0 0,-1-9-212 0 0,0-5-139 0 0,0 8 302 0 0,0-1 0 0 0,1 1 0 0 0,-1-1 0 0 0,1 1 0 0 0,0-1 0 0 0,1 0 0 0 0,-1 1 1 0 0,1-1-1 0 0,0 0 0 0 0,0 0 0 0 0,1 0 0 0 0,-1 0 0 0 0,1-1 0 0 0,0 1 0 0 0,4 3-49 0 0,-5-6-4 0 0,-1-1 0 0 0,1 0 0 0 0,0 0 0 0 0,-1 0-1 0 0,1 0 1 0 0,0 0 0 0 0,0 0 0 0 0,0 0 0 0 0,0 0 0 0 0,0-1 0 0 0,0 1 0 0 0,1-1 4 0 0,-2 1-1 0 0,1-1 0 0 0,-1 0 0 0 0,0 0 1 0 0,0 1-1 0 0,0-1 0 0 0,0 0 0 0 0,1 0 1 0 0,-1 0-1 0 0,0 0 0 0 0,0-1 0 0 0,0 1 1 0 0,1 0-1 0 0,-1 0 0 0 0,0-1 0 0 0,0 1 1 0 0,0-1-1 0 0,0 1 0 0 0,0-1 0 0 0,0 1 1 0 0,0-1-1 0 0,0 0 0 0 0,0 1 0 0 0,1-2 1 0 0,0-1 2 0 0,-2 2-3 0 0,0 1-1 0 0,1-1 1 0 0,-1 1-1 0 0,0-1 1 0 0,0 1-1 0 0,0-1 1 0 0,1 1-1 0 0,-1-1 1 0 0,0 1-1 0 0,1 0 0 0 0,-1-1 1 0 0,0 1-1 0 0,1-1 1 0 0,-1 1-1 0 0,1 0 1 0 0,-1-1-1 0 0,0 1 1 0 0,1 0-1 0 0,-1-1 1 0 0,1 1-1 0 0,-1 0 1 0 0,1 0-1 0 0,-1 0 1 0 0,1-1-1 0 0,-1 1 1 0 0,1 0-1 0 0,0 0 1 0 0,-1 0-1 0 0,1 0 1 0 0,-1 0-1 0 0,1 0 1 0 0,-1 0-1 0 0,1 0 2 0 0,33-32 300 0 0,-31 26-309 0 0,-3 4 1 0 0,1 1 0 0 0,-1 0 0 0 0,0 0 0 0 0,1 0 0 0 0,-1 0 0 0 0,0 0 0 0 0,1 1 0 0 0,-1-1 1 0 0,1 0-1 0 0,-1 0 0 0 0,1 0 0 0 0,0 0 0 0 0,-1 0 0 0 0,1 1 0 0 0,0-1 0 0 0,0 0 0 0 0,0 1 0 0 0,-1-1 0 0 0,1 0 0 0 0,0 1 0 0 0,0-1 0 0 0,1 1 8 0 0,-2-4 0 0 0,1 1 0 0 0,0 0 1 0 0,-1-1-1 0 0,0 1 0 0 0,1 0 0 0 0,-1-1 0 0 0,0 1 0 0 0,-1-1 0 0 0,1-3 211 0 0,0 3-50 0 0,1 0 0 0 0,-1-1-1 0 0,-1 1 1 0 0,1 0 0 0 0,-1 0-1 0 0,1 0 1 0 0,-1-1 0 0 0,0 1-1 0 0,-1 0 1 0 0,1 0 0 0 0,-1 1-1 0 0,0-1 1 0 0,-1-2-161 0 0,-3-5 446 0 0,-1 1 0 0 0,0 0 0 0 0,0 1 0 0 0,-2-2-446 0 0,7 9 16 0 0,0 0 0 0 0,0 1 0 0 0,0-1 0 0 0,0 1 0 0 0,0 0 0 0 0,0 0 0 0 0,0-1 0 0 0,0 1 0 0 0,0 1 0 0 0,0-1 0 0 0,-1 0 0 0 0,1 0-1 0 0,0 1 1 0 0,0 0 0 0 0,-1-1 0 0 0,1 1 0 0 0,-1 0 0 0 0,1 0 0 0 0,-1 0-16 0 0,-22 3-3490 0 0,2 2-7206 0 0,15-3 4671 0 0</inkml:trace>
  <inkml:trace contextRef="#ctx0" brushRef="#br1" timeOffset="126341.89">582 1681 8 0 0,'-1'3'20'0'0,"-1"0"0"0"0,0 0 0 0 0,0-1 0 0 0,0 1 0 0 0,-1-1 0 0 0,1 1 0 0 0,-1-1 0 0 0,1 0 0 0 0,-3 1-20 0 0,5-3 60 0 0,10-2 5707 0 0,-10 2-5684 0 0,0 0 1 0 0,0 0 0 0 0,0 1 0 0 0,0-1 0 0 0,0 0 0 0 0,0 0 0 0 0,0 1-1 0 0,0-1 1 0 0,1 0 0 0 0,-1 0 0 0 0,0 1 0 0 0,0-1 0 0 0,0 0 0 0 0,0 0-1 0 0,0 0 1 0 0,1 1 0 0 0,-1-1 0 0 0,0 0 0 0 0,0 0 0 0 0,0 0 0 0 0,1 0-1 0 0,-1 1 1 0 0,0-1 0 0 0,0 0 0 0 0,0 0 0 0 0,1 0 0 0 0,-1 0 0 0 0,0 0-1 0 0,0 0 1 0 0,1 0 0 0 0,-1 0 0 0 0,0 0 0 0 0,0 0 0 0 0,1 0 0 0 0,-1 0-1 0 0,0 0 1 0 0,0 0-84 0 0,2 2 1037 0 0,-2-2-958 0 0,1-1 0 0 0,-1 1 0 0 0,0 0 0 0 0,0 0 0 0 0,1-1 0 0 0,-1 1-1 0 0,0 0 1 0 0,0 0 0 0 0,1 0 0 0 0,-1 0 0 0 0,0-1 0 0 0,1 1 0 0 0,-1 0 0 0 0,0 0 0 0 0,0 0 0 0 0,1 0-1 0 0,-1 0 1 0 0,0 0 0 0 0,1 0 0 0 0,-1 0 0 0 0,0 0 0 0 0,1 0 0 0 0,-1 0 0 0 0,0 0 0 0 0,1 0 0 0 0,-1 0-1 0 0,0 0 1 0 0,1 0 0 0 0,-1 0 0 0 0,0 0 0 0 0,1 0 0 0 0,-1 0 0 0 0,0 1 0 0 0,1-1 0 0 0,-1 0 0 0 0,0 0-1 0 0,0 0 1 0 0,1 1 0 0 0,-1-1 0 0 0,0 0 0 0 0,0 0 0 0 0,0 0 0 0 0,1 1 0 0 0,-1-1 0 0 0,0 0-1 0 0,0 1 1 0 0,0-1 0 0 0,1 0 0 0 0,-1 1 0 0 0,0-1 0 0 0,0 0 0 0 0,0 0 0 0 0,0 1 0 0 0,0-1 0 0 0,0 0-1 0 0,0 1-78 0 0,16 12 2214 0 0,-15-12-2159 0 0,1-1 0 0 0,0 1 0 0 0,-1-1 0 0 0,1 1-1 0 0,0-1 1 0 0,0 0 0 0 0,-1 0 0 0 0,1 0 0 0 0,0 1 0 0 0,0-2-1 0 0,0 1 1 0 0,-1 0 0 0 0,1 0 0 0 0,1-1-55 0 0,-1 1 94 0 0,-1-1 0 0 0,1 1 0 0 0,0 0-1 0 0,-1 0 1 0 0,1 0 0 0 0,-1 0 0 0 0,1 0 0 0 0,0 0 0 0 0,-1 0 0 0 0,1 1-1 0 0,-1-1 1 0 0,1 1 0 0 0,-1-1 0 0 0,1 1-94 0 0,-1-1 101 0 0,0 1 0 0 0,0-1 0 0 0,0 1 0 0 0,0-1 0 0 0,0 0 0 0 0,0 0 0 0 0,0 1 0 0 0,0-1 0 0 0,0 0 0 0 0,0 0 0 0 0,0 0 0 0 0,0 0 0 0 0,1 0 0 0 0,-1 0 0 0 0,0-1 0 0 0,0 1-101 0 0,20 1 418 0 0,-12-3-345 0 0,-9 2-74 0 0,1 0-1 0 0,-1-1 0 0 0,0 1 0 0 0,1 0 0 0 0,-1 0 1 0 0,0 0-1 0 0,1-1 0 0 0,-1 1 0 0 0,0 0 0 0 0,1 0 0 0 0,-1 0 1 0 0,0 0-1 0 0,1 0 0 0 0,-1 0 0 0 0,0 0 0 0 0,1 0 1 0 0,-1-1-1 0 0,0 1 0 0 0,1 1 0 0 0,-1-1 0 0 0,1 0 1 0 0,-1 0-1 0 0,0 0 0 0 0,1 0 0 0 0,-1 0 0 0 0,0 0 0 0 0,1 0 1 0 0,-1 0-1 0 0,0 1 0 0 0,1-1 0 0 0,-1 0 0 0 0,0 0 1 0 0,1 0-1 0 0,-1 1 2 0 0,1-1 0 0 0,-1 1 1 0 0,0-1 0 0 0,1 1 0 0 0,-1-1-1 0 0,1 0 1 0 0,-1 1 0 0 0,1-1-1 0 0,0 0 1 0 0,-1 0 0 0 0,1 1-1 0 0,-1-1 1 0 0,1 0 0 0 0,0 0-1 0 0,-1 0 1 0 0,1 1 0 0 0,-1-1-1 0 0,1 0 1 0 0,0 0 0 0 0,-1 0 0 0 0,1 0-1 0 0,0 0 1 0 0,-1-1 0 0 0,1 1-1 0 0,-1 0 1 0 0,1 0 0 0 0,0 0-1 0 0,-1 0 1 0 0,1-1 0 0 0,-1 1-1 0 0,1 0 1 0 0,0 0 0 0 0,-1-1-1 0 0,1 1 0 0 0,-1 0 14 0 0,0-1-1 0 0,0 1 1 0 0,0 0-1 0 0,0 0 0 0 0,1 0 1 0 0,-1 0-1 0 0,0 0 0 0 0,0 0 1 0 0,0 0-1 0 0,0 0 0 0 0,1-1 1 0 0,-1 1-1 0 0,0 0 1 0 0,0 0-1 0 0,0 0 0 0 0,1 0 1 0 0,-1 0-1 0 0,0 0 0 0 0,0 0 1 0 0,0 0-1 0 0,1 0 0 0 0,-1 0 1 0 0,0 0-1 0 0,0 0 0 0 0,0 0 1 0 0,1 1-1 0 0,-1-1 1 0 0,0 0-1 0 0,0 0 0 0 0,0 0 1 0 0,0 0-1 0 0,1 0 0 0 0,-1 0 1 0 0,0 0-1 0 0,0 0 0 0 0,0 1 1 0 0,0-1-1 0 0,0 0 1 0 0,1 0-1 0 0,-1 0 0 0 0,0 0 1 0 0,0 0-1 0 0,0 1 0 0 0,0-1 1 0 0,0 0-1 0 0,0 0 0 0 0,0 0 1 0 0,0 1-1 0 0,1-1-13 0 0,10 13 153 0 0,-6-6 72 0 0,9-5-173 0 0,-12-2-37 0 0,0 0 0 0 0,0 0 0 0 0,0 0 0 0 0,0 1 1 0 0,0-1-1 0 0,-1 1 0 0 0,1-1 0 0 0,0 1 0 0 0,0 0 0 0 0,0 0 0 0 0,1 0-15 0 0,-2 0 8 0 0,0-1 1 0 0,1 1-1 0 0,-1-1 0 0 0,0 1 0 0 0,1-1 0 0 0,-1 1 0 0 0,0-1 0 0 0,1 0 0 0 0,-1 0 0 0 0,0 0 0 0 0,1 0 1 0 0,-1 0-1 0 0,1 0 0 0 0,-1 0 0 0 0,0 0 0 0 0,2-1-8 0 0,17 1 124 0 0,-18 0-144 0 0,0 0 0 0 0,0 0 0 0 0,0 0 0 0 0,0 0 0 0 0,0-1 0 0 0,1 1 0 0 0,-1 0 0 0 0,0-1 0 0 0,1 0 20 0 0,-1 0 16 0 0,1 0 0 0 0,-1 1 0 0 0,0-1 1 0 0,1 1-1 0 0,-1-1 0 0 0,0 1 0 0 0,1 0 1 0 0,-1 0-1 0 0,1 0 0 0 0,-1 0 0 0 0,0 0 0 0 0,1 1-16 0 0,6-2 59 0 0,-9 1-51 0 0,0-1-1 0 0,1 1 1 0 0,-1 0 0 0 0,0 0 0 0 0,1 0-1 0 0,-1 0 1 0 0,0 0 0 0 0,1 0 0 0 0,-1-1-1 0 0,1 1 1 0 0,-1 0 0 0 0,0 0 0 0 0,1 0-1 0 0,-1 0 1 0 0,1 0 0 0 0,-1 0 0 0 0,0 1-1 0 0,1-1 1 0 0,-1 0 0 0 0,0 0 0 0 0,1 0-1 0 0,-1 0 1 0 0,0 0 0 0 0,1 0-1 0 0,-1 1 1 0 0,0-1 0 0 0,1 0 0 0 0,-1 0-1 0 0,0 1 1 0 0,1-1 0 0 0,-1 0 0 0 0,0 0-1 0 0,0 1 1 0 0,1-1 0 0 0,-1 0 0 0 0,0 1-1 0 0,0-1 1 0 0,0 0 0 0 0,1 1 0 0 0,-1-1-8 0 0,1 1-3 0 0,0 1 0 0 0,0-1 1 0 0,1 0-1 0 0,-1 0 1 0 0,0 0-1 0 0,1 0 1 0 0,-1 0-1 0 0,1 0 1 0 0,-1-1-1 0 0,1 1 1 0 0,-1 0-1 0 0,1-1 1 0 0,-1 1-1 0 0,1-1 0 0 0,0 0 1 0 0,-1 1-1 0 0,1-1 1 0 0,0 0-1 0 0,-1 0 1 0 0,1 0-1 0 0,0 0 3 0 0,1 0-45 0 0,4 2-77 0 0,-5 0 109 0 0,5-2 75 0 0,-7-1-55 0 0,0 1 0 0 0,1 0 1 0 0,-1 0-1 0 0,0 0 0 0 0,0 0 1 0 0,1 0-1 0 0,-1 0 0 0 0,0 0 1 0 0,0 0-1 0 0,1 0 0 0 0,-1-1 1 0 0,0 1-1 0 0,0 0 0 0 0,1 0 0 0 0,-1 0 1 0 0,0 1-1 0 0,0-1 0 0 0,1 0 1 0 0,-1 0-1 0 0,0 0 0 0 0,0 0 1 0 0,1 0-1 0 0,-1 0 0 0 0,0 0 1 0 0,0 0-1 0 0,1 0 0 0 0,-1 1 1 0 0,0-1-1 0 0,0 0 0 0 0,0 0 1 0 0,1 0-1 0 0,-1 0 0 0 0,0 1 0 0 0,0-1 1 0 0,0 0-1 0 0,0 0 0 0 0,1 0 1 0 0,-1 1-1 0 0,0-1 0 0 0,0 0 1 0 0,0 0-1 0 0,0 1 0 0 0,0-1-7 0 0,38 2 39 0 0,-23 5 16 0 0,-14-6-70 0 0,1 0 0 0 0,-1 0 0 0 0,1 0 0 0 0,0 0 0 0 0,-1 0 0 0 0,1 0 0 0 0,0-1 0 0 0,-1 1 0 0 0,1-1 1 0 0,0 0-1 0 0,0 1 0 0 0,0-1 0 0 0,-1 0 0 0 0,1 0 0 0 0,0 0 0 0 0,0 0 0 0 0,1 0 15 0 0,3 3 87 0 0,-6-3-91 0 0,0 0 0 0 0,0 0 0 0 0,0 0 0 0 0,0 1 0 0 0,0-1 0 0 0,0 0 0 0 0,1 0-1 0 0,-1 0 1 0 0,0 0 0 0 0,0 0 0 0 0,0 0 0 0 0,0 0 0 0 0,0 1 0 0 0,0-1 0 0 0,0 0 0 0 0,0 0-1 0 0,0 0 1 0 0,1 0 0 0 0,-1 0 0 0 0,0 0 0 0 0,0 0 0 0 0,0 0 0 0 0,0 0 0 0 0,0 0-1 0 0,0 0 1 0 0,1 0 0 0 0,-1 0 0 0 0,0 0 0 0 0,0 0 0 0 0,0 0 0 0 0,0 0 0 0 0,0 0 0 0 0,0 0-1 0 0,1 0 1 0 0,-1 0 0 0 0,0 0 0 0 0,0 0 0 0 0,0 0 0 0 0,0 0 0 0 0,0 0 0 0 0,0 0 0 0 0,1 0-1 0 0,-1 0 1 0 0,0 0 0 0 0,0 0 0 0 0,0 0 0 0 0,0 0 0 0 0,0 0 0 0 0,0 0 0 0 0,0-1 0 0 0,0 1-1 0 0,1 0 1 0 0,-1 0 0 0 0,0 0 0 0 0,0 0 0 0 0,0 0 0 0 0,0 0 0 0 0,0 0 0 0 0,0-1-1 0 0,0 1 1 0 0,0 0 0 0 0,0 0 0 0 0,0 0 4 0 0,2 0 37 0 0,0 1-1 0 0,0-1 1 0 0,0 1-1 0 0,-1-1 1 0 0,1 1 0 0 0,0 0-1 0 0,0 0 1 0 0,-1-1-1 0 0,1 1 1 0 0,-1 1-1 0 0,2 0-36 0 0,23 10 29 0 0,-20-13-223 0 0,-5 1 191 0 0,-1 0 1 0 0,0 0-1 0 0,1 0 1 0 0,-1 0-1 0 0,0 0 1 0 0,1 0 0 0 0,-1 0-1 0 0,1 0 1 0 0,-1 0-1 0 0,0 0 1 0 0,1 0-1 0 0,-1 0 1 0 0,0 0-1 0 0,1 0 1 0 0,-1 0 0 0 0,0 0-1 0 0,1 0 1 0 0,-1 0-1 0 0,0 0 1 0 0,1 1-1 0 0,-1-1 1 0 0,0 0-1 0 0,1 0 1 0 0,-1 0 0 0 0,0 1-1 0 0,0-1 1 0 0,1 0-1 0 0,-1 0 1 0 0,0 1-1 0 0,0-1 1 0 0,0 0-1 0 0,1 1 1 0 0,-1-1 0 0 0,0 0-1 0 0,0 0 1 0 0,0 1-1 0 0,0-1 1 0 0,0 1-1 0 0,1-1 1 0 0,-1 0 2 0 0,0 1 4 0 0,0-1 0 0 0,0 0 0 0 0,0 0 0 0 0,0 1 0 0 0,0-1 0 0 0,0 0 0 0 0,1 0 0 0 0,-1 1 0 0 0,0-1 0 0 0,0 0 0 0 0,0 0 0 0 0,0 0 0 0 0,1 1 0 0 0,-1-1 0 0 0,0 0 0 0 0,0 0 0 0 0,1 0 0 0 0,-1 0 1 0 0,0 1-1 0 0,0-1 0 0 0,1 0 0 0 0,-1 0 0 0 0,0 0 0 0 0,0 0 0 0 0,1 0 0 0 0,-1 0 0 0 0,0 0 0 0 0,1 0 0 0 0,-1 0 0 0 0,0 0 0 0 0,0 0 0 0 0,1 0 0 0 0,-1 0 0 0 0,0 0 0 0 0,1 0 0 0 0,-1 0 0 0 0,0 0 0 0 0,0 0 0 0 0,1 0 0 0 0,-1 0 0 0 0,0-1 0 0 0,0 1 0 0 0,1 0 0 0 0,-1 0 0 0 0,0 0 0 0 0,0 0 1 0 0,1-1-1 0 0,-1 1 0 0 0,0 0 0 0 0,0 0 0 0 0,0-1 0 0 0,0 1 0 0 0,1 0 0 0 0,-1 0 0 0 0,0 0 0 0 0,0-1 0 0 0,0 1 0 0 0,0 0 0 0 0,0-1 0 0 0,0 1 0 0 0,0 0 0 0 0,0 0 0 0 0,0-1 0 0 0,1 1 0 0 0,-1 0 0 0 0,0-1-4 0 0,1 0-34 0 0,-1 3-50 0 0,-4-8 109 0 0,3 4-465 0 0,0 0 0 0 0,0 0-1 0 0,0-1 1 0 0,0 1 0 0 0,1 0-1 0 0,-1 0 1 0 0,1 0 0 0 0,0 0-1 0 0,-1-1 1 0 0,1 1 0 0 0,0 0-1 0 0,1-2 441 0 0,-2-9-4537 0 0,-1 0-3314 0 0,-1 4 2681 0 0</inkml:trace>
  <inkml:trace contextRef="#ctx0" brushRef="#br1" timeOffset="127238.957">1257 1985 8 0 0,'0'7'343'0'0,"2"-10"157"0"0,1-1 300 0 0,-2 4-379 0 0,2 19 5707 0 0,-2-18-5862 0 0,0 0 0 0 0,0 0 0 0 0,1 0 0 0 0,-1 0 0 0 0,0 0 0 0 0,1 0 0 0 0,-1 0 0 0 0,1 0 0 0 0,-1 0-1 0 0,1-1 1 0 0,-1 1 0 0 0,1-1 0 0 0,0 1 0 0 0,-1-1 0 0 0,1 0 0 0 0,0 1-266 0 0,5 1 1168 0 0,-5 1-656 0 0,1 0-1 0 0,-1 1 1 0 0,0-1 0 0 0,-1 1 0 0 0,1-1 0 0 0,1 5-512 0 0,0-1 703 0 0,-2-4-562 0 0,1-1 1 0 0,-1 0-1 0 0,1 0 1 0 0,-1 1-1 0 0,1-1 1 0 0,0 0-1 0 0,0 0 1 0 0,-1 0-1 0 0,1-1 1 0 0,1 1-1 0 0,-1 0 0 0 0,0-1 1 0 0,0 1-1 0 0,1-1 1 0 0,-1 0-1 0 0,2 1-141 0 0,1 1 1064 0 0,-1 1-5708 0 0,1 2-6671 0 0,-5-7 6582 0 0</inkml:trace>
  <inkml:trace contextRef="#ctx0" brushRef="#br1" timeOffset="128782.77">868 1594 8 0 0,'0'0'6'0'0,"0"1"0"0"0,0-1 0 0 0,0 0 0 0 0,0 1 0 0 0,-1-1 0 0 0,1 0 1 0 0,0 0-1 0 0,0 1 0 0 0,1-1 0 0 0,-1 0 0 0 0,0 1 0 0 0,0-1 0 0 0,0 0 0 0 0,0 1 0 0 0,0-1 0 0 0,0 0 0 0 0,0 1 0 0 0,0-1 0 0 0,1 0 0 0 0,-1 0 1 0 0,0 1-1 0 0,0-1 0 0 0,0 0 0 0 0,1 0 0 0 0,-1 1 0 0 0,0-1 0 0 0,0 0 0 0 0,0 0 0 0 0,1 0 0 0 0,-1 1 0 0 0,0-1 0 0 0,1 0 0 0 0,-1 0 0 0 0,0 0 1 0 0,0 0-1 0 0,1 0 0 0 0,-1 0 0 0 0,0 0 0 0 0,1 1-6 0 0,3 1 216 0 0,1-4 743 0 0,-5 2-858 0 0,0 0 0 0 0,1-1 1 0 0,-1 1-1 0 0,0 0 1 0 0,0 0-1 0 0,0 0 1 0 0,0 0-1 0 0,1-1 1 0 0,-1 1-1 0 0,0 0 0 0 0,0 0 1 0 0,0 0-1 0 0,1 0 1 0 0,-1 0-1 0 0,0-1 1 0 0,0 1-1 0 0,1 0 1 0 0,-1 0-1 0 0,0 0 0 0 0,0 0 1 0 0,1 0-1 0 0,-1 0 1 0 0,0 0-1 0 0,0 0 1 0 0,1 0-1 0 0,-1 0 1 0 0,0 0-1 0 0,0 0 0 0 0,1 0 1 0 0,-1 0-1 0 0,0 0 1 0 0,0 1-1 0 0,1-1 1 0 0,-1 0-1 0 0,0 0 0 0 0,0 0 1 0 0,1 0-1 0 0,-1 0 1 0 0,0 1-1 0 0,0-1 1 0 0,0 0-1 0 0,0 0 1 0 0,1 0-1 0 0,-1 0 0 0 0,0 1 1 0 0,0-1-1 0 0,0 0 1 0 0,0 0-1 0 0,0 1 1 0 0,1-1-1 0 0,-1 0 1 0 0,0 0-1 0 0,0 0 0 0 0,0 1 1 0 0,0-1-102 0 0,0 1 86 0 0,0-1 1 0 0,0 0 0 0 0,0 1-1 0 0,0-1 1 0 0,1 0 0 0 0,-1 1-1 0 0,0-1 1 0 0,0 0 0 0 0,0 0-1 0 0,1 1 1 0 0,-1-1-1 0 0,0 0 1 0 0,0 1 0 0 0,0-1-1 0 0,1 0 1 0 0,-1 0 0 0 0,0 1-1 0 0,1-1 1 0 0,-1 0 0 0 0,0 0-1 0 0,1 0 1 0 0,-1 0-1 0 0,0 1 1 0 0,1-1 0 0 0,-1 0-1 0 0,0 0 1 0 0,1 0 0 0 0,-1 0-1 0 0,0 0 1 0 0,1 0 0 0 0,-1 0-1 0 0,0 0 1 0 0,1 0-1 0 0,-1 0 1 0 0,0 0 0 0 0,1 0-1 0 0,-1 0 1 0 0,0 0 0 0 0,1 0-1 0 0,-1-1 1 0 0,1 1-87 0 0,13-8 1050 0 0,-13 7-923 0 0,-1 1-90 0 0,0 0-1 0 0,1 0 1 0 0,-1 0 0 0 0,0-1-1 0 0,0 1 1 0 0,1 0 0 0 0,-1 0-1 0 0,0 0 1 0 0,1 0 0 0 0,-1 0-1 0 0,0 0 1 0 0,1 0 0 0 0,-1 1 0 0 0,0-1-1 0 0,0 0 1 0 0,1 0 0 0 0,-1 0-1 0 0,0 0 1 0 0,0 0 0 0 0,1 0-1 0 0,-1 0 1 0 0,0 1 0 0 0,0-1-1 0 0,1 0 1 0 0,-1 0 0 0 0,0 0 0 0 0,0 1-1 0 0,0-1 1 0 0,1 0 0 0 0,-1 0-1 0 0,0 0 1 0 0,0 1 0 0 0,0-1-1 0 0,0 0 1 0 0,1 1 0 0 0,-1-1-1 0 0,0 0 1 0 0,0 0 0 0 0,0 1 0 0 0,0-1-1 0 0,0 0 1 0 0,0 0 0 0 0,0 1-1 0 0,0-1-36 0 0,0 0 29 0 0,0 1 0 0 0,0-1-1 0 0,0 0 1 0 0,0 0-1 0 0,0 1 1 0 0,0-1 0 0 0,0 0-1 0 0,0 0 1 0 0,0 1 0 0 0,0-1-1 0 0,0 0 1 0 0,0 0-1 0 0,1 0 1 0 0,-1 1 0 0 0,0-1-1 0 0,0 0 1 0 0,0 0 0 0 0,0 0-1 0 0,0 0 1 0 0,0 1 0 0 0,1-1-1 0 0,-1 0 1 0 0,0 0-1 0 0,0 0 1 0 0,0 0 0 0 0,1 1-1 0 0,-1-1 1 0 0,0 0 0 0 0,0 0-1 0 0,0 0 1 0 0,1 0-1 0 0,-1 0 1 0 0,0 0 0 0 0,0 0-1 0 0,0 0 1 0 0,1 0 0 0 0,-1 0-1 0 0,0 0 1 0 0,0 0 0 0 0,1 0-1 0 0,-1 0 1 0 0,0 0-1 0 0,0 0 1 0 0,1 0 0 0 0,-1 0-1 0 0,0 0 1 0 0,0 0 0 0 0,0 0-1 0 0,1 0 1 0 0,-1-1-29 0 0,0 1 95 0 0,1 0 0 0 0,-1 0 0 0 0,1-1 0 0 0,-1 1 0 0 0,1 0 0 0 0,-1 0 0 0 0,1-1 0 0 0,-1 1 0 0 0,1 0 0 0 0,-1 0 0 0 0,1 0 1 0 0,-1 0-1 0 0,1 0 0 0 0,-1 0 0 0 0,1 0 0 0 0,-1 0 0 0 0,1 0 0 0 0,-1 0 0 0 0,1 0 0 0 0,-1 0 0 0 0,1 0-95 0 0,-1 0 26 0 0,1 0 0 0 0,0 0-1 0 0,-1 0 1 0 0,1 0 0 0 0,-1 0 0 0 0,1 0 0 0 0,0 0-1 0 0,-1 0 1 0 0,1 0 0 0 0,-1 0 0 0 0,1 0 0 0 0,-1 0 0 0 0,1-1-1 0 0,0 1 1 0 0,-1 0 0 0 0,1 0 0 0 0,-1-1 0 0 0,1 1-1 0 0,-1 0 1 0 0,1-1 0 0 0,-1 1 0 0 0,1 0 0 0 0,-1-1-1 0 0,0 1 1 0 0,1-1 0 0 0,-1 1-26 0 0,3-1 82 0 0,0 1 1 0 0,0 1-1 0 0,0-1 0 0 0,0 0 0 0 0,0 1 1 0 0,0 0-1 0 0,0 0 0 0 0,0 0 1 0 0,0 0-1 0 0,-1 0 0 0 0,1 0 0 0 0,0 1 1 0 0,1 0-83 0 0,-4-2 9 0 0,0 1 0 0 0,0-1 1 0 0,0 1-1 0 0,1-1 1 0 0,-1 0-1 0 0,0 1 0 0 0,0-1 1 0 0,1 0-1 0 0,-1 0 1 0 0,0 1-1 0 0,1-1 0 0 0,-1 0 1 0 0,0 0-1 0 0,1 1 0 0 0,-1-1 1 0 0,0 0-1 0 0,1 0 1 0 0,-1 0-1 0 0,0 1 0 0 0,1-1 1 0 0,-1 0-1 0 0,1 0 1 0 0,-1 0-1 0 0,0 0 0 0 0,1 0 1 0 0,-1 0-1 0 0,1 0 1 0 0,-1 0-1 0 0,0 0 0 0 0,1 0 1 0 0,-1 0-1 0 0,1 0 1 0 0,-1 0-1 0 0,0 0 0 0 0,1-1 1 0 0,-1 1-1 0 0,0 0 0 0 0,1 0 1 0 0,-1 0-1 0 0,0-1 1 0 0,1 1-1 0 0,-1 0 0 0 0,0 0 1 0 0,1-1-1 0 0,-1 1 1 0 0,0 0-1 0 0,1 0 0 0 0,-1-1 1 0 0,0 1-1 0 0,0 0 1 0 0,0-1-1 0 0,1 1-9 0 0,-1 0 7 0 0,0-1-1 0 0,0 1 1 0 0,0 0 0 0 0,0-1-1 0 0,1 1 1 0 0,-1 0 0 0 0,0 0-1 0 0,0-1 1 0 0,0 1 0 0 0,1 0 0 0 0,-1 0-1 0 0,0 0 1 0 0,0 0 0 0 0,1-1-1 0 0,-1 1 1 0 0,0 0 0 0 0,0 0-1 0 0,1 0 1 0 0,-1 0 0 0 0,0 0-1 0 0,1 0 1 0 0,-1-1 0 0 0,0 1 0 0 0,0 0-1 0 0,1 0 1 0 0,-1 0 0 0 0,0 0-1 0 0,1 0 1 0 0,-1 0 0 0 0,0 0-1 0 0,1 0 1 0 0,-1 1 0 0 0,0-1-1 0 0,0 0 1 0 0,1 0 0 0 0,-1 0 0 0 0,0 0-1 0 0,1 0 1 0 0,-1 0 0 0 0,0 1-1 0 0,0-1 1 0 0,1 0 0 0 0,-1 0-1 0 0,0 0-6 0 0,33 17 382 0 0,-33-17-382 0 0,0 0 0 0 0,1 0 0 0 0,-1 0 0 0 0,0 0 0 0 0,0 0 0 0 0,1 0-1 0 0,-1 0 1 0 0,0 0 0 0 0,0 0 0 0 0,0 0 0 0 0,1 0 0 0 0,-1 0 0 0 0,0 0 0 0 0,0 0 0 0 0,0-1 0 0 0,1 1 0 0 0,-1 0 0 0 0,0 0 0 0 0,0 0 0 0 0,0 0 0 0 0,1 0 0 0 0,-1-1 0 0 0,0 1-1 0 0,0 0 1 0 0,0 0 0 0 0,0 0 0 0 0,0 0 0 0 0,1-1 0 0 0,-1 1 0 0 0,0 0 0 0 0,0 0 0 0 0,0-1 0 0 0,0 1 0 0 0,0 0 0 0 0,0 0 1 0 0,0 0 1 0 0,0-1 0 0 0,0 1-1 0 0,0 0 1 0 0,0 0-1 0 0,0 0 1 0 0,0 0-1 0 0,0-1 1 0 0,0 1-1 0 0,1 0 1 0 0,-1 0-1 0 0,0 0 1 0 0,0 0 0 0 0,0-1-1 0 0,0 1 1 0 0,0 0-1 0 0,0 0 1 0 0,0 0-1 0 0,1 0 1 0 0,-1 0-1 0 0,0 0 1 0 0,0-1-1 0 0,0 1 1 0 0,0 0-1 0 0,1 0 1 0 0,-1 0 0 0 0,0 0-1 0 0,0 0 1 0 0,0 0-1 0 0,0 0 1 0 0,1 0-1 0 0,-1 0 1 0 0,0 0-1 0 0,0 0 1 0 0,0 0-1 0 0,1 0 1 0 0,-1 0 0 0 0,0 0-1 0 0,0 0 1 0 0,0 0-1 0 0,0 0 1 0 0,1 0-1 0 0,-1 0 1 0 0,0 0-1 0 0,0 0 1 0 0,0 0-1 0 0,0 0 1 0 0,1 0 0 0 0,-1 1-1 0 0,0-1 1 0 0,0 0-1 0 0,0 0 1 0 0,0 0-1 0 0,0 0 1 0 0,1 0-1 0 0,-1 0 1 0 0,0 1-1 0 0,0-1 1 0 0,0 0-1 0 0,0 0 1 0 0,0 0 0 0 0,0 0-1 0 0,0 1 1 0 0,0-1-1 0 0,0 0 1 0 0,0 0-1 0 0,0 0-1 0 0,1 1 9 0 0,0 0 0 0 0,-1 0-1 0 0,1 0 1 0 0,0 0 0 0 0,0 0 0 0 0,-1 0-1 0 0,1 0 1 0 0,0-1 0 0 0,0 1 0 0 0,0 0-1 0 0,0 0 1 0 0,0-1 0 0 0,0 1 0 0 0,0-1-1 0 0,0 1 1 0 0,0-1 0 0 0,0 0 0 0 0,0 1-1 0 0,1-1 1 0 0,-1 0 0 0 0,0 0 0 0 0,0 1-1 0 0,0-1 1 0 0,0 0 0 0 0,1 0 0 0 0,-1 0-1 0 0,0-1 1 0 0,0 1 0 0 0,0 0-1 0 0,1 0-8 0 0,0 0-16 0 0,-2 0 12 0 0,1-1 1 0 0,-1 1 0 0 0,1 0-1 0 0,-1 0 1 0 0,1 0 0 0 0,-1 0 0 0 0,0 0-1 0 0,1 0 1 0 0,-1-1 0 0 0,1 1-1 0 0,-1 0 1 0 0,0 0 0 0 0,1 0 0 0 0,-1-1-1 0 0,0 1 1 0 0,1 0 0 0 0,-1-1-1 0 0,0 1 1 0 0,1 0 0 0 0,-1-1 0 0 0,0 1-1 0 0,0 0 1 0 0,1-1 3 0 0,-1 1-2 0 0,0 0 0 0 0,0-1 0 0 0,0 1 0 0 0,0 0 0 0 0,0 0 0 0 0,0 0 0 0 0,1-1 0 0 0,-1 1 0 0 0,0 0 0 0 0,0 0 1 0 0,0 0-1 0 0,0 0 0 0 0,1 0 0 0 0,-1-1 0 0 0,0 1 0 0 0,0 0 0 0 0,0 0 0 0 0,1 0 0 0 0,-1 0 0 0 0,0 0 0 0 0,0 0 0 0 0,0 0 0 0 0,1 0 0 0 0,-1 0 0 0 0,0 0 0 0 0,0 0 0 0 0,0 0 0 0 0,1 0 0 0 0,-1 0 0 0 0,0 0 0 0 0,0 0 1 0 0,1 0-1 0 0,-1 0 0 0 0,0 0 0 0 0,0 0 0 0 0,0 0 0 0 0,1 0 0 0 0,-1 0 0 0 0,0 0 0 0 0,0 0 0 0 0,0 0 0 0 0,1 1 0 0 0,-1-1 0 0 0,0 0 0 0 0,0 0 0 0 0,0 0 0 0 0,0 0 0 0 0,1 1 2 0 0,16 4 232 0 0,-13-6-191 0 0,-2 1-30 0 0,0 1 0 0 0,0-1 0 0 0,0-1 0 0 0,-1 1 0 0 0,1 0 0 0 0,0 0 0 0 0,0-1 0 0 0,-1 1 0 0 0,1-1 0 0 0,0 1-1 0 0,0-1 1 0 0,0 0-11 0 0,-2 1-3 0 0,0-1 0 0 0,0 1 0 0 0,1 0 0 0 0,-1-1 0 0 0,0 1-1 0 0,0 0 1 0 0,0-1 0 0 0,0 1 0 0 0,1 0 0 0 0,-1 0 0 0 0,0-1 0 0 0,0 1 0 0 0,1 0-1 0 0,-1 0 1 0 0,0 0 0 0 0,1-1 0 0 0,-1 1 0 0 0,0 0 0 0 0,1 0 0 0 0,-1 0-1 0 0,0 0 1 0 0,1-1 0 0 0,-1 1 0 0 0,0 0 0 0 0,1 0 0 0 0,-1 0 0 0 0,0 0-1 0 0,1 0 1 0 0,-1 0 0 0 0,0 0 0 0 0,1 0 0 0 0,-1 0 0 0 0,0 0 0 0 0,1 0-1 0 0,-1 1 1 0 0,0-1 0 0 0,1 0 0 0 0,-1 0 0 0 0,0 0 0 0 0,1 0 0 0 0,-1 0 0 0 0,0 1-1 0 0,1-1 1 0 0,-1 0 0 0 0,0 0 0 0 0,1 1 3 0 0,-1-1 0 0 0,0 0 0 0 0,0 0 0 0 0,0 0 0 0 0,1 1 1 0 0,-1-1-1 0 0,0 0 0 0 0,0 0 0 0 0,0 0 0 0 0,1 0 0 0 0,-1 0 0 0 0,0 1 0 0 0,0-1 1 0 0,1 0-1 0 0,-1 0 0 0 0,0 0 0 0 0,1 0 0 0 0,-1 0 0 0 0,0 0 0 0 0,0 0 0 0 0,1 0 1 0 0,-1 0-1 0 0,0 0 0 0 0,0 0 0 0 0,1 0 0 0 0,-1 0 0 0 0,0 0 0 0 0,1 0 0 0 0,-1 0 1 0 0,0-1-1 0 0,0 1 0 0 0,1 0 0 0 0,-1 0 0 0 0,0 0 0 0 0,0 0 0 0 0,0 0 1 0 0,1-1-1 0 0,-1 1 0 0 0,0 0 0 0 0,0 0 0 0 0,0 0 0 0 0,1-1 0 0 0,-1 1 0 0 0,0 0 1 0 0,0 0-1 0 0,0-1 0 0 0,24 11 93 0 0,-18-5-60 0 0,11 6-111 0 0,-17-11 79 0 0,0 1 1 0 0,0-1-1 0 0,1 0 1 0 0,-1 0-1 0 0,0 0 1 0 0,1 0-1 0 0,-1 1 0 0 0,0-1 1 0 0,1 0-1 0 0,-1 0 1 0 0,0 0-1 0 0,1 0 1 0 0,-1 0-1 0 0,1 0 1 0 0,-1 0-1 0 0,0 0 0 0 0,1 0 1 0 0,-1 0-1 0 0,0 0 1 0 0,1 0-1 0 0,-1 0 1 0 0,0 0-1 0 0,1 0 0 0 0,-1-1 1 0 0,0 1-1 0 0,1 0 1 0 0,-1 0-1 0 0,0 0 1 0 0,1 0-1 0 0,-1-1 1 0 0,0 1-1 0 0,1 0 0 0 0,-1 0 1 0 0,0-1-1 0 0,0 1-1 0 0,1 0 4 0 0,-1 0 0 0 0,0 0 0 0 0,0 0 0 0 0,1-1 0 0 0,-1 1 0 0 0,0 0-1 0 0,1 0 1 0 0,-1 0 0 0 0,0 0 0 0 0,1 0 0 0 0,-1 0 0 0 0,0 0 0 0 0,1 0-1 0 0,-1 0 1 0 0,0 0 0 0 0,0 0 0 0 0,1 0 0 0 0,-1 0 0 0 0,0 1 0 0 0,1-1 0 0 0,-1 0-1 0 0,0 0 1 0 0,0 0 0 0 0,1 0 0 0 0,-1 0 0 0 0,0 1 0 0 0,0-1 0 0 0,1 0-1 0 0,-1 0 1 0 0,0 0 0 0 0,0 1 0 0 0,1-1 0 0 0,-1 0 0 0 0,0 0 0 0 0,0 1 0 0 0,0-1-4 0 0,13 13 96 0 0,-6-6-188 0 0,10-4 142 0 0,-16-3-52 0 0,0 0 1 0 0,0 0-1 0 0,0 0 1 0 0,0 0-1 0 0,0 0 1 0 0,1 0-1 0 0,-1 0 1 0 0,0 1-1 0 0,0-1 0 0 0,0 0 1 0 0,0 1-1 0 0,0-1 1 0 0,0 0-1 0 0,0 1 1 0 0,0-1-1 0 0,-1 1 1 0 0,1-1-1 0 0,0 1 1 0 0,0 0-1 0 0,0 0 1 0 0,0-1-1 0 0,0 2 2 0 0,15 9-15 0 0,-14-11 20 0 0,0 1 0 0 0,0 0 0 0 0,0 1 0 0 0,0-1 0 0 0,-1 0 0 0 0,1 0 0 0 0,0 1 0 0 0,-1-1 0 0 0,1 1-1 0 0,0 0 1 0 0,-1-1 0 0 0,0 1-5 0 0,4 4-3 0 0,0-1 0 0 0,0 0 0 0 0,1 0 0 0 0,-1 0 0 0 0,1-1-1 0 0,0 0 1 0 0,0 0 0 0 0,0 0 0 0 0,1-1 0 0 0,-1 0 0 0 0,5 1 3 0 0,-11-4-50 0 0,1 1 0 0 0,0-1 0 0 0,-1 0 0 0 0,1 0 0 0 0,-1 1 0 0 0,1-1 0 0 0,0 0 0 0 0,-1 0 0 0 0,1 0 0 0 0,0 0 0 0 0,-1 0 0 0 0,1 0 0 0 0,0 0 0 0 0,-1 0 0 0 0,1 0 0 0 0,0 0 0 0 0,-1 0 0 0 0,1-1 0 0 0,0 1 0 0 0,-1 0 0 0 0,1 0 0 0 0,-1-1 0 0 0,1 1 0 0 0,0 0 0 0 0,-1-1 0 0 0,1 1 0 0 0,-1 0 0 0 0,1-1 0 0 0,-1 1 0 0 0,1-1 50 0 0,-1 0-250 0 0,1 1 1 0 0,-1 0-1 0 0,0-1 1 0 0,1 1-1 0 0,-1 0 1 0 0,1-1-1 0 0,-1 1 0 0 0,0 0 1 0 0,1 0-1 0 0,-1-1 1 0 0,1 1-1 0 0,-1 0 1 0 0,1 0-1 0 0,-1 0 1 0 0,1 0-1 0 0,-1-1 0 0 0,1 1 1 0 0,-1 0-1 0 0,1 0 1 0 0,0 0-1 0 0,-1 0 1 0 0,1 0-1 0 0,-1 0 1 0 0,1 0-1 0 0,-1 1 0 0 0,1-1 1 0 0,-1 0 249 0 0,1 0-401 0 0,-1 0 304 0 0,0 0-1 0 0,0 0 0 0 0,0 0 1 0 0,0 0-1 0 0,0 0 0 0 0,0 0 1 0 0,0 0-1 0 0,1 1 0 0 0,-1-1 0 0 0,0 0 1 0 0,0 0-1 0 0,0 0 0 0 0,0 0 1 0 0,0 0-1 0 0,0 0 0 0 0,0 0 1 0 0,0 0-1 0 0,0 0 0 0 0,1 0 1 0 0,-1 0-1 0 0,0 0 0 0 0,0 0 1 0 0,0 0-1 0 0,0-1 0 0 0,0 1 1 0 0,0 0-1 0 0,0 0 0 0 0,0 0 0 0 0,0 0 1 0 0,0 0-1 0 0,1 0 0 0 0,-1 0 1 0 0,0 0-1 0 0,0 0 0 0 0,0 0 1 0 0,0 0-1 0 0,0 0 0 0 0,0 0 1 0 0,0 0-1 0 0,0 0 0 0 0,0-1 1 0 0,0 1-1 0 0,0 0 0 0 0,0 0 1 0 0,0 0-1 0 0,0 0 0 0 0,0 0 0 0 0,0 0 1 0 0,0 0-1 0 0,0 0 0 0 0,0 0 1 0 0,0 0-1 0 0,0-1 0 0 0,0 1 1 0 0,0 0-1 0 0,0 0 0 0 0,0 0 1 0 0,0 0-1 0 0,0 0 0 0 0,0 0 1 0 0,0 0-1 0 0,0 0 0 0 0,0 0 1 0 0,0-1-1 0 0,0 1 0 0 0,0 0 0 0 0,0 0 98 0 0,0-5-5002 0 0</inkml:trace>
  <inkml:trace contextRef="#ctx0" brushRef="#br1" timeOffset="129615.015">884 1417 8 0 0,'1'3'220'0'0,"2"1"263"0"0,6 22 7845 0 0,11-28-4647 0 0,-19 1-3459 0 0,0 1 1 0 0,1 0-1 0 0,-1 0 0 0 0,0 0 0 0 0,0 0 0 0 0,0 0 0 0 0,0 0 0 0 0,0 1 0 0 0,1-1 0 0 0,-1 0 0 0 0,0 1 1 0 0,0-1-1 0 0,0 0 0 0 0,0 1 0 0 0,0-1 0 0 0,0 1 0 0 0,0 0 0 0 0,1 0-222 0 0,-1 0 153 0 0,0 0 0 0 0,0 0 0 0 0,0-1-1 0 0,0 1 1 0 0,1 0 0 0 0,-1-1 0 0 0,0 1 0 0 0,0-1-1 0 0,1 1 1 0 0,-1-1 0 0 0,0 0 0 0 0,1 1 0 0 0,-1-1-1 0 0,0 0 1 0 0,1 0 0 0 0,-1 0 0 0 0,0 0-1 0 0,1 0-152 0 0,1 0 76 0 0,0 0 0 0 0,0 0-1 0 0,0 0 1 0 0,0 0 0 0 0,0-1-1 0 0,0 1 1 0 0,0-1 0 0 0,1 0-76 0 0,-4 1 27 0 0,1-1 1 0 0,-1 1 0 0 0,1 0 0 0 0,0 0 0 0 0,-1 0 0 0 0,1 0 0 0 0,-1 0 0 0 0,1 0-1 0 0,-1 0 1 0 0,1 0 0 0 0,0 0 0 0 0,-1 0 0 0 0,1 0 0 0 0,-1 0 0 0 0,1 1-1 0 0,-1-1 1 0 0,1 0 0 0 0,-1 0 0 0 0,1 1 0 0 0,-1-1 0 0 0,1 0 0 0 0,-1 1-1 0 0,1-1 1 0 0,-1 0 0 0 0,0 1 0 0 0,1-1 0 0 0,-1 0 0 0 0,1 1 0 0 0,-1-1-1 0 0,0 1 1 0 0,1-1 0 0 0,-1 1 0 0 0,0-1 0 0 0,0 1 0 0 0,1-1 0 0 0,-1 1 0 0 0,0-1-1 0 0,0 1 1 0 0,0-1 0 0 0,0 1 0 0 0,0 0 0 0 0,0-1 0 0 0,0 1-28 0 0,7 10 533 0 0,-3-13-492 0 0,-4 1-39 0 0,0 1 0 0 0,1 0 1 0 0,-1 0-1 0 0,0-1 0 0 0,0 1 1 0 0,0 0-1 0 0,0 0 0 0 0,1 0 1 0 0,-1 0-1 0 0,0-1 0 0 0,0 1 1 0 0,1 0-1 0 0,-1 0 0 0 0,0 0 1 0 0,0 0-1 0 0,1 0 0 0 0,-1 0 1 0 0,0-1-1 0 0,0 1 0 0 0,1 0 1 0 0,-1 0-1 0 0,0 0 0 0 0,0 0 1 0 0,1 0-1 0 0,-1 0 0 0 0,0 0 1 0 0,0 0-1 0 0,1 0 0 0 0,-1 0 1 0 0,0 0-1 0 0,1 0 0 0 0,-1 1 1 0 0,0-1-1 0 0,0 0 0 0 0,1 0 1 0 0,-1 0-1 0 0,0 0 0 0 0,0 0 1 0 0,0 0-1 0 0,1 1 0 0 0,-1-1 1 0 0,0 0-1 0 0,0 0 0 0 0,0 0 1 0 0,1 1-1 0 0,-1-1 0 0 0,0 0 1 0 0,0 0-1 0 0,0 1 0 0 0,0-1 1 0 0,0 0-1 0 0,1 0 0 0 0,-1 1 1 0 0,0-1-1 0 0,0 0-2 0 0,0 1 6 0 0,1 0 1 0 0,-1-1-1 0 0,1 1 0 0 0,0 0 0 0 0,-1-1 1 0 0,1 1-1 0 0,0-1 0 0 0,-1 1 0 0 0,1-1 1 0 0,0 1-1 0 0,0-1 0 0 0,-1 0 0 0 0,1 1 1 0 0,0-1-1 0 0,0 0 0 0 0,0 0 1 0 0,0 1-1 0 0,-1-1 0 0 0,1 0 0 0 0,0 0 1 0 0,0 0-7 0 0,12 2 11 0 0,-11-1 9 0 0,0 0 0 0 0,0 0 0 0 0,0 0 0 0 0,0 0 0 0 0,0 1 0 0 0,-1-1-1 0 0,1 0 1 0 0,0 1 0 0 0,-1-1 0 0 0,1 1 0 0 0,-1-1 0 0 0,0 1 0 0 0,1 0 0 0 0,0 1-20 0 0,12 13 113 0 0,8 3-96 0 0,-22-19-21 0 0,0 0-1 0 0,0 0 1 0 0,1 0-1 0 0,-1 1 1 0 0,0-1 0 0 0,0 0-1 0 0,1 0 1 0 0,-1 0-1 0 0,0 0 1 0 0,0 1 0 0 0,1-1-1 0 0,-1 0 1 0 0,0 0-1 0 0,1 0 1 0 0,-1 0-1 0 0,0 0 1 0 0,0 0 0 0 0,1 0-1 0 0,-1 0 1 0 0,0 0-1 0 0,1 0 1 0 0,-1 0 0 0 0,0 0-1 0 0,1 0 1 0 0,-1 0-1 0 0,0 0 1 0 0,0 0-1 0 0,1-1 1 0 0,-1 1 0 0 0,0 0-1 0 0,1 0 1 0 0,-1 0 4 0 0,0 0 2 0 0,0 0 0 0 0,0-1 0 0 0,0 1-1 0 0,1 0 1 0 0,-1 0 0 0 0,0 0 0 0 0,0 0 0 0 0,0 0 0 0 0,1 0 0 0 0,-1 0 0 0 0,0 0 0 0 0,0 0 0 0 0,0 0 0 0 0,0 0 0 0 0,1 0 0 0 0,-1 0 0 0 0,0 0-1 0 0,0 0 1 0 0,0 0 0 0 0,1 0 0 0 0,-1 0 0 0 0,0 0 0 0 0,0 0 0 0 0,0 0 0 0 0,1 0 0 0 0,-1 0 0 0 0,0 0 0 0 0,0 0 0 0 0,0 0 0 0 0,0 1 0 0 0,0-1-1 0 0,1 0 1 0 0,-1 0 0 0 0,0 0 0 0 0,0 0 0 0 0,0 0 0 0 0,0 0 0 0 0,0 1 0 0 0,0-1 0 0 0,1 0 0 0 0,-1 0 0 0 0,0 0 0 0 0,0 0 0 0 0,0 1-1 0 0,0-1-1 0 0,2 4 28 0 0,5 7-850 0 0,2-21-7760 0 0,-9 10 8397 0 0,0 0 1 0 0,0-1 0 0 0,0 1-1 0 0,0 0 1 0 0,1 0-1 0 0,-1 0 1 0 0,0-1 0 0 0,0 1-1 0 0,0 0 1 0 0,1 0-1 0 0,-1 0 1 0 0,0 0 0 0 0,0 0-1 0 0,0-1 1 0 0,1 1-1 0 0,-1 0 1 0 0,0 0 0 0 0,0 0-1 0 0,1 0 1 0 0,-1 0 0 0 0,0 0-1 0 0,0 0 1 0 0,0 0-1 0 0,1 0 1 0 0,-1 0 0 0 0,0 0-1 0 0,0 0 1 0 0,1 0-1 0 0,-1 0 1 0 0,0 0 0 0 0,0 0-1 0 0,1 0 1 0 0,-1 0-1 0 0,0 0 1 0 0,0 0 0 0 0,1 1-1 0 0,-1-1 1 0 0,0 0-1 0 0,0 0 1 0 0,0 0 0 0 0,1 0-1 0 0,-1 0 1 0 0,0 1 184 0 0,2 0-1821 0 0,-2-5-1516 0 0</inkml:trace>
  <inkml:trace contextRef="#ctx0" brushRef="#br1" timeOffset="130817.93">1066 1366 8 0 0,'1'0'69'0'0,"-1"-1"0"0"0,0 1 0 0 0,0 0-1 0 0,1 0 1 0 0,-1-1 0 0 0,0 1 0 0 0,1 0 0 0 0,-1 0 0 0 0,0 0-1 0 0,1 0 1 0 0,-1-1 0 0 0,0 1 0 0 0,1 0 0 0 0,-1 0 0 0 0,1 0-1 0 0,-1 0 1 0 0,0 0 0 0 0,1 0 0 0 0,-1 0 0 0 0,0 0 0 0 0,1 0 0 0 0,-1 0-1 0 0,1 0 1 0 0,-1 0 0 0 0,0 1 0 0 0,1-1 0 0 0,-1 0 0 0 0,0 0-1 0 0,1 0 1 0 0,-1 0 0 0 0,0 0 0 0 0,1 1 0 0 0,-1-1 0 0 0,0 0-1 0 0,1 0 1 0 0,-1 1 0 0 0,0-1 0 0 0,0 0 0 0 0,1 1 0 0 0,-1-1 0 0 0,0 0-1 0 0,0 1 1 0 0,0-1 0 0 0,1 0 0 0 0,-1 1 0 0 0,0-1 0 0 0,0 0-1 0 0,0 1-68 0 0,0-1 197 0 0,1 1 0 0 0,-1 0 0 0 0,1-1-1 0 0,-1 1 1 0 0,1 0 0 0 0,-1-1-1 0 0,1 1 1 0 0,0-1 0 0 0,-1 1-1 0 0,1-1 1 0 0,-1 1 0 0 0,1-1-1 0 0,0 0 1 0 0,0 1 0 0 0,-1-1 0 0 0,1 0-1 0 0,0 1 1 0 0,-1-1 0 0 0,1 0-1 0 0,0 0 1 0 0,0 0 0 0 0,0 1-1 0 0,-1-1 1 0 0,1 0 0 0 0,0 0-1 0 0,0 0 1 0 0,0-1-197 0 0,9-4 1000 0 0,-9 4-890 0 0,-1 1 0 0 0,1-1 0 0 0,0 0 0 0 0,0 1 0 0 0,0-1 0 0 0,0 1 0 0 0,-1-1 0 0 0,1 1 0 0 0,0 0 0 0 0,0-1 0 0 0,0 1 0 0 0,0 0 0 0 0,0 0 0 0 0,0-1 1 0 0,0 1-1 0 0,0 0 0 0 0,0 0 0 0 0,0 0 0 0 0,0 0 0 0 0,0 0 0 0 0,0 0 0 0 0,1 1-110 0 0,7-3 1770 0 0,-8 1-1617 0 0,1 0-1 0 0,-1 1 1 0 0,1-1-1 0 0,-1 1 1 0 0,1-1-1 0 0,-1 1 0 0 0,1 0 1 0 0,-1 0-1 0 0,1-1 1 0 0,0 1-1 0 0,-1 0 1 0 0,1 0-1 0 0,-1 1 0 0 0,1-1 1 0 0,-1 0-1 0 0,1 0 1 0 0,0 1-1 0 0,0 0-152 0 0,-1-1 38 0 0,1 0 0 0 0,-1 0 1 0 0,1 0-1 0 0,-1 0 0 0 0,1 0 0 0 0,-1 0 0 0 0,1-1 0 0 0,-1 1 0 0 0,1 0 1 0 0,-1-1-1 0 0,0 1 0 0 0,1-1-38 0 0,11-2 97 0 0,-2 2 162 0 0,-10 1-220 0 0,0-1 0 0 0,0 1 0 0 0,-1 0 0 0 0,1 0 0 0 0,0 0 0 0 0,0 0 0 0 0,-1 0 0 0 0,1 0 0 0 0,0 0 0 0 0,0 0 0 0 0,-1 1 1 0 0,1-1-1 0 0,0 0 0 0 0,0 0 0 0 0,-1 1 0 0 0,1-1 0 0 0,0 1-39 0 0,19 2 326 0 0,-19-4-272 0 0,0 1 0 0 0,1 0 1 0 0,-1 0-1 0 0,0 0 0 0 0,1 1 0 0 0,-1-1 1 0 0,1 0-1 0 0,-1 0 0 0 0,0 1 0 0 0,1-1 1 0 0,-1 1-1 0 0,0-1 0 0 0,0 1 0 0 0,2 0-54 0 0,-3-1-5 0 0,0 0-1 0 0,1 1 1 0 0,-1-1-1 0 0,1 0 1 0 0,-1 0-1 0 0,0 0 1 0 0,1 0-1 0 0,-1 0 1 0 0,1 0-1 0 0,-1 0 1 0 0,0 0-1 0 0,1 0 1 0 0,-1 0-1 0 0,1 0 1 0 0,-1 0-1 0 0,0 0 1 0 0,1-1-1 0 0,-1 1 1 0 0,0 0-1 0 0,1 0 0 0 0,-1 0 1 0 0,1-1-1 0 0,-1 1 1 0 0,0 0-1 0 0,1 0 6 0 0,-1-1 1 0 0,0 1 1 0 0,1 0-1 0 0,-1-1 0 0 0,0 1 0 0 0,1 0 0 0 0,-1 0 0 0 0,0 0 0 0 0,1-1 0 0 0,-1 1 0 0 0,1 0 0 0 0,-1 0 0 0 0,0 0 1 0 0,1 0-1 0 0,-1 0 0 0 0,1 0 0 0 0,-1 0 0 0 0,0 0 0 0 0,1 0 0 0 0,-1 0 0 0 0,1 0 0 0 0,-1 0 0 0 0,0 0 1 0 0,1 0-1 0 0,-1 0 0 0 0,1 0 0 0 0,-1 0 0 0 0,0 1 0 0 0,1-1 0 0 0,-1 0 0 0 0,0 0 0 0 0,1 0 0 0 0,-1 1 0 0 0,0-1 1 0 0,1 0-1 0 0,-1 0 0 0 0,0 1-1 0 0,2 0 20 0 0,-1 0 0 0 0,1 0 0 0 0,-1 0 0 0 0,1 0 0 0 0,-1 0 0 0 0,1 0 0 0 0,-1 0 0 0 0,1-1 0 0 0,0 1 0 0 0,-1-1 0 0 0,1 1-20 0 0,11 4 124 0 0,-12-5-109 0 0,0 1 1 0 0,0 0 0 0 0,0-1-1 0 0,0 1 1 0 0,0 0 0 0 0,0-1-1 0 0,0 0 1 0 0,0 1 0 0 0,1-1-1 0 0,-1 1 1 0 0,0-1 0 0 0,0 0-1 0 0,0 0 1 0 0,0 0 0 0 0,1 0-1 0 0,-1 0 1 0 0,0 0 0 0 0,0 0-1 0 0,0 0 1 0 0,1 0 0 0 0,-1-1-1 0 0,0 1 1 0 0,0 0 0 0 0,0-1-1 0 0,0 1 1 0 0,0-1 0 0 0,1 0-16 0 0,32 21 364 0 0,-19-13-750 0 0,-12-6 434 0 0,-1 1-1 0 0,0-1 0 0 0,0 0 0 0 0,1 0 0 0 0,-1-1 0 0 0,0 1 0 0 0,1 0 1 0 0,-1-1-1 0 0,1 1 0 0 0,-1-1 0 0 0,1 0-47 0 0,-1 1 12 0 0,1 0 0 0 0,-1-1 0 0 0,0 1 0 0 0,1 1 0 0 0,-1-1 0 0 0,0 0 0 0 0,1 1 0 0 0,-1-1 0 0 0,0 1 0 0 0,1 1-12 0 0,10 5 41 0 0,-1 0 111 0 0,-9-7-165 0 0,0 1 1 0 0,0 0 0 0 0,0-1-1 0 0,0 0 1 0 0,0 1-1 0 0,0-1 1 0 0,0 0-1 0 0,1 0 13 0 0,11 9 158 0 0,-15-9-159 0 0,1 0-1 0 0,-1 0 0 0 0,1-1 0 0 0,0 1 0 0 0,-1 0 1 0 0,1-1-1 0 0,0 1 0 0 0,0-1 0 0 0,0 1 1 0 0,0-1-1 0 0,-1 1 0 0 0,1-1 0 0 0,0 0 1 0 0,0 1-1 0 0,0-1 0 0 0,0 0 0 0 0,0 1 2 0 0,3-1-32 0 0,-1 0 0 0 0,1 0 0 0 0,-1 0-1 0 0,0 1 1 0 0,1-1 0 0 0,-1 1-1 0 0,0 0 1 0 0,0 0 0 0 0,0 1 0 0 0,1-1-1 0 0,-1 1 1 0 0,0-1 0 0 0,-1 1 0 0 0,1 0-1 0 0,3 2 33 0 0,24 12 367 0 0,-29-15-421 0 0,0 0 0 0 0,1-1-1 0 0,-1 1 1 0 0,0-1 0 0 0,0 1 0 0 0,1-1 0 0 0,-1 1-1 0 0,0-1 1 0 0,1 0 0 0 0,-1 0 0 0 0,0 0-1 0 0,1 0 1 0 0,-1 0 54 0 0,7-1-4019 0 0,-5-2-7027 0 0,-7-6 6417 0 0</inkml:trace>
  <inkml:trace contextRef="#ctx0" brushRef="#br1" timeOffset="131469.537">1078 1201 304 0 0,'0'1'82'0'0,"0"-1"1"0"0,0 0-1 0 0,0 1 0 0 0,-1-1 1 0 0,1 0-1 0 0,0 1 0 0 0,0-1 1 0 0,0 1-1 0 0,0-1 0 0 0,0 0 0 0 0,0 1 1 0 0,0-1-1 0 0,0 1 0 0 0,0-1 1 0 0,0 0-1 0 0,0 1 0 0 0,0-1 1 0 0,1 1-1 0 0,-1-1 0 0 0,0 0 1 0 0,0 1-1 0 0,0-1 0 0 0,0 0 0 0 0,1 1 1 0 0,-1-1-1 0 0,0 0 0 0 0,0 1 1 0 0,1-1-1 0 0,-1 0 0 0 0,0 0 1 0 0,1 1-1 0 0,-1-1 0 0 0,0 0 1 0 0,1 0-1 0 0,-1 1 0 0 0,0-1 0 0 0,1 0-82 0 0,6 5 5143 0 0,-3-4-1794 0 0,-4-1-3207 0 0,1 0 0 0 0,-1 0 0 0 0,0 0-1 0 0,1 0 1 0 0,-1 0 0 0 0,1 0 0 0 0,-1 0 0 0 0,0 0 0 0 0,1 0 0 0 0,-1 1-1 0 0,0-1 1 0 0,1 0 0 0 0,-1 0 0 0 0,0 0 0 0 0,1 1 0 0 0,-1-1 0 0 0,0 0 0 0 0,1 0-1 0 0,-1 1 1 0 0,0-1 0 0 0,0 0 0 0 0,1 1 0 0 0,-1-1 0 0 0,0 0 0 0 0,0 1-1 0 0,0-1 1 0 0,1 0-142 0 0,0 1 181 0 0,0 0 0 0 0,0 0 0 0 0,0 0-1 0 0,1 0 1 0 0,-1 0 0 0 0,0 0-1 0 0,1 0 1 0 0,-1-1 0 0 0,1 1 0 0 0,-1-1-1 0 0,1 1 1 0 0,-1-1 0 0 0,1 0 0 0 0,-1 1-1 0 0,1-1-180 0 0,17 6 1107 0 0,62 37 923 0 0,-79-42-2012 0 0,6 4 167 0 0,0 0 1 0 0,0 0-1 0 0,0-1 0 0 0,8 3-185 0 0,-12-5-20 0 0,-1 0 1 0 0,1 1-1 0 0,0-1 0 0 0,0 1 0 0 0,-1 0 1 0 0,0 0-1 0 0,1 0 0 0 0,-1 0 0 0 0,0 0 1 0 0,1 3 19 0 0,-4-6-20 0 0,0 0 1 0 0,0 0-1 0 0,0 0 1 0 0,0 0 0 0 0,1 0-1 0 0,-1 0 1 0 0,0 1-1 0 0,0-1 1 0 0,0 0-1 0 0,0 0 1 0 0,0 0 0 0 0,1 0-1 0 0,-1 0 1 0 0,0 0-1 0 0,0 0 1 0 0,0 0-1 0 0,0 0 1 0 0,1 0 0 0 0,-1 0-1 0 0,0 0 1 0 0,0 0-1 0 0,0 0 1 0 0,0 0-1 0 0,1 0 1 0 0,-1 0 0 0 0,0 0-1 0 0,0 0 1 0 0,0 0-1 0 0,0 0 1 0 0,1 0-1 0 0,-1 0 1 0 0,0 0 0 0 0,0-1-1 0 0,0 1 1 0 0,0 0-1 0 0,0 0 1 0 0,0 0-1 0 0,1 0 1 0 0,-1 0 19 0 0,0 0-47 0 0,0-1 1 0 0,0 1-1 0 0,0 0 0 0 0,0 0 1 0 0,1 0-1 0 0,-1 0 0 0 0,0 0 1 0 0,0 0-1 0 0,0 0 0 0 0,0 0 1 0 0,1 0-1 0 0,-1 0 0 0 0,0 0 1 0 0,0-1-1 0 0,0 1 0 0 0,1 0 1 0 0,-1 0-1 0 0,0 0 0 0 0,0 0 1 0 0,0 0-1 0 0,0 1 0 0 0,1-1 1 0 0,-1 0-1 0 0,0 0 0 0 0,0 0 1 0 0,0 0-1 0 0,0 0 0 0 0,1 0 1 0 0,-1 0-1 0 0,0 0 0 0 0,0 0 1 0 0,0 0-1 0 0,0 0 0 0 0,1 1 0 0 0,-1-1 1 0 0,0 0-1 0 0,0 0 0 0 0,0 0 1 0 0,0 0-1 0 0,0 0 0 0 0,0 1 1 0 0,0-1-1 0 0,1 0 0 0 0,-1 0 1 0 0,0 0-1 0 0,0 0 0 0 0,0 1 1 0 0,0-1-1 0 0,0 0 0 0 0,0 0 1 0 0,0 0-1 0 0,0 0 0 0 0,0 1 1 0 0,0-1-1 0 0,0 0 0 0 0,0 0 1 0 0,0 0-1 0 0,0 1 0 0 0,0-1 1 0 0,0 0-1 0 0,0 0 0 0 0,0 0 1 0 0,0 0-1 0 0,-1 1 47 0 0,4 5-5009 0 0,-2-3-3629 0 0,-3-6 3989 0 0</inkml:trace>
  <inkml:trace contextRef="#ctx0" brushRef="#br1" timeOffset="132438.044">1209 1171 504 0 0,'-2'-4'814'0'0,"1"4"-751"0"0,1 0 0 0 0,0 0-1 0 0,0 0 1 0 0,-1 0 0 0 0,1-1 0 0 0,0 1-1 0 0,0 0 1 0 0,0 0 0 0 0,0 0-1 0 0,-1 0 1 0 0,1 0 0 0 0,0-1-1 0 0,0 1 1 0 0,0 0 0 0 0,0 0-1 0 0,0 0 1 0 0,-1-1 0 0 0,1 1 0 0 0,0 0-1 0 0,0 0 1 0 0,0-1 0 0 0,0 1-1 0 0,0 0 1 0 0,0 0 0 0 0,0 0-1 0 0,0-1 1 0 0,0 1 0 0 0,0 0-1 0 0,0 0 1 0 0,0-1 0 0 0,0 1 0 0 0,0 0-1 0 0,0 0 1 0 0,0-1 0 0 0,0 1-1 0 0,0 0 1 0 0,0 0 0 0 0,0 0-1 0 0,1-1 1 0 0,-1 1 0 0 0,0 0-1 0 0,0 0 1 0 0,0 0 0 0 0,0-1 0 0 0,0 1-1 0 0,1 0 1 0 0,-1 0 0 0 0,0 0-1 0 0,0 0-62 0 0,2 0 458 0 0,8 2 4859 0 0,-6 0-4189 0 0,2-2 1782 0 0,-6-1-2849 0 0,0 1-1 0 0,0 0 0 0 0,1 0 1 0 0,-1 0-1 0 0,0 0 1 0 0,0 0-1 0 0,1 0 1 0 0,-1 0-1 0 0,0 0 0 0 0,0 0 1 0 0,1 0-1 0 0,-1 0 1 0 0,0 0-1 0 0,0 0 0 0 0,1 0 1 0 0,-1 0-1 0 0,0 0 1 0 0,0 0-1 0 0,1 0 1 0 0,-1 0-1 0 0,0 0 0 0 0,0 0 1 0 0,0 0-1 0 0,1 0 1 0 0,-1 0-1 0 0,0 1 0 0 0,0-1 1 0 0,1 0-1 0 0,-1 0 1 0 0,0 0-1 0 0,0 0 1 0 0,0 1-1 0 0,0-1 0 0 0,1 0 1 0 0,-1 0-1 0 0,0 0-60 0 0,0 1 38 0 0,1-1 1 0 0,-1 0-1 0 0,0 1 0 0 0,1-1 0 0 0,-1 0 0 0 0,1 0 0 0 0,-1 1 1 0 0,1-1-1 0 0,-1 0 0 0 0,0 0 0 0 0,1 0 0 0 0,-1 0 1 0 0,1 0-1 0 0,-1 1 0 0 0,1-1 0 0 0,-1 0 0 0 0,1 0 0 0 0,-1 0 1 0 0,1 0-1 0 0,-1-1 0 0 0,1 1 0 0 0,-1 0 0 0 0,1 0 1 0 0,-1 0-1 0 0,1 0 0 0 0,-1 0 0 0 0,1-1 0 0 0,-1 1 1 0 0,0 0-1 0 0,1 0 0 0 0,-1-1 0 0 0,1 1 0 0 0,-1 0 0 0 0,0 0 1 0 0,1-1-1 0 0,-1 1 0 0 0,1-1-38 0 0,-1 1 28 0 0,1-1 1 0 0,-1 1-1 0 0,1-1 1 0 0,-1 1-1 0 0,1 0 1 0 0,0-1-1 0 0,-1 1 0 0 0,1 0 1 0 0,0-1-1 0 0,-1 1 1 0 0,1 0-1 0 0,0 0 1 0 0,-1 0-1 0 0,1-1 0 0 0,0 1 1 0 0,0 0-1 0 0,-1 0 1 0 0,1 0-1 0 0,0 0 1 0 0,0 0-1 0 0,0 1-28 0 0,1-2 30 0 0,1 1-1 0 0,0 0 1 0 0,0-1 0 0 0,-1 1-1 0 0,1-1 1 0 0,0 0 0 0 0,-1 1-1 0 0,1-1 1 0 0,-1-1-1 0 0,2 0-29 0 0,13-4 133 0 0,-2 1 49 0 0,-14 4-74 0 0,1 0 1 0 0,0 1-1 0 0,0-1 1 0 0,-1 0-1 0 0,1 1 1 0 0,0 0-1 0 0,0-1 1 0 0,0 1-1 0 0,0 0 1 0 0,-1 0-1 0 0,1 0 1 0 0,0 0-1 0 0,0 0 1 0 0,0 0-109 0 0,2 1 109 0 0,0-1 1 0 0,0 0 0 0 0,0 0-1 0 0,0-1 1 0 0,0 1 0 0 0,-1-1-1 0 0,1 0 1 0 0,0 0 0 0 0,1 0-110 0 0,24-4 17 0 0,-20 3 64 0 0,-9 1-78 0 0,1 1 0 0 0,-1 0 0 0 0,1 0 0 0 0,-1-1-1 0 0,1 1 1 0 0,-1 0 0 0 0,1 0 0 0 0,-1 0 0 0 0,1 0 0 0 0,-1 0-1 0 0,1 0 1 0 0,-1 0 0 0 0,1 0 0 0 0,-1 0 0 0 0,1 0 0 0 0,-1 0-1 0 0,1 0 1 0 0,-1 0 0 0 0,1 0 0 0 0,-1 0 0 0 0,1 0 0 0 0,-1 0-1 0 0,0 1 1 0 0,1-1 0 0 0,-1 0 0 0 0,1 0 0 0 0,-1 1 0 0 0,1-1 0 0 0,-1 0-1 0 0,0 1 1 0 0,1-1 0 0 0,-1 0 0 0 0,0 1 0 0 0,1-1 0 0 0,-1 1-1 0 0,0-1 1 0 0,1 0 0 0 0,-1 1 0 0 0,0-1-3 0 0,2 1 4 0 0,0 0 0 0 0,0 0-1 0 0,0 0 1 0 0,0 0 0 0 0,0-1 0 0 0,0 1-1 0 0,0-1 1 0 0,0 0 0 0 0,0 0 0 0 0,0 1-1 0 0,0-1 1 0 0,0 0 0 0 0,0-1 0 0 0,0 1 0 0 0,0 0-1 0 0,2-1-3 0 0,0 0 29 0 0,1 1-1 0 0,-1 0 0 0 0,1 0 1 0 0,-1 0-1 0 0,1 1 1 0 0,2 0-29 0 0,-2 0-12 0 0,0 0 1 0 0,-1 0 0 0 0,1-1-1 0 0,0 1 1 0 0,0-1 0 0 0,4-1 11 0 0,-6 1 8 0 0,1 0 0 0 0,-1 0 0 0 0,1 0 0 0 0,-1 0 0 0 0,1 0 0 0 0,-1 1 0 0 0,1-1 0 0 0,-1 1 0 0 0,1 0 0 0 0,-1 0 0 0 0,0 0 0 0 0,1 1 0 0 0,-1-1 0 0 0,1 2-8 0 0,0-1-6 0 0,-1 0 1 0 0,1-1 0 0 0,0 1-1 0 0,-1-1 1 0 0,1 1-1 0 0,0-1 1 0 0,3 0 5 0 0,16 6-32 0 0,-10-1 85 0 0,5 1-121 0 0,1 2 1 0 0,-1 0 0 0 0,7 6 67 0 0,-18-13-331 0 0,0 2-3658 0 0,-7-4 3596 0 0,0 1 0 0 0,1-1 0 0 0,-1 1 0 0 0,0-1 0 0 0,0 1 0 0 0,0-1 0 0 0,0 1 0 0 0,0-1 0 0 0,0 1 0 0 0,0-1 0 0 0,0 1 0 0 0,0-1 0 0 0,0 1 0 0 0,0-1 0 0 0,-1 1 0 0 0,1-1 0 0 0,0 0 0 0 0,0 1 0 0 0,0-1 0 0 0,-1 1 0 0 0,1-1 0 0 0,0 1 0 0 0,-1-1 393 0 0,3 7-4994 0 0,7 2 3358 0 0,-9-8 969 0 0,1 5-439 0 0</inkml:trace>
  <inkml:trace contextRef="#ctx0" brushRef="#br1" timeOffset="133049.878">1154 1023 8 0 0,'-13'3'1442'0'0,"14"-7"4258"0"0,3 5-2346 0 0,-3-2-3011 0 0,0 1 1 0 0,0 0-1 0 0,0 0 1 0 0,0 0 0 0 0,0 1-1 0 0,0-1 1 0 0,0 0-1 0 0,0 0 1 0 0,0 0-1 0 0,0 1 1 0 0,0-1-1 0 0,0 0 1 0 0,0 1 0 0 0,0-1-1 0 0,0 1 1 0 0,0 0-344 0 0,5 10 1272 0 0,-6-10-1130 0 0,1 1 0 0 0,0-1 0 0 0,-1 1 0 0 0,1-1 0 0 0,0 1 1 0 0,0-1-1 0 0,0 1 0 0 0,0-1 0 0 0,0 0 0 0 0,1 1 0 0 0,-1-1 1 0 0,0 0-1 0 0,0 0 0 0 0,1 0 0 0 0,-1 0 0 0 0,1 0 0 0 0,-1 0 0 0 0,1 0 1 0 0,-1-1-1 0 0,1 1 0 0 0,0-1 0 0 0,-1 1 0 0 0,1-1 0 0 0,0 1-142 0 0,0 0 142 0 0,1 0-1 0 0,-1 0 0 0 0,0 0 0 0 0,0 1 0 0 0,1-1 1 0 0,-1 1-1 0 0,0 0 0 0 0,0-1 0 0 0,0 1 1 0 0,-1 0-1 0 0,1 0 0 0 0,1 2-141 0 0,17 15 370 0 0,-12-15-262 0 0,-1 0-1 0 0,1 0 1 0 0,0-1 0 0 0,0 0 0 0 0,0-1 0 0 0,7 1-108 0 0,-5 4-66 0 0,3 0-3628 0 0,-8-6-1746 0 0,-4-6-3587 0 0,-2 2 3954 0 0</inkml:trace>
  <inkml:trace contextRef="#ctx0" brushRef="#br1" timeOffset="133683.297">1275 1033 8 0 0,'-12'-7'1097'0'0,"17"0"837"0"0,-1 3-1228 0 0,17-15 5904 0 0,-17 16-6141 0 0,0 0 0 0 0,0 0-1 0 0,1 0 1 0 0,-1 1 0 0 0,1-1 0 0 0,0 1-1 0 0,1 0-468 0 0,11-10 656 0 0,0 0-79 0 0,12 1 446 0 0,-19 8-625 0 0,0 0 0 0 0,0-1 0 0 0,0 0 0 0 0,4-4-398 0 0,-11 7 80 0 0,1-1 0 0 0,-1 1 0 0 0,0 1 1 0 0,1-1-1 0 0,-1 0 0 0 0,1 1 0 0 0,-1 0 1 0 0,1 0-1 0 0,-1 0 0 0 0,1 0-80 0 0,22-2 233 0 0,3-6 242 0 0,-20 5-405 0 0,1 0 0 0 0,0 1 0 0 0,0 0-1 0 0,3 0-69 0 0,17-2 218 0 0,-23 2-154 0 0,1 1 0 0 0,0 0 0 0 0,0 1 0 0 0,0 0 0 0 0,4 0-64 0 0,0 0 59 0 0,1 0-1 0 0,-1-1 1 0 0,0 0 0 0 0,10-3-59 0 0,1 12-1019 0 0,-23-8 1322 0 0,5 0-3092 0 0,-5 0 2366 0 0,0 0 1 0 0,1 1-1 0 0,-1-1 1 0 0,0 0-1 0 0,0 0 0 0 0,0 0 1 0 0,1 0-1 0 0,-1 1 1 0 0,0-1-1 0 0,0 0 0 0 0,0 0 1 0 0,1 0-1 0 0,-1 1 1 0 0,0-1-1 0 0,0 0 1 0 0,0 0-1 0 0,0 1 0 0 0,0-1 1 0 0,1 0-1 0 0,-1 0 1 0 0,0 1-1 0 0,0-1 0 0 0,0 0 1 0 0,0 0-1 0 0,0 1 1 0 0,0-1-1 0 0,0 0 1 0 0,0 1-1 0 0,0-1 0 0 0,0 0 1 0 0,0 0 422 0 0,-2 1-3433 0 0</inkml:trace>
  <inkml:trace contextRef="#ctx0" brushRef="#br1" timeOffset="134433.118">1290 797 8 0 0,'0'0'134'0'0,"0"0"0"0"0,0 0-1 0 0,0 1 1 0 0,1-1 0 0 0,-1 0 0 0 0,0 1-1 0 0,0-1 1 0 0,0 0 0 0 0,0 0 0 0 0,0 1 0 0 0,0-1-1 0 0,0 0 1 0 0,1 0 0 0 0,-1 1 0 0 0,0-1-1 0 0,0 0 1 0 0,0 0 0 0 0,1 0 0 0 0,-1 1 0 0 0,0-1-1 0 0,0 0 1 0 0,0 0 0 0 0,1 0 0 0 0,-1 0-1 0 0,0 1 1 0 0,0-1 0 0 0,1 0 0 0 0,-1 0 0 0 0,0 0-1 0 0,1 0 1 0 0,-1 0 0 0 0,0 0 0 0 0,0 0-1 0 0,1 0 1 0 0,-1 0 0 0 0,0 0 0 0 0,1 0 0 0 0,-1 0-1 0 0,0 0 1 0 0,0 0 0 0 0,1 0 0 0 0,-1 0-1 0 0,0 0 1 0 0,1 0-134 0 0,9 2 6614 0 0,-8-1-4548 0 0,-1 0-1774 0 0,0 0 0 0 0,-1-1 0 0 0,1 1 0 0 0,0 0 0 0 0,1-1 0 0 0,-1 1 0 0 0,0 0 0 0 0,0-1 0 0 0,0 1 0 0 0,0-1 1 0 0,0 0-1 0 0,0 1 0 0 0,1-1 0 0 0,-1 0-292 0 0,1 0 96 0 0,-1-1-1 0 0,0 1 1 0 0,0-1 0 0 0,1 1 0 0 0,-1 0 0 0 0,0-1 0 0 0,1 1 0 0 0,-1 0 0 0 0,0 0 0 0 0,1 0 0 0 0,-1 0 0 0 0,0 0-1 0 0,1 1 1 0 0,-1-1 0 0 0,0 0 0 0 0,1 1 0 0 0,-1-1 0 0 0,0 0 0 0 0,0 1 0 0 0,0 0 0 0 0,1-1 0 0 0,-1 1-1 0 0,0 0 1 0 0,1 0-96 0 0,-1 0 102 0 0,0 0 0 0 0,1-1 0 0 0,-1 1 0 0 0,0 0 0 0 0,0-1 0 0 0,1 1 0 0 0,-1-1 0 0 0,1 0 0 0 0,-1 1 0 0 0,0-1 0 0 0,1 0 0 0 0,-1 0 0 0 0,1 0 0 0 0,-1 0 0 0 0,2 0-102 0 0,-3 0 7 0 0,0-1-1 0 0,0 1 1 0 0,1 0-1 0 0,-1 0 1 0 0,0 0 0 0 0,1 0-1 0 0,-1-1 1 0 0,0 1-1 0 0,1 0 1 0 0,-1 0 0 0 0,0 0-1 0 0,1 0 1 0 0,-1 0-1 0 0,0 0 1 0 0,1 0-1 0 0,-1 0 1 0 0,0 0 0 0 0,1 0-1 0 0,-1 0 1 0 0,0 0-1 0 0,1 0 1 0 0,-1 0-1 0 0,0 0 1 0 0,1 0 0 0 0,-1 0-1 0 0,0 0 1 0 0,1 0-1 0 0,-1 1 1 0 0,0-1 0 0 0,1 0-1 0 0,-1 0 1 0 0,0 0-1 0 0,0 1 1 0 0,1-1-1 0 0,-1 0 1 0 0,0 0 0 0 0,0 1-1 0 0,1-1 1 0 0,-1 0-1 0 0,0 1-6 0 0,7 5-4 0 0,-6-6 9 0 0,-1 0 0 0 0,0 0 1 0 0,0 0-1 0 0,0 0 0 0 0,0 1 0 0 0,0-1 0 0 0,0 0 1 0 0,0 0-1 0 0,1 0 0 0 0,-1 0 0 0 0,0 0 0 0 0,0 0 1 0 0,0 0-1 0 0,0 0 0 0 0,0 0 0 0 0,0 0 1 0 0,1 0-1 0 0,-1 0 0 0 0,0 0 0 0 0,0 0 0 0 0,0 0 1 0 0,0 0-1 0 0,0 0 0 0 0,1 0 0 0 0,-1 0 0 0 0,0 0 1 0 0,0 0-1 0 0,0 0 0 0 0,0 0 0 0 0,0 0 1 0 0,1 0-1 0 0,-1 0 0 0 0,0 0 0 0 0,0 0 0 0 0,0 0 1 0 0,0 0-1 0 0,0 0 0 0 0,0-1 0 0 0,1 1 1 0 0,-1 0-1 0 0,0 0 0 0 0,0 0 0 0 0,0 0 0 0 0,0 0 1 0 0,0 0-1 0 0,0 0 0 0 0,0-1 0 0 0,0 1 0 0 0,0 0 1 0 0,0 0-1 0 0,0 0 0 0 0,0 0 0 0 0,0 0-5 0 0,0-1-1 0 0,1 1-1 0 0,-1 0 1 0 0,0 0-1 0 0,0 0 0 0 0,0 0 1 0 0,0 0-1 0 0,0 0 1 0 0,0 0-1 0 0,0 0 0 0 0,0 0 1 0 0,0-1-1 0 0,0 1 1 0 0,0 0-1 0 0,0 0 1 0 0,0 0-1 0 0,0 0 0 0 0,1 0 1 0 0,-1 0-1 0 0,0 0 1 0 0,0 0-1 0 0,0 0 0 0 0,0 0 1 0 0,0 0-1 0 0,0 0 1 0 0,0 0-1 0 0,0 0 0 0 0,0 0 1 0 0,1 0-1 0 0,-1 0 1 0 0,0 0-1 0 0,0 0 1 0 0,0 0-1 0 0,0 0 0 0 0,0 0 1 0 0,0 0-1 0 0,0 0 1 0 0,0 0-1 0 0,1 0 0 0 0,-1 0 1 0 0,0 0-1 0 0,0 0 1 0 0,0 0-1 0 0,0 0 0 0 0,0 0 1 0 0,0 0-1 0 0,0 0 1 0 0,0 0-1 0 0,0 0 1 0 0,1 1-1 0 0,-1-1 0 0 0,0 0 1 0 0,0 0-1 0 0,0 0 1 0 0,0 0-1 0 0,0 0 0 0 0,0 0 1 0 0,0 0-1 0 0,0 0 1 0 0,0 0-1 0 0,0 1 0 0 0,0-1 1 0 0,0 0-1 0 0,0 0 1 0 0,0 0-1 0 0,0 0 1 0 0,0 0-1 0 0,0 0 0 0 0,0 0 1 0 0,0 0-1 0 0,0 1 2 0 0,0-1-241 0 0,10 5-2828 0 0,-7-2-1666 0 0,-1 1-3803 0 0,-4-4 2555 0 0</inkml:trace>
  <inkml:trace contextRef="#ctx0" brushRef="#br2" timeOffset="164242.637">4302 2213 8 0 0,'55'-39'0'0'0,"-53"37"0"0"0,-2 2 0 0 0,0 0 0 0 0,0 0 0 0 0,-1 0 0 0 0,1 0 0 0 0,0 0 0 0 0,0 0 0 0 0,0 0 0 0 0,-1 0 0 0 0,1 0 0 0 0,0 0 0 0 0,0 0 0 0 0,0 0 0 0 0,-1 0 0 0 0,1 0 0 0 0,0 0 0 0 0,0 0 0 0 0,0 0 0 0 0,-1 0 0 0 0,1 0 0 0 0,0 0 0 0 0,0 0 0 0 0,0 0 0 0 0,0-1 0 0 0,-1 1 0 0 0,1 0 0 0 0,0 0 0 0 0,0 0 0 0 0,0 0 0 0 0,0 0 0 0 0,0-1 0 0 0,-1 1 0 0 0,1 0 0 0 0,0 0 0 0 0,0 0 0 0 0,0-1 0 0 0,0 1 0 0 0,-5-2 66 0 0,5 2-65 0 0,0 0 0 0 0,0 0-1 0 0,0 0 1 0 0,1 0 0 0 0,-1 0 0 0 0,0 0 0 0 0,0 0 0 0 0,0 0-1 0 0,0 0 1 0 0,0 0 0 0 0,0 0 0 0 0,1 0 0 0 0,-1 0-1 0 0,0 0 1 0 0,0 0 0 0 0,0 0 0 0 0,0 0 0 0 0,0 0 0 0 0,0 0-1 0 0,0 0 1 0 0,1 0 0 0 0,-1 0 0 0 0,0-1 0 0 0,0 1 0 0 0,0 0-1 0 0,0 0 1 0 0,0 0 0 0 0,0 0 0 0 0,0 0 0 0 0,0 0 0 0 0,0 0-1 0 0,0 0 1 0 0,1-1 0 0 0,-1 1 0 0 0,0 0 0 0 0,0 0-1 0 0,0 0 1 0 0,0 0 0 0 0,0 0 0 0 0,0 0 0 0 0,0 0 0 0 0,0-1-1 0 0,0 1 1 0 0,0 0 0 0 0,0 0 0 0 0,0 0 0 0 0,0 0 0 0 0,0 0-1 0 0,0 0 1 0 0,0-1 0 0 0,0 1 0 0 0,0 0 0 0 0,0 0-1 0 0,0 0 1 0 0,-1 0 0 0 0,1 0 0 0 0,0 0 0 0 0,0 0 0 0 0,0-1-1 0 0,0 1 1 0 0,0 0 0 0 0,0 0 0 0 0,0 0 0 0 0,0 0-1 0 0,-5 9 725 0 0,-2-4 447 0 0,9-10-494 0 0,0 6-30 0 0,-2-1-588 0 0,0 1-1 0 0,0-1 0 0 0,0 1 1 0 0,0-1-1 0 0,0 1 0 0 0,0-1 1 0 0,0 1-1 0 0,0-1 0 0 0,0 1 1 0 0,0-1-1 0 0,0 1 0 0 0,0-1 1 0 0,0 1-1 0 0,0-1 0 0 0,0 1 1 0 0,-1-1-1 0 0,1 0 0 0 0,0 1 1 0 0,0-1-1 0 0,-1 1 0 0 0,1-1 1 0 0,0 1-1 0 0,-1-1 0 0 0,1 0 1 0 0,0 1-1 0 0,-1-1-59 0 0,-13 5 1424 0 0,9-3-1161 0 0,12-4-118 0 0,-6 2-125 0 0,-1 0-1 0 0,1 0 0 0 0,-1 0 0 0 0,0-1 0 0 0,1 1 1 0 0,-1 0-1 0 0,1-1 0 0 0,-1 1 0 0 0,0 0 0 0 0,1 0 1 0 0,-1-1-1 0 0,0 1 0 0 0,1-1 0 0 0,-1 1 1 0 0,0 0-1 0 0,0-1 0 0 0,1 1 0 0 0,-1-1 0 0 0,0 1 1 0 0,0-1-1 0 0,0 1 0 0 0,0-1 0 0 0,1 1 0 0 0,-1-1 1 0 0,0 1-1 0 0,0-1 0 0 0,0 1 0 0 0,0-1-19 0 0,-1-3 430 0 0,0 5 239 0 0,1 0-647 0 0,0 2 368 0 0,-5-1 77 0 0,3 0-338 0 0,-1 1 0 0 0,1-1 0 0 0,0 1 1 0 0,1 0-1 0 0,-1-1 0 0 0,0 1 1 0 0,1 0-1 0 0,0 0 0 0 0,-1 0 0 0 0,1 1 1 0 0,0-1-1 0 0,1 0 0 0 0,-1 0 0 0 0,0 0 1 0 0,1 2-130 0 0,8-5 296 0 0,-8 0-289 0 0,0 0 0 0 0,0 0 0 0 0,0 0 0 0 0,0 0 0 0 0,0 0 0 0 0,0 0 0 0 0,0 0 0 0 0,0 0 0 0 0,0 0 0 0 0,0 0 0 0 0,0 0 0 0 0,0 0 0 0 0,0 0 0 0 0,0 0 0 0 0,0 0 0 0 0,0 0 0 0 0,0 0 0 0 0,0 0 0 0 0,0 0 1 0 0,0 0-1 0 0,0 0 0 0 0,0 0 0 0 0,1 0 0 0 0,-1 0 0 0 0,0 0 0 0 0,0 0 0 0 0,0 0 0 0 0,0 0 0 0 0,0 0 0 0 0,0 0 0 0 0,0 0 0 0 0,0 0 0 0 0,0 0 0 0 0,0 0 0 0 0,0 0 0 0 0,0 0 0 0 0,0 0 0 0 0,0 0 0 0 0,0 0 0 0 0,0 0 0 0 0,0 0 0 0 0,0 0 0 0 0,0 0 0 0 0,0 0 0 0 0,1 0 0 0 0,-1 0 1 0 0,0 0-1 0 0,0 0 0 0 0,0 0-7 0 0,2 2 137 0 0,0-8-64 0 0,-2 5-41 0 0,0 0 1 0 0,0-1 0 0 0,0 1 0 0 0,1 0 0 0 0,-1 0 0 0 0,1-1-1 0 0,-1 1 1 0 0,1 0 0 0 0,-1 0 0 0 0,1 0 0 0 0,0 0 0 0 0,-1 0 0 0 0,1 0-1 0 0,0-1-32 0 0,1 1 52 0 0,-1 0-1 0 0,0-1 1 0 0,0 1-1 0 0,-1 0 1 0 0,1-1-1 0 0,0 1 1 0 0,0-1-1 0 0,-1 0 1 0 0,1 1-1 0 0,-1-1 1 0 0,1 1-1 0 0,-1-1 1 0 0,0 0-1 0 0,0 1 1 0 0,0-2-52 0 0,3-5-61 0 0,-8 8 295 0 0,-19 29-27 0 0,13-8 106 0 0,10-18-305 0 0,-1 0-1 0 0,0 1 0 0 0,1-1 0 0 0,-1 0 0 0 0,0 0 1 0 0,0 0-1 0 0,-2 1-7 0 0,2 1 95 0 0,9-5 16 0 0,-5-1-109 0 0,1 0 0 0 0,-1 1 0 0 0,0-1 1 0 0,0 0-1 0 0,0 0 0 0 0,0 0 0 0 0,0-1 1 0 0,-1 1-1 0 0,1 0 0 0 0,1-1-2 0 0,-1-1 14 0 0,1 0 0 0 0,-1 0 0 0 0,0 0-1 0 0,0 0 1 0 0,0-1 0 0 0,0 1 0 0 0,0 0 0 0 0,-1-1 0 0 0,1 1 0 0 0,-1-1-1 0 0,0 0 1 0 0,0 1 0 0 0,0-4-14 0 0,0 6 12 0 0,-1 4 109 0 0,-1-3-113 0 0,1 0-1 0 0,0 0 0 0 0,0 1 1 0 0,0-1-1 0 0,0 0 1 0 0,-1 0-1 0 0,1 1 1 0 0,0-1-1 0 0,0 0 0 0 0,-1 0 1 0 0,1 0-1 0 0,0 1 1 0 0,0-1-1 0 0,-1 0 1 0 0,1 0-1 0 0,0 0 0 0 0,0 0 1 0 0,-1 0-1 0 0,1 0 1 0 0,0 0-1 0 0,-1 1 0 0 0,1-1 1 0 0,0 0-1 0 0,-1 0 1 0 0,1 0-1 0 0,0 0 1 0 0,0 0-1 0 0,-1 0 0 0 0,1 0 1 0 0,0-1-1 0 0,-1 1 1 0 0,1 0-1 0 0,0 0 1 0 0,-1 0-9 0 0,-2 1-44 0 0,0 1-1 0 0,0-1 1 0 0,1 1-1 0 0,-1 0 1 0 0,0 0-1 0 0,1 0 1 0 0,-1 0-1 0 0,1 0 1 0 0,-2 2 45 0 0,-2 1-23 0 0,3-1 61 0 0,0 0 0 0 0,0-1 0 0 0,0 1 0 0 0,0 0 0 0 0,0 0 0 0 0,1 1 0 0 0,0-1 0 0 0,0 0 0 0 0,0 2-38 0 0,-11 18 180 0 0,8-20-380 0 0,4-4 201 0 0,1 1 1 0 0,0-1 0 0 0,-1 0-1 0 0,1 0 1 0 0,0 0 0 0 0,0 0 0 0 0,-1 1-1 0 0,1-1 1 0 0,0 0 0 0 0,0 0-1 0 0,0 0 1 0 0,-1 1 0 0 0,1-1-1 0 0,0 0 1 0 0,0 0 0 0 0,0 1-1 0 0,0-1 1 0 0,-1 0 0 0 0,1 1-1 0 0,0-1 1 0 0,0 0 0 0 0,0 0-1 0 0,0 1 1 0 0,0-1 0 0 0,0 0-1 0 0,0 1 1 0 0,0-1 0 0 0,0 0-1 0 0,0 1 1 0 0,0-1 0 0 0,0 0-1 0 0,0 1 1 0 0,0-1 0 0 0,0 0-1 0 0,0 0 1 0 0,1 1 0 0 0,-1-1-1 0 0,0 0 1 0 0,0 1 0 0 0,0-1-1 0 0,0 0 1 0 0,0 0 0 0 0,1 1-2 0 0,9-11 496 0 0,-7 7-491 0 0,-1 0-1 0 0,1 0 1 0 0,-1 0 0 0 0,0 0 0 0 0,0 0 0 0 0,0 0-1 0 0,-1 0 1 0 0,1-1 0 0 0,-1 1 0 0 0,0-1-1 0 0,0 1 1 0 0,1-2-5 0 0,-2 4-1 0 0,0 1 1 0 0,0 0-1 0 0,0-1 0 0 0,0 1 0 0 0,1 0 0 0 0,-1-1 0 0 0,0 1 0 0 0,0 0 1 0 0,0 0-1 0 0,1-1 0 0 0,-1 1 0 0 0,0 0 0 0 0,0 0 0 0 0,1 0 1 0 0,-1 0-1 0 0,0-1 0 0 0,1 1 0 0 0,-1 0 0 0 0,0 0 0 0 0,1 0 0 0 0,-1 0 1 0 0,0 0-1 0 0,1 0 0 0 0,-1 0 0 0 0,0 0 0 0 0,1 0 0 0 0,-1 0 1 0 0,0-1 3 0 0,0 1-1 0 0,0 0 0 0 0,-1 0 1 0 0,1 0-1 0 0,0 0 0 0 0,0 0 1 0 0,0 0-1 0 0,0 0 0 0 0,0 0 1 0 0,0 0-1 0 0,0 0 0 0 0,0 0 0 0 0,0-1 1 0 0,-1 1-1 0 0,1 0 0 0 0,0 0 1 0 0,0 0-1 0 0,0 0 0 0 0,0 0 1 0 0,0 0-1 0 0,0 0 0 0 0,0-1 1 0 0,0 1-1 0 0,0 0 0 0 0,0 0 1 0 0,0 0-1 0 0,0 0 0 0 0,0 0 1 0 0,0 0-1 0 0,0-1 0 0 0,0 1 1 0 0,0 0-1 0 0,0 0 0 0 0,0 0 1 0 0,0 0-1 0 0,0 0 0 0 0,0 0 1 0 0,0-1-1 0 0,0 1 0 0 0,0 0 1 0 0,1 0-1 0 0,-1 0 0 0 0,0 0 0 0 0,0 0 1 0 0,0 0-1 0 0,0 0 0 0 0,0 0 1 0 0,0 0-1 0 0,0-1 0 0 0,0 1 1 0 0,0 0-1 0 0,1 0 0 0 0,-1 0 1 0 0,0 0-1 0 0,0 0 0 0 0,0 0 1 0 0,0 0-1 0 0,0 0 0 0 0,0 0 1 0 0,1 0-1 0 0,-1 0 0 0 0,0 0 1 0 0,0 0-1 0 0,0 0 0 0 0,0 0-2 0 0,0 1-10 0 0,0-1 0 0 0,0 1 0 0 0,-1 0 0 0 0,1 0 0 0 0,0-1 0 0 0,-1 1 0 0 0,1 0 0 0 0,0 0 0 0 0,-1-1 0 0 0,1 1 0 0 0,-1-1 0 0 0,1 1 0 0 0,-1 0 0 0 0,1-1 0 0 0,-1 1 0 0 0,1-1 0 0 0,-1 1 0 0 0,0-1-1 0 0,1 1 1 0 0,-2-1 10 0 0,-12 16-283 0 0,-9 37 774 0 0,22-52-540 0 0,3 0 19 0 0,-2 0 29 0 0,1-1-1 0 0,-1 0 1 0 0,0 0 0 0 0,0 0 0 0 0,0 0 0 0 0,0 0 0 0 0,1 1 0 0 0,-1-1-1 0 0,0 0 1 0 0,0 0 0 0 0,0 0 0 0 0,0 0 0 0 0,1 0 0 0 0,-1 0 0 0 0,0 0-1 0 0,0 0 1 0 0,0 0 0 0 0,1 0 0 0 0,-1 0 0 0 0,0 0 0 0 0,0 0 0 0 0,0 0-1 0 0,1 0 1 0 0,-1 0 0 0 0,0 0 0 0 0,0 0 0 0 0,0 0 0 0 0,1 0-1 0 0,-1 0 1 0 0,0 0 0 0 0,0 0 0 0 0,0 0 0 0 0,0-1 0 0 0,1 1 0 0 0,-1 0-1 0 0,0 0 1 0 0,0 0 0 0 0,0 0 0 0 0,0 0 0 0 0,1 0 0 0 0,-1-1 0 0 0,0 1-1 0 0,0 0 1 0 0,0 0 0 0 0,0 0 0 0 0,0 0 0 0 0,0-1 0 0 0,0 1 0 0 0,0 0-1 0 0,0 0 1 0 0,0 0 0 0 0,1-1 0 0 0,-1 1 0 0 0,0 0 0 0 0,0 0 0 0 0,0 0-1 0 0,0-1 1 0 0,0 1 0 0 0,0 0 0 0 0,-1 0 1 0 0,16-12-49 0 0,-14 11 58 0 0,0 0 1 0 0,1 1 0 0 0,-1-1-1 0 0,0 0 1 0 0,0 0-1 0 0,0 0 1 0 0,0 0 0 0 0,0 0-1 0 0,0 0 1 0 0,0 0 0 0 0,0 0-1 0 0,0 0 1 0 0,0-1-1 0 0,0 1 1 0 0,-1 0 0 0 0,1-1-1 0 0,0 1 1 0 0,0-2-10 0 0,13-26-162 0 0,-11 25 125 0 0,-1 1-1 0 0,0-1 1 0 0,0 1 0 0 0,-1-1-1 0 0,1 0 1 0 0,-1 0-1 0 0,1 1 1 0 0,-1-1-1 0 0,0 0 1 0 0,0-3 37 0 0,-1-1 281 0 0,-2-5-367 0 0,1 13 101 0 0,1 0 1 0 0,-1 1 0 0 0,0-1-1 0 0,0 0 1 0 0,1 0 0 0 0,-1 0-1 0 0,0 0 1 0 0,0 1 0 0 0,0-1-1 0 0,1 0 1 0 0,-1 1-1 0 0,0-1 1 0 0,1 1 0 0 0,-1-1-1 0 0,0 1 1 0 0,1-1 0 0 0,-1 1-1 0 0,1-1 1 0 0,-1 1-16 0 0,-37 40-8 0 0,31-24 15 0 0,6-7 181 0 0,2-9-204 0 0,-1-1 12 0 0,0-1 1 0 0,0 1-1 0 0,0 0 1 0 0,0 0-1 0 0,1 0 1 0 0,-1 0-1 0 0,0 0 1 0 0,0 0-1 0 0,0 0 0 0 0,0 0 1 0 0,0-1-1 0 0,0 1 1 0 0,0 0-1 0 0,0 0 1 0 0,0 0-1 0 0,0 0 1 0 0,1 0-1 0 0,-1 0 1 0 0,0 0-1 0 0,0 0 0 0 0,0 0 1 0 0,0 0-1 0 0,0 0 1 0 0,0 0-1 0 0,0 0 1 0 0,1 0-1 0 0,-1 0 1 0 0,0 0-1 0 0,0 0 1 0 0,0 0-1 0 0,0 0 0 0 0,0 0 1 0 0,0 0-1 0 0,0 0 1 0 0,1 0-1 0 0,-1 0 1 0 0,0 0-1 0 0,0 0 1 0 0,0 0-1 0 0,0 0 1 0 0,0 0-1 0 0,0 0 0 0 0,0 0 1 0 0,1 0-1 0 0,-1 0 1 0 0,0 0-1 0 0,0 0 1 0 0,0 0-1 0 0,0 0 1 0 0,0 0-1 0 0,0 1 1 0 0,0-1-1 0 0,0 0 0 0 0,0 0 1 0 0,0 0-1 0 0,1 0 1 0 0,-1 0-1 0 0,0 0 1 0 0,0 0-1 0 0,0 1 1 0 0,0-1 3 0 0,23-23 361 0 0,-14 11-608 0 0,-7 10 239 0 0,-1 1 1 0 0,0-1 0 0 0,1 0 0 0 0,-1 1-1 0 0,0-1 1 0 0,0 0 0 0 0,0 0-1 0 0,0 0 1 0 0,0 0 0 0 0,-1 0-1 0 0,1 0 1 0 0,-1 0 0 0 0,1 0 0 0 0,-1 0-1 0 0,0 0 1 0 0,1-1 7 0 0,0-7 68 0 0,0-3-29 0 0,-4 13-52 0 0,-4 7-24 0 0,-8 12 169 0 0,10-14-119 0 0,0 1-1 0 0,0 1 0 0 0,1-1 0 0 0,0 1 0 0 0,0-1 1 0 0,0 2-13 0 0,3 3-132 0 0,9-10 91 0 0,-7-1 45 0 0,1-1 0 0 0,-1 0 0 0 0,0 1 1 0 0,0-1-1 0 0,0 0 0 0 0,1 0 0 0 0,-1 1 0 0 0,0-1 1 0 0,0 0-1 0 0,0 0 0 0 0,0 0 0 0 0,-1 0 0 0 0,1 0 1 0 0,0-1-1 0 0,0 1 0 0 0,-1 0 0 0 0,2-1-4 0 0,10-14 43 0 0,-10 15-49 0 0,-1 0 0 0 0,1-1 0 0 0,-1 1 0 0 0,1-1 0 0 0,-1 0 0 0 0,0 1 0 0 0,0-1 0 0 0,0 0 0 0 0,1 0 1 0 0,-2 0-1 0 0,1 0 6 0 0,2-8 31 0 0,-3 9-26 0 0,0 0-1 0 0,1-1 0 0 0,-1 1 1 0 0,0 0-1 0 0,1 0 0 0 0,-1 0 1 0 0,0 0-1 0 0,1 0 1 0 0,0-1-1 0 0,-1 1 0 0 0,1 0 1 0 0,0 0-1 0 0,-1 1 0 0 0,1-1 1 0 0,0 0-1 0 0,0 0-4 0 0,-1 0 0 0 0,1 1 0 0 0,-1-1 1 0 0,1 1-1 0 0,-1-1 0 0 0,1 0 0 0 0,-1 1 0 0 0,0-1 1 0 0,1 1-1 0 0,-1-1 0 0 0,0 0 0 0 0,0 1 0 0 0,1-1 1 0 0,-1 0-1 0 0,0 0 0 0 0,0 1 0 0 0,0-1 0 0 0,0 0 1 0 0,0 1-1 0 0,0-1 0 0 0,0 0 0 0 0,0 0 0 0 0,0 1 0 0 0,0-1 1 0 0,-1 0-1 0 0,1 1 0 0 0,0-1 0 0 0,0 0 0 0 0,-1 1 1 0 0,1-1-1 0 0,0 1-1 0 0,0-1 0 0 0,-1 1 1 0 0,1 0-1 0 0,0-1 0 0 0,0 1 1 0 0,-1 0-1 0 0,1-1 0 0 0,0 1 1 0 0,0 0-1 0 0,-1 0 1 0 0,1-1-1 0 0,0 1 0 0 0,-1 0 1 0 0,1 0-1 0 0,0 0 0 0 0,-1 0 1 0 0,1-1-1 0 0,0 1 0 0 0,-1 0 1 0 0,1 0-1 0 0,0 0 0 0 0,-1 0 1 0 0,1 0-1 0 0,-1 0 0 0 0,1 0 1 0 0,0 0-1 0 0,-1 0 0 0 0,1 0 1 0 0,-1 0-1 0 0,1 0 1 0 0,0 0-1 0 0,-1 0 0 0 0,1 0 1 0 0,0 1-1 0 0,-1-1 0 0 0,1 0 1 0 0,0 0-1 0 0,-1 0 0 0 0,1 1 1 0 0,0-1-1 0 0,-1 0 0 0 0,1 0 1 0 0,0 0-1 0 0,-1 1 0 0 0,1-1 1 0 0,0 0-1 0 0,0 1 0 0 0,0-1 1 0 0,-1 0-1 0 0,1 1 1 0 0,0-1-1 0 0,0 0 0 0 0,0 1 1 0 0,0-1-1 0 0,-1 0 0 0 0,1 1 1 0 0,-11 15-68 0 0,5-9 133 0 0,1 0 0 0 0,0 0 1 0 0,0 1-1 0 0,1 0 0 0 0,0 0 0 0 0,1 0-65 0 0,0-1-57 0 0,2-5 32 0 0,0 1 1 0 0,0 0 0 0 0,0 0-1 0 0,0 1 1 0 0,0-1 0 0 0,1 0-1 0 0,-1 0 1 0 0,1 1 24 0 0,2-5 3 0 0,-1 1-1 0 0,1-1 1 0 0,-1 0-1 0 0,1 1 1 0 0,-1-1-1 0 0,1 1 1 0 0,-1-1-1 0 0,1 1 1 0 0,0 0-1 0 0,-1 0 1 0 0,2 0-3 0 0,0-2 15 0 0,-1-1-1 0 0,1 1 1 0 0,0-1 0 0 0,-1 1 0 0 0,0-1-1 0 0,0 0 1 0 0,0 0 0 0 0,1-1-15 0 0,3-4-22 0 0,-3 4 10 0 0,0-1-1 0 0,-1 1 1 0 0,1-1-1 0 0,-1 1 1 0 0,0-1-1 0 0,0-1 13 0 0,14-24 139 0 0,-15 27-129 0 0,0 0 1 0 0,0 0-1 0 0,-1 1 0 0 0,1-1 0 0 0,0 0 1 0 0,-1 0-1 0 0,0 0 0 0 0,0 0 0 0 0,0 0 0 0 0,0 1 1 0 0,0-4-11 0 0,-1-1-177 0 0,-8 15 224 0 0,-3 7 139 0 0,-22 26-172 0 0,29-33-79 0 0,-14 27 59 0 0,18-34 11 0 0,0 1-1 0 0,1 0 1 0 0,-1 0 0 0 0,1 0 0 0 0,-1 0 0 0 0,1 0 0 0 0,0-1-1 0 0,0 1 1 0 0,0 0 0 0 0,0 0 0 0 0,0 0 0 0 0,0 0 0 0 0,1 0-1 0 0,-1 0 1 0 0,0 0 0 0 0,1 0 0 0 0,0-1 0 0 0,0 2-5 0 0,-1-3 3 0 0,0 1 1 0 0,0-1 0 0 0,1 0 0 0 0,-1 1-1 0 0,0-1 1 0 0,0 0 0 0 0,1 1-1 0 0,-1-1 1 0 0,0 0 0 0 0,0 0-1 0 0,1 0 1 0 0,-1 1 0 0 0,0-1-1 0 0,1 0 1 0 0,-1 0 0 0 0,0 0 0 0 0,1 0-1 0 0,-1 1 1 0 0,1-1 0 0 0,-1 0-1 0 0,0 0 1 0 0,1 0 0 0 0,-1 0-1 0 0,0 0 1 0 0,1 0 0 0 0,-1 0 0 0 0,1 0-1 0 0,-1 0 1 0 0,0 0 0 0 0,1 0-1 0 0,-1 0 1 0 0,0-1 0 0 0,1 1-1 0 0,-1 0 1 0 0,1 0-4 0 0,16-11-56 0 0,14-19 40 0 0,-29 27 32 0 0,1 0 1 0 0,-1 0-1 0 0,1 0 0 0 0,-1-1 0 0 0,0 1 1 0 0,0-1-1 0 0,0 0 0 0 0,-1 1 1 0 0,1-1-1 0 0,-1 0 0 0 0,0 0 0 0 0,0 0 1 0 0,-1 0-1 0 0,1 0 0 0 0,-1-2-16 0 0,-4 7-222 0 0,2 0 214 0 0,-1 0 1 0 0,0 0-1 0 0,1 0 1 0 0,-1 0 0 0 0,1 0-1 0 0,-1 0 1 0 0,1 1-1 0 0,0-1 1 0 0,-1 1-1 0 0,1 0 1 0 0,0 0-1 0 0,0 0 8 0 0,-42 66 79 0 0,35-44 17 0 0,7-13-142 0 0,4-10-22 0 0,10-10 37 0 0,-11 8 28 0 0,0 1 0 0 0,1-1 0 0 0,-1 0 0 0 0,0 1 0 0 0,0-1 0 0 0,0 0 0 0 0,0 0 0 0 0,0 0 0 0 0,0 0 0 0 0,0 0 0 0 0,0 0 0 0 0,0 0 0 0 0,0 0 0 0 0,0 0-1 0 0,0-1 1 0 0,-1 1 3 0 0,24-32 91 0 0,-20 29-91 0 0,-1 0 0 0 0,1-1 1 0 0,-1 1-1 0 0,0 0 1 0 0,0-1-1 0 0,-1 0 1 0 0,1 0-1 0 0,-1 0 1 0 0,0 0-1 0 0,-1 0 1 0 0,1 0-1 0 0,0-4 0 0 0,-3-11 26 0 0,1 20-22 0 0,0-1 1 0 0,0 1-1 0 0,0 0 1 0 0,0 0-1 0 0,0 0 1 0 0,-1-1-1 0 0,1 1 0 0 0,0 0 1 0 0,0 0-1 0 0,0 0 1 0 0,0-1-1 0 0,0 1 0 0 0,-1 0 1 0 0,1 0-1 0 0,0 0 1 0 0,0 0-1 0 0,0-1 0 0 0,-1 1 1 0 0,1 0-1 0 0,0 0 1 0 0,0 0-1 0 0,-1 0 1 0 0,1 0-1 0 0,0 0 0 0 0,0 0 1 0 0,-1 0-1 0 0,1 0 1 0 0,0 0-1 0 0,0 0 0 0 0,-1 0 1 0 0,1 0-1 0 0,0 0 1 0 0,0 0-1 0 0,-1 0 0 0 0,1 0 1 0 0,0 0-5 0 0,-3 1-5 0 0,0 1 1 0 0,1-1-1 0 0,-1 1 1 0 0,1 0-1 0 0,-1 0 1 0 0,1 0-1 0 0,0 0 0 0 0,-2 2 5 0 0,-4 5-11 0 0,1 0 0 0 0,0 0-1 0 0,0 1 1 0 0,1 0 0 0 0,1 0-1 0 0,-5 9 12 0 0,5 3 150 0 0,8-18-127 0 0,7-12 111 0 0,4-1-101 0 0,-12 9-26 0 0,-1-1-1 0 0,1 0 0 0 0,-1 1 1 0 0,0-1-1 0 0,0 0 1 0 0,1 0-1 0 0,-1 0 0 0 0,0 0 1 0 0,0 0-1 0 0,0 0 1 0 0,0 0-1 0 0,0 0 0 0 0,0 0 1 0 0,0-1-7 0 0,16-22-19 0 0,-13 20 29 0 0,-1-1 0 0 0,1 0-1 0 0,-1 0 1 0 0,0 0 0 0 0,0 0 0 0 0,0-1 0 0 0,0 1-1 0 0,-1-1 1 0 0,0 1 0 0 0,-1-1 0 0 0,1 0 0 0 0,-1-1-10 0 0,-1 7-1 0 0,0 0 0 0 0,0 0 0 0 0,0 0 0 0 0,0 0 0 0 0,0-1 1 0 0,0 1-1 0 0,0 0 0 0 0,0 0 0 0 0,0 0 0 0 0,0 0 0 0 0,0 0 1 0 0,0 0-1 0 0,0 0 0 0 0,-1-1 0 0 0,1 1 0 0 0,0 0 1 0 0,0 0-1 0 0,0 0 0 0 0,0 0 0 0 0,0 0 0 0 0,0 0 0 0 0,0 0 1 0 0,-1 0-1 0 0,1 0 0 0 0,0 0 0 0 0,0 0 0 0 0,0 0 0 0 0,0 0 1 0 0,0 0-1 0 0,0 0 0 0 0,-1 0 0 0 0,1 0 0 0 0,0 0 0 0 0,0 0 1 0 0,0 0-1 0 0,0 0 0 0 0,0 0 0 0 0,0 0 0 0 0,-1 0 1 0 0,1 0-1 0 0,0 0 0 0 0,0 0 0 0 0,0 0 0 0 0,0 0 0 0 0,0 0 1 0 0,0 0-1 0 0,0 0 0 0 0,-1 0 1 0 0,-10 6 22 0 0,-8 9 9 0 0,9-4-12 0 0,2 0-1 0 0,0 0 1 0 0,0 1 0 0 0,1 0-1 0 0,0 1 1 0 0,1-1 0 0 0,-2 8-19 0 0,1-6 13 0 0,-4 12 305 0 0,10-26-325 0 0,1 0 0 0 0,0 1 0 0 0,0-1 0 0 0,0 0 0 0 0,0 0-1 0 0,0 1 1 0 0,0-1 0 0 0,0 0 0 0 0,0 1 0 0 0,0-1 0 0 0,0 0 0 0 0,0 1 0 0 0,0-1 0 0 0,0 0 0 0 0,0 1 0 0 0,0-1 0 0 0,0 0 0 0 0,0 0 0 0 0,0 1-1 0 0,0-1 1 0 0,0 0 0 0 0,0 1 0 0 0,1-1 0 0 0,-1 0 0 0 0,0 0 0 0 0,0 1 0 0 0,0-1 0 0 0,1 0 0 0 0,-1 0 0 0 0,0 1 0 0 0,0-1 0 0 0,0 0 0 0 0,1 0-1 0 0,-1 0 1 0 0,0 1 0 0 0,0-1 0 0 0,1 0 0 0 0,-1 0 0 0 0,0 0 0 0 0,1 0 0 0 0,-1 0 0 0 0,0 0 0 0 0,1 0 0 0 0,-1 0 0 0 0,0 0 0 0 0,0 1 0 0 0,1-1-1 0 0,-1 0 1 0 0,0-1 0 0 0,1 1 0 0 0,-1 0 0 0 0,0 0 0 0 0,1 0 0 0 0,-1 0 0 0 0,0 0 0 0 0,1 0 0 0 0,-1 0 0 0 0,0 0 0 0 0,0 0 0 0 0,1-1 0 0 0,-1 1 7 0 0,5-2-2289 0 0,-1 0 1 0 0,0 0-1 0 0,0 0 1 0 0,0 0-1 0 0,0-1 1 0 0,3-2 2288 0 0,1-4-2981 0 0</inkml:trace>
  <inkml:trace contextRef="#ctx0" brushRef="#br2" timeOffset="167697.568">3917 2542 8 0 0,'0'0'0'0'0,"-1"0"0"0"0,1 0 0 0 0,0 0 0 0 0,0 0 0 0 0,0 0 0 0 0,0 0 0 0 0,-1 0 0 0 0,1 0 0 0 0,0 0 0 0 0,0 0 0 0 0,0 1 0 0 0,-1-1 0 0 0,1 0 0 0 0,0 0 0 0 0,0 0 0 0 0,0 0 0 0 0,0 0 0 0 0,-1 0 0 0 0,1 1 0 0 0,0-1 0 0 0,0 0 0 0 0,0 0 0 0 0,0 0 0 0 0,0 0 0 0 0,0 0 0 0 0,0 1 0 0 0,-1-1 0 0 0,1 0 0 0 0,0 0 0 0 0,0 0 0 0 0,0 1 0 0 0,0-1 0 0 0,0 0 0 0 0,0 0 0 0 0,0 0 0 0 0,0 1 0 0 0,0-1 0 0 0,0 0 0 0 0,0 0 0 0 0,0 0 0 0 0,0 0 0 0 0,0 0 0 0 0,0 0 0 0 0,0 0 0 0 0,0 0 0 0 0,0 0 0 0 0,0 0 0 0 0,1 0 0 0 0,-1 0 0 0 0,0 0 0 0 0,0-1 0 0 0,0 1 0 0 0,0 0 0 0 0,0 0 0 0 0,0 0 0 0 0,0 0 0 0 0,0 0 0 0 0,0 0 0 0 0,0 0 0 0 0,0 0 0 0 0,0 0 0 0 0,0 0 0 0 0,0 0 0 0 0,1 0 0 0 0,-1 0 0 0 0,0 1 0 0 0,0-1 0 0 0,0 0 0 0 0,0 0 0 0 0,0 0 0 0 0,0 0 0 0 0,0 0 0 0 0,0 0 0 0 0,0 0 0 0 0,0 0 0 0 0,0 0 0 0 0,0 0 0 0 0,0 0 0 0 0,0 0 0 0 0,0 0 0 0 0,0 0 0 0 0,0 0 0 0 0,0 0 0 0 0,0 0 0 0 0,0 0 0 0 0,0 0 0 0 0,1 0 0 0 0,-1 0 0 0 0,0 1 0 0 0,0-1 0 0 0,0 0 0 0 0,0 0 0 0 0,0 0 0 0 0,0 0 0 0 0,0 0 0 0 0,0 0 0 0 0,0 0 0 0 0,0 0 0 0 0,0 0 51 0 0,1-6 798 0 0,0 5-92 0 0,-1 4 799 0 0,0-3-1527 0 0,0 0 1 0 0,1 0 0 0 0,-1 0 0 0 0,0 0-1 0 0,0 0 1 0 0,1 0 0 0 0,-1 0 0 0 0,0-1 0 0 0,0 1-1 0 0,1 0 1 0 0,-1 0 0 0 0,0 0 0 0 0,0 0-1 0 0,1 0 1 0 0,-1-1 0 0 0,0 1 0 0 0,0 0-1 0 0,0 0 1 0 0,0 0 0 0 0,1-1 0 0 0,-1 1-1 0 0,0 0 1 0 0,0 0 0 0 0,0-1 0 0 0,0 1 0 0 0,0 0-1 0 0,0 0 1 0 0,0-1 0 0 0,0 1 0 0 0,0 0-1 0 0,1 0 1 0 0,-1-1 0 0 0,0 1 0 0 0,0 0-1 0 0,0 0 1 0 0,0-1 0 0 0,-1 1 0 0 0,1 0-1 0 0,0 0 1 0 0,0-1 0 0 0,0 1-30 0 0,6 4 3669 0 0,-1-11-3148 0 0,-2 1-434 0 0,0 10 258 0 0,-3-4-343 0 0,0 0 1 0 0,0 0-1 0 0,0 0 0 0 0,0 1 0 0 0,0-1 0 0 0,0 0 0 0 0,0 0 0 0 0,0 0 0 0 0,0 0 0 0 0,0 0 1 0 0,0 0-1 0 0,1 1 0 0 0,-1-1 0 0 0,0 0 0 0 0,0 0 0 0 0,0 0 0 0 0,0 0 0 0 0,0 0 0 0 0,0 0 1 0 0,0 0-1 0 0,0 0 0 0 0,1 1 0 0 0,-1-1 0 0 0,0 0 0 0 0,0 0 0 0 0,0 0 0 0 0,0 0 0 0 0,0 0 1 0 0,0 0-1 0 0,1 0 0 0 0,-1 0 0 0 0,0 0 0 0 0,0 0 0 0 0,0 0 0 0 0,0 0 0 0 0,0 0 1 0 0,1 0-1 0 0,-1 0 0 0 0,0 0 0 0 0,0 0 0 0 0,0 0 0 0 0,0 0 0 0 0,0 0 0 0 0,0 0 0 0 0,1 0 1 0 0,-1 0-1 0 0,0 0 0 0 0,0-1-2 0 0,7-5 601 0 0,0-4 990 0 0,-7 10-1522 0 0,-1-1 0 0 0,1 0 0 0 0,-1 1-1 0 0,1-1 1 0 0,-1 1 0 0 0,0-1 0 0 0,1 1 0 0 0,-1-1 0 0 0,0 1-1 0 0,1 0 1 0 0,-1-1 0 0 0,0 1 0 0 0,0 0 0 0 0,1-1 0 0 0,-1 1-1 0 0,0 0 1 0 0,0 0 0 0 0,0 0 0 0 0,1 0 0 0 0,-1 0 0 0 0,0 0-69 0 0,-1-1 166 0 0,1 1-154 0 0,1 0-1 0 0,0 0 0 0 0,0-1 0 0 0,-1 1 0 0 0,1 0 0 0 0,0 0 0 0 0,-1 0 0 0 0,1 0 0 0 0,0 0 0 0 0,-1 0 0 0 0,1 0 0 0 0,0 0 0 0 0,-1 0 0 0 0,1 0 1 0 0,0 0-1 0 0,-1 0 0 0 0,1 0 0 0 0,0 0 0 0 0,-1 0 0 0 0,1 0 0 0 0,0 1 0 0 0,-1-1 0 0 0,1 0 0 0 0,0 0 0 0 0,0 0 0 0 0,-1 0 0 0 0,1 1 0 0 0,0-1 1 0 0,0 0-1 0 0,-1 0 0 0 0,1 0 0 0 0,0 1 0 0 0,0-1 0 0 0,-1 0 0 0 0,1 0 0 0 0,0 1 0 0 0,0-1 0 0 0,0 0 0 0 0,0 1 0 0 0,0-1 0 0 0,-1 0 0 0 0,1 1 1 0 0,0-1-1 0 0,0 0 0 0 0,0 1 0 0 0,0-1 0 0 0,0 0 0 0 0,0 1 0 0 0,0-1 0 0 0,0 0-11 0 0,0 1 16 0 0,0-1 1 0 0,0 0-1 0 0,0 1 0 0 0,0-1 1 0 0,0 0-1 0 0,0 1 0 0 0,-1-1 0 0 0,1 0 1 0 0,0 1-1 0 0,0-1 0 0 0,0 0 1 0 0,-1 1-1 0 0,1-1 0 0 0,0 0 1 0 0,0 0-1 0 0,-1 1 0 0 0,1-1 0 0 0,0 0 1 0 0,0 0-1 0 0,-1 1 0 0 0,1-1 1 0 0,0 0-1 0 0,-1 0 0 0 0,1 0 1 0 0,0 0-1 0 0,-1 1 0 0 0,1-1 0 0 0,0 0 1 0 0,-1 0-1 0 0,1 0 0 0 0,0 0-16 0 0,-1 0 5 0 0,1 0-1 0 0,0 0 1 0 0,0 0-1 0 0,0 0 0 0 0,0 0 1 0 0,0 0-1 0 0,0 0 1 0 0,0 0-1 0 0,0 0 1 0 0,0 0-1 0 0,0 0 0 0 0,-1 0 1 0 0,1 0-1 0 0,0 0 1 0 0,0 0-1 0 0,0 0 1 0 0,0 0-1 0 0,0 0 0 0 0,0 0 1 0 0,0 0-1 0 0,0 0 1 0 0,0 0-1 0 0,0 1 0 0 0,0-1 1 0 0,0 0-1 0 0,0 0 1 0 0,0 0-1 0 0,-1 0 1 0 0,1 0-1 0 0,0 0 0 0 0,0 0 1 0 0,0 0-1 0 0,0 0 1 0 0,0 0-1 0 0,0 0 1 0 0,0 0-1 0 0,0 1 0 0 0,0-1 1 0 0,0 0-1 0 0,0 0 1 0 0,0 0-1 0 0,0 0 1 0 0,0 0-1 0 0,0 0 0 0 0,0 0 1 0 0,0 0-1 0 0,0 0 1 0 0,0 0-1 0 0,0 1 0 0 0,0-1 1 0 0,0 0-1 0 0,0 0 1 0 0,1 0-1 0 0,-1 0 1 0 0,0 0-1 0 0,0 0 0 0 0,0 0 1 0 0,0 0-1 0 0,0 0 1 0 0,0 0-1 0 0,0 0 1 0 0,0 0-1 0 0,0 0 0 0 0,0 0 1 0 0,0 0-1 0 0,0 0 1 0 0,0 1-1 0 0,0-1 1 0 0,1 0-1 0 0,-1 0-4 0 0,0 0 100 0 0,0 0-90 0 0,0 1 1 0 0,0-1-1 0 0,0 0 0 0 0,0 0 1 0 0,1 0-1 0 0,-1 1 1 0 0,0-1-1 0 0,0 0 1 0 0,0 0-1 0 0,0 0 0 0 0,1 0 1 0 0,-1 0-1 0 0,0 1 1 0 0,0-1-1 0 0,0 0 1 0 0,1 0-1 0 0,-1 0 0 0 0,0 0 1 0 0,0 0-1 0 0,1 0 1 0 0,-1 0-1 0 0,0 0 0 0 0,0 0 1 0 0,0 0-1 0 0,1 0 1 0 0,-1 0-1 0 0,0 0 1 0 0,0 0-1 0 0,1 0 0 0 0,-1 0 1 0 0,0 0-1 0 0,0 0 1 0 0,0 0-1 0 0,1 0 1 0 0,-1 0-1 0 0,0 0 0 0 0,0-1 1 0 0,1 1-1 0 0,-1 0 1 0 0,0 0-1 0 0,0 0 1 0 0,0 0-1 0 0,0 0 0 0 0,1-1 1 0 0,-1 1-1 0 0,0 0 1 0 0,0 0-1 0 0,0 0 0 0 0,0-1 1 0 0,0 1-1 0 0,0 0-10 0 0,1 0 6 0 0,-1-1-1 0 0,0 1 1 0 0,0 0-1 0 0,1-1 1 0 0,-1 1-1 0 0,0 0 1 0 0,0 0-1 0 0,1-1 1 0 0,-1 1 0 0 0,0 0-1 0 0,1 0 1 0 0,-1-1-1 0 0,0 1 1 0 0,1 0-1 0 0,-1 0 1 0 0,0 0-1 0 0,1 0 1 0 0,-1 0-1 0 0,0 0 1 0 0,1 0-1 0 0,-1-1 1 0 0,1 1-1 0 0,-1 0 1 0 0,0 0-1 0 0,1 0 1 0 0,-1 0-1 0 0,0 1 1 0 0,1-1 0 0 0,-1 0-1 0 0,1 0 1 0 0,-1 0-6 0 0,1 0 9 0 0,-1 0 0 0 0,1 0 0 0 0,0 0 0 0 0,0 0 0 0 0,-1 1 0 0 0,1-2 0 0 0,0 1 0 0 0,0 0 0 0 0,-1 0 0 0 0,1 0 0 0 0,0 0 0 0 0,0 0 0 0 0,-1-1 0 0 0,1 1 0 0 0,0 0 0 0 0,-1-1 0 0 0,1 1 0 0 0,0 0 0 0 0,0-1-9 0 0,-1 1 5 0 0,0 0 0 0 0,1-1-1 0 0,-1 1 1 0 0,0 0 0 0 0,1 0-1 0 0,-1-1 1 0 0,1 1 0 0 0,-1 0-1 0 0,0 0 1 0 0,1 0 0 0 0,-1 0-1 0 0,1-1 1 0 0,-1 1 0 0 0,1 0-1 0 0,-1 0 1 0 0,1 0 0 0 0,-1 0-1 0 0,0 0 1 0 0,1 0 0 0 0,-1 0 0 0 0,1 0-1 0 0,-1 1 1 0 0,1-1 0 0 0,-1 0-1 0 0,0 0 1 0 0,1 0 0 0 0,-1 0-1 0 0,1 0 1 0 0,-1 1 0 0 0,0-1-1 0 0,1 0 1 0 0,-1 0 0 0 0,1 1-1 0 0,-1-1-4 0 0,0 0 3 0 0,0 1 0 0 0,0-1 0 0 0,0 0 0 0 0,1 0 0 0 0,-1 0 0 0 0,0 0 0 0 0,0 0 0 0 0,0 0 0 0 0,0 0 0 0 0,0 0-1 0 0,0 1 1 0 0,1-1 0 0 0,-1 0 0 0 0,0 0 0 0 0,0 0 0 0 0,0 0 0 0 0,0 0 0 0 0,1 0 0 0 0,-1 0 0 0 0,0 0 0 0 0,0 0 0 0 0,0 0-1 0 0,0 0 1 0 0,0 0 0 0 0,1 0 0 0 0,-1 0 0 0 0,0 0 0 0 0,0 0 0 0 0,0 0 0 0 0,0 0 0 0 0,1 0 0 0 0,-1 0 0 0 0,0 0 0 0 0,0-1 0 0 0,0 1-1 0 0,0 0 1 0 0,0 0 0 0 0,0 0 0 0 0,1 0 0 0 0,-1 0 0 0 0,0 0 0 0 0,0 0 0 0 0,0 0 0 0 0,0-1 0 0 0,0 1 0 0 0,0 0 0 0 0,0 0 0 0 0,0 0-1 0 0,0 0 1 0 0,1 0 0 0 0,-1-1 0 0 0,0 1-3 0 0,3-9-27 0 0,-3 7 78 0 0,-2-13 150 0 0,2 14-200 0 0,0 1 0 0 0,0-1-1 0 0,0 1 1 0 0,-1-1-1 0 0,1 1 1 0 0,0-1 0 0 0,0 1-1 0 0,0 0 1 0 0,-1-1 0 0 0,1 1-1 0 0,0-1 1 0 0,0 1 0 0 0,-1-1-1 0 0,1 1 1 0 0,0 0 0 0 0,-1-1-1 0 0,1 1 1 0 0,0 0-1 0 0,-1-1 1 0 0,1 1 0 0 0,-1 0-1 0 0,1-1 1 0 0,0 1 0 0 0,-1 0-1 0 0,1 0 1 0 0,-1 0 0 0 0,1-1-1 0 0,-1 1 1 0 0,1 0 0 0 0,-1 0-1 0 0,1 0 1 0 0,-1 0-1 0 0,1 0 1 0 0,-1 0-1 0 0,-8 1-13 0 0,8-1 20 0 0,1 0-1 0 0,-1 0 1 0 0,0 0-1 0 0,1 0 1 0 0,-1 1-1 0 0,1-1 1 0 0,-1 0-1 0 0,1 0 1 0 0,-1 0-1 0 0,1 0 1 0 0,-1 1-1 0 0,1-1 1 0 0,-1 0-1 0 0,1 0 1 0 0,0 1-1 0 0,-1-1 1 0 0,1 0-1 0 0,-1 1 1 0 0,1-1-1 0 0,0 0 1 0 0,-1 1-1 0 0,1-1 1 0 0,0 1-1 0 0,-1-1 1 0 0,1 1-1 0 0,0 0-6 0 0,-1-1 2 0 0,1 0 0 0 0,0 1 0 0 0,0-1-1 0 0,-1 1 1 0 0,1-1 0 0 0,0 0 0 0 0,0 1 0 0 0,0-1 0 0 0,0 1 0 0 0,0-1-1 0 0,-1 1 1 0 0,1-1 0 0 0,0 1 0 0 0,0-1 0 0 0,0 1 0 0 0,0-1-1 0 0,0 1 1 0 0,1-1 0 0 0,-1 0 0 0 0,0 1 0 0 0,0-1 0 0 0,0 1 0 0 0,0-1-1 0 0,0 1 1 0 0,1-1 0 0 0,-1 1 0 0 0,0-1 0 0 0,0 0 0 0 0,1 1-1 0 0,-1-1 1 0 0,0 0 0 0 0,1 1 0 0 0,-1-1 0 0 0,0 0 0 0 0,1 1 0 0 0,-1-1-1 0 0,0 0 1 0 0,1 0 0 0 0,-1 1-2 0 0,36 5 183 0 0,-35-6-171 0 0,1 0-1 0 0,-1-1 1 0 0,1 1 0 0 0,-1 0 0 0 0,1 0-1 0 0,-1-1 1 0 0,1 1 0 0 0,-1-1 0 0 0,0 1-1 0 0,1-1 1 0 0,-1 0 0 0 0,0 0 0 0 0,1 1 0 0 0,-1-1-1 0 0,0 0 1 0 0,0 0 0 0 0,0 0 0 0 0,0 0-1 0 0,1 0 1 0 0,-2-1 0 0 0,1 1 0 0 0,1-1-12 0 0,-1 1-17 0 0,1-1 0 0 0,-1 0 1 0 0,1 1-1 0 0,-1-1 1 0 0,1 1-1 0 0,0 0 0 0 0,0 0 1 0 0,0-1-1 0 0,0 1 0 0 0,0 0 1 0 0,0 1-1 0 0,0-1 1 0 0,1 0 15 0 0,-3 1 12 0 0,1 0 0 0 0,-1 0 0 0 0,1 0 0 0 0,-1 0 0 0 0,1 0-1 0 0,-1 0 1 0 0,1 0 0 0 0,-1 0 0 0 0,1 0 0 0 0,-1 0-1 0 0,1 0 1 0 0,-1-1 0 0 0,0 1 0 0 0,1 0 0 0 0,-1 0 0 0 0,1 0-1 0 0,-1-1 1 0 0,1 1 0 0 0,-1 0 0 0 0,0-1 0 0 0,1 1-1 0 0,-1 0 1 0 0,1-1 0 0 0,-1 1-11 0 0,0-1-4 0 0,0 1 0 0 0,0 0 1 0 0,0 0-1 0 0,0-1 0 0 0,0 1 0 0 0,0 0 0 0 0,0-1 0 0 0,0 1 1 0 0,0 0-1 0 0,0-1 0 0 0,0 1 0 0 0,0 0 0 0 0,0 0 0 0 0,0-1 1 0 0,-1 1-1 0 0,1 0 0 0 0,0 0 0 0 0,0-1 0 0 0,0 1 0 0 0,0 0 1 0 0,-1 0-1 0 0,1-1 0 0 0,0 1 0 0 0,0 0 0 0 0,0 0 0 0 0,-1 0 0 0 0,1-1 1 0 0,0 1-1 0 0,-1 0 4 0 0,1-1-1 0 0,-1 1 1 0 0,-1-1-1 0 0,1 1 1 0 0,0 0-1 0 0,0-1 0 0 0,0 1 1 0 0,0 0-1 0 0,0-1 1 0 0,0 1-1 0 0,0 0 1 0 0,0 0-1 0 0,-1 0 1 0 0,1 0-1 0 0,0 0 0 0 0,0 0 1 0 0,0 1-1 0 0,0-1 1 0 0,0 0-1 0 0,0 0 1 0 0,0 1-1 0 0,0-1 0 0 0,-1 1 1 0 0,1-1-1 0 0,0 1 1 0 0,1-1-1 0 0,-1 1 1 0 0,0 0-1 0 0,0-1 1 0 0,0 1 0 0 0,-32 19 42 0 0,26-18 12 0 0,0-1 55 0 0,10 0 42 0 0,8-4 43 0 0,-11 2-201 0 0,0 1 0 0 0,1 0 0 0 0,-1-1 0 0 0,1 1 0 0 0,-1 0 0 0 0,0 0 0 0 0,1 0 0 0 0,-1-1 0 0 0,0 1 0 0 0,1 0 0 0 0,-1 0 0 0 0,1 0 0 0 0,-1 0 0 0 0,0 0 0 0 0,1 0 0 0 0,-1 0 0 0 0,1 0 1 0 0,-1 0-1 0 0,1 0 0 0 0,-1 0 0 0 0,0 0 0 0 0,1 0 0 0 0,-1 0 0 0 0,1 0 0 0 0,-1 0 0 0 0,0 1 0 0 0,1-1 0 0 0,-1 0 0 0 0,1 0 0 0 0,-1 0 0 0 0,0 1 0 0 0,1-1 0 0 0,-1 0 0 0 0,0 1 7 0 0,1-1-4 0 0,0-1 1 0 0,0 1-1 0 0,0 0 0 0 0,0 0 1 0 0,0 0-1 0 0,0-1 0 0 0,0 1 1 0 0,0 0-1 0 0,0-1 0 0 0,-1 1 1 0 0,1 0-1 0 0,0-1 0 0 0,0 0 1 0 0,0 1-1 0 0,-1-1 0 0 0,1 1 1 0 0,0-1-1 0 0,-1 0 0 0 0,1 1 1 0 0,0-1-1 0 0,-1 0 0 0 0,1 0 1 0 0,0 0 3 0 0,11-10 109 0 0,-11 11-98 0 0,0 0 0 0 0,0 0 0 0 0,-1 0 0 0 0,1 0 0 0 0,0-1 0 0 0,0 1 0 0 0,-1 0 0 0 0,1 0 0 0 0,0-1 0 0 0,-1 1-1 0 0,1 0 1 0 0,0-1 0 0 0,-1 1 0 0 0,1-1 0 0 0,-1 1 0 0 0,1-1 0 0 0,0 1 0 0 0,-1-1 0 0 0,1 1 0 0 0,-1-1 0 0 0,1 0 0 0 0,-1 1 0 0 0,0-1-1 0 0,1 0 1 0 0,-1 1 0 0 0,0-1 0 0 0,1 0-11 0 0,4-8 21 0 0,-8 15 20 0 0,2-5-68 0 0,-2-4-10 0 0,-2-2 28 0 0,5 5 16 0 0,0-1 0 0 0,-1 1 0 0 0,1-1 0 0 0,0 1 0 0 0,-1-1 1 0 0,1 1-1 0 0,0-1 0 0 0,-1 1 0 0 0,1 0 0 0 0,-1-1 0 0 0,1 1 0 0 0,-1 0 0 0 0,1-1 0 0 0,-1 1 0 0 0,1 0 0 0 0,-1 0 0 0 0,1-1 0 0 0,-1 1 0 0 0,1 0 0 0 0,-1 0 0 0 0,1 0 0 0 0,-1 0 0 0 0,0 0 0 0 0,1 0 0 0 0,-1 0 0 0 0,1 0 0 0 0,-1 0 0 0 0,1 0 0 0 0,-1 0 0 0 0,0 0 0 0 0,1 0 0 0 0,-1 0 0 0 0,1 0 1 0 0,-1 1-1 0 0,1-1 0 0 0,-1 0-7 0 0,-13 4 166 0 0,9-4-162 0 0,-13 0-130 0 0,17 0 132 0 0,1 0 0 0 0,0 1 1 0 0,-1-1-1 0 0,1 0 1 0 0,-1 0-1 0 0,1 1 0 0 0,-1-1 1 0 0,1 0-1 0 0,0 1 1 0 0,-1-1-1 0 0,1 0 0 0 0,0 1 1 0 0,-1-1-1 0 0,1 1 0 0 0,0-1 1 0 0,0 0-1 0 0,-1 1 1 0 0,1-1-1 0 0,0 1 0 0 0,0-1 1 0 0,0 1-1 0 0,0-1 1 0 0,-1 1-1 0 0,1-1 0 0 0,0 1 1 0 0,0-1-1 0 0,0 1 1 0 0,0-1-1 0 0,0 1 0 0 0,0-1 1 0 0,0 1-1 0 0,1-1 0 0 0,-1 1 1 0 0,0-1-1 0 0,0 1 1 0 0,0-1-1 0 0,0 1 0 0 0,1-1-6 0 0,-1 2 14 0 0,1-1-1 0 0,-1 0 0 0 0,1 0 0 0 0,0 0 1 0 0,0 0-1 0 0,-1 0 0 0 0,1 0 1 0 0,0 0-1 0 0,0 0 0 0 0,0 0 0 0 0,0 0 1 0 0,0-1-1 0 0,0 1 0 0 0,0 0 0 0 0,0-1 1 0 0,0 1-1 0 0,1-1 0 0 0,-1 1 0 0 0,0-1 1 0 0,0 1-1 0 0,1-1 0 0 0,-1 0 1 0 0,0 1-1 0 0,0-1 0 0 0,1 0 0 0 0,-1 0 1 0 0,1 0-14 0 0,-1 0 1 0 0,1 0 0 0 0,-1 0 1 0 0,0 0-1 0 0,0 0 0 0 0,1 0 0 0 0,-1 0 1 0 0,0 0-1 0 0,0 0 0 0 0,1-1 1 0 0,-1 1-1 0 0,0 0 0 0 0,0-1 1 0 0,0 1-1 0 0,1-1 0 0 0,-1 0 0 0 0,0 1 1 0 0,0-1-1 0 0,0 0 0 0 0,0 1 1 0 0,0-1-1 0 0,0 0 0 0 0,0 0 1 0 0,-1 0-1 0 0,1 0 0 0 0,1-1-1 0 0,0-2 95 0 0,-1 3-92 0 0,-1 0 0 0 0,1 1-1 0 0,-1-1 1 0 0,0 0 0 0 0,1 0 0 0 0,-1 0 0 0 0,1 1 0 0 0,-1-1 0 0 0,0 0 0 0 0,0 0 0 0 0,1 0 0 0 0,-1 0 0 0 0,0 0 0 0 0,0 1 0 0 0,0-1-1 0 0,0 0 1 0 0,0 0 0 0 0,0 0 0 0 0,0 0 0 0 0,-1 0 0 0 0,1 0 0 0 0,0 1 0 0 0,0-1 0 0 0,-1 0 0 0 0,1 0 0 0 0,0 0 0 0 0,-1 0 0 0 0,1 1-1 0 0,-1-1 1 0 0,1 0 0 0 0,-1 0 0 0 0,1 1-3 0 0,-2-1 1 0 0,1 0-1 0 0,0 1 1 0 0,-1-1-1 0 0,1 0 1 0 0,0 1 0 0 0,-1-1-1 0 0,1 1 1 0 0,0 0-1 0 0,-1 0 1 0 0,1-1-1 0 0,-1 1 1 0 0,1 0 0 0 0,-1 0-1 0 0,1 0 1 0 0,-1 0-1 0 0,1 1 1 0 0,0-1-1 0 0,-1 0 1 0 0,1 1-1 0 0,-1-1 1 0 0,1 1-1 0 0,-2-1 2 0 0,0 1-1 0 0,0 0 1 0 0,1-1-1 0 0,-1 1 1 0 0,0 1 0 0 0,1-1-1 0 0,-1 0 1 0 0,1 1 0 0 0,-1-1-1 0 0,1 1-1 0 0,0 0 5 0 0,0 0-1 0 0,1 0 1 0 0,-1 1 0 0 0,1-1-1 0 0,-1 0 1 0 0,1 1-1 0 0,0-1 1 0 0,-1 3-5 0 0,2-4-5 0 0,0-1 1 0 0,0 1-1 0 0,0 0 0 0 0,0 0 1 0 0,0 0-1 0 0,0 0 1 0 0,0-1-1 0 0,0 1 0 0 0,0 0 1 0 0,0 0-1 0 0,0 0 0 0 0,1-1 1 0 0,-1 1-1 0 0,0 0 1 0 0,1 0-1 0 0,-1-1 0 0 0,0 1 1 0 0,1 0-1 0 0,-1 0 0 0 0,1-1 1 0 0,-1 1-1 0 0,1-1 0 0 0,-1 1 1 0 0,1 0-1 0 0,0-1 1 0 0,-1 1-1 0 0,1-1 0 0 0,0 1 1 0 0,-1-1-1 0 0,1 0 0 0 0,0 1 1 0 0,0-1-1 0 0,0 1 5 0 0,5-1 49 0 0,0 0 0 0 0,-1-1 0 0 0,1 1 0 0 0,0-1 0 0 0,-1 0 0 0 0,6-2-49 0 0,39-17-1462 0 0,-41 16 1372 0 0,-8 4 75 0 0,0 0 0 0 0,-1 0 1 0 0,1 0-1 0 0,0-1 0 0 0,0 1 0 0 0,0 0 1 0 0,-1-1-1 0 0,1 1 0 0 0,0 0 0 0 0,0-1 0 0 0,-1 1 1 0 0,1-1-1 0 0,-1 1 0 0 0,1-1 0 0 0,0 0 1 0 0,-1 1-1 0 0,1-1 0 0 0,-1 0 0 0 0,1 1 1 0 0,-1-1 14 0 0,1 0 10 0 0,-1 0 0 0 0,1 1 1 0 0,-1-1-1 0 0,0 0 1 0 0,1 1-1 0 0,-1-1 0 0 0,0 0 1 0 0,0 0-1 0 0,0 1 1 0 0,1-1-1 0 0,-1 0 1 0 0,0 0-1 0 0,0 1 0 0 0,0-1 1 0 0,0 0-1 0 0,0 0 1 0 0,0 0-1 0 0,-1 1 1 0 0,1-1-1 0 0,0 0 0 0 0,0 0 1 0 0,0 1-1 0 0,-1-1 1 0 0,1 0-1 0 0,0 1 0 0 0,-1-1 1 0 0,1 0-11 0 0,-1 0 39 0 0,0 1 0 0 0,0-1-1 0 0,0 0 1 0 0,0 1 0 0 0,0-1 0 0 0,0 0 0 0 0,-1 1 0 0 0,1-1 0 0 0,0 1 0 0 0,0 0-1 0 0,0-1 1 0 0,0 1 0 0 0,-1 0 0 0 0,1 0 0 0 0,0 0 0 0 0,0 0-39 0 0,-3 0 72 0 0,1-1-1 0 0,0 2 1 0 0,-1-1 0 0 0,1 0 0 0 0,0 1-1 0 0,0-1 1 0 0,-1 1 0 0 0,1 0 0 0 0,0 0 0 0 0,0 0-1 0 0,0 1 1 0 0,0-1 0 0 0,-2 2-72 0 0,-11 6 134 0 0,14-8-140 0 0,1-1 0 0 0,0 1 0 0 0,-1 0 0 0 0,1-1 1 0 0,0 1-1 0 0,-1 0 0 0 0,1 0 0 0 0,0 0 0 0 0,0 0 0 0 0,0 0 0 0 0,0 0 0 0 0,0 0 0 0 0,0 0 0 0 0,0 0 0 0 0,0 1 0 0 0,1-1 0 0 0,-1 0 0 0 0,0 1 0 0 0,0 0 6 0 0,1-2 4 0 0,-1 1 0 0 0,1 0 0 0 0,0-1-1 0 0,-1 1 1 0 0,1 0 0 0 0,0-1 0 0 0,0 1-1 0 0,0 0 1 0 0,-1-1 0 0 0,1 1 0 0 0,0 0-1 0 0,0-1 1 0 0,0 1 0 0 0,0 0 0 0 0,0 0-1 0 0,0-1 1 0 0,0 1 0 0 0,1 0 0 0 0,-1-1 0 0 0,0 1-1 0 0,0 0 1 0 0,0-1 0 0 0,1 1 0 0 0,-1 0-1 0 0,0-1 1 0 0,1 1 0 0 0,-1 0 0 0 0,0-1-1 0 0,1 1 1 0 0,-1-1 0 0 0,1 1 0 0 0,-1-1-1 0 0,1 1 1 0 0,-1-1 0 0 0,1 1 0 0 0,0-1-1 0 0,-1 1 1 0 0,1-1 0 0 0,0 0-4 0 0,0 1 2 0 0,0-1 0 0 0,0 1 0 0 0,0-1 0 0 0,0 1 0 0 0,0-1 1 0 0,0 1-1 0 0,0-1 0 0 0,1 0 0 0 0,-1 0 0 0 0,0 0 0 0 0,0 0 0 0 0,0 0 0 0 0,0 0 0 0 0,1 0 0 0 0,-1 0 0 0 0,0 0 1 0 0,0 0-1 0 0,0-1 0 0 0,1 1 0 0 0,0-1-2 0 0,24-12-510 0 0,-24 11 359 0 0,1 0 0 0 0,0 0 1 0 0,0 1-1 0 0,-1-1 0 0 0,1 1 1 0 0,0 0-1 0 0,0 0 0 0 0,0 0 1 0 0,1 0-1 0 0,0 0 151 0 0,-4 2 0 0 0,0-1-1 0 0,1 0 1 0 0,-1 0-1 0 0,0 0 1 0 0,0 0 0 0 0,1 0-1 0 0,-1 0 1 0 0,0 0 0 0 0,0 0-1 0 0,1 0 1 0 0,-1-1 0 0 0,0 1-1 0 0,0 0 1 0 0,0 0 0 0 0,1 0-1 0 0,-1 0 1 0 0,0 0 0 0 0,0 0-1 0 0,1 0 1 0 0,-1-1 0 0 0,0 1-1 0 0,0 0 1 0 0,0 0 0 0 0,1 0-1 0 0,-1 0 1 0 0,0-1-1 0 0,0 1 1 0 0,0 0 0 0 0,0 0-1 0 0,0 0 1 0 0,0-1 0 0 0,1 1-1 0 0,-1 0 1 0 0,0 0 0 0 0,0-1-1 0 0,0 1 1 0 0,-4-10 95 0 0,-10-8 107 0 0,12 17-141 0 0,0 0 0 0 0,0 1 1 0 0,0-1-1 0 0,0 0 0 0 0,0 1 0 0 0,0-1 0 0 0,0 1 1 0 0,0-1-1 0 0,-1 1 0 0 0,1 0 0 0 0,0 0 1 0 0,0 0-1 0 0,0 0 0 0 0,0 0 0 0 0,0 1 0 0 0,0-1 1 0 0,-1 1-1 0 0,1-1 0 0 0,0 1 0 0 0,0 0 0 0 0,0-1 1 0 0,1 1-1 0 0,-1 0 0 0 0,0 1 0 0 0,0-1 1 0 0,0 0-1 0 0,1 0 0 0 0,-1 1 0 0 0,1-1 0 0 0,-2 2-61 0 0,-1 1-8 0 0,1-1 0 0 0,-1 0 0 0 0,1 1 0 0 0,0 0-1 0 0,0 0 1 0 0,0 0 0 0 0,1 0 0 0 0,-1 0-1 0 0,1 0 1 0 0,0 1 0 0 0,0-1 0 0 0,1 1 0 0 0,-1 2 8 0 0,1-6 2 0 0,1 0 1 0 0,0 0-1 0 0,0 0 1 0 0,0-1-1 0 0,0 1 0 0 0,0 0 1 0 0,0 0-1 0 0,0 0 1 0 0,0 0-1 0 0,0 0 1 0 0,0 0-1 0 0,1 0 1 0 0,-1 0-1 0 0,0 0 1 0 0,1 0-1 0 0,-1-1 1 0 0,0 1-1 0 0,1 0 1 0 0,-1 0-1 0 0,1 0 1 0 0,0-1-1 0 0,-1 1 1 0 0,1 0-1 0 0,-1 0 1 0 0,1-1-1 0 0,0 1 0 0 0,0-1 1 0 0,-1 1-3 0 0,2 0-8 0 0,0 0 1 0 0,0-1-1 0 0,1 1 1 0 0,-1-1-1 0 0,0 1 0 0 0,0-1 1 0 0,0 0-1 0 0,0 0 1 0 0,0 0-1 0 0,0 0 0 0 0,0 0 1 0 0,0 0-1 0 0,2-1 8 0 0,-3 0 4 0 0,1 1-1 0 0,0-1 1 0 0,-1 0-1 0 0,1 0 1 0 0,-1 0-1 0 0,0 0 0 0 0,1 0 1 0 0,-1 0-1 0 0,0-1 1 0 0,1 1-1 0 0,-1 0 1 0 0,0-1-1 0 0,0 1 1 0 0,0-1-1 0 0,0 0-3 0 0,15-14-274 0 0,-13 14 133 0 0,-1 1 0 0 0,0-1 0 0 0,0 0 0 0 0,0 0 0 0 0,0 0 0 0 0,0 0 0 0 0,0 0 1 0 0,0 0-1 0 0,0 0 0 0 0,-1 0 0 0 0,2-2 141 0 0,-3 3 8 0 0,1 0 0 0 0,-1 0 0 0 0,0 1 1 0 0,1-1-1 0 0,-1 0 0 0 0,0 0 0 0 0,1 0 0 0 0,-1 0 0 0 0,0 0 1 0 0,0 1-1 0 0,0-1 0 0 0,0 0 0 0 0,0 0 0 0 0,0 0 0 0 0,0 0 1 0 0,0 0-1 0 0,0 0 0 0 0,0 0 0 0 0,0 1 0 0 0,-1-1 0 0 0,1 0 1 0 0,0 0-1 0 0,-1 0 0 0 0,1 0 0 0 0,-1 1 0 0 0,1-1 0 0 0,-1 0 1 0 0,1 0-1 0 0,-1 1 0 0 0,1-1 0 0 0,-1 0 0 0 0,1 1 1 0 0,-1-1-1 0 0,0 1 0 0 0,0-1 0 0 0,1 1 0 0 0,-1-1 0 0 0,0 1 1 0 0,0-1-1 0 0,0 1-8 0 0,-2-1 130 0 0,1 0 1 0 0,0 1 0 0 0,-1 0-1 0 0,1-1 1 0 0,-1 1-1 0 0,1 0 1 0 0,-1 0 0 0 0,1 0-1 0 0,0 1 1 0 0,-1-1 0 0 0,1 0-1 0 0,-1 1 1 0 0,-1 0-131 0 0,-30 12-234 0 0,32-11 225 0 0,0-1 1 0 0,0 1-1 0 0,0 0 1 0 0,0 0-1 0 0,0 0 1 0 0,0 0-1 0 0,0 0 0 0 0,1 1 1 0 0,-1-1-1 0 0,1 0 1 0 0,-1 3 8 0 0,1-3 1 0 0,0-1 0 0 0,1 0 0 0 0,-1 0 0 0 0,1 0 0 0 0,-1 0 1 0 0,1 1-1 0 0,-1-1 0 0 0,1 0 0 0 0,0 0 0 0 0,0 1 0 0 0,-1-1 1 0 0,1 0-1 0 0,0 1 0 0 0,0-1 0 0 0,0 0 0 0 0,1 1 0 0 0,-1-1 0 0 0,0 0 1 0 0,0 0-1 0 0,1 1 0 0 0,-1-1 0 0 0,1 0 0 0 0,-1 0 0 0 0,1 0 1 0 0,-1 1-2 0 0,21-3 356 0 0,-20 1-349 0 0,1 1-1 0 0,-1-1 1 0 0,1 1 0 0 0,0-1 0 0 0,-1 0 0 0 0,1 1 0 0 0,-1-1 0 0 0,1 0 0 0 0,0 0 0 0 0,-1 0-1 0 0,1 0 1 0 0,0-1 0 0 0,-1 1 0 0 0,1 0 0 0 0,0-1 0 0 0,-1 1 0 0 0,1-1 0 0 0,-1 1 0 0 0,1-1-1 0 0,-1 0 1 0 0,1 0 0 0 0,0 0-7 0 0,4-3-187 0 0,0 0-1 0 0,-1 0 0 0 0,1 0 1 0 0,-1-1-1 0 0,1 0 188 0 0,-6 4-23 0 0,1 1 0 0 0,-1 0 1 0 0,1-1-1 0 0,-1 1 0 0 0,1 0 0 0 0,-1 0 0 0 0,1 0 1 0 0,-1-1-1 0 0,1 1 0 0 0,-1 0 0 0 0,1 0 0 0 0,0 0 1 0 0,-1 0-1 0 0,1 0 0 0 0,-1 0 0 0 0,1 0 1 0 0,0 0-1 0 0,-1 0 0 0 0,1 0 0 0 0,-1 0 23 0 0,1 1-16 0 0,0-1-1 0 0,-1 0 1 0 0,1 0 0 0 0,0 0-1 0 0,0 0 1 0 0,-1 0-1 0 0,1 0 1 0 0,0 0 0 0 0,-1 0-1 0 0,1 0 1 0 0,0-1 0 0 0,-1 1-1 0 0,1 0 1 0 0,0 0-1 0 0,-1-1 1 0 0,1 1 0 0 0,0 0-1 0 0,-1-1 1 0 0,1 1-1 0 0,0 0 1 0 0,-1-1 0 0 0,1 1-1 0 0,-1-1 1 0 0,1 1 0 0 0,-1-1-1 0 0,1 1 1 0 0,-1-1-1 0 0,0 0 1 0 0,1 1 16 0 0,0-3-3 0 0,1 1 1 0 0,-1-1-1 0 0,0 1 0 0 0,0-1 0 0 0,0 0 1 0 0,0 1-1 0 0,0-1 0 0 0,0 0 0 0 0,-1 0 1 0 0,0 0-1 0 0,1 1 0 0 0,-1-1 0 0 0,0 0 1 0 0,0 0-1 0 0,-1 0 0 0 0,1 0 0 0 0,-1-2 3 0 0,0 5 12 0 0,0 0-1 0 0,1-1 1 0 0,-1 1-1 0 0,0 0 0 0 0,0 0 1 0 0,0-1-1 0 0,0 1 1 0 0,0 0-1 0 0,0 0 0 0 0,0 0 1 0 0,0 0-1 0 0,1 0 1 0 0,-1 0-1 0 0,0 0 0 0 0,0 1 1 0 0,0-1-1 0 0,0 0 1 0 0,0 0-1 0 0,0 1 0 0 0,0-1-11 0 0,-12 2-100 0 0,12-3 197 0 0,-1 1 0 0 0,0 0 0 0 0,0 0 0 0 0,0 0 0 0 0,0 0 0 0 0,1 0 0 0 0,-1 0 0 0 0,0 1 0 0 0,0-1 0 0 0,1 1 0 0 0,-1-1 0 0 0,0 1 0 0 0,0-1-1 0 0,1 1 1 0 0,-1 0 0 0 0,1 0 0 0 0,-1 0 0 0 0,1 0 0 0 0,-1 0 0 0 0,0 1-97 0 0,-14 8-281 0 0,14-9 294 0 0,1 0-1 0 0,0 0 1 0 0,-1 0-1 0 0,1 1 1 0 0,0-1-1 0 0,0 0 1 0 0,0 1 0 0 0,0-1-1 0 0,0 1 1 0 0,0-1-1 0 0,0 1 1 0 0,1-1-1 0 0,-1 1 1 0 0,1-1 0 0 0,-1 1-1 0 0,1 0 1 0 0,-1-1-1 0 0,1 1 1 0 0,0 0-1 0 0,0 0 1 0 0,0-1 0 0 0,0 1-1 0 0,0 0 1 0 0,0-1-1 0 0,0 1 1 0 0,1 0-13 0 0,5 6 189 0 0,-2-5-154 0 0,5-9-202 0 0,15-2 66 0 0,9-13-1286 0 0,-33 20 1381 0 0,0 1 1 0 0,0 0 0 0 0,0 0-1 0 0,0 0 1 0 0,0 0-1 0 0,0 0 1 0 0,0 0-1 0 0,0 0 1 0 0,0 0 0 0 0,0 0-1 0 0,0 0 1 0 0,0 0-1 0 0,0 0 1 0 0,0-1 0 0 0,0 1-1 0 0,0 0 1 0 0,0 0-1 0 0,0 0 1 0 0,0 0-1 0 0,0 0 1 0 0,0 0 0 0 0,0 0-1 0 0,0 0 1 0 0,0 0-1 0 0,0 0 1 0 0,0 0 0 0 0,0-1-1 0 0,0 1 1 0 0,0 0-1 0 0,0 0 1 0 0,0 0-1 0 0,0 0 1 0 0,0 0 0 0 0,0 0-1 0 0,0 0 1 0 0,0 0-1 0 0,0 0 1 0 0,0 0 0 0 0,0 0-1 0 0,0 0 6 0 0,-20-6 1098 0 0,20 5-1072 0 0,-1 1-1 0 0,1 0 0 0 0,0-1 1 0 0,-1 1-1 0 0,1 0 0 0 0,-1-1 0 0 0,0 1 1 0 0,1 0-1 0 0,-1 0 0 0 0,1 0 1 0 0,-1 0-1 0 0,1 0 0 0 0,-1-1 1 0 0,1 1-1 0 0,-1 0 0 0 0,0 0 1 0 0,1 0-1 0 0,-1 0 0 0 0,1 1 0 0 0,-1-1 1 0 0,1 0-1 0 0,-1 0 0 0 0,0 0 1 0 0,1 0-1 0 0,-1 1 0 0 0,1-1 1 0 0,-1 0-1 0 0,1 0 0 0 0,-1 1 1 0 0,1-1-1 0 0,-1 0 0 0 0,1 1 0 0 0,0-1 1 0 0,-1 0-1 0 0,1 1 0 0 0,-1-1 1 0 0,1 1-1 0 0,0-1 0 0 0,-1 1-25 0 0,-10 7-52 0 0,11-7 47 0 0,-1-1 0 0 0,0 0 0 0 0,0 0 0 0 0,1 1-1 0 0,-1-1 1 0 0,0 0 0 0 0,1 1 0 0 0,-1-1 0 0 0,0 1 0 0 0,1-1-1 0 0,-1 1 1 0 0,0-1 0 0 0,1 1 0 0 0,-1-1 0 0 0,1 1 0 0 0,-1-1 0 0 0,1 1-1 0 0,0 0 1 0 0,-1-1 0 0 0,1 1 5 0 0,-6 7 217 0 0,7-8-220 0 0,-1 1 1 0 0,0-1-1 0 0,0 1 0 0 0,0-1 1 0 0,1 1-1 0 0,-1-1 1 0 0,0 1-1 0 0,0-1 1 0 0,1 1-1 0 0,-1-1 1 0 0,0 1-1 0 0,1-1 1 0 0,-1 1-1 0 0,1-1 1 0 0,-1 0-1 0 0,1 1 1 0 0,-1-1-1 0 0,0 0 1 0 0,1 1-1 0 0,-1-1 1 0 0,1 0-1 0 0,0 0 1 0 0,-1 1-1 0 0,1-1 1 0 0,-1 0-1 0 0,1 0 1 0 0,-1 0-1 0 0,1 0 1 0 0,-1 0-1 0 0,1 0 1 0 0,0 0-1 0 0,-1 0 1 0 0,1 0-1 0 0,-1 0 1 0 0,1 0-1 0 0,-1 0 1 0 0,1 0-1 0 0,-1 0 1 0 0,1-1-1 0 0,0 1 1 0 0,-1 0-1 0 0,1 0 1 0 0,-1-1 2 0 0,2 0-31 0 0,-1 0 1 0 0,0 0 0 0 0,1 0 0 0 0,-1 0 0 0 0,1 0 0 0 0,0 1 0 0 0,-1-1 0 0 0,1 0 0 0 0,0 1 0 0 0,-1-1-1 0 0,1 1 1 0 0,0-1 0 0 0,-1 1 0 0 0,1 0 30 0 0,-1 0-33 0 0,1 0 0 0 0,-1 0 0 0 0,0 0 0 0 0,0 0 0 0 0,0-1 0 0 0,0 1 0 0 0,0 0 0 0 0,0-1 0 0 0,0 1 0 0 0,0 0 0 0 0,0-1 0 0 0,0 0 0 0 0,0 1 0 0 0,0-1 0 0 0,0 1 0 0 0,-1-1 0 0 0,1 0 0 0 0,0 0 1 0 0,0 1-1 0 0,-1-1 0 0 0,1 0 0 0 0,0 0 0 0 0,-1 0 0 0 0,1 0 0 0 0,-1 0 0 0 0,1 0 0 0 0,-1 0 0 0 0,1 0 0 0 0,-1 0 0 0 0,0 0 0 0 0,0 0 0 0 0,1 0 0 0 0,-1 0 0 0 0,0 0 0 0 0,0 0 0 0 0,0 0 0 0 0,0-1 33 0 0,1-7-252 0 0,0-15 831 0 0,-1 24-605 0 0,0 0 1 0 0,0 0-1 0 0,0-1 0 0 0,0 1 1 0 0,0 0-1 0 0,0 0 0 0 0,0 0 0 0 0,0-1 1 0 0,0 1-1 0 0,-1 0 0 0 0,1 0 1 0 0,0 0-1 0 0,0 0 0 0 0,0-1 1 0 0,0 1-1 0 0,0 0 0 0 0,-1 0 1 0 0,1 0-1 0 0,0 0 0 0 0,0 0 1 0 0,0 0-1 0 0,-1 0 0 0 0,1-1 1 0 0,0 1-1 0 0,0 0 0 0 0,0 0 1 0 0,-1 0-1 0 0,1 0 0 0 0,0 0 0 0 0,0 0 1 0 0,0 0-1 0 0,-1 0 0 0 0,1 0 26 0 0,-13 7-2880 0 0,10-5 1483 0 0,-4 6-4517 0 0,5 16-422 0 0</inkml:trace>
  <inkml:trace contextRef="#ctx0" brushRef="#br3" timeOffset="194753.349">3949 2247 8 0 0,'0'-1'1'0'0,"0"0"0"0"0,0 0 1 0 0,0 0-1 0 0,0 1 0 0 0,0-1 0 0 0,1 0 1 0 0,-1 0-1 0 0,0 1 0 0 0,1-1 0 0 0,-1 0 0 0 0,1 1 1 0 0,-1-1-1 0 0,0 0 0 0 0,1 1 0 0 0,0-1 1 0 0,-1 1-1 0 0,1-1 0 0 0,-1 0 0 0 0,1 1 0 0 0,0 0 1 0 0,-1-1-1 0 0,1 1 0 0 0,0-1 0 0 0,-1 1 0 0 0,1 0 1 0 0,0-1-1 0 0,0 1 0 0 0,-1 0 0 0 0,1 0 1 0 0,0 0-1 0 0,0-1 0 0 0,-1 1 0 0 0,1 0 0 0 0,0 0 1 0 0,0 0-2 0 0,5 5 1849 0 0,-6-5-1316 0 0,-1-4-449 0 0,3 1 1462 0 0,4-2-437 0 0,-8 7 355 0 0,-1 7 335 0 0,3 0-303 0 0,0-9-1485 0 0,0 0 0 0 0,0 0 0 0 0,0 0 0 0 0,0 0 1 0 0,0 0-1 0 0,0 0 0 0 0,0 0 0 0 0,0 0 0 0 0,0 0 0 0 0,0 0 0 0 0,0 0 1 0 0,0 0-1 0 0,0 0 0 0 0,0-1 0 0 0,0 1 0 0 0,0 0 0 0 0,0 0 0 0 0,0 0 0 0 0,0 0 1 0 0,0 0-1 0 0,0 0 0 0 0,0 0 0 0 0,0 0 0 0 0,0 0 0 0 0,0 0 0 0 0,1 0 1 0 0,-1 0-1 0 0,0 0 0 0 0,0 0 0 0 0,0 0 0 0 0,0 0 0 0 0,0 0 0 0 0,0 0 0 0 0,0 0 1 0 0,0 0-1 0 0,0 0 0 0 0,0 0 0 0 0,0 0 0 0 0,0 0 0 0 0,0 0 0 0 0,0 0 1 0 0,1 0-1 0 0,-1 0 0 0 0,0 0 0 0 0,0 0 0 0 0,0 0 0 0 0,0 0 0 0 0,0 0 0 0 0,0 0 1 0 0,0 0-12 0 0,0 0 18 0 0,1 0 0 0 0,-1-1 0 0 0,0 1 0 0 0,0 0 0 0 0,1-1 0 0 0,-1 1 0 0 0,0 0 0 0 0,1-1 0 0 0,-1 1 0 0 0,0 0 0 0 0,1 0 0 0 0,-1-1 0 0 0,1 1 0 0 0,-1 0 0 0 0,0 0 0 0 0,1 0 0 0 0,-1 0 0 0 0,1 0 0 0 0,-1 0 0 0 0,1 0 0 0 0,-1-1 0 0 0,0 1 0 0 0,1 0 0 0 0,-1 0 0 0 0,1 1-18 0 0,0-1 16 0 0,-1 0 1 0 0,1 0-1 0 0,-1 0 0 0 0,1 0 0 0 0,-1 0 1 0 0,1 0-1 0 0,-1-1 0 0 0,1 1 0 0 0,-1 0 1 0 0,1 0-1 0 0,-1 0 0 0 0,1 0 1 0 0,-1-1-1 0 0,1 1 0 0 0,-1 0 0 0 0,1 0 1 0 0,-1-1-1 0 0,0 1 0 0 0,1 0 0 0 0,-1-1 1 0 0,1 1-1 0 0,-1-1 0 0 0,0 1 0 0 0,1 0 1 0 0,-1-1-1 0 0,0 1 0 0 0,0-1 0 0 0,1 1 1 0 0,-1-1-1 0 0,0 1 0 0 0,0-1 0 0 0,0 1 1 0 0,1-1-1 0 0,-1 1 0 0 0,0-1 1 0 0,0 1-1 0 0,0-1-16 0 0,0 0 34 0 0,0 0 0 0 0,1 0 0 0 0,-1 0 0 0 0,0 0 0 0 0,1 0 0 0 0,-1 0 0 0 0,1 0 0 0 0,-1 0 0 0 0,1 0 0 0 0,0 0 0 0 0,-1 1 0 0 0,1-1 0 0 0,0 0 0 0 0,0 0 0 0 0,-1 1 1 0 0,1-1-1 0 0,0 0-34 0 0,0 0 61 0 0,1 0 1 0 0,-1 1-1 0 0,0-1 1 0 0,0-1-1 0 0,-1 1 1 0 0,1 0-1 0 0,0 0 1 0 0,0 0 0 0 0,0 0-1 0 0,-1-1 1 0 0,1 1-1 0 0,0 0 1 0 0,-1-1-62 0 0,0 2 1 0 0,0 0 1 0 0,0 0 0 0 0,0 0 0 0 0,0 0-1 0 0,0 0 1 0 0,0 0 0 0 0,0 1 0 0 0,1-1-1 0 0,-1 0 1 0 0,0 0 0 0 0,0 0 0 0 0,0 0-1 0 0,0 0 1 0 0,0 0 0 0 0,0 0 0 0 0,0 0-1 0 0,0 0 1 0 0,0 0 0 0 0,0 1 0 0 0,0-1-1 0 0,0 0 1 0 0,0 0 0 0 0,1 0 0 0 0,-1 0-1 0 0,0 0 1 0 0,0 0 0 0 0,0 0 0 0 0,0 0-1 0 0,0 0 1 0 0,0 0 0 0 0,0 0 0 0 0,0 0-1 0 0,1 0 1 0 0,-1 0 0 0 0,0 0 0 0 0,0 0-1 0 0,0 0 1 0 0,0 0 0 0 0,0 0-1 0 0,0 0 1 0 0,0 0 0 0 0,0 0 0 0 0,1 0-1 0 0,-1 0 1 0 0,0 0 0 0 0,0 0 0 0 0,0 0-1 0 0,0 0 1 0 0,0 0 0 0 0,0 0 0 0 0,0 0-1 0 0,0 0 1 0 0,0-1 0 0 0,1 1 0 0 0,-1 0-1 0 0,0 0 1 0 0,0 0 0 0 0,0 0 0 0 0,0 0-1 0 0,0 0 1 0 0,0 0 0 0 0,0 0 0 0 0,0 0-1 0 0,0-1 1 0 0,0 1 0 0 0,0 0 0 0 0,0 0-2 0 0,2-1 76 0 0,-5 4-36 0 0,2 0 6 0 0,0 0-1 0 0,0 0 1 0 0,0 0 0 0 0,0 0-1 0 0,1 0 1 0 0,-1 0-1 0 0,1 0 1 0 0,0 1 0 0 0,0-1-1 0 0,0 0-45 0 0,2 9 87 0 0,-2-12-90 0 0,0 0 0 0 0,1-1 0 0 0,-1 1-1 0 0,0 0 1 0 0,1 0 0 0 0,-1 0 0 0 0,0-1 0 0 0,1 1 0 0 0,-1 0-1 0 0,0-1 1 0 0,0 1 0 0 0,1 0 0 0 0,-1 0 0 0 0,0-1-1 0 0,0 1 1 0 0,1 0 0 0 0,-1-1 0 0 0,0 1 0 0 0,0-1 0 0 0,0 1-1 0 0,0 0 1 0 0,0-1 0 0 0,1 1 0 0 0,-1-1 0 0 0,0 1-1 0 0,0 0 1 0 0,0-1 0 0 0,0 1 0 0 0,0-1 3 0 0,12-16 69 0 0,1-13 102 0 0,-10 28-324 0 0,-3 12 329 0 0,0-8-168 0 0,0 0-1 0 0,0 0 0 0 0,0 0 1 0 0,-1 0-1 0 0,1 0 0 0 0,-1 0 1 0 0,1 0-1 0 0,-1 0 0 0 0,0 0 1 0 0,0 0-1 0 0,0 0-7 0 0,0-2 0 0 0,1 1-1 0 0,0-1 1 0 0,0 0 0 0 0,-1 0-1 0 0,1 0 1 0 0,0 1 0 0 0,0-1-1 0 0,0 0 1 0 0,-1 1 0 0 0,1-1-1 0 0,0 0 1 0 0,0 0 0 0 0,0 1-1 0 0,0-1 1 0 0,0 0 0 0 0,0 1-1 0 0,-1-1 1 0 0,1 0 0 0 0,0 1-1 0 0,0-1 1 0 0,0 0 0 0 0,0 1-1 0 0,0-1 1 0 0,0 0 0 0 0,0 1-1 0 0,0-1 1 0 0,1 0-1 0 0,-1 1 1 0 0,0-1 0 0 0,0 0-1 0 0,0 1 1 0 0,0-1 0 0 0,0 0-1 0 0,0 1 1 0 0,1-1 0 0 0,-1 0-1 0 0,0 1 1 0 0,0-1 0 0 0,0 0-1 0 0,1 0 1 0 0,-1 0 0 0 0,0 1-1 0 0,0-1 1 0 0,1 0 0 0 0,-1 0-1 0 0,0 0 1 0 0,1 1 0 0 0,-1-1-1 0 0,0 0 1 0 0,1 0 0 0 0,-1 0-1 0 0,0 0 1 0 0,1 0 0 0 0,-1 0-1 0 0,0 0 1 0 0,1 0 0 0 0,-1 0-1 0 0,0 0 1 0 0,1 0 0 0 0,-1 0-1 0 0,0 0 1 0 0,1 0 0 0 0,-1 0-1 0 0,0 0 1 0 0,1 0 0 0 0,-1 0-1 0 0,0 0 1 0 0,0 0 6 0 0,0 0 0 0 0,0 0-1 0 0,0 0 1 0 0,0 0-1 0 0,1 0 1 0 0,-1 0 0 0 0,0 0-1 0 0,0 0 1 0 0,0 1 0 0 0,0-1-1 0 0,0 0 1 0 0,0 0-1 0 0,0 0 1 0 0,0 0 0 0 0,0 0-1 0 0,0 0 1 0 0,0 0 0 0 0,0 0-1 0 0,0 0 1 0 0,0 0-1 0 0,0 0 1 0 0,1 0 0 0 0,-1 0-1 0 0,0 0 1 0 0,0 0 0 0 0,0 0-1 0 0,0 0 1 0 0,0 0-1 0 0,0 0 1 0 0,0 0 0 0 0,0 0-1 0 0,0 0 1 0 0,0 0 0 0 0,1 0-1 0 0,-1 0 1 0 0,0 0-1 0 0,0 0 1 0 0,0 0 0 0 0,0 0-1 0 0,0 0 1 0 0,0 0 0 0 0,0 0-1 0 0,0 0 1 0 0,0 0-1 0 0,0 0 1 0 0,1 0 0 0 0,-1 0-1 0 0,0 0 1 0 0,0 0 0 0 0,0 0-1 0 0,0 0 1 0 0,0 0-1 0 0,0 0 1 0 0,0 0 0 0 0,0-1-1 0 0,0 1 1 0 0,0 0 0 0 0,0 0-1 0 0,0 0 1 0 0,0 0-6 0 0,0 0-5 0 0,0 0 1 0 0,0 0-1 0 0,1-1 0 0 0,-1 1 1 0 0,0 0-1 0 0,0 0 0 0 0,0 0 1 0 0,0 0-1 0 0,0 0 0 0 0,0 0 1 0 0,1 0-1 0 0,-1-1 0 0 0,0 1 1 0 0,0 0-1 0 0,0 0 0 0 0,0 0 1 0 0,0 0-1 0 0,1 0 0 0 0,-1 0 1 0 0,0 0-1 0 0,0 0 0 0 0,0 0 1 0 0,0 0-1 0 0,1 0 0 0 0,-1 0 1 0 0,0 0-1 0 0,0 0 0 0 0,0 0 1 0 0,0 0-1 0 0,1 0 1 0 0,-1 0-1 0 0,0 0 0 0 0,0 0 1 0 0,0 0-1 0 0,0 0 0 0 0,1 0 1 0 0,-1 0-1 0 0,0 0 0 0 0,0 1 1 0 0,0-1-1 0 0,0 0 0 0 0,0 0 1 0 0,1 0 4 0 0,2-5-103 0 0,-3 3 235 0 0,-1 7-213 0 0,1-11 198 0 0,2 9-161 0 0,13-37-1383 0 0,-9 26 1382 0 0,-4 6 52 0 0,-1 1 1 0 0,0 0-1 0 0,0-1 1 0 0,0 1 0 0 0,0-1-1 0 0,0 0 1 0 0,0 1 0 0 0,0-1-1 0 0,-1 0 1 0 0,1 1 0 0 0,-1-1-1 0 0,1 0 1 0 0,-1 0-1 0 0,0 0-7 0 0,0 1 16 0 0,0 0 0 0 0,1-1 0 0 0,-1 1-1 0 0,0 0 1 0 0,1 0 0 0 0,-1-1-1 0 0,0 1 1 0 0,1 0 0 0 0,-1 0 0 0 0,1 0-1 0 0,0 0 1 0 0,-1 0 0 0 0,1-1 0 0 0,0 1-1 0 0,0 0 1 0 0,0 1 0 0 0,0-1-1 0 0,0 0 1 0 0,0-1-16 0 0,1 1 7 0 0,0-1 1 0 0,-1 0-1 0 0,1 1 0 0 0,-1-1 1 0 0,1 0-1 0 0,-1 0 0 0 0,0 0 1 0 0,0 0-1 0 0,0 0 0 0 0,1-2-7 0 0,-1 2 60 0 0,-1 1-33 0 0,0 0 0 0 0,0 0-1 0 0,0 0 1 0 0,0 0 0 0 0,1 0-1 0 0,-1 0 1 0 0,1 0 0 0 0,-1 0-1 0 0,0 0 1 0 0,1 0 0 0 0,0 0 0 0 0,-1 1-1 0 0,1-1 1 0 0,-1 0 0 0 0,1 0-1 0 0,0 1 1 0 0,0-1 0 0 0,-1 0-1 0 0,1 1 1 0 0,1-1-27 0 0,-2 1 9 0 0,1-1 1 0 0,0 1-1 0 0,0 0 0 0 0,0-1 1 0 0,-1 1-1 0 0,1-1 1 0 0,0 1-1 0 0,-1 0 0 0 0,1-1 1 0 0,0 0-1 0 0,-1 1 0 0 0,1-1 1 0 0,-1 1-1 0 0,1-1 1 0 0,-1 0-1 0 0,1 1 0 0 0,-1-1 1 0 0,1 0-1 0 0,-1 0 1 0 0,0 1-1 0 0,1-1 0 0 0,-1 0 1 0 0,0 0-1 0 0,0 0 0 0 0,1 1 1 0 0,-1-1-1 0 0,0 0 1 0 0,0 0-1 0 0,0 0 0 0 0,0 0-9 0 0,9-6-18 0 0,-2-7 386 0 0,-1-3-215 0 0,-2 9-130 0 0,0 5-29 0 0,3-16 43 0 0,-2 10-180 0 0,-1 9 205 0 0,-4-1 0 0 0,1 1-59 0 0,0-1 0 0 0,0 0 0 0 0,0 0 0 0 0,0 1 0 0 0,-1-1 0 0 0,1 0 0 0 0,0 0 0 0 0,-1 0 0 0 0,1 0 0 0 0,0 0 0 0 0,-1 0 0 0 0,1 0 0 0 0,-1 0 0 0 0,0 0 0 0 0,1-1 0 0 0,-1 1 1 0 0,0 0-1 0 0,0 0 0 0 0,0 0 0 0 0,0 0 0 0 0,0-1-3 0 0,12-12 297 0 0,-11 12-295 0 0,-1 2-9 0 0,0-1 0 0 0,0 1 0 0 0,0-1 0 0 0,0 1 0 0 0,0-1 0 0 0,0 1 0 0 0,1-1 1 0 0,-1 1-1 0 0,0-1 0 0 0,0 1 0 0 0,1-1 0 0 0,-1 1 0 0 0,0 0 0 0 0,0-1 0 0 0,1 1 0 0 0,-1-1 1 0 0,0 1-1 0 0,1 0 0 0 0,-1-1 0 0 0,1 1 0 0 0,-1 0 0 0 0,0-1 0 0 0,1 1 0 0 0,-1 0 0 0 0,1 0 1 0 0,-1 0-1 0 0,1-1 0 0 0,-1 1 0 0 0,1 0 0 0 0,-1 0 0 0 0,1 0 0 0 0,-1 0 0 0 0,1 0 0 0 0,-1 0 1 0 0,1 0-1 0 0,-1 0 0 0 0,1 0 7 0 0,2-9-26 0 0,0-1 338 0 0,-1 18-343 0 0,-2-8 33 0 0,0 0 0 0 0,0 0 1 0 0,0 0-1 0 0,0 0 1 0 0,0 0-1 0 0,0 0 1 0 0,0 0-1 0 0,0 0 1 0 0,0-1-1 0 0,0 1 0 0 0,-1 0 1 0 0,1 0-1 0 0,0 0 1 0 0,0 0-1 0 0,0 0 1 0 0,0 0-1 0 0,0 0 1 0 0,0 0-1 0 0,0 0 0 0 0,0-1 1 0 0,0 1-1 0 0,0 0 1 0 0,0 0-1 0 0,0 0 1 0 0,0 0-1 0 0,0 0 1 0 0,0 0-1 0 0,0 0 1 0 0,0 0-1 0 0,1 0 0 0 0,-1 0 1 0 0,0-1-1 0 0,0 1 1 0 0,0 0-1 0 0,0 0 1 0 0,0 0-1 0 0,0 0 1 0 0,0 0-1 0 0,0 0 0 0 0,0 0 1 0 0,0 0-1 0 0,0 0 1 0 0,0 0-1 0 0,0 0 1 0 0,0 0-1 0 0,1 0 1 0 0,-1 0-1 0 0,0 0 1 0 0,0-1-1 0 0,0 1 0 0 0,0 0 1 0 0,0 0-1 0 0,0 0 1 0 0,0 0-1 0 0,0 0 1 0 0,0 0-1 0 0,1 0 1 0 0,-1 0-1 0 0,0 0 0 0 0,0 0 1 0 0,0 0-1 0 0,0 0 1 0 0,0 0-1 0 0,0 1 1 0 0,0-1-1 0 0,0 0 1 0 0,0 0-1 0 0,1 0-2 0 0,4-1 36 0 0,-4 2-3 0 0,2-6 60 0 0,-3 8-173 0 0,4-14 21 0 0,-6 17 295 0 0,2-9-377 0 0,0 3 145 0 0,0 0 0 0 0,0 0 0 0 0,0 1 1 0 0,0-1-1 0 0,0 0 0 0 0,0 0 0 0 0,0 0 1 0 0,0 1-1 0 0,0-1 0 0 0,0 0 0 0 0,0 0 1 0 0,0 0-1 0 0,0 1 0 0 0,0-1 0 0 0,0 0 1 0 0,0 0-1 0 0,0 0 0 0 0,0 1 0 0 0,0-1 0 0 0,0 0 1 0 0,0 0-1 0 0,0 0 0 0 0,0 0 0 0 0,1 1 1 0 0,-1-1-1 0 0,0 0 0 0 0,0 0 0 0 0,0 0 1 0 0,0 0-1 0 0,0 0 0 0 0,1 1 0 0 0,-1-1 1 0 0,0 0-1 0 0,0 0 0 0 0,0 0 0 0 0,0 0 1 0 0,1 0-1 0 0,-1 0 0 0 0,0 0-4 0 0,3-8-165 0 0,-3 8 163 0 0,1 0 0 0 0,-1 0 0 0 0,1 0 0 0 0,-1 0 0 0 0,0 0 0 0 0,1 0 0 0 0,-1 0 0 0 0,1 0 0 0 0,-1 0 0 0 0,0-1 0 0 0,1 1 0 0 0,-1 0 0 0 0,0 0 0 0 0,1 0 0 0 0,-1-1 0 0 0,0 1 0 0 0,1 0 0 0 0,-1 0 0 0 0,0-1 0 0 0,0 1 0 0 0,1 0 0 0 0,-1-1 0 0 0,0 1 0 0 0,0 0 0 0 0,1-1 0 0 0,-1 1 0 0 0,0-1 0 0 0,0 1 0 0 0,0 0 0 0 0,0-1 0 0 0,0 1 0 0 0,0 0 0 0 0,1-1 1 0 0,-1 1-1 0 0,0-1 0 0 0,0 1 0 0 0,0 0 0 0 0,0-1 0 0 0,0 1 0 0 0,-1-1 0 0 0,1 1 0 0 0,0 0 0 0 0,0-1 0 0 0,0 1 0 0 0,0-1 0 0 0,0 1 0 0 0,0 0 0 0 0,-1-1 2 0 0,7-10 116 0 0,-4 1-41 0 0,-1 7 37 0 0,0 8-298 0 0,-1-5 194 0 0,0 1-1 0 0,0-1 0 0 0,0 0 1 0 0,0 1-1 0 0,1-1 0 0 0,-1 0 1 0 0,0 1-1 0 0,0-1 0 0 0,0 0 1 0 0,1 1-1 0 0,-1-1 0 0 0,0 0 0 0 0,0 1 1 0 0,1-1-1 0 0,-1 0 0 0 0,0 0 1 0 0,1 0-1 0 0,-1 1 0 0 0,0-1 1 0 0,1 0-1 0 0,-1 0 0 0 0,0 0 1 0 0,1 0-1 0 0,-1 1 0 0 0,0-1 1 0 0,1 0-1 0 0,-1 0-7 0 0,3 1-102 0 0,-3-1 103 0 0,0 0-1 0 0,0 0 0 0 0,0 0 1 0 0,0 0-1 0 0,0 0 0 0 0,0-1 1 0 0,0 1-1 0 0,0 0 1 0 0,0 0-1 0 0,0 0 0 0 0,0 0 1 0 0,0 0-1 0 0,0 0 0 0 0,1-1 1 0 0,-1 1-1 0 0,0 0 0 0 0,0 0 1 0 0,0 0-1 0 0,0 0 0 0 0,0 0 1 0 0,0 0-1 0 0,0 0 1 0 0,1 0-1 0 0,-1-1 0 0 0,0 1 1 0 0,0 0-1 0 0,0 0 0 0 0,0 0 1 0 0,0 0-1 0 0,1 0 0 0 0,-1 0 1 0 0,0 0-1 0 0,0 0 1 0 0,0 0-1 0 0,0 0 0 0 0,0 0 1 0 0,1 0-1 0 0,-1 0 0 0 0,0 0 1 0 0,0 0-1 0 0,0 0 0 0 0,0 0 1 0 0,0 0-1 0 0,1 0 1 0 0,-1 0-1 0 0,0 1 0 0 0,0-1 1 0 0,0 0-1 0 0,0 0 0 0 0,0 0 1 0 0,0 0-1 0 0,1 0 0 0 0,-1 0 1 0 0,0 0-1 0 0,0 1 0 0 0,3 8 124 0 0,-1-5-232 0 0,0-5 150 0 0,-3 7-109 0 0,0 4 32 0 0,1-10 39 0 0,0 0 0 0 0,0 0 0 0 0,0 0 1 0 0,0 0-1 0 0,0 0 0 0 0,0 0 0 0 0,0 0 0 0 0,1 0 0 0 0,-1 0 1 0 0,0 0-1 0 0,0 0 0 0 0,0 0 0 0 0,0 0 0 0 0,0 0 0 0 0,0 0 1 0 0,0 0-1 0 0,0 0 0 0 0,0 0 0 0 0,0 0 0 0 0,0 0 0 0 0,0 0 1 0 0,0 0-1 0 0,1 0 0 0 0,-1 0 0 0 0,0 0 0 0 0,0 0 0 0 0,0 0 1 0 0,0 0-1 0 0,0 0 0 0 0,0 0 0 0 0,0 0 0 0 0,0 0 0 0 0,0 0 1 0 0,0 0-1 0 0,0 1 0 0 0,0-1 0 0 0,0 0 0 0 0,0 0 0 0 0,0 0 1 0 0,0 0-1 0 0,0 0 0 0 0,0 0 0 0 0,1 0 0 0 0,-1 0 0 0 0,0 0 1 0 0,0 0-1 0 0,0 0 0 0 0,0 0 0 0 0,0 0 0 0 0,0 1 0 0 0,0-1 1 0 0,0 0-1 0 0,0 0 0 0 0,0 0 0 0 0,0 0 0 0 0,0 0 1 0 0,0 0-1 0 0,0 0 0 0 0,0 0 0 0 0,0 0 0 0 0,-1 0 0 0 0,1 0 1 0 0,0 0-1 0 0,0 0 0 0 0,0 0 0 0 0,0 1-4 0 0,1 2-194 0 0,0 8 442 0 0,-1-11-249 0 0,0 1 0 0 0,0-1 0 0 0,0 0 0 0 0,0 0 0 0 0,0 0 0 0 0,1 0 0 0 0,-1 0 0 0 0,0 0 0 0 0,0 1 0 0 0,0-1 0 0 0,0 0 0 0 0,0 0 0 0 0,0 0 0 0 0,0 0 0 0 0,0 0 0 0 0,0 0 0 0 0,0 1 0 0 0,0-1-1 0 0,0 0 1 0 0,0 0 0 0 0,1 0 0 0 0,-1 0 0 0 0,0 0 0 0 0,0 0 0 0 0,0 0 0 0 0,0 0 0 0 0,0 0 0 0 0,0 0 0 0 0,0 0 0 0 0,1 1 0 0 0,-1-1 0 0 0,0 0 0 0 0,0 0 0 0 0,0 0 0 0 0,0 0 0 0 0,0 0 0 0 0,1 0 0 0 0,-1 0 0 0 0,0 0 0 0 0,0 0 0 0 0,0 0-1 0 0,0 0 1 0 0,0 0 0 0 0,0 0 0 0 0,1-1 0 0 0,-1 1 0 0 0,0 0 0 0 0,0 0 0 0 0,0 0 0 0 0,0 0 0 0 0,0 0 0 0 0,0 0 0 0 0,1 0 0 0 0,-1 0 0 0 0,0 0 0 0 0,0 0 0 0 0,0 0 0 0 0,0-1 0 0 0,0 1 0 0 0,0 0 0 0 0,0 0 1 0 0,0 0-1 0 0,0 0 1 0 0,0 0-1 0 0,0 0 1 0 0,0 0-1 0 0,0 1 1 0 0,0-1-1 0 0,0 0 0 0 0,0 0 1 0 0,0 0-1 0 0,0 0 1 0 0,0 0-1 0 0,0 0 1 0 0,0 0-1 0 0,0 0 1 0 0,0 0-1 0 0,0 0 1 0 0,0 0-1 0 0,0 1 1 0 0,0-1-1 0 0,0 0 1 0 0,0 0-1 0 0,0 0 1 0 0,0 0-1 0 0,0 0 1 0 0,0 0-1 0 0,0 0 1 0 0,0 0-1 0 0,0 0 1 0 0,0 0-1 0 0,0 0 1 0 0,0 1-1 0 0,0-1 1 0 0,0 0-1 0 0,0 0 0 0 0,1 0 1 0 0,-1 0-1 0 0,0 0 1 0 0,0 0-1 0 0,0 0 1 0 0,0 0-1 0 0,0 0 1 0 0,0 0-1 0 0,0 0 1 0 0,0 0-1 0 0,0 0 1 0 0,0 0-1 0 0,0 0 1 0 0,0 0-1 0 0,1 0 1 0 0,-1 0-1 0 0,0 0 1 0 0,0 0-1 0 0,0 0 1 0 0,0 0 0 0 0,0 2 127 0 0,2-7-65 0 0,-1 8-191 0 0,-2-2 115 0 0,1 0 0 0 0,0 0 0 0 0,1 0 0 0 0,-1 0 0 0 0,0 0 0 0 0,0 0 0 0 0,0 0 0 0 0,1 0 0 0 0,-1 0 0 0 0,0 0 0 0 0,1 0 0 0 0,-1 0 0 0 0,1 0 0 0 0,-1 0 0 0 0,1 0 14 0 0,0 0 3 0 0,0 0 0 0 0,0 1-1 0 0,0-1 1 0 0,-1 0 0 0 0,1 0-1 0 0,0 0 1 0 0,-1 1 0 0 0,1-1-1 0 0,-1 0 1 0 0,1 1 0 0 0,-1-1-1 0 0,1 0 1 0 0,-1 1 0 0 0,0-1-1 0 0,0 1-2 0 0,0-1 16 0 0,0 1 0 0 0,0 0 0 0 0,0-1 0 0 0,0 1 0 0 0,0 0 0 0 0,0-1 0 0 0,0 1 0 0 0,-1 0 0 0 0,1-1-1 0 0,-1 1 1 0 0,1-1 0 0 0,-1 1 0 0 0,0-1 0 0 0,1 1 0 0 0,-2 0-16 0 0,2-2-4 0 0,0 1 1 0 0,0-1-1 0 0,-1 1 0 0 0,1-1 1 0 0,0 1-1 0 0,0-1 1 0 0,0 1-1 0 0,0-1 0 0 0,0 1 1 0 0,0-1-1 0 0,0 1 0 0 0,0 0 1 0 0,0-1-1 0 0,0 1 0 0 0,0-1 1 0 0,0 1-1 0 0,0-1 1 0 0,0 1-1 0 0,0 0 0 0 0,0-1 1 0 0,1 1-1 0 0,-1-1 0 0 0,0 1 4 0 0,2 12-17 0 0,-2-9 195 0 0,0-7-158 0 0,0 0-85 0 0,0 7-15 0 0,0-4 25 0 0,0 0 63 0 0,4 16-118 0 0,-2 0 274 0 0,-2-16-156 0 0,2 19-54 0 0,-2-8 77 0 0,4 20 64 0 0,-4-39-82 0 0,0 17-13 0 0,0-3 56 0 0,0-4-39 0 0,0 7-34 0 0,0-8-53 0 0,0-3-64 0 0,0 1 159 0 0,0 2 21 0 0,-4 22-44 0 0,2-11 52 0 0,3-4 140 0 0,-4 19-254 0 0,-1-2-77 0 0,3-21 319 0 0,2 3-195 0 0,-1-6-49 0 0,0 1 62 0 0,-1 0 0 0 0,0 0 1 0 0,1 0-1 0 0,-1 0 0 0 0,1 1 0 0 0,0-1 1 0 0,-1 0-1 0 0,1 1 0 0 0,0 1 0 0 0,-2 12-33 0 0,2-14 35 0 0,0-1-1 0 0,-1 0 1 0 0,1 0-1 0 0,0 1 1 0 0,0-1-1 0 0,-1 0 1 0 0,1 0-1 0 0,-1 1 1 0 0,1-1-1 0 0,-1 0 1 0 0,0 0-1 0 0,1 0 1 0 0,-1 0-1 0 0,0 0 1 0 0,0 1-2 0 0,0-2-2 0 0,1 1 0 0 0,-1 1 1 0 0,0-1-1 0 0,0 0 1 0 0,1 0-1 0 0,-1 0 0 0 0,1 0 1 0 0,-1 0-1 0 0,1 1 1 0 0,0-1-1 0 0,-1 0 0 0 0,1 0 1 0 0,0 1-1 0 0,0-1 1 0 0,0 0 1 0 0,-2 4 5 0 0,0 0 0 0 0,0 0 0 0 0,-1 0 1 0 0,1 0-1 0 0,-4 4-5 0 0,5-8 131 0 0,-1 0-100 0 0,2 0-34 0 0,-1-1 0 0 0,1 0 0 0 0,0 0 0 0 0,-1 1 0 0 0,1-1 0 0 0,-1 0 0 0 0,1 1 0 0 0,0-1 1 0 0,-1 0-1 0 0,1 1 0 0 0,0-1 0 0 0,0 1 0 0 0,-1-1 0 0 0,1 0 0 0 0,0 1 0 0 0,0-1 0 0 0,-1 1 0 0 0,1-1 1 0 0,0 1-1 0 0,0-1 0 0 0,0 1 0 0 0,0-1 0 0 0,0 1 0 0 0,0-1 0 0 0,0 1 0 0 0,0-1 0 0 0,0 1 0 0 0,0-1 3 0 0,0 1-1 0 0,0-1-1 0 0,0 1 0 0 0,0 0 0 0 0,0-1 1 0 0,0 1-1 0 0,0-1 0 0 0,0 1 0 0 0,0-1 1 0 0,0 1-1 0 0,0-1 0 0 0,-1 1 0 0 0,1-1 1 0 0,0 0-1 0 0,0 1 0 0 0,0-1 0 0 0,-1 1 1 0 0,1-1-1 0 0,0 1 0 0 0,0-1 0 0 0,-1 0 1 0 0,1 1-1 0 0,0-1 0 0 0,-1 1 0 0 0,1-1 1 0 0,-1 0-1 0 0,1 0 0 0 0,0 1 0 0 0,-1-1 2 0 0,-3 7-51 0 0,2 8 199 0 0,1-10-234 0 0,0-8 108 0 0,1 3-21 0 0,0 0-1 0 0,0 0 1 0 0,-1 0 0 0 0,1 0 0 0 0,0 0 0 0 0,0 0 0 0 0,0 0 0 0 0,0 0-1 0 0,0 0 1 0 0,0 0 0 0 0,0 0 0 0 0,0 0 0 0 0,0 0 0 0 0,0 0 0 0 0,0 0 0 0 0,0 0-1 0 0,-1 0 1 0 0,1 0 0 0 0,0 0 0 0 0,0 0 0 0 0,0 0 0 0 0,0 0 0 0 0,0 0-1 0 0,0 0 0 0 0,-6 12 192 0 0,6-12-534 0 0,0 0 347 0 0,-1 0-1 0 0,1 0 0 0 0,0 0 1 0 0,-1 0-1 0 0,1 0 0 0 0,0 1 1 0 0,0-1-1 0 0,-1 0 0 0 0,1 0 1 0 0,0 0-1 0 0,-1 0 0 0 0,1 0 1 0 0,0 1-1 0 0,0-1 0 0 0,-1 0 1 0 0,1 0-1 0 0,0 0 0 0 0,0 1 1 0 0,0-1-1 0 0,-1 0 0 0 0,1 0 1 0 0,0 1-1 0 0,0-1 0 0 0,0 0 1 0 0,0 1-1 0 0,0-1 1 0 0,0 0-1 0 0,-1 0 0 0 0,1 1 1 0 0,0-1-1 0 0,0 0 0 0 0,0 1 1 0 0,0-1-1 0 0,0 0 0 0 0,0 1 1 0 0,0-1-1 0 0,0 0 0 0 0,0 1 1 0 0,0-1-1 0 0,0 0 0 0 0,1 0 1 0 0,-1 1-1 0 0,0-1 0 0 0,0 0 1 0 0,0 1-5 0 0,0-1-1 0 0,0 0 1 0 0,0 0-1 0 0,0 0 1 0 0,0 0-1 0 0,0 0 1 0 0,0 0-1 0 0,0 0 1 0 0,0 0-1 0 0,0 1 1 0 0,0-1-1 0 0,0 0 1 0 0,0 0-1 0 0,0 0 1 0 0,0 0-1 0 0,0 0 1 0 0,0 0-1 0 0,0 0 1 0 0,0 0-1 0 0,0 1 1 0 0,0-1-1 0 0,0 0 1 0 0,0 0-1 0 0,0 0 1 0 0,0 0-1 0 0,0 0 1 0 0,0 0-1 0 0,0 0 1 0 0,0 0-1 0 0,0 0 1 0 0,0 0-1 0 0,0 1 1 0 0,0-1-1 0 0,0 0 1 0 0,-1 0-1 0 0,1 0 1 0 0,0 0-1 0 0,0 0 1 0 0,0 0-1 0 0,0 0 0 0 0,0 0 1 0 0,0 0-1 0 0,0 0 1 0 0,0 0-1 0 0,0 0 1 0 0,-1 0-1 0 0,1 0 1 0 0,0 0-1 0 0,0 0 1 0 0,0 0-1 0 0,0 0 1 0 0,0 0-1 0 0,0 0 1 0 0,0 0-1 0 0,0 0 1 0 0,-1 0-1 0 0,1 0 1 0 0,0 0-1 0 0,0 0 1 0 0,0 0-1 0 0,0 0 1 0 0,0 0-1 0 0,0 0 1 0 0,0 0-1 0 0,0 0 1 0 0,0 0-1 0 0,0-1 1 0 0,0 1-1 0 0,-1 0 1 0 0,1 0-1 0 0,0 0 1 0 0,0 0-1 0 0,0 0-1 0 0,0 0 0 0 0,0 0 1 0 0,0 0-1 0 0,0 0 0 0 0,0 0 1 0 0,0-1-1 0 0,0 1 1 0 0,-1 0-1 0 0,1 0 0 0 0,0 0 1 0 0,0 0-1 0 0,0 0 0 0 0,0 0 1 0 0,0 0-1 0 0,0 0 0 0 0,0 0 1 0 0,-1 0-1 0 0,1 0 0 0 0,0 0 1 0 0,0 0-1 0 0,0 0 0 0 0,0 0 1 0 0,0 0-1 0 0,0 0 0 0 0,0 0 1 0 0,-1 0-1 0 0,1 0 1 0 0,0 0-1 0 0,0 0 0 0 0,0 0 1 0 0,0 0-1 0 0,0 0 0 0 0,0 1 1 0 0,0-1-1 0 0,0 0 0 0 0,-1 0 1 0 0,1 0-1 0 0,0 0 0 0 0,0 0 1 0 0,0 0-1 0 0,0 0 0 0 0,0 0 1 0 0,0 0-1 0 0,0 0 1 0 0,0 1-1 0 0,0-1 0 0 0,0 0 1 0 0,0 0-1 0 0,0 0 0 0 0,0 0 1 0 0,0 0-1 0 0,0 0 0 0 0,0 0 1 0 0,0 1-1 0 0,0-1 0 0 0,0 0 1 0 0,0 0-1 0 0,0 0 0 0 0,0 0 1 0 0,0 0-1 0 0,0 0 1 0 0,0 0-1 0 0,0 1 0 0 0,0-1 1 0 0,0 0-1 0 0,0 0 0 0 0,0 0 1 0 0,0 0-1 0 0,0 0 2 0 0,-18 19-15 0 0,16-11 81 0 0,2-8-63 0 0,0 0-1 0 0,0 0 1 0 0,0 0 0 0 0,0 0 0 0 0,0 0 0 0 0,0-1-1 0 0,0 1 1 0 0,0 0 0 0 0,0 0 0 0 0,0 0 0 0 0,-1 0 0 0 0,1 0-1 0 0,0 0 1 0 0,0 0 0 0 0,0 0 0 0 0,0 0 0 0 0,0 0 0 0 0,0 0-1 0 0,0 0 1 0 0,0 0 0 0 0,0 0 0 0 0,0 0 0 0 0,0 0 0 0 0,-1 0-1 0 0,1 0 1 0 0,0 0 0 0 0,0 0 0 0 0,0 0 0 0 0,0 0 0 0 0,0 0-1 0 0,0 0 1 0 0,0 0 0 0 0,0 0 0 0 0,0 0 0 0 0,0 0-1 0 0,-1 0 1 0 0,1 0 0 0 0,0 0 0 0 0,0 0 0 0 0,0 0 0 0 0,0 0-1 0 0,0 0 1 0 0,0 1 0 0 0,0-1 0 0 0,0 0 0 0 0,0 0 0 0 0,0 0-1 0 0,0 0 1 0 0,0 0 0 0 0,0 0-3 0 0,-1 0-31 0 0,1 5-70 0 0,-5 7 426 0 0,4-8-401 0 0,1-6-386 0 0,-3-2 846 0 0,2 1-482 0 0,3 8-14 0 0,-10-13 31 0 0,4 13 150 0 0,-1-2-46 0 0,1-14 36 0 0,4 15 28 0 0,-2-6-165 0 0,1 0-16 0 0,2 5 49 0 0,-7-13 28 0 0,6 10 19 0 0,0 0 0 0 0,0 0-1 0 0,0 0 1 0 0,0 0 0 0 0,0 0 0 0 0,0 0-1 0 0,0 0 1 0 0,0 1 0 0 0,0-1 0 0 0,0 0 0 0 0,0 0-1 0 0,0 0 1 0 0,0 0 0 0 0,0 0 0 0 0,0 0-1 0 0,0 0 1 0 0,0 0 0 0 0,0 0 0 0 0,-1 0 0 0 0,1 0-1 0 0,0 0 1 0 0,0 0 0 0 0,0 0 0 0 0,0 0-1 0 0,0 0 1 0 0,0 0 0 0 0,0 0 0 0 0,0 0 0 0 0,0 0-1 0 0,0 0 1 0 0,0 0 0 0 0,0 0 0 0 0,0 0 0 0 0,0 0-1 0 0,0 0 1 0 0,0 0 0 0 0,0 0 0 0 0,0 0-1 0 0,0 0 1 0 0,-1 0 0 0 0,1 0 0 0 0,0 0 0 0 0,0 0-2 0 0,0 0-6 0 0,0 1 1 0 0,0-1 0 0 0,0 1 0 0 0,0-1-1 0 0,0 1 1 0 0,0-1 0 0 0,-1 0 0 0 0,1 1-1 0 0,0-1 1 0 0,0 1 0 0 0,0-1 0 0 0,-1 0-1 0 0,1 1 1 0 0,0-1 0 0 0,0 0 0 0 0,-1 1-1 0 0,1-1 1 0 0,0 0 0 0 0,-1 1 0 0 0,1-1-1 0 0,0 0 1 0 0,-1 0 0 0 0,1 0 0 0 0,-1 1-1 0 0,1-1 1 0 0,0 0 0 0 0,-1 0 0 0 0,1 0-1 0 0,-1 0 1 0 0,1 0 0 0 0,-1 0 0 0 0,1 1 0 0 0,-1-1-1 0 0,1 0 1 0 0,0 0 0 0 0,-1-1 0 0 0,1 1-1 0 0,-1 0 6 0 0,1 0 10 0 0,0 0-1 0 0,-1 0 1 0 0,1 0-1 0 0,0 0 1 0 0,0 0-1 0 0,0 1 0 0 0,-1-1 1 0 0,1 0-1 0 0,0 0 1 0 0,0 0-1 0 0,0 0 1 0 0,-1 0-1 0 0,1 0 0 0 0,0 0 1 0 0,0 0-1 0 0,0 1 1 0 0,0-1-1 0 0,-1 0 1 0 0,1 0-1 0 0,0 0 1 0 0,0 0-1 0 0,0 1 0 0 0,0-1 1 0 0,0 0-1 0 0,0 0 1 0 0,-1 0-1 0 0,1 0 1 0 0,0 1-1 0 0,0-1 0 0 0,0 0 1 0 0,0 0-1 0 0,0 1 1 0 0,0-1-1 0 0,0 0 1 0 0,0 0-1 0 0,0 0 1 0 0,0 1-1 0 0,0-1 0 0 0,0 0 1 0 0,0 0-1 0 0,0 0 1 0 0,0 1-1 0 0,0-1 1 0 0,0 0-10 0 0,0 0 0 0 0,1 0 1 0 0,-1 1 0 0 0,0-1 0 0 0,0 0 0 0 0,0 0-1 0 0,0 0 1 0 0,0 0 0 0 0,0 1 0 0 0,0-1-1 0 0,0 0 1 0 0,0 0 0 0 0,0 0 0 0 0,0 0-1 0 0,0 1 1 0 0,0-1 0 0 0,0 0 0 0 0,0 0 0 0 0,0 0-1 0 0,0 0 1 0 0,0 1 0 0 0,-1-1 0 0 0,1 0-1 0 0,0 0 1 0 0,0 0 0 0 0,0 0 0 0 0,0 1 0 0 0,0-1-1 0 0,0 0 1 0 0,0 0 0 0 0,0 0 0 0 0,-1 0-1 0 0,1 0 1 0 0,0 0 0 0 0,0 0 0 0 0,0 0-1 0 0,0 1 1 0 0,0-1 0 0 0,-1 0 0 0 0,1 0 0 0 0,0 0-1 0 0,0 0 1 0 0,0 0 0 0 0,0 0 0 0 0,-1 0-1 0 0,1 0 1 0 0,0 0 0 0 0,0 0 0 0 0,0 0 0 0 0,0 0-1 0 0,-1 0 1 0 0,1 0-1 0 0,0 0 0 0 0,-1-1 1 0 0,1 1-1 0 0,0 0 0 0 0,-1 0 1 0 0,1 0-1 0 0,-1 0 0 0 0,1 0 1 0 0,0-1-1 0 0,-1 1 0 0 0,1 0 0 0 0,-1 0 1 0 0,1 0-1 0 0,-1 0 0 0 0,1 0 1 0 0,0 0-1 0 0,-1 0 0 0 0,1 0 1 0 0,-1 1-1 0 0,1-1 0 0 0,-1 0 0 0 0,1 0 1 0 0,0 0-1 0 0,-1 0 0 0 0,1 1 1 0 0,-1-1-1 0 0,1 0 0 0 0,0 0 1 0 0,-1 1-1 0 0,1-1 0 0 0,0 0 0 0 0,-1 0 1 0 0,1 1-1 0 0,0-1 0 0 0,0 0 1 0 0,-1 1-1 0 0,1-1 0 0 0,0 0 1 0 0,0 1-1 0 0,0-1 0 0 0,-1 1 0 0 0,1-1 1 0 0,0 0-1 0 0,0 1 0 0 0,0 0 0 0 0,-6-29-526 0 0,4 22 808 0 0,2 5-284 0 0,-1 0-1 0 0,1 1 0 0 0,0-1 0 0 0,0 1 1 0 0,0-1-1 0 0,0 0 0 0 0,-1 1 1 0 0,1-1-1 0 0,0 1 0 0 0,0-1 0 0 0,0 0 1 0 0,0 1-1 0 0,0-1 0 0 0,0 1 0 0 0,1-1 1 0 0,-1 0-1 0 0,0 1 0 0 0,0-1 0 0 0,0 1 1 0 0,1-1 2 0 0,0-4 29 0 0,0 1 1 0 0,0-1-1 0 0,-1 0 0 0 0,0 1 1 0 0,1-1-1 0 0,-1 0 1 0 0,-1 1-1 0 0,1-2-29 0 0,-1-9-79 0 0,-5-11 116 0 0,10 3-22 0 0,-3 18-6 0 0,0 0-1 0 0,0 1 0 0 0,0-1 0 0 0,-1 0 0 0 0,1 1 0 0 0,-1-1 0 0 0,-1-1-8 0 0,1 4 7 0 0,0 0 0 0 0,0 0 0 0 0,1 0 0 0 0,-1 0 0 0 0,0 0 0 0 0,1 1 0 0 0,-1-1 0 0 0,1 0 0 0 0,-1 0 0 0 0,2-1-7 0 0,3-18-54 0 0,-4 11 31 0 0,0-1 0 0 0,1 0 0 0 0,0 0-1 0 0,2-1 24 0 0,1-12 241 0 0,3-8-291 0 0,-5 17 76 0 0,1-1 0 0 0,-2 1 1 0 0,0-1-1 0 0,0-2-26 0 0,-2 12 31 0 0,0 0 1 0 0,1 0-1 0 0,-1 0 1 0 0,2 0-1 0 0,0-5-31 0 0,-2 12-6 0 0,0-2-11 0 0,-1-2-43 0 0,-1 5 66 0 0,1-1 0 0 0,0 0-1 0 0,0 1 1 0 0,0-1-1 0 0,0 0 1 0 0,0 1-1 0 0,0-1 1 0 0,0 1-1 0 0,0 0 1 0 0,1-1-1 0 0,-1 1 1 0 0,1 0 0 0 0,-1-1-1 0 0,1 1 1 0 0,-1 1-6 0 0,0 1-2 0 0,-8 23 11 0 0,0 0 0 0 0,2 1 0 0 0,1-1 0 0 0,0 13-9 0 0,2-30-114 0 0,4-9 116 0 0,-1 0 0 0 0,1-1 0 0 0,0 1 0 0 0,-1 0 0 0 0,1-1 0 0 0,0 1 0 0 0,-1 0 0 0 0,1 0 0 0 0,0-1 0 0 0,0 1 0 0 0,0 0 0 0 0,0 0 0 0 0,0-1 0 0 0,0 1 0 0 0,0 0 0 0 0,0 0 0 0 0,0 0 0 0 0,0-1 0 0 0,0 1 0 0 0,0 0 0 0 0,0 0 0 0 0,1 0-2 0 0,3-7 27 0 0,-1 0-1 0 0,0 0 1 0 0,0 0-1 0 0,-1 0 1 0 0,0-1-1 0 0,0 1 1 0 0,1-3-27 0 0,3-11 109 0 0,1 1-218 0 0,1 1 141 0 0,-2-1 0 0 0,4-18-32 0 0,-4 17 30 0 0,-12 37-3 0 0,-14 47 72 0 0,16-48-54 0 0,-1 0 0 0 0,-1 0 0 0 0,-4 8-45 0 0,8-5-41 0 0,4-15 25 0 0,2-13 62 0 0,27-60-133 0 0,-19 29 158 0 0,-5 20-96 0 0,-2-1-1 0 0,2-7 26 0 0,-6 17 163 0 0,-5 24 29 0 0,-6 15-152 0 0,5-18-56 0 0,0 0 0 0 0,1 0 0 0 0,0 0 0 0 0,0 1 0 0 0,1-1 0 0 0,0 1 0 0 0,1 0 0 0 0,-1 9 16 0 0,4-14-14 0 0,1-7 89 0 0,5-4 41 0 0,-5 3-121 0 0,0-1 0 0 0,-1 1-1 0 0,1-1 1 0 0,0 0-1 0 0,-1 1 1 0 0,0-1 0 0 0,0 0-1 0 0,0 0 1 0 0,1-1 5 0 0,3-8 60 0 0,0-1-101 0 0,1-1 0 0 0,-2 0 0 0 0,1-4 41 0 0,-1 4-28 0 0,1 0 0 0 0,0 0-1 0 0,3-4 29 0 0,-8 16-1 0 0,-4 11 33 0 0,-7 16 24 0 0,-17 65-144 0 0,28-90 97 0 0,0 0 0 0 0,0 0 1 0 0,0 0-1 0 0,1 0 0 0 0,-1 0 0 0 0,0 0 0 0 0,0 0 0 0 0,0 0 1 0 0,0 0-1 0 0,0 0 0 0 0,0 0 0 0 0,0 0 0 0 0,0 0 0 0 0,0 0 1 0 0,0 0-1 0 0,0 0 0 0 0,0 0 0 0 0,0 0 0 0 0,0 0 1 0 0,0 1-1 0 0,0-1 0 0 0,0 0 0 0 0,1 0 0 0 0,-1 0-9 0 0,8-15-97 0 0,12-24-78 0 0,24-60 256 0 0,-66 145 41 0 0,13-22-120 0 0,6-18-14 0 0,1 0 1 0 0,0 0 0 0 0,0 0 0 0 0,0 1-1 0 0,1-1 1 0 0,0 0 0 0 0,0 1 0 0 0,0 3 11 0 0,5-12 239 0 0,4-10-281 0 0,8-17-69 0 0,2-39 153 0 0,-19 68-74 0 0,-3 13-21 0 0,0 0-1 0 0,1 0 1 0 0,-1 8 53 0 0,4-20-1 0 0,0-1 1 0 0,0 0 0 0 0,-1 0 0 0 0,1 1 0 0 0,0-1-1 0 0,0 0 1 0 0,0 1 0 0 0,0-1 0 0 0,0 0 0 0 0,0 0-1 0 0,0 1 1 0 0,0-1 0 0 0,0 0 0 0 0,0 1-1 0 0,0-1 1 0 0,0 0 0 0 0,0 0 0 0 0,0 1 0 0 0,0-1-1 0 0,0 0 1 0 0,0 1 0 0 0,1-1 0 0 0,-1 0 0 0 0,0 0-1 0 0,0 1 1 0 0,0-1 0 0 0,0 0 0 0 0,0 0-1 0 0,1 0 1 0 0,-1 1 0 0 0,0-1 0 0 0,0 0 0 0 0,0 0-1 0 0,1 0 1 0 0,-1 1 0 0 0,0-1 0 0 0,0 0 0 0 0,1 0-1 0 0,-1 0 1 0 0,0 0 0 0 0,0 0 0 0 0,9-12 16 0 0,12-39-86 0 0,-15 35-89 0 0,-2 1 168 0 0,-4 15-3 0 0,0 0-1 0 0,0-1 0 0 0,0 1 1 0 0,0 0-1 0 0,0 0 1 0 0,0 0-1 0 0,-1 0 1 0 0,1 0-1 0 0,0 0 0 0 0,0 0 1 0 0,0 0-1 0 0,0 0 1 0 0,0 0-1 0 0,-1 0 0 0 0,1 0 1 0 0,0 0-1 0 0,0 0 1 0 0,0 0-1 0 0,0 0 0 0 0,0 0 1 0 0,-1 0-1 0 0,1 0 1 0 0,0 0-1 0 0,0 0 0 0 0,0 0 1 0 0,0 0-1 0 0,0 0 1 0 0,-1 0-1 0 0,1 0 0 0 0,0 0 1 0 0,0 0-1 0 0,0 1 1 0 0,0-1-1 0 0,0 0 0 0 0,0 0 1 0 0,0 0-1 0 0,-1 0 1 0 0,1 0-1 0 0,0 0 0 0 0,0 0 1 0 0,0 1-1 0 0,0-1 1 0 0,0 0-1 0 0,0 0 1 0 0,0 0-6 0 0,-3 3-11 0 0,1-1 1 0 0,0 1 0 0 0,0 0 0 0 0,0 0 0 0 0,0 0-1 0 0,0 0 1 0 0,1 0 0 0 0,-1 2 10 0 0,-7 24-34 0 0,-4 11 265 0 0,13-39-227 0 0,1-1 0 0 0,-1 0 0 0 0,0 0-1 0 0,0 1 1 0 0,0-1 0 0 0,0 0-1 0 0,0 1 1 0 0,0-1 0 0 0,1 0 0 0 0,-1 0-1 0 0,0 0 1 0 0,0 1 0 0 0,0-1 0 0 0,1 0-1 0 0,-1 0 1 0 0,0 0 0 0 0,0 1 0 0 0,1-1-1 0 0,-1 0 1 0 0,0 0 0 0 0,0 0-1 0 0,1 0 1 0 0,-1 0 0 0 0,0 0 0 0 0,1 1-1 0 0,-1-1 1 0 0,0 0 0 0 0,0 0 0 0 0,1 0-1 0 0,-1 0 1 0 0,0 0 0 0 0,1 0 0 0 0,-1 0-1 0 0,0 0 1 0 0,1 0 0 0 0,-1-1 0 0 0,0 1-1 0 0,0 0 1 0 0,1 0 0 0 0,-1 0-1 0 0,0 0 1 0 0,0 0 0 0 0,1 0 0 0 0,-1-1-1 0 0,0 1 1 0 0,0 0 0 0 0,1 0 0 0 0,-1 0-1 0 0,0 0 1 0 0,0-1 0 0 0,1 1 0 0 0,-1 0-1 0 0,0 0 1 0 0,0-1 0 0 0,0 1-1 0 0,0 0 1 0 0,0 0 0 0 0,1-1 0 0 0,-1 1-1 0 0,0 0 1 0 0,0-1 0 0 0,0 1 0 0 0,0 0-1 0 0,0-1 1 0 0,0 1-4 0 0,10-52-362 0 0,-9 42 351 0 0,1 0 0 0 0,0 1 1 0 0,0-1-1 0 0,1 1 0 0 0,0 0 0 0 0,1-3 11 0 0,-1-2-197 0 0,-3 14 203 0 0,0 0-1 0 0,0 0 0 0 0,0 0 0 0 0,0 0 0 0 0,0 0 0 0 0,0 0 0 0 0,0 0 1 0 0,0 0-1 0 0,0 0 0 0 0,0 0 0 0 0,-1 0 0 0 0,1 1 0 0 0,0-1 0 0 0,0 0 0 0 0,0 0 1 0 0,0 0-1 0 0,0 0 0 0 0,0 0 0 0 0,0 0 0 0 0,0 0 0 0 0,-1 0 0 0 0,1 0 1 0 0,0 0-1 0 0,0 0 0 0 0,0 0 0 0 0,0 0 0 0 0,0 0 0 0 0,0 0 0 0 0,0 0 1 0 0,-1 0-1 0 0,1 0 0 0 0,0 0 0 0 0,0 0 0 0 0,0 0 0 0 0,0-1 0 0 0,0 1 1 0 0,0 0-1 0 0,0 0 0 0 0,0 0 0 0 0,0 0 0 0 0,-1 0 0 0 0,1 0 0 0 0,0 0 0 0 0,0 0 1 0 0,0 0-1 0 0,0 0 0 0 0,0 0 0 0 0,0-1 0 0 0,0 1 0 0 0,0 0 0 0 0,0 0 1 0 0,0 0-1 0 0,0 0 0 0 0,0 0 0 0 0,0 0 0 0 0,0 0 0 0 0,0-1-5 0 0,-3 7 4 0 0,0-1-1 0 0,0 1 1 0 0,1-1 0 0 0,0 1-1 0 0,0 0 1 0 0,1 0-1 0 0,0 0 1 0 0,0 0-1 0 0,0 0 1 0 0,0 0-1 0 0,1 0 1 0 0,0 0-1 0 0,1 0 1 0 0,-1 2-4 0 0,1 8 13 0 0,3-21-34 0 0,-1 0 0 0 0,1-1 0 0 0,-1 0-1 0 0,0 1 1 0 0,0-1 0 0 0,-1 0 0 0 0,2-6 21 0 0,1-12-408 0 0,-6 24 528 0 0,1 0-120 0 0,0 0 1 0 0,0-1 0 0 0,0 1-1 0 0,0 0 1 0 0,0 0-1 0 0,0 0 1 0 0,0 0 0 0 0,0 0-1 0 0,0 0 1 0 0,-1 0 0 0 0,1 0-1 0 0,0 0 1 0 0,0-1-1 0 0,0 1 1 0 0,0 0 0 0 0,0 0-1 0 0,0 0 1 0 0,0 0 0 0 0,0 0-1 0 0,0 0 1 0 0,0 0 0 0 0,0 0-1 0 0,0 0 1 0 0,0 0-1 0 0,-1 0 1 0 0,1 0 0 0 0,0 0-1 0 0,0 0 1 0 0,0 0 0 0 0,0 0-1 0 0,0 0 1 0 0,0 0 0 0 0,0 0-1 0 0,0 0 1 0 0,0 0-1 0 0,-1 0 1 0 0,1 0 0 0 0,0 0-1 0 0,0 0 1 0 0,0 0 0 0 0,0 0-1 0 0,0 0 1 0 0,0 0-1 0 0,0 0 1 0 0,0 0 0 0 0,0 0-1 0 0,-1 0 1 0 0,1 0 0 0 0,0 0-1 0 0,0 0 1 0 0,0 0 0 0 0,0 0-1 0 0,0 0 1 0 0,0 0-1 0 0,0 0 1 0 0,0 0 0 0 0,0 0-1 0 0,0 0 1 0 0,0 1 0 0 0,0-1-1 0 0,0 0 1 0 0,0 0-1 0 0,-1 0 1 0 0,1 0 0 0 0,0 0-1 0 0,0 0 1 0 0,0 0 0 0 0,0 0-1 0 0,0 0 1 0 0,0 1-1 0 0,-6 8 32 0 0,1 0-1 0 0,0 1 1 0 0,0 0 0 0 0,1 0 0 0 0,0 0 0 0 0,1 1-1 0 0,-2 4-31 0 0,5-12-34 0 0,-50 134 391 0 0,38-104-348 0 0,9-26-14 0 0,1-1 1 0 0,-1 1-1 0 0,1 0 0 0 0,1-1 1 0 0,-2 6 4 0 0,3-12-4 0 0,0 0 0 0 0,0 0 1 0 0,0 0-1 0 0,0 0 0 0 0,0 0 1 0 0,0 0-1 0 0,0 0 0 0 0,0 0 1 0 0,0 0-1 0 0,0 0 0 0 0,0 0 1 0 0,0 0-1 0 0,0 0 0 0 0,0 0 1 0 0,0 0-1 0 0,0 0 0 0 0,0 0 1 0 0,0 0-1 0 0,0 0 0 0 0,0 0 1 0 0,-1 0-1 0 0,1 0 0 0 0,0 0 1 0 0,0 0-1 0 0,0 0 0 0 0,0 0 1 0 0,0 0-1 0 0,0 0 0 0 0,0 0 1 0 0,0 0-1 0 0,0 0 4 0 0,0-10 32 0 0,-1 8-36 0 0,1 1-1 0 0,1-1 0 0 0,-1 1 0 0 0,0-1 0 0 0,0 1 1 0 0,0 0-1 0 0,1-1 0 0 0,-1 1 0 0 0,1-1 0 0 0,-1 1 1 0 0,1 0-1 0 0,-1 0 0 0 0,1-1 0 0 0,0 1 1 0 0,0 0-1 0 0,0 0 0 0 0,0 0 5 0 0,2-3 23 0 0,0 0 1 0 0,-1 0-1 0 0,1 0 1 0 0,0-1-1 0 0,-1 1 1 0 0,0 0-1 0 0,0-1 1 0 0,-1 0-1 0 0,2-3-23 0 0,4-11-111 0 0,9-19-95 0 0,5-24 206 0 0,-15 44 169 0 0,-2-1-77 0 0,-4 19-93 0 0,0 0 0 0 0,0 0 0 0 0,0 0 0 0 0,0 0 0 0 0,0 0 0 0 0,0 0 0 0 0,0-1 0 0 0,-1 1 0 0 0,1 0 0 0 0,0 0 0 0 0,0 0 0 0 0,0 0 0 0 0,0 0 0 0 0,0 0 0 0 0,0 0 0 0 0,-1 0 0 0 0,1 0 0 0 0,0 0 0 0 0,0 0 0 0 0,0 0 0 0 0,0 0 0 0 0,0 0 0 0 0,0 0 0 0 0,-1 0 0 0 0,1 0 0 0 0,0 0 0 0 0,0 0 0 0 0,0 1 0 0 0,0-1 0 0 0,0 0 0 0 0,0 0 1 0 0,-1 0-1 0 0,1 0 0 0 0,0 0 0 0 0,0 0 0 0 0,0 0 0 0 0,0 0 0 0 0,0 0 0 0 0,0 0 0 0 0,0 1 0 0 0,0-1 0 0 0,0 0 0 0 0,0 0 0 0 0,-1 0 0 0 0,1 0 0 0 0,0 0 0 0 0,0 0 0 0 0,0 1 0 0 0,0-1 0 0 0,0 0 0 0 0,0 0 0 0 0,0 0 0 0 0,0 0 1 0 0,-18 29 45 0 0,-18 59-69 0 0,11-27-260 0 0,18-33 342 0 0,7-25-54 0 0,0 0 0 0 0,-1 0 0 0 0,0 0 0 0 0,1 0-1 0 0,-1 0 1 0 0,0 0 0 0 0,-1 0 0 0 0,1 0 0 0 0,0 0 0 0 0,-1-1 0 0 0,0 1 0 0 0,0 0-4 0 0,7-8 166 0 0,6-14-100 0 0,29-116-967 0 0,-38 119 1258 0 0,-12 38-189 0 0,-13 48 27 0 0,13-34-82 0 0,-3 22-229 0 0,12-30 220 0 0,2-13-278 0 0,5-58 112 0 0,9-2-244 0 0,-3-1 0 0 0,-2-1-1 0 0,2-28 307 0 0,-5 32 66 0 0,-7 22 116 0 0,0 21-182 0 0,0 0 0 0 0,0 0 1 0 0,-1-1-1 0 0,1 1 0 0 0,0 0 0 0 0,0 0 0 0 0,0-1 0 0 0,0 1 0 0 0,0 0 1 0 0,0 0-1 0 0,0 0 0 0 0,0-1 0 0 0,0 1 0 0 0,0 0 0 0 0,0 0 0 0 0,0-1 1 0 0,0 1-1 0 0,0 0 0 0 0,0 0 0 0 0,0-1 0 0 0,0 1 0 0 0,0 0 0 0 0,0 0 1 0 0,0-1-1 0 0,0 1 0 0 0,0 0 0 0 0,1 0 0 0 0,-1-1 0 0 0,0 1 0 0 0,0 0 1 0 0,0 0-1 0 0,0 0 0 0 0,0 0 0 0 0,1-1 0 0 0,-1 1 0 0 0,0 0 0 0 0,0 0 1 0 0,0 0-1 0 0,1 0 0 0 0,-1 0 0 0 0,0-1 0 0 0,0 1 0 0 0,1 0 0 0 0,-1 0 1 0 0,0 0-1 0 0,0 0 0 0 0,1 0 0 0 0,-1 0 0 0 0,0 0 0 0 0,-2-2 305 0 0,8 9-90 0 0,-4 4-142 0 0,-1 0-1 0 0,0 0 0 0 0,0 0 0 0 0,-1 0 1 0 0,-2 8-73 0 0,2 0 213 0 0,0-18-218 0 0,0 0 0 0 0,0 0 0 0 0,0 0 0 0 0,0 0 0 0 0,0 0 0 0 0,0 0 0 0 0,1 0 0 0 0,-1-1 0 0 0,0 1 0 0 0,1 0 0 0 0,-1 0 0 0 0,0 0 0 0 0,1 0 0 0 0,-1-1 1 0 0,1 1-1 0 0,-1 0 0 0 0,1 0 0 0 0,0-1 0 0 0,-1 1 0 0 0,1 0 0 0 0,0-1 0 0 0,0 1 5 0 0,-1-1-5 0 0,0 0 1 0 0,0 0-1 0 0,0 0 1 0 0,1 0 0 0 0,-1-1-1 0 0,0 1 1 0 0,0 0-1 0 0,0 0 1 0 0,0 0 0 0 0,0 0-1 0 0,0 0 1 0 0,1 0-1 0 0,-1 0 1 0 0,0 0 0 0 0,0-1-1 0 0,0 1 1 0 0,0 0-1 0 0,0 0 1 0 0,1 0 0 0 0,-1 0-1 0 0,0 0 1 0 0,0 0-1 0 0,0 0 1 0 0,0 0 0 0 0,1 0-1 0 0,-1 0 1 0 0,0 0-1 0 0,0 0 1 0 0,0 0 0 0 0,0 0-1 0 0,1 0 1 0 0,-1 0-1 0 0,0 0 1 0 0,0 1 0 0 0,0-1-1 0 0,0 0 1 0 0,1 0-1 0 0,-1 0 1 0 0,0 0 0 0 0,0 0-1 0 0,0 0 5 0 0,3 1-113 0 0,-2-8 104 0 0,11-47-147 0 0,-10-10 104 0 0,-6 87 323 0 0,1 1-1 0 0,0 24-270 0 0,5-38-219 0 0,1-18 54 0 0,4-18 98 0 0,-7 25 80 0 0,2-14-4 0 0,0 0 0 0 0,0-1 1 0 0,-2 0-1 0 0,0-2-9 0 0,0 11-77 0 0,-1 14 129 0 0,0-1 1 0 0,-1 1 0 0 0,0-1 0 0 0,0 1-1 0 0,-2 3-52 0 0,-2 8 90 0 0,3-11-48 0 0,2-5-44 0 0,0 1 0 0 0,0 0 0 0 0,0 0 0 0 0,0 0 1 0 0,1 0-1 0 0,-1 0 0 0 0,1 0 0 0 0,0 1 0 0 0,0-1 1 0 0,0 0-1 0 0,0 0 0 0 0,0 0 0 0 0,1 0 0 0 0,-1 0 1 0 0,2 3 1 0 0,-2-6 0 0 0,0 0 1 0 0,0 0 0 0 0,0 0-1 0 0,0 0 1 0 0,0 0 0 0 0,0 0-1 0 0,0 0 1 0 0,0 0 0 0 0,0 0-1 0 0,0 0 1 0 0,1 0-1 0 0,-1 0 1 0 0,0 0 0 0 0,0 0-1 0 0,0 0 1 0 0,0 0 0 0 0,0 1-1 0 0,0-1 1 0 0,0 0 0 0 0,0 0-1 0 0,0 0 1 0 0,1-1 0 0 0,-1 1-1 0 0,0 0 1 0 0,0 0 0 0 0,0 0-1 0 0,0 0 1 0 0,0 0-1 0 0,0 0 1 0 0,0 0 0 0 0,0 0-1 0 0,0 0 1 0 0,0 0 0 0 0,0 0-1 0 0,1 0 1 0 0,-1 0 0 0 0,0 0-1 0 0,0 0 1 0 0,0 0 0 0 0,0 0-1 0 0,0 0 1 0 0,0 0 0 0 0,0-1-1 0 0,0 1 1 0 0,0 0 0 0 0,0 0-1 0 0,0 0 1 0 0,0 0-1 0 0,0 0 1 0 0,0 0 0 0 0,0 0-1 0 0,0 0 1 0 0,0 0 0 0 0,0 0-1 0 0,0-1 1 0 0,0 1 0 0 0,0 0-1 0 0,0 0 1 0 0,0 0 0 0 0,0 0-1 0 0,5-12-19 0 0,1-14-57 0 0,-6-71 37 0 0,0 97 40 0 0,0 0-1 0 0,0 0 1 0 0,0 0-1 0 0,0 0 1 0 0,0-1 0 0 0,0 1-1 0 0,0 0 1 0 0,0 0-1 0 0,0 0 1 0 0,0 0 0 0 0,0 0-1 0 0,0 0 1 0 0,0 0-1 0 0,0 0 1 0 0,0 0-1 0 0,0 0 1 0 0,0 0 0 0 0,0-1-1 0 0,0 1 1 0 0,0 0-1 0 0,0 0 1 0 0,0 0 0 0 0,0 0-1 0 0,0 0 1 0 0,0 0-1 0 0,0 0 1 0 0,-1 0 0 0 0,1 0-1 0 0,0 0 1 0 0,0 0-1 0 0,0 0 1 0 0,0 0 0 0 0,0 0-1 0 0,0 0 1 0 0,0 0-1 0 0,0 0 1 0 0,0-1 0 0 0,0 1-1 0 0,0 0 1 0 0,0 0-1 0 0,0 0 1 0 0,-1 0 0 0 0,1 0-1 0 0,0 0 1 0 0,0 0-1 0 0,0 0 1 0 0,0 0-1 0 0,0 0 1 0 0,0 0 0 0 0,0 0-1 0 0,0 0 1 0 0,0 0-1 0 0,0 1 1 0 0,0-1 0 0 0,-1 0-1 0 0,1 0 1 0 0,0 0-1 0 0,0 0 1 0 0,0 0 0 0 0,0 0-1 0 0,0 0 1 0 0,0 0-1 0 0,0 0 1 0 0,0 0 0 0 0,0 0-1 0 0,-7 7-8 0 0,-5 10 74 0 0,-1 15-21 0 0,-4 9 63 0 0,2 1-1 0 0,-7 32-107 0 0,16-56 50 0 0,8-31-9 0 0,1 4-212 0 0,-3 9 174 0 0,0-1-1 0 0,1 1 1 0 0,-1-1-1 0 0,0 1 0 0 0,0-1 1 0 0,0 1-1 0 0,0-1 0 0 0,1 1 1 0 0,-1-1-1 0 0,0 1 0 0 0,0-1 1 0 0,0 1-1 0 0,0-1 0 0 0,0 1 1 0 0,0-1-1 0 0,0 1 0 0 0,0-1 1 0 0,0 1-1 0 0,-1-1 0 0 0,1 1 1 0 0,0-1-1 0 0,0 1 0 0 0,0-1 1 0 0,-1 1-1 0 0,1-1 0 0 0,0 1 1 0 0,0 0-1 0 0,-1-1 0 0 0,1 1-2 0 0,-17 6 84 0 0,16-4-100 0 0,0-1-1 0 0,-1 1 0 0 0,1 0 0 0 0,-1-1 0 0 0,1 1 0 0 0,-1-1 1 0 0,0 0-1 0 0,0 0 0 0 0,1 1 0 0 0,-1-1 0 0 0,0 0 0 0 0,0-1 0 0 0,0 1 1 0 0,0 0-1 0 0,-1 0 0 0 0,1-1 0 0 0,0 0 0 0 0,0 1 0 0 0,-1-1 17 0 0,2 0 1 0 0,0 1 0 0 0,-1-1-1 0 0,1 0 1 0 0,0 1-1 0 0,0-1 1 0 0,0 1-1 0 0,-1-1 1 0 0,1 1 0 0 0,0 0-1 0 0,0 0 1 0 0,0-1-1 0 0,0 1 1 0 0,0 0-1 0 0,0 0 1 0 0,0 0 0 0 0,0 0-1 0 0,-14 10 272 0 0,9-9 58 0 0,1 0-1 0 0,-1 0 1 0 0,0 1 0 0 0,1 0 0 0 0,0 0 0 0 0,-1 0-330 0 0,-2 0-158 0 0,8-3 163 0 0,-1 0 0 0 0,0 0-1 0 0,0 0 1 0 0,0 0 0 0 0,0 0-1 0 0,1 1 1 0 0,-1-1 0 0 0,0 0-1 0 0,0 1 1 0 0,1-1 0 0 0,-1 0-1 0 0,0 1 1 0 0,1-1 0 0 0,-1 1-1 0 0,0-1 1 0 0,1 1-5 0 0,-1 0-11 0 0,0 0 0 0 0,0 1 1 0 0,0-1-1 0 0,-1 0 0 0 0,1 0 0 0 0,0 0 0 0 0,0 0 0 0 0,0-1 1 0 0,-1 1-1 0 0,1 0 0 0 0,-1 0 0 0 0,1-1 0 0 0,0 1 0 0 0,-1-1 1 0 0,1 1-1 0 0,-1-1 11 0 0,2 0 7 0 0,0-1 1 0 0,-1 1-1 0 0,1 0 0 0 0,0-1 1 0 0,-1 1-1 0 0,1 0 1 0 0,0 0-1 0 0,-1-1 1 0 0,1 1-1 0 0,0 0 0 0 0,-1 0 1 0 0,1 0-1 0 0,0-1 1 0 0,-1 1-1 0 0,1 0 1 0 0,-1 0-1 0 0,1 0 0 0 0,0 0 1 0 0,-1 0-1 0 0,1 0 1 0 0,-1 0-1 0 0,1 0 0 0 0,0 0 1 0 0,-1 0-1 0 0,1 0 1 0 0,-1 0-1 0 0,1 0 1 0 0,0 0-1 0 0,-1 0 0 0 0,1 0 1 0 0,-1 1-1 0 0,1-1 1 0 0,0 0-1 0 0,-1 0 1 0 0,1 0-1 0 0,0 1 0 0 0,-1-1 1 0 0,1 0-1 0 0,0 0 1 0 0,-1 1-1 0 0,1-1 0 0 0,0 0 1 0 0,0 1-1 0 0,-1-1 1 0 0,1 0-1 0 0,0 1 1 0 0,0-1-1 0 0,0 0 0 0 0,0 1 1 0 0,-1-1-1 0 0,1 1 1 0 0,0-1-1 0 0,0 0 1 0 0,0 1-1 0 0,0-1 0 0 0,0 1 1 0 0,0-1-1 0 0,0 0 1 0 0,0 1-1 0 0,0-1 1 0 0,0 1-1 0 0,0-1 0 0 0,0 0 1 0 0,0 1-1 0 0,0-1 1 0 0,1 1-1 0 0,-1-1 0 0 0,0 0 1 0 0,0 1-8 0 0,-1-7-417 0 0,0 10 480 0 0,0-7-32 0 0,0 0-1 0 0,0 0 1 0 0,0 1-1 0 0,0-1 1 0 0,-1 0-1 0 0,1 1 1 0 0,0-1-1 0 0,-1 1 1 0 0,0 0-1 0 0,0-1 1 0 0,0 1-1 0 0,0 0 1 0 0,-1-1-31 0 0,3 3-5 0 0,-1 0 1 0 0,1 1 0 0 0,-1-1 0 0 0,0 0 0 0 0,1 0 0 0 0,-1 0 0 0 0,1 1 0 0 0,-1-1-1 0 0,1 0 1 0 0,-1 1 0 0 0,1-1 0 0 0,-1 0 0 0 0,1 1 0 0 0,0-1 0 0 0,-1 0-1 0 0,1 1 1 0 0,-1-1 0 0 0,1 1 0 0 0,0-1 0 0 0,-1 1 0 0 0,1-1 0 0 0,0 1 0 0 0,0-1-1 0 0,-1 1 5 0 0,-7 8 150 0 0,6-9-148 0 0,0 1-1 0 0,0 0 0 0 0,0-1 0 0 0,1 1 1 0 0,-1 0-1 0 0,0 0 0 0 0,1 0 1 0 0,-1 1-1 0 0,1-1 0 0 0,-1 0 1 0 0,1 0-1 0 0,-1 1 0 0 0,1-1 0 0 0,0 1 1 0 0,0-1-1 0 0,0 1 0 0 0,0 0 1 0 0,0-1-1 0 0,0 1 0 0 0,0 2-1 0 0,-15 36-236 0 0,6 14 798 0 0,10-54-569 0 0,0 0 0 0 0,0 0 0 0 0,0 0 0 0 0,1 0 0 0 0,-1 0 0 0 0,0 0 0 0 0,0 0 0 0 0,0 0 0 0 0,0 0-1 0 0,0 0 1 0 0,0 0 0 0 0,0 0 0 0 0,0 0 0 0 0,0-1 0 0 0,0 1 0 0 0,0 0 0 0 0,0 0 0 0 0,0 0 0 0 0,1 0 0 0 0,-1 0 0 0 0,0 0 0 0 0,0 0-1 0 0,0 0 1 0 0,0 0 0 0 0,0 0 0 0 0,0 0 0 0 0,0 0 0 0 0,0 0 0 0 0,0 0 0 0 0,0 0 0 0 0,1 0 0 0 0,-1 0 0 0 0,0 0 0 0 0,0 0-1 0 0,0 0 1 0 0,0 1 0 0 0,0-1 0 0 0,0 0 0 0 0,0 0 0 0 0,0 0 0 0 0,0 0 0 0 0,0 0 0 0 0,0 0 0 0 0,0 0 0 0 0,1 0 0 0 0,-1 0-1 0 0,0 0 1 0 0,0 0 0 0 0,0 0 0 0 0,0 0 0 0 0,0 0 0 0 0,0 1 0 0 0,0-1 0 0 0,0 0 0 0 0,0 0 0 0 0,0 0 0 0 0,0 0 0 0 0,0 0-1 0 0,0 0 1 0 0,0 0 0 0 0,0 0 0 0 0,0 0 0 0 0,0 0 0 0 0,0 1 7 0 0,0-1 4 0 0,0 0 0 0 0,0 0 0 0 0,0 0 0 0 0,0 0 0 0 0,0 0 0 0 0,0 0 0 0 0,0 0 0 0 0,0 0 0 0 0,0 0 0 0 0,0 0 0 0 0,0 0 0 0 0,0 0 0 0 0,0 0 0 0 0,0 0 0 0 0,0 0 0 0 0,0 0 0 0 0,0 0 0 0 0,0 1 0 0 0,0-1 1 0 0,0 0-1 0 0,0 0 0 0 0,1 0 0 0 0,-1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0,0-1 0 0 0,0 1 0 0 0,0 0 0 0 0,0 0-4 0 0,11-22 112 0 0,-9 18-146 0 0,0 0 0 0 0,0 1 0 0 0,0-1 0 0 0,-1 0 0 0 0,0 0 0 0 0,1 0 0 0 0,-1-1 0 0 0,-1 1 0 0 0,1 0 0 0 0,0-2 34 0 0,-1 0 264 0 0,0 6-271 0 0,0-1 0 0 0,0 0 0 0 0,0 0 0 0 0,0 0 0 0 0,0 0 0 0 0,0 1 0 0 0,0-1 0 0 0,0 0 0 0 0,0 0 0 0 0,0 0 0 0 0,0 0 0 0 0,-1 1 0 0 0,1-1 0 0 0,0 0 0 0 0,-1 0 0 0 0,1 1 0 0 0,0-1 0 0 0,-1 0 0 0 0,0 0 7 0 0,0 4 14 0 0,0-5-60 0 0,0 1-54 0 0,-3 4 1 0 0,-3 3 406 0 0,6-5-307 0 0,0-1-1 0 0,0 1 1 0 0,1-1 0 0 0,-1 1-1 0 0,0 0 1 0 0,0-1 0 0 0,1 1 0 0 0,-1 0-1 0 0,1-1 1 0 0,-1 1 0 0 0,0 0-1 0 0,1 0 1 0 0,-1 0 0 0 0,1 0 0 0 0,0-1-1 0 0,-1 1 1 0 0,1 0 0 0 0,0 0 0 0 0,-11 13-136 0 0,8-7 378 0 0,0-4-252 0 0,3-4-261 0 0,-2 6 381 0 0,-5 12-77 0 0,5-14-39 0 0,3-9 28 0 0,15-36-13 0 0,-12 29-208 0 0,-6 13 230 0 0,-4 8 73 0 0,2 0-57 0 0,0 0-1 0 0,0 1 1 0 0,1-1 0 0 0,0 1-1 0 0,0-1 1 0 0,1 1 0 0 0,0 0-1 0 0,1 0 1 0 0,-1 3-47 0 0,4-11-384 0 0,3-7 242 0 0,10-19 272 0 0,-11 18-162 0 0,-1 0 0 0 0,0 1 0 0 0,0-1 0 0 0,-1-1 0 0 0,0 1 0 0 0,0 0 0 0 0,0 0 0 0 0,-1-2 32 0 0,0-3 17 0 0,0 0-44 0 0,-2 11 118 0 0,-2 6 140 0 0,-4 3-316 0 0,6-7 85 0 0,0 1 1 0 0,0-1 0 0 0,0 0 0 0 0,0 1 0 0 0,0-1 0 0 0,0 1 0 0 0,0-1-1 0 0,0 1 1 0 0,0 0 0 0 0,1-1 0 0 0,-1 1-1 0 0,-20 37 339 0 0,14-5-431 0 0,6-38 157 0 0,4 8-330 0 0,0-14 159 0 0,-3 8 123 0 0,0 1 0 0 0,1-1-1 0 0,-1 0 1 0 0,0 1 0 0 0,1-1 0 0 0,-1 1 0 0 0,1-1-1 0 0,-1 1 1 0 0,1-1 0 0 0,0 1 0 0 0,0-1-1 0 0,-1 1 1 0 0,1 0 0 0 0,1-1-17 0 0,-1 1-8 0 0,0 0 0 0 0,0 1 1 0 0,0-1-1 0 0,0 0 0 0 0,0 0 0 0 0,0 0 1 0 0,-1 0-1 0 0,1 0 0 0 0,0 0 0 0 0,-1 0 1 0 0,1 0-1 0 0,-1 0 0 0 0,1 0 0 0 0,-1 0 0 0 0,1 0 1 0 0,-1 0-1 0 0,0 0 0 0 0,1 0 0 0 0,-1-1 1 0 0,0 1-1 0 0,0 0 0 0 0,0 0 0 0 0,0 0 1 0 0,0-1-1 0 0,0 1 0 0 0,0 0 8 0 0,0-14-33 0 0,-1 20 127 0 0,-15 3-22 0 0,8 9 212 0 0,-6 20-392 0 0,14-36 112 0 0,0 1 0 0 0,-1 0 1 0 0,1 0-1 0 0,-1-1 0 0 0,1 1 1 0 0,-1 0-1 0 0,0-1 1 0 0,0 1-1 0 0,0-1 0 0 0,0 1 1 0 0,0-1-1 0 0,0 0 0 0 0,-1 2-4 0 0,2-3-23 0 0,0 13 178 0 0,-6 12-67 0 0,5-24-99 0 0,1 1 0 0 0,-1-1 0 0 0,1 0 1 0 0,-1 1-1 0 0,1-1 0 0 0,0 1 0 0 0,-1-1 1 0 0,1 1-1 0 0,0-1 0 0 0,0 1 0 0 0,0-1 1 0 0,0 1-1 0 0,1-1 0 0 0,-1 1 11 0 0,1 7 163 0 0,-3-5-165 0 0,1-1-1 0 0,1 1 1 0 0,-1 0 0 0 0,0-1 0 0 0,1 1 0 0 0,0 0 0 0 0,0 0-1 0 0,0 0 1 0 0,0-1 0 0 0,1 1 0 0 0,0 0 0 0 0,-1-1 0 0 0,2 4 2 0 0,-1-6 17 0 0,-1-1 4 0 0,-1 1-10 0 0,0 0-1 0 0,1 0 1 0 0,-1 1-1 0 0,1-1 0 0 0,-1 1 1 0 0,1-1-1 0 0,0 0 1 0 0,0 1-1 0 0,0-1 0 0 0,0 1 1 0 0,0-1-1 0 0,0 1 1 0 0,0-1-1 0 0,0 1 1 0 0,0-1-11 0 0,0 6-442 0 0,1-5 464 0 0,0 0 0 0 0,0 0 0 0 0,0 0 0 0 0,0 0-1 0 0,-1 0 1 0 0,1 1 0 0 0,-1-1 0 0 0,1 0 0 0 0,-1 1 0 0 0,0-1 0 0 0,0 0 0 0 0,0 1 0 0 0,0-1 0 0 0,0 2-22 0 0,-1 14 96 0 0,1-9-302 0 0,1 9 214 0 0,-1-16 142 0 0,0 0-148 0 0,-1 1-1 0 0,1-1 0 0 0,0 0 1 0 0,0 1-1 0 0,0-1 0 0 0,0 0 0 0 0,1 1 1 0 0,-1-1-1 0 0,1 0 0 0 0,-1 1 0 0 0,1 0-1 0 0,0-6 31 0 0,1 10 293 0 0,-5-17-636 0 0,2-15 160 0 0,-7-21 1 0 0,3 24 342 0 0,4 20-187 0 0,1 0-1 0 0,-1-1 1 0 0,0 1-1 0 0,1-1 1 0 0,-1 1 0 0 0,1 0-1 0 0,0-1 1 0 0,0 1-1 0 0,0-1 1 0 0,0 1-1 0 0,0-1 1 0 0,1 1-1 0 0,-1-1 1 0 0,1 1-1 0 0,0-2-3 0 0,9-48-198 0 0,-3 6 356 0 0,5 16-516 0 0,-6 17 253 0 0,-1 1 1 0 0,0 0-1 0 0,1-10 105 0 0,-6 19-7 0 0,1 1 0 0 0,0 0-1 0 0,0 0 1 0 0,0 0 0 0 0,0 0 0 0 0,0 0-1 0 0,0 0 1 0 0,0 0 0 0 0,1 0-1 0 0,-1 0 1 0 0,1 0 7 0 0,0 0-14 0 0,-1 0-1 0 0,0 0 1 0 0,0 0-1 0 0,0 0 1 0 0,0 0-1 0 0,0 0 0 0 0,0 0 1 0 0,-1 0-1 0 0,1-1 15 0 0,10-23-413 0 0,-11 26 414 0 0,0 0 0 0 0,1-1 0 0 0,-1 1 0 0 0,0 0 0 0 0,0 0 0 0 0,0 0 1 0 0,0-1-1 0 0,0 1 0 0 0,1 0 0 0 0,-1 0 0 0 0,0-1 0 0 0,0 1 0 0 0,0 0 0 0 0,0 0 0 0 0,0-1 0 0 0,0 1 0 0 0,0 0 0 0 0,0-1 0 0 0,0 1 0 0 0,0 0 0 0 0,0 0 0 0 0,0-1 1 0 0,0 1-1 0 0,0 0 0 0 0,0 0 0 0 0,0-1 0 0 0,0 1 0 0 0,0 0 0 0 0,-1 0 0 0 0,1-1 0 0 0,0 1 0 0 0,0 0 0 0 0,0 0 0 0 0,0-1 0 0 0,0 1 0 0 0,-1 0 0 0 0,1 0 0 0 0,0 0 1 0 0,0-1-1 0 0,0 1 0 0 0,-1 0 0 0 0,1 0 0 0 0,0 0 0 0 0,0 0 0 0 0,-1 0 0 0 0,1-1 0 0 0,0 1 0 0 0,0 0 0 0 0,-1 0 0 0 0,1 0 0 0 0,0 0 0 0 0,0 0 0 0 0,-1 0 0 0 0,1 0-1 0 0,-6 0-20 0 0,6 0 26 0 0,0 0 0 0 0,0 0 0 0 0,-1 0 0 0 0,1 0 1 0 0,0 0-1 0 0,0 0 0 0 0,-1 0 0 0 0,1 0 0 0 0,0 0 0 0 0,0 0 0 0 0,-1 0 0 0 0,1 0 0 0 0,0 0 0 0 0,0 0 0 0 0,-1 0 0 0 0,1 0 0 0 0,0 0 1 0 0,0 0-1 0 0,0 1 0 0 0,-1-1 0 0 0,1 0 0 0 0,0 0 0 0 0,0 0 0 0 0,0 0 0 0 0,-1 1 0 0 0,1-1 0 0 0,0 0 0 0 0,0 0 0 0 0,0 0 1 0 0,0 1-1 0 0,0-1 0 0 0,-1 0 0 0 0,1 0 0 0 0,0 0 0 0 0,0 1 0 0 0,0-1 0 0 0,0 0 0 0 0,0 0 0 0 0,0 1 0 0 0,0-1 0 0 0,0 0 0 0 0,0 0-6 0 0,-3 6 42 0 0,-12 37 171 0 0,9-19-372 0 0,9-5 41 0 0,1-12 388 0 0,0-13-586 0 0,-4 6 320 0 0,0 0 0 0 0,0-1 0 0 0,0 1 0 0 0,0 0 0 0 0,0 0 0 0 0,0 0 0 0 0,0 0 0 0 0,0-1 0 0 0,0 1 0 0 0,0 0 0 0 0,0 0 0 0 0,0 0 0 0 0,0 0 0 0 0,0 0 0 0 0,0-1 0 0 0,0 1 0 0 0,0 0 0 0 0,0 0 0 0 0,0 0 0 0 0,1 0 0 0 0,-1 0 0 0 0,0-1 0 0 0,0 1 0 0 0,0 0 0 0 0,0 0-1 0 0,0 0 1 0 0,0 0 0 0 0,0 0 0 0 0,1 0 0 0 0,-1 0 0 0 0,0 0 0 0 0,0 0 0 0 0,0 0 0 0 0,0-1 0 0 0,0 1 0 0 0,1 0 0 0 0,-1 0 0 0 0,0 0 0 0 0,0 0 0 0 0,0 0 0 0 0,0 0 0 0 0,1 0 0 0 0,-1 0 0 0 0,0 0 0 0 0,0 0 0 0 0,0 0 0 0 0,0 0 0 0 0,1 0 0 0 0,-1 1 0 0 0,0-1 0 0 0,0 0 0 0 0,0 0 0 0 0,0 0 0 0 0,0 0 0 0 0,1 0 0 0 0,-1 0 0 0 0,0 0 0 0 0,0 0 0 0 0,0 0 0 0 0,0 0 0 0 0,0 1 0 0 0,0-1 0 0 0,0 0 0 0 0,1 0-1 0 0,-1 0-2 0 0,5 2-107 0 0,-1-11 295 0 0,-4 8-192 0 0,1 0-1 0 0,-1 0 1 0 0,0 0 0 0 0,1 0 0 0 0,-1 0 0 0 0,0 1 0 0 0,1-1 0 0 0,-1 0 0 0 0,1 0 0 0 0,0 0 0 0 0,-1 0 0 0 0,1 0 0 0 0,0 1 0 0 0,-1-1 0 0 0,1 0 0 0 0,0 1 0 0 0,0-1 0 0 0,0 1 0 0 0,0-1 0 0 0,-1 0 0 0 0,2 1 3 0 0,12-12 194 0 0,-13 10-199 0 0,0 1 0 0 0,0 0 0 0 0,1-1-1 0 0,-1 1 1 0 0,1 0 0 0 0,-1 0 0 0 0,1 0 0 0 0,-1-1-1 0 0,1 2 1 0 0,-1-1 0 0 0,1 0 0 0 0,0 0 0 0 0,0 0 5 0 0,0 1-29 0 0,-1-1 1 0 0,1 0 0 0 0,-1 1-1 0 0,1-1 1 0 0,-1 0 0 0 0,0 0-1 0 0,1 0 1 0 0,-1 0 0 0 0,0 0-1 0 0,0 0 1 0 0,0 0 0 0 0,0 0-1 0 0,1-1 29 0 0,-2 2 22 0 0,0-1 1 0 0,0 1-1 0 0,1-1 0 0 0,-1 1 1 0 0,0-1-1 0 0,1 0 0 0 0,-1 1 1 0 0,1-1-1 0 0,-1 1 0 0 0,1 0 1 0 0,-1-1-1 0 0,1 1 0 0 0,-1-1 0 0 0,1 1 1 0 0,-1 0-1 0 0,1-1 0 0 0,-1 1 1 0 0,1 0-1 0 0,0-1 0 0 0,-1 1 1 0 0,1 0-1 0 0,0 0-22 0 0,-1 0 4 0 0,1 1-1 0 0,-1-1 1 0 0,0 1-1 0 0,1-1 1 0 0,-1 1-1 0 0,0 0 1 0 0,0-1-1 0 0,1 1 1 0 0,-1-1 0 0 0,0 1-1 0 0,0 0 1 0 0,0-1-1 0 0,0 1 1 0 0,0-1-1 0 0,0 1 1 0 0,0 0-1 0 0,0-1 1 0 0,0 1-1 0 0,0 0 1 0 0,0-1 0 0 0,0 1-1 0 0,0-1 1 0 0,0 1-1 0 0,-1 0-3 0 0,1 0-11 0 0,0 0 0 0 0,0 0 0 0 0,-1-1 0 0 0,1 1-1 0 0,0 0 1 0 0,0 0 0 0 0,-1-1 0 0 0,1 1 0 0 0,-1 0 0 0 0,1 0 0 0 0,-1-1-1 0 0,1 1 1 0 0,-1 0 0 0 0,1-1 0 0 0,-1 1 0 0 0,1-1 0 0 0,-1 1-1 0 0,0 0 12 0 0,-6 6 36 0 0,1 0-30 0 0,4-3 2 0 0,-1-1 0 0 0,0 0 0 0 0,1 1 0 0 0,0 0 0 0 0,0-1 0 0 0,0 1 0 0 0,0 0 0 0 0,1 0 0 0 0,-1 0 1 0 0,0 4-9 0 0,-3 9-88 0 0,7-27 352 0 0,-1 16-261 0 0,1-7-37 0 0,6-11-96 0 0,1-1 12 0 0,-9 13 120 0 0,0 0 0 0 0,0 0 0 0 0,0 0-1 0 0,0 0 1 0 0,0-1 0 0 0,0 1 0 0 0,0 0 0 0 0,0 0 0 0 0,0 0 0 0 0,1 0-1 0 0,-1 0 1 0 0,0 0 0 0 0,0-1 0 0 0,0 1 0 0 0,0 0 0 0 0,0 0 0 0 0,1 0 0 0 0,-1 0-1 0 0,0 0 1 0 0,0 0 0 0 0,0 0 0 0 0,0 0 0 0 0,0 0 0 0 0,1 0 0 0 0,-1 0 0 0 0,0 0-1 0 0,0 0 1 0 0,0 0 0 0 0,0 0 0 0 0,1 0 0 0 0,-1 0 0 0 0,0 0 0 0 0,0 0 0 0 0,0 0-1 0 0,0 0 1 0 0,1 0 0 0 0,-1 0 0 0 0,0 0 0 0 0,0 0 0 0 0,0 0 0 0 0,0 0-2 0 0,0 0 1 0 0,1 1 1 0 0,-1-1-1 0 0,0 0 1 0 0,0 0-1 0 0,0 0 1 0 0,1 0-1 0 0,-1 0 0 0 0,0 0 1 0 0,0 0-1 0 0,0 0 1 0 0,1 0-1 0 0,-1 0 1 0 0,0 0-1 0 0,0 0 1 0 0,0 0-1 0 0,0 0 1 0 0,1 0-1 0 0,-1 0 1 0 0,0 0-1 0 0,0 0 1 0 0,0 0-1 0 0,1 0 1 0 0,-1-1-1 0 0,0 1 1 0 0,0 0-1 0 0,0 0 1 0 0,0 0-1 0 0,1 0 1 0 0,-1 0-1 0 0,0 0 1 0 0,0-1-1 0 0,0 1 1 0 0,0 0-1 0 0,0 0 1 0 0,0 0-1 0 0,1 0 1 0 0,-1-1-1 0 0,0 1 1 0 0,0 0-2 0 0,11-15-9 0 0,-10 13 12 0 0,1-1 0 0 0,0 0 0 0 0,0 1 0 0 0,1-1-1 0 0,-1 1 1 0 0,0 0 0 0 0,1 0 0 0 0,-1-1 0 0 0,1 2-1 0 0,0-1 1 0 0,2-1-3 0 0,1-1-70 0 0,-6 4 63 0 0,1 0 0 0 0,-1-1 1 0 0,1 1-1 0 0,-1 0 0 0 0,1-1 1 0 0,-1 1-1 0 0,1 0 0 0 0,-1 0 1 0 0,1 0-1 0 0,-1-1 0 0 0,1 1 1 0 0,-1 0-1 0 0,1 0 0 0 0,0 0 1 0 0,-1 0-1 0 0,1 0 0 0 0,-1 0 1 0 0,1 0-1 0 0,-1 0 0 0 0,1 0 1 0 0,-1 0-1 0 0,1 0 0 0 0,0 1 1 0 0,-1-1-1 0 0,1 0 0 0 0,-1 0 1 0 0,1 1-1 0 0,-1-1 0 0 0,1 0 7 0 0,0 1 4 0 0,8 5 43 0 0,-15 1-276 0 0,-3-4 72 0 0,9-3 149 0 0,-1 0 0 0 0,0 0 0 0 0,0 0 0 0 0,0 1 0 0 0,0-1-1 0 0,0 0 1 0 0,0 1 0 0 0,0-1 0 0 0,0 0 0 0 0,1 1 0 0 0,-1-1 0 0 0,0 1 0 0 0,0-1-1 0 0,0 1 1 0 0,1 0 0 0 0,-1-1 0 0 0,0 1 0 0 0,1 0 0 0 0,-1 0 0 0 0,0 0 8 0 0,0 0 21 0 0,0 1-15 0 0,0 0 1 0 0,0 0 0 0 0,0 0-1 0 0,0-1 1 0 0,0 1 0 0 0,-1 0 0 0 0,1-1-1 0 0,-1 1 1 0 0,1-1 0 0 0,-1 0-1 0 0,0 1 1 0 0,0-1 0 0 0,1 0-1 0 0,-1 0 1 0 0,0 0 0 0 0,0 0-1 0 0,0 0 1 0 0,0-1 0 0 0,0 1-1 0 0,-2 0-6 0 0,3-1-14 0 0,0 0-1 0 0,0 1 0 0 0,-1 0 0 0 0,1-1 0 0 0,0 1 0 0 0,0 0 0 0 0,-1-1 0 0 0,1 1 0 0 0,0 0 0 0 0,0 0 0 0 0,0 0 0 0 0,0 0 0 0 0,0 0 0 0 0,0 0 0 0 0,1 0 0 0 0,-1 1 0 0 0,0-1 0 0 0,0 0 0 0 0,1 0 0 0 0,-1 1 0 0 0,1-1 1 0 0,-1 0-1 0 0,1 1 0 0 0,-1-1 15 0 0,-8 16 160 0 0,10-20-673 0 0,9-6 680 0 0,23-4-54 0 0,-30 12-101 0 0,0 1 0 0 0,-1-1 0 0 0,1 1 0 0 0,-1-1 1 0 0,1 1-1 0 0,0 0 0 0 0,0 0 0 0 0,-1 0 0 0 0,1 0 1 0 0,0 0-1 0 0,-1 0 0 0 0,2 1-12 0 0,5 3 38 0 0,5 1-155 0 0,-13-5 124 0 0,-1-1 1 0 0,1 1-1 0 0,-1 0 1 0 0,0-1-1 0 0,1 1 1 0 0,-1-1-1 0 0,1 1 1 0 0,-1-1 0 0 0,0 0-1 0 0,1 1 1 0 0,-1-1-1 0 0,0 1 1 0 0,0-1-1 0 0,1 0 1 0 0,-1 1-1 0 0,0-1 1 0 0,0 1-1 0 0,0-1 1 0 0,0 0-1 0 0,0 1 1 0 0,0-1-1 0 0,0 0 1 0 0,0 1 0 0 0,0-1-1 0 0,0 0 1 0 0,0 1-1 0 0,0-1-7 0 0,0 1-8 0 0,-1-1-1 0 0,1 1 1 0 0,0 0-1 0 0,0 0 1 0 0,0-1-1 0 0,0 1 1 0 0,0 0-1 0 0,0 0 1 0 0,0 0-1 0 0,0-1 1 0 0,0 1-1 0 0,0 0 1 0 0,-1 0-1 0 0,1 0 1 0 0,0 0-1 0 0,0-1 1 0 0,0 1-1 0 0,0 0 1 0 0,-1 0-1 0 0,1 0 1 0 0,0 0-1 0 0,0 0 1 0 0,0-1-1 0 0,-1 1 1 0 0,1 0-1 0 0,0 0 1 0 0,0 0 0 0 0,0 0-1 0 0,-1 0 1 0 0,1 0-1 0 0,0 0 1 0 0,0 0-1 0 0,-1 0 1 0 0,1 0-1 0 0,0 0 1 0 0,-1 0 8 0 0,-13 1 149 0 0,11-1-184 0 0,1 1 1 0 0,-1-1-1 0 0,1 0 0 0 0,-1 0 0 0 0,1 0 0 0 0,-1 0 1 0 0,1 0-1 0 0,-1-1 0 0 0,1 1 0 0 0,0-1 0 0 0,-3 0 35 0 0,4 0 11 0 0,0 0 0 0 0,-1 1 1 0 0,1 0-1 0 0,0-1 0 0 0,-1 1 0 0 0,1 0 0 0 0,0 0 0 0 0,-1-1 0 0 0,1 1 0 0 0,0 0 0 0 0,-1 1 0 0 0,1-1 0 0 0,0 0 0 0 0,-1 0 0 0 0,1 0 0 0 0,0 1 0 0 0,-1-1 0 0 0,1 1 1 0 0,0-1-1 0 0,0 1 0 0 0,0-1 0 0 0,-1 1 0 0 0,1 0 0 0 0,0-1 0 0 0,0 1 0 0 0,0 0 0 0 0,0 1-11 0 0,0-2-2 0 0,1 0 0 0 0,0 0 1 0 0,0 0-1 0 0,-1 0 0 0 0,1 0 0 0 0,0 0 1 0 0,0 1-1 0 0,-1-1 0 0 0,1 0 0 0 0,0 0 0 0 0,0 0 1 0 0,-1 0-1 0 0,1 0 0 0 0,0 0 0 0 0,0 0 0 0 0,-1 0 1 0 0,1 0-1 0 0,0 0 0 0 0,0 0 0 0 0,-1 0 0 0 0,1 0 1 0 0,0 0-1 0 0,-1 0 0 0 0,1-1 0 0 0,0 1 0 0 0,0 0 1 0 0,-1 0-1 0 0,1 0 0 0 0,0 0 0 0 0,0 0 0 0 0,0 0 1 0 0,-1-1-1 0 0,1 1 0 0 0,0 0 0 0 0,0 0 1 0 0,0 0-1 0 0,-1-1 0 0 0,1 1 0 0 0,0 0 0 0 0,0-1 2 0 0,1 6 192 0 0,-1-3-179 0 0,9-2 55 0 0,-1-1 0 0 0,0 0 0 0 0,0 0 0 0 0,0 0 0 0 0,1-1-68 0 0,9-4 171 0 0,-13 3-203 0 0,0 1 1 0 0,1 1 0 0 0,-1-1 0 0 0,1 1-1 0 0,0 0 1 0 0,5 0 31 0 0,-11 1 3 0 0,1 0 0 0 0,-1 0 0 0 0,1 1 0 0 0,-1-1 0 0 0,0 0 0 0 0,1 0 0 0 0,-1 1 0 0 0,1-1 0 0 0,-1 0 0 0 0,0 0 0 0 0,1 1 0 0 0,-1-1 0 0 0,0 0 0 0 0,1 1 0 0 0,-1-1 0 0 0,0 1 0 0 0,0-1 0 0 0,1 0 0 0 0,-1 1 0 0 0,0-1 0 0 0,0 1 0 0 0,0-1 0 0 0,1 1 0 0 0,-1-1 0 0 0,0 0 0 0 0,0 1 0 0 0,0-1 0 0 0,0 1 0 0 0,0-1 0 0 0,0 1 0 0 0,0-1 0 0 0,0 1 0 0 0,0-1 0 0 0,0 1-3 0 0,-2 10-286 0 0,1-12 286 0 0,1 1 1 0 0,0 0-1 0 0,-1 0 1 0 0,1-1-1 0 0,0 1 0 0 0,-1 0 1 0 0,1 0-1 0 0,-1-1 0 0 0,1 1 1 0 0,0 0-1 0 0,-1 0 1 0 0,1 0-1 0 0,-1 0 0 0 0,1-1 1 0 0,-1 1-1 0 0,1 0 0 0 0,-1 0 1 0 0,1 0-1 0 0,-1 0 1 0 0,1 0-1 0 0,0 0 0 0 0,-1 0 1 0 0,1 0-1 0 0,-1 1 0 0 0,1-1 1 0 0,-1 0-1 0 0,1 0 1 0 0,-1 0-1 0 0,1 0 0 0 0,0 1 1 0 0,-1-1-1 0 0,-20 10-11 0 0,8-4 25 0 0,2-3-22 0 0,0 0 1 0 0,0 0 0 0 0,0-1-1 0 0,-8 0 8 0 0,23-1-146 0 0,5 1 148 0 0,-7-3 25 0 0,0 0 0 0 0,-1 0-1 0 0,1 1 1 0 0,0-1 0 0 0,-1 0-1 0 0,1 1 1 0 0,0-1 0 0 0,0 1 0 0 0,-1 0-1 0 0,1-1 1 0 0,0 1 0 0 0,0 0-1 0 0,0 0-26 0 0,0 0 21 0 0,1 0 0 0 0,-1 0 0 0 0,1-1 0 0 0,-1 1 0 0 0,0-1 0 0 0,1 1 0 0 0,-1-1 1 0 0,0 0-1 0 0,2-1-21 0 0,20-8-14 0 0,-21 10-29 0 0,-1-1 1 0 0,1 0-1 0 0,-1 0 1 0 0,1 0-1 0 0,-1 0 1 0 0,0 0-1 0 0,1-1 1 0 0,-1 1-1 0 0,0-1 1 0 0,0 1-1 0 0,0-1 1 0 0,0 0-1 0 0,0 0 1 0 0,0 0-1 0 0,-1 0 1 0 0,1 0-1 0 0,-1 0 1 0 0,1-1 42 0 0,-1 0-87 0 0,0 1 1 0 0,0-1 0 0 0,0 0-1 0 0,0 0 1 0 0,0 0-1 0 0,-1 1 1 0 0,0-1 0 0 0,1 0-1 0 0,-1 0 1 0 0,0 0-1 0 0,0 0 1 0 0,0 0 0 0 0,-1 0-1 0 0,0-2 87 0 0,-13-19 1535 0 0,13 24-1530 0 0,1 0 0 0 0,0-1 1 0 0,0 1-1 0 0,-1-1 0 0 0,1 1 0 0 0,0 0 0 0 0,-1-1 0 0 0,1 1 0 0 0,-1-1 1 0 0,1 1-1 0 0,0 0 0 0 0,-1 0 0 0 0,1-1 0 0 0,-1 1 0 0 0,1 0 0 0 0,-1 0 1 0 0,1 0-1 0 0,-1-1 0 0 0,1 1 0 0 0,-1 0 0 0 0,1 0 0 0 0,-1 0 0 0 0,1 0 1 0 0,-1 0-1 0 0,1 0 0 0 0,-1 0 0 0 0,1 0 0 0 0,-1 0 0 0 0,1 0 0 0 0,-1 0 1 0 0,1 0-1 0 0,-1 1 0 0 0,1-1 0 0 0,0 0 0 0 0,-1 0 0 0 0,1 0 0 0 0,-1 1 1 0 0,1-1-1 0 0,-1 0 0 0 0,1 1 0 0 0,0-1 0 0 0,-1 0-5 0 0,-5 9-98 0 0,6-9 96 0 0,-1 0 0 0 0,1 0 0 0 0,0 0 0 0 0,0 0-1 0 0,0 0 1 0 0,0 1 0 0 0,0-1 0 0 0,-1 0-1 0 0,1 0 1 0 0,0 0 0 0 0,0 0 0 0 0,0 0 0 0 0,0 1-1 0 0,0-1 1 0 0,0 0 0 0 0,0 0 0 0 0,0 0 0 0 0,0 0-1 0 0,0 1 1 0 0,0-1 0 0 0,0 0 0 0 0,0 0 0 0 0,0 0-1 0 0,0 1 1 0 0,0-1 0 0 0,0 0 0 0 0,0 0 0 0 0,0 0-1 0 0,0 0 1 0 0,0 1 0 0 0,0-1 0 0 0,0 0 0 0 0,0 0-1 0 0,0 0 1 0 0,0 0 0 0 0,0 1 0 0 0,0-1-1 0 0,0 0 1 0 0,1 0 0 0 0,-1 0 0 0 0,0 0 0 0 0,0 0-1 0 0,0 0 1 0 0,0 1 0 0 0,0-1 0 0 0,0 0 0 0 0,1 0-1 0 0,-1 0 1 0 0,0 0 0 0 0,0 0 0 0 0,0 0 0 0 0,0 0-1 0 0,1 0 1 0 0,-1 0 0 0 0,0 0 0 0 0,0 0 0 0 0,0 0-1 0 0,1 0 1 0 0,-1 0 2 0 0,3-1-156 0 0,6-1 333 0 0,9 3-886 0 0,-17-1 647 0 0,0-1 0 0 0,0 0-1 0 0,0 0 1 0 0,0 1 0 0 0,1-1 0 0 0,-1 0-1 0 0,0 0 1 0 0,0 0 0 0 0,-1 0 0 0 0,1 0 0 0 0,0 0-1 0 0,0 0 1 0 0,0 0 0 0 0,-1-1 62 0 0,1 1-19 0 0,0 0 0 0 0,0 0 0 0 0,0-1 0 0 0,0 1 0 0 0,0 0 0 0 0,0 0 0 0 0,0 0 0 0 0,0 0 0 0 0,0 0 0 0 0,1 0 0 0 0,-1 0 0 0 0,1 0 19 0 0,5-3 38 0 0,-12 2-220 0 0,4 2 170 0 0,0 0 0 0 0,-1 0 1 0 0,1 0-1 0 0,0 0 0 0 0,-1 0 0 0 0,1 1 0 0 0,0-1 0 0 0,-1 0 0 0 0,1 1 0 0 0,0-1 0 0 0,0 1 0 0 0,-1-1 0 0 0,1 1 0 0 0,0 0 0 0 0,0 0 0 0 0,-1 0 12 0 0,-37 40 1595 0 0,38-39-1593 0 0,0 0-1 0 0,1-1 1 0 0,-1 1-1 0 0,0 0 1 0 0,1-1 0 0 0,-1 1-1 0 0,1 0 1 0 0,0 0-1 0 0,-1 0 1 0 0,1-1-1 0 0,0 2-1 0 0,0-2 3 0 0,0-1 0 0 0,0 1 0 0 0,0-1 0 0 0,0 1 0 0 0,0-1 0 0 0,0 1 0 0 0,0-1 0 0 0,0 1 0 0 0,0-1 0 0 0,0 1 0 0 0,0-1 1 0 0,0 1-1 0 0,0-1 0 0 0,0 1 0 0 0,0-1 0 0 0,1 1 0 0 0,-1-1 0 0 0,0 1 0 0 0,0-1 0 0 0,1 1 0 0 0,-1-1 0 0 0,0 1 0 0 0,1-1 0 0 0,-1 0 0 0 0,0 1 0 0 0,1-1 0 0 0,-1 0 0 0 0,1 1 0 0 0,-1-1 0 0 0,0 0 0 0 0,1 1-3 0 0,16 3 13 0 0,-17-4-62 0 0,1 1 1 0 0,0-1-1 0 0,0 1 0 0 0,0-1 1 0 0,-1 0-1 0 0,1 0 0 0 0,0 1 1 0 0,0-1-1 0 0,0 0 1 0 0,0 0-1 0 0,0 0 0 0 0,0 0 1 0 0,0 0-1 0 0,0 0 0 0 0,-1 0 1 0 0,1 0-1 0 0,0-1 1 0 0,0 1-1 0 0,0 0 0 0 0,0 0 1 0 0,0-1-1 0 0,-1 1 1 0 0,1 0-1 0 0,0-1 0 0 0,0 1 1 0 0,0-1-1 0 0,-1 1 0 0 0,1-1 1 0 0,0 0-1 0 0,-1 1 1 0 0,1-1-1 0 0,-1 0 49 0 0,18-12-113 0 0,-18 13 115 0 0,1 0 0 0 0,-1 0-1 0 0,0-1 1 0 0,0 1 0 0 0,0 0-1 0 0,0 0 1 0 0,0 0 0 0 0,0 0-1 0 0,0 0 1 0 0,0 0 0 0 0,0 0-1 0 0,0 0 1 0 0,1-1 0 0 0,-1 1 0 0 0,0 0-1 0 0,0 0 1 0 0,0 0 0 0 0,0 0-1 0 0,0 0 1 0 0,0 0 0 0 0,1 0-1 0 0,-1 0 1 0 0,0 0 0 0 0,0 0-1 0 0,0 0 1 0 0,0 0 0 0 0,0 0 0 0 0,0 0-1 0 0,1 0 1 0 0,-1 0 0 0 0,0 0-1 0 0,0 0 1 0 0,0 0 0 0 0,0 0-1 0 0,0 0 1 0 0,1 0 0 0 0,-1 0 0 0 0,0 0-1 0 0,0 0 1 0 0,0 0 0 0 0,0 1-1 0 0,0-1 1 0 0,0 0 0 0 0,0 0-1 0 0,0 0 1 0 0,1 0 0 0 0,-1 0-1 0 0,0 0 1 0 0,0 0 0 0 0,0 0 0 0 0,0 1-1 0 0,0-1 1 0 0,0 0 0 0 0,0 0-1 0 0,0 0 1 0 0,0 0 0 0 0,0 0-1 0 0,0 0-1 0 0,0 0 7 0 0,0-1-1 0 0,0 1 1 0 0,0-1 0 0 0,0 1-1 0 0,0-1 1 0 0,0 1-1 0 0,0-1 1 0 0,0 0-1 0 0,0 1 1 0 0,-1-1-1 0 0,1 1 1 0 0,0-1-1 0 0,0 1 1 0 0,-1-1 0 0 0,1 1-1 0 0,0-1 1 0 0,-1 1-1 0 0,1 0 1 0 0,0-1-1 0 0,-1 1 1 0 0,1-1-1 0 0,-1 1 1 0 0,1 0 0 0 0,-1-1-1 0 0,1 1 1 0 0,0 0-1 0 0,-1-1 1 0 0,0 1-1 0 0,1 0 1 0 0,-1 0-1 0 0,1 0 1 0 0,-1-1-7 0 0,-1 1 53 0 0,0 0 0 0 0,0 0 0 0 0,-1 0 0 0 0,1 0 0 0 0,0 0 0 0 0,0 0 0 0 0,0 0 0 0 0,0 1-1 0 0,-2 0-52 0 0,-4 1 175 0 0,0 1 0 0 0,0 0-1 0 0,0 0 1 0 0,-4 3-175 0 0,8-4-10 0 0,1 0 1 0 0,-1 0 0 0 0,1 1 0 0 0,-1-1 0 0 0,1 1-1 0 0,0 0 1 0 0,0 0 0 0 0,0 0 0 0 0,0 0-1 0 0,1 0 1 0 0,-1 1 0 0 0,0 2 9 0 0,2-6 7 0 0,1 0 1 0 0,0 1-1 0 0,-1-1 0 0 0,1 0 0 0 0,0 0 1 0 0,-1 1-1 0 0,1-1 0 0 0,0 0 1 0 0,0 1-1 0 0,-1-1 0 0 0,1 1 1 0 0,0-1-1 0 0,0 0 0 0 0,0 1 0 0 0,0-1 1 0 0,0 1-1 0 0,-1-1 0 0 0,1 0 1 0 0,0 1-1 0 0,0-1 0 0 0,0 1 1 0 0,0-1-1 0 0,0 0 0 0 0,0 1 0 0 0,0-1 1 0 0,0 1-1 0 0,1-1 0 0 0,-1 1 1 0 0,0-1-1 0 0,0 0 0 0 0,0 1 1 0 0,0-1-1 0 0,0 0 0 0 0,1 1 0 0 0,-1-1 1 0 0,0 1-1 0 0,0-1 0 0 0,1 0 1 0 0,-1 1-1 0 0,0-1 0 0 0,1 0 1 0 0,-1 0-1 0 0,0 1 0 0 0,1-1 0 0 0,-1 0 1 0 0,0 0-1 0 0,1 1-7 0 0,22-1 403 0 0,-7 0-414 0 0,-14 0 5 0 0,-1 0-1 0 0,1 0 1 0 0,-1 0 0 0 0,1 0 0 0 0,-1 0 0 0 0,1 0-1 0 0,-1-1 1 0 0,1 1 0 0 0,-1-1 0 0 0,1 1 0 0 0,0-1 6 0 0,-1 0-27 0 0,0 1 0 0 0,1-1 0 0 0,-1 1-1 0 0,0-1 1 0 0,0 1 0 0 0,1 0 0 0 0,-1 0 0 0 0,0 0 0 0 0,1 0 0 0 0,-1 0 0 0 0,0 0 0 0 0,1 0 0 0 0,0 0 27 0 0,6-1-1191 0 0,-8 1 1192 0 0,0 0 1 0 0,1 0-1 0 0,-1 0 1 0 0,0 0-1 0 0,0-1 1 0 0,1 1-1 0 0,-1 0 1 0 0,0 0-1 0 0,0 0 1 0 0,1 0-1 0 0,-1 0 1 0 0,0 0-1 0 0,1 0 1 0 0,-1 0-1 0 0,0 0 1 0 0,0 0-1 0 0,1 0 1 0 0,-1 0-1 0 0,0 0 1 0 0,0 1-1 0 0,1-1 1 0 0,-1 0-1 0 0,0 0 1 0 0,0 0 0 0 0,1 0-1 0 0,-1 0 1 0 0,0 1-1 0 0,0-1 1 0 0,1 0-1 0 0,-1 0 1 0 0,0 0-1 0 0,0 0 1 0 0,0 1-1 0 0,0-1 1 0 0,1 0-1 0 0,-1 0 1 0 0,0 1-1 0 0,0-1 1 0 0,0 0-1 0 0,0 0 1 0 0,0 1-1 0 0,0-1 1 0 0,0 0-1 0 0,1 1 1 0 0,-1-1-1 0 0,0 0 1 0 0,0 0-1 0 0,0 1 1 0 0,0-1-1 0 0,0 0 1 0 0,0 0-1 0 0,0 1 1 0 0,-1-1-1 0 0,1 0 1 0 0,0 1-1 0 0,0-1 1 0 0,0 0-1 0 0,0 0 1 0 0,0 1-1 0 0,0-1 1 0 0,-1 0-2 0 0,1 1 52 0 0,-1-1 0 0 0,1 1 0 0 0,-1-1 0 0 0,0 1-1 0 0,0-1 1 0 0,1 0 0 0 0,-1 1 0 0 0,0-1 0 0 0,0 0 0 0 0,1 0 0 0 0,-1 1 0 0 0,0-1 0 0 0,0 0 0 0 0,0 0 0 0 0,1 0 0 0 0,-1 0 0 0 0,0 0 0 0 0,0 0-1 0 0,0 0 1 0 0,1 0 0 0 0,-2-1-52 0 0,-18-1 314 0 0,16-1-372 0 0,-28-10 73 0 0,30 13-19 0 0,1 0 0 0 0,0-1 0 0 0,-1 1-1 0 0,1 0 1 0 0,0 0 0 0 0,-1 0 0 0 0,1 0-1 0 0,0 0 1 0 0,-1 0 0 0 0,1 0 0 0 0,-1 0 0 0 0,1 1-1 0 0,0-1 1 0 0,-1 0 0 0 0,1 1 0 0 0,0-1-1 0 0,0 1 1 0 0,-1 0 0 0 0,1-1 0 0 0,0 1-1 0 0,0 0 1 0 0,0 0 0 0 0,0 0 4 0 0,-6 3 14 0 0,-6 4 29 0 0,13-8-45 0 0,0 0-1 0 0,-1 1 1 0 0,1-1 0 0 0,0 0-1 0 0,0 1 1 0 0,0-1 0 0 0,-1 0-1 0 0,1 1 1 0 0,0-1 0 0 0,0 0-1 0 0,0 1 1 0 0,0-1 0 0 0,0 0-1 0 0,0 1 1 0 0,0-1 0 0 0,0 0 0 0 0,0 1-1 0 0,0-1 1 0 0,0 0 0 0 0,0 1-1 0 0,0-1 1 0 0,0 0 0 0 0,0 1-1 0 0,0-1 1 0 0,0 1 0 0 0,0-1-1 0 0,1 0 1 0 0,-1 0 0 0 0,0 1 0 0 0,0-1-1 0 0,0 0 1 0 0,0 1 0 0 0,1-1-1 0 0,-1 0 1 0 0,0 0 0 0 0,0 1-1 0 0,1-1 1 0 0,-1 0 0 0 0,0 0 2 0 0,2 1 13 0 0,0-1-1 0 0,-1 0 1 0 0,1 0 0 0 0,-1 0 0 0 0,1 0 0 0 0,-1 0 0 0 0,1-1-1 0 0,-1 1 1 0 0,1 0 0 0 0,-1-1 0 0 0,1 1 0 0 0,-1-1 0 0 0,0 0-1 0 0,1 1 1 0 0,-1-1 0 0 0,0 0 0 0 0,1 0 0 0 0,-1 0-13 0 0,6-2-35 0 0,5-3 165 0 0,-10 5-135 0 0,1-1 1 0 0,-1 1-1 0 0,0 0 1 0 0,0 0-1 0 0,1 0 1 0 0,-1 0-1 0 0,1 0 1 0 0,-1 1 0 0 0,1-1-1 0 0,-1 1 1 0 0,1 0-1 0 0,-1-1 1 0 0,2 1 4 0 0,-4 0-6 0 0,1 0 1 0 0,-1 0 0 0 0,0 0 0 0 0,1 0-1 0 0,-1 0 1 0 0,0 0 0 0 0,1 0 0 0 0,-1 0-1 0 0,1 0 1 0 0,-1 0 0 0 0,0 0 0 0 0,1 0-1 0 0,-1 0 1 0 0,0-1 0 0 0,1 1-1 0 0,-1 0 1 0 0,0 0 0 0 0,1 0 0 0 0,-1-1-1 0 0,0 1 1 0 0,1 0 0 0 0,-1-1 0 0 0,0 1-1 0 0,0 0 1 0 0,0 0 0 0 0,1-1-1 0 0,-1 1 1 0 0,0 0 0 0 0,0-1 0 0 0,0 1-1 0 0,0 0 1 0 0,1-1 0 0 0,-1 1 0 0 0,0-1-1 0 0,0 1 6 0 0,1-2-17 0 0,0 5 83 0 0,-29-1-325 0 0,-13 11 512 0 0,19-5-104 0 0,20-8-150 0 0,0 0 0 0 0,1 1 0 0 0,-1-1 0 0 0,0 1-1 0 0,0-1 1 0 0,1 1 0 0 0,-1 0 0 0 0,0 0-1 0 0,1 0 1 0 0,-1 0 0 0 0,0 0 0 0 0,1 0-1 0 0,0 0 1 0 0,-1 0 0 0 0,1 1 0 0 0,-1-1 1 0 0,-3 7 36 0 0,0-3 8 0 0,0 1-1 0 0,1 0 1 0 0,0 0-1 0 0,1 1 1 0 0,-1-1-1 0 0,1 1 1 0 0,0 0-1 0 0,1 0 1 0 0,-2 5-44 0 0,-4 11-61 0 0,6-20-4 0 0,4-5-123 0 0,26-27-100 0 0,-20 15 265 0 0,-1 1 0 0 0,-1-2 0 0 0,0 1-1 0 0,3-13 24 0 0,4-9-16 0 0,-10 23 15 0 0,-4 10 97 0 0,-1 8-143 0 0,2-5 66 0 0,-1 1-1 0 0,0 0 1 0 0,1 0 0 0 0,-1-1-1 0 0,0 1 1 0 0,1 0 0 0 0,-1-1-1 0 0,0 1 1 0 0,0-1 0 0 0,0 1-1 0 0,0-1 1 0 0,1 1 0 0 0,-1-1-1 0 0,0 1 1 0 0,-1-1-19 0 0,2 0-41 0 0,-2 2 43 0 0,1-1 1 0 0,-1 1 0 0 0,1 0-1 0 0,0-1 1 0 0,0 1-1 0 0,0 0 1 0 0,0 0 0 0 0,0 0-1 0 0,0 0 1 0 0,0 1-3 0 0,0 0 11 0 0,0 0-1 0 0,0-1 1 0 0,-1 1 0 0 0,1 0 0 0 0,-1 0-1 0 0,0-1 1 0 0,1 1 0 0 0,-2-1-11 0 0,-1 4-6 0 0,0 0 0 0 0,0 0 0 0 0,0 0-1 0 0,1 0 1 0 0,0 1 0 0 0,0-1 0 0 0,0 1 0 0 0,1 0 0 0 0,0 0 0 0 0,0 0 0 0 0,0 4 6 0 0,-7 22 35 0 0,7-22-41 0 0,8-13-73 0 0,8-17-182 0 0,-12 16 335 0 0,1-2-79 0 0,0 1 1 0 0,0-1 0 0 0,0 1-1 0 0,1 0 1 0 0,-1 0 0 0 0,1 1-1 0 0,0-1 1 0 0,0 0 4 0 0,-3 4 1 0 0,0-1 1 0 0,-1 0-1 0 0,1 0 0 0 0,0 0 0 0 0,-1 1 0 0 0,1-1 1 0 0,-1 0-1 0 0,0 0 0 0 0,1 0 0 0 0,-1 0 1 0 0,0 0-1 0 0,1 0 0 0 0,-1 0 0 0 0,0 0 0 0 0,0 0 1 0 0,0 0-1 0 0,0 0 0 0 0,0 0 0 0 0,0 0 1 0 0,0 0-1 0 0,0-1-1 0 0,-5-17-93 0 0,-18 35 123 0 0,-5 29 190 0 0,26-41-217 0 0,0 0-1 0 0,0 1 1 0 0,1-1 0 0 0,-1 1 0 0 0,1-1 0 0 0,0 1-1 0 0,0 0 1 0 0,0-1 0 0 0,0 5-3 0 0,-1 1-216 0 0,24-47 20 0 0,-12-11-24 0 0,-10 48 223 0 0,0 0-1 0 0,0 0 1 0 0,0 1-1 0 0,1-1 1 0 0,-1 0-1 0 0,0 0 1 0 0,0 0 0 0 0,0 1-1 0 0,0-1 1 0 0,0 0-1 0 0,0 0 1 0 0,1 1-1 0 0,-1-1 1 0 0,0 0 0 0 0,0 0-1 0 0,0 0 1 0 0,0 1-1 0 0,0-1 1 0 0,0 0 0 0 0,0 0-1 0 0,0 1 1 0 0,0-1-1 0 0,0 0 1 0 0,0 0-1 0 0,0 1 1 0 0,0-1 0 0 0,0 0-1 0 0,0 0 1 0 0,-1 1-1 0 0,1-1 1 0 0,0 0-1 0 0,0 0 1 0 0,0 0 0 0 0,0 1-1 0 0,0-1 1 0 0,0 0-1 0 0,-1 0 1 0 0,1 0 0 0 0,0 0-1 0 0,0 1 1 0 0,0-1-1 0 0,-1 0 1 0 0,1 0-1 0 0,0 0 1 0 0,0 0 0 0 0,0 0-1 0 0,-1 1 1 0 0,1-1-1 0 0,0 0 1 0 0,0 0-1 0 0,0 0 1 0 0,-1 0 0 0 0,1 0-1 0 0,0 0 1 0 0,0 0-1 0 0,-1 0 1 0 0,1 0-1 0 0,0 0 1 0 0,0 0 0 0 0,-1 0-1 0 0,1 0 1 0 0,0 0-3 0 0,-3 0-41 0 0,-21 50 26 0 0,16-35 2 0 0,5 5 471 0 0,2-1 0 0 0,-1 17-458 0 0,16-21-307 0 0,-10-6 481 0 0,1-10-154 0 0,-5 1-20 0 0,0 0 0 0 0,0 0 0 0 0,0 0 0 0 0,0 0 0 0 0,1 0 0 0 0,-1 0 0 0 0,0 0 0 0 0,0 0 0 0 0,0 0 0 0 0,0 0 0 0 0,0 0 0 0 0,1 0 0 0 0,-1 0 0 0 0,0 0 0 0 0,0 0 0 0 0,0 0 0 0 0,0 0 0 0 0,0 0 0 0 0,1 0 0 0 0,-1 0 1 0 0,0 0-1 0 0,0 0 0 0 0,0 0 0 0 0,0 0 0 0 0,0 0 0 0 0,1 0 0 0 0,-1 0 0 0 0,0 0 0 0 0,0 0 0 0 0,0 0 0 0 0,0 0 0 0 0,0 0 0 0 0,0 0 0 0 0,1 1 0 0 0,-1-1 0 0 0,0 0 0 0 0,0 0 0 0 0,0 0 0 0 0,0 0 0 0 0,0 0 0 0 0,2 1 9 0 0,-1-1 0 0 0,1 0 0 0 0,0 0 0 0 0,-1 1 0 0 0,1-1 0 0 0,-1 0 0 0 0,1 0 0 0 0,0-1 0 0 0,-1 1 0 0 0,1 0 1 0 0,-1 0-1 0 0,1-1 0 0 0,0 1 0 0 0,-1-1 0 0 0,1 0 0 0 0,-1 1-9 0 0,2-1-96 0 0,-3 1 57 0 0,4-1 117 0 0,-4 1-80 0 0,0 0-1 0 0,0 0 1 0 0,0 0 0 0 0,0 0 0 0 0,0 0 0 0 0,1 1 0 0 0,-1-1-1 0 0,0 0 1 0 0,0 0 0 0 0,0 0 0 0 0,0 0 0 0 0,0 0-1 0 0,0 0 1 0 0,0 0 0 0 0,1 0 0 0 0,-1 0 0 0 0,0 0-1 0 0,0 0 1 0 0,0 0 0 0 0,0 0 0 0 0,0 0 0 0 0,0 0-1 0 0,0 0 1 0 0,1 0 0 0 0,-1 0 0 0 0,0 0 0 0 0,0 0 0 0 0,0 0-1 0 0,0 0 1 0 0,0 0 0 0 0,0 0 0 0 0,1 0 0 0 0,-1 0-1 0 0,0 0 1 0 0,0-1 0 0 0,0 1 0 0 0,0 0 0 0 0,0 0-1 0 0,0 0 1 0 0,0 0 0 0 0,0 0 0 0 0,0 0 0 0 0,1 0 0 0 0,-1 0-1 0 0,0 0 1 0 0,0-1 0 0 0,0 1 0 0 0,0 0 0 0 0,0 0-1 0 0,0 0 1 0 0,0 0 0 0 0,0 0 0 0 0,0 0 0 0 0,0 0-1 0 0,0-1 1 0 0,0 1 0 0 0,0 0 0 0 0,0 0 0 0 0,0 0-1 0 0,0 0 1 0 0,0 0 0 0 0,0 0 2 0 0,1 0 10 0 0,-1 2-65 0 0,5-6 133 0 0,-4 4-71 0 0,-1 0 0 0 0,0 0 0 0 0,0 0 0 0 0,0 0 0 0 0,0-1 0 0 0,0 1 0 0 0,0 0 0 0 0,0 0 0 0 0,0 0 0 0 0,0 0 0 0 0,1 0 0 0 0,-1 0 0 0 0,0 0 0 0 0,0 0 0 0 0,0-1 0 0 0,0 1 0 0 0,0 0 0 0 0,0 0 0 0 0,1 0 0 0 0,-1 0 0 0 0,0 0 0 0 0,0 0 0 0 0,0 0 0 0 0,0 0 0 0 0,1 0 0 0 0,-1 0 0 0 0,0 0 0 0 0,0 0 0 0 0,0 0 0 0 0,0 0 0 0 0,0 0 0 0 0,1 0 0 0 0,-1 0 0 0 0,0 0 0 0 0,0 0 0 0 0,0 0 0 0 0,0 0 0 0 0,0 0 0 0 0,1 1 0 0 0,-1-1 0 0 0,0 0 0 0 0,0 0 0 0 0,0 0 0 0 0,0 0 0 0 0,0 0 0 0 0,0 0 0 0 0,1 0 0 0 0,-1 0 0 0 0,0 1-7 0 0,13-12-225 0 0,-13 11 226 0 0,0 0 1 0 0,1-1-1 0 0,-1 1 1 0 0,0 0-1 0 0,0 0 1 0 0,0 0-1 0 0,0 0 1 0 0,0 0-1 0 0,0 0 1 0 0,0 0-1 0 0,0 0 1 0 0,1 0-1 0 0,-1 0 1 0 0,0 0-1 0 0,0 0 1 0 0,0 0-1 0 0,0 0 1 0 0,0 0 0 0 0,0 0-1 0 0,0 0 1 0 0,1 0-1 0 0,-1 0 1 0 0,0 0-1 0 0,0 0 1 0 0,0 0-1 0 0,0 0 1 0 0,0 0-1 0 0,0 0 1 0 0,0 0-1 0 0,1 0 1 0 0,-1 0-1 0 0,0 0 1 0 0,0 0-1 0 0,0 0 1 0 0,0 0-1 0 0,0 0 1 0 0,0 0 0 0 0,0 0-1 0 0,0 1 1 0 0,1-1-1 0 0,-1 0 1 0 0,0 0-1 0 0,0 0 1 0 0,0 0-1 0 0,0 0 1 0 0,0 0-1 0 0,0 0 1 0 0,0 0-1 0 0,0 1 1 0 0,0-1-1 0 0,0 0 1 0 0,0 0-1 0 0,0 0-1 0 0,0 0 0 0 0,0 0-1 0 0,0-1 1 0 0,0 1-1 0 0,0 0 1 0 0,0 0-1 0 0,1-1 1 0 0,-1 1-1 0 0,0 0 1 0 0,0 0-1 0 0,0 0 1 0 0,0-1-1 0 0,0 1 1 0 0,0 0-1 0 0,1 0 1 0 0,-1 0-1 0 0,0 0 1 0 0,0-1-1 0 0,0 1 1 0 0,1 0-1 0 0,-1 0 1 0 0,0 0-1 0 0,0 0 1 0 0,0 0-1 0 0,1 0 1 0 0,-1-1-1 0 0,0 1 1 0 0,0 0-1 0 0,0 0 1 0 0,1 0-1 0 0,-1 0 1 0 0,0 0-1 0 0,0 0 1 0 0,1 0-1 0 0,-1 0 1 0 0,0 0-1 0 0,0 0 1 0 0,1 0-1 0 0,-1 0 1 0 0,0 0-1 0 0,0 0 1 0 0,1 0-1 0 0,-1 1 1 0 0,0-1-1 0 0,0 0 1 0 0,0 0-1 0 0,1 0 1 0 0,-1 0-1 0 0,0 0 1 0 0,0 0-1 0 0,1 1 2 0 0,3-5-81 0 0,-4 4 79 0 0,0-1 0 0 0,0 1 0 0 0,0 0 0 0 0,0 0 0 0 0,1-1 0 0 0,-1 1 0 0 0,0 0 0 0 0,0-1 0 0 0,0 1 0 0 0,1 0 0 0 0,-1 0 0 0 0,0-1 0 0 0,0 1 0 0 0,1 0 0 0 0,-1 0 0 0 0,0-1 0 0 0,0 1 0 0 0,1 0 0 0 0,-1 0 0 0 0,0 0 0 0 0,1 0 0 0 0,-1 0 0 0 0,0 0 0 0 0,1-1 0 0 0,-1 1 0 0 0,0 0 0 0 0,1 0 0 0 0,-1 0 0 0 0,1 0 0 0 0,-1 0 0 0 0,0 0 0 0 0,1 0 0 0 0,-1 0 0 0 0,0 0 1 0 0,-3 4-96 0 0,-17-2 531 0 0,15-4-597 0 0,5 2 158 0 0,-1-1 0 0 0,1 1 0 0 0,0 0 0 0 0,0 0 0 0 0,-1-1 0 0 0,1 1 0 0 0,0 0 0 0 0,-1 0 0 0 0,1 0 0 0 0,0 0 1 0 0,-1-1-1 0 0,1 1 0 0 0,0 0 0 0 0,-1 0 0 0 0,1 0 0 0 0,0 0 0 0 0,-1 0 0 0 0,1 0 0 0 0,-1 0 0 0 0,1 0 0 0 0,0 0 0 0 0,-1 0 1 0 0,1 0-1 0 0,0 0 0 0 0,-1 0 0 0 0,1 0 0 0 0,-1 0 4 0 0,1 1-4 0 0,-1-1-1 0 0,1 0 1 0 0,-1 0 0 0 0,1 0 0 0 0,-1 0 0 0 0,0 0-1 0 0,1 0 1 0 0,-1 0 0 0 0,1 0 0 0 0,-1 0 0 0 0,0 0-1 0 0,1 0 1 0 0,-1 0 0 0 0,1 0 0 0 0,-1 0 0 0 0,1 0-1 0 0,-1-1 1 0 0,0 1 0 0 0,1 0 0 0 0,-1 0 0 0 0,1-1-1 0 0,-1 1 1 0 0,1 0 0 0 0,-1-1 4 0 0,-4 0 82 0 0,-1 9-108 0 0,6-7 25 0 0,0-1 0 0 0,0 1 0 0 0,-1-1 0 0 0,1 0 0 0 0,0 1 0 0 0,0-1 1 0 0,0 1-1 0 0,0-1 0 0 0,-1 0 0 0 0,1 1 0 0 0,0-1 0 0 0,0 0 1 0 0,-1 1-1 0 0,1-1 0 0 0,0 0 0 0 0,-1 0 0 0 0,1 1 0 0 0,0-1 1 0 0,-1 0-1 0 0,1 0 0 0 0,-1 1 0 0 0,1-1 0 0 0,0 0 0 0 0,-1 0 1 0 0,1 0-1 0 0,-1 0 0 0 0,1 0 0 0 0,0 0 0 0 0,-1 0 0 0 0,1 0 0 0 0,-1 0 1 0 0,1 0-1 0 0,0 0 0 0 0,-1 0 0 0 0,1 0 0 0 0,-1 0 0 0 0,1 0 1 0 0,-1 0-1 0 0,1 0 0 0 0,0 0 0 0 0,-1 0 0 0 0,1-1 1 0 0,0 1-134 0 0,18 1 313 0 0,-11-1-170 0 0,16-2 9 0 0,-20 1 2 0 0,0 0 0 0 0,1 1 0 0 0,-1-1 0 0 0,0 1 1 0 0,1 0-1 0 0,-1 0 0 0 0,0 0 0 0 0,1 1 0 0 0,-1-1 1 0 0,0 1-1 0 0,1 0 0 0 0,-1 0 0 0 0,1 0-20 0 0,1 1-572 0 0,-11-2-21 0 0,3-1 499 0 0,1 0 1 0 0,-1 1-1 0 0,0 0 1 0 0,0-1-1 0 0,0 1 1 0 0,0 1 0 0 0,0-1-1 0 0,0 0 1 0 0,0 1-1 0 0,0-1 1 0 0,0 1-1 0 0,0 0 1 0 0,-2 1 93 0 0,-3-1-174 0 0,-1 0 175 0 0,9-1 2 0 0,0 0 0 0 0,0 0 1 0 0,0 0-1 0 0,0 1 0 0 0,0-1 1 0 0,0 0-1 0 0,0 0 1 0 0,-1 0-1 0 0,1 0 0 0 0,0 0 1 0 0,0 0-1 0 0,0 0 0 0 0,0 1 1 0 0,0-1-1 0 0,0 0 1 0 0,0 0-1 0 0,0 0 0 0 0,0 0 1 0 0,0 0-1 0 0,0 0 1 0 0,0 1-1 0 0,0-1 0 0 0,0 0 1 0 0,0 0-1 0 0,0 0 0 0 0,0 0 1 0 0,0 0-1 0 0,0 1 1 0 0,0-1-1 0 0,0 0 0 0 0,0 0 1 0 0,0 0-1 0 0,0 0 1 0 0,0 0-1 0 0,1 0 0 0 0,-1 0 1 0 0,0 1-1 0 0,0-1 0 0 0,0 0 1 0 0,0 0-1 0 0,0 0 1 0 0,0 0-1 0 0,0 0 0 0 0,0 0 1 0 0,0 0-1 0 0,1 0 0 0 0,-1 0 1 0 0,0 0-1 0 0,0 0 1 0 0,0 1-1 0 0,0-1 0 0 0,0 0-3 0 0,2 0 48 0 0,-1 0-1 0 0,0 0 0 0 0,1 0 0 0 0,-1 0 1 0 0,0 0-1 0 0,1 0 0 0 0,-1 0 1 0 0,0 0-1 0 0,0-1 0 0 0,1 1 0 0 0,-1 0 1 0 0,0-1-1 0 0,0 1 0 0 0,1-1 1 0 0,-1 0-1 0 0,0 1 0 0 0,0-1 0 0 0,0 0 1 0 0,0 1-1 0 0,1-2-47 0 0,0 1 1 0 0,1-1 1 0 0,-1 1-1 0 0,1 0 0 0 0,0 0 1 0 0,-1 0-1 0 0,1 0 0 0 0,0 0 1 0 0,1 0-2 0 0,6 1-40 0 0,-8-1 63 0 0,1 1-1 0 0,-1 0 1 0 0,0 0 0 0 0,0 0-1 0 0,1 0 1 0 0,-1 1-1 0 0,0-1 1 0 0,0 1 0 0 0,1-1-1 0 0,0 1-22 0 0,2 0-155 0 0,3 0 13 0 0,-9-1-29 0 0,-1 0 77 0 0,0 0 0 0 0,0-1 0 0 0,0 1 0 0 0,0-1 0 0 0,0 1 0 0 0,0-1 0 0 0,0 0 0 0 0,0 0 0 0 0,0 1 0 0 0,0-1 0 0 0,0-1 94 0 0,-6-2-281 0 0,4 5 223 0 0,-5 2 219 0 0,9-3-160 0 0,0 0 0 0 0,0 0-1 0 0,0 0 1 0 0,0 1 0 0 0,0-1 0 0 0,0 0 0 0 0,-1 0 0 0 0,1 0-1 0 0,0 0 1 0 0,0 0 0 0 0,0 0 0 0 0,0 0 0 0 0,0 0 0 0 0,0 0-1 0 0,0 0 1 0 0,0 0 0 0 0,0 0 0 0 0,0 0 0 0 0,0 0 0 0 0,-1 0-1 0 0,1 0 1 0 0,0 0 0 0 0,0 0 0 0 0,0 0 0 0 0,0 0 0 0 0,0 0-1 0 0,0 0 1 0 0,0 0 0 0 0,0 0 0 0 0,0 0 0 0 0,0 0 0 0 0,0 0-1 0 0,0 0 1 0 0,-1 0 0 0 0,1 0 0 0 0,0-1 0 0 0,0 1 0 0 0,0 0-1 0 0,0 0 1 0 0,0 0 0 0 0,0 0 0 0 0,0 0 0 0 0,0 0 0 0 0,0 0-1 0 0,0 0 1 0 0,0 0 0 0 0,0 0 0 0 0,0 0 0 0 0,0 0 0 0 0,0 0-1 0 0,0-1 1 0 0,0 1 0 0 0,0 0 0 0 0,0 0 0 0 0,0 0-1 0 0,0 0 1 0 0,0 0 0 0 0,0 0 0 0 0,0 0 0 0 0,0 0 0 0 0,0 0-1 0 0,0 0 1 0 0,0 0 0 0 0,0-1 0 0 0,0 1 0 0 0,0 0 0 0 0,0 0-1 0 0,0 0 1 0 0,0 0-1 0 0,1 0 76 0 0,1 0 0 0 0,-1 1 0 0 0,1-1 1 0 0,-1 0-1 0 0,1-1 0 0 0,-1 1 0 0 0,1 0 0 0 0,-1 0 0 0 0,1-1 0 0 0,-1 1 0 0 0,0-1 0 0 0,1 1 0 0 0,-1-1 0 0 0,2 0-76 0 0,26-6 372 0 0,-27 7-411 0 0,-1 0 1 0 0,1 0-1 0 0,0 0 1 0 0,0-1-1 0 0,0 1 1 0 0,-1 0-1 0 0,1-1 1 0 0,0 0-1 0 0,-1 1 1 0 0,1-1-1 0 0,0 0 1 0 0,-1 0-1 0 0,1 1 1 0 0,-1-1-1 0 0,1 0 1 0 0,-1-1-1 0 0,0 1 1 0 0,1 0-1 0 0,-1 0 1 0 0,0-1-1 0 0,0 1 39 0 0,3-5-615 0 0,-4 6 620 0 0,0 0 1 0 0,0 0-1 0 0,0 0 1 0 0,-1 0-1 0 0,1 0 1 0 0,0 0-1 0 0,0 0 1 0 0,0 0-1 0 0,0 0 1 0 0,0 0-1 0 0,0 0 1 0 0,0 0-1 0 0,0 0 1 0 0,0 0-1 0 0,0 0 1 0 0,0 0-1 0 0,-1 0 1 0 0,1 0-1 0 0,0 0 1 0 0,0 0-1 0 0,0 0 1 0 0,0 0-1 0 0,0 0 1 0 0,0 0-1 0 0,0 0 1 0 0,0 0-1 0 0,0 0 1 0 0,0 0-1 0 0,0 0 1 0 0,0-1-1 0 0,0 1 1 0 0,0 0-1 0 0,0 0 1 0 0,0 0-1 0 0,0 0 1 0 0,-1 0-1 0 0,1 0 1 0 0,0 0-1 0 0,0 0 1 0 0,0 0-1 0 0,0 0 1 0 0,0 0 0 0 0,0-1-1 0 0,0 1 1 0 0,0 0-1 0 0,0 0 1 0 0,0 0-1 0 0,0 0 1 0 0,1 0-1 0 0,-1 0 1 0 0,0 0-1 0 0,0 0-5 0 0,-5 1 508 0 0,3-1-529 0 0,1 0 0 0 0,0 0 0 0 0,0 0 0 0 0,0 1 0 0 0,-1-1 1 0 0,1 0-1 0 0,0 1 0 0 0,0-1 0 0 0,0 1 0 0 0,0-1 0 0 0,0 1 0 0 0,0-1 0 0 0,0 1 0 0 0,0 0 0 0 0,0 0 0 0 0,0-1 0 0 0,0 1 0 0 0,0 0 0 0 0,0 0 0 0 0,1 0 0 0 0,-2 1 21 0 0,1 7 39 0 0,7-12 87 0 0,-5 2-162 0 0,0 1 1 0 0,-1-1-1 0 0,1 1 0 0 0,-1-1 0 0 0,1 1 0 0 0,0-1 0 0 0,-1 1 0 0 0,1-1 0 0 0,0 1 1 0 0,0 0-1 0 0,-1 0 0 0 0,1-1 0 0 0,0 1 0 0 0,0 0 0 0 0,-1 0 0 0 0,1 0 0 0 0,0 0 1 0 0,0 0-1 0 0,0 0 0 0 0,-1 0 0 0 0,1 0 0 0 0,0 0 0 0 0,0 0 0 0 0,0 0 0 0 0,-1 0 1 0 0,1 0-1 0 0,0 1 0 0 0,0-1 0 0 0,-1 0 0 0 0,1 1 0 0 0,0-1 36 0 0,0 1-9 0 0,0 0 0 0 0,-1-1 0 0 0,1 1-1 0 0,0-1 1 0 0,0 1 0 0 0,0-1 0 0 0,0 1-1 0 0,0-1 1 0 0,0 0 0 0 0,0 1 0 0 0,0-1 0 0 0,0 0-1 0 0,0 0 1 0 0,0 0 0 0 0,0 1 0 0 0,0-1 0 0 0,0 0-1 0 0,0-1 1 0 0,0 1 0 0 0,0 0 0 0 0,0 0 0 0 0,1 0-1 0 0,-1-1 1 0 0,0 1 0 0 0,0 0 0 0 0,0-1 9 0 0,20-12-294 0 0,-21 13 278 0 0,0 0 1 0 0,0 0-1 0 0,0-1 1 0 0,0 1-1 0 0,0 0 1 0 0,1 0-1 0 0,-1 0 1 0 0,0-1 0 0 0,0 1-1 0 0,0 0 1 0 0,0 0-1 0 0,0 0 1 0 0,0-1-1 0 0,0 1 1 0 0,0 0-1 0 0,0 0 1 0 0,0-1-1 0 0,0 1 1 0 0,0 0-1 0 0,0 0 1 0 0,0 0 0 0 0,0-1-1 0 0,0 1 1 0 0,0 0-1 0 0,0 0 1 0 0,0-1-1 0 0,0 1 1 0 0,0 0-1 0 0,0 0 1 0 0,0 0-1 0 0,0-1 1 0 0,0 1-1 0 0,0 0 1 0 0,-1 0-1 0 0,1 0 1 0 0,0-1 0 0 0,0 1-1 0 0,0 0 1 0 0,0 0-1 0 0,-1 0 1 0 0,1 0-1 0 0,0-1 16 0 0,0 2-31 0 0,-1-1 0 0 0,1 1 1 0 0,0-1-1 0 0,-1 1 0 0 0,1-1 0 0 0,0 1 0 0 0,-1-1 0 0 0,1 1 0 0 0,-1-1 0 0 0,1 0 0 0 0,-1 1 0 0 0,1-1 1 0 0,-1 0-1 0 0,1 1 0 0 0,-1-1 0 0 0,1 0 0 0 0,-1 0 0 0 0,1 0 0 0 0,-1 1 0 0 0,1-1 0 0 0,-1 0 0 0 0,0 0 1 0 0,1 0-1 0 0,-1 0 0 0 0,1 0 0 0 0,-1 0 0 0 0,1 0 0 0 0,-1 0 0 0 0,0 0 0 0 0,1 0 0 0 0,-1 0 0 0 0,1-1 0 0 0,-1 1 1 0 0,1 0-1 0 0,-1 0 0 0 0,1-1 0 0 0,-1 1 0 0 0,1 0 0 0 0,-1 0 0 0 0,1-1 0 0 0,-1 1 0 0 0,1-1 0 0 0,-1 1 1 0 0,1 0-1 0 0,0-1 0 0 0,-1 1 0 0 0,1-1 0 0 0,0 1 0 0 0,-1-1 31 0 0,-8-7-314 0 0,-3 4 1229 0 0,12 4-873 0 0,-1 0 0 0 0,0 0 0 0 0,1 0 1 0 0,-1 0-1 0 0,1 0 0 0 0,-1 0 1 0 0,1 0-1 0 0,-1 0 0 0 0,1-1 0 0 0,-1 1 1 0 0,1 0-1 0 0,-1 0 0 0 0,1 0 1 0 0,-1-1-1 0 0,1 1 0 0 0,-1 0 0 0 0,1-1 1 0 0,0 1-1 0 0,-1 0 0 0 0,1-1-42 0 0,-1 1 3 0 0,1 0 0 0 0,0 0 0 0 0,-1-1 0 0 0,1 1-1 0 0,0 0 1 0 0,0 0 0 0 0,-1 0 0 0 0,1 0 0 0 0,0 0 0 0 0,-1 0-1 0 0,1 0 1 0 0,0 0 0 0 0,-1 0 0 0 0,1 0 0 0 0,0 0 0 0 0,-1 0-1 0 0,1 0 1 0 0,0 1 0 0 0,-1-1 0 0 0,1 0 0 0 0,0 0-1 0 0,0 0 1 0 0,-1 0 0 0 0,1 0 0 0 0,0 1 0 0 0,0-1 0 0 0,-1 0-1 0 0,1 0 1 0 0,0 0 0 0 0,0 1 0 0 0,0-1 0 0 0,-1 0 0 0 0,1 1-1 0 0,0-1 1 0 0,0 0-3 0 0,0 3 304 0 0,8-5-31 0 0,19-1-1099 0 0,-19 6 919 0 0,-8-3-90 0 0,0 0 1 0 0,0 0 0 0 0,1 1 0 0 0,-1-1 0 0 0,0 0 0 0 0,1 0-1 0 0,-1 0 1 0 0,0 0 0 0 0,0 0 0 0 0,1 1 0 0 0,-1-1-1 0 0,0 0 1 0 0,1 0 0 0 0,-1 0 0 0 0,1 0 0 0 0,-1 0-1 0 0,0 0 1 0 0,1 0 0 0 0,-1 0 0 0 0,0 0 0 0 0,1 0 0 0 0,-1 0-1 0 0,0-1 1 0 0,1 1 0 0 0,-1 0 0 0 0,0 0 0 0 0,0 0-1 0 0,1 0 1 0 0,-1 0 0 0 0,0-1 0 0 0,1 1 0 0 0,-1 0 0 0 0,0 0-1 0 0,0 0 1 0 0,1-1 0 0 0,-1 1 0 0 0,0 0 0 0 0,0-1-1 0 0,0 1 1 0 0,1 0 0 0 0,-1 0 0 0 0,0-1-4 0 0,1 1 2 0 0,-1 0 1 0 0,1 0-1 0 0,-1 0 1 0 0,1 0 0 0 0,0 0-1 0 0,-1 0 1 0 0,1 0-1 0 0,0 0 1 0 0,-1 0-1 0 0,1 0 1 0 0,0 0-1 0 0,-1 1 1 0 0,1-1-1 0 0,-1 0 1 0 0,1 0-1 0 0,0 1 1 0 0,-1-1-1 0 0,1 0 1 0 0,-1 1-1 0 0,1-1 1 0 0,-1 0-1 0 0,1 1 1 0 0,-1-1-1 0 0,1 1 1 0 0,-1-1 0 0 0,0 1-1 0 0,1-1 1 0 0,-1 1-1 0 0,0-1 1 0 0,1 1-1 0 0,-1-1 1 0 0,0 1-1 0 0,0 0 1 0 0,1-1-1 0 0,-1 1 1 0 0,0-1-1 0 0,0 1-2 0 0,-22 9-1924 0 0,14-11 1381 0 0,7 1 527 0 0,0 0 0 0 0,1-1 0 0 0,-1 1 0 0 0,0 0-1 0 0,1 0 1 0 0,-1 0 0 0 0,0 0 0 0 0,0 0 0 0 0,1 0-1 0 0,-1 0 1 0 0,0 0 0 0 0,1 1 0 0 0,-1-1 0 0 0,0 0-1 0 0,1 0 1 0 0,-1 1 0 0 0,0-1 0 0 0,1 0-1 0 0,-1 0 1 0 0,1 1 0 0 0,-1-1 16 0 0,-5 9 876 0 0,8-13-1147 0 0,-2 4 282 0 0,0 0-1 0 0,0 0 1 0 0,0-1-1 0 0,0 1 1 0 0,0 0-1 0 0,0 0 0 0 0,0-1 1 0 0,0 1-1 0 0,0 0 1 0 0,0 0-1 0 0,0-1 0 0 0,0 1 1 0 0,0 0-1 0 0,1 0 1 0 0,-1 0-1 0 0,0-1 0 0 0,0 1 1 0 0,0 0-1 0 0,0 0 1 0 0,0 0-1 0 0,1 0 0 0 0,-1-1 1 0 0,0 1-1 0 0,0 0 1 0 0,1 0-1 0 0,-1 0 1 0 0,0 0-1 0 0,0 0 0 0 0,0 0 1 0 0,1 0-1 0 0,-1-1 1 0 0,0 1-1 0 0,0 0 0 0 0,1 0 1 0 0,-1 0-1 0 0,0 0 1 0 0,0 0-1 0 0,1 0 0 0 0,-1 0 1 0 0,0 0-1 0 0,0 0 1 0 0,1 0-1 0 0,-1 1 1 0 0,0-1-1 0 0,0 0 0 0 0,1 0-10 0 0,-1 0 20 0 0,1 0 0 0 0,0 0 0 0 0,0 0 0 0 0,0 0 0 0 0,0 0 0 0 0,0 0 0 0 0,0-1 0 0 0,0 1 0 0 0,0 0 0 0 0,-1 0 0 0 0,1-1 0 0 0,0 1 0 0 0,0-1 0 0 0,0 1-1 0 0,-1-1 1 0 0,1 1 0 0 0,0-1 0 0 0,0 1 0 0 0,-1-1 0 0 0,1 0 0 0 0,0 1 0 0 0,-1-1 0 0 0,1 0-20 0 0,0 0 20 0 0,1 0 0 0 0,-1 0 0 0 0,0 0 0 0 0,1 0 0 0 0,-1 0 0 0 0,1 1 0 0 0,-1-1 1 0 0,1 0-1 0 0,0 1 0 0 0,-1 0 0 0 0,1-1 0 0 0,0 1 0 0 0,-1 0 0 0 0,1-1 0 0 0,0 1 0 0 0,-1 0 0 0 0,1 0 0 0 0,0 1 0 0 0,-1-1 0 0 0,1 0 0 0 0,1 1-20 0 0,-2-1 5 0 0,0-1 0 0 0,-1 1 0 0 0,1 0 0 0 0,0-1 0 0 0,-1 1 0 0 0,1 0 0 0 0,0-1-1 0 0,-1 1 1 0 0,1-1 0 0 0,-1 1 0 0 0,1-1 0 0 0,0 0 0 0 0,-1 1 0 0 0,0-1 0 0 0,1 1-1 0 0,-1-1 1 0 0,1 0 0 0 0,-1 1 0 0 0,0-1 0 0 0,1 0-5 0 0,-1 0 7 0 0,1 0 0 0 0,-1 0 0 0 0,1 0 1 0 0,-1 0-1 0 0,1 0 0 0 0,0 0 0 0 0,-1 0 0 0 0,1 1 0 0 0,0-1 0 0 0,0 0 1 0 0,0 0-1 0 0,-1 1 0 0 0,1-1 0 0 0,0 0 0 0 0,0 1 0 0 0,0-1 0 0 0,0 1 1 0 0,0 0-1 0 0,1-1-7 0 0,0-12-294 0 0,1 7 504 0 0,-2 3-252 0 0,-2 4-67 0 0,1 1 282 0 0,1-4-258 0 0,1-7-20 0 0,1 5 35 0 0,0 2 141 0 0,-7 8-54 0 0,3-1 216 0 0,2-10-198 0 0,-1 5-42 0 0,0 0 3 0 0,0 0 0 0 0,1 1 0 0 0,-1-1 0 0 0,0 0 0 0 0,0 0 0 0 0,1 0-1 0 0,-1 0 1 0 0,0 0 0 0 0,0 0 0 0 0,0 0 0 0 0,1 0 0 0 0,-1 1 0 0 0,0-1 0 0 0,0 0 0 0 0,1 0 0 0 0,-1 0 0 0 0,0 0 0 0 0,0 0-1 0 0,1 0 1 0 0,-1 0 0 0 0,0-1 0 0 0,0 1 0 0 0,1 0 0 0 0,-1 0 0 0 0,0 0 0 0 0,0 0 0 0 0,0 0 0 0 0,1 0 0 0 0,-1 0 0 0 0,0 0-1 0 0,0-1 1 0 0,0 1 0 0 0,1 0 0 0 0,-1 0 0 0 0,0 0 0 0 0,0 0 0 0 0,0-1 0 0 0,0 1 0 0 0,1 0 0 0 0,-1 0 0 0 0,0 0 0 0 0,0-1-1 0 0,0 1 1 0 0,0 0 0 0 0,0 0 0 0 0,0 0 0 0 0,0-1 0 0 0,0 1 0 0 0,0 0 0 0 0,0 0 0 0 0,0-1 0 0 0,0 1 0 0 0,0 0 0 0 0,0 0-1 0 0,0-1 5 0 0,5-1 51 0 0,-5 2-57 0 0,0 0-1 0 0,0 0 0 0 0,0 0 1 0 0,0 0-1 0 0,0 0 0 0 0,1 0 1 0 0,-1 0-1 0 0,0 0 1 0 0,0 0-1 0 0,0 0 0 0 0,0 0 1 0 0,0 0-1 0 0,1 0 1 0 0,-1 0-1 0 0,0-1 0 0 0,0 1 1 0 0,0 0-1 0 0,0 0 1 0 0,0 0-1 0 0,0 0 0 0 0,0 0 1 0 0,1 0-1 0 0,-1 0 0 0 0,0 0 1 0 0,0-1-1 0 0,0 1 1 0 0,0 0-1 0 0,0 0 0 0 0,0 0 1 0 0,0 0-1 0 0,0 0 1 0 0,0 0-1 0 0,0-1 0 0 0,0 1 1 0 0,0 0-1 0 0,0 0 1 0 0,0 0-1 0 0,0 0 0 0 0,0-1 1 0 0,0 1-1 0 0,0 0 0 0 0,0 0 1 0 0,0 0-1 0 0,0 0 1 0 0,0 0-1 0 0,0-1 7 0 0,18-36 401 0 0,-13 28-548 0 0,-10 19 266 0 0,-18 22-433 0 0,17-24 521 0 0,5-7-210 0 0,0-1 1 0 0,1 1-1 0 0,-1 0 0 0 0,0 0 1 0 0,1 0-1 0 0,-1-1 1 0 0,0 1-1 0 0,1 0 0 0 0,0 0 1 0 0,-1 0-1 0 0,1 0 1 0 0,-1 0-1 0 0,1 0 0 0 0,0 1 3 0 0,0-1-53 0 0,-2 0 129 0 0,2-2-72 0 0,1-1 0 0 0,0 0 0 0 0,-1 1 0 0 0,1-1-1 0 0,0 1 1 0 0,0-1 0 0 0,0 1 0 0 0,0 0 0 0 0,0-1 0 0 0,0 1-1 0 0,1 0 1 0 0,-1 0 0 0 0,0 0 0 0 0,1 0 0 0 0,-1 0 0 0 0,1 0 0 0 0,-1 0-1 0 0,2 0-3 0 0,-2-1 16 0 0,1 1-1 0 0,-1 0 0 0 0,0-1 0 0 0,0 1 1 0 0,0-1-1 0 0,0 0 0 0 0,0 1 0 0 0,0-1 1 0 0,-1 0-1 0 0,1 1 0 0 0,0-3-15 0 0,0 2 16 0 0,0-1 0 0 0,0 0 0 0 0,0 1 0 0 0,1-1 0 0 0,-1 1 0 0 0,1-1 0 0 0,0 1 1 0 0,0-2-17 0 0,-1 4-8 0 0,0-1 1 0 0,0 0 0 0 0,0 1 0 0 0,-1-1 0 0 0,1 0 0 0 0,0 0 0 0 0,-1 0 0 0 0,1 1 0 0 0,-1-1 0 0 0,1 0 0 0 0,-1 0 0 0 0,1 0 0 0 0,-1 0 0 0 0,1-1 7 0 0,-1 2 5 0 0,0 5-101 0 0,-16 30-24 0 0,7-18 169 0 0,4-7-89 0 0,6-12 25 0 0,-1 0-1 0 0,1 0 1 0 0,0-1-1 0 0,0 1 1 0 0,0 0-1 0 0,0 0 1 0 0,0 0-1 0 0,1 0 1 0 0,-1 0-1 0 0,2-1 16 0 0,14-27 215 0 0,-12 19-277 0 0,-7 14 142 0 0,0-1-91 0 0,0 1 1 0 0,0 0-1 0 0,0-1 1 0 0,1 1-1 0 0,-1 0 1 0 0,1 0-1 0 0,0 0 0 0 0,0 1 1 0 0,0-1-1 0 0,0 0 1 0 0,0 1 10 0 0,1-4 1 0 0,0 0 1 0 0,0 0-1 0 0,0 0 1 0 0,0 0-1 0 0,0 0 1 0 0,0 1-1 0 0,0-1 1 0 0,0 0-1 0 0,0 0 1 0 0,0 0-1 0 0,-1 0 0 0 0,1 0 1 0 0,0 0-1 0 0,0 0 1 0 0,0 1-1 0 0,0-1 1 0 0,0 0-1 0 0,-1 0 1 0 0,1 0-1 0 0,0 0 1 0 0,0 0-1 0 0,0 0 1 0 0,0 0-1 0 0,0 0 1 0 0,-1 0-1 0 0,1 0 1 0 0,0 0-1 0 0,0 0 1 0 0,0 0-1 0 0,0 0 1 0 0,-1 0-1 0 0,1 0 0 0 0,0 0 1 0 0,0 0-1 0 0,0 0 1 0 0,0 0-1 0 0,0 0 1 0 0,-1 0-1 0 0,1 0 1 0 0,0 0-1 0 0,0 0 1 0 0,0-1-1 0 0,0 1 1 0 0,0 0-1 0 0,0 0 1 0 0,-1 0-1 0 0,1 0 1 0 0,0 0-1 0 0,0 0 1 0 0,0 0-1 0 0,0-1 1 0 0,0 1-1 0 0,0 0 1 0 0,0 0-1 0 0,0 0 0 0 0,0 0 1 0 0,0 0-1 0 0,-1-1 1 0 0,1 1-2 0 0,-1 0-13 0 0,-4-7-192 0 0,5 7 207 0 0,0 0 0 0 0,0 0 0 0 0,0 0 1 0 0,0 0-1 0 0,-1 0 0 0 0,1-1 0 0 0,0 1 0 0 0,0 0 1 0 0,0 0-1 0 0,0 0 0 0 0,0-1 0 0 0,0 1 0 0 0,-1 0 1 0 0,1 0-1 0 0,0-1 0 0 0,0 1 0 0 0,0 0 0 0 0,0 0 1 0 0,0-1-1 0 0,0 1 0 0 0,0 0 0 0 0,0 0 0 0 0,0 0 1 0 0,0-1-1 0 0,0 1 0 0 0,0 0 0 0 0,0 0 0 0 0,0-1 0 0 0,0 1 1 0 0,1 0-1 0 0,-1 0 0 0 0,0-1 0 0 0,0 1 0 0 0,0 0 1 0 0,0 0-1 0 0,0 0 0 0 0,0-1 0 0 0,1 1 0 0 0,-1 0-2 0 0,1-2-1 0 0,0 0-1 0 0,-1 0 0 0 0,1 0 1 0 0,-1-1-1 0 0,1 1 0 0 0,-1 0 1 0 0,0 0-1 0 0,0-1 0 0 0,0 1 1 0 0,0 0-1 0 0,0 0 0 0 0,0-1 1 0 0,-1 1-1 0 0,1 0 0 0 0,-1 0 1 0 0,0-1 1 0 0,-3 2 122 0 0,4 2-126 0 0,-1-1 0 0 0,1 0 1 0 0,0 0-1 0 0,0 0 0 0 0,0 0 0 0 0,0 0 0 0 0,-1 0 0 0 0,1 0 1 0 0,0 0-1 0 0,0 0 0 0 0,0 0 0 0 0,-1 0 0 0 0,1 0 0 0 0,0 0 1 0 0,0 0-1 0 0,0 0 0 0 0,-1 0 0 0 0,1 0 0 0 0,0 0 0 0 0,0 0 1 0 0,0 0-1 0 0,-1 0 0 0 0,1 0 0 0 0,0 0 0 0 0,0 0 0 0 0,0 0 1 0 0,0 0-1 0 0,-1 0 0 0 0,1 0 0 0 0,0-1 0 0 0,0 1 0 0 0,0 0 1 0 0,0 0-1 0 0,-1 0 0 0 0,1 0 0 0 0,0 0 0 0 0,0-1 0 0 0,0 1 1 0 0,0 0-1 0 0,0 0 0 0 0,0 0 0 0 0,0-1 4 0 0,-5-2 54 0 0,4 3-60 0 0,1 0 0 0 0,-1-1 0 0 0,0 1-1 0 0,0-1 1 0 0,0 1 0 0 0,1-1 0 0 0,-1 1-1 0 0,0-1 1 0 0,1 0 0 0 0,-1 1 0 0 0,0-1-1 0 0,1 0 1 0 0,-1 1 0 0 0,1-1-1 0 0,-1 0 1 0 0,1 0 0 0 0,0 0 0 0 0,-1 1-1 0 0,1-1 1 0 0,0 0 0 0 0,-1 0 0 0 0,1 0-1 0 0,0 0 1 0 0,0 0 6 0 0,-9-11 444 0 0,9 12-500 0 0,-2-14-52 0 0,2 13 105 0 0,-1 1 0 0 0,1-1 0 0 0,0 0 1 0 0,0 1-1 0 0,0-1 0 0 0,-1 1 1 0 0,1-1-1 0 0,0 1 0 0 0,-1-1 1 0 0,1 1-1 0 0,0-1 0 0 0,-1 1 1 0 0,1-1-1 0 0,-1 1 0 0 0,1 0 0 0 0,-1-1 1 0 0,1 1-1 0 0,-1-1 0 0 0,1 1 1 0 0,-1 0-1 0 0,1 0 0 0 0,-1-1 1 0 0,0 1-1 0 0,1 0 0 0 0,-1 0 0 0 0,1 0 1 0 0,-1 0-1 0 0,0 0 3 0 0,-2-2 25 0 0,0 0 0 0 0,0-1 0 0 0,0 1 0 0 0,1 0 0 0 0,-1-1-1 0 0,1 0 1 0 0,-1 1 0 0 0,-1-4-25 0 0,-8-8 49 0 0,-4 7 19 0 0,6 4-38 0 0,9 2 48 0 0,0 1 1 0 0,-1 0-1 0 0,1 0 1 0 0,-1 0 0 0 0,1 0-1 0 0,0 0 1 0 0,-1 0 0 0 0,1 0-1 0 0,-1 0 1 0 0,1 1-1 0 0,0-1 1 0 0,-1 1 0 0 0,1-1-1 0 0,0 1 1 0 0,0-1 0 0 0,-1 1-1 0 0,0 0-78 0 0,-23 15 669 0 0,22-14-759 0 0,0-1 80 0 0,1-1 0 0 0,-1 1 0 0 0,0-1 0 0 0,1 0 0 0 0,-1 0 0 0 0,1 0 1 0 0,-1 0-1 0 0,0 0 0 0 0,1-1 0 0 0,-3 0 10 0 0,5 1 16 0 0,0-1 0 0 0,0 1 0 0 0,0 0 0 0 0,-1-1 0 0 0,1 1 0 0 0,0-1 0 0 0,0 1 0 0 0,0-1 0 0 0,0 1 0 0 0,0-1 0 0 0,0 1 1 0 0,0-1-1 0 0,0 1 0 0 0,0-1 0 0 0,0 1 0 0 0,0-1 0 0 0,0 1 0 0 0,0-1 0 0 0,1 1 0 0 0,-1-1 0 0 0,0 1 0 0 0,0-1 0 0 0,0 1 0 0 0,1-1 0 0 0,-1 1 0 0 0,0 0 0 0 0,1-1 0 0 0,-1 1 0 0 0,0-1 0 0 0,1 1 0 0 0,-1 0 1 0 0,0-1-1 0 0,1 1 0 0 0,-1 0 0 0 0,1 0 0 0 0,-1-1 0 0 0,1 1 0 0 0,-1 0 0 0 0,0 0 0 0 0,1-1 0 0 0,-1 1 0 0 0,1 0 0 0 0,-1 0 0 0 0,1 0 0 0 0,-1 0 0 0 0,1 0 0 0 0,-1 0 0 0 0,1 0 0 0 0,-1 0 0 0 0,1 0 0 0 0,-1 0 1 0 0,1 0-1 0 0,-1 0 0 0 0,1 0 0 0 0,-1 1 0 0 0,1-1-16 0 0,8-3 215 0 0,-9 2-200 0 0,1 1 0 0 0,-1 0 0 0 0,1-1 0 0 0,-1 1 0 0 0,1 0 0 0 0,-1-1 0 0 0,1 1 0 0 0,-1 0-1 0 0,1 0 1 0 0,0 0 0 0 0,-1-1 0 0 0,1 1 0 0 0,-1 0 0 0 0,1 0 0 0 0,-1 0 0 0 0,1 0 0 0 0,0 0-1 0 0,-1 0 1 0 0,1 0 0 0 0,-1 0 0 0 0,1 0 0 0 0,0 0 0 0 0,-1 1 0 0 0,1-1 0 0 0,-1 0 0 0 0,1 0-15 0 0,8 4 99 0 0,-8-3-212 0 0,1-1 1 0 0,0 1-1 0 0,0 0 0 0 0,-1 0 1 0 0,1 0-1 0 0,0 0 0 0 0,-1 0 1 0 0,1 1-1 0 0,-1-1 1 0 0,1 0-1 0 0,-1 1 0 0 0,1-1 113 0 0,9 5-401 0 0,-10-6 418 0 0,0 1 0 0 0,0-1 1 0 0,-1 0-1 0 0,1 0 0 0 0,0 1 1 0 0,0-1-1 0 0,0 1 0 0 0,0-1 1 0 0,0 1-1 0 0,0-1 0 0 0,-1 1 1 0 0,1 0-1 0 0,0-1 1 0 0,0 1-1 0 0,-1 0 0 0 0,1 0-17 0 0,3 5 102 0 0,-3-4-109 0 0,-1-1 1 0 0,1 1-1 0 0,0-1 1 0 0,-1 0-1 0 0,1 1 0 0 0,0-1 1 0 0,0 0-1 0 0,0 1 1 0 0,1-1-1 0 0,-1 0 0 0 0,0 0 1 0 0,0 0-1 0 0,0 0 0 0 0,1 0 1 0 0,-1 0-1 0 0,1 0 7 0 0,-1-1-8 0 0,0 1 0 0 0,0 0 0 0 0,0-1 0 0 0,0 1-1 0 0,0 0 1 0 0,0 0 0 0 0,0 0 0 0 0,0 0 0 0 0,0 0-1 0 0,-1 0 1 0 0,1 0 0 0 0,0 0 0 0 0,-1 0 0 0 0,1 0-1 0 0,-1 0 1 0 0,1 0 0 0 0,-1 0 0 0 0,1 1 0 0 0,-1-1-1 0 0,0 0 1 0 0,1 1 8 0 0,5 28 46 0 0,-12 46-748 0 0,7-77 689 0 0,0-1 0 0 0,0 0 0 0 0,-1 1 0 0 0,1-1 0 0 0,0 0 0 0 0,-1 0 0 0 0,1 0 0 0 0,-1 1 0 0 0,0-1 0 0 0,0 0 0 0 0,0 0 0 0 0,0 0 0 0 0,0 0 0 0 0,0 0 0 0 0,0 1 0 0 0,0-1 13 0 0,-4-10-90 0 0,1 0-1 0 0,1 0 1 0 0,-1-8 90 0 0,-4-21 112 0 0,6 35-144 0 0,-3-10 4 0 0,4 15 25 0 0,0 1 1 0 0,0 0 0 0 0,0-1 0 0 0,0 1 0 0 0,0 0 0 0 0,0 0 0 0 0,0-1 0 0 0,0 1-1 0 0,-1 0 1 0 0,1 0 0 0 0,0-1 0 0 0,0 1 0 0 0,0 0 0 0 0,-1 0 0 0 0,1-1 0 0 0,0 1 0 0 0,0 0-1 0 0,0 0 1 0 0,-1 0 0 0 0,1 0 0 0 0,0-1 0 0 0,-1 1 0 0 0,1 0 0 0 0,0 0 0 0 0,0 0-1 0 0,-1 0 1 0 0,1 0 0 0 0,0 0 0 0 0,0 0 0 0 0,-1 0 0 0 0,1 0 0 0 0,0 0 0 0 0,-1 0-1 0 0,1 0 1 0 0,0 0 0 0 0,-1 0 0 0 0,1 0 0 0 0,0 0 0 0 0,0 0 0 0 0,-1 0 0 0 0,1 0-1 0 0,0 0 1 0 0,-1 1 2 0 0,1-1 8 0 0,0 0 0 0 0,0 0 0 0 0,-1 0 0 0 0,1 0 0 0 0,0 0 0 0 0,0 0 0 0 0,-1-1-1 0 0,1 1 1 0 0,0 0 0 0 0,0 0 0 0 0,0 0 0 0 0,-1 0 0 0 0,1 0 0 0 0,0 0 0 0 0,0 0 0 0 0,0 0-1 0 0,-1-1 1 0 0,1 1 0 0 0,0 0 0 0 0,0 0 0 0 0,0 0 0 0 0,0 0 0 0 0,-1-1 0 0 0,1 1 0 0 0,0 0-1 0 0,0 0 1 0 0,0 0 0 0 0,0-1 0 0 0,0 1 0 0 0,0 0 0 0 0,0 0 0 0 0,0-1 0 0 0,0 1 0 0 0,0 0-1 0 0,-1 0 1 0 0,1 0 0 0 0,0-1 0 0 0,0 1 0 0 0,1 0-8 0 0,-2 1-33 0 0,1 2-31 0 0,8 4 90 0 0,-5-6-13 0 0,0 1 0 0 0,-1 0 0 0 0,1 0 0 0 0,-1 0 0 0 0,0 0 0 0 0,0 1 0 0 0,1-1 0 0 0,-2 0 0 0 0,2 2-13 0 0,6 19 25 0 0,4 11 127 0 0,-10-14-319 0 0,5 17-535 0 0,-7-37 609 0 0,-1 1 95 0 0,0-1 0 0 0,0 0-1 0 0,0 0 1 0 0,0 0-1 0 0,0 0 1 0 0,0 1-1 0 0,0-1 1 0 0,1 0-1 0 0,-1 0 1 0 0,0 0-1 0 0,0 0 1 0 0,0 0 0 0 0,0 0-1 0 0,0 1 1 0 0,1-1-1 0 0,-1 0 1 0 0,0 0-1 0 0,0 0 1 0 0,0 0-1 0 0,1 0 1 0 0,-1 0-1 0 0,0 0 1 0 0,0 0 0 0 0,0 0-1 0 0,0 0 1 0 0,1 0-1 0 0,-1 0 1 0 0,0 0-1 0 0,0 0 1 0 0,0 0-1 0 0,1 0 1 0 0,-1 0-1 0 0,0 0 1 0 0,0 0-1 0 0,0 0 1 0 0,1 0 0 0 0,-1 0-1 0 0,0 0 1 0 0,0-1-1 0 0,0 1 1 0 0,0 0-1 0 0,1 0 1 0 0,-1 0-1 0 0,0 0 1 0 0,0 0-1 0 0,0 0 1 0 0,0-1 0 0 0,0 1-1 0 0,0 0 1 0 0,1 0-1 0 0,-1 0 1 0 0,0 0-1 0 0,0-1 1 0 0,0 1-1 0 0,0 0 1 0 0,0 0-1 0 0,0 0 1 0 0,0-1 0 0 0,0 1-1 0 0,0 0 1 0 0,0 0-1 0 0,0 0 1 0 0,0-1-1 0 0,0 1-1 0 0,15-4-13 0 0,-10 3 184 0 0,-1-5-58 0 0,-2 4-144 0 0,0-1 1 0 0,-1 1-1 0 0,1 0 0 0 0,-1-1 1 0 0,1 1-1 0 0,-1-1 0 0 0,0 0 1 0 0,0-1 30 0 0,11-28-48 0 0,-6 20 107 0 0,-6 12-56 0 0,0 0 1 0 0,0 1-1 0 0,0-1 1 0 0,0 0-1 0 0,0 0 1 0 0,0 0-1 0 0,0 0 0 0 0,0 0 1 0 0,0 0-1 0 0,0 0 1 0 0,0 0-1 0 0,0 0 1 0 0,0 0-1 0 0,1 0 0 0 0,-1 0 1 0 0,0 0-1 0 0,0 0 1 0 0,0 0-1 0 0,0 0 1 0 0,0 0-1 0 0,0 0 0 0 0,0 0 1 0 0,0 0-1 0 0,0 0 1 0 0,0 0-1 0 0,0 0 1 0 0,0 0-1 0 0,0 0 1 0 0,0 0-1 0 0,0 0 0 0 0,1 0 1 0 0,-1 0-1 0 0,0 0 1 0 0,0 0-1 0 0,0 0 1 0 0,0 0-1 0 0,0 0 0 0 0,0 0 1 0 0,0 0-1 0 0,0 0 1 0 0,0-1-1 0 0,0 1 1 0 0,0 0-1 0 0,0 0 0 0 0,0 0 1 0 0,0 0-1 0 0,0 0 1 0 0,0 0-1 0 0,0 0 1 0 0,0 0-1 0 0,0 0 0 0 0,0 0 1 0 0,0 0-4 0 0,-1 6-26 0 0,0-1 1 0 0,0 1-1 0 0,-1-1 0 0 0,0 1 1 0 0,0-1-1 0 0,0 1 0 0 0,-1-1 1 0 0,0 0-1 0 0,0 0 0 0 0,0 0 1 0 0,-1 0 25 0 0,-3 6-78 0 0,-1 2-56 0 0,1-3 46 0 0,7-10 90 0 0,0 0 1 0 0,0 1 0 0 0,0-1 0 0 0,-1 0 0 0 0,1 0-1 0 0,0 0 1 0 0,0 0 0 0 0,0 0 0 0 0,0 0 0 0 0,0 0 0 0 0,0 0-1 0 0,0 1 1 0 0,0-1 0 0 0,0 0 0 0 0,0 0 0 0 0,0 0-1 0 0,0 0 1 0 0,0 0 0 0 0,0 0 0 0 0,0 0 0 0 0,0 0 0 0 0,0 1-1 0 0,0-1 1 0 0,0 0 0 0 0,0 0 0 0 0,0 0 0 0 0,0 0-1 0 0,0 0 1 0 0,0 0 0 0 0,0 0 0 0 0,0 0 0 0 0,0 1 0 0 0,0-1-1 0 0,1 0 1 0 0,-1 0 0 0 0,0 0 0 0 0,0 0 0 0 0,0 0-1 0 0,0 0 1 0 0,0 0 0 0 0,0 0 0 0 0,0 0 0 0 0,0 0 0 0 0,0 0-1 0 0,0 0 1 0 0,1 1 0 0 0,-1-1 0 0 0,0 0 0 0 0,0 0-1 0 0,0 0 1 0 0,0 0 0 0 0,0 0 0 0 0,0 0 0 0 0,0 0 0 0 0,1 0-1 0 0,-1 0 1 0 0,0 0 0 0 0,0 0 0 0 0,0 0-3 0 0,4-24-176 0 0,-5 19 225 0 0,1 1-1 0 0,-1-1 1 0 0,0 0 0 0 0,-1 1-1 0 0,1-1 1 0 0,-1 1 0 0 0,0 0 0 0 0,0 0-1 0 0,0 0 1 0 0,-2-3-49 0 0,0-1 206 0 0,1 0-479 0 0,2 7 291 0 0,1 0 0 0 0,0 0 0 0 0,-1 0 0 0 0,1 0 0 0 0,0 0 0 0 0,-1 0 0 0 0,1 0 0 0 0,-1 0 0 0 0,1 0 1 0 0,-1 0-1 0 0,0 0 0 0 0,1 0 0 0 0,-1 1 0 0 0,0-1 0 0 0,0 0 0 0 0,1 1 0 0 0,-1-1 0 0 0,0 0 0 0 0,0 1 0 0 0,0-1 0 0 0,0 1 0 0 0,0-1-18 0 0,-10-13-224 0 0,-1-3 373 0 0,12 17-146 0 0,0 0 1 0 0,0-1 0 0 0,-1 1-1 0 0,1 0 1 0 0,0-1 0 0 0,0 1-1 0 0,-1 0 1 0 0,1 0-1 0 0,0 0 1 0 0,-1-1 0 0 0,1 1-1 0 0,0 0 1 0 0,0 0 0 0 0,-1 0-1 0 0,1 0 1 0 0,0-1-1 0 0,-1 1 1 0 0,1 0 0 0 0,0 0-1 0 0,-1 0 1 0 0,1 0 0 0 0,0 0-1 0 0,-1 0 1 0 0,1 0-1 0 0,-1 0 1 0 0,1 0 0 0 0,0 0-1 0 0,-1 0 1 0 0,1 0-1 0 0,0 0 1 0 0,-1 0 0 0 0,1 1-1 0 0,0-1 1 0 0,-1 0 0 0 0,1 0-1 0 0,0 0 1 0 0,0 0-1 0 0,-1 1 1 0 0,1-1 0 0 0,0 0-4 0 0,-1 0 0 0 0,1 0 0 0 0,0 1 0 0 0,0-1 1 0 0,-1 0-1 0 0,1 0 0 0 0,0 0 1 0 0,0 0-1 0 0,0 0 0 0 0,-1 0 0 0 0,1 0 1 0 0,0 0-1 0 0,0 0 0 0 0,-1 0 0 0 0,1 0 1 0 0,0 0-1 0 0,0 0 0 0 0,-1 0 1 0 0,1 0-1 0 0,0 0 0 0 0,-1 0 0 0 0,1 0 1 0 0,0 0-1 0 0,0 0 0 0 0,0 0 0 0 0,-1 0 1 0 0,1 0-1 0 0,0 0 0 0 0,0 0 1 0 0,-1-1-1 0 0,1 1 0 0 0,0 0 0 0 0,0 0 1 0 0,0 0-1 0 0,-1 0 0 0 0,1-1 0 0 0,0 1 1 0 0,0 0-1 0 0,0 0 0 0 0,0-1 1 0 0,0 1-1 0 0,-1 0 0 0 0,1 0 0 0 0,0 0 1 0 0,0-1-1 0 0,0 1 0 0 0,0 0 0 0 0,0 0 1 0 0,0-1-1 0 0,0 1 0 0 0,0 0 1 0 0,0 0-1 0 0,0-1 0 0 0,0 1 0 0 0,0 0 1 0 0,0-1-1 0 0,0 1 8 0 0,0-1 0 0 0,0 1 1 0 0,0-1-1 0 0,-1 1 1 0 0,1-1-1 0 0,0 1 0 0 0,0-1 1 0 0,0 1-1 0 0,-1-1 1 0 0,1 1-1 0 0,0-1 0 0 0,-1 1 1 0 0,1 0-1 0 0,0-1 1 0 0,-1 1-1 0 0,1 0 0 0 0,0-1 1 0 0,-1 1-1 0 0,1 0 0 0 0,-1-1 1 0 0,1 1-1 0 0,-1 0 1 0 0,1 0-1 0 0,-1-1 0 0 0,1 1 1 0 0,-1 0-1 0 0,1 0 1 0 0,-1 0-1 0 0,1 0 0 0 0,-1 0-8 0 0,0 0 18 0 0,1 0 0 0 0,-1 0-1 0 0,1 0 1 0 0,-1-1 0 0 0,0 1-1 0 0,1 0 1 0 0,-1 0 0 0 0,1 0-1 0 0,-1 0 1 0 0,1-1 0 0 0,-1 1-1 0 0,0 0 1 0 0,1 0 0 0 0,-1-1-1 0 0,1 1 1 0 0,-1 0 0 0 0,1-1 0 0 0,0 1-1 0 0,-1-1 1 0 0,1 1 0 0 0,-1-1-1 0 0,1 1 1 0 0,0-1 0 0 0,-1 0-18 0 0,0 1 83 0 0,1-1 1 0 0,-1 0 0 0 0,0 0 0 0 0,1 1-1 0 0,-1-1 1 0 0,0 0 0 0 0,0 1 0 0 0,0-1-1 0 0,1 0 1 0 0,-1 1 0 0 0,0-1 0 0 0,0 1-1 0 0,0 0 1 0 0,0-1 0 0 0,0 1 0 0 0,0 0-1 0 0,0-1 1 0 0,0 1 0 0 0,0 0 0 0 0,0 0-84 0 0,-17-6 342 0 0,17 6-346 0 0,1-1 0 0 0,-1 1 0 0 0,0-1 0 0 0,1 1 0 0 0,-1-1 0 0 0,0 1 0 0 0,0-1 0 0 0,1 1 0 0 0,-1 0 0 0 0,0 0 0 0 0,0-1 0 0 0,0 1 0 0 0,0 0 0 0 0,1 0 1 0 0,-1 0-1 0 0,0 0 0 0 0,0 0 0 0 0,0 0 0 0 0,0 0 0 0 0,0 0 0 0 0,1 1 0 0 0,-1-1 0 0 0,0 0 0 0 0,0 0 0 0 0,0 1 0 0 0,1-1 0 0 0,-1 0 0 0 0,0 1 0 0 0,0-1 0 0 0,1 1 0 0 0,-1-1 0 0 0,0 1 0 0 0,1-1 0 0 0,-1 1 1 0 0,1-1-1 0 0,-1 1 4 0 0,-37 31-68 0 0,38-31 68 0 0,-1-1 0 0 0,0 1 1 0 0,0-1-1 0 0,1 1 0 0 0,-1 0 0 0 0,0-1 1 0 0,0 1-1 0 0,0-1 0 0 0,0 0 1 0 0,0 1-1 0 0,0-1 0 0 0,0 0 1 0 0,0 0-1 0 0,0 1 0 0 0,0-1 1 0 0,0 0-1 0 0,0 0 0 0 0,0 0 1 0 0,0 0-1 0 0,0 0 0 0 0,0 0 1 0 0,0-1-1 0 0,-1 1 0 0 0,-2 0 51 0 0,3 3-30 0 0,2-6 123 0 0,0 0-22 0 0,0 9-166 0 0,-1-5-15 0 0,17-12-65 0 0,-8 10 340 0 0,-8 1-217 0 0,-1 0-1 0 0,0 0 0 0 0,1 0 1 0 0,-1 0-1 0 0,0 0 0 0 0,0 0 1 0 0,1 0-1 0 0,-1 0 1 0 0,0 0-1 0 0,1 0 0 0 0,-1 0 1 0 0,0 0-1 0 0,0 0 0 0 0,1 0 1 0 0,-1 0-1 0 0,0 0 0 0 0,1 0 1 0 0,-1 0-1 0 0,0-1 0 0 0,0 1 1 0 0,1 0-1 0 0,-1 0 0 0 0,0 0 1 0 0,0 0-1 0 0,1-1 0 0 0,-1 1 1 0 0,0 0-1 0 0,0 0 1 0 0,0 0-1 0 0,1-1 0 0 0,-1 1 1 0 0,0 0-1 0 0,0 0 0 0 0,0-1 2 0 0,0 0 0 0 0,0 0 1 0 0,1 0-1 0 0,-1 1 0 0 0,0-1 0 0 0,0 0 1 0 0,1 0-1 0 0,-1 0 0 0 0,0 0 0 0 0,1 0 0 0 0,-1 1 1 0 0,1-1-1 0 0,-1 0 0 0 0,1 0 0 0 0,-1 1 0 0 0,1-1 1 0 0,-1 0-1 0 0,1 1 0 0 0,0-1 0 0 0,0 0 0 0 0,-1 1 1 0 0,1-1-1 0 0,0 1 0 0 0,0-1 0 0 0,0 1 0 0 0,-1 0 1 0 0,1-1-1 0 0,0 1 0 0 0,0 0 0 0 0,0 0 1 0 0,0-1-1 0 0,0 1 0 0 0,0 0 0 0 0,-5-2-163 0 0,3 1 173 0 0,1 1 0 0 0,-1-1 0 0 0,0 1 0 0 0,1 0 0 0 0,-1-1 0 0 0,0 1 0 0 0,1 0 0 0 0,-1-1 0 0 0,0 1 0 0 0,0 0 0 0 0,1 0 0 0 0,-1 0 0 0 0,0 0 0 0 0,1 0 0 0 0,-1 0 0 0 0,0 0 0 0 0,0 0 0 0 0,1 0 0 0 0,-1 0 0 0 0,0 0 0 0 0,0 0 0 0 0,1 0 0 0 0,-1 0 0 0 0,0 1 0 0 0,0-1 0 0 0,1 0 0 0 0,-1 1 0 0 0,0-1 0 0 0,1 0 0 0 0,-1 1 0 0 0,1-1 0 0 0,-1 1 0 0 0,1-1 0 0 0,-1 1 0 0 0,1-1 0 0 0,-1 1 0 0 0,1 0 0 0 0,-1-1-10 0 0,-14 9-52 0 0,13-8 46 0 0,0 0 1 0 0,0 0-1 0 0,1 0 0 0 0,-1 0 1 0 0,0 0-1 0 0,0 1 0 0 0,1-1 1 0 0,-1 1-1 0 0,1-1 1 0 0,-1 1-1 0 0,1-1 0 0 0,-1 2 6 0 0,-12 16 10 0 0,12-17-7 0 0,0 0 0 0 0,0 0 1 0 0,0 1-1 0 0,1-1 0 0 0,-1 1 1 0 0,1-1-1 0 0,-1 1 0 0 0,1 0 1 0 0,0-1-1 0 0,0 1 0 0 0,0 0 1 0 0,0 0-1 0 0,1 0 0 0 0,-1 2-3 0 0,-1 9-223 0 0,0-6 126 0 0,4-11 256 0 0,18-20 88 0 0,7-29-477 0 0,-27 52 230 0 0,0 0 1 0 0,0 0-1 0 0,0 0 0 0 0,0 0 0 0 0,0 0 0 0 0,0 0 1 0 0,0 0-1 0 0,0-1 0 0 0,0 1 0 0 0,0 0 0 0 0,0 0 1 0 0,0 0-1 0 0,0 0 0 0 0,0 0 0 0 0,0 0 0 0 0,-1 0 1 0 0,1 0-1 0 0,0 0 0 0 0,0 0 0 0 0,0 0 0 0 0,0 0 1 0 0,0 0-1 0 0,0 0 0 0 0,0 0 0 0 0,0 0 0 0 0,0 0 1 0 0,0 0-1 0 0,0 0 0 0 0,0 0 0 0 0,0 0-1 0 0,0 0 1 0 0,0 0-1 0 0,0-1 1 0 0,0 1-1 0 0,0 0 1 0 0,0-1-1 0 0,0 1 1 0 0,0 0-1 0 0,0-1 1 0 0,0 1-1 0 0,0 0 1 0 0,0-1-1 0 0,0 1 1 0 0,0 0 0 0 0,0-1-1 0 0,0 1 1 0 0,-1 0-1 0 0,1-1 1 0 0,0 1-1 0 0,0 0 1 0 0,0 0-1 0 0,0-1 1 0 0,-1 1-1 0 0,1 0 1 0 0,0 0-1 0 0,0-1 1 0 0,0 1-1 0 0,-1 0 1 0 0,1 0-1 0 0,0-1 1 0 0,-1 1-1 0 0,1 0 1 0 0,0 0 0 0 0,-23 31-44 0 0,15-17-59 0 0,1-2 26 0 0,1 0 1 0 0,0 0 0 0 0,-2 7 76 0 0,3 3 257 0 0,4-18-268 0 0,3-15-14 0 0,0 2 29 0 0,1 0 1 0 0,1 1-1 0 0,-1-1 0 0 0,1 1 1 0 0,1 0-1 0 0,1-2-4 0 0,-1 2-9 0 0,0-1 0 0 0,-1 1 0 0 0,0-1 0 0 0,-1 0 0 0 0,1-1 9 0 0,5-15-70 0 0,-5 22 208 0 0,-3 2-149 0 0,-1 0 1 0 0,1 0 0 0 0,0 0-1 0 0,0 0 1 0 0,0 1-1 0 0,0-1 1 0 0,0 0-1 0 0,0 1 1 0 0,0-1 0 0 0,0 1-1 0 0,0-1 1 0 0,0 1-1 0 0,1-1 11 0 0,4-2 13 0 0,-1-1 0 0 0,1 0 0 0 0,-1 0 1 0 0,0-1-1 0 0,0 0 0 0 0,-1 1 0 0 0,1-1 0 0 0,-1-1 0 0 0,0 1 0 0 0,0-2-13 0 0,-1 4 23 0 0,-3 2-19 0 0,1 1 0 0 0,0-1 0 0 0,-1 0 0 0 0,1 1 0 0 0,0-1 0 0 0,0 0 1 0 0,-1 1-1 0 0,1-1 0 0 0,0 1 0 0 0,0 0 0 0 0,0-1 0 0 0,0 1 0 0 0,0 0 1 0 0,0-1-1 0 0,0 1 0 0 0,-1 0 0 0 0,1 0 0 0 0,0 0 0 0 0,0 0 0 0 0,0 0 1 0 0,0 0-1 0 0,0 0 0 0 0,0 0 0 0 0,0 0 0 0 0,1 0-4 0 0,11-1-205 0 0,-12 1 172 0 0,0-1-1 0 0,0 1 0 0 0,0 0 0 0 0,0-1 1 0 0,0 1-1 0 0,0 0 0 0 0,0 0 1 0 0,0 0-1 0 0,0 0 0 0 0,0 0 1 0 0,0 0-1 0 0,0 0 0 0 0,0 0 1 0 0,0 0-1 0 0,0 0 0 0 0,1 1 34 0 0,-1-1-50 0 0,-1 0-1 0 0,1 0 1 0 0,0 0 0 0 0,0 1-1 0 0,0-1 1 0 0,0 0 0 0 0,-1 0-1 0 0,1 0 1 0 0,0 0 0 0 0,0-1-1 0 0,0 1 1 0 0,0 0-1 0 0,-1 0 1 0 0,1 0 0 0 0,0-1-1 0 0,0 1 1 0 0,0 0 0 0 0,-1-1-1 0 0,1 1 1 0 0,0-1-1 0 0,-1 1 1 0 0,1-1 0 0 0,0 1-1 0 0,-1-1 1 0 0,1 0 0 0 0,0 1-1 0 0,-1-1 51 0 0,4 1-15 0 0,-3 1 22 0 0,-1-1-1 0 0,0 0 1 0 0,0 0-1 0 0,0 0 1 0 0,1 0-1 0 0,-1 0 1 0 0,0 1-1 0 0,0-1 1 0 0,1 0-1 0 0,-1 0 1 0 0,0 0-1 0 0,0 0 1 0 0,1 0-1 0 0,-1 0 1 0 0,0 0-1 0 0,0 0 1 0 0,1 0-1 0 0,-1 0 1 0 0,0 0-1 0 0,1 0 1 0 0,-1 0-1 0 0,0 0 1 0 0,0 0 0 0 0,1 0-1 0 0,-1 0 1 0 0,0-1-1 0 0,0 1 1 0 0,0 0-1 0 0,1 0 1 0 0,-1 0-1 0 0,0 0 1 0 0,0 0-1 0 0,1-1 1 0 0,-1 1-1 0 0,0 0 1 0 0,0 0-1 0 0,0 0 1 0 0,0-1-1 0 0,1 1 1 0 0,-1 0-1 0 0,0 0 1 0 0,0-1-7 0 0,5-9 10 0 0,0 1-1 0 0,1-1 1 0 0,0 1 0 0 0,6-8-10 0 0,-11 15 39 0 0,1 1-33 0 0,0-1 1 0 0,-1 1 0 0 0,1-1 0 0 0,-1 0 0 0 0,0 1 0 0 0,1-1 0 0 0,-1 0-1 0 0,0 0 1 0 0,0 0 0 0 0,0 0 0 0 0,0 0 0 0 0,-1-1 0 0 0,1 0-7 0 0,0 2-4 0 0,1-2 4 0 0,0 0 0 0 0,-1 0 0 0 0,1 0 0 0 0,-1 0 0 0 0,0 0 0 0 0,1 0 0 0 0,-1-3 0 0 0,0 5-1 0 0,-1-1 0 0 0,0 1 1 0 0,1 0-1 0 0,-1-1 0 0 0,0 1 1 0 0,1 0-1 0 0,0-1 1 0 0,-1 1-1 0 0,1 0 0 0 0,0 0 1 0 0,-1 0-1 0 0,1 0 1 0 0,0-1-1 0 0,0 1 0 0 0,1 0 1 0 0,-1 0-8 0 0,-1 0 0 0 0,1 0 0 0 0,0 0 1 0 0,0 0-1 0 0,0 0 0 0 0,-1 0 0 0 0,1 0 0 0 0,0 0 0 0 0,-1-1 0 0 0,1 1 0 0 0,-1 0 0 0 0,0 0 0 0 0,1 0 0 0 0,-1-1 0 0 0,0 1 0 0 0,0 0 0 0 0,1-1 1 0 0,-1 0 7 0 0,-1-5 82 0 0,-1 8-145 0 0,1 0-19 0 0,1-6 57 0 0,-2 10 58 0 0,1 0 0 0 0,-1 0 0 0 0,1 0 0 0 0,-1 0 1 0 0,-1-1-1 0 0,1 1 0 0 0,-1-1 0 0 0,-1 3-33 0 0,-6 10-52 0 0,-40 82-336 0 0,34-46 421 0 0,56-137-152 0 0,-11 30 297 0 0,10-16-161 0 0,-91 174 53 0 0,48-98-65 0 0,1 1 1 0 0,0 0 0 0 0,0-1 0 0 0,1 1-1 0 0,-1 1 1 0 0,2-1 0 0 0,-1 0 0 0 0,1 0 0 0 0,0 3-6 0 0,2-3-336 0 0,0-7 322 0 0,5-10 307 0 0,-1 2-392 0 0,4-7 96 0 0,0-2 1 0 0,-1 1 0 0 0,4-12 2 0 0,-6 11-107 0 0,2 0-1 0 0,0 0 0 0 0,7-9 108 0 0,-13 24-31 0 0,-2 2 30 0 0,0 0 0 0 0,0 0 0 0 0,0 0 0 0 0,0 0-1 0 0,0 0 1 0 0,0 0 0 0 0,0 0 0 0 0,0 0-1 0 0,0 0 1 0 0,0 0 0 0 0,0 0 0 0 0,0 0-1 0 0,-1 0 1 0 0,1 0 0 0 0,0 0 0 0 0,0 0 0 0 0,0 0-1 0 0,0 0 1 0 0,0 0 0 0 0,0 0 0 0 0,0 0-1 0 0,0 0 1 0 0,0 0 0 0 0,0 0 0 0 0,0 0 0 0 0,0 0-1 0 0,0 0 1 0 0,0 0 0 0 0,0 0 0 0 0,0-1-1 0 0,0 1 1 0 0,0 0 0 0 0,0 0 0 0 0,0 0 0 0 0,0 0-1 0 0,0 0 1 0 0,0 0 0 0 0,0 0 0 0 0,0 0-1 0 0,0 0 1 0 0,0 0 0 0 0,0 0 0 0 0,0 0 0 0 0,0 0-1 0 0,0 0 1 0 0,0 0 0 0 0,0 0 0 0 0,0 0-1 0 0,0 0 1 0 0,0 0 0 0 0,0 0 0 0 0,0 0-1 0 0,0-1 2 0 0,-5 5 141 0 0,-16 29-100 0 0,-13 27-41 0 0,26-45-141 0 0,-4 9-103 0 0,8-8 283 0 0,5-21-33 0 0,0 0 1 0 0,1-1-1 0 0,0 1 0 0 0,-1 0 0 0 0,2 0 1 0 0,-1 0-1 0 0,1 0 0 0 0,-1 1 0 0 0,1-1 0 0 0,3-2-6 0 0,14-28 6 0 0,-13 18-109 0 0,2 1 1 0 0,7-12 102 0 0,13-26-476 0 0,-18 26 419 0 0,-11 27-5 0 0,-7 16 27 0 0,-40 105 693 0 0,47-120-658 0 0,0 0 0 0 0,-1 1 0 0 0,1-1 0 0 0,0 0 0 0 0,0 0 1 0 0,0 0-1 0 0,-1 1 0 0 0,1-1 0 0 0,0 0 0 0 0,0 0 0 0 0,0 1 1 0 0,0-1-1 0 0,-1 0 0 0 0,1 1 0 0 0,0-1 0 0 0,0 0 0 0 0,0 0 1 0 0,0 1-1 0 0,0-1 0 0 0,0 0 0 0 0,0 1 0 0 0,0-1 0 0 0,0 0 0 0 0,0 1 1 0 0,0-1-1 0 0,0 0 0 0 0,0 1 0 0 0,0-1 0 0 0,0 0 0 0 0,0 1 1 0 0,0-1-1 0 0,1 0 0 0 0,-1 0 0 0 0,0 1 0 0 0,0-1 0 0 0,0 0 1 0 0,0 0-1 0 0,1 1 0 0 0,-1-1 0 0 0,0 0 0 0 0,0 0 0 0 0,0 1 0 0 0,1-1 1 0 0,-1 0-1 0 0,0 0 0 0 0,0 0 0 0 0,1 1 0 0 0,-1-1 0 0 0,0 0 1 0 0,1 0-1 0 0,-1 0 0 0 0,0 0 0 0 0,1 0 0 0 0,-1 0 0 0 0,0 0 1 0 0,0 0-1 0 0,1 0 0 0 0,-1 0 0 0 0,0 0 0 0 0,1 0 0 0 0,-1 0 0 0 0,0 0 1 0 0,1 0-1 0 0,-1 0 0 0 0,1 0-6 0 0,1 0 1 0 0,-1-1 0 0 0,0 1-1 0 0,0-1 1 0 0,0 1 0 0 0,0-1-1 0 0,0 1 1 0 0,0-1-1 0 0,0 1 1 0 0,0-1 0 0 0,0 0-1 0 0,0 0 1 0 0,0 0 0 0 0,0 1-1 0 0,0-1 1 0 0,0 0-1 0 0,-1 0 1 0 0,1 0 5 0 0,11-37-6584 0 0,-3 25-1014 0 0,-10 8 6158 0 0</inkml:trace>
  <inkml:trace contextRef="#ctx0" brushRef="#br4" timeOffset="203108.705">3988 2465 8 0 0,'-2'6'39'0'0,"4"-12"230"0"0,-2 6-208 0 0,0-6 398 0 0,0 6-448 0 0,-1 0 0 0 0,1 0 1 0 0,0 0-1 0 0,-1 0 0 0 0,1 0 0 0 0,0 0 0 0 0,-1 0 0 0 0,1 0 1 0 0,0 0-1 0 0,0 0 0 0 0,-1 0 0 0 0,1-1 0 0 0,0 1 0 0 0,0 0 1 0 0,-1 0-1 0 0,1 0 0 0 0,0-1 0 0 0,0 1 0 0 0,-1 0 0 0 0,1 0 0 0 0,0-1 1 0 0,0 1-1 0 0,0 0 0 0 0,0 0 0 0 0,-1-1 0 0 0,1 1 0 0 0,0 0 1 0 0,0-1-1 0 0,0 1 0 0 0,0 0 0 0 0,0 0 0 0 0,0-1 0 0 0,0 1 0 0 0,0 0 1 0 0,0-1-1 0 0,0 1 0 0 0,0 0 0 0 0,0-1 0 0 0,0 1-11 0 0,0-3 570 0 0,-1 9 400 0 0,-1 1-562 0 0,2-3 1128 0 0,0-4-1479 0 0,0 0-1 0 0,0 0 0 0 0,0 0 1 0 0,0 0-1 0 0,1 0 0 0 0,-1 0 1 0 0,0 0-1 0 0,0-1 0 0 0,0 1 1 0 0,0 0-1 0 0,0 0 0 0 0,1 0 1 0 0,-1 0-1 0 0,0 0 0 0 0,0 0 1 0 0,0 0-1 0 0,0 0 0 0 0,1 0 1 0 0,-1 0-1 0 0,0 0 1 0 0,0 0-1 0 0,0 0 0 0 0,0 0 1 0 0,0 0-1 0 0,1 0 0 0 0,-1 1 1 0 0,0-1-1 0 0,0 0 0 0 0,0 0 1 0 0,0 0-1 0 0,0 0 0 0 0,1 0 1 0 0,-1 0-1 0 0,0 0 0 0 0,0 0 1 0 0,0 0-1 0 0,0 1 0 0 0,0-1 1 0 0,0 0-1 0 0,0 0 0 0 0,1 0 1 0 0,-1 0-1 0 0,0 0 1 0 0,0 1-1 0 0,0-1 0 0 0,0 0 1 0 0,0 0-1 0 0,0 0 0 0 0,0 0 1 0 0,0 0-1 0 0,0 1 0 0 0,0-1 1 0 0,0 0-57 0 0,0 1 1069 0 0,0-1-1056 0 0,1 0-1 0 0,-1 0 0 0 0,0 0 0 0 0,0 0 1 0 0,0 0-1 0 0,0 0 0 0 0,0-1 0 0 0,0 1 0 0 0,0 0 1 0 0,0 0-1 0 0,0 0 0 0 0,0 0 0 0 0,0 0 1 0 0,0 0-1 0 0,1 0 0 0 0,-1 0 0 0 0,0 0 0 0 0,0 0 1 0 0,0 0-1 0 0,0-1 0 0 0,0 1 0 0 0,0 0 1 0 0,0 0-1 0 0,1 0 0 0 0,-1 0 0 0 0,0 0 0 0 0,0 0 1 0 0,0 0-1 0 0,0 0 0 0 0,0 0 0 0 0,0 0 1 0 0,1 0-1 0 0,-1 0 0 0 0,0 0 0 0 0,0 0 1 0 0,0 0-1 0 0,0 0 0 0 0,0 0 0 0 0,0 1 0 0 0,1-1 1 0 0,-1 0-1 0 0,0 0 0 0 0,0 0 0 0 0,0 0 1 0 0,0 0-1 0 0,0 0 0 0 0,0 0 0 0 0,0 0 0 0 0,0 0 1 0 0,0 0-1 0 0,1 0 0 0 0,-1 1 0 0 0,0-1 1 0 0,0 0-1 0 0,0 0 0 0 0,0 0 0 0 0,0 0 0 0 0,0 0 1 0 0,0 0-13 0 0,4 1 256 0 0,-4-1-242 0 0,0 0-1 0 0,0 0 0 0 0,0 0 0 0 0,0 0 0 0 0,0 0 0 0 0,0 0 1 0 0,0-1-1 0 0,0 1 0 0 0,0 0 0 0 0,0 0 0 0 0,0 0 0 0 0,0 0 1 0 0,0 0-1 0 0,0 0 0 0 0,0-1 0 0 0,1 1 0 0 0,-1 0 0 0 0,0 0 1 0 0,0 0-1 0 0,0 0 0 0 0,0 0 0 0 0,0 0 0 0 0,0 0 1 0 0,0 0-1 0 0,0 0 0 0 0,0-1 0 0 0,0 1 0 0 0,1 0 0 0 0,-1 0 1 0 0,0 0-1 0 0,0 0 0 0 0,0 0 0 0 0,0 0 0 0 0,0 0 0 0 0,0 0 1 0 0,0 0-1 0 0,1 0 0 0 0,-1 0 0 0 0,0 0 0 0 0,0 0 0 0 0,0 0 1 0 0,0 0-1 0 0,0 0 0 0 0,0 0 0 0 0,1 0 0 0 0,-1 0 1 0 0,0 0-1 0 0,0 0 0 0 0,0 0 0 0 0,0 0 0 0 0,0 0 0 0 0,0 0 1 0 0,1 0-14 0 0,-2 0 212 0 0,1 0-127 0 0,-1 0 0 0 0,1 1 0 0 0,-1-1 0 0 0,1 1 0 0 0,-1-1 1 0 0,1 1-1 0 0,-1-1 0 0 0,1 1 0 0 0,-1-1 0 0 0,1 1 0 0 0,0-1 1 0 0,-1 1-1 0 0,1-1 0 0 0,0 1 0 0 0,0 0 0 0 0,-1-1 0 0 0,1 1 1 0 0,0-1-1 0 0,0 1 0 0 0,0 0 0 0 0,0 0-85 0 0,3 4 91 0 0,1-12 43 0 0,-3 5-133 0 0,0 1-1 0 0,-1 0 0 0 0,1-1 0 0 0,0 1 0 0 0,-1-1 0 0 0,1 1 0 0 0,-1-1 0 0 0,0 1 1 0 0,0-1-1 0 0,1 1 0 0 0,-1-1 0 0 0,0 1 0 0 0,0-1 0 0 0,-1 0 0 0 0,-1-5 49 0 0,-5 15-10 0 0,4-2-121 0 0,-3 6 201 0 0,6-12-118 0 0,0 0 1 0 0,0 0-1 0 0,0 0 1 0 0,0 1-1 0 0,0-1 1 0 0,0 0-1 0 0,0 0 1 0 0,0 0-1 0 0,0 1 0 0 0,0-1 1 0 0,0 0-1 0 0,0 0 1 0 0,0 0-1 0 0,0 0 1 0 0,0 1-1 0 0,0-1 1 0 0,0 0-1 0 0,0 0 0 0 0,0 0 1 0 0,0 0-1 0 0,1 1 1 0 0,-1-1-1 0 0,0 0 1 0 0,0 0-1 0 0,0 0 0 0 0,0 0 1 0 0,0 0-1 0 0,0 0 1 0 0,1 1-1 0 0,-1-1 1 0 0,0 0-1 0 0,0 0 1 0 0,0 0-1 0 0,0 0 0 0 0,1 0 1 0 0,-1 0-1 0 0,0 0 1 0 0,0 0-1 0 0,0 0 1 0 0,0 0-1 0 0,1 0 1 0 0,-1 0-1 0 0,0 0 0 0 0,0 0 1 0 0,0 0-1 0 0,1 0 1 0 0,-1 0-1 0 0,0 0 1 0 0,0 0-1 0 0,0 0-1 0 0,1 0 22 0 0,0 0 0 0 0,-1-1 0 0 0,1 1 0 0 0,-1 0 0 0 0,1-1 0 0 0,0 1 0 0 0,-1-1 0 0 0,1 1 0 0 0,-1 0 0 0 0,1-1 0 0 0,-1 1 0 0 0,1-1 0 0 0,-1 1 0 0 0,1-1 0 0 0,-1 0 0 0 0,0 1 0 0 0,1-1 0 0 0,-1 1 0 0 0,0-1 0 0 0,1 0 0 0 0,-1 1 0 0 0,0-1 0 0 0,0 0 0 0 0,0 1 0 0 0,1-1 0 0 0,-1 0-22 0 0,1-7 189 0 0,-1 8-204 0 0,0 0-1 0 0,0 0 1 0 0,0 0-1 0 0,-1 0 1 0 0,1 0-1 0 0,0 0 1 0 0,0 0-1 0 0,0 0 1 0 0,0 0-1 0 0,0 0 1 0 0,0 0-1 0 0,0 0 1 0 0,0 0-1 0 0,0 0 1 0 0,0 0-1 0 0,0 0 1 0 0,0 0-1 0 0,0 0 1 0 0,0 0-1 0 0,0 1 1 0 0,0-1 0 0 0,0 0-1 0 0,0 0 1 0 0,0 0-1 0 0,0 0 1 0 0,0 0-1 0 0,0 0 1 0 0,0 0-1 0 0,0 0 1 0 0,-1 0-1 0 0,1 0 1 0 0,0 0-1 0 0,0 0 1 0 0,0 0-1 0 0,0 0 1 0 0,0 0-1 0 0,0 0 1 0 0,0 0-1 0 0,0 0 1 0 0,0 0-1 0 0,0 0 1 0 0,0 0-1 0 0,0-1 1 0 0,0 1-1 0 0,0 0 1 0 0,0 0 0 0 0,0 0-1 0 0,0 0 1 0 0,0 0-1 0 0,0 0 1 0 0,0 0-1 0 0,0 0 16 0 0,-1 1-1037 0 0,1-1-787 0 0,1 0-2041 0 0,1-2 1364 0 0,-1 0-1132 0 0</inkml:trace>
  <inkml:trace contextRef="#ctx0" brushRef="#br4" timeOffset="205594.43">4310 2199 8 0 0,'-15'2'425'0'0,"13"-5"378"0"0,0 1 48 0 0,1 9 1186 0 0,1-7-1901 0 0,0 0 1 0 0,0 0 0 0 0,0 0 0 0 0,0 0 0 0 0,0-1 0 0 0,0 1 0 0 0,0 0 0 0 0,0 0-1 0 0,0 0 1 0 0,0 0 0 0 0,0 0 0 0 0,0 0 0 0 0,0 0 0 0 0,0 0 0 0 0,0 0 0 0 0,0 0-1 0 0,0 0 1 0 0,0 0 0 0 0,0-1 0 0 0,0 1 0 0 0,0 0 0 0 0,-1 0-137 0 0,-2 14 3131 0 0,2-16-3078 0 0,1 1 0 0 0,0-1 0 0 0,0 0 0 0 0,0 1 0 0 0,-1-1 0 0 0,1 1-1 0 0,-1-1 1 0 0,0 0 0 0 0,1 1 0 0 0,-1-1 0 0 0,0 1 0 0 0,0-1 0 0 0,0 1 0 0 0,0 0 0 0 0,0-1-53 0 0,0 2 8 0 0,1 0 1 0 0,0-1 0 0 0,-1 1 0 0 0,1 0 0 0 0,-1 0-1 0 0,1 0 1 0 0,-1 0 0 0 0,1 0 0 0 0,-1 0-1 0 0,1 0 1 0 0,-1 0 0 0 0,1 0 0 0 0,-1 0-1 0 0,1 0 1 0 0,-1 0 0 0 0,1 0 0 0 0,-1 0 0 0 0,1 0-1 0 0,-1 0 1 0 0,1 1 0 0 0,0-1 0 0 0,-1 0-1 0 0,1 0 1 0 0,-1 1 0 0 0,1-1 0 0 0,-1 0-1 0 0,1 0 1 0 0,0 1 0 0 0,-1-1 0 0 0,1 1-1 0 0,0-1 1 0 0,-1 0 0 0 0,1 1 0 0 0,0-1 0 0 0,0 1-1 0 0,-1-1 1 0 0,1 0 0 0 0,0 1 0 0 0,0-1-1 0 0,0 1 1 0 0,0-1 0 0 0,0 1 0 0 0,-1-1-1 0 0,1 1 1 0 0,0-1 0 0 0,0 1 0 0 0,0-1 0 0 0,0 1-1 0 0,0-1 1 0 0,0 1 0 0 0,1-1 0 0 0,-1 1-1 0 0,0-1 1 0 0,0 1-9 0 0,-5 8 362 0 0,5-8-347 0 0,0-1 0 0 0,-1 1 0 0 0,1-1 0 0 0,0 1 0 0 0,0 0 0 0 0,0-1 0 0 0,0 1 0 0 0,0 0 1 0 0,0-1-1 0 0,0 1 0 0 0,0 0 0 0 0,0-1 0 0 0,0 1 0 0 0,0-1 0 0 0,0 1 0 0 0,0 0 0 0 0,0-1 0 0 0,1 1 0 0 0,-1 0 1 0 0,0-1-1 0 0,0 1 0 0 0,1-1 0 0 0,-1 1 0 0 0,0-1 0 0 0,1 1 0 0 0,-1-1 0 0 0,1 1 0 0 0,-1-1-15 0 0,0 0 39 0 0,1-1-1 0 0,-1 1 0 0 0,1-1 1 0 0,-1 1-1 0 0,1-1 0 0 0,-1 1 1 0 0,1-1-1 0 0,-1 1 1 0 0,1-1-1 0 0,-1 1 0 0 0,1 0 1 0 0,-1-1-1 0 0,1 1 0 0 0,0 0 1 0 0,-1-1-1 0 0,1 1 0 0 0,0 0-38 0 0,0-5-13 0 0,0 1-1 0 0,0 0 0 0 0,-1-1 0 0 0,0 1 1 0 0,0 0-1 0 0,0-1 0 0 0,0 1 0 0 0,-1-1 0 0 0,1 1 14 0 0,-1 4 0 0 0,1-1-1 0 0,0 1 0 0 0,0 0 0 0 0,-1 0 1 0 0,1-1-1 0 0,0 1 0 0 0,0 0 0 0 0,-1 0 1 0 0,1 0-1 0 0,0 0 0 0 0,-1-1 0 0 0,1 1 1 0 0,0 0-1 0 0,-1 0 0 0 0,1 0 0 0 0,0 0 1 0 0,-1 0-1 0 0,1 0 0 0 0,0 0 0 0 0,-1 0 1 0 0,1 0-1 0 0,0 0 0 0 0,-1 0 0 0 0,1 0 0 0 0,0 0 1 0 0,-1 0-1 0 0,1 1 0 0 0,0-1 0 0 0,-1 0 1 0 0,1 0-1 0 0,0 0 0 0 0,-1 0 0 0 0,1 1 1 0 0,0-1 0 0 0,-10 13 33 0 0,9-11 4 0 0,0 0 0 0 0,0-1 0 0 0,0 1 0 0 0,1 0 0 0 0,-1 0 0 0 0,1 0 0 0 0,-1 0 0 0 0,1 0 0 0 0,0 0 0 0 0,0 0 0 0 0,0 0 0 0 0,0 0 0 0 0,0 0 0 0 0,0 0 0 0 0,1 0 1 0 0,-1 1-38 0 0,1-3 33 0 0,-1 1 1 0 0,1 0 0 0 0,-1-1-1 0 0,1 1 1 0 0,-1-1 0 0 0,1 1 0 0 0,0-1-1 0 0,-1 1 1 0 0,1-1 0 0 0,0 1-1 0 0,0-1 1 0 0,-1 1 0 0 0,1-1 0 0 0,0 0-1 0 0,0 0 1 0 0,-1 1 0 0 0,1-1 0 0 0,0 0-1 0 0,0 0 1 0 0,0 0 0 0 0,0 0-1 0 0,-1 0 1 0 0,1 0-34 0 0,0 0 81 0 0,-1-1-82 0 0,0 0 1 0 0,1 0 0 0 0,-1 0 0 0 0,0 0-1 0 0,0 0 1 0 0,1 0 0 0 0,-1 0-1 0 0,0 0 1 0 0,0 0 0 0 0,0 0 0 0 0,0 0-1 0 0,0 0 1 0 0,-1 0 0 0 0,1 0-1 0 0,0 0 1 0 0,0 0 0 0 0,-1 0 0 0 0,1 0-1 0 0,-1 0 1 0 0,1 0 0 0 0,-1 0-1 0 0,1 0 1 0 0,-1 0 0 0 0,1 1 0 0 0,-1-1-1 0 0,0 0 1 0 0,1 0 0 0 0,-1 1 0 0 0,0 0 6 0 0,1 0 1 0 0,-1 0-1 0 0,1-1 1 0 0,-1 1 0 0 0,0 0-1 0 0,1 0 1 0 0,-1 0-1 0 0,1 0 1 0 0,-1 0-1 0 0,1-1 1 0 0,-1 1 0 0 0,1 0-1 0 0,-1 0 1 0 0,1-1-1 0 0,-1 1 1 0 0,1 0-1 0 0,-1-1 1 0 0,1 1 0 0 0,0-1-1 0 0,-1 1 1 0 0,1-1-7 0 0,-3 0-27 0 0,-1 8 210 0 0,3-6-154 0 0,0 1 1 0 0,1 0-1 0 0,-1-1 0 0 0,1 1 0 0 0,-1 0 0 0 0,1 0 0 0 0,-1 0 0 0 0,1-1 0 0 0,0 1 0 0 0,0 0 0 0 0,0 0 0 0 0,0 0 0 0 0,0 0 0 0 0,1-1 0 0 0,-1 1 0 0 0,1 0 0 0 0,-1 0 0 0 0,1 0-29 0 0,0-3 52 0 0,1 1 0 0 0,-1-1-1 0 0,1 0 1 0 0,-1 0 0 0 0,0 0 0 0 0,1-1-1 0 0,-1 1 1 0 0,0 0 0 0 0,0 0 0 0 0,0-1-1 0 0,0 1 1 0 0,0-1 0 0 0,0 1-1 0 0,0-1 1 0 0,-1 1 0 0 0,1-1 0 0 0,-1 1-1 0 0,1-1 1 0 0,-1 0-52 0 0,-1-2-71 0 0,-5-16-208 0 0,5 20 270 0 0,1 0 0 0 0,0-1 0 0 0,-1 1 0 0 0,1 0 0 0 0,0 0 0 0 0,0-1 0 0 0,-1 1 0 0 0,1 0 0 0 0,0 0 0 0 0,-1 0 0 0 0,1-1 0 0 0,0 1 0 0 0,-1 0 0 0 0,1 0 0 0 0,0 0 0 0 0,-1 0 0 0 0,1 0 0 0 0,-1 0 0 0 0,1 0 0 0 0,0 0 0 0 0,-1 0 0 0 0,1 0 0 0 0,0 0 0 0 0,-1 0 0 0 0,1 0 0 0 0,0 0 0 0 0,-1 0 0 0 0,1 0 0 0 0,-1 0 0 0 0,1 1 0 0 0,0-1 0 0 0,-1 0 0 0 0,1 0 0 0 0,0 0 0 0 0,0 1 0 0 0,-1-1 0 0 0,1 0 0 0 0,0 0 0 0 0,-1 1 0 0 0,1-1 0 0 0,0 0 0 0 0,0 0 0 0 0,0 1 0 0 0,-1-1 0 0 0,1 0 0 0 0,0 1 9 0 0,-5 0 280 0 0,4-1-273 0 0,1 0-1 0 0,0 0 1 0 0,-1 0 0 0 0,1 0-1 0 0,0 0 1 0 0,-1 0 0 0 0,1 0-1 0 0,0 0 1 0 0,-1 0 0 0 0,1 0-1 0 0,0 0 1 0 0,-1 0 0 0 0,1 0-1 0 0,0 1 1 0 0,-1-1 0 0 0,1 0-1 0 0,0 0 1 0 0,-1 0 0 0 0,1 0-1 0 0,0 1 1 0 0,-1-1 0 0 0,1 0-1 0 0,0 0 1 0 0,0 1 0 0 0,-1-1-1 0 0,1 0 1 0 0,0 0 0 0 0,0 1-1 0 0,0-1 1 0 0,0 0 0 0 0,-1 1-1 0 0,1-1 1 0 0,0 0 0 0 0,0 1-1 0 0,0-1 1 0 0,0 0 0 0 0,0 1-7 0 0,-1 2 24 0 0,1-1 0 0 0,-1 1 0 0 0,1-1 0 0 0,0 1 0 0 0,0 0 0 0 0,0-1 0 0 0,1 1 0 0 0,-1-1 0 0 0,1 1 0 0 0,-1 0 0 0 0,1-1 0 0 0,0 1 0 0 0,0-1 0 0 0,0 0 0 0 0,0 1 0 0 0,0-1 0 0 0,0 0 0 0 0,1 1-24 0 0,-1-3-4 0 0,-1 0 0 0 0,1 0-1 0 0,-1 0 1 0 0,1 1 0 0 0,-1-1 0 0 0,1 0 0 0 0,0 0 0 0 0,-1 0-1 0 0,1 0 1 0 0,-1 0 0 0 0,1 0 0 0 0,0 0 0 0 0,-1 0 0 0 0,1 0 0 0 0,-1-1-1 0 0,1 1 1 0 0,-1 0 0 0 0,1 0 0 0 0,0 0 0 0 0,-1-1 0 0 0,1 1-1 0 0,-1 0 1 0 0,1-1 0 0 0,-1 1 0 0 0,1 0 0 0 0,-1-1 0 0 0,0 1 0 0 0,1-1-1 0 0,-1 1 1 0 0,1-1 0 0 0,-1 1 0 0 0,0 0 0 0 0,1-1 0 0 0,-1 0-1 0 0,0 1 5 0 0,4-26-218 0 0,-4 25 217 0 0,0 0 0 0 0,0 1 0 0 0,0-1 0 0 0,0 1 0 0 0,0-1-1 0 0,0 0 1 0 0,0 1 0 0 0,0-1 0 0 0,0 0 0 0 0,0 1 0 0 0,0-1 0 0 0,-1 1 0 0 0,1-1 0 0 0,0 0 0 0 0,0 1 0 0 0,-1-1 0 0 0,1 1 0 0 0,0-1-1 0 0,-1 1 1 0 0,1-1 0 0 0,0 1 0 0 0,-1-1 0 0 0,1 1 0 0 0,-1-1 0 0 0,1 1 0 0 0,-1 0 0 0 0,1-1 0 0 0,-1 1 0 0 0,1 0 0 0 0,-1-1-1 0 0,1 1 1 0 0,-1 0 0 0 0,1 0 0 0 0,-1-1 0 0 0,0 1 0 0 0,1 0 1 0 0,-1 0 4 0 0,0 1 0 0 0,0-1 0 0 0,1 1 0 0 0,-1-1 0 0 0,0 1 0 0 0,1-1 0 0 0,-1 1-1 0 0,1 0 1 0 0,-1-1 0 0 0,0 1 0 0 0,1 0 0 0 0,0-1 0 0 0,-1 1 0 0 0,1 0 0 0 0,-1 0 0 0 0,1-1 0 0 0,0 1 0 0 0,-1 0 0 0 0,1 0 0 0 0,0 0 0 0 0,0 0-1 0 0,0-1 1 0 0,0 1-4 0 0,-2 19 111 0 0,2-20-102 0 0,1 1 0 0 0,-1-1 0 0 0,0 1 0 0 0,0-1 0 0 0,0 1-1 0 0,0-1 1 0 0,1 0 0 0 0,-1 1 0 0 0,0-1 0 0 0,1 1 0 0 0,-1-1-1 0 0,0 0 1 0 0,0 1 0 0 0,1-1 0 0 0,-1 0 0 0 0,1 0 0 0 0,-1 1-1 0 0,0-1 1 0 0,1 0 0 0 0,-1 0 0 0 0,1 1 0 0 0,-1-1 0 0 0,0 0-1 0 0,1 0 1 0 0,-1 0 0 0 0,1 0 0 0 0,-1 0 0 0 0,1 0 0 0 0,-1 0 0 0 0,1 0-1 0 0,-1 0 1 0 0,1 0 0 0 0,-1 0 0 0 0,0 0 0 0 0,1 0 0 0 0,-1 0-1 0 0,1 0 1 0 0,-1 0 0 0 0,1 0 0 0 0,-1 0 0 0 0,1-1 0 0 0,-1 1-1 0 0,0 0 1 0 0,1 0 0 0 0,-1-1 0 0 0,1 1-9 0 0,0-2-5 0 0,0 0 0 0 0,0 1 0 0 0,0-1-1 0 0,-1 0 1 0 0,1 0 0 0 0,0 0 0 0 0,-1 0 0 0 0,1 0 0 0 0,-1 0 0 0 0,0 0 0 0 0,1 0-1 0 0,-1 0 1 0 0,0 0 0 0 0,-1-1 5 0 0,1 1-574 0 0,0-9-1825 0 0,-1 4-5582 0 0,-1 3 2785 0 0</inkml:trace>
  <inkml:trace contextRef="#ctx0" brushRef="#br4" timeOffset="207362.239">4272 2253 8 0 0,'34'-9'-4'0'0,"1"0"117"0"0,-35 9-79 0 0,0 0 0 0 0,0 0-1 0 0,0 0 1 0 0,0 0 0 0 0,0 0-1 0 0,0 0 1 0 0,0-1 0 0 0,0 1 0 0 0,0 0-1 0 0,-1 0 1 0 0,1 0 0 0 0,0 0-1 0 0,0 0 1 0 0,0 0 0 0 0,0 0-1 0 0,0 0 1 0 0,0 0 0 0 0,-1 0-1 0 0,1 0 1 0 0,0 0 0 0 0,0 0-1 0 0,0 0 1 0 0,0 0 0 0 0,0 0-1 0 0,0 0 1 0 0,-1 0 0 0 0,1 0 0 0 0,0 0-1 0 0,0 0 1 0 0,0 0 0 0 0,0 0-1 0 0,0 0 1 0 0,-1 0 0 0 0,1 0-1 0 0,0 0 1 0 0,0 0 0 0 0,0 0-1 0 0,0 0 1 0 0,0 0 0 0 0,0 0-1 0 0,0 0 1 0 0,-1 0 0 0 0,1 0 0 0 0,0 1-1 0 0,0-1 1 0 0,0 0 0 0 0,0 0-1 0 0,0 0 1 0 0,0 0 0 0 0,0 0-1 0 0,0 0 1 0 0,0 0 0 0 0,0 1-1 0 0,0-1 1 0 0,0 0 0 0 0,0 0-1 0 0,-1 0 1 0 0,1 0-34 0 0,1 4 2578 0 0,0 2-1755 0 0,-1-8 46 0 0,0 15 3414 0 0,0-14-4139 0 0,1 1-135 0 0,-1 0 1 0 0,1-1 0 0 0,-1 1-1 0 0,0-1 1 0 0,1 0 0 0 0,-1 1-1 0 0,0-1 1 0 0,1 1 0 0 0,-1-1-1 0 0,0 1 1 0 0,0-1-1 0 0,0 0 1 0 0,0 1 0 0 0,1-1-1 0 0,-1 0 1 0 0,0 1 0 0 0,0-1-1 0 0,0 0 1 0 0,0 1 0 0 0,0-1-1 0 0,-1 0-9 0 0,1 1 30 0 0,-5-7 260 0 0,5 7-288 0 0,0-1 1 0 0,-1 0-1 0 0,1 1 0 0 0,0-1 0 0 0,-1 0 1 0 0,1 1-1 0 0,-1-1 0 0 0,1 1 1 0 0,-1-1-1 0 0,1 1 0 0 0,-1-1 0 0 0,1 1 1 0 0,-1-1-1 0 0,1 1 0 0 0,-1-1 0 0 0,1 1 1 0 0,-1 0-1 0 0,0-1 0 0 0,1 1 1 0 0,-1 0-1 0 0,0 0 0 0 0,1-1 0 0 0,-2 1-2 0 0,2 0 6 0 0,0 0 0 0 0,0 0 0 0 0,0 0 0 0 0,0 0-1 0 0,0 0 1 0 0,0 0 0 0 0,0 0 0 0 0,0 0 0 0 0,0 0-1 0 0,0 0 1 0 0,0-1 0 0 0,0 1 0 0 0,-1 0 0 0 0,1 0-1 0 0,0 0 1 0 0,0 0 0 0 0,0 0 0 0 0,0 0 0 0 0,0 0-1 0 0,0 0 1 0 0,0 0 0 0 0,0 0 0 0 0,0 0 0 0 0,0 0-1 0 0,0 0 1 0 0,0 0 0 0 0,-1 0 0 0 0,1 0 0 0 0,0 0-1 0 0,0 0 1 0 0,0 0 0 0 0,0 0 0 0 0,0 0-1 0 0,0 0 1 0 0,0 0 0 0 0,0 1 0 0 0,0-1 0 0 0,0 0-1 0 0,0 0 1 0 0,0 0 0 0 0,0 0 0 0 0,0 0-6 0 0,-1 0-1 0 0,1 0 0 0 0,0 0 0 0 0,0 0 1 0 0,0 0-1 0 0,0 0 0 0 0,0 0 0 0 0,0 0 0 0 0,0 0 1 0 0,0 0-1 0 0,0 0 0 0 0,0 0 0 0 0,0 0 0 0 0,0 0 0 0 0,0 0 1 0 0,0 0-1 0 0,-1 0 0 0 0,1 0 0 0 0,0 0 0 0 0,0 0 1 0 0,0 0-1 0 0,0 0 0 0 0,0 0 0 0 0,0 0 0 0 0,0 0 1 0 0,0 0-1 0 0,0 0 0 0 0,0 0 0 0 0,0 0 0 0 0,0 0 1 0 0,0 0-1 0 0,-1 0 0 0 0,1 0 0 0 0,0 0 0 0 0,0 0 0 0 0,0 0 1 0 0,0 0-1 0 0,0 0 0 0 0,0 0 0 0 0,0 0 0 0 0,0 0 1 0 0,0 0-1 0 0,0-1 1 0 0,0 3 112 0 0,-1-1 0 0 0,1 0-1 0 0,0 1 1 0 0,0-1 0 0 0,0 0 0 0 0,0 1 0 0 0,0-1 0 0 0,0 0 0 0 0,0 1 0 0 0,0-1-1 0 0,1 0 1 0 0,-1 1-112 0 0,2 6 704 0 0,-2-11-740 0 0,-1 1 0 0 0,1-1 0 0 0,0 0 0 0 0,-1 0 0 0 0,1 0 0 0 0,-1 1 0 0 0,0-1 0 0 0,0 0 0 0 0,-1-2 36 0 0,-5-12 76 0 0,7 16-73 0 0,0 1 1 0 0,0 0 0 0 0,0 0 0 0 0,0 0 0 0 0,0 0 0 0 0,0 0 0 0 0,0-1 0 0 0,0 1 0 0 0,0 0 0 0 0,-1 0 0 0 0,1 0 0 0 0,0 0-1 0 0,0 0 1 0 0,0 0 0 0 0,0 0 0 0 0,0-1 0 0 0,0 1 0 0 0,0 0 0 0 0,0 0 0 0 0,-1 0 0 0 0,1 0 0 0 0,0 0 0 0 0,0 0-1 0 0,0 0 1 0 0,0 0 0 0 0,0 0 0 0 0,0 0 0 0 0,-1 0 0 0 0,1 0 0 0 0,0 0 0 0 0,0 0 0 0 0,0 0 0 0 0,0 0 0 0 0,0 0 0 0 0,-1 0-1 0 0,1 0 1 0 0,0 0 0 0 0,0 0 0 0 0,0 0 0 0 0,0 0 0 0 0,0 0 0 0 0,-1 0 0 0 0,1 0 0 0 0,0 0 0 0 0,0 0 0 0 0,0 0 0 0 0,0 0-1 0 0,0 0 1 0 0,0 0 0 0 0,-1 0 0 0 0,1 1 0 0 0,0-1 0 0 0,0 0 0 0 0,0 0 0 0 0,0 0 0 0 0,0 0 0 0 0,0 0 0 0 0,0 0 0 0 0,0 1-1 0 0,0-1 1 0 0,0 0 0 0 0,0 0-4 0 0,-9 13 135 0 0,9-12-118 0 0,-1 0 1 0 0,1 0 0 0 0,-1 0-1 0 0,1 0 1 0 0,-1 0-1 0 0,1 0 1 0 0,0 0-1 0 0,-1 0 1 0 0,1 0-1 0 0,0 0 1 0 0,0 0-1 0 0,0 1 1 0 0,0-1-1 0 0,0 0 1 0 0,0 0 0 0 0,0 0-1 0 0,0 0 1 0 0,0 0-1 0 0,1 0 1 0 0,-1 1-18 0 0,3-17 401 0 0,-4 13-409 0 0,-1 0 1 0 0,1 0-1 0 0,-1-1 0 0 0,1 1 1 0 0,0 0-1 0 0,-1-1 0 0 0,1 1 0 0 0,1-1 1 0 0,-2-1 7 0 0,1 6-177 0 0,0-1 188 0 0,0 1 0 0 0,0-1 0 0 0,0 1 0 0 0,0-1 0 0 0,1 0 0 0 0,-1 1 0 0 0,0 0 0 0 0,1-1 0 0 0,-1 1 0 0 0,1-1 0 0 0,0 1 0 0 0,-1 0 0 0 0,1-1 0 0 0,0 1 0 0 0,0 0-11 0 0,0-2-2 0 0,0 1 0 0 0,0-1 1 0 0,0 0-1 0 0,-1 1 0 0 0,1-1 0 0 0,0 0 1 0 0,0 1-1 0 0,0-1 0 0 0,0 0 1 0 0,0 0-1 0 0,0 1 0 0 0,0-1 0 0 0,0 0 1 0 0,0 1-1 0 0,0-1 0 0 0,1 0 0 0 0,-1 1 1 0 0,0-1-1 0 0,0 0 0 0 0,0 1 1 0 0,0-1-1 0 0,0 0 0 0 0,0 0 0 0 0,1 1 1 0 0,-1-1-1 0 0,0 0 0 0 0,0 0 1 0 0,0 1-1 0 0,1-1 0 0 0,-1 0 0 0 0,0 0 1 0 0,0 0-1 0 0,1 1 0 0 0,-1-1 0 0 0,0 0 1 0 0,1 0-1 0 0,-1 0 0 0 0,0 0 1 0 0,1 0-1 0 0,-1 0 0 0 0,0 1 0 0 0,0-1 1 0 0,1 0-1 0 0,-1 0 0 0 0,0 0 1 0 0,1 0-1 0 0,-1 0 0 0 0,0 0 0 0 0,1 0 1 0 0,-1 0-1 0 0,0-1 0 0 0,1 1 0 0 0,-1 0 1 0 0,0 0-1 0 0,1 0 2 0 0,-1 0-12 0 0,0 0 19 0 0,1 0 0 0 0,-1 0 0 0 0,1 0 0 0 0,-1 0 0 0 0,1-1 0 0 0,-1 1 0 0 0,0 0-1 0 0,1 0 1 0 0,-1 0 0 0 0,1 0 0 0 0,-1-1 0 0 0,1 1 0 0 0,-1 0 0 0 0,0-1 0 0 0,1 1-1 0 0,-1 0 1 0 0,0-1 0 0 0,1 1 0 0 0,-1 0 0 0 0,0-1 0 0 0,0 1 0 0 0,1 0 0 0 0,-1-1-1 0 0,0 1 1 0 0,0-1 0 0 0,0 1 0 0 0,1-1 0 0 0,-1 1 0 0 0,0 0 0 0 0,0-1 0 0 0,0 1 0 0 0,0-1-1 0 0,0 1 1 0 0,0-1 0 0 0,0 1 0 0 0,0-1 0 0 0,0 1 0 0 0,0-1 0 0 0,0 1 0 0 0,0-1-1 0 0,0 1 1 0 0,0-1 0 0 0,-1 1 0 0 0,1 0 0 0 0,0-1 0 0 0,0 1 0 0 0,-1-1 0 0 0,1 1-1 0 0,0-1-6 0 0,-1 0 6 0 0,1 0 0 0 0,0 0 0 0 0,-1-1 0 0 0,0 1 0 0 0,1 0 0 0 0,-1 0 0 0 0,0 0 0 0 0,1 0 0 0 0,-1 0 0 0 0,0 0 1 0 0,0 0-1 0 0,0 0 0 0 0,0 0 0 0 0,0 0 0 0 0,0 0 0 0 0,0 0 0 0 0,-1 0-6 0 0,1 2-5 0 0,0-1 1 0 0,0 1 0 0 0,0 0 0 0 0,0 0 0 0 0,0 0 0 0 0,0-1 0 0 0,0 1 0 0 0,0 0 0 0 0,1 0-1 0 0,-1 0 1 0 0,0 0 0 0 0,0 0 0 0 0,1 1 0 0 0,-1-1 0 0 0,1 0 0 0 0,-1 0 0 0 0,1 0 0 0 0,0 0 0 0 0,-1 1-1 0 0,1 0 5 0 0,-4 5-134 0 0,-3 3-2293 0 0,7-9 2121 0 0,0 0 1 0 0,0-1 0 0 0,0 1 0 0 0,0-1-1 0 0,0 1 1 0 0,0-1 0 0 0,0 1 0 0 0,0-1-1 0 0,0 1 1 0 0,0 0 0 0 0,0-1 0 0 0,0 1 0 0 0,1-1-1 0 0,-1 1 1 0 0,0-1 0 0 0,0 1 0 0 0,1-1-1 0 0,-1 1 1 0 0,0-1 0 0 0,1 1 0 0 0,-1-1-1 0 0,0 0 1 0 0,1 1 0 0 0,-1 0 305 0 0,1 1-4673 0 0</inkml:trace>
  <inkml:trace contextRef="#ctx0" brushRef="#br4" timeOffset="209703.387">3964 2415 8 0 0,'-7'17'-1'0'0,"6"-13"13"0"0,-1-1 1 0 0,1 0-1 0 0,-1 1 0 0 0,0-1 1 0 0,1 0-1 0 0,-2 0 0 0 0,1 0-12 0 0,-6 0 2195 0 0,5-1 630 0 0,2 8-2103 0 0,1-10-688 0 0,1 15 635 0 0,-1-15-650 0 0,0 0 0 0 0,-1 0 0 0 0,1 0 0 0 0,0 1-1 0 0,0-1 1 0 0,0 0 0 0 0,0 0 0 0 0,0 0 0 0 0,0 1-1 0 0,0-1 1 0 0,0 0 0 0 0,0 0 0 0 0,0 1 0 0 0,0-1 0 0 0,0 0-1 0 0,0 0 1 0 0,0 0 0 0 0,0 1 0 0 0,0-1 0 0 0,0 0-1 0 0,0 0 1 0 0,1 0 0 0 0,-1 0 0 0 0,0 1 0 0 0,0-1-1 0 0,0 0 1 0 0,0 0 0 0 0,0 0 0 0 0,0 0 0 0 0,1 1-1 0 0,-1-1 1 0 0,0 0 0 0 0,0 0 0 0 0,0 0 0 0 0,0 0 0 0 0,1 0-1 0 0,-1 0 1 0 0,0 1 0 0 0,0-1 0 0 0,0 0 0 0 0,1 0-1 0 0,-1 0 1 0 0,0 0 0 0 0,0 0 0 0 0,0 0 0 0 0,1 0-1 0 0,-1 0 1 0 0,0 0 0 0 0,0 0 0 0 0,0 0 0 0 0,1 0-1 0 0,-1 0 1 0 0,0 0 0 0 0,0 0 0 0 0,0 0 0 0 0,1 0 0 0 0,-1 0-1 0 0,0-1 1 0 0,0 1 0 0 0,0 0-19 0 0,2-5 299 0 0,-1 1 0 0 0,1-1 0 0 0,-1 0-1 0 0,0 0 1 0 0,-1 0 0 0 0,1 0 0 0 0,-1 0 0 0 0,0 0 0 0 0,-1-4-299 0 0,0 12 696 0 0,-1-1-511 0 0,1 0 1 0 0,-1 1-1 0 0,1-1 0 0 0,0 1 0 0 0,0-1 0 0 0,0 1 1 0 0,1 0-1 0 0,-1-1 0 0 0,0 3-185 0 0,2-4 23 0 0,-1 0 0 0 0,0-1 0 0 0,1 1 0 0 0,0 0 1 0 0,-1 0-1 0 0,1 0 0 0 0,0 0 0 0 0,-1-1 0 0 0,1 1 0 0 0,0 0 0 0 0,0-1 0 0 0,0 1 0 0 0,-1-1 0 0 0,1 1 1 0 0,0-1-1 0 0,0 1 0 0 0,0-1 0 0 0,0 1 0 0 0,0-1 0 0 0,0 0 0 0 0,0 1 0 0 0,0-1 0 0 0,0 0-23 0 0,19 2 196 0 0,-19-2-196 0 0,-1 1 0 0 0,0-1 0 0 0,1 0 1 0 0,-1 0-1 0 0,1 0 0 0 0,-1 0 0 0 0,0 0 0 0 0,1 0 0 0 0,-1 0 1 0 0,1 0-1 0 0,-1 0 0 0 0,0 0 0 0 0,1 0 0 0 0,-1 0 0 0 0,0 0 1 0 0,1 0-1 0 0,-1 0 0 0 0,1 0 0 0 0,-1 0 0 0 0,0-1 0 0 0,1 1 1 0 0,-1 0-1 0 0,0 0 0 0 0,1 0 0 0 0,-1-1 0 0 0,0 1 0 0 0,1 0 1 0 0,-1 0-1 0 0,0-1 0 0 0,0 1 0 0 0,1 0 0 0 0,-1-1 0 0 0,0 1 1 0 0,0 0-1 0 0,0-1 0 0 0,1 1 0 0 0,-1 0 0 0 0,0-1 0 0 0,0 1 1 0 0,0 0-1 0 0,0-1 0 0 0,0 1 0 0 0,0-1 0 0 0,0 1 0 0 0,0 0 1 0 0,0-1-1 0 0,0 1 0 0 0,0 0 0 0 0,0-1 0 0 0,0 1 0 0 0,0-1 1 0 0,0 1-1 0 0,0 0 0 0 0,0-1 0 0 0,0 1 0 0 0,0 0 0 0 0,-1-1 0 0 0,1-4 126 0 0,-2 2-151 0 0,-2-7-191 0 0,4 10 218 0 0,0 0 0 0 0,0 0 0 0 0,0 0 0 0 0,0 0 0 0 0,0 0 0 0 0,0 0 0 0 0,0 0 0 0 0,0-1 0 0 0,-1 1 0 0 0,1 0 0 0 0,0 0 0 0 0,0 0 0 0 0,0 0 0 0 0,0 0 0 0 0,0 0 0 0 0,0 0 0 0 0,0 0 0 0 0,0 0 0 0 0,0-1 0 0 0,0 1 0 0 0,0 0 0 0 0,-1 0 0 0 0,1 0 0 0 0,0 0 0 0 0,0 0 0 0 0,0 0 0 0 0,0 0 0 0 0,0 0-1 0 0,0 0 1 0 0,0 0 0 0 0,-1 0 0 0 0,1 0 0 0 0,0 0 0 0 0,0 0 0 0 0,0 0 0 0 0,0 0 0 0 0,0 0 0 0 0,0 0 0 0 0,0 0 0 0 0,-1 0 0 0 0,1 0 0 0 0,0 0 0 0 0,0 0 0 0 0,0 0 0 0 0,0 0 0 0 0,0 0 0 0 0,0 0 0 0 0,0 0 0 0 0,0 1 0 0 0,0-1 0 0 0,-1 0 0 0 0,1 0 0 0 0,0 0 0 0 0,0 0 0 0 0,0 0 0 0 0,0 0 0 0 0,0 0 0 0 0,0 0 0 0 0,0 0 0 0 0,0 1 0 0 0,0-1 0 0 0,0 0 0 0 0,0 0-2 0 0,1 6 390 0 0,-1-4-386 0 0,1 1 0 0 0,-1-1 0 0 0,1 0 0 0 0,-1 1 0 0 0,1-1 0 0 0,0 0 0 0 0,0 0 0 0 0,0 1 0 0 0,0-1 0 0 0,0 1-4 0 0,3-8 132 0 0,-4 5-132 0 0,0 0 1 0 0,0 0-1 0 0,0 0 0 0 0,0 0 1 0 0,0 0-1 0 0,0 0 0 0 0,0 0 1 0 0,0 1-1 0 0,0-1 1 0 0,0 0-1 0 0,0 0 0 0 0,0 0 1 0 0,0 0-1 0 0,0 0 1 0 0,0 0-1 0 0,0 0 0 0 0,0 0 1 0 0,0 0-1 0 0,1 0 1 0 0,-1 0-1 0 0,0 0 0 0 0,0 0 1 0 0,0 0-1 0 0,0 0 0 0 0,0 0 1 0 0,0 0-1 0 0,0 0 1 0 0,0 0-1 0 0,0 0 0 0 0,0 0 1 0 0,0 0-1 0 0,0 0 1 0 0,1 0-1 0 0,-1 0 0 0 0,0 0 1 0 0,0 0-1 0 0,0 0 1 0 0,0 0-1 0 0,0 0 0 0 0,0 0 1 0 0,0 0-1 0 0,0 0 0 0 0,0 0 1 0 0,0 0-1 0 0,0 0 1 0 0,0 0-1 0 0,0 0 1 0 0,0-1-1 0 0,0 1 1 0 0,0 0 0 0 0,0 0 0 0 0,0 0 0 0 0,0 0 0 0 0,0 0-1 0 0,0 0 1 0 0,0 0 0 0 0,0 0 0 0 0,0-1 0 0 0,0 1 0 0 0,0 0 0 0 0,0 0-1 0 0,0 0 1 0 0,0 0 0 0 0,0 0 0 0 0,0 0 0 0 0,0 0 0 0 0,0 0-1 0 0,0 0 1 0 0,1 0 0 0 0,-1-1 0 0 0,0 1 0 0 0,0 0 0 0 0,0 0 0 0 0,0 0-1 0 0,0 0 1 0 0,0 0 0 0 0,0 0 0 0 0,0 0 0 0 0,0 0 0 0 0,0 0-1 0 0,0 0 1 0 0,1 0 0 0 0,-1 0 0 0 0,0 0 0 0 0,0 0 0 0 0,0 0 0 0 0,0 0-1 0 0,0 0 1 0 0,0 0 0 0 0,0 0 0 0 0,0 0 0 0 0,0 0 0 0 0,1 0-1 0 0,-1 0 1 0 0,0 0 0 0 0,0 0 0 0 0,0 0 0 0 0,0 0 0 0 0,0 0-1 0 0,0 0 1 0 0,0 0 0 0 0,0 0 0 0 0,0 0 0 0 0,0 0 0 0 0,1 0 0 0 0,-1 0-1 0 0,0 0 1 0 0,0 0 0 0 0,0 0 0 0 0,0 0 0 0 0,0 0 0 0 0,0 1-1 0 0,0-1 1 0 0,0 0 0 0 0,0 0-1 0 0,3-16-21 0 0,-1-18-155 0 0,-2 33 178 0 0,0 1 0 0 0,0 0 1 0 0,0-1-1 0 0,0 1 0 0 0,0 0 1 0 0,0-1-1 0 0,0 1 1 0 0,-1 0-1 0 0,1-1 0 0 0,0 1 1 0 0,0 0-1 0 0,0-1 0 0 0,0 1 1 0 0,0 0-1 0 0,0-1 1 0 0,-1 1-1 0 0,1 0 0 0 0,0 0 1 0 0,0-1-1 0 0,0 1 0 0 0,-1 0 1 0 0,1 0-1 0 0,0-1 0 0 0,-1 1 1 0 0,1 0-1 0 0,0 0 1 0 0,0 0-1 0 0,-1-1 0 0 0,1 1 1 0 0,0 0-1 0 0,-1 0 0 0 0,1 0 1 0 0,0 0-1 0 0,-1 0 0 0 0,1 0-2 0 0,-10 9 149 0 0,9-7-126 0 0,-1 1-1 0 0,0 0 0 0 0,1 0 0 0 0,0 0 0 0 0,0 1 0 0 0,0-1 0 0 0,0 0 0 0 0,0 0 0 0 0,0 2-22 0 0,1-1 5 0 0,1 13-16 0 0,-1-16 15 0 0,0-1 1 0 0,0 1-1 0 0,0-1 1 0 0,0 0-1 0 0,0 1 1 0 0,0-1-1 0 0,0 1 1 0 0,0-1-1 0 0,0 0 1 0 0,0 1-1 0 0,0-1 1 0 0,1 1-1 0 0,-1-1 1 0 0,0 0-1 0 0,0 1 1 0 0,0-1-1 0 0,1 0 1 0 0,-1 1-1 0 0,0-1 1 0 0,0 0-1 0 0,1 1 1 0 0,-1-1-1 0 0,0 0 1 0 0,1 0-1 0 0,-1 1 1 0 0,0-1-1 0 0,1 0 1 0 0,-1 0-1 0 0,1 1-4 0 0,1 1 15 0 0,3 1-15 0 0,1-15-24 0 0,-5 9-9 0 0,0 0 0 0 0,-1 0 0 0 0,1 0 0 0 0,-1 0 0 0 0,1 0 0 0 0,-1 0 0 0 0,0 0 1 0 0,0 0-1 0 0,0 0 0 0 0,-1 0 0 0 0,1 0 0 0 0,-1 0 0 0 0,0 0 0 0 0,0 1 0 0 0,0-1 0 0 0,0 0 0 0 0,0-1 33 0 0,-2-4 80 0 0,-2-2-21 0 0,4 10-63 0 0,1 0 0 0 0,-1 0 0 0 0,1 0 0 0 0,0 0 0 0 0,-1 1 1 0 0,1-1-1 0 0,-1 0 0 0 0,1 0 0 0 0,0 1 0 0 0,-1-1 0 0 0,1 0 0 0 0,0 1 1 0 0,-1-1-1 0 0,1 0 0 0 0,0 1 0 0 0,-1-1 0 0 0,1 0 0 0 0,0 1 0 0 0,0-1 1 0 0,-1 1-1 0 0,1-1 0 0 0,0 1 0 0 0,0-1 0 0 0,0 0 0 0 0,0 1 0 0 0,0-1 1 0 0,-1 1 3 0 0,0 4 67 0 0,-1-1 1 0 0,1 1 0 0 0,0 0-1 0 0,1-1 1 0 0,-1 1 0 0 0,1 0-1 0 0,-1 0 1 0 0,1-1 0 0 0,1 1-1 0 0,-1 0 1 0 0,1 0 0 0 0,1 4-68 0 0,-2-9 5 0 0,0 1 0 0 0,0-1 0 0 0,0 0 0 0 0,1 1 0 0 0,-1-1 0 0 0,0 0 0 0 0,0 1 0 0 0,1-1 0 0 0,-1 0 0 0 0,0 0 0 0 0,1 1 0 0 0,-1-1 0 0 0,0 0 0 0 0,1 0 0 0 0,-1 1 1 0 0,0-1-1 0 0,1 0 0 0 0,-1 0 0 0 0,0 0 0 0 0,1 0 0 0 0,-1 0 0 0 0,0 1 0 0 0,1-1 0 0 0,-1 0 0 0 0,1 0-5 0 0,-1 0 3 0 0,1-1-1 0 0,-1 1 1 0 0,1 0 0 0 0,-1 0 0 0 0,1-1 0 0 0,-1 1-1 0 0,1 0 1 0 0,-1 0 0 0 0,1-1 0 0 0,-1 1-1 0 0,0-1 1 0 0,1 1 0 0 0,-1 0 0 0 0,1-1-1 0 0,-1 1 1 0 0,0-1 0 0 0,0 1 0 0 0,1-1 0 0 0,-1 1-1 0 0,0-1 1 0 0,0 1 0 0 0,1-1 0 0 0,-1 1-1 0 0,0-1 1 0 0,0 1 0 0 0,0-1 0 0 0,0 1 0 0 0,0-1-1 0 0,0 1 1 0 0,0-1 0 0 0,0 0-3 0 0,3-44-97 0 0,-4 31 107 0 0,1 14-42 0 0,0 0-1 0 0,0 0 1 0 0,0 0-1 0 0,-1 0 0 0 0,1-1 1 0 0,0 1-1 0 0,0 0 1 0 0,-1 0-1 0 0,1 0 1 0 0,0 0-1 0 0,0 0 1 0 0,0 0-1 0 0,-1 0 0 0 0,1 0 1 0 0,0 0-1 0 0,0 0 1 0 0,0 0-1 0 0,-1 0 1 0 0,1 0-1 0 0,0 0 1 0 0,0 1-1 0 0,-1-1 0 0 0,1 0 1 0 0,0 0-1 0 0,0 0 1 0 0,0 0-1 0 0,-1 0 1 0 0,1 0-1 0 0,0 0 1 0 0,0 1-1 0 0,0-1 0 0 0,0 0 1 0 0,0 0-1 0 0,-1 0 1 0 0,1 0-1 0 0,0 1 1 0 0,0-1-1 0 0,0 0 1 0 0,0 0-1 0 0,0 0 0 0 0,0 1 1 0 0,0-1-1 0 0,0 0 1 0 0,-1 0-1 0 0,1 0 1 0 0,0 1-1 0 0,0-1 1 0 0,0 0 32 0 0,0 1-313 0 0,-1 0 1 0 0,1-1 0 0 0,-1 1-1 0 0,1 0 1 0 0,0 0 0 0 0,-1-1-1 0 0,1 1 1 0 0,0 0 0 0 0,-1 0-1 0 0,1 0 1 0 0,0-1 0 0 0,0 1-1 0 0,0 0 1 0 0,0 0 0 0 0,0 0-1 0 0,0 0 1 0 0,0 0 0 0 0,0-1-1 0 0,0 1 1 0 0,0 0 0 0 0,0 0-1 0 0,1 0 313 0 0,1 6-3924 0 0,-3-2 1427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6:14:11.58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2381 106 384 0 0,'14'-5'2321'0'0,"24"-3"2514"0"0,-37 8-4650 0 0,0 0-1 0 0,0-1 1 0 0,0 1 0 0 0,1 1 0 0 0,-1-1-1 0 0,0 0 1 0 0,0 0 0 0 0,0 0 0 0 0,0 0-1 0 0,0 1 1 0 0,0-1 0 0 0,0 0 0 0 0,0 1-1 0 0,-1-1 1 0 0,1 1 0 0 0,0-1-1 0 0,0 1 1 0 0,0 0 0 0 0,0-1 0 0 0,0 1-1 0 0,-1 0 1 0 0,1 0 0 0 0,0-1 0 0 0,-1 1-1 0 0,1 0 1 0 0,-1 0 0 0 0,1 0 0 0 0,-1 0-1 0 0,1 0 1 0 0,-1 0 0 0 0,1 0-185 0 0,11 28 2317 0 0,-9-23-2019 0 0,0 1-1 0 0,-1 0 0 0 0,1 0 1 0 0,-1 0-1 0 0,0 0 0 0 0,-1 1 0 0 0,0-1 1 0 0,0 0-1 0 0,0 2-297 0 0,-4 34 537 0 0,-2 1 0 0 0,-1-1 1 0 0,-2 0-1 0 0,-3 0 0 0 0,-1-1 0 0 0,-5 8-537 0 0,-3 31 221 0 0,16-58-249 0 0,-2-1-1 0 0,0 0 0 0 0,-4 7 29 0 0,6-19-218 0 0,-1 0-402 0 0,1 0 1 0 0,0 0-1 0 0,0 0 0 0 0,2 1 0 0 0,-1-1 0 0 0,1 1 0 0 0,0 7 620 0 0,1-17-136 0 0,1-1 1 0 0,0 0-1 0 0,0 0 0 0 0,0 1 0 0 0,0-1 1 0 0,0 0-1 0 0,0 0 0 0 0,0 1 1 0 0,0-1-1 0 0,0 0 0 0 0,1 1 0 0 0,-1-1 1 0 0,0 0-1 0 0,0 0 0 0 0,0 1 1 0 0,0-1-1 0 0,0 0 0 0 0,0 0 1 0 0,0 0-1 0 0,1 1 0 0 0,-1-1 0 0 0,0 0 1 0 0,0 0-1 0 0,0 1 0 0 0,0-1 1 0 0,1 0-1 0 0,-1 0 0 0 0,0 0 0 0 0,0 0 1 0 0,1 0-1 0 0,-1 1 0 0 0,0-1 1 0 0,0 0-1 0 0,1 0 0 0 0,-1 0 1 0 0,0 0-1 0 0,0 0 0 0 0,1 0 0 0 0,-1 0 1 0 0,0 0-1 0 0,0 0 0 0 0,1 0 1 0 0,-1 0-1 0 0,0 0 0 0 0,1 0 0 0 0,-1 0 1 0 0,0 0-1 0 0,0 0 0 0 0,1 0 1 0 0,-1 0-1 0 0,0 0 0 0 0,0 0 1 0 0,1-1-1 0 0,-1 1 0 0 0,0 0 0 0 0,0 0 1 0 0,0 0-1 0 0,1 0 0 0 0,-1-1 1 0 0,0 1 135 0 0,15-2-3926 0 0,21 8-611 0 0</inkml:trace>
  <inkml:trace contextRef="#ctx0" brushRef="#br0" timeOffset="407.845">3041 172 3281 0 0,'-3'-3'1965'0'0,"-12"-10"5889"0"0,14 12-7706 0 0,0 1 1 0 0,0-1 0 0 0,-1 1-1 0 0,1-1 1 0 0,0 1 0 0 0,-1 0-1 0 0,1 0 1 0 0,0 0 0 0 0,-1 0-1 0 0,1 0 1 0 0,0 0 0 0 0,0 0-1 0 0,-1 0 1 0 0,1 0-1 0 0,0 0 1 0 0,-1 1 0 0 0,1-1-1 0 0,0 1 1 0 0,0-1 0 0 0,-1 1-149 0 0,-85 25 2732 0 0,47-16-2323 0 0,1 3 1 0 0,1 1 0 0 0,-1 3-410 0 0,-22 10 376 0 0,24-11 43 0 0,1 2 1 0 0,-22 15-420 0 0,46-26-62 0 0,5-2 93 0 0,-1-1 1 0 0,1 1-1 0 0,1 0 0 0 0,-5 5-31 0 0,9-9 21 0 0,1 1 1 0 0,-1 0 0 0 0,1 0-1 0 0,-1 0 1 0 0,1 0 0 0 0,0 1 0 0 0,-1-1-1 0 0,1 0 1 0 0,0 1 0 0 0,0-1-1 0 0,1 0 1 0 0,-1 1 0 0 0,1-1-1 0 0,-1 1 1 0 0,1-1 0 0 0,0 1 0 0 0,-1 1-22 0 0,2-3 19 0 0,0 1 0 0 0,-1-1 0 0 0,1 1 1 0 0,0-1-1 0 0,-1 1 0 0 0,1-1 1 0 0,0 1-1 0 0,0-1 0 0 0,0 0 0 0 0,0 0 1 0 0,1 1-1 0 0,-1-1 0 0 0,0 0 1 0 0,0 0-1 0 0,1 0 0 0 0,-1 0 0 0 0,1-1 1 0 0,-1 1-1 0 0,2 0-19 0 0,32 15 247 0 0,-17-8-105 0 0,0 0 0 0 0,0 1 0 0 0,-1 1-1 0 0,0 1 1 0 0,-1 0 0 0 0,6 6-142 0 0,28 20 3 0 0,-2-3 89 0 0,-17-12 37 0 0,32 18-129 0 0,-29-14 380 0 0,-31-23-390 0 0,-1-1 0 0 0,1 1 0 0 0,-1-1 0 0 0,1 0 0 0 0,0 0 0 0 0,0 0 1 0 0,0 0-1 0 0,0 0 0 0 0,1 0 0 0 0,-1-1 0 0 0,0 0 0 0 0,1 0 0 0 0,-1 0 0 0 0,1 0 0 0 0,-1 0 0 0 0,3 0 10 0 0,-3-1-70 0 0,1 1-1 0 0,-1-1 1 0 0,1 1-1 0 0,-1 0 1 0 0,0 0-1 0 0,1 1 1 0 0,-1-1-1 0 0,1 1 71 0 0,21 7-1280 0 0,-24-9 1117 0 0,0 0 1 0 0,0 0-1 0 0,0 0 1 0 0,0 0-1 0 0,0 0 0 0 0,0 0 1 0 0,0 0-1 0 0,0 0 0 0 0,0-1 1 0 0,0 1-1 0 0,0 0 0 0 0,0-1 1 0 0,0 1-1 0 0,0 0 0 0 0,0-1 1 0 0,0 1-1 0 0,0-1 1 0 0,0 0-1 0 0,0 1 0 0 0,-1-1 1 0 0,2 0 162 0 0,1-2-487 0 0,-3 2-134 0 0,1 0 1 0 0,0-1 0 0 0,0 1-1 0 0,0 0 1 0 0,0 0 0 0 0,0 1-1 0 0,0-1 1 0 0,1 0 0 0 0,-1 0-1 0 0,0 0 1 0 0,0 1 0 0 0,1-1-1 0 0,-1 1 1 0 0,0-1 0 0 0,1 1-1 0 0,-1-1 1 0 0,0 1 0 0 0,1 0-1 0 0,0 0 621 0 0,9 1-3918 0 0,-4-12 1787 0 0</inkml:trace>
  <inkml:trace contextRef="#ctx0" brushRef="#br0" timeOffset="1016.953">3353 393 3649 0 0,'16'-3'3385'0'0,"15"-1"-535"0"0,-31 4-2795 0 0,1 0 0 0 0,-1 0 0 0 0,1 0 0 0 0,0 1 0 0 0,-1-1 0 0 0,1 0 0 0 0,-1 0 0 0 0,1 0 0 0 0,-1 0 0 0 0,1 0 0 0 0,-1 1 0 0 0,1-1 0 0 0,0 0 0 0 0,-1 1 0 0 0,0-1 0 0 0,1 0 0 0 0,-1 1 0 0 0,1-1 0 0 0,-1 0 0 0 0,1 1 0 0 0,-1-1 0 0 0,0 1 0 0 0,1-1 0 0 0,-1 1 0 0 0,0-1 0 0 0,1 1 0 0 0,-1-1 0 0 0,0 1 0 0 0,0-1 0 0 0,1 1 0 0 0,-1-1 0 0 0,0 1 0 0 0,0-1 0 0 0,0 1 0 0 0,0 0 0 0 0,0-1 0 0 0,0 1 1 0 0,0-1-1 0 0,0 1 0 0 0,0-1 0 0 0,0 1 0 0 0,0 0-55 0 0,-12 175 3884 0 0,2-96-2350 0 0,4-67-1351 0 0,6-13-186 0 0,0 0 0 0 0,0 0 1 0 0,0 0-1 0 0,0 0 0 0 0,0 0 1 0 0,0 0-1 0 0,0 0 1 0 0,0 0-1 0 0,0 0 0 0 0,0 0 1 0 0,0 0-1 0 0,0 0 1 0 0,0 0-1 0 0,0 0 0 0 0,0 0 1 0 0,0 0-1 0 0,0 0 1 0 0,0 0-1 0 0,0 0 0 0 0,0 0 1 0 0,1 0-1 0 0,-1 0 0 0 0,0 0 1 0 0,0 0-1 0 0,0 0 1 0 0,0 1-1 0 0,0-1 0 0 0,0 0 1 0 0,0 0-1 0 0,0 0 1 0 0,0 0-1 0 0,0 0 0 0 0,0 0 1 0 0,0 0-1 0 0,0 0 1 0 0,0 0-1 0 0,0 0 0 0 0,0 0 1 0 0,0 0-1 0 0,0 0 1 0 0,0 0-1 0 0,0 0 0 0 0,0 0 1 0 0,0 0-1 0 0,0 0 0 0 0,0 1 1 0 0,0-1-1 0 0,0 0 1 0 0,0 0-1 0 0,0 0 0 0 0,0 0 1 0 0,0 0 2 0 0,1-2 4 0 0,0 1-1 0 0,0 0 1 0 0,0-1 0 0 0,0 1-1 0 0,-1-1 1 0 0,1 0 0 0 0,0 1 0 0 0,-1-1-1 0 0,1 0 1 0 0,-1 1 0 0 0,1-1 0 0 0,-1 0-1 0 0,0 0 1 0 0,1 0-4 0 0,-1 1 12 0 0,8-27-34 0 0,1 1 0 0 0,1-1 0 0 0,2 2 1 0 0,1 0-1 0 0,0 0 0 0 0,16-19 22 0 0,-18 29 34 0 0,0 1 0 0 0,1 1 0 0 0,0 0 0 0 0,2 0 0 0 0,-1 1 0 0 0,1 1 0 0 0,1 0 0 0 0,10-5-34 0 0,-24 16 2 0 0,0 0 0 0 0,0 1 0 0 0,1-1 0 0 0,-1 0 0 0 0,0 1 0 0 0,0-1 1 0 0,1 1-1 0 0,-1-1 0 0 0,0 1 0 0 0,1 0 0 0 0,-1-1 0 0 0,1 1 0 0 0,-1 0 0 0 0,0 0 0 0 0,1 0 0 0 0,-1 0 0 0 0,1 0 0 0 0,-1 0 0 0 0,0 0 0 0 0,1 1 0 0 0,-1-1 0 0 0,0 0 0 0 0,1 1-2 0 0,0 0 4 0 0,-1 0-1 0 0,1 0 0 0 0,0 1 0 0 0,-1-1 0 0 0,0 0 0 0 0,1 1 0 0 0,-1-1 1 0 0,0 1-1 0 0,0 0 0 0 0,0-1 0 0 0,0 1 0 0 0,0 0 0 0 0,0-1 1 0 0,1 3-4 0 0,1 6 71 0 0,0 1 0 0 0,0-1 1 0 0,-1 1-1 0 0,-1-1 0 0 0,1 7-71 0 0,-1 13 166 0 0,-1 1 0 0 0,-2-1 0 0 0,0 0 0 0 0,-7 25-166 0 0,4-20 34 0 0,2-16-15 0 0,2 0 0 0 0,0-1 1 0 0,1 1-1 0 0,2 13-19 0 0,-2-32-4 0 0,0 1 0 0 0,0-1 1 0 0,0 0-1 0 0,0 0 0 0 0,0 0 0 0 0,0 1 0 0 0,0-1 0 0 0,0 0 1 0 0,0 0-1 0 0,0 0 0 0 0,1 0 0 0 0,-1 1 0 0 0,0-1 0 0 0,0 0 1 0 0,0 0-1 0 0,0 0 0 0 0,0 0 0 0 0,0 1 0 0 0,0-1 0 0 0,1 0 1 0 0,-1 0-1 0 0,0 0 0 0 0,0 0 0 0 0,0 0 0 0 0,0 0 0 0 0,1 0 1 0 0,-1 1-1 0 0,0-1 0 0 0,0 0 0 0 0,0 0 0 0 0,0 0 0 0 0,1 0 1 0 0,-1 0-1 0 0,0 0 0 0 0,0 0 0 0 0,0 0 0 0 0,1 0 0 0 0,-1 0 1 0 0,0 0-1 0 0,0 0 0 0 0,0 0 0 0 0,1 0 0 0 0,-1 0 0 0 0,0 0 1 0 0,0 0-1 0 0,0 0 0 0 0,0 0 0 0 0,1-1 0 0 0,-1 1 0 0 0,0 0 1 0 0,0 0-1 0 0,0 0 0 0 0,1 0 4 0 0,11-13-233 0 0,10-20-216 0 0,-2-5 225 0 0,2 1-1 0 0,1 1 1 0 0,23-27 224 0 0,-3 4-208 0 0,-29 38 275 0 0,1 1 0 0 0,0 0 0 0 0,3-1-67 0 0,-11 15 89 0 0,0-1-1 0 0,0 1 1 0 0,1 0 0 0 0,0 1 0 0 0,0-1 0 0 0,0 2 0 0 0,0-1 0 0 0,1 1 0 0 0,0 0 0 0 0,2 0-89 0 0,-9 3 57 0 0,1 0 0 0 0,-1 1-1 0 0,0-1 1 0 0,1 0 0 0 0,0 1 0 0 0,-1 0 0 0 0,1-1 0 0 0,-1 1-1 0 0,1 0 1 0 0,-1 0 0 0 0,1 0 0 0 0,0 1 0 0 0,-1-1 0 0 0,1 1-1 0 0,-1-1 1 0 0,1 1 0 0 0,-1 0 0 0 0,1 0 0 0 0,-1 0-1 0 0,0 0 1 0 0,1 1 0 0 0,-1-1 0 0 0,0 0 0 0 0,0 1 0 0 0,0 0-1 0 0,0-1 1 0 0,0 1 0 0 0,-1 0 0 0 0,1 0 0 0 0,0 0 0 0 0,-1 0-57 0 0,4 7 151 0 0,0 0 0 0 0,-1 0 1 0 0,0 0-1 0 0,0 0 0 0 0,-1 0 1 0 0,-1 1-1 0 0,1-1 1 0 0,-1 3-152 0 0,1 34 470 0 0,-3-13-418 0 0,1 29 26 0 0,2-26-697 0 0,-1 1 0 0 0,-2 0 0 0 0,-1 0 1 0 0,-3 5 618 0 0,4-34-1161 0 0,-1 1 0 0 0,1 0 1 0 0,1-1-1 0 0,0 1 1 0 0,0 4 1160 0 0,7 22-8456 0 0,-8-35 8345 0 0,1 17-4981 0 0</inkml:trace>
  <inkml:trace contextRef="#ctx0" brushRef="#br0" timeOffset="-1189.757">180 161 3473 0 0,'1'3'571'0'0,"1"0"1"0"0,0 0-1 0 0,-1 0 1 0 0,2 0-1 0 0,-1-1 1 0 0,0 1-1 0 0,0-1 1 0 0,1 1-1 0 0,-1-1 1 0 0,1 0-1 0 0,0 0 1 0 0,0 0-1 0 0,0 0-571 0 0,0 0 330 0 0,1-1 0 0 0,0 1 0 0 0,-1-1-1 0 0,1 0 1 0 0,0 0 0 0 0,0 0 0 0 0,0 0-1 0 0,0-1 1 0 0,0 0 0 0 0,0 0-330 0 0,11 0 223 0 0,0-2-1 0 0,0 0 1 0 0,-1-1 0 0 0,1 0 0 0 0,7-4-223 0 0,18-3 636 0 0,36-3-500 0 0,2 3-1 0 0,-1 3 1 0 0,43 3-136 0 0,-116 4 7 0 0,1 0 0 0 0,-1 0 0 0 0,1 1-1 0 0,-1-1 1 0 0,1 1 0 0 0,-1 0 0 0 0,1 0 0 0 0,-1 1 0 0 0,0-1 0 0 0,0 1 0 0 0,1 0 0 0 0,0 1-7 0 0,-4-2 0 0 0,1 0 1 0 0,-1 1-1 0 0,0-1 1 0 0,1 0-1 0 0,-1 0 1 0 0,0 1-1 0 0,0-1 1 0 0,0 1-1 0 0,0-1 1 0 0,-1 1-1 0 0,1-1 1 0 0,0 1-1 0 0,0 0 1 0 0,-1-1-1 0 0,1 1 0 0 0,-1 0 1 0 0,0-1-1 0 0,1 1 1 0 0,-1 0-1 0 0,0 0 1 0 0,0-1-1 0 0,0 1 1 0 0,0 0-1 0 0,-1 0 1 0 0,1-1-1 0 0,0 1 1 0 0,-1 0-1 0 0,1-1 1 0 0,-1 1-1 0 0,0 0 0 0 0,-1 4 9 0 0,0-1 0 0 0,-1 0 0 0 0,0-1 0 0 0,1 1 0 0 0,-2 0 0 0 0,1-1-1 0 0,-1 1 1 0 0,1-1 0 0 0,-1 0 0 0 0,-2 1-9 0 0,-48 38-146 0 0,48-38 87 0 0,-34 22-40 0 0,0-1 1 0 0,-2-2-1 0 0,-1-2 0 0 0,-3-1 99 0 0,-20 1 10 0 0,64-21-9 0 0,1-1 0 0 0,-1 1 0 0 0,1 0 1 0 0,-1-1-1 0 0,0 0 0 0 0,1 1 0 0 0,-1-1 1 0 0,0 0-1 0 0,1 0 0 0 0,-1 0 0 0 0,0 0 0 0 0,1 0 1 0 0,-1 0-1 0 0,0-1 0 0 0,1 1 0 0 0,-1 0 1 0 0,1-1-1 0 0,-1 1 0 0 0,1-1 0 0 0,-1 0 0 0 0,1 0 1 0 0,-1 1-1 0 0,1-1 0 0 0,-1 0 0 0 0,0-1-1 0 0,4 1-2 0 0,-1 0 0 0 0,1 0 0 0 0,0 0 0 0 0,0 1 0 0 0,0-1 0 0 0,-1 1 0 0 0,1-1 0 0 0,0 1 0 0 0,0 0 0 0 0,0-1 0 0 0,0 1 0 0 0,0 0 0 0 0,2 0 2 0 0,7-1 18 0 0,83-17 70 0 0,-43 7-35 0 0,1 2 0 0 0,44-1-53 0 0,-84 10-4 0 0,0 1 1 0 0,0 0-1 0 0,0 0 0 0 0,0 2 1 0 0,0-1-1 0 0,0 2 1 0 0,-1-1-1 0 0,1 2 1 0 0,-1-1-1 0 0,0 2 0 0 0,0-1 1 0 0,-1 1-1 0 0,1 1 1 0 0,1 2 3 0 0,-1 0 23 0 0,1 0 1 0 0,-2 1 0 0 0,1 0-1 0 0,-1 1 1 0 0,-1 0 0 0 0,0 1 0 0 0,0 0-1 0 0,-1 0 1 0 0,-1 1 0 0 0,0 0-1 0 0,1 5-23 0 0,-5-11 43 0 0,-1 0-1 0 0,0 0 0 0 0,0 1 0 0 0,-1-1 0 0 0,0 0 0 0 0,0 1 0 0 0,-1-1 1 0 0,0 1-1 0 0,0-1 0 0 0,-1 1 0 0 0,0-1 0 0 0,0 0 0 0 0,-1 1 1 0 0,0-1-1 0 0,0 0 0 0 0,0 0 0 0 0,-1 0 0 0 0,0 0 0 0 0,-1 0 0 0 0,0 0-42 0 0,-1-1 43 0 0,1 0 0 0 0,-1 0-1 0 0,-1-1 1 0 0,1 1-1 0 0,-1-1 1 0 0,0 0 0 0 0,0-1-1 0 0,-1 1 1 0 0,1-1-1 0 0,-1-1 1 0 0,0 1 0 0 0,0-1-1 0 0,-7 2-42 0 0,-15 4 317 0 0,0-1 0 0 0,-28 4-317 0 0,54-11 6 0 0,-129 17 410 0 0,67-11-288 0 0,34-5-92 0 0,0-1 1 0 0,1-2-1 0 0,-1-1 0 0 0,-24-5-36 0 0,-38-2 2 0 0,71 7-34 0 0,0 0 0 0 0,1-2 1 0 0,-1 0-1 0 0,1-2 0 0 0,0 0 1 0 0,0-1-1 0 0,1-2 0 0 0,0 0 32 0 0,-26-10-459 0 0,36 15 11 0 0,-1 0 0 0 0,1-1 0 0 0,0 0 0 0 0,1 0 0 0 0,-8-6 448 0 0,15 10-279 0 0,1-1 0 0 0,-1 1-1 0 0,1 0 1 0 0,-1-1 0 0 0,1 1 0 0 0,0-1 0 0 0,-1 0-1 0 0,1 1 1 0 0,0-1 0 0 0,0 0 0 0 0,0 0-1 0 0,1 0 1 0 0,-1 0 0 0 0,0 0 0 0 0,1 0 0 0 0,-1 0-1 0 0,1 0 1 0 0,0 0 0 0 0,-1 0 0 0 0,1 0-1 0 0,0 0 1 0 0,0 0 0 0 0,1 0 0 0 0,-1 0 0 0 0,0 0-1 0 0,1 0 1 0 0,-1 0 0 0 0,1 0 0 0 0,-1 0-1 0 0,1 0 1 0 0,0 0 0 0 0,0 1 0 0 0,0-1 0 0 0,0 0-1 0 0,0 0 280 0 0,15-14-3507 0 0,3-5 641 0 0</inkml:trace>
  <inkml:trace contextRef="#ctx0" brushRef="#br0" timeOffset="-531.152">1395 332 1624 0 0,'0'0'252'0'0,"1"0"0"0"0,-1 0-1 0 0,0 0 1 0 0,1 0 0 0 0,-1 0-1 0 0,0-1 1 0 0,1 1-1 0 0,-1 0 1 0 0,0 0 0 0 0,1 0-1 0 0,-1-1 1 0 0,0 1 0 0 0,0 0-1 0 0,1 0 1 0 0,-1-1 0 0 0,0 1-1 0 0,0 0 1 0 0,0-1 0 0 0,1 1-1 0 0,-1 0 1 0 0,0-1 0 0 0,0 1-1 0 0,0 0 1 0 0,0-1-1 0 0,0 1 1 0 0,1-1-252 0 0,2-15 2192 0 0,-2-22-1665 0 0,-1 33-23 0 0,-1-5 104 0 0,0 0-1 0 0,-1 0 1 0 0,0 0-1 0 0,-1 1 0 0 0,-3-10-607 0 0,-4-13 1096 0 0,7 21-897 0 0,0 0-1 0 0,-1 0 0 0 0,0 1 0 0 0,-1-1 1 0 0,-1 1-1 0 0,1 0 0 0 0,-2 0 0 0 0,1 0 1 0 0,-1 1-1 0 0,-1 0 0 0 0,1 0 0 0 0,-7-3-198 0 0,13 10 44 0 0,0 1 0 0 0,-1-1 0 0 0,1 0 0 0 0,0 1-1 0 0,0-1 1 0 0,0 0 0 0 0,0 0 0 0 0,0 0 0 0 0,1 0-1 0 0,-1 1 1 0 0,0-3-44 0 0,0-5 272 0 0,1 10-265 0 0,0-1 1 0 0,0 0-1 0 0,0 0 1 0 0,1 1-1 0 0,-1-1 0 0 0,0 0 1 0 0,0 1-1 0 0,0-1 0 0 0,0 0 1 0 0,1 1-1 0 0,-1-1 1 0 0,0 0-1 0 0,0 0 0 0 0,1 0 1 0 0,-1 1-1 0 0,0-1 1 0 0,0 0-1 0 0,1 0 0 0 0,-1 0 1 0 0,0 1-1 0 0,1-1 0 0 0,-1 0 1 0 0,0 0-1 0 0,1 0 1 0 0,-1 0-1 0 0,0 0 0 0 0,1 0 1 0 0,-1 0-1 0 0,0 0 1 0 0,1 0-1 0 0,-1 0 0 0 0,0 0 1 0 0,1 0-1 0 0,-1 0 1 0 0,0 0-1 0 0,1 0 0 0 0,-1 0 1 0 0,0 0-1 0 0,1 0-7 0 0,17-4 177 0 0,-16 4-147 0 0,4-1 25 0 0,-1 0 0 0 0,0 1 0 0 0,0-1 0 0 0,0 2 0 0 0,0-1 1 0 0,1 0-1 0 0,-1 1 0 0 0,0 0 0 0 0,0 0 0 0 0,1 1-55 0 0,57 20 276 0 0,-11-3-306 0 0,-6-13 35 0 0,-39-6 19 0 0,1 0 1 0 0,-1 1-1 0 0,1 0 1 0 0,-1 1-1 0 0,5 1-24 0 0,0 2 22 0 0,0-1 0 0 0,0-1 0 0 0,1 0 0 0 0,-1 0 0 0 0,1-1-1 0 0,-1-1 1 0 0,2 0-22 0 0,-4-1-11 0 0,1 2-1 0 0,-1-1 1 0 0,0 1-1 0 0,0 0 0 0 0,1 2 12 0 0,40 6 149 0 0,-49-9-130 0 0,1-1 0 0 0,0 1-1 0 0,-1 0 1 0 0,1 0 0 0 0,0 0 0 0 0,-1 0-1 0 0,1 0 1 0 0,-1 1 0 0 0,0-1 0 0 0,1 1-1 0 0,-1 0 1 0 0,0-1 0 0 0,0 1 0 0 0,0 0-1 0 0,0 0 1 0 0,0 0 0 0 0,0 0 0 0 0,-1 1 0 0 0,1-1-1 0 0,-1 0 1 0 0,0 1 0 0 0,1-1 0 0 0,-1 1-1 0 0,0 0 1 0 0,0-1 0 0 0,-1 1 0 0 0,1 0-1 0 0,-1-1 1 0 0,1 2-19 0 0,-9 56 474 0 0,-14 81 817 0 0,10-86-1182 0 0,-4 3-109 0 0,3-14 136 0 0,2 2 0 0 0,0 7-136 0 0,7-25-186 0 0,-1-1-1 0 0,-2 0 1 0 0,-9 26 186 0 0,12-40-1313 0 0,1-1 0 0 0,0 1 0 0 0,-1 10 1313 0 0,-1 16-5729 0 0,4-31 3917 0 0,1-7 1620 0 0,0-1 0 0 0,0 1 0 0 0,0-1 0 0 0,0 1 0 0 0,0-1 0 0 0,0 1 0 0 0,0-1 0 0 0,0 1 0 0 0,1-1 0 0 0,-1 1 0 0 0,0-1 0 0 0,0 1 0 0 0,0-1 0 0 0,1 1 0 0 0,-1-1 0 0 0,0 1 0 0 0,0-1 0 0 0,1 1 0 0 0,-1-1 0 0 0,0 0-1 0 0,1 1 1 0 0,-1-1 0 0 0,1 1 0 0 0,-1-1 192 0 0,23 20-4575 0 0,-23-19 4541 0 0,0-1 1 0 0,0 0-1 0 0,0 0 1 0 0,0 0-1 0 0,0 0 0 0 0,1 1 1 0 0,-1-1-1 0 0,0 0 1 0 0,0 0-1 0 0,0 0 1 0 0,0 0-1 0 0,0 0 1 0 0,0 0-1 0 0,1 1 1 0 0,-1-1-1 0 0,0 0 1 0 0,0 0-1 0 0,0 0 0 0 0,0 0 1 0 0,1 0-1 0 0,-1 0 1 0 0,0 0-1 0 0,0 0 1 0 0,0 0-1 0 0,0 0 1 0 0,1 0-1 0 0,-1 0 1 0 0,0 0-1 0 0,0 0 0 0 0,0 0 1 0 0,1 0-1 0 0,-1 0 1 0 0,0 0-1 0 0,0 0 1 0 0,0 0-1 0 0,0 0 1 0 0,1 0-1 0 0,-1 0 1 0 0,0 0-1 0 0,0 0 1 0 0,0 0-1 0 0,0 0 0 0 0,1-1 1 0 0,-1 1-1 0 0,0 0 1 0 0,0 0-1 0 0,0 0 1 0 0,0 0-1 0 0,0 0 1 0 0,0-1-1 0 0,1 1 1 0 0,-1 0-1 0 0,0 0 34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6:14:15.41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1687 80 2929 0 0,'2'-1'450'0'0,"-1"0"0"0"0,0 0 0 0 0,1 1 0 0 0,0-1 0 0 0,-1 0 0 0 0,1 1 0 0 0,-1-1 1 0 0,1 1-1 0 0,0 0 0 0 0,-1 0 0 0 0,1-1 0 0 0,1 1-450 0 0,19-5 3883 0 0,-21 4-3756 0 0,0 0-1 0 0,-1 1 0 0 0,1-1 1 0 0,0 1-1 0 0,0 0 1 0 0,0-1-1 0 0,0 1 0 0 0,0 0 1 0 0,0-1-1 0 0,0 1 0 0 0,0 0 1 0 0,0 0-1 0 0,0 0 1 0 0,1 0-1 0 0,-1 0 0 0 0,0 0 1 0 0,0 0-1 0 0,0 0 0 0 0,0 1 1 0 0,0-1-1 0 0,0 0 1 0 0,0 1-1 0 0,0-1 0 0 0,0 0 1 0 0,0 1-1 0 0,-1-1 0 0 0,1 1 1 0 0,0 0-1 0 0,0-1 1 0 0,0 1-1 0 0,0 0 0 0 0,-1-1 1 0 0,1 1-1 0 0,0 0 0 0 0,-1 0 1 0 0,1 0-1 0 0,0-1 0 0 0,-1 1 1 0 0,1 0-1 0 0,-1 0 1 0 0,0 0-1 0 0,1 0 0 0 0,-1 0 1 0 0,0 0-1 0 0,1 0 0 0 0,-1 0 1 0 0,0 0-1 0 0,0 0 1 0 0,0 0-1 0 0,0 1-126 0 0,2 20 667 0 0,-2-1 1 0 0,0 1-1 0 0,-2-1 1 0 0,0 1-1 0 0,-5 20-667 0 0,-2 20 585 0 0,-7 39 189 0 0,-12 34-774 0 0,0-6-40 0 0,16-71-485 0 0,1-5-1625 0 0,0 21 2150 0 0,9-57-2686 0 0,1 1 0 0 0,1-1 0 0 0,1 14 2686 0 0,2-20-3574 0 0,0-9-1066 0 0,2-6 415 0 0</inkml:trace>
  <inkml:trace contextRef="#ctx0" brushRef="#br0" timeOffset="361.124">2278 282 3929 0 0,'10'-4'4037'0'0,"0"0"-150"0"0,-10 4-3834 0 0,0-1 0 0 0,0 1 0 0 0,0-1 0 0 0,-1 1 0 0 0,1-1 0 0 0,0 1 0 0 0,0 0 0 0 0,0-1 0 0 0,-1 1 0 0 0,1-1 0 0 0,0 1-1 0 0,-1 0 1 0 0,1-1 0 0 0,0 1 0 0 0,-1 0 0 0 0,1-1 0 0 0,0 1 0 0 0,-1 0 0 0 0,1 0 0 0 0,0-1 0 0 0,-1 1 0 0 0,1 0 0 0 0,-1 0 0 0 0,1 0 0 0 0,-1-1-1 0 0,1 1 1 0 0,-1 0 0 0 0,1 0 0 0 0,-1 0-53 0 0,-2-1 107 0 0,0 0 0 0 0,-1 0-1 0 0,1 0 1 0 0,-1 1 0 0 0,1-1-1 0 0,-1 1 1 0 0,0 0 0 0 0,1 0 0 0 0,-1 0-1 0 0,1 1 1 0 0,-1-1 0 0 0,1 1-107 0 0,-48 10 1034 0 0,42-8-871 0 0,-31 9 355 0 0,0 3-1 0 0,2 1 0 0 0,0 2 1 0 0,1 1-1 0 0,-32 22-517 0 0,55-30 305 0 0,0 1-1 0 0,0 0 1 0 0,-8 9-305 0 0,21-20 25 0 0,1 1 0 0 0,-1 0 0 0 0,0-1 0 0 0,0 1 0 0 0,1-1 1 0 0,-1 1-1 0 0,1 0 0 0 0,0 0 0 0 0,-1-1 0 0 0,1 1 0 0 0,0 0 0 0 0,0 0 1 0 0,0-1-1 0 0,0 1 0 0 0,0 0 0 0 0,0 0 0 0 0,1-1 0 0 0,-1 1 0 0 0,1 0 0 0 0,-1-1 1 0 0,1 2-26 0 0,0 1 48 0 0,1-1 1 0 0,-1 1-1 0 0,0-1 1 0 0,1 0-1 0 0,0 1 1 0 0,-1-1 0 0 0,1 0-1 0 0,1 0 1 0 0,-1-1-1 0 0,1 3-48 0 0,68 64 1020 0 0,-12-9 26 0 0,-6-5-193 0 0,-44-43-901 0 0,1 0 0 0 0,1-1 0 0 0,0-1 1 0 0,0 0-1 0 0,1 0 0 0 0,1-1 0 0 0,-1 0 1 0 0,2-1-1 0 0,4 1 48 0 0,-15-7-250 0 0,1 0 1 0 0,-1-1 0 0 0,1 1-1 0 0,-1 1 1 0 0,0-1-1 0 0,0 0 1 0 0,0 1 0 0 0,0 0 249 0 0,17 22-9831 0 0,-12-15 3812 0 0,2 1 1211 0 0</inkml:trace>
  <inkml:trace contextRef="#ctx0" brushRef="#br0" timeOffset="939.096">2469 445 1304 0 0,'1'-1'457'0'0,"0"0"0"0"0,0 1 0 0 0,1-1 0 0 0,-1 1-1 0 0,0 0 1 0 0,0-1 0 0 0,1 1 0 0 0,-1 0 0 0 0,0 0 0 0 0,1 0 0 0 0,-1 0-1 0 0,0 0 1 0 0,1 0 0 0 0,-1 0 0 0 0,0 0 0 0 0,0 1 0 0 0,1-1-1 0 0,-1 0 1 0 0,1 1-457 0 0,-1-1 200 0 0,0 1 0 0 0,1-1 0 0 0,-1 1 0 0 0,0-1-1 0 0,1 1 1 0 0,-1 0 0 0 0,0-1 0 0 0,0 1 0 0 0,0 0 0 0 0,0 0-1 0 0,0 0 1 0 0,0 0 0 0 0,0 0 0 0 0,0 0 0 0 0,0 0 0 0 0,0 0-1 0 0,-1 0 1 0 0,1 0 0 0 0,0 1 0 0 0,-1-1 0 0 0,1 0 0 0 0,-1 0-1 0 0,1 1 1 0 0,-1-1 0 0 0,0 0 0 0 0,1 1 0 0 0,-1-1 0 0 0,0 0-1 0 0,0 2-199 0 0,-1 55 1688 0 0,1-41-1247 0 0,0 1 0 0 0,-2 12-441 0 0,-19 168 2070 0 0,26-157-1943 0 0,8-69-421 0 0,1-14 216 0 0,-12 30 86 0 0,2 0 0 0 0,0 0 0 0 0,0 1 0 0 0,1 0 0 0 0,5-7-8 0 0,33-56-172 0 0,1 1 542 0 0,20-24-370 0 0,-61 92 38 0 0,1 1-1 0 0,0 0 0 0 0,0 0 0 0 0,0 0 0 0 0,1 0 1 0 0,3-2-38 0 0,-7 5 13 0 0,1-1 0 0 0,0 1 0 0 0,-1 1 0 0 0,1-1 0 0 0,0 0 0 0 0,-1 0 0 0 0,1 0 0 0 0,0 1 0 0 0,0-1 0 0 0,-1 1 0 0 0,1 0 0 0 0,0-1 0 0 0,0 1 0 0 0,0 0 0 0 0,0 0-1 0 0,0 0 1 0 0,0 0 0 0 0,-1 1 0 0 0,1-1 0 0 0,0 0 0 0 0,2 1-13 0 0,-3 2 29 0 0,1 0-1 0 0,0-1 0 0 0,0 1 0 0 0,-1 0 0 0 0,0 0 0 0 0,1 0 0 0 0,-1 0 0 0 0,0 0 0 0 0,0 1 0 0 0,-1-1 0 0 0,1 0 0 0 0,-1 3-28 0 0,1-2 29 0 0,2 17 80 0 0,-2-1 0 0 0,0 0 0 0 0,-1 0 0 0 0,-1 1 0 0 0,-1 1-109 0 0,-1 41 127 0 0,2-46-61 0 0,-1 0 0 0 0,0-1 0 0 0,-3 8-66 0 0,1-4 6 0 0,4-19-7 0 0,0 1 0 0 0,-1-1-1 0 0,1 0 1 0 0,0 0 0 0 0,0 0-1 0 0,1 0 1 0 0,-1 1 0 0 0,0-1 0 0 0,0 0-1 0 0,0 0 1 0 0,1 0 0 0 0,-1 0 0 0 0,1 0-1 0 0,-1 1 2 0 0,3 11-73 0 0,-2-13 65 0 0,-1 0-1 0 0,0 0 1 0 0,1 0 0 0 0,-1 1-1 0 0,0-1 1 0 0,0 0-1 0 0,1 0 1 0 0,-1 0-1 0 0,0 0 1 0 0,1 0-1 0 0,-1 0 1 0 0,0 0-1 0 0,1 0 1 0 0,-1 1-1 0 0,0-1 1 0 0,1 0 0 0 0,-1 0-1 0 0,0 0 1 0 0,1-1-1 0 0,-1 1 1 0 0,0 0-1 0 0,1 0 1 0 0,-1 0-1 0 0,0 0 1 0 0,1 0-1 0 0,-1 0 1 0 0,0 0-1 0 0,1-1 1 0 0,-1 1 0 0 0,0 0-1 0 0,0 0 1 0 0,1 0-1 0 0,-1-1 1 0 0,0 1-1 0 0,0 0 1 0 0,1 0-1 0 0,-1-1 1 0 0,0 1-1 0 0,0 0 9 0 0,17-13-38 0 0,13-25-306 0 0,-2-1 0 0 0,17-32 344 0 0,-24 36-4 0 0,1 1 0 0 0,2 1 0 0 0,1 1 0 0 0,9-7 4 0 0,-23 29 38 0 0,0 0 1 0 0,1 1-1 0 0,0 0 0 0 0,6-3-38 0 0,-14 9 60 0 0,0 1 1 0 0,0-1-1 0 0,0 1 0 0 0,1 0 0 0 0,-1 1 0 0 0,0-1 1 0 0,1 1-1 0 0,-1 0 0 0 0,1 0 0 0 0,0 0 1 0 0,-1 0-1 0 0,1 1 0 0 0,0 0 0 0 0,-1 0 0 0 0,4 0-60 0 0,-6 1 28 0 0,-1 0 0 0 0,1-1-1 0 0,0 1 1 0 0,0 0-1 0 0,-1 0 1 0 0,1 0 0 0 0,-1 0-1 0 0,1 0 1 0 0,-1 1-1 0 0,1-1 1 0 0,-1 0-1 0 0,0 1 1 0 0,1-1 0 0 0,-1 1-1 0 0,0-1 1 0 0,0 1-1 0 0,0-1 1 0 0,0 1 0 0 0,0 0-1 0 0,-1 0 1 0 0,1 0-28 0 0,10 42 550 0 0,-8-27-309 0 0,1 8-22 0 0,-1 0-1 0 0,-1 1 1 0 0,-1-1 0 0 0,-1 0-1 0 0,-1 1 1 0 0,-5 23-219 0 0,-1 39 273 0 0,3-3-289 0 0,-1 62-940 0 0,7-50-4028 0 0,-2-94 4043 0 0,1 0 1 0 0,-1 1-1 0 0,1-1 1 0 0,0 0 0 0 0,0 0-1 0 0,0 0 1 0 0,0 0-1 0 0,0 1 941 0 0,2 1-2408 0 0,-1 7-5783 0 0</inkml:trace>
  <inkml:trace contextRef="#ctx0" brushRef="#br0" timeOffset="-829.458">85 174 3593 0 0,'6'-7'8912'0'0,"34"-24"-5978"0"0,4 4-2315 0 0,2 3 0 0 0,0 1 0 0 0,2 3-1 0 0,26-7-618 0 0,-62 23 33 0 0,0 1 0 0 0,0 1 0 0 0,0 0 0 0 0,1 0 0 0 0,-1 1 0 0 0,6 1-33 0 0,-13 0 14 0 0,0 0-1 0 0,1 1 1 0 0,-1-1-1 0 0,0 1 1 0 0,0 0-1 0 0,0 1 0 0 0,0-1 1 0 0,0 1-1 0 0,0 0 1 0 0,0 0-1 0 0,0 1 1 0 0,-1-1-1 0 0,1 1 1 0 0,-1 0-1 0 0,0 0 1 0 0,2 2-14 0 0,-4-2-5 0 0,0-1-1 0 0,-1 1 1 0 0,1-1 0 0 0,0 1 0 0 0,-1 0-1 0 0,0 0 1 0 0,0 0 0 0 0,0-1-1 0 0,0 1 1 0 0,0 0 0 0 0,0 0 0 0 0,-1 1-1 0 0,0-1 1 0 0,1 0 0 0 0,-1 0-1 0 0,0 0 1 0 0,0 0 0 0 0,-1 0 0 0 0,1 0-1 0 0,-1 0 1 0 0,0 0 0 0 0,1 0 0 0 0,-1 0-1 0 0,0 0 1 0 0,-1 1 5 0 0,-4 10-127 0 0,0-1-1 0 0,0 0 1 0 0,-2 0-1 0 0,-5 9 128 0 0,-10 11-487 0 0,-1-1 0 0 0,-1-1 0 0 0,-2-1-1 0 0,-1-2 1 0 0,-12 9 487 0 0,16-17-199 0 0,-1 0 0 0 0,-2-2 0 0 0,0 0-1 0 0,0-2 1 0 0,-2-1 0 0 0,-28 10 199 0 0,55-24-5 0 0,-4 2-7 0 0,0-1-1 0 0,-1 1 1 0 0,0-1 0 0 0,1-1-1 0 0,-1 1 1 0 0,0-1 0 0 0,0 0-1 0 0,0 0 1 0 0,-5-1 12 0 0,11 0 5 0 0,1 0-1 0 0,-1 0 1 0 0,1 0-1 0 0,0-1 1 0 0,-1 1-1 0 0,1 0 1 0 0,0 0 0 0 0,-1 0-1 0 0,1 0 1 0 0,-1 0-1 0 0,1-1 1 0 0,0 1 0 0 0,-1 0-1 0 0,1 0 1 0 0,0-1-1 0 0,0 1 1 0 0,-1 0-1 0 0,1-1 1 0 0,0 1 0 0 0,-1 0-1 0 0,1-1 1 0 0,0 1-1 0 0,0 0 1 0 0,0-1-1 0 0,0 1 1 0 0,-1 0 0 0 0,1-1-1 0 0,0 1 1 0 0,0-1-1 0 0,0 1 1 0 0,0 0 0 0 0,0-1-1 0 0,0 0-4 0 0,9-10 123 0 0,17-5-1 0 0,10 4-142 0 0,-24 7 50 0 0,1 1 0 0 0,0 0 0 0 0,0 1 0 0 0,0 0 0 0 0,0 1-1 0 0,0 1 1 0 0,6 0-30 0 0,-9 1 29 0 0,8 0 44 0 0,-1 0-1 0 0,0 2 1 0 0,7 1-73 0 0,-18-2 15 0 0,1 0 1 0 0,-1 1-1 0 0,0 0 0 0 0,0 1 1 0 0,0-1-1 0 0,0 1 1 0 0,0 0-1 0 0,0 1 1 0 0,-1-1-1 0 0,0 1 1 0 0,1 1-16 0 0,3 3 24 0 0,0 1 0 0 0,0 0 0 0 0,-1 0 0 0 0,0 1 1 0 0,-1 0-1 0 0,0 0 0 0 0,-1 1 0 0 0,0 0 0 0 0,0 0 1 0 0,-1 0-1 0 0,-1 1 0 0 0,0 0 0 0 0,0 0-24 0 0,-2-3 75 0 0,0 1 0 0 0,0-1 0 0 0,-1 0 0 0 0,-1 1-1 0 0,1-1 1 0 0,-1 1 0 0 0,-1-1 0 0 0,0 1 0 0 0,0-1 0 0 0,-1 1-1 0 0,0-1 1 0 0,-1 0 0 0 0,0 0 0 0 0,0 0 0 0 0,-1 0 0 0 0,0-1 0 0 0,-3 4-75 0 0,4-5 85 0 0,-2 0 1 0 0,1-1-1 0 0,-1 1 1 0 0,0-1 0 0 0,0 0-1 0 0,0 0 1 0 0,-1 0 0 0 0,0-1-1 0 0,0 0 1 0 0,-1 0-1 0 0,0-1 1 0 0,1 0 0 0 0,-1 0-1 0 0,-1 0 1 0 0,1-1 0 0 0,0 0-1 0 0,-1 0 1 0 0,0-1 0 0 0,-1 0-86 0 0,-7 1 53 0 0,0-1 0 0 0,-1-1 0 0 0,1-1 1 0 0,0 0-1 0 0,0-1 0 0 0,0-1 1 0 0,0 0-1 0 0,0-1 0 0 0,0-1 1 0 0,0 0-1 0 0,-12-6-53 0 0,17 5-317 0 0,0 0 0 0 0,0-1 1 0 0,0 0-1 0 0,1-1 0 0 0,0 0 1 0 0,1 0-1 0 0,-4-5 317 0 0,6 6-730 0 0,1-1 0 0 0,0 0 0 0 0,0 0 0 0 0,1 0 0 0 0,0-1 0 0 0,0 0-1 0 0,0 0 1 0 0,1 0 0 0 0,1-1 0 0 0,-1 0 730 0 0,3 5-646 0 0,0-1-1 0 0,0 0 0 0 0,1 1 1 0 0,-1-1-1 0 0,1 0 0 0 0,0 1 1 0 0,0-1-1 0 0,1 0 0 0 0,-1 1 0 0 0,1-1 1 0 0,0 0 646 0 0,6-27-2102 0 0</inkml:trace>
  <inkml:trace contextRef="#ctx0" brushRef="#br0" timeOffset="-468.646">963 102 3537 0 0,'6'-7'8769'0'0,"-15"21"-6126"0"0,-15 34-51 0 0,-7 8-2592 0 0,11-19 515 0 0,0 0 0 0 0,-8 28-515 0 0,15-24 199 0 0,1 0 1 0 0,2 0-1 0 0,2 1 1 0 0,2 0-1 0 0,1 20-199 0 0,4-50 58 0 0,1 0-1 0 0,1 0 0 0 0,0-1 1 0 0,1 1-1 0 0,0 0 0 0 0,0 0 1 0 0,1-1-1 0 0,1 0 0 0 0,0 1 1 0 0,1-1-1 0 0,2 4-57 0 0,-3-7 26 0 0,0-1 0 0 0,1 0 0 0 0,0-1 0 0 0,0 1 0 0 0,0-1 0 0 0,1 0 0 0 0,0 0-1 0 0,0-1 1 0 0,0 1 0 0 0,1-1 0 0 0,0-1 0 0 0,0 1 0 0 0,0-1 0 0 0,0-1 0 0 0,1 1 0 0 0,7 1-26 0 0,-4-1 0 0 0,0-1-1 0 0,0-1 1 0 0,0 0 0 0 0,0-1 0 0 0,1 0 0 0 0,-1 0 0 0 0,8-2 0 0 0,-12 1 8 0 0,0-1 1 0 0,0 0 0 0 0,-1-1-1 0 0,1 1 1 0 0,-1-1-1 0 0,1 0 1 0 0,-1-1 0 0 0,0 0-1 0 0,1 0 1 0 0,-1 0-1 0 0,-1-1 1 0 0,1 0-1 0 0,2-2-8 0 0,3-3 39 0 0,-1-1-1 0 0,0-1 0 0 0,0 1 0 0 0,-1-2 0 0 0,-1 1 0 0 0,8-13-38 0 0,-11 15 8 0 0,-1 1 0 0 0,0-1-1 0 0,0 0 1 0 0,-1 0 0 0 0,0 0 0 0 0,-1 0 0 0 0,0-1 0 0 0,-1 1-1 0 0,1 0 1 0 0,-1-10-8 0 0,-1-8 30 0 0,-1 0 0 0 0,-1 0 0 0 0,-2 0 0 0 0,0 0 0 0 0,-2 1 0 0 0,-1-1 0 0 0,-1 2 0 0 0,-1-1 0 0 0,-1 1 0 0 0,-2-2-30 0 0,9 21-30 0 0,-1 1 0 0 0,1 0 1 0 0,-1 0-1 0 0,0 0 0 0 0,0 0 0 0 0,-1 1 0 0 0,1-1 0 0 0,-1 1 0 0 0,0 0 0 0 0,0 1 0 0 0,-1-1 0 0 0,1 1 0 0 0,-1 0 1 0 0,1 0-1 0 0,-1 1 0 0 0,0 0 0 0 0,0 0 0 0 0,0 0 0 0 0,-1 0 30 0 0,0 1-440 0 0,-1 0-1 0 0,0 0 1 0 0,0 0-1 0 0,1 1 1 0 0,-1 1-1 0 0,0-1 1 0 0,0 1 440 0 0,-1 1-1368 0 0,1-1 1 0 0,-1 1-1 0 0,1 1 0 0 0,0 0 1 0 0,0 0-1 0 0,-4 2 1368 0 0,11-4-302 0 0,1-1 1 0 0,-1 0-1 0 0,0 1 1 0 0,0-1-1 0 0,0 1 1 0 0,1-1-1 0 0,-1 1 0 0 0,0-1 1 0 0,0 1-1 0 0,1 0 1 0 0,-1-1-1 0 0,0 1 1 0 0,1 0-1 0 0,-1 0 0 0 0,1-1 1 0 0,-1 1-1 0 0,1 0 1 0 0,0 0-1 0 0,-1 0 1 0 0,1-1-1 0 0,0 1 0 0 0,-1 0 1 0 0,1 0 301 0 0,0 1-468 0 0,-5 3-1594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6:17:21.41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318 312 3849 0 0,'2'-4'652'0'0,"0"1"0"0"0,0 0 0 0 0,0-1-1 0 0,0 1 1 0 0,1 0 0 0 0,-1 0 0 0 0,1 0 0 0 0,0 0 0 0 0,0 1 0 0 0,0-1 0 0 0,0 1 0 0 0,1 0 0 0 0,-1 0 0 0 0,2-1-652 0 0,10-4 1196 0 0,1-1 0 0 0,13-3-1196 0 0,-6 2 954 0 0,22-8-692 0 0,1 2-1 0 0,0 2 0 0 0,0 1 1 0 0,1 3-1 0 0,1 2 0 0 0,-1 2 1 0 0,29 2-262 0 0,-71 3 0 0 0,-1 0 0 0 0,1 0 0 0 0,-1 1 0 0 0,1-1 0 0 0,-1 1 0 0 0,1 0 0 0 0,-1 0 0 0 0,0 1 0 0 0,0 0 0 0 0,0-1 0 0 0,0 1 0 0 0,0 1-1 0 0,0-1 1 0 0,2 2 0 0 0,-4-3-14 0 0,-1 1 0 0 0,1 0-1 0 0,-1 0 1 0 0,1-1-1 0 0,-1 1 1 0 0,0 0-1 0 0,1 0 1 0 0,-1 0-1 0 0,0 0 1 0 0,0 1-1 0 0,0-1 1 0 0,-1 0-1 0 0,1 0 1 0 0,-1 1 0 0 0,1-1-1 0 0,-1 0 1 0 0,0 1-1 0 0,1-1 1 0 0,-1 0-1 0 0,0 1 1 0 0,-1-1-1 0 0,1 0 1 0 0,0 1-1 0 0,-1-1 1 0 0,1 0-1 0 0,-1 0 1 0 0,0 1-1 0 0,0 0 15 0 0,-4 8-125 0 0,0 1 0 0 0,0-1 0 0 0,-1 0 0 0 0,-1-1 0 0 0,0 0-1 0 0,0 1 1 0 0,-8 6 125 0 0,-13 13-1004 0 0,-25 20 1004 0 0,-2 1-473 0 0,11-9 117 0 0,-2-2 1 0 0,-2-2 0 0 0,-32 19 355 0 0,57-42-36 0 0,-1-1 0 0 0,0-1 0 0 0,-1-2 0 0 0,-22 8 36 0 0,35-18 11 0 0,12-7-50 0 0,2 5 29 0 0,-1-1 1 0 0,0 1-1 0 0,1-1 0 0 0,-1 1 1 0 0,1 0-1 0 0,0 0 1 0 0,-1-1-1 0 0,1 1 1 0 0,0 0-1 0 0,1 0 10 0 0,50-11 35 0 0,-43 10-38 0 0,-1 0 0 0 0,1 0 1 0 0,-1 1-1 0 0,1 1 0 0 0,-1 0 0 0 0,1 0 1 0 0,0 1-1 0 0,-1 0 0 0 0,1 0 0 0 0,-1 1 1 0 0,0 0-1 0 0,4 3 3 0 0,13 3-7 0 0,-1 2 0 0 0,0 1 0 0 0,18 12 7 0 0,-32-17-19 0 0,-1 1 1 0 0,0 0-1 0 0,-1 1 0 0 0,0 0 0 0 0,0 0 0 0 0,-1 1 0 0 0,0 0 0 0 0,0 1 0 0 0,-1 0 0 0 0,0 0 0 0 0,-1 0 0 0 0,0 1 1 0 0,-1 0-1 0 0,2 6 19 0 0,-1-2 94 0 0,-1 0 1 0 0,0 1-1 0 0,-1 0 1 0 0,-1-1-1 0 0,-1 1 1 0 0,0 1-1 0 0,-1-1 1 0 0,0 0-1 0 0,-2 0 0 0 0,-1 10-94 0 0,0-13 220 0 0,-2 0-1 0 0,1 0 1 0 0,-2-1-1 0 0,1 1 0 0 0,-2-1 1 0 0,0 0-1 0 0,0 0 1 0 0,-1-1-1 0 0,-1 0 0 0 0,0 0 1 0 0,0-1-1 0 0,-5 5-219 0 0,8-10 102 0 0,-1 0-1 0 0,1-1 1 0 0,-1 0 0 0 0,0 0-1 0 0,0-1 1 0 0,0 0 0 0 0,0 0-1 0 0,0 0 1 0 0,-1-1 0 0 0,0 1 0 0 0,1-2-1 0 0,-1 1 1 0 0,0-1 0 0 0,0 0-1 0 0,-6 0-101 0 0,-13 0 265 0 0,-1-1 0 0 0,0-2 0 0 0,-11-2-265 0 0,33 4 27 0 0,-18-4 31 0 0,-1 0 0 0 0,1-2 0 0 0,0-1 0 0 0,-16-6-58 0 0,-22-13 122 0 0,-4-4-122 0 0,43 18-354 0 0,-1-1 1 0 0,2 0-1 0 0,0-2 1 0 0,1-1 0 0 0,1 0-1 0 0,0-2 1 0 0,1 0-1 0 0,1-1 1 0 0,0 0 0 0 0,-11-21 353 0 0,24 34-509 0 0,0 1 0 0 0,1-1 0 0 0,0 1 0 0 0,0-1 1 0 0,0 0-1 0 0,1-1 0 0 0,0 1 0 0 0,0 0 1 0 0,0-6 508 0 0,1 7-744 0 0,1-1 0 0 0,0 1 0 0 0,0 0 0 0 0,0 0 0 0 0,0 0 0 0 0,1 0 0 0 0,0-1 1 0 0,0 1-1 0 0,1 0 0 0 0,-1 0 0 0 0,1 0 0 0 0,1-3 744 0 0,10-14-3006 0 0</inkml:trace>
  <inkml:trace contextRef="#ctx0" brushRef="#br0" timeOffset="569.261">1343 572 4513 0 0,'-10'-11'519'0'0,"1"0"0"0"0,0 0-1 0 0,0-1 1 0 0,1 0 0 0 0,1-1 0 0 0,0 0-1 0 0,1 0 1 0 0,0 0 0 0 0,-2-9-519 0 0,2 2 545 0 0,1 0 0 0 0,1 0 1 0 0,0-1-1 0 0,2 0 0 0 0,0 1 0 0 0,2-10-545 0 0,0 7 1634 0 0,-1-1 0 0 0,-1 0-1 0 0,-2-5-1633 0 0,4 25 87 0 0,-1 1-1 0 0,1 0 1 0 0,0 0-1 0 0,0-1 1 0 0,0 1 0 0 0,0 0-1 0 0,0 0 1 0 0,1 0-1 0 0,0-1 1 0 0,-1 1-1 0 0,1 0 1 0 0,0 0-1 0 0,1 0 1 0 0,-1 0-1 0 0,0 0 1 0 0,1 0-1 0 0,0 1 1 0 0,0-1-1 0 0,0 0 1 0 0,0 1-1 0 0,0-1 1 0 0,0 1-1 0 0,0 0 1 0 0,1 0-1 0 0,2-2-85 0 0,0 0 31 0 0,0 0 1 0 0,-1 0 0 0 0,1-1 0 0 0,-1 0 0 0 0,1 0 0 0 0,0-2-33 0 0,-2 3 27 0 0,-1 0 0 0 0,1 1 0 0 0,0-1 0 0 0,0 1 1 0 0,1 0-1 0 0,-1 0 0 0 0,1 0 0 0 0,-1 0 0 0 0,1 1 0 0 0,0-1 1 0 0,0 1-1 0 0,0 0 0 0 0,0 0 0 0 0,1 0-27 0 0,21-6 92 0 0,-9 2-57 0 0,0 1 1 0 0,0 0-1 0 0,1 2 0 0 0,-1 0 0 0 0,1 0 1 0 0,0 2-1 0 0,10 0-35 0 0,33 3 90 0 0,-43-3-73 0 0,0 1 0 0 0,0 1 0 0 0,-1 0 1 0 0,1 1-1 0 0,0 2 0 0 0,-1-1 0 0 0,7 4-17 0 0,-20-4 19 0 0,1 0 0 0 0,-1 0 0 0 0,0 0 0 0 0,0 0 0 0 0,0 1 0 0 0,-1-1 0 0 0,1 1 0 0 0,-1 0 0 0 0,0 0 0 0 0,0 1-1 0 0,0-1 1 0 0,-1 1 0 0 0,1-1 0 0 0,-1 1 0 0 0,0 0 0 0 0,-1 0 0 0 0,1 0 0 0 0,-1 0 0 0 0,0 0 0 0 0,0 0 0 0 0,-1 0 0 0 0,1 2-19 0 0,-2 17 354 0 0,1-16-263 0 0,-1-1 0 0 0,2 1 0 0 0,-1 0 0 0 0,1 0 0 0 0,1 4-91 0 0,1 9 240 0 0,-1 0 1 0 0,0 0-1 0 0,-2 0 1 0 0,-1 6-241 0 0,1 1 182 0 0,-9 221 1109 0 0,-13 16-1291 0 0,3-49-321 0 0,17-194 222 0 0,-2 26-1759 0 0,2 0 0 0 0,2 0 0 0 0,3 15 1858 0 0,2-6-5626 0 0,-5-20-1298 0 0,-2-14 1291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6:17:41.58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85 152 1648 0 0,'2'2'896'0'0,"0"0"-1"0"0,0-1 0 0 0,0 1 1 0 0,0-1-1 0 0,1 1 1 0 0,-1-1-1 0 0,0 0 0 0 0,1 0 1 0 0,1 1-896 0 0,17 10 2330 0 0,11 22 509 0 0,-6-6-1577 0 0,8 2-570 0 0,2-1 0 0 0,1-2 0 0 0,1-2-1 0 0,2 0-691 0 0,52 35 1227 0 0,74 64-1227 0 0,-42-29 246 0 0,-51-37-2 0 0,-42-30-99 0 0,-2 2 0 0 0,5 7-145 0 0,-7-12-270 0 0,-22-22-115 0 0,-1 0 0 0 0,0 0 0 0 0,0 1 1 0 0,0 0-1 0 0,0 0 0 0 0,-1 0 0 0 0,0 1 0 0 0,1-1 0 0 0,-2 1 0 0 0,1-1 0 0 0,0 1 0 0 0,0 2 385 0 0,-3-7-245 0 0,0 0-1 0 0,0 0 0 0 0,0 0 0 0 0,0 0 0 0 0,0 1 1 0 0,0-1-1 0 0,0 0 0 0 0,0 0 0 0 0,0 0 0 0 0,0 0 1 0 0,0 1-1 0 0,0-1 0 0 0,0 0 0 0 0,0 0 0 0 0,0 0 1 0 0,0 0-1 0 0,0 0 0 0 0,0 1 0 0 0,0-1 0 0 0,0 0 1 0 0,0 0-1 0 0,-1 0 0 0 0,1 0 0 0 0,0 0 0 0 0,0 1 1 0 0,0-1-1 0 0,0 0 0 0 0,0 0 0 0 0,0 0 1 0 0,0 0-1 0 0,-1 0 0 0 0,1 0 0 0 0,0 0 0 0 0,0 1 1 0 0,0-1-1 0 0,0 0 0 0 0,0 0 0 0 0,-1 0 0 0 0,1 0 1 0 0,0 0-1 0 0,0 0 0 0 0,0 0 0 0 0,0 0 0 0 0,-1 0 1 0 0,1 0-1 0 0,0 0 0 0 0,0 0 0 0 0,0 0 0 0 0,0 0 1 0 0,-1 0-1 0 0,1 0 0 0 0,0 0 246 0 0,-5 1-1192 0 0,-8 2-850 0 0</inkml:trace>
  <inkml:trace contextRef="#ctx0" brushRef="#br0" timeOffset="346.979">834 0 3113 0 0,'-1'1'639'0'0,"0"0"0"0"0,-1 0 1 0 0,1 0-1 0 0,0-1 1 0 0,-1 1-1 0 0,1 0 1 0 0,0-1-1 0 0,-1 1 0 0 0,1-1 1 0 0,-1 0-1 0 0,1 1 1 0 0,0-1-1 0 0,-1 0-639 0 0,0 0 196 0 0,1 0 0 0 0,0 1 0 0 0,0-1 0 0 0,0 0-1 0 0,-1 0 1 0 0,1 1 0 0 0,0-1 0 0 0,0 1 0 0 0,0-1 0 0 0,0 1 0 0 0,0 0-1 0 0,0-1 1 0 0,0 1 0 0 0,0 0 0 0 0,-1 0-196 0 0,-20 25 1810 0 0,10-12-1189 0 0,1 0 1 0 0,0 1-1 0 0,-1 4-621 0 0,-124 192 3894 0 0,-25 16-3894 0 0,50-73 468 0 0,109-151-457 0 0,-173 231-20 0 0,110-147-309 0 0,37-49-3940 0 0,-13 15 4258 0 0,40-53-446 0 0,-6 10-906 0 0,7-4-6632 0 0,3-10 3162 0 0,-2-14 1609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6:17:55.70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328 262 960 0 0,'-4'-1'6545'0'0,"8"-1"-2773"0"0,2-2-2885 0 0,110-66 4452 0 0,-41 26-4602 0 0,-59 34-685 0 0,1 2 0 0 0,0 0 0 0 0,0 0 0 0 0,1 2 1 0 0,0 0-53 0 0,-8 3 16 0 0,0 1 1 0 0,1 0-1 0 0,0 0 1 0 0,-1 1-1 0 0,1 0 1 0 0,0 1-1 0 0,0 0 1 0 0,0 1-1 0 0,4 1-16 0 0,-12-2 8 0 0,0 1 0 0 0,-1 0 1 0 0,1 0-1 0 0,0 0 0 0 0,-1 0 0 0 0,1 0 0 0 0,-1 1 0 0 0,1-1 0 0 0,-1 1 0 0 0,0-1 0 0 0,0 1 0 0 0,0 0 0 0 0,0 0 1 0 0,0 0-1 0 0,0 0 0 0 0,0 0 0 0 0,-1 1 0 0 0,1-1 0 0 0,-1 0 0 0 0,1 1 0 0 0,-1-1 0 0 0,0 1 0 0 0,0 0 0 0 0,0-1 0 0 0,0 1 1 0 0,-1 0-1 0 0,1 0 0 0 0,-1-1 0 0 0,0 1 0 0 0,1 1-8 0 0,-1 3 5 0 0,0 0-1 0 0,0 1 1 0 0,0-1 0 0 0,-1 0 0 0 0,0 0-1 0 0,-1 0 1 0 0,0 0 0 0 0,0 0 0 0 0,0 0-1 0 0,0 0 1 0 0,-4 4-5 0 0,-7 12-189 0 0,-2 0-1 0 0,-1 0 1 0 0,0-2-1 0 0,-2 0 1 0 0,0-1-1 0 0,-10 7 190 0 0,-7 5-97 0 0,-2-2 0 0 0,-1-1 0 0 0,-11 4 97 0 0,13-11-69 0 0,-34 17 69 0 0,56-32 6 0 0,-1-1 1 0 0,0 0 0 0 0,1-2-1 0 0,-2 1 1 0 0,1-2-1 0 0,-11 2-6 0 0,-26-6 312 0 0,52 1-311 0 0,0-1 0 0 0,0 0-1 0 0,0 1 1 0 0,0-1-1 0 0,1 1 1 0 0,-1-1-1 0 0,0 0 1 0 0,0 1-1 0 0,1-1 1 0 0,-1 1-1 0 0,0-1 1 0 0,1 1-1 0 0,-1-1 1 0 0,1 1-1 0 0,-1-1 1 0 0,1 1 0 0 0,-1 0-1 0 0,1-1 1 0 0,-1 1-1 0 0,1 0 1 0 0,-1-1-1 0 0,1 1 1 0 0,-1 0-1 0 0,1 0 1 0 0,-1-1-1 0 0,20-8 51 0 0,-17 7-40 0 0,38-17-14 0 0,-7 2 44 0 0,2 1 0 0 0,0 2-41 0 0,-22 9-13 0 0,0 2-1 0 0,0-1 1 0 0,0 2 0 0 0,0 0-1 0 0,1 0 1 0 0,-1 1 0 0 0,6 1 13 0 0,4 1 52 0 0,-1 0 0 0 0,0 2 0 0 0,1 0 0 0 0,5 3-52 0 0,-23-4 4 0 0,0 0 0 0 0,1 0 0 0 0,-1 0-1 0 0,0 1 1 0 0,0 0 0 0 0,-1 0 0 0 0,1 0-1 0 0,0 1 1 0 0,-1 0 0 0 0,0 0-1 0 0,0 1 1 0 0,0-1 0 0 0,-1 1 0 0 0,1 0-1 0 0,-1 0 1 0 0,0 1 0 0 0,0 1-4 0 0,3 4 47 0 0,-1 0 0 0 0,-1 1 0 0 0,0 0 0 0 0,0 0 0 0 0,-1 0 0 0 0,-1 0 0 0 0,2 8-47 0 0,-4-14 44 0 0,0 1 0 0 0,-1-1 0 0 0,0 0 0 0 0,0 0 1 0 0,0 1-1 0 0,-1-1 0 0 0,0 0 0 0 0,0 0 0 0 0,0 1 0 0 0,-1-1 0 0 0,0 0 0 0 0,0 0 0 0 0,-1-1 1 0 0,0 1-1 0 0,0 0 0 0 0,0 0-44 0 0,-6 7 159 0 0,0-1 1 0 0,0 1-1 0 0,-1-1 1 0 0,-1-1-1 0 0,0 0 1 0 0,0 0-1 0 0,-3 1-159 0 0,5-6 50 0 0,0 0-1 0 0,-1-1 1 0 0,1 0-1 0 0,-1 0 1 0 0,0-1-1 0 0,0 0 0 0 0,0-1 1 0 0,-1 0-1 0 0,1-1 1 0 0,-9 1-50 0 0,-53 4 144 0 0,0-3 0 0 0,-16-4-144 0 0,70 0-30 0 0,0-1-1 0 0,0-1 1 0 0,0-1 0 0 0,0 0 0 0 0,0-2 0 0 0,1 0-1 0 0,0 0 1 0 0,0-2 0 0 0,-1-1 30 0 0,7 3-523 0 0,0-1 0 0 0,0 0 1 0 0,1-1-1 0 0,-1 0 0 0 0,2-1 1 0 0,-1 0-1 0 0,1-1 0 0 0,0 0 1 0 0,1 0-1 0 0,0-1 0 0 0,1 0 1 0 0,0 0-1 0 0,-5-10 523 0 0,10 16-641 0 0,0 0 0 0 0,1-1 0 0 0,-1 0 1 0 0,1 1-1 0 0,0-1 0 0 0,0 0 0 0 0,1 0 0 0 0,-1 0 0 0 0,1 1 1 0 0,0-1-1 0 0,1 0 0 0 0,-1 0 0 0 0,1 0 0 0 0,0 1 0 0 0,0-1 1 0 0,0 0-1 0 0,1 0 641 0 0,4-25-3097 0 0</inkml:trace>
  <inkml:trace contextRef="#ctx0" brushRef="#br0" timeOffset="415.424">1400 77 1680 0 0,'-6'2'798'0'0,"1"0"0"0"0,0 1 0 0 0,-1-1 0 0 0,1 1 0 0 0,1 0 0 0 0,-1 0 0 0 0,0 1-1 0 0,1 0 1 0 0,0-1 0 0 0,-4 5-798 0 0,-3 4 900 0 0,1 0 1 0 0,0 1-1 0 0,-2 4-900 0 0,2 0 362 0 0,0 0 1 0 0,1 1-1 0 0,1 0 1 0 0,1 1-1 0 0,0 0 1 0 0,2 0-1 0 0,-3 13-362 0 0,1 11 782 0 0,1 0 0 0 0,1 43-782 0 0,5-62 158 0 0,2 0 1 0 0,0 0-1 0 0,2 0 1 0 0,0 0 0 0 0,2-1-1 0 0,1 0 1 0 0,0 0-1 0 0,3 3-158 0 0,-5-16 23 0 0,1 0-1 0 0,-1 0 0 0 0,1-1 1 0 0,1 1-1 0 0,0-1 1 0 0,0-1-1 0 0,1 1 1 0 0,0-1-1 0 0,0-1 1 0 0,1 0-1 0 0,7 5-22 0 0,-2-2-10 0 0,1-1 0 0 0,1 0 0 0 0,-1-2 0 0 0,1 0-1 0 0,0 0 1 0 0,1-2 0 0 0,5 2 10 0 0,-9-5-39 0 0,1 1 1 0 0,0-2-1 0 0,0 0 0 0 0,-1 0 0 0 0,1-2 0 0 0,0 1 0 0 0,0-2 1 0 0,0 0-1 0 0,-1-1 0 0 0,1 0 0 0 0,-1 0 0 0 0,0-2 1 0 0,0 0-1 0 0,0 0 0 0 0,-1-1 0 0 0,4-3 39 0 0,9-6 17 0 0,0-1 0 0 0,-1-1 0 0 0,-1-1 0 0 0,-1-1 1 0 0,0-2-1 0 0,-2 0 0 0 0,4-5-17 0 0,-14 13 64 0 0,0 0 0 0 0,-1 0 0 0 0,-1-2 0 0 0,0 1 0 0 0,0-1 0 0 0,-2 0 1 0 0,1 0-1 0 0,-2-1 0 0 0,0 0 0 0 0,-2 0 0 0 0,1 0 0 0 0,-2 0 0 0 0,0 0 0 0 0,-1-1 1 0 0,0 1-1 0 0,-2-8-64 0 0,-1-6 319 0 0,-2-1 1 0 0,-1 0 0 0 0,-1 1-1 0 0,-2 0 1 0 0,0 0 0 0 0,-3 1-1 0 0,0 1 1 0 0,-6-10-320 0 0,12 28 77 0 0,0 0 0 0 0,-1 0 0 0 0,0 1 1 0 0,0 0-1 0 0,-1 0 0 0 0,0 1 0 0 0,0 0 0 0 0,-1 0 0 0 0,0 1 0 0 0,-1 0 0 0 0,0 0 1 0 0,0 1-1 0 0,0 0 0 0 0,0 0 0 0 0,-1 1 0 0 0,0 1 0 0 0,0-1 0 0 0,-1 2 0 0 0,1-1 1 0 0,-1 2-1 0 0,0-1 0 0 0,0 1 0 0 0,-5 0-77 0 0,-12 1-68 0 0,0 0 0 0 0,1 2 0 0 0,-1 0 0 0 0,0 3 0 0 0,0 0 0 0 0,1 1-1 0 0,-7 4 69 0 0,11-3-732 0 0,1 2-1 0 0,0 0 1 0 0,1 1-1 0 0,0 2 0 0 0,0 0 1 0 0,1 1-1 0 0,1 1 1 0 0,-16 13 732 0 0,-4 9-10509 0 0,-32 36 10509 0 0,20-10-5811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6:18:09.12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1 210 912 0 0,'0'0'94'0'0,"0"-1"-1"0"0,0 0 0 0 0,0 1 1 0 0,0-1-1 0 0,0 0 1 0 0,1 1-1 0 0,-1-1 0 0 0,0 0 1 0 0,0 1-1 0 0,1-1 1 0 0,-1 0-1 0 0,0 1 0 0 0,1-1 1 0 0,-1 1-1 0 0,1-1 1 0 0,-1 1-1 0 0,1-1 0 0 0,-1 1 1 0 0,1-1-1 0 0,-1 1 1 0 0,1 0-1 0 0,-1-1 0 0 0,1 1 1 0 0,0-1-1 0 0,-1 1 1 0 0,1 0-1 0 0,-1 0 0 0 0,1-1 1 0 0,0 1-1 0 0,-1 0 1 0 0,1 0-1 0 0,0 0 1 0 0,0 0-1 0 0,-1 0 0 0 0,1 0 1 0 0,0 0-94 0 0,2 0 396 0 0,0 0 0 0 0,0 0 1 0 0,0 0-1 0 0,-1 1 1 0 0,1-1-1 0 0,0 1 0 0 0,0 0 1 0 0,1 0-397 0 0,2 1 526 0 0,1-1 1 0 0,-1 0 0 0 0,0 0-1 0 0,0 0 1 0 0,0-1-1 0 0,1 0 1 0 0,-1 0 0 0 0,1-1-527 0 0,21 1 1322 0 0,44 8 3181 0 0,3 4-4503 0 0,18 2 1215 0 0,-46-10-724 0 0,0-3-1 0 0,0-2 1 0 0,43-7-491 0 0,7 1 231 0 0,-20-1 343 0 0,60-13-574 0 0,-9 0 278 0 0,3 3-143 0 0,32-6 563 0 0,49 5-698 0 0,511-36 950 0 0,-622 48-869 0 0,12 5-81 0 0,79-5 0 0 0,-61 0 174 0 0,33 8-174 0 0,90-4 8 0 0,-115-6 166 0 0,350-14 288 0 0,-383 24-283 0 0,2 5-179 0 0,78 3-17 0 0,71-15 112 0 0,-99-1 180 0 0,-72 2-196 0 0,20 4-79 0 0,61 15 131 0 0,-60-4-10 0 0,-18 4-141 0 0,-55-8-3 0 0,22 2 23 0 0,-28-5 22 0 0,-1 1 0 0 0,0 1 1 0 0,20 7-23 0 0,-35-9 19 0 0,0-1 1 0 0,1-1 0 0 0,-1 1 0 0 0,0-2-1 0 0,1 0 1 0 0,2 0-20 0 0,0-1 2 0 0,-1 1 1 0 0,1 1-1 0 0,13 3-2 0 0,-1 1-1 0 0,-1 0-1 0 0,0-2 1 0 0,1-1 0 0 0,0-1-1 0 0,1-1 2 0 0,4-2 88 0 0,1 1 0 0 0,31 5-88 0 0,-60-4-5 0 0,-1 1 1 0 0,1 0-1 0 0,-1 0 0 0 0,0 1 0 0 0,1-1 0 0 0,-1 1 0 0 0,0-1 0 0 0,0 1 0 0 0,1 1 5 0 0,-8-3-1074 0 0,1 1 107 0 0,0 0 0 0 0,0-1 0 0 0,0 1 0 0 0,-1-1 0 0 0,1 0 0 0 0,0 0 1 0 0,0 0-1 0 0,0 0 0 0 0,-3-1 967 0 0,-5-1-11081 0 0,2-4 6873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6:18:22.45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0 180 984 0 0,'0'0'198'0'0,"0"0"-1"0"0,0-1 1 0 0,0 1-1 0 0,1 0 1 0 0,-1 0 0 0 0,0 0-1 0 0,0 0 1 0 0,0 0-1 0 0,0-1 1 0 0,0 1-1 0 0,0 0 1 0 0,1 0 0 0 0,-1 0-1 0 0,0 0 1 0 0,0 0-1 0 0,0 0 1 0 0,0 0-1 0 0,1 0 1 0 0,-1-1-1 0 0,0 1 1 0 0,0 0 0 0 0,0 0-1 0 0,1 0 1 0 0,-1 0-1 0 0,0 0 1 0 0,0 0-1 0 0,0 0 1 0 0,1 0-1 0 0,-1 0 1 0 0,0 0 0 0 0,0 0-1 0 0,0 0 1 0 0,1 0-1 0 0,-1 1 1 0 0,0-1-1 0 0,0 0-197 0 0,13 11 4522 0 0,-10-10-4166 0 0,-1 1 0 0 0,0-1-1 0 0,0 1 1 0 0,0 0 0 0 0,0 0 0 0 0,0 0 0 0 0,0 0-1 0 0,0 0 1 0 0,-1 0 0 0 0,1 0 0 0 0,-1 1 0 0 0,0-1-1 0 0,1 0 1 0 0,-1 1 0 0 0,0-1 0 0 0,0 1-1 0 0,-1 0 1 0 0,1-1 0 0 0,-1 1 0 0 0,1-1 0 0 0,-1 4-356 0 0,1 94 2283 0 0,-4 0 1 0 0,-7 18-2284 0 0,1-1 444 0 0,5 52-444 0 0,15 132-521 0 0,-7-248-2910 0 0,7-69-7150 0 0,1 1 5433 0 0,-3-5-112 0 0</inkml:trace>
  <inkml:trace contextRef="#ctx0" brushRef="#br0" timeOffset="578.81">867 161 80 0 0,'-1'14'12617'0'0,"-1"56"-7041"0"0,-7 250-729 0 0,6-143-4255 0 0,1 103-838 0 0,1-228-715 0 0,0-34-268 0 0,1 0-1 0 0,0-1 1 0 0,2 1 0 0 0,0 0 1229 0 0,-1-16-789 0 0,0 0 1 0 0,0 0-1 0 0,0 0 1 0 0,0 0-1 0 0,0 0 1 0 0,1 0-1 0 0,-1 0 1 0 0,1-1 0 0 0,-1 1-1 0 0,1 0 1 0 0,0-1-1 0 0,-1 1 1 0 0,1-1-1 0 0,0 0 1 0 0,0 0-1 0 0,0 1 1 0 0,1-1 788 0 0,8 4-2129 0 0,-10-5 2067 0 0,-1 0 0 0 0,0 0 0 0 0,1 0 0 0 0,-1 0 0 0 0,0 0 0 0 0,1 0 0 0 0,-1 0 0 0 0,0 0 0 0 0,1 0 0 0 0,-1 0 0 0 0,0 0 0 0 0,0 0 0 0 0,1 0 0 0 0,-1 0 0 0 0,0 0 0 0 0,1 0 0 0 0,-1-1 0 0 0,0 1-1 0 0,1 0 1 0 0,-1 0 0 0 0,0 0 0 0 0,0 0 0 0 0,1-1 0 0 0,-1 1 0 0 0,0 0 0 0 0,0 0 0 0 0,0-1 0 0 0,1 1 0 0 0,-1 0 0 0 0,0 0 0 0 0,0-1 0 0 0,0 1 0 0 0,1 0 62 0 0</inkml:trace>
  <inkml:trace contextRef="#ctx0" brushRef="#br0" timeOffset="1318.315">1900 235 3577 0 0,'1'-1'401'0'0,"0"0"0"0"0,0 0 0 0 0,0 0 0 0 0,0 0 1 0 0,0 0-1 0 0,0 0 0 0 0,1 0 0 0 0,-1 0 0 0 0,0 1 1 0 0,0-1-1 0 0,0 0 0 0 0,1 1 0 0 0,-1-1 0 0 0,0 1 0 0 0,1-1 1 0 0,-1 1-1 0 0,1 0 0 0 0,-1 0 0 0 0,0-1 0 0 0,1 1 1 0 0,-1 0-1 0 0,1 0 0 0 0,0 0-401 0 0,-1 1 260 0 0,0 0 0 0 0,1-1 0 0 0,-1 1-1 0 0,0 0 1 0 0,0 0 0 0 0,0 0 0 0 0,0 0 0 0 0,0 0 0 0 0,0 0 0 0 0,0 0 0 0 0,0 0 0 0 0,0 0-1 0 0,0 0 1 0 0,-1 1 0 0 0,1-1 0 0 0,0 0 0 0 0,-1 1 0 0 0,1-1 0 0 0,-1 1-260 0 0,3 8 703 0 0,0 0 0 0 0,-1 1 0 0 0,0-1 1 0 0,-1 1-1 0 0,1 9-703 0 0,1 75 1472 0 0,-4 1-1 0 0,-5 7-1471 0 0,2 4-731 0 0,4-1-1 0 0,12 74 732 0 0,-10-143-1551 0 0,5 38-3802 0 0,-6-66 2754 0 0,1 0 1 0 0,1 0-1 0 0,0-1 1 0 0,2 5 2598 0 0,0-3-5304 0 0</inkml:trace>
  <inkml:trace contextRef="#ctx0" brushRef="#br0" timeOffset="2063.323">3003 260 1616 0 0,'-11'7'2105'0'0,"-1"-1"-1"0"0,1 0 1 0 0,-12 3-2105 0 0,5-1 1953 0 0,16-7-1814 0 0,1 0-1 0 0,-1 0 1 0 0,0 0-1 0 0,0 1 0 0 0,0-1 1 0 0,1 1-1 0 0,-1-1 0 0 0,1 1 1 0 0,-1-1-1 0 0,1 1 0 0 0,0 0 1 0 0,0 0-1 0 0,-1 0 1 0 0,1 0-1 0 0,0 0 0 0 0,1 0 1 0 0,-1 0-1 0 0,0 0 0 0 0,1 0-138 0 0,-9 47 1245 0 0,5-19-307 0 0,-11 19 767 0 0,8-27-995 0 0,2-1 0 0 0,-1 1 0 0 0,2 0 0 0 0,1 5-710 0 0,-2 31 622 0 0,2 0 0 0 0,3 0 0 0 0,6 41-622 0 0,-4-79 11 0 0,2 1 0 0 0,0-1 0 0 0,1 0 0 0 0,1 0-1 0 0,1 0 1 0 0,0-1 0 0 0,2 0 0 0 0,0-1 0 0 0,1 1 0 0 0,1-2 0 0 0,1 0 0 0 0,2 3-11 0 0,-5-11 3 0 0,0 0 0 0 0,1 0 1 0 0,-1-1-1 0 0,2 0 1 0 0,-1 0-1 0 0,1-1 0 0 0,0-1 1 0 0,1 0-1 0 0,-1 0 1 0 0,1-1-1 0 0,0-1 1 0 0,1 0-1 0 0,-1-1 0 0 0,7 1-3 0 0,-5-1-81 0 0,-1-1 0 0 0,1-1 0 0 0,-1 0-1 0 0,1-1 1 0 0,-1 0 0 0 0,1-1 0 0 0,-1-1 0 0 0,1 0-1 0 0,-1-1 1 0 0,0 0 0 0 0,0-1 0 0 0,0 0-1 0 0,10-6 82 0 0,-21 9 2 0 0,30-14-2 0 0,-1-2 0 0 0,-1-1 0 0 0,0-2 0 0 0,2-3 0 0 0,-4 0 11 0 0,17-13-25 0 0,29-32 14 0 0,-61 54 25 0 0,1-1 0 0 0,-2 0 0 0 0,0-1 0 0 0,-1-1 0 0 0,-1 1 0 0 0,0-2 0 0 0,-1 0-25 0 0,3-9 75 0 0,-2 0-1 0 0,0-1 1 0 0,-2 0 0 0 0,-1 0 0 0 0,-1-1 0 0 0,-1 0 0 0 0,-2 0-1 0 0,-1 0 1 0 0,-1-28-75 0 0,-3 22 234 0 0,-1 1 0 0 0,-1-1-1 0 0,-2 1 1 0 0,-2 0 0 0 0,-1 0 0 0 0,-5-10-234 0 0,7 26 152 0 0,0 0-1 0 0,-2 0 1 0 0,0 0 0 0 0,-1 1 0 0 0,0 0 0 0 0,-2 1 0 0 0,0 1-1 0 0,0-1 1 0 0,-2 2 0 0 0,0 0 0 0 0,-14-10-152 0 0,19 17 41 0 0,0 1 1 0 0,-1 0 0 0 0,1 1-1 0 0,-1 0 1 0 0,-1 1-1 0 0,1 0 1 0 0,-1 1-1 0 0,1 0 1 0 0,-1 0-1 0 0,0 1 1 0 0,0 0 0 0 0,0 1-1 0 0,-1 1 1 0 0,1 0-1 0 0,0 0 1 0 0,0 1-1 0 0,-5 1-41 0 0,-6 2-304 0 0,1 1-1 0 0,0 0 0 0 0,1 2 0 0 0,-1 0 0 0 0,1 1 0 0 0,1 2 0 0 0,-1 0 0 0 0,-11 9 305 0 0,11-5-1081 0 0,2 1-1 0 0,0 1 0 0 0,1 1 0 0 0,1 0 1 0 0,1 1-1 0 0,0 1 0 0 0,-11 20 1082 0 0,17-27-1024 0 0,2 1 0 0 0,-1 0 0 0 0,2 0 0 0 0,0 1 0 0 0,-2 6 1024 0 0,-18 81-6270 0 0,20-88 5594 0 0,0 0 0 0 0,-1 0-1 0 0,0-1 1 0 0,-1 0 0 0 0,-3 4 676 0 0,10-15-64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6:22:45.63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5293 353 1696 0 0,'2'-3'651'0'0,"1"1"0"0"0,-1-1 1 0 0,0 0-1 0 0,0 0 0 0 0,0 0 0 0 0,-1-1 0 0 0,1 1 0 0 0,-1 0 0 0 0,0 0 0 0 0,0-1-651 0 0,0 3 74 0 0,-1 1 0 0 0,0 0 0 0 0,0 0 0 0 0,0-1 0 0 0,0 1 0 0 0,0 0 0 0 0,0 0 0 0 0,0-1 0 0 0,0 1 0 0 0,0 0 0 0 0,0 0 0 0 0,0-1 0 0 0,0 1 0 0 0,0 0 0 0 0,0 0 0 0 0,0-1 0 0 0,0 1 0 0 0,0 0 0 0 0,0 0 1 0 0,0-1-1 0 0,0 1 0 0 0,0 0 0 0 0,0 0 0 0 0,0 0 0 0 0,-1-1 0 0 0,1 1 0 0 0,0 0 0 0 0,0 0 0 0 0,0 0 0 0 0,0-1 0 0 0,-1 1 0 0 0,1 0 0 0 0,0 0 0 0 0,0 0 0 0 0,0 0 0 0 0,-1-1 0 0 0,1 1 0 0 0,0 0 0 0 0,0 0 0 0 0,-1 0-74 0 0,0 0 214 0 0,0 1 1 0 0,-1-1-1 0 0,1 1 0 0 0,-1-1 0 0 0,1 1 1 0 0,0 0-1 0 0,0-1 0 0 0,-1 1 1 0 0,1 0-1 0 0,0 0 0 0 0,0 0 0 0 0,0 0 1 0 0,-1 0-215 0 0,-11 12 616 0 0,0 0-1 0 0,1 1 1 0 0,1 0 0 0 0,0 1 0 0 0,1 1 0 0 0,-8 14-616 0 0,3-5 507 0 0,10-15-270 0 0,0-1 0 0 0,1 1 0 0 0,0 1-1 0 0,1-1 1 0 0,0 0 0 0 0,0 1 0 0 0,1-1 0 0 0,0 5-237 0 0,2-14 31 0 0,0 0 0 0 0,1 1 0 0 0,-1-1 0 0 0,0 1 0 0 0,1-1 0 0 0,-1 0 0 0 0,1 1 0 0 0,-1-1 0 0 0,1 0 0 0 0,0 1 0 0 0,-1-1 0 0 0,1 0 0 0 0,0 0 0 0 0,0 0 1 0 0,0 1-1 0 0,0-1 0 0 0,0 0 0 0 0,0 0 0 0 0,0-1 0 0 0,0 1 0 0 0,0 0 0 0 0,1 0 0 0 0,-1 0 0 0 0,1 0-31 0 0,1 0 10 0 0,0 1 0 0 0,0-1 0 0 0,-1 0 0 0 0,1 0 0 0 0,0 0 1 0 0,0 0-1 0 0,0 0 0 0 0,0 0 0 0 0,0-1 0 0 0,0 0 0 0 0,2 1-10 0 0,6-5-27 0 0,-1 1 1 0 0,0-1-1 0 0,1-1 0 0 0,-2 0 1 0 0,1 0-1 0 0,-1-1 0 0 0,0 0 1 0 0,1-2 26 0 0,-2 3-32 0 0,-3 1-43 0 0,0 0-1 0 0,0-1 1 0 0,0 0 0 0 0,0 0 0 0 0,-1 0 0 0 0,0 0 0 0 0,0-1 0 0 0,0 0 0 0 0,0 0-1 0 0,-1 0 1 0 0,0 0 0 0 0,-1 0 0 0 0,1-1 0 0 0,-1 1 0 0 0,0-1 0 0 0,-1 1 0 0 0,0-1-1 0 0,0 0 1 0 0,0 0 0 0 0,-1 0 0 0 0,0-6 75 0 0,0 11-75 0 0,0 0-1 0 0,0 0 1 0 0,0 1 0 0 0,-1-1-1 0 0,1 0 1 0 0,-1 0 0 0 0,1 1-1 0 0,-1-1 1 0 0,1 0 0 0 0,-1 1-1 0 0,0-1 1 0 0,0 0 0 0 0,0 1-1 0 0,0-1 1 0 0,0 1 0 0 0,0 0 0 0 0,0-1-1 0 0,-1 1 1 0 0,0-1 75 0 0,-1 0-386 0 0,0 0 1 0 0,0 0-1 0 0,0 0 0 0 0,0 1 1 0 0,0 0-1 0 0,0-1 0 0 0,0 1 1 0 0,0 0-1 0 0,-1 0 0 0 0,-1 0 386 0 0,-2 0-985 0 0,1 1 0 0 0,-1-1 0 0 0,0 1 0 0 0,1 0-1 0 0,-1 1 1 0 0,0-1 0 0 0,1 1 0 0 0,-1 1 0 0 0,1-1-1 0 0,-1 1 1 0 0,1 0 985 0 0,-26 12-2951 0 0</inkml:trace>
  <inkml:trace contextRef="#ctx0" brushRef="#br0" timeOffset="401.092">4840 729 2064 0 0,'31'10'7309'0'0,"-23"-7"-6593"0"0,-1-1 1 0 0,0 0-1 0 0,1 0 1 0 0,-1 0 0 0 0,1-1-1 0 0,0 0-716 0 0,60-3 2468 0 0,-14 0-1488 0 0,-28 0-441 0 0,1 0 1 0 0,19-6-540 0 0,-13 2 165 0 0,-4 0 16 0 0,0-1 1 0 0,16-7-182 0 0,17-6 120 0 0,-31 12-104 0 0,-12 3-204 0 0,-1 0 0 0 0,1 2 0 0 0,0 0 0 0 0,15-1 188 0 0,2 1-2701 0 0,1-1 0 0 0,11-5 2701 0 0,-48 9-41 0 0,5-1-914 0 0,1 1-1 0 0,-1 0 0 0 0,0 0 1 0 0,0 1-1 0 0,0 0 1 0 0,0 0-1 0 0,0 0 1 0 0,0 0-1 0 0,0 1 1 0 0,4 1 955 0 0,7 3-3105 0 0</inkml:trace>
  <inkml:trace contextRef="#ctx0" brushRef="#br0" timeOffset="786.408">5765 22 5201 0 0,'-15'-21'8022'0'0,"16"22"-7827"0"0,1 0 1 0 0,-1 0 0 0 0,0 1-1 0 0,0-1 1 0 0,0 1-1 0 0,0-1 1 0 0,0 0-1 0 0,0 1 1 0 0,0 0 0 0 0,-1-1-1 0 0,1 1 1 0 0,-1-1-1 0 0,1 1 1 0 0,-1 0-1 0 0,1 0 1 0 0,-1 0-196 0 0,6 31 1094 0 0,-3 23 705 0 0,-3 0 0 0 0,-4 26-1799 0 0,0-17 609 0 0,-6 95 520 0 0,3-68-647 0 0,4 1 0 0 0,5 28-482 0 0,25 291-662 0 0,-16-314-1689 0 0,-1-15-2321 0 0,-9-63 1070 0 0,0-1 0 0 0,-2 1-1 0 0,0 3 3603 0 0,-4 2-5142 0 0</inkml:trace>
  <inkml:trace contextRef="#ctx0" brushRef="#br0" timeOffset="-1149.338">3572 458 4137 0 0,'18'4'3894'0'0,"-10"-2"-2136"0"0,1 0 0 0 0,-1-1 0 0 0,0 0 0 0 0,5 0-1758 0 0,9-1 2718 0 0,-13 0-2369 0 0,1 1 0 0 0,-1-1 0 0 0,0 0 1 0 0,1-1-1 0 0,2-1-349 0 0,33 0 703 0 0,-34 2-606 0 0,-1 0 1 0 0,1-1-1 0 0,-1 0 1 0 0,1-1-1 0 0,-1 0 1 0 0,2-1-98 0 0,45-7 550 0 0,-42 9-433 0 0,22-1 172 0 0,-35 2-285 0 0,0 0 1 0 0,0 0 0 0 0,0 1 0 0 0,0-1-1 0 0,-1 1 1 0 0,1-1 0 0 0,0 1 0 0 0,0 0-1 0 0,0 0 1 0 0,-1 0 0 0 0,1 0 0 0 0,0 0-1 0 0,-1 0 1 0 0,1 0 0 0 0,-1 0 0 0 0,1 1-1 0 0,0 0-4 0 0,2 3 46 0 0,-3-4-30 0 0,0 0 1 0 0,0 0-1 0 0,0 0 1 0 0,-1 0 0 0 0,1 0-1 0 0,0 0 1 0 0,0 0-1 0 0,-1 0 1 0 0,1 0-1 0 0,-1 0 1 0 0,1 1 0 0 0,-1-1-1 0 0,1 0 1 0 0,-1 0-1 0 0,0 1 1 0 0,0-1-1 0 0,0 0 1 0 0,0 1-1 0 0,0-1 1 0 0,0 0 0 0 0,0 0-1 0 0,0 1 1 0 0,0-1-1 0 0,0 0 1 0 0,-1 1-1 0 0,1-1 1 0 0,0 0-1 0 0,-1 0 1 0 0,1 0 0 0 0,-1 1-1 0 0,0-1-16 0 0,-6 19 67 0 0,-1-1 0 0 0,-2 1 0 0 0,0-1 0 0 0,-1-1 1 0 0,0 0-1 0 0,-2-1 0 0 0,0 0 0 0 0,-1-1 0 0 0,0 0 0 0 0,-9 5-67 0 0,-16 22 175 0 0,-8 13-175 0 0,22-24-100 0 0,-2-2 0 0 0,-1-1 0 0 0,-24 20 100 0 0,27-29-231 0 0,-12 9-3323 0 0,-20 21 3554 0 0,47-43-1973 0 0,6-10-2866 0 0,4 2 4359 0 0,0 0 1 0 0,0-1-1 0 0,0 1 0 0 0,1 0 0 0 0,-1-1 0 0 0,0 1 0 0 0,1 0 0 0 0,-1 0 1 0 0,0-1-1 0 0,1 1 0 0 0,0 0 0 0 0,-1 0 0 0 0,1 0 0 0 0,0-1 480 0 0,10-12-3433 0 0,0-9 1233 0 0</inkml:trace>
  <inkml:trace contextRef="#ctx0" brushRef="#br0" timeOffset="-748.541">4069 378 2409 0 0,'5'-3'754'0'0,"0"0"0"0"0,0 0 1 0 0,0 1-1 0 0,0 0 1 0 0,0 0-1 0 0,0 0 1 0 0,0 1-1 0 0,1 0 0 0 0,-1 0 1 0 0,2 0-755 0 0,-6 1 139 0 0,0 0 1 0 0,-1 1 0 0 0,1-1-1 0 0,0 1 1 0 0,0-1 0 0 0,-1 1-1 0 0,1-1 1 0 0,0 1-1 0 0,-1-1 1 0 0,1 1 0 0 0,0 0-1 0 0,-1-1 1 0 0,1 1-1 0 0,-1 0 1 0 0,1 0 0 0 0,-1-1-1 0 0,0 1 1 0 0,1 0 0 0 0,-1 0-1 0 0,0 0 1 0 0,1 0-140 0 0,6 21 1107 0 0,-5-9-816 0 0,-1 0 0 0 0,0 1 0 0 0,-1-1 0 0 0,-1 0 0 0 0,0 1 0 0 0,-2 11-291 0 0,-1 20 293 0 0,-3 25-281 0 0,-6 19-12 0 0,6-42-450 0 0,1-24-64 0 0,5-16-3599 0 0,1-8 3935 0 0,1 1 1 0 0,0-1-1 0 0,0 0 0 0 0,0 0 0 0 0,-1 0 0 0 0,1 0 0 0 0,0 0 0 0 0,-1 0 0 0 0,1-1 0 0 0,-1 1 0 0 0,1 0 1 0 0,-1 0-1 0 0,0 0 0 0 0,1 0 0 0 0,-1-1 0 0 0,0 1 0 0 0,0 0 178 0 0,8-33-139 0 0,-6 22 20 0 0,-1 9 142 0 0,1-8 127 0 0,1 1-1 0 0,0-1 1 0 0,4-8-150 0 0,-5 16 119 0 0,-1 1-1 0 0,0-1 1 0 0,0 1 0 0 0,1-1-1 0 0,0 1 1 0 0,-1 0-1 0 0,1 0 1 0 0,0 0 0 0 0,0 0-1 0 0,0 0 1 0 0,0 0 0 0 0,0 1-1 0 0,1-1 1 0 0,-1 0 0 0 0,0 1-1 0 0,1 0 1 0 0,2-1-119 0 0,14-6 1207 0 0,-16 6-1085 0 0,0 1 0 0 0,0 0 0 0 0,1-1 0 0 0,-1 1 0 0 0,0 0 0 0 0,1 1 0 0 0,-1-1 0 0 0,1 0 0 0 0,-1 1 0 0 0,1 0 0 0 0,-1 0 0 0 0,1 0-1 0 0,1 1-121 0 0,-2-1-1 0 0,1 0 0 0 0,-1 0-1 0 0,1 0 1 0 0,-1-1 0 0 0,0 1-1 0 0,1-1 1 0 0,-1 0 0 0 0,0 0-1 0 0,2 0 2 0 0,25-5-3731 0 0,-27 6 3108 0 0,-1 0 1 0 0,1 0-1 0 0,-1 0 0 0 0,1-1 0 0 0,-1 1 1 0 0,0-1-1 0 0,1 1 0 0 0,-1-1 1 0 0,0 0-1 0 0,0 0 0 0 0,1 0 1 0 0,-1 0-1 0 0,1-1 623 0 0,1-6-1119 0 0</inkml:trace>
  <inkml:trace contextRef="#ctx0" brushRef="#br0" timeOffset="-385.101">4448 182 1664 0 0,'-2'-6'702'0'0,"1"-1"1"0"0,0 1-1 0 0,0 0 0 0 0,1 0 0 0 0,0-1 0 0 0,0 1 0 0 0,0 0 0 0 0,1-3-702 0 0,0-14 2949 0 0,-1 23-2874 0 0,0-1 0 0 0,0 1-1 0 0,0 0 1 0 0,0 0 0 0 0,0 0-1 0 0,0-1 1 0 0,1 1 0 0 0,-1 0-1 0 0,0 0 1 0 0,0 0 0 0 0,0 0 0 0 0,0-1-1 0 0,0 1 1 0 0,0 0 0 0 0,1 0-1 0 0,-1 0 1 0 0,0 0 0 0 0,0 0 0 0 0,0 0-1 0 0,0-1 1 0 0,1 1 0 0 0,-1 0-1 0 0,0 0 1 0 0,0 0 0 0 0,0 0-1 0 0,1 0 1 0 0,-1 0 0 0 0,0 0 0 0 0,0 0-1 0 0,0 0 1 0 0,1 0 0 0 0,-1 0-1 0 0,0 0 1 0 0,0 0 0 0 0,0 0-1 0 0,1 0 1 0 0,-1 0 0 0 0,0 0 0 0 0,0 0-1 0 0,0 0 1 0 0,1 0 0 0 0,-1 0-1 0 0,0 1 1 0 0,0-1 0 0 0,0 0-1 0 0,0 0 1 0 0,1 0 0 0 0,-1 0 0 0 0,0 0-1 0 0,0 0 1 0 0,0 1 0 0 0,0-1-1 0 0,0 0 1 0 0,1 0 0 0 0,-1 0-1 0 0,0 0 1 0 0,0 1 0 0 0,0-1 0 0 0,0 0-1 0 0,0 0 1 0 0,0 0 0 0 0,0 1-1 0 0,0-1 1 0 0,0 0 0 0 0,0 0 0 0 0,0 0-1 0 0,0 1 1 0 0,0-1 0 0 0,0 0-75 0 0,-3 64 3087 0 0,-3-1 1 0 0,-7 32-3088 0 0,2-26 726 0 0,3 0 0 0 0,4 3-726 0 0,2 15 265 0 0,-2 389 497 0 0,10-310-1567 0 0,25 143 805 0 0,-24-254-676 0 0,7 46-1588 0 0,1-36-3828 0 0,-15-64 5739 0 0,1 0 1 0 0,-1 0 0 0 0,0 1-1 0 0,1-1 1 0 0,-1 0 0 0 0,0 0-1 0 0,1 0 1 0 0,-1 0 0 0 0,1 0-1 0 0,0 0 1 0 0,-1 0-1 0 0,1 0 1 0 0,0 0 0 0 0,-1 0-1 0 0,1 0 1 0 0,0-1 0 0 0,0 1-1 0 0,0 0 1 0 0,0 0 0 0 0,0-1-1 0 0,0 1 1 0 0,0-1 0 0 0,0 1-1 0 0,0 0 353 0 0,4-7-5481 0 0</inkml:trace>
  <inkml:trace contextRef="#ctx0" brushRef="#br0" timeOffset="1787.687">1 2560 5113 0 0,'1'0'305'0'0,"0"0"1"0"0,0 0-1 0 0,0 1 0 0 0,0-1 1 0 0,0 1-1 0 0,-1-1 0 0 0,1 0 1 0 0,0 1-1 0 0,0-1 0 0 0,0 1 0 0 0,0 0 1 0 0,-1-1-1 0 0,1 1 0 0 0,0 0 1 0 0,0-1-1 0 0,-1 1 0 0 0,1 0 1 0 0,-1 0-1 0 0,1 0 0 0 0,0 0 1 0 0,-1-1-1 0 0,0 1 0 0 0,1 0-305 0 0,10 27 1992 0 0,-7-17-1273 0 0,71 171 983 0 0,-45-120-2104 0 0,-19-41-610 0 0,-1 0-1 0 0,-1 1 0 0 0,0 0 1 0 0,-1 4 1012 0 0,3 2-3513 0 0,-11-26 3173 0 0,1-1-1 0 0,0 0 1 0 0,-1 0 0 0 0,1 0 0 0 0,-1 1 0 0 0,1-1-1 0 0,0 0 1 0 0,0 0 0 0 0,0 0 0 0 0,0 0 0 0 0,0 0-1 0 0,0-1 1 0 0,0 1 0 0 0,0 0 0 0 0,0 0 0 0 0,0-1 0 0 0,0 1-1 0 0,0 0 1 0 0,1 0 340 0 0,5-5-2111 0 0</inkml:trace>
  <inkml:trace contextRef="#ctx0" brushRef="#br0" timeOffset="2204.378">415 2383 4401 0 0,'-1'3'399'0'0,"-1"0"1"0"0,1-1 0 0 0,0 1-1 0 0,0 0 1 0 0,1 0-1 0 0,-1 0 1 0 0,0 0-1 0 0,1 0 1 0 0,0 0-1 0 0,0 0 1 0 0,0 0-1 0 0,0 0-399 0 0,4 41 604 0 0,-2-30-134 0 0,18 135 1069 0 0,22 69-1539 0 0,-37-194 41 0 0,0 0-1 0 0,-2 1 1 0 0,-1-1 0 0 0,0 1 0 0 0,-3 13-41 0 0,1-28-73 0 0,-1-1 0 0 0,0 1 1 0 0,-1-1-1 0 0,0 0 0 0 0,0 1 0 0 0,-1-1 1 0 0,0 0-1 0 0,-1-1 0 0 0,0 1 1 0 0,0 0-1 0 0,-1-1 0 0 0,0 0 0 0 0,-1 0 1 0 0,1-1-1 0 0,-6 5 73 0 0,9-10-48 0 0,0 0-1 0 0,0 0 1 0 0,0-1-1 0 0,0 0 1 0 0,0 1-1 0 0,0-1 1 0 0,0 0-1 0 0,-1 0 1 0 0,1 0 0 0 0,-1 0-1 0 0,1 0 1 0 0,0-1-1 0 0,-1 1 1 0 0,1-1-1 0 0,-1 0 1 0 0,1 1 0 0 0,-1-1-1 0 0,0 0 1 0 0,1 0-1 0 0,-1-1 1 0 0,1 1-1 0 0,-1-1 1 0 0,-1 0 48 0 0,-7-2-119 0 0,1-1-1 0 0,1 0 1 0 0,-1 0 0 0 0,0-1-1 0 0,-1-2 120 0 0,1 1-28 0 0,0 1 10 0 0,5 2 36 0 0,0 1-1 0 0,0-1 0 0 0,0 0 1 0 0,0-1-1 0 0,1 1 1 0 0,-1-1-1 0 0,-1-2-17 0 0,-13-14 291 0 0,-2 0-1 0 0,0 2 1 0 0,-4-2-291 0 0,17 12 314 0 0,-1 0 0 0 0,1 0 0 0 0,0-1-1 0 0,1 0 1 0 0,0 0 0 0 0,1-1 0 0 0,-4-6-314 0 0,10 16 11 0 0,0 0 0 0 0,0 0 0 0 0,0-1 0 0 0,0 1 0 0 0,0 0 0 0 0,0 0 0 0 0,0-1 0 0 0,0 1 0 0 0,0 0 0 0 0,0 0 0 0 0,0-1 0 0 0,0 1 0 0 0,0 0 0 0 0,0 0 0 0 0,0-1 0 0 0,0 1 0 0 0,0 0 0 0 0,1 0 0 0 0,-1 0 0 0 0,0-1 0 0 0,0 1 0 0 0,0 0 0 0 0,0 0 0 0 0,0 0 0 0 0,1-1 0 0 0,-1 1 0 0 0,0 0 0 0 0,0 0 0 0 0,0 0 0 0 0,1 0 0 0 0,-1 0 0 0 0,0-1 0 0 0,0 1 0 0 0,0 0 0 0 0,1 0-11 0 0,13-7 259 0 0,25-5-91 0 0,-31 10-202 0 0,126-37-2601 0 0,-68 22-4669 0 0,-46 10 4118 0 0</inkml:trace>
  <inkml:trace contextRef="#ctx0" brushRef="#br0" timeOffset="2636.202">661 2328 5217 0 0,'1'-6'2213'0'0,"2"6"887"0"0,0 13-787 0 0,-4 16-1156 0 0,-2 0 1 0 0,-2 6-1158 0 0,-3 26 811 0 0,3 0-275 0 0,-4 20-163 0 0,4 1 0 0 0,4-1 0 0 0,6 49-373 0 0,12 15-1542 0 0,-15-132 352 0 0,-4-20-376 0 0,-4-26 173 0 0,3 3 1212 0 0,2-1 0 0 0,1 0 0 0 0,2 1 0 0 0,4-28 181 0 0,-6 52 135 0 0,1-1-1 0 0,1 0 1 0 0,-1 1 0 0 0,1-1 0 0 0,0 1-1 0 0,1 0 1 0 0,-1 0 0 0 0,1 0-1 0 0,1 0 1 0 0,-1 0 0 0 0,1 0-1 0 0,0 1 1 0 0,0-1-135 0 0,-2 5 29 0 0,-1 1 0 0 0,1-1 0 0 0,-1 0 1 0 0,1 1-1 0 0,0-1 0 0 0,-1 1 0 0 0,1-1 0 0 0,0 1 0 0 0,0 0 0 0 0,-1 0 0 0 0,1 0 1 0 0,0 0-1 0 0,0 0 0 0 0,-1 0 0 0 0,1 0 0 0 0,0 1 0 0 0,-1-1 0 0 0,1 1 0 0 0,0-1 1 0 0,-1 1-1 0 0,1 0 0 0 0,0-1 0 0 0,-1 1-29 0 0,40 22-265 0 0,-32-17-15 0 0,19 8-1508 0 0,-23-11 967 0 0,1-1 0 0 0,-1 1 0 0 0,0 0 0 0 0,0 1 0 0 0,0-1 0 0 0,0 1-1 0 0,-1 0 1 0 0,1 0 0 0 0,-1 0 0 0 0,1 2 821 0 0,11 14-2358 0 0,-11-2 1638 0 0</inkml:trace>
  <inkml:trace contextRef="#ctx0" brushRef="#br0" timeOffset="3021.236">216 3358 7498 0 0,'-16'5'3611'0'0,"10"-3"-1233"0"0,16-6-1011 0 0,94-27 909 0 0,-39 11-1374 0 0,31-11-218 0 0,-69 20-691 0 0,-11 4 35 0 0,1 0-1 0 0,0 1 1 0 0,1 1-1 0 0,-1 1 1 0 0,2 0-28 0 0,-15 3 10 0 0,1 1 1 0 0,-1-1-1 0 0,1 1 1 0 0,-1 0-1 0 0,1 0 1 0 0,-1 1-1 0 0,1-1 1 0 0,-1 1-1 0 0,0 0 1 0 0,1 1-1 0 0,-1-1 1 0 0,0 0-1 0 0,0 1 1 0 0,0 0-1 0 0,0 0 1 0 0,0 1-1 0 0,0-1 1 0 0,-1 1-1 0 0,1-1 0 0 0,-1 1 1 0 0,1 0-1 0 0,1 3-10 0 0,0 1 10 0 0,1 1 0 0 0,-2 0-1 0 0,1 0 1 0 0,-1 0 0 0 0,0 1 0 0 0,-1-1-1 0 0,0 1 1 0 0,0 0 0 0 0,-1 0-1 0 0,0 0 1 0 0,0 0 0 0 0,-1 0-1 0 0,-1 1 1 0 0,1 4-10 0 0,-2 10-130 0 0,0 0 1 0 0,-1 0-1 0 0,-1-1 1 0 0,-1 1-1 0 0,-2 1 130 0 0,-53 174-4113 0 0,33-120-1622 0 0,25-75 4963 0 0,0-1 0 0 0,0 1 1 0 0,1 0-1 0 0,-1-1 0 0 0,1 1 1 0 0,0 0-1 0 0,0-1 0 0 0,1 4 772 0 0,-1-3-2535 0 0</inkml:trace>
  <inkml:trace contextRef="#ctx0" brushRef="#br0" timeOffset="3406.349">1512 2546 7098 0 0,'-8'27'6690'0'0,"5"-17"-5914"0"0,0 0 1 0 0,0-1-1 0 0,-1 1 0 0 0,-1 1-776 0 0,-10 22 2181 0 0,-8 30-2181 0 0,12-31 734 0 0,-2 0 1 0 0,-12 22-735 0 0,-49 67 637 0 0,-1 2-428 0 0,51-82-506 0 0,-3 0 1 0 0,-1-2-1 0 0,-1-1 1 0 0,-26 24 296 0 0,43-53-1264 0 0,12-16-133 0 0,14-21-541 0 0,-12 24 1859 0 0,18-29-170 0 0,0 1 0 0 0,3 1 0 0 0,0 1 0 0 0,2 1 0 0 0,1 1 0 0 0,5-3 249 0 0,-24 26 74 0 0,-1-1-1 0 0,1 1 1 0 0,0 0-1 0 0,0 0 1 0 0,0 1-1 0 0,1 0 1 0 0,0 1 0 0 0,0-1-1 0 0,0 1 1 0 0,0 1-1 0 0,6-2-73 0 0,-8 3 39 0 0,-1 0 0 0 0,1 1 0 0 0,0-1 0 0 0,0 1 0 0 0,-1 0 0 0 0,1 1 0 0 0,0-1 0 0 0,0 1 0 0 0,0 0 0 0 0,-1 1-1 0 0,1-1 1 0 0,-1 1 0 0 0,1 0 0 0 0,-1 1 0 0 0,0-1 0 0 0,0 1 0 0 0,3 2-39 0 0,8 7-296 0 0,0 1-1 0 0,-1 0 1 0 0,-1 1 0 0 0,0 0 0 0 0,1 4 296 0 0,-4-4-2078 0 0,-2-1 1 0 0,8 13 2077 0 0,-12-17-1705 0 0,-1-1 1 0 0,0 1 0 0 0,-1 0 0 0 0,0-1-1 0 0,0 3 1705 0 0,-3-2-1336 0 0</inkml:trace>
  <inkml:trace contextRef="#ctx0" brushRef="#br0" timeOffset="3407.349">1003 3521 776 0 0,'0'0'180'0'0,"0"0"-1"0"0,-1 0 0 0 0,1 0 1 0 0,0 0-1 0 0,-1-1 0 0 0,1 1 1 0 0,0 0-1 0 0,-1 0 0 0 0,1 0 1 0 0,0 0-1 0 0,-1 0 1 0 0,1 1-1 0 0,0-1 0 0 0,-1 0 1 0 0,1 0-1 0 0,-1 0 0 0 0,1 0 1 0 0,0 0-1 0 0,0 0 1 0 0,-1 1-1 0 0,1-1 0 0 0,0 0 1 0 0,-1 0-1 0 0,1 0 0 0 0,0 1 1 0 0,0-1-1 0 0,-1 0 1 0 0,1 0-1 0 0,0 1 0 0 0,0-1 1 0 0,-1 0-1 0 0,1 0 0 0 0,0 1 1 0 0,0-1-1 0 0,0 0 0 0 0,0 1 1 0 0,0-1-180 0 0,0 1 93 0 0,0-1 1 0 0,1 0-1 0 0,-1 1 1 0 0,1-1-1 0 0,-1 0 0 0 0,1 0 1 0 0,0 1-1 0 0,-1-1 1 0 0,1 0-1 0 0,-1 0 1 0 0,1 0-1 0 0,-1 0 0 0 0,1 1 1 0 0,0-1-1 0 0,-1 0 1 0 0,1 0-1 0 0,-1 0 1 0 0,1-1-1 0 0,0 1 1 0 0,-1 0-1 0 0,1 0 0 0 0,-1 0 1 0 0,1 0-1 0 0,0 0 1 0 0,-1-1-1 0 0,1 1-93 0 0,121-35 5986 0 0,-45 12-3153 0 0,25-3-2833 0 0,-40 13 448 0 0,25-5-1248 0 0,80-6 800 0 0,-146 24-895 0 0,0 0-1 0 0,0 2 1 0 0,0 0-1 0 0,0 1 896 0 0,44 5-6579 0 0,-60-8 5910 0 0,0 0-1 0 0,0 1 0 0 0,-1 0 0 0 0,1 0 0 0 0,-1 1 0 0 0,1-1 0 0 0,0 1 1 0 0,-1 0-1 0 0,4 2 670 0 0,3 1-965 0 0,15 2-182 0 0</inkml:trace>
  <inkml:trace contextRef="#ctx0" brushRef="#br0" timeOffset="4061.758">2343 2690 5673 0 0,'1'-6'552'0'0,"1"1"0"0"0,0-1 0 0 0,0 1 0 0 0,0-1 1 0 0,0 1-1 0 0,1 0 0 0 0,0 0 0 0 0,0 0 0 0 0,1 1 0 0 0,-1-1 0 0 0,1 1 0 0 0,0-1 0 0 0,0 1 0 0 0,0 1 0 0 0,1-1 0 0 0,1-1-552 0 0,11-6 672 0 0,0 1 0 0 0,1 1-1 0 0,-1 0 1 0 0,5 0-672 0 0,19-10 1336 0 0,-23 11-1011 0 0,1 1-1 0 0,-1 0 1 0 0,2 1-1 0 0,-1 1 1 0 0,0 1-1 0 0,8 0-324 0 0,-21 4 85 0 0,0 0-1 0 0,0 1 1 0 0,0-1-1 0 0,0 1 1 0 0,0 1 0 0 0,0-1-1 0 0,-1 1 1 0 0,1 0-1 0 0,0 0 1 0 0,-1 1-1 0 0,2 0-84 0 0,-5-2 23 0 0,-1 0-26 0 0,0-1 1 0 0,0 1 0 0 0,0-1 0 0 0,0 1-1 0 0,0 0 1 0 0,0-1 0 0 0,0 1-1 0 0,-1 0 1 0 0,1 0 0 0 0,0-1 0 0 0,0 1-1 0 0,-1 0 1 0 0,1 0 0 0 0,-1 0 0 0 0,1 0-1 0 0,0 0 1 0 0,-1 0 0 0 0,0 0 0 0 0,1 0-1 0 0,-1 0 1 0 0,0 0 0 0 0,1 0-1 0 0,-1 0 1 0 0,0 1 0 0 0,0-1 0 0 0,0 0-1 0 0,0 0 1 0 0,0 0 0 0 0,0 0 0 0 0,0 0-1 0 0,-1 0 1 0 0,1 0 0 0 0,0 0 0 0 0,0 0-1 0 0,-1 0 1 0 0,1 0 0 0 0,-1 1 2 0 0,-2 5-94 0 0,0 0 0 0 0,-1 0-1 0 0,0 0 1 0 0,-1 0 0 0 0,0 0 94 0 0,0 1-120 0 0,4-6 101 0 0,-8 13-193 0 0,-1-1-1 0 0,0 0 1 0 0,-1-1 0 0 0,-11 11 212 0 0,-7 5-647 0 0,-19 28 647 0 0,-12 13 77 0 0,2-4 20 0 0,-8 9-426 0 0,66-75 334 0 0,0 0 0 0 0,0 0 0 0 0,-1 1-1 0 0,1-1 1 0 0,0 0 0 0 0,0 0 0 0 0,-1 0 0 0 0,1 1 0 0 0,0-1-1 0 0,0 0 1 0 0,-1 0 0 0 0,1 1 0 0 0,0-1 0 0 0,0 0-1 0 0,0 0 1 0 0,0 1 0 0 0,0-1 0 0 0,-1 0 0 0 0,1 1 0 0 0,0-1-1 0 0,0 0 1 0 0,0 0 0 0 0,0 1 0 0 0,0-1 0 0 0,0 0 0 0 0,0 1-1 0 0,0-1 1 0 0,0 0 0 0 0,0 1 0 0 0,0-1 0 0 0,0 0 0 0 0,0 1-1 0 0,0-1 1 0 0,1 0 0 0 0,-1 1 0 0 0,0-1 0 0 0,0 0 0 0 0,0 0-1 0 0,0 1-4 0 0,1-1-5 0 0,-1 0-1 0 0,1 0 1 0 0,-1 0-1 0 0,1 1 1 0 0,-1-1-1 0 0,1 0 1 0 0,-1 0-1 0 0,1 0 1 0 0,-1 0-1 0 0,1 0 1 0 0,-1 0-1 0 0,1 0 1 0 0,0 0-1 0 0,-1 0 1 0 0,1 0-1 0 0,-1-1 1 0 0,1 1-1 0 0,-1 0 0 0 0,1 0 1 0 0,-1 0-1 0 0,0-1 1 0 0,1 1-1 0 0,0 0 6 0 0,79-40-234 0 0,-75 37 235 0 0,-1 1-1 0 0,1-1 1 0 0,0 0 0 0 0,0 1 0 0 0,0 0 0 0 0,0 0 0 0 0,0 1 0 0 0,1-1 0 0 0,-1 1 0 0 0,0 1-1 0 0,1-1 1 0 0,-1 0 0 0 0,1 1 0 0 0,-1 0 0 0 0,1 1 0 0 0,-1-1 0 0 0,1 1 0 0 0,-1 0-1 0 0,17 7-59 0 0,-18-7 24 0 0,1 0 0 0 0,-1 0 0 0 0,0 1 0 0 0,0 0 0 0 0,0 0 0 0 0,0 0 0 0 0,-1 0 0 0 0,1 1 0 0 0,0-1 35 0 0,-3 0 9 0 0,0-1-1 0 0,1 1 1 0 0,-1 0-1 0 0,0-1 1 0 0,0 1-1 0 0,-1 0 1 0 0,1 0-1 0 0,0 0 1 0 0,0 0-1 0 0,-1 0 1 0 0,1 0-1 0 0,-1 0 0 0 0,0 0 1 0 0,0 0-1 0 0,0 0 1 0 0,0 0-1 0 0,0 0 1 0 0,0 0-1 0 0,0 0 1 0 0,0 0-1 0 0,-1 0 1 0 0,1-1-1 0 0,-1 2-8 0 0,-4 13-80 0 0,0 0 0 0 0,-2 1 0 0 0,1-2 0 0 0,-2 1 0 0 0,0-1 0 0 0,-2 0 80 0 0,1 0-39 0 0,-1-2 1 0 0,0 1-1 0 0,-1-1 0 0 0,0-1 1 0 0,-1 0-1 0 0,-1-1 1 0 0,-2 2 38 0 0,-12 8-83 0 0,-1-2 0 0 0,-1 0 0 0 0,-3-1 83 0 0,-140 69-176 0 0,161-82 194 0 0,0-1-1 0 0,0 0 1 0 0,-1-1-1 0 0,0 0 1 0 0,1-1-1 0 0,-1 0 1 0 0,-5 0-18 0 0,3-1 158 0 0,0 1 1 0 0,1 1 0 0 0,-1 0 0 0 0,-12 5-159 0 0,25-7 15 0 0,0-1 1 0 0,1 1-1 0 0,-1-1 1 0 0,0 0-1 0 0,1 1 1 0 0,-1-1-1 0 0,0 0 1 0 0,0 0-1 0 0,1 0 1 0 0,-1 1-1 0 0,0-1 1 0 0,0 0-1 0 0,0 0 1 0 0,1 0-1 0 0,-1 0 1 0 0,0 0 0 0 0,0 0-1 0 0,0-1 1 0 0,1 1-1 0 0,-1 0 1 0 0,0 0-1 0 0,0 0 1 0 0,1-1-1 0 0,-1 1 1 0 0,0-1-1 0 0,1 1 1 0 0,-1 0-1 0 0,0-1 1 0 0,1 1-1 0 0,-1-1 1 0 0,1 1-1 0 0,-1-1 1 0 0,0 1-1 0 0,1-1 1 0 0,-1 0-1 0 0,1 1 1 0 0,0-1 0 0 0,-1 0-1 0 0,1 0-15 0 0,0 0 32 0 0,0 0 1 0 0,0 0-1 0 0,0 0 0 0 0,1 0 0 0 0,-1 0 0 0 0,0 0 1 0 0,1 0-1 0 0,-1 1 0 0 0,1-1 0 0 0,-1 0 1 0 0,1 0-1 0 0,-1 0 0 0 0,1 1 0 0 0,-1-1 1 0 0,1 0-1 0 0,0 0 0 0 0,0 1 0 0 0,-1-1 0 0 0,1 1 1 0 0,0-1-1 0 0,0 1 0 0 0,0-1 0 0 0,0 1-32 0 0,23-13 119 0 0,33 3 696 0 0,-17 4-382 0 0,-28 4-333 0 0,-1 1-1 0 0,0 0 1 0 0,0 1-1 0 0,0 0 1 0 0,6 1-100 0 0,32 0 313 0 0,39-9-54 0 0,-43 3 88 0 0,-1 1 0 0 0,15 3-347 0 0,-3 2 175 0 0,-26-2-219 0 0,0 2 1 0 0,0 1-1 0 0,0 2 1 0 0,18 4 43 0 0,110 38-2110 0 0,-85-23-610 0 0,-57-17 952 0 0,0 0 1 0 0,0 2-1 0 0,8 4 1768 0 0,-12-5-1599 0 0,0-1 0 0 0,1 0 1 0 0,0 0-1 0 0,0-2 0 0 0,0 0 0 0 0,1 0 1599 0 0,22 0-3075 0 0</inkml:trace>
  <inkml:trace contextRef="#ctx0" brushRef="#br0" timeOffset="4925.795">4658 2270 7570 0 0,'-5'8'1488'0'0,"1"0"1"0"0,0 0-1 0 0,1 0 0 0 0,0 1 1 0 0,0 0-1 0 0,0 2-1488 0 0,1-1 485 0 0,0-1 0 0 0,1 1 0 0 0,1-1-1 0 0,-1 1 1 0 0,2 4-485 0 0,1 6-151 0 0,1 0 0 0 0,1-1 0 0 0,1 1 0 0 0,1-1 0 0 0,4 11 151 0 0,10 34-1276 0 0,-1 0-2309 0 0,-15-51 1564 0 0,1-1 1 0 0,1 0 0 0 0,0 0-1 0 0,1 0 2021 0 0,7 8-3424 0 0,-4-16 1630 0 0</inkml:trace>
  <inkml:trace contextRef="#ctx0" brushRef="#br0" timeOffset="5311.464">5017 2176 3833 0 0,'-6'10'1081'0'0,"0"0"-1"0"0,1 0 1 0 0,0 0 0 0 0,1 1 0 0 0,0-1 0 0 0,0 5-1081 0 0,0 1 670 0 0,0 0 1 0 0,2 1-1 0 0,0-1 1 0 0,1 2-671 0 0,1 28 346 0 0,2 0 0 0 0,6 32-346 0 0,-3-36 456 0 0,-1-4-357 0 0,10 79 160 0 0,-12-108-248 0 0,-1 0 0 0 0,0 0 1 0 0,-1 0-1 0 0,0 0 0 0 0,0 0 1 0 0,-1 3-12 0 0,0-7 6 0 0,0-1 1 0 0,0 0 0 0 0,0 0-1 0 0,0 0 1 0 0,-1 0 0 0 0,1 0-1 0 0,-1 0 1 0 0,0 0 0 0 0,0-1-1 0 0,-1 1 1 0 0,1-1 0 0 0,-1 1-1 0 0,1-1 1 0 0,-4 3-7 0 0,1-2-73 0 0,0 0-1 0 0,0-1 1 0 0,-1 0-1 0 0,1 0 1 0 0,-1 0 0 0 0,0 0-1 0 0,0-1 1 0 0,0 0-1 0 0,0 0 1 0 0,0 0-1 0 0,0-1 1 0 0,0 0 0 0 0,-1 0-1 0 0,1-1 1 0 0,0 0-1 0 0,-2 0 74 0 0,-5 1-273 0 0,10-1 221 0 0,-1 0 0 0 0,1-1 0 0 0,0 1 0 0 0,-1-1 1 0 0,1 0-1 0 0,0 0 0 0 0,0 0 0 0 0,0 0 0 0 0,0-1 0 0 0,0 1 1 0 0,0-1-1 0 0,0 0 0 0 0,0 0 0 0 0,0 0 0 0 0,1 0 0 0 0,-3-2 52 0 0,-6-7-82 0 0,1 0 0 0 0,0 0 0 0 0,-1-2 82 0 0,1-1 187 0 0,-1 0 1 0 0,2-1 0 0 0,0 0 0 0 0,1 0 0 0 0,0-1 0 0 0,-3-11-188 0 0,11 25 32 0 0,0 1 1 0 0,0 0-1 0 0,0 0 1 0 0,0-1-1 0 0,0 1 1 0 0,0 0-1 0 0,0 0 1 0 0,0-1 0 0 0,0 1-1 0 0,1 0 1 0 0,-1 0-1 0 0,1-1 1 0 0,-1 1-1 0 0,1 0 1 0 0,-1 0 0 0 0,1 0-1 0 0,0 0 1 0 0,-1 0-1 0 0,1 0 1 0 0,0 0-1 0 0,0 0 1 0 0,0 0-1 0 0,0 0 1 0 0,0 0 0 0 0,0 0-1 0 0,0 1 1 0 0,0-1-1 0 0,0 0 1 0 0,0 1-1 0 0,0-1 1 0 0,0 1 0 0 0,1-1-1 0 0,-1 1 1 0 0,0 0-1 0 0,0-1 1 0 0,1 1-33 0 0,3-2 6 0 0,1 1-1 0 0,-1-1 1 0 0,1 1 0 0 0,0 0 0 0 0,-1 0 0 0 0,1 1 0 0 0,0 0-1 0 0,1 0-5 0 0,56 0-232 0 0,6 0-1569 0 0,-61 1 971 0 0,-1 0 1 0 0,0 0 0 0 0,1 0-1 0 0,-1 1 1 0 0,0 0 0 0 0,0 1-1 0 0,6 2 830 0 0,-10-3-488 0 0,0 0 0 0 0,1 0 0 0 0,-1 0 0 0 0,0 1-1 0 0,0-1 1 0 0,0 1 0 0 0,-1 0 0 0 0,1 0-1 0 0,-1 0 1 0 0,1 0 0 0 0,0 2 488 0 0,3 9-1271 0 0</inkml:trace>
  <inkml:trace contextRef="#ctx0" brushRef="#br0" timeOffset="5680.81">4321 3016 5481 0 0,'1'-2'381'0'0,"0"1"0"0"0,0 0-1 0 0,0 0 1 0 0,0 0 0 0 0,0 0 0 0 0,1 1-1 0 0,-1-1 1 0 0,0 0 0 0 0,1 0 0 0 0,-1 1-1 0 0,1-1 1 0 0,-1 1 0 0 0,0-1 0 0 0,1 1-1 0 0,-1 0 1 0 0,1 0 0 0 0,-1-1 0 0 0,2 1-381 0 0,33 0 1468 0 0,-14 1-346 0 0,7-4-425 0 0,0-2 1 0 0,0-1-1 0 0,0-1 1 0 0,12-6-698 0 0,46-10 658 0 0,-14 5-377 0 0,34-5-74 0 0,-54 12-221 0 0,-36 6-115 0 0,-1 2 0 0 0,1 0 0 0 0,-1 0 0 0 0,1 2 0 0 0,0 0-1 0 0,0 1 1 0 0,-1 0 0 0 0,1 2 0 0 0,3 0 129 0 0,18 5-1433 0 0,-3-1-3058 0 0,-31-4 3553 0 0,0 1-1 0 0,0-1 1 0 0,0 1-1 0 0,-1 0 0 0 0,1 0 1 0 0,-1 0-1 0 0,0 1 1 0 0,0-1-1 0 0,0 1 1 0 0,3 3 938 0 0,-1 0-828 0 0,4 2-712 0 0</inkml:trace>
  <inkml:trace contextRef="#ctx0" brushRef="#br0" timeOffset="6044.076">4975 2947 5361 0 0,'-8'-1'7133'0'0,"12"9"-4893"0"0,7 10-1883 0 0,-5 10-329 0 0,0 0-1 0 0,-2 0 1 0 0,-1 0-1 0 0,-1 0 1 0 0,-1 1-1 0 0,-3 16-27 0 0,1 19-2911 0 0,5-1-3361 0 0,-3-40 2753 0 0,-1-4 973 0 0</inkml:trace>
  <inkml:trace contextRef="#ctx0" brushRef="#br0" timeOffset="6045.076">4544 3170 5889 0 0,'-2'13'919'0'0,"0"0"0"0"0,1 0 0 0 0,0 0 0 0 0,1 0 1 0 0,1 0-1 0 0,0 0 0 0 0,1 0 0 0 0,0 0 0 0 0,0 0 0 0 0,2 0 0 0 0,3 9-919 0 0,0-6 453 0 0,0 0 0 0 0,1-1-1 0 0,1 0 1 0 0,0 0 0 0 0,1-1 0 0 0,0-1 0 0 0,1 1 0 0 0,12 9-453 0 0,-3-5 158 0 0,1 0 1 0 0,0-2-1 0 0,2-1 1 0 0,-1 0-1 0 0,2-2 1 0 0,0-1-1 0 0,1-1 1 0 0,9 3-159 0 0,-20-9-4 0 0,0-1 0 0 0,0 0 0 0 0,0-2 0 0 0,1 1 0 0 0,-1-2 0 0 0,1 0 0 0 0,-1 0 0 0 0,15-2 4 0 0,18-4-431 0 0,0-2 0 0 0,5-3 431 0 0,26-4-701 0 0,-32 6-462 0 0,0-3 0 0 0,0-2 1 0 0,-1-1-1 0 0,-1-3 1 0 0,5-4 1162 0 0,12-1-3276 0 0,-43 17 1230 0 0,0-1 0 0 0,-1-1 0 0 0,7-4 2046 0 0,12-11-4028 0 0</inkml:trace>
  <inkml:trace contextRef="#ctx0" brushRef="#br0" timeOffset="6429.652">5760 2344 7258 0 0,'-22'-8'2864'0'0,"2"0"-1640"0"0,1 2-567 0 0,16 4-113 0 0,9 4-232 0 0,10 1-136 0 0,6-17-312 0 0,3 9-288 0 0,3-6-304 0 0,-3 0-417 0 0,0 22-327 0 0,-3-14-552 0 0,-3 11-241 0 0,-2 6-360 0 0,-12-11 417 0 0</inkml:trace>
  <inkml:trace contextRef="#ctx0" brushRef="#br0" timeOffset="6815.145">5671 2546 4169 0 0,'-32'10'7678'0'0,"32"-10"-7638"0"0,0 0 0 0 0,0 0-1 0 0,0 0 1 0 0,0 0 0 0 0,-1 0-1 0 0,1 0 1 0 0,0 1 0 0 0,0-1-1 0 0,0 0 1 0 0,0 0 0 0 0,-1 0-1 0 0,1 0 1 0 0,0 0 0 0 0,0 0-1 0 0,0 0 1 0 0,0 0 0 0 0,0 0-1 0 0,-1 0 1 0 0,1 1 0 0 0,0-1-1 0 0,0 0 1 0 0,0 0 0 0 0,0 0-1 0 0,0 0 1 0 0,0 0 0 0 0,0 0-1 0 0,-1 1 1 0 0,1-1 0 0 0,0 0-1 0 0,0 0 1 0 0,0 0 0 0 0,0 0-1 0 0,0 1 1 0 0,0-1-1 0 0,0 0 1 0 0,0 0 0 0 0,0 0-1 0 0,0 0 1 0 0,0 1 0 0 0,0-1-1 0 0,0 0 1 0 0,0 0 0 0 0,0 0-1 0 0,0 0-39 0 0,18 1 668 0 0,3-4-460 0 0,-1 0 0 0 0,0-2 0 0 0,10-3-208 0 0,-12 3 26 0 0,1 0 0 0 0,-1 1-1 0 0,1 1 1 0 0,8 0-26 0 0,0 1-17 0 0,-1-1 0 0 0,-1-2-1 0 0,1 0 1 0 0,0-2 17 0 0,10-2 104 0 0,-33 8-94 0 0,0 1 1 0 0,0 0 0 0 0,0 0-1 0 0,0 0 1 0 0,0 0-1 0 0,0 0 1 0 0,0 1-1 0 0,2 0-10 0 0,-4-1 3 0 0,-1 0 0 0 0,1 0 0 0 0,-1 0-1 0 0,0 0 1 0 0,1 0 0 0 0,-1 0 0 0 0,1 0-1 0 0,-1 1 1 0 0,0-1 0 0 0,1 0 0 0 0,-1 0-1 0 0,1 0 1 0 0,-1 1 0 0 0,0-1 0 0 0,1 0-1 0 0,-1 0 1 0 0,0 1 0 0 0,1-1 0 0 0,-1 0-1 0 0,0 1 1 0 0,0-1 0 0 0,1 0 0 0 0,-1 1-1 0 0,0-1 1 0 0,0 1 0 0 0,1-1 0 0 0,-1 0-1 0 0,0 1 1 0 0,0-1 0 0 0,0 1 0 0 0,0-1-1 0 0,0 0 1 0 0,0 1 0 0 0,0-1 0 0 0,0 1-1 0 0,0-1 1 0 0,0 1 0 0 0,0-1-1 0 0,0 0 1 0 0,0 1 0 0 0,0-1 0 0 0,0 1-1 0 0,0-1 1 0 0,0 1 0 0 0,-1-1 0 0 0,1 0-1 0 0,0 1 1 0 0,0-1 0 0 0,0 0 0 0 0,-1 1-1 0 0,1-1 1 0 0,0 0 0 0 0,-1 1 0 0 0,1-1-1 0 0,0 0 1 0 0,-1 1 0 0 0,1-1 0 0 0,0 0-1 0 0,-1 0 1 0 0,1 1 0 0 0,-1-1-3 0 0,-40 26 413 0 0,6-1-252 0 0,-24 16 224 0 0,-39 20-385 0 0,81-50 54 0 0,0 0-1 0 0,0 1 1 0 0,1 1 0 0 0,1 0 0 0 0,-4 6-54 0 0,-17 19 358 0 0,-14 21-358 0 0,44-52 34 0 0,1 0 1 0 0,0 1 0 0 0,0 0 0 0 0,1 0-1 0 0,0 1 1 0 0,0-1 0 0 0,1 1 0 0 0,0 0-1 0 0,0 1-34 0 0,3-8 10 0 0,-1 0 0 0 0,1 0 0 0 0,-1 0 0 0 0,1 0 0 0 0,0 0 0 0 0,0 0 0 0 0,0 0 0 0 0,0 0 0 0 0,0 1 0 0 0,0-1 0 0 0,1 0 0 0 0,-1 0 0 0 0,1 0 0 0 0,-1 0 0 0 0,1 0 0 0 0,0 0 0 0 0,0 0 0 0 0,0 0 0 0 0,0-1 0 0 0,0 1 0 0 0,0 0 0 0 0,0 0 0 0 0,1-1 0 0 0,-1 1 0 0 0,1-1 0 0 0,-1 1 0 0 0,1-1 0 0 0,-1 0 0 0 0,1 1 0 0 0,0-1 0 0 0,0 0 0 0 0,0 0 0 0 0,0 0 0 0 0,0 0 0 0 0,0-1 0 0 0,0 1 0 0 0,0 0 0 0 0,0-1 0 0 0,0 0 0 0 0,0 1 0 0 0,0-1 0 0 0,1 0-10 0 0,9 1 43 0 0,0-1-1 0 0,-1 0 1 0 0,1 0 0 0 0,0-1 0 0 0,0-1 0 0 0,0 0 0 0 0,0-1-1 0 0,2-1-42 0 0,26-8 145 0 0,26-13-145 0 0,-38 15 38 0 0,-1-2 0 0 0,0-1 0 0 0,-1-1 0 0 0,0-1 0 0 0,18-15-38 0 0,-42 29 7 0 0,0-1 0 0 0,0 0 0 0 0,0 1 0 0 0,0-1 0 0 0,0 0 0 0 0,-1 0-1 0 0,1 0 1 0 0,-1 0 0 0 0,0 0 0 0 0,1-1 0 0 0,-1 1 0 0 0,0 0 0 0 0,0-1 0 0 0,0 1 0 0 0,-1-1-1 0 0,1 1 1 0 0,-1-1 0 0 0,1 1 0 0 0,-1-1 0 0 0,0 1 0 0 0,0-1 0 0 0,0 1 0 0 0,0-3-7 0 0,-1 1 7 0 0,0 1 1 0 0,0-1-1 0 0,-1 1 1 0 0,1-1-1 0 0,-1 1 1 0 0,0 0-1 0 0,0-1 1 0 0,0 1-1 0 0,0 0 1 0 0,0 0-1 0 0,-1 1 1 0 0,0-1-1 0 0,1 0 1 0 0,-1 1-1 0 0,0 0 1 0 0,0-1-8 0 0,-5-2-344 0 0,0-1 0 0 0,0 1 0 0 0,0 1 0 0 0,0 0 1 0 0,-1 0-1 0 0,0 0 0 0 0,0 1 0 0 0,0 0 0 0 0,0 1 0 0 0,0 0 0 0 0,-7 0 344 0 0,-4 0-1227 0 0,0 2 1 0 0,0 0-1 0 0,1 2 0 0 0,-20 3 1227 0 0,0-3-7316 0 0,47-1 4798 0 0</inkml:trace>
  <inkml:trace contextRef="#ctx0" brushRef="#br0" timeOffset="7200.637">6127 2237 5121 0 0,'2'-3'673'0'0,"0"0"0"0"0,0 0 0 0 0,0 0 1 0 0,0 0-1 0 0,1 0 0 0 0,-1 1 0 0 0,1-1 0 0 0,2-1-673 0 0,1 0 914 0 0,1-1 0 0 0,0 1 0 0 0,0 0-1 0 0,0 0 1 0 0,5-1-914 0 0,-11 5 103 0 0,0 0 1 0 0,0-1-1 0 0,-1 1 0 0 0,1 0 0 0 0,0 0 0 0 0,0 0 0 0 0,0-1 1 0 0,0 1-1 0 0,-1 0 0 0 0,1 0 0 0 0,0 0 0 0 0,0 0 0 0 0,0 1 0 0 0,0-1 1 0 0,0 0-1 0 0,-1 0 0 0 0,1 0 0 0 0,0 1 0 0 0,0-1 0 0 0,0 0 1 0 0,-1 1-1 0 0,1-1 0 0 0,0 1 0 0 0,-1-1 0 0 0,1 1 0 0 0,0 0-103 0 0,1 1 159 0 0,0 0 0 0 0,-1 0 0 0 0,1 0 0 0 0,-1 0 0 0 0,0 0 0 0 0,0 1-1 0 0,0-1 1 0 0,0 0 0 0 0,0 1 0 0 0,0-1-159 0 0,2 10 371 0 0,0-1 1 0 0,-1 0-1 0 0,-1 1 0 0 0,0 2-371 0 0,2 108 1422 0 0,-3-57-801 0 0,4 9-621 0 0,2 5 210 0 0,-4-28-336 0 0,3-1 1 0 0,3 4 125 0 0,-5-37-169 0 0,2 7-337 0 0,-1 1 1 0 0,-1 0-1 0 0,-1 8 506 0 0,-2-33-15 0 0,0 1 0 0 0,0-1-1 0 0,0 0 1 0 0,0 0 0 0 0,0 0-1 0 0,0 0 1 0 0,0 0 0 0 0,0 1 0 0 0,0-1-1 0 0,0 0 1 0 0,0 0 0 0 0,0 0-1 0 0,0 0 1 0 0,0 1 0 0 0,0-1 0 0 0,0 0-1 0 0,0 0 1 0 0,0 0 0 0 0,0 0-1 0 0,0 1 1 0 0,0-1 0 0 0,0 0 0 0 0,0 0-1 0 0,0 0 1 0 0,0 0 0 0 0,0 0-1 0 0,0 1 1 0 0,0-1 0 0 0,0 0-1 0 0,0 0 1 0 0,0 0 0 0 0,1 0 0 0 0,-1 0-1 0 0,0 0 1 0 0,0 1 0 0 0,0-1-1 0 0,0 0 1 0 0,0 0 0 0 0,1 0 0 0 0,-1 0-1 0 0,0 0 1 0 0,0 0 0 0 0,0 0-1 0 0,0 0 1 0 0,0 0 0 0 0,1 0 0 0 0,-1 0-1 0 0,0 0 1 0 0,0 0 0 0 0,0 0-1 0 0,0 0 1 0 0,1 0 0 0 0,-1 0-1 0 0,0 0 1 0 0,0 0 0 0 0,0 0 0 0 0,0 0-1 0 0,1 0 1 0 0,-1 0 15 0 0,0 0-31 0 0,0 0 0 0 0,0-1 0 0 0,1 1 1 0 0,-1-1-1 0 0,0 1 0 0 0,0 0 0 0 0,0-1 0 0 0,1 1 0 0 0,-1-1 0 0 0,0 1 1 0 0,0 0-1 0 0,0-1 0 0 0,0 1 0 0 0,0-1 0 0 0,0 1 0 0 0,0-1 0 0 0,0 1 1 0 0,0 0-1 0 0,0-1 0 0 0,0 1 0 0 0,0-1 0 0 0,0 1 0 0 0,-1-1 1 0 0,1 1-1 0 0,0 0 0 0 0,0-1 31 0 0,-1-2-34 0 0,1 0 0 0 0,-1 1 1 0 0,1-1-1 0 0,0 0 0 0 0,0 0 1 0 0,0 0-1 0 0,0 0 0 0 0,0 0 1 0 0,1 0-1 0 0,-1 0 0 0 0,1 0 1 0 0,0 1-1 0 0,0-1 0 0 0,0 0 1 0 0,0 0-1 0 0,0 1 0 0 0,1-1 1 0 0,-1 1-1 0 0,2-2 34 0 0,3-5 181 0 0,1 0-1 0 0,0 0 1 0 0,0 0 0 0 0,5-3-181 0 0,-3 4 168 0 0,0 0 1 0 0,1 0 0 0 0,0 1 0 0 0,0 1-1 0 0,1 0 1 0 0,0 0 0 0 0,8-2-169 0 0,2-1-44 0 0,1 2-1 0 0,0 0 1 0 0,15-1 44 0 0,-27 6-348 0 0,-1 1 1 0 0,1 0-1 0 0,0 0 0 0 0,8 1 348 0 0,-15 0-327 0 0,0 0-1 0 0,1 1 0 0 0,-1-1 0 0 0,0 1 0 0 0,0-1 0 0 0,0 1 0 0 0,0 0 0 0 0,0 0 0 0 0,0 1 0 0 0,0-1 0 0 0,0 1 0 0 0,0-1 0 0 0,0 1 0 0 0,-1 0 0 0 0,1 0 0 0 0,-1 0 0 0 0,1 0 328 0 0,-2 0-308 0 0,-1-1 0 0 0,1 0 0 0 0,0 1 0 0 0,-1-1 1 0 0,1 1-1 0 0,0-1 0 0 0,-1 0 0 0 0,0 1 0 0 0,1-1 0 0 0,-1 1 0 0 0,0 0 0 0 0,0-1 0 0 0,0 1 0 0 0,0-1 0 0 0,0 1 0 0 0,0-1 0 0 0,0 1 0 0 0,-1-1 0 0 0,1 1 308 0 0,-1 2-760 0 0,0-1 0 0 0,0 1-1 0 0,0 0 1 0 0,-1-1 0 0 0,1 1-1 0 0,-1-1 1 0 0,-1 3 760 0 0,-12 13-2427 0 0</inkml:trace>
  <inkml:trace contextRef="#ctx0" brushRef="#br0" timeOffset="7617.367">6094 3123 6305 0 0,'-81'-5'6875'0'0,"81"5"-6822"0"0,-1 0-1 0 0,1 1 1 0 0,-1-1-1 0 0,1 0 0 0 0,-1 0 1 0 0,1 0-1 0 0,-1 0 1 0 0,1 0-1 0 0,-1-1 1 0 0,1 1-1 0 0,-1 0 1 0 0,1 0-1 0 0,-1 0 1 0 0,1 0-1 0 0,-1-1 0 0 0,1 1 1 0 0,-1 0-1 0 0,1 0 1 0 0,-1-1-1 0 0,1 1 1 0 0,-1 0-1 0 0,1-1 1 0 0,0 1-1 0 0,-1 0 1 0 0,1-1-1 0 0,-1 1 1 0 0,1-1-53 0 0,8-9 887 0 0,27-6-117 0 0,6 5-418 0 0,-8 1-142 0 0,0 2 1 0 0,5 1-211 0 0,-27 5-52 0 0,1 1 0 0 0,0 0 0 0 0,0 1 0 0 0,0 1 0 0 0,0 0 0 0 0,-1 0 0 0 0,1 1 1 0 0,1 1 51 0 0,-5-1-9 0 0,0 0 1 0 0,0 1 0 0 0,0 0-1 0 0,0 1 1 0 0,0 0 0 0 0,-1 0-1 0 0,1 1 1 0 0,-1 0 0 0 0,0 0 0 0 0,4 4 8 0 0,-8-6-60 0 0,-1-1 0 0 0,0 1 1 0 0,0-1-1 0 0,0 1 0 0 0,0-1 1 0 0,0 1-1 0 0,0 0 0 0 0,-1 0 1 0 0,1 0-1 0 0,-1 0 0 0 0,0 0 1 0 0,0 1-1 0 0,0-1 0 0 0,0 0 1 0 0,0 0-1 0 0,-1 1 0 0 0,0-1 1 0 0,0 0-1 0 0,0 1 0 0 0,0-1 1 0 0,0 1-1 0 0,0-1 0 0 0,-1 0 1 0 0,0 0-1 0 0,1 1 0 0 0,-1-1 1 0 0,-1 0-1 0 0,1 1 60 0 0,-1 2-125 0 0,-1-1 0 0 0,0 1 1 0 0,0 0-1 0 0,0-1 0 0 0,-1 1 1 0 0,0-1-1 0 0,0 0 0 0 0,0 0 1 0 0,-1 0-1 0 0,1-1 0 0 0,-1 0 1 0 0,0 0-1 0 0,0 0 0 0 0,-1 0 0 0 0,1-1 1 0 0,-4 2 124 0 0,-28 15-257 0 0,-15 13 257 0 0,0 0 223 0 0,-3-3 160 0 0,28-16-72 0 0,0 2 0 0 0,0 1 1 0 0,-8 8-312 0 0,32-23 151 0 0,0 1 0 0 0,-1 0-1 0 0,1 0 1 0 0,1 0 0 0 0,-1 1 0 0 0,0-1 0 0 0,1 1 0 0 0,0-1 0 0 0,-2 3-151 0 0,4-5 59 0 0,-1 1 1 0 0,1-1-1 0 0,0 0 0 0 0,-1 0 1 0 0,1 1-1 0 0,0-1 0 0 0,0 0 1 0 0,0 1-1 0 0,-1-1 0 0 0,2 0 1 0 0,-1 1-1 0 0,0-1 0 0 0,0 0 1 0 0,0 0-1 0 0,0 1 0 0 0,1-1 1 0 0,-1 0-1 0 0,1 0 0 0 0,-1 1 1 0 0,1-1-1 0 0,-1 0 0 0 0,1 0 0 0 0,0 0 1 0 0,0 0-1 0 0,-1 0 0 0 0,1 0 1 0 0,0 0-1 0 0,0 0 0 0 0,0 0 1 0 0,0 0-1 0 0,0 0 0 0 0,1 0-59 0 0,2 1 152 0 0,0 0 0 0 0,0-1 0 0 0,0 1 0 0 0,0-1 0 0 0,1 0 0 0 0,-1 0 0 0 0,0 0 0 0 0,1 0 0 0 0,-1-1 0 0 0,4 0-152 0 0,11 2 466 0 0,-4 1-204 0 0,0 0 0 0 0,1-2 1 0 0,-1 0-1 0 0,0 0 0 0 0,0-2 0 0 0,1 0 0 0 0,9-2-262 0 0,229-31 358 0 0,-156 23-196 0 0,-21 3-47 0 0,58-8-668 0 0,24-8-3125 0 0,-53 11-2499 0 0,-75 9 3501 0 0,49-8-5210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6T01:14:51.60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9 2 416 0 0,'4'-1'1379'0'0,"1"1"0"0"0,-1-1-1 0 0,1 1 1 0 0,-1 0 0 0 0,1 0 0 0 0,-1 1-1 0 0,4 0-1378 0 0,-6 0 367 0 0,0 1-1 0 0,-1-1 1 0 0,0 0-1 0 0,1 0 1 0 0,-1 1-1 0 0,0-1 0 0 0,1 1 1 0 0,-1-1-1 0 0,0 1 1 0 0,0 0-1 0 0,0-1 0 0 0,-1 1 1 0 0,1 0-1 0 0,0 0 1 0 0,0 0-1 0 0,-1-1 0 0 0,1 3-366 0 0,10 41 2550 0 0,-9-39-2324 0 0,-1 5-34 0 0,0 0 1 0 0,0 1-1 0 0,-1-1 0 0 0,-1 4-192 0 0,1 26 257 0 0,8 151 673 0 0,-4-95 266 0 0,-9 92-1196 0 0,0-17 199 0 0,5-158-185 0 0,-4 261 419 0 0,2-106-294 0 0,1-31-70 0 0,-1-37 22 0 0,0 13-4 0 0,-10 54-87 0 0,-8-19-706 0 0,19-140 80 0 0,-1 0-1 0 0,0 0 0 0 0,-1-1 1 0 0,0 0-1 0 0,0 1 0 0 0,0-1 1 0 0,-1 0-1 0 0,-2 3 627 0 0,3-2-2506 0 0,3-9 1965 0 0,0 1 0 0 0,0 0-1 0 0,0 0 1 0 0,0 0 0 0 0,-1-1 0 0 0,1 1 0 0 0,0 0 0 0 0,0 0 0 0 0,-1 0 0 0 0,1-1-1 0 0,-1 1 1 0 0,1 0 0 0 0,0-1 0 0 0,-1 1 0 0 0,1 0 0 0 0,-1-1 0 0 0,0 1-1 0 0,1 0 542 0 0,-5-3-5098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5T15:20:34.370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5T15:20:59.410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5T15:21:19.162"/>
    </inkml:context>
    <inkml:brush xml:id="br0">
      <inkml:brushProperty name="width" value="0.1" units="cm"/>
      <inkml:brushProperty name="height" value="0.1" units="cm"/>
      <inkml:brushProperty name="color" value="#FFC114"/>
      <inkml:brushProperty name="ignorePressure" value="1"/>
    </inkml:brush>
  </inkml:definitions>
  <inkml:trace contextRef="#ctx0" brushRef="#br0">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5T15:21:46.307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0 1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5:17:11.400"/>
    </inkml:context>
    <inkml:brush xml:id="br0">
      <inkml:brushProperty name="width" value="0.1" units="cm"/>
      <inkml:brushProperty name="height" value="0.1" units="cm"/>
      <inkml:brushProperty name="color" value="#FF0066"/>
    </inkml:brush>
    <inkml:brush xml:id="br1">
      <inkml:brushProperty name="width" value="0.1" units="cm"/>
      <inkml:brushProperty name="height" value="0.1" units="cm"/>
      <inkml:brushProperty name="color" value="#33CCFF"/>
    </inkml:brush>
    <inkml:brush xml:id="br2">
      <inkml:brushProperty name="width" value="0.1" units="cm"/>
      <inkml:brushProperty name="height" value="0.1" units="cm"/>
      <inkml:brushProperty name="color" value="#66CC00"/>
    </inkml:brush>
    <inkml:brush xml:id="br3">
      <inkml:brushProperty name="width" value="0.1" units="cm"/>
      <inkml:brushProperty name="height" value="0.1" units="cm"/>
      <inkml:brushProperty name="color" value="#FFC114"/>
    </inkml:brush>
    <inkml:brush xml:id="br4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678 3748 2064 0 0,'3'3'8834'0'0,"9"15"-5638"0"0,-10-10-2833 0 0,-1-1 1 0 0,0 1-1 0 0,0-1 0 0 0,-1 1 1 0 0,0-1-1 0 0,0 1 1 0 0,-1 2-364 0 0,1 26 810 0 0,14 289 1689 0 0,-13-292-2366 0 0,-2 0-1 0 0,-1 4-132 0 0,-1 33-65 0 0,17-139-216 0 0,-9 20 310 0 0,3 0 0 0 0,1 1 0 0 0,3 0 0 0 0,2 1 1 0 0,2 0-1 0 0,2 1 0 0 0,2 1 0 0 0,2 1 0 0 0,9-12-29 0 0,-20 38 75 0 0,1 1 0 0 0,1 0 1 0 0,0 1-1 0 0,7-6-75 0 0,-12 14 64 0 0,1 0 1 0 0,0 0-1 0 0,1 1 1 0 0,-1 0-1 0 0,1 0 1 0 0,0 1-1 0 0,1 1 0 0 0,6-3-64 0 0,-15 7 20 0 0,0 0 0 0 0,0 0 0 0 0,0 0 0 0 0,0 0 0 0 0,0 1 0 0 0,0-1 0 0 0,0 1 0 0 0,0 0 0 0 0,1-1 0 0 0,-1 1 0 0 0,0 0 0 0 0,0 0 0 0 0,0 1 0 0 0,0-1 0 0 0,0 0 0 0 0,0 1 0 0 0,0-1 0 0 0,1 1 0 0 0,-1-1 0 0 0,-1 1 0 0 0,1 0 0 0 0,0 0 0 0 0,0 0 0 0 0,0 0 0 0 0,0 0 0 0 0,-1 1 0 0 0,1-1 0 0 0,0 0 0 0 0,-1 1 0 0 0,1-1-1 0 0,0 2-19 0 0,2 5 101 0 0,0-1 0 0 0,0 1-1 0 0,0-1 1 0 0,-1 1-1 0 0,-1 0 1 0 0,1 0-1 0 0,-1 5-100 0 0,7 16 20 0 0,-2-4-19 0 0,-2 1 0 0 0,0-1-1 0 0,-2 0 1 0 0,-1 1 0 0 0,-1 0-1 0 0,-1 0 1 0 0,-2 11-1 0 0,1 25-687 0 0,0-39-463 0 0,-2 1 0 0 0,-1 8 1150 0 0,1-12-3023 0 0,0-1 0 0 0,2 1 0 0 0,0 13 3023 0 0,8-14-4212 0 0,11 9-92 0 0,-10-18 2592 0 0</inkml:trace>
  <inkml:trace contextRef="#ctx0" brushRef="#br0" timeOffset="406">1533 3738 3961 0 0,'5'4'1679'0'0,"0"-1"0"0"0,0 1 0 0 0,0 0 0 0 0,-1 0 1 0 0,3 4-1680 0 0,-5-5 173 0 0,0 0 1 0 0,0 0-1 0 0,0 0 1 0 0,-1 0 0 0 0,1 0-1 0 0,-1 1 1 0 0,0-1-1 0 0,0 0 1 0 0,0 1 0 0 0,0-1-1 0 0,-1 1 1 0 0,1-1-1 0 0,-1 1 1 0 0,0 0 0 0 0,0 2-174 0 0,-2 25 1051 0 0,-1 0 1 0 0,-2 10-1052 0 0,0-5 1397 0 0,-1 25-1397 0 0,0 38 635 0 0,-1 24-336 0 0,7-122-304 0 0,0-1 0 0 0,0 1 1 0 0,0 0-1 0 0,-1-1 0 0 0,1 1 1 0 0,1 0-1 0 0,-1-1 0 0 0,0 1 1 0 0,0-1-1 0 0,0 1 0 0 0,0 0 1 0 0,0-1-1 0 0,0 1 0 0 0,1-1 1 0 0,-1 1-1 0 0,0 0 0 0 0,0-1 1 0 0,1 1-1 0 0,-1-1 0 0 0,1 1 1 0 0,-1-1-1 0 0,0 1 0 0 0,1-1 1 0 0,-1 0-1 0 0,1 1 0 0 0,-1-1 1 0 0,1 1 4 0 0,-1-2-15 0 0,1 1 1 0 0,0 0 0 0 0,-1 0 0 0 0,1-1-1 0 0,-1 1 1 0 0,1 0 0 0 0,-1-1 0 0 0,1 1-1 0 0,-1-1 1 0 0,1 1 0 0 0,-1 0 0 0 0,1-1-1 0 0,-1 1 1 0 0,0-1 0 0 0,1 0 0 0 0,-1 1-1 0 0,0-1 1 0 0,1 1 0 0 0,-1-1-1 0 0,0 1 1 0 0,0-1 0 0 0,0 0 0 0 0,1 1-1 0 0,-1-1 1 0 0,0 0 0 0 0,0 1 0 0 0,0-1-1 0 0,0 1 15 0 0,10-43-198 0 0,14-42 66 0 0,0 12 132 0 0,-2 6 153 0 0,11-16-153 0 0,-18 48 7 0 0,1-3 40 0 0,1 1-1 0 0,2 0 1 0 0,20-27-47 0 0,-35 59 69 0 0,0 0 1 0 0,0 0 0 0 0,0 1-1 0 0,1-1 1 0 0,0 1-1 0 0,0 0 1 0 0,0 1 0 0 0,0-1-1 0 0,0 1 1 0 0,1 0-1 0 0,0 0 1 0 0,-1 1 0 0 0,1 0-1 0 0,0 0 1 0 0,0 0-1 0 0,0 1 1 0 0,6-1-70 0 0,-9 1 58 0 0,0 1 0 0 0,1 0-1 0 0,-1 0 1 0 0,1 1 0 0 0,-1-1 0 0 0,0 1 0 0 0,1-1 0 0 0,-1 1-1 0 0,0 0 1 0 0,0 0 0 0 0,0 1 0 0 0,0-1 0 0 0,0 1-1 0 0,0-1 1 0 0,0 1 0 0 0,0 0 0 0 0,0 0 0 0 0,-1 0 0 0 0,1 1-1 0 0,-1-1 1 0 0,1 0 0 0 0,-1 1 0 0 0,0 0 0 0 0,0-1-1 0 0,0 1 1 0 0,-1 0 0 0 0,1 0 0 0 0,-1 0 0 0 0,1 0 0 0 0,-1 1-1 0 0,0-1 1 0 0,0 0 0 0 0,-1 1-58 0 0,11 37 342 0 0,-2 0-1 0 0,-2 1 1 0 0,-2 0 0 0 0,-1 11-342 0 0,-2 170-939 0 0,-3-121-1260 0 0,3-45-2236 0 0,3-22-3333 0 0,-5-25 580 0 0</inkml:trace>
  <inkml:trace contextRef="#ctx0" brushRef="#br0" timeOffset="-3408">521 2175 1112 0 0,'-23'17'5046'0'0,"14"-11"-4330"0"0,-1 1-1 0 0,1 0 0 0 0,1 1 1 0 0,-1-1-1 0 0,1 2 0 0 0,0 0-715 0 0,-217 247 1819 0 0,123-144-1308 0 0,1-1-34 0 0,93-105-624 0 0,7-10-336 0 0,9-15-400 0 0,14-19 491 0 0,48-75 213 0 0,-56 93 222 0 0,0-1-35 0 0,1 0 0 0 0,0 2 0 0 0,9-8-8 0 0,-20 22 106 0 0,1 1 0 0 0,-1 0 0 0 0,1 0 1 0 0,0 0-1 0 0,0 0 0 0 0,1 1 0 0 0,-1 0 1 0 0,1 0-1 0 0,0 0 0 0 0,-1 1 0 0 0,1 0 1 0 0,0 0-1 0 0,1 1 0 0 0,-1-1 0 0 0,6 0-106 0 0,-9 2 60 0 0,-1 0 0 0 0,1 1-1 0 0,-1-1 1 0 0,1 0 0 0 0,0 1-1 0 0,-1-1 1 0 0,1 1-1 0 0,-1 0 1 0 0,1 0 0 0 0,-1 0-1 0 0,0 0 1 0 0,1 0 0 0 0,-1 0-1 0 0,0 1 1 0 0,0-1-1 0 0,0 1 1 0 0,0 0 0 0 0,0-1-1 0 0,1 3-59 0 0,3 3 184 0 0,0 1 0 0 0,0 0 0 0 0,-1 1 0 0 0,4 6-184 0 0,13 20 269 0 0,-1-7-290 0 0,43 49 312 0 0,-53-66-1213 0 0,0 0 0 0 0,1-1 0 0 0,4 3 922 0 0,-15-12-378 0 0,1 0 0 0 0,-1-1 0 0 0,1 1 1 0 0,-1 0-1 0 0,1-1 0 0 0,0 1 0 0 0,-1-1 0 0 0,1 1 1 0 0,0-1-1 0 0,-1 0 0 0 0,1 0 0 0 0,0 1 1 0 0,-1-1-1 0 0,1-1 0 0 0,0 1 0 0 0,0 0 0 0 0,-1 0 1 0 0,1 0-1 0 0,0-1 0 0 0,-1 1 0 0 0,1-1 0 0 0,0 0 1 0 0,-1 1-1 0 0,1-1 0 0 0,-1 0 0 0 0,1 0 1 0 0,-1 0-1 0 0,0 0 0 0 0,1 0 378 0 0,5-12-1511 0 0</inkml:trace>
  <inkml:trace contextRef="#ctx0" brushRef="#br0" timeOffset="-3079.548">732 1973 1048 0 0,'21'-22'7218'0'0,"-8"13"-5346"0"0,-13 9-1808 0 0,0 0-1 0 0,1 0 1 0 0,-1 0-1 0 0,0 0 1 0 0,0 0-1 0 0,1 0 1 0 0,-1 0-1 0 0,0 0 1 0 0,0 0 0 0 0,1-1-1 0 0,-1 1 1 0 0,0 0-1 0 0,0 0 1 0 0,1 0-1 0 0,-1 1 1 0 0,0-1-1 0 0,0 0 1 0 0,1 0-1 0 0,-1 0 1 0 0,0 0-1 0 0,0 0 1 0 0,1 0-1 0 0,-1 0 1 0 0,0 0-1 0 0,0 0 1 0 0,1 0-1 0 0,-1 1 1 0 0,0-1-1 0 0,0 0 1 0 0,0 0-1 0 0,1 0 1 0 0,-1 1-1 0 0,0-1 1 0 0,0 0-1 0 0,0 0 1 0 0,0 0-1 0 0,0 1 1 0 0,1-1-64 0 0,9 27 1031 0 0,0 0 1 0 0,-2 1-1 0 0,-1 1 0 0 0,-1-1 1 0 0,0 12-1032 0 0,10 151 448 0 0,-11-100-210 0 0,2 28-317 0 0,4 52-1028 0 0,-9-126-1859 0 0,-1 1 0 0 0,-4 12 2966 0 0,2-36-2203 0 0,1-18 1133 0 0,0 0-1 0 0,0 1 1 0 0,1-1 0 0 0,-1 1 0 0 0,1-1 0 0 0,1 3 1070 0 0,-1 2-2645 0 0</inkml:trace>
  <inkml:trace contextRef="#ctx0" brushRef="#br0" timeOffset="-2751.456">1386 2084 3025 0 0,'-2'-12'5704'0'0,"-3"14"-2201"0"0,-11 23-860 0 0,6-7-2279 0 0,-91 124 1310 0 0,47-67-1390 0 0,14-20-51 0 0,-16 15-233 0 0,50-63-177 0 0,-1 1-1 0 0,1-1 0 0 0,0 1 0 0 0,1 0 0 0 0,0 1 0 0 0,0 0 0 0 0,1-1 0 0 0,-2 7 178 0 0,-2-1-1294 0 0,8-13 1226 0 0,0-1 0 0 0,0 0 0 0 0,0 0-1 0 0,0 1 1 0 0,-1-1 0 0 0,1 0 0 0 0,0 0 0 0 0,0 0-1 0 0,0 1 1 0 0,-1-1 0 0 0,1 0 0 0 0,0 0 0 0 0,0 0-1 0 0,0 1 1 0 0,-1-1 0 0 0,1 0 0 0 0,0 0 0 0 0,0 0-1 0 0,-1 0 1 0 0,1 0 0 0 0,0 0 0 0 0,0 0 0 0 0,-1 0-1 0 0,1 0 1 0 0,0 0 0 0 0,0 0 0 0 0,-1 0 0 0 0,1 0-1 0 0,0 0 1 0 0,0 0 0 0 0,-1 0 0 0 0,1 0 0 0 0,0 0-1 0 0,-1 0 1 0 0,1 0 0 0 0,0 0 0 0 0,0 0 0 0 0,-1 0-1 0 0,1 0 1 0 0,0-1 0 0 0,0 1 0 0 0,0 0 0 0 0,-1 0-1 0 0,1 0 1 0 0,0 0 0 0 0,0-1 0 0 0,0 1 0 0 0,-1 0 0 0 0,1 0-1 0 0,0 0 1 0 0,0-1 0 0 0,0 1 0 0 0,0 0 0 0 0,0 0-1 0 0,-1-1 69 0 0,2-1-555 0 0,0 0 0 0 0,0 1 0 0 0,0-1 0 0 0,0 0 0 0 0,0 0 1 0 0,0 1-1 0 0,0-1 0 0 0,1 0 0 0 0,-1 1 0 0 0,1-1 555 0 0,1-1-809 0 0,19-32-2835 0 0,-7 17 2692 0 0</inkml:trace>
  <inkml:trace contextRef="#ctx0" brushRef="#br0" timeOffset="-2750.456">1232 2290 8 0 0,'2'0'246'0'0,"0"0"0"0"0,1 0 0 0 0,-1 1 0 0 0,0-1-1 0 0,1 1 1 0 0,-1-1 0 0 0,0 1 0 0 0,1-1 0 0 0,-1 1 0 0 0,0 0 0 0 0,0 0 0 0 0,0 0-1 0 0,0 1 1 0 0,0-1 0 0 0,0 0 0 0 0,0 1 0 0 0,0-1 0 0 0,-1 1 0 0 0,1 0 0 0 0,0-1 0 0 0,-1 1-1 0 0,1 0 1 0 0,-1 0 0 0 0,1 1-246 0 0,1 5 808 0 0,1 0 1 0 0,-1 0-1 0 0,0 0 0 0 0,-1 1 0 0 0,1-1 1 0 0,-2 1-809 0 0,4 10 265 0 0,-3-10-299 0 0,0-1 1 0 0,0 0-1 0 0,1 1 0 0 0,0-1 1 0 0,0 0-1 0 0,1-1 1 0 0,0 1-1 0 0,0-1 1 0 0,1 1-1 0 0,0-1 1 0 0,1 0-1 0 0,4 5 34 0 0,-7-11-858 0 0,-1 0 0 0 0,1 0 0 0 0,-1 0 1 0 0,0 0-1 0 0,1-1 0 0 0,0 1 0 0 0,-1 0 0 0 0,1-1 1 0 0,1 0 857 0 0,-6-9-2877 0 0</inkml:trace>
  <inkml:trace contextRef="#ctx0" brushRef="#br0" timeOffset="-2376.545">1418 2249 4313 0 0,'13'-11'4072'0'0,"-8"7"-3433"0"0,0 0-1 0 0,0 0 1 0 0,0 1-1 0 0,1 0 0 0 0,-1 0 1 0 0,1 0-1 0 0,0 0 1 0 0,0 1-1 0 0,3-1-638 0 0,147-28 1739 0 0,-44 10-4969 0 0,-90 21 27 0 0,-11 0-2957 0 0,-10-4 2899 0 0</inkml:trace>
  <inkml:trace contextRef="#ctx0" brushRef="#br0" timeOffset="-2375.545">1783 1908 3337 0 0,'0'-1'147'0'0,"0"1"0"0"0,0 0 0 0 0,-1 0 0 0 0,1 0 0 0 0,0 0 0 0 0,0-1 0 0 0,0 1 0 0 0,0 0 0 0 0,-1 0 0 0 0,1 0 0 0 0,0 0 0 0 0,0 0 0 0 0,0 0 0 0 0,-1 0 0 0 0,1-1 0 0 0,0 1 0 0 0,0 0 0 0 0,-1 0 0 0 0,1 0 0 0 0,0 0 0 0 0,0 0 0 0 0,0 0 0 0 0,-1 0 0 0 0,1 0 0 0 0,0 0 0 0 0,0 0 0 0 0,-1 0 0 0 0,1 1 0 0 0,0-1 0 0 0,0 0 0 0 0,0 0 0 0 0,-1 0 0 0 0,1 0 0 0 0,0 0 0 0 0,0 0 0 0 0,0 0 0 0 0,-1 0 0 0 0,1 1 0 0 0,0-1 0 0 0,0 0 0 0 0,0 0-147 0 0,-7 12 2404 0 0,1 17-924 0 0,4 4-731 0 0,0 0 1 0 0,3 0-1 0 0,0 0 0 0 0,6 25-749 0 0,0 17 168 0 0,0 0-430 0 0,-3-46-1435 0 0,-1 0 0 0 0,-1 0 0 0 0,-2 0 0 0 0,-1 2 1697 0 0,-3 30-6766 0 0,-2-33 4177 0 0</inkml:trace>
  <inkml:trace contextRef="#ctx0" brushRef="#br0" timeOffset="-2048.169">1472 2665 4929 0 0,'-3'-2'730'0'0,"0"0"1"0"0,0 0-1 0 0,0-1 1 0 0,1 1-1 0 0,-1-1 1 0 0,1 0-1 0 0,0 0 1 0 0,0 0-731 0 0,1 3 55 0 0,1-1 0 0 0,0 0 0 0 0,-1 1 0 0 0,1-1 0 0 0,0 0 0 0 0,0 1 0 0 0,0-1 0 0 0,-1 0 0 0 0,1 0 0 0 0,0 1 0 0 0,0-1 0 0 0,0 0 0 0 0,0 0 0 0 0,0 1 1 0 0,0-1-1 0 0,0 0 0 0 0,1 0 0 0 0,-1 1 0 0 0,0-1 0 0 0,0 0 0 0 0,1 1 0 0 0,-1-1 0 0 0,0 0 0 0 0,1 1 0 0 0,-1-1 0 0 0,0 0 0 0 0,1 1 0 0 0,-1-1 0 0 0,1 1 1 0 0,-1-1-1 0 0,1 1 0 0 0,-1-1 0 0 0,1 1 0 0 0,0-1 0 0 0,-1 1 0 0 0,1 0 0 0 0,-1-1 0 0 0,1 1 0 0 0,0-1-55 0 0,17-8 326 0 0,0 0-1 0 0,0 1 0 0 0,1 1 1 0 0,14-3-326 0 0,80-17 128 0 0,-104 25-95 0 0,1-1 16 0 0,-2 1-131 0 0,0 0 1 0 0,0 1 0 0 0,0 0 0 0 0,1 0-1 0 0,7 1 82 0 0,-15 0-21 0 0,0 0 0 0 0,0 0 0 0 0,0 0 0 0 0,0 0 0 0 0,0 0 0 0 0,0 1 0 0 0,0-1 0 0 0,0 0 0 0 0,0 1 0 0 0,0-1 0 0 0,-1 0 0 0 0,1 1-1 0 0,0 0 1 0 0,0-1 0 0 0,0 1 0 0 0,0-1 0 0 0,-1 1 0 0 0,1 0 0 0 0,0 0 0 0 0,0-1 0 0 0,-1 1 0 0 0,1 0 0 0 0,-1 0 0 0 0,1 0-1 0 0,-1 0 1 0 0,1 0 0 0 0,-1 0 0 0 0,1 0 0 0 0,-1 0 0 0 0,0 0 0 0 0,0 0 0 0 0,1 0 0 0 0,-1 0 0 0 0,0 0 0 0 0,0 0 0 0 0,0 0 0 0 0,0 0-1 0 0,0 0 1 0 0,0 0 0 0 0,0 0 0 0 0,-1 0 0 0 0,1 0 0 0 0,0 0 0 0 0,-1 0 0 0 0,1 0 0 0 0,0 0 0 0 0,-1 0 21 0 0,-1 3-60 0 0,1 0 1 0 0,-1-1-1 0 0,0 0 1 0 0,0 1-1 0 0,-1-1 0 0 0,1 0 1 0 0,-1 0-1 0 0,1 0 1 0 0,-1 0-1 0 0,-1 0 60 0 0,-35 30-22 0 0,28-24 90 0 0,-39 31-91 0 0,11-11 270 0 0,2 2-1 0 0,1 1 1 0 0,1 2-1 0 0,-20 27-246 0 0,52-57 63 0 0,1-1-1 0 0,-1 1 1 0 0,1 0 0 0 0,0 0-1 0 0,0 0 1 0 0,1 0-1 0 0,-1 1 1 0 0,1-1-1 0 0,-1 3-62 0 0,2-6 14 0 0,0 0-1 0 0,0 0 0 0 0,0 1 1 0 0,0-1-1 0 0,0 0 0 0 0,0 0 1 0 0,0 0-1 0 0,0 0 0 0 0,0 0 1 0 0,0 0-1 0 0,0 0 0 0 0,1 0 1 0 0,-1 0-1 0 0,0 0 0 0 0,1 0 1 0 0,-1 0-1 0 0,1 0 0 0 0,-1 0 1 0 0,1-1-1 0 0,0 1 0 0 0,-1 0 1 0 0,1 0-1 0 0,0 0 0 0 0,-1-1 1 0 0,1 1-1 0 0,0 0 0 0 0,0-1 1 0 0,0 1-1 0 0,0-1 0 0 0,0 1 1 0 0,-1-1-1 0 0,1 1 0 0 0,0-1 1 0 0,0 1-1 0 0,0-1 0 0 0,0 0 1 0 0,0 0-1 0 0,1 0 0 0 0,-1 1 0 0 0,0-1 1 0 0,0 0-1 0 0,1 0-13 0 0,26 1 288 0 0,1-1 0 0 0,-1-1 0 0 0,1-2 0 0 0,9-2-288 0 0,114-27 37 0 0,-144 30-23 0 0,72-21-3217 0 0,26-12 3203 0 0,-69 22-1750 0 0,41-20-6053 0 0,-57 20 4793 0 0</inkml:trace>
  <inkml:trace contextRef="#ctx0" brushRef="#br0" timeOffset="-1719.736">2285 1983 7001 0 0,'-1'0'319'0'0,"-1"1"-1"0"0,1-1 0 0 0,0 1 0 0 0,-1-1 0 0 0,1 1 0 0 0,0 0 0 0 0,0-1 0 0 0,-1 1 0 0 0,1 0 0 0 0,0 0 0 0 0,0 0 0 0 0,0 0 0 0 0,0 0 0 0 0,0 0 0 0 0,0 0 0 0 0,0 0 0 0 0,1 0 0 0 0,-1 0 0 0 0,0 1 0 0 0,1-1 0 0 0,-1 0 0 0 0,0 1-318 0 0,1 2 333 0 0,0 0-1 0 0,0 0 1 0 0,0 0-1 0 0,1 0 1 0 0,-1 0-1 0 0,1 0 1 0 0,0 0-1 0 0,0 1-332 0 0,0-4 23 0 0,12 71 1259 0 0,-8-39-1156 0 0,1 0 0 0 0,2-1 0 0 0,3 5-126 0 0,-7-25-456 0 0,-2 0 0 0 0,1 0 0 0 0,-2 0 0 0 0,0 0 0 0 0,0 9 456 0 0,-1-10-1822 0 0,1 0-1 0 0,0 0 1 0 0,0 0-1 0 0,2 0 1 0 0,-1-1-1 0 0,4 10 1823 0 0,-1-11-2999 0 0,-3-8 880 0 0</inkml:trace>
  <inkml:trace contextRef="#ctx0" brushRef="#br0" timeOffset="-1376.067">2309 2068 2737 0 0,'-13'-1'4454'0'0,"10"-3"-1005"0"0,4 2-3272 0 0,0 1 0 0 0,0 0 0 0 0,0 0-1 0 0,0 1 1 0 0,0-1 0 0 0,0 0 0 0 0,0 0-1 0 0,0 0 1 0 0,0 1 0 0 0,1-1 0 0 0,-1 1-1 0 0,0-1 1 0 0,0 1 0 0 0,1-1-177 0 0,6-2 269 0 0,-1 1 0 0 0,0 0 0 0 0,1 0 1 0 0,-1 1-1 0 0,1-1 0 0 0,0 2 0 0 0,-1-1 1 0 0,1 1-1 0 0,0 0 0 0 0,-1 1 0 0 0,1 0 0 0 0,0 0 1 0 0,-1 1-1 0 0,7 1-269 0 0,-10-1 37 0 0,0-1 0 0 0,0 1 1 0 0,0 0-1 0 0,-1 0 0 0 0,1 0 1 0 0,0 0-1 0 0,-1 1 0 0 0,0-1 1 0 0,1 1-1 0 0,-1 0 0 0 0,0 0 1 0 0,0 1-1 0 0,-1-1 0 0 0,1 0 1 0 0,-1 1-1 0 0,1 0 0 0 0,-1-1 1 0 0,0 1-1 0 0,-1 0 0 0 0,1 0 1 0 0,-1 0-1 0 0,1 0 0 0 0,-1 0 1 0 0,0 1-1 0 0,-1-1 0 0 0,1 0 1 0 0,-1 1-38 0 0,0 6 47 0 0,0-1 0 0 0,-1 1 0 0 0,0 0 0 0 0,0-1 0 0 0,-2 1 0 0 0,1-1 0 0 0,-3 6-47 0 0,-6 15-37 0 0,-12 24 37 0 0,-2-7-806 0 0,-2-2 0 0 0,-2-1-1 0 0,-2-1 1 0 0,-30 32 806 0 0,32-42-2305 0 0,-20 27-7518 0 0,40-52 7000 0 0</inkml:trace>
  <inkml:trace contextRef="#ctx0" brushRef="#br0" timeOffset="-1375.067">2578 2140 5465 0 0,'18'-10'2169'0'0,"4"0"-689"0"0,2-2-224 0 0,0-2-136 0 0,4 4-335 0 0,-7 0-441 0 0,5 2-120 0 0,-8 4-344 0 0,4 0-120 0 0,-6 2-208 0 0,-2 0-529 0 0,-1 8-415 0 0,-7 0-832 0 0,0 4-841 0 0,-14-10-1080 0 0</inkml:trace>
  <inkml:trace contextRef="#ctx0" brushRef="#br0" timeOffset="-1047.421">2582 2278 3953 0 0,'0'-1'390'0'0,"1"0"1"0"0,-1-1-1 0 0,0 1 1 0 0,0 0-1 0 0,0-1 1 0 0,1 1-1 0 0,-1 0 1 0 0,1-1-1 0 0,-1 1 0 0 0,1 0 1 0 0,-1 0-1 0 0,1 0 1 0 0,0-1-1 0 0,0 1 1 0 0,-1 0-1 0 0,1 0 1 0 0,0 0-1 0 0,0 0 1 0 0,0 0-1 0 0,0 0 1 0 0,0 1-1 0 0,0-1 0 0 0,1 0 1 0 0,-1 0-1 0 0,1 0-390 0 0,4-1 304 0 0,0 0 0 0 0,-1 0 0 0 0,1 0 0 0 0,0 1 0 0 0,3-1-304 0 0,10-3 220 0 0,62-17-649 0 0,21-7-1904 0 0,10 0-8044 0 0,-96 22 8070 0 0</inkml:trace>
  <inkml:trace contextRef="#ctx0" brushRef="#br0" timeOffset="-1046.421">2983 1822 1912 0 0,'-1'1'590'0'0,"0"-1"0"0"0,0 1-1 0 0,0 0 1 0 0,0 0-1 0 0,0 0 1 0 0,0-1 0 0 0,0 1-1 0 0,0 0 1 0 0,0 0-1 0 0,0 0 1 0 0,0 1 0 0 0,1-1-1 0 0,-1 0-589 0 0,-4 18 3532 0 0,9 22-1332 0 0,-3-30-1292 0 0,3 26 105 0 0,-2 0 1 0 0,-2 5-1014 0 0,2 30 291 0 0,-1-50-381 0 0,2 25-658 0 0,-1 0 0 0 0,-3 0 0 0 0,-4 19 748 0 0,-10 79-11208 0 0,9-112 6567 0 0</inkml:trace>
  <inkml:trace contextRef="#ctx0" brushRef="#br0" timeOffset="-719.373">2646 2653 1864 0 0,'-7'9'938'0'0,"1"-1"0"0"0,0 1-1 0 0,0 1 1 0 0,1-1 0 0 0,0 1-1 0 0,0 0 1 0 0,0 3-938 0 0,3-6 302 0 0,0 0 1 0 0,1 0-1 0 0,0 0 1 0 0,0 0 0 0 0,1 0-1 0 0,-1 0 1 0 0,1 0-1 0 0,1 0 1 0 0,0 0-1 0 0,0 0 1 0 0,1 4-303 0 0,-1-7 82 0 0,1 0 1 0 0,-1 0-1 0 0,1 0 1 0 0,0-1-1 0 0,0 1 1 0 0,0-1 0 0 0,1 1-1 0 0,-1-1 1 0 0,1 0-1 0 0,0 0 1 0 0,-1 0-1 0 0,1 0 1 0 0,1 0-1 0 0,-1-1 1 0 0,0 0-1 0 0,1 1 1 0 0,-1-1-1 0 0,1 0 1 0 0,0-1-1 0 0,0 1 1 0 0,0-1-83 0 0,12 5 252 0 0,-1-1 0 0 0,1-1 0 0 0,1 0-1 0 0,10 0-251 0 0,-15-2 78 0 0,0-2-1 0 0,1 1 1 0 0,-1-2-1 0 0,0 1 1 0 0,0-2-1 0 0,1 0 1 0 0,-1 0-1 0 0,0-1 1 0 0,-1-1-1 0 0,1 0 1 0 0,1-1-78 0 0,0 0 129 0 0,1-2-1 0 0,-1 0 1 0 0,-1 0 0 0 0,1-1 0 0 0,8-8-129 0 0,-15 11 60 0 0,-1 0 0 0 0,0-1 1 0 0,0 0-1 0 0,0 0 1 0 0,-1 0-1 0 0,1 0 0 0 0,-2-1 1 0 0,1 1-1 0 0,-1-1 0 0 0,0 0 1 0 0,0 0-1 0 0,-1 0 1 0 0,0-1-1 0 0,1-4-60 0 0,-2 8 16 0 0,0-1-1 0 0,-1 1 1 0 0,1-1 0 0 0,-1 0 0 0 0,0 1-1 0 0,0-1 1 0 0,-1 0 0 0 0,1 0-1 0 0,-1 1 1 0 0,0-1 0 0 0,0 1 0 0 0,-1-1-1 0 0,1 1 1 0 0,-1-1 0 0 0,0 1 0 0 0,0 0-1 0 0,0 0 1 0 0,-1 0 0 0 0,0 0 0 0 0,1 0-1 0 0,-1 1 1 0 0,-1-1 0 0 0,-1-1-16 0 0,-2-1-198 0 0,-1 0 0 0 0,1 1 0 0 0,-1 0 1 0 0,-1 0-1 0 0,1 1 0 0 0,-1 0 0 0 0,0 0 1 0 0,0 1-1 0 0,0 0 0 0 0,0 1 0 0 0,0 0 0 0 0,-1 0 1 0 0,1 1-1 0 0,0 0 0 0 0,-1 1 0 0 0,1 0 1 0 0,-1 0-1 0 0,-4 2 198 0 0,-4 1-1103 0 0,1 0-1 0 0,-1 2 1 0 0,1 0 0 0 0,0 2-1 0 0,0-1 1 0 0,1 2 0 0 0,0 0-1 0 0,0 1 1 0 0,-5 5 1103 0 0,-28 17-3686 0 0</inkml:trace>
  <inkml:trace contextRef="#ctx0" brushRef="#br1" timeOffset="3066">6403 3815 2513 0 0,'-8'-16'2128'0'0,"7"14"-1589"0"0,0-1 0 0 0,-1 1 0 0 0,1-1 0 0 0,-1 0 0 0 0,1 1 0 0 0,-1 0 0 0 0,0-1 0 0 0,0 1 0 0 0,0 0 0 0 0,0 0-539 0 0,1 1 142 0 0,0 1 0 0 0,-1-1 0 0 0,1 1 0 0 0,0 0-1 0 0,0-1 1 0 0,-1 1 0 0 0,1 0 0 0 0,0 0 0 0 0,0 0 0 0 0,-1 0 0 0 0,1 0 0 0 0,0 0 0 0 0,0 0 0 0 0,-1 0 0 0 0,1 1 0 0 0,0-1 0 0 0,0 0 0 0 0,0 1 0 0 0,-1-1-1 0 0,1 1 1 0 0,0-1 0 0 0,0 1 0 0 0,0 0 0 0 0,0-1 0 0 0,0 1 0 0 0,0 0 0 0 0,-1 0-142 0 0,-31 23 771 0 0,1 1 0 0 0,2 2 0 0 0,0 1 0 0 0,2 1 0 0 0,1 2 1 0 0,-21 29-772 0 0,-5 18 389 0 0,2 3 0 0 0,-13 34-389 0 0,54-96 10 0 0,-3 5 61 0 0,1 0 0 0 0,-1 6-71 0 0,10-23-3 0 0,1-1 1 0 0,0 1-1 0 0,0 0 0 0 0,0 0 1 0 0,1 0-1 0 0,0 1 0 0 0,1-1 1 0 0,-1 0-1 0 0,2 0 0 0 0,-1 5 3 0 0,0-11-4 0 0,1 1-1 0 0,-1-1 1 0 0,0 0-1 0 0,0 1 1 0 0,1-1-1 0 0,-1 0 1 0 0,1 0-1 0 0,-1 1 1 0 0,1-1-1 0 0,-1 0 1 0 0,1 0-1 0 0,0 0 1 0 0,0 0-1 0 0,-1 1 1 0 0,1-1-1 0 0,0 0 1 0 0,0 0-1 0 0,0-1 1 0 0,0 1-1 0 0,0 0 1 0 0,1 0-1 0 0,-1 0 1 0 0,0-1-1 0 0,0 1 1 0 0,1 0 4 0 0,0-1-16 0 0,1 1 1 0 0,-1-1-1 0 0,1 0 1 0 0,-1 0-1 0 0,1 0 1 0 0,-1 0-1 0 0,1 0 1 0 0,-1 0-1 0 0,1 0 1 0 0,-1-1-1 0 0,1 0 1 0 0,-1 1-1 0 0,1-1 16 0 0,7-3-46 0 0,-1 0 0 0 0,0 0-1 0 0,0-1 1 0 0,-1 0 0 0 0,1-1-1 0 0,4-3 47 0 0,1-5-5 0 0,1-1 0 0 0,-2-1-1 0 0,0 0 1 0 0,-1-1 0 0 0,-1 0-1 0 0,2-5 6 0 0,2-1-8 0 0,64-110 222 0 0,-6-3-1 0 0,13-45-213 0 0,-83 172 73 0 0,2 0 0 0 0,-1 1 1 0 0,1 0-1 0 0,1 0 0 0 0,-1 0 0 0 0,2 0 0 0 0,1-1-73 0 0,-10 12 60 0 0,1 0 0 0 0,-1 0 0 0 0,1 1 0 0 0,0-1 0 0 0,0 1 0 0 0,1-1-1 0 0,-1 3-59 0 0,-2 6 65 0 0,-8 32 24 0 0,2 1-1 0 0,1 1 0 0 0,3-1 1 0 0,1 41-89 0 0,4-53-26 0 0,2 0 0 0 0,1-1 0 0 0,1 1 0 0 0,2-1 0 0 0,2 0 0 0 0,0 0 0 0 0,4 4 26 0 0,-9-28-264 0 0,1-1 0 0 0,0 1-1 0 0,0-1 1 0 0,0 0 0 0 0,1 0-1 0 0,0 0 1 0 0,1-1 0 0 0,4 5 264 0 0,31 24-5209 0 0,-39-34 4822 0 0,-1 0 0 0 0,0 0-1 0 0,1-1 1 0 0,-1 1-1 0 0,1-1 1 0 0,-1 1-1 0 0,1-1 1 0 0,0 1-1 0 0,-1-1 1 0 0,1 0 0 0 0,-1 0-1 0 0,1 1 1 0 0,0-1-1 0 0,-1 0 1 0 0,1-1-1 0 0,0 1 388 0 0,1 0-838 0 0,24 1-4358 0 0</inkml:trace>
  <inkml:trace contextRef="#ctx0" brushRef="#br1" timeOffset="3410">6873 3735 8314 0 0,'1'0'218'0'0,"0"-1"1"0"0,0 1-1 0 0,0 0 0 0 0,0-1 1 0 0,0 1-1 0 0,0 0 1 0 0,0-1-1 0 0,0 1 1 0 0,0 0-1 0 0,0 0 0 0 0,0 0 1 0 0,1 0-1 0 0,-1 0 1 0 0,0 0-1 0 0,0 0 0 0 0,0 0 1 0 0,0 0-1 0 0,0 1 1 0 0,0-1-1 0 0,0 0 1 0 0,0 1-1 0 0,0-1 0 0 0,0 1 1 0 0,0-1-1 0 0,0 1 1 0 0,0-1-1 0 0,-1 1 1 0 0,1 0-1 0 0,0 0 0 0 0,0-1 1 0 0,0 1-1 0 0,-1 0 1 0 0,1 0-1 0 0,-1 0 0 0 0,1 0 1 0 0,0-1-1 0 0,-1 1 1 0 0,1 0-1 0 0,-1 0 1 0 0,0 0-1 0 0,1 0 0 0 0,-1 0 1 0 0,0 0-1 0 0,1 2-218 0 0,0 6 395 0 0,1 0 0 0 0,-1 0 0 0 0,-1 0-1 0 0,0 0 1 0 0,0 4-395 0 0,0 4 761 0 0,-1 75 1298 0 0,-4 5-2059 0 0,0-11 14 0 0,5 27-14 0 0,1-62-557 0 0,-1-13-529 0 0,2 0 0 0 0,2 2 1086 0 0,-2-28-1418 0 0,0 1-1 0 0,1-1 1 0 0,3 5 1418 0 0,-4-10-1363 0 0,1 0 0 0 0,0 0 0 0 0,1 0 1 0 0,-1-1-1 0 0,1 1 0 0 0,1-1 1363 0 0,6 6-6467 0 0</inkml:trace>
  <inkml:trace contextRef="#ctx0" brushRef="#br2" timeOffset="5584">12107 3912 6873 0 0,'1'-2'342'0'0,"-1"0"-1"0"0,0 0 1 0 0,0-1-1 0 0,-1 1 1 0 0,1 0-1 0 0,0 0 1 0 0,-1 0-1 0 0,1 0 1 0 0,-1 0-1 0 0,0 0 1 0 0,1 0-1 0 0,-1 0 1 0 0,0 0-1 0 0,0 0 1 0 0,-1 0-1 0 0,1 1 1 0 0,0-1-1 0 0,0 0 1 0 0,-1 1-1 0 0,1-1 1 0 0,-1 1-1 0 0,0-1-341 0 0,-1 0 187 0 0,-1 1 0 0 0,1-1 0 0 0,-1 1 1 0 0,1 0-1 0 0,-1 0 0 0 0,0 0 0 0 0,0 0 0 0 0,0 0 0 0 0,1 1 0 0 0,-1 0 0 0 0,0 0 1 0 0,-2 0-188 0 0,-9 1 110 0 0,0 0 1 0 0,0 1-1 0 0,1 0 1 0 0,-1 1 0 0 0,1 1-1 0 0,-1 1 1 0 0,1 0-1 0 0,1 0 1 0 0,-1 1-1 0 0,-6 5-110 0 0,-2 2 15 0 0,2 1-1 0 0,0 0 0 0 0,0 1 0 0 0,1 2 0 0 0,-16 17-14 0 0,31-29 1 0 0,0-1 1 0 0,1 1 0 0 0,-1 0 0 0 0,1 0-1 0 0,0 0 1 0 0,0 0 0 0 0,0 1-1 0 0,1-1 1 0 0,0 1 0 0 0,0 0-1 0 0,0 0 1 0 0,1 0 0 0 0,-1 0-1 0 0,2 0 1 0 0,-1 4-2 0 0,1-9-3 0 0,0 1 0 0 0,0-1-1 0 0,1 0 1 0 0,-1 0 0 0 0,1 1 0 0 0,-1-1 0 0 0,1 0-1 0 0,-1 0 1 0 0,1 0 0 0 0,0 0 0 0 0,0 0-1 0 0,-1 0 1 0 0,1 0 0 0 0,0 0 0 0 0,0 0 0 0 0,0 0-1 0 0,0 0 1 0 0,0 0 0 0 0,0-1 0 0 0,0 1-1 0 0,0 0 1 0 0,1-1 0 0 0,-1 1 0 0 0,0-1 0 0 0,0 0-1 0 0,1 1 1 0 0,-1-1 0 0 0,0 0 0 0 0,0 1-1 0 0,1-1 4 0 0,6 1-12 0 0,-1 0 1 0 0,1-1-1 0 0,0 0 0 0 0,5 0 12 0 0,-2 0-27 0 0,34 0-543 0 0,-1 3 0 0 0,0 2-1 0 0,18 5 571 0 0,-57-9 11 0 0,0 0-1 0 0,-1 0 1 0 0,1 1-1 0 0,-1-1 1 0 0,1 1-1 0 0,-1 0 1 0 0,0 0-1 0 0,0 1 1 0 0,0 0 0 0 0,0-1-1 0 0,0 1 1 0 0,-1 0-1 0 0,1 1 1 0 0,-1-1-1 0 0,0 1 1 0 0,0-1-1 0 0,0 1 1 0 0,0 0-1 0 0,-1 0 1 0 0,0 0-1 0 0,1 0 1 0 0,-2 1-1 0 0,1-1 1 0 0,0 1-1 0 0,-1-1 1 0 0,1 5-11 0 0,-1-2 104 0 0,0 1-1 0 0,0-1 1 0 0,-1 1 0 0 0,0-1 0 0 0,0 1 0 0 0,-1-1 0 0 0,0 0 0 0 0,0 1-1 0 0,0-1 1 0 0,-1 0 0 0 0,-1 0 0 0 0,1 0 0 0 0,-1 0 0 0 0,0 0 0 0 0,-1 0 0 0 0,-2 3-105 0 0,-3 3 152 0 0,0 0 0 0 0,-1 0-1 0 0,0-1 1 0 0,-1-1 0 0 0,0 0-1 0 0,-1-1 1 0 0,0 0 0 0 0,-1 0-1 0 0,0-1 1 0 0,-1-1 0 0 0,0 0-1 0 0,0-1 1 0 0,0-1-1 0 0,-1 0 1 0 0,0-1 0 0 0,0 0-1 0 0,0-2 1 0 0,-1 0 0 0 0,1 0-1 0 0,-1-1 1 0 0,0-1 0 0 0,-6-1-151 0 0,1 0 52 0 0,-6 1-48 0 0,-1-2 0 0 0,1-1 0 0 0,-1-1 0 0 0,0-1-4 0 0,19 2-224 0 0,1 0 0 0 0,0-1 0 0 0,0 1 0 0 0,0-2 0 0 0,0 1 0 0 0,0-1 1 0 0,1 0-1 0 0,-1-1 0 0 0,1 0 0 0 0,0 0 0 0 0,1-1 0 0 0,-1 1 0 0 0,1-1 0 0 0,0-1 0 0 0,0 0 224 0 0,2 2-661 0 0,-1-1 0 0 0,1 0 0 0 0,0 0 0 0 0,0-1 0 0 0,1 1-1 0 0,-1-1 1 0 0,2 1 0 0 0,-1-1 0 0 0,1 0 0 0 0,0 0-1 0 0,0 0 1 0 0,1-1 0 0 0,0 1 0 0 0,0-3 661 0 0,1 9-252 0 0,0 0 0 0 0,0-1 0 0 0,1 1 1 0 0,-1 0-1 0 0,0-1 0 0 0,1 1 0 0 0,-1 0 0 0 0,1-1 1 0 0,-1 1-1 0 0,1 0 0 0 0,0 0 0 0 0,0 0 0 0 0,0-1 0 0 0,-1 1 1 0 0,1 0-1 0 0,0 0 0 0 0,0 0 0 0 0,0 0 0 0 0,1 1 1 0 0,-1-1-1 0 0,0 0 0 0 0,0 0 0 0 0,0 1 0 0 0,1-1 252 0 0,8-6-1368 0 0,7-15 134 0 0</inkml:trace>
  <inkml:trace contextRef="#ctx0" brushRef="#br2" timeOffset="5928">12535 3851 7330 0 0,'-1'22'8992'0'0,"-1"-1"-5972"0"0,-2 25-1572 0 0,9 91-230 0 0,9 25-1218 0 0,-10-123-302 0 0,1 41-959 0 0,3 24-3830 0 0,4-35-3971 0 0,-6-44 3098 0 0</inkml:trace>
  <inkml:trace contextRef="#ctx0" brushRef="#br2" timeOffset="7648">17665 3912 5841 0 0,'-5'-3'508'0'0,"1"-1"-1"0"0,-1 1 1 0 0,0 1-1 0 0,0-1 0 0 0,0 1 1 0 0,-1 0-1 0 0,1 0 1 0 0,0 0-1 0 0,-1 1 1 0 0,1-1-1 0 0,-1 1 1 0 0,0 1-1 0 0,1-1 1 0 0,-1 1-1 0 0,-5 0-507 0 0,-2 1 321 0 0,0-1 1 0 0,0 2-1 0 0,1-1 0 0 0,-1 2 0 0 0,0 0 1 0 0,-7 3-322 0 0,9-2 98 0 0,-36 12 255 0 0,1 3-1 0 0,-20 12-352 0 0,52-23 49 0 0,1 0 0 0 0,0 0 0 0 0,0 1 0 0 0,1 1 0 0 0,0 0 0 0 0,1 1 0 0 0,0 0 0 0 0,1 1 0 0 0,0 0 0 0 0,0 1-49 0 0,5-7 31 0 0,1 1-1 0 0,-1 1 1 0 0,1-1-1 0 0,1 1 1 0 0,0-1-1 0 0,0 1 1 0 0,-1 4-31 0 0,3-10 0 0 0,1 0 0 0 0,0 0 0 0 0,-1-1 1 0 0,1 1-1 0 0,0 0 0 0 0,0 0 1 0 0,0-1-1 0 0,1 1 0 0 0,-1 0 0 0 0,0 0 1 0 0,0-1-1 0 0,1 1 0 0 0,-1 0 1 0 0,1-1-1 0 0,0 1 0 0 0,0 0 0 0 0,-1-1 1 0 0,1 1-1 0 0,0-1 0 0 0,0 1 1 0 0,0-1-1 0 0,0 0 0 0 0,1 1 0 0 0,-1-1 1 0 0,0 0-1 0 0,1 0 0 0 0,-1 0 0 0 0,0 0 1 0 0,1 0-1 0 0,-1 0 0 0 0,1 0 1 0 0,0 0-1 0 0,-1-1 0 0 0,1 1 0 0 0,0-1 1 0 0,-1 1-1 0 0,1-1 0 0 0,0 1 0 0 0,9 1-80 0 0,0-1 0 0 0,1 1 0 0 0,-1-2 0 0 0,0 0 0 0 0,1 0 0 0 0,-1-1 0 0 0,5-1 80 0 0,29-1-461 0 0,2 3-515 0 0,-1 2-1 0 0,36 6 977 0 0,-77-7-34 0 0,1 0 0 0 0,-1 0 0 0 0,0 1 0 0 0,1 0-1 0 0,-1 0 1 0 0,0 0 0 0 0,0 1 0 0 0,0 0 0 0 0,0 0-1 0 0,0 0 1 0 0,-1 0 0 0 0,0 1 0 0 0,1 0 0 0 0,-1 0 0 0 0,-1 0-1 0 0,3 2 35 0 0,-4-2 49 0 0,1-1 0 0 0,-1 1-1 0 0,0 0 1 0 0,0 0-1 0 0,-1 0 1 0 0,1 0-1 0 0,-1 0 1 0 0,1 1 0 0 0,-2-1-1 0 0,1 0 1 0 0,0 1-1 0 0,-1-1 1 0 0,1 0 0 0 0,-1 1-1 0 0,-1-1 1 0 0,1 0-1 0 0,0 1 1 0 0,-1-1 0 0 0,0 0-1 0 0,0 1 1 0 0,-1 0-49 0 0,-1 5 182 0 0,-1 1 0 0 0,0-2 0 0 0,-1 1 0 0 0,0 0 0 0 0,-1-1 1 0 0,0 0-1 0 0,0 0 0 0 0,-1 0 0 0 0,0-1 0 0 0,0 0 0 0 0,-1-1 0 0 0,0 1 0 0 0,-1-2 1 0 0,1 1-1 0 0,-1-1 0 0 0,0 0 0 0 0,-1-1 0 0 0,0 0 0 0 0,1-1 0 0 0,-2 0 0 0 0,1 0 1 0 0,0-1-1 0 0,-11 2-182 0 0,17-4 42 0 0,-34 7 478 0 0,-1-1 1 0 0,-2-1-521 0 0,27-5-82 0 0,0-1-1 0 0,-1 0 1 0 0,1-1 0 0 0,0 0-1 0 0,0-1 1 0 0,0-1-1 0 0,-7-2 83 0 0,12 3-406 0 0,1-1 0 0 0,0 0 0 0 0,0-1 0 0 0,0 0 0 0 0,0 0 0 0 0,0-1 0 0 0,1 1 0 0 0,0-2 0 0 0,0 1-1 0 0,-1-2 407 0 0,5 4-382 0 0,1 1 1 0 0,-1-1-1 0 0,1 1 0 0 0,0-1 0 0 0,0 0 0 0 0,0 0 0 0 0,1 0 0 0 0,-1 0 0 0 0,1-1 0 0 0,-1 1 0 0 0,1 0 0 0 0,0 0 0 0 0,0-1 0 0 0,1 1 0 0 0,-1-1 0 0 0,1 1 0 0 0,-1-1 0 0 0,1 1 0 0 0,0-1 0 0 0,0 1 0 0 0,1-1 0 0 0,-1 1 0 0 0,1-1 1 0 0,0 1-1 0 0,0-1 0 0 0,0 1 0 0 0,0 0 382 0 0,12-21-3532 0 0,-2-3 2352 0 0</inkml:trace>
  <inkml:trace contextRef="#ctx0" brushRef="#br2" timeOffset="8119.197">17962 3870 5665 0 0,'44'-12'6548'0'0,"17"-10"-6548"0"0,-37 12 701 0 0,1 2 1 0 0,-1 0 0 0 0,1 2-1 0 0,1 0 1 0 0,-1 2-1 0 0,10 0-701 0 0,-31 4 59 0 0,6-1 7 0 0,1 0-1 0 0,-1 1 1 0 0,0 0 0 0 0,1 1 0 0 0,-1 0 0 0 0,0 1 0 0 0,0 0-1 0 0,0 0 1 0 0,0 1 0 0 0,0 1 0 0 0,3 1-66 0 0,-12-4-19 0 0,1 0 1 0 0,-1 0-1 0 0,1 1 1 0 0,-1-1-1 0 0,1 0 0 0 0,-1 1 1 0 0,0-1-1 0 0,1 1 0 0 0,-1 0 1 0 0,0-1-1 0 0,0 1 1 0 0,0 0-1 0 0,-1 0 0 0 0,1-1 1 0 0,0 1-1 0 0,-1 0 0 0 0,1 0 1 0 0,-1 0-1 0 0,1 0 1 0 0,-1 0-1 0 0,0 0 0 0 0,0 0 1 0 0,0 0-1 0 0,0 0 0 0 0,0 0 1 0 0,-1 0-1 0 0,1 0 1 0 0,0 0-1 0 0,-1 0 0 0 0,0-1 1 0 0,1 1-1 0 0,-2 1 19 0 0,-1 7-316 0 0,-2 0 0 0 0,1 0 0 0 0,-1-1 0 0 0,-1 1 0 0 0,-3 3 316 0 0,-13 15-1530 0 0,-2-2 0 0 0,-1 0 0 0 0,-1-1 0 0 0,-28 19 1530 0 0,49-39-190 0 0,-119 92-3167 0 0,123-96 3380 0 0,0 0 0 0 0,-1 0 0 0 0,1 0 0 0 0,0 0 0 0 0,-1 0 0 0 0,1 0-1 0 0,-1-1 1 0 0,0 1 0 0 0,1-1 0 0 0,-1 1 0 0 0,1-1 0 0 0,-1 1-1 0 0,0-1 1 0 0,-1 0-23 0 0,3 0 14 0 0,0 0-1 0 0,0 0 0 0 0,0 0 0 0 0,0 0 0 0 0,0 0 1 0 0,0 0-1 0 0,0 0 0 0 0,-1 0 0 0 0,1 0 0 0 0,0 0 1 0 0,0 0-1 0 0,0 0 0 0 0,0 0 0 0 0,0-1 0 0 0,0 1 0 0 0,0 0 1 0 0,0 0-1 0 0,0 0 0 0 0,0 0 0 0 0,0 0 0 0 0,0 0 1 0 0,0 0-1 0 0,0 0 0 0 0,0-1 0 0 0,0 1 0 0 0,0 0 1 0 0,0 0-1 0 0,0 0 0 0 0,0 0 0 0 0,0 0 0 0 0,0 0 1 0 0,0 0-1 0 0,0-1 0 0 0,0 1 0 0 0,0 0 0 0 0,0 0 1 0 0,0 0-1 0 0,0 0 0 0 0,0 0 0 0 0,0 0 0 0 0,0 0 1 0 0,0 0-1 0 0,0 0 0 0 0,0-1 0 0 0,0 1 0 0 0,0 0 1 0 0,1 0-1 0 0,-1 0 0 0 0,0 0 0 0 0,0 0 0 0 0,0 0 1 0 0,0 0-14 0 0,12-10 458 0 0,-5 7-353 0 0,0 0 1 0 0,-1 0 0 0 0,1 1-1 0 0,0 0 1 0 0,0 1-1 0 0,1-1 1 0 0,-1 1-1 0 0,3 0-105 0 0,25-4 440 0 0,-27 3-337 0 0,1 2-1 0 0,0-1 1 0 0,0 1 0 0 0,0 0-1 0 0,0 1 1 0 0,0 0 0 0 0,5 1-103 0 0,33 3 552 0 0,-42-5-467 0 0,-1 1 1 0 0,0-1-1 0 0,1 1 1 0 0,-1 0-1 0 0,0 0 1 0 0,0 1-1 0 0,1-1 1 0 0,-1 1-1 0 0,-1 0 1 0 0,1 0-1 0 0,0 0 1 0 0,0 1-1 0 0,-1-1 1 0 0,1 1-1 0 0,-1 0 0 0 0,0 0 1 0 0,0 0-1 0 0,0 0 1 0 0,0 1-1 0 0,0-1 1 0 0,-1 1-1 0 0,1 0 1 0 0,-1-1-1 0 0,0 2-85 0 0,0-1 195 0 0,0 0 0 0 0,0 0 0 0 0,-1 0 0 0 0,1 1 0 0 0,-1-1 0 0 0,0 1 0 0 0,0-1 0 0 0,0 1 0 0 0,-1-1 0 0 0,0 1 0 0 0,0 0 0 0 0,0-1 0 0 0,0 1-1 0 0,-1-1 1 0 0,0 1 0 0 0,1-1 0 0 0,-2 1 0 0 0,1-1 0 0 0,0 1 0 0 0,-1-1 0 0 0,0 0 0 0 0,-2 4-195 0 0,-3 1 228 0 0,0 0 1 0 0,0-1-1 0 0,-1 0 1 0 0,1 0-1 0 0,-2-1 1 0 0,1 0-1 0 0,-1-1 1 0 0,0 1-1 0 0,-1-2 1 0 0,1 1-1 0 0,-1-1 1 0 0,0-1-1 0 0,0 0 1 0 0,-6 1-229 0 0,-8 2 21 0 0,-1 0 1 0 0,0-2-1 0 0,0-2 1 0 0,-1 0-1 0 0,-18 0-21 0 0,35-4-437 0 0,0 1 0 0 0,0-1-1 0 0,0-1 1 0 0,0 1 0 0 0,0-1-1 0 0,0-1 1 0 0,1 0 0 0 0,-1 0 0 0 0,0-1 437 0 0,-46-25-9908 0 0,38 15 4899 0 0</inkml:trace>
  <inkml:trace contextRef="#ctx0" brushRef="#br2" timeOffset="6539">14793 3971 2152 0 0,'4'-3'856'0'0,"0"-1"0"0"0,0 1 0 0 0,-1-1 0 0 0,0-1 0 0 0,0 1 0 0 0,1-1-856 0 0,-4 5 206 0 0,1-1 0 0 0,0 0 1 0 0,-1 0-1 0 0,1 0 0 0 0,0 0 1 0 0,-1 0-1 0 0,1-1 0 0 0,-1 1 0 0 0,0 0 1 0 0,1 0-1 0 0,-1 0 0 0 0,0 0 1 0 0,1 0-1 0 0,-1-1 0 0 0,0 1 1 0 0,0 0-1 0 0,0 0 0 0 0,0 0 1 0 0,0-1-1 0 0,-1 1 0 0 0,1 0 1 0 0,0 0-1 0 0,0 0 0 0 0,-1 0 1 0 0,1 0-1 0 0,-1 0 0 0 0,1-1 1 0 0,-1 1-1 0 0,0 0-206 0 0,0 0 221 0 0,-1 0 0 0 0,1 0 1 0 0,-1 1-1 0 0,1-1 0 0 0,-1 0 1 0 0,1 1-1 0 0,-1 0 0 0 0,1-1 0 0 0,-1 1 1 0 0,0 0-1 0 0,1 0 0 0 0,-1 0 0 0 0,0 0 1 0 0,1 0-1 0 0,-1 0 0 0 0,0 0-221 0 0,-34 5 1377 0 0,20-2-914 0 0,-12 2-281 0 0,1 2-1 0 0,0 0 1 0 0,0 2 0 0 0,1 1 0 0 0,0 1 0 0 0,-7 6-182 0 0,2-3 84 0 0,18-7-70 0 0,1 0 0 0 0,0 1 0 0 0,0 0 0 0 0,0 1 0 0 0,1 0 0 0 0,1 1 0 0 0,0 0 0 0 0,0 1 0 0 0,1 0 0 0 0,0 1 0 0 0,1 0 0 0 0,0 0 0 0 0,-3 7-14 0 0,10-17-8 0 0,0 0 0 0 0,0-1 0 0 0,0 1 0 0 0,1 0-1 0 0,-1-1 1 0 0,0 1 0 0 0,1 0 0 0 0,-1 0 0 0 0,1 0-1 0 0,0 0 1 0 0,-1-1 0 0 0,1 1 0 0 0,0 0 0 0 0,0 0 0 0 0,0 0-1 0 0,0 0 1 0 0,1 0 0 0 0,-1 0 0 0 0,0-1 0 0 0,1 1-1 0 0,0 0 1 0 0,-1 0 0 0 0,1-1 0 0 0,0 1 0 0 0,0 0 0 0 0,0-1-1 0 0,0 1 1 0 0,0 0 0 0 0,0-1 0 0 0,0 0 0 0 0,0 1-1 0 0,1-1 1 0 0,-1 0 0 0 0,1 1 0 0 0,-1-1 0 0 0,1 0-1 0 0,-1 0 1 0 0,1 0 0 0 0,0 0 0 0 0,-1-1 0 0 0,1 1 0 0 0,0 0-1 0 0,0-1 1 0 0,1 1 8 0 0,18 4-316 0 0,0-1 0 0 0,1-1 0 0 0,0-1 1 0 0,21-1 315 0 0,9 1-464 0 0,-2 1-142 0 0,-31-3 246 0 0,0 1 1 0 0,0 1 0 0 0,0 0-1 0 0,18 6 360 0 0,-31-7-11 0 0,-1 1-1 0 0,1 1 1 0 0,0-1 0 0 0,-1 1-1 0 0,1 0 1 0 0,-1 0 0 0 0,0 1 0 0 0,0-1-1 0 0,0 1 1 0 0,0 1 0 0 0,-1-1-1 0 0,0 0 1 0 0,0 1 0 0 0,0 0-1 0 0,0 0 1 0 0,-1 0 0 0 0,2 3 11 0 0,-4-4 70 0 0,1 0 1 0 0,-1 0 0 0 0,0 1 0 0 0,0-1 0 0 0,0 1 0 0 0,-1-1-1 0 0,1 1 1 0 0,-1-1 0 0 0,0 1 0 0 0,-1-1 0 0 0,1 1-1 0 0,-1-1 1 0 0,0 1 0 0 0,0-1 0 0 0,0 0 0 0 0,0 1-1 0 0,-1-1 1 0 0,0 0 0 0 0,0 0 0 0 0,0 0 0 0 0,-2 2-71 0 0,-2 5 253 0 0,0-1 1 0 0,-1-1-1 0 0,0 1 1 0 0,0-1 0 0 0,-1 0-1 0 0,-1-1 1 0 0,-6 6-254 0 0,3-6 227 0 0,0 0 0 0 0,0-1 0 0 0,-1 0 0 0 0,-8 2-227 0 0,-11 6 368 0 0,16-7-312 0 0,0-1 0 0 0,-1-1-1 0 0,1 0 1 0 0,-1-2 0 0 0,0 0 0 0 0,0 0 0 0 0,0-2-1 0 0,-1 0 1 0 0,1-1 0 0 0,-10-1-56 0 0,14-1-424 0 0,0 0-1 0 0,-1-1 1 0 0,1-1-1 0 0,0 0 1 0 0,0 0-1 0 0,-6-3 425 0 0,10 2-894 0 0,-1 0-1 0 0,1-1 0 0 0,0 0 1 0 0,0 0-1 0 0,1-1 0 0 0,0 0 1 0 0,0-1-1 0 0,-5-5 895 0 0,10 10-553 0 0,1 0-1 0 0,0-1 1 0 0,0 0 0 0 0,-1 1-1 0 0,2-1 1 0 0,-1 0 0 0 0,0 0-1 0 0,1 0 1 0 0,-1 0 0 0 0,1-1-1 0 0,0 1 1 0 0,-1-1 553 0 0,-2-19-4221 0 0</inkml:trace>
  <inkml:trace contextRef="#ctx0" brushRef="#br2" timeOffset="6898.165">15129 3971 5945 0 0,'24'-12'2366'0'0,"1"0"0"0"0,0 2 0 0 0,1 1 0 0 0,5 0-2366 0 0,-23 7 188 0 0,0 0 0 0 0,0 0 1 0 0,1 1-1 0 0,-1 1 1 0 0,1 0-1 0 0,-1 0 1 0 0,0 0-1 0 0,1 1 0 0 0,0 0-188 0 0,-5 0 6 0 0,0 0 0 0 0,0 0 0 0 0,-1 0 0 0 0,1 0-1 0 0,0 1 1 0 0,0-1 0 0 0,-1 1 0 0 0,1 0 0 0 0,-1 0-1 0 0,1 0 1 0 0,-1 1 0 0 0,0-1 0 0 0,0 1-1 0 0,0 0 1 0 0,0 0 0 0 0,-1 0 0 0 0,1 0 0 0 0,-1 0-1 0 0,1 2-5 0 0,1 3-25 0 0,0 1 0 0 0,-1-1-1 0 0,0 1 1 0 0,-1 0 0 0 0,0 0 0 0 0,0 1-1 0 0,-1-1 1 0 0,0 0 0 0 0,-1 0-1 0 0,1 1 1 0 0,-2-1 0 0 0,0 0 0 0 0,0 1-1 0 0,0-1 1 0 0,-1 0 0 0 0,-1 0-1 0 0,0 0 1 0 0,-1 4 25 0 0,-3 4-204 0 0,0 0 0 0 0,-1-1 0 0 0,-1 0 0 0 0,-1 0-1 0 0,0-1 1 0 0,-1 0 0 0 0,0-1 0 0 0,-14 13 204 0 0,11-12-249 0 0,-1-1-1 0 0,0 0 1 0 0,-2-1 0 0 0,-8 5 249 0 0,19-15-17 0 0,0 1 0 0 0,-1-1 0 0 0,1 0 0 0 0,-1-1 1 0 0,0 0-1 0 0,0 0 0 0 0,1 0 0 0 0,-1-1 1 0 0,0 1-1 0 0,-1-2 0 0 0,1 1 0 0 0,0-1 0 0 0,0 0 1 0 0,-6-2 16 0 0,1-1 895 0 0,18-1 14 0 0,20-1 557 0 0,119 15 31 0 0,-124-8-2008 0 0,1 0 0 0 0,-1 2-1 0 0,0 1 1 0 0,0 0 0 0 0,7 4 511 0 0,99 40-10701 0 0,-110-42 8448 0 0,14 5-890 0 0</inkml:trace>
  <inkml:trace contextRef="#ctx0" brushRef="#br1" timeOffset="4210">9162 3894 1728 0 0,'18'-21'2550'0'0,"-12"15"-1540"0"0,-1 0 0 0 0,1-1 0 0 0,-2 0 0 0 0,1 0 1 0 0,-1 0-1 0 0,0 0 0 0 0,1-4-1010 0 0,-5 11 108 0 0,1-1-1 0 0,-1 0 1 0 0,0 0-1 0 0,0 1 1 0 0,0-1-1 0 0,-1 0 1 0 0,1 0-1 0 0,0 1 1 0 0,0-1-1 0 0,0 0 1 0 0,-1 0-1 0 0,1 1 1 0 0,0-1-1 0 0,0 0 1 0 0,-1 1-1 0 0,1-1 1 0 0,-1 0-1 0 0,1 1 1 0 0,-1-1-1 0 0,1 1 1 0 0,-1-1-1 0 0,1 1 1 0 0,-1-1-1 0 0,1 1 1 0 0,-1-1 0 0 0,0 1-1 0 0,1-1 1 0 0,-1 1-1 0 0,0 0 1 0 0,1-1-1 0 0,-1 1 1 0 0,0 0-1 0 0,0 0 1 0 0,1-1-1 0 0,-1 1 1 0 0,0 0-1 0 0,0 0 1 0 0,1 0-1 0 0,-1 0 1 0 0,0 0-108 0 0,-3-1 224 0 0,0 1 0 0 0,0-1 1 0 0,0 1-1 0 0,0 0 0 0 0,0 0 0 0 0,0 0 1 0 0,-1 1-225 0 0,-8 2 181 0 0,-1 2 0 0 0,1 0 0 0 0,-1 0 0 0 0,1 1 0 0 0,1 1 0 0 0,-1 0 0 0 0,1 1 0 0 0,1 0 0 0 0,-1 1 0 0 0,1 0 0 0 0,1 1 1 0 0,-3 3-182 0 0,-19 23 97 0 0,1 2 1 0 0,-24 39-98 0 0,22-31 216 0 0,-15 20 18 0 0,4 2-1 0 0,-34 68-233 0 0,72-123-38 0 0,1-1 0 0 0,0 1 1 0 0,1 1-1 0 0,-2 6 38 0 0,5-15-12 0 0,0 0 0 0 0,0-1 0 0 0,1 1 0 0 0,-1 0 0 0 0,1 0 0 0 0,0 0 0 0 0,1 0 0 0 0,-1 0 0 0 0,1-1 0 0 0,0 1 0 0 0,0 0 0 0 0,0 0 0 0 0,1-1 0 0 0,1 4 12 0 0,-2-6-21 0 0,0 0-1 0 0,0-1 1 0 0,1 1-1 0 0,-1 0 1 0 0,0 0 0 0 0,1-1-1 0 0,-1 1 1 0 0,1-1-1 0 0,0 0 1 0 0,-1 1-1 0 0,1-1 1 0 0,0 0-1 0 0,0 0 1 0 0,0 0-1 0 0,0 0 1 0 0,0 0-1 0 0,0 0 1 0 0,0-1 0 0 0,1 1 21 0 0,2 0-29 0 0,-1-1 1 0 0,1 1 0 0 0,-1-1 0 0 0,0 0 0 0 0,1-1 0 0 0,-1 1 0 0 0,1-1 0 0 0,-1 0 0 0 0,4-1 28 0 0,2-1-49 0 0,0-1 0 0 0,1 0 1 0 0,-1 0-1 0 0,-1-1 0 0 0,1-1 0 0 0,-1 0 1 0 0,8-6 48 0 0,9-11-30 0 0,-1-2 0 0 0,0-1 0 0 0,-2-1 1 0 0,-1-1-1 0 0,-2-1 0 0 0,0-1 0 0 0,5-13 30 0 0,28-59 252 0 0,23-67-252 0 0,-57 122-6 0 0,-16 40 2 0 0,0 0 0 0 0,1 0 1 0 0,-1 1-1 0 0,1-1 0 0 0,0 1 0 0 0,1-1 0 0 0,0 1 0 0 0,3-3 4 0 0,-7 9 4 0 0,-1 0 1 0 0,0-1-1 0 0,0 1 0 0 0,0 0 0 0 0,0 0 0 0 0,0 0 0 0 0,1 0 0 0 0,-1 0 0 0 0,0 0 0 0 0,0 0 0 0 0,0 0 0 0 0,0 0 0 0 0,1 0 1 0 0,-1 0-1 0 0,0 0 0 0 0,0 0 0 0 0,0 0 0 0 0,0 0 0 0 0,0 1 0 0 0,1-1 0 0 0,-1 0 0 0 0,0 0 0 0 0,0 0 0 0 0,0 0 0 0 0,0 0 1 0 0,0 0-1 0 0,0 0 0 0 0,1 0 0 0 0,-1 0 0 0 0,0 1 0 0 0,0-1 0 0 0,0 0 0 0 0,0 0 0 0 0,0 0 0 0 0,0 0 0 0 0,0 0 0 0 0,0 0 0 0 0,0 1 1 0 0,0-1-1 0 0,1 0 0 0 0,-1 0 0 0 0,0 0 0 0 0,0 0 0 0 0,0 0 0 0 0,0 1 0 0 0,0-1 0 0 0,0 0 0 0 0,0 0 0 0 0,0 0 0 0 0,0 0 1 0 0,0 1-1 0 0,0-1 0 0 0,-1 0 0 0 0,1 0 0 0 0,0 0 0 0 0,0 0 0 0 0,0 0 0 0 0,0 1 0 0 0,0-1 0 0 0,0 0 0 0 0,0 0 0 0 0,0 0 1 0 0,0 0-1 0 0,0 0 0 0 0,-1 0 0 0 0,1 1-4 0 0,-2 12 124 0 0,-15 48 102 0 0,-3 7 118 0 0,3 0 0 0 0,2 1-1 0 0,2 16-343 0 0,13-77-189 0 0,-3 13 288 0 0,1 1-1 0 0,2 0 1 0 0,0 0 0 0 0,1 0-1 0 0,3 17-98 0 0,-3-34-214 0 0,1 0-1 0 0,-1 0 0 0 0,1 0 1 0 0,0 0-1 0 0,0 0 0 0 0,0-1 1 0 0,0 1-1 0 0,1-1 0 0 0,0 1 1 0 0,0-1-1 0 0,0 0 0 0 0,2 1 215 0 0,-2-2-526 0 0,0-1 0 0 0,0 1 0 0 0,1-1 0 0 0,-1 0 1 0 0,1 0-1 0 0,-1 0 0 0 0,1-1 0 0 0,0 1 0 0 0,0-1 0 0 0,0 0 0 0 0,0 0 0 0 0,0 0 0 0 0,0 0 0 0 0,0-1 0 0 0,0 1 0 0 0,0-1 0 0 0,1 0 526 0 0,17-3-4285 0 0,0-6-657 0 0</inkml:trace>
  <inkml:trace contextRef="#ctx0" brushRef="#br1" timeOffset="4647.394">9601 3989 1408 0 0,'5'-14'8253'0'0,"6"-2"-4747"0"0,15-8-687 0 0,-9 11-2097 0 0,1 1 0 0 0,0 1 0 0 0,1 1 0 0 0,0 0-1 0 0,1 1 1 0 0,9-2-722 0 0,4-2 350 0 0,-26 10-327 0 0,0 0 1 0 0,0 1-1 0 0,0 0 1 0 0,0 1-1 0 0,0-1 0 0 0,1 1 1 0 0,-1 1-1 0 0,0-1 0 0 0,1 1 1 0 0,-1 1-1 0 0,3 0-23 0 0,-7-1-16 0 0,0 0 0 0 0,-1 1 0 0 0,1 0-1 0 0,-1-1 1 0 0,1 1 0 0 0,-1 0 0 0 0,1 0 0 0 0,-1 0 0 0 0,0 1-1 0 0,1-1 1 0 0,-1 1 0 0 0,0-1 0 0 0,0 1 0 0 0,0 0 0 0 0,0 0 0 0 0,0-1-1 0 0,-1 1 1 0 0,1 1 0 0 0,-1-1 0 0 0,1 0 0 0 0,-1 0 0 0 0,0 0-1 0 0,1 1 1 0 0,-1-1 0 0 0,0 1 0 0 0,-1-1 0 0 0,1 1 0 0 0,0-1 0 0 0,-1 1-1 0 0,1 0 1 0 0,-1-1 0 0 0,0 2 16 0 0,0 7-63 0 0,-1 0 1 0 0,0 0-1 0 0,0 0 1 0 0,-1-1-1 0 0,0 1 1 0 0,-1-1-1 0 0,-1 1 1 0 0,1-1-1 0 0,-2 0 1 0 0,-2 4 62 0 0,-12 23-403 0 0,-1-2 0 0 0,-4 2 403 0 0,22-34-21 0 0,-17 26-128 0 0,-1-1 0 0 0,-2 0 0 0 0,-1-2 0 0 0,-1-1 0 0 0,-1 0 1 0 0,-1-2-1 0 0,-1-1 0 0 0,-12 6 149 0 0,18-13-127 0 0,11-8 104 0 0,0 0 1 0 0,0 0 0 0 0,0-1 0 0 0,-1 0 0 0 0,0-1-1 0 0,0 0 1 0 0,-9 2 22 0 0,18-7 30 0 0,1 0 0 0 0,0 1 1 0 0,0-1-1 0 0,0 0 0 0 0,0 0 0 0 0,0 0 0 0 0,0 0 0 0 0,0 0 1 0 0,0 0-1 0 0,-1 0 0 0 0,1 0 0 0 0,0 0 0 0 0,0 0 1 0 0,0-1-1 0 0,0 1 0 0 0,0 0 0 0 0,0-1 0 0 0,0 1 0 0 0,0-1 1 0 0,0 0-31 0 0,0 1 23 0 0,1-1 0 0 0,-1 1 0 0 0,1-1 0 0 0,0 1 0 0 0,-1-1-1 0 0,1 1 1 0 0,0-1 0 0 0,-1 0 0 0 0,1 1 0 0 0,0-1 0 0 0,0 0 0 0 0,0 1 0 0 0,-1-1 0 0 0,1 0 0 0 0,0 1 0 0 0,0-1 0 0 0,0 0 0 0 0,0 0 0 0 0,0 1 0 0 0,0-1 0 0 0,0 0 0 0 0,1 1 0 0 0,-1-1-23 0 0,0-1 43 0 0,1 0-1 0 0,-1 0 1 0 0,1 1-1 0 0,0-1 1 0 0,0 0-1 0 0,-1 0 1 0 0,1 1 0 0 0,0-1-1 0 0,0 1 1 0 0,1-1-1 0 0,-1 1 1 0 0,0-1-1 0 0,1 1 1 0 0,-1 0-1 0 0,0-1 1 0 0,1 1 0 0 0,-1 0-1 0 0,1 0 1 0 0,0 0-1 0 0,-1 0 1 0 0,2 0-43 0 0,10-1 85 0 0,-1 1 1 0 0,1 0-1 0 0,-1 1 0 0 0,1 0 1 0 0,-1 1-1 0 0,1 0 1 0 0,4 2-86 0 0,0-1 33 0 0,65 9-2892 0 0,16 7 2859 0 0,-39-5-4424 0 0,-1 2-3325 0 0,-29-6 2755 0 0</inkml:trace>
  <inkml:trace contextRef="#ctx0" brushRef="#br3" timeOffset="17049">20219 3769 11723 0 0,'-26'-12'5317'0'0,"19"9"-4064"0"0,14 6-795 0 0,-4-3-477 0 0,-1 1 0 0 0,0-1 1 0 0,1 1-1 0 0,-1-1 0 0 0,0 0 1 0 0,1 0-1 0 0,-1 0 0 0 0,1-1 1 0 0,-1 1-1 0 0,0-1 0 0 0,1 1 19 0 0,-2-1-136 0 0,1 1 0 0 0,-1-1 1 0 0,1 1-1 0 0,-1 0 0 0 0,1-1 0 0 0,-1 1 0 0 0,1 0 0 0 0,-1 0 0 0 0,1 0 0 0 0,-1 0 0 0 0,1 0 0 0 0,-1 1 0 0 0,1-1 0 0 0,-1 0 0 0 0,1 1 0 0 0,-1-1 0 0 0,0 1 0 0 0,1-1 0 0 0,-1 1 0 0 0,1 0 0 0 0,-1 0 0 0 0,0-1 0 0 0,0 1 0 0 0,1 0 0 0 0,0 1 136 0 0,1 16-9928 0 0,8 5 5270 0 0</inkml:trace>
  <inkml:trace contextRef="#ctx0" brushRef="#br3" timeOffset="17393">20218 3988 8114 0 0,'-1'1'161'0'0,"1"-1"0"0"0,0 1 0 0 0,-1-1 0 0 0,1 1 0 0 0,0-1 0 0 0,0 1 0 0 0,-1 0 0 0 0,1-1 0 0 0,0 1 0 0 0,0-1 0 0 0,0 1 1 0 0,0 0-1 0 0,-1-1 0 0 0,1 1 0 0 0,0-1 0 0 0,0 1 0 0 0,0 0 0 0 0,1-1 0 0 0,-1 1 0 0 0,0 0 0 0 0,0-1 0 0 0,0 1 0 0 0,0-1 0 0 0,0 1 0 0 0,1 0 1 0 0,-1-1-1 0 0,0 1 0 0 0,1-1 0 0 0,-1 1 0 0 0,0-1 0 0 0,1 1 0 0 0,-1 0-161 0 0,19 26 1384 0 0,-6-8-259 0 0,-10-11-727 0 0,0 0 1 0 0,0 0-1 0 0,-1 0 1 0 0,0 0-1 0 0,0 1 1 0 0,-1-1-1 0 0,0 0 1 0 0,0 1 0 0 0,-1-1-1 0 0,0 1 1 0 0,-2 5-399 0 0,-2 17 1216 0 0,-2-1 1 0 0,-6 20-1217 0 0,0 2 150 0 0,-12 66-1972 0 0,22-114 673 0 0,-1 2-3072 0 0,8-2-4151 0 0,7-3 2272 0 0</inkml:trace>
  <inkml:trace contextRef="#ctx0" brushRef="#br3" timeOffset="17877">20656 3720 9218 0 0,'2'-6'3017'0'0,"4"6"-1505"0"0,0-8-360 0 0,6 2-176 0 0,-6 4-327 0 0,0-8-217 0 0,6 4-144 0 0,-4 4-168 0 0,0 0 32 0 0,0 4-248 0 0,-2 0-320 0 0,-2 0-192 0 0,-2-2-265 0 0,2 0-471 0 0,-6 4-600 0 0,4 0-785 0 0,-4 6-992 0 0,0 14-1512 0 0</inkml:trace>
  <inkml:trace contextRef="#ctx0" brushRef="#br3" timeOffset="18206">20694 4111 6241 0 0,'-4'4'884'0'0,"1"0"0"0"0,0-1 0 0 0,-1 1 0 0 0,1 1 0 0 0,1-1 0 0 0,-1 0 0 0 0,1 1 0 0 0,-3 4-884 0 0,5-8 100 0 0,-1 1-1 0 0,1-1 1 0 0,0 0-1 0 0,-1 0 1 0 0,1 1-1 0 0,0-1 0 0 0,0 1 1 0 0,0-1-1 0 0,0 0 1 0 0,0 1-1 0 0,0-1 0 0 0,0 0 1 0 0,1 1-1 0 0,-1-1 1 0 0,0 0-1 0 0,1 1 0 0 0,-1-1 1 0 0,1 0-1 0 0,0 0 1 0 0,-1 0-1 0 0,1 1 1 0 0,0-1-1 0 0,-1 0 0 0 0,1 0 1 0 0,0 0-1 0 0,0 0 1 0 0,0 0-1 0 0,0 0 0 0 0,0 0 1 0 0,0-1-1 0 0,0 1 1 0 0,1 0-1 0 0,-1-1 1 0 0,0 1-1 0 0,0 0-99 0 0,6 2 450 0 0,-1 0 0 0 0,-1 1-1 0 0,1 0 1 0 0,0 0 0 0 0,-1 1 0 0 0,0 0-1 0 0,0-1 1 0 0,0 2 0 0 0,1 1-450 0 0,-4-4 172 0 0,0 0 0 0 0,0 0-1 0 0,-1 0 1 0 0,1 0 0 0 0,-1 1 0 0 0,0-1 0 0 0,0 0 0 0 0,0 0-1 0 0,0 1 1 0 0,-1-1 0 0 0,1 0 0 0 0,-1 1 0 0 0,0-1-1 0 0,0 1 1 0 0,0-1 0 0 0,0 1 0 0 0,-1-1 0 0 0,0 0-1 0 0,1 1 1 0 0,-2 1-172 0 0,-11 38 880 0 0,5-19-842 0 0,1-1-1 0 0,1 1 1 0 0,1 0 0 0 0,-1 23-38 0 0,4-32-323 0 0,2-12-30 0 0,-1 0 1 0 0,1 0-1 0 0,0 1 0 0 0,0-1 0 0 0,0 0 1 0 0,0 0-1 0 0,1 0 0 0 0,-1 1 1 0 0,1-1-1 0 0,0 1 353 0 0,0-1-1067 0 0,1-1 0 0 0,-1 0 1 0 0,0 0-1 0 0,1 0 0 0 0,-1 0 0 0 0,1 0 1 0 0,0 0-1 0 0,0 0 0 0 0,-1 0 0 0 0,3 0 1067 0 0,7 8-5920 0 0,-5-8 1066 0 0</inkml:trace>
  <inkml:trace contextRef="#ctx0" brushRef="#br4" timeOffset="23787">26706 3756 6753 0 0,'6'4'5779'0'0,"12"22"-290"0"0,-5 1-3330 0 0,0 0-1 0 0,10 12-2158 0 0,20 26 136 0 0,5-1-136 0 0,-45-59-104 0 0,1 2-1 0 0,-1-1 1 0 0,0 0 0 0 0,0 1-1 0 0,-1-1 1 0 0,0 1-1 0 0,0 0 1 0 0,-1 0 104 0 0,9 27-2642 0 0,-8-31 1441 0 0,-1 0 1 0 0,1 1 0 0 0,0-1 0 0 0,0 0 0 0 0,0 0 0 0 0,0 0-1 0 0,1 0 1 0 0,0 1 1200 0 0,3-2-4523 0 0,-2-8-253 0 0</inkml:trace>
  <inkml:trace contextRef="#ctx0" brushRef="#br4" timeOffset="24122.297">27231 3816 4001 0 0,'-2'-1'357'0'0,"-5"0"857"0"0,0 0 0 0 0,1 0 0 0 0,-1 0 0 0 0,0 1 0 0 0,1 0-1 0 0,-4 1-1213 0 0,7 0 327 0 0,0-1 0 0 0,0 1 0 0 0,0 1 0 0 0,0-1 0 0 0,0 0 0 0 0,0 1 0 0 0,0-1 0 0 0,1 1 0 0 0,-1 0 0 0 0,1 0 0 0 0,-1 0 0 0 0,1 0 0 0 0,-1 1 0 0 0,-1 1-327 0 0,-60 69 4575 0 0,25-25-2016 0 0,-12 21-2559 0 0,39-48 154 0 0,1 1-1 0 0,1 0 1 0 0,1 1 0 0 0,1 0-1 0 0,1 0 1 0 0,1 1 0 0 0,1 0 0 0 0,-1 15-154 0 0,1 4 20 0 0,2 0 0 0 0,2 0 0 0 0,2 9-20 0 0,1-34-610 0 0,0 1 1 0 0,1 0-1 0 0,1 3 610 0 0,11 27-5036 0 0,-13-45 3858 0 0,-1-1-1 0 0,1 1 0 0 0,0-1 0 0 0,1 0 0 0 0,-1 0 0 0 0,1 0 1 0 0,-1 0-1 0 0,1 0 0 0 0,1 1 1179 0 0,-1-1-1540 0 0,8 7-3937 0 0</inkml:trace>
  <inkml:trace contextRef="#ctx0" brushRef="#br4" timeOffset="22990">25867 3766 2785 0 0,'-1'2'558'0'0,"1"0"1"0"0,-1-1-1 0 0,1 1 1 0 0,0 0-1 0 0,0 0 1 0 0,0 0-1 0 0,0-1 1 0 0,0 1 0 0 0,0 0-1 0 0,1 0 1 0 0,-1-1-1 0 0,1 1 1 0 0,-1 0-1 0 0,1-1 1 0 0,-1 1-1 0 0,1 0 1 0 0,0-1 0 0 0,0 1-1 0 0,0-1 1 0 0,0 1-1 0 0,0-1 1 0 0,1 2-559 0 0,4 3 1191 0 0,0 0-1 0 0,1 0 1 0 0,-1 0 0 0 0,4 1-1191 0 0,8 9 1531 0 0,14 15 6 0 0,-9-10-1285 0 0,-2 1 0 0 0,0 1 0 0 0,-1 1 0 0 0,12 20-252 0 0,-30-40-246 0 0,0-1-1 0 0,0 0 1 0 0,-1 1 0 0 0,1-1 0 0 0,-1 1-1 0 0,0-1 1 0 0,0 1 0 0 0,0 0 0 0 0,-1-1 0 0 0,1 1-1 0 0,-1 0 1 0 0,0 0 246 0 0,-1 3-1869 0 0,1 1-1 0 0,-1-1 1 0 0,-1 0 0 0 0,1 0-1 0 0,-3 6 1870 0 0,1 2-4670 0 0,6 7-1238 0 0</inkml:trace>
  <inkml:trace contextRef="#ctx0" brushRef="#br4" timeOffset="23317.964">26416 3804 2401 0 0,'-3'-22'6970'0'0,"-6"9"-3783"0"0,8 13-3091 0 0,0-1 0 0 0,-1 1 0 0 0,1 0 0 0 0,0-1 1 0 0,0 1-1 0 0,-1 0 0 0 0,1 0 0 0 0,0 0 0 0 0,-1 0 0 0 0,1 0 0 0 0,0 1 1 0 0,-1-1-1 0 0,1 0 0 0 0,0 0 0 0 0,0 1 0 0 0,-1-1 0 0 0,1 1 1 0 0,0-1-1 0 0,0 1 0 0 0,0 0 0 0 0,0-1 0 0 0,0 1 0 0 0,0 0 0 0 0,0 0 1 0 0,0 0-1 0 0,0 0 0 0 0,0 0-96 0 0,-19 13 761 0 0,1 2 0 0 0,1 0 1 0 0,0 2-1 0 0,1 0 0 0 0,1 0 0 0 0,1 2 1 0 0,1 0-1 0 0,0 0 0 0 0,2 1 0 0 0,-7 16-761 0 0,10-14 202 0 0,1 0 0 0 0,1 0 0 0 0,1 1 0 0 0,-1 18-202 0 0,-8 100 116 0 0,10-91-109 0 0,4-33-729 0 0,0 0 1 0 0,0 0-1 0 0,2 0 0 0 0,0 1 1 0 0,2-1-1 0 0,0 1 722 0 0,2-7-2325 0 0,-5-11 1579 0 0,1 1 1 0 0,0-1 0 0 0,0 0-1 0 0,0 1 1 0 0,0-1 0 0 0,0 0-1 0 0,0 0 1 0 0,0 0 0 0 0,0 0 0 0 0,0 0-1 0 0,0 0 1 0 0,1 0 0 0 0,-1-1-1 0 0,0 1 1 0 0,1 0 0 0 0,-1-1-1 0 0,1 1 1 0 0,-1 0 745 0 0,6-4-3618 0 0</inkml:trace>
  <inkml:trace contextRef="#ctx0" brushRef="#br4" timeOffset="22037">23759 3889 4585 0 0,'11'14'9367'0'0,"10"-4"-4447"0"0,-17-9-4654 0 0,-1 0 1 0 0,0 1-1 0 0,1-1 0 0 0,-1 1 1 0 0,0 0-1 0 0,0 0 0 0 0,2 1-266 0 0,35 34 1023 0 0,-1 2 0 0 0,-2 2 0 0 0,11 17-1023 0 0,25 29 23 0 0,-60-73 26 0 0,11 12-257 0 0,-1 0 1 0 0,-2 1-1 0 0,0 1 1 0 0,-2 1 0 0 0,1 5 207 0 0,15 33-3892 0 0,-10-26-5517 0 0,-20-36 4908 0 0,0-1-409 0 0</inkml:trace>
  <inkml:trace contextRef="#ctx0" brushRef="#br4" timeOffset="22380.674">24342 3850 4977 0 0,'11'-27'4217'0'0,"-2"8"-1384"0"0,-9 19-2738 0 0,0 0 0 0 0,0 0 0 0 0,0 0 0 0 0,0 0-1 0 0,-1 0 1 0 0,1 0 0 0 0,0 0 0 0 0,0 0 0 0 0,0 0-1 0 0,0 0 1 0 0,0 0 0 0 0,0 0 0 0 0,-1 0-1 0 0,1 0 1 0 0,0 0 0 0 0,0 0 0 0 0,0 0 0 0 0,0 0-1 0 0,0 0 1 0 0,0 0 0 0 0,0 0 0 0 0,0-1-1 0 0,-1 1 1 0 0,1 0 0 0 0,0 0 0 0 0,0 0 0 0 0,0 0-1 0 0,0 0 1 0 0,0 0 0 0 0,0 0 0 0 0,0 0 0 0 0,0-1-1 0 0,0 1 1 0 0,0 0 0 0 0,0 0 0 0 0,0 0-1 0 0,0 0 1 0 0,0 0 0 0 0,0 0 0 0 0,0 0 0 0 0,0-1-1 0 0,0 1 1 0 0,0 0 0 0 0,0 0 0 0 0,0 0-1 0 0,0 0 1 0 0,0 0 0 0 0,0 0 0 0 0,0-1 0 0 0,0 1-1 0 0,0 0 1 0 0,0 0 0 0 0,0 0 0 0 0,0 0 0 0 0,0 0-1 0 0,0 0 1 0 0,0 0 0 0 0,0-1 0 0 0,0 1-1 0 0,1 0-94 0 0,-27 16 2598 0 0,2 0 0 0 0,-19 17-2598 0 0,-21 24 1121 0 0,2 3-1121 0 0,36-34 465 0 0,-84 92-221 0 0,35-35-1006 0 0,-22 27-725 0 0,37-33-2789 0 0,57-73 3468 0 0,1 0 0 0 0,-1 0 0 0 0,1 0 0 0 0,0 1 1 0 0,0-1-1 0 0,0 1 808 0 0,1-4-429 0 0,1 1 0 0 0,-1-1 0 0 0,1 0 0 0 0,0 0 0 0 0,-1 1 0 0 0,1-1 1 0 0,0 0-1 0 0,0 0 0 0 0,0 1 0 0 0,0-1 0 0 0,0 0 0 0 0,1 1 0 0 0,-1-1 0 0 0,0 0 1 0 0,0 0-1 0 0,1 1 0 0 0,-1-1 0 0 0,1 0 0 0 0,-1 0 0 0 0,1 0 0 0 0,0 0 0 0 0,-1 1 0 0 0,1-1 429 0 0,4 2-3495 0 0</inkml:trace>
  <inkml:trace contextRef="#ctx0" brushRef="#br4" timeOffset="21364">22934 3857 8306 0 0,'8'5'1756'0'0,"1"0"0"0"0,-1 1 1 0 0,0 0-1 0 0,0 0 0 0 0,3 3-1756 0 0,9 12 1470 0 0,-1 0 0 0 0,7 11-1470 0 0,18 20 733 0 0,6 0-318 0 0,40 45-133 0 0,-67-68-290 0 0,-1 0 1 0 0,17 32 7 0 0,-31-48-453 0 0,-2-1 1 0 0,0 1-1 0 0,0 1 1 0 0,-1-1-1 0 0,-1 1 1 0 0,0 0-1 0 0,-1 0 1 0 0,0 0-1 0 0,-1 0 453 0 0,-1 10-4745 0 0,-3-12-4041 0 0,-1-11 4964 0 0</inkml:trace>
  <inkml:trace contextRef="#ctx0" brushRef="#br4" timeOffset="21707.67">23434 3800 7242 0 0,'-18'-2'6127'0'0,"13"12"-2214"0"0,1 2-3754 0 0,-4 5 479 0 0,-2 0 1 0 0,1-1-1 0 0,-2 0 0 0 0,0 0 1 0 0,-1-1-1 0 0,-13 12-638 0 0,-17 24 515 0 0,-61 83 57 0 0,-59 79-300 0 0,124-163-670 0 0,-22 33-3519 0 0,60-83 3663 0 0,-1 0 1 0 0,1 1-1 0 0,0-1 1 0 0,0 0 0 0 0,-1 0-1 0 0,1 1 1 0 0,0-1-1 0 0,0 1 1 0 0,-1-1-1 0 0,1 0 1 0 0,0 1 0 0 0,0-1-1 0 0,0 0 1 0 0,0 1-1 0 0,0-1 1 0 0,0 1-1 0 0,0-1 1 0 0,-1 0 0 0 0,1 1-1 0 0,0-1 1 0 0,0 1-1 0 0,0-1 1 0 0,1 1 0 0 0,-1-1-1 0 0,0 0 1 0 0,0 1-1 0 0,0-1 1 0 0,0 1-1 0 0,0-1 1 0 0,0 1 253 0 0,14-3-7013 0 0,-3-5 3322 0 0</inkml:trace>
  <inkml:trace contextRef="#ctx0" brushRef="#br1" timeOffset="58062">8573 2090 3009 0 0,'10'-6'1118'0'0,"-7"4"-466"0"0,0 0 1 0 0,0 0 0 0 0,0 0-1 0 0,1 1 1 0 0,-1-1 0 0 0,1 1-1 0 0,-1-1 1 0 0,1 1 0 0 0,1 0-653 0 0,-4 1 141 0 0,0 0-1 0 0,1 1 1 0 0,-1-1 0 0 0,0 0 0 0 0,0 1-1 0 0,0-1 1 0 0,0 1 0 0 0,0-1 0 0 0,0 1-1 0 0,0 0 1 0 0,0-1 0 0 0,0 1 0 0 0,0 0-1 0 0,0-1 1 0 0,0 1 0 0 0,0 0 0 0 0,0 0 0 0 0,-1 0-1 0 0,1 0 1 0 0,0 0 0 0 0,-1 0 0 0 0,1 0-1 0 0,-1 0 1 0 0,1 0 0 0 0,-1 0 0 0 0,1 1-1 0 0,-1-1 1 0 0,0 0 0 0 0,0 0 0 0 0,1 0-1 0 0,-1 1-140 0 0,11 40 1580 0 0,1 16-1580 0 0,-5-22-572 0 0,2-1 0 0 0,4 10 572 0 0,-4-18-2303 0 0,8 21-7916 0 0,-16-39 7949 0 0</inkml:trace>
  <inkml:trace contextRef="#ctx0" brushRef="#br1" timeOffset="58421.206">8899 2009 4833 0 0,'-4'-4'4452'0'0,"0"10"-1801"0"0,1 12-1077 0 0,14 60 90 0 0,-11-15-994 0 0,-4 140-1065 0 0,3-190 204 0 0,-1 0 1 0 0,0 0 0 0 0,-1 0 0 0 0,-2 6 190 0 0,4-14-238 0 0,-1 1-1 0 0,-1 0 1 0 0,1-1 0 0 0,-1 1 0 0 0,0-1-1 0 0,0 0 1 0 0,-1 0 0 0 0,1 0 0 0 0,-1 0-1 0 0,-4 3 239 0 0,7-7-77 0 0,0 0 1 0 0,0 0-1 0 0,-1 0 0 0 0,1-1 0 0 0,0 1 0 0 0,-1 0 0 0 0,1-1 0 0 0,0 1 0 0 0,-1-1 0 0 0,1 0 1 0 0,0 1-1 0 0,-1-1 0 0 0,1 0 0 0 0,-1 0 0 0 0,1 0 0 0 0,-1 0 0 0 0,1 0 0 0 0,-1 0 1 0 0,1 0-1 0 0,-1 0 77 0 0,-2-1-93 0 0,1 0 1 0 0,-1-1 0 0 0,0 1-1 0 0,1 0 1 0 0,-1-1 0 0 0,1 0 0 0 0,-1 0-1 0 0,0-1 93 0 0,-3-2-2 0 0,0 0 0 0 0,0-1 0 0 0,0 0 0 0 0,1 0 0 0 0,0-1 0 0 0,0 0 0 0 0,0 0 2 0 0,-8-13 327 0 0,5 7 72 0 0,1 1 0 0 0,0-1 1 0 0,0 0-1 0 0,1 0 1 0 0,0-4-400 0 0,5 13 130 0 0,1 0 0 0 0,0 1 0 0 0,1-1 0 0 0,-1 1 0 0 0,0-1 0 0 0,1 0 0 0 0,0 0 0 0 0,0 1 0 0 0,0-1 0 0 0,1 0 0 0 0,0-2-130 0 0,-1 4 74 0 0,1 0 0 0 0,-1 1 0 0 0,1-1 0 0 0,-1 0 0 0 0,1 1-1 0 0,0-1 1 0 0,0 1 0 0 0,0-1 0 0 0,0 1 0 0 0,0-1 0 0 0,0 1 0 0 0,0 0-1 0 0,1-1 1 0 0,-1 1 0 0 0,0 0 0 0 0,1 0 0 0 0,-1 0 0 0 0,1 0 0 0 0,-1 0 0 0 0,1 0-1 0 0,-1 0 1 0 0,1 1 0 0 0,0-1 0 0 0,0 0-74 0 0,86-17 661 0 0,-55 13-1166 0 0,25-8 505 0 0,-30 5-1917 0 0,-1 1-1 0 0,17-1 1918 0 0,-31 6-2015 0 0,-1 2 0 0 0,1-1 0 0 0,0 1 0 0 0,5 2 2015 0 0,14 4-3619 0 0</inkml:trace>
  <inkml:trace contextRef="#ctx0" brushRef="#br1" timeOffset="58749.374">9099 1979 2881 0 0,'-6'5'7543'0'0,"5"7"-4344"0"0,4 16-2019 0 0,-2-23-388 0 0,21 213 1554 0 0,-11-73-5467 0 0,-10-105-2948 0 0,-2 0 1 0 0,-4 25 6068 0 0,2-44-2675 0 0</inkml:trace>
  <inkml:trace contextRef="#ctx0" brushRef="#br1" timeOffset="59111.062">8845 2536 2761 0 0,'-1'1'362'0'0,"0"-1"0"0"0,1 1 1 0 0,-1 0-1 0 0,0-1 1 0 0,0 1-1 0 0,1 0 1 0 0,-1 0-1 0 0,0-1 1 0 0,1 1-1 0 0,-1 0 0 0 0,1 0 1 0 0,-1 0-1 0 0,1 0 1 0 0,-1 0-1 0 0,1 0 1 0 0,0 0-1 0 0,-1 0-362 0 0,4 18 2693 0 0,0-12-2721 0 0,1 0 0 0 0,0 0 0 0 0,1 0 0 0 0,4 5 28 0 0,12 19 177 0 0,-16-20-852 0 0,0 0 1 0 0,1 0-1 0 0,5 8 675 0 0,-8-15-772 0 0,0 0 0 0 0,0 0-1 0 0,1 0 1 0 0,-1-1 0 0 0,1 0 0 0 0,-1 1-1 0 0,1-1 1 0 0,0 0 0 0 0,0-1 0 0 0,5 3 772 0 0,3 0-1926 0 0</inkml:trace>
  <inkml:trace contextRef="#ctx0" brushRef="#br1" timeOffset="59439.117">9125 2443 1984 0 0,'1'0'235'0'0,"1"0"0"0"0,0 1-1 0 0,-1-1 1 0 0,1 0-1 0 0,-1 1 1 0 0,1-1-1 0 0,-1 1 1 0 0,1-1-1 0 0,-1 1 1 0 0,1 0 0 0 0,-1 0-1 0 0,0 0 1 0 0,1 0-1 0 0,-1 0 1 0 0,0 0-1 0 0,0 0 1 0 0,0 0-1 0 0,1 0 1 0 0,-1 0-1 0 0,0 1 1 0 0,-1-1 0 0 0,1 0-1 0 0,0 1 1 0 0,0-1-1 0 0,0 1-234 0 0,2 6 21 0 0,0 1 0 0 0,0-1 0 0 0,0 0 0 0 0,0 5-21 0 0,1 4 302 0 0,3 6-79 0 0,-2 1 0 0 0,0 0 0 0 0,-1 0 0 0 0,-1 2-223 0 0,-3-12 49 0 0,1 0 1 0 0,-2-1 0 0 0,0 1-1 0 0,0 0 1 0 0,-1-1-1 0 0,-1 1 1 0 0,-4 12-50 0 0,2-8-25 0 0,3-12-86 0 0,1-1-1 0 0,-1 1 0 0 0,0-1 1 0 0,0 0-1 0 0,-2 3 112 0 0,4-7-46 0 0,-1 1 1 0 0,0-1-1 0 0,0 0 1 0 0,1 0-1 0 0,-1 0 1 0 0,0 0-1 0 0,0 0 0 0 0,0 0 1 0 0,-1 0-1 0 0,1-1 1 0 0,0 1-1 0 0,0 0 1 0 0,0-1-1 0 0,0 1 0 0 0,-1 0 1 0 0,1-1-1 0 0,0 1 1 0 0,-1-1-1 0 0,1 0 1 0 0,0 0-1 0 0,-1 1 0 0 0,1-1 1 0 0,0 0-1 0 0,-1 0 46 0 0,-4 0 43 0 0,0 0 0 0 0,0-1 0 0 0,0 0 0 0 0,0 0-1 0 0,1 0 1 0 0,-1-1 0 0 0,0 1 0 0 0,1-1-1 0 0,-1-1 1 0 0,1 1 0 0 0,0-1 0 0 0,-1 0 0 0 0,1 0-1 0 0,1 0 1 0 0,-1-1 0 0 0,0 0 0 0 0,-3-3-43 0 0,2 0 209 0 0,0-1 1 0 0,1 1-1 0 0,0-1 1 0 0,0 1-1 0 0,1-1 0 0 0,0-1 1 0 0,0 1-1 0 0,1-1 1 0 0,0 1-1 0 0,-2-10-209 0 0,3 8 520 0 0,0-1-1 0 0,0 1 1 0 0,1-1-1 0 0,0-9-519 0 0,2 19 12 0 0,-1 0 0 0 0,1 0 0 0 0,-1 0 0 0 0,1 1 0 0 0,0-1 0 0 0,0 0 0 0 0,0 0 0 0 0,-1 1-1 0 0,1-1 1 0 0,0 0 0 0 0,0 1 0 0 0,0-1 0 0 0,0 1 0 0 0,0-1 0 0 0,0 1 0 0 0,0-1 0 0 0,0 1 0 0 0,0 0 0 0 0,0 0 0 0 0,0-1 0 0 0,1 1 0 0 0,-1 0-1 0 0,1 0-11 0 0,26-3-185 0 0,-16 2-449 0 0,-1 0-1 0 0,0-1 1 0 0,1 0-1 0 0,2-1 635 0 0,-3 0-1505 0 0,1 1 0 0 0,0 0 0 0 0,0 1 1 0 0,3 0 1504 0 0,16 3-2970 0 0,-9-6 1720 0 0</inkml:trace>
  <inkml:trace contextRef="#ctx0" brushRef="#br1" timeOffset="59767.149">9379 2092 4569 0 0,'6'-4'1227'0'0,"0"1"0"0"0,0 0 0 0 0,0 0-1 0 0,1 1 1 0 0,5-2-1227 0 0,16-6 1114 0 0,-5 0-652 0 0,0 2 0 0 0,10-2-462 0 0,-29 8 68 0 0,-3 2-69 0 0,-1 0 0 0 0,1 0 0 0 0,-1 0 0 0 0,1 0 0 0 0,-1-1 0 0 0,1 1 0 0 0,0 0 0 0 0,-1 0 0 0 0,1 0 0 0 0,-1 0 0 0 0,1 0 0 0 0,-1 0 0 0 0,1 0 0 0 0,-1 0 0 0 0,1 0 0 0 0,-1 1 0 0 0,1-1 0 0 0,-1 0 0 0 0,1 0 0 0 0,-1 0 0 0 0,1 1 0 0 0,-1-1 0 0 0,1 0 0 0 0,-1 0 0 0 0,1 1 0 0 0,-1-1 0 0 0,0 0 0 0 0,1 1 0 0 0,-1-1 0 0 0,1 1 1 0 0,-1-1-1 0 0,0 1 0 0 0,1 0-17 0 0,-1 0-1 0 0,1 1 0 0 0,-1-1 0 0 0,1 1 1 0 0,-1-1-1 0 0,0 0 0 0 0,0 1 0 0 0,0-1 0 0 0,0 1 1 0 0,0-1-1 0 0,0 1 0 0 0,0 0 19 0 0,-1 4-45 0 0,0 0 0 0 0,0 1 0 0 0,-1-1 0 0 0,0 0 0 0 0,-1 2 45 0 0,-8 13-13 0 0,-2-1 1 0 0,0 0-1 0 0,-1-1 1 0 0,-1 0 0 0 0,-1-2-1 0 0,-13 12 13 0 0,-9 12 100 0 0,-26 25 68 0 0,64-67-150 0 0,0 0 1 0 0,0 0-1 0 0,0 0 0 0 0,-1 1 1 0 0,1-1-1 0 0,0 0 0 0 0,1 0 1 0 0,-1 0-1 0 0,0 0 0 0 0,0 0 1 0 0,0 0-1 0 0,0 1 0 0 0,1-1 1 0 0,-1 0-1 0 0,0 0 0 0 0,1 0-18 0 0,1-1 30 0 0,-1 0-1 0 0,1 0 1 0 0,0 1-1 0 0,0-1 1 0 0,0 1-1 0 0,0-1 1 0 0,0 1-1 0 0,0 0 1 0 0,0 0-1 0 0,0 0 1 0 0,1 0-1 0 0,-1 0 1 0 0,0 1-1 0 0,1-1 1 0 0,1 0-30 0 0,-3 1 22 0 0,1 1-1 0 0,0-1 1 0 0,-1 0-1 0 0,1 1 1 0 0,0-1-1 0 0,-1 1 1 0 0,1-1 0 0 0,-1 1-1 0 0,1 0 1 0 0,-1 0-1 0 0,1 0 1 0 0,-1 0-1 0 0,1 0 1 0 0,-1 0 0 0 0,0 0-1 0 0,0 0 1 0 0,1 1-1 0 0,-1-1 1 0 0,0 0 0 0 0,0 1-1 0 0,0-1 1 0 0,0 1-1 0 0,0 0-21 0 0,5 8 26 0 0,5 7-967 0 0,0 0-1 0 0,1-1 0 0 0,12 13 942 0 0,-4-15-8228 0 0,-19-12 5511 0 0</inkml:trace>
  <inkml:trace contextRef="#ctx0" brushRef="#br1" timeOffset="59768.149">9488 2255 3721 0 0,'4'-8'2384'0'0,"0"2"-551"0"0,4 0-353 0 0,2-2-264 0 0,-8 4-456 0 0,8 4-335 0 0,-3 0-121 0 0,7 6-176 0 0,2-6-200 0 0,4-4-24 0 0,0 6-168 0 0,-6-4-497 0 0,4 0-295 0 0,-4 2-648 0 0,-1-2-665 0 0,1 4-423 0 0,-8-4-337 0 0</inkml:trace>
  <inkml:trace contextRef="#ctx0" brushRef="#br1" timeOffset="60126.447">9702 2015 2721 0 0,'1'-4'555'0'0,"0"0"1"0"0,1 0 0 0 0,0 0-1 0 0,-1 0 1 0 0,1 1 0 0 0,0-1-1 0 0,1 1 1 0 0,-1 0 0 0 0,1-1-1 0 0,-1 1 1 0 0,1 0 0 0 0,0 0-1 0 0,0 1 1 0 0,0-1 0 0 0,4-2-556 0 0,-7 6 131 0 0,1-1 0 0 0,-1 0 1 0 0,1 0-1 0 0,-1 1 0 0 0,1-1 0 0 0,0 0 1 0 0,-1 1-1 0 0,0-1 0 0 0,1 0 1 0 0,-1 1-1 0 0,1-1 0 0 0,-1 1 0 0 0,1-1 1 0 0,-1 0-1 0 0,0 1 0 0 0,1-1 0 0 0,-1 1 1 0 0,0 0-1 0 0,0-1 0 0 0,1 1 1 0 0,-1-1-1 0 0,0 1 0 0 0,0-1 0 0 0,0 1 1 0 0,0 0-132 0 0,6 15 944 0 0,-3 4-633 0 0,-1-1 1 0 0,-1 1 0 0 0,-1 0-1 0 0,-1 0 1 0 0,-1 4-312 0 0,0 36 276 0 0,2 88-1372 0 0,0 0-6638 0 0,-1-104 2355 0 0,-4-26 2480 0 0</inkml:trace>
  <inkml:trace contextRef="#ctx0" brushRef="#br1" timeOffset="60454.379">9514 2552 3089 0 0,'-18'19'2058'0'0,"11"-13"-1407"0"0,1 1 0 0 0,0 0 0 0 0,0 0 0 0 0,-4 7-651 0 0,9-12 91 0 0,-1 1 1 0 0,1-1 0 0 0,0 1-1 0 0,0 0 1 0 0,0-1-1 0 0,1 1 1 0 0,-1 0 0 0 0,0-1-1 0 0,1 1 1 0 0,0 0 0 0 0,0 0-1 0 0,0 0 1 0 0,0 0 0 0 0,0-1-1 0 0,0 1 1 0 0,1 0 0 0 0,0 2-92 0 0,-1-1 74 0 0,1 1 0 0 0,0-1 1 0 0,1 1-1 0 0,-1-1 0 0 0,1 0 1 0 0,-1 0-1 0 0,1 0 0 0 0,1 0 1 0 0,-1 0-1 0 0,0 0 1 0 0,1 0-1 0 0,0-1 0 0 0,0 1 1 0 0,0-1-1 0 0,0 0 0 0 0,1 0 1 0 0,-1 0-1 0 0,1 0 0 0 0,0-1 1 0 0,3 2-75 0 0,-2-1 127 0 0,0 0-1 0 0,1-1 1 0 0,0 0 0 0 0,-1 0 0 0 0,1 0 0 0 0,0-1 0 0 0,0 0 0 0 0,0 0 0 0 0,0-1 0 0 0,0 1 0 0 0,0-1-1 0 0,0-1 1 0 0,0 1 0 0 0,0-1 0 0 0,0 0 0 0 0,0 0 0 0 0,0-1 0 0 0,-1 1 0 0 0,5-3-127 0 0,-4 1 38 0 0,-1 1 1 0 0,1-1 0 0 0,-1 0-1 0 0,0-1 1 0 0,0 1-1 0 0,0-1 1 0 0,0 0-1 0 0,-1-1 1 0 0,0 1-1 0 0,1-1 1 0 0,-2 0 0 0 0,1 1-1 0 0,0-2-38 0 0,-2 3 13 0 0,0 0 1 0 0,0-1-1 0 0,-1 1 0 0 0,1 0 1 0 0,-1-1-1 0 0,0 1 1 0 0,0-1-1 0 0,0 1 0 0 0,0-1 1 0 0,-1 1-1 0 0,0-1 0 0 0,1 0 1 0 0,-1 1-1 0 0,0-1 0 0 0,-1 0 1 0 0,1 1-1 0 0,-1-1 0 0 0,1 1 1 0 0,-1-1-1 0 0,0 1 0 0 0,-1-1 1 0 0,0-1-14 0 0,0 0 56 0 0,-1-1 0 0 0,0 1 1 0 0,0-1-1 0 0,0 1 1 0 0,-1 0-1 0 0,0 0 0 0 0,0 0 1 0 0,0 1-1 0 0,-1 0 0 0 0,1-1 1 0 0,-4-1-57 0 0,3 3-4 0 0,0 1 1 0 0,0 0-1 0 0,0-1 1 0 0,0 2-1 0 0,0-1 1 0 0,0 1-1 0 0,-1-1 1 0 0,1 1-1 0 0,0 1 1 0 0,-1-1-1 0 0,1 1 1 0 0,-1 0-1 0 0,-3 1 4 0 0,-3 0-635 0 0,1 0-1 0 0,0 1 1 0 0,-1 0-1 0 0,-6 3 636 0 0,5-1-2246 0 0,1 1 0 0 0,0 0 0 0 0,-12 7 2246 0 0,8-5-2674 0 0,0-4 60 0 0</inkml:trace>
  <inkml:trace contextRef="#ctx0" brushRef="#br1" timeOffset="61128.42">10000 2078 2521 0 0,'0'1'312'0'0,"1"0"1"0"0,0 0-1 0 0,0 0 0 0 0,0 0 1 0 0,0 0-1 0 0,0 0 1 0 0,0 0-1 0 0,0 0 1 0 0,0 0-1 0 0,0 0 1 0 0,0-1-1 0 0,1 1 1 0 0,-1-1-1 0 0,0 1 1 0 0,0-1-1 0 0,1 1 1 0 0,-1-1-1 0 0,0 0 1 0 0,1 1-1 0 0,-1-1 1 0 0,1 0-1 0 0,-1 0 1 0 0,0 0-1 0 0,1 0 1 0 0,-1 0-1 0 0,0-1 1 0 0,1 1-1 0 0,0 0-312 0 0,10-3 164 0 0,-1 0 0 0 0,0 0 0 0 0,8-3-164 0 0,19-6 719 0 0,-8 9-563 0 0,-18 2-134 0 0,0-1 1 0 0,1 0-1 0 0,-1-1 0 0 0,0 0 0 0 0,0 0 1 0 0,2-3-23 0 0,-11 5-13 0 0,-1 0 43 0 0,-1 0 0 0 0,0 0 0 0 0,0 1 0 0 0,0-1 0 0 0,1 1 0 0 0,-1-1 0 0 0,0 1 0 0 0,1-1 0 0 0,-1 1 0 0 0,1 0 0 0 0,-1-1 0 0 0,0 1 0 0 0,1 0 0 0 0,-1 0 0 0 0,1 0 0 0 0,-1 0 0 0 0,2 1-30 0 0,-5-2 6 0 0,-1 0 1 0 0,1 0-1 0 0,0 1 0 0 0,0-1 1 0 0,0 0-1 0 0,-1 1 0 0 0,1 0 1 0 0,0 0-1 0 0,-1 0 0 0 0,1 0 1 0 0,0 0-1 0 0,-1 0 0 0 0,1 0 0 0 0,0 1 1 0 0,0-1-1 0 0,-1 1 0 0 0,1 0 1 0 0,0-1-1 0 0,-2 2-6 0 0,-49 19-247 0 0,12 0 234 0 0,-19 15 294 0 0,48-28-130 0 0,0 1 0 0 0,1 0 0 0 0,0 0 0 0 0,1 1 0 0 0,0 1 0 0 0,-8 11-151 0 0,15-18 103 0 0,1 0 0 0 0,-1-1 0 0 0,1 1 0 0 0,0 0 0 0 0,0 0 0 0 0,1 1 0 0 0,-1-1 0 0 0,1 0 1 0 0,0 1-1 0 0,0-1 0 0 0,0 2-103 0 0,1-4 50 0 0,-1 1 0 0 0,2-1 1 0 0,-1 0-1 0 0,0 0 1 0 0,0 0-1 0 0,1 0 0 0 0,-1 0 1 0 0,1 0-1 0 0,0 0 1 0 0,-1 0-1 0 0,1 0 0 0 0,0 0 1 0 0,0 0-1 0 0,1 0 0 0 0,-1-1 1 0 0,0 1-1 0 0,0 0 1 0 0,1-1-1 0 0,-1 1 0 0 0,1-1 1 0 0,-1 1-1 0 0,1-1 1 0 0,0 0-51 0 0,1 0-11 0 0,0 0 1 0 0,1 0 0 0 0,-1 0 0 0 0,0-1 0 0 0,1 1 0 0 0,-1-1 0 0 0,0 0 0 0 0,1 0 0 0 0,-1 0 0 0 0,0-1-1 0 0,0 1 1 0 0,1-1 0 0 0,-1 0 0 0 0,2 0 10 0 0,12-2 94 0 0,90-5-480 0 0,-107 8 362 0 0,1 0-1 0 0,-1 0 1 0 0,1 0 0 0 0,-1 0-1 0 0,1 0 1 0 0,-1 0 0 0 0,1 0-1 0 0,-1-1 1 0 0,1 1-1 0 0,-1 1 1 0 0,1-1 0 0 0,-1 0-1 0 0,1 0 1 0 0,-1 0 0 0 0,1 0-1 0 0,-1 0 1 0 0,1 0 0 0 0,-1 1-1 0 0,1-1 1 0 0,-1 0-1 0 0,1 0 1 0 0,-1 1 0 0 0,1-1-1 0 0,-1 0 1 0 0,0 1 0 0 0,1-1-1 0 0,-1 0 1 0 0,1 1 0 0 0,-1-1-1 0 0,0 0 1 0 0,0 1-1 0 0,1-1 1 0 0,-1 1 0 0 0,0-1-1 0 0,0 1 1 0 0,1-1 0 0 0,-1 1-1 0 0,0-1 1 0 0,0 1 0 0 0,0-1-1 0 0,0 1 1 0 0,0-1-1 0 0,0 1 1 0 0,0-1 0 0 0,0 1-1 0 0,0-1 1 0 0,0 1 0 0 0,0-1-1 0 0,0 1 1 0 0,0-1 0 0 0,0 1-1 0 0,0-1 1 0 0,0 1-1 0 0,-1-1 1 0 0,1 1 0 0 0,0-1-1 0 0,0 1 1 0 0,-1-1 0 0 0,1 1-1 0 0,0-1 1 0 0,-1 1 0 0 0,1-1-1 0 0,0 0 1 0 0,-1 1 24 0 0,-2 3-259 0 0,0 1 0 0 0,-1-1 0 0 0,0 0 0 0 0,0 0 0 0 0,-2 2 259 0 0,-17 11-140 0 0,-1-1 0 0 0,-1-1 0 0 0,0-1 0 0 0,-8 2 140 0 0,-52 30 212 0 0,80-42-69 0 0,0-1-1 0 0,-1 0 1 0 0,1 0-1 0 0,-1-1 1 0 0,0 1-1 0 0,0-1 1 0 0,0-1 0 0 0,0 1-1 0 0,0-1 1 0 0,-2 0-143 0 0,8-1 44 0 0,0 0 0 0 0,-1 0 0 0 0,1 0 0 0 0,0 0 0 0 0,-1 0 0 0 0,1 0 1 0 0,0 0-1 0 0,0 0 0 0 0,-1 0 0 0 0,1 1 0 0 0,0-1 0 0 0,-1 0 0 0 0,1 0 0 0 0,0 0 1 0 0,0 0-1 0 0,-1 0 0 0 0,1 1 0 0 0,0-1 0 0 0,0 0 0 0 0,-1 0 0 0 0,1 1 0 0 0,0-1 1 0 0,0 0-1 0 0,-1 0 0 0 0,1 1 0 0 0,0-1 0 0 0,0 0 0 0 0,0 0 0 0 0,0 1 0 0 0,0-1 0 0 0,0 0 1 0 0,-1 1-1 0 0,1-1 0 0 0,0 0 0 0 0,0 1 0 0 0,0-1 0 0 0,0 0 0 0 0,0 0 0 0 0,0 1 1 0 0,0-1-1 0 0,0 0 0 0 0,0 1-44 0 0,4 3 275 0 0,6-9 191 0 0,-5 2-344 0 0,1 0-1 0 0,0 0 1 0 0,0 1 0 0 0,0-1 0 0 0,0 1 0 0 0,0 0 0 0 0,0 1 0 0 0,1 0 0 0 0,-1 0-1 0 0,1 0 1 0 0,-1 1 0 0 0,4 0-122 0 0,28-5 31 0 0,42-14-216 0 0,-39 9-3533 0 0,27-3 3718 0 0,-58 11-1500 0 0,0 1 0 0 0,0 1 0 0 0,0 0 1 0 0,0 0-1 0 0,1 1 1500 0 0,-11-1-105 0 0,0 0 0 0 0,0 0 0 0 0,1 0 1 0 0,-1 0-1 0 0,0 0 0 0 0,0 0 0 0 0,1 0 1 0 0,-1 0-1 0 0,0 0 0 0 0,0 0 0 0 0,1 0 0 0 0,-1 0 1 0 0,0 0-1 0 0,0 0 0 0 0,1 0 0 0 0,-1 1 0 0 0,0-1 1 0 0,0 0-1 0 0,1 0 0 0 0,-1 0 0 0 0,0 0 0 0 0,0 1 1 0 0,0-1-1 0 0,0 0 0 0 0,1 0 0 0 0,-1 0 1 0 0,0 1-1 0 0,0-1 0 0 0,0 0 0 0 0,0 0 0 0 0,0 1 1 0 0,0-1-1 0 0,1 0 0 0 0,-1 0 0 0 0,0 1 0 0 0,0-1 1 0 0,0 0-1 0 0,0 0 0 0 0,0 1 0 0 0,0-1 105 0 0,-8 11-2044 0 0,-15 6 1213 0 0,-4-7 611 0 0,13-6 784 0 0,1 0 1 0 0,-1 1 0 0 0,1 1 0 0 0,0 0 0 0 0,0 1 1 0 0,1 0-1 0 0,0 1 0 0 0,-9 7-565 0 0,-14 16 2372 0 0,27-25-1725 0 0,0 0 0 0 0,1 1 0 0 0,0 0 0 0 0,0 1 0 0 0,0-1 0 0 0,1 1 0 0 0,-5 8-647 0 0,5-5 356 0 0,2-6 23 0 0,1 1 1 0 0,0-1-1 0 0,0 1 0 0 0,1 0 0 0 0,-1 0 1 0 0,0 5-380 0 0,3-9 46 0 0,0 0 0 0 0,-1 1 0 0 0,1-1 0 0 0,0 1 0 0 0,1-1 0 0 0,-1 0 1 0 0,0 1-1 0 0,1-1 0 0 0,-1 0 0 0 0,1 1 0 0 0,0-1 0 0 0,-1 0 0 0 0,1 0 0 0 0,0 1 1 0 0,1-1-1 0 0,-1 0 0 0 0,0 0 0 0 0,1 0 0 0 0,-1 0 0 0 0,1 0-46 0 0,2 2 40 0 0,0 1 0 0 0,0-2 0 0 0,1 1-1 0 0,-1 0 1 0 0,1-1 0 0 0,-1 0 0 0 0,1 0 0 0 0,0 0-1 0 0,0-1 1 0 0,1 0 0 0 0,-1 0 0 0 0,0 0 0 0 0,1 0-1 0 0,-1-1 1 0 0,1 0 0 0 0,0 0 0 0 0,-1 0 0 0 0,1-1-1 0 0,0 0 1 0 0,-1 0 0 0 0,7-1-40 0 0,-4 0 46 0 0,1-1 1 0 0,-1 0-1 0 0,0 0 0 0 0,1 0 1 0 0,-1-1-1 0 0,0 0 0 0 0,0-1 1 0 0,-1 0-1 0 0,1 0 0 0 0,-1-1 1 0 0,0 0-1 0 0,0 0 0 0 0,0 0 0 0 0,1-3-46 0 0,-2 3 63 0 0,0-1-1 0 0,-1 0 0 0 0,0 0 0 0 0,-1-1 0 0 0,1 1 1 0 0,-1-1-1 0 0,0 0 0 0 0,-1 0 0 0 0,3-7-62 0 0,-4 9 92 0 0,-1 0 0 0 0,0-1 0 0 0,0 1 0 0 0,-1-1 0 0 0,0 1-1 0 0,0-1 1 0 0,0 0 0 0 0,0 1 0 0 0,-1-1 0 0 0,0 1 0 0 0,0 0 0 0 0,-1-1-1 0 0,1 1 1 0 0,-2-2-92 0 0,2 3-11 0 0,-1 0-1 0 0,1 0 1 0 0,-1 0 0 0 0,0 1-1 0 0,0-1 1 0 0,0 1 0 0 0,-1-1-1 0 0,1 1 1 0 0,-1 0 0 0 0,1 0-1 0 0,-1 0 1 0 0,0 0-1 0 0,-1 1 1 0 0,1-1 0 0 0,0 1-1 0 0,-1-1 1 0 0,1 1 0 0 0,-1 1-1 0 0,0-1 1 0 0,-3-1 11 0 0,3 2-455 0 0,-1 0-1 0 0,1 0 1 0 0,-1 1 0 0 0,1 0 0 0 0,-1 0-1 0 0,1 0 1 0 0,-1 0 0 0 0,1 0 0 0 0,-1 1-1 0 0,1 0 1 0 0,0 0 0 0 0,-1 0 0 0 0,1 1-1 0 0,0 0 1 0 0,0-1 0 0 0,0 1 0 0 0,0 1-1 0 0,-3 1 456 0 0,-16 11-4849 0 0,-5 1 75 0 0</inkml:trace>
  <inkml:trace contextRef="#ctx0" brushRef="#br1" timeOffset="55404">5696 2140 2393 0 0,'-1'10'4349'0'0,"6"-13"-95"0"0,6-4-2830 0 0,44-17 1194 0 0,-22 9-1398 0 0,24-8-1220 0 0,-49 20 81 0 0,1 1 1 0 0,0-1-1 0 0,1 2 1 0 0,-1-1 0 0 0,0 1-1 0 0,0 1 1 0 0,1-1-1 0 0,6 2-81 0 0,-15-1 15 0 0,0 0 0 0 0,1 0 0 0 0,-1 0 0 0 0,0 1-1 0 0,0-1 1 0 0,1 0 0 0 0,-1 1 0 0 0,0-1 0 0 0,0 1 0 0 0,0-1-1 0 0,0 1 1 0 0,0 0 0 0 0,0 0 0 0 0,0-1 0 0 0,0 1 0 0 0,0 0-1 0 0,0 0 1 0 0,0 0 0 0 0,0 0 0 0 0,0 0 0 0 0,-1 0 0 0 0,1 0 0 0 0,0 0-1 0 0,-1 0 1 0 0,1 0 0 0 0,-1 0 0 0 0,1 1 0 0 0,-1-1 0 0 0,0 0-1 0 0,1 0 1 0 0,-1 1 0 0 0,0-1 0 0 0,0 0 0 0 0,0 0 0 0 0,0 1-1 0 0,0-1 1 0 0,0 0 0 0 0,0 0 0 0 0,0 1 0 0 0,-1 0-15 0 0,0 5 53 0 0,-1 0 0 0 0,1-1 0 0 0,-2 1 0 0 0,1 0 0 0 0,-1-1 0 0 0,0 1-1 0 0,0-1-52 0 0,-24 39 222 0 0,-1-2-1 0 0,-30 35-221 0 0,-11 15 72 0 0,31-42-292 0 0,20-28-720 0 0,-14 23 940 0 0,15-20-3347 0 0,17-26 3252 0 0,0 0 1 0 0,0 0 0 0 0,0 0 0 0 0,0 0 0 0 0,0 0-1 0 0,0-1 1 0 0,0 1 0 0 0,0 0 0 0 0,-1 0 0 0 0,1 0-1 0 0,0 0 1 0 0,0 0 0 0 0,0 0 0 0 0,0 0 0 0 0,0 0-1 0 0,0 0 1 0 0,0 0 0 0 0,0 0 0 0 0,0 0 0 0 0,0 0-1 0 0,0 0 1 0 0,0 0 0 0 0,0 0 0 0 0,0 0 0 0 0,0 0-1 0 0,0 0 1 0 0,0 0 0 0 0,0 0 0 0 0,0 0 0 0 0,0 0-1 0 0,-1 0 1 0 0,1 0 0 0 0,0 0 0 0 0,0 0 0 0 0,0 0 0 0 0,0 0-1 0 0,0 0 1 0 0,0 0 0 0 0,0 0 0 0 0,0 0 0 0 0,0 0-1 0 0,0 0 1 0 0,0 0 94 0 0,7-16-3088 0 0,4-6 1178 0 0,2 1 1 0 0,0 0 0 0 0,16-17 1909 0 0,-23 30 380 0 0,1 0 0 0 0,0 1-1 0 0,1 0 1 0 0,0 0 0 0 0,0 1 0 0 0,1-1-380 0 0,-8 7 188 0 0,1-1-1 0 0,-1 1 1 0 0,0-1-1 0 0,1 1 1 0 0,-1 0-1 0 0,1-1 1 0 0,-1 1-1 0 0,1 0 1 0 0,-1 0-1 0 0,0 0 1 0 0,1 0-1 0 0,-1 0 1 0 0,1 1-1 0 0,-1-1 1 0 0,1 0-1 0 0,-1 1 1 0 0,0-1-1 0 0,1 1 1 0 0,-1-1-1 0 0,0 1 1 0 0,1 0 0 0 0,0 0-188 0 0,29 22 2648 0 0,-22-15-2279 0 0,-3-2-223 0 0,0 1 1 0 0,0-1-1 0 0,0 2 1 0 0,-1-1-1 0 0,0 1 0 0 0,2 2-146 0 0,-3-3-10 0 0,9 18-451 0 0,-11-21-54 0 0,0 1 0 0 0,0-1 0 0 0,0 0 0 0 0,1 1 0 0 0,0-1 1 0 0,1 2 514 0 0,-2-5-690 0 0,0 1 1 0 0,-1-1-1 0 0,1 1 1 0 0,0-1-1 0 0,0 0 1 0 0,0 0-1 0 0,0 0 1 0 0,0 0 0 0 0,0 0-1 0 0,1 1 690 0 0,1-2-852 0 0</inkml:trace>
  <inkml:trace contextRef="#ctx0" brushRef="#br1" timeOffset="55731.936">6148 1868 2577 0 0,'0'0'103'0'0,"0"0"1"0"0,0 0 0 0 0,0 1 0 0 0,0-1-1 0 0,0 0 1 0 0,0 0 0 0 0,0 0 0 0 0,0 0 0 0 0,0 1-1 0 0,0-1 1 0 0,0 0 0 0 0,-1 0 0 0 0,1 0-1 0 0,0 0 1 0 0,0 0 0 0 0,0 1 0 0 0,0-1 0 0 0,0 0-1 0 0,0 0 1 0 0,-1 0 0 0 0,1 0 0 0 0,0 0-1 0 0,0 0 1 0 0,0 0 0 0 0,0 1 0 0 0,0-1 0 0 0,-1 0-1 0 0,1 0 1 0 0,0 0 0 0 0,0 0 0 0 0,0 0-1 0 0,-1 0 1 0 0,1 0 0 0 0,0 0 0 0 0,0 0 0 0 0,0 0-1 0 0,0 0 1 0 0,-1 0 0 0 0,1 0 0 0 0,0 0-1 0 0,0 0 1 0 0,0 0 0 0 0,-1 0 0 0 0,1 0 0 0 0,0-1-1 0 0,0 1 1 0 0,0 0 0 0 0,0 0 0 0 0,0 0-1 0 0,-1 0 1 0 0,1 0 0 0 0,0 0 0 0 0,0 0 0 0 0,0-1-1 0 0,0 1 1 0 0,0 0 0 0 0,0 0 0 0 0,-1 0-1 0 0,1 0 1 0 0,0 0 0 0 0,0-1 0 0 0,0 1 0 0 0,0 0-1 0 0,0 0 1 0 0,0 0 0 0 0,0-1 0 0 0,0 1-1 0 0,0 0 1 0 0,0 0 0 0 0,0 0-104 0 0,1-2 1043 0 0,1 11-387 0 0,-2 13 322 0 0,0 0 0 0 0,-1-1 0 0 0,-2 1 1 0 0,-1 5-979 0 0,-3 41 1325 0 0,-7 52 523 0 0,6-65-1357 0 0,1 35-491 0 0,6-7 69 0 0,-2 40-644 0 0,5-78-266 0 0,0 7-1721 0 0,-2-48 1527 0 0,0 0 0 0 0,-1 0-1 0 0,1 0 1 0 0,-1 0 0 0 0,0-1 0 0 0,0 1 0 0 0,0 0-1 0 0,-1-1 1 0 0,1 1 0 0 0,-1-1 0 0 0,0 1 1035 0 0,-1-4-2735 0 0,0-7 1657 0 0</inkml:trace>
  <inkml:trace contextRef="#ctx0" brushRef="#br1" timeOffset="56075.6">6095 2380 480 0 0,'0'-1'164'0'0,"2"-1"258"0"0,0 1 0 0 0,0-1 0 0 0,0 0 0 0 0,0 1 0 0 0,1 0 0 0 0,-1-1 0 0 0,0 1 0 0 0,1 0 0 0 0,-1 0 0 0 0,1 0 0 0 0,-1 1 0 0 0,1-1 0 0 0,-1 0 0 0 0,1 1 0 0 0,-1 0 1 0 0,1-1-1 0 0,-1 1 0 0 0,1 0 0 0 0,0 1 0 0 0,-1-1 0 0 0,1 0 0 0 0,-1 1 0 0 0,1-1 0 0 0,-1 1 0 0 0,1 0 0 0 0,0 0-422 0 0,25 9 961 0 0,-16-4-1051 0 0,1-2 1 0 0,0 0 0 0 0,7 1 89 0 0,-15-4-723 0 0,-1 0 1 0 0,1-1-1 0 0,-1 0 1 0 0,1 0-1 0 0,-1 0 1 0 0,1-1-1 0 0,3 0 723 0 0,6-2-3270 0 0,0 3-648 0 0</inkml:trace>
  <inkml:trace contextRef="#ctx0" brushRef="#br1" timeOffset="56419.388">6545 1985 6641 0 0,'0'0'2401'0'0,"0"0"-793"0"0,4 4-135 0 0,0 0-529 0 0,2 0-352 0 0,4 4-328 0 0,-2 0-264 0 0,6-6-56 0 0,-3 4-40 0 0,1-2-328 0 0,2 1-208 0 0,-4 1-360 0 0,0 2-441 0 0,-2-4-615 0 0,0 2-825 0 0,0 4-312 0 0,-6-6 1009 0 0</inkml:trace>
  <inkml:trace contextRef="#ctx0" brushRef="#br1" timeOffset="56778.555">6529 2126 4761 0 0,'-3'0'442'0'0,"1"1"0"0"0,-1-1 1 0 0,1 1-1 0 0,-1 0 0 0 0,0 0 0 0 0,1 0 0 0 0,0 0 0 0 0,-1 1 1 0 0,1-1-1 0 0,0 1 0 0 0,0-1 0 0 0,-1 1 0 0 0,1 0 1 0 0,0 0-1 0 0,1 0 0 0 0,-3 2-442 0 0,5-4 111 0 0,0 1 1 0 0,-1-1-1 0 0,1 1 0 0 0,0-1 0 0 0,-1 1 1 0 0,1-1-1 0 0,0 0 0 0 0,0 1 1 0 0,-1-1-1 0 0,1 0 0 0 0,0 0 1 0 0,0 1-1 0 0,0-1 0 0 0,0 0 1 0 0,-1 0-1 0 0,1 0 0 0 0,0 0 1 0 0,0 0-1 0 0,0 0 0 0 0,0 0-111 0 0,26-1 100 0 0,-4-4 330 0 0,0-2 0 0 0,13-6-430 0 0,24-7 143 0 0,-58 20-144 0 0,1-1 0 0 0,-1 1 1 0 0,0-1-1 0 0,0 1 0 0 0,1 0 1 0 0,-1 0-1 0 0,0 0 0 0 0,1 0 1 0 0,-1 1-1 0 0,0-1 0 0 0,0 0 1 0 0,0 1-1 0 0,1 0 0 0 0,-1-1 0 0 0,2 2 1 0 0,-3-1-11 0 0,-1-1-1 0 0,1 1 0 0 0,0 0 0 0 0,0-1 0 0 0,0 1 0 0 0,-1 0 0 0 0,1-1 0 0 0,0 1 0 0 0,-1 0 0 0 0,1 0 0 0 0,0 0 0 0 0,-1 0 0 0 0,1 0 0 0 0,-1 0 0 0 0,0 0 0 0 0,1 0 0 0 0,-1 0 0 0 0,0 0 0 0 0,1 0 0 0 0,-1 0 0 0 0,0 0 0 0 0,0 0 0 0 0,0 0 0 0 0,0 0 0 0 0,0 0 0 0 0,0 0 0 0 0,0 0 0 0 0,-1 0 0 0 0,1 0 0 0 0,0 0 0 0 0,0 0 0 0 0,-1 0 0 0 0,1 0 0 0 0,-1 0 12 0 0,-1 4-32 0 0,0 0 1 0 0,-1-1-1 0 0,1 1 0 0 0,-1-1 0 0 0,0 1 0 0 0,0-1 0 0 0,-1 0 1 0 0,1-1-1 0 0,-3 3 32 0 0,-41 32-238 0 0,13-12 169 0 0,-18 19 109 0 0,-39 23-40 0 0,87-65-2 0 0,0-1 0 0 0,0 1 1 0 0,0-1-1 0 0,0 0 1 0 0,-1 0-1 0 0,1 0 0 0 0,-1-1 1 0 0,1 0-1 0 0,-1 1 2 0 0,4-2 2 0 0,1 0-1 0 0,0 0 1 0 0,0 0 0 0 0,0 0-1 0 0,0 0 1 0 0,0 0 0 0 0,0 0-1 0 0,0 0 1 0 0,-1 0 0 0 0,1 0-1 0 0,0 0 1 0 0,0-1 0 0 0,0 1-1 0 0,0 0 1 0 0,0 0 0 0 0,0 0-1 0 0,0 0 1 0 0,-1 0-1 0 0,1 0 1 0 0,0 0 0 0 0,0 0-1 0 0,0 0 1 0 0,0 0 0 0 0,0 0-1 0 0,0 0 1 0 0,0-1 0 0 0,0 1-1 0 0,0 0 1 0 0,0 0 0 0 0,0 0-1 0 0,-1 0 1 0 0,1 0 0 0 0,0 0-1 0 0,0 0 1 0 0,0 0 0 0 0,0-1-1 0 0,0 1 1 0 0,0 0 0 0 0,0 0-1 0 0,0 0 1 0 0,0 0 0 0 0,0 0-1 0 0,0 0 1 0 0,0-1 0 0 0,0 1-1 0 0,0 0 1 0 0,0 0-1 0 0,0 0-1 0 0,5-8 25 0 0,6-6-66 0 0,-2 6 94 0 0,1 0 0 0 0,0 1 0 0 0,1 0 0 0 0,0 1 0 0 0,0 0 0 0 0,0 1 0 0 0,12-4-53 0 0,-18 8 2 0 0,-1-1 0 0 0,1 1 0 0 0,0 1 0 0 0,0-1 0 0 0,0 1 0 0 0,0 0 0 0 0,-1 0 0 0 0,1 0 0 0 0,0 0 0 0 0,0 1 0 0 0,0 0 0 0 0,0 0 0 0 0,-1 1 0 0 0,1-1 0 0 0,-1 1 0 0 0,1 0 0 0 0,-1 0 0 0 0,1 0 0 0 0,-1 1 0 0 0,0-1-1 0 0,0 1 1 0 0,0 0-2 0 0,1 2-201 0 0,0 0 0 0 0,-1 0-1 0 0,1 1 1 0 0,-1-1-1 0 0,0 1 1 0 0,-1 0-1 0 0,1 1 202 0 0,19 27-3366 0 0,-21-32 2709 0 0,1 1 0 0 0,-1-1 1 0 0,1 0-1 0 0,-1 1 0 0 0,1-1 1 0 0,0 0-1 0 0,-1-1 1 0 0,1 1-1 0 0,0-1 0 0 0,0 1 1 0 0,1-1 656 0 0,12 6-2593 0 0</inkml:trace>
  <inkml:trace contextRef="#ctx0" brushRef="#br1" timeOffset="57109.14">6841 2009 2721 0 0,'0'0'1847'0'0,"0"8"4650"0"0,5 31-3808 0 0,-1-10-1908 0 0,-1-1 0 0 0,-1 1 0 0 0,-2 0 0 0 0,-1 0 0 0 0,-1 0 0 0 0,-1 1-781 0 0,-3 59 271 0 0,0 13-434 0 0,0 29-5432 0 0,10-117 1206 0 0,-4-14 4208 0 0,0 0-1 0 0,1 1 1 0 0,-1-1 0 0 0,0 0-1 0 0,0 1 1 0 0,0-1 0 0 0,1 0-1 0 0,-1 0 1 0 0,0 1 0 0 0,0-1-1 0 0,1 0 1 0 0,-1 0 0 0 0,0 1-1 0 0,0-1 1 0 0,1 0 0 0 0,-1 0 0 0 0,0 0-1 0 0,1 0 1 0 0,-1 1 0 0 0,0-1-1 0 0,1 0 1 0 0,-1 0 0 0 0,0 0-1 0 0,1 0 1 0 0,-1 0 0 0 0,0 0-1 0 0,1 0 1 0 0,-1 0 0 0 0,0 0-1 0 0,1 0 1 0 0,-1 0 0 0 0,0 0-1 0 0,1 0 1 0 0,-1 0 0 0 0,0 0-1 0 0,1-1 1 0 0,-1 1 0 0 0,0 0-1 0 0,1 0 182 0 0,4-5-1484 0 0</inkml:trace>
  <inkml:trace contextRef="#ctx0" brushRef="#br1" timeOffset="57110.14">7136 1997 1576 0 0,'6'-8'1399'0'0,"1"1"-1"0"0,-1 1 0 0 0,1-1 0 0 0,0 1 1 0 0,1 0-1 0 0,0 1 0 0 0,1-1-1398 0 0,4-1 880 0 0,0 0-1 0 0,1 2 1 0 0,-1-1 0 0 0,1 2 0 0 0,1 0-1 0 0,7-1-879 0 0,-19 4 35 0 0,-1 0-1 0 0,1 1 0 0 0,0-1 1 0 0,-1 1-1 0 0,1 0 1 0 0,0 0-1 0 0,0 0 0 0 0,-1 0 1 0 0,1 0-1 0 0,0 1 1 0 0,-1-1-1 0 0,1 1 1 0 0,0 0-1 0 0,-1 0 0 0 0,1 0 1 0 0,-1 0-1 0 0,1 0 1 0 0,-1 0-1 0 0,0 1 0 0 0,1-1 1 0 0,-1 1-1 0 0,0 0 1 0 0,0 0-1 0 0,0 0 0 0 0,0 0 1 0 0,-1 0-1 0 0,1 0 1 0 0,0 0-1 0 0,-1 0 0 0 0,1 1 1 0 0,-1-1-1 0 0,0 0 1 0 0,0 1-1 0 0,0-1 0 0 0,0 1 1 0 0,0 0-1 0 0,-1 0-34 0 0,3 5-441 0 0,-2 0-1 0 0,1 0 0 0 0,-1 0 0 0 0,-1 0 1 0 0,1 0-1 0 0,-1 0 0 0 0,-1 0 0 0 0,0 1 1 0 0,0-1-1 0 0,0 0 0 0 0,-3 6 442 0 0,2-8-1061 0 0,-1 0-1 0 0,1 0 0 0 0,-1-1 1 0 0,0 1-1 0 0,-1-1 1 0 0,1 0-1 0 0,-1 0 1 0 0,0 0-1 0 0,-1 0 1 0 0,1-1-1 0 0,-5 4 1062 0 0,-5 6-1371 0 0</inkml:trace>
  <inkml:trace contextRef="#ctx0" brushRef="#br1" timeOffset="57437.1">7114 2159 1696 0 0,'-6'13'5734'0'0,"9"-8"-1065"0"0,19-7 553 0 0,-9 0-5243 0 0,46-5 1059 0 0,-27 3-968 0 0,-1 0-1 0 0,7-4-69 0 0,-31 7-274 0 0,-1-1 0 0 0,1 1-1 0 0,0 1 1 0 0,0-1 0 0 0,0 1-1 0 0,0 1 1 0 0,0-1 0 0 0,6 2 274 0 0,-7-1-1439 0 0,-1 1 0 0 0,1 0 0 0 0,0 0 0 0 0,-1 0 0 0 0,1 0 1 0 0,1 2 1438 0 0,-6-3-273 0 0,-1-1 1 0 0,1 0-1 0 0,-1 0 0 0 0,1 1 1 0 0,-1-1-1 0 0,1 0 1 0 0,-1 1-1 0 0,1-1 1 0 0,-1 0-1 0 0,0 1 1 0 0,1-1-1 0 0,-1 1 1 0 0,0-1-1 0 0,1 1 0 0 0,-1-1 1 0 0,0 1-1 0 0,0-1 1 0 0,0 1-1 0 0,1-1 1 0 0,-1 1-1 0 0,0-1 1 0 0,0 1 272 0 0,-1 1-1646 0 0</inkml:trace>
  <inkml:trace contextRef="#ctx0" brushRef="#br1" timeOffset="57438.1">7329 2171 5209 0 0,'5'0'2344'0'0,"13"3"5351"0"0,-17-2-7573 0 0,-1 0 0 0 0,1 0-1 0 0,-1 0 1 0 0,0 0 0 0 0,1 0 0 0 0,-1 0 0 0 0,0 0 0 0 0,0 0 0 0 0,0 0-1 0 0,0 0 1 0 0,0 0 0 0 0,0 0 0 0 0,0 0 0 0 0,0 0 0 0 0,0 1-122 0 0,-1 10 1109 0 0,2 34 633 0 0,-2 51-170 0 0,0-50-1714 0 0,2-1 0 0 0,2 5 142 0 0,1 24-1581 0 0,-3-51 542 0 0,1 36-3277 0 0,2-16-1768 0 0,2 6-671 0 0</inkml:trace>
  <inkml:trace contextRef="#ctx0" brushRef="#br2" timeOffset="76651">17752 1795 2056 0 0,'11'-8'3788'0'0,"12"-8"-156"0"0,-22 15-3490 0 0,-1 1-1 0 0,1 0 1 0 0,0 0-1 0 0,-1-1 1 0 0,1 1-1 0 0,0 0 1 0 0,0 0 0 0 0,-1 0-1 0 0,1 0 1 0 0,0 0-1 0 0,0 0 1 0 0,-1 0-1 0 0,1 0 1 0 0,0 0-1 0 0,0 0 1 0 0,-1 0 0 0 0,1 0-1 0 0,0 1 1 0 0,0-1-1 0 0,-1 0 1 0 0,1 1-1 0 0,0-1 1 0 0,-1 0-1 0 0,1 1 1 0 0,-1-1 0 0 0,1 1-1 0 0,0-1 1 0 0,-1 1-1 0 0,1-1 1 0 0,-1 1-1 0 0,1 0-141 0 0,1 2 386 0 0,1 1 0 0 0,-1 0 0 0 0,0 0 0 0 0,0 1 0 0 0,-1-1-1 0 0,1 0 1 0 0,-1 1 0 0 0,0-1 0 0 0,0 1 0 0 0,0-1 0 0 0,-1 1 0 0 0,1 3-387 0 0,-3 63 1238 0 0,0-44-694 0 0,-4 208 1626 0 0,4-188-1935 0 0,-12 377-162 0 0,14-416-128 0 0,-1-7 21 0 0,1 0 1 0 0,0 1-1 0 0,0-1 0 0 0,0 0 1 0 0,0 0-1 0 0,0 1 1 0 0,0-1-1 0 0,0 0 1 0 0,0 1-1 0 0,0-1 1 0 0,1 0-1 0 0,-1 0 1 0 0,0 0-1 0 0,1 1 1 0 0,-1-1-1 0 0,1 0 1 0 0,-1 0-1 0 0,1 0 1 0 0,0 1 34 0 0,0 2-880 0 0,-4-11 570 0 0,2 7-299 0 0,1 0 553 0 0,0 0 0 0 0,-1 1 0 0 0,1-1-1 0 0,0 0 1 0 0,0 0 0 0 0,0 0 0 0 0,0 0-1 0 0,-1 1 1 0 0,1-1 0 0 0,0 0 0 0 0,0 0-1 0 0,0 0 1 0 0,-1 0 0 0 0,1 0 0 0 0,0 0 0 0 0,0 1-1 0 0,0-1 1 0 0,-1 0 0 0 0,1 0 0 0 0,0 0-1 0 0,0 0 1 0 0,-1 0 0 0 0,1 0 0 0 0,0 0-1 0 0,0 0 1 0 0,-1 0 0 0 0,1 0 0 0 0,0 0-1 0 0,0 0 1 0 0,0 0 0 0 0,-1-1 0 0 0,1 1 0 0 0,0 0-1 0 0,0 0 1 0 0,-1 0 0 0 0,1 0 0 0 0,0 0-1 0 0,0 0 1 0 0,0 0 0 0 0,0-1 0 0 0,-1 1-1 0 0,1 0 1 0 0,0 0 0 0 0,0 0 0 0 0,0 0 0 0 0,0-1-1 0 0,-1 1 1 0 0,1 0 0 0 0,0 0 0 0 0,0 0-1 0 0,0-1 1 0 0,0 1 0 0 0,0 0 0 0 0,0 0-1 0 0,0-1 1 0 0,0 1 0 0 0,0 0 56 0 0,-4-7-3078 0 0,-1 1 0 0 0,1 0-1 0 0,-1-1 1 0 0,-5-4 3078 0 0,6 7-2243 0 0,-6-7-226 0 0</inkml:trace>
  <inkml:trace contextRef="#ctx0" brushRef="#br2" timeOffset="76995">17520 2183 5041 0 0,'-4'-2'3537'0'0,"0"0"-1457"0"0,-6 0-439 0 0,6 4-249 0 0,-18 10-224 0 0,3 2-704 0 0,3 6-392 0 0,-2-6 176 0 0,2 2-232 0 0,0-4-88 0 0,6 3-240 0 0,0-3-360 0 0,2 0-544 0 0,4 0-553 0 0,2-6-695 0 0,6 4-865 0 0,12-2-872 0 0,-10-8 2585 0 0</inkml:trace>
  <inkml:trace contextRef="#ctx0" brushRef="#br2" timeOffset="77323">18193 2167 7194 0 0,'-4'8'3624'0'0,"1"6"-1311"0"0,-1-2-433 0 0,0 10-271 0 0,4-2-401 0 0,0-2-464 0 0,6 5-432 0 0,-2-5-96 0 0,7 0-104 0 0,1 0-224 0 0,4-4-344 0 0,0 4-336 0 0,-2-4-536 0 0,2-3-633 0 0,0 3-711 0 0,4-4-1705 0 0,-9-8-2473 0 0</inkml:trace>
  <inkml:trace contextRef="#ctx0" brushRef="#br2" timeOffset="74938">14636 2053 2921 0 0,'-1'1'685'0'0,"0"1"0"0"0,1-1 1 0 0,-1 0-1 0 0,0 0 1 0 0,1 1-1 0 0,0-1 0 0 0,-1 0 1 0 0,1 1-1 0 0,0-1 1 0 0,-1 0-1 0 0,1 1 1 0 0,0-1-1 0 0,0 1 0 0 0,0-1-685 0 0,7 21 4190 0 0,-2-13-3958 0 0,1 1 1 0 0,0-1-1 0 0,6 6-232 0 0,5 10 876 0 0,-9-11-1139 0 0,0 1 1 0 0,-2 0-1 0 0,0 1 1 0 0,2 8 262 0 0,8 35-4752 0 0,-5-17-2848 0 0,-2-15 3235 0 0</inkml:trace>
  <inkml:trace contextRef="#ctx0" brushRef="#br2" timeOffset="75429.731">14588 2103 4761 0 0,'5'-5'967'0'0,"0"1"1"0"0,1 0-1 0 0,-1 0 1 0 0,1 1-1 0 0,0 0 1 0 0,0 0-1 0 0,0 0 1 0 0,3 0-968 0 0,55-17 1674 0 0,-27 10-670 0 0,34-12-157 0 0,1 3 0 0 0,1 4 0 0 0,32-2-847 0 0,-68 12 319 0 0,65-7 830 0 0,21 4-1149 0 0,-113 8 48 0 0,1 0 1 0 0,0 1-1 0 0,-1 0 0 0 0,1 1 1 0 0,-1 0-1 0 0,0 0 1 0 0,1 1-1 0 0,3 2-48 0 0,-11-3-7 0 0,0-1 0 0 0,1 0 0 0 0,-1 1 0 0 0,0 0 1 0 0,0 0-1 0 0,0 0 0 0 0,0 0 0 0 0,0 1 0 0 0,-1-1 0 0 0,1 1 0 0 0,-1-1 0 0 0,1 1 1 0 0,-1 0-1 0 0,0 0 0 0 0,0 0 0 0 0,0 0 0 0 0,-1 1 0 0 0,1-1 0 0 0,-1 0 0 0 0,1 1 1 0 0,-1-1-1 0 0,0 1 0 0 0,-1-1 0 0 0,1 1 0 0 0,-1-1 0 0 0,1 2 7 0 0,-2 5-76 0 0,1 0 0 0 0,-1 0 1 0 0,-1 0-1 0 0,0 0 0 0 0,-1-1 0 0 0,1 1 0 0 0,-2 0 0 0 0,1-1 0 0 0,-2 0 1 0 0,1 0-1 0 0,-1 0 0 0 0,0-1 0 0 0,-1 1 0 0 0,-1 0 76 0 0,-17 22-774 0 0,-2 0 0 0 0,-28 24 774 0 0,44-45-236 0 0,-5 4-373 0 0,-1 0 0 0 0,-1-1 0 0 0,0-1 0 0 0,0 0 1 0 0,-1-1-1 0 0,-1-1 0 0 0,0-1 0 0 0,0-1 0 0 0,-1 0 0 0 0,0-2 0 0 0,0 0 0 0 0,0-1 0 0 0,-1-1 0 0 0,0-1 0 0 0,-7 0 609 0 0,11-2-461 0 0,-45 5 291 0 0,-1-3 0 0 0,-1-3 170 0 0,-51 2 6462 0 0,122-9-2204 0 0,23-8-3041 0 0,-14 7-1050 0 0,-1 1 0 0 0,1 1 0 0 0,10-2-167 0 0,48-5 960 0 0,32 1-960 0 0,-30 3-497 0 0,-47 6-650 0 0,0 0-1 0 0,0 2 0 0 0,0 2 1 0 0,22 2 1147 0 0,-31-1-1654 0 0,-14-2 100 0 0,-1 0-1 0 0,1 1 0 0 0,-1-1 0 0 0,0 1 0 0 0,1 1 1 0 0,3 0 1554 0 0,-4 1-3912 0 0</inkml:trace>
  <inkml:trace contextRef="#ctx0" brushRef="#br2" timeOffset="75757.788">15106 1688 5049 0 0,'2'-17'4946'0'0,"0"12"-2781"0"0,-4 11 1073 0 0,-53 372 3459 0 0,40-252-6206 0 0,-26 320-1427 0 0,41-407-2984 0 0,4 35 3920 0 0,1 12-11622 0 0,-6-70 5834 0 0</inkml:trace>
  <inkml:trace contextRef="#ctx0" brushRef="#br2" timeOffset="73770">12120 2157 1920 0 0,'-10'1'1602'0'0,"-17"-2"1025"0"0,18 1-293 0 0,10-2 1662 0 0,8 0-2295 0 0,1 0 0 0 0,-1 0 0 0 0,1 1 0 0 0,3 0-1701 0 0,22-4 1847 0 0,104-16 1101 0 0,-49 8-2321 0 0,121-18-543 0 0,-2 9-4805 0 0,-176 23 1953 0 0,-27 0 960 0 0,0 0 1 0 0,0 1-1 0 0,-1 0 0 0 0,1 0 0 0 0,0 0 0 0 0,-1 1 0 0 0,2 0 1808 0 0,7 7-2731 0 0,-14-10 2699 0 0,0 0 1 0 0,0 0 0 0 0,0 0 0 0 0,0 0 0 0 0,1 0-1 0 0,-1 0 1 0 0,0 0 0 0 0,0 0 0 0 0,0 1-1 0 0,0-1 1 0 0,0 0 0 0 0,1 0 0 0 0,-1 0-1 0 0,0 0 1 0 0,0 0 0 0 0,0 0 0 0 0,0 0-1 0 0,0 0 1 0 0,0 0 0 0 0,0 0 0 0 0,0 0-1 0 0,1 0 1 0 0,-1 1 0 0 0,0-1 0 0 0,0 0-1 0 0,0 0 1 0 0,0 0 0 0 0,0 0 0 0 0,0 0-1 0 0,0 0 1 0 0,0 0 0 0 0,0 1 0 0 0,0-1 0 0 0,0 0-1 0 0,0 0 1 0 0,0 0 0 0 0,0 0 0 0 0,0 0-1 0 0,0 1 1 0 0,0-1 0 0 0,0 0 0 0 0,0 0-1 0 0,0 0 1 0 0,0 0 0 0 0,0 0 0 0 0,0 0-1 0 0,0 1 1 0 0,0-1 0 0 0,0 0 0 0 0,0 0-1 0 0,0 0 1 0 0,0 0 0 0 0,0 0 0 0 0,0 0-1 0 0,-1 0 1 0 0,1 1 0 0 0,0-1 0 0 0,0 0-1 0 0,0 0 1 0 0,0 0 0 0 0,0 0 31 0 0</inkml:trace>
  <inkml:trace contextRef="#ctx0" brushRef="#br2" timeOffset="74130.885">12674 1713 1616 0 0,'0'0'197'0'0,"1"1"0"0"0,-1-1 0 0 0,0 0 0 0 0,1 0 0 0 0,-1 1 0 0 0,1-1 0 0 0,-1 0-1 0 0,0 1 1 0 0,1-1 0 0 0,-1 1 0 0 0,0-1 0 0 0,1 0 0 0 0,-1 1 0 0 0,0-1 0 0 0,0 1-1 0 0,1-1 1 0 0,-1 1 0 0 0,0-1 0 0 0,0 1 0 0 0,0-1 0 0 0,0 1 0 0 0,1-1 0 0 0,-1 1 0 0 0,0-1-1 0 0,0 1 1 0 0,0-1-197 0 0,2 20 983 0 0,-1-14-177 0 0,-1 4-374 0 0,0-1 0 0 0,0 1 0 0 0,0 0 0 0 0,-1 0-1 0 0,-1-1 1 0 0,0 1 0 0 0,0-1 0 0 0,-4 10-432 0 0,-7 16 2093 0 0,-12 23-2093 0 0,19-45 292 0 0,-18 35 392 0 0,-2-1-1 0 0,-2 0 0 0 0,-3-3 0 0 0,-1 0 0 0 0,-4 0-683 0 0,-186 197 642 0 0,197-215-700 0 0,21-22-6 0 0,-41 41-1778 0 0,-5 1 1842 0 0,33-32-2033 0 0,0-1-1 0 0,0-1 1 0 0,-2 0 2033 0 0,17-11-532 0 0,-6 3-1381 0 0,8-4 1812 0 0,0 0-1 0 0,0 0 1 0 0,-1 0 0 0 0,1 0 0 0 0,0 0 0 0 0,0 0-1 0 0,0 0 1 0 0,0 0 0 0 0,0 0 0 0 0,0 0 0 0 0,-1 0-1 0 0,1 0 1 0 0,0 0 0 0 0,0 0 0 0 0,0 0 0 0 0,0 0-1 0 0,0 0 1 0 0,0 0 0 0 0,0 0 0 0 0,-1 0 0 0 0,1 0-1 0 0,0 0 1 0 0,0 0 0 0 0,0-1 0 0 0,0 1 0 0 0,0 0 0 0 0,0 0-1 0 0,0 0 1 0 0,0 0 0 0 0,0 0 0 0 0,0 0 0 0 0,-1 0-1 0 0,1 0 1 0 0,0-1 0 0 0,0 1 0 0 0,0 0 0 0 0,0 0-1 0 0,0 0 1 0 0,0 0 0 0 0,0 0 0 0 0,0 0 0 0 0,0-1-1 0 0,0 1 1 0 0,0 0 0 0 0,0 0 0 0 0,0 0 0 0 0,0 0 0 0 0,0 0-1 0 0,0 0 1 0 0,0-1 0 0 0,0 1 0 0 0,0 0 0 0 0,1 0-1 0 0,-1 0 1 0 0,0 0 101 0 0,0-10-2339 0 0</inkml:trace>
  <inkml:trace contextRef="#ctx0" brushRef="#br2" timeOffset="74500.399">12481 2199 592 0 0,'2'-2'569'0'0,"1"-1"0"0"0,-1 1 0 0 0,1 0 0 0 0,-1 0 0 0 0,1 0 1 0 0,0 0-1 0 0,0 0 0 0 0,0 1 0 0 0,0-1 0 0 0,3 0-569 0 0,-6 2 150 0 0,1-1 0 0 0,0 1 0 0 0,0 0 0 0 0,0-1 0 0 0,0 1 1 0 0,0 0-1 0 0,0 0 0 0 0,0 0 0 0 0,0 0 0 0 0,0 0 0 0 0,0 0 0 0 0,0 0 0 0 0,0 0 1 0 0,0 0-1 0 0,0 1 0 0 0,0-1 0 0 0,-1 0 0 0 0,1 0 0 0 0,0 1 0 0 0,0-1 0 0 0,0 1 1 0 0,0-1-1 0 0,0 1 0 0 0,-1-1 0 0 0,1 1 0 0 0,0 0 0 0 0,0-1 0 0 0,-1 1 1 0 0,1 0-1 0 0,-1-1 0 0 0,1 1 0 0 0,0 0 0 0 0,-1 0 0 0 0,1 0 0 0 0,-1-1 0 0 0,0 1 1 0 0,1 0-1 0 0,-1 0 0 0 0,0 0 0 0 0,1 1-150 0 0,4 22 1842 0 0,0-1 0 0 0,-2 1 1 0 0,1 24-1843 0 0,5 33 1875 0 0,-6-66-1793 0 0,0 0 1 0 0,1 0 0 0 0,1 0 0 0 0,1-1-1 0 0,0 0 1 0 0,1 0 0 0 0,0 0 0 0 0,1-1 0 0 0,1 0-1 0 0,0-1 1 0 0,1 1 0 0 0,0-2 0 0 0,9 9-83 0 0,-3-8-685 0 0,-1-1 1 0 0,2-1-1 0 0,-1-1 0 0 0,2 0 1 0 0,11 4 684 0 0,-6-4-3352 0 0,1-2 1 0 0,0 0-1 0 0,0-2 1 0 0,2 0 3351 0 0,3-2-3929 0 0</inkml:trace>
  <inkml:trace contextRef="#ctx0" brushRef="#br2" timeOffset="71143">14705 216 7482 0 0,'4'-5'990'0'0,"0"-1"1"0"0,0 0 0 0 0,0 1-1 0 0,1 0 1 0 0,-1 0 0 0 0,4-2-991 0 0,-4 3 391 0 0,1 1 1 0 0,0-1 0 0 0,0 1-1 0 0,0 0 1 0 0,0 1-1 0 0,5-2-391 0 0,0 1 131 0 0,0 0 0 0 0,1 1 0 0 0,-1 0 0 0 0,0 1 0 0 0,1 0 0 0 0,0 0-1 0 0,-1 1 1 0 0,1 1-131 0 0,1-1-14 0 0,0-1 0 0 0,0-1-1 0 0,-1 0 1 0 0,1 0 0 0 0,-1-1-1 0 0,1-1 15 0 0,-1 1-295 0 0,0 0 0 0 0,1 1-1 0 0,-1 0 1 0 0,1 0 0 0 0,-1 1 0 0 0,4 1 295 0 0,-8 1-681 0 0,1 0 1 0 0,-1 0 0 0 0,0 1-1 0 0,6 2 681 0 0,-11-4-456 0 0,0 0-1 0 0,0 1 1 0 0,0 0-1 0 0,0-1 0 0 0,-1 1 1 0 0,1 0-1 0 0,0 0 1 0 0,-1 0-1 0 0,1 0 0 0 0,-1 0 1 0 0,1 0-1 0 0,-1 1 1 0 0,1-1-1 0 0,-1 0 0 0 0,0 1 1 0 0,0-1-1 0 0,1 1 1 0 0,-1 0-1 0 0,0-1 0 0 0,0 2 457 0 0,-3 0-3103 0 0</inkml:trace>
  <inkml:trace contextRef="#ctx0" brushRef="#br2" timeOffset="71144">14802 337 3305 0 0,'-3'0'609'0'0,"-1"1"0"0"0,1-1-1 0 0,0 0 1 0 0,-1 1 0 0 0,1 0 0 0 0,0 0 0 0 0,-1 0 0 0 0,1 0 0 0 0,0 0 0 0 0,0 1 0 0 0,0-1 0 0 0,0 1 0 0 0,0 0 0 0 0,0 0 0 0 0,0 1-609 0 0,4-2 201 0 0,1 0 1 0 0,-1 0 0 0 0,0 0 0 0 0,1 0 0 0 0,-1-1-1 0 0,0 1 1 0 0,1 0 0 0 0,0-1 0 0 0,-1 1 0 0 0,1-1-1 0 0,-1 1 1 0 0,1-1 0 0 0,1 1-202 0 0,7 0-197 0 0,0 0 1 0 0,1-1-1 0 0,-1 0 1 0 0,0-1-1 0 0,1 0 1 0 0,-1 0-1 0 0,0-1 1 0 0,0 0-1 0 0,0-1 1 0 0,6-3 196 0 0,43-8-3723 0 0,-53 13 2829 0 0,0 1 1 0 0,1-1-1 0 0,-1 1 1 0 0,1 0-1 0 0,-1 1 1 0 0,0-1-1 0 0,1 1 1 0 0,0 1 893 0 0,11 3-2218 0 0</inkml:trace>
  <inkml:trace contextRef="#ctx0" brushRef="#br2" timeOffset="71483.703">14941 117 3345 0 0,'-2'-1'248'0'0,"0"0"1"0"0,-1 1-1 0 0,1-1 1 0 0,-1 0-1 0 0,1 1 1 0 0,-1 0-1 0 0,1 0 1 0 0,-1-1-1 0 0,1 1 1 0 0,0 0-1 0 0,-1 1 1 0 0,1-1-1 0 0,-1 0 1 0 0,1 1-1 0 0,-1 0 1 0 0,1-1 0 0 0,0 1-1 0 0,-1 0 1 0 0,1 0-1 0 0,0 0 1 0 0,0 1-1 0 0,0-1 1 0 0,0 0-1 0 0,0 1 1 0 0,0-1-1 0 0,0 1 1 0 0,0 0-1 0 0,0 0 1 0 0,1-1-1 0 0,-1 1 1 0 0,0 1-249 0 0,-8 10 517 0 0,1 1 0 0 0,0-1 1 0 0,1 2-1 0 0,-4 8-517 0 0,3-5 666 0 0,-20 34 1956 0 0,3 3-2622 0 0,19-38 519 0 0,0 0 1 0 0,1 0 0 0 0,1 1 0 0 0,1 0 0 0 0,-1 9-520 0 0,4-22 82 0 0,1 0 0 0 0,0 0 0 0 0,0 0-1 0 0,0 1 1 0 0,1-1 0 0 0,0 0 0 0 0,0 0 0 0 0,0 0-1 0 0,0 0 1 0 0,1 0 0 0 0,0-1 0 0 0,0 1-1 0 0,2 3-81 0 0,-3-6 7 0 0,1 1 0 0 0,-1-1 0 0 0,1 0 0 0 0,0 1 1 0 0,-1-1-1 0 0,1 0 0 0 0,0 0 0 0 0,1-1 0 0 0,-1 1 0 0 0,0 0 0 0 0,0-1 0 0 0,1 1 0 0 0,-1-1 0 0 0,1 0 0 0 0,-1 0 0 0 0,1 0 0 0 0,0 0 0 0 0,-1 0 0 0 0,1 0 0 0 0,0-1 0 0 0,-1 1 0 0 0,1-1 0 0 0,0 0 0 0 0,0 0 0 0 0,0 0-7 0 0,15-2-719 0 0,0-1 0 0 0,0 0 0 0 0,0-1 0 0 0,0-2-1 0 0,2 0 720 0 0,-16 4-274 0 0,-1 1-51 0 0,0 0 0 0 0,1-1 0 0 0,-1 1 0 0 0,0-1 1 0 0,0 0-1 0 0,0 0 0 0 0,1-2 325 0 0,-1 2-475 0 0,0 0 0 0 0,1 0 0 0 0,-1 0 0 0 0,0 0 0 0 0,1 0 0 0 0,-1 1 1 0 0,1-1 474 0 0,8-2-3029 0 0,1-1-1 0 0,-1 0 1 0 0,3-3 3029 0 0,0-8-1680 0 0</inkml:trace>
  <inkml:trace contextRef="#ctx0" brushRef="#br2" timeOffset="71484.703">15076 328 440 0 0,'-6'3'3025'0'0,"2"1"-1041"0"0,2 6-239 0 0,0-10-153 0 0,14-4-400 0 0,-4 2-336 0 0,6-6-488 0 0,4 10-96 0 0,0 0-176 0 0,5 0-152 0 0,-1-4-168 0 0,4-3-464 0 0,0 1-264 0 0,0-6-648 0 0,-1 10-553 0 0,-1 2-519 0 0,-12-10-537 0 0</inkml:trace>
  <inkml:trace contextRef="#ctx0" brushRef="#br2" timeOffset="71827.371">15415 127 2697 0 0,'12'-8'5142'0'0,"-6"10"-1755"0"0,-5 0-3189 0 0,0-1 1 0 0,-1 0 0 0 0,0 0-1 0 0,1 1 1 0 0,-1-1-1 0 0,0 0 1 0 0,0 0-1 0 0,0 1 1 0 0,0-1-1 0 0,0 0 1 0 0,0 1 0 0 0,0-1-1 0 0,0 0 1 0 0,0 1-199 0 0,-54 308 3288 0 0,51-270-4047 0 0,7 18-2213 0 0,-1-29-966 0 0,-3-28 3532 0 0,0 1 0 0 0,0-1 1 0 0,0 0-1 0 0,1 1 0 0 0,-1-1 1 0 0,0 0-1 0 0,1 1 0 0 0,-1-1 1 0 0,1 0-1 0 0,-1 0 0 0 0,1 0 1 0 0,0 1-1 0 0,0-1 0 0 0,-1 0 1 0 0,1 0-1 0 0,1 0 406 0 0,2-1-3126 0 0</inkml:trace>
  <inkml:trace contextRef="#ctx0" brushRef="#br2" timeOffset="72155.545">15629 38 1920 0 0,'7'-13'5257'0'0,"-4"13"-1246"0"0,-3 8-1982 0 0,-18 98 3170 0 0,11-65-4227 0 0,0 22-972 0 0,3-22 636 0 0,-7 28-636 0 0,-41 218-397 0 0,45-241-153 0 0,5-28-506 0 0,0 0-1 0 0,1 0 1 0 0,1 0-1 0 0,2 11 1057 0 0,-1-17-1723 0 0,1 0-1 0 0,0-1 1 0 0,0 1 0 0 0,1-1-1 0 0,1 0 1 0 0,0 1-1 0 0,2 1 1724 0 0,0-3-2779 0 0</inkml:trace>
  <inkml:trace contextRef="#ctx0" brushRef="#br2" timeOffset="72156.545">15973 226 4401 0 0,'9'-10'1468'0'0,"1"1"0"0"0,1 0 0 0 0,8-6-1468 0 0,6-2 2139 0 0,1 1-1 0 0,4 0-2138 0 0,-5 3 946 0 0,-20 10-797 0 0,0 1-1 0 0,0 0 1 0 0,0 0-1 0 0,0 0 1 0 0,0 0 0 0 0,1 1-1 0 0,-1 0 1 0 0,1 1-1 0 0,-1-1 1 0 0,1 1-1 0 0,-1 0 1 0 0,1 0-1 0 0,3 1-148 0 0,2 1 317 0 0,0 0-1 0 0,-1 1 1 0 0,0 0-1 0 0,1 1 1 0 0,-1 0-1 0 0,7 4-316 0 0,-13-6 111 0 0,0 0-1 0 0,-1 1 1 0 0,1-1-1 0 0,-1 0 1 0 0,0 1-1 0 0,0 0 1 0 0,0 0-1 0 0,0 0 1 0 0,0 0-1 0 0,0 0 0 0 0,-1 1 1 0 0,0-1-1 0 0,1 1 1 0 0,-1 0-1 0 0,0 1-110 0 0,1 1 101 0 0,-1 1 1 0 0,-1-1-1 0 0,1 0 0 0 0,-1 1 0 0 0,0-1 1 0 0,-1 1-1 0 0,1 0 0 0 0,-1-1 0 0 0,-1 4-101 0 0,-2 15 43 0 0,-1-1 0 0 0,-1 0 0 0 0,-2 0 1 0 0,-8 21-44 0 0,14-39-31 0 0,-8 17-660 0 0,0 0-1 0 0,-1 0 0 0 0,-2-1 1 0 0,-6 11 691 0 0,6-15-3129 0 0,-1 0 0 0 0,0-2 0 0 0,-6 6 3129 0 0,1 7-7328 0 0,6-22 6249 0 0</inkml:trace>
  <inkml:trace contextRef="#ctx0" brushRef="#br2" timeOffset="72489.585">16094 389 1536 0 0,'0'6'3153'0'0,"-2"2"-1025"0"0,2-8-351 0 0,2 6-121 0 0,0 0-400 0 0,0 2-543 0 0,0 8-233 0 0,0-4-320 0 0,0 5-168 0 0,-4-1-192 0 0,4 4-312 0 0,-4 2-345 0 0,0 0-279 0 0,0 4-384 0 0,0-3-329 0 0,0 1-271 0 0,-4-2-297 0 0,-6-10 185 0 0</inkml:trace>
  <inkml:trace contextRef="#ctx0" brushRef="#br2" timeOffset="72490.585">15822 679 5377 0 0,'-6'1'1338'0'0,"-13"2"3400"0"0,17-2-2818 0 0,11 0-1066 0 0,14 0 73 0 0,10 0-403 0 0,1-4-270 0 0,1 2 0 0 0,12 1-254 0 0,-17 1-280 0 0,0-1 1 0 0,-1-2-1 0 0,15-3 280 0 0,37-6-2447 0 0,20-5-5745 0 0,-72 7 3612 0 0</inkml:trace>
  <inkml:trace contextRef="#ctx0" brushRef="#br2" timeOffset="72817.511">16530 322 3305 0 0,'8'-10'1141'0'0,"1"2"1"0"0,-1-1 0 0 0,2 1-1 0 0,0 0-1141 0 0,8-5 1155 0 0,0 2 0 0 0,0 0 0 0 0,8-2-1155 0 0,8-4 1260 0 0,-26 14-1137 0 0,0 1-1 0 0,1 0 0 0 0,-1 0 1 0 0,0 1-1 0 0,0 0 1 0 0,1 0-1 0 0,-1 1 1 0 0,1 0-1 0 0,-1 0 1 0 0,1 1-123 0 0,4-1 102 0 0,0 1 0 0 0,-1-2 0 0 0,11-1-102 0 0,-13 0 51 0 0,0 1 1 0 0,0 0-1 0 0,0 1 0 0 0,0 0 0 0 0,7 1-51 0 0,-15-1 7 0 0,0 0-1 0 0,-1 0 0 0 0,1 0 0 0 0,0 0 0 0 0,-1 0 0 0 0,1 1 0 0 0,0-1 0 0 0,-1 1 0 0 0,1-1 0 0 0,-1 1 1 0 0,1 0-1 0 0,-1 0 0 0 0,1 0 0 0 0,-1-1 0 0 0,1 1 0 0 0,-1 1 0 0 0,0-1 0 0 0,0 0 0 0 0,1 0 0 0 0,-1 0 0 0 0,0 1 1 0 0,0-1-1 0 0,0 0 0 0 0,0 1 0 0 0,-1-1 0 0 0,1 1 0 0 0,0-1 0 0 0,-1 1 0 0 0,1-1 0 0 0,-1 1 0 0 0,1 0 1 0 0,-1-1-1 0 0,0 1 0 0 0,1 0 0 0 0,-1-1 0 0 0,0 1 0 0 0,0 0 0 0 0,0 0-6 0 0,-1 1-18 0 0,0-1-1 0 0,0 1 0 0 0,0 0 1 0 0,0 0-1 0 0,0 0 1 0 0,0-1-1 0 0,-1 1 1 0 0,0-1-1 0 0,1 1 0 0 0,-1-1 1 0 0,0 0-1 0 0,-1 1 19 0 0,-26 27 1 0 0,22-24 16 0 0,-16 13 14 0 0,0-1 0 0 0,-2-1 0 0 0,-24 13-31 0 0,32-20 12 0 0,-2 1 38 0 0,1-1 51 0 0,0 2-1 0 0,1 0 1 0 0,-13 11-101 0 0,23-18 111 0 0,0 0 0 0 0,0 0 0 0 0,-1 0 0 0 0,0-1 0 0 0,-2 1-111 0 0,-16 9 579 0 0,24-13-483 0 0,0 1 1 0 0,-1 0-1 0 0,1 1 1 0 0,0-1-1 0 0,0 0 1 0 0,0 1-1 0 0,0-1 1 0 0,1 1-1 0 0,-1-1 0 0 0,1 1 1 0 0,0 0-1 0 0,-1 1-96 0 0,1-3 38 0 0,1-1 0 0 0,0 1-1 0 0,-1 0 1 0 0,1 0-1 0 0,0 0 1 0 0,-1 0 0 0 0,1 0-1 0 0,0 0 1 0 0,0 0-1 0 0,0 0 1 0 0,0 0 0 0 0,0 0-1 0 0,0 0 1 0 0,0 0-1 0 0,0 0 1 0 0,0 0-1 0 0,0 0 1 0 0,0-1 0 0 0,1 1-1 0 0,-1 0 1 0 0,0 0-1 0 0,1 0 1 0 0,-1 0 0 0 0,1 0-1 0 0,-1 0 1 0 0,1-1-1 0 0,-1 1 1 0 0,1 0 0 0 0,0 0-1 0 0,-1-1 1 0 0,1 1-1 0 0,0 0 1 0 0,-1-1 0 0 0,1 1-1 0 0,0-1 1 0 0,0 1-1 0 0,0 0-37 0 0,5 0 22 0 0,0 1-1 0 0,-1-1 0 0 0,1 0 0 0 0,0-1 0 0 0,-1 0 1 0 0,1 0-1 0 0,0 0 0 0 0,0 0 0 0 0,-1-1 0 0 0,1 0 1 0 0,0 0-1 0 0,-1 0 0 0 0,2-2-21 0 0,2 1-48 0 0,1 0 0 0 0,-1 1 0 0 0,0 0 0 0 0,8 0 48 0 0,0 1-269 0 0,0-2 0 0 0,-1 1-1 0 0,10-4 270 0 0,13 0-600 0 0,100-19-3882 0 0,-101 17-3287 0 0,38-11 7769 0 0,-58 13-1760 0 0,20-6-1446 0 0</inkml:trace>
  <inkml:trace contextRef="#ctx0" brushRef="#br2" timeOffset="73176.803">17351 52 2040 0 0,'16'-39'6084'0'0,"-8"26"-3499"0"0,-7 13-844 0 0,-2 7 501 0 0,-12 53 1048 0 0,-12 53 7 0 0,4-9-1362 0 0,-3 59-1935 0 0,20-126-251 0 0,-13 167-777 0 0,15-136-2567 0 0,2 2-3488 0 0,2-36 1298 0 0,-3-3 393 0 0</inkml:trace>
  <inkml:trace contextRef="#ctx0" brushRef="#br2" timeOffset="70112">13455 348 8074 0 0,'5'-4'998'0'0,"0"0"1"0"0,0-1-1 0 0,1 2 0 0 0,-1-1 1 0 0,1 1-1 0 0,0-1 1 0 0,0 2-1 0 0,3-2-998 0 0,50-14 2862 0 0,0 1-2308 0 0,-21 3-362 0 0,0 2-1 0 0,0 2 1 0 0,1 1-1 0 0,28-3-191 0 0,-61 12 28 0 0,-1-1-1 0 0,1 1 1 0 0,0-1 0 0 0,-1 2-1 0 0,1-1 1 0 0,0 1-1 0 0,-1-1 1 0 0,1 2 0 0 0,0-1-1 0 0,1 1-27 0 0,-5-1 9 0 0,0 0 1 0 0,-1 0-1 0 0,1 0 0 0 0,0 0 0 0 0,-1 0 0 0 0,1 0 0 0 0,-1 1 0 0 0,0-1 0 0 0,1 0 0 0 0,-1 1 1 0 0,0-1-1 0 0,0 1 0 0 0,0-1 0 0 0,0 1 0 0 0,0 0 0 0 0,0-1 0 0 0,0 1 0 0 0,0 0 1 0 0,-1 0-1 0 0,1 0 0 0 0,-1 0 0 0 0,1-1 0 0 0,-1 1 0 0 0,0 0 0 0 0,0 0 0 0 0,0 0 1 0 0,0 0-1 0 0,0 0 0 0 0,0 0 0 0 0,0 0 0 0 0,-1 0 0 0 0,1 0-9 0 0,-2 4 55 0 0,1 0-1 0 0,-1-1 1 0 0,0 1-1 0 0,0-1 1 0 0,-1 1-1 0 0,0-1 1 0 0,0 0-1 0 0,0 0 1 0 0,-2 2-55 0 0,-35 42 322 0 0,36-44-288 0 0,-31 31 147 0 0,-2-2 0 0 0,-2 0-181 0 0,-51 49-107 0 0,79-72 115 0 0,-26 27-58 0 0,-2 0-1 0 0,-2-3 1 0 0,-15 10 50 0 0,16-17-381 0 0,-68 45-1498 0 0,83-58-600 0 0,0-2 0 0 0,-2 0 2479 0 0,6 1-2880 0 0,18-12 1915 0 0,0 0 0 0 0,0 0-1 0 0,0 0 1 0 0,0 0 0 0 0,0-1 0 0 0,0 1-1 0 0,0-1 1 0 0,-1 1 965 0 0,-8-1-3934 0 0</inkml:trace>
  <inkml:trace contextRef="#ctx0" brushRef="#br2" timeOffset="70440.048">13318 612 5257 0 0,'-6'4'2385'0'0,"6"-6"-889"0"0,4 2-240 0 0,2-4-184 0 0,18-10-135 0 0,-2 6-457 0 0,10 0-200 0 0,-1-7-144 0 0,5 5-16 0 0,2 4 16 0 0,-4-6-224 0 0,1 4-224 0 0,-3 2-584 0 0,0 0-337 0 0,-4-6-695 0 0,-1 10-593 0 0,-3 0-703 0 0,-4-2-121 0 0</inkml:trace>
  <inkml:trace contextRef="#ctx0" brushRef="#br2" timeOffset="70768.065">14126 160 6385 0 0,'3'0'631'0'0,"1"-1"-1"0"0,-1 1 1 0 0,0-1-1 0 0,0 0 1 0 0,1 0 0 0 0,-1 0-1 0 0,0 0 1 0 0,0-1-631 0 0,20-5 1727 0 0,-23 7-1682 0 0,1 0-1 0 0,-1 0 0 0 0,1 0 0 0 0,-1 0 1 0 0,0 1-1 0 0,1-1 0 0 0,-1 0 0 0 0,0 0 0 0 0,1 0 1 0 0,-1 1-1 0 0,0-1 0 0 0,1 0 0 0 0,-1 0 1 0 0,0 1-1 0 0,0-1 0 0 0,1 0 0 0 0,-1 0 1 0 0,0 1-1 0 0,0-1 0 0 0,1 0 0 0 0,-1 1 0 0 0,0-1 1 0 0,0 0-1 0 0,0 1 0 0 0,0-1 0 0 0,0 1 1 0 0,1-1-1 0 0,-1 0 0 0 0,0 1 0 0 0,0-1 0 0 0,0 0 1 0 0,0 1-1 0 0,0-1 0 0 0,0 1 0 0 0,0-1-44 0 0,0 20 466 0 0,-1-14-251 0 0,-1 29 489 0 0,-1 0 1 0 0,-3 0 0 0 0,-6 26-705 0 0,-2 7 501 0 0,-3 18-202 0 0,0 4-442 0 0,3 6 143 0 0,11-61-2021 0 0,1-1 0 0 0,3 24 2021 0 0,3-31-3771 0 0,-4-26 3468 0 0,0 0 0 0 0,0 0 0 0 0,0 0 0 0 0,0 0 0 0 0,0 0 0 0 0,0 0 0 0 0,1-1 0 0 0,-1 1-1 0 0,0 0 1 0 0,1 0 0 0 0,-1 0 0 0 0,1 0 0 0 0,-1-1 0 0 0,1 1 0 0 0,-1 0 0 0 0,1-1 0 0 0,0 1 0 0 0,-1 0-1 0 0,1-1 1 0 0,0 1 0 0 0,-1-1 0 0 0,1 1 0 0 0,0-1 0 0 0,0 1 303 0 0,4-5-3062 0 0</inkml:trace>
  <inkml:trace contextRef="#ctx0" brushRef="#br2" timeOffset="70769.065">14162 580 1872 0 0,'-1'-4'760'0'0,"1"0"-1"0"0,1 0 0 0 0,-1 0 0 0 0,1 0 1 0 0,-1 0-1 0 0,1 0 0 0 0,1 0 0 0 0,-1-2-759 0 0,0 5 157 0 0,0-1 0 0 0,-1 1 0 0 0,1 0 0 0 0,0 0 0 0 0,0 0 0 0 0,-1 0 0 0 0,1 0 0 0 0,0 0-1 0 0,0 0 1 0 0,0 0 0 0 0,0 0 0 0 0,0 1 0 0 0,1-1 0 0 0,-1 0 0 0 0,0 1 0 0 0,0-1 0 0 0,0 0 0 0 0,1 1 0 0 0,-1 0 0 0 0,0-1 0 0 0,1 1-1 0 0,-1 0 1 0 0,0-1 0 0 0,1 1 0 0 0,-1 0-157 0 0,27-6 992 0 0,-23 5-951 0 0,0 0 1 0 0,0 0-1 0 0,0 0 1 0 0,1 0-1 0 0,-1 1 0 0 0,0-1 1 0 0,4 2-42 0 0,25 3-773 0 0,14 3-2028 0 0,1-8-3594 0 0,-35-2 3221 0 0</inkml:trace>
  <inkml:trace contextRef="#ctx0" brushRef="#br3" timeOffset="80983">20009 1834 2409 0 0,'0'-1'318'0'0,"0"-1"0"0"0,1 0 0 0 0,-1 1 0 0 0,0-1 1 0 0,0 1-1 0 0,0-1 0 0 0,0 1 0 0 0,0-1 1 0 0,0 0-1 0 0,0 1 0 0 0,0-1 0 0 0,-1 1 1 0 0,1-2-319 0 0,-7 2 1708 0 0,-7 10-1044 0 0,-10 8-49 0 0,5-3-425 0 0,0 0 0 0 0,0 2 0 0 0,2 0 0 0 0,-15 17-190 0 0,16-15 108 0 0,-17 24-121 0 0,31-39 47 0 0,0 0 1 0 0,0 1 0 0 0,0 0-1 0 0,0-1 1 0 0,1 1-1 0 0,0 0 1 0 0,0 0-1 0 0,0 0 1 0 0,0 0-1 0 0,1 0 1 0 0,-1 0-1 0 0,1 0-34 0 0,0-3 38 0 0,0 0 0 0 0,1 0-1 0 0,-1 0 1 0 0,0 0 0 0 0,0-1-1 0 0,1 1 1 0 0,-1 0 0 0 0,1 0-1 0 0,-1 0 1 0 0,1-1 0 0 0,-1 1 0 0 0,1 0-1 0 0,-1 0 1 0 0,1-1 0 0 0,0 1-1 0 0,-1-1 1 0 0,1 1 0 0 0,0 0-1 0 0,0-1 1 0 0,-1 1 0 0 0,1-1-1 0 0,0 0 1 0 0,0 1 0 0 0,0-1-1 0 0,0 0 1 0 0,0 1 0 0 0,-1-1 0 0 0,1 0-1 0 0,0 0 1 0 0,0 0 0 0 0,0 0-1 0 0,0 0 1 0 0,0 0-38 0 0,32-1 531 0 0,-16-5-421 0 0,1 0 0 0 0,-1-1-1 0 0,0-1 1 0 0,7-4-110 0 0,-4 2 4 0 0,-7 3-34 0 0,0-1 1 0 0,-1 1-1 0 0,1-2 0 0 0,-2 0 0 0 0,1 0 1 0 0,-2-1-1 0 0,1-1 0 0 0,-1 0 0 0 0,-1 0 1 0 0,5-7 29 0 0,-13 16-32 0 0,1 0 0 0 0,-1 0 0 0 0,0 0 0 0 0,0 0 0 0 0,0 0 0 0 0,0 0 0 0 0,0 0 0 0 0,0 0 0 0 0,-1 0 0 0 0,1 0 0 0 0,-1-1 0 0 0,1 1 0 0 0,-1 0 0 0 0,0-1 0 0 0,0 1 0 0 0,0 0 0 0 0,0 0 0 0 0,0-1 0 0 0,-1 1 0 0 0,1 0 0 0 0,-1-1 0 0 0,1 1 0 0 0,-1 0 0 0 0,0 0 0 0 0,0 0 0 0 0,0 0 0 0 0,0-1 32 0 0,-2 0-186 0 0,0 0 1 0 0,1 0-1 0 0,-1 0 1 0 0,-1 0-1 0 0,1 1 0 0 0,0 0 1 0 0,-1-1-1 0 0,1 1 1 0 0,-1 0-1 0 0,1 1 0 0 0,-1-1 1 0 0,0 1-1 0 0,0-1 1 0 0,-3 0 185 0 0,4 2-156 0 0,-2-2-431 0 0,1 1 0 0 0,0 0 0 0 0,-1 0 0 0 0,1 0 0 0 0,-1 0 0 0 0,0 1 0 0 0,1 0 0 0 0,-1 0 0 0 0,1 0 0 0 0,-3 1 587 0 0,-9 4-3099 0 0</inkml:trace>
  <inkml:trace contextRef="#ctx0" brushRef="#br3" timeOffset="81338.358">20223 1594 2441 0 0,'2'1'273'0'0,"-1"0"0"0"0,1 0 0 0 0,0 0 0 0 0,-1 0 0 0 0,1 0 0 0 0,-1 0 0 0 0,1 1 0 0 0,-1-1 0 0 0,0 0 0 0 0,1 1 0 0 0,-1-1 0 0 0,0 1 0 0 0,0 0 0 0 0,0-1 0 0 0,0 1 0 0 0,0 0 0 0 0,-1-1 0 0 0,1 1 0 0 0,0 0 0 0 0,-1 0 1 0 0,0 0-1 0 0,1 2-273 0 0,-1 2 315 0 0,0 1 1 0 0,0-1-1 0 0,0 0 1 0 0,-1 1 0 0 0,0-1-1 0 0,-1 2-315 0 0,-2 13 424 0 0,-7 57 800 0 0,2-26-489 0 0,0 42-735 0 0,4 122-914 0 0,11-71-5875 0 0,-3-110 3914 0 0,-2-6 737 0 0</inkml:trace>
  <inkml:trace contextRef="#ctx0" brushRef="#br3" timeOffset="81339.358">19806 2249 2729 0 0,'-3'10'962'0'0,"0"1"0"0"0,0 0 0 0 0,1 0 0 0 0,0 0 1 0 0,1 0-1 0 0,1 0 0 0 0,0 1 0 0 0,0-1 0 0 0,1 0 0 0 0,0 0 1 0 0,2 5-963 0 0,-1-9 141 0 0,0 0 1 0 0,0 0 0 0 0,0 0-1 0 0,1-1 1 0 0,1 1 0 0 0,-1-1 0 0 0,1 0-1 0 0,0 0 1 0 0,0 0 0 0 0,0 0-1 0 0,1-1 1 0 0,0 1 0 0 0,0-1 0 0 0,1-1-1 0 0,-1 1 1 0 0,1-1 0 0 0,0 0-1 0 0,4 2-141 0 0,0 0-109 0 0,0 0 0 0 0,1-1-1 0 0,0 0 1 0 0,0-1 0 0 0,0 0-1 0 0,1 0 1 0 0,-1-1 0 0 0,1-1-1 0 0,0 0 1 0 0,0 0-1 0 0,0-2 1 0 0,0 1 0 0 0,0-1-1 0 0,6-2 110 0 0,6-2-1571 0 0,0-1 0 0 0,0-1 0 0 0,0-1 1571 0 0,20-5-4124 0 0,-3 1-811 0 0</inkml:trace>
  <inkml:trace contextRef="#ctx0" brushRef="#br3" timeOffset="81666.281">20479 1866 6993 0 0,'1'-2'483'0'0,"1"-1"0"0"0,0 1 0 0 0,-1 0 0 0 0,1 0 0 0 0,0 0 0 0 0,0 0 0 0 0,0 0 0 0 0,1 1 0 0 0,-1-1 0 0 0,0 1 0 0 0,1-1 0 0 0,-1 1 0 0 0,1 0 0 0 0,-1 0 0 0 0,1 0 0 0 0,-1 0 0 0 0,2 0-483 0 0,49-9 685 0 0,-37 8-400 0 0,63-5-103 0 0,-30 4-57 0 0,16 6-419 0 0,-102 8 130 0 0,4-1 205 0 0,2 1 0 0 0,-1 2 0 0 0,1 0 0 0 0,1 3 0 0 0,0 0-1 0 0,2 2 1 0 0,0 1 0 0 0,-24 21-41 0 0,40-30 97 0 0,0 2 0 0 0,1-1-1 0 0,0 2 1 0 0,1-1 0 0 0,0 1 0 0 0,1 1-1 0 0,1 0 1 0 0,0 0 0 0 0,-6 14-97 0 0,14-26 40 0 0,-1 0 0 0 0,0 0 0 0 0,0 0 0 0 0,1 0 0 0 0,-1 1 0 0 0,1-1 0 0 0,0 0 0 0 0,0 0 0 0 0,-1 0 1 0 0,1 0-1 0 0,1 0 0 0 0,-1 1 0 0 0,0-1 0 0 0,0 0 0 0 0,1 0 0 0 0,-1 0 0 0 0,1 0 0 0 0,0 0 0 0 0,0 0 0 0 0,0 0 0 0 0,0 0 0 0 0,0 0 0 0 0,0 0 0 0 0,0-1 0 0 0,0 1 0 0 0,1 0 0 0 0,0 0-40 0 0,1 0 19 0 0,-1 0 0 0 0,0 0 0 0 0,1-1 0 0 0,-1 0 0 0 0,1 1 1 0 0,-1-1-1 0 0,1 0 0 0 0,-1 0 0 0 0,1 0 0 0 0,0 0 0 0 0,0-1 0 0 0,-1 1 0 0 0,1-1 0 0 0,0 0 0 0 0,0 0 0 0 0,0 0 0 0 0,0 0 0 0 0,0 0 0 0 0,-1 0 0 0 0,3-1-19 0 0,37-9-1664 0 0,0-1 1 0 0,12-7 1663 0 0,35-18-10034 0 0,-74 28 7109 0 0,-8-1 536 0 0</inkml:trace>
  <inkml:trace contextRef="#ctx0" brushRef="#br3" timeOffset="81667.281">20606 2029 1288 0 0,'-1'-1'214'0'0,"1"1"-1"0"0,-1 0 1 0 0,1 0 0 0 0,0 0-1 0 0,-1 0 1 0 0,1 0-1 0 0,0 0 1 0 0,-1-1-1 0 0,1 1 1 0 0,0 0 0 0 0,-1 0-1 0 0,1 0 1 0 0,0-1-1 0 0,-1 1 1 0 0,1 0-1 0 0,0 0 1 0 0,-1-1 0 0 0,1 1-1 0 0,0 0 1 0 0,0-1-1 0 0,0 1 1 0 0,-1 0 0 0 0,1-1-1 0 0,0 1 1 0 0,0-1-1 0 0,0 1 1 0 0,0 0-1 0 0,0-1 1 0 0,0 1 0 0 0,-1 0-1 0 0,1-1 1 0 0,0 1-1 0 0,0-1 1 0 0,0 1-1 0 0,0 0 1 0 0,0-1 0 0 0,1 1-1 0 0,-1-1 1 0 0,0 1-1 0 0,0-1-213 0 0,17-5 5077 0 0,-4 2-5657 0 0,4-1 497 0 0,0 1-1 0 0,0 1 1 0 0,0 0-1 0 0,1 1 84 0 0,20-3-2309 0 0,-30 4 930 0 0,-1 1 0 0 0,0 0 0 0 0,0 0 0 0 0,0 1 0 0 0,1 0 0 0 0,-1 0 0 0 0,7 2 1379 0 0,-5-3-2024 0 0</inkml:trace>
  <inkml:trace contextRef="#ctx0" brushRef="#br3" timeOffset="82025.573">20901 1796 2513 0 0,'12'-32'6226'0'0,"-10"29"-4463"0"0,-1 4-254 0 0,-4 19 74 0 0,-10 42-929 0 0,4-22-49 0 0,1 1-1 0 0,1 7-604 0 0,6-33-800 0 0,1-1 0 0 0,0 0 0 0 0,1 7 800 0 0,0-12-1274 0 0,1 0 0 0 0,0 0 0 0 0,0 0 0 0 0,0-1 0 0 0,4 8 1274 0 0,1-3-3004 0 0,4-3-479 0 0</inkml:trace>
  <inkml:trace contextRef="#ctx0" brushRef="#br3" timeOffset="82026.573">21060 1755 1488 0 0,'-2'-17'4953'0'0,"1"11"-2138"0"0,-1 13-449 0 0,-21 84 327 0 0,-4 126-2700 0 0,18-71-8190 0 0,7-117 4985 0 0,-1-4 321 0 0</inkml:trace>
  <inkml:trace contextRef="#ctx0" brushRef="#br3" timeOffset="82375.738">20667 2322 5017 0 0,'0'0'106'0'0,"-1"0"0"0"0,0-1 0 0 0,1 1 0 0 0,-1 0 1 0 0,1 0-1 0 0,-1-1 0 0 0,1 1 0 0 0,-1 0 0 0 0,1-1 0 0 0,-1 1 0 0 0,1-1 0 0 0,-1 1 0 0 0,1-1 0 0 0,-1 1 0 0 0,1-1 1 0 0,0 1-1 0 0,-1-1 0 0 0,1 1 0 0 0,0-1 0 0 0,-1 0 0 0 0,1 1 0 0 0,0-1 0 0 0,0 1 0 0 0,0-1 0 0 0,0 0 0 0 0,-1 1 0 0 0,1-1 1 0 0,0 0-1 0 0,0 1 0 0 0,0-1 0 0 0,0 1 0 0 0,1-2-106 0 0,-1 1 105 0 0,1 0 0 0 0,0 0 0 0 0,0 0 0 0 0,0 0 0 0 0,0 0 0 0 0,0 0 0 0 0,0 0 0 0 0,0 0 1 0 0,0 1-1 0 0,0-1 0 0 0,0 0 0 0 0,0 0 0 0 0,1 1 0 0 0,0-1-105 0 0,8-3 299 0 0,-1 1 1 0 0,1 0-1 0 0,0 0 1 0 0,1 1-300 0 0,21-4 1106 0 0,0 3 0 0 0,0 0 0 0 0,8 2-1106 0 0,-37 1 71 0 0,0 0-1 0 0,1 0 1 0 0,-1 0 0 0 0,1 1-1 0 0,-1 0 1 0 0,0-1 0 0 0,1 1-1 0 0,-1 0 1 0 0,0 1-1 0 0,0-1 1 0 0,0 0 0 0 0,1 1-1 0 0,-2 0 1 0 0,1 0 0 0 0,0 0-1 0 0,0 0 1 0 0,-1 0 0 0 0,3 3-71 0 0,-2-1 82 0 0,0 0 1 0 0,0 0 0 0 0,0 1 0 0 0,-1-1 0 0 0,1 1 0 0 0,-1 0 0 0 0,-1 0-1 0 0,1 0 1 0 0,0 0 0 0 0,-1 0 0 0 0,0 3-83 0 0,1 13-220 0 0,-1-1 1 0 0,0 1-1 0 0,-2-1 0 0 0,0 1 0 0 0,-4 14 220 0 0,-8 29-3186 0 0,8-42-2325 0 0,1 0 0 0 0,-1 9 5511 0 0,2-22-1267 0 0</inkml:trace>
  <inkml:trace contextRef="#ctx0" brushRef="#br3" timeOffset="82703.841">21534 1822 6441 0 0,'0'2'598'0'0,"0"0"0"0"0,0 0 0 0 0,-1-1 0 0 0,1 1 0 0 0,-1 0 0 0 0,1 0 0 0 0,-1 0 0 0 0,0-1 0 0 0,1 1 0 0 0,-1-1 0 0 0,0 1 0 0 0,0 0-598 0 0,-26 28 1217 0 0,13-17-496 0 0,-156 186 2040 0 0,48-54-2134 0 0,118-138-1943 0 0,12-11 260 0 0,15-13-348 0 0,33-37-859 0 0,-44 40 2281 0 0,1 1 1 0 0,1 0-1 0 0,0 1 0 0 0,0 1 1 0 0,1 0-1 0 0,1 1 0 0 0,-1 1 1 0 0,6-2-19 0 0,-20 10-1 0 0,1 0 0 0 0,-1 1 1 0 0,1-1-1 0 0,-1 1 0 0 0,1-1 0 0 0,-1 1 1 0 0,1 0-1 0 0,0-1 0 0 0,-1 1 0 0 0,1 0 1 0 0,0 0-1 0 0,-1 0 0 0 0,1 0 0 0 0,0 0 0 0 0,-1 1 1 0 0,1-1-1 0 0,-1 0 0 0 0,1 1 0 0 0,-1-1 1 0 0,1 1-1 0 0,-1 0 0 0 0,1-1 0 0 0,-1 1 1 0 0,1 0-1 0 0,-1 0 0 0 0,0 0 0 0 0,1 0 1 0 0,-1 0-1 0 0,0 0 0 0 0,0 0 0 0 0,0 1 1 0 0,0-1-1 0 0,0 0 0 0 0,0 1 0 0 0,0-1 1 0 0,0 1-1 0 0,0-1 0 0 0,-1 1 0 0 0,1-1 1 0 0,-1 1-1 0 0,1-1 0 0 0,-1 1 0 0 0,0-1 1 0 0,1 1 0 0 0,2 12-618 0 0,-1 0 1 0 0,0-1-1 0 0,-1 1 1 0 0,0 0-1 0 0,-1 4 618 0 0,0 0-2190 0 0,-1 45-4355 0 0,-3-46 5358 0 0</inkml:trace>
  <inkml:trace contextRef="#ctx0" brushRef="#br3" timeOffset="83040.995">21092 2419 7154 0 0,'0'-1'355'0'0,"1"0"1"0"0,-1 0 0 0 0,1-1 0 0 0,0 1-1 0 0,-1 0 1 0 0,1 0 0 0 0,0 0 0 0 0,0 0-1 0 0,0 0 1 0 0,0 0 0 0 0,0 0-1 0 0,0 1 1 0 0,0-1 0 0 0,0 0 0 0 0,0 0-1 0 0,1 1-355 0 0,25-9 2333 0 0,34 4-1598 0 0,-49 5-183 0 0,39-2-447 0 0,5 0 319 0 0,25 2-424 0 0,-14 9-3714 0 0,-54-6 657 0 0,1 0 0 0 0,0 1 0 0 0,8 5 3057 0 0,-3-1-4101 0 0</inkml:trace>
  <inkml:trace contextRef="#ctx0" brushRef="#br4" timeOffset="84786">22776 1956 2737 0 0,'5'1'973'0'0,"-1"0"1"0"0,1 1-1 0 0,0-1 1 0 0,-1 1-1 0 0,1 0 1 0 0,-1 0 0 0 0,1 0-1 0 0,-1 1 1 0 0,0 0-1 0 0,0-1 1 0 0,0 1-1 0 0,3 4-973 0 0,2 3 956 0 0,-1 1 1 0 0,0 0-1 0 0,0 0 0 0 0,0 2-956 0 0,-4-7 280 0 0,60 110 942 0 0,-16-28-844 0 0,27 50-824 0 0,-54-91-2310 0 0,-3 2-3312 0 0,-9-31 1379 0 0,5-2 2212 0 0,-6-9 936 0 0,-3 2-598 0 0</inkml:trace>
  <inkml:trace contextRef="#ctx0" brushRef="#br4" timeOffset="85118.469">23185 1883 2184 0 0,'7'-5'7177'0'0,"-11"14"-4932"0"0,-12 15-944 0 0,-73 89 2274 0 0,2-1-2500 0 0,10-21-1583 0 0,-66 99 508 0 0,123-162-1057 0 0,14-20-616 0 0,-1 1 1 0 0,1 0-1 0 0,1 1 1 0 0,-4 6 1672 0 0,9-15-205 0 0,0-1 1 0 0,0 1-1 0 0,-1-1 0 0 0,1 1 1 0 0,0 0-1 0 0,0-1 0 0 0,0 1 1 0 0,0 0-1 0 0,0-1 0 0 0,0 1 1 0 0,0 0-1 0 0,0-1 0 0 0,0 1 1 0 0,0 0-1 0 0,0-1 0 0 0,0 1 1 0 0,1 0-1 0 0,-1-1 0 0 0,0 1 205 0 0,13 22-4845 0 0</inkml:trace>
  <inkml:trace contextRef="#ctx0" brushRef="#br4" timeOffset="85458.965">23357 1863 1184 0 0,'8'-8'1243'0'0,"1"1"0"0"0,-1 0 0 0 0,1 0 0 0 0,1 1-1 0 0,-1 0 1 0 0,1 1 0 0 0,0 0 0 0 0,0 0 0 0 0,2 1-1243 0 0,9-3 952 0 0,0 1 0 0 0,0 1 0 0 0,1 1 0 0 0,2 1-952 0 0,-22 3 12 0 0,-1 0 1 0 0,1-1-1 0 0,-1 1 0 0 0,1 0 1 0 0,-1 0-1 0 0,1 0 0 0 0,-1 0 1 0 0,1 0-1 0 0,-1 0 1 0 0,1 1-1 0 0,-1-1 0 0 0,0 0 1 0 0,1 1-1 0 0,-1-1 0 0 0,1 1 1 0 0,-1-1-1 0 0,0 1 0 0 0,1 0 1 0 0,-1 0-1 0 0,0 0 0 0 0,0 0 1 0 0,1-1-1 0 0,-1 1 0 0 0,0 1 1 0 0,0-1-1 0 0,0 0 0 0 0,0 0 1 0 0,-1 0-1 0 0,1 1 0 0 0,0-1 1 0 0,0 0-1 0 0,-1 1 0 0 0,1-1 1 0 0,-1 0-1 0 0,1 1 0 0 0,-1-1 1 0 0,1 1-1 0 0,-1-1 0 0 0,0 1 1 0 0,0-1-1 0 0,0 1 0 0 0,0-1 1 0 0,0 1-1 0 0,0-1 0 0 0,0 1 1 0 0,-1 0-13 0 0,1 6 35 0 0,-2 0 1 0 0,1 0-1 0 0,-1 0 1 0 0,0 0 0 0 0,0 0-1 0 0,-1-1 1 0 0,0 1-1 0 0,-2 1-35 0 0,-20 33-491 0 0,-1 0-1 0 0,-3-2 0 0 0,-1-1 0 0 0,-35 33 492 0 0,51-58-714 0 0,10-11 297 0 0,1 0 1 0 0,-1 0-1 0 0,1 0 0 0 0,0 0 0 0 0,0 1 0 0 0,-2 3 417 0 0,22-20-3411 0 0,23-18 3001 0 0,-17 11 453 0 0,1 0 0 0 0,0 1 0 0 0,20-10-43 0 0,-40 27 48 0 0,1 0 1 0 0,0-1-1 0 0,0 2 0 0 0,0-1 0 0 0,1 0 0 0 0,-1 1 0 0 0,0 0 0 0 0,0 0 0 0 0,1 1 0 0 0,-1 0 0 0 0,3-1-48 0 0,-6 2-10 0 0,0-1 0 0 0,0 0 0 0 0,0 0 0 0 0,-1 1-1 0 0,1-1 1 0 0,0 1 0 0 0,0-1 0 0 0,0 1 0 0 0,0 0-1 0 0,0 0 1 0 0,-1 0 0 0 0,1 0 0 0 0,0 0 0 0 0,-1 0-1 0 0,1 0 1 0 0,-1 0 0 0 0,1 1 0 0 0,-1-1 0 0 0,0 1-1 0 0,0-1 1 0 0,1 1 0 0 0,-1-1 0 0 0,0 1 0 0 0,0 0-1 0 0,0 0 1 0 0,-1-1 0 0 0,1 1 0 0 0,0 0 0 0 0,-1 0-1 0 0,1 0 1 0 0,-1 0 0 0 0,0 0 10 0 0,2 6-929 0 0,-1 0-1 0 0,-1 1 1 0 0,0-1-1 0 0,0 0 0 0 0,-1 1 1 0 0,1-1-1 0 0,-3 5 930 0 0,-3-3-1844 0 0</inkml:trace>
  <inkml:trace contextRef="#ctx0" brushRef="#br4" timeOffset="85802.72">23482 2166 2401 0 0,'2'-4'1528'0'0,"0"2"-672"0"0,0 2-400 0 0,2-2-120 0 0,-4 10-232 0 0,2 2-336 0 0,0 2-272 0 0,-2 2-344 0 0,2-4-312 0 0,0 0-233 0 0,2 8-135 0 0,-6-4 1520 0 0</inkml:trace>
  <inkml:trace contextRef="#ctx0" brushRef="#br4" timeOffset="85803.72">23272 2329 4313 0 0,'-2'0'303'0'0,"1"0"0"0"0,0 0 0 0 0,-1 1 0 0 0,1-1 0 0 0,0 0 0 0 0,-1 1 0 0 0,1-1 0 0 0,0 1 1 0 0,0-1-1 0 0,-1 1 0 0 0,1 0 0 0 0,0-1 0 0 0,0 1 0 0 0,0 0 0 0 0,0 0 0 0 0,-1 0-303 0 0,2 4 1610 0 0,13-7-964 0 0,9-4-343 0 0,2 1-1 0 0,-1 2 0 0 0,0 0 0 0 0,18 1-302 0 0,45-7-840 0 0,-85 9 826 0 0,17-3-1209 0 0,-1 0 0 0 0,1 2 0 0 0,0-1-1 0 0,0 2 1 0 0,3 1 1223 0 0,2 0-2742 0 0,-2-4-165 0 0</inkml:trace>
  <inkml:trace contextRef="#ctx0" brushRef="#br4" timeOffset="86183.655">23752 1891 3593 0 0,'2'-6'383'0'0,"17"-34"1898"0"0,-18 38-2059 0 0,1-1 0 0 0,-1 1 0 0 0,0 0 0 0 0,1 0 0 0 0,-1 0 0 0 0,1 0-1 0 0,0 0 1 0 0,0 1 0 0 0,0-1 0 0 0,0 0 0 0 0,0 1 0 0 0,0-1-1 0 0,0 1 1 0 0,1 0-222 0 0,-3 1 127 0 0,1-1-1 0 0,-1 1 0 0 0,1 0 1 0 0,-1 0-1 0 0,1 0 1 0 0,-1 1-1 0 0,0-1 0 0 0,1 0 1 0 0,-1 0-1 0 0,1 0 1 0 0,-1 0-1 0 0,1 0 0 0 0,-1 0 1 0 0,0 1-1 0 0,1-1 0 0 0,-1 0 1 0 0,1 0-1 0 0,-1 1 1 0 0,0-1-1 0 0,1 0 0 0 0,-1 1 1 0 0,0-1-1 0 0,1 0 0 0 0,-1 1 1 0 0,0-1-1 0 0,0 0 1 0 0,1 1-1 0 0,-1-1 0 0 0,0 1 1 0 0,0-1-1 0 0,0 0 1 0 0,0 1-1 0 0,1-1 0 0 0,-1 1 1 0 0,0-1-1 0 0,0 1 0 0 0,0-1 1 0 0,0 1-1 0 0,0-1 1 0 0,0 0-1 0 0,0 1 0 0 0,0-1 1 0 0,0 1-1 0 0,0-1 1 0 0,0 1-1 0 0,-1-1 0 0 0,1 1-126 0 0,-3 30 1330 0 0,2-23-779 0 0,-14 126 1883 0 0,6-58-2899 0 0,0 71 465 0 0,12 33-2056 0 0,6-61-3657 0 0,-9-118 1853 0 0,0-6 1374 0 0,-2-75 473 0 0,5 55 2697 0 0,1 1 1 0 0,3-10-685 0 0,-5 25 364 0 0,1 0 1 0 0,-1 1-1 0 0,2-1 1 0 0,-1 0-1 0 0,1 1 1 0 0,1 0-1 0 0,0 0 1 0 0,0 0-365 0 0,-3 6 64 0 0,0 0 1 0 0,0 0-1 0 0,0 0 1 0 0,0 0-1 0 0,1 0 1 0 0,-1 1 0 0 0,0-1-1 0 0,1 1 1 0 0,-1-1-1 0 0,1 1 1 0 0,0 0-1 0 0,-1 0 1 0 0,1 0 0 0 0,0 1-1 0 0,0-1 1 0 0,0 1-1 0 0,0-1 1 0 0,-1 1-1 0 0,2 0-64 0 0,8 0-724 0 0,1 1-1 0 0,-1 0 0 0 0,13 3 725 0 0,4 0-3063 0 0,-9-1 998 0 0,-3-3 839 0 0</inkml:trace>
  <inkml:trace contextRef="#ctx0" brushRef="#br4" timeOffset="86522.041">24119 1867 3761 0 0,'3'0'4551'0'0,"9"0"1088"0"0,26-3-4133 0 0,-20 0-1168 0 0,0 1 1 0 0,0 0 0 0 0,6 2-339 0 0,12-1 20 0 0,-20 0-314 0 0,0 1 0 0 0,0 0 0 0 0,0 2 0 0 0,3 0 294 0 0,-13-1-570 0 0,1 1 0 0 0,0-1 0 0 0,-1 2-1 0 0,1-1 1 0 0,1 1 570 0 0,-5-1-523 0 0,-1-1 0 0 0,0 0 0 0 0,1 1 0 0 0,-1-1 0 0 0,0 1 0 0 0,0-1 0 0 0,0 1 0 0 0,0 0 0 0 0,0 0 0 0 0,-1 0 0 0 0,1 0 0 0 0,-1 0 0 0 0,1 1 523 0 0,0 3-2938 0 0,-8-5 217 0 0</inkml:trace>
  <inkml:trace contextRef="#ctx0" brushRef="#br4" timeOffset="86849.961">24246 1881 4881 0 0,'1'23'6696'0'0,"-1"14"-4489"0"0,-1-24-2130 0 0,0 0-1 0 0,1 0 0 0 0,1 0 1 0 0,0 0-1 0 0,0 0 0 0 0,1 0 1 0 0,1 0-1 0 0,0-1 0 0 0,4 9-76 0 0,11 22-3712 0 0,6-4-4900 0 0,-18-33 6473 0 0</inkml:trace>
  <inkml:trace contextRef="#ctx0" brushRef="#br4" timeOffset="86850.961">24488 1867 3457 0 0,'0'-3'612'0'0,"1"1"0"0"0,-1-1 0 0 0,0 1 0 0 0,0-1 0 0 0,0 1 1 0 0,-1 0-1 0 0,1-1 0 0 0,-1 1 0 0 0,0-3-612 0 0,-8 25 3701 0 0,2 1-3189 0 0,0 0 1 0 0,1 1 0 0 0,1 0 0 0 0,1 6-513 0 0,-1 6-375 0 0,-4 38-2184 0 0,5-23-3029 0 0,5-29 2699 0 0,10 9-290 0 0</inkml:trace>
  <inkml:trace contextRef="#ctx0" brushRef="#br4" timeOffset="87191.974">24202 2196 2561 0 0,'0'-1'255'0'0,"-1"0"0"0"0,0 0 0 0 0,1-1 1 0 0,0 1-1 0 0,-1 0 0 0 0,1 0 0 0 0,0-1 1 0 0,0 1-1 0 0,-1 0 0 0 0,1 0 0 0 0,0-1 1 0 0,0 1-1 0 0,0 0 0 0 0,1-1 0 0 0,-1 1 1 0 0,0 0-1 0 0,0 0 0 0 0,1-1 0 0 0,-1 1 1 0 0,1 0-1 0 0,-1 0 0 0 0,1 0 1 0 0,-1 0-1 0 0,1-1 0 0 0,0 1 0 0 0,-1 0 1 0 0,1 0-1 0 0,0 0 0 0 0,0 0 0 0 0,0 0 1 0 0,0 1-1 0 0,0-1 0 0 0,0 0 0 0 0,0 0 1 0 0,0 1-1 0 0,1-1-255 0 0,4-2 179 0 0,1 2 1 0 0,-1-1-1 0 0,1 1 1 0 0,-1-1-1 0 0,1 2 1 0 0,-1-1 0 0 0,1 1-180 0 0,22-3 116 0 0,15-5-1476 0 0,46-2 1360 0 0,-84 10-1053 0 0,-1 0 0 0 0,1 1 0 0 0,0 0 0 0 0,0 0 0 0 0,0 1 1 0 0,-1-1-1 0 0,1 1 0 0 0,-1 0 0 0 0,3 2 1053 0 0,-1-1-2279 0 0</inkml:trace>
  <inkml:trace contextRef="#ctx0" brushRef="#br4" timeOffset="87192.974">24286 2232 4553 0 0,'-2'0'373'0'0,"1"1"-1"0"0,-1-1 1 0 0,1 1-1 0 0,0-1 1 0 0,0 1 0 0 0,-1 0-1 0 0,1-1 1 0 0,0 1 0 0 0,0 0-1 0 0,0 0 1 0 0,0 0-1 0 0,0 0 1 0 0,0 0 0 0 0,0 0-1 0 0,0 0 1 0 0,0 1-373 0 0,-9 23 2633 0 0,9-13-2373 0 0,0 0 1 0 0,0 0-1 0 0,2 11-260 0 0,-1-9 330 0 0,0-3 89 0 0,-1 5-1519 0 0,2-1 1 0 0,0 0-1 0 0,3 16 1100 0 0,-4-28-496 0 0,1 0 0 0 0,0 0-1 0 0,-1 0 1 0 0,1 0 0 0 0,1 0 0 0 0,-1 0 0 0 0,0 0 0 0 0,1 0 0 0 0,-1-1 0 0 0,1 1-1 0 0,0 0 1 0 0,0-1 0 0 0,0 1 0 0 0,0-1 0 0 0,0 0 0 0 0,1 0 0 0 0,-1 0 0 0 0,1 0-1 0 0,-1 0 1 0 0,1 0 0 0 0,1 0 496 0 0,7 0-952 0 0</inkml:trace>
  <inkml:trace contextRef="#ctx0" brushRef="#br4" timeOffset="87522.227">24466 2196 1416 0 0,'-4'0'1769'0'0,"2"2"-401"0"0,-2 2-88 0 0,-2 0-344 0 0,0 6-183 0 0,0 2-281 0 0,0-2-344 0 0,0 10 48 0 0,2-1-200 0 0,-4-7-80 0 0,4 10-72 0 0,-3-10-296 0 0,1 0-129 0 0,-2 10-247 0 0,0-2-440 0 0,0 1-416 0 0,-2 1-425 0 0,-4-2 1185 0 0</inkml:trace>
  <inkml:trace contextRef="#ctx0" brushRef="#br4" timeOffset="87523.227">23924 2597 3497 0 0,'-34'6'6059'0'0,"31"-5"-3888"0"0,21-4-803 0 0,15-4 1432 0 0,21-7-2800 0 0,-23 5 762 0 0,0 1 1 0 0,0 2-763 0 0,70-11 1138 0 0,-28 4-796 0 0,2 3 0 0 0,-1 3 0 0 0,21 2-342 0 0,-23 8-2062 0 0,10 4 2062 0 0,-68-5-966 0 0,0 1 0 0 0,0 0-1 0 0,0 1 1 0 0,0 1-1 0 0,1 1 967 0 0,35 18-7010 0 0,-25-11 1546 0 0</inkml:trace>
  <inkml:trace contextRef="#ctx0" brushRef="#br4" timeOffset="88444">25683 1932 1960 0 0,'-11'19'7953'0'0,"11"-17"-7704"0"0,0 0-1 0 0,-1 0 0 0 0,1-1 0 0 0,0 1 0 0 0,0 0 0 0 0,0-1 1 0 0,0 1-1 0 0,1 0 0 0 0,-1-1 0 0 0,0 1 0 0 0,1 0 0 0 0,-1-1 1 0 0,1 1-1 0 0,-1 0 0 0 0,1-1 0 0 0,0 1 0 0 0,0 0-248 0 0,30 62 2241 0 0,32 46-2241 0 0,-25-56-2856 0 0,0 1-7762 0 0,-33-47 7727 0 0</inkml:trace>
  <inkml:trace contextRef="#ctx0" brushRef="#br4" timeOffset="88772.153">26056 1891 4009 0 0,'-4'2'569'0'0,"0"1"-1"0"0,1-1 1 0 0,-1 1 0 0 0,0 0-1 0 0,1 1 1 0 0,0-1 0 0 0,0 1-1 0 0,0-1 1 0 0,0 1 0 0 0,1 0-1 0 0,-1 0 1 0 0,1 0 0 0 0,0 1-569 0 0,-7 15 934 0 0,1-1 0 0 0,-2 10-934 0 0,0 1 897 0 0,-36 85 3100 0 0,-46 81-3997 0 0,52-125 162 0 0,-2 0 1 0 0,-4-3 0 0 0,-10 8-163 0 0,18-28-986 0 0,-8 9-2236 0 0,19-20-3082 0 0,18-28 2586 0 0,-3-11-480 0 0</inkml:trace>
  <inkml:trace contextRef="#ctx0" brushRef="#br4" timeOffset="89115.705">26239 1928 3585 0 0,'69'-27'6670'0'0,"-38"15"-5289"0"0,-1 1 0 0 0,20-4-1381 0 0,-32 9 71 0 0,-14 4-66 0 0,0 0 0 0 0,0 1 0 0 0,1 0 0 0 0,-1-1 0 0 0,1 1 0 0 0,-1 1 0 0 0,1-1 0 0 0,-1 1 0 0 0,1 0 0 0 0,0 0 0 0 0,-1 0 0 0 0,2 0-5 0 0,-6 1 15 0 0,1 0 0 0 0,-1-1 0 0 0,0 1 1 0 0,1 0-1 0 0,-1-1 0 0 0,0 1 0 0 0,1 0 0 0 0,-1-1 0 0 0,0 1 0 0 0,0 0 0 0 0,0 0 0 0 0,1-1 0 0 0,-1 1 1 0 0,0 0-1 0 0,0 0 0 0 0,0 0 0 0 0,0-1 0 0 0,-1 1 0 0 0,1 0 0 0 0,0 0 0 0 0,0-1 0 0 0,0 1 0 0 0,-1 0 1 0 0,1 0-1 0 0,0-1 0 0 0,-1 1 0 0 0,1 0 0 0 0,0-1 0 0 0,-1 1 0 0 0,1 0 0 0 0,-1-1 0 0 0,1 1 0 0 0,-1 0-15 0 0,-17 24 125 0 0,-20 15-150 0 0,-1-2-1 0 0,-2-2 1 0 0,-2-2-1 0 0,-21 13 26 0 0,20-15-365 0 0,42-30 271 0 0,-1 0 1 0 0,1 0-1 0 0,-1 0 0 0 0,0-1 1 0 0,0 1-1 0 0,0-1 0 0 0,0 0 1 0 0,-2 1 93 0 0,10-5-187 0 0,-1 1-1 0 0,1-1 1 0 0,0-1 0 0 0,-1 1 0 0 0,0-1 0 0 0,2-1 187 0 0,23-18 73 0 0,2 4-9 0 0,-14 8 151 0 0,1 1 0 0 0,-1 0-1 0 0,19-6-214 0 0,-4 2 247 0 0,-22 9-170 0 0,1 0 0 0 0,0 1 0 0 0,0 1 0 0 0,0-1 1 0 0,0 2-1 0 0,1-1-77 0 0,-8 3-39 0 0,-1 0 1 0 0,0 0-1 0 0,0 0 0 0 0,0 0 0 0 0,0 0 1 0 0,0 1-1 0 0,0-1 0 0 0,0 1 1 0 0,0 0-1 0 0,0 0 0 0 0,0 0 1 0 0,0 0-1 0 0,0 0 0 0 0,-1 1 1 0 0,1 0-1 0 0,0-1 0 0 0,-1 1 1 0 0,1 0-1 0 0,-1 0 0 0 0,0 0 1 0 0,0 0-1 0 0,0 1 0 0 0,0-1 1 0 0,0 1-1 0 0,0-1 39 0 0,1 3-541 0 0,0 0 1 0 0,-1 0-1 0 0,0 1 1 0 0,0-1 0 0 0,0 0-1 0 0,0 1 1 0 0,-1-1-1 0 0,0 1 1 0 0,0 0-1 0 0,-1-1 1 0 0,1 1-1 0 0,-1 0 1 0 0,-1 0-1 0 0,1-1 1 0 0,-1 1-1 0 0,0 0 1 0 0,0-1-1 0 0,0 1 1 0 0,-1-1 540 0 0,-7 12-1679 0 0</inkml:trace>
  <inkml:trace contextRef="#ctx0" brushRef="#br4" timeOffset="89460.745">26328 2172 3641 0 0,'-2'0'2768'0'0,"2"-2"-1599"0"0,0 2-433 0 0,4 2-360 0 0,-8 6-272 0 0,6 4-176 0 0,-2 2-536 0 0,2 4-392 0 0,0-4-409 0 0,0 4-639 0 0,-2-1-41 0 0,-4-3 529 0 0</inkml:trace>
  <inkml:trace contextRef="#ctx0" brushRef="#br4" timeOffset="89788.791">26028 2406 3713 0 0,'-11'10'3024'0'0,"11"-10"-2992"0"0,0 0-1 0 0,0 0 0 0 0,0 0 1 0 0,0 0-1 0 0,1 0 0 0 0,-1 0 1 0 0,0 0-1 0 0,0 0 0 0 0,0 0 1 0 0,0 0-1 0 0,0 0 0 0 0,0 0 0 0 0,0 0 1 0 0,0 0-1 0 0,0 0 0 0 0,0 0 1 0 0,0 0-1 0 0,0 0 0 0 0,0 0 1 0 0,0 0-1 0 0,0 0 0 0 0,0 0 1 0 0,0 0-1 0 0,0 0 0 0 0,0 0 1 0 0,0 0-1 0 0,0 0 0 0 0,1 0 0 0 0,-1 0 1 0 0,0 0-1 0 0,0 0 0 0 0,0 0 1 0 0,0 0-1 0 0,0 1 0 0 0,0-1 1 0 0,0 0-1 0 0,0 0 0 0 0,0 0 1 0 0,0 0-1 0 0,0 0 0 0 0,0 0 0 0 0,0 0 1 0 0,0 0-1 0 0,0 0 0 0 0,0 0 1 0 0,0 0-1 0 0,0 0 0 0 0,0 0 1 0 0,0 0-1 0 0,0 0 0 0 0,0 0 1 0 0,0 0-1 0 0,0 0 0 0 0,0 0 1 0 0,-1 1-1 0 0,1-1 0 0 0,0 0 0 0 0,0 0 1 0 0,0 0-32 0 0,22-8 1421 0 0,-11 3-1218 0 0,8-1 199 0 0,1 1 1 0 0,-1 1-1 0 0,14-1-402 0 0,24-6 647 0 0,12-2-979 0 0,0 3-1 0 0,58-1 333 0 0,-116 10-927 0 0,0 1-1 0 0,-1 1 0 0 0,1 0 1 0 0,0 0-1 0 0,-1 1 0 0 0,1 0 0 0 0,-1 1 1 0 0,1 0-1 0 0,-1 1 0 0 0,0 0 1 0 0,3 2 927 0 0,3 1-1186 0 0</inkml:trace>
  <inkml:trace contextRef="#ctx0" brushRef="#br4" timeOffset="90116.843">26764 1847 1776 0 0,'6'-11'7457'0'0,"-13"24"-4453"0"0,-12 26-1183 0 0,8-2-441 0 0,-68 237 2089 0 0,63-204-5388 0 0,2 0 1 0 0,-3 69 1918 0 0,17-120-2232 0 0,1-17-471 0 0,1-13 1104 0 0,3-69 30 0 0,-5 57 2444 0 0,2-1-1 0 0,0 1 0 0 0,1 0 1 0 0,2 0-1 0 0,0 0 0 0 0,4-8-874 0 0,-8 29 106 0 0,-1 0 1 0 0,1 0-1 0 0,0 1 0 0 0,0-1 0 0 0,0 0 0 0 0,0 0 1 0 0,0 1-1 0 0,0-1 0 0 0,0 1 0 0 0,0-1 0 0 0,1 1 1 0 0,-1 0-1 0 0,0-1 0 0 0,1 1 0 0 0,0 0 0 0 0,-1 0 0 0 0,1 0 1 0 0,-1 0-1 0 0,1 0 0 0 0,0 0 0 0 0,0 1 0 0 0,0-1 1 0 0,-1 0-1 0 0,1 1 0 0 0,0 0 0 0 0,0-1-106 0 0,5 1 30 0 0,-1 0 0 0 0,1 1 0 0 0,-1-1 0 0 0,1 1 0 0 0,-1 1-1 0 0,1-1 1 0 0,0 1-30 0 0,0 0-360 0 0,0 0 0 0 0,0-1-1 0 0,0 0 1 0 0,1 0 0 0 0,4 0 360 0 0,82-3-10880 0 0,-78 0 8386 0 0</inkml:trace>
  <inkml:trace contextRef="#ctx0" brushRef="#br4" timeOffset="90477.991">27044 1926 6041 0 0,'2'-3'684'0'0,"0"1"0"0"0,1-1 0 0 0,-1 0 1 0 0,1 1-1 0 0,0-1 0 0 0,-1 1 0 0 0,1 0 0 0 0,2-2-684 0 0,28-11 2143 0 0,-14 10-2095 0 0,0 1-1 0 0,17-2-47 0 0,-13 2 398 0 0,-4 0-578 0 0,1 1 1 0 0,0 0 0 0 0,0 2 0 0 0,0 0 0 0 0,0 1-1 0 0,0 1 1 0 0,0 1 0 0 0,9 3 179 0 0,-6 8-3528 0 0,-23-13 3374 0 0,1 0 0 0 0,-1 0 1 0 0,1 1-1 0 0,-1-1 0 0 0,1 0 1 0 0,-1 1-1 0 0,0-1 1 0 0,1 0-1 0 0,-1 1 0 0 0,1-1 1 0 0,-1 0-1 0 0,0 1 0 0 0,0-1 1 0 0,1 1-1 0 0,-1-1 1 0 0,0 1-1 0 0,1-1 0 0 0,-1 1 1 0 0,0-1-1 0 0,0 1 0 0 0,0-1 1 0 0,0 1-1 0 0,0-1 1 0 0,1 1-1 0 0,-1-1 0 0 0,0 1 1 0 0,0-1-1 0 0,0 1 0 0 0,0-1 1 0 0,0 1-1 0 0,-1-1 0 0 0,1 1 1 0 0,0-1-1 0 0,0 1 1 0 0,0-1-1 0 0,0 1 0 0 0,0-1 1 0 0,-1 1-1 0 0,1-1 0 0 0,0 1 1 0 0,-1-1-1 0 0,1 1 1 0 0,0-1-1 0 0,-1 0 0 0 0,1 1 1 0 0,0-1-1 0 0,-1 1 154 0 0,-9 2-1959 0 0</inkml:trace>
  <inkml:trace contextRef="#ctx0" brushRef="#br4" timeOffset="90478.991">27238 1903 1528 0 0,'-16'22'7512'0'0,"7"4"-3702"0"0,7-13-3361 0 0,1 1-1 0 0,0-1 1 0 0,0 4-449 0 0,-2 31 126 0 0,2-44-270 0 0,0 6-207 0 0,-1-1 0 0 0,2 1-1 0 0,-1 0 1 0 0,1 2 351 0 0,6 13-3224 0 0,-5-24 2634 0 0,0 1 1 0 0,0 0-1 0 0,0-1 0 0 0,0 1 0 0 0,0-1 1 0 0,0 1-1 0 0,1-1 0 0 0,-1 0 1 0 0,0 1-1 0 0,1-1 0 0 0,-1 0 1 0 0,2 0 589 0 0,14 7-2457 0 0</inkml:trace>
  <inkml:trace contextRef="#ctx0" brushRef="#br4" timeOffset="90806.173">27351 1944 16 0 0,'5'-4'281'0'0,"0"0"0"0"0,0 1-1 0 0,1 0 1 0 0,-1-1 0 0 0,1 2 0 0 0,-1-1 0 0 0,1 1-1 0 0,0 0 1 0 0,1-1-281 0 0,-7 3 22 0 0,0 0 0 0 0,0 0 0 0 0,1 0 0 0 0,-1 0 0 0 0,0 0 0 0 0,0 0 0 0 0,0 0 0 0 0,0 0 0 0 0,1 0 0 0 0,-1 0 0 0 0,0 0 0 0 0,0 0 0 0 0,0 0 0 0 0,0 0 0 0 0,1 0 0 0 0,-1 0 0 0 0,0 0 0 0 0,0 0 0 0 0,0 0 0 0 0,0 0 0 0 0,1 0 0 0 0,-1 0 0 0 0,0 1 0 0 0,0-1 0 0 0,0 0 0 0 0,0 0 0 0 0,0 0 0 0 0,1 0 0 0 0,-1 0 0 0 0,0 0 0 0 0,0 0 0 0 0,0 1 0 0 0,0-1 0 0 0,0 0 0 0 0,0 0 0 0 0,0 0 0 0 0,0 0 0 0 0,0 0 0 0 0,1 1 0 0 0,-1-1 0 0 0,0 0 0 0 0,0 0 0 0 0,0 0-22 0 0,-2 11 455 0 0,-7 11-82 0 0,8-21-314 0 0,-11 27-399 0 0,1 0 1 0 0,-6 26 339 0 0,3-7-2901 0 0,6-30 2113 0 0</inkml:trace>
  <inkml:trace contextRef="#ctx0" brushRef="#br4" timeOffset="90807.173">27038 2208 3449 0 0,'10'-8'1704'0'0,"2"-2"-400"0"0,4 0-231 0 0,1-4-289 0 0,1 10-112 0 0,2 2-288 0 0,2-2-64 0 0,2 2-80 0 0,2-1-272 0 0,-1-5-160 0 0,3 6-312 0 0,-4-4-328 0 0,0-2-609 0 0,-4 6-607 0 0,-5-2-440 0 0,-5 2 103 0 0</inkml:trace>
  <inkml:trace contextRef="#ctx0" brushRef="#br4" timeOffset="91134.187">27171 2254 3265 0 0,'-4'12'1808'0'0,"0"-1"-448"0"0,0 5-199 0 0,0-2-401 0 0,2-2-408 0 0,0 2-184 0 0,2 0-272 0 0,-4 2-128 0 0,2 0-192 0 0,-2 1-328 0 0,2 1-257 0 0,0 2-255 0 0,-2-4-208 0 0,4-2-73 0 0,2 6-215 0 0,-2-12 1456 0 0</inkml:trace>
  <inkml:trace contextRef="#ctx0" brushRef="#br4" timeOffset="91135.187">27294 2210 1808 0 0,'0'-2'1449'0'0,"0"4"-249"0"0,-2 4-248 0 0,2 2-248 0 0,-2 4-296 0 0,-2 4-120 0 0,0 0-184 0 0,0-3-88 0 0,2 5-72 0 0,-2 0-328 0 0,2 2-272 0 0,0-2-216 0 0,-2 0-296 0 0,0 2-136 0 0,2-5-25 0 0,-2 3 177 0 0</inkml:trace>
  <inkml:trace contextRef="#ctx0" brushRef="#br4" timeOffset="91495.622">26802 2561 664 0 0,'-11'7'5480'0'0,"16"-5"-2996"0"0,26-7-1477 0 0,-8 1 208 0 0,183-19 4156 0 0,-12 1-4514 0 0,-161 20-1309 0 0,1 1 0 0 0,-1 2-1 0 0,2 1 453 0 0,-17 0-1997 0 0,0 1-1 0 0,0 0 1 0 0,14 6 1997 0 0,-10 1-4303 0 0,-5 2-923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5T16:26:25.982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0 0,'0'0,"0"0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6:44:33.93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1144 715 5529 0 0,'0'-1'400'0'0,"-1"0"0"0"0,1 1 0 0 0,0-1-1 0 0,-1 0 1 0 0,1 0 0 0 0,-1 0 0 0 0,0 1-1 0 0,1-1 1 0 0,-1 0 0 0 0,1 1 0 0 0,-1-1 0 0 0,-1 0-400 0 0,2 1 91 0 0,-1 0 0 0 0,1-1 0 0 0,-1 1 0 0 0,0 0 0 0 0,1 0 0 0 0,-1 0 0 0 0,1 0 0 0 0,-1 0 0 0 0,0 0 0 0 0,1 1 0 0 0,-1-1 0 0 0,0 0 0 0 0,1 0 0 0 0,-1 0 0 0 0,1 1 0 0 0,-1-1 0 0 0,1 0 0 0 0,-1 0 0 0 0,0 1-91 0 0,-8 4 397 0 0,0 1 0 0 0,1 0 1 0 0,-1 0-1 0 0,1 0 0 0 0,1 1 0 0 0,-1 1 1 0 0,1-1-1 0 0,0 1 0 0 0,1 0-397 0 0,-15 21 407 0 0,2 1-1 0 0,0 0-406 0 0,10-14 189 0 0,-59 91 368 0 0,24-40-307 0 0,44-67-235 0 0,-4 8-55 0 0,5-6 18 0 0,4-5 101 0 0,-1 0-93 0 0,0 0 0 0 0,0-1 1 0 0,0 1-1 0 0,0-1 1 0 0,-1 0-1 0 0,1 0 0 0 0,-1-1 1 0 0,0 1-1 0 0,1-3 14 0 0,4-5-4 0 0,53-79-101 0 0,4-4 103 0 0,-40 61 210 0 0,22-22-208 0 0,-44 52-4 0 0,11-11 126 0 0,-13 13-75 0 0,-2 3 0 0 0,-9 8 29 0 0,-9 10 14 0 0,1 2-1 0 0,1 1 1 0 0,-8 13-90 0 0,11-15 10 0 0,-67 103-153 0 0,20-29 197 0 0,-183 265 103 0 0,194-277-184 0 0,39-61 2 0 0,69-132-678 0 0,-30 55 690 0 0,73-141-160 0 0,10 6 27 0 0,-13 48-223 0 0,-94 138 377 0 0,-3 3 8 0 0,0 0-1 0 0,0 1 0 0 0,0-1 0 0 0,0 0 0 0 0,1 1 0 0 0,-1-1 0 0 0,1 1 1 0 0,-1 0-1 0 0,1-1 0 0 0,1 0-15 0 0,-11 17 119 0 0,-24 37 21 0 0,-10 26-140 0 0,-4 6 204 0 0,-100 158 41 0 0,134-224-208 0 0,0 0-1 0 0,-1-1 0 0 0,-14 13-36 0 0,32-48-520 0 0,36-81 449 0 0,-12 30 78 0 0,-6 14-10 0 0,2 0-1 0 0,3 2 1 0 0,2 1-1 0 0,2 1 1 0 0,9-5 3 0 0,-40 53 9 0 0,5-4 59 0 0,-6 5-36 0 0,-4 5-18 0 0,-1 2-3 0 0,0 0-1 0 0,0 1 1 0 0,0 0 0 0 0,1 0 0 0 0,-1 0 0 0 0,1 2-11 0 0,-5 5 23 0 0,-110 164 6 0 0,76-114 48 0 0,-21 22-77 0 0,55-76-64 0 0,9-9 63 0 0,0 0 0 0 0,0 0 0 0 0,0 0 0 0 0,-1 0 0 0 0,1 1 0 0 0,0-1 0 0 0,0 0 0 0 0,0 0 0 0 0,0 0 0 0 0,0 0 0 0 0,0 0 0 0 0,0 0 0 0 0,0 0 0 0 0,0 0 0 0 0,0 0 0 0 0,0 0 0 0 0,0 0 0 0 0,0 0 1 0 0,0 0-1 0 0,0 0 0 0 0,0 0 0 0 0,0 0 0 0 0,0 0 0 0 0,-1 0 0 0 0,1 0 0 0 0,0 0 0 0 0,0 0 0 0 0,0 0 0 0 0,0 0 0 0 0,0 0 0 0 0,0 0 0 0 0,0 0 0 0 0,0 0 0 0 0,0 0 0 0 0,0 0 0 0 0,0 0 0 0 0,0 0 0 0 0,0-1 0 0 0,0 1 0 0 0,0 0 0 0 0,0 0 0 0 0,0 0 0 0 0,0 0 0 0 0,0 0 0 0 0,0 0 0 0 0,0 0 0 0 0,0 0 0 0 0,0 0 0 0 0,0 0 0 0 0,-1 0 0 0 0,1 0 0 0 0,0 0 0 0 0,0 0 0 0 0,0 0 1 0 0,2-7-41 0 0,2 0-24 0 0,-1 0-1 0 0,1 0 1 0 0,0 1 65 0 0,8-14-135 0 0,30-57-32 0 0,2 2-1 0 0,21-24 168 0 0,-64 99 1 0 0,2-5-5 0 0,1 0 0 0 0,0 0 1 0 0,0 0-1 0 0,0 0 1 0 0,0 1-1 0 0,1 0 0 0 0,0 0 1 0 0,0 0-1 0 0,4-2 4 0 0,-17 20 414 0 0,-35 59-200 0 0,14-31-268 0 0,-15 22 262 0 0,18-24-338 0 0,26-40 130 0 0,0 0-1 0 0,0 0 1 0 0,0 0-1 0 0,0 0 0 0 0,0 0 1 0 0,0 0-1 0 0,0 0 1 0 0,0 0-1 0 0,0 0 0 0 0,0 0 1 0 0,0 1-1 0 0,0-1 1 0 0,0 0-1 0 0,0 0 0 0 0,0 0 1 0 0,0 0-1 0 0,0 0 0 0 0,0 0 1 0 0,0 0-1 0 0,0 0 1 0 0,0 0-1 0 0,0 0 0 0 0,0 0 1 0 0,0 0-1 0 0,0 0 1 0 0,0 0-1 0 0,0 0 0 0 0,0 0 1 0 0,0 0-1 0 0,0 0 1 0 0,0 0-1 0 0,0 0 0 0 0,0 0 1 0 0,-1 0-1 0 0,1 0 1 0 0,0 0-1 0 0,0 0 0 0 0,0 0 1 0 0,0 0-1 0 0,0 0 1 0 0,0 0-1 0 0,0 0 0 0 0,0 0 1 0 0,0 0-1 0 0,0 0 1 0 0,0 0-1 0 0,0 0 0 0 0,0 0 1 0 0,0 0-1 0 0,0 0 1 0 0,0 0-1 0 0,0 0 0 0 0,0 0 1 0 0,0 0-1 0 0,0 0 1 0 0,0 0-1 0 0,0 0 0 0 0,0 0 1 0 0,0 0-1 0 0,0 0 1 0 0,0 0-1 0 0,0-1 1 0 0,-1-2-70 0 0,2-5-104 0 0,2 0 114 0 0,0 0-1 0 0,0 0 1 0 0,0 1-1 0 0,1-1 1 0 0,0 1 0 0 0,6-6 60 0 0,9-20-113 0 0,-16 27 164 0 0,1 1-1 0 0,0 0 0 0 0,0-1 1 0 0,1 0-51 0 0,8-11-72 0 0,-9 12 59 0 0,-3 5 18 0 0,-1 0 0 0 0,1-1 0 0 0,-1 1 1 0 0,1-1-1 0 0,-1 1 0 0 0,0 0 0 0 0,1-1 0 0 0,-1 1 1 0 0,0-1-1 0 0,0 1 0 0 0,1-1 0 0 0,-1 0 1 0 0,0 1-1 0 0,0-1 0 0 0,0 1 0 0 0,1-1 1 0 0,-1 1-1 0 0,0-1-5 0 0,-2 1 28 0 0,1 1 0 0 0,0-1-1 0 0,0 1 1 0 0,-1 0 0 0 0,1 0 0 0 0,0 0 0 0 0,0-1 0 0 0,0 1 0 0 0,0 0 0 0 0,0 0-28 0 0,-44 62-195 0 0,9-14 429 0 0,10-15-233 0 0,24-31 30 0 0,-4 4-207 0 0,5-8-20 0 0,2-5 4 0 0,5-6 175 0 0,-4 3-22 0 0,-3 10 7 0 0,1 0-1 0 0,0 0 0 0 0,-1-1 1 0 0,1 1-1 0 0,-1 0 0 0 0,1 0 1 0 0,-1-1-1 0 0,0 1 0 0 0,1 0 0 0 0,-1-1 1 0 0,0 1-1 0 0,1-1 0 0 0,-1 1 1 0 0,-1 0 32 0 0,-4 4-183 0 0,-35 51 71 0 0,14-19 254 0 0,20-27-207 0 0,6-7 47 0 0,-1-1-1 0 0,0 1 1 0 0,0-1 0 0 0,0 0 0 0 0,0 0 0 0 0,0 0 0 0 0,-1 1 18 0 0,1 0-33 0 0,2-3 33 0 0,0 0-1 0 0,0 0 0 0 0,0 0 0 0 0,0 0 1 0 0,0 0-1 0 0,0 0 0 0 0,0 0 1 0 0,0 1-1 0 0,0-1 0 0 0,-1 0 0 0 0,1 0 1 0 0,0 0-1 0 0,0 0 0 0 0,0 0 0 0 0,0 0 1 0 0,0 0-1 0 0,0 0 0 0 0,0 0 1 0 0,0 0-1 0 0,0 0 0 0 0,0 0 0 0 0,0 0 1 0 0,0 0-1 0 0,0 0 0 0 0,0 0 1 0 0,0 0-1 0 0,0 0 0 0 0,0 0 0 0 0,-1 0 1 0 0,1 0-1 0 0,0 0 0 0 0,0 0 0 0 0,0 1 1 0 0,0-1-1 0 0,0 0 0 0 0,0 0 1 0 0,0 0-1 0 0,0-1 0 0 0,0 1 0 0 0,0 0 1 0 0,0 0-1 0 0,0 0 0 0 0,-1 0 0 0 0,1 0 1 0 0,0 0-1 0 0,0 0 0 0 0,0 0 1 0 0,0 0-1 0 0,0 0 0 0 0,0 0 0 0 0,0 0 1 0 0,0 0-1 0 0,0 0 1 0 0,4-7-125 0 0,14-21 270 0 0,-12 17-92 0 0,-5 9-44 0 0,1 0-1 0 0,-1 0 1 0 0,0 0 0 0 0,-1 0-1 0 0,1 0 1 0 0,0 0-1 0 0,0-1-8 0 0,7-18 68 0 0,-4 15-50 0 0,-3 6-27 0 0,-1-1 0 0 0,1 1 1 0 0,-1-1-1 0 0,0 1 0 0 0,1-1 1 0 0,-1 1-1 0 0,1-1 0 0 0,-1 0 1 0 0,0 1-1 0 0,0-1 0 0 0,1 1 1 0 0,-1-1 8 0 0,0-1 22 0 0,1 0 1 0 0,0 0 0 0 0,-1 1 0 0 0,1-1 0 0 0,0 0 0 0 0,0 1-1 0 0,0-1 1 0 0,0 1 0 0 0,1-2-23 0 0,0 1-3 0 0,0 0-1 0 0,-1 0 0 0 0,1-1 1 0 0,-1 1-1 0 0,0-1 1 0 0,0 1 3 0 0,3-6-10 0 0,-1 1 1 0 0,1 0 0 0 0,2-2 9 0 0,2-5 50 0 0,-2 3-50 0 0,0 1 0 0 0,0 0 0 0 0,1 0 0 0 0,1 1 0 0 0,4-5 0 0 0,-6 5 88 0 0,-5 8-92 0 0,-1 0 1 0 0,1 0 0 0 0,0 0 0 0 0,-1 0 0 0 0,1 0 0 0 0,0 0 0 0 0,0 0 0 0 0,-1 1 0 0 0,1-1-1 0 0,0 0 1 0 0,0 0 0 0 0,0 1 0 0 0,0-1 3 0 0,0 1 3 0 0,-1 0 1 0 0,0 0-1 0 0,1-1 0 0 0,-1 1 1 0 0,0 0-1 0 0,1 0 1 0 0,-1-1-1 0 0,0 1 0 0 0,1 0 1 0 0,-1 0-1 0 0,0-1 0 0 0,1 1 1 0 0,-1 0-1 0 0,0-1 0 0 0,0 1 1 0 0,1 0-1 0 0,-1-1 0 0 0,0 1 1 0 0,0-1-1 0 0,0 1 1 0 0,0 0-1 0 0,1-1 0 0 0,-1 1 1 0 0,0-1-1 0 0,0 1 0 0 0,0 0 1 0 0,0-1-4 0 0,1-2-3 0 0,0 1-1 0 0,0-1 1 0 0,0 1 0 0 0,0-1 0 0 0,1 1 0 0 0,0-2 3 0 0,2-1 85 0 0,-3 3-82 0 0,0 0 0 0 0,1 0 0 0 0,-1 1 0 0 0,0-1 0 0 0,1 1 0 0 0,1-2-3 0 0,-2 2 10 0 0,1 0 1 0 0,-1-1-1 0 0,1 1 0 0 0,-1-1 1 0 0,1 1-1 0 0,-1-1 0 0 0,0 0 0 0 0,1-1-10 0 0,-1 0 3 0 0,1 0-1 0 0,-1 0 0 0 0,1 0 0 0 0,0 0 0 0 0,0 1 0 0 0,0-1 0 0 0,0 1 1 0 0,0 0-1 0 0,1-1 0 0 0,1 0-2 0 0,0 0 33 0 0,0-1 1 0 0,0 0 0 0 0,-1 1 0 0 0,3-4-34 0 0,-3 3 51 0 0,0 1 0 0 0,0-1 1 0 0,0 1-1 0 0,1 0 0 0 0,-1 0 1 0 0,4-2-52 0 0,5-3-39 0 0,0 0 1 0 0,7-7 38 0 0,-10 7 67 0 0,-5 5 17 0 0,12-8-85 0 0,-14 10 9 0 0,-1 0-45 0 0,-2 1 86 0 0,1-1-44 0 0,0 1 0 0 0,0 0 0 0 0,0 0 0 0 0,0 0 0 0 0,0 0 1 0 0,0 0-1 0 0,0 0 0 0 0,0 0 0 0 0,0 0 0 0 0,0 0 0 0 0,0 0 0 0 0,0 0 0 0 0,0 0 0 0 0,0-1 0 0 0,0 1 1 0 0,0 0-1 0 0,0 0 0 0 0,0 0 0 0 0,0 0 0 0 0,0 0 0 0 0,0 0 0 0 0,0 0 0 0 0,0 0 0 0 0,0 0 1 0 0,0 0-1 0 0,0 0 0 0 0,0 0 0 0 0,0 0 0 0 0,0-1 0 0 0,0 1 0 0 0,0 0 0 0 0,0 0 0 0 0,1 0 1 0 0,-1 0-1 0 0,0 0 0 0 0,0 0 0 0 0,0 0 0 0 0,0 0 0 0 0,0 0 0 0 0,0 0 0 0 0,0 0 0 0 0,0 0 0 0 0,0 0 1 0 0,0 0-1 0 0,0 0 0 0 0,0 0 0 0 0,1 0-5 0 0,-4 0-65 0 0,2-2 72 0 0,0 0 0 0 0,1 1 0 0 0,-1-1 0 0 0,1 0 1 0 0,0 0-1 0 0,-1 0 0 0 0,1 0 0 0 0,0 1 1 0 0,0-2-8 0 0,0-1 4 0 0,0 3-8 0 0,-1 1 0 0 0,1 0 0 0 0,0-1 0 0 0,0 1 0 0 0,-1 0 0 0 0,1 0 0 0 0,0-1-1 0 0,0 1 1 0 0,-1 0 0 0 0,1 0 0 0 0,0-1 0 0 0,-1 1 0 0 0,1 0 0 0 0,0 0 0 0 0,-1 0 0 0 0,1 0 0 0 0,0-1 0 0 0,-1 1 0 0 0,1 0 0 0 0,-1 0 0 0 0,1 0 0 0 0,0 0 0 0 0,-1 0 0 0 0,1 0-1 0 0,-1 0 1 0 0,1 0 0 0 0,0 0 0 0 0,-1 0 4 0 0,0 0 14 0 0,0 0-1 0 0,0 1 1 0 0,-1-1-1 0 0,1 0 1 0 0,0 1-1 0 0,0-1 1 0 0,0 0-1 0 0,0 1 1 0 0,0-1-1 0 0,-1 1-13 0 0,0 1-33 0 0,2-2 35 0 0,-1 1-1 0 0,0 0 1 0 0,0-1 0 0 0,0 1 0 0 0,0-1 0 0 0,0 1 0 0 0,0-1 0 0 0,0 1-1 0 0,0-1 1 0 0,0 0 0 0 0,0 1 0 0 0,-1-1 0 0 0,1 0 0 0 0,0 0-1 0 0,0 0 1 0 0,0 0-2 0 0,1 0 0 0 0,0 0 0 0 0,-1 0 0 0 0,1 0-1 0 0,0 0 1 0 0,0 0 0 0 0,0-1 0 0 0,-1 1-1 0 0,1 0 1 0 0,0 0 0 0 0,0 0 0 0 0,0 0-1 0 0,0-1 1 0 0,0 1 0 0 0,0 0 0 0 0,-1 0-1 0 0,1 0 1 0 0,0-1 0 0 0,0 1 0 0 0,0 0-1 0 0,0 0 1 0 0,0 0 0 0 0,0-1 0 0 0,0 1 0 0 0,0 0-1 0 0,0 0 1 0 0,0-1 0 0 0,0 1 0 0 0,0 0-1 0 0,0 0 1 0 0,0 0 0 0 0,0-1 0 0 0,1-5 26 0 0,-2 6-27 0 0,1-1 1 0 0,0 1-1 0 0,0-1 1 0 0,0 1-1 0 0,-1-1 1 0 0,1 1-1 0 0,0-1 1 0 0,0 1-1 0 0,0-1 1 0 0,0 1-1 0 0,0-1 1 0 0,0 1-1 0 0,0-1 1 0 0,0 0 0 0 0,0-7 55 0 0,-1 5-56 0 0,1 0 1 0 0,0 1-1 0 0,0-1 0 0 0,1 1 1 0 0,-1-1-1 0 0,0 0 1 0 0,1-10-77 0 0,-1 13 82 0 0,0 0 1 0 0,0-1-1 0 0,0 1 1 0 0,0 0-1 0 0,0-1 1 0 0,0 1 0 0 0,-1 0-1 0 0,1-1 1 0 0,0 1-1 0 0,0 0 1 0 0,0 0-1 0 0,-1-1 1 0 0,1 1 0 0 0,0 0-1 0 0,0 0 1 0 0,-1-1-1 0 0,1 1 1 0 0,0 0-1 0 0,-1 0 1 0 0,1 0-1 0 0,0 0 1 0 0,0-1 0 0 0,-1 1-1 0 0,1 0 1 0 0,0 0-1 0 0,-1 0 1 0 0,1 0-1 0 0,-1 0 1 0 0,1 0 0 0 0,-1 0-6 0 0,-2-2 11 0 0,1-2 41 0 0,2 4-55 0 0,0 0 0 0 0,0 0 1 0 0,0-1-1 0 0,0 1 0 0 0,0 0 0 0 0,0 0 0 0 0,-1 0 1 0 0,1 0-1 0 0,0-1 0 0 0,0 1 0 0 0,0 0 0 0 0,0 0 0 0 0,0 0 1 0 0,0 0-1 0 0,0 0 0 0 0,-1 0 0 0 0,1-1 0 0 0,0 1 1 0 0,0 0-1 0 0,0 0 0 0 0,0 0 0 0 0,-1 0 0 0 0,1 0 0 0 0,0 0 1 0 0,0 0 2 0 0,0 0 1 0 0,-1 0 1 0 0,1 0 0 0 0,0-1 0 0 0,0 1 0 0 0,0 0 0 0 0,0 0-1 0 0,0 0 1 0 0,0 0 0 0 0,-1 0 0 0 0,1 0 0 0 0,0 0-1 0 0,0 0 1 0 0,0-1 0 0 0,0 1 0 0 0,0 0 0 0 0,0 0-1 0 0,0 0 1 0 0,0 0 0 0 0,0 0 0 0 0,0-1 0 0 0,0 1 0 0 0,0 0-1 0 0,0 0 1 0 0,0 0 0 0 0,0 0 0 0 0,0-1 0 0 0,0 1-1 0 0,0 0 1 0 0,0 0 0 0 0,0 0 0 0 0,0 0 0 0 0,0 0 0 0 0,0-1-2 0 0,2-8-24 0 0,-2 9 20 0 0,0-5-35 0 0,0 5 44 0 0,0 0 0 0 0,0 0 1 0 0,0-1-1 0 0,0 1 0 0 0,-1 0 1 0 0,1 0-1 0 0,0 0 0 0 0,0-1 0 0 0,0 1 1 0 0,0 0-1 0 0,0 0 0 0 0,0 0 1 0 0,0-1-1 0 0,0 1 0 0 0,0 0 0 0 0,0 0 1 0 0,0 0-1 0 0,1-1 0 0 0,-1 1 1 0 0,0 0-1 0 0,0 0 0 0 0,0 0 0 0 0,0-1 1 0 0,0 1-6 0 0,0-1 0 0 0,0 1 0 0 0,0-1 0 0 0,0 0 0 0 0,0 0 0 0 0,0 1 0 0 0,-1-1 0 0 0,1 0 0 0 0,0 0 0 0 0,0 1 0 0 0,-1-1 0 0 0,1 0 0 0 0,0 1 0 0 0,-1-1 0 0 0,1 1 0 0 0,-1-1 0 0 0,1 0 0 0 0,-1 1 0 0 0,1-1 0 0 0,-1 1 0 0 0,0-1 0 0 0,-2-2-18 0 0,1 0 1 0 0,-1-1 0 0 0,1 1-1 0 0,0 0 1 0 0,-1-2 17 0 0,-10-12-1 0 0,13 16 6 0 0,0 1 1 0 0,-1-1 0 0 0,1 0 0 0 0,0 0-1 0 0,-1 1 1 0 0,1-1 0 0 0,-1 1-1 0 0,1-1 1 0 0,-1 0 0 0 0,1 1 0 0 0,-1-1-1 0 0,0 1 1 0 0,1-1 0 0 0,-1 1 0 0 0,1-1-1 0 0,-1 1 1 0 0,0 0-6 0 0,-3-3 0 0 0,0 1 1 0 0,0-1-1 0 0,1 1 0 0 0,-2-2 0 0 0,3 3 4 0 0,1-1-1 0 0,0 1 1 0 0,-1 0 0 0 0,1-1-1 0 0,0 1 1 0 0,0-1 0 0 0,-1 1-1 0 0,1-1 1 0 0,1 0 0 0 0,-1 1-1 0 0,-1-3-3 0 0,2 4-3 0 0,0-1-1 0 0,0 0 1 0 0,-1 0 0 0 0,1 0-1 0 0,0 1 1 0 0,-1-1-1 0 0,1 0 1 0 0,-1 1 0 0 0,1-1-1 0 0,-1 0 1 0 0,1 1-1 0 0,-1-1 1 0 0,0 0-1 0 0,1 1 1 0 0,-1-1 3 0 0,0 1 4 0 0,1-1 1 0 0,-1 1-1 0 0,1 0 1 0 0,-1-1-1 0 0,1 1 0 0 0,0-1 1 0 0,-1 1-1 0 0,1-1 1 0 0,0 1-1 0 0,-1-1 0 0 0,1 1 1 0 0,0-1-1 0 0,0 1 1 0 0,-1-1-1 0 0,1 1-4 0 0,0-1-5 0 0,0 0 0 0 0,-1 0 0 0 0,1 0 0 0 0,-1 0 0 0 0,1 0 0 0 0,-1 0 0 0 0,1 1-1 0 0,-1-1 1 0 0,1 0 0 0 0,-1 0 0 0 0,0 1 0 0 0,1-1 0 0 0,-1 0 0 0 0,0 1 0 0 0,0-1 5 0 0,1 1 1 0 0,-1 0 0 0 0,1-1 0 0 0,0 1 0 0 0,0 0-1 0 0,0-1 1 0 0,-1 1 0 0 0,1 0 0 0 0,0-1 0 0 0,0 1 0 0 0,0-1 0 0 0,0 1 0 0 0,0 0 0 0 0,-1-1-1 0 0,1 1 1 0 0,0-1 0 0 0,0 1 0 0 0,0 0 0 0 0,0-1 0 0 0,0 1 0 0 0,0-1 0 0 0,0 1 0 0 0,1-1-1 0 0,-2-4-9 0 0,1 4 10 0 0,-1 1 0 0 0,0-1 0 0 0,0 0 1 0 0,1 0-1 0 0,-1 0 0 0 0,0 0 0 0 0,0 0 1 0 0,0 1-1 0 0,0-1 0 0 0,-1 0-1 0 0,-6-5 108 0 0,8 6-107 0 0,0 0 1 0 0,0 0 0 0 0,0 0-1 0 0,0 0 1 0 0,0 0-1 0 0,0-1 1 0 0,0 1 0 0 0,0 0-1 0 0,0 0 1 0 0,0 0 0 0 0,0 0-1 0 0,0 0 1 0 0,0 0-1 0 0,0 0 1 0 0,0 0 0 0 0,0 0-1 0 0,0 0 1 0 0,0 0-1 0 0,0 0 1 0 0,0 0 0 0 0,0 0-1 0 0,0 0 1 0 0,0 0 0 0 0,0 0-1 0 0,0-1 1 0 0,0 1-1 0 0,0 0 1 0 0,0 0 0 0 0,0 0-1 0 0,0 0 1 0 0,0 0 0 0 0,0 0-1 0 0,0 0 1 0 0,0 0-1 0 0,0 0 1 0 0,0 0 0 0 0,0 0-1 0 0,0 0 1 0 0,0 0-1 0 0,0 0 1 0 0,0 0 0 0 0,0 0-1 0 0,0 0 1 0 0,0 0 0 0 0,0 0-1 0 0,0 0 1 0 0,0-1-1 0 0,0 1 1 0 0,1 0 0 0 0,-1 0-2 0 0,-2 0-9 0 0,1-1 4 0 0,1 1 0 0 0,-1-1-1 0 0,0 0 1 0 0,1 0 0 0 0,-1 1 0 0 0,0-1 0 0 0,1 0 0 0 0,-1 0 0 0 0,1 0 0 0 0,0 0 0 0 0,-1 0 0 0 0,1 1 0 0 0,0-1 0 0 0,-1 0 0 0 0,1-1 5 0 0,0 2-3 0 0,0-1 1 0 0,-1 1 0 0 0,1-1-1 0 0,0 1 1 0 0,-1 0-1 0 0,1-1 1 0 0,0 1 0 0 0,-1-1-1 0 0,1 1 1 0 0,0 0 0 0 0,-1-1-1 0 0,1 1 1 0 0,-1 0 0 0 0,1-1-1 0 0,-1 1 1 0 0,1 0-1 0 0,-1 0 1 0 0,1 0 0 0 0,-1-1-1 0 0,1 1 1 0 0,-1 0 0 0 0,1 0-1 0 0,-1 0 1 0 0,1 0 0 0 0,-1 0-1 0 0,1 0 1 0 0,-1 0-1 0 0,1 0 1 0 0,-1 0 0 0 0,1 0-1 0 0,-1 0 3 0 0,-1-1 4 0 0,2 1-1 0 0,0 0-1 0 0,0 0 1 0 0,0-1 0 0 0,-1 1 0 0 0,1 0-1 0 0,0 0 1 0 0,0 0 0 0 0,0 0-1 0 0,0-1 1 0 0,0 1 0 0 0,-1 0 0 0 0,1 0-1 0 0,0 0 1 0 0,0 0 0 0 0,0 0-1 0 0,-1 0 1 0 0,1 0 0 0 0,0-1 0 0 0,0 1-1 0 0,-1 0 1 0 0,1 0 0 0 0,0 0-1 0 0,0 0 1 0 0,0 0 0 0 0,-1 0 0 0 0,1 0-1 0 0,0 0 1 0 0,0 0 0 0 0,-1 0-1 0 0,1 0 1 0 0,0 0 0 0 0,0 0 0 0 0,0 0-1 0 0,-1 1 1 0 0,1-1 0 0 0,0 0-3 0 0,-3 2 76 0 0,2-2-90 0 0,1 1 0 0 0,-1 0-1 0 0,0-1 1 0 0,1 1 0 0 0,-1-1-1 0 0,0 1 1 0 0,1 0 0 0 0,-1 0-1 0 0,1-1 1 0 0,-1 1 0 0 0,1 0-1 0 0,-1 0 1 0 0,1 0 0 0 0,0 0 14 0 0,-6 11-32 0 0,3-9-13 0 0,2-4 42 0 0,-6 2 199 0 0,7-1-199 0 0,0 0 0 0 0,-1 0 0 0 0,1-1 0 0 0,0 1 0 0 0,0 0 0 0 0,-1 0 0 0 0,1-1 0 0 0,0 1 0 0 0,0 0 1 0 0,0 0-1 0 0,0-1 0 0 0,-1 1 0 0 0,1 0 0 0 0,0-1 0 0 0,0 1 0 0 0,0 0 0 0 0,0-1 0 0 0,0 1 3 0 0,-1-2-46 0 0,1 4-83 0 0,0-2 127 0 0,0 0 1 0 0,0 0 0 0 0,0 0-1 0 0,0 0 1 0 0,0 0 0 0 0,0 0-1 0 0,1 0 1 0 0,-1 0 0 0 0,0 0 0 0 0,0 0-1 0 0,0 0 1 0 0,0 0 0 0 0,0 0-1 0 0,0 0 1 0 0,0 0 0 0 0,0 0-1 0 0,0 0 1 0 0,0 0 0 0 0,0 0-1 0 0,1 0 1 0 0,-1 0 0 0 0,0 0 0 0 0,0 0-1 0 0,0 0 1 0 0,0 0 0 0 0,0 0-1 0 0,0 0 1 0 0,0 0 0 0 0,0 0-1 0 0,0 0 1 0 0,0 0 0 0 0,0 0-1 0 0,0 0 1 0 0,1 0 0 0 0,-1 0-1 0 0,0 0 1 0 0,0 0 0 0 0,0 0 0 0 0,0 1-1 0 0,0-1 1 0 0,0 0 0 0 0,0 0-1 0 0,0 0 1 0 0,0 0 0 0 0,0 0-1 0 0,0 0 1 0 0,0 0 0 0 0,0 0-1 0 0,0 0 2 0 0,5 8 142 0 0,0 1-326 0 0,11 1 195 0 0,-12-7 99 0 0,-3-3-108 0 0,-1 1-1 0 0,1-1 1 0 0,-1 0 0 0 0,0 1-1 0 0,1-1 1 0 0,-1 0 0 0 0,1 1-1 0 0,-1-1 1 0 0,1 0 0 0 0,-1 0-1 0 0,1 1 1 0 0,-1-1 0 0 0,1 0-2 0 0,-1 0 0 0 0,0 0 0 0 0,0 0 0 0 0,0 0 1 0 0,0 0-1 0 0,0 0 0 0 0,0 0 0 0 0,0 0 1 0 0,0 1-1 0 0,0-1 0 0 0,0 0 0 0 0,0 0 0 0 0,0 0 1 0 0,0 0-1 0 0,0 0 0 0 0,0 0 0 0 0,0 0 1 0 0,0 0-1 0 0,0 0 0 0 0,0 0 0 0 0,0 0 1 0 0,0 0-1 0 0,0 0 0 0 0,0 0 0 0 0,0 0 1 0 0,0 0-1 0 0,0 0 0 0 0,0 1 0 0 0,0-1 0 0 0,1 0 1 0 0,-1 0-1 0 0,0 0 0 0 0,0 0 0 0 0,0 0 1 0 0,0 0-1 0 0,0 0 0 0 0,0 0 0 0 0,0 0 1 0 0,0 0-1 0 0,0 0 0 0 0,0 0 0 0 0,0 0 0 0 0,0 0 1 0 0,0 0-1 0 0,0 0 0 0 0,0 0 0 0 0,0 0 1 0 0,0 0-1 0 0,0 0 0 0 0,1 0 0 0 0,-1 0 1 0 0,0 0-1 0 0,0 0 0 0 0,0 0 0 0 0,0 0 1 0 0,0 0-1 0 0,0 0 0 0 0,0 0 0 0 0,0 0 0 0 0,0 0 1 0 0,0 0-1 0 0,0 0 0 0 0,0 0 0 0 0,0 0 1 0 0,0 0-1 0 0,0 0 0 0 0,0 0 0 0 0,0 0 1 0 0,0-1-1 0 0,1 1 0 0 0,-1 0 0 0 0,0 1 0 0 0,-1-1 0 0 0,1 0 0 0 0,1 1 0 0 0,-1-1-1 0 0,0 0 1 0 0,0 1 0 0 0,0-1 0 0 0,0 0 0 0 0,0 0 0 0 0,0 1 0 0 0,0-1 0 0 0,0 0 0 0 0,0 1 0 0 0,0-1-1 0 0,1 0 1 0 0,-1 0 0 0 0,0 1 0 0 0,0-1 0 0 0,0 0 0 0 0,1 0 0 0 0,-1 0 0 0 0,0 1 0 0 0,0-1-1 0 0,1 0 1 0 0,-1 0 0 0 0,0 0 0 0 0,0 1 0 0 0,1-1 0 0 0,0 1 6 0 0,0 0-1 0 0,1 0 1 0 0,-1 1 0 0 0,0-1-1 0 0,0 1 1 0 0,0-1 0 0 0,0 1-1 0 0,0-1 1 0 0,0 1 0 0 0,-1 0-1 0 0,1-1 1 0 0,-1 1-6 0 0,12 8-9 0 0,-11-10-1 0 0,-1 0 0 0 0,0 1 0 0 0,0-1 0 0 0,1 1 0 0 0,-1-1 0 0 0,0 0 0 0 0,1 1 0 0 0,-1-1 0 0 0,0 0 0 0 0,1 1 0 0 0,-1-1 0 0 0,0 0 0 0 0,1 0 0 0 0,-1 1 0 0 0,1-1 0 0 0,-1 0 1 0 0,1 0-1 0 0,-1 0 0 0 0,1 1 0 0 0,-1-1 0 0 0,1 0 10 0 0,1 1 291 0 0,-1-1-300 0 0,-1 0-1 0 0,0 1 0 0 0,1-1 0 0 0,-1 0 0 0 0,0 1 0 0 0,0-1 0 0 0,0 1 1 0 0,1-1-1 0 0,-1 1 0 0 0,0-1 0 0 0,0 0 0 0 0,0 1 0 0 0,0-1 0 0 0,0 1 1 0 0,0-1-1 0 0,0 1 0 0 0,0-1 10 0 0,1 4 363 0 0,4 3-725 0 0,-5-6 363 0 0,1 0-1 0 0,-1 0 1 0 0,0-1-1 0 0,1 1 1 0 0,-1 0-1 0 0,1 0 1 0 0,-1-1 0 0 0,1 1-1 0 0,-1-1 1 0 0,1 1-1 0 0,-1 0 0 0 0,1-1-3 0 0,0 1 0 0 0,0 0 0 0 0,0-1 0 0 0,0 1 0 0 0,0 0 0 0 0,0 0 0 0 0,0 0 0 0 0,0-1 0 0 0,0 1 0 0 0,-1 0 0 0 0,1 0 0 0 0,0 0 0 0 0,-1 0 0 0 0,1 1 0 0 0,-1-1 0 0 0,1 0 0 0 0,-1 0 0 0 0,0 0 0 0 0,1 0 0 0 0,-1 0 0 0 0,0 1 0 0 0,0-1 0 0 0,0 1 3 0 0,2 2 2 0 0,-2-3-5 0 0,0 0-1 0 0,1-1 0 0 0,-1 1 1 0 0,0 0-1 0 0,0-1 0 0 0,1 1 1 0 0,-1 0-1 0 0,0 0 1 0 0,0-1-1 0 0,0 1 0 0 0,0 0 1 0 0,0 0 3 0 0,0 0 5 0 0,0 0-1 0 0,1 0 1 0 0,-1-1 0 0 0,0 1 0 0 0,1 0 0 0 0,-1 0 0 0 0,1 0 0 0 0,-1 0 0 0 0,1-1 0 0 0,0 1-5 0 0,0 2 28 0 0,1 0-41 0 0,-1 1 0 0 0,0-1 0 0 0,0 1 1 0 0,-1 0-1 0 0,1-1 0 0 0,-1 5 13 0 0,1 3-154 0 0,2 15 276 0 0,-3-8-53 0 0,-1 11-382 0 0,0-8 377 0 0,1-21-63 0 0,0 0 0 0 0,0 0 0 0 0,0 0 0 0 0,0 0 0 0 0,0 0 0 0 0,1 0 0 0 0,-1 0 0 0 0,0 0 1 0 0,0 0-1 0 0,0 0 0 0 0,0 0 0 0 0,0-1 0 0 0,1 1 0 0 0,-1 0 0 0 0,0 0 0 0 0,0 0 0 0 0,0 0 0 0 0,0 0 1 0 0,0 0-1 0 0,0 0 0 0 0,1 0 0 0 0,-1 0 0 0 0,0 0 0 0 0,0 0 0 0 0,0-1 0 0 0,0 1 0 0 0,0 0 1 0 0,0 0-1 0 0,0 0 0 0 0,0 0 0 0 0,0 0 0 0 0,0 0 0 0 0,0-1 0 0 0,0 1 0 0 0,1 0-1 0 0,-1-3-26 0 0,1 1-1 0 0,0-1 1 0 0,0 1-1 0 0,0-1 1 0 0,0 1-1 0 0,0 0 0 0 0,1-1 1 0 0,-1 1 26 0 0,2-2-9 0 0,7-11 105 0 0,-7 11-133 0 0,-1-1 0 0 0,1 1 0 0 0,2-5 37 0 0,0-4 108 0 0,1-2-85 0 0,0 0-1 0 0,-1 0 1 0 0,1-7-23 0 0,-4 9 20 0 0,0 0 0 0 0,-1 0 0 0 0,-1 0 0 0 0,-1-5-20 0 0,1-5-21 0 0,0 20 14 0 0,-1 0-1 0 0,1 0 1 0 0,-1 0 0 0 0,0 1 0 0 0,1-1-1 0 0,-2-1 8 0 0,-2-12 131 0 0,3 14-132 0 0,1 1 0 0 0,0 0 0 0 0,-1 0 0 0 0,1 0 0 0 0,-1 0 0 0 0,0-1 0 0 0,1 1 0 0 0,-1 0 0 0 0,0 0 0 0 0,0 0 0 0 0,0 0 1 0 0,1 1-1 0 0,-2-2 1 0 0,1 1 4 0 0,0 0 1 0 0,0 0-1 0 0,0 0 1 0 0,0 0-1 0 0,0 0 0 0 0,1 0 1 0 0,-1 0-1 0 0,0 0 1 0 0,1-1-1 0 0,-1 1 1 0 0,1 0-1 0 0,-1 0 1 0 0,1-1-1 0 0,-1 0-4 0 0,1 2 0 0 0,0-1 0 0 0,0 0-1 0 0,0 1 1 0 0,0-1 0 0 0,0 0-1 0 0,0 1 1 0 0,0-1 0 0 0,-1 0-1 0 0,1 1 1 0 0,0-1 0 0 0,-1 1-1 0 0,1-1 1 0 0,0 0 0 0 0,-1 1-1 0 0,1-1 1 0 0,-1 1-1 0 0,1-1 1 0 0,0 1 0 0 0,-1-1-1 0 0,1 1 1 0 0,-1-1 0 0 0,0 1-1 0 0,1 0 1 0 0,-1-1 0 0 0,1 1-1 0 0,-1 0 1 0 0,0-1 0 0 0,1 1-1 0 0,-1 0 1 0 0,0 0 0 0 0,1 0-1 0 0,-1 0 1 0 0,0 0 0 0 0,1-1-1 0 0,-1 1 1 0 0,0 0 0 0 0,1 0-1 0 0,-1 1 1 0 0,0-1 0 0 0,1 0-1 0 0,-1 0 1 0 0,0 0 0 0 0,1 0 0 0 0,-7 1 73 0 0,5-1-84 0 0,1 0 1 0 0,0 0-1 0 0,-1 0 1 0 0,1 0-1 0 0,0 1 1 0 0,0-1-1 0 0,-1 0 1 0 0,1 1 10 0 0,-9 1-31 0 0,8-1 35 0 0,1-1 0 0 0,-1 0-1 0 0,1 0 1 0 0,0 1 0 0 0,-1-1 0 0 0,1 1 0 0 0,0-1 0 0 0,-1 1 0 0 0,1 0 0 0 0,-1 0-4 0 0,2-1-5 0 0,-1 0 0 0 0,1 1 1 0 0,0-1-1 0 0,-1 0 0 0 0,1 0 0 0 0,-1 1 0 0 0,1-1 1 0 0,-1 0-1 0 0,1 0 0 0 0,0 0 0 0 0,-1 0 1 0 0,1 1-1 0 0,-1-1 0 0 0,1 0 0 0 0,-1 0 0 0 0,1 0 1 0 0,-1 0-1 0 0,1 0 0 0 0,-1 0 0 0 0,1 0 0 0 0,-1-1 1 0 0,1 1-1 0 0,-1 0 0 0 0,1 0 0 0 0,-1 0 5 0 0,-8-8-71 0 0,-6 0-17 0 0,11 6 398 0 0,4 1-326 0 0,-1 1 0 0 0,0 0 0 0 0,0-1-1 0 0,1 1 1 0 0,-1-1 0 0 0,0 1 0 0 0,1-1 0 0 0,-1 1 0 0 0,1-1-1 0 0,-1 1 1 0 0,0-1 16 0 0,-2-4 70 0 0,3 4-75 0 0,-1 0-1 0 0,1 1 1 0 0,-1-1 0 0 0,1 0 0 0 0,-1 1-1 0 0,1-1 1 0 0,-1 0 0 0 0,1 1 0 0 0,-1-1-1 0 0,0 1 1 0 0,1-1 0 0 0,-1 1 5 0 0,1 0 4 0 0,-1-1 1 0 0,1 1-1 0 0,0 0 1 0 0,0 0-1 0 0,-1 0 1 0 0,1-1-1 0 0,0 1 1 0 0,0 0-1 0 0,0 0 1 0 0,-1-1-1 0 0,1 1 1 0 0,0 0-1 0 0,0-1 1 0 0,0 1-1 0 0,0 0 1 0 0,-1-1-1 0 0,1 1 0 0 0,0 0 1 0 0,0-1-1 0 0,0 1 1 0 0,0 0-1 0 0,0-1 1 0 0,0 1-5 0 0,-2-5 85 0 0,2 4-91 0 0,0 1 0 0 0,0 0 0 0 0,0-1-1 0 0,0 1 1 0 0,0 0 0 0 0,0-1 0 0 0,0 1 0 0 0,0 0 0 0 0,1 0 0 0 0,-1-1 0 0 0,0 1 0 0 0,0 0-1 0 0,0-1 1 0 0,0 1 0 0 0,0 0 0 0 0,1-1 0 0 0,-1 1 0 0 0,0 0 0 0 0,0 0 0 0 0,0-1 0 0 0,1 1 6 0 0,1-4 161 0 0,-1 3-142 0 0,-1-1-1 0 0,1 1 1 0 0,0 0 0 0 0,0-1-1 0 0,0 1 1 0 0,0 0-1 0 0,0 0 1 0 0,0-1-1 0 0,1 1 1 0 0,-1 0 0 0 0,0 0-1 0 0,0 0 1 0 0,1 0-19 0 0,1 2-28 0 0,-3-1 26 0 0,0 0 0 0 0,0 0 1 0 0,0 0-1 0 0,0 0 1 0 0,0 0-1 0 0,0 0 0 0 0,0 0 1 0 0,0 0-1 0 0,1 0 0 0 0,-1 0 1 0 0,0 0-1 0 0,0 1 0 0 0,0-1 1 0 0,0 0-1 0 0,0 0 0 0 0,0 0 1 0 0,0 0-1 0 0,0 0 0 0 0,0 0 1 0 0,0 0-1 0 0,1 0 0 0 0,-1 0 1 0 0,0 0-1 0 0,0 0 0 0 0,0 0 1 0 0,0 0-1 0 0,0 0 1 0 0,0 0-1 0 0,0 0 0 0 0,0 0 1 0 0,0-1-1 0 0,0 1 0 0 0,0 0 1 0 0,1 0-1 0 0,-1 0 0 0 0,0 0 1 0 0,0 0-1 0 0,0 0 0 0 0,0 0 1 0 0,0 0-1 0 0,0 0 0 0 0,0 0 1 0 0,0 0-1 0 0,0 0 0 0 0,0 0 1 0 0,0 0-1 0 0,0 0 0 0 0,0-1 1 0 0,0 1-1 0 0,0 0 1 0 0,0 0-1 0 0,0 0 0 0 0,0 0 1 0 0,0 0-1 0 0,0 0 0 0 0,0 0 1 0 0,0 0-1 0 0,0 0 0 0 0,0 0 2 0 0,1-1 11 0 0,-1 0 0 0 0,0 1-1 0 0,0-1 1 0 0,1 0-1 0 0,-1 1 1 0 0,0-1 0 0 0,1 1-1 0 0,-1-1 1 0 0,1 1 0 0 0,-1-1-1 0 0,0 1 1 0 0,1-1 0 0 0,-1 1-1 0 0,1-1 1 0 0,0 1-1 0 0,-1 0 1 0 0,1-1 0 0 0,-1 1-1 0 0,1 0-10 0 0,4-4 5 0 0,0 0 86 0 0,-4 3-99 0 0,0 0 1 0 0,0 0-1 0 0,0 1 0 0 0,0-1 0 0 0,0 0 1 0 0,0 1-1 0 0,0-1 0 0 0,0 0 0 0 0,0 1 1 0 0,0 0-1 0 0,0-1 0 0 0,0 1 0 0 0,0 0 0 0 0,0-1 1 0 0,1 1 7 0 0,-1 0 23 0 0,-1-1 1 0 0,1 1 0 0 0,0-1 0 0 0,0 1-1 0 0,-1-1 1 0 0,1 0 0 0 0,0 1 0 0 0,-1-1-1 0 0,1 0 1 0 0,-1 1 0 0 0,1-2-24 0 0,2-1 48 0 0,13-5-171 0 0,-13 5 126 0 0,1 1 0 0 0,0-1 0 0 0,0 1 0 0 0,0 0 0 0 0,0 0 0 0 0,0 0 0 0 0,0 1 0 0 0,4-1-3 0 0,5-1-28 0 0,-10 2 33 0 0,0 1 0 0 0,0-1 0 0 0,0 0 0 0 0,0 0 0 0 0,0 0 0 0 0,0 0 0 0 0,0-1 0 0 0,0 1 0 0 0,0-1 0 0 0,-1 1 0 0 0,2-2-5 0 0,-2 2 5 0 0,0 0-1 0 0,0 0 1 0 0,-1 0-1 0 0,1 0 1 0 0,0 1-1 0 0,0-1 1 0 0,0 1-1 0 0,2-1-4 0 0,-3 1 4 0 0,1 0 0 0 0,0-1 1 0 0,-1 1-1 0 0,1-1 0 0 0,-1 1 0 0 0,1-1 0 0 0,-1 0 0 0 0,1 1 0 0 0,-1-1 0 0 0,2-1-4 0 0,-3 2 1 0 0,1-1-1 0 0,0 0 0 0 0,0 0 0 0 0,-1 1 0 0 0,1-1 0 0 0,0 1 0 0 0,0-1 0 0 0,0 1 0 0 0,0-1 0 0 0,0 1 0 0 0,0 0 1 0 0,0-1-1 0 0,0 1 0 0 0,0 0 0 0 0,2-2-36 0 0,0 0 21 0 0,-1 2 19 0 0,0 0 0 0 0,0-1 0 0 0,-1 1 0 0 0,1-1 0 0 0,0 1-1 0 0,0-1 1 0 0,-1 0 0 0 0,2 0-4 0 0,9-4-10 0 0,-3 2-54 0 0,-8 2 65 0 0,0 0-1 0 0,0 1 1 0 0,0-1 0 0 0,0 1 0 0 0,1-1 0 0 0,-1 1-1 0 0,0 0 1 0 0,0 0 0 0 0,1-1-1 0 0,0 1 7 0 0,-1 0 0 0 0,0 0 0 0 0,0 0 0 0 0,1-1 0 0 0,-1 1-1 0 0,0 0 1 0 0,0-1 0 0 0,1 1 0 0 0,-1-1 0 0 0,0 1 0 0 0,0-1 0 0 0,0 1 0 0 0,0-1 0 0 0,0 0-1 0 0,0 0 1 0 0,0 0 0 0 0,0 0 0 0 0,1 0-7 0 0,8-6 15 0 0,-8 6-1 0 0,0-1 0 0 0,-1 1 0 0 0,1 0-1 0 0,0 0 1 0 0,0-1 0 0 0,2 1-14 0 0,8-6-43 0 0,-11 6 47 0 0,0 1 0 0 0,0-1 0 0 0,0 0 0 0 0,1 1 0 0 0,-1-1 0 0 0,0 1 1 0 0,0-1-1 0 0,1 1 0 0 0,-1 0 0 0 0,0-1 0 0 0,1 1 0 0 0,-1 0-4 0 0,2-2-16 0 0,0 0 0 0 0,-1-1-1 0 0,1 1 1 0 0,-1-1 0 0 0,0 1 0 0 0,1-2 16 0 0,4-1 106 0 0,-1 2-43 0 0,-1 1-137 0 0,-4 2 75 0 0,-1 0 0 0 0,0 0 0 0 0,0 0-1 0 0,0 0 1 0 0,1 0 0 0 0,-1 0 0 0 0,0 0 0 0 0,0 0 0 0 0,1 0 0 0 0,-1 0 0 0 0,0 0-1 0 0,0 0 1 0 0,0-1 0 0 0,1 1 0 0 0,-1 0 0 0 0,0 0 0 0 0,0 0 0 0 0,0 0 0 0 0,0 0-1 0 0,1 0 1 0 0,-1-1 0 0 0,0 1 0 0 0,0 0 0 0 0,0 0 0 0 0,0 0 0 0 0,0 0 0 0 0,1-1-1 0 0,-1 1 1 0 0,0 0 0 0 0,0 0 0 0 0,0-1 0 0 0,0 1 0 0 0,0 0-1 0 0,1-3-48 0 0,-1 4-3 0 0,-3 5 90 0 0,2-5-37 0 0,0-1 0 0 0,0 1 0 0 0,0-1 0 0 0,0 1 0 0 0,0-1 0 0 0,0 1 0 0 0,0-1 0 0 0,0 1 0 0 0,0-1-2 0 0,-9 5 19 0 0,2 1-163 0 0,-4 3 126 0 0,0 0-1 0 0,0 0 0 0 0,-1-1 0 0 0,0-1 1 0 0,-3 1 18 0 0,15-7 1 0 0,-3 0-43 0 0,0 1-1 0 0,1-1 1 0 0,-1 1-1 0 0,1 0 1 0 0,0 0-1 0 0,-2 2 43 0 0,4-3-12 0 0,0-1-1 0 0,1 0 1 0 0,-1 1 0 0 0,0-1-1 0 0,1 0 1 0 0,-1 1-1 0 0,0-1 1 0 0,1 0-1 0 0,-1 0 1 0 0,0 0-1 0 0,0 1 1 0 0,1-1-1 0 0,-2 0 13 0 0,-4 1-16 0 0,3 0-91 0 0,2-1 103 0 0,1 0 0 0 0,0-1 0 0 0,0 1 0 0 0,0 0 0 0 0,0 0 1 0 0,0 0-1 0 0,0 0 0 0 0,0 0 0 0 0,0 0 0 0 0,-1 0 0 0 0,1 0 0 0 0,0 0 1 0 0,0 0-1 0 0,0 0 0 0 0,0 0 0 0 0,0 0 0 0 0,0 0 0 0 0,0 0 1 0 0,0 1-1 0 0,0-1 0 0 0,-1 0 0 0 0,1 0 0 0 0,0 0 0 0 0,0 0 0 0 0,0 0 1 0 0,0 0-1 0 0,0 0 0 0 0,0 0 0 0 0,0 0 0 0 0,0 0 0 0 0,0 0 0 0 0,0 0 1 0 0,0 0-1 0 0,-1 1 0 0 0,1-1 0 0 0,0 0 0 0 0,0 0 4 0 0,1-1 2 0 0,2-2 18 0 0,1 0 0 0 0,-1-1 0 0 0,0 1 0 0 0,1-3-20 0 0,0 1-12 0 0,1 0 1 0 0,0 0 0 0 0,0 0 0 0 0,0 1-1 0 0,1-1 1 0 0,0 1 0 0 0,2-1 11 0 0,-7 4 1 0 0,0 1 6 0 0,0-1 0 0 0,0 1-1 0 0,0-1 1 0 0,0 0 0 0 0,0 1-1 0 0,0-1 1 0 0,0 0 0 0 0,0 0-1 0 0,-1 0 1 0 0,1 1 0 0 0,0-1-1 0 0,0 0 1 0 0,-1 0 0 0 0,1 0-1 0 0,-1 0 1 0 0,1-1 0 0 0,-1 1-1 0 0,1 0-6 0 0,-5 2 37 0 0,0 0 0 0 0,1 1-1 0 0,-1-1 1 0 0,-1 2-37 0 0,-54 37-421 0 0,39-26 366 0 0,5-4-95 0 0,-11 5 150 0 0,16-10-23 0 0,1 0 0 0 0,-1 1 0 0 0,1 1 1 0 0,0 0-1 0 0,-5 5 23 0 0,11-9-70 0 0,5-4-83 0 0,4 0 120 0 0,-2-1 45 0 0,-1 1 0 0 0,1-1 0 0 0,-1 0 0 0 0,1 0 0 0 0,-1 0 0 0 0,0 0 0 0 0,0 0 0 0 0,1-1 0 0 0,0-1-12 0 0,15-11 165 0 0,8-2 1 0 0,-12 6-54 0 0,0 2 0 0 0,13-7-112 0 0,-14 8-24 0 0,-12 6-7 0 0,1 1 0 0 0,-1-1-1 0 0,1 1 1 0 0,-1-1 0 0 0,1 1 0 0 0,1 0 31 0 0,-3 0 8 0 0,0 1 0 0 0,0-1 0 0 0,0 1 0 0 0,0-1 1 0 0,0 0-1 0 0,0 1 0 0 0,0-1 0 0 0,0 0 0 0 0,1 0-8 0 0,-2 0-7 0 0,1 1 0 0 0,-1-1 1 0 0,1 1-1 0 0,-1 0 0 0 0,1-1 0 0 0,0 1 0 0 0,-1-1 0 0 0,1 1 1 0 0,-1 0-1 0 0,1-1 0 0 0,0 1 0 0 0,0 0 0 0 0,-1 0 1 0 0,1 0-1 0 0,0-1 0 0 0,0 1 7 0 0,0 0 13 0 0,-1 0 0 0 0,1 0 0 0 0,0 0 0 0 0,0-1 0 0 0,-1 1 0 0 0,1 0 1 0 0,0-1-1 0 0,0 1 0 0 0,-1 0 0 0 0,1-1 0 0 0,0 1 0 0 0,-1-1 0 0 0,1 1 0 0 0,-1-1 0 0 0,1 0 0 0 0,-1 1 1 0 0,1-1-14 0 0,0 0-6 0 0,-1 1 1 0 0,0-1 0 0 0,1 1 0 0 0,-1 0 0 0 0,0-1 0 0 0,1 1 0 0 0,-1-1 0 0 0,1 1 0 0 0,-1 0 0 0 0,1-1-1 0 0,-1 1 1 0 0,1 0 0 0 0,-1 0 0 0 0,1-1 0 0 0,-1 1 0 0 0,1 0 0 0 0,-1 0 0 0 0,1 0 0 0 0,-1 0 0 0 0,1 0-1 0 0,-1 0 1 0 0,1 0 0 0 0,0 0 5 0 0,0 0 3 0 0,-1 0 1 0 0,1-1-1 0 0,-1 1 0 0 0,0 0 1 0 0,1 0-1 0 0,-1 0 0 0 0,1 0 0 0 0,-1 0 1 0 0,1-1-1 0 0,-1 1 0 0 0,1 0 1 0 0,-1 0-1 0 0,0-1 0 0 0,1 1 0 0 0,-1 0 1 0 0,0-1-1 0 0,1 1 0 0 0,-1 0 0 0 0,0-1 1 0 0,1 1-1 0 0,-1-1 0 0 0,0 1 1 0 0,0-1-4 0 0,1 1 5 0 0,-1-1 1 0 0,1 0-1 0 0,0 1 1 0 0,-1-1-1 0 0,1 1 1 0 0,-1-1-1 0 0,1 1 1 0 0,0-1-1 0 0,0 1 1 0 0,0-1-6 0 0,6-3-85 0 0,-7 4 95 0 0,1-1 0 0 0,0 1 0 0 0,-1 0 1 0 0,1-1-1 0 0,0 1 0 0 0,-1 0 0 0 0,1-1 0 0 0,0 1 0 0 0,-1 0 0 0 0,1 0 1 0 0,0 0-1 0 0,0-1 0 0 0,-1 1 0 0 0,1 0 0 0 0,0 0 0 0 0,0 0 1 0 0,-1 0-1 0 0,1 0 0 0 0,0 1-10 0 0,5-6-48 0 0,-1 1-79 0 0,-1 0 220 0 0,0-1-165 0 0,-4 5 73 0 0,0 1-1 0 0,0-1 0 0 0,0 0 0 0 0,0 0 0 0 0,0 0 0 0 0,0 0 0 0 0,0 0 0 0 0,0 0 0 0 0,0 0 0 0 0,0 0 0 0 0,0 0 0 0 0,0 0 0 0 0,0 0 0 0 0,0 0 0 0 0,0 0 0 0 0,0 0 0 0 0,0 0 1 0 0,0 0-1 0 0,0 0 0 0 0,0 0 0 0 0,0 0 0 0 0,0 0 0 0 0,0 0 0 0 0,0 0 0 0 0,0 1 0 0 0,0-1 0 0 0,0 0 0 0 0,0 0 0 0 0,0 0 0 0 0,0 0 0 0 0,0 0 0 0 0,0 0 0 0 0,0 0 0 0 0,0 0 1 0 0,1 0-1 0 0,-1 0 0 0 0,0 0 0 0 0,0 0 0 0 0,0 0 0 0 0,0 0 0 0 0,0 0 0 0 0,0 0 0 0 0,0 0 0 0 0,0 0 0 0 0,0 0 0 0 0,0 0 0 0 0,0 0 0 0 0,0 0 0 0 0,0 0 0 0 0,0 0 0 0 0,0 0 1 0 0,0 0-1 0 0,0 0 0 0 0,0 0 0 0 0,0 0 0 0 0,0 0 0 0 0,0 0 0 0 0,1 0 0 0 0,-1 0 0 0 0,0 0 0 0 0,0 0 0 0 0,0 0 0 0 0,0 0 0 0 0,0 0 0 0 0,0 0 0 0 0,0-1 0 0 0,0 1 0 0 0,0 0 1 0 0,0 0-1 0 0,0 0 2 0 0,0 0 1 0 0,0 0-1 0 0,0 0 1 0 0,0 0 0 0 0,0 0-1 0 0,0 0 1 0 0,0 0-1 0 0,0 0 1 0 0,0 0-1 0 0,0 0 1 0 0,0 0 0 0 0,0 0-1 0 0,0 0 1 0 0,0 0-1 0 0,0 0 1 0 0,0 0 0 0 0,-1 0-1 0 0,1 0 1 0 0,0 0-1 0 0,0 0 1 0 0,0 0-1 0 0,0 0 1 0 0,0 0 0 0 0,0 0-1 0 0,0 0 1 0 0,0 0-1 0 0,0 0 1 0 0,0 0 0 0 0,0 0-1 0 0,0 0 1 0 0,0 0-1 0 0,0 0 1 0 0,0 0-1 0 0,0 0 1 0 0,0 0 0 0 0,0 0-1 0 0,0 0 1 0 0,0 0-1 0 0,0 0 1 0 0,0 0 0 0 0,0 0-1 0 0,0 0 1 0 0,0 0-1 0 0,0 0 1 0 0,0 0 0 0 0,0 0-1 0 0,-1 0 1 0 0,1 0-1 0 0,0 0 1 0 0,0 0-1 0 0,0 0 1 0 0,0 0 0 0 0,0 0-1 0 0,0 0 1 0 0,0 0-1 0 0,0 0 1 0 0,0 0 0 0 0,0 0-1 0 0,0 0 1 0 0,0 0-1 0 0,0 0 1 0 0,0 0-1 0 0,0 0 1 0 0,0 0 0 0 0,0 0-3 0 0,0 1 8 0 0,1-2-39 0 0,-2-1 33 0 0,1 2-1 0 0,0 0-1 0 0,0 0 0 0 0,0 0 1 0 0,0 0-1 0 0,0 0 1 0 0,0 0-1 0 0,0 0 1 0 0,0 0-1 0 0,0 0 0 0 0,0 0 1 0 0,0 0-1 0 0,0 0 1 0 0,0 0-1 0 0,0 0 1 0 0,0 0-1 0 0,0 0 0 0 0,0 0 1 0 0,0 0-1 0 0,0 0 1 0 0,0 0-1 0 0,0 0 1 0 0,0 0-1 0 0,0 0 0 0 0,0 0 1 0 0,0 0-1 0 0,0 0 1 0 0,0 0-1 0 0,0 0 1 0 0,0 0-1 0 0,0 0 0 0 0,0 0 1 0 0,0 0-1 0 0,0 0 1 0 0,0 0-1 0 0,0 0 1 0 0,0 0-1 0 0,0-1 0 0 0,0 1 1 0 0,0 0-1 0 0,0 0 1 0 0,0 0-1 0 0,0 0 1 0 0,0 0-1 0 0,0 0 0 0 0,0 0 1 0 0,0 0-1 0 0,0 0 1 0 0,0 0-1 0 0,0 0 1 0 0,0 0-1 0 0,0 0 0 0 0,0 0-7 0 0,1 0-1 0 0,-1 0 1 0 0,0 0 0 0 0,1 0 0 0 0,-1 0-1 0 0,0-1 1 0 0,1 1 0 0 0,-1 0 0 0 0,0 0-1 0 0,1 0 1 0 0,-1-1 0 0 0,0 1 0 0 0,0 0-1 0 0,1-1 1 0 0,-1 1 0 0 0,0 0 0 0 0,0 0-1 0 0,0-1 1 0 0,1 1 0 0 0,-1 0-1 0 0,0-1 8 0 0,0 1 4 0 0,0 0-1 0 0,0-1 0 0 0,0 1 0 0 0,0 0 0 0 0,1 0 0 0 0,-1-1 0 0 0,0 1 0 0 0,0 0 0 0 0,0 0 0 0 0,0-1 0 0 0,0 1 0 0 0,1 0 0 0 0,-1 0 0 0 0,0 0 0 0 0,0 0 0 0 0,1-1 0 0 0,-1 1 0 0 0,0 0 0 0 0,0 0 0 0 0,0 0 0 0 0,1 0 0 0 0,-1 0 1 0 0,0 0-1 0 0,0-1 0 0 0,1 1 0 0 0,-1 0 0 0 0,0 0 0 0 0,1 0 0 0 0,-1 0 0 0 0,0 0 0 0 0,0 0 0 0 0,1 0 0 0 0,-1 0 0 0 0,0 0 0 0 0,0 0 0 0 0,1 0 0 0 0,-1 1 0 0 0,0-1 0 0 0,1 0 0 0 0,-1 0 0 0 0,0 0 0 0 0,0 0 0 0 0,0 0 0 0 0,1 0 1 0 0,-1 1-1 0 0,0-1 0 0 0,0 0-3 0 0,0 0-3 0 0,0 0 1 0 0,0 0 0 0 0,0 0 0 0 0,0 0 0 0 0,0 0-1 0 0,0 0 1 0 0,0-1 0 0 0,0 1 0 0 0,0 0 0 0 0,1 0 0 0 0,-1 0-1 0 0,0 0 1 0 0,0 0 0 0 0,0 0 0 0 0,0 0 0 0 0,0 0-1 0 0,0 0 1 0 0,0 0 0 0 0,0 0 0 0 0,0 0 0 0 0,0 0-1 0 0,0 0 1 0 0,0 0 0 0 0,0 0 0 0 0,0 0 0 0 0,0-1-1 0 0,0 1 1 0 0,0 0 0 0 0,0 0 0 0 0,0 0 0 0 0,0 0-1 0 0,0 0 1 0 0,1 0 0 0 0,-1 0 0 0 0,0 0 0 0 0,0 0 0 0 0,0 0-1 0 0,0 0 1 0 0,0 0 0 0 0,0 0 0 0 0,0 0 0 0 0,0 0-1 0 0,0 0 1 0 0,0 0 0 0 0,0 0 0 0 0,0 0 0 0 0,0 0-1 0 0,0 0 1 0 0,1 0 0 0 0,-1 0 0 0 0,0 0 0 0 0,0 0-1 0 0,0 0 1 0 0,0 1 0 0 0,0-1 0 0 0,0 0 0 0 0,0 0 0 0 0,0 0-1 0 0,0 0 3 0 0,0-2-25 0 0,1 2-21 0 0,-1 0 49 0 0,0 0-1 0 0,0 0 1 0 0,0 0 0 0 0,0 0-1 0 0,0 0 1 0 0,0 0 0 0 0,0 0-1 0 0,0 0 1 0 0,0 0-1 0 0,0 0 1 0 0,0 0 0 0 0,0 0-1 0 0,0 0 1 0 0,0 0 0 0 0,1 0-1 0 0,-1-1 1 0 0,0 1 0 0 0,0 0-1 0 0,0 0 1 0 0,0 0-1 0 0,0 0 1 0 0,0 0 0 0 0,0 0-1 0 0,0 0 1 0 0,0 0 0 0 0,0 0-1 0 0,0 0 1 0 0,1 0 0 0 0,-1 0-1 0 0,0 0 1 0 0,0 0-1 0 0,0 0 1 0 0,0 0 0 0 0,0 0-1 0 0,0 1 1 0 0,0-1 0 0 0,0 0-1 0 0,0 0 1 0 0,0 0 0 0 0,0 0-1 0 0,0 0 1 0 0,0 0-1 0 0,1 0 1 0 0,-1 0 0 0 0,0 0-1 0 0,0 0 1 0 0,0 0 0 0 0,0 0-1 0 0,0 0 1 0 0,0 0-1 0 0,0 0 1 0 0,0 0 0 0 0,0 1-1 0 0,0-1 1 0 0,0 0 0 0 0,0 0-1 0 0,0 0 1 0 0,0 0 0 0 0,0 0-1 0 0,0 0 1 0 0,0 0-1 0 0,0 0 1 0 0,0 0 0 0 0,0 0-1 0 0,0 0 1 0 0,0 1 0 0 0,0-1-3 0 0,5-5-79 0 0,1 2 146 0 0,-6 3-65 0 0,0 0 0 0 0,0 0 0 0 0,0 0 0 0 0,0 0 0 0 0,1 0-1 0 0,-1 0 1 0 0,0 0 0 0 0,0 0 0 0 0,0 0 0 0 0,0 0 0 0 0,0 0-1 0 0,0 0 1 0 0,0 0 0 0 0,0 0 0 0 0,0 0 0 0 0,1-1 0 0 0,-1 1-1 0 0,0 0 1 0 0,0 0 0 0 0,0 0 0 0 0,0 0 0 0 0,0 0-1 0 0,0 0 1 0 0,0 0 0 0 0,0 0 0 0 0,0 0 0 0 0,0 0 0 0 0,0 0-1 0 0,0 0 1 0 0,0 0 0 0 0,0 0 0 0 0,0 0 0 0 0,1-1 0 0 0,-1 1-1 0 0,0 0 1 0 0,0 0 0 0 0,0 0 0 0 0,0 0 0 0 0,0 0 0 0 0,0 0-1 0 0,0 0 1 0 0,0 0 0 0 0,0 0 0 0 0,0-1-2 0 0,-1 1 52 0 0,2 2-68 0 0,-1-2 14 0 0,0 0 1 0 0,0 0-1 0 0,0 0 0 0 0,0 0 1 0 0,0 0-1 0 0,0 0 1 0 0,0 0-1 0 0,0 0 1 0 0,0 0-1 0 0,0 0 1 0 0,0 0-1 0 0,0 0 0 0 0,0 0 1 0 0,0 0-1 0 0,0 0 1 0 0,0-1-1 0 0,0 1 1 0 0,1 0-1 0 0,-1 0 0 0 0,0 0 1 0 0,0 0-1 0 0,0 0 1 0 0,0 0-1 0 0,0 0 1 0 0,0 0-1 0 0,0 0 1 0 0,0 0-1 0 0,0 0 0 0 0,0 0 1 0 0,0 0-1 0 0,0 0 1 0 0,0 0-1 0 0,0 0 1 0 0,0 0-1 0 0,0 0 0 0 0,0 0 1 0 0,0 0-1 0 0,0 0 1 0 0,0 0-1 0 0,1 0 1 0 0,-1 0-1 0 0,0 0 0 0 0,0 0 1 0 0,0 0-1 0 0,0 0 1 0 0,0 0-1 0 0,0 0 1 0 0,0 0-1 0 0,0 0 1 0 0,0 1-1 0 0,0-1 0 0 0,0 0 1 0 0,0 0-1 0 0,0 0 1 0 0,0 0-1 0 0,0 0 1 0 0,0 0 1 0 0,8 1 6 0 0,-2-5 5 0 0,-5 4-10 0 0,-1 0 0 0 0,1-1 0 0 0,-1 1-1 0 0,0 0 1 0 0,1 0 0 0 0,-1-1 0 0 0,1 1-1 0 0,-1 0 1 0 0,0-1 0 0 0,1 1 0 0 0,-1 0 0 0 0,0-1-1 0 0,1 1 1 0 0,-1-1 0 0 0,0 1 0 0 0,0 0-1 0 0,1-1 0 0 0,-1 1 2 0 0,0 0-1 0 0,0-1 0 0 0,0 1 1 0 0,0 0-1 0 0,0 0 0 0 0,0 0 1 0 0,0 0-1 0 0,0 0 0 0 0,0-1 1 0 0,0 1-1 0 0,0 0 0 0 0,0 0 1 0 0,0 0-1 0 0,0 0 0 0 0,0 0 1 0 0,0 0-1 0 0,1 0 0 0 0,-1-1 1 0 0,0 1-1 0 0,0 0 0 0 0,0 0 1 0 0,0 0-1 0 0,0 0 0 0 0,0 0 1 0 0,0 0-1 0 0,0 0 1 0 0,1 0-1 0 0,-1 0 0 0 0,0 0 1 0 0,0 0-1 0 0,0 0 0 0 0,0 0 1 0 0,0 0-1 0 0,0 0 0 0 0,1 0 1 0 0,-1 0-1 0 0,0 0 0 0 0,0 0 1 0 0,0 0-1 0 0,0 0 0 0 0,0 0 1 0 0,1 0-1 0 0,-1 0-1 0 0,0 2 56 0 0,1-1-41 0 0,0 0 0 0 0,-1 0 0 0 0,1 0 0 0 0,-1 0 0 0 0,1 1 0 0 0,-1-1 0 0 0,1 0 1 0 0,-1 0-1 0 0,0 0 0 0 0,0 1 0 0 0,1-1 0 0 0,-1 0 0 0 0,0 1 0 0 0,0-1 0 0 0,0 0 0 0 0,-1 0 1 0 0,1 1-1 0 0,0 0-15 0 0,-1 0 10 0 0,1 0 0 0 0,-1-1 0 0 0,1 1 0 0 0,0 0-1 0 0,0 0 1 0 0,0 0 0 0 0,0 0 0 0 0,0 0 0 0 0,0 0 0 0 0,1 0 0 0 0,-1 0 0 0 0,1 0 0 0 0,-1-1 0 0 0,1 1 0 0 0,0 1-10 0 0,2 3-140 0 0,-3-5 144 0 0,1 0-1 0 0,-1 0 0 0 0,1 0 0 0 0,-1 0 0 0 0,0 0 0 0 0,1 0 1 0 0,-1-1-1 0 0,1 1 0 0 0,0 0 0 0 0,0 0-3 0 0,0 0 3 0 0,-1 0 0 0 0,1 1 0 0 0,0-1 0 0 0,0 0 0 0 0,-1 0 0 0 0,1 1 0 0 0,-1-1 0 0 0,1 0 0 0 0,-1 1 0 0 0,0-1-1 0 0,1 1 1 0 0,-1-1 0 0 0,0 2-3 0 0,0-1 1 0 0,1 0-1 0 0,-1 0 1 0 0,1 0-1 0 0,-1 0 1 0 0,1 0-1 0 0,0 0 0 0 0,2 3 92 0 0,-3-5-88 0 0,1 1 0 0 0,-1 0 0 0 0,0-1 0 0 0,1 1-1 0 0,-1-1 1 0 0,0 1 0 0 0,1-1 0 0 0,-1 1 0 0 0,0 0-1 0 0,0-1 1 0 0,0 1 0 0 0,1-1 0 0 0,-1 1 0 0 0,0 0-1 0 0,0-1 1 0 0,0 1 0 0 0,0 0 0 0 0,0-1 0 0 0,0 1-1 0 0,0 0-3 0 0,0 0 9 0 0,0 0 0 0 0,0 1 0 0 0,0-1-1 0 0,0 0 1 0 0,0 0 0 0 0,1 1 0 0 0,-1-1-1 0 0,0 0 1 0 0,1 0 0 0 0,-1 0 0 0 0,1 0-1 0 0,0 0 1 0 0,-1 1-9 0 0,1-1 8 0 0,0 1-1 0 0,0 0 0 0 0,-1-1 0 0 0,1 1 1 0 0,-1-1-1 0 0,1 1 0 0 0,-1 0 0 0 0,1 0-7 0 0,-1 4 9 0 0,1 0 0 0 0,0 0 0 0 0,0 0 0 0 0,0 0 0 0 0,1 1-9 0 0,4 16 23 0 0,-5-22-14 0 0,-1 0 0 0 0,1 0 0 0 0,0 1-1 0 0,-1-1 1 0 0,1 0 0 0 0,0 0 0 0 0,0 0-1 0 0,0-1 1 0 0,0 1 0 0 0,0 0-1 0 0,0 0 1 0 0,0 0 0 0 0,0-1-9 0 0,1 1-121 0 0,-1-1 155 0 0,0 3 112 0 0,-11-28-168 0 0,9 20 15 0 0,-1 1 0 0 0,0 0 1 0 0,0 0-1 0 0,-1 0 0 0 0,1 0 0 0 0,-1 0 0 0 0,0 0 0 0 0,-2-2 7 0 0,4 5 14 0 0,0 1-1 0 0,0-1 1 0 0,0 0-1 0 0,0 1 1 0 0,-1-1-1 0 0,1 1 1 0 0,0-1-1 0 0,0 1 1 0 0,0-1-14 0 0,-10-4 3 0 0,10 4-3 0 0,0 0 1 0 0,-1 1 0 0 0,1-1 0 0 0,-1 0-1 0 0,1 1 1 0 0,-1-1 0 0 0,1 1-1 0 0,-1-1 1 0 0,1 1 0 0 0,-1 0 0 0 0,0-1-1 0 0,1 1 1 0 0,-1 0 0 0 0,1 0 0 0 0,-2 0-1 0 0,-5 1 14 0 0,1 0-1 0 0,-1 0 1 0 0,1 1-14 0 0,0 0 52 0 0,2-1-60 0 0,0 0 0 0 0,0 1 1 0 0,0 0-1 0 0,0 0 0 0 0,0 0 1 0 0,0 1-1 0 0,1-1 1 0 0,-1 1-1 0 0,-3 3 8 0 0,1 0 36 0 0,1 0-1 0 0,0 0 1 0 0,0 1-1 0 0,1-1 1 0 0,-4 7-36 0 0,5-7 0 0 0,0 1 0 0 0,1-1 0 0 0,-1 1 1 0 0,1-1-1 0 0,1 1 0 0 0,-1 0 0 0 0,1 0 0 0 0,0 6 0 0 0,1-12 5 0 0,1 2-9 0 0,-1-1 1 0 0,1 0-1 0 0,0 1 1 0 0,-1-1-1 0 0,1 1 1 0 0,0-1-1 0 0,1 2 4 0 0,-1-4 2 0 0,0 1 0 0 0,0 0 0 0 0,0-1 0 0 0,1 1 0 0 0,-1 0-1 0 0,0-1 1 0 0,1 1 0 0 0,-1 0 0 0 0,1-1 0 0 0,-1 1 0 0 0,0-1 0 0 0,1 1 0 0 0,-1-1-1 0 0,1 1 1 0 0,0-1 0 0 0,-1 1 0 0 0,1-1 0 0 0,-1 0 0 0 0,1 1 0 0 0,0-1 0 0 0,-1 0 0 0 0,1 1-1 0 0,0-1 1 0 0,-1 0 0 0 0,1 0 0 0 0,0 1 0 0 0,0-1-2 0 0,0 0-1 0 0,0 0 1 0 0,0 0-1 0 0,0 0 0 0 0,0 0 0 0 0,0 0 1 0 0,0 0-1 0 0,0 0 0 0 0,0 0 1 0 0,0-1-1 0 0,0 1 0 0 0,0 0 1 0 0,0-1-1 0 0,0 1 0 0 0,0 0 1 0 0,0-1-1 0 0,-1 1 0 0 0,1-1 1 0 0,0 0-1 0 0,0 1 0 0 0,0-1 1 0 0,-1 1-1 0 0,1-1 0 0 0,0 0 1 0 0,0 0-1 0 0,-1 0 0 0 0,1 1 1 0 0,-1-1-1 0 0,1 0 0 0 0,-1 0 1 0 0,1 0-1 0 0,2-5-4 0 0,0 0-1 0 0,-1 0 0 0 0,1 0 1 0 0,-1-4 5 0 0,1 2 3 0 0,0 2 0 0 0,-1-1 0 0 0,0 1 0 0 0,-1-1 0 0 0,0 1 0 0 0,0-1-1 0 0,0 0 1 0 0,-1 0 0 0 0,0 1 0 0 0,0-1 0 0 0,-1-5-3 0 0,1 12 3 0 0,0-1 0 0 0,0 0 0 0 0,0 1 0 0 0,0-1 0 0 0,0 1 0 0 0,-1-1 0 0 0,1 1 0 0 0,0-1-1 0 0,0 1 1 0 0,-1-1 0 0 0,1 1 0 0 0,0-1 0 0 0,-1 1 0 0 0,1-1 0 0 0,0 1 0 0 0,-1-1 0 0 0,1 1 0 0 0,-1 0 0 0 0,1-1 0 0 0,0 1-1 0 0,-1-1 1 0 0,0 1-3 0 0,1 0 5 0 0,-1 0-1 0 0,1 0 1 0 0,-1 0-1 0 0,1 0 1 0 0,-1 0-1 0 0,1 0 1 0 0,-1 0-1 0 0,1 0 0 0 0,-1 0 1 0 0,1 0-1 0 0,-1 0 1 0 0,1 0-1 0 0,-1 1 1 0 0,1-1-1 0 0,-1 0 1 0 0,1 0-1 0 0,-1 1 1 0 0,1-1-1 0 0,-1 0-4 0 0,-2 3-3 0 0,0-1 1 0 0,0 0-1 0 0,1 1 1 0 0,-1 0-1 0 0,1 0 1 0 0,-2 1 2 0 0,-1 4-34 0 0,0 0 1 0 0,0 0 0 0 0,0 1-1 0 0,-1 6 34 0 0,-13 37-57 0 0,9-23 41 0 0,-4 9 145 0 0,1 7-129 0 0,10-32 20 0 0,0 0 0 0 0,1 0 0 0 0,0 0 0 0 0,1 1 0 0 0,1 6-20 0 0,0-16-7 0 0,0 0-1 0 0,1 0 1 0 0,-1-1-1 0 0,1 1 1 0 0,0 0-1 0 0,0 0 1 0 0,1 1 7 0 0,-1-4-1 0 0,-1 1-1 0 0,1-1 1 0 0,0 0 0 0 0,-1 0 0 0 0,1 0 0 0 0,0 0 0 0 0,-1 0 0 0 0,1 0-1 0 0,0 0 1 0 0,0 0 0 0 0,0 0 0 0 0,0-1 0 0 0,0 1 0 0 0,0 0 0 0 0,0-1-1 0 0,0 1 1 0 0,0 0 0 0 0,0-1 0 0 0,1 1 0 0 0,-1-1 0 0 0,0 0 0 0 0,0 1-1 0 0,0-1 1 0 0,1 0 1 0 0,0 0 6 0 0,-1 0 0 0 0,0 0-1 0 0,0 0 1 0 0,0 0 0 0 0,0-1 0 0 0,0 1 0 0 0,0 0-1 0 0,0-1 1 0 0,1 1 0 0 0,-1-1 0 0 0,0 1-1 0 0,0-1 1 0 0,0 1 0 0 0,-1-1 0 0 0,1 0-1 0 0,0 0 1 0 0,0 1 0 0 0,0-1 0 0 0,0 0-1 0 0,0-1-5 0 0,2-2-3 0 0,1-1 1 0 0,-1 0-1 0 0,2-3 3 0 0,0 0-1 0 0,11-20 25 0 0,-1 0 0 0 0,5-15-24 0 0,21-61 62 0 0,-27 66-59 0 0,1-5 17 0 0,2-16-20 0 0,-16 58 2 0 0,-1 1 1 0 0,0 0-1 0 0,0 0 1 0 0,0 0-1 0 0,0 0 1 0 0,0 0-1 0 0,0 0 1 0 0,0 0-1 0 0,0 0 1 0 0,0 0-1 0 0,0 0 0 0 0,0 0 1 0 0,0 0-1 0 0,0 0 1 0 0,0-1-1 0 0,0 1 1 0 0,0 0-1 0 0,0 0 1 0 0,0 0-1 0 0,0 0 1 0 0,0 0-1 0 0,0 0 1 0 0,0 0-1 0 0,0 0 0 0 0,0 0 1 0 0,0 0-1 0 0,0-1 1 0 0,0 1-1 0 0,0 0 1 0 0,0 0-1 0 0,0 0 1 0 0,0 0-1 0 0,0 0 1 0 0,0 0-1 0 0,0 0 1 0 0,0 0-1 0 0,0 0 0 0 0,-1 0 1 0 0,1 0-1 0 0,0 0 1 0 0,0 0-1 0 0,0 0 1 0 0,0 0-1 0 0,0-1 1 0 0,0 1-1 0 0,0 0 1 0 0,0 0-1 0 0,0 0 1 0 0,0 0-3 0 0,-5 3 1 0 0,-4 5-36 0 0,-1 4 40 0 0,1 0 0 0 0,0 1 0 0 0,1 0 0 0 0,-2 4-5 0 0,-25 57-23 0 0,29-62 10 0 0,-10 26 29 0 0,0 0 1 0 0,3 1-1 0 0,1 1 1 0 0,2 0-1 0 0,0 8-16 0 0,10-47 5 0 0,-4 36 47 0 0,4-33-46 0 0,-1 0 0 0 0,2 0-1 0 0,-1 0 1 0 0,0 0-1 0 0,1 1 1 0 0,0-1-1 0 0,1 2-5 0 0,-2-5 1 0 0,0 0 0 0 0,1 0 0 0 0,-1 0-1 0 0,0 0 1 0 0,1 0 0 0 0,-1-1 0 0 0,1 1-1 0 0,0 0 1 0 0,-1 0 0 0 0,1 0 0 0 0,0-1 0 0 0,0 2-1 0 0,0-2-1 0 0,-1 0 1 0 0,0 0 0 0 0,1 1-1 0 0,-1-1 1 0 0,1 0 0 0 0,-1 0-1 0 0,1 0 1 0 0,-1 0 0 0 0,1 1 0 0 0,-1-1-1 0 0,1 0 1 0 0,-1 0 0 0 0,1 0-1 0 0,-1 0 1 0 0,1 0 0 0 0,-1 0-1 0 0,1 0 1 0 0,0-1 0 0 0,0 1-6 0 0,0-1 0 0 0,1 1 0 0 0,-1-1-1 0 0,1 0 1 0 0,-1 1 0 0 0,0-1 0 0 0,0 0 0 0 0,1 0 0 0 0,-1 0-1 0 0,0 0 1 0 0,0 0 0 0 0,0 0 0 0 0,0-1 0 0 0,0 1 6 0 0,8-12 6 0 0,0 0 0 0 0,-1-1 1 0 0,-1 0-1 0 0,2-5-6 0 0,21-59 140 0 0,-26 69-108 0 0,20-65-180 0 0,3-23 148 0 0,-26 93 4 0 0,0 1 0 0 0,0 1-1 0 0,-1 0 0 0 0,1 0 1 0 0,-1-1-1 0 0,1 1 1 0 0,-1 0-1 0 0,0-1 0 0 0,0 1 1 0 0,0 0-1 0 0,0-1 0 0 0,-1 1 1 0 0,1 0-1 0 0,-1-1-3 0 0,1 2-2 0 0,0 1-1 0 0,0 0 1 0 0,0 0 0 0 0,0-1 0 0 0,0 1-1 0 0,-1 0 1 0 0,1 0 0 0 0,0 0-1 0 0,0-1 1 0 0,0 1 0 0 0,0 0-1 0 0,-1 0 1 0 0,1 0 0 0 0,0 0-1 0 0,0-1 1 0 0,0 1 0 0 0,-1 0 0 0 0,1 0-1 0 0,0 0 1 0 0,0 0 0 0 0,-1 0-1 0 0,1 0 1 0 0,0 0 0 0 0,0 0-1 0 0,-1 0 1 0 0,1 0 0 0 0,0 0 0 0 0,0 0-1 0 0,-1 0 1 0 0,1 0 0 0 0,0 0-1 0 0,0 0 1 0 0,-1 0 0 0 0,1 0-1 0 0,0 0 1 0 0,0 0 0 0 0,-1 0 0 0 0,1 0-1 0 0,0 0 1 0 0,0 0 0 0 0,0 1-1 0 0,-1-1 1 0 0,1 0 2 0 0,-10 8-81 0 0,2 2 78 0 0,0 0 1 0 0,0 1-1 0 0,1-1 1 0 0,-1 4 2 0 0,-22 46-18 0 0,11-22 14 0 0,12-23 32 0 0,0 0 0 0 0,1 1-1 0 0,0 0 1 0 0,1 0 0 0 0,1 0 0 0 0,-1 13-28 0 0,4-28-6 0 0,1 1-1 0 0,0-1 1 0 0,0 1 0 0 0,0-1 0 0 0,0 1 0 0 0,0-1 0 0 0,0 1 0 0 0,0 0 0 0 0,0-1 0 0 0,0 1 0 0 0,1-1 0 0 0,-1 1-1 0 0,1-1 1 0 0,0 2 6 0 0,-1-3 1 0 0,0 0 0 0 0,0 0 0 0 0,1 0-1 0 0,-1 0 1 0 0,0 1 0 0 0,0-1-1 0 0,0 0 1 0 0,1 0 0 0 0,-1 0 0 0 0,0 0-1 0 0,0 0 1 0 0,0 0 0 0 0,0 0 0 0 0,1 0-1 0 0,-1 0 1 0 0,0 0 0 0 0,0 0-1 0 0,0 0 1 0 0,1 0 0 0 0,-1 0 0 0 0,0 0-1 0 0,0 0 1 0 0,0 0 0 0 0,1 0 0 0 0,-1 0-1 0 0,0 0 1 0 0,0 0 0 0 0,0-1-1 0 0,1 1 1 0 0,-1 0 0 0 0,0 0 0 0 0,0 0-1 0 0,0 0 1 0 0,0 0 0 0 0,1 0 0 0 0,-1-1-1 0 0,0 1 1 0 0,0 0 0 0 0,0 0-1 0 0,0 0 1 0 0,0 0 0 0 0,0-1-1 0 0,8-8 31 0 0,-7 7-31 0 0,5-6-5 0 0,-1 1 1 0 0,-1-1 0 0 0,1 1-1 0 0,-2-1 1 0 0,1 0 0 0 0,0-3 4 0 0,5-16 57 0 0,1-8-57 0 0,-9 31 3 0 0,8-33-46 0 0,-1 0-1 0 0,-2 0 1 0 0,0-31 43 0 0,-7 53 28 0 0,-1 10-35 0 0,2 5 6 0 0,0 0 0 0 0,-1 0 0 0 0,1 0 1 0 0,0 0-1 0 0,0 0 0 0 0,0-1 1 0 0,0 1-1 0 0,0 0 0 0 0,0 0 1 0 0,0 0-1 0 0,0 0 0 0 0,-1 0 1 0 0,1 0-1 0 0,0 0 0 0 0,0 0 1 0 0,0 0-1 0 0,0 0 0 0 0,0 0 0 0 0,0 0 1 0 0,0 0-1 0 0,-1 0 0 0 0,1 0 1 0 0,0 0-1 0 0,0 0 0 0 0,0 0 1 0 0,0 0-1 0 0,0 0 0 0 0,0 1 1 0 0,0-1-1 0 0,-1 0 0 0 0,1 0 1 0 0,0 0-1 0 0,0 0 0 0 0,0 0 0 0 0,0 0 1 0 0,0 0-1 0 0,0 0 0 0 0,0 0 1 0 0,0 0-1 0 0,0 1 1 0 0,-3 2-32 0 0,0 1 0 0 0,0-1 1 0 0,0 1-1 0 0,1 0 0 0 0,-1 0 1 0 0,1 0-1 0 0,-1 3 32 0 0,-10 33 90 0 0,9-28-67 0 0,-9 26-37 0 0,5-17 8 0 0,1 1 1 0 0,1-1-1 0 0,1 1 1 0 0,0 3 5 0 0,5-23-2 0 0,0 0 1 0 0,0 0 0 0 0,0 1 0 0 0,0-1-1 0 0,0 0 1 0 0,0 0 0 0 0,1 0 0 0 0,-1 0-1 0 0,1 1 2 0 0,-1-2-4 0 0,1-1 0 0 0,-1 0 0 0 0,0 1 0 0 0,0-1 0 0 0,0 0 0 0 0,1 1 0 0 0,-1-1 0 0 0,0 0 0 0 0,0 1 0 0 0,1-1 0 0 0,-1 0 0 0 0,0 1 0 0 0,0-1 0 0 0,1 0 0 0 0,-1 0 0 0 0,0 0 0 0 0,1 1 0 0 0,-1-1 0 0 0,1 0 0 0 0,-1 0 0 0 0,1 0 4 0 0,-1 0 1 0 0,1 0 0 0 0,-1 0-1 0 0,1 0 1 0 0,0 0 0 0 0,-1 0-1 0 0,1 0 1 0 0,0 0-1 0 0,-1-1 1 0 0,1 1 0 0 0,0 0-1 0 0,-1 0 1 0 0,1-1-1 0 0,-1 1 1 0 0,1 0 0 0 0,-1-1-1 0 0,1 1 1 0 0,-1-1 0 0 0,1 1-1 0 0,7-7 5 0 0,0-1 1 0 0,3-3-6 0 0,-4 3-4 0 0,1 1-1 0 0,7-7 5 0 0,-5 6-6 0 0,-8 6 9 0 0,1 0 1 0 0,-1 0-1 0 0,1 0 1 0 0,-1 0-1 0 0,1 1 1 0 0,0-1-1 0 0,-1 1 1 0 0,3-1-4 0 0,-2 1 44 0 0,-2 1-55 0 0,0-1-1 0 0,0 1 1 0 0,0 0-1 0 0,0-1 0 0 0,0 1 1 0 0,0 0-1 0 0,0 0 1 0 0,0 0-1 0 0,0 0 1 0 0,1 0 11 0 0,-2 0-4 0 0,0 0-1 0 0,0 0 1 0 0,0 0 0 0 0,0 0 0 0 0,0 0 0 0 0,1 0-1 0 0,-1 1 1 0 0,0-1 0 0 0,0 0 0 0 0,0 0-1 0 0,0 0 1 0 0,0 0 0 0 0,0 0 0 0 0,0 0-1 0 0,0 0 1 0 0,0 1 0 0 0,1-1 0 0 0,-1 0-1 0 0,0 0 1 0 0,0 0 0 0 0,0 0 0 0 0,0 0-1 0 0,0 0 1 0 0,0 1 0 0 0,0-1 0 0 0,0 0-1 0 0,0 0 5 0 0,-2 8 16 0 0,0-2-16 0 0,-1 0 0 0 0,-1 0-1 0 0,1 0 1 0 0,-1 0-1 0 0,0-1 1 0 0,-3 4 0 0 0,-12 18-36 0 0,-5 16 45 0 0,8-14 34 0 0,-13 19-43 0 0,18-31-28 0 0,0 0 0 0 0,2 1 0 0 0,0 0 0 0 0,-3 10 28 0 0,-16 38-113 0 0,-3 8 22 0 0,19-44 19 0 0,6-15 54 0 0,1 0-1 0 0,0 0 1 0 0,0 0-1 0 0,0 14 19 0 0,4-26-38 0 0,1 0 0 0 0,-1 0 0 0 0,0 0 0 0 0,1 0 1 0 0,-1 0-1 0 0,0 0 0 0 0,-1-1 0 0 0,1 1 0 0 0,0 0 0 0 0,-1-1 0 0 0,0 1 0 0 0,1-1 0 0 0,-1 1 0 0 0,-1-1 38 0 0,0 4-19 0 0,-1-1-1 0 0,1 0 0 0 0,-1 1 1 0 0,0 4 19 0 0,-6 8-159 0 0,5-6 111 0 0,4-7-108 0 0,1-5 151 0 0,0 0-1 0 0,0 0 0 0 0,0 0 0 0 0,0 1 1 0 0,0-1-1 0 0,0 0 0 0 0,0 0 0 0 0,0 0 0 0 0,0 0 1 0 0,0 0-1 0 0,0 0 0 0 0,1 0 0 0 0,-1 0 1 0 0,0 0-1 0 0,0 0 0 0 0,0 0 0 0 0,0 0 1 0 0,0 0-1 0 0,0 0 0 0 0,0 0 0 0 0,0 0 1 0 0,0 0-1 0 0,0 0 0 0 0,0 0 0 0 0,0 0 1 0 0,0 0-1 0 0,0 1 0 0 0,0-1 0 0 0,1 0 0 0 0,-1 0 1 0 0,0 0-1 0 0,0 0 0 0 0,0 0 0 0 0,0 0 1 0 0,0 0-1 0 0,0 0 0 0 0,0-1 0 0 0,0 1 1 0 0,0 0-1 0 0,0 0 0 0 0,0 0 0 0 0,0 0 1 0 0,0 0-1 0 0,1 0 0 0 0,-1 0 0 0 0,0 0 1 0 0,0 0-1 0 0,0 0 0 0 0,0 0 0 0 0,0 0 0 0 0,0 0 7 0 0,1-1 3 0 0,0 0 1 0 0,0 0 0 0 0,0 0 0 0 0,-1-1 0 0 0,1 1-1 0 0,0 0 1 0 0,0 0 0 0 0,-1-1 0 0 0,1 1 0 0 0,-1-1-5 0 0,3-5 81 0 0,7-9 55 0 0,1 0 0 0 0,0 1 0 0 0,2-2-136 0 0,11-5 83 0 0,-10 10 114 0 0,-12 10-199 0 0,1 0-1 0 0,-1 0 0 0 0,1-1 0 0 0,1-1 3 0 0,21-20 179 0 0,46-65-199 0 0,-66 83 3 0 0,0 1 0 0 0,1 0 0 0 0,-1 0 0 0 0,1 1 0 0 0,0 0-1 0 0,5-3 18 0 0,-6 2 143 0 0,2-2-9 0 0,-7 7-135 0 0,0 0 1 0 0,0 0 0 0 0,0 0 0 0 0,0 0 0 0 0,0 0 0 0 0,0 0 0 0 0,0 0-1 0 0,1-1 1 0 0,-1 1 0 0 0,0 0 0 0 0,0 0 0 0 0,0 0 0 0 0,0 0 0 0 0,1 0-1 0 0,-1 0 1 0 0,0 0 0 0 0,0 0 0 0 0,0 0 0 0 0,0 0 0 0 0,1 0 0 0 0,-1 0-1 0 0,0 0 1 0 0,0 0 0 0 0,0 0 0 0 0,0 0 0 0 0,1 0 0 0 0,-1 0 0 0 0,0 0-1 0 0,0 0 1 0 0,-2 3-9 0 0,-1 0 0 0 0,1 0-1 0 0,0 0 1 0 0,0 0 0 0 0,-1 1 9 0 0,-5 9-102 0 0,-1 0 0 0 0,-2 1 102 0 0,-14 20 280 0 0,1 7-423 0 0,-4 11 143 0 0,-7 9-268 0 0,31-54 199 0 0,0 0 0 0 0,-4 4 69 0 0,4-5-142 0 0,-1 1 1 0 0,-1 4 141 0 0,0 3-348 0 0,11-27-244 0 0,-1 6 603 0 0,4-10 223 0 0,0 1-1 0 0,6-7-233 0 0,-4 8 195 0 0,1 1-1 0 0,3-3-194 0 0,-4 6 6 0 0,-9 9 14 0 0,0 1 0 0 0,1 0 0 0 0,-1 0 0 0 0,0 0 0 0 0,1 0 1 0 0,-1 0-1 0 0,2 0-20 0 0,-2 0-9 0 0,1 1 0 0 0,-1-1 0 0 0,1 0-1 0 0,-1 0 1 0 0,1-1 0 0 0,-1 1 0 0 0,1-1 9 0 0,28-28 444 0 0,-15 15-394 0 0,-5 6-19 0 0,0 0 0 0 0,0 1 0 0 0,3-1-31 0 0,13-6 35 0 0,-19 12 3 0 0,-1-1-1 0 0,1 1 1 0 0,-1-1-1 0 0,0-1 1 0 0,-1 1-1 0 0,1-1-37 0 0,-2 1-23 0 0,0 0-1 0 0,1 1 1 0 0,-1-1-1 0 0,1 1 1 0 0,4-2 23 0 0,5-3 38 0 0,-1 0 0 0 0,9-7-38 0 0,-6 1 46 0 0,-12 10-45 0 0,1 1 0 0 0,-1-1 0 0 0,0 1 0 0 0,1 0-1 0 0,1-1 0 0 0,-4 3-13 0 0,0 0 0 0 0,0 0 0 0 0,0 0 0 0 0,0 0 0 0 0,-1 0 0 0 0,1-1 0 0 0,0 1 0 0 0,-1-1 13 0 0,0 1 3 0 0,0 1-1 0 0,-1-1 0 0 0,1 1 0 0 0,0 0 0 0 0,0-1 0 0 0,0 1 0 0 0,-1 0 0 0 0,1-1 0 0 0,0 1 1 0 0,0 0-1 0 0,0 0 0 0 0,-1 0 0 0 0,2-1-2 0 0,7-1 119 0 0,4-5-141 0 0,-10 6 12 0 0,1-1-1 0 0,-1 0 1 0 0,1 0 0 0 0,-1 0-1 0 0,0 0 1 0 0,0-1-1 0 0,1 0 11 0 0,-1 1 1 0 0,0-1 0 0 0,0 1 0 0 0,0 0 0 0 0,0 0 0 0 0,1 0-1 0 0,11-7-83 0 0,5 2 420 0 0,-11 2-333 0 0,1 1 0 0 0,-1 0 0 0 0,2 1-4 0 0,1-3-85 0 0,-10 5 75 0 0,0 0 0 0 0,0 0 1 0 0,0 0-1 0 0,1 0 0 0 0,-1 0 1 0 0,0 1-1 0 0,1-1 10 0 0,-1 1 0 0 0,-1-1 0 0 0,1 1 0 0 0,-1-1 0 0 0,1 1 0 0 0,-1-1 1 0 0,1 0-1 0 0,-1 0 0 0 0,1 0 0 0 0,-1 0 0 0 0,1 0 0 0 0,-1 0 0 0 0,1 0-35 0 0,0-1 0 0 0,-1 1 0 0 0,1 0 0 0 0,0 0 0 0 0,-1 0-1 0 0,3 0 36 0 0,-3 1 17 0 0,-1-1-1 0 0,1 1 0 0 0,0 0 0 0 0,0 0 1 0 0,0 0-1 0 0,0 0 0 0 0,0 0 0 0 0,0 0 0 0 0,0 0 1 0 0,1 0-17 0 0,-1 0 1 0 0,-1 0 0 0 0,1 0 1 0 0,0 0-1 0 0,-1 0 0 0 0,1 0 0 0 0,0 0 1 0 0,0 0-1 0 0,-1 0 0 0 0,1 0 1 0 0,0 0-1 0 0,-1 0 0 0 0,1-1 0 0 0,0 1 1 0 0,-1 0-1 0 0,1 0 0 0 0,0-1 1 0 0,-1 1-1 0 0,1-1-1 0 0,1 0 2 0 0,1 0-1 0 0,-1 0 1 0 0,0 0 0 0 0,1 0 0 0 0,-1 0 0 0 0,0 1-1 0 0,1-1 1 0 0,-1 1 0 0 0,2 0-2 0 0,-1-1 1 0 0,0 1 0 0 0,0-1 0 0 0,0 1-1 0 0,0-1 1 0 0,0 0 0 0 0,1-1-1 0 0,6-1 11 0 0,-9 3-4 0 0,0 0 1 0 0,0 0-1 0 0,0 0 0 0 0,0-1 0 0 0,0 1 0 0 0,1-1 0 0 0,-1 1 1 0 0,0-1-1 0 0,0 1 0 0 0,1-1-7 0 0,-2 0 1 0 0,1 1 0 0 0,0 0 0 0 0,0-1 0 0 0,-1 1 0 0 0,1 0-1 0 0,0 0 1 0 0,0 0 0 0 0,0 0 0 0 0,-1 0 0 0 0,1-1 0 0 0,0 1 0 0 0,0 1 0 0 0,0-1 0 0 0,0 0 0 0 0,0 0-1 0 0,0 0-5 0 0,0 0 1 0 0,1 0-1 0 0,-1 1 1 0 0,0-1-1 0 0,0-1 1 0 0,0 1-1 0 0,0 0 0 0 0,1 0 1 0 0,-1 0-1 0 0,0-1 1 0 0,0 1 4 0 0,15-5 55 0 0,-14 5-48 0 0,0 0-1 0 0,0-1 1 0 0,-1 1 0 0 0,1-1-1 0 0,0 0 1 0 0,0 1-1 0 0,0-1 1 0 0,-1 0 0 0 0,1 0-7 0 0,0 0 21 0 0,0 0 0 0 0,-1 0 0 0 0,1 0 0 0 0,0 0 0 0 0,0 1 0 0 0,0-1 0 0 0,0 1 0 0 0,2-1-21 0 0,-2 1 27 0 0,0-1 0 0 0,0 1 0 0 0,0-1 0 0 0,0 0 0 0 0,0 1 0 0 0,-1-1 0 0 0,2-1-27 0 0,0 1 0 0 0,0-1 1 0 0,0 1-1 0 0,0-1 1 0 0,0 1-1 0 0,0 0 1 0 0,0 0-1 0 0,2 0 0 0 0,0 0 117 0 0,19-3 63 0 0,-21 3-179 0 0,1 0 1 0 0,0 0-1 0 0,0-1 0 0 0,0 1 1 0 0,-1-1-1 0 0,1 0 0 0 0,1-1-1 0 0,-4 3 6 0 0,0-1-1 0 0,0 1 1 0 0,0 0-1 0 0,0-1 1 0 0,0 1-1 0 0,0 0 1 0 0,0 0-1 0 0,0 0 1 0 0,0 0-1 0 0,0 0 1 0 0,0 0-1 0 0,0 0 0 0 0,0 0 1 0 0,0 0-1 0 0,0 0 1 0 0,0 1-1 0 0,0-1 1 0 0,0 0-1 0 0,0 1-5 0 0,12-2-84 0 0,-12 1 99 0 0,1 0 0 0 0,-1 0 0 0 0,0 1 0 0 0,0-1 0 0 0,0 0 1 0 0,0 0-1 0 0,1-1 0 0 0,-1 1 0 0 0,0 0 0 0 0,0 0 0 0 0,0-1 0 0 0,0 1 0 0 0,1-1-15 0 0,3 0-25 0 0,11-3 69 0 0,9-2-44 0 0,-24 6 0 0 0,-1 0 1 0 0,1 0-1 0 0,0-1 0 0 0,-1 1 1 0 0,1 0-1 0 0,-1 0 0 0 0,1-1 1 0 0,0 1-1 0 0,-1-1 0 0 0,1 1 1 0 0,-1 0-1 0 0,1-1 0 0 0,-1 1 1 0 0,1-1-1 0 0,-1 1 0 0 0,0 0 1 0 0,1 0-1 0 0,-1-1 0 0 0,0 1 1 0 0,1 0-1 0 0,-1 0 0 0 0,0-1 1 0 0,1 1-1 0 0,-1 0 0 0 0,0 0 1 0 0,1 0-1 0 0,-1 0 0 0 0,1 0 1 0 0,-1 0-1 0 0,0 0 0 0 0,1 0 1 0 0,-1 0-1 0 0,1 0 0 0 0,-1 0 1 0 0,0 0-1 0 0,1 0 0 0 0,-1 0 1 0 0,1 0-1 0 0,-1 0 0 0 0,1 0 0 0 0,0 1 10 0 0,1-1 0 0 0,-1 1 0 0 0,1-1-1 0 0,-1 0 1 0 0,1 0 0 0 0,-1 0 0 0 0,1 0-1 0 0,-1 0 1 0 0,1 0 0 0 0,-1 0 0 0 0,1 0-1 0 0,-1 0 1 0 0,2-1-10 0 0,4-1 21 0 0,4 1 139 0 0,-10 0-150 0 0,1 0 0 0 0,-1 1 0 0 0,1-1 0 0 0,0 1 0 0 0,-1 0 0 0 0,1 0 0 0 0,-1-1 0 0 0,2 1-10 0 0,-1 0 11 0 0,-1 0 0 0 0,1 0 1 0 0,0 0-1 0 0,-1-1 0 0 0,1 1 0 0 0,-1 0 1 0 0,1-1-1 0 0,1 0-11 0 0,5 0 96 0 0,-7 1-99 0 0,-1 0 1 0 0,1 0-1 0 0,-1 0 1 0 0,1 0-1 0 0,-1 0 1 0 0,1 0-1 0 0,0 0 1 0 0,-1 0-1 0 0,1 0 1 0 0,-1 0 0 0 0,1 0-1 0 0,-1 0 1 0 0,1-1-1 0 0,-1 1 1 0 0,1 0-1 0 0,-1 0 1 0 0,1-1-1 0 0,-1 1 1 0 0,1 0-1 0 0,-1-1 1 0 0,1 1 2 0 0,-1 0-1 0 0,0-1-1 0 0,1 1 1 0 0,-1 0 0 0 0,1 0 0 0 0,-1 0 0 0 0,1-1 0 0 0,-1 1-1 0 0,1 0 1 0 0,-1 0 0 0 0,0 0 0 0 0,1 0 0 0 0,-1 0 0 0 0,1 0-1 0 0,-1 0 1 0 0,1 0 0 0 0,-1 0 0 0 0,1 0 0 0 0,-1 0 0 0 0,1 0-1 0 0,-1 0 1 0 0,1 1 1 0 0,8 0 15 0 0,-7-1 27 0 0,0 0 0 0 0,0 0 0 0 0,0 0 0 0 0,0 1 0 0 0,0-1 0 0 0,2 2-42 0 0,-3-2 6 0 0,0 1 1 0 0,0-1-1 0 0,1 0 1 0 0,-1 1-1 0 0,0-1 0 0 0,1 0 1 0 0,-1 0-1 0 0,0 0 1 0 0,1 0-1 0 0,-1 0 0 0 0,0 0 1 0 0,1 0-1 0 0,0-1-6 0 0,1 1 11 0 0,0-1 0 0 0,0 1 0 0 0,1 0 0 0 0,-1 0 0 0 0,0 0 0 0 0,2 0-11 0 0,5 1 137 0 0,-4 0-84 0 0,-5-1-58 0 0,-1 0-1 0 0,1 1 1 0 0,0-1-1 0 0,0 0 1 0 0,-1 0-1 0 0,1 0 1 0 0,0 0-1 0 0,0 0 1 0 0,-1 0-1 0 0,1 0 1 0 0,0 0-1 0 0,0 0 1 0 0,-1 0-1 0 0,1-1 1 0 0,0 1 5 0 0,-1 0-1 0 0,0 0 1 0 0,1 0 0 0 0,-1 0 0 0 0,0 0 0 0 0,0 0-1 0 0,1 0 1 0 0,-1 0 0 0 0,0 0 0 0 0,0 0 0 0 0,1 0-1 0 0,-1 0 1 0 0,0 0 0 0 0,1 0 0 0 0,-1 0 0 0 0,0 0-1 0 0,0 0 1 0 0,0 0 0 0 0,1 0 0 0 0,-1 0 0 0 0,0 0-1 0 0,0 1 1 0 0,1-1 0 0 0,-1 0 0 0 0,0 0 0 0 0,0 0 5 0 0,1 0 0 0 0,-1 1 0 0 0,0-1 0 0 0,0 0 0 0 0,1 0 1 0 0,-1 0-1 0 0,0 0 0 0 0,0 0 0 0 0,1 0 0 0 0,-1 0 0 0 0,0 1 0 0 0,0-1 0 0 0,1 0 1 0 0,-1 0-1 0 0,0 0 0 0 0,0 0 0 0 0,1 0 0 0 0,-1 0 0 0 0,0 0 0 0 0,1 0 1 0 0,-1-1-1 0 0,0 1 0 0 0,0 0 0 0 0,1 0 0 0 0,-1 0 0 0 0,0 0 0 0 0,0 0 0 0 0,1 0 1 0 0,-1 0-6 0 0,0-1 1 0 0,1 1 1 0 0,-1 0 0 0 0,1 0 0 0 0,-1-1-1 0 0,0 1 1 0 0,1 0 0 0 0,-1 0 0 0 0,1 0 0 0 0,-1 0-1 0 0,0 0 1 0 0,1 0 0 0 0,-1 0 0 0 0,1 0-1 0 0,-1 0 1 0 0,1 0 0 0 0,-1 0 0 0 0,1 0-1 0 0,-1 0 1 0 0,0 0 0 0 0,1 0 0 0 0,-1 0 0 0 0,1 1-1 0 0,-1-1 1 0 0,0 0 0 0 0,1 0 0 0 0,-1 0-1 0 0,1 1 1 0 0,-1-1 0 0 0,0 0 0 0 0,1 1-1 0 0,-1-1 1 0 0,0 0 0 0 0,1 0 0 0 0,-1 1-2 0 0,6 3-48 0 0,-6-4 49 0 0,1 0 1 0 0,-1 0 0 0 0,1 0 0 0 0,-1 0 0 0 0,1 0 0 0 0,0 0 0 0 0,-1 0-1 0 0,1 0 1 0 0,-1 0 0 0 0,1-1 0 0 0,-1 1 0 0 0,1 0 0 0 0,-1 0 0 0 0,1-1 0 0 0,0 1-2 0 0,-1 0 3 0 0,1-1 0 0 0,0 1 1 0 0,-1 0-1 0 0,1-1 0 0 0,0 1 1 0 0,-1 0-1 0 0,1 0 1 0 0,0 0-1 0 0,0-1 0 0 0,-1 1 1 0 0,1 0-1 0 0,0 0 1 0 0,0 0-4 0 0,7 0-24 0 0,-8 0 26 0 0,0-1-1 0 0,1 1 0 0 0,-1 0 1 0 0,1 0-1 0 0,-1 0 1 0 0,0 0-1 0 0,1 0 1 0 0,-1 0-1 0 0,1 0 1 0 0,-1 0-1 0 0,0 0 1 0 0,1 0-1 0 0,-1 0 1 0 0,1 0-1 0 0,-1 0 1 0 0,0 0-1 0 0,1 0 1 0 0,-1 1-1 0 0,0-1 1 0 0,1 0-1 0 0,-1 0 1 0 0,0 0-1 0 0,1 1-1 0 0,-1-1 5 0 0,1 0 1 0 0,-1 0-1 0 0,0 1 0 0 0,1-1 0 0 0,-1 0 0 0 0,1 0 1 0 0,-1 0-1 0 0,0 1 0 0 0,1-1 0 0 0,-1 0 0 0 0,1 0 0 0 0,-1 0 1 0 0,1 0-1 0 0,-1 0 0 0 0,0 0 0 0 0,1 0-5 0 0,6 2 56 0 0,-6-1-66 0 0,0-1 0 0 0,0 1 0 0 0,0-1 0 0 0,0 0-1 0 0,0 1 1 0 0,0-1 0 0 0,0 0 0 0 0,0 0 0 0 0,0 1 0 0 0,0-1 0 0 0,0 0 0 0 0,0 0 0 0 0,1 0 10 0 0,-1 0 8 0 0,0 0 1 0 0,1 0-1 0 0,-1 0 1 0 0,0 0-1 0 0,1 0 1 0 0,-1 1-1 0 0,0-1 1 0 0,0 0-1 0 0,1 1-8 0 0,-1-1 2 0 0,0 1 0 0 0,-1-1 0 0 0,1 0 1 0 0,0 0-1 0 0,0 0 0 0 0,0 1 0 0 0,-1-1 0 0 0,1 0 0 0 0,0 0 0 0 0,0 0 0 0 0,0 0 0 0 0,-1-1 0 0 0,1 1 0 0 0,0 0 0 0 0,0 0 0 0 0,-1 0 0 0 0,1-1 0 0 0,0 1 0 0 0,0 0 0 0 0,0-1-2 0 0,0 1-2 0 0,0-1 0 0 0,0 1 0 0 0,0 0 0 0 0,0-1 0 0 0,0 1 1 0 0,0 0-1 0 0,0 0 0 0 0,0 0 0 0 0,0 0 0 0 0,0 0 0 0 0,0 0 0 0 0,1 0 2 0 0,9 4 76 0 0,-9-3-72 0 0,0 0 0 0 0,-1-1 0 0 0,1 1 0 0 0,0 0 0 0 0,-1-1 0 0 0,1 0 0 0 0,0 1 0 0 0,0-1 0 0 0,-1 0 0 0 0,1 0 0 0 0,0 0-4 0 0,-1 0 1 0 0,0 0 0 0 0,0 0 0 0 0,0 0 0 0 0,0 0 0 0 0,0 0 0 0 0,0 0 0 0 0,0 0 0 0 0,0 1 0 0 0,0-1 0 0 0,0 0 0 0 0,0 1 0 0 0,0-1 0 0 0,0 0 0 0 0,0 1 0 0 0,0-1-1 0 0,7 3-123 0 0,-4-2 167 0 0,-3-1-42 0 0,0 1 1 0 0,0-1-1 0 0,0 0 0 0 0,1 0 0 0 0,-1 0 0 0 0,0 0 1 0 0,0 0-1 0 0,0 0 0 0 0,0 0 0 0 0,0-1-2 0 0,0 1-10 0 0,-1 0-1 0 0,0 1 0 0 0,1-1 0 0 0,-1 0 1 0 0,1 0-1 0 0,-1 0 0 0 0,1 0 0 0 0,-1 0 1 0 0,0 0-1 0 0,1 1 0 0 0,-1-1 0 0 0,1 0 1 0 0,-1 0-1 0 0,0 1 0 0 0,1-1 0 0 0,-1 1 11 0 0,7 2 138 0 0,-6-3-120 0 0,0 1 0 0 0,0-1 1 0 0,0 1-1 0 0,1-1 0 0 0,-1 1 0 0 0,0-1 1 0 0,0 1-1 0 0,0 0 0 0 0,0 0-18 0 0,8 4-79 0 0,12 6 104 0 0,-16-8-2 0 0,0 0 1 0 0,1 0 0 0 0,4 1-24 0 0,-4-3 90 0 0,-5-1-76 0 0,-1 0-1 0 0,1 0 0 0 0,-1 0 0 0 0,1 0 1 0 0,0 1-1 0 0,-1-1 0 0 0,1 0 0 0 0,-1 0 1 0 0,1 0-1 0 0,0 1 0 0 0,-1-1 1 0 0,1 0-1 0 0,-1 1 0 0 0,1-1-13 0 0,23 14-109 0 0,-14-7-64 0 0,1 1 234 0 0,-4-3-89 0 0,5 4 29 0 0,-12-8 3 0 0,0-1-1 0 0,1 1 1 0 0,-1-1-1 0 0,1 1 1 0 0,0-1-1 0 0,-1 1 1 0 0,1-1-1 0 0,-1 1 1 0 0,1-1-1 0 0,0 1 1 0 0,-1-1-1 0 0,1 0 1 0 0,0 0-1 0 0,-1 1 1 0 0,1-1-1 0 0,0 0 1 0 0,-1 0-1 0 0,1 0 1 0 0,0 1-1 0 0,0-1-3 0 0,1 0-18 0 0,-1 0 28 0 0,0 1-1 0 0,0-1 0 0 0,0 1 1 0 0,1-1-1 0 0,-1 1 1 0 0,0-1-1 0 0,0 1 1 0 0,0 0-1 0 0,-1-1 1 0 0,1 1-1 0 0,0 0-9 0 0,1 0 1 0 0,-1 0 0 0 0,0 0 0 0 0,0 0 0 0 0,1 0 0 0 0,-1 0 0 0 0,0 0 0 0 0,2 0-1 0 0,-2-1-18 0 0,1 1 0 0 0,0 0 0 0 0,-1 0 0 0 0,1 0-1 0 0,-1 0 1 0 0,1 0 0 0 0,-1 0 0 0 0,1 1 18 0 0,8 6-75 0 0,-1-4 346 0 0,-8-4-277 0 0,1 1 1 0 0,-1 0 0 0 0,1 0-1 0 0,-1-1 1 0 0,1 1 0 0 0,-1 0-1 0 0,0 0 1 0 0,1 0-1 0 0,-1 0 1 0 0,1 2 5 0 0,-1-3 13 0 0,-1 1-1 0 0,1-1 1 0 0,-1 1 0 0 0,1-1-1 0 0,0 0 1 0 0,0 1-1 0 0,-1-1 1 0 0,1 0 0 0 0,0 1-1 0 0,-1-1 1 0 0,1 0 0 0 0,0 0-1 0 0,0 0 1 0 0,0 0-13 0 0,0 0-3 0 0,0 1 0 0 0,0-1 1 0 0,0 0-1 0 0,0 0 0 0 0,0 1 0 0 0,0-1 1 0 0,-1 0-1 0 0,1 1 0 0 0,0-1 0 0 0,0 1 3 0 0,25 14 51 0 0,-24-14-59 0 0,0 1 0 0 0,0-1 0 0 0,0 0 0 0 0,0 0 0 0 0,1 0 0 0 0,-1-1 0 0 0,1 1 8 0 0,11 5 292 0 0,-4 3-373 0 0,-9-8 65 0 0,1 0-1 0 0,-1 0 0 0 0,0 1 0 0 0,0-1 0 0 0,1 0 0 0 0,-1-1 0 0 0,1 1 0 0 0,0 0 17 0 0,-1 0-7 0 0,1 0-1 0 0,-1 0 0 0 0,1 0 1 0 0,-1 0-1 0 0,0 0 1 0 0,1 0-1 0 0,-1 0 0 0 0,0 1 8 0 0,9 6-98 0 0,2-3 356 0 0,-10-4-282 0 0,0-1-1 0 0,0 1 0 0 0,0 0 1 0 0,0 0-1 0 0,0 0 0 0 0,0 0 1 0 0,1 1 24 0 0,18 15 228 0 0,-13-13-243 0 0,-7-4 15 0 0,0 1 0 0 0,0-1 0 0 0,0 0 0 0 0,-1 1 0 0 0,1-1-1 0 0,0 1 1 0 0,0-1 0 0 0,-1 1 0 0 0,1-1 0 0 0,0 1 0 0 0,-1 0-1 0 0,1-1 1 0 0,-1 1 0 0 0,1 0 0 0 0,-1-1 0 0 0,1 1-1 0 0,-1 0 1 0 0,2 2 1 0 0,0-1-1 0 0,0 0 1 0 0,0 1-1 0 0,0-1 0 0 0,0 0 1 0 0,0 0-1 0 0,1 0 1 0 0,-1 0-1 0 0,1 0 0 0 0,25 14 90 0 0,-26-15-139 0 0,0 1 1 0 0,1-1-1 0 0,-1 1 1 0 0,0 0-1 0 0,0 0 1 0 0,2 2 48 0 0,4 4 180 0 0,-2-5-146 0 0,-5-2-30 0 0,0-1 1 0 0,0 0-1 0 0,-1 0 0 0 0,1 1 0 0 0,0-1 1 0 0,-1 1-1 0 0,1-1 0 0 0,-1 0 1 0 0,1 1-1 0 0,0-1 0 0 0,-1 1 1 0 0,1 0-5 0 0,1 1-4 0 0,1 1 1 0 0,-1-1 0 0 0,1 1 0 0 0,0-1 0 0 0,0 0-1 0 0,0 0 1 0 0,0 0 0 0 0,0 0 0 0 0,0-1-1 0 0,3 2 4 0 0,-3-2-4 0 0,-1 0 0 0 0,1 1-1 0 0,0-1 1 0 0,-1 1 0 0 0,0 0-1 0 0,1 0 1 0 0,-1 0-1 0 0,1 1 5 0 0,6 5 254 0 0,-4-4-266 0 0,0 1 0 0 0,0-1 0 0 0,3 5 12 0 0,10 12-114 0 0,-10-12 234 0 0,-7-8-134 0 0,0 0-1 0 0,0 0 1 0 0,0 0-1 0 0,-1 0 1 0 0,1 0-1 0 0,0 0 1 0 0,0 0-1 0 0,-1 0 1 0 0,1 0-1 0 0,0 0 1 0 0,-1 0-1 0 0,1 1 15 0 0,-1-1 14 0 0,1 0 0 0 0,-1 1 0 0 0,1-1-1 0 0,0 0 1 0 0,0 1 0 0 0,0-1 0 0 0,1 1-14 0 0,5 8 37 0 0,2 3-5 0 0,-7-11-13 0 0,0 0-1 0 0,-1 0 0 0 0,1 0 1 0 0,-1 1-1 0 0,0-1 0 0 0,1 1-18 0 0,-1-2-5 0 0,-1 0-1 0 0,1 0 1 0 0,-1 0-1 0 0,1 0 1 0 0,0 0 0 0 0,-1 0-1 0 0,1-1 1 0 0,0 1-1 0 0,0 0 1 0 0,0 0-1 0 0,-1-1 1 0 0,2 1 5 0 0,-1 0-3 0 0,0 0 0 0 0,0-1 0 0 0,0 1 1 0 0,0 0-1 0 0,0 0 0 0 0,-1 0 0 0 0,1-1 1 0 0,0 1-1 0 0,-1 0 0 0 0,1 0 0 0 0,0 0 1 0 0,-1 1 2 0 0,5 14 17 0 0,-5-14-7 0 0,1 1 0 0 0,-1-1 0 0 0,1 1 0 0 0,0-1-1 0 0,0 1 1 0 0,0-1 0 0 0,0 0 0 0 0,0 1 0 0 0,1-1 0 0 0,-1 0 0 0 0,1 0-10 0 0,-2-1-2 0 0,1 0 0 0 0,-1 0 0 0 0,1 0 0 0 0,-1 0 0 0 0,1 0-1 0 0,-1 0 1 0 0,1-1 0 0 0,-1 1 0 0 0,0 1 2 0 0,1 0-7 0 0,-1-1-1 0 0,0 0 1 0 0,1 0-1 0 0,-1 0 1 0 0,1 0 0 0 0,-1 0-1 0 0,1 0 1 0 0,-1 0-1 0 0,1 0 1 0 0,0 1 7 0 0,1-1-8 0 0,-1 0 1 0 0,0 0 0 0 0,0 0-1 0 0,0 1 1 0 0,0-1-1 0 0,0 0 1 0 0,0 1-1 0 0,-1-1 1 0 0,1 1 0 0 0,0-1-1 0 0,-1 1 1 0 0,1-1-1 0 0,-1 1 1 0 0,1 0 7 0 0,-1 0 13 0 0,1 0 0 0 0,-1 0-1 0 0,0-1 1 0 0,1 1 0 0 0,0 0 0 0 0,-1 0 0 0 0,1-1 0 0 0,0 1-1 0 0,0-1 1 0 0,0 1-13 0 0,0 0 24 0 0,1 1-1 0 0,-1-1 0 0 0,0 1 1 0 0,0-1-1 0 0,0 2-23 0 0,-1-1-14 0 0,1-1 0 0 0,0 1 0 0 0,0 0 0 0 0,0-1 0 0 0,0 1 0 0 0,1 0-1 0 0,-1-1 1 0 0,1 0 0 0 0,-1 1 0 0 0,1-1 0 0 0,0 0 0 0 0,0 1 14 0 0,-1-3 1 0 0,-1 1 0 0 0,1 0 0 0 0,-1 0 0 0 0,0-1 1 0 0,1 1-1 0 0,-1 0 0 0 0,1 0 0 0 0,-1 0 0 0 0,0 0 0 0 0,0-1 0 0 0,0 1 0 0 0,1 0 1 0 0,-1 0-1 0 0,0 0 0 0 0,0 0 0 0 0,0 0-1 0 0,0 0 1 0 0,0 0 0 0 0,0 0-1 0 0,0 0 1 0 0,0 0 0 0 0,0-1 0 0 0,0 1 0 0 0,0 0 0 0 0,1 0 0 0 0,-1 0 0 0 0,0 0-1 0 0,1 0 1 0 0,-1-1 0 0 0,1 1 0 0 0,-1 0 0 0 0,1 0 0 0 0,-1 0-1 0 0,2 1 2 0 0,0 1 0 0 0,-1 0 0 0 0,0 0 0 0 0,0 0-1 0 0,1 0 1 0 0,-2 0 0 0 0,2 2-2 0 0,-1 0 6 0 0,0-2-17 0 0,-1-3 12 0 0,0 1-1 0 0,0-1 1 0 0,0 1 0 0 0,0-1-1 0 0,0 1 1 0 0,1-1 0 0 0,-1 0-1 0 0,0 1 1 0 0,0-1 0 0 0,0 1-1 0 0,1-1 1 0 0,-1 0-1 0 0,0 1 1 0 0,0-1 0 0 0,1 1-1 0 0,-1-1 1 0 0,0 0 0 0 0,1 1-1 0 0,-1-1 1 0 0,0 0 0 0 0,1 0-1 0 0,-1 1 1 0 0,1-1-1 0 0,-1 0 1 0 0,0 0 0 0 0,1 0-1 0 0,-1 0 1 0 0,1 1 0 0 0,0-1-1 0 0,-1 0 2 0 0,1 0 0 0 0,0 1 0 0 0,-1-1 0 0 0,1 0 1 0 0,0 1-1 0 0,-1-1 0 0 0,1 0 0 0 0,0 1 0 0 0,-1-1 1 0 0,1 1-1 0 0,-1-1 0 0 0,1 1 0 0 0,-1-1 0 0 0,1 1 1 0 0,-1 0-1 0 0,1-1 0 0 0,-1 1 0 0 0,0 0 0 0 0,1-1-2 0 0,4 16 39 0 0,-4-13-40 0 0,-1-1 0 0 0,1 0 0 0 0,0 0-1 0 0,-1 0 1 0 0,1 0 0 0 0,0 0 0 0 0,1 2 1 0 0,7 6-161 0 0,-6-8 168 0 0,-1 1 1 0 0,0-1-1 0 0,0 1 0 0 0,0 0 1 0 0,0 0-1 0 0,0 0 0 0 0,0 0 1 0 0,-1 0-1 0 0,0 1-7 0 0,10 32 211 0 0,-4-16-285 0 0,-1 20-44 0 0,-6-34 96 0 0,-1-5 25 0 0,1-1 0 0 0,0 1 1 0 0,0-1-1 0 0,0 1 0 0 0,0-1 0 0 0,0 1 0 0 0,0-1 0 0 0,0 0 0 0 0,0 1 0 0 0,0-1 0 0 0,0 1 0 0 0,0-1 0 0 0,0 1 0 0 0,0-1 1 0 0,1 0-1 0 0,-1 1 0 0 0,0-1 0 0 0,0 1 0 0 0,0-1-3 0 0,1 2 0 0 0,-1 0-1 0 0,1 1 1 0 0,-1-1-1 0 0,0 0 1 0 0,0 0 0 0 0,0 0-1 0 0,0 0 1 0 0,0 1 0 0 0,0-1-1 0 0,-1 0 1 0 0,0 1 0 0 0,0 9 27 0 0,0 53-179 0 0,1-61 241 0 0,0 0-93 0 0,0-1-1 0 0,0 1 1 0 0,0 0 0 0 0,1 0 0 0 0,-1-1 0 0 0,1 1 0 0 0,0-1 0 0 0,1 2 4 0 0,-2-3 0 0 0,0-1 1 0 0,0 0-1 0 0,1 1 1 0 0,-1-1 0 0 0,0 0-1 0 0,0 1 1 0 0,0-1 0 0 0,0 0-1 0 0,0 1 1 0 0,-1-1-1 0 0,1 8 10 0 0,2 38 19 0 0,8-6 19 0 0,-9-36-59 0 0,0-1 0 0 0,-1 1 0 0 0,0 0-1 0 0,0-1 1 0 0,0 1 0 0 0,0 3 11 0 0,0 9-84 0 0,1-7 207 0 0,-1-2-101 0 0,-1 6-13 0 0,0 7 65 0 0,1-16-82 0 0,0 0 1 0 0,-1 0-1 0 0,0 0 1 0 0,0 4 7 0 0,-4 11 18 0 0,0 8-18 0 0,4-22-24 0 0,-1 7-225 0 0,2-9 318 0 0,0 0 0 0 0,-1 1 0 0 0,0-1 0 0 0,-1 4-69 0 0,-1 0-4 0 0,1 1-1 0 0,0 0 1 0 0,0 3 4 0 0,-3 13-59 0 0,-1 1 34 0 0,2-7-7 0 0,4-15 21 0 0,-1 1-1 0 0,0-1 1 0 0,0-1-1 0 0,0 1 1 0 0,-1 0 0 0 0,0 0 11 0 0,1 0 24 0 0,-1 1 1 0 0,1-1-1 0 0,0 0 0 0 0,0 1 1 0 0,-1 3-25 0 0,2-3 20 0 0,-1 0 0 0 0,0 0 0 0 0,-1-1 0 0 0,-1 5-20 0 0,-1 3-22 0 0,-1 0 0 0 0,1 2 22 0 0,1-3 2 0 0,-1 0-1 0 0,0 0 0 0 0,-1 2-1 0 0,-31 64-30 0 0,33-69 68 0 0,2-5-33 0 0,0-1 0 0 0,0 1 1 0 0,0-1-1 0 0,0 1 1 0 0,-2 1-6 0 0,-4 7 40 0 0,-9 12-572 0 0,-1 3 521 0 0,5-8 187 0 0,-18 23-166 0 0,-2 5-147 0 0,20-33 224 0 0,-22 29-170 0 0,33-40 93 0 0,-1 0 0 0 0,0 0 0 0 0,0 0 0 0 0,0 0 0 0 0,0 0 0 0 0,-1 0-10 0 0,-6 5-20 0 0,-11 19-170 0 0,3-8 222 0 0,1 0-174 0 0,8-10 150 0 0,0 0 0 0 0,0 0 0 0 0,-3 1-8 0 0,3 0 4 0 0,8-9 3 0 0,0 1-1 0 0,-1 0 1 0 0,1-1 0 0 0,0 1-1 0 0,-1-1 1 0 0,1 1-1 0 0,-1-1 1 0 0,1 1 0 0 0,-1-1-1 0 0,1 0 1 0 0,-1 1 0 0 0,1-1-1 0 0,-1 1 1 0 0,1-1-1 0 0,-1 0 1 0 0,1 0 0 0 0,-1 1-1 0 0,1-1 1 0 0,-1 0 0 0 0,0 0-1 0 0,1 0 1 0 0,-1 1 0 0 0,0-1-1 0 0,1 0 1 0 0,-1 0-7 0 0,0 0-5 0 0,0 0 0 0 0,0 0 0 0 0,1 1 1 0 0,-1-1-1 0 0,0 0 0 0 0,0 1 0 0 0,1-1 0 0 0,-1 0 1 0 0,0 1-1 0 0,0-1 0 0 0,1 1 0 0 0,-1 0 1 0 0,0-1-1 0 0,1 1 0 0 0,-1-1 0 0 0,1 1 0 0 0,-1 0 1 0 0,1-1-1 0 0,-1 1 0 0 0,1 0 0 0 0,0 0 0 0 0,-1 0 1 0 0,1 0 4 0 0,-1 0-2 0 0,1 0 0 0 0,-1 0 0 0 0,0 0 0 0 0,1 0 0 0 0,-1 0 0 0 0,0 0 1 0 0,0 0-1 0 0,1-1 0 0 0,-1 1 0 0 0,0 0 0 0 0,-1 0 2 0 0,1 0-9 0 0,-1 0-1 0 0,0 0 0 0 0,1 0 1 0 0,-1 1-1 0 0,1-1 1 0 0,-1 0-1 0 0,1 1 0 0 0,-1-1 1 0 0,1 1-1 0 0,0 0 1 0 0,-1 0 9 0 0,1 0 8 0 0,0-1 0 0 0,0 1 0 0 0,0-1 0 0 0,-1 0-1 0 0,1 0 1 0 0,-1 1 0 0 0,1-1 0 0 0,-1 0 0 0 0,1 0-8 0 0,-10 7-3 0 0,-25 23-187 0 0,4-5 328 0 0,29-23-183 0 0,-1 0 1 0 0,0-1 0 0 0,0 1-1 0 0,-3 0 45 0 0,-12 9-229 0 0,10-6 173 0 0,-1 0 1 0 0,-1 0 55 0 0,-5 3 94 0 0,12-6-117 0 0,0-1-14 0 0,-1 1 0 0 0,1 0 0 0 0,-1-1 0 0 0,0 0 1 0 0,0 0-1 0 0,-5 1 37 0 0,-17 7 118 0 0,24-9-90 0 0,0 0-1 0 0,0 0 1 0 0,0 1 0 0 0,0-1-1 0 0,0 0 1 0 0,1 1-1 0 0,-1 0 1 0 0,0 0-28 0 0,0 0-45 0 0,0 1 1 0 0,-1-2-1 0 0,1 1 0 0 0,0 0 1 0 0,-3 0 44 0 0,-8 5 68 0 0,0 0 34 0 0,7-6-194 0 0,6 0 92 0 0,0-1 0 0 0,0 0 0 0 0,0 0 0 0 0,0 1 0 0 0,0-1-1 0 0,0 0 1 0 0,0 1 0 0 0,0-1 0 0 0,0 1 0 0 0,0 0 0 0 0,-2 0-14 0 0,1 0 1 0 0,0 0-1 0 0,-1 1 0 0 0,1-1 0 0 0,-1-1 1 0 0,1 1-1 0 0,-3 0 14 0 0,3 0 19 0 0,0-1 0 0 0,0 1 0 0 0,0-1 1 0 0,0 1-1 0 0,0 0 0 0 0,0 0 0 0 0,0 0 0 0 0,0 0 0 0 0,-1 1-19 0 0,1 0-10 0 0,0-1 0 0 0,1 0 0 0 0,-1 0 0 0 0,0-1 0 0 0,0 1 0 0 0,0 0 0 0 0,0-1-1 0 0,1 1 1 0 0,-1-1 0 0 0,-1 1 10 0 0,1-1 25 0 0,-1 1 0 0 0,1-1-1 0 0,-1 1 1 0 0,1 0 0 0 0,-2 1-25 0 0,3-2-4 0 0,0 1 0 0 0,-1-1 0 0 0,1 1 0 0 0,0-1 0 0 0,-1 1 0 0 0,1-1 0 0 0,0 0 0 0 0,-1 0 0 0 0,1 0 4 0 0,-10 2 10 0 0,-15 5 14 0 0,20-5 3 0 0,0-1-1 0 0,1 1 0 0 0,-1 0 0 0 0,0 0 0 0 0,1 0 1 0 0,-2 2-27 0 0,6-3-18 0 0,-1-1-1 0 0,1 1 1 0 0,0-1 0 0 0,-1 1 0 0 0,1-1 0 0 0,-1 0-1 0 0,1 1 1 0 0,-1-1 0 0 0,1 0 0 0 0,-1 0 0 0 0,1 0-1 0 0,-1 0 19 0 0,-7 1 60 0 0,8-1-43 0 0,-1 0 1 0 0,0 1-1 0 0,1-1 0 0 0,-1 1 1 0 0,1 0-1 0 0,-1-1 0 0 0,0 2-17 0 0,1-2 2 0 0,0 1-1 0 0,-1 0 1 0 0,1-1-1 0 0,0 1 1 0 0,-1-1-1 0 0,1 1 1 0 0,0-1-1 0 0,-1 0 1 0 0,1 1-1 0 0,-1-1-1 0 0,-2 0-16 0 0,0 1 0 0 0,1-1 0 0 0,-1 1 0 0 0,0 0 0 0 0,1 0 1 0 0,0 1-1 0 0,-1-1 0 0 0,1 1 0 0 0,-1 0 16 0 0,-17 7 184 0 0,12-7-290 0 0,0 0-1 0 0,-5 1 107 0 0,-28 7 20 0 0,29-7-79 0 0,11-2 64 0 0,0 0 0 0 0,0-1 1 0 0,0 1-1 0 0,-1-1 0 0 0,1 1 0 0 0,0-1 0 0 0,0 0-5 0 0,0 0-13 0 0,-1 1 0 0 0,1-1-1 0 0,-1 1 1 0 0,1-1 0 0 0,0 1-1 0 0,-2 1 14 0 0,-9 2-18 0 0,7-3 99 0 0,-1 1 0 0 0,1 0 0 0 0,-3 1-81 0 0,3 0 2 0 0,0-1 0 0 0,-1-1 0 0 0,-1 1-2 0 0,-9 2-27 0 0,12-3 7 0 0,0 0 0 0 0,0 0-1 0 0,-1 0 1 0 0,1-1 0 0 0,0 0 0 0 0,-2 0 20 0 0,-40 1 180 0 0,2-2-196 0 0,25 2-18 0 0,16 0 51 0 0,0-1-1 0 0,0 1 1 0 0,1-1-1 0 0,-1 0 1 0 0,0 0-1 0 0,0-1 1 0 0,0 1 0 0 0,0-1-1 0 0,0 0 1 0 0,1 0-1 0 0,-2 0-16 0 0,1-1-20 0 0,-1 1 0 0 0,1 0 0 0 0,-1 1 0 0 0,1-1 0 0 0,-1 1-1 0 0,1 0 1 0 0,-1 0 0 0 0,-2 1 20 0 0,-6-1 20 0 0,-23-5-68 0 0,-18 1 232 0 0,39 3-234 0 0,1 0 0 0 0,-9-3 50 0 0,17 3-2 0 0,-49-8 48 0 0,49 8-6 0 0,-4 0-73 0 0,1-1 0 0 0,0 0 1 0 0,0 0-1 0 0,-6-3 33 0 0,-41-11 93 0 0,-8-12-139 0 0,11 6 52 0 0,48 19-7 0 0,-1 0 0 0 0,1 0 0 0 0,0 0 0 0 0,0 0 0 0 0,0-1 0 0 0,-1 0 1 0 0,0-1 8 0 0,0 0-1 0 0,-1 1 0 0 0,-2-1-7 0 0,-41-26-25 0 0,16 16 148 0 0,21 6-183 0 0,10 7 58 0 0,-1 0 0 0 0,1-1 0 0 0,0 1 0 0 0,0-1 0 0 0,0 0 0 0 0,1 0 0 0 0,-1 0 0 0 0,1-1 0 0 0,-1 1 0 0 0,1-1 2 0 0,0 2 0 0 0,1-1 0 0 0,-1 0 0 0 0,0 1 0 0 0,1 0 0 0 0,-1-1 0 0 0,-1 1 0 0 0,1 0 0 0 0,0 0 0 0 0,0 0 1 0 0,-1 0-1 0 0,1 0 0 0 0,-1 1 0 0 0,1-1 0 0 0,-1 1 0 0 0,0 0 0 0 0,0 0 0 0 0,0-1 0 0 0,1 2-2 0 0,0-1 0 0 0,0 0-1 0 0,1 0 1 0 0,-1 0 0 0 0,0-1 0 0 0,1 1 0 0 0,-1 0-1 0 0,1-1 1 0 0,-1 1 0 0 0,1-1 0 0 0,-1 0 2 0 0,-3-4 12 0 0,-7-4-131 0 0,-6-6 17 0 0,8 6 87 0 0,9 8 8 0 0,0 1-1 0 0,0 0 1 0 0,0 0-1 0 0,-1 0 1 0 0,1 0-1 0 0,0 0 1 0 0,0 0-1 0 0,-1 0 1 0 0,1 0-1 0 0,0 0 1 0 0,-1 0-1 0 0,1 1 1 0 0,-1-1-1 0 0,1 1 0 0 0,-1-1 1 0 0,0 1 7 0 0,1-1 9 0 0,0 0 1 0 0,0 0-1 0 0,-1 0 0 0 0,1 0 0 0 0,0 0 1 0 0,0 0-1 0 0,0-1 0 0 0,0 1 0 0 0,0 0 1 0 0,1 0-1 0 0,-1-1 0 0 0,0 1 1 0 0,0-1-10 0 0,0 0 74 0 0,-1-1-76 0 0,0 1 1 0 0,0 0 0 0 0,0-1 0 0 0,0 1 0 0 0,-1 0 1 0 0,-9-11-182 0 0,-10-12 262 0 0,20 23-62 0 0,0 0-36 0 0,1 0 0 0 0,-1 0-1 0 0,1 1 1 0 0,0-1-1 0 0,0 0 1 0 0,-1 0 0 0 0,1 0-1 0 0,1-1 1 0 0,-2 0 18 0 0,2 1 14 0 0,-1 1 1 0 0,0-1-1 0 0,0 0 0 0 0,0 1 0 0 0,-1-1 1 0 0,1 0-1 0 0,0 1 0 0 0,-1 0 0 0 0,1-1 1 0 0,-2 0-15 0 0,1 0 14 0 0,0 1 1 0 0,1-1 0 0 0,-1 0-1 0 0,1 0 1 0 0,-1 0 0 0 0,1 0-1 0 0,-1-1-14 0 0,1 1-39 0 0,-1 0 0 0 0,1 0 0 0 0,-1 0-1 0 0,1 0 1 0 0,-2-1 39 0 0,1 2 20 0 0,1-1 1 0 0,-1 0-1 0 0,0 0 0 0 0,1 0 0 0 0,0 0 0 0 0,0 0 1 0 0,-1 0-21 0 0,-3-9 26 0 0,2 6 1 0 0,1 1 0 0 0,0-1 0 0 0,0 0 0 0 0,0 0-27 0 0,0-1-1 0 0,0 0 0 0 0,-1 1 0 0 0,1 0 0 0 0,-1-1 1 0 0,-5-9 66 0 0,-1-10-327 0 0,7 19 286 0 0,0 1 0 0 0,0-1 0 0 0,0 0 1 0 0,-4-5-26 0 0,5 9-17 0 0,0 0 0 0 0,0 0 0 0 0,0-1 0 0 0,1 1 0 0 0,-1 0 0 0 0,0-2 17 0 0,-4-12 59 0 0,3 12-44 0 0,0-1 0 0 0,1 1-1 0 0,0 0 1 0 0,0-1 0 0 0,-1-2-15 0 0,-3-13 81 0 0,-3-1 19 0 0,3 8 73 0 0,-4-12-173 0 0,-3-10-128 0 0,5 13 43 0 0,2 5 175 0 0,1 1 1 0 0,0-1 0 0 0,1 0-1 0 0,1-9-90 0 0,-4-22-225 0 0,6-1 96 0 0,2-27 129 0 0,0 55-22 0 0,-2 3 141 0 0,-2-16-119 0 0,0 16 38 0 0,2 0 0 0 0,0-1-38 0 0,1-18-51 0 0,-1 18-29 0 0,3-16 80 0 0,5-73 211 0 0,-5 60-178 0 0,4-51 119 0 0,-5 86-205 0 0,-2 9 40 0 0,1-1 0 0 0,-1 0 1 0 0,0 1-1 0 0,0-1 0 0 0,0 0 13 0 0,1-9-72 0 0,1 4 104 0 0,-2 5-47 0 0,1 0 0 0 0,-1 0 1 0 0,1 1-1 0 0,1-1 0 0 0,-1 1 0 0 0,2-5 15 0 0,3-8 60 0 0,3-7-2 0 0,-6 16-22 0 0,0 0-1 0 0,1-5-35 0 0,5-17-138 0 0,-6 20 142 0 0,0 0 0 0 0,0-1 1 0 0,-1-2-5 0 0,-1 10-10 0 0,-1 0 1 0 0,1 0-1 0 0,0 0 1 0 0,0 1-1 0 0,1-1 1 0 0,-1 0-1 0 0,1 0 10 0 0,3-7 19 0 0,3-3-28 0 0,1-2-62 0 0,14-32-203 0 0,-22 41 243 0 0,-1 5 28 0 0,0 1-1 0 0,0-1 0 0 0,0 0 1 0 0,0 1-1 0 0,0-1 1 0 0,0 1-1 0 0,1-1 0 0 0,-1 0 1 0 0,0 1-1 0 0,0-1 1 0 0,1 1-1 0 0,-1-1 0 0 0,0 0 1 0 0,1 1-1 0 0,-1-1 1 0 0,0 1-1 0 0,1-1 0 0 0,-1 1 4 0 0,13-19-282 0 0,-11 20 232 0 0,-2-1 78 0 0,0-6 168 0 0,-1 5-230 0 0,1 2-40 0 0,2-1 104 0 0,-1-1-72 0 0,5 0 44 0 0,-5-1 123 0 0,-1 2-128 0 0,0-1 0 0 0,0 1 0 0 0,0 0 0 0 0,0 0-1 0 0,0 0 1 0 0,0 0 0 0 0,1 0 0 0 0,-1 0-1 0 0,0 0 1 0 0,0 0 0 0 0,0 0 0 0 0,0 0 0 0 0,0 0-1 0 0,0 0 1 0 0,0 0 0 0 0,0 0 0 0 0,0 0-1 0 0,0 0 1 0 0,0 0 0 0 0,0-1 0 0 0,0 1 0 0 0,0 0-1 0 0,0 0 1 0 0,0 0 0 0 0,0 0 0 0 0,0 0-1 0 0,1 0 1 0 0,-1 0 0 0 0,0 0 0 0 0,0 0 0 0 0,0 0-1 0 0,0 0 1 0 0,0 0 0 0 0,0 0 0 0 0,0 0-1 0 0,0 0 1 0 0,0 0 0 0 0,0 0 0 0 0,0 0-1 0 0,0 0 1 0 0,0 0 0 0 0,0 0 0 0 0,1 0 0 0 0,-1 1-1 0 0,0-1 1 0 0,0 0 0 0 0,0 0 0 0 0,0 0-1 0 0,0 0 1 0 0,0 0 0 0 0,0 0 0 0 0,0 0 0 0 0,0 0-1 0 0,0 0 1 0 0,0 0 0 0 0,0 0 0 0 0,0 0-1 0 0,0 0 1 0 0,0 0 0 0 0,0 0 0 0 0,0 0 0 0 0,0 0 3 0 0,1 1-49 0 0,0-1-8 0 0,-1-3-194 0 0,0 3 249 0 0,0 0-1 0 0,0 0 0 0 0,0 0 1 0 0,0 0-1 0 0,0 0 1 0 0,0 0-1 0 0,0 0 0 0 0,0 0 1 0 0,1 0-1 0 0,-1 0 1 0 0,0 0-1 0 0,0 0 0 0 0,0 0 1 0 0,0 0-1 0 0,0-1 1 0 0,0 1-1 0 0,0 0 0 0 0,0 0 1 0 0,0 0-1 0 0,0 0 1 0 0,0 0-1 0 0,0 0 0 0 0,-1 0 1 0 0,1 0-1 0 0,0 0 0 0 0,0 0 1 0 0,0 0-1 0 0,0 0 1 0 0,0 0-1 0 0,0 0 0 0 0,0 0 1 0 0,0 0-1 0 0,0 0 1 0 0,0 0-1 0 0,0 0 0 0 0,0-1 1 0 0,0 1-1 0 0,0 0 1 0 0,0 0-1 0 0,0 0 0 0 0,0 0 1 0 0,0 0-1 0 0,0 0 1 0 0,0 0-1 0 0,0 0 0 0 0,0 0 1 0 0,0 0-1 0 0,-1 0 1 0 0,1 0-1 0 0,0 0 0 0 0,0 0 1 0 0,0 0-1 0 0,0 0 0 0 0,0 0 1 0 0,0 0-1 0 0,0 0 1 0 0,0 0-1 0 0,0 0 0 0 0,0 0 1 0 0,0 0 2 0 0,0 5 1 0 0,0-4 10 0 0,1-4-6 0 0,8 5 253 0 0,-8 2-179 0 0,0-3-141 0 0,0-3-22 0 0,-1 2 84 0 0,0 0 1 0 0,0 1-1 0 0,0-1 1 0 0,0 0-1 0 0,0 0 1 0 0,0 0-1 0 0,-1 0 1 0 0,1 0-1 0 0,0 0 1 0 0,0 0-1 0 0,0 0 1 0 0,0 0-1 0 0,0 0 1 0 0,0 1-1 0 0,0-1 1 0 0,0 0-1 0 0,0 0 1 0 0,0 0-1 0 0,-1 0 1 0 0,1 0-1 0 0,0 0 1 0 0,0 0-1 0 0,0 1 1 0 0,0-1-1 0 0,0 0 1 0 0,0 0-1 0 0,0 0 1 0 0,0 0-1 0 0,0 0 1 0 0,0 1-1 0 0,0-1 1 0 0,0 0-1 0 0,0 0 1 0 0,0 0-1 0 0,0 0 1 0 0,0 0-1 0 0,0 0 1 0 0,0 1-1 0 0,0-1 1 0 0,1 0-1 0 0,-1 0 1 0 0,0 0-1 0 0,0 0 1 0 0,0 0-1 0 0,0 0 1 0 0,0 1-1 0 0,0-1 1 0 0,0 0-1 0 0,0 0 1 0 0,0 0-1 0 0,0 0 1 0 0,1 0-1 0 0,-1 0 1 0 0,0 0-1 0 0,0 0 1 0 0,0 0-1 0 0,0 0 1 0 0,0 0-1 0 0,0 0 1 0 0,1 0-1 0 0,-1 1 1 0 0,0-1-1 0 0,0 0 1 0 0,0 0-1 0 0,0 0 1 0 0,0 0-1 0 0,1 0 0 0 0,-2 0 2 0 0,1 0 0 0 0,0 0 0 0 0,0 1-1 0 0,-1-1 1 0 0,1 1 0 0 0,0-1 0 0 0,0 0-1 0 0,-1 1 1 0 0,1-1 0 0 0,0 0 0 0 0,0 1-1 0 0,0-1 1 0 0,0 1 0 0 0,0-1 0 0 0,0 1 0 0 0,0-1-1 0 0,0 0 1 0 0,0 1 0 0 0,0-1 0 0 0,0 1-1 0 0,0-1 1 0 0,0 1-2 0 0,0 2 92 0 0,-9 17 39 0 0,4 9 69 0 0,-4-12-170 0 0,0 9 63 0 0,5-18-74 0 0,2 3-72 0 0,2-10 75 0 0,0 1-1 0 0,0-1 0 0 0,0 0 1 0 0,-1 0-1 0 0,1 0 0 0 0,0 0 0 0 0,-1 1 1 0 0,1-1-1 0 0,-1 1-21 0 0,0-1 7 0 0,1 0 0 0 0,-1 0-1 0 0,1 1 1 0 0,0-1 0 0 0,-1 1 0 0 0,1-1-1 0 0,0 0 1 0 0,0 1 0 0 0,0-1 0 0 0,0 1-1 0 0,0 0-6 0 0,-1 12-119 0 0,-2-3 131 0 0,3-8 4 0 0,-1-1-1 0 0,1 1 0 0 0,-1-1 1 0 0,0 1-1 0 0,0-1 0 0 0,0 0 0 0 0,0 1 1 0 0,0-1-1 0 0,0 0 0 0 0,-1 0 0 0 0,1 0 1 0 0,-2 2-16 0 0,2-3-1 0 0,1 1 0 0 0,-1-1 0 0 0,0 1 0 0 0,0-1 0 0 0,1 1 0 0 0,-1 0 0 0 0,1-1 0 0 0,0 1 0 0 0,0 0 0 0 0,-1-1 1 0 0,0 5 215 0 0,-1 4-476 0 0,2-8 283 0 0,0 0 0 0 0,-1 0 0 0 0,1 0 0 0 0,-1 0 0 0 0,1 0 0 0 0,-1-1 0 0 0,-1 3-22 0 0,0-1 0 0 0,1 1 0 0 0,0-1-1 0 0,0 1 1 0 0,0-1 0 0 0,-1 3 0 0 0,-3 14 24 0 0,1-9-8 0 0,1 1-1 0 0,-3 12-15 0 0,1-2-66 0 0,5-20 89 0 0,0 0 0 0 0,-1 0 0 0 0,1 0-1 0 0,0 0 1 0 0,0 0 0 0 0,0 0 0 0 0,1 1-23 0 0,-1 10-110 0 0,-2-7 120 0 0,2-6 29 0 0,3-3 8 0 0,-2 2-51 0 0,0 0 0 0 0,-1-1 0 0 0,1 1 0 0 0,-1-1 0 0 0,1 1 0 0 0,-1 0 0 0 0,1-1 0 0 0,-1 0 4 0 0,3-8 25 0 0,2 0-61 0 0,-1 0 0 0 0,0-1 0 0 0,-1 0-1 0 0,3-10 37 0 0,-1 1-26 0 0,10-40-104 0 0,-2-7 130 0 0,-10 59-6 0 0,-1 0 0 0 0,1 0 0 0 0,1 0 0 0 0,-1 1 1 0 0,5-7 5 0 0,1-3 30 0 0,1 1-151 0 0,-8 13 125 0 0,0 0-1 0 0,0 0 1 0 0,0 0-1 0 0,1-3-3 0 0,-2 4-5 0 0,0 1-1 0 0,0 0 0 0 0,0 0 1 0 0,0-1-1 0 0,-1 1 0 0 0,2 0 0 0 0,-1 0 1 0 0,0 0 5 0 0,0 0-21 0 0,0 1-1 0 0,-1-1 1 0 0,1 0 0 0 0,0 1 0 0 0,-1-1 0 0 0,1 0 0 0 0,-1 1-1 0 0,1-1 1 0 0,-1 0 0 0 0,1 0 0 0 0,-1 1 0 0 0,1-1 0 0 0,-1 0-1 0 0,0 0 1 0 0,0 0 0 0 0,1 0 0 0 0,-1 1 21 0 0,0-1-8 0 0,0 1 0 0 0,0 0 0 0 0,0 0 0 0 0,0 0 0 0 0,0 0 0 0 0,0-1 0 0 0,0 1 0 0 0,0 0 1 0 0,0 0-1 0 0,0 0 0 0 0,0 0 0 0 0,0 0 0 0 0,0-1 0 0 0,0 1 0 0 0,0 0 0 0 0,0 0 0 0 0,0 0 0 0 0,0 0 0 0 0,0 0 0 0 0,0-1 0 0 0,0 1 0 0 0,0 0 0 0 0,0 0 0 0 0,0 0 1 0 0,1 0-1 0 0,-1 0 0 0 0,0 0 0 0 0,0-1 0 0 0,0 1 0 0 0,0 0 0 0 0,0 0 0 0 0,0 0 0 0 0,1 0 0 0 0,-1 0 0 0 0,0 0 0 0 0,0 0 0 0 0,0 0 0 0 0,0 0 0 0 0,0 0 0 0 0,1 0 1 0 0,-1 0 7 0 0,0-1 0 0 0,0 1 0 0 0,0 0 1 0 0,0-1-1 0 0,0 1 1 0 0,0 0-1 0 0,0 0 0 0 0,0-1 1 0 0,0 1-1 0 0,0 0 1 0 0,1-1-1 0 0,-1 1 0 0 0,0 0 1 0 0,0 0-1 0 0,0-1 1 0 0,0 1-1 0 0,1 0 0 0 0,-1 0 1 0 0,0-1-1 0 0,0 1-2 0 0,0 0 0 0 0,0 0 0 0 0,0 0 0 0 0,1 0 0 0 0,-1 0 0 0 0,0 0 0 0 0,0 0 0 0 0,0 0 0 0 0,0 0 0 0 0,0 0 0 0 0,0 0 0 0 0,0 0 0 0 0,0 0 0 0 0,0 0 0 0 0,0 0 0 0 0,0 0 0 0 0,1 0 0 0 0,-1 0 0 0 0,0 0 1 0 0,0 0-1 0 0,0 0 0 0 0,0 0 0 0 0,0 0 0 0 0,0 0 0 0 0,0 0 0 0 0,0 0 0 0 0,0 1 0 0 0,0-1 0 0 0,0 0 0 0 0,0 0 0 0 0,0 0 0 0 0,0 0 0 0 0,1 0 0 0 0,-1 0 0 0 0,0 0 0 0 0,0 0 0 0 0,0 0 0 0 0,0 0 0 0 0,0 0 0 0 0,0 0 0 0 0,0 0 0 0 0,0 1 0 0 0,0-1 0 0 0,0 0 0 0 0,0 0 0 0 0,0 0 0 0 0,0 0 0 0 0,0 0 0 0 0,0 0 1 0 0,0 0-1 0 0,0 0 0 0 0,0 0 0 0 0,0 0 0 0 0,0 0 0 0 0,0 1 0 0 0,0-1 0 0 0,0 0 0 0 0,0 0 0 0 0,0 0 0 0 0,0 0 0 0 0,0 0 0 0 0,-1 0 2 0 0,2 3-61 0 0,-6 4 230 0 0,-4 16-100 0 0,4-9-205 0 0,3-9 183 0 0,2-5-44 0 0,0 0 0 0 0,0 1 0 0 0,0-1 0 0 0,-1 0 1 0 0,1 0-1 0 0,0 0 0 0 0,0 0 0 0 0,0 0 1 0 0,0 1-1 0 0,0-1 0 0 0,0 0 0 0 0,0 0 1 0 0,0 0-1 0 0,0 1 0 0 0,0-1 0 0 0,0 0 0 0 0,0 0 1 0 0,0 0-1 0 0,0 0 0 0 0,0 1 0 0 0,0-1 1 0 0,0 0-1 0 0,0 0 0 0 0,0 0 0 0 0,0 0 1 0 0,0 1-1 0 0,1-1 0 0 0,-1 0 0 0 0,0 0-3 0 0,0 1 2 0 0,0-1 0 0 0,0 1 0 0 0,0-1 0 0 0,0 1 1 0 0,0-1-1 0 0,0 1 0 0 0,0-1 0 0 0,0 1 0 0 0,0-1 0 0 0,0 0 0 0 0,0 1 0 0 0,-1-1 0 0 0,1 1 0 0 0,0-1 0 0 0,0 1 0 0 0,0-1 0 0 0,-1 1 0 0 0,1-1 0 0 0,0 0 0 0 0,-1 1-2 0 0,1 0 20 0 0,0-1 0 0 0,-1 1 0 0 0,1-1 0 0 0,0 1 1 0 0,0-1-1 0 0,-1 1 0 0 0,1 0 0 0 0,0-1 0 0 0,0 1 0 0 0,0-1 0 0 0,0 1 0 0 0,0 0 0 0 0,0-1 0 0 0,0 1 0 0 0,0 0-20 0 0,-1 2-27 0 0,1-1 1 0 0,0 1-1 0 0,-1 0 1 0 0,1 0-1 0 0,-1-1 1 0 0,0 1-1 0 0,0 0 1 0 0,0-1-1 0 0,0 1 1 0 0,-1 1 26 0 0,-2 7 209 0 0,-4 7-195 0 0,6-15-19 0 0,0 1 1 0 0,1 0-1 0 0,-1-1 1 0 0,1 1-1 0 0,0 0 1 0 0,0 0-1 0 0,0 1 5 0 0,0-2-17 0 0,1 0-1 0 0,-1 0 0 0 0,0-1 1 0 0,0 1-1 0 0,-1 2 18 0 0,-4 8 94 0 0,3-1-66 0 0,-3 7 278 0 0,0 7-306 0 0,3-9-146 0 0,3-12 139 0 0,-1-1 0 0 0,0 1 0 0 0,0 0 0 0 0,-1 3 7 0 0,-1 1 69 0 0,1 0 1 0 0,0 0-1 0 0,0 2-69 0 0,-3 13-87 0 0,4-20 90 0 0,1 0 1 0 0,-1 0-1 0 0,1 0 0 0 0,0 0 1 0 0,0 0-1 0 0,1-1 1 0 0,-1 2-4 0 0,1 11 99 0 0,-1-8-79 0 0,-1 0 0 0 0,1 0 0 0 0,-2 0 0 0 0,1 1-20 0 0,0-8 2 0 0,1 0 0 0 0,0 0 0 0 0,0 0 0 0 0,0 0 0 0 0,0 0 0 0 0,0 0 0 0 0,1 0 0 0 0,-1 0 0 0 0,0 0 0 0 0,0 0 0 0 0,1 0 0 0 0,-1 0-2 0 0,0 0 5 0 0,1 0 0 0 0,-1 0 1 0 0,0 0-1 0 0,1 1 0 0 0,-1-1 0 0 0,0 0 0 0 0,0 0 0 0 0,0 0 1 0 0,0 0-1 0 0,0 0-5 0 0,-1 3-61 0 0,0 4 78 0 0,0 0 0 0 0,0 0 0 0 0,1 0-17 0 0,0 16-93 0 0,0-13 157 0 0,0-10-58 0 0,0 0-1 0 0,0 1 0 0 0,0-1 0 0 0,0 0 0 0 0,0 1 0 0 0,1-1 0 0 0,-1 0 1 0 0,0 1-1 0 0,1 0-5 0 0,0 0 14 0 0,-1 0 0 0 0,0 0 0 0 0,1 0 0 0 0,-1 0 0 0 0,0 0 0 0 0,0 1 0 0 0,0 0-14 0 0,0 7 98 0 0,0-2-71 0 0,0-7-34 0 0,0 0 1 0 0,0-1-1 0 0,0 1 1 0 0,0 0-1 0 0,1 0 1 0 0,-1 0-1 0 0,0-1 1 0 0,0 1 0 0 0,0 0-1 0 0,1 0 1 0 0,-1-1-1 0 0,0 1 7 0 0,1 0-5 0 0,-1 0 0 0 0,0 0 1 0 0,0 0-1 0 0,0 1 0 0 0,0-1 0 0 0,0 0 0 0 0,0 0 1 0 0,0 0-1 0 0,0 0 0 0 0,-1 0 5 0 0,1 10-73 0 0,0-5 158 0 0,2 4-68 0 0,-2-7-13 0 0,1 0-1 0 0,0 0 0 0 0,-1 0 0 0 0,1 0 0 0 0,-1 1-3 0 0,1 5-126 0 0,-1 9 352 0 0,6 13-395 0 0,-6-29 186 0 0,1 1-1 0 0,0 0 1 0 0,-1 0 0 0 0,0-1-1 0 0,0 1 1 0 0,0 3-17 0 0,0-3 13 0 0,1 0 0 0 0,-1 0 0 0 0,0-1 0 0 0,1 1 0 0 0,-1 0-1 0 0,2 2-12 0 0,-2-4-21 0 0,1 1 0 0 0,-1-1-1 0 0,0 0 1 0 0,1 0-1 0 0,-1 0 1 0 0,0 1-1 0 0,0-1 1 0 0,0 0-1 0 0,0 0 1 0 0,0 1-1 0 0,0-1 22 0 0,1 7 14 0 0,-1-7 6 0 0,0-1 0 0 0,0 1 0 0 0,0 0 0 0 0,1 0 0 0 0,-1 0 0 0 0,0-1 0 0 0,0 1 0 0 0,0 0 0 0 0,0 0 0 0 0,0 0 0 0 0,0-1 0 0 0,-1 1 0 0 0,1 0 0 0 0,0 0 0 0 0,0 0-20 0 0,-1 0-14 0 0,1 1 1 0 0,0-1-1 0 0,0 1 1 0 0,0-1-1 0 0,0 1 1 0 0,0 0-1 0 0,1 0 14 0 0,-1 3 45 0 0,1 7-41 0 0,-1 1-1 0 0,3 10-3 0 0,-1 4 2 0 0,-2-20-45 0 0,0-1-1 0 0,1 0 0 0 0,-1 0 1 0 0,1 1-1 0 0,1-1 44 0 0,-1 4 122 0 0,-1-9-115 0 0,0 0 0 0 0,0 0 0 0 0,1-1 0 0 0,-1 1 0 0 0,0 0 0 0 0,0 0 0 0 0,1 0 0 0 0,-1 0 0 0 0,0 0 0 0 0,1 0-1 0 0,-1 0 1 0 0,1 0-7 0 0,3 9-3 0 0,0 1 5 0 0,-4-10-14 0 0,1 1 0 0 0,-1-1 0 0 0,1 1 0 0 0,-1-1 0 0 0,0 1 0 0 0,0-1 0 0 0,0 1 0 0 0,0 0 0 0 0,0 0 12 0 0,2 13 25 0 0,0-1 59 0 0,-2-12-79 0 0,1 1-1 0 0,-1-1 1 0 0,1 1-1 0 0,-1-1 1 0 0,1 1-1 0 0,0-1-4 0 0,4 13-118 0 0,-4-11 171 0 0,1 1-1 0 0,0-1 1 0 0,2 4-53 0 0,-3-5-10 0 0,1 0 0 0 0,-1 1 1 0 0,0-1-1 0 0,0 0 0 0 0,0 1 0 0 0,0-1 0 0 0,0 1 0 0 0,-1-1 0 0 0,0 1 0 0 0,0 1 10 0 0,1-4 1 0 0,-1 1 0 0 0,0-1 0 0 0,1 1 0 0 0,-1-1-1 0 0,1 1 1 0 0,0-1 0 0 0,-1 0 0 0 0,1 1-1 0 0,0 0 0 0 0,4 7-93 0 0,-4-2 207 0 0,0-6-122 0 0,-1 0 0 0 0,0 1 0 0 0,0-1 1 0 0,1 1-1 0 0,-1-1 0 0 0,1 1 0 0 0,-1-1 1 0 0,1 0-1 0 0,0 1 0 0 0,0-1 1 0 0,-1 0-1 0 0,1 0 0 0 0,1 1 8 0 0,-1-1 14 0 0,-1 0-1 0 0,0 0 1 0 0,1-1-1 0 0,-1 1 1 0 0,1 0-1 0 0,-1 0 1 0 0,0 0-1 0 0,0 0 1 0 0,1-1-1 0 0,-1 1 1 0 0,0 0-1 0 0,0 0 1 0 0,0 0-1 0 0,0 1-13 0 0,3 9-121 0 0,13 11 42 0 0,-9-13-218 0 0,-7-9 295 0 0,1 1 1 0 0,0 0-1 0 0,0 0 0 0 0,0 0 1 0 0,-1 0-1 0 0,1 1 1 0 0,0-1-1 0 0,-1 0 0 0 0,1 0 1 0 0,-1 0-1 0 0,0 0 0 0 0,1 1 1 0 0,-1-1 1 0 0,1 4 22 0 0,1-1-1 0 0,-1 1 1 0 0,1 0 0 0 0,0-1 0 0 0,1 0 0 0 0,-1 1 0 0 0,1-1-1 0 0,0 1-21 0 0,3 3-50 0 0,9 12-55 0 0,-7-10 398 0 0,-5-6-264 0 0,-1 1 0 0 0,1-1 1 0 0,-1 1-1 0 0,2 4-29 0 0,-3-7-2 0 0,0-1-1 0 0,0 0 1 0 0,-1 0 0 0 0,1 0-1 0 0,0 0 1 0 0,0 1-1 0 0,0-1 1 0 0,1 0 2 0 0,5 7-108 0 0,-6-6 121 0 0,0-1 1 0 0,0 1-1 0 0,0 0 0 0 0,1 0 0 0 0,-1 0 0 0 0,0-1 0 0 0,1 1 0 0 0,0-1 0 0 0,-1 1 0 0 0,1-1 0 0 0,0 1 0 0 0,0-1 0 0 0,0 0 0 0 0,0 0-13 0 0,0 0-2 0 0,-1 0 0 0 0,1 0-1 0 0,-1 0 1 0 0,0 0 0 0 0,1 0-1 0 0,-1 0 1 0 0,0 0 0 0 0,0 1 0 0 0,0-1-1 0 0,0 0 1 0 0,0 1 0 0 0,0-1-1 0 0,0 1 1 0 0,-1-1 2 0 0,1 0 1 0 0,0 0 0 0 0,-1 0 0 0 0,1 0 0 0 0,0-1 0 0 0,0 1 0 0 0,-1 0 0 0 0,1-1 0 0 0,0 1-1 0 0,0 0 1 0 0,0-1 0 0 0,0 1 0 0 0,0-1 0 0 0,0 0 0 0 0,0 1-1 0 0,3 1 75 0 0,-4-2-71 0 0,1 0 0 0 0,-1 1-1 0 0,1-1 1 0 0,-1 0 0 0 0,0 1-1 0 0,1-1 1 0 0,-1 0 0 0 0,0 1-1 0 0,1-1 1 0 0,-1 1 0 0 0,0-1-1 0 0,1 1 1 0 0,-1-1 0 0 0,0 1-1 0 0,0-1 1 0 0,0 1 0 0 0,1 0-4 0 0,-1-1 2 0 0,0 0-1 0 0,0 0 1 0 0,0 1 0 0 0,0-1 0 0 0,0 0-1 0 0,0 1 1 0 0,0-1 0 0 0,0 0 0 0 0,0 0 0 0 0,1 1-1 0 0,-1-1 1 0 0,0 0 0 0 0,0 0 0 0 0,0 1-1 0 0,1-1 1 0 0,-1 0 0 0 0,0 0 0 0 0,0 0 0 0 0,1 1-1 0 0,-1-1 1 0 0,0 0 0 0 0,0 0 0 0 0,1 0 0 0 0,-1 0-1 0 0,0 0 1 0 0,0 1 0 0 0,1-1 0 0 0,-1 0-1 0 0,0 0 1 0 0,1 0-2 0 0,0 0-3 0 0,-1 0 1 0 0,1 0-1 0 0,0 1 0 0 0,0-1 1 0 0,-1 0-1 0 0,1 0 0 0 0,0 1 1 0 0,-1-1-1 0 0,1 1 0 0 0,0-1 1 0 0,-1 1-1 0 0,1-1 0 0 0,-1 1 1 0 0,1-1-1 0 0,-1 1 0 0 0,1-1 0 0 0,-1 1 1 0 0,1 0-1 0 0,-1-1 0 0 0,1 1 1 0 0,-1 0-1 0 0,0-1 0 0 0,0 1 1 0 0,1 0-1 0 0,-1 0 0 0 0,0 0 3 0 0,1 0-4 0 0,-1 0 1 0 0,1 0-1 0 0,0 1 0 0 0,-1-1 0 0 0,1 0 0 0 0,0 0 0 0 0,0 0 1 0 0,0 0-1 0 0,-1 0 0 0 0,1 0 0 0 0,0 0 0 0 0,1 0 4 0 0,3 3 71 0 0,-5-4-69 0 0,1 1 0 0 0,0-1 0 0 0,-1 1 0 0 0,1 0 0 0 0,0-1 0 0 0,0 0 0 0 0,0 1 0 0 0,-1-1-1 0 0,1 1 1 0 0,0-1 0 0 0,0 0-2 0 0,0 0-2 0 0,-1 1 0 0 0,0-1 1 0 0,1 0-1 0 0,-1 0 0 0 0,1 0 0 0 0,-1 0 0 0 0,0 1 0 0 0,1-1 0 0 0,-1 0 1 0 0,0 1-1 0 0,1-1 0 0 0,-1 0 0 0 0,0 0 0 0 0,1 1 0 0 0,-1-1 0 0 0,0 1 2 0 0,1-1 4 0 0,-1 1-1 0 0,0-1 1 0 0,1 0-1 0 0,-1 1 0 0 0,1-1 1 0 0,-1 1-1 0 0,0-1 0 0 0,1 0 1 0 0,-1 1-1 0 0,1-1 0 0 0,-1 0 1 0 0,1 0-1 0 0,-1 1 0 0 0,1-1-2 0 0,0 0-9 0 0,0 1 1 0 0,0 0 0 0 0,0 0 0 0 0,0-1 0 0 0,0 1 0 0 0,0 0-1 0 0,0 0 1 0 0,-1 0 0 0 0,1 0 0 0 0,0 0 0 0 0,-1 0 0 0 0,1 0 0 0 0,-1 0-1 0 0,1 0 1 0 0,-1 0 0 0 0,1 0 0 0 0,-1 1 7 0 0,2 3 56 0 0,10 6-168 0 0,-12-10 117 0 0,1 0-1 0 0,0 0 1 0 0,0 0 0 0 0,0-1 0 0 0,-1 1-1 0 0,1 0 1 0 0,0-1 0 0 0,0 1-1 0 0,0 0 1 0 0,0-1 0 0 0,0 1-1 0 0,1-1-4 0 0,4 4-4 0 0,0-2 10 0 0,-5-1-3 0 0,-1-1-1 0 0,1 0 1 0 0,0 0-1 0 0,-1 0 0 0 0,1 1 1 0 0,-1-1-1 0 0,1 0 1 0 0,-1 1-1 0 0,1-1 1 0 0,-1 1-1 0 0,1-1 1 0 0,-1 1-1 0 0,0-1 1 0 0,1 1-1 0 0,-1-1 0 0 0,0 1-2 0 0,1-1 1 0 0,-1 1-1 0 0,1-1 0 0 0,-1 0 0 0 0,0 1 0 0 0,1-1 1 0 0,-1 0-1 0 0,1 1 0 0 0,-1-1 0 0 0,1 0 0 0 0,-1 1 0 0 0,1-1 1 0 0,-1 0-1 0 0,1 0 0 0 0,0 0 0 0 0,-1 1 0 0 0,1-1 0 0 0,0 0 0 0 0,-1 0 0 0 0,1 0-1 0 0,-1 0 0 0 0,1 0 0 0 0,-1 0 0 0 0,0 0 0 0 0,1 0 1 0 0,-1 1-1 0 0,1-1 0 0 0,-1 0 0 0 0,0 0 0 0 0,1 0 1 0 0,-1 1-1 0 0,1-1 0 0 0,-1 0 0 0 0,0 0 0 0 0,1 1 0 0 0,-1-1 1 0 0,0 0-1 0 0,0 1 0 0 0,1-1 0 0 0,-1 0 0 0 0,0 1 1 0 0,1 0-1 0 0,-1 0 0 0 0,1 0-1 0 0,0 0 0 0 0,-1 0 0 0 0,1 1 0 0 0,0-1 0 0 0,0 0 0 0 0,0 0 0 0 0,0 0 0 0 0,0 0 0 0 0,0 0 0 0 0,0 0 0 0 0,0-1 0 0 0,1 1 0 0 0,0 0 2 0 0,6 4 81 0 0,-8-4-74 0 0,1 0 0 0 0,0-1 0 0 0,0 1 0 0 0,-1 0 0 0 0,1 0 1 0 0,-1 0-1 0 0,1 0 0 0 0,-1 0 0 0 0,1 0-7 0 0,-1-1 0 0 0,0 1-1 0 0,1-1 1 0 0,-1 1-1 0 0,0-1 1 0 0,0 0-1 0 0,1 1 1 0 0,-1-1-1 0 0,0 1 1 0 0,1-1-1 0 0,-1 0 1 0 0,0 1 0 0 0,1-1-1 0 0,-1 1 1 0 0,0-1-1 0 0,1 0 1 0 0,-1 0-1 0 0,1 1 1 0 0,-1-1-1 0 0,1 0 1 0 0,-1 0 0 0 0,1 0-1 0 0,-1 1 1 0 0,1-1-1 0 0,-1 0 1 0 0,1 0-1 0 0,-1 0 1 0 0,1 0 0 0 0,1 0-2 0 0,-1 1 0 0 0,1 0 1 0 0,-1-1-1 0 0,1 1 0 0 0,-1 0 1 0 0,0 0-1 0 0,1-1 0 0 0,-1 1 1 0 0,0 0-1 0 0,0 0 0 0 0,0 0 1 0 0,0 1-1 0 0,0-1 0 0 0,0 0 0 0 0,0 0 1 0 0,1 1 1 0 0,10 11-77 0 0,9 7 202 0 0,-6-11 110 0 0,-14-8-237 0 0,0 0 1 0 0,-1-1-1 0 0,1 1 1 0 0,0 0-1 0 0,-1 0 1 0 0,1-1-1 0 0,-1 1 1 0 0,1 0-1 0 0,-1 0 1 0 0,1 0-1 0 0,-1 0 2 0 0,1 1 4 0 0,-1-1-1 0 0,1 0 1 0 0,0 0-1 0 0,-1 0 0 0 0,1 0 1 0 0,0 0-1 0 0,0 0 1 0 0,0 1-4 0 0,14 11 37 0 0,-9-10-65 0 0,-5-3 31 0 0,-1 0 1 0 0,1 0 0 0 0,-1 0 0 0 0,1 0-1 0 0,-1 0 1 0 0,1 1 0 0 0,-1-1 0 0 0,1 0 0 0 0,-1 1-1 0 0,1-1 1 0 0,-1 0 0 0 0,1 1 0 0 0,-1-1 0 0 0,1 0-1 0 0,-1 1 1 0 0,1-1 0 0 0,-1 1-4 0 0,0-1-4 0 0,1 1 1 0 0,-1-1 0 0 0,1 1-1 0 0,-1-1 1 0 0,0 0-1 0 0,1 1 1 0 0,-1-1-1 0 0,1 0 1 0 0,-1 0 0 0 0,1 1-1 0 0,-1-1 1 0 0,1 0-1 0 0,0 0 1 0 0,-1 0-1 0 0,1 0 1 0 0,-1 0 0 0 0,1 0-1 0 0,-1 0 1 0 0,1 0-1 0 0,-1 0 1 0 0,1 0 3 0 0,0 0-3 0 0,-1 0 1 0 0,1 0-1 0 0,0 0 1 0 0,-1 0-1 0 0,1 1 1 0 0,-1-1-1 0 0,1 0 1 0 0,-1 0-1 0 0,1 0 1 0 0,-1 0 0 0 0,1 0-1 0 0,-1 1 1 0 0,1-1-1 0 0,-1 0 1 0 0,1 1 2 0 0,6 3-30 0 0,3 4 178 0 0,-9-7-148 0 0,1 0-1 0 0,0 0 1 0 0,-1 0-1 0 0,1 0 1 0 0,0 0-1 0 0,0 0 1 0 0,0 0-1 0 0,-1-1 1 0 0,1 1-1 0 0,0-1 1 0 0,10 5-112 0 0,0-2 135 0 0,-11-3-20 0 0,0 1 1 0 0,1-1-1 0 0,-1 0 0 0 0,0 1 0 0 0,1-1 0 0 0,-1 1 0 0 0,0-1 1 0 0,1 1-1 0 0,-1 0 0 0 0,0-1 0 0 0,0 1 0 0 0,1 1-3 0 0,-1-2-1 0 0,-1 1-1 0 0,1-1 1 0 0,0 1 0 0 0,0-1-1 0 0,-1 1 1 0 0,1-1-1 0 0,0 0 1 0 0,0 1-1 0 0,0-1 1 0 0,0 0 0 0 0,0 0-1 0 0,-1 1 1 0 0,1-1-1 0 0,0 0 1 0 0,0 0-1 0 0,0 0 2 0 0,10 2 131 0 0,8 4-157 0 0,-12-5-49 0 0,-5-1 77 0 0,0 0 1 0 0,-1 0 0 0 0,1 0-1 0 0,0 1 1 0 0,0-1 0 0 0,-1 0-1 0 0,1 1 1 0 0,-1-1 0 0 0,1 1 0 0 0,0 0-1 0 0,0 0-2 0 0,-1 0-7 0 0,0 0 0 0 0,0-1 0 0 0,0 1 1 0 0,0-1-1 0 0,0 1 0 0 0,1-1 0 0 0,-1 1 0 0 0,0-1 0 0 0,0 0 0 0 0,0 0 0 0 0,0 1 0 0 0,1-1 0 0 0,-1 0 0 0 0,1 0 7 0 0,10 2 397 0 0,-2-1-400 0 0,-9-1-21 0 0,0 0 0 0 0,0 0 1 0 0,0 0-1 0 0,0 0 0 0 0,0 0 0 0 0,0 0 1 0 0,0 1-1 0 0,0-1 0 0 0,0 0 1 0 0,0 1-1 0 0,0-1 0 0 0,1 1 24 0 0,0 0 37 0 0,0 0 0 0 0,1 1 0 0 0,0-1-1 0 0,-1-1 1 0 0,1 1 0 0 0,1 0-37 0 0,-2 0 2 0 0,0-1 0 0 0,0 1-1 0 0,0 0 1 0 0,0-1 0 0 0,0 1 0 0 0,0 0-1 0 0,0 0 1 0 0,1 1-2 0 0,0 0-9 0 0,-1-1-1 0 0,0 0 1 0 0,1 0 0 0 0,-1 0-1 0 0,1 0 1 0 0,-1 0 0 0 0,1-1-1 0 0,-1 1 1 0 0,3 0 9 0 0,-2-1-9 0 0,0 1 1 0 0,0 0 0 0 0,0 0-1 0 0,0 1 1 0 0,0-1 8 0 0,0 0-12 0 0,-1 0 0 0 0,0 0 0 0 0,0 0 1 0 0,1 0-1 0 0,-1 0 0 0 0,0-1 0 0 0,1 1 1 0 0,-1-1-1 0 0,1 0 12 0 0,-2 0 0 0 0,0 1 1 0 0,0-1 0 0 0,0 0-1 0 0,0 0 1 0 0,0 0-1 0 0,0 1 1 0 0,-1-1 0 0 0,1 1-1 0 0,0-1 1 0 0,0 1-1 0 0,0-1 0 0 0,0 1 3 0 0,0 0 1 0 0,0-1-1 0 0,0 0 0 0 0,0 1 0 0 0,0-1 0 0 0,0 1 1 0 0,0-1-1 0 0,0 0 0 0 0,0 0 0 0 0,0 1 0 0 0,1-1-3 0 0,-1 0 7 0 0,0 0 0 0 0,-1 0 0 0 0,1 0 0 0 0,0 0 0 0 0,0 1-1 0 0,-1-1 1 0 0,1 0 0 0 0,0 0 0 0 0,-1 1 0 0 0,1-1 0 0 0,0 1 0 0 0,-1-1 0 0 0,1 0-1 0 0,-1 1 1 0 0,1-1 0 0 0,-1 1 0 0 0,1 0-7 0 0,0 0 0 0 0,0-1 0 0 0,-1 1 1 0 0,1 0-1 0 0,0-1 0 0 0,0 1 0 0 0,-1-1 0 0 0,1 1 0 0 0,0-1 0 0 0,0 0 1 0 0,0 1-1 0 0,0-1 0 0 0,0 0 0 0 0,0 1 0 0 0,2-1-4 0 0,1 1 1 0 0,-1 0-1 0 0,1-1 1 0 0,0 0-1 0 0,-1 0 1 0 0,1 0-1 0 0,0 0 0 0 0,-1-1 1 0 0,4 0 3 0 0,-4 0-12 0 0,0 1-1 0 0,0 0 1 0 0,0-1 0 0 0,0 1 0 0 0,0 0-1 0 0,0 1 1 0 0,1-1 12 0 0,15 1-57 0 0,4 0 12 0 0,-1-4 74 0 0,0-1 1 0 0,17-5-30 0 0,-6 4-190 0 0,-32 5 200 0 0,-1 0-1 0 0,1 0 1 0 0,-1 0-1 0 0,0 0 1 0 0,1 0-1 0 0,-1 0 1 0 0,1 0-1 0 0,-1 0 1 0 0,1 0-1 0 0,-1 0 1 0 0,1 1-1 0 0,-1-1 1 0 0,0 0-1 0 0,1 0 1 0 0,-1 0-1 0 0,1 1 1 0 0,-1-1-1 0 0,0 0 1 0 0,1 0-1 0 0,-1 1 1 0 0,0-1-1 0 0,1 0 1 0 0,-1 1-1 0 0,0-1-9 0 0,1 0-6 0 0,-1 1 0 0 0,0-1-1 0 0,1 0 1 0 0,-1 1 0 0 0,0-1-1 0 0,1 0 1 0 0,-1 0 0 0 0,0 1-1 0 0,1-1 1 0 0,-1 0 0 0 0,0 0-1 0 0,1 0 1 0 0,-1 0 0 0 0,1 0-1 0 0,-1 1 1 0 0,0-1 0 0 0,1 0 0 0 0,-1 0-1 0 0,1 0 7 0 0,4-1-8 0 0,0 0-1 0 0,0 1 1 0 0,0-1-1 0 0,0 1 1 0 0,2 1 8 0 0,3-2-100 0 0,-4 0 42 0 0,5 4 50 0 0,-10-2 8 0 0,0-1-1 0 0,-1 0 1 0 0,1 1 0 0 0,0-1 0 0 0,0 0 0 0 0,0 0-1 0 0,0 1 1 0 0,0-1 0 0 0,0 0 0 0 0,-1 0-1 0 0,1 0 1 0 0,0 0 0 0 0,0 0 0 0 0,0 0-1 0 0,0-1 1 0 0,1 1 0 0 0,15-4 408 0 0,-4 8-661 0 0,-4-3 175 0 0,-9 0 70 0 0,1-1 0 0 0,-1 0 0 0 0,1 0 0 0 0,0 0 0 0 0,-1 0 0 0 0,1 0 0 0 0,0 0 0 0 0,-1 0-1 0 0,1 0 1 0 0,0 0 0 0 0,-1 0 0 0 0,1 0 0 0 0,0 0 0 0 0,-1 0 0 0 0,1-1 0 0 0,0 1 0 0 0,-1 0 0 0 0,1 0 0 0 0,-1-1 0 0 0,1 1 0 0 0,0-1 8 0 0,0 1-17 0 0,-1-1 0 0 0,1 1 0 0 0,0 0 0 0 0,0 0 1 0 0,0 0-1 0 0,0 0 0 0 0,-1-1 0 0 0,1 1 0 0 0,0 0 0 0 0,0 0 17 0 0,7 0-183 0 0,-7-1 168 0 0,0 1-1 0 0,-1 0 1 0 0,1 0-1 0 0,0 0 1 0 0,0 0-1 0 0,-1 0 1 0 0,1 0-1 0 0,0 0 1 0 0,0 0-1 0 0,-1 0 1 0 0,1 0 0 0 0,0 0-1 0 0,0 1 1 0 0,-1-1-1 0 0,1 0 1 0 0,0 1 15 0 0,0-1-7 0 0,0 0 0 0 0,-1 0 1 0 0,1 1-1 0 0,0-1 1 0 0,-1 0-1 0 0,1 0 0 0 0,0 0 1 0 0,-1 0-1 0 0,1 0 1 0 0,0 0-1 0 0,-1 0 0 0 0,2 0 7 0 0,2 0 112 0 0,-4 0-113 0 0,0 0 1 0 0,0 0-1 0 0,0 0 0 0 0,1 0 1 0 0,-1 0-1 0 0,0 0 0 0 0,0 0 1 0 0,0 0-1 0 0,1 0 0 0 0,-1 0 1 0 0,0 0-1 0 0,0 0 0 0 0,0 0 1 0 0,0 0-1 0 0,1 0 1 0 0,-1 0-1 0 0,0 0 0 0 0,0 0 1 0 0,0-1-1 0 0,0 1 0 0 0,0 0 1 0 0,1 0-1 0 0,-1 0 0 0 0,0 0 1 0 0,0 0-9 0 0,0 0 0 0 0,1 0-1 0 0,-1 0 1 0 0,0 0 0 0 0,0 0 0 0 0,0 0-1 0 0,1 0 1 0 0,-1 0 0 0 0,0 0-1 0 0,0 0 1 0 0,0 0 0 0 0,1 0-1 0 0,-1 0 1 0 0,0 0 0 0 0,0 0-1 0 0,0 0 1 0 0,1 0 0 0 0,-1 0-1 0 0,0 0 1 0 0,0 0 0 0 0,0 1 0 0 0,1-1-1 0 0,-1 0 1 0 0,0 0 0 0 0,0 0-1 0 0,0 0 1 0 0,0 0 0 0 0,0 1-1 0 0,1-1 1 0 0,-1 0 0 0 0,0 0-1 0 0,0 0 1 0 0,0 1 0 0 0,0-1 0 0 0,0 0-1 0 0,0 0 1 0 0,0 0 0 0 0,0 1-1 0 0,0-1 1 0 0,0 0 0 0 0,0 0-1 0 0,0 0 1 0 0,0 1 0 0 0,0-1-1 0 0,0 0 1 0 0,0 0 0 0 0,0 0-1 0 0,0 1 1 0 0,0-1 0 0 0,0 0 0 0 0,0 0-1 0 0,0 0 1 0 0,0 1 9 0 0,-4 6 11 0 0,3-7-5 0 0,1 1 0 0 0,0 0 0 0 0,-1 0 0 0 0,1 0 0 0 0,-1-1 0 0 0,1 1 0 0 0,-1 0 0 0 0,1-1 0 0 0,-1 1 0 0 0,0 0 0 0 0,1-1 0 0 0,-1 1 0 0 0,0-1 0 0 0,0 1-6 0 0,1-1-2 0 0,0 0 1 0 0,0 0 0 0 0,-1 0 0 0 0,1 1-1 0 0,0-1 1 0 0,0 0 0 0 0,0 0 0 0 0,-1 0 0 0 0,1 0-1 0 0,0 0 1 0 0,0 1 0 0 0,0-1 0 0 0,0 0-1 0 0,-1 0 1 0 0,1 0 0 0 0,0 0 0 0 0,0 1-1 0 0,0-1 1 0 0,0 0 0 0 0,0 0 0 0 0,0 0 0 0 0,0 1-1 0 0,0-1 1 0 0,0 0 0 0 0,-1 0 0 0 0,1 0-1 0 0,0 1 1 0 0,0-1 1 0 0,0 0 7 0 0,0 1-1 0 0,0-1 0 0 0,0 0 1 0 0,0 1-1 0 0,0-1 1 0 0,0 0-1 0 0,0 1 0 0 0,0-1 1 0 0,0 0-1 0 0,0 1 0 0 0,-1-1 1 0 0,1 0-1 0 0,0 1 1 0 0,0-1-1 0 0,0 0 0 0 0,-1 0 1 0 0,1 1-1 0 0,0-1 1 0 0,0 0-1 0 0,-1 0-6 0 0,3 0-179 0 0,-1 0 188 0 0,-1 0 0 0 0,1-1 0 0 0,-1 1 0 0 0,1 0 0 0 0,0 0 0 0 0,-1 0 0 0 0,1 0 0 0 0,-1 0 0 0 0,1 0 0 0 0,0 0 0 0 0,-1 0 1 0 0,1 0-1 0 0,0 0-9 0 0,0 0 2 0 0,0 0 1 0 0,0-1-1 0 0,0 1 0 0 0,0 0 1 0 0,0-1-1 0 0,0 1 1 0 0,0-1-1 0 0,0 1 1 0 0,0-1-1 0 0,0 1 0 0 0,0-1-2 0 0,6-3-85 0 0,20-2-37 0 0,-19 4 223 0 0,-1 1-1 0 0,0-1 1 0 0,1-1-101 0 0,2-2-152 0 0,-8 4 156 0 0,-1 1 0 0 0,0-1 0 0 0,0 0 0 0 0,1 1 0 0 0,-1-1 0 0 0,0 1 0 0 0,1 0 0 0 0,-1-1 0 0 0,0 1 0 0 0,1 0 0 0 0,-1 0 0 0 0,1 0 0 0 0,-1 0 0 0 0,0 0 0 0 0,1 0 0 0 0,-1 0 0 0 0,2 1-4 0 0,-2-1-11 0 0,-1 0 1 0 0,1 0 0 0 0,0 0-1 0 0,0 0 1 0 0,-1 0-1 0 0,1-1 1 0 0,0 1-1 0 0,0 0 1 0 0,-1 0-1 0 0,1 0 1 0 0,0-1-1 0 0,0 1 1 0 0,-1 0-1 0 0,1-1 11 0 0,0 1 4 0 0,0-1 0 0 0,-1 1 0 0 0,1 0 0 0 0,0-1 0 0 0,-1 1 0 0 0,1 0 0 0 0,0 0 0 0 0,-1 0 0 0 0,1-1 0 0 0,0 1-1 0 0,0 0 1 0 0,-1 0 0 0 0,1 0 0 0 0,0 0 0 0 0,0 0 0 0 0,-1 0 0 0 0,2 1-4 0 0,0-1 8 0 0,1 1-1 0 0,-1-1 1 0 0,1 0-1 0 0,0 0 1 0 0,-1 0-1 0 0,1 0 1 0 0,0 0 0 0 0,-1 0-1 0 0,1-1 1 0 0,1 0-8 0 0,0 0-22 0 0,-1 1 1 0 0,0-1 0 0 0,0 1 0 0 0,0 0-1 0 0,1 0 1 0 0,-1 0 0 0 0,1 0 21 0 0,-2 0-9 0 0,0 0 1 0 0,0 0 0 0 0,1 0 0 0 0,-1-1 0 0 0,0 1-1 0 0,1-1 1 0 0,-1 1 0 0 0,2-2 8 0 0,10-2-37 0 0,-12 4 14 0 0,2 0 24 0 0,0-1 0 0 0,0 0 0 0 0,0 1 1 0 0,0-1-1 0 0,0-1 0 0 0,0 1 0 0 0,3-2-1 0 0,-5 2-19 0 0,0 0 0 0 0,0 0 0 0 0,0 0 0 0 0,1 1 0 0 0,-1-1 0 0 0,1 1 19 0 0,0-1 21 0 0,-1 0 0 0 0,0 1 1 0 0,1-1-1 0 0,-1 0 0 0 0,2 0-21 0 0,0-2 15 0 0,1 2-1 0 0,0-1 1 0 0,-1 1-1 0 0,1-1 1 0 0,0 1-1 0 0,0 1 1 0 0,0-1-1 0 0,0 1 1 0 0,4 0-15 0 0,-7-1 18 0 0,0 1 0 0 0,-1 0 0 0 0,1-1 0 0 0,0 1-1 0 0,-1-1 1 0 0,1 0 0 0 0,-1 1 0 0 0,1-1 0 0 0,-1 0 0 0 0,1-1-18 0 0,0 1-33 0 0,0 0 0 0 0,0 0-1 0 0,1 0 1 0 0,-1 0 0 0 0,0 0 0 0 0,1 0 33 0 0,6-1-55 0 0,-1 0-1 0 0,1-1 1 0 0,0-1 0 0 0,2-1 55 0 0,5 0 359 0 0,-13 5-408 0 0,-1 0-1 0 0,1-1 1 0 0,0 0 0 0 0,-1 0 0 0 0,2-1 49 0 0,49-20-778 0 0,-50 20 732 0 0,-1 0-1 0 0,1 0 1 0 0,0 0-1 0 0,2-2 47 0 0,11-7-40 0 0,-7 4 15 0 0,-8 6 15 0 0,0 0 0 0 0,0 1 1 0 0,0-1-1 0 0,0 0 0 0 0,0 0 0 0 0,0 1 0 0 0,0-1 0 0 0,0 0 0 0 0,0 1 0 0 0,1-1 0 0 0,-1 1 10 0 0,14-10-182 0 0,-10 8 182 0 0,1-1 0 0 0,-1 0 0 0 0,-1 0 0 0 0,4-3 0 0 0,0 0 19 0 0,-6 5-9 0 0,0 0 0 0 0,0-1 0 0 0,0 1 0 0 0,0-1-1 0 0,-1 1 1 0 0,1-1 0 0 0,-1 0 0 0 0,1 0 0 0 0,0-1-10 0 0,0 1-3 0 0,0 0 1 0 0,-1 0 0 0 0,1 0-1 0 0,0 0 1 0 0,0 1 0 0 0,0-1-1 0 0,0 1 1 0 0,1-1 0 0 0,0 0 2 0 0,14-10 175 0 0,0-2-100 0 0,-12 10 21 0 0,0 0-1 0 0,-1-1 1 0 0,4-3-96 0 0,5-5-14 0 0,-9 10-87 0 0,-1 0 0 0 0,0-1-1 0 0,3-2 102 0 0,7-6 240 0 0,-6 6-117 0 0,12-15-213 0 0,-11 12-221 0 0,9-8 311 0 0,-7 4 61 0 0,-9 12-52 0 0,0-1-1 0 0,0 1 0 0 0,0 0 1 0 0,0-1-1 0 0,0 1 0 0 0,0 0 1 0 0,0 0-1 0 0,1-1 0 0 0,-1 1 0 0 0,0 0 1 0 0,1 0-1 0 0,0 0-8 0 0,0 0 18 0 0,0 0 0 0 0,0-1 1 0 0,0 1-1 0 0,-1 0 0 0 0,1-1 0 0 0,0 0 1 0 0,-1 1-1 0 0,1-1 0 0 0,-1 0 0 0 0,1 0 0 0 0,-1 0 1 0 0,0 0-1 0 0,0 0-18 0 0,11-14 196 0 0,31-31-268 0 0,-40 43 92 0 0,0 0 0 0 0,0 0 0 0 0,0 0 0 0 0,2-4-20 0 0,-3 4 21 0 0,1 0 1 0 0,0-1-1 0 0,0 1 1 0 0,3-2-22 0 0,8-10 163 0 0,5-7-163 0 0,-10 13-24 0 0,34-43 460 0 0,-38 47-361 0 0,1-1 0 0 0,5-4-75 0 0,1-1 91 0 0,-2 0-160 0 0,-1-1 0 0 0,0 1 0 0 0,6-13 69 0 0,-3 6 38 0 0,3-5-38 0 0,7-10-72 0 0,-4 5 170 0 0,-5 8-89 0 0,-1-1 0 0 0,7-18-9 0 0,-18 37 2 0 0,5-11 3 0 0,-1-1 0 0 0,0 0 0 0 0,1-9-5 0 0,8-47 1 0 0,-12 58 65 0 0,3-10-7 0 0,2-6-59 0 0,5-20-3 0 0,-6 14 222 0 0,-2-2-219 0 0,-2 23-35 0 0,-2 1 0 0 0,0-1 1 0 0,-1 0-1 0 0,0-3 35 0 0,0 9 7 0 0,1-1 0 0 0,0 0 1 0 0,0-5-8 0 0,1-7 11 0 0,0-4 9 0 0,-1 8 13 0 0,0 1-1 0 0,-1 0 0 0 0,-2-10-32 0 0,-5-37 32 0 0,5 44-37 0 0,2 13 19 0 0,-1-1 0 0 0,1 1 0 0 0,-2 0-1 0 0,1 0 1 0 0,-1 0 0 0 0,0 0 0 0 0,0 0-14 0 0,-10-22-48 0 0,6-4 131 0 0,6 30-94 0 0,0 0 0 0 0,1 0 1 0 0,0 0-1 0 0,0-1 0 0 0,-1 1 0 0 0,1 0 11 0 0,0 0 3 0 0,0 1 0 0 0,0-1 0 0 0,0 0 0 0 0,0 1 0 0 0,0-1 0 0 0,-1 1 0 0 0,1-1 0 0 0,-1 1 0 0 0,1-1 0 0 0,-1 1 0 0 0,0-1-3 0 0,-2-3 46 0 0,2 4-32 0 0,0-1-1 0 0,0 1 1 0 0,0-1 0 0 0,0 1 0 0 0,1-1 0 0 0,-1 0 0 0 0,0 1 0 0 0,1-1 0 0 0,-1-1-14 0 0,-2-8-23 0 0,-1-1 1 0 0,0 1-1 0 0,-6-11 23 0 0,6 12-28 0 0,-1 1 52 0 0,0-1 1 0 0,-1 1-1 0 0,-5-7-24 0 0,7 12 54 0 0,0-1-1 0 0,-1 1 1 0 0,1 0 0 0 0,-3-1-54 0 0,-2-2 51 0 0,-21-19-113 0 0,24 21 81 0 0,0 0 0 0 0,0 0 0 0 0,1-1-19 0 0,-15-13 11 0 0,1 7 55 0 0,4 4-5 0 0,3-2-157 0 0,-1 0 0 0 0,1 0 96 0 0,-19-17-26 0 0,26 24 38 0 0,-1-1 13 0 0,1 0 1 0 0,-1 0 0 0 0,0 0-1 0 0,0 1 1 0 0,0 0 0 0 0,-2 0-26 0 0,5 1-7 0 0,-1 1 0 0 0,1-1 1 0 0,-1 0-1 0 0,1 0 0 0 0,0-1 0 0 0,0 1 1 0 0,0-1-1 0 0,-1-1 7 0 0,0 1-12 0 0,1 0 1 0 0,-1 0-1 0 0,0 0 0 0 0,0 1 1 0 0,-3-3 11 0 0,-17-7-27 0 0,1-1-1 0 0,-2-3 28 0 0,0 0-361 0 0,18 12 500 0 0,0 1 0 0 0,-6-3-139 0 0,8 4-4 0 0,0 0 0 0 0,1 0 0 0 0,-1 0 0 0 0,1-1 0 0 0,-1 1 0 0 0,1-1 0 0 0,-1-1 4 0 0,-50-41-145 0 0,31 26 133 0 0,15 12 7 0 0,1 0-1 0 0,-3-3 6 0 0,9 8 3 0 0,0 1 0 0 0,0-1-1 0 0,0 0 1 0 0,0 1 0 0 0,-1-1-1 0 0,1 1 1 0 0,-1-1 0 0 0,1 1-1 0 0,-1 0 1 0 0,0 0 0 0 0,0 0-3 0 0,0 0-6 0 0,1-1 0 0 0,-1 1 0 0 0,0-1 0 0 0,1 0 1 0 0,-1 1-1 0 0,1-1 0 0 0,-1-1 0 0 0,1 1 0 0 0,0 0 1 0 0,-1-2 5 0 0,-1 1 11 0 0,1-1 0 0 0,-1 1 0 0 0,0-1 0 0 0,-1 0-11 0 0,-12-8-35 0 0,-13-7-115 0 0,2 1 238 0 0,24 15-82 0 0,0 0 0 0 0,0 0-1 0 0,0 0 1 0 0,1 0 0 0 0,-1-1 0 0 0,-2-3-6 0 0,-10-8-115 0 0,0 3 113 0 0,13 11 4 0 0,1-1-1 0 0,-1 0 0 0 0,1 1 0 0 0,-1-1 0 0 0,1 0 1 0 0,-1-1-1 0 0,1 1 0 0 0,0 0 0 0 0,0-1-1 0 0,-2-2 7 0 0,0 1-1 0 0,0 0 0 0 0,0 0 0 0 0,-1 0 1 0 0,1 0-1 0 0,-1 0 0 0 0,-5-2-6 0 0,-13-10-69 0 0,-7-6-171 0 0,19 13 265 0 0,0-1 0 0 0,-2-2-25 0 0,-10-11 18 0 0,22 22-5 0 0,-1 0 0 0 0,1 0 0 0 0,-1 0 0 0 0,0 0-1 0 0,1 1 1 0 0,-1-1 0 0 0,0 0 0 0 0,0 1 0 0 0,0-1 0 0 0,-1 1-13 0 0,-12-6 90 0 0,8 3-82 0 0,1 0 1 0 0,0 1-1 0 0,-1 0 0 0 0,0 0 1 0 0,-3 0-9 0 0,-36-5 51 0 0,27 4-54 0 0,6 2-4 0 0,0 1 1 0 0,0 0-1 0 0,0 1 0 0 0,-13 3 7 0 0,5-2-85 0 0,-46 9 30 0 0,37-5 76 0 0,-16 0-21 0 0,1 0 20 0 0,-1 3 1 0 0,-29 9-21 0 0,29-7-75 0 0,-8 5 44 0 0,-40 16 31 0 0,40-12 2 0 0,-68 20-61 0 0,83-27 335 0 0,-20 3-276 0 0,44-12-77 0 0,58-28-110 0 0,8-6 187 0 0,-36 20-17 0 0,4 0-14 0 0,0 0-1 0 0,10-3 32 0 0,14-6 23 0 0,-27 11-23 0 0,119-63-373 0 0,-89 45 390 0 0,-46 26-12 0 0,0 0 1 0 0,1 0-1 0 0,-1 0 0 0 0,0 0 0 0 0,0 0 1 0 0,1 0-1 0 0,-1 0 0 0 0,0-1 0 0 0,0 1 1 0 0,0 0-1 0 0,1 0 0 0 0,-1 0 1 0 0,0 0-1 0 0,0-1 0 0 0,0 1 0 0 0,0 0 1 0 0,0 0-1 0 0,1 0 0 0 0,-1-1 1 0 0,0 1-1 0 0,0 0 0 0 0,0 0 0 0 0,0 0 1 0 0,0-1-1 0 0,0 1 0 0 0,0 0 1 0 0,0 0-6 0 0,-6-1 102 0 0,-13 4 83 0 0,17-2-130 0 0,-68 12 63 0 0,61-12-107 0 0,-1 0 0 0 0,1-1 0 0 0,-1 0 1 0 0,-8-1-12 0 0,-17 0 20 0 0,6 2 6 0 0,-44 1-64 0 0,-5-4 38 0 0,68 2-25 0 0,0 0 0 0 0,1 1 0 0 0,-1 0 0 0 0,0 0 0 0 0,-2 2 25 0 0,9-3 80 0 0,6-1 34 0 0,15-4-99 0 0,-7 0 49 0 0,1 1 0 0 0,-1 1 0 0 0,1 0 0 0 0,-1 0 0 0 0,9 0-64 0 0,12-3 95 0 0,-12 3-182 0 0,-1 0 0 0 0,1 1 0 0 0,-1 1 0 0 0,1 0 0 0 0,0 2 0 0 0,-1 0 0 0 0,1 2 0 0 0,6 1 87 0 0,-14 0-102 0 0,-11-3 91 0 0,1-1 0 0 0,-1 1 0 0 0,1 0 1 0 0,0-1-1 0 0,-1 1 0 0 0,1-1 0 0 0,-1 0 0 0 0,1 0 0 0 0,0 0 1 0 0,-1 1-1 0 0,1-1 0 0 0,0-1 0 0 0,-1 1 0 0 0,1 0 11 0 0,0-1-57 0 0,-5 0 13 0 0,-10 0-2 0 0,-8 0 61 0 0,-54-10-76 0 0,17 4 100 0 0,45 5 132 0 0,-11 1-171 0 0,14 1-10 0 0,1 0-1 0 0,-1-1 1 0 0,1 0-1 0 0,-1-1 11 0 0,-4 1-37 0 0,11 0 145 0 0,9 0 106 0 0,91-23 317 0 0,-74 19-578 0 0,1 0 1 0 0,-1 2-1 0 0,1 1 0 0 0,16 1 47 0 0,-31 1-28 0 0,-1 0-54 0 0,0 0 0 0 0,0 0 1 0 0,0 1-1 0 0,0 1 0 0 0,-1-1 1 0 0,3 2 81 0 0,2 3-383 0 0,-11-5 309 0 0,0 0 1 0 0,1 0 0 0 0,-1-1 0 0 0,0 1 0 0 0,1 0 0 0 0,-1-1 0 0 0,1 1 0 0 0,-1-1 0 0 0,0 1 0 0 0,1-1-1 0 0,-1 0 1 0 0,1 0 73 0 0,-21-10-744 0 0,14 9 665 0 0,-1-1 0 0 0,1 2-1 0 0,0-1 1 0 0,0 0 0 0 0,0 1-1 0 0,-1 0 1 0 0,1 0 0 0 0,0 1 0 0 0,0 0-1 0 0,-4 0 80 0 0,-10 4-317 0 0,0 0-1 0 0,-4 3 318 0 0,2-1 133 0 0,10-5-49 0 0,11-1-79 0 0,0-1-1 0 0,0 0 1 0 0,0 0 0 0 0,0 0-1 0 0,0 0 1 0 0,-1 0-1 0 0,1 0 1 0 0,0 0 0 0 0,0 0-1 0 0,0 0 1 0 0,0 0-1 0 0,-1 0 1 0 0,1 0 0 0 0,0 0-1 0 0,0 0 1 0 0,0 0-1 0 0,0 0 1 0 0,-1 0 0 0 0,1 0-1 0 0,0 0 1 0 0,0 0-1 0 0,0 0 1 0 0,0 0 0 0 0,0 0-1 0 0,-1 0 1 0 0,1 0-1 0 0,0 0 1 0 0,0 0 0 0 0,0 0-1 0 0,0-1 1 0 0,0 1-1 0 0,-1 0 1 0 0,1 0-1 0 0,0 0 1 0 0,0 0 0 0 0,0 0-5 0 0,12-3 52 0 0,19-10 241 0 0,1 0 0 0 0,3 2-293 0 0,-18 5 79 0 0,29-8 36 0 0,9 0-115 0 0,-35 9 35 0 0,9-1-8 0 0,-14 3 6 0 0,0 0 0 0 0,0-2 0 0 0,12-5-33 0 0,-17 7-59 0 0,-8 3 39 0 0,0 0 1 0 0,0-1-1 0 0,-1 1 0 0 0,1-1 1 0 0,0 0-1 0 0,0 0 0 0 0,-1 1 1 0 0,1-1-1 0 0,0-1 20 0 0,-2 2 3 0 0,0 0-1 0 0,0 0 1 0 0,0-1-1 0 0,0 1 1 0 0,0 0 0 0 0,0 0-1 0 0,0 0 1 0 0,0 0-1 0 0,0 0 1 0 0,0-1-1 0 0,0 1 1 0 0,0 0-1 0 0,0 0 1 0 0,0 0 0 0 0,0 0-1 0 0,0 0 1 0 0,0 0-1 0 0,0-1 1 0 0,0 1-1 0 0,0 0 1 0 0,-1 0-1 0 0,1 0 1 0 0,0 0 0 0 0,0 0-1 0 0,0 0 1 0 0,0 0-1 0 0,0 0 1 0 0,0-1-1 0 0,0 1 1 0 0,0 0-1 0 0,-1 0 1 0 0,1 0 0 0 0,0 0-1 0 0,0 0 1 0 0,0 0-1 0 0,0 0 1 0 0,0 0-1 0 0,-1 0 1 0 0,1 0-1 0 0,0 0 1 0 0,0 0 0 0 0,0 0-1 0 0,0 0 1 0 0,-1 0-3 0 0,-7-2 165 0 0,7 2-163 0 0,-1 1 0 0 0,0-1 1 0 0,0 0-1 0 0,0 1 0 0 0,1-1 0 0 0,-1 1 1 0 0,0 0-3 0 0,-9 2 41 0 0,-1 0-112 0 0,0 0 1 0 0,-1 1-1 0 0,2 0 0 0 0,-12 6 71 0 0,0 0 77 0 0,8-3-222 0 0,-13 7 145 0 0,28-14-4 0 0,0 0-1 0 0,0 0 0 0 0,0 0 1 0 0,0 0-1 0 0,-1 0 0 0 0,1 0 1 0 0,0 1-1 0 0,0-1 0 0 0,0 0 1 0 0,0 0-1 0 0,0 0 0 0 0,0 0 1 0 0,0 0-1 0 0,-1 0 0 0 0,1 0 1 0 0,0 0-1 0 0,0 0 0 0 0,0 0 1 0 0,0 0-1 0 0,0 1 0 0 0,0-1 1 0 0,0 0-1 0 0,0 0 1 0 0,0 0-1 0 0,0 0 0 0 0,0 0 1 0 0,0 0-1 0 0,0 0 0 0 0,-1 1 1 0 0,1-1-1 0 0,0 0 0 0 0,0 0 1 0 0,0 0-1 0 0,0 0 0 0 0,0 0 1 0 0,0 1-1 0 0,0-1 5 0 0,5 0-178 0 0,8-1-67 0 0,61-20 623 0 0,-37 10-9 0 0,15-2-369 0 0,4 2 196 0 0,-50 9-164 0 0,-5 2-24 0 0,0 0-1 0 0,-1-1 1 0 0,1 1-1 0 0,-1 0 1 0 0,1 0 0 0 0,0-1-1 0 0,-1 1 1 0 0,1 0-1 0 0,0 0 1 0 0,-1 0-1 0 0,1 0 1 0 0,0 0-8 0 0,-6 1 55 0 0,1 1-1 0 0,0-1 1 0 0,0 1 0 0 0,0 0-1 0 0,-1 0-54 0 0,-14 7 89 0 0,-9 2-89 0 0,9-4 41 0 0,-13 7-41 0 0,-24 13 8 0 0,-21 6-8 0 0,29-14 128 0 0,1 2 0 0 0,-42 26-128 0 0,31-7-300 0 0,50-34 193 0 0,1-1 38 0 0,7-5 67 0 0,0 0 0 0 0,0 0-1 0 0,0 0 1 0 0,0 0 0 0 0,0 0 0 0 0,-1 0-1 0 0,1 0 1 0 0,0 0 0 0 0,0 0 0 0 0,0 0-1 0 0,0 0 1 0 0,0 0 0 0 0,0 0 0 0 0,0 0-1 0 0,0 0 1 0 0,0 0 0 0 0,0 0 0 0 0,0 0-1 0 0,-1 0 1 0 0,1 0 0 0 0,0 0 0 0 0,0 0-1 0 0,0 0 1 0 0,0 0 0 0 0,0 0 0 0 0,0 0-1 0 0,0 0 1 0 0,0 0 0 0 0,0 0 0 0 0,0 0-1 0 0,0 0 1 0 0,0 0 0 0 0,-1 0 0 0 0,1 0-1 0 0,0 0 1 0 0,0 0 0 0 0,0 0 0 0 0,0 0-1 0 0,0 0 1 0 0,0 0 0 0 0,0 0 0 0 0,0 0-1 0 0,0 0 1 0 0,0-1 0 0 0,0 1-1 0 0,0 0 1 0 0,0 0 0 0 0,0 0 0 0 0,0 0-1 0 0,0 0 1 0 0,0 0 0 0 0,0 0 0 0 0,0 0-1 0 0,0 0 1 0 0,0 0 0 0 0,0-1 0 0 0,0 1-1 0 0,0 0 1 0 0,0 0 0 0 0,0 0 2 0 0,0-3-61 0 0,0 1 0 0 0,1-1 0 0 0,0 0 0 0 0,-1 1 0 0 0,1-1 0 0 0,0 0 0 0 0,1-1 61 0 0,-1 2-14 0 0,0 0 0 0 0,0 0 1 0 0,0 0-1 0 0,-1 0 1 0 0,1 0-1 0 0,-1 0 0 0 0,1 0 1 0 0,-1 0-1 0 0,0 0 0 0 0,0 0 1 0 0,0 0-1 0 0,0 0 0 0 0,0 0 1 0 0,0 0-1 0 0,0-1 0 0 0,-1 1 14 0 0,1 2 8 0 0,-1-1-1 0 0,1 1 0 0 0,0 0 0 0 0,0-1 0 0 0,-1 1 1 0 0,1 0-1 0 0,0 0 0 0 0,-1-1 0 0 0,1 1 0 0 0,0 0 1 0 0,-1 0-1 0 0,1 0 0 0 0,0-1 0 0 0,-1 1 0 0 0,1 0 1 0 0,0 0-1 0 0,-1 0 0 0 0,1 0 0 0 0,-1 0 0 0 0,1 0 1 0 0,0 0-1 0 0,-1 0 0 0 0,1 0 0 0 0,-1 0 0 0 0,1 0 1 0 0,0 0-1 0 0,-1 0 0 0 0,1 0 0 0 0,-1 0 0 0 0,1 0 1 0 0,0 1-1 0 0,-1-1 0 0 0,1 0 0 0 0,-1 0-7 0 0,-14 7 34 0 0,-2 3 29 0 0,1 2 0 0 0,0-1 0 0 0,1 2 0 0 0,-1 1-63 0 0,0 0 30 0 0,-28 24 107 0 0,1 0 251 0 0,-3-1-388 0 0,23-20 180 0 0,0 2 0 0 0,1 0 0 0 0,-2 4-180 0 0,24-23 13 0 0,-1 1-1 0 0,1 0 1 0 0,-1-1-1 0 0,1 1 1 0 0,-1 0-1 0 0,1-1 1 0 0,0 1-1 0 0,-1 0 1 0 0,1 0-1 0 0,0 0 1 0 0,-1-1-1 0 0,1 1-12 0 0,0-1 0 0 0,0 1 0 0 0,0-1 0 0 0,0 0 0 0 0,0 0 0 0 0,0 0 0 0 0,0 0 0 0 0,0 0 0 0 0,0 0 0 0 0,0 0 0 0 0,0 0 0 0 0,0 0 0 0 0,0 0 0 0 0,0 0 0 0 0,0 0 0 0 0,0 0 0 0 0,0 1 0 0 0,0-1 0 0 0,0 0 0 0 0,0 0 0 0 0,0 0 0 0 0,0 0 0 0 0,1 0 0 0 0,-1 0 0 0 0,0 0 0 0 0,0 0 0 0 0,0 0 0 0 0,0 0 0 0 0,0 0-1 0 0,0 0 1 0 0,0 0 0 0 0,0 0 0 0 0,0 0 0 0 0,0 0 0 0 0,0 0 0 0 0,0 0 0 0 0,0 0 0 0 0,0 0 0 0 0,0 0 0 0 0,1 0 0 0 0,-1 0 0 0 0,5-2-83 0 0,47-38-204 0 0,-37 27 222 0 0,-1 0 1 0 0,0-1 0 0 0,0-1-1 0 0,8-13 65 0 0,-5 5-28 0 0,1-5 28 0 0,-8 13 23 0 0,1-1 0 0 0,0 2-1 0 0,11-12-22 0 0,-19 23 214 0 0,-8 8-89 0 0,-14 14-178 0 0,0 5 129 0 0,1 0 1 0 0,-6 11-77 0 0,-2 2 55 0 0,0 4-261 0 0,6-8 285 0 0,14-23-72 0 0,5-9-13 0 0,1-1-1 0 0,0 1 1 0 0,0-1-1 0 0,-1 1 1 0 0,1-1 0 0 0,0 1-1 0 0,0-1 1 0 0,0 1 0 0 0,-1 0-1 0 0,1-1 1 0 0,0 1 0 0 0,0-1-1 0 0,0 1 1 0 0,0 0 0 0 0,0-1-1 0 0,0 1 7 0 0,1-1-17 0 0,0-1 0 0 0,-1 1 0 0 0,1-1 0 0 0,-1 1 0 0 0,1-1 0 0 0,-1 0 0 0 0,1 1 0 0 0,-1-1 0 0 0,1 0 0 0 0,-1 1 0 0 0,0-1 0 0 0,1 0 17 0 0,5-10-66 0 0,0-1-1 0 0,-1-1 0 0 0,0 1 1 0 0,1-6 66 0 0,-3 8-4 0 0,-1 1-1 0 0,-1 0 1 0 0,1 0 0 0 0,-1-1 0 0 0,-1 1 0 0 0,0-1 0 0 0,0 1 0 0 0,-1-1 0 0 0,0 1-1 0 0,0 0 1 0 0,-3-6 4 0 0,-2-6 216 0 0,-6-15-216 0 0,11 33 15 0 0,0 0 0 0 0,0 0-1 0 0,0 1 1 0 0,0-1 0 0 0,1 0-1 0 0,-1 0 1 0 0,1 0 0 0 0,0 0-1 0 0,0 1 1 0 0,0-1 0 0 0,0 0-1 0 0,0 0 1 0 0,1 0 0 0 0,-1 0-1 0 0,2-2-14 0 0,-2 1-7 0 0,1 1-1 0 0,-1-1 1 0 0,0 0-1 0 0,0 0 1 0 0,0 0-1 0 0,0 1 0 0 0,-1-1 1 0 0,0 0-1 0 0,0 0 1 0 0,0-2 7 0 0,-4-15 57 0 0,4 7-44 0 0,-5-13-13 0 0,3 16 23 0 0,1 0 1 0 0,0-1 0 0 0,1 0-24 0 0,0 0 26 0 0,0 9-16 0 0,0 0 0 0 0,1 0-1 0 0,0 0 1 0 0,0 0 0 0 0,0 0 0 0 0,0 0-1 0 0,1-2-9 0 0,-1 4 6 0 0,0 1 0 0 0,0-1 0 0 0,0 0 0 0 0,0 1 0 0 0,0-1 0 0 0,0 0 0 0 0,0 0 0 0 0,0 1 0 0 0,0-1 0 0 0,0 0 0 0 0,0 1 0 0 0,-1-1 0 0 0,1 0 0 0 0,0 1 0 0 0,0-1 0 0 0,-1 1 0 0 0,1-1 0 0 0,0 0 0 0 0,-1 0-6 0 0,1 1 3 0 0,0 0 1 0 0,0 0-1 0 0,0 0 1 0 0,0-1-1 0 0,-1 1 1 0 0,1 0-1 0 0,0 0 1 0 0,0 0-1 0 0,0-1 1 0 0,0 1-1 0 0,0 0 1 0 0,0 0-1 0 0,0-1 1 0 0,0 1-1 0 0,0 0 1 0 0,0 0-1 0 0,0 0 1 0 0,0-1-1 0 0,0 1 1 0 0,0 0-1 0 0,0 0 1 0 0,0-1-1 0 0,0 1 1 0 0,0 0-1 0 0,1 0 1 0 0,-1 0-1 0 0,0-1 1 0 0,0 1-1 0 0,0 0 1 0 0,0 0-1 0 0,0 0 1 0 0,1-1-1 0 0,-1 1 1 0 0,0 0-4 0 0,8-6 113 0 0,-3 3-269 0 0,1-3 199 0 0,0 1-1 0 0,3-6-42 0 0,-2 2 50 0 0,-4 4 77 0 0,-2 16-22 0 0,-1-4-70 0 0,1 0 1 0 0,-1 1 0 0 0,1-1 0 0 0,1 0 0 0 0,0 1-36 0 0,-1-4-1 0 0,0 0 0 0 0,0 0 0 0 0,1 0-1 0 0,0 0 1 0 0,0-1 0 0 0,0 1 0 0 0,0-1 0 0 0,1 1 0 0 0,1 2 1 0 0,14 17-59 0 0,-14-17 87 0 0,0-1-1 0 0,0 0 1 0 0,0 0 0 0 0,5 4-28 0 0,-9-9-32 0 0,1 1 0 0 0,-1-1 0 0 0,1 1 0 0 0,-1 0 0 0 0,1-1 0 0 0,-1 1 0 0 0,1 0 0 0 0,-1-1 0 0 0,1 1 0 0 0,-1 0 0 0 0,0-1 0 0 0,1 1 0 0 0,-1 0 0 0 0,0 0 0 0 0,0 0 0 0 0,0-1 0 0 0,0 1 0 0 0,1 0 0 0 0,-1 0-1 0 0,0 0 1 0 0,0-1 0 0 0,-1 1 0 0 0,1 0 0 0 0,0 0 32 0 0,0 4-70 0 0,0-1-243 0 0,0-2 315 0 0,0-1 0 0 0,0 0 0 0 0,0 1 0 0 0,0-1 0 0 0,1 0 1 0 0,-1 0-1 0 0,0 1 0 0 0,1-1 0 0 0,-1 0 0 0 0,1 0 0 0 0,-1 1 0 0 0,1-1 0 0 0,-1 0 1 0 0,1 0-1 0 0,0 0 0 0 0,0 0 0 0 0,-1 0 0 0 0,1 0 0 0 0,0 0 0 0 0,0 0 0 0 0,0 0-2 0 0,6 7 18 0 0,-7-8-32 0 0,1 1 0 0 0,-1-1 0 0 0,1 1 0 0 0,-1-1-1 0 0,1 0 1 0 0,-1 1 0 0 0,1-1 0 0 0,0 0-1 0 0,-1 0 1 0 0,1 1 0 0 0,-1-1 0 0 0,1 0 0 0 0,0 0-1 0 0,-1 0 1 0 0,1 0 0 0 0,0 0 0 0 0,-1 0-1 0 0,1 0 1 0 0,0 0 0 0 0,0 0 14 0 0,15-2 4 0 0,9-5 138 0 0,-8 3-116 0 0,-14 3-48 0 0,0 0 0 0 0,1 0 0 0 0,-1 0 0 0 0,2 0 22 0 0,5 0 4 0 0,-1-1 0 0 0,5-1-4 0 0,-6 1 1 0 0,0 0 1 0 0,0 1-1 0 0,0 0 1 0 0,3 0-2 0 0,-4 1 13 0 0,-1-1 1 0 0,1 0 0 0 0,5-1-14 0 0,-5 0 3 0 0,0 1 1 0 0,0 0 0 0 0,5 0-4 0 0,5 0-3 0 0,0 0 0 0 0,0-2 0 0 0,5-1 3 0 0,-1 0 62 0 0,14 0-62 0 0,1-1 257 0 0,-21 3-177 0 0,9-1-80 0 0,19 1 5 0 0,-13 0 78 0 0,28 1-83 0 0,-36 4 74 0 0,8 0-93 0 0,-10-1 79 0 0,-16-1-70 0 0,0-1 0 0 0,-1 1 0 0 0,1-1 0 0 0,0 0-1 0 0,2 0 12 0 0,12-1 40 0 0,-12 1-60 0 0,1-1 1 0 0,-1 1-1 0 0,5-2 19 0 0,6-5-123 0 0,-5 5 172 0 0,-12 2-57 0 0,0 0 1 0 0,0 0-1 0 0,1 0 0 0 0,-1 0 0 0 0,0 0 0 0 0,0 0 0 0 0,0 0 0 0 0,0 0 1 0 0,1 0-1 0 0,-1 0 0 0 0,0 0 0 0 0,0 0 0 0 0,0 0 0 0 0,0 0 1 0 0,1 0-1 0 0,-1 0 0 0 0,0 0 0 0 0,0 0 0 0 0,0 0 0 0 0,0-1 1 0 0,1 1-1 0 0,-1 0 0 0 0,0 0 0 0 0,0 0 0 0 0,0 0 0 0 0,0 0 1 0 0,0 0-1 0 0,1-1 0 0 0,-1 1 0 0 0,0 0 0 0 0,0 0 0 0 0,0 0 1 0 0,0 0-1 0 0,0-1 0 0 0,0 1 0 0 0,0 0 0 0 0,0 0 0 0 0,0 0 1 0 0,0 0-1 0 0,0-1 0 0 0,0 1 0 0 0,0 0 0 0 0,0 0 0 0 0,0 0 1 0 0,0-1-1 0 0,0 1 0 0 0,0 0 0 0 0,0 0 0 0 0,0 0 0 0 0,0 0 8 0 0,0-1-153 0 0,0 0-58 0 0,2 1 210 0 0,-3 0-1 0 0,1 0-1 0 0,0 0 1 0 0,0 0-1 0 0,0 0 1 0 0,0 0-1 0 0,0 0 0 0 0,0 0 1 0 0,0 0-1 0 0,0 0 0 0 0,0 0 1 0 0,0 0-1 0 0,0 0 1 0 0,0 0-1 0 0,0 0 0 0 0,0 0 1 0 0,0 0-1 0 0,0 0 1 0 0,0 0-1 0 0,0 0 0 0 0,0 0 1 0 0,0 0-1 0 0,0 0 0 0 0,0 0 1 0 0,0 0-1 0 0,0 0 1 0 0,0 0-1 0 0,0 0 0 0 0,0 0 1 0 0,0 0-1 0 0,0-1 1 0 0,0 1-1 0 0,0 0 0 0 0,0 0 1 0 0,0 0-1 0 0,0 0 1 0 0,0 0-1 0 0,0 0 0 0 0,-1 0 1 0 0,1 0-1 0 0,0 0 0 0 0,0 0 1 0 0,0 0-1 0 0,0 0 1 0 0,0 0-1 0 0,0 0 0 0 0,0 0 1 0 0,0 0-1 0 0,0 0 1 0 0,0 0-1 0 0,0 0 0 0 0,0 0 1 0 0,0 0-1 0 0,0 0 1 0 0,0 0-1 0 0,0 0 0 0 0,0 0 1 0 0,0 0-1 0 0,0 0 0 0 0,0 0 1 0 0,0 0-1 0 0,0 0 1 0 0,0 0 2 0 0,-2 4-422 0 0,2-5 413 0 0,2-3-345 0 0,7-19 348 0 0,0 1 307 0 0,-7 16-349 0 0,1 0 0 0 0,-1 0 0 0 0,1 1 0 0 0,1-3 48 0 0,3-4 33 0 0,-4 7 29 0 0,-1 1-1 0 0,1-1 1 0 0,3-2-62 0 0,-5 4-16 0 0,1 1 1 0 0,-1-1-1 0 0,1 0 1 0 0,-1 0-1 0 0,0 1 1 0 0,0-1-1 0 0,-1 0 1 0 0,1 0-1 0 0,0-1 16 0 0,1-5 150 0 0,-1 2-198 0 0,0 1 0 0 0,0 0 0 0 0,-1 0 1 0 0,1-1-1 0 0,-2-4 48 0 0,1 0 106 0 0,0 5-85 0 0,-1 6-22 0 0,1-1 0 0 0,0 1 0 0 0,0-1-1 0 0,0 1 1 0 0,0-1 0 0 0,0 1 0 0 0,0-1-1 0 0,0 1 1 0 0,0-1 0 0 0,0 1 0 0 0,1-1-1 0 0,-1 1 1 0 0,0-1 1 0 0,1-4 1 0 0,1 0 0 0 0,-1 0 0 0 0,0 0-1 0 0,-1 0 0 0 0,1 0-6 0 0,-1 1-1 0 0,1-1 1 0 0,0 0-1 0 0,2-2 7 0 0,-3 7 1 0 0,0-1-1 0 0,0 1 0 0 0,0 0 0 0 0,0-1 1 0 0,0 1-1 0 0,0-1 0 0 0,0 1 0 0 0,0-1 1 0 0,0 1-1 0 0,0-1 0 0 0,0 1 0 0 0,0-1 1 0 0,0 1-1 0 0,0-1 0 0 0,0 1 0 0 0,0 0 10 0 0,0 0 1 0 0,0 0-1 0 0,0 0 1 0 0,0 0-1 0 0,-1-1 1 0 0,1 1-1 0 0,0 0 1 0 0,0 0-1 0 0,0 0 1 0 0,0 0-1 0 0,0 0 1 0 0,0 0-1 0 0,0 0 0 0 0,0 0 1 0 0,0 0-1 0 0,0-1 1 0 0,0 1-1 0 0,0 0 1 0 0,0 0-1 0 0,0 0 1 0 0,0 0-1 0 0,0 0 1 0 0,0 0-1 0 0,1 0 1 0 0,-1 0-1 0 0,0 0 1 0 0,0-1-1 0 0,0 1 0 0 0,0 0 1 0 0,0 0-1 0 0,0 0 1 0 0,0 0-1 0 0,0 0 1 0 0,0 0-1 0 0,0 0 1 0 0,0 0-1 0 0,0 0 1 0 0,0 0-1 0 0,1 0 1 0 0,-1 0-1 0 0,0 0 1 0 0,0 0-1 0 0,0 0-10 0 0,1-4 54 0 0,1 1 1 0 0,-1-1-1 0 0,0 0 1 0 0,1-2-55 0 0,-1 2 83 0 0,0 2-55 0 0,0-1 1 0 0,-1 0-1 0 0,1 1 0 0 0,-1-1 0 0 0,1 0 0 0 0,-1 0 0 0 0,0 0 0 0 0,0 1 1 0 0,0-1-1 0 0,-1 0-28 0 0,1 3 10 0 0,0 0 0 0 0,0 0 0 0 0,0-1 0 0 0,0 1 0 0 0,0 0 0 0 0,0 0 0 0 0,0 0 0 0 0,0 0 0 0 0,0 0 1 0 0,0 0-1 0 0,0 0 0 0 0,-1 0 0 0 0,1 0 0 0 0,0 0 0 0 0,0 0 0 0 0,0 0 0 0 0,0-1 0 0 0,0 1 0 0 0,0 0 0 0 0,0 0 0 0 0,-1 0 1 0 0,1 0-1 0 0,0 0 0 0 0,0 0 0 0 0,0 0 0 0 0,0 0 0 0 0,0 0 0 0 0,0 0 0 0 0,0 0 0 0 0,-1 0 0 0 0,1 0-10 0 0,0 1 8 0 0,0-1 0 0 0,0 0 0 0 0,0 0-1 0 0,0 0 1 0 0,0 0 0 0 0,-1 0 0 0 0,1 0-1 0 0,0 0 1 0 0,0 0 0 0 0,0 0 0 0 0,0 0-1 0 0,0 0 1 0 0,-1 0 0 0 0,1-1 0 0 0,0 1-1 0 0,0 0 1 0 0,0 0 0 0 0,0 0 0 0 0,0 0-1 0 0,0 0 1 0 0,0 0 0 0 0,-1 0 0 0 0,1 0-1 0 0,0 0 1 0 0,0 0 0 0 0,0 0 0 0 0,0 0-1 0 0,0-1 1 0 0,0 1 0 0 0,0 0-1 0 0,0 0 1 0 0,0 0 0 0 0,0 0 0 0 0,0 0-1 0 0,-1 0 1 0 0,1-1 0 0 0,0 1 0 0 0,0 0-1 0 0,0 0 1 0 0,0 0 0 0 0,0 0 0 0 0,0 0-1 0 0,0 0 1 0 0,0-1-8 0 0,0 4-133 0 0,-1-7 47 0 0,1 4 142 0 0,2-3-84 0 0,-2 1-104 0 0,0 2 144 0 0,0 0-1 0 0,-1 0 0 0 0,1 0 0 0 0,-1 0 1 0 0,1 0-1 0 0,0 0 0 0 0,-1 0 0 0 0,1 0 0 0 0,-1 0 1 0 0,1 0-1 0 0,0 0 0 0 0,-1 1 0 0 0,1-1 0 0 0,0 0 1 0 0,-1 0-1 0 0,1 0 0 0 0,-1 0 0 0 0,1 1 1 0 0,0-1-1 0 0,0 0 0 0 0,-1 0 0 0 0,1 1 0 0 0,0-1-11 0 0,-1 0-19 0 0,0 2 26 0 0,-1-1 1 0 0,1 1-1 0 0,0-1 0 0 0,-1 1 1 0 0,1 0-1 0 0,0 0 0 0 0,0-1 0 0 0,0 1 1 0 0,0 0-1 0 0,0 1-7 0 0,0-1-2 0 0,-5 13 48 0 0,0 0 0 0 0,-2 8-46 0 0,4-6 12 0 0,0 1 0 0 0,1-1 0 0 0,1 1 0 0 0,0-1 0 0 0,2 17-12 0 0,-1-32-26 0 0,2-6-286 0 0,0 2 288 0 0,-1 0-1 0 0,1 0 1 0 0,0 0-1 0 0,-1 0 1 0 0,0 1-1 0 0,1-1 1 0 0,-1-1 24 0 0,3-8 21 0 0,4-15-138 0 0,3-18 117 0 0,-1 3-71 0 0,-3 19 74 0 0,-2 11 50 0 0,-1 0 0 0 0,-1-1 1 0 0,0 1-1 0 0,-1-1 0 0 0,0 0-53 0 0,-1 11 14 0 0,0 1 0 0 0,1 0 0 0 0,-1 0 0 0 0,0-1-1 0 0,0 1 1 0 0,0 0 0 0 0,0-1 0 0 0,0 1 0 0 0,-1 0 0 0 0,1-1-1 0 0,0 1 1 0 0,0 0 0 0 0,0-1 0 0 0,0 1 0 0 0,0 0 0 0 0,0 0 0 0 0,0-1-1 0 0,0 1 1 0 0,-1 0 0 0 0,1 0 0 0 0,0-1 0 0 0,0 1 0 0 0,0 0 0 0 0,-1 0-1 0 0,1-1 1 0 0,0 1 0 0 0,0 0 0 0 0,-1 0-14 0 0,1 0 6 0 0,0 0 0 0 0,-1 0 1 0 0,1 0-1 0 0,-1 0 0 0 0,1 0 0 0 0,0 0 1 0 0,-1 0-1 0 0,1 0 0 0 0,-1 1 0 0 0,1-1 0 0 0,0 0 1 0 0,-1 0-1 0 0,1 0 0 0 0,0 1 0 0 0,-1-1 1 0 0,1 0-1 0 0,0 0 0 0 0,0 1 0 0 0,-1-1-6 0 0,-1 2 6 0 0,1 0 0 0 0,-1-1-1 0 0,0 1 1 0 0,1 1-1 0 0,-1-1 1 0 0,1 0 0 0 0,0 0-6 0 0,-2 5 56 0 0,1 0 0 0 0,0-1 0 0 0,1 1 0 0 0,-1 6-56 0 0,0-4-11 0 0,0 0 0 0 0,-2 6 11 0 0,-20 67-208 0 0,19-64 97 0 0,4-11-8 0 0,-1 1 0 0 0,0-1 0 0 0,-1 1 119 0 0,10-28-737 0 0,2-15 737 0 0,-2 5 53 0 0,5-11-53 0 0,1 13 89 0 0,-9 19 14 0 0,0 1 1 0 0,0-1 0 0 0,-1-1-104 0 0,-3 9 77 0 0,2-5 6 0 0,-2 6-74 0 0,0 0-1 0 0,0 0 1 0 0,0 0 0 0 0,0 0 0 0 0,0 0 0 0 0,0 0-1 0 0,0 0 1 0 0,0 0 0 0 0,0 0 0 0 0,0 0 0 0 0,0 0 0 0 0,0 0-1 0 0,0 0 1 0 0,0-1 0 0 0,0 1 0 0 0,0 0 0 0 0,0 0 0 0 0,0 0-1 0 0,0 0 1 0 0,0 0 0 0 0,1 0 0 0 0,-1 0 0 0 0,0 0 0 0 0,0 0-1 0 0,0 0 1 0 0,0 0 0 0 0,0 0 0 0 0,0 0 0 0 0,0 0 0 0 0,0 0-1 0 0,0 0 1 0 0,0 0 0 0 0,0 0 0 0 0,0 0 0 0 0,0 0 0 0 0,0 0-1 0 0,1 0 1 0 0,-1 0 0 0 0,0 0 0 0 0,0 0 0 0 0,0 0 0 0 0,0 0-1 0 0,0 0 1 0 0,0 0 0 0 0,0 0 0 0 0,0 0 0 0 0,0 0 0 0 0,0 0-1 0 0,0 0 1 0 0,0 0 0 0 0,0 0 0 0 0,1 0-9 0 0,-1 3 84 0 0,0-1-56 0 0,0-2-26 0 0,0 1-1 0 0,0-1 1 0 0,0 1-1 0 0,1 0 1 0 0,-1-1-1 0 0,0 1 1 0 0,0-1-1 0 0,0 1 1 0 0,1-1-1 0 0,-1 1 1 0 0,0-1-1 0 0,1 1 1 0 0,-1-1-1 0 0,0 0 1 0 0,1 1-1 0 0,-1-1 0 0 0,0 1 1 0 0,1-1-1 0 0,-1 0 1 0 0,1 1-1 0 0,-1-1 1 0 0,1 0-1 0 0,-1 1 1 0 0,1-1-1 0 0,0 0-1 0 0,0 0 3 0 0,0 0 0 0 0,0 0-1 0 0,0-1 1 0 0,1 1-1 0 0,-1 0 1 0 0,0-1 0 0 0,0 1-1 0 0,0-1 1 0 0,0 1 0 0 0,0-1-1 0 0,1 0-2 0 0,-1 0 1 0 0,0 1 1 0 0,0-1-1 0 0,0 0 0 0 0,1 1 0 0 0,-1-1 1 0 0,0 1-1 0 0,0 0 0 0 0,1-1 0 0 0,-1 1 1 0 0,0 0-1 0 0,2 0-1 0 0,6 0-6 0 0,1 0 0 0 0,0 1 1 0 0,-1 0-1 0 0,1 1 0 0 0,-1 0 0 0 0,8 3 6 0 0,59 18 146 0 0,-20-2-250 0 0,-48-19-71 0 0,-1 0 1 0 0,7 0 174 0 0,1 0-508 0 0,-15-2 493 0 0,0 0-1 0 0,0 0 1 0 0,0 0-1 0 0,0 1 1 0 0,1-1-1 0 0,-1 0 0 0 0,0 0 1 0 0,0 0-1 0 0,0 0 1 0 0,0 0-1 0 0,0 0 0 0 0,1 0 1 0 0,-1 0-1 0 0,0 0 1 0 0,0 1-1 0 0,0-1 1 0 0,0 0-1 0 0,0 0 0 0 0,0 0 1 0 0,0 0-1 0 0,0 0 1 0 0,1 1-1 0 0,-1-1 1 0 0,0 0-1 0 0,0 0 0 0 0,0 0 1 0 0,0 0-1 0 0,0 1 1 0 0,0-1-1 0 0,0 0 0 0 0,0 0 17 0 0,0 0-9 0 0,0 0 1 0 0,0 1-1 0 0,0-1 1 0 0,0 0 0 0 0,0 0-1 0 0,0 0 1 0 0,0 0-1 0 0,0 0 1 0 0,0 0 0 0 0,0 0-1 0 0,0 0 1 0 0,0 0 0 0 0,0 0-1 0 0,-1 0 1 0 0,1 0-1 0 0,0 0 1 0 0,0 0 0 0 0,0 0-1 0 0,0 1 1 0 0,0-1-1 0 0,0 0 1 0 0,0 0 0 0 0,0 0-1 0 0,0 0 1 0 0,0 0 0 0 0,0 0-1 0 0,0 0 1 0 0,0 0-1 0 0,0 0 1 0 0,-1 0 0 0 0,1 0-1 0 0,0 0 1 0 0,0 0-1 0 0,0 0 1 0 0,0 0 0 0 0,0 0-1 0 0,0 0 1 0 0,0 0 0 0 0,0 0-1 0 0,0 0 1 0 0,0 0-1 0 0,0 0 1 0 0,-1 0 0 0 0,1 0-1 0 0,0 0 1 0 0,0 0-1 0 0,0 0 1 0 0,0 0 0 0 0,0-1-1 0 0,0 1 1 0 0,0 0 0 0 0,0 0-1 0 0,0 0 1 0 0,0 0-1 0 0,0 0 1 0 0,0 0 0 0 0,0 0-1 0 0,0 0 1 0 0,0 0-1 0 0,0 0 1 0 0,0 0 0 0 0,0 0-1 0 0,0 0 1 0 0,0 0 0 0 0,0 0 7 0 0,-3-2-176 0 0,1 0 0 0 0,0 1 0 0 0,-1 0 1 0 0,1 0-1 0 0,-1 0 0 0 0,1 0 1 0 0,-1 0-1 0 0,1 0 0 0 0,-1 0 0 0 0,0 1 1 0 0,-1-1 175 0 0,1 1-85 0 0,-1-1 0 0 0,0 0 0 0 0,1 0 0 0 0,-1 0 0 0 0,-1-2 85 0 0,-17-11-32 0 0,19 11 42 0 0,-1 0 0 0 0,1 0 0 0 0,-1 1 0 0 0,0 0 0 0 0,0 0 0 0 0,0 0 0 0 0,0 0 0 0 0,-2 0-10 0 0,1 0 18 0 0,0 0 0 0 0,0-1 0 0 0,1 1 0 0 0,-1-1 0 0 0,1 0 1 0 0,0 0-1 0 0,0-1 0 0 0,-1 0-18 0 0,4 3 39 0 0,-11-16 488 0 0,9 17-166 0 0,2 1-13 0 0,1-4-19 0 0,1 4-283 0 0,0-1 0 0 0,-1 0-1 0 0,1 0 1 0 0,0 0 0 0 0,-1 1-1 0 0,1-1 1 0 0,0 0-1 0 0,0 0 1 0 0,-1 0 0 0 0,1 0-1 0 0,0 0 1 0 0,0-1-46 0 0,7 2 211 0 0,13 2 14 0 0,-12-3-49 0 0,0 2 0 0 0,0-1-1 0 0,-1 1 1 0 0,1 1-1 0 0,4 1-175 0 0,32 10 167 0 0,-39-12-156 0 0,1 0 0 0 0,-1-1 0 0 0,1 0 0 0 0,3 0-11 0 0,-2 0 26 0 0,0 1 0 0 0,7 1-26 0 0,-10-2 4 0 0,-1 1 0 0 0,1 0 0 0 0,-1 0 1 0 0,1 0-1 0 0,-1 0 0 0 0,0 0 0 0 0,0 1-4 0 0,-1-1-11 0 0,0 0-1 0 0,1-1 1 0 0,-1 1-1 0 0,0-1 1 0 0,1 0-1 0 0,-1 0 1 0 0,3 0 11 0 0,11 5-136 0 0,27 10-481 0 0,-43-16 610 0 0,0 1-1 0 0,0-1 1 0 0,-1 1 0 0 0,1-1 0 0 0,0 1 0 0 0,0 0 0 0 0,-1-1 0 0 0,1 1-1 0 0,0 0 1 0 0,-1 0 7 0 0,1-1-8 0 0,-1 1 0 0 0,1 0 0 0 0,0-1 0 0 0,-1 1 0 0 0,1-1 0 0 0,0 1 0 0 0,-1-1 0 0 0,1 1 0 0 0,0-1 0 0 0,0 1 8 0 0,0 0-11 0 0,0-1 0 0 0,0 0 0 0 0,0 1 0 0 0,0-1-1 0 0,0 0 1 0 0,0 1 0 0 0,0-1 0 0 0,0 0 0 0 0,0 0 0 0 0,0 0 0 0 0,0 0 0 0 0,0 0 0 0 0,0 0 0 0 0,0 0 0 0 0,0 0 0 0 0,0 0 0 0 0,0 0 0 0 0,1-1 11 0 0,2 0-7 0 0,0 1 1 0 0,0 0-1 0 0,0 0 0 0 0,0 0 1 0 0,0 0-1 0 0,0 0 0 0 0,0 1 1 0 0,0 0-1 0 0,2 0 7 0 0,2 1-57 0 0,-7-2 51 0 0,0 0 8 0 0,-1 0 0 0 0,0 0-1 0 0,0 0 1 0 0,0 0-1 0 0,1 0 1 0 0,-1 0 0 0 0,0 1-1 0 0,0-1 1 0 0,1 0 0 0 0,-1 0-1 0 0,0 0 1 0 0,0 0-1 0 0,0 0 1 0 0,1 0 0 0 0,-1 0-1 0 0,0 1 1 0 0,0-1 0 0 0,0 0-1 0 0,0 0 1 0 0,1 0-1 0 0,-1 0 1 0 0,0 1 0 0 0,0-1-1 0 0,0 0 1 0 0,0 0 0 0 0,0 0-1 0 0,0 1 1 0 0,0-1-1 0 0,1 0 1 0 0,-1 0 0 0 0,0 0-1 0 0,0 1-1 0 0,0-1-1 0 0,0 0 0 0 0,0 0 0 0 0,0-1 0 0 0,0 1 0 0 0,0 0 1 0 0,-1 0-1 0 0,1 0 0 0 0,0 0 0 0 0,0 0 0 0 0,0 0 0 0 0,0 0 0 0 0,0 0 0 0 0,0 0 0 0 0,0 0 0 0 0,0 0 0 0 0,0 0 0 0 0,0 0 0 0 0,0 0 0 0 0,0 0 0 0 0,0 0 0 0 0,0 0 0 0 0,0 0 0 0 0,0-1 0 0 0,0 1 0 0 0,1 0 0 0 0,-1 0 0 0 0,0 0 0 0 0,0 0 0 0 0,0 0 1 0 0,0 0-1 0 0,0 0 0 0 0,0 0 0 0 0,0 0 0 0 0,0 0 0 0 0,0 0 0 0 0,0 0 0 0 0,0 0 0 0 0,0 0 0 0 0,0 0 0 0 0,0 0 0 0 0,0 0 0 0 0,0 0 0 0 0,0 0 0 0 0,0 0 0 0 0,0 0 0 0 0,0 0 0 0 0,0 0 0 0 0,0 0 0 0 0,1 0 1 0 0,2 1-160 0 0,3 2 194 0 0,-4-2 32 0 0,-2-1-56 0 0,0 0 0 0 0,0 0-1 0 0,0 0 1 0 0,0 0-1 0 0,0 0 1 0 0,0 0-1 0 0,0 1 1 0 0,1-1-1 0 0,-1 0 1 0 0,0 0-1 0 0,0 0 1 0 0,0 0-1 0 0,0 0 1 0 0,0 0-1 0 0,0 0 1 0 0,0 1-1 0 0,0-1 1 0 0,0 0-1 0 0,0 0 1 0 0,0 0-1 0 0,0 0 1 0 0,0 0-1 0 0,1 0 1 0 0,-1 1-1 0 0,0-1 1 0 0,0 0-1 0 0,0 0 1 0 0,0 0-1 0 0,0 0 1 0 0,0 0-1 0 0,-1 1 1 0 0,1-1-1 0 0,0 0 1 0 0,0 0-1 0 0,0 0 1 0 0,0 0-1 0 0,0 0 1 0 0,0 0-1 0 0,0 1 1 0 0,0-1-1 0 0,0 0 1 0 0,0 0-1 0 0,0 0 1 0 0,0 0-1 0 0,0 0 1 0 0,-1 0-1 0 0,1 0 1 0 0,0 0-1 0 0,0 1 1 0 0,0-1-1 0 0,0 0 1 0 0,0 0-1 0 0,0 0 1 0 0,0 0 0 0 0,-1 0-1 0 0,1 0 1 0 0,0 0-1 0 0,0 0 1 0 0,0 0-1 0 0,0 0 1 0 0,0 0-1 0 0,-1 0-9 0 0,-1 2 16 0 0,1 0 0 0 0,-1 1 0 0 0,0-1 0 0 0,0 0 0 0 0,1 1 0 0 0,0 0 0 0 0,-1-1 0 0 0,1 1-16 0 0,-3 4 21 0 0,-12 22 33 0 0,-11 19 52 0 0,20-34-120 0 0,-20 41-146 0 0,27-53 150 0 0,-3 3 2 0 0,1 1 0 0 0,0-1-1 0 0,0 1 1 0 0,0 0 0 0 0,1 0 0 0 0,0 0 0 0 0,-1 3 8 0 0,19-39-2127 0 0,35-84 1780 0 0,-45 102 775 0 0,-6 11-144 0 0,-1 2-4 0 0,-3 7 123 0 0,-18 28 105 0 0,12-19-307 0 0,0 0 1 0 0,-3 9-202 0 0,7-11-56 0 0,0 0 0 0 0,1 0 1 0 0,1 0-1 0 0,0 1 0 0 0,2 0 0 0 0,-1-1 0 0 0,2 7 56 0 0,-1-18-496 0 0,2-8-465 0 0,-1 2 918 0 0,1 0 0 0 0,0 0 0 0 0,-1 0 1 0 0,0-1-1 0 0,1 1 0 0 0,-1 0 0 0 0,0 0 1 0 0,0 0-1 0 0,0-1 43 0 0,-2-23 134 0 0,1 19-77 0 0,-1-2 33 0 0,0-1-1 0 0,-1 0 1 0 0,0 1-1 0 0,0 0 1 0 0,-1 0-1 0 0,-5-8-89 0 0,5 8 95 0 0,-8-14 249 0 0,-1 1 1 0 0,-9-12-345 0 0,21 31 30 0 0,-1 1 1 0 0,0 0-1 0 0,0 0 1 0 0,0 0-1 0 0,0 0 1 0 0,0 0-1 0 0,0 0 1 0 0,0 0-1 0 0,0 1 1 0 0,-1-1-1 0 0,1 1 1 0 0,-1 0-1 0 0,1 0 0 0 0,-1 0 1 0 0,1 0-1 0 0,-1 0 1 0 0,0 0-1 0 0,1 1 1 0 0,-1-1-1 0 0,0 1 1 0 0,0 0-1 0 0,0-1 1 0 0,1 1-1 0 0,-1 1 1 0 0,0-1-1 0 0,0 0 1 0 0,1 1-1 0 0,-1-1 1 0 0,0 1-1 0 0,0 0 1 0 0,1 0-1 0 0,-1 0 1 0 0,1 0-1 0 0,-1 1 1 0 0,1-1-1 0 0,0 1 1 0 0,-1-1-1 0 0,0 2-30 0 0,-6 5 35 0 0,0 0 0 0 0,0 1-1 0 0,1 0 1 0 0,0 0-1 0 0,0 1 1 0 0,1 1-1 0 0,1-1 1 0 0,0 1-1 0 0,-1 1-34 0 0,3-3 32 0 0,1-1-1 0 0,0 1 1 0 0,0-1-1 0 0,1 1 1 0 0,0 1-32 0 0,1-6 3 0 0,0 1 0 0 0,1-1 0 0 0,0 1 1 0 0,0-1-1 0 0,0 1 0 0 0,0 0 0 0 0,1-1 0 0 0,-1 1 0 0 0,1-1 1 0 0,1 4-4 0 0,-1-6-49 0 0,0-1 1 0 0,0 1 0 0 0,-1 0-1 0 0,1 0 1 0 0,0-1-1 0 0,0 1 1 0 0,1-1 0 0 0,-1 1-1 0 0,0-1 1 0 0,0 1 0 0 0,1-1 48 0 0,-2-1-17 0 0,1 1 0 0 0,-1-1 1 0 0,1 0-1 0 0,-1 1 0 0 0,1-1 0 0 0,-1 0 1 0 0,1 1-1 0 0,0-1 0 0 0,-1 0 1 0 0,1 0-1 0 0,-1 0 0 0 0,1 0 0 0 0,0 0 1 0 0,-1 1-1 0 0,1-1 0 0 0,0 0 1 0 0,-1 0-1 0 0,1 0 0 0 0,-1-1 0 0 0,1 1 1 0 0,0 0-1 0 0,-1 0 0 0 0,1 0 0 0 0,0 0 1 0 0,-1-1-1 0 0,1 1 0 0 0,-1 0 1 0 0,1 0-1 0 0,-1-1 0 0 0,1 1 0 0 0,-1 0 1 0 0,1-1 16 0 0,2-1-19 0 0,-1 0 0 0 0,0-1 0 0 0,0 1 0 0 0,0-1 0 0 0,0 1 0 0 0,0-1 0 0 0,0 0 0 0 0,-1 1 0 0 0,1-1 0 0 0,-1 0 0 0 0,1-2 19 0 0,1-5-109 0 0,0-1-1 0 0,1-8 110 0 0,-1 6-23 0 0,0-3 72 0 0,-1 0 1 0 0,-1 0-1 0 0,0 0 0 0 0,-1-1 1 0 0,-1 1-1 0 0,0-2-49 0 0,1 16 30 0 0,-1-1 1 0 0,1 0-1 0 0,0 0 1 0 0,-1 1-1 0 0,0-1 1 0 0,0 0-1 0 0,1 1 1 0 0,-2-1-1 0 0,1 1 1 0 0,-1-3-31 0 0,1 4 13 0 0,0 0 1 0 0,1 0-1 0 0,-1 1 1 0 0,0-1-1 0 0,0 0 1 0 0,0 0-1 0 0,0 1 1 0 0,0-1-1 0 0,0 1 1 0 0,0-1-1 0 0,0 1 1 0 0,0-1-1 0 0,0 1 1 0 0,0-1-1 0 0,0 1 1 0 0,0 0-1 0 0,0 0 1 0 0,0-1-1 0 0,0 1 1 0 0,0 0-1 0 0,-1 0 1 0 0,1 0-1 0 0,0 0 1 0 0,0 1-1 0 0,0-1 1 0 0,0 0-1 0 0,-1 1-13 0 0,-1-1 32 0 0,1 1-1 0 0,-1 0 1 0 0,0 0-1 0 0,1 0 1 0 0,-1 1-1 0 0,1-1 0 0 0,0 1 1 0 0,-1-1-1 0 0,1 1 1 0 0,0 0-1 0 0,0 0 0 0 0,0 0 1 0 0,0 0-32 0 0,-5 6 27 0 0,0 1-1 0 0,-4 7-26 0 0,3-4-49 0 0,-6 7 34 0 0,2 1 1 0 0,-2 4 14 0 0,10-17 38 0 0,0 1 0 0 0,1-1 0 0 0,0 1 1 0 0,1 0-1 0 0,-1 0 0 0 0,2 0 0 0 0,-2 8-38 0 0,3-14-9 0 0,0 0 0 0 0,0 0-1 0 0,0 0 1 0 0,0 0-1 0 0,0 0 1 0 0,0 0 0 0 0,1 0-1 0 0,-1 0 1 0 0,1-1 0 0 0,-1 1-1 0 0,1 0 1 0 0,0 0 0 0 0,0 0-1 0 0,-1-1 1 0 0,1 1-1 0 0,1 0 10 0 0,-2-1-25 0 0,1-1 0 0 0,0 1-1 0 0,0 0 1 0 0,0 0-1 0 0,0-1 1 0 0,0 1 0 0 0,0-1-1 0 0,0 1 1 0 0,0-1-1 0 0,0 1 1 0 0,0-1-1 0 0,0 1 1 0 0,0-1 0 0 0,0 0-1 0 0,0 0 1 0 0,0 0-1 0 0,0 1 1 0 0,0-1 0 0 0,0 0-1 0 0,0 0 1 0 0,1 0-1 0 0,-1-1 1 0 0,0 1-1 0 0,0 0 1 0 0,0 0 0 0 0,0-1-1 0 0,0 1 1 0 0,0 0-1 0 0,0-1 26 0 0,5-1-45 0 0,-1-1-1 0 0,1 0 1 0 0,-1 0-1 0 0,0 0 1 0 0,0-1-1 0 0,0 0 0 0 0,-1 0 1 0 0,1 0-1 0 0,-1 0 1 0 0,1-3 45 0 0,10-11-102 0 0,0-1 0 0 0,-1-2 102 0 0,-5 7 62 0 0,6-7 137 0 0,0-5-199 0 0,-11 20 8 0 0,-1-1 1 0 0,0 0-1 0 0,0 0 1 0 0,0 0-1 0 0,-1 0 0 0 0,0-3-8 0 0,-2 5 165 0 0,-3 5-6 0 0,-6 6 98 0 0,6-4-200 0 0,-7 5-27 0 0,0 2 1 0 0,0-1 0 0 0,1 1-1 0 0,0 1 1 0 0,1-1 0 0 0,-4 7-31 0 0,2-3 16 0 0,3-4 9 0 0,1-1-1 0 0,-1 2 1 0 0,2-1 0 0 0,-1 1-1 0 0,2-1 1 0 0,-3 7-25 0 0,6-13-75 0 0,-1 1 1 0 0,1 1 0 0 0,-1-1 1 0 0,1 1-1 0 0,0 1 74 0 0,1-5 7 0 0,0 0 0 0 0,0 0 1 0 0,0 1-1 0 0,0-1 0 0 0,0 0 0 0 0,0 0 0 0 0,0 0 1 0 0,0 0-1 0 0,1 0 0 0 0,-1 0 0 0 0,0 0 0 0 0,1 0 1 0 0,-1 0-1 0 0,1 0 0 0 0,-1 0 0 0 0,1 0 0 0 0,-1 0 1 0 0,1 0-1 0 0,-1 0 0 0 0,1-1 0 0 0,1 2-7 0 0,-2-2-34 0 0,1 1-1 0 0,0-1 0 0 0,0 1 1 0 0,0-1-1 0 0,0 0 0 0 0,-1 0 1 0 0,1 1-1 0 0,0-1 0 0 0,0 0 1 0 0,0 0-1 0 0,0 0 1 0 0,0 0-1 0 0,0 0 0 0 0,0 0 1 0 0,0 0-1 0 0,0 0 35 0 0,15-4-446 0 0,-11 2 415 0 0,1-1-1 0 0,0 0 1 0 0,-1 0 0 0 0,0 0 0 0 0,0 0-1 0 0,0-1 1 0 0,0 0 0 0 0,0 0-1 0 0,-1-1 1 0 0,0 1 0 0 0,2-3 31 0 0,6-9-153 0 0,-1 0 1 0 0,8-16 152 0 0,-16 27 25 0 0,1-3-5 0 0,0 0 1 0 0,0 0-1 0 0,-1-1 1 0 0,-1 1-1 0 0,1-1 1 0 0,-1 0-1 0 0,-1 1 1 0 0,1-6-21 0 0,-2 13 17 0 0,1 0 0 0 0,-1 0 0 0 0,0 0 0 0 0,0-1 0 0 0,0 1 1 0 0,0 0-1 0 0,-1 0 0 0 0,1 0 0 0 0,0-1 0 0 0,0 1 0 0 0,-1 0 0 0 0,1 0 1 0 0,0 0-1 0 0,-1 0 0 0 0,1 0 0 0 0,-1 0 0 0 0,0-1-17 0 0,1 2 16 0 0,-1-1 1 0 0,0 1-1 0 0,1-1 1 0 0,-1 1-1 0 0,0-1 1 0 0,0 1-1 0 0,1-1 0 0 0,-1 1 1 0 0,0 0-1 0 0,0 0 1 0 0,1-1-1 0 0,-1 1 0 0 0,0 0 1 0 0,0 0-1 0 0,0 0 1 0 0,0 0-1 0 0,0 0 0 0 0,1 0 1 0 0,-1 0-1 0 0,0 0 1 0 0,0 0-1 0 0,0 0 0 0 0,0 0 1 0 0,1 1-1 0 0,-1-1-16 0 0,-6 2 50 0 0,1 0-1 0 0,0 0 0 0 0,-1 1 1 0 0,1-1-1 0 0,0 2 0 0 0,1-1 1 0 0,-2 2-50 0 0,-12 8 203 0 0,-8 9-203 0 0,7-7 7 0 0,-84 62 191 0 0,97-72-299 0 0,10-8-275 0 0,11-9 85 0 0,-7 7 288 0 0,-1-1 1 0 0,-1 0-1 0 0,1 0 1 0 0,-1 0-1 0 0,0-1 1 0 0,1-1 2 0 0,5-9 109 0 0,8-18-109 0 0,-11 18 6 0 0,-1 0 0 0 0,0 0 0 0 0,-1 0 0 0 0,0-3-6 0 0,-6 18 9 0 0,1 1 0 0 0,-1-1 0 0 0,0 1 0 0 0,0-1 0 0 0,0 1 0 0 0,0-1 0 0 0,0 1 0 0 0,0-1 0 0 0,0 1 0 0 0,-1-1-9 0 0,1 2 5 0 0,0-1 1 0 0,0 1-1 0 0,0 0 0 0 0,0-1 0 0 0,-1 1 1 0 0,1-1-1 0 0,0 1 0 0 0,0 0 1 0 0,0 0-1 0 0,-1-1 0 0 0,1 1 0 0 0,0 0 1 0 0,0-1-1 0 0,-1 1 0 0 0,1 0 0 0 0,0 0 1 0 0,-1 0-1 0 0,1-1 0 0 0,0 1 0 0 0,-1 0 1 0 0,1 0-1 0 0,0 0 0 0 0,-1 0 0 0 0,1 0 1 0 0,-1-1-1 0 0,1 1 0 0 0,0 0 0 0 0,-1 0 1 0 0,1 0-1 0 0,0 0 0 0 0,-1 0 0 0 0,1 0 1 0 0,-1 0-1 0 0,1 1 0 0 0,0-1 0 0 0,-1 0 1 0 0,1 0-1 0 0,0 0 0 0 0,-1 0 0 0 0,1 0-5 0 0,-2 1 9 0 0,0 0 0 0 0,0 0-1 0 0,0 0 1 0 0,0 0 0 0 0,0 0-1 0 0,1 1 1 0 0,-1-1 0 0 0,0 0-1 0 0,0 2-8 0 0,-14 15 68 0 0,11-12-44 0 0,-12 16 83 0 0,2 1 0 0 0,0 1 0 0 0,-1 4-107 0 0,0 1 80 0 0,14-26-74 0 0,-5 9 16 0 0,0 0 1 0 0,0 3-23 0 0,6-12 13 0 0,0 0 0 0 0,0 0 0 0 0,0 0 0 0 0,0 0 0 0 0,0 0 0 0 0,1 0 0 0 0,0 0 0 0 0,-1 1 0 0 0,1-1 0 0 0,0 0 0 0 0,0 0 0 0 0,1 1-13 0 0,-1-4-5 0 0,0 1-1 0 0,0 0 1 0 0,0-1 0 0 0,0 1-1 0 0,1-1 1 0 0,-1 1 0 0 0,0 0-1 0 0,1-1 1 0 0,-1 1 0 0 0,0-1-1 0 0,1 1 1 0 0,-1-1 0 0 0,0 1 0 0 0,1-1-1 0 0,-1 1 1 0 0,1-1 5 0 0,-1 0-15 0 0,0 1-1 0 0,1-1 1 0 0,-1 0 0 0 0,0 0-1 0 0,1 0 1 0 0,-1 0 0 0 0,0 0 0 0 0,1 0-1 0 0,-1 0 1 0 0,1 1 0 0 0,-1-1-1 0 0,0 0 1 0 0,1 0 0 0 0,-1 0 0 0 0,0 0-1 0 0,1 0 1 0 0,-1-1 0 0 0,1 1-1 0 0,-1 0 1 0 0,0 0 15 0 0,2 0-53 0 0,-1-1-1 0 0,0 0 1 0 0,0 1-1 0 0,0-1 0 0 0,1 0 1 0 0,-1 0-1 0 0,0 1 1 0 0,0-1-1 0 0,0 0 1 0 0,0 0-1 0 0,0 0 0 0 0,0-1 54 0 0,27-40-482 0 0,-2-1-1 0 0,-3-1 483 0 0,19-30 1104 0 0,-42 74-1095 0 0,0 0 1 0 0,0 0-1 0 0,0 0 1 0 0,0 0-1 0 0,0 0 1 0 0,0 0-1 0 0,0 0 0 0 0,0 0 1 0 0,0-1-1 0 0,0 1 1 0 0,0 0-1 0 0,0 0 0 0 0,1 0 1 0 0,-1 0-1 0 0,0 0 1 0 0,0 0-1 0 0,0 0 1 0 0,0 0-1 0 0,0 0 0 0 0,0 0 1 0 0,0 0-1 0 0,-1-1 1 0 0,1 1-1 0 0,0 0 0 0 0,0 0 1 0 0,0 0-1 0 0,0 0 1 0 0,0 0-1 0 0,0 0 1 0 0,0 0-1 0 0,0 0 0 0 0,0 0 1 0 0,0 0-1 0 0,0 0 1 0 0,0 0-1 0 0,0 0 0 0 0,0-1 1 0 0,0 1-1 0 0,0 0 1 0 0,0 0-10 0 0,-4-1 204 0 0,-5 2-37 0 0,7 1-161 0 0,0-1 0 0 0,0 0 0 0 0,0 0 0 0 0,1 1 0 0 0,-1-1 0 0 0,1 1 0 0 0,-1 0 0 0 0,1-1 0 0 0,-1 1 0 0 0,1 0 0 0 0,-1 0-6 0 0,1 1 1 0 0,-10 12 68 0 0,2 1 1 0 0,0 0-1 0 0,1 1 1 0 0,0 0 0 0 0,2 0-1 0 0,0 0 1 0 0,-1 6-70 0 0,5-14 48 0 0,0 0 0 0 0,1 1 0 0 0,-1 8-48 0 0,2-13-15 0 0,0 0 0 0 0,0-1 0 0 0,1 1 0 0 0,-1 0 0 0 0,1 0 0 0 0,0 0 0 0 0,0-1 0 0 0,2 3 15 0 0,-2-4-13 0 0,0 0 1 0 0,1-1-1 0 0,0 1 1 0 0,-1-1 0 0 0,1 0-1 0 0,0 1 1 0 0,0-1-1 0 0,0 0 1 0 0,1 0 0 0 0,-1 0-1 0 0,3 1 13 0 0,-4-2-13 0 0,0 0 0 0 0,1 0-1 0 0,0 0 1 0 0,-1 0 0 0 0,1-1 0 0 0,0 1-1 0 0,-1 0 1 0 0,1-1 0 0 0,0 1 0 0 0,-1-1 0 0 0,1 0-1 0 0,0 0 1 0 0,0 1 0 0 0,0-1 0 0 0,-1 0-1 0 0,1-1 1 0 0,0 1 0 0 0,0 0 0 0 0,1-1 13 0 0,6-3-131 0 0,-1 0 0 0 0,1-1 1 0 0,-1 0-1 0 0,0-1 0 0 0,0 0 1 0 0,7-6 130 0 0,0-1-7 0 0,-1 0-70 0 0,1-1 0 0 0,-1 0 1 0 0,3-7 76 0 0,20-20 0 0 0,-37 41 4 0 0,1-1 0 0 0,0 0 1 0 0,1 0-1 0 0,-1 1 0 0 0,0-1 0 0 0,0 0 0 0 0,0 1 0 0 0,0-1 0 0 0,1 1-4 0 0,-2 0 5 0 0,0 0 0 0 0,0 0 0 0 0,0 0 0 0 0,0 0 1 0 0,0 0-1 0 0,0 0 0 0 0,0-1 0 0 0,1 1 0 0 0,-1 0 0 0 0,0 0 0 0 0,0 0 1 0 0,0 0-1 0 0,0 0 0 0 0,0 0 0 0 0,0 1 0 0 0,0-1 0 0 0,1 0 1 0 0,-1 0-1 0 0,0 0 0 0 0,0 0 0 0 0,0 0 0 0 0,0 0 0 0 0,0 0 0 0 0,0 0 1 0 0,0 0-1 0 0,0 0 0 0 0,1 0 0 0 0,-1 0 0 0 0,0 0 0 0 0,0 0 0 0 0,0 0 1 0 0,0 1-1 0 0,0-1-5 0 0,0 0 20 0 0,0 0-1 0 0,0 1 1 0 0,0-1 0 0 0,0 1 0 0 0,0-1-1 0 0,0 1 1 0 0,0-1 0 0 0,0 0 0 0 0,-1 1-1 0 0,1-1 1 0 0,0 1 0 0 0,0-1 0 0 0,0 0-1 0 0,0 1 1 0 0,-1-1-20 0 0,-5 11 82 0 0,-2 3 31 0 0,0 1 0 0 0,1 0 1 0 0,-3 10-114 0 0,8-17 54 0 0,-1 0 1 0 0,1 0-1 0 0,1 0 1 0 0,-1 0 0 0 0,1 5-55 0 0,1-10-32 0 0,0 0 0 0 0,1 0 0 0 0,-1 0-1 0 0,0 1 1 0 0,1-1 0 0 0,0 0 0 0 0,0 0 0 0 0,0 0 0 0 0,0 0 0 0 0,0 0 0 0 0,1 0 0 0 0,-1 0 0 0 0,1-1 0 0 0,0 1 0 0 0,1 1 32 0 0,-2-3-54 0 0,-1 0 0 0 0,1 0 0 0 0,0-1 1 0 0,0 1-1 0 0,0 0 0 0 0,0-1 0 0 0,0 1 1 0 0,0 0-1 0 0,0-1 0 0 0,0 1 1 0 0,0-1-1 0 0,0 0 0 0 0,0 1 0 0 0,0-1 1 0 0,0 0-1 0 0,1 1 0 0 0,-1-1 1 0 0,0 0-1 0 0,0 0 0 0 0,0 0 0 0 0,0 0 1 0 0,0 0-1 0 0,1-1 0 0 0,-1 1 0 0 0,0 0 1 0 0,0 0-1 0 0,0-1 0 0 0,0 1 1 0 0,0-1-1 0 0,0 1 0 0 0,0-1 0 0 0,0 1 1 0 0,0-1-1 0 0,0 1 0 0 0,0-1 1 0 0,0 0-1 0 0,0 0 0 0 0,0 0 0 0 0,0 0 54 0 0,6-7-113 0 0,1-1 0 0 0,-2 1-1 0 0,0-1 1 0 0,0 0 0 0 0,0-1-1 0 0,-1 1 1 0 0,0-1 0 0 0,0-2 113 0 0,6-10 4 0 0,-8 18 90 0 0,-1 0-1 0 0,1 0 1 0 0,-1-1-1 0 0,0 1 0 0 0,-1 0 1 0 0,1-1-1 0 0,0-3-93 0 0,-3 7 362 0 0,0 2-77 0 0,-6 7 92 0 0,-7 10-105 0 0,14-18-266 0 0,-11 17 98 0 0,1 1-1 0 0,0 0 1 0 0,2 0 0 0 0,0 1 0 0 0,-1 5-104 0 0,7-19 2 0 0,1 0 1 0 0,0 0-1 0 0,0-1 1 0 0,0 1 0 0 0,0 0-1 0 0,1 0 1 0 0,0 0-1 0 0,0 0 1 0 0,0 0-1 0 0,0 0 1 0 0,1 0 0 0 0,0-1-1 0 0,0 2-2 0 0,-1-6-15 0 0,0 1 1 0 0,0 0-1 0 0,1-1 0 0 0,-1 1 1 0 0,0 0-1 0 0,0 0 0 0 0,1-1 1 0 0,-1 1-1 0 0,0-1 0 0 0,1 1 0 0 0,-1 0 1 0 0,1-1-1 0 0,-1 1 0 0 0,1-1 1 0 0,-1 1-1 0 0,1-1 0 0 0,-1 1 1 0 0,1-1-1 0 0,0 1 0 0 0,-1-1 0 0 0,1 0 1 0 0,0 1-1 0 0,-1-1 0 0 0,1 0 1 0 0,0 0-1 0 0,-1 1 0 0 0,1-1 1 0 0,0 0-1 0 0,-1 0 0 0 0,1 0 0 0 0,0 0 1 0 0,0 0-1 0 0,-1 0 0 0 0,1 0 1 0 0,0 0-1 0 0,0 0 0 0 0,-1 0 1 0 0,1-1-1 0 0,0 1 0 0 0,-1 0 1 0 0,1 0-1 0 0,0-1 15 0 0,3-1-76 0 0,1 0 0 0 0,-1 0 1 0 0,0-1-1 0 0,0 0 0 0 0,0 0 1 0 0,0-1 75 0 0,3-1 0 0 0,-1 0-6 0 0,0 0 0 0 0,-1 0-1 0 0,1 0 1 0 0,-1-1 0 0 0,-1 1 0 0 0,1-1-1 0 0,-1 0 1 0 0,0-1 0 0 0,0 1 0 0 0,-1-1-1 0 0,0 0 1 0 0,0 0 0 0 0,2-6 6 0 0,0-2 28 0 0,2-10-88 0 0,-6 23 67 0 0,-1-1 1 0 0,0 1-1 0 0,0 0 0 0 0,0 0 1 0 0,0 0-1 0 0,0 0 0 0 0,0-1 1 0 0,-1 1-1 0 0,1 0 0 0 0,-1-1-7 0 0,1 2 13 0 0,0 1 0 0 0,0 0 0 0 0,-1 0-1 0 0,1-1 1 0 0,0 1 0 0 0,0 0 0 0 0,0 0 0 0 0,0-1-1 0 0,-1 1 1 0 0,1 0 0 0 0,0 0 0 0 0,0 0 0 0 0,0-1-1 0 0,-1 1 1 0 0,1 0 0 0 0,0 0 0 0 0,0 0 0 0 0,-1 0-1 0 0,1 0 1 0 0,0-1 0 0 0,0 1 0 0 0,-1 0 0 0 0,1 0-1 0 0,0 0 1 0 0,0 0 0 0 0,-1 0 0 0 0,1 0 0 0 0,0 0-1 0 0,-1 0 1 0 0,1 0 0 0 0,0 0 0 0 0,0 0 0 0 0,-1 0-1 0 0,1 0 1 0 0,0 0 0 0 0,-1 0 0 0 0,1 1 0 0 0,0-1-1 0 0,0 0-12 0 0,-1 0 20 0 0,0 0 0 0 0,1 1 0 0 0,-1-1 0 0 0,0 0-1 0 0,1 1 1 0 0,-1-1 0 0 0,0 1 0 0 0,1-1 0 0 0,-1 1-1 0 0,1-1 1 0 0,-1 1 0 0 0,1-1 0 0 0,-1 1 0 0 0,1-1-1 0 0,-1 1-19 0 0,1 0 43 0 0,0 0-26 0 0,-1 0-1 0 0,1 0 1 0 0,-1 0 0 0 0,1 0 0 0 0,-1 0 0 0 0,1 1-1 0 0,0-1 1 0 0,0 0 0 0 0,0 0 0 0 0,-1 0-1 0 0,1 1 1 0 0,0-1 0 0 0,1 0 0 0 0,-1 0-1 0 0,0 0 1 0 0,0 1-17 0 0,0 4 14 0 0,0 0 0 0 0,0 0-1 0 0,0 0 1 0 0,-1-1 0 0 0,0 1-1 0 0,-1 3-13 0 0,-2 10-19 0 0,4-12-4 0 0,-1 1 0 0 0,1-1 1 0 0,1 1-1 0 0,-1-1 0 0 0,1 0 1 0 0,1 5 22 0 0,-1-6-151 0 0,0-4 103 0 0,-1-1 0 0 0,1 1 0 0 0,-1 0 0 0 0,1-1 0 0 0,0 1 1 0 0,-1-1-1 0 0,2 2 48 0 0,2 4-41 0 0,6-8-526 0 0,-10 1 565 0 0,0 0 0 0 0,0 0 0 0 0,1-1 0 0 0,-1 1 0 0 0,0 0 0 0 0,0 0 0 0 0,0-1 0 0 0,0 1 0 0 0,0 0 0 0 0,1 0 0 0 0,-1 0 0 0 0,0-1 0 0 0,0 1 0 0 0,1 0 0 0 0,-1 0 0 0 0,0 0 0 0 0,0 0 0 0 0,1-1 0 0 0,-1 1 0 0 0,0 0 0 0 0,0 0 0 0 0,1 0 0 0 0,-1 0 2 0 0,2 4 243 0 0,-2-4-241 0 0,0 1 1 0 0,0-1-1 0 0,0 0 0 0 0,0 0 1 0 0,0 1-1 0 0,0-1 0 0 0,0 0 1 0 0,0 0-1 0 0,0 1 1 0 0,0-1-1 0 0,0 0 0 0 0,0 0 1 0 0,0 1-1 0 0,1-1 0 0 0,-1 0 1 0 0,0 0-1 0 0,0 1 0 0 0,0-1 1 0 0,0 0-1 0 0,0 0 0 0 0,1 0 1 0 0,-1 1-1 0 0,0-1 1 0 0,0 0-1 0 0,1 0 0 0 0,-1 0 1 0 0,0 0-1 0 0,0 0 0 0 0,0 1 1 0 0,1-1-1 0 0,-1 0 0 0 0,0 0 1 0 0,0 0-1 0 0,1 0 0 0 0,-1 0 1 0 0,0 0-1 0 0,1 0 1 0 0,-1 0-1 0 0,0 0 0 0 0,0 0 1 0 0,1 0-1 0 0,-1 0 0 0 0,0 0 1 0 0,0 0-1 0 0,1 0 0 0 0,-1 0 1 0 0,0 0-1 0 0,0 0 1 0 0,1-1-1 0 0,-1 1-2 0 0,15-12-53 0 0,-17 14 22 0 0,0-2-140 0 0,3-1-177 0 0,1 1 101 0 0,-1 3 333 0 0,0-2-62 0 0,-1 0-1 0 0,0 0 1 0 0,0-1-1 0 0,1 1 1 0 0,-1 0-1 0 0,1 0 1 0 0,-1 0-1 0 0,1-1 1 0 0,0 2-24 0 0,12 19 261 0 0,-7-17-261 0 0,1 3 96 0 0,-6-6-84 0 0,1 0 0 0 0,-1 0-1 0 0,0 0 1 0 0,1 0 0 0 0,-1 0 0 0 0,1 0 0 0 0,-1 0-1 0 0,2 0-11 0 0,7 4-52 0 0,-9-5 57 0 0,-1 1 0 0 0,1-1 0 0 0,-1 0 0 0 0,1 0 0 0 0,0 0 0 0 0,-1 0 0 0 0,1 0 0 0 0,-1 0 0 0 0,1 0 0 0 0,0 0 0 0 0,-1 0 1 0 0,1 0-1 0 0,0 0 0 0 0,-1 0 0 0 0,1 0 0 0 0,-1 0 0 0 0,1 0-5 0 0,8-1 46 0 0,-5 2 8 0 0,12 4 114 0 0,-15-5-164 0 0,-1 0 1 0 0,1 1-1 0 0,-1-1 1 0 0,1 0-1 0 0,-1 0 1 0 0,0 1-1 0 0,1-1 1 0 0,-1 0-1 0 0,1 1 0 0 0,-1-1 1 0 0,1 0-1 0 0,-1 1 1 0 0,0-1-1 0 0,1 1 1 0 0,-1-1-1 0 0,0 1 0 0 0,1-1 1 0 0,-1 0-1 0 0,0 1 1 0 0,0-1-1 0 0,0 1 1 0 0,1 0-1 0 0,-1-1 1 0 0,0 1-1 0 0,0-1-4 0 0,3 12 50 0 0,-2-10-171 0 0,-3-8-59 0 0,0 1 152 0 0,0 1 1 0 0,-1-1-1 0 0,0 0 0 0 0,0 1 0 0 0,-3-4 28 0 0,-1 0-17 0 0,-1-4 38 0 0,-1 1 1 0 0,-1 0-1 0 0,-2-1-21 0 0,7 7 16 0 0,0 1 0 0 0,0 0 1 0 0,0 0-1 0 0,-1 1 0 0 0,1-1 0 0 0,-1 1 0 0 0,0 0 1 0 0,-1 0-17 0 0,1 0 293 0 0,4 2 37 0 0,5 4-143 0 0,-2-1-120 0 0,1 0-1 0 0,0-1 1 0 0,0 1-1 0 0,0-1 1 0 0,0 0-1 0 0,0 1 1 0 0,0-1-1 0 0,0 0-66 0 0,13 9 290 0 0,-10-7-229 0 0,-1 0-1 0 0,1 0 1 0 0,0 0 0 0 0,0 0-61 0 0,0-1 23 0 0,0 1-1 0 0,0 0 1 0 0,-1 0-1 0 0,5 3-22 0 0,3 4-34 0 0,-9-8-1 0 0,0 0-1 0 0,0 1 1 0 0,0-1 0 0 0,0 1 0 0 0,1 1 35 0 0,8 9 29 0 0,3 5-309 0 0,-9-10 218 0 0,0-1-1 0 0,0 0 1 0 0,1-1 0 0 0,-1 0 0 0 0,2 0-1 0 0,3 3 63 0 0,8 8-4 0 0,-15-13 30 0 0,-1 0 0 0 0,1-1-1 0 0,0 1 1 0 0,1-1 0 0 0,1 1-26 0 0,40 27-79 0 0,-30-23 53 0 0,16 5-150 0 0,-31-13 156 0 0,1 1-1 0 0,-1-1 1 0 0,1 1-1 0 0,-1 0 1 0 0,0 0-1 0 0,1-1 1 0 0,-1 1-1 0 0,0 0 1 0 0,1 0-1 0 0,-1 1 1 0 0,0-1-1 0 0,0 0 1 0 0,0 0-1 0 0,0 0 1 0 0,0 1-1 0 0,0-1 1 0 0,0 0-1 0 0,0 1 1 0 0,-1-1-1 0 0,1 1 1 0 0,-1-1-1 0 0,1 1 1 0 0,-1-1-1 0 0,1 1 1 0 0,-1 0-1 0 0,0-1 1 0 0,0 1-1 0 0,0 0 1 0 0,0-1-1 0 0,0 1 1 0 0,0-1-1 0 0,0 2 21 0 0,-2 6-666 0 0,0-7-9 0 0,0-5-140 0 0,1-3 194 0 0,1 6 590 0 0,0-1-1 0 0,0 0 1 0 0,0 0 0 0 0,0 0 0 0 0,0 0 0 0 0,-1 1 0 0 0,1-1 0 0 0,0 0-1 0 0,0 0 1 0 0,-1 1 0 0 0,1-1 0 0 0,-1 0 31 0 0,-4-7 36 0 0,-1 0 0 0 0,0 1 0 0 0,0 0 0 0 0,0 0 0 0 0,-1 1 0 0 0,0-1 0 0 0,-1 1 0 0 0,1 1 0 0 0,-1 0 0 0 0,0 0 0 0 0,-2-1-36 0 0,-1 1-2 0 0,-1 0 1 0 0,1 1-1 0 0,-1 0 1 0 0,0 0-1 0 0,-6 0 2 0 0,-18-4 93 0 0,16 3 119 0 0,-19-2-212 0 0,34 6 13 0 0,1 0 0 0 0,0 0-1 0 0,0-1 1 0 0,0 1-1 0 0,0-1 1 0 0,0 0-1 0 0,0 0 1 0 0,1 0-1 0 0,-2-1-12 0 0,-12-7 342 0 0,6 2 58 0 0,8 4-105 0 0,3 4-286 0 0,0 0 0 0 0,0 0 0 0 0,0 0 0 0 0,0 0 0 0 0,0 0 0 0 0,0-1 0 0 0,0 1 0 0 0,0 0 1 0 0,0 0-1 0 0,0 0 0 0 0,0 0 0 0 0,0 0 0 0 0,0 0 0 0 0,0 0 0 0 0,0 0 0 0 0,0 0 0 0 0,0 0 0 0 0,0 0 0 0 0,0 0 0 0 0,0 0 0 0 0,0 0 0 0 0,0 0 1 0 0,0 0-1 0 0,0-1 0 0 0,0 1 0 0 0,0 0 0 0 0,0 0 0 0 0,0 0 0 0 0,0 0 0 0 0,0 0 0 0 0,0 0 0 0 0,0 0 0 0 0,0 0 0 0 0,0 0 0 0 0,0 0 0 0 0,0 0 0 0 0,0 0 1 0 0,1 0-1 0 0,-1 0 0 0 0,0 0 0 0 0,0 0 0 0 0,0 0 0 0 0,0 0 0 0 0,0 0 0 0 0,0 0 0 0 0,0 0 0 0 0,0 0 0 0 0,0 0 0 0 0,0 0 0 0 0,0 0 0 0 0,0 0 1 0 0,0 0-1 0 0,0 0 0 0 0,0 0 0 0 0,1 0-9 0 0,7 1 331 0 0,-1 0 1 0 0,1 1-1 0 0,0 0 0 0 0,3 1-331 0 0,-1 1 73 0 0,0 1-1 0 0,0 0 1 0 0,0 0-1 0 0,8 6-72 0 0,-5-2 181 0 0,14 5-181 0 0,-16-8-10 0 0,0 0 1 0 0,0 0-1 0 0,0 1 0 0 0,-1 1 0 0 0,0 0 1 0 0,0 0-1 0 0,-1 1 0 0 0,0 0 0 0 0,7 11 10 0 0,40 50-135 0 0,-14-25-761 0 0,-27-29 341 0 0,-11-12 165 0 0,1 1 0 0 0,-1 0 0 0 0,3 3 390 0 0,-7-8-31 0 0,0 1 0 0 0,0-1 0 0 0,0 0 1 0 0,0 0-1 0 0,0 0 0 0 0,0 0 0 0 0,0 1 1 0 0,0-1-1 0 0,1 0 0 0 0,-1 0 0 0 0,0 0 1 0 0,0 0-1 0 0,0 0 0 0 0,0 0 0 0 0,0 1 1 0 0,1-1-1 0 0,-1 0 0 0 0,0 0 1 0 0,0 0-1 0 0,0 0 0 0 0,0 0 0 0 0,1 0 1 0 0,-1 0-1 0 0,0 0 0 0 0,0 0 0 0 0,0 0 1 0 0,0 0-1 0 0,1 0 0 0 0,-1 0 0 0 0,0 0 1 0 0,0 0-1 0 0,0 0 0 0 0,1 0 0 0 0,-1 0 1 0 0,0 0-1 0 0,0 0 0 0 0,0 0 0 0 0,0 0 1 0 0,1 0-1 0 0,-1 0 0 0 0,0 0 0 0 0,0 0 1 0 0,0 0-1 0 0,0-1 0 0 0,0 1 1 0 0,1 0-1 0 0,-1 0 0 0 0,0 0 0 0 0,0 0 1 0 0,0 0-1 0 0,0 0 0 0 0,0-1 0 0 0,0 1 1 0 0,0 0-1 0 0,1 0 0 0 0,-1 0 0 0 0,0 0 1 0 0,0-1-1 0 0,0 1 0 0 0,0 0 0 0 0,0 0 1 0 0,0 0-1 0 0,0-1 0 0 0,0 1 31 0 0,3-11-1377 0 0,-3 7 1313 0 0,0 0 0 0 0,-1 0 1 0 0,1-1-1 0 0,-1 1 0 0 0,0 0 1 0 0,0 0-1 0 0,0 0 0 0 0,-1 0 0 0 0,0-1 64 0 0,-3-7 210 0 0,0 0 0 0 0,-1 0-1 0 0,-1 1 1 0 0,0 0-1 0 0,-8-10-209 0 0,10 15 46 0 0,0 0-1 0 0,-1 1 1 0 0,1-1-1 0 0,-1 1 0 0 0,-1 0 1 0 0,1 1-1 0 0,-1-1 0 0 0,1 1 1 0 0,-1 1-1 0 0,-4-2-45 0 0,-9-2 186 0 0,-9-4-31 0 0,27 10-54 0 0,-1 0 0 0 0,1-1 1 0 0,-1 1-1 0 0,1-1 0 0 0,-1 0 0 0 0,1 0 1 0 0,0 0-1 0 0,-2-2-101 0 0,1-1 377 0 0,3 4-31 0 0,9 4 433 0 0,-8-2-677 0 0,7 3 235 0 0,0 0 0 0 0,0 1 0 0 0,-1 0 0 0 0,1 1-337 0 0,18 11 278 0 0,-7-5-228 0 0,0 1-1 0 0,-1 1 1 0 0,-1 0 0 0 0,1 3-50 0 0,-7-5-42 0 0,1 0 1 0 0,1 5 41 0 0,-1-2-284 0 0,9 9 284 0 0,-8-11-284 0 0,-10-8 136 0 0,1-1 0 0 0,-1-1 0 0 0,1 1 0 0 0,0 0 0 0 0,0-1 0 0 0,1 0 1 0 0,-1 0-1 0 0,1 0 0 0 0,-1-1 0 0 0,2 1 148 0 0,8 3-578 0 0,-12-4 468 0 0,1-1-1 0 0,0 1 1 0 0,-1-1-1 0 0,1 0 1 0 0,0 0-1 0 0,0 0 1 0 0,0 0-1 0 0,0-1 1 0 0,1 1 110 0 0,5 1-460 0 0,-8-2 431 0 0,-1 0 1 0 0,1 0-1 0 0,0 1 1 0 0,-1-1 0 0 0,1 0-1 0 0,0 0 1 0 0,0 0 0 0 0,-1 0-1 0 0,1 0 1 0 0,0 0 0 0 0,0 0-1 0 0,-1 0 1 0 0,1 0-1 0 0,0 0 1 0 0,0-1 28 0 0,2 0-110 0 0,-1 0-1 0 0,1 0 0 0 0,-1-1 1 0 0,1 1-1 0 0,-1-1 1 0 0,2-1 110 0 0,-3 2-32 0 0,0 0 0 0 0,0 1 0 0 0,0-1 1 0 0,0 0-1 0 0,-1 0 0 0 0,1 0 0 0 0,0 0 0 0 0,-1-1 1 0 0,1 1-1 0 0,-1 0 0 0 0,1 0 0 0 0,-1 0 0 0 0,0 0 0 0 0,1 0 1 0 0,-1-1-1 0 0,0 1 32 0 0,1-1-84 0 0,-1 0 0 0 0,0 0 0 0 0,0 0 1 0 0,0 0-1 0 0,0 0 0 0 0,0 0 0 0 0,-1 0 0 0 0,1-1 84 0 0,-1 2-48 0 0,1 1-1 0 0,0-1 1 0 0,-1 0-1 0 0,1 0 0 0 0,-1 0 1 0 0,0 0-1 0 0,1 1 0 0 0,-1-1 1 0 0,0 0-1 0 0,1 1 1 0 0,-1-1-1 0 0,0 0 0 0 0,0 1 1 0 0,1-1-1 0 0,-1 1 0 0 0,0-1 1 0 0,0 1-1 0 0,0-1 49 0 0,-3 0 13 0 0,0 0-1 0 0,0 0 0 0 0,-1 0 1 0 0,1 0-1 0 0,0 0 1 0 0,-1 1-1 0 0,1 0 1 0 0,0 0-1 0 0,-1 0 1 0 0,1 1-1 0 0,0-1 1 0 0,-4 2-13 0 0,1 1 414 0 0,7-2-393 0 0,0-1 0 0 0,0 0 1 0 0,0 0-1 0 0,0 0 0 0 0,-1 0 0 0 0,1 0 0 0 0,0 0 0 0 0,0 0 0 0 0,0 1 0 0 0,0-1 1 0 0,0 0-1 0 0,0 0 0 0 0,0 0 0 0 0,0 0 0 0 0,0 0 0 0 0,0 0 0 0 0,0 1 0 0 0,0-1 1 0 0,0 0-1 0 0,0 0 0 0 0,0 0 0 0 0,0 0 0 0 0,0 1 0 0 0,0-1 0 0 0,0 0 0 0 0,0 0 1 0 0,0 0-1 0 0,0 0 0 0 0,0 0-21 0 0,1 1 27 0 0,-1-1 0 0 0,0 0-1 0 0,1 1 1 0 0,-1-1 0 0 0,1 0 0 0 0,-1 0 0 0 0,1 1 0 0 0,-1-1 0 0 0,1 0 0 0 0,-1 0-1 0 0,1 0 1 0 0,-1 0 0 0 0,1 1 0 0 0,-1-1 0 0 0,1 0 0 0 0,-1 0 0 0 0,1 0-1 0 0,0 0 1 0 0,-1 0 0 0 0,1-1 0 0 0,-1 1 0 0 0,1 0 0 0 0,-1 0 0 0 0,1 0 0 0 0,-1 0-27 0 0,4-1 45 0 0,0-1 1 0 0,-1 1-1 0 0,1-1 1 0 0,2-1-46 0 0,13-5 31 0 0,-2 3 25 0 0,-1-1 0 0 0,1 0 0 0 0,7-5-56 0 0,-9 3-29 0 0,-2 2 93 0 0,-1-1-1 0 0,0 0 0 0 0,5-5-63 0 0,-4 3-11 0 0,-9 6 27 0 0,0 1 0 0 0,-1-1 0 0 0,1 0 1 0 0,-1 0-1 0 0,2-3-16 0 0,4-3 64 0 0,-16 11 58 0 0,3-1-137 0 0,0 0 0 0 0,1 1 0 0 0,-1-1 1 0 0,0 1-1 0 0,1 0 0 0 0,-1 0 0 0 0,-1 1 15 0 0,-31 22-427 0 0,19-13 415 0 0,0 0 1 0 0,-10 10 11 0 0,22-18-22 0 0,0 0 1 0 0,0 0-1 0 0,-5 1 22 0 0,-1 3-79 0 0,11-8 81 0 0,0 0 1 0 0,-1 0-1 0 0,1 0 1 0 0,0 0-1 0 0,0 0 1 0 0,0 0 0 0 0,0 0-1 0 0,-1 1 1 0 0,1-1-1 0 0,0 0 1 0 0,0 0-1 0 0,0 0 1 0 0,0 0-1 0 0,0 1 1 0 0,-1-1 0 0 0,1 0-1 0 0,0 0 1 0 0,0 0-1 0 0,0 1 1 0 0,0-1-1 0 0,0 0 1 0 0,0 0 0 0 0,0 0-1 0 0,0 1 1 0 0,0-1-1 0 0,0 0 1 0 0,0 0-1 0 0,0 0 1 0 0,0 1-1 0 0,0-1-2 0 0,0 0 0 0 0,0 0 0 0 0,0 0-1 0 0,1 0 1 0 0,-1 0-1 0 0,0 0 1 0 0,0 0-1 0 0,0 0 1 0 0,0 0-1 0 0,0 0 1 0 0,1 0-1 0 0,-1 0 1 0 0,0 0 0 0 0,0 0-1 0 0,0 0 1 0 0,0 0-1 0 0,1 0 1 0 0,-1 0-1 0 0,0 0 1 0 0,0 0-1 0 0,0 0 1 0 0,0 0-1 0 0,1 0 1 0 0,-1 0 0 0 0,0 0-1 0 0,0 0 1 0 0,0 0-1 0 0,0 0 1 0 0,0-1-1 0 0,0 1 1 0 0,1 0-1 0 0,-1 0 1 0 0,0 0-1 0 0,0 0 1 0 0,0 0 0 0 0,0 0-1 0 0,0-1 1 0 0,0 1-1 0 0,0 0 1 0 0,0 0-1 0 0,0 0 1 0 0,12-12-28 0 0,0 1 0 0 0,1 0 0 0 0,9-6 28 0 0,-8 8-6 0 0,0 0-1 0 0,12-5 7 0 0,-9 6 131 0 0,-15 7-103 0 0,0-1 1 0 0,0 1 0 0 0,0-1 0 0 0,0 1 0 0 0,-1-1 0 0 0,1 0-1 0 0,0 0 1 0 0,-1 0 0 0 0,1 0 0 0 0,0-2-29 0 0,-1 4 3 0 0,-1-1 0 0 0,0 1 0 0 0,1-1 0 0 0,-1 1 0 0 0,0 0 0 0 0,0-1 0 0 0,0 1 0 0 0,0-1 0 0 0,1 0 0 0 0,-1 1 0 0 0,0-1 0 0 0,0 1 0 0 0,0-1 0 0 0,0 1 0 0 0,0-1 0 0 0,0 1 0 0 0,0-1 0 0 0,0 1 0 0 0,0-1 0 0 0,0 1 0 0 0,-1-1 0 0 0,1 1 0 0 0,0-1 0 0 0,0 1 0 0 0,0-1 0 0 0,-1 1 0 0 0,1-1 0 0 0,0 1 0 0 0,-1-1 0 0 0,1 1 0 0 0,0 0 0 0 0,-1-1 0 0 0,1 1 0 0 0,0-1 0 0 0,-1 1 0 0 0,1 0 0 0 0,-1 0 0 0 0,1-1 0 0 0,-1 1 0 0 0,1 0 0 0 0,-1 0 0 0 0,1-1 0 0 0,-1 1 0 0 0,1 0 0 0 0,-1 0 0 0 0,1 0 0 0 0,-1 0 0 0 0,1 0 0 0 0,-1 0 0 0 0,0 0-3 0 0,0-1 24 0 0,-1 1 0 0 0,0 0 0 0 0,0 0 0 0 0,0 0 0 0 0,0 0 0 0 0,0 1 0 0 0,1-1 0 0 0,-1 0 0 0 0,0 1 0 0 0,0 0 0 0 0,-1 0-24 0 0,-21 11 57 0 0,15-8-134 0 0,2 0 98 0 0,-1 1 1 0 0,1-1-1 0 0,0 1 0 0 0,0 0 0 0 0,-3 4-21 0 0,7-6 19 0 0,-7 5 41 0 0,10-8-55 0 0,0 0-1 0 0,-1 0 1 0 0,1 1-1 0 0,0-1 1 0 0,0 0-1 0 0,0 0 1 0 0,-1 0-1 0 0,1 0 1 0 0,0 1 0 0 0,0-1-1 0 0,0 0 1 0 0,0 0-1 0 0,0 0 1 0 0,-1 1-1 0 0,1-1 1 0 0,0 0-1 0 0,0 0 1 0 0,0 1-1 0 0,0-1 1 0 0,0 0 0 0 0,0 0-1 0 0,0 1 1 0 0,0-1-1 0 0,0 0 1 0 0,0 0-1 0 0,0 1 1 0 0,0-1-1 0 0,0 0-4 0 0,1 0-10 0 0,-1 0 0 0 0,1 0-1 0 0,0-1 1 0 0,0 1 0 0 0,-1 0-1 0 0,1-1 1 0 0,0 1 0 0 0,-1-1-1 0 0,1 1 1 0 0,0-1 0 0 0,-1 1-1 0 0,1-1 1 0 0,-1 1 0 0 0,1-1 10 0 0,-1 1-5 0 0,41-37-9 0 0,-28 27 12 0 0,-2 0 0 0 0,1-1 0 0 0,-1-1-1 0 0,8-11 3 0 0,-8 10 49 0 0,-10 12-49 0 0,1-1-1 0 0,0 0 1 0 0,-1 1-1 0 0,1-1 1 0 0,-1 0 0 0 0,0 0-1 0 0,1 0 1 0 0,-1-1-1 0 0,0 1 1 0 0,0 0 0 0 0,-1 0-1 0 0,1 0 1 0 0,0-1-1 0 0,-1 1 1 0 0,1-2 0 0 0,-1 4 6 0 0,0 0 0 0 0,0-1-1 0 0,0 1 1 0 0,0 0 0 0 0,0 0-1 0 0,0-1 1 0 0,0 1 0 0 0,0 0-1 0 0,0-1 1 0 0,0 1 0 0 0,-1 0 0 0 0,1 0-1 0 0,0-1 1 0 0,0 1 0 0 0,0 0-1 0 0,0 0 1 0 0,0 0 0 0 0,-1-1 0 0 0,1 1-1 0 0,0 0 1 0 0,0 0 0 0 0,0 0-1 0 0,-1-1 1 0 0,1 1 0 0 0,0 0 0 0 0,0 0-1 0 0,0 0 1 0 0,-1 0 0 0 0,1 0-1 0 0,0 0 1 0 0,0 0 0 0 0,-1-1-1 0 0,1 1 1 0 0,0 0 0 0 0,0 0 0 0 0,-1 0-1 0 0,1 0 1 0 0,0 0 0 0 0,-1 0-1 0 0,1 0 1 0 0,0 0 0 0 0,0 0 0 0 0,-1 0-1 0 0,1 0 1 0 0,0 1 0 0 0,0-1-1 0 0,-1 0 1 0 0,1 0 0 0 0,0 0 0 0 0,0 0-1 0 0,-1 0 1 0 0,1 0 0 0 0,0 1-6 0 0,-14 6 84 0 0,14-7-65 0 0,-5 4-10 0 0,0 0 1 0 0,1 1-1 0 0,-1-1 1 0 0,1 1-1 0 0,0 0 1 0 0,0 1-10 0 0,-8 8-3 0 0,-23 27 202 0 0,30-31-163 0 0,4-9-44 0 0,1-1 0 0 0,0 0 0 0 0,0 1 0 0 0,0-1 0 0 0,0 1 0 0 0,-1-1 0 0 0,1 0 0 0 0,0 1 0 0 0,0-1 0 0 0,0 1 0 0 0,0-1-1 0 0,0 0 1 0 0,0 1 0 0 0,0-1 0 0 0,0 1 0 0 0,0-1 0 0 0,0 1 0 0 0,0-1 0 0 0,0 0 0 0 0,0 1 0 0 0,1-1 0 0 0,-1 1 0 0 0,0-1 8 0 0,1 0-36 0 0,0-1 1 0 0,0 1 0 0 0,-1-1 0 0 0,1 1 0 0 0,0-1 0 0 0,0 1 0 0 0,-1-1 0 0 0,1 0 0 0 0,-1 0-1 0 0,1 1 1 0 0,0-1 0 0 0,-1 0 0 0 0,1 0 35 0 0,3-3 16 0 0,16-18-161 0 0,-16 18 93 0 0,-1 0-1 0 0,1-1 1 0 0,0 2-1 0 0,1-1 1 0 0,-1 0-1 0 0,2 0 53 0 0,-4 2 15 0 0,0 1 0 0 0,0-1 0 0 0,-1 1 0 0 0,1-1 0 0 0,-1 0 0 0 0,1 0 0 0 0,-1 0 0 0 0,1 0 0 0 0,0-2-15 0 0,5-7 107 0 0,-5 8-37 0 0,0 1 72 0 0,-1 4 111 0 0,-13 7 339 0 0,12-8-574 0 0,-1 0 0 0 0,1-1 0 0 0,-1 1 0 0 0,1 0 0 0 0,0-1 0 0 0,-1 1 0 0 0,1 0 1 0 0,0 0-1 0 0,-1 0 0 0 0,1-1 0 0 0,0 1 0 0 0,0 0 0 0 0,0 0 0 0 0,0 0 0 0 0,-1-1 0 0 0,1 1 0 0 0,0 0 0 0 0,1 0 0 0 0,-1 0 0 0 0,0 0 0 0 0,0-1 0 0 0,0 1 0 0 0,0 0 0 0 0,1 0 0 0 0,-1 0 0 0 0,0-1 0 0 0,1 1 0 0 0,-1 0 0 0 0,1 0-18 0 0,-1-1 0 0 0,0 0-1 0 0,1 1 1 0 0,-1-1 0 0 0,0 0 0 0 0,1 0-1 0 0,-1 0 1 0 0,0 0 0 0 0,0 0-1 0 0,1 0 1 0 0,-1 0 0 0 0,0 0 0 0 0,1 0-1 0 0,-1 0 1 0 0,0 0 0 0 0,1 0-1 0 0,-1 0 1 0 0,0 0 0 0 0,1 0-1 0 0,-1 0 1 0 0,0 0 0 0 0,1 0 0 0 0,-1 0-1 0 0,0 0 1 0 0,1 0 0 0 0,-1-1-1 0 0,0 1 1 0 0,0 0 0 0 0,1 0-1 0 0,-1 0 1 0 0,0 0 0 0 0,0-1 0 0 0,1 1-1 0 0,-1 0 1 0 0,0 0 0 0 0,0-1 0 0 0,9-9-71 0 0,-8 9 53 0 0,4-7-59 0 0,-4 6 57 0 0,-1 1 0 0 0,1 0 0 0 0,-1 0 0 0 0,1 0 1 0 0,0 0-1 0 0,0 0 0 0 0,0 0 0 0 0,-1 0 0 0 0,1 0 0 0 0,1 0 20 0 0,-1-1-23 0 0,1 1 0 0 0,0-1 0 0 0,-1 0-1 0 0,1 0 1 0 0,-1 1 0 0 0,0-1 0 0 0,0 0 0 0 0,0 0-1 0 0,0 0 1 0 0,0 0 0 0 0,0 0 0 0 0,0-2 23 0 0,7-12 88 0 0,1 6 74 0 0,-9 8-10 0 0,-2 4 59 0 0,-4 3 17 0 0,6-5-228 0 0,-1 0 1 0 0,1 0-1 0 0,-1 0 1 0 0,1 0-1 0 0,0 0 0 0 0,-1 1 1 0 0,1-1-1 0 0,-1 0 1 0 0,1 0-1 0 0,0 1 0 0 0,-1-1 1 0 0,1 0-1 0 0,0 1 1 0 0,0-1-1 0 0,-1 0 0 0 0,1 1 1 0 0,0-1-1 0 0,-1 0 1 0 0,1 1-1 0 0,0-1 0 0 0,0 1 1 0 0,0-1-1 0 0,0 0 1 0 0,-1 1-1 0 0,1-1 0 0 0,0 1 1 0 0,0 0-1 0 0,1-1 11 0 0,-1 0 1 0 0,1 1 0 0 0,-1-1-1 0 0,1 0 1 0 0,-1 1 0 0 0,1-1-1 0 0,-1 0 1 0 0,1 1 0 0 0,-1-1-1 0 0,1 0 1 0 0,0 0-1 0 0,-1 0 1 0 0,1 0 0 0 0,0 0-1 0 0,-1 0 1 0 0,1 0 0 0 0,-1 0-1 0 0,1 0 1 0 0,0 0 0 0 0,0 0-12 0 0,8 1 139 0 0,-8-1-127 0 0,0-1 0 0 0,0 1 1 0 0,0-1-1 0 0,1 1 0 0 0,-1-1 0 0 0,0 0 1 0 0,0 1-1 0 0,0-1 0 0 0,0 0 0 0 0,0 0 1 0 0,1 0-13 0 0,2-5 142 0 0,-4 6-145 0 0,1-1-1 0 0,-1 0 0 0 0,1 0 0 0 0,-1 1 0 0 0,1-1 0 0 0,-1 0 1 0 0,0 0-1 0 0,1 1 0 0 0,-1-1 0 0 0,0 0 0 0 0,0 0 0 0 0,1 0 0 0 0,-1 0 1 0 0,0 1-1 0 0,0-1 0 0 0,0 0 4 0 0,-1-1-19 0 0,-1 4 32 0 0,0 0 91 0 0,2-3 155 0 0,0 1-259 0 0,0 0 0 0 0,0 0 0 0 0,0 0 0 0 0,0 0 0 0 0,0 0 1 0 0,0 0-1 0 0,0 0 0 0 0,0 0 0 0 0,0 0 0 0 0,0 0 0 0 0,0 0 0 0 0,0 0 0 0 0,0 0 0 0 0,0 0 0 0 0,0 0 0 0 0,0 0 0 0 0,0 0 0 0 0,0 0 0 0 0,0 0 0 0 0,0 0 0 0 0,0 0 0 0 0,0 0 0 0 0,0 0 0 0 0,0 0 0 0 0,1 1 0 0 0,-1-1 0 0 0,0 0 0 0 0,0 0 0 0 0,0 0 0 0 0,0 0 0 0 0,0 0 0 0 0,0-1 0 0 0,0 1 0 0 0,0 0 0 0 0,0 0 0 0 0,0 0 0 0 0,0 0 1 0 0,0 0-1 0 0,0 0 0 0 0,0 0 0 0 0,0 0 0 0 0,0 0 0 0 0,0 0 0 0 0,0 0 0 0 0,0 0 0 0 0,0 0 0 0 0,1 0 0 0 0,-1 0 0 0 0,0 0 0 0 0,0 0 0 0 0,0 0 0 0 0,0 0 0 0 0,0 0 0 0 0,0 0 0 0 0,0 0 0 0 0,0 0 0 0 0,0 0 0 0 0,0 0 0 0 0,0 0 0 0 0,0 0 0 0 0,0-1 0 0 0,0 1 0 0 0,0 0 0 0 0,0 0 0 0 0,0 0 0 0 0,0 0 0 0 0,0 0 0 0 0,0 0 0 0 0,0 0 1 0 0,0 0-2 0 0,6 2 234 0 0,-6-2-218 0 0,0 0 0 0 0,1 0 1 0 0,-1 0-1 0 0,0 0 0 0 0,1 0 0 0 0,-1 0 1 0 0,0 0-1 0 0,1 0 0 0 0,-1 0 0 0 0,1 0 0 0 0,-1 0 1 0 0,0 0-1 0 0,1 0 0 0 0,-1 0 0 0 0,0 0 1 0 0,1 0-1 0 0,-1 1 0 0 0,0-1 0 0 0,1 0 0 0 0,-1 0 1 0 0,0 0-1 0 0,0 1 0 0 0,1-1 0 0 0,-1 0 1 0 0,0 0-1 0 0,0 1 0 0 0,1-1 0 0 0,-1 0 0 0 0,0 1 1 0 0,0-1-1 0 0,0 0 0 0 0,0 1 0 0 0,1-1 1 0 0,-1 0-1 0 0,0 1 0 0 0,0-1 0 0 0,0 0 0 0 0,0 1 1 0 0,0-1-1 0 0,0 0 0 0 0,0 1 0 0 0,0-1-15 0 0,0 1 3 0 0,0-1 0 0 0,0 1 0 0 0,0-1 0 0 0,0 0 0 0 0,0 1 0 0 0,0-1 0 0 0,0 0-1 0 0,0 1 1 0 0,1-1 0 0 0,-1 0 0 0 0,0 1 0 0 0,0-1 0 0 0,0 0 0 0 0,0 0 0 0 0,1 1-1 0 0,-1-1 1 0 0,0 0 0 0 0,0 0 0 0 0,0 1 0 0 0,1-1 0 0 0,-1 0 0 0 0,0 0 0 0 0,1 1-3 0 0,0 5 217 0 0,-1-5-174 0 0,0 0-1 0 0,0 1 1 0 0,0-1 0 0 0,1 1-1 0 0,-1-1 1 0 0,0 0 0 0 0,1 0-1 0 0,-1 1 1 0 0,1-1 0 0 0,-1 0-1 0 0,2 2-42 0 0,1 3 26 0 0,-1-2-57 0 0,6 6 234 0 0,2 20-295 0 0,-7-25 122 0 0,2 2-138 0 0,-4-3 82 0 0,1-1 0 0 0,-1 1 0 0 0,1 0 0 0 0,0-1 0 0 0,2 2 26 0 0,0 2-55 0 0,1 4 166 0 0,-4-8-102 0 0,0-1 0 0 0,1 1 0 0 0,-1 0 0 0 0,2 2-9 0 0,-3-5 1 0 0,2 2-8 0 0,-1-1 1 0 0,0 1-1 0 0,0 0 0 0 0,0-1 0 0 0,0 1 0 0 0,0 0 0 0 0,0 0 0 0 0,0 0 0 0 0,0 0 0 0 0,-1 0 0 0 0,1 0 0 0 0,-1 0 7 0 0,0 0 8 0 0,1-1 0 0 0,-1 1-1 0 0,1-1 1 0 0,0 0-1 0 0,-1 1 1 0 0,1-1 0 0 0,0 1-1 0 0,0 0-7 0 0,6 9-59 0 0,-3-2 67 0 0,2 2 38 0 0,-6-8-77 0 0,1 0-1 0 0,0 0 1 0 0,1 0 0 0 0,-1 0-1 0 0,1 1 32 0 0,-2-3 16 0 0,1 0-1 0 0,0 0 1 0 0,0-1 0 0 0,-1 1-1 0 0,1 0 1 0 0,0 0-1 0 0,0 0 1 0 0,0 0 0 0 0,0-1-1 0 0,0 1 1 0 0,0 0-1 0 0,0-1 1 0 0,0 1 0 0 0,1-1-16 0 0,-2 1-8 0 0,1-1 1 0 0,0 0 0 0 0,-1 1 0 0 0,1-1-1 0 0,-1 0 1 0 0,1 1 0 0 0,-1-1-1 0 0,1 1 1 0 0,-1-1 0 0 0,1 1 0 0 0,-1-1-1 0 0,0 1 1 0 0,1 0 0 0 0,-1-1 0 0 0,0 1-1 0 0,1-1 1 0 0,-1 1 0 0 0,0 0 7 0 0,0-1 25 0 0,1 1 0 0 0,-1 0-1 0 0,0-1 1 0 0,1 1 0 0 0,-1 0 0 0 0,0-1 0 0 0,1 1 0 0 0,-1-1 0 0 0,1 1 0 0 0,-1-1 0 0 0,1 1 0 0 0,-1-1 0 0 0,1 1-1 0 0,-1-1 1 0 0,1 1-25 0 0,0-1-3 0 0,-1 1 0 0 0,1 0-1 0 0,-1 0 1 0 0,0 0-1 0 0,1 0 1 0 0,-1-1-1 0 0,0 1 1 0 0,0 0 0 0 0,0 0-1 0 0,0 0 1 0 0,1 0 3 0 0,-1 4-113 0 0,2-1 99 0 0,0-1 1 0 0,0 0 0 0 0,0 1-1 0 0,0-1 1 0 0,0 0-1 0 0,1 0 1 0 0,0 0 0 0 0,-1-1-1 0 0,2 2 14 0 0,1 0-3 0 0,-4-2 22 0 0,1 0 1 0 0,-1-1-1 0 0,0 1 1 0 0,0 0-1 0 0,0 0 0 0 0,1 1-19 0 0,2 5 181 0 0,-1-6-202 0 0,1 2-206 0 0,4 11 502 0 0,-6-10-461 0 0,-2-5 182 0 0,0 1-1 0 0,0-1 0 0 0,1 0 1 0 0,-1 1-1 0 0,0-1 0 0 0,0 0 0 0 0,0 1 1 0 0,0-1-1 0 0,0 0 0 0 0,1 1 0 0 0,-1-1 1 0 0,0 0-1 0 0,0 0 0 0 0,1 1 1 0 0,-1-1-1 0 0,0 0 0 0 0,0 0 0 0 0,1 1 1 0 0,-1-1-1 0 0,0 0 0 0 0,1 0 1 0 0,-1 0-1 0 0,0 0 0 0 0,1 1 0 0 0,-1-1 1 0 0,1 0 4 0 0,-1 0-1 0 0,1 0 1 0 0,-1 0 0 0 0,1 0-1 0 0,-1 1 1 0 0,1-1 0 0 0,-1 0 0 0 0,0 0-1 0 0,1 1 1 0 0,-1-1 0 0 0,1 0-1 0 0,-1 1 1 0 0,0-1 0 0 0,1 0-1 0 0,-1 1 1 0 0,0-1 0 0 0,1 0 0 0 0,-1 1-1 0 0,0-1 1 0 0,0 1 0 0 0,1-1-1 0 0,-1 1 1 0 0,0-1 0 0 0,0 0-1 0 0,0 1 1 0 0,0-1 0 0 0,0 1 0 0 0,0-1-1 0 0,1 1 1 0 0,2 6-79 0 0,-3-7 86 0 0,1 1 0 0 0,-1-1 1 0 0,0 1-1 0 0,1 0 0 0 0,-1-1 1 0 0,0 1-1 0 0,0 0 1 0 0,1-1-1 0 0,-1 1 0 0 0,0 0 1 0 0,0 0-8 0 0,4 8 93 0 0,-1-3-50 0 0,-3-5-48 0 0,1-1 0 0 0,-1 1 0 0 0,0 0 0 0 0,1-1 0 0 0,-1 1-1 0 0,0-1 1 0 0,1 1 0 0 0,-1-1 0 0 0,1 1 0 0 0,-1-1 0 0 0,1 1-1 0 0,-1-1 1 0 0,1 0 0 0 0,0 1 5 0 0,-1-1 2 0 0,1 1 1 0 0,0 0-1 0 0,-1-1 0 0 0,1 1 1 0 0,0 0-1 0 0,-1-1 0 0 0,1 1 1 0 0,-1 0-1 0 0,1 0 0 0 0,-1 0-2 0 0,1-1-1 0 0,-1 1-1 0 0,0 0 0 0 0,0-1 1 0 0,1 1-1 0 0,-1-1 0 0 0,1 1 1 0 0,-1-1-1 0 0,0 0 1 0 0,1 1-1 0 0,-1-1 0 0 0,1 1 1 0 0,-1-1-1 0 0,1 0 0 0 0,-1 1 1 0 0,1-1-1 0 0,-1 0 1 0 0,1 1-1 0 0,0-1 0 0 0,-1 0 1 0 0,1 0 1 0 0,-1 1 3 0 0,1-1 1 0 0,0 0-1 0 0,-1 1 1 0 0,1-1 0 0 0,-1 1-1 0 0,0-1 1 0 0,1 1-1 0 0,-1-1 1 0 0,1 1-1 0 0,-1 0 1 0 0,0-1-1 0 0,0 1 1 0 0,1-1 0 0 0,-1 1-1 0 0,0 0 1 0 0,0-1-1 0 0,1 1 1 0 0,-1 0-1 0 0,0-1 1 0 0,0 1 0 0 0,0 0-1 0 0,0 0-3 0 0,0 0 6 0 0,0 0 1 0 0,0 0-1 0 0,0 0 0 0 0,1 0 1 0 0,-1 0-1 0 0,0 0 0 0 0,1 0 0 0 0,-1 0 1 0 0,0-1-1 0 0,1 2-6 0 0,2 0-49 0 0,-3-2 40 0 0,1 1-1 0 0,-1-1 1 0 0,0 0-1 0 0,1 1 1 0 0,-1-1-1 0 0,0 0 0 0 0,1 1 1 0 0,-1-1-1 0 0,0 0 1 0 0,0 1-1 0 0,1-1 1 0 0,-1 1-1 0 0,0-1 1 0 0,0 0-1 0 0,0 1 1 0 0,0 0 9 0 0,5 6-205 0 0,-5-6 170 0 0,1 0 0 0 0,0 1-1 0 0,0-1 1 0 0,0 0 0 0 0,-1 0 0 0 0,1 1 0 0 0,-1-1 0 0 0,1 1 0 0 0,-1-1 0 0 0,1 0-1 0 0,-1 1 1 0 0,0-1 0 0 0,0 1 35 0 0,0-1-76 0 0,0 0 1 0 0,1 0-1 0 0,-1-1 0 0 0,0 1 0 0 0,0 0 1 0 0,1 0-1 0 0,-1 0 0 0 0,0 0 0 0 0,1-1 0 0 0,-1 1 1 0 0,1 0-1 0 0,-1 0 0 0 0,1-1 0 0 0,0 1 1 0 0,0 0 75 0 0,4 7-111 0 0,-4-6 106 0 0,0-1 80 0 0,-3-1-125 0 0,1 0 32 0 0,1 0 22 0 0,0 0 1 0 0,0 0 0 0 0,-1 1 0 0 0,1-1 0 0 0,0 0 0 0 0,0 0 0 0 0,-1 0-1 0 0,1 0 1 0 0,0 1 0 0 0,0-1 0 0 0,0 0 0 0 0,-1 0 0 0 0,1 0 0 0 0,0 1-1 0 0,0-1 1 0 0,0 0 0 0 0,0 0 0 0 0,0 1 0 0 0,-1-1 0 0 0,1 0 0 0 0,0 1-5 0 0,-2 2-150 0 0,1-2 153 0 0,0-1 0 0 0,0 1 0 0 0,0 0 0 0 0,0-1 1 0 0,1 1-1 0 0,-1 0 0 0 0,0 0 0 0 0,1-1 0 0 0,-1 1 1 0 0,0 0-1 0 0,1 0 0 0 0,-1 0-3 0 0,-3 5-322 0 0,4-6 294 0 0,0 0 1 0 0,0 0 0 0 0,0-1 0 0 0,0 1 0 0 0,-1 0 0 0 0,1 0-1 0 0,0 0 1 0 0,0 0 0 0 0,0 0 0 0 0,0-1 0 0 0,0 1-1 0 0,0 0 1 0 0,0 0 0 0 0,0 0 0 0 0,0 0 0 0 0,-1 0 0 0 0,1 0-1 0 0,0-1 1 0 0,0 1 0 0 0,0 0 0 0 0,0 0 0 0 0,0 0 0 0 0,0 0-1 0 0,-1 0 1 0 0,1 0 0 0 0,0 0 0 0 0,0 0 0 0 0,0 0 0 0 0,0 0-1 0 0,-1 0 1 0 0,1 0 0 0 0,0 0 0 0 0,0 0 0 0 0,0 0 0 0 0,0 0-1 0 0,-1 0 1 0 0,1 0 0 0 0,0 0 27 0 0,-7-1-189 0 0,6 1 177 0 0,-1 0 0 0 0,1 1 1 0 0,-1-1-1 0 0,1 0 0 0 0,-1 1 1 0 0,1-1-1 0 0,-1 0 0 0 0,1 0 0 0 0,-1 0 1 0 0,1 0-1 0 0,-1-1 0 0 0,0 1 12 0 0,1 0 14 0 0,-1-1-1 0 0,1 1 0 0 0,-1 0 0 0 0,1 0 1 0 0,0 0-1 0 0,-1 0 0 0 0,1 0 1 0 0,-1 1-1 0 0,1-1 0 0 0,-1 0 0 0 0,1 1 1 0 0,0-1-1 0 0,-1 0 0 0 0,0 1-13 0 0,-3 2 65 0 0,0-1 0 0 0,0 1 0 0 0,-1-2 0 0 0,1 1 0 0 0,-1 0-65 0 0,0-1 20 0 0,1 1 0 0 0,-1 0-1 0 0,1 0 1 0 0,0 0 0 0 0,-2 2-20 0 0,-8 5 86 0 0,1 1 0 0 0,0 1 0 0 0,1 0 0 0 0,-6 7-86 0 0,5-7 148 0 0,12-10-131 0 0,0 0 1 0 0,0 1-1 0 0,0-1 1 0 0,0 1-1 0 0,0-1 0 0 0,1 1 1 0 0,-1 0-18 0 0,0 0-1 0 0,0 0 1 0 0,1 0-1 0 0,-1 0 0 0 0,0-1 1 0 0,0 1-1 0 0,-1-1 1 0 0,-6 7 95 0 0,9-9-105 0 0,0 1 0 0 0,-1-1 1 0 0,1 1-1 0 0,0-1 1 0 0,0 1-1 0 0,0-1 1 0 0,0 1-1 0 0,0-1 1 0 0,0 1-1 0 0,-1-1 1 0 0,2 0-1 0 0,-1 1 0 0 0,0-1 10 0 0,3-11-29 0 0,2 0-1 0 0,-1 1 0 0 0,7-11 30 0 0,-2 2-36 0 0,0-1 0 0 0,4-16 36 0 0,-2 5 9 0 0,-5 13 43 0 0,-1 0 0 0 0,-1 0 0 0 0,-1-1-52 0 0,0 4 0 0 0,-3 14 13 0 0,1 0 0 0 0,-1 0-1 0 0,0 0 1 0 0,0 0 0 0 0,0 0-1 0 0,0 0 1 0 0,0 0 0 0 0,-1 0-1 0 0,1 0 1 0 0,0 0 0 0 0,-1 0-1 0 0,0 0 1 0 0,0-2-13 0 0,1 3 13 0 0,-1 0 1 0 0,0 1-1 0 0,1-1 1 0 0,-1 0-1 0 0,0 0 0 0 0,1 0 1 0 0,-1 1-1 0 0,0-1 1 0 0,0 0-1 0 0,0 1 1 0 0,1-1-1 0 0,-1 1 0 0 0,0-1 1 0 0,0 1-1 0 0,0-1 1 0 0,0 1-1 0 0,0 0 0 0 0,0 0 1 0 0,0-1-1 0 0,0 1 1 0 0,0 0-1 0 0,0 0 1 0 0,0 0-1 0 0,-1 0 0 0 0,1 0 1 0 0,0 0-1 0 0,0 0-13 0 0,-13 2 56 0 0,1 0 0 0 0,-1 1 0 0 0,1 1 0 0 0,-1 0-56 0 0,-30 8 74 0 0,24-9-28 0 0,7-1 47 0 0,0 1 0 0 0,0 0 0 0 0,0 0 0 0 0,1 1 0 0 0,-1 1 0 0 0,-5 3-93 0 0,18-8 3 0 0,0 1 0 0 0,-1-1 0 0 0,1 0 0 0 0,0 0 0 0 0,0 0 0 0 0,0 0 0 0 0,0 0 0 0 0,0 0 0 0 0,0 0 0 0 0,0 0 0 0 0,-1 1 0 0 0,1-1 0 0 0,0 0 0 0 0,0 0 0 0 0,0 0 0 0 0,0 0 0 0 0,-1 0 0 0 0,1 0 0 0 0,0 0 0 0 0,0 0 0 0 0,0 0 0 0 0,0 0 0 0 0,0 0 0 0 0,-1 0 0 0 0,1 0 0 0 0,0 0 0 0 0,0 0 0 0 0,0 0 0 0 0,0 0 0 0 0,-1 0 0 0 0,1 0 0 0 0,0 0 0 0 0,0 0 0 0 0,0-1 0 0 0,0 1 0 0 0,0 0 0 0 0,-1 0 0 0 0,1 0 0 0 0,0 0 0 0 0,0 0 0 0 0,0 0 0 0 0,0 0 0 0 0,0 0 0 0 0,0-1 0 0 0,0 1 1 0 0,0 0-1 0 0,-1 0 0 0 0,1 0 0 0 0,0 0 0 0 0,0 0 0 0 0,0-1 0 0 0,0 1 0 0 0,0 0 0 0 0,0 0 0 0 0,0 0 0 0 0,0 0 0 0 0,0-1 0 0 0,0 1 0 0 0,0 0 0 0 0,0 0 0 0 0,0 0 0 0 0,0 0 0 0 0,0 0 0 0 0,0-1-3 0 0,3-14 122 0 0,0 2-120 0 0,-4 9-26 0 0,0 1 1 0 0,0-1-1 0 0,0 1 0 0 0,0-1 0 0 0,-1 1 0 0 0,1 0 0 0 0,-1 0 1 0 0,0 0-1 0 0,-1-2 24 0 0,-5-8 90 0 0,5 7-134 0 0,0 0 0 0 0,-1 1 0 0 0,0 0 0 0 0,-1-1 44 0 0,-8-11 48 0 0,8 11-25 0 0,1 0-1 0 0,-1 0 0 0 0,-2-1-22 0 0,5 5 4 0 0,0 0-1 0 0,0 0 0 0 0,0 0 0 0 0,-1 1 1 0 0,1-1-1 0 0,-1 0 0 0 0,1 1 1 0 0,-1 0-1 0 0,0 0 0 0 0,0 0-3 0 0,-3-1-38 0 0,4 1 49 0 0,-1 0 0 0 0,0 0 1 0 0,1 0-1 0 0,-1 1 0 0 0,1-1 1 0 0,-1 1-1 0 0,0 0 0 0 0,0 0 1 0 0,1 0-1 0 0,-1 0 0 0 0,0 0 1 0 0,0 1-12 0 0,1-1 7 0 0,0 0 1 0 0,0 0-1 0 0,0 1 1 0 0,0-1 0 0 0,0 0-1 0 0,0-1 1 0 0,0 1 0 0 0,0 0-1 0 0,0-1 1 0 0,0 1 0 0 0,0-1-1 0 0,0 1-7 0 0,2-1-4 0 0,-1 1 0 0 0,0 0 1 0 0,1-1-1 0 0,-1 1 0 0 0,1 0 0 0 0,-1-1 0 0 0,1 1 0 0 0,-1-1 0 0 0,1 1 0 0 0,-1-1 0 0 0,1 1 1 0 0,-1-1-1 0 0,1 1 0 0 0,0-1 0 0 0,-1 1 0 0 0,1-1 0 0 0,0 1 0 0 0,-1-1 0 0 0,1 0 1 0 0,0 1-1 0 0,0-1 0 0 0,0 0 0 0 0,-1 1 0 0 0,1-1 0 0 0,0 0 0 0 0,0 1 0 0 0,0-1 0 0 0,0 0 1 0 0,0 1-1 0 0,0-1 0 0 0,1 0 0 0 0,-1 1 0 0 0,0-1 0 0 0,0 0 0 0 0,0 1 0 0 0,1-1 1 0 0,-1 0 3 0 0,0 1 5 0 0,0-1 0 0 0,1 0 0 0 0,-1 1 0 0 0,0-1 0 0 0,1 0 1 0 0,-1 1-1 0 0,0-1 0 0 0,1 0 0 0 0,-1 1 0 0 0,1-1 1 0 0,-1 1-1 0 0,1-1 0 0 0,0 1 0 0 0,-1-1 0 0 0,1 1 0 0 0,-1-1 1 0 0,1 1-1 0 0,0-1 0 0 0,-1 1 0 0 0,1 0 0 0 0,0-1-5 0 0,2 1 36 0 0,-1-1 0 0 0,0 1 0 0 0,1 0 0 0 0,-1 0 0 0 0,0 0 0 0 0,2 0-36 0 0,-3 0 64 0 0,5-1 100 0 0,6 2-179 0 0,-8-1 6 0 0,0 1-1 0 0,0-1 1 0 0,0 0-1 0 0,3-1 10 0 0,5 1-30 0 0,-2-1 145 0 0,-10 1-120 0 0,0 0 0 0 0,1 0 0 0 0,-1-1 0 0 0,0 1 1 0 0,0 0-1 0 0,0 0 0 0 0,0 0 0 0 0,0 0 0 0 0,0 0 0 0 0,1 0 0 0 0,-1 0 0 0 0,0 0 0 0 0,0-1 1 0 0,0 1-1 0 0,0 0 0 0 0,0 0 0 0 0,0 0 0 0 0,0 0 0 0 0,0 0 0 0 0,0 0 0 0 0,0-1 0 0 0,0 1 1 0 0,0 0-1 0 0,0 0 0 0 0,0 0 0 0 0,0 0 0 0 0,0-1 0 0 0,0 1 0 0 0,0 0 0 0 0,0 0 0 0 0,0 0 1 0 0,0 0-1 0 0,0 0 0 0 0,0-1 0 0 0,0 1 0 0 0,0 0 0 0 0,0 0 0 0 0,0 0 0 0 0,0 0 0 0 0,0 0 1 0 0,0 0-1 0 0,0-1 0 0 0,0 1 0 0 0,-1 0 5 0 0,0-3-4 0 0,1 3 7 0 0,0-1 0 0 0,0 1 1 0 0,-1 0-1 0 0,1-1 1 0 0,0 1-1 0 0,0 0 1 0 0,-1-1-1 0 0,1 1 0 0 0,0 0 1 0 0,0-1-1 0 0,-1 1 1 0 0,1 0-1 0 0,0 0 1 0 0,-1-1-1 0 0,1 1 0 0 0,0 0 1 0 0,-1 0-1 0 0,1 0-3 0 0,-8-6-166 0 0,0-1-1 0 0,-4-3 167 0 0,7 5 25 0 0,1 0 0 0 0,-2 1 0 0 0,1 0 0 0 0,0 0 0 0 0,-1 1 0 0 0,0-1 0 0 0,-3 0-25 0 0,9 4 15 0 0,-1-1 1 0 0,0 1 0 0 0,0 0 0 0 0,0 0-1 0 0,0 0 1 0 0,0 0 0 0 0,0 0-1 0 0,0 0 1 0 0,0 0 0 0 0,0 0 0 0 0,0 0-1 0 0,0 0 1 0 0,0 0 0 0 0,0 1 0 0 0,0-1-1 0 0,0 0 1 0 0,1 1 0 0 0,-1-1 0 0 0,0 0-1 0 0,0 1 1 0 0,0-1 0 0 0,0 1 0 0 0,1 0-1 0 0,-1-1 1 0 0,0 1 0 0 0,1 0-1 0 0,-1-1 1 0 0,0 1 0 0 0,1 0 0 0 0,-1 0-16 0 0,1-1-4 0 0,0 0 1 0 0,0 0 0 0 0,0 0 0 0 0,0 0-1 0 0,0 0 1 0 0,0 0 0 0 0,0 1 0 0 0,0-1-1 0 0,0 0 1 0 0,0 0 0 0 0,0 0 0 0 0,0 0-1 0 0,0 0 1 0 0,0 0 0 0 0,0 1 0 0 0,0-1-1 0 0,0 0 1 0 0,0 0 0 0 0,0 0-1 0 0,0 0 1 0 0,0 0 0 0 0,0 0 0 0 0,0 0-1 0 0,0 1 1 0 0,0-1 0 0 0,0 0 0 0 0,0 0-1 0 0,0 0 1 0 0,0 0 0 0 0,0 0 0 0 0,1 0-1 0 0,-1 0 1 0 0,0 0 0 0 0,0 0 0 0 0,0 0-1 0 0,0 1 1 0 0,0-1 0 0 0,0 0 0 0 0,0 0-1 0 0,0 0 1 0 0,0 0 0 0 0,1 0-1 0 0,-1 0 1 0 0,0 0 0 0 0,0 0 0 0 0,0 0-1 0 0,0 0 1 0 0,0 0 0 0 0,0 0 3 0 0,9 0 57 0 0,-5 1 38 0 0,-1 0-96 0 0,0 1 0 0 0,-1-1 0 0 0,0 1 1 0 0,1-1-1 0 0,-1 1 0 0 0,0 0 0 0 0,0 0 1 0 0,0 1-1 0 0,1 0 1 0 0,1 2-40 0 0,-1-1 40 0 0,-1-1 1 0 0,1 1-1 0 0,0-1 0 0 0,0 0 0 0 0,4 2 0 0 0,-7-4-10 0 0,1 0 0 0 0,0-1 0 0 0,0 1 0 0 0,0-1 0 0 0,0 1 0 0 0,-1-1 0 0 0,1 0 0 0 0,0 1 0 0 0,0-1 0 0 0,0 0-1 0 0,0 0 1 0 0,0 1 0 0 0,0-1 0 0 0,0 0 0 0 0,0 0 0 0 0,0 0 0 0 0,0 0 0 0 0,0-1 0 0 0,0 1 0 0 0,0 0 0 0 0,0 0 0 0 0,0 0 0 0 0,0-1 0 0 0,0 1 0 0 0,0 0-1 0 0,-1-1 1 0 0,1 1 0 0 0,0-1 0 0 0,0 0 10 0 0,13-8-92 0 0,18-12-130 0 0,-22 14 225 0 0,-9 6 2 0 0,1 0 0 0 0,-1-1 0 0 0,1 1 1 0 0,-1 0-1 0 0,1 0 0 0 0,0 0-5 0 0,-1 0 263 0 0,-2 6-339 0 0,1-4 49 0 0,1-1 0 0 0,-1 0 0 0 0,1 0 0 0 0,0 0 0 0 0,-1 0 1 0 0,1 0-1 0 0,-1-1 0 0 0,1 1 0 0 0,-1 0 0 0 0,1 0 0 0 0,-1 0 0 0 0,1 0 0 0 0,-1-1 0 0 0,1 1 27 0 0,5-1-58 0 0,-6 1 75 0 0,1 0 0 0 0,-1 0 0 0 0,1 0-1 0 0,-1 0 1 0 0,1 0 0 0 0,-1 0 0 0 0,1 1 0 0 0,-1-1 0 0 0,1 0-1 0 0,-1 0 1 0 0,1 1 0 0 0,-1-1 0 0 0,0 0 0 0 0,1 0-1 0 0,-1 1 1 0 0,0-1 0 0 0,1 0 0 0 0,-1 1 0 0 0,0-1 0 0 0,1 1-1 0 0,-1-1 1 0 0,0 1-17 0 0,1 1 34 0 0,0 0 0 0 0,0 0-1 0 0,0 0 1 0 0,0 0 0 0 0,-1 0-1 0 0,1 1-33 0 0,0 4-24 0 0,0 0-1 0 0,0-1 1 0 0,-1 6 24 0 0,0 0-65 0 0,0-4-57 0 0,0 1-1 0 0,1 5 123 0 0,-1-11-25 0 0,1-1 0 0 0,-1 1-1 0 0,1-1 1 0 0,0 1 0 0 0,0-1-1 0 0,0 1 1 0 0,0-1 0 0 0,0 0-1 0 0,0 1 1 0 0,2 0 25 0 0,-3-2-15 0 0,1-1 0 0 0,-1 1 0 0 0,0-1 0 0 0,1 0 0 0 0,-1 1 0 0 0,1-1 0 0 0,-1 0 0 0 0,0 0 0 0 0,1 1 0 0 0,-1-1 0 0 0,1 0 0 0 0,-1 0 0 0 0,1 0 0 0 0,-1 0 0 0 0,1 1 0 0 0,-1-1 0 0 0,1 0 0 0 0,-1 0 0 0 0,1 0 0 0 0,-1 0 0 0 0,1 0 0 0 0,-1 0 0 0 0,1 0 0 0 0,-1-1 0 0 0,1 1 0 0 0,-1 0 0 0 0,1 0 0 0 0,-1 0 0 0 0,1 0 0 0 0,-1-1 0 0 0,1 1 0 0 0,-1 0 0 0 0,1 0 0 0 0,-1-1 0 0 0,0 1 0 0 0,1 0 0 0 0,-1-1 0 0 0,1 1 15 0 0,2-3-155 0 0,0 0 1 0 0,0 0 0 0 0,0 0 0 0 0,1-1 154 0 0,-1 1-37 0 0,2-4 31 0 0,0 0-1 0 0,0 0 1 0 0,0-1 0 0 0,-1 1-1 0 0,0-1 1 0 0,-1 0 0 0 0,1 0-1 0 0,-1-3 7 0 0,-3 11 11 0 0,1-1-1 0 0,-1 1 0 0 0,0 0 1 0 0,0-1-1 0 0,0 1 1 0 0,0 0-1 0 0,0-1 0 0 0,0 1 1 0 0,0 0-1 0 0,0-1 1 0 0,0 1-1 0 0,0 0 0 0 0,0-1 1 0 0,0 1-1 0 0,0 0 1 0 0,0-1-1 0 0,0 1 1 0 0,0 0-1 0 0,0-1 0 0 0,0 1 1 0 0,0 0-1 0 0,0-1 1 0 0,-1 1-1 0 0,1 0 0 0 0,0-1-10 0 0,0 1 20 0 0,-1 0 0 0 0,1 0-1 0 0,0 0 1 0 0,-1 0-1 0 0,1 0 1 0 0,0 0-1 0 0,-1 0 1 0 0,1 0 0 0 0,0 0-1 0 0,-1 0 1 0 0,1 0-1 0 0,0 0 1 0 0,-1 0 0 0 0,1 0-1 0 0,0 0 1 0 0,-1 0-1 0 0,1 1 1 0 0,0-1 0 0 0,0 0-1 0 0,-1 0-19 0 0,-1 2 76 0 0,-1-1 0 0 0,1 1 0 0 0,-1 0-1 0 0,1 0 1 0 0,-1 1-76 0 0,-9 9 206 0 0,1 2-1 0 0,1-1 1 0 0,0 1 0 0 0,-7 14-206 0 0,12-19 30 0 0,1 1 1 0 0,0-1 0 0 0,0 1-1 0 0,1 0 1 0 0,1-1 0 0 0,-1 1 0 0 0,1 1-1 0 0,0 8-30 0 0,2-18-8 0 0,0 0-1 0 0,0 0 1 0 0,0 0-1 0 0,0 0 0 0 0,0 0 1 0 0,0 0-1 0 0,0 1 1 0 0,0-1-1 0 0,0 0 0 0 0,1 0 1 0 0,-1 0-1 0 0,0 0 1 0 0,1 0-1 0 0,-1 0 0 0 0,1 0 1 0 0,-1 0-1 0 0,1 0 1 0 0,0 0-1 0 0,-1 0 0 0 0,1 0 1 0 0,0 0-1 0 0,0-1 1 0 0,0 1-1 0 0,-1 0 0 0 0,1 0 1 0 0,0-1-1 0 0,0 1 1 0 0,0-1-1 0 0,0 1 0 0 0,0-1 1 0 0,0 1-1 0 0,0-1 1 0 0,0 0-1 0 0,1 1 0 0 0,-1-1 1 0 0,0 0-1 0 0,0 0 1 0 0,0 0 8 0 0,0 1-5 0 0,0-1 0 0 0,0-1 1 0 0,0 1-1 0 0,0 0 0 0 0,0 0 1 0 0,0 0-1 0 0,0 0 0 0 0,1-1 1 0 0,-1 1-1 0 0,0 0 0 0 0,0-1 1 0 0,-1 1-1 0 0,1-1 0 0 0,1 0 5 0 0,12-10-122 0 0,-12 10 90 0 0,1-2-30 0 0,1 0 0 0 0,-1-1 1 0 0,-1 1-1 0 0,1 0 0 0 0,0-2 62 0 0,3-4-81 0 0,1 0-89 0 0,-1-1 0 0 0,-1 0-1 0 0,0 0 1 0 0,4-10 170 0 0,-3 6-86 0 0,6-17 145 0 0,7-12 114 0 0,-34 63 634 0 0,6-10-647 0 0,-1 3-93 0 0,1 0 0 0 0,0 1 0 0 0,1 0 0 0 0,0 0 0 0 0,0 4-67 0 0,-5 14 27 0 0,1 1 1 0 0,-7 33-28 0 0,16-57-30 0 0,2-4 31 0 0,0 1 0 0 0,-1-1 1 0 0,1 3-2 0 0,1-7-35 0 0,0 0 0 0 0,0 0 0 0 0,0 0 0 0 0,0 0 0 0 0,0 0 1 0 0,0 0-1 0 0,0 0 0 0 0,0 0 0 0 0,1 0 0 0 0,-1 0 0 0 0,0 0 1 0 0,1 0-1 0 0,-1 0 0 0 0,0 0 0 0 0,1 0 0 0 0,-1 0 0 0 0,1 0 1 0 0,0 0-1 0 0,-1-1 0 0 0,1 1 0 0 0,0 0 35 0 0,-1-1-61 0 0,1 1-1 0 0,0-1 1 0 0,-1 0-1 0 0,1 0 1 0 0,0 0-1 0 0,-1 1 1 0 0,1-1-1 0 0,0 0 1 0 0,0 0-1 0 0,-1 0 1 0 0,1 0 0 0 0,0 0-1 0 0,0 0 1 0 0,-1 0-1 0 0,1 0 1 0 0,0 0-1 0 0,0-1 62 0 0,12-3-566 0 0,-8 0 461 0 0,0 1 0 0 0,0-1 0 0 0,-1 0 1 0 0,0 0-1 0 0,0-1 0 0 0,3-3 105 0 0,-1 2-36 0 0,1-3 12 0 0,0 0 0 0 0,-1 0 0 0 0,0-1 0 0 0,-1 0 24 0 0,21-41 127 0 0,-17 32 40 0 0,15-38 289 0 0,-27 59 239 0 0,-3 5-439 0 0,-9 14 172 0 0,2 0 0 0 0,0 2 1 0 0,1 0-429 0 0,4-7 136 0 0,6-12-124 0 0,-1 1 1 0 0,1-1-1 0 0,0 1 0 0 0,0 0 0 0 0,1-1 1 0 0,-1 1-1 0 0,1 0 0 0 0,0 0 0 0 0,0 5-12 0 0,1-5-28 0 0,1 10 64 0 0,-1-15-60 0 0,0 1-1 0 0,0 0 1 0 0,0-1 0 0 0,0 1-1 0 0,0-1 1 0 0,1 1 0 0 0,-1-1-1 0 0,0 1 1 0 0,1-1 0 0 0,-1 1-1 0 0,0-1 1 0 0,1 0 0 0 0,-1 1-1 0 0,0-1 1 0 0,1 1 0 0 0,-1-1-1 0 0,1 0 1 0 0,-1 1 0 0 0,1-1-1 0 0,-1 0 1 0 0,1 0 0 0 0,-1 1-1 0 0,1-1 25 0 0,0 0-30 0 0,0 0 0 0 0,0 0 1 0 0,0-1-1 0 0,0 1 0 0 0,0 0 0 0 0,0-1 0 0 0,0 1 0 0 0,0-1 0 0 0,-1 1 1 0 0,1-1-1 0 0,0 1 0 0 0,0-1 0 0 0,0 0 0 0 0,-1 1 0 0 0,1-1 0 0 0,0 0 1 0 0,0 0 29 0 0,1-1-89 0 0,1-1-16 0 0,1 0 1 0 0,-1-1-1 0 0,1 0 1 0 0,-1 1-1 0 0,0-1 1 0 0,-1 0-1 0 0,1-1 105 0 0,7-12-320 0 0,-4 8 251 0 0,0-1 0 0 0,-1-1 0 0 0,-1 1 0 0 0,2-6 69 0 0,-6 16 1 0 0,7-21 312 0 0,1-14-313 0 0,-7 30 126 0 0,0-1 0 0 0,0 0 0 0 0,-1 1 0 0 0,1-1 0 0 0,-2 0 1 0 0,1 1-1 0 0,0-1 0 0 0,-2-5-126 0 0,2 10 25 0 0,-1 1 0 0 0,1-1 1 0 0,0 0-1 0 0,-1 0 0 0 0,1 0 1 0 0,0 1-1 0 0,-1-1 1 0 0,1 0-1 0 0,-1 0 0 0 0,1 1 1 0 0,-1-1-1 0 0,1 0 0 0 0,-1 1 1 0 0,0-1-1 0 0,1 1 0 0 0,-1-1 1 0 0,0 1-1 0 0,1-1 0 0 0,-1 1 1 0 0,0-1-1 0 0,0 1 0 0 0,1-1 1 0 0,-1 1-1 0 0,0 0 1 0 0,0 0-1 0 0,0-1 0 0 0,0 1 1 0 0,0 0-1 0 0,1 0 0 0 0,-1 0 1 0 0,0 0-1 0 0,0 0 0 0 0,0 0 1 0 0,0 0-1 0 0,0 0 0 0 0,1 1 1 0 0,-1-1-1 0 0,0 0-25 0 0,-4 1 96 0 0,0 1 0 0 0,1 0 1 0 0,-1 0-1 0 0,1 0 0 0 0,-5 2-96 0 0,-5 4 322 0 0,0 1 1 0 0,-12 10-323 0 0,21-15-5 0 0,1 0 0 0 0,-1 0 0 0 0,1 1 0 0 0,0 0 1 0 0,0 0-1 0 0,0 0 0 0 0,1 0 0 0 0,-1 1 1 0 0,1 0 3 0 0,1-2 9 0 0,-10 22-3 0 0,-3 10-5 0 0,12-27 27 0 0,0 0-1 0 0,0 0 1 0 0,2 0-1 0 0,-1 0 1 0 0,1 1 0 0 0,0 0-27 0 0,1-9 3 0 0,0 11-79 0 0,0 13 76 0 0,1-22-71 0 0,-1 1 0 0 0,1-1 0 0 0,-1 1 0 0 0,1-1 0 0 0,0 0 0 0 0,0 1 1 0 0,1-1-1 0 0,-1 0 0 0 0,1 1 71 0 0,-1-3-38 0 0,-1 0-1 0 0,1-1 1 0 0,0 1 0 0 0,-1 0 0 0 0,1-1 0 0 0,0 1-1 0 0,0 0 1 0 0,-1-1 0 0 0,1 1 0 0 0,0-1 0 0 0,0 1 0 0 0,0-1-1 0 0,0 0 1 0 0,0 1 0 0 0,-1-1 0 0 0,1 0 0 0 0,0 1 0 0 0,0-1-1 0 0,0 0 1 0 0,0 0 0 0 0,0 0 0 0 0,0 0 0 0 0,0 0 0 0 0,0 0-1 0 0,0 0 1 0 0,0 0 0 0 0,0-1 0 0 0,0 1 0 0 0,0 0-1 0 0,0 0 1 0 0,0-1 0 0 0,0 1 38 0 0,5-3-152 0 0,-1 1 0 0 0,0-1 0 0 0,1 0-1 0 0,3-3 153 0 0,-7 4-23 0 0,4-2-60 0 0,0 0 0 0 0,-1-1 1 0 0,0 0-1 0 0,0 0 0 0 0,0 0 0 0 0,3-5 83 0 0,4-7-90 0 0,6-12 90 0 0,-8 12 54 0 0,-2 0 0 0 0,-1-1 0 0 0,3-7-54 0 0,-6 10 158 0 0,-4 14-145 0 0,0 0 1 0 0,0 0-1 0 0,0 0 1 0 0,0 1-1 0 0,0-1 1 0 0,0 0-1 0 0,-1 0 1 0 0,1 0-1 0 0,0 1 0 0 0,0-1 1 0 0,0 0-1 0 0,-1 0 1 0 0,1 0-1 0 0,0 1 1 0 0,-1-1-1 0 0,0 0-13 0 0,1 1 13 0 0,0 0 1 0 0,0-1-1 0 0,0 1 1 0 0,0 0-1 0 0,0 0 1 0 0,-1 0-1 0 0,1 0 1 0 0,0 0-1 0 0,0 0 1 0 0,0 0-1 0 0,-1 0 0 0 0,1 0 1 0 0,0-1-1 0 0,0 1 1 0 0,0 0-1 0 0,-1 0 1 0 0,1 0-1 0 0,0 0 1 0 0,0 0-1 0 0,0 0 0 0 0,-1 0 1 0 0,1 0-1 0 0,0 0 1 0 0,0 0-1 0 0,0 1 1 0 0,-1-1-1 0 0,1 0 1 0 0,0 0-1 0 0,0 0 1 0 0,0 0-14 0 0,-8 5 259 0 0,-4 8 53 0 0,-8 13 510 0 0,-2 7-822 0 0,16-23 54 0 0,0 1-1 0 0,0 0 1 0 0,1 0-1 0 0,-2 10-53 0 0,5-16-13 0 0,-1 4 37 0 0,0 0 0 0 0,1 0 1 0 0,0 3-25 0 0,2-9-19 0 0,-1-1 1 0 0,1 1-1 0 0,0 0 1 0 0,0-1-1 0 0,0 1 1 0 0,1 0 0 0 0,-1-1-1 0 0,1 1 1 0 0,-1-1-1 0 0,1 1 1 0 0,0-1-1 0 0,0 1 1 0 0,1 1 18 0 0,-2-3-18 0 0,0-1 0 0 0,1 1 0 0 0,-1-1 0 0 0,0 0 0 0 0,0 1 0 0 0,1-1 0 0 0,-1 0 0 0 0,0 1-1 0 0,1-1 1 0 0,-1 0 0 0 0,1 1 0 0 0,-1-1 0 0 0,0 0 0 0 0,1 0 0 0 0,-1 1 0 0 0,1-1 0 0 0,-1 0 0 0 0,0 0 0 0 0,1 0 0 0 0,-1 0 0 0 0,1 0 0 0 0,-1 0 0 0 0,1 1-1 0 0,0-1 19 0 0,0-1-48 0 0,0 1 0 0 0,0 0 0 0 0,0 0 0 0 0,0 0 0 0 0,0-1 0 0 0,0 1 0 0 0,1-1 0 0 0,-1 1 0 0 0,0-1 0 0 0,0 0 48 0 0,3-1-138 0 0,0-1 0 0 0,-1 0-1 0 0,1 0 1 0 0,-1 0-1 0 0,1-1 139 0 0,-1 0-120 0 0,0 1 0 0 0,0-1 1 0 0,0 0-1 0 0,0 0 0 0 0,-1 0 0 0 0,0 0 0 0 0,0 0 0 0 0,0 0 0 0 0,0-1 0 0 0,-1 1 0 0 0,0-1 0 0 0,0 1 0 0 0,0-1 0 0 0,0-4 120 0 0,0 1 28 0 0,0 2 14 0 0,0 0-1 0 0,-1 0 0 0 0,0 0 1 0 0,0 0-1 0 0,0 0 0 0 0,-1 0 1 0 0,0-4-42 0 0,1 10 19 0 0,-1 0 0 0 0,1-1 0 0 0,0 1 0 0 0,0 0 0 0 0,0 0-1 0 0,0-1 1 0 0,0 1 0 0 0,-1 0 0 0 0,1-1 0 0 0,0 1 0 0 0,0 0 0 0 0,0 0 0 0 0,-1-1 0 0 0,1 1 0 0 0,0 0 0 0 0,0 0 0 0 0,-1 0 0 0 0,1-1 0 0 0,0 1 0 0 0,-1 0 0 0 0,1 0 0 0 0,0 0 0 0 0,-1 0 0 0 0,1 0 0 0 0,0 0 0 0 0,-1 0 0 0 0,1-1 0 0 0,0 1-1 0 0,-1 0 1 0 0,1 0 0 0 0,0 0 0 0 0,-1 0 0 0 0,1 0 0 0 0,0 1 0 0 0,-1-1 0 0 0,1 0 0 0 0,0 0 0 0 0,0 0 0 0 0,-1 0 0 0 0,1 0 0 0 0,0 0 0 0 0,-1 0 0 0 0,1 1 0 0 0,0-1-19 0 0,-16 10 557 0 0,14-9-456 0 0,-18 15 312 0 0,10-7-352 0 0,0-2 0 0 0,0 1 0 0 0,-1-2 1 0 0,-1 1-62 0 0,6-4-14 0 0,1 0 0 0 0,-1-1 0 0 0,0 1 0 0 0,0-1 0 0 0,-3 0 14 0 0,8-2-10 0 0,-1 0 0 0 0,0 1 1 0 0,0-1-1 0 0,0 0 0 0 0,1 0 1 0 0,-1 0-1 0 0,0-1 0 0 0,0 1 1 0 0,1 0-1 0 0,-1-1 0 0 0,0 1 0 0 0,0-1 1 0 0,1 1-1 0 0,-1-1 0 0 0,0 0 1 0 0,1 0-1 0 0,-1 0 0 0 0,1 0 1 0 0,-1 0-1 0 0,1 0 0 0 0,0 0 10 0 0,-4-4-30 0 0,1 0 0 0 0,0 0 1 0 0,0 0-1 0 0,0-1 0 0 0,1 1 0 0 0,0-1 0 0 0,-3-5 30 0 0,3 4 13 0 0,0 1 0 0 0,0 0 0 0 0,-1 0 0 0 0,0 0 0 0 0,0 1 0 0 0,-3-3-13 0 0,7 7 18 0 0,0 1 0 0 0,0 0 0 0 0,0 0 0 0 0,-1-1-1 0 0,1 1 1 0 0,0 0 0 0 0,0 0 0 0 0,-1 0 0 0 0,1-1 0 0 0,0 1-1 0 0,0 0 1 0 0,-1 0 0 0 0,1 0 0 0 0,0 0 0 0 0,-1 0-1 0 0,1-1 1 0 0,0 1 0 0 0,-1 0 0 0 0,1 0 0 0 0,0 0-1 0 0,-1 0 1 0 0,1 0 0 0 0,0 0 0 0 0,-1 0 0 0 0,1 0-1 0 0,0 0 1 0 0,0 0 0 0 0,-1 0 0 0 0,1 0 0 0 0,0 1-1 0 0,-1-1 1 0 0,1 0 0 0 0,0 0-18 0 0,-1 0 22 0 0,0 1 1 0 0,1 0-1 0 0,-1-1 1 0 0,1 1-1 0 0,-1 0 0 0 0,1-1 1 0 0,0 1-1 0 0,-1 0 0 0 0,1 0 1 0 0,0-1-1 0 0,-1 1 0 0 0,1 0 1 0 0,0 0-23 0 0,-2 5 57 0 0,1 0 1 0 0,0 1-1 0 0,1 2-57 0 0,-1 3 45 0 0,0 0-1 0 0,1 0 1 0 0,0 0-1 0 0,1 0 1 0 0,1 0-1 0 0,0 2-44 0 0,-2-14-16 0 0,0 0-1 0 0,0 0 1 0 0,0 1-1 0 0,0-1 1 0 0,0 0-1 0 0,0 1 1 0 0,0-1 0 0 0,1 0-1 0 0,-1 0 1 0 0,0 1-1 0 0,0-1 1 0 0,0 0 0 0 0,0 0-1 0 0,1 1 1 0 0,-1-1-1 0 0,0 0 1 0 0,0 0-1 0 0,0 0 1 0 0,1 1 0 0 0,-1-1-1 0 0,0 0 1 0 0,0 0-1 0 0,1 0 1 0 0,-1 0-1 0 0,0 1 1 0 0,0-1 0 0 0,1 0-1 0 0,-1 0 1 0 0,0 0-1 0 0,1 0 1 0 0,-1 0-1 0 0,0 0 17 0 0,1 0-21 0 0,-1 0-1 0 0,0 0 0 0 0,1 0 0 0 0,-1-1 1 0 0,0 1-1 0 0,0 0 0 0 0,1 0 0 0 0,-1 0 1 0 0,0-1-1 0 0,0 1 0 0 0,1 0 0 0 0,-1 0 1 0 0,0-1-1 0 0,0 1 0 0 0,0 0 0 0 0,1 0 1 0 0,-1-1-1 0 0,0 1 0 0 0,0 0 1 0 0,0-1-1 0 0,0 1 0 0 0,0 0 0 0 0,1-1 1 0 0,-1 1-1 0 0,0 0 0 0 0,0-1 0 0 0,0 1 1 0 0,0 0-1 0 0,0-1 22 0 0,0-7-89 0 0,0 0 0 0 0,0 0 0 0 0,-1 0 0 0 0,1 0 0 0 0,-2 0 0 0 0,1 1 0 0 0,-3-7 89 0 0,0 1-23 0 0,-1 1 1 0 0,0-1-1 0 0,0 1 0 0 0,-3-3 23 0 0,5 10 74 0 0,-1-1 0 0 0,1 1 0 0 0,-1 0 0 0 0,-2-1-74 0 0,5 4 11 0 0,0 1 1 0 0,0 0 0 0 0,0 0 0 0 0,0 0 0 0 0,0 0 0 0 0,-1 0 0 0 0,1 0-1 0 0,0 0 1 0 0,-1 1 0 0 0,1-1 0 0 0,0 0 0 0 0,-1 1 0 0 0,1-1-1 0 0,-1 1 1 0 0,1 0 0 0 0,-1-1 0 0 0,1 1 0 0 0,-1 0 0 0 0,1 0-1 0 0,-1 0-11 0 0,1 0 18 0 0,0 0 0 0 0,0 1 0 0 0,0-1-1 0 0,1 0 1 0 0,-1 1 0 0 0,0-1 0 0 0,0 1-1 0 0,1-1 1 0 0,-1 1 0 0 0,0 0-1 0 0,1-1 1 0 0,-1 1 0 0 0,1 0 0 0 0,-1-1-1 0 0,1 1 1 0 0,-1 0 0 0 0,1 0 0 0 0,-1-1-1 0 0,1 1-17 0 0,-1 1 95 0 0,0 1-1 0 0,0-1 1 0 0,0 0 0 0 0,0 0-1 0 0,1 1 1 0 0,-1 0-95 0 0,0 4 85 0 0,0 1 0 0 0,1-1 0 0 0,0 1 0 0 0,0-1 0 0 0,0 1 1 0 0,2 2-86 0 0,-2-8 4 0 0,0 1 1 0 0,1-1 0 0 0,0 1 0 0 0,0-1 0 0 0,0 1 0 0 0,0-1-1 0 0,0 0 1 0 0,0 1 0 0 0,0-1 0 0 0,1 0 0 0 0,0 0 0 0 0,-1 0-1 0 0,1 0 1 0 0,0 0 0 0 0,0 0 0 0 0,0 0 0 0 0,0-1 0 0 0,0 1-1 0 0,2 0-4 0 0,-3-1-15 0 0,0 0-1 0 0,0-1 0 0 0,0 1 1 0 0,1-1-1 0 0,-1 1 0 0 0,0-1 1 0 0,1 0-1 0 0,-1 0 0 0 0,0 1 1 0 0,0-1-1 0 0,1 0 0 0 0,-1 0 1 0 0,0 0-1 0 0,1-1 0 0 0,-1 1 1 0 0,0 0-1 0 0,1 0 0 0 0,0-1 16 0 0,0 0-46 0 0,0 0 0 0 0,0 0-1 0 0,0 0 1 0 0,0 0 0 0 0,0 0-1 0 0,-1-1 1 0 0,1 1 0 0 0,0-1 0 0 0,-1 1-1 0 0,2-2 47 0 0,0-1-14 0 0,0 1 0 0 0,-1-1 0 0 0,1 0 0 0 0,-1 0 0 0 0,0 0 0 0 0,0 0 0 0 0,-1 0 0 0 0,1 0 0 0 0,-1 0 1 0 0,0 0-1 0 0,0-1 14 0 0,0-2 147 0 0,-3 13-40 0 0,-2 11 47 0 0,4-12-98 0 0,0 0 1 0 0,0-1-1 0 0,1 1 1 0 0,0 0-1 0 0,0-1 1 0 0,1 4-57 0 0,2 13 183 0 0,-2-13-131 0 0,0 1 0 0 0,0-1-1 0 0,1 0 1 0 0,0 0 0 0 0,1 0-1 0 0,1 2-51 0 0,4 11-18 0 0,-7-16 24 0 0,2 2-15 0 0,-1 0 0 0 0,-1 0 0 0 0,1 0-1 0 0,-1 1 1 0 0,-1-1 0 0 0,1 1 0 0 0,-1-1-1 0 0,0 2 10 0 0,-2 0 30 0 0,1 0-1 0 0,1 0 0 0 0,0 0 0 0 0,0 0 0 0 0,1-1 0 0 0,0 1 1 0 0,1 2-30 0 0,11 31 1 0 0,-11-33-9 0 0,-1 1 0 0 0,1 3 8 0 0,-2-7 1 0 0,0-1 0 0 0,0 0 0 0 0,0 0 0 0 0,1 0 0 0 0,0 0 0 0 0,0-1 0 0 0,0 1 0 0 0,1 0 0 0 0,-1-1 1 0 0,3 4-2 0 0,-2-5-7 0 0,-1 1 1 0 0,0-1 0 0 0,0 1-1 0 0,-1 0 1 0 0,1-1 0 0 0,-1 1-1 0 0,1 0 1 0 0,-1 0 0 0 0,0 1 6 0 0,4 12 70 0 0,0 2-111 0 0,-5-16 47 0 0,1 0 0 0 0,0 0 1 0 0,0 0-1 0 0,0 0 0 0 0,0 0 0 0 0,0 0 0 0 0,1 0 0 0 0,-1 0 0 0 0,1-1 0 0 0,0 1 1 0 0,0 0-7 0 0,30 31-203 0 0,-28-30 207 0 0,0 1 0 0 0,0 1 0 0 0,0-1 0 0 0,0 2-4 0 0,5 7 38 0 0,-7-11-36 0 0,-1 0-1 0 0,1 0 1 0 0,-1 0-1 0 0,0 0 0 0 0,0 0 1 0 0,0 0-1 0 0,0 0 0 0 0,0 2-1 0 0,3 28-83 0 0,-4-25 129 0 0,2 6-52 0 0,1 0 1 0 0,3 12 5 0 0,-2-12 52 0 0,3 11-120 0 0,-3-9-177 0 0,0-1-1 0 0,2 16 246 0 0,-6-28 0 0 0,1 0 1 0 0,0 0-1 0 0,0 0 0 0 0,0 0 0 0 0,0 0 0 0 0,0 1 0 0 0,1-1-29 0 0,-1 0 1 0 0,0 0-1 0 0,0 0 1 0 0,0 0-1 0 0,0 0 1 0 0,-1 1 28 0 0,8 65-315 0 0,-5-58 262 0 0,-2-11 39 0 0,-1 1 0 0 0,0-1 0 0 0,0 0 0 0 0,0 1 0 0 0,1-1 0 0 0,-1 0 0 0 0,0 1 0 0 0,0-1 0 0 0,1 0 0 0 0,-1 1 0 0 0,0-1 0 0 0,1 0 0 0 0,-1 1 0 0 0,0-1 0 0 0,1 0 0 0 0,-1 0 0 0 0,0 0 0 0 0,1 1 0 0 0,-1-1 0 0 0,1 0 0 0 0,-1 0 0 0 0,0 0 0 0 0,1 0 14 0 0,0 0-30 0 0,-1 0-1 0 0,1 0 1 0 0,0-1-1 0 0,-1 1 1 0 0,1 0 0 0 0,-1-1-1 0 0,1 1 1 0 0,-1-1-1 0 0,1 1 1 0 0,-1-1-1 0 0,1 1 1 0 0,-1-1-1 0 0,1 1 1 0 0,-1-1 0 0 0,0 1-1 0 0,1-1 31 0 0,5-10-124 0 0,0-17 327 0 0,0 0 0 0 0,0-16-203 0 0,-2 8 341 0 0,4-9-341 0 0,2 5 207 0 0,-1 4 234 0 0,2-25-441 0 0,-10 49 42 0 0,-1-1 0 0 0,-1 1-1 0 0,1 0 1 0 0,-2-1 0 0 0,0 1-1 0 0,0 0 1 0 0,-1 0 0 0 0,-4-10-42 0 0,-20-48 144 0 0,26 68-137 0 0,0 0 0 0 0,0 0 1 0 0,-1 0-1 0 0,1 0 0 0 0,0 1 1 0 0,0-1-1 0 0,-1 0 0 0 0,1 1 1 0 0,-1-1-8 0 0,-7-8-38 0 0,8 8 34 0 0,0 0 1 0 0,-1 0 0 0 0,1 0-1 0 0,0 0 1 0 0,1 0 0 0 0,-1 0-1 0 0,0 0 1 0 0,0-1 0 0 0,1 1-1 0 0,0 0 1 0 0,-1 0 0 0 0,1-1-1 0 0,0 1 1 0 0,0-1 3 0 0,0-6-16 0 0,-1 0 0 0 0,-1-4 16 0 0,-1-16-77 0 0,2-23 39 0 0,0 49 41 0 0,0 0 0 0 0,0-1-1 0 0,0 1 1 0 0,0 0 0 0 0,-1 0-1 0 0,1 0 1 0 0,-1 0 0 0 0,-2-3-3 0 0,4 5 14 0 0,0 1 1 0 0,-1-1 0 0 0,1 1 0 0 0,-1-1-1 0 0,1 1 1 0 0,-1-1 0 0 0,1 1-1 0 0,-1-1 1 0 0,1 1 0 0 0,-1-1-1 0 0,1 1 1 0 0,-1-1-15 0 0,-1 3 170 0 0,1 3 33 0 0,0-1-98 0 0,1-3-100 0 0,0-1 0 0 0,0 0-1 0 0,0 0 1 0 0,0 1 0 0 0,0-1 0 0 0,0 0 0 0 0,0 1 0 0 0,0-1 0 0 0,0 0 0 0 0,0 1 0 0 0,0-1 0 0 0,0 0 0 0 0,0 1 0 0 0,0-1 0 0 0,0 0 0 0 0,0 1 0 0 0,0-1 0 0 0,0 0 0 0 0,1 1 0 0 0,-1-1 0 0 0,0 0 0 0 0,0 0-5 0 0,3 6 56 0 0,-1-1 1 0 0,0 1-1 0 0,-1-1 1 0 0,1 1-1 0 0,-1-1 1 0 0,0 1-1 0 0,-1 0 1 0 0,1 0-57 0 0,3 20 160 0 0,13 44 32 0 0,3 13-323 0 0,-17-64 109 0 0,-1 1 0 0 0,-1-1 22 0 0,1 13 57 0 0,0-5-147 0 0,0-1 0 0 0,-3 19 90 0 0,-1 6-20 0 0,1-41-57 0 0,1 1 1 0 0,0-1-1 0 0,2 8 77 0 0,-1-7-96 0 0,0 0 1 0 0,-1 1-1 0 0,0-1 96 0 0,-1-1-33 0 0,1 0 0 0 0,1 0 0 0 0,0-1 0 0 0,1 9 33 0 0,-1-10-18 0 0,-1-1 0 0 0,0 0 0 0 0,-1 1 0 0 0,1-1 0 0 0,-2 6 18 0 0,1-8-14 0 0,-5 24-126 0 0,4-21 113 0 0,1 1 1 0 0,-1 0-1 0 0,1-1 0 0 0,1 1 0 0 0,0 0 1 0 0,0 2 26 0 0,1-5-12 0 0,0 9-232 0 0,1 12 244 0 0,-1-16-2 0 0,-1-10-13 0 0,0-1-1 0 0,0 0 1 0 0,0 0 0 0 0,0 1 0 0 0,0-1-1 0 0,0 0 1 0 0,1 0 0 0 0,-1 1 0 0 0,0-1-1 0 0,0 0 1 0 0,0 0 0 0 0,0 1 0 0 0,0-1-1 0 0,0 0 1 0 0,1 0 0 0 0,-1 0 0 0 0,0 1 0 0 0,0-1-1 0 0,0 0 1 0 0,1 0 0 0 0,-1 0 0 0 0,0 0-1 0 0,0 0 1 0 0,1 1 0 0 0,-1-1 0 0 0,0 0-1 0 0,0 0 16 0 0,4 1-153 0 0,-4-1 149 0 0,0 0 0 0 0,0 0 0 0 0,0 0 0 0 0,0 0 0 0 0,1 0 0 0 0,-1 0 0 0 0,0 0 0 0 0,0 0 0 0 0,0 0 0 0 0,0 0 0 0 0,0 0 0 0 0,1 0 0 0 0,-1 0 0 0 0,0 0 0 0 0,0 0 0 0 0,0 0 0 0 0,0 0 0 0 0,0 0 0 0 0,1 0 0 0 0,-1 0 0 0 0,0 0 0 0 0,0 0 0 0 0,0 0 0 0 0,0 0 0 0 0,0 0-1 0 0,1 0 1 0 0,-1 0 0 0 0,0-1 0 0 0,0 1 0 0 0,0 0 0 0 0,0 0 0 0 0,0 0 0 0 0,0 0 0 0 0,0 0 0 0 0,0 0 0 0 0,0 0 0 0 0,1-1 0 0 0,-1 1 0 0 0,0 0 0 0 0,0 0 0 0 0,0 0 0 0 0,0 0 0 0 0,0 0 0 0 0,0-1 0 0 0,0 1 0 0 0,0 0 0 0 0,0 0 0 0 0,0 0 4 0 0,2-3-28 0 0,0 0 1 0 0,0 1 0 0 0,0 0 0 0 0,0-1 0 0 0,1 1 0 0 0,0-1 27 0 0,11-12-92 0 0,5-13 72 0 0,1-4 20 0 0,-5 7 9 0 0,14-17-9 0 0,-25 37 129 0 0,-4 6 4 0 0,-4 8 100 0 0,0-3-128 0 0,-8 23 115 0 0,-22 53 33 0 0,27-63-231 0 0,1 0 1 0 0,1 0-1 0 0,0 9-22 0 0,2-13-25 0 0,2-11 5 0 0,0 1 1 0 0,0-1 0 0 0,0 1-1 0 0,1 0 1 0 0,0-1 0 0 0,0 1-1 0 0,0 0 1 0 0,0-1-1 0 0,2 4 20 0 0,-2-8-22 0 0,0 1-1 0 0,0-1 0 0 0,0 0 0 0 0,0 1 0 0 0,0-1 1 0 0,0 0-1 0 0,0 0 0 0 0,0 1 0 0 0,0-1 1 0 0,1 0-1 0 0,-1 0 0 0 0,0 1 0 0 0,0-1 0 0 0,0 0 1 0 0,0 0-1 0 0,1 1 0 0 0,-1-1 0 0 0,0 0 0 0 0,0 0 1 0 0,1 0-1 0 0,-1 0 0 0 0,0 0 0 0 0,0 1 0 0 0,1-1 1 0 0,-1 0-1 0 0,0 0 0 0 0,0 0 0 0 0,1 0 0 0 0,-1 0 23 0 0,1 0-31 0 0,0 0 0 0 0,-1 0-1 0 0,1 0 1 0 0,-1 0 0 0 0,1-1-1 0 0,0 1 1 0 0,-1 0 0 0 0,1 0-1 0 0,-1-1 1 0 0,1 1 0 0 0,-1 0-1 0 0,1-1 1 0 0,0 1 31 0 0,1-2-56 0 0,0 0 0 0 0,0-1 0 0 0,0 1 0 0 0,0 0 0 0 0,0 0 0 0 0,0-1 56 0 0,21-38-299 0 0,11-29 299 0 0,-8 16 62 0 0,-24 49-18 0 0,1 0 0 0 0,0 0 1 0 0,0 0-1 0 0,0 0 0 0 0,2 0-44 0 0,-16 31 994 0 0,-13 24-765 0 0,-6 26-229 0 0,17-45 20 0 0,7-17-48 0 0,0 1 0 0 0,1 0 0 0 0,1 0 0 0 0,0 0 28 0 0,3-1-293 0 0,1-13 257 0 0,0-1 0 0 0,0 1 1 0 0,0 0-1 0 0,0-1 1 0 0,0 1-1 0 0,0-1 1 0 0,0 1-1 0 0,0-1 1 0 0,0 1-1 0 0,0-1 1 0 0,1 1-1 0 0,-1-1 1 0 0,0 1-1 0 0,0-1 0 0 0,1 1 1 0 0,-1-1-1 0 0,0 1 1 0 0,0-1-1 0 0,1 1 1 0 0,-1-1-1 0 0,1 1 1 0 0,-1-1-1 0 0,0 1 36 0 0,1-1-22 0 0,-1 0 0 0 0,1 0 0 0 0,-1 0 0 0 0,1 0 0 0 0,-1 0 1 0 0,0-1-1 0 0,1 1 0 0 0,-1 0 0 0 0,1 0 0 0 0,-1 0 0 0 0,0 0 0 0 0,1 0 0 0 0,-1 0 0 0 0,1-1 0 0 0,-1 1 0 0 0,0 0 0 0 0,1 0 1 0 0,-1-1-1 0 0,0 1 0 0 0,1 0 0 0 0,-1-1 0 0 0,0 1 0 0 0,0 0 0 0 0,1-1 0 0 0,-1 1 22 0 0,8-12-138 0 0,-6 9 68 0 0,11-14-79 0 0,-8 10 120 0 0,0 0 0 0 0,0 0 0 0 0,1-4 29 0 0,46-104 552 0 0,-8 18-165 0 0,-42 92-317 0 0,1 1 0 0 0,0-1 0 0 0,1-2-70 0 0,-1 6 176 0 0,-3 4-3 0 0,-3 7 104 0 0,-19 43 404 0 0,-11 38-681 0 0,17-47 40 0 0,8-22-136 0 0,-6 20 96 0 0,13-35-23 0 0,-4 14 37 0 0,5-19-62 0 0,0-1-1 0 0,0 0 1 0 0,0 0 0 0 0,0 0 0 0 0,0 0 0 0 0,0 0 0 0 0,0 0 0 0 0,0 0 0 0 0,0 1 0 0 0,1-1 0 0 0,-1 0 0 0 0,1 0 0 0 0,-1 0 0 0 0,1 0 0 0 0,-1 0 0 0 0,1 1 48 0 0,0-2-26 0 0,-1 0 0 0 0,1 0 1 0 0,-1 0-1 0 0,0 0 0 0 0,1 0 1 0 0,-1 1-1 0 0,1-1 0 0 0,-1 0 1 0 0,0 0-1 0 0,1 0 0 0 0,-1 0 1 0 0,1 0-1 0 0,-1-1 0 0 0,1 1 1 0 0,-1 0-1 0 0,0 0 0 0 0,1 0 1 0 0,-1 0-1 0 0,1 0 0 0 0,-1-1 1 0 0,0 1-1 0 0,1 0 0 0 0,-1 0 1 0 0,0 0-1 0 0,1-1 0 0 0,-1 1 1 0 0,0 0-1 0 0,1-1 0 0 0,-1 1 1 0 0,0 0 25 0 0,13-11-129 0 0,-13 10 98 0 0,8-7-120 0 0,-1-1-1 0 0,0 0 1 0 0,0 0 0 0 0,1-5 151 0 0,22-41-88 0 0,-26 47 134 0 0,16-32-30 0 0,-3 5 72 0 0,10-13-88 0 0,-25 44 12 0 0,-1 2 17 0 0,0 1 0 0 0,0-1-1 0 0,0 1 1 0 0,0-1-1 0 0,0 1 1 0 0,0 0 0 0 0,0-1-1 0 0,0 1 1 0 0,0 0-1 0 0,1 0 1 0 0,-1 0-29 0 0,-1 2 65 0 0,0 0 0 0 0,0-1 1 0 0,0 1-1 0 0,-1 0 0 0 0,1 0 0 0 0,0 0 0 0 0,-1 0 1 0 0,1 0-1 0 0,0-1 0 0 0,-1 2-65 0 0,-15 28 419 0 0,1 0 20 0 0,-7 18-439 0 0,-15 52-15 0 0,28-70-204 0 0,1 1 1 0 0,-1 11 218 0 0,8-40-127 0 0,1 0 0 0 0,0 1 1 0 0,0-1-1 0 0,0 1 0 0 0,0-1 1 0 0,1 2 126 0 0,-1-4-42 0 0,0 0 1 0 0,0 1 0 0 0,0-1 0 0 0,0 0 0 0 0,0 1 0 0 0,0-1-1 0 0,1 0 1 0 0,-1 1 0 0 0,0-1 0 0 0,0 0 0 0 0,0 1 0 0 0,1-1-1 0 0,-1 0 1 0 0,0 1 0 0 0,0-1 0 0 0,0 0 0 0 0,1 0 0 0 0,-1 0-1 0 0,0 1 42 0 0,1-1-29 0 0,-1 0-1 0 0,0 0 0 0 0,1 0 1 0 0,-1 0-1 0 0,0 0 0 0 0,1 0 1 0 0,-1 0-1 0 0,0 0 0 0 0,1 0 0 0 0,-1 0 1 0 0,0-1-1 0 0,1 1 0 0 0,-1 0 1 0 0,0 0-1 0 0,1 0 0 0 0,-1 0 1 0 0,0-1-1 0 0,0 1 0 0 0,1 0 1 0 0,-1 0-1 0 0,0 0 0 0 0,0-1 0 0 0,1 1 1 0 0,-1 0-1 0 0,0-1 30 0 0,6-6-112 0 0,0-1 0 0 0,0 0 0 0 0,-1 0 0 0 0,0 0 0 0 0,-1-1 0 0 0,0 0 0 0 0,0 0 112 0 0,9-18-183 0 0,47-100 269 0 0,-51 106-33 0 0,10-14 130 0 0,-11 21-49 0 0,-4 8 108 0 0,-4 6-233 0 0,0 0 0 0 0,0 0 0 0 0,0 0 0 0 0,0 0 0 0 0,0 0 0 0 0,0 0 0 0 0,0 0 0 0 0,0 0 0 0 0,0 0 0 0 0,0 0 0 0 0,0 0 0 0 0,0 0 1 0 0,1 0-1 0 0,-1 0 0 0 0,0 0 0 0 0,0 0 0 0 0,0 0 0 0 0,0 0 0 0 0,0 0 0 0 0,0 0 0 0 0,0 0 0 0 0,0 0 0 0 0,0 0 0 0 0,0 0 0 0 0,0 0 1 0 0,0 0-1 0 0,0 0 0 0 0,0 0 0 0 0,0 0 0 0 0,0 0 0 0 0,0 0 0 0 0,0 0 0 0 0,0 0 0 0 0,0 0 0 0 0,0 0 0 0 0,0 0 0 0 0,0 0 0 0 0,0 0 0 0 0,0 0 1 0 0,0 0-1 0 0,0 0 0 0 0,0 0 0 0 0,0 0 0 0 0,0 0 0 0 0,0 0 0 0 0,0 0 0 0 0,0 0 0 0 0,0 0 0 0 0,0 0 0 0 0,0 0 0 0 0,0 0 0 0 0,0 0 1 0 0,0 0-1 0 0,1 0 0 0 0,-1 0 0 0 0,0 0 0 0 0,0 0 0 0 0,0 0 0 0 0,0 0 0 0 0,0 0 0 0 0,0 0 0 0 0,0 0 0 0 0,0 0 0 0 0,0 0 0 0 0,0 0-9 0 0,-5 9 668 0 0,-4 9-379 0 0,-1 0-1 0 0,2 0 0 0 0,-2 8-288 0 0,-4 8 209 0 0,5-14-241 0 0,-23 57-82 0 0,27-63-51 0 0,1 0-1 0 0,0 0 1 0 0,2 0 0 0 0,-2 11 165 0 0,4-25-37 0 0,0 0 1 0 0,0 1-1 0 0,0-1 0 0 0,0 1 0 0 0,0-1 1 0 0,0 1-1 0 0,0-1 0 0 0,0 1 0 0 0,0-1 1 0 0,0 1-1 0 0,0-1 0 0 0,0 0 0 0 0,0 1 1 0 0,0-1-1 0 0,0 1 0 0 0,1-1 0 0 0,-1 1 1 0 0,0-1 36 0 0,0 0-33 0 0,0 0 0 0 0,1 0 0 0 0,-1 0 0 0 0,0 0 0 0 0,0 0 0 0 0,0 0 0 0 0,1 0 0 0 0,-1 0 0 0 0,0 0 0 0 0,0 0 0 0 0,0 0 0 0 0,0 0 0 0 0,1 0 0 0 0,-1 0 0 0 0,0 0 0 0 0,0 0 0 0 0,0 0 0 0 0,0 0 0 0 0,1-1 0 0 0,-1 1 0 0 0,0 0 0 0 0,0 0 0 0 0,0 0 0 0 0,0 0 0 0 0,0 0 0 0 0,0 0 0 0 0,1 0 0 0 0,-1-1 0 0 0,0 1 33 0 0,10-14-744 0 0,-4 3 670 0 0,-1 0 0 0 0,4-9 74 0 0,4-11 76 0 0,-3 8-16 0 0,0-2-60 0 0,4-9 39 0 0,-7 22 87 0 0,-5 8 32 0 0,-3 6 238 0 0,-18 40 467 0 0,10-21-813 0 0,0 2 0 0 0,2 0 0 0 0,-3 15-50 0 0,8-31 17 0 0,-8 45 127 0 0,5-27-557 0 0,-1 3 413 0 0,3-16-188 0 0,2-8-237 0 0,0 1 0 0 0,0 0 1 0 0,-2 4 424 0 0,4-7-434 0 0,1 8 337 0 0,0 10 219 0 0,-7-3-280 0 0,-5 23 216 0 0,10-40-59 0 0,0 1 0 0 0,0-1 0 0 0,0 1-1 0 0,0-1 1 0 0,0 1 0 0 0,1-1-1 0 0,-1 0 1 0 0,0 1 0 0 0,0-1 0 0 0,0 1-1 0 0,0-1 1 0 0,0 0 0 0 0,1 1-1 0 0,-1-1 1 0 0,0 0 0 0 0,0 1 0 0 0,1-1-1 0 0,-1 0 1 0 0,0 1 0 0 0,1-1 0 0 0,-1 0-1 0 0,0 1 1 0 0,1-1 0 0 0,-1 0-1 0 0,0 0 1 0 0,1 1 0 0 0,-1-1 0 0 0,0 0-1 0 0,1 0 1 0 0,-1 0 0 0 0,1 0-1 0 0,-1 0 1 0 0,0 1 0 0 0,1-1 0 0 0,-1 0-1 0 0,1 0 1 0 0,-1 0 0 0 0,1 0-1 0 0,-1 0 1 0 0,0 0 0 0 0,1 0 0 0 0,0-1 1 0 0,-1 1 1 0 0,1 0 1 0 0,0 0 0 0 0,0 0-1 0 0,-1 0 1 0 0,1 0-1 0 0,0 0 1 0 0,-1-1 0 0 0,1 1-1 0 0,0 0 1 0 0,0 0-1 0 0,-1-1 1 0 0,1 1 0 0 0,-1-1-1 0 0,1 1 1 0 0,0 0-1 0 0,-1-1 1 0 0,1 1 0 0 0,-1-1-1 0 0,1 0 1 0 0,-1 1 0 0 0,1-1-1 0 0,-1 1 1 0 0,1-1-1 0 0,-1 0 1 0 0,0 1 0 0 0,1-1-1 0 0,-1 0 1 0 0,0 1-1 0 0,0-1 1 0 0,1 0-2 0 0,-1 1 0 0 0,0-1 1 0 0,0 1-1 0 0,0 0 0 0 0,0 0 0 0 0,0 0 1 0 0,0-1-1 0 0,0 1 0 0 0,0 0 0 0 0,0 0 0 0 0,1 0 1 0 0,-1-1-1 0 0,0 1 0 0 0,0 0 0 0 0,0 0 1 0 0,0 0-1 0 0,1 0 0 0 0,-1 0 0 0 0,0-1 1 0 0,0 1-1 0 0,0 0 0 0 0,1 0 0 0 0,-1 0 1 0 0,0 0-1 0 0,0 0 0 0 0,0 0 0 0 0,1 0 1 0 0,-1 0-1 0 0,0 0 0 0 0,0 0 0 0 0,1 0 1 0 0,-1 0-1 0 0,0 0 0 0 0,0 0 1 0 0,1-1-1 0 0,-1 1 1 0 0,0 0-1 0 0,1 0 1 0 0,-1 0-1 0 0,0 0 1 0 0,1 0-1 0 0,-1 0 1 0 0,0 0-1 0 0,1-1 1 0 0,-1 1-1 0 0,0 0 1 0 0,0 0-1 0 0,1 0 1 0 0,-1-1-1 0 0,0 1 1 0 0,0 0-1 0 0,0 0 1 0 0,1-1-1 0 0,-1 1 1 0 0,0 0-1 0 0,7-10-29 0 0,-6 8-65 0 0,1 0 0 0 0,-1-1 1 0 0,1 1-1 0 0,-1 0 0 0 0,1-2 94 0 0,2-8-352 0 0,-1 0 1 0 0,1-9 351 0 0,-1 8 59 0 0,3-9 207 0 0,0 1-1 0 0,2 0 1 0 0,3-5-266 0 0,3-9 131 0 0,-7 14 274 0 0,2-11-405 0 0,5-15 457 0 0,-10 36-294 0 0,4-13 90 0 0,-5 13-315 0 0,-2 6 70 0 0,1 0 1 0 0,-1-1-1 0 0,-1 1 0 0 0,1 0 0 0 0,-1 0 1 0 0,0-1-1 0 0,0-4-8 0 0,0 5 55 0 0,0 0 1 0 0,0 1-1 0 0,0-1 1 0 0,1 0-1 0 0,0 0 1 0 0,-1 1-1 0 0,2-1 1 0 0,-1 0-56 0 0,0 2 69 0 0,5-22 254 0 0,-5 21-257 0 0,0 1 0 0 0,-1-1 0 0 0,0 0 0 0 0,0-1-66 0 0,-2-9 100 0 0,-12-2-30 0 0,12 14-3 0 0,0 0 1 0 0,0 0 0 0 0,1-1 0 0 0,-1 1 0 0 0,0-2-68 0 0,-4-6-158 0 0,5 8 138 0 0,1 2 25 0 0,0 0 0 0 0,0 0 0 0 0,0 0 0 0 0,0 0 0 0 0,0-1 0 0 0,0 1 0 0 0,0 0 0 0 0,-1 0 0 0 0,1 0 0 0 0,0 0 0 0 0,0 0 0 0 0,0 0-1 0 0,0 0 1 0 0,0 0 0 0 0,0 0 0 0 0,0 0 0 0 0,0 0 0 0 0,0 0 0 0 0,0-1 0 0 0,0 1 0 0 0,0 0 0 0 0,0 0 0 0 0,0 0 0 0 0,-1 0 0 0 0,1 0 0 0 0,0 0 0 0 0,0 0 0 0 0,0 0 0 0 0,0 0 0 0 0,0 0 0 0 0,0 0 0 0 0,0 0 0 0 0,0 0 0 0 0,0 0 0 0 0,-1 0 0 0 0,1 0 0 0 0,0 0 0 0 0,0 0 0 0 0,0 0 0 0 0,0 0-1 0 0,0 0 1 0 0,0 0 0 0 0,0 0 0 0 0,0 0 0 0 0,0 0 0 0 0,0 0 0 0 0,-1 1-5 0 0,-1-2 33 0 0,2 0-32 0 0,0 1 0 0 0,0 0 0 0 0,0 0 0 0 0,0 0-1 0 0,0 0 1 0 0,-1-1 0 0 0,1 1 0 0 0,0 0 0 0 0,0 0 0 0 0,0 0 0 0 0,0 0-1 0 0,-1 0 1 0 0,1 0 0 0 0,0 0 0 0 0,0 0 0 0 0,0-1 0 0 0,-1 1-1 0 0,1 0 1 0 0,0 0 0 0 0,0 0 0 0 0,0 0 0 0 0,-1 0 0 0 0,1 0 0 0 0,0 0-1 0 0,0 0 1 0 0,-1 0 0 0 0,1 0 0 0 0,0 0 0 0 0,0 1 0 0 0,0-1-1 0 0,-1 0 1 0 0,1 0-1 0 0,0 0-6 0 0,0 0-1 0 0,0 0 0 0 0,-1 0 1 0 0,1 0-1 0 0,0 0 1 0 0,0 0-1 0 0,0 0 0 0 0,-1 0 1 0 0,1 0-1 0 0,0 0 0 0 0,0 0 1 0 0,0 0-1 0 0,0 0 0 0 0,-1 0 1 0 0,1 0-1 0 0,0 0 1 0 0,0 0-1 0 0,0 0 0 0 0,-1 0 1 0 0,1 0-1 0 0,0 0 0 0 0,0 0 1 0 0,0 0-1 0 0,0 0 0 0 0,-1-1 1 0 0,1 1-1 0 0,0 0 1 0 0,0 0-1 0 0,0 0 0 0 0,0 0 1 0 0,0 0-1 0 0,0 0 0 0 0,-1-1 7 0 0,-1-6-2 0 0,2 7 8 0 0,0 0 0 0 0,0-1 1 0 0,0 1-1 0 0,0-1 0 0 0,0 1 0 0 0,0 0 0 0 0,0-1 0 0 0,0 1 1 0 0,0-1-1 0 0,0 1 0 0 0,0 0 0 0 0,0-1 0 0 0,-1 1 0 0 0,1 0 1 0 0,0-1-1 0 0,0 1 0 0 0,0 0 0 0 0,-1-1 0 0 0,1 1 0 0 0,0 0 1 0 0,-1-1-1 0 0,1 1 0 0 0,0 0 0 0 0,-1 0 0 0 0,1-1 0 0 0,0 1 0 0 0,-1 0 1 0 0,1 0-1 0 0,0 0 0 0 0,-1-1 0 0 0,1 1 0 0 0,0 0-6 0 0,-4-1 188 0 0,3 1-73 0 0,1 0-116 0 0,0 0 1 0 0,0 0-1 0 0,0 0 1 0 0,-1 0-1 0 0,1 0 0 0 0,0 0 1 0 0,0 0-1 0 0,0 0 1 0 0,0 0-1 0 0,0 0 0 0 0,0 0 1 0 0,0 0-1 0 0,0 0 1 0 0,0 0-1 0 0,0 0 0 0 0,0 0 1 0 0,0 0-1 0 0,0 0 1 0 0,0 0-1 0 0,0 0 0 0 0,0 0 1 0 0,0 0-1 0 0,-1 0 0 0 0,1 0 1 0 0,0 0-1 0 0,0 0 1 0 0,0 0-1 0 0,0 0 0 0 0,0 0 1 0 0,0 0-1 0 0,0 0 1 0 0,0 0-1 0 0,0 0 0 0 0,0 0 1 0 0,0 0-1 0 0,0 0 1 0 0,0 0-1 0 0,0 0 0 0 0,0 0 1 0 0,0 0-1 0 0,0 0 1 0 0,0-1-1 0 0,0 1 0 0 0,0 0 1 0 0,0 0-1 0 0,0 0 0 0 0,0 0 1 0 0,0 0-1 0 0,0 0 1 0 0,0 0-1 0 0,0 0 0 0 0,0 0 1 0 0,0 0-1 0 0,0 0 1 0 0,0 0-1 0 0,0 0 0 0 0,0 0 1 0 0,0 0-1 0 0,0 0 1 0 0,0 0-1 0 0,0 0 0 0 0,0-1 1 0 0,0 1-1 0 0,0 0 1 0 0,2-7-33 0 0,0-4 161 0 0,-1 9 50 0 0,-1 5-199 0 0,0-2 92 0 0,-1-3 105 0 0,1 2-178 0 0,0 0 0 0 0,0 0 0 0 0,0 0 0 0 0,0 0 0 0 0,0 1 0 0 0,0-1 0 0 0,0 0 0 0 0,0 0 0 0 0,0 0 0 0 0,0 0 0 0 0,0 0 0 0 0,1 0 0 0 0,-1 1 0 0 0,0-1 0 0 0,0 0 0 0 0,0 0 0 0 0,0 0 0 0 0,0 0-1 0 0,0 0 1 0 0,0 0 0 0 0,0 1 0 0 0,0-1 0 0 0,0 0 0 0 0,1 0 0 0 0,-1 0 0 0 0,0 0 0 0 0,0 0 0 0 0,0 0 0 0 0,0 0 2 0 0,7 1 213 0 0,-8-1-218 0 0,0 0 0 0 0,0-1 0 0 0,-1 1 1 0 0,1 0-1 0 0,0 0 0 0 0,0 1 0 0 0,0-1 1 0 0,0 0-1 0 0,-1 0 0 0 0,1 1 1 0 0,0-1-1 0 0,0 0 0 0 0,-1 1 5 0 0,1-1 5 0 0,1 0-1 0 0,-1 1 0 0 0,1-1 1 0 0,-1 0-1 0 0,1 0 1 0 0,-1 0-1 0 0,1 0 1 0 0,-1-1-1 0 0,0 1 1 0 0,1 0-1 0 0,-1 0 0 0 0,1 0 1 0 0,-1 0-1 0 0,1 0 1 0 0,-1-1-1 0 0,1 1 1 0 0,-1 0-1 0 0,1 0 0 0 0,-1-1-4 0 0,1 1-6 0 0,-1 0-1 0 0,1-1 1 0 0,-1 1-1 0 0,0 0 0 0 0,1-1 1 0 0,-1 1-1 0 0,0 0 1 0 0,1 0-1 0 0,-1 0 1 0 0,0 0-1 0 0,0 0 0 0 0,1 0 1 0 0,-1 0-1 0 0,0 0 7 0 0,0 0-14 0 0,1 0-1 0 0,-1 0 0 0 0,0 0 1 0 0,1 0-1 0 0,-1 0 1 0 0,0 0-1 0 0,0 0 0 0 0,1-1 1 0 0,-1 1-1 0 0,0 0 1 0 0,1 0-1 0 0,-1-1 15 0 0,0 1-2 0 0,1 0 0 0 0,-1 0 0 0 0,1 0 0 0 0,-1-1 0 0 0,1 1 0 0 0,-1 0 0 0 0,0 0 0 0 0,1 0 0 0 0,-1 0 0 0 0,0 0 0 0 0,1 0 0 0 0,-1 0 0 0 0,1 0 0 0 0,-1 0 0 0 0,0 0 0 0 0,1 0 2 0 0,-4 1-28 0 0,1 0 0 0 0,-1 0 0 0 0,1-1 0 0 0,-1 0 0 0 0,0 0 0 0 0,1 0 0 0 0,-1 0-1 0 0,1-1 1 0 0,-1 1 0 0 0,0-1 0 0 0,-2-1 28 0 0,6 2 3 0 0,-1 0 0 0 0,1-1-1 0 0,-1 1 1 0 0,1-1 0 0 0,-1 1 0 0 0,1-1-1 0 0,-1 1 1 0 0,1-1 0 0 0,-1 1 0 0 0,1-1-1 0 0,0 1 1 0 0,-1-1 0 0 0,1 1 0 0 0,0-1-1 0 0,-1 0-2 0 0,-3-6 4 0 0,3 7 1 0 0,1-1 1 0 0,0 1 0 0 0,0 0 0 0 0,0 0-1 0 0,0 0 1 0 0,-1 0 0 0 0,1 0-1 0 0,0 0 1 0 0,0 0 0 0 0,0-1 0 0 0,-1 1-1 0 0,1 0 1 0 0,0 0 0 0 0,0 0 0 0 0,0 0-1 0 0,-1 0 1 0 0,1 0 0 0 0,0 0 0 0 0,0 0-1 0 0,-1 0 1 0 0,1 0 0 0 0,0 0 0 0 0,0 0-1 0 0,0 0 1 0 0,-1 0 0 0 0,1 1-1 0 0,0-1 1 0 0,0 0 0 0 0,0 0 0 0 0,-1 0-1 0 0,1 0 1 0 0,0 0-6 0 0,-1 1 8 0 0,0-1 0 0 0,0 0 0 0 0,0 1 0 0 0,0-1 0 0 0,0 0 0 0 0,0 0-1 0 0,0 1 1 0 0,-1-1 0 0 0,1 0 0 0 0,0 0 0 0 0,0 0 0 0 0,-1-1-8 0 0,1 1 7 0 0,0 0-1 0 0,0 0 1 0 0,0 0-1 0 0,0 0 1 0 0,0 0-1 0 0,-1 0 1 0 0,1 1-1 0 0,0-1 1 0 0,0 0-1 0 0,0 0 1 0 0,0 1-1 0 0,-1 0-6 0 0,0 0-1 0 0,-1 0 0 0 0,1 0-1 0 0,-1 1 1 0 0,1-2-1 0 0,-1 1 1 0 0,0 0-1 0 0,0 0 1 0 0,1-1-1 0 0,-3 1 2 0 0,4-1 0 0 0,0 0 0 0 0,0 0 0 0 0,0 0 0 0 0,-1 0 0 0 0,1 0 0 0 0,0 0 1 0 0,0 0-1 0 0,0 0 0 0 0,0 0 0 0 0,-1-1 0 0 0,1 1 0 0 0,0 0 0 0 0,0-1 0 0 0,0 1 0 0 0,0-1 0 0 0,0 1 0 0 0,0-1 0 0 0,0 0 0 0 0,0 1 0 0 0,0-1 0 0 0,0 0 0 0 0,0 0 0 0 0,0 0 0 0 0,0 1 0 0 0,0 0-1 0 0,0-1 1 0 0,0 1-1 0 0,0 0 1 0 0,0 0-1 0 0,0-1 1 0 0,0 1-1 0 0,0 0 1 0 0,0 0 0 0 0,0 0-1 0 0,0 0 1 0 0,-1 0 0 0 0,-9 0 99 0 0,-2-1-74 0 0,12 1-32 0 0,0 0 1 0 0,0 0 0 0 0,0 0-1 0 0,0 0 1 0 0,0 0-1 0 0,0 0 1 0 0,0 0-1 0 0,0-1 1 0 0,0 1-1 0 0,1 0 1 0 0,-1-1 0 0 0,0 1-1 0 0,0 0 1 0 0,0-1-1 0 0,0 1 1 0 0,0-1-1 0 0,0 1 1 0 0,1-1-1 0 0,-1 0 7 0 0,-3-1 57 0 0,0-2 49 0 0,-15 39 361 0 0,5-10-258 0 0,-5 10 341 0 0,-4 12-550 0 0,8-11 70 0 0,-1 2 29 0 0,-3 1-99 0 0,11-22-2 0 0,-1 1 29 0 0,-1 0 0 0 0,-1 0 1 0 0,0-1-1 0 0,-7 7-27 0 0,-10 10 33 0 0,-16 17-104 0 0,44-51 72 0 0,-17 18-43 0 0,1 1 1 0 0,-6 10 41 0 0,21-26-427 0 0,4-6 233 0 0,5-4 128 0 0,41-52-78 0 0,-30 38 222 0 0,10-8-78 0 0,5-5 89 0 0,-32 31-92 0 0,7-7 58 0 0,1 0 1 0 0,1 0 0 0 0,-1 1 0 0 0,6-3-56 0 0,-15 11 6 0 0,-1 1 0 0 0,1 0 0 0 0,-1-1 0 0 0,0 1 0 0 0,1 0 0 0 0,-1 0 0 0 0,1-1 0 0 0,-1 1 0 0 0,1 0 0 0 0,-1 0 0 0 0,1 0 0 0 0,-1 0 0 0 0,1-1 0 0 0,-1 1 0 0 0,1 0 0 0 0,0 0 0 0 0,-1 0 0 0 0,1 0 0 0 0,-1 0 1 0 0,1 1-1 0 0,-1-1-6 0 0,0 0 6 0 0,1 0 0 0 0,-1 0 1 0 0,0 1-1 0 0,0-1 0 0 0,0 0 1 0 0,1 0-1 0 0,-1 1 1 0 0,0-1-1 0 0,0 0 0 0 0,0 1 1 0 0,0-1-1 0 0,0 0 0 0 0,0 0 1 0 0,0 1-1 0 0,0-1 0 0 0,0 0 1 0 0,1 1-1 0 0,-1-1 1 0 0,0 0-1 0 0,-1 1 0 0 0,1-1 1 0 0,0 0-1 0 0,0 1 0 0 0,0-1 1 0 0,0 0-1 0 0,0 0 1 0 0,0 1-1 0 0,0-1 0 0 0,0 0 1 0 0,0 1-1 0 0,-1-1 0 0 0,1 0-6 0 0,-4 9 68 0 0,0 0 0 0 0,-1-1-1 0 0,-5 8-67 0 0,-3 3 49 0 0,-6 16-104 0 0,1 2 55 0 0,-2 5-50 0 0,10-24-87 0 0,3-6 71 0 0,-4 11 66 0 0,9-18-15 0 0,1-1 0 0 0,0 0 0 0 0,0 1 0 0 0,0-1 0 0 0,0 1 0 0 0,1-1 0 0 0,-1 4 15 0 0,1-8-17 0 0,0 1 0 0 0,0-1 0 0 0,0 0-1 0 0,0 1 1 0 0,0-1 0 0 0,0 0 0 0 0,0 1 0 0 0,0-1-1 0 0,0 0 1 0 0,0 1 0 0 0,0-1 0 0 0,1 0 0 0 0,-1 1 0 0 0,0-1-1 0 0,0 0 1 0 0,0 0 0 0 0,0 1 0 0 0,0-1 0 0 0,1 0 0 0 0,-1 0-1 0 0,0 1 1 0 0,0-1 0 0 0,1 0 0 0 0,-1 0 0 0 0,0 0-1 0 0,0 1 1 0 0,1-1 0 0 0,-1 0 0 0 0,0 0 17 0 0,1 0-21 0 0,-1 0-1 0 0,1 0 1 0 0,0 0 0 0 0,-1 0-1 0 0,1 0 1 0 0,0 0 0 0 0,-1 0-1 0 0,1 0 1 0 0,-1 0 0 0 0,1 0-1 0 0,0 0 1 0 0,-1 0 0 0 0,1-1-1 0 0,0 1 22 0 0,2-2-65 0 0,0 1 0 0 0,0-1 0 0 0,0 0-1 0 0,0 0 1 0 0,0-1 65 0 0,5-4-49 0 0,-1-1-1 0 0,0 0 0 0 0,-1-1 1 0 0,1 1-1 0 0,1-6 50 0 0,-7 12 11 0 0,11-15 67 0 0,3-6-476 0 0,8-16 398 0 0,-28 43 195 0 0,3-3-189 0 0,0 0 0 0 0,1 1 0 0 0,-1-1 0 0 0,0 1 1 0 0,1-1-1 0 0,-2 2-6 0 0,-44 72-334 0 0,39-58 356 0 0,7-7 38 0 0,1-10-53 0 0,0 1 0 0 0,0-1 0 0 0,0 0 0 0 0,1 1 0 0 0,-1-1 0 0 0,0 0-1 0 0,0 0 1 0 0,0 1 0 0 0,0-1 0 0 0,0 0 0 0 0,0 0 0 0 0,1 0-1 0 0,-1 1 1 0 0,0-1 0 0 0,0 0 0 0 0,0 0 0 0 0,1 0 0 0 0,-1 1-1 0 0,0-1 1 0 0,0 0 0 0 0,1 0 0 0 0,-1 0 0 0 0,0 0 0 0 0,0 0-1 0 0,1 1 1 0 0,-1-1 0 0 0,0 0-7 0 0,1-1-6 0 0,0 1 0 0 0,-1 0 0 0 0,1-1 0 0 0,0 1 0 0 0,-1 0 0 0 0,1-1 0 0 0,-1 1 1 0 0,1-1-1 0 0,0 1 0 0 0,-1-1 0 0 0,1 1 0 0 0,-1-1 0 0 0,1 1 0 0 0,-1-1 0 0 0,0 0 0 0 0,1 1 0 0 0,-1-1 6 0 0,3-3-42 0 0,17-17 317 0 0,-9 9-253 0 0,-1 0 1 0 0,1 0-1 0 0,3-8-22 0 0,-9 13-56 0 0,-6 12-19 0 0,-7 12 104 0 0,5-12-71 0 0,1-1 0 0 0,1 1-1 0 0,-1-1 1 0 0,1 1 0 0 0,0-1-1 0 0,0 1 1 0 0,0 0-1 0 0,0 0 1 0 0,1 2 42 0 0,17-2 184 0 0,-16-5-188 0 0,0 0 0 0 0,-1 0 0 0 0,1 0-1 0 0,0 0 1 0 0,-1 0 0 0 0,1 0 0 0 0,-1 0 0 0 0,1 0 0 0 0,0-1-1 0 0,-1 1 1 0 0,1 0 0 0 0,0 0 0 0 0,-1 0 0 0 0,1-1 0 0 0,-1 1-1 0 0,1 0 1 0 0,-1-1 0 0 0,1 1 0 0 0,-1 0 4 0 0,13-11 30 0 0,1 1 424 0 0,0 1 127 0 0,-14 8-573 0 0,0 1 0 0 0,0 0 1 0 0,0 0-1 0 0,0 0 1 0 0,0 0-1 0 0,0 0 1 0 0,0 0-1 0 0,1 0 0 0 0,-1 0 1 0 0,0 0-1 0 0,0 0 1 0 0,0 0-1 0 0,0 0 1 0 0,0 0-1 0 0,0 0 0 0 0,0 0 1 0 0,0 0-1 0 0,0 0 1 0 0,1 0-1 0 0,-1 0 0 0 0,0 0 1 0 0,0 0-1 0 0,0 0 1 0 0,0 0-1 0 0,0 0 1 0 0,0 0-1 0 0,0 0 0 0 0,0 0 1 0 0,0 0-1 0 0,1 0 1 0 0,-1 0-1 0 0,0 0 1 0 0,0 0-1 0 0,0 0 0 0 0,0 0 1 0 0,0 1-1 0 0,0-1 1 0 0,0 0-1 0 0,0 0 1 0 0,0 0-1 0 0,0 0 0 0 0,0 0 1 0 0,0 0-1 0 0,0 0 1 0 0,0 0-1 0 0,1 0 1 0 0,-1 0-1 0 0,0 1 0 0 0,0-1 1 0 0,0 0-1 0 0,0 0 1 0 0,0 0-1 0 0,0 0 0 0 0,0 0 1 0 0,0 0-1 0 0,0 0 1 0 0,0 0-1 0 0,0 1 1 0 0,0-1-1 0 0,0 0 0 0 0,0 0 1 0 0,-1 0-1 0 0,1 0 1 0 0,0 0-1 0 0,0 0 1 0 0,0 0-1 0 0,0 0 0 0 0,0 0-8 0 0,-1 7 146 0 0,0-2-189 0 0,0-1-1 0 0,1 0 0 0 0,-1 0 0 0 0,1 0 1 0 0,0 3 43 0 0,0-7-4 0 0,0 0 0 0 0,0 1 0 0 0,0-1 1 0 0,0 0-1 0 0,0 0 0 0 0,0 1 0 0 0,0-1 1 0 0,0 0-1 0 0,0 0 0 0 0,0 1 0 0 0,0-1 0 0 0,0 0 1 0 0,1 0-1 0 0,-1 0 0 0 0,0 1 0 0 0,0-1 1 0 0,0 0-1 0 0,0 0 0 0 0,0 0 0 0 0,1 1 0 0 0,-1-1 1 0 0,0 0-1 0 0,0 0 0 0 0,0 0 0 0 0,1 0 1 0 0,-1 0-1 0 0,0 1 4 0 0,9-1 11 0 0,-7 0-50 0 0,-1 0 1 0 0,1-1 0 0 0,0 1 0 0 0,0-1 0 0 0,-1 1-1 0 0,1-1 1 0 0,0 0 0 0 0,-1 0 0 0 0,2 0 38 0 0,-3 1-8 0 0,1-1 0 0 0,-1 1 0 0 0,1 0 1 0 0,-1 0-1 0 0,1 0 0 0 0,-1-1 0 0 0,1 1 0 0 0,-1 0 1 0 0,1 0-1 0 0,-1 0 0 0 0,1 0 0 0 0,-1 0 0 0 0,1 0 0 0 0,-1 0 1 0 0,1 0 7 0 0,-1 0-31 0 0,1 0 1 0 0,-1 0-1 0 0,0 1 1 0 0,1-1-1 0 0,-1 0 1 0 0,1-1-1 0 0,-1 1 1 0 0,1 0-1 0 0,-1 0 1 0 0,0 0-1 0 0,1 0 1 0 0,-1 0 0 0 0,1 0-1 0 0,-1 0 1 0 0,0-1-1 0 0,1 1 1 0 0,-1 0-1 0 0,1 0 1 0 0,-1-1 30 0 0,0 1-9 0 0,0 0 1 0 0,0 1-1 0 0,0-1 0 0 0,0 0 1 0 0,0 0-1 0 0,0 0 1 0 0,0 0-1 0 0,0 0 1 0 0,0 0-1 0 0,0 0 0 0 0,0 0 1 0 0,-1 0-1 0 0,1 1 1 0 0,0-1-1 0 0,0 0 0 0 0,0 0 1 0 0,1 0-1 0 0,-1 0 1 0 0,0 0-1 0 0,0 0 1 0 0,0 0-1 0 0,0 0 0 0 0,0 1 1 0 0,0-1-1 0 0,0 0 1 0 0,0 0-1 0 0,0 0 0 0 0,0 0 1 0 0,0 0-1 0 0,0 0 1 0 0,0 0-1 0 0,0 0 0 0 0,0 0 1 0 0,0 0-1 0 0,0 0 1 0 0,0 1-1 0 0,1-1 1 0 0,-1 0-1 0 0,0 0 0 0 0,0 0 1 0 0,0 0-1 0 0,0 0 1 0 0,0 0-1 0 0,0 0 0 0 0,0 0 1 0 0,0 0-1 0 0,0 0 9 0 0,1 0-16 0 0,-1 0 0 0 0,0 0 0 0 0,0 0 1 0 0,1 0-1 0 0,-1 0 0 0 0,0 0 0 0 0,0-1 0 0 0,1 1 0 0 0,-1 0 0 0 0,0 0 0 0 0,0 0 0 0 0,1 0 0 0 0,-1 0 0 0 0,0 0 0 0 0,0-1 0 0 0,0 1 0 0 0,0 0 0 0 0,1 0 0 0 0,-1 0 0 0 0,0-1 0 0 0,0 1 1 0 0,0 0-1 0 0,0 0 0 0 0,0 0 0 0 0,0-1 0 0 0,1 1 0 0 0,-1 0 0 0 0,0 0 0 0 0,0-1 0 0 0,0 1 0 0 0,0 0 0 0 0,0 0 0 0 0,0-1 0 0 0,0 1 0 0 0,0 0 16 0 0,6-31-96 0 0,-5 27 88 0 0,-1 1 0 0 0,0-1 0 0 0,1 0 0 0 0,-2 0 0 0 0,1 1 0 0 0,0-1 0 0 0,-1-2 8 0 0,0 4 20 0 0,0 1-1 0 0,0-1 1 0 0,0 0 0 0 0,0 1-1 0 0,0-1 1 0 0,0 1 0 0 0,0-1-1 0 0,-1 1 1 0 0,1-1 0 0 0,0 1-1 0 0,-1 0 1 0 0,1 0-1 0 0,-1-1 1 0 0,0 1 0 0 0,1 0-1 0 0,-1 1 1 0 0,0-1 0 0 0,1 0-1 0 0,-1 0 1 0 0,0 1-1 0 0,0-1 1 0 0,0 1 0 0 0,0 0-1 0 0,0-1 1 0 0,0 1 0 0 0,0 0-1 0 0,0 0 1 0 0,1 0-1 0 0,-1 0 1 0 0,0 1 0 0 0,0-1-1 0 0,-1 1-19 0 0,2-1 23 0 0,0 1-1 0 0,1-1 0 0 0,-1 1 1 0 0,0-1-1 0 0,1 1 0 0 0,-1 0 1 0 0,0 0-1 0 0,1-1 0 0 0,-1 1 1 0 0,1 0-1 0 0,-1 0 0 0 0,1-1 0 0 0,-1 1 1 0 0,1 0-1 0 0,0 0 0 0 0,-1 0 1 0 0,1 0-23 0 0,-4 17 441 0 0,4-16-420 0 0,-1 0 1 0 0,1 0 0 0 0,0 0 0 0 0,0 0-1 0 0,0 0 1 0 0,0 1 0 0 0,0-1 0 0 0,0 0-1 0 0,1 0 1 0 0,-1 0 0 0 0,1 0 0 0 0,0 0-1 0 0,-1 0 1 0 0,1 0 0 0 0,0 0 0 0 0,0 0-1 0 0,0 0 1 0 0,0 0 0 0 0,1 0-22 0 0,7 10-31 0 0,-9-11 35 0 0,1 0-1 0 0,0 0 0 0 0,-1 0 0 0 0,1 0 0 0 0,0 0 1 0 0,-1 0-1 0 0,1 0 0 0 0,0 0 0 0 0,0 0 0 0 0,0-1 1 0 0,0 1-1 0 0,0 0 0 0 0,0 0 0 0 0,0-1 0 0 0,0 1 1 0 0,0-1-1 0 0,0 1 0 0 0,1-1 0 0 0,-1 1 0 0 0,1-1-3 0 0,11 5-113 0 0,-11-4 76 0 0,-1-1 0 0 0,1 1 0 0 0,-1 0 0 0 0,1-1 0 0 0,-1 1 0 0 0,1-1 0 0 0,0 0 0 0 0,-1 1 0 0 0,2-1 37 0 0,-3 0-22 0 0,1 0 1 0 0,0 0-1 0 0,-1 0 1 0 0,1 0-1 0 0,-1 0 1 0 0,1 0-1 0 0,0 0 0 0 0,-1 0 1 0 0,1 0-1 0 0,-1 0 1 0 0,1 1-1 0 0,0-1 1 0 0,-1 0-1 0 0,1 0 1 0 0,-1 1-1 0 0,1-1 1 0 0,-1 0-1 0 0,1 1 1 0 0,-1-1-1 0 0,1 0 1 0 0,-1 1-1 0 0,1-1 1 0 0,-1 1-1 0 0,0-1 1 0 0,1 1-1 0 0,-1-1 1 0 0,0 1-1 0 0,1-1 1 0 0,-1 1 21 0 0,1 1-38 0 0,-1 0-1 0 0,0 0 1 0 0,0-1 0 0 0,0 1 0 0 0,0 0 0 0 0,0 0 0 0 0,0 0-1 0 0,0 1 39 0 0,-1 6 41 0 0,2-9-72 0 0,-1 0-1 0 0,0 0 1 0 0,0 0 0 0 0,0 0-1 0 0,0 1 1 0 0,1-1-1 0 0,-1 0 1 0 0,0 0-1 0 0,0 0 1 0 0,0 0 0 0 0,1 0-1 0 0,-1 0 1 0 0,0 0-1 0 0,0 1 1 0 0,1-1-1 0 0,-1 0 1 0 0,0 0 0 0 0,0 0-1 0 0,1 0 1 0 0,-1 0-1 0 0,0 0 1 0 0,0 0-1 0 0,1 0 1 0 0,-1 0-1 0 0,0 0 1 0 0,0-1 0 0 0,1 1-1 0 0,-1 0 1 0 0,0 0-1 0 0,0 0 1 0 0,0 0-1 0 0,1 0 1 0 0,-1 0 0 0 0,0 0-1 0 0,0-1 32 0 0,0 1-12 0 0,1 0 0 0 0,-1 0 0 0 0,0-1 0 0 0,1 1 0 0 0,-1 0 0 0 0,0-1 0 0 0,0 1 0 0 0,1 0 0 0 0,-1 0 0 0 0,1 0 0 0 0,-1-1 0 0 0,0 1 0 0 0,1 0 0 0 0,-1 0 0 0 0,0 0 0 0 0,1 0 0 0 0,-1 0 0 0 0,1 0 12 0 0,3 3 327 0 0,-2-1-214 0 0,-2-2-122 0 0,0 0 0 0 0,0 0-1 0 0,0 0 1 0 0,0 0 0 0 0,1 1 0 0 0,-1-1-1 0 0,0 0 1 0 0,0 0 0 0 0,0 0 0 0 0,0 0 0 0 0,0 0-1 0 0,1 0 1 0 0,-1 0 0 0 0,0 1 0 0 0,0-1-1 0 0,0 0 1 0 0,0 0 0 0 0,1 0 0 0 0,-1 0-1 0 0,0 0 1 0 0,0 0 0 0 0,0 0 0 0 0,0 0-1 0 0,1 0 1 0 0,-1 0 0 0 0,0 0 0 0 0,0 0-1 0 0,0 0 1 0 0,0 0 0 0 0,1 0 9 0 0,-1-5-664 0 0,0 5 665 0 0,0 0 0 0 0,0-1-1 0 0,0 1 1 0 0,0 0-1 0 0,0-1 1 0 0,0 1-1 0 0,0 0 1 0 0,0-1 0 0 0,0 1-1 0 0,0 0 1 0 0,-1-1-1 0 0,1 1 1 0 0,0 0-1 0 0,0 0 1 0 0,0-1 0 0 0,-1 1-1 0 0,1 0 1 0 0,0 0-1 0 0,0-1 1 0 0,-1 1-1 0 0,1 0 1 0 0,0 0 0 0 0,0 0-1 0 0,-1-1 1 0 0,1 1-1 0 0,0 0 1 0 0,-1 0-1 0 0,1 0 1 0 0,0 0 0 0 0,-1 0-1 0 0,1 0 1 0 0,0 0-1 0 0,-1 0 1 0 0,1 0-1 0 0,0 0 1 0 0,-1 0-1 0 0,0-1 19 0 0,0 0 1 0 0,0 0-1 0 0,0 0 0 0 0,0 0 1 0 0,0 0-1 0 0,1 0 1 0 0,-1 0-1 0 0,0 0 0 0 0,0 0 1 0 0,1 0-1 0 0,-1 0 1 0 0,1 0-1 0 0,-1-1 0 0 0,1 1 1 0 0,-1-1-20 0 0,1-1 28 0 0,0-1 0 0 0,-1 1 0 0 0,1 0 0 0 0,-1 0 0 0 0,0-1 0 0 0,0 1 0 0 0,0 0 0 0 0,0 0 1 0 0,0 0-29 0 0,-4-6 210 0 0,0 1-1 0 0,-2-4-209 0 0,-5-6 112 0 0,8 13 19 0 0,0 0-1 0 0,0 0 1 0 0,-1 0 0 0 0,1 1-1 0 0,-1 0 1 0 0,0 0 0 0 0,0 0-1 0 0,-1 0 1 0 0,1 1 0 0 0,-6-3-131 0 0,7 5 58 0 0,1-1 1 0 0,-1 1 0 0 0,0 0-1 0 0,0 0 1 0 0,0 0-1 0 0,0 0 1 0 0,0 1 0 0 0,0 0-1 0 0,0 0 1 0 0,0 0-1 0 0,0 0 1 0 0,0 0 0 0 0,0 1-1 0 0,0 0 1 0 0,0 0-1 0 0,-3 1-58 0 0,-9 3 46 0 0,11-4-1 0 0,0 1 0 0 0,0-1 0 0 0,1 1 0 0 0,-1 0-1 0 0,0 1 1 0 0,-1 0-45 0 0,-17 9 185 0 0,18-9-130 0 0,-1-1 0 0 0,1 1 0 0 0,-1 0 1 0 0,0 1-56 0 0,-56 47-189 0 0,30-24 241 0 0,2 3-1 0 0,-4 5-51 0 0,19-19 31 0 0,-41 46-4 0 0,4-3 34 0 0,35-40-138 0 0,1 1 0 0 0,1 0 0 0 0,0 2 77 0 0,10-10 25 0 0,4-10-30 0 0,0 0 0 0 0,0 0 0 0 0,0 0 0 0 0,0 0 1 0 0,0 0-1 0 0,0 0 0 0 0,-1 1 5 0 0,8-18-1164 0 0,6-8 1009 0 0,54-73-257 0 0,-24 36 329 0 0,-35 49 72 0 0,5-7-58 0 0,0 1-1 0 0,2 0 0 0 0,6-6 70 0 0,-15 16 98 0 0,-5 6 85 0 0,-3 5 11 0 0,-38 49 183 0 0,-18 24 85 0 0,15-21-505 0 0,-17 34-6 0 0,21-29 93 0 0,-20 28 42 0 0,58-87-116 0 0,0 1-1 0 0,0 0 0 0 0,0-1 1 0 0,1 1-1 0 0,-1 0 0 0 0,1 0 1 0 0,0-1-1 0 0,0 1 0 0 0,-1 3 31 0 0,8-12-292 0 0,-2-2 303 0 0,1 0-1 0 0,0 1 0 0 0,0-1 1 0 0,0 1-1 0 0,4-3-10 0 0,3-4-60 0 0,-1 0 0 0 0,0-1 0 0 0,5-12 60 0 0,16-20-120 0 0,33-36 205 0 0,12-7-85 0 0,-76 88 1 0 0,0 1 18 0 0,1-1 0 0 0,-1 1 0 0 0,1 0 0 0 0,-1-1 0 0 0,0 1 0 0 0,2-1-19 0 0,-3 2 2 0 0,0 0-1 0 0,0 0 1 0 0,0 1 0 0 0,0-1-1 0 0,0 0 1 0 0,0 0 0 0 0,0 0-1 0 0,0 0 1 0 0,0 0 0 0 0,0 0-1 0 0,0 0 1 0 0,0 0-1 0 0,0 0 1 0 0,0 0 0 0 0,0 0-1 0 0,0 0 1 0 0,0 0 0 0 0,0 0-1 0 0,0 0 1 0 0,0 0 0 0 0,0 0-1 0 0,0 0 1 0 0,0 0-1 0 0,0 0 1 0 0,0 0 0 0 0,0 0-1 0 0,0 0 1 0 0,0 0 0 0 0,0 0-1 0 0,0 0 1 0 0,0 0 0 0 0,0 0-1 0 0,0 0 1 0 0,0 0-1 0 0,0 0 1 0 0,1 0 0 0 0,-1 0-1 0 0,0 0 1 0 0,0 0 0 0 0,0 0-1 0 0,0 0 1 0 0,0 0 0 0 0,0 0-1 0 0,0 0 1 0 0,0 0-1 0 0,0 0 1 0 0,0 0 0 0 0,0 0-1 0 0,0 0 1 0 0,0 0 0 0 0,0 0-1 0 0,0 0 1 0 0,0 0 0 0 0,0 0-1 0 0,0 0 1 0 0,0 0-1 0 0,0 0 1 0 0,0 0 0 0 0,0 0-1 0 0,0 0-1 0 0,-2 4 105 0 0,-4 4-5 0 0,-27 32-31 0 0,2 1-1 0 0,-4 10-68 0 0,-30 55 56 0 0,28-44-78 0 0,25-42-128 0 0,5-10 131 0 0,1 0-1 0 0,0 0 1 0 0,1 0-1 0 0,0 1 1 0 0,-2 6 19 0 0,7-16-506 0 0,1-2 165 0 0,5-6 28 0 0,5-10 258 0 0,31-49-437 0 0,29-34 492 0 0,-41 58 29 0 0,6-3-183 0 0,30-30 154 0 0,-35 41-122 0 0,-4 5 147 0 0,-26 27-54 0 0,-2 4-44 0 0,-3 3 71 0 0,-2 7-6 0 0,-1 0-1 0 0,0-1 1 0 0,-1 1-1 0 0,-3 3 9 0 0,-14 19 133 0 0,-24 42 228 0 0,-39 63-451 0 0,50-78-39 0 0,52-88-738 0 0,-6 10 809 0 0,17-30 48 0 0,3 3-1 0 0,1 0 0 0 0,2 1 1 0 0,2 2-1 0 0,18-15 11 0 0,-31 32-58 0 0,-13 14 182 0 0,0 1-1 0 0,2 0-123 0 0,-9 9 4 0 0,0 0-1 0 0,0 0 0 0 0,0 0 1 0 0,0 0-1 0 0,0 0 0 0 0,0 0 0 0 0,0 0 1 0 0,0-1-1 0 0,0 1 0 0 0,0 0 1 0 0,0 0-1 0 0,0 0 0 0 0,0 0 1 0 0,0 0-1 0 0,0 0 0 0 0,0 0 1 0 0,0 0-1 0 0,0 0 0 0 0,0 0 1 0 0,0 0-1 0 0,1 0 0 0 0,-1 0 0 0 0,0 0 1 0 0,0 0-1 0 0,0 0 0 0 0,0 0 1 0 0,0 0-1 0 0,0 0 0 0 0,0 0 1 0 0,0 0-1 0 0,0 0 0 0 0,0 0 1 0 0,0 0-1 0 0,0 0 0 0 0,1 0 0 0 0,-1 0 1 0 0,0 0-1 0 0,0 0 0 0 0,0 0 1 0 0,0 0-1 0 0,0 0 0 0 0,0 0 1 0 0,0 0-1 0 0,0 0 0 0 0,0 0 1 0 0,0 0-1 0 0,0 0 0 0 0,0 0 0 0 0,1 0 1 0 0,-1 0-1 0 0,0 0 0 0 0,0 0 1 0 0,0 0-1 0 0,0 0 0 0 0,0 0 1 0 0,0 0-4 0 0,-1 7 138 0 0,-3 7-15 0 0,-1-4-42 0 0,-1 0 0 0 0,0-1 0 0 0,-1 1 0 0 0,0-1 0 0 0,-4 4-81 0 0,-10 14 21 0 0,-92 140-53 0 0,112-165 28 0 0,0 0 0 0 0,0-1 0 0 0,0 1 0 0 0,0-1 0 0 0,0 1 1 0 0,-1-1-1 0 0,1 0 0 0 0,-1 1 4 0 0,2-6-361 0 0,3-3 231 0 0,18-34 5 0 0,11-14 125 0 0,-23 40 23 0 0,1 1-1 0 0,1 0 1 0 0,0 1 0 0 0,1 0-1 0 0,4-2-22 0 0,41-42-67 0 0,-51 51 119 0 0,-5 5-71 0 0,-3 3 6 0 0,0 2 20 0 0,-28 38 434 0 0,-21 30-430 0 0,42-58 135 0 0,0 0 0 0 0,-3 7-146 0 0,5-9-3 0 0,0 0-1 0 0,-1 0 0 0 0,0-1 1 0 0,-2 1 3 0 0,4-3-41 0 0,3-5-280 0 0,7-11 117 0 0,28-49 203 0 0,3 2-1 0 0,2 1 1 0 0,23-22 1 0 0,-39 51 155 0 0,-35 34-181 0 0,-59 87 492 0 0,61-81-333 0 0,1 1 0 0 0,-1 3-133 0 0,-9 13 166 0 0,-72 103-77 0 0,91-133-129 0 0,0 0-70 0 0,0 0 0 0 0,0-1-1 0 0,0 1 1 0 0,0-1-1 0 0,-2 3 111 0 0,3-6-400 0 0,1-3-17 0 0,2-2-202 0 0,29-57-214 0 0,34-64 896 0 0,-50 105-38 0 0,-11 17-17 0 0,-1 0-1 0 0,1-1 1 0 0,-1 1-1 0 0,0 0 0 0 0,-1-1 1 0 0,1 0-8 0 0,-3 6 1 0 0,0 0 0 0 0,0 0 0 0 0,0 0 1 0 0,0 0-1 0 0,0 0 0 0 0,0 0 0 0 0,0 0 0 0 0,0 0 1 0 0,0 0-1 0 0,0 0 0 0 0,0 0 0 0 0,0-1 1 0 0,0 1-1 0 0,0 0 0 0 0,0 0 0 0 0,0 0 0 0 0,0 0 1 0 0,0 0-1 0 0,0 0 0 0 0,0 0 0 0 0,0 0 0 0 0,0 0 1 0 0,0 0-1 0 0,0 0 0 0 0,0 0 0 0 0,0 0 0 0 0,0 0 1 0 0,0 0-1 0 0,0 0 0 0 0,0 0 0 0 0,0 0 1 0 0,0 0-1 0 0,0-1 0 0 0,0 1 0 0 0,0 0 0 0 0,0 0 1 0 0,0 0-1 0 0,0 0 0 0 0,0 0 0 0 0,0 0 0 0 0,0 0 1 0 0,0 0-1 0 0,0 0 0 0 0,0 0 0 0 0,0 0 1 0 0,-1 0-1 0 0,1 0 0 0 0,0 0 0 0 0,0 0 0 0 0,0 0 1 0 0,0 0-1 0 0,0 0 0 0 0,0 0 0 0 0,0 0 0 0 0,0 0 1 0 0,0 0-1 0 0,0 0-1 0 0,-5 2 158 0 0,-4 4 136 0 0,-33 35 312 0 0,31-30-537 0 0,0 0-1 0 0,-3 5-68 0 0,2-3 47 0 0,-8 8-47 0 0,1-5 128 0 0,0-1 1 0 0,-1 0 0 0 0,0-1-1 0 0,-7 2-128 0 0,-14 5-25 0 0,-41 15 25 0 0,49-22 44 0 0,9-3 86 0 0,0-2 1 0 0,-1 0-1 0 0,-17 2-130 0 0,21-7 67 0 0,1-1 0 0 0,0 0 1 0 0,-1-2-1 0 0,1 0 0 0 0,-8-2-67 0 0,0 0 28 0 0,1 1 1 0 0,-1 2-1 0 0,1 1 0 0 0,-23 5-28 0 0,25-2 213 0 0,-14 9-70 0 0,38-14-105 0 0,0-1 0 0 0,0 1 0 0 0,0 0-1 0 0,1-1 1 0 0,-1 1 0 0 0,0 0 0 0 0,0-1-1 0 0,0 1 1 0 0,0 0-38 0 0,1 0 6 0 0,0-1 0 0 0,0 0 0 0 0,0 0 1 0 0,0 0-1 0 0,0 0 0 0 0,0 0 0 0 0,0 0 0 0 0,-1 0 0 0 0,1 0 0 0 0,0 0 0 0 0,0 0 0 0 0,0 0 0 0 0,0 0 0 0 0,0 1 0 0 0,0-1 0 0 0,0 0 0 0 0,0 0 1 0 0,0 0-1 0 0,0 0 0 0 0,0 0 0 0 0,0 0 0 0 0,0 0 0 0 0,0 0 0 0 0,0 0 0 0 0,0 1 0 0 0,0-1 0 0 0,0 0 0 0 0,0 0 0 0 0,0 0 0 0 0,0 0 1 0 0,0 0-1 0 0,0 0 0 0 0,1 0 0 0 0,-1 0 0 0 0,0 0 0 0 0,0 1-6 0 0,6-1 58 0 0,18-4 212 0 0,-14 2-270 0 0,0 1 0 0 0,0-2 0 0 0,0 1 0 0 0,0-1 0 0 0,28-10-21 0 0,0 3-1 0 0,0 1 0 0 0,19-1 22 0 0,-44 8-105 0 0,-9 2 53 0 0,-1-1 1 0 0,0 1-1 0 0,0 0 1 0 0,1 0 0 0 0,1 0 51 0 0,-4 0-26 0 0,1 0 1 0 0,-1 0-1 0 0,1 1 1 0 0,-1-1-1 0 0,0 1 1 0 0,0-1-1 0 0,1 1 1 0 0,-1-1-1 0 0,0 1 1 0 0,0 0 0 0 0,0 0-1 0 0,0-1 1 0 0,1 1-1 0 0,-1 1 26 0 0,-1-2-9 0 0,1 1 0 0 0,-1-1 0 0 0,0 1 0 0 0,0-1 1 0 0,0 1-1 0 0,0-1 0 0 0,0 1 0 0 0,0 0 0 0 0,0-1 0 0 0,0 1 0 0 0,0-1 0 0 0,0 1 0 0 0,0-1 0 0 0,0 1 1 0 0,-1-1-1 0 0,1 1 0 0 0,0-1 0 0 0,0 1 0 0 0,0-1 0 0 0,-1 1 0 0 0,1-1 0 0 0,0 1 0 0 0,-1-1 0 0 0,1 0 0 0 0,0 1 1 0 0,-1-1 8 0 0,-9 13-190 0 0,6-10 159 0 0,0 1 0 0 0,-1-1 0 0 0,0 0-1 0 0,0 0 1 0 0,-4 2 31 0 0,-9 5 22 0 0,6-2-26 0 0,4-2 56 0 0,-1-1 0 0 0,1 0 0 0 0,-1 0 0 0 0,-7 2-52 0 0,-12 3-31 0 0,-45 16 144 0 0,-1-3 0 0 0,-8-2-113 0 0,57-16-52 0 0,-32 7 135 0 0,-44 3-83 0 0,80-12 94 0 0,1 1-1 0 0,-9 3-93 0 0,-21 3 418 0 0,40-6-109 0 0,9-2-34 0 0,5 0-19 0 0,5-1-125 0 0,0 0-1 0 0,0 0 0 0 0,0-1 1 0 0,0-1-1 0 0,0 0 0 0 0,0 0 1 0 0,2-1-131 0 0,-9 2 6 0 0,22-3 147 0 0,0 2 0 0 0,10 1-153 0 0,13-1 52 0 0,-12 0-26 0 0,-6 0-154 0 0,0-1 0 0 0,0-1 0 0 0,6-3 128 0 0,-12 0-373 0 0,1 0-1 0 0,3-4 374 0 0,-8 4-335 0 0,-13 5 149 0 0,0-1 1 0 0,0 0-1 0 0,0-1 1 0 0,0 0-1 0 0,2-1 186 0 0,-6 3-109 0 0,6-4-137 0 0,-6 3 98 0 0,-3 1-65 0 0,-12 4 312 0 0,3 0 0 0 0,-26 2 37 0 0,10-1 129 0 0,0 1 0 0 0,0 1 0 0 0,-17 7-265 0 0,-101 49 144 0 0,134-57-133 0 0,0 0 1 0 0,1 1 0 0 0,-1 0 0 0 0,1 1 0 0 0,1-1 0 0 0,-1 2-1 0 0,1-1 1 0 0,-7 9-12 0 0,15-16 7 0 0,0 0-1 0 0,0 0 1 0 0,0 0 0 0 0,0 0-1 0 0,0 1 1 0 0,0-1-1 0 0,-1 0 1 0 0,1 0 0 0 0,0 0-1 0 0,0 0 1 0 0,0 0-1 0 0,0 0 1 0 0,0 0 0 0 0,0 0-1 0 0,0 0 1 0 0,0 0-1 0 0,0 1 1 0 0,0-1 0 0 0,0 0-1 0 0,0 0 1 0 0,0 0-1 0 0,0 0 1 0 0,0 0-1 0 0,0 0 1 0 0,0 0 0 0 0,0 1-1 0 0,0-1 1 0 0,0 0-1 0 0,0 0 1 0 0,0 0 0 0 0,0 0-1 0 0,0 0 1 0 0,0 0-1 0 0,0 0 1 0 0,0 0 0 0 0,0 1-1 0 0,0-1 1 0 0,0 0-1 0 0,0 0 1 0 0,0 0 0 0 0,0 0-1 0 0,0 0 1 0 0,0 0-1 0 0,1 0 1 0 0,-1 0-1 0 0,0 0 1 0 0,0 0 0 0 0,0 1-1 0 0,0-1 1 0 0,0 0-1 0 0,0 0 1 0 0,0 0 0 0 0,0 0-1 0 0,0 0 1 0 0,1 0-1 0 0,-1 0-6 0 0,10 0 212 0 0,12-4 39 0 0,24-9-15 0 0,-20 5-269 0 0,7 0 33 0 0,-7 3-6 0 0,-7 0 53 0 0,2 2 0 0 0,11-1-47 0 0,-3 1 39 0 0,-17 1-228 0 0,0 1 0 0 0,0 1 0 0 0,8 0 189 0 0,-15 0-96 0 0,0 1-126 0 0,-5-1 201 0 0,0 0 1 0 0,0 0-1 0 0,0 0 0 0 0,0 0 0 0 0,0 0 0 0 0,0 0 0 0 0,0 0 0 0 0,0 0 1 0 0,0 0-1 0 0,0 0 0 0 0,0 0 0 0 0,0 0 0 0 0,0 0 0 0 0,0 0 1 0 0,0 0-1 0 0,0 0 0 0 0,0 0 0 0 0,0 0 0 0 0,0 0 0 0 0,0 0 21 0 0,-2 0-116 0 0,0 0 0 0 0,1 0 0 0 0,-1 0 0 0 0,0 0 0 0 0,0 0 0 0 0,-1 1 116 0 0,-1 0-131 0 0,-102 14 407 0 0,89-13-141 0 0,-2 1 94 0 0,0 0 0 0 0,-12 4-229 0 0,-31 14-159 0 0,59-21 896 0 0,10-3-395 0 0,12-3-184 0 0,8-4-79 0 0,-22 8-43 0 0,0 0 1 0 0,0 0-1 0 0,0 1 0 0 0,1-1 0 0 0,-1 1 0 0 0,0 0 0 0 0,1 0 0 0 0,-1 1 0 0 0,0 0 1 0 0,1 0-37 0 0,2 0 11 0 0,0 0 1 0 0,0-1-1 0 0,-1 1 0 0 0,1-2 1 0 0,0 1-1 0 0,-1-1 1 0 0,4-1-12 0 0,25-5-94 0 0,-23 5 72 0 0,-10 2-11 0 0,1 0 0 0 0,-1 1 0 0 0,0-1 0 0 0,1 1 0 0 0,-1-1 0 0 0,1 1 0 0 0,-1 0 0 0 0,1 1 0 0 0,-1-1 0 0 0,1 0 0 0 0,-1 1 33 0 0,3 1 40 0 0,6 1-191 0 0,-12-3 131 0 0,0 0 0 0 0,1 1-1 0 0,-1-1 1 0 0,0 0 0 0 0,0 0 0 0 0,1 0 0 0 0,-1 0 0 0 0,0 1 0 0 0,1-1 0 0 0,-1 0 0 0 0,0 0 0 0 0,0 1 0 0 0,1-1-1 0 0,-1 0 1 0 0,0 0 0 0 0,0 1 0 0 0,0-1 0 0 0,1 0 0 0 0,-1 1 0 0 0,0-1 0 0 0,0 0 0 0 0,0 1 0 0 0,0-1-1 0 0,0 0 1 0 0,0 1 20 0 0,0-1-22 0 0,0 0 0 0 0,0 1-1 0 0,0-1 1 0 0,0 0 0 0 0,-1 0-1 0 0,1 1 1 0 0,0-1 0 0 0,0 0-1 0 0,0 0 1 0 0,-1 0 0 0 0,1 1-1 0 0,0-1 1 0 0,0 0 0 0 0,-1 0-1 0 0,1 0 1 0 0,0 0 0 0 0,-1 0-1 0 0,1 1 1 0 0,0-1 0 0 0,0 0-1 0 0,-1 0 1 0 0,1 0 0 0 0,0 0-1 0 0,-1 0 1 0 0,1 0 0 0 0,0 0-1 0 0,-1 0 1 0 0,1 0 0 0 0,0 0-1 0 0,-1 0 23 0 0,-9-1-437 0 0,1 1 348 0 0,-1 0 0 0 0,0 0 0 0 0,-2 1 89 0 0,-7 1 23 0 0,-25 0 281 0 0,-40 9-304 0 0,78-11 20 0 0,0 1 0 0 0,1 0 0 0 0,0 1 0 0 0,-1-1 0 0 0,1 1 0 0 0,0 0 0 0 0,0 1-1 0 0,0-1 1 0 0,0 1 0 0 0,-4 3-20 0 0,6-4 140 0 0,2-1-122 0 0,1-1-1 0 0,-1 0 0 0 0,1 0 0 0 0,0 0 1 0 0,-1 0-1 0 0,1 0 0 0 0,0 1 0 0 0,0-1 1 0 0,-1 0-1 0 0,1 0 0 0 0,0 0 0 0 0,-1 1 1 0 0,1-1-1 0 0,0 0 0 0 0,0 1 0 0 0,-1-1 1 0 0,1 0-1 0 0,0 0 0 0 0,0 1 0 0 0,0-1 1 0 0,0 0-1 0 0,-1 1 0 0 0,1-1 0 0 0,0 1 1 0 0,0-1-1 0 0,0 0 0 0 0,0 1 0 0 0,0-1 1 0 0,0 0-1 0 0,0 1 0 0 0,0-1 0 0 0,0 1-17 0 0,20-4 518 0 0,-13 4-494 0 0,0-2 0 0 0,0 1 0 0 0,1-1 1 0 0,-1 0-1 0 0,0-1 0 0 0,0 1 0 0 0,4-3-24 0 0,17-3 48 0 0,23-4 18 0 0,-18 3-460 0 0,5 1 394 0 0,-8-2-675 0 0,-20 5 181 0 0,-9 2-25 0 0,-7 3 259 0 0,-10 2 77 0 0,10-3 139 0 0,1 1 0 0 0,-1 0 0 0 0,1 1 0 0 0,0-1 0 0 0,-1 1 0 0 0,1 0 0 0 0,-1 1 44 0 0,-24 12 32 0 0,-36 23 7 0 0,66-38-42 0 0,0 0 1 0 0,-1 1 0 0 0,1-1 0 0 0,0 0 0 0 0,-1 0 0 0 0,1 0 0 0 0,-1 0 0 0 0,1 0 0 0 0,0 0 0 0 0,-1 0-1 0 0,1 0 1 0 0,0 1 0 0 0,-1-1 0 0 0,1 0 0 0 0,0-1 0 0 0,-1 1 0 0 0,1 0 0 0 0,-1 0 2 0 0,1 0 8 0 0,0 0 1 0 0,0 0-1 0 0,0 0 1 0 0,0 0-1 0 0,0 0 1 0 0,-1 0 0 0 0,1-1-1 0 0,0 1 1 0 0,0 0-1 0 0,0 0 1 0 0,0 0-1 0 0,0 0 1 0 0,0 0-1 0 0,0-1 1 0 0,0 1-1 0 0,0 0 1 0 0,0 0 0 0 0,0 0-1 0 0,0 0 1 0 0,0-1-1 0 0,0 1 1 0 0,0 0-1 0 0,0 0 1 0 0,0 0-1 0 0,0 0 1 0 0,0 0-1 0 0,0-1-8 0 0,0 0 39 0 0,0 0-1 0 0,1 0 1 0 0,-1 0-1 0 0,0 0 1 0 0,1 0-1 0 0,-1 0 1 0 0,1 0-1 0 0,-1 0 1 0 0,1 1-1 0 0,0-1 1 0 0,-1 0-1 0 0,1 0-38 0 0,0 0 7 0 0,-1 1 0 0 0,1 0 1 0 0,0-1-1 0 0,-1 1 0 0 0,1 0 0 0 0,0-1 0 0 0,-1 1 0 0 0,1 0 0 0 0,0 0 0 0 0,-1 0 0 0 0,1-1 0 0 0,0 1 0 0 0,-1 0 0 0 0,1 0 0 0 0,0 0-7 0 0,0 0 35 0 0,1 0 0 0 0,-1 0 1 0 0,0 0-1 0 0,0 0 0 0 0,0-1 0 0 0,1 1 0 0 0,-1-1 0 0 0,1 0-35 0 0,1 0 82 0 0,0 0 0 0 0,0 0 0 0 0,-1 0-1 0 0,1 0 1 0 0,0 1 0 0 0,3-1-82 0 0,20-2 128 0 0,-18 2-86 0 0,0 0-1 0 0,0 0 1 0 0,-1 0-1 0 0,1-1 1 0 0,-1 0-1 0 0,1-1 1 0 0,1 0-42 0 0,49-24 8 0 0,-28 15 26 0 0,-1-3 0 0 0,1-1-34 0 0,-18 8-125 0 0,0-1 1 0 0,0-1-1 0 0,6-7 125 0 0,-4 4-281 0 0,14-10 281 0 0,88-54-219 0 0,-62 49-52 0 0,-49 27 346 0 0,-10 3-10 0 0,2-1-47 0 0,0 0 0 0 0,0 0 0 0 0,0 0 0 0 0,0 1 0 0 0,0 0 0 0 0,0 0-1 0 0,0-1 1 0 0,0 2 0 0 0,0 0-18 0 0,-9 5 52 0 0,-24 16 449 0 0,-27 24-501 0 0,43-33 6 0 0,14-11-16 0 0,0 1-1 0 0,-1 0 1 0 0,2 0 0 0 0,-1 1 0 0 0,0-1 0 0 0,1 1 0 0 0,0 1 0 0 0,0-1 10 0 0,4-4 7 0 0,0 0 0 0 0,0 0 0 0 0,0 1 0 0 0,0-1 0 0 0,0 0 0 0 0,1 0-7 0 0,0-2 0 0 0,0 1 1 0 0,0-1-1 0 0,0 0 0 0 0,0 0 1 0 0,0 0-1 0 0,0 0 1 0 0,0 0-1 0 0,0 0 0 0 0,0 0 1 0 0,0 0-1 0 0,0 0 1 0 0,0 0-1 0 0,0 1 0 0 0,0-1 1 0 0,0 0-1 0 0,0 0 0 0 0,0 0 1 0 0,0 0-1 0 0,0 0 1 0 0,0 0-1 0 0,0 0 0 0 0,0 0 1 0 0,0 0-1 0 0,0 0 1 0 0,0 1-1 0 0,0-1 0 0 0,0 0 1 0 0,0 0-1 0 0,0 0 0 0 0,0 0 1 0 0,0 0-1 0 0,0 0 1 0 0,1 0-1 0 0,-1 0 0 0 0,0 0 1 0 0,0 0-1 0 0,0 0 0 0 0,0 0 1 0 0,0 0-1 0 0,0 0 1 0 0,0 0-1 0 0,0 0 0 0 0,0 0 1 0 0,1 0-1 0 0,7-3 7 0 0,7-8 4 0 0,-1 3 42 0 0,0-1 0 0 0,8-3-53 0 0,-6 4-59 0 0,0-2 0 0 0,0 0 0 0 0,10-9 59 0 0,-7 5-42 0 0,38-32 58 0 0,-31 24-220 0 0,18-11 204 0 0,-36 30-103 0 0,-7 3 91 0 0,-4 4 21 0 0,-28 24-49 0 0,15-13 234 0 0,-3 3-194 0 0,-18 20 173 0 0,-49 55 53 0 0,83-91-249 0 0,1 1-1 0 0,0 0 1 0 0,0 0 0 0 0,0 0 0 0 0,0 0-1 0 0,1 0 1 0 0,-1 0 0 0 0,1 0-1 0 0,0 0 1 0 0,0 1 0 0 0,0-1 0 0 0,0 1-1 0 0,1-1 24 0 0,0-3-6 0 0,0 0 1 0 0,0 0-1 0 0,0 1 0 0 0,0-1 0 0 0,0 0 0 0 0,0 0 1 0 0,0 0-1 0 0,0 0 0 0 0,0 0 0 0 0,0 0 0 0 0,0 0 1 0 0,0 0-1 0 0,0 0 0 0 0,0 0 0 0 0,0 1 0 0 0,0-1 1 0 0,0 0-1 0 0,0 0 0 0 0,0 0 0 0 0,0 0 0 0 0,0 0 1 0 0,0 0-1 0 0,0 0 0 0 0,0 0 0 0 0,1 0 0 0 0,-1 0 1 0 0,0 0-1 0 0,0 0 0 0 0,0 0 0 0 0,0 0 0 0 0,0 0 1 0 0,0 0-1 0 0,0 0 0 0 0,0 0 0 0 0,0 0 0 0 0,0 0 0 0 0,1 0 1 0 0,-1 0-1 0 0,0 0 0 0 0,0 0 0 0 0,0 0 0 0 0,0 0 1 0 0,0 0-1 0 0,0 0 0 0 0,0 0 0 0 0,0 0 0 0 0,0 0 6 0 0,7-2-156 0 0,4-7 157 0 0,40-41-248 0 0,8-13 247 0 0,-44 46-93 0 0,-7 10-13 0 0,-14 13 27 0 0,-5 3 270 0 0,0 0 0 0 0,1 1 0 0 0,-7 8-191 0 0,-11 11-269 0 0,23-24 205 0 0,-2 0 59 0 0,1 1 0 0 0,0 0 0 0 0,1 0-1 0 0,0 1 1 0 0,-1 0 0 0 0,-1 4 5 0 0,6-9-180 0 0,2-5 68 0 0,13-30-220 0 0,-13 30 309 0 0,-1 0-1 0 0,1 0 1 0 0,-1-1 0 0 0,0 1-1 0 0,0 0 1 0 0,0 0 0 0 0,0 0-1 0 0,0-1 1 0 0,-1-1 23 0 0,1 3 12 0 0,-1 0 0 0 0,1 1 1 0 0,-1-1-1 0 0,0 0 0 0 0,1 0 1 0 0,-1 1-1 0 0,0-1 0 0 0,0 1 0 0 0,0-1 1 0 0,0 1-1 0 0,0-1 0 0 0,0 1 1 0 0,-1 0-1 0 0,1-1 0 0 0,0 1 0 0 0,-1 0 1 0 0,-1-1-13 0 0,2 1 4 0 0,-1 0 0 0 0,1 0 1 0 0,-1 0-1 0 0,0 0 0 0 0,0 0 1 0 0,1 1-1 0 0,-1-1 0 0 0,0 0 0 0 0,0 1 1 0 0,0-1-1 0 0,1 1 0 0 0,-1 0 1 0 0,0 0-1 0 0,0 0 0 0 0,0 0 1 0 0,0 0-1 0 0,0 0 0 0 0,0 0 1 0 0,0 1-1 0 0,1-1 0 0 0,-3 1-4 0 0,-2 1 9 0 0,-1-1 0 0 0,1 1 0 0 0,0 0-1 0 0,0 1 1 0 0,1 0 0 0 0,-1 0 0 0 0,0 0-1 0 0,1 0 1 0 0,-1 2-9 0 0,-10 5 10 0 0,12-7-10 0 0,1-1 1 0 0,-1 0-1 0 0,-3 4 0 0 0,-44 37-76 0 0,48-41 115 0 0,-1 2-29 0 0,-1 0-1 0 0,1 0 0 0 0,-1 0 1 0 0,0 0-1 0 0,0-1 1 0 0,0 0-1 0 0,-2 0-9 0 0,6-2 9 0 0,1-1-1 0 0,-1 0 1 0 0,0 0-1 0 0,0 1 1 0 0,0-1-1 0 0,1 0 1 0 0,-1 0-1 0 0,0 0 1 0 0,0 0-1 0 0,0 0 1 0 0,1 0-1 0 0,-1-1 1 0 0,-1 1-9 0 0,2 0-2 0 0,0 0 1 0 0,0 0-1 0 0,0 0 0 0 0,0 0 1 0 0,0 0-1 0 0,0 0 0 0 0,0 0 0 0 0,0 0 1 0 0,0 0-1 0 0,0 0 0 0 0,0 0 1 0 0,0 0-1 0 0,0 0 0 0 0,-1 0 1 0 0,1 0-1 0 0,0 0 0 0 0,0 0 1 0 0,0 0-1 0 0,0 0 0 0 0,0 0 0 0 0,0 0 1 0 0,0 0-1 0 0,0 0 0 0 0,0 0 1 0 0,0 0-1 0 0,0 0 0 0 0,0 0 1 0 0,0 0-1 0 0,0 0 0 0 0,0 0 1 0 0,0 0-1 0 0,-1 0 0 0 0,1 0 0 0 0,0 0 1 0 0,0 0-1 0 0,0 0 0 0 0,0 0 1 0 0,0 0-1 0 0,0 0 0 0 0,0 0 1 0 0,0 0-1 0 0,0 0 0 0 0,0 1 1 0 0,0-1-1 0 0,0 0 0 0 0,0 0 0 0 0,0 0 1 0 0,0 0-1 0 0,0 0 0 0 0,0 0 1 0 0,0 0-1 0 0,0 0 0 0 0,0 0 1 0 0,0 0-1 0 0,0 0 0 0 0,0 0 0 0 0,0 0 1 0 0,0 0-1 0 0,0 0 0 0 0,0 0 1 0 0,0 1-1 0 0,0-1 0 0 0,0 0 1 0 0,0 0 1 0 0,1 0 45 0 0,0 0 1 0 0,1 1-1 0 0,-1-1 1 0 0,0 0-1 0 0,0 0 1 0 0,0 0-1 0 0,1 0 1 0 0,-1 0-1 0 0,0 0 1 0 0,0 0-1 0 0,1-1-45 0 0,1 1 83 0 0,0 0-1 0 0,0-1 0 0 0,0 1 1 0 0,0-1-1 0 0,-1 0 1 0 0,3-1-83 0 0,-1 0 10 0 0,1 1 1 0 0,-1-1 0 0 0,0 1 0 0 0,1 0 0 0 0,-1 0 0 0 0,3 0-11 0 0,6-1 8 0 0,-12 2-4 0 0,0 0 0 0 0,0 0 0 0 0,-1 0 0 0 0,1 0 0 0 0,0 0 0 0 0,0 0 0 0 0,0 0 0 0 0,0 0 0 0 0,0 0 0 0 0,0 1 0 0 0,0-1 0 0 0,0 0 0 0 0,0 1 0 0 0,0-1 0 0 0,0 1 0 0 0,0-1 0 0 0,-1 1 1 0 0,1-1-1 0 0,0 1 0 0 0,0 0 0 0 0,-1-1 0 0 0,1 1 0 0 0,0 0 0 0 0,-1 0 0 0 0,1 0 0 0 0,-1-1 0 0 0,1 1 0 0 0,-1 0 0 0 0,1 0 0 0 0,-1 0 0 0 0,0 0 0 0 0,1 0 0 0 0,-1 0 0 0 0,0 0 0 0 0,0 0 0 0 0,0 0 0 0 0,0 0 0 0 0,1 0 0 0 0,-1 0-4 0 0,0-1 2 0 0,0 0 0 0 0,0 0 0 0 0,0 1 0 0 0,0-1 0 0 0,0 0-1 0 0,0 1 1 0 0,0-1 0 0 0,0 0 0 0 0,0 0 0 0 0,0 1 0 0 0,1-1 0 0 0,-1 0-1 0 0,0 0 1 0 0,0 1 0 0 0,0-1 0 0 0,1 0 0 0 0,-1 0 0 0 0,0 0 0 0 0,0 0 0 0 0,0 1-1 0 0,1-1 1 0 0,-1 0 0 0 0,0 0 0 0 0,1 0 0 0 0,-1 0 0 0 0,0 0 0 0 0,0 0-1 0 0,1 1 1 0 0,-1-1 0 0 0,0 0 0 0 0,0 0 0 0 0,1 0 0 0 0,-1 0 0 0 0,0 0-1 0 0,1 0 1 0 0,-1 0 0 0 0,0 0 0 0 0,0 0 0 0 0,1-1 0 0 0,-1 1 0 0 0,0 0 0 0 0,1 0-1 0 0,-1 0 1 0 0,0 0 0 0 0,0 0 0 0 0,1 0-2 0 0,15-6-140 0 0,-12 4 154 0 0,1-1 31 0 0,7-1 78 0 0,-12 4-123 0 0,0 0 0 0 0,1 0 0 0 0,-1 0 0 0 0,0 0 0 0 0,1 0 0 0 0,-1 0 0 0 0,0 0 0 0 0,1 0 0 0 0,-1 0 0 0 0,1 0 0 0 0,-1 0 0 0 0,0 0 0 0 0,1 0 1 0 0,-1 1-1 0 0,0-1 0 0 0,1 0 0 0 0,-1 0 0 0 0,0 0 0 0 0,0 1 0 0 0,1-1 0 0 0,-1 0 0 0 0,0 0 0 0 0,1 1 0 0 0,-1-1 0 0 0,0 0 0 0 0,0 1 0 0 0,0-1 0 0 0,1 0 1 0 0,-1 1-1 0 0,0-1 0 0 0,2 4-17 0 0,-1-3-2 0 0,-1 0 1 0 0,1 0-1 0 0,-1 1 0 0 0,1-1 1 0 0,-1 0-1 0 0,1 0 1 0 0,-1 1-1 0 0,1-1 1 0 0,-1 2 18 0 0,0-3-1 0 0,0 0 1 0 0,0 1 0 0 0,0-1 0 0 0,0 0-1 0 0,0 1 1 0 0,1-1 0 0 0,-1 0 0 0 0,0 1-1 0 0,0-1 1 0 0,0 0 0 0 0,1 1-1 0 0,-1-1 1 0 0,0 0 0 0 0,0 0 0 0 0,1 1-1 0 0,-1-1 1 0 0,0 0 0 0 0,0 0 0 0 0,1 1-1 0 0,-1-1 1 0 0,0 0 0 0 0,1 0 0 0 0,-1 0-1 0 0,0 0 1 0 0,1 0 0 0 0,-1 1 0 0 0,0-1-1 0 0,1 0 0 0 0,-1 0 0 0 0,0 0 0 0 0,1 0 0 0 0,-1 1 0 0 0,0-1 0 0 0,1 0 0 0 0,-1 0 0 0 0,0 0 0 0 0,1 1-1 0 0,-1-1 1 0 0,0 0 0 0 0,0 0 0 0 0,1 1 0 0 0,-1-1 0 0 0,0 0 0 0 0,0 1 0 0 0,0-1 1 0 0,0 0-1 0 0,1 1-1 0 0,-1-1 1 0 0,0 0-1 0 0,0 1 1 0 0,0-1-1 0 0,1 0 1 0 0,-1 0-1 0 0,0 1 1 0 0,0-1-1 0 0,1 0 1 0 0,-1 0-1 0 0,0 1 1 0 0,0-1-1 0 0,1 0 1 0 0,-1 0-1 0 0,0 0 1 0 0,1 1-1 0 0,-1-1 1 0 0,0 0-1 0 0,1 0 1 0 0,-1 0-1 0 0,0 0 1 0 0,1 0-1 0 0,-1 0 1 0 0,1 0 1 0 0,-1 0 9 0 0,0 0 0 0 0,1 0 0 0 0,-1 0 0 0 0,0 0 0 0 0,1 1 0 0 0,-1-1 0 0 0,0 0-1 0 0,1 0 1 0 0,-1 0 0 0 0,0 0 0 0 0,1 0 0 0 0,-1 1 0 0 0,0-1 0 0 0,1 0 0 0 0,-1 0 0 0 0,0 1 0 0 0,0-1 0 0 0,1 0 0 0 0,-1 0 0 0 0,0 1 0 0 0,0-1 0 0 0,0 0-9 0 0,1 1-7 0 0,0 0 0 0 0,-1-1-1 0 0,1 1 1 0 0,0-1 0 0 0,0 0-1 0 0,-1 1 1 0 0,1-1 0 0 0,0 0 0 0 0,0 1-1 0 0,-1-1 1 0 0,1 0 0 0 0,0 0-1 0 0,0 0 1 0 0,0 0 0 0 0,0 1-1 0 0,0-1 8 0 0,2 0-44 0 0,-2 1 58 0 0,0-1 0 0 0,0 1 0 0 0,0-1 0 0 0,-1 1-1 0 0,1-1 1 0 0,0 1 0 0 0,-1-1 0 0 0,1 1 0 0 0,0 0 0 0 0,-1-1 0 0 0,1 1 0 0 0,-1 0 0 0 0,1 0-14 0 0,-1 0-16 0 0,1 0-1 0 0,-1-1 1 0 0,1 1 0 0 0,0 0 0 0 0,-1-1 0 0 0,1 1 0 0 0,-1 0 0 0 0,1-1 0 0 0,0 1 0 0 0,0-1 0 0 0,-1 1 0 0 0,1-1 0 0 0,0 1 0 0 0,0-1 0 0 0,0 1 16 0 0,6 2 35 0 0,-7-3-32 0 0,0 0 0 0 0,0 0 1 0 0,1 0-1 0 0,-1 1 0 0 0,0-1 0 0 0,0 0 1 0 0,0 0-1 0 0,1 0 0 0 0,-1 0 0 0 0,0 0 1 0 0,0 0-1 0 0,1 0 0 0 0,-1 0 0 0 0,0 0 1 0 0,1 1-1 0 0,-1-1 0 0 0,0 0 0 0 0,0 0 1 0 0,1 0-1 0 0,-1-1 0 0 0,0 1 1 0 0,0 0-1 0 0,1 0 0 0 0,-1 0 0 0 0,0 0 1 0 0,0 0-1 0 0,1 0 0 0 0,-1 0 0 0 0,0 0-3 0 0,0 0 1 0 0,1-1 0 0 0,-1 1 0 0 0,0 0 0 0 0,0 0-1 0 0,1 0 1 0 0,-1 0 0 0 0,0 0 0 0 0,0 0 0 0 0,1 0 0 0 0,-1 0-1 0 0,0 0 1 0 0,0 0 0 0 0,1 0 0 0 0,-1 0 0 0 0,0 0 0 0 0,1 0-1 0 0,-1 0 1 0 0,0 0 0 0 0,0 0 0 0 0,1 0 0 0 0,-1 0 0 0 0,0 1-1 0 0,0-1 1 0 0,1 0 0 0 0,-1 0 0 0 0,0 0 0 0 0,0 0 0 0 0,0 1 0 0 0,1-1-1 0 0,-1 0 1 0 0,0 0 0 0 0,0 0 0 0 0,0 1 0 0 0,0-1 0 0 0,1 0-1 0 0,-1 0 1 0 0,0 0 0 0 0,0 1 0 0 0,0-1 0 0 0,0 0 0 0 0,0 0-1 0 0,0 1 1 0 0,0-1 0 0 0,0 0-1 0 0,3 15-48 0 0,-3-11-81 0 0,4-1-76 0 0,-4-2 199 0 0,0-1-1 0 0,1 0 1 0 0,-1 0 0 0 0,0 0 0 0 0,0 0-1 0 0,1 0 1 0 0,-1 1 0 0 0,0-1 0 0 0,0 0 0 0 0,0 0-1 0 0,1 0 1 0 0,-1 1 0 0 0,0-1 0 0 0,0 0-1 0 0,0 0 1 0 0,0 1 0 0 0,1-1 0 0 0,-1 0 0 0 0,0 1-1 0 0,0-1 1 0 0,0 0 6 0 0,1 4 40 0 0,1 0 0 0 0,-1 0 0 0 0,1-1 0 0 0,1 3-40 0 0,2 2-84 0 0,-4-6 43 0 0,-1-1-1 0 0,1 1 1 0 0,0 0 0 0 0,0-1-1 0 0,-1 1 1 0 0,1 0 0 0 0,-1 0 41 0 0,0-2 4 0 0,0 1 0 0 0,0-1 0 0 0,0 1 0 0 0,0-1 0 0 0,0 1 0 0 0,0-1 1 0 0,0 1-1 0 0,0-1 0 0 0,1 0 0 0 0,-1 1 0 0 0,0-1 0 0 0,0 1 0 0 0,0-1 0 0 0,1 1 0 0 0,-1-1 1 0 0,0 0-1 0 0,0 1 0 0 0,1-1 0 0 0,-1 0 0 0 0,0 1-4 0 0,4 4-168 0 0,-3-3 120 0 0,-1-2 48 0 0,0 1 0 0 0,0-1 0 0 0,0 0 0 0 0,0 0 1 0 0,0 0-1 0 0,0 0 0 0 0,0 0 0 0 0,0 0 1 0 0,0 0-1 0 0,0 0 0 0 0,0 0 0 0 0,0 1 1 0 0,0-1-1 0 0,0 0 0 0 0,0 0 0 0 0,0 0 0 0 0,0 0 1 0 0,0 0-1 0 0,0 0 0 0 0,0 0 0 0 0,0 0 1 0 0,0 0-1 0 0,1 0 0 0 0,-1 0 0 0 0,0 0 0 0 0,0 0 1 0 0,0 1-1 0 0,0-1 0 0 0,0 0 0 0 0,0 0 1 0 0,0 0-1 0 0,0 0 0 0 0,0 0 0 0 0,0 0 1 0 0,1 0-1 0 0,-1 0 0 0 0,0 0 0 0 0,0 0 0 0 0,0 0 1 0 0,0 0-1 0 0,0 0 0 0 0,0 0 0 0 0,0 0 1 0 0,0 0-1 0 0,1 0 0 0 0,-1 0-4 0 0,0 0 0 0 0,1 1 0 0 0,-1-1 1 0 0,0 0-1 0 0,1 1 0 0 0,-1-1 0 0 0,0 0 1 0 0,1 1-1 0 0,-1-1 0 0 0,0 1 0 0 0,0-1 0 0 0,0 0 1 0 0,1 1-1 0 0,-1-1 0 0 0,0 1 0 0 0,0-1 1 0 0,0 1-1 0 0,0-1 0 0 0,0 1 0 0 0,0-1 1 0 0,0 1-1 0 0,0-1 0 0 0,0 0 0 0 0,0 1 0 0 0,0-1 1 0 0,0 1-1 0 0,0-1 0 0 0,0 1 0 0 0,0-1 1 0 0,0 1-1 0 0,-1-1 0 0 0,1 1 0 0 0,0-1 1 0 0,0 0-1 0 0,-1 1 4 0 0,1-1-52 0 0,0 2 48 0 0,0-1 1 0 0,-1 0 0 0 0,1 0-1 0 0,0 1 1 0 0,0-1-1 0 0,0 0 1 0 0,0 1 0 0 0,1 0 3 0 0,-1-1-243 0 0,0 1 193 0 0,0 6 0 0 0,0-8 53 0 0,0 0-1 0 0,0 0 1 0 0,0 1 0 0 0,0-1 0 0 0,0 0 0 0 0,0 0 0 0 0,0 0 0 0 0,0 1-1 0 0,1-1 1 0 0,-1 0 0 0 0,0 0 0 0 0,0 0 0 0 0,0 0 0 0 0,0 1 0 0 0,0-1-1 0 0,0 0 1 0 0,1 0 0 0 0,-1 0 0 0 0,0 0 0 0 0,0 0 0 0 0,0 0-1 0 0,0 1 1 0 0,1-1 0 0 0,-1 0 0 0 0,0 0 0 0 0,0 0 0 0 0,0 0 0 0 0,1 0-1 0 0,-1 0 1 0 0,0 0 0 0 0,0 0 0 0 0,0 0-3 0 0,1 1 4 0 0,-1-1 0 0 0,1 0 0 0 0,-1 1 0 0 0,0-1 0 0 0,1 1 0 0 0,-1-1 0 0 0,0 1 0 0 0,0-1 0 0 0,1 1 0 0 0,-1-1 0 0 0,0 1 0 0 0,0 0 0 0 0,0-1 0 0 0,0 1 0 0 0,0-1 0 0 0,1 1 0 0 0,-1-1 0 0 0,0 1 0 0 0,-1 0-4 0 0,2 1 57 0 0,-1-2-59 0 0,0 0 0 0 0,0 1 0 0 0,0-1-1 0 0,0 0 1 0 0,1 1 0 0 0,-1-1 0 0 0,0 0-1 0 0,0 1 1 0 0,0-1 0 0 0,1 0 0 0 0,-1 0 0 0 0,0 1-1 0 0,1-1 1 0 0,-1 0 0 0 0,0 0 0 0 0,0 0-1 0 0,1 0 1 0 0,-1 1 2 0 0,6 3-13 0 0,-6-3 17 0 0,1 0 0 0 0,0 0 0 0 0,0-1 0 0 0,-1 1 1 0 0,1 0-1 0 0,-1 0 0 0 0,1 0 0 0 0,-1 0 0 0 0,1 0 0 0 0,-1 1 0 0 0,0-1 0 0 0,1 0 1 0 0,-1 0-1 0 0,0 0 0 0 0,0 0 0 0 0,0 0 0 0 0,0 0 0 0 0,0 0 0 0 0,0 1 0 0 0,0-1 0 0 0,0 0 1 0 0,0 0-1 0 0,-1 1-4 0 0,1 1-27 0 0,0-1 0 0 0,0 1-1 0 0,0 0 1 0 0,0 0 0 0 0,0 0 0 0 0,1 1 27 0 0,-1-3-3 0 0,0-1 0 0 0,0 1 1 0 0,0-1-1 0 0,0 1 0 0 0,0 0 0 0 0,1-1 0 0 0,-1 1 0 0 0,0 0 0 0 0,0-1 0 0 0,0 1 1 0 0,1-1-1 0 0,-1 1 0 0 0,0-1 0 0 0,1 1 0 0 0,-1-1 0 0 0,1 1 0 0 0,-1-1 1 0 0,0 1-1 0 0,1-1 0 0 0,-1 1 0 0 0,1-1 3 0 0,-1 0 3 0 0,1 0 1 0 0,-1 0-1 0 0,0 1 1 0 0,0-1-1 0 0,0 0 1 0 0,1 0-1 0 0,-1 0 1 0 0,0 0-1 0 0,0 0 1 0 0,0 1-1 0 0,0-1 1 0 0,1 0-1 0 0,-1 0 0 0 0,0 0 1 0 0,0 1-1 0 0,0-1 1 0 0,0 0-1 0 0,0 0 1 0 0,0 0-1 0 0,0 1 1 0 0,1-1-1 0 0,-1 0 1 0 0,0 0-4 0 0,0 1 0 0 0,0-1 0 0 0,0 0 0 0 0,0 0 0 0 0,0 0 0 0 0,0 0 1 0 0,0 0-1 0 0,0 1 0 0 0,0-1 0 0 0,0 0 0 0 0,0 0 0 0 0,0 0 1 0 0,0 0-1 0 0,0 0 0 0 0,0 0 0 0 0,0 1 0 0 0,0-1 0 0 0,0 0 1 0 0,0 0-1 0 0,0 0 0 0 0,1 0 0 0 0,-1 0 0 0 0,0 0 1 0 0,0 0-1 0 0,0 1 0 0 0,0-1 0 0 0,0 0 0 0 0,0 0 0 0 0,0 0 1 0 0,1 0-1 0 0,-1 0 0 0 0,0 0 0 0 0,0 0 0 0 0,0 0 0 0 0,0 0 1 0 0,0 0-1 0 0,1 0 0 0 0,-1 0 0 0 0,0 0 0 0 0,0 0 0 0 0,0 0 1 0 0,0 0-1 0 0,0 0 0 0 0,1 0 0 0 0,-1 0 0 0 0,0 0 0 0 0,0 0 1 0 0,0 0-1 0 0,0 0 0 0 0,0 0 0 0 0,1-1 4 0 0,-1 1 0 0 0,0 0 0 0 0,0 0 0 0 0,1 0 0 0 0,-1-1 0 0 0,0 1 0 0 0,1 0 0 0 0,-1 0-1 0 0,0 0 1 0 0,1 0 0 0 0,-1-1 0 0 0,0 1 0 0 0,1 0 0 0 0,-1 0 0 0 0,0 0 0 0 0,1 0 0 0 0,-1 0-4 0 0,3 4-62 0 0,-1-2 28 0 0,1 0 149 0 0,1 2-24 0 0,-4-4-91 0 0,0 1 0 0 0,1 0-1 0 0,-1-1 1 0 0,1 1 0 0 0,-1-1-1 0 0,1 1 1 0 0,0-1 0 0 0,-1 1-1 0 0,1-1 1 0 0,-1 1 0 0 0,1-1-1 0 0,0 0 1 0 0,-1 1 0 0 0,1-1-1 0 0,0 0 1 0 0,-1 1 0 0 0,1-1-1 0 0,0 0 1 0 0,0 0 0 0 0,-1 0-1 0 0,1 0 1 0 0,0 0 0 0 0,0 0-1 0 0,-1 0 1 0 0,1 0 0 0 0,0 0-1 0 0,0 0 1 0 0,-1 0 0 0 0,1 0-1 0 0,0 0 1 0 0,0-1-1 0 0,-1 1 1 0 0,1 0 0 0 0,0 0-1 0 0,-1-1 1 0 0,1 1 0 0 0,0-1-1 0 0,-1 1 1 0 0,1-1 0 0 0,-1 1-1 0 0,1-1 1 0 0,0 1 0 0 0,-1-1-1 0 0,1 1 1 0 0,-1-1 0 0 0,0 0-1 0 0,1 1 1 0 0,-1 0 1 0 0,0-1-1 0 0,0 1 1 0 0,0 0-1 0 0,1 0 0 0 0,-1 0 1 0 0,0 0-1 0 0,0 0 1 0 0,0 0-1 0 0,1-1 1 0 0,-1 1-1 0 0,0 0 0 0 0,0 0 1 0 0,0 0-1 0 0,1 0 1 0 0,-1 0-1 0 0,0 0 1 0 0,0 0-1 0 0,0 0 0 0 0,1 0 1 0 0,-1 0-1 0 0,0 0 1 0 0,0 0-1 0 0,0 0 0 0 0,1 0 1 0 0,-1 0-1 0 0,0 0 1 0 0,0 0-1 0 0,0 0 1 0 0,1 0-1 0 0,-1 1 0 0 0,0-1 1 0 0,0 0-1 0 0,7 6 106 0 0,-7-6-106 0 0,0 0 0 0 0,0 0 0 0 0,0 0-1 0 0,0 0 1 0 0,1 0 0 0 0,-1 0 0 0 0,0 0 0 0 0,0 0-1 0 0,0 0 1 0 0,0 0 0 0 0,1 0 0 0 0,-1 0-1 0 0,0 0 1 0 0,0 0 0 0 0,0 0 0 0 0,0 0 0 0 0,1 0-1 0 0,-1 0 1 0 0,0 0 0 0 0,0 0 0 0 0,0 0-1 0 0,0 0 1 0 0,1 0 0 0 0,-1 0 0 0 0,0 0 0 0 0,0 0-1 0 0,0 0 1 0 0,0 0 0 0 0,1 0 0 0 0,-1-1-1 0 0,0 1 1 0 0,0 0 0 0 0,0 0 0 0 0,0 0 0 0 0,0 0-1 0 0,0 0 1 0 0,0 0 0 0 0,1-1 0 0 0,-1 1-1 0 0,0 0 1 0 0,0 0 0 0 0,0 0 0 0 0,0 0 0 0 0,0-1-1 0 0,0 1 1 0 0,0 0-1 0 0,0 0 0 0 0,0 0-1 0 0,1-1 1 0 0,-1 1 0 0 0,0 0-1 0 0,0 0 1 0 0,0-1-1 0 0,1 1 1 0 0,-1 0 0 0 0,0 0-1 0 0,0 0 1 0 0,0 0 0 0 0,1 0-1 0 0,-1-1 1 0 0,0 1 0 0 0,0 0-1 0 0,1 0 1 0 0,-1 0 0 0 0,0 0-1 0 0,0 0 1 0 0,1 0-1 0 0,-1 0 1 0 0,0 0 0 0 0,1 0-1 0 0,-1 0 2 0 0,14-10 134 0 0,-4 4-48 0 0,-2 0-27 0 0,-7 5-46 0 0,0 0 1 0 0,0 0 0 0 0,0 0-1 0 0,0 0 1 0 0,0 0 0 0 0,0 1-1 0 0,0-1 1 0 0,1 0 0 0 0,-1 1-1 0 0,0-1 1 0 0,0 1 0 0 0,1-1-1 0 0,-1 1 1 0 0,1-1-14 0 0,0 1 3 0 0,0 0 1 0 0,0-1 0 0 0,1 1-1 0 0,-1-1 1 0 0,0 0-1 0 0,0 0 1 0 0,0 1-1 0 0,0-1 1 0 0,0 0 0 0 0,-1-1-1 0 0,2 1-3 0 0,6-5 34 0 0,3-3-96 0 0,-6 2 105 0 0,-3 5-31 0 0,-1 0 1 0 0,-1 1 0 0 0,1 0 0 0 0,0-1 0 0 0,0 1 0 0 0,0 0 0 0 0,0-1 0 0 0,0 1 0 0 0,0 0-1 0 0,0 1 1 0 0,0-1 0 0 0,1 0 0 0 0,1 0-13 0 0,-3 1-2 0 0,0 0 0 0 0,-1 0 0 0 0,1-1-1 0 0,0 1 1 0 0,0-1 0 0 0,0 1 0 0 0,0 0 0 0 0,0-1 0 0 0,-1 0-1 0 0,1 1 1 0 0,0-1 0 0 0,-1 1 0 0 0,1-1 0 0 0,0 0-1 0 0,-1 1 1 0 0,1-2 2 0 0,7-5 91 0 0,-8 7-96 0 0,1 0 0 0 0,-1 0 0 0 0,0 0 0 0 0,1-1 0 0 0,-1 1 0 0 0,0 0 0 0 0,1 0 0 0 0,-1 0 0 0 0,0 0 0 0 0,1 0 0 0 0,-1 0 0 0 0,0 0 0 0 0,1 0 0 0 0,-1 0 0 0 0,0 0 0 0 0,1 0 0 0 0,-1 0 0 0 0,1 0 0 0 0,-1 0 0 0 0,0 0 0 0 0,1 0 0 0 0,-1 0 0 0 0,1 1 6 0 0,-1-1 2 0 0,1 0 1 0 0,-1 0 0 0 0,1 0 0 0 0,-1 1 0 0 0,1-1-1 0 0,-1 0 1 0 0,1 0 0 0 0,-1 0 0 0 0,1 0 0 0 0,-1 0-1 0 0,1 0 1 0 0,0 0 0 0 0,-1 0 0 0 0,1-1 0 0 0,-1 1 0 0 0,1 0-1 0 0,-1 0 1 0 0,1 0 0 0 0,-1 0 0 0 0,1-1 0 0 0,-1 1-1 0 0,1 0 1 0 0,-1-1 0 0 0,1 1-4 0 0,11-11-96 0 0,0 0 159 0 0,-1 8-60 0 0,-10 2 0 0 0,-1 1 1 0 0,1 0-1 0 0,-1-1 1 0 0,1 1-1 0 0,0 0 1 0 0,-1 0-1 0 0,1 0 0 0 0,0 0 1 0 0,0-1-1 0 0,-1 1 1 0 0,1 0-1 0 0,0 0 1 0 0,0 0-4 0 0,-1 1-1 0 0,1-1 0 0 0,-1 0 0 0 0,1 0 1 0 0,-1 0-1 0 0,1 0 0 0 0,-1 0 0 0 0,1 0 1 0 0,-1-1-1 0 0,1 1 0 0 0,-1 0 0 0 0,1 0 1 0 0,-1 0-1 0 0,1 0 0 0 0,-1-1 0 0 0,0 1 1 0 0,1 0-1 0 0,-1 0 0 0 0,1-1 0 0 0,-1 1 1 0 0,0 0-1 0 0,1-1 0 0 0,-1 1 0 0 0,1 0 1 0 0,-1-1 0 0 0,0 0-1 0 0,1 0 0 0 0,0 0 1 0 0,-1 0-1 0 0,1 0 1 0 0,0 0-1 0 0,0 0 1 0 0,0 1-1 0 0,-1-1 1 0 0,1 0-1 0 0,0 0 1 0 0,0 1-1 0 0,0-1 1 0 0,0 0-1 0 0,0 1 1 0 0,0-1-1 0 0,1 1 1 0 0,-1 0-1 0 0,0-1 1 0 0,0 1-1 0 0,0 0 1 0 0,0 0-1 0 0,0-1 1 0 0,1 1 0 0 0,-2 0 2 0 0,1 0 0 0 0,0 0 0 0 0,-1 0 0 0 0,1 0 0 0 0,0 0 0 0 0,-1 0 0 0 0,1 0 0 0 0,0-1 0 0 0,-1 1 0 0 0,1 0 0 0 0,-1 0 0 0 0,1-1 0 0 0,-1 1 0 0 0,1 0 0 0 0,-1-1 0 0 0,1 1 0 0 0,-1-1 0 0 0,1 1-2 0 0,3-3-22 0 0,6 0 28 0 0,7-6 112 0 0,-7 6-158 0 0,11-10-148 0 0,-4 8 412 0 0,-15 4-136 0 0,3 0-70 0 0,-4 1-23 0 0,0 0 1 0 0,-1 0 0 0 0,1 0-1 0 0,-1-1 1 0 0,1 1 0 0 0,0 0-1 0 0,-1 0 1 0 0,1-1 0 0 0,-1 1-1 0 0,1 0 1 0 0,-1-1 0 0 0,1 1 0 0 0,-1 0-1 0 0,1-1 1 0 0,-1 1 0 0 0,0-1-1 0 0,1 1 1 0 0,-1-1 0 0 0,1 1-1 0 0,-1-1 5 0 0,0 1-1 0 0,0 0-1 0 0,1-1 1 0 0,-1 1-1 0 0,0 0 0 0 0,0-1 1 0 0,1 1-1 0 0,-1 0 1 0 0,0 0-1 0 0,1-1 0 0 0,-1 1 1 0 0,0 0-1 0 0,1 0 1 0 0,-1 0-1 0 0,0-1 0 0 0,1 1 1 0 0,-1 0-1 0 0,1 0 2 0 0,0 0-104 0 0,1-1 97 0 0,-1-3 108 0 0,0 3-101 0 0,10-15 9 0 0,-11 15-18 0 0,1 1-9 0 0,-1-1 0 0 0,0 1 0 0 0,0 0 0 0 0,1-1 0 0 0,-1 1 0 0 0,0-1 0 0 0,0 1-1 0 0,0-1 1 0 0,0 1 0 0 0,0-1 0 0 0,1 1 0 0 0,-1-1 0 0 0,0 1 0 0 0,0-1 0 0 0,0 1 0 0 0,-1-1 0 0 0,1 1 0 0 0,0-1 0 0 0,0 0 0 0 0,0 1 0 0 0,0 0 0 0 0,0-1 0 0 0,-1 1 0 0 0,1-1 0 0 0,0 1 0 0 0,0-1 18 0 0,-2-2-18 0 0,1 1 3 0 0,1 0 0 0 0,-1 0 0 0 0,0-1 0 0 0,1 1-1 0 0,-1 0 1 0 0,1-1 0 0 0,0 1 0 0 0,0-1 15 0 0,0 1 23 0 0,0 0-1 0 0,-1-1 0 0 0,1 1 1 0 0,0 0-1 0 0,-1 0 1 0 0,1-1-1 0 0,-1 1 0 0 0,0 0-22 0 0,-2-7-3 0 0,3 8-3 0 0,0 0 1 0 0,0 0-1 0 0,0 0 0 0 0,0 0 0 0 0,-1 0 1 0 0,1 0-1 0 0,0 0 0 0 0,-1 0 1 0 0,1 1-1 0 0,-1-1 0 0 0,1 0 0 0 0,-1-1 6 0 0,0 2 6 0 0,1-1 0 0 0,0 0 0 0 0,-1 0 0 0 0,1 0 0 0 0,0 1 0 0 0,-1-1-1 0 0,1 0 1 0 0,0 0 0 0 0,0 0 0 0 0,0 0-6 0 0,0 1 5 0 0,0-1 0 0 0,0 1-1 0 0,0-1 1 0 0,0 1 0 0 0,0-1 0 0 0,0 1 0 0 0,-1 0 0 0 0,1-1-1 0 0,0 1 1 0 0,0-1 0 0 0,0 1 0 0 0,0-1 0 0 0,-1 1-1 0 0,1 0 1 0 0,0-1 0 0 0,0 1 0 0 0,-1 0 0 0 0,1-1 0 0 0,0 1-1 0 0,0 0 1 0 0,-1-1 0 0 0,1 1 0 0 0,-1 0-5 0 0,0-12 279 0 0,-2 6-196 0 0,3 6-86 0 0,-1 0 1 0 0,1-1-1 0 0,0 1 0 0 0,0-1 1 0 0,0 1-1 0 0,-1 0 0 0 0,1-1 1 0 0,0 1-1 0 0,0-1 1 0 0,0 1-1 0 0,0-1 0 0 0,0 1 1 0 0,0-1-1 0 0,0 1 1 0 0,0-1 2 0 0,-1-9 133 0 0,0 8-106 0 0,1 0 0 0 0,0 0 0 0 0,0 0 0 0 0,0 0 0 0 0,0 0 1 0 0,0 0-1 0 0,0 0 0 0 0,0 0 0 0 0,1 0-27 0 0,0-3-2 0 0,0 0-1 0 0,0 1 1 0 0,-1-1-1 0 0,0 0 1 0 0,0-5 2 0 0,0 3-5 0 0,0 2 43 0 0,-1 0 0 0 0,0 1 1 0 0,0-1-1 0 0,0 0 1 0 0,-2-1-39 0 0,-4-11 10 0 0,6 14-9 0 0,0 0-1 0 0,-1 0 0 0 0,1 0 0 0 0,-1 0 0 0 0,-1-1 0 0 0,-4-10 93 0 0,0 2-84 0 0,6 10 7 0 0,0 1 0 0 0,0-1-1 0 0,0 0 1 0 0,0 1 0 0 0,0-1 0 0 0,1 0 0 0 0,-1 1 0 0 0,1-1 0 0 0,-1-1-16 0 0,0-3-155 0 0,0 3 170 0 0,1 0 0 0 0,-1 0 0 0 0,1 0 1 0 0,0 0-1 0 0,0 0 0 0 0,0 0 0 0 0,0-1 1 0 0,1 1-1 0 0,-1 0 0 0 0,1-1-15 0 0,0 0-25 0 0,0 0 0 0 0,0 0 0 0 0,-1-1 0 0 0,0 1 1 0 0,0 0-1 0 0,0-2 25 0 0,0 1-90 0 0,0 4 92 0 0,0 1-1 0 0,0 0 0 0 0,0 0 0 0 0,0 0 1 0 0,1 0-1 0 0,-1-1 0 0 0,0 1 0 0 0,0 0 0 0 0,0 0 1 0 0,0 0-1 0 0,0-1 0 0 0,-1 1 0 0 0,1 0 1 0 0,0 0-1 0 0,0 0 0 0 0,0 0 0 0 0,0-1 1 0 0,0 1-1 0 0,0 0 0 0 0,0 0 0 0 0,0 0 1 0 0,0 0-1 0 0,0-1 0 0 0,0 1 0 0 0,-1 0 0 0 0,1 0 1 0 0,0 0-1 0 0,0 0 0 0 0,0 0 0 0 0,0 0 1 0 0,0-1-1 0 0,-1 1 0 0 0,1 0 0 0 0,0 0 1 0 0,0 0-1 0 0,0 0 0 0 0,0 0 0 0 0,-1 0 0 0 0,1 0 1 0 0,0 0-1 0 0,0 0 0 0 0,0 0 0 0 0,0 0 1 0 0,-1 0-1 0 0,1 0 0 0 0,0 0 0 0 0,0 0 1 0 0,0 0-1 0 0,-1 0 0 0 0,1 0 0 0 0,0 0 1 0 0,0 0-1 0 0,0 0 0 0 0,0 0 0 0 0,-1 0 0 0 0,1 0 1 0 0,0 0-1 0 0,0 0 0 0 0,0 1 0 0 0,0-1 1 0 0,0 0-1 0 0,-1 0 0 0 0,1 0 0 0 0,0 0-1 0 0,-10 9 42 0 0,9-8-45 0 0,-21 24 277 0 0,0 0 0 0 0,-15 26-274 0 0,4-6 240 0 0,14-17-222 0 0,-7 14-18 0 0,-5 8-15 0 0,16-26 27 0 0,1 0 0 0 0,-4 11-12 0 0,17-33-18 0 0,0 0 1 0 0,0 0 0 0 0,0 0 0 0 0,1 0-1 0 0,-1 0 1 0 0,1 0 0 0 0,-1 0 0 0 0,1 0-1 0 0,0 0 1 0 0,0 0 0 0 0,-1 0 0 0 0,2 1 0 0 0,-1-1 16 0 0,0-2 1 0 0,0 0 0 0 0,0 0-1 0 0,0 0 1 0 0,0 0 0 0 0,0 0-1 0 0,0 0 1 0 0,0 0-1 0 0,0 0 1 0 0,0 1 0 0 0,0-1-1 0 0,0 0 1 0 0,0 0 0 0 0,0 0-1 0 0,0 0 1 0 0,1 0-1 0 0,-1 0 1 0 0,0 0 0 0 0,0 0-1 0 0,0 0 1 0 0,0 0-1 0 0,0 0 1 0 0,0 0 0 0 0,0 0-1 0 0,0 0 1 0 0,0 0 0 0 0,0 0-1 0 0,1 0 1 0 0,-1 0-1 0 0,0 0 1 0 0,0 0 0 0 0,0 0-1 0 0,0 0 1 0 0,0 0 0 0 0,0 0-1 0 0,0 0 1 0 0,0 0-1 0 0,0 0 1 0 0,0 0 0 0 0,1 0-1 0 0,-1 0 1 0 0,0 0 0 0 0,6-3-1 0 0,4-6-115 0 0,-2-5 27 0 0,4-8 89 0 0,2-4-80 0 0,2-5 108 0 0,-2 0-1 0 0,-1-1 1 0 0,-1-1 0 0 0,6-29-28 0 0,-17 57-6 0 0,5-17-18 0 0,-6 20 45 0 0,0 1-1 0 0,0-1 0 0 0,1 1 0 0 0,-1-1 1 0 0,0 1-1 0 0,0-1 0 0 0,-1 1 0 0 0,1-1 0 0 0,0 1 1 0 0,0-1-1 0 0,-1 1 0 0 0,1-1-20 0 0,-1 2 6 0 0,1 0 1 0 0,0 0-1 0 0,0-1 0 0 0,0 1 0 0 0,0 0 0 0 0,0 0 0 0 0,0 0 1 0 0,0 0-1 0 0,0 0 0 0 0,-1 0 0 0 0,1 0 0 0 0,0-1 1 0 0,0 1-1 0 0,0 0 0 0 0,0 0 0 0 0,0 0 0 0 0,-1 0 0 0 0,1 0 1 0 0,0 0-1 0 0,0 0 0 0 0,0 0 0 0 0,0 0 0 0 0,0 0 0 0 0,-1 0 1 0 0,1 0-1 0 0,0 0 0 0 0,0 0 0 0 0,0 0 0 0 0,0 0 1 0 0,-1 0-1 0 0,1 0 0 0 0,0 0 0 0 0,0 0 0 0 0,0 0-6 0 0,-7 4 123 0 0,-7 10-5 0 0,12-12-97 0 0,-7 9 45 0 0,1 0-1 0 0,0 0 1 0 0,1 1-1 0 0,0 1 1 0 0,-3 8-66 0 0,-6 11-16 0 0,3-7 6 0 0,1 1-1 0 0,0 0 11 0 0,7-11 31 0 0,1-1-1 0 0,0 0 1 0 0,0 1 0 0 0,0 10-31 0 0,3-2 37 0 0,1-21-48 0 0,0-1 0 0 0,1 1 0 0 0,-1-1 0 0 0,0 1 0 0 0,0-1-1 0 0,1 1 1 0 0,-1-1 0 0 0,1 1 0 0 0,0-1 0 0 0,-1 1 0 0 0,1-1-1 0 0,0 0 1 0 0,0 0 0 0 0,0 1 11 0 0,-1-2-14 0 0,1 1 1 0 0,-1-1-1 0 0,1 1 0 0 0,-1-1 1 0 0,1 0-1 0 0,0 0 0 0 0,-1 1 1 0 0,1-1-1 0 0,-1 0 0 0 0,1 0 0 0 0,0 1 1 0 0,-1-1-1 0 0,1 0 0 0 0,0 0 1 0 0,-1 0-1 0 0,1 0 0 0 0,0 0 1 0 0,-1 0-1 0 0,1 0 0 0 0,0 0 1 0 0,-1-1-1 0 0,1 1 0 0 0,0 0 1 0 0,-1 0-1 0 0,1 0 0 0 0,0-1 0 0 0,-1 1 1 0 0,1 0-1 0 0,-1-1 0 0 0,1 1 1 0 0,0 0-1 0 0,-1-1 0 0 0,1 1 14 0 0,1-2-15 0 0,1 0 0 0 0,-1 0 0 0 0,0-1 0 0 0,0 1 1 0 0,1 0-1 0 0,-1-2 15 0 0,6-7-28 0 0,-1 0 0 0 0,-1-1 0 0 0,0 1 0 0 0,-1-1 0 0 0,0-1 0 0 0,-1 1 0 0 0,1-4 28 0 0,1-7 2 0 0,-2 0-1 0 0,0 0 1 0 0,-1-15-2 0 0,-2 33 56 0 0,-1-1 1 0 0,-1 0-1 0 0,1 0 1 0 0,-1 0-57 0 0,1 5 18 0 0,0-1 0 0 0,0 0 0 0 0,-1 1 0 0 0,1-1 0 0 0,-1 1 0 0 0,1-1 0 0 0,-1 1 0 0 0,0-1 1 0 0,0 1-1 0 0,1-1 0 0 0,-1 1 0 0 0,0-1 0 0 0,0 1 0 0 0,0 0 0 0 0,-1-1-18 0 0,1 2 6 0 0,1-1 0 0 0,-1 1 0 0 0,1 0 0 0 0,-1 0 0 0 0,1 0 0 0 0,-1 0 0 0 0,1-1 0 0 0,-1 1 0 0 0,1 0 0 0 0,-1 0 0 0 0,1 0 0 0 0,-1 0 0 0 0,1 0 0 0 0,-1 0 0 0 0,1 1 0 0 0,-1-1 0 0 0,1 0 0 0 0,-1 0 0 0 0,1 0 0 0 0,-1 0-1 0 0,1 1 1 0 0,-1-1 0 0 0,1 0 0 0 0,-1 0 0 0 0,1 1-6 0 0,-12 8 270 0 0,10-8-262 0 0,-7 8-29 0 0,0 0 1 0 0,0 0-1 0 0,1 1 1 0 0,1 0-1 0 0,-4 7 21 0 0,0 0-9 0 0,2 0 0 0 0,0 2-1 0 0,0 1 10 0 0,7-16-9 0 0,1 0 0 0 0,0 0-1 0 0,0 0 1 0 0,1 0-1 0 0,-1 1 1 0 0,1-1-1 0 0,0 0 1 0 0,0 1 9 0 0,0-3-1 0 0,0 0-1 0 0,0 0 1 0 0,0 0 0 0 0,0-1-1 0 0,1 1 1 0 0,-1 0-1 0 0,1 0 1 0 0,-1-1 0 0 0,1 1-1 0 0,0 0 1 0 0,-1-1 0 0 0,1 1-1 0 0,0-1 1 0 0,0 1-1 0 0,0-1 1 0 0,0 1 0 0 0,1-1-1 0 0,-1 0 1 0 0,1 2 1 0 0,0-3-20 0 0,-1 1 0 0 0,0 0 0 0 0,1-1 0 0 0,-1 1 0 0 0,1-1 0 0 0,-1 1 0 0 0,1-1 0 0 0,-1 1 0 0 0,1-1 0 0 0,-1 0-1 0 0,1 0 1 0 0,0 0 0 0 0,-1 0 0 0 0,1 0 0 0 0,-1 0 0 0 0,1-1 0 0 0,-1 1 0 0 0,1 0 0 0 0,1-1 20 0 0,3-1-78 0 0,-1-1 0 0 0,1 1 0 0 0,0-1 0 0 0,1-2 78 0 0,0 2 4 0 0,-3 0-11 0 0,-1 1 1 0 0,1-1 0 0 0,-1 0-1 0 0,1 0 1 0 0,-1 0 0 0 0,0-1-1 0 0,2-2 7 0 0,18-27-71 0 0,-17 24 90 0 0,0-1 7 0 0,1 0-54 0 0,0-1 0 0 0,0-1-1 0 0,-1 1 1 0 0,0-1 0 0 0,-1 0-1 0 0,0-3 29 0 0,-5 14 8 0 0,1 0-1 0 0,-1 0 0 0 0,0 0 1 0 0,0 0-1 0 0,0 0 0 0 0,0 0 1 0 0,0 0-1 0 0,0 0 0 0 0,0 0 1 0 0,0-1-8 0 0,0 2 1 0 0,0 0 0 0 0,0 0 0 0 0,0 0 0 0 0,0 0-1 0 0,0 0 1 0 0,-1 0 0 0 0,1 0 0 0 0,0 0 0 0 0,0 0 0 0 0,0-1 0 0 0,0 1 0 0 0,0 0 0 0 0,0 0 0 0 0,0 0 0 0 0,0 0 0 0 0,0 0 0 0 0,0 0 0 0 0,0 0 0 0 0,0 0 0 0 0,0 0 0 0 0,0 0 0 0 0,-1 0 0 0 0,1 0 0 0 0,0 0 0 0 0,0 0 0 0 0,0 0 0 0 0,0 0 0 0 0,0 0 0 0 0,0 0 0 0 0,0 0 0 0 0,0 0 0 0 0,0 0 0 0 0,0 0 0 0 0,-1 0-1 0 0,1 0 0 0 0,-5 4 4 0 0,1 2-2 0 0,1-1 1 0 0,-1 1-1 0 0,1 1 0 0 0,0-1 0 0 0,-2 5-2 0 0,-9 35 411 0 0,10-33-82 0 0,1-5-339 0 0,1 1 0 0 0,1-1 0 0 0,-1 2 10 0 0,2-7-36 0 0,0 0 0 0 0,0 0 0 0 0,0-1 0 0 0,0 1 0 0 0,0 0 0 0 0,0-1 0 0 0,1 1 0 0 0,0 0 0 0 0,-1-1 1 0 0,1 1-1 0 0,1 2 36 0 0,-2-5-8 0 0,1 1 0 0 0,-1-1 0 0 0,0 0 0 0 0,0 1 0 0 0,0-1 0 0 0,1 0 0 0 0,-1 1 0 0 0,0-1 0 0 0,1 0 0 0 0,-1 1 0 0 0,0-1 0 0 0,1 0 0 0 0,-1 0 0 0 0,1 1 0 0 0,-1-1 1 0 0,0 0-1 0 0,1 0 0 0 0,-1 0 0 0 0,1 1 0 0 0,-1-1 0 0 0,0 0 0 0 0,1 0 0 0 0,-1 0 8 0 0,1 0-33 0 0,0 0 0 0 0,0 0 0 0 0,0 0 0 0 0,0 0 0 0 0,0-1 1 0 0,0 1-1 0 0,0 0 0 0 0,0 0 0 0 0,0-1 0 0 0,1 1 33 0 0,2-3-122 0 0,0 1 1 0 0,0-1-1 0 0,0 1 0 0 0,1-2 122 0 0,-4 3-2 0 0,12-10-256 0 0,-1-1 0 0 0,0 0 1 0 0,-1-1-1 0 0,0 0 0 0 0,0-2 258 0 0,-6 9 40 0 0,-4 6-23 0 0,-1-1 1 0 0,1 1-1 0 0,0-1 1 0 0,-1 1-1 0 0,1-1 1 0 0,-1 1-1 0 0,1-1 1 0 0,-1 1-1 0 0,0-1 1 0 0,1 1-1 0 0,-1-1 1 0 0,0 0-1 0 0,1 1 1 0 0,-1-1-1 0 0,0 0-17 0 0,0 1 2 0 0,0 0 0 0 0,0 0-1 0 0,0 0 1 0 0,0 0-1 0 0,0 0 1 0 0,0-1-1 0 0,0 1 1 0 0,0 0-1 0 0,0 0 1 0 0,0 0-1 0 0,0 0 1 0 0,0 0-1 0 0,-1 0 1 0 0,1 0-1 0 0,0 0 1 0 0,0 0-1 0 0,0 0 1 0 0,0 0 0 0 0,0 0-1 0 0,0 0 1 0 0,0 0-1 0 0,0 0 1 0 0,0 0-1 0 0,0 0 1 0 0,0 0-1 0 0,-1 0 1 0 0,1 0-1 0 0,0 0 1 0 0,0 1-1 0 0,0-1 1 0 0,0 0-1 0 0,0 0 1 0 0,0 0-1 0 0,0 0 1 0 0,0 0 0 0 0,0 0-1 0 0,0 0 1 0 0,0 0-1 0 0,0 0 1 0 0,0 0-1 0 0,0 0 1 0 0,0 0-1 0 0,0 0 1 0 0,-1 0-1 0 0,1 1 1 0 0,0-1-1 0 0,0 0 1 0 0,0 0-1 0 0,0 0 1 0 0,0 0-1 0 0,0 0 1 0 0,0 0 0 0 0,0 0-1 0 0,0 0 1 0 0,0 0-1 0 0,0 0-1 0 0,-2 6 172 0 0,1-5-116 0 0,-2 6 131 0 0,1 0-1 0 0,0 0 0 0 0,-1 4-186 0 0,3-8 10 0 0,0-1 0 0 0,-1 1 1 0 0,1-1-1 0 0,0 1 0 0 0,1-1 1 0 0,-1 1-1 0 0,0-1 0 0 0,1 1 1 0 0,-1-1-1 0 0,1 0 0 0 0,0 1 1 0 0,0 1-11 0 0,0-4-5 0 0,-1 1 1 0 0,0-1-1 0 0,1 1 1 0 0,-1-1-1 0 0,1 1 0 0 0,-1 0 1 0 0,1-1-1 0 0,-1 0 1 0 0,1 1-1 0 0,-1-1 1 0 0,1 1-1 0 0,-1-1 1 0 0,1 0-1 0 0,0 1 1 0 0,-1-1-1 0 0,1 0 0 0 0,0 1 1 0 0,-1-1-1 0 0,1 0 1 0 0,0 0-1 0 0,-1 0 1 0 0,1 0-1 0 0,0 0 1 0 0,-1 0-1 0 0,2 0 5 0 0,0 0 5 0 0,0 0-1 0 0,0 0 0 0 0,1-1 1 0 0,-1 1-1 0 0,0-1 1 0 0,0 1-1 0 0,1-1-4 0 0,2-1-29 0 0,0 0 0 0 0,1-1 0 0 0,-1 0 0 0 0,-1 0 0 0 0,1 0 0 0 0,0 0 0 0 0,-1-1 0 0 0,4-2 29 0 0,-1-1-304 0 0,0-1 0 0 0,3-4 304 0 0,8-8 128 0 0,-28 46 73 0 0,9-25-193 0 0,1 1-1 0 0,0-1 1 0 0,-1 1-1 0 0,1-1 1 0 0,0 1 0 0 0,0-1-1 0 0,0 1 1 0 0,0-1-1 0 0,0 1 1 0 0,0-1-1 0 0,0 1 1 0 0,0-1-8 0 0,0 0 2 0 0,0-1 0 0 0,0 1 0 0 0,1-1 0 0 0,-1 1 0 0 0,0-1 1 0 0,0 0-1 0 0,0 1 0 0 0,0-1 0 0 0,1 0 0 0 0,-1 1 0 0 0,0-1 0 0 0,0 0 0 0 0,1 1 0 0 0,-1-1 1 0 0,0 0-1 0 0,1 1 0 0 0,-1-1 0 0 0,0 0 0 0 0,1 0 0 0 0,-1 1 0 0 0,0-1 0 0 0,1 0 0 0 0,-1 0 1 0 0,0 0-1 0 0,1 0 0 0 0,-1 0 0 0 0,1 1 0 0 0,-1-1 0 0 0,1 0 0 0 0,-1 0 0 0 0,0 0 0 0 0,1 0 1 0 0,-1 0-1 0 0,1 0 0 0 0,-1 0 0 0 0,0 0 0 0 0,1 0 0 0 0,-1-1 0 0 0,1 1 0 0 0,-1 0 0 0 0,0 0 0 0 0,1 0 1 0 0,-1 0-3 0 0,2-1-24 0 0,-1 0 0 0 0,0 0 0 0 0,1 1 0 0 0,-1-1 0 0 0,0 0 0 0 0,1 0 0 0 0,-1 0 0 0 0,0-1 0 0 0,0 1 24 0 0,0 0-23 0 0,0 0 1 0 0,0 0 0 0 0,0 0 0 0 0,1 0-1 0 0,-1 0 1 0 0,0 0 0 0 0,0 0 0 0 0,1 0-1 0 0,-1 1 23 0 0,1-1-35 0 0,2-1-126 0 0,-4 3 158 0 0,0-1 0 0 0,0 0 0 0 0,0 0 0 0 0,0 0 0 0 0,0 0 1 0 0,0 0-1 0 0,0 1 0 0 0,1-1 0 0 0,-1 0 0 0 0,0 0 0 0 0,0 0 0 0 0,0 0 1 0 0,0 1-1 0 0,0-1 0 0 0,0 0 0 0 0,0 0 0 0 0,0 0 0 0 0,0 0 0 0 0,0 0 1 0 0,0 1-1 0 0,0-1 0 0 0,0 0 0 0 0,0 0 0 0 0,-1 0 0 0 0,1 0 0 0 0,0 1 1 0 0,0-1-1 0 0,0 0 0 0 0,0 0 0 0 0,0 0 0 0 0,0 0 3 0 0,0 0-5 0 0,0 1 1 0 0,0-1-1 0 0,0 0 0 0 0,0 0 0 0 0,0 0 1 0 0,0 0-1 0 0,0 0 0 0 0,-1 0 1 0 0,1 1-1 0 0,0-1 0 0 0,0 0 0 0 0,1 0 1 0 0,-1 0-1 0 0,0 0 0 0 0,0 0 1 0 0,0 0-1 0 0,0 1 0 0 0,0-1 0 0 0,0 0 1 0 0,0 0-1 0 0,0 0 0 0 0,0 0 1 0 0,0 0-1 0 0,0 0 0 0 0,0 0 0 0 0,0 1 1 0 0,0-1-1 0 0,0 0 0 0 0,0 0 0 0 0,1 0 1 0 0,-1 0-1 0 0,0 0 0 0 0,0 0 1 0 0,0 0-1 0 0,0 0 0 0 0,0 0 0 0 0,0 0 1 0 0,0 0-1 0 0,1 0 0 0 0,-1 0 1 0 0,0 0-1 0 0,0 0 0 0 0,0 0 0 0 0,0 0 1 0 0,0 0-1 0 0,0 0 0 0 0,1 0 1 0 0,-1 0-1 0 0,0 0 0 0 0,0 0 0 0 0,0 0 1 0 0,0 0-1 0 0,0 0 0 0 0,0 0 0 0 0,1 0 1 0 0,-1 0 4 0 0,7-2-295 0 0,-7 2 327 0 0,1 0-33 0 0,-1 0 1 0 0,0 0-1 0 0,0 0 0 0 0,0 0 0 0 0,0 0 0 0 0,0 0 0 0 0,0 0 0 0 0,0 1 1 0 0,0-1-1 0 0,0 0 0 0 0,0 0 0 0 0,0 0 0 0 0,0 0 0 0 0,0 0 0 0 0,0 0 0 0 0,1 0 1 0 0,-1 0-1 0 0,0 0 0 0 0,0 0 0 0 0,0 0 0 0 0,0 1 0 0 0,0-1 0 0 0,0 0 0 0 0,0 0 1 0 0,0 0-1 0 0,0 0 0 0 0,0 0 0 0 0,0 0 0 0 0,0 0 0 0 0,0 0 0 0 0,0 0 1 0 0,0 0-1 0 0,0 1 0 0 0,0-1 0 0 0,0 0 0 0 0,0 0 0 0 0,-1 0 0 0 0,1 0 0 0 0,0 0 1 0 0,0 0-1 0 0,0 0 0 0 0,0 0 0 0 0,0 0 0 0 0,0 0 0 0 0,0 0 1 0 0,0 1 1 0 0,0-1 0 0 0,0 0 1 0 0,0 0-1 0 0,-1 0 0 0 0,1 1 0 0 0,0-1 0 0 0,0 0 0 0 0,0 0 0 0 0,0 0 1 0 0,0 1-1 0 0,0-1 0 0 0,0 0 0 0 0,0 0 0 0 0,0 1 0 0 0,0-1 0 0 0,0 0 0 0 0,0 0 1 0 0,0 0-1 0 0,0 1 0 0 0,0-1 0 0 0,0 0 0 0 0,0 0 0 0 0,0 0 0 0 0,0 1 1 0 0,0-1-1 0 0,0 0 0 0 0,1 0 0 0 0,-1 0 0 0 0,0 1 0 0 0,0-1 0 0 0,0 0-1 0 0,11-7-242 0 0,-7 2 151 0 0,-3 5 74 0 0,-1 0 1 0 0,0 0-1 0 0,0-1 0 0 0,1 1 1 0 0,-1 0-1 0 0,0 0 0 0 0,0 0 1 0 0,1-1-1 0 0,-1 1 1 0 0,0 0-1 0 0,0 0 0 0 0,0-1 1 0 0,1 1-1 0 0,-1 0 0 0 0,0-1 1 0 0,0 1-1 0 0,0 0 0 0 0,0 0 1 0 0,0-1-1 0 0,1 1 0 0 0,-1 0 1 0 0,0-1-1 0 0,0 1 0 0 0,0 0 1 0 0,0-1-1 0 0,0 1 0 0 0,0-1 17 0 0,0 1-2 0 0,-1-1 62 0 0,1 1 0 0 0,-1-1 0 0 0,1 0 0 0 0,-1-1 0 0 0,1 1 0 0 0,0 0 0 0 0,0 0 0 0 0,-1 0 0 0 0,1 0 0 0 0,0 0 0 0 0,0 0 0 0 0,0 0 0 0 0,0-1-60 0 0,0 0-1 0 0,0 1 1 0 0,0-1-1 0 0,0 0 1 0 0,0 1-1 0 0,-1-1 0 0 0,1 1 1 0 0,-1-1-1 0 0,1 0 1 0 0,-2-6 64 0 0,-2-3 160 0 0,3 10-221 0 0,1 0-1 0 0,-1-1 1 0 0,1 1 0 0 0,-1 0-1 0 0,1 0 1 0 0,0-1 0 0 0,-1 1-1 0 0,1 0 1 0 0,0 0-1 0 0,0-1 1 0 0,0 1 0 0 0,0 0-3 0 0,1-17 37 0 0,-1 17 38 0 0,-6 5 434 0 0,6-3-467 0 0,-1 0-1 0 0,1 0 1 0 0,-1 0 0 0 0,1 0-1 0 0,0 0 1 0 0,0 0-1 0 0,0 1 1 0 0,-1-1-1 0 0,1 0 1 0 0,0 0 0 0 0,1 0-1 0 0,-1 0 1 0 0,0 0-1 0 0,0 1 1 0 0,0-1-1 0 0,1 0 1 0 0,-1 0 0 0 0,0 0-1 0 0,1 0 1 0 0,-1 0-1 0 0,1 0 1 0 0,-1 0 0 0 0,1 0-1 0 0,0 0 1 0 0,-1 0-1 0 0,2 1-41 0 0,-1-1 7 0 0,0 1 0 0 0,0 0 0 0 0,1 0 0 0 0,-2 0 0 0 0,1 0-1 0 0,0 0 1 0 0,0 1 0 0 0,-1-1 0 0 0,1 1-7 0 0,-1-2-16 0 0,0 0 0 0 0,1 0 0 0 0,-1 1 0 0 0,0-1 0 0 0,1 0 0 0 0,-1 0 0 0 0,0 0 0 0 0,1 0-1 0 0,0 1 1 0 0,-1-1 0 0 0,1 0 0 0 0,-1 0 0 0 0,1 0 0 0 0,0 0 0 0 0,0 0 0 0 0,0-1 0 0 0,0 1 0 0 0,0 0 0 0 0,0 0 0 0 0,0 0 0 0 0,1 0 16 0 0,-2-1-5 0 0,0 1 0 0 0,1-1 1 0 0,-1 0-1 0 0,0 1 0 0 0,1-1 1 0 0,-1 1-1 0 0,0-1 0 0 0,1 1 1 0 0,-1-1-1 0 0,0 1 0 0 0,0-1 1 0 0,0 1-1 0 0,0-1 1 0 0,1 1-1 0 0,-1-1 0 0 0,0 1 1 0 0,0-1-1 0 0,0 1 0 0 0,0-1 1 0 0,0 1-1 0 0,0-1 0 0 0,0 1 1 0 0,0-1-1 0 0,0 1 0 0 0,-1 0 1 0 0,1-1-1 0 0,0 1 0 0 0,0-1 1 0 0,0 1 4 0 0,-1 0 32 0 0,2 2-325 0 0,-1-2 241 0 0,0 0 0 0 0,0-1 0 0 0,0 1 0 0 0,0 0-1 0 0,0 0 1 0 0,0-1 0 0 0,0 1 0 0 0,-1 0 0 0 0,1 0-1 0 0,0-1 1 0 0,0 1 0 0 0,-1 1 52 0 0,1 0-299 0 0,0 2 361 0 0,-1 2 67 0 0,0-4-310 0 0,2-4 99 0 0,-1 0 35 0 0,1 0-1 0 0,-1 0 0 0 0,0 0 1 0 0,0 0-1 0 0,1 0 0 0 0,-1 0 0 0 0,-1 0 48 0 0,2-11 17 0 0,0 6 105 0 0,-1 5-95 0 0,0 1 0 0 0,0-1 0 0 0,0 1 0 0 0,0-1 0 0 0,0 1 0 0 0,1-1 0 0 0,-1 1 0 0 0,1 0 0 0 0,-1-1 0 0 0,1 1-1 0 0,-1 0 1 0 0,1-1-27 0 0,3-2-54 0 0,-3 4 35 0 0,-3 1 140 0 0,-2 10-25 0 0,-3 1-44 0 0,4-9-55 0 0,1 1 0 0 0,-1 0 0 0 0,1-1-1 0 0,0 1 1 0 0,1 0 0 0 0,-1 0 0 0 0,1 1-1 0 0,0-1 1 0 0,-1 0 0 0 0,2 0-1 0 0,-1 2 4 0 0,1-6-3 0 0,0 0 0 0 0,0 0 0 0 0,0 0 0 0 0,0 0 0 0 0,0 1-1 0 0,0-1 1 0 0,0 0 0 0 0,0 0 0 0 0,0 0 0 0 0,0 0-1 0 0,0 0 1 0 0,0 0 0 0 0,0 0 0 0 0,0 0 0 0 0,0 0 0 0 0,0 0-1 0 0,0 0 1 0 0,0 0 0 0 0,0 0 0 0 0,0 0 0 0 0,0 0-1 0 0,0 1 1 0 0,0-1 0 0 0,0 0 0 0 0,0 0 0 0 0,0 0 0 0 0,0 0-1 0 0,0 0 1 0 0,0 0 0 0 0,0 0 0 0 0,0 0 0 0 0,0 0-1 0 0,0 0 1 0 0,0 0 0 0 0,0 0 0 0 0,0 0 0 0 0,0 0-1 0 0,0 0 1 0 0,0 0 0 0 0,0 0 0 0 0,0 0 0 0 0,0 0 0 0 0,0 0-1 0 0,1 0 1 0 0,-1 0 0 0 0,0 0 0 0 0,0 0 0 0 0,0 0-1 0 0,0 0 1 0 0,0 0 0 0 0,0 0 0 0 0,0 0 0 0 0,0 0 0 0 0,0 0-1 0 0,0 0 1 0 0,0 0 0 0 0,0 0 0 0 0,0 0 0 0 0,0 0-1 0 0,0 0 1 0 0,0 0 3 0 0,4-4-226 0 0,3-8-187 0 0,-7 11 421 0 0,0-1 1 0 0,0 0-1 0 0,0 0 1 0 0,0 1-1 0 0,0-1 0 0 0,0 0 1 0 0,-1 0-1 0 0,1 1 1 0 0,-1-1-1 0 0,1 0 0 0 0,-1 0 1 0 0,1 1-1 0 0,-1-1 1 0 0,0 1-1 0 0,0-1 0 0 0,0 1 1 0 0,0-1-1 0 0,-1 0-8 0 0,-4-9 272 0 0,5 9-195 0 0,-1 1 1 0 0,1-1 0 0 0,-1 0-1 0 0,1 1 1 0 0,-1-1 0 0 0,0 1-1 0 0,1-1 1 0 0,-1 1 0 0 0,0 0-1 0 0,0 0 1 0 0,-1-1-78 0 0,-9-6 249 0 0,8 5-154 0 0,0 1 0 0 0,0 0 1 0 0,0 0-1 0 0,-1 0 0 0 0,1 0 0 0 0,-1 1 1 0 0,1-1-1 0 0,-1 1 0 0 0,-2 0-95 0 0,1 0 67 0 0,-1-1 0 0 0,1 0-1 0 0,0 0 1 0 0,-3-2-67 0 0,6 3 46 0 0,1-1 0 0 0,0 0 0 0 0,-1 1 0 0 0,1-1 1 0 0,0 0-1 0 0,0 0 0 0 0,0 0 0 0 0,1 0 0 0 0,-1-1 0 0 0,0 1 0 0 0,1 0 1 0 0,-2-3-47 0 0,1-1 39 0 0,-1 1 0 0 0,1-1 1 0 0,0 0-1 0 0,0 0 1 0 0,0-2-40 0 0,1 2 34 0 0,0 1 0 0 0,1-1 0 0 0,-1 1 1 0 0,1-1-1 0 0,0 1 0 0 0,1-1 0 0 0,-1 1 1 0 0,1-1-1 0 0,0-1-34 0 0,2 1 137 0 0,-1 0 0 0 0,1 0 0 0 0,2-5-137 0 0,-2 7-1 0 0,-1 0 0 0 0,0-1 0 0 0,0 0 0 0 0,0 1 0 0 0,-1-1 0 0 0,1-2 1 0 0,-1 3 8 0 0,0 0-1 0 0,1 0 1 0 0,-1 0-1 0 0,1 0 1 0 0,0 0-1 0 0,0 1 1 0 0,0-1-1 0 0,2-2-7 0 0,5-8 215 0 0,1 2-255 0 0,23-40 208 0 0,-31 48-164 0 0,1 0 0 0 0,0 0-1 0 0,-1 1 1 0 0,3-2-4 0 0,8-12 281 0 0,-3 3-305 0 0,-8 12-10 0 0,0-1 1 0 0,0 1 0 0 0,0-1 0 0 0,0 0 0 0 0,-1 0 0 0 0,1 1-1 0 0,-1-1 1 0 0,0 0 0 0 0,0 0 0 0 0,1-2 33 0 0,-1-2-54 0 0,1 0 0 0 0,1 0 0 0 0,-1 0 0 0 0,1 0 0 0 0,1 0 0 0 0,1-2 54 0 0,2-4 60 0 0,0 1-45 0 0,0 1 0 0 0,1-1-1 0 0,4-3-14 0 0,-7 9 4 0 0,2-4-232 0 0,-3 5 179 0 0,0 0-1 0 0,0 0 1 0 0,0 0-1 0 0,1 1 50 0 0,2-3 51 0 0,-1 0 0 0 0,3-4-51 0 0,-2 3 60 0 0,2-8-338 0 0,-2 6 125 0 0,-7 10 133 0 0,0-1 0 0 0,0 1 0 0 0,0-1 0 0 0,0 0 0 0 0,1 1 0 0 0,-1-1 0 0 0,0 1 0 0 0,0-1 0 0 0,0 1-1 0 0,0-1 1 0 0,0 1 0 0 0,0-1 0 0 0,0 1 0 0 0,-1-1 0 0 0,1 0 20 0 0,0 1-9 0 0,0 0-1 0 0,0 0 1 0 0,0 0 0 0 0,0 0-1 0 0,0-1 1 0 0,0 1 0 0 0,0 0-1 0 0,0 0 1 0 0,0 0 0 0 0,-1 0-1 0 0,1-1 1 0 0,0 1 0 0 0,0 0-1 0 0,0 0 1 0 0,0 0 0 0 0,0-1-1 0 0,0 1 1 0 0,0 0 0 0 0,1 0-1 0 0,-1 0 1 0 0,0 0 0 0 0,0-1-1 0 0,0 1 1 0 0,0 0 0 0 0,0 0-1 0 0,0 0 1 0 0,0 0-1 0 0,0 0 1 0 0,0-1 0 0 0,0 1-1 0 0,1 0 1 0 0,-1 0 0 0 0,0 0-1 0 0,0 0 1 0 0,0 0 0 0 0,0 0-1 0 0,0-1 1 0 0,1 1 0 0 0,-1 0-1 0 0,0 0 1 0 0,0 0 0 0 0,0 0-1 0 0,0 0 1 0 0,1 0 0 0 0,-1 0 9 0 0,0 0-24 0 0,1-1 1 0 0,-1 1 0 0 0,1 0 0 0 0,0-1-1 0 0,-1 1 1 0 0,0 0 0 0 0,1-1-1 0 0,-1 1 1 0 0,1-1 0 0 0,-1 1 0 0 0,1-1-1 0 0,-1 1 1 0 0,0-1 0 0 0,1 1 0 0 0,-1-1-1 0 0,0 1 1 0 0,1-1 0 0 0,-1 1 0 0 0,0-1 23 0 0,2-2-49 0 0,1-2-156 0 0,1 0 0 0 0,0 1 1 0 0,3-3 204 0 0,-5 5-9 0 0,8-9 55 0 0,-5 6-48 0 0,0-1 1 0 0,0 1-1 0 0,3-1 2 0 0,-2-1 91 0 0,-5 6-88 0 0,0 0 1 0 0,0 0-1 0 0,0 0 1 0 0,0 0-1 0 0,1 0 1 0 0,-1 0-1 0 0,1-1-3 0 0,-2 2-6 0 0,0 0-1 0 0,0 0 1 0 0,0 0-1 0 0,0 0 1 0 0,0 0 0 0 0,0 0-1 0 0,0 0 1 0 0,1 0-1 0 0,-1 0 1 0 0,0 0-1 0 0,0 0 1 0 0,0 0 0 0 0,0 0-1 0 0,0 0 1 0 0,0 0-1 0 0,0 0 1 0 0,0 0 0 0 0,0 0-1 0 0,0 0 1 0 0,1 0-1 0 0,-1 0 1 0 0,0 1-1 0 0,0-1 1 0 0,0 0 0 0 0,0 0-1 0 0,0 0 1 0 0,0 0-1 0 0,0 0 1 0 0,0 0-1 0 0,0 0 1 0 0,0 0 0 0 0,0 0-1 0 0,0 0 1 0 0,0 0-1 0 0,0 0 1 0 0,0 0 0 0 0,1 1 6 0 0,-1-2 194 0 0,-17 10 270 0 0,13-6-487 0 0,0 0 0 0 0,0-1 0 0 0,0 0 0 0 0,0 0 0 0 0,-2 1 23 0 0,5-3-1 0 0,-16 10 77 0 0,-1 0 1 0 0,1 1-1 0 0,-9 7-76 0 0,-3 3 66 0 0,18-12-26 0 0,0 0-1 0 0,0 1 1 0 0,-1 2-40 0 0,0 0 165 0 0,0-1-1 0 0,-3 2-164 0 0,-32 21 340 0 0,-1-1 0 0 0,-9 1-340 0 0,37-24 223 0 0,-12 4-223 0 0,12-6-144 0 0,-14 9 144 0 0,22-11 2 0 0,1 0 0 0 0,-2-1 0 0 0,1 0 0 0 0,0-1 0 0 0,-1 0 1 0 0,0-1-1 0 0,0-1 0 0 0,0 0 0 0 0,-1 0-2 0 0,2-1 106 0 0,7 0-138 0 0,0-1 0 0 0,1 0 0 0 0,-1 0 0 0 0,0 0 0 0 0,-3-1 32 0 0,3 0 22 0 0,0 1 0 0 0,0 0 0 0 0,0 0 0 0 0,0 0 0 0 0,-1 0 0 0 0,1 1 0 0 0,-1 0-22 0 0,-9 2 129 0 0,-11 5-129 0 0,-12 3-92 0 0,22-8 98 0 0,1 2-1 0 0,-1 0 1 0 0,1 1 0 0 0,-8 5-6 0 0,-33 11 75 0 0,38-15-47 0 0,1 0-1 0 0,-1 1 0 0 0,1 1 0 0 0,-15 10-27 0 0,23-13 72 0 0,-33 24 107 0 0,-27 26-179 0 0,37-30-98 0 0,21-17 199 0 0,0 0 0 0 0,-9 10-101 0 0,18-17-11 0 0,1-1 0 0 0,-1 1 1 0 0,1-1-1 0 0,-1 1 1 0 0,0-1-1 0 0,1 1 1 0 0,-1-1-1 0 0,0 0 0 0 0,0 0 1 0 0,0 0-1 0 0,0 0 1 0 0,0 0-1 0 0,0 0 11 0 0,0-1-28 0 0,2 0 25 0 0,0 0 1 0 0,-1 0-1 0 0,1 0 0 0 0,0 1 1 0 0,0-1-1 0 0,0 0 0 0 0,-1 0 1 0 0,1 0-1 0 0,0 0 0 0 0,0 0 0 0 0,0 0 1 0 0,-1 0-1 0 0,1 0 0 0 0,0 0 1 0 0,0 0-1 0 0,-1 0 0 0 0,1 0 0 0 0,0 0 1 0 0,0 0-1 0 0,0 0 0 0 0,-1 0 1 0 0,1 0-1 0 0,0 0 0 0 0,0 0 1 0 0,0 0-1 0 0,-1-1 0 0 0,1 1 0 0 0,0 0 1 0 0,0 0-1 0 0,0 0 0 0 0,-1 0 1 0 0,1 0-1 0 0,0-1 0 0 0,0 1 0 0 0,0 0 1 0 0,0 0-1 0 0,0 0 0 0 0,-1 0 1 0 0,1-1-1 0 0,0 1 0 0 0,0 0 3 0 0,-3-4 35 0 0,1 3-41 0 0,1-1-1 0 0,-1 1 1 0 0,0-1-1 0 0,-1 1 1 0 0,1 0-1 0 0,0 0 1 0 0,0 0-1 0 0,0 0 1 0 0,-1 1-1 0 0,-1-1 7 0 0,0 0-10 0 0,-7-5-60 0 0,9 5 81 0 0,1 0 0 0 0,0 0 0 0 0,-1 1 1 0 0,1-1-1 0 0,0 1 0 0 0,-1-1 0 0 0,1 1 0 0 0,-1-1 0 0 0,1 1 0 0 0,-1 0 0 0 0,1-1 1 0 0,-1 1-1 0 0,0 0 0 0 0,0 0-11 0 0,-16 2-44 0 0,12-2 16 0 0,-1 0 0 0 0,1 1-1 0 0,0 0 1 0 0,0 0-1 0 0,-2 1 29 0 0,-3 1 94 0 0,-11 5-57 0 0,0-2 0 0 0,-1-1 0 0 0,-9 1-37 0 0,0 0-22 0 0,25-4 17 0 0,0-1 0 0 0,-1 1 0 0 0,1-2 0 0 0,-1 1 0 0 0,1-1-1 0 0,-3 0 6 0 0,-65-11-242 0 0,72 11 240 0 0,-56-4-271 0 0,50 2 254 0 0,7 1 22 0 0,-1 0 0 0 0,1 1 1 0 0,0 0-1 0 0,-1-1 0 0 0,1 1 1 0 0,0 0-1 0 0,-1 0-3 0 0,0 0-16 0 0,1 0 1 0 0,0 0-1 0 0,0 0 0 0 0,0 0 0 0 0,0-1 1 0 0,0 1-1 0 0,0-1 16 0 0,-13-1-105 0 0,-8 1 238 0 0,15 0-160 0 0,1 0 1 0 0,-1 1 0 0 0,-7 1 26 0 0,-5 1-67 0 0,-16 0 67 0 0,31-2 0 0 0,0 0 1 0 0,0-1-1 0 0,0 0 1 0 0,0 1-1 0 0,0-1 0 0 0,0-1 1 0 0,-3 0-1 0 0,4 0 26 0 0,0 1 0 0 0,0 0-1 0 0,-1 0 1 0 0,1 1 0 0 0,0-1 0 0 0,0 1 0 0 0,0 0-26 0 0,-18-2 116 0 0,9-3-104 0 0,11 5-22 0 0,0-1 0 0 0,0 0 0 0 0,-1 0 0 0 0,1 1 0 0 0,0-1 0 0 0,-1 0 10 0 0,1 1 7 0 0,-1-1 0 0 0,1 0 0 0 0,0 0 0 0 0,0 0 0 0 0,0 0 0 0 0,0 0 0 0 0,0 0 0 0 0,0 0 0 0 0,0-1 0 0 0,0 1 0 0 0,0-1-7 0 0,-7-5-57 0 0,5 4-10 0 0,1 1 104 0 0,0 0 0 0 0,0 0-1 0 0,-1 0 1 0 0,1 0-1 0 0,-1 1 1 0 0,0-1-1 0 0,0 1-36 0 0,0-1-5 0 0,-1 0 0 0 0,1 0-1 0 0,-1-1 1 0 0,1 1-1 0 0,-2-2 6 0 0,-3-2-150 0 0,0 0 179 0 0,7 4-12 0 0,0 0 0 0 0,-1 1 0 0 0,1 0 0 0 0,0-1 0 0 0,0 1-1 0 0,-1 0 1 0 0,1 0 0 0 0,-1 0-17 0 0,1 1 13 0 0,0-1 1 0 0,0 0-1 0 0,0 0 0 0 0,0 0 1 0 0,1 0-1 0 0,-1 0 0 0 0,0 0 0 0 0,-1-1-13 0 0,1 0-24 0 0,0 1 0 0 0,0-1-1 0 0,0 1 1 0 0,0 0-1 0 0,0 0 1 0 0,-2-1 24 0 0,-21-7 19 0 0,8 1 55 0 0,15 7-67 0 0,-1 1-1 0 0,0-1 0 0 0,0 1 0 0 0,1-1 0 0 0,-1 1 0 0 0,0 0 0 0 0,0 0-6 0 0,0 2-100 0 0,2-2 47 0 0,1 0 30 0 0,0 1 19 0 0,0-1 1 0 0,0 1-1 0 0,0-1 1 0 0,0 1-1 0 0,0 0 0 0 0,0-1 1 0 0,-1 1-1 0 0,2-1 1 0 0,-1 1-1 0 0,0 0 0 0 0,0-1 1 0 0,0 1-1 0 0,0-1 1 0 0,0 1-1 0 0,0 0 0 0 0,1-1 1 0 0,-1 1-1 0 0,0-1 1 0 0,0 1-1 0 0,1-1 4 0 0,7 14-80 0 0,16 18 337 0 0,-17-22-336 0 0,-4-7 85 0 0,0 1 1 0 0,0 0 0 0 0,0-1-1 0 0,0 0 1 0 0,3 3-7 0 0,-5-5-22 0 0,1 1 0 0 0,0 0 0 0 0,-1-1 1 0 0,1 1-1 0 0,-1 0 0 0 0,0 0 0 0 0,0 0 1 0 0,0 1 21 0 0,8 10-49 0 0,-8-12 37 0 0,0 0 0 0 0,0 1 1 0 0,0-1-1 0 0,0 0 0 0 0,0 1 0 0 0,-1-1 1 0 0,1 0-1 0 0,0 2 12 0 0,-1-3 2 0 0,0 1 1 0 0,0 0-1 0 0,1-1 1 0 0,-1 1-1 0 0,0-1 0 0 0,1 1 1 0 0,-1 0-1 0 0,0-1 1 0 0,1 1-1 0 0,-1-1 1 0 0,1 1-1 0 0,-1-1 1 0 0,1 1-1 0 0,-1-1 0 0 0,1 1 1 0 0,-1-1-1 0 0,1 0 1 0 0,-1 1-1 0 0,1-1 1 0 0,0 1-3 0 0,5 0-130 0 0,-6-1 133 0 0,0 0 0 0 0,0 0 0 0 0,1 0 0 0 0,-1 0 0 0 0,0 0 0 0 0,0 0 0 0 0,0 0 0 0 0,1 0 0 0 0,-1 0 0 0 0,0 0 0 0 0,0 0 0 0 0,0 0 0 0 0,1 1 0 0 0,-1-1 0 0 0,0 0 0 0 0,0 0-1 0 0,0 0 1 0 0,1 0 0 0 0,-1 0 0 0 0,0 1 0 0 0,0-1 0 0 0,0 0 0 0 0,0 0 0 0 0,0 0 0 0 0,1 0 0 0 0,-1 1 0 0 0,0-1 0 0 0,0 0 0 0 0,0 0 0 0 0,0 0 0 0 0,0 1 0 0 0,0-1 0 0 0,0 0 0 0 0,0 0 0 0 0,0 1 0 0 0,0-1 0 0 0,0 0 0 0 0,0 0 0 0 0,0 0 0 0 0,0 1 0 0 0,0-1 0 0 0,0 0 0 0 0,0 0-1 0 0,0 1 1 0 0,0-1 0 0 0,0 0-3 0 0,0 1 4 0 0,0-1 0 0 0,0 1 0 0 0,0-1 0 0 0,0 1 0 0 0,0-1 0 0 0,1 1 0 0 0,-1-1 0 0 0,0 1 0 0 0,0 0-1 0 0,1-1 1 0 0,-1 1 0 0 0,0-1 0 0 0,1 0 0 0 0,-1 1 0 0 0,0-1 0 0 0,1 1 0 0 0,-1-1 0 0 0,1 0 0 0 0,-1 1 0 0 0,1-1-1 0 0,-1 0 1 0 0,1 1 0 0 0,-1-1 0 0 0,1 0 0 0 0,-1 0 0 0 0,1 1-4 0 0,0-1 33 0 0,1 4 18 0 0,-2-4-57 0 0,0 0 0 0 0,0 0 0 0 0,0 0-1 0 0,0 1 1 0 0,0-1 0 0 0,0 0 0 0 0,0 0-1 0 0,0 0 1 0 0,0 0 0 0 0,0 1 0 0 0,1-1-1 0 0,-1 0 1 0 0,0 0 0 0 0,0 0 0 0 0,0 0-1 0 0,0 1 1 0 0,0-1 0 0 0,0 0 0 0 0,0 0 0 0 0,1 0-1 0 0,-1 0 1 0 0,0 0 0 0 0,0 0 0 0 0,0 1-1 0 0,0-1 1 0 0,0 0 0 0 0,1 0 0 0 0,-1 0-1 0 0,0 0 1 0 0,0 0 0 0 0,0 0 0 0 0,0 0-1 0 0,1 0 1 0 0,-1 0 0 0 0,0 0 0 0 0,0 0 0 0 0,0 0-1 0 0,1 0 1 0 0,-1 0 0 0 0,0 0 0 0 0,0 0-1 0 0,0 0 7 0 0,1 0 12 0 0,-1 0 0 0 0,0 0 0 0 0,0 0-1 0 0,0 0 1 0 0,1 0 0 0 0,-1 0-1 0 0,0 0 1 0 0,0 0 0 0 0,0 0 0 0 0,0 0-1 0 0,1 0 1 0 0,-1 0 0 0 0,0 0-1 0 0,0 0 1 0 0,0 0 0 0 0,1 0 0 0 0,-1 0-1 0 0,0 0 1 0 0,0 1 0 0 0,0-1-1 0 0,0 0 1 0 0,0 0 0 0 0,1 0 0 0 0,-1 0-1 0 0,0 0 1 0 0,0 0 0 0 0,0 1 0 0 0,0-1-1 0 0,0 0 1 0 0,0 0 0 0 0,0 0-1 0 0,1 0 1 0 0,-1 1 0 0 0,0-1 0 0 0,0 0-12 0 0,2 2-131 0 0,-2-2 135 0 0,0 1 0 0 0,1-1-1 0 0,-1 0 1 0 0,0 1 0 0 0,0-1 0 0 0,0 0-1 0 0,1 1 1 0 0,-1-1 0 0 0,0 0-1 0 0,0 1 1 0 0,0-1 0 0 0,0 1-1 0 0,0-1 1 0 0,0 0 0 0 0,1 1-1 0 0,-1-1 1 0 0,0 1-4 0 0,0 0-6 0 0,0-1 1 0 0,0 1-1 0 0,0-1 1 0 0,1 1-1 0 0,-1 0 0 0 0,0-1 1 0 0,1 1-1 0 0,-1-1 0 0 0,0 1 1 0 0,1 0-1 0 0,-1-1 0 0 0,1 1 1 0 0,-1-1-1 0 0,1 1 1 0 0,-1-1-1 0 0,1 0 0 0 0,-1 1 1 0 0,1-1-1 0 0,0 0 0 0 0,-1 1 1 0 0,1-1-1 0 0,0 0 6 0 0,-1 1-1 0 0,1-1 0 0 0,-1 1 0 0 0,1-1 0 0 0,-1 1 0 0 0,1-1-1 0 0,-1 1 1 0 0,1-1 0 0 0,-1 1 0 0 0,0-1 0 0 0,1 1 0 0 0,-1 0 0 0 0,0-1 0 0 0,1 1 0 0 0,-1 0 1 0 0,3 4 71 0 0,-2-3-64 0 0,0-1-1 0 0,-1 0 1 0 0,0 0-1 0 0,1 0 1 0 0,-1 1 0 0 0,0-1-1 0 0,1 0 1 0 0,-1 0-1 0 0,0 1 1 0 0,0 0-7 0 0,1 6-85 0 0,0-3 80 0 0,-1-5 9 0 0,0 1 1 0 0,0 0-1 0 0,0-1 1 0 0,1 1-1 0 0,-1-1 1 0 0,0 1 0 0 0,0-1-1 0 0,0 1 1 0 0,1 0-1 0 0,-1-1 1 0 0,0 1 0 0 0,1-1-1 0 0,-1 1 1 0 0,0-1-1 0 0,1 0 1 0 0,-1 1 0 0 0,1-1-1 0 0,-1 1 1 0 0,1-1-5 0 0,-1 0-2 0 0,1 1 0 0 0,-1-1 1 0 0,0 0-1 0 0,0 0 1 0 0,1 0-1 0 0,-1 1 0 0 0,0-1 1 0 0,0 0-1 0 0,1 0 0 0 0,-1 0 1 0 0,0 1-1 0 0,0-1 0 0 0,1 0 1 0 0,-1 1-1 0 0,0-1 1 0 0,0 0-1 0 0,0 1 0 0 0,0-1 1 0 0,0 0-1 0 0,1 1 0 0 0,-1-1 1 0 0,0 0-1 0 0,0 1 0 0 0,0-1 1 0 0,0 0-1 0 0,0 1 1 0 0,0-1-1 0 0,0 0 0 0 0,0 1 1 0 0,0-1-1 0 0,0 0 0 0 0,0 1 1 0 0,-1-1 1 0 0,1 3 122 0 0,1 3-131 0 0,-1-6 9 0 0,1 1 0 0 0,-1 0 0 0 0,0-1 1 0 0,0 1-1 0 0,0 0 0 0 0,0-1 1 0 0,0 1-1 0 0,0 0 0 0 0,0-1 0 0 0,0 1 1 0 0,0-1-1 0 0,0 1 0 0 0,-1 0 0 0 0,1 0 0 0 0,-2 5-46 0 0,-1 4 38 0 0,2-9 6 0 0,1-1 0 0 0,0 0 0 0 0,0 1 0 0 0,0-1 0 0 0,0 0 0 0 0,0 1 0 0 0,0-1 0 0 0,0 1 0 0 0,0-1 0 0 0,0 0 0 0 0,0 1 0 0 0,0-1-1 0 0,0 0 1 0 0,0 1 0 0 0,0-1 0 0 0,1 1 0 0 0,-1-1 0 0 0,0 0 0 0 0,0 1 0 0 0,0-1 0 0 0,0 0 0 0 0,1 1 0 0 0,-1-1 0 0 0,0 0 2 0 0,0 0 2 0 0,0 0 0 0 0,1 1 0 0 0,-1-1 0 0 0,0 0 0 0 0,0 0 0 0 0,0 0 0 0 0,0 0 0 0 0,0 1 0 0 0,0-1 0 0 0,0 0 0 0 0,0 0-1 0 0,0 0 1 0 0,1 1 0 0 0,-1-1 0 0 0,0 0 0 0 0,0 0 0 0 0,0 0 0 0 0,0 1 0 0 0,0-1 0 0 0,0 0 0 0 0,0 0 0 0 0,0 0 0 0 0,-1 1-2 0 0,0 5 48 0 0,1-5-46 0 0,0-1 0 0 0,0 1 0 0 0,0-1 0 0 0,0 1 0 0 0,0 0 0 0 0,0-1 0 0 0,0 1 0 0 0,0-1 0 0 0,-1 1 1 0 0,1-1-1 0 0,0 1 0 0 0,0-1 0 0 0,-1 1 0 0 0,1 0 0 0 0,0-1 0 0 0,-1 1-2 0 0,1-1-3 0 0,0 1 1 0 0,0-1-1 0 0,0 1 0 0 0,0-1 0 0 0,0 1 1 0 0,0-1-1 0 0,0 1 0 0 0,0-1 1 0 0,0 1-1 0 0,0-1 0 0 0,0 1 0 0 0,0-1 1 0 0,0 1-1 0 0,0-1 0 0 0,0 1 3 0 0,1 1 29 0 0,-2 4-4 0 0,1-5-32 0 0,0-1-1 0 0,0 0 0 0 0,0 0 0 0 0,0 1 0 0 0,0-1 0 0 0,-1 0 0 0 0,1 1 0 0 0,0-1 0 0 0,0 0 0 0 0,0 1 1 0 0,0-1-1 0 0,0 0 0 0 0,0 0 0 0 0,1 1 0 0 0,-1-1 0 0 0,0 0 0 0 0,0 1 0 0 0,0-1 0 0 0,0 0 0 0 0,0 0 1 0 0,0 1-1 0 0,0-1 0 0 0,1 0 0 0 0,-1 0 0 0 0,0 1 0 0 0,0-1 8 0 0,0 3 25 0 0,-1 0-1 0 0,1 0 1 0 0,-1 0-1 0 0,1-1 1 0 0,-1 1 0 0 0,0 0-1 0 0,-1 0-24 0 0,1-2-1 0 0,1 0 0 0 0,-1 0 1 0 0,1 0-1 0 0,-1 0 0 0 0,1 0 0 0 0,-1 0 0 0 0,1 0 0 0 0,-1 0 1 0 0,1 0-1 0 0,0 1 0 0 0,0-1 0 0 0,-1 0 0 0 0,1 0 0 0 0,0 0 1 0 0,0 0-1 0 0,0 1 1 0 0,-3 5-5 0 0,3-7-2 0 0,-1 1 0 0 0,1 0 0 0 0,0-1 0 0 0,-1 1 0 0 0,1-1 0 0 0,0 1 0 0 0,-1-1 0 0 0,1 1 1 0 0,0 0-1 0 0,0-1 0 0 0,0 1 0 0 0,0 0 7 0 0,0-1-1 0 0,0 0 0 0 0,0 1 1 0 0,0-1-1 0 0,0 1 0 0 0,-1-1 1 0 0,1 1-1 0 0,0-1 0 0 0,0 0 1 0 0,0 1-1 0 0,0-1 0 0 0,-1 1 1 0 0,1-1-1 0 0,0 0 0 0 0,0 1 1 0 0,-1-1-1 0 0,1 1 0 0 0,0-1 1 0 0,0 0-1 0 0,-1 0 0 0 0,1 1 1 0 0,0-1-1 0 0,-1 0 1 0 0,-1 2 111 0 0,2-1-118 0 0,-1 0 0 0 0,0 0 0 0 0,0 0 0 0 0,1 0 0 0 0,-1 0-1 0 0,1 0 1 0 0,-1 0 0 0 0,1 0 0 0 0,-1 0 0 0 0,1 0 0 0 0,0 0 0 0 0,0 1 0 0 0,-1-1 0 0 0,1 1 7 0 0,-2-2 60 0 0,-2 1-73 0 0,4-1 18 0 0,0 0 0 0 0,-1 1 0 0 0,1-1 0 0 0,0 0 0 0 0,0 1-1 0 0,0-1 1 0 0,-1 0 0 0 0,1 1 0 0 0,0-1 0 0 0,0 0 0 0 0,0 1-1 0 0,0-1 1 0 0,0 1 0 0 0,0-1 0 0 0,0 0 0 0 0,0 1 0 0 0,0-1-1 0 0,0 1 1 0 0,0-1 0 0 0,0 0-5 0 0,-1 4 6 0 0,1-1 1 0 0,-1 1-1 0 0,0-1 0 0 0,0 1 0 0 0,0-1 1 0 0,-1 0-1 0 0,1 1 0 0 0,-1-1 1 0 0,0 0-1 0 0,-1 2-6 0 0,3 7-174 0 0,-1-9 168 0 0,1-3 9 0 0,0 1 0 0 0,0-1 1 0 0,-1 0-1 0 0,1 0 1 0 0,0 1-1 0 0,0-1 1 0 0,0 0-1 0 0,0 1 0 0 0,0-1 1 0 0,0 0-1 0 0,0 1 1 0 0,0-1-1 0 0,0 0 1 0 0,0 0-1 0 0,0 1 0 0 0,0-1 1 0 0,0 0-1 0 0,0 1 1 0 0,0-1-1 0 0,0 0 1 0 0,0 1-1 0 0,1-1 0 0 0,-1 0 1 0 0,0 0-1 0 0,0 1 1 0 0,0-1-1 0 0,0 0 1 0 0,0 0-1 0 0,1 1 0 0 0,-1-1-3 0 0,3 0-92 0 0,-3 1 209 0 0,1 1-86 0 0,0 5-113 0 0,-1-6 85 0 0,0 0 1 0 0,0-1-1 0 0,1 1 0 0 0,-1 0 0 0 0,0 0 0 0 0,0 0 1 0 0,0-1-1 0 0,0 1 0 0 0,0 0 0 0 0,0 0 0 0 0,-1 0 1 0 0,1-1-1 0 0,0 1 0 0 0,0 1-3 0 0,0-2 1 0 0,0 0-1 0 0,0 0 0 0 0,0 0 1 0 0,0 0-1 0 0,0 0 0 0 0,0 0 1 0 0,0 0-1 0 0,0 0 1 0 0,0 0-1 0 0,0 0 0 0 0,0 0 1 0 0,0 0-1 0 0,0 1 1 0 0,0-1-1 0 0,0 0 0 0 0,0 0 1 0 0,0 0-1 0 0,0 0 0 0 0,0 0 1 0 0,0 0-1 0 0,0 0 1 0 0,0 0-1 0 0,0 0 0 0 0,0 0 1 0 0,0 0-1 0 0,0 0 1 0 0,0 0-1 0 0,0 0 0 0 0,0 0 1 0 0,0 0-1 0 0,0 0 0 0 0,0 0 1 0 0,0 0-1 0 0,0 0 1 0 0,0 0-1 0 0,1 0 0 0 0,-1 0 1 0 0,0 0-1 0 0,0 0 1 0 0,0 0-1 0 0,0 0 0 0 0,0 0 1 0 0,0 0-1 0 0,0 0 1 0 0,0 0-1 0 0,0 0 0 0 0,0 0 1 0 0,0 0-1 0 0,0 0 0 0 0,0 0 1 0 0,0 0-1 0 0,0 0 1 0 0,0 0-1 0 0,1 0 0 0 0,-1 0 1 0 0,0 0-1 0 0,0 0 1 0 0,0 0-1 0 0,0 0 0 0 0,0 0 1 0 0,0 0-1 0 0,0 0 0 0 0,0 0 1 0 0,0 0-1 0 0,0 0 1 0 0,0 0-1 0 0,0 0 0 0 0,0 0 1 0 0,0 0-1 0 0,0 0-2 0 0,0 0 0 0 0,0 0 0 0 0,0 0 1 0 0,1 1-1 0 0,-1-1 0 0 0,0 0 0 0 0,0 0 0 0 0,0 0 1 0 0,0 1-1 0 0,1-1 0 0 0,-1 0 0 0 0,0 0 0 0 0,0 0 1 0 0,0 0-1 0 0,1 1 0 0 0,-1-1 0 0 0,0 0 0 0 0,0 0 1 0 0,0 0-1 0 0,1 0 0 0 0,-1 0 0 0 0,0 0 0 0 0,1 0 2 0 0,2-1 30 0 0,-2 1 84 0 0,0 7-70 0 0,-1-3-84 0 0,0 5 145 0 0,0-9-110 0 0,0 0 1 0 0,0 0 0 0 0,0 0 0 0 0,0 1-1 0 0,0-1 1 0 0,0 0 0 0 0,0 0-1 0 0,0 0 1 0 0,0 1 0 0 0,0-1-1 0 0,0 0 1 0 0,0 0 0 0 0,0 0-1 0 0,0 0 1 0 0,0 1 0 0 0,0-1-1 0 0,1 0 1 0 0,-1 0 0 0 0,0 0-1 0 0,0 0 1 0 0,0 0 0 0 0,0 1-1 0 0,0-1 1 0 0,0 0 0 0 0,1 0-1 0 0,-1 0 1 0 0,0 0 0 0 0,0 0-1 0 0,0 0 1 0 0,0 0 4 0 0,1 0 6 0 0,-1 1 1 0 0,0-1-1 0 0,0 0 0 0 0,0 0 1 0 0,1 0-1 0 0,-1 0 0 0 0,0 0 1 0 0,0 0-1 0 0,0 0 0 0 0,0 0 1 0 0,1 0-1 0 0,-1 1 0 0 0,0-1 1 0 0,0 0-1 0 0,0 0 0 0 0,0 0 1 0 0,0 0-1 0 0,1 0 0 0 0,-1 1 0 0 0,0-1 1 0 0,0 0-1 0 0,0 0 0 0 0,0 0 1 0 0,0 1-1 0 0,0-1 0 0 0,0 0 1 0 0,0 0-1 0 0,0 0 0 0 0,0 1 1 0 0,0-1-7 0 0,0 0-2 0 0,0 0 0 0 0,0 0 1 0 0,0 0-1 0 0,0 1 0 0 0,0-1 1 0 0,0 0-1 0 0,0 0 0 0 0,0 0 1 0 0,1 0-1 0 0,-1 0 1 0 0,0 1-1 0 0,0-1 0 0 0,0 0 1 0 0,0 0-1 0 0,0 0 0 0 0,0 0 1 0 0,0 0-1 0 0,0 0 0 0 0,0 0 1 0 0,0 1-1 0 0,0-1 0 0 0,1 0 1 0 0,-1 0-1 0 0,0 0 0 0 0,0 0 1 0 0,0 0-1 0 0,0 0 1 0 0,0 0-1 0 0,0 0 0 0 0,1 0 1 0 0,-1 0-1 0 0,0 0 0 0 0,0 0 1 0 0,0 0-1 0 0,0 0 0 0 0,0 0 1 0 0,0 0-1 0 0,1 0 0 0 0,-1 0 1 0 0,0 0-1 0 0,0 0 0 0 0,0 0 1 0 0,0 0 1 0 0,0 0 5 0 0,1 0 0 0 0,-1 0 0 0 0,0 0 0 0 0,0 1 0 0 0,0-1 1 0 0,1 0-1 0 0,-1 0 0 0 0,0 0 0 0 0,0 0 0 0 0,0 0 0 0 0,0 0 0 0 0,1 0 0 0 0,-1 0 1 0 0,0 1-1 0 0,0-1 0 0 0,0 0 0 0 0,0 0 0 0 0,0 0 0 0 0,0 0 0 0 0,1 0 0 0 0,-1 1 0 0 0,0-1 1 0 0,0 0-1 0 0,0 0 0 0 0,0 0 0 0 0,0 0 0 0 0,0 1 0 0 0,0-1 0 0 0,0 0 0 0 0,0 0 1 0 0,0 1-6 0 0,2 2-65 0 0,-2-3 69 0 0,0 0 0 0 0,0 0 0 0 0,1 1 0 0 0,-1-1 0 0 0,0 0 0 0 0,0 0 0 0 0,0 0 0 0 0,0 0 0 0 0,0 0 0 0 0,0 0 0 0 0,0 0 0 0 0,0 0 0 0 0,0 0 0 0 0,1 0 0 0 0,-1 0 0 0 0,0 0 0 0 0,0 0 0 0 0,0 0 0 0 0,0 0 0 0 0,0 0 0 0 0,0 0 0 0 0,0 0 0 0 0,0 0 0 0 0,0 0 0 0 0,1 0 0 0 0,-1 0 0 0 0,0-1 0 0 0,0 1-1 0 0,0 0 1 0 0,0 0 0 0 0,0 0 0 0 0,0 0 0 0 0,0 0 0 0 0,0 0 0 0 0,0 0 0 0 0,0 0 0 0 0,0 0 0 0 0,0 0 0 0 0,1 0-4 0 0,2 1 86 0 0,-3-1-92 0 0,0 1 0 0 0,0-1-1 0 0,0 0 1 0 0,1 0 0 0 0,-1 0 0 0 0,0 1 0 0 0,0-1 0 0 0,1 0 0 0 0,-1 0-1 0 0,0 0 1 0 0,1 0 0 0 0,-1 0 0 0 0,0 1 0 0 0,0-1 0 0 0,1 0-1 0 0,-1 0 1 0 0,0 0 0 0 0,1 0 0 0 0,-1 0 0 0 0,0 0 0 0 0,1 0 0 0 0,-1 0-1 0 0,0 0 1 0 0,1 0 0 0 0,-1 0 6 0 0,0-1 10 0 0,0 1 0 0 0,1 0-1 0 0,-1 0 1 0 0,0 0 0 0 0,0 0-1 0 0,1-1 1 0 0,-1 1 0 0 0,0 0-1 0 0,1 0 1 0 0,-1 0 0 0 0,0 0-1 0 0,0 0 1 0 0,1 0 0 0 0,-1 0-1 0 0,0 0 1 0 0,1 0 0 0 0,-1 0-1 0 0,0 0 1 0 0,1 0 0 0 0,-1 0-1 0 0,0 0 1 0 0,1 0 0 0 0,-1 0-1 0 0,0 0 1 0 0,0 0 0 0 0,1 0-1 0 0,-1 0 1 0 0,0 0 0 0 0,1 1-1 0 0,-1-1 1 0 0,0 0 0 0 0,0 0-1 0 0,1 0-9 0 0,4 10 47 0 0,0-1 54 0 0,-3-10-191 0 0,-2 1 89 0 0,0 0 1 0 0,0 0-1 0 0,0 0 0 0 0,0 0 0 0 0,1 0 1 0 0,-1 0-1 0 0,0 0 0 0 0,0 0 1 0 0,0 0-1 0 0,0-1 0 0 0,1 1 1 0 0,-1 0-1 0 0,0 0 0 0 0,0 0 0 0 0,0 0 1 0 0,0 0-1 0 0,0 0 0 0 0,1 0 1 0 0,-1 0-1 0 0,0 0 0 0 0,0 1 0 0 0,0-1 1 0 0,0 0-1 0 0,1 0 0 0 0,-1 0 1 0 0,0 0-1 0 0,0 0 0 0 0,0 0 1 0 0,0 0-1 0 0,0 0 0 0 0,1 0 0 0 0,-1 0 1 0 0,0 1-1 0 0,0-1 0 0 0,0 0 1 0 0,0 0-1 0 0,0 0 0 0 0,0 0 1 0 0,0 0-1 0 0,0 0 0 0 0,1 1 0 0 0,-1-1 1 0 0,0 0-1 0 0,0 0 0 0 0,0 0 1 0 0,0 0-1 0 0,0 1 0 0 0,0-1 0 0 0,0 0 1 0 0,0 0-1 0 0,0 0 0 0 0,0 0 1 0 0,0 1-1 0 0,0-1 0 0 0,0 0 1 0 0,0 0 0 0 0,0 0 1 0 0,0 1 1 0 0,0-1-1 0 0,0 0 1 0 0,0 0 0 0 0,0 1-1 0 0,0-1 1 0 0,0 0-1 0 0,1 0 1 0 0,-1 0 0 0 0,0 1-1 0 0,0-1 1 0 0,0 0-1 0 0,0 0 1 0 0,1 0 0 0 0,-1 0-1 0 0,0 0 1 0 0,0 1-1 0 0,0-1 1 0 0,1 0 0 0 0,-1 0-1 0 0,0 0 1 0 0,0 0-1 0 0,0 0 1 0 0,1 0 0 0 0,-1 0-1 0 0,0 0 1 0 0,0 0-1 0 0,1 0 1 0 0,-1 0 0 0 0,0 0-1 0 0,0 0-1 0 0,1 1-9 0 0,0-1-1 0 0,0 0 0 0 0,-1 0 1 0 0,1 0-1 0 0,0 0 1 0 0,-1 0-1 0 0,1-1 0 0 0,0 1 1 0 0,-1 0-1 0 0,1 0 1 0 0,0-1 9 0 0,-1 1 3 0 0,0 0 0 0 0,0 0 0 0 0,0 0 0 0 0,0 0 1 0 0,0 0-1 0 0,0 0 0 0 0,0 0 0 0 0,0 0 0 0 0,0 0 1 0 0,0 0-1 0 0,0 0 0 0 0,0 0 0 0 0,-1 0 0 0 0,1 0 1 0 0,0 0-1 0 0,0 0 0 0 0,0 0 0 0 0,0 0 0 0 0,0 0 1 0 0,0 0-1 0 0,0 0 0 0 0,0 0 0 0 0,0 0 0 0 0,0 0 1 0 0,0 0-1 0 0,0 0 0 0 0,0 0 0 0 0,0-1 0 0 0,0 1 1 0 0,0 0-1 0 0,0 0 0 0 0,0 0 0 0 0,0 0 0 0 0,0 0 1 0 0,0 0-1 0 0,0 0 0 0 0,0 0 0 0 0,0 0 0 0 0,0 0 1 0 0,0 0-1 0 0,0 0 0 0 0,0 0 0 0 0,0-1 0 0 0,0 1 1 0 0,0 0-1 0 0,0 0 0 0 0,0 0 0 0 0,0 0 0 0 0,0 0 1 0 0,0 0-1 0 0,0 0 0 0 0,0 0 0 0 0,0 0 0 0 0,0 0 1 0 0,0 0-1 0 0,0 0 0 0 0,0 0 0 0 0,0 0-3 0 0,-11-1-48 0 0,3 2 38 0 0,8-1 5 0 0,-1 1-1 0 0,1-1 1 0 0,-1 0-1 0 0,1 0 1 0 0,-1 0-1 0 0,1 0 1 0 0,-1 0-1 0 0,1 0 1 0 0,-1 0 0 0 0,1 0-1 0 0,-1 0 1 0 0,1 0-1 0 0,-1 0 1 0 0,1 0-1 0 0,-1 0 1 0 0,1 0-1 0 0,-1 0 1 0 0,1 0-1 0 0,-1-1 1 0 0,1 1 0 0 0,-1 0-1 0 0,1 0 1 0 0,0-1-1 0 0,-1 1 1 0 0,1 0-1 0 0,-1-1 1 0 0,1 1-1 0 0,-1-1 6 0 0,-5-1-54 0 0,5 2 51 0 0,1 0 0 0 0,0 0 0 0 0,-1 0 0 0 0,1 0 0 0 0,-1 0 0 0 0,1 0 0 0 0,0 0 0 0 0,-1 0 0 0 0,1 0 0 0 0,-1-1 0 0 0,1 1 1 0 0,0 0-1 0 0,-1 0 0 0 0,1 0 0 0 0,0-1 0 0 0,-1 1 0 0 0,1 0 0 0 0,0 0 0 0 0,-1-1 0 0 0,1 1 0 0 0,0 0 0 0 0,0 0 0 0 0,-1-1 0 0 0,1 1 0 0 0,0 0 0 0 0,0-1 0 0 0,0 1 0 0 0,0 0 0 0 0,-1-1 1 0 0,1 1 2 0 0,-1-7-20 0 0,1 7 18 0 0,0-1-1 0 0,0 1 0 0 0,0-1 1 0 0,0 0-1 0 0,0 1 0 0 0,0-1 0 0 0,0 0 1 0 0,0 1-1 0 0,-1-1 0 0 0,1 1 1 0 0,0-1-1 0 0,0 1 0 0 0,-1-1 1 0 0,1 0-1 0 0,-1 1 0 0 0,1-1 0 0 0,0 1 1 0 0,-1-1-1 0 0,1 1 0 0 0,-1 0 1 0 0,1-1-1 0 0,-1 1 0 0 0,1-1 1 0 0,-1 1-1 0 0,1 0 0 0 0,-1-1 3 0 0,0 1-8 0 0,1 0 0 0 0,0 0-1 0 0,0-1 1 0 0,-1 1 0 0 0,1 0-1 0 0,0-1 1 0 0,0 1 0 0 0,-1 0-1 0 0,1-1 1 0 0,0 1 0 0 0,0 0 0 0 0,0-1-1 0 0,0 1 1 0 0,-1 0 0 0 0,1-1-1 0 0,0 1 1 0 0,0 0 0 0 0,0-1 8 0 0,0 1-2 0 0,0 0 0 0 0,0 0 0 0 0,0 0 1 0 0,0 0-1 0 0,0 0 0 0 0,0 0 0 0 0,0 0 1 0 0,0 0-1 0 0,0 0 0 0 0,0 0 0 0 0,0 0 1 0 0,0-1-1 0 0,0 1 0 0 0,0 0 0 0 0,0 0 1 0 0,0 0-1 0 0,0 0 0 0 0,0 0 0 0 0,0 0 1 0 0,0 0-1 0 0,0 0 0 0 0,0 0 0 0 0,0 0 1 0 0,0 0-1 0 0,0 0 0 0 0,0 0 0 0 0,0 0 1 0 0,0 0-1 0 0,0-1 0 0 0,0 1 0 0 0,0 0 1 0 0,0 0-1 0 0,0 0 0 0 0,0 0 0 0 0,0 0 1 0 0,0 0-1 0 0,0 0 0 0 0,0 0 0 0 0,-1 0 0 0 0,1 0 1 0 0,0 0-1 0 0,0 0 0 0 0,0 0 0 0 0,0 0 1 0 0,0 0-1 0 0,0 0 0 0 0,0 0 0 0 0,0 0 1 0 0,0 0-1 0 0,0 0 0 0 0,0 0 0 0 0,0 0 1 0 0,0 0-1 0 0,0 0 0 0 0,-1 0 0 0 0,1 0 1 0 0,0 0-1 0 0,0 0 0 0 0,0 0 0 0 0,0 0 1 0 0,0 0-1 0 0,0 0 0 0 0,0 0 2 0 0,0 0 1 0 0,0 0 1 0 0,0 1-1 0 0,0-1 0 0 0,0 0 1 0 0,0 0-1 0 0,0 0 0 0 0,0 0 0 0 0,0 0 1 0 0,0 0-1 0 0,0 0 0 0 0,0 0 1 0 0,-1 0-1 0 0,1 0 0 0 0,0 0 0 0 0,0 0 1 0 0,0 0-1 0 0,0 0 0 0 0,0 0 1 0 0,0 0-1 0 0,0 0 0 0 0,0 0 0 0 0,0 0 1 0 0,0 0-1 0 0,0 0 0 0 0,0 0 0 0 0,0 0 1 0 0,0 0-1 0 0,-1 0 0 0 0,1 0 1 0 0,0 0-1 0 0,0 0 0 0 0,0 0 0 0 0,0 0 1 0 0,0 0-1 0 0,0 0 0 0 0,0 0 1 0 0,0 0-1 0 0,0 0 0 0 0,0 0 0 0 0,0 0 1 0 0,0 0-1 0 0,0 0 0 0 0,-1 0 1 0 0,1 0-2 0 0,0-4-21 0 0,1-2 72 0 0,-1 6-51 0 0,0-1 0 0 0,0 1 0 0 0,1-1 1 0 0,-1 1-1 0 0,0-1 0 0 0,0 1 0 0 0,0-1 0 0 0,0 1 1 0 0,0-1-1 0 0,0 1 0 0 0,0 0 0 0 0,0-1 0 0 0,0 1 1 0 0,0-1-1 0 0,-1 1 0 0 0,1-1 0 0 0,0 1 0 0 0,0 0 1 0 0,0-1-1 0 0,0 1 0 0 0,-1-1 0 0 0,1 1 0 0 0,0 0 1 0 0,-1-1-1 0 0,1 1 0 0 0,0-1 0 0 0,0 1 0 0 0,-1 0 1 0 0,1 0-1 0 0,0-1 0 0 0,-1 1 0 0 0,1 0 0 0 0,-1-1 1 0 0,1 2-12 0 0,-1-1 0 0 0,1 0 0 0 0,-1 0 0 0 0,1 0 0 0 0,-1 0 1 0 0,1 0-1 0 0,-1 0 0 0 0,1 0 0 0 0,-1 1 0 0 0,1-1 1 0 0,0 0-1 0 0,-1 0 0 0 0,1 0 0 0 0,-1 1 0 0 0,1-1 0 0 0,0 0 1 0 0,-1 1-1 0 0,1-1 0 0 0,-1 0 0 0 0,1 1 0 0 0,0-1 1 0 0,-1 1 10 0 0,0 0 15 0 0,1 0 0 0 0,-1 0 1 0 0,0 1-1 0 0,0-1 0 0 0,0 0 1 0 0,1 1-1 0 0,-1-1 0 0 0,1 0 0 0 0,-1 1-15 0 0,0 4-116 0 0,2 0 152 0 0,-1-6-117 0 0,2 1 54 0 0,-2 4 45 0 0,-3-1 60 0 0,3-4-80 0 0,0 0 0 0 0,0 0 1 0 0,0 0-1 0 0,0 0 0 0 0,0 0 0 0 0,0 0 0 0 0,0 0 0 0 0,0 0 0 0 0,0 0 0 0 0,0 0 0 0 0,0 0 0 0 0,0 0 0 0 0,0 1 0 0 0,1-1 1 0 0,-1 0-1 0 0,0 0 0 0 0,0 0 0 0 0,0 0 0 0 0,0 0 0 0 0,0 0 0 0 0,0 0 0 0 0,0 0 0 0 0,0 0 0 0 0,0 0 0 0 0,0 0 0 0 0,0 0 0 0 0,0 0 1 0 0,0 0-1 0 0,0 0 0 0 0,0 0 0 0 0,0 0 0 0 0,0 0 0 0 0,0 0 0 0 0,0 0 0 0 0,0 1 0 0 0,0-1 0 0 0,0 0 0 0 0,0 0 0 0 0,0 0 0 0 0,0 0 1 0 0,0 0-1 0 0,0 0 0 0 0,0 0 0 0 0,0 0 0 0 0,0 0 0 0 0,0 0 0 0 0,0 0 0 0 0,0 0 0 0 0,0 0 0 0 0,0 0 0 0 0,0 0 0 0 0,0 0 2 0 0,1 0 63 0 0,4-2 82 0 0,-5 2-150 0 0,0 0 0 0 0,0 0-1 0 0,0 0 1 0 0,0 0-1 0 0,1 0 1 0 0,-1 0 0 0 0,0 0-1 0 0,0 0 1 0 0,0 0-1 0 0,0 0 1 0 0,0 0 0 0 0,0 0-1 0 0,1 0 1 0 0,-1 1-1 0 0,0-1 1 0 0,0 0 0 0 0,0 0-1 0 0,0 0 1 0 0,0 0-1 0 0,0 0 1 0 0,0 0 0 0 0,0 0-1 0 0,1 0 1 0 0,-1 0 0 0 0,0 0-1 0 0,0 1 1 0 0,0-1-1 0 0,0 0 1 0 0,0 0 0 0 0,0 0-1 0 0,0 0 1 0 0,0 0-1 0 0,0 0 1 0 0,0 0 0 0 0,0 1-1 0 0,0-1 1 0 0,0 0-1 0 0,0 0 1 0 0,0 0 0 0 0,0 0-1 0 0,0 0 1 0 0,0 0-1 0 0,0 1 6 0 0,1-1 42 0 0,0 1 0 0 0,0 0-1 0 0,0 0 1 0 0,0-1-1 0 0,0 1 1 0 0,0 0 0 0 0,0 0-1 0 0,-1 0 1 0 0,1 0 0 0 0,0 1-42 0 0,0-2 0 0 0,-1 1 0 0 0,1 0 1 0 0,-1-1-1 0 0,1 1 0 0 0,0 0 1 0 0,-1-1-1 0 0,1 1 1 0 0,0-1-1 0 0,0 1 0 0 0,-1-1 1 0 0,1 0-1 0 0,0 1 0 0 0,0-1 1 0 0,0 0-1 0 0,0 1 1 0 0,0-1-1 0 0,-1 0 0 0 0,1 0 1 0 0,0 0-1 0 0,0 0 1 0 0,0 0-1 0 0,0 0 0 0 0,0 0 1 0 0,0 0-1 0 0,0 0 0 0 0,-1 0 1 0 0,1 0-1 0 0,0-1 0 0 0,0 1 1 0 0,-1 0 0 0 0,0 0 0 0 0,0 0-1 0 0,0 0 1 0 0,0 0 0 0 0,0 0 0 0 0,1 0-1 0 0,-1 0 1 0 0,0 0 0 0 0,0 0 0 0 0,0 0 0 0 0,0 0-1 0 0,1 0 1 0 0,-1 0 0 0 0,0 0 0 0 0,0 0-1 0 0,0 0 1 0 0,0 0 0 0 0,0 0 0 0 0,1 0-1 0 0,-1 0 1 0 0,0 1 0 0 0,0-1 0 0 0,0 0 0 0 0,0 0-1 0 0,0 0 1 0 0,0 0 0 0 0,0 0 0 0 0,1 0-1 0 0,-1 0 1 0 0,0 0 0 0 0,0 1 0 0 0,0-1-1 0 0,0 0-1 0 0,0 0 0 0 0,0 0 0 0 0,0 0 0 0 0,0 1 0 0 0,0-1 0 0 0,1 0-1 0 0,-1 0 1 0 0,0 0 0 0 0,0 0 0 0 0,0 0 0 0 0,0 0 0 0 0,0 0 0 0 0,1 0 0 0 0,-1 1 0 0 0,0-1 0 0 0,0 0 0 0 0,0 0 0 0 0,0 0 0 0 0,0 0 0 0 0,1 0 0 0 0,-1 0 0 0 0,0 0 0 0 0,0 0 0 0 0,0 0 0 0 0,0 0 0 0 0,1 0 0 0 0,-1 0 1 0 0,3-1-53 0 0,-1 1 74 0 0,0 0 0 0 0,-1-1 0 0 0,1 1 0 0 0,0 0 0 0 0,0 0 1 0 0,0 0-1 0 0,0 0 0 0 0,0 0 0 0 0,1 1-21 0 0,3-1 89 0 0,2 2-189 0 0,0 2 67 0 0,-7-2 19 0 0,1-1 1 0 0,-1 0-1 0 0,1 0 1 0 0,0 0-1 0 0,0 0 1 0 0,0 0-1 0 0,0 0 14 0 0,3-1-58 0 0,-4 0 66 0 0,0 0 1 0 0,0 0 0 0 0,0 1-1 0 0,1-1 1 0 0,-1 0 0 0 0,0 0-1 0 0,0 1 1 0 0,0-1 0 0 0,0 0-1 0 0,0 1 1 0 0,0-1 0 0 0,1 2-9 0 0,0-2-5 0 0,-1 1 1 0 0,0 0 0 0 0,0-1 0 0 0,1 1 0 0 0,-1-1 0 0 0,0 1 0 0 0,1-1 0 0 0,-1 0 0 0 0,1 1 0 0 0,-1-1 0 0 0,1 0 4 0 0,5 1 101 0 0,-6 0-98 0 0,0-1 0 0 0,0 0 0 0 0,0 0 0 0 0,0 0 0 0 0,0 0 0 0 0,0 0 0 0 0,0 0 0 0 0,-1-1 0 0 0,1 1 0 0 0,0 0 0 0 0,1 0-3 0 0,-2-1 0 0 0,1 1-1 0 0,-1 0 0 0 0,1 0 0 0 0,-1 0 1 0 0,1 0-1 0 0,-1-1 0 0 0,1 1 0 0 0,-1 0 1 0 0,1 0-1 0 0,-1 0 0 0 0,1 0 0 0 0,0 0 1 0 0,-1 0-1 0 0,1 1 0 0 0,-1-1 1 0 0,1 0-1 0 0,-1 0 0 0 0,1 0 0 0 0,-1 0 1 0 0,1 1-1 0 0,-1-1 0 0 0,1 0 0 0 0,-1 0 1 0 0,1 1-1 0 0,-1-1 0 0 0,1 1 1 0 0,-1-1 2 0 0,0 0-1 0 0,1 0 1 0 0,-1 0 0 0 0,0 1-1 0 0,1-1 1 0 0,-1 0 0 0 0,1 0-1 0 0,-1 0 1 0 0,0 0-1 0 0,1 0 1 0 0,-1 0 0 0 0,1 0-1 0 0,-1 0 1 0 0,1 0 0 0 0,-1 0-1 0 0,0 0 1 0 0,1 0-2 0 0,-1 0-5 0 0,1 0 1 0 0,0 0 0 0 0,-1 0-1 0 0,1 0 1 0 0,-1 0 0 0 0,1 0-1 0 0,-1 1 1 0 0,1-1 0 0 0,-1 0-1 0 0,1 0 1 0 0,-1 0 0 0 0,1 0-1 0 0,-1 1 1 0 0,1-1 0 0 0,-1 0-1 0 0,1 1 1 0 0,-1-1 0 0 0,1 0 4 0 0,16 14-22 0 0,-17-14 30 0 0,1 0-1 0 0,-1 0 1 0 0,1 0-1 0 0,-1 0 1 0 0,0 0-1 0 0,1 0 1 0 0,-1 0-1 0 0,1 0 1 0 0,-1-1-1 0 0,1 1 1 0 0,-1 0-1 0 0,1 0 1 0 0,-1 0-1 0 0,0 0 1 0 0,1-1-1 0 0,-1 1 1 0 0,1 0-8 0 0,2-2 75 0 0,3 4-77 0 0,-6-2 1 0 0,1 0 0 0 0,-1 1 0 0 0,1-1 0 0 0,-1 0 0 0 0,1 0 0 0 0,-1 0 0 0 0,1 0-1 0 0,-1 0 1 0 0,1 0 0 0 0,-1 0 0 0 0,1 1 0 0 0,-1-1 0 0 0,1-1 0 0 0,0 1 1 0 0,16-2-208 0 0,-17 2 201 0 0,1 0 1 0 0,0 0 0 0 0,0 0 0 0 0,-1 0 0 0 0,1 0 0 0 0,0 0 0 0 0,0 1-1 0 0,0-1 1 0 0,-1 0 0 0 0,1 0 0 0 0,0 1 0 0 0,-1-1 0 0 0,1 1 0 0 0,0-1 6 0 0,11 9-7 0 0,-9-7-20 0 0,1 3 76 0 0,-4-4-54 0 0,0-1 0 0 0,0 0 1 0 0,0 1-1 0 0,1-1 0 0 0,-1 0 1 0 0,0 1-1 0 0,0-1 0 0 0,1 0 0 0 0,-1 1 1 0 0,0-1-1 0 0,0 0 0 0 0,1 0 0 0 0,-1 1 1 0 0,0-1-1 0 0,1 0 0 0 0,-1 0 1 0 0,0 1-1 0 0,1-1 0 0 0,-1 0 0 0 0,1 0 1 0 0,-1 0-1 0 0,0 0 5 0 0,2 0 8 0 0,-1 1 1 0 0,0-1 0 0 0,1 0-1 0 0,-1 0 1 0 0,0 1-1 0 0,0-1 1 0 0,1 1-1 0 0,-1-1 1 0 0,1 1-9 0 0,-2 0-6 0 0,1-1 0 0 0,-1 1 0 0 0,1-1 1 0 0,0 0-1 0 0,0 1 0 0 0,-1-1 0 0 0,1 0 0 0 0,0 0 0 0 0,-1 0 1 0 0,1 1-1 0 0,0-1 0 0 0,0 0 0 0 0,0 0 0 0 0,-1 0 0 0 0,1 0 0 0 0,0 0 1 0 0,0 0-1 0 0,-1 0 0 0 0,1-1 0 0 0,0 1 0 0 0,0 0 0 0 0,-1 0 0 0 0,2-1 6 0 0,0 1 18 0 0,-1 0-1 0 0,1 0 1 0 0,0 1-1 0 0,0-1 1 0 0,0 0-1 0 0,0 1 1 0 0,0-1-1 0 0,0 1 1 0 0,0 0-1 0 0,-1 0 0 0 0,1 0 1 0 0,0 0-18 0 0,7 6 42 0 0,-7-6-38 0 0,-1 1 1 0 0,0-1-1 0 0,0 0 1 0 0,1 0-1 0 0,-1 0 1 0 0,1 0-1 0 0,-1-1 1 0 0,1 1-1 0 0,-1 0 1 0 0,1-1-1 0 0,-1 1 1 0 0,2 0-5 0 0,7 2 93 0 0,-9-3-109 0 0,0 1 0 0 0,0-1-1 0 0,0 1 1 0 0,1-1-1 0 0,-1 0 1 0 0,0 0 0 0 0,0 1-1 0 0,0-1 1 0 0,1 0-1 0 0,-1 0 1 0 0,0 0 0 0 0,0 0-1 0 0,1 0 1 0 0,-1-1 16 0 0,-1 1 0 0 0,1 0 0 0 0,0 0 0 0 0,-1 0 1 0 0,1 0-1 0 0,-1 0 0 0 0,1 1 0 0 0,0-1 0 0 0,-1 0 1 0 0,1 0-1 0 0,-1 0 0 0 0,1 1 0 0 0,-1-1 1 0 0,1 0-1 0 0,-1 0 0 0 0,1 1 0 0 0,6 1-34 0 0,-3-1-7 0 0,-3 0 40 0 0,-1-1 1 0 0,0 0-1 0 0,0 0 1 0 0,0 0-1 0 0,1 0 0 0 0,-1 0 1 0 0,0 0-1 0 0,0 0 1 0 0,1 0-1 0 0,-1 0 1 0 0,0 0-1 0 0,0 0 0 0 0,1 0 1 0 0,-1 0-1 0 0,0 0 1 0 0,0 0-1 0 0,1 0 1 0 0,-1 0-1 0 0,0 0 0 0 0,0 0 1 0 0,1 0-1 0 0,-1 0 1 0 0,0 0-1 0 0,0 0 1 0 0,0 0-1 0 0,1-1 0 0 0,-1 1 1 0 0,0 0 0 0 0,3 0-4 0 0,-1 0 0 0 0,0 0 0 0 0,1 0 0 0 0,-1 1 0 0 0,1-1 0 0 0,-1 1 0 0 0,1-1 0 0 0,-1 1 0 0 0,1 1 4 0 0,0 0-40 0 0,-1-2 90 0 0,8 5-280 0 0,-10-4 221 0 0,0-1-1 0 0,0 0 1 0 0,1 0 0 0 0,-1 0 0 0 0,0 0-1 0 0,1 0 1 0 0,-1 0 0 0 0,0 0 0 0 0,1 0-1 0 0,-1 0 1 0 0,0 0 0 0 0,1 0 0 0 0,-1 0-1 0 0,0 0 1 0 0,1 0 0 0 0,-1 0 0 0 0,0 0-1 0 0,1 0 1 0 0,-1-1 0 0 0,0 1 0 0 0,1 0-1 0 0,-1 0 1 0 0,0 0 0 0 0,0 0 0 0 0,1-1-1 0 0,-1 1 10 0 0,0 0 1 0 0,0 0 0 0 0,1 0-1 0 0,-1-1 1 0 0,0 1 0 0 0,0 0-1 0 0,0 0 1 0 0,0 0 0 0 0,1 0-1 0 0,-1 0 1 0 0,0 0 0 0 0,0 0 0 0 0,0 0-1 0 0,0 0 1 0 0,1 0 0 0 0,-1 0-1 0 0,0 0 1 0 0,0 0 0 0 0,0 0-1 0 0,1 0 1 0 0,-1 0 0 0 0,0 0-1 0 0,0 0 1 0 0,0 0 0 0 0,0 0 0 0 0,1 0-1 0 0,-1 0 1 0 0,0 0 0 0 0,0 0-1 0 0,0 0 1 0 0,0 0 0 0 0,1 0-1 0 0,-1 0 1 0 0,0 1 0 0 0,0-1-1 0 0,0 0 1 0 0,0 0 0 0 0,0 0 0 0 0,1 0-1 0 0,-1 0 1 0 0,0 1 0 0 0,0-1-1 0 0,0 0 1 0 0,0 0 0 0 0,0 0-1 0 0,0 0 0 0 0,4 1-177 0 0,-2 0 204 0 0,-2-1-28 0 0,0 0 0 0 0,0 0 0 0 0,1 0 0 0 0,-1 0 0 0 0,0 0 0 0 0,0 1 0 0 0,1-1 0 0 0,-1 0 0 0 0,0 0 0 0 0,0 0 0 0 0,1 0 0 0 0,-1 0 1 0 0,0 0-1 0 0,0 0 0 0 0,1 0 0 0 0,-1 0 0 0 0,0 0 0 0 0,0 0 0 0 0,1 0 0 0 0,-1 0 0 0 0,0 0 0 0 0,0-1 0 0 0,1 1 0 0 0,-1 0 0 0 0,0 0 0 0 0,0 0 0 0 0,0 0 0 0 0,1 0 1 0 0,-1-1-1 0 0,0 1 0 0 0,0 0 0 0 0,0 0 0 0 0,1 0 0 0 0,-1 0 0 0 0,0-1 0 0 0,0 1 0 0 0,0 0 1 0 0,0 0-5 0 0,1 0 0 0 0,-1-1 0 0 0,0 1-1 0 0,0 0 1 0 0,0 0 0 0 0,1 0 0 0 0,-1 0 0 0 0,0 0 0 0 0,0 0-1 0 0,0 0 1 0 0,1 0 0 0 0,-1 0 0 0 0,0 0 0 0 0,0 0 0 0 0,0-1 0 0 0,1 1-1 0 0,-1 0 1 0 0,0 0 0 0 0,0 1 0 0 0,1-1 0 0 0,-1 0 0 0 0,0 0-1 0 0,0 0 1 0 0,0 0 0 0 0,1 0 0 0 0,-1 0 0 0 0,0 0 0 0 0,0 0 0 0 0,0 0-1 0 0,1 0 6 0 0,-1 1-2 0 0,0-1-1 0 0,1 0 0 0 0,-1 0 1 0 0,0 1-1 0 0,1-1 0 0 0,-1 0 1 0 0,0 0-1 0 0,1 0 0 0 0,-1 0 1 0 0,1 0-1 0 0,-1 1 0 0 0,0-1 1 0 0,1 0-1 0 0,-1 0 0 0 0,1 0 1 0 0,-1 0-1 0 0,1 0 0 0 0,-1 0 1 0 0,0 0-1 0 0,1 0 0 0 0,-1-1 1 0 0,1 1-1 0 0,-1 0 0 0 0,0 0 1 0 0,1 0-1 0 0,-1 0 0 0 0,0 0 1 0 0,1-1-1 0 0,-1 1 0 0 0,1 0 3 0 0,0-1 48 0 0,-1 1-49 0 0,0 0-1 0 0,0 0 1 0 0,1 0-1 0 0,-1 0 1 0 0,0 0 0 0 0,0 0-1 0 0,0 0 1 0 0,0 0-1 0 0,0 0 1 0 0,0 0-1 0 0,1 0 1 0 0,-1 0-1 0 0,0 0 1 0 0,0 0-1 0 0,0 0 1 0 0,0 0 0 0 0,0 0-1 0 0,0 0 1 0 0,0 0-1 0 0,0 0 1 0 0,1 0-1 0 0,-1-1 1 0 0,0 1-1 0 0,0 0 1 0 0,0 0-1 0 0,0 0 1 0 0,0 0-1 0 0,0 0 1 0 0,0 0 0 0 0,0 0-1 0 0,0 0 1 0 0,0-1-1 0 0,0 1 1 0 0,0 0-1 0 0,0 0 1 0 0,0 0-1 0 0,1 0 1 0 0,-1 0-1 0 0,0 0 1 0 0,0 0 0 0 0,0-1-1 0 0,0 1 1 0 0,0 0-1 0 0,0 0 1 0 0,0 0-1 0 0,0 0 1 0 0,-1 0-1 0 0,1 0 1 0 0,0-1-1 0 0,0 1 1 0 0,0 0-1 0 0,0 0 1 0 0,0 0 1 0 0,0-1-155 0 0,2 2 145 0 0,-1-1 14 0 0,-1 0-1 0 0,0 0 1 0 0,0 0 0 0 0,1 1-1 0 0,-1-1 1 0 0,0 0 0 0 0,0 0-1 0 0,1 0 1 0 0,-1 0 0 0 0,0 0-1 0 0,1 0 1 0 0,-1 0 0 0 0,0 0 0 0 0,1 0-1 0 0,-1 0 1 0 0,0 0 0 0 0,0 0-1 0 0,1 0-3 0 0,-1 0 5 0 0,3-2-57 0 0,2-2-44 0 0,-5 4 96 0 0,0 0 0 0 0,0-1 0 0 0,0 1 0 0 0,1 0-1 0 0,-1 0 1 0 0,0 0 0 0 0,0 0 0 0 0,0 0 0 0 0,0 0 0 0 0,0 0-1 0 0,0 0 1 0 0,0 0 0 0 0,0 0 0 0 0,0 0 0 0 0,0 0 0 0 0,0 0-1 0 0,0 0 1 0 0,0 0 0 0 0,0 0 0 0 0,0 0 0 0 0,0 0 0 0 0,0 0-1 0 0,0 0 1 0 0,1 0 0 0 0,-1 0 0 0 0,0 0 0 0 0,0 0 0 0 0,0 0-1 0 0,0 0 1 0 0,0 0 0 0 0,0 0 0 0 0,0 0 0 0 0,0 0 0 0 0,0 0-1 0 0,0 0 1 0 0,0 0 0 0 0,0 0 0 0 0,0 0 0 0 0,0 0 0 0 0,1 0-1 0 0,-1 0 1 0 0,0 0 0 0 0,0 0 0 0 0,0 0 0 0 0,0 0 0 0 0,0 0-1 0 0,0 0 1 0 0,0 0 0 0 0,0 0 0 0 0,0 0 0 0 0,0 0-1 0 0,0 0 1 0 0,0 1 0 0 0,0-1 0 0 0,0 0 0 0 0,0 0 0 0 0,0 0-1 0 0,0 0 1 0 0,0 0 0 0 0,0 0 0 0 0,0 0 0 0 0,12-2 124 0 0,-6 1-197 0 0,-5 1 75 0 0,-1 0 0 0 0,0-1-1 0 0,1 1 1 0 0,-1 0 0 0 0,1 0 0 0 0,-1 0-1 0 0,1 0 1 0 0,-1 0 0 0 0,1 0 0 0 0,-1 0 0 0 0,1 0-1 0 0,-1 0 1 0 0,0 0 0 0 0,1 0 0 0 0,-1 0-1 0 0,1 0 1 0 0,-1 0 0 0 0,1 1 0 0 0,-1-1-1 0 0,0 0 1 0 0,1 0 0 0 0,-1 0 0 0 0,1 1-1 0 0,-1-1 1 0 0,0 0 0 0 0,1 0 0 0 0,-1 1-2 0 0,0-1-7 0 0,0 0 0 0 0,1 0 0 0 0,-1 0 0 0 0,0 0 1 0 0,0 0-1 0 0,0 0 0 0 0,0 0 0 0 0,1 0 0 0 0,-1 0 1 0 0,0 0-1 0 0,0 0 0 0 0,0 0 0 0 0,0 0 0 0 0,0-1 1 0 0,1 1-1 0 0,-1 0 0 0 0,0 0 0 0 0,0 0 0 0 0,0 0 1 0 0,0 0-1 0 0,0 0 0 0 0,0 0 0 0 0,1 0 0 0 0,-1-1 1 0 0,0 1-1 0 0,0 0 0 0 0,0 0 0 0 0,0 0 0 0 0,0 0 1 0 0,0 0-1 0 0,0-1 0 0 0,0 1 0 0 0,0 0 7 0 0,5-10-170 0 0,-3 8 227 0 0,-2 2-54 0 0,0 0-1 0 0,0 0 1 0 0,0 0 0 0 0,0 0-1 0 0,0 0 1 0 0,0 0-1 0 0,0 0 1 0 0,0 0 0 0 0,0 0-1 0 0,0 0 1 0 0,0 0 0 0 0,0 0-1 0 0,0 0 1 0 0,0-1-1 0 0,1 1 1 0 0,-1 0 0 0 0,0 0-1 0 0,0 0 1 0 0,0 0 0 0 0,0 0-1 0 0,0 0 1 0 0,0 0-1 0 0,0 0 1 0 0,0 0 0 0 0,0 0-1 0 0,0 0 1 0 0,0-1-1 0 0,0 1 1 0 0,0 0 0 0 0,0 0-1 0 0,0 0 1 0 0,0 0 0 0 0,0 0-1 0 0,-1 0 1 0 0,1 0-1 0 0,0 0 1 0 0,0 0 0 0 0,0 0-1 0 0,0 0 1 0 0,0 0-1 0 0,0 0 1 0 0,0-1 0 0 0,0 1-1 0 0,0 0 1 0 0,0 0 0 0 0,0 0-1 0 0,0 0 1 0 0,0 0-1 0 0,0 0 1 0 0,0 0 0 0 0,0 0-1 0 0,-1 0 1 0 0,1 0-3 0 0,0 0 1 0 0,0 0 0 0 0,0-1 0 0 0,0 1 0 0 0,0 0 0 0 0,0 0 0 0 0,0 0 1 0 0,0-1-1 0 0,0 1 0 0 0,0 0 0 0 0,0 0 0 0 0,0 0 0 0 0,0 0 0 0 0,0-1 0 0 0,0 1 0 0 0,0 0 0 0 0,1 0 0 0 0,-1 0 1 0 0,0-1-1 0 0,0 1 0 0 0,0 0 0 0 0,0 0 0 0 0,0 0 0 0 0,0 0 0 0 0,0 0 0 0 0,0-1 0 0 0,1 1 0 0 0,-1 0 0 0 0,0 0 0 0 0,0 0 1 0 0,0 0-1 0 0,0 0 0 0 0,1 0 0 0 0,-1 0 0 0 0,0-1 0 0 0,0 1 0 0 0,0 0-1 0 0,0 0-3 0 0,0 0 1 0 0,0 0-1 0 0,0 0 0 0 0,0 0 0 0 0,0 0 0 0 0,0 0 1 0 0,0 0-1 0 0,0 0 0 0 0,0 0 0 0 0,0 0 0 0 0,0 0 1 0 0,0 0-1 0 0,0 0 0 0 0,0 0 0 0 0,0 0 0 0 0,0 0 1 0 0,0 0-1 0 0,0 0 0 0 0,0 0 0 0 0,0 0 0 0 0,0 0 1 0 0,0 0-1 0 0,0 0 0 0 0,0 0 0 0 0,0 0 0 0 0,0 0 1 0 0,0 0-1 0 0,0 0 0 0 0,0 0 0 0 0,0 0 0 0 0,0 0 0 0 0,0 0 1 0 0,0 0-1 0 0,0-1 3 0 0,-1-1-28 0 0,0-1 0 0 0,1 1 0 0 0,-1-1 0 0 0,1 1 0 0 0,0-1 0 0 0,-1 0 28 0 0,1-2 20 0 0,0 0 0 0 0,0 0 0 0 0,-1 0 0 0 0,1 0 0 0 0,-2-1-20 0 0,2 4 6 0 0,-1-1 0 0 0,1 1 0 0 0,0-1 0 0 0,0 0 0 0 0,0 1-1 0 0,0-1 1 0 0,0 1 0 0 0,0-1 0 0 0,1-2-6 0 0,1-15 116 0 0,0 13-96 0 0,0 0 0 0 0,0 0-1 0 0,-1 0 1 0 0,0-1 0 0 0,-1-1-20 0 0,2-7 71 0 0,-1 14-29 0 0,0-1 0 0 0,-1 1 0 0 0,0 0 0 0 0,0-1 0 0 0,0 1 0 0 0,0-1 0 0 0,0-1-42 0 0,0-2 43 0 0,0-1-1 0 0,0 0 1 0 0,1 0-1 0 0,-1 1 1 0 0,1-1-1 0 0,1 0 1 0 0,0 1-1 0 0,2-7-42 0 0,-1 1-31 0 0,0 1 0 0 0,0-3 31 0 0,-2 8 7 0 0,1-1 0 0 0,0 0 0 0 0,1 0-1 0 0,0 1 1 0 0,1-3-7 0 0,10-26-8 0 0,-11 27 30 0 0,7-16-134 0 0,-9 23 179 0 0,-1 2-56 0 0,-1 4-1 0 0,1-3 39 0 0,-8 15-132 0 0,5-10 51 0 0,-11 22 11 0 0,-32 78-254 0 0,38-83 213 0 0,1 0-1 0 0,-1 7 63 0 0,5-17 113 0 0,2-6-81 0 0,1-8-35 0 0,0 0 1 0 0,0 1-1 0 0,0-1 1 0 0,0 0-1 0 0,0 0 1 0 0,0 0-1 0 0,0 0 1 0 0,0 0-1 0 0,0 0 1 0 0,0 0-1 0 0,0 0 0 0 0,0 1 1 0 0,0-1-1 0 0,0 0 1 0 0,0 0-1 0 0,0 0 1 0 0,0 0-1 0 0,0 0 1 0 0,0 0-1 0 0,0 0 1 0 0,0 0-1 0 0,0 1 0 0 0,0-1 1 0 0,0 0-1 0 0,0 0 1 0 0,0 0-1 0 0,0 0 1 0 0,0 0-1 0 0,0 0 1 0 0,0 0-1 0 0,0 0 1 0 0,0 0-1 0 0,1 0 1 0 0,-1 1-1 0 0,0-1 0 0 0,0 0 1 0 0,0 0-1 0 0,0 0 1 0 0,0 0-1 0 0,0 0 1 0 0,0 0-1 0 0,0 0 1 0 0,0 0-1 0 0,1 0 1 0 0,-1 0-1 0 0,0 0 1 0 0,0 0-1 0 0,0 0 0 0 0,0 0 1 0 0,0 0-1 0 0,0 0 1 0 0,0 0-1 0 0,0 0 1 0 0,1 0-1 0 0,-1 0 1 0 0,0 0 2 0 0,0-1 0 0 0,1 1 1 0 0,-1-1 0 0 0,0 1 0 0 0,1-1 0 0 0,-1 1-1 0 0,0-1 1 0 0,1 1 0 0 0,-1-1 0 0 0,0 0-1 0 0,0 1 1 0 0,1-1 0 0 0,-1 0 0 0 0,0 0-1 0 0,1-2-10 0 0,8-24-92 0 0,-5 14 92 0 0,0 1-1 0 0,3-3 11 0 0,20-51 126 0 0,-18 40-188 0 0,34-97 112 0 0,-41 113-4 0 0,1 4-76 0 0,-1-1 1 0 0,-1 0-1 0 0,0 0 1 0 0,1 0-1 0 0,-2-3 30 0 0,1 10 6 0 0,-1-1 0 0 0,0 1 0 0 0,0-1 0 0 0,-1 1 0 0 0,1-1 0 0 0,0 1 0 0 0,0 0 0 0 0,0-1 0 0 0,0 1 0 0 0,0-1 0 0 0,0 1 0 0 0,0-1 0 0 0,-1 1 0 0 0,1 0 0 0 0,0-1 1 0 0,-1 1-7 0 0,1 0 11 0 0,0-1 0 0 0,0 1 1 0 0,0 0-1 0 0,0 0 0 0 0,-1 0 1 0 0,1 0-1 0 0,0 0 1 0 0,0 0-1 0 0,0 0 0 0 0,-1 0 1 0 0,1 0-1 0 0,0 0 1 0 0,0 0-1 0 0,-1 0 0 0 0,1 0 1 0 0,0 0-1 0 0,0 0 1 0 0,0 0-1 0 0,-1 0 0 0 0,1 0 1 0 0,0 0-1 0 0,0 0 1 0 0,-1 0-12 0 0,0 1 52 0 0,-1-1 1 0 0,0 1 0 0 0,1 0 0 0 0,-1 0-1 0 0,1 0 1 0 0,-2 1-53 0 0,2-1-30 0 0,-15 14 129 0 0,0 0-1 0 0,1 1 1 0 0,-13 16-99 0 0,20-22 46 0 0,-46 58-70 0 0,-21 38 24 0 0,69-96-45 0 0,1-3-78 0 0,1-1 0 0 0,-1 1 0 0 0,-4 3 123 0 0,9-10-16 0 0,0 0-1 0 0,0 0 1 0 0,0 0-1 0 0,0 0 1 0 0,0 0-1 0 0,0 0 0 0 0,0 0 1 0 0,0-1-1 0 0,0 1 1 0 0,0 0-1 0 0,0 0 1 0 0,0 0-1 0 0,0 0 1 0 0,0 0-1 0 0,0 0 0 0 0,0 0 1 0 0,0 0-1 0 0,0 0 1 0 0,0 0-1 0 0,0 0 1 0 0,0 0-1 0 0,0 0 1 0 0,-1 0-1 0 0,1 0 0 0 0,0 0 1 0 0,0 0-1 0 0,0 0 1 0 0,0 0-1 0 0,0 0 1 0 0,0 0-1 0 0,0 0 0 0 0,0 0 1 0 0,0 0-1 0 0,0 0 1 0 0,0 0-1 0 0,0 0 1 0 0,0 0-1 0 0,0 0 1 0 0,-1 0-1 0 0,1 0 0 0 0,0 0 1 0 0,0 0 16 0 0,3-6-222 0 0,-2 4 201 0 0,0 0 1 0 0,0 0 0 0 0,0 0-1 0 0,0 0 1 0 0,0 0 0 0 0,0 0-1 0 0,-1 0 1 0 0,1 0-1 0 0,-1 0 1 0 0,1 0 20 0 0,1-23 0 0 0,-1 13 57 0 0,2-11-112 0 0,-1 7 56 0 0,-1-1 0 0 0,0 1 0 0 0,-2-9-1 0 0,0 11 29 0 0,-1 0-1 0 0,-1 0 1 0 0,-1-3-29 0 0,2 9 34 0 0,0 2 1 0 0,0-1-1 0 0,-1 0 0 0 0,0 0 1 0 0,-1 1-1 0 0,1 0 1 0 0,-3-3-35 0 0,5 8 10 0 0,1 0 0 0 0,-1 0 0 0 0,0 0 0 0 0,0 0 0 0 0,0 0 0 0 0,0 0 0 0 0,0 1 0 0 0,0-1 0 0 0,0 0 0 0 0,0 0 0 0 0,0 1 0 0 0,0-1 0 0 0,0 1 0 0 0,0-1 0 0 0,-1 1 0 0 0,1-1 1 0 0,0 1-1 0 0,0 0 0 0 0,0 0 0 0 0,-1-1 0 0 0,1 1 0 0 0,0 0 0 0 0,-1 0 0 0 0,1 0 0 0 0,-1 1-10 0 0,0-1 10 0 0,0 1 0 0 0,0 0-1 0 0,0-1 1 0 0,0 1 0 0 0,0 0 0 0 0,0 0 0 0 0,0 1 0 0 0,0-1 0 0 0,0 0-1 0 0,1 1 1 0 0,-1-1 0 0 0,0 1 0 0 0,1-1 0 0 0,-1 1 0 0 0,1 0-10 0 0,-15 20 89 0 0,0 0 0 0 0,2 2 0 0 0,0 0 0 0 0,2 0 0 0 0,-5 16-89 0 0,10-24 17 0 0,1 1 0 0 0,0-1 0 0 0,1 1 0 0 0,-1 14-17 0 0,5-28-1 0 0,1-1 0 0 0,0 1 0 0 0,0-1-1 0 0,1 1 1 0 0,-1-1 0 0 0,0 0 0 0 0,1 1 1 0 0,-1-3 0 0 0,0 1 0 0 0,0-1-1 0 0,0 0 1 0 0,0 1 0 0 0,0-1 0 0 0,0 1 0 0 0,0-1 0 0 0,0 0-1 0 0,1 1 1 0 0,-1-1 0 0 0,0 0 0 0 0,0 1 0 0 0,0-1 0 0 0,1 0-1 0 0,-1 1 1 0 0,0-1 0 0 0,0 0 0 0 0,1 1 0 0 0,-1-1 0 0 0,0 0-1 0 0,1 0 1 0 0,-1 0 0 0 0,0 1 0 0 0,1-1 0 0 0,-1 0 0 0 0,0 0-1 0 0,1 0 1 0 0,-1 0 0 0 0,0 1 0 0 0,1-1 0 0 0,-1 0 0 0 0,1 0-1 0 0,-1 0 1 0 0,0 0 0 0 0,1 0 0 0 0,-1 0 0 0 0,1 0 0 0 0,-1 0-1 0 0,0 0 1 0 0,1 0 0 0 0,-1 0 0 0 0,1-1 0 0 0,-1 1 0 0 0,0 0-1 0 0,1 0 1 0 0,-1 0 0 0 0,0 0 0 0 0,4-3-26 0 0,0 1 1 0 0,0-1-1 0 0,0 0 0 0 0,-1 0 0 0 0,1 0 1 0 0,-1 0-1 0 0,0 0 0 0 0,1-2 26 0 0,2-3-24 0 0,0-1 1 0 0,0 0-1 0 0,0-1 24 0 0,3-7 13 0 0,-1 0 1 0 0,0-1 0 0 0,-1-1-1 0 0,0-2-13 0 0,-4 8-13 0 0,1-1 0 0 0,-2 1 0 0 0,0-1 0 0 0,0 0 0 0 0,-2 0 0 0 0,0-2 13 0 0,0 11 19 0 0,0 1 1 0 0,0-1-1 0 0,-1 1 1 0 0,0 0-1 0 0,0 0 1 0 0,0-1-1 0 0,-1 1 1 0 0,1 0-1 0 0,-1 0-19 0 0,1 3 4 0 0,1 0 0 0 0,-1 0-1 0 0,1 0 1 0 0,-1 1 0 0 0,0-1 0 0 0,1 0-1 0 0,-1 0 1 0 0,0 1 0 0 0,0-1 0 0 0,1 0-1 0 0,-1 1 1 0 0,0-1 0 0 0,0 1 0 0 0,0-1-1 0 0,0 1 1 0 0,0-1 0 0 0,0 1-4 0 0,0 0-3 0 0,0-1 1 0 0,-1 1-1 0 0,1 0 0 0 0,0 0 1 0 0,0 0-1 0 0,-1 1 0 0 0,1-1 1 0 0,0 0-1 0 0,0 0 1 0 0,0 1-1 0 0,-1-1 0 0 0,1 0 1 0 0,0 1-1 0 0,0-1 1 0 0,0 1-1 0 0,0 0 0 0 0,0-1 1 0 0,0 1 2 0 0,-3 2-4 0 0,1-1 1 0 0,0 1 0 0 0,0 0 0 0 0,0 0-1 0 0,0 0 1 0 0,0 1 0 0 0,-1 2 3 0 0,-4 6 56 0 0,-4 9-56 0 0,12-21 0 0 0,-19 36 189 0 0,-7 21-189 0 0,22-46 7 0 0,0 0 0 0 0,0 0 0 0 0,1 1 0 0 0,1-1 0 0 0,0 1-1 0 0,0 0 1 0 0,1 6-7 0 0,1-17-3 0 0,0 1-1 0 0,0-1 1 0 0,0 0-1 0 0,0 0 1 0 0,1 0-1 0 0,-1 0 0 0 0,0 0 1 0 0,0 0-1 0 0,1 0 1 0 0,-1 0-1 0 0,0 0 1 0 0,1 0-1 0 0,-1 0 0 0 0,1 0 1 0 0,0-1-1 0 0,-1 1 1 0 0,1 0-1 0 0,0 0 1 0 0,-1 0-1 0 0,1-1 0 0 0,0 1 1 0 0,0 0-1 0 0,-1-1 1 0 0,2 2 3 0 0,-1-2-14 0 0,0 0 0 0 0,0 1 0 0 0,0-1 0 0 0,0 0 0 0 0,0 0 0 0 0,0 0 0 0 0,0 0 0 0 0,0 0 0 0 0,0 0 0 0 0,-1 0 0 0 0,1 0 0 0 0,0 0 0 0 0,0 0 1 0 0,0-1-1 0 0,0 1 0 0 0,0 0 0 0 0,0 0 0 0 0,0-1 0 0 0,0 1 0 0 0,-1-1 0 0 0,1 1 0 0 0,0-1 0 0 0,0 1 0 0 0,0-1 0 0 0,-1 0 0 0 0,2 0 14 0 0,3-4-48 0 0,-1 0 0 0 0,1-1-1 0 0,-1 1 1 0 0,0-1 0 0 0,2-3 48 0 0,16-31 20 0 0,-13 21-135 0 0,-1 0 0 0 0,-1-1 0 0 0,4-14 115 0 0,-8 21-41 0 0,0 0 0 0 0,-1 0 1 0 0,0-1-1 0 0,-2 1 0 0 0,1 0 1 0 0,-2-7 40 0 0,1 14-5 0 0,0 1 34 0 0,0 0 1 0 0,-1 1-1 0 0,1-1 1 0 0,-1 1-1 0 0,0-1 0 0 0,0 1 1 0 0,-1 0-1 0 0,1-1 1 0 0,-2 0-30 0 0,3 4 8 0 0,0 1 0 0 0,-1-1 1 0 0,1 1-1 0 0,0-1 0 0 0,0 1 1 0 0,-1-1-1 0 0,1 1 0 0 0,-1-1 1 0 0,1 1-1 0 0,-1 0 1 0 0,1-1-1 0 0,0 1 0 0 0,-1 0 1 0 0,1-1-1 0 0,-1 1 0 0 0,1 0 1 0 0,-1 0-1 0 0,0-1 0 0 0,1 1 1 0 0,-1 0-1 0 0,1 0 1 0 0,-1 0-1 0 0,1 0 0 0 0,-1 0 1 0 0,0 0-1 0 0,1 0 0 0 0,-1 0 1 0 0,1 0-1 0 0,-1 0 0 0 0,1 0 1 0 0,-1 0-1 0 0,0 0 1 0 0,1 0-1 0 0,-1 0 0 0 0,1 1 1 0 0,-1-1-1 0 0,1 0 0 0 0,-1 0 1 0 0,1 1-1 0 0,-1-1 0 0 0,1 1-8 0 0,-3 0 11 0 0,1 1-1 0 0,-1 0 0 0 0,1 0 0 0 0,0 0 0 0 0,0 0 0 0 0,0 0 0 0 0,-1 2-10 0 0,-6 9 54 0 0,0 1-1 0 0,1 0 1 0 0,1 1 0 0 0,-2 4-54 0 0,-21 62 144 0 0,26-71-142 0 0,4-8-2 0 0,-7 16-40 0 0,0 7 40 0 0,6-20 0 0 0,0 0-1 0 0,0 0 1 0 0,0-1-1 0 0,1 1 1 0 0,0 0-1 0 0,0 0 1 0 0,0 0-1 0 0,1 0 1 0 0,-1-5-8 0 0,0 1-1 0 0,0-1 0 0 0,0 0 0 0 0,0 1 0 0 0,0-1 0 0 0,0 0 0 0 0,0 1 0 0 0,1-1 0 0 0,-1 0 1 0 0,0 0-1 0 0,0 1 0 0 0,0-1 0 0 0,0 0 0 0 0,1 0 0 0 0,-1 1 0 0 0,0-1 0 0 0,0 0 0 0 0,1 0 1 0 0,-1 1-1 0 0,0-1 0 0 0,0 0 0 0 0,1 0 0 0 0,-1 0 0 0 0,0 0 0 0 0,0 0 0 0 0,1 1 1 0 0,-1-1-1 0 0,0 0 0 0 0,1 0 9 0 0,0 0-15 0 0,-1 0 0 0 0,1 0 0 0 0,0 0 0 0 0,0 0 0 0 0,0 0 0 0 0,0-1 1 0 0,-1 1-1 0 0,1 0 0 0 0,0 0 0 0 0,0-1 0 0 0,0 1 15 0 0,3-2-39 0 0,-1 0-1 0 0,1 0 1 0 0,-1-1 0 0 0,2-1 39 0 0,0-1-48 0 0,0 0 1 0 0,-1 0 0 0 0,1 0 0 0 0,-1-1 0 0 0,-1 1 0 0 0,1-1-1 0 0,-1 0 1 0 0,0 0 0 0 0,0 0 0 0 0,-1-1 0 0 0,0 0 47 0 0,3-6-307 0 0,-2-1 0 0 0,0 0 0 0 0,-1 0 0 0 0,1-12 307 0 0,-2 16-79 0 0,-1 1-1 0 0,-1 0 1 0 0,1-1 0 0 0,-3-8 79 0 0,2 13 24 0 0,0 1-1 0 0,0-1 0 0 0,-1 1 1 0 0,1 0-1 0 0,-1 0 0 0 0,0-1 0 0 0,0 1 1 0 0,-1 1-1 0 0,1-1 0 0 0,-1 0 1 0 0,0 0-24 0 0,2 3 6 0 0,1 1 1 0 0,0 0-1 0 0,-1-1 1 0 0,1 1 0 0 0,0 0-1 0 0,-1 0 1 0 0,1-1-1 0 0,-1 1 1 0 0,1 0 0 0 0,0 0-1 0 0,-1 0 1 0 0,1-1-1 0 0,-1 1 1 0 0,1 0 0 0 0,-1 0-1 0 0,1 0 1 0 0,-1 0 0 0 0,1 0-1 0 0,-1 0 1 0 0,1 0-1 0 0,0 0 1 0 0,-1 0 0 0 0,0 0-7 0 0,0 0 11 0 0,0 1 1 0 0,0-1 0 0 0,0 0-1 0 0,0 1 1 0 0,0-1 0 0 0,0 1-1 0 0,0 0 1 0 0,0-1 0 0 0,0 1-1 0 0,0 0-11 0 0,-3 2 42 0 0,1 1-1 0 0,0 0 0 0 0,-1-1 1 0 0,0 3-42 0 0,4-6 2 0 0,-8 12 98 0 0,0 1 0 0 0,0 1 0 0 0,1-1 1 0 0,-4 13-101 0 0,0 4 132 0 0,-6 26-132 0 0,12-39 45 0 0,2 1 0 0 0,-2 13-45 0 0,4-25-24 0 0,1 0-1 0 0,0-1 1 0 0,0 1-1 0 0,0 0 0 0 0,1 0 1 0 0,0 0-1 0 0,0-1 0 0 0,0 1 1 0 0,1 0-1 0 0,1 1 25 0 0,-3-6-9 0 0,0-1 1 0 0,1 1-1 0 0,-1 0 0 0 0,1 0 0 0 0,-1-1 1 0 0,0 1-1 0 0,1 0 0 0 0,0-1 0 0 0,-1 1 1 0 0,1-1-1 0 0,-1 1 0 0 0,1-1 0 0 0,0 1 1 0 0,-1-1-1 0 0,1 1 0 0 0,0-1 0 0 0,0 0 1 0 0,-1 1-1 0 0,1-1 0 0 0,0 0 0 0 0,0 0 1 0 0,-1 1-1 0 0,2-1 9 0 0,0 0-33 0 0,0 0 0 0 0,1 0 0 0 0,-1 0 0 0 0,0 0 1 0 0,0-1-1 0 0,0 1 0 0 0,1-1 0 0 0,-1 1 33 0 0,11-5-145 0 0,-1 1-1 0 0,5-4 146 0 0,-7 4 24 0 0,7-5-144 0 0,0 0 1 0 0,0-2-1 0 0,0-1 120 0 0,16-10-4 0 0,5-2-34 0 0,-2-2 0 0 0,2-4 38 0 0,65-59-82 0 0,-102 89 82 0 0,4-4 38 0 0,-4 4-37 0 0,-1 0 1 0 0,0 0-1 0 0,0 0 1 0 0,0 0 0 0 0,0 0-1 0 0,0-1 1 0 0,0 1 0 0 0,0 0-1 0 0,0 0 1 0 0,0 0-1 0 0,0 0 1 0 0,0 0 0 0 0,0 0-1 0 0,0 0 1 0 0,0 0-1 0 0,0 0 1 0 0,0 0 0 0 0,0 0-1 0 0,0 0 1 0 0,0 0 0 0 0,0 1-1 0 0,1-1 1 0 0,-1 0-1 0 0,0 0 1 0 0,0 0 0 0 0,0 0-1 0 0,0 0 1 0 0,0 0 0 0 0,0 0-1 0 0,0 0 1 0 0,0 0-1 0 0,0 0 1 0 0,0 0 0 0 0,0 0-1 0 0,0 0 1 0 0,0 0 0 0 0,0 0-1 0 0,0 0 1 0 0,0 0-1 0 0,0 0 1 0 0,0 0 0 0 0,0 0-1 0 0,0 0 1 0 0,0 0 0 0 0,0 0-1 0 0,0 0 1 0 0,0 0-1 0 0,0 0 1 0 0,0 1 0 0 0,0-1-1 0 0,0 0 1 0 0,0 0-2 0 0,0 0 11 0 0,0 1 0 0 0,0 0 0 0 0,-1 0 0 0 0,1 0 1 0 0,0-1-1 0 0,-1 1 0 0 0,1 0 0 0 0,-1-1 0 0 0,1 1 0 0 0,-1 0 1 0 0,1-1-1 0 0,-1 1-11 0 0,-20 23-282 0 0,-18 26 282 0 0,9-4 299 0 0,-15 32-299 0 0,41-71-16 0 0,0 1-1 0 0,1 0 1 0 0,0-1-1 0 0,0 1 0 0 0,1 1 18 0 0,2-9-9 0 0,0 1 0 0 0,-1-1 0 0 0,1 1 1 0 0,0-1-1 0 0,0 1 0 0 0,0-1 0 0 0,0 1 1 0 0,0-1-1 0 0,0 1 0 0 0,0-1 0 0 0,0 1 1 0 0,0-1-1 0 0,0 1 0 0 0,0-1 1 0 0,0 1-1 0 0,0-1 0 0 0,0 1 0 0 0,1-1 1 0 0,-1 1-1 0 0,0-1 0 0 0,0 1 0 0 0,1-1 1 0 0,-1 0-1 0 0,0 1 0 0 0,0-1 1 0 0,1 1-1 0 0,-1-1 0 0 0,1 0 0 0 0,-1 1 1 0 0,0-1-1 0 0,1 0 0 0 0,-1 1 8 0 0,1-1-5 0 0,0 0-1 0 0,0 0 1 0 0,-1 0-1 0 0,1 0 0 0 0,0 0 1 0 0,-1 0-1 0 0,1 0 1 0 0,0-1-1 0 0,-1 1 1 0 0,1 0-1 0 0,0 0 0 0 0,-1-1 1 0 0,1 1-1 0 0,-1 0 1 0 0,1-1-1 0 0,0 1 1 0 0,-1-1-1 0 0,1 1 1 0 0,-1-1-1 0 0,1 1 0 0 0,-1-1 1 0 0,1 1-1 0 0,-1-1 1 0 0,0 1-1 0 0,1-1 1 0 0,-1 1-1 0 0,0-1 6 0 0,51-62 41 0 0,-41 52-27 0 0,0 0 0 0 0,0 1-14 0 0,0 1 119 0 0,-1-1 0 0 0,4-7-119 0 0,-4 7 4 0 0,-7 7-13 0 0,1-1 0 0 0,-1 1 0 0 0,1-1 0 0 0,-1 1 0 0 0,0-1 0 0 0,0 0 0 0 0,0 0 9 0 0,-8 16 100 0 0,1 0 0 0 0,-7 9-100 0 0,3-4 88 0 0,-6 14-88 0 0,9-17-96 0 0,1 1-1 0 0,1-1 1 0 0,1 1-1 0 0,0 0 1 0 0,1-1-1 0 0,0 1 1 0 0,1 0-1 0 0,1 1 1 0 0,1 2 96 0 0,-2-18-17 0 0,1 1-1 0 0,0-1 1 0 0,0 0 0 0 0,0 1-1 0 0,0-1 1 0 0,0 0-1 0 0,1 1 1 0 0,-1-1 0 0 0,0 0-1 0 0,0 1 1 0 0,0-1 0 0 0,0 0-1 0 0,0 1 1 0 0,0-1 0 0 0,1 0-1 0 0,-1 1 1 0 0,0-1-1 0 0,0 0 1 0 0,0 1 0 0 0,1-1-1 0 0,-1 0 1 0 0,0 0 0 0 0,0 1-1 0 0,1-1 1 0 0,-1 0 0 0 0,0 0-1 0 0,1 0 1 0 0,-1 1-1 0 0,0-1 1 0 0,1 0 0 0 0,-1 0-1 0 0,0 0 18 0 0,1 0-39 0 0,0 0-1 0 0,0 0 0 0 0,0 0 0 0 0,-1 0 0 0 0,1 0 0 0 0,0-1 1 0 0,0 1-1 0 0,0 0 0 0 0,-1-1 0 0 0,1 1 0 0 0,0 0 0 0 0,-1-1 1 0 0,1 1-1 0 0,0-1 40 0 0,2-1-57 0 0,0 0 1 0 0,0-1 0 0 0,-1 1 0 0 0,1-1-1 0 0,-1 0 1 0 0,3-2 56 0 0,5-13 3 0 0,5-14-3 0 0,5-9 16 0 0,-6 14 198 0 0,8-24-214 0 0,-11 24 7 0 0,-8 21 11 0 0,-1 0 0 0 0,0 0 0 0 0,-1 0 0 0 0,1-2-18 0 0,-2 8 0 0 0,0 0 0 0 0,0 0 0 0 0,0 0 0 0 0,0 0 0 0 0,0 0 0 0 0,0 0 0 0 0,0 0 0 0 0,0 0 0 0 0,0-1 0 0 0,0 1 0 0 0,0 0 0 0 0,0 0 0 0 0,0 0 0 0 0,0 0 0 0 0,0 0 0 0 0,0 0 0 0 0,0 0 0 0 0,0 0 0 0 0,0 0 0 0 0,0 0 0 0 0,0 0-1 0 0,0 0 1 0 0,0 0 0 0 0,0 0 0 0 0,0-1 0 0 0,0 1 0 0 0,0 0 0 0 0,0 0 0 0 0,0 0 0 0 0,0 0 0 0 0,0 0 0 0 0,0 0 0 0 0,0 0 0 0 0,0 0 0 0 0,0 0 0 0 0,0 0 0 0 0,0 0 0 0 0,0 0 0 0 0,0 0 0 0 0,0 0 0 0 0,0 0 0 0 0,0 0 0 0 0,-1 0 0 0 0,1 0 0 0 0,0 0 0 0 0,0 0 0 0 0,0 0 0 0 0,0 0 0 0 0,0 0 0 0 0,0 0 0 0 0,0 0 0 0 0,-4 2-7 0 0,-2 5 38 0 0,-17 28 124 0 0,1 2 0 0 0,2 0 0 0 0,-5 17-155 0 0,12-24 35 0 0,6-12 24 0 0,-8 12-59 0 0,10-23-54 0 0,5-7 51 0 0,0 0 0 0 0,0 0-1 0 0,0 0 1 0 0,0 0-1 0 0,0 0 1 0 0,0 0 0 0 0,0 0-1 0 0,-1 0 1 0 0,1-1-1 0 0,0 1 1 0 0,0 0 0 0 0,0 0-1 0 0,0 0 1 0 0,0 0 0 0 0,0 0-1 0 0,0 0 1 0 0,0 0-1 0 0,0-1 1 0 0,0 1 0 0 0,0 0-1 0 0,0 0 1 0 0,0 0-1 0 0,0 0 1 0 0,0 0 0 0 0,0 0-1 0 0,0 0 1 0 0,0-1-1 0 0,0 1 1 0 0,0 0 0 0 0,0 0-1 0 0,0 0 1 0 0,0 0 0 0 0,0 0-1 0 0,0 0 4 0 0,3-18-150 0 0,1 3 169 0 0,-1-2-1 0 0,-1 1 1 0 0,0-14-19 0 0,0 13-19 0 0,-2 16 27 0 0,2-48 45 0 0,-2 40-14 0 0,0 1-1 0 0,-1 0 1 0 0,0 0 0 0 0,0 0 0 0 0,-1-1-39 0 0,2 9 14 0 0,-1-1 1 0 0,1 1-1 0 0,0-1 0 0 0,0 1 0 0 0,0-1 1 0 0,-1 1-1 0 0,1-1 0 0 0,0 1 1 0 0,-1-1-1 0 0,1 1 0 0 0,0-1 1 0 0,-1 1-1 0 0,1-1 0 0 0,-1 1 0 0 0,1 0 1 0 0,0-1-1 0 0,-1 1 0 0 0,1 0 1 0 0,-1-1-1 0 0,1 1 0 0 0,-1 0 1 0 0,0 0-1 0 0,1-1 0 0 0,-1 1 1 0 0,1 0-1 0 0,-1 0 0 0 0,1 0 0 0 0,-1 0 1 0 0,1 0-1 0 0,-1 0 0 0 0,0 0 1 0 0,0 0-15 0 0,-2 0 46 0 0,0 1 0 0 0,-1-1 1 0 0,1 1-1 0 0,0 0 0 0 0,-3 1-46 0 0,-9 2 188 0 0,14-4-167 0 0,0 0-1 0 0,0 0 1 0 0,1 0-1 0 0,-1 0 1 0 0,0 0-1 0 0,0 0 1 0 0,1-1-1 0 0,-1 1 1 0 0,0 0-1 0 0,1 0 1 0 0,-1 0-1 0 0,0-1 1 0 0,1 1-1 0 0,-1 0 1 0 0,0-1-1 0 0,1 1 1 0 0,-1-1-1 0 0,1 1 1 0 0,-1-1-1 0 0,0 1 1 0 0,1-1-1 0 0,-1 1 1 0 0,1-1-1 0 0,0 1 1 0 0,-1-1-1 0 0,1 0 1 0 0,-1 1-1 0 0,1-1 1 0 0,0 0-1 0 0,0 1 1 0 0,-1-1-1 0 0,1 0 1 0 0,0 1-1 0 0,0-1 1 0 0,0 0-1 0 0,0 0 1 0 0,0 1-1 0 0,0-1 1 0 0,0 0-1 0 0,0 0 1 0 0,0 1-1 0 0,0-1 1 0 0,0 0-1 0 0,0 1 1 0 0,0-1-1 0 0,1 0-20 0 0,0-2 1 0 0,0 0 0 0 0,-1 0 0 0 0,1-1 1 0 0,0 1-1 0 0,-1 0 0 0 0,0 0 0 0 0,0 0 0 0 0,0 0 0 0 0,0 0 0 0 0,0-1 0 0 0,-1 1 0 0 0,1 0 0 0 0,-1 0 0 0 0,0 0 0 0 0,0 0 0 0 0,0 0 0 0 0,0 0 0 0 0,-1 0 1 0 0,1 1-1 0 0,-1-1-1 0 0,-3-4 172 0 0,1-1 0 0 0,-2-5-172 0 0,-9-13-46 0 0,13 24 70 0 0,0-1 0 0 0,1 1-1 0 0,-1-1 1 0 0,0 1 0 0 0,0 0 0 0 0,-1 0-1 0 0,1 0 1 0 0,0 1 0 0 0,-1-1-1 0 0,1 0 1 0 0,-1 1 0 0 0,0-1-1 0 0,0 1-23 0 0,-10-6-67 0 0,-11-7 67 0 0,13 8-53 0 0,0-1-1 0 0,-10-3 54 0 0,16 7 5 0 0,0 0-1 0 0,0 0 1 0 0,1 0 0 0 0,-1 0 0 0 0,-1-3-5 0 0,-4-2 72 0 0,7 6-59 0 0,-99-74-24 0 0,80 61 76 0 0,6 5 6 0 0,0-2 0 0 0,-7-7-71 0 0,-11-5 151 0 0,30 21-138 0 0,0 0 0 0 0,0 1 0 0 0,0-1 1 0 0,-2 0-14 0 0,-7-4-5 0 0,-4-1 11 0 0,14 7 1 0 0,1 1 0 0 0,0-1 0 0 0,-1-1 0 0 0,1 1 1 0 0,0 0-1 0 0,-1 0 0 0 0,1-1-7 0 0,-6-5 43 0 0,1 0 1 0 0,0 0-1 0 0,-3-6-43 0 0,4 6 58 0 0,0 0 0 0 0,0 1 0 0 0,0 0 0 0 0,-1 0 0 0 0,-1-1-58 0 0,1 1 36 0 0,0 0 0 0 0,0 0 0 0 0,0-1 1 0 0,0-2-37 0 0,-11-10-112 0 0,-17-19 126 0 0,-3-9-18 0 0,34 43 46 0 0,0 0 0 0 0,-1 0 0 0 0,1 1 1 0 0,-1-1-1 0 0,0 1 0 0 0,0 0 0 0 0,0 0 0 0 0,0 0 1 0 0,-4 0-43 0 0,-41-16-44 0 0,44 16-29 0 0,-1 1 83 0 0,0-1 1 0 0,0 1-1 0 0,0 0 1 0 0,0 0 0 0 0,-1 1-11 0 0,4 1-27 0 0,1-1 0 0 0,-1 0 0 0 0,1 0 0 0 0,-1 0 0 0 0,0-1 27 0 0,-12-3 103 0 0,12 4-76 0 0,-5-1 57 0 0,0-1 0 0 0,0 1 1 0 0,1-1-1 0 0,-4-3-84 0 0,4 4-21 0 0,1-1 1 0 0,0 1 0 0 0,-1 0-1 0 0,-6-1 21 0 0,-3-1-194 0 0,15 3 193 0 0,0 1 1 0 0,1-1-1 0 0,-1 0 1 0 0,0 0-1 0 0,1 0 1 0 0,-1 0-1 0 0,0 0 1 0 0,-7-5 16 0 0,6 5-44 0 0,0 0 1 0 0,0-1-1 0 0,1 0 1 0 0,-1 1-1 0 0,1-1 1 0 0,-3-2 27 0 0,3 2-20 0 0,0 0 0 0 0,-1 0 1 0 0,1 1-1 0 0,0-1 0 0 0,-1 0 1 0 0,0 1-1 0 0,-1-1 20 0 0,-3-1-129 0 0,1 0-1 0 0,-1 0 1 0 0,1 0-1 0 0,0-1 1 0 0,0 0 0 0 0,-1-1 129 0 0,-2-2 78 0 0,-1 1 1 0 0,0 0 0 0 0,-4 0-79 0 0,13 5-4 0 0,0 1-1 0 0,0 0 1 0 0,0 0 0 0 0,0 0 0 0 0,0 0 0 0 0,0 0 0 0 0,0 0-1 0 0,0 0 1 0 0,0 1 0 0 0,0-1 0 0 0,0 0 0 0 0,0 0 0 0 0,0 1-1 0 0,0-1 1 0 0,1 1 0 0 0,-1-1 0 0 0,0 0 0 0 0,0 1 4 0 0,-15 10 3 0 0,-18 18 58 0 0,27-26-178 0 0,6-3 126 0 0,1 0 0 0 0,-1 1-1 0 0,1-1 1 0 0,-1 0 0 0 0,0 0 0 0 0,1 1-1 0 0,-1-1 1 0 0,1 0 0 0 0,-1 1-1 0 0,1-1 1 0 0,-1 1 0 0 0,1-1 0 0 0,-1 1-1 0 0,1-1 1 0 0,-1 1 0 0 0,1 0-9 0 0,-7 5-143 0 0,3-2 310 0 0,4-4-175 0 0,0 0 1 0 0,0 0-1 0 0,0 0 1 0 0,-1 0-1 0 0,1 1 1 0 0,0-1-1 0 0,0 0 1 0 0,0 0-1 0 0,0 0 1 0 0,-1 0-1 0 0,1 0 1 0 0,0 0-1 0 0,0 0 1 0 0,0 0-1 0 0,0 0 1 0 0,-1 0-1 0 0,1 0 0 0 0,0 0 1 0 0,0 0-1 0 0,0 0 1 0 0,-1 0-1 0 0,1 0 1 0 0,0 0-1 0 0,0 0 1 0 0,0 0-1 0 0,-1 0 1 0 0,1 0-1 0 0,0 0 1 0 0,0 0-1 0 0,0 0 1 0 0,0 0-1 0 0,-1 0 1 0 0,1 0-1 0 0,0 0 1 0 0,0 0-1 0 0,0-1 1 0 0,0 1-1 0 0,0 0 1 0 0,-1 0-1 0 0,1 0 1 0 0,0 0-1 0 0,0 0 1 0 0,0-1-1 0 0,0 1 0 0 0,0 0 1 0 0,0 0-1 0 0,0 0 1 0 0,-1 0-1 0 0,1-1 8 0 0,-3-2-3 0 0,2 3-5 0 0,1 0 1 0 0,0-1 0 0 0,0 1-1 0 0,-1 0 1 0 0,1 0 0 0 0,0-1-1 0 0,0 1 1 0 0,0 0-1 0 0,0 0 1 0 0,-1-1 0 0 0,1 1-1 0 0,0 0 1 0 0,0 0 0 0 0,0-1-1 0 0,0 1 1 0 0,0 0 0 0 0,0 0-1 0 0,0-1 1 0 0,0 1-1 0 0,0 0 1 0 0,0-1 0 0 0,0 1 7 0 0,-2-5 92 0 0,-8 1 22 0 0,1 2-133 0 0,-12-5 46 0 0,18 7-37 0 0,0-1 1 0 0,0 1 0 0 0,0 0-1 0 0,0 0 1 0 0,0 1 0 0 0,0-1-1 0 0,0 1 1 0 0,0-1 0 0 0,0 1-1 0 0,-1 0 10 0 0,3 0-3 0 0,1-1 1 0 0,-1 0-1 0 0,1 0 0 0 0,-1 1 0 0 0,1-1 0 0 0,-1 0 0 0 0,1 0 0 0 0,-1 0 0 0 0,1 0 0 0 0,-1 0 0 0 0,0 0 0 0 0,1 1 0 0 0,-1-1 1 0 0,1-1-1 0 0,-1 1 0 0 0,1 0 0 0 0,-1 0 0 0 0,1 0 0 0 0,-1 0 0 0 0,0 0 0 0 0,1 0 0 0 0,-1-1 0 0 0,1 1 0 0 0,-1 0 0 0 0,1 0 0 0 0,-1-1 1 0 0,1 1-1 0 0,-1 0 0 0 0,1-1 0 0 0,0 1 0 0 0,-1-1 0 0 0,1 1 0 0 0,-1 0 0 0 0,1-1 0 0 0,0 1 0 0 0,-1-1 0 0 0,1 1 0 0 0,0-1 0 0 0,0 1 1 0 0,-1-1-1 0 0,1 1 0 0 0,0-1 3 0 0,0 0 3 0 0,-1 1 0 0 0,1 0 1 0 0,-1 0-1 0 0,1 0 0 0 0,-1 0 1 0 0,1 0-1 0 0,-1 0 0 0 0,1 0 1 0 0,0 0-1 0 0,-1 0 0 0 0,1 0 1 0 0,-1 0-1 0 0,1 0 0 0 0,-1 0 1 0 0,1 0-1 0 0,-1 0 0 0 0,1 0 1 0 0,0 1-1 0 0,-1-1-3 0 0,-10 3-68 0 0,10-2 89 0 0,0-1-21 0 0,1 0 0 0 0,-1 0 0 0 0,1 0 0 0 0,-1 0 0 0 0,1 0 0 0 0,0 0 0 0 0,-1-1 0 0 0,1 1 0 0 0,-1 0 0 0 0,1 0 0 0 0,-1 0 0 0 0,1 0 0 0 0,0-1 0 0 0,-1 1 0 0 0,1 0 0 0 0,-1 0 0 0 0,1-1 0 0 0,0 1 0 0 0,-1 0 0 0 0,1-1 0 0 0,0 1 0 0 0,-1 0 0 0 0,1-1 0 0 0,0 1 0 0 0,0-1 0 0 0,-1 1-6 0 0,1 0 1 0 0,0 0-1 0 0,0-1 1 0 0,0 1-1 0 0,0 0 1 0 0,-1 0-1 0 0,1-1 0 0 0,0 1 1 0 0,0 0-1 0 0,0 0 1 0 0,-1 0-1 0 0,1 0 1 0 0,0-1-1 0 0,0 1 1 0 0,-1 0-1 0 0,1 0 1 0 0,0 0-1 0 0,0 0 1 0 0,-1 0-1 0 0,1 0 0 0 0,0 0 1 0 0,-1 0-1 0 0,1 0 1 0 0,0 0-1 0 0,0 0 1 0 0,-1 0-1 0 0,1 0 6 0 0,-9 1-26 0 0,6 0 12 0 0,-2 3 118 0 0,5-4-104 0 0,0 0 0 0 0,0 1 0 0 0,0-1 1 0 0,-1 0-1 0 0,1 0 0 0 0,0 0 0 0 0,0 0 0 0 0,0 0 0 0 0,0 0 0 0 0,0 0 0 0 0,0 0 0 0 0,0 0 0 0 0,0 1 0 0 0,-1-1 0 0 0,1 0 0 0 0,0 0 0 0 0,0 0 0 0 0,0 0 0 0 0,0 0 0 0 0,0 0 0 0 0,0 0 0 0 0,-1 0 0 0 0,1 0 0 0 0,0 0 0 0 0,0 0 0 0 0,0 0 0 0 0,0 0 0 0 0,0 0 0 0 0,-1 0 0 0 0,1 0 0 0 0,0 0 0 0 0,0 0 0 0 0,0 0 0 0 0,0 0-1 0 0,0 0 0 0 0,0 0 0 0 0,-1 0 0 0 0,1 0 0 0 0,0 0 1 0 0,0 0-1 0 0,0 0 0 0 0,0 0 0 0 0,0 0 0 0 0,0 0 0 0 0,-1 0 0 0 0,1 0 0 0 0,0 0 0 0 0,0 0 0 0 0,0 0 0 0 0,0 0 0 0 0,0 0 0 0 0,0 0 0 0 0,-1 0 0 0 0,1 0 0 0 0,0 0 0 0 0,0 0 0 0 0,0 0 0 0 0,0 0 0 0 0,0 0 0 0 0,0 0 0 0 0,0 1 0 0 0,0-1 1 0 0,-3 2 45 0 0,3-2-46 0 0,-1 0 0 0 0,1-1-1 0 0,0 1 1 0 0,-1 0 0 0 0,1 0 0 0 0,0 1 0 0 0,-1-1 0 0 0,1 0-1 0 0,0 0 1 0 0,-1 0 0 0 0,1 0 0 0 0,0 0 0 0 0,-1 0-1 0 0,1 0 1 0 0,0 1 0 0 0,-1-1 0 0 0,1 0 0 0 0,0 0 1 0 0,-5 4 45 0 0,3-2-60 0 0,2-4-106 0 0,0-1 142 0 0,0 3-14 0 0,0 0 1 0 0,0 0-1 0 0,0 0 0 0 0,-1-1 1 0 0,1 1-1 0 0,0 0 1 0 0,0 0-1 0 0,-1 0 1 0 0,1 0-1 0 0,0 0 1 0 0,0 0-1 0 0,-1-1 1 0 0,1 1-1 0 0,0 0 0 0 0,0 0 1 0 0,-1 0-1 0 0,1 0 1 0 0,0 0-1 0 0,0 0 1 0 0,-1 0-1 0 0,1 0 1 0 0,0 0-1 0 0,-1 0-7 0 0,1 0 1 0 0,0 0 1 0 0,-1 0-1 0 0,1 0 0 0 0,0 0 1 0 0,0 0-1 0 0,-1 0 0 0 0,1 0 1 0 0,0 0-1 0 0,0 1 0 0 0,0-1 1 0 0,-1 0-1 0 0,1 0 0 0 0,0 0 1 0 0,0 0-1 0 0,-1 0 0 0 0,1 0 1 0 0,0 0-1 0 0,0 1 0 0 0,0-1 1 0 0,0 0-1 0 0,-1 0 0 0 0,1 0 1 0 0,0 1-1 0 0,0-1 0 0 0,0 0 1 0 0,0 0-1 0 0,0 1-1 0 0,-4 3 91 0 0,4-4-90 0 0,0 0 1 0 0,0 0 0 0 0,0 0-1 0 0,0 0 1 0 0,0 0-1 0 0,0 0 1 0 0,0 0 0 0 0,0 0-1 0 0,0-1 1 0 0,0 1 0 0 0,0 0-1 0 0,0 0 1 0 0,0 0-1 0 0,0 0 1 0 0,0 0 0 0 0,0 0-1 0 0,0 0 1 0 0,0 0 0 0 0,0 0-1 0 0,0-1 1 0 0,0 1-1 0 0,0 0 1 0 0,0 0 0 0 0,0 0-1 0 0,0 0 1 0 0,0 0-1 0 0,0 0 1 0 0,0 0 0 0 0,0 0-1 0 0,0 0 1 0 0,0 0 0 0 0,-1 0-1 0 0,1 0 1 0 0,0-1-1 0 0,0 1 1 0 0,0 0 0 0 0,0 0-1 0 0,0 0 1 0 0,0 0 0 0 0,0 0-1 0 0,0 0 1 0 0,0 0-1 0 0,0 0 1 0 0,0 0 0 0 0,-1 0-1 0 0,1 0 1 0 0,0 0-1 0 0,0 0 1 0 0,0 0 0 0 0,0 0-1 0 0,0 0 1 0 0,0 0 0 0 0,0 0-1 0 0,0 0 1 0 0,0 0-1 0 0,-1 0-1 0 0,-1 4-36 0 0,2-4 39 0 0,0 1 0 0 0,0-1 1 0 0,0 0-1 0 0,0 1 1 0 0,0-1-1 0 0,0 0 1 0 0,0 0-1 0 0,-1 1 1 0 0,1-1-1 0 0,0 0 1 0 0,0 0-1 0 0,0 1 1 0 0,0-1-1 0 0,-1 0 1 0 0,1 0-1 0 0,0 1 1 0 0,0-1-1 0 0,0 0 0 0 0,-1 0 1 0 0,1 0-1 0 0,0 0 1 0 0,0 1-1 0 0,-1-1 1 0 0,1 0-1 0 0,0 0 1 0 0,-1 0-4 0 0,1 0-3 0 0,0 0 0 0 0,0 0 0 0 0,0 0 0 0 0,0 0 0 0 0,0 0 0 0 0,0 0 0 0 0,0 0 0 0 0,0 0 0 0 0,0 0 0 0 0,0 0 0 0 0,0-1 0 0 0,0 1 0 0 0,0 0 1 0 0,0 0-1 0 0,0 0 0 0 0,0 0 0 0 0,0 0 0 0 0,0 0 0 0 0,0 0 0 0 0,0 0 0 0 0,0 0 0 0 0,0 0 0 0 0,0 0 0 0 0,0 0 0 0 0,0-1 0 0 0,0 1 0 0 0,0 0 0 0 0,0 0 0 0 0,0 0 0 0 0,0 0 0 0 0,0 0 1 0 0,0 0-1 0 0,0 0 0 0 0,0 0 0 0 0,0 0 0 0 0,0 0 0 0 0,0 0 0 0 0,0 0 0 0 0,1 0 0 0 0,-1 0 0 0 0,0 0 0 0 0,0 0 0 0 0,0 0 0 0 0,0 0 0 0 0,0-1 0 0 0,0 1 3 0 0,1-1 144 0 0,-1 0-146 0 0,0 1 0 0 0,0 0 0 0 0,0 0 0 0 0,0 0 0 0 0,0 0 0 0 0,0 0 0 0 0,0 0 0 0 0,0 0 0 0 0,0 0 0 0 0,0 0 0 0 0,0 0 0 0 0,0 0 0 0 0,0 0 0 0 0,0 0 0 0 0,0-1 0 0 0,0 1-1 0 0,0 0 1 0 0,0 0 0 0 0,0 0 0 0 0,0 0 0 0 0,0 0 0 0 0,0 0 0 0 0,0 0 0 0 0,0 0 0 0 0,0 0 0 0 0,0 0 0 0 0,0 0 0 0 0,0 0 0 0 0,0-1 0 0 0,0 1 0 0 0,0 0 0 0 0,0 0 0 0 0,0 0 0 0 0,0 0 0 0 0,0 0 0 0 0,0 0 0 0 0,-1 0 0 0 0,1 0 0 0 0,0 0 0 0 0,0 0 0 0 0,0 0 0 0 0,0 0 2 0 0,0 0 5 0 0,0 0 0 0 0,0 0 0 0 0,0 0 0 0 0,0 0 0 0 0,0-1 0 0 0,-1 1 0 0 0,1 0 0 0 0,0 0 0 0 0,0 0 0 0 0,0 0 0 0 0,0 0 0 0 0,0 0 0 0 0,0 0 0 0 0,0 0 0 0 0,-1 0 0 0 0,1 0 0 0 0,0 0 0 0 0,0 0 0 0 0,0 0 0 0 0,0 0 1 0 0,0 0-1 0 0,0 1 0 0 0,0-1 0 0 0,0 0 0 0 0,-1 0 0 0 0,1 0 0 0 0,0 0 0 0 0,0 0 0 0 0,0 0 0 0 0,0 0 0 0 0,0 0 0 0 0,0 0 0 0 0,0 0 0 0 0,0 0 0 0 0,0 0 0 0 0,0 0 0 0 0,0 1 0 0 0,-1-1 0 0 0,1 0 0 0 0,0 0 0 0 0,0 0 0 0 0,0 0 0 0 0,0 0 0 0 0,0 0 0 0 0,0 0 0 0 0,0 1 0 0 0,0-1 0 0 0,0 0 0 0 0,0 0 0 0 0,0 0 0 0 0,0 0 0 0 0,0 0 0 0 0,0 0-5 0 0,0 0-2 0 0,-2 5-207 0 0,2-5 207 0 0,0 0 0 0 0,0 0-1 0 0,0 0 1 0 0,0 0 0 0 0,0 0 0 0 0,0 0-1 0 0,0 0 1 0 0,0 1 0 0 0,0-1-1 0 0,0 0 1 0 0,0 0 0 0 0,0 0 0 0 0,0 0-1 0 0,0 0 1 0 0,0 0 0 0 0,0 0-1 0 0,0 0 1 0 0,0 0 0 0 0,0 0 0 0 0,0 0-1 0 0,0 0 1 0 0,0 0 0 0 0,0 1 0 0 0,0-1-1 0 0,0 0 1 0 0,-1 0 0 0 0,1 0-1 0 0,0 0 1 0 0,0 0 0 0 0,0 0 0 0 0,0 0-1 0 0,0 0 1 0 0,0 0 0 0 0,0 0-1 0 0,0 0 1 0 0,0 0 0 0 0,0 0 0 0 0,0 0-1 0 0,-1 0 1 0 0,1 0 0 0 0,0 0 0 0 0,0 0-1 0 0,0 0 1 0 0,0 0 0 0 0,0 0-1 0 0,0 0 1 0 0,0 0 0 0 0,0 0 0 0 0,0 0-1 0 0,0 0 1 0 0,0 0 0 0 0,-1 0 0 0 0,1 0-1 0 0,0-1 1 0 0,0 1 0 0 0,0 0-1 0 0,0 0 1 0 0,0 0 0 0 0,0 0 0 0 0,0 0-1 0 0,0 0 1 0 0,0 0 2 0 0,0 0-1 0 0,0 0 1 0 0,0-1-1 0 0,0 1 1 0 0,0 0-1 0 0,0 0 0 0 0,0-1 1 0 0,0 1-1 0 0,0 0 1 0 0,0 0-1 0 0,0 0 0 0 0,0-1 1 0 0,0 1-1 0 0,0 0 1 0 0,0 0-1 0 0,0 0 0 0 0,0-1 1 0 0,0 1-1 0 0,0 0 1 0 0,0 0-1 0 0,0 0 0 0 0,0-1 1 0 0,1 1-1 0 0,-1 0 0 0 0,0 0 1 0 0,0 0-1 0 0,0 0 1 0 0,0-1 0 0 0,0 1 0 0 0,0 0 0 0 0,1 0-1 0 0,-1 0 1 0 0,0 0 0 0 0,0 0 0 0 0,0 0 0 0 0,0 0 0 0 0,0 0 0 0 0,0 0 0 0 0,0 0 0 0 0,0 0 0 0 0,0 0 0 0 0,0 0 0 0 0,0 0-1 0 0,0 0 1 0 0,0 0 0 0 0,0-1 0 0 0,0 1 0 0 0,0 0 0 0 0,0 0 0 0 0,0 0 0 0 0,0 0 0 0 0,0 0 0 0 0,0 0 0 0 0,0 0 0 0 0,0 0 0 0 0,0 0-1 0 0,0 0 1 0 0,0 0 0 0 0,0-1 0 0 0,0 1 0 0 0,0 0 0 0 0,0 0 0 0 0,0 0 0 0 0,0 0 0 0 0,0 0 0 0 0,0 0 0 0 0,0 0 0 0 0,0 0-1 0 0,0 0 1 0 0,0 0 0 0 0,0 0 0 0 0,0 0 0 0 0,0-1 0 0 0,0 1 0 0 0,0 0 0 0 0,0 0 0 0 0,0 0 0 0 0,0 0 0 0 0,0 0 0 0 0,0 0 0 0 0,-1 0-1 0 0,1 0 1 0 0,0 0 0 0 0,0 0 0 0 0,0 0 0 0 0,0 0 0 0 0,0 0 0 0 0,0 0 0 0 0,0 0 0 0 0,0 0 0 0 0,0 0 0 0 0,-4-1 32 0 0,4 1-25 0 0,0-1 1 0 0,0 1-1 0 0,0 0 0 0 0,0 0 0 0 0,0 0 1 0 0,-1 0-1 0 0,1 0 0 0 0,0 0 1 0 0,0 0-1 0 0,0 0 0 0 0,0 0 0 0 0,0 0 1 0 0,0 0-1 0 0,-1 0 0 0 0,1 0 0 0 0,0 0 1 0 0,0 0-1 0 0,0 0 0 0 0,0 0 0 0 0,0 0 1 0 0,0 0-1 0 0,-1 0 0 0 0,1 0 1 0 0,0 0-1 0 0,0 0 0 0 0,0 0 0 0 0,0 0 1 0 0,0 0-1 0 0,0 0 0 0 0,-1 0 0 0 0,1 0 1 0 0,0 0-1 0 0,0 0 0 0 0,0 0 1 0 0,0 1-1 0 0,0-1 0 0 0,0 0 0 0 0,0 0 1 0 0,0 0-1 0 0,0 0 0 0 0,-1 0 0 0 0,1 0 1 0 0,0 0-1 0 0,0 1 0 0 0,0-1 0 0 0,0 0 1 0 0,0 0-1 0 0,0 0 0 0 0,0 0 1 0 0,0 0-1 0 0,0 0-7 0 0,-3 5 54 0 0,3-5-57 0 0,0 0 0 0 0,0 0 0 0 0,0 0 0 0 0,0 0 0 0 0,0 0 0 0 0,0 0 1 0 0,0 0-1 0 0,0 1 0 0 0,0-1 0 0 0,0 0 0 0 0,0 0 0 0 0,0 0 0 0 0,0 0 0 0 0,0 0 0 0 0,0 0 0 0 0,-1 0 0 0 0,1 0 0 0 0,0 0 0 0 0,0 0 0 0 0,0 0 0 0 0,0 0 0 0 0,0 0 0 0 0,0 0 0 0 0,0 0 0 0 0,0 0 1 0 0,0 0-1 0 0,0 0 0 0 0,0 0 0 0 0,-1 0 0 0 0,1 0 0 0 0,0 0 0 0 0,0 0 0 0 0,0 0 0 0 0,0 0 0 0 0,0 0 0 0 0,0 0 0 0 0,0 0 0 0 0,0 0 0 0 0,0 0 0 0 0,0 0 0 0 0,0 0 0 0 0,0 0 0 0 0,-1 0 0 0 0,1 0 4 0 0,0 0-1 0 0,0 0 0 0 0,0 0 0 0 0,0-1 0 0 0,0 1 0 0 0,0 0 1 0 0,0 0-1 0 0,0 0 0 0 0,0 0 0 0 0,0 0 0 0 0,0 0 0 0 0,-1 0 1 0 0,1 0-1 0 0,0 0 0 0 0,0 0 0 0 0,0 0 0 0 0,0 0 0 0 0,0 0 1 0 0,0 0-1 0 0,0 0 0 0 0,0 0 0 0 0,0 0 0 0 0,-1 0 0 0 0,1 1 1 0 0,0-1-1 0 0,0 0 0 0 0,0 0 0 0 0,0 0 0 0 0,0 0 1 0 0,0 0-1 0 0,0 0 0 0 0,0 0 0 0 0,0 0 0 0 0,0 0 0 0 0,0 0 1 0 0,0 0-1 0 0,0 0 0 0 0,0 0 0 0 0,-1 0 0 0 0,1 0 0 0 0,0 1 1 0 0,0-1-1 0 0,0 0 0 0 0,0 0 0 0 0,0 0 0 0 0,0 0 0 0 0,0 0 1 0 0,0 0-1 0 0,0 0 0 0 0,0 0 0 0 0,0 0 0 0 0,0 0 0 0 0,0 1 1 0 0,0-1-1 0 0,0 0 0 0 0,0 0 0 0 0,0 0 0 0 0,7-8-193 0 0,-7 8 210 0 0,1-1 1 0 0,-1 1-1 0 0,1 0 1 0 0,-1 0-1 0 0,0-1 0 0 0,1 1 1 0 0,-1 0-1 0 0,1-1 1 0 0,-1 1-1 0 0,1 0 1 0 0,-1-1-1 0 0,0 1 1 0 0,1 0-1 0 0,-1-1 1 0 0,0 1-1 0 0,1-1 0 0 0,-1 1 1 0 0,0-1-1 0 0,0 1 1 0 0,1-1-1 0 0,-1 1 1 0 0,0-1-1 0 0,0 1 1 0 0,0-1-18 0 0,0 1-3 0 0,0 0 1 0 0,0 0-1 0 0,0 0 1 0 0,0 0-1 0 0,0 0 0 0 0,0 0 1 0 0,0 0-1 0 0,0 0 1 0 0,0 0-1 0 0,0-1 1 0 0,0 1-1 0 0,1 0 1 0 0,-1 0-1 0 0,0 0 1 0 0,0 0-1 0 0,0 0 1 0 0,0 0-1 0 0,0 0 1 0 0,0 0-1 0 0,0 0 1 0 0,0 0-1 0 0,0 0 1 0 0,0 0-1 0 0,0 0 1 0 0,0 0-1 0 0,0 0 1 0 0,0 0-1 0 0,0 0 1 0 0,0 0-1 0 0,1 0 1 0 0,-1 0-1 0 0,0 0 1 0 0,0 0-1 0 0,0 0 1 0 0,0 0-1 0 0,0 0 1 0 0,0 0-1 0 0,0 0 1 0 0,0 0-1 0 0,0 0 1 0 0,0 0-1 0 0,0 0 1 0 0,0 0-1 0 0,0 0 1 0 0,0 0-1 0 0,0 0 1 0 0,1 0 2 0 0,-1 0-3 0 0,0 0 0 0 0,0 0 1 0 0,0 1-1 0 0,0-1 0 0 0,0 0 0 0 0,0 0 0 0 0,0 0 1 0 0,0 0-1 0 0,0 0 0 0 0,0 0 0 0 0,1 0 1 0 0,-1 0-1 0 0,0 0 0 0 0,0 0 0 0 0,0 0 1 0 0,0 0-1 0 0,0 0 0 0 0,0 0 0 0 0,0 0 0 0 0,0 0 1 0 0,0 0-1 0 0,1 0 0 0 0,-1 0 0 0 0,0 0 1 0 0,0-1-1 0 0,0 1 0 0 0,0 0 0 0 0,0 0 1 0 0,0 0-1 0 0,0 0 0 0 0,0 0 0 0 0,0 0 1 0 0,0 0-1 0 0,0 0 0 0 0,1 0 0 0 0,-1 0 0 0 0,0 0 1 0 0,0 0-1 0 0,0 0 0 0 0,0-1 0 0 0,0 1 1 0 0,0 0-1 0 0,0 0 0 0 0,0 0 0 0 0,0 0 1 0 0,0 0-1 0 0,0 0 0 0 0,0 0 0 0 0,0 0 1 0 0,0 0-1 0 0,0-1 3 0 0,0 1 1 0 0,0-1-1 0 0,0 1 1 0 0,0-1 0 0 0,0 1 0 0 0,0-1 0 0 0,1 1-1 0 0,-1-1 1 0 0,0 1 0 0 0,0-1 0 0 0,0 1 0 0 0,1-1 0 0 0,-1 1-1 0 0,0-1 1 0 0,1 1-1 0 0,-1-1 1 0 0,0 1 0 0 0,0 0 0 0 0,0 0 0 0 0,1 0 0 0 0,-1 0 0 0 0,0 0 0 0 0,0 0 0 0 0,0-1 0 0 0,0 1 0 0 0,0 0 0 0 0,0 0 0 0 0,1 0 0 0 0,-1 0 0 0 0,0 0 0 0 0,0 0 0 0 0,0 0 0 0 0,0 0 0 0 0,1 0 0 0 0,-1 0 0 0 0,0 0 0 0 0,0 0 0 0 0,0 0 0 0 0,0 0 0 0 0,1 0 0 0 0,-1 0 0 0 0,0 0 0 0 0,0 0 0 0 0,0 0 0 0 0,0 0 0 0 0,1 0 0 0 0,-1 0 0 0 0,0 0 0 0 0,0 0 0 0 0,0 0 0 0 0,0 0 0 0 0,1 0 0 0 0,-1 1 0 0 0,0-1 0 0 0,0 0 0 0 0,0 0-2 0 0,0 0 3 0 0,0 0-1 0 0,0 0 0 0 0,1 1 0 0 0,-1-1 1 0 0,0 0-1 0 0,0 0 0 0 0,0 0 0 0 0,0 0 0 0 0,1 0 1 0 0,-1 1-1 0 0,0-1 0 0 0,0 0 0 0 0,0 0 1 0 0,0 0-1 0 0,1 0 0 0 0,-1 0 0 0 0,0 0 0 0 0,0 0 1 0 0,0 0-1 0 0,1 0 0 0 0,-1 0 0 0 0,0 0 1 0 0,0 0-1 0 0,0 0 0 0 0,1 0 0 0 0,-1 0 0 0 0,0 0 0 0 0,1 3 99 0 0,-1-3-103 0 0,0 0 0 0 0,0 0 0 0 0,0 0 1 0 0,0 0-1 0 0,0 0 0 0 0,0 0 0 0 0,0 0 0 0 0,0 0 1 0 0,0 0-1 0 0,0 1 0 0 0,0-1 0 0 0,0 0 0 0 0,0 0 0 0 0,0 0 1 0 0,0 0-1 0 0,0 0 0 0 0,0 0 0 0 0,0 0 0 0 0,0 0 1 0 0,0 0-1 0 0,0 0 0 0 0,0 0 0 0 0,0 0 0 0 0,0 0 1 0 0,0 0-1 0 0,0 0 0 0 0,0 0 0 0 0,0 0 0 0 0,0 0 0 0 0,0 0 1 0 0,0 0-1 0 0,0 0 0 0 0,1 0 0 0 0,-1 0 0 0 0,0 0 1 0 0,0 0-1 0 0,0 0 0 0 0,0 0 0 0 0,0 0 0 0 0,0 0 1 0 0,0 0-1 0 0,0 0 0 0 0,0 0 0 0 0,0 0 0 0 0,0 0 0 0 0,0 0 1 0 0,0 0-1 0 0,0 0 0 0 0,0 0 0 0 0,0 0 0 0 0,0 0 1 0 0,0 0-1 0 0,1 0 0 0 0,-1 0 0 0 0,0 0 3 0 0,4-2-43 0 0,1-1 62 0 0,-4 3-17 0 0,-1 0 0 0 0,0 0 0 0 0,0 0 0 0 0,0 0 0 0 0,0 0 0 0 0,0 0 0 0 0,0 0-1 0 0,1 0 1 0 0,-1 0 0 0 0,0 0 0 0 0,0 0 0 0 0,0 0 0 0 0,0 0 0 0 0,0 0 0 0 0,0 0 0 0 0,1 0 0 0 0,-1 0 0 0 0,0 0-1 0 0,0 0 1 0 0,0 0 0 0 0,0-1 0 0 0,0 1 0 0 0,0 0 0 0 0,0 0 0 0 0,1 0 0 0 0,-1 0 0 0 0,0 0 0 0 0,0 0 0 0 0,0 0 0 0 0,0 0-1 0 0,0-1 1 0 0,0 1 0 0 0,0 0 0 0 0,0 0-2 0 0,-2 4 81 0 0,2-3-81 0 0,0-1 0 0 0,-1 0 0 0 0,1 0 1 0 0,0 1-1 0 0,0-1 0 0 0,0 0 0 0 0,0 0 1 0 0,-1 1-1 0 0,1-1 0 0 0,0 0 0 0 0,0 0 1 0 0,-1 0-1 0 0,1 0 0 0 0,0 1 1 0 0,0-1-1 0 0,0 0 0 0 0,-1 0 0 0 0,1 0 1 0 0,0 0-1 0 0,-1 0 7 0 0,1 1 1 0 0,-1-1-1 0 0,1 0 1 0 0,-1 0-1 0 0,1 1 1 0 0,0-1-1 0 0,-1 0 1 0 0,1 1-1 0 0,-1-1 1 0 0,1 0-1 0 0,0 1 1 0 0,-1-1-1 0 0,1 0 1 0 0,0 1-1 0 0,0-1 1 0 0,-1 1-8 0 0,0 1-38 0 0,0-1 0 0 0,0 1 0 0 0,0 0-1 0 0,0-1 1 0 0,-1 0 0 0 0,0 2 38 0 0,-4 2 124 0 0,6-5-123 0 0,0 0 0 0 0,0 0 0 0 0,0 0 1 0 0,0 0-1 0 0,0 0 0 0 0,0 0 1 0 0,0 0-1 0 0,0 0 0 0 0,0 0 1 0 0,0 0-1 0 0,0 0 0 0 0,0 0 1 0 0,0 0-1 0 0,0 0 0 0 0,0 0 1 0 0,0 0-1 0 0,1 0 0 0 0,-1 0 1 0 0,0 0-1 0 0,0 0 0 0 0,0 0 1 0 0,0 0-1 0 0,0 0 0 0 0,0 0 1 0 0,0 0-1 0 0,0 0 0 0 0,0 0 0 0 0,0 0 1 0 0,0 0-1 0 0,0 0 0 0 0,0 0 1 0 0,0 0-1 0 0,0 0 0 0 0,0 0 1 0 0,0 0-1 0 0,0 0 0 0 0,0 0 1 0 0,0 1-1 0 0,0-1 0 0 0,0 0 1 0 0,0 0-1 0 0,1 0 0 0 0,-1 0 1 0 0,0 0-1 0 0,0 0 0 0 0,0 0 1 0 0,0 0-1 0 0,0 0 0 0 0,0 0 1 0 0,0 0-1 0 0,0 0 0 0 0,0 0 0 0 0,0 0 1 0 0,0 0-1 0 0,0 0 0 0 0,0 0 1 0 0,0 0-1 0 0,0 1 0 0 0,-1-1 1 0 0,1 0-1 0 0,0 0 0 0 0,0 0 1 0 0,0 0-1 0 0,0 0 0 0 0,0 0 1 0 0,0 0-1 0 0,0 0 0 0 0,0 0-1 0 0,0 1-35 0 0,1-3-42 0 0,-1 3 100 0 0,0 0-1 0 0,0 0 1 0 0,0 1 0 0 0,0-1 0 0 0,0 0-1 0 0,1 0 1 0 0,-1 1 0 0 0,0-1 0 0 0,0 0-1 0 0,1 0 1 0 0,-1 0 0 0 0,1 0 0 0 0,-1 1-1 0 0,1-1 1 0 0,0 0 0 0 0,-1 0 0 0 0,1 0-23 0 0,1 2-59 0 0,-2-2 66 0 0,0-1 1 0 0,0 0 0 0 0,0 0-1 0 0,1 0 1 0 0,-1 0-1 0 0,0 1 1 0 0,0-1 0 0 0,0 0-1 0 0,0 0 1 0 0,0 0 0 0 0,0 1-1 0 0,0-1 1 0 0,0 0 0 0 0,1 0-1 0 0,-1 0 1 0 0,0 0 0 0 0,0 0-1 0 0,0 0 1 0 0,0 1 0 0 0,1-1-1 0 0,-1 0 1 0 0,0 0 0 0 0,0 0-1 0 0,0 0 1 0 0,0 0 0 0 0,1 0-1 0 0,-1 0 1 0 0,0 0 0 0 0,0 0-1 0 0,0 0 1 0 0,1 0 0 0 0,-1 0-1 0 0,0 0 1 0 0,0 0-8 0 0,0 0-3 0 0,1 0-1 0 0,-1 1 1 0 0,0-1-1 0 0,0 0 1 0 0,1 0 0 0 0,-1 0-1 0 0,0 0 1 0 0,0 0-1 0 0,1 0 1 0 0,-1 1 0 0 0,0-1-1 0 0,0 0 1 0 0,0 0 0 0 0,1 0-1 0 0,-1 0 1 0 0,0 1-1 0 0,0-1 1 0 0,0 0 0 0 0,0 0-1 0 0,0 1 1 0 0,1-1-1 0 0,-1 0 1 0 0,0 0 0 0 0,0 1-1 0 0,0-1 1 0 0,0 0-1 0 0,0 0 1 0 0,0 1 0 0 0,0-1-1 0 0,0 0 4 0 0,2 9 254 0 0,2 13-337 0 0,4-12 285 0 0,-5 3-154 0 0,-2-11-61 0 0,0 1 1 0 0,-1 0 0 0 0,1 0 0 0 0,-1-1 0 0 0,1 1-1 0 0,-1 1 13 0 0,9-2-50 0 0,-7 0 97 0 0,-2-2-36 0 0,0 0-1 0 0,0 0 1 0 0,0 0 0 0 0,0 0-1 0 0,1 1 1 0 0,-1-1-1 0 0,0 0 1 0 0,0 0-1 0 0,0 0 1 0 0,0 0 0 0 0,0 0-1 0 0,0 0 1 0 0,0 0-1 0 0,1 0 1 0 0,-1 0-1 0 0,0 0 1 0 0,0 0-1 0 0,0 0 1 0 0,0 0 0 0 0,0 0-1 0 0,0 0 1 0 0,1 0-1 0 0,-1 0 1 0 0,0 0-1 0 0,0 0 1 0 0,0 0 0 0 0,0 0-1 0 0,0 0 1 0 0,0 0-1 0 0,0 0 1 0 0,1 0-1 0 0,-1 0 1 0 0,0 0 0 0 0,0 0-1 0 0,0 0 1 0 0,0 0-1 0 0,0 0 1 0 0,0-1-1 0 0,0 1-10 0 0,1 0-7 0 0,-1 0-2 0 0,1 0 1 0 0,-1 0 0 0 0,0 0-1 0 0,0 0 1 0 0,1 0 0 0 0,-1 0-1 0 0,0 0 1 0 0,0 1-1 0 0,1-1 1 0 0,-1 0 0 0 0,0 0-1 0 0,0 0 1 0 0,0 0 0 0 0,1 0-1 0 0,-1 1 1 0 0,0-1-1 0 0,0 0 1 0 0,0 0 0 0 0,0 0-1 0 0,1 0 1 0 0,-1 1 0 0 0,0-1-1 0 0,0 0 1 0 0,0 0-1 0 0,0 1 1 0 0,0-1 0 0 0,0 0 8 0 0,3 8 238 0 0,-2-9-226 0 0,0 3-32 0 0,2 2-23 0 0,-3-4 47 0 0,0 0 0 0 0,0 0 0 0 0,0 0 0 0 0,0 0 0 0 0,1 0 0 0 0,-1 0 0 0 0,0 0 0 0 0,0-1 0 0 0,0 1 0 0 0,1 0 0 0 0,-1 0 0 0 0,0 0 0 0 0,0 0 0 0 0,0 0 0 0 0,1 0 0 0 0,-1 0 0 0 0,0 0 0 0 0,0 0 0 0 0,0 0 0 0 0,1 0 0 0 0,-1 0 0 0 0,0 0 0 0 0,0 0 0 0 0,0 0 0 0 0,1 1 0 0 0,-1-1 0 0 0,0 0 0 0 0,0 0 0 0 0,0 0 0 0 0,1 0 0 0 0,-1 0 0 0 0,0 0 0 0 0,0 0 0 0 0,0 1 0 0 0,0-1 0 0 0,0 0 0 0 0,1 0 0 0 0,-1 0-1 0 0,0 0 1 0 0,0 1 0 0 0,0-1 0 0 0,0 0 0 0 0,0 0 0 0 0,0 0 0 0 0,0 1 0 0 0,0-1 0 0 0,0 0 0 0 0,0 0-4 0 0,4 6 77 0 0,-2-1-70 0 0,-2-5-10 0 0,0 1 0 0 0,1-1 0 0 0,-1 0 0 0 0,0 0 0 0 0,0 1 0 0 0,0-1 0 0 0,0 0 0 0 0,0 0 0 0 0,0 1 0 0 0,1-1 0 0 0,-1 0 1 0 0,0 0-1 0 0,0 1 0 0 0,0-1 0 0 0,1 0 0 0 0,-1 0 0 0 0,0 0 0 0 0,0 0 0 0 0,1 1 0 0 0,-1-1 0 0 0,0 0 0 0 0,0 0 0 0 0,1 0 0 0 0,-1 0 0 0 0,0 0 3 0 0,5 8 71 0 0,-4-7-44 0 0,0 0 0 0 0,0 0 0 0 0,0 0-1 0 0,0 0 1 0 0,0 1 0 0 0,0-1 0 0 0,0 0 0 0 0,0 1-27 0 0,3 5-192 0 0,-1-3 129 0 0,-2-3 73 0 0,-1 0 0 0 0,1-1 0 0 0,-1 1 0 0 0,1 0 0 0 0,-1-1 0 0 0,0 1 0 0 0,1 0 0 0 0,-1-1 0 0 0,0 1 0 0 0,0 0 0 0 0,1 0-10 0 0,-1 0 2 0 0,0-1 1 0 0,0 1 0 0 0,1-1 0 0 0,-1 1 0 0 0,0-1 0 0 0,1 1 0 0 0,-1-1 0 0 0,1 1 0 0 0,-1-1 0 0 0,0 1 0 0 0,1-1 0 0 0,0 1-3 0 0,4 5 115 0 0,-4-3-207 0 0,-1-2 92 0 0,0 0 0 0 0,1 0 0 0 0,-1 0 0 0 0,0 0 1 0 0,1 0-1 0 0,-1 0 0 0 0,1 0 0 0 0,0 0 0 0 0,-1 0 1 0 0,1 0-1 0 0,0-1 0 0 0,-1 1 0 0 0,1 0 0 0 0,0 0 0 0 0,0-1 1 0 0,0 1-1 0 0,0 0 0 0 0,0-1 4 0 0,-1 1 0 0 0,1 0 0 0 0,0-1 1 0 0,-1 1-1 0 0,1 0 0 0 0,-1 0 0 0 0,1-1 0 0 0,-1 1 1 0 0,1 0-1 0 0,-1 0 0 0 0,1 0 0 0 0,-1 0 0 0 0,0 0 1 0 0,1 0-1 0 0,-1-1 0 0 0,0 1 0 0 0,0 0 0 0 0,0 0 1 0 0,0 0-5 0 0,0 1 18 0 0,1-1 1 0 0,-1 0-1 0 0,0 0 1 0 0,1 1-1 0 0,-1-1 1 0 0,1 0-1 0 0,-1 0 1 0 0,1 1-19 0 0,3 5-102 0 0,-4-6 103 0 0,0-1 1 0 0,0 0 0 0 0,1 1-1 0 0,-1-1 1 0 0,0 0-1 0 0,0 1 1 0 0,0-1-1 0 0,0 0 1 0 0,0 1-1 0 0,0-1 1 0 0,0 0 0 0 0,0 1-1 0 0,0-1 1 0 0,0 0-1 0 0,0 1 1 0 0,0-1-1 0 0,0 0 1 0 0,0 1-1 0 0,0-1 1 0 0,0 1 0 0 0,0-1-2 0 0,7 10-76 0 0,-2 1 5 0 0,-4-10 72 0 0,-1 0 0 0 0,1 0 0 0 0,-1 0 0 0 0,1 1 0 0 0,-1-1 0 0 0,0 0 0 0 0,1 0 0 0 0,-1 0 0 0 0,0 2-1 0 0,3 4-108 0 0,-3-6 113 0 0,0-1 0 0 0,1 1 0 0 0,-1 0 0 0 0,0-1 0 0 0,1 1 0 0 0,-1 0 0 0 0,0-1 1 0 0,0 1-1 0 0,0 0 0 0 0,0 0 0 0 0,0-1 0 0 0,0 1 0 0 0,0 0 0 0 0,0 0-5 0 0,0-1 8 0 0,0 1 0 0 0,0 0 1 0 0,0-1-1 0 0,0 1 0 0 0,0 0 0 0 0,0-1 1 0 0,0 1-1 0 0,0-1 0 0 0,0 1 0 0 0,0 0 1 0 0,1-1-1 0 0,-1 1 0 0 0,0 0-8 0 0,2 6 210 0 0,-2-6-203 0 0,0-1-1 0 0,0 1 0 0 0,0-1 1 0 0,1 0-1 0 0,-1 1 0 0 0,0-1 1 0 0,0 1-1 0 0,1-1 0 0 0,-1 0 1 0 0,0 1-1 0 0,1-1 0 0 0,-1 0 1 0 0,0 1-1 0 0,1-1 0 0 0,-1 0 1 0 0,0 1-1 0 0,1-1 0 0 0,-1 0 1 0 0,1 0-1 0 0,-1 0 0 0 0,1 1-6 0 0,-1-1-21 0 0,1 0-1 0 0,0 1 0 0 0,-1-1 1 0 0,1 0-1 0 0,-1 1 0 0 0,1-1 1 0 0,0 1-1 0 0,-1-1 0 0 0,1 1 1 0 0,-1-1-1 0 0,0 1 1 0 0,1 0 21 0 0,1 5 6 0 0,-2-5 2 0 0,1 1-1 0 0,-1-1 1 0 0,1 1 0 0 0,0-1 0 0 0,-1 1 0 0 0,1-1-1 0 0,0 0 1 0 0,0 1 0 0 0,0-1 0 0 0,0 0 0 0 0,0 1-8 0 0,3 0-54 0 0,1 1 138 0 0,-2 0-56 0 0,0 0-44 0 0,-3-3 15 0 0,0 1 0 0 0,1-1 0 0 0,-1 1 0 0 0,0-1 0 0 0,0 1 0 0 0,1-1 0 0 0,-1 1 0 0 0,0-1 0 0 0,1 0 0 0 0,-1 1 0 0 0,1-1 0 0 0,-1 1 0 0 0,0-1 0 0 0,1 0 0 0 0,-1 1-1 0 0,1-1 2 0 0,-1 0 1 0 0,1 0-4 0 0,-1 1 0 0 0,0-1-1 0 0,0 1 1 0 0,0-1-1 0 0,0 0 1 0 0,0 1 0 0 0,0-1-1 0 0,0 1 1 0 0,0-1 0 0 0,1 0-1 0 0,-1 1 1 0 0,0-1 0 0 0,-1 1-1 0 0,1-1 1 0 0,0 0 0 0 0,0 1-1 0 0,0-1 4 0 0,0 4-44 0 0,4 4 0 0 0,0-2-51 0 0,-4-6 96 0 0,0 1 0 0 0,0-1 0 0 0,0 0-1 0 0,0 0 1 0 0,0 0 0 0 0,0 0 0 0 0,0 0 0 0 0,0 0-1 0 0,0 1 1 0 0,0-1 0 0 0,0 0 0 0 0,0 0 0 0 0,1 0-1 0 0,-1 0 1 0 0,0 0 0 0 0,0 0 0 0 0,0 0 0 0 0,0 0-1 0 0,0 1 1 0 0,0-1 0 0 0,0 0 0 0 0,0 0-1 0 0,0 0 1 0 0,1 0 0 0 0,-1 0 0 0 0,0 0 0 0 0,0 0-1 0 0,0 0 1 0 0,0 0 0 0 0,0 0 0 0 0,0 0 0 0 0,0 0-1 0 0,1 0 1 0 0,-1 0 0 0 0,0 0 0 0 0,0 0 0 0 0,0 0-1 0 0,0 0 1 0 0,0 0 0 0 0,0 0 0 0 0,1 0 0 0 0,-1 0-1 0 0,0 0 1 0 0,0 0 0 0 0,0 0 0 0 0,0 0 0 0 0,0 0-1 0 0,0 0 1 0 0,1 0 0 0 0,-1 0 0 0 0,0 0 0 0 0,0 0-1 0 0,0 0 1 0 0,0 0 0 0 0,0-1 0 0 0,0 1 0 0 0,0 0-1 0 0,5 11-96 0 0,1-5-274 0 0,0 3 554 0 0,-5-8-161 0 0,1 3 53 0 0,-2-4-81 0 0,0 0-1 0 0,0 0 1 0 0,0 0 0 0 0,0 0-1 0 0,0 0 1 0 0,0 0 0 0 0,0 0-1 0 0,0 0 1 0 0,0 0 0 0 0,0 0-1 0 0,1 0 1 0 0,-1 0 0 0 0,0 0 0 0 0,0 0-1 0 0,0 0 1 0 0,0 0 0 0 0,0 0-1 0 0,0 0 1 0 0,0 0 0 0 0,0 0-1 0 0,0 0 1 0 0,0 0 0 0 0,0 0-1 0 0,0 0 1 0 0,0 0 0 0 0,1 0-1 0 0,-1 0 1 0 0,0 0 0 0 0,0 0 0 0 0,0 0-1 0 0,0 0 1 0 0,0 0 0 0 0,0 0-1 0 0,0 0 1 0 0,0 0 0 0 0,0 0-1 0 0,0 0 1 0 0,0 0 0 0 0,0-1-1 0 0,0 1 1 0 0,0 0 0 0 0,0 0-1 0 0,0 0 1 0 0,0 0 0 0 0,0 0 0 0 0,0 0-1 0 0,0 0 1 0 0,0 0 0 0 0,0 0-1 0 0,1 0 1 0 0,-1 0 0 0 0,0 0-1 0 0,0 0 1 0 0,0-1 0 0 0,0 1-1 0 0,0 0 1 0 0,-1 0 0 0 0,1 0-1 0 0,0 0 1 0 0,0 0 5 0 0,6 7 75 0 0,-6-7-82 0 0,0 0 1 0 0,0 0 0 0 0,1 1 0 0 0,-1-1-1 0 0,0 0 1 0 0,0 0 0 0 0,0 1-1 0 0,1-1 1 0 0,-1 0 0 0 0,0 1-1 0 0,0-1 1 0 0,0 0 0 0 0,0 1 0 0 0,0-1-1 0 0,0 0 1 0 0,0 1 0 0 0,0-1-1 0 0,0 0 1 0 0,0 1 0 0 0,0-1 0 0 0,0 0-1 0 0,0 1 1 0 0,0-1 0 0 0,0 1 6 0 0,0-1-3 0 0,0 0 0 0 0,0 0 0 0 0,0 1 0 0 0,0-1 0 0 0,0 0 0 0 0,0 1 0 0 0,0-1 0 0 0,0 0 0 0 0,0 1 0 0 0,0-1 0 0 0,0 0 0 0 0,0 1 0 0 0,0-1 0 0 0,1 0 0 0 0,-1 0 0 0 0,0 1 0 0 0,0-1 0 0 0,0 0 0 0 0,0 1 3 0 0,1-1 49 0 0,-1 0-58 0 0,1 0-1 0 0,-1 0 1 0 0,0 0-1 0 0,1 0 1 0 0,-1 1-1 0 0,0-1 1 0 0,1 0-1 0 0,-1 0 1 0 0,0 0-1 0 0,1 1 1 0 0,-1-1-1 0 0,0 0 1 0 0,0 0-1 0 0,1 1 1 0 0,-1-1-1 0 0,0 0 1 0 0,0 1 0 0 0,0-1-1 0 0,1 0 10 0 0,1 3 107 0 0,-1-2-99 0 0,-1-1-1 0 0,1 1 1 0 0,-1-1 0 0 0,1 1 0 0 0,-1-1 0 0 0,1 1 0 0 0,-1 0 0 0 0,0-1 0 0 0,1 1 0 0 0,-1 0 0 0 0,0-1 0 0 0,0 1 0 0 0,1 0 0 0 0,-1-1-1 0 0,0 1-7 0 0,3 6-336 0 0,-2-7 324 0 0,-1 1 0 0 0,0-1 0 0 0,1 1 0 0 0,-1-1 0 0 0,0 1 0 0 0,0-1 0 0 0,1 1 0 0 0,-1-1 0 0 0,0 1 0 0 0,0-1 0 0 0,0 1 0 0 0,0 0 0 0 0,1-1 0 0 0,-1 1 12 0 0,6 6-114 0 0,-6-7 116 0 0,0 0 0 0 0,0 0 0 0 0,0 0 0 0 0,0 0 1 0 0,0 0-1 0 0,0 1 0 0 0,0-1 0 0 0,0 0 0 0 0,0 0 1 0 0,0 0-1 0 0,0 0 0 0 0,0 0 0 0 0,0 0 1 0 0,0 0-1 0 0,0 0 0 0 0,0 0 0 0 0,0 0 0 0 0,0 0 1 0 0,0 0-1 0 0,0 0 0 0 0,0 0 0 0 0,0 0 0 0 0,0 1 1 0 0,0-1-1 0 0,1 0 0 0 0,-1 0 0 0 0,0 0 0 0 0,0 0 1 0 0,0 0-1 0 0,0 0 0 0 0,0 0 0 0 0,0 0 0 0 0,0 0 1 0 0,0 0-1 0 0,0 0 0 0 0,0 0 0 0 0,0 0 0 0 0,1 0 1 0 0,-1 0-1 0 0,0 0 0 0 0,0 0 0 0 0,0 0 1 0 0,0 0-4 0 0,2 1 29 0 0,-2-1-36 0 0,0 0 0 0 0,0 0 0 0 0,0 1-1 0 0,0-1 1 0 0,0 0 0 0 0,0 0 0 0 0,0 1-1 0 0,0-1 1 0 0,0 0 0 0 0,0 0 0 0 0,1 0 0 0 0,-1 1-1 0 0,0-1 1 0 0,0 0 0 0 0,0 0 0 0 0,0 0-1 0 0,0 0 1 0 0,1 1 0 0 0,-1-1 0 0 0,0 0-1 0 0,0 0 1 0 0,0 0 0 0 0,1 0 0 0 0,-1 0-1 0 0,0 1 1 0 0,0-1 0 0 0,1 0 8 0 0,3-3-397 0 0,-3 2 309 0 0,2-3 40 0 0,0 0-1 0 0,-1 1 1 0 0,1-1-1 0 0,-1 0 1 0 0,2-2 48 0 0,4-2 164 0 0,-6 4-131 0 0,0 0 0 0 0,1 0 0 0 0,-1 1 0 0 0,2-2-33 0 0,1-2 24 0 0,5-1-96 0 0,-6 3 50 0 0,7-11 145 0 0,-9 12-84 0 0,-2 4-10 0 0,1-1-1 0 0,-1 0 1 0 0,0 0-1 0 0,1 0 0 0 0,-1 1 1 0 0,1-1-1 0 0,-1 0 1 0 0,1 0-1 0 0,-1 1 1 0 0,1-1-1 0 0,0 0 1 0 0,-1 1-1 0 0,1-1 1 0 0,0 1-1 0 0,-1-1 0 0 0,1 1 1 0 0,1-1-29 0 0,14-10 121 0 0,-8 4-157 0 0,-4 6 136 0 0,-4 1-108 0 0,1 0 0 0 0,-1-1 0 0 0,1 1 0 0 0,-1 0 0 0 0,0 0 0 0 0,1 0 0 0 0,-1 0 0 0 0,0 0 0 0 0,1 0-1 0 0,-1-1 1 0 0,1 1 0 0 0,-1 0 0 0 0,0 0 0 0 0,1-1 0 0 0,-1 1 0 0 0,0 0 8 0 0,1-1 9 0 0,0 0 1 0 0,0 1-1 0 0,-1-1 1 0 0,1 1-1 0 0,0-1 1 0 0,0 1-1 0 0,0-1 1 0 0,0 1-1 0 0,0 0 0 0 0,0-1-9 0 0,0 1-10 0 0,0 0 0 0 0,0-1 1 0 0,0 1-1 0 0,0 0 0 0 0,0-1 0 0 0,-1 1 0 0 0,1-1 0 0 0,0 1 0 0 0,0-1 0 0 0,0 0 0 0 0,-1 1 0 0 0,2-2 10 0 0,-2 2 7 0 0,1-1 0 0 0,-1 0 1 0 0,1 1-1 0 0,0-1 1 0 0,0 0-1 0 0,-1 1 0 0 0,1-1 1 0 0,0 1-1 0 0,0-1 1 0 0,0 1-1 0 0,0-1 0 0 0,-1 1 1 0 0,1 0-1 0 0,0-1 1 0 0,0 1-1 0 0,0 0 0 0 0,0 0 1 0 0,0 0-1 0 0,0 0 1 0 0,0 0-8 0 0,0 0-3 0 0,1-1 1 0 0,-1 1 0 0 0,0 0-1 0 0,0 0 1 0 0,1-1 0 0 0,-1 1-1 0 0,0-1 1 0 0,1 1 2 0 0,4-3-29 0 0,-4 3 22 0 0,0 0 1 0 0,0-1 0 0 0,0 1 0 0 0,0 0 0 0 0,0 1-1 0 0,1-1 7 0 0,3 0-56 0 0,-6 0 73 0 0,1 0 0 0 0,0 1 0 0 0,0-1 0 0 0,-1 0 0 0 0,1 0-1 0 0,0 0 1 0 0,0 0 0 0 0,-1 1 0 0 0,1-1 0 0 0,0 0 0 0 0,-1 1-1 0 0,1-1-16 0 0,-1 1-5 0 0,1-1 0 0 0,-1 0 0 0 0,1 0 0 0 0,-1 0 0 0 0,0 1 0 0 0,1-1-1 0 0,-1 0 1 0 0,1 0 0 0 0,-1 0 0 0 0,0 0 0 0 0,1 0 0 0 0,-1 0-1 0 0,1 0 1 0 0,-1 1 0 0 0,1-1 0 0 0,-1-1 0 0 0,1 1 0 0 0,-1 0-1 0 0,0 0 1 0 0,1 0 0 0 0,-1 0 0 0 0,1 0 0 0 0,-1 0 0 0 0,0 0-1 0 0,1-1 1 0 0,-1 1 5 0 0,5-2-12 0 0,-1-1 0 0 0,1 1 0 0 0,2-4 12 0 0,-6 6-6 0 0,-1 0 0 0 0,1-1-1 0 0,-1 1 1 0 0,1 0 0 0 0,-1 0 0 0 0,1 0-1 0 0,-1 0 1 0 0,1-1 0 0 0,-1 1 0 0 0,1 0-1 0 0,-1 0 1 0 0,1 0 0 0 0,-1 0-1 0 0,1 0 1 0 0,-1 0 0 0 0,1 0 0 0 0,-1 1-1 0 0,1-1 1 0 0,0 0 6 0 0,-1 0 2 0 0,0 0-1 0 0,1 0 1 0 0,-1 0-1 0 0,0 0 1 0 0,0 0-1 0 0,0 0 1 0 0,1 0-1 0 0,-1 0 1 0 0,0 1-1 0 0,0-1 1 0 0,0 0-1 0 0,0 0 1 0 0,1 0-1 0 0,-1 0 1 0 0,0 0-1 0 0,0 0 1 0 0,0 1-1 0 0,0-1 1 0 0,1 0-1 0 0,-1 0 1 0 0,0 0-1 0 0,0 0 1 0 0,0 1-1 0 0,0-1 1 0 0,0 0-1 0 0,0 0 1 0 0,0 0-1 0 0,0 1 1 0 0,0-1-1 0 0,0 0 1 0 0,1 0 0 0 0,-1 0-1 0 0,0 1 1 0 0,0-1-1 0 0,0 0 1 0 0,0 0-1 0 0,0 0 1 0 0,0 1-1 0 0,-1-1 1 0 0,1 0-2 0 0,0 0-8 0 0,0 0 0 0 0,0 1 0 0 0,0-1 0 0 0,-1 0 1 0 0,1 0-1 0 0,0 0 0 0 0,-1 0 0 0 0,1 0 0 0 0,0 0 0 0 0,0 1 1 0 0,-1-1-1 0 0,1 0 0 0 0,0 0 0 0 0,0 0 0 0 0,-1 0 1 0 0,1 0-1 0 0,0 0 0 0 0,-1 0 0 0 0,1 0 0 0 0,0 0 0 0 0,-1 0 9 0 0,1-1 6 0 0,0 1 0 0 0,-1 0 0 0 0,1 0 1 0 0,-1 0-1 0 0,1 0 0 0 0,-1 0 1 0 0,1 1-1 0 0,-1-1 0 0 0,1 0 0 0 0,0 0 1 0 0,-1 0-1 0 0,1 0 0 0 0,-1 0 1 0 0,1 1-1 0 0,-1-1-7 0 0,0 1-23 0 0,1-1 0 0 0,-1 1 0 0 0,0 0 0 0 0,0-1-1 0 0,0 1 1 0 0,0-1 0 0 0,0 1 0 0 0,0-1 0 0 0,-1 0 0 0 0,0 1 23 0 0,-9 3 10 0 0,4 1-25 0 0,-1-1 0 0 0,0 0 1 0 0,0 0-1 0 0,-1-1 0 0 0,1 0 1 0 0,-1 0-1 0 0,1-1 0 0 0,-2 0 15 0 0,7-1-32 0 0,1-1 31 0 0,1 0 1 0 0,0 0 0 0 0,-1 0-1 0 0,1 1 1 0 0,0-1 0 0 0,-1 0-1 0 0,1 1 1 0 0,0-1 0 0 0,0 1-1 0 0,0 0 1 0 0,-1-1 0 0 0,1 1-1 0 0,0 0 1 0 0,0 0 0 0 0,1-1-2 0 0,0 0 0 0 0,-1 0 0 0 0,1 0 1 0 0,0 1-1 0 0,0-1 0 0 0,0 0 0 0 0,0 0 1 0 0,0 0-1 0 0,0 0 0 0 0,0 0 0 0 0,0 0 0 0 0,0 0 1 0 0,-1 0-1 0 0,1 0 0 0 0,0 0 0 0 0,0 1 0 0 0,0-1 1 0 0,0 0-1 0 0,0 0 0 0 0,0 0 0 0 0,0 0 0 0 0,-1 0 1 0 0,1 0-1 0 0,0 0 0 0 0,0 0 0 0 0,0 0 0 0 0,0 0 1 0 0,0 0-1 0 0,-1 0 0 0 0,1 0 0 0 0,0 0 0 0 0,0 0 1 0 0,0 0-1 0 0,0 0 0 0 0,0 0 0 0 0,0-1 0 0 0,0 1 1 0 0,-1 0-1 0 0,1 0 0 0 0,0 0 0 0 0,0 0 0 0 0,0 0 1 0 0,0 0-1 0 0,0 0 0 0 0,0 0 0 0 0,0 0 0 0 0,-1-1 2 0 0,1 1 5 0 0,0 0-1 0 0,0 0 1 0 0,0 0-1 0 0,0 0 0 0 0,0 0 1 0 0,0-1-1 0 0,0 1 0 0 0,0 0 1 0 0,0 0-1 0 0,1 0 1 0 0,-1 0-1 0 0,0-1 0 0 0,0 1 1 0 0,0 0-1 0 0,0 0 0 0 0,0 0 1 0 0,0 0-1 0 0,0 0 0 0 0,0 0 1 0 0,0-1-1 0 0,0 1 1 0 0,0 0-1 0 0,1 0 0 0 0,-1 0 1 0 0,0 0-1 0 0,0 0 0 0 0,0 0 1 0 0,0 0-1 0 0,0 0 1 0 0,0-1-1 0 0,1 1 0 0 0,-1 0 1 0 0,0 0-1 0 0,0 0 0 0 0,0 0 1 0 0,0 0-1 0 0,1 0 0 0 0,-1 0 1 0 0,0 0-1 0 0,0 0 1 0 0,0 0-5 0 0,2-1 71 0 0,0 0 1 0 0,0 0 0 0 0,0 0 0 0 0,0 0-1 0 0,0 0 1 0 0,-1 0 0 0 0,1-1 0 0 0,0 1-1 0 0,-1-1 1 0 0,1 1-72 0 0,10-9 136 0 0,12-5-36 0 0,-21 14-115 0 0,-1 0 1 0 0,1 0-1 0 0,0 0 0 0 0,-1 0 1 0 0,1 0-1 0 0,0 1 0 0 0,0-1 1 0 0,2 1 14 0 0,0 0 63 0 0,-1 1 0 0 0,1-1 0 0 0,-1 1 0 0 0,2 1-63 0 0,10 1-220 0 0,-7 1 198 0 0,-8-4 21 0 0,-1 1 1 0 0,1-1-1 0 0,0 0 0 0 0,-1 1 0 0 0,1-1 1 0 0,-1 0-1 0 0,1 0 0 0 0,0 1 1 0 0,-1-1-1 0 0,1 0 0 0 0,0 0 0 0 0,-1 0 1 0 0,1 0-1 0 0,0 0 0 0 0,-1 0 1 0 0,1 0-1 0 0,0 0 0 0 0,-1 0 0 0 0,1 0 1 0 0,0 0 0 0 0,-1 0-5 0 0,1 0 0 0 0,-1 0 1 0 0,1 0-1 0 0,-1 0 0 0 0,0 0 0 0 0,1 0 1 0 0,-1 0-1 0 0,1 0 0 0 0,-1 0 0 0 0,1 0 1 0 0,-1 0-1 0 0,0 0 0 0 0,1 0 0 0 0,-1 1 1 0 0,1-1-1 0 0,-1 0 0 0 0,0 0 1 0 0,1 0-1 0 0,-1 1 0 0 0,0-1 0 0 0,1 0 1 0 0,-1 1-1 0 0,0-1 0 0 0,0 0 0 0 0,1 1 1 0 0,-1-1-1 0 0,0 0 0 0 0,0 1 5 0 0,1-1 6 0 0,-1 1-1 0 0,0-1 0 0 0,1 0 1 0 0,-1 1-1 0 0,1-1 0 0 0,-1 1 1 0 0,1-1-1 0 0,-1 0 1 0 0,1 1-1 0 0,-1-1 0 0 0,1 0 1 0 0,-1 0-1 0 0,1 1-5 0 0,6 0-37 0 0,-5-1 42 0 0,0 0-1 0 0,0 1 1 0 0,0-1-1 0 0,0 1 1 0 0,0 0 0 0 0,2 0-5 0 0,3 0-77 0 0,-6-1 81 0 0,-1 0-1 0 0,0 0 1 0 0,1 0-1 0 0,-1 0 1 0 0,1 0-1 0 0,-1 0 1 0 0,0 0-1 0 0,1 0 1 0 0,-1 0-1 0 0,0 0 1 0 0,1 1 0 0 0,-1-1-1 0 0,1 0 1 0 0,-1 0-1 0 0,0 0 1 0 0,1 0-1 0 0,-1 1 1 0 0,0-1-1 0 0,1 0 1 0 0,-1 0 0 0 0,0 1-1 0 0,1-1-3 0 0,-1 0 7 0 0,1 1 0 0 0,0-1 0 0 0,-1 1 0 0 0,1-1 0 0 0,0 0 0 0 0,-1 1 0 0 0,1-1 0 0 0,0 0 0 0 0,-1 0 0 0 0,1 0 0 0 0,0 0 0 0 0,0 0 0 0 0,-1 1 0 0 0,1-1 0 0 0,0 0 0 0 0,0-1 0 0 0,0 1-7 0 0,0 0-5 0 0,0 0 0 0 0,0 0 0 0 0,0 0 0 0 0,1 0 0 0 0,-1 0 0 0 0,0 1 0 0 0,0-1 0 0 0,0 0 0 0 0,0 1 0 0 0,0-1 0 0 0,0 0-1 0 0,0 1 1 0 0,1 0 5 0 0,-2-1 4 0 0,1 0 0 0 0,0 1-1 0 0,0-1 1 0 0,0 0 0 0 0,0 0-1 0 0,-1 0 1 0 0,1 0 0 0 0,0 0-1 0 0,0 0 1 0 0,0 0-1 0 0,0 0 1 0 0,0 0 0 0 0,-1 0-1 0 0,1 0 1 0 0,0 0 0 0 0,0-1-1 0 0,0 1 1 0 0,0 0-4 0 0,9-2-39 0 0,-10 2 44 0 0,1 0 0 0 0,-1 0 0 0 0,1 0 0 0 0,-1 1-1 0 0,0-1 1 0 0,1 0 0 0 0,-1 0 0 0 0,0 0 0 0 0,1 0 0 0 0,-1 1 0 0 0,0-1 0 0 0,1 0 0 0 0,-1 0 0 0 0,0 0-1 0 0,1 1 1 0 0,-1-1 0 0 0,0 0 0 0 0,0 1 0 0 0,1-1 0 0 0,-1 0 0 0 0,0 1 0 0 0,0-1 0 0 0,1 0-1 0 0,-1 1-4 0 0,1 2-26 0 0,0-1 26 0 0,0 0 0 0 0,0 0 0 0 0,1 0 0 0 0,-1 1 0 0 0,1-1 0 0 0,1 1 0 0 0,-2-2-2 0 0,0 0 0 0 0,1 0 0 0 0,-1 0 0 0 0,0 0 0 0 0,1-1 0 0 0,-1 1 0 0 0,1 0 0 0 0,-1-1 0 0 0,2 1 2 0 0,-2-1 0 0 0,0 0 0 0 0,0 1 0 0 0,0-1 0 0 0,0 0 1 0 0,0 1-1 0 0,0-1 0 0 0,0 1 0 0 0,0-1 0 0 0,0 1 1 0 0,0-1-1 0 0,0 1 0 0 0,0 0 0 0 0,-1-1 0 0 0,1 1 1 0 0,0 0-1 0 0,0 0 0 0 0,0 0 0 0 0,2 8 172 0 0,4 3-295 0 0,-7-11 128 0 0,1 0-1 0 0,-1 0 0 0 0,0-1 0 0 0,1 1 0 0 0,-1 0 0 0 0,1-1 0 0 0,-1 1 0 0 0,1 0 0 0 0,0-1 0 0 0,-1 1 0 0 0,1-1 1 0 0,0 1-1 0 0,-1-1 0 0 0,1 1 0 0 0,0-1 0 0 0,-1 0 0 0 0,1 1 0 0 0,0-1 0 0 0,0 0 0 0 0,0 0 0 0 0,-1 1 0 0 0,1-1 1 0 0,0 0-1 0 0,0 0 0 0 0,0 0 0 0 0,-1 0 0 0 0,1 0 0 0 0,0 0 0 0 0,0 0-4 0 0,0 0-9 0 0,-1 0 0 0 0,1 0-1 0 0,0 0 1 0 0,-1 0 0 0 0,1 0 0 0 0,0 0 0 0 0,-1 0-1 0 0,1 1 1 0 0,-1-1 0 0 0,1 0 0 0 0,0 0 0 0 0,-1 1-1 0 0,1-1 1 0 0,-1 0 0 0 0,1 1 0 0 0,-1-1 0 0 0,1 0-1 0 0,-1 1 1 0 0,1-1 0 0 0,-1 1 0 0 0,1 0 9 0 0,6 3 105 0 0,2 2-177 0 0,-9-5 73 0 0,1-1 1 0 0,0 1-1 0 0,-1-1 0 0 0,1 1 0 0 0,0-1 0 0 0,0 1 0 0 0,0-1 0 0 0,-1 1 0 0 0,1-1 0 0 0,0 1 1 0 0,0-1-1 0 0,0 0 0 0 0,0 0-1 0 0,3 0-12 0 0,-1 1 0 0 0,0-1 1 0 0,0 0-1 0 0,1 1 0 0 0,-1 0 12 0 0,1 2-40 0 0,-4-3 37 0 0,1 0 1 0 0,-1 1-1 0 0,1-1 0 0 0,-1 0 1 0 0,0 1-1 0 0,1-1 0 0 0,-1 0 1 0 0,1 1-1 0 0,-1-1 0 0 0,1 0 1 0 0,-1 0-1 0 0,1 0 0 0 0,-1 1 1 0 0,1-1-1 0 0,-1 0 0 0 0,1 0 1 0 0,-1 0-1 0 0,1 0 3 0 0,0 0 4 0 0,-1 0 1 0 0,1 0-1 0 0,0 1 0 0 0,0-1 0 0 0,0 0 0 0 0,-1 0 1 0 0,1 1-1 0 0,0-1 0 0 0,0 0 0 0 0,-1 1 1 0 0,1-1-1 0 0,0 1 0 0 0,-1-1 0 0 0,1 1-4 0 0,-1-1 4 0 0,1 1-1 0 0,-1-1 0 0 0,1 0 1 0 0,0 1-1 0 0,-1-1 0 0 0,1 1 1 0 0,-1-1-1 0 0,1 0 0 0 0,0 0 1 0 0,-1 1-1 0 0,1-1 0 0 0,0 0 1 0 0,-1 0-1 0 0,1 0 0 0 0,0 0 1 0 0,-1 0-1 0 0,1 0 0 0 0,0 0 1 0 0,0 0-4 0 0,0 0-1 0 0,0 0 0 0 0,-1 0 0 0 0,1 0 0 0 0,0 0 0 0 0,0 1 0 0 0,0-1 0 0 0,-1 0-1 0 0,1 0 1 0 0,0 1 0 0 0,0-1 0 0 0,-1 1 0 0 0,1-1 0 0 0,0 0 0 0 0,-1 1 0 0 0,1-1 0 0 0,0 1 0 0 0,-1 0 0 0 0,1-1 0 0 0,-1 1 0 0 0,1-1 0 0 0,-1 1 0 0 0,1 0 0 0 0,-1-1 0 0 0,1 1 1 0 0,1 2-76 0 0,-1 0 0 0 0,1 0 0 0 0,0 1 1 0 0,-1-1-1 0 0,1 1 76 0 0,-2-3-11 0 0,1 0 0 0 0,0 0 0 0 0,-1 0 0 0 0,1-1 1 0 0,0 1-1 0 0,-1 0 0 0 0,1-1 0 0 0,0 1 0 0 0,0 0 1 0 0,-1-1-1 0 0,1 1 0 0 0,0-1 0 0 0,0 1 0 0 0,0-1 0 0 0,0 0 1 0 0,0 1-1 0 0,0-1 0 0 0,1 0 11 0 0,-1 0-34 0 0,0 1-1 0 0,0-1 1 0 0,0-1 0 0 0,0 1-1 0 0,0 0 1 0 0,0 0 0 0 0,0 0 0 0 0,0 0-1 0 0,0-1 1 0 0,0 1 0 0 0,0 0-1 0 0,-1-1 1 0 0,1 1 0 0 0,1-1 34 0 0,-2 0-14 0 0,0 0 1 0 0,0 0-1 0 0,0 0 1 0 0,0 1-1 0 0,0-1 1 0 0,0 0-1 0 0,0 0 1 0 0,0 0-1 0 0,0 0 1 0 0,0 0-1 0 0,-1 0 1 0 0,1 0-1 0 0,0 0 1 0 0,0 0-1 0 0,-1 1 1 0 0,1-1-1 0 0,-1-1 14 0 0,-10-14-314 0 0,5 9 251 0 0,-1-2 99 0 0,-1 0 0 0 0,0 0 1 0 0,-3-1-37 0 0,3 2 43 0 0,0-1 1 0 0,0 0 0 0 0,-1-2-44 0 0,-25-38 386 0 0,-3 2 0 0 0,-16-15-386 0 0,40 48 43 0 0,6 6-10 0 0,0 0 0 0 0,0 1 0 0 0,-1 0-1 0 0,0 0 1 0 0,0 1 0 0 0,0 0 0 0 0,-1 0 0 0 0,-2 0-33 0 0,4 3 18 0 0,0-1 1 0 0,0 1 0 0 0,-1 0-1 0 0,1 1 1 0 0,-1 0 0 0 0,0 0-1 0 0,0 1 1 0 0,0-1 0 0 0,-1 2-19 0 0,-13 1 241 0 0,-15 2-241 0 0,12 0-24 0 0,21-3 19 0 0,-1 0-1 0 0,1 0 1 0 0,0-1 0 0 0,0 1-1 0 0,0-1 1 0 0,-3-1 5 0 0,-16-3 304 0 0,22 5-294 0 0,-1 0 0 0 0,1 1 0 0 0,-1-1-1 0 0,1 0 1 0 0,-1 1 0 0 0,1-1 0 0 0,-1 0 0 0 0,1 1-1 0 0,0 0 1 0 0,-1-1 0 0 0,1 1 0 0 0,0 0-1 0 0,-1 0 1 0 0,1 0 0 0 0,0 0 0 0 0,0 0 0 0 0,0 0-1 0 0,0 0 1 0 0,0 0 0 0 0,0 0 0 0 0,0 0 0 0 0,0 0-1 0 0,1 1 1 0 0,-2 0-10 0 0,0 2 39 0 0,0 1-1 0 0,0-1 0 0 0,0 1 1 0 0,0-1-1 0 0,1 1 1 0 0,-1 3-39 0 0,1-4-11 0 0,0-1 0 0 0,1 1 0 0 0,-1 0 0 0 0,1 0 0 0 0,0-1 0 0 0,0 1 0 0 0,0 0 0 0 0,1-1 0 0 0,-1 1 0 0 0,1 0 0 0 0,0-1 0 0 0,0 1 0 0 0,0-1 0 0 0,0 1 11 0 0,2-19-308 0 0,-4 5 305 0 0,1 0 0 0 0,-2 1-1 0 0,1-1 1 0 0,-1 1 0 0 0,-3-10 3 0 0,-1 2 92 0 0,-1 0 0 0 0,-6-11-92 0 0,13 27 10 0 0,-1 1 0 0 0,1-1-1 0 0,0 0 1 0 0,-1 1 0 0 0,1-1-1 0 0,-1 0 1 0 0,1 1 0 0 0,0-1 0 0 0,-1 1-1 0 0,1-1 1 0 0,-1 1 0 0 0,0-1-1 0 0,1 1 1 0 0,-1-1 0 0 0,1 1 0 0 0,-1 0-1 0 0,0-1 1 0 0,1 1 0 0 0,-1 0-1 0 0,0-1 1 0 0,1 1 0 0 0,-1 0 0 0 0,0 0-10 0 0,0 0-7 0 0,1 0 1 0 0,-1 0-1 0 0,0 0 1 0 0,1 1-1 0 0,-1-1 1 0 0,0 0-1 0 0,0 0 1 0 0,1 1-1 0 0,-1-1 1 0 0,1 1-1 0 0,-1-1 1 0 0,0 0 0 0 0,1 1-1 0 0,-1-1 1 0 0,1 1-1 0 0,-1-1 1 0 0,1 1-1 0 0,-1 0 1 0 0,1-1-1 0 0,-1 1 1 0 0,1-1-1 0 0,0 1 1 0 0,-1 0 6 0 0,-5 10 54 0 0,1 1 0 0 0,0 0 0 0 0,0 0 0 0 0,2 0-1 0 0,-1 1 1 0 0,1-1 0 0 0,0 10-54 0 0,1-4-30 0 0,2-16 25 0 0,0-1 1 0 0,0 0-1 0 0,0 0 0 0 0,0 0 1 0 0,0 0-1 0 0,0 0 1 0 0,1 0-1 0 0,-1 0 1 0 0,0 0-1 0 0,1 0 0 0 0,-1 0 1 0 0,0 0-1 0 0,1 0 1 0 0,0 1 4 0 0,0-2-15 0 0,1 1 1 0 0,-1-1-1 0 0,1 1 1 0 0,-1-1-1 0 0,1 1 1 0 0,-1-1-1 0 0,1 0 1 0 0,-1 0-1 0 0,1 0 15 0 0,2 0 49 0 0,-4 1-46 0 0,1-1-1 0 0,0 0 1 0 0,-1 0-1 0 0,1 0 1 0 0,0 0-1 0 0,-1-1 1 0 0,1 1-1 0 0,0 0 0 0 0,-1 0 1 0 0,1 0-1 0 0,0 0 1 0 0,-1-1-1 0 0,1 1 1 0 0,-1 0-1 0 0,1-1 1 0 0,0 1-1 0 0,-1 0 1 0 0,1-1-1 0 0,-1 1 1 0 0,1-1-3 0 0,0 0-4 0 0,0 0 0 0 0,0 0 0 0 0,0 0 0 0 0,-1-1 0 0 0,1 1 0 0 0,0 0 0 0 0,0-1 0 0 0,-1 1 0 0 0,1-1 4 0 0,1-4 3 0 0,-1 0 0 0 0,1-1 0 0 0,-1 1 0 0 0,0-1-3 0 0,-1 5 24 0 0,3-17-164 0 0,-1 6 57 0 0,-1-1-1 0 0,0 0 1 0 0,0 0-1 0 0,-2-13 84 0 0,0 21 17 0 0,1 1 1 0 0,-1-1-1 0 0,-1 0 1 0 0,1 0-1 0 0,-1 0 0 0 0,0 1 1 0 0,-2-6-18 0 0,3 11 2 0 0,1-1 1 0 0,0 1-1 0 0,0-1 1 0 0,-1 1 0 0 0,1 0-1 0 0,0-1 1 0 0,-1 1 0 0 0,1-1-1 0 0,-1 1 1 0 0,1 0 0 0 0,0-1-1 0 0,-1 1 1 0 0,1 0 0 0 0,-1-1-1 0 0,1 1 1 0 0,-1 0 0 0 0,1 0-1 0 0,-1 0 1 0 0,1-1 0 0 0,-1 1-1 0 0,1 0 1 0 0,-1 0 0 0 0,1 0-1 0 0,-1 0-2 0 0,0 0 8 0 0,0 0 0 0 0,1 0-1 0 0,-1 0 1 0 0,0 1 0 0 0,0-1 0 0 0,0 0-1 0 0,1 1 1 0 0,-1-1 0 0 0,0 0 0 0 0,0 1-1 0 0,1-1 1 0 0,-1 1 0 0 0,0-1 0 0 0,0 1-8 0 0,-2 3 44 0 0,-1-1 1 0 0,1 1-1 0 0,0 0 1 0 0,-2 4-45 0 0,3-5 6 0 0,-2 3-4 0 0,0 0 1 0 0,1 0 0 0 0,-1 1-1 0 0,1-1 1 0 0,1 1 0 0 0,-1 0-1 0 0,1 0 1 0 0,1 0 0 0 0,-1 0-1 0 0,1 0 1 0 0,0 5-3 0 0,1-11 4 0 0,0-1 0 0 0,0 0 0 0 0,0 1 0 0 0,0-1-1 0 0,0 1 1 0 0,0-1 0 0 0,0 1 0 0 0,0-1 0 0 0,0 1 0 0 0,0-1 0 0 0,0 0 0 0 0,0 1 0 0 0,1-1 0 0 0,-1 1 0 0 0,0-1-1 0 0,0 0 1 0 0,0 1 0 0 0,1-1 0 0 0,-1 1 0 0 0,0-1 0 0 0,1 0 0 0 0,-1 1 0 0 0,0-1 0 0 0,1 0 0 0 0,-1 0 0 0 0,0 1 0 0 0,1-1-4 0 0,-1 0-8 0 0,1 0 0 0 0,-1 0 1 0 0,1 0-1 0 0,-1 0 1 0 0,1 0-1 0 0,-1 0 1 0 0,1 0-1 0 0,-1 0 1 0 0,1 0-1 0 0,-1-1 1 0 0,1 1-1 0 0,-1 0 1 0 0,1 0-1 0 0,-1 0 1 0 0,1-1-1 0 0,-1 1 0 0 0,0 0 1 0 0,1-1-1 0 0,-1 1 1 0 0,1 0-1 0 0,-1-1 1 0 0,0 1-1 0 0,1 0 1 0 0,-1-1-1 0 0,0 1 8 0 0,3-4-6 0 0,0 1 0 0 0,-1-1-1 0 0,1 0 1 0 0,-1 0 0 0 0,0 0 0 0 0,0 0-1 0 0,-1 0 1 0 0,1 0 0 0 0,-1-1 0 0 0,1-3 6 0 0,1-3-9 0 0,0 2-41 0 0,-1 0 1 0 0,-1 0-1 0 0,1-7 50 0 0,-1 12-12 0 0,-2 1 0 0 0,1-1-1 0 0,0 1 1 0 0,-1 0 0 0 0,1-1-1 0 0,-1 1 1 0 0,0 0 0 0 0,0 0-1 0 0,0-1 1 0 0,0 1 0 0 0,-1 0-1 0 0,0 0 13 0 0,1 1 5 0 0,0 1-1 0 0,0-1 1 0 0,-1 1-1 0 0,1 0 1 0 0,0 0-1 0 0,-1-1 0 0 0,1 1 1 0 0,-1 0-1 0 0,0 0 1 0 0,1 0-1 0 0,-1 0 1 0 0,0 1-1 0 0,1-1 1 0 0,-1 0-1 0 0,0 1 1 0 0,0 0-1 0 0,0-1 1 0 0,1 1-1 0 0,-1 0 1 0 0,-2 0-5 0 0,2 0 2 0 0,0 1 0 0 0,0 0 1 0 0,1 0-1 0 0,-1 0 1 0 0,0 0-1 0 0,0 0 1 0 0,0 0-1 0 0,0 0 1 0 0,1 1-1 0 0,-1-1 1 0 0,1 1-3 0 0,-1 0-7 0 0,-1-1 1 0 0,1 1-1 0 0,0 0 1 0 0,0-1-1 0 0,-1 0 1 0 0,-1 1 6 0 0,-10 5 28 0 0,12-6-34 0 0,1 0-1 0 0,-1 0 0 0 0,0 0 0 0 0,0 0 0 0 0,0 0 0 0 0,0 0 1 0 0,0-1-1 0 0,0 1 0 0 0,0-1 0 0 0,-1 0 0 0 0,1 1 1 0 0,0-1-1 0 0,0 0 0 0 0,0 0 0 0 0,-2-1 7 0 0,3 1-32 0 0,-1 0-1 0 0,1-1 1 0 0,0 1 0 0 0,-1-1-1 0 0,1 0 1 0 0,0 1-1 0 0,0-1 1 0 0,-1 0 0 0 0,1 0-1 0 0,0 0 1 0 0,0 0 0 0 0,0 0-1 0 0,0 0 1 0 0,0 0-1 0 0,0 0 1 0 0,0 0 0 0 0,1 0-1 0 0,-1-1 1 0 0,0 1-1 0 0,0 0 1 0 0,1-1 32 0 0,-1 1 19 0 0,0-1 0 0 0,1 1 0 0 0,-1 0 0 0 0,0 0 1 0 0,0 0-1 0 0,0 0 0 0 0,0 0 0 0 0,0 0 0 0 0,0 0 0 0 0,0 1 0 0 0,0-1 0 0 0,0 0 1 0 0,-1 0-1 0 0,1 1 0 0 0,-1-1-19 0 0,-3-3 4 0 0,4 3-5 0 0,1 1 0 0 0,0 0-1 0 0,0-1 1 0 0,-1 1 0 0 0,1 0 0 0 0,0 0-1 0 0,0-1 1 0 0,-1 1 0 0 0,1 0 0 0 0,0 0-1 0 0,0 0 1 0 0,-1-1 0 0 0,1 1 0 0 0,0 0 0 0 0,-1 0-1 0 0,1 0 1 0 0,0 0 0 0 0,-1 0 0 0 0,1 0-1 0 0,0-1 1 0 0,-1 1 0 0 0,1 0 0 0 0,-1 0-1 0 0,1 0 1 0 0,-1 0 1 0 0,1 1-3 0 0,0-1 1 0 0,-1 0-1 0 0,1 0 1 0 0,0 0-1 0 0,-1-1 1 0 0,1 1-1 0 0,-1 0 0 0 0,1 0 1 0 0,0 0-1 0 0,-1 0 1 0 0,1 0-1 0 0,0 0 1 0 0,-1 0-1 0 0,1-1 0 0 0,0 1 1 0 0,-1 0-1 0 0,1 0 1 0 0,0 0-1 0 0,-1-1 0 0 0,1 1 1 0 0,0 0 2 0 0,-1-1-5 0 0,1 1 1 0 0,0 0 0 0 0,0 0-1 0 0,-1-1 1 0 0,1 1-1 0 0,0 0 1 0 0,-1 0 0 0 0,1 0-1 0 0,0-1 1 0 0,-1 1 0 0 0,1 0-1 0 0,-1 0 1 0 0,1 0-1 0 0,0 0 1 0 0,-1 0 0 0 0,1 0-1 0 0,0 0 1 0 0,-1 0 4 0 0,-17 2-58 0 0,13 1 297 0 0,4-3-240 0 0,1 0-1 0 0,0 0 0 0 0,0 0 0 0 0,0 0 1 0 0,0 0-1 0 0,0 0 0 0 0,0 0 0 0 0,-1 0 1 0 0,1 0-1 0 0,0 0 0 0 0,0 0 1 0 0,0 0-1 0 0,0 0 0 0 0,0-1 0 0 0,0 1 1 0 0,0 0-1 0 0,-1 0 0 0 0,1 0 0 0 0,0 0 1 0 0,0 0-1 0 0,0 0 0 0 0,0 0 0 0 0,0 0 1 0 0,0 0-1 0 0,0-1 0 0 0,0 1 0 0 0,0 0 1 0 0,0 0-1 0 0,0 0 0 0 0,0 0 0 0 0,0 0 1 0 0,0 0-1 0 0,0-1 0 0 0,0 1 0 0 0,0 0 1 0 0,0 0-1 0 0,0 0 0 0 0,0 0 0 0 0,0 0 1 0 0,0 0-1 0 0,0-1 0 0 0,0 1 0 0 0,0 0 2 0 0,0-1-3 0 0,0 0 1 0 0,0 0-1 0 0,0 0 0 0 0,1 0 0 0 0,-1 0 0 0 0,0 1 0 0 0,1-1 0 0 0,-1 0 0 0 0,1 0 0 0 0,-1 0 3 0 0,3-5 29 0 0,0 1 21 0 0,-1 1 0 0 0,1 0 0 0 0,-1 1 0 0 0,1-1 0 0 0,0 0 0 0 0,0 1 0 0 0,1 0 0 0 0,-1-1-50 0 0,1 1 12 0 0,11-18 149 0 0,2-1-236 0 0,9-5 62 0 0,-22 20-65 0 0,-4 7 84 0 0,1-1-1 0 0,-1 0 0 0 0,0 1 1 0 0,1-1-1 0 0,-1 0 0 0 0,1 1 1 0 0,-1-1-1 0 0,1 0 0 0 0,-1 1 1 0 0,1-1-1 0 0,0 1 0 0 0,-1-1 1 0 0,1 1-1 0 0,0-1 0 0 0,0 1-5 0 0,0-2 39 0 0,0-2-100 0 0,2 0 129 0 0,-3 4-70 0 0,11-11-109 0 0,-11 11 115 0 0,0 0 0 0 0,0 0 0 0 0,0 0 0 0 0,0 0 0 0 0,1-1 0 0 0,-1 1 0 0 0,0 0 0 0 0,0 0 0 0 0,0 0 0 0 0,0 0 0 0 0,0 0 0 0 0,0-1-1 0 0,1 1 1 0 0,-1 0 0 0 0,0 0 0 0 0,0 0 0 0 0,0-1 0 0 0,0 1 0 0 0,0 0 0 0 0,0 0 0 0 0,0 0 0 0 0,0-1 0 0 0,0 1 0 0 0,0 0 0 0 0,0 0 0 0 0,0 0 0 0 0,0-1 0 0 0,0 1-1 0 0,0 0 1 0 0,0 0 0 0 0,0 0 0 0 0,0 0 0 0 0,0-1 0 0 0,0 1 0 0 0,-1 0 0 0 0,1 0 0 0 0,0 0 0 0 0,0-1 0 0 0,0 1 0 0 0,0 0-4 0 0,19-14 284 0 0,-18 14-282 0 0,-1 0 0 0 0,1 0 0 0 0,0-1 0 0 0,-1 1 0 0 0,1 0 0 0 0,-1 0-1 0 0,1-1 1 0 0,0 1 0 0 0,-1-1 0 0 0,1 1 0 0 0,-1 0 0 0 0,1-1 0 0 0,-1 1 0 0 0,1-1 0 0 0,-1 1 0 0 0,1-1 0 0 0,-1 0 0 0 0,0 1 0 0 0,1-1 0 0 0,-1 0-2 0 0,1-1-1 0 0,0 1 1 0 0,0-1 0 0 0,1 1 0 0 0,-1-1 0 0 0,0 1 0 0 0,1-1 0 0 0,-1 1 0 0 0,1 0 0 0 0,-1-1 0 0 0,1 1-1 0 0,-1 0 1 0 0,1 0 0 0 0,0 0 0 0 0,5-7 71 0 0,-7 7-83 0 0,1 0-1 0 0,0 0 1 0 0,0 0 0 0 0,-1 0 0 0 0,1 0-1 0 0,-1 0 1 0 0,1 0 0 0 0,0-2 12 0 0,4-6-82 0 0,-4 4 154 0 0,-1 5-63 0 0,0 0 0 0 0,0 0 0 0 0,0-1 0 0 0,0 1 0 0 0,0 0 0 0 0,0-1 0 0 0,0 1 0 0 0,1 0 0 0 0,-1 0 0 0 0,0-1 0 0 0,0 1 0 0 0,0 0 0 0 0,0 0 1 0 0,0-1-1 0 0,1 1 0 0 0,-1 0 0 0 0,0 0 0 0 0,0-1-9 0 0,1 0 0 0 0,-1 0-1 0 0,0 0 1 0 0,0 0 0 0 0,1 0 0 0 0,-1 0 0 0 0,0 0 0 0 0,0 0 0 0 0,0 0 0 0 0,0-1 0 0 0,0 1-1 0 0,-1 0 1 0 0,1 0 0 0 0,0-4-102 0 0,0 3 99 0 0,0 0 1 0 0,0 0 0 0 0,-1 0-1 0 0,1 0 1 0 0,0 0 0 0 0,-1 0-1 0 0,1 0 1 0 0,-1 0 2 0 0,0-4-59 0 0,-1 4 200 0 0,0 1-86 0 0,1 1-55 0 0,1-1 0 0 0,-1 1 0 0 0,0 0 0 0 0,1-1 0 0 0,-1 1 0 0 0,1-1 0 0 0,-1 0 0 0 0,1 1 0 0 0,-1-1 0 0 0,1 1 0 0 0,-1-1 0 0 0,1 0 0 0 0,0 1 0 0 0,-1-1 0 0 0,1 0-1 0 0,0 1 1 0 0,0-1 0 0 0,-1 0 0 0 0,1 0 0 0 0,0 1 0 0 0,0-1 0 0 0,-2-20 46 0 0,2 9 12 0 0,-1 7-91 0 0,1 1 0 0 0,0-1 0 0 0,1 0 1 0 0,0-3 32 0 0,0-12 71 0 0,-1 2-113 0 0,1 0 0 0 0,2-6 42 0 0,-2 14 22 0 0,-1 1-1 0 0,0-1 1 0 0,0 1 0 0 0,-1-3-22 0 0,-1-20 56 0 0,1 18-53 0 0,1 10-26 0 0,0 0-1 0 0,-1 0 1 0 0,2 0-1 0 0,-1-3 24 0 0,0 6-2 0 0,0 0 1 0 0,0-1-1 0 0,0 1 1 0 0,0 0-1 0 0,-1-1 1 0 0,1 1-1 0 0,-1 0 1 0 0,1-1-1 0 0,-1 1 2 0 0,-1-8-63 0 0,-1-6 126 0 0,1-1 1 0 0,1 1 0 0 0,1-1 0 0 0,0 1-1 0 0,2-11-63 0 0,-2 22-24 0 0,0 1-1 0 0,0-1 1 0 0,-1 0-1 0 0,1 0 1 0 0,-1 1-1 0 0,0-3 25 0 0,-2-8-122 0 0,2 4 112 0 0,0 6 29 0 0,0-1 0 0 0,1 0 0 0 0,0 1 0 0 0,0-1 0 0 0,0-2-19 0 0,0 4-14 0 0,0 0-1 0 0,0 0 1 0 0,0 0-1 0 0,0 0 1 0 0,-1 0-1 0 0,1 1 1 0 0,-1-3 14 0 0,-1 2-23 0 0,1 2 32 0 0,1 1 0 0 0,-1-1 0 0 0,1 0 0 0 0,-1 0 0 0 0,1 1 0 0 0,-1-1 0 0 0,1 0 0 0 0,0 0 0 0 0,0 0 0 0 0,-1 1 0 0 0,1-1 0 0 0,0-1-9 0 0,-1-2-4 0 0,0 1 1 0 0,0-1-1 0 0,0 1 0 0 0,-1-1 0 0 0,0-1 4 0 0,-5-14-67 0 0,7 18 71 0 0,0 1 1 0 0,-1-1-1 0 0,1 1 1 0 0,0-1 0 0 0,0 1-1 0 0,0-1 1 0 0,-1 1-1 0 0,1-1 1 0 0,0 1 0 0 0,0-1-1 0 0,-1 1 1 0 0,1-1-1 0 0,0 1 1 0 0,-1-1 0 0 0,1 1-1 0 0,-1 0 1 0 0,1-1-1 0 0,0 1 1 0 0,-1-1-1 0 0,1 1 1 0 0,-1 0 0 0 0,1 0-1 0 0,-1-1 1 0 0,1 1-1 0 0,-1 0 1 0 0,0 0 0 0 0,0-1-5 0 0,1 2 6 0 0,0 0 1 0 0,-1-1-1 0 0,1 1 1 0 0,-1 0-1 0 0,1 0 1 0 0,0-1 0 0 0,-1 1-1 0 0,1 0 1 0 0,0 0-1 0 0,0-1 1 0 0,0 1-1 0 0,0 0 1 0 0,-1 1-7 0 0,1 7-71 0 0,-1-8 73 0 0,1 1 0 0 0,0-1 0 0 0,0 0 0 0 0,0 0 0 0 0,0 0 1 0 0,0 1-1 0 0,0-1 0 0 0,0 0 0 0 0,0 0 0 0 0,1 0 0 0 0,-1 2-2 0 0,2 2 19 0 0,-1 0 1 0 0,0 1-1 0 0,0-1 0 0 0,-1 0 1 0 0,0 1-1 0 0,0 2-19 0 0,1 12-52 0 0,6 33-45 0 0,-3-21 171 0 0,0 6-74 0 0,-6-8-48 0 0,2-24 37 0 0,-1 0-1 0 0,1 0 1 0 0,0 0 0 0 0,1 0 0 0 0,-1 0-1 0 0,2 5 12 0 0,-1-7 13 0 0,0 1-1 0 0,-1 0 0 0 0,1-1 1 0 0,-1 1-1 0 0,0 0-12 0 0,1 18 26 0 0,0-17-57 0 0,-1-6 26 0 0,0 0-1 0 0,0 0 1 0 0,0 0 0 0 0,0 0 0 0 0,0 0-1 0 0,0 0 1 0 0,0 0 0 0 0,0 0-1 0 0,0 0 1 0 0,0 0 0 0 0,-1 0-1 0 0,1 0 1 0 0,0 0 0 0 0,0 0-1 0 0,0 0 1 0 0,0 0 0 0 0,0 0-1 0 0,0 0 1 0 0,0 0 0 0 0,0 0-1 0 0,0 0 1 0 0,0 0 0 0 0,0 0-1 0 0,0 0 1 0 0,0 0 0 0 0,0 0-1 0 0,0 0 1 0 0,0 0 0 0 0,0 0-1 0 0,0 0 1 0 0,0 0 0 0 0,0 0 0 0 0,0 0-1 0 0,0 0 1 0 0,0 0 0 0 0,0 0-1 0 0,0 0 6 0 0,-2-8-12 0 0,1 1-1 0 0,0-1 1 0 0,1 0 0 0 0,-1 1-1 0 0,1-4 13 0 0,0 11 0 0 0,5-42 14 0 0,-6 53 76 0 0,0 0 0 0 0,-2 3-90 0 0,1-3 33 0 0,1 1 0 0 0,0-1-1 0 0,0 1 1 0 0,1-1-33 0 0,8 78-32 0 0,-8-83-19 0 0,1 1 1 0 0,1-1-1 0 0,-1 0 0 0 0,2 3 51 0 0,1 5-4 0 0,6 8-85 0 0,-10-22 82 0 0,0 0 0 0 0,0 0 0 0 0,0 0 0 0 0,0 0 0 0 0,0 0 1 0 0,0 0-1 0 0,0 1 0 0 0,0-1 0 0 0,0 0 0 0 0,1 0 0 0 0,-1 0 0 0 0,0 0 0 0 0,0 0 0 0 0,0 0 0 0 0,0 0 0 0 0,0 1 1 0 0,0-1-1 0 0,0 0 0 0 0,0 0 0 0 0,0 0 0 0 0,0 0 0 0 0,0 0 0 0 0,1 0 0 0 0,-1 0 0 0 0,0 0 0 0 0,0 0 1 0 0,0 0-1 0 0,0 0 0 0 0,0 0 0 0 0,0 0 0 0 0,1 0 0 0 0,-1 1 0 0 0,0-1 0 0 0,0 0 0 0 0,0 0 0 0 0,0 0 1 0 0,0 0-1 0 0,0 0 7 0 0,4-5-409 0 0,2-7 220 0 0,-5 1 156 0 0,-1 10 22 0 0,0 0-1 0 0,0 0 1 0 0,0 0-1 0 0,1 0 1 0 0,-1 0 0 0 0,0 0-1 0 0,0 1 1 0 0,1-1-1 0 0,-1 0 1 0 0,1-1 11 0 0,-1 4 57 0 0,1 0 1 0 0,-1 0-1 0 0,1 0 0 0 0,-1-1 1 0 0,0 1-1 0 0,0 0 0 0 0,0 1-57 0 0,0 12 36 0 0,1 0-1 0 0,0 0 0 0 0,1 0 0 0 0,1 0 0 0 0,0-1 0 0 0,1 1 0 0 0,4 9-35 0 0,-7-23-9 0 0,-1 0 1 0 0,0 0-1 0 0,1 0 0 0 0,-1 0 1 0 0,1 0-1 0 0,0 0 0 0 0,-1 0 1 0 0,1 0-1 0 0,0-1 0 0 0,-1 1 1 0 0,1 0-1 0 0,0 0 0 0 0,0-1 1 0 0,0 1-1 0 0,0 0 0 0 0,0-1 1 0 0,0 1-1 0 0,0-1 0 0 0,0 1 1 0 0,0-1-1 0 0,0 1 1 0 0,1-1 7 0 0,-1 0-30 0 0,0 0 0 0 0,0 0-1 0 0,0 0 1 0 0,0 0 0 0 0,0 0-1 0 0,0 0 1 0 0,0 0-1 0 0,0-1 1 0 0,0 1 0 0 0,0 0-1 0 0,-1-1 1 0 0,1 1-1 0 0,0-1 1 0 0,0 1 0 0 0,0-1-1 0 0,0 1 1 0 0,0-1 0 0 0,-1 0-1 0 0,1 1 1 0 0,0-1-1 0 0,-1 0 1 0 0,1 0 0 0 0,0 0 31 0 0,0 0-13 0 0,-1 0-1 0 0,1 0 1 0 0,-1 0 0 0 0,1-1 0 0 0,-1 1 0 0 0,0 0 0 0 0,0 0 0 0 0,1 0 0 0 0,-1-1 0 0 0,0 1 0 0 0,0 0 0 0 0,0 0-1 0 0,0-2 14 0 0,0-4-64 0 0,1-10 57 0 0,0 0 1 0 0,-2-3 6 0 0,1-2 332 0 0,-4 35 26 0 0,1-3-230 0 0,0 3-84 0 0,1 0-1 0 0,1 0 0 0 0,0 1 1 0 0,0-1-1 0 0,1 1 1 0 0,1 2-44 0 0,-1-13-5 0 0,1-1 0 0 0,-1 0 0 0 0,1 1 0 0 0,-1-1 0 0 0,1 0 0 0 0,0 1 5 0 0,-1-3-9 0 0,0 0 0 0 0,0 0 0 0 0,0 1 0 0 0,1-1 1 0 0,-1 0-1 0 0,0 0 0 0 0,0 1 0 0 0,0-1 0 0 0,0 0 0 0 0,1 0 1 0 0,-1 0-1 0 0,0 0 0 0 0,0 1 0 0 0,0-1 0 0 0,1 0 0 0 0,-1 0 0 0 0,0 0 1 0 0,0 0-1 0 0,1 0 0 0 0,-1 0 0 0 0,0 0 0 0 0,0 1 9 0 0,1-2-11 0 0,-1 1-1 0 0,1 0 0 0 0,-1 0 1 0 0,1 0-1 0 0,-1 0 0 0 0,1 0 1 0 0,-1 0-1 0 0,0-1 1 0 0,1 1-1 0 0,-1 0 0 0 0,1 0 1 0 0,-1-1-1 0 0,0 1 1 0 0,1 0-1 0 0,-1 0 0 0 0,0-1 1 0 0,1 1-1 0 0,-1-1 12 0 0,1 0-13 0 0,1-1-1 0 0,-1 0 1 0 0,0 0 0 0 0,0 0-1 0 0,0 0 1 0 0,0 0 0 0 0,0 0-1 0 0,0-1 1 0 0,0 0 13 0 0,4-12-60 0 0,-2 9 39 0 0,-1 0 0 0 0,0 0 0 0 0,-1 0 0 0 0,1 0-1 0 0,-1 0 1 0 0,0 0 0 0 0,-1-3 21 0 0,2-3-15 0 0,-1-6 41 0 0,-1 1-1 0 0,0-1 0 0 0,-1 0 1 0 0,-1 1-1 0 0,-2-6-25 0 0,0-5 89 0 0,1-13-89 0 0,2 21 145 0 0,-1 0 0 0 0,-1 0-1 0 0,-1 1 1 0 0,-4-15-145 0 0,6 25 3 0 0,0-1 0 0 0,1 0-1 0 0,0 0 1 0 0,1-5-3 0 0,-3-18 175 0 0,1 4-138 0 0,-1-5 62 0 0,2 19-35 0 0,-1 0 0 0 0,2-9-64 0 0,-1 2 22 0 0,1-13-112 0 0,4 9 112 0 0,-3 18 21 0 0,0 0 0 0 0,0 1 1 0 0,0-3-44 0 0,0-3 65 0 0,-1 10-50 0 0,1 0 1 0 0,-1 0-1 0 0,0 1 1 0 0,0-1-1 0 0,0-1-15 0 0,0 1 26 0 0,0 1-1 0 0,1 0 0 0 0,-1 0 1 0 0,1 0-1 0 0,0 0 0 0 0,0 0 1 0 0,0 0-26 0 0,5-11 5 0 0,0 0 0 0 0,1-6-5 0 0,-6 16 16 0 0,0 1-1 0 0,-1-1 0 0 0,1 0 0 0 0,-1 1 1 0 0,1-1-1 0 0,-1 0 0 0 0,0 1 0 0 0,0-1 1 0 0,-1 0-1 0 0,1 1 0 0 0,0-1 0 0 0,-1 1 1 0 0,1-1-1 0 0,-1 1 0 0 0,0-1 0 0 0,0 0-15 0 0,-3-10-25 0 0,4 11 31 0 0,-1 0 0 0 0,0 0-1 0 0,1 0 1 0 0,-1 0-1 0 0,0 0 1 0 0,0 0 0 0 0,0 0-1 0 0,0-1-5 0 0,-2 0-37 0 0,1 0-1 0 0,0 0 0 0 0,-1 0 1 0 0,0-1 37 0 0,2 3-11 0 0,0 1 0 0 0,0-1 0 0 0,1 0 1 0 0,-1 1-1 0 0,0-1 0 0 0,0 0 0 0 0,0 1 1 0 0,0-1-1 0 0,-1 1 0 0 0,1 0 0 0 0,0-1 1 0 0,0 1-1 0 0,0 0 0 0 0,0 0 0 0 0,0-1 1 0 0,-1 1 10 0 0,0 0-9 0 0,0-1 0 0 0,0 1 0 0 0,0-1 0 0 0,0 1 1 0 0,0-1-1 0 0,0 0 0 0 0,1 0 0 0 0,-1 0 1 0 0,0 0-1 0 0,1-1 0 0 0,-2 0 9 0 0,-8-5 42 0 0,9 6-55 0 0,0 0-1 0 0,0-1 1 0 0,1 1-1 0 0,-1 0 1 0 0,0-1 0 0 0,1 1-1 0 0,-1-1 1 0 0,1 0-1 0 0,0 1 1 0 0,-1-2 13 0 0,-2-2-34 0 0,-12-7 79 0 0,-6-14-402 0 0,16 17 302 0 0,6 8 48 0 0,-1-1 1 0 0,0 1-1 0 0,0-1 0 0 0,1 1 0 0 0,-1 0 0 0 0,0 0 0 0 0,0-1 0 0 0,0 1 0 0 0,-1 0 0 0 0,1 0 0 0 0,0 0 0 0 0,0 0 1 0 0,-1 0-1 0 0,1 0 0 0 0,0 1 0 0 0,-1-1 0 0 0,0 0 7 0 0,1 0 2 0 0,-1 1 1 0 0,1-1 0 0 0,0 1-1 0 0,0-1 1 0 0,0 0-1 0 0,-1 0 1 0 0,1 1 0 0 0,0-1-1 0 0,0 0 1 0 0,0 0-1 0 0,0 0 1 0 0,-1-2-3 0 0,1 2-21 0 0,0-1 0 0 0,-1 1-1 0 0,1 0 1 0 0,-1-1 0 0 0,1 1 0 0 0,-3-1 21 0 0,2 0-37 0 0,-1 1 1 0 0,0-1-1 0 0,1 0 1 0 0,0 0-1 0 0,-1 0 1 0 0,-1-3 36 0 0,2 3-11 0 0,0 0 0 0 0,-1 0-1 0 0,1-1 1 0 0,-1 1 0 0 0,-1 0 11 0 0,-1 0 30 0 0,0-1 39 0 0,-5-3-141 0 0,9 5 72 0 0,0 0 1 0 0,0 1-1 0 0,0-1 0 0 0,-1 0 0 0 0,1 0 1 0 0,0 1-1 0 0,0-1 0 0 0,0 0 0 0 0,0-1 0 0 0,0 1 4 0 0,0 0 0 0 0,0-1 0 0 0,1 1 0 0 0,-1 0 0 0 0,0-1 0 0 0,0 1-1 0 0,1-1 1 0 0,-1 0 0 0 0,1 1 0 0 0,-1-1 0 0 0,1 1 0 0 0,0-1 0 0 0,0 0-1 0 0,0 1 1 0 0,0-1 0 0 0,0 0 0 0 0,0 1 0 0 0,0-1-4 0 0,0 1 0 0 0,0 1 0 0 0,0 0 0 0 0,0 0 0 0 0,0-1-1 0 0,0 1 1 0 0,0 0 0 0 0,-1 0 0 0 0,1-1 0 0 0,0 1 0 0 0,0 0 0 0 0,0 0 0 0 0,0-1 0 0 0,0 1 0 0 0,-1 0 0 0 0,1 0 0 0 0,0-1 0 0 0,0 1 0 0 0,0 0 0 0 0,0 0 0 0 0,-1 0-1 0 0,1 0 1 0 0,0-1 0 0 0,0 1 0 0 0,-1 0 0 0 0,1 0 0 0 0,0 0 4 0 0,-1-1 0 0 0,1 1-1 0 0,-1 0 1 0 0,1 0 0 0 0,0-1-1 0 0,-1 1 1 0 0,1-1 0 0 0,-1 1-1 0 0,1 0 1 0 0,0-1 0 0 0,0 1-1 0 0,-1-1 1 0 0,1 1 0 0 0,0 0-1 0 0,0-1 1 0 0,0 1-1 0 0,-1-1 1 0 0,1 1 0 0 0,0-1-4 0 0,0-1 1 0 0,0-1 1 0 0,-1 1 0 0 0,1 0-1 0 0,-1 0 1 0 0,0 0 0 0 0,0-2-2 0 0,0 2-16 0 0,0 0 1 0 0,0 0-1 0 0,1 0 1 0 0,-1-1-1 0 0,1 1 1 0 0,-1 0-1 0 0,1 0 16 0 0,0 1 2 0 0,0 1 0 0 0,0 0-1 0 0,0 0 1 0 0,0 0 0 0 0,0 0-1 0 0,0 0 1 0 0,0-1 0 0 0,0 1 0 0 0,0 0-1 0 0,0 0 1 0 0,0 0 0 0 0,0 0 0 0 0,0-1-1 0 0,0 1 1 0 0,0 0 0 0 0,0 0-1 0 0,0 0 1 0 0,0 0 0 0 0,0-1 0 0 0,0 1-1 0 0,0 0 1 0 0,-1 0 0 0 0,1 0-1 0 0,0 0 1 0 0,0 0 0 0 0,0 0 0 0 0,0 0-1 0 0,0-1 1 0 0,0 1 0 0 0,-1 0 0 0 0,1 0-1 0 0,0 0 1 0 0,0 0 0 0 0,0 0-1 0 0,0 0 1 0 0,-1 0 0 0 0,1 0 0 0 0,0 0-1 0 0,0 0 1 0 0,0 0 0 0 0,0 0-1 0 0,0 0 1 0 0,-1 0 0 0 0,1 0 0 0 0,0 0-1 0 0,0 0 1 0 0,0 0 0 0 0,0 0 0 0 0,-1 0-1 0 0,1 0 1 0 0,0 0 0 0 0,0 0-1 0 0,0 0 1 0 0,0 0 0 0 0,0 1 0 0 0,-1-1-1 0 0,1 0-1 0 0,0 0-2 0 0,-1 0-1 0 0,1 0 0 0 0,-1 0 0 0 0,1 0 1 0 0,0 0-1 0 0,-1 0 0 0 0,1 0 1 0 0,-1 0-1 0 0,1 0 0 0 0,-1 0 0 0 0,1 0 1 0 0,-1 0-1 0 0,1 0 0 0 0,-1 0 0 0 0,1 0 3 0 0,-1-1 1 0 0,1 0 0 0 0,0 0 0 0 0,-1 1 0 0 0,1-1 0 0 0,0 0 0 0 0,-1 0 0 0 0,1 0 0 0 0,0 0 0 0 0,0 0 0 0 0,0 0 0 0 0,0 1 0 0 0,0-2-1 0 0,0-1-86 0 0,-1 2 83 0 0,1 1 7 0 0,0-1 1 0 0,0 1 0 0 0,0 0 0 0 0,0-1 0 0 0,0 1 0 0 0,0 0 0 0 0,0-1 0 0 0,0 1 0 0 0,0 0 0 0 0,0 0 0 0 0,0-1 0 0 0,-1 1 0 0 0,1 0-1 0 0,0-1 1 0 0,0 1 0 0 0,0 0 0 0 0,-1 0 0 0 0,1 0 0 0 0,0-1 0 0 0,0 1-5 0 0,-2-1 35 0 0,2-3-59 0 0,0 4 24 0 0,0 0 0 0 0,0 0 0 0 0,0 0 1 0 0,0 0-1 0 0,0 0 0 0 0,0 0 0 0 0,0 0 0 0 0,0 0 0 0 0,-1 0 0 0 0,1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0 0 0,0 0 3 0 0,0 0 0 0 0,0 0-1 0 0,0 0 1 0 0,-1 0 0 0 0,1 0-1 0 0,0 0 1 0 0,0 0 0 0 0,0 0-1 0 0,0 0 1 0 0,0 0 0 0 0,0 0-1 0 0,0 0 1 0 0,-1 0-1 0 0,1 0 1 0 0,0 0 0 0 0,0 0-1 0 0,0 0 1 0 0,0 0 0 0 0,0 0-1 0 0,0 0 1 0 0,0 0 0 0 0,0-1-1 0 0,-1 1 1 0 0,1 0-1 0 0,0 0 1 0 0,0 0 0 0 0,0 0-1 0 0,0 0 1 0 0,0 0 0 0 0,0 0-1 0 0,0 0 1 0 0,0 0 0 0 0,0 0-1 0 0,0 0 1 0 0,0-1 0 0 0,0 1-1 0 0,0 0 1 0 0,-1 0-1 0 0,1 0 1 0 0,0 0 0 0 0,0 0-1 0 0,0 0 1 0 0,0 0 0 0 0,0 0-1 0 0,0-1-2 0 0,-2-2-28 0 0,2 0-83 0 0,0 2 106 0 0,0 1 0 0 0,0-1 0 0 0,0 1 0 0 0,-1-1-1 0 0,1 0 1 0 0,0 1 0 0 0,0-1 0 0 0,0 0 0 0 0,0 1-1 0 0,-1-1 1 0 0,1 1 0 0 0,0-1 0 0 0,0 1 0 0 0,-1-1-1 0 0,1 1 1 0 0,0-1 0 0 0,-1 1 0 0 0,1-1 0 0 0,-1 1-1 0 0,1-1 1 0 0,-1 0 5 0 0,-1 0 3 0 0,0-1 1 0 0,0 0-1 0 0,0 0 0 0 0,0 0 0 0 0,-1-2-3 0 0,-4-2-10 0 0,6 6 9 0 0,0-1-1 0 0,0 0 1 0 0,1 1 0 0 0,-1-1-1 0 0,0 0 1 0 0,1 0-1 0 0,-1 1 1 0 0,0-1 0 0 0,1 0-1 0 0,-1 0 1 0 0,1 0 1 0 0,-1 0-14 0 0,1-1 0 0 0,-1 1 0 0 0,1 0 0 0 0,-1-1 0 0 0,1 1 0 0 0,0 0 0 0 0,0-1 0 0 0,-1 1 0 0 0,1 0 0 0 0,0-1 0 0 0,0 1 0 0 0,0-1 14 0 0,1-2 48 0 0,-3 1 18 0 0,2 3-66 0 0,0 0 1 0 0,0 0-1 0 0,0 0 0 0 0,0 0 0 0 0,0-1 0 0 0,0 1 0 0 0,0 0 0 0 0,0 0 0 0 0,0 0 0 0 0,0 0 0 0 0,-1-1 0 0 0,1 1 0 0 0,0 0 0 0 0,0 0 0 0 0,0 0 0 0 0,0 0 0 0 0,0-1 0 0 0,0 1 0 0 0,0 0 0 0 0,0 0 0 0 0,0 0 0 0 0,0 0 0 0 0,-1 0 0 0 0,1 0 1 0 0,0-1-1 0 0,0 1 0 0 0,0 0 0 0 0,0 0 0 0 0,0 0 0 0 0,-1 0 0 0 0,1 0 0 0 0,0 0 0 0 0,0 0 0 0 0,0 0 0 0 0,0 0 0 0 0,-1 0 0 0 0,1 0 0 0 0,0 0 0 0 0,0 0 0 0 0,0 0 0 0 0,0 0 0 0 0,-1 0 0 0 0,1 0 0 0 0,0 0 0 0 0,0 0 0 0 0,0 0 0 0 0,-1 0-7 0 0,1 0 36 0 0,-6-2 50 0 0,6 2-84 0 0,0 0 0 0 0,0 0 1 0 0,0 0-1 0 0,0 0 0 0 0,0 0 0 0 0,0 0 0 0 0,0 0 0 0 0,0 0 0 0 0,0 0 0 0 0,0 0 1 0 0,0 0-1 0 0,0 0 0 0 0,0 0 0 0 0,0 0 0 0 0,0 0 0 0 0,0 1 0 0 0,0-1 1 0 0,0 0-1 0 0,0 0 0 0 0,0 0 0 0 0,0 0 0 0 0,0 0 0 0 0,0 0 0 0 0,0 0 1 0 0,0 0-1 0 0,-1 0 0 0 0,1 0 0 0 0,0 0 0 0 0,0 0 0 0 0,0 0 0 0 0,0 0 0 0 0,0 0 1 0 0,0 0-1 0 0,0 0 0 0 0,0 0 0 0 0,0 0 0 0 0,0 0 5 0 0,-5-1 73 0 0,5 1-70 0 0,-1 0 1 0 0,1 0-1 0 0,0 0 0 0 0,0 0 0 0 0,0 0 0 0 0,-1 0 0 0 0,1 0 0 0 0,0 0 0 0 0,0 0 0 0 0,0 0 1 0 0,0 0-1 0 0,-1 0 0 0 0,1 0 0 0 0,0 0 0 0 0,0 0 0 0 0,0 0 0 0 0,0 0 0 0 0,-1 1 0 0 0,1-1 1 0 0,0 0-1 0 0,0 0 0 0 0,0 0 0 0 0,0 0 0 0 0,0 0 0 0 0,-1 0 0 0 0,1 1 0 0 0,0-1 1 0 0,0 0-1 0 0,0 0 0 0 0,0 0 0 0 0,0 0 0 0 0,0 1 0 0 0,0-1-3 0 0,-2 1 42 0 0,2 1-20 0 0,0-2-15 0 0,-1 2-17 0 0,0-1 17 0 0,0 0 0 0 0,0 0 0 0 0,0 0 0 0 0,1-1 0 0 0,-1 1 0 0 0,0 0 0 0 0,1 0 0 0 0,-1 0 0 0 0,0 1 0 0 0,1-1-7 0 0,-1 0-2 0 0,1 0-1 0 0,0 0 1 0 0,-1 0 0 0 0,1 0-1 0 0,0 0 1 0 0,0-1 0 0 0,0 1-1 0 0,0 0 1 0 0,0 0 0 0 0,0 0 2 0 0,0 0 6 0 0,0 0 1 0 0,0 0-1 0 0,0-1 1 0 0,0 1-1 0 0,0 0 1 0 0,0 0-1 0 0,-1 0 1 0 0,1-1-1 0 0,0 1 1 0 0,0 0-1 0 0,-1 0 1 0 0,1-1-1 0 0,0 1-6 0 0,-1 0 13 0 0,1-1 0 0 0,0 1 0 0 0,0-1 0 0 0,0 1 0 0 0,0-1 0 0 0,-1 1 0 0 0,1-1 0 0 0,0 1 0 0 0,0-1 0 0 0,0 1 0 0 0,0-1 0 0 0,0 1 0 0 0,0 0 0 0 0,0-1 0 0 0,1 1 0 0 0,-1-1 0 0 0,0 1-13 0 0,0 0 142 0 0,0-1-127 0 0,0 1 1 0 0,0 0 0 0 0,0 0-1 0 0,0 0 1 0 0,0 0-1 0 0,0 0 1 0 0,0 0-1 0 0,0 0 1 0 0,0 0-1 0 0,0 0 1 0 0,-1 0-1 0 0,1 0 1 0 0,0 0-1 0 0,-1 0-15 0 0,-1 6-20 0 0,1 0 53 0 0,1-5-36 0 0,0 0 0 0 0,0 0 0 0 0,0-1 0 0 0,-1 1 0 0 0,1 0 0 0 0,0 0 0 0 0,-1 0 0 0 0,0-1 0 0 0,0 2 3 0 0,0-1 14 0 0,0 1 1 0 0,1-1 0 0 0,-1 1-1 0 0,0-1 1 0 0,1 1 0 0 0,0 2-15 0 0,-1-2-18 0 0,1 1 0 0 0,-1-1 0 0 0,0 0 0 0 0,-1 4 18 0 0,-2 2 43 0 0,2-3-3 0 0,-1-1-1 0 0,1 1 0 0 0,1 0 0 0 0,-1-1 1 0 0,0 5-40 0 0,-3 17-58 0 0,5-27 63 0 0,0 1 0 0 0,0-1 0 0 0,0 1 0 0 0,0 0 0 0 0,0-1 0 0 0,-1 1 0 0 0,1 0-1 0 0,0-1 1 0 0,0 1 0 0 0,-1-1 0 0 0,1 1 0 0 0,0-1 0 0 0,-1 1-5 0 0,1-1 5 0 0,-1 1 0 0 0,1 0 0 0 0,0-1 1 0 0,-1 1-1 0 0,1-1 0 0 0,0 1 0 0 0,0-1 0 0 0,-1 1 0 0 0,1 0 1 0 0,0-1-1 0 0,0 1 0 0 0,0 0 0 0 0,0-1-5 0 0,-1 6 19 0 0,1 0 1 0 0,-1-1-1 0 0,-1 1 0 0 0,1-1 1 0 0,-1 1-1 0 0,0-1 0 0 0,0 1 1 0 0,-1 1-20 0 0,1 7 36 0 0,-1 8 34 0 0,-1-8-100 0 0,2-9 43 0 0,1 0 1 0 0,-1-1-1 0 0,0 1 1 0 0,-1 0 0 0 0,1 0-14 0 0,1-3-14 0 0,0-1 0 0 0,0 1 1 0 0,0 0-1 0 0,1 0 0 0 0,-1-1 1 0 0,1 1-1 0 0,0 0 0 0 0,-1 0 1 0 0,1 0 13 0 0,0 1 41 0 0,-2 11 154 0 0,-11 24-375 0 0,11-32 139 0 0,0 0 0 0 0,0-1 0 0 0,-1 1 0 0 0,-1 0 41 0 0,-7 17-209 0 0,9-18 31 0 0,2-8 34 0 0,5-15-32 0 0,-1 5 159 0 0,-2 7 23 0 0,0 0 1 0 0,0 0-1 0 0,0 0 1 0 0,2-1-7 0 0,-1 1 58 0 0,0-1 0 0 0,0 1 0 0 0,0-5-58 0 0,-7 23 70 0 0,-1 0 1 0 0,-4 8-71 0 0,0-2 48 0 0,-3 14-48 0 0,-11 47 91 0 0,21-65-15 0 0,1-13-83 0 0,1 0 0 0 0,0-1 0 0 0,0 1 0 0 0,0 0 0 0 0,0 0 0 0 0,0-1 1 0 0,0 1-1 0 0,0 0 0 0 0,0-1 0 0 0,1 1 0 0 0,-1 0 0 0 0,0-1 0 0 0,0 1 0 0 0,1 0 0 0 0,-1-1 1 0 0,0 1-1 0 0,1 0 7 0 0,-1-1-3 0 0,1 0 0 0 0,-1-1 0 0 0,0 1 0 0 0,1 0 0 0 0,-1 0 0 0 0,1 0 0 0 0,-1 0 0 0 0,1-1 0 0 0,-1 1 0 0 0,0 0 0 0 0,1 0 0 0 0,-1-1 0 0 0,0 1 0 0 0,1 0 0 0 0,-1-1 0 0 0,0 1 0 0 0,1 0 0 0 0,-1-1 0 0 0,0 1 0 0 0,0 0 0 0 0,1-1 0 0 0,-1 1 0 0 0,0-1 3 0 0,0 1 19 0 0,9-13 214 0 0,-1 0 0 0 0,3-7-233 0 0,-10 18-14 0 0,18-30-226 0 0,-10 19 175 0 0,4-10 65 0 0,-10 14-256 0 0,-3 8 97 0 0,-2 6 290 0 0,-13 26-42 0 0,2-5-143 0 0,7-13 83 0 0,4-10-41 0 0,0 0 1 0 0,1-1-1 0 0,0 1 0 0 0,0 0 0 0 0,0 0 1 0 0,0 0-1 0 0,0 0 0 0 0,0 0 1 0 0,1 0-1 0 0,0 0 0 0 0,-1 0 1 0 0,1 0-1 0 0,0 2 12 0 0,0-5 0 0 0,0 1-1 0 0,0-1 1 0 0,0 0 0 0 0,0 0-1 0 0,0 0 1 0 0,0 1-1 0 0,0-1 1 0 0,1 0 0 0 0,-1 0-1 0 0,0 0 1 0 0,0 1 0 0 0,0-1-1 0 0,0 0 1 0 0,0 0 0 0 0,0 0-1 0 0,0 1 1 0 0,0-1 0 0 0,0 0-1 0 0,1 0 1 0 0,-1 0 0 0 0,0 0-1 0 0,0 1 1 0 0,0-1-1 0 0,0 0 1 0 0,1 0 0 0 0,-1 0-1 0 0,0 0 1 0 0,0 0 0 0 0,0 0-1 0 0,0 0 1 0 0,1 0 0 0 0,-1 1-1 0 0,0-1 1 0 0,0 0 0 0 0,0 0-1 0 0,1 0 1 0 0,-1 0-1 0 0,0 0 1 0 0,0 0 0 0 0,1 0-1 0 0,-1 0 1 0 0,0 0 0 0 0,0 0-1 0 0,0 0 1 0 0,1 0 0 0 0,-1-1-1 0 0,0 1 1 0 0,0 0 0 0 0,0 0-1 0 0,1 0 1 0 0,-1 0 0 0 0,0 0-1 0 0,0 0 1 0 0,0 0-1 0 0,0 0 1 0 0,1-1 0 0 0,-1 1-1 0 0,0 0 1 0 0,0 0 0 0 0,0 0 0 0 0,11-12 90 0 0,-9 10-67 0 0,10-16-40 0 0,-3 4 75 0 0,27-36-19 0 0,-35 50-48 0 0,-1-1 0 0 0,1 0 1 0 0,-1 1-1 0 0,0-1 0 0 0,0 1 0 0 0,1-1 0 0 0,-1 1 1 0 0,0-1-1 0 0,0 0 0 0 0,0 1 0 0 0,1-1 0 0 0,-1 0 1 0 0,0 1-1 0 0,0-1 9 0 0,0-1-9 0 0,0 5 17 0 0,0-1 4 0 0,0 0 1 0 0,0 0-1 0 0,-1-1 1 0 0,1 1-1 0 0,-1 0 1 0 0,1-1-1 0 0,-1 1 1 0 0,0 0-1 0 0,1-1 1 0 0,-1 1-1 0 0,0-1 1 0 0,0 1-1 0 0,-1 0-12 0 0,-3 9-11 0 0,0-2-8 0 0,4-8 0 0 0,0 1 0 0 0,1-1 0 0 0,-1 1 0 0 0,0-1 1 0 0,1 1-1 0 0,-1-1 0 0 0,1 1 0 0 0,-1 0 1 0 0,1 0 18 0 0,0-2-2 0 0,0 0 1 0 0,0 0 0 0 0,0 0 0 0 0,0 0 0 0 0,0 0 0 0 0,0 0-1 0 0,0 0 1 0 0,0-1 0 0 0,0 1 0 0 0,1 0 0 0 0,-1 0-1 0 0,0 0 1 0 0,0 0 0 0 0,0 0 0 0 0,0 0 0 0 0,0 0 0 0 0,0 0-1 0 0,0 0 1 0 0,0 0 0 0 0,0 0 0 0 0,0 0 0 0 0,1 0-1 0 0,-1 0 1 0 0,0 0 0 0 0,0 0 0 0 0,0 0 0 0 0,0 0 0 0 0,0 0-1 0 0,0 0 1 0 0,0 0 0 0 0,0 0 0 0 0,0 0 0 0 0,0 0-1 0 0,0 1 1 0 0,0-1 0 0 0,1 0 0 0 0,-1 0 0 0 0,0 0 0 0 0,0 0-1 0 0,0 0 1 0 0,0 0 0 0 0,0 0 0 0 0,0 0 0 0 0,0 0 0 0 0,0 0-1 0 0,0 0 1 0 0,0 0 0 0 0,0 0 0 0 0,0 0 0 0 0,0 1-1 0 0,0-1 1 0 0,0 0 0 0 0,0 0 0 0 0,0 0 0 0 0,0 0 0 0 0,0 0 0 0 0,5-7-82 0 0,-5 6 137 0 0,30-51-200 0 0,-19 22 86 0 0,-19 50 27 0 0,-24 52 174 0 0,31-71-145 0 0,1 0-1 0 0,0-1 1 0 0,-1 1-1 0 0,1 0 1 0 0,0 0-1 0 0,0-1 1 0 0,-1 1-1 0 0,1 0 1 0 0,0 0-1 0 0,0 0 1 0 0,0-1-1 0 0,0 1 1 0 0,0 0-1 0 0,0 0 1 0 0,0 0-1 0 0,0-1 1 0 0,0 1-1 0 0,1 0 1 0 0,-1 0-1 0 0,0-1 1 0 0,0 1-1 0 0,1 0 1 0 0,-1 0-1 0 0,0-1 1 0 0,1 1-1 0 0,-1 0 1 0 0,1-1-1 0 0,-1 1 1 0 0,1 0-1 0 0,-1-1 1 0 0,1 1-1 0 0,0-1 5 0 0,-1 1-1 0 0,0-1-1 0 0,0 0 1 0 0,1 0 0 0 0,-1 0-1 0 0,0 0 1 0 0,0 0-1 0 0,0 0 1 0 0,1 0 0 0 0,-1 0-1 0 0,0 0 1 0 0,0 0 0 0 0,0 0-1 0 0,1 0 1 0 0,-1 0-1 0 0,0 0 1 0 0,0 0 0 0 0,0 0-1 0 0,1 0 1 0 0,-1 0-1 0 0,0 0 1 0 0,0-1 0 0 0,0 1-1 0 0,1 0 1 0 0,-1 0-1 0 0,0 0 1 0 0,0 0 0 0 0,0 0-1 0 0,0 0 1 0 0,1-1 1 0 0,5-5 98 0 0,-6 5-96 0 0,0 1-1 0 0,1-1 0 0 0,-1 1 0 0 0,0-1 0 0 0,1 1 1 0 0,-1 0-1 0 0,0-1 0 0 0,1 1 0 0 0,-1-1 1 0 0,1 1-1 0 0,-1 0 0 0 0,1-1 0 0 0,-1 1 0 0 0,1 0 1 0 0,-1 0-1 0 0,1-1 0 0 0,-1 1 0 0 0,1 0-1 0 0,-1 0-4 0 0,1 0-1 0 0,-1 0 1 0 0,0 0 0 0 0,0 0-1 0 0,0 1 1 0 0,1-1-1 0 0,-1 0 1 0 0,0 0-1 0 0,0 0 1 0 0,0 0 0 0 0,0 0-1 0 0,1 1 1 0 0,-1-1-1 0 0,0 0 1 0 0,0 0 0 0 0,0 0-1 0 0,0 1 1 0 0,0-1-1 0 0,0 0 1 0 0,1 0 0 0 0,-1 0-1 0 0,0 1 1 0 0,0-1-1 0 0,0 0 1 0 0,0 0-1 0 0,0 0 1 0 0,0 1 0 0 0,0-1-1 0 0,0 0 1 0 0,0 0-1 0 0,0 1 1 0 0,0-1 0 0 0,0 0-1 0 0,0 0 1 0 0,0 0-1 0 0,0 1 1 0 0,-1-1 0 0 0,1 0-1 0 0,0 0 1 0 0,0 1-1 0 0,0-1 1 0 0,0 0-1 0 0,0 0 1 0 0,0 0 4 0 0,0 1-7 0 0,-1-1 0 0 0,1 0 1 0 0,0 0-1 0 0,0 1 0 0 0,0-1 0 0 0,0 0 0 0 0,0 0 0 0 0,0 1 0 0 0,0-1 1 0 0,0 0-1 0 0,0 1 0 0 0,0-1 0 0 0,0 0 0 0 0,0 0 0 0 0,0 1 0 0 0,0-1 1 0 0,0 0-1 0 0,0 1 0 0 0,0-1 0 0 0,0 0 0 0 0,0 0 0 0 0,0 1 0 0 0,0-1 1 0 0,0 0-1 0 0,0 0 0 0 0,1 1 0 0 0,-1-1 0 0 0,0 0 0 0 0,0 0 0 0 0,0 1 1 0 0,1-1-1 0 0,-1 0 7 0 0,1 1-134 0 0,2 1-132 0 0,-3-1 260 0 0,-2 4 29 0 0,2-4-21 0 0,0-1-1 0 0,0 0 1 0 0,0 0-1 0 0,0 1 0 0 0,0-1 1 0 0,0 0-1 0 0,0 1 1 0 0,-1-1-1 0 0,1 0 1 0 0,0 0-1 0 0,0 0 1 0 0,0 1-1 0 0,0-1 1 0 0,-1 0-1 0 0,1 0 1 0 0,0 0-1 0 0,0 1 1 0 0,-1-1-1 0 0,1 0 1 0 0,0 0-1 0 0,0 0 1 0 0,-1 0-1 0 0,1 0 1 0 0,0 0-1 0 0,-1 1-1 0 0,-9 2-119 0 0,3-1-104 0 0,-1 1-55 0 0,0 0 0 0 0,-7 1 278 0 0,8 0-146 0 0,7-4 142 0 0,-1 1-1 0 0,1-1 1 0 0,0 1 0 0 0,-1-1-1 0 0,1 0 1 0 0,-1 0-1 0 0,1 1 1 0 0,0-1 0 0 0,-1 0-1 0 0,1 0 1 0 0,-1 1-1 0 0,1-1 1 0 0,-1 0 0 0 0,1 0-1 0 0,-1 0 1 0 0,1 0-1 0 0,-1 0 1 0 0,1 0 0 0 0,-1 0-1 0 0,0 0 5 0 0,-1 0 182 0 0,4 2-225 0 0,-2-2 51 0 0,0 0 1 0 0,0 0 0 0 0,0 0-1 0 0,1 0 1 0 0,-1 0 0 0 0,0 0-1 0 0,0 0 1 0 0,1 0 0 0 0,-1 0 0 0 0,0 0-1 0 0,0 0 1 0 0,0 0 0 0 0,1 0-1 0 0,-1 0 1 0 0,0 0 0 0 0,0 0-1 0 0,1 0 1 0 0,-1 0 0 0 0,0 0-1 0 0,0 0 1 0 0,0-1 0 0 0,1 1 0 0 0,-1 0-1 0 0,0 0 1 0 0,0 0 0 0 0,0 0-1 0 0,0 0 1 0 0,1-1 0 0 0,-1 1-1 0 0,0 0 1 0 0,0 0 0 0 0,0 0-1 0 0,0-1 1 0 0,0 1 0 0 0,0 0 0 0 0,1 0-1 0 0,-1 0-8 0 0,2-2 32 0 0,-1 0 1 0 0,1 1-1 0 0,0 0 0 0 0,1-1 0 0 0,-1 1 0 0 0,0 0 0 0 0,0 0 0 0 0,0 0 1 0 0,3 0-33 0 0,3 0 197 0 0,-8 1-190 0 0,1 0 0 0 0,0 0 0 0 0,-1 0 0 0 0,1 0 0 0 0,-1 0 0 0 0,1 0 0 0 0,-1 0 0 0 0,1 0 1 0 0,-1 0-1 0 0,1 0 0 0 0,-1 0 0 0 0,1-1 0 0 0,-1 1 0 0 0,1 0 0 0 0,-1 0 0 0 0,1-1 0 0 0,-1 1 0 0 0,1 0 0 0 0,-1 0 0 0 0,1-1-7 0 0,-1 1 7 0 0,0 0 0 0 0,0 0 0 0 0,1-1 0 0 0,-1 1-1 0 0,0 0 1 0 0,0 0 0 0 0,0 0 0 0 0,1 0 0 0 0,-1 0 0 0 0,0 0-1 0 0,0 0 1 0 0,1 0 0 0 0,-1 0 0 0 0,0 0 0 0 0,0 0-1 0 0,0 0 1 0 0,1 0 0 0 0,-1 0 0 0 0,0 0 0 0 0,0 0 0 0 0,1 0-1 0 0,-1 0 1 0 0,0 1 0 0 0,0-1 0 0 0,0 0 0 0 0,1 0-1 0 0,-1 0 1 0 0,0 0 0 0 0,0 0-7 0 0,1 1-2 0 0,-1-1 0 0 0,0 0 0 0 0,1 0 0 0 0,-1 0 0 0 0,1 0 0 0 0,-1 1 0 0 0,1-1 0 0 0,-1 0-1 0 0,1 0 1 0 0,-1 0 0 0 0,0 0 0 0 0,1 0 0 0 0,-1 0 0 0 0,1 0 0 0 0,-1 0 2 0 0,2-1 24 0 0,-1 1 0 0 0,1-1 0 0 0,-1 1 1 0 0,1-1-1 0 0,-1 0 0 0 0,1 0 0 0 0,-1 0-24 0 0,5-2 48 0 0,-2 3 38 0 0,-2 1-18 0 0,2 1-83 0 0,-1-1 91 0 0,-2-1-81 0 0,-1 1-1 0 0,1-1 1 0 0,0 0 0 0 0,0 0-1 0 0,0 0 1 0 0,-1 0 0 0 0,1 0-1 0 0,0 0 1 0 0,0 0 0 0 0,0 0-1 0 0,-1 0 1 0 0,1 0-1 0 0,0-1 1 0 0,0 1 0 0 0,0 0-1 0 0,0-1 6 0 0,0 1 3 0 0,-1 0-1 0 0,1-1 0 0 0,0 1 1 0 0,0 0-1 0 0,-1 0 0 0 0,1 0 1 0 0,0 0-1 0 0,0-1 0 0 0,0 1 1 0 0,-1 0-1 0 0,1 1 0 0 0,0-1 1 0 0,0 0-1 0 0,0 0-2 0 0,12 1-54 0 0,-13-1 80 0 0,8 1-77 0 0,-7-1 54 0 0,0 0-1 0 0,0-1 1 0 0,0 1-1 0 0,0 0 0 0 0,0 0 1 0 0,0 0-1 0 0,0 0 1 0 0,0 0-1 0 0,0 0 1 0 0,0 0-1 0 0,0 0 1 0 0,0 0-1 0 0,0 0 1 0 0,0 0-3 0 0,0 1 14 0 0,0-1 0 0 0,0 0 0 0 0,0 0 0 0 0,0 0 0 0 0,0 0 1 0 0,0 0-1 0 0,-1 0 0 0 0,1 0 0 0 0,0 0 0 0 0,1-1-14 0 0,-1 2-9 0 0,1 0 0 0 0,0 0-1 0 0,-1 0 1 0 0,1 0 0 0 0,0 0 0 0 0,-1 0 0 0 0,1 0-1 0 0,-1 1 10 0 0,1 0 41 0 0,0-1-46 0 0,-1-1-1 0 0,1 1 1 0 0,0 0 0 0 0,-1 0-1 0 0,1-1 1 0 0,0 1 0 0 0,0-1 0 0 0,-1 1-1 0 0,3-1 6 0 0,6 3-90 0 0,3 4 20 0 0,-12-7 71 0 0,-1 0 0 0 0,1 1-1 0 0,-1-1 1 0 0,1 1 0 0 0,-1-1 0 0 0,1 1 0 0 0,-1-1 0 0 0,1 1-1 0 0,-1-1 1 0 0,0 1 0 0 0,1-1 0 0 0,-1 1 0 0 0,0-1 0 0 0,1 1-1 0 0,-1 0 1 0 0,0-1 0 0 0,0 1 0 0 0,0 0 0 0 0,0-1-1 0 0,0 1-2 0 0,0-1-1 0 0,0 0 1 0 0,0 0 0 0 0,0 0-1 0 0,0 0 1 0 0,1 1 0 0 0,-1-1 0 0 0,0 0-1 0 0,0 0 1 0 0,0 0 0 0 0,0 0 0 0 0,0 0-1 0 0,0 1 1 0 0,0-1 0 0 0,0 0 0 0 0,0 0-1 0 0,0 0 1 0 0,0 0 0 0 0,0 0 0 0 0,1 0-1 0 0,-1 0 1 0 0,0 1 0 0 0,0-1-1 0 0,0 0 1 0 0,0 0 0 0 0,0 0 0 0 0,0 0-1 0 0,1 0 1 0 0,-1 0 0 0 0,0 0 0 0 0,0 0-1 0 0,0 0 1 0 0,0 0 0 0 0,0 0 0 0 0,1 0-1 0 0,-1 0 1 0 0,0 0 0 0 0,0 0 0 0 0,0 0-1 0 0,0 0 1 0 0,0 0 0 0 0,1 0-1 0 0,-1 0 1 0 0,0 0 0 0 0,0 0 0 0 0,0 0-1 0 0,0 0 1 0 0,0 0 0 0 0,1 0 0 0 0,-1 0-1 0 0,0 0 1 0 0,0 0 0 0 0,0 0 0 0 0,0-1-1 0 0,0 1 1 0 0,0 0 0 0 0,1 0 0 0 0,-1 0-1 0 0,0 0 3 0 0,1-1-17 0 0,-1 1 1 0 0,1 0-1 0 0,-1-1 0 0 0,1 1 0 0 0,0-1 0 0 0,-1 1 1 0 0,1-1-1 0 0,-1 0 0 0 0,1 1 0 0 0,-1-1 0 0 0,0 0 1 0 0,1 1-1 0 0,-1-1 17 0 0,4-12 20 0 0,-1 0 0 0 0,0-1 1 0 0,-1 1-1 0 0,-1-1-20 0 0,1-28-47 0 0,-1 17 82 0 0,1 0 1 0 0,1-1-36 0 0,-2 17 26 0 0,1 0 0 0 0,-2-1 0 0 0,1 1-1 0 0,-1-4-25 0 0,-1 10 12 0 0,1 0-1 0 0,0-1 0 0 0,-1 1 0 0 0,0 0 1 0 0,0 0-1 0 0,0 0 0 0 0,0 0 0 0 0,0 0 1 0 0,-1 0-1 0 0,1 0 0 0 0,-1 0 0 0 0,0 1 0 0 0,-1-3-11 0 0,-1 1-75 0 0,-7-9 145 0 0,11 13-68 0 0,-1 0 0 0 0,1-1 0 0 0,-1 1 0 0 0,1 0 1 0 0,0 0-1 0 0,-1-1 0 0 0,1 1 0 0 0,0 0 0 0 0,-1 0 0 0 0,1 0 1 0 0,-1-1-1 0 0,1 1 0 0 0,-1 0 0 0 0,1 0 0 0 0,0 0 1 0 0,-1 0-1 0 0,1 0 0 0 0,-1 0 0 0 0,1 0 0 0 0,-1 0 0 0 0,1 0 1 0 0,-1 0-1 0 0,1 0 0 0 0,0 1 0 0 0,-1-1 0 0 0,1 0 1 0 0,-1 0-1 0 0,1 0 0 0 0,0 0 0 0 0,-1 1 0 0 0,1-1 0 0 0,-1 0-2 0 0,-9 9-29 0 0,0 1-1 0 0,1 0 1 0 0,0 0-1 0 0,1 1 0 0 0,-1 2 30 0 0,8-12-1 0 0,-9 15-48 0 0,10-16 47 0 0,-1 1-1 0 0,1 0 1 0 0,-1 0 0 0 0,1-1-1 0 0,0 1 1 0 0,0 0-1 0 0,-1 0 1 0 0,1-1 0 0 0,0 1-1 0 0,0 0 1 0 0,0 0 0 0 0,0-1-1 0 0,0 1 1 0 0,0 0 0 0 0,0 0-1 0 0,0 0 1 0 0,0-1-1 0 0,0 1 1 0 0,0 0 0 0 0,0 0-1 0 0,1 0 3 0 0,-1-1-1 0 0,0 0-1 0 0,0 0 0 0 0,0 0 0 0 0,0 0 0 0 0,0 0 0 0 0,1 0 0 0 0,-1 0 1 0 0,0 0-1 0 0,0 0 0 0 0,0 1 0 0 0,0-1 0 0 0,0 0 0 0 0,0 0 1 0 0,1 0-1 0 0,-1 0 0 0 0,0 0 0 0 0,0 0 0 0 0,0 0 0 0 0,0 0 0 0 0,0 0 1 0 0,1 0-1 0 0,-1 0 0 0 0,0 0 0 0 0,0 0 0 0 0,0 0 0 0 0,0 0 1 0 0,1 0-1 0 0,-1 0 0 0 0,0 0 0 0 0,0-1 0 0 0,0 1 0 0 0,0 0 0 0 0,0 0 1 0 0,0 0-1 0 0,1 0 0 0 0,-1 0 0 0 0,0 0 0 0 0,0 0 0 0 0,0 0 1 0 0,0 0-1 0 0,0-1 0 0 0,0 1 0 0 0,0 0 0 0 0,0 0 0 0 0,0 0 0 0 0,1 0 1 0 0,-1 0-1 0 0,0 0 0 0 0,0-1 0 0 0,0 1 0 0 0,0 0 0 0 0,0 0 0 0 0,0 0 3 0 0,5-12-76 0 0,-2 7 34 0 0,2-5 43 0 0,1-1-1 0 0,-2 0 1 0 0,1 0 0 0 0,-2-1-1 0 0,2-7-1 0 0,0 3-5 0 0,2-9 16 0 0,-1 0 1 0 0,-1 0-1 0 0,0-13-11 0 0,-5 38 1 0 0,1-2 5 0 0,-1 0 0 0 0,0 0 1 0 0,0 0-1 0 0,0 0 0 0 0,0 0 1 0 0,0 0-1 0 0,0 0 0 0 0,-1-1 1 0 0,0 0-7 0 0,1 3 2 0 0,0 0 0 0 0,0 0 1 0 0,0 0-1 0 0,0 0 1 0 0,0-1-1 0 0,0 1 0 0 0,0 0 1 0 0,0 0-1 0 0,-1 0 0 0 0,1 0 1 0 0,0 0-1 0 0,0 0 1 0 0,0 0-1 0 0,0 0 0 0 0,0 0 1 0 0,0 0-1 0 0,0 0 0 0 0,-1 0 1 0 0,1 0-1 0 0,0 0 1 0 0,0 0-1 0 0,0 0 0 0 0,0 0 1 0 0,0 0-1 0 0,0 0 0 0 0,-1 0 1 0 0,1 0-1 0 0,0 0 1 0 0,0 0-1 0 0,0 0 0 0 0,0 0 1 0 0,0 0-1 0 0,0 0 0 0 0,-1 0 1 0 0,1 0-1 0 0,0 0 1 0 0,0 0-1 0 0,0 0 0 0 0,0 0 1 0 0,0 0-1 0 0,0 0 0 0 0,0 0 1 0 0,0 1-1 0 0,0-1 1 0 0,-1 0-1 0 0,1 0 0 0 0,0 0 1 0 0,0 0-1 0 0,0 0 0 0 0,0 0 1 0 0,0 0-1 0 0,0 1 1 0 0,0-1-1 0 0,0 0 0 0 0,0 0 1 0 0,0 0-1 0 0,0 0 0 0 0,0 0 1 0 0,0 0-3 0 0,-5 9 64 0 0,5-8-51 0 0,-7 16-5 0 0,1-1 1 0 0,0 1-1 0 0,2 0 0 0 0,0 0 0 0 0,0 0 0 0 0,1 4-8 0 0,3-20 7 0 0,0 0-1 0 0,0 0 0 0 0,0 0 0 0 0,0 0 0 0 0,0 0 0 0 0,0-1 0 0 0,0 1 0 0 0,0 0 0 0 0,0 0 0 0 0,0 0 1 0 0,1 0-1 0 0,-1 0 0 0 0,0 0 0 0 0,1 0-6 0 0,-1-1-9 0 0,0 0 1 0 0,1 0-1 0 0,-1 0 1 0 0,0 0-1 0 0,0 0 1 0 0,1 0-1 0 0,-1-1 1 0 0,0 1-1 0 0,0 0 1 0 0,0 0-1 0 0,1 0 1 0 0,-1 0-1 0 0,0-1 1 0 0,0 1-1 0 0,0 0 1 0 0,1 0 0 0 0,-1 0-1 0 0,0 0 1 0 0,0-1-1 0 0,0 1 1 0 0,0 0-1 0 0,0 0 1 0 0,0-1-1 0 0,0 1 1 0 0,1 0-1 0 0,-1 0 9 0 0,3-7-23 0 0,1-4-66 0 0,0 0 1 0 0,-1 0-1 0 0,0 0 0 0 0,-1 0 1 0 0,0-1-1 0 0,-1 1 1 0 0,0-7 88 0 0,2-8-114 0 0,-1 15 118 0 0,-2 11 0 0 0,0 0 0 0 0,0 0 0 0 0,0-1-1 0 0,0 1 1 0 0,0 0 0 0 0,0 0 0 0 0,0 0 0 0 0,0 0-1 0 0,0 0 1 0 0,0 0 0 0 0,0 0 0 0 0,0 0 0 0 0,0 0-1 0 0,0-1 1 0 0,0 1 0 0 0,0 0 0 0 0,0 0 0 0 0,0 0-1 0 0,0 0 1 0 0,0 0 0 0 0,0 0 0 0 0,0 0 0 0 0,0 0-1 0 0,0 0 1 0 0,0-1 0 0 0,0 1 0 0 0,0 0 0 0 0,0 0-1 0 0,0 0 1 0 0,0 0 0 0 0,-1 0 0 0 0,1 0 0 0 0,0 0-1 0 0,0 0 1 0 0,0 0 0 0 0,0 0 0 0 0,0 0 0 0 0,0 0-1 0 0,0 0 1 0 0,0 0 0 0 0,0 0 0 0 0,0 0 0 0 0,-1 0-1 0 0,1 0 1 0 0,0 0 0 0 0,0 0 0 0 0,0 0-1 0 0,0 0 1 0 0,0 0 0 0 0,0 0 0 0 0,0 0 0 0 0,0 0-1 0 0,0 0 1 0 0,-1 0 0 0 0,1 0 0 0 0,0 0 0 0 0,0 0-1 0 0,0 0 1 0 0,0 0 0 0 0,0 0-4 0 0,-4 3 174 0 0,-6 15-75 0 0,4-7-47 0 0,1 0-1 0 0,-4 11-51 0 0,8-19 4 0 0,3-4-55 0 0,0-6-74 0 0,-1 5 121 0 0,0 0-1 0 0,-1 0 1 0 0,1 0-1 0 0,0 0 1 0 0,0 0-1 0 0,0-1 5 0 0,4-10-67 0 0,3-29-349 0 0,-7 36 427 0 0,-1 1 1 0 0,0 0-1 0 0,0 0 1 0 0,0-1-1 0 0,-1 1 1 0 0,0-3-12 0 0,1 8 3 0 0,0 0 1 0 0,-1-1 0 0 0,1 1-1 0 0,0 0 1 0 0,0-1-1 0 0,-1 1 1 0 0,1 0-1 0 0,0 0 1 0 0,-1 0 0 0 0,1-1-1 0 0,-1 1 1 0 0,1 0-1 0 0,0 0 1 0 0,-1 0-1 0 0,1 0 1 0 0,0 0 0 0 0,-1 0-1 0 0,1 0-3 0 0,-1-1 2 0 0,1 1 0 0 0,0 0 0 0 0,0 0 1 0 0,0 0-1 0 0,0 0 0 0 0,-1 0 0 0 0,1 0 0 0 0,0 0 0 0 0,0 0 0 0 0,0 0 0 0 0,0 0 0 0 0,-1 0 1 0 0,1 0-1 0 0,0 0 0 0 0,0 0 0 0 0,0 0 0 0 0,0 0 0 0 0,-1 0 0 0 0,1 0 0 0 0,0 0 0 0 0,0 0 1 0 0,0 0-1 0 0,0 1 0 0 0,-1-1 0 0 0,1 0 0 0 0,0 0 0 0 0,0 0 0 0 0,0 0 0 0 0,0 0 0 0 0,0 0 1 0 0,-1 0-1 0 0,1 1 0 0 0,0-1 0 0 0,0 0 0 0 0,0 0 0 0 0,0 0 0 0 0,0 0 0 0 0,0 1 0 0 0,0-1 0 0 0,0 0 1 0 0,0 0-3 0 0,0 5 43 0 0,1-7-172 0 0,2-6 20 0 0,-3 8 106 0 0,0 0 0 0 0,0 0-1 0 0,0-1 1 0 0,0 1 0 0 0,0 0 0 0 0,0 0 0 0 0,1 0-1 0 0,-1 0 1 0 0,0-1 0 0 0,0 1 0 0 0,0 0 0 0 0,0 0-1 0 0,0 0 1 0 0,0-1 0 0 0,0 1 0 0 0,0 0 0 0 0,0 0-1 0 0,0 0 1 0 0,0-1 0 0 0,-1 1 0 0 0,1 0 0 0 0,0 0-1 0 0,0 0 1 0 0,0-1 3 0 0,0 1 6 0 0,0 0-1 0 0,0 0 0 0 0,0 0 0 0 0,0 0 1 0 0,0 0-1 0 0,0 0 0 0 0,0-1 1 0 0,0 1-1 0 0,0 0 0 0 0,0 0 1 0 0,0 0-1 0 0,0 0 0 0 0,0 0 1 0 0,0 0-1 0 0,0-1 0 0 0,0 1 1 0 0,0 0-1 0 0,0 0 0 0 0,0 0 0 0 0,0 0 1 0 0,0 0-1 0 0,0 0 0 0 0,0 0 1 0 0,0-1-1 0 0,0 1 0 0 0,0 0 1 0 0,0 0-1 0 0,0 0 0 0 0,0 0 1 0 0,0 0-6 0 0,1-1-3 0 0,-1 1 0 0 0,0 0 0 0 0,0-1 0 0 0,0 1 0 0 0,0 0 1 0 0,0-1-1 0 0,0 1 0 0 0,0 0 0 0 0,0-1 0 0 0,0 1 0 0 0,0 0 1 0 0,0-1-1 0 0,0 1 0 0 0,0 0 0 0 0,0-1 0 0 0,0 1 0 0 0,0 0 1 0 0,0-1 2 0 0,-2-2-73 0 0,1 4 89 0 0,1-1-19 0 0,0 0 1 0 0,0 0 0 0 0,0 0 0 0 0,0 0 0 0 0,0 0 0 0 0,-1 0-1 0 0,1 0 1 0 0,0 0 0 0 0,0 0 0 0 0,0 0 0 0 0,0 0 0 0 0,0 0-1 0 0,0 0 1 0 0,0 0 0 0 0,0 0 0 0 0,0 1 0 0 0,0-1 0 0 0,0 0-1 0 0,0 0 1 0 0,0 0 0 0 0,0 0 0 0 0,0 0 0 0 0,0 0 0 0 0,0 0-1 0 0,0 0 1 0 0,0 0 0 0 0,0 0 0 0 0,0 0 0 0 0,0 0 0 0 0,0 0-1 0 0,0 0 1 0 0,0 1 0 0 0,0-1 0 0 0,0 0 0 0 0,0 0 0 0 0,0 0-1 0 0,1 0 1 0 0,-1 0 0 0 0,0 0 0 0 0,0 0 0 0 0,0 0 0 0 0,0 0-1 0 0,0 0 1 0 0,0 0 0 0 0,0 0 0 0 0,0 0 0 0 0,0 0 0 0 0,0 0-1 0 0,0 0 1 0 0,0 0 0 0 0,0 0 0 0 0,0 0 0 0 0,0 0 0 0 0,0 0-1 0 0,0 0 1 0 0,1 0 2 0 0,-1 1 23 0 0,1-1 0 0 0,0 0 0 0 0,-1 1 0 0 0,1-1 0 0 0,0 1 0 0 0,-1-1 0 0 0,1 1 0 0 0,-1-1 0 0 0,1 1 0 0 0,-1-1 0 0 0,1 1 0 0 0,-1 0 0 0 0,1-1 0 0 0,-1 1 0 0 0,0 0 0 0 0,1-1 0 0 0,-1 2-23 0 0,1-1 5 0 0,0 0 0 0 0,-1 0-1 0 0,1 0 1 0 0,0-1 0 0 0,0 1 0 0 0,-1 0 0 0 0,1 0-1 0 0,0-1 1 0 0,0 1 0 0 0,0 0 0 0 0,0-1 0 0 0,0 1 0 0 0,0-1-1 0 0,0 1 1 0 0,0-1 0 0 0,1 1 0 0 0,-1-1 0 0 0,0 0-1 0 0,0 0 1 0 0,0 1 0 0 0,0-1 0 0 0,0 0 0 0 0,1 0 0 0 0,-1 0-1 0 0,0 0 1 0 0,0 0 0 0 0,0-1 0 0 0,0 1 0 0 0,0 0-1 0 0,1 0 1 0 0,-1-1 0 0 0,0 1 0 0 0,0-1 0 0 0,0 1 0 0 0,0-1-1 0 0,0 0-4 0 0,2 0-22 0 0,0-1-1 0 0,0 1 1 0 0,-1 0 0 0 0,1 0-1 0 0,1 0 23 0 0,7-3 52 0 0,-8 6-31 0 0,-3-2-24 0 0,0 0-1 0 0,1 0 1 0 0,-1 0 0 0 0,0 1-1 0 0,0-1 1 0 0,0 0 0 0 0,1 0 0 0 0,-1 0-1 0 0,0 0 1 0 0,0 0 0 0 0,1 0-1 0 0,-1 0 1 0 0,0 1 0 0 0,0-1-1 0 0,1 0 1 0 0,-1 0 0 0 0,0 0 0 0 0,0 0-1 0 0,1 0 1 0 0,-1 0 3 0 0,3 0-240 0 0,-3 0 240 0 0,0 0 0 0 0,0 0 0 0 0,0 0 0 0 0,0 0-1 0 0,0 0 1 0 0,0 0 0 0 0,0 0 0 0 0,0 0 0 0 0,0 0 0 0 0,0 0 0 0 0,0 0 0 0 0,0 0-1 0 0,0 0 1 0 0,0 0 0 0 0,0 0 0 0 0,0 0 0 0 0,0 0 0 0 0,0 0 0 0 0,0 0 0 0 0,-1 0-1 0 0,1 0 1 0 0,0 0 0 0 0,0 0 0 0 0,0 0 0 0 0,0 0 0 0 0,0 0 0 0 0,0 0 0 0 0,0 0-1 0 0,0 0 1 0 0,0 0 0 0 0,0 0 0 0 0,0 0 0 0 0,0 0 0 0 0,0 0 0 0 0,0 0 0 0 0,0 0 0 0 0,0 0-1 0 0,0 0 1 0 0,0 1 0 0 0,0-1 0 0 0,0 0 0 0 0,0 0 0 0 0,0 0 0 0 0,0 0 0 0 0,0 0-1 0 0,0 0 1 0 0,0 0 0 0 0,0 0 0 0 0,0 0 0 0 0,0 0 0 0 0,0 0 0 0 0,0 0 0 0 0,0 0-1 0 0,0 0 1 0 0,0 0 0 0 0,-2 0-76 0 0,1 0-23 0 0,-3-3 38 0 0,3 1 89 0 0,0 0-73 0 0,0 1 0 0 0,0 0 0 0 0,1 0 0 0 0,-1 0-1 0 0,0 0 1 0 0,0 0 0 0 0,0 1 0 0 0,0-1 0 0 0,0 0 0 0 0,0 0-1 0 0,0 1 1 0 0,0-1 0 0 0,-1 1 0 0 0,1-1 0 0 0,0 0 45 0 0,-11-5-295 0 0,10 5 253 0 0,0 0 1 0 0,1 0-1 0 0,-1 1 1 0 0,0-1-1 0 0,0 0 1 0 0,0 0-1 0 0,0 1 42 0 0,-15-6-208 0 0,-2 1 244 0 0,11 3-116 0 0,3 0 38 0 0,6 3 326 0 0,-1-1-273 0 0,0 0 0 0 0,0-1 0 0 0,0 1 0 0 0,0 0 0 0 0,0 0 1 0 0,0-1-1 0 0,1 1 0 0 0,-1 0 0 0 0,0 0 0 0 0,0-1 0 0 0,0 1 0 0 0,0 0 1 0 0,0 0-1 0 0,1 0 0 0 0,-1-1 0 0 0,0 1 0 0 0,0 0 0 0 0,0 0 0 0 0,1 0 1 0 0,-1-1-1 0 0,0 1 0 0 0,0 0 0 0 0,1 0 0 0 0,-1 0 0 0 0,0 0-11 0 0,2 0 45 0 0,0 0 0 0 0,0 1-1 0 0,0 0 1 0 0,0-1 0 0 0,0 1-1 0 0,0 0 1 0 0,0 0 0 0 0,0 0 0 0 0,-1 0-1 0 0,1 0 1 0 0,0 0 0 0 0,-1 0-1 0 0,1 1 1 0 0,-1-1 0 0 0,1 1-1 0 0,0 0-44 0 0,6 6 183 0 0,-3-4-196 0 0,-4-3 12 0 0,0 0 0 0 0,0 0-1 0 0,0 0 1 0 0,0 0 0 0 0,0 0-1 0 0,0-1 1 0 0,1 1 0 0 0,-1 0 0 0 0,0-1-1 0 0,0 1 1 0 0,1-1 0 0 0,-1 0-1 0 0,0 1 1 0 0,1-1 1 0 0,6 3 61 0 0,-7-3-61 0 0,0 1 0 0 0,-1-1 0 0 0,1 0-1 0 0,0 0 1 0 0,-1 1 0 0 0,1-1-1 0 0,0 0 1 0 0,-1 0 0 0 0,1 0 0 0 0,0 0-1 0 0,0 0 1 0 0,-1 0 0 0 0,1 0 0 0 0,0 0-1 0 0,-1 0 1 0 0,1 0 0 0 0,0 0 0 0 0,0 0-1 0 0,-1-1 1 0 0,2 1 0 0 0,7-4-74 0 0,9-3 126 0 0,-16 7-28 0 0,-2 0 34 0 0,-3 3 1 0 0,1 1-242 0 0,3-8 157 0 0,0 3 31 0 0,0 0 0 0 0,1 0 0 0 0,-1 1 0 0 0,0-1 0 0 0,0 0 0 0 0,0 1 0 0 0,1-1 0 0 0,-1 0 0 0 0,0 1 1 0 0,1 0-1 0 0,-1-1 0 0 0,0 1 0 0 0,1 0 0 0 0,-1 0 0 0 0,1-1 0 0 0,-1 1 0 0 0,1 0-5 0 0,0 1 14 0 0,0-1-1 0 0,0 0 1 0 0,0 0-1 0 0,0 0 1 0 0,-1 0-1 0 0,1 0 1 0 0,0 0-1 0 0,0 0 1 0 0,0-1-1 0 0,0 1 1 0 0,0-1-1 0 0,0 0 1 0 0,-1 1-1 0 0,1-1 1 0 0,1-1-14 0 0,7-3 3 0 0,0 0 1 0 0,-1-1-1 0 0,0 0 1 0 0,0-1-1 0 0,0 0 0 0 0,-1 0 1 0 0,7-9-4 0 0,-11 11 37 0 0,-8 9 11 0 0,-8 8 73 0 0,9-8-104 0 0,0-1 0 0 0,-1 1 0 0 0,1-1 0 0 0,1 1 0 0 0,-3 3-17 0 0,-5 9 70 0 0,-10 15-70 0 0,10-18 0 0 0,1 0-1 0 0,1 0 1 0 0,0 2 0 0 0,4-7 14 0 0,0 0-52 0 0,1-1 0 0 0,0 1 0 0 0,-2 5 38 0 0,5-13-5 0 0,0 0 0 0 0,0 1 0 0 0,0-1 0 0 0,0 0 0 0 0,0 0 0 0 0,0 0 0 0 0,0 0-1 0 0,0 1 1 0 0,0-1 0 0 0,0 0 0 0 0,0 0 0 0 0,0 0 0 0 0,0 0 0 0 0,0 1 0 0 0,0-1 0 0 0,0 0 0 0 0,0 0 0 0 0,0 0 0 0 0,0 1 0 0 0,0-1 0 0 0,0 0 0 0 0,1 0-1 0 0,-1 0 1 0 0,0 0 0 0 0,0 0 0 0 0,0 1 0 0 0,0-1 0 0 0,0 0 0 0 0,0 0 0 0 0,0 0 0 0 0,1 0 0 0 0,-1 0 0 0 0,0 0 5 0 0,7 0-183 0 0,-5 0 154 0 0,0-1 0 0 0,0 0 0 0 0,0 1 1 0 0,-1-1-1 0 0,1 0 0 0 0,1-1 29 0 0,7-7-8 0 0,-2 0-1 0 0,1 0 1 0 0,-2-1 0 0 0,1 0-1 0 0,5-10 9 0 0,11-15-19 0 0,-2 5-17 0 0,-13 16-9 0 0,1 1 0 0 0,1 0 0 0 0,0 0 0 0 0,1 1 45 0 0,-7 9 257 0 0,-5 6-101 0 0,-5 11-14 0 0,4-11-109 0 0,-9 20 92 0 0,-1-1-1 0 0,-7 9-124 0 0,1 0 58 0 0,-12 26 53 0 0,2 1 0 0 0,-4 21-111 0 0,30-75-4 0 0,-3 8 36 0 0,3-12-50 0 0,1 1 0 0 0,0 0 0 0 0,0-1 0 0 0,0 1 0 0 0,0-1 0 0 0,0 1-1 0 0,0 0 1 0 0,0-1 0 0 0,0 1 0 0 0,0-1 0 0 0,0 1 0 0 0,0-1 0 0 0,0 1 0 0 0,0 0 0 0 0,1-1 0 0 0,-1 1 18 0 0,0-1-5 0 0,0 0 0 0 0,0 1 0 0 0,0-1 0 0 0,0 0 0 0 0,0 0 0 0 0,1 0 0 0 0,-1 0 0 0 0,0 0 1 0 0,0 0-1 0 0,0 0 0 0 0,0 0 0 0 0,0 0 0 0 0,0 0 0 0 0,0 0 0 0 0,0 0 0 0 0,0 0 0 0 0,1 0 0 0 0,-1 0 0 0 0,0 0 0 0 0,0 0 0 0 0,0 0 0 0 0,0 0 0 0 0,0 0 1 0 0,0 0-1 0 0,0 0 0 0 0,1 0 0 0 0,-1 0 0 0 0,0 0 0 0 0,0 0 0 0 0,0 0 0 0 0,0 0 0 0 0,0 0 0 0 0,0 0 0 0 0,0 0 0 0 0,0 0 0 0 0,1 0 0 0 0,-1 0 5 0 0,4-4-111 0 0,2-5-28 0 0,0 0 169 0 0,0 0 1 0 0,1-1-31 0 0,-1 1-42 0 0,0 1 0 0 0,2-5 42 0 0,72-133-379 0 0,-78 142 375 0 0,12-19 20 0 0,-12 21-2 0 0,-1 0-1 0 0,1 0 1 0 0,0 1-1 0 0,0-1 1 0 0,-1 0-1 0 0,1 1 1 0 0,0-1-1 0 0,0 1 0 0 0,1-1-12 0 0,-12 23 332 0 0,3-10-243 0 0,-9 16 3 0 0,1 1-1 0 0,-1 5-92 0 0,-33 80 78 0 0,42-101-70 0 0,1 0-1 0 0,0 0 1 0 0,1 0 0 0 0,1 1-1 0 0,0-1 1 0 0,0 3-8 0 0,2-10-23 0 0,-1 7 29 0 0,2-12-15 0 0,0 0 0 0 0,0 0-1 0 0,0 1 1 0 0,0-1-1 0 0,0 0 1 0 0,0 0-1 0 0,0 1 1 0 0,0-1 0 0 0,0 0-1 0 0,0 0 1 0 0,0 1-1 0 0,0-1 1 0 0,0 0 0 0 0,0 0-1 0 0,0 1 1 0 0,0-1-1 0 0,0 0 1 0 0,1 0 0 0 0,-1 0-1 0 0,0 1 1 0 0,0-1-1 0 0,0 0 1 0 0,0 0 0 0 0,0 0-1 0 0,1 0 1 0 0,-1 1-1 0 0,0-1 1 0 0,0 0-1 0 0,0 0 1 0 0,1 0 0 0 0,-1 0-1 0 0,0 0 10 0 0,1 0-13 0 0,-1 0-1 0 0,0 0 1 0 0,1 0-1 0 0,-1 0 0 0 0,0 0 1 0 0,1 0-1 0 0,-1 0 1 0 0,1 0-1 0 0,-1-1 1 0 0,0 1-1 0 0,1 0 1 0 0,-1 0-1 0 0,0 0 1 0 0,1-1-1 0 0,-1 1 0 0 0,0 0 1 0 0,0-1-1 0 0,1 1 1 0 0,-1 0-1 0 0,0 0 1 0 0,0-1-1 0 0,1 1 1 0 0,-1-1-1 0 0,0 1 14 0 0,6-11-101 0 0,-6 9 86 0 0,6-9-94 0 0,0 1 1 0 0,3-4 108 0 0,10-17 15 0 0,8-27-256 0 0,-11 23 73 0 0,1 0-1 0 0,7-6 169 0 0,-21 37 171 0 0,-6 13-11 0 0,-8 13 45 0 0,-13 20 29 0 0,1 2 1 0 0,3 0 0 0 0,0 2-235 0 0,10-21 147 0 0,2-4-47 0 0,-1 3-115 0 0,9-24 12 0 0,0 0 1 0 0,0 0 0 0 0,0 0-1 0 0,0 0 1 0 0,0 1-1 0 0,0-1 1 0 0,0 0-1 0 0,0 0 1 0 0,0 0-1 0 0,0 0 1 0 0,0 0-1 0 0,-1 0 1 0 0,1 0-1 0 0,0 0 1 0 0,0 0-1 0 0,0 0 1 0 0,0 0-1 0 0,0 0 1 0 0,0 1-1 0 0,0-1 1 0 0,0 0-1 0 0,0 0 1 0 0,0 0-1 0 0,0 0 1 0 0,0 0 0 0 0,0 0-1 0 0,1 0 1 0 0,-1 0-1 0 0,0 0 1 0 0,0 0-1 0 0,0 0 1 0 0,0 0-1 0 0,0 1 1 0 0,0-1-1 0 0,0 0 1 0 0,0 0-1 0 0,0 0 1 0 0,0 0-1 0 0,0 0 1 0 0,0 0-1 0 0,0 0 1 0 0,0 0-1 0 0,0 0 1 0 0,0 0-1 0 0,0 0 1 0 0,1 0 2 0 0,-1 0-2 0 0,0 0 1 0 0,0 0-1 0 0,0 0 0 0 0,0 0 1 0 0,0 0-1 0 0,1 0 0 0 0,-1-1 1 0 0,0 1-1 0 0,0 0 1 0 0,0 0-1 0 0,0 0 0 0 0,0 0 1 0 0,0 0-1 0 0,0-1 0 0 0,1 1 1 0 0,-1 0-1 0 0,0 0 0 0 0,0 0 1 0 0,0 0-1 0 0,0 0 0 0 0,0-1 1 0 0,0 1-1 0 0,0 0 1 0 0,0 0-1 0 0,0 0 0 0 0,0 0 1 0 0,0-1-1 0 0,0 1 2 0 0,1-14-120 0 0,-1 1 1 0 0,0-1-1 0 0,-1 0 1 0 0,-3-10 119 0 0,2 1-70 0 0,-1-4 70 0 0,2 0-310 0 0,-4-7 310 0 0,2 9 66 0 0,-2-2 42 0 0,5 24-78 0 0,-1 0 1 0 0,0 0-1 0 0,0 0 1 0 0,0 0-1 0 0,-1 0 1 0 0,1 0-1 0 0,-2-2-30 0 0,2 5 12 0 0,1 0 1 0 0,0 0-1 0 0,-1 0 0 0 0,1-1 0 0 0,0 1 0 0 0,0 0 1 0 0,-1 0-1 0 0,1 0 0 0 0,-1 0 0 0 0,1 0 0 0 0,0 0 1 0 0,-1 0-1 0 0,1 0 0 0 0,0 0 0 0 0,-1 0 1 0 0,1 0-1 0 0,0 0 0 0 0,-1 0 0 0 0,1 0 0 0 0,0 0 1 0 0,-1 0-1 0 0,1 0 0 0 0,0 0 0 0 0,-1 0 0 0 0,1 1 1 0 0,0-1-1 0 0,-1 0 0 0 0,1 0 0 0 0,0 0 0 0 0,-1 1-12 0 0,-6 1 61 0 0,1-4-20 0 0,5 2-27 0 0,0 0 0 0 0,0-1 0 0 0,0 1 0 0 0,-1 0 0 0 0,1 0 0 0 0,0 0 0 0 0,0 0 0 0 0,0 0 0 0 0,0 0 0 0 0,-1 0-14 0 0,1 0-1 0 0,1 0-1 0 0,-1 0 0 0 0,1 0 0 0 0,-1 0 0 0 0,1 0 0 0 0,-1 0 1 0 0,1 0-1 0 0,-1 0 0 0 0,0 0 0 0 0,1 0 0 0 0,-1 0 1 0 0,1 0-1 0 0,-1-1 0 0 0,1 1 0 0 0,-1 0 0 0 0,1 0 1 0 0,-1-1-1 0 0,1 1 0 0 0,-1 0 0 0 0,1 0 0 0 0,0-1 1 0 0,-1 1-1 0 0,1-1 0 0 0,-1 1 0 0 0,1 0 0 0 0,0-1 1 0 0,-1 1 1 0 0,0-3-38 0 0,-1 1 1 0 0,1-1 0 0 0,0 1-1 0 0,0-1 1 0 0,0-1 37 0 0,-6-10 73 0 0,-3-7-143 0 0,4 8-2 0 0,5 12 81 0 0,1 0 0 0 0,-1 0 0 0 0,0 0 0 0 0,1 0 0 0 0,-1 0 0 0 0,0 0 0 0 0,0 0 0 0 0,0 1 0 0 0,1-1 0 0 0,-1 0 0 0 0,0 1 0 0 0,0-1 0 0 0,-1 0-9 0 0,1 1-1 0 0,1 0 0 0 0,0-1 0 0 0,-1 1 0 0 0,1 0 0 0 0,-1 0 0 0 0,1 0 0 0 0,-1 0 0 0 0,1 0 0 0 0,-1-1 0 0 0,1 1 0 0 0,-1 0 0 0 0,1 0 0 0 0,-1 0 0 0 0,1 0 0 0 0,-1 0 0 0 0,1 1 0 0 0,-1-1 0 0 0,1 0 0 0 0,-1 0 0 0 0,1 0 0 0 0,0 0 0 0 0,-1 0 0 0 0,1 1 0 0 0,-1-1 0 0 0,1 0 0 0 0,-1 0 0 0 0,1 1 1 0 0,0-1 1 0 0,0 0 0 0 0,-1 0 0 0 0,1 0-1 0 0,0 0 1 0 0,0 0 0 0 0,-1 0 0 0 0,1 0 0 0 0,0 1 0 0 0,0-1 0 0 0,-1 0 0 0 0,1 0 0 0 0,0 0 0 0 0,0 0 0 0 0,0 0 0 0 0,-1 0 0 0 0,1-1 0 0 0,0 1 0 0 0,0 0 0 0 0,-1 0 0 0 0,1 0 0 0 0,0 0 0 0 0,0 0 0 0 0,-1 0 0 0 0,1 0 0 0 0,0 0 0 0 0,0-1 0 0 0,0 1 0 0 0,-1 0 0 0 0,1 0 0 0 0,0 0 0 0 0,0 0 0 0 0,0-1 0 0 0,0 1 0 0 0,-1 0 0 0 0,1 0 0 0 0,0 0-1 0 0,0-1-5 0 0,-1 1 1 0 0,1-1 0 0 0,-1 1 0 0 0,1-1 0 0 0,0 0 0 0 0,-1 1 0 0 0,1-1-1 0 0,0 1 1 0 0,-1-1 0 0 0,1 0 0 0 0,0 1 0 0 0,0-1 4 0 0,0 1-1 0 0,0-1 1 0 0,0 1-1 0 0,0-1 1 0 0,0 1 0 0 0,0 0-1 0 0,0-1 1 0 0,0 1-1 0 0,0 0 1 0 0,0-1-1 0 0,-1 1 1 0 0,1-1-1 0 0,0 1 1 0 0,0 0-1 0 0,0-1 1 0 0,0 1-1 0 0,0 0 1 0 0,-1-1-1 0 0,1 1 1 0 0,0 0-1 0 0,0-1 1 0 0,-1 1 0 0 0,-5-1 0 0 0,3 2 49 0 0,3-1-48 0 0,0 0 0 0 0,-1 0 0 0 0,1 0 1 0 0,0 0-1 0 0,0 0 0 0 0,0 0 0 0 0,-1 0 0 0 0,1 0 1 0 0,0 0-1 0 0,0 0 0 0 0,-1 0 0 0 0,1 0 1 0 0,0 0-1 0 0,0 0 0 0 0,0 0 0 0 0,-1 0 1 0 0,1-1-1 0 0,0 1 0 0 0,0 0 0 0 0,-1 0 0 0 0,1 0 1 0 0,0 0-1 0 0,0 0 0 0 0,0 0 0 0 0,0-1 1 0 0,-1 1-1 0 0,1 0 0 0 0,0 0 0 0 0,0 0 1 0 0,0-1-1 0 0,0 1 0 0 0,0 0 0 0 0,0 0 0 0 0,-1 0 1 0 0,1-1-1 0 0,0 1 0 0 0,0 0 0 0 0,0 0 1 0 0,0-1-1 0 0,0 1 0 0 0,0 0 0 0 0,0 0 1 0 0,0-1-2 0 0,-1-2-13 0 0,-2 2-103 0 0,3 1 119 0 0,0 0 0 0 0,0 0 0 0 0,0 0 1 0 0,0 0-1 0 0,0 0 0 0 0,0 1 0 0 0,-1-1 0 0 0,1 0 0 0 0,0 0 0 0 0,0 0 1 0 0,0 0-1 0 0,0 0 0 0 0,0 0 0 0 0,0 0 0 0 0,0 0 0 0 0,0 0 1 0 0,0 0-1 0 0,0 0 0 0 0,0 0 0 0 0,0 0 0 0 0,0 0 0 0 0,0 0 1 0 0,0 0-1 0 0,0 1 0 0 0,0-1 0 0 0,0 0 0 0 0,0 0 0 0 0,0 0 1 0 0,0 0-1 0 0,0 0 0 0 0,0 0 0 0 0,0 0 0 0 0,0 0 0 0 0,0 0 1 0 0,0 0-1 0 0,0 0 0 0 0,0 1 0 0 0,0-1 0 0 0,0 0 0 0 0,0 0 1 0 0,0 0-1 0 0,0 0 0 0 0,0 0 0 0 0,0 0 0 0 0,0 0 0 0 0,0 0 0 0 0,0 0 1 0 0,0 0-1 0 0,0 0 0 0 0,0 0 0 0 0,0 0 0 0 0,0 0 0 0 0,0 0 1 0 0,0 0-1 0 0,1 1 0 0 0,-1-1 0 0 0,0 0 0 0 0,0 0 0 0 0,0 0 1 0 0,0 0-1 0 0,0 0 0 0 0,0 0 0 0 0,0 0 0 0 0,0 0-3 0 0,-1-6 12 0 0,0-1-59 0 0,2 6 47 0 0,0 3 35 0 0,-1-2-35 0 0,0 0 0 0 0,0 0 0 0 0,0 0 0 0 0,0 0 0 0 0,0 0 0 0 0,0 0 0 0 0,1 0 0 0 0,-1 0 0 0 0,0 0 0 0 0,0 0 0 0 0,0 0-1 0 0,0 0 1 0 0,0 0 0 0 0,0 0 0 0 0,0 0 0 0 0,0 0 0 0 0,0-1 0 0 0,0 1 0 0 0,1 0 0 0 0,-1 0 0 0 0,0 0 0 0 0,0 0 0 0 0,0 0 0 0 0,0 0 0 0 0,0 0-1 0 0,0 0 1 0 0,0 0 0 0 0,0 0 0 0 0,0 0 0 0 0,0-1 0 0 0,0 1 0 0 0,0 0 0 0 0,0 0 0 0 0,0 0 0 0 0,0 0 0 0 0,0 0 0 0 0,0 0 0 0 0,0 0 0 0 0,0 0-4 0 0,0 0 0 0 0,0 0 1 0 0,0 0-1 0 0,0 0 0 0 0,0 0 1 0 0,0 0-1 0 0,0 0 0 0 0,0 0 1 0 0,0 0-1 0 0,0 0 0 0 0,0 0 1 0 0,-1 0-1 0 0,1 0 0 0 0,0 0 1 0 0,0 0-1 0 0,0 0 0 0 0,0 0 1 0 0,0 0-1 0 0,0 0 0 0 0,0 0 1 0 0,0 0-1 0 0,0 0 0 0 0,0 0 1 0 0,0 0-1 0 0,0-1 0 0 0,0 1 1 0 0,0 0-1 0 0,0 0 1 0 0,0 0-1 0 0,0 0 0 0 0,0 0 1 0 0,0 0-1 0 0,0 0 0 0 0,0 0 1 0 0,0 0-1 0 0,0 0 0 0 0,0 0 1 0 0,0 0-1 0 0,0 0 0 0 0,0 0 1 0 0,0 0-1 0 0,0 0 0 0 0,0 0 4 0 0,0-1 9 0 0,0 1-1 0 0,0-1 0 0 0,0 1 0 0 0,0-1 1 0 0,0 1-1 0 0,0 0 0 0 0,0-1 0 0 0,0 1 1 0 0,0-1-1 0 0,0 1 0 0 0,0-1 0 0 0,0 1 1 0 0,0-1-1 0 0,0 1 0 0 0,0-1 0 0 0,0 1 1 0 0,0-1-1 0 0,-1 1 0 0 0,1 0 0 0 0,0-1 1 0 0,-1 0-9 0 0,1 1-3 0 0,0 0 1 0 0,0 0-1 0 0,0 0 0 0 0,0 0 1 0 0,0 0-1 0 0,0-1 1 0 0,0 1-1 0 0,0 0 1 0 0,0 0-1 0 0,0 0 1 0 0,0 0-1 0 0,0 0 0 0 0,0-1 1 0 0,0 1-1 0 0,0 0 1 0 0,0 0-1 0 0,0 0 1 0 0,0 0-1 0 0,-1 0 1 0 0,1 0-1 0 0,0 0 0 0 0,0 0 1 0 0,0-1-1 0 0,0 1 1 0 0,0 0-1 0 0,0 0 1 0 0,0 0-1 0 0,-1 0 1 0 0,1 0-1 0 0,0 0 0 0 0,0 0 1 0 0,0 0-1 0 0,0 0 1 0 0,0 0-1 0 0,-1 0 1 0 0,1 0-1 0 0,0 0 1 0 0,0 0-1 0 0,0 0 1 0 0,0 0-1 0 0,0 0 0 0 0,0 0 1 0 0,-1 0-1 0 0,1 0 1 0 0,0 0-1 0 0,0 0 1 0 0,0 0-1 0 0,0 0 1 0 0,0 0-1 0 0,-1 0 0 0 0,1 0 1 0 0,0 1-1 0 0,0-1 1 0 0,0 0-1 0 0,0 0 1 0 0,0 0-1 0 0,0 0 1 0 0,0 0-1 0 0,0 0 0 0 0,-1 0 1 0 0,1 1-1 0 0,0-1 1 0 0,0 0-1 0 0,0 0 1 0 0,0 0 2 0 0,0 1 4 0 0,-1-1 1 0 0,1 1-1 0 0,0 0 1 0 0,-1-1-1 0 0,1 1 1 0 0,0 0-1 0 0,0 0 1 0 0,0-1 0 0 0,0 1-1 0 0,-1 0 1 0 0,1 0-1 0 0,0-1 1 0 0,0 1-1 0 0,0 0 1 0 0,0 0-1 0 0,1 0-4 0 0,-1-1-1 0 0,0 0 1 0 0,0 0-1 0 0,0 0 0 0 0,0 0 0 0 0,0 1 0 0 0,0-1 0 0 0,0 0 0 0 0,0 0 0 0 0,0 0 0 0 0,0 1 1 0 0,0-1-1 0 0,0 0 0 0 0,0 0 0 0 0,0 0 0 0 0,0 1 0 0 0,0-1 0 0 0,0 0 0 0 0,0 0 0 0 0,1 0 1 0 0,-1 0-1 0 0,0 0 0 0 0,0 1 0 0 0,0-1 0 0 0,0 0 0 0 0,0 0 0 0 0,1 0 0 0 0,-1 0 1 0 0,0 0-1 0 0,0 0 0 0 0,0 0 0 0 0,0 0 0 0 0,1 1 0 0 0,-1-1 0 0 0,0 0 0 0 0,0 0 0 0 0,0 0 1 0 0,1 0-1 0 0,-1 0 0 0 0,0 0 0 0 0,0 0 0 0 0,0 0 0 0 0,1 0 0 0 0,-1 0 0 0 0,0 0 0 0 0,0 0 1 0 0,0-1 0 0 0,1 1 7 0 0,0 0 0 0 0,-1-1 1 0 0,1 1-1 0 0,-1 0 1 0 0,1-1-1 0 0,-1 1 1 0 0,1-1-1 0 0,-1 1 1 0 0,0-1-1 0 0,1 1 0 0 0,-1-1 1 0 0,1 0-1 0 0,-1 0-7 0 0,1-1 3 0 0,4-8 34 0 0,-4 8-19 0 0,0 4-10 0 0,-1 3 17 0 0,0-4-24 0 0,0-1 0 0 0,0 0 1 0 0,0 0-1 0 0,0 0 0 0 0,0 0 1 0 0,0 0-1 0 0,0 0 0 0 0,0 0 1 0 0,0 0-1 0 0,0 1 0 0 0,0-1 1 0 0,0 0-1 0 0,0 0 0 0 0,0 0 1 0 0,0 0-1 0 0,0 0 0 0 0,0 0 1 0 0,0 0-1 0 0,0 0 0 0 0,0 1 1 0 0,0-1-1 0 0,0 0 0 0 0,0 0 1 0 0,0 0-1 0 0,0 0 0 0 0,0 0 1 0 0,0 0-1 0 0,1 0 0 0 0,-1 0 1 0 0,0 0-1 0 0,0 0 0 0 0,0 0 1 0 0,0 0-1 0 0,0 0 0 0 0,0 0 1 0 0,0 0-1 0 0,0 1 0 0 0,0-1 1 0 0,1 0-1 0 0,-1 0-1 0 0,0 0-1 0 0,3 5-20 0 0,-3-5 21 0 0,0 1-1 0 0,0-1 1 0 0,1 1 0 0 0,-1-1 0 0 0,0 0 0 0 0,0 1-1 0 0,0-1 1 0 0,0 0 0 0 0,1 1 0 0 0,-1-1 0 0 0,0 0-1 0 0,0 1 1 0 0,1-1 0 0 0,-1 0 0 0 0,0 0 0 0 0,1 1-1 0 0,-1-1 1 0 0,0 0 0 0 0,1 0 0 0 0,-1 1 0 0 0,1-1 0 0 0,2 1 11 0 0,0 0 1 0 0,1 1 0 0 0,-1 0-1 0 0,0-1 1 0 0,0 1 0 0 0,0 0-1 0 0,0 0 1 0 0,1 2-12 0 0,3 3 14 0 0,-1-1-1 0 0,3 6-13 0 0,4 4-64 0 0,-7-8 81 0 0,-5-7-16 0 0,-1 0 1 0 0,1 0-1 0 0,0 0 1 0 0,0 0-1 0 0,-1 0 0 0 0,1 0 1 0 0,0 0-1 0 0,0 0 1 0 0,0 0-1 0 0,0 0 1 0 0,0 0-1 0 0,0-1 1 0 0,1 1-2 0 0,0 0 10 0 0,-1 0 1 0 0,0 0-1 0 0,1 0 1 0 0,-1 0-1 0 0,0 0 1 0 0,0 1-1 0 0,0-1 1 0 0,1 0-1 0 0,-1 1 1 0 0,0 0-11 0 0,6 6 5 0 0,-2-5 57 0 0,-4-3-61 0 0,-1 0 1 0 0,0 0 0 0 0,0 0-1 0 0,1 0 1 0 0,-1 0 0 0 0,0 0-1 0 0,0 0 1 0 0,1 0 0 0 0,-1 0-1 0 0,0 0 1 0 0,0 0 0 0 0,1 0-1 0 0,-1 0 1 0 0,0 1 0 0 0,0-1-1 0 0,0 0 1 0 0,1 0 0 0 0,-1 0-1 0 0,0 0 1 0 0,0 1-2 0 0,0-1 0 0 0,0 0 0 0 0,1 0 0 0 0,-1 0 0 0 0,0 0 0 0 0,0 0 0 0 0,0 1 0 0 0,0-1 1 0 0,1 0-1 0 0,-1 0 0 0 0,0 0 0 0 0,0 0 0 0 0,1 0 0 0 0,-1 0 0 0 0,0 0 0 0 0,0 0 0 0 0,0 0 0 0 0,1 0 0 0 0,-1 0 0 0 0,0 0 0 0 0,0 0 0 0 0,0 0 0 0 0,1 0 0 0 0,-1 0 0 0 0,0 0 1 0 0,0 0-1 0 0,0 0 0 0 0,1 0 0 0 0,-1-1 0 0 0,0 1 0 0 0,0 0 0 0 0,0 0 0 0 0,1 0 0 0 0,-1 0 0 0 0,0 0 0 0 0,0 0 0 0 0,0-1 0 0 0,0 1 0 0 0,0 0 0 0 0,1 0 0 0 0,-1 0 1 0 0,0 0-1 0 0,0-1 0 0 0,0 1 0 0 0,0 0 0 0 0,1-1-3 0 0,-1 0 6 0 0,0 1 0 0 0,0-1 0 0 0,0 1 0 0 0,0 0-1 0 0,0-1 1 0 0,1 1 0 0 0,-1 0 0 0 0,0-1 0 0 0,0 1 0 0 0,0 0 0 0 0,1-1 0 0 0,-1 1 0 0 0,0 0-1 0 0,0 0 1 0 0,1-1 0 0 0,-1 1 0 0 0,0 0 0 0 0,1 0 0 0 0,-1-1 0 0 0,0 1 0 0 0,1 0 0 0 0,-1 0 0 0 0,0 0-1 0 0,1 0 1 0 0,-1 0 0 0 0,1 0 0 0 0,-1-1 0 0 0,0 1 0 0 0,1 0 0 0 0,-1 0-3 0 0,2 0-5 0 0,0-1-1 0 0,-1 0 1 0 0,1 0 0 0 0,0 0 0 0 0,-1 0 0 0 0,2-1 5 0 0,4-3 9 0 0,-4 3-16 0 0,0 0 0 0 0,1 0-1 0 0,-1 0 1 0 0,0-1-1 0 0,-1 1 1 0 0,1-1 0 0 0,0 0-1 0 0,-1 0 1 0 0,2-1 7 0 0,2-3 130 0 0,-6 7-129 0 0,0 0 0 0 0,0 0 0 0 0,0 0 1 0 0,0 0-1 0 0,0 0 0 0 0,0 0 0 0 0,0 0 1 0 0,0 0-1 0 0,0 0 0 0 0,0 0 0 0 0,1 0 1 0 0,-1 0-1 0 0,0 0 0 0 0,0 0 0 0 0,0 0 1 0 0,0 0-1 0 0,0 0 0 0 0,0 0 0 0 0,0 0 1 0 0,0 0-1 0 0,0 0 0 0 0,0 0 0 0 0,0 0 1 0 0,0 0-1 0 0,0 0 0 0 0,1 0 0 0 0,-1 0 1 0 0,0 0-1 0 0,0 0 0 0 0,0 0 0 0 0,0 0 1 0 0,0 0-1 0 0,0 0 0 0 0,0 0 0 0 0,0 0 1 0 0,0 0-1 0 0,0 0 0 0 0,0 0 0 0 0,0 0 1 0 0,0 0-1 0 0,0 0 0 0 0,0 0 0 0 0,0 0 1 0 0,0 0-1 0 0,1 1 0 0 0,-1-1-1 0 0,-1 13 13 0 0,0 2 55 0 0,1-15-70 0 0,0 0 0 0 0,1 0 0 0 0,-1 0 0 0 0,0 0 1 0 0,0 0-1 0 0,0 1 0 0 0,0-1 0 0 0,0 0 0 0 0,0 0 1 0 0,0 0-1 0 0,0 0 0 0 0,0 0 0 0 0,0 0 0 0 0,0 1 0 0 0,0-1 1 0 0,1 0-1 0 0,-1 0 0 0 0,0 0 0 0 0,0 0 0 0 0,0 0 0 0 0,0 0 1 0 0,0 0-1 0 0,0 0 0 0 0,1 0 0 0 0,-1 0 0 0 0,0 0 1 0 0,0 0-1 0 0,0 1 0 0 0,0-1 0 0 0,0 0 0 0 0,0 0 0 0 0,1 0 1 0 0,-1 0-1 0 0,0 0 0 0 0,0 0 0 0 0,0 0 0 0 0,0 0 0 0 0,1-1 1 0 0,-1 1-1 0 0,0 0 2 0 0,8-4-80 0 0,9-12-10 0 0,-15 13 101 0 0,26-18 115 0 0,-26 20-125 0 0,-1-1 0 0 0,1 1-1 0 0,0-1 1 0 0,0 1-1 0 0,1 0 1 0 0,-1 0-1 0 0,0 0 1 0 0,1 0-1 0 0,0 0-18 0 0,0 0 0 0 0,-1-1-1 0 0,1 1 1 0 0,-1-1 0 0 0,1 1 0 0 0,-1-1 0 0 0,1 0 18 0 0,15-16-8 0 0,-10 10-7 0 0,1-1 0 0 0,0 2-1 0 0,1-1 16 0 0,-3 2 1 0 0,-1 0-1 0 0,0 0 0 0 0,0-1 0 0 0,0 0 0 0 0,-1 0 1 0 0,1 0-1 0 0,0-2-15 0 0,1 0 1 0 0,1 0 0 0 0,3-2 14 0 0,2-3-17 0 0,1 0 0 0 0,5-9 17 0 0,-7 8 125 0 0,1 0 0 0 0,6-4-125 0 0,-6 6-253 0 0,9-13 253 0 0,-3 5 6 0 0,-10 10 65 0 0,-1 0-1 0 0,0 0 0 0 0,-1-1 1 0 0,2-3-71 0 0,4-3-323 0 0,-11 15 356 0 0,0 0 0 0 0,1 0 0 0 0,-1 0 0 0 0,0 0 1 0 0,-1-1-1 0 0,2-2-33 0 0,6-15-38 0 0,0 1 0 0 0,3-2 38 0 0,-2 1-15 0 0,0 0-1 0 0,-1-1 16 0 0,29-72 252 0 0,-21 63-308 0 0,-15 28 84 0 0,0 1 1 0 0,0-1-1 0 0,0 1 0 0 0,0-1 1 0 0,2 0-29 0 0,7-9-54 0 0,-6 4 51 0 0,0-1 1 0 0,0 0-1 0 0,-1 0 0 0 0,0 0 1 0 0,-1-1-1 0 0,2-6 3 0 0,-1 7-83 0 0,1-2 274 0 0,-5 10-185 0 0,0 1 0 0 0,0 0 0 0 0,0-1 0 0 0,0 1 0 0 0,0-1 0 0 0,0 1 0 0 0,0 0 0 0 0,0-1-1 0 0,0 1 1 0 0,0-1 0 0 0,0 1 0 0 0,0 0 0 0 0,0-1 0 0 0,0 1 0 0 0,0-1 0 0 0,0 1 0 0 0,-1 0 0 0 0,1-1 0 0 0,0 1-1 0 0,0 0 1 0 0,0-1 0 0 0,-1 1 0 0 0,1-1-6 0 0,-14 6-97 0 0,5-1 87 0 0,3-2 0 0 0,1 0-1 0 0,-1-1 0 0 0,0 1 1 0 0,-5 0 10 0 0,9-2-10 0 0,1 0-1 0 0,-1 0 1 0 0,1 0 0 0 0,-1 0-1 0 0,0 0 1 0 0,1 0 0 0 0,0 0 0 0 0,-1-1-1 0 0,1 1 1 0 0,-1-1 0 0 0,1 1-1 0 0,-1-1 1 0 0,1 1 0 0 0,0-1-1 0 0,-1 0 1 0 0,1 0 0 0 0,0 0 0 0 0,0 0-1 0 0,-1 1 1 0 0,1-2 0 0 0,-1 0 10 0 0,0 0 39 0 0,0 0-1 0 0,0 1 1 0 0,-1-1 0 0 0,1 0 0 0 0,-1 1 0 0 0,-1-1-39 0 0,-9-7-4 0 0,11 8 4 0 0,0-1 1 0 0,1 1-1 0 0,-1-1 1 0 0,1 1-1 0 0,0-1 0 0 0,0 0 1 0 0,-1 0-1 0 0,1 1 1 0 0,0-1-1 0 0,0 0 0 0 0,1 0 1 0 0,-1 0-1 0 0,0 0 0 0 0,1 0 0 0 0,-3-9 8 0 0,3 9-7 0 0,-1 0 0 0 0,1 1 0 0 0,-1-1 0 0 0,1 0 0 0 0,-1 1 0 0 0,1-1 0 0 0,-1 0 0 0 0,0 1 0 0 0,0-1 0 0 0,0 0 0 0 0,0 1 0 0 0,0 0 0 0 0,0-1 0 0 0,0 1 0 0 0,-2-2-1 0 0,3 3 2 0 0,0 0-1 0 0,0 0 1 0 0,0 0 0 0 0,0 0-1 0 0,0 0 1 0 0,0 0-1 0 0,0 0 1 0 0,0 0 0 0 0,0 0-1 0 0,0 0 1 0 0,0 0-1 0 0,0 0 1 0 0,-1 0 0 0 0,1 0-1 0 0,0 0 1 0 0,0 0-1 0 0,0 0 1 0 0,0 0 0 0 0,0 0-1 0 0,0 0 1 0 0,0 0-1 0 0,0 0 1 0 0,0 0 0 0 0,0 0-1 0 0,0 0 1 0 0,0 0-1 0 0,-1 0 1 0 0,1 0 0 0 0,0 0-1 0 0,0 0 1 0 0,0 0-1 0 0,0 0 1 0 0,0 0 0 0 0,0 0-1 0 0,0 0 1 0 0,0 0-1 0 0,0 0 1 0 0,0 0 0 0 0,0 0-1 0 0,0 0 1 0 0,0 0-1 0 0,-1 0 1 0 0,1 0 0 0 0,0 0-1 0 0,0 0-1 0 0,0 5 82 0 0,2 2-212 0 0,-1-6 131 0 0,-1-1 0 0 0,0 0-1 0 0,1 0 1 0 0,-1 1 0 0 0,0-1 0 0 0,1 0-1 0 0,-1 0 1 0 0,0 0 0 0 0,1 1-1 0 0,-1-1 1 0 0,1 0 0 0 0,-1 0 0 0 0,0 0-1 0 0,1 0 1 0 0,-1 0 0 0 0,1 0 0 0 0,-1 0-1 0 0,0 0 1 0 0,1 0 0 0 0,-1 0 0 0 0,1 0-1 0 0,-1 0 1 0 0,0 0 0 0 0,1 0-1 0 0,0-1 7 0 0,0 1 0 0 0,0-1 1 0 0,0 1-1 0 0,0-1 1 0 0,0 1-1 0 0,0-1 0 0 0,0 0 1 0 0,0 1-1 0 0,0-2-7 0 0,1 1 13 0 0,-1 0 1 0 0,0-1-1 0 0,1 1 1 0 0,-1-1-1 0 0,0 1 1 0 0,0-1-1 0 0,0 0 1 0 0,0 0-1 0 0,0 1 1 0 0,0-1-1 0 0,0 0-13 0 0,0-3 19 0 0,-1 0 0 0 0,1-1 1 0 0,-1-3-20 0 0,-1 11-122 0 0,0-2 122 0 0,1 0-1 0 0,0 0 0 0 0,0 1 1 0 0,-1-1-1 0 0,1 0 0 0 0,0 0 1 0 0,0 1-1 0 0,0-1 0 0 0,0 0 1 0 0,-1 0-1 0 0,1 1 1 0 0,0-1-1 0 0,0 0 0 0 0,0 1 1 0 0,0-1-1 0 0,0 0 0 0 0,0 1 1 0 0,0-1-1 0 0,0 0 0 0 0,0 1 1 0 0,0-1-1 0 0,0 0 1 0 0,0 1-1 0 0,0 0 1 0 0,0-1-1 0 0,0 1 1 0 0,0 0-1 0 0,0-1 1 0 0,1 1-1 0 0,-1-1 0 0 0,0 1 1 0 0,0 0-1 0 0,1-1 1 0 0,-1 1-1 0 0,0-1 0 0 0,1 1 1 0 0,-1-1-1 0 0,1 1 1 0 0,-1-1-1 0 0,1 1 1 0 0,-1-1-1 0 0,1 1 0 0 0,-1-1 1 0 0,1 1-1 0 0,-1-1 1 0 0,1 0 0 0 0,0 1 0 0 0,0-1 0 0 0,0 0 0 0 0,0 0 0 0 0,0 0 0 0 0,0 1 0 0 0,0-1 0 0 0,0 0 0 0 0,0-1 0 0 0,0 1 0 0 0,0 0 0 0 0,0 0 0 0 0,0 0 0 0 0,0 0 0 0 0,0-1 0 0 0,3 0 17 0 0,0-1 0 0 0,0 0 0 0 0,0 0 0 0 0,-1 0 0 0 0,1 0 0 0 0,2-3-17 0 0,-5 4 32 0 0,2-1-65 0 0,0 0-1 0 0,-1 0 1 0 0,1-1 0 0 0,1-1 33 0 0,-4 3-4 0 0,1 1 1 0 0,-1 0-1 0 0,0-1 1 0 0,1 1-1 0 0,-1 0 1 0 0,0-1-1 0 0,0 1 1 0 0,1-1-1 0 0,-1 1 1 0 0,0 0-1 0 0,0-1 1 0 0,0 1-1 0 0,0-1 1 0 0,0 1 0 0 0,1-1-1 0 0,-1 1 1 0 0,0-1-1 0 0,0 1 1 0 0,0-1-1 0 0,0 1 1 0 0,0-1-1 0 0,-1 1 1 0 0,1-1-1 0 0,0 1 1 0 0,0 0-1 0 0,0-1 1 0 0,0 1-1 0 0,0-1 1 0 0,-1 1-1 0 0,1-1 1 0 0,0 1 0 0 0,0 0-1 0 0,-1-1 1 0 0,1 1-1 0 0,0-1 4 0 0,-1 1 3 0 0,1 0 0 0 0,0 0 0 0 0,0 0-1 0 0,0 0 1 0 0,0 0 0 0 0,-1 0 0 0 0,1 0 0 0 0,0 0-1 0 0,0 0 1 0 0,0 0 0 0 0,-1 0 0 0 0,1 0 0 0 0,0 1-1 0 0,0-1 1 0 0,0 0 0 0 0,0 0 0 0 0,-1 0 0 0 0,1 0 0 0 0,0 0-1 0 0,0 0 1 0 0,0 0 0 0 0,0 0 0 0 0,0 1 0 0 0,0-1-1 0 0,-1 0 1 0 0,1 0 0 0 0,0 0 0 0 0,0 0 0 0 0,0 1-1 0 0,0-1 1 0 0,0 0 0 0 0,0 0 0 0 0,0 0 0 0 0,0 0 0 0 0,0 1-3 0 0,-5 8-40 0 0,3-6 16 0 0,0 0 41 0 0,1-1 0 0 0,0 1 0 0 0,-1-1 1 0 0,1 1-1 0 0,0 0 0 0 0,0 0 0 0 0,1-1 0 0 0,-1 3-17 0 0,1-5 3 0 0,-1 1-1 0 0,1 0 0 0 0,0-1 1 0 0,0 1-1 0 0,0 0 0 0 0,0-1 1 0 0,0 1-1 0 0,1 0 0 0 0,-1-1 1 0 0,0 1-1 0 0,0 0 0 0 0,0-1 1 0 0,1 1-1 0 0,-1-1 0 0 0,0 1 1 0 0,1 0-1 0 0,-1-1 0 0 0,0 1 1 0 0,1-1-1 0 0,-1 1 0 0 0,1-1 1 0 0,-1 1-1 0 0,1-1 1 0 0,-1 1-1 0 0,1-1 0 0 0,-1 1 1 0 0,1-1-1 0 0,-1 0 0 0 0,1 1 1 0 0,-1-1-1 0 0,1 0 0 0 0,0 0 1 0 0,-1 1-1 0 0,1-1 0 0 0,0 0 1 0 0,-1 0-1 0 0,1 0-2 0 0,5 2-19 0 0,-4-2 8 0 0,-1 1-1 0 0,1-1 1 0 0,-1 0-1 0 0,1 1 1 0 0,-1-1-1 0 0,1 0 0 0 0,-1 0 1 0 0,0 0-1 0 0,1 0 1 0 0,-1 0-1 0 0,1 0 1 0 0,-1-1-1 0 0,1 1 1 0 0,1-1 11 0 0,8-3-12 0 0,1 1 0 0 0,0 0 0 0 0,0 0 0 0 0,7 1 12 0 0,-18 1-1 0 0,0 1-21 0 0,1 0 1 0 0,-1 0-1 0 0,1 0 1 0 0,0 0-1 0 0,-1 0 1 0 0,1 0-1 0 0,-1 0 1 0 0,2 1 20 0 0,-3-1 4 0 0,1 0 0 0 0,-1 1-1 0 0,0-1 1 0 0,1 0-1 0 0,-1 0 1 0 0,0 1-1 0 0,1-1 1 0 0,-1 0-1 0 0,0 1 1 0 0,1-1-1 0 0,-1 1 1 0 0,0-1-1 0 0,0 0 1 0 0,0 1-1 0 0,1-1 1 0 0,-1 1 0 0 0,0-1-1 0 0,0 0 1 0 0,0 1-1 0 0,0-1 1 0 0,0 1-1 0 0,0-1 1 0 0,0 1-1 0 0,0-1 1 0 0,0 1-1 0 0,0-1 1 0 0,0 0-1 0 0,0 1 1 0 0,0-1-1 0 0,0 1-2 0 0,-1 7-4 0 0,1 0 0 0 0,0 1 0 0 0,1-1-1 0 0,0 0 1 0 0,1 6 4 0 0,-1-13 11 0 0,-1 0-1 0 0,0 0 1 0 0,1 0-1 0 0,-1 0 1 0 0,1-1 0 0 0,-1 1-1 0 0,1 0 1 0 0,-1 0-1 0 0,1 0 1 0 0,-1-1-1 0 0,1 1 1 0 0,0 0 0 0 0,-1-1-1 0 0,1 1 1 0 0,0 0-1 0 0,0-1-10 0 0,16 9-65 0 0,-14-8 65 0 0,0 0-1 0 0,-1 1 1 0 0,1-1 0 0 0,-1 0-1 0 0,1 1 1 0 0,-1 0-1 0 0,1 0 1 0 0,0 0 4 0 0,-1 0-1 0 0,1 0 0 0 0,0 0 1 0 0,1 0-1 0 0,-1-1 0 0 0,0 1 0 0 0,0-1 1 0 0,1 0-1 0 0,-1 0 0 0 0,1 0 0 0 0,3 0-3 0 0,-5-1 2 0 0,0 0 0 0 0,0 0 0 0 0,0 0-1 0 0,0 0 1 0 0,1 0 0 0 0,-1-1-1 0 0,0 1 1 0 0,0-1 0 0 0,0 0-1 0 0,0 1 1 0 0,2-2-2 0 0,22-13-271 0 0,-17 10 206 0 0,9-7-8 0 0,-14 9 69 0 0,0 0-1 0 0,0 1 1 0 0,1-1 0 0 0,-1 1 0 0 0,1 0-1 0 0,-1 0 1 0 0,1 0 0 0 0,-1 0-1 0 0,1 1 1 0 0,2 0 4 0 0,-7 1 2 0 0,1-1 1 0 0,-1 1-1 0 0,1 0 0 0 0,0 0 0 0 0,-1 0 1 0 0,1 0-1 0 0,-1 0 0 0 0,1 0 0 0 0,-1 0 1 0 0,1 0-1 0 0,0 1 0 0 0,-1-1 0 0 0,1 0 1 0 0,-1 0-1 0 0,1 0 0 0 0,-1 0 1 0 0,1 1-1 0 0,-1-1 0 0 0,1 0 0 0 0,-1 1 1 0 0,1-1-1 0 0,-1 0 0 0 0,1 1 0 0 0,-1-1 1 0 0,1 1-1 0 0,-1-1 0 0 0,0 1 0 0 0,1-1-2 0 0,-1 1 22 0 0,1 1 0 0 0,-1-1 0 0 0,0 1 0 0 0,1-1-1 0 0,-1 1 1 0 0,0-1 0 0 0,0 1 0 0 0,0-1 0 0 0,0 1-22 0 0,0-1-3 0 0,-1 0 1 0 0,1 0 0 0 0,0 1 0 0 0,0-1-1 0 0,0 0 1 0 0,0 0 0 0 0,1 0 0 0 0,-1 0-1 0 0,0 0 1 0 0,0 0 0 0 0,1 0 0 0 0,-1 0-1 0 0,0 0 1 0 0,1 0 0 0 0,-1 0 0 0 0,1 0 0 0 0,-1-1-1 0 0,1 1 1 0 0,0 0 0 0 0,-1 0 0 0 0,1 0-1 0 0,0-1 1 0 0,-1 1 2 0 0,2 0 9 0 0,-1 0 6 0 0,1 0 1 0 0,-1 0-1 0 0,0-1 1 0 0,1 1 0 0 0,-1 0-1 0 0,0-1 1 0 0,1 1 0 0 0,-1-1-1 0 0,1 1 1 0 0,-1-1-1 0 0,1 0 1 0 0,-1 1 0 0 0,1-1-1 0 0,-1 0 1 0 0,1 0 0 0 0,-1 0-1 0 0,1 0 1 0 0,-1-1 0 0 0,1 1-17 0 0,4-1 10 0 0,1-1 0 0 0,-1 1 0 0 0,0-1 0 0 0,0-1 0 0 0,0 1-9 0 0,1-1-1 0 0,1 0 0 0 0,0 1 1 0 0,0 0 0 0 0,13-4-151 0 0,-17 4 175 0 0,-1 1-1 0 0,1 1 0 0 0,-1-1 0 0 0,1 1 0 0 0,-1-1 0 0 0,1 1 0 0 0,0 0 0 0 0,2 0-23 0 0,4 2-93 0 0,1-1-1 0 0,2 2 94 0 0,-3 0 6 0 0,1-2 0 0 0,3 1-6 0 0,-7-2 15 0 0,0 0 0 0 0,0-1 0 0 0,7-1-15 0 0,9-1-89 0 0,-7 2 171 0 0,-11 0-93 0 0,1 0 1 0 0,-1 1 0 0 0,0-1 0 0 0,1 1-1 0 0,4 1 11 0 0,40 4 151 0 0,-33-4-186 0 0,6 1-16 0 0,0-2 0 0 0,14-1 51 0 0,-33 1-2 0 0,0 1 0 0 0,0-1 0 0 0,0 1 0 0 0,0-1 0 0 0,-1 1 0 0 0,1 0 0 0 0,0 1 0 0 0,-1-1 0 0 0,1 1 0 0 0,1 0 2 0 0,-1 0-5 0 0,0 0-1 0 0,0 0 0 0 0,1-1 1 0 0,-1 0-1 0 0,1 0 0 0 0,3 1 6 0 0,-6-2 9 0 0,1 1 0 0 0,-1-1 0 0 0,0 1 0 0 0,0-1 0 0 0,0 1 0 0 0,0 0-1 0 0,1 0-8 0 0,12 4 61 0 0,-10-4-62 0 0,8 2-28 0 0,0 0 0 0 0,2 1 29 0 0,-10-3-21 0 0,1 0-1 0 0,-1 0 0 0 0,1-1 0 0 0,-1 0 0 0 0,1 0 0 0 0,0 0 22 0 0,0 0-45 0 0,-1 0-40 0 0,-3 0 93 0 0,0 0 0 0 0,0 0 0 0 0,-1 0-1 0 0,1 0 1 0 0,0 0 0 0 0,0 1 0 0 0,-1-1 0 0 0,2 1-8 0 0,1 0 36 0 0,0 0 1 0 0,0 0 0 0 0,0 0 0 0 0,1-1-37 0 0,13 3 43 0 0,-16-2-60 0 0,1-1-1 0 0,-1 1 0 0 0,1-1 0 0 0,-1 0 1 0 0,1 0-1 0 0,-1 0 0 0 0,1 0 0 0 0,0-1 0 0 0,1 0 18 0 0,10 0 60 0 0,-12 1-57 0 0,-1 0 0 0 0,1 0 0 0 0,-1 1 0 0 0,1-1 0 0 0,0 1 0 0 0,-1-1 0 0 0,1 1 0 0 0,-1-1 0 0 0,1 1 0 0 0,-1 0 0 0 0,0 0 0 0 0,1 0 0 0 0,-1 0-1 0 0,0 0 1 0 0,1 0 0 0 0,0 1-3 0 0,0 0 6 0 0,-1-1 0 0 0,1 1-1 0 0,-1 1 1 0 0,1-1 0 0 0,-1 0 0 0 0,0 0-1 0 0,1 0 1 0 0,-1 1 0 0 0,0-1-1 0 0,0 1-5 0 0,-1-1 0 0 0,1 0 0 0 0,0-1 0 0 0,-1 1-1 0 0,1 0 1 0 0,0-1 0 0 0,0 1-1 0 0,0-1 1 0 0,0 1 0 0 0,1-1 0 0 0,-1 1-1 0 0,0-1 1 0 0,1 0 0 0 0,-1 0-1 0 0,1 1 1 0 0,1 0-11 0 0,0-1-1 0 0,-1 1 1 0 0,1-1-1 0 0,1 1 0 0 0,-1-1 1 0 0,0 0-1 0 0,3 1 12 0 0,-1-1-9 0 0,0 1 0 0 0,0 0 0 0 0,0 0-1 0 0,0 0 1 0 0,0 1 0 0 0,-1 0 0 0 0,1 0 0 0 0,1 1 9 0 0,-2 1-68 0 0,6 3 127 0 0,-10-7-59 0 0,1-1 0 0 0,-1 0 0 0 0,1 1 0 0 0,-1-1 0 0 0,1 0 0 0 0,-1 1 0 0 0,1-1 0 0 0,-1 0 0 0 0,1 0 0 0 0,0 0 0 0 0,-1 0 0 0 0,1 1 0 0 0,-1-1 0 0 0,1 0 0 0 0,0 0 0 0 0,-1 0-1 0 0,1 0 1 0 0,0 0 0 0 0,2-1-51 0 0,-2 1-157 0 0,-4-5 175 0 0,-33-32-180 0 0,33 34 204 0 0,1 0 0 0 0,0 0-1 0 0,0-1 1 0 0,0 1 0 0 0,0-1 0 0 0,1 1 0 0 0,-1-1 0 0 0,0-2 9 0 0,-1-6 107 0 0,-2-13-107 0 0,0 0 18 0 0,4 17 27 0 0,-1 0 1 0 0,2 0-1 0 0,-1 0 1 0 0,1 0-1 0 0,0-1-45 0 0,1-3 89 0 0,-2 9-75 0 0,0-1 0 0 0,0 1 0 0 0,0 0 0 0 0,0-1 0 0 0,0 1 0 0 0,-1 0 0 0 0,1 0 0 0 0,-1 0 0 0 0,0 0 0 0 0,0 0 0 0 0,0 0-1 0 0,0 0 1 0 0,-3-2-14 0 0,4 4-3 0 0,-1 0-1 0 0,1 0 0 0 0,-1 0 0 0 0,0 0 0 0 0,1 0 0 0 0,-1 1 0 0 0,0-1 0 0 0,0 0 4 0 0,0 0 6 0 0,0 1 0 0 0,0-1 0 0 0,0 0 0 0 0,0 0 0 0 0,0 0-1 0 0,-1-2-5 0 0,2 3-4 0 0,-1-1 0 0 0,1 0 0 0 0,0 1 0 0 0,0-1 0 0 0,0 1 0 0 0,-1-1-1 0 0,1 1 1 0 0,0-1 0 0 0,-1 1 0 0 0,1 0 0 0 0,0 0 0 0 0,-1 0 0 0 0,1 0-1 0 0,-2 0 5 0 0,2 0 10 0 0,0 0 0 0 0,-1 0 0 0 0,1-1 0 0 0,-1 1 0 0 0,1 0-1 0 0,0 0 1 0 0,-1-1 0 0 0,1 1 0 0 0,0-1 0 0 0,0 1 0 0 0,-1-1-1 0 0,1 0-9 0 0,-3-1-10 0 0,0 0-1 0 0,0 0 1 0 0,0 0-1 0 0,0 0 0 0 0,-1 1 1 0 0,1-1-1 0 0,0 1 1 0 0,-1 0-1 0 0,1 0 0 0 0,-1 1 1 0 0,1 0-1 0 0,-2-1 11 0 0,-1 1-8 0 0,1 1-1 0 0,-1-1 1 0 0,0 1-1 0 0,0 0 1 0 0,1 0-1 0 0,-1 1 1 0 0,-5 2 8 0 0,9-3-30 0 0,-1 0 0 0 0,0 1 1 0 0,0-1-1 0 0,-4 0 30 0 0,8-1-4 0 0,0 0-1 0 0,0 0 0 0 0,0 0 1 0 0,0-1-1 0 0,-1 1 1 0 0,1 0-1 0 0,0 0 1 0 0,0 0-1 0 0,0 0 1 0 0,0 0-1 0 0,0 0 1 0 0,0 0-1 0 0,0 0 1 0 0,-1 0-1 0 0,1 0 1 0 0,0-1-1 0 0,0 1 1 0 0,0 0-1 0 0,0 0 1 0 0,0 0-1 0 0,0 0 0 0 0,0 0 1 0 0,0 0-1 0 0,0-1 1 0 0,0 1-1 0 0,0 0 1 0 0,0 0-1 0 0,0 0 1 0 0,0 0-1 0 0,0 0 1 0 0,0-1-1 0 0,0 1 1 0 0,0 0-1 0 0,0 0 1 0 0,0 0-1 0 0,0 0 1 0 0,0 0-1 0 0,0-1 0 0 0,0 1 1 0 0,0 0-1 0 0,0 0 1 0 0,0 0-1 0 0,0 0 1 0 0,0 0-1 0 0,0 0 5 0 0,4-10-95 0 0,-2 4 211 0 0,-2 6-116 0 0,0-1 0 0 0,1 1 1 0 0,-1-1-1 0 0,0 1 0 0 0,-1 0 0 0 0,1-1 0 0 0,0 1 0 0 0,0 0 0 0 0,0-1 0 0 0,0 1 0 0 0,0 0 0 0 0,0-1 0 0 0,0 1 0 0 0,0-1 0 0 0,-1 1 1 0 0,1 0-1 0 0,0 0 0 0 0,0-1 0 0 0,-1 1 0 0 0,1 0 0 0 0,0-1 0 0 0,0 1 0 0 0,-1 0 0 0 0,1-1 0 0 0,-12-5-42 0 0,10 5 59 0 0,0 0-1 0 0,0 1 1 0 0,0-1-1 0 0,0 1 1 0 0,-1 0 0 0 0,1-1-1 0 0,0 1 1 0 0,0 0-1 0 0,-1 0 1 0 0,0 0-17 0 0,3 0-3 0 0,0 1 0 0 0,0-1 0 0 0,-1 0 0 0 0,1 0 0 0 0,0 0 0 0 0,0 0 0 0 0,0 0 0 0 0,-1 0 0 0 0,1 0 0 0 0,0 0 0 0 0,0 0 0 0 0,-1 0 0 0 0,1 0 0 0 0,0 0 0 0 0,0 0 0 0 0,0-1 0 0 0,-1 1 0 0 0,1 0 0 0 0,0 0 0 0 0,0 0 0 0 0,0 0 0 0 0,-1 0 0 0 0,1 0 0 0 0,0 0 0 0 0,0-1 0 0 0,0 1 0 0 0,-1 0 0 0 0,1 0 0 0 0,0 0 3 0 0,-2-7-48 0 0,0-1 55 0 0,0 3-58 0 0,1 2 16 0 0,1 3 73 0 0,-1 0-4 0 0,4 0 45 0 0,-7-4 177 0 0,9-2-414 0 0,-3 3 96 0 0,-1-3 13 0 0,-1 6 48 0 0,0 0-1 0 0,0-1 1 0 0,0 1 0 0 0,0 0-1 0 0,0 0 1 0 0,0-1 0 0 0,0 1-1 0 0,0 0 1 0 0,0-1 0 0 0,0 1-1 0 0,0 0 1 0 0,0 0 0 0 0,0-1-1 0 0,0 1 1 0 0,0 0-1 0 0,1 0 1 0 0,-1-1 0 0 0,0 1-1 0 0,0 0 1 0 0,0 0 0 0 0,0 0-1 0 0,1-1 1 0 0,-1 1 0 0 0,0 0-1 0 0,0 0 2 0 0,1-1 5 0 0,-1 1-1 0 0,0 0 1 0 0,1 0-1 0 0,-1-1 1 0 0,1 1-1 0 0,-1-1 1 0 0,0 1-1 0 0,1 0 1 0 0,-1-1-1 0 0,0 1 1 0 0,0-1-1 0 0,1 1 1 0 0,-1-1-1 0 0,0 1 1 0 0,0-1-1 0 0,0 1 1 0 0,1-1-1 0 0,-1 1 1 0 0,0-1-5 0 0,0 1 0 0 0,0 0 0 0 0,0 0 0 0 0,0-1 0 0 0,0 1 0 0 0,0 0 0 0 0,0 0 0 0 0,0 0 0 0 0,0-1 0 0 0,0 1 0 0 0,0 0 0 0 0,0 0 0 0 0,0 0 0 0 0,1-1 0 0 0,-1 1 0 0 0,0 0 0 0 0,0 0 0 0 0,0 0 0 0 0,0-1 0 0 0,0 1 0 0 0,1 0 0 0 0,-1 0 0 0 0,0 0 0 0 0,0 0 0 0 0,0 0 0 0 0,0 0 0 0 0,1-1 0 0 0,-1 1 0 0 0,0 0 0 0 0,0 0 0 0 0,1 0 0 0 0,-1 0-13 0 0,1-1 1 0 0,-1 1-1 0 0,1 0 1 0 0,-1-1-1 0 0,0 1 0 0 0,1-1 1 0 0,-1 1-1 0 0,0-1 1 0 0,1 1-1 0 0,-1-1 1 0 0,0 1-1 0 0,1-1 1 0 0,-1 0-1 0 0,0 1 0 0 0,0-1 1 0 0,0 1-1 0 0,0-1 1 0 0,1 0-1 0 0,-1 1 1 0 0,0-1-1 0 0,0 1 1 0 0,0-1 12 0 0,-1 0 170 0 0,0-1 48 0 0,1 2-220 0 0,0 0 0 0 0,0 0 0 0 0,0 0 1 0 0,0 0-1 0 0,0 0 0 0 0,0 0 0 0 0,0 0 0 0 0,0 0 0 0 0,0 0 0 0 0,0 0 1 0 0,0 0-1 0 0,0 0 0 0 0,0 0 0 0 0,0 0 0 0 0,0 0 0 0 0,0 0 0 0 0,0 0 0 0 0,0 0 1 0 0,0 0-1 0 0,0 0 0 0 0,0 0 0 0 0,0 0 0 0 0,0 0 0 0 0,0 0 0 0 0,0 0 0 0 0,0 0 1 0 0,0 0-1 0 0,0 0 0 0 0,0 0 0 0 0,0 0 0 0 0,0 0 0 0 0,0 0 0 0 0,0 0 1 0 0,0 0-1 0 0,0 0 0 0 0,0 0 0 0 0,0 0 0 0 0,0 0 0 0 0,0 0 0 0 0,0 0 0 0 0,-1 0 1 0 0,1 0-1 0 0,0 0 0 0 0,0 0 0 0 0,0 0 0 0 0,0 0 0 0 0,0 0 0 0 0,0 0 2 0 0,0 0 2 0 0,0 0 0 0 0,0 0-1 0 0,0 0 1 0 0,0 1 0 0 0,0-1-1 0 0,0 0 1 0 0,-1 0-1 0 0,1 0 1 0 0,0 0 0 0 0,0 0-1 0 0,0 0 1 0 0,0 0 0 0 0,0 0-1 0 0,0 0 1 0 0,-1 0 0 0 0,1 0-1 0 0,0 0 1 0 0,0 0-1 0 0,0 0 1 0 0,0 0 0 0 0,0 0-1 0 0,0 0 1 0 0,-1 0 0 0 0,1 0-1 0 0,0 0 1 0 0,0 0 0 0 0,0 0-1 0 0,0 0 1 0 0,0 0-1 0 0,0 0 1 0 0,0 0 0 0 0,-1 0-1 0 0,1-1 1 0 0,0 1 0 0 0,0 0-1 0 0,0 0 1 0 0,0 0-1 0 0,0 0 1 0 0,0 0 0 0 0,0 0-2 0 0,-1 0-8 0 0,1 0 7 0 0,0-1 0 0 0,0 1 0 0 0,0 0 1 0 0,0 0-1 0 0,0 0 0 0 0,0 0 0 0 0,0 0 0 0 0,0 0 0 0 0,0 0 1 0 0,0 0-1 0 0,-1 0 0 0 0,1 0 0 0 0,0 0 0 0 0,0 0 1 0 0,0 0-1 0 0,0 0 0 0 0,0 0 0 0 0,0 0 0 0 0,0 0 1 0 0,0 0-1 0 0,0 0 0 0 0,0 0 0 0 0,0 0 0 0 0,0 0 1 0 0,-1 0-1 0 0,1 0 0 0 0,0 0 0 0 0,0 0 0 0 0,0 0 1 0 0,0 0-1 0 0,0 0 0 0 0,0 0 0 0 0,0 0 0 0 0,0 0 1 0 0,0 0-1 0 0,0 0 0 0 0,0 0 0 0 0,0 0 0 0 0,0 0 1 0 0,0 1-1 0 0,0-1 0 0 0,0 0 0 0 0,-1 0 0 0 0,1 0 1 0 0,0 0-1 0 0,0 0 0 0 0,0 0 0 0 0,0 0 0 0 0,0 0 0 0 0,0 0 1 0 0,0 0-1 0 0,0 0 0 0 0,0 0 0 0 0,0 0 0 0 0,0 0 1 0 0,0 1-1 0 0,0-1 0 0 0,0 0 1 0 0,0-2-2 0 0,0 1 2 0 0,0 0-1 0 0,0 0 0 0 0,0 0 0 0 0,0 0 0 0 0,0-1 0 0 0,0 1 0 0 0,-1 0 0 0 0,1 0 0 0 0,0 0 1 0 0,0 1-5 0 0,-1-1 0 0 0,1 1 0 0 0,0 0 0 0 0,0-1-1 0 0,-1 1 1 0 0,1 0 0 0 0,0 0 0 0 0,0 0 0 0 0,-1-1 0 0 0,1 1-1 0 0,0 0 1 0 0,-1 0 0 0 0,1 0 0 0 0,0 0 0 0 0,-1-1 0 0 0,1 1-1 0 0,0 0 1 0 0,-1 0 0 0 0,1 0 0 0 0,0 0 0 0 0,-1 0 0 0 0,1 0-1 0 0,0 0 1 0 0,-1 0 0 0 0,1 0 0 0 0,-1 0 0 0 0,1 0 0 0 0,0 0-1 0 0,-1 0 1 0 0,1 0 0 0 0,0 1 0 0 0,-1-1 0 0 0,1 0 0 0 0,0 0-1 0 0,-1 0 6 0 0,1 1 9 0 0,-1-1 0 0 0,0 1-1 0 0,0-1 1 0 0,0 1 0 0 0,1 0 0 0 0,-1-1-1 0 0,0 1 1 0 0,1 0 0 0 0,-1-1-1 0 0,0 1 1 0 0,1 0 0 0 0,-1 0 0 0 0,1-1-1 0 0,0 1 1 0 0,-1 0-9 0 0,-1 3-59 0 0,-2-1 170 0 0,1-2-274 0 0,3-1 153 0 0,-1 0 0 0 0,1-1 0 0 0,-1 1 0 0 0,1 0 0 0 0,0 0 0 0 0,-1 0 0 0 0,1 1 0 0 0,-1-1 0 0 0,1 0-1 0 0,-1 0 1 0 0,1 0 0 0 0,-1 0 0 0 0,1 0 0 0 0,-1 1 0 0 0,1-1 0 0 0,-1 0 0 0 0,1 0 0 0 0,0 1 0 0 0,-1-1 0 0 0,1 0 0 0 0,-1 0 0 0 0,1 1 10 0 0,-1 1-55 0 0,2-3-18 0 0,-1 1 77 0 0,0 0-1 0 0,1-1 1 0 0,-1 1 0 0 0,0 0-1 0 0,0 0 1 0 0,1 0-1 0 0,-1-1 1 0 0,0 1 0 0 0,0 0-1 0 0,1 0 1 0 0,-1 0 0 0 0,0 0-1 0 0,1 0 1 0 0,-1 0 0 0 0,0 0-1 0 0,1 0 1 0 0,-1 0-1 0 0,0 0 1 0 0,1 0 0 0 0,-1 0-1 0 0,0 0 1 0 0,1 0-4 0 0,-1 0 0 0 0,0 0 0 0 0,0 0 0 0 0,0 0 0 0 0,0 0 0 0 0,0 0 0 0 0,0 0 0 0 0,0 0 0 0 0,1 0 0 0 0,-1 0 0 0 0,0 0 0 0 0,0 0 0 0 0,0 0 0 0 0,0 0 0 0 0,0 0 0 0 0,0 0 0 0 0,0 0 1 0 0,0 0-1 0 0,1 0 0 0 0,-1 0 0 0 0,0 0 0 0 0,0 0 0 0 0,0 0 0 0 0,0-1 0 0 0,0 1 0 0 0,0 0 0 0 0,0 0 0 0 0,0 0 0 0 0,0 0 0 0 0,0 0 0 0 0,0 0 0 0 0,0 0 0 0 0,1 0 0 0 0,-1 0 0 0 0,0 0 0 0 0,0 0 0 0 0,0-1 0 0 0,0 1 0 0 0,0 0 0 0 0,0 0 0 0 0,0 0 0 0 0,0 0 0 0 0,0 0 0 0 0,0 0 0 0 0,0 0 0 0 0,0 0 0 0 0,0 0 1 0 0,0-1-1 0 0,0 1 0 0 0,0 0 0 0 0,0 0 0 0 0,0 0-1 0 0,0 0 0 0 0,0 0 1 0 0,0 0-1 0 0,0 0 0 0 0,0 0 0 0 0,0 0 1 0 0,0 0-1 0 0,0-1 0 0 0,0 1 1 0 0,0 0-1 0 0,0 0 0 0 0,0 0 1 0 0,0 0-1 0 0,0 0 0 0 0,0 0 0 0 0,0 0 1 0 0,0 0-1 0 0,0 0 0 0 0,0 0 1 0 0,0 0-1 0 0,0 0 0 0 0,0 0 1 0 0,0-1-1 0 0,0 1 0 0 0,0 0 1 0 0,0 0-1 0 0,-1 0 0 0 0,1 0 0 0 0,0 0 1 0 0,0 0-1 0 0,0 0 0 0 0,0 0 1 0 0,0 0-1 0 0,0 0 0 0 0,0 0 1 0 0,0 0-1 0 0,0 0 0 0 0,0 0 1 0 0,0 0-1 0 0,0 0 0 0 0,0 0 0 0 0,0 0 1 0 0,-1 0-1 0 0,1 0 0 0 0,0 0 1 0 0,0 0-1 0 0,0 0 0 0 0,0 0 1 0 0,0 0-1 0 0,0 0 0 0 0,0 0 0 0 0,0 0 1 0 0,0 0-1 0 0,0 0 0 0 0,0 0 1 0 0,0 0-1 0 0,0 0 0 0 0,-1 0 1 0 0,-1 1-42 0 0,2-1 40 0 0,0 0 0 0 0,-1 0-1 0 0,1 0 1 0 0,0 0 0 0 0,0 0 0 0 0,0 0-1 0 0,0 0 1 0 0,-1 0 0 0 0,1 0-1 0 0,0 0 1 0 0,0 0 0 0 0,0 1-1 0 0,0-1 1 0 0,0 0 0 0 0,-1 0-1 0 0,1 0 1 0 0,0 0 0 0 0,0 0 0 0 0,0 0-1 0 0,0 0 1 0 0,0 1 0 0 0,0-1-1 0 0,0 0 1 0 0,-1 0 0 0 0,1 0-1 0 0,0 0 1 0 0,0 1 0 0 0,0-1-1 0 0,0 0 1 0 0,0 0 0 0 0,0 0 0 0 0,0 0-1 0 0,0 1 1 0 0,0-1 0 0 0,0 0 2 0 0,0 0 2 0 0,0 0 0 0 0,0 0 0 0 0,0 0 1 0 0,0 0-1 0 0,0 0 0 0 0,-1 1 0 0 0,1-1 1 0 0,0 0-1 0 0,0 0 0 0 0,0 0 0 0 0,0 0 1 0 0,0 0-1 0 0,0 0 0 0 0,0 0 1 0 0,0 1-1 0 0,0-1 0 0 0,0 0 0 0 0,0 0 1 0 0,0 0-1 0 0,0 0 0 0 0,0 0 0 0 0,0 0 1 0 0,0 0-1 0 0,0 1 0 0 0,0-1 0 0 0,0 0 1 0 0,0 0-1 0 0,1 0 0 0 0,-1 0 0 0 0,0 0 1 0 0,0 0-1 0 0,0 0 0 0 0,0 0 0 0 0,0 0 1 0 0,0 1-1 0 0,0-1 0 0 0,0 0 1 0 0,0 0-1 0 0,0 0 0 0 0,0 0 0 0 0,1 0 1 0 0,-1 0-1 0 0,0 0 0 0 0,0 0 0 0 0,0 0 1 0 0,0 0-1 0 0,0 0 0 0 0,0 0 0 0 0,0 0 1 0 0,0 0-1 0 0,1 0 0 0 0,-1 0 0 0 0,0 0 1 0 0,0 0-1 0 0,0 0 0 0 0,0 0 0 0 0,0 0-2 0 0,9-3 106 0 0,2-2-258 0 0,-11 5 152 0 0,0 0 1 0 0,1 0-1 0 0,-1 0 0 0 0,0 0 0 0 0,1 0 0 0 0,-1 0 0 0 0,1 0 1 0 0,-1-1-1 0 0,0 1 0 0 0,0 0 0 0 0,1 0 0 0 0,-1 0 0 0 0,0-1 1 0 0,1 1-1 0 0,-1 0 0 0 0,0 0 0 0 0,0-1 0 0 0,1 1 0 0 0,-1 0 0 0 0,0-1 1 0 0,0 1-1 0 0,1 0 0 0 0,-1-1 1 0 0,0 1 0 0 0,0 0 0 0 0,0 0-1 0 0,0-1 1 0 0,1 1 0 0 0,-1 0-1 0 0,0 0 1 0 0,0 0 0 0 0,0-1 0 0 0,1 1-1 0 0,-1 0 1 0 0,0 0 0 0 0,0 0 0 0 0,1 0-1 0 0,-1-1 1 0 0,0 1 0 0 0,0 0-1 0 0,1 0 1 0 0,-1 0 0 0 0,0 0 0 0 0,0 0-1 0 0,1 0 1 0 0,-1 0 0 0 0,0 0 0 0 0,1 0-1 0 0,-1 0 1 0 0,0 0 0 0 0,0 0-1 0 0,1 0 1 0 0,-1 0 0 0 0,0 0-1 0 0,12-12-20 0 0,0-4 78 0 0,-5 6-16 0 0,-1 5-44 0 0,-6 5 0 0 0,1-1 0 0 0,0 1 0 0 0,0-1 0 0 0,0 1 0 0 0,-1-1 0 0 0,1 1 0 0 0,0-1 1 0 0,-1 0-1 0 0,1 1 0 0 0,0-2 2 0 0,3-4 96 0 0,0 0-95 0 0,0 0 0 0 0,-1-1 0 0 0,1 1 0 0 0,-1-1 0 0 0,0 0 0 0 0,0-4-1 0 0,1 2-9 0 0,-3 8 15 0 0,-1-1 0 0 0,1 1-1 0 0,-1 0 1 0 0,1 0 0 0 0,-1 0-1 0 0,0-1 1 0 0,1 1 0 0 0,-1 0-1 0 0,0 0 1 0 0,0-1 0 0 0,0 1-1 0 0,0 0 1 0 0,0-1 0 0 0,0 1-1 0 0,0 0-5 0 0,-1-5 72 0 0,0 4-75 0 0,1 1-1 0 0,-1 0 1 0 0,0-1-1 0 0,1 1 1 0 0,-1 0-1 0 0,0 0 1 0 0,0 0-1 0 0,0 0 1 0 0,0-1-1 0 0,0 2 1 0 0,-1-2 3 0 0,1 1-104 0 0,0 0 81 0 0,1 1 25 0 0,0 0 0 0 0,0 0 0 0 0,0 0 0 0 0,-1 0 0 0 0,1 0 0 0 0,0 0 0 0 0,0 0 0 0 0,0 0 0 0 0,0 0 0 0 0,0 0-1 0 0,0-1 1 0 0,0 1 0 0 0,0 0 0 0 0,0 0 0 0 0,-1 0 0 0 0,1 0 0 0 0,0 0 0 0 0,0 0 0 0 0,0 0 0 0 0,0 0 0 0 0,0 0 0 0 0,0 0 0 0 0,0 0 0 0 0,0-1 0 0 0,0 1 0 0 0,0 0 0 0 0,0 0 0 0 0,0 0 0 0 0,0 0 0 0 0,0 0 0 0 0,0 0 0 0 0,0 0 0 0 0,0 0 0 0 0,0-1 0 0 0,0 1 0 0 0,0 0 0 0 0,0 0 0 0 0,0 0 0 0 0,0 0 0 0 0,0 0 0 0 0,0 0 0 0 0,0 0-2 0 0,1-6 118 0 0,4-12-46 0 0,-6 17-176 0 0,1 1 105 0 0,0-1 0 0 0,0 1 0 0 0,0 0 0 0 0,0 0 1 0 0,0-1-1 0 0,0 1 0 0 0,0 0 0 0 0,0 0 0 0 0,0-1 0 0 0,-1 1 0 0 0,1 0 1 0 0,0 0-1 0 0,0 0 0 0 0,0-1 0 0 0,0 1 0 0 0,-1 0 0 0 0,1 0 0 0 0,0 0 0 0 0,0 0 1 0 0,0-1-1 0 0,-1 1 0 0 0,1 0 0 0 0,0 0 0 0 0,0 0 0 0 0,-1 0-1 0 0,1 0 0 0 0,0 0 0 0 0,0 0-1 0 0,0 0 1 0 0,0 0 0 0 0,-1 0-1 0 0,1 0 1 0 0,0 0 0 0 0,0 0-1 0 0,0 0 1 0 0,0 0 0 0 0,0 0-1 0 0,-1 0 1 0 0,1 0 0 0 0,0 0-1 0 0,0 0 1 0 0,0 0 0 0 0,0 0-1 0 0,-1 0 1 0 0,1 0 0 0 0,0 0-1 0 0,0 0 1 0 0,0 0 0 0 0,0 0-1 0 0,0 0 1 0 0,0 0 0 0 0,-1-1-1 0 0,1 1 1 0 0,0 0 0 0 0,0 0 0 0 0,0 0-1 0 0,0 0 1 0 0,0 0 0 0 0,0 0-1 0 0,0-1 1 0 0,0 1 0 0 0,-1 0-1 0 0,1 0 1 0 0,0 0 0 0 0,0 0-1 0 0,0 0 1 0 0,0-1 0 0 0,0 1-1 0 0,0 0 1 0 0,0 0 0 0 0,0 0 0 0 0,-1-2 105 0 0,0-3-60 0 0,0 3-165 0 0,2 1 122 0 0,-1 0 0 0 0,1 0 0 0 0,-1 0 0 0 0,1 0 0 0 0,-1 0-1 0 0,0 0 1 0 0,0 0 0 0 0,1 1 0 0 0,-1-1 0 0 0,0 0 0 0 0,0 0-1 0 0,0 0 1 0 0,0 0 0 0 0,0 0 0 0 0,0-1-2 0 0,0 0 70 0 0,0 1-68 0 0,0 1 1 0 0,0 0-1 0 0,0 0 1 0 0,0 0-1 0 0,0 0 1 0 0,0-1 0 0 0,0 1-1 0 0,0 0 1 0 0,0 0-1 0 0,0 0 1 0 0,0-1-1 0 0,0 1 1 0 0,0 0-1 0 0,0 0 1 0 0,0 0 0 0 0,0 0-1 0 0,0-1 1 0 0,0 1-1 0 0,0 0 1 0 0,-1 0-1 0 0,1 0 1 0 0,0 0-1 0 0,0-1 1 0 0,0 1 0 0 0,0 0-1 0 0,0 0 1 0 0,0 0-1 0 0,0 0 1 0 0,-1 0-1 0 0,1 0 1 0 0,0-1-1 0 0,0 1 1 0 0,0 0 0 0 0,0 0-1 0 0,-1 0 1 0 0,1 0-1 0 0,0 0 1 0 0,0 0-1 0 0,0 0 1 0 0,0 0-1 0 0,-1 0 1 0 0,1 0 0 0 0,0 0-1 0 0,0 0 1 0 0,0 0-1 0 0,-1 0 1 0 0,1 0-3 0 0,-6-8-54 0 0,4 3 81 0 0,1 1-126 0 0,0 6 14 0 0,1-3 82 0 0,1-6 45 0 0,-1 5 28 0 0,-1 3 45 0 0,-2 1-249 0 0,3-2 138 0 0,-1 0-1 0 0,1 1 1 0 0,0-1-1 0 0,-1 0 1 0 0,1 0-1 0 0,0 0 0 0 0,0 1 1 0 0,-1-1-1 0 0,1 0 1 0 0,0 0-1 0 0,-1 1 1 0 0,1-1-1 0 0,0 0 1 0 0,0 0-1 0 0,0 1 0 0 0,-1-1 1 0 0,1 0-1 0 0,0 1 1 0 0,0-1-1 0 0,0 0 1 0 0,0 1-4 0 0,0-1-42 0 0,2-10 129 0 0,-2 10-183 0 0,0 0 96 0 0,0 0-1 0 0,1 0 0 0 0,-1 0 0 0 0,0 0 1 0 0,0 0-1 0 0,0-1 0 0 0,0 1 1 0 0,0 0-1 0 0,0 0 0 0 0,0 0 0 0 0,0 0 1 0 0,0 0-1 0 0,0 0 0 0 0,0 0 1 0 0,0 0-1 0 0,0 0 0 0 0,0 0 1 0 0,0 0-1 0 0,0 0 0 0 0,0 0 0 0 0,0 0 1 0 0,0 0-1 0 0,1 0 0 0 0,-1 0 1 0 0,0-1-1 0 0,0 1 0 0 0,0 0 0 0 0,0 0 1 0 0,0 0-1 0 0,0 0 0 0 0,0 0 1 0 0,0 0-1 0 0,0 0 0 0 0,0 0 0 0 0,0 0 1 0 0,0 0-1 0 0,0 0 0 0 0,0 0 1 0 0,0 0-1 0 0,-1-1 0 0 0,1 1 0 0 0,0 0 1 0 0,0 0-1 0 0,0 0 0 0 0,0 0 1 0 0,0 0-1 0 0,0 0 0 0 0,0 0 0 0 0,0 0 1 0 0,0 0-1 0 0,0 0 0 0 0,0 0 1 0 0,0 0-1 0 0,0 0 0 0 0,0 0 0 0 0,0 0 1 0 0,0 0-1 0 0,0 0 0 0 0,0 0 1 0 0,0 0-1 0 0,-1 0 0 0 0,1 0 0 0 0,0 0 1 0 0,0-1 0 0 0,0 2-22 0 0,1-1 24 0 0,-1 0 0 0 0,0 0 0 0 0,0 0 0 0 0,0 0 0 0 0,0 0 0 0 0,1 0 0 0 0,-1 0 0 0 0,0 0 0 0 0,0 0 0 0 0,0 0 0 0 0,0 0 0 0 0,1 0 0 0 0,-1 0 0 0 0,0 0 0 0 0,0 0 0 0 0,0 0 0 0 0,0 0 0 0 0,1 0 0 0 0,-1 0 0 0 0,0 0 0 0 0,0 0 0 0 0,0 0-1 0 0,0 0 1 0 0,0 0 0 0 0,1 0 0 0 0,-1 0 0 0 0,0 0 0 0 0,0 0 0 0 0,0 0 0 0 0,0-1 0 0 0,0 1 0 0 0,1 0 0 0 0,-1 0 0 0 0,0 0 0 0 0,0 0 0 0 0,0 0 0 0 0,0 0 0 0 0,0-1 0 0 0,0 1 0 0 0,0 0 0 0 0,0 0 0 0 0,0 0 0 0 0,0 0 0 0 0,0-1 0 0 0,1 1 0 0 0,-1 0 0 0 0,0 0 0 0 0,0 0 0 0 0,0 0 0 0 0,0-1 0 0 0,0 1 0 0 0,0 0 0 0 0,0 0 0 0 0,0 0 0 0 0,-1 0 0 0 0,1-1 0 0 0,0 1 0 0 0,0 0 0 0 0,0 0 0 0 0,0 0-2 0 0,1-2 43 0 0,-1 2-41 0 0,0 0 1 0 0,0 1-1 0 0,0-1 1 0 0,-1 0-1 0 0,1 0 1 0 0,0 0 0 0 0,0 1-1 0 0,0-1 1 0 0,0 0-1 0 0,0 0 1 0 0,0 0-1 0 0,0 0 1 0 0,0 1-1 0 0,-1-1 1 0 0,1 0 0 0 0,0 0-1 0 0,0 0 1 0 0,0 0-1 0 0,0 0 1 0 0,-1 0-1 0 0,1 1 1 0 0,0-1-1 0 0,0 0-2 0 0,-4 5 22 0 0,10-14 34 0 0,-5 6-132 0 0,-1 7-123 0 0,0-4 201 0 0,0 0 1 0 0,0 0-1 0 0,0 0 1 0 0,0 0-1 0 0,0 0 0 0 0,0 0 1 0 0,0 0-1 0 0,0 0 1 0 0,0 0-1 0 0,0 0 0 0 0,0 0 1 0 0,0 0-1 0 0,0 0 1 0 0,0 0-1 0 0,0 1 0 0 0,0-1 1 0 0,0 0-1 0 0,0 0 1 0 0,0 0-1 0 0,1 0 0 0 0,-1 0 1 0 0,0 0-1 0 0,0 0 1 0 0,0 0-1 0 0,0 0 0 0 0,0 0 1 0 0,0 0-1 0 0,0 0 1 0 0,0 0-1 0 0,0 0 0 0 0,0 0 1 0 0,0 0-1 0 0,0 0 1 0 0,0 0-1 0 0,1 0 0 0 0,-1 0 1 0 0,0 0-1 0 0,0 0 0 0 0,0 0 1 0 0,0 0-1 0 0,0 0 1 0 0,0 0-3 0 0,6-6 15 0 0,-5 6-15 0 0,-1 0 0 0 0,0 0 0 0 0,0 0 0 0 0,1 0-1 0 0,-1 0 1 0 0,0 0 0 0 0,0 0 0 0 0,1 0 0 0 0,-1 0 0 0 0,0 0 0 0 0,1 0-1 0 0,-1 0 1 0 0,0 0 0 0 0,0 0 0 0 0,1 0 0 0 0,-1 0 0 0 0,0 0 0 0 0,0 0-1 0 0,1 0 1 0 0,-1 0 0 0 0,0 0 0 0 0,0 0 0 0 0,1 0 0 0 0,-1 1 0 0 0,0-1 0 0 0,0 0-1 0 0,1 0 1 0 0,-1 0 0 0 0,0 1 0 0 0,0-1 0 0 0,0 0 0 0 0,1 0 0 0 0,0 1 117 0 0,0 0-118 0 0,0-1-1 0 0,0 0 0 0 0,0 0 1 0 0,0 1-1 0 0,0-1 0 0 0,0 0 1 0 0,0 0-1 0 0,0 0 0 0 0,0 0 1 0 0,0 0-1 0 0,-1 0 0 0 0,1 0 1 0 0,0-1-1 0 0,0 1 0 0 0,0 0 1 0 0,0-1-1 0 0,1 1 2 0 0,9-2 98 0 0,-5 2-130 0 0,-6 0 35 0 0,1 0-1 0 0,-1 0 1 0 0,1 0 0 0 0,0 0-1 0 0,-1 0 1 0 0,1 0-1 0 0,-1 0 1 0 0,1 1-1 0 0,0-1 1 0 0,-1 0-1 0 0,1 0 1 0 0,-1 0-1 0 0,1 1 1 0 0,-1-1-1 0 0,1 0-2 0 0,1 1-57 0 0,-2 0 58 0 0,1-1 1 0 0,-1 0-1 0 0,1 0 0 0 0,-1 0 1 0 0,0 1-1 0 0,1-1 0 0 0,-1 0 1 0 0,1 0-1 0 0,-1 1 0 0 0,0-1 1 0 0,1 0-1 0 0,-1 1 0 0 0,0-1 1 0 0,0 1-1 0 0,1-1 0 0 0,-1 0 1 0 0,0 1-1 0 0,0-1 0 0 0,0 1 1 0 0,1-1-2 0 0,-1 1 7 0 0,0-1-1 0 0,1 1 1 0 0,-1-1 0 0 0,0 0 0 0 0,1 1 0 0 0,-1-1-1 0 0,0 1 1 0 0,1-1 0 0 0,-1 0 0 0 0,1 1 0 0 0,-1-1-1 0 0,1 0 1 0 0,-1 0 0 0 0,1 1 0 0 0,-1-1 0 0 0,1 0 0 0 0,-1 0-1 0 0,1 0-6 0 0,12 3 116 0 0,-5-1-196 0 0,-8-2 86 0 0,0 0-1 0 0,1 0 0 0 0,0 0 0 0 0,-1 0-1 0 0,1 0 1 0 0,-1 0 0 0 0,1 1-1 0 0,-1-1 1 0 0,1 0 0 0 0,-1 0 0 0 0,1 1-1 0 0,-1-1 1 0 0,1 0 0 0 0,-1 1 0 0 0,1-1-1 0 0,-1 1 1 0 0,1-1 0 0 0,-1 0-1 0 0,0 1 1 0 0,1-1 0 0 0,-1 1 0 0 0,0-1-1 0 0,1 1 1 0 0,-1-1 0 0 0,0 1 0 0 0,0 0-6 0 0,1-1 0 0 0,-1 0 0 0 0,0 1 0 0 0,0-1 0 0 0,1 0-1 0 0,-1 0 1 0 0,0 0 0 0 0,1 1 0 0 0,-1-1-1 0 0,0 0 1 0 0,1 0 0 0 0,-1 0 0 0 0,1 0 0 0 0,-1 1-1 0 0,0-1 1 0 0,1 0 0 0 0,-1 0 0 0 0,1 0-1 0 0,-1 0 1 0 0,0 0 0 0 0,1 0 0 0 0,-1 0 0 0 0,0 0-1 0 0,1 0 1 0 0,-1 0 1 0 0,16-1-37 0 0,-10 1-3 0 0,-2-4 314 0 0,-2 2-196 0 0,-1 4-198 0 0,-1-2 107 0 0,0 0 1 0 0,1 0 0 0 0,-1 1-1 0 0,1-1 1 0 0,-1 0 0 0 0,0 0-1 0 0,1 0 1 0 0,-1 1-1 0 0,1-1 1 0 0,-1 0 0 0 0,1 0-1 0 0,-1 0 1 0 0,1 0-1 0 0,-1 0 1 0 0,1 0 0 0 0,-1 0-1 0 0,1 0 1 0 0,-1 0 0 0 0,0 0-1 0 0,1 0 1 0 0,-1 0 12 0 0,2 0 110 0 0,-2 0-122 0 0,1 1-1 0 0,-1-1 0 0 0,1 0 0 0 0,-1 1 0 0 0,1-1 1 0 0,-1 0-1 0 0,1 0 0 0 0,-1 1 0 0 0,1-1 0 0 0,-1 0 1 0 0,1 0-1 0 0,-1 0 0 0 0,1 0 13 0 0,1-1-175 0 0,-3-4 191 0 0,-4 5 32 0 0,1-2-372 0 0,3 1 325 0 0,-1 0 1 0 0,1 1-1 0 0,0-1 1 0 0,0 0 0 0 0,-1 1-1 0 0,1 0 1 0 0,0-1-1 0 0,-1 1 1 0 0,1 0 0 0 0,0-1-1 0 0,-1 1-1 0 0,-23-2-180 0 0,19 2 194 0 0,1-1 0 0 0,-1 1 0 0 0,1 0-1 0 0,-1 0 1 0 0,1 0 0 0 0,-3 1-14 0 0,8-1-3 0 0,-1 0 1 0 0,0 1-1 0 0,0-1 0 0 0,0 0 1 0 0,1 0-1 0 0,-1 0 0 0 0,0 1 1 0 0,0-1-1 0 0,1 0 0 0 0,-1 1 1 0 0,0-1-1 0 0,1 1 0 0 0,-1-1 1 0 0,0 1 2 0 0,1 1-54 0 0,0-2 67 0 0,1-1-1 0 0,0 1 0 0 0,-1 0 0 0 0,1 0 1 0 0,-1 0-1 0 0,1-1 0 0 0,0 1 0 0 0,-1 0 1 0 0,1 0-1 0 0,0 0 0 0 0,-1 0 0 0 0,1 0 1 0 0,0 0-1 0 0,-1 0 0 0 0,1 0 1 0 0,0 0-1 0 0,-1 1 0 0 0,1-1 0 0 0,-1 0 1 0 0,1 0-13 0 0,17 5 69 0 0,-12-4 33 0 0,0 0 0 0 0,0 0 0 0 0,1 0 0 0 0,-1-1-102 0 0,1 1 101 0 0,1 0 0 0 0,5 1-101 0 0,51 13 133 0 0,-50-13 100 0 0,-10-2-281 0 0,1 1 0 0 0,-1 0-1 0 0,0 0 1 0 0,3 1 48 0 0,-3-1-5 0 0,1 0 1 0 0,-1 0-1 0 0,1 0 1 0 0,-1 0-1 0 0,1-1 1 0 0,-1 0-1 0 0,1 0 1 0 0,0 0 4 0 0,15 1-136 0 0,-18-1 129 0 0,4 0 57 0 0,1 1 0 0 0,0-1 0 0 0,-1 1 0 0 0,1 1 0 0 0,-1 0 0 0 0,1 0 0 0 0,-1 0 0 0 0,2 1-50 0 0,23 14-38 0 0,-30-17 39 0 0,-1 1 1 0 0,1-1-1 0 0,0 0 1 0 0,-1 1-1 0 0,1-1 1 0 0,-1 0-1 0 0,1 1 1 0 0,-1-1-1 0 0,1 1 1 0 0,-1-1-1 0 0,0 1 1 0 0,1-1-1 0 0,-1 1 1 0 0,1-1-1 0 0,-1 1 1 0 0,0 0-2 0 0,9 1-63 0 0,-9-1 62 0 0,1 1-1 0 0,0-1 1 0 0,-1 0-1 0 0,1 0 1 0 0,0 0-1 0 0,0 0 1 0 0,0 0 0 0 0,0 0-1 0 0,0 0 1 0 0,0-1-1 0 0,0 1 1 0 0,1 0 0 0 0,-1-1-1 0 0,0 1 1 0 0,0 0-1 0 0,1-1 1 0 0,-1 0 0 0 0,0 1-1 0 0,1-1 2 0 0,0 0-8 0 0,0 1 0 0 0,-1-1 0 0 0,1 0 0 0 0,0 1-1 0 0,-1-1 1 0 0,1 1 0 0 0,0-1 0 0 0,0 1 8 0 0,4 2 41 0 0,-5-1 42 0 0,-1-2-83 0 0,0 0 1 0 0,0 1-1 0 0,0-1 1 0 0,0 1-1 0 0,0-1 0 0 0,0 0 1 0 0,0 1-1 0 0,0-1 1 0 0,1 1-1 0 0,-1-1 1 0 0,0 0-1 0 0,0 1 0 0 0,0-1 1 0 0,1 0-1 0 0,-1 1 1 0 0,0-1-1 0 0,0 0 1 0 0,1 1-1 0 0,-1-1 0 0 0,0 0 1 0 0,1 1-1 0 0,-1-1 0 0 0,3 1-156 0 0,-3-1 159 0 0,1 0 1 0 0,-1 0 0 0 0,0 1-1 0 0,1-1 1 0 0,-1 0-1 0 0,0 0 1 0 0,1 0 0 0 0,-1 0-1 0 0,0 0 1 0 0,0 1 0 0 0,1-1-1 0 0,-1 0 1 0 0,0 0 0 0 0,1 1-1 0 0,-1-1 1 0 0,0 0 0 0 0,0 0-1 0 0,0 1 1 0 0,1-1-1 0 0,-1 0 1 0 0,0 1 0 0 0,0-1-1 0 0,0 0 1 0 0,0 1 0 0 0,1-1-1 0 0,-1 0 1 0 0,0 1 0 0 0,0-1-4 0 0,2 42-4 0 0,-1-25-14 0 0,1-6 93 0 0,-3-2-131 0 0,1-1 1 0 0,-1 0-1 0 0,1 2 56 0 0,0-6-13 0 0,1-3 24 0 0,-1 0 0 0 0,0 1-1 0 0,1-1 1 0 0,-1 0 0 0 0,1 1 0 0 0,-1-1 0 0 0,1 0-1 0 0,0 0 1 0 0,0 1 0 0 0,-1-1 0 0 0,1 0 0 0 0,1 1-11 0 0,3 5 54 0 0,-1-2-109 0 0,-4-5 60 0 0,1 0 0 0 0,-1 0-1 0 0,0 1 1 0 0,0-1 0 0 0,0 0 0 0 0,1 0-1 0 0,-1 0 1 0 0,0 1 0 0 0,0-1 0 0 0,0 0-1 0 0,0 0 1 0 0,1 1 0 0 0,-1-1 0 0 0,0 0-1 0 0,0 1 1 0 0,0-1 0 0 0,0 0 0 0 0,0 1-1 0 0,0-1 1 0 0,0 0 0 0 0,0 0 0 0 0,0 1-1 0 0,0-1 1 0 0,0 0 0 0 0,0 1 0 0 0,0-1-1 0 0,0 0 1 0 0,0 1 0 0 0,0-1 0 0 0,0 0 0 0 0,0 0-1 0 0,-1 1-4 0 0,1 2 5 0 0,0 0-1 0 0,0 0 1 0 0,0-1-1 0 0,1 1 1 0 0,-1 0-1 0 0,1 0 1 0 0,-1 0-1 0 0,1 0 1 0 0,0 0-1 0 0,0-1 1 0 0,0 1-5 0 0,3 2-37 0 0,-4-5 33 0 0,0 0-1 0 0,1 0 0 0 0,-1 1 0 0 0,0-1 1 0 0,0 0-1 0 0,1 1 0 0 0,-1-1 0 0 0,0 0 0 0 0,0 1 1 0 0,0-1-1 0 0,0 0 0 0 0,1 1 0 0 0,-1-1 1 0 0,0 0-1 0 0,0 1 0 0 0,0-1 0 0 0,0 1 5 0 0,1 4 13 0 0,0 0 0 0 0,0-1 0 0 0,0 1 0 0 0,2 3-13 0 0,-3-7-4 0 0,1 0 0 0 0,-1 0-1 0 0,0 0 1 0 0,0 0-1 0 0,0 0 1 0 0,0 0 0 0 0,0 0-1 0 0,0 0 1 0 0,0 0 0 0 0,0 0-1 0 0,0 0 1 0 0,-1 0 0 0 0,1 0-1 0 0,0 0 1 0 0,-1 0 0 0 0,1 0 4 0 0,-1 0-1 0 0,1 0 1 0 0,0 0-1 0 0,-1 0 1 0 0,1-1 0 0 0,0 1-1 0 0,0 0 1 0 0,0 0 0 0 0,-1 0-1 0 0,1 0 1 0 0,0 0 0 0 0,0 0-1 0 0,1 0 1 0 0,-1 0 0 0 0,0 1 0 0 0,1 1 58 0 0,-1-3-62 0 0,1 0 0 0 0,-1 1 0 0 0,0-1 0 0 0,0 1 0 0 0,0-1 0 0 0,0 0 0 0 0,1 1 0 0 0,-1-1 0 0 0,0 0 0 0 0,0 1 0 0 0,0-1 0 0 0,0 1 0 0 0,0-1 0 0 0,0 0 0 0 0,0 1 0 0 0,0-1 0 0 0,0 1 0 0 0,-1-1 0 0 0,1 1 4 0 0,0-1 4 0 0,0 1 1 0 0,0 0-1 0 0,0 0 0 0 0,0 0 0 0 0,1 0 1 0 0,-1 0-1 0 0,0-1 0 0 0,0 1 0 0 0,0 0 1 0 0,1 0-1 0 0,-1 0 0 0 0,1-1 0 0 0,-1 1 1 0 0,0 0-1 0 0,1 0 0 0 0,-1-1 0 0 0,1 1 0 0 0,0 0 1 0 0,-1-1-1 0 0,1 1 0 0 0,0-1-4 0 0,5 9-113 0 0,-6-8 113 0 0,1 0 0 0 0,-1 0 0 0 0,1 0 0 0 0,-1 0 0 0 0,1 0 0 0 0,-1-1 0 0 0,1 1 0 0 0,0 0-1 0 0,0 0 1 0 0,-1-1 0 0 0,1 1 0 0 0,0-1 0 0 0,0 1 0 0 0,0 0 0 0 0,1-1 0 0 0,4 5-564 0 0,-6-4 274 0 0,0-1 1 0 0,0 0-1 0 0,0 0 1 0 0,0 0-1 0 0,0 1 1 0 0,0-1-1 0 0,0 0 1 0 0,0 0-1 0 0,0 1 1 0 0,0-1-1 0 0,0 0 1 0 0,0 0-1 0 0,0 1 1 0 0,0-1-1 0 0,0 0 1 0 0,0 0-1 0 0,0 0 1 0 0,0 1-1 0 0,-1-1 1 0 0,1 0-1 0 0,0 0 1 0 0,0 0-1 0 0,0 0 1 0 0,0 1-1 0 0,-1-1 1 0 0,1 0-1 0 0,0 0 1 0 0,0 0-1 0 0,0 0 1 0 0,-1 0-1 0 0,1 1 1 0 0,0-1 289 0 0,-11 6-8456 0 0,-1-3 5298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6:44:33.93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1 936 0 0,'3'11'1820'0'0,"-3"-10"-1769"0"0,0 0 0 0 0,0-1 0 0 0,1 1-1 0 0,-1 0 1 0 0,0-1 0 0 0,0 1 0 0 0,1 0 0 0 0,-1-1 0 0 0,0 1 0 0 0,1-1 0 0 0,-1 1 0 0 0,0 0 0 0 0,1-1 0 0 0,-1 1 0 0 0,1-1 0 0 0,-1 1 0 0 0,1-1 0 0 0,-1 1 0 0 0,1-1 0 0 0,-1 0 0 0 0,1 1 0 0 0,0-1-1 0 0,-1 0 1 0 0,1 1 0 0 0,-1-1 0 0 0,1 0 0 0 0,0 0 0 0 0,-1 1 0 0 0,1-1 0 0 0,0 0 0 0 0,0 0 0 0 0,-1 0 0 0 0,1 0-51 0 0,1 0 261 0 0,-1 1 1 0 0,0-1-1 0 0,0 1 0 0 0,0 0 1 0 0,0-1-1 0 0,0 1 1 0 0,0 0-1 0 0,0 0 0 0 0,0 0 1 0 0,0 0-1 0 0,-1 0 0 0 0,1-1 1 0 0,0 1-1 0 0,0 1 0 0 0,-1-1 1 0 0,1 0-1 0 0,-1 0 1 0 0,1 0-1 0 0,-1 0 0 0 0,1 0 1 0 0,-1 1-1 0 0,0-1 0 0 0,1 0 1 0 0,-1 0-1 0 0,0 0 1 0 0,0 2-262 0 0,1 2 516 0 0,-1 0 0 0 0,0 0 1 0 0,0-1-1 0 0,-1 1 0 0 0,0 0 1 0 0,1 0-1 0 0,-2 1-516 0 0,2 1 299 0 0,-1 1-1 0 0,2-1 1 0 0,-1 0 0 0 0,1 0-1 0 0,0 0 1 0 0,1 7-299 0 0,2 5 231 0 0,-2 22 1092 0 0,0 1 0 0 0,-5 27-1323 0 0,3-51 210 0 0,-6 53 544 0 0,3-42-490 0 0,1 0-1 0 0,1 1 0 0 0,2 1-263 0 0,1 2 101 0 0,2 9-157 0 0,-3 37 56 0 0,0-45 161 0 0,0 1 0 0 0,4 6-161 0 0,1 51 154 0 0,-6-78-169 0 0,-1-6-58 0 0,1-1-1 0 0,1 1 0 0 0,-1 0 0 0 0,1-1 0 0 0,1 6 74 0 0,-3-12-2208 0 0,-3-7-1254 0 0,0-2-470 0 0,4 8 3878 0 0,0 1 0 0 0,0-1 0 0 0,1 0 0 0 0,-1 0 0 0 0,0 0 0 0 0,0 0 0 0 0,0 0 0 0 0,0 0 0 0 0,0 0 0 0 0,0 0 0 0 0,0 0 0 0 0,0 0 0 0 0,0 0 0 0 0,0 0 0 0 0,0 0 0 0 0,0 0 0 0 0,0 0 0 0 0,0 0 0 0 0,0 0 0 0 0,1 0 0 0 0,-1 0 0 0 0,0 0 0 0 0,0 0 0 0 0,0 0 0 0 0,0 0 0 0 0,0 0 0 0 0,0 0 0 0 0,0 0 0 0 0,0-1 0 0 0,0 1 0 0 0,0 0 0 0 0,0 0 0 0 0,0 0 0 0 0,0 0 0 0 0,0 0 0 0 0,0 0 0 0 0,0 0 0 0 0,0 0 0 0 0,0 0 0 0 0,0 0 0 0 0,0 0 0 0 0,0 0 0 0 0,0 0 0 0 0,0 0 0 0 0,0 0 0 0 0,1 0 0 0 0,-1 0 0 0 0,0-1 0 0 0,0 1 0 0 0,0 0 0 0 0,0 0 0 0 0,0 0 0 0 0,0 0 0 0 0,0 0 0 0 0,0 0 0 0 0,-1 0 0 0 0,1 0 0 0 0,0 0 0 0 0,0 0 0 0 0,0 0 0 0 0,0 0 0 0 0,0 0 0 0 0,0 0 0 0 0,0 0 0 0 0,0 0 0 0 0,0-1 0 0 0,0 1 54 0 0,18 10-5241 0 0,-17-10 5157 0 0,-1 0 0 0 0,0-1 0 0 0,1 1 0 0 0,-1 0 0 0 0,0-1 0 0 0,0 1 0 0 0,1 0 0 0 0,-1-1 0 0 0,0 1 1 0 0,0 0-1 0 0,0-1 0 0 0,0 1 0 0 0,1 0 0 0 0,-1-1 0 0 0,0 1 0 0 0,0-1 0 0 0,0 1 0 0 0,0 0 0 0 0,0-1 0 0 0,0 1 0 0 0,0-1 0 0 0,0 1 0 0 0,0 0 0 0 0,0-1 0 0 0,0 1 0 0 0,0-1 1 0 0,0 1-1 0 0,-1 0 0 0 0,1-1 0 0 0,0 1 0 0 0,0 0 0 0 0,0-1 0 0 0,0 1 0 0 0,-1 0 0 0 0,1-1 84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6:45:10.4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58 663 4353 0 0,'10'-13'796'0'0,"1"-1"0"0"0,1 1 0 0 0,1 1 0 0 0,-1 0 0 0 0,2 1 0 0 0,0 0 0 0 0,0 1 0 0 0,12-6-796 0 0,7-4 217 0 0,1 1 0 0 0,2 1 0 0 0,-1 2-1 0 0,2 2 1 0 0,4-1-217 0 0,22-4 65 0 0,1 3 0 0 0,45-4-65 0 0,-78 15 59 0 0,1 2 0 0 0,-1 0 0 0 0,0 3 0 0 0,1 1 0 0 0,-1 1 0 0 0,0 1 0 0 0,21 6-59 0 0,-48-8 6 0 0,-1 0 0 0 0,1 0-1 0 0,-1 0 1 0 0,1 1 0 0 0,-1 0 0 0 0,0-1-1 0 0,1 1 1 0 0,-1 1 0 0 0,0-1 0 0 0,0 0 0 0 0,0 1-1 0 0,-1-1 1 0 0,1 1 0 0 0,1 2-6 0 0,-3-4 4 0 0,0 0-1 0 0,0 1 1 0 0,0 0 0 0 0,-1-1 0 0 0,1 1-1 0 0,0-1 1 0 0,-1 1 0 0 0,1 0 0 0 0,-1-1-1 0 0,1 1 1 0 0,-1 0 0 0 0,0 0 0 0 0,0-1-1 0 0,0 1 1 0 0,0 0 0 0 0,0 0 0 0 0,0 0-1 0 0,0-1 1 0 0,0 1 0 0 0,-1 0 0 0 0,1 0-1 0 0,-1-1 1 0 0,1 1 0 0 0,-1 0 0 0 0,0-1-1 0 0,0 1 1 0 0,0-1 0 0 0,0 1 0 0 0,0-1-1 0 0,-1 2-3 0 0,-26 31-22 0 0,-2-1 1 0 0,-2-1-1 0 0,-1-1 0 0 0,-1-2 0 0 0,-10 5 22 0 0,-59 38 987 0 0,-26 8-987 0 0,-14 14 558 0 0,44-28 95 0 0,53-36 278 0 0,-37 32-931 0 0,65-46 181 0 0,0 0 1 0 0,2 1 0 0 0,0 1-1 0 0,0 0 1 0 0,-5 11-182 0 0,20-28 3 0 0,-6 9 141 0 0,0 1 0 0 0,1 0-1 0 0,0 0 1 0 0,0 1 0 0 0,-1 6-144 0 0,6-15 23 0 0,0-1 1 0 0,0 1 0 0 0,1 0 0 0 0,-1-1-1 0 0,1 1 1 0 0,0 0 0 0 0,0-1-1 0 0,0 1 1 0 0,0 0 0 0 0,0 0-1 0 0,1-1 1 0 0,-1 1 0 0 0,1 0-1 0 0,-1-1 1 0 0,1 1 0 0 0,0-1 0 0 0,0 1-1 0 0,0-1 1 0 0,1 1 0 0 0,-1-1-1 0 0,0 0 1 0 0,1 0 0 0 0,0 1-1 0 0,-1-1 1 0 0,1 0 0 0 0,0 0-1 0 0,2 1-23 0 0,0 0 41 0 0,1 0 0 0 0,0 0 0 0 0,0-1 0 0 0,0 0 0 0 0,0 0 0 0 0,0 0-1 0 0,0 0 1 0 0,1-1 0 0 0,-1 0 0 0 0,0 0 0 0 0,4 0-41 0 0,10 1 166 0 0,0-1 0 0 0,12-1-166 0 0,51-7 275 0 0,-1-3 1 0 0,69-18-276 0 0,10-1-587 0 0,-72 12-1960 0 0,24-10 2547 0 0,57-12-6436 0 0,-47 27-1783 0 0,-116 11 7946 0 0,0-1-1 0 0,1 0 1 0 0,-1 0 0 0 0,-1 0 0 0 0,6-3 273 0 0</inkml:trace>
  <inkml:trace contextRef="#ctx0" brushRef="#br0" timeOffset="340.61">1516 12 6201 0 0,'0'-1'140'0'0,"0"1"-1"0"0,-1 0 0 0 0,1 0 0 0 0,0-1 0 0 0,0 1 1 0 0,0 0-1 0 0,0 0 0 0 0,0-1 0 0 0,-1 1 1 0 0,1 0-1 0 0,0-1 0 0 0,0 1 0 0 0,0 0 0 0 0,0 0 1 0 0,0-1-1 0 0,0 1 0 0 0,0 0 0 0 0,0-1 1 0 0,0 1-1 0 0,0 0 0 0 0,0-1 0 0 0,0 1 0 0 0,0 0 1 0 0,1 0-1 0 0,-1-1 0 0 0,0 1 0 0 0,0 0 0 0 0,0 0 1 0 0,0-1-1 0 0,0 1 0 0 0,1 0 0 0 0,-1 0 1 0 0,0-1-1 0 0,0 1 0 0 0,0 0 0 0 0,1 0 0 0 0,-1-1 1 0 0,0 1-1 0 0,0 0 0 0 0,1 0 0 0 0,-1 0 1 0 0,0 0-1 0 0,0 0 0 0 0,1-1 0 0 0,-1 1-139 0 0,0 1 68 0 0,1-1 0 0 0,-1 0 0 0 0,1 0 0 0 0,-1 1 1 0 0,0-1-1 0 0,1 0 0 0 0,-1 1 0 0 0,0-1 0 0 0,1 1 0 0 0,-1-1 0 0 0,0 0 0 0 0,0 1 0 0 0,1-1 0 0 0,-1 1 0 0 0,0-1 0 0 0,0 1 0 0 0,0-1 0 0 0,0 1 0 0 0,1-1 0 0 0,-1 1 1 0 0,0-1-1 0 0,0 1 0 0 0,0-1 0 0 0,0 1 0 0 0,0-1 0 0 0,0 1 0 0 0,0-1 0 0 0,0 1 0 0 0,-1-1 0 0 0,1 0 0 0 0,0 1 0 0 0,0-1 0 0 0,0 1 0 0 0,0-1 0 0 0,-1 1 0 0 0,1-1 0 0 0,0 1 1 0 0,-1-1-69 0 0,-12 64 1555 0 0,1 1 1 0 0,4 1 0 0 0,2 19-1556 0 0,1 200 1645 0 0,5-138-964 0 0,5 123 207 0 0,0-84-797 0 0,-5-185-95 0 0,10 360-532 0 0,-2-243-1790 0 0,5-2 0 0 0,7 7 2326 0 0,-14-95-2790 0 0,2 0-1 0 0,2-1 0 0 0,5 12 2791 0 0,-4-12-3613 0 0,-1 3-2075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5T16:45:08.9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439 259 352 0 0,'-12'-12'1221'0'0,"3"4"1396"0"0,2 6 2000 0 0,16 2-2649 0 0,39-1 2973 0 0,-40 0-4652 0 0,1 0 1 0 0,-1 0-1 0 0,1-1 1 0 0,-1 0-1 0 0,1-1 1 0 0,-1 0-1 0 0,8-3-289 0 0,1-2 328 0 0,1 2 0 0 0,-1 0 0 0 0,2 1 0 0 0,-1 0 0 0 0,6 1-328 0 0,54-15 266 0 0,45-25 37 0 0,34-11 37 0 0,-102 38-256 0 0,-11 2 19 0 0,1 3-1 0 0,41-7-102 0 0,-84 19 15 0 0,1-1-1 0 0,0 1 1 0 0,0 0-1 0 0,0 0 0 0 0,0 0 1 0 0,0 0-1 0 0,0 0 1 0 0,-1 1-1 0 0,1 0 0 0 0,0-1 1 0 0,0 1-1 0 0,-1 0 1 0 0,1 0-1 0 0,0 0 0 0 0,1 1-14 0 0,-3 0 5 0 0,1-1-1 0 0,-1 0 1 0 0,0 1-1 0 0,1-1 1 0 0,-1 1-1 0 0,0-1 0 0 0,0 1 1 0 0,0 0-1 0 0,0-1 1 0 0,0 1-1 0 0,0 0 1 0 0,-1 0-1 0 0,1 0 0 0 0,0 0 1 0 0,-1-1-1 0 0,0 1 1 0 0,1 0-1 0 0,-1 0 1 0 0,0 0-1 0 0,0 0 0 0 0,0 0 1 0 0,0 0-5 0 0,-1 6 25 0 0,1-1 1 0 0,-1 0 0 0 0,-1 0 0 0 0,1 0-1 0 0,-1 0 1 0 0,0 0 0 0 0,-1 0-1 0 0,0 0 1 0 0,0-1 0 0 0,-4 7-26 0 0,-7 8 105 0 0,0 0 1 0 0,-10 10-106 0 0,2-4 59 0 0,-109 138 482 0 0,-7-6 1 0 0,-7-6 0 0 0,-88 66-542 0 0,29-28 98 0 0,34-32 60 0 0,94-96-240 0 0,47-41-459 0 0,2 2 0 0 0,0 1 1 0 0,-1 2 540 0 0,82-101-11383 0 0,-12 12 2510 0 0,25-24 8873 0 0,-28 39-1334 0 0</inkml:trace>
  <inkml:trace contextRef="#ctx0" brushRef="#br0" timeOffset="327.907">655 866 312 0 0,'59'12'2773'0'0,"-51"-12"-2227"0"0,1 1 0 0 0,0 1 1 0 0,-1 0-1 0 0,1 0 0 0 0,-1 0 0 0 0,1 1 0 0 0,-1 0 1 0 0,0 1-1 0 0,0 0 0 0 0,0 0 0 0 0,-1 1 0 0 0,7 5-546 0 0,-1 2 714 0 0,0 0 0 0 0,-1 1 0 0 0,0 0 0 0 0,-1 1-1 0 0,1 4-713 0 0,-3-4 132 0 0,0 0 0 0 0,-1 1-1 0 0,-1 0 1 0 0,-1 0 0 0 0,0 1-1 0 0,-1 0 1 0 0,-1 0 0 0 0,3 15-132 0 0,-2 0-133 0 0,11 59-1763 0 0,3-33-4573 0 0,-13-49 3648 0 0,4 2-42 0 0</inkml:trace>
  <inkml:trace contextRef="#ctx0" brushRef="#br0" timeOffset="658.126">1240 634 5345 0 0,'-8'1'2446'0'0,"11"-2"975"0"0,3-2-2910 0 0,96-33 1774 0 0,-48 18-2018 0 0,19-11-267 0 0,-53 21-535 0 0,-1 1 0 0 0,2 1 0 0 0,-1 1 0 0 0,4 0 535 0 0,83-11-8244 0 0,-93 14 6564 0 0,7-1-523 0 0</inkml:trace>
  <inkml:trace contextRef="#ctx0" brushRef="#br0" timeOffset="659.126">1807 43 2729 0 0,'33'-31'4577'0'0,"-32"32"-4303"0"0,0 0 1 0 0,-1 0 0 0 0,1 1-1 0 0,0-1 1 0 0,-1 0 0 0 0,1 1 0 0 0,-1-1-1 0 0,1 0 1 0 0,-1 1 0 0 0,0-1-1 0 0,1 1 1 0 0,-1-1 0 0 0,0 0 0 0 0,0 1-1 0 0,0 0-274 0 0,5 33 1562 0 0,-5-34-1513 0 0,3 41 1224 0 0,-2 2 0 0 0,-1-1 0 0 0,-5 25-1273 0 0,-1 31 988 0 0,-1 448 649 0 0,7-520-1637 0 0,-1 29-447 0 0,2-1 0 0 0,5 24 447 0 0,-1-18-2004 0 0,-1-1 1 0 0,-4 10 2003 0 0,-2-10-5992 0 0,-3-1 1 0 0,-4 15 5991 0 0,1-34-2589 0 0</inkml:trace>
  <inkml:trace contextRef="#ctx0" brushRef="#br0" timeOffset="1017.425">934 1894 2264 0 0,'-32'37'2080'0'0,"-18"27"-2080"0"0,41-52 265 0 0,1 1 1 0 0,0 1-1 0 0,1-1 0 0 0,0 1 1 0 0,1 0-1 0 0,1 1 0 0 0,-1 2-265 0 0,5-9 191 0 0,-1 0-1 0 0,1 0 1 0 0,1 0 0 0 0,0 1-1 0 0,0-1 1 0 0,0 0-1 0 0,1 0 1 0 0,0 0-1 0 0,1 0 1 0 0,0 0 0 0 0,0-1-1 0 0,1 1 1 0 0,0 0-1 0 0,0-1 1 0 0,0 0-1 0 0,1 0 1 0 0,1 0 0 0 0,-1 0-1 0 0,3 2-190 0 0,4 4 215 0 0,1-1-1 0 0,0 0 0 0 0,1-1 1 0 0,0-1-1 0 0,1 0 1 0 0,0-1-1 0 0,1 0 1 0 0,0-1-1 0 0,0-1 1 0 0,0 0-1 0 0,1-2 0 0 0,0 1 1 0 0,0-2-1 0 0,1 0 1 0 0,2 0-215 0 0,6-2 53 0 0,-1-1 0 0 0,0-1 0 0 0,0-2 0 0 0,0 0 0 0 0,0-1 0 0 0,-1-1 0 0 0,1-2 0 0 0,-1 0 0 0 0,0-2 0 0 0,0 0 0 0 0,-1-1 0 0 0,0-2 0 0 0,8-5-53 0 0,17-10-52 0 0,19-15 52 0 0,-48 28-65 0 0,-1 0 0 0 0,0-1 0 0 0,-1 0 0 0 0,0-2 0 0 0,0-1 65 0 0,2-6-68 0 0,0-1 0 0 0,-1-1 0 0 0,-2 0 0 0 0,-1-1 0 0 0,0 0 0 0 0,-2-1 0 0 0,-2-1 1 0 0,7-23 67 0 0,-12 32 59 0 0,-1-1 1 0 0,0 1-1 0 0,-2-1 1 0 0,0 1-1 0 0,-1-1 1 0 0,-1 0-1 0 0,-1 0 1 0 0,-1 1-1 0 0,0-1 1 0 0,-2 1-1 0 0,0-1 1 0 0,-1 1 0 0 0,-6-14-60 0 0,4 17 105 0 0,0-1 1 0 0,-2 1 0 0 0,1 0-1 0 0,-2 1 1 0 0,0 0 0 0 0,-1 0-1 0 0,-5-3-105 0 0,10 11 68 0 0,-1 0 1 0 0,0 0-1 0 0,-1 1 0 0 0,0 0 0 0 0,1 0 1 0 0,-2 1-1 0 0,1 0 0 0 0,-1 1 0 0 0,0 0 1 0 0,0 0-1 0 0,0 0 0 0 0,0 2 0 0 0,0-1 1 0 0,-9-1-69 0 0,-3 2 124 0 0,0 1 0 0 0,1 1 1 0 0,-1 1-1 0 0,0 0 0 0 0,0 2 1 0 0,1 0-1 0 0,0 1 1 0 0,-1 1-1 0 0,2 1 0 0 0,-1 1 1 0 0,-15 8-125 0 0,6-1-2 0 0,2 1 0 0 0,-1 1 0 0 0,2 1 0 0 0,0 1 0 0 0,2 2 0 0 0,0 1 1 0 0,-12 13 1 0 0,-14 18-1247 0 0,-39 51 1247 0 0,74-83-733 0 0,1 1-1 0 0,1 0 1 0 0,0 1-1 0 0,2 0 0 0 0,0 1 1 0 0,2 0-1 0 0,-2 9 734 0 0,11-32-55 0 0,-11 47-2666 0 0,11-44 2334 0 0,0 1 1 0 0,0-1-1 0 0,0 1 1 0 0,0-1-1 0 0,0 1 1 0 0,1-1-1 0 0,0 1 0 0 0,0-1 1 0 0,0 1-1 0 0,0-1 1 0 0,0 0-1 0 0,0 1 1 0 0,1-1 386 0 0,15 21-2441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289A28-C8CF-476F-93F9-C21ECD470175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8A8942-8AF2-42ED-9334-9FE925E1F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76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사람은 기본적으로 자기 자신을 알고 싶은 욕구를 가지고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심리테스트를 통해 </a:t>
            </a:r>
          </a:p>
          <a:p>
            <a:r>
              <a:rPr kumimoji="1" lang="ko-KR" altLang="en-US" dirty="0"/>
              <a:t>자기 자신을 확인하는 모습에서 재미를 느끼는 것과 비슷한 내용이죠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데이터를 통해 자기 자신을 보여준다는 것은 더욱더 매력적이지 </a:t>
            </a:r>
            <a:r>
              <a:rPr kumimoji="1" lang="ko-KR" altLang="en-US" dirty="0" err="1"/>
              <a:t>않을수</a:t>
            </a:r>
            <a:r>
              <a:rPr kumimoji="1" lang="ko-KR" altLang="en-US" dirty="0"/>
              <a:t> 없습니다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내가 생각하는 나보다 더욱 더 나를 보여주는 </a:t>
            </a:r>
          </a:p>
          <a:p>
            <a:r>
              <a:rPr kumimoji="1" lang="ko-KR" altLang="en-US" dirty="0"/>
              <a:t>것은 소비를 통해 드러납니다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이것은 일반적인 데이터분석의 관점에서 바라보는 </a:t>
            </a:r>
            <a:r>
              <a:rPr kumimoji="1" lang="ko-KR" altLang="en-US" dirty="0" err="1"/>
              <a:t>마케팅기법입니다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다른 방법으로 데이터를 통해 나의 생활패턴을 분석하고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재미 있는 </a:t>
            </a:r>
            <a:r>
              <a:rPr kumimoji="1" lang="ko-KR" altLang="en-US" dirty="0" err="1"/>
              <a:t>인사이트를</a:t>
            </a:r>
            <a:r>
              <a:rPr kumimoji="1" lang="ko-KR" altLang="en-US" dirty="0"/>
              <a:t> 찾아보면 어떨까</a:t>
            </a:r>
            <a:r>
              <a:rPr kumimoji="1" lang="en-US" altLang="ko-KR" dirty="0"/>
              <a:t>?</a:t>
            </a:r>
            <a:r>
              <a:rPr kumimoji="1" lang="ko-KR" altLang="en-US" dirty="0"/>
              <a:t>가 저희의 발상의 시작이었습니다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3941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저는 학교에서 주로 떡볶이를 먹고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오렌지 </a:t>
            </a:r>
            <a:r>
              <a:rPr kumimoji="1" lang="ko-KR" altLang="en-US" dirty="0" err="1"/>
              <a:t>비앙코가</a:t>
            </a:r>
            <a:r>
              <a:rPr kumimoji="1" lang="ko-KR" altLang="en-US" dirty="0"/>
              <a:t> 맛있는 카페에서 커피를 마시고 가끔씩 기분 전환으로 코인노래방을 가요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여러분들은 어떠신가요</a:t>
            </a:r>
            <a:r>
              <a:rPr kumimoji="1" lang="en-US" altLang="ko-KR" dirty="0"/>
              <a:t>?</a:t>
            </a:r>
            <a:br>
              <a:rPr kumimoji="1" lang="en-US" altLang="ko-KR" dirty="0"/>
            </a:br>
            <a:br>
              <a:rPr kumimoji="1" lang="en-US" altLang="ko-KR" dirty="0"/>
            </a:b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6620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상권분석 서비스가 과연 없느냐</a:t>
            </a:r>
            <a:r>
              <a:rPr kumimoji="1" lang="en-US" altLang="ko-KR" dirty="0"/>
              <a:t>?</a:t>
            </a:r>
            <a:r>
              <a:rPr kumimoji="1" lang="ko-KR" altLang="en-US" dirty="0"/>
              <a:t> 그렇지 않습니다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소상공인</a:t>
            </a:r>
            <a:endParaRPr kumimoji="1" lang="en-US" altLang="ko-KR" dirty="0"/>
          </a:p>
          <a:p>
            <a:r>
              <a:rPr kumimoji="1" lang="ko-KR" altLang="en-US" dirty="0" err="1"/>
              <a:t>우리마을가게</a:t>
            </a:r>
            <a:r>
              <a:rPr kumimoji="1" lang="ko-KR" altLang="en-US" dirty="0"/>
              <a:t> 상권분석 서비스를 통</a:t>
            </a:r>
          </a:p>
        </p:txBody>
      </p:sp>
    </p:spTree>
    <p:extLst>
      <p:ext uri="{BB962C8B-B14F-4D97-AF65-F5344CB8AC3E}">
        <p14:creationId xmlns:p14="http://schemas.microsoft.com/office/powerpoint/2010/main" val="3897013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9571B-87E4-42F6-BB5D-7A17AB28901E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539EF-5134-4E49-B355-4F6440B750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243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9571B-87E4-42F6-BB5D-7A17AB28901E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539EF-5134-4E49-B355-4F6440B750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572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9571B-87E4-42F6-BB5D-7A17AB28901E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539EF-5134-4E49-B355-4F6440B750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977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9571B-87E4-42F6-BB5D-7A17AB28901E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539EF-5134-4E49-B355-4F6440B750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195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9571B-87E4-42F6-BB5D-7A17AB28901E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539EF-5134-4E49-B355-4F6440B750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250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9571B-87E4-42F6-BB5D-7A17AB28901E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539EF-5134-4E49-B355-4F6440B750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859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9571B-87E4-42F6-BB5D-7A17AB28901E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539EF-5134-4E49-B355-4F6440B750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92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9571B-87E4-42F6-BB5D-7A17AB28901E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539EF-5134-4E49-B355-4F6440B750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822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9571B-87E4-42F6-BB5D-7A17AB28901E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539EF-5134-4E49-B355-4F6440B750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84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9571B-87E4-42F6-BB5D-7A17AB28901E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539EF-5134-4E49-B355-4F6440B750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968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9571B-87E4-42F6-BB5D-7A17AB28901E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539EF-5134-4E49-B355-4F6440B750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037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69571B-87E4-42F6-BB5D-7A17AB28901E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8539EF-5134-4E49-B355-4F6440B750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7958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customXml" Target="../ink/ink20.xml"/><Relationship Id="rId34" Type="http://schemas.openxmlformats.org/officeDocument/2006/relationships/customXml" Target="../ink/ink21.xml"/><Relationship Id="rId47" Type="http://schemas.openxmlformats.org/officeDocument/2006/relationships/image" Target="../media/image13.png"/><Relationship Id="rId50" Type="http://schemas.openxmlformats.org/officeDocument/2006/relationships/image" Target="../media/image16.png"/><Relationship Id="rId55" Type="http://schemas.openxmlformats.org/officeDocument/2006/relationships/image" Target="NULL"/><Relationship Id="rId63" Type="http://schemas.openxmlformats.org/officeDocument/2006/relationships/image" Target="NULL"/><Relationship Id="rId68" Type="http://schemas.openxmlformats.org/officeDocument/2006/relationships/customXml" Target="../ink/ink32.xml"/><Relationship Id="rId76" Type="http://schemas.openxmlformats.org/officeDocument/2006/relationships/customXml" Target="../ink/ink36.xml"/><Relationship Id="rId84" Type="http://schemas.openxmlformats.org/officeDocument/2006/relationships/customXml" Target="../ink/ink40.xml"/><Relationship Id="rId89" Type="http://schemas.openxmlformats.org/officeDocument/2006/relationships/customXml" Target="../ink/ink43.xml"/><Relationship Id="rId97" Type="http://schemas.openxmlformats.org/officeDocument/2006/relationships/image" Target="NULL"/><Relationship Id="rId71" Type="http://schemas.openxmlformats.org/officeDocument/2006/relationships/image" Target="NULL"/><Relationship Id="rId92" Type="http://schemas.openxmlformats.org/officeDocument/2006/relationships/image" Target="NULL"/><Relationship Id="rId2" Type="http://schemas.openxmlformats.org/officeDocument/2006/relationships/customXml" Target="../ink/ink14.xml"/><Relationship Id="rId16" Type="http://schemas.openxmlformats.org/officeDocument/2006/relationships/customXml" Target="../ink/ink19.xml"/><Relationship Id="rId11" Type="http://schemas.openxmlformats.org/officeDocument/2006/relationships/image" Target="NULL"/><Relationship Id="rId45" Type="http://schemas.openxmlformats.org/officeDocument/2006/relationships/image" Target="NULL"/><Relationship Id="rId53" Type="http://schemas.openxmlformats.org/officeDocument/2006/relationships/image" Target="NULL"/><Relationship Id="rId58" Type="http://schemas.openxmlformats.org/officeDocument/2006/relationships/customXml" Target="../ink/ink27.xml"/><Relationship Id="rId66" Type="http://schemas.openxmlformats.org/officeDocument/2006/relationships/customXml" Target="../ink/ink31.xml"/><Relationship Id="rId74" Type="http://schemas.openxmlformats.org/officeDocument/2006/relationships/customXml" Target="../ink/ink35.xml"/><Relationship Id="rId79" Type="http://schemas.openxmlformats.org/officeDocument/2006/relationships/image" Target="NULL"/><Relationship Id="rId87" Type="http://schemas.openxmlformats.org/officeDocument/2006/relationships/customXml" Target="../ink/ink42.xml"/><Relationship Id="rId102" Type="http://schemas.openxmlformats.org/officeDocument/2006/relationships/customXml" Target="../ink/ink50.xml"/><Relationship Id="rId61" Type="http://schemas.openxmlformats.org/officeDocument/2006/relationships/image" Target="NULL"/><Relationship Id="rId82" Type="http://schemas.openxmlformats.org/officeDocument/2006/relationships/customXml" Target="../ink/ink39.xml"/><Relationship Id="rId90" Type="http://schemas.openxmlformats.org/officeDocument/2006/relationships/image" Target="NULL"/><Relationship Id="rId95" Type="http://schemas.openxmlformats.org/officeDocument/2006/relationships/image" Target="NULL"/><Relationship Id="rId10" Type="http://schemas.openxmlformats.org/officeDocument/2006/relationships/customXml" Target="../ink/ink16.xml"/><Relationship Id="rId44" Type="http://schemas.openxmlformats.org/officeDocument/2006/relationships/customXml" Target="../ink/ink23.xml"/><Relationship Id="rId52" Type="http://schemas.openxmlformats.org/officeDocument/2006/relationships/customXml" Target="../ink/ink24.xml"/><Relationship Id="rId60" Type="http://schemas.openxmlformats.org/officeDocument/2006/relationships/customXml" Target="../ink/ink28.xml"/><Relationship Id="rId65" Type="http://schemas.openxmlformats.org/officeDocument/2006/relationships/image" Target="NULL"/><Relationship Id="rId73" Type="http://schemas.openxmlformats.org/officeDocument/2006/relationships/image" Target="NULL"/><Relationship Id="rId78" Type="http://schemas.openxmlformats.org/officeDocument/2006/relationships/customXml" Target="../ink/ink37.xml"/><Relationship Id="rId81" Type="http://schemas.openxmlformats.org/officeDocument/2006/relationships/image" Target="NULL"/><Relationship Id="rId86" Type="http://schemas.openxmlformats.org/officeDocument/2006/relationships/image" Target="NULL"/><Relationship Id="rId94" Type="http://schemas.openxmlformats.org/officeDocument/2006/relationships/customXml" Target="../ink/ink46.xml"/><Relationship Id="rId99" Type="http://schemas.openxmlformats.org/officeDocument/2006/relationships/image" Target="NULL"/><Relationship Id="rId101" Type="http://schemas.openxmlformats.org/officeDocument/2006/relationships/image" Target="NULL"/><Relationship Id="rId4" Type="http://schemas.openxmlformats.org/officeDocument/2006/relationships/customXml" Target="../ink/ink15.xml"/><Relationship Id="rId9" Type="http://schemas.openxmlformats.org/officeDocument/2006/relationships/image" Target="NULL"/><Relationship Id="rId14" Type="http://schemas.openxmlformats.org/officeDocument/2006/relationships/customXml" Target="../ink/ink18.xml"/><Relationship Id="rId35" Type="http://schemas.openxmlformats.org/officeDocument/2006/relationships/image" Target="NULL"/><Relationship Id="rId43" Type="http://schemas.openxmlformats.org/officeDocument/2006/relationships/image" Target="NULL"/><Relationship Id="rId48" Type="http://schemas.openxmlformats.org/officeDocument/2006/relationships/image" Target="../media/image14.png"/><Relationship Id="rId56" Type="http://schemas.openxmlformats.org/officeDocument/2006/relationships/customXml" Target="../ink/ink26.xml"/><Relationship Id="rId64" Type="http://schemas.openxmlformats.org/officeDocument/2006/relationships/customXml" Target="../ink/ink30.xml"/><Relationship Id="rId69" Type="http://schemas.openxmlformats.org/officeDocument/2006/relationships/image" Target="NULL"/><Relationship Id="rId77" Type="http://schemas.openxmlformats.org/officeDocument/2006/relationships/image" Target="NULL"/><Relationship Id="rId100" Type="http://schemas.openxmlformats.org/officeDocument/2006/relationships/customXml" Target="../ink/ink49.xml"/><Relationship Id="rId51" Type="http://schemas.openxmlformats.org/officeDocument/2006/relationships/image" Target="../media/image17.png"/><Relationship Id="rId72" Type="http://schemas.openxmlformats.org/officeDocument/2006/relationships/customXml" Target="../ink/ink34.xml"/><Relationship Id="rId80" Type="http://schemas.openxmlformats.org/officeDocument/2006/relationships/customXml" Target="../ink/ink38.xml"/><Relationship Id="rId85" Type="http://schemas.openxmlformats.org/officeDocument/2006/relationships/customXml" Target="../ink/ink41.xml"/><Relationship Id="rId93" Type="http://schemas.openxmlformats.org/officeDocument/2006/relationships/customXml" Target="../ink/ink45.xml"/><Relationship Id="rId98" Type="http://schemas.openxmlformats.org/officeDocument/2006/relationships/customXml" Target="../ink/ink48.xml"/><Relationship Id="rId3" Type="http://schemas.openxmlformats.org/officeDocument/2006/relationships/image" Target="NULL"/><Relationship Id="rId12" Type="http://schemas.openxmlformats.org/officeDocument/2006/relationships/customXml" Target="../ink/ink17.xml"/><Relationship Id="rId17" Type="http://schemas.openxmlformats.org/officeDocument/2006/relationships/image" Target="NULL"/><Relationship Id="rId33" Type="http://schemas.openxmlformats.org/officeDocument/2006/relationships/image" Target="NULL"/><Relationship Id="rId46" Type="http://schemas.openxmlformats.org/officeDocument/2006/relationships/image" Target="../media/image12.png"/><Relationship Id="rId59" Type="http://schemas.openxmlformats.org/officeDocument/2006/relationships/image" Target="NULL"/><Relationship Id="rId67" Type="http://schemas.openxmlformats.org/officeDocument/2006/relationships/image" Target="NULL"/><Relationship Id="rId103" Type="http://schemas.openxmlformats.org/officeDocument/2006/relationships/image" Target="NULL"/><Relationship Id="rId54" Type="http://schemas.openxmlformats.org/officeDocument/2006/relationships/customXml" Target="../ink/ink25.xml"/><Relationship Id="rId62" Type="http://schemas.openxmlformats.org/officeDocument/2006/relationships/customXml" Target="../ink/ink29.xml"/><Relationship Id="rId70" Type="http://schemas.openxmlformats.org/officeDocument/2006/relationships/customXml" Target="../ink/ink33.xml"/><Relationship Id="rId75" Type="http://schemas.openxmlformats.org/officeDocument/2006/relationships/image" Target="NULL"/><Relationship Id="rId83" Type="http://schemas.openxmlformats.org/officeDocument/2006/relationships/image" Target="NULL"/><Relationship Id="rId88" Type="http://schemas.openxmlformats.org/officeDocument/2006/relationships/image" Target="NULL"/><Relationship Id="rId91" Type="http://schemas.openxmlformats.org/officeDocument/2006/relationships/customXml" Target="../ink/ink44.xml"/><Relationship Id="rId96" Type="http://schemas.openxmlformats.org/officeDocument/2006/relationships/customXml" Target="../ink/ink47.xml"/><Relationship Id="rId1" Type="http://schemas.openxmlformats.org/officeDocument/2006/relationships/slideLayout" Target="../slideLayouts/slideLayout1.xml"/><Relationship Id="rId15" Type="http://schemas.openxmlformats.org/officeDocument/2006/relationships/image" Target="NULL"/><Relationship Id="rId36" Type="http://schemas.openxmlformats.org/officeDocument/2006/relationships/customXml" Target="../ink/ink22.xml"/><Relationship Id="rId49" Type="http://schemas.openxmlformats.org/officeDocument/2006/relationships/image" Target="../media/image15.png"/><Relationship Id="rId57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customXml" Target="../ink/ink55.xml"/><Relationship Id="rId18" Type="http://schemas.openxmlformats.org/officeDocument/2006/relationships/image" Target="../media/image3810.png"/><Relationship Id="rId3" Type="http://schemas.openxmlformats.org/officeDocument/2006/relationships/image" Target="../media/image11100.png"/><Relationship Id="rId7" Type="http://schemas.openxmlformats.org/officeDocument/2006/relationships/image" Target="../media/image3510.png"/><Relationship Id="rId12" Type="http://schemas.openxmlformats.org/officeDocument/2006/relationships/image" Target="../media/image393.png"/><Relationship Id="rId17" Type="http://schemas.openxmlformats.org/officeDocument/2006/relationships/customXml" Target="../ink/ink57.xml"/><Relationship Id="rId2" Type="http://schemas.openxmlformats.org/officeDocument/2006/relationships/customXml" Target="../ink/ink51.xml"/><Relationship Id="rId16" Type="http://schemas.openxmlformats.org/officeDocument/2006/relationships/image" Target="../media/image411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3.xml"/><Relationship Id="rId11" Type="http://schemas.openxmlformats.org/officeDocument/2006/relationships/customXml" Target="../ink/ink54.xml"/><Relationship Id="rId5" Type="http://schemas.openxmlformats.org/officeDocument/2006/relationships/image" Target="../media/image1240.png"/><Relationship Id="rId15" Type="http://schemas.openxmlformats.org/officeDocument/2006/relationships/customXml" Target="../ink/ink56.xml"/><Relationship Id="rId10" Type="http://schemas.openxmlformats.org/officeDocument/2006/relationships/image" Target="../media/image20.png"/><Relationship Id="rId4" Type="http://schemas.openxmlformats.org/officeDocument/2006/relationships/customXml" Target="../ink/ink52.xml"/><Relationship Id="rId9" Type="http://schemas.openxmlformats.org/officeDocument/2006/relationships/image" Target="../media/image19.png"/><Relationship Id="rId14" Type="http://schemas.openxmlformats.org/officeDocument/2006/relationships/image" Target="../media/image40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61.xml"/><Relationship Id="rId18" Type="http://schemas.openxmlformats.org/officeDocument/2006/relationships/customXml" Target="../ink/ink65.xml"/><Relationship Id="rId3" Type="http://schemas.openxmlformats.org/officeDocument/2006/relationships/image" Target="../media/image380.png"/><Relationship Id="rId7" Type="http://schemas.openxmlformats.org/officeDocument/2006/relationships/image" Target="../media/image4310.png"/><Relationship Id="rId12" Type="http://schemas.openxmlformats.org/officeDocument/2006/relationships/customXml" Target="../ink/ink63.xml"/><Relationship Id="rId17" Type="http://schemas.openxmlformats.org/officeDocument/2006/relationships/image" Target="../media/image48.png"/><Relationship Id="rId2" Type="http://schemas.openxmlformats.org/officeDocument/2006/relationships/customXml" Target="../ink/ink58.xml"/><Relationship Id="rId16" Type="http://schemas.openxmlformats.org/officeDocument/2006/relationships/customXml" Target="../ink/ink6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0.xml"/><Relationship Id="rId11" Type="http://schemas.openxmlformats.org/officeDocument/2006/relationships/image" Target="../media/image45.png"/><Relationship Id="rId5" Type="http://schemas.openxmlformats.org/officeDocument/2006/relationships/image" Target="../media/image4211.png"/><Relationship Id="rId15" Type="http://schemas.openxmlformats.org/officeDocument/2006/relationships/image" Target="../media/image47.png"/><Relationship Id="rId10" Type="http://schemas.openxmlformats.org/officeDocument/2006/relationships/customXml" Target="../ink/ink62.xml"/><Relationship Id="rId19" Type="http://schemas.openxmlformats.org/officeDocument/2006/relationships/image" Target="../media/image46.png"/><Relationship Id="rId4" Type="http://schemas.openxmlformats.org/officeDocument/2006/relationships/customXml" Target="../ink/ink59.xml"/><Relationship Id="rId9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69.xml"/><Relationship Id="rId13" Type="http://schemas.openxmlformats.org/officeDocument/2006/relationships/image" Target="../media/image510.png"/><Relationship Id="rId18" Type="http://schemas.openxmlformats.org/officeDocument/2006/relationships/customXml" Target="../ink/ink74.xml"/><Relationship Id="rId26" Type="http://schemas.openxmlformats.org/officeDocument/2006/relationships/customXml" Target="../ink/ink78.xml"/><Relationship Id="rId3" Type="http://schemas.openxmlformats.org/officeDocument/2006/relationships/image" Target="../media/image11100.png"/><Relationship Id="rId21" Type="http://schemas.openxmlformats.org/officeDocument/2006/relationships/image" Target="../media/image57.png"/><Relationship Id="rId7" Type="http://schemas.openxmlformats.org/officeDocument/2006/relationships/image" Target="../media/image51.png"/><Relationship Id="rId12" Type="http://schemas.openxmlformats.org/officeDocument/2006/relationships/customXml" Target="../ink/ink71.xml"/><Relationship Id="rId17" Type="http://schemas.openxmlformats.org/officeDocument/2006/relationships/image" Target="../media/image55.png"/><Relationship Id="rId25" Type="http://schemas.openxmlformats.org/officeDocument/2006/relationships/image" Target="../media/image59.png"/><Relationship Id="rId33" Type="http://schemas.openxmlformats.org/officeDocument/2006/relationships/image" Target="../media/image49.png"/><Relationship Id="rId2" Type="http://schemas.openxmlformats.org/officeDocument/2006/relationships/customXml" Target="../ink/ink66.xml"/><Relationship Id="rId16" Type="http://schemas.openxmlformats.org/officeDocument/2006/relationships/customXml" Target="../ink/ink73.xml"/><Relationship Id="rId20" Type="http://schemas.openxmlformats.org/officeDocument/2006/relationships/customXml" Target="../ink/ink75.xml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8.xml"/><Relationship Id="rId11" Type="http://schemas.openxmlformats.org/officeDocument/2006/relationships/image" Target="../media/image53.png"/><Relationship Id="rId24" Type="http://schemas.openxmlformats.org/officeDocument/2006/relationships/customXml" Target="../ink/ink77.xml"/><Relationship Id="rId32" Type="http://schemas.openxmlformats.org/officeDocument/2006/relationships/customXml" Target="../ink/ink81.xml"/><Relationship Id="rId5" Type="http://schemas.openxmlformats.org/officeDocument/2006/relationships/image" Target="../media/image1240.png"/><Relationship Id="rId15" Type="http://schemas.openxmlformats.org/officeDocument/2006/relationships/image" Target="../media/image54.png"/><Relationship Id="rId23" Type="http://schemas.openxmlformats.org/officeDocument/2006/relationships/image" Target="../media/image58.png"/><Relationship Id="rId28" Type="http://schemas.openxmlformats.org/officeDocument/2006/relationships/customXml" Target="../ink/ink79.xml"/><Relationship Id="rId10" Type="http://schemas.openxmlformats.org/officeDocument/2006/relationships/customXml" Target="../ink/ink70.xml"/><Relationship Id="rId19" Type="http://schemas.openxmlformats.org/officeDocument/2006/relationships/image" Target="../media/image56.png"/><Relationship Id="rId31" Type="http://schemas.openxmlformats.org/officeDocument/2006/relationships/image" Target="../media/image62.png"/><Relationship Id="rId4" Type="http://schemas.openxmlformats.org/officeDocument/2006/relationships/customXml" Target="../ink/ink67.xml"/><Relationship Id="rId9" Type="http://schemas.openxmlformats.org/officeDocument/2006/relationships/image" Target="../media/image52.png"/><Relationship Id="rId14" Type="http://schemas.openxmlformats.org/officeDocument/2006/relationships/customXml" Target="../ink/ink72.xml"/><Relationship Id="rId22" Type="http://schemas.openxmlformats.org/officeDocument/2006/relationships/customXml" Target="../ink/ink76.xml"/><Relationship Id="rId27" Type="http://schemas.openxmlformats.org/officeDocument/2006/relationships/image" Target="../media/image60.png"/><Relationship Id="rId30" Type="http://schemas.openxmlformats.org/officeDocument/2006/relationships/customXml" Target="../ink/ink8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customXml" Target="../ink/ink87.xml"/><Relationship Id="rId18" Type="http://schemas.openxmlformats.org/officeDocument/2006/relationships/image" Target="../media/image71.png"/><Relationship Id="rId3" Type="http://schemas.openxmlformats.org/officeDocument/2006/relationships/customXml" Target="../ink/ink82.xml"/><Relationship Id="rId7" Type="http://schemas.openxmlformats.org/officeDocument/2006/relationships/customXml" Target="../ink/ink84.xml"/><Relationship Id="rId12" Type="http://schemas.openxmlformats.org/officeDocument/2006/relationships/image" Target="../media/image68.png"/><Relationship Id="rId17" Type="http://schemas.openxmlformats.org/officeDocument/2006/relationships/customXml" Target="../ink/ink89.xml"/><Relationship Id="rId2" Type="http://schemas.openxmlformats.org/officeDocument/2006/relationships/image" Target="../media/image21.png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customXml" Target="../ink/ink86.xml"/><Relationship Id="rId5" Type="http://schemas.openxmlformats.org/officeDocument/2006/relationships/customXml" Target="../ink/ink83.xml"/><Relationship Id="rId15" Type="http://schemas.openxmlformats.org/officeDocument/2006/relationships/customXml" Target="../ink/ink88.xml"/><Relationship Id="rId10" Type="http://schemas.openxmlformats.org/officeDocument/2006/relationships/image" Target="../media/image67.png"/><Relationship Id="rId4" Type="http://schemas.openxmlformats.org/officeDocument/2006/relationships/image" Target="../media/image64.png"/><Relationship Id="rId9" Type="http://schemas.openxmlformats.org/officeDocument/2006/relationships/customXml" Target="../ink/ink85.xml"/><Relationship Id="rId14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18" Type="http://schemas.openxmlformats.org/officeDocument/2006/relationships/customXml" Target="../ink/ink96.xml"/><Relationship Id="rId26" Type="http://schemas.openxmlformats.org/officeDocument/2006/relationships/customXml" Target="../ink/ink100.xml"/><Relationship Id="rId39" Type="http://schemas.openxmlformats.org/officeDocument/2006/relationships/image" Target="../media/image79.png"/><Relationship Id="rId3" Type="http://schemas.openxmlformats.org/officeDocument/2006/relationships/image" Target="../media/image380.png"/><Relationship Id="rId21" Type="http://schemas.openxmlformats.org/officeDocument/2006/relationships/image" Target="../media/image1240.png"/><Relationship Id="rId34" Type="http://schemas.openxmlformats.org/officeDocument/2006/relationships/customXml" Target="../ink/ink104.xml"/><Relationship Id="rId42" Type="http://schemas.openxmlformats.org/officeDocument/2006/relationships/customXml" Target="../ink/ink108.xml"/><Relationship Id="rId47" Type="http://schemas.openxmlformats.org/officeDocument/2006/relationships/image" Target="../media/image83.png"/><Relationship Id="rId50" Type="http://schemas.openxmlformats.org/officeDocument/2006/relationships/customXml" Target="../ink/ink112.xml"/><Relationship Id="rId55" Type="http://schemas.openxmlformats.org/officeDocument/2006/relationships/image" Target="../media/image87.png"/><Relationship Id="rId7" Type="http://schemas.openxmlformats.org/officeDocument/2006/relationships/image" Target="../media/image4310.png"/><Relationship Id="rId12" Type="http://schemas.openxmlformats.org/officeDocument/2006/relationships/customXml" Target="../ink/ink95.xml"/><Relationship Id="rId17" Type="http://schemas.openxmlformats.org/officeDocument/2006/relationships/image" Target="../media/image48.png"/><Relationship Id="rId25" Type="http://schemas.openxmlformats.org/officeDocument/2006/relationships/image" Target="../media/image72.png"/><Relationship Id="rId33" Type="http://schemas.openxmlformats.org/officeDocument/2006/relationships/image" Target="../media/image76.png"/><Relationship Id="rId38" Type="http://schemas.openxmlformats.org/officeDocument/2006/relationships/customXml" Target="../ink/ink106.xml"/><Relationship Id="rId46" Type="http://schemas.openxmlformats.org/officeDocument/2006/relationships/customXml" Target="../ink/ink110.xml"/><Relationship Id="rId2" Type="http://schemas.openxmlformats.org/officeDocument/2006/relationships/customXml" Target="../ink/ink90.xml"/><Relationship Id="rId20" Type="http://schemas.openxmlformats.org/officeDocument/2006/relationships/customXml" Target="../ink/ink97.xml"/><Relationship Id="rId29" Type="http://schemas.openxmlformats.org/officeDocument/2006/relationships/image" Target="../media/image74.png"/><Relationship Id="rId41" Type="http://schemas.openxmlformats.org/officeDocument/2006/relationships/image" Target="../media/image80.png"/><Relationship Id="rId54" Type="http://schemas.openxmlformats.org/officeDocument/2006/relationships/customXml" Target="../ink/ink11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2.xml"/><Relationship Id="rId11" Type="http://schemas.openxmlformats.org/officeDocument/2006/relationships/image" Target="../media/image500.png"/><Relationship Id="rId24" Type="http://schemas.openxmlformats.org/officeDocument/2006/relationships/customXml" Target="../ink/ink99.xml"/><Relationship Id="rId32" Type="http://schemas.openxmlformats.org/officeDocument/2006/relationships/customXml" Target="../ink/ink103.xml"/><Relationship Id="rId37" Type="http://schemas.openxmlformats.org/officeDocument/2006/relationships/image" Target="../media/image78.png"/><Relationship Id="rId40" Type="http://schemas.openxmlformats.org/officeDocument/2006/relationships/customXml" Target="../ink/ink107.xml"/><Relationship Id="rId45" Type="http://schemas.openxmlformats.org/officeDocument/2006/relationships/image" Target="../media/image82.png"/><Relationship Id="rId53" Type="http://schemas.openxmlformats.org/officeDocument/2006/relationships/image" Target="../media/image86.png"/><Relationship Id="rId5" Type="http://schemas.openxmlformats.org/officeDocument/2006/relationships/image" Target="../media/image4211.png"/><Relationship Id="rId23" Type="http://schemas.openxmlformats.org/officeDocument/2006/relationships/image" Target="../media/image63.png"/><Relationship Id="rId28" Type="http://schemas.openxmlformats.org/officeDocument/2006/relationships/customXml" Target="../ink/ink101.xml"/><Relationship Id="rId36" Type="http://schemas.openxmlformats.org/officeDocument/2006/relationships/customXml" Target="../ink/ink105.xml"/><Relationship Id="rId49" Type="http://schemas.openxmlformats.org/officeDocument/2006/relationships/image" Target="../media/image84.png"/><Relationship Id="rId10" Type="http://schemas.openxmlformats.org/officeDocument/2006/relationships/customXml" Target="../ink/ink94.xml"/><Relationship Id="rId19" Type="http://schemas.openxmlformats.org/officeDocument/2006/relationships/image" Target="../media/image11100.png"/><Relationship Id="rId31" Type="http://schemas.openxmlformats.org/officeDocument/2006/relationships/image" Target="../media/image75.png"/><Relationship Id="rId44" Type="http://schemas.openxmlformats.org/officeDocument/2006/relationships/customXml" Target="../ink/ink109.xml"/><Relationship Id="rId52" Type="http://schemas.openxmlformats.org/officeDocument/2006/relationships/customXml" Target="../ink/ink113.xml"/><Relationship Id="rId4" Type="http://schemas.openxmlformats.org/officeDocument/2006/relationships/customXml" Target="../ink/ink91.xml"/><Relationship Id="rId9" Type="http://schemas.openxmlformats.org/officeDocument/2006/relationships/image" Target="../media/image44.png"/><Relationship Id="rId22" Type="http://schemas.openxmlformats.org/officeDocument/2006/relationships/customXml" Target="../ink/ink98.xml"/><Relationship Id="rId27" Type="http://schemas.openxmlformats.org/officeDocument/2006/relationships/image" Target="../media/image73.png"/><Relationship Id="rId30" Type="http://schemas.openxmlformats.org/officeDocument/2006/relationships/customXml" Target="../ink/ink102.xml"/><Relationship Id="rId35" Type="http://schemas.openxmlformats.org/officeDocument/2006/relationships/image" Target="../media/image77.png"/><Relationship Id="rId43" Type="http://schemas.openxmlformats.org/officeDocument/2006/relationships/image" Target="../media/image81.png"/><Relationship Id="rId48" Type="http://schemas.openxmlformats.org/officeDocument/2006/relationships/customXml" Target="../ink/ink111.xml"/><Relationship Id="rId8" Type="http://schemas.openxmlformats.org/officeDocument/2006/relationships/customXml" Target="../ink/ink93.xml"/><Relationship Id="rId51" Type="http://schemas.openxmlformats.org/officeDocument/2006/relationships/image" Target="../media/image85.png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19.xml"/><Relationship Id="rId39" Type="http://schemas.openxmlformats.org/officeDocument/2006/relationships/image" Target="../media/image94.png"/><Relationship Id="rId51" Type="http://schemas.openxmlformats.org/officeDocument/2006/relationships/image" Target="../media/image25.jpeg"/><Relationship Id="rId21" Type="http://schemas.openxmlformats.org/officeDocument/2006/relationships/image" Target="../media/image1240.png"/><Relationship Id="rId34" Type="http://schemas.openxmlformats.org/officeDocument/2006/relationships/customXml" Target="../ink/ink123.xml"/><Relationship Id="rId42" Type="http://schemas.openxmlformats.org/officeDocument/2006/relationships/image" Target="../media/image22.jpeg"/><Relationship Id="rId47" Type="http://schemas.openxmlformats.org/officeDocument/2006/relationships/image" Target="../media/image98.png"/><Relationship Id="rId50" Type="http://schemas.openxmlformats.org/officeDocument/2006/relationships/image" Target="../media/image100.png"/><Relationship Id="rId55" Type="http://schemas.openxmlformats.org/officeDocument/2006/relationships/customXml" Target="../ink/ink132.xml"/><Relationship Id="rId25" Type="http://schemas.openxmlformats.org/officeDocument/2006/relationships/image" Target="../media/image871.png"/><Relationship Id="rId33" Type="http://schemas.openxmlformats.org/officeDocument/2006/relationships/image" Target="../media/image91.png"/><Relationship Id="rId38" Type="http://schemas.openxmlformats.org/officeDocument/2006/relationships/customXml" Target="../ink/ink125.xml"/><Relationship Id="rId46" Type="http://schemas.openxmlformats.org/officeDocument/2006/relationships/customXml" Target="../ink/ink128.xml"/><Relationship Id="rId17" Type="http://schemas.openxmlformats.org/officeDocument/2006/relationships/image" Target="../media/image1510.png"/><Relationship Id="rId2" Type="http://schemas.openxmlformats.org/officeDocument/2006/relationships/customXml" Target="../ink/ink115.xml"/><Relationship Id="rId20" Type="http://schemas.openxmlformats.org/officeDocument/2006/relationships/customXml" Target="../ink/ink116.xml"/><Relationship Id="rId29" Type="http://schemas.openxmlformats.org/officeDocument/2006/relationships/image" Target="../media/image89.png"/><Relationship Id="rId41" Type="http://schemas.openxmlformats.org/officeDocument/2006/relationships/image" Target="../media/image95.png"/><Relationship Id="rId54" Type="http://schemas.openxmlformats.org/officeDocument/2006/relationships/customXml" Target="../ink/ink131.xml"/><Relationship Id="rId1" Type="http://schemas.openxmlformats.org/officeDocument/2006/relationships/slideLayout" Target="../slideLayouts/slideLayout2.xml"/><Relationship Id="rId24" Type="http://schemas.openxmlformats.org/officeDocument/2006/relationships/customXml" Target="../ink/ink118.xml"/><Relationship Id="rId32" Type="http://schemas.openxmlformats.org/officeDocument/2006/relationships/customXml" Target="../ink/ink122.xml"/><Relationship Id="rId37" Type="http://schemas.openxmlformats.org/officeDocument/2006/relationships/image" Target="../media/image93.png"/><Relationship Id="rId40" Type="http://schemas.openxmlformats.org/officeDocument/2006/relationships/customXml" Target="../ink/ink126.xml"/><Relationship Id="rId45" Type="http://schemas.openxmlformats.org/officeDocument/2006/relationships/image" Target="../media/image23.jpeg"/><Relationship Id="rId53" Type="http://schemas.openxmlformats.org/officeDocument/2006/relationships/image" Target="../media/image102.png"/><Relationship Id="rId23" Type="http://schemas.openxmlformats.org/officeDocument/2006/relationships/image" Target="../media/image861.png"/><Relationship Id="rId28" Type="http://schemas.openxmlformats.org/officeDocument/2006/relationships/customXml" Target="../ink/ink120.xml"/><Relationship Id="rId36" Type="http://schemas.openxmlformats.org/officeDocument/2006/relationships/customXml" Target="../ink/ink124.xml"/><Relationship Id="rId49" Type="http://schemas.openxmlformats.org/officeDocument/2006/relationships/customXml" Target="../ink/ink129.xml"/><Relationship Id="rId15" Type="http://schemas.openxmlformats.org/officeDocument/2006/relationships/image" Target="../media/image14110.png"/><Relationship Id="rId57" Type="http://schemas.openxmlformats.org/officeDocument/2006/relationships/image" Target="../media/image103.png"/><Relationship Id="rId19" Type="http://schemas.openxmlformats.org/officeDocument/2006/relationships/image" Target="../media/image11100.png"/><Relationship Id="rId31" Type="http://schemas.openxmlformats.org/officeDocument/2006/relationships/image" Target="../media/image90.png"/><Relationship Id="rId44" Type="http://schemas.openxmlformats.org/officeDocument/2006/relationships/image" Target="../media/image96.png"/><Relationship Id="rId52" Type="http://schemas.openxmlformats.org/officeDocument/2006/relationships/customXml" Target="../ink/ink130.xml"/><Relationship Id="rId22" Type="http://schemas.openxmlformats.org/officeDocument/2006/relationships/customXml" Target="../ink/ink117.xml"/><Relationship Id="rId27" Type="http://schemas.openxmlformats.org/officeDocument/2006/relationships/image" Target="../media/image88.png"/><Relationship Id="rId30" Type="http://schemas.openxmlformats.org/officeDocument/2006/relationships/customXml" Target="../ink/ink121.xml"/><Relationship Id="rId35" Type="http://schemas.openxmlformats.org/officeDocument/2006/relationships/image" Target="../media/image92.png"/><Relationship Id="rId43" Type="http://schemas.openxmlformats.org/officeDocument/2006/relationships/customXml" Target="../ink/ink127.xml"/><Relationship Id="rId48" Type="http://schemas.openxmlformats.org/officeDocument/2006/relationships/image" Target="../media/image24.jpeg"/><Relationship Id="rId56" Type="http://schemas.openxmlformats.org/officeDocument/2006/relationships/customXml" Target="../ink/ink133.xml"/></Relationships>
</file>

<file path=ppt/slides/_rels/slide17.xml.rels><?xml version="1.0" encoding="UTF-8" standalone="yes"?>
<Relationships xmlns="http://schemas.openxmlformats.org/package/2006/relationships"><Relationship Id="rId39" Type="http://schemas.openxmlformats.org/officeDocument/2006/relationships/image" Target="../media/image133.png"/><Relationship Id="rId51" Type="http://schemas.openxmlformats.org/officeDocument/2006/relationships/image" Target="../media/image105.png"/><Relationship Id="rId42" Type="http://schemas.openxmlformats.org/officeDocument/2006/relationships/customXml" Target="../ink/ink137.xml"/><Relationship Id="rId47" Type="http://schemas.openxmlformats.org/officeDocument/2006/relationships/customXml" Target="../ink/ink140.xml"/><Relationship Id="rId50" Type="http://schemas.openxmlformats.org/officeDocument/2006/relationships/customXml" Target="../ink/ink142.xml"/><Relationship Id="rId46" Type="http://schemas.openxmlformats.org/officeDocument/2006/relationships/customXml" Target="../ink/ink139.xml"/><Relationship Id="rId17" Type="http://schemas.openxmlformats.org/officeDocument/2006/relationships/image" Target="../media/image1510.png"/><Relationship Id="rId2" Type="http://schemas.openxmlformats.org/officeDocument/2006/relationships/customXml" Target="../ink/ink134.xml"/><Relationship Id="rId29" Type="http://schemas.openxmlformats.org/officeDocument/2006/relationships/image" Target="../media/image910.png"/><Relationship Id="rId41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40" Type="http://schemas.openxmlformats.org/officeDocument/2006/relationships/customXml" Target="../ink/ink136.xml"/><Relationship Id="rId45" Type="http://schemas.openxmlformats.org/officeDocument/2006/relationships/image" Target="../media/image136.png"/><Relationship Id="rId15" Type="http://schemas.openxmlformats.org/officeDocument/2006/relationships/image" Target="../media/image14110.png"/><Relationship Id="rId49" Type="http://schemas.openxmlformats.org/officeDocument/2006/relationships/image" Target="../media/image104.png"/><Relationship Id="rId44" Type="http://schemas.openxmlformats.org/officeDocument/2006/relationships/customXml" Target="../ink/ink138.xml"/><Relationship Id="rId30" Type="http://schemas.openxmlformats.org/officeDocument/2006/relationships/customXml" Target="../ink/ink135.xml"/><Relationship Id="rId43" Type="http://schemas.openxmlformats.org/officeDocument/2006/relationships/image" Target="../media/image135.png"/><Relationship Id="rId48" Type="http://schemas.openxmlformats.org/officeDocument/2006/relationships/customXml" Target="../ink/ink141.xml"/></Relationships>
</file>

<file path=ppt/slides/_rels/slide18.xml.rels><?xml version="1.0" encoding="UTF-8" standalone="yes"?>
<Relationships xmlns="http://schemas.openxmlformats.org/package/2006/relationships"><Relationship Id="rId18" Type="http://schemas.openxmlformats.org/officeDocument/2006/relationships/customXml" Target="../ink/ink145.xml"/><Relationship Id="rId39" Type="http://schemas.openxmlformats.org/officeDocument/2006/relationships/image" Target="../media/image960.png"/><Relationship Id="rId109" Type="http://schemas.openxmlformats.org/officeDocument/2006/relationships/image" Target="../media/image140.png"/><Relationship Id="rId117" Type="http://schemas.openxmlformats.org/officeDocument/2006/relationships/image" Target="../media/image144.png"/><Relationship Id="rId21" Type="http://schemas.openxmlformats.org/officeDocument/2006/relationships/image" Target="../media/image870.png"/><Relationship Id="rId34" Type="http://schemas.openxmlformats.org/officeDocument/2006/relationships/customXml" Target="../ink/ink150.xml"/><Relationship Id="rId42" Type="http://schemas.openxmlformats.org/officeDocument/2006/relationships/customXml" Target="../ink/ink154.xml"/><Relationship Id="rId47" Type="http://schemas.openxmlformats.org/officeDocument/2006/relationships/image" Target="../media/image1000.png"/><Relationship Id="rId50" Type="http://schemas.openxmlformats.org/officeDocument/2006/relationships/customXml" Target="../ink/ink158.xml"/><Relationship Id="rId55" Type="http://schemas.openxmlformats.org/officeDocument/2006/relationships/image" Target="../media/image1040.png"/><Relationship Id="rId63" Type="http://schemas.openxmlformats.org/officeDocument/2006/relationships/image" Target="../media/image1080.png"/><Relationship Id="rId97" Type="http://schemas.openxmlformats.org/officeDocument/2006/relationships/image" Target="../media/image1250.png"/><Relationship Id="rId104" Type="http://schemas.openxmlformats.org/officeDocument/2006/relationships/customXml" Target="../ink/ink169.xml"/><Relationship Id="rId112" Type="http://schemas.openxmlformats.org/officeDocument/2006/relationships/customXml" Target="../ink/ink173.xml"/><Relationship Id="rId120" Type="http://schemas.openxmlformats.org/officeDocument/2006/relationships/customXml" Target="../ink/ink177.xml"/><Relationship Id="rId125" Type="http://schemas.openxmlformats.org/officeDocument/2006/relationships/image" Target="../media/image148.png"/><Relationship Id="rId2" Type="http://schemas.openxmlformats.org/officeDocument/2006/relationships/customXml" Target="../ink/ink143.xml"/><Relationship Id="rId16" Type="http://schemas.openxmlformats.org/officeDocument/2006/relationships/customXml" Target="../ink/ink144.xml"/><Relationship Id="rId29" Type="http://schemas.openxmlformats.org/officeDocument/2006/relationships/image" Target="../media/image910.png"/><Relationship Id="rId107" Type="http://schemas.openxmlformats.org/officeDocument/2006/relationships/image" Target="../media/image139.png"/><Relationship Id="rId32" Type="http://schemas.openxmlformats.org/officeDocument/2006/relationships/customXml" Target="../ink/ink149.xml"/><Relationship Id="rId37" Type="http://schemas.openxmlformats.org/officeDocument/2006/relationships/image" Target="../media/image950.png"/><Relationship Id="rId40" Type="http://schemas.openxmlformats.org/officeDocument/2006/relationships/customXml" Target="../ink/ink153.xml"/><Relationship Id="rId45" Type="http://schemas.openxmlformats.org/officeDocument/2006/relationships/image" Target="../media/image990.png"/><Relationship Id="rId53" Type="http://schemas.openxmlformats.org/officeDocument/2006/relationships/image" Target="../media/image1030.png"/><Relationship Id="rId58" Type="http://schemas.openxmlformats.org/officeDocument/2006/relationships/customXml" Target="../ink/ink162.xml"/><Relationship Id="rId102" Type="http://schemas.openxmlformats.org/officeDocument/2006/relationships/customXml" Target="../ink/ink168.xml"/><Relationship Id="rId110" Type="http://schemas.openxmlformats.org/officeDocument/2006/relationships/customXml" Target="../ink/ink172.xml"/><Relationship Id="rId115" Type="http://schemas.openxmlformats.org/officeDocument/2006/relationships/image" Target="../media/image143.png"/><Relationship Id="rId123" Type="http://schemas.openxmlformats.org/officeDocument/2006/relationships/image" Target="../media/image147.png"/><Relationship Id="rId15" Type="http://schemas.openxmlformats.org/officeDocument/2006/relationships/image" Target="../media/image14110.png"/><Relationship Id="rId36" Type="http://schemas.openxmlformats.org/officeDocument/2006/relationships/customXml" Target="../ink/ink151.xml"/><Relationship Id="rId49" Type="http://schemas.openxmlformats.org/officeDocument/2006/relationships/image" Target="../media/image101.png"/><Relationship Id="rId57" Type="http://schemas.openxmlformats.org/officeDocument/2006/relationships/image" Target="../media/image1050.png"/><Relationship Id="rId61" Type="http://schemas.openxmlformats.org/officeDocument/2006/relationships/image" Target="../media/image1070.png"/><Relationship Id="rId106" Type="http://schemas.openxmlformats.org/officeDocument/2006/relationships/customXml" Target="../ink/ink170.xml"/><Relationship Id="rId114" Type="http://schemas.openxmlformats.org/officeDocument/2006/relationships/customXml" Target="../ink/ink174.xml"/><Relationship Id="rId119" Type="http://schemas.openxmlformats.org/officeDocument/2006/relationships/image" Target="../media/image145.png"/><Relationship Id="rId127" Type="http://schemas.openxmlformats.org/officeDocument/2006/relationships/image" Target="../media/image149.png"/><Relationship Id="rId19" Type="http://schemas.openxmlformats.org/officeDocument/2006/relationships/image" Target="../media/image860.png"/><Relationship Id="rId31" Type="http://schemas.openxmlformats.org/officeDocument/2006/relationships/image" Target="../media/image920.png"/><Relationship Id="rId44" Type="http://schemas.openxmlformats.org/officeDocument/2006/relationships/customXml" Target="../ink/ink155.xml"/><Relationship Id="rId52" Type="http://schemas.openxmlformats.org/officeDocument/2006/relationships/customXml" Target="../ink/ink159.xml"/><Relationship Id="rId60" Type="http://schemas.openxmlformats.org/officeDocument/2006/relationships/customXml" Target="../ink/ink163.xml"/><Relationship Id="rId99" Type="http://schemas.openxmlformats.org/officeDocument/2006/relationships/image" Target="../media/image1260.png"/><Relationship Id="rId101" Type="http://schemas.openxmlformats.org/officeDocument/2006/relationships/image" Target="../media/image1270.png"/><Relationship Id="rId122" Type="http://schemas.openxmlformats.org/officeDocument/2006/relationships/customXml" Target="../ink/ink178.xml"/><Relationship Id="rId22" Type="http://schemas.openxmlformats.org/officeDocument/2006/relationships/customXml" Target="../ink/ink147.xml"/><Relationship Id="rId30" Type="http://schemas.openxmlformats.org/officeDocument/2006/relationships/customXml" Target="../ink/ink148.xml"/><Relationship Id="rId35" Type="http://schemas.openxmlformats.org/officeDocument/2006/relationships/image" Target="../media/image940.png"/><Relationship Id="rId43" Type="http://schemas.openxmlformats.org/officeDocument/2006/relationships/image" Target="../media/image980.png"/><Relationship Id="rId48" Type="http://schemas.openxmlformats.org/officeDocument/2006/relationships/customXml" Target="../ink/ink157.xml"/><Relationship Id="rId56" Type="http://schemas.openxmlformats.org/officeDocument/2006/relationships/customXml" Target="../ink/ink161.xml"/><Relationship Id="rId64" Type="http://schemas.openxmlformats.org/officeDocument/2006/relationships/customXml" Target="../ink/ink165.xml"/><Relationship Id="rId100" Type="http://schemas.openxmlformats.org/officeDocument/2006/relationships/customXml" Target="../ink/ink167.xml"/><Relationship Id="rId105" Type="http://schemas.openxmlformats.org/officeDocument/2006/relationships/image" Target="../media/image138.png"/><Relationship Id="rId113" Type="http://schemas.openxmlformats.org/officeDocument/2006/relationships/image" Target="../media/image142.png"/><Relationship Id="rId118" Type="http://schemas.openxmlformats.org/officeDocument/2006/relationships/customXml" Target="../ink/ink176.xml"/><Relationship Id="rId126" Type="http://schemas.openxmlformats.org/officeDocument/2006/relationships/customXml" Target="../ink/ink180.xml"/><Relationship Id="rId51" Type="http://schemas.openxmlformats.org/officeDocument/2006/relationships/image" Target="../media/image1020.png"/><Relationship Id="rId98" Type="http://schemas.openxmlformats.org/officeDocument/2006/relationships/customXml" Target="../ink/ink166.xml"/><Relationship Id="rId121" Type="http://schemas.openxmlformats.org/officeDocument/2006/relationships/image" Target="../media/image146.png"/><Relationship Id="rId17" Type="http://schemas.openxmlformats.org/officeDocument/2006/relationships/image" Target="../media/image1510.png"/><Relationship Id="rId33" Type="http://schemas.openxmlformats.org/officeDocument/2006/relationships/image" Target="../media/image930.png"/><Relationship Id="rId38" Type="http://schemas.openxmlformats.org/officeDocument/2006/relationships/customXml" Target="../ink/ink152.xml"/><Relationship Id="rId46" Type="http://schemas.openxmlformats.org/officeDocument/2006/relationships/customXml" Target="../ink/ink156.xml"/><Relationship Id="rId59" Type="http://schemas.openxmlformats.org/officeDocument/2006/relationships/image" Target="../media/image106.png"/><Relationship Id="rId103" Type="http://schemas.openxmlformats.org/officeDocument/2006/relationships/image" Target="../media/image137.png"/><Relationship Id="rId108" Type="http://schemas.openxmlformats.org/officeDocument/2006/relationships/customXml" Target="../ink/ink171.xml"/><Relationship Id="rId116" Type="http://schemas.openxmlformats.org/officeDocument/2006/relationships/customXml" Target="../ink/ink175.xml"/><Relationship Id="rId124" Type="http://schemas.openxmlformats.org/officeDocument/2006/relationships/customXml" Target="../ink/ink179.xml"/><Relationship Id="rId20" Type="http://schemas.openxmlformats.org/officeDocument/2006/relationships/customXml" Target="../ink/ink146.xml"/><Relationship Id="rId41" Type="http://schemas.openxmlformats.org/officeDocument/2006/relationships/image" Target="../media/image970.png"/><Relationship Id="rId54" Type="http://schemas.openxmlformats.org/officeDocument/2006/relationships/customXml" Target="../ink/ink160.xml"/><Relationship Id="rId62" Type="http://schemas.openxmlformats.org/officeDocument/2006/relationships/customXml" Target="../ink/ink164.xml"/><Relationship Id="rId111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8" Type="http://schemas.openxmlformats.org/officeDocument/2006/relationships/customXml" Target="../ink/ink183.xml"/><Relationship Id="rId39" Type="http://schemas.openxmlformats.org/officeDocument/2006/relationships/image" Target="../media/image1320.png"/><Relationship Id="rId109" Type="http://schemas.openxmlformats.org/officeDocument/2006/relationships/image" Target="../media/image150.png"/><Relationship Id="rId117" Type="http://schemas.openxmlformats.org/officeDocument/2006/relationships/image" Target="../media/image154.png"/><Relationship Id="rId21" Type="http://schemas.openxmlformats.org/officeDocument/2006/relationships/image" Target="../media/image870.png"/><Relationship Id="rId34" Type="http://schemas.openxmlformats.org/officeDocument/2006/relationships/customXml" Target="../ink/ink188.xml"/><Relationship Id="rId42" Type="http://schemas.openxmlformats.org/officeDocument/2006/relationships/customXml" Target="../ink/ink192.xml"/><Relationship Id="rId47" Type="http://schemas.openxmlformats.org/officeDocument/2006/relationships/image" Target="../media/image1360.png"/><Relationship Id="rId50" Type="http://schemas.openxmlformats.org/officeDocument/2006/relationships/customXml" Target="../ink/ink196.xml"/><Relationship Id="rId55" Type="http://schemas.openxmlformats.org/officeDocument/2006/relationships/image" Target="../media/image1400.png"/><Relationship Id="rId63" Type="http://schemas.openxmlformats.org/officeDocument/2006/relationships/image" Target="../media/image1440.png"/><Relationship Id="rId112" Type="http://schemas.openxmlformats.org/officeDocument/2006/relationships/customXml" Target="../ink/ink207.xml"/><Relationship Id="rId120" Type="http://schemas.openxmlformats.org/officeDocument/2006/relationships/customXml" Target="../ink/ink211.xml"/><Relationship Id="rId125" Type="http://schemas.openxmlformats.org/officeDocument/2006/relationships/image" Target="../media/image158.png"/><Relationship Id="rId2" Type="http://schemas.openxmlformats.org/officeDocument/2006/relationships/customXml" Target="../ink/ink181.xml"/><Relationship Id="rId16" Type="http://schemas.openxmlformats.org/officeDocument/2006/relationships/customXml" Target="../ink/ink182.xml"/><Relationship Id="rId29" Type="http://schemas.openxmlformats.org/officeDocument/2006/relationships/image" Target="../media/image910.png"/><Relationship Id="rId107" Type="http://schemas.openxmlformats.org/officeDocument/2006/relationships/image" Target="../media/image166.png"/><Relationship Id="rId32" Type="http://schemas.openxmlformats.org/officeDocument/2006/relationships/customXml" Target="../ink/ink187.xml"/><Relationship Id="rId37" Type="http://schemas.openxmlformats.org/officeDocument/2006/relationships/image" Target="../media/image1310.png"/><Relationship Id="rId40" Type="http://schemas.openxmlformats.org/officeDocument/2006/relationships/customXml" Target="../ink/ink191.xml"/><Relationship Id="rId45" Type="http://schemas.openxmlformats.org/officeDocument/2006/relationships/image" Target="../media/image1350.png"/><Relationship Id="rId53" Type="http://schemas.openxmlformats.org/officeDocument/2006/relationships/image" Target="../media/image1390.png"/><Relationship Id="rId58" Type="http://schemas.openxmlformats.org/officeDocument/2006/relationships/customXml" Target="../ink/ink200.xml"/><Relationship Id="rId110" Type="http://schemas.openxmlformats.org/officeDocument/2006/relationships/customXml" Target="../ink/ink206.xml"/><Relationship Id="rId115" Type="http://schemas.openxmlformats.org/officeDocument/2006/relationships/image" Target="../media/image153.png"/><Relationship Id="rId123" Type="http://schemas.openxmlformats.org/officeDocument/2006/relationships/image" Target="../media/image157.png"/><Relationship Id="rId128" Type="http://schemas.openxmlformats.org/officeDocument/2006/relationships/customXml" Target="../ink/ink215.xml"/><Relationship Id="rId131" Type="http://schemas.openxmlformats.org/officeDocument/2006/relationships/image" Target="../media/image161.png"/><Relationship Id="rId15" Type="http://schemas.openxmlformats.org/officeDocument/2006/relationships/image" Target="../media/image14110.png"/><Relationship Id="rId36" Type="http://schemas.openxmlformats.org/officeDocument/2006/relationships/customXml" Target="../ink/ink189.xml"/><Relationship Id="rId49" Type="http://schemas.openxmlformats.org/officeDocument/2006/relationships/image" Target="../media/image1370.png"/><Relationship Id="rId57" Type="http://schemas.openxmlformats.org/officeDocument/2006/relationships/image" Target="../media/image1410.png"/><Relationship Id="rId61" Type="http://schemas.openxmlformats.org/officeDocument/2006/relationships/image" Target="../media/image1430.png"/><Relationship Id="rId106" Type="http://schemas.openxmlformats.org/officeDocument/2006/relationships/customXml" Target="../ink/ink204.xml"/><Relationship Id="rId114" Type="http://schemas.openxmlformats.org/officeDocument/2006/relationships/customXml" Target="../ink/ink208.xml"/><Relationship Id="rId119" Type="http://schemas.openxmlformats.org/officeDocument/2006/relationships/image" Target="../media/image155.png"/><Relationship Id="rId127" Type="http://schemas.openxmlformats.org/officeDocument/2006/relationships/image" Target="../media/image159.png"/><Relationship Id="rId19" Type="http://schemas.openxmlformats.org/officeDocument/2006/relationships/image" Target="../media/image860.png"/><Relationship Id="rId31" Type="http://schemas.openxmlformats.org/officeDocument/2006/relationships/image" Target="../media/image1280.png"/><Relationship Id="rId44" Type="http://schemas.openxmlformats.org/officeDocument/2006/relationships/customXml" Target="../ink/ink193.xml"/><Relationship Id="rId52" Type="http://schemas.openxmlformats.org/officeDocument/2006/relationships/customXml" Target="../ink/ink197.xml"/><Relationship Id="rId60" Type="http://schemas.openxmlformats.org/officeDocument/2006/relationships/customXml" Target="../ink/ink201.xml"/><Relationship Id="rId122" Type="http://schemas.openxmlformats.org/officeDocument/2006/relationships/customXml" Target="../ink/ink212.xml"/><Relationship Id="rId130" Type="http://schemas.openxmlformats.org/officeDocument/2006/relationships/customXml" Target="../ink/ink216.xml"/><Relationship Id="rId22" Type="http://schemas.openxmlformats.org/officeDocument/2006/relationships/customXml" Target="../ink/ink185.xml"/><Relationship Id="rId30" Type="http://schemas.openxmlformats.org/officeDocument/2006/relationships/customXml" Target="../ink/ink186.xml"/><Relationship Id="rId35" Type="http://schemas.openxmlformats.org/officeDocument/2006/relationships/image" Target="../media/image1300.png"/><Relationship Id="rId43" Type="http://schemas.openxmlformats.org/officeDocument/2006/relationships/image" Target="../media/image1340.png"/><Relationship Id="rId48" Type="http://schemas.openxmlformats.org/officeDocument/2006/relationships/customXml" Target="../ink/ink195.xml"/><Relationship Id="rId56" Type="http://schemas.openxmlformats.org/officeDocument/2006/relationships/customXml" Target="../ink/ink199.xml"/><Relationship Id="rId64" Type="http://schemas.openxmlformats.org/officeDocument/2006/relationships/customXml" Target="../ink/ink203.xml"/><Relationship Id="rId105" Type="http://schemas.openxmlformats.org/officeDocument/2006/relationships/image" Target="../media/image165.png"/><Relationship Id="rId113" Type="http://schemas.openxmlformats.org/officeDocument/2006/relationships/image" Target="../media/image152.png"/><Relationship Id="rId118" Type="http://schemas.openxmlformats.org/officeDocument/2006/relationships/customXml" Target="../ink/ink210.xml"/><Relationship Id="rId126" Type="http://schemas.openxmlformats.org/officeDocument/2006/relationships/customXml" Target="../ink/ink214.xml"/><Relationship Id="rId51" Type="http://schemas.openxmlformats.org/officeDocument/2006/relationships/image" Target="../media/image1380.png"/><Relationship Id="rId121" Type="http://schemas.openxmlformats.org/officeDocument/2006/relationships/image" Target="../media/image156.png"/><Relationship Id="rId17" Type="http://schemas.openxmlformats.org/officeDocument/2006/relationships/image" Target="../media/image1510.png"/><Relationship Id="rId33" Type="http://schemas.openxmlformats.org/officeDocument/2006/relationships/image" Target="../media/image1290.png"/><Relationship Id="rId38" Type="http://schemas.openxmlformats.org/officeDocument/2006/relationships/customXml" Target="../ink/ink190.xml"/><Relationship Id="rId46" Type="http://schemas.openxmlformats.org/officeDocument/2006/relationships/customXml" Target="../ink/ink194.xml"/><Relationship Id="rId59" Type="http://schemas.openxmlformats.org/officeDocument/2006/relationships/image" Target="../media/image1420.png"/><Relationship Id="rId108" Type="http://schemas.openxmlformats.org/officeDocument/2006/relationships/customXml" Target="../ink/ink205.xml"/><Relationship Id="rId116" Type="http://schemas.openxmlformats.org/officeDocument/2006/relationships/customXml" Target="../ink/ink209.xml"/><Relationship Id="rId124" Type="http://schemas.openxmlformats.org/officeDocument/2006/relationships/customXml" Target="../ink/ink213.xml"/><Relationship Id="rId129" Type="http://schemas.openxmlformats.org/officeDocument/2006/relationships/image" Target="../media/image160.png"/><Relationship Id="rId20" Type="http://schemas.openxmlformats.org/officeDocument/2006/relationships/customXml" Target="../ink/ink184.xml"/><Relationship Id="rId41" Type="http://schemas.openxmlformats.org/officeDocument/2006/relationships/image" Target="../media/image1330.png"/><Relationship Id="rId54" Type="http://schemas.openxmlformats.org/officeDocument/2006/relationships/customXml" Target="../ink/ink198.xml"/><Relationship Id="rId62" Type="http://schemas.openxmlformats.org/officeDocument/2006/relationships/customXml" Target="../ink/ink202.xml"/><Relationship Id="rId111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8" Type="http://schemas.openxmlformats.org/officeDocument/2006/relationships/customXml" Target="../ink/ink219.xml"/><Relationship Id="rId39" Type="http://schemas.openxmlformats.org/officeDocument/2006/relationships/image" Target="../media/image168.png"/><Relationship Id="rId21" Type="http://schemas.openxmlformats.org/officeDocument/2006/relationships/image" Target="../media/image870.png"/><Relationship Id="rId34" Type="http://schemas.openxmlformats.org/officeDocument/2006/relationships/customXml" Target="../ink/ink224.xml"/><Relationship Id="rId42" Type="http://schemas.openxmlformats.org/officeDocument/2006/relationships/customXml" Target="../ink/ink228.xml"/><Relationship Id="rId47" Type="http://schemas.openxmlformats.org/officeDocument/2006/relationships/image" Target="../media/image172.png"/><Relationship Id="rId50" Type="http://schemas.openxmlformats.org/officeDocument/2006/relationships/customXml" Target="../ink/ink232.xml"/><Relationship Id="rId55" Type="http://schemas.openxmlformats.org/officeDocument/2006/relationships/image" Target="../media/image176.png"/><Relationship Id="rId63" Type="http://schemas.openxmlformats.org/officeDocument/2006/relationships/image" Target="../media/image180.png"/><Relationship Id="rId68" Type="http://schemas.openxmlformats.org/officeDocument/2006/relationships/customXml" Target="../ink/ink241.xml"/><Relationship Id="rId76" Type="http://schemas.openxmlformats.org/officeDocument/2006/relationships/customXml" Target="../ink/ink245.xml"/><Relationship Id="rId84" Type="http://schemas.openxmlformats.org/officeDocument/2006/relationships/customXml" Target="../ink/ink249.xml"/><Relationship Id="rId89" Type="http://schemas.openxmlformats.org/officeDocument/2006/relationships/image" Target="../media/image193.png"/><Relationship Id="rId97" Type="http://schemas.openxmlformats.org/officeDocument/2006/relationships/image" Target="../media/image197.png"/><Relationship Id="rId71" Type="http://schemas.openxmlformats.org/officeDocument/2006/relationships/image" Target="../media/image184.png"/><Relationship Id="rId92" Type="http://schemas.openxmlformats.org/officeDocument/2006/relationships/customXml" Target="../ink/ink253.xml"/><Relationship Id="rId2" Type="http://schemas.openxmlformats.org/officeDocument/2006/relationships/customXml" Target="../ink/ink217.xml"/><Relationship Id="rId16" Type="http://schemas.openxmlformats.org/officeDocument/2006/relationships/customXml" Target="../ink/ink218.xml"/><Relationship Id="rId29" Type="http://schemas.openxmlformats.org/officeDocument/2006/relationships/image" Target="../media/image910.png"/><Relationship Id="rId32" Type="http://schemas.openxmlformats.org/officeDocument/2006/relationships/customXml" Target="../ink/ink223.xml"/><Relationship Id="rId37" Type="http://schemas.openxmlformats.org/officeDocument/2006/relationships/image" Target="../media/image167.png"/><Relationship Id="rId40" Type="http://schemas.openxmlformats.org/officeDocument/2006/relationships/customXml" Target="../ink/ink227.xml"/><Relationship Id="rId45" Type="http://schemas.openxmlformats.org/officeDocument/2006/relationships/image" Target="../media/image171.png"/><Relationship Id="rId53" Type="http://schemas.openxmlformats.org/officeDocument/2006/relationships/image" Target="../media/image175.png"/><Relationship Id="rId58" Type="http://schemas.openxmlformats.org/officeDocument/2006/relationships/customXml" Target="../ink/ink236.xml"/><Relationship Id="rId66" Type="http://schemas.openxmlformats.org/officeDocument/2006/relationships/customXml" Target="../ink/ink240.xml"/><Relationship Id="rId74" Type="http://schemas.openxmlformats.org/officeDocument/2006/relationships/customXml" Target="../ink/ink244.xml"/><Relationship Id="rId79" Type="http://schemas.openxmlformats.org/officeDocument/2006/relationships/image" Target="../media/image188.png"/><Relationship Id="rId87" Type="http://schemas.openxmlformats.org/officeDocument/2006/relationships/image" Target="../media/image192.png"/><Relationship Id="rId61" Type="http://schemas.openxmlformats.org/officeDocument/2006/relationships/image" Target="../media/image179.png"/><Relationship Id="rId82" Type="http://schemas.openxmlformats.org/officeDocument/2006/relationships/customXml" Target="../ink/ink248.xml"/><Relationship Id="rId90" Type="http://schemas.openxmlformats.org/officeDocument/2006/relationships/customXml" Target="../ink/ink252.xml"/><Relationship Id="rId95" Type="http://schemas.openxmlformats.org/officeDocument/2006/relationships/image" Target="../media/image196.png"/><Relationship Id="rId19" Type="http://schemas.openxmlformats.org/officeDocument/2006/relationships/image" Target="../media/image860.png"/><Relationship Id="rId31" Type="http://schemas.openxmlformats.org/officeDocument/2006/relationships/image" Target="../media/image162.png"/><Relationship Id="rId44" Type="http://schemas.openxmlformats.org/officeDocument/2006/relationships/customXml" Target="../ink/ink229.xml"/><Relationship Id="rId52" Type="http://schemas.openxmlformats.org/officeDocument/2006/relationships/customXml" Target="../ink/ink233.xml"/><Relationship Id="rId60" Type="http://schemas.openxmlformats.org/officeDocument/2006/relationships/customXml" Target="../ink/ink237.xml"/><Relationship Id="rId65" Type="http://schemas.openxmlformats.org/officeDocument/2006/relationships/image" Target="../media/image181.png"/><Relationship Id="rId73" Type="http://schemas.openxmlformats.org/officeDocument/2006/relationships/image" Target="../media/image185.png"/><Relationship Id="rId78" Type="http://schemas.openxmlformats.org/officeDocument/2006/relationships/customXml" Target="../ink/ink246.xml"/><Relationship Id="rId81" Type="http://schemas.openxmlformats.org/officeDocument/2006/relationships/image" Target="../media/image189.png"/><Relationship Id="rId86" Type="http://schemas.openxmlformats.org/officeDocument/2006/relationships/customXml" Target="../ink/ink250.xml"/><Relationship Id="rId94" Type="http://schemas.openxmlformats.org/officeDocument/2006/relationships/customXml" Target="../ink/ink254.xml"/><Relationship Id="rId99" Type="http://schemas.openxmlformats.org/officeDocument/2006/relationships/image" Target="../media/image198.png"/><Relationship Id="rId101" Type="http://schemas.openxmlformats.org/officeDocument/2006/relationships/image" Target="../media/image199.png"/><Relationship Id="rId22" Type="http://schemas.openxmlformats.org/officeDocument/2006/relationships/customXml" Target="../ink/ink221.xml"/><Relationship Id="rId30" Type="http://schemas.openxmlformats.org/officeDocument/2006/relationships/customXml" Target="../ink/ink222.xml"/><Relationship Id="rId35" Type="http://schemas.openxmlformats.org/officeDocument/2006/relationships/image" Target="../media/image164.png"/><Relationship Id="rId43" Type="http://schemas.openxmlformats.org/officeDocument/2006/relationships/image" Target="../media/image170.png"/><Relationship Id="rId48" Type="http://schemas.openxmlformats.org/officeDocument/2006/relationships/customXml" Target="../ink/ink231.xml"/><Relationship Id="rId56" Type="http://schemas.openxmlformats.org/officeDocument/2006/relationships/customXml" Target="../ink/ink235.xml"/><Relationship Id="rId64" Type="http://schemas.openxmlformats.org/officeDocument/2006/relationships/customXml" Target="../ink/ink239.xml"/><Relationship Id="rId69" Type="http://schemas.openxmlformats.org/officeDocument/2006/relationships/image" Target="../media/image183.png"/><Relationship Id="rId77" Type="http://schemas.openxmlformats.org/officeDocument/2006/relationships/image" Target="../media/image187.png"/><Relationship Id="rId100" Type="http://schemas.openxmlformats.org/officeDocument/2006/relationships/customXml" Target="../ink/ink257.xml"/><Relationship Id="rId51" Type="http://schemas.openxmlformats.org/officeDocument/2006/relationships/image" Target="../media/image174.png"/><Relationship Id="rId72" Type="http://schemas.openxmlformats.org/officeDocument/2006/relationships/customXml" Target="../ink/ink243.xml"/><Relationship Id="rId80" Type="http://schemas.openxmlformats.org/officeDocument/2006/relationships/customXml" Target="../ink/ink247.xml"/><Relationship Id="rId85" Type="http://schemas.openxmlformats.org/officeDocument/2006/relationships/image" Target="../media/image191.png"/><Relationship Id="rId93" Type="http://schemas.openxmlformats.org/officeDocument/2006/relationships/image" Target="../media/image195.png"/><Relationship Id="rId98" Type="http://schemas.openxmlformats.org/officeDocument/2006/relationships/customXml" Target="../ink/ink256.xml"/><Relationship Id="rId17" Type="http://schemas.openxmlformats.org/officeDocument/2006/relationships/image" Target="../media/image1510.png"/><Relationship Id="rId33" Type="http://schemas.openxmlformats.org/officeDocument/2006/relationships/image" Target="../media/image163.png"/><Relationship Id="rId38" Type="http://schemas.openxmlformats.org/officeDocument/2006/relationships/customXml" Target="../ink/ink226.xml"/><Relationship Id="rId46" Type="http://schemas.openxmlformats.org/officeDocument/2006/relationships/customXml" Target="../ink/ink230.xml"/><Relationship Id="rId59" Type="http://schemas.openxmlformats.org/officeDocument/2006/relationships/image" Target="../media/image178.png"/><Relationship Id="rId67" Type="http://schemas.openxmlformats.org/officeDocument/2006/relationships/image" Target="../media/image182.png"/><Relationship Id="rId20" Type="http://schemas.openxmlformats.org/officeDocument/2006/relationships/customXml" Target="../ink/ink220.xml"/><Relationship Id="rId41" Type="http://schemas.openxmlformats.org/officeDocument/2006/relationships/image" Target="../media/image169.png"/><Relationship Id="rId54" Type="http://schemas.openxmlformats.org/officeDocument/2006/relationships/customXml" Target="../ink/ink234.xml"/><Relationship Id="rId62" Type="http://schemas.openxmlformats.org/officeDocument/2006/relationships/customXml" Target="../ink/ink238.xml"/><Relationship Id="rId70" Type="http://schemas.openxmlformats.org/officeDocument/2006/relationships/customXml" Target="../ink/ink242.xml"/><Relationship Id="rId75" Type="http://schemas.openxmlformats.org/officeDocument/2006/relationships/image" Target="../media/image186.png"/><Relationship Id="rId83" Type="http://schemas.openxmlformats.org/officeDocument/2006/relationships/image" Target="../media/image190.png"/><Relationship Id="rId88" Type="http://schemas.openxmlformats.org/officeDocument/2006/relationships/customXml" Target="../ink/ink251.xml"/><Relationship Id="rId91" Type="http://schemas.openxmlformats.org/officeDocument/2006/relationships/image" Target="../media/image194.png"/><Relationship Id="rId96" Type="http://schemas.openxmlformats.org/officeDocument/2006/relationships/customXml" Target="../ink/ink255.xml"/><Relationship Id="rId1" Type="http://schemas.openxmlformats.org/officeDocument/2006/relationships/slideLayout" Target="../slideLayouts/slideLayout1.xml"/><Relationship Id="rId15" Type="http://schemas.openxmlformats.org/officeDocument/2006/relationships/image" Target="../media/image14110.png"/><Relationship Id="rId36" Type="http://schemas.openxmlformats.org/officeDocument/2006/relationships/customXml" Target="../ink/ink225.xml"/><Relationship Id="rId49" Type="http://schemas.openxmlformats.org/officeDocument/2006/relationships/image" Target="../media/image173.png"/><Relationship Id="rId57" Type="http://schemas.openxmlformats.org/officeDocument/2006/relationships/image" Target="../media/image177.png"/></Relationships>
</file>

<file path=ppt/slides/_rels/slide21.xml.rels><?xml version="1.0" encoding="UTF-8" standalone="yes"?>
<Relationships xmlns="http://schemas.openxmlformats.org/package/2006/relationships"><Relationship Id="rId18" Type="http://schemas.openxmlformats.org/officeDocument/2006/relationships/customXml" Target="../ink/ink260.xml"/><Relationship Id="rId26" Type="http://schemas.openxmlformats.org/officeDocument/2006/relationships/customXml" Target="../ink/ink264.xml"/><Relationship Id="rId39" Type="http://schemas.openxmlformats.org/officeDocument/2006/relationships/image" Target="../media/image210.png"/><Relationship Id="rId21" Type="http://schemas.openxmlformats.org/officeDocument/2006/relationships/image" Target="../media/image201.png"/><Relationship Id="rId34" Type="http://schemas.openxmlformats.org/officeDocument/2006/relationships/customXml" Target="../ink/ink268.xml"/><Relationship Id="rId42" Type="http://schemas.openxmlformats.org/officeDocument/2006/relationships/customXml" Target="../ink/ink272.xml"/><Relationship Id="rId47" Type="http://schemas.openxmlformats.org/officeDocument/2006/relationships/image" Target="../media/image108.png"/><Relationship Id="rId17" Type="http://schemas.openxmlformats.org/officeDocument/2006/relationships/image" Target="../media/image1510.png"/><Relationship Id="rId25" Type="http://schemas.openxmlformats.org/officeDocument/2006/relationships/image" Target="../media/image203.png"/><Relationship Id="rId33" Type="http://schemas.openxmlformats.org/officeDocument/2006/relationships/image" Target="../media/image207.png"/><Relationship Id="rId38" Type="http://schemas.openxmlformats.org/officeDocument/2006/relationships/customXml" Target="../ink/ink270.xml"/><Relationship Id="rId46" Type="http://schemas.openxmlformats.org/officeDocument/2006/relationships/customXml" Target="../ink/ink274.xml"/><Relationship Id="rId2" Type="http://schemas.openxmlformats.org/officeDocument/2006/relationships/customXml" Target="../ink/ink258.xml"/><Relationship Id="rId16" Type="http://schemas.openxmlformats.org/officeDocument/2006/relationships/customXml" Target="../ink/ink259.xml"/><Relationship Id="rId20" Type="http://schemas.openxmlformats.org/officeDocument/2006/relationships/customXml" Target="../ink/ink261.xml"/><Relationship Id="rId29" Type="http://schemas.openxmlformats.org/officeDocument/2006/relationships/image" Target="../media/image205.png"/><Relationship Id="rId41" Type="http://schemas.openxmlformats.org/officeDocument/2006/relationships/image" Target="../media/image211.png"/><Relationship Id="rId1" Type="http://schemas.openxmlformats.org/officeDocument/2006/relationships/slideLayout" Target="../slideLayouts/slideLayout1.xml"/><Relationship Id="rId24" Type="http://schemas.openxmlformats.org/officeDocument/2006/relationships/customXml" Target="../ink/ink263.xml"/><Relationship Id="rId32" Type="http://schemas.openxmlformats.org/officeDocument/2006/relationships/customXml" Target="../ink/ink267.xml"/><Relationship Id="rId37" Type="http://schemas.openxmlformats.org/officeDocument/2006/relationships/image" Target="../media/image99.png"/><Relationship Id="rId40" Type="http://schemas.openxmlformats.org/officeDocument/2006/relationships/customXml" Target="../ink/ink271.xml"/><Relationship Id="rId45" Type="http://schemas.openxmlformats.org/officeDocument/2006/relationships/image" Target="../media/image107.png"/><Relationship Id="rId15" Type="http://schemas.openxmlformats.org/officeDocument/2006/relationships/image" Target="../media/image14110.png"/><Relationship Id="rId23" Type="http://schemas.openxmlformats.org/officeDocument/2006/relationships/image" Target="../media/image202.png"/><Relationship Id="rId28" Type="http://schemas.openxmlformats.org/officeDocument/2006/relationships/customXml" Target="../ink/ink265.xml"/><Relationship Id="rId36" Type="http://schemas.openxmlformats.org/officeDocument/2006/relationships/customXml" Target="../ink/ink269.xml"/><Relationship Id="rId19" Type="http://schemas.openxmlformats.org/officeDocument/2006/relationships/image" Target="../media/image200.png"/><Relationship Id="rId31" Type="http://schemas.openxmlformats.org/officeDocument/2006/relationships/image" Target="../media/image206.png"/><Relationship Id="rId44" Type="http://schemas.openxmlformats.org/officeDocument/2006/relationships/customXml" Target="../ink/ink273.xml"/><Relationship Id="rId22" Type="http://schemas.openxmlformats.org/officeDocument/2006/relationships/customXml" Target="../ink/ink262.xml"/><Relationship Id="rId27" Type="http://schemas.openxmlformats.org/officeDocument/2006/relationships/image" Target="../media/image204.png"/><Relationship Id="rId30" Type="http://schemas.openxmlformats.org/officeDocument/2006/relationships/customXml" Target="../ink/ink266.xml"/><Relationship Id="rId35" Type="http://schemas.openxmlformats.org/officeDocument/2006/relationships/image" Target="../media/image97.png"/><Relationship Id="rId43" Type="http://schemas.openxmlformats.org/officeDocument/2006/relationships/image" Target="../media/image212.png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81.xml"/><Relationship Id="rId117" Type="http://schemas.openxmlformats.org/officeDocument/2006/relationships/image" Target="../media/image263.png"/><Relationship Id="rId21" Type="http://schemas.openxmlformats.org/officeDocument/2006/relationships/image" Target="../media/image214.png"/><Relationship Id="rId42" Type="http://schemas.openxmlformats.org/officeDocument/2006/relationships/customXml" Target="../ink/ink289.xml"/><Relationship Id="rId47" Type="http://schemas.openxmlformats.org/officeDocument/2006/relationships/image" Target="../media/image227.png"/><Relationship Id="rId63" Type="http://schemas.openxmlformats.org/officeDocument/2006/relationships/image" Target="../media/image235.png"/><Relationship Id="rId68" Type="http://schemas.openxmlformats.org/officeDocument/2006/relationships/customXml" Target="../ink/ink302.xml"/><Relationship Id="rId84" Type="http://schemas.openxmlformats.org/officeDocument/2006/relationships/customXml" Target="../ink/ink310.xml"/><Relationship Id="rId89" Type="http://schemas.openxmlformats.org/officeDocument/2006/relationships/image" Target="../media/image248.png"/><Relationship Id="rId112" Type="http://schemas.openxmlformats.org/officeDocument/2006/relationships/customXml" Target="../ink/ink324.xml"/><Relationship Id="rId16" Type="http://schemas.openxmlformats.org/officeDocument/2006/relationships/customXml" Target="../ink/ink276.xml"/><Relationship Id="rId107" Type="http://schemas.openxmlformats.org/officeDocument/2006/relationships/image" Target="../media/image258.png"/><Relationship Id="rId24" Type="http://schemas.openxmlformats.org/officeDocument/2006/relationships/customXml" Target="../ink/ink280.xml"/><Relationship Id="rId32" Type="http://schemas.openxmlformats.org/officeDocument/2006/relationships/customXml" Target="../ink/ink284.xml"/><Relationship Id="rId37" Type="http://schemas.openxmlformats.org/officeDocument/2006/relationships/image" Target="../media/image222.png"/><Relationship Id="rId40" Type="http://schemas.openxmlformats.org/officeDocument/2006/relationships/customXml" Target="../ink/ink288.xml"/><Relationship Id="rId45" Type="http://schemas.openxmlformats.org/officeDocument/2006/relationships/image" Target="../media/image226.png"/><Relationship Id="rId53" Type="http://schemas.openxmlformats.org/officeDocument/2006/relationships/image" Target="../media/image230.png"/><Relationship Id="rId58" Type="http://schemas.openxmlformats.org/officeDocument/2006/relationships/customXml" Target="../ink/ink297.xml"/><Relationship Id="rId66" Type="http://schemas.openxmlformats.org/officeDocument/2006/relationships/customXml" Target="../ink/ink301.xml"/><Relationship Id="rId74" Type="http://schemas.openxmlformats.org/officeDocument/2006/relationships/customXml" Target="../ink/ink305.xml"/><Relationship Id="rId79" Type="http://schemas.openxmlformats.org/officeDocument/2006/relationships/image" Target="../media/image243.png"/><Relationship Id="rId87" Type="http://schemas.openxmlformats.org/officeDocument/2006/relationships/image" Target="../media/image247.png"/><Relationship Id="rId102" Type="http://schemas.openxmlformats.org/officeDocument/2006/relationships/customXml" Target="../ink/ink319.xml"/><Relationship Id="rId110" Type="http://schemas.openxmlformats.org/officeDocument/2006/relationships/customXml" Target="../ink/ink323.xml"/><Relationship Id="rId115" Type="http://schemas.openxmlformats.org/officeDocument/2006/relationships/image" Target="../media/image262.png"/><Relationship Id="rId123" Type="http://schemas.openxmlformats.org/officeDocument/2006/relationships/image" Target="../media/image266.png"/><Relationship Id="rId61" Type="http://schemas.openxmlformats.org/officeDocument/2006/relationships/image" Target="../media/image234.png"/><Relationship Id="rId82" Type="http://schemas.openxmlformats.org/officeDocument/2006/relationships/customXml" Target="../ink/ink309.xml"/><Relationship Id="rId90" Type="http://schemas.openxmlformats.org/officeDocument/2006/relationships/customXml" Target="../ink/ink313.xml"/><Relationship Id="rId95" Type="http://schemas.openxmlformats.org/officeDocument/2006/relationships/image" Target="../media/image252.png"/><Relationship Id="rId19" Type="http://schemas.openxmlformats.org/officeDocument/2006/relationships/image" Target="../media/image213.png"/><Relationship Id="rId22" Type="http://schemas.openxmlformats.org/officeDocument/2006/relationships/customXml" Target="../ink/ink279.xml"/><Relationship Id="rId27" Type="http://schemas.openxmlformats.org/officeDocument/2006/relationships/image" Target="../media/image217.png"/><Relationship Id="rId30" Type="http://schemas.openxmlformats.org/officeDocument/2006/relationships/customXml" Target="../ink/ink283.xml"/><Relationship Id="rId35" Type="http://schemas.openxmlformats.org/officeDocument/2006/relationships/image" Target="../media/image221.png"/><Relationship Id="rId43" Type="http://schemas.openxmlformats.org/officeDocument/2006/relationships/image" Target="../media/image225.png"/><Relationship Id="rId48" Type="http://schemas.openxmlformats.org/officeDocument/2006/relationships/customXml" Target="../ink/ink292.xml"/><Relationship Id="rId56" Type="http://schemas.openxmlformats.org/officeDocument/2006/relationships/customXml" Target="../ink/ink296.xml"/><Relationship Id="rId64" Type="http://schemas.openxmlformats.org/officeDocument/2006/relationships/customXml" Target="../ink/ink300.xml"/><Relationship Id="rId69" Type="http://schemas.openxmlformats.org/officeDocument/2006/relationships/image" Target="../media/image238.png"/><Relationship Id="rId77" Type="http://schemas.openxmlformats.org/officeDocument/2006/relationships/image" Target="../media/image242.png"/><Relationship Id="rId100" Type="http://schemas.openxmlformats.org/officeDocument/2006/relationships/customXml" Target="../ink/ink318.xml"/><Relationship Id="rId105" Type="http://schemas.openxmlformats.org/officeDocument/2006/relationships/image" Target="../media/image257.png"/><Relationship Id="rId113" Type="http://schemas.openxmlformats.org/officeDocument/2006/relationships/image" Target="../media/image261.png"/><Relationship Id="rId118" Type="http://schemas.openxmlformats.org/officeDocument/2006/relationships/customXml" Target="../ink/ink327.xml"/><Relationship Id="rId126" Type="http://schemas.openxmlformats.org/officeDocument/2006/relationships/customXml" Target="../ink/ink331.xml"/><Relationship Id="rId51" Type="http://schemas.openxmlformats.org/officeDocument/2006/relationships/image" Target="../media/image229.png"/><Relationship Id="rId72" Type="http://schemas.openxmlformats.org/officeDocument/2006/relationships/customXml" Target="../ink/ink304.xml"/><Relationship Id="rId80" Type="http://schemas.openxmlformats.org/officeDocument/2006/relationships/customXml" Target="../ink/ink308.xml"/><Relationship Id="rId85" Type="http://schemas.openxmlformats.org/officeDocument/2006/relationships/image" Target="../media/image246.png"/><Relationship Id="rId93" Type="http://schemas.openxmlformats.org/officeDocument/2006/relationships/image" Target="../media/image251.png"/><Relationship Id="rId98" Type="http://schemas.openxmlformats.org/officeDocument/2006/relationships/customXml" Target="../ink/ink317.xml"/><Relationship Id="rId121" Type="http://schemas.openxmlformats.org/officeDocument/2006/relationships/image" Target="../media/image265.png"/><Relationship Id="rId17" Type="http://schemas.openxmlformats.org/officeDocument/2006/relationships/image" Target="../media/image1510.png"/><Relationship Id="rId25" Type="http://schemas.openxmlformats.org/officeDocument/2006/relationships/image" Target="../media/image216.png"/><Relationship Id="rId33" Type="http://schemas.openxmlformats.org/officeDocument/2006/relationships/image" Target="../media/image220.png"/><Relationship Id="rId38" Type="http://schemas.openxmlformats.org/officeDocument/2006/relationships/customXml" Target="../ink/ink287.xml"/><Relationship Id="rId46" Type="http://schemas.openxmlformats.org/officeDocument/2006/relationships/customXml" Target="../ink/ink291.xml"/><Relationship Id="rId59" Type="http://schemas.openxmlformats.org/officeDocument/2006/relationships/image" Target="../media/image233.png"/><Relationship Id="rId67" Type="http://schemas.openxmlformats.org/officeDocument/2006/relationships/image" Target="../media/image237.png"/><Relationship Id="rId103" Type="http://schemas.openxmlformats.org/officeDocument/2006/relationships/image" Target="../media/image256.png"/><Relationship Id="rId108" Type="http://schemas.openxmlformats.org/officeDocument/2006/relationships/customXml" Target="../ink/ink322.xml"/><Relationship Id="rId116" Type="http://schemas.openxmlformats.org/officeDocument/2006/relationships/customXml" Target="../ink/ink326.xml"/><Relationship Id="rId124" Type="http://schemas.openxmlformats.org/officeDocument/2006/relationships/customXml" Target="../ink/ink330.xml"/><Relationship Id="rId20" Type="http://schemas.openxmlformats.org/officeDocument/2006/relationships/customXml" Target="../ink/ink278.xml"/><Relationship Id="rId41" Type="http://schemas.openxmlformats.org/officeDocument/2006/relationships/image" Target="../media/image224.png"/><Relationship Id="rId54" Type="http://schemas.openxmlformats.org/officeDocument/2006/relationships/customXml" Target="../ink/ink295.xml"/><Relationship Id="rId62" Type="http://schemas.openxmlformats.org/officeDocument/2006/relationships/customXml" Target="../ink/ink299.xml"/><Relationship Id="rId70" Type="http://schemas.openxmlformats.org/officeDocument/2006/relationships/customXml" Target="../ink/ink303.xml"/><Relationship Id="rId75" Type="http://schemas.openxmlformats.org/officeDocument/2006/relationships/image" Target="../media/image241.png"/><Relationship Id="rId83" Type="http://schemas.openxmlformats.org/officeDocument/2006/relationships/image" Target="../media/image245.png"/><Relationship Id="rId88" Type="http://schemas.openxmlformats.org/officeDocument/2006/relationships/customXml" Target="../ink/ink312.xml"/><Relationship Id="rId91" Type="http://schemas.openxmlformats.org/officeDocument/2006/relationships/image" Target="../media/image249.png"/><Relationship Id="rId96" Type="http://schemas.openxmlformats.org/officeDocument/2006/relationships/customXml" Target="../ink/ink316.xml"/><Relationship Id="rId111" Type="http://schemas.openxmlformats.org/officeDocument/2006/relationships/image" Target="../media/image260.png"/><Relationship Id="rId1" Type="http://schemas.openxmlformats.org/officeDocument/2006/relationships/slideLayout" Target="../slideLayouts/slideLayout1.xml"/><Relationship Id="rId15" Type="http://schemas.openxmlformats.org/officeDocument/2006/relationships/image" Target="../media/image14110.png"/><Relationship Id="rId23" Type="http://schemas.openxmlformats.org/officeDocument/2006/relationships/image" Target="../media/image215.png"/><Relationship Id="rId28" Type="http://schemas.openxmlformats.org/officeDocument/2006/relationships/customXml" Target="../ink/ink282.xml"/><Relationship Id="rId36" Type="http://schemas.openxmlformats.org/officeDocument/2006/relationships/customXml" Target="../ink/ink286.xml"/><Relationship Id="rId49" Type="http://schemas.openxmlformats.org/officeDocument/2006/relationships/image" Target="../media/image228.png"/><Relationship Id="rId57" Type="http://schemas.openxmlformats.org/officeDocument/2006/relationships/image" Target="../media/image232.png"/><Relationship Id="rId106" Type="http://schemas.openxmlformats.org/officeDocument/2006/relationships/customXml" Target="../ink/ink321.xml"/><Relationship Id="rId114" Type="http://schemas.openxmlformats.org/officeDocument/2006/relationships/customXml" Target="../ink/ink325.xml"/><Relationship Id="rId119" Type="http://schemas.openxmlformats.org/officeDocument/2006/relationships/image" Target="../media/image264.png"/><Relationship Id="rId127" Type="http://schemas.openxmlformats.org/officeDocument/2006/relationships/image" Target="../media/image268.png"/><Relationship Id="rId31" Type="http://schemas.openxmlformats.org/officeDocument/2006/relationships/image" Target="../media/image219.png"/><Relationship Id="rId44" Type="http://schemas.openxmlformats.org/officeDocument/2006/relationships/customXml" Target="../ink/ink290.xml"/><Relationship Id="rId52" Type="http://schemas.openxmlformats.org/officeDocument/2006/relationships/customXml" Target="../ink/ink294.xml"/><Relationship Id="rId60" Type="http://schemas.openxmlformats.org/officeDocument/2006/relationships/customXml" Target="../ink/ink298.xml"/><Relationship Id="rId65" Type="http://schemas.openxmlformats.org/officeDocument/2006/relationships/image" Target="../media/image236.png"/><Relationship Id="rId73" Type="http://schemas.openxmlformats.org/officeDocument/2006/relationships/image" Target="../media/image240.png"/><Relationship Id="rId78" Type="http://schemas.openxmlformats.org/officeDocument/2006/relationships/customXml" Target="../ink/ink307.xml"/><Relationship Id="rId81" Type="http://schemas.openxmlformats.org/officeDocument/2006/relationships/image" Target="../media/image244.png"/><Relationship Id="rId86" Type="http://schemas.openxmlformats.org/officeDocument/2006/relationships/customXml" Target="../ink/ink311.xml"/><Relationship Id="rId94" Type="http://schemas.openxmlformats.org/officeDocument/2006/relationships/customXml" Target="../ink/ink315.xml"/><Relationship Id="rId99" Type="http://schemas.openxmlformats.org/officeDocument/2006/relationships/image" Target="../media/image254.png"/><Relationship Id="rId101" Type="http://schemas.openxmlformats.org/officeDocument/2006/relationships/image" Target="../media/image255.png"/><Relationship Id="rId122" Type="http://schemas.openxmlformats.org/officeDocument/2006/relationships/customXml" Target="../ink/ink329.xml"/><Relationship Id="rId18" Type="http://schemas.openxmlformats.org/officeDocument/2006/relationships/customXml" Target="../ink/ink277.xml"/><Relationship Id="rId39" Type="http://schemas.openxmlformats.org/officeDocument/2006/relationships/image" Target="../media/image223.png"/><Relationship Id="rId109" Type="http://schemas.openxmlformats.org/officeDocument/2006/relationships/image" Target="../media/image259.png"/><Relationship Id="rId34" Type="http://schemas.openxmlformats.org/officeDocument/2006/relationships/customXml" Target="../ink/ink285.xml"/><Relationship Id="rId50" Type="http://schemas.openxmlformats.org/officeDocument/2006/relationships/customXml" Target="../ink/ink293.xml"/><Relationship Id="rId55" Type="http://schemas.openxmlformats.org/officeDocument/2006/relationships/image" Target="../media/image231.png"/><Relationship Id="rId76" Type="http://schemas.openxmlformats.org/officeDocument/2006/relationships/customXml" Target="../ink/ink306.xml"/><Relationship Id="rId97" Type="http://schemas.openxmlformats.org/officeDocument/2006/relationships/image" Target="../media/image253.png"/><Relationship Id="rId104" Type="http://schemas.openxmlformats.org/officeDocument/2006/relationships/customXml" Target="../ink/ink320.xml"/><Relationship Id="rId120" Type="http://schemas.openxmlformats.org/officeDocument/2006/relationships/customXml" Target="../ink/ink328.xml"/><Relationship Id="rId125" Type="http://schemas.openxmlformats.org/officeDocument/2006/relationships/image" Target="../media/image267.png"/><Relationship Id="rId71" Type="http://schemas.openxmlformats.org/officeDocument/2006/relationships/image" Target="../media/image239.png"/><Relationship Id="rId92" Type="http://schemas.openxmlformats.org/officeDocument/2006/relationships/customXml" Target="../ink/ink314.xml"/><Relationship Id="rId2" Type="http://schemas.openxmlformats.org/officeDocument/2006/relationships/customXml" Target="../ink/ink275.xml"/><Relationship Id="rId29" Type="http://schemas.openxmlformats.org/officeDocument/2006/relationships/image" Target="../media/image218.png"/></Relationships>
</file>

<file path=ppt/slides/_rels/slide23.xml.rels><?xml version="1.0" encoding="UTF-8" standalone="yes"?>
<Relationships xmlns="http://schemas.openxmlformats.org/package/2006/relationships"><Relationship Id="rId18" Type="http://schemas.openxmlformats.org/officeDocument/2006/relationships/customXml" Target="../ink/ink334.xml"/><Relationship Id="rId26" Type="http://schemas.openxmlformats.org/officeDocument/2006/relationships/customXml" Target="../ink/ink338.xml"/><Relationship Id="rId39" Type="http://schemas.openxmlformats.org/officeDocument/2006/relationships/image" Target="../media/image279.png"/><Relationship Id="rId21" Type="http://schemas.openxmlformats.org/officeDocument/2006/relationships/image" Target="../media/image270.png"/><Relationship Id="rId34" Type="http://schemas.openxmlformats.org/officeDocument/2006/relationships/customXml" Target="../ink/ink342.xml"/><Relationship Id="rId42" Type="http://schemas.openxmlformats.org/officeDocument/2006/relationships/customXml" Target="../ink/ink346.xml"/><Relationship Id="rId47" Type="http://schemas.openxmlformats.org/officeDocument/2006/relationships/image" Target="../media/image283.png"/><Relationship Id="rId50" Type="http://schemas.openxmlformats.org/officeDocument/2006/relationships/customXml" Target="../ink/ink350.xml"/><Relationship Id="rId55" Type="http://schemas.openxmlformats.org/officeDocument/2006/relationships/image" Target="../media/image287.png"/><Relationship Id="rId63" Type="http://schemas.openxmlformats.org/officeDocument/2006/relationships/image" Target="../media/image140.png"/><Relationship Id="rId68" Type="http://schemas.openxmlformats.org/officeDocument/2006/relationships/image" Target="../media/image292.png"/><Relationship Id="rId76" Type="http://schemas.openxmlformats.org/officeDocument/2006/relationships/image" Target="../media/image296.png"/><Relationship Id="rId84" Type="http://schemas.openxmlformats.org/officeDocument/2006/relationships/image" Target="../media/image110.png"/><Relationship Id="rId71" Type="http://schemas.openxmlformats.org/officeDocument/2006/relationships/customXml" Target="../ink/ink361.xml"/><Relationship Id="rId2" Type="http://schemas.openxmlformats.org/officeDocument/2006/relationships/customXml" Target="../ink/ink332.xml"/><Relationship Id="rId16" Type="http://schemas.openxmlformats.org/officeDocument/2006/relationships/customXml" Target="../ink/ink333.xml"/><Relationship Id="rId29" Type="http://schemas.openxmlformats.org/officeDocument/2006/relationships/image" Target="../media/image274.png"/><Relationship Id="rId1" Type="http://schemas.openxmlformats.org/officeDocument/2006/relationships/slideLayout" Target="../slideLayouts/slideLayout1.xml"/><Relationship Id="rId24" Type="http://schemas.openxmlformats.org/officeDocument/2006/relationships/customXml" Target="../ink/ink337.xml"/><Relationship Id="rId32" Type="http://schemas.openxmlformats.org/officeDocument/2006/relationships/customXml" Target="../ink/ink341.xml"/><Relationship Id="rId37" Type="http://schemas.openxmlformats.org/officeDocument/2006/relationships/image" Target="../media/image278.png"/><Relationship Id="rId40" Type="http://schemas.openxmlformats.org/officeDocument/2006/relationships/customXml" Target="../ink/ink345.xml"/><Relationship Id="rId45" Type="http://schemas.openxmlformats.org/officeDocument/2006/relationships/image" Target="../media/image282.png"/><Relationship Id="rId53" Type="http://schemas.openxmlformats.org/officeDocument/2006/relationships/image" Target="../media/image286.png"/><Relationship Id="rId58" Type="http://schemas.openxmlformats.org/officeDocument/2006/relationships/customXml" Target="../ink/ink354.xml"/><Relationship Id="rId66" Type="http://schemas.openxmlformats.org/officeDocument/2006/relationships/image" Target="../media/image291.png"/><Relationship Id="rId74" Type="http://schemas.openxmlformats.org/officeDocument/2006/relationships/image" Target="../media/image295.png"/><Relationship Id="rId79" Type="http://schemas.openxmlformats.org/officeDocument/2006/relationships/customXml" Target="../ink/ink365.xml"/><Relationship Id="rId15" Type="http://schemas.openxmlformats.org/officeDocument/2006/relationships/image" Target="../media/image14110.png"/><Relationship Id="rId23" Type="http://schemas.openxmlformats.org/officeDocument/2006/relationships/image" Target="../media/image271.png"/><Relationship Id="rId28" Type="http://schemas.openxmlformats.org/officeDocument/2006/relationships/customXml" Target="../ink/ink339.xml"/><Relationship Id="rId36" Type="http://schemas.openxmlformats.org/officeDocument/2006/relationships/customXml" Target="../ink/ink343.xml"/><Relationship Id="rId49" Type="http://schemas.openxmlformats.org/officeDocument/2006/relationships/image" Target="../media/image284.png"/><Relationship Id="rId57" Type="http://schemas.openxmlformats.org/officeDocument/2006/relationships/image" Target="../media/image288.png"/><Relationship Id="rId61" Type="http://schemas.openxmlformats.org/officeDocument/2006/relationships/image" Target="../media/image290.png"/><Relationship Id="rId82" Type="http://schemas.openxmlformats.org/officeDocument/2006/relationships/image" Target="../media/image109.png"/><Relationship Id="rId19" Type="http://schemas.openxmlformats.org/officeDocument/2006/relationships/image" Target="../media/image269.png"/><Relationship Id="rId31" Type="http://schemas.openxmlformats.org/officeDocument/2006/relationships/image" Target="../media/image275.png"/><Relationship Id="rId44" Type="http://schemas.openxmlformats.org/officeDocument/2006/relationships/customXml" Target="../ink/ink347.xml"/><Relationship Id="rId52" Type="http://schemas.openxmlformats.org/officeDocument/2006/relationships/customXml" Target="../ink/ink351.xml"/><Relationship Id="rId60" Type="http://schemas.openxmlformats.org/officeDocument/2006/relationships/customXml" Target="../ink/ink355.xml"/><Relationship Id="rId65" Type="http://schemas.openxmlformats.org/officeDocument/2006/relationships/customXml" Target="../ink/ink358.xml"/><Relationship Id="rId73" Type="http://schemas.openxmlformats.org/officeDocument/2006/relationships/customXml" Target="../ink/ink362.xml"/><Relationship Id="rId78" Type="http://schemas.openxmlformats.org/officeDocument/2006/relationships/image" Target="../media/image297.png"/><Relationship Id="rId81" Type="http://schemas.openxmlformats.org/officeDocument/2006/relationships/customXml" Target="../ink/ink366.xml"/><Relationship Id="rId22" Type="http://schemas.openxmlformats.org/officeDocument/2006/relationships/customXml" Target="../ink/ink336.xml"/><Relationship Id="rId27" Type="http://schemas.openxmlformats.org/officeDocument/2006/relationships/image" Target="../media/image273.png"/><Relationship Id="rId30" Type="http://schemas.openxmlformats.org/officeDocument/2006/relationships/customXml" Target="../ink/ink340.xml"/><Relationship Id="rId35" Type="http://schemas.openxmlformats.org/officeDocument/2006/relationships/image" Target="../media/image277.png"/><Relationship Id="rId43" Type="http://schemas.openxmlformats.org/officeDocument/2006/relationships/image" Target="../media/image281.png"/><Relationship Id="rId48" Type="http://schemas.openxmlformats.org/officeDocument/2006/relationships/customXml" Target="../ink/ink349.xml"/><Relationship Id="rId56" Type="http://schemas.openxmlformats.org/officeDocument/2006/relationships/customXml" Target="../ink/ink353.xml"/><Relationship Id="rId64" Type="http://schemas.openxmlformats.org/officeDocument/2006/relationships/customXml" Target="../ink/ink357.xml"/><Relationship Id="rId69" Type="http://schemas.openxmlformats.org/officeDocument/2006/relationships/customXml" Target="../ink/ink360.xml"/><Relationship Id="rId77" Type="http://schemas.openxmlformats.org/officeDocument/2006/relationships/customXml" Target="../ink/ink364.xml"/><Relationship Id="rId51" Type="http://schemas.openxmlformats.org/officeDocument/2006/relationships/image" Target="../media/image285.png"/><Relationship Id="rId72" Type="http://schemas.openxmlformats.org/officeDocument/2006/relationships/image" Target="../media/image294.png"/><Relationship Id="rId80" Type="http://schemas.openxmlformats.org/officeDocument/2006/relationships/image" Target="../media/image298.png"/><Relationship Id="rId17" Type="http://schemas.openxmlformats.org/officeDocument/2006/relationships/image" Target="../media/image1510.png"/><Relationship Id="rId25" Type="http://schemas.openxmlformats.org/officeDocument/2006/relationships/image" Target="../media/image272.png"/><Relationship Id="rId33" Type="http://schemas.openxmlformats.org/officeDocument/2006/relationships/image" Target="../media/image276.png"/><Relationship Id="rId38" Type="http://schemas.openxmlformats.org/officeDocument/2006/relationships/customXml" Target="../ink/ink344.xml"/><Relationship Id="rId46" Type="http://schemas.openxmlformats.org/officeDocument/2006/relationships/customXml" Target="../ink/ink348.xml"/><Relationship Id="rId59" Type="http://schemas.openxmlformats.org/officeDocument/2006/relationships/image" Target="../media/image289.png"/><Relationship Id="rId67" Type="http://schemas.openxmlformats.org/officeDocument/2006/relationships/customXml" Target="../ink/ink359.xml"/><Relationship Id="rId20" Type="http://schemas.openxmlformats.org/officeDocument/2006/relationships/customXml" Target="../ink/ink335.xml"/><Relationship Id="rId41" Type="http://schemas.openxmlformats.org/officeDocument/2006/relationships/image" Target="../media/image280.png"/><Relationship Id="rId54" Type="http://schemas.openxmlformats.org/officeDocument/2006/relationships/customXml" Target="../ink/ink352.xml"/><Relationship Id="rId62" Type="http://schemas.openxmlformats.org/officeDocument/2006/relationships/customXml" Target="../ink/ink356.xml"/><Relationship Id="rId70" Type="http://schemas.openxmlformats.org/officeDocument/2006/relationships/image" Target="../media/image293.png"/><Relationship Id="rId75" Type="http://schemas.openxmlformats.org/officeDocument/2006/relationships/customXml" Target="../ink/ink363.xml"/><Relationship Id="rId83" Type="http://schemas.openxmlformats.org/officeDocument/2006/relationships/customXml" Target="../ink/ink367.xml"/></Relationships>
</file>

<file path=ppt/slides/_rels/slide24.xml.rels><?xml version="1.0" encoding="UTF-8" standalone="yes"?>
<Relationships xmlns="http://schemas.openxmlformats.org/package/2006/relationships"><Relationship Id="rId18" Type="http://schemas.openxmlformats.org/officeDocument/2006/relationships/customXml" Target="../ink/ink370.xml"/><Relationship Id="rId26" Type="http://schemas.openxmlformats.org/officeDocument/2006/relationships/customXml" Target="../ink/ink374.xml"/><Relationship Id="rId39" Type="http://schemas.openxmlformats.org/officeDocument/2006/relationships/image" Target="../media/image308.png"/><Relationship Id="rId21" Type="http://schemas.openxmlformats.org/officeDocument/2006/relationships/image" Target="../media/image140.png"/><Relationship Id="rId34" Type="http://schemas.openxmlformats.org/officeDocument/2006/relationships/customXml" Target="../ink/ink378.xml"/><Relationship Id="rId42" Type="http://schemas.openxmlformats.org/officeDocument/2006/relationships/customXml" Target="../ink/ink382.xml"/><Relationship Id="rId47" Type="http://schemas.openxmlformats.org/officeDocument/2006/relationships/image" Target="../media/image312.png"/><Relationship Id="rId50" Type="http://schemas.openxmlformats.org/officeDocument/2006/relationships/customXml" Target="../ink/ink386.xml"/><Relationship Id="rId55" Type="http://schemas.openxmlformats.org/officeDocument/2006/relationships/image" Target="../media/image316.png"/><Relationship Id="rId63" Type="http://schemas.openxmlformats.org/officeDocument/2006/relationships/image" Target="../media/image320.png"/><Relationship Id="rId68" Type="http://schemas.openxmlformats.org/officeDocument/2006/relationships/customXml" Target="../ink/ink395.xml"/><Relationship Id="rId76" Type="http://schemas.openxmlformats.org/officeDocument/2006/relationships/customXml" Target="../ink/ink399.xml"/><Relationship Id="rId84" Type="http://schemas.openxmlformats.org/officeDocument/2006/relationships/customXml" Target="../ink/ink403.xml"/><Relationship Id="rId89" Type="http://schemas.openxmlformats.org/officeDocument/2006/relationships/image" Target="../media/image333.png"/><Relationship Id="rId97" Type="http://schemas.openxmlformats.org/officeDocument/2006/relationships/image" Target="../media/image337.png"/><Relationship Id="rId71" Type="http://schemas.openxmlformats.org/officeDocument/2006/relationships/image" Target="../media/image324.png"/><Relationship Id="rId92" Type="http://schemas.openxmlformats.org/officeDocument/2006/relationships/customXml" Target="../ink/ink407.xml"/><Relationship Id="rId2" Type="http://schemas.openxmlformats.org/officeDocument/2006/relationships/customXml" Target="../ink/ink368.xml"/><Relationship Id="rId16" Type="http://schemas.openxmlformats.org/officeDocument/2006/relationships/customXml" Target="../ink/ink369.xml"/><Relationship Id="rId29" Type="http://schemas.openxmlformats.org/officeDocument/2006/relationships/image" Target="../media/image303.png"/><Relationship Id="rId24" Type="http://schemas.openxmlformats.org/officeDocument/2006/relationships/customXml" Target="../ink/ink373.xml"/><Relationship Id="rId32" Type="http://schemas.openxmlformats.org/officeDocument/2006/relationships/customXml" Target="../ink/ink377.xml"/><Relationship Id="rId37" Type="http://schemas.openxmlformats.org/officeDocument/2006/relationships/image" Target="../media/image307.png"/><Relationship Id="rId40" Type="http://schemas.openxmlformats.org/officeDocument/2006/relationships/customXml" Target="../ink/ink381.xml"/><Relationship Id="rId45" Type="http://schemas.openxmlformats.org/officeDocument/2006/relationships/image" Target="../media/image311.png"/><Relationship Id="rId53" Type="http://schemas.openxmlformats.org/officeDocument/2006/relationships/image" Target="../media/image315.png"/><Relationship Id="rId58" Type="http://schemas.openxmlformats.org/officeDocument/2006/relationships/customXml" Target="../ink/ink390.xml"/><Relationship Id="rId66" Type="http://schemas.openxmlformats.org/officeDocument/2006/relationships/customXml" Target="../ink/ink394.xml"/><Relationship Id="rId74" Type="http://schemas.openxmlformats.org/officeDocument/2006/relationships/customXml" Target="../ink/ink398.xml"/><Relationship Id="rId79" Type="http://schemas.openxmlformats.org/officeDocument/2006/relationships/image" Target="../media/image328.png"/><Relationship Id="rId87" Type="http://schemas.openxmlformats.org/officeDocument/2006/relationships/image" Target="../media/image332.png"/><Relationship Id="rId61" Type="http://schemas.openxmlformats.org/officeDocument/2006/relationships/image" Target="../media/image319.png"/><Relationship Id="rId82" Type="http://schemas.openxmlformats.org/officeDocument/2006/relationships/customXml" Target="../ink/ink402.xml"/><Relationship Id="rId90" Type="http://schemas.openxmlformats.org/officeDocument/2006/relationships/customXml" Target="../ink/ink406.xml"/><Relationship Id="rId95" Type="http://schemas.openxmlformats.org/officeDocument/2006/relationships/image" Target="../media/image336.png"/><Relationship Id="rId19" Type="http://schemas.openxmlformats.org/officeDocument/2006/relationships/image" Target="../media/image299.png"/><Relationship Id="rId22" Type="http://schemas.openxmlformats.org/officeDocument/2006/relationships/customXml" Target="../ink/ink372.xml"/><Relationship Id="rId27" Type="http://schemas.openxmlformats.org/officeDocument/2006/relationships/image" Target="../media/image302.png"/><Relationship Id="rId30" Type="http://schemas.openxmlformats.org/officeDocument/2006/relationships/customXml" Target="../ink/ink376.xml"/><Relationship Id="rId35" Type="http://schemas.openxmlformats.org/officeDocument/2006/relationships/image" Target="../media/image306.png"/><Relationship Id="rId43" Type="http://schemas.openxmlformats.org/officeDocument/2006/relationships/image" Target="../media/image310.png"/><Relationship Id="rId48" Type="http://schemas.openxmlformats.org/officeDocument/2006/relationships/customXml" Target="../ink/ink385.xml"/><Relationship Id="rId56" Type="http://schemas.openxmlformats.org/officeDocument/2006/relationships/customXml" Target="../ink/ink389.xml"/><Relationship Id="rId64" Type="http://schemas.openxmlformats.org/officeDocument/2006/relationships/customXml" Target="../ink/ink393.xml"/><Relationship Id="rId69" Type="http://schemas.openxmlformats.org/officeDocument/2006/relationships/image" Target="../media/image323.png"/><Relationship Id="rId77" Type="http://schemas.openxmlformats.org/officeDocument/2006/relationships/image" Target="../media/image327.png"/><Relationship Id="rId100" Type="http://schemas.openxmlformats.org/officeDocument/2006/relationships/customXml" Target="../ink/ink411.xml"/><Relationship Id="rId51" Type="http://schemas.openxmlformats.org/officeDocument/2006/relationships/image" Target="../media/image314.png"/><Relationship Id="rId72" Type="http://schemas.openxmlformats.org/officeDocument/2006/relationships/customXml" Target="../ink/ink397.xml"/><Relationship Id="rId80" Type="http://schemas.openxmlformats.org/officeDocument/2006/relationships/customXml" Target="../ink/ink401.xml"/><Relationship Id="rId85" Type="http://schemas.openxmlformats.org/officeDocument/2006/relationships/image" Target="../media/image331.png"/><Relationship Id="rId93" Type="http://schemas.openxmlformats.org/officeDocument/2006/relationships/image" Target="../media/image335.png"/><Relationship Id="rId98" Type="http://schemas.openxmlformats.org/officeDocument/2006/relationships/customXml" Target="../ink/ink410.xml"/><Relationship Id="rId17" Type="http://schemas.openxmlformats.org/officeDocument/2006/relationships/image" Target="../media/image1510.png"/><Relationship Id="rId25" Type="http://schemas.openxmlformats.org/officeDocument/2006/relationships/image" Target="../media/image301.png"/><Relationship Id="rId33" Type="http://schemas.openxmlformats.org/officeDocument/2006/relationships/image" Target="../media/image305.png"/><Relationship Id="rId38" Type="http://schemas.openxmlformats.org/officeDocument/2006/relationships/customXml" Target="../ink/ink380.xml"/><Relationship Id="rId46" Type="http://schemas.openxmlformats.org/officeDocument/2006/relationships/customXml" Target="../ink/ink384.xml"/><Relationship Id="rId59" Type="http://schemas.openxmlformats.org/officeDocument/2006/relationships/image" Target="../media/image318.png"/><Relationship Id="rId67" Type="http://schemas.openxmlformats.org/officeDocument/2006/relationships/image" Target="../media/image322.png"/><Relationship Id="rId20" Type="http://schemas.openxmlformats.org/officeDocument/2006/relationships/customXml" Target="../ink/ink371.xml"/><Relationship Id="rId41" Type="http://schemas.openxmlformats.org/officeDocument/2006/relationships/image" Target="../media/image309.png"/><Relationship Id="rId54" Type="http://schemas.openxmlformats.org/officeDocument/2006/relationships/customXml" Target="../ink/ink388.xml"/><Relationship Id="rId62" Type="http://schemas.openxmlformats.org/officeDocument/2006/relationships/customXml" Target="../ink/ink392.xml"/><Relationship Id="rId70" Type="http://schemas.openxmlformats.org/officeDocument/2006/relationships/customXml" Target="../ink/ink396.xml"/><Relationship Id="rId75" Type="http://schemas.openxmlformats.org/officeDocument/2006/relationships/image" Target="../media/image326.png"/><Relationship Id="rId83" Type="http://schemas.openxmlformats.org/officeDocument/2006/relationships/image" Target="../media/image330.png"/><Relationship Id="rId88" Type="http://schemas.openxmlformats.org/officeDocument/2006/relationships/customXml" Target="../ink/ink405.xml"/><Relationship Id="rId91" Type="http://schemas.openxmlformats.org/officeDocument/2006/relationships/image" Target="../media/image334.png"/><Relationship Id="rId96" Type="http://schemas.openxmlformats.org/officeDocument/2006/relationships/customXml" Target="../ink/ink409.xml"/><Relationship Id="rId1" Type="http://schemas.openxmlformats.org/officeDocument/2006/relationships/slideLayout" Target="../slideLayouts/slideLayout1.xml"/><Relationship Id="rId15" Type="http://schemas.openxmlformats.org/officeDocument/2006/relationships/image" Target="../media/image14110.png"/><Relationship Id="rId23" Type="http://schemas.openxmlformats.org/officeDocument/2006/relationships/image" Target="../media/image300.png"/><Relationship Id="rId28" Type="http://schemas.openxmlformats.org/officeDocument/2006/relationships/customXml" Target="../ink/ink375.xml"/><Relationship Id="rId36" Type="http://schemas.openxmlformats.org/officeDocument/2006/relationships/customXml" Target="../ink/ink379.xml"/><Relationship Id="rId49" Type="http://schemas.openxmlformats.org/officeDocument/2006/relationships/image" Target="../media/image313.png"/><Relationship Id="rId57" Type="http://schemas.openxmlformats.org/officeDocument/2006/relationships/image" Target="../media/image317.png"/><Relationship Id="rId31" Type="http://schemas.openxmlformats.org/officeDocument/2006/relationships/image" Target="../media/image304.png"/><Relationship Id="rId44" Type="http://schemas.openxmlformats.org/officeDocument/2006/relationships/customXml" Target="../ink/ink383.xml"/><Relationship Id="rId52" Type="http://schemas.openxmlformats.org/officeDocument/2006/relationships/customXml" Target="../ink/ink387.xml"/><Relationship Id="rId60" Type="http://schemas.openxmlformats.org/officeDocument/2006/relationships/customXml" Target="../ink/ink391.xml"/><Relationship Id="rId65" Type="http://schemas.openxmlformats.org/officeDocument/2006/relationships/image" Target="../media/image321.png"/><Relationship Id="rId73" Type="http://schemas.openxmlformats.org/officeDocument/2006/relationships/image" Target="../media/image325.png"/><Relationship Id="rId78" Type="http://schemas.openxmlformats.org/officeDocument/2006/relationships/customXml" Target="../ink/ink400.xml"/><Relationship Id="rId81" Type="http://schemas.openxmlformats.org/officeDocument/2006/relationships/image" Target="../media/image329.png"/><Relationship Id="rId86" Type="http://schemas.openxmlformats.org/officeDocument/2006/relationships/customXml" Target="../ink/ink404.xml"/><Relationship Id="rId94" Type="http://schemas.openxmlformats.org/officeDocument/2006/relationships/customXml" Target="../ink/ink408.xml"/><Relationship Id="rId99" Type="http://schemas.openxmlformats.org/officeDocument/2006/relationships/image" Target="../media/image338.png"/><Relationship Id="rId10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5.xml"/><Relationship Id="rId13" Type="http://schemas.openxmlformats.org/officeDocument/2006/relationships/image" Target="../media/image113.png"/><Relationship Id="rId18" Type="http://schemas.openxmlformats.org/officeDocument/2006/relationships/customXml" Target="../ink/ink420.xml"/><Relationship Id="rId26" Type="http://schemas.openxmlformats.org/officeDocument/2006/relationships/customXml" Target="../ink/ink424.xml"/><Relationship Id="rId3" Type="http://schemas.openxmlformats.org/officeDocument/2006/relationships/image" Target="../media/image1081.png"/><Relationship Id="rId21" Type="http://schemas.openxmlformats.org/officeDocument/2006/relationships/image" Target="../media/image117.png"/><Relationship Id="rId34" Type="http://schemas.openxmlformats.org/officeDocument/2006/relationships/customXml" Target="../ink/ink427.xml"/><Relationship Id="rId7" Type="http://schemas.openxmlformats.org/officeDocument/2006/relationships/image" Target="../media/image1100.png"/><Relationship Id="rId12" Type="http://schemas.openxmlformats.org/officeDocument/2006/relationships/customXml" Target="../ink/ink417.xml"/><Relationship Id="rId17" Type="http://schemas.openxmlformats.org/officeDocument/2006/relationships/image" Target="../media/image115.png"/><Relationship Id="rId25" Type="http://schemas.openxmlformats.org/officeDocument/2006/relationships/image" Target="../media/image119.png"/><Relationship Id="rId33" Type="http://schemas.openxmlformats.org/officeDocument/2006/relationships/image" Target="../media/image2310.png"/><Relationship Id="rId38" Type="http://schemas.openxmlformats.org/officeDocument/2006/relationships/image" Target="../media/image27.png"/><Relationship Id="rId2" Type="http://schemas.openxmlformats.org/officeDocument/2006/relationships/customXml" Target="../ink/ink412.xml"/><Relationship Id="rId16" Type="http://schemas.openxmlformats.org/officeDocument/2006/relationships/customXml" Target="../ink/ink419.xml"/><Relationship Id="rId20" Type="http://schemas.openxmlformats.org/officeDocument/2006/relationships/customXml" Target="../ink/ink421.xml"/><Relationship Id="rId29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14.xml"/><Relationship Id="rId11" Type="http://schemas.openxmlformats.org/officeDocument/2006/relationships/image" Target="../media/image112.png"/><Relationship Id="rId24" Type="http://schemas.openxmlformats.org/officeDocument/2006/relationships/customXml" Target="../ink/ink423.xml"/><Relationship Id="rId37" Type="http://schemas.openxmlformats.org/officeDocument/2006/relationships/image" Target="../media/image122.png"/><Relationship Id="rId5" Type="http://schemas.openxmlformats.org/officeDocument/2006/relationships/image" Target="../media/image1090.png"/><Relationship Id="rId15" Type="http://schemas.openxmlformats.org/officeDocument/2006/relationships/image" Target="../media/image114.png"/><Relationship Id="rId23" Type="http://schemas.openxmlformats.org/officeDocument/2006/relationships/image" Target="../media/image118.png"/><Relationship Id="rId28" Type="http://schemas.openxmlformats.org/officeDocument/2006/relationships/customXml" Target="../ink/ink425.xml"/><Relationship Id="rId36" Type="http://schemas.openxmlformats.org/officeDocument/2006/relationships/customXml" Target="../ink/ink428.xml"/><Relationship Id="rId10" Type="http://schemas.openxmlformats.org/officeDocument/2006/relationships/customXml" Target="../ink/ink416.xml"/><Relationship Id="rId19" Type="http://schemas.openxmlformats.org/officeDocument/2006/relationships/image" Target="../media/image116.png"/><Relationship Id="rId4" Type="http://schemas.openxmlformats.org/officeDocument/2006/relationships/customXml" Target="../ink/ink413.xml"/><Relationship Id="rId9" Type="http://schemas.openxmlformats.org/officeDocument/2006/relationships/image" Target="../media/image1111.png"/><Relationship Id="rId14" Type="http://schemas.openxmlformats.org/officeDocument/2006/relationships/customXml" Target="../ink/ink418.xml"/><Relationship Id="rId22" Type="http://schemas.openxmlformats.org/officeDocument/2006/relationships/customXml" Target="../ink/ink422.xml"/><Relationship Id="rId27" Type="http://schemas.openxmlformats.org/officeDocument/2006/relationships/image" Target="../media/image120.png"/><Relationship Id="rId30" Type="http://schemas.openxmlformats.org/officeDocument/2006/relationships/customXml" Target="../ink/ink426.xml"/><Relationship Id="rId35" Type="http://schemas.openxmlformats.org/officeDocument/2006/relationships/image" Target="../media/image2410.png"/></Relationships>
</file>

<file path=ppt/slides/_rels/slide26.xml.rels><?xml version="1.0" encoding="UTF-8" standalone="yes"?>
<Relationships xmlns="http://schemas.openxmlformats.org/package/2006/relationships"><Relationship Id="rId39" Type="http://schemas.openxmlformats.org/officeDocument/2006/relationships/image" Target="../media/image379.png"/><Relationship Id="rId51" Type="http://schemas.openxmlformats.org/officeDocument/2006/relationships/image" Target="../media/image126.png"/><Relationship Id="rId34" Type="http://schemas.openxmlformats.org/officeDocument/2006/relationships/customXml" Target="../ink/ink430.xml"/><Relationship Id="rId42" Type="http://schemas.openxmlformats.org/officeDocument/2006/relationships/customXml" Target="../ink/ink434.xml"/><Relationship Id="rId47" Type="http://schemas.openxmlformats.org/officeDocument/2006/relationships/image" Target="../media/image125.png"/><Relationship Id="rId33" Type="http://schemas.openxmlformats.org/officeDocument/2006/relationships/image" Target="../media/image2310.png"/><Relationship Id="rId38" Type="http://schemas.openxmlformats.org/officeDocument/2006/relationships/customXml" Target="../ink/ink432.xml"/><Relationship Id="rId46" Type="http://schemas.openxmlformats.org/officeDocument/2006/relationships/customXml" Target="../ink/ink436.xml"/><Relationship Id="rId2" Type="http://schemas.openxmlformats.org/officeDocument/2006/relationships/customXml" Target="../ink/ink429.xml"/><Relationship Id="rId41" Type="http://schemas.openxmlformats.org/officeDocument/2006/relationships/image" Target="../media/image381.png"/><Relationship Id="rId1" Type="http://schemas.openxmlformats.org/officeDocument/2006/relationships/slideLayout" Target="../slideLayouts/slideLayout1.xml"/><Relationship Id="rId37" Type="http://schemas.openxmlformats.org/officeDocument/2006/relationships/image" Target="../media/image378.png"/><Relationship Id="rId40" Type="http://schemas.openxmlformats.org/officeDocument/2006/relationships/customXml" Target="../ink/ink433.xml"/><Relationship Id="rId45" Type="http://schemas.openxmlformats.org/officeDocument/2006/relationships/image" Target="../media/image383.png"/><Relationship Id="rId36" Type="http://schemas.openxmlformats.org/officeDocument/2006/relationships/customXml" Target="../ink/ink431.xml"/><Relationship Id="rId44" Type="http://schemas.openxmlformats.org/officeDocument/2006/relationships/customXml" Target="../ink/ink435.xml"/><Relationship Id="rId35" Type="http://schemas.openxmlformats.org/officeDocument/2006/relationships/image" Target="../media/image2410.png"/><Relationship Id="rId43" Type="http://schemas.openxmlformats.org/officeDocument/2006/relationships/image" Target="../media/image382.png"/><Relationship Id="rId48" Type="http://schemas.openxmlformats.org/officeDocument/2006/relationships/customXml" Target="../ink/ink437.xml"/></Relationships>
</file>

<file path=ppt/slides/_rels/slide27.xml.rels><?xml version="1.0" encoding="UTF-8" standalone="yes"?>
<Relationships xmlns="http://schemas.openxmlformats.org/package/2006/relationships"><Relationship Id="rId39" Type="http://schemas.openxmlformats.org/officeDocument/2006/relationships/image" Target="../media/image127.png"/><Relationship Id="rId51" Type="http://schemas.openxmlformats.org/officeDocument/2006/relationships/image" Target="../media/image432.png"/><Relationship Id="rId34" Type="http://schemas.openxmlformats.org/officeDocument/2006/relationships/customXml" Target="../ink/ink439.xml"/><Relationship Id="rId42" Type="http://schemas.openxmlformats.org/officeDocument/2006/relationships/customXml" Target="../ink/ink443.xml"/><Relationship Id="rId47" Type="http://schemas.openxmlformats.org/officeDocument/2006/relationships/image" Target="../media/image131.png"/><Relationship Id="rId50" Type="http://schemas.openxmlformats.org/officeDocument/2006/relationships/customXml" Target="../ink/ink447.xml"/><Relationship Id="rId55" Type="http://schemas.openxmlformats.org/officeDocument/2006/relationships/image" Target="../media/image434.png"/><Relationship Id="rId63" Type="http://schemas.openxmlformats.org/officeDocument/2006/relationships/customXml" Target="../ink/ink452.xml"/><Relationship Id="rId33" Type="http://schemas.openxmlformats.org/officeDocument/2006/relationships/image" Target="../media/image2310.png"/><Relationship Id="rId38" Type="http://schemas.openxmlformats.org/officeDocument/2006/relationships/customXml" Target="../ink/ink441.xml"/><Relationship Id="rId46" Type="http://schemas.openxmlformats.org/officeDocument/2006/relationships/customXml" Target="../ink/ink445.xml"/><Relationship Id="rId59" Type="http://schemas.openxmlformats.org/officeDocument/2006/relationships/customXml" Target="../ink/ink450.xml"/><Relationship Id="rId67" Type="http://schemas.openxmlformats.org/officeDocument/2006/relationships/customXml" Target="../ink/ink454.xml"/><Relationship Id="rId2" Type="http://schemas.openxmlformats.org/officeDocument/2006/relationships/customXml" Target="../ink/ink438.xml"/><Relationship Id="rId41" Type="http://schemas.openxmlformats.org/officeDocument/2006/relationships/image" Target="../media/image128.png"/><Relationship Id="rId54" Type="http://schemas.openxmlformats.org/officeDocument/2006/relationships/customXml" Target="../ink/ink449.xml"/><Relationship Id="rId62" Type="http://schemas.openxmlformats.org/officeDocument/2006/relationships/image" Target="../media/image340.png"/><Relationship Id="rId1" Type="http://schemas.openxmlformats.org/officeDocument/2006/relationships/slideLayout" Target="../slideLayouts/slideLayout1.xml"/><Relationship Id="rId37" Type="http://schemas.openxmlformats.org/officeDocument/2006/relationships/image" Target="../media/image425.png"/><Relationship Id="rId40" Type="http://schemas.openxmlformats.org/officeDocument/2006/relationships/customXml" Target="../ink/ink442.xml"/><Relationship Id="rId45" Type="http://schemas.openxmlformats.org/officeDocument/2006/relationships/image" Target="../media/image130.png"/><Relationship Id="rId53" Type="http://schemas.openxmlformats.org/officeDocument/2006/relationships/image" Target="../media/image433.png"/><Relationship Id="rId58" Type="http://schemas.openxmlformats.org/officeDocument/2006/relationships/image" Target="../media/image30.png"/><Relationship Id="rId66" Type="http://schemas.openxmlformats.org/officeDocument/2006/relationships/image" Target="../media/image342.png"/><Relationship Id="rId36" Type="http://schemas.openxmlformats.org/officeDocument/2006/relationships/customXml" Target="../ink/ink440.xml"/><Relationship Id="rId49" Type="http://schemas.openxmlformats.org/officeDocument/2006/relationships/image" Target="../media/image132.png"/><Relationship Id="rId57" Type="http://schemas.openxmlformats.org/officeDocument/2006/relationships/image" Target="../media/image29.png"/><Relationship Id="rId61" Type="http://schemas.openxmlformats.org/officeDocument/2006/relationships/customXml" Target="../ink/ink451.xml"/><Relationship Id="rId44" Type="http://schemas.openxmlformats.org/officeDocument/2006/relationships/customXml" Target="../ink/ink444.xml"/><Relationship Id="rId52" Type="http://schemas.openxmlformats.org/officeDocument/2006/relationships/customXml" Target="../ink/ink448.xml"/><Relationship Id="rId60" Type="http://schemas.openxmlformats.org/officeDocument/2006/relationships/image" Target="../media/image339.png"/><Relationship Id="rId65" Type="http://schemas.openxmlformats.org/officeDocument/2006/relationships/customXml" Target="../ink/ink453.xml"/><Relationship Id="rId35" Type="http://schemas.openxmlformats.org/officeDocument/2006/relationships/image" Target="../media/image2410.png"/><Relationship Id="rId43" Type="http://schemas.openxmlformats.org/officeDocument/2006/relationships/image" Target="../media/image129.png"/><Relationship Id="rId48" Type="http://schemas.openxmlformats.org/officeDocument/2006/relationships/customXml" Target="../ink/ink446.xml"/><Relationship Id="rId56" Type="http://schemas.openxmlformats.org/officeDocument/2006/relationships/image" Target="../media/image28.jpg"/><Relationship Id="rId64" Type="http://schemas.openxmlformats.org/officeDocument/2006/relationships/image" Target="../media/image341.png"/></Relationships>
</file>

<file path=ppt/slides/_rels/slide28.xml.rels><?xml version="1.0" encoding="UTF-8" standalone="yes"?>
<Relationships xmlns="http://schemas.openxmlformats.org/package/2006/relationships"><Relationship Id="rId39" Type="http://schemas.openxmlformats.org/officeDocument/2006/relationships/image" Target="../media/image344.png"/><Relationship Id="rId34" Type="http://schemas.openxmlformats.org/officeDocument/2006/relationships/customXml" Target="../ink/ink456.xml"/><Relationship Id="rId42" Type="http://schemas.openxmlformats.org/officeDocument/2006/relationships/customXml" Target="../ink/ink460.xml"/><Relationship Id="rId47" Type="http://schemas.openxmlformats.org/officeDocument/2006/relationships/image" Target="../media/image348.png"/><Relationship Id="rId50" Type="http://schemas.openxmlformats.org/officeDocument/2006/relationships/customXml" Target="../ink/ink464.xml"/><Relationship Id="rId55" Type="http://schemas.openxmlformats.org/officeDocument/2006/relationships/image" Target="../media/image352.png"/><Relationship Id="rId63" Type="http://schemas.openxmlformats.org/officeDocument/2006/relationships/image" Target="../media/image356.png"/><Relationship Id="rId68" Type="http://schemas.openxmlformats.org/officeDocument/2006/relationships/customXml" Target="../ink/ink473.xml"/><Relationship Id="rId76" Type="http://schemas.openxmlformats.org/officeDocument/2006/relationships/customXml" Target="../ink/ink477.xml"/><Relationship Id="rId84" Type="http://schemas.openxmlformats.org/officeDocument/2006/relationships/customXml" Target="../ink/ink481.xml"/><Relationship Id="rId89" Type="http://schemas.openxmlformats.org/officeDocument/2006/relationships/image" Target="../media/image369.png"/><Relationship Id="rId97" Type="http://schemas.openxmlformats.org/officeDocument/2006/relationships/image" Target="../media/image372.png"/><Relationship Id="rId71" Type="http://schemas.openxmlformats.org/officeDocument/2006/relationships/image" Target="../media/image360.png"/><Relationship Id="rId92" Type="http://schemas.openxmlformats.org/officeDocument/2006/relationships/customXml" Target="../ink/ink485.xml"/><Relationship Id="rId2" Type="http://schemas.openxmlformats.org/officeDocument/2006/relationships/customXml" Target="../ink/ink455.xml"/><Relationship Id="rId1" Type="http://schemas.openxmlformats.org/officeDocument/2006/relationships/slideLayout" Target="../slideLayouts/slideLayout1.xml"/><Relationship Id="rId37" Type="http://schemas.openxmlformats.org/officeDocument/2006/relationships/image" Target="../media/image343.png"/><Relationship Id="rId40" Type="http://schemas.openxmlformats.org/officeDocument/2006/relationships/customXml" Target="../ink/ink459.xml"/><Relationship Id="rId45" Type="http://schemas.openxmlformats.org/officeDocument/2006/relationships/image" Target="../media/image347.png"/><Relationship Id="rId53" Type="http://schemas.openxmlformats.org/officeDocument/2006/relationships/image" Target="../media/image351.png"/><Relationship Id="rId58" Type="http://schemas.openxmlformats.org/officeDocument/2006/relationships/customXml" Target="../ink/ink468.xml"/><Relationship Id="rId66" Type="http://schemas.openxmlformats.org/officeDocument/2006/relationships/customXml" Target="../ink/ink472.xml"/><Relationship Id="rId74" Type="http://schemas.openxmlformats.org/officeDocument/2006/relationships/customXml" Target="../ink/ink476.xml"/><Relationship Id="rId79" Type="http://schemas.openxmlformats.org/officeDocument/2006/relationships/image" Target="../media/image364.png"/><Relationship Id="rId87" Type="http://schemas.openxmlformats.org/officeDocument/2006/relationships/image" Target="../media/image368.png"/><Relationship Id="rId36" Type="http://schemas.openxmlformats.org/officeDocument/2006/relationships/customXml" Target="../ink/ink457.xml"/><Relationship Id="rId49" Type="http://schemas.openxmlformats.org/officeDocument/2006/relationships/image" Target="../media/image349.png"/><Relationship Id="rId57" Type="http://schemas.openxmlformats.org/officeDocument/2006/relationships/image" Target="../media/image353.png"/><Relationship Id="rId61" Type="http://schemas.openxmlformats.org/officeDocument/2006/relationships/image" Target="../media/image355.png"/><Relationship Id="rId82" Type="http://schemas.openxmlformats.org/officeDocument/2006/relationships/customXml" Target="../ink/ink480.xml"/><Relationship Id="rId90" Type="http://schemas.openxmlformats.org/officeDocument/2006/relationships/customXml" Target="../ink/ink484.xml"/><Relationship Id="rId95" Type="http://schemas.openxmlformats.org/officeDocument/2006/relationships/image" Target="../media/image341.png"/><Relationship Id="rId44" Type="http://schemas.openxmlformats.org/officeDocument/2006/relationships/customXml" Target="../ink/ink461.xml"/><Relationship Id="rId52" Type="http://schemas.openxmlformats.org/officeDocument/2006/relationships/customXml" Target="../ink/ink465.xml"/><Relationship Id="rId60" Type="http://schemas.openxmlformats.org/officeDocument/2006/relationships/customXml" Target="../ink/ink469.xml"/><Relationship Id="rId65" Type="http://schemas.openxmlformats.org/officeDocument/2006/relationships/image" Target="../media/image357.png"/><Relationship Id="rId73" Type="http://schemas.openxmlformats.org/officeDocument/2006/relationships/image" Target="../media/image361.png"/><Relationship Id="rId78" Type="http://schemas.openxmlformats.org/officeDocument/2006/relationships/customXml" Target="../ink/ink478.xml"/><Relationship Id="rId81" Type="http://schemas.openxmlformats.org/officeDocument/2006/relationships/image" Target="../media/image365.png"/><Relationship Id="rId86" Type="http://schemas.openxmlformats.org/officeDocument/2006/relationships/customXml" Target="../ink/ink482.xml"/><Relationship Id="rId94" Type="http://schemas.openxmlformats.org/officeDocument/2006/relationships/customXml" Target="../ink/ink486.xml"/><Relationship Id="rId99" Type="http://schemas.openxmlformats.org/officeDocument/2006/relationships/image" Target="../media/image373.png"/><Relationship Id="rId35" Type="http://schemas.openxmlformats.org/officeDocument/2006/relationships/image" Target="../media/image2410.png"/><Relationship Id="rId43" Type="http://schemas.openxmlformats.org/officeDocument/2006/relationships/image" Target="../media/image346.png"/><Relationship Id="rId48" Type="http://schemas.openxmlformats.org/officeDocument/2006/relationships/customXml" Target="../ink/ink463.xml"/><Relationship Id="rId56" Type="http://schemas.openxmlformats.org/officeDocument/2006/relationships/customXml" Target="../ink/ink467.xml"/><Relationship Id="rId64" Type="http://schemas.openxmlformats.org/officeDocument/2006/relationships/customXml" Target="../ink/ink471.xml"/><Relationship Id="rId69" Type="http://schemas.openxmlformats.org/officeDocument/2006/relationships/image" Target="../media/image359.png"/><Relationship Id="rId77" Type="http://schemas.openxmlformats.org/officeDocument/2006/relationships/image" Target="../media/image363.png"/><Relationship Id="rId51" Type="http://schemas.openxmlformats.org/officeDocument/2006/relationships/image" Target="../media/image350.png"/><Relationship Id="rId72" Type="http://schemas.openxmlformats.org/officeDocument/2006/relationships/customXml" Target="../ink/ink475.xml"/><Relationship Id="rId80" Type="http://schemas.openxmlformats.org/officeDocument/2006/relationships/customXml" Target="../ink/ink479.xml"/><Relationship Id="rId85" Type="http://schemas.openxmlformats.org/officeDocument/2006/relationships/image" Target="../media/image367.png"/><Relationship Id="rId93" Type="http://schemas.openxmlformats.org/officeDocument/2006/relationships/image" Target="../media/image371.png"/><Relationship Id="rId98" Type="http://schemas.openxmlformats.org/officeDocument/2006/relationships/customXml" Target="../ink/ink488.xml"/><Relationship Id="rId33" Type="http://schemas.openxmlformats.org/officeDocument/2006/relationships/image" Target="../media/image2310.png"/><Relationship Id="rId38" Type="http://schemas.openxmlformats.org/officeDocument/2006/relationships/customXml" Target="../ink/ink458.xml"/><Relationship Id="rId46" Type="http://schemas.openxmlformats.org/officeDocument/2006/relationships/customXml" Target="../ink/ink462.xml"/><Relationship Id="rId59" Type="http://schemas.openxmlformats.org/officeDocument/2006/relationships/image" Target="../media/image354.png"/><Relationship Id="rId67" Type="http://schemas.openxmlformats.org/officeDocument/2006/relationships/image" Target="../media/image358.png"/><Relationship Id="rId41" Type="http://schemas.openxmlformats.org/officeDocument/2006/relationships/image" Target="../media/image345.png"/><Relationship Id="rId54" Type="http://schemas.openxmlformats.org/officeDocument/2006/relationships/customXml" Target="../ink/ink466.xml"/><Relationship Id="rId62" Type="http://schemas.openxmlformats.org/officeDocument/2006/relationships/customXml" Target="../ink/ink470.xml"/><Relationship Id="rId70" Type="http://schemas.openxmlformats.org/officeDocument/2006/relationships/customXml" Target="../ink/ink474.xml"/><Relationship Id="rId75" Type="http://schemas.openxmlformats.org/officeDocument/2006/relationships/image" Target="../media/image362.png"/><Relationship Id="rId83" Type="http://schemas.openxmlformats.org/officeDocument/2006/relationships/image" Target="../media/image366.png"/><Relationship Id="rId88" Type="http://schemas.openxmlformats.org/officeDocument/2006/relationships/customXml" Target="../ink/ink483.xml"/><Relationship Id="rId91" Type="http://schemas.openxmlformats.org/officeDocument/2006/relationships/image" Target="../media/image370.png"/><Relationship Id="rId96" Type="http://schemas.openxmlformats.org/officeDocument/2006/relationships/customXml" Target="../ink/ink487.xml"/></Relationships>
</file>

<file path=ppt/slides/_rels/slide29.xml.rels><?xml version="1.0" encoding="UTF-8" standalone="yes"?>
<Relationships xmlns="http://schemas.openxmlformats.org/package/2006/relationships"><Relationship Id="rId39" Type="http://schemas.openxmlformats.org/officeDocument/2006/relationships/image" Target="../media/image375.png"/><Relationship Id="rId109" Type="http://schemas.openxmlformats.org/officeDocument/2006/relationships/image" Target="../media/image3110.png"/><Relationship Id="rId34" Type="http://schemas.openxmlformats.org/officeDocument/2006/relationships/customXml" Target="../ink/ink490.xml"/><Relationship Id="rId42" Type="http://schemas.openxmlformats.org/officeDocument/2006/relationships/customXml" Target="../ink/ink494.xml"/><Relationship Id="rId47" Type="http://schemas.openxmlformats.org/officeDocument/2006/relationships/image" Target="../media/image385.png"/><Relationship Id="rId50" Type="http://schemas.openxmlformats.org/officeDocument/2006/relationships/customXml" Target="../ink/ink498.xml"/><Relationship Id="rId55" Type="http://schemas.openxmlformats.org/officeDocument/2006/relationships/image" Target="../media/image2101.png"/><Relationship Id="rId63" Type="http://schemas.openxmlformats.org/officeDocument/2006/relationships/image" Target="../media/image600.png"/><Relationship Id="rId68" Type="http://schemas.openxmlformats.org/officeDocument/2006/relationships/customXml" Target="../ink/ink507.xml"/><Relationship Id="rId76" Type="http://schemas.openxmlformats.org/officeDocument/2006/relationships/customXml" Target="../ink/ink511.xml"/><Relationship Id="rId84" Type="http://schemas.openxmlformats.org/officeDocument/2006/relationships/customXml" Target="../ink/ink515.xml"/><Relationship Id="rId89" Type="http://schemas.openxmlformats.org/officeDocument/2006/relationships/image" Target="../media/image1900.png"/><Relationship Id="rId97" Type="http://schemas.openxmlformats.org/officeDocument/2006/relationships/image" Target="../media/image250.png"/><Relationship Id="rId104" Type="http://schemas.openxmlformats.org/officeDocument/2006/relationships/customXml" Target="../ink/ink525.xml"/><Relationship Id="rId71" Type="http://schemas.openxmlformats.org/officeDocument/2006/relationships/image" Target="../media/image1010.png"/><Relationship Id="rId92" Type="http://schemas.openxmlformats.org/officeDocument/2006/relationships/customXml" Target="../ink/ink519.xml"/><Relationship Id="rId2" Type="http://schemas.openxmlformats.org/officeDocument/2006/relationships/customXml" Target="../ink/ink489.xml"/><Relationship Id="rId107" Type="http://schemas.openxmlformats.org/officeDocument/2006/relationships/image" Target="../media/image3000.png"/><Relationship Id="rId37" Type="http://schemas.openxmlformats.org/officeDocument/2006/relationships/image" Target="../media/image374.png"/><Relationship Id="rId40" Type="http://schemas.openxmlformats.org/officeDocument/2006/relationships/customXml" Target="../ink/ink493.xml"/><Relationship Id="rId45" Type="http://schemas.openxmlformats.org/officeDocument/2006/relationships/image" Target="../media/image384.png"/><Relationship Id="rId53" Type="http://schemas.openxmlformats.org/officeDocument/2006/relationships/image" Target="../media/image1102.png"/><Relationship Id="rId58" Type="http://schemas.openxmlformats.org/officeDocument/2006/relationships/customXml" Target="../ink/ink502.xml"/><Relationship Id="rId66" Type="http://schemas.openxmlformats.org/officeDocument/2006/relationships/customXml" Target="../ink/ink506.xml"/><Relationship Id="rId74" Type="http://schemas.openxmlformats.org/officeDocument/2006/relationships/customXml" Target="../ink/ink510.xml"/><Relationship Id="rId79" Type="http://schemas.openxmlformats.org/officeDocument/2006/relationships/image" Target="../media/image1401.png"/><Relationship Id="rId87" Type="http://schemas.openxmlformats.org/officeDocument/2006/relationships/image" Target="../media/image1800.png"/><Relationship Id="rId102" Type="http://schemas.openxmlformats.org/officeDocument/2006/relationships/customXml" Target="../ink/ink524.xml"/><Relationship Id="rId110" Type="http://schemas.openxmlformats.org/officeDocument/2006/relationships/customXml" Target="../ink/ink528.xml"/><Relationship Id="rId61" Type="http://schemas.openxmlformats.org/officeDocument/2006/relationships/image" Target="../media/image501.png"/><Relationship Id="rId82" Type="http://schemas.openxmlformats.org/officeDocument/2006/relationships/customXml" Target="../ink/ink514.xml"/><Relationship Id="rId90" Type="http://schemas.openxmlformats.org/officeDocument/2006/relationships/customXml" Target="../ink/ink518.xml"/><Relationship Id="rId95" Type="http://schemas.openxmlformats.org/officeDocument/2006/relationships/image" Target="../media/image2200.png"/><Relationship Id="rId44" Type="http://schemas.openxmlformats.org/officeDocument/2006/relationships/customXml" Target="../ink/ink495.xml"/><Relationship Id="rId52" Type="http://schemas.openxmlformats.org/officeDocument/2006/relationships/customXml" Target="../ink/ink499.xml"/><Relationship Id="rId60" Type="http://schemas.openxmlformats.org/officeDocument/2006/relationships/customXml" Target="../ink/ink503.xml"/><Relationship Id="rId65" Type="http://schemas.openxmlformats.org/officeDocument/2006/relationships/image" Target="../media/image700.png"/><Relationship Id="rId73" Type="http://schemas.openxmlformats.org/officeDocument/2006/relationships/image" Target="../media/image1113.png"/><Relationship Id="rId78" Type="http://schemas.openxmlformats.org/officeDocument/2006/relationships/customXml" Target="../ink/ink512.xml"/><Relationship Id="rId81" Type="http://schemas.openxmlformats.org/officeDocument/2006/relationships/image" Target="../media/image1500.png"/><Relationship Id="rId86" Type="http://schemas.openxmlformats.org/officeDocument/2006/relationships/customXml" Target="../ink/ink516.xml"/><Relationship Id="rId94" Type="http://schemas.openxmlformats.org/officeDocument/2006/relationships/customXml" Target="../ink/ink520.xml"/><Relationship Id="rId99" Type="http://schemas.openxmlformats.org/officeDocument/2006/relationships/image" Target="../media/image2600.png"/><Relationship Id="rId101" Type="http://schemas.openxmlformats.org/officeDocument/2006/relationships/image" Target="../media/image2700.png"/><Relationship Id="rId35" Type="http://schemas.openxmlformats.org/officeDocument/2006/relationships/image" Target="../media/image2400.png"/><Relationship Id="rId43" Type="http://schemas.openxmlformats.org/officeDocument/2006/relationships/image" Target="../media/image377.png"/><Relationship Id="rId48" Type="http://schemas.openxmlformats.org/officeDocument/2006/relationships/customXml" Target="../ink/ink497.xml"/><Relationship Id="rId56" Type="http://schemas.openxmlformats.org/officeDocument/2006/relationships/customXml" Target="../ink/ink501.xml"/><Relationship Id="rId64" Type="http://schemas.openxmlformats.org/officeDocument/2006/relationships/customXml" Target="../ink/ink505.xml"/><Relationship Id="rId69" Type="http://schemas.openxmlformats.org/officeDocument/2006/relationships/image" Target="../media/image912.png"/><Relationship Id="rId77" Type="http://schemas.openxmlformats.org/officeDocument/2006/relationships/image" Target="../media/image1301.png"/><Relationship Id="rId100" Type="http://schemas.openxmlformats.org/officeDocument/2006/relationships/customXml" Target="../ink/ink523.xml"/><Relationship Id="rId105" Type="http://schemas.openxmlformats.org/officeDocument/2006/relationships/image" Target="../media/image2900.png"/><Relationship Id="rId51" Type="http://schemas.openxmlformats.org/officeDocument/2006/relationships/image" Target="../media/image387.png"/><Relationship Id="rId72" Type="http://schemas.openxmlformats.org/officeDocument/2006/relationships/customXml" Target="../ink/ink509.xml"/><Relationship Id="rId80" Type="http://schemas.openxmlformats.org/officeDocument/2006/relationships/customXml" Target="../ink/ink513.xml"/><Relationship Id="rId85" Type="http://schemas.openxmlformats.org/officeDocument/2006/relationships/image" Target="../media/image1700.png"/><Relationship Id="rId93" Type="http://schemas.openxmlformats.org/officeDocument/2006/relationships/image" Target="../media/image2110.png"/><Relationship Id="rId98" Type="http://schemas.openxmlformats.org/officeDocument/2006/relationships/customXml" Target="../ink/ink522.xml"/><Relationship Id="rId33" Type="http://schemas.openxmlformats.org/officeDocument/2006/relationships/image" Target="../media/image2300.png"/><Relationship Id="rId38" Type="http://schemas.openxmlformats.org/officeDocument/2006/relationships/customXml" Target="../ink/ink492.xml"/><Relationship Id="rId46" Type="http://schemas.openxmlformats.org/officeDocument/2006/relationships/customXml" Target="../ink/ink496.xml"/><Relationship Id="rId59" Type="http://schemas.openxmlformats.org/officeDocument/2006/relationships/image" Target="../media/image438.png"/><Relationship Id="rId67" Type="http://schemas.openxmlformats.org/officeDocument/2006/relationships/image" Target="../media/image800.png"/><Relationship Id="rId103" Type="http://schemas.openxmlformats.org/officeDocument/2006/relationships/image" Target="../media/image2800.png"/><Relationship Id="rId108" Type="http://schemas.openxmlformats.org/officeDocument/2006/relationships/customXml" Target="../ink/ink527.xml"/><Relationship Id="rId41" Type="http://schemas.openxmlformats.org/officeDocument/2006/relationships/image" Target="../media/image376.png"/><Relationship Id="rId54" Type="http://schemas.openxmlformats.org/officeDocument/2006/relationships/customXml" Target="../ink/ink500.xml"/><Relationship Id="rId62" Type="http://schemas.openxmlformats.org/officeDocument/2006/relationships/customXml" Target="../ink/ink504.xml"/><Relationship Id="rId70" Type="http://schemas.openxmlformats.org/officeDocument/2006/relationships/customXml" Target="../ink/ink508.xml"/><Relationship Id="rId75" Type="http://schemas.openxmlformats.org/officeDocument/2006/relationships/image" Target="../media/image1210.png"/><Relationship Id="rId83" Type="http://schemas.openxmlformats.org/officeDocument/2006/relationships/image" Target="../media/image1600.png"/><Relationship Id="rId88" Type="http://schemas.openxmlformats.org/officeDocument/2006/relationships/customXml" Target="../ink/ink517.xml"/><Relationship Id="rId91" Type="http://schemas.openxmlformats.org/officeDocument/2006/relationships/image" Target="../media/image2000.png"/><Relationship Id="rId96" Type="http://schemas.openxmlformats.org/officeDocument/2006/relationships/customXml" Target="../ink/ink521.xml"/><Relationship Id="rId111" Type="http://schemas.openxmlformats.org/officeDocument/2006/relationships/image" Target="../media/image4210.png"/><Relationship Id="rId1" Type="http://schemas.openxmlformats.org/officeDocument/2006/relationships/slideLayout" Target="../slideLayouts/slideLayout2.xml"/><Relationship Id="rId36" Type="http://schemas.openxmlformats.org/officeDocument/2006/relationships/customXml" Target="../ink/ink491.xml"/><Relationship Id="rId49" Type="http://schemas.openxmlformats.org/officeDocument/2006/relationships/image" Target="../media/image386.png"/><Relationship Id="rId57" Type="http://schemas.openxmlformats.org/officeDocument/2006/relationships/image" Target="../media/image3100.png"/><Relationship Id="rId106" Type="http://schemas.openxmlformats.org/officeDocument/2006/relationships/customXml" Target="../ink/ink5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29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0.png"/><Relationship Id="rId5" Type="http://schemas.openxmlformats.org/officeDocument/2006/relationships/customXml" Target="../ink/ink530.xml"/><Relationship Id="rId4" Type="http://schemas.openxmlformats.org/officeDocument/2006/relationships/image" Target="../media/image3310.png"/></Relationships>
</file>

<file path=ppt/slides/_rels/slide31.xml.rels><?xml version="1.0" encoding="UTF-8" standalone="yes"?>
<Relationships xmlns="http://schemas.openxmlformats.org/package/2006/relationships"><Relationship Id="rId39" Type="http://schemas.openxmlformats.org/officeDocument/2006/relationships/image" Target="../media/image359.png"/><Relationship Id="rId51" Type="http://schemas.openxmlformats.org/officeDocument/2006/relationships/image" Target="../media/image3840.png"/><Relationship Id="rId72" Type="http://schemas.openxmlformats.org/officeDocument/2006/relationships/image" Target="../media/image3950.png"/><Relationship Id="rId34" Type="http://schemas.openxmlformats.org/officeDocument/2006/relationships/customXml" Target="../ink/ink532.xml"/><Relationship Id="rId42" Type="http://schemas.openxmlformats.org/officeDocument/2006/relationships/customXml" Target="../ink/ink536.xml"/><Relationship Id="rId47" Type="http://schemas.openxmlformats.org/officeDocument/2006/relationships/image" Target="../media/image3760.png"/><Relationship Id="rId50" Type="http://schemas.openxmlformats.org/officeDocument/2006/relationships/customXml" Target="../ink/ink540.xml"/><Relationship Id="rId55" Type="http://schemas.openxmlformats.org/officeDocument/2006/relationships/image" Target="../media/image3860.png"/><Relationship Id="rId63" Type="http://schemas.openxmlformats.org/officeDocument/2006/relationships/image" Target="../media/image3900.png"/><Relationship Id="rId68" Type="http://schemas.openxmlformats.org/officeDocument/2006/relationships/image" Target="../media/image32.png"/><Relationship Id="rId76" Type="http://schemas.openxmlformats.org/officeDocument/2006/relationships/image" Target="../media/image3970.png"/><Relationship Id="rId33" Type="http://schemas.openxmlformats.org/officeDocument/2006/relationships/image" Target="../media/image2310.png"/><Relationship Id="rId38" Type="http://schemas.openxmlformats.org/officeDocument/2006/relationships/customXml" Target="../ink/ink534.xml"/><Relationship Id="rId46" Type="http://schemas.openxmlformats.org/officeDocument/2006/relationships/customXml" Target="../ink/ink538.xml"/><Relationship Id="rId59" Type="http://schemas.openxmlformats.org/officeDocument/2006/relationships/image" Target="../media/image3880.png"/><Relationship Id="rId67" Type="http://schemas.openxmlformats.org/officeDocument/2006/relationships/image" Target="../media/image3920.png"/><Relationship Id="rId71" Type="http://schemas.openxmlformats.org/officeDocument/2006/relationships/customXml" Target="../ink/ink550.xml"/><Relationship Id="rId2" Type="http://schemas.openxmlformats.org/officeDocument/2006/relationships/customXml" Target="../ink/ink531.xml"/><Relationship Id="rId41" Type="http://schemas.openxmlformats.org/officeDocument/2006/relationships/image" Target="../media/image341.png"/><Relationship Id="rId54" Type="http://schemas.openxmlformats.org/officeDocument/2006/relationships/customXml" Target="../ink/ink542.xml"/><Relationship Id="rId62" Type="http://schemas.openxmlformats.org/officeDocument/2006/relationships/customXml" Target="../ink/ink546.xml"/><Relationship Id="rId70" Type="http://schemas.openxmlformats.org/officeDocument/2006/relationships/image" Target="../media/image3940.png"/><Relationship Id="rId75" Type="http://schemas.openxmlformats.org/officeDocument/2006/relationships/customXml" Target="../ink/ink552.xml"/><Relationship Id="rId1" Type="http://schemas.openxmlformats.org/officeDocument/2006/relationships/slideLayout" Target="../slideLayouts/slideLayout1.xml"/><Relationship Id="rId37" Type="http://schemas.openxmlformats.org/officeDocument/2006/relationships/image" Target="../media/image358.png"/><Relationship Id="rId40" Type="http://schemas.openxmlformats.org/officeDocument/2006/relationships/customXml" Target="../ink/ink535.xml"/><Relationship Id="rId45" Type="http://schemas.openxmlformats.org/officeDocument/2006/relationships/image" Target="../media/image3750.png"/><Relationship Id="rId53" Type="http://schemas.openxmlformats.org/officeDocument/2006/relationships/image" Target="../media/image3850.png"/><Relationship Id="rId58" Type="http://schemas.openxmlformats.org/officeDocument/2006/relationships/customXml" Target="../ink/ink544.xml"/><Relationship Id="rId66" Type="http://schemas.openxmlformats.org/officeDocument/2006/relationships/customXml" Target="../ink/ink548.xml"/><Relationship Id="rId74" Type="http://schemas.openxmlformats.org/officeDocument/2006/relationships/image" Target="../media/image3960.png"/><Relationship Id="rId36" Type="http://schemas.openxmlformats.org/officeDocument/2006/relationships/customXml" Target="../ink/ink533.xml"/><Relationship Id="rId49" Type="http://schemas.openxmlformats.org/officeDocument/2006/relationships/image" Target="../media/image3770.png"/><Relationship Id="rId57" Type="http://schemas.openxmlformats.org/officeDocument/2006/relationships/image" Target="../media/image3870.png"/><Relationship Id="rId61" Type="http://schemas.openxmlformats.org/officeDocument/2006/relationships/image" Target="../media/image3890.png"/><Relationship Id="rId44" Type="http://schemas.openxmlformats.org/officeDocument/2006/relationships/customXml" Target="../ink/ink537.xml"/><Relationship Id="rId52" Type="http://schemas.openxmlformats.org/officeDocument/2006/relationships/customXml" Target="../ink/ink541.xml"/><Relationship Id="rId60" Type="http://schemas.openxmlformats.org/officeDocument/2006/relationships/customXml" Target="../ink/ink545.xml"/><Relationship Id="rId65" Type="http://schemas.openxmlformats.org/officeDocument/2006/relationships/image" Target="../media/image3910.png"/><Relationship Id="rId73" Type="http://schemas.openxmlformats.org/officeDocument/2006/relationships/customXml" Target="../ink/ink551.xml"/><Relationship Id="rId78" Type="http://schemas.openxmlformats.org/officeDocument/2006/relationships/image" Target="../media/image3980.png"/><Relationship Id="rId35" Type="http://schemas.openxmlformats.org/officeDocument/2006/relationships/image" Target="../media/image2410.png"/><Relationship Id="rId43" Type="http://schemas.openxmlformats.org/officeDocument/2006/relationships/image" Target="../media/image3740.png"/><Relationship Id="rId48" Type="http://schemas.openxmlformats.org/officeDocument/2006/relationships/customXml" Target="../ink/ink539.xml"/><Relationship Id="rId56" Type="http://schemas.openxmlformats.org/officeDocument/2006/relationships/customXml" Target="../ink/ink543.xml"/><Relationship Id="rId64" Type="http://schemas.openxmlformats.org/officeDocument/2006/relationships/customXml" Target="../ink/ink547.xml"/><Relationship Id="rId69" Type="http://schemas.openxmlformats.org/officeDocument/2006/relationships/customXml" Target="../ink/ink549.xml"/><Relationship Id="rId77" Type="http://schemas.openxmlformats.org/officeDocument/2006/relationships/customXml" Target="../ink/ink553.xml"/></Relationships>
</file>

<file path=ppt/slides/_rels/slide32.xml.rels><?xml version="1.0" encoding="UTF-8" standalone="yes"?>
<Relationships xmlns="http://schemas.openxmlformats.org/package/2006/relationships"><Relationship Id="rId39" Type="http://schemas.openxmlformats.org/officeDocument/2006/relationships/image" Target="../media/image15.emf"/><Relationship Id="rId3" Type="http://schemas.openxmlformats.org/officeDocument/2006/relationships/image" Target="../media/image34.png"/><Relationship Id="rId34" Type="http://schemas.openxmlformats.org/officeDocument/2006/relationships/customXml" Target="../ink/ink555.xml"/><Relationship Id="rId42" Type="http://schemas.openxmlformats.org/officeDocument/2006/relationships/customXml" Target="../ink/ink559.xml"/><Relationship Id="rId7" Type="http://schemas.openxmlformats.org/officeDocument/2006/relationships/customXml" Target="../ink/ink554.xml"/><Relationship Id="rId33" Type="http://schemas.openxmlformats.org/officeDocument/2006/relationships/image" Target="../media/image2311.png"/><Relationship Id="rId38" Type="http://schemas.openxmlformats.org/officeDocument/2006/relationships/customXml" Target="../ink/ink557.xml"/><Relationship Id="rId2" Type="http://schemas.openxmlformats.org/officeDocument/2006/relationships/image" Target="../media/image33.png"/><Relationship Id="rId41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37" Type="http://schemas.openxmlformats.org/officeDocument/2006/relationships/image" Target="../media/image14.emf"/><Relationship Id="rId40" Type="http://schemas.openxmlformats.org/officeDocument/2006/relationships/customXml" Target="../ink/ink558.xml"/><Relationship Id="rId45" Type="http://schemas.openxmlformats.org/officeDocument/2006/relationships/image" Target="../media/image18.emf"/><Relationship Id="rId5" Type="http://schemas.openxmlformats.org/officeDocument/2006/relationships/image" Target="../media/image36.png"/><Relationship Id="rId36" Type="http://schemas.openxmlformats.org/officeDocument/2006/relationships/customXml" Target="../ink/ink556.xml"/><Relationship Id="rId44" Type="http://schemas.openxmlformats.org/officeDocument/2006/relationships/customXml" Target="../ink/ink560.xml"/><Relationship Id="rId4" Type="http://schemas.openxmlformats.org/officeDocument/2006/relationships/image" Target="../media/image35.png"/><Relationship Id="rId35" Type="http://schemas.openxmlformats.org/officeDocument/2006/relationships/image" Target="../media/image2411.png"/><Relationship Id="rId43" Type="http://schemas.openxmlformats.org/officeDocument/2006/relationships/image" Target="../media/image17.emf"/></Relationships>
</file>

<file path=ppt/slides/_rels/slide33.xml.rels><?xml version="1.0" encoding="UTF-8" standalone="yes"?>
<Relationships xmlns="http://schemas.openxmlformats.org/package/2006/relationships"><Relationship Id="rId39" Type="http://schemas.openxmlformats.org/officeDocument/2006/relationships/image" Target="../media/image15.emf"/><Relationship Id="rId34" Type="http://schemas.openxmlformats.org/officeDocument/2006/relationships/customXml" Target="../ink/ink562.xml"/><Relationship Id="rId42" Type="http://schemas.openxmlformats.org/officeDocument/2006/relationships/customXml" Target="../ink/ink566.xml"/><Relationship Id="rId33" Type="http://schemas.openxmlformats.org/officeDocument/2006/relationships/image" Target="../media/image2311.png"/><Relationship Id="rId38" Type="http://schemas.openxmlformats.org/officeDocument/2006/relationships/customXml" Target="../ink/ink564.xml"/><Relationship Id="rId46" Type="http://schemas.openxmlformats.org/officeDocument/2006/relationships/image" Target="../media/image38.png"/><Relationship Id="rId2" Type="http://schemas.openxmlformats.org/officeDocument/2006/relationships/customXml" Target="../ink/ink561.xml"/><Relationship Id="rId41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37" Type="http://schemas.openxmlformats.org/officeDocument/2006/relationships/image" Target="../media/image14.emf"/><Relationship Id="rId40" Type="http://schemas.openxmlformats.org/officeDocument/2006/relationships/customXml" Target="../ink/ink565.xml"/><Relationship Id="rId45" Type="http://schemas.openxmlformats.org/officeDocument/2006/relationships/image" Target="../media/image18.emf"/><Relationship Id="rId36" Type="http://schemas.openxmlformats.org/officeDocument/2006/relationships/customXml" Target="../ink/ink563.xml"/><Relationship Id="rId44" Type="http://schemas.openxmlformats.org/officeDocument/2006/relationships/customXml" Target="../ink/ink567.xml"/><Relationship Id="rId35" Type="http://schemas.openxmlformats.org/officeDocument/2006/relationships/image" Target="../media/image2411.png"/><Relationship Id="rId43" Type="http://schemas.openxmlformats.org/officeDocument/2006/relationships/image" Target="../media/image17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01.png"/><Relationship Id="rId5" Type="http://schemas.openxmlformats.org/officeDocument/2006/relationships/image" Target="../media/image3891.png"/><Relationship Id="rId4" Type="http://schemas.openxmlformats.org/officeDocument/2006/relationships/image" Target="../media/image39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0.png"/><Relationship Id="rId7" Type="http://schemas.openxmlformats.org/officeDocument/2006/relationships/image" Target="../media/image4010.png"/><Relationship Id="rId2" Type="http://schemas.openxmlformats.org/officeDocument/2006/relationships/customXml" Target="../ink/ink56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70.xml"/><Relationship Id="rId5" Type="http://schemas.openxmlformats.org/officeDocument/2006/relationships/image" Target="../media/image4000.png"/><Relationship Id="rId4" Type="http://schemas.openxmlformats.org/officeDocument/2006/relationships/customXml" Target="../ink/ink569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574.xml"/><Relationship Id="rId13" Type="http://schemas.openxmlformats.org/officeDocument/2006/relationships/image" Target="../media/image12.png"/><Relationship Id="rId3" Type="http://schemas.openxmlformats.org/officeDocument/2006/relationships/image" Target="../media/image402.png"/><Relationship Id="rId7" Type="http://schemas.openxmlformats.org/officeDocument/2006/relationships/image" Target="../media/image404.png"/><Relationship Id="rId12" Type="http://schemas.openxmlformats.org/officeDocument/2006/relationships/image" Target="../media/image392.svg"/><Relationship Id="rId2" Type="http://schemas.openxmlformats.org/officeDocument/2006/relationships/customXml" Target="../ink/ink571.xml"/><Relationship Id="rId16" Type="http://schemas.openxmlformats.org/officeDocument/2006/relationships/image" Target="../media/image395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73.xml"/><Relationship Id="rId11" Type="http://schemas.openxmlformats.org/officeDocument/2006/relationships/image" Target="../media/image391.png"/><Relationship Id="rId5" Type="http://schemas.openxmlformats.org/officeDocument/2006/relationships/image" Target="../media/image403.png"/><Relationship Id="rId15" Type="http://schemas.openxmlformats.org/officeDocument/2006/relationships/image" Target="../media/image394.png"/><Relationship Id="rId10" Type="http://schemas.openxmlformats.org/officeDocument/2006/relationships/hyperlink" Target="file:///C:\R\NaborDict.csv" TargetMode="External"/><Relationship Id="rId4" Type="http://schemas.openxmlformats.org/officeDocument/2006/relationships/customXml" Target="../ink/ink572.xml"/><Relationship Id="rId9" Type="http://schemas.openxmlformats.org/officeDocument/2006/relationships/image" Target="../media/image4050.png"/><Relationship Id="rId14" Type="http://schemas.openxmlformats.org/officeDocument/2006/relationships/hyperlink" Target="file:///C:\R\NaborDB.csv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78.xml"/><Relationship Id="rId13" Type="http://schemas.openxmlformats.org/officeDocument/2006/relationships/image" Target="../media/image392.svg"/><Relationship Id="rId3" Type="http://schemas.openxmlformats.org/officeDocument/2006/relationships/image" Target="../media/image4080.png"/><Relationship Id="rId7" Type="http://schemas.openxmlformats.org/officeDocument/2006/relationships/image" Target="../media/image410.png"/><Relationship Id="rId12" Type="http://schemas.openxmlformats.org/officeDocument/2006/relationships/image" Target="../media/image396.png"/><Relationship Id="rId2" Type="http://schemas.openxmlformats.org/officeDocument/2006/relationships/customXml" Target="../ink/ink575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77.xml"/><Relationship Id="rId11" Type="http://schemas.openxmlformats.org/officeDocument/2006/relationships/hyperlink" Target="file:///C:\R\NaborDB_bb.csv" TargetMode="External"/><Relationship Id="rId5" Type="http://schemas.openxmlformats.org/officeDocument/2006/relationships/image" Target="../media/image409.png"/><Relationship Id="rId10" Type="http://schemas.openxmlformats.org/officeDocument/2006/relationships/image" Target="../media/image12.png"/><Relationship Id="rId4" Type="http://schemas.openxmlformats.org/officeDocument/2006/relationships/customXml" Target="../ink/ink576.xml"/><Relationship Id="rId9" Type="http://schemas.openxmlformats.org/officeDocument/2006/relationships/image" Target="../media/image396.png"/><Relationship Id="rId14" Type="http://schemas.openxmlformats.org/officeDocument/2006/relationships/image" Target="../media/image39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13" Type="http://schemas.openxmlformats.org/officeDocument/2006/relationships/customXml" Target="../ink/ink583.xml"/><Relationship Id="rId18" Type="http://schemas.openxmlformats.org/officeDocument/2006/relationships/image" Target="../media/image417.png"/><Relationship Id="rId26" Type="http://schemas.openxmlformats.org/officeDocument/2006/relationships/image" Target="../media/image421.png"/><Relationship Id="rId39" Type="http://schemas.openxmlformats.org/officeDocument/2006/relationships/customXml" Target="../ink/ink596.xml"/><Relationship Id="rId3" Type="http://schemas.openxmlformats.org/officeDocument/2006/relationships/image" Target="../media/image412.png"/><Relationship Id="rId21" Type="http://schemas.openxmlformats.org/officeDocument/2006/relationships/customXml" Target="../ink/ink587.xml"/><Relationship Id="rId34" Type="http://schemas.openxmlformats.org/officeDocument/2006/relationships/image" Target="../media/image426.png"/><Relationship Id="rId42" Type="http://schemas.openxmlformats.org/officeDocument/2006/relationships/image" Target="../media/image430.png"/><Relationship Id="rId7" Type="http://schemas.openxmlformats.org/officeDocument/2006/relationships/hyperlink" Target="../../../R/Nabor_corr.csv" TargetMode="External"/><Relationship Id="rId12" Type="http://schemas.openxmlformats.org/officeDocument/2006/relationships/customXml" Target="../ink/ink582.xml"/><Relationship Id="rId17" Type="http://schemas.openxmlformats.org/officeDocument/2006/relationships/customXml" Target="../ink/ink585.xml"/><Relationship Id="rId25" Type="http://schemas.openxmlformats.org/officeDocument/2006/relationships/customXml" Target="../ink/ink589.xml"/><Relationship Id="rId33" Type="http://schemas.openxmlformats.org/officeDocument/2006/relationships/customXml" Target="../ink/ink593.xml"/><Relationship Id="rId38" Type="http://schemas.openxmlformats.org/officeDocument/2006/relationships/image" Target="../media/image428.png"/><Relationship Id="rId2" Type="http://schemas.openxmlformats.org/officeDocument/2006/relationships/customXml" Target="../ink/ink579.xml"/><Relationship Id="rId16" Type="http://schemas.openxmlformats.org/officeDocument/2006/relationships/image" Target="../media/image416.png"/><Relationship Id="rId20" Type="http://schemas.openxmlformats.org/officeDocument/2006/relationships/image" Target="../media/image418.png"/><Relationship Id="rId29" Type="http://schemas.openxmlformats.org/officeDocument/2006/relationships/customXml" Target="../ink/ink591.xml"/><Relationship Id="rId41" Type="http://schemas.openxmlformats.org/officeDocument/2006/relationships/customXml" Target="../ink/ink5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4140.png"/><Relationship Id="rId24" Type="http://schemas.openxmlformats.org/officeDocument/2006/relationships/image" Target="../media/image420.png"/><Relationship Id="rId32" Type="http://schemas.openxmlformats.org/officeDocument/2006/relationships/image" Target="../media/image424.png"/><Relationship Id="rId37" Type="http://schemas.openxmlformats.org/officeDocument/2006/relationships/customXml" Target="../ink/ink595.xml"/><Relationship Id="rId40" Type="http://schemas.openxmlformats.org/officeDocument/2006/relationships/image" Target="../media/image429.png"/><Relationship Id="rId5" Type="http://schemas.openxmlformats.org/officeDocument/2006/relationships/image" Target="../media/image4130.png"/><Relationship Id="rId15" Type="http://schemas.openxmlformats.org/officeDocument/2006/relationships/customXml" Target="../ink/ink584.xml"/><Relationship Id="rId23" Type="http://schemas.openxmlformats.org/officeDocument/2006/relationships/customXml" Target="../ink/ink588.xml"/><Relationship Id="rId28" Type="http://schemas.openxmlformats.org/officeDocument/2006/relationships/image" Target="../media/image422.png"/><Relationship Id="rId36" Type="http://schemas.openxmlformats.org/officeDocument/2006/relationships/image" Target="../media/image427.png"/><Relationship Id="rId10" Type="http://schemas.openxmlformats.org/officeDocument/2006/relationships/customXml" Target="../ink/ink581.xml"/><Relationship Id="rId19" Type="http://schemas.openxmlformats.org/officeDocument/2006/relationships/customXml" Target="../ink/ink586.xml"/><Relationship Id="rId31" Type="http://schemas.openxmlformats.org/officeDocument/2006/relationships/customXml" Target="../ink/ink592.xml"/><Relationship Id="rId4" Type="http://schemas.openxmlformats.org/officeDocument/2006/relationships/customXml" Target="../ink/ink580.xml"/><Relationship Id="rId9" Type="http://schemas.openxmlformats.org/officeDocument/2006/relationships/image" Target="../media/image392.svg"/><Relationship Id="rId14" Type="http://schemas.openxmlformats.org/officeDocument/2006/relationships/image" Target="../media/image4150.png"/><Relationship Id="rId22" Type="http://schemas.openxmlformats.org/officeDocument/2006/relationships/image" Target="../media/image419.png"/><Relationship Id="rId27" Type="http://schemas.openxmlformats.org/officeDocument/2006/relationships/customXml" Target="../ink/ink590.xml"/><Relationship Id="rId30" Type="http://schemas.openxmlformats.org/officeDocument/2006/relationships/image" Target="../media/image423.png"/><Relationship Id="rId35" Type="http://schemas.openxmlformats.org/officeDocument/2006/relationships/customXml" Target="../ink/ink594.xml"/><Relationship Id="rId43" Type="http://schemas.openxmlformats.org/officeDocument/2006/relationships/image" Target="../media/image39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customXml" Target="../ink/ink601.xml"/><Relationship Id="rId13" Type="http://schemas.openxmlformats.org/officeDocument/2006/relationships/customXml" Target="../ink/ink602.xml"/><Relationship Id="rId3" Type="http://schemas.openxmlformats.org/officeDocument/2006/relationships/image" Target="../media/image4311.png"/><Relationship Id="rId7" Type="http://schemas.openxmlformats.org/officeDocument/2006/relationships/image" Target="../media/image436.png"/><Relationship Id="rId12" Type="http://schemas.openxmlformats.org/officeDocument/2006/relationships/image" Target="../media/image405.png"/><Relationship Id="rId2" Type="http://schemas.openxmlformats.org/officeDocument/2006/relationships/customXml" Target="../ink/ink598.xml"/><Relationship Id="rId16" Type="http://schemas.openxmlformats.org/officeDocument/2006/relationships/image" Target="../media/image442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00.xml"/><Relationship Id="rId11" Type="http://schemas.openxmlformats.org/officeDocument/2006/relationships/image" Target="../media/image401.png"/><Relationship Id="rId5" Type="http://schemas.openxmlformats.org/officeDocument/2006/relationships/image" Target="../media/image435.png"/><Relationship Id="rId15" Type="http://schemas.openxmlformats.org/officeDocument/2006/relationships/customXml" Target="../ink/ink603.xml"/><Relationship Id="rId10" Type="http://schemas.openxmlformats.org/officeDocument/2006/relationships/image" Target="../media/image400.png"/><Relationship Id="rId4" Type="http://schemas.openxmlformats.org/officeDocument/2006/relationships/customXml" Target="../ink/ink599.xml"/><Relationship Id="rId9" Type="http://schemas.openxmlformats.org/officeDocument/2006/relationships/image" Target="../media/image437.png"/><Relationship Id="rId14" Type="http://schemas.openxmlformats.org/officeDocument/2006/relationships/image" Target="../media/image44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gif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610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" Type="http://schemas.openxmlformats.org/officeDocument/2006/relationships/image" Target="../media/image1101.png"/><Relationship Id="rId21" Type="http://schemas.openxmlformats.org/officeDocument/2006/relationships/image" Target="../media/image710.png"/><Relationship Id="rId7" Type="http://schemas.openxmlformats.org/officeDocument/2006/relationships/image" Target="../media/image392.png"/><Relationship Id="rId17" Type="http://schemas.openxmlformats.org/officeDocument/2006/relationships/image" Target="../media/image810.png"/><Relationship Id="rId25" Type="http://schemas.openxmlformats.org/officeDocument/2006/relationships/image" Target="../media/image1011.png"/><Relationship Id="rId2" Type="http://schemas.openxmlformats.org/officeDocument/2006/relationships/customXml" Target="../ink/ink2.xml"/><Relationship Id="rId20" Type="http://schemas.openxmlformats.org/officeDocument/2006/relationships/customXml" Target="../ink/ink9.xml"/><Relationship Id="rId29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.xml"/><Relationship Id="rId24" Type="http://schemas.openxmlformats.org/officeDocument/2006/relationships/customXml" Target="../ink/ink11.xml"/><Relationship Id="rId5" Type="http://schemas.openxmlformats.org/officeDocument/2006/relationships/image" Target="../media/image2100.png"/><Relationship Id="rId23" Type="http://schemas.openxmlformats.org/officeDocument/2006/relationships/image" Target="../media/image911.png"/><Relationship Id="rId28" Type="http://schemas.openxmlformats.org/officeDocument/2006/relationships/customXml" Target="../ink/ink13.xml"/><Relationship Id="rId10" Type="http://schemas.openxmlformats.org/officeDocument/2006/relationships/customXml" Target="../ink/ink6.xml"/><Relationship Id="rId19" Type="http://schemas.openxmlformats.org/officeDocument/2006/relationships/image" Target="../media/image511.png"/><Relationship Id="rId4" Type="http://schemas.openxmlformats.org/officeDocument/2006/relationships/customXml" Target="../ink/ink3.xml"/><Relationship Id="rId9" Type="http://schemas.openxmlformats.org/officeDocument/2006/relationships/image" Target="../media/image41.png"/><Relationship Id="rId14" Type="http://schemas.openxmlformats.org/officeDocument/2006/relationships/customXml" Target="../ink/ink7.xml"/><Relationship Id="rId22" Type="http://schemas.openxmlformats.org/officeDocument/2006/relationships/customXml" Target="../ink/ink10.xml"/><Relationship Id="rId27" Type="http://schemas.openxmlformats.org/officeDocument/2006/relationships/image" Target="../media/image11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8D932B-2444-4320-AE76-813E02B53332}"/>
              </a:ext>
            </a:extLst>
          </p:cNvPr>
          <p:cNvSpPr txBox="1"/>
          <p:nvPr/>
        </p:nvSpPr>
        <p:spPr>
          <a:xfrm>
            <a:off x="2846717" y="1311215"/>
            <a:ext cx="3105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678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4D60D7AD-EF32-438E-90C4-036663CEBA5E}"/>
                  </a:ext>
                </a:extLst>
              </p14:cNvPr>
              <p14:cNvContentPartPr/>
              <p14:nvPr/>
            </p14:nvContentPartPr>
            <p14:xfrm>
              <a:off x="564938" y="337909"/>
              <a:ext cx="443880" cy="44532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4D60D7AD-EF32-438E-90C4-036663CEBA5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6938" y="319909"/>
                <a:ext cx="479520" cy="48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C436FEA0-9176-4445-B807-277569877226}"/>
                  </a:ext>
                </a:extLst>
              </p14:cNvPr>
              <p14:cNvContentPartPr/>
              <p14:nvPr/>
            </p14:nvContentPartPr>
            <p14:xfrm>
              <a:off x="1185218" y="282829"/>
              <a:ext cx="1317240" cy="68688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C436FEA0-9176-4445-B807-27756987722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67578" y="264829"/>
                <a:ext cx="1352880" cy="72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그룹 35">
            <a:extLst>
              <a:ext uri="{FF2B5EF4-FFF2-40B4-BE49-F238E27FC236}">
                <a16:creationId xmlns:a16="http://schemas.microsoft.com/office/drawing/2014/main" id="{FCA64F04-0EB0-4ADF-9183-4F2C6526591A}"/>
              </a:ext>
            </a:extLst>
          </p:cNvPr>
          <p:cNvGrpSpPr/>
          <p:nvPr/>
        </p:nvGrpSpPr>
        <p:grpSpPr>
          <a:xfrm>
            <a:off x="264369" y="1327053"/>
            <a:ext cx="1045018" cy="1023964"/>
            <a:chOff x="573389" y="1653738"/>
            <a:chExt cx="1395707" cy="136758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E7ECF5D2-184D-4D1A-B117-AA3995F6B445}"/>
                    </a:ext>
                  </a:extLst>
                </p14:cNvPr>
                <p14:cNvContentPartPr/>
                <p14:nvPr/>
              </p14:nvContentPartPr>
              <p14:xfrm rot="21027944">
                <a:off x="573389" y="1653738"/>
                <a:ext cx="1395707" cy="1367588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E7ECF5D2-184D-4D1A-B117-AA3995F6B44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rot="21027944">
                  <a:off x="537389" y="1617749"/>
                  <a:ext cx="1467346" cy="14392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205422A4-BD8F-4377-BA1F-30F690A3F48D}"/>
                    </a:ext>
                  </a:extLst>
                </p14:cNvPr>
                <p14:cNvContentPartPr/>
                <p14:nvPr/>
              </p14:nvContentPartPr>
              <p14:xfrm>
                <a:off x="1221578" y="2167822"/>
                <a:ext cx="25920" cy="3430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205422A4-BD8F-4377-BA1F-30F690A3F48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85578" y="2131784"/>
                  <a:ext cx="97560" cy="41479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ADB0E65-F3A2-4F81-93B5-FDC916155E1B}"/>
              </a:ext>
            </a:extLst>
          </p:cNvPr>
          <p:cNvGrpSpPr/>
          <p:nvPr/>
        </p:nvGrpSpPr>
        <p:grpSpPr>
          <a:xfrm>
            <a:off x="3309476" y="1340766"/>
            <a:ext cx="1012312" cy="991917"/>
            <a:chOff x="484715" y="3343989"/>
            <a:chExt cx="1395707" cy="136758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F6D9F7C8-B4B0-4404-9190-4C2114B18347}"/>
                    </a:ext>
                  </a:extLst>
                </p14:cNvPr>
                <p14:cNvContentPartPr/>
                <p14:nvPr/>
              </p14:nvContentPartPr>
              <p14:xfrm rot="21027944">
                <a:off x="484715" y="3343989"/>
                <a:ext cx="1395707" cy="1367588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F6D9F7C8-B4B0-4404-9190-4C2114B1834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 rot="21027944">
                  <a:off x="421716" y="3281008"/>
                  <a:ext cx="1521346" cy="14931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7B94272C-20A3-4E34-ABE9-1AF864C008A0}"/>
                    </a:ext>
                  </a:extLst>
                </p14:cNvPr>
                <p14:cNvContentPartPr/>
                <p14:nvPr/>
              </p14:nvContentPartPr>
              <p14:xfrm>
                <a:off x="1062458" y="3908062"/>
                <a:ext cx="281160" cy="26892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7B94272C-20A3-4E34-ABE9-1AF864C008A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44458" y="3890062"/>
                  <a:ext cx="316800" cy="30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B705D44-E710-4118-B570-3874FBA15374}"/>
              </a:ext>
            </a:extLst>
          </p:cNvPr>
          <p:cNvGrpSpPr/>
          <p:nvPr/>
        </p:nvGrpSpPr>
        <p:grpSpPr>
          <a:xfrm>
            <a:off x="6542527" y="1342123"/>
            <a:ext cx="1009543" cy="989204"/>
            <a:chOff x="487484" y="5125683"/>
            <a:chExt cx="1395707" cy="136758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9016791C-223D-4906-B42A-5B747233D2FD}"/>
                    </a:ext>
                  </a:extLst>
                </p14:cNvPr>
                <p14:cNvContentPartPr/>
                <p14:nvPr/>
              </p14:nvContentPartPr>
              <p14:xfrm rot="21027944">
                <a:off x="487484" y="5125683"/>
                <a:ext cx="1395707" cy="1367588"/>
              </p14:xfrm>
            </p:contentPart>
          </mc:Choice>
          <mc:Fallback xmlns=""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9016791C-223D-4906-B42A-5B747233D2F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 rot="21027944">
                  <a:off x="424485" y="5062702"/>
                  <a:ext cx="1521346" cy="14931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48" name="잉크 147">
                  <a:extLst>
                    <a:ext uri="{FF2B5EF4-FFF2-40B4-BE49-F238E27FC236}">
                      <a16:creationId xmlns:a16="http://schemas.microsoft.com/office/drawing/2014/main" id="{DFE15338-695A-443F-ABD6-360F3FC5771C}"/>
                    </a:ext>
                  </a:extLst>
                </p14:cNvPr>
                <p14:cNvContentPartPr/>
                <p14:nvPr/>
              </p14:nvContentPartPr>
              <p14:xfrm>
                <a:off x="1063178" y="5631022"/>
                <a:ext cx="223200" cy="261720"/>
              </p14:xfrm>
            </p:contentPart>
          </mc:Choice>
          <mc:Fallback xmlns=""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DFE15338-695A-443F-ABD6-360F3FC5771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45207" y="5613022"/>
                  <a:ext cx="258783" cy="29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C7C8BFA1-453A-4B49-8279-F33EB84BEE55}"/>
                  </a:ext>
                </a:extLst>
              </p14:cNvPr>
              <p14:cNvContentPartPr/>
              <p14:nvPr/>
            </p14:nvContentPartPr>
            <p14:xfrm>
              <a:off x="3969818" y="319942"/>
              <a:ext cx="1829160" cy="64296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C7C8BFA1-453A-4B49-8279-F33EB84BEE5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951818" y="301942"/>
                <a:ext cx="1864800" cy="67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8AAD8F4C-3B2D-4803-8829-A004D08E82FA}"/>
                  </a:ext>
                </a:extLst>
              </p14:cNvPr>
              <p14:cNvContentPartPr/>
              <p14:nvPr/>
            </p14:nvContentPartPr>
            <p14:xfrm>
              <a:off x="3310298" y="307702"/>
              <a:ext cx="498960" cy="60948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8AAD8F4C-3B2D-4803-8829-A004D08E82F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292298" y="289702"/>
                <a:ext cx="534600" cy="64512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r studioì ëí ì´ë¯¸ì§ ê²ìê²°ê³¼">
            <a:extLst>
              <a:ext uri="{FF2B5EF4-FFF2-40B4-BE49-F238E27FC236}">
                <a16:creationId xmlns:a16="http://schemas.microsoft.com/office/drawing/2014/main" id="{3EAD3FC4-1219-4A53-9EA6-9CFE8A2B5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332" y="811091"/>
            <a:ext cx="841045" cy="84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 shinyì ëí ì´ë¯¸ì§ ê²ìê²°ê³¼">
            <a:extLst>
              <a:ext uri="{FF2B5EF4-FFF2-40B4-BE49-F238E27FC236}">
                <a16:creationId xmlns:a16="http://schemas.microsoft.com/office/drawing/2014/main" id="{F0CE8DD0-5CF3-41F4-BD6E-58C102EC4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486" y="4121362"/>
            <a:ext cx="1245628" cy="80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19CB0CA-BCD0-4F6F-82A1-DCF04100541C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10575232" y="1839035"/>
            <a:ext cx="1420139" cy="1062721"/>
          </a:xfrm>
          <a:prstGeom prst="rect">
            <a:avLst/>
          </a:prstGeom>
        </p:spPr>
      </p:pic>
      <p:pic>
        <p:nvPicPr>
          <p:cNvPr id="1034" name="Picture 10" descr="excelì ëí ì´ë¯¸ì§ ê²ìê²°ê³¼">
            <a:extLst>
              <a:ext uri="{FF2B5EF4-FFF2-40B4-BE49-F238E27FC236}">
                <a16:creationId xmlns:a16="http://schemas.microsoft.com/office/drawing/2014/main" id="{048F3307-0D00-4C19-9AE0-FD513F62B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2320" y="3083112"/>
            <a:ext cx="801357" cy="758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graphì ëí ì´ë¯¸ì§ ê²ìê²°ê³¼">
            <a:extLst>
              <a:ext uri="{FF2B5EF4-FFF2-40B4-BE49-F238E27FC236}">
                <a16:creationId xmlns:a16="http://schemas.microsoft.com/office/drawing/2014/main" id="{7A9AD601-60D9-4268-885E-E41126972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634" y="5109022"/>
            <a:ext cx="1389920" cy="72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ran package rì ëí ì´ë¯¸ì§ ê²ìê²°ê³¼">
            <a:extLst>
              <a:ext uri="{FF2B5EF4-FFF2-40B4-BE49-F238E27FC236}">
                <a16:creationId xmlns:a16="http://schemas.microsoft.com/office/drawing/2014/main" id="{B9F035FC-7A0A-47C2-99C8-CF2B766F1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486" y="5974902"/>
            <a:ext cx="1306065" cy="69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0" name="잉크 59">
                <a:extLst>
                  <a:ext uri="{FF2B5EF4-FFF2-40B4-BE49-F238E27FC236}">
                    <a16:creationId xmlns:a16="http://schemas.microsoft.com/office/drawing/2014/main" id="{FD05CBCB-962D-4359-B222-265394C9CAB1}"/>
                  </a:ext>
                </a:extLst>
              </p14:cNvPr>
              <p14:cNvContentPartPr/>
              <p14:nvPr/>
            </p14:nvContentPartPr>
            <p14:xfrm>
              <a:off x="4435815" y="1818099"/>
              <a:ext cx="1753560" cy="402840"/>
            </p14:xfrm>
          </p:contentPart>
        </mc:Choice>
        <mc:Fallback xmlns="">
          <p:pic>
            <p:nvPicPr>
              <p:cNvPr id="60" name="잉크 59">
                <a:extLst>
                  <a:ext uri="{FF2B5EF4-FFF2-40B4-BE49-F238E27FC236}">
                    <a16:creationId xmlns:a16="http://schemas.microsoft.com/office/drawing/2014/main" id="{FD05CBCB-962D-4359-B222-265394C9CAB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417819" y="1800459"/>
                <a:ext cx="1789193" cy="43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8" name="그룹 1077">
            <a:extLst>
              <a:ext uri="{FF2B5EF4-FFF2-40B4-BE49-F238E27FC236}">
                <a16:creationId xmlns:a16="http://schemas.microsoft.com/office/drawing/2014/main" id="{DD26B93B-1094-47D8-95A3-3DE2DAD0EF8B}"/>
              </a:ext>
            </a:extLst>
          </p:cNvPr>
          <p:cNvGrpSpPr/>
          <p:nvPr/>
        </p:nvGrpSpPr>
        <p:grpSpPr>
          <a:xfrm>
            <a:off x="480007" y="4953981"/>
            <a:ext cx="1962720" cy="1364760"/>
            <a:chOff x="261530" y="4975825"/>
            <a:chExt cx="1962720" cy="136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2D764C6D-BC3B-429E-B214-D7CB71DE085B}"/>
                    </a:ext>
                  </a:extLst>
                </p14:cNvPr>
                <p14:cNvContentPartPr/>
                <p14:nvPr/>
              </p14:nvContentPartPr>
              <p14:xfrm>
                <a:off x="261530" y="4975825"/>
                <a:ext cx="1962720" cy="136476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2D764C6D-BC3B-429E-B214-D7CB71DE085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43530" y="4958185"/>
                  <a:ext cx="1998360" cy="14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7A71DCA1-C672-430F-8A29-04A1A7CE63EE}"/>
                    </a:ext>
                  </a:extLst>
                </p14:cNvPr>
                <p14:cNvContentPartPr/>
                <p14:nvPr/>
              </p14:nvContentPartPr>
              <p14:xfrm>
                <a:off x="1666207" y="5438204"/>
                <a:ext cx="347760" cy="37044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7A71DCA1-C672-430F-8A29-04A1A7CE63E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648226" y="5420204"/>
                  <a:ext cx="383363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558B02E0-1FBF-4896-AFD9-B304D43633BA}"/>
                    </a:ext>
                  </a:extLst>
                </p14:cNvPr>
                <p14:cNvContentPartPr/>
                <p14:nvPr/>
              </p14:nvContentPartPr>
              <p14:xfrm>
                <a:off x="508087" y="5436044"/>
                <a:ext cx="1032840" cy="359640"/>
              </p14:xfrm>
            </p:contentPart>
          </mc:Choice>
          <mc:Fallback xmlns=""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558B02E0-1FBF-4896-AFD9-B304D43633B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90087" y="5418044"/>
                  <a:ext cx="1068480" cy="39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05" name="잉크 104">
                <a:extLst>
                  <a:ext uri="{FF2B5EF4-FFF2-40B4-BE49-F238E27FC236}">
                    <a16:creationId xmlns:a16="http://schemas.microsoft.com/office/drawing/2014/main" id="{7CEA0CDC-BDC6-4AB5-BDFE-27E4F82FF007}"/>
                  </a:ext>
                </a:extLst>
              </p14:cNvPr>
              <p14:cNvContentPartPr/>
              <p14:nvPr/>
            </p14:nvContentPartPr>
            <p14:xfrm>
              <a:off x="480007" y="3266515"/>
              <a:ext cx="1962720" cy="1364760"/>
            </p14:xfrm>
          </p:contentPart>
        </mc:Choice>
        <mc:Fallback xmlns="">
          <p:pic>
            <p:nvPicPr>
              <p:cNvPr id="105" name="잉크 104">
                <a:extLst>
                  <a:ext uri="{FF2B5EF4-FFF2-40B4-BE49-F238E27FC236}">
                    <a16:creationId xmlns:a16="http://schemas.microsoft.com/office/drawing/2014/main" id="{7CEA0CDC-BDC6-4AB5-BDFE-27E4F82FF00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62007" y="3248875"/>
                <a:ext cx="1998360" cy="140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15" name="잉크 214">
                <a:extLst>
                  <a:ext uri="{FF2B5EF4-FFF2-40B4-BE49-F238E27FC236}">
                    <a16:creationId xmlns:a16="http://schemas.microsoft.com/office/drawing/2014/main" id="{40452F17-2AA8-4A19-80BE-A2C8D3B4E066}"/>
                  </a:ext>
                </a:extLst>
              </p14:cNvPr>
              <p14:cNvContentPartPr/>
              <p14:nvPr/>
            </p14:nvContentPartPr>
            <p14:xfrm>
              <a:off x="1093807" y="2738979"/>
              <a:ext cx="131040" cy="144360"/>
            </p14:xfrm>
          </p:contentPart>
        </mc:Choice>
        <mc:Fallback xmlns="">
          <p:pic>
            <p:nvPicPr>
              <p:cNvPr id="215" name="잉크 214">
                <a:extLst>
                  <a:ext uri="{FF2B5EF4-FFF2-40B4-BE49-F238E27FC236}">
                    <a16:creationId xmlns:a16="http://schemas.microsoft.com/office/drawing/2014/main" id="{40452F17-2AA8-4A19-80BE-A2C8D3B4E06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31167" y="2675979"/>
                <a:ext cx="25668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069" name="잉크 1068">
                <a:extLst>
                  <a:ext uri="{FF2B5EF4-FFF2-40B4-BE49-F238E27FC236}">
                    <a16:creationId xmlns:a16="http://schemas.microsoft.com/office/drawing/2014/main" id="{BD1F409A-DD9E-4DFA-9D65-5499D0EFC664}"/>
                  </a:ext>
                </a:extLst>
              </p14:cNvPr>
              <p14:cNvContentPartPr/>
              <p14:nvPr/>
            </p14:nvContentPartPr>
            <p14:xfrm>
              <a:off x="1407367" y="2404539"/>
              <a:ext cx="1506240" cy="462240"/>
            </p14:xfrm>
          </p:contentPart>
        </mc:Choice>
        <mc:Fallback xmlns="">
          <p:pic>
            <p:nvPicPr>
              <p:cNvPr id="1069" name="잉크 1068">
                <a:extLst>
                  <a:ext uri="{FF2B5EF4-FFF2-40B4-BE49-F238E27FC236}">
                    <a16:creationId xmlns:a16="http://schemas.microsoft.com/office/drawing/2014/main" id="{BD1F409A-DD9E-4DFA-9D65-5499D0EFC66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389727" y="2386899"/>
                <a:ext cx="1541880" cy="49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070" name="잉크 1069">
                <a:extLst>
                  <a:ext uri="{FF2B5EF4-FFF2-40B4-BE49-F238E27FC236}">
                    <a16:creationId xmlns:a16="http://schemas.microsoft.com/office/drawing/2014/main" id="{C716E30B-DD89-47F6-BA06-F5A220B918B6}"/>
                  </a:ext>
                </a:extLst>
              </p14:cNvPr>
              <p14:cNvContentPartPr/>
              <p14:nvPr/>
            </p14:nvContentPartPr>
            <p14:xfrm>
              <a:off x="1461367" y="1867059"/>
              <a:ext cx="1238760" cy="410040"/>
            </p14:xfrm>
          </p:contentPart>
        </mc:Choice>
        <mc:Fallback xmlns="">
          <p:pic>
            <p:nvPicPr>
              <p:cNvPr id="1070" name="잉크 1069">
                <a:extLst>
                  <a:ext uri="{FF2B5EF4-FFF2-40B4-BE49-F238E27FC236}">
                    <a16:creationId xmlns:a16="http://schemas.microsoft.com/office/drawing/2014/main" id="{C716E30B-DD89-47F6-BA06-F5A220B918B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443722" y="1849419"/>
                <a:ext cx="1274410" cy="4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071" name="잉크 1070">
                <a:extLst>
                  <a:ext uri="{FF2B5EF4-FFF2-40B4-BE49-F238E27FC236}">
                    <a16:creationId xmlns:a16="http://schemas.microsoft.com/office/drawing/2014/main" id="{CB6F44DF-ECF0-4B34-A81F-A20F2C60D182}"/>
                  </a:ext>
                </a:extLst>
              </p14:cNvPr>
              <p14:cNvContentPartPr/>
              <p14:nvPr/>
            </p14:nvContentPartPr>
            <p14:xfrm>
              <a:off x="7716727" y="1822419"/>
              <a:ext cx="1423080" cy="423000"/>
            </p14:xfrm>
          </p:contentPart>
        </mc:Choice>
        <mc:Fallback xmlns="">
          <p:pic>
            <p:nvPicPr>
              <p:cNvPr id="1071" name="잉크 1070">
                <a:extLst>
                  <a:ext uri="{FF2B5EF4-FFF2-40B4-BE49-F238E27FC236}">
                    <a16:creationId xmlns:a16="http://schemas.microsoft.com/office/drawing/2014/main" id="{CB6F44DF-ECF0-4B34-A81F-A20F2C60D18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699083" y="1804419"/>
                <a:ext cx="1458729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074" name="잉크 1073">
                <a:extLst>
                  <a:ext uri="{FF2B5EF4-FFF2-40B4-BE49-F238E27FC236}">
                    <a16:creationId xmlns:a16="http://schemas.microsoft.com/office/drawing/2014/main" id="{5430FE71-C058-493A-8B55-18C03C6D5E0B}"/>
                  </a:ext>
                </a:extLst>
              </p14:cNvPr>
              <p14:cNvContentPartPr/>
              <p14:nvPr/>
            </p14:nvContentPartPr>
            <p14:xfrm>
              <a:off x="3702161" y="3267628"/>
              <a:ext cx="1962720" cy="1364760"/>
            </p14:xfrm>
          </p:contentPart>
        </mc:Choice>
        <mc:Fallback xmlns="">
          <p:pic>
            <p:nvPicPr>
              <p:cNvPr id="1074" name="잉크 1073">
                <a:extLst>
                  <a:ext uri="{FF2B5EF4-FFF2-40B4-BE49-F238E27FC236}">
                    <a16:creationId xmlns:a16="http://schemas.microsoft.com/office/drawing/2014/main" id="{5430FE71-C058-493A-8B55-18C03C6D5E0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684161" y="3249988"/>
                <a:ext cx="1998360" cy="140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075" name="잉크 1074">
                <a:extLst>
                  <a:ext uri="{FF2B5EF4-FFF2-40B4-BE49-F238E27FC236}">
                    <a16:creationId xmlns:a16="http://schemas.microsoft.com/office/drawing/2014/main" id="{4D4993EB-B53E-4119-B921-F308BCDD7824}"/>
                  </a:ext>
                </a:extLst>
              </p14:cNvPr>
              <p14:cNvContentPartPr/>
              <p14:nvPr/>
            </p14:nvContentPartPr>
            <p14:xfrm>
              <a:off x="3728515" y="5036748"/>
              <a:ext cx="1962720" cy="1364760"/>
            </p14:xfrm>
          </p:contentPart>
        </mc:Choice>
        <mc:Fallback xmlns="">
          <p:pic>
            <p:nvPicPr>
              <p:cNvPr id="1075" name="잉크 1074">
                <a:extLst>
                  <a:ext uri="{FF2B5EF4-FFF2-40B4-BE49-F238E27FC236}">
                    <a16:creationId xmlns:a16="http://schemas.microsoft.com/office/drawing/2014/main" id="{4D4993EB-B53E-4119-B921-F308BCDD782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710515" y="5019108"/>
                <a:ext cx="1998360" cy="140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076" name="잉크 1075">
                <a:extLst>
                  <a:ext uri="{FF2B5EF4-FFF2-40B4-BE49-F238E27FC236}">
                    <a16:creationId xmlns:a16="http://schemas.microsoft.com/office/drawing/2014/main" id="{A43C902A-AAC7-4D37-A6E3-DEFE61773BEC}"/>
                  </a:ext>
                </a:extLst>
              </p14:cNvPr>
              <p14:cNvContentPartPr/>
              <p14:nvPr/>
            </p14:nvContentPartPr>
            <p14:xfrm>
              <a:off x="6987113" y="3266515"/>
              <a:ext cx="1962720" cy="1364760"/>
            </p14:xfrm>
          </p:contentPart>
        </mc:Choice>
        <mc:Fallback xmlns="">
          <p:pic>
            <p:nvPicPr>
              <p:cNvPr id="1076" name="잉크 1075">
                <a:extLst>
                  <a:ext uri="{FF2B5EF4-FFF2-40B4-BE49-F238E27FC236}">
                    <a16:creationId xmlns:a16="http://schemas.microsoft.com/office/drawing/2014/main" id="{A43C902A-AAC7-4D37-A6E3-DEFE61773BE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969113" y="3248875"/>
                <a:ext cx="1998360" cy="140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077" name="잉크 1076">
                <a:extLst>
                  <a:ext uri="{FF2B5EF4-FFF2-40B4-BE49-F238E27FC236}">
                    <a16:creationId xmlns:a16="http://schemas.microsoft.com/office/drawing/2014/main" id="{D0678C0A-DD15-4605-A22D-9736D206A4C7}"/>
                  </a:ext>
                </a:extLst>
              </p14:cNvPr>
              <p14:cNvContentPartPr/>
              <p14:nvPr/>
            </p14:nvContentPartPr>
            <p14:xfrm>
              <a:off x="6987113" y="5036748"/>
              <a:ext cx="1962720" cy="1364760"/>
            </p14:xfrm>
          </p:contentPart>
        </mc:Choice>
        <mc:Fallback xmlns="">
          <p:pic>
            <p:nvPicPr>
              <p:cNvPr id="1077" name="잉크 1076">
                <a:extLst>
                  <a:ext uri="{FF2B5EF4-FFF2-40B4-BE49-F238E27FC236}">
                    <a16:creationId xmlns:a16="http://schemas.microsoft.com/office/drawing/2014/main" id="{D0678C0A-DD15-4605-A22D-9736D206A4C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969113" y="5019108"/>
                <a:ext cx="1998360" cy="140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082" name="잉크 1081">
                <a:extLst>
                  <a:ext uri="{FF2B5EF4-FFF2-40B4-BE49-F238E27FC236}">
                    <a16:creationId xmlns:a16="http://schemas.microsoft.com/office/drawing/2014/main" id="{FFF8CFF1-2B43-4EFB-AF83-E01B884977C1}"/>
                  </a:ext>
                </a:extLst>
              </p14:cNvPr>
              <p14:cNvContentPartPr/>
              <p14:nvPr/>
            </p14:nvContentPartPr>
            <p14:xfrm>
              <a:off x="1973959" y="4531557"/>
              <a:ext cx="172080" cy="199440"/>
            </p14:xfrm>
          </p:contentPart>
        </mc:Choice>
        <mc:Fallback xmlns="">
          <p:pic>
            <p:nvPicPr>
              <p:cNvPr id="1082" name="잉크 1081">
                <a:extLst>
                  <a:ext uri="{FF2B5EF4-FFF2-40B4-BE49-F238E27FC236}">
                    <a16:creationId xmlns:a16="http://schemas.microsoft.com/office/drawing/2014/main" id="{FFF8CFF1-2B43-4EFB-AF83-E01B884977C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956319" y="4513557"/>
                <a:ext cx="20772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083" name="잉크 1082">
                <a:extLst>
                  <a:ext uri="{FF2B5EF4-FFF2-40B4-BE49-F238E27FC236}">
                    <a16:creationId xmlns:a16="http://schemas.microsoft.com/office/drawing/2014/main" id="{C26B852A-EE44-4DF0-A866-0352C0BEA08E}"/>
                  </a:ext>
                </a:extLst>
              </p14:cNvPr>
              <p14:cNvContentPartPr/>
              <p14:nvPr/>
            </p14:nvContentPartPr>
            <p14:xfrm>
              <a:off x="1985260" y="6192957"/>
              <a:ext cx="166680" cy="223560"/>
            </p14:xfrm>
          </p:contentPart>
        </mc:Choice>
        <mc:Fallback xmlns="">
          <p:pic>
            <p:nvPicPr>
              <p:cNvPr id="1083" name="잉크 1082">
                <a:extLst>
                  <a:ext uri="{FF2B5EF4-FFF2-40B4-BE49-F238E27FC236}">
                    <a16:creationId xmlns:a16="http://schemas.microsoft.com/office/drawing/2014/main" id="{C26B852A-EE44-4DF0-A866-0352C0BEA08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967620" y="6174957"/>
                <a:ext cx="20232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106" name="잉크 1105">
                <a:extLst>
                  <a:ext uri="{FF2B5EF4-FFF2-40B4-BE49-F238E27FC236}">
                    <a16:creationId xmlns:a16="http://schemas.microsoft.com/office/drawing/2014/main" id="{CC1C8699-FAC8-4B21-BF30-87CEBAFA4E30}"/>
                  </a:ext>
                </a:extLst>
              </p14:cNvPr>
              <p14:cNvContentPartPr/>
              <p14:nvPr/>
            </p14:nvContentPartPr>
            <p14:xfrm>
              <a:off x="1694747" y="6479827"/>
              <a:ext cx="2130480" cy="290520"/>
            </p14:xfrm>
          </p:contentPart>
        </mc:Choice>
        <mc:Fallback xmlns="">
          <p:pic>
            <p:nvPicPr>
              <p:cNvPr id="1106" name="잉크 1105">
                <a:extLst>
                  <a:ext uri="{FF2B5EF4-FFF2-40B4-BE49-F238E27FC236}">
                    <a16:creationId xmlns:a16="http://schemas.microsoft.com/office/drawing/2014/main" id="{CC1C8699-FAC8-4B21-BF30-87CEBAFA4E3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676750" y="6462187"/>
                <a:ext cx="2166114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307" name="잉크 306">
                <a:extLst>
                  <a:ext uri="{FF2B5EF4-FFF2-40B4-BE49-F238E27FC236}">
                    <a16:creationId xmlns:a16="http://schemas.microsoft.com/office/drawing/2014/main" id="{0D803F89-8A37-473C-BD52-B0562E9147A3}"/>
                  </a:ext>
                </a:extLst>
              </p14:cNvPr>
              <p14:cNvContentPartPr/>
              <p14:nvPr/>
            </p14:nvContentPartPr>
            <p14:xfrm>
              <a:off x="4439427" y="2705996"/>
              <a:ext cx="2130480" cy="290520"/>
            </p14:xfrm>
          </p:contentPart>
        </mc:Choice>
        <mc:Fallback xmlns="">
          <p:pic>
            <p:nvPicPr>
              <p:cNvPr id="307" name="잉크 306">
                <a:extLst>
                  <a:ext uri="{FF2B5EF4-FFF2-40B4-BE49-F238E27FC236}">
                    <a16:creationId xmlns:a16="http://schemas.microsoft.com/office/drawing/2014/main" id="{0D803F89-8A37-473C-BD52-B0562E9147A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421430" y="2688356"/>
                <a:ext cx="2166114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108" name="잉크 1107">
                <a:extLst>
                  <a:ext uri="{FF2B5EF4-FFF2-40B4-BE49-F238E27FC236}">
                    <a16:creationId xmlns:a16="http://schemas.microsoft.com/office/drawing/2014/main" id="{E31F39BC-3F1D-4FB9-A422-C93186ACCC7A}"/>
                  </a:ext>
                </a:extLst>
              </p14:cNvPr>
              <p14:cNvContentPartPr/>
              <p14:nvPr/>
            </p14:nvContentPartPr>
            <p14:xfrm>
              <a:off x="4090436" y="2788428"/>
              <a:ext cx="165240" cy="184680"/>
            </p14:xfrm>
          </p:contentPart>
        </mc:Choice>
        <mc:Fallback xmlns="">
          <p:pic>
            <p:nvPicPr>
              <p:cNvPr id="1108" name="잉크 1107">
                <a:extLst>
                  <a:ext uri="{FF2B5EF4-FFF2-40B4-BE49-F238E27FC236}">
                    <a16:creationId xmlns:a16="http://schemas.microsoft.com/office/drawing/2014/main" id="{E31F39BC-3F1D-4FB9-A422-C93186ACCC7A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054796" y="2752428"/>
                <a:ext cx="23688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109" name="잉크 1108">
                <a:extLst>
                  <a:ext uri="{FF2B5EF4-FFF2-40B4-BE49-F238E27FC236}">
                    <a16:creationId xmlns:a16="http://schemas.microsoft.com/office/drawing/2014/main" id="{7A4238AF-B34D-451D-B6FF-8CAA585179A9}"/>
                  </a:ext>
                </a:extLst>
              </p14:cNvPr>
              <p14:cNvContentPartPr/>
              <p14:nvPr/>
            </p14:nvContentPartPr>
            <p14:xfrm>
              <a:off x="5200680" y="4530787"/>
              <a:ext cx="149040" cy="183240"/>
            </p14:xfrm>
          </p:contentPart>
        </mc:Choice>
        <mc:Fallback xmlns="">
          <p:pic>
            <p:nvPicPr>
              <p:cNvPr id="1109" name="잉크 1108">
                <a:extLst>
                  <a:ext uri="{FF2B5EF4-FFF2-40B4-BE49-F238E27FC236}">
                    <a16:creationId xmlns:a16="http://schemas.microsoft.com/office/drawing/2014/main" id="{7A4238AF-B34D-451D-B6FF-8CAA585179A9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5165040" y="4495147"/>
                <a:ext cx="22068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111" name="잉크 1110">
                <a:extLst>
                  <a:ext uri="{FF2B5EF4-FFF2-40B4-BE49-F238E27FC236}">
                    <a16:creationId xmlns:a16="http://schemas.microsoft.com/office/drawing/2014/main" id="{84568D78-2FC8-43CC-AAC4-D358A7939BCE}"/>
                  </a:ext>
                </a:extLst>
              </p14:cNvPr>
              <p14:cNvContentPartPr/>
              <p14:nvPr/>
            </p14:nvContentPartPr>
            <p14:xfrm>
              <a:off x="5275920" y="6279667"/>
              <a:ext cx="130320" cy="158040"/>
            </p14:xfrm>
          </p:contentPart>
        </mc:Choice>
        <mc:Fallback xmlns="">
          <p:pic>
            <p:nvPicPr>
              <p:cNvPr id="1111" name="잉크 1110">
                <a:extLst>
                  <a:ext uri="{FF2B5EF4-FFF2-40B4-BE49-F238E27FC236}">
                    <a16:creationId xmlns:a16="http://schemas.microsoft.com/office/drawing/2014/main" id="{84568D78-2FC8-43CC-AAC4-D358A7939BCE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5239920" y="6244027"/>
                <a:ext cx="20196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299" name="잉크 298">
                <a:extLst>
                  <a:ext uri="{FF2B5EF4-FFF2-40B4-BE49-F238E27FC236}">
                    <a16:creationId xmlns:a16="http://schemas.microsoft.com/office/drawing/2014/main" id="{C9EC2468-D6E3-493C-B941-46654F25CA3F}"/>
                  </a:ext>
                </a:extLst>
              </p14:cNvPr>
              <p14:cNvContentPartPr/>
              <p14:nvPr/>
            </p14:nvContentPartPr>
            <p14:xfrm>
              <a:off x="4537920" y="6535267"/>
              <a:ext cx="2042640" cy="317520"/>
            </p14:xfrm>
          </p:contentPart>
        </mc:Choice>
        <mc:Fallback xmlns="">
          <p:pic>
            <p:nvPicPr>
              <p:cNvPr id="299" name="잉크 298">
                <a:extLst>
                  <a:ext uri="{FF2B5EF4-FFF2-40B4-BE49-F238E27FC236}">
                    <a16:creationId xmlns:a16="http://schemas.microsoft.com/office/drawing/2014/main" id="{C9EC2468-D6E3-493C-B941-46654F25CA3F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520280" y="6517287"/>
                <a:ext cx="2078280" cy="35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333" name="잉크 332">
                <a:extLst>
                  <a:ext uri="{FF2B5EF4-FFF2-40B4-BE49-F238E27FC236}">
                    <a16:creationId xmlns:a16="http://schemas.microsoft.com/office/drawing/2014/main" id="{28B1343C-6962-4EC6-B48B-E34F2C09A73B}"/>
                  </a:ext>
                </a:extLst>
              </p14:cNvPr>
              <p14:cNvContentPartPr/>
              <p14:nvPr/>
            </p14:nvContentPartPr>
            <p14:xfrm>
              <a:off x="7814880" y="2674434"/>
              <a:ext cx="2042640" cy="317520"/>
            </p14:xfrm>
          </p:contentPart>
        </mc:Choice>
        <mc:Fallback xmlns="">
          <p:pic>
            <p:nvPicPr>
              <p:cNvPr id="333" name="잉크 332">
                <a:extLst>
                  <a:ext uri="{FF2B5EF4-FFF2-40B4-BE49-F238E27FC236}">
                    <a16:creationId xmlns:a16="http://schemas.microsoft.com/office/drawing/2014/main" id="{28B1343C-6962-4EC6-B48B-E34F2C09A73B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7797240" y="2656454"/>
                <a:ext cx="2078280" cy="35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301" name="잉크 300">
                <a:extLst>
                  <a:ext uri="{FF2B5EF4-FFF2-40B4-BE49-F238E27FC236}">
                    <a16:creationId xmlns:a16="http://schemas.microsoft.com/office/drawing/2014/main" id="{6290ABDA-C9E6-4C6D-8F16-7740F69D4C10}"/>
                  </a:ext>
                </a:extLst>
              </p14:cNvPr>
              <p14:cNvContentPartPr/>
              <p14:nvPr/>
            </p14:nvContentPartPr>
            <p14:xfrm>
              <a:off x="7463287" y="2797394"/>
              <a:ext cx="173880" cy="186840"/>
            </p14:xfrm>
          </p:contentPart>
        </mc:Choice>
        <mc:Fallback xmlns="">
          <p:pic>
            <p:nvPicPr>
              <p:cNvPr id="301" name="잉크 300">
                <a:extLst>
                  <a:ext uri="{FF2B5EF4-FFF2-40B4-BE49-F238E27FC236}">
                    <a16:creationId xmlns:a16="http://schemas.microsoft.com/office/drawing/2014/main" id="{6290ABDA-C9E6-4C6D-8F16-7740F69D4C1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427647" y="2761394"/>
                <a:ext cx="24552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302" name="잉크 301">
                <a:extLst>
                  <a:ext uri="{FF2B5EF4-FFF2-40B4-BE49-F238E27FC236}">
                    <a16:creationId xmlns:a16="http://schemas.microsoft.com/office/drawing/2014/main" id="{AD19B5E4-D7D9-42A6-A26A-CFAB43933070}"/>
                  </a:ext>
                </a:extLst>
              </p14:cNvPr>
              <p14:cNvContentPartPr/>
              <p14:nvPr/>
            </p14:nvContentPartPr>
            <p14:xfrm>
              <a:off x="8482039" y="4640997"/>
              <a:ext cx="181080" cy="208800"/>
            </p14:xfrm>
          </p:contentPart>
        </mc:Choice>
        <mc:Fallback xmlns="">
          <p:pic>
            <p:nvPicPr>
              <p:cNvPr id="302" name="잉크 301">
                <a:extLst>
                  <a:ext uri="{FF2B5EF4-FFF2-40B4-BE49-F238E27FC236}">
                    <a16:creationId xmlns:a16="http://schemas.microsoft.com/office/drawing/2014/main" id="{AD19B5E4-D7D9-42A6-A26A-CFAB4393307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446039" y="4604997"/>
                <a:ext cx="25272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310" name="잉크 309">
                <a:extLst>
                  <a:ext uri="{FF2B5EF4-FFF2-40B4-BE49-F238E27FC236}">
                    <a16:creationId xmlns:a16="http://schemas.microsoft.com/office/drawing/2014/main" id="{88A46AF5-E5B6-4A7E-B63A-B6FCBC137792}"/>
                  </a:ext>
                </a:extLst>
              </p14:cNvPr>
              <p14:cNvContentPartPr/>
              <p14:nvPr/>
            </p14:nvContentPartPr>
            <p14:xfrm>
              <a:off x="8744839" y="4737117"/>
              <a:ext cx="892440" cy="369720"/>
            </p14:xfrm>
          </p:contentPart>
        </mc:Choice>
        <mc:Fallback xmlns="">
          <p:pic>
            <p:nvPicPr>
              <p:cNvPr id="310" name="잉크 309">
                <a:extLst>
                  <a:ext uri="{FF2B5EF4-FFF2-40B4-BE49-F238E27FC236}">
                    <a16:creationId xmlns:a16="http://schemas.microsoft.com/office/drawing/2014/main" id="{88A46AF5-E5B6-4A7E-B63A-B6FCBC13779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726846" y="4719117"/>
                <a:ext cx="928066" cy="40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99D8E242-0555-4BA1-B15E-7C48B87BD392}"/>
                  </a:ext>
                </a:extLst>
              </p14:cNvPr>
              <p14:cNvContentPartPr/>
              <p14:nvPr/>
            </p14:nvContentPartPr>
            <p14:xfrm>
              <a:off x="8465438" y="6441688"/>
              <a:ext cx="167760" cy="20700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99D8E242-0555-4BA1-B15E-7C48B87BD39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429798" y="6405688"/>
                <a:ext cx="23940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5F746A51-5AE1-4A57-AEA9-E9D33499A2E9}"/>
                  </a:ext>
                </a:extLst>
              </p14:cNvPr>
              <p14:cNvContentPartPr/>
              <p14:nvPr/>
            </p14:nvContentPartPr>
            <p14:xfrm>
              <a:off x="8735438" y="6408928"/>
              <a:ext cx="618840" cy="33588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5F746A51-5AE1-4A57-AEA9-E9D33499A2E9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717448" y="6390928"/>
                <a:ext cx="654459" cy="37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383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22222E-6 L -0.01237 0.09028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" y="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48148E-6 L -0.0862 0.04722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10" y="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59259E-6 L 0.00677 0.07268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3634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26" presetClass="emph" presetSubtype="0" repeatCount="indefinit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06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7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59259E-6 L -0.08359 0.07107 " pathEditMode="relative" rAng="0" ptsTypes="AA">
                                      <p:cBhvr>
                                        <p:cTn id="119" dur="2000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80" y="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500"/>
                            </p:stCondLst>
                            <p:childTnLst>
                              <p:par>
                                <p:cTn id="1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450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indefinite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0" dur="indefinite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3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indefinite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6" dur="indefinite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indefinite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9" dur="indefinite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22222E-6 L 0.00221 0.11065 " pathEditMode="relative" rAng="0" ptsTypes="AA">
                                      <p:cBhvr>
                                        <p:cTn id="163" dur="2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5532"/>
                                    </p:animMotion>
                                  </p:childTnLst>
                                </p:cTn>
                              </p:par>
                              <p:par>
                                <p:cTn id="16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 tmFilter="0, 0; .2, .5; .8, .5; 1, 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6" dur="250" autoRev="1" fill="hold"/>
                                        <p:tgtEl>
                                          <p:spTgt spid="10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 tmFilter="0, 0; .2, .5; .8, .5; 1, 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9" dur="250" autoRev="1" fill="hold"/>
                                        <p:tgtEl>
                                          <p:spTgt spid="10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000"/>
                            </p:stCondLst>
                            <p:childTnLst>
                              <p:par>
                                <p:cTn id="17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2500"/>
                            </p:stCondLst>
                            <p:childTnLst>
                              <p:par>
                                <p:cTn id="18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85185E-6 L -0.08515 0.05278 " pathEditMode="relative" rAng="0" ptsTypes="AA">
                                      <p:cBhvr>
                                        <p:cTn id="183" dur="2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58" y="2639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4500"/>
                            </p:stCondLst>
                            <p:childTnLst>
                              <p:par>
                                <p:cTn id="18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4500"/>
                            </p:stCondLst>
                            <p:childTnLst>
                              <p:par>
                                <p:cTn id="1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769850D-CC18-46D5-96A8-B0FE0B6A6BD2}"/>
              </a:ext>
            </a:extLst>
          </p:cNvPr>
          <p:cNvGrpSpPr/>
          <p:nvPr/>
        </p:nvGrpSpPr>
        <p:grpSpPr>
          <a:xfrm>
            <a:off x="341896" y="218477"/>
            <a:ext cx="1395707" cy="1367588"/>
            <a:chOff x="573389" y="1653738"/>
            <a:chExt cx="1395707" cy="136758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672356AA-BF15-4868-8068-042C3DAEEF3A}"/>
                    </a:ext>
                  </a:extLst>
                </p14:cNvPr>
                <p14:cNvContentPartPr/>
                <p14:nvPr/>
              </p14:nvContentPartPr>
              <p14:xfrm rot="21027944">
                <a:off x="573389" y="1653738"/>
                <a:ext cx="1395707" cy="1367588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672356AA-BF15-4868-8068-042C3DAEEF3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21027944">
                  <a:off x="537389" y="1617749"/>
                  <a:ext cx="1467346" cy="14392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C9DE5772-D036-427D-A0BD-99E9B6418162}"/>
                    </a:ext>
                  </a:extLst>
                </p14:cNvPr>
                <p14:cNvContentPartPr/>
                <p14:nvPr/>
              </p14:nvContentPartPr>
              <p14:xfrm>
                <a:off x="1221578" y="2167822"/>
                <a:ext cx="25920" cy="34308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C9DE5772-D036-427D-A0BD-99E9B641816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85578" y="2131784"/>
                  <a:ext cx="97560" cy="41479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잉크 105">
                <a:extLst>
                  <a:ext uri="{FF2B5EF4-FFF2-40B4-BE49-F238E27FC236}">
                    <a16:creationId xmlns:a16="http://schemas.microsoft.com/office/drawing/2014/main" id="{DA7BAEDC-5513-456B-BEA6-F23F016FFCF6}"/>
                  </a:ext>
                </a:extLst>
              </p14:cNvPr>
              <p14:cNvContentPartPr/>
              <p14:nvPr/>
            </p14:nvContentPartPr>
            <p14:xfrm>
              <a:off x="2775172" y="517753"/>
              <a:ext cx="1421280" cy="2003760"/>
            </p14:xfrm>
          </p:contentPart>
        </mc:Choice>
        <mc:Fallback xmlns="">
          <p:pic>
            <p:nvPicPr>
              <p:cNvPr id="106" name="잉크 105">
                <a:extLst>
                  <a:ext uri="{FF2B5EF4-FFF2-40B4-BE49-F238E27FC236}">
                    <a16:creationId xmlns:a16="http://schemas.microsoft.com/office/drawing/2014/main" id="{DA7BAEDC-5513-456B-BEA6-F23F016FFCF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57528" y="500113"/>
                <a:ext cx="1456929" cy="203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8A13D76F-27FA-4367-92CE-45B27F1A856F}"/>
              </a:ext>
            </a:extLst>
          </p:cNvPr>
          <p:cNvGrpSpPr/>
          <p:nvPr/>
        </p:nvGrpSpPr>
        <p:grpSpPr>
          <a:xfrm>
            <a:off x="5309702" y="205025"/>
            <a:ext cx="4594298" cy="625457"/>
            <a:chOff x="5309702" y="205025"/>
            <a:chExt cx="4594298" cy="625457"/>
          </a:xfrm>
        </p:grpSpPr>
        <p:pic>
          <p:nvPicPr>
            <p:cNvPr id="2054" name="Picture 6" descr="ìê¶ì ë³´">
              <a:extLst>
                <a:ext uri="{FF2B5EF4-FFF2-40B4-BE49-F238E27FC236}">
                  <a16:creationId xmlns:a16="http://schemas.microsoft.com/office/drawing/2014/main" id="{183F85A2-A1D2-4B53-A7FC-9785320C1F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9702" y="205025"/>
              <a:ext cx="1125822" cy="625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BC4B6895-60D1-438F-97E2-0A06B57D45E2}"/>
                </a:ext>
              </a:extLst>
            </p:cNvPr>
            <p:cNvSpPr/>
            <p:nvPr/>
          </p:nvSpPr>
          <p:spPr>
            <a:xfrm>
              <a:off x="6583667" y="279226"/>
              <a:ext cx="3320333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5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한컴산뜻돋움" panose="02000000000000000000" pitchFamily="2" charset="-127"/>
                </a:rPr>
                <a:t>DATA.GO.KR - </a:t>
              </a:r>
              <a:r>
                <a:rPr lang="ko-KR" altLang="en-US" sz="25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한컴산뜻돋움" panose="02000000000000000000" pitchFamily="2" charset="-127"/>
                </a:rPr>
                <a:t>상권 정보</a:t>
              </a:r>
              <a:endParaRPr lang="en-US" altLang="ko-KR" sz="25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한컴산뜻돋움" panose="02000000000000000000" pitchFamily="2" charset="-127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596BF30E-ABB3-4F2A-A490-0759A6386D64}"/>
              </a:ext>
            </a:extLst>
          </p:cNvPr>
          <p:cNvGrpSpPr/>
          <p:nvPr/>
        </p:nvGrpSpPr>
        <p:grpSpPr>
          <a:xfrm>
            <a:off x="5309702" y="939062"/>
            <a:ext cx="6041327" cy="625457"/>
            <a:chOff x="5309702" y="939062"/>
            <a:chExt cx="6041327" cy="625457"/>
          </a:xfrm>
        </p:grpSpPr>
        <p:pic>
          <p:nvPicPr>
            <p:cNvPr id="123" name="그림 122">
              <a:extLst>
                <a:ext uri="{FF2B5EF4-FFF2-40B4-BE49-F238E27FC236}">
                  <a16:creationId xmlns:a16="http://schemas.microsoft.com/office/drawing/2014/main" id="{C1CB7714-EBAA-4E18-95D1-3827A4D960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8500" t="12918" r="29919" b="9156"/>
            <a:stretch/>
          </p:blipFill>
          <p:spPr>
            <a:xfrm>
              <a:off x="5309702" y="939062"/>
              <a:ext cx="634746" cy="625457"/>
            </a:xfrm>
            <a:prstGeom prst="rect">
              <a:avLst/>
            </a:prstGeom>
          </p:spPr>
        </p:pic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11F7561B-787A-4705-9298-FD9EF6C9204B}"/>
                </a:ext>
              </a:extLst>
            </p:cNvPr>
            <p:cNvSpPr/>
            <p:nvPr/>
          </p:nvSpPr>
          <p:spPr>
            <a:xfrm>
              <a:off x="6096000" y="1009483"/>
              <a:ext cx="5255029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5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한컴산뜻돋움" panose="02000000000000000000" pitchFamily="2" charset="-127"/>
                </a:rPr>
                <a:t>localdata.kr – </a:t>
              </a:r>
              <a:r>
                <a:rPr lang="ko-KR" altLang="en-US" sz="25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한컴산뜻돋움" panose="02000000000000000000" pitchFamily="2" charset="-127"/>
                </a:rPr>
                <a:t>지방행정 인허가 데이터</a:t>
              </a:r>
              <a:endParaRPr lang="en-US" altLang="ko-KR" sz="25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한컴산뜻돋움" panose="02000000000000000000" pitchFamily="2" charset="-127"/>
              </a:endParaRPr>
            </a:p>
          </p:txBody>
        </p:sp>
      </p:grpSp>
      <p:grpSp>
        <p:nvGrpSpPr>
          <p:cNvPr id="2048" name="그룹 2047">
            <a:extLst>
              <a:ext uri="{FF2B5EF4-FFF2-40B4-BE49-F238E27FC236}">
                <a16:creationId xmlns:a16="http://schemas.microsoft.com/office/drawing/2014/main" id="{9682D2D6-6C0D-4489-94AC-90A7487923B9}"/>
              </a:ext>
            </a:extLst>
          </p:cNvPr>
          <p:cNvGrpSpPr/>
          <p:nvPr/>
        </p:nvGrpSpPr>
        <p:grpSpPr>
          <a:xfrm>
            <a:off x="5309702" y="1686203"/>
            <a:ext cx="6291237" cy="544010"/>
            <a:chOff x="5309702" y="1686203"/>
            <a:chExt cx="6291237" cy="544010"/>
          </a:xfrm>
        </p:grpSpPr>
        <p:pic>
          <p:nvPicPr>
            <p:cNvPr id="2052" name="Picture 4" descr="i seoul uì ëí ì´ë¯¸ì§ ê²ìê²°ê³¼">
              <a:extLst>
                <a:ext uri="{FF2B5EF4-FFF2-40B4-BE49-F238E27FC236}">
                  <a16:creationId xmlns:a16="http://schemas.microsoft.com/office/drawing/2014/main" id="{1DD5C372-3490-44AD-B4F6-17F76EBF85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23" t="35131" r="13629" b="34810"/>
            <a:stretch/>
          </p:blipFill>
          <p:spPr bwMode="auto">
            <a:xfrm>
              <a:off x="5309702" y="1686203"/>
              <a:ext cx="2650603" cy="54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5C21DD12-ED72-463D-A568-C7E53D0D49CA}"/>
                </a:ext>
              </a:extLst>
            </p:cNvPr>
            <p:cNvSpPr/>
            <p:nvPr/>
          </p:nvSpPr>
          <p:spPr>
            <a:xfrm>
              <a:off x="8207061" y="1753159"/>
              <a:ext cx="3393878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500" b="1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한컴산뜻돋움" panose="02000000000000000000" pitchFamily="2" charset="-127"/>
                </a:rPr>
                <a:t>따릉이</a:t>
              </a:r>
              <a:r>
                <a:rPr lang="en-US" altLang="ko-KR" sz="25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한컴산뜻돋움" panose="02000000000000000000" pitchFamily="2" charset="-127"/>
                </a:rPr>
                <a:t>, </a:t>
              </a:r>
              <a:r>
                <a:rPr lang="ko-KR" altLang="en-US" sz="25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한컴산뜻돋움" panose="02000000000000000000" pitchFamily="2" charset="-127"/>
                </a:rPr>
                <a:t>공공체육시설 등</a:t>
              </a:r>
              <a:endParaRPr lang="en-US" altLang="ko-KR" sz="25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한컴산뜻돋움" panose="02000000000000000000" pitchFamily="2" charset="-127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0" name="잉크 169">
                <a:extLst>
                  <a:ext uri="{FF2B5EF4-FFF2-40B4-BE49-F238E27FC236}">
                    <a16:creationId xmlns:a16="http://schemas.microsoft.com/office/drawing/2014/main" id="{0112F2E7-373D-4171-A019-1E7CF79D125C}"/>
                  </a:ext>
                </a:extLst>
              </p14:cNvPr>
              <p14:cNvContentPartPr/>
              <p14:nvPr/>
            </p14:nvContentPartPr>
            <p14:xfrm>
              <a:off x="3846482" y="3496680"/>
              <a:ext cx="3111840" cy="1150560"/>
            </p14:xfrm>
          </p:contentPart>
        </mc:Choice>
        <mc:Fallback xmlns="">
          <p:pic>
            <p:nvPicPr>
              <p:cNvPr id="170" name="잉크 169">
                <a:extLst>
                  <a:ext uri="{FF2B5EF4-FFF2-40B4-BE49-F238E27FC236}">
                    <a16:creationId xmlns:a16="http://schemas.microsoft.com/office/drawing/2014/main" id="{0112F2E7-373D-4171-A019-1E7CF79D125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10482" y="3461051"/>
                <a:ext cx="3183480" cy="12221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1" name="잉크 150">
                <a:extLst>
                  <a:ext uri="{FF2B5EF4-FFF2-40B4-BE49-F238E27FC236}">
                    <a16:creationId xmlns:a16="http://schemas.microsoft.com/office/drawing/2014/main" id="{FB2BD2D8-E8ED-4D38-B207-86E555348EA4}"/>
                  </a:ext>
                </a:extLst>
              </p14:cNvPr>
              <p14:cNvContentPartPr/>
              <p14:nvPr/>
            </p14:nvContentPartPr>
            <p14:xfrm>
              <a:off x="1687341" y="2276550"/>
              <a:ext cx="7592780" cy="3685615"/>
            </p14:xfrm>
          </p:contentPart>
        </mc:Choice>
        <mc:Fallback xmlns="">
          <p:pic>
            <p:nvPicPr>
              <p:cNvPr id="151" name="잉크 150">
                <a:extLst>
                  <a:ext uri="{FF2B5EF4-FFF2-40B4-BE49-F238E27FC236}">
                    <a16:creationId xmlns:a16="http://schemas.microsoft.com/office/drawing/2014/main" id="{FB2BD2D8-E8ED-4D38-B207-86E555348EA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651337" y="2240551"/>
                <a:ext cx="7664427" cy="37572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5" name="잉크 164">
                <a:extLst>
                  <a:ext uri="{FF2B5EF4-FFF2-40B4-BE49-F238E27FC236}">
                    <a16:creationId xmlns:a16="http://schemas.microsoft.com/office/drawing/2014/main" id="{B87FF316-C5A1-43F5-8A06-03900ACBAC24}"/>
                  </a:ext>
                </a:extLst>
              </p14:cNvPr>
              <p14:cNvContentPartPr/>
              <p14:nvPr/>
            </p14:nvContentPartPr>
            <p14:xfrm>
              <a:off x="7247201" y="5938765"/>
              <a:ext cx="2598120" cy="817920"/>
            </p14:xfrm>
          </p:contentPart>
        </mc:Choice>
        <mc:Fallback xmlns="">
          <p:pic>
            <p:nvPicPr>
              <p:cNvPr id="165" name="잉크 164">
                <a:extLst>
                  <a:ext uri="{FF2B5EF4-FFF2-40B4-BE49-F238E27FC236}">
                    <a16:creationId xmlns:a16="http://schemas.microsoft.com/office/drawing/2014/main" id="{B87FF316-C5A1-43F5-8A06-03900ACBAC2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229559" y="5921117"/>
                <a:ext cx="2633765" cy="8535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8F6C6B27-14C2-4148-A633-2675E39DF986}"/>
                  </a:ext>
                </a:extLst>
              </p14:cNvPr>
              <p14:cNvContentPartPr/>
              <p14:nvPr/>
            </p14:nvContentPartPr>
            <p14:xfrm>
              <a:off x="2618845" y="3360805"/>
              <a:ext cx="653760" cy="69372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8F6C6B27-14C2-4148-A633-2675E39DF98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601205" y="3343165"/>
                <a:ext cx="689400" cy="72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193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242148EB-40C4-40BC-A3D5-8A46806366A8}"/>
              </a:ext>
            </a:extLst>
          </p:cNvPr>
          <p:cNvGrpSpPr/>
          <p:nvPr/>
        </p:nvGrpSpPr>
        <p:grpSpPr>
          <a:xfrm>
            <a:off x="509286" y="1066800"/>
            <a:ext cx="11088000" cy="5283200"/>
            <a:chOff x="509286" y="1066800"/>
            <a:chExt cx="11088000" cy="52832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BB8CFA93-6B87-430A-B377-A5BFA11B9E48}"/>
                </a:ext>
              </a:extLst>
            </p:cNvPr>
            <p:cNvCxnSpPr/>
            <p:nvPr/>
          </p:nvCxnSpPr>
          <p:spPr>
            <a:xfrm>
              <a:off x="509286" y="2442257"/>
              <a:ext cx="11088000" cy="0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E51FA49-3B1C-4239-9CC4-9C2424B288E2}"/>
                </a:ext>
              </a:extLst>
            </p:cNvPr>
            <p:cNvCxnSpPr>
              <a:cxnSpLocks/>
            </p:cNvCxnSpPr>
            <p:nvPr/>
          </p:nvCxnSpPr>
          <p:spPr>
            <a:xfrm>
              <a:off x="2601479" y="1066800"/>
              <a:ext cx="0" cy="5283200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4F5ACE6-5C14-43EF-99B2-3D87E23A4C62}"/>
                </a:ext>
              </a:extLst>
            </p:cNvPr>
            <p:cNvCxnSpPr>
              <a:cxnSpLocks/>
            </p:cNvCxnSpPr>
            <p:nvPr/>
          </p:nvCxnSpPr>
          <p:spPr>
            <a:xfrm>
              <a:off x="3644568" y="1066800"/>
              <a:ext cx="0" cy="5283200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37B20C6-E72A-4D52-9D07-A941F9A872ED}"/>
                </a:ext>
              </a:extLst>
            </p:cNvPr>
            <p:cNvCxnSpPr>
              <a:cxnSpLocks/>
            </p:cNvCxnSpPr>
            <p:nvPr/>
          </p:nvCxnSpPr>
          <p:spPr>
            <a:xfrm>
              <a:off x="4643942" y="1066800"/>
              <a:ext cx="0" cy="5283200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B05DBA36-329E-441F-80C0-C57DC24E46FF}"/>
                </a:ext>
              </a:extLst>
            </p:cNvPr>
            <p:cNvCxnSpPr>
              <a:cxnSpLocks/>
            </p:cNvCxnSpPr>
            <p:nvPr/>
          </p:nvCxnSpPr>
          <p:spPr>
            <a:xfrm>
              <a:off x="5677487" y="1066800"/>
              <a:ext cx="0" cy="5283200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F4FC1F1-3DA9-4D95-884C-962C4A4B2D4A}"/>
                </a:ext>
              </a:extLst>
            </p:cNvPr>
            <p:cNvCxnSpPr>
              <a:cxnSpLocks/>
            </p:cNvCxnSpPr>
            <p:nvPr/>
          </p:nvCxnSpPr>
          <p:spPr>
            <a:xfrm>
              <a:off x="6655007" y="1066800"/>
              <a:ext cx="0" cy="5283200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764DCC2-8CAD-465C-BE8C-7CAF45DAE34A}"/>
                </a:ext>
              </a:extLst>
            </p:cNvPr>
            <p:cNvCxnSpPr>
              <a:cxnSpLocks/>
            </p:cNvCxnSpPr>
            <p:nvPr/>
          </p:nvCxnSpPr>
          <p:spPr>
            <a:xfrm>
              <a:off x="7713899" y="1066800"/>
              <a:ext cx="0" cy="5283200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0218D62-6453-4923-9ECF-A475F9AF28DF}"/>
                </a:ext>
              </a:extLst>
            </p:cNvPr>
            <p:cNvCxnSpPr>
              <a:cxnSpLocks/>
            </p:cNvCxnSpPr>
            <p:nvPr/>
          </p:nvCxnSpPr>
          <p:spPr>
            <a:xfrm>
              <a:off x="8736880" y="1066800"/>
              <a:ext cx="0" cy="5283200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CB0D90C-E6DB-400C-9D5F-2B751124323F}"/>
                </a:ext>
              </a:extLst>
            </p:cNvPr>
            <p:cNvCxnSpPr>
              <a:cxnSpLocks/>
            </p:cNvCxnSpPr>
            <p:nvPr/>
          </p:nvCxnSpPr>
          <p:spPr>
            <a:xfrm>
              <a:off x="9792903" y="1066800"/>
              <a:ext cx="0" cy="5283200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A01E788A-7019-4EEF-A1CA-73613F12FD20}"/>
                </a:ext>
              </a:extLst>
            </p:cNvPr>
            <p:cNvCxnSpPr>
              <a:cxnSpLocks/>
            </p:cNvCxnSpPr>
            <p:nvPr/>
          </p:nvCxnSpPr>
          <p:spPr>
            <a:xfrm>
              <a:off x="10769807" y="1066800"/>
              <a:ext cx="0" cy="5283200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A11C68AB-C3D7-46AC-809D-C6CB54F9C67A}"/>
                  </a:ext>
                </a:extLst>
              </p14:cNvPr>
              <p14:cNvContentPartPr/>
              <p14:nvPr/>
            </p14:nvContentPartPr>
            <p14:xfrm>
              <a:off x="3075578" y="-374498"/>
              <a:ext cx="360" cy="3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A11C68AB-C3D7-46AC-809D-C6CB54F9C6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57938" y="-39213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822DB526-BA25-452A-9FA5-7FC66DD04E39}"/>
                  </a:ext>
                </a:extLst>
              </p14:cNvPr>
              <p14:cNvContentPartPr/>
              <p14:nvPr/>
            </p14:nvContentPartPr>
            <p14:xfrm>
              <a:off x="1994858" y="-407356"/>
              <a:ext cx="360" cy="3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822DB526-BA25-452A-9FA5-7FC66DD04E3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77218" y="-42535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A01FCD12-8A2A-4B72-B181-04776D2F7A3F}"/>
                  </a:ext>
                </a:extLst>
              </p14:cNvPr>
              <p14:cNvContentPartPr/>
              <p14:nvPr/>
            </p14:nvContentPartPr>
            <p14:xfrm>
              <a:off x="8370818" y="-324687"/>
              <a:ext cx="360" cy="3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A01FCD12-8A2A-4B72-B181-04776D2F7A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53178" y="-34268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F342B1D7-FE94-4AAF-A906-17205D8F3C66}"/>
                  </a:ext>
                </a:extLst>
              </p14:cNvPr>
              <p14:cNvContentPartPr/>
              <p14:nvPr/>
            </p14:nvContentPartPr>
            <p14:xfrm>
              <a:off x="5951978" y="-282927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F342B1D7-FE94-4AAF-A906-17205D8F3C6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33978" y="-300567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직사각형 8">
            <a:extLst>
              <a:ext uri="{FF2B5EF4-FFF2-40B4-BE49-F238E27FC236}">
                <a16:creationId xmlns:a16="http://schemas.microsoft.com/office/drawing/2014/main" id="{EF72DD4B-85C6-4B9D-8135-C5F1A9B352EF}"/>
              </a:ext>
            </a:extLst>
          </p:cNvPr>
          <p:cNvSpPr/>
          <p:nvPr/>
        </p:nvSpPr>
        <p:spPr>
          <a:xfrm>
            <a:off x="503447" y="2622408"/>
            <a:ext cx="10310836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5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노아커피</a:t>
            </a:r>
            <a:r>
              <a:rPr lang="ko-KR" altLang="en-US" sz="15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                               금천구         시흥</a:t>
            </a:r>
            <a:r>
              <a:rPr lang="en-US" altLang="ko-KR" sz="15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</a:t>
            </a:r>
            <a:r>
              <a:rPr lang="ko-KR" altLang="en-US" sz="15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동            음식              카페         커피전문점         </a:t>
            </a:r>
            <a:r>
              <a:rPr lang="en-US" altLang="ko-KR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1fja            126.90355      37.43452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1E1DD4-5CB6-4540-A266-C89FF687A002}"/>
              </a:ext>
            </a:extLst>
          </p:cNvPr>
          <p:cNvSpPr/>
          <p:nvPr/>
        </p:nvSpPr>
        <p:spPr>
          <a:xfrm>
            <a:off x="503447" y="2843871"/>
            <a:ext cx="109705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ko-KR" altLang="en-US" sz="15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신촌설렁탕</a:t>
            </a:r>
            <a:r>
              <a:rPr lang="ko-KR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                          마포구          용강동             음식               한식          설렁탕집            </a:t>
            </a:r>
            <a:r>
              <a:rPr lang="en-US" altLang="ko-KR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1fai            126.94747      37.54332</a:t>
            </a:r>
          </a:p>
          <a:p>
            <a:endParaRPr lang="en-US" altLang="ko-KR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en-US" altLang="ko-KR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0A68CB-BE53-452A-8A31-804FE467915E}"/>
              </a:ext>
            </a:extLst>
          </p:cNvPr>
          <p:cNvSpPr/>
          <p:nvPr/>
        </p:nvSpPr>
        <p:spPr>
          <a:xfrm>
            <a:off x="509286" y="3513906"/>
            <a:ext cx="1129804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쿨노래연습장</a:t>
            </a:r>
            <a:r>
              <a:rPr lang="en-US" altLang="ko-KR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                      </a:t>
            </a:r>
            <a:r>
              <a:rPr lang="ko-KR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강서구           등촌동     </a:t>
            </a:r>
            <a:r>
              <a:rPr lang="ko-KR" altLang="en-US" sz="13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엔터테인먼트</a:t>
            </a:r>
            <a:r>
              <a:rPr lang="ko-KR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    노래방         </a:t>
            </a:r>
            <a:r>
              <a:rPr lang="ko-KR" altLang="en-US" sz="15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노래방</a:t>
            </a:r>
            <a:r>
              <a:rPr lang="ko-KR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          </a:t>
            </a:r>
            <a:r>
              <a:rPr lang="en-US" altLang="ko-KR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1ekk          126.84108     37.55876</a:t>
            </a:r>
          </a:p>
          <a:p>
            <a:endParaRPr lang="en-US" altLang="ko-KR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AA671F4-EDBE-4250-BFBB-011930547950}"/>
              </a:ext>
            </a:extLst>
          </p:cNvPr>
          <p:cNvSpPr/>
          <p:nvPr/>
        </p:nvSpPr>
        <p:spPr>
          <a:xfrm>
            <a:off x="509286" y="3996124"/>
            <a:ext cx="110504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광화문 </a:t>
            </a:r>
            <a:r>
              <a:rPr lang="en-US" altLang="ko-KR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</a:t>
            </a:r>
            <a:r>
              <a:rPr lang="ko-KR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타워 앞                     종로구              </a:t>
            </a:r>
            <a:r>
              <a:rPr lang="en-US" altLang="ko-KR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NA                 </a:t>
            </a:r>
            <a:r>
              <a:rPr lang="ko-KR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교통              </a:t>
            </a:r>
            <a:r>
              <a:rPr lang="ko-KR" altLang="en-US" sz="15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따릉이</a:t>
            </a:r>
            <a:r>
              <a:rPr lang="ko-KR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          소                  </a:t>
            </a:r>
            <a:r>
              <a:rPr lang="en-US" altLang="ko-KR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1tbs           126.97393     37.56996</a:t>
            </a:r>
          </a:p>
          <a:p>
            <a:endParaRPr lang="en-US" altLang="ko-KR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00BF02B-F641-415D-846C-59ED671E507D}"/>
              </a:ext>
            </a:extLst>
          </p:cNvPr>
          <p:cNvSpPr/>
          <p:nvPr/>
        </p:nvSpPr>
        <p:spPr>
          <a:xfrm>
            <a:off x="509285" y="4529569"/>
            <a:ext cx="1071289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바니헤어</a:t>
            </a:r>
            <a:r>
              <a:rPr lang="ko-KR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                               성북구      보문동</a:t>
            </a:r>
            <a:r>
              <a:rPr lang="en-US" altLang="ko-KR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4</a:t>
            </a:r>
            <a:r>
              <a:rPr lang="ko-KR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가       생활편의         미용               뷰티               </a:t>
            </a:r>
            <a:r>
              <a:rPr lang="en-US" altLang="ko-KR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4zca           126.97427</a:t>
            </a:r>
            <a:r>
              <a:rPr lang="ko-KR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   </a:t>
            </a:r>
            <a:r>
              <a:rPr lang="en-US" altLang="ko-KR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37.57200</a:t>
            </a:r>
          </a:p>
          <a:p>
            <a:endParaRPr lang="en-US" altLang="ko-KR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9781F8C-90BD-4322-87AA-19840A28C718}"/>
              </a:ext>
            </a:extLst>
          </p:cNvPr>
          <p:cNvSpPr/>
          <p:nvPr/>
        </p:nvSpPr>
        <p:spPr>
          <a:xfrm>
            <a:off x="509283" y="5070090"/>
            <a:ext cx="110089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하나이비인후과의원</a:t>
            </a:r>
            <a:r>
              <a:rPr lang="ko-KR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         송파구         신천동              의료               의원       이비인후과         </a:t>
            </a:r>
            <a:r>
              <a:rPr lang="en-US" altLang="ko-KR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4xb5          127.09973      37.51546</a:t>
            </a:r>
          </a:p>
          <a:p>
            <a:endParaRPr lang="en-US" altLang="ko-KR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6D7520-AC67-497A-876E-1A02A1FC2DC1}"/>
              </a:ext>
            </a:extLst>
          </p:cNvPr>
          <p:cNvSpPr/>
          <p:nvPr/>
        </p:nvSpPr>
        <p:spPr>
          <a:xfrm>
            <a:off x="509282" y="5607595"/>
            <a:ext cx="1100898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월드 짐 피트니스                   양천구         신월동         체육시설        헬스장         </a:t>
            </a:r>
            <a:r>
              <a:rPr lang="ko-KR" altLang="en-US" sz="15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헬스장</a:t>
            </a:r>
            <a:r>
              <a:rPr lang="ko-KR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            </a:t>
            </a:r>
            <a:r>
              <a:rPr lang="en-US" altLang="ko-KR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3fh0          126.82668      37.55266</a:t>
            </a:r>
            <a:endParaRPr lang="ko-KR" altLang="en-US" sz="15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B16ECDF5-1421-4E62-A675-8FD589939DDA}"/>
                  </a:ext>
                </a:extLst>
              </p14:cNvPr>
              <p14:cNvContentPartPr/>
              <p14:nvPr/>
            </p14:nvContentPartPr>
            <p14:xfrm>
              <a:off x="781298" y="563816"/>
              <a:ext cx="9903960" cy="165744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B16ECDF5-1421-4E62-A675-8FD589939DD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3298" y="545816"/>
                <a:ext cx="9939600" cy="169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0" name="잉크 89">
                <a:extLst>
                  <a:ext uri="{FF2B5EF4-FFF2-40B4-BE49-F238E27FC236}">
                    <a16:creationId xmlns:a16="http://schemas.microsoft.com/office/drawing/2014/main" id="{13A4023C-AEE7-47BB-94BE-56EA58E44EA6}"/>
                  </a:ext>
                </a:extLst>
              </p14:cNvPr>
              <p14:cNvContentPartPr/>
              <p14:nvPr/>
            </p14:nvContentPartPr>
            <p14:xfrm>
              <a:off x="8147725" y="44485"/>
              <a:ext cx="3510720" cy="906840"/>
            </p14:xfrm>
          </p:contentPart>
        </mc:Choice>
        <mc:Fallback xmlns="">
          <p:pic>
            <p:nvPicPr>
              <p:cNvPr id="90" name="잉크 89">
                <a:extLst>
                  <a:ext uri="{FF2B5EF4-FFF2-40B4-BE49-F238E27FC236}">
                    <a16:creationId xmlns:a16="http://schemas.microsoft.com/office/drawing/2014/main" id="{13A4023C-AEE7-47BB-94BE-56EA58E44EA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29727" y="26845"/>
                <a:ext cx="3546356" cy="9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48DB26BC-DD25-4E1D-9A6E-82FCCFBAEC10}"/>
                  </a:ext>
                </a:extLst>
              </p14:cNvPr>
              <p14:cNvContentPartPr/>
              <p14:nvPr/>
            </p14:nvContentPartPr>
            <p14:xfrm>
              <a:off x="7484138" y="3004593"/>
              <a:ext cx="360" cy="3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48DB26BC-DD25-4E1D-9A6E-82FCCFBAEC1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466138" y="298659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0401DE63-B854-434F-B61F-695A216BCDB8}"/>
                  </a:ext>
                </a:extLst>
              </p14:cNvPr>
              <p14:cNvContentPartPr/>
              <p14:nvPr/>
            </p14:nvContentPartPr>
            <p14:xfrm>
              <a:off x="959519" y="65130"/>
              <a:ext cx="3283920" cy="103068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0401DE63-B854-434F-B61F-695A216BCDB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41519" y="47130"/>
                <a:ext cx="3319560" cy="106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16473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37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20" grpId="0"/>
      <p:bldP spid="21" grpId="0"/>
      <p:bldP spid="22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0A00903-4357-4F3A-BF69-193834E45D9D}"/>
              </a:ext>
            </a:extLst>
          </p:cNvPr>
          <p:cNvGrpSpPr/>
          <p:nvPr/>
        </p:nvGrpSpPr>
        <p:grpSpPr>
          <a:xfrm>
            <a:off x="341896" y="218477"/>
            <a:ext cx="1395707" cy="1367588"/>
            <a:chOff x="573389" y="1653738"/>
            <a:chExt cx="1395707" cy="136758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EF3A089A-B0C0-41F0-B5FF-71F10D39441D}"/>
                    </a:ext>
                  </a:extLst>
                </p14:cNvPr>
                <p14:cNvContentPartPr/>
                <p14:nvPr/>
              </p14:nvContentPartPr>
              <p14:xfrm rot="21027944">
                <a:off x="573389" y="1653738"/>
                <a:ext cx="1395707" cy="1367588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672356AA-BF15-4868-8068-042C3DAEEF3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21027944">
                  <a:off x="537389" y="1617749"/>
                  <a:ext cx="1467346" cy="14392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13637943-F6F7-431A-BAB6-4E10C385FBD1}"/>
                    </a:ext>
                  </a:extLst>
                </p14:cNvPr>
                <p14:cNvContentPartPr/>
                <p14:nvPr/>
              </p14:nvContentPartPr>
              <p14:xfrm>
                <a:off x="1221578" y="2167822"/>
                <a:ext cx="25920" cy="34308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C9DE5772-D036-427D-A0BD-99E9B641816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85578" y="2131784"/>
                  <a:ext cx="97560" cy="41479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5C542916-D814-4B72-AA61-C8B114A0B6E3}"/>
                  </a:ext>
                </a:extLst>
              </p14:cNvPr>
              <p14:cNvContentPartPr/>
              <p14:nvPr/>
            </p14:nvContentPartPr>
            <p14:xfrm>
              <a:off x="5382925" y="320001"/>
              <a:ext cx="1611720" cy="75564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5C542916-D814-4B72-AA61-C8B114A0B6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64925" y="301992"/>
                <a:ext cx="1647360" cy="7912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8F74A852-CD91-4D95-85F8-CA3F01B040AA}"/>
                  </a:ext>
                </a:extLst>
              </p14:cNvPr>
              <p14:cNvContentPartPr/>
              <p14:nvPr/>
            </p14:nvContentPartPr>
            <p14:xfrm>
              <a:off x="4190965" y="404241"/>
              <a:ext cx="582120" cy="5835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8F74A852-CD91-4D95-85F8-CA3F01B040A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72965" y="386241"/>
                <a:ext cx="617760" cy="61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81B94A98-D626-4FDE-A7E8-A694686CB0B9}"/>
                  </a:ext>
                </a:extLst>
              </p14:cNvPr>
              <p14:cNvContentPartPr/>
              <p14:nvPr/>
            </p14:nvContentPartPr>
            <p14:xfrm>
              <a:off x="2926285" y="430521"/>
              <a:ext cx="1020600" cy="62928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81B94A98-D626-4FDE-A7E8-A694686CB0B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08291" y="412511"/>
                <a:ext cx="1056227" cy="66494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910627-FED7-4E06-AC14-A6568FE1877C}"/>
              </a:ext>
            </a:extLst>
          </p:cNvPr>
          <p:cNvSpPr/>
          <p:nvPr/>
        </p:nvSpPr>
        <p:spPr>
          <a:xfrm>
            <a:off x="1527858" y="2523280"/>
            <a:ext cx="3923818" cy="337980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94ECAEE6-A020-40D5-96A4-520F2976C1BB}"/>
                  </a:ext>
                </a:extLst>
              </p14:cNvPr>
              <p14:cNvContentPartPr/>
              <p14:nvPr/>
            </p14:nvContentPartPr>
            <p14:xfrm>
              <a:off x="3401485" y="4128685"/>
              <a:ext cx="179640" cy="20808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94ECAEE6-A020-40D5-96A4-520F2976C1B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83845" y="4110685"/>
                <a:ext cx="21528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C30E3CC5-6530-4383-B55F-07E0D78E78DC}"/>
                  </a:ext>
                </a:extLst>
              </p14:cNvPr>
              <p14:cNvContentPartPr/>
              <p14:nvPr/>
            </p14:nvContentPartPr>
            <p14:xfrm>
              <a:off x="2871745" y="3722279"/>
              <a:ext cx="1156320" cy="110592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C30E3CC5-6530-4383-B55F-07E0D78E78D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53745" y="3704285"/>
                <a:ext cx="1191960" cy="11415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37FEB66C-3658-4B34-954E-4B2347E2103B}"/>
                  </a:ext>
                </a:extLst>
              </p14:cNvPr>
              <p14:cNvContentPartPr/>
              <p14:nvPr/>
            </p14:nvContentPartPr>
            <p14:xfrm>
              <a:off x="2367205" y="3237685"/>
              <a:ext cx="2082240" cy="199620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37FEB66C-3658-4B34-954E-4B2347E2103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349202" y="3219682"/>
                <a:ext cx="2117886" cy="20318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18442E6D-8B1B-457B-9B11-A8F22E37EE83}"/>
                  </a:ext>
                </a:extLst>
              </p14:cNvPr>
              <p14:cNvContentPartPr/>
              <p14:nvPr/>
            </p14:nvContentPartPr>
            <p14:xfrm>
              <a:off x="1831525" y="2746285"/>
              <a:ext cx="3191400" cy="2973600"/>
            </p14:xfrm>
          </p:contentPart>
        </mc:Choice>
        <mc:Fallback xmlns=""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18442E6D-8B1B-457B-9B11-A8F22E37EE8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13523" y="2728285"/>
                <a:ext cx="3227044" cy="30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4C056D63-B752-4FC1-8F51-DF78A8385D28}"/>
                  </a:ext>
                </a:extLst>
              </p14:cNvPr>
              <p14:cNvContentPartPr/>
              <p14:nvPr/>
            </p14:nvContentPartPr>
            <p14:xfrm>
              <a:off x="527965" y="4131925"/>
              <a:ext cx="789120" cy="39348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4C056D63-B752-4FC1-8F51-DF78A8385D2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09965" y="4114269"/>
                <a:ext cx="824760" cy="4291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AE5CA045-7B32-4AF8-BDCB-294F8577C254}"/>
                  </a:ext>
                </a:extLst>
              </p14:cNvPr>
              <p14:cNvContentPartPr/>
              <p14:nvPr/>
            </p14:nvContentPartPr>
            <p14:xfrm>
              <a:off x="2924125" y="1940965"/>
              <a:ext cx="893160" cy="36468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AE5CA045-7B32-4AF8-BDCB-294F8577C25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906478" y="1923325"/>
                <a:ext cx="928814" cy="40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그룹 40">
            <a:extLst>
              <a:ext uri="{FF2B5EF4-FFF2-40B4-BE49-F238E27FC236}">
                <a16:creationId xmlns:a16="http://schemas.microsoft.com/office/drawing/2014/main" id="{A844197F-024A-4B80-9EA1-F0B0D2902FAC}"/>
              </a:ext>
            </a:extLst>
          </p:cNvPr>
          <p:cNvGrpSpPr/>
          <p:nvPr/>
        </p:nvGrpSpPr>
        <p:grpSpPr>
          <a:xfrm>
            <a:off x="1506445" y="2501125"/>
            <a:ext cx="5638320" cy="4136400"/>
            <a:chOff x="1506445" y="2501125"/>
            <a:chExt cx="5638320" cy="413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4432B903-4E3D-4FC2-9974-3D4EAA5C3019}"/>
                    </a:ext>
                  </a:extLst>
                </p14:cNvPr>
                <p14:cNvContentPartPr/>
                <p14:nvPr/>
              </p14:nvContentPartPr>
              <p14:xfrm>
                <a:off x="1506445" y="5985925"/>
                <a:ext cx="2376000" cy="65160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4432B903-4E3D-4FC2-9974-3D4EAA5C301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88445" y="5967925"/>
                  <a:ext cx="2411640" cy="68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F3891BCE-4C87-4803-AF6F-54D236C34728}"/>
                    </a:ext>
                  </a:extLst>
                </p14:cNvPr>
                <p14:cNvContentPartPr/>
                <p14:nvPr/>
              </p14:nvContentPartPr>
              <p14:xfrm>
                <a:off x="4190965" y="2501125"/>
                <a:ext cx="2953800" cy="399744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F3891BCE-4C87-4803-AF6F-54D236C3472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73323" y="2483485"/>
                  <a:ext cx="2989444" cy="403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4" name="잉크 43">
                <a:extLst>
                  <a:ext uri="{FF2B5EF4-FFF2-40B4-BE49-F238E27FC236}">
                    <a16:creationId xmlns:a16="http://schemas.microsoft.com/office/drawing/2014/main" id="{18B20EE1-5F49-424B-B602-5DB9AE4A382D}"/>
                  </a:ext>
                </a:extLst>
              </p14:cNvPr>
              <p14:cNvContentPartPr/>
              <p14:nvPr/>
            </p14:nvContentPartPr>
            <p14:xfrm>
              <a:off x="1967965" y="93445"/>
              <a:ext cx="581040" cy="608400"/>
            </p14:xfrm>
          </p:contentPart>
        </mc:Choice>
        <mc:Fallback xmlns="">
          <p:pic>
            <p:nvPicPr>
              <p:cNvPr id="44" name="잉크 43">
                <a:extLst>
                  <a:ext uri="{FF2B5EF4-FFF2-40B4-BE49-F238E27FC236}">
                    <a16:creationId xmlns:a16="http://schemas.microsoft.com/office/drawing/2014/main" id="{18B20EE1-5F49-424B-B602-5DB9AE4A382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950325" y="75445"/>
                <a:ext cx="616680" cy="64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7" name="잉크 86">
                <a:extLst>
                  <a:ext uri="{FF2B5EF4-FFF2-40B4-BE49-F238E27FC236}">
                    <a16:creationId xmlns:a16="http://schemas.microsoft.com/office/drawing/2014/main" id="{727B9FDC-D351-4639-AF94-5D82E6B616F3}"/>
                  </a:ext>
                </a:extLst>
              </p14:cNvPr>
              <p14:cNvContentPartPr/>
              <p14:nvPr/>
            </p14:nvContentPartPr>
            <p14:xfrm>
              <a:off x="7872578" y="1406062"/>
              <a:ext cx="3889800" cy="3897000"/>
            </p14:xfrm>
          </p:contentPart>
        </mc:Choice>
        <mc:Fallback xmlns="">
          <p:pic>
            <p:nvPicPr>
              <p:cNvPr id="87" name="잉크 86">
                <a:extLst>
                  <a:ext uri="{FF2B5EF4-FFF2-40B4-BE49-F238E27FC236}">
                    <a16:creationId xmlns:a16="http://schemas.microsoft.com/office/drawing/2014/main" id="{727B9FDC-D351-4639-AF94-5D82E6B616F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854938" y="1388422"/>
                <a:ext cx="3925440" cy="39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84" name="잉크 2083">
                <a:extLst>
                  <a:ext uri="{FF2B5EF4-FFF2-40B4-BE49-F238E27FC236}">
                    <a16:creationId xmlns:a16="http://schemas.microsoft.com/office/drawing/2014/main" id="{03B668E3-3299-4016-8948-F9EE84605191}"/>
                  </a:ext>
                </a:extLst>
              </p14:cNvPr>
              <p14:cNvContentPartPr/>
              <p14:nvPr/>
            </p14:nvContentPartPr>
            <p14:xfrm>
              <a:off x="9723338" y="5256982"/>
              <a:ext cx="1652040" cy="1449720"/>
            </p14:xfrm>
          </p:contentPart>
        </mc:Choice>
        <mc:Fallback xmlns="">
          <p:pic>
            <p:nvPicPr>
              <p:cNvPr id="2084" name="잉크 2083">
                <a:extLst>
                  <a:ext uri="{FF2B5EF4-FFF2-40B4-BE49-F238E27FC236}">
                    <a16:creationId xmlns:a16="http://schemas.microsoft.com/office/drawing/2014/main" id="{03B668E3-3299-4016-8948-F9EE8460519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714698" y="5247980"/>
                <a:ext cx="1669680" cy="14673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92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2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7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ìì¸ìì ëí ì´ë¯¸ì§ ê²ìê²°ê³¼">
            <a:extLst>
              <a:ext uri="{FF2B5EF4-FFF2-40B4-BE49-F238E27FC236}">
                <a16:creationId xmlns:a16="http://schemas.microsoft.com/office/drawing/2014/main" id="{39C23EEB-2797-41BA-8C65-B579C3CC9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66" y="913931"/>
            <a:ext cx="6135156" cy="503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BF21ED7-6782-4061-A965-4E10130714FC}"/>
              </a:ext>
            </a:extLst>
          </p:cNvPr>
          <p:cNvCxnSpPr>
            <a:cxnSpLocks/>
          </p:cNvCxnSpPr>
          <p:nvPr/>
        </p:nvCxnSpPr>
        <p:spPr>
          <a:xfrm>
            <a:off x="697906" y="6180512"/>
            <a:ext cx="6135156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C466190-4B91-4151-9881-3AA37E4CACD9}"/>
              </a:ext>
            </a:extLst>
          </p:cNvPr>
          <p:cNvCxnSpPr>
            <a:cxnSpLocks/>
          </p:cNvCxnSpPr>
          <p:nvPr/>
        </p:nvCxnSpPr>
        <p:spPr>
          <a:xfrm flipV="1">
            <a:off x="7076131" y="913931"/>
            <a:ext cx="0" cy="4926746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BECEA394-8023-42BA-9E0F-D702AC36BFAA}"/>
                  </a:ext>
                </a:extLst>
              </p14:cNvPr>
              <p14:cNvContentPartPr/>
              <p14:nvPr/>
            </p14:nvContentPartPr>
            <p14:xfrm>
              <a:off x="2881645" y="6372205"/>
              <a:ext cx="1487880" cy="32256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BECEA394-8023-42BA-9E0F-D702AC36BFA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63645" y="6354205"/>
                <a:ext cx="152352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BFB53351-0161-4D83-A687-E201D289D6F9}"/>
                  </a:ext>
                </a:extLst>
              </p14:cNvPr>
              <p14:cNvContentPartPr/>
              <p14:nvPr/>
            </p14:nvContentPartPr>
            <p14:xfrm>
              <a:off x="7299925" y="3003685"/>
              <a:ext cx="1164600" cy="40068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BFB53351-0161-4D83-A687-E201D289D6F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81931" y="2986045"/>
                <a:ext cx="1200229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9AF04A41-8FB3-4AB0-B7FF-7264AE2317F0}"/>
                  </a:ext>
                </a:extLst>
              </p14:cNvPr>
              <p14:cNvContentPartPr/>
              <p14:nvPr/>
            </p14:nvContentPartPr>
            <p14:xfrm>
              <a:off x="10683647" y="1643637"/>
              <a:ext cx="650160" cy="50724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9AF04A41-8FB3-4AB0-B7FF-7264AE2317F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66007" y="1625637"/>
                <a:ext cx="685800" cy="54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D463AFBD-EE59-4580-A4A9-FBABFFF498EF}"/>
                  </a:ext>
                </a:extLst>
              </p14:cNvPr>
              <p14:cNvContentPartPr/>
              <p14:nvPr/>
            </p14:nvContentPartPr>
            <p14:xfrm>
              <a:off x="9969685" y="2484565"/>
              <a:ext cx="358560" cy="40572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D463AFBD-EE59-4580-A4A9-FBABFFF498E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52027" y="2466565"/>
                <a:ext cx="394236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2DA2C5B0-D823-4AC1-8D98-8B80A1B62147}"/>
                  </a:ext>
                </a:extLst>
              </p14:cNvPr>
              <p14:cNvContentPartPr/>
              <p14:nvPr/>
            </p14:nvContentPartPr>
            <p14:xfrm>
              <a:off x="10646125" y="2428045"/>
              <a:ext cx="715680" cy="34164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2DA2C5B0-D823-4AC1-8D98-8B80A1B6214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628125" y="2410064"/>
                <a:ext cx="751320" cy="3772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24" name="잉크 1023">
                <a:extLst>
                  <a:ext uri="{FF2B5EF4-FFF2-40B4-BE49-F238E27FC236}">
                    <a16:creationId xmlns:a16="http://schemas.microsoft.com/office/drawing/2014/main" id="{781B9100-89FB-4707-B30E-56B314D0583A}"/>
                  </a:ext>
                </a:extLst>
              </p14:cNvPr>
              <p14:cNvContentPartPr/>
              <p14:nvPr/>
            </p14:nvContentPartPr>
            <p14:xfrm>
              <a:off x="9476125" y="3160645"/>
              <a:ext cx="2133360" cy="87480"/>
            </p14:xfrm>
          </p:contentPart>
        </mc:Choice>
        <mc:Fallback xmlns="">
          <p:pic>
            <p:nvPicPr>
              <p:cNvPr id="1024" name="잉크 1023">
                <a:extLst>
                  <a:ext uri="{FF2B5EF4-FFF2-40B4-BE49-F238E27FC236}">
                    <a16:creationId xmlns:a16="http://schemas.microsoft.com/office/drawing/2014/main" id="{781B9100-89FB-4707-B30E-56B314D0583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458485" y="3143005"/>
                <a:ext cx="216900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30" name="잉크 1029">
                <a:extLst>
                  <a:ext uri="{FF2B5EF4-FFF2-40B4-BE49-F238E27FC236}">
                    <a16:creationId xmlns:a16="http://schemas.microsoft.com/office/drawing/2014/main" id="{C9204A18-3218-4F2D-9C5A-665E4580E00C}"/>
                  </a:ext>
                </a:extLst>
              </p14:cNvPr>
              <p14:cNvContentPartPr/>
              <p14:nvPr/>
            </p14:nvContentPartPr>
            <p14:xfrm>
              <a:off x="9951685" y="3436045"/>
              <a:ext cx="1359000" cy="431640"/>
            </p14:xfrm>
          </p:contentPart>
        </mc:Choice>
        <mc:Fallback xmlns="">
          <p:pic>
            <p:nvPicPr>
              <p:cNvPr id="1030" name="잉크 1029">
                <a:extLst>
                  <a:ext uri="{FF2B5EF4-FFF2-40B4-BE49-F238E27FC236}">
                    <a16:creationId xmlns:a16="http://schemas.microsoft.com/office/drawing/2014/main" id="{C9204A18-3218-4F2D-9C5A-665E4580E00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933685" y="3418405"/>
                <a:ext cx="139464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55" name="잉크 1054">
                <a:extLst>
                  <a:ext uri="{FF2B5EF4-FFF2-40B4-BE49-F238E27FC236}">
                    <a16:creationId xmlns:a16="http://schemas.microsoft.com/office/drawing/2014/main" id="{A92DB623-2D04-48CF-A9C8-90550D07411C}"/>
                  </a:ext>
                </a:extLst>
              </p14:cNvPr>
              <p14:cNvContentPartPr/>
              <p14:nvPr/>
            </p14:nvContentPartPr>
            <p14:xfrm>
              <a:off x="8923335" y="4881277"/>
              <a:ext cx="2570760" cy="1391040"/>
            </p14:xfrm>
          </p:contentPart>
        </mc:Choice>
        <mc:Fallback xmlns="">
          <p:pic>
            <p:nvPicPr>
              <p:cNvPr id="1055" name="잉크 1054">
                <a:extLst>
                  <a:ext uri="{FF2B5EF4-FFF2-40B4-BE49-F238E27FC236}">
                    <a16:creationId xmlns:a16="http://schemas.microsoft.com/office/drawing/2014/main" id="{A92DB623-2D04-48CF-A9C8-90550D07411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905695" y="4863637"/>
                <a:ext cx="2606400" cy="142668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B0A1A30-8A1B-4C42-A59C-DD15C8EF8D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04035"/>
              </p:ext>
            </p:extLst>
          </p:nvPr>
        </p:nvGraphicFramePr>
        <p:xfrm>
          <a:off x="606466" y="915967"/>
          <a:ext cx="6135150" cy="4924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406">
                  <a:extLst>
                    <a:ext uri="{9D8B030D-6E8A-4147-A177-3AD203B41FA5}">
                      <a16:colId xmlns:a16="http://schemas.microsoft.com/office/drawing/2014/main" val="1210586982"/>
                    </a:ext>
                  </a:extLst>
                </a:gridCol>
                <a:gridCol w="245406">
                  <a:extLst>
                    <a:ext uri="{9D8B030D-6E8A-4147-A177-3AD203B41FA5}">
                      <a16:colId xmlns:a16="http://schemas.microsoft.com/office/drawing/2014/main" val="3065334898"/>
                    </a:ext>
                  </a:extLst>
                </a:gridCol>
                <a:gridCol w="245406">
                  <a:extLst>
                    <a:ext uri="{9D8B030D-6E8A-4147-A177-3AD203B41FA5}">
                      <a16:colId xmlns:a16="http://schemas.microsoft.com/office/drawing/2014/main" val="286933500"/>
                    </a:ext>
                  </a:extLst>
                </a:gridCol>
                <a:gridCol w="245406">
                  <a:extLst>
                    <a:ext uri="{9D8B030D-6E8A-4147-A177-3AD203B41FA5}">
                      <a16:colId xmlns:a16="http://schemas.microsoft.com/office/drawing/2014/main" val="1063702874"/>
                    </a:ext>
                  </a:extLst>
                </a:gridCol>
                <a:gridCol w="245406">
                  <a:extLst>
                    <a:ext uri="{9D8B030D-6E8A-4147-A177-3AD203B41FA5}">
                      <a16:colId xmlns:a16="http://schemas.microsoft.com/office/drawing/2014/main" val="335633015"/>
                    </a:ext>
                  </a:extLst>
                </a:gridCol>
                <a:gridCol w="245406">
                  <a:extLst>
                    <a:ext uri="{9D8B030D-6E8A-4147-A177-3AD203B41FA5}">
                      <a16:colId xmlns:a16="http://schemas.microsoft.com/office/drawing/2014/main" val="405576582"/>
                    </a:ext>
                  </a:extLst>
                </a:gridCol>
                <a:gridCol w="245406">
                  <a:extLst>
                    <a:ext uri="{9D8B030D-6E8A-4147-A177-3AD203B41FA5}">
                      <a16:colId xmlns:a16="http://schemas.microsoft.com/office/drawing/2014/main" val="1636905840"/>
                    </a:ext>
                  </a:extLst>
                </a:gridCol>
                <a:gridCol w="245406">
                  <a:extLst>
                    <a:ext uri="{9D8B030D-6E8A-4147-A177-3AD203B41FA5}">
                      <a16:colId xmlns:a16="http://schemas.microsoft.com/office/drawing/2014/main" val="1044903208"/>
                    </a:ext>
                  </a:extLst>
                </a:gridCol>
                <a:gridCol w="245406">
                  <a:extLst>
                    <a:ext uri="{9D8B030D-6E8A-4147-A177-3AD203B41FA5}">
                      <a16:colId xmlns:a16="http://schemas.microsoft.com/office/drawing/2014/main" val="2499658530"/>
                    </a:ext>
                  </a:extLst>
                </a:gridCol>
                <a:gridCol w="245406">
                  <a:extLst>
                    <a:ext uri="{9D8B030D-6E8A-4147-A177-3AD203B41FA5}">
                      <a16:colId xmlns:a16="http://schemas.microsoft.com/office/drawing/2014/main" val="2616234589"/>
                    </a:ext>
                  </a:extLst>
                </a:gridCol>
                <a:gridCol w="245406">
                  <a:extLst>
                    <a:ext uri="{9D8B030D-6E8A-4147-A177-3AD203B41FA5}">
                      <a16:colId xmlns:a16="http://schemas.microsoft.com/office/drawing/2014/main" val="3523349784"/>
                    </a:ext>
                  </a:extLst>
                </a:gridCol>
                <a:gridCol w="245406">
                  <a:extLst>
                    <a:ext uri="{9D8B030D-6E8A-4147-A177-3AD203B41FA5}">
                      <a16:colId xmlns:a16="http://schemas.microsoft.com/office/drawing/2014/main" val="349712200"/>
                    </a:ext>
                  </a:extLst>
                </a:gridCol>
                <a:gridCol w="245406">
                  <a:extLst>
                    <a:ext uri="{9D8B030D-6E8A-4147-A177-3AD203B41FA5}">
                      <a16:colId xmlns:a16="http://schemas.microsoft.com/office/drawing/2014/main" val="2660314875"/>
                    </a:ext>
                  </a:extLst>
                </a:gridCol>
                <a:gridCol w="245406">
                  <a:extLst>
                    <a:ext uri="{9D8B030D-6E8A-4147-A177-3AD203B41FA5}">
                      <a16:colId xmlns:a16="http://schemas.microsoft.com/office/drawing/2014/main" val="321454498"/>
                    </a:ext>
                  </a:extLst>
                </a:gridCol>
                <a:gridCol w="245406">
                  <a:extLst>
                    <a:ext uri="{9D8B030D-6E8A-4147-A177-3AD203B41FA5}">
                      <a16:colId xmlns:a16="http://schemas.microsoft.com/office/drawing/2014/main" val="3666445395"/>
                    </a:ext>
                  </a:extLst>
                </a:gridCol>
                <a:gridCol w="245406">
                  <a:extLst>
                    <a:ext uri="{9D8B030D-6E8A-4147-A177-3AD203B41FA5}">
                      <a16:colId xmlns:a16="http://schemas.microsoft.com/office/drawing/2014/main" val="1821684472"/>
                    </a:ext>
                  </a:extLst>
                </a:gridCol>
                <a:gridCol w="245406">
                  <a:extLst>
                    <a:ext uri="{9D8B030D-6E8A-4147-A177-3AD203B41FA5}">
                      <a16:colId xmlns:a16="http://schemas.microsoft.com/office/drawing/2014/main" val="3396337984"/>
                    </a:ext>
                  </a:extLst>
                </a:gridCol>
                <a:gridCol w="245406">
                  <a:extLst>
                    <a:ext uri="{9D8B030D-6E8A-4147-A177-3AD203B41FA5}">
                      <a16:colId xmlns:a16="http://schemas.microsoft.com/office/drawing/2014/main" val="1217647431"/>
                    </a:ext>
                  </a:extLst>
                </a:gridCol>
                <a:gridCol w="245406">
                  <a:extLst>
                    <a:ext uri="{9D8B030D-6E8A-4147-A177-3AD203B41FA5}">
                      <a16:colId xmlns:a16="http://schemas.microsoft.com/office/drawing/2014/main" val="497762372"/>
                    </a:ext>
                  </a:extLst>
                </a:gridCol>
                <a:gridCol w="245406">
                  <a:extLst>
                    <a:ext uri="{9D8B030D-6E8A-4147-A177-3AD203B41FA5}">
                      <a16:colId xmlns:a16="http://schemas.microsoft.com/office/drawing/2014/main" val="3809947148"/>
                    </a:ext>
                  </a:extLst>
                </a:gridCol>
                <a:gridCol w="245406">
                  <a:extLst>
                    <a:ext uri="{9D8B030D-6E8A-4147-A177-3AD203B41FA5}">
                      <a16:colId xmlns:a16="http://schemas.microsoft.com/office/drawing/2014/main" val="2725381937"/>
                    </a:ext>
                  </a:extLst>
                </a:gridCol>
                <a:gridCol w="245406">
                  <a:extLst>
                    <a:ext uri="{9D8B030D-6E8A-4147-A177-3AD203B41FA5}">
                      <a16:colId xmlns:a16="http://schemas.microsoft.com/office/drawing/2014/main" val="3888921919"/>
                    </a:ext>
                  </a:extLst>
                </a:gridCol>
                <a:gridCol w="245406">
                  <a:extLst>
                    <a:ext uri="{9D8B030D-6E8A-4147-A177-3AD203B41FA5}">
                      <a16:colId xmlns:a16="http://schemas.microsoft.com/office/drawing/2014/main" val="2367064510"/>
                    </a:ext>
                  </a:extLst>
                </a:gridCol>
                <a:gridCol w="245406">
                  <a:extLst>
                    <a:ext uri="{9D8B030D-6E8A-4147-A177-3AD203B41FA5}">
                      <a16:colId xmlns:a16="http://schemas.microsoft.com/office/drawing/2014/main" val="2080468259"/>
                    </a:ext>
                  </a:extLst>
                </a:gridCol>
                <a:gridCol w="245406">
                  <a:extLst>
                    <a:ext uri="{9D8B030D-6E8A-4147-A177-3AD203B41FA5}">
                      <a16:colId xmlns:a16="http://schemas.microsoft.com/office/drawing/2014/main" val="3797356368"/>
                    </a:ext>
                  </a:extLst>
                </a:gridCol>
              </a:tblGrid>
              <a:tr h="37882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1409058"/>
                  </a:ext>
                </a:extLst>
              </a:tr>
              <a:tr h="37882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2716960"/>
                  </a:ext>
                </a:extLst>
              </a:tr>
              <a:tr h="37882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1859023"/>
                  </a:ext>
                </a:extLst>
              </a:tr>
              <a:tr h="37882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930613"/>
                  </a:ext>
                </a:extLst>
              </a:tr>
              <a:tr h="37882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2149569"/>
                  </a:ext>
                </a:extLst>
              </a:tr>
              <a:tr h="37882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2187304"/>
                  </a:ext>
                </a:extLst>
              </a:tr>
              <a:tr h="37882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9427235"/>
                  </a:ext>
                </a:extLst>
              </a:tr>
              <a:tr h="37882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090047"/>
                  </a:ext>
                </a:extLst>
              </a:tr>
              <a:tr h="37882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7959247"/>
                  </a:ext>
                </a:extLst>
              </a:tr>
              <a:tr h="37882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673982"/>
                  </a:ext>
                </a:extLst>
              </a:tr>
              <a:tr h="37882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5600"/>
                  </a:ext>
                </a:extLst>
              </a:tr>
              <a:tr h="37882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903434"/>
                  </a:ext>
                </a:extLst>
              </a:tr>
              <a:tr h="37882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1379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111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59259E-6 L 4.79167E-6 2.59259E-6 C -0.00352 0.00278 -0.00717 0.00509 -0.01029 0.00879 C -0.01198 0.01088 -0.01355 0.01319 -0.01537 0.01481 C -0.01758 0.0169 -0.0198 0.01944 -0.02214 0.02083 C -0.02292 0.02129 -0.02383 0.02153 -0.02461 0.02245 C -0.02644 0.02407 -0.02787 0.02708 -0.02982 0.02847 C -0.04284 0.03611 -0.02657 0.02615 -0.03985 0.03611 C -0.04154 0.03703 -0.04493 0.03889 -0.04493 0.03912 C -0.04558 0.03981 -0.0461 0.0412 -0.04675 0.0419 C -0.0474 0.04282 -0.04831 0.04282 -0.04922 0.04352 C -0.0504 0.04421 -0.05144 0.0456 -0.05261 0.04653 C -0.0543 0.04745 -0.05769 0.0493 -0.05769 0.04953 C -0.0586 0.05092 -0.05912 0.05301 -0.06016 0.05393 C -0.0612 0.05509 -0.0625 0.05509 -0.06368 0.05532 C -0.06446 0.05578 -0.06524 0.05648 -0.06615 0.05694 C -0.06706 0.05787 -0.06771 0.05926 -0.06862 0.05995 C -0.07032 0.06111 -0.07201 0.06203 -0.07383 0.06296 C -0.07735 0.06504 -0.0754 0.06412 -0.07969 0.06597 C -0.08138 0.06805 -0.08308 0.07037 -0.08477 0.07222 C -0.08555 0.07268 -0.08659 0.07268 -0.08737 0.07361 C -0.08829 0.0743 -0.08894 0.07569 -0.08985 0.07639 C -0.09167 0.07801 -0.09506 0.07893 -0.09662 0.07963 C -0.09779 0.08055 -0.09896 0.08148 -0.1 0.08264 C -0.10118 0.08379 -0.10209 0.08588 -0.10339 0.08703 C -0.10495 0.08842 -0.10847 0.09004 -0.10847 0.09028 C -0.10925 0.09143 -0.11016 0.09328 -0.11107 0.09467 C -0.11211 0.09583 -0.11342 0.09653 -0.11446 0.09745 C -0.11537 0.09861 -0.11602 0.09977 -0.11693 0.10069 C -0.11797 0.10162 -0.11928 0.10254 -0.12032 0.1037 C -0.12331 0.10671 -0.12761 0.1118 -0.12956 0.11713 C -0.13021 0.11875 -0.13086 0.12014 -0.13138 0.12176 C -0.13191 0.12361 -0.1323 0.12569 -0.13308 0.12754 C -0.13373 0.1294 -0.1349 0.13055 -0.13555 0.13217 C -0.13633 0.13403 -0.13659 0.13634 -0.13724 0.13819 C -0.13829 0.1412 -0.14011 0.14375 -0.14063 0.14722 C -0.14102 0.14861 -0.14115 0.15023 -0.14154 0.15185 C -0.1418 0.15393 -0.1418 0.15578 -0.14232 0.15787 C -0.14271 0.15903 -0.14349 0.15972 -0.14402 0.16088 C -0.1474 0.1787 -0.14688 0.17268 -0.14493 0.20301 C -0.1448 0.20486 -0.14362 0.20578 -0.14323 0.2074 C -0.14245 0.21041 -0.14154 0.21666 -0.14154 0.2169 " pathEditMode="relative" rAng="0" ptsTypes="AAAAAAAAAAAAAAAAAAAAAAAAAAAAAAAAAAAAAAAAAA">
                                      <p:cBhvr>
                                        <p:cTn id="43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31" y="1083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242148EB-40C4-40BC-A3D5-8A46806366A8}"/>
              </a:ext>
            </a:extLst>
          </p:cNvPr>
          <p:cNvGrpSpPr/>
          <p:nvPr/>
        </p:nvGrpSpPr>
        <p:grpSpPr>
          <a:xfrm>
            <a:off x="509286" y="1657118"/>
            <a:ext cx="11088000" cy="5283200"/>
            <a:chOff x="509286" y="1066800"/>
            <a:chExt cx="11088000" cy="52832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BB8CFA93-6B87-430A-B377-A5BFA11B9E48}"/>
                </a:ext>
              </a:extLst>
            </p:cNvPr>
            <p:cNvCxnSpPr/>
            <p:nvPr/>
          </p:nvCxnSpPr>
          <p:spPr>
            <a:xfrm>
              <a:off x="509286" y="2442257"/>
              <a:ext cx="11088000" cy="0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E51FA49-3B1C-4239-9CC4-9C2424B288E2}"/>
                </a:ext>
              </a:extLst>
            </p:cNvPr>
            <p:cNvCxnSpPr>
              <a:cxnSpLocks/>
            </p:cNvCxnSpPr>
            <p:nvPr/>
          </p:nvCxnSpPr>
          <p:spPr>
            <a:xfrm>
              <a:off x="2601479" y="1066800"/>
              <a:ext cx="0" cy="5283200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4F5ACE6-5C14-43EF-99B2-3D87E23A4C62}"/>
                </a:ext>
              </a:extLst>
            </p:cNvPr>
            <p:cNvCxnSpPr>
              <a:cxnSpLocks/>
            </p:cNvCxnSpPr>
            <p:nvPr/>
          </p:nvCxnSpPr>
          <p:spPr>
            <a:xfrm>
              <a:off x="3644568" y="1066800"/>
              <a:ext cx="0" cy="5283200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37B20C6-E72A-4D52-9D07-A941F9A872ED}"/>
                </a:ext>
              </a:extLst>
            </p:cNvPr>
            <p:cNvCxnSpPr>
              <a:cxnSpLocks/>
            </p:cNvCxnSpPr>
            <p:nvPr/>
          </p:nvCxnSpPr>
          <p:spPr>
            <a:xfrm>
              <a:off x="4643942" y="1066800"/>
              <a:ext cx="0" cy="5283200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B05DBA36-329E-441F-80C0-C57DC24E46FF}"/>
                </a:ext>
              </a:extLst>
            </p:cNvPr>
            <p:cNvCxnSpPr>
              <a:cxnSpLocks/>
            </p:cNvCxnSpPr>
            <p:nvPr/>
          </p:nvCxnSpPr>
          <p:spPr>
            <a:xfrm>
              <a:off x="5677487" y="1066800"/>
              <a:ext cx="0" cy="5283200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F4FC1F1-3DA9-4D95-884C-962C4A4B2D4A}"/>
                </a:ext>
              </a:extLst>
            </p:cNvPr>
            <p:cNvCxnSpPr>
              <a:cxnSpLocks/>
            </p:cNvCxnSpPr>
            <p:nvPr/>
          </p:nvCxnSpPr>
          <p:spPr>
            <a:xfrm>
              <a:off x="6655007" y="1066800"/>
              <a:ext cx="0" cy="5283200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764DCC2-8CAD-465C-BE8C-7CAF45DAE34A}"/>
                </a:ext>
              </a:extLst>
            </p:cNvPr>
            <p:cNvCxnSpPr>
              <a:cxnSpLocks/>
            </p:cNvCxnSpPr>
            <p:nvPr/>
          </p:nvCxnSpPr>
          <p:spPr>
            <a:xfrm>
              <a:off x="7713899" y="1066800"/>
              <a:ext cx="0" cy="5283200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0218D62-6453-4923-9ECF-A475F9AF28DF}"/>
                </a:ext>
              </a:extLst>
            </p:cNvPr>
            <p:cNvCxnSpPr>
              <a:cxnSpLocks/>
            </p:cNvCxnSpPr>
            <p:nvPr/>
          </p:nvCxnSpPr>
          <p:spPr>
            <a:xfrm>
              <a:off x="8736880" y="1066800"/>
              <a:ext cx="0" cy="5283200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CB0D90C-E6DB-400C-9D5F-2B751124323F}"/>
                </a:ext>
              </a:extLst>
            </p:cNvPr>
            <p:cNvCxnSpPr>
              <a:cxnSpLocks/>
            </p:cNvCxnSpPr>
            <p:nvPr/>
          </p:nvCxnSpPr>
          <p:spPr>
            <a:xfrm>
              <a:off x="9792903" y="1066800"/>
              <a:ext cx="0" cy="5283200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A01E788A-7019-4EEF-A1CA-73613F12FD20}"/>
                </a:ext>
              </a:extLst>
            </p:cNvPr>
            <p:cNvCxnSpPr>
              <a:cxnSpLocks/>
            </p:cNvCxnSpPr>
            <p:nvPr/>
          </p:nvCxnSpPr>
          <p:spPr>
            <a:xfrm>
              <a:off x="10769807" y="1066800"/>
              <a:ext cx="0" cy="5283200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A11C68AB-C3D7-46AC-809D-C6CB54F9C67A}"/>
                  </a:ext>
                </a:extLst>
              </p14:cNvPr>
              <p14:cNvContentPartPr/>
              <p14:nvPr/>
            </p14:nvContentPartPr>
            <p14:xfrm>
              <a:off x="3075578" y="-374498"/>
              <a:ext cx="360" cy="3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A11C68AB-C3D7-46AC-809D-C6CB54F9C6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57938" y="-39213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822DB526-BA25-452A-9FA5-7FC66DD04E39}"/>
                  </a:ext>
                </a:extLst>
              </p14:cNvPr>
              <p14:cNvContentPartPr/>
              <p14:nvPr/>
            </p14:nvContentPartPr>
            <p14:xfrm>
              <a:off x="1994858" y="-407356"/>
              <a:ext cx="360" cy="3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822DB526-BA25-452A-9FA5-7FC66DD04E3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77218" y="-42535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A01FCD12-8A2A-4B72-B181-04776D2F7A3F}"/>
                  </a:ext>
                </a:extLst>
              </p14:cNvPr>
              <p14:cNvContentPartPr/>
              <p14:nvPr/>
            </p14:nvContentPartPr>
            <p14:xfrm>
              <a:off x="8370818" y="-324687"/>
              <a:ext cx="360" cy="3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A01FCD12-8A2A-4B72-B181-04776D2F7A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53178" y="-34268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F342B1D7-FE94-4AAF-A906-17205D8F3C66}"/>
                  </a:ext>
                </a:extLst>
              </p14:cNvPr>
              <p14:cNvContentPartPr/>
              <p14:nvPr/>
            </p14:nvContentPartPr>
            <p14:xfrm>
              <a:off x="5951978" y="-282927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F342B1D7-FE94-4AAF-A906-17205D8F3C6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33978" y="-300567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직사각형 8">
            <a:extLst>
              <a:ext uri="{FF2B5EF4-FFF2-40B4-BE49-F238E27FC236}">
                <a16:creationId xmlns:a16="http://schemas.microsoft.com/office/drawing/2014/main" id="{EF72DD4B-85C6-4B9D-8135-C5F1A9B352EF}"/>
              </a:ext>
            </a:extLst>
          </p:cNvPr>
          <p:cNvSpPr/>
          <p:nvPr/>
        </p:nvSpPr>
        <p:spPr>
          <a:xfrm>
            <a:off x="503447" y="3409491"/>
            <a:ext cx="10310836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5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노아커피</a:t>
            </a:r>
            <a:r>
              <a:rPr lang="ko-KR" altLang="en-US" sz="15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                               금천구         시흥</a:t>
            </a:r>
            <a:r>
              <a:rPr lang="en-US" altLang="ko-KR" sz="15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</a:t>
            </a:r>
            <a:r>
              <a:rPr lang="ko-KR" altLang="en-US" sz="15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동            음식              카페         커피전문점         </a:t>
            </a:r>
            <a:r>
              <a:rPr lang="en-US" altLang="ko-KR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1fja            126.90355      37.43452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1E1DD4-5CB6-4540-A266-C89FF687A002}"/>
              </a:ext>
            </a:extLst>
          </p:cNvPr>
          <p:cNvSpPr/>
          <p:nvPr/>
        </p:nvSpPr>
        <p:spPr>
          <a:xfrm>
            <a:off x="503447" y="3630954"/>
            <a:ext cx="109705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ko-KR" altLang="en-US" sz="15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신촌설렁탕</a:t>
            </a:r>
            <a:r>
              <a:rPr lang="ko-KR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                          마포구          용강동             음식               한식          설렁탕집            </a:t>
            </a:r>
            <a:r>
              <a:rPr lang="en-US" altLang="ko-KR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1fai            126.94747      37.54332</a:t>
            </a:r>
          </a:p>
          <a:p>
            <a:endParaRPr lang="en-US" altLang="ko-KR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en-US" altLang="ko-KR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0A68CB-BE53-452A-8A31-804FE467915E}"/>
              </a:ext>
            </a:extLst>
          </p:cNvPr>
          <p:cNvSpPr/>
          <p:nvPr/>
        </p:nvSpPr>
        <p:spPr>
          <a:xfrm>
            <a:off x="509286" y="4300989"/>
            <a:ext cx="1129804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쿨노래연습장</a:t>
            </a:r>
            <a:r>
              <a:rPr lang="en-US" altLang="ko-KR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                      </a:t>
            </a:r>
            <a:r>
              <a:rPr lang="ko-KR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강서구           등촌동     </a:t>
            </a:r>
            <a:r>
              <a:rPr lang="ko-KR" altLang="en-US" sz="13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엔터테인먼트</a:t>
            </a:r>
            <a:r>
              <a:rPr lang="ko-KR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    노래방         </a:t>
            </a:r>
            <a:r>
              <a:rPr lang="ko-KR" altLang="en-US" sz="15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노래방</a:t>
            </a:r>
            <a:r>
              <a:rPr lang="ko-KR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          </a:t>
            </a:r>
            <a:r>
              <a:rPr lang="en-US" altLang="ko-KR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1ekk          126.84108     37.55876</a:t>
            </a:r>
          </a:p>
          <a:p>
            <a:endParaRPr lang="en-US" altLang="ko-KR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AA671F4-EDBE-4250-BFBB-011930547950}"/>
              </a:ext>
            </a:extLst>
          </p:cNvPr>
          <p:cNvSpPr/>
          <p:nvPr/>
        </p:nvSpPr>
        <p:spPr>
          <a:xfrm>
            <a:off x="509286" y="4783207"/>
            <a:ext cx="110504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광화문 </a:t>
            </a:r>
            <a:r>
              <a:rPr lang="en-US" altLang="ko-KR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</a:t>
            </a:r>
            <a:r>
              <a:rPr lang="ko-KR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타워 앞                     종로구              </a:t>
            </a:r>
            <a:r>
              <a:rPr lang="en-US" altLang="ko-KR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NA                 </a:t>
            </a:r>
            <a:r>
              <a:rPr lang="ko-KR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교통              </a:t>
            </a:r>
            <a:r>
              <a:rPr lang="ko-KR" altLang="en-US" sz="15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따릉이</a:t>
            </a:r>
            <a:r>
              <a:rPr lang="ko-KR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          소                  </a:t>
            </a:r>
            <a:r>
              <a:rPr lang="en-US" altLang="ko-KR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1tbs           126.97393     37.56996</a:t>
            </a:r>
          </a:p>
          <a:p>
            <a:endParaRPr lang="en-US" altLang="ko-KR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00BF02B-F641-415D-846C-59ED671E507D}"/>
              </a:ext>
            </a:extLst>
          </p:cNvPr>
          <p:cNvSpPr/>
          <p:nvPr/>
        </p:nvSpPr>
        <p:spPr>
          <a:xfrm>
            <a:off x="509285" y="5316652"/>
            <a:ext cx="1071289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바니헤어</a:t>
            </a:r>
            <a:r>
              <a:rPr lang="ko-KR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                               성북구      보문동</a:t>
            </a:r>
            <a:r>
              <a:rPr lang="en-US" altLang="ko-KR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4</a:t>
            </a:r>
            <a:r>
              <a:rPr lang="ko-KR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가       생활편의         미용               뷰티               </a:t>
            </a:r>
            <a:r>
              <a:rPr lang="en-US" altLang="ko-KR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4zca           126.97427</a:t>
            </a:r>
            <a:r>
              <a:rPr lang="ko-KR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   </a:t>
            </a:r>
            <a:r>
              <a:rPr lang="en-US" altLang="ko-KR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37.57200</a:t>
            </a:r>
          </a:p>
          <a:p>
            <a:endParaRPr lang="en-US" altLang="ko-KR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9781F8C-90BD-4322-87AA-19840A28C718}"/>
              </a:ext>
            </a:extLst>
          </p:cNvPr>
          <p:cNvSpPr/>
          <p:nvPr/>
        </p:nvSpPr>
        <p:spPr>
          <a:xfrm>
            <a:off x="509283" y="5857173"/>
            <a:ext cx="110089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하나이비인후과의원</a:t>
            </a:r>
            <a:r>
              <a:rPr lang="ko-KR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         송파구         신천동              의료               의원       이비인후과         </a:t>
            </a:r>
            <a:r>
              <a:rPr lang="en-US" altLang="ko-KR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4xb5          127.09973      37.51546</a:t>
            </a:r>
          </a:p>
          <a:p>
            <a:endParaRPr lang="en-US" altLang="ko-KR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6D7520-AC67-497A-876E-1A02A1FC2DC1}"/>
              </a:ext>
            </a:extLst>
          </p:cNvPr>
          <p:cNvSpPr/>
          <p:nvPr/>
        </p:nvSpPr>
        <p:spPr>
          <a:xfrm>
            <a:off x="509282" y="6394678"/>
            <a:ext cx="1100898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월드 짐 피트니스                   양천구         신월동         체육시설        헬스장         </a:t>
            </a:r>
            <a:r>
              <a:rPr lang="ko-KR" altLang="en-US" sz="15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헬스장</a:t>
            </a:r>
            <a:r>
              <a:rPr lang="ko-KR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            </a:t>
            </a:r>
            <a:r>
              <a:rPr lang="en-US" altLang="ko-KR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3fh0          126.82668      37.55266</a:t>
            </a:r>
            <a:endParaRPr lang="ko-KR" altLang="en-US" sz="15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B16ECDF5-1421-4E62-A675-8FD589939DDA}"/>
                  </a:ext>
                </a:extLst>
              </p14:cNvPr>
              <p14:cNvContentPartPr/>
              <p14:nvPr/>
            </p14:nvContentPartPr>
            <p14:xfrm>
              <a:off x="781298" y="1188852"/>
              <a:ext cx="9903960" cy="165744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B16ECDF5-1421-4E62-A675-8FD589939DD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3298" y="1170852"/>
                <a:ext cx="9939600" cy="169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48DB26BC-DD25-4E1D-9A6E-82FCCFBAEC10}"/>
                  </a:ext>
                </a:extLst>
              </p14:cNvPr>
              <p14:cNvContentPartPr/>
              <p14:nvPr/>
            </p14:nvContentPartPr>
            <p14:xfrm>
              <a:off x="7484138" y="3004593"/>
              <a:ext cx="360" cy="3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48DB26BC-DD25-4E1D-9A6E-82FCCFBAEC1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466138" y="298659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그룹 27">
            <a:extLst>
              <a:ext uri="{FF2B5EF4-FFF2-40B4-BE49-F238E27FC236}">
                <a16:creationId xmlns:a16="http://schemas.microsoft.com/office/drawing/2014/main" id="{64F3743C-B1B7-401D-A725-EDB34526059B}"/>
              </a:ext>
            </a:extLst>
          </p:cNvPr>
          <p:cNvGrpSpPr/>
          <p:nvPr/>
        </p:nvGrpSpPr>
        <p:grpSpPr>
          <a:xfrm>
            <a:off x="341896" y="218477"/>
            <a:ext cx="1395707" cy="1367588"/>
            <a:chOff x="573389" y="1653738"/>
            <a:chExt cx="1395707" cy="136758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1C41D46E-BD4B-4BDE-A691-58D29CB72B63}"/>
                    </a:ext>
                  </a:extLst>
                </p14:cNvPr>
                <p14:cNvContentPartPr/>
                <p14:nvPr/>
              </p14:nvContentPartPr>
              <p14:xfrm rot="21027944">
                <a:off x="573389" y="1653738"/>
                <a:ext cx="1395707" cy="1367588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672356AA-BF15-4868-8068-042C3DAEEF3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 rot="21027944">
                  <a:off x="537389" y="1617749"/>
                  <a:ext cx="1467346" cy="14392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2C47ED95-2FDE-4002-AFE1-A85F01F8B28D}"/>
                    </a:ext>
                  </a:extLst>
                </p14:cNvPr>
                <p14:cNvContentPartPr/>
                <p14:nvPr/>
              </p14:nvContentPartPr>
              <p14:xfrm>
                <a:off x="1221578" y="2167822"/>
                <a:ext cx="25920" cy="34308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C9DE5772-D036-427D-A0BD-99E9B641816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85578" y="2131784"/>
                  <a:ext cx="97560" cy="41479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8" name="잉크 67">
                <a:extLst>
                  <a:ext uri="{FF2B5EF4-FFF2-40B4-BE49-F238E27FC236}">
                    <a16:creationId xmlns:a16="http://schemas.microsoft.com/office/drawing/2014/main" id="{2EA884EB-871C-443A-8A1B-7DA90760A8DE}"/>
                  </a:ext>
                </a:extLst>
              </p14:cNvPr>
              <p14:cNvContentPartPr/>
              <p14:nvPr/>
            </p14:nvContentPartPr>
            <p14:xfrm>
              <a:off x="3164245" y="347605"/>
              <a:ext cx="575640" cy="750240"/>
            </p14:xfrm>
          </p:contentPart>
        </mc:Choice>
        <mc:Fallback xmlns="">
          <p:pic>
            <p:nvPicPr>
              <p:cNvPr id="68" name="잉크 67">
                <a:extLst>
                  <a:ext uri="{FF2B5EF4-FFF2-40B4-BE49-F238E27FC236}">
                    <a16:creationId xmlns:a16="http://schemas.microsoft.com/office/drawing/2014/main" id="{2EA884EB-871C-443A-8A1B-7DA90760A8D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46605" y="329605"/>
                <a:ext cx="611280" cy="78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9" name="잉크 68">
                <a:extLst>
                  <a:ext uri="{FF2B5EF4-FFF2-40B4-BE49-F238E27FC236}">
                    <a16:creationId xmlns:a16="http://schemas.microsoft.com/office/drawing/2014/main" id="{BB73C44B-2EC0-490A-AF76-4C12C247835F}"/>
                  </a:ext>
                </a:extLst>
              </p14:cNvPr>
              <p14:cNvContentPartPr/>
              <p14:nvPr/>
            </p14:nvContentPartPr>
            <p14:xfrm>
              <a:off x="2237245" y="391885"/>
              <a:ext cx="668520" cy="862920"/>
            </p14:xfrm>
          </p:contentPart>
        </mc:Choice>
        <mc:Fallback xmlns="">
          <p:pic>
            <p:nvPicPr>
              <p:cNvPr id="69" name="잉크 68">
                <a:extLst>
                  <a:ext uri="{FF2B5EF4-FFF2-40B4-BE49-F238E27FC236}">
                    <a16:creationId xmlns:a16="http://schemas.microsoft.com/office/drawing/2014/main" id="{BB73C44B-2EC0-490A-AF76-4C12C247835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219245" y="374245"/>
                <a:ext cx="704160" cy="89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0" name="잉크 69">
                <a:extLst>
                  <a:ext uri="{FF2B5EF4-FFF2-40B4-BE49-F238E27FC236}">
                    <a16:creationId xmlns:a16="http://schemas.microsoft.com/office/drawing/2014/main" id="{B18DA3B5-B37C-4299-8B60-EBAA4057384E}"/>
                  </a:ext>
                </a:extLst>
              </p14:cNvPr>
              <p14:cNvContentPartPr/>
              <p14:nvPr/>
            </p14:nvContentPartPr>
            <p14:xfrm>
              <a:off x="4534405" y="476845"/>
              <a:ext cx="37440" cy="36360"/>
            </p14:xfrm>
          </p:contentPart>
        </mc:Choice>
        <mc:Fallback xmlns="">
          <p:pic>
            <p:nvPicPr>
              <p:cNvPr id="70" name="잉크 69">
                <a:extLst>
                  <a:ext uri="{FF2B5EF4-FFF2-40B4-BE49-F238E27FC236}">
                    <a16:creationId xmlns:a16="http://schemas.microsoft.com/office/drawing/2014/main" id="{B18DA3B5-B37C-4299-8B60-EBAA4057384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516765" y="458845"/>
                <a:ext cx="730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1" name="잉크 70">
                <a:extLst>
                  <a:ext uri="{FF2B5EF4-FFF2-40B4-BE49-F238E27FC236}">
                    <a16:creationId xmlns:a16="http://schemas.microsoft.com/office/drawing/2014/main" id="{656C0303-396D-4648-AB64-C62128F5DDE0}"/>
                  </a:ext>
                </a:extLst>
              </p14:cNvPr>
              <p14:cNvContentPartPr/>
              <p14:nvPr/>
            </p14:nvContentPartPr>
            <p14:xfrm>
              <a:off x="4533685" y="760165"/>
              <a:ext cx="21240" cy="36000"/>
            </p14:xfrm>
          </p:contentPart>
        </mc:Choice>
        <mc:Fallback xmlns="">
          <p:pic>
            <p:nvPicPr>
              <p:cNvPr id="71" name="잉크 70">
                <a:extLst>
                  <a:ext uri="{FF2B5EF4-FFF2-40B4-BE49-F238E27FC236}">
                    <a16:creationId xmlns:a16="http://schemas.microsoft.com/office/drawing/2014/main" id="{656C0303-396D-4648-AB64-C62128F5DDE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515685" y="742525"/>
                <a:ext cx="5688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6" name="잉크 75">
                <a:extLst>
                  <a:ext uri="{FF2B5EF4-FFF2-40B4-BE49-F238E27FC236}">
                    <a16:creationId xmlns:a16="http://schemas.microsoft.com/office/drawing/2014/main" id="{EBBB0B27-4134-4084-A86A-37AC60A29FCE}"/>
                  </a:ext>
                </a:extLst>
              </p14:cNvPr>
              <p14:cNvContentPartPr/>
              <p14:nvPr/>
            </p14:nvContentPartPr>
            <p14:xfrm>
              <a:off x="6056485" y="336085"/>
              <a:ext cx="439920" cy="616320"/>
            </p14:xfrm>
          </p:contentPart>
        </mc:Choice>
        <mc:Fallback xmlns="">
          <p:pic>
            <p:nvPicPr>
              <p:cNvPr id="76" name="잉크 75">
                <a:extLst>
                  <a:ext uri="{FF2B5EF4-FFF2-40B4-BE49-F238E27FC236}">
                    <a16:creationId xmlns:a16="http://schemas.microsoft.com/office/drawing/2014/main" id="{EBBB0B27-4134-4084-A86A-37AC60A29FC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038845" y="318085"/>
                <a:ext cx="475560" cy="65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7" name="잉크 76">
                <a:extLst>
                  <a:ext uri="{FF2B5EF4-FFF2-40B4-BE49-F238E27FC236}">
                    <a16:creationId xmlns:a16="http://schemas.microsoft.com/office/drawing/2014/main" id="{BEAB8581-2195-4AD9-8113-C0F205739240}"/>
                  </a:ext>
                </a:extLst>
              </p14:cNvPr>
              <p14:cNvContentPartPr/>
              <p14:nvPr/>
            </p14:nvContentPartPr>
            <p14:xfrm>
              <a:off x="5367805" y="357325"/>
              <a:ext cx="562680" cy="647280"/>
            </p14:xfrm>
          </p:contentPart>
        </mc:Choice>
        <mc:Fallback xmlns="">
          <p:pic>
            <p:nvPicPr>
              <p:cNvPr id="77" name="잉크 76">
                <a:extLst>
                  <a:ext uri="{FF2B5EF4-FFF2-40B4-BE49-F238E27FC236}">
                    <a16:creationId xmlns:a16="http://schemas.microsoft.com/office/drawing/2014/main" id="{BEAB8581-2195-4AD9-8113-C0F20573924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350165" y="339325"/>
                <a:ext cx="598320" cy="68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7" name="잉크 86">
                <a:extLst>
                  <a:ext uri="{FF2B5EF4-FFF2-40B4-BE49-F238E27FC236}">
                    <a16:creationId xmlns:a16="http://schemas.microsoft.com/office/drawing/2014/main" id="{F825293C-95DA-4031-87C9-B4EE18E654E0}"/>
                  </a:ext>
                </a:extLst>
              </p14:cNvPr>
              <p14:cNvContentPartPr/>
              <p14:nvPr/>
            </p14:nvContentPartPr>
            <p14:xfrm>
              <a:off x="7050445" y="315925"/>
              <a:ext cx="2568240" cy="625680"/>
            </p14:xfrm>
          </p:contentPart>
        </mc:Choice>
        <mc:Fallback xmlns="">
          <p:pic>
            <p:nvPicPr>
              <p:cNvPr id="87" name="잉크 86">
                <a:extLst>
                  <a:ext uri="{FF2B5EF4-FFF2-40B4-BE49-F238E27FC236}">
                    <a16:creationId xmlns:a16="http://schemas.microsoft.com/office/drawing/2014/main" id="{F825293C-95DA-4031-87C9-B4EE18E654E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032442" y="297925"/>
                <a:ext cx="2603885" cy="66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8" name="잉크 97">
                <a:extLst>
                  <a:ext uri="{FF2B5EF4-FFF2-40B4-BE49-F238E27FC236}">
                    <a16:creationId xmlns:a16="http://schemas.microsoft.com/office/drawing/2014/main" id="{583FD428-3789-4CEC-9CFD-3D6780E9731C}"/>
                  </a:ext>
                </a:extLst>
              </p14:cNvPr>
              <p14:cNvContentPartPr/>
              <p14:nvPr/>
            </p14:nvContentPartPr>
            <p14:xfrm>
              <a:off x="11020885" y="1456045"/>
              <a:ext cx="761040" cy="1376280"/>
            </p14:xfrm>
          </p:contentPart>
        </mc:Choice>
        <mc:Fallback xmlns="">
          <p:pic>
            <p:nvPicPr>
              <p:cNvPr id="98" name="잉크 97">
                <a:extLst>
                  <a:ext uri="{FF2B5EF4-FFF2-40B4-BE49-F238E27FC236}">
                    <a16:creationId xmlns:a16="http://schemas.microsoft.com/office/drawing/2014/main" id="{583FD428-3789-4CEC-9CFD-3D6780E9731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1011885" y="1447043"/>
                <a:ext cx="778680" cy="13939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33" name="잉크 132">
                <a:extLst>
                  <a:ext uri="{FF2B5EF4-FFF2-40B4-BE49-F238E27FC236}">
                    <a16:creationId xmlns:a16="http://schemas.microsoft.com/office/drawing/2014/main" id="{1D64BE5B-B94D-4606-9A7E-C11C1ECC6E4B}"/>
                  </a:ext>
                </a:extLst>
              </p14:cNvPr>
              <p14:cNvContentPartPr/>
              <p14:nvPr/>
            </p14:nvContentPartPr>
            <p14:xfrm>
              <a:off x="10899925" y="4765525"/>
              <a:ext cx="784800" cy="361440"/>
            </p14:xfrm>
          </p:contentPart>
        </mc:Choice>
        <mc:Fallback xmlns="">
          <p:pic>
            <p:nvPicPr>
              <p:cNvPr id="133" name="잉크 132">
                <a:extLst>
                  <a:ext uri="{FF2B5EF4-FFF2-40B4-BE49-F238E27FC236}">
                    <a16:creationId xmlns:a16="http://schemas.microsoft.com/office/drawing/2014/main" id="{1D64BE5B-B94D-4606-9A7E-C11C1ECC6E4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890921" y="4756525"/>
                <a:ext cx="802448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40" name="잉크 139">
                <a:extLst>
                  <a:ext uri="{FF2B5EF4-FFF2-40B4-BE49-F238E27FC236}">
                    <a16:creationId xmlns:a16="http://schemas.microsoft.com/office/drawing/2014/main" id="{2C6EF1D3-4420-48A8-AE5D-F4E41BF6483B}"/>
                  </a:ext>
                </a:extLst>
              </p14:cNvPr>
              <p14:cNvContentPartPr/>
              <p14:nvPr/>
            </p14:nvContentPartPr>
            <p14:xfrm>
              <a:off x="10916125" y="4306525"/>
              <a:ext cx="823680" cy="297360"/>
            </p14:xfrm>
          </p:contentPart>
        </mc:Choice>
        <mc:Fallback xmlns="">
          <p:pic>
            <p:nvPicPr>
              <p:cNvPr id="140" name="잉크 139">
                <a:extLst>
                  <a:ext uri="{FF2B5EF4-FFF2-40B4-BE49-F238E27FC236}">
                    <a16:creationId xmlns:a16="http://schemas.microsoft.com/office/drawing/2014/main" id="{2C6EF1D3-4420-48A8-AE5D-F4E41BF6483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907125" y="4297525"/>
                <a:ext cx="84132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57" name="잉크 156">
                <a:extLst>
                  <a:ext uri="{FF2B5EF4-FFF2-40B4-BE49-F238E27FC236}">
                    <a16:creationId xmlns:a16="http://schemas.microsoft.com/office/drawing/2014/main" id="{30DC4F11-6BF2-4914-AB8D-284C4CE39E97}"/>
                  </a:ext>
                </a:extLst>
              </p14:cNvPr>
              <p14:cNvContentPartPr/>
              <p14:nvPr/>
            </p14:nvContentPartPr>
            <p14:xfrm>
              <a:off x="10885165" y="5771725"/>
              <a:ext cx="951480" cy="386280"/>
            </p14:xfrm>
          </p:contentPart>
        </mc:Choice>
        <mc:Fallback xmlns="">
          <p:pic>
            <p:nvPicPr>
              <p:cNvPr id="157" name="잉크 156">
                <a:extLst>
                  <a:ext uri="{FF2B5EF4-FFF2-40B4-BE49-F238E27FC236}">
                    <a16:creationId xmlns:a16="http://schemas.microsoft.com/office/drawing/2014/main" id="{30DC4F11-6BF2-4914-AB8D-284C4CE39E9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876165" y="5762725"/>
                <a:ext cx="96912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66" name="잉크 165">
                <a:extLst>
                  <a:ext uri="{FF2B5EF4-FFF2-40B4-BE49-F238E27FC236}">
                    <a16:creationId xmlns:a16="http://schemas.microsoft.com/office/drawing/2014/main" id="{8126435B-7E80-4D33-A941-1D0164B6B6BB}"/>
                  </a:ext>
                </a:extLst>
              </p14:cNvPr>
              <p14:cNvContentPartPr/>
              <p14:nvPr/>
            </p14:nvContentPartPr>
            <p14:xfrm>
              <a:off x="10856365" y="6269245"/>
              <a:ext cx="910440" cy="352080"/>
            </p14:xfrm>
          </p:contentPart>
        </mc:Choice>
        <mc:Fallback xmlns="">
          <p:pic>
            <p:nvPicPr>
              <p:cNvPr id="166" name="잉크 165">
                <a:extLst>
                  <a:ext uri="{FF2B5EF4-FFF2-40B4-BE49-F238E27FC236}">
                    <a16:creationId xmlns:a16="http://schemas.microsoft.com/office/drawing/2014/main" id="{8126435B-7E80-4D33-A941-1D0164B6B6B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847365" y="6260245"/>
                <a:ext cx="92808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67" name="잉크 166">
                <a:extLst>
                  <a:ext uri="{FF2B5EF4-FFF2-40B4-BE49-F238E27FC236}">
                    <a16:creationId xmlns:a16="http://schemas.microsoft.com/office/drawing/2014/main" id="{3964561D-D697-4A4C-987C-534845D99C0E}"/>
                  </a:ext>
                </a:extLst>
              </p14:cNvPr>
              <p14:cNvContentPartPr/>
              <p14:nvPr/>
            </p14:nvContentPartPr>
            <p14:xfrm>
              <a:off x="10960765" y="3376285"/>
              <a:ext cx="541800" cy="312480"/>
            </p14:xfrm>
          </p:contentPart>
        </mc:Choice>
        <mc:Fallback xmlns="">
          <p:pic>
            <p:nvPicPr>
              <p:cNvPr id="167" name="잉크 166">
                <a:extLst>
                  <a:ext uri="{FF2B5EF4-FFF2-40B4-BE49-F238E27FC236}">
                    <a16:creationId xmlns:a16="http://schemas.microsoft.com/office/drawing/2014/main" id="{3964561D-D697-4A4C-987C-534845D99C0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951765" y="3367285"/>
                <a:ext cx="55944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68" name="잉크 167">
                <a:extLst>
                  <a:ext uri="{FF2B5EF4-FFF2-40B4-BE49-F238E27FC236}">
                    <a16:creationId xmlns:a16="http://schemas.microsoft.com/office/drawing/2014/main" id="{C2C1A7CF-4933-4437-B285-7E53A479BBF3}"/>
                  </a:ext>
                </a:extLst>
              </p14:cNvPr>
              <p14:cNvContentPartPr/>
              <p14:nvPr/>
            </p14:nvContentPartPr>
            <p14:xfrm>
              <a:off x="10937005" y="3847885"/>
              <a:ext cx="746280" cy="322200"/>
            </p14:xfrm>
          </p:contentPart>
        </mc:Choice>
        <mc:Fallback xmlns="">
          <p:pic>
            <p:nvPicPr>
              <p:cNvPr id="168" name="잉크 167">
                <a:extLst>
                  <a:ext uri="{FF2B5EF4-FFF2-40B4-BE49-F238E27FC236}">
                    <a16:creationId xmlns:a16="http://schemas.microsoft.com/office/drawing/2014/main" id="{C2C1A7CF-4933-4437-B285-7E53A479BBF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928009" y="3838895"/>
                <a:ext cx="763911" cy="3398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69" name="잉크 168">
                <a:extLst>
                  <a:ext uri="{FF2B5EF4-FFF2-40B4-BE49-F238E27FC236}">
                    <a16:creationId xmlns:a16="http://schemas.microsoft.com/office/drawing/2014/main" id="{2A33D5BF-2CAD-4FF2-AF34-DBFCF9A0347A}"/>
                  </a:ext>
                </a:extLst>
              </p14:cNvPr>
              <p14:cNvContentPartPr/>
              <p14:nvPr/>
            </p14:nvContentPartPr>
            <p14:xfrm>
              <a:off x="10883005" y="5305165"/>
              <a:ext cx="941760" cy="373680"/>
            </p14:xfrm>
          </p:contentPart>
        </mc:Choice>
        <mc:Fallback xmlns="">
          <p:pic>
            <p:nvPicPr>
              <p:cNvPr id="169" name="잉크 168">
                <a:extLst>
                  <a:ext uri="{FF2B5EF4-FFF2-40B4-BE49-F238E27FC236}">
                    <a16:creationId xmlns:a16="http://schemas.microsoft.com/office/drawing/2014/main" id="{2A33D5BF-2CAD-4FF2-AF34-DBFCF9A0347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874008" y="5296156"/>
                <a:ext cx="959393" cy="3913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584AEF45-B7F9-4991-94D6-ED955988CBFA}"/>
                  </a:ext>
                </a:extLst>
              </p14:cNvPr>
              <p14:cNvContentPartPr/>
              <p14:nvPr/>
            </p14:nvContentPartPr>
            <p14:xfrm>
              <a:off x="9757285" y="-1134875"/>
              <a:ext cx="360" cy="36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584AEF45-B7F9-4991-94D6-ED955988CBF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739645" y="-115287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5681B10B-CD57-4A9F-BC9D-58A4D0528911}"/>
                  </a:ext>
                </a:extLst>
              </p14:cNvPr>
              <p14:cNvContentPartPr/>
              <p14:nvPr/>
            </p14:nvContentPartPr>
            <p14:xfrm>
              <a:off x="7805618" y="-498796"/>
              <a:ext cx="360" cy="36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5681B10B-CD57-4A9F-BC9D-58A4D052891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796618" y="-50779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566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0F37AC6-754D-493C-929C-ED9B217E26F3}"/>
              </a:ext>
            </a:extLst>
          </p:cNvPr>
          <p:cNvGrpSpPr/>
          <p:nvPr/>
        </p:nvGrpSpPr>
        <p:grpSpPr>
          <a:xfrm>
            <a:off x="266674" y="226790"/>
            <a:ext cx="972832" cy="953233"/>
            <a:chOff x="573389" y="1653738"/>
            <a:chExt cx="1395707" cy="136758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AA7C39DD-CD6D-4061-B4EF-BB0232EF71D0}"/>
                    </a:ext>
                  </a:extLst>
                </p14:cNvPr>
                <p14:cNvContentPartPr/>
                <p14:nvPr/>
              </p14:nvContentPartPr>
              <p14:xfrm rot="21027944">
                <a:off x="573389" y="1653738"/>
                <a:ext cx="1395707" cy="1367588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672356AA-BF15-4868-8068-042C3DAEEF3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 rot="21027944">
                  <a:off x="537389" y="1617749"/>
                  <a:ext cx="1467346" cy="14392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D1E20FF7-4FAD-4967-980D-3B879DE94C3D}"/>
                    </a:ext>
                  </a:extLst>
                </p14:cNvPr>
                <p14:cNvContentPartPr/>
                <p14:nvPr/>
              </p14:nvContentPartPr>
              <p14:xfrm>
                <a:off x="1221578" y="2167822"/>
                <a:ext cx="25920" cy="34308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C9DE5772-D036-427D-A0BD-99E9B641816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85578" y="2131784"/>
                  <a:ext cx="97560" cy="41479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CB47407F-E6F8-4898-88D1-B0043B7B2D90}"/>
                  </a:ext>
                </a:extLst>
              </p14:cNvPr>
              <p14:cNvContentPartPr/>
              <p14:nvPr/>
            </p14:nvContentPartPr>
            <p14:xfrm>
              <a:off x="3603338" y="455302"/>
              <a:ext cx="108720" cy="12852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CB47407F-E6F8-4898-88D1-B0043B7B2D9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85338" y="437302"/>
                <a:ext cx="14436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99388FEC-98B1-45E7-8D5B-F8474803DF66}"/>
                  </a:ext>
                </a:extLst>
              </p14:cNvPr>
              <p14:cNvContentPartPr/>
              <p14:nvPr/>
            </p14:nvContentPartPr>
            <p14:xfrm>
              <a:off x="3450698" y="672022"/>
              <a:ext cx="264240" cy="4212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99388FEC-98B1-45E7-8D5B-F8474803DF6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433058" y="654022"/>
                <a:ext cx="2998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53E980A2-466C-4316-A3BB-833695EEA77F}"/>
                  </a:ext>
                </a:extLst>
              </p14:cNvPr>
              <p14:cNvContentPartPr/>
              <p14:nvPr/>
            </p14:nvContentPartPr>
            <p14:xfrm>
              <a:off x="3973418" y="344422"/>
              <a:ext cx="521280" cy="39528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53E980A2-466C-4316-A3BB-833695EEA77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955778" y="326782"/>
                <a:ext cx="556920" cy="43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EAF3F5C4-54B0-4A8A-8D1B-5CA25E5CF053}"/>
                  </a:ext>
                </a:extLst>
              </p14:cNvPr>
              <p14:cNvContentPartPr/>
              <p14:nvPr/>
            </p14:nvContentPartPr>
            <p14:xfrm>
              <a:off x="6055658" y="268102"/>
              <a:ext cx="2019960" cy="50184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EAF3F5C4-54B0-4A8A-8D1B-5CA25E5CF05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037658" y="250115"/>
                <a:ext cx="2055600" cy="5374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6B57C3D6-0E2E-4651-9701-8661C397D26F}"/>
                  </a:ext>
                </a:extLst>
              </p14:cNvPr>
              <p14:cNvContentPartPr/>
              <p14:nvPr/>
            </p14:nvContentPartPr>
            <p14:xfrm>
              <a:off x="4904738" y="300142"/>
              <a:ext cx="562680" cy="57636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6B57C3D6-0E2E-4651-9701-8661C397D26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886750" y="282142"/>
                <a:ext cx="598297" cy="61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8EA949EF-9C1A-49B9-845F-773E242897AF}"/>
                  </a:ext>
                </a:extLst>
              </p14:cNvPr>
              <p14:cNvContentPartPr/>
              <p14:nvPr/>
            </p14:nvContentPartPr>
            <p14:xfrm>
              <a:off x="2217698" y="262342"/>
              <a:ext cx="1031400" cy="702000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8EA949EF-9C1A-49B9-845F-773E242897A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200058" y="244702"/>
                <a:ext cx="1067040" cy="73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89131FC8-2B53-4F03-992A-BF045B52EB4F}"/>
                  </a:ext>
                </a:extLst>
              </p14:cNvPr>
              <p14:cNvContentPartPr/>
              <p14:nvPr/>
            </p14:nvContentPartPr>
            <p14:xfrm>
              <a:off x="1672298" y="309502"/>
              <a:ext cx="419760" cy="709200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89131FC8-2B53-4F03-992A-BF045B52EB4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654298" y="291862"/>
                <a:ext cx="455400" cy="7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5" name="잉크 64">
                <a:extLst>
                  <a:ext uri="{FF2B5EF4-FFF2-40B4-BE49-F238E27FC236}">
                    <a16:creationId xmlns:a16="http://schemas.microsoft.com/office/drawing/2014/main" id="{BB3655EE-C4B1-4F52-BFD3-6C30152E76D9}"/>
                  </a:ext>
                </a:extLst>
              </p14:cNvPr>
              <p14:cNvContentPartPr/>
              <p14:nvPr/>
            </p14:nvContentPartPr>
            <p14:xfrm>
              <a:off x="10857698" y="290782"/>
              <a:ext cx="1063080" cy="485640"/>
            </p14:xfrm>
          </p:contentPart>
        </mc:Choice>
        <mc:Fallback xmlns="">
          <p:pic>
            <p:nvPicPr>
              <p:cNvPr id="65" name="잉크 64">
                <a:extLst>
                  <a:ext uri="{FF2B5EF4-FFF2-40B4-BE49-F238E27FC236}">
                    <a16:creationId xmlns:a16="http://schemas.microsoft.com/office/drawing/2014/main" id="{BB3655EE-C4B1-4F52-BFD3-6C30152E76D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840052" y="273129"/>
                <a:ext cx="1098732" cy="521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6" name="잉크 65">
                <a:extLst>
                  <a:ext uri="{FF2B5EF4-FFF2-40B4-BE49-F238E27FC236}">
                    <a16:creationId xmlns:a16="http://schemas.microsoft.com/office/drawing/2014/main" id="{25ABAB31-1FCF-47B4-B954-4226CAFF5D86}"/>
                  </a:ext>
                </a:extLst>
              </p14:cNvPr>
              <p14:cNvContentPartPr/>
              <p14:nvPr/>
            </p14:nvContentPartPr>
            <p14:xfrm>
              <a:off x="9614978" y="288982"/>
              <a:ext cx="882360" cy="448560"/>
            </p14:xfrm>
          </p:contentPart>
        </mc:Choice>
        <mc:Fallback xmlns="">
          <p:pic>
            <p:nvPicPr>
              <p:cNvPr id="66" name="잉크 65">
                <a:extLst>
                  <a:ext uri="{FF2B5EF4-FFF2-40B4-BE49-F238E27FC236}">
                    <a16:creationId xmlns:a16="http://schemas.microsoft.com/office/drawing/2014/main" id="{25ABAB31-1FCF-47B4-B954-4226CAFF5D8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596978" y="271328"/>
                <a:ext cx="918000" cy="4842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7" name="잉크 66">
                <a:extLst>
                  <a:ext uri="{FF2B5EF4-FFF2-40B4-BE49-F238E27FC236}">
                    <a16:creationId xmlns:a16="http://schemas.microsoft.com/office/drawing/2014/main" id="{1245A881-BD3B-4B9F-A106-1D634D97222E}"/>
                  </a:ext>
                </a:extLst>
              </p14:cNvPr>
              <p14:cNvContentPartPr/>
              <p14:nvPr/>
            </p14:nvContentPartPr>
            <p14:xfrm>
              <a:off x="8482418" y="234622"/>
              <a:ext cx="873720" cy="560520"/>
            </p14:xfrm>
          </p:contentPart>
        </mc:Choice>
        <mc:Fallback xmlns="">
          <p:pic>
            <p:nvPicPr>
              <p:cNvPr id="67" name="잉크 66">
                <a:extLst>
                  <a:ext uri="{FF2B5EF4-FFF2-40B4-BE49-F238E27FC236}">
                    <a16:creationId xmlns:a16="http://schemas.microsoft.com/office/drawing/2014/main" id="{1245A881-BD3B-4B9F-A106-1D634D97222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464418" y="216622"/>
                <a:ext cx="909360" cy="59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" name="그룹 2">
            <a:extLst>
              <a:ext uri="{FF2B5EF4-FFF2-40B4-BE49-F238E27FC236}">
                <a16:creationId xmlns:a16="http://schemas.microsoft.com/office/drawing/2014/main" id="{E8F2CCD2-3372-4E82-98D2-4CBAC284284F}"/>
              </a:ext>
            </a:extLst>
          </p:cNvPr>
          <p:cNvGrpSpPr/>
          <p:nvPr/>
        </p:nvGrpSpPr>
        <p:grpSpPr>
          <a:xfrm>
            <a:off x="327940" y="1879233"/>
            <a:ext cx="2730894" cy="3065044"/>
            <a:chOff x="327940" y="1879233"/>
            <a:chExt cx="2730894" cy="3065044"/>
          </a:xfrm>
        </p:grpSpPr>
        <p:pic>
          <p:nvPicPr>
            <p:cNvPr id="71" name="그림 70" descr="실내, 스크린샷이(가) 표시된 사진&#10;&#10;자동 생성된 설명">
              <a:extLst>
                <a:ext uri="{FF2B5EF4-FFF2-40B4-BE49-F238E27FC236}">
                  <a16:creationId xmlns:a16="http://schemas.microsoft.com/office/drawing/2014/main" id="{1D6F2F50-C9AB-4AC5-96CB-19F537D0F9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80" t="23039" r="21932" b="3909"/>
            <a:stretch/>
          </p:blipFill>
          <p:spPr>
            <a:xfrm>
              <a:off x="327940" y="1879233"/>
              <a:ext cx="2730894" cy="238222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ED6F3A06-C8D4-474A-B6F0-D7199F53C9BB}"/>
                    </a:ext>
                  </a:extLst>
                </p14:cNvPr>
                <p14:cNvContentPartPr/>
                <p14:nvPr/>
              </p14:nvContentPartPr>
              <p14:xfrm>
                <a:off x="444044" y="4452517"/>
                <a:ext cx="2449800" cy="49176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ED6F3A06-C8D4-474A-B6F0-D7199F53C9B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26044" y="4434517"/>
                  <a:ext cx="2485440" cy="52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0C5E0D0-EF5E-4FC8-99E6-CF7016F199F1}"/>
              </a:ext>
            </a:extLst>
          </p:cNvPr>
          <p:cNvGrpSpPr/>
          <p:nvPr/>
        </p:nvGrpSpPr>
        <p:grpSpPr>
          <a:xfrm>
            <a:off x="3324764" y="1879232"/>
            <a:ext cx="2602211" cy="3029405"/>
            <a:chOff x="3324764" y="1879232"/>
            <a:chExt cx="2602211" cy="3029405"/>
          </a:xfrm>
        </p:grpSpPr>
        <p:pic>
          <p:nvPicPr>
            <p:cNvPr id="90" name="그림 89" descr="실내, 스크린샷이(가) 표시된 사진&#10;&#10;자동 생성된 설명">
              <a:extLst>
                <a:ext uri="{FF2B5EF4-FFF2-40B4-BE49-F238E27FC236}">
                  <a16:creationId xmlns:a16="http://schemas.microsoft.com/office/drawing/2014/main" id="{1FC9874C-C47A-425A-90E5-982603ED2C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71" t="23030" r="23260" b="1697"/>
            <a:stretch/>
          </p:blipFill>
          <p:spPr>
            <a:xfrm>
              <a:off x="3324764" y="1879232"/>
              <a:ext cx="2602211" cy="235645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2D64D2FB-6ADB-441B-BCAC-4C3393A421B0}"/>
                    </a:ext>
                  </a:extLst>
                </p14:cNvPr>
                <p14:cNvContentPartPr/>
                <p14:nvPr/>
              </p14:nvContentPartPr>
              <p14:xfrm>
                <a:off x="3905018" y="4488157"/>
                <a:ext cx="1364040" cy="42048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2D64D2FB-6ADB-441B-BCAC-4C3393A421B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887018" y="4470157"/>
                  <a:ext cx="1399680" cy="45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11CC151-C517-4506-9D06-C77A9D3BFC76}"/>
              </a:ext>
            </a:extLst>
          </p:cNvPr>
          <p:cNvGrpSpPr/>
          <p:nvPr/>
        </p:nvGrpSpPr>
        <p:grpSpPr>
          <a:xfrm>
            <a:off x="6223463" y="1879231"/>
            <a:ext cx="2602212" cy="2993991"/>
            <a:chOff x="6223463" y="1879231"/>
            <a:chExt cx="2602212" cy="2993991"/>
          </a:xfrm>
        </p:grpSpPr>
        <p:pic>
          <p:nvPicPr>
            <p:cNvPr id="104" name="그림 103" descr="스크린샷, 실내이(가) 표시된 사진&#10;&#10;자동 생성된 설명">
              <a:extLst>
                <a:ext uri="{FF2B5EF4-FFF2-40B4-BE49-F238E27FC236}">
                  <a16:creationId xmlns:a16="http://schemas.microsoft.com/office/drawing/2014/main" id="{8AB627F4-5C13-46E0-A035-99001926E9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50" t="22546" r="23260" b="4376"/>
            <a:stretch/>
          </p:blipFill>
          <p:spPr>
            <a:xfrm>
              <a:off x="6223463" y="1879231"/>
              <a:ext cx="2602212" cy="235645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56D26A3E-D2C8-43D2-8D19-1F738165D8DB}"/>
                    </a:ext>
                  </a:extLst>
                </p14:cNvPr>
                <p14:cNvContentPartPr/>
                <p14:nvPr/>
              </p14:nvContentPartPr>
              <p14:xfrm>
                <a:off x="6901658" y="4409542"/>
                <a:ext cx="1614240" cy="46368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56D26A3E-D2C8-43D2-8D19-1F738165D8D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883654" y="4391556"/>
                  <a:ext cx="1649888" cy="49929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74FEC73-C165-4173-AF83-957B24087A0E}"/>
              </a:ext>
            </a:extLst>
          </p:cNvPr>
          <p:cNvGrpSpPr/>
          <p:nvPr/>
        </p:nvGrpSpPr>
        <p:grpSpPr>
          <a:xfrm>
            <a:off x="9091605" y="1879230"/>
            <a:ext cx="2829174" cy="2949712"/>
            <a:chOff x="9091605" y="1879230"/>
            <a:chExt cx="2829174" cy="2949712"/>
          </a:xfrm>
        </p:grpSpPr>
        <p:pic>
          <p:nvPicPr>
            <p:cNvPr id="116" name="그림 11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AC79DE0F-8C34-4E22-ACCE-8097D7882C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50" t="23887" r="21864" b="5022"/>
            <a:stretch/>
          </p:blipFill>
          <p:spPr>
            <a:xfrm>
              <a:off x="9091605" y="1879230"/>
              <a:ext cx="2829174" cy="235645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9DF96BC4-EC20-43BF-A187-A00DC7E77912}"/>
                    </a:ext>
                  </a:extLst>
                </p14:cNvPr>
                <p14:cNvContentPartPr/>
                <p14:nvPr/>
              </p14:nvContentPartPr>
              <p14:xfrm>
                <a:off x="9798578" y="4387942"/>
                <a:ext cx="1837080" cy="44100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9DF96BC4-EC20-43BF-A187-A00DC7E7791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780574" y="4369942"/>
                  <a:ext cx="1872727" cy="47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4A02C2DF-E224-413F-BCD5-1D7E7806BCE1}"/>
              </a:ext>
            </a:extLst>
          </p:cNvPr>
          <p:cNvGrpSpPr/>
          <p:nvPr/>
        </p:nvGrpSpPr>
        <p:grpSpPr>
          <a:xfrm>
            <a:off x="10271804" y="5288868"/>
            <a:ext cx="1395707" cy="1367588"/>
            <a:chOff x="484715" y="3343989"/>
            <a:chExt cx="1395707" cy="136758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BD61B75E-949D-4926-908E-D4809812B5A0}"/>
                    </a:ext>
                  </a:extLst>
                </p14:cNvPr>
                <p14:cNvContentPartPr/>
                <p14:nvPr/>
              </p14:nvContentPartPr>
              <p14:xfrm rot="21027944">
                <a:off x="484715" y="3343989"/>
                <a:ext cx="1395707" cy="1367588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F6D9F7C8-B4B0-4404-9190-4C2114B1834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 rot="21027944">
                  <a:off x="421716" y="3281008"/>
                  <a:ext cx="1521346" cy="14931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7B3E1CDF-905A-46F7-A786-8E8710906ABF}"/>
                    </a:ext>
                  </a:extLst>
                </p14:cNvPr>
                <p14:cNvContentPartPr/>
                <p14:nvPr/>
              </p14:nvContentPartPr>
              <p14:xfrm>
                <a:off x="1062458" y="3908062"/>
                <a:ext cx="281160" cy="26892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7B94272C-20A3-4E34-ABE9-1AF864C008A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44458" y="3890062"/>
                  <a:ext cx="316800" cy="30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14221F06-18E8-41EC-BA8A-1A9AFDF47522}"/>
                  </a:ext>
                </a:extLst>
              </p14:cNvPr>
              <p14:cNvContentPartPr/>
              <p14:nvPr/>
            </p14:nvContentPartPr>
            <p14:xfrm>
              <a:off x="399698" y="5301622"/>
              <a:ext cx="9237960" cy="103500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14221F06-18E8-41EC-BA8A-1A9AFDF4752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81698" y="5283616"/>
                <a:ext cx="9273600" cy="10706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726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4" name="잉크 73">
                <a:extLst>
                  <a:ext uri="{FF2B5EF4-FFF2-40B4-BE49-F238E27FC236}">
                    <a16:creationId xmlns:a16="http://schemas.microsoft.com/office/drawing/2014/main" id="{C1A5379A-85F1-4C9C-9D5F-CF31A14C6E67}"/>
                  </a:ext>
                </a:extLst>
              </p14:cNvPr>
              <p14:cNvContentPartPr/>
              <p14:nvPr/>
            </p14:nvContentPartPr>
            <p14:xfrm>
              <a:off x="7124245" y="7860445"/>
              <a:ext cx="360" cy="360"/>
            </p14:xfrm>
          </p:contentPart>
        </mc:Choice>
        <mc:Fallback xmlns="">
          <p:pic>
            <p:nvPicPr>
              <p:cNvPr id="74" name="잉크 73">
                <a:extLst>
                  <a:ext uri="{FF2B5EF4-FFF2-40B4-BE49-F238E27FC236}">
                    <a16:creationId xmlns:a16="http://schemas.microsoft.com/office/drawing/2014/main" id="{C1A5379A-85F1-4C9C-9D5F-CF31A14C6E6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1605" y="779744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0" name="잉크 179">
                <a:extLst>
                  <a:ext uri="{FF2B5EF4-FFF2-40B4-BE49-F238E27FC236}">
                    <a16:creationId xmlns:a16="http://schemas.microsoft.com/office/drawing/2014/main" id="{301F4119-2893-45FB-8E75-41FC67BAD79D}"/>
                  </a:ext>
                </a:extLst>
              </p14:cNvPr>
              <p14:cNvContentPartPr/>
              <p14:nvPr/>
            </p14:nvContentPartPr>
            <p14:xfrm>
              <a:off x="4722325" y="7592965"/>
              <a:ext cx="360" cy="360"/>
            </p14:xfrm>
          </p:contentPart>
        </mc:Choice>
        <mc:Fallback xmlns="">
          <p:pic>
            <p:nvPicPr>
              <p:cNvPr id="180" name="잉크 179">
                <a:extLst>
                  <a:ext uri="{FF2B5EF4-FFF2-40B4-BE49-F238E27FC236}">
                    <a16:creationId xmlns:a16="http://schemas.microsoft.com/office/drawing/2014/main" id="{301F4119-2893-45FB-8E75-41FC67BAD79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704325" y="757496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81" name="잉크 180">
                <a:extLst>
                  <a:ext uri="{FF2B5EF4-FFF2-40B4-BE49-F238E27FC236}">
                    <a16:creationId xmlns:a16="http://schemas.microsoft.com/office/drawing/2014/main" id="{F04D9AC3-8A2F-4023-B5CF-57EA27371388}"/>
                  </a:ext>
                </a:extLst>
              </p14:cNvPr>
              <p14:cNvContentPartPr/>
              <p14:nvPr/>
            </p14:nvContentPartPr>
            <p14:xfrm>
              <a:off x="803725" y="2982085"/>
              <a:ext cx="10205280" cy="904320"/>
            </p14:xfrm>
          </p:contentPart>
        </mc:Choice>
        <mc:Fallback xmlns="">
          <p:pic>
            <p:nvPicPr>
              <p:cNvPr id="181" name="잉크 180">
                <a:extLst>
                  <a:ext uri="{FF2B5EF4-FFF2-40B4-BE49-F238E27FC236}">
                    <a16:creationId xmlns:a16="http://schemas.microsoft.com/office/drawing/2014/main" id="{F04D9AC3-8A2F-4023-B5CF-57EA2737138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85725" y="2964085"/>
                <a:ext cx="10240920" cy="9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82" name="잉크 181">
                <a:extLst>
                  <a:ext uri="{FF2B5EF4-FFF2-40B4-BE49-F238E27FC236}">
                    <a16:creationId xmlns:a16="http://schemas.microsoft.com/office/drawing/2014/main" id="{21791FF9-ECD0-4D3E-9B85-EE6AFDD32AF8}"/>
                  </a:ext>
                </a:extLst>
              </p14:cNvPr>
              <p14:cNvContentPartPr/>
              <p14:nvPr/>
            </p14:nvContentPartPr>
            <p14:xfrm>
              <a:off x="668725" y="3914125"/>
              <a:ext cx="9762480" cy="984600"/>
            </p14:xfrm>
          </p:contentPart>
        </mc:Choice>
        <mc:Fallback xmlns="">
          <p:pic>
            <p:nvPicPr>
              <p:cNvPr id="182" name="잉크 181">
                <a:extLst>
                  <a:ext uri="{FF2B5EF4-FFF2-40B4-BE49-F238E27FC236}">
                    <a16:creationId xmlns:a16="http://schemas.microsoft.com/office/drawing/2014/main" id="{21791FF9-ECD0-4D3E-9B85-EE6AFDD32AF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51085" y="3896479"/>
                <a:ext cx="9798120" cy="10202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83" name="잉크 182">
                <a:extLst>
                  <a:ext uri="{FF2B5EF4-FFF2-40B4-BE49-F238E27FC236}">
                    <a16:creationId xmlns:a16="http://schemas.microsoft.com/office/drawing/2014/main" id="{CF31C42F-B7F9-4808-86AB-B64A21067EB2}"/>
                  </a:ext>
                </a:extLst>
              </p14:cNvPr>
              <p14:cNvContentPartPr/>
              <p14:nvPr/>
            </p14:nvContentPartPr>
            <p14:xfrm>
              <a:off x="724165" y="4979725"/>
              <a:ext cx="8238600" cy="946440"/>
            </p14:xfrm>
          </p:contentPart>
        </mc:Choice>
        <mc:Fallback xmlns="">
          <p:pic>
            <p:nvPicPr>
              <p:cNvPr id="183" name="잉크 182">
                <a:extLst>
                  <a:ext uri="{FF2B5EF4-FFF2-40B4-BE49-F238E27FC236}">
                    <a16:creationId xmlns:a16="http://schemas.microsoft.com/office/drawing/2014/main" id="{CF31C42F-B7F9-4808-86AB-B64A21067EB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06525" y="4961725"/>
                <a:ext cx="8274240" cy="98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그룹 5">
            <a:extLst>
              <a:ext uri="{FF2B5EF4-FFF2-40B4-BE49-F238E27FC236}">
                <a16:creationId xmlns:a16="http://schemas.microsoft.com/office/drawing/2014/main" id="{92D10D13-32FC-4477-AECD-0A3A472188C5}"/>
              </a:ext>
            </a:extLst>
          </p:cNvPr>
          <p:cNvGrpSpPr/>
          <p:nvPr/>
        </p:nvGrpSpPr>
        <p:grpSpPr>
          <a:xfrm>
            <a:off x="921085" y="2425247"/>
            <a:ext cx="10376103" cy="2249437"/>
            <a:chOff x="334244" y="224485"/>
            <a:chExt cx="7917302" cy="138507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2691EF7-D825-4BA9-AF6B-9C85C940BD79}"/>
                </a:ext>
              </a:extLst>
            </p:cNvPr>
            <p:cNvGrpSpPr/>
            <p:nvPr/>
          </p:nvGrpSpPr>
          <p:grpSpPr>
            <a:xfrm>
              <a:off x="334244" y="241974"/>
              <a:ext cx="1395707" cy="1367588"/>
              <a:chOff x="484715" y="3343989"/>
              <a:chExt cx="1395707" cy="1367588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3" name="잉크 2">
                    <a:extLst>
                      <a:ext uri="{FF2B5EF4-FFF2-40B4-BE49-F238E27FC236}">
                        <a16:creationId xmlns:a16="http://schemas.microsoft.com/office/drawing/2014/main" id="{C354B7B7-86CD-4F77-9859-BE493450F438}"/>
                      </a:ext>
                    </a:extLst>
                  </p14:cNvPr>
                  <p14:cNvContentPartPr/>
                  <p14:nvPr/>
                </p14:nvContentPartPr>
                <p14:xfrm rot="21027944">
                  <a:off x="484715" y="3343989"/>
                  <a:ext cx="1395707" cy="1367588"/>
                </p14:xfrm>
              </p:contentPart>
            </mc:Choice>
            <mc:Fallback xmlns="">
              <p:pic>
                <p:nvPicPr>
                  <p:cNvPr id="44" name="잉크 43">
                    <a:extLst>
                      <a:ext uri="{FF2B5EF4-FFF2-40B4-BE49-F238E27FC236}">
                        <a16:creationId xmlns:a16="http://schemas.microsoft.com/office/drawing/2014/main" id="{F6D9F7C8-B4B0-4404-9190-4C2114B18347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 rot="21027944">
                    <a:off x="421716" y="3281008"/>
                    <a:ext cx="1521346" cy="14931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4" name="잉크 3">
                    <a:extLst>
                      <a:ext uri="{FF2B5EF4-FFF2-40B4-BE49-F238E27FC236}">
                        <a16:creationId xmlns:a16="http://schemas.microsoft.com/office/drawing/2014/main" id="{13D408D4-456B-4E1A-BEE7-FF595944D92B}"/>
                      </a:ext>
                    </a:extLst>
                  </p14:cNvPr>
                  <p14:cNvContentPartPr/>
                  <p14:nvPr/>
                </p14:nvContentPartPr>
                <p14:xfrm>
                  <a:off x="1062458" y="3908062"/>
                  <a:ext cx="281160" cy="268920"/>
                </p14:xfrm>
              </p:contentPart>
            </mc:Choice>
            <mc:Fallback xmlns="">
              <p:pic>
                <p:nvPicPr>
                  <p:cNvPr id="47" name="잉크 46">
                    <a:extLst>
                      <a:ext uri="{FF2B5EF4-FFF2-40B4-BE49-F238E27FC236}">
                        <a16:creationId xmlns:a16="http://schemas.microsoft.com/office/drawing/2014/main" id="{7B94272C-20A3-4E34-ABE9-1AF864C008A0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044458" y="3890062"/>
                    <a:ext cx="316800" cy="3045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D891567B-AE32-44D7-8607-B0B359BE56F2}"/>
                    </a:ext>
                  </a:extLst>
                </p14:cNvPr>
                <p14:cNvContentPartPr/>
                <p14:nvPr/>
              </p14:nvContentPartPr>
              <p14:xfrm>
                <a:off x="2363386" y="224485"/>
                <a:ext cx="5888160" cy="121536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D891567B-AE32-44D7-8607-B0B359BE56F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335919" y="202315"/>
                  <a:ext cx="5942820" cy="125947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8D64F2E-DFCB-47C7-9894-04D8419298CC}"/>
                  </a:ext>
                </a:extLst>
              </p14:cNvPr>
              <p14:cNvContentPartPr/>
              <p14:nvPr/>
            </p14:nvContentPartPr>
            <p14:xfrm>
              <a:off x="585565" y="1924045"/>
              <a:ext cx="4248720" cy="97344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8D64F2E-DFCB-47C7-9894-04D8419298C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67565" y="1906038"/>
                <a:ext cx="4284360" cy="100909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221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59259E-6 L -0.12982 -0.3817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97" y="-19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2691EF7-D825-4BA9-AF6B-9C85C940BD79}"/>
              </a:ext>
            </a:extLst>
          </p:cNvPr>
          <p:cNvGrpSpPr/>
          <p:nvPr/>
        </p:nvGrpSpPr>
        <p:grpSpPr>
          <a:xfrm>
            <a:off x="334244" y="241974"/>
            <a:ext cx="1395707" cy="1367588"/>
            <a:chOff x="484715" y="3343989"/>
            <a:chExt cx="1395707" cy="136758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C354B7B7-86CD-4F77-9859-BE493450F438}"/>
                    </a:ext>
                  </a:extLst>
                </p14:cNvPr>
                <p14:cNvContentPartPr/>
                <p14:nvPr/>
              </p14:nvContentPartPr>
              <p14:xfrm rot="21027944">
                <a:off x="484715" y="3343989"/>
                <a:ext cx="1395707" cy="1367588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F6D9F7C8-B4B0-4404-9190-4C2114B1834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 rot="21027944">
                  <a:off x="421716" y="3281008"/>
                  <a:ext cx="1521346" cy="14931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13D408D4-456B-4E1A-BEE7-FF595944D92B}"/>
                    </a:ext>
                  </a:extLst>
                </p14:cNvPr>
                <p14:cNvContentPartPr/>
                <p14:nvPr/>
              </p14:nvContentPartPr>
              <p14:xfrm>
                <a:off x="1062458" y="3908062"/>
                <a:ext cx="281160" cy="26892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7B94272C-20A3-4E34-ABE9-1AF864C008A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44458" y="3890062"/>
                  <a:ext cx="316800" cy="30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AAA701E2-7A0C-4587-B3F4-0916AB8D2F9B}"/>
                  </a:ext>
                </a:extLst>
              </p14:cNvPr>
              <p14:cNvContentPartPr/>
              <p14:nvPr/>
            </p14:nvContentPartPr>
            <p14:xfrm>
              <a:off x="6354346" y="267325"/>
              <a:ext cx="1897200" cy="117252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AAA701E2-7A0C-4587-B3F4-0916AB8D2F9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318346" y="231325"/>
                <a:ext cx="1968840" cy="12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426C1A8F-1F82-4836-A885-B1163AE518F4}"/>
                  </a:ext>
                </a:extLst>
              </p14:cNvPr>
              <p14:cNvContentPartPr/>
              <p14:nvPr/>
            </p14:nvContentPartPr>
            <p14:xfrm>
              <a:off x="2363386" y="224485"/>
              <a:ext cx="2797560" cy="110916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426C1A8F-1F82-4836-A885-B1163AE518F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327741" y="188845"/>
                <a:ext cx="2869209" cy="118080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820DCB-4CAE-43AC-9743-ED0C882CAD7C}"/>
              </a:ext>
            </a:extLst>
          </p:cNvPr>
          <p:cNvSpPr/>
          <p:nvPr/>
        </p:nvSpPr>
        <p:spPr>
          <a:xfrm>
            <a:off x="555585" y="3057258"/>
            <a:ext cx="3044141" cy="293996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9757286-28E7-4178-BEC8-1E01B452D9D4}"/>
              </a:ext>
            </a:extLst>
          </p:cNvPr>
          <p:cNvSpPr/>
          <p:nvPr/>
        </p:nvSpPr>
        <p:spPr>
          <a:xfrm>
            <a:off x="4074290" y="3045685"/>
            <a:ext cx="3044141" cy="293996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97729C6-9C4D-4E57-92A3-DC7F277407D8}"/>
              </a:ext>
            </a:extLst>
          </p:cNvPr>
          <p:cNvSpPr/>
          <p:nvPr/>
        </p:nvSpPr>
        <p:spPr>
          <a:xfrm>
            <a:off x="7592995" y="3022535"/>
            <a:ext cx="3044141" cy="293996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4" name="잉크 73">
                <a:extLst>
                  <a:ext uri="{FF2B5EF4-FFF2-40B4-BE49-F238E27FC236}">
                    <a16:creationId xmlns:a16="http://schemas.microsoft.com/office/drawing/2014/main" id="{C1A5379A-85F1-4C9C-9D5F-CF31A14C6E67}"/>
                  </a:ext>
                </a:extLst>
              </p14:cNvPr>
              <p14:cNvContentPartPr/>
              <p14:nvPr/>
            </p14:nvContentPartPr>
            <p14:xfrm>
              <a:off x="7124245" y="7860445"/>
              <a:ext cx="360" cy="360"/>
            </p14:xfrm>
          </p:contentPart>
        </mc:Choice>
        <mc:Fallback xmlns="">
          <p:pic>
            <p:nvPicPr>
              <p:cNvPr id="74" name="잉크 73">
                <a:extLst>
                  <a:ext uri="{FF2B5EF4-FFF2-40B4-BE49-F238E27FC236}">
                    <a16:creationId xmlns:a16="http://schemas.microsoft.com/office/drawing/2014/main" id="{C1A5379A-85F1-4C9C-9D5F-CF31A14C6E6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1605" y="779744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5" name="잉크 74">
                <a:extLst>
                  <a:ext uri="{FF2B5EF4-FFF2-40B4-BE49-F238E27FC236}">
                    <a16:creationId xmlns:a16="http://schemas.microsoft.com/office/drawing/2014/main" id="{D5361176-D180-4534-99C7-5DE3580A696B}"/>
                  </a:ext>
                </a:extLst>
              </p14:cNvPr>
              <p14:cNvContentPartPr/>
              <p14:nvPr/>
            </p14:nvContentPartPr>
            <p14:xfrm>
              <a:off x="1071565" y="3614965"/>
              <a:ext cx="104400" cy="106920"/>
            </p14:xfrm>
          </p:contentPart>
        </mc:Choice>
        <mc:Fallback xmlns="">
          <p:pic>
            <p:nvPicPr>
              <p:cNvPr id="75" name="잉크 74">
                <a:extLst>
                  <a:ext uri="{FF2B5EF4-FFF2-40B4-BE49-F238E27FC236}">
                    <a16:creationId xmlns:a16="http://schemas.microsoft.com/office/drawing/2014/main" id="{D5361176-D180-4534-99C7-5DE3580A696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08925" y="3551965"/>
                <a:ext cx="23004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6" name="잉크 75">
                <a:extLst>
                  <a:ext uri="{FF2B5EF4-FFF2-40B4-BE49-F238E27FC236}">
                    <a16:creationId xmlns:a16="http://schemas.microsoft.com/office/drawing/2014/main" id="{66FAE712-9BA9-45E7-85F6-A0205C9B3B81}"/>
                  </a:ext>
                </a:extLst>
              </p14:cNvPr>
              <p14:cNvContentPartPr/>
              <p14:nvPr/>
            </p14:nvContentPartPr>
            <p14:xfrm>
              <a:off x="1766365" y="3505165"/>
              <a:ext cx="129240" cy="137880"/>
            </p14:xfrm>
          </p:contentPart>
        </mc:Choice>
        <mc:Fallback xmlns="">
          <p:pic>
            <p:nvPicPr>
              <p:cNvPr id="76" name="잉크 75">
                <a:extLst>
                  <a:ext uri="{FF2B5EF4-FFF2-40B4-BE49-F238E27FC236}">
                    <a16:creationId xmlns:a16="http://schemas.microsoft.com/office/drawing/2014/main" id="{66FAE712-9BA9-45E7-85F6-A0205C9B3B8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703365" y="3442525"/>
                <a:ext cx="25488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7" name="잉크 76">
                <a:extLst>
                  <a:ext uri="{FF2B5EF4-FFF2-40B4-BE49-F238E27FC236}">
                    <a16:creationId xmlns:a16="http://schemas.microsoft.com/office/drawing/2014/main" id="{D01E9A22-E193-4A97-BAEE-FEDF8E88918F}"/>
                  </a:ext>
                </a:extLst>
              </p14:cNvPr>
              <p14:cNvContentPartPr/>
              <p14:nvPr/>
            </p14:nvContentPartPr>
            <p14:xfrm>
              <a:off x="1280725" y="5019685"/>
              <a:ext cx="125280" cy="128160"/>
            </p14:xfrm>
          </p:contentPart>
        </mc:Choice>
        <mc:Fallback xmlns="">
          <p:pic>
            <p:nvPicPr>
              <p:cNvPr id="77" name="잉크 76">
                <a:extLst>
                  <a:ext uri="{FF2B5EF4-FFF2-40B4-BE49-F238E27FC236}">
                    <a16:creationId xmlns:a16="http://schemas.microsoft.com/office/drawing/2014/main" id="{D01E9A22-E193-4A97-BAEE-FEDF8E88918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218085" y="4957045"/>
                <a:ext cx="2509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8" name="잉크 77">
                <a:extLst>
                  <a:ext uri="{FF2B5EF4-FFF2-40B4-BE49-F238E27FC236}">
                    <a16:creationId xmlns:a16="http://schemas.microsoft.com/office/drawing/2014/main" id="{EC01CDF6-0D49-4969-B342-D6C828E01F7F}"/>
                  </a:ext>
                </a:extLst>
              </p14:cNvPr>
              <p14:cNvContentPartPr/>
              <p14:nvPr/>
            </p14:nvContentPartPr>
            <p14:xfrm>
              <a:off x="2258125" y="5158645"/>
              <a:ext cx="132120" cy="142920"/>
            </p14:xfrm>
          </p:contentPart>
        </mc:Choice>
        <mc:Fallback xmlns="">
          <p:pic>
            <p:nvPicPr>
              <p:cNvPr id="78" name="잉크 77">
                <a:extLst>
                  <a:ext uri="{FF2B5EF4-FFF2-40B4-BE49-F238E27FC236}">
                    <a16:creationId xmlns:a16="http://schemas.microsoft.com/office/drawing/2014/main" id="{EC01CDF6-0D49-4969-B342-D6C828E01F7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195125" y="5096005"/>
                <a:ext cx="2577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9" name="잉크 78">
                <a:extLst>
                  <a:ext uri="{FF2B5EF4-FFF2-40B4-BE49-F238E27FC236}">
                    <a16:creationId xmlns:a16="http://schemas.microsoft.com/office/drawing/2014/main" id="{4B3AF29B-6BBD-42D3-87B0-7FB7CC5D4DF8}"/>
                  </a:ext>
                </a:extLst>
              </p14:cNvPr>
              <p14:cNvContentPartPr/>
              <p14:nvPr/>
            </p14:nvContentPartPr>
            <p14:xfrm>
              <a:off x="2844205" y="4250005"/>
              <a:ext cx="93600" cy="111960"/>
            </p14:xfrm>
          </p:contentPart>
        </mc:Choice>
        <mc:Fallback xmlns="">
          <p:pic>
            <p:nvPicPr>
              <p:cNvPr id="79" name="잉크 78">
                <a:extLst>
                  <a:ext uri="{FF2B5EF4-FFF2-40B4-BE49-F238E27FC236}">
                    <a16:creationId xmlns:a16="http://schemas.microsoft.com/office/drawing/2014/main" id="{4B3AF29B-6BBD-42D3-87B0-7FB7CC5D4DF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781565" y="4187005"/>
                <a:ext cx="21924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0" name="잉크 79">
                <a:extLst>
                  <a:ext uri="{FF2B5EF4-FFF2-40B4-BE49-F238E27FC236}">
                    <a16:creationId xmlns:a16="http://schemas.microsoft.com/office/drawing/2014/main" id="{7F12FC3D-6361-44DC-9A2F-C1DA9951845D}"/>
                  </a:ext>
                </a:extLst>
              </p14:cNvPr>
              <p14:cNvContentPartPr/>
              <p14:nvPr/>
            </p14:nvContentPartPr>
            <p14:xfrm>
              <a:off x="2947165" y="3542245"/>
              <a:ext cx="66960" cy="104400"/>
            </p14:xfrm>
          </p:contentPart>
        </mc:Choice>
        <mc:Fallback xmlns="">
          <p:pic>
            <p:nvPicPr>
              <p:cNvPr id="80" name="잉크 79">
                <a:extLst>
                  <a:ext uri="{FF2B5EF4-FFF2-40B4-BE49-F238E27FC236}">
                    <a16:creationId xmlns:a16="http://schemas.microsoft.com/office/drawing/2014/main" id="{7F12FC3D-6361-44DC-9A2F-C1DA9951845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884165" y="3479605"/>
                <a:ext cx="19260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1" name="잉크 80">
                <a:extLst>
                  <a:ext uri="{FF2B5EF4-FFF2-40B4-BE49-F238E27FC236}">
                    <a16:creationId xmlns:a16="http://schemas.microsoft.com/office/drawing/2014/main" id="{13BB77F3-2137-422D-9EC1-2EE929E14610}"/>
                  </a:ext>
                </a:extLst>
              </p14:cNvPr>
              <p14:cNvContentPartPr/>
              <p14:nvPr/>
            </p14:nvContentPartPr>
            <p14:xfrm>
              <a:off x="1817125" y="4448005"/>
              <a:ext cx="112680" cy="127440"/>
            </p14:xfrm>
          </p:contentPart>
        </mc:Choice>
        <mc:Fallback xmlns="">
          <p:pic>
            <p:nvPicPr>
              <p:cNvPr id="81" name="잉크 80">
                <a:extLst>
                  <a:ext uri="{FF2B5EF4-FFF2-40B4-BE49-F238E27FC236}">
                    <a16:creationId xmlns:a16="http://schemas.microsoft.com/office/drawing/2014/main" id="{13BB77F3-2137-422D-9EC1-2EE929E1461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754125" y="4385005"/>
                <a:ext cx="23832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2" name="잉크 81">
                <a:extLst>
                  <a:ext uri="{FF2B5EF4-FFF2-40B4-BE49-F238E27FC236}">
                    <a16:creationId xmlns:a16="http://schemas.microsoft.com/office/drawing/2014/main" id="{D9F1D51B-43BD-4C50-8D2D-FF301BA559FC}"/>
                  </a:ext>
                </a:extLst>
              </p14:cNvPr>
              <p14:cNvContentPartPr/>
              <p14:nvPr/>
            </p14:nvContentPartPr>
            <p14:xfrm>
              <a:off x="3091165" y="5219845"/>
              <a:ext cx="117000" cy="121320"/>
            </p14:xfrm>
          </p:contentPart>
        </mc:Choice>
        <mc:Fallback xmlns="">
          <p:pic>
            <p:nvPicPr>
              <p:cNvPr id="82" name="잉크 81">
                <a:extLst>
                  <a:ext uri="{FF2B5EF4-FFF2-40B4-BE49-F238E27FC236}">
                    <a16:creationId xmlns:a16="http://schemas.microsoft.com/office/drawing/2014/main" id="{D9F1D51B-43BD-4C50-8D2D-FF301BA559F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028165" y="5156845"/>
                <a:ext cx="24264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3" name="잉크 82">
                <a:extLst>
                  <a:ext uri="{FF2B5EF4-FFF2-40B4-BE49-F238E27FC236}">
                    <a16:creationId xmlns:a16="http://schemas.microsoft.com/office/drawing/2014/main" id="{8DC1025C-366E-4D15-830B-0479D121D444}"/>
                  </a:ext>
                </a:extLst>
              </p14:cNvPr>
              <p14:cNvContentPartPr/>
              <p14:nvPr/>
            </p14:nvContentPartPr>
            <p14:xfrm>
              <a:off x="1119805" y="5547445"/>
              <a:ext cx="156960" cy="140760"/>
            </p14:xfrm>
          </p:contentPart>
        </mc:Choice>
        <mc:Fallback xmlns="">
          <p:pic>
            <p:nvPicPr>
              <p:cNvPr id="83" name="잉크 82">
                <a:extLst>
                  <a:ext uri="{FF2B5EF4-FFF2-40B4-BE49-F238E27FC236}">
                    <a16:creationId xmlns:a16="http://schemas.microsoft.com/office/drawing/2014/main" id="{8DC1025C-366E-4D15-830B-0479D121D44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56805" y="5484805"/>
                <a:ext cx="28260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4" name="잉크 83">
                <a:extLst>
                  <a:ext uri="{FF2B5EF4-FFF2-40B4-BE49-F238E27FC236}">
                    <a16:creationId xmlns:a16="http://schemas.microsoft.com/office/drawing/2014/main" id="{8A0C8789-965B-4914-A0FA-505DF2842FF0}"/>
                  </a:ext>
                </a:extLst>
              </p14:cNvPr>
              <p14:cNvContentPartPr/>
              <p14:nvPr/>
            </p14:nvContentPartPr>
            <p14:xfrm>
              <a:off x="2647645" y="4709365"/>
              <a:ext cx="114480" cy="101880"/>
            </p14:xfrm>
          </p:contentPart>
        </mc:Choice>
        <mc:Fallback xmlns="">
          <p:pic>
            <p:nvPicPr>
              <p:cNvPr id="84" name="잉크 83">
                <a:extLst>
                  <a:ext uri="{FF2B5EF4-FFF2-40B4-BE49-F238E27FC236}">
                    <a16:creationId xmlns:a16="http://schemas.microsoft.com/office/drawing/2014/main" id="{8A0C8789-965B-4914-A0FA-505DF2842FF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584645" y="4646365"/>
                <a:ext cx="24012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5" name="잉크 84">
                <a:extLst>
                  <a:ext uri="{FF2B5EF4-FFF2-40B4-BE49-F238E27FC236}">
                    <a16:creationId xmlns:a16="http://schemas.microsoft.com/office/drawing/2014/main" id="{0F620EAE-A628-496E-964C-F966B2B347E5}"/>
                  </a:ext>
                </a:extLst>
              </p14:cNvPr>
              <p14:cNvContentPartPr/>
              <p14:nvPr/>
            </p14:nvContentPartPr>
            <p14:xfrm>
              <a:off x="4989445" y="3775165"/>
              <a:ext cx="93240" cy="114120"/>
            </p14:xfrm>
          </p:contentPart>
        </mc:Choice>
        <mc:Fallback xmlns="">
          <p:pic>
            <p:nvPicPr>
              <p:cNvPr id="85" name="잉크 84">
                <a:extLst>
                  <a:ext uri="{FF2B5EF4-FFF2-40B4-BE49-F238E27FC236}">
                    <a16:creationId xmlns:a16="http://schemas.microsoft.com/office/drawing/2014/main" id="{0F620EAE-A628-496E-964C-F966B2B347E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926805" y="3712525"/>
                <a:ext cx="21888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6" name="잉크 85">
                <a:extLst>
                  <a:ext uri="{FF2B5EF4-FFF2-40B4-BE49-F238E27FC236}">
                    <a16:creationId xmlns:a16="http://schemas.microsoft.com/office/drawing/2014/main" id="{E6F805BD-D51B-4CFF-9D0E-8B62A5090B12}"/>
                  </a:ext>
                </a:extLst>
              </p14:cNvPr>
              <p14:cNvContentPartPr/>
              <p14:nvPr/>
            </p14:nvContentPartPr>
            <p14:xfrm>
              <a:off x="5686405" y="3840685"/>
              <a:ext cx="86400" cy="122760"/>
            </p14:xfrm>
          </p:contentPart>
        </mc:Choice>
        <mc:Fallback xmlns="">
          <p:pic>
            <p:nvPicPr>
              <p:cNvPr id="86" name="잉크 85">
                <a:extLst>
                  <a:ext uri="{FF2B5EF4-FFF2-40B4-BE49-F238E27FC236}">
                    <a16:creationId xmlns:a16="http://schemas.microsoft.com/office/drawing/2014/main" id="{E6F805BD-D51B-4CFF-9D0E-8B62A5090B1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623765" y="3778045"/>
                <a:ext cx="21204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7" name="잉크 86">
                <a:extLst>
                  <a:ext uri="{FF2B5EF4-FFF2-40B4-BE49-F238E27FC236}">
                    <a16:creationId xmlns:a16="http://schemas.microsoft.com/office/drawing/2014/main" id="{796D0571-3F27-4787-A505-ED7A13448E9D}"/>
                  </a:ext>
                </a:extLst>
              </p14:cNvPr>
              <p14:cNvContentPartPr/>
              <p14:nvPr/>
            </p14:nvContentPartPr>
            <p14:xfrm>
              <a:off x="4673725" y="4696765"/>
              <a:ext cx="118800" cy="122040"/>
            </p14:xfrm>
          </p:contentPart>
        </mc:Choice>
        <mc:Fallback xmlns="">
          <p:pic>
            <p:nvPicPr>
              <p:cNvPr id="87" name="잉크 86">
                <a:extLst>
                  <a:ext uri="{FF2B5EF4-FFF2-40B4-BE49-F238E27FC236}">
                    <a16:creationId xmlns:a16="http://schemas.microsoft.com/office/drawing/2014/main" id="{796D0571-3F27-4787-A505-ED7A13448E9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610725" y="4634125"/>
                <a:ext cx="24444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8" name="잉크 87">
                <a:extLst>
                  <a:ext uri="{FF2B5EF4-FFF2-40B4-BE49-F238E27FC236}">
                    <a16:creationId xmlns:a16="http://schemas.microsoft.com/office/drawing/2014/main" id="{7621ACF7-9C83-43F9-ABA7-F5A968F7E9F5}"/>
                  </a:ext>
                </a:extLst>
              </p14:cNvPr>
              <p14:cNvContentPartPr/>
              <p14:nvPr/>
            </p14:nvContentPartPr>
            <p14:xfrm>
              <a:off x="5825725" y="4757605"/>
              <a:ext cx="97920" cy="136440"/>
            </p14:xfrm>
          </p:contentPart>
        </mc:Choice>
        <mc:Fallback xmlns="">
          <p:pic>
            <p:nvPicPr>
              <p:cNvPr id="88" name="잉크 87">
                <a:extLst>
                  <a:ext uri="{FF2B5EF4-FFF2-40B4-BE49-F238E27FC236}">
                    <a16:creationId xmlns:a16="http://schemas.microsoft.com/office/drawing/2014/main" id="{7621ACF7-9C83-43F9-ABA7-F5A968F7E9F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762725" y="4694605"/>
                <a:ext cx="22356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9" name="잉크 88">
                <a:extLst>
                  <a:ext uri="{FF2B5EF4-FFF2-40B4-BE49-F238E27FC236}">
                    <a16:creationId xmlns:a16="http://schemas.microsoft.com/office/drawing/2014/main" id="{C07623FA-5A1A-4D76-9F88-D9AB8F7C6FA8}"/>
                  </a:ext>
                </a:extLst>
              </p14:cNvPr>
              <p14:cNvContentPartPr/>
              <p14:nvPr/>
            </p14:nvContentPartPr>
            <p14:xfrm>
              <a:off x="6431965" y="4362685"/>
              <a:ext cx="109440" cy="78840"/>
            </p14:xfrm>
          </p:contentPart>
        </mc:Choice>
        <mc:Fallback xmlns="">
          <p:pic>
            <p:nvPicPr>
              <p:cNvPr id="89" name="잉크 88">
                <a:extLst>
                  <a:ext uri="{FF2B5EF4-FFF2-40B4-BE49-F238E27FC236}">
                    <a16:creationId xmlns:a16="http://schemas.microsoft.com/office/drawing/2014/main" id="{C07623FA-5A1A-4D76-9F88-D9AB8F7C6FA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368965" y="4300045"/>
                <a:ext cx="23508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90" name="잉크 89">
                <a:extLst>
                  <a:ext uri="{FF2B5EF4-FFF2-40B4-BE49-F238E27FC236}">
                    <a16:creationId xmlns:a16="http://schemas.microsoft.com/office/drawing/2014/main" id="{BDEE51F1-9703-49AC-87DA-A6E26181B735}"/>
                  </a:ext>
                </a:extLst>
              </p14:cNvPr>
              <p14:cNvContentPartPr/>
              <p14:nvPr/>
            </p14:nvContentPartPr>
            <p14:xfrm>
              <a:off x="8698525" y="4220125"/>
              <a:ext cx="68760" cy="96480"/>
            </p14:xfrm>
          </p:contentPart>
        </mc:Choice>
        <mc:Fallback xmlns="">
          <p:pic>
            <p:nvPicPr>
              <p:cNvPr id="90" name="잉크 89">
                <a:extLst>
                  <a:ext uri="{FF2B5EF4-FFF2-40B4-BE49-F238E27FC236}">
                    <a16:creationId xmlns:a16="http://schemas.microsoft.com/office/drawing/2014/main" id="{BDEE51F1-9703-49AC-87DA-A6E26181B73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635525" y="4157485"/>
                <a:ext cx="19440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91" name="잉크 90">
                <a:extLst>
                  <a:ext uri="{FF2B5EF4-FFF2-40B4-BE49-F238E27FC236}">
                    <a16:creationId xmlns:a16="http://schemas.microsoft.com/office/drawing/2014/main" id="{9F3D25F4-3666-45C6-9DA8-32B0CD0C023E}"/>
                  </a:ext>
                </a:extLst>
              </p14:cNvPr>
              <p14:cNvContentPartPr/>
              <p14:nvPr/>
            </p14:nvContentPartPr>
            <p14:xfrm>
              <a:off x="10146445" y="5502085"/>
              <a:ext cx="134280" cy="84600"/>
            </p14:xfrm>
          </p:contentPart>
        </mc:Choice>
        <mc:Fallback xmlns="">
          <p:pic>
            <p:nvPicPr>
              <p:cNvPr id="91" name="잉크 90">
                <a:extLst>
                  <a:ext uri="{FF2B5EF4-FFF2-40B4-BE49-F238E27FC236}">
                    <a16:creationId xmlns:a16="http://schemas.microsoft.com/office/drawing/2014/main" id="{9F3D25F4-3666-45C6-9DA8-32B0CD0C023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083805" y="5439445"/>
                <a:ext cx="25992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08" name="잉크 107">
                <a:extLst>
                  <a:ext uri="{FF2B5EF4-FFF2-40B4-BE49-F238E27FC236}">
                    <a16:creationId xmlns:a16="http://schemas.microsoft.com/office/drawing/2014/main" id="{378F7445-F4AE-4525-A504-DC49E5082A76}"/>
                  </a:ext>
                </a:extLst>
              </p14:cNvPr>
              <p14:cNvContentPartPr/>
              <p14:nvPr/>
            </p14:nvContentPartPr>
            <p14:xfrm>
              <a:off x="9900925" y="3888205"/>
              <a:ext cx="72000" cy="37440"/>
            </p14:xfrm>
          </p:contentPart>
        </mc:Choice>
        <mc:Fallback xmlns="">
          <p:pic>
            <p:nvPicPr>
              <p:cNvPr id="108" name="잉크 107">
                <a:extLst>
                  <a:ext uri="{FF2B5EF4-FFF2-40B4-BE49-F238E27FC236}">
                    <a16:creationId xmlns:a16="http://schemas.microsoft.com/office/drawing/2014/main" id="{378F7445-F4AE-4525-A504-DC49E5082A7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837925" y="3825205"/>
                <a:ext cx="19764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09" name="잉크 108">
                <a:extLst>
                  <a:ext uri="{FF2B5EF4-FFF2-40B4-BE49-F238E27FC236}">
                    <a16:creationId xmlns:a16="http://schemas.microsoft.com/office/drawing/2014/main" id="{6B06FCFF-606C-4750-A470-C6E24F9B7984}"/>
                  </a:ext>
                </a:extLst>
              </p14:cNvPr>
              <p14:cNvContentPartPr/>
              <p14:nvPr/>
            </p14:nvContentPartPr>
            <p14:xfrm>
              <a:off x="9543805" y="4700365"/>
              <a:ext cx="73440" cy="74520"/>
            </p14:xfrm>
          </p:contentPart>
        </mc:Choice>
        <mc:Fallback xmlns="">
          <p:pic>
            <p:nvPicPr>
              <p:cNvPr id="109" name="잉크 108">
                <a:extLst>
                  <a:ext uri="{FF2B5EF4-FFF2-40B4-BE49-F238E27FC236}">
                    <a16:creationId xmlns:a16="http://schemas.microsoft.com/office/drawing/2014/main" id="{6B06FCFF-606C-4750-A470-C6E24F9B7984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481165" y="4637725"/>
                <a:ext cx="19908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10" name="잉크 109">
                <a:extLst>
                  <a:ext uri="{FF2B5EF4-FFF2-40B4-BE49-F238E27FC236}">
                    <a16:creationId xmlns:a16="http://schemas.microsoft.com/office/drawing/2014/main" id="{6D306A73-16C7-428B-9775-64499E1E5B1C}"/>
                  </a:ext>
                </a:extLst>
              </p14:cNvPr>
              <p14:cNvContentPartPr/>
              <p14:nvPr/>
            </p14:nvContentPartPr>
            <p14:xfrm>
              <a:off x="3044005" y="5681365"/>
              <a:ext cx="70920" cy="93600"/>
            </p14:xfrm>
          </p:contentPart>
        </mc:Choice>
        <mc:Fallback xmlns="">
          <p:pic>
            <p:nvPicPr>
              <p:cNvPr id="110" name="잉크 109">
                <a:extLst>
                  <a:ext uri="{FF2B5EF4-FFF2-40B4-BE49-F238E27FC236}">
                    <a16:creationId xmlns:a16="http://schemas.microsoft.com/office/drawing/2014/main" id="{6D306A73-16C7-428B-9775-64499E1E5B1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981005" y="5618365"/>
                <a:ext cx="19656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5DB08F6E-1186-4EE6-B08F-F40CFF45E13F}"/>
                  </a:ext>
                </a:extLst>
              </p14:cNvPr>
              <p14:cNvContentPartPr/>
              <p14:nvPr/>
            </p14:nvContentPartPr>
            <p14:xfrm>
              <a:off x="813085" y="3217525"/>
              <a:ext cx="2483280" cy="248220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5DB08F6E-1186-4EE6-B08F-F40CFF45E13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50085" y="3154525"/>
                <a:ext cx="2608920" cy="260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401FA8A8-54A2-4815-8698-D7F9DC9447C6}"/>
                  </a:ext>
                </a:extLst>
              </p14:cNvPr>
              <p14:cNvContentPartPr/>
              <p14:nvPr/>
            </p14:nvContentPartPr>
            <p14:xfrm>
              <a:off x="5204365" y="3369805"/>
              <a:ext cx="1552320" cy="1684800"/>
            </p14:xfrm>
          </p:contentPart>
        </mc:Choice>
        <mc:Fallback xmlns=""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401FA8A8-54A2-4815-8698-D7F9DC9447C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141365" y="3306805"/>
                <a:ext cx="1677960" cy="18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ECF3FDAF-E589-4906-8ADD-9D290724F28B}"/>
                  </a:ext>
                </a:extLst>
              </p14:cNvPr>
              <p14:cNvContentPartPr/>
              <p14:nvPr/>
            </p14:nvContentPartPr>
            <p14:xfrm>
              <a:off x="993698" y="6208069"/>
              <a:ext cx="6364800" cy="501840"/>
            </p14:xfrm>
          </p:contentPart>
        </mc:Choice>
        <mc:Fallback xmlns=""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ECF3FDAF-E589-4906-8ADD-9D290724F28B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30698" y="6190056"/>
                <a:ext cx="6445440" cy="53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A862045E-E0EA-4A90-8110-A29B0F4DF451}"/>
                  </a:ext>
                </a:extLst>
              </p14:cNvPr>
              <p14:cNvContentPartPr/>
              <p14:nvPr/>
            </p14:nvContentPartPr>
            <p14:xfrm>
              <a:off x="7008685" y="6588205"/>
              <a:ext cx="360" cy="360"/>
            </p14:xfrm>
          </p:contentPart>
        </mc:Choice>
        <mc:Fallback xmlns=""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A862045E-E0EA-4A90-8110-A29B0F4DF451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990685" y="657056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F7C89734-E044-4101-AF87-F0149FE63AF7}"/>
                  </a:ext>
                </a:extLst>
              </p14:cNvPr>
              <p14:cNvContentPartPr/>
              <p14:nvPr/>
            </p14:nvContentPartPr>
            <p14:xfrm>
              <a:off x="2279725" y="2304565"/>
              <a:ext cx="31680" cy="466560"/>
            </p14:xfrm>
          </p:contentPart>
        </mc:Choice>
        <mc:Fallback xmlns=""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F7C89734-E044-4101-AF87-F0149FE63AF7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262085" y="2286565"/>
                <a:ext cx="67320" cy="50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F4334AC3-616E-409C-8024-2E7C4A75FEC1}"/>
                  </a:ext>
                </a:extLst>
              </p14:cNvPr>
              <p14:cNvContentPartPr/>
              <p14:nvPr/>
            </p14:nvContentPartPr>
            <p14:xfrm>
              <a:off x="5834365" y="2425525"/>
              <a:ext cx="289080" cy="333720"/>
            </p14:xfrm>
          </p:contentPart>
        </mc:Choice>
        <mc:Fallback xmlns=""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F4334AC3-616E-409C-8024-2E7C4A75FEC1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816365" y="2407885"/>
                <a:ext cx="32472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65" name="잉크 64">
                <a:extLst>
                  <a:ext uri="{FF2B5EF4-FFF2-40B4-BE49-F238E27FC236}">
                    <a16:creationId xmlns:a16="http://schemas.microsoft.com/office/drawing/2014/main" id="{05A84ACD-31B6-47C1-AB40-07CC0B757ADA}"/>
                  </a:ext>
                </a:extLst>
              </p14:cNvPr>
              <p14:cNvContentPartPr/>
              <p14:nvPr/>
            </p14:nvContentPartPr>
            <p14:xfrm>
              <a:off x="9165805" y="2367565"/>
              <a:ext cx="306360" cy="359280"/>
            </p14:xfrm>
          </p:contentPart>
        </mc:Choice>
        <mc:Fallback xmlns="">
          <p:pic>
            <p:nvPicPr>
              <p:cNvPr id="65" name="잉크 64">
                <a:extLst>
                  <a:ext uri="{FF2B5EF4-FFF2-40B4-BE49-F238E27FC236}">
                    <a16:creationId xmlns:a16="http://schemas.microsoft.com/office/drawing/2014/main" id="{05A84ACD-31B6-47C1-AB40-07CC0B757ADA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148165" y="2349925"/>
                <a:ext cx="34200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66" name="잉크 65">
                <a:extLst>
                  <a:ext uri="{FF2B5EF4-FFF2-40B4-BE49-F238E27FC236}">
                    <a16:creationId xmlns:a16="http://schemas.microsoft.com/office/drawing/2014/main" id="{4D947CC6-CCF5-43ED-84BC-31F1E27FE691}"/>
                  </a:ext>
                </a:extLst>
              </p14:cNvPr>
              <p14:cNvContentPartPr/>
              <p14:nvPr/>
            </p14:nvContentPartPr>
            <p14:xfrm>
              <a:off x="8670085" y="2375845"/>
              <a:ext cx="325080" cy="474840"/>
            </p14:xfrm>
          </p:contentPart>
        </mc:Choice>
        <mc:Fallback xmlns="">
          <p:pic>
            <p:nvPicPr>
              <p:cNvPr id="66" name="잉크 65">
                <a:extLst>
                  <a:ext uri="{FF2B5EF4-FFF2-40B4-BE49-F238E27FC236}">
                    <a16:creationId xmlns:a16="http://schemas.microsoft.com/office/drawing/2014/main" id="{4D947CC6-CCF5-43ED-84BC-31F1E27FE691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652445" y="2357845"/>
                <a:ext cx="360720" cy="51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67" name="잉크 66">
                <a:extLst>
                  <a:ext uri="{FF2B5EF4-FFF2-40B4-BE49-F238E27FC236}">
                    <a16:creationId xmlns:a16="http://schemas.microsoft.com/office/drawing/2014/main" id="{73482699-70ED-4F5E-8D65-473ACBDAB2AC}"/>
                  </a:ext>
                </a:extLst>
              </p14:cNvPr>
              <p14:cNvContentPartPr/>
              <p14:nvPr/>
            </p14:nvContentPartPr>
            <p14:xfrm>
              <a:off x="5300125" y="2388805"/>
              <a:ext cx="323280" cy="514440"/>
            </p14:xfrm>
          </p:contentPart>
        </mc:Choice>
        <mc:Fallback xmlns="">
          <p:pic>
            <p:nvPicPr>
              <p:cNvPr id="67" name="잉크 66">
                <a:extLst>
                  <a:ext uri="{FF2B5EF4-FFF2-40B4-BE49-F238E27FC236}">
                    <a16:creationId xmlns:a16="http://schemas.microsoft.com/office/drawing/2014/main" id="{73482699-70ED-4F5E-8D65-473ACBDAB2A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282505" y="2371165"/>
                <a:ext cx="358880" cy="55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68" name="잉크 67">
                <a:extLst>
                  <a:ext uri="{FF2B5EF4-FFF2-40B4-BE49-F238E27FC236}">
                    <a16:creationId xmlns:a16="http://schemas.microsoft.com/office/drawing/2014/main" id="{6F5A7DBF-092E-4918-8377-B327F95E72C7}"/>
                  </a:ext>
                </a:extLst>
              </p14:cNvPr>
              <p14:cNvContentPartPr/>
              <p14:nvPr/>
            </p14:nvContentPartPr>
            <p14:xfrm>
              <a:off x="1625245" y="2288725"/>
              <a:ext cx="412560" cy="552960"/>
            </p14:xfrm>
          </p:contentPart>
        </mc:Choice>
        <mc:Fallback xmlns="">
          <p:pic>
            <p:nvPicPr>
              <p:cNvPr id="68" name="잉크 67">
                <a:extLst>
                  <a:ext uri="{FF2B5EF4-FFF2-40B4-BE49-F238E27FC236}">
                    <a16:creationId xmlns:a16="http://schemas.microsoft.com/office/drawing/2014/main" id="{6F5A7DBF-092E-4918-8377-B327F95E72C7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607605" y="2270737"/>
                <a:ext cx="448200" cy="5885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69" name="잉크 68">
                <a:extLst>
                  <a:ext uri="{FF2B5EF4-FFF2-40B4-BE49-F238E27FC236}">
                    <a16:creationId xmlns:a16="http://schemas.microsoft.com/office/drawing/2014/main" id="{9D9CD153-2128-4C3E-A77B-F72336EB4FB1}"/>
                  </a:ext>
                </a:extLst>
              </p14:cNvPr>
              <p14:cNvContentPartPr/>
              <p14:nvPr/>
            </p14:nvContentPartPr>
            <p14:xfrm>
              <a:off x="11120965" y="4568605"/>
              <a:ext cx="60120" cy="23400"/>
            </p14:xfrm>
          </p:contentPart>
        </mc:Choice>
        <mc:Fallback xmlns="">
          <p:pic>
            <p:nvPicPr>
              <p:cNvPr id="69" name="잉크 68">
                <a:extLst>
                  <a:ext uri="{FF2B5EF4-FFF2-40B4-BE49-F238E27FC236}">
                    <a16:creationId xmlns:a16="http://schemas.microsoft.com/office/drawing/2014/main" id="{9D9CD153-2128-4C3E-A77B-F72336EB4FB1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1102965" y="4550605"/>
                <a:ext cx="957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70" name="잉크 69">
                <a:extLst>
                  <a:ext uri="{FF2B5EF4-FFF2-40B4-BE49-F238E27FC236}">
                    <a16:creationId xmlns:a16="http://schemas.microsoft.com/office/drawing/2014/main" id="{FF4EBA30-6C6D-484C-9001-2CC174AA504D}"/>
                  </a:ext>
                </a:extLst>
              </p14:cNvPr>
              <p14:cNvContentPartPr/>
              <p14:nvPr/>
            </p14:nvContentPartPr>
            <p14:xfrm>
              <a:off x="11365405" y="4540885"/>
              <a:ext cx="75960" cy="8640"/>
            </p14:xfrm>
          </p:contentPart>
        </mc:Choice>
        <mc:Fallback xmlns="">
          <p:pic>
            <p:nvPicPr>
              <p:cNvPr id="70" name="잉크 69">
                <a:extLst>
                  <a:ext uri="{FF2B5EF4-FFF2-40B4-BE49-F238E27FC236}">
                    <a16:creationId xmlns:a16="http://schemas.microsoft.com/office/drawing/2014/main" id="{FF4EBA30-6C6D-484C-9001-2CC174AA504D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1347765" y="4522885"/>
                <a:ext cx="11160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71" name="잉크 70">
                <a:extLst>
                  <a:ext uri="{FF2B5EF4-FFF2-40B4-BE49-F238E27FC236}">
                    <a16:creationId xmlns:a16="http://schemas.microsoft.com/office/drawing/2014/main" id="{F0ACBCD7-A6CE-4368-B23B-7FE4369F2B7F}"/>
                  </a:ext>
                </a:extLst>
              </p14:cNvPr>
              <p14:cNvContentPartPr/>
              <p14:nvPr/>
            </p14:nvContentPartPr>
            <p14:xfrm>
              <a:off x="11606245" y="4527925"/>
              <a:ext cx="81000" cy="24120"/>
            </p14:xfrm>
          </p:contentPart>
        </mc:Choice>
        <mc:Fallback xmlns="">
          <p:pic>
            <p:nvPicPr>
              <p:cNvPr id="71" name="잉크 70">
                <a:extLst>
                  <a:ext uri="{FF2B5EF4-FFF2-40B4-BE49-F238E27FC236}">
                    <a16:creationId xmlns:a16="http://schemas.microsoft.com/office/drawing/2014/main" id="{F0ACBCD7-A6CE-4368-B23B-7FE4369F2B7F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1588245" y="4509925"/>
                <a:ext cx="116640" cy="5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866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2691EF7-D825-4BA9-AF6B-9C85C940BD79}"/>
              </a:ext>
            </a:extLst>
          </p:cNvPr>
          <p:cNvGrpSpPr/>
          <p:nvPr/>
        </p:nvGrpSpPr>
        <p:grpSpPr>
          <a:xfrm>
            <a:off x="334244" y="241974"/>
            <a:ext cx="1395707" cy="1367588"/>
            <a:chOff x="484715" y="3343989"/>
            <a:chExt cx="1395707" cy="136758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C354B7B7-86CD-4F77-9859-BE493450F438}"/>
                    </a:ext>
                  </a:extLst>
                </p14:cNvPr>
                <p14:cNvContentPartPr/>
                <p14:nvPr/>
              </p14:nvContentPartPr>
              <p14:xfrm rot="21027944">
                <a:off x="484715" y="3343989"/>
                <a:ext cx="1395707" cy="1367588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F6D9F7C8-B4B0-4404-9190-4C2114B1834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 rot="21027944">
                  <a:off x="421716" y="3281008"/>
                  <a:ext cx="1521346" cy="14931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13D408D4-456B-4E1A-BEE7-FF595944D92B}"/>
                    </a:ext>
                  </a:extLst>
                </p14:cNvPr>
                <p14:cNvContentPartPr/>
                <p14:nvPr/>
              </p14:nvContentPartPr>
              <p14:xfrm>
                <a:off x="1062458" y="3908062"/>
                <a:ext cx="281160" cy="26892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7B94272C-20A3-4E34-ABE9-1AF864C008A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44458" y="3890062"/>
                  <a:ext cx="316800" cy="30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AAA701E2-7A0C-4587-B3F4-0916AB8D2F9B}"/>
                  </a:ext>
                </a:extLst>
              </p14:cNvPr>
              <p14:cNvContentPartPr/>
              <p14:nvPr/>
            </p14:nvContentPartPr>
            <p14:xfrm>
              <a:off x="6354346" y="267325"/>
              <a:ext cx="1897200" cy="117252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AAA701E2-7A0C-4587-B3F4-0916AB8D2F9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318346" y="231325"/>
                <a:ext cx="1968840" cy="12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426C1A8F-1F82-4836-A885-B1163AE518F4}"/>
                  </a:ext>
                </a:extLst>
              </p14:cNvPr>
              <p14:cNvContentPartPr/>
              <p14:nvPr/>
            </p14:nvContentPartPr>
            <p14:xfrm>
              <a:off x="2363386" y="224485"/>
              <a:ext cx="2797560" cy="110916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426C1A8F-1F82-4836-A885-B1163AE518F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327741" y="188845"/>
                <a:ext cx="2869209" cy="118080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820DCB-4CAE-43AC-9743-ED0C882CAD7C}"/>
              </a:ext>
            </a:extLst>
          </p:cNvPr>
          <p:cNvSpPr/>
          <p:nvPr/>
        </p:nvSpPr>
        <p:spPr>
          <a:xfrm>
            <a:off x="555585" y="3057258"/>
            <a:ext cx="3044141" cy="293996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9757286-28E7-4178-BEC8-1E01B452D9D4}"/>
              </a:ext>
            </a:extLst>
          </p:cNvPr>
          <p:cNvSpPr/>
          <p:nvPr/>
        </p:nvSpPr>
        <p:spPr>
          <a:xfrm>
            <a:off x="4074290" y="3045685"/>
            <a:ext cx="3044141" cy="293996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97729C6-9C4D-4E57-92A3-DC7F277407D8}"/>
              </a:ext>
            </a:extLst>
          </p:cNvPr>
          <p:cNvSpPr/>
          <p:nvPr/>
        </p:nvSpPr>
        <p:spPr>
          <a:xfrm>
            <a:off x="7592995" y="3022535"/>
            <a:ext cx="3044141" cy="293996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4" name="잉크 73">
                <a:extLst>
                  <a:ext uri="{FF2B5EF4-FFF2-40B4-BE49-F238E27FC236}">
                    <a16:creationId xmlns:a16="http://schemas.microsoft.com/office/drawing/2014/main" id="{C1A5379A-85F1-4C9C-9D5F-CF31A14C6E67}"/>
                  </a:ext>
                </a:extLst>
              </p14:cNvPr>
              <p14:cNvContentPartPr/>
              <p14:nvPr/>
            </p14:nvContentPartPr>
            <p14:xfrm>
              <a:off x="7124245" y="7860445"/>
              <a:ext cx="360" cy="360"/>
            </p14:xfrm>
          </p:contentPart>
        </mc:Choice>
        <mc:Fallback xmlns="">
          <p:pic>
            <p:nvPicPr>
              <p:cNvPr id="74" name="잉크 73">
                <a:extLst>
                  <a:ext uri="{FF2B5EF4-FFF2-40B4-BE49-F238E27FC236}">
                    <a16:creationId xmlns:a16="http://schemas.microsoft.com/office/drawing/2014/main" id="{C1A5379A-85F1-4C9C-9D5F-CF31A14C6E6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1605" y="779744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AE7CE138-E4AA-48C6-83BE-E9D9802652AA}"/>
                  </a:ext>
                </a:extLst>
              </p14:cNvPr>
              <p14:cNvContentPartPr/>
              <p14:nvPr/>
            </p14:nvContentPartPr>
            <p14:xfrm>
              <a:off x="1142485" y="3889285"/>
              <a:ext cx="113760" cy="1191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AE7CE138-E4AA-48C6-83BE-E9D9802652A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79485" y="3826285"/>
                <a:ext cx="23940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3C3D9070-6580-484B-9E51-B1A2664FC5D8}"/>
                  </a:ext>
                </a:extLst>
              </p14:cNvPr>
              <p14:cNvContentPartPr/>
              <p14:nvPr/>
            </p14:nvContentPartPr>
            <p14:xfrm>
              <a:off x="1106125" y="5042005"/>
              <a:ext cx="82440" cy="1335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3C3D9070-6580-484B-9E51-B1A2664FC5D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43485" y="4979005"/>
                <a:ext cx="2080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8A245A73-749B-491C-91F6-C86BD4DE5C54}"/>
                  </a:ext>
                </a:extLst>
              </p14:cNvPr>
              <p14:cNvContentPartPr/>
              <p14:nvPr/>
            </p14:nvContentPartPr>
            <p14:xfrm>
              <a:off x="1949245" y="4309405"/>
              <a:ext cx="67320" cy="9432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8A245A73-749B-491C-91F6-C86BD4DE5C5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886605" y="4246765"/>
                <a:ext cx="19296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E2B4EFDD-2701-4C55-85AD-FD0103F9A8EB}"/>
                  </a:ext>
                </a:extLst>
              </p14:cNvPr>
              <p14:cNvContentPartPr/>
              <p14:nvPr/>
            </p14:nvContentPartPr>
            <p14:xfrm>
              <a:off x="2168125" y="4952005"/>
              <a:ext cx="96480" cy="928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E2B4EFDD-2701-4C55-85AD-FD0103F9A8E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105125" y="4889005"/>
                <a:ext cx="22212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68FDD173-0352-4896-A473-291B28DD009C}"/>
                  </a:ext>
                </a:extLst>
              </p14:cNvPr>
              <p14:cNvContentPartPr/>
              <p14:nvPr/>
            </p14:nvContentPartPr>
            <p14:xfrm>
              <a:off x="2828725" y="4122205"/>
              <a:ext cx="93960" cy="8460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68FDD173-0352-4896-A473-291B28DD009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766085" y="4059205"/>
                <a:ext cx="2196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A71B40A9-77BA-4E71-B2D4-06CB1FB14E27}"/>
                  </a:ext>
                </a:extLst>
              </p14:cNvPr>
              <p14:cNvContentPartPr/>
              <p14:nvPr/>
            </p14:nvContentPartPr>
            <p14:xfrm>
              <a:off x="2439925" y="3487525"/>
              <a:ext cx="79560" cy="6228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A71B40A9-77BA-4E71-B2D4-06CB1FB14E2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377285" y="3424525"/>
                <a:ext cx="20520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0ADD72BC-BAA9-43BC-B0A3-26725D5B4A6C}"/>
                  </a:ext>
                </a:extLst>
              </p14:cNvPr>
              <p14:cNvContentPartPr/>
              <p14:nvPr/>
            </p14:nvContentPartPr>
            <p14:xfrm>
              <a:off x="2807845" y="4833205"/>
              <a:ext cx="97920" cy="13104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0ADD72BC-BAA9-43BC-B0A3-26725D5B4A6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744845" y="4770565"/>
                <a:ext cx="22356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3F79F4F2-0F45-4678-8970-05E5C9DFB5B3}"/>
                  </a:ext>
                </a:extLst>
              </p14:cNvPr>
              <p14:cNvContentPartPr/>
              <p14:nvPr/>
            </p14:nvContentPartPr>
            <p14:xfrm>
              <a:off x="1996045" y="5654365"/>
              <a:ext cx="73800" cy="6984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3F79F4F2-0F45-4678-8970-05E5C9DFB5B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933045" y="5591365"/>
                <a:ext cx="19944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EE77AEB5-25A8-44BC-B762-A4C0B8476811}"/>
                  </a:ext>
                </a:extLst>
              </p14:cNvPr>
              <p14:cNvContentPartPr/>
              <p14:nvPr/>
            </p14:nvContentPartPr>
            <p14:xfrm>
              <a:off x="1741885" y="3518845"/>
              <a:ext cx="78840" cy="9360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EE77AEB5-25A8-44BC-B762-A4C0B847681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679245" y="3456205"/>
                <a:ext cx="20448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6A095694-9A2E-4BFA-943B-01AF47F525BE}"/>
                  </a:ext>
                </a:extLst>
              </p14:cNvPr>
              <p14:cNvContentPartPr/>
              <p14:nvPr/>
            </p14:nvContentPartPr>
            <p14:xfrm>
              <a:off x="3149125" y="5452405"/>
              <a:ext cx="75960" cy="10872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6A095694-9A2E-4BFA-943B-01AF47F525B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086125" y="5389765"/>
                <a:ext cx="20160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294ED623-29EE-449C-8FD3-24383B0A1D9B}"/>
                  </a:ext>
                </a:extLst>
              </p14:cNvPr>
              <p14:cNvContentPartPr/>
              <p14:nvPr/>
            </p14:nvContentPartPr>
            <p14:xfrm>
              <a:off x="1427605" y="4452325"/>
              <a:ext cx="92520" cy="10152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294ED623-29EE-449C-8FD3-24383B0A1D9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364605" y="4389325"/>
                <a:ext cx="21816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62D47AFF-B551-4F6C-ACAE-4E53BF0091B1}"/>
                  </a:ext>
                </a:extLst>
              </p14:cNvPr>
              <p14:cNvContentPartPr/>
              <p14:nvPr/>
            </p14:nvContentPartPr>
            <p14:xfrm>
              <a:off x="3149485" y="3333085"/>
              <a:ext cx="80280" cy="8928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62D47AFF-B551-4F6C-ACAE-4E53BF0091B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086845" y="3270085"/>
                <a:ext cx="20592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5BDC0E7D-385B-49FC-9F37-A102EEF57DA4}"/>
                  </a:ext>
                </a:extLst>
              </p14:cNvPr>
              <p14:cNvContentPartPr/>
              <p14:nvPr/>
            </p14:nvContentPartPr>
            <p14:xfrm>
              <a:off x="5420365" y="3952645"/>
              <a:ext cx="61560" cy="4392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5BDC0E7D-385B-49FC-9F37-A102EEF57DA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357365" y="3890005"/>
                <a:ext cx="18720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8F7DB144-75C4-45F5-BBB1-B4C6EA82055C}"/>
                  </a:ext>
                </a:extLst>
              </p14:cNvPr>
              <p14:cNvContentPartPr/>
              <p14:nvPr/>
            </p14:nvContentPartPr>
            <p14:xfrm>
              <a:off x="4631965" y="4760125"/>
              <a:ext cx="61200" cy="6192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8F7DB144-75C4-45F5-BBB1-B4C6EA82055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568965" y="4697125"/>
                <a:ext cx="18684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1F93E9E6-8E92-491E-979C-16F2BDE72A8B}"/>
                  </a:ext>
                </a:extLst>
              </p14:cNvPr>
              <p14:cNvContentPartPr/>
              <p14:nvPr/>
            </p14:nvContentPartPr>
            <p14:xfrm>
              <a:off x="5501725" y="5045965"/>
              <a:ext cx="90720" cy="5400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1F93E9E6-8E92-491E-979C-16F2BDE72A8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438725" y="4982965"/>
                <a:ext cx="21636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42CE6C56-79D5-4BFD-8503-F395141A2ED3}"/>
                  </a:ext>
                </a:extLst>
              </p14:cNvPr>
              <p14:cNvContentPartPr/>
              <p14:nvPr/>
            </p14:nvContentPartPr>
            <p14:xfrm>
              <a:off x="6108325" y="4536565"/>
              <a:ext cx="85320" cy="8280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42CE6C56-79D5-4BFD-8503-F395141A2ED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045325" y="4473925"/>
                <a:ext cx="21096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ABE774F3-3EA9-493D-99B3-F1BF21CA0F8B}"/>
                  </a:ext>
                </a:extLst>
              </p14:cNvPr>
              <p14:cNvContentPartPr/>
              <p14:nvPr/>
            </p14:nvContentPartPr>
            <p14:xfrm>
              <a:off x="10185325" y="3728005"/>
              <a:ext cx="108360" cy="8100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ABE774F3-3EA9-493D-99B3-F1BF21CA0F8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122685" y="3665005"/>
                <a:ext cx="2340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55AEF7C5-9330-4AE1-A3F5-E8E55C01F412}"/>
                  </a:ext>
                </a:extLst>
              </p14:cNvPr>
              <p14:cNvContentPartPr/>
              <p14:nvPr/>
            </p14:nvContentPartPr>
            <p14:xfrm>
              <a:off x="2371165" y="3895405"/>
              <a:ext cx="110160" cy="10440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55AEF7C5-9330-4AE1-A3F5-E8E55C01F412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308165" y="3832765"/>
                <a:ext cx="23580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8431F87B-EC6F-42F0-9D96-C8BEB6AB6B9B}"/>
                  </a:ext>
                </a:extLst>
              </p14:cNvPr>
              <p14:cNvContentPartPr/>
              <p14:nvPr/>
            </p14:nvContentPartPr>
            <p14:xfrm>
              <a:off x="6698725" y="5611525"/>
              <a:ext cx="88200" cy="108720"/>
            </p14:xfrm>
          </p:contentPart>
        </mc:Choice>
        <mc:Fallback xmlns=""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8431F87B-EC6F-42F0-9D96-C8BEB6AB6B9B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635725" y="5548525"/>
                <a:ext cx="21384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68" name="잉크 67">
                <a:extLst>
                  <a:ext uri="{FF2B5EF4-FFF2-40B4-BE49-F238E27FC236}">
                    <a16:creationId xmlns:a16="http://schemas.microsoft.com/office/drawing/2014/main" id="{67CC0230-92C0-4AEB-AA21-29FD6C5CAA1C}"/>
                  </a:ext>
                </a:extLst>
              </p14:cNvPr>
              <p14:cNvContentPartPr/>
              <p14:nvPr/>
            </p14:nvContentPartPr>
            <p14:xfrm>
              <a:off x="1042045" y="3368365"/>
              <a:ext cx="1564560" cy="2171520"/>
            </p14:xfrm>
          </p:contentPart>
        </mc:Choice>
        <mc:Fallback xmlns="">
          <p:pic>
            <p:nvPicPr>
              <p:cNvPr id="68" name="잉크 67">
                <a:extLst>
                  <a:ext uri="{FF2B5EF4-FFF2-40B4-BE49-F238E27FC236}">
                    <a16:creationId xmlns:a16="http://schemas.microsoft.com/office/drawing/2014/main" id="{67CC0230-92C0-4AEB-AA21-29FD6C5CAA1C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79045" y="3305365"/>
                <a:ext cx="1690200" cy="229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9" name="잉크 68">
                <a:extLst>
                  <a:ext uri="{FF2B5EF4-FFF2-40B4-BE49-F238E27FC236}">
                    <a16:creationId xmlns:a16="http://schemas.microsoft.com/office/drawing/2014/main" id="{3864A62F-5486-40C9-B713-0F00D2FBFE77}"/>
                  </a:ext>
                </a:extLst>
              </p14:cNvPr>
              <p14:cNvContentPartPr/>
              <p14:nvPr/>
            </p14:nvContentPartPr>
            <p14:xfrm>
              <a:off x="4531525" y="3361525"/>
              <a:ext cx="2216520" cy="2255400"/>
            </p14:xfrm>
          </p:contentPart>
        </mc:Choice>
        <mc:Fallback xmlns="">
          <p:pic>
            <p:nvPicPr>
              <p:cNvPr id="69" name="잉크 68">
                <a:extLst>
                  <a:ext uri="{FF2B5EF4-FFF2-40B4-BE49-F238E27FC236}">
                    <a16:creationId xmlns:a16="http://schemas.microsoft.com/office/drawing/2014/main" id="{3864A62F-5486-40C9-B713-0F00D2FBFE77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468525" y="3298525"/>
                <a:ext cx="2342160" cy="238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70" name="잉크 69">
                <a:extLst>
                  <a:ext uri="{FF2B5EF4-FFF2-40B4-BE49-F238E27FC236}">
                    <a16:creationId xmlns:a16="http://schemas.microsoft.com/office/drawing/2014/main" id="{9DA70B5D-FA18-4BD1-8FB4-4AAC0D375448}"/>
                  </a:ext>
                </a:extLst>
              </p14:cNvPr>
              <p14:cNvContentPartPr/>
              <p14:nvPr/>
            </p14:nvContentPartPr>
            <p14:xfrm>
              <a:off x="7929925" y="3296365"/>
              <a:ext cx="2157120" cy="2365560"/>
            </p14:xfrm>
          </p:contentPart>
        </mc:Choice>
        <mc:Fallback xmlns="">
          <p:pic>
            <p:nvPicPr>
              <p:cNvPr id="70" name="잉크 69">
                <a:extLst>
                  <a:ext uri="{FF2B5EF4-FFF2-40B4-BE49-F238E27FC236}">
                    <a16:creationId xmlns:a16="http://schemas.microsoft.com/office/drawing/2014/main" id="{9DA70B5D-FA18-4BD1-8FB4-4AAC0D37544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866925" y="3233365"/>
                <a:ext cx="2282760" cy="249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80" name="잉크 79">
                <a:extLst>
                  <a:ext uri="{FF2B5EF4-FFF2-40B4-BE49-F238E27FC236}">
                    <a16:creationId xmlns:a16="http://schemas.microsoft.com/office/drawing/2014/main" id="{5CB74863-E8A5-41EA-9D5D-E1009AD0BF6C}"/>
                  </a:ext>
                </a:extLst>
              </p14:cNvPr>
              <p14:cNvContentPartPr/>
              <p14:nvPr/>
            </p14:nvContentPartPr>
            <p14:xfrm>
              <a:off x="993698" y="6208069"/>
              <a:ext cx="6364800" cy="577056"/>
            </p14:xfrm>
          </p:contentPart>
        </mc:Choice>
        <mc:Fallback xmlns="">
          <p:pic>
            <p:nvPicPr>
              <p:cNvPr id="80" name="잉크 79">
                <a:extLst>
                  <a:ext uri="{FF2B5EF4-FFF2-40B4-BE49-F238E27FC236}">
                    <a16:creationId xmlns:a16="http://schemas.microsoft.com/office/drawing/2014/main" id="{5CB74863-E8A5-41EA-9D5D-E1009AD0BF6C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30698" y="6190081"/>
                <a:ext cx="6445440" cy="6126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84" name="잉크 83">
                <a:extLst>
                  <a:ext uri="{FF2B5EF4-FFF2-40B4-BE49-F238E27FC236}">
                    <a16:creationId xmlns:a16="http://schemas.microsoft.com/office/drawing/2014/main" id="{AAB5FE69-1838-4E9D-A50E-AA6BF67AED94}"/>
                  </a:ext>
                </a:extLst>
              </p14:cNvPr>
              <p14:cNvContentPartPr/>
              <p14:nvPr/>
            </p14:nvContentPartPr>
            <p14:xfrm>
              <a:off x="2395285" y="2343085"/>
              <a:ext cx="41040" cy="505440"/>
            </p14:xfrm>
          </p:contentPart>
        </mc:Choice>
        <mc:Fallback xmlns="">
          <p:pic>
            <p:nvPicPr>
              <p:cNvPr id="84" name="잉크 83">
                <a:extLst>
                  <a:ext uri="{FF2B5EF4-FFF2-40B4-BE49-F238E27FC236}">
                    <a16:creationId xmlns:a16="http://schemas.microsoft.com/office/drawing/2014/main" id="{AAB5FE69-1838-4E9D-A50E-AA6BF67AED94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377285" y="2325445"/>
                <a:ext cx="76680" cy="54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88" name="잉크 87">
                <a:extLst>
                  <a:ext uri="{FF2B5EF4-FFF2-40B4-BE49-F238E27FC236}">
                    <a16:creationId xmlns:a16="http://schemas.microsoft.com/office/drawing/2014/main" id="{4AD7C36B-7D48-499E-BBD2-322A13EBE4CF}"/>
                  </a:ext>
                </a:extLst>
              </p14:cNvPr>
              <p14:cNvContentPartPr/>
              <p14:nvPr/>
            </p14:nvContentPartPr>
            <p14:xfrm>
              <a:off x="5685685" y="2352805"/>
              <a:ext cx="305280" cy="366480"/>
            </p14:xfrm>
          </p:contentPart>
        </mc:Choice>
        <mc:Fallback xmlns="">
          <p:pic>
            <p:nvPicPr>
              <p:cNvPr id="88" name="잉크 87">
                <a:extLst>
                  <a:ext uri="{FF2B5EF4-FFF2-40B4-BE49-F238E27FC236}">
                    <a16:creationId xmlns:a16="http://schemas.microsoft.com/office/drawing/2014/main" id="{4AD7C36B-7D48-499E-BBD2-322A13EBE4CF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668045" y="2334805"/>
                <a:ext cx="34092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92" name="잉크 91">
                <a:extLst>
                  <a:ext uri="{FF2B5EF4-FFF2-40B4-BE49-F238E27FC236}">
                    <a16:creationId xmlns:a16="http://schemas.microsoft.com/office/drawing/2014/main" id="{2A179996-6DCF-40A5-8ACD-A54798313681}"/>
                  </a:ext>
                </a:extLst>
              </p14:cNvPr>
              <p14:cNvContentPartPr/>
              <p14:nvPr/>
            </p14:nvContentPartPr>
            <p14:xfrm>
              <a:off x="9050605" y="2351725"/>
              <a:ext cx="287280" cy="416880"/>
            </p14:xfrm>
          </p:contentPart>
        </mc:Choice>
        <mc:Fallback xmlns="">
          <p:pic>
            <p:nvPicPr>
              <p:cNvPr id="92" name="잉크 91">
                <a:extLst>
                  <a:ext uri="{FF2B5EF4-FFF2-40B4-BE49-F238E27FC236}">
                    <a16:creationId xmlns:a16="http://schemas.microsoft.com/office/drawing/2014/main" id="{2A179996-6DCF-40A5-8ACD-A54798313681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9032965" y="2334085"/>
                <a:ext cx="322920" cy="45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93" name="잉크 92">
                <a:extLst>
                  <a:ext uri="{FF2B5EF4-FFF2-40B4-BE49-F238E27FC236}">
                    <a16:creationId xmlns:a16="http://schemas.microsoft.com/office/drawing/2014/main" id="{79BD2E3B-A601-4FBD-BEEE-0D0ABFA05A8A}"/>
                  </a:ext>
                </a:extLst>
              </p14:cNvPr>
              <p14:cNvContentPartPr/>
              <p14:nvPr/>
            </p14:nvContentPartPr>
            <p14:xfrm>
              <a:off x="11070205" y="4451245"/>
              <a:ext cx="61920" cy="9360"/>
            </p14:xfrm>
          </p:contentPart>
        </mc:Choice>
        <mc:Fallback xmlns="">
          <p:pic>
            <p:nvPicPr>
              <p:cNvPr id="93" name="잉크 92">
                <a:extLst>
                  <a:ext uri="{FF2B5EF4-FFF2-40B4-BE49-F238E27FC236}">
                    <a16:creationId xmlns:a16="http://schemas.microsoft.com/office/drawing/2014/main" id="{79BD2E3B-A601-4FBD-BEEE-0D0ABFA05A8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1052565" y="4433245"/>
                <a:ext cx="9756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94" name="잉크 93">
                <a:extLst>
                  <a:ext uri="{FF2B5EF4-FFF2-40B4-BE49-F238E27FC236}">
                    <a16:creationId xmlns:a16="http://schemas.microsoft.com/office/drawing/2014/main" id="{AD0ECE55-3825-455B-BB22-8603EC909468}"/>
                  </a:ext>
                </a:extLst>
              </p14:cNvPr>
              <p14:cNvContentPartPr/>
              <p14:nvPr/>
            </p14:nvContentPartPr>
            <p14:xfrm>
              <a:off x="11289085" y="4414525"/>
              <a:ext cx="270720" cy="20160"/>
            </p14:xfrm>
          </p:contentPart>
        </mc:Choice>
        <mc:Fallback xmlns="">
          <p:pic>
            <p:nvPicPr>
              <p:cNvPr id="94" name="잉크 93">
                <a:extLst>
                  <a:ext uri="{FF2B5EF4-FFF2-40B4-BE49-F238E27FC236}">
                    <a16:creationId xmlns:a16="http://schemas.microsoft.com/office/drawing/2014/main" id="{AD0ECE55-3825-455B-BB22-8603EC90946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1271085" y="4396525"/>
                <a:ext cx="30636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95" name="잉크 94">
                <a:extLst>
                  <a:ext uri="{FF2B5EF4-FFF2-40B4-BE49-F238E27FC236}">
                    <a16:creationId xmlns:a16="http://schemas.microsoft.com/office/drawing/2014/main" id="{1ED7C862-F947-4729-9221-8B1BF6115517}"/>
                  </a:ext>
                </a:extLst>
              </p14:cNvPr>
              <p14:cNvContentPartPr/>
              <p14:nvPr/>
            </p14:nvContentPartPr>
            <p14:xfrm>
              <a:off x="8610325" y="2379805"/>
              <a:ext cx="309600" cy="496800"/>
            </p14:xfrm>
          </p:contentPart>
        </mc:Choice>
        <mc:Fallback xmlns="">
          <p:pic>
            <p:nvPicPr>
              <p:cNvPr id="95" name="잉크 94">
                <a:extLst>
                  <a:ext uri="{FF2B5EF4-FFF2-40B4-BE49-F238E27FC236}">
                    <a16:creationId xmlns:a16="http://schemas.microsoft.com/office/drawing/2014/main" id="{1ED7C862-F947-4729-9221-8B1BF6115517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592325" y="2361805"/>
                <a:ext cx="345240" cy="53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96" name="잉크 95">
                <a:extLst>
                  <a:ext uri="{FF2B5EF4-FFF2-40B4-BE49-F238E27FC236}">
                    <a16:creationId xmlns:a16="http://schemas.microsoft.com/office/drawing/2014/main" id="{EFFF31BE-B9BA-4C31-893B-7882CE72A57F}"/>
                  </a:ext>
                </a:extLst>
              </p14:cNvPr>
              <p14:cNvContentPartPr/>
              <p14:nvPr/>
            </p14:nvContentPartPr>
            <p14:xfrm>
              <a:off x="5258725" y="2274685"/>
              <a:ext cx="313920" cy="522720"/>
            </p14:xfrm>
          </p:contentPart>
        </mc:Choice>
        <mc:Fallback xmlns="">
          <p:pic>
            <p:nvPicPr>
              <p:cNvPr id="96" name="잉크 95">
                <a:extLst>
                  <a:ext uri="{FF2B5EF4-FFF2-40B4-BE49-F238E27FC236}">
                    <a16:creationId xmlns:a16="http://schemas.microsoft.com/office/drawing/2014/main" id="{EFFF31BE-B9BA-4C31-893B-7882CE72A57F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241085" y="2256673"/>
                <a:ext cx="349560" cy="5583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97" name="잉크 96">
                <a:extLst>
                  <a:ext uri="{FF2B5EF4-FFF2-40B4-BE49-F238E27FC236}">
                    <a16:creationId xmlns:a16="http://schemas.microsoft.com/office/drawing/2014/main" id="{F233309D-7EF6-4F87-A989-AC323F54BF1C}"/>
                  </a:ext>
                </a:extLst>
              </p14:cNvPr>
              <p14:cNvContentPartPr/>
              <p14:nvPr/>
            </p14:nvContentPartPr>
            <p14:xfrm>
              <a:off x="1855645" y="2354605"/>
              <a:ext cx="334080" cy="518760"/>
            </p14:xfrm>
          </p:contentPart>
        </mc:Choice>
        <mc:Fallback xmlns="">
          <p:pic>
            <p:nvPicPr>
              <p:cNvPr id="97" name="잉크 96">
                <a:extLst>
                  <a:ext uri="{FF2B5EF4-FFF2-40B4-BE49-F238E27FC236}">
                    <a16:creationId xmlns:a16="http://schemas.microsoft.com/office/drawing/2014/main" id="{F233309D-7EF6-4F87-A989-AC323F54BF1C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838005" y="2336605"/>
                <a:ext cx="369720" cy="55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455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3C7A95-C611-4447-8842-D4ED75E0D58A}"/>
              </a:ext>
            </a:extLst>
          </p:cNvPr>
          <p:cNvSpPr txBox="1"/>
          <p:nvPr/>
        </p:nvSpPr>
        <p:spPr>
          <a:xfrm>
            <a:off x="448038" y="4424362"/>
            <a:ext cx="98294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ko-KR" i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“… 강남과 강북 어떤 </a:t>
            </a:r>
            <a:r>
              <a:rPr lang="ko-KR" altLang="ko-KR" i="1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동네든</a:t>
            </a:r>
            <a:r>
              <a:rPr lang="ko-KR" altLang="ko-KR" i="1" dirty="0">
                <a:latin typeface="HY견명조" panose="02030600000101010101" pitchFamily="18" charset="-127"/>
                <a:ea typeface="HY견명조" panose="02030600000101010101" pitchFamily="18" charset="-127"/>
              </a:rPr>
              <a:t> 이름 없는 구불구불한 골목길은 늘 존재한다</a:t>
            </a:r>
            <a:r>
              <a:rPr lang="en-US" altLang="ko-KR" i="1" dirty="0">
                <a:latin typeface="HY견명조" panose="02030600000101010101" pitchFamily="18" charset="-127"/>
                <a:ea typeface="HY견명조" panose="02030600000101010101" pitchFamily="18" charset="-127"/>
              </a:rPr>
              <a:t>. </a:t>
            </a:r>
            <a:r>
              <a:rPr lang="ko-KR" altLang="ko-KR" i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”</a:t>
            </a:r>
            <a:endParaRPr lang="ko-KR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latinLnBrk="1"/>
            <a:r>
              <a:rPr lang="ko-KR" altLang="ko-KR" i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“딱 한 대의 차만 지나갈 수 있을 만큼 좁은 골목길</a:t>
            </a:r>
            <a:r>
              <a:rPr lang="en-US" altLang="ko-KR" i="1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ko-KR" i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”</a:t>
            </a:r>
            <a:endParaRPr lang="ko-KR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latinLnBrk="1"/>
            <a:r>
              <a:rPr lang="ko-KR" altLang="ko-KR" i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“걸어가는 앞 사람에게 조심하라 빵빵거리는 택시 아저씨</a:t>
            </a:r>
            <a:r>
              <a:rPr lang="en-US" altLang="ko-KR" i="1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ko-KR" i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”</a:t>
            </a:r>
            <a:endParaRPr lang="ko-KR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latinLnBrk="1"/>
            <a:r>
              <a:rPr lang="ko-KR" altLang="ko-KR" i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“늦은 밤 편의점 앞 플라스틱 테이블에서 맥주를 즐기는 사람들</a:t>
            </a:r>
            <a:r>
              <a:rPr lang="en-US" altLang="ko-KR" i="1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ko-KR" i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”</a:t>
            </a:r>
            <a:endParaRPr lang="ko-KR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latinLnBrk="1"/>
            <a:r>
              <a:rPr lang="ko-KR" altLang="ko-KR" i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“비 오는 날 물로 첨벙거리는 길모퉁이</a:t>
            </a:r>
            <a:r>
              <a:rPr lang="en-US" altLang="ko-KR" i="1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ko-KR" i="1" dirty="0">
                <a:latin typeface="HY견명조" panose="02030600000101010101" pitchFamily="18" charset="-127"/>
                <a:ea typeface="HY견명조" panose="02030600000101010101" pitchFamily="18" charset="-127"/>
              </a:rPr>
              <a:t>한겨울 얼음으로 뒤덮인 미끄러운 빙판길</a:t>
            </a:r>
            <a:r>
              <a:rPr lang="en-US" altLang="ko-KR" i="1" dirty="0">
                <a:latin typeface="HY견명조" panose="02030600000101010101" pitchFamily="18" charset="-127"/>
                <a:ea typeface="HY견명조" panose="02030600000101010101" pitchFamily="18" charset="-127"/>
              </a:rPr>
              <a:t>,</a:t>
            </a:r>
            <a:r>
              <a:rPr lang="ko-KR" altLang="ko-KR" i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” </a:t>
            </a:r>
            <a:endParaRPr lang="ko-KR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latinLnBrk="1"/>
            <a:r>
              <a:rPr lang="ko-KR" altLang="ko-KR" i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“출근길 전쟁터와 흡사한 복잡한 거리의 모습 등</a:t>
            </a:r>
            <a:r>
              <a:rPr lang="en-US" altLang="ko-KR" i="1" dirty="0">
                <a:latin typeface="HY견명조" panose="02030600000101010101" pitchFamily="18" charset="-127"/>
                <a:ea typeface="HY견명조" panose="02030600000101010101" pitchFamily="18" charset="-127"/>
              </a:rPr>
              <a:t>. </a:t>
            </a:r>
            <a:r>
              <a:rPr lang="ko-KR" altLang="ko-KR" i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”</a:t>
            </a:r>
            <a:endParaRPr lang="ko-KR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latinLnBrk="1"/>
            <a:r>
              <a:rPr lang="ko-KR" altLang="ko-KR" i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“이것이 진짜 서울이다</a:t>
            </a:r>
            <a:r>
              <a:rPr lang="en-US" altLang="ko-KR" i="1" dirty="0">
                <a:latin typeface="HY견명조" panose="02030600000101010101" pitchFamily="18" charset="-127"/>
                <a:ea typeface="HY견명조" panose="02030600000101010101" pitchFamily="18" charset="-127"/>
              </a:rPr>
              <a:t>.</a:t>
            </a:r>
            <a:r>
              <a:rPr lang="ko-KR" altLang="ko-KR" i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”</a:t>
            </a:r>
            <a:endParaRPr lang="en-US" altLang="ko-KR" i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latinLnBrk="1"/>
            <a:r>
              <a:rPr lang="en-US" altLang="ko-KR" i="1" dirty="0">
                <a:latin typeface="HY견명조" panose="02030600000101010101" pitchFamily="18" charset="-127"/>
                <a:ea typeface="HY견명조" panose="02030600000101010101" pitchFamily="18" charset="-127"/>
              </a:rPr>
              <a:t>-Instagram </a:t>
            </a:r>
            <a:r>
              <a:rPr lang="en-US" altLang="ko-KR" b="1" dirty="0"/>
              <a:t>Mark </a:t>
            </a:r>
            <a:r>
              <a:rPr lang="en-US" altLang="ko-KR" b="1" dirty="0" err="1"/>
              <a:t>Tetto</a:t>
            </a:r>
            <a:r>
              <a:rPr lang="en-US" altLang="ko-KR" i="1" dirty="0">
                <a:latin typeface="HY견명조" panose="02030600000101010101" pitchFamily="18" charset="-127"/>
                <a:ea typeface="HY견명조" panose="02030600000101010101" pitchFamily="18" charset="-127"/>
              </a:rPr>
              <a:t>-</a:t>
            </a:r>
            <a:endParaRPr lang="ko-KR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1BBDFA69-0F1A-43C3-AF73-9E8EFCFBAC1A}"/>
                  </a:ext>
                </a:extLst>
              </p14:cNvPr>
              <p14:cNvContentPartPr/>
              <p14:nvPr/>
            </p14:nvContentPartPr>
            <p14:xfrm>
              <a:off x="7485902" y="678115"/>
              <a:ext cx="4373471" cy="544951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1BBDFA69-0F1A-43C3-AF73-9E8EFCFBAC1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67901" y="642504"/>
                <a:ext cx="4427113" cy="610777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1EF65894-F0F9-476A-BB62-57EA326A2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362" y="333375"/>
            <a:ext cx="4565371" cy="395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55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2691EF7-D825-4BA9-AF6B-9C85C940BD79}"/>
              </a:ext>
            </a:extLst>
          </p:cNvPr>
          <p:cNvGrpSpPr/>
          <p:nvPr/>
        </p:nvGrpSpPr>
        <p:grpSpPr>
          <a:xfrm>
            <a:off x="334244" y="241974"/>
            <a:ext cx="1395707" cy="1367588"/>
            <a:chOff x="484715" y="3343989"/>
            <a:chExt cx="1395707" cy="136758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C354B7B7-86CD-4F77-9859-BE493450F438}"/>
                    </a:ext>
                  </a:extLst>
                </p14:cNvPr>
                <p14:cNvContentPartPr/>
                <p14:nvPr/>
              </p14:nvContentPartPr>
              <p14:xfrm rot="21027944">
                <a:off x="484715" y="3343989"/>
                <a:ext cx="1395707" cy="1367588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F6D9F7C8-B4B0-4404-9190-4C2114B1834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 rot="21027944">
                  <a:off x="421716" y="3281008"/>
                  <a:ext cx="1521346" cy="14931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13D408D4-456B-4E1A-BEE7-FF595944D92B}"/>
                    </a:ext>
                  </a:extLst>
                </p14:cNvPr>
                <p14:cNvContentPartPr/>
                <p14:nvPr/>
              </p14:nvContentPartPr>
              <p14:xfrm>
                <a:off x="1062458" y="3908062"/>
                <a:ext cx="281160" cy="26892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7B94272C-20A3-4E34-ABE9-1AF864C008A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44458" y="3890062"/>
                  <a:ext cx="316800" cy="30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AAA701E2-7A0C-4587-B3F4-0916AB8D2F9B}"/>
                  </a:ext>
                </a:extLst>
              </p14:cNvPr>
              <p14:cNvContentPartPr/>
              <p14:nvPr/>
            </p14:nvContentPartPr>
            <p14:xfrm>
              <a:off x="6354346" y="267325"/>
              <a:ext cx="1897200" cy="117252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AAA701E2-7A0C-4587-B3F4-0916AB8D2F9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318346" y="231325"/>
                <a:ext cx="1968840" cy="12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426C1A8F-1F82-4836-A885-B1163AE518F4}"/>
                  </a:ext>
                </a:extLst>
              </p14:cNvPr>
              <p14:cNvContentPartPr/>
              <p14:nvPr/>
            </p14:nvContentPartPr>
            <p14:xfrm>
              <a:off x="2363386" y="224485"/>
              <a:ext cx="2797560" cy="110916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426C1A8F-1F82-4836-A885-B1163AE518F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327741" y="188845"/>
                <a:ext cx="2869209" cy="118080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820DCB-4CAE-43AC-9743-ED0C882CAD7C}"/>
              </a:ext>
            </a:extLst>
          </p:cNvPr>
          <p:cNvSpPr/>
          <p:nvPr/>
        </p:nvSpPr>
        <p:spPr>
          <a:xfrm>
            <a:off x="555585" y="3057258"/>
            <a:ext cx="3044141" cy="293996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9757286-28E7-4178-BEC8-1E01B452D9D4}"/>
              </a:ext>
            </a:extLst>
          </p:cNvPr>
          <p:cNvSpPr/>
          <p:nvPr/>
        </p:nvSpPr>
        <p:spPr>
          <a:xfrm>
            <a:off x="4074290" y="3045685"/>
            <a:ext cx="3044141" cy="293996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97729C6-9C4D-4E57-92A3-DC7F277407D8}"/>
              </a:ext>
            </a:extLst>
          </p:cNvPr>
          <p:cNvSpPr/>
          <p:nvPr/>
        </p:nvSpPr>
        <p:spPr>
          <a:xfrm>
            <a:off x="7592995" y="3022535"/>
            <a:ext cx="3044141" cy="293996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4" name="잉크 73">
                <a:extLst>
                  <a:ext uri="{FF2B5EF4-FFF2-40B4-BE49-F238E27FC236}">
                    <a16:creationId xmlns:a16="http://schemas.microsoft.com/office/drawing/2014/main" id="{C1A5379A-85F1-4C9C-9D5F-CF31A14C6E67}"/>
                  </a:ext>
                </a:extLst>
              </p14:cNvPr>
              <p14:cNvContentPartPr/>
              <p14:nvPr/>
            </p14:nvContentPartPr>
            <p14:xfrm>
              <a:off x="7124245" y="7860445"/>
              <a:ext cx="360" cy="360"/>
            </p14:xfrm>
          </p:contentPart>
        </mc:Choice>
        <mc:Fallback xmlns="">
          <p:pic>
            <p:nvPicPr>
              <p:cNvPr id="74" name="잉크 73">
                <a:extLst>
                  <a:ext uri="{FF2B5EF4-FFF2-40B4-BE49-F238E27FC236}">
                    <a16:creationId xmlns:a16="http://schemas.microsoft.com/office/drawing/2014/main" id="{C1A5379A-85F1-4C9C-9D5F-CF31A14C6E6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1605" y="779744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E61CEDFE-7DAA-4125-B247-A35F2B969F58}"/>
                  </a:ext>
                </a:extLst>
              </p14:cNvPr>
              <p14:cNvContentPartPr/>
              <p14:nvPr/>
            </p14:nvContentPartPr>
            <p14:xfrm>
              <a:off x="1238858" y="3447229"/>
              <a:ext cx="51120" cy="6912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E61CEDFE-7DAA-4125-B247-A35F2B969F5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76218" y="3384589"/>
                <a:ext cx="17676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A96560EB-A534-4778-A51D-2281964C807C}"/>
                  </a:ext>
                </a:extLst>
              </p14:cNvPr>
              <p14:cNvContentPartPr/>
              <p14:nvPr/>
            </p14:nvContentPartPr>
            <p14:xfrm>
              <a:off x="951578" y="4229869"/>
              <a:ext cx="54000" cy="6192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A96560EB-A534-4778-A51D-2281964C807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88938" y="4167229"/>
                <a:ext cx="17964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6BA4CEC0-8500-4747-8024-65FE29EB78DB}"/>
                  </a:ext>
                </a:extLst>
              </p14:cNvPr>
              <p14:cNvContentPartPr/>
              <p14:nvPr/>
            </p14:nvContentPartPr>
            <p14:xfrm>
              <a:off x="1952018" y="3987229"/>
              <a:ext cx="59400" cy="810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6BA4CEC0-8500-4747-8024-65FE29EB78D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889378" y="3924229"/>
                <a:ext cx="18504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D181F68D-FBA1-42EC-AA1E-B4077019E252}"/>
                  </a:ext>
                </a:extLst>
              </p14:cNvPr>
              <p14:cNvContentPartPr/>
              <p14:nvPr/>
            </p14:nvContentPartPr>
            <p14:xfrm>
              <a:off x="2646098" y="3557389"/>
              <a:ext cx="72000" cy="586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D181F68D-FBA1-42EC-AA1E-B4077019E25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583458" y="3494749"/>
                <a:ext cx="19764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F8356C98-E382-4F72-A53D-12BAFA01D8E1}"/>
                  </a:ext>
                </a:extLst>
              </p14:cNvPr>
              <p14:cNvContentPartPr/>
              <p14:nvPr/>
            </p14:nvContentPartPr>
            <p14:xfrm>
              <a:off x="1244978" y="5200429"/>
              <a:ext cx="58320" cy="8280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F8356C98-E382-4F72-A53D-12BAFA01D8E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181978" y="5137429"/>
                <a:ext cx="18396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70C8529A-D114-4860-9371-4945A56AB8A6}"/>
                  </a:ext>
                </a:extLst>
              </p14:cNvPr>
              <p14:cNvContentPartPr/>
              <p14:nvPr/>
            </p14:nvContentPartPr>
            <p14:xfrm>
              <a:off x="1563938" y="4763389"/>
              <a:ext cx="72360" cy="7200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70C8529A-D114-4860-9371-4945A56AB8A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501298" y="4700389"/>
                <a:ext cx="19800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E2C88762-DEB7-450C-AD4A-2A6D23C86D46}"/>
                  </a:ext>
                </a:extLst>
              </p14:cNvPr>
              <p14:cNvContentPartPr/>
              <p14:nvPr/>
            </p14:nvContentPartPr>
            <p14:xfrm>
              <a:off x="2080538" y="5417509"/>
              <a:ext cx="66600" cy="72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E2C88762-DEB7-450C-AD4A-2A6D23C86D4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017538" y="5354869"/>
                <a:ext cx="19224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925D9DBF-ACCD-4ED9-8089-D983BF1AAF36}"/>
                  </a:ext>
                </a:extLst>
              </p14:cNvPr>
              <p14:cNvContentPartPr/>
              <p14:nvPr/>
            </p14:nvContentPartPr>
            <p14:xfrm>
              <a:off x="2849858" y="4849069"/>
              <a:ext cx="74520" cy="6120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925D9DBF-ACCD-4ED9-8089-D983BF1AAF3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787218" y="4786429"/>
                <a:ext cx="20016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302ADC6A-31F3-4B28-873E-32F0FA97EA2F}"/>
                  </a:ext>
                </a:extLst>
              </p14:cNvPr>
              <p14:cNvContentPartPr/>
              <p14:nvPr/>
            </p14:nvContentPartPr>
            <p14:xfrm>
              <a:off x="3137498" y="4107469"/>
              <a:ext cx="77760" cy="6264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302ADC6A-31F3-4B28-873E-32F0FA97EA2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074498" y="4044829"/>
                <a:ext cx="20340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E6D66133-3579-45DD-B719-491B5BE22239}"/>
                  </a:ext>
                </a:extLst>
              </p14:cNvPr>
              <p14:cNvContentPartPr/>
              <p14:nvPr/>
            </p14:nvContentPartPr>
            <p14:xfrm>
              <a:off x="2363138" y="4430749"/>
              <a:ext cx="64080" cy="6732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E6D66133-3579-45DD-B719-491B5BE2223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300138" y="4367749"/>
                <a:ext cx="18972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67B47B9C-CDC7-48CF-84AA-F521C96B2996}"/>
                  </a:ext>
                </a:extLst>
              </p14:cNvPr>
              <p14:cNvContentPartPr/>
              <p14:nvPr/>
            </p14:nvContentPartPr>
            <p14:xfrm>
              <a:off x="1980818" y="3325549"/>
              <a:ext cx="106200" cy="741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67B47B9C-CDC7-48CF-84AA-F521C96B299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918178" y="3262909"/>
                <a:ext cx="23184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D9EE4DF7-B6CB-48F5-9074-608D1B7867EA}"/>
                  </a:ext>
                </a:extLst>
              </p14:cNvPr>
              <p14:cNvContentPartPr/>
              <p14:nvPr/>
            </p14:nvContentPartPr>
            <p14:xfrm>
              <a:off x="3145058" y="3371989"/>
              <a:ext cx="56880" cy="5472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D9EE4DF7-B6CB-48F5-9074-608D1B7867E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082418" y="3308989"/>
                <a:ext cx="18252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9D9D9F3F-03D3-4DDB-8920-9426FEC02331}"/>
                  </a:ext>
                </a:extLst>
              </p14:cNvPr>
              <p14:cNvContentPartPr/>
              <p14:nvPr/>
            </p14:nvContentPartPr>
            <p14:xfrm>
              <a:off x="1085858" y="5671309"/>
              <a:ext cx="50400" cy="6660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9D9D9F3F-03D3-4DDB-8920-9426FEC0233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22858" y="5608669"/>
                <a:ext cx="17604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F151F9B5-D913-4FC9-A81E-94DB749524BC}"/>
                  </a:ext>
                </a:extLst>
              </p14:cNvPr>
              <p14:cNvContentPartPr/>
              <p14:nvPr/>
            </p14:nvContentPartPr>
            <p14:xfrm>
              <a:off x="2998538" y="5680669"/>
              <a:ext cx="78480" cy="4752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F151F9B5-D913-4FC9-A81E-94DB749524B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935538" y="5618029"/>
                <a:ext cx="20412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48AA4697-BA45-4509-BF4A-F3E93268962F}"/>
                  </a:ext>
                </a:extLst>
              </p14:cNvPr>
              <p14:cNvContentPartPr/>
              <p14:nvPr/>
            </p14:nvContentPartPr>
            <p14:xfrm>
              <a:off x="2322818" y="5015029"/>
              <a:ext cx="58320" cy="4248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48AA4697-BA45-4509-BF4A-F3E93268962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260178" y="4952389"/>
                <a:ext cx="18396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24C954B9-1122-4713-AF31-A4A62B97C09C}"/>
                  </a:ext>
                </a:extLst>
              </p14:cNvPr>
              <p14:cNvContentPartPr/>
              <p14:nvPr/>
            </p14:nvContentPartPr>
            <p14:xfrm>
              <a:off x="1474658" y="4177669"/>
              <a:ext cx="42840" cy="7272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24C954B9-1122-4713-AF31-A4A62B97C09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412018" y="4114669"/>
                <a:ext cx="16848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65973EC4-7C7A-41FE-AFFD-82C1ED11F9CE}"/>
                  </a:ext>
                </a:extLst>
              </p14:cNvPr>
              <p14:cNvContentPartPr/>
              <p14:nvPr/>
            </p14:nvContentPartPr>
            <p14:xfrm>
              <a:off x="5838938" y="3712189"/>
              <a:ext cx="65160" cy="5760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65973EC4-7C7A-41FE-AFFD-82C1ED11F9C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776298" y="3649549"/>
                <a:ext cx="19080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15417583-8584-40EB-B0A0-D77E96F0FAB7}"/>
                  </a:ext>
                </a:extLst>
              </p14:cNvPr>
              <p14:cNvContentPartPr/>
              <p14:nvPr/>
            </p14:nvContentPartPr>
            <p14:xfrm>
              <a:off x="4875218" y="4550629"/>
              <a:ext cx="55080" cy="6876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15417583-8584-40EB-B0A0-D77E96F0FAB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812218" y="4487629"/>
                <a:ext cx="18072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37A03F0C-8C5A-4AAF-8EC2-9D222A0D2BF1}"/>
                  </a:ext>
                </a:extLst>
              </p14:cNvPr>
              <p14:cNvContentPartPr/>
              <p14:nvPr/>
            </p14:nvContentPartPr>
            <p14:xfrm>
              <a:off x="5040098" y="4012789"/>
              <a:ext cx="51840" cy="6408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37A03F0C-8C5A-4AAF-8EC2-9D222A0D2BF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977098" y="3949789"/>
                <a:ext cx="17748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157B55BA-C4EF-4059-8243-2E36032C7D2B}"/>
                  </a:ext>
                </a:extLst>
              </p14:cNvPr>
              <p14:cNvContentPartPr/>
              <p14:nvPr/>
            </p14:nvContentPartPr>
            <p14:xfrm>
              <a:off x="5604578" y="4635229"/>
              <a:ext cx="88560" cy="7200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157B55BA-C4EF-4059-8243-2E36032C7D2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541578" y="4572229"/>
                <a:ext cx="21420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FA69F2C4-A38F-491E-9A01-DC28CEE14AC1}"/>
                  </a:ext>
                </a:extLst>
              </p14:cNvPr>
              <p14:cNvContentPartPr/>
              <p14:nvPr/>
            </p14:nvContentPartPr>
            <p14:xfrm>
              <a:off x="6176258" y="4449109"/>
              <a:ext cx="62640" cy="74160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FA69F2C4-A38F-491E-9A01-DC28CEE14AC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113258" y="4386469"/>
                <a:ext cx="18828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14AE04B1-0AB6-4C40-BE35-5DB46DF1E76F}"/>
                  </a:ext>
                </a:extLst>
              </p14:cNvPr>
              <p14:cNvContentPartPr/>
              <p14:nvPr/>
            </p14:nvContentPartPr>
            <p14:xfrm>
              <a:off x="5175458" y="5360269"/>
              <a:ext cx="64080" cy="6552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14AE04B1-0AB6-4C40-BE35-5DB46DF1E76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112818" y="5297269"/>
                <a:ext cx="18972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89DA734D-B599-4EBF-8466-9FB1DE3076E8}"/>
                  </a:ext>
                </a:extLst>
              </p14:cNvPr>
              <p14:cNvContentPartPr/>
              <p14:nvPr/>
            </p14:nvContentPartPr>
            <p14:xfrm>
              <a:off x="6172298" y="5128069"/>
              <a:ext cx="47520" cy="3888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89DA734D-B599-4EBF-8466-9FB1DE3076E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109658" y="5065069"/>
                <a:ext cx="17316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C470EC4A-D08F-4003-A123-42CE24D0CF41}"/>
                  </a:ext>
                </a:extLst>
              </p14:cNvPr>
              <p14:cNvContentPartPr/>
              <p14:nvPr/>
            </p14:nvContentPartPr>
            <p14:xfrm>
              <a:off x="10229138" y="3451909"/>
              <a:ext cx="48960" cy="29160"/>
            </p14:xfrm>
          </p:contentPart>
        </mc:Choice>
        <mc:Fallback xmlns=""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C470EC4A-D08F-4003-A123-42CE24D0CF4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166138" y="3389269"/>
                <a:ext cx="17460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E49E56EB-F292-48CF-8559-2BD6A16A15F5}"/>
                  </a:ext>
                </a:extLst>
              </p14:cNvPr>
              <p14:cNvContentPartPr/>
              <p14:nvPr/>
            </p14:nvContentPartPr>
            <p14:xfrm>
              <a:off x="8450738" y="5262709"/>
              <a:ext cx="52920" cy="44640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E49E56EB-F292-48CF-8559-2BD6A16A15F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388098" y="5199709"/>
                <a:ext cx="17856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23" name="잉크 122">
                <a:extLst>
                  <a:ext uri="{FF2B5EF4-FFF2-40B4-BE49-F238E27FC236}">
                    <a16:creationId xmlns:a16="http://schemas.microsoft.com/office/drawing/2014/main" id="{92783E0A-5492-4670-A1C4-2F2A0FAB7C11}"/>
                  </a:ext>
                </a:extLst>
              </p14:cNvPr>
              <p14:cNvContentPartPr/>
              <p14:nvPr/>
            </p14:nvContentPartPr>
            <p14:xfrm>
              <a:off x="1018178" y="3620029"/>
              <a:ext cx="1634760" cy="1851840"/>
            </p14:xfrm>
          </p:contentPart>
        </mc:Choice>
        <mc:Fallback xmlns="">
          <p:pic>
            <p:nvPicPr>
              <p:cNvPr id="123" name="잉크 122">
                <a:extLst>
                  <a:ext uri="{FF2B5EF4-FFF2-40B4-BE49-F238E27FC236}">
                    <a16:creationId xmlns:a16="http://schemas.microsoft.com/office/drawing/2014/main" id="{92783E0A-5492-4670-A1C4-2F2A0FAB7C1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55538" y="3557041"/>
                <a:ext cx="1760400" cy="19774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24" name="잉크 123">
                <a:extLst>
                  <a:ext uri="{FF2B5EF4-FFF2-40B4-BE49-F238E27FC236}">
                    <a16:creationId xmlns:a16="http://schemas.microsoft.com/office/drawing/2014/main" id="{C83150F5-E884-4CBE-B8E9-613909385714}"/>
                  </a:ext>
                </a:extLst>
              </p14:cNvPr>
              <p14:cNvContentPartPr/>
              <p14:nvPr/>
            </p14:nvContentPartPr>
            <p14:xfrm>
              <a:off x="4692338" y="3278749"/>
              <a:ext cx="2154240" cy="2344680"/>
            </p14:xfrm>
          </p:contentPart>
        </mc:Choice>
        <mc:Fallback xmlns="">
          <p:pic>
            <p:nvPicPr>
              <p:cNvPr id="124" name="잉크 123">
                <a:extLst>
                  <a:ext uri="{FF2B5EF4-FFF2-40B4-BE49-F238E27FC236}">
                    <a16:creationId xmlns:a16="http://schemas.microsoft.com/office/drawing/2014/main" id="{C83150F5-E884-4CBE-B8E9-61390938571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629698" y="3216109"/>
                <a:ext cx="2279880" cy="247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25" name="잉크 124">
                <a:extLst>
                  <a:ext uri="{FF2B5EF4-FFF2-40B4-BE49-F238E27FC236}">
                    <a16:creationId xmlns:a16="http://schemas.microsoft.com/office/drawing/2014/main" id="{556158DF-EE23-44EE-9176-BD0422710259}"/>
                  </a:ext>
                </a:extLst>
              </p14:cNvPr>
              <p14:cNvContentPartPr/>
              <p14:nvPr/>
            </p14:nvContentPartPr>
            <p14:xfrm>
              <a:off x="8413658" y="3679069"/>
              <a:ext cx="1504440" cy="1422720"/>
            </p14:xfrm>
          </p:contentPart>
        </mc:Choice>
        <mc:Fallback xmlns="">
          <p:pic>
            <p:nvPicPr>
              <p:cNvPr id="125" name="잉크 124">
                <a:extLst>
                  <a:ext uri="{FF2B5EF4-FFF2-40B4-BE49-F238E27FC236}">
                    <a16:creationId xmlns:a16="http://schemas.microsoft.com/office/drawing/2014/main" id="{556158DF-EE23-44EE-9176-BD0422710259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350673" y="3616085"/>
                <a:ext cx="1630050" cy="15483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26" name="잉크 125">
                <a:extLst>
                  <a:ext uri="{FF2B5EF4-FFF2-40B4-BE49-F238E27FC236}">
                    <a16:creationId xmlns:a16="http://schemas.microsoft.com/office/drawing/2014/main" id="{8097C4E0-8E7D-4545-A81F-EEBD9C105DEB}"/>
                  </a:ext>
                </a:extLst>
              </p14:cNvPr>
              <p14:cNvContentPartPr/>
              <p14:nvPr/>
            </p14:nvContentPartPr>
            <p14:xfrm>
              <a:off x="993698" y="6240109"/>
              <a:ext cx="5483880" cy="433800"/>
            </p14:xfrm>
          </p:contentPart>
        </mc:Choice>
        <mc:Fallback xmlns="">
          <p:pic>
            <p:nvPicPr>
              <p:cNvPr id="126" name="잉크 125">
                <a:extLst>
                  <a:ext uri="{FF2B5EF4-FFF2-40B4-BE49-F238E27FC236}">
                    <a16:creationId xmlns:a16="http://schemas.microsoft.com/office/drawing/2014/main" id="{8097C4E0-8E7D-4545-A81F-EEBD9C105DE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30694" y="6222469"/>
                <a:ext cx="5564525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33" name="잉크 132">
                <a:extLst>
                  <a:ext uri="{FF2B5EF4-FFF2-40B4-BE49-F238E27FC236}">
                    <a16:creationId xmlns:a16="http://schemas.microsoft.com/office/drawing/2014/main" id="{17EB4F36-C134-467C-B1F2-459ECA875C15}"/>
                  </a:ext>
                </a:extLst>
              </p14:cNvPr>
              <p14:cNvContentPartPr/>
              <p14:nvPr/>
            </p14:nvContentPartPr>
            <p14:xfrm>
              <a:off x="5805925" y="2426605"/>
              <a:ext cx="312480" cy="340560"/>
            </p14:xfrm>
          </p:contentPart>
        </mc:Choice>
        <mc:Fallback xmlns="">
          <p:pic>
            <p:nvPicPr>
              <p:cNvPr id="133" name="잉크 132">
                <a:extLst>
                  <a:ext uri="{FF2B5EF4-FFF2-40B4-BE49-F238E27FC236}">
                    <a16:creationId xmlns:a16="http://schemas.microsoft.com/office/drawing/2014/main" id="{17EB4F36-C134-467C-B1F2-459ECA875C1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788285" y="2408605"/>
                <a:ext cx="34812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37" name="잉크 136">
                <a:extLst>
                  <a:ext uri="{FF2B5EF4-FFF2-40B4-BE49-F238E27FC236}">
                    <a16:creationId xmlns:a16="http://schemas.microsoft.com/office/drawing/2014/main" id="{49E31B65-A237-4705-A296-7ACD676B48BC}"/>
                  </a:ext>
                </a:extLst>
              </p14:cNvPr>
              <p14:cNvContentPartPr/>
              <p14:nvPr/>
            </p14:nvContentPartPr>
            <p14:xfrm>
              <a:off x="9176965" y="2373685"/>
              <a:ext cx="357480" cy="441720"/>
            </p14:xfrm>
          </p:contentPart>
        </mc:Choice>
        <mc:Fallback xmlns="">
          <p:pic>
            <p:nvPicPr>
              <p:cNvPr id="137" name="잉크 136">
                <a:extLst>
                  <a:ext uri="{FF2B5EF4-FFF2-40B4-BE49-F238E27FC236}">
                    <a16:creationId xmlns:a16="http://schemas.microsoft.com/office/drawing/2014/main" id="{49E31B65-A237-4705-A296-7ACD676B48B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158965" y="2356045"/>
                <a:ext cx="39312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38" name="잉크 137">
                <a:extLst>
                  <a:ext uri="{FF2B5EF4-FFF2-40B4-BE49-F238E27FC236}">
                    <a16:creationId xmlns:a16="http://schemas.microsoft.com/office/drawing/2014/main" id="{2431DD4E-6CA9-4CE8-993F-22085E87E1C7}"/>
                  </a:ext>
                </a:extLst>
              </p14:cNvPr>
              <p14:cNvContentPartPr/>
              <p14:nvPr/>
            </p14:nvContentPartPr>
            <p14:xfrm>
              <a:off x="11133925" y="4595605"/>
              <a:ext cx="75960" cy="9720"/>
            </p14:xfrm>
          </p:contentPart>
        </mc:Choice>
        <mc:Fallback xmlns="">
          <p:pic>
            <p:nvPicPr>
              <p:cNvPr id="138" name="잉크 137">
                <a:extLst>
                  <a:ext uri="{FF2B5EF4-FFF2-40B4-BE49-F238E27FC236}">
                    <a16:creationId xmlns:a16="http://schemas.microsoft.com/office/drawing/2014/main" id="{2431DD4E-6CA9-4CE8-993F-22085E87E1C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1115925" y="4577965"/>
                <a:ext cx="11160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39" name="잉크 138">
                <a:extLst>
                  <a:ext uri="{FF2B5EF4-FFF2-40B4-BE49-F238E27FC236}">
                    <a16:creationId xmlns:a16="http://schemas.microsoft.com/office/drawing/2014/main" id="{A9ABA0DF-197F-44B5-942A-BB4B09FD1416}"/>
                  </a:ext>
                </a:extLst>
              </p14:cNvPr>
              <p14:cNvContentPartPr/>
              <p14:nvPr/>
            </p14:nvContentPartPr>
            <p14:xfrm>
              <a:off x="11366485" y="4565725"/>
              <a:ext cx="250920" cy="10440"/>
            </p14:xfrm>
          </p:contentPart>
        </mc:Choice>
        <mc:Fallback xmlns="">
          <p:pic>
            <p:nvPicPr>
              <p:cNvPr id="139" name="잉크 138">
                <a:extLst>
                  <a:ext uri="{FF2B5EF4-FFF2-40B4-BE49-F238E27FC236}">
                    <a16:creationId xmlns:a16="http://schemas.microsoft.com/office/drawing/2014/main" id="{A9ABA0DF-197F-44B5-942A-BB4B09FD141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1348845" y="4547725"/>
                <a:ext cx="28656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40" name="잉크 139">
                <a:extLst>
                  <a:ext uri="{FF2B5EF4-FFF2-40B4-BE49-F238E27FC236}">
                    <a16:creationId xmlns:a16="http://schemas.microsoft.com/office/drawing/2014/main" id="{6BCFEB00-C387-4908-BA18-52F857439AE1}"/>
                  </a:ext>
                </a:extLst>
              </p14:cNvPr>
              <p14:cNvContentPartPr/>
              <p14:nvPr/>
            </p14:nvContentPartPr>
            <p14:xfrm>
              <a:off x="8738845" y="2429845"/>
              <a:ext cx="285480" cy="472680"/>
            </p14:xfrm>
          </p:contentPart>
        </mc:Choice>
        <mc:Fallback xmlns="">
          <p:pic>
            <p:nvPicPr>
              <p:cNvPr id="140" name="잉크 139">
                <a:extLst>
                  <a:ext uri="{FF2B5EF4-FFF2-40B4-BE49-F238E27FC236}">
                    <a16:creationId xmlns:a16="http://schemas.microsoft.com/office/drawing/2014/main" id="{6BCFEB00-C387-4908-BA18-52F857439AE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720845" y="2411845"/>
                <a:ext cx="321120" cy="5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41" name="잉크 140">
                <a:extLst>
                  <a:ext uri="{FF2B5EF4-FFF2-40B4-BE49-F238E27FC236}">
                    <a16:creationId xmlns:a16="http://schemas.microsoft.com/office/drawing/2014/main" id="{BDE855BE-9E80-4CB1-9A21-26EE48059AF1}"/>
                  </a:ext>
                </a:extLst>
              </p14:cNvPr>
              <p14:cNvContentPartPr/>
              <p14:nvPr/>
            </p14:nvContentPartPr>
            <p14:xfrm>
              <a:off x="5314165" y="2422645"/>
              <a:ext cx="294840" cy="491400"/>
            </p14:xfrm>
          </p:contentPart>
        </mc:Choice>
        <mc:Fallback xmlns="">
          <p:pic>
            <p:nvPicPr>
              <p:cNvPr id="141" name="잉크 140">
                <a:extLst>
                  <a:ext uri="{FF2B5EF4-FFF2-40B4-BE49-F238E27FC236}">
                    <a16:creationId xmlns:a16="http://schemas.microsoft.com/office/drawing/2014/main" id="{BDE855BE-9E80-4CB1-9A21-26EE48059AF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296187" y="2405005"/>
                <a:ext cx="330437" cy="52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42" name="잉크 141">
                <a:extLst>
                  <a:ext uri="{FF2B5EF4-FFF2-40B4-BE49-F238E27FC236}">
                    <a16:creationId xmlns:a16="http://schemas.microsoft.com/office/drawing/2014/main" id="{598E630C-0CD2-49B4-BFE1-9E2C307DDEE0}"/>
                  </a:ext>
                </a:extLst>
              </p14:cNvPr>
              <p14:cNvContentPartPr/>
              <p14:nvPr/>
            </p14:nvContentPartPr>
            <p14:xfrm>
              <a:off x="1898485" y="2351365"/>
              <a:ext cx="591840" cy="542520"/>
            </p14:xfrm>
          </p:contentPart>
        </mc:Choice>
        <mc:Fallback xmlns="">
          <p:pic>
            <p:nvPicPr>
              <p:cNvPr id="142" name="잉크 141">
                <a:extLst>
                  <a:ext uri="{FF2B5EF4-FFF2-40B4-BE49-F238E27FC236}">
                    <a16:creationId xmlns:a16="http://schemas.microsoft.com/office/drawing/2014/main" id="{598E630C-0CD2-49B4-BFE1-9E2C307DDEE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880485" y="2333365"/>
                <a:ext cx="627480" cy="57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651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5FBDDFE-C9A8-4367-8474-1B25623CB51F}"/>
              </a:ext>
            </a:extLst>
          </p:cNvPr>
          <p:cNvGrpSpPr/>
          <p:nvPr/>
        </p:nvGrpSpPr>
        <p:grpSpPr>
          <a:xfrm>
            <a:off x="334244" y="241974"/>
            <a:ext cx="1395707" cy="1367588"/>
            <a:chOff x="484715" y="3343989"/>
            <a:chExt cx="1395707" cy="136758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E2A9857E-DDF7-4B5D-9814-6FEFD3D02120}"/>
                    </a:ext>
                  </a:extLst>
                </p14:cNvPr>
                <p14:cNvContentPartPr/>
                <p14:nvPr/>
              </p14:nvContentPartPr>
              <p14:xfrm rot="21027944">
                <a:off x="484715" y="3343989"/>
                <a:ext cx="1395707" cy="1367588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F6D9F7C8-B4B0-4404-9190-4C2114B1834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 rot="21027944">
                  <a:off x="421716" y="3281008"/>
                  <a:ext cx="1521346" cy="14931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7093249D-0726-458A-AAF7-8EADAC6D2307}"/>
                    </a:ext>
                  </a:extLst>
                </p14:cNvPr>
                <p14:cNvContentPartPr/>
                <p14:nvPr/>
              </p14:nvContentPartPr>
              <p14:xfrm>
                <a:off x="1062458" y="3908062"/>
                <a:ext cx="281160" cy="26892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7B94272C-20A3-4E34-ABE9-1AF864C008A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44458" y="3890062"/>
                  <a:ext cx="316800" cy="30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D0568A16-68FB-46E9-8C7E-489DCFE0F265}"/>
                  </a:ext>
                </a:extLst>
              </p14:cNvPr>
              <p14:cNvContentPartPr/>
              <p14:nvPr/>
            </p14:nvContentPartPr>
            <p14:xfrm>
              <a:off x="2500765" y="414205"/>
              <a:ext cx="555840" cy="5976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D0568A16-68FB-46E9-8C7E-489DCFE0F26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82765" y="396205"/>
                <a:ext cx="591480" cy="63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3EDD05C9-18E7-4C7B-8C74-B86AC3AC5B5A}"/>
                  </a:ext>
                </a:extLst>
              </p14:cNvPr>
              <p14:cNvContentPartPr/>
              <p14:nvPr/>
            </p14:nvContentPartPr>
            <p14:xfrm>
              <a:off x="8772325" y="254725"/>
              <a:ext cx="1565640" cy="112752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3EDD05C9-18E7-4C7B-8C74-B86AC3AC5B5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754325" y="237079"/>
                <a:ext cx="1601280" cy="11631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764AFC98-3BA1-41A8-ABEE-2D74B7E2653B}"/>
                  </a:ext>
                </a:extLst>
              </p14:cNvPr>
              <p14:cNvContentPartPr/>
              <p14:nvPr/>
            </p14:nvContentPartPr>
            <p14:xfrm>
              <a:off x="6930565" y="226645"/>
              <a:ext cx="1499040" cy="93348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764AFC98-3BA1-41A8-ABEE-2D74B7E2653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912925" y="209005"/>
                <a:ext cx="1534680" cy="9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8468CEA6-4A28-4863-96B8-AB84AFD91C04}"/>
                  </a:ext>
                </a:extLst>
              </p14:cNvPr>
              <p14:cNvContentPartPr/>
              <p14:nvPr/>
            </p14:nvContentPartPr>
            <p14:xfrm>
              <a:off x="5197525" y="405925"/>
              <a:ext cx="886320" cy="87156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8468CEA6-4A28-4863-96B8-AB84AFD91C0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79525" y="387932"/>
                <a:ext cx="921960" cy="9071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6BCECB75-220E-460D-92D9-4B35B960267C}"/>
                  </a:ext>
                </a:extLst>
              </p14:cNvPr>
              <p14:cNvContentPartPr/>
              <p14:nvPr/>
            </p14:nvContentPartPr>
            <p14:xfrm>
              <a:off x="4533685" y="385405"/>
              <a:ext cx="455400" cy="81072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6BCECB75-220E-460D-92D9-4B35B960267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515685" y="367405"/>
                <a:ext cx="491040" cy="84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7720C72F-FACC-464B-8906-D7236CA650BA}"/>
                  </a:ext>
                </a:extLst>
              </p14:cNvPr>
              <p14:cNvContentPartPr/>
              <p14:nvPr/>
            </p14:nvContentPartPr>
            <p14:xfrm>
              <a:off x="3479605" y="377485"/>
              <a:ext cx="742680" cy="875520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7720C72F-FACC-464B-8906-D7236CA650B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461605" y="359485"/>
                <a:ext cx="778320" cy="9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6" name="잉크 95">
                <a:extLst>
                  <a:ext uri="{FF2B5EF4-FFF2-40B4-BE49-F238E27FC236}">
                    <a16:creationId xmlns:a16="http://schemas.microsoft.com/office/drawing/2014/main" id="{DF58583C-AA0B-4A4A-914D-17B685D42ADE}"/>
                  </a:ext>
                </a:extLst>
              </p14:cNvPr>
              <p14:cNvContentPartPr/>
              <p14:nvPr/>
            </p14:nvContentPartPr>
            <p14:xfrm>
              <a:off x="2625840" y="4009885"/>
              <a:ext cx="5949000" cy="1038600"/>
            </p14:xfrm>
          </p:contentPart>
        </mc:Choice>
        <mc:Fallback xmlns="">
          <p:pic>
            <p:nvPicPr>
              <p:cNvPr id="96" name="잉크 95">
                <a:extLst>
                  <a:ext uri="{FF2B5EF4-FFF2-40B4-BE49-F238E27FC236}">
                    <a16:creationId xmlns:a16="http://schemas.microsoft.com/office/drawing/2014/main" id="{DF58583C-AA0B-4A4A-914D-17B685D42A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608199" y="3991891"/>
                <a:ext cx="5984642" cy="10742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0" name="잉크 99">
                <a:extLst>
                  <a:ext uri="{FF2B5EF4-FFF2-40B4-BE49-F238E27FC236}">
                    <a16:creationId xmlns:a16="http://schemas.microsoft.com/office/drawing/2014/main" id="{731AACBC-E273-402A-931A-917724940F83}"/>
                  </a:ext>
                </a:extLst>
              </p14:cNvPr>
              <p14:cNvContentPartPr/>
              <p14:nvPr/>
            </p14:nvContentPartPr>
            <p14:xfrm>
              <a:off x="345805" y="2250925"/>
              <a:ext cx="10390680" cy="913680"/>
            </p14:xfrm>
          </p:contentPart>
        </mc:Choice>
        <mc:Fallback xmlns="">
          <p:pic>
            <p:nvPicPr>
              <p:cNvPr id="100" name="잉크 99">
                <a:extLst>
                  <a:ext uri="{FF2B5EF4-FFF2-40B4-BE49-F238E27FC236}">
                    <a16:creationId xmlns:a16="http://schemas.microsoft.com/office/drawing/2014/main" id="{731AACBC-E273-402A-931A-917724940F8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28165" y="2232925"/>
                <a:ext cx="10426320" cy="9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4" name="잉크 103">
                <a:extLst>
                  <a:ext uri="{FF2B5EF4-FFF2-40B4-BE49-F238E27FC236}">
                    <a16:creationId xmlns:a16="http://schemas.microsoft.com/office/drawing/2014/main" id="{6FC53686-B13B-40E1-8F1E-137983AE3704}"/>
                  </a:ext>
                </a:extLst>
              </p14:cNvPr>
              <p14:cNvContentPartPr/>
              <p14:nvPr/>
            </p14:nvContentPartPr>
            <p14:xfrm>
              <a:off x="8274436" y="3379885"/>
              <a:ext cx="516600" cy="461880"/>
            </p14:xfrm>
          </p:contentPart>
        </mc:Choice>
        <mc:Fallback xmlns="">
          <p:pic>
            <p:nvPicPr>
              <p:cNvPr id="104" name="잉크 103">
                <a:extLst>
                  <a:ext uri="{FF2B5EF4-FFF2-40B4-BE49-F238E27FC236}">
                    <a16:creationId xmlns:a16="http://schemas.microsoft.com/office/drawing/2014/main" id="{6FC53686-B13B-40E1-8F1E-137983AE370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256436" y="3361885"/>
                <a:ext cx="552240" cy="49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7" name="잉크 106">
                <a:extLst>
                  <a:ext uri="{FF2B5EF4-FFF2-40B4-BE49-F238E27FC236}">
                    <a16:creationId xmlns:a16="http://schemas.microsoft.com/office/drawing/2014/main" id="{56DB1B4E-4B99-4CBF-8846-B9DB4D4AA24C}"/>
                  </a:ext>
                </a:extLst>
              </p14:cNvPr>
              <p14:cNvContentPartPr/>
              <p14:nvPr/>
            </p14:nvContentPartPr>
            <p14:xfrm>
              <a:off x="2776156" y="3488965"/>
              <a:ext cx="515880" cy="524520"/>
            </p14:xfrm>
          </p:contentPart>
        </mc:Choice>
        <mc:Fallback xmlns="">
          <p:pic>
            <p:nvPicPr>
              <p:cNvPr id="107" name="잉크 106">
                <a:extLst>
                  <a:ext uri="{FF2B5EF4-FFF2-40B4-BE49-F238E27FC236}">
                    <a16:creationId xmlns:a16="http://schemas.microsoft.com/office/drawing/2014/main" id="{56DB1B4E-4B99-4CBF-8846-B9DB4D4AA24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758156" y="3470977"/>
                <a:ext cx="551520" cy="5601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11" name="잉크 110">
                <a:extLst>
                  <a:ext uri="{FF2B5EF4-FFF2-40B4-BE49-F238E27FC236}">
                    <a16:creationId xmlns:a16="http://schemas.microsoft.com/office/drawing/2014/main" id="{84DD7D16-5882-4FFD-9BA2-D14894F579C4}"/>
                  </a:ext>
                </a:extLst>
              </p14:cNvPr>
              <p14:cNvContentPartPr/>
              <p14:nvPr/>
            </p14:nvContentPartPr>
            <p14:xfrm>
              <a:off x="5686036" y="3470245"/>
              <a:ext cx="389520" cy="410400"/>
            </p14:xfrm>
          </p:contentPart>
        </mc:Choice>
        <mc:Fallback xmlns="">
          <p:pic>
            <p:nvPicPr>
              <p:cNvPr id="111" name="잉크 110">
                <a:extLst>
                  <a:ext uri="{FF2B5EF4-FFF2-40B4-BE49-F238E27FC236}">
                    <a16:creationId xmlns:a16="http://schemas.microsoft.com/office/drawing/2014/main" id="{84DD7D16-5882-4FFD-9BA2-D14894F579C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668036" y="3452605"/>
                <a:ext cx="4251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63" name="잉크 162">
                <a:extLst>
                  <a:ext uri="{FF2B5EF4-FFF2-40B4-BE49-F238E27FC236}">
                    <a16:creationId xmlns:a16="http://schemas.microsoft.com/office/drawing/2014/main" id="{2932B0F5-A52D-492F-84D5-5BA40602A942}"/>
                  </a:ext>
                </a:extLst>
              </p14:cNvPr>
              <p14:cNvContentPartPr/>
              <p14:nvPr/>
            </p14:nvContentPartPr>
            <p14:xfrm>
              <a:off x="132521" y="5384365"/>
              <a:ext cx="11304000" cy="1083240"/>
            </p14:xfrm>
          </p:contentPart>
        </mc:Choice>
        <mc:Fallback xmlns="">
          <p:pic>
            <p:nvPicPr>
              <p:cNvPr id="163" name="잉크 162">
                <a:extLst>
                  <a:ext uri="{FF2B5EF4-FFF2-40B4-BE49-F238E27FC236}">
                    <a16:creationId xmlns:a16="http://schemas.microsoft.com/office/drawing/2014/main" id="{2932B0F5-A52D-492F-84D5-5BA40602A94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4881" y="5366719"/>
                <a:ext cx="11339640" cy="11188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72" name="잉크 171">
                <a:extLst>
                  <a:ext uri="{FF2B5EF4-FFF2-40B4-BE49-F238E27FC236}">
                    <a16:creationId xmlns:a16="http://schemas.microsoft.com/office/drawing/2014/main" id="{24DF306B-E6EF-4BFA-862A-B1CC27CC1BEC}"/>
                  </a:ext>
                </a:extLst>
              </p14:cNvPr>
              <p14:cNvContentPartPr/>
              <p14:nvPr/>
            </p14:nvContentPartPr>
            <p14:xfrm>
              <a:off x="5474593" y="-764084"/>
              <a:ext cx="360" cy="360"/>
            </p14:xfrm>
          </p:contentPart>
        </mc:Choice>
        <mc:Fallback xmlns="">
          <p:pic>
            <p:nvPicPr>
              <p:cNvPr id="172" name="잉크 171">
                <a:extLst>
                  <a:ext uri="{FF2B5EF4-FFF2-40B4-BE49-F238E27FC236}">
                    <a16:creationId xmlns:a16="http://schemas.microsoft.com/office/drawing/2014/main" id="{24DF306B-E6EF-4BFA-862A-B1CC27CC1BE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56593" y="-781724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BEB01781-1A38-43FF-A846-D801DC0A0B3A}"/>
                  </a:ext>
                </a:extLst>
              </p14:cNvPr>
              <p14:cNvContentPartPr/>
              <p14:nvPr/>
            </p14:nvContentPartPr>
            <p14:xfrm>
              <a:off x="9651387" y="3281947"/>
              <a:ext cx="1693080" cy="158184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BEB01781-1A38-43FF-A846-D801DC0A0B3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633387" y="3263947"/>
                <a:ext cx="1728720" cy="161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98" name="잉크 97">
                <a:extLst>
                  <a:ext uri="{FF2B5EF4-FFF2-40B4-BE49-F238E27FC236}">
                    <a16:creationId xmlns:a16="http://schemas.microsoft.com/office/drawing/2014/main" id="{768472D8-8718-49D4-B814-B112E5F2691C}"/>
                  </a:ext>
                </a:extLst>
              </p14:cNvPr>
              <p14:cNvContentPartPr/>
              <p14:nvPr/>
            </p14:nvContentPartPr>
            <p14:xfrm>
              <a:off x="423867" y="3478507"/>
              <a:ext cx="1590480" cy="1670760"/>
            </p14:xfrm>
          </p:contentPart>
        </mc:Choice>
        <mc:Fallback xmlns="">
          <p:pic>
            <p:nvPicPr>
              <p:cNvPr id="98" name="잉크 97">
                <a:extLst>
                  <a:ext uri="{FF2B5EF4-FFF2-40B4-BE49-F238E27FC236}">
                    <a16:creationId xmlns:a16="http://schemas.microsoft.com/office/drawing/2014/main" id="{768472D8-8718-49D4-B814-B112E5F2691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05867" y="3460507"/>
                <a:ext cx="1626120" cy="170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316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B973E21-8088-4161-9950-B8773AAD2E6B}"/>
              </a:ext>
            </a:extLst>
          </p:cNvPr>
          <p:cNvGrpSpPr/>
          <p:nvPr/>
        </p:nvGrpSpPr>
        <p:grpSpPr>
          <a:xfrm>
            <a:off x="334244" y="241974"/>
            <a:ext cx="1395707" cy="1367588"/>
            <a:chOff x="484715" y="3343989"/>
            <a:chExt cx="1395707" cy="136758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85505926-50F6-48D0-BA22-7298799FDD65}"/>
                    </a:ext>
                  </a:extLst>
                </p14:cNvPr>
                <p14:cNvContentPartPr/>
                <p14:nvPr/>
              </p14:nvContentPartPr>
              <p14:xfrm rot="21027944">
                <a:off x="484715" y="3343989"/>
                <a:ext cx="1395707" cy="1367588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F6D9F7C8-B4B0-4404-9190-4C2114B1834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 rot="21027944">
                  <a:off x="421716" y="3281008"/>
                  <a:ext cx="1521346" cy="14931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DF9BB977-D5B9-44C0-ADBB-EB0E08157DC6}"/>
                    </a:ext>
                  </a:extLst>
                </p14:cNvPr>
                <p14:cNvContentPartPr/>
                <p14:nvPr/>
              </p14:nvContentPartPr>
              <p14:xfrm>
                <a:off x="1062458" y="3908062"/>
                <a:ext cx="281160" cy="26892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7B94272C-20A3-4E34-ABE9-1AF864C008A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44458" y="3890062"/>
                  <a:ext cx="316800" cy="30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ACD419C1-6047-4F6D-A0E9-128C72C9F5B9}"/>
                  </a:ext>
                </a:extLst>
              </p14:cNvPr>
              <p14:cNvContentPartPr/>
              <p14:nvPr/>
            </p14:nvContentPartPr>
            <p14:xfrm>
              <a:off x="2265685" y="252925"/>
              <a:ext cx="684000" cy="70524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ACD419C1-6047-4F6D-A0E9-128C72C9F5B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47685" y="235285"/>
                <a:ext cx="719640" cy="74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0A5588BA-BF87-4DD9-86F3-31E02D37D4FF}"/>
                  </a:ext>
                </a:extLst>
              </p14:cNvPr>
              <p14:cNvContentPartPr/>
              <p14:nvPr/>
            </p14:nvContentPartPr>
            <p14:xfrm>
              <a:off x="5777125" y="372805"/>
              <a:ext cx="518760" cy="75672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0A5588BA-BF87-4DD9-86F3-31E02D37D4F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759125" y="355165"/>
                <a:ext cx="554400" cy="79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BFF64544-D1FB-4175-98D9-23F18B2A67A7}"/>
                  </a:ext>
                </a:extLst>
              </p14:cNvPr>
              <p14:cNvContentPartPr/>
              <p14:nvPr/>
            </p14:nvContentPartPr>
            <p14:xfrm>
              <a:off x="4873165" y="316645"/>
              <a:ext cx="697680" cy="81864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BFF64544-D1FB-4175-98D9-23F18B2A67A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55165" y="299005"/>
                <a:ext cx="733320" cy="85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0DC66267-D380-4870-B6FB-A0B1B5890FB8}"/>
                  </a:ext>
                </a:extLst>
              </p14:cNvPr>
              <p14:cNvContentPartPr/>
              <p14:nvPr/>
            </p14:nvContentPartPr>
            <p14:xfrm>
              <a:off x="4032925" y="293605"/>
              <a:ext cx="664920" cy="79920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0DC66267-D380-4870-B6FB-A0B1B5890FB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015275" y="275605"/>
                <a:ext cx="700579" cy="83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7262C2A0-F54F-4C13-AD41-D85D3C881897}"/>
                  </a:ext>
                </a:extLst>
              </p14:cNvPr>
              <p14:cNvContentPartPr/>
              <p14:nvPr/>
            </p14:nvContentPartPr>
            <p14:xfrm>
              <a:off x="3451165" y="468925"/>
              <a:ext cx="390240" cy="58248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7262C2A0-F54F-4C13-AD41-D85D3C88189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433525" y="450925"/>
                <a:ext cx="425880" cy="61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883661C3-81A0-4973-B05D-263738E5A90C}"/>
                  </a:ext>
                </a:extLst>
              </p14:cNvPr>
              <p14:cNvContentPartPr/>
              <p14:nvPr/>
            </p14:nvContentPartPr>
            <p14:xfrm>
              <a:off x="7988245" y="435805"/>
              <a:ext cx="571320" cy="74340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883661C3-81A0-4973-B05D-263738E5A90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970245" y="418165"/>
                <a:ext cx="606960" cy="77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401A17E7-836F-4B83-91C5-C4FB30E15C34}"/>
                  </a:ext>
                </a:extLst>
              </p14:cNvPr>
              <p14:cNvContentPartPr/>
              <p14:nvPr/>
            </p14:nvContentPartPr>
            <p14:xfrm>
              <a:off x="7271845" y="414565"/>
              <a:ext cx="508320" cy="842040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401A17E7-836F-4B83-91C5-C4FB30E15C3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253858" y="396917"/>
                <a:ext cx="543935" cy="8776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4" name="잉크 113">
                <a:extLst>
                  <a:ext uri="{FF2B5EF4-FFF2-40B4-BE49-F238E27FC236}">
                    <a16:creationId xmlns:a16="http://schemas.microsoft.com/office/drawing/2014/main" id="{D19AE50A-5611-4D3A-9120-3D7DC0D3FD9D}"/>
                  </a:ext>
                </a:extLst>
              </p14:cNvPr>
              <p14:cNvContentPartPr/>
              <p14:nvPr/>
            </p14:nvContentPartPr>
            <p14:xfrm>
              <a:off x="301789" y="2216108"/>
              <a:ext cx="4561200" cy="3578040"/>
            </p14:xfrm>
          </p:contentPart>
        </mc:Choice>
        <mc:Fallback xmlns="">
          <p:pic>
            <p:nvPicPr>
              <p:cNvPr id="114" name="잉크 113">
                <a:extLst>
                  <a:ext uri="{FF2B5EF4-FFF2-40B4-BE49-F238E27FC236}">
                    <a16:creationId xmlns:a16="http://schemas.microsoft.com/office/drawing/2014/main" id="{D19AE50A-5611-4D3A-9120-3D7DC0D3FD9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83790" y="2198108"/>
                <a:ext cx="4596837" cy="36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0" name="잉크 259">
                <a:extLst>
                  <a:ext uri="{FF2B5EF4-FFF2-40B4-BE49-F238E27FC236}">
                    <a16:creationId xmlns:a16="http://schemas.microsoft.com/office/drawing/2014/main" id="{9AB0E8E2-F722-49E5-9AA5-D6F40D9926D4}"/>
                  </a:ext>
                </a:extLst>
              </p14:cNvPr>
              <p14:cNvContentPartPr/>
              <p14:nvPr/>
            </p14:nvContentPartPr>
            <p14:xfrm>
              <a:off x="6455005" y="1957268"/>
              <a:ext cx="39960" cy="28080"/>
            </p14:xfrm>
          </p:contentPart>
        </mc:Choice>
        <mc:Fallback xmlns="">
          <p:pic>
            <p:nvPicPr>
              <p:cNvPr id="260" name="잉크 259">
                <a:extLst>
                  <a:ext uri="{FF2B5EF4-FFF2-40B4-BE49-F238E27FC236}">
                    <a16:creationId xmlns:a16="http://schemas.microsoft.com/office/drawing/2014/main" id="{9AB0E8E2-F722-49E5-9AA5-D6F40D9926D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437365" y="1939628"/>
                <a:ext cx="7560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61" name="잉크 260">
                <a:extLst>
                  <a:ext uri="{FF2B5EF4-FFF2-40B4-BE49-F238E27FC236}">
                    <a16:creationId xmlns:a16="http://schemas.microsoft.com/office/drawing/2014/main" id="{E0A9654E-C6F3-4B61-B212-CC47F5DF62BE}"/>
                  </a:ext>
                </a:extLst>
              </p14:cNvPr>
              <p14:cNvContentPartPr/>
              <p14:nvPr/>
            </p14:nvContentPartPr>
            <p14:xfrm>
              <a:off x="6474085" y="2103428"/>
              <a:ext cx="45000" cy="19080"/>
            </p14:xfrm>
          </p:contentPart>
        </mc:Choice>
        <mc:Fallback xmlns="">
          <p:pic>
            <p:nvPicPr>
              <p:cNvPr id="261" name="잉크 260">
                <a:extLst>
                  <a:ext uri="{FF2B5EF4-FFF2-40B4-BE49-F238E27FC236}">
                    <a16:creationId xmlns:a16="http://schemas.microsoft.com/office/drawing/2014/main" id="{E0A9654E-C6F3-4B61-B212-CC47F5DF62B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456085" y="2085788"/>
                <a:ext cx="8064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62" name="잉크 261">
                <a:extLst>
                  <a:ext uri="{FF2B5EF4-FFF2-40B4-BE49-F238E27FC236}">
                    <a16:creationId xmlns:a16="http://schemas.microsoft.com/office/drawing/2014/main" id="{D9929B9C-BC85-45B5-9D81-94D40D0CC231}"/>
                  </a:ext>
                </a:extLst>
              </p14:cNvPr>
              <p14:cNvContentPartPr/>
              <p14:nvPr/>
            </p14:nvContentPartPr>
            <p14:xfrm>
              <a:off x="5589925" y="1846748"/>
              <a:ext cx="514080" cy="415080"/>
            </p14:xfrm>
          </p:contentPart>
        </mc:Choice>
        <mc:Fallback xmlns="">
          <p:pic>
            <p:nvPicPr>
              <p:cNvPr id="262" name="잉크 261">
                <a:extLst>
                  <a:ext uri="{FF2B5EF4-FFF2-40B4-BE49-F238E27FC236}">
                    <a16:creationId xmlns:a16="http://schemas.microsoft.com/office/drawing/2014/main" id="{D9929B9C-BC85-45B5-9D81-94D40D0CC23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572273" y="1828748"/>
                <a:ext cx="549745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79" name="잉크 278">
                <a:extLst>
                  <a:ext uri="{FF2B5EF4-FFF2-40B4-BE49-F238E27FC236}">
                    <a16:creationId xmlns:a16="http://schemas.microsoft.com/office/drawing/2014/main" id="{098063CC-5894-49A9-8C78-53ADD819C093}"/>
                  </a:ext>
                </a:extLst>
              </p14:cNvPr>
              <p14:cNvContentPartPr/>
              <p14:nvPr/>
            </p14:nvContentPartPr>
            <p14:xfrm>
              <a:off x="9362365" y="1715708"/>
              <a:ext cx="352440" cy="479880"/>
            </p14:xfrm>
          </p:contentPart>
        </mc:Choice>
        <mc:Fallback xmlns="">
          <p:pic>
            <p:nvPicPr>
              <p:cNvPr id="279" name="잉크 278">
                <a:extLst>
                  <a:ext uri="{FF2B5EF4-FFF2-40B4-BE49-F238E27FC236}">
                    <a16:creationId xmlns:a16="http://schemas.microsoft.com/office/drawing/2014/main" id="{098063CC-5894-49A9-8C78-53ADD819C09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344383" y="1697708"/>
                <a:ext cx="388044" cy="5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80" name="잉크 279">
                <a:extLst>
                  <a:ext uri="{FF2B5EF4-FFF2-40B4-BE49-F238E27FC236}">
                    <a16:creationId xmlns:a16="http://schemas.microsoft.com/office/drawing/2014/main" id="{A6538275-C632-47AC-8D46-C40F11F348A5}"/>
                  </a:ext>
                </a:extLst>
              </p14:cNvPr>
              <p14:cNvContentPartPr/>
              <p14:nvPr/>
            </p14:nvContentPartPr>
            <p14:xfrm>
              <a:off x="8908765" y="1780508"/>
              <a:ext cx="334080" cy="471240"/>
            </p14:xfrm>
          </p:contentPart>
        </mc:Choice>
        <mc:Fallback xmlns="">
          <p:pic>
            <p:nvPicPr>
              <p:cNvPr id="280" name="잉크 279">
                <a:extLst>
                  <a:ext uri="{FF2B5EF4-FFF2-40B4-BE49-F238E27FC236}">
                    <a16:creationId xmlns:a16="http://schemas.microsoft.com/office/drawing/2014/main" id="{A6538275-C632-47AC-8D46-C40F11F348A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890765" y="1762868"/>
                <a:ext cx="369720" cy="50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81" name="잉크 280">
                <a:extLst>
                  <a:ext uri="{FF2B5EF4-FFF2-40B4-BE49-F238E27FC236}">
                    <a16:creationId xmlns:a16="http://schemas.microsoft.com/office/drawing/2014/main" id="{3B7F5731-AD9F-42A5-95A1-291B9CECF634}"/>
                  </a:ext>
                </a:extLst>
              </p14:cNvPr>
              <p14:cNvContentPartPr/>
              <p14:nvPr/>
            </p14:nvContentPartPr>
            <p14:xfrm>
              <a:off x="8178325" y="1761428"/>
              <a:ext cx="382320" cy="371520"/>
            </p14:xfrm>
          </p:contentPart>
        </mc:Choice>
        <mc:Fallback xmlns="">
          <p:pic>
            <p:nvPicPr>
              <p:cNvPr id="281" name="잉크 280">
                <a:extLst>
                  <a:ext uri="{FF2B5EF4-FFF2-40B4-BE49-F238E27FC236}">
                    <a16:creationId xmlns:a16="http://schemas.microsoft.com/office/drawing/2014/main" id="{3B7F5731-AD9F-42A5-95A1-291B9CECF63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160685" y="1743788"/>
                <a:ext cx="41796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2" name="잉크 281">
                <a:extLst>
                  <a:ext uri="{FF2B5EF4-FFF2-40B4-BE49-F238E27FC236}">
                    <a16:creationId xmlns:a16="http://schemas.microsoft.com/office/drawing/2014/main" id="{305DE6C5-8948-429C-B43F-97689FC7BCA5}"/>
                  </a:ext>
                </a:extLst>
              </p14:cNvPr>
              <p14:cNvContentPartPr/>
              <p14:nvPr/>
            </p14:nvContentPartPr>
            <p14:xfrm>
              <a:off x="7442485" y="1747028"/>
              <a:ext cx="626760" cy="469080"/>
            </p14:xfrm>
          </p:contentPart>
        </mc:Choice>
        <mc:Fallback xmlns="">
          <p:pic>
            <p:nvPicPr>
              <p:cNvPr id="282" name="잉크 281">
                <a:extLst>
                  <a:ext uri="{FF2B5EF4-FFF2-40B4-BE49-F238E27FC236}">
                    <a16:creationId xmlns:a16="http://schemas.microsoft.com/office/drawing/2014/main" id="{305DE6C5-8948-429C-B43F-97689FC7BCA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424845" y="1729028"/>
                <a:ext cx="662400" cy="50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3" name="잉크 282">
                <a:extLst>
                  <a:ext uri="{FF2B5EF4-FFF2-40B4-BE49-F238E27FC236}">
                    <a16:creationId xmlns:a16="http://schemas.microsoft.com/office/drawing/2014/main" id="{3B5E5E15-AE72-4A06-99F9-3BC41B2E0583}"/>
                  </a:ext>
                </a:extLst>
              </p14:cNvPr>
              <p14:cNvContentPartPr/>
              <p14:nvPr/>
            </p14:nvContentPartPr>
            <p14:xfrm>
              <a:off x="6802765" y="1824428"/>
              <a:ext cx="313920" cy="486360"/>
            </p14:xfrm>
          </p:contentPart>
        </mc:Choice>
        <mc:Fallback xmlns="">
          <p:pic>
            <p:nvPicPr>
              <p:cNvPr id="283" name="잉크 282">
                <a:extLst>
                  <a:ext uri="{FF2B5EF4-FFF2-40B4-BE49-F238E27FC236}">
                    <a16:creationId xmlns:a16="http://schemas.microsoft.com/office/drawing/2014/main" id="{3B5E5E15-AE72-4A06-99F9-3BC41B2E058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784765" y="1806775"/>
                <a:ext cx="349560" cy="5220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87" name="잉크 286">
                <a:extLst>
                  <a:ext uri="{FF2B5EF4-FFF2-40B4-BE49-F238E27FC236}">
                    <a16:creationId xmlns:a16="http://schemas.microsoft.com/office/drawing/2014/main" id="{481A718C-0B88-4160-B7BE-A19FAC81B352}"/>
                  </a:ext>
                </a:extLst>
              </p14:cNvPr>
              <p14:cNvContentPartPr/>
              <p14:nvPr/>
            </p14:nvContentPartPr>
            <p14:xfrm>
              <a:off x="6518725" y="2763668"/>
              <a:ext cx="30240" cy="26280"/>
            </p14:xfrm>
          </p:contentPart>
        </mc:Choice>
        <mc:Fallback xmlns="">
          <p:pic>
            <p:nvPicPr>
              <p:cNvPr id="287" name="잉크 286">
                <a:extLst>
                  <a:ext uri="{FF2B5EF4-FFF2-40B4-BE49-F238E27FC236}">
                    <a16:creationId xmlns:a16="http://schemas.microsoft.com/office/drawing/2014/main" id="{481A718C-0B88-4160-B7BE-A19FAC81B35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501085" y="2746028"/>
                <a:ext cx="6588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88" name="잉크 287">
                <a:extLst>
                  <a:ext uri="{FF2B5EF4-FFF2-40B4-BE49-F238E27FC236}">
                    <a16:creationId xmlns:a16="http://schemas.microsoft.com/office/drawing/2014/main" id="{E0264AD8-89B5-46AC-BD78-289F77B5327A}"/>
                  </a:ext>
                </a:extLst>
              </p14:cNvPr>
              <p14:cNvContentPartPr/>
              <p14:nvPr/>
            </p14:nvContentPartPr>
            <p14:xfrm>
              <a:off x="6539605" y="2887868"/>
              <a:ext cx="35280" cy="21240"/>
            </p14:xfrm>
          </p:contentPart>
        </mc:Choice>
        <mc:Fallback xmlns="">
          <p:pic>
            <p:nvPicPr>
              <p:cNvPr id="288" name="잉크 287">
                <a:extLst>
                  <a:ext uri="{FF2B5EF4-FFF2-40B4-BE49-F238E27FC236}">
                    <a16:creationId xmlns:a16="http://schemas.microsoft.com/office/drawing/2014/main" id="{E0264AD8-89B5-46AC-BD78-289F77B5327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521965" y="2870228"/>
                <a:ext cx="7092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05" name="잉크 304">
                <a:extLst>
                  <a:ext uri="{FF2B5EF4-FFF2-40B4-BE49-F238E27FC236}">
                    <a16:creationId xmlns:a16="http://schemas.microsoft.com/office/drawing/2014/main" id="{406E866E-34E7-4FD7-BE8A-7742E18C16B8}"/>
                  </a:ext>
                </a:extLst>
              </p14:cNvPr>
              <p14:cNvContentPartPr/>
              <p14:nvPr/>
            </p14:nvContentPartPr>
            <p14:xfrm>
              <a:off x="9451285" y="2543348"/>
              <a:ext cx="287640" cy="539640"/>
            </p14:xfrm>
          </p:contentPart>
        </mc:Choice>
        <mc:Fallback xmlns="">
          <p:pic>
            <p:nvPicPr>
              <p:cNvPr id="305" name="잉크 304">
                <a:extLst>
                  <a:ext uri="{FF2B5EF4-FFF2-40B4-BE49-F238E27FC236}">
                    <a16:creationId xmlns:a16="http://schemas.microsoft.com/office/drawing/2014/main" id="{406E866E-34E7-4FD7-BE8A-7742E18C16B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433307" y="2525360"/>
                <a:ext cx="323235" cy="5752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06" name="잉크 305">
                <a:extLst>
                  <a:ext uri="{FF2B5EF4-FFF2-40B4-BE49-F238E27FC236}">
                    <a16:creationId xmlns:a16="http://schemas.microsoft.com/office/drawing/2014/main" id="{69C17E18-BAEB-4D17-9848-38940F15462E}"/>
                  </a:ext>
                </a:extLst>
              </p14:cNvPr>
              <p14:cNvContentPartPr/>
              <p14:nvPr/>
            </p14:nvContentPartPr>
            <p14:xfrm>
              <a:off x="9044125" y="2588348"/>
              <a:ext cx="242640" cy="410760"/>
            </p14:xfrm>
          </p:contentPart>
        </mc:Choice>
        <mc:Fallback xmlns="">
          <p:pic>
            <p:nvPicPr>
              <p:cNvPr id="306" name="잉크 305">
                <a:extLst>
                  <a:ext uri="{FF2B5EF4-FFF2-40B4-BE49-F238E27FC236}">
                    <a16:creationId xmlns:a16="http://schemas.microsoft.com/office/drawing/2014/main" id="{69C17E18-BAEB-4D17-9848-38940F15462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026485" y="2570708"/>
                <a:ext cx="278280" cy="4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07" name="잉크 306">
                <a:extLst>
                  <a:ext uri="{FF2B5EF4-FFF2-40B4-BE49-F238E27FC236}">
                    <a16:creationId xmlns:a16="http://schemas.microsoft.com/office/drawing/2014/main" id="{5FFE86ED-D5AF-4BF2-9423-70F852955251}"/>
                  </a:ext>
                </a:extLst>
              </p14:cNvPr>
              <p14:cNvContentPartPr/>
              <p14:nvPr/>
            </p14:nvContentPartPr>
            <p14:xfrm>
              <a:off x="6846685" y="2541548"/>
              <a:ext cx="1866960" cy="532800"/>
            </p14:xfrm>
          </p:contentPart>
        </mc:Choice>
        <mc:Fallback xmlns="">
          <p:pic>
            <p:nvPicPr>
              <p:cNvPr id="307" name="잉크 306">
                <a:extLst>
                  <a:ext uri="{FF2B5EF4-FFF2-40B4-BE49-F238E27FC236}">
                    <a16:creationId xmlns:a16="http://schemas.microsoft.com/office/drawing/2014/main" id="{5FFE86ED-D5AF-4BF2-9423-70F85295525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829045" y="2523908"/>
                <a:ext cx="1902600" cy="56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08" name="잉크 307">
                <a:extLst>
                  <a:ext uri="{FF2B5EF4-FFF2-40B4-BE49-F238E27FC236}">
                    <a16:creationId xmlns:a16="http://schemas.microsoft.com/office/drawing/2014/main" id="{B5F5CD3D-B075-46C9-A3FB-5B9E0C3D49C4}"/>
                  </a:ext>
                </a:extLst>
              </p14:cNvPr>
              <p14:cNvContentPartPr/>
              <p14:nvPr/>
            </p14:nvContentPartPr>
            <p14:xfrm>
              <a:off x="5672365" y="2609588"/>
              <a:ext cx="409320" cy="393840"/>
            </p14:xfrm>
          </p:contentPart>
        </mc:Choice>
        <mc:Fallback xmlns="">
          <p:pic>
            <p:nvPicPr>
              <p:cNvPr id="308" name="잉크 307">
                <a:extLst>
                  <a:ext uri="{FF2B5EF4-FFF2-40B4-BE49-F238E27FC236}">
                    <a16:creationId xmlns:a16="http://schemas.microsoft.com/office/drawing/2014/main" id="{B5F5CD3D-B075-46C9-A3FB-5B9E0C3D49C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654709" y="2591948"/>
                <a:ext cx="444991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15" name="잉크 314">
                <a:extLst>
                  <a:ext uri="{FF2B5EF4-FFF2-40B4-BE49-F238E27FC236}">
                    <a16:creationId xmlns:a16="http://schemas.microsoft.com/office/drawing/2014/main" id="{6D5EF7E9-E592-4173-A5F1-C10D1A6905A0}"/>
                  </a:ext>
                </a:extLst>
              </p14:cNvPr>
              <p14:cNvContentPartPr/>
              <p14:nvPr/>
            </p14:nvContentPartPr>
            <p14:xfrm>
              <a:off x="7144045" y="3725588"/>
              <a:ext cx="209160" cy="16920"/>
            </p14:xfrm>
          </p:contentPart>
        </mc:Choice>
        <mc:Fallback xmlns="">
          <p:pic>
            <p:nvPicPr>
              <p:cNvPr id="315" name="잉크 314">
                <a:extLst>
                  <a:ext uri="{FF2B5EF4-FFF2-40B4-BE49-F238E27FC236}">
                    <a16:creationId xmlns:a16="http://schemas.microsoft.com/office/drawing/2014/main" id="{6D5EF7E9-E592-4173-A5F1-C10D1A6905A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126405" y="3707948"/>
                <a:ext cx="2448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16" name="잉크 315">
                <a:extLst>
                  <a:ext uri="{FF2B5EF4-FFF2-40B4-BE49-F238E27FC236}">
                    <a16:creationId xmlns:a16="http://schemas.microsoft.com/office/drawing/2014/main" id="{AD5050EE-4C0A-46BB-91A9-291ABF6C8C6B}"/>
                  </a:ext>
                </a:extLst>
              </p14:cNvPr>
              <p14:cNvContentPartPr/>
              <p14:nvPr/>
            </p14:nvContentPartPr>
            <p14:xfrm>
              <a:off x="7146205" y="3835748"/>
              <a:ext cx="304560" cy="18000"/>
            </p14:xfrm>
          </p:contentPart>
        </mc:Choice>
        <mc:Fallback xmlns="">
          <p:pic>
            <p:nvPicPr>
              <p:cNvPr id="316" name="잉크 315">
                <a:extLst>
                  <a:ext uri="{FF2B5EF4-FFF2-40B4-BE49-F238E27FC236}">
                    <a16:creationId xmlns:a16="http://schemas.microsoft.com/office/drawing/2014/main" id="{AD5050EE-4C0A-46BB-91A9-291ABF6C8C6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128205" y="3817748"/>
                <a:ext cx="34020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17" name="잉크 316">
                <a:extLst>
                  <a:ext uri="{FF2B5EF4-FFF2-40B4-BE49-F238E27FC236}">
                    <a16:creationId xmlns:a16="http://schemas.microsoft.com/office/drawing/2014/main" id="{B658169C-3E16-4531-87C9-A5004D84D092}"/>
                  </a:ext>
                </a:extLst>
              </p14:cNvPr>
              <p14:cNvContentPartPr/>
              <p14:nvPr/>
            </p14:nvContentPartPr>
            <p14:xfrm>
              <a:off x="5649685" y="3449108"/>
              <a:ext cx="1175760" cy="525960"/>
            </p14:xfrm>
          </p:contentPart>
        </mc:Choice>
        <mc:Fallback xmlns="">
          <p:pic>
            <p:nvPicPr>
              <p:cNvPr id="317" name="잉크 316">
                <a:extLst>
                  <a:ext uri="{FF2B5EF4-FFF2-40B4-BE49-F238E27FC236}">
                    <a16:creationId xmlns:a16="http://schemas.microsoft.com/office/drawing/2014/main" id="{B658169C-3E16-4531-87C9-A5004D84D09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632040" y="3431468"/>
                <a:ext cx="1211411" cy="56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26" name="잉크 325">
                <a:extLst>
                  <a:ext uri="{FF2B5EF4-FFF2-40B4-BE49-F238E27FC236}">
                    <a16:creationId xmlns:a16="http://schemas.microsoft.com/office/drawing/2014/main" id="{A590514B-ABF7-4AA9-B622-6C88C38CFE41}"/>
                  </a:ext>
                </a:extLst>
              </p14:cNvPr>
              <p14:cNvContentPartPr/>
              <p14:nvPr/>
            </p14:nvContentPartPr>
            <p14:xfrm>
              <a:off x="8396125" y="3663668"/>
              <a:ext cx="1403280" cy="50400"/>
            </p14:xfrm>
          </p:contentPart>
        </mc:Choice>
        <mc:Fallback xmlns="">
          <p:pic>
            <p:nvPicPr>
              <p:cNvPr id="326" name="잉크 325">
                <a:extLst>
                  <a:ext uri="{FF2B5EF4-FFF2-40B4-BE49-F238E27FC236}">
                    <a16:creationId xmlns:a16="http://schemas.microsoft.com/office/drawing/2014/main" id="{A590514B-ABF7-4AA9-B622-6C88C38CFE4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378485" y="3645668"/>
                <a:ext cx="143892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35" name="잉크 334">
                <a:extLst>
                  <a:ext uri="{FF2B5EF4-FFF2-40B4-BE49-F238E27FC236}">
                    <a16:creationId xmlns:a16="http://schemas.microsoft.com/office/drawing/2014/main" id="{10DF7994-9794-4080-8514-15374C606181}"/>
                  </a:ext>
                </a:extLst>
              </p14:cNvPr>
              <p14:cNvContentPartPr/>
              <p14:nvPr/>
            </p14:nvContentPartPr>
            <p14:xfrm>
              <a:off x="9854485" y="3141668"/>
              <a:ext cx="155880" cy="428760"/>
            </p14:xfrm>
          </p:contentPart>
        </mc:Choice>
        <mc:Fallback xmlns="">
          <p:pic>
            <p:nvPicPr>
              <p:cNvPr id="335" name="잉크 334">
                <a:extLst>
                  <a:ext uri="{FF2B5EF4-FFF2-40B4-BE49-F238E27FC236}">
                    <a16:creationId xmlns:a16="http://schemas.microsoft.com/office/drawing/2014/main" id="{10DF7994-9794-4080-8514-15374C60618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836485" y="3123668"/>
                <a:ext cx="19152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36" name="잉크 335">
                <a:extLst>
                  <a:ext uri="{FF2B5EF4-FFF2-40B4-BE49-F238E27FC236}">
                    <a16:creationId xmlns:a16="http://schemas.microsoft.com/office/drawing/2014/main" id="{F1058DC7-B0F8-4C46-A028-CC48535F2088}"/>
                  </a:ext>
                </a:extLst>
              </p14:cNvPr>
              <p14:cNvContentPartPr/>
              <p14:nvPr/>
            </p14:nvContentPartPr>
            <p14:xfrm>
              <a:off x="10191085" y="3108908"/>
              <a:ext cx="135720" cy="123480"/>
            </p14:xfrm>
          </p:contentPart>
        </mc:Choice>
        <mc:Fallback xmlns="">
          <p:pic>
            <p:nvPicPr>
              <p:cNvPr id="336" name="잉크 335">
                <a:extLst>
                  <a:ext uri="{FF2B5EF4-FFF2-40B4-BE49-F238E27FC236}">
                    <a16:creationId xmlns:a16="http://schemas.microsoft.com/office/drawing/2014/main" id="{F1058DC7-B0F8-4C46-A028-CC48535F208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173085" y="3090908"/>
                <a:ext cx="17136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37" name="잉크 336">
                <a:extLst>
                  <a:ext uri="{FF2B5EF4-FFF2-40B4-BE49-F238E27FC236}">
                    <a16:creationId xmlns:a16="http://schemas.microsoft.com/office/drawing/2014/main" id="{02D5CEF8-C08C-4C68-B434-739D702D27CF}"/>
                  </a:ext>
                </a:extLst>
              </p14:cNvPr>
              <p14:cNvContentPartPr/>
              <p14:nvPr/>
            </p14:nvContentPartPr>
            <p14:xfrm>
              <a:off x="8481805" y="3234188"/>
              <a:ext cx="1244160" cy="334800"/>
            </p14:xfrm>
          </p:contentPart>
        </mc:Choice>
        <mc:Fallback xmlns="">
          <p:pic>
            <p:nvPicPr>
              <p:cNvPr id="337" name="잉크 336">
                <a:extLst>
                  <a:ext uri="{FF2B5EF4-FFF2-40B4-BE49-F238E27FC236}">
                    <a16:creationId xmlns:a16="http://schemas.microsoft.com/office/drawing/2014/main" id="{02D5CEF8-C08C-4C68-B434-739D702D27C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464165" y="3216207"/>
                <a:ext cx="1279800" cy="3704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38" name="잉크 337">
                <a:extLst>
                  <a:ext uri="{FF2B5EF4-FFF2-40B4-BE49-F238E27FC236}">
                    <a16:creationId xmlns:a16="http://schemas.microsoft.com/office/drawing/2014/main" id="{05EB36D9-7016-4CA6-B4E9-74CB6F88359F}"/>
                  </a:ext>
                </a:extLst>
              </p14:cNvPr>
              <p14:cNvContentPartPr/>
              <p14:nvPr/>
            </p14:nvContentPartPr>
            <p14:xfrm>
              <a:off x="8906605" y="3801548"/>
              <a:ext cx="442440" cy="281880"/>
            </p14:xfrm>
          </p:contentPart>
        </mc:Choice>
        <mc:Fallback xmlns="">
          <p:pic>
            <p:nvPicPr>
              <p:cNvPr id="338" name="잉크 337">
                <a:extLst>
                  <a:ext uri="{FF2B5EF4-FFF2-40B4-BE49-F238E27FC236}">
                    <a16:creationId xmlns:a16="http://schemas.microsoft.com/office/drawing/2014/main" id="{05EB36D9-7016-4CA6-B4E9-74CB6F88359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888620" y="3783908"/>
                <a:ext cx="478051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339" name="잉크 338">
                <a:extLst>
                  <a:ext uri="{FF2B5EF4-FFF2-40B4-BE49-F238E27FC236}">
                    <a16:creationId xmlns:a16="http://schemas.microsoft.com/office/drawing/2014/main" id="{3926D07D-76A3-45FF-BE33-4A9E885013EF}"/>
                  </a:ext>
                </a:extLst>
              </p14:cNvPr>
              <p14:cNvContentPartPr/>
              <p14:nvPr/>
            </p14:nvContentPartPr>
            <p14:xfrm>
              <a:off x="7724005" y="3469268"/>
              <a:ext cx="467640" cy="281880"/>
            </p14:xfrm>
          </p:contentPart>
        </mc:Choice>
        <mc:Fallback xmlns="">
          <p:pic>
            <p:nvPicPr>
              <p:cNvPr id="339" name="잉크 338">
                <a:extLst>
                  <a:ext uri="{FF2B5EF4-FFF2-40B4-BE49-F238E27FC236}">
                    <a16:creationId xmlns:a16="http://schemas.microsoft.com/office/drawing/2014/main" id="{3926D07D-76A3-45FF-BE33-4A9E885013E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706005" y="3451291"/>
                <a:ext cx="503280" cy="3174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340" name="잉크 339">
                <a:extLst>
                  <a:ext uri="{FF2B5EF4-FFF2-40B4-BE49-F238E27FC236}">
                    <a16:creationId xmlns:a16="http://schemas.microsoft.com/office/drawing/2014/main" id="{2B725881-184B-405A-A72A-E9A88AD2ACAF}"/>
                  </a:ext>
                </a:extLst>
              </p14:cNvPr>
              <p14:cNvContentPartPr/>
              <p14:nvPr/>
            </p14:nvContentPartPr>
            <p14:xfrm>
              <a:off x="7826965" y="3887228"/>
              <a:ext cx="178560" cy="186480"/>
            </p14:xfrm>
          </p:contentPart>
        </mc:Choice>
        <mc:Fallback xmlns="">
          <p:pic>
            <p:nvPicPr>
              <p:cNvPr id="340" name="잉크 339">
                <a:extLst>
                  <a:ext uri="{FF2B5EF4-FFF2-40B4-BE49-F238E27FC236}">
                    <a16:creationId xmlns:a16="http://schemas.microsoft.com/office/drawing/2014/main" id="{2B725881-184B-405A-A72A-E9A88AD2ACA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809325" y="3869588"/>
                <a:ext cx="21420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341" name="잉크 340">
                <a:extLst>
                  <a:ext uri="{FF2B5EF4-FFF2-40B4-BE49-F238E27FC236}">
                    <a16:creationId xmlns:a16="http://schemas.microsoft.com/office/drawing/2014/main" id="{E5EB0637-CB4F-42D5-B7CF-7CB8CA3E4050}"/>
                  </a:ext>
                </a:extLst>
              </p14:cNvPr>
              <p14:cNvContentPartPr/>
              <p14:nvPr/>
            </p14:nvContentPartPr>
            <p14:xfrm>
              <a:off x="10217725" y="3698588"/>
              <a:ext cx="368280" cy="115200"/>
            </p14:xfrm>
          </p:contentPart>
        </mc:Choice>
        <mc:Fallback xmlns="">
          <p:pic>
            <p:nvPicPr>
              <p:cNvPr id="341" name="잉크 340">
                <a:extLst>
                  <a:ext uri="{FF2B5EF4-FFF2-40B4-BE49-F238E27FC236}">
                    <a16:creationId xmlns:a16="http://schemas.microsoft.com/office/drawing/2014/main" id="{E5EB0637-CB4F-42D5-B7CF-7CB8CA3E405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200085" y="3680948"/>
                <a:ext cx="40392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348" name="잉크 347">
                <a:extLst>
                  <a:ext uri="{FF2B5EF4-FFF2-40B4-BE49-F238E27FC236}">
                    <a16:creationId xmlns:a16="http://schemas.microsoft.com/office/drawing/2014/main" id="{846D3D0E-0F8F-4732-A4FC-64173D68E3CC}"/>
                  </a:ext>
                </a:extLst>
              </p14:cNvPr>
              <p14:cNvContentPartPr/>
              <p14:nvPr/>
            </p14:nvContentPartPr>
            <p14:xfrm>
              <a:off x="10794805" y="3312205"/>
              <a:ext cx="1127160" cy="658080"/>
            </p14:xfrm>
          </p:contentPart>
        </mc:Choice>
        <mc:Fallback xmlns="">
          <p:pic>
            <p:nvPicPr>
              <p:cNvPr id="348" name="잉크 347">
                <a:extLst>
                  <a:ext uri="{FF2B5EF4-FFF2-40B4-BE49-F238E27FC236}">
                    <a16:creationId xmlns:a16="http://schemas.microsoft.com/office/drawing/2014/main" id="{846D3D0E-0F8F-4732-A4FC-64173D68E3C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0776811" y="3294215"/>
                <a:ext cx="1162789" cy="6937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349" name="잉크 348">
                <a:extLst>
                  <a:ext uri="{FF2B5EF4-FFF2-40B4-BE49-F238E27FC236}">
                    <a16:creationId xmlns:a16="http://schemas.microsoft.com/office/drawing/2014/main" id="{A96CF440-A75B-4840-BA6E-D4A6F64BB8D4}"/>
                  </a:ext>
                </a:extLst>
              </p14:cNvPr>
              <p14:cNvContentPartPr/>
              <p14:nvPr/>
            </p14:nvContentPartPr>
            <p14:xfrm>
              <a:off x="6008965" y="4326325"/>
              <a:ext cx="1039320" cy="367560"/>
            </p14:xfrm>
          </p:contentPart>
        </mc:Choice>
        <mc:Fallback xmlns="">
          <p:pic>
            <p:nvPicPr>
              <p:cNvPr id="349" name="잉크 348">
                <a:extLst>
                  <a:ext uri="{FF2B5EF4-FFF2-40B4-BE49-F238E27FC236}">
                    <a16:creationId xmlns:a16="http://schemas.microsoft.com/office/drawing/2014/main" id="{A96CF440-A75B-4840-BA6E-D4A6F64BB8D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990965" y="4308325"/>
                <a:ext cx="107496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353" name="잉크 352">
                <a:extLst>
                  <a:ext uri="{FF2B5EF4-FFF2-40B4-BE49-F238E27FC236}">
                    <a16:creationId xmlns:a16="http://schemas.microsoft.com/office/drawing/2014/main" id="{15C67096-2E34-4B8F-943F-872919A96FC3}"/>
                  </a:ext>
                </a:extLst>
              </p14:cNvPr>
              <p14:cNvContentPartPr/>
              <p14:nvPr/>
            </p14:nvContentPartPr>
            <p14:xfrm>
              <a:off x="7670005" y="4403725"/>
              <a:ext cx="401400" cy="342360"/>
            </p14:xfrm>
          </p:contentPart>
        </mc:Choice>
        <mc:Fallback xmlns="">
          <p:pic>
            <p:nvPicPr>
              <p:cNvPr id="353" name="잉크 352">
                <a:extLst>
                  <a:ext uri="{FF2B5EF4-FFF2-40B4-BE49-F238E27FC236}">
                    <a16:creationId xmlns:a16="http://schemas.microsoft.com/office/drawing/2014/main" id="{15C67096-2E34-4B8F-943F-872919A96FC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652021" y="4385725"/>
                <a:ext cx="437008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354" name="잉크 353">
                <a:extLst>
                  <a:ext uri="{FF2B5EF4-FFF2-40B4-BE49-F238E27FC236}">
                    <a16:creationId xmlns:a16="http://schemas.microsoft.com/office/drawing/2014/main" id="{CBA84683-2E66-4655-AC82-1FC238B78959}"/>
                  </a:ext>
                </a:extLst>
              </p14:cNvPr>
              <p14:cNvContentPartPr/>
              <p14:nvPr/>
            </p14:nvContentPartPr>
            <p14:xfrm>
              <a:off x="8362645" y="4513885"/>
              <a:ext cx="17280" cy="26280"/>
            </p14:xfrm>
          </p:contentPart>
        </mc:Choice>
        <mc:Fallback xmlns="">
          <p:pic>
            <p:nvPicPr>
              <p:cNvPr id="354" name="잉크 353">
                <a:extLst>
                  <a:ext uri="{FF2B5EF4-FFF2-40B4-BE49-F238E27FC236}">
                    <a16:creationId xmlns:a16="http://schemas.microsoft.com/office/drawing/2014/main" id="{CBA84683-2E66-4655-AC82-1FC238B78959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344645" y="4495885"/>
                <a:ext cx="5292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355" name="잉크 354">
                <a:extLst>
                  <a:ext uri="{FF2B5EF4-FFF2-40B4-BE49-F238E27FC236}">
                    <a16:creationId xmlns:a16="http://schemas.microsoft.com/office/drawing/2014/main" id="{A53A8D6E-35E7-4590-B1CD-28911C63223A}"/>
                  </a:ext>
                </a:extLst>
              </p14:cNvPr>
              <p14:cNvContentPartPr/>
              <p14:nvPr/>
            </p14:nvContentPartPr>
            <p14:xfrm>
              <a:off x="8376325" y="4640245"/>
              <a:ext cx="22320" cy="31320"/>
            </p14:xfrm>
          </p:contentPart>
        </mc:Choice>
        <mc:Fallback xmlns="">
          <p:pic>
            <p:nvPicPr>
              <p:cNvPr id="355" name="잉크 354">
                <a:extLst>
                  <a:ext uri="{FF2B5EF4-FFF2-40B4-BE49-F238E27FC236}">
                    <a16:creationId xmlns:a16="http://schemas.microsoft.com/office/drawing/2014/main" id="{A53A8D6E-35E7-4590-B1CD-28911C63223A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358685" y="4622245"/>
                <a:ext cx="579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365" name="잉크 364">
                <a:extLst>
                  <a:ext uri="{FF2B5EF4-FFF2-40B4-BE49-F238E27FC236}">
                    <a16:creationId xmlns:a16="http://schemas.microsoft.com/office/drawing/2014/main" id="{10F5A09A-C487-468F-9467-915D5667371A}"/>
                  </a:ext>
                </a:extLst>
              </p14:cNvPr>
              <p14:cNvContentPartPr/>
              <p14:nvPr/>
            </p14:nvContentPartPr>
            <p14:xfrm>
              <a:off x="8648485" y="4350445"/>
              <a:ext cx="1153080" cy="502920"/>
            </p14:xfrm>
          </p:contentPart>
        </mc:Choice>
        <mc:Fallback xmlns="">
          <p:pic>
            <p:nvPicPr>
              <p:cNvPr id="365" name="잉크 364">
                <a:extLst>
                  <a:ext uri="{FF2B5EF4-FFF2-40B4-BE49-F238E27FC236}">
                    <a16:creationId xmlns:a16="http://schemas.microsoft.com/office/drawing/2014/main" id="{10F5A09A-C487-468F-9467-915D5667371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630491" y="4332445"/>
                <a:ext cx="1188709" cy="53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370" name="잉크 369">
                <a:extLst>
                  <a:ext uri="{FF2B5EF4-FFF2-40B4-BE49-F238E27FC236}">
                    <a16:creationId xmlns:a16="http://schemas.microsoft.com/office/drawing/2014/main" id="{308BD68A-9A1C-49C4-BF75-7585436B8DF3}"/>
                  </a:ext>
                </a:extLst>
              </p14:cNvPr>
              <p14:cNvContentPartPr/>
              <p14:nvPr/>
            </p14:nvContentPartPr>
            <p14:xfrm>
              <a:off x="8261125" y="5170165"/>
              <a:ext cx="55080" cy="135720"/>
            </p14:xfrm>
          </p:contentPart>
        </mc:Choice>
        <mc:Fallback xmlns="">
          <p:pic>
            <p:nvPicPr>
              <p:cNvPr id="370" name="잉크 369">
                <a:extLst>
                  <a:ext uri="{FF2B5EF4-FFF2-40B4-BE49-F238E27FC236}">
                    <a16:creationId xmlns:a16="http://schemas.microsoft.com/office/drawing/2014/main" id="{308BD68A-9A1C-49C4-BF75-7585436B8DF3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243125" y="5152165"/>
                <a:ext cx="907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379" name="잉크 378">
                <a:extLst>
                  <a:ext uri="{FF2B5EF4-FFF2-40B4-BE49-F238E27FC236}">
                    <a16:creationId xmlns:a16="http://schemas.microsoft.com/office/drawing/2014/main" id="{F91E7175-F90F-411C-8773-5597D1011019}"/>
                  </a:ext>
                </a:extLst>
              </p14:cNvPr>
              <p14:cNvContentPartPr/>
              <p14:nvPr/>
            </p14:nvContentPartPr>
            <p14:xfrm>
              <a:off x="9121165" y="4940485"/>
              <a:ext cx="645840" cy="430920"/>
            </p14:xfrm>
          </p:contentPart>
        </mc:Choice>
        <mc:Fallback xmlns="">
          <p:pic>
            <p:nvPicPr>
              <p:cNvPr id="379" name="잉크 378">
                <a:extLst>
                  <a:ext uri="{FF2B5EF4-FFF2-40B4-BE49-F238E27FC236}">
                    <a16:creationId xmlns:a16="http://schemas.microsoft.com/office/drawing/2014/main" id="{F91E7175-F90F-411C-8773-5597D1011019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103525" y="4922845"/>
                <a:ext cx="681480" cy="46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380" name="잉크 379">
                <a:extLst>
                  <a:ext uri="{FF2B5EF4-FFF2-40B4-BE49-F238E27FC236}">
                    <a16:creationId xmlns:a16="http://schemas.microsoft.com/office/drawing/2014/main" id="{EAAAE89F-AFCA-4EB1-81AC-ABDBDD19C3D3}"/>
                  </a:ext>
                </a:extLst>
              </p14:cNvPr>
              <p14:cNvContentPartPr/>
              <p14:nvPr/>
            </p14:nvContentPartPr>
            <p14:xfrm>
              <a:off x="8671525" y="4994125"/>
              <a:ext cx="306000" cy="399960"/>
            </p14:xfrm>
          </p:contentPart>
        </mc:Choice>
        <mc:Fallback xmlns="">
          <p:pic>
            <p:nvPicPr>
              <p:cNvPr id="380" name="잉크 379">
                <a:extLst>
                  <a:ext uri="{FF2B5EF4-FFF2-40B4-BE49-F238E27FC236}">
                    <a16:creationId xmlns:a16="http://schemas.microsoft.com/office/drawing/2014/main" id="{EAAAE89F-AFCA-4EB1-81AC-ABDBDD19C3D3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653525" y="4976485"/>
                <a:ext cx="341640" cy="4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381" name="잉크 380">
                <a:extLst>
                  <a:ext uri="{FF2B5EF4-FFF2-40B4-BE49-F238E27FC236}">
                    <a16:creationId xmlns:a16="http://schemas.microsoft.com/office/drawing/2014/main" id="{B099BC46-DE3D-4A9F-96D3-340CD88C6B0B}"/>
                  </a:ext>
                </a:extLst>
              </p14:cNvPr>
              <p14:cNvContentPartPr/>
              <p14:nvPr/>
            </p14:nvContentPartPr>
            <p14:xfrm>
              <a:off x="7577485" y="5029045"/>
              <a:ext cx="463320" cy="376560"/>
            </p14:xfrm>
          </p:contentPart>
        </mc:Choice>
        <mc:Fallback xmlns="">
          <p:pic>
            <p:nvPicPr>
              <p:cNvPr id="381" name="잉크 380">
                <a:extLst>
                  <a:ext uri="{FF2B5EF4-FFF2-40B4-BE49-F238E27FC236}">
                    <a16:creationId xmlns:a16="http://schemas.microsoft.com/office/drawing/2014/main" id="{B099BC46-DE3D-4A9F-96D3-340CD88C6B0B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559831" y="5011045"/>
                <a:ext cx="498988" cy="41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382" name="잉크 381">
                <a:extLst>
                  <a:ext uri="{FF2B5EF4-FFF2-40B4-BE49-F238E27FC236}">
                    <a16:creationId xmlns:a16="http://schemas.microsoft.com/office/drawing/2014/main" id="{30EE342C-AAFF-4ED5-946E-BC7462EECD80}"/>
                  </a:ext>
                </a:extLst>
              </p14:cNvPr>
              <p14:cNvContentPartPr/>
              <p14:nvPr/>
            </p14:nvContentPartPr>
            <p14:xfrm>
              <a:off x="7486405" y="5605765"/>
              <a:ext cx="339480" cy="337680"/>
            </p14:xfrm>
          </p:contentPart>
        </mc:Choice>
        <mc:Fallback xmlns="">
          <p:pic>
            <p:nvPicPr>
              <p:cNvPr id="382" name="잉크 381">
                <a:extLst>
                  <a:ext uri="{FF2B5EF4-FFF2-40B4-BE49-F238E27FC236}">
                    <a16:creationId xmlns:a16="http://schemas.microsoft.com/office/drawing/2014/main" id="{30EE342C-AAFF-4ED5-946E-BC7462EECD80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468405" y="5588125"/>
                <a:ext cx="37512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383" name="잉크 382">
                <a:extLst>
                  <a:ext uri="{FF2B5EF4-FFF2-40B4-BE49-F238E27FC236}">
                    <a16:creationId xmlns:a16="http://schemas.microsoft.com/office/drawing/2014/main" id="{5BC13C9C-8D60-496E-94AF-87509A12CD88}"/>
                  </a:ext>
                </a:extLst>
              </p14:cNvPr>
              <p14:cNvContentPartPr/>
              <p14:nvPr/>
            </p14:nvContentPartPr>
            <p14:xfrm>
              <a:off x="8017405" y="5775685"/>
              <a:ext cx="39240" cy="113760"/>
            </p14:xfrm>
          </p:contentPart>
        </mc:Choice>
        <mc:Fallback xmlns="">
          <p:pic>
            <p:nvPicPr>
              <p:cNvPr id="383" name="잉크 382">
                <a:extLst>
                  <a:ext uri="{FF2B5EF4-FFF2-40B4-BE49-F238E27FC236}">
                    <a16:creationId xmlns:a16="http://schemas.microsoft.com/office/drawing/2014/main" id="{5BC13C9C-8D60-496E-94AF-87509A12CD8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999765" y="5758045"/>
                <a:ext cx="7488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389" name="잉크 388">
                <a:extLst>
                  <a:ext uri="{FF2B5EF4-FFF2-40B4-BE49-F238E27FC236}">
                    <a16:creationId xmlns:a16="http://schemas.microsoft.com/office/drawing/2014/main" id="{38E4B67D-81BF-4393-AACA-67CE052B97FA}"/>
                  </a:ext>
                </a:extLst>
              </p14:cNvPr>
              <p14:cNvContentPartPr/>
              <p14:nvPr/>
            </p14:nvContentPartPr>
            <p14:xfrm>
              <a:off x="9315925" y="5574805"/>
              <a:ext cx="391320" cy="282960"/>
            </p14:xfrm>
          </p:contentPart>
        </mc:Choice>
        <mc:Fallback xmlns="">
          <p:pic>
            <p:nvPicPr>
              <p:cNvPr id="389" name="잉크 388">
                <a:extLst>
                  <a:ext uri="{FF2B5EF4-FFF2-40B4-BE49-F238E27FC236}">
                    <a16:creationId xmlns:a16="http://schemas.microsoft.com/office/drawing/2014/main" id="{38E4B67D-81BF-4393-AACA-67CE052B97F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298285" y="5556805"/>
                <a:ext cx="42696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390" name="잉크 389">
                <a:extLst>
                  <a:ext uri="{FF2B5EF4-FFF2-40B4-BE49-F238E27FC236}">
                    <a16:creationId xmlns:a16="http://schemas.microsoft.com/office/drawing/2014/main" id="{732F1FA5-4A1C-4907-A80E-78D8F73B18A6}"/>
                  </a:ext>
                </a:extLst>
              </p14:cNvPr>
              <p14:cNvContentPartPr/>
              <p14:nvPr/>
            </p14:nvContentPartPr>
            <p14:xfrm>
              <a:off x="8490085" y="5592085"/>
              <a:ext cx="705240" cy="321120"/>
            </p14:xfrm>
          </p:contentPart>
        </mc:Choice>
        <mc:Fallback xmlns="">
          <p:pic>
            <p:nvPicPr>
              <p:cNvPr id="390" name="잉크 389">
                <a:extLst>
                  <a:ext uri="{FF2B5EF4-FFF2-40B4-BE49-F238E27FC236}">
                    <a16:creationId xmlns:a16="http://schemas.microsoft.com/office/drawing/2014/main" id="{732F1FA5-4A1C-4907-A80E-78D8F73B18A6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472085" y="5574445"/>
                <a:ext cx="740880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396" name="잉크 395">
                <a:extLst>
                  <a:ext uri="{FF2B5EF4-FFF2-40B4-BE49-F238E27FC236}">
                    <a16:creationId xmlns:a16="http://schemas.microsoft.com/office/drawing/2014/main" id="{400ED158-06FC-46E0-901E-AE9235467BD8}"/>
                  </a:ext>
                </a:extLst>
              </p14:cNvPr>
              <p14:cNvContentPartPr/>
              <p14:nvPr/>
            </p14:nvContentPartPr>
            <p14:xfrm>
              <a:off x="4953026" y="6024162"/>
              <a:ext cx="879120" cy="734760"/>
            </p14:xfrm>
          </p:contentPart>
        </mc:Choice>
        <mc:Fallback xmlns="">
          <p:pic>
            <p:nvPicPr>
              <p:cNvPr id="396" name="잉크 395">
                <a:extLst>
                  <a:ext uri="{FF2B5EF4-FFF2-40B4-BE49-F238E27FC236}">
                    <a16:creationId xmlns:a16="http://schemas.microsoft.com/office/drawing/2014/main" id="{400ED158-06FC-46E0-901E-AE9235467BD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935026" y="6006162"/>
                <a:ext cx="914760" cy="77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419" name="잉크 418">
                <a:extLst>
                  <a:ext uri="{FF2B5EF4-FFF2-40B4-BE49-F238E27FC236}">
                    <a16:creationId xmlns:a16="http://schemas.microsoft.com/office/drawing/2014/main" id="{F08CEC9C-16DD-4AA1-A2AE-7787E47D7C7C}"/>
                  </a:ext>
                </a:extLst>
              </p14:cNvPr>
              <p14:cNvContentPartPr/>
              <p14:nvPr/>
            </p14:nvContentPartPr>
            <p14:xfrm>
              <a:off x="8821946" y="6189042"/>
              <a:ext cx="383040" cy="663480"/>
            </p14:xfrm>
          </p:contentPart>
        </mc:Choice>
        <mc:Fallback xmlns="">
          <p:pic>
            <p:nvPicPr>
              <p:cNvPr id="419" name="잉크 418">
                <a:extLst>
                  <a:ext uri="{FF2B5EF4-FFF2-40B4-BE49-F238E27FC236}">
                    <a16:creationId xmlns:a16="http://schemas.microsoft.com/office/drawing/2014/main" id="{F08CEC9C-16DD-4AA1-A2AE-7787E47D7C7C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804306" y="6171402"/>
                <a:ext cx="418680" cy="69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420" name="잉크 419">
                <a:extLst>
                  <a:ext uri="{FF2B5EF4-FFF2-40B4-BE49-F238E27FC236}">
                    <a16:creationId xmlns:a16="http://schemas.microsoft.com/office/drawing/2014/main" id="{8831EB70-140C-4224-A521-DDC7E7DCBCD0}"/>
                  </a:ext>
                </a:extLst>
              </p14:cNvPr>
              <p14:cNvContentPartPr/>
              <p14:nvPr/>
            </p14:nvContentPartPr>
            <p14:xfrm>
              <a:off x="8141906" y="6223962"/>
              <a:ext cx="402480" cy="432720"/>
            </p14:xfrm>
          </p:contentPart>
        </mc:Choice>
        <mc:Fallback xmlns="">
          <p:pic>
            <p:nvPicPr>
              <p:cNvPr id="420" name="잉크 419">
                <a:extLst>
                  <a:ext uri="{FF2B5EF4-FFF2-40B4-BE49-F238E27FC236}">
                    <a16:creationId xmlns:a16="http://schemas.microsoft.com/office/drawing/2014/main" id="{8831EB70-140C-4224-A521-DDC7E7DCBCD0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124250" y="6205962"/>
                <a:ext cx="438152" cy="46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421" name="잉크 420">
                <a:extLst>
                  <a:ext uri="{FF2B5EF4-FFF2-40B4-BE49-F238E27FC236}">
                    <a16:creationId xmlns:a16="http://schemas.microsoft.com/office/drawing/2014/main" id="{1E702E9F-B580-4784-866B-EE36CC9D8C96}"/>
                  </a:ext>
                </a:extLst>
              </p14:cNvPr>
              <p14:cNvContentPartPr/>
              <p14:nvPr/>
            </p14:nvContentPartPr>
            <p14:xfrm>
              <a:off x="6061826" y="6264282"/>
              <a:ext cx="1686600" cy="461160"/>
            </p14:xfrm>
          </p:contentPart>
        </mc:Choice>
        <mc:Fallback xmlns="">
          <p:pic>
            <p:nvPicPr>
              <p:cNvPr id="421" name="잉크 420">
                <a:extLst>
                  <a:ext uri="{FF2B5EF4-FFF2-40B4-BE49-F238E27FC236}">
                    <a16:creationId xmlns:a16="http://schemas.microsoft.com/office/drawing/2014/main" id="{1E702E9F-B580-4784-866B-EE36CC9D8C96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043830" y="6246282"/>
                <a:ext cx="1722232" cy="49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431" name="잉크 430">
                <a:extLst>
                  <a:ext uri="{FF2B5EF4-FFF2-40B4-BE49-F238E27FC236}">
                    <a16:creationId xmlns:a16="http://schemas.microsoft.com/office/drawing/2014/main" id="{BA801523-1652-4F8F-BD8B-819F4D81215E}"/>
                  </a:ext>
                </a:extLst>
              </p14:cNvPr>
              <p14:cNvContentPartPr/>
              <p14:nvPr/>
            </p14:nvContentPartPr>
            <p14:xfrm>
              <a:off x="2321845" y="5522245"/>
              <a:ext cx="823680" cy="422640"/>
            </p14:xfrm>
          </p:contentPart>
        </mc:Choice>
        <mc:Fallback xmlns="">
          <p:pic>
            <p:nvPicPr>
              <p:cNvPr id="431" name="잉크 430">
                <a:extLst>
                  <a:ext uri="{FF2B5EF4-FFF2-40B4-BE49-F238E27FC236}">
                    <a16:creationId xmlns:a16="http://schemas.microsoft.com/office/drawing/2014/main" id="{BA801523-1652-4F8F-BD8B-819F4D81215E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303845" y="5504245"/>
                <a:ext cx="85932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438" name="잉크 437">
                <a:extLst>
                  <a:ext uri="{FF2B5EF4-FFF2-40B4-BE49-F238E27FC236}">
                    <a16:creationId xmlns:a16="http://schemas.microsoft.com/office/drawing/2014/main" id="{863F059B-30A9-432A-A855-CB20DD7CFA4E}"/>
                  </a:ext>
                </a:extLst>
              </p14:cNvPr>
              <p14:cNvContentPartPr/>
              <p14:nvPr/>
            </p14:nvContentPartPr>
            <p14:xfrm>
              <a:off x="3400405" y="5598565"/>
              <a:ext cx="740520" cy="331560"/>
            </p14:xfrm>
          </p:contentPart>
        </mc:Choice>
        <mc:Fallback xmlns="">
          <p:pic>
            <p:nvPicPr>
              <p:cNvPr id="438" name="잉크 437">
                <a:extLst>
                  <a:ext uri="{FF2B5EF4-FFF2-40B4-BE49-F238E27FC236}">
                    <a16:creationId xmlns:a16="http://schemas.microsoft.com/office/drawing/2014/main" id="{863F059B-30A9-432A-A855-CB20DD7CFA4E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382405" y="5580925"/>
                <a:ext cx="77616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447" name="잉크 446">
                <a:extLst>
                  <a:ext uri="{FF2B5EF4-FFF2-40B4-BE49-F238E27FC236}">
                    <a16:creationId xmlns:a16="http://schemas.microsoft.com/office/drawing/2014/main" id="{BCF36E7C-3F98-44A6-9411-6E081B99BB71}"/>
                  </a:ext>
                </a:extLst>
              </p14:cNvPr>
              <p14:cNvContentPartPr/>
              <p14:nvPr/>
            </p14:nvContentPartPr>
            <p14:xfrm>
              <a:off x="9572605" y="6178525"/>
              <a:ext cx="1334160" cy="443520"/>
            </p14:xfrm>
          </p:contentPart>
        </mc:Choice>
        <mc:Fallback xmlns="">
          <p:pic>
            <p:nvPicPr>
              <p:cNvPr id="447" name="잉크 446">
                <a:extLst>
                  <a:ext uri="{FF2B5EF4-FFF2-40B4-BE49-F238E27FC236}">
                    <a16:creationId xmlns:a16="http://schemas.microsoft.com/office/drawing/2014/main" id="{BCF36E7C-3F98-44A6-9411-6E081B99BB71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9554965" y="6160540"/>
                <a:ext cx="1369800" cy="479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454" name="잉크 453">
                <a:extLst>
                  <a:ext uri="{FF2B5EF4-FFF2-40B4-BE49-F238E27FC236}">
                    <a16:creationId xmlns:a16="http://schemas.microsoft.com/office/drawing/2014/main" id="{4F90153F-29FF-471E-8B91-A817E3FDF34D}"/>
                  </a:ext>
                </a:extLst>
              </p14:cNvPr>
              <p14:cNvContentPartPr/>
              <p14:nvPr/>
            </p14:nvContentPartPr>
            <p14:xfrm>
              <a:off x="11055445" y="6125965"/>
              <a:ext cx="908280" cy="497160"/>
            </p14:xfrm>
          </p:contentPart>
        </mc:Choice>
        <mc:Fallback xmlns="">
          <p:pic>
            <p:nvPicPr>
              <p:cNvPr id="454" name="잉크 453">
                <a:extLst>
                  <a:ext uri="{FF2B5EF4-FFF2-40B4-BE49-F238E27FC236}">
                    <a16:creationId xmlns:a16="http://schemas.microsoft.com/office/drawing/2014/main" id="{4F90153F-29FF-471E-8B91-A817E3FDF34D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1037445" y="6108325"/>
                <a:ext cx="943920" cy="53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366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0DDF388-1E12-4F98-B09F-69B5BDDAD274}"/>
              </a:ext>
            </a:extLst>
          </p:cNvPr>
          <p:cNvGrpSpPr/>
          <p:nvPr/>
        </p:nvGrpSpPr>
        <p:grpSpPr>
          <a:xfrm>
            <a:off x="334244" y="241974"/>
            <a:ext cx="1395707" cy="1367588"/>
            <a:chOff x="484715" y="3343989"/>
            <a:chExt cx="1395707" cy="136758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050A85C2-30EB-48C6-8B02-AC3CFEDE0925}"/>
                    </a:ext>
                  </a:extLst>
                </p14:cNvPr>
                <p14:cNvContentPartPr/>
                <p14:nvPr/>
              </p14:nvContentPartPr>
              <p14:xfrm rot="21027944">
                <a:off x="484715" y="3343989"/>
                <a:ext cx="1395707" cy="1367588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F6D9F7C8-B4B0-4404-9190-4C2114B1834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 rot="21027944">
                  <a:off x="421716" y="3281008"/>
                  <a:ext cx="1521346" cy="14931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774C907A-663D-4303-A42E-3DDCBA7B9581}"/>
                    </a:ext>
                  </a:extLst>
                </p14:cNvPr>
                <p14:cNvContentPartPr/>
                <p14:nvPr/>
              </p14:nvContentPartPr>
              <p14:xfrm>
                <a:off x="1062458" y="3908062"/>
                <a:ext cx="281160" cy="26892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7B94272C-20A3-4E34-ABE9-1AF864C008A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44458" y="3890062"/>
                  <a:ext cx="316800" cy="30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6F5182DE-AA6D-4F65-91A9-68AA0A1C4B27}"/>
                  </a:ext>
                </a:extLst>
              </p14:cNvPr>
              <p14:cNvContentPartPr/>
              <p14:nvPr/>
            </p14:nvContentPartPr>
            <p14:xfrm>
              <a:off x="5183125" y="616885"/>
              <a:ext cx="188280" cy="1749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6F5182DE-AA6D-4F65-91A9-68AA0A1C4B2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165125" y="599245"/>
                <a:ext cx="22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98A9D4CE-3DCE-4EF4-8987-2F3C0B413B71}"/>
                  </a:ext>
                </a:extLst>
              </p14:cNvPr>
              <p14:cNvContentPartPr/>
              <p14:nvPr/>
            </p14:nvContentPartPr>
            <p14:xfrm>
              <a:off x="5511805" y="390445"/>
              <a:ext cx="48960" cy="85068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98A9D4CE-3DCE-4EF4-8987-2F3C0B413B7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493805" y="372445"/>
                <a:ext cx="84600" cy="88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AA93691B-F26F-4FDE-A8C6-FAB15E03BB85}"/>
                  </a:ext>
                </a:extLst>
              </p14:cNvPr>
              <p14:cNvContentPartPr/>
              <p14:nvPr/>
            </p14:nvContentPartPr>
            <p14:xfrm>
              <a:off x="3681925" y="406645"/>
              <a:ext cx="1229760" cy="85428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AA93691B-F26F-4FDE-A8C6-FAB15E03BB8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3920" y="389005"/>
                <a:ext cx="1265410" cy="88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5FEE7C41-7C63-4ABD-9562-D7FD23E0927B}"/>
                  </a:ext>
                </a:extLst>
              </p14:cNvPr>
              <p14:cNvContentPartPr/>
              <p14:nvPr/>
            </p14:nvContentPartPr>
            <p14:xfrm>
              <a:off x="2303485" y="527245"/>
              <a:ext cx="608040" cy="96300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5FEE7C41-7C63-4ABD-9562-D7FD23E0927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285845" y="509605"/>
                <a:ext cx="643680" cy="9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19A6380F-E2B5-4E0F-81EA-49174FFE1EBB}"/>
                  </a:ext>
                </a:extLst>
              </p14:cNvPr>
              <p14:cNvContentPartPr/>
              <p14:nvPr/>
            </p14:nvContentPartPr>
            <p14:xfrm>
              <a:off x="6500005" y="487645"/>
              <a:ext cx="91800" cy="22824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19A6380F-E2B5-4E0F-81EA-49174FFE1EB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482365" y="470005"/>
                <a:ext cx="12744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5B063C90-3D8D-411D-B984-118B95A5D52D}"/>
                  </a:ext>
                </a:extLst>
              </p14:cNvPr>
              <p14:cNvContentPartPr/>
              <p14:nvPr/>
            </p14:nvContentPartPr>
            <p14:xfrm>
              <a:off x="6665965" y="391525"/>
              <a:ext cx="128520" cy="32688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5B063C90-3D8D-411D-B984-118B95A5D52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648325" y="373525"/>
                <a:ext cx="16416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915C4608-0248-4D07-9F5F-A235C8B715B6}"/>
                  </a:ext>
                </a:extLst>
              </p14:cNvPr>
              <p14:cNvContentPartPr/>
              <p14:nvPr/>
            </p14:nvContentPartPr>
            <p14:xfrm>
              <a:off x="6410365" y="755845"/>
              <a:ext cx="386640" cy="7632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915C4608-0248-4D07-9F5F-A235C8B715B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392365" y="737845"/>
                <a:ext cx="42228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FFBEE2FD-2D5B-4F4A-A262-C8D0256225DF}"/>
                  </a:ext>
                </a:extLst>
              </p14:cNvPr>
              <p14:cNvContentPartPr/>
              <p14:nvPr/>
            </p14:nvContentPartPr>
            <p14:xfrm>
              <a:off x="6451405" y="775285"/>
              <a:ext cx="459720" cy="39456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FFBEE2FD-2D5B-4F4A-A262-C8D0256225D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33765" y="757285"/>
                <a:ext cx="495360" cy="43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BD0D5D6A-42D1-44D6-A177-9C92A60053D2}"/>
                  </a:ext>
                </a:extLst>
              </p14:cNvPr>
              <p14:cNvContentPartPr/>
              <p14:nvPr/>
            </p14:nvContentPartPr>
            <p14:xfrm>
              <a:off x="7068805" y="490885"/>
              <a:ext cx="309240" cy="6300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BD0D5D6A-42D1-44D6-A177-9C92A60053D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051165" y="472885"/>
                <a:ext cx="34488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79F46FD2-C2DA-47D4-9FCA-D20EC9B50FD3}"/>
                  </a:ext>
                </a:extLst>
              </p14:cNvPr>
              <p14:cNvContentPartPr/>
              <p14:nvPr/>
            </p14:nvContentPartPr>
            <p14:xfrm>
              <a:off x="7181845" y="508525"/>
              <a:ext cx="97560" cy="27792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79F46FD2-C2DA-47D4-9FCA-D20EC9B50FD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163845" y="490885"/>
                <a:ext cx="13320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B83C8D41-EA1F-4FA5-88B3-A5484D941C5F}"/>
                  </a:ext>
                </a:extLst>
              </p14:cNvPr>
              <p14:cNvContentPartPr/>
              <p14:nvPr/>
            </p14:nvContentPartPr>
            <p14:xfrm>
              <a:off x="7010845" y="721285"/>
              <a:ext cx="293760" cy="7704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B83C8D41-EA1F-4FA5-88B3-A5484D941C5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993205" y="703645"/>
                <a:ext cx="32940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C6124584-AF65-4C0F-9544-C81A723AC7E7}"/>
                  </a:ext>
                </a:extLst>
              </p14:cNvPr>
              <p14:cNvContentPartPr/>
              <p14:nvPr/>
            </p14:nvContentPartPr>
            <p14:xfrm>
              <a:off x="7186165" y="774205"/>
              <a:ext cx="47160" cy="18144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C6124584-AF65-4C0F-9544-C81A723AC7E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168525" y="756205"/>
                <a:ext cx="8280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13AEBF20-3C39-4C3A-8AB2-436F563E0245}"/>
                  </a:ext>
                </a:extLst>
              </p14:cNvPr>
              <p14:cNvContentPartPr/>
              <p14:nvPr/>
            </p14:nvContentPartPr>
            <p14:xfrm>
              <a:off x="6932365" y="931885"/>
              <a:ext cx="716400" cy="10152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13AEBF20-3C39-4C3A-8AB2-436F563E024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914365" y="913885"/>
                <a:ext cx="75204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90158E62-AEFF-4451-A641-7FA826B1302E}"/>
                  </a:ext>
                </a:extLst>
              </p14:cNvPr>
              <p14:cNvContentPartPr/>
              <p14:nvPr/>
            </p14:nvContentPartPr>
            <p14:xfrm>
              <a:off x="8760445" y="397285"/>
              <a:ext cx="453960" cy="447480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90158E62-AEFF-4451-A641-7FA826B1302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742445" y="379285"/>
                <a:ext cx="489600" cy="48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A5DB47E2-2480-4A0F-988E-277CE6ADC7BE}"/>
                  </a:ext>
                </a:extLst>
              </p14:cNvPr>
              <p14:cNvContentPartPr/>
              <p14:nvPr/>
            </p14:nvContentPartPr>
            <p14:xfrm>
              <a:off x="9445525" y="295045"/>
              <a:ext cx="468720" cy="849240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A5DB47E2-2480-4A0F-988E-277CE6ADC7B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427525" y="277405"/>
                <a:ext cx="504360" cy="88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1B9130CD-9B41-4FC4-8D27-3DFB4DE98B08}"/>
                  </a:ext>
                </a:extLst>
              </p14:cNvPr>
              <p14:cNvContentPartPr/>
              <p14:nvPr/>
            </p14:nvContentPartPr>
            <p14:xfrm>
              <a:off x="8264005" y="365245"/>
              <a:ext cx="370080" cy="669600"/>
            </p14:xfrm>
          </p:contentPart>
        </mc:Choice>
        <mc:Fallback xmlns=""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1B9130CD-9B41-4FC4-8D27-3DFB4DE98B0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246382" y="347596"/>
                <a:ext cx="405685" cy="7052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4" name="잉크 63">
                <a:extLst>
                  <a:ext uri="{FF2B5EF4-FFF2-40B4-BE49-F238E27FC236}">
                    <a16:creationId xmlns:a16="http://schemas.microsoft.com/office/drawing/2014/main" id="{75955503-DD3D-4A35-8B14-3120F18EB39D}"/>
                  </a:ext>
                </a:extLst>
              </p14:cNvPr>
              <p14:cNvContentPartPr/>
              <p14:nvPr/>
            </p14:nvContentPartPr>
            <p14:xfrm>
              <a:off x="7534645" y="1643965"/>
              <a:ext cx="871920" cy="452880"/>
            </p14:xfrm>
          </p:contentPart>
        </mc:Choice>
        <mc:Fallback xmlns="">
          <p:pic>
            <p:nvPicPr>
              <p:cNvPr id="64" name="잉크 63">
                <a:extLst>
                  <a:ext uri="{FF2B5EF4-FFF2-40B4-BE49-F238E27FC236}">
                    <a16:creationId xmlns:a16="http://schemas.microsoft.com/office/drawing/2014/main" id="{75955503-DD3D-4A35-8B14-3120F18EB39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516645" y="1626325"/>
                <a:ext cx="90756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5" name="잉크 64">
                <a:extLst>
                  <a:ext uri="{FF2B5EF4-FFF2-40B4-BE49-F238E27FC236}">
                    <a16:creationId xmlns:a16="http://schemas.microsoft.com/office/drawing/2014/main" id="{092A98B5-5D95-4251-A14B-102B2F1DC97B}"/>
                  </a:ext>
                </a:extLst>
              </p14:cNvPr>
              <p14:cNvContentPartPr/>
              <p14:nvPr/>
            </p14:nvContentPartPr>
            <p14:xfrm>
              <a:off x="6874765" y="1561525"/>
              <a:ext cx="432360" cy="613800"/>
            </p14:xfrm>
          </p:contentPart>
        </mc:Choice>
        <mc:Fallback xmlns="">
          <p:pic>
            <p:nvPicPr>
              <p:cNvPr id="65" name="잉크 64">
                <a:extLst>
                  <a:ext uri="{FF2B5EF4-FFF2-40B4-BE49-F238E27FC236}">
                    <a16:creationId xmlns:a16="http://schemas.microsoft.com/office/drawing/2014/main" id="{092A98B5-5D95-4251-A14B-102B2F1DC97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857110" y="1543885"/>
                <a:ext cx="468030" cy="64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6" name="잉크 65">
                <a:extLst>
                  <a:ext uri="{FF2B5EF4-FFF2-40B4-BE49-F238E27FC236}">
                    <a16:creationId xmlns:a16="http://schemas.microsoft.com/office/drawing/2014/main" id="{BAB78F2A-78D8-4AA8-ABE9-733048052B33}"/>
                  </a:ext>
                </a:extLst>
              </p14:cNvPr>
              <p14:cNvContentPartPr/>
              <p14:nvPr/>
            </p14:nvContentPartPr>
            <p14:xfrm>
              <a:off x="6120925" y="1636045"/>
              <a:ext cx="530640" cy="608400"/>
            </p14:xfrm>
          </p:contentPart>
        </mc:Choice>
        <mc:Fallback xmlns="">
          <p:pic>
            <p:nvPicPr>
              <p:cNvPr id="66" name="잉크 65">
                <a:extLst>
                  <a:ext uri="{FF2B5EF4-FFF2-40B4-BE49-F238E27FC236}">
                    <a16:creationId xmlns:a16="http://schemas.microsoft.com/office/drawing/2014/main" id="{BAB78F2A-78D8-4AA8-ABE9-733048052B3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103285" y="1618405"/>
                <a:ext cx="566280" cy="64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7" name="잉크 66">
                <a:extLst>
                  <a:ext uri="{FF2B5EF4-FFF2-40B4-BE49-F238E27FC236}">
                    <a16:creationId xmlns:a16="http://schemas.microsoft.com/office/drawing/2014/main" id="{C36A6255-0E33-40C1-AF41-259B2588C7F3}"/>
                  </a:ext>
                </a:extLst>
              </p14:cNvPr>
              <p14:cNvContentPartPr/>
              <p14:nvPr/>
            </p14:nvContentPartPr>
            <p14:xfrm>
              <a:off x="4632685" y="1863925"/>
              <a:ext cx="723960" cy="526320"/>
            </p14:xfrm>
          </p:contentPart>
        </mc:Choice>
        <mc:Fallback xmlns="">
          <p:pic>
            <p:nvPicPr>
              <p:cNvPr id="67" name="잉크 66">
                <a:extLst>
                  <a:ext uri="{FF2B5EF4-FFF2-40B4-BE49-F238E27FC236}">
                    <a16:creationId xmlns:a16="http://schemas.microsoft.com/office/drawing/2014/main" id="{C36A6255-0E33-40C1-AF41-259B2588C7F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614694" y="1846285"/>
                <a:ext cx="759582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68" name="잉크 67">
                <a:extLst>
                  <a:ext uri="{FF2B5EF4-FFF2-40B4-BE49-F238E27FC236}">
                    <a16:creationId xmlns:a16="http://schemas.microsoft.com/office/drawing/2014/main" id="{C6E601FD-F18C-48F6-8A7F-DA205BBC52E8}"/>
                  </a:ext>
                </a:extLst>
              </p14:cNvPr>
              <p14:cNvContentPartPr/>
              <p14:nvPr/>
            </p14:nvContentPartPr>
            <p14:xfrm>
              <a:off x="3919885" y="1782565"/>
              <a:ext cx="563040" cy="723600"/>
            </p14:xfrm>
          </p:contentPart>
        </mc:Choice>
        <mc:Fallback xmlns="">
          <p:pic>
            <p:nvPicPr>
              <p:cNvPr id="68" name="잉크 67">
                <a:extLst>
                  <a:ext uri="{FF2B5EF4-FFF2-40B4-BE49-F238E27FC236}">
                    <a16:creationId xmlns:a16="http://schemas.microsoft.com/office/drawing/2014/main" id="{C6E601FD-F18C-48F6-8A7F-DA205BBC52E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902245" y="1764925"/>
                <a:ext cx="598680" cy="75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9" name="잉크 68">
                <a:extLst>
                  <a:ext uri="{FF2B5EF4-FFF2-40B4-BE49-F238E27FC236}">
                    <a16:creationId xmlns:a16="http://schemas.microsoft.com/office/drawing/2014/main" id="{743C9F8F-C6BE-42BF-9ED6-AEA46063595A}"/>
                  </a:ext>
                </a:extLst>
              </p14:cNvPr>
              <p14:cNvContentPartPr/>
              <p14:nvPr/>
            </p14:nvContentPartPr>
            <p14:xfrm>
              <a:off x="2324365" y="1840165"/>
              <a:ext cx="1439640" cy="779400"/>
            </p14:xfrm>
          </p:contentPart>
        </mc:Choice>
        <mc:Fallback xmlns="">
          <p:pic>
            <p:nvPicPr>
              <p:cNvPr id="69" name="잉크 68">
                <a:extLst>
                  <a:ext uri="{FF2B5EF4-FFF2-40B4-BE49-F238E27FC236}">
                    <a16:creationId xmlns:a16="http://schemas.microsoft.com/office/drawing/2014/main" id="{743C9F8F-C6BE-42BF-9ED6-AEA46063595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306721" y="1822173"/>
                <a:ext cx="1475289" cy="8150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56" name="잉크 155">
                <a:extLst>
                  <a:ext uri="{FF2B5EF4-FFF2-40B4-BE49-F238E27FC236}">
                    <a16:creationId xmlns:a16="http://schemas.microsoft.com/office/drawing/2014/main" id="{E741DFDC-AE81-47AC-8E0D-A2FB78931115}"/>
                  </a:ext>
                </a:extLst>
              </p14:cNvPr>
              <p14:cNvContentPartPr/>
              <p14:nvPr/>
            </p14:nvContentPartPr>
            <p14:xfrm>
              <a:off x="5671285" y="7315405"/>
              <a:ext cx="360" cy="360"/>
            </p14:xfrm>
          </p:contentPart>
        </mc:Choice>
        <mc:Fallback xmlns="">
          <p:pic>
            <p:nvPicPr>
              <p:cNvPr id="156" name="잉크 155">
                <a:extLst>
                  <a:ext uri="{FF2B5EF4-FFF2-40B4-BE49-F238E27FC236}">
                    <a16:creationId xmlns:a16="http://schemas.microsoft.com/office/drawing/2014/main" id="{E741DFDC-AE81-47AC-8E0D-A2FB7893111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653285" y="729740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57" name="잉크 156">
                <a:extLst>
                  <a:ext uri="{FF2B5EF4-FFF2-40B4-BE49-F238E27FC236}">
                    <a16:creationId xmlns:a16="http://schemas.microsoft.com/office/drawing/2014/main" id="{955C3EA8-C148-4119-A100-70D5C679D55C}"/>
                  </a:ext>
                </a:extLst>
              </p14:cNvPr>
              <p14:cNvContentPartPr/>
              <p14:nvPr/>
            </p14:nvContentPartPr>
            <p14:xfrm>
              <a:off x="6233605" y="7155205"/>
              <a:ext cx="360" cy="360"/>
            </p14:xfrm>
          </p:contentPart>
        </mc:Choice>
        <mc:Fallback xmlns="">
          <p:pic>
            <p:nvPicPr>
              <p:cNvPr id="157" name="잉크 156">
                <a:extLst>
                  <a:ext uri="{FF2B5EF4-FFF2-40B4-BE49-F238E27FC236}">
                    <a16:creationId xmlns:a16="http://schemas.microsoft.com/office/drawing/2014/main" id="{955C3EA8-C148-4119-A100-70D5C679D55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215605" y="713720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82" name="잉크 181">
                <a:extLst>
                  <a:ext uri="{FF2B5EF4-FFF2-40B4-BE49-F238E27FC236}">
                    <a16:creationId xmlns:a16="http://schemas.microsoft.com/office/drawing/2014/main" id="{84B15E40-793D-4845-A126-757486B94FB8}"/>
                  </a:ext>
                </a:extLst>
              </p14:cNvPr>
              <p14:cNvContentPartPr/>
              <p14:nvPr/>
            </p14:nvContentPartPr>
            <p14:xfrm>
              <a:off x="5777919" y="2906125"/>
              <a:ext cx="1114920" cy="617760"/>
            </p14:xfrm>
          </p:contentPart>
        </mc:Choice>
        <mc:Fallback xmlns="">
          <p:pic>
            <p:nvPicPr>
              <p:cNvPr id="182" name="잉크 181">
                <a:extLst>
                  <a:ext uri="{FF2B5EF4-FFF2-40B4-BE49-F238E27FC236}">
                    <a16:creationId xmlns:a16="http://schemas.microsoft.com/office/drawing/2014/main" id="{84B15E40-793D-4845-A126-757486B94FB8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760279" y="2888485"/>
                <a:ext cx="1150560" cy="65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83" name="잉크 182">
                <a:extLst>
                  <a:ext uri="{FF2B5EF4-FFF2-40B4-BE49-F238E27FC236}">
                    <a16:creationId xmlns:a16="http://schemas.microsoft.com/office/drawing/2014/main" id="{B67E3E95-69D1-480D-A49A-1DCDD0EB3D6F}"/>
                  </a:ext>
                </a:extLst>
              </p14:cNvPr>
              <p14:cNvContentPartPr/>
              <p14:nvPr/>
            </p14:nvContentPartPr>
            <p14:xfrm>
              <a:off x="4598559" y="3013765"/>
              <a:ext cx="402120" cy="560160"/>
            </p14:xfrm>
          </p:contentPart>
        </mc:Choice>
        <mc:Fallback xmlns="">
          <p:pic>
            <p:nvPicPr>
              <p:cNvPr id="183" name="잉크 182">
                <a:extLst>
                  <a:ext uri="{FF2B5EF4-FFF2-40B4-BE49-F238E27FC236}">
                    <a16:creationId xmlns:a16="http://schemas.microsoft.com/office/drawing/2014/main" id="{B67E3E95-69D1-480D-A49A-1DCDD0EB3D6F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580559" y="2995765"/>
                <a:ext cx="437760" cy="59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84" name="잉크 183">
                <a:extLst>
                  <a:ext uri="{FF2B5EF4-FFF2-40B4-BE49-F238E27FC236}">
                    <a16:creationId xmlns:a16="http://schemas.microsoft.com/office/drawing/2014/main" id="{39880E28-8533-4FF7-9D60-8E9C58CF43D1}"/>
                  </a:ext>
                </a:extLst>
              </p14:cNvPr>
              <p14:cNvContentPartPr/>
              <p14:nvPr/>
            </p14:nvContentPartPr>
            <p14:xfrm>
              <a:off x="3955959" y="3048325"/>
              <a:ext cx="488880" cy="429120"/>
            </p14:xfrm>
          </p:contentPart>
        </mc:Choice>
        <mc:Fallback xmlns="">
          <p:pic>
            <p:nvPicPr>
              <p:cNvPr id="184" name="잉크 183">
                <a:extLst>
                  <a:ext uri="{FF2B5EF4-FFF2-40B4-BE49-F238E27FC236}">
                    <a16:creationId xmlns:a16="http://schemas.microsoft.com/office/drawing/2014/main" id="{39880E28-8533-4FF7-9D60-8E9C58CF43D1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938319" y="3030685"/>
                <a:ext cx="52452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85" name="잉크 184">
                <a:extLst>
                  <a:ext uri="{FF2B5EF4-FFF2-40B4-BE49-F238E27FC236}">
                    <a16:creationId xmlns:a16="http://schemas.microsoft.com/office/drawing/2014/main" id="{849C9076-AA43-4254-B82C-8C4EBCB99EA6}"/>
                  </a:ext>
                </a:extLst>
              </p14:cNvPr>
              <p14:cNvContentPartPr/>
              <p14:nvPr/>
            </p14:nvContentPartPr>
            <p14:xfrm>
              <a:off x="2764719" y="3008725"/>
              <a:ext cx="1003680" cy="728280"/>
            </p14:xfrm>
          </p:contentPart>
        </mc:Choice>
        <mc:Fallback xmlns="">
          <p:pic>
            <p:nvPicPr>
              <p:cNvPr id="185" name="잉크 184">
                <a:extLst>
                  <a:ext uri="{FF2B5EF4-FFF2-40B4-BE49-F238E27FC236}">
                    <a16:creationId xmlns:a16="http://schemas.microsoft.com/office/drawing/2014/main" id="{849C9076-AA43-4254-B82C-8C4EBCB99EA6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747079" y="2990725"/>
                <a:ext cx="1039320" cy="76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86" name="잉크 185">
                <a:extLst>
                  <a:ext uri="{FF2B5EF4-FFF2-40B4-BE49-F238E27FC236}">
                    <a16:creationId xmlns:a16="http://schemas.microsoft.com/office/drawing/2014/main" id="{2F83783F-D8A7-45B7-810E-56398282A658}"/>
                  </a:ext>
                </a:extLst>
              </p14:cNvPr>
              <p14:cNvContentPartPr/>
              <p14:nvPr/>
            </p14:nvContentPartPr>
            <p14:xfrm>
              <a:off x="346599" y="3022765"/>
              <a:ext cx="1954440" cy="851400"/>
            </p14:xfrm>
          </p:contentPart>
        </mc:Choice>
        <mc:Fallback xmlns="">
          <p:pic>
            <p:nvPicPr>
              <p:cNvPr id="186" name="잉크 185">
                <a:extLst>
                  <a:ext uri="{FF2B5EF4-FFF2-40B4-BE49-F238E27FC236}">
                    <a16:creationId xmlns:a16="http://schemas.microsoft.com/office/drawing/2014/main" id="{2F83783F-D8A7-45B7-810E-56398282A658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28596" y="3004765"/>
                <a:ext cx="1990087" cy="88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89" name="잉크 188">
                <a:extLst>
                  <a:ext uri="{FF2B5EF4-FFF2-40B4-BE49-F238E27FC236}">
                    <a16:creationId xmlns:a16="http://schemas.microsoft.com/office/drawing/2014/main" id="{C0FF02E6-6F17-455F-9AB6-08A1DF265346}"/>
                  </a:ext>
                </a:extLst>
              </p14:cNvPr>
              <p14:cNvContentPartPr/>
              <p14:nvPr/>
            </p14:nvContentPartPr>
            <p14:xfrm>
              <a:off x="7046559" y="2911165"/>
              <a:ext cx="479160" cy="710280"/>
            </p14:xfrm>
          </p:contentPart>
        </mc:Choice>
        <mc:Fallback xmlns="">
          <p:pic>
            <p:nvPicPr>
              <p:cNvPr id="189" name="잉크 188">
                <a:extLst>
                  <a:ext uri="{FF2B5EF4-FFF2-40B4-BE49-F238E27FC236}">
                    <a16:creationId xmlns:a16="http://schemas.microsoft.com/office/drawing/2014/main" id="{C0FF02E6-6F17-455F-9AB6-08A1DF265346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028919" y="2893525"/>
                <a:ext cx="514800" cy="74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90" name="잉크 189">
                <a:extLst>
                  <a:ext uri="{FF2B5EF4-FFF2-40B4-BE49-F238E27FC236}">
                    <a16:creationId xmlns:a16="http://schemas.microsoft.com/office/drawing/2014/main" id="{471B85C0-F3CD-4710-958B-07D637A78808}"/>
                  </a:ext>
                </a:extLst>
              </p14:cNvPr>
              <p14:cNvContentPartPr/>
              <p14:nvPr/>
            </p14:nvContentPartPr>
            <p14:xfrm>
              <a:off x="389296" y="3866916"/>
              <a:ext cx="9446760" cy="1204560"/>
            </p14:xfrm>
          </p:contentPart>
        </mc:Choice>
        <mc:Fallback xmlns="">
          <p:pic>
            <p:nvPicPr>
              <p:cNvPr id="190" name="잉크 189">
                <a:extLst>
                  <a:ext uri="{FF2B5EF4-FFF2-40B4-BE49-F238E27FC236}">
                    <a16:creationId xmlns:a16="http://schemas.microsoft.com/office/drawing/2014/main" id="{471B85C0-F3CD-4710-958B-07D637A78808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71297" y="3849276"/>
                <a:ext cx="9482399" cy="12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91" name="잉크 190">
                <a:extLst>
                  <a:ext uri="{FF2B5EF4-FFF2-40B4-BE49-F238E27FC236}">
                    <a16:creationId xmlns:a16="http://schemas.microsoft.com/office/drawing/2014/main" id="{7925D4AA-A7D0-4D81-AFB8-7C67A5B87DEB}"/>
                  </a:ext>
                </a:extLst>
              </p14:cNvPr>
              <p14:cNvContentPartPr/>
              <p14:nvPr/>
            </p14:nvContentPartPr>
            <p14:xfrm>
              <a:off x="314416" y="5302596"/>
              <a:ext cx="11008440" cy="1146960"/>
            </p14:xfrm>
          </p:contentPart>
        </mc:Choice>
        <mc:Fallback xmlns="">
          <p:pic>
            <p:nvPicPr>
              <p:cNvPr id="191" name="잉크 190">
                <a:extLst>
                  <a:ext uri="{FF2B5EF4-FFF2-40B4-BE49-F238E27FC236}">
                    <a16:creationId xmlns:a16="http://schemas.microsoft.com/office/drawing/2014/main" id="{7925D4AA-A7D0-4D81-AFB8-7C67A5B87DEB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296775" y="5284956"/>
                <a:ext cx="11044081" cy="11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222E5C2B-6D45-4AD7-A540-45AD2A0C4F41}"/>
                  </a:ext>
                </a:extLst>
              </p14:cNvPr>
              <p14:cNvContentPartPr/>
              <p14:nvPr/>
            </p14:nvContentPartPr>
            <p14:xfrm>
              <a:off x="7497292" y="4796125"/>
              <a:ext cx="2275560" cy="17748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222E5C2B-6D45-4AD7-A540-45AD2A0C4F41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7461652" y="4760485"/>
                <a:ext cx="23472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FC6F4E1-1737-4A93-B88A-568CA3442C25}"/>
                  </a:ext>
                </a:extLst>
              </p14:cNvPr>
              <p14:cNvContentPartPr/>
              <p14:nvPr/>
            </p14:nvContentPartPr>
            <p14:xfrm>
              <a:off x="9178852" y="6070165"/>
              <a:ext cx="1941840" cy="1116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FC6F4E1-1737-4A93-B88A-568CA3442C25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9142852" y="6034165"/>
                <a:ext cx="2013480" cy="18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367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46A4D89-46EB-43E5-9689-53E326EFB93B}"/>
              </a:ext>
            </a:extLst>
          </p:cNvPr>
          <p:cNvGrpSpPr/>
          <p:nvPr/>
        </p:nvGrpSpPr>
        <p:grpSpPr>
          <a:xfrm>
            <a:off x="334244" y="241974"/>
            <a:ext cx="1395707" cy="1367588"/>
            <a:chOff x="484715" y="3343989"/>
            <a:chExt cx="1395707" cy="136758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5B840F7B-91E3-42DB-8E1A-30F98F432EA3}"/>
                    </a:ext>
                  </a:extLst>
                </p14:cNvPr>
                <p14:cNvContentPartPr/>
                <p14:nvPr/>
              </p14:nvContentPartPr>
              <p14:xfrm rot="21027944">
                <a:off x="484715" y="3343989"/>
                <a:ext cx="1395707" cy="1367588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F6D9F7C8-B4B0-4404-9190-4C2114B1834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 rot="21027944">
                  <a:off x="421716" y="3281008"/>
                  <a:ext cx="1521346" cy="14931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D3C70562-361A-40AD-B4E1-646C694563D8}"/>
                    </a:ext>
                  </a:extLst>
                </p14:cNvPr>
                <p14:cNvContentPartPr/>
                <p14:nvPr/>
              </p14:nvContentPartPr>
              <p14:xfrm>
                <a:off x="1062458" y="3908062"/>
                <a:ext cx="281160" cy="26892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7B94272C-20A3-4E34-ABE9-1AF864C008A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44458" y="3890062"/>
                  <a:ext cx="316800" cy="30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59B11304-54A3-4179-AFA2-2F46A168C352}"/>
                  </a:ext>
                </a:extLst>
              </p14:cNvPr>
              <p14:cNvContentPartPr/>
              <p14:nvPr/>
            </p14:nvContentPartPr>
            <p14:xfrm>
              <a:off x="2505698" y="255502"/>
              <a:ext cx="1978560" cy="9759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59B11304-54A3-4179-AFA2-2F46A168C35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69698" y="219862"/>
                <a:ext cx="2050200" cy="10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86C56653-899A-4D74-A82C-CAAF0BBA24E3}"/>
                  </a:ext>
                </a:extLst>
              </p14:cNvPr>
              <p14:cNvContentPartPr/>
              <p14:nvPr/>
            </p14:nvContentPartPr>
            <p14:xfrm>
              <a:off x="7020565" y="6912205"/>
              <a:ext cx="36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86C56653-899A-4D74-A82C-CAAF0BBA24E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002565" y="689456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BC8F473D-2626-4FC0-8864-5658522D503D}"/>
                  </a:ext>
                </a:extLst>
              </p14:cNvPr>
              <p14:cNvContentPartPr/>
              <p14:nvPr/>
            </p14:nvContentPartPr>
            <p14:xfrm>
              <a:off x="476485" y="2140405"/>
              <a:ext cx="416160" cy="75312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BC8F473D-2626-4FC0-8864-5658522D503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58845" y="2122757"/>
                <a:ext cx="451800" cy="7887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B92D6DCF-8B4B-47A2-BD51-3E27AB0535F1}"/>
                  </a:ext>
                </a:extLst>
              </p14:cNvPr>
              <p14:cNvContentPartPr/>
              <p14:nvPr/>
            </p14:nvContentPartPr>
            <p14:xfrm>
              <a:off x="4291045" y="2203765"/>
              <a:ext cx="307440" cy="3348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B92D6DCF-8B4B-47A2-BD51-3E27AB0535F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273045" y="2186125"/>
                <a:ext cx="34308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4E972739-E277-4171-9274-1B14F915C3AB}"/>
                  </a:ext>
                </a:extLst>
              </p14:cNvPr>
              <p14:cNvContentPartPr/>
              <p14:nvPr/>
            </p14:nvContentPartPr>
            <p14:xfrm>
              <a:off x="4232725" y="2372965"/>
              <a:ext cx="397080" cy="2916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4E972739-E277-4171-9274-1B14F915C3A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215085" y="2354965"/>
                <a:ext cx="43272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0DAA034F-7B34-4370-AEE5-B2B5E35A90BD}"/>
                  </a:ext>
                </a:extLst>
              </p14:cNvPr>
              <p14:cNvContentPartPr/>
              <p14:nvPr/>
            </p14:nvContentPartPr>
            <p14:xfrm>
              <a:off x="5777845" y="1897765"/>
              <a:ext cx="20520" cy="49068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0DAA034F-7B34-4370-AEE5-B2B5E35A90B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759845" y="1880125"/>
                <a:ext cx="5616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417B4008-21B5-43FE-A230-5849D3635BDE}"/>
                  </a:ext>
                </a:extLst>
              </p14:cNvPr>
              <p14:cNvContentPartPr/>
              <p14:nvPr/>
            </p14:nvContentPartPr>
            <p14:xfrm>
              <a:off x="5975125" y="2338405"/>
              <a:ext cx="52200" cy="15048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417B4008-21B5-43FE-A230-5849D3635B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957125" y="2320405"/>
                <a:ext cx="8784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9A30543C-3869-4BED-8DE3-9E2F615CBA2F}"/>
                  </a:ext>
                </a:extLst>
              </p14:cNvPr>
              <p14:cNvContentPartPr/>
              <p14:nvPr/>
            </p14:nvContentPartPr>
            <p14:xfrm>
              <a:off x="6872965" y="1839805"/>
              <a:ext cx="487440" cy="497880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9A30543C-3869-4BED-8DE3-9E2F615CBA2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854965" y="1822165"/>
                <a:ext cx="523080" cy="5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D6FB9F27-6729-4003-9B3E-59FBED6868F2}"/>
                  </a:ext>
                </a:extLst>
              </p14:cNvPr>
              <p14:cNvContentPartPr/>
              <p14:nvPr/>
            </p14:nvContentPartPr>
            <p14:xfrm>
              <a:off x="6281485" y="1869325"/>
              <a:ext cx="450720" cy="535680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D6FB9F27-6729-4003-9B3E-59FBED6868F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263499" y="1851685"/>
                <a:ext cx="486332" cy="57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8C612AE0-5580-4438-922A-7BADB183E611}"/>
                  </a:ext>
                </a:extLst>
              </p14:cNvPr>
              <p14:cNvContentPartPr/>
              <p14:nvPr/>
            </p14:nvContentPartPr>
            <p14:xfrm>
              <a:off x="5112925" y="1885885"/>
              <a:ext cx="453600" cy="566280"/>
            </p14:xfrm>
          </p:contentPart>
        </mc:Choice>
        <mc:Fallback xmlns=""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8C612AE0-5580-4438-922A-7BADB183E61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094925" y="1867885"/>
                <a:ext cx="489240" cy="60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D485BE53-87D0-4DFB-AEA0-3E5640D8758D}"/>
                  </a:ext>
                </a:extLst>
              </p14:cNvPr>
              <p14:cNvContentPartPr/>
              <p14:nvPr/>
            </p14:nvContentPartPr>
            <p14:xfrm>
              <a:off x="2885605" y="1925845"/>
              <a:ext cx="820800" cy="714960"/>
            </p14:xfrm>
          </p:contentPart>
        </mc:Choice>
        <mc:Fallback xmlns=""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D485BE53-87D0-4DFB-AEA0-3E5640D8758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867605" y="1907845"/>
                <a:ext cx="85644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28166E15-8FF5-4A6B-B140-3D26D8F44A1E}"/>
                  </a:ext>
                </a:extLst>
              </p14:cNvPr>
              <p14:cNvContentPartPr/>
              <p14:nvPr/>
            </p14:nvContentPartPr>
            <p14:xfrm>
              <a:off x="1934125" y="2361805"/>
              <a:ext cx="721080" cy="397440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28166E15-8FF5-4A6B-B140-3D26D8F44A1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16125" y="2343805"/>
                <a:ext cx="756720" cy="4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ECDFF702-7DD2-4905-BE37-62F7086188B8}"/>
                  </a:ext>
                </a:extLst>
              </p14:cNvPr>
              <p14:cNvContentPartPr/>
              <p14:nvPr/>
            </p14:nvContentPartPr>
            <p14:xfrm>
              <a:off x="8402965" y="1814245"/>
              <a:ext cx="339840" cy="684360"/>
            </p14:xfrm>
          </p:contentPart>
        </mc:Choice>
        <mc:Fallback xmlns=""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ECDFF702-7DD2-4905-BE37-62F7086188B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385306" y="1796605"/>
                <a:ext cx="375518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0FEC0688-F49C-4686-A739-139B8943C4AD}"/>
                  </a:ext>
                </a:extLst>
              </p14:cNvPr>
              <p14:cNvContentPartPr/>
              <p14:nvPr/>
            </p14:nvContentPartPr>
            <p14:xfrm>
              <a:off x="7799605" y="1789045"/>
              <a:ext cx="421920" cy="641160"/>
            </p14:xfrm>
          </p:contentPart>
        </mc:Choice>
        <mc:Fallback xmlns=""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0FEC0688-F49C-4686-A739-139B8943C4A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781620" y="1771045"/>
                <a:ext cx="457530" cy="67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1" name="잉크 60">
                <a:extLst>
                  <a:ext uri="{FF2B5EF4-FFF2-40B4-BE49-F238E27FC236}">
                    <a16:creationId xmlns:a16="http://schemas.microsoft.com/office/drawing/2014/main" id="{BFA3AF33-F144-4586-8750-4C2488794B05}"/>
                  </a:ext>
                </a:extLst>
              </p14:cNvPr>
              <p14:cNvContentPartPr/>
              <p14:nvPr/>
            </p14:nvContentPartPr>
            <p14:xfrm>
              <a:off x="11024485" y="1893085"/>
              <a:ext cx="412920" cy="705600"/>
            </p14:xfrm>
          </p:contentPart>
        </mc:Choice>
        <mc:Fallback xmlns="">
          <p:pic>
            <p:nvPicPr>
              <p:cNvPr id="61" name="잉크 60">
                <a:extLst>
                  <a:ext uri="{FF2B5EF4-FFF2-40B4-BE49-F238E27FC236}">
                    <a16:creationId xmlns:a16="http://schemas.microsoft.com/office/drawing/2014/main" id="{BFA3AF33-F144-4586-8750-4C2488794B0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006485" y="1875094"/>
                <a:ext cx="448560" cy="7412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2" name="잉크 61">
                <a:extLst>
                  <a:ext uri="{FF2B5EF4-FFF2-40B4-BE49-F238E27FC236}">
                    <a16:creationId xmlns:a16="http://schemas.microsoft.com/office/drawing/2014/main" id="{8CB214EC-E2EC-45DB-8C84-6FA441DE4800}"/>
                  </a:ext>
                </a:extLst>
              </p14:cNvPr>
              <p14:cNvContentPartPr/>
              <p14:nvPr/>
            </p14:nvContentPartPr>
            <p14:xfrm>
              <a:off x="9567205" y="1832245"/>
              <a:ext cx="1098720" cy="617040"/>
            </p14:xfrm>
          </p:contentPart>
        </mc:Choice>
        <mc:Fallback xmlns="">
          <p:pic>
            <p:nvPicPr>
              <p:cNvPr id="62" name="잉크 61">
                <a:extLst>
                  <a:ext uri="{FF2B5EF4-FFF2-40B4-BE49-F238E27FC236}">
                    <a16:creationId xmlns:a16="http://schemas.microsoft.com/office/drawing/2014/main" id="{8CB214EC-E2EC-45DB-8C84-6FA441DE480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549565" y="1814245"/>
                <a:ext cx="1134360" cy="65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3" name="잉크 62">
                <a:extLst>
                  <a:ext uri="{FF2B5EF4-FFF2-40B4-BE49-F238E27FC236}">
                    <a16:creationId xmlns:a16="http://schemas.microsoft.com/office/drawing/2014/main" id="{60C9627B-E887-45F7-B215-CE226E4C204B}"/>
                  </a:ext>
                </a:extLst>
              </p14:cNvPr>
              <p14:cNvContentPartPr/>
              <p14:nvPr/>
            </p14:nvContentPartPr>
            <p14:xfrm>
              <a:off x="450565" y="3539005"/>
              <a:ext cx="275400" cy="318600"/>
            </p14:xfrm>
          </p:contentPart>
        </mc:Choice>
        <mc:Fallback xmlns="">
          <p:pic>
            <p:nvPicPr>
              <p:cNvPr id="63" name="잉크 62">
                <a:extLst>
                  <a:ext uri="{FF2B5EF4-FFF2-40B4-BE49-F238E27FC236}">
                    <a16:creationId xmlns:a16="http://schemas.microsoft.com/office/drawing/2014/main" id="{60C9627B-E887-45F7-B215-CE226E4C204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32565" y="3521365"/>
                <a:ext cx="31104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4" name="잉크 63">
                <a:extLst>
                  <a:ext uri="{FF2B5EF4-FFF2-40B4-BE49-F238E27FC236}">
                    <a16:creationId xmlns:a16="http://schemas.microsoft.com/office/drawing/2014/main" id="{992E3DB4-1769-4BA1-879D-D5374D65CFFA}"/>
                  </a:ext>
                </a:extLst>
              </p14:cNvPr>
              <p14:cNvContentPartPr/>
              <p14:nvPr/>
            </p14:nvContentPartPr>
            <p14:xfrm>
              <a:off x="752605" y="3438925"/>
              <a:ext cx="138600" cy="426600"/>
            </p14:xfrm>
          </p:contentPart>
        </mc:Choice>
        <mc:Fallback xmlns="">
          <p:pic>
            <p:nvPicPr>
              <p:cNvPr id="64" name="잉크 63">
                <a:extLst>
                  <a:ext uri="{FF2B5EF4-FFF2-40B4-BE49-F238E27FC236}">
                    <a16:creationId xmlns:a16="http://schemas.microsoft.com/office/drawing/2014/main" id="{992E3DB4-1769-4BA1-879D-D5374D65CFF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34605" y="3420925"/>
                <a:ext cx="174240" cy="4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5" name="잉크 64">
                <a:extLst>
                  <a:ext uri="{FF2B5EF4-FFF2-40B4-BE49-F238E27FC236}">
                    <a16:creationId xmlns:a16="http://schemas.microsoft.com/office/drawing/2014/main" id="{00042C28-E61E-4F9E-837D-B86E87961E8D}"/>
                  </a:ext>
                </a:extLst>
              </p14:cNvPr>
              <p14:cNvContentPartPr/>
              <p14:nvPr/>
            </p14:nvContentPartPr>
            <p14:xfrm>
              <a:off x="558565" y="3915205"/>
              <a:ext cx="239400" cy="181800"/>
            </p14:xfrm>
          </p:contentPart>
        </mc:Choice>
        <mc:Fallback xmlns="">
          <p:pic>
            <p:nvPicPr>
              <p:cNvPr id="65" name="잉크 64">
                <a:extLst>
                  <a:ext uri="{FF2B5EF4-FFF2-40B4-BE49-F238E27FC236}">
                    <a16:creationId xmlns:a16="http://schemas.microsoft.com/office/drawing/2014/main" id="{00042C28-E61E-4F9E-837D-B86E87961E8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40925" y="3897205"/>
                <a:ext cx="27504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6" name="잉크 65">
                <a:extLst>
                  <a:ext uri="{FF2B5EF4-FFF2-40B4-BE49-F238E27FC236}">
                    <a16:creationId xmlns:a16="http://schemas.microsoft.com/office/drawing/2014/main" id="{0652702E-EE73-4781-8160-F1E726B3C4C1}"/>
                  </a:ext>
                </a:extLst>
              </p14:cNvPr>
              <p14:cNvContentPartPr/>
              <p14:nvPr/>
            </p14:nvContentPartPr>
            <p14:xfrm>
              <a:off x="1101445" y="3536125"/>
              <a:ext cx="122760" cy="330840"/>
            </p14:xfrm>
          </p:contentPart>
        </mc:Choice>
        <mc:Fallback xmlns="">
          <p:pic>
            <p:nvPicPr>
              <p:cNvPr id="66" name="잉크 65">
                <a:extLst>
                  <a:ext uri="{FF2B5EF4-FFF2-40B4-BE49-F238E27FC236}">
                    <a16:creationId xmlns:a16="http://schemas.microsoft.com/office/drawing/2014/main" id="{0652702E-EE73-4781-8160-F1E726B3C4C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83805" y="3518485"/>
                <a:ext cx="1584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67" name="잉크 66">
                <a:extLst>
                  <a:ext uri="{FF2B5EF4-FFF2-40B4-BE49-F238E27FC236}">
                    <a16:creationId xmlns:a16="http://schemas.microsoft.com/office/drawing/2014/main" id="{A25E0AEB-4314-4671-8AB1-260B64FCFEC5}"/>
                  </a:ext>
                </a:extLst>
              </p14:cNvPr>
              <p14:cNvContentPartPr/>
              <p14:nvPr/>
            </p14:nvContentPartPr>
            <p14:xfrm>
              <a:off x="954205" y="3704605"/>
              <a:ext cx="297000" cy="175680"/>
            </p14:xfrm>
          </p:contentPart>
        </mc:Choice>
        <mc:Fallback xmlns="">
          <p:pic>
            <p:nvPicPr>
              <p:cNvPr id="67" name="잉크 66">
                <a:extLst>
                  <a:ext uri="{FF2B5EF4-FFF2-40B4-BE49-F238E27FC236}">
                    <a16:creationId xmlns:a16="http://schemas.microsoft.com/office/drawing/2014/main" id="{A25E0AEB-4314-4671-8AB1-260B64FCFEC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36205" y="3686605"/>
                <a:ext cx="33264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8" name="잉크 67">
                <a:extLst>
                  <a:ext uri="{FF2B5EF4-FFF2-40B4-BE49-F238E27FC236}">
                    <a16:creationId xmlns:a16="http://schemas.microsoft.com/office/drawing/2014/main" id="{79BFC1FA-FBEE-4C90-A287-25511C0F04F1}"/>
                  </a:ext>
                </a:extLst>
              </p14:cNvPr>
              <p14:cNvContentPartPr/>
              <p14:nvPr/>
            </p14:nvContentPartPr>
            <p14:xfrm>
              <a:off x="1315285" y="3485365"/>
              <a:ext cx="145440" cy="353520"/>
            </p14:xfrm>
          </p:contentPart>
        </mc:Choice>
        <mc:Fallback xmlns="">
          <p:pic>
            <p:nvPicPr>
              <p:cNvPr id="68" name="잉크 67">
                <a:extLst>
                  <a:ext uri="{FF2B5EF4-FFF2-40B4-BE49-F238E27FC236}">
                    <a16:creationId xmlns:a16="http://schemas.microsoft.com/office/drawing/2014/main" id="{79BFC1FA-FBEE-4C90-A287-25511C0F04F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297645" y="3467725"/>
                <a:ext cx="18108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9" name="잉크 68">
                <a:extLst>
                  <a:ext uri="{FF2B5EF4-FFF2-40B4-BE49-F238E27FC236}">
                    <a16:creationId xmlns:a16="http://schemas.microsoft.com/office/drawing/2014/main" id="{65971BC5-52FC-4CAE-A103-9AFD45AEF42F}"/>
                  </a:ext>
                </a:extLst>
              </p14:cNvPr>
              <p14:cNvContentPartPr/>
              <p14:nvPr/>
            </p14:nvContentPartPr>
            <p14:xfrm>
              <a:off x="1140685" y="3909445"/>
              <a:ext cx="335160" cy="136440"/>
            </p14:xfrm>
          </p:contentPart>
        </mc:Choice>
        <mc:Fallback xmlns="">
          <p:pic>
            <p:nvPicPr>
              <p:cNvPr id="69" name="잉크 68">
                <a:extLst>
                  <a:ext uri="{FF2B5EF4-FFF2-40B4-BE49-F238E27FC236}">
                    <a16:creationId xmlns:a16="http://schemas.microsoft.com/office/drawing/2014/main" id="{65971BC5-52FC-4CAE-A103-9AFD45AEF42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122685" y="3891445"/>
                <a:ext cx="37080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70" name="잉크 69">
                <a:extLst>
                  <a:ext uri="{FF2B5EF4-FFF2-40B4-BE49-F238E27FC236}">
                    <a16:creationId xmlns:a16="http://schemas.microsoft.com/office/drawing/2014/main" id="{A3FC3DCD-E36C-45E7-8987-9791E58ABE10}"/>
                  </a:ext>
                </a:extLst>
              </p14:cNvPr>
              <p14:cNvContentPartPr/>
              <p14:nvPr/>
            </p14:nvContentPartPr>
            <p14:xfrm>
              <a:off x="1628485" y="3573205"/>
              <a:ext cx="389520" cy="358200"/>
            </p14:xfrm>
          </p:contentPart>
        </mc:Choice>
        <mc:Fallback xmlns="">
          <p:pic>
            <p:nvPicPr>
              <p:cNvPr id="70" name="잉크 69">
                <a:extLst>
                  <a:ext uri="{FF2B5EF4-FFF2-40B4-BE49-F238E27FC236}">
                    <a16:creationId xmlns:a16="http://schemas.microsoft.com/office/drawing/2014/main" id="{A3FC3DCD-E36C-45E7-8987-9791E58ABE1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610485" y="3555565"/>
                <a:ext cx="425160" cy="3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71" name="잉크 70">
                <a:extLst>
                  <a:ext uri="{FF2B5EF4-FFF2-40B4-BE49-F238E27FC236}">
                    <a16:creationId xmlns:a16="http://schemas.microsoft.com/office/drawing/2014/main" id="{098663A5-B971-45E1-A636-8D12DDD529F3}"/>
                  </a:ext>
                </a:extLst>
              </p14:cNvPr>
              <p14:cNvContentPartPr/>
              <p14:nvPr/>
            </p14:nvContentPartPr>
            <p14:xfrm>
              <a:off x="2218165" y="3574285"/>
              <a:ext cx="179280" cy="269640"/>
            </p14:xfrm>
          </p:contentPart>
        </mc:Choice>
        <mc:Fallback xmlns="">
          <p:pic>
            <p:nvPicPr>
              <p:cNvPr id="71" name="잉크 70">
                <a:extLst>
                  <a:ext uri="{FF2B5EF4-FFF2-40B4-BE49-F238E27FC236}">
                    <a16:creationId xmlns:a16="http://schemas.microsoft.com/office/drawing/2014/main" id="{098663A5-B971-45E1-A636-8D12DDD529F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200525" y="3556645"/>
                <a:ext cx="21492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72" name="잉크 71">
                <a:extLst>
                  <a:ext uri="{FF2B5EF4-FFF2-40B4-BE49-F238E27FC236}">
                    <a16:creationId xmlns:a16="http://schemas.microsoft.com/office/drawing/2014/main" id="{CF43B46B-C9DD-4953-AA37-9F6C0E4DF47D}"/>
                  </a:ext>
                </a:extLst>
              </p14:cNvPr>
              <p14:cNvContentPartPr/>
              <p14:nvPr/>
            </p14:nvContentPartPr>
            <p14:xfrm>
              <a:off x="2476645" y="3481405"/>
              <a:ext cx="231120" cy="385920"/>
            </p14:xfrm>
          </p:contentPart>
        </mc:Choice>
        <mc:Fallback xmlns="">
          <p:pic>
            <p:nvPicPr>
              <p:cNvPr id="72" name="잉크 71">
                <a:extLst>
                  <a:ext uri="{FF2B5EF4-FFF2-40B4-BE49-F238E27FC236}">
                    <a16:creationId xmlns:a16="http://schemas.microsoft.com/office/drawing/2014/main" id="{CF43B46B-C9DD-4953-AA37-9F6C0E4DF47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459005" y="3463405"/>
                <a:ext cx="26676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73" name="잉크 72">
                <a:extLst>
                  <a:ext uri="{FF2B5EF4-FFF2-40B4-BE49-F238E27FC236}">
                    <a16:creationId xmlns:a16="http://schemas.microsoft.com/office/drawing/2014/main" id="{302FB6F2-0542-46A8-BA38-CD25E61A52E6}"/>
                  </a:ext>
                </a:extLst>
              </p14:cNvPr>
              <p14:cNvContentPartPr/>
              <p14:nvPr/>
            </p14:nvContentPartPr>
            <p14:xfrm>
              <a:off x="3391045" y="3354325"/>
              <a:ext cx="417600" cy="347400"/>
            </p14:xfrm>
          </p:contentPart>
        </mc:Choice>
        <mc:Fallback xmlns="">
          <p:pic>
            <p:nvPicPr>
              <p:cNvPr id="73" name="잉크 72">
                <a:extLst>
                  <a:ext uri="{FF2B5EF4-FFF2-40B4-BE49-F238E27FC236}">
                    <a16:creationId xmlns:a16="http://schemas.microsoft.com/office/drawing/2014/main" id="{302FB6F2-0542-46A8-BA38-CD25E61A52E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373045" y="3336685"/>
                <a:ext cx="45324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74" name="잉크 73">
                <a:extLst>
                  <a:ext uri="{FF2B5EF4-FFF2-40B4-BE49-F238E27FC236}">
                    <a16:creationId xmlns:a16="http://schemas.microsoft.com/office/drawing/2014/main" id="{C1601884-F83F-4ED2-A82A-D19B8FC9D4DF}"/>
                  </a:ext>
                </a:extLst>
              </p14:cNvPr>
              <p14:cNvContentPartPr/>
              <p14:nvPr/>
            </p14:nvContentPartPr>
            <p14:xfrm>
              <a:off x="3486805" y="3710365"/>
              <a:ext cx="243000" cy="39600"/>
            </p14:xfrm>
          </p:contentPart>
        </mc:Choice>
        <mc:Fallback xmlns="">
          <p:pic>
            <p:nvPicPr>
              <p:cNvPr id="74" name="잉크 73">
                <a:extLst>
                  <a:ext uri="{FF2B5EF4-FFF2-40B4-BE49-F238E27FC236}">
                    <a16:creationId xmlns:a16="http://schemas.microsoft.com/office/drawing/2014/main" id="{C1601884-F83F-4ED2-A82A-D19B8FC9D4D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469165" y="3692365"/>
                <a:ext cx="27864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5" name="잉크 74">
                <a:extLst>
                  <a:ext uri="{FF2B5EF4-FFF2-40B4-BE49-F238E27FC236}">
                    <a16:creationId xmlns:a16="http://schemas.microsoft.com/office/drawing/2014/main" id="{4E7FCFC8-A728-4CB8-971E-E353E6ED14F6}"/>
                  </a:ext>
                </a:extLst>
              </p14:cNvPr>
              <p14:cNvContentPartPr/>
              <p14:nvPr/>
            </p14:nvContentPartPr>
            <p14:xfrm>
              <a:off x="3578605" y="3729805"/>
              <a:ext cx="118800" cy="230760"/>
            </p14:xfrm>
          </p:contentPart>
        </mc:Choice>
        <mc:Fallback xmlns="">
          <p:pic>
            <p:nvPicPr>
              <p:cNvPr id="75" name="잉크 74">
                <a:extLst>
                  <a:ext uri="{FF2B5EF4-FFF2-40B4-BE49-F238E27FC236}">
                    <a16:creationId xmlns:a16="http://schemas.microsoft.com/office/drawing/2014/main" id="{4E7FCFC8-A728-4CB8-971E-E353E6ED14F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560605" y="3711805"/>
                <a:ext cx="15444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76" name="잉크 75">
                <a:extLst>
                  <a:ext uri="{FF2B5EF4-FFF2-40B4-BE49-F238E27FC236}">
                    <a16:creationId xmlns:a16="http://schemas.microsoft.com/office/drawing/2014/main" id="{1AE037DF-B543-4425-9D83-C43F809C1128}"/>
                  </a:ext>
                </a:extLst>
              </p14:cNvPr>
              <p14:cNvContentPartPr/>
              <p14:nvPr/>
            </p14:nvContentPartPr>
            <p14:xfrm>
              <a:off x="3427045" y="3883165"/>
              <a:ext cx="405720" cy="72360"/>
            </p14:xfrm>
          </p:contentPart>
        </mc:Choice>
        <mc:Fallback xmlns="">
          <p:pic>
            <p:nvPicPr>
              <p:cNvPr id="76" name="잉크 75">
                <a:extLst>
                  <a:ext uri="{FF2B5EF4-FFF2-40B4-BE49-F238E27FC236}">
                    <a16:creationId xmlns:a16="http://schemas.microsoft.com/office/drawing/2014/main" id="{1AE037DF-B543-4425-9D83-C43F809C112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409045" y="3865165"/>
                <a:ext cx="44136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77" name="잉크 76">
                <a:extLst>
                  <a:ext uri="{FF2B5EF4-FFF2-40B4-BE49-F238E27FC236}">
                    <a16:creationId xmlns:a16="http://schemas.microsoft.com/office/drawing/2014/main" id="{054E625A-9834-49E9-9429-0820C42B604A}"/>
                  </a:ext>
                </a:extLst>
              </p14:cNvPr>
              <p14:cNvContentPartPr/>
              <p14:nvPr/>
            </p14:nvContentPartPr>
            <p14:xfrm>
              <a:off x="3991525" y="3313645"/>
              <a:ext cx="379800" cy="264960"/>
            </p14:xfrm>
          </p:contentPart>
        </mc:Choice>
        <mc:Fallback xmlns="">
          <p:pic>
            <p:nvPicPr>
              <p:cNvPr id="77" name="잉크 76">
                <a:extLst>
                  <a:ext uri="{FF2B5EF4-FFF2-40B4-BE49-F238E27FC236}">
                    <a16:creationId xmlns:a16="http://schemas.microsoft.com/office/drawing/2014/main" id="{054E625A-9834-49E9-9429-0820C42B604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973885" y="3296005"/>
                <a:ext cx="41544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78" name="잉크 77">
                <a:extLst>
                  <a:ext uri="{FF2B5EF4-FFF2-40B4-BE49-F238E27FC236}">
                    <a16:creationId xmlns:a16="http://schemas.microsoft.com/office/drawing/2014/main" id="{039FC06F-BDFE-4E90-B869-36A23F748044}"/>
                  </a:ext>
                </a:extLst>
              </p14:cNvPr>
              <p14:cNvContentPartPr/>
              <p14:nvPr/>
            </p14:nvContentPartPr>
            <p14:xfrm>
              <a:off x="4078645" y="3592285"/>
              <a:ext cx="482040" cy="277200"/>
            </p14:xfrm>
          </p:contentPart>
        </mc:Choice>
        <mc:Fallback xmlns="">
          <p:pic>
            <p:nvPicPr>
              <p:cNvPr id="78" name="잉크 77">
                <a:extLst>
                  <a:ext uri="{FF2B5EF4-FFF2-40B4-BE49-F238E27FC236}">
                    <a16:creationId xmlns:a16="http://schemas.microsoft.com/office/drawing/2014/main" id="{039FC06F-BDFE-4E90-B869-36A23F74804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060645" y="3574285"/>
                <a:ext cx="51768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79" name="잉크 78">
                <a:extLst>
                  <a:ext uri="{FF2B5EF4-FFF2-40B4-BE49-F238E27FC236}">
                    <a16:creationId xmlns:a16="http://schemas.microsoft.com/office/drawing/2014/main" id="{F3100298-731C-43B2-886B-79E707E6518C}"/>
                  </a:ext>
                </a:extLst>
              </p14:cNvPr>
              <p14:cNvContentPartPr/>
              <p14:nvPr/>
            </p14:nvContentPartPr>
            <p14:xfrm>
              <a:off x="5359885" y="3278365"/>
              <a:ext cx="57960" cy="490320"/>
            </p14:xfrm>
          </p:contentPart>
        </mc:Choice>
        <mc:Fallback xmlns="">
          <p:pic>
            <p:nvPicPr>
              <p:cNvPr id="79" name="잉크 78">
                <a:extLst>
                  <a:ext uri="{FF2B5EF4-FFF2-40B4-BE49-F238E27FC236}">
                    <a16:creationId xmlns:a16="http://schemas.microsoft.com/office/drawing/2014/main" id="{F3100298-731C-43B2-886B-79E707E6518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341885" y="3260365"/>
                <a:ext cx="9360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8" name="잉크 87">
                <a:extLst>
                  <a:ext uri="{FF2B5EF4-FFF2-40B4-BE49-F238E27FC236}">
                    <a16:creationId xmlns:a16="http://schemas.microsoft.com/office/drawing/2014/main" id="{3F4EE405-7454-4630-AB09-C45B15123138}"/>
                  </a:ext>
                </a:extLst>
              </p14:cNvPr>
              <p14:cNvContentPartPr/>
              <p14:nvPr/>
            </p14:nvContentPartPr>
            <p14:xfrm>
              <a:off x="5647885" y="3740245"/>
              <a:ext cx="51120" cy="143640"/>
            </p14:xfrm>
          </p:contentPart>
        </mc:Choice>
        <mc:Fallback xmlns="">
          <p:pic>
            <p:nvPicPr>
              <p:cNvPr id="88" name="잉크 87">
                <a:extLst>
                  <a:ext uri="{FF2B5EF4-FFF2-40B4-BE49-F238E27FC236}">
                    <a16:creationId xmlns:a16="http://schemas.microsoft.com/office/drawing/2014/main" id="{3F4EE405-7454-4630-AB09-C45B1512313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629885" y="3722605"/>
                <a:ext cx="8676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92" name="잉크 91">
                <a:extLst>
                  <a:ext uri="{FF2B5EF4-FFF2-40B4-BE49-F238E27FC236}">
                    <a16:creationId xmlns:a16="http://schemas.microsoft.com/office/drawing/2014/main" id="{F2711557-766A-4E1B-87D9-B120955D9FA2}"/>
                  </a:ext>
                </a:extLst>
              </p14:cNvPr>
              <p14:cNvContentPartPr/>
              <p14:nvPr/>
            </p14:nvContentPartPr>
            <p14:xfrm>
              <a:off x="6901045" y="3191605"/>
              <a:ext cx="301680" cy="439920"/>
            </p14:xfrm>
          </p:contentPart>
        </mc:Choice>
        <mc:Fallback xmlns="">
          <p:pic>
            <p:nvPicPr>
              <p:cNvPr id="92" name="잉크 91">
                <a:extLst>
                  <a:ext uri="{FF2B5EF4-FFF2-40B4-BE49-F238E27FC236}">
                    <a16:creationId xmlns:a16="http://schemas.microsoft.com/office/drawing/2014/main" id="{F2711557-766A-4E1B-87D9-B120955D9FA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883405" y="3173605"/>
                <a:ext cx="33732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05" name="잉크 104">
                <a:extLst>
                  <a:ext uri="{FF2B5EF4-FFF2-40B4-BE49-F238E27FC236}">
                    <a16:creationId xmlns:a16="http://schemas.microsoft.com/office/drawing/2014/main" id="{EBE47274-F4F5-4A37-B81B-4EEFDDE97B88}"/>
                  </a:ext>
                </a:extLst>
              </p14:cNvPr>
              <p14:cNvContentPartPr/>
              <p14:nvPr/>
            </p14:nvContentPartPr>
            <p14:xfrm>
              <a:off x="9348325" y="3008365"/>
              <a:ext cx="1120680" cy="677880"/>
            </p14:xfrm>
          </p:contentPart>
        </mc:Choice>
        <mc:Fallback xmlns="">
          <p:pic>
            <p:nvPicPr>
              <p:cNvPr id="105" name="잉크 104">
                <a:extLst>
                  <a:ext uri="{FF2B5EF4-FFF2-40B4-BE49-F238E27FC236}">
                    <a16:creationId xmlns:a16="http://schemas.microsoft.com/office/drawing/2014/main" id="{EBE47274-F4F5-4A37-B81B-4EEFDDE97B8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330325" y="2990365"/>
                <a:ext cx="1156320" cy="71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06" name="잉크 105">
                <a:extLst>
                  <a:ext uri="{FF2B5EF4-FFF2-40B4-BE49-F238E27FC236}">
                    <a16:creationId xmlns:a16="http://schemas.microsoft.com/office/drawing/2014/main" id="{70AF24F3-3ECD-4AAA-AF1F-B0CC6E4F392E}"/>
                  </a:ext>
                </a:extLst>
              </p14:cNvPr>
              <p14:cNvContentPartPr/>
              <p14:nvPr/>
            </p14:nvContentPartPr>
            <p14:xfrm>
              <a:off x="8060605" y="3140485"/>
              <a:ext cx="450720" cy="665640"/>
            </p14:xfrm>
          </p:contentPart>
        </mc:Choice>
        <mc:Fallback xmlns="">
          <p:pic>
            <p:nvPicPr>
              <p:cNvPr id="106" name="잉크 105">
                <a:extLst>
                  <a:ext uri="{FF2B5EF4-FFF2-40B4-BE49-F238E27FC236}">
                    <a16:creationId xmlns:a16="http://schemas.microsoft.com/office/drawing/2014/main" id="{70AF24F3-3ECD-4AAA-AF1F-B0CC6E4F392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042965" y="3122845"/>
                <a:ext cx="486360" cy="70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07" name="잉크 106">
                <a:extLst>
                  <a:ext uri="{FF2B5EF4-FFF2-40B4-BE49-F238E27FC236}">
                    <a16:creationId xmlns:a16="http://schemas.microsoft.com/office/drawing/2014/main" id="{F85BDD91-7C8F-4123-941E-9B72246A8573}"/>
                  </a:ext>
                </a:extLst>
              </p14:cNvPr>
              <p14:cNvContentPartPr/>
              <p14:nvPr/>
            </p14:nvContentPartPr>
            <p14:xfrm>
              <a:off x="7440685" y="3083245"/>
              <a:ext cx="412920" cy="708120"/>
            </p14:xfrm>
          </p:contentPart>
        </mc:Choice>
        <mc:Fallback xmlns="">
          <p:pic>
            <p:nvPicPr>
              <p:cNvPr id="107" name="잉크 106">
                <a:extLst>
                  <a:ext uri="{FF2B5EF4-FFF2-40B4-BE49-F238E27FC236}">
                    <a16:creationId xmlns:a16="http://schemas.microsoft.com/office/drawing/2014/main" id="{F85BDD91-7C8F-4123-941E-9B72246A8573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423045" y="3065245"/>
                <a:ext cx="448560" cy="74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08" name="잉크 107">
                <a:extLst>
                  <a:ext uri="{FF2B5EF4-FFF2-40B4-BE49-F238E27FC236}">
                    <a16:creationId xmlns:a16="http://schemas.microsoft.com/office/drawing/2014/main" id="{7FEBAA9F-6386-4EA3-B8B9-1C9297EA4403}"/>
                  </a:ext>
                </a:extLst>
              </p14:cNvPr>
              <p14:cNvContentPartPr/>
              <p14:nvPr/>
            </p14:nvContentPartPr>
            <p14:xfrm>
              <a:off x="5938405" y="3231205"/>
              <a:ext cx="819360" cy="429120"/>
            </p14:xfrm>
          </p:contentPart>
        </mc:Choice>
        <mc:Fallback xmlns="">
          <p:pic>
            <p:nvPicPr>
              <p:cNvPr id="108" name="잉크 107">
                <a:extLst>
                  <a:ext uri="{FF2B5EF4-FFF2-40B4-BE49-F238E27FC236}">
                    <a16:creationId xmlns:a16="http://schemas.microsoft.com/office/drawing/2014/main" id="{7FEBAA9F-6386-4EA3-B8B9-1C9297EA440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920405" y="3213205"/>
                <a:ext cx="85500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14" name="잉크 113">
                <a:extLst>
                  <a:ext uri="{FF2B5EF4-FFF2-40B4-BE49-F238E27FC236}">
                    <a16:creationId xmlns:a16="http://schemas.microsoft.com/office/drawing/2014/main" id="{DDD36C52-52A4-4A6A-AA5C-87250739117E}"/>
                  </a:ext>
                </a:extLst>
              </p14:cNvPr>
              <p14:cNvContentPartPr/>
              <p14:nvPr/>
            </p14:nvContentPartPr>
            <p14:xfrm>
              <a:off x="10891645" y="3079285"/>
              <a:ext cx="898560" cy="645840"/>
            </p14:xfrm>
          </p:contentPart>
        </mc:Choice>
        <mc:Fallback xmlns="">
          <p:pic>
            <p:nvPicPr>
              <p:cNvPr id="114" name="잉크 113">
                <a:extLst>
                  <a:ext uri="{FF2B5EF4-FFF2-40B4-BE49-F238E27FC236}">
                    <a16:creationId xmlns:a16="http://schemas.microsoft.com/office/drawing/2014/main" id="{DDD36C52-52A4-4A6A-AA5C-87250739117E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0874005" y="3061295"/>
                <a:ext cx="934200" cy="6814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15" name="잉크 114">
                <a:extLst>
                  <a:ext uri="{FF2B5EF4-FFF2-40B4-BE49-F238E27FC236}">
                    <a16:creationId xmlns:a16="http://schemas.microsoft.com/office/drawing/2014/main" id="{52A9893E-09BF-4E27-B9E7-AD0D8208DEF3}"/>
                  </a:ext>
                </a:extLst>
              </p14:cNvPr>
              <p14:cNvContentPartPr/>
              <p14:nvPr/>
            </p14:nvContentPartPr>
            <p14:xfrm>
              <a:off x="8495485" y="-1030475"/>
              <a:ext cx="360" cy="360"/>
            </p14:xfrm>
          </p:contentPart>
        </mc:Choice>
        <mc:Fallback xmlns="">
          <p:pic>
            <p:nvPicPr>
              <p:cNvPr id="115" name="잉크 114">
                <a:extLst>
                  <a:ext uri="{FF2B5EF4-FFF2-40B4-BE49-F238E27FC236}">
                    <a16:creationId xmlns:a16="http://schemas.microsoft.com/office/drawing/2014/main" id="{52A9893E-09BF-4E27-B9E7-AD0D8208DEF3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477485" y="-104847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16" name="잉크 115">
                <a:extLst>
                  <a:ext uri="{FF2B5EF4-FFF2-40B4-BE49-F238E27FC236}">
                    <a16:creationId xmlns:a16="http://schemas.microsoft.com/office/drawing/2014/main" id="{AF7934C5-432B-4C88-8876-30C338F54589}"/>
                  </a:ext>
                </a:extLst>
              </p14:cNvPr>
              <p14:cNvContentPartPr/>
              <p14:nvPr/>
            </p14:nvContentPartPr>
            <p14:xfrm>
              <a:off x="10745485" y="7560205"/>
              <a:ext cx="360" cy="360"/>
            </p14:xfrm>
          </p:contentPart>
        </mc:Choice>
        <mc:Fallback xmlns="">
          <p:pic>
            <p:nvPicPr>
              <p:cNvPr id="116" name="잉크 115">
                <a:extLst>
                  <a:ext uri="{FF2B5EF4-FFF2-40B4-BE49-F238E27FC236}">
                    <a16:creationId xmlns:a16="http://schemas.microsoft.com/office/drawing/2014/main" id="{AF7934C5-432B-4C88-8876-30C338F54589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727485" y="7542205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19" name="그림 118">
            <a:extLst>
              <a:ext uri="{FF2B5EF4-FFF2-40B4-BE49-F238E27FC236}">
                <a16:creationId xmlns:a16="http://schemas.microsoft.com/office/drawing/2014/main" id="{BF79ED80-324A-4E01-9798-2711E9D9457F}"/>
              </a:ext>
            </a:extLst>
          </p:cNvPr>
          <p:cNvPicPr>
            <a:picLocks noChangeAspect="1"/>
          </p:cNvPicPr>
          <p:nvPr/>
        </p:nvPicPr>
        <p:blipFill>
          <a:blip r:embed="rId101"/>
          <a:stretch>
            <a:fillRect/>
          </a:stretch>
        </p:blipFill>
        <p:spPr>
          <a:xfrm>
            <a:off x="1103834" y="4384773"/>
            <a:ext cx="9768601" cy="445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9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24AFDD96-A834-4CE3-943A-3D541D7629DB}"/>
                  </a:ext>
                </a:extLst>
              </p14:cNvPr>
              <p14:cNvContentPartPr/>
              <p14:nvPr/>
            </p14:nvContentPartPr>
            <p14:xfrm>
              <a:off x="2983058" y="2149453"/>
              <a:ext cx="20880" cy="52920"/>
            </p14:xfrm>
          </p:contentPart>
        </mc:Choice>
        <mc:Fallback xmlns=""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24AFDD96-A834-4CE3-943A-3D541D7629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65058" y="2131453"/>
                <a:ext cx="5652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4" name="잉크 63">
                <a:extLst>
                  <a:ext uri="{FF2B5EF4-FFF2-40B4-BE49-F238E27FC236}">
                    <a16:creationId xmlns:a16="http://schemas.microsoft.com/office/drawing/2014/main" id="{B5BF290F-E2EE-402D-B71F-EC9F145DB953}"/>
                  </a:ext>
                </a:extLst>
              </p14:cNvPr>
              <p14:cNvContentPartPr/>
              <p14:nvPr/>
            </p14:nvContentPartPr>
            <p14:xfrm>
              <a:off x="4875218" y="2067733"/>
              <a:ext cx="83160" cy="44280"/>
            </p14:xfrm>
          </p:contentPart>
        </mc:Choice>
        <mc:Fallback xmlns="">
          <p:pic>
            <p:nvPicPr>
              <p:cNvPr id="64" name="잉크 63">
                <a:extLst>
                  <a:ext uri="{FF2B5EF4-FFF2-40B4-BE49-F238E27FC236}">
                    <a16:creationId xmlns:a16="http://schemas.microsoft.com/office/drawing/2014/main" id="{B5BF290F-E2EE-402D-B71F-EC9F145DB9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57218" y="2049733"/>
                <a:ext cx="11880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5" name="잉크 64">
                <a:extLst>
                  <a:ext uri="{FF2B5EF4-FFF2-40B4-BE49-F238E27FC236}">
                    <a16:creationId xmlns:a16="http://schemas.microsoft.com/office/drawing/2014/main" id="{F7992878-EC5B-411D-88AC-7B389F1F3BF9}"/>
                  </a:ext>
                </a:extLst>
              </p14:cNvPr>
              <p14:cNvContentPartPr/>
              <p14:nvPr/>
            </p14:nvContentPartPr>
            <p14:xfrm>
              <a:off x="4838498" y="2257453"/>
              <a:ext cx="20160" cy="189720"/>
            </p14:xfrm>
          </p:contentPart>
        </mc:Choice>
        <mc:Fallback xmlns="">
          <p:pic>
            <p:nvPicPr>
              <p:cNvPr id="65" name="잉크 64">
                <a:extLst>
                  <a:ext uri="{FF2B5EF4-FFF2-40B4-BE49-F238E27FC236}">
                    <a16:creationId xmlns:a16="http://schemas.microsoft.com/office/drawing/2014/main" id="{F7992878-EC5B-411D-88AC-7B389F1F3BF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20498" y="2239453"/>
                <a:ext cx="5580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6" name="잉크 65">
                <a:extLst>
                  <a:ext uri="{FF2B5EF4-FFF2-40B4-BE49-F238E27FC236}">
                    <a16:creationId xmlns:a16="http://schemas.microsoft.com/office/drawing/2014/main" id="{150B1BEE-0204-40D3-B380-17E5DA12FE7B}"/>
                  </a:ext>
                </a:extLst>
              </p14:cNvPr>
              <p14:cNvContentPartPr/>
              <p14:nvPr/>
            </p14:nvContentPartPr>
            <p14:xfrm>
              <a:off x="5009138" y="2223253"/>
              <a:ext cx="191160" cy="225720"/>
            </p14:xfrm>
          </p:contentPart>
        </mc:Choice>
        <mc:Fallback xmlns="">
          <p:pic>
            <p:nvPicPr>
              <p:cNvPr id="66" name="잉크 65">
                <a:extLst>
                  <a:ext uri="{FF2B5EF4-FFF2-40B4-BE49-F238E27FC236}">
                    <a16:creationId xmlns:a16="http://schemas.microsoft.com/office/drawing/2014/main" id="{150B1BEE-0204-40D3-B380-17E5DA12FE7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91138" y="2205253"/>
                <a:ext cx="22680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7" name="잉크 66">
                <a:extLst>
                  <a:ext uri="{FF2B5EF4-FFF2-40B4-BE49-F238E27FC236}">
                    <a16:creationId xmlns:a16="http://schemas.microsoft.com/office/drawing/2014/main" id="{0B79AE00-8D17-43F0-864B-9BD483C94335}"/>
                  </a:ext>
                </a:extLst>
              </p14:cNvPr>
              <p14:cNvContentPartPr/>
              <p14:nvPr/>
            </p14:nvContentPartPr>
            <p14:xfrm>
              <a:off x="5340338" y="2062693"/>
              <a:ext cx="252720" cy="351360"/>
            </p14:xfrm>
          </p:contentPart>
        </mc:Choice>
        <mc:Fallback xmlns="">
          <p:pic>
            <p:nvPicPr>
              <p:cNvPr id="67" name="잉크 66">
                <a:extLst>
                  <a:ext uri="{FF2B5EF4-FFF2-40B4-BE49-F238E27FC236}">
                    <a16:creationId xmlns:a16="http://schemas.microsoft.com/office/drawing/2014/main" id="{0B79AE00-8D17-43F0-864B-9BD483C9433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22338" y="2044693"/>
                <a:ext cx="28836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8" name="잉크 67">
                <a:extLst>
                  <a:ext uri="{FF2B5EF4-FFF2-40B4-BE49-F238E27FC236}">
                    <a16:creationId xmlns:a16="http://schemas.microsoft.com/office/drawing/2014/main" id="{0139B939-9E00-47A1-B925-A625A9D44775}"/>
                  </a:ext>
                </a:extLst>
              </p14:cNvPr>
              <p14:cNvContentPartPr/>
              <p14:nvPr/>
            </p14:nvContentPartPr>
            <p14:xfrm>
              <a:off x="5799338" y="2065213"/>
              <a:ext cx="168480" cy="234360"/>
            </p14:xfrm>
          </p:contentPart>
        </mc:Choice>
        <mc:Fallback xmlns="">
          <p:pic>
            <p:nvPicPr>
              <p:cNvPr id="68" name="잉크 67">
                <a:extLst>
                  <a:ext uri="{FF2B5EF4-FFF2-40B4-BE49-F238E27FC236}">
                    <a16:creationId xmlns:a16="http://schemas.microsoft.com/office/drawing/2014/main" id="{0139B939-9E00-47A1-B925-A625A9D4477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81338" y="2047213"/>
                <a:ext cx="20412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9" name="잉크 68">
                <a:extLst>
                  <a:ext uri="{FF2B5EF4-FFF2-40B4-BE49-F238E27FC236}">
                    <a16:creationId xmlns:a16="http://schemas.microsoft.com/office/drawing/2014/main" id="{2B04B189-939B-44E0-A5C5-4886490F179C}"/>
                  </a:ext>
                </a:extLst>
              </p14:cNvPr>
              <p14:cNvContentPartPr/>
              <p14:nvPr/>
            </p14:nvContentPartPr>
            <p14:xfrm>
              <a:off x="5876738" y="2383813"/>
              <a:ext cx="33840" cy="19080"/>
            </p14:xfrm>
          </p:contentPart>
        </mc:Choice>
        <mc:Fallback xmlns="">
          <p:pic>
            <p:nvPicPr>
              <p:cNvPr id="69" name="잉크 68">
                <a:extLst>
                  <a:ext uri="{FF2B5EF4-FFF2-40B4-BE49-F238E27FC236}">
                    <a16:creationId xmlns:a16="http://schemas.microsoft.com/office/drawing/2014/main" id="{2B04B189-939B-44E0-A5C5-4886490F179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58738" y="2365813"/>
                <a:ext cx="694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1" name="잉크 70">
                <a:extLst>
                  <a:ext uri="{FF2B5EF4-FFF2-40B4-BE49-F238E27FC236}">
                    <a16:creationId xmlns:a16="http://schemas.microsoft.com/office/drawing/2014/main" id="{36E3566C-92C9-40D0-BE80-F35835CEAC48}"/>
                  </a:ext>
                </a:extLst>
              </p14:cNvPr>
              <p14:cNvContentPartPr/>
              <p14:nvPr/>
            </p14:nvContentPartPr>
            <p14:xfrm>
              <a:off x="4197698" y="2056933"/>
              <a:ext cx="464040" cy="407880"/>
            </p14:xfrm>
          </p:contentPart>
        </mc:Choice>
        <mc:Fallback xmlns="">
          <p:pic>
            <p:nvPicPr>
              <p:cNvPr id="71" name="잉크 70">
                <a:extLst>
                  <a:ext uri="{FF2B5EF4-FFF2-40B4-BE49-F238E27FC236}">
                    <a16:creationId xmlns:a16="http://schemas.microsoft.com/office/drawing/2014/main" id="{36E3566C-92C9-40D0-BE80-F35835CEAC4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79698" y="2038933"/>
                <a:ext cx="4996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2" name="잉크 71">
                <a:extLst>
                  <a:ext uri="{FF2B5EF4-FFF2-40B4-BE49-F238E27FC236}">
                    <a16:creationId xmlns:a16="http://schemas.microsoft.com/office/drawing/2014/main" id="{7950302B-A95C-4ADA-9A02-E1B5606A58EF}"/>
                  </a:ext>
                </a:extLst>
              </p14:cNvPr>
              <p14:cNvContentPartPr/>
              <p14:nvPr/>
            </p14:nvContentPartPr>
            <p14:xfrm>
              <a:off x="2922218" y="2303533"/>
              <a:ext cx="658800" cy="474120"/>
            </p14:xfrm>
          </p:contentPart>
        </mc:Choice>
        <mc:Fallback xmlns="">
          <p:pic>
            <p:nvPicPr>
              <p:cNvPr id="72" name="잉크 71">
                <a:extLst>
                  <a:ext uri="{FF2B5EF4-FFF2-40B4-BE49-F238E27FC236}">
                    <a16:creationId xmlns:a16="http://schemas.microsoft.com/office/drawing/2014/main" id="{7950302B-A95C-4ADA-9A02-E1B5606A58E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04208" y="2285519"/>
                <a:ext cx="694459" cy="5097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3" name="잉크 72">
                <a:extLst>
                  <a:ext uri="{FF2B5EF4-FFF2-40B4-BE49-F238E27FC236}">
                    <a16:creationId xmlns:a16="http://schemas.microsoft.com/office/drawing/2014/main" id="{4FFAC7C8-6E93-4CAA-BFB7-07ABB480D29C}"/>
                  </a:ext>
                </a:extLst>
              </p14:cNvPr>
              <p14:cNvContentPartPr/>
              <p14:nvPr/>
            </p14:nvContentPartPr>
            <p14:xfrm>
              <a:off x="2273138" y="2123893"/>
              <a:ext cx="499680" cy="432360"/>
            </p14:xfrm>
          </p:contentPart>
        </mc:Choice>
        <mc:Fallback xmlns="">
          <p:pic>
            <p:nvPicPr>
              <p:cNvPr id="73" name="잉크 72">
                <a:extLst>
                  <a:ext uri="{FF2B5EF4-FFF2-40B4-BE49-F238E27FC236}">
                    <a16:creationId xmlns:a16="http://schemas.microsoft.com/office/drawing/2014/main" id="{4FFAC7C8-6E93-4CAA-BFB7-07ABB480D29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55138" y="2105893"/>
                <a:ext cx="53532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5" name="잉크 74">
                <a:extLst>
                  <a:ext uri="{FF2B5EF4-FFF2-40B4-BE49-F238E27FC236}">
                    <a16:creationId xmlns:a16="http://schemas.microsoft.com/office/drawing/2014/main" id="{C2EE5BE4-A907-4E15-9E7C-51DA4459F6D8}"/>
                  </a:ext>
                </a:extLst>
              </p14:cNvPr>
              <p14:cNvContentPartPr/>
              <p14:nvPr/>
            </p14:nvContentPartPr>
            <p14:xfrm>
              <a:off x="703178" y="2170333"/>
              <a:ext cx="1038960" cy="755280"/>
            </p14:xfrm>
          </p:contentPart>
        </mc:Choice>
        <mc:Fallback xmlns="">
          <p:pic>
            <p:nvPicPr>
              <p:cNvPr id="75" name="잉크 74">
                <a:extLst>
                  <a:ext uri="{FF2B5EF4-FFF2-40B4-BE49-F238E27FC236}">
                    <a16:creationId xmlns:a16="http://schemas.microsoft.com/office/drawing/2014/main" id="{C2EE5BE4-A907-4E15-9E7C-51DA4459F6D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85172" y="2152333"/>
                <a:ext cx="1074612" cy="79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E4D2CB5F-CF51-43CC-8BD3-8C4271A82FC5}"/>
                  </a:ext>
                </a:extLst>
              </p14:cNvPr>
              <p14:cNvContentPartPr/>
              <p14:nvPr/>
            </p14:nvContentPartPr>
            <p14:xfrm>
              <a:off x="341738" y="3004668"/>
              <a:ext cx="11070000" cy="15537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E4D2CB5F-CF51-43CC-8BD3-8C4271A82FC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3738" y="2986668"/>
                <a:ext cx="11105640" cy="158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4E14247C-60E9-40C2-838F-A5E6C3BF1709}"/>
                  </a:ext>
                </a:extLst>
              </p14:cNvPr>
              <p14:cNvContentPartPr/>
              <p14:nvPr/>
            </p14:nvContentPartPr>
            <p14:xfrm>
              <a:off x="4530291" y="4458339"/>
              <a:ext cx="7468560" cy="92592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4E14247C-60E9-40C2-838F-A5E6C3BF170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512291" y="4440339"/>
                <a:ext cx="7504200" cy="9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8A9286E2-17A2-4F7A-A64E-D858E3EBCCF3}"/>
                  </a:ext>
                </a:extLst>
              </p14:cNvPr>
              <p14:cNvContentPartPr/>
              <p14:nvPr/>
            </p14:nvContentPartPr>
            <p14:xfrm>
              <a:off x="4974952" y="5160203"/>
              <a:ext cx="5395680" cy="1359000"/>
            </p14:xfrm>
          </p:contentPart>
        </mc:Choice>
        <mc:Fallback xmlns=""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8A9286E2-17A2-4F7A-A64E-D858E3EBCCF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56952" y="5142203"/>
                <a:ext cx="5431320" cy="139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그룹 9">
            <a:extLst>
              <a:ext uri="{FF2B5EF4-FFF2-40B4-BE49-F238E27FC236}">
                <a16:creationId xmlns:a16="http://schemas.microsoft.com/office/drawing/2014/main" id="{5AEE1FFF-629A-42E5-A5B5-26C176639F41}"/>
              </a:ext>
            </a:extLst>
          </p:cNvPr>
          <p:cNvGrpSpPr/>
          <p:nvPr/>
        </p:nvGrpSpPr>
        <p:grpSpPr>
          <a:xfrm>
            <a:off x="550432" y="2128210"/>
            <a:ext cx="11069999" cy="2220698"/>
            <a:chOff x="302289" y="287465"/>
            <a:chExt cx="9108569" cy="1367588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E8756E0-0052-4C76-BC69-83827059CD5D}"/>
                </a:ext>
              </a:extLst>
            </p:cNvPr>
            <p:cNvGrpSpPr/>
            <p:nvPr/>
          </p:nvGrpSpPr>
          <p:grpSpPr>
            <a:xfrm>
              <a:off x="302289" y="287465"/>
              <a:ext cx="1395707" cy="1367588"/>
              <a:chOff x="487484" y="5125683"/>
              <a:chExt cx="1395707" cy="1367588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3" name="잉크 2">
                    <a:extLst>
                      <a:ext uri="{FF2B5EF4-FFF2-40B4-BE49-F238E27FC236}">
                        <a16:creationId xmlns:a16="http://schemas.microsoft.com/office/drawing/2014/main" id="{62ED7EF6-D8D5-46F3-869B-332767FC1D67}"/>
                      </a:ext>
                    </a:extLst>
                  </p14:cNvPr>
                  <p14:cNvContentPartPr/>
                  <p14:nvPr/>
                </p14:nvContentPartPr>
                <p14:xfrm rot="21027944">
                  <a:off x="487484" y="5125683"/>
                  <a:ext cx="1395707" cy="1367588"/>
                </p14:xfrm>
              </p:contentPart>
            </mc:Choice>
            <mc:Fallback xmlns="">
              <p:pic>
                <p:nvPicPr>
                  <p:cNvPr id="146" name="잉크 145">
                    <a:extLst>
                      <a:ext uri="{FF2B5EF4-FFF2-40B4-BE49-F238E27FC236}">
                        <a16:creationId xmlns:a16="http://schemas.microsoft.com/office/drawing/2014/main" id="{9016791C-223D-4906-B42A-5B747233D2FD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 rot="21027944">
                    <a:off x="424485" y="5062702"/>
                    <a:ext cx="1521346" cy="14931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4" name="잉크 3">
                    <a:extLst>
                      <a:ext uri="{FF2B5EF4-FFF2-40B4-BE49-F238E27FC236}">
                        <a16:creationId xmlns:a16="http://schemas.microsoft.com/office/drawing/2014/main" id="{943F3DBD-4D0C-4855-BF20-0DE102260E06}"/>
                      </a:ext>
                    </a:extLst>
                  </p14:cNvPr>
                  <p14:cNvContentPartPr/>
                  <p14:nvPr/>
                </p14:nvContentPartPr>
                <p14:xfrm>
                  <a:off x="1063178" y="5631022"/>
                  <a:ext cx="223200" cy="261720"/>
                </p14:xfrm>
              </p:contentPart>
            </mc:Choice>
            <mc:Fallback xmlns="">
              <p:pic>
                <p:nvPicPr>
                  <p:cNvPr id="148" name="잉크 147">
                    <a:extLst>
                      <a:ext uri="{FF2B5EF4-FFF2-40B4-BE49-F238E27FC236}">
                        <a16:creationId xmlns:a16="http://schemas.microsoft.com/office/drawing/2014/main" id="{DFE15338-695A-443F-ABD6-360F3FC5771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045207" y="5613022"/>
                    <a:ext cx="258783" cy="297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0B6134D2-2829-49F6-B1D7-B4C961F78BA1}"/>
                    </a:ext>
                  </a:extLst>
                </p14:cNvPr>
                <p14:cNvContentPartPr/>
                <p14:nvPr/>
              </p14:nvContentPartPr>
              <p14:xfrm>
                <a:off x="2552138" y="423982"/>
                <a:ext cx="6858720" cy="9374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0B6134D2-2829-49F6-B1D7-B4C961F78BA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537326" y="412891"/>
                  <a:ext cx="6888047" cy="959401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6" name="Picture 2" descr="combinationì ëí ì´ë¯¸ì§ ê²ìê²°ê³¼">
            <a:extLst>
              <a:ext uri="{FF2B5EF4-FFF2-40B4-BE49-F238E27FC236}">
                <a16:creationId xmlns:a16="http://schemas.microsoft.com/office/drawing/2014/main" id="{399080ED-0B15-4FBC-9A72-637D2C6BE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52" y="4785443"/>
            <a:ext cx="1780124" cy="174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57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22222E-6 L -0.11667 -0.3101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33" y="-1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AA31882-BDF3-4C99-9BDA-CAEDF5FC4708}"/>
              </a:ext>
            </a:extLst>
          </p:cNvPr>
          <p:cNvGrpSpPr/>
          <p:nvPr/>
        </p:nvGrpSpPr>
        <p:grpSpPr>
          <a:xfrm>
            <a:off x="302289" y="287465"/>
            <a:ext cx="1395707" cy="1367588"/>
            <a:chOff x="487484" y="5125683"/>
            <a:chExt cx="1395707" cy="136758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577EF10B-E754-4A04-997F-DEA8C0BFAF54}"/>
                    </a:ext>
                  </a:extLst>
                </p14:cNvPr>
                <p14:cNvContentPartPr/>
                <p14:nvPr/>
              </p14:nvContentPartPr>
              <p14:xfrm rot="21027944">
                <a:off x="487484" y="5125683"/>
                <a:ext cx="1395707" cy="1367588"/>
              </p14:xfrm>
            </p:contentPart>
          </mc:Choice>
          <mc:Fallback xmlns=""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9016791C-223D-4906-B42A-5B747233D2F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 rot="21027944">
                  <a:off x="424485" y="5062702"/>
                  <a:ext cx="1521346" cy="14931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D6AF129A-4BD2-4274-BECA-AEFE8C9D4178}"/>
                    </a:ext>
                  </a:extLst>
                </p14:cNvPr>
                <p14:cNvContentPartPr/>
                <p14:nvPr/>
              </p14:nvContentPartPr>
              <p14:xfrm>
                <a:off x="1063178" y="5631022"/>
                <a:ext cx="223200" cy="261720"/>
              </p14:xfrm>
            </p:contentPart>
          </mc:Choice>
          <mc:Fallback xmlns=""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DFE15338-695A-443F-ABD6-360F3FC5771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45207" y="5613022"/>
                  <a:ext cx="258783" cy="29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B4E7D3E6-61C7-4A62-A547-D9EDEFD305EF}"/>
                  </a:ext>
                </a:extLst>
              </p14:cNvPr>
              <p14:cNvContentPartPr/>
              <p14:nvPr/>
            </p14:nvContentPartPr>
            <p14:xfrm>
              <a:off x="3209138" y="383302"/>
              <a:ext cx="231840" cy="522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B4E7D3E6-61C7-4A62-A547-D9EDEFD305E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173138" y="347302"/>
                <a:ext cx="303480" cy="59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3BE954CA-3959-4988-8300-31DD4AD3A5B9}"/>
                  </a:ext>
                </a:extLst>
              </p14:cNvPr>
              <p14:cNvContentPartPr/>
              <p14:nvPr/>
            </p14:nvContentPartPr>
            <p14:xfrm>
              <a:off x="2823578" y="1047862"/>
              <a:ext cx="430200" cy="26460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3BE954CA-3959-4988-8300-31DD4AD3A5B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787578" y="1012222"/>
                <a:ext cx="5018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5BCCB62C-03FA-40B7-AA62-CC58DA98525A}"/>
                  </a:ext>
                </a:extLst>
              </p14:cNvPr>
              <p14:cNvContentPartPr/>
              <p14:nvPr/>
            </p14:nvContentPartPr>
            <p14:xfrm>
              <a:off x="4963058" y="503902"/>
              <a:ext cx="835200" cy="72252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5BCCB62C-03FA-40B7-AA62-CC58DA98525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927418" y="468262"/>
                <a:ext cx="906840" cy="79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23A0CAC6-4B0B-49A8-B769-E68AFB518BFE}"/>
                  </a:ext>
                </a:extLst>
              </p14:cNvPr>
              <p14:cNvContentPartPr/>
              <p14:nvPr/>
            </p14:nvContentPartPr>
            <p14:xfrm>
              <a:off x="3860018" y="448102"/>
              <a:ext cx="588600" cy="79272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23A0CAC6-4B0B-49A8-B769-E68AFB518BF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824018" y="412446"/>
                <a:ext cx="660240" cy="8643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87403DF1-621E-46BB-AE11-73377F1B3045}"/>
                  </a:ext>
                </a:extLst>
              </p14:cNvPr>
              <p14:cNvContentPartPr/>
              <p14:nvPr/>
            </p14:nvContentPartPr>
            <p14:xfrm>
              <a:off x="2596778" y="441262"/>
              <a:ext cx="406080" cy="48240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87403DF1-621E-46BB-AE11-73377F1B304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561138" y="405262"/>
                <a:ext cx="477720" cy="55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B263C2CD-E629-49BD-A193-D0B4311265DB}"/>
                  </a:ext>
                </a:extLst>
              </p14:cNvPr>
              <p14:cNvContentPartPr/>
              <p14:nvPr/>
            </p14:nvContentPartPr>
            <p14:xfrm>
              <a:off x="498338" y="1984582"/>
              <a:ext cx="10215360" cy="195552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B263C2CD-E629-49BD-A193-D0B4311265D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80337" y="1966582"/>
                <a:ext cx="10251001" cy="1991160"/>
              </a:xfrm>
              <a:prstGeom prst="rect">
                <a:avLst/>
              </a:prstGeom>
            </p:spPr>
          </p:pic>
        </mc:Fallback>
      </mc:AlternateContent>
      <p:pic>
        <p:nvPicPr>
          <p:cNvPr id="52" name="Picture 12" descr="igraphì ëí ì´ë¯¸ì§ ê²ìê²°ê³¼">
            <a:extLst>
              <a:ext uri="{FF2B5EF4-FFF2-40B4-BE49-F238E27FC236}">
                <a16:creationId xmlns:a16="http://schemas.microsoft.com/office/drawing/2014/main" id="{FB7AA383-EA8B-46A9-BC19-928EEEA42140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808" y="6014091"/>
            <a:ext cx="1389920" cy="72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4" descr="cran package rì ëí ì´ë¯¸ì§ ê²ìê²°ê³¼">
            <a:extLst>
              <a:ext uri="{FF2B5EF4-FFF2-40B4-BE49-F238E27FC236}">
                <a16:creationId xmlns:a16="http://schemas.microsoft.com/office/drawing/2014/main" id="{76D24075-2ECB-45C5-8616-07EDF879C282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3698" y="6014091"/>
            <a:ext cx="1306065" cy="69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1E49CD45-4DC6-43E4-8324-6236EC00F888}"/>
                  </a:ext>
                </a:extLst>
              </p14:cNvPr>
              <p14:cNvContentPartPr/>
              <p14:nvPr/>
            </p14:nvContentPartPr>
            <p14:xfrm>
              <a:off x="539738" y="4291462"/>
              <a:ext cx="8418600" cy="163512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1E49CD45-4DC6-43E4-8324-6236EC00F88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21737" y="4273462"/>
                <a:ext cx="8454242" cy="167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516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142CB46-5C72-4146-9153-7BFFA5F3FA10}"/>
              </a:ext>
            </a:extLst>
          </p:cNvPr>
          <p:cNvGrpSpPr/>
          <p:nvPr/>
        </p:nvGrpSpPr>
        <p:grpSpPr>
          <a:xfrm>
            <a:off x="302289" y="287465"/>
            <a:ext cx="1395707" cy="1367588"/>
            <a:chOff x="487484" y="5125683"/>
            <a:chExt cx="1395707" cy="136758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DC12E7C4-1CF3-40ED-A02F-64BEAC60FE7A}"/>
                    </a:ext>
                  </a:extLst>
                </p14:cNvPr>
                <p14:cNvContentPartPr/>
                <p14:nvPr/>
              </p14:nvContentPartPr>
              <p14:xfrm rot="21027944">
                <a:off x="487484" y="5125683"/>
                <a:ext cx="1395707" cy="1367588"/>
              </p14:xfrm>
            </p:contentPart>
          </mc:Choice>
          <mc:Fallback xmlns=""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9016791C-223D-4906-B42A-5B747233D2F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 rot="21027944">
                  <a:off x="424485" y="5062702"/>
                  <a:ext cx="1521346" cy="14931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08E7E523-3EB3-4A47-8F55-4C3778E55F41}"/>
                    </a:ext>
                  </a:extLst>
                </p14:cNvPr>
                <p14:cNvContentPartPr/>
                <p14:nvPr/>
              </p14:nvContentPartPr>
              <p14:xfrm>
                <a:off x="1063178" y="5631022"/>
                <a:ext cx="223200" cy="261720"/>
              </p14:xfrm>
            </p:contentPart>
          </mc:Choice>
          <mc:Fallback xmlns=""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DFE15338-695A-443F-ABD6-360F3FC5771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45207" y="5613022"/>
                  <a:ext cx="258783" cy="29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CC650A10-CB46-4EA2-80E9-46B73059D93F}"/>
                  </a:ext>
                </a:extLst>
              </p14:cNvPr>
              <p14:cNvContentPartPr/>
              <p14:nvPr/>
            </p14:nvContentPartPr>
            <p14:xfrm>
              <a:off x="1612178" y="-341018"/>
              <a:ext cx="3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CC650A10-CB46-4EA2-80E9-46B73059D93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576538" y="-377018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0FD2072E-36DA-45FB-9F5C-04926E41B091}"/>
                  </a:ext>
                </a:extLst>
              </p14:cNvPr>
              <p14:cNvContentPartPr/>
              <p14:nvPr/>
            </p14:nvContentPartPr>
            <p14:xfrm>
              <a:off x="2774978" y="516371"/>
              <a:ext cx="24480" cy="1260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0FD2072E-36DA-45FB-9F5C-04926E41B09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738978" y="481371"/>
                <a:ext cx="96120" cy="8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C0EFEFB6-8A6F-4E31-AE60-BC70E0D6BF98}"/>
                  </a:ext>
                </a:extLst>
              </p14:cNvPr>
              <p14:cNvContentPartPr/>
              <p14:nvPr/>
            </p14:nvContentPartPr>
            <p14:xfrm>
              <a:off x="2785778" y="783491"/>
              <a:ext cx="11520" cy="39528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C0EFEFB6-8A6F-4E31-AE60-BC70E0D6BF9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750869" y="747491"/>
                <a:ext cx="80989" cy="46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7A3C2A7F-D0DC-4805-92B8-82EFE454D62F}"/>
                  </a:ext>
                </a:extLst>
              </p14:cNvPr>
              <p14:cNvContentPartPr/>
              <p14:nvPr/>
            </p14:nvContentPartPr>
            <p14:xfrm>
              <a:off x="3156938" y="778811"/>
              <a:ext cx="559440" cy="74304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7A3C2A7F-D0DC-4805-92B8-82EFE454D62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120915" y="742828"/>
                <a:ext cx="631126" cy="8146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C26E38D3-8886-443B-9440-FC36286F8C46}"/>
                  </a:ext>
                </a:extLst>
              </p14:cNvPr>
              <p14:cNvContentPartPr/>
              <p14:nvPr/>
            </p14:nvContentPartPr>
            <p14:xfrm>
              <a:off x="5563538" y="453371"/>
              <a:ext cx="300960" cy="65844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C26E38D3-8886-443B-9440-FC36286F8C4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527538" y="417351"/>
                <a:ext cx="372600" cy="7301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0B111FD6-8439-4002-BFE8-0CFE5F8B0CAA}"/>
                  </a:ext>
                </a:extLst>
              </p14:cNvPr>
              <p14:cNvContentPartPr/>
              <p14:nvPr/>
            </p14:nvContentPartPr>
            <p14:xfrm>
              <a:off x="4945778" y="685571"/>
              <a:ext cx="365040" cy="65592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0B111FD6-8439-4002-BFE8-0CFE5F8B0CA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909778" y="649571"/>
                <a:ext cx="436680" cy="72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3D8F5B23-6586-4928-AD55-D8DAF66CE47E}"/>
                  </a:ext>
                </a:extLst>
              </p14:cNvPr>
              <p14:cNvContentPartPr/>
              <p14:nvPr/>
            </p14:nvContentPartPr>
            <p14:xfrm>
              <a:off x="3977378" y="682691"/>
              <a:ext cx="765000" cy="34200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3D8F5B23-6586-4928-AD55-D8DAF66CE47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941378" y="646729"/>
                <a:ext cx="836640" cy="4135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1B803E90-67C6-4FD8-BACE-4E8D4BCEB330}"/>
                  </a:ext>
                </a:extLst>
              </p14:cNvPr>
              <p14:cNvContentPartPr/>
              <p14:nvPr/>
            </p14:nvContentPartPr>
            <p14:xfrm>
              <a:off x="8636498" y="374891"/>
              <a:ext cx="1787760" cy="74844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1B803E90-67C6-4FD8-BACE-4E8D4BCEB33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600858" y="339234"/>
                <a:ext cx="1859400" cy="8201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933ADAE7-ABB7-4CC9-B164-FD2DD6C6EE68}"/>
                  </a:ext>
                </a:extLst>
              </p14:cNvPr>
              <p14:cNvContentPartPr/>
              <p14:nvPr/>
            </p14:nvContentPartPr>
            <p14:xfrm>
              <a:off x="7799858" y="392891"/>
              <a:ext cx="559080" cy="69876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933ADAE7-ABB7-4CC9-B164-FD2DD6C6EE6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763881" y="357251"/>
                <a:ext cx="630674" cy="77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9247AA86-B8B9-40D9-8C6D-AD6DDF2F91A5}"/>
                  </a:ext>
                </a:extLst>
              </p14:cNvPr>
              <p14:cNvContentPartPr/>
              <p14:nvPr/>
            </p14:nvContentPartPr>
            <p14:xfrm>
              <a:off x="6156458" y="513851"/>
              <a:ext cx="805320" cy="54720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9247AA86-B8B9-40D9-8C6D-AD6DDF2F91A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120458" y="478211"/>
                <a:ext cx="876960" cy="618840"/>
              </a:xfrm>
              <a:prstGeom prst="rect">
                <a:avLst/>
              </a:prstGeom>
            </p:spPr>
          </p:pic>
        </mc:Fallback>
      </mc:AlternateContent>
      <p:pic>
        <p:nvPicPr>
          <p:cNvPr id="33" name="그림 32" descr="텍스트이(가) 표시된 사진&#10;&#10;자동 생성된 설명">
            <a:extLst>
              <a:ext uri="{FF2B5EF4-FFF2-40B4-BE49-F238E27FC236}">
                <a16:creationId xmlns:a16="http://schemas.microsoft.com/office/drawing/2014/main" id="{8E14AD31-A640-4FAE-887F-E94F8E478FCA}"/>
              </a:ext>
            </a:extLst>
          </p:cNvPr>
          <p:cNvPicPr>
            <a:picLocks noChangeAspect="1"/>
          </p:cNvPicPr>
          <p:nvPr/>
        </p:nvPicPr>
        <p:blipFill rotWithShape="1"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5" t="5227" r="24556" b="6430"/>
          <a:stretch/>
        </p:blipFill>
        <p:spPr>
          <a:xfrm>
            <a:off x="341052" y="2033825"/>
            <a:ext cx="4969766" cy="464285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3C4781F-B02D-4878-814B-9203E42CC58F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5662138" y="2982107"/>
            <a:ext cx="3868240" cy="3501002"/>
          </a:xfrm>
          <a:prstGeom prst="rect">
            <a:avLst/>
          </a:prstGeom>
          <a:ln w="76200">
            <a:solidFill>
              <a:srgbClr val="00CCFF"/>
            </a:solidFill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A4AE70-C27C-4D26-8C26-CF50EFB49BDE}"/>
              </a:ext>
            </a:extLst>
          </p:cNvPr>
          <p:cNvSpPr/>
          <p:nvPr/>
        </p:nvSpPr>
        <p:spPr>
          <a:xfrm>
            <a:off x="2216893" y="5146656"/>
            <a:ext cx="648703" cy="584972"/>
          </a:xfrm>
          <a:prstGeom prst="rect">
            <a:avLst/>
          </a:prstGeom>
          <a:noFill/>
          <a:ln w="28575"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C62F14E-EF52-482D-9325-73240A995F10}"/>
              </a:ext>
            </a:extLst>
          </p:cNvPr>
          <p:cNvCxnSpPr>
            <a:cxnSpLocks/>
          </p:cNvCxnSpPr>
          <p:nvPr/>
        </p:nvCxnSpPr>
        <p:spPr>
          <a:xfrm flipV="1">
            <a:off x="2862128" y="2915147"/>
            <a:ext cx="2800010" cy="2245122"/>
          </a:xfrm>
          <a:prstGeom prst="line">
            <a:avLst/>
          </a:prstGeom>
          <a:ln w="57150">
            <a:solidFill>
              <a:srgbClr val="00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5533587-7E21-4DCB-871D-E8B9D8ED6136}"/>
              </a:ext>
            </a:extLst>
          </p:cNvPr>
          <p:cNvCxnSpPr>
            <a:cxnSpLocks/>
          </p:cNvCxnSpPr>
          <p:nvPr/>
        </p:nvCxnSpPr>
        <p:spPr>
          <a:xfrm>
            <a:off x="2874857" y="5731628"/>
            <a:ext cx="2688681" cy="751481"/>
          </a:xfrm>
          <a:prstGeom prst="line">
            <a:avLst/>
          </a:prstGeom>
          <a:ln w="57150">
            <a:solidFill>
              <a:srgbClr val="00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ì ì ë§ ìê³ ì¶ìëì ëí ì´ë¯¸ì§ ê²ìê²°ê³¼">
            <a:extLst>
              <a:ext uri="{FF2B5EF4-FFF2-40B4-BE49-F238E27FC236}">
                <a16:creationId xmlns:a16="http://schemas.microsoft.com/office/drawing/2014/main" id="{18C6308D-D31A-41EC-8549-BAFFADD5C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107" y="3888043"/>
            <a:ext cx="2057400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61" name="잉크 60">
                <a:extLst>
                  <a:ext uri="{FF2B5EF4-FFF2-40B4-BE49-F238E27FC236}">
                    <a16:creationId xmlns:a16="http://schemas.microsoft.com/office/drawing/2014/main" id="{9FC76872-78B0-44B2-8C30-DB61C3DA0655}"/>
                  </a:ext>
                </a:extLst>
              </p14:cNvPr>
              <p14:cNvContentPartPr/>
              <p14:nvPr/>
            </p14:nvContentPartPr>
            <p14:xfrm>
              <a:off x="10298747" y="1341491"/>
              <a:ext cx="1410120" cy="2290535"/>
            </p14:xfrm>
          </p:contentPart>
        </mc:Choice>
        <mc:Fallback xmlns="">
          <p:pic>
            <p:nvPicPr>
              <p:cNvPr id="61" name="잉크 60">
                <a:extLst>
                  <a:ext uri="{FF2B5EF4-FFF2-40B4-BE49-F238E27FC236}">
                    <a16:creationId xmlns:a16="http://schemas.microsoft.com/office/drawing/2014/main" id="{9FC76872-78B0-44B2-8C30-DB61C3DA0655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0281107" y="1305853"/>
                <a:ext cx="1445760" cy="23441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62" name="잉크 61">
                <a:extLst>
                  <a:ext uri="{FF2B5EF4-FFF2-40B4-BE49-F238E27FC236}">
                    <a16:creationId xmlns:a16="http://schemas.microsoft.com/office/drawing/2014/main" id="{B6C57B78-F417-4C96-97C8-521AE6E242F5}"/>
                  </a:ext>
                </a:extLst>
              </p14:cNvPr>
              <p14:cNvContentPartPr/>
              <p14:nvPr/>
            </p14:nvContentPartPr>
            <p14:xfrm>
              <a:off x="6654520" y="-1689780"/>
              <a:ext cx="360" cy="360"/>
            </p14:xfrm>
          </p:contentPart>
        </mc:Choice>
        <mc:Fallback xmlns="">
          <p:pic>
            <p:nvPicPr>
              <p:cNvPr id="62" name="잉크 61">
                <a:extLst>
                  <a:ext uri="{FF2B5EF4-FFF2-40B4-BE49-F238E27FC236}">
                    <a16:creationId xmlns:a16="http://schemas.microsoft.com/office/drawing/2014/main" id="{B6C57B78-F417-4C96-97C8-521AE6E242F5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636520" y="-170742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63" name="잉크 62">
                <a:extLst>
                  <a:ext uri="{FF2B5EF4-FFF2-40B4-BE49-F238E27FC236}">
                    <a16:creationId xmlns:a16="http://schemas.microsoft.com/office/drawing/2014/main" id="{1297B5E6-1658-4AEF-B88C-2FB77F438266}"/>
                  </a:ext>
                </a:extLst>
              </p14:cNvPr>
              <p14:cNvContentPartPr/>
              <p14:nvPr/>
            </p14:nvContentPartPr>
            <p14:xfrm>
              <a:off x="5269960" y="-2108820"/>
              <a:ext cx="360" cy="360"/>
            </p14:xfrm>
          </p:contentPart>
        </mc:Choice>
        <mc:Fallback xmlns="">
          <p:pic>
            <p:nvPicPr>
              <p:cNvPr id="63" name="잉크 62">
                <a:extLst>
                  <a:ext uri="{FF2B5EF4-FFF2-40B4-BE49-F238E27FC236}">
                    <a16:creationId xmlns:a16="http://schemas.microsoft.com/office/drawing/2014/main" id="{1297B5E6-1658-4AEF-B88C-2FB77F438266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233960" y="-214446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061" name="잉크 1060">
                <a:extLst>
                  <a:ext uri="{FF2B5EF4-FFF2-40B4-BE49-F238E27FC236}">
                    <a16:creationId xmlns:a16="http://schemas.microsoft.com/office/drawing/2014/main" id="{A154E650-A073-49CA-8C15-F3FF178F94FB}"/>
                  </a:ext>
                </a:extLst>
              </p14:cNvPr>
              <p14:cNvContentPartPr/>
              <p14:nvPr/>
            </p14:nvContentPartPr>
            <p14:xfrm>
              <a:off x="5563538" y="2033825"/>
              <a:ext cx="3993120" cy="549720"/>
            </p14:xfrm>
          </p:contentPart>
        </mc:Choice>
        <mc:Fallback xmlns="">
          <p:pic>
            <p:nvPicPr>
              <p:cNvPr id="1061" name="잉크 1060">
                <a:extLst>
                  <a:ext uri="{FF2B5EF4-FFF2-40B4-BE49-F238E27FC236}">
                    <a16:creationId xmlns:a16="http://schemas.microsoft.com/office/drawing/2014/main" id="{A154E650-A073-49CA-8C15-F3FF178F94FB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545538" y="2016185"/>
                <a:ext cx="4028760" cy="58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062" name="잉크 1061">
                <a:extLst>
                  <a:ext uri="{FF2B5EF4-FFF2-40B4-BE49-F238E27FC236}">
                    <a16:creationId xmlns:a16="http://schemas.microsoft.com/office/drawing/2014/main" id="{B5D2A5A8-2F40-4C10-8749-790F60E700CE}"/>
                  </a:ext>
                </a:extLst>
              </p14:cNvPr>
              <p14:cNvContentPartPr/>
              <p14:nvPr/>
            </p14:nvContentPartPr>
            <p14:xfrm>
              <a:off x="3487827" y="-601653"/>
              <a:ext cx="360" cy="360"/>
            </p14:xfrm>
          </p:contentPart>
        </mc:Choice>
        <mc:Fallback xmlns="">
          <p:pic>
            <p:nvPicPr>
              <p:cNvPr id="1062" name="잉크 1061">
                <a:extLst>
                  <a:ext uri="{FF2B5EF4-FFF2-40B4-BE49-F238E27FC236}">
                    <a16:creationId xmlns:a16="http://schemas.microsoft.com/office/drawing/2014/main" id="{B5D2A5A8-2F40-4C10-8749-790F60E700CE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451827" y="-637653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650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B126329-D45F-4081-8A55-81780BE126A8}"/>
              </a:ext>
            </a:extLst>
          </p:cNvPr>
          <p:cNvGrpSpPr/>
          <p:nvPr/>
        </p:nvGrpSpPr>
        <p:grpSpPr>
          <a:xfrm>
            <a:off x="302289" y="287465"/>
            <a:ext cx="1395707" cy="1367588"/>
            <a:chOff x="487484" y="5125683"/>
            <a:chExt cx="1395707" cy="136758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61E975BC-477A-477C-A15A-9175B9C742FB}"/>
                    </a:ext>
                  </a:extLst>
                </p14:cNvPr>
                <p14:cNvContentPartPr/>
                <p14:nvPr/>
              </p14:nvContentPartPr>
              <p14:xfrm rot="21027944">
                <a:off x="487484" y="5125683"/>
                <a:ext cx="1395707" cy="1367588"/>
              </p14:xfrm>
            </p:contentPart>
          </mc:Choice>
          <mc:Fallback xmlns=""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9016791C-223D-4906-B42A-5B747233D2F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 rot="21027944">
                  <a:off x="424485" y="5062702"/>
                  <a:ext cx="1521346" cy="14931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C307F9EA-9FE1-4EF2-870B-FB3B7326DBB9}"/>
                    </a:ext>
                  </a:extLst>
                </p14:cNvPr>
                <p14:cNvContentPartPr/>
                <p14:nvPr/>
              </p14:nvContentPartPr>
              <p14:xfrm>
                <a:off x="1063178" y="5631022"/>
                <a:ext cx="223200" cy="261720"/>
              </p14:xfrm>
            </p:contentPart>
          </mc:Choice>
          <mc:Fallback xmlns=""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DFE15338-695A-443F-ABD6-360F3FC5771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45207" y="5613022"/>
                  <a:ext cx="258783" cy="29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C00B0C89-AA18-4411-84F6-BEA90BE18E7A}"/>
                  </a:ext>
                </a:extLst>
              </p14:cNvPr>
              <p14:cNvContentPartPr/>
              <p14:nvPr/>
            </p14:nvContentPartPr>
            <p14:xfrm>
              <a:off x="3331560" y="423120"/>
              <a:ext cx="1377000" cy="50688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C00B0C89-AA18-4411-84F6-BEA90BE18E7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313920" y="405480"/>
                <a:ext cx="141264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421376C4-1AAE-4C86-BCBB-FF8E624B7F92}"/>
                  </a:ext>
                </a:extLst>
              </p14:cNvPr>
              <p14:cNvContentPartPr/>
              <p14:nvPr/>
            </p14:nvContentPartPr>
            <p14:xfrm>
              <a:off x="2011440" y="485400"/>
              <a:ext cx="1205640" cy="56232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421376C4-1AAE-4C86-BCBB-FF8E624B7F9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993800" y="467760"/>
                <a:ext cx="1241280" cy="59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AD11EB7D-8E7B-4B79-A32B-E0B7FBC203C8}"/>
                  </a:ext>
                </a:extLst>
              </p14:cNvPr>
              <p14:cNvContentPartPr/>
              <p14:nvPr/>
            </p14:nvContentPartPr>
            <p14:xfrm>
              <a:off x="5094480" y="317640"/>
              <a:ext cx="752400" cy="611280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AD11EB7D-8E7B-4B79-A32B-E0B7FBC203C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076489" y="299640"/>
                <a:ext cx="788023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19A9A04F-16B4-4398-A883-671B240CC73F}"/>
                  </a:ext>
                </a:extLst>
              </p14:cNvPr>
              <p14:cNvContentPartPr/>
              <p14:nvPr/>
            </p14:nvContentPartPr>
            <p14:xfrm>
              <a:off x="6236040" y="411960"/>
              <a:ext cx="134280" cy="14616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19A9A04F-16B4-4398-A883-671B240CC73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218400" y="393960"/>
                <a:ext cx="16992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33A3A6A5-6D75-4B27-B6BB-F367A4D04F82}"/>
                  </a:ext>
                </a:extLst>
              </p14:cNvPr>
              <p14:cNvContentPartPr/>
              <p14:nvPr/>
            </p14:nvContentPartPr>
            <p14:xfrm>
              <a:off x="6115440" y="689520"/>
              <a:ext cx="348480" cy="3420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33A3A6A5-6D75-4B27-B6BB-F367A4D04F8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097800" y="671880"/>
                <a:ext cx="38412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EDEF52D5-8229-42C4-83FC-3C21D1295F87}"/>
                  </a:ext>
                </a:extLst>
              </p14:cNvPr>
              <p14:cNvContentPartPr/>
              <p14:nvPr/>
            </p14:nvContentPartPr>
            <p14:xfrm>
              <a:off x="6693960" y="344640"/>
              <a:ext cx="523080" cy="414720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EDEF52D5-8229-42C4-83FC-3C21D1295F8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676320" y="327000"/>
                <a:ext cx="558720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1654A915-C6FC-4652-B283-F15F5CFC6B96}"/>
                  </a:ext>
                </a:extLst>
              </p14:cNvPr>
              <p14:cNvContentPartPr/>
              <p14:nvPr/>
            </p14:nvContentPartPr>
            <p14:xfrm>
              <a:off x="3697320" y="1400880"/>
              <a:ext cx="120960" cy="158400"/>
            </p14:xfrm>
          </p:contentPart>
        </mc:Choice>
        <mc:Fallback xmlns=""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1654A915-C6FC-4652-B283-F15F5CFC6B9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679680" y="1382880"/>
                <a:ext cx="15660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66738EF2-70AE-4164-A048-F7CC6CFFCC5F}"/>
                  </a:ext>
                </a:extLst>
              </p14:cNvPr>
              <p14:cNvContentPartPr/>
              <p14:nvPr/>
            </p14:nvContentPartPr>
            <p14:xfrm>
              <a:off x="3969840" y="1311600"/>
              <a:ext cx="28800" cy="475920"/>
            </p14:xfrm>
          </p:contentPart>
        </mc:Choice>
        <mc:Fallback xmlns=""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66738EF2-70AE-4164-A048-F7CC6CFFCC5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952200" y="1293960"/>
                <a:ext cx="64440" cy="5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BC58E1C0-E2C3-4436-A5D8-D4553D210265}"/>
                  </a:ext>
                </a:extLst>
              </p14:cNvPr>
              <p14:cNvContentPartPr/>
              <p14:nvPr/>
            </p14:nvContentPartPr>
            <p14:xfrm>
              <a:off x="4641240" y="1263000"/>
              <a:ext cx="919080" cy="498240"/>
            </p14:xfrm>
          </p:contentPart>
        </mc:Choice>
        <mc:Fallback xmlns=""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BC58E1C0-E2C3-4436-A5D8-D4553D21026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623593" y="1245013"/>
                <a:ext cx="954734" cy="5338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8" name="잉크 57">
                <a:extLst>
                  <a:ext uri="{FF2B5EF4-FFF2-40B4-BE49-F238E27FC236}">
                    <a16:creationId xmlns:a16="http://schemas.microsoft.com/office/drawing/2014/main" id="{BB09E003-1C73-4583-BEB3-95BA210A4CE5}"/>
                  </a:ext>
                </a:extLst>
              </p14:cNvPr>
              <p14:cNvContentPartPr/>
              <p14:nvPr/>
            </p14:nvContentPartPr>
            <p14:xfrm>
              <a:off x="3100800" y="1358760"/>
              <a:ext cx="347400" cy="449280"/>
            </p14:xfrm>
          </p:contentPart>
        </mc:Choice>
        <mc:Fallback xmlns="">
          <p:pic>
            <p:nvPicPr>
              <p:cNvPr id="58" name="잉크 57">
                <a:extLst>
                  <a:ext uri="{FF2B5EF4-FFF2-40B4-BE49-F238E27FC236}">
                    <a16:creationId xmlns:a16="http://schemas.microsoft.com/office/drawing/2014/main" id="{BB09E003-1C73-4583-BEB3-95BA210A4CE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083160" y="1341120"/>
                <a:ext cx="383040" cy="4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81670462-A487-4065-AD01-16DAD258B45D}"/>
                  </a:ext>
                </a:extLst>
              </p14:cNvPr>
              <p14:cNvContentPartPr/>
              <p14:nvPr/>
            </p14:nvContentPartPr>
            <p14:xfrm>
              <a:off x="2055720" y="1385400"/>
              <a:ext cx="929880" cy="496800"/>
            </p14:xfrm>
          </p:contentPart>
        </mc:Choice>
        <mc:Fallback xmlns=""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81670462-A487-4065-AD01-16DAD258B45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037720" y="1367400"/>
                <a:ext cx="965520" cy="53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1" name="잉크 80">
                <a:extLst>
                  <a:ext uri="{FF2B5EF4-FFF2-40B4-BE49-F238E27FC236}">
                    <a16:creationId xmlns:a16="http://schemas.microsoft.com/office/drawing/2014/main" id="{D4A60620-F0BD-4093-BC4C-06AA164B09F2}"/>
                  </a:ext>
                </a:extLst>
              </p14:cNvPr>
              <p14:cNvContentPartPr/>
              <p14:nvPr/>
            </p14:nvContentPartPr>
            <p14:xfrm>
              <a:off x="9447181" y="1125840"/>
              <a:ext cx="444960" cy="414720"/>
            </p14:xfrm>
          </p:contentPart>
        </mc:Choice>
        <mc:Fallback xmlns="">
          <p:pic>
            <p:nvPicPr>
              <p:cNvPr id="81" name="잉크 80">
                <a:extLst>
                  <a:ext uri="{FF2B5EF4-FFF2-40B4-BE49-F238E27FC236}">
                    <a16:creationId xmlns:a16="http://schemas.microsoft.com/office/drawing/2014/main" id="{D4A60620-F0BD-4093-BC4C-06AA164B09F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429541" y="1107856"/>
                <a:ext cx="480600" cy="450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82" name="잉크 81">
                <a:extLst>
                  <a:ext uri="{FF2B5EF4-FFF2-40B4-BE49-F238E27FC236}">
                    <a16:creationId xmlns:a16="http://schemas.microsoft.com/office/drawing/2014/main" id="{38C17F0A-744F-47FC-835C-467F09E16D5B}"/>
                  </a:ext>
                </a:extLst>
              </p14:cNvPr>
              <p14:cNvContentPartPr/>
              <p14:nvPr/>
            </p14:nvContentPartPr>
            <p14:xfrm>
              <a:off x="8399941" y="1085880"/>
              <a:ext cx="882000" cy="541080"/>
            </p14:xfrm>
          </p:contentPart>
        </mc:Choice>
        <mc:Fallback xmlns="">
          <p:pic>
            <p:nvPicPr>
              <p:cNvPr id="82" name="잉크 81">
                <a:extLst>
                  <a:ext uri="{FF2B5EF4-FFF2-40B4-BE49-F238E27FC236}">
                    <a16:creationId xmlns:a16="http://schemas.microsoft.com/office/drawing/2014/main" id="{38C17F0A-744F-47FC-835C-467F09E16D5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381941" y="1068240"/>
                <a:ext cx="917640" cy="57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83" name="잉크 82">
                <a:extLst>
                  <a:ext uri="{FF2B5EF4-FFF2-40B4-BE49-F238E27FC236}">
                    <a16:creationId xmlns:a16="http://schemas.microsoft.com/office/drawing/2014/main" id="{9D87DA63-C8E3-40FC-BA9D-F3AE09F17705}"/>
                  </a:ext>
                </a:extLst>
              </p14:cNvPr>
              <p14:cNvContentPartPr/>
              <p14:nvPr/>
            </p14:nvContentPartPr>
            <p14:xfrm>
              <a:off x="6431520" y="1079400"/>
              <a:ext cx="1495800" cy="538560"/>
            </p14:xfrm>
          </p:contentPart>
        </mc:Choice>
        <mc:Fallback xmlns="">
          <p:pic>
            <p:nvPicPr>
              <p:cNvPr id="83" name="잉크 82">
                <a:extLst>
                  <a:ext uri="{FF2B5EF4-FFF2-40B4-BE49-F238E27FC236}">
                    <a16:creationId xmlns:a16="http://schemas.microsoft.com/office/drawing/2014/main" id="{9D87DA63-C8E3-40FC-BA9D-F3AE09F1770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413520" y="1061400"/>
                <a:ext cx="1531440" cy="57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4" name="잉크 83">
                <a:extLst>
                  <a:ext uri="{FF2B5EF4-FFF2-40B4-BE49-F238E27FC236}">
                    <a16:creationId xmlns:a16="http://schemas.microsoft.com/office/drawing/2014/main" id="{574B7A56-D357-41DB-9193-9FF45A8B3FFE}"/>
                  </a:ext>
                </a:extLst>
              </p14:cNvPr>
              <p14:cNvContentPartPr/>
              <p14:nvPr/>
            </p14:nvContentPartPr>
            <p14:xfrm>
              <a:off x="5966760" y="1086960"/>
              <a:ext cx="326520" cy="525960"/>
            </p14:xfrm>
          </p:contentPart>
        </mc:Choice>
        <mc:Fallback xmlns="">
          <p:pic>
            <p:nvPicPr>
              <p:cNvPr id="84" name="잉크 83">
                <a:extLst>
                  <a:ext uri="{FF2B5EF4-FFF2-40B4-BE49-F238E27FC236}">
                    <a16:creationId xmlns:a16="http://schemas.microsoft.com/office/drawing/2014/main" id="{574B7A56-D357-41DB-9193-9FF45A8B3FF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949120" y="1069320"/>
                <a:ext cx="362160" cy="56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95" name="잉크 94">
                <a:extLst>
                  <a:ext uri="{FF2B5EF4-FFF2-40B4-BE49-F238E27FC236}">
                    <a16:creationId xmlns:a16="http://schemas.microsoft.com/office/drawing/2014/main" id="{F9B58279-66B4-40F4-A27C-511DFD7CB519}"/>
                  </a:ext>
                </a:extLst>
              </p14:cNvPr>
              <p14:cNvContentPartPr/>
              <p14:nvPr/>
            </p14:nvContentPartPr>
            <p14:xfrm>
              <a:off x="12665221" y="928920"/>
              <a:ext cx="22320" cy="198360"/>
            </p14:xfrm>
          </p:contentPart>
        </mc:Choice>
        <mc:Fallback xmlns="">
          <p:pic>
            <p:nvPicPr>
              <p:cNvPr id="95" name="잉크 94">
                <a:extLst>
                  <a:ext uri="{FF2B5EF4-FFF2-40B4-BE49-F238E27FC236}">
                    <a16:creationId xmlns:a16="http://schemas.microsoft.com/office/drawing/2014/main" id="{F9B58279-66B4-40F4-A27C-511DFD7CB51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2647581" y="911280"/>
                <a:ext cx="5796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6" name="잉크 95">
                <a:extLst>
                  <a:ext uri="{FF2B5EF4-FFF2-40B4-BE49-F238E27FC236}">
                    <a16:creationId xmlns:a16="http://schemas.microsoft.com/office/drawing/2014/main" id="{8C3DE8F1-A266-42BE-9B00-837FE3C1BCBE}"/>
                  </a:ext>
                </a:extLst>
              </p14:cNvPr>
              <p14:cNvContentPartPr/>
              <p14:nvPr/>
            </p14:nvContentPartPr>
            <p14:xfrm>
              <a:off x="12677461" y="1262640"/>
              <a:ext cx="22680" cy="21240"/>
            </p14:xfrm>
          </p:contentPart>
        </mc:Choice>
        <mc:Fallback xmlns="">
          <p:pic>
            <p:nvPicPr>
              <p:cNvPr id="96" name="잉크 95">
                <a:extLst>
                  <a:ext uri="{FF2B5EF4-FFF2-40B4-BE49-F238E27FC236}">
                    <a16:creationId xmlns:a16="http://schemas.microsoft.com/office/drawing/2014/main" id="{8C3DE8F1-A266-42BE-9B00-837FE3C1BCB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2659461" y="1245000"/>
                <a:ext cx="5832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00" name="잉크 99">
                <a:extLst>
                  <a:ext uri="{FF2B5EF4-FFF2-40B4-BE49-F238E27FC236}">
                    <a16:creationId xmlns:a16="http://schemas.microsoft.com/office/drawing/2014/main" id="{D5FE4561-37D7-4953-8BA1-A8C1D2640F67}"/>
                  </a:ext>
                </a:extLst>
              </p14:cNvPr>
              <p14:cNvContentPartPr/>
              <p14:nvPr/>
            </p14:nvContentPartPr>
            <p14:xfrm>
              <a:off x="10345741" y="978960"/>
              <a:ext cx="386640" cy="446760"/>
            </p14:xfrm>
          </p:contentPart>
        </mc:Choice>
        <mc:Fallback xmlns="">
          <p:pic>
            <p:nvPicPr>
              <p:cNvPr id="100" name="잉크 99">
                <a:extLst>
                  <a:ext uri="{FF2B5EF4-FFF2-40B4-BE49-F238E27FC236}">
                    <a16:creationId xmlns:a16="http://schemas.microsoft.com/office/drawing/2014/main" id="{D5FE4561-37D7-4953-8BA1-A8C1D2640F6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328101" y="961306"/>
                <a:ext cx="422280" cy="482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51" name="잉크 150">
                <a:extLst>
                  <a:ext uri="{FF2B5EF4-FFF2-40B4-BE49-F238E27FC236}">
                    <a16:creationId xmlns:a16="http://schemas.microsoft.com/office/drawing/2014/main" id="{14666BAC-6C6D-4A5F-8AE7-0B25F0C212FD}"/>
                  </a:ext>
                </a:extLst>
              </p14:cNvPr>
              <p14:cNvContentPartPr/>
              <p14:nvPr/>
            </p14:nvContentPartPr>
            <p14:xfrm>
              <a:off x="319540" y="3136840"/>
              <a:ext cx="3582360" cy="823320"/>
            </p14:xfrm>
          </p:contentPart>
        </mc:Choice>
        <mc:Fallback xmlns="">
          <p:pic>
            <p:nvPicPr>
              <p:cNvPr id="151" name="잉크 150">
                <a:extLst>
                  <a:ext uri="{FF2B5EF4-FFF2-40B4-BE49-F238E27FC236}">
                    <a16:creationId xmlns:a16="http://schemas.microsoft.com/office/drawing/2014/main" id="{14666BAC-6C6D-4A5F-8AE7-0B25F0C212F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01898" y="3118840"/>
                <a:ext cx="3618004" cy="85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63" name="잉크 162">
                <a:extLst>
                  <a:ext uri="{FF2B5EF4-FFF2-40B4-BE49-F238E27FC236}">
                    <a16:creationId xmlns:a16="http://schemas.microsoft.com/office/drawing/2014/main" id="{CE6D553A-232A-4EDA-B748-9783E7F35BB2}"/>
                  </a:ext>
                </a:extLst>
              </p14:cNvPr>
              <p14:cNvContentPartPr/>
              <p14:nvPr/>
            </p14:nvContentPartPr>
            <p14:xfrm>
              <a:off x="2587074" y="5205191"/>
              <a:ext cx="473373" cy="32455"/>
            </p14:xfrm>
          </p:contentPart>
        </mc:Choice>
        <mc:Fallback xmlns="">
          <p:pic>
            <p:nvPicPr>
              <p:cNvPr id="163" name="잉크 162">
                <a:extLst>
                  <a:ext uri="{FF2B5EF4-FFF2-40B4-BE49-F238E27FC236}">
                    <a16:creationId xmlns:a16="http://schemas.microsoft.com/office/drawing/2014/main" id="{CE6D553A-232A-4EDA-B748-9783E7F35BB2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551409" y="5169130"/>
                <a:ext cx="545063" cy="1042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65" name="잉크 164">
                <a:extLst>
                  <a:ext uri="{FF2B5EF4-FFF2-40B4-BE49-F238E27FC236}">
                    <a16:creationId xmlns:a16="http://schemas.microsoft.com/office/drawing/2014/main" id="{D5C7B17F-327A-4001-9A78-F0561F23685E}"/>
                  </a:ext>
                </a:extLst>
              </p14:cNvPr>
              <p14:cNvContentPartPr/>
              <p14:nvPr/>
            </p14:nvContentPartPr>
            <p14:xfrm>
              <a:off x="601319" y="4588555"/>
              <a:ext cx="1685318" cy="1155845"/>
            </p14:xfrm>
          </p:contentPart>
        </mc:Choice>
        <mc:Fallback xmlns="">
          <p:pic>
            <p:nvPicPr>
              <p:cNvPr id="165" name="잉크 164">
                <a:extLst>
                  <a:ext uri="{FF2B5EF4-FFF2-40B4-BE49-F238E27FC236}">
                    <a16:creationId xmlns:a16="http://schemas.microsoft.com/office/drawing/2014/main" id="{D5C7B17F-327A-4001-9A78-F0561F23685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65676" y="4552559"/>
                <a:ext cx="1756965" cy="12274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66" name="잉크 165">
                <a:extLst>
                  <a:ext uri="{FF2B5EF4-FFF2-40B4-BE49-F238E27FC236}">
                    <a16:creationId xmlns:a16="http://schemas.microsoft.com/office/drawing/2014/main" id="{4E48060E-1AEA-44C1-B47A-E34C7EEBE233}"/>
                  </a:ext>
                </a:extLst>
              </p14:cNvPr>
              <p14:cNvContentPartPr/>
              <p14:nvPr/>
            </p14:nvContentPartPr>
            <p14:xfrm>
              <a:off x="5208937" y="5115709"/>
              <a:ext cx="492845" cy="24573"/>
            </p14:xfrm>
          </p:contentPart>
        </mc:Choice>
        <mc:Fallback xmlns="">
          <p:pic>
            <p:nvPicPr>
              <p:cNvPr id="166" name="잉크 165">
                <a:extLst>
                  <a:ext uri="{FF2B5EF4-FFF2-40B4-BE49-F238E27FC236}">
                    <a16:creationId xmlns:a16="http://schemas.microsoft.com/office/drawing/2014/main" id="{4E48060E-1AEA-44C1-B47A-E34C7EEBE23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172910" y="5079572"/>
                <a:ext cx="564538" cy="964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68" name="잉크 167">
                <a:extLst>
                  <a:ext uri="{FF2B5EF4-FFF2-40B4-BE49-F238E27FC236}">
                    <a16:creationId xmlns:a16="http://schemas.microsoft.com/office/drawing/2014/main" id="{D6E6318F-984B-4285-A15B-FA9A9256B044}"/>
                  </a:ext>
                </a:extLst>
              </p14:cNvPr>
              <p14:cNvContentPartPr/>
              <p14:nvPr/>
            </p14:nvContentPartPr>
            <p14:xfrm>
              <a:off x="8159056" y="5017418"/>
              <a:ext cx="439991" cy="16227"/>
            </p14:xfrm>
          </p:contentPart>
        </mc:Choice>
        <mc:Fallback xmlns="">
          <p:pic>
            <p:nvPicPr>
              <p:cNvPr id="168" name="잉크 167">
                <a:extLst>
                  <a:ext uri="{FF2B5EF4-FFF2-40B4-BE49-F238E27FC236}">
                    <a16:creationId xmlns:a16="http://schemas.microsoft.com/office/drawing/2014/main" id="{D6E6318F-984B-4285-A15B-FA9A9256B04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123021" y="4981358"/>
                <a:ext cx="511701" cy="879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75" name="잉크 174">
                <a:extLst>
                  <a:ext uri="{FF2B5EF4-FFF2-40B4-BE49-F238E27FC236}">
                    <a16:creationId xmlns:a16="http://schemas.microsoft.com/office/drawing/2014/main" id="{837BC9C2-4D0E-42BA-B7F0-4C8763B4D57E}"/>
                  </a:ext>
                </a:extLst>
              </p14:cNvPr>
              <p14:cNvContentPartPr/>
              <p14:nvPr/>
            </p14:nvContentPartPr>
            <p14:xfrm>
              <a:off x="9128519" y="4459200"/>
              <a:ext cx="1748373" cy="954164"/>
            </p14:xfrm>
          </p:contentPart>
        </mc:Choice>
        <mc:Fallback xmlns="">
          <p:pic>
            <p:nvPicPr>
              <p:cNvPr id="175" name="잉크 174">
                <a:extLst>
                  <a:ext uri="{FF2B5EF4-FFF2-40B4-BE49-F238E27FC236}">
                    <a16:creationId xmlns:a16="http://schemas.microsoft.com/office/drawing/2014/main" id="{837BC9C2-4D0E-42BA-B7F0-4C8763B4D57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092515" y="4423567"/>
                <a:ext cx="1820022" cy="1025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76" name="잉크 175">
                <a:extLst>
                  <a:ext uri="{FF2B5EF4-FFF2-40B4-BE49-F238E27FC236}">
                    <a16:creationId xmlns:a16="http://schemas.microsoft.com/office/drawing/2014/main" id="{CC4E7973-95FD-42B2-B4C6-04528B0A5906}"/>
                  </a:ext>
                </a:extLst>
              </p14:cNvPr>
              <p14:cNvContentPartPr/>
              <p14:nvPr/>
            </p14:nvContentPartPr>
            <p14:xfrm>
              <a:off x="6142701" y="4561664"/>
              <a:ext cx="1535100" cy="951382"/>
            </p14:xfrm>
          </p:contentPart>
        </mc:Choice>
        <mc:Fallback xmlns="">
          <p:pic>
            <p:nvPicPr>
              <p:cNvPr id="176" name="잉크 175">
                <a:extLst>
                  <a:ext uri="{FF2B5EF4-FFF2-40B4-BE49-F238E27FC236}">
                    <a16:creationId xmlns:a16="http://schemas.microsoft.com/office/drawing/2014/main" id="{CC4E7973-95FD-42B2-B4C6-04528B0A590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106700" y="4525668"/>
                <a:ext cx="1606743" cy="10230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77" name="잉크 176">
                <a:extLst>
                  <a:ext uri="{FF2B5EF4-FFF2-40B4-BE49-F238E27FC236}">
                    <a16:creationId xmlns:a16="http://schemas.microsoft.com/office/drawing/2014/main" id="{5C957DA7-AA79-48A2-8C9D-97BA3C008FFB}"/>
                  </a:ext>
                </a:extLst>
              </p14:cNvPr>
              <p14:cNvContentPartPr/>
              <p14:nvPr/>
            </p14:nvContentPartPr>
            <p14:xfrm>
              <a:off x="3351146" y="4574645"/>
              <a:ext cx="1470191" cy="1026491"/>
            </p14:xfrm>
          </p:contentPart>
        </mc:Choice>
        <mc:Fallback xmlns="">
          <p:pic>
            <p:nvPicPr>
              <p:cNvPr id="177" name="잉크 176">
                <a:extLst>
                  <a:ext uri="{FF2B5EF4-FFF2-40B4-BE49-F238E27FC236}">
                    <a16:creationId xmlns:a16="http://schemas.microsoft.com/office/drawing/2014/main" id="{5C957DA7-AA79-48A2-8C9D-97BA3C008FF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315147" y="4538640"/>
                <a:ext cx="1541829" cy="1098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78" name="잉크 177">
                <a:extLst>
                  <a:ext uri="{FF2B5EF4-FFF2-40B4-BE49-F238E27FC236}">
                    <a16:creationId xmlns:a16="http://schemas.microsoft.com/office/drawing/2014/main" id="{0FC0B9E2-2097-4A89-9A15-E1FBDBB5CFE3}"/>
                  </a:ext>
                </a:extLst>
              </p14:cNvPr>
              <p14:cNvContentPartPr/>
              <p14:nvPr/>
            </p14:nvContentPartPr>
            <p14:xfrm>
              <a:off x="10837920" y="1045267"/>
              <a:ext cx="155880" cy="209520"/>
            </p14:xfrm>
          </p:contentPart>
        </mc:Choice>
        <mc:Fallback xmlns="">
          <p:pic>
            <p:nvPicPr>
              <p:cNvPr id="178" name="잉크 177">
                <a:extLst>
                  <a:ext uri="{FF2B5EF4-FFF2-40B4-BE49-F238E27FC236}">
                    <a16:creationId xmlns:a16="http://schemas.microsoft.com/office/drawing/2014/main" id="{0FC0B9E2-2097-4A89-9A15-E1FBDBB5CFE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820280" y="1027267"/>
                <a:ext cx="19152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79" name="잉크 178">
                <a:extLst>
                  <a:ext uri="{FF2B5EF4-FFF2-40B4-BE49-F238E27FC236}">
                    <a16:creationId xmlns:a16="http://schemas.microsoft.com/office/drawing/2014/main" id="{FA78475F-B556-4108-8D18-298B18720916}"/>
                  </a:ext>
                </a:extLst>
              </p14:cNvPr>
              <p14:cNvContentPartPr/>
              <p14:nvPr/>
            </p14:nvContentPartPr>
            <p14:xfrm>
              <a:off x="11093160" y="962467"/>
              <a:ext cx="23040" cy="429480"/>
            </p14:xfrm>
          </p:contentPart>
        </mc:Choice>
        <mc:Fallback xmlns="">
          <p:pic>
            <p:nvPicPr>
              <p:cNvPr id="179" name="잉크 178">
                <a:extLst>
                  <a:ext uri="{FF2B5EF4-FFF2-40B4-BE49-F238E27FC236}">
                    <a16:creationId xmlns:a16="http://schemas.microsoft.com/office/drawing/2014/main" id="{FA78475F-B556-4108-8D18-298B1872091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1075520" y="944467"/>
                <a:ext cx="58680" cy="46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80" name="잉크 179">
                <a:extLst>
                  <a:ext uri="{FF2B5EF4-FFF2-40B4-BE49-F238E27FC236}">
                    <a16:creationId xmlns:a16="http://schemas.microsoft.com/office/drawing/2014/main" id="{3A414DD8-CED1-4993-8161-5BF8ABA06E87}"/>
                  </a:ext>
                </a:extLst>
              </p14:cNvPr>
              <p14:cNvContentPartPr/>
              <p14:nvPr/>
            </p14:nvContentPartPr>
            <p14:xfrm>
              <a:off x="11322120" y="981187"/>
              <a:ext cx="45000" cy="381600"/>
            </p14:xfrm>
          </p:contentPart>
        </mc:Choice>
        <mc:Fallback xmlns="">
          <p:pic>
            <p:nvPicPr>
              <p:cNvPr id="180" name="잉크 179">
                <a:extLst>
                  <a:ext uri="{FF2B5EF4-FFF2-40B4-BE49-F238E27FC236}">
                    <a16:creationId xmlns:a16="http://schemas.microsoft.com/office/drawing/2014/main" id="{3A414DD8-CED1-4993-8161-5BF8ABA06E8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1304480" y="963547"/>
                <a:ext cx="8064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81" name="잉크 180">
                <a:extLst>
                  <a:ext uri="{FF2B5EF4-FFF2-40B4-BE49-F238E27FC236}">
                    <a16:creationId xmlns:a16="http://schemas.microsoft.com/office/drawing/2014/main" id="{9409017B-6427-4EF1-9B9C-E22D345AB405}"/>
                  </a:ext>
                </a:extLst>
              </p14:cNvPr>
              <p14:cNvContentPartPr/>
              <p14:nvPr/>
            </p14:nvContentPartPr>
            <p14:xfrm>
              <a:off x="6544200" y="-347213"/>
              <a:ext cx="360" cy="360"/>
            </p14:xfrm>
          </p:contentPart>
        </mc:Choice>
        <mc:Fallback xmlns="">
          <p:pic>
            <p:nvPicPr>
              <p:cNvPr id="181" name="잉크 180">
                <a:extLst>
                  <a:ext uri="{FF2B5EF4-FFF2-40B4-BE49-F238E27FC236}">
                    <a16:creationId xmlns:a16="http://schemas.microsoft.com/office/drawing/2014/main" id="{9409017B-6427-4EF1-9B9C-E22D345AB405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508560" y="-38321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84" name="잉크 183">
                <a:extLst>
                  <a:ext uri="{FF2B5EF4-FFF2-40B4-BE49-F238E27FC236}">
                    <a16:creationId xmlns:a16="http://schemas.microsoft.com/office/drawing/2014/main" id="{C5EED51B-D59D-4B3D-8D74-61352626690C}"/>
                  </a:ext>
                </a:extLst>
              </p14:cNvPr>
              <p14:cNvContentPartPr/>
              <p14:nvPr/>
            </p14:nvContentPartPr>
            <p14:xfrm>
              <a:off x="9946560" y="5799187"/>
              <a:ext cx="353520" cy="605520"/>
            </p14:xfrm>
          </p:contentPart>
        </mc:Choice>
        <mc:Fallback xmlns="">
          <p:pic>
            <p:nvPicPr>
              <p:cNvPr id="184" name="잉크 183">
                <a:extLst>
                  <a:ext uri="{FF2B5EF4-FFF2-40B4-BE49-F238E27FC236}">
                    <a16:creationId xmlns:a16="http://schemas.microsoft.com/office/drawing/2014/main" id="{C5EED51B-D59D-4B3D-8D74-61352626690C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910920" y="5763547"/>
                <a:ext cx="425160" cy="67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87" name="잉크 186">
                <a:extLst>
                  <a:ext uri="{FF2B5EF4-FFF2-40B4-BE49-F238E27FC236}">
                    <a16:creationId xmlns:a16="http://schemas.microsoft.com/office/drawing/2014/main" id="{5C79D845-B220-4A0C-BE66-CF0704BDD987}"/>
                  </a:ext>
                </a:extLst>
              </p14:cNvPr>
              <p14:cNvContentPartPr/>
              <p14:nvPr/>
            </p14:nvContentPartPr>
            <p14:xfrm>
              <a:off x="10676640" y="5686507"/>
              <a:ext cx="241200" cy="590040"/>
            </p14:xfrm>
          </p:contentPart>
        </mc:Choice>
        <mc:Fallback xmlns="">
          <p:pic>
            <p:nvPicPr>
              <p:cNvPr id="187" name="잉크 186">
                <a:extLst>
                  <a:ext uri="{FF2B5EF4-FFF2-40B4-BE49-F238E27FC236}">
                    <a16:creationId xmlns:a16="http://schemas.microsoft.com/office/drawing/2014/main" id="{5C79D845-B220-4A0C-BE66-CF0704BDD98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641000" y="5650529"/>
                <a:ext cx="312840" cy="6616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810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5C737F4-3710-4295-8E18-75EC4E499B8D}"/>
              </a:ext>
            </a:extLst>
          </p:cNvPr>
          <p:cNvGrpSpPr/>
          <p:nvPr/>
        </p:nvGrpSpPr>
        <p:grpSpPr>
          <a:xfrm>
            <a:off x="302289" y="287465"/>
            <a:ext cx="1395707" cy="1367588"/>
            <a:chOff x="487484" y="5125683"/>
            <a:chExt cx="1395707" cy="136758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4461C5AE-5D4B-46EB-A199-3770CFA0679A}"/>
                    </a:ext>
                  </a:extLst>
                </p14:cNvPr>
                <p14:cNvContentPartPr/>
                <p14:nvPr/>
              </p14:nvContentPartPr>
              <p14:xfrm rot="21027944">
                <a:off x="487484" y="5125683"/>
                <a:ext cx="1395707" cy="1367588"/>
              </p14:xfrm>
            </p:contentPart>
          </mc:Choice>
          <mc:Fallback xmlns=""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9016791C-223D-4906-B42A-5B747233D2F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 rot="21027944">
                  <a:off x="424485" y="5062702"/>
                  <a:ext cx="1521346" cy="14931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A6AC8557-2A34-47A3-86D9-EBC72445B9D3}"/>
                    </a:ext>
                  </a:extLst>
                </p14:cNvPr>
                <p14:cNvContentPartPr/>
                <p14:nvPr/>
              </p14:nvContentPartPr>
              <p14:xfrm>
                <a:off x="1063178" y="5631022"/>
                <a:ext cx="223200" cy="261720"/>
              </p14:xfrm>
            </p:contentPart>
          </mc:Choice>
          <mc:Fallback xmlns=""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DFE15338-695A-443F-ABD6-360F3FC5771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45207" y="5613022"/>
                  <a:ext cx="258783" cy="29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81B4A1F4-8EDB-460A-962C-E70D22240528}"/>
                  </a:ext>
                </a:extLst>
              </p14:cNvPr>
              <p14:cNvContentPartPr/>
              <p14:nvPr/>
            </p14:nvContentPartPr>
            <p14:xfrm>
              <a:off x="5659658" y="355942"/>
              <a:ext cx="495000" cy="53856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81B4A1F4-8EDB-460A-962C-E70D2224052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642018" y="338302"/>
                <a:ext cx="530640" cy="57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EE3CC9D9-BD9C-4B8A-83C8-263251BA8356}"/>
                  </a:ext>
                </a:extLst>
              </p14:cNvPr>
              <p14:cNvContentPartPr/>
              <p14:nvPr/>
            </p14:nvContentPartPr>
            <p14:xfrm>
              <a:off x="4185098" y="371062"/>
              <a:ext cx="1313280" cy="57060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EE3CC9D9-BD9C-4B8A-83C8-263251BA835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167458" y="353422"/>
                <a:ext cx="1348920" cy="60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EC6BBE32-EB10-4284-AD16-015A4D62175F}"/>
                  </a:ext>
                </a:extLst>
              </p14:cNvPr>
              <p14:cNvContentPartPr/>
              <p14:nvPr/>
            </p14:nvContentPartPr>
            <p14:xfrm>
              <a:off x="3215618" y="459622"/>
              <a:ext cx="737640" cy="60192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EC6BBE32-EB10-4284-AD16-015A4D62175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197969" y="441622"/>
                <a:ext cx="773297" cy="63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2730DBD3-C831-4122-B7C4-CAF183A36C38}"/>
                  </a:ext>
                </a:extLst>
              </p14:cNvPr>
              <p14:cNvContentPartPr/>
              <p14:nvPr/>
            </p14:nvContentPartPr>
            <p14:xfrm>
              <a:off x="2192138" y="435142"/>
              <a:ext cx="806040" cy="64368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2730DBD3-C831-4122-B7C4-CAF183A36C3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74138" y="417502"/>
                <a:ext cx="841680" cy="67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DE877E72-1C55-41CC-ACEF-C770B50A594D}"/>
                  </a:ext>
                </a:extLst>
              </p14:cNvPr>
              <p14:cNvContentPartPr/>
              <p14:nvPr/>
            </p14:nvContentPartPr>
            <p14:xfrm>
              <a:off x="10389338" y="361342"/>
              <a:ext cx="1233720" cy="732240"/>
            </p14:xfrm>
          </p:contentPart>
        </mc:Choice>
        <mc:Fallback xmlns=""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DE877E72-1C55-41CC-ACEF-C770B50A594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371338" y="343702"/>
                <a:ext cx="1269360" cy="76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37B237BF-4966-4652-9BD7-35CBE601FA60}"/>
                  </a:ext>
                </a:extLst>
              </p14:cNvPr>
              <p14:cNvContentPartPr/>
              <p14:nvPr/>
            </p14:nvContentPartPr>
            <p14:xfrm>
              <a:off x="9494018" y="356302"/>
              <a:ext cx="610920" cy="61236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37B237BF-4966-4652-9BD7-35CBE601FA6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476018" y="338302"/>
                <a:ext cx="646560" cy="64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E8D9A250-FCB1-4031-A6C9-9299AA6E427D}"/>
                  </a:ext>
                </a:extLst>
              </p14:cNvPr>
              <p14:cNvContentPartPr/>
              <p14:nvPr/>
            </p14:nvContentPartPr>
            <p14:xfrm>
              <a:off x="8706698" y="350182"/>
              <a:ext cx="572400" cy="572040"/>
            </p14:xfrm>
          </p:contentPart>
        </mc:Choice>
        <mc:Fallback xmlns=""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E8D9A250-FCB1-4031-A6C9-9299AA6E427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689058" y="332542"/>
                <a:ext cx="608040" cy="60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D53F2DC9-C47B-4C9A-A574-523D479AC28B}"/>
                  </a:ext>
                </a:extLst>
              </p14:cNvPr>
              <p14:cNvContentPartPr/>
              <p14:nvPr/>
            </p14:nvContentPartPr>
            <p14:xfrm>
              <a:off x="6670178" y="362062"/>
              <a:ext cx="1152000" cy="702360"/>
            </p14:xfrm>
          </p:contentPart>
        </mc:Choice>
        <mc:Fallback xmlns=""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D53F2DC9-C47B-4C9A-A574-523D479AC28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652184" y="344062"/>
                <a:ext cx="1187629" cy="73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C9CCC023-6225-4F3C-813F-0766BE0FE462}"/>
                  </a:ext>
                </a:extLst>
              </p14:cNvPr>
              <p14:cNvContentPartPr/>
              <p14:nvPr/>
            </p14:nvContentPartPr>
            <p14:xfrm>
              <a:off x="414654" y="2541633"/>
              <a:ext cx="1191600" cy="609840"/>
            </p14:xfrm>
          </p:contentPart>
        </mc:Choice>
        <mc:Fallback xmlns=""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C9CCC023-6225-4F3C-813F-0766BE0FE46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96649" y="2523633"/>
                <a:ext cx="1227251" cy="64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8" name="잉크 57">
                <a:extLst>
                  <a:ext uri="{FF2B5EF4-FFF2-40B4-BE49-F238E27FC236}">
                    <a16:creationId xmlns:a16="http://schemas.microsoft.com/office/drawing/2014/main" id="{C9CF4B53-7998-47BB-83A6-4A062D164796}"/>
                  </a:ext>
                </a:extLst>
              </p14:cNvPr>
              <p14:cNvContentPartPr/>
              <p14:nvPr/>
            </p14:nvContentPartPr>
            <p14:xfrm>
              <a:off x="2152374" y="2607873"/>
              <a:ext cx="46080" cy="410400"/>
            </p14:xfrm>
          </p:contentPart>
        </mc:Choice>
        <mc:Fallback xmlns="">
          <p:pic>
            <p:nvPicPr>
              <p:cNvPr id="58" name="잉크 57">
                <a:extLst>
                  <a:ext uri="{FF2B5EF4-FFF2-40B4-BE49-F238E27FC236}">
                    <a16:creationId xmlns:a16="http://schemas.microsoft.com/office/drawing/2014/main" id="{C9CF4B53-7998-47BB-83A6-4A062D16479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134374" y="2589889"/>
                <a:ext cx="81720" cy="4460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439B8D4E-284B-46A4-8674-5959E0023BA8}"/>
                  </a:ext>
                </a:extLst>
              </p14:cNvPr>
              <p14:cNvContentPartPr/>
              <p14:nvPr/>
            </p14:nvContentPartPr>
            <p14:xfrm>
              <a:off x="2406534" y="2634873"/>
              <a:ext cx="24480" cy="29160"/>
            </p14:xfrm>
          </p:contentPart>
        </mc:Choice>
        <mc:Fallback xmlns=""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439B8D4E-284B-46A4-8674-5959E0023BA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388534" y="2616873"/>
                <a:ext cx="6012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60" name="잉크 59">
                <a:extLst>
                  <a:ext uri="{FF2B5EF4-FFF2-40B4-BE49-F238E27FC236}">
                    <a16:creationId xmlns:a16="http://schemas.microsoft.com/office/drawing/2014/main" id="{4003A5C1-9C59-4AEF-AC2E-357B4D40213D}"/>
                  </a:ext>
                </a:extLst>
              </p14:cNvPr>
              <p14:cNvContentPartPr/>
              <p14:nvPr/>
            </p14:nvContentPartPr>
            <p14:xfrm>
              <a:off x="2408694" y="2782113"/>
              <a:ext cx="8280" cy="227520"/>
            </p14:xfrm>
          </p:contentPart>
        </mc:Choice>
        <mc:Fallback xmlns="">
          <p:pic>
            <p:nvPicPr>
              <p:cNvPr id="60" name="잉크 59">
                <a:extLst>
                  <a:ext uri="{FF2B5EF4-FFF2-40B4-BE49-F238E27FC236}">
                    <a16:creationId xmlns:a16="http://schemas.microsoft.com/office/drawing/2014/main" id="{4003A5C1-9C59-4AEF-AC2E-357B4D40213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389876" y="2764113"/>
                <a:ext cx="4554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5" name="잉크 64">
                <a:extLst>
                  <a:ext uri="{FF2B5EF4-FFF2-40B4-BE49-F238E27FC236}">
                    <a16:creationId xmlns:a16="http://schemas.microsoft.com/office/drawing/2014/main" id="{65F38BDB-85DD-4959-8C83-9F10B16BE174}"/>
                  </a:ext>
                </a:extLst>
              </p14:cNvPr>
              <p14:cNvContentPartPr/>
              <p14:nvPr/>
            </p14:nvContentPartPr>
            <p14:xfrm>
              <a:off x="2604534" y="2516433"/>
              <a:ext cx="685800" cy="505800"/>
            </p14:xfrm>
          </p:contentPart>
        </mc:Choice>
        <mc:Fallback xmlns="">
          <p:pic>
            <p:nvPicPr>
              <p:cNvPr id="65" name="잉크 64">
                <a:extLst>
                  <a:ext uri="{FF2B5EF4-FFF2-40B4-BE49-F238E27FC236}">
                    <a16:creationId xmlns:a16="http://schemas.microsoft.com/office/drawing/2014/main" id="{65F38BDB-85DD-4959-8C83-9F10B16BE17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586534" y="2498420"/>
                <a:ext cx="721440" cy="5414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79" name="잉크 78">
                <a:extLst>
                  <a:ext uri="{FF2B5EF4-FFF2-40B4-BE49-F238E27FC236}">
                    <a16:creationId xmlns:a16="http://schemas.microsoft.com/office/drawing/2014/main" id="{768EB0C5-142C-42F0-9FE3-7B555EC82F58}"/>
                  </a:ext>
                </a:extLst>
              </p14:cNvPr>
              <p14:cNvContentPartPr/>
              <p14:nvPr/>
            </p14:nvContentPartPr>
            <p14:xfrm>
              <a:off x="4576254" y="2376753"/>
              <a:ext cx="479880" cy="612000"/>
            </p14:xfrm>
          </p:contentPart>
        </mc:Choice>
        <mc:Fallback xmlns="">
          <p:pic>
            <p:nvPicPr>
              <p:cNvPr id="79" name="잉크 78">
                <a:extLst>
                  <a:ext uri="{FF2B5EF4-FFF2-40B4-BE49-F238E27FC236}">
                    <a16:creationId xmlns:a16="http://schemas.microsoft.com/office/drawing/2014/main" id="{768EB0C5-142C-42F0-9FE3-7B555EC82F5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558267" y="2358753"/>
                <a:ext cx="515493" cy="64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0" name="잉크 79">
                <a:extLst>
                  <a:ext uri="{FF2B5EF4-FFF2-40B4-BE49-F238E27FC236}">
                    <a16:creationId xmlns:a16="http://schemas.microsoft.com/office/drawing/2014/main" id="{64E7E9A6-8218-4434-A962-DF5AB32BFD45}"/>
                  </a:ext>
                </a:extLst>
              </p14:cNvPr>
              <p14:cNvContentPartPr/>
              <p14:nvPr/>
            </p14:nvContentPartPr>
            <p14:xfrm>
              <a:off x="3583374" y="2471433"/>
              <a:ext cx="850680" cy="479880"/>
            </p14:xfrm>
          </p:contentPart>
        </mc:Choice>
        <mc:Fallback xmlns="">
          <p:pic>
            <p:nvPicPr>
              <p:cNvPr id="80" name="잉크 79">
                <a:extLst>
                  <a:ext uri="{FF2B5EF4-FFF2-40B4-BE49-F238E27FC236}">
                    <a16:creationId xmlns:a16="http://schemas.microsoft.com/office/drawing/2014/main" id="{64E7E9A6-8218-4434-A962-DF5AB32BFD4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565382" y="2453446"/>
                <a:ext cx="886305" cy="5154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00" name="잉크 99">
                <a:extLst>
                  <a:ext uri="{FF2B5EF4-FFF2-40B4-BE49-F238E27FC236}">
                    <a16:creationId xmlns:a16="http://schemas.microsoft.com/office/drawing/2014/main" id="{A060AA22-580A-4CCC-BCDF-1201BE59D5D8}"/>
                  </a:ext>
                </a:extLst>
              </p14:cNvPr>
              <p14:cNvContentPartPr/>
              <p14:nvPr/>
            </p14:nvContentPartPr>
            <p14:xfrm>
              <a:off x="4806186" y="3535776"/>
              <a:ext cx="420628" cy="518592"/>
            </p14:xfrm>
          </p:contentPart>
        </mc:Choice>
        <mc:Fallback xmlns="">
          <p:pic>
            <p:nvPicPr>
              <p:cNvPr id="100" name="잉크 99">
                <a:extLst>
                  <a:ext uri="{FF2B5EF4-FFF2-40B4-BE49-F238E27FC236}">
                    <a16:creationId xmlns:a16="http://schemas.microsoft.com/office/drawing/2014/main" id="{A060AA22-580A-4CCC-BCDF-1201BE59D5D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788195" y="3517782"/>
                <a:ext cx="456250" cy="5542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01" name="잉크 100">
                <a:extLst>
                  <a:ext uri="{FF2B5EF4-FFF2-40B4-BE49-F238E27FC236}">
                    <a16:creationId xmlns:a16="http://schemas.microsoft.com/office/drawing/2014/main" id="{95BC1407-F624-41DB-902F-4E6EFCAE8B11}"/>
                  </a:ext>
                </a:extLst>
              </p14:cNvPr>
              <p14:cNvContentPartPr/>
              <p14:nvPr/>
            </p14:nvContentPartPr>
            <p14:xfrm>
              <a:off x="3940267" y="3504948"/>
              <a:ext cx="356232" cy="416175"/>
            </p14:xfrm>
          </p:contentPart>
        </mc:Choice>
        <mc:Fallback xmlns="">
          <p:pic>
            <p:nvPicPr>
              <p:cNvPr id="101" name="잉크 100">
                <a:extLst>
                  <a:ext uri="{FF2B5EF4-FFF2-40B4-BE49-F238E27FC236}">
                    <a16:creationId xmlns:a16="http://schemas.microsoft.com/office/drawing/2014/main" id="{95BC1407-F624-41DB-902F-4E6EFCAE8B1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922257" y="3486963"/>
                <a:ext cx="391891" cy="4517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02" name="잉크 101">
                <a:extLst>
                  <a:ext uri="{FF2B5EF4-FFF2-40B4-BE49-F238E27FC236}">
                    <a16:creationId xmlns:a16="http://schemas.microsoft.com/office/drawing/2014/main" id="{883C8787-9BDB-472C-9F1B-4CB2910FAAB3}"/>
                  </a:ext>
                </a:extLst>
              </p14:cNvPr>
              <p14:cNvContentPartPr/>
              <p14:nvPr/>
            </p14:nvContentPartPr>
            <p14:xfrm>
              <a:off x="3083597" y="3557355"/>
              <a:ext cx="690885" cy="435014"/>
            </p14:xfrm>
          </p:contentPart>
        </mc:Choice>
        <mc:Fallback xmlns="">
          <p:pic>
            <p:nvPicPr>
              <p:cNvPr id="102" name="잉크 101">
                <a:extLst>
                  <a:ext uri="{FF2B5EF4-FFF2-40B4-BE49-F238E27FC236}">
                    <a16:creationId xmlns:a16="http://schemas.microsoft.com/office/drawing/2014/main" id="{883C8787-9BDB-472C-9F1B-4CB2910FAAB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065605" y="3539349"/>
                <a:ext cx="726509" cy="470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03" name="잉크 102">
                <a:extLst>
                  <a:ext uri="{FF2B5EF4-FFF2-40B4-BE49-F238E27FC236}">
                    <a16:creationId xmlns:a16="http://schemas.microsoft.com/office/drawing/2014/main" id="{276C2E07-77D7-42B4-A94F-051E65C617E7}"/>
                  </a:ext>
                </a:extLst>
              </p14:cNvPr>
              <p14:cNvContentPartPr/>
              <p14:nvPr/>
            </p14:nvContentPartPr>
            <p14:xfrm>
              <a:off x="2045042" y="3562493"/>
              <a:ext cx="645329" cy="399734"/>
            </p14:xfrm>
          </p:contentPart>
        </mc:Choice>
        <mc:Fallback xmlns="">
          <p:pic>
            <p:nvPicPr>
              <p:cNvPr id="103" name="잉크 102">
                <a:extLst>
                  <a:ext uri="{FF2B5EF4-FFF2-40B4-BE49-F238E27FC236}">
                    <a16:creationId xmlns:a16="http://schemas.microsoft.com/office/drawing/2014/main" id="{276C2E07-77D7-42B4-A94F-051E65C617E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027036" y="3544487"/>
                <a:ext cx="680981" cy="435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23" name="잉크 122">
                <a:extLst>
                  <a:ext uri="{FF2B5EF4-FFF2-40B4-BE49-F238E27FC236}">
                    <a16:creationId xmlns:a16="http://schemas.microsoft.com/office/drawing/2014/main" id="{F2D58B0D-76BE-45F3-B27C-74CEBF3F36A3}"/>
                  </a:ext>
                </a:extLst>
              </p14:cNvPr>
              <p14:cNvContentPartPr/>
              <p14:nvPr/>
            </p14:nvContentPartPr>
            <p14:xfrm>
              <a:off x="9279643" y="3453911"/>
              <a:ext cx="439125" cy="474748"/>
            </p14:xfrm>
          </p:contentPart>
        </mc:Choice>
        <mc:Fallback xmlns="">
          <p:pic>
            <p:nvPicPr>
              <p:cNvPr id="123" name="잉크 122">
                <a:extLst>
                  <a:ext uri="{FF2B5EF4-FFF2-40B4-BE49-F238E27FC236}">
                    <a16:creationId xmlns:a16="http://schemas.microsoft.com/office/drawing/2014/main" id="{F2D58B0D-76BE-45F3-B27C-74CEBF3F36A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261631" y="3435914"/>
                <a:ext cx="474788" cy="5103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24" name="잉크 123">
                <a:extLst>
                  <a:ext uri="{FF2B5EF4-FFF2-40B4-BE49-F238E27FC236}">
                    <a16:creationId xmlns:a16="http://schemas.microsoft.com/office/drawing/2014/main" id="{2CDD977E-D7BD-464D-8A70-404A806BDC56}"/>
                  </a:ext>
                </a:extLst>
              </p14:cNvPr>
              <p14:cNvContentPartPr/>
              <p14:nvPr/>
            </p14:nvContentPartPr>
            <p14:xfrm>
              <a:off x="8692545" y="3426851"/>
              <a:ext cx="410695" cy="443920"/>
            </p14:xfrm>
          </p:contentPart>
        </mc:Choice>
        <mc:Fallback xmlns="">
          <p:pic>
            <p:nvPicPr>
              <p:cNvPr id="124" name="잉크 123">
                <a:extLst>
                  <a:ext uri="{FF2B5EF4-FFF2-40B4-BE49-F238E27FC236}">
                    <a16:creationId xmlns:a16="http://schemas.microsoft.com/office/drawing/2014/main" id="{2CDD977E-D7BD-464D-8A70-404A806BDC5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674532" y="3408835"/>
                <a:ext cx="446361" cy="4795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25" name="잉크 124">
                <a:extLst>
                  <a:ext uri="{FF2B5EF4-FFF2-40B4-BE49-F238E27FC236}">
                    <a16:creationId xmlns:a16="http://schemas.microsoft.com/office/drawing/2014/main" id="{DC7A754E-1EDB-487F-99E5-5C0653932652}"/>
                  </a:ext>
                </a:extLst>
              </p14:cNvPr>
              <p14:cNvContentPartPr/>
              <p14:nvPr/>
            </p14:nvContentPartPr>
            <p14:xfrm>
              <a:off x="6978176" y="3427879"/>
              <a:ext cx="1298878" cy="535034"/>
            </p14:xfrm>
          </p:contentPart>
        </mc:Choice>
        <mc:Fallback xmlns="">
          <p:pic>
            <p:nvPicPr>
              <p:cNvPr id="125" name="잉크 124">
                <a:extLst>
                  <a:ext uri="{FF2B5EF4-FFF2-40B4-BE49-F238E27FC236}">
                    <a16:creationId xmlns:a16="http://schemas.microsoft.com/office/drawing/2014/main" id="{DC7A754E-1EDB-487F-99E5-5C065393265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960176" y="3409877"/>
                <a:ext cx="1334518" cy="5706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26" name="잉크 125">
                <a:extLst>
                  <a:ext uri="{FF2B5EF4-FFF2-40B4-BE49-F238E27FC236}">
                    <a16:creationId xmlns:a16="http://schemas.microsoft.com/office/drawing/2014/main" id="{8AE83595-4F99-4F14-A0F6-88C4F501E32B}"/>
                  </a:ext>
                </a:extLst>
              </p14:cNvPr>
              <p14:cNvContentPartPr/>
              <p14:nvPr/>
            </p14:nvContentPartPr>
            <p14:xfrm>
              <a:off x="5922153" y="3522075"/>
              <a:ext cx="628202" cy="339448"/>
            </p14:xfrm>
          </p:contentPart>
        </mc:Choice>
        <mc:Fallback xmlns="">
          <p:pic>
            <p:nvPicPr>
              <p:cNvPr id="126" name="잉크 125">
                <a:extLst>
                  <a:ext uri="{FF2B5EF4-FFF2-40B4-BE49-F238E27FC236}">
                    <a16:creationId xmlns:a16="http://schemas.microsoft.com/office/drawing/2014/main" id="{8AE83595-4F99-4F14-A0F6-88C4F501E32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904153" y="3504058"/>
                <a:ext cx="663842" cy="3751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30" name="잉크 129">
                <a:extLst>
                  <a:ext uri="{FF2B5EF4-FFF2-40B4-BE49-F238E27FC236}">
                    <a16:creationId xmlns:a16="http://schemas.microsoft.com/office/drawing/2014/main" id="{BC0FBE1F-4070-4B8D-9456-0038E2C572D5}"/>
                  </a:ext>
                </a:extLst>
              </p14:cNvPr>
              <p14:cNvContentPartPr/>
              <p14:nvPr/>
            </p14:nvContentPartPr>
            <p14:xfrm>
              <a:off x="10031842" y="3518307"/>
              <a:ext cx="490847" cy="327117"/>
            </p14:xfrm>
          </p:contentPart>
        </mc:Choice>
        <mc:Fallback xmlns="">
          <p:pic>
            <p:nvPicPr>
              <p:cNvPr id="130" name="잉크 129">
                <a:extLst>
                  <a:ext uri="{FF2B5EF4-FFF2-40B4-BE49-F238E27FC236}">
                    <a16:creationId xmlns:a16="http://schemas.microsoft.com/office/drawing/2014/main" id="{BC0FBE1F-4070-4B8D-9456-0038E2C572D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013849" y="3500334"/>
                <a:ext cx="526473" cy="3627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81C9B4F9-3518-41DC-958C-57BEAA8CB35C}"/>
                  </a:ext>
                </a:extLst>
              </p14:cNvPr>
              <p14:cNvContentPartPr/>
              <p14:nvPr/>
            </p14:nvContentPartPr>
            <p14:xfrm>
              <a:off x="1959409" y="4179392"/>
              <a:ext cx="835434" cy="373016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81C9B4F9-3518-41DC-958C-57BEAA8CB35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955088" y="4161407"/>
                <a:ext cx="857760" cy="3949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CB32A5AD-A1C9-4F61-9303-25B267778AA0}"/>
                  </a:ext>
                </a:extLst>
              </p14:cNvPr>
              <p14:cNvContentPartPr/>
              <p14:nvPr/>
            </p14:nvContentPartPr>
            <p14:xfrm>
              <a:off x="4646909" y="4201999"/>
              <a:ext cx="195585" cy="385005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CB32A5AD-A1C9-4F61-9303-25B267778AA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628899" y="4183991"/>
                <a:ext cx="231244" cy="4206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50871B12-6C3D-4EF2-ADDC-C0FE88110414}"/>
                  </a:ext>
                </a:extLst>
              </p14:cNvPr>
              <p14:cNvContentPartPr/>
              <p14:nvPr/>
            </p14:nvContentPartPr>
            <p14:xfrm>
              <a:off x="3222664" y="4223578"/>
              <a:ext cx="1261885" cy="394596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50871B12-6C3D-4EF2-ADDC-C0FE88110414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204668" y="4205576"/>
                <a:ext cx="1297517" cy="4302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879D2F59-137C-4E58-9C53-3D2B05782640}"/>
                  </a:ext>
                </a:extLst>
              </p14:cNvPr>
              <p14:cNvContentPartPr/>
              <p14:nvPr/>
            </p14:nvContentPartPr>
            <p14:xfrm>
              <a:off x="6034160" y="4201656"/>
              <a:ext cx="149686" cy="246622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879D2F59-137C-4E58-9C53-3D2B0578264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016529" y="4184014"/>
                <a:ext cx="185308" cy="2822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356258A7-AA99-4BA9-8C89-75F2A1097A53}"/>
                  </a:ext>
                </a:extLst>
              </p14:cNvPr>
              <p14:cNvContentPartPr/>
              <p14:nvPr/>
            </p14:nvContentPartPr>
            <p14:xfrm>
              <a:off x="6556178" y="4158497"/>
              <a:ext cx="1262227" cy="513797"/>
            </p14:xfrm>
          </p:contentPart>
        </mc:Choice>
        <mc:Fallback xmlns=""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356258A7-AA99-4BA9-8C89-75F2A1097A53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538177" y="4140507"/>
                <a:ext cx="1297869" cy="5494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47AF9CBC-2B0D-4B21-B6DE-508240D57AC5}"/>
                  </a:ext>
                </a:extLst>
              </p14:cNvPr>
              <p14:cNvContentPartPr/>
              <p14:nvPr/>
            </p14:nvContentPartPr>
            <p14:xfrm>
              <a:off x="5520021" y="4246185"/>
              <a:ext cx="421998" cy="342874"/>
            </p14:xfrm>
          </p:contentPart>
        </mc:Choice>
        <mc:Fallback xmlns=""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47AF9CBC-2B0D-4B21-B6DE-508240D57AC5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502378" y="4228537"/>
                <a:ext cx="457645" cy="3785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BB623472-4783-4E66-A122-80BF1D6234F4}"/>
                  </a:ext>
                </a:extLst>
              </p14:cNvPr>
              <p14:cNvContentPartPr/>
              <p14:nvPr/>
            </p14:nvContentPartPr>
            <p14:xfrm>
              <a:off x="8495247" y="4399297"/>
              <a:ext cx="169553" cy="166470"/>
            </p14:xfrm>
          </p:contentPart>
        </mc:Choice>
        <mc:Fallback xmlns=""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BB623472-4783-4E66-A122-80BF1D6234F4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477608" y="4381320"/>
                <a:ext cx="205192" cy="2020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62" name="잉크 61">
                <a:extLst>
                  <a:ext uri="{FF2B5EF4-FFF2-40B4-BE49-F238E27FC236}">
                    <a16:creationId xmlns:a16="http://schemas.microsoft.com/office/drawing/2014/main" id="{AB43FC8D-E04B-45B4-9A8B-10458F043063}"/>
                  </a:ext>
                </a:extLst>
              </p14:cNvPr>
              <p14:cNvContentPartPr/>
              <p14:nvPr/>
            </p14:nvContentPartPr>
            <p14:xfrm>
              <a:off x="8881965" y="4156785"/>
              <a:ext cx="360343" cy="489134"/>
            </p14:xfrm>
          </p:contentPart>
        </mc:Choice>
        <mc:Fallback xmlns="">
          <p:pic>
            <p:nvPicPr>
              <p:cNvPr id="62" name="잉크 61">
                <a:extLst>
                  <a:ext uri="{FF2B5EF4-FFF2-40B4-BE49-F238E27FC236}">
                    <a16:creationId xmlns:a16="http://schemas.microsoft.com/office/drawing/2014/main" id="{AB43FC8D-E04B-45B4-9A8B-10458F043063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863966" y="4138789"/>
                <a:ext cx="395981" cy="5247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63" name="잉크 62">
                <a:extLst>
                  <a:ext uri="{FF2B5EF4-FFF2-40B4-BE49-F238E27FC236}">
                    <a16:creationId xmlns:a16="http://schemas.microsoft.com/office/drawing/2014/main" id="{EE895D75-9D43-4E92-9446-E69DF6A19147}"/>
                  </a:ext>
                </a:extLst>
              </p14:cNvPr>
              <p14:cNvContentPartPr/>
              <p14:nvPr/>
            </p14:nvContentPartPr>
            <p14:xfrm>
              <a:off x="8297606" y="4115338"/>
              <a:ext cx="427136" cy="212712"/>
            </p14:xfrm>
          </p:contentPart>
        </mc:Choice>
        <mc:Fallback xmlns="">
          <p:pic>
            <p:nvPicPr>
              <p:cNvPr id="63" name="잉크 62">
                <a:extLst>
                  <a:ext uri="{FF2B5EF4-FFF2-40B4-BE49-F238E27FC236}">
                    <a16:creationId xmlns:a16="http://schemas.microsoft.com/office/drawing/2014/main" id="{EE895D75-9D43-4E92-9446-E69DF6A19147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279959" y="4097342"/>
                <a:ext cx="462791" cy="2483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73" name="잉크 72">
                <a:extLst>
                  <a:ext uri="{FF2B5EF4-FFF2-40B4-BE49-F238E27FC236}">
                    <a16:creationId xmlns:a16="http://schemas.microsoft.com/office/drawing/2014/main" id="{A791AE05-4177-4C9E-B21D-65A634614811}"/>
                  </a:ext>
                </a:extLst>
              </p14:cNvPr>
              <p14:cNvContentPartPr/>
              <p14:nvPr/>
            </p14:nvContentPartPr>
            <p14:xfrm>
              <a:off x="830769" y="3472065"/>
              <a:ext cx="950182" cy="768640"/>
            </p14:xfrm>
          </p:contentPart>
        </mc:Choice>
        <mc:Fallback xmlns="">
          <p:pic>
            <p:nvPicPr>
              <p:cNvPr id="73" name="잉크 72">
                <a:extLst>
                  <a:ext uri="{FF2B5EF4-FFF2-40B4-BE49-F238E27FC236}">
                    <a16:creationId xmlns:a16="http://schemas.microsoft.com/office/drawing/2014/main" id="{A791AE05-4177-4C9E-B21D-65A63461481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12766" y="3454424"/>
                <a:ext cx="985827" cy="8042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74" name="잉크 73">
                <a:extLst>
                  <a:ext uri="{FF2B5EF4-FFF2-40B4-BE49-F238E27FC236}">
                    <a16:creationId xmlns:a16="http://schemas.microsoft.com/office/drawing/2014/main" id="{EE01DEF8-6EF8-4780-8FEE-A89E468BDB71}"/>
                  </a:ext>
                </a:extLst>
              </p14:cNvPr>
              <p14:cNvContentPartPr/>
              <p14:nvPr/>
            </p14:nvContentPartPr>
            <p14:xfrm>
              <a:off x="5475174" y="2613273"/>
              <a:ext cx="302400" cy="29880"/>
            </p14:xfrm>
          </p:contentPart>
        </mc:Choice>
        <mc:Fallback xmlns="">
          <p:pic>
            <p:nvPicPr>
              <p:cNvPr id="74" name="잉크 73">
                <a:extLst>
                  <a:ext uri="{FF2B5EF4-FFF2-40B4-BE49-F238E27FC236}">
                    <a16:creationId xmlns:a16="http://schemas.microsoft.com/office/drawing/2014/main" id="{EE01DEF8-6EF8-4780-8FEE-A89E468BDB71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457534" y="2595633"/>
                <a:ext cx="33804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75" name="잉크 74">
                <a:extLst>
                  <a:ext uri="{FF2B5EF4-FFF2-40B4-BE49-F238E27FC236}">
                    <a16:creationId xmlns:a16="http://schemas.microsoft.com/office/drawing/2014/main" id="{ECF2BB1D-60CD-43A4-92BE-42FF3843F49E}"/>
                  </a:ext>
                </a:extLst>
              </p14:cNvPr>
              <p14:cNvContentPartPr/>
              <p14:nvPr/>
            </p14:nvContentPartPr>
            <p14:xfrm>
              <a:off x="5479494" y="2721633"/>
              <a:ext cx="366120" cy="39240"/>
            </p14:xfrm>
          </p:contentPart>
        </mc:Choice>
        <mc:Fallback xmlns="">
          <p:pic>
            <p:nvPicPr>
              <p:cNvPr id="75" name="잉크 74">
                <a:extLst>
                  <a:ext uri="{FF2B5EF4-FFF2-40B4-BE49-F238E27FC236}">
                    <a16:creationId xmlns:a16="http://schemas.microsoft.com/office/drawing/2014/main" id="{ECF2BB1D-60CD-43A4-92BE-42FF3843F49E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461854" y="2703633"/>
                <a:ext cx="40176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94" name="잉크 93">
                <a:extLst>
                  <a:ext uri="{FF2B5EF4-FFF2-40B4-BE49-F238E27FC236}">
                    <a16:creationId xmlns:a16="http://schemas.microsoft.com/office/drawing/2014/main" id="{A526C773-8F07-4BD4-8170-0B6CD02D4F4E}"/>
                  </a:ext>
                </a:extLst>
              </p14:cNvPr>
              <p14:cNvContentPartPr/>
              <p14:nvPr/>
            </p14:nvContentPartPr>
            <p14:xfrm>
              <a:off x="6360054" y="2051673"/>
              <a:ext cx="1917000" cy="920880"/>
            </p14:xfrm>
          </p:contentPart>
        </mc:Choice>
        <mc:Fallback xmlns="">
          <p:pic>
            <p:nvPicPr>
              <p:cNvPr id="94" name="잉크 93">
                <a:extLst>
                  <a:ext uri="{FF2B5EF4-FFF2-40B4-BE49-F238E27FC236}">
                    <a16:creationId xmlns:a16="http://schemas.microsoft.com/office/drawing/2014/main" id="{A526C773-8F07-4BD4-8170-0B6CD02D4F4E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342414" y="2033673"/>
                <a:ext cx="1952640" cy="9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7" name="잉크 66">
                <a:extLst>
                  <a:ext uri="{FF2B5EF4-FFF2-40B4-BE49-F238E27FC236}">
                    <a16:creationId xmlns:a16="http://schemas.microsoft.com/office/drawing/2014/main" id="{ACA4E5B7-15FC-4B19-9E16-C313D58A66CC}"/>
                  </a:ext>
                </a:extLst>
              </p14:cNvPr>
              <p14:cNvContentPartPr/>
              <p14:nvPr/>
            </p14:nvContentPartPr>
            <p14:xfrm>
              <a:off x="380005" y="5055325"/>
              <a:ext cx="11535120" cy="1024200"/>
            </p14:xfrm>
          </p:contentPart>
        </mc:Choice>
        <mc:Fallback xmlns="">
          <p:pic>
            <p:nvPicPr>
              <p:cNvPr id="67" name="잉크 66">
                <a:extLst>
                  <a:ext uri="{FF2B5EF4-FFF2-40B4-BE49-F238E27FC236}">
                    <a16:creationId xmlns:a16="http://schemas.microsoft.com/office/drawing/2014/main" id="{ACA4E5B7-15FC-4B19-9E16-C313D58A66CC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62005" y="5037679"/>
                <a:ext cx="11570760" cy="10598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2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00AE956-244D-7245-90AF-2E804A2D2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1926F12-9A3C-4E37-8E26-041B774F7934}"/>
              </a:ext>
            </a:extLst>
          </p:cNvPr>
          <p:cNvSpPr/>
          <p:nvPr/>
        </p:nvSpPr>
        <p:spPr>
          <a:xfrm>
            <a:off x="1438183" y="2769832"/>
            <a:ext cx="9499106" cy="781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655F2F-D838-47FA-9D62-92182E9A632B}"/>
              </a:ext>
            </a:extLst>
          </p:cNvPr>
          <p:cNvSpPr txBox="1"/>
          <p:nvPr/>
        </p:nvSpPr>
        <p:spPr>
          <a:xfrm>
            <a:off x="1624614" y="2907318"/>
            <a:ext cx="9658905" cy="1043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90" dirty="0">
                <a:latin typeface="NanumSquare" panose="020B0600000101010101" pitchFamily="34" charset="-127"/>
                <a:ea typeface="NanumSquare" panose="020B0600000101010101"/>
                <a:cs typeface="Noto Sans ExtraLight Italic"/>
                <a:sym typeface="Noto Sans ExtraLight Italic"/>
              </a:rPr>
              <a:t>💡“데이터로 생활 패턴을  </a:t>
            </a:r>
            <a:r>
              <a:rPr lang="ko-KR" altLang="en-US" sz="3090" dirty="0">
                <a:latin typeface="NanumSquare" panose="020B0600000101010101" pitchFamily="34" charset="-127"/>
                <a:ea typeface="NanumSquare" panose="020B0600000101010101"/>
                <a:cs typeface="Noto Sans Bold"/>
                <a:sym typeface="Noto Sans Bold"/>
              </a:rPr>
              <a:t>역추적</a:t>
            </a:r>
            <a:r>
              <a:rPr lang="ko-KR" altLang="en-US" sz="3090" dirty="0">
                <a:latin typeface="NanumSquare" panose="020B0600000101010101" pitchFamily="34" charset="-127"/>
                <a:ea typeface="NanumSquare" panose="020B0600000101010101"/>
                <a:cs typeface="Noto Sans ExtraLight Italic"/>
                <a:sym typeface="Noto Sans ExtraLight Italic"/>
              </a:rPr>
              <a:t>해보면 어떨까</a:t>
            </a:r>
            <a:r>
              <a:rPr lang="en-US" altLang="ko-KR" sz="3090" dirty="0">
                <a:latin typeface="NanumSquare" panose="020B0600000101010101" pitchFamily="34" charset="-127"/>
                <a:ea typeface="NanumSquare" panose="020B0600000101010101"/>
                <a:cs typeface="Noto Sans ExtraLight Italic"/>
                <a:sym typeface="Noto Sans ExtraLight Italic"/>
              </a:rPr>
              <a:t>?“</a:t>
            </a:r>
            <a:r>
              <a:rPr lang="ko-KR" altLang="en-US" sz="3090" dirty="0">
                <a:latin typeface="NanumSquare" panose="020B0600000101010101" pitchFamily="34" charset="-127"/>
                <a:ea typeface="NanumSquare" panose="020B0600000101010101"/>
                <a:cs typeface="Noto Sans ExtraLight Italic"/>
                <a:sym typeface="Noto Sans ExtraLight Italic"/>
              </a:rPr>
              <a:t>💡</a:t>
            </a:r>
          </a:p>
          <a:p>
            <a:endParaRPr lang="ko-KR" altLang="en-US" sz="309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AFA1F96-3D30-4D56-B6CC-0EDDE4619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00" y="120964"/>
            <a:ext cx="7627254" cy="65541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AA285CE8-C280-41A4-806F-A8134F8F24DE}"/>
                  </a:ext>
                </a:extLst>
              </p14:cNvPr>
              <p14:cNvContentPartPr/>
              <p14:nvPr/>
            </p14:nvContentPartPr>
            <p14:xfrm>
              <a:off x="11688218" y="7049782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AA285CE8-C280-41A4-806F-A8134F8F24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79218" y="70411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0E261DFE-D481-46DE-BBE6-9C92120A6146}"/>
                  </a:ext>
                </a:extLst>
              </p14:cNvPr>
              <p14:cNvContentPartPr/>
              <p14:nvPr/>
            </p14:nvContentPartPr>
            <p14:xfrm>
              <a:off x="8235458" y="2904480"/>
              <a:ext cx="3483720" cy="129492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0E261DFE-D481-46DE-BBE6-9C92120A614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26818" y="2895838"/>
                <a:ext cx="3501360" cy="131256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987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B126329-D45F-4081-8A55-81780BE126A8}"/>
              </a:ext>
            </a:extLst>
          </p:cNvPr>
          <p:cNvGrpSpPr/>
          <p:nvPr/>
        </p:nvGrpSpPr>
        <p:grpSpPr>
          <a:xfrm>
            <a:off x="302289" y="287465"/>
            <a:ext cx="1395707" cy="1367588"/>
            <a:chOff x="487484" y="5125683"/>
            <a:chExt cx="1395707" cy="136758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61E975BC-477A-477C-A15A-9175B9C742FB}"/>
                    </a:ext>
                  </a:extLst>
                </p14:cNvPr>
                <p14:cNvContentPartPr/>
                <p14:nvPr/>
              </p14:nvContentPartPr>
              <p14:xfrm rot="21027944">
                <a:off x="487484" y="5125683"/>
                <a:ext cx="1395707" cy="1367588"/>
              </p14:xfrm>
            </p:contentPart>
          </mc:Choice>
          <mc:Fallback xmlns=""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9016791C-223D-4906-B42A-5B747233D2F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 rot="21027944">
                  <a:off x="424485" y="5062702"/>
                  <a:ext cx="1521346" cy="14931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C307F9EA-9FE1-4EF2-870B-FB3B7326DBB9}"/>
                    </a:ext>
                  </a:extLst>
                </p14:cNvPr>
                <p14:cNvContentPartPr/>
                <p14:nvPr/>
              </p14:nvContentPartPr>
              <p14:xfrm>
                <a:off x="1063178" y="5631022"/>
                <a:ext cx="223200" cy="261720"/>
              </p14:xfrm>
            </p:contentPart>
          </mc:Choice>
          <mc:Fallback xmlns=""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DFE15338-695A-443F-ABD6-360F3FC5771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45207" y="5613022"/>
                  <a:ext cx="258783" cy="29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5" name="잉크 94">
                <a:extLst>
                  <a:ext uri="{FF2B5EF4-FFF2-40B4-BE49-F238E27FC236}">
                    <a16:creationId xmlns:a16="http://schemas.microsoft.com/office/drawing/2014/main" id="{F9B58279-66B4-40F4-A27C-511DFD7CB519}"/>
                  </a:ext>
                </a:extLst>
              </p14:cNvPr>
              <p14:cNvContentPartPr/>
              <p14:nvPr/>
            </p14:nvContentPartPr>
            <p14:xfrm>
              <a:off x="12665221" y="928920"/>
              <a:ext cx="22320" cy="198360"/>
            </p14:xfrm>
          </p:contentPart>
        </mc:Choice>
        <mc:Fallback xmlns="">
          <p:pic>
            <p:nvPicPr>
              <p:cNvPr id="95" name="잉크 94">
                <a:extLst>
                  <a:ext uri="{FF2B5EF4-FFF2-40B4-BE49-F238E27FC236}">
                    <a16:creationId xmlns:a16="http://schemas.microsoft.com/office/drawing/2014/main" id="{F9B58279-66B4-40F4-A27C-511DFD7CB51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647581" y="911280"/>
                <a:ext cx="5796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6" name="잉크 95">
                <a:extLst>
                  <a:ext uri="{FF2B5EF4-FFF2-40B4-BE49-F238E27FC236}">
                    <a16:creationId xmlns:a16="http://schemas.microsoft.com/office/drawing/2014/main" id="{8C3DE8F1-A266-42BE-9B00-837FE3C1BCBE}"/>
                  </a:ext>
                </a:extLst>
              </p14:cNvPr>
              <p14:cNvContentPartPr/>
              <p14:nvPr/>
            </p14:nvContentPartPr>
            <p14:xfrm>
              <a:off x="12677461" y="1262640"/>
              <a:ext cx="22680" cy="21240"/>
            </p14:xfrm>
          </p:contentPart>
        </mc:Choice>
        <mc:Fallback xmlns="">
          <p:pic>
            <p:nvPicPr>
              <p:cNvPr id="96" name="잉크 95">
                <a:extLst>
                  <a:ext uri="{FF2B5EF4-FFF2-40B4-BE49-F238E27FC236}">
                    <a16:creationId xmlns:a16="http://schemas.microsoft.com/office/drawing/2014/main" id="{8C3DE8F1-A266-42BE-9B00-837FE3C1BCB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2659461" y="1245000"/>
                <a:ext cx="5832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81" name="잉크 180">
                <a:extLst>
                  <a:ext uri="{FF2B5EF4-FFF2-40B4-BE49-F238E27FC236}">
                    <a16:creationId xmlns:a16="http://schemas.microsoft.com/office/drawing/2014/main" id="{9409017B-6427-4EF1-9B9C-E22D345AB405}"/>
                  </a:ext>
                </a:extLst>
              </p14:cNvPr>
              <p14:cNvContentPartPr/>
              <p14:nvPr/>
            </p14:nvContentPartPr>
            <p14:xfrm>
              <a:off x="6544200" y="-347213"/>
              <a:ext cx="360" cy="360"/>
            </p14:xfrm>
          </p:contentPart>
        </mc:Choice>
        <mc:Fallback xmlns="">
          <p:pic>
            <p:nvPicPr>
              <p:cNvPr id="181" name="잉크 180">
                <a:extLst>
                  <a:ext uri="{FF2B5EF4-FFF2-40B4-BE49-F238E27FC236}">
                    <a16:creationId xmlns:a16="http://schemas.microsoft.com/office/drawing/2014/main" id="{9409017B-6427-4EF1-9B9C-E22D345AB40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508560" y="-38321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BF10D14C-FE2C-4E7D-8103-6E6DEAD67040}"/>
                  </a:ext>
                </a:extLst>
              </p14:cNvPr>
              <p14:cNvContentPartPr/>
              <p14:nvPr/>
            </p14:nvContentPartPr>
            <p14:xfrm>
              <a:off x="4527480" y="531667"/>
              <a:ext cx="66600" cy="93672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BF10D14C-FE2C-4E7D-8103-6E6DEAD6704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491480" y="495667"/>
                <a:ext cx="138240" cy="10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260910B0-03D5-433E-938C-FFA9C584F719}"/>
                  </a:ext>
                </a:extLst>
              </p14:cNvPr>
              <p14:cNvContentPartPr/>
              <p14:nvPr/>
            </p14:nvContentPartPr>
            <p14:xfrm>
              <a:off x="3920880" y="643267"/>
              <a:ext cx="462960" cy="37548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260910B0-03D5-433E-938C-FFA9C584F71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884880" y="607593"/>
                <a:ext cx="534600" cy="4471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A7417A2C-E6F3-4092-A47E-17CB4C977D25}"/>
                  </a:ext>
                </a:extLst>
              </p14:cNvPr>
              <p14:cNvContentPartPr/>
              <p14:nvPr/>
            </p14:nvContentPartPr>
            <p14:xfrm>
              <a:off x="3087840" y="624187"/>
              <a:ext cx="598320" cy="7779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A7417A2C-E6F3-4092-A47E-17CB4C977D2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052200" y="588547"/>
                <a:ext cx="669960" cy="84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179AF2D8-2568-4D89-9E72-9F3AE3D770A3}"/>
                  </a:ext>
                </a:extLst>
              </p14:cNvPr>
              <p14:cNvContentPartPr/>
              <p14:nvPr/>
            </p14:nvContentPartPr>
            <p14:xfrm>
              <a:off x="2463600" y="580627"/>
              <a:ext cx="344160" cy="96912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179AF2D8-2568-4D89-9E72-9F3AE3D770A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427923" y="544627"/>
                <a:ext cx="415875" cy="10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9EA8741D-9A9F-4684-A64A-E5443590ED9C}"/>
                  </a:ext>
                </a:extLst>
              </p14:cNvPr>
              <p14:cNvContentPartPr/>
              <p14:nvPr/>
            </p14:nvContentPartPr>
            <p14:xfrm>
              <a:off x="5323800" y="508267"/>
              <a:ext cx="1224360" cy="78300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9EA8741D-9A9F-4684-A64A-E5443590ED9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288170" y="472267"/>
                <a:ext cx="1295979" cy="8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04AB6426-18FF-4049-9C3C-79ADA49B7F2A}"/>
                  </a:ext>
                </a:extLst>
              </p14:cNvPr>
              <p14:cNvContentPartPr/>
              <p14:nvPr/>
            </p14:nvContentPartPr>
            <p14:xfrm>
              <a:off x="8376600" y="516187"/>
              <a:ext cx="225000" cy="46368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04AB6426-18FF-4049-9C3C-79ADA49B7F2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358960" y="498547"/>
                <a:ext cx="260640" cy="49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05918B3A-808B-4150-B3C9-976A800255A0}"/>
                  </a:ext>
                </a:extLst>
              </p14:cNvPr>
              <p14:cNvContentPartPr/>
              <p14:nvPr/>
            </p14:nvContentPartPr>
            <p14:xfrm>
              <a:off x="8775120" y="524467"/>
              <a:ext cx="57960" cy="3816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05918B3A-808B-4150-B3C9-976A800255A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757480" y="506827"/>
                <a:ext cx="9360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7E2A617E-6561-4701-9B4B-1EE3412B07FC}"/>
                  </a:ext>
                </a:extLst>
              </p14:cNvPr>
              <p14:cNvContentPartPr/>
              <p14:nvPr/>
            </p14:nvContentPartPr>
            <p14:xfrm>
              <a:off x="8816880" y="760267"/>
              <a:ext cx="8280" cy="19584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7E2A617E-6561-4701-9B4B-1EE3412B07F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798880" y="742627"/>
                <a:ext cx="4392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D2228367-627A-4E8B-B273-F3525860D49A}"/>
                  </a:ext>
                </a:extLst>
              </p14:cNvPr>
              <p14:cNvContentPartPr/>
              <p14:nvPr/>
            </p14:nvContentPartPr>
            <p14:xfrm>
              <a:off x="10505640" y="703027"/>
              <a:ext cx="254880" cy="245880"/>
            </p14:xfrm>
          </p:contentPart>
        </mc:Choice>
        <mc:Fallback xmlns=""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D2228367-627A-4E8B-B273-F3525860D49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488000" y="685387"/>
                <a:ext cx="29052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BA4C2FFC-8037-4D03-9650-E5AB75DF6275}"/>
                  </a:ext>
                </a:extLst>
              </p14:cNvPr>
              <p14:cNvContentPartPr/>
              <p14:nvPr/>
            </p14:nvContentPartPr>
            <p14:xfrm>
              <a:off x="11170920" y="476587"/>
              <a:ext cx="62640" cy="527040"/>
            </p14:xfrm>
          </p:contentPart>
        </mc:Choice>
        <mc:Fallback xmlns=""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BA4C2FFC-8037-4D03-9650-E5AB75DF627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1152920" y="458947"/>
                <a:ext cx="98280" cy="56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369BADC0-7EC0-4E30-AA33-6688267301A9}"/>
                  </a:ext>
                </a:extLst>
              </p14:cNvPr>
              <p14:cNvContentPartPr/>
              <p14:nvPr/>
            </p14:nvContentPartPr>
            <p14:xfrm>
              <a:off x="9023880" y="553627"/>
              <a:ext cx="1350000" cy="413280"/>
            </p14:xfrm>
          </p:contentPart>
        </mc:Choice>
        <mc:Fallback xmlns=""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369BADC0-7EC0-4E30-AA33-6688267301A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006235" y="535987"/>
                <a:ext cx="1385650" cy="44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6B015FA0-DAED-4F8F-B11F-085A47B9B5CA}"/>
                  </a:ext>
                </a:extLst>
              </p14:cNvPr>
              <p14:cNvContentPartPr/>
              <p14:nvPr/>
            </p14:nvContentPartPr>
            <p14:xfrm>
              <a:off x="7328640" y="780787"/>
              <a:ext cx="871560" cy="347400"/>
            </p14:xfrm>
          </p:contentPart>
        </mc:Choice>
        <mc:Fallback xmlns=""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6B015FA0-DAED-4F8F-B11F-085A47B9B5C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311000" y="762787"/>
                <a:ext cx="90720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61D8F24E-30E9-4553-83C5-6E8752B5BDC1}"/>
                  </a:ext>
                </a:extLst>
              </p14:cNvPr>
              <p14:cNvContentPartPr/>
              <p14:nvPr/>
            </p14:nvContentPartPr>
            <p14:xfrm>
              <a:off x="7238280" y="1205947"/>
              <a:ext cx="3938400" cy="209520"/>
            </p14:xfrm>
          </p:contentPart>
        </mc:Choice>
        <mc:Fallback xmlns=""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61D8F24E-30E9-4553-83C5-6E8752B5BDC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220640" y="1187947"/>
                <a:ext cx="3974040" cy="245160"/>
              </a:xfrm>
              <a:prstGeom prst="rect">
                <a:avLst/>
              </a:prstGeom>
            </p:spPr>
          </p:pic>
        </mc:Fallback>
      </mc:AlternateContent>
      <p:pic>
        <p:nvPicPr>
          <p:cNvPr id="54" name="그림 5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A68188D0-B02D-4181-BA68-07F7CAF264BE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03" y="2244847"/>
            <a:ext cx="5351884" cy="41792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60" name="잉크 259">
                <a:extLst>
                  <a:ext uri="{FF2B5EF4-FFF2-40B4-BE49-F238E27FC236}">
                    <a16:creationId xmlns:a16="http://schemas.microsoft.com/office/drawing/2014/main" id="{892947A8-D3B7-4840-962C-0F71E9B38378}"/>
                  </a:ext>
                </a:extLst>
              </p14:cNvPr>
              <p14:cNvContentPartPr/>
              <p14:nvPr/>
            </p14:nvContentPartPr>
            <p14:xfrm>
              <a:off x="6414960" y="1757467"/>
              <a:ext cx="4237920" cy="2190960"/>
            </p14:xfrm>
          </p:contentPart>
        </mc:Choice>
        <mc:Fallback xmlns="">
          <p:pic>
            <p:nvPicPr>
              <p:cNvPr id="260" name="잉크 259">
                <a:extLst>
                  <a:ext uri="{FF2B5EF4-FFF2-40B4-BE49-F238E27FC236}">
                    <a16:creationId xmlns:a16="http://schemas.microsoft.com/office/drawing/2014/main" id="{892947A8-D3B7-4840-962C-0F71E9B38378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397320" y="1739827"/>
                <a:ext cx="4273560" cy="222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61" name="잉크 260">
                <a:extLst>
                  <a:ext uri="{FF2B5EF4-FFF2-40B4-BE49-F238E27FC236}">
                    <a16:creationId xmlns:a16="http://schemas.microsoft.com/office/drawing/2014/main" id="{966BAF69-516D-4240-AE9C-759664FD3B70}"/>
                  </a:ext>
                </a:extLst>
              </p14:cNvPr>
              <p14:cNvContentPartPr/>
              <p14:nvPr/>
            </p14:nvContentPartPr>
            <p14:xfrm>
              <a:off x="6323880" y="4213027"/>
              <a:ext cx="5507280" cy="551160"/>
            </p14:xfrm>
          </p:contentPart>
        </mc:Choice>
        <mc:Fallback xmlns="">
          <p:pic>
            <p:nvPicPr>
              <p:cNvPr id="261" name="잉크 260">
                <a:extLst>
                  <a:ext uri="{FF2B5EF4-FFF2-40B4-BE49-F238E27FC236}">
                    <a16:creationId xmlns:a16="http://schemas.microsoft.com/office/drawing/2014/main" id="{966BAF69-516D-4240-AE9C-759664FD3B70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306240" y="4195027"/>
                <a:ext cx="5542920" cy="58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64" name="잉크 263">
                <a:extLst>
                  <a:ext uri="{FF2B5EF4-FFF2-40B4-BE49-F238E27FC236}">
                    <a16:creationId xmlns:a16="http://schemas.microsoft.com/office/drawing/2014/main" id="{8BDCCEB9-E128-4B00-9C97-554F219A3B84}"/>
                  </a:ext>
                </a:extLst>
              </p14:cNvPr>
              <p14:cNvContentPartPr/>
              <p14:nvPr/>
            </p14:nvContentPartPr>
            <p14:xfrm>
              <a:off x="6313080" y="4934107"/>
              <a:ext cx="5298120" cy="644760"/>
            </p14:xfrm>
          </p:contentPart>
        </mc:Choice>
        <mc:Fallback xmlns="">
          <p:pic>
            <p:nvPicPr>
              <p:cNvPr id="264" name="잉크 263">
                <a:extLst>
                  <a:ext uri="{FF2B5EF4-FFF2-40B4-BE49-F238E27FC236}">
                    <a16:creationId xmlns:a16="http://schemas.microsoft.com/office/drawing/2014/main" id="{8BDCCEB9-E128-4B00-9C97-554F219A3B84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6295440" y="4916457"/>
                <a:ext cx="5333760" cy="6804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65" name="잉크 264">
                <a:extLst>
                  <a:ext uri="{FF2B5EF4-FFF2-40B4-BE49-F238E27FC236}">
                    <a16:creationId xmlns:a16="http://schemas.microsoft.com/office/drawing/2014/main" id="{56A8A2CB-7212-44A6-BE9B-A95C036194FC}"/>
                  </a:ext>
                </a:extLst>
              </p14:cNvPr>
              <p14:cNvContentPartPr/>
              <p14:nvPr/>
            </p14:nvContentPartPr>
            <p14:xfrm>
              <a:off x="6270240" y="5650867"/>
              <a:ext cx="5747760" cy="635040"/>
            </p14:xfrm>
          </p:contentPart>
        </mc:Choice>
        <mc:Fallback xmlns="">
          <p:pic>
            <p:nvPicPr>
              <p:cNvPr id="265" name="잉크 264">
                <a:extLst>
                  <a:ext uri="{FF2B5EF4-FFF2-40B4-BE49-F238E27FC236}">
                    <a16:creationId xmlns:a16="http://schemas.microsoft.com/office/drawing/2014/main" id="{56A8A2CB-7212-44A6-BE9B-A95C036194FC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252600" y="5633227"/>
                <a:ext cx="5783400" cy="67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307" name="잉크 306">
                <a:extLst>
                  <a:ext uri="{FF2B5EF4-FFF2-40B4-BE49-F238E27FC236}">
                    <a16:creationId xmlns:a16="http://schemas.microsoft.com/office/drawing/2014/main" id="{CB692118-1CA0-4010-9526-789D36BBC63E}"/>
                  </a:ext>
                </a:extLst>
              </p14:cNvPr>
              <p14:cNvContentPartPr/>
              <p14:nvPr/>
            </p14:nvContentPartPr>
            <p14:xfrm>
              <a:off x="6715920" y="6330907"/>
              <a:ext cx="5030280" cy="467280"/>
            </p14:xfrm>
          </p:contentPart>
        </mc:Choice>
        <mc:Fallback xmlns="">
          <p:pic>
            <p:nvPicPr>
              <p:cNvPr id="307" name="잉크 306">
                <a:extLst>
                  <a:ext uri="{FF2B5EF4-FFF2-40B4-BE49-F238E27FC236}">
                    <a16:creationId xmlns:a16="http://schemas.microsoft.com/office/drawing/2014/main" id="{CB692118-1CA0-4010-9526-789D36BBC63E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6698280" y="6313253"/>
                <a:ext cx="5065920" cy="50294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82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se links below to save image.">
            <a:extLst>
              <a:ext uri="{FF2B5EF4-FFF2-40B4-BE49-F238E27FC236}">
                <a16:creationId xmlns:a16="http://schemas.microsoft.com/office/drawing/2014/main" id="{A25F527D-8D0D-4E05-86F7-F257DF166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29137"/>
            <a:ext cx="2341720" cy="1316822"/>
          </a:xfrm>
          <a:prstGeom prst="rect">
            <a:avLst/>
          </a:prstGeom>
          <a:noFill/>
          <a:effectLst>
            <a:softEdge rad="114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EF1C69-AB5D-48ED-824C-1F21ED444A12}"/>
              </a:ext>
            </a:extLst>
          </p:cNvPr>
          <p:cNvSpPr txBox="1"/>
          <p:nvPr/>
        </p:nvSpPr>
        <p:spPr>
          <a:xfrm>
            <a:off x="1190172" y="6444505"/>
            <a:ext cx="1611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횟집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6AF407-BFFD-4546-8A34-E6ACD6CBC139}"/>
              </a:ext>
            </a:extLst>
          </p:cNvPr>
          <p:cNvSpPr txBox="1"/>
          <p:nvPr/>
        </p:nvSpPr>
        <p:spPr>
          <a:xfrm>
            <a:off x="2982429" y="6444505"/>
            <a:ext cx="1611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음식점일식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64BDB7-E057-46E0-B3CB-1F729E365947}"/>
              </a:ext>
            </a:extLst>
          </p:cNvPr>
          <p:cNvSpPr txBox="1"/>
          <p:nvPr/>
        </p:nvSpPr>
        <p:spPr>
          <a:xfrm>
            <a:off x="5619103" y="6433093"/>
            <a:ext cx="1611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패스트푸드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BC7B6E-D292-4A4B-85C1-3CAE34DABF1F}"/>
              </a:ext>
            </a:extLst>
          </p:cNvPr>
          <p:cNvSpPr txBox="1"/>
          <p:nvPr/>
        </p:nvSpPr>
        <p:spPr>
          <a:xfrm>
            <a:off x="8450684" y="6433093"/>
            <a:ext cx="1611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헬스장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C98088-4920-4505-BED7-D5F018D39CA5}"/>
              </a:ext>
            </a:extLst>
          </p:cNvPr>
          <p:cNvSpPr txBox="1"/>
          <p:nvPr/>
        </p:nvSpPr>
        <p:spPr>
          <a:xfrm>
            <a:off x="10476722" y="6444505"/>
            <a:ext cx="1611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비뇨기과</a:t>
            </a:r>
          </a:p>
        </p:txBody>
      </p:sp>
      <p:pic>
        <p:nvPicPr>
          <p:cNvPr id="2052" name="Picture 4" descr="Use links below to save image.">
            <a:extLst>
              <a:ext uri="{FF2B5EF4-FFF2-40B4-BE49-F238E27FC236}">
                <a16:creationId xmlns:a16="http://schemas.microsoft.com/office/drawing/2014/main" id="{57ABDF60-89A8-47C3-B5AD-4EFD0C2CA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566" y="5141673"/>
            <a:ext cx="2316843" cy="1302832"/>
          </a:xfrm>
          <a:prstGeom prst="rect">
            <a:avLst/>
          </a:prstGeom>
          <a:noFill/>
          <a:effectLst>
            <a:softEdge rad="114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se links below to save image.">
            <a:extLst>
              <a:ext uri="{FF2B5EF4-FFF2-40B4-BE49-F238E27FC236}">
                <a16:creationId xmlns:a16="http://schemas.microsoft.com/office/drawing/2014/main" id="{B4A25047-38B4-4A95-A735-AAF080536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313" y="5127683"/>
            <a:ext cx="2341721" cy="1316821"/>
          </a:xfrm>
          <a:prstGeom prst="rect">
            <a:avLst/>
          </a:prstGeom>
          <a:noFill/>
          <a:effectLst>
            <a:softEdge rad="114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Use links below to save image.">
            <a:extLst>
              <a:ext uri="{FF2B5EF4-FFF2-40B4-BE49-F238E27FC236}">
                <a16:creationId xmlns:a16="http://schemas.microsoft.com/office/drawing/2014/main" id="{98F1782F-EFFD-4AEB-A32C-6E250B5A5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939" y="5116270"/>
            <a:ext cx="2341719" cy="1316821"/>
          </a:xfrm>
          <a:prstGeom prst="rect">
            <a:avLst/>
          </a:prstGeom>
          <a:noFill/>
          <a:effectLst>
            <a:softEdge rad="114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Use links below to save image.">
            <a:extLst>
              <a:ext uri="{FF2B5EF4-FFF2-40B4-BE49-F238E27FC236}">
                <a16:creationId xmlns:a16="http://schemas.microsoft.com/office/drawing/2014/main" id="{BB4FAEB6-DBA4-4438-A39F-273830E27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8678" y="5141672"/>
            <a:ext cx="2316842" cy="1302831"/>
          </a:xfrm>
          <a:prstGeom prst="rect">
            <a:avLst/>
          </a:prstGeom>
          <a:noFill/>
          <a:effectLst>
            <a:softEdge rad="114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Use links below to save image.">
            <a:extLst>
              <a:ext uri="{FF2B5EF4-FFF2-40B4-BE49-F238E27FC236}">
                <a16:creationId xmlns:a16="http://schemas.microsoft.com/office/drawing/2014/main" id="{7C875705-1EAC-4681-9480-30EA81F86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282" y="459124"/>
            <a:ext cx="7388928" cy="4155024"/>
          </a:xfrm>
          <a:prstGeom prst="rect">
            <a:avLst/>
          </a:prstGeom>
          <a:noFill/>
          <a:effectLst>
            <a:softEdge rad="114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Use links below to save image.">
            <a:extLst>
              <a:ext uri="{FF2B5EF4-FFF2-40B4-BE49-F238E27FC236}">
                <a16:creationId xmlns:a16="http://schemas.microsoft.com/office/drawing/2014/main" id="{5B928933-244C-47C1-A271-0BF5152EE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276" y="457670"/>
            <a:ext cx="7388934" cy="4155024"/>
          </a:xfrm>
          <a:prstGeom prst="rect">
            <a:avLst/>
          </a:prstGeom>
          <a:noFill/>
          <a:effectLst>
            <a:softEdge rad="114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Use links below to save image.">
            <a:extLst>
              <a:ext uri="{FF2B5EF4-FFF2-40B4-BE49-F238E27FC236}">
                <a16:creationId xmlns:a16="http://schemas.microsoft.com/office/drawing/2014/main" id="{9D710EC6-C6F5-4AEB-B976-6BD1408C3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273" y="455962"/>
            <a:ext cx="7388937" cy="4155024"/>
          </a:xfrm>
          <a:prstGeom prst="rect">
            <a:avLst/>
          </a:prstGeom>
          <a:noFill/>
          <a:effectLst>
            <a:softEdge rad="114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Use links below to save image.">
            <a:extLst>
              <a:ext uri="{FF2B5EF4-FFF2-40B4-BE49-F238E27FC236}">
                <a16:creationId xmlns:a16="http://schemas.microsoft.com/office/drawing/2014/main" id="{D94151E8-3C8C-4CB3-8BEB-404F22B8B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883" y="446476"/>
            <a:ext cx="7388925" cy="4155021"/>
          </a:xfrm>
          <a:prstGeom prst="rect">
            <a:avLst/>
          </a:prstGeom>
          <a:noFill/>
          <a:effectLst>
            <a:softEdge rad="114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Use links below to save image.">
            <a:extLst>
              <a:ext uri="{FF2B5EF4-FFF2-40B4-BE49-F238E27FC236}">
                <a16:creationId xmlns:a16="http://schemas.microsoft.com/office/drawing/2014/main" id="{A75125E0-982A-4194-BD49-E72C1A1C1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675" y="452800"/>
            <a:ext cx="7388935" cy="4155024"/>
          </a:xfrm>
          <a:prstGeom prst="rect">
            <a:avLst/>
          </a:prstGeom>
          <a:noFill/>
          <a:effectLst>
            <a:softEdge rad="114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061EBE04-8CE3-4F2F-9946-C2D225925F32}"/>
              </a:ext>
            </a:extLst>
          </p:cNvPr>
          <p:cNvGrpSpPr/>
          <p:nvPr/>
        </p:nvGrpSpPr>
        <p:grpSpPr>
          <a:xfrm>
            <a:off x="302289" y="287465"/>
            <a:ext cx="1395707" cy="1367588"/>
            <a:chOff x="487484" y="5125683"/>
            <a:chExt cx="1395707" cy="136758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759B4309-DB7B-4E5E-AC94-73E48EC741D9}"/>
                    </a:ext>
                  </a:extLst>
                </p14:cNvPr>
                <p14:cNvContentPartPr/>
                <p14:nvPr/>
              </p14:nvContentPartPr>
              <p14:xfrm rot="21027944">
                <a:off x="487484" y="5125683"/>
                <a:ext cx="1395707" cy="1367588"/>
              </p14:xfrm>
            </p:contentPart>
          </mc:Choice>
          <mc:Fallback xmlns=""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9016791C-223D-4906-B42A-5B747233D2F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 rot="21027944">
                  <a:off x="424485" y="5062702"/>
                  <a:ext cx="1521346" cy="14931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DAC0CEF2-6AC7-45A2-B805-86EE1529426C}"/>
                    </a:ext>
                  </a:extLst>
                </p14:cNvPr>
                <p14:cNvContentPartPr/>
                <p14:nvPr/>
              </p14:nvContentPartPr>
              <p14:xfrm>
                <a:off x="1063178" y="5631022"/>
                <a:ext cx="223200" cy="261720"/>
              </p14:xfrm>
            </p:contentPart>
          </mc:Choice>
          <mc:Fallback xmlns=""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DFE15338-695A-443F-ABD6-360F3FC5771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45207" y="5613022"/>
                  <a:ext cx="258783" cy="29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B8405FE9-2A9D-4550-AFCE-ABC9A6C3EE85}"/>
                  </a:ext>
                </a:extLst>
              </p14:cNvPr>
              <p14:cNvContentPartPr/>
              <p14:nvPr/>
            </p14:nvContentPartPr>
            <p14:xfrm>
              <a:off x="2431980" y="1903267"/>
              <a:ext cx="66600" cy="93672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B8405FE9-2A9D-4550-AFCE-ABC9A6C3EE8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395980" y="1867267"/>
                <a:ext cx="138240" cy="10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A1ACE95B-8D8C-41CC-84B5-E61BBE6F19CA}"/>
                  </a:ext>
                </a:extLst>
              </p14:cNvPr>
              <p14:cNvContentPartPr/>
              <p14:nvPr/>
            </p14:nvContentPartPr>
            <p14:xfrm>
              <a:off x="1825380" y="2014867"/>
              <a:ext cx="462960" cy="37548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A1ACE95B-8D8C-41CC-84B5-E61BBE6F19C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789380" y="1978832"/>
                <a:ext cx="534600" cy="4471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F07DE66B-A93D-41D8-B60F-20BEE95ACA5A}"/>
                  </a:ext>
                </a:extLst>
              </p14:cNvPr>
              <p14:cNvContentPartPr/>
              <p14:nvPr/>
            </p14:nvContentPartPr>
            <p14:xfrm>
              <a:off x="992340" y="1995787"/>
              <a:ext cx="598320" cy="77796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F07DE66B-A93D-41D8-B60F-20BEE95ACA5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56340" y="1959787"/>
                <a:ext cx="669960" cy="84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B5A0D86E-0E91-4907-9CAE-62A4FA87BB26}"/>
                  </a:ext>
                </a:extLst>
              </p14:cNvPr>
              <p14:cNvContentPartPr/>
              <p14:nvPr/>
            </p14:nvContentPartPr>
            <p14:xfrm>
              <a:off x="368100" y="1952227"/>
              <a:ext cx="344160" cy="96912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B5A0D86E-0E91-4907-9CAE-62A4FA87BB2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32062" y="1916240"/>
                <a:ext cx="415875" cy="10407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8129EE07-614F-4C0D-B6DF-EBD02AC88D5F}"/>
                  </a:ext>
                </a:extLst>
              </p14:cNvPr>
              <p14:cNvContentPartPr/>
              <p14:nvPr/>
            </p14:nvContentPartPr>
            <p14:xfrm>
              <a:off x="265803" y="3191393"/>
              <a:ext cx="1224360" cy="78300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8129EE07-614F-4C0D-B6DF-EBD02AC88D5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29803" y="3155393"/>
                <a:ext cx="1296000" cy="85464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D76DC94-2BDE-4289-8B3E-CCC83495064A}"/>
              </a:ext>
            </a:extLst>
          </p:cNvPr>
          <p:cNvSpPr txBox="1"/>
          <p:nvPr/>
        </p:nvSpPr>
        <p:spPr>
          <a:xfrm>
            <a:off x="4774159" y="111500"/>
            <a:ext cx="738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5</a:t>
            </a:r>
            <a:r>
              <a:rPr lang="ko-KR" altLang="en-US" b="1" dirty="0"/>
              <a:t>개 항목의 맵 오버랩 </a:t>
            </a:r>
          </a:p>
        </p:txBody>
      </p:sp>
      <p:sp>
        <p:nvSpPr>
          <p:cNvPr id="11" name="화살표: 굽음 10">
            <a:extLst>
              <a:ext uri="{FF2B5EF4-FFF2-40B4-BE49-F238E27FC236}">
                <a16:creationId xmlns:a16="http://schemas.microsoft.com/office/drawing/2014/main" id="{CA1352AC-3630-4B81-8C76-B708CA48C334}"/>
              </a:ext>
            </a:extLst>
          </p:cNvPr>
          <p:cNvSpPr/>
          <p:nvPr/>
        </p:nvSpPr>
        <p:spPr>
          <a:xfrm>
            <a:off x="1490163" y="3820542"/>
            <a:ext cx="3103352" cy="101254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6C3F1733-00F1-4487-85FB-D1FA7379623F}"/>
              </a:ext>
            </a:extLst>
          </p:cNvPr>
          <p:cNvSpPr/>
          <p:nvPr/>
        </p:nvSpPr>
        <p:spPr>
          <a:xfrm rot="18816091">
            <a:off x="3805507" y="4497328"/>
            <a:ext cx="659904" cy="449807"/>
          </a:xfrm>
          <a:prstGeom prst="rightArrow">
            <a:avLst>
              <a:gd name="adj1" fmla="val 39657"/>
              <a:gd name="adj2" fmla="val 39885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3C36E602-4075-41F7-AFBC-8F9D1FD236C1}"/>
              </a:ext>
            </a:extLst>
          </p:cNvPr>
          <p:cNvSpPr/>
          <p:nvPr/>
        </p:nvSpPr>
        <p:spPr>
          <a:xfrm rot="16200000">
            <a:off x="5792307" y="4629858"/>
            <a:ext cx="596395" cy="464378"/>
          </a:xfrm>
          <a:prstGeom prst="rightArrow">
            <a:avLst>
              <a:gd name="adj1" fmla="val 39657"/>
              <a:gd name="adj2" fmla="val 39885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8D2D58B5-CB3E-48C6-801E-557E6A697824}"/>
              </a:ext>
            </a:extLst>
          </p:cNvPr>
          <p:cNvSpPr/>
          <p:nvPr/>
        </p:nvSpPr>
        <p:spPr>
          <a:xfrm rot="16200000">
            <a:off x="8327336" y="4611286"/>
            <a:ext cx="596395" cy="464378"/>
          </a:xfrm>
          <a:prstGeom prst="rightArrow">
            <a:avLst>
              <a:gd name="adj1" fmla="val 39657"/>
              <a:gd name="adj2" fmla="val 39885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22CBB666-4931-4D69-BC6B-A65B9F5FCA0D}"/>
              </a:ext>
            </a:extLst>
          </p:cNvPr>
          <p:cNvSpPr/>
          <p:nvPr/>
        </p:nvSpPr>
        <p:spPr>
          <a:xfrm rot="16200000">
            <a:off x="10670083" y="4629405"/>
            <a:ext cx="596395" cy="464378"/>
          </a:xfrm>
          <a:prstGeom prst="rightArrow">
            <a:avLst>
              <a:gd name="adj1" fmla="val 39657"/>
              <a:gd name="adj2" fmla="val 39885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5096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61EBE04-8CE3-4F2F-9946-C2D225925F32}"/>
              </a:ext>
            </a:extLst>
          </p:cNvPr>
          <p:cNvGrpSpPr/>
          <p:nvPr/>
        </p:nvGrpSpPr>
        <p:grpSpPr>
          <a:xfrm>
            <a:off x="302289" y="287465"/>
            <a:ext cx="1395707" cy="1367588"/>
            <a:chOff x="487484" y="5125683"/>
            <a:chExt cx="1395707" cy="136758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759B4309-DB7B-4E5E-AC94-73E48EC741D9}"/>
                    </a:ext>
                  </a:extLst>
                </p14:cNvPr>
                <p14:cNvContentPartPr/>
                <p14:nvPr/>
              </p14:nvContentPartPr>
              <p14:xfrm rot="21027944">
                <a:off x="487484" y="5125683"/>
                <a:ext cx="1395707" cy="1367588"/>
              </p14:xfrm>
            </p:contentPart>
          </mc:Choice>
          <mc:Fallback xmlns=""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9016791C-223D-4906-B42A-5B747233D2F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 rot="21027944">
                  <a:off x="424485" y="5062702"/>
                  <a:ext cx="1521346" cy="14931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DAC0CEF2-6AC7-45A2-B805-86EE1529426C}"/>
                    </a:ext>
                  </a:extLst>
                </p14:cNvPr>
                <p14:cNvContentPartPr/>
                <p14:nvPr/>
              </p14:nvContentPartPr>
              <p14:xfrm>
                <a:off x="1063178" y="5631022"/>
                <a:ext cx="223200" cy="261720"/>
              </p14:xfrm>
            </p:contentPart>
          </mc:Choice>
          <mc:Fallback xmlns=""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DFE15338-695A-443F-ABD6-360F3FC5771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45207" y="5613022"/>
                  <a:ext cx="258783" cy="29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B8405FE9-2A9D-4550-AFCE-ABC9A6C3EE85}"/>
                  </a:ext>
                </a:extLst>
              </p14:cNvPr>
              <p14:cNvContentPartPr/>
              <p14:nvPr/>
            </p14:nvContentPartPr>
            <p14:xfrm>
              <a:off x="2431980" y="1903267"/>
              <a:ext cx="66600" cy="93672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B8405FE9-2A9D-4550-AFCE-ABC9A6C3EE8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395980" y="1867267"/>
                <a:ext cx="138240" cy="10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A1ACE95B-8D8C-41CC-84B5-E61BBE6F19CA}"/>
                  </a:ext>
                </a:extLst>
              </p14:cNvPr>
              <p14:cNvContentPartPr/>
              <p14:nvPr/>
            </p14:nvContentPartPr>
            <p14:xfrm>
              <a:off x="1825380" y="2014867"/>
              <a:ext cx="462960" cy="37548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A1ACE95B-8D8C-41CC-84B5-E61BBE6F19C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789380" y="1978832"/>
                <a:ext cx="534600" cy="4471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F07DE66B-A93D-41D8-B60F-20BEE95ACA5A}"/>
                  </a:ext>
                </a:extLst>
              </p14:cNvPr>
              <p14:cNvContentPartPr/>
              <p14:nvPr/>
            </p14:nvContentPartPr>
            <p14:xfrm>
              <a:off x="992340" y="1995787"/>
              <a:ext cx="598320" cy="77796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F07DE66B-A93D-41D8-B60F-20BEE95ACA5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56340" y="1959787"/>
                <a:ext cx="669960" cy="84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B5A0D86E-0E91-4907-9CAE-62A4FA87BB26}"/>
                  </a:ext>
                </a:extLst>
              </p14:cNvPr>
              <p14:cNvContentPartPr/>
              <p14:nvPr/>
            </p14:nvContentPartPr>
            <p14:xfrm>
              <a:off x="368100" y="1952227"/>
              <a:ext cx="344160" cy="96912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B5A0D86E-0E91-4907-9CAE-62A4FA87BB2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32062" y="1916240"/>
                <a:ext cx="415875" cy="10407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8129EE07-614F-4C0D-B6DF-EBD02AC88D5F}"/>
                  </a:ext>
                </a:extLst>
              </p14:cNvPr>
              <p14:cNvContentPartPr/>
              <p14:nvPr/>
            </p14:nvContentPartPr>
            <p14:xfrm>
              <a:off x="265803" y="3191393"/>
              <a:ext cx="1224360" cy="78300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8129EE07-614F-4C0D-B6DF-EBD02AC88D5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29803" y="3155393"/>
                <a:ext cx="1296000" cy="8546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A895D757-AFED-40BF-B93A-735F675C1F34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2957060" y="355969"/>
            <a:ext cx="5734050" cy="6200775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33" name="타원 32">
            <a:extLst>
              <a:ext uri="{FF2B5EF4-FFF2-40B4-BE49-F238E27FC236}">
                <a16:creationId xmlns:a16="http://schemas.microsoft.com/office/drawing/2014/main" id="{E66BCA0C-8A5B-48A7-AF84-47CD569B2877}"/>
              </a:ext>
            </a:extLst>
          </p:cNvPr>
          <p:cNvSpPr/>
          <p:nvPr/>
        </p:nvSpPr>
        <p:spPr>
          <a:xfrm>
            <a:off x="4533985" y="3398300"/>
            <a:ext cx="817958" cy="716145"/>
          </a:xfrm>
          <a:prstGeom prst="ellipse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B23DEBF-7E9A-4E85-8993-FD75383D3AF0}"/>
              </a:ext>
            </a:extLst>
          </p:cNvPr>
          <p:cNvSpPr/>
          <p:nvPr/>
        </p:nvSpPr>
        <p:spPr>
          <a:xfrm>
            <a:off x="5006127" y="4648477"/>
            <a:ext cx="817958" cy="716145"/>
          </a:xfrm>
          <a:prstGeom prst="ellipse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0144434-EC22-4DD6-87D1-3412EA019E9A}"/>
              </a:ext>
            </a:extLst>
          </p:cNvPr>
          <p:cNvSpPr/>
          <p:nvPr/>
        </p:nvSpPr>
        <p:spPr>
          <a:xfrm>
            <a:off x="6232596" y="3070927"/>
            <a:ext cx="817958" cy="716145"/>
          </a:xfrm>
          <a:prstGeom prst="ellipse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B13107E-7B7B-466F-A291-5CB6C415F076}"/>
              </a:ext>
            </a:extLst>
          </p:cNvPr>
          <p:cNvSpPr/>
          <p:nvPr/>
        </p:nvSpPr>
        <p:spPr>
          <a:xfrm>
            <a:off x="8932858" y="923664"/>
            <a:ext cx="817958" cy="716145"/>
          </a:xfrm>
          <a:prstGeom prst="ellipse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AE93F-5C51-463F-901B-6BEBDA52357F}"/>
              </a:ext>
            </a:extLst>
          </p:cNvPr>
          <p:cNvSpPr txBox="1"/>
          <p:nvPr/>
        </p:nvSpPr>
        <p:spPr>
          <a:xfrm>
            <a:off x="9845608" y="526978"/>
            <a:ext cx="23329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블루오션</a:t>
            </a:r>
            <a:endParaRPr lang="en-US" altLang="ko-KR" sz="2800" b="1" dirty="0"/>
          </a:p>
          <a:p>
            <a:r>
              <a:rPr lang="ko-KR" altLang="en-US" sz="2800" b="1" dirty="0"/>
              <a:t>은평구</a:t>
            </a:r>
            <a:r>
              <a:rPr lang="en-US" altLang="ko-KR" sz="2800" b="1" dirty="0"/>
              <a:t>,</a:t>
            </a:r>
          </a:p>
          <a:p>
            <a:r>
              <a:rPr lang="ko-KR" altLang="en-US" sz="2800" b="1" dirty="0"/>
              <a:t>노원구</a:t>
            </a:r>
            <a:r>
              <a:rPr lang="en-US" altLang="ko-KR" sz="2800" b="1" dirty="0"/>
              <a:t>,</a:t>
            </a:r>
          </a:p>
          <a:p>
            <a:r>
              <a:rPr lang="ko-KR" altLang="en-US" sz="2800" b="1" dirty="0" err="1"/>
              <a:t>서대문구북쪽</a:t>
            </a:r>
            <a:r>
              <a:rPr lang="en-US" altLang="ko-KR" sz="2800" b="1" dirty="0"/>
              <a:t>,</a:t>
            </a:r>
          </a:p>
          <a:p>
            <a:r>
              <a:rPr lang="ko-KR" altLang="en-US" sz="2800" b="1" dirty="0"/>
              <a:t>성동구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AFD3C0F-9468-4C24-8285-078F5757257D}"/>
              </a:ext>
            </a:extLst>
          </p:cNvPr>
          <p:cNvSpPr/>
          <p:nvPr/>
        </p:nvSpPr>
        <p:spPr>
          <a:xfrm>
            <a:off x="6232596" y="3806015"/>
            <a:ext cx="817958" cy="716145"/>
          </a:xfrm>
          <a:prstGeom prst="ellipse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1A855F2-9DAE-4527-BFF3-B6F96B6579F2}"/>
              </a:ext>
            </a:extLst>
          </p:cNvPr>
          <p:cNvSpPr/>
          <p:nvPr/>
        </p:nvSpPr>
        <p:spPr>
          <a:xfrm>
            <a:off x="5278042" y="3787072"/>
            <a:ext cx="817958" cy="71614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ED56005F-3EF5-46FA-97B2-FF138B507DAC}"/>
              </a:ext>
            </a:extLst>
          </p:cNvPr>
          <p:cNvSpPr/>
          <p:nvPr/>
        </p:nvSpPr>
        <p:spPr>
          <a:xfrm>
            <a:off x="6161568" y="4823306"/>
            <a:ext cx="817958" cy="71614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F3F5FED-C3D3-4A77-90C5-5933C3C45D15}"/>
              </a:ext>
            </a:extLst>
          </p:cNvPr>
          <p:cNvSpPr/>
          <p:nvPr/>
        </p:nvSpPr>
        <p:spPr>
          <a:xfrm>
            <a:off x="6895016" y="4695925"/>
            <a:ext cx="817958" cy="71614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ABFDFC1-9373-4671-A394-1E09E966C594}"/>
              </a:ext>
            </a:extLst>
          </p:cNvPr>
          <p:cNvSpPr/>
          <p:nvPr/>
        </p:nvSpPr>
        <p:spPr>
          <a:xfrm>
            <a:off x="7423492" y="4337852"/>
            <a:ext cx="817958" cy="71614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DE65D36B-04AC-42EC-8FB9-37E5BF580297}"/>
              </a:ext>
            </a:extLst>
          </p:cNvPr>
          <p:cNvSpPr/>
          <p:nvPr/>
        </p:nvSpPr>
        <p:spPr>
          <a:xfrm>
            <a:off x="4574708" y="5215992"/>
            <a:ext cx="817958" cy="71614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90A91EE-E1F0-41F6-B700-5005BA9F43E9}"/>
              </a:ext>
            </a:extLst>
          </p:cNvPr>
          <p:cNvSpPr/>
          <p:nvPr/>
        </p:nvSpPr>
        <p:spPr>
          <a:xfrm>
            <a:off x="6486037" y="2345310"/>
            <a:ext cx="817958" cy="71614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081495E-6E3D-4A34-BB2B-7C9813D13290}"/>
              </a:ext>
            </a:extLst>
          </p:cNvPr>
          <p:cNvSpPr/>
          <p:nvPr/>
        </p:nvSpPr>
        <p:spPr>
          <a:xfrm>
            <a:off x="8946795" y="3582893"/>
            <a:ext cx="817958" cy="71614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DD2FA41-AD0B-4B73-95EC-B4672205F8F8}"/>
              </a:ext>
            </a:extLst>
          </p:cNvPr>
          <p:cNvSpPr txBox="1"/>
          <p:nvPr/>
        </p:nvSpPr>
        <p:spPr>
          <a:xfrm>
            <a:off x="10158007" y="3621349"/>
            <a:ext cx="183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7C2059-F3C7-489C-B070-621A59D4124C}"/>
              </a:ext>
            </a:extLst>
          </p:cNvPr>
          <p:cNvSpPr txBox="1"/>
          <p:nvPr/>
        </p:nvSpPr>
        <p:spPr>
          <a:xfrm>
            <a:off x="9822513" y="3529221"/>
            <a:ext cx="2332964" cy="2246769"/>
          </a:xfrm>
          <a:prstGeom prst="rect">
            <a:avLst/>
          </a:prstGeom>
          <a:noFill/>
          <a:effectLst>
            <a:softEdge rad="584200"/>
          </a:effectLst>
        </p:spPr>
        <p:txBody>
          <a:bodyPr wrap="square" rtlCol="0">
            <a:spAutoFit/>
          </a:bodyPr>
          <a:lstStyle/>
          <a:p>
            <a:r>
              <a:rPr lang="ko-KR" altLang="en-US" sz="2800" b="1" dirty="0" err="1"/>
              <a:t>레드오션</a:t>
            </a:r>
            <a:endParaRPr lang="en-US" altLang="ko-KR" sz="2800" b="1" dirty="0"/>
          </a:p>
          <a:p>
            <a:r>
              <a:rPr lang="ko-KR" altLang="en-US" sz="2800" b="1" dirty="0"/>
              <a:t>중구</a:t>
            </a:r>
            <a:r>
              <a:rPr lang="en-US" altLang="ko-KR" sz="2800" b="1" dirty="0"/>
              <a:t>,</a:t>
            </a:r>
          </a:p>
          <a:p>
            <a:r>
              <a:rPr lang="ko-KR" altLang="en-US" sz="2800" b="1" dirty="0"/>
              <a:t>종로구</a:t>
            </a:r>
            <a:r>
              <a:rPr lang="en-US" altLang="ko-KR" sz="2800" b="1" dirty="0"/>
              <a:t>,</a:t>
            </a:r>
          </a:p>
          <a:p>
            <a:r>
              <a:rPr lang="ko-KR" altLang="en-US" sz="2800" b="1" dirty="0"/>
              <a:t>관악구</a:t>
            </a:r>
            <a:r>
              <a:rPr lang="en-US" altLang="ko-KR" sz="2800" b="1" dirty="0"/>
              <a:t>,</a:t>
            </a:r>
          </a:p>
          <a:p>
            <a:r>
              <a:rPr lang="ko-KR" altLang="en-US" sz="2800" b="1" dirty="0"/>
              <a:t>강남</a:t>
            </a:r>
            <a:r>
              <a:rPr lang="en-US" altLang="ko-KR" sz="2800" b="1" dirty="0"/>
              <a:t>3</a:t>
            </a:r>
            <a:r>
              <a:rPr lang="ko-KR" altLang="en-US" sz="2800" b="1" dirty="0"/>
              <a:t>구</a:t>
            </a:r>
          </a:p>
        </p:txBody>
      </p:sp>
    </p:spTree>
    <p:extLst>
      <p:ext uri="{BB962C8B-B14F-4D97-AF65-F5344CB8AC3E}">
        <p14:creationId xmlns:p14="http://schemas.microsoft.com/office/powerpoint/2010/main" val="3882286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기존 소상공인진흥공단"/>
          <p:cNvSpPr txBox="1"/>
          <p:nvPr/>
        </p:nvSpPr>
        <p:spPr>
          <a:xfrm>
            <a:off x="5264337" y="3598792"/>
            <a:ext cx="1764907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기존 소상공인진흥공단 </a:t>
            </a:r>
          </a:p>
        </p:txBody>
      </p:sp>
      <p:pic>
        <p:nvPicPr>
          <p:cNvPr id="157" name="스크린샷 2019-02-25 오후 4.10.44.png" descr="스크린샷 2019-02-25 오후 4.10.4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3279" y="1469918"/>
            <a:ext cx="7271722" cy="4999761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직사각형"/>
          <p:cNvSpPr/>
          <p:nvPr/>
        </p:nvSpPr>
        <p:spPr>
          <a:xfrm>
            <a:off x="1640669" y="5080363"/>
            <a:ext cx="3885184" cy="418181"/>
          </a:xfrm>
          <a:prstGeom prst="rect">
            <a:avLst/>
          </a:prstGeom>
          <a:ln w="50800">
            <a:solidFill>
              <a:srgbClr val="EDB73F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59" name="같은 카테고리 내에서 일일히 클릭해가면서 상권 분석을 해야한다"/>
          <p:cNvSpPr txBox="1"/>
          <p:nvPr/>
        </p:nvSpPr>
        <p:spPr>
          <a:xfrm>
            <a:off x="533279" y="5812704"/>
            <a:ext cx="7271722" cy="47851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2900" b="0">
                <a:latin typeface="Noto Sans Bold"/>
                <a:ea typeface="Noto Sans Bold"/>
                <a:cs typeface="Noto Sans Bold"/>
                <a:sym typeface="Noto Sans Bold"/>
              </a:defRPr>
            </a:lvl1pPr>
          </a:lstStyle>
          <a:p>
            <a:pPr algn="ctr"/>
            <a:r>
              <a:rPr sz="1800" dirty="0" err="1">
                <a:solidFill>
                  <a:schemeClr val="tx1">
                    <a:alpha val="80000"/>
                  </a:schemeClr>
                </a:solidFill>
              </a:rPr>
              <a:t>같은</a:t>
            </a:r>
            <a:r>
              <a:rPr sz="18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sz="1800" dirty="0" err="1">
                <a:solidFill>
                  <a:schemeClr val="tx1">
                    <a:alpha val="80000"/>
                  </a:schemeClr>
                </a:solidFill>
              </a:rPr>
              <a:t>카테고리</a:t>
            </a:r>
            <a:r>
              <a:rPr sz="18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sz="1800" dirty="0" err="1">
                <a:solidFill>
                  <a:schemeClr val="tx1">
                    <a:alpha val="80000"/>
                  </a:schemeClr>
                </a:solidFill>
              </a:rPr>
              <a:t>내에서</a:t>
            </a:r>
            <a:r>
              <a:rPr sz="18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sz="1800" dirty="0" err="1">
                <a:solidFill>
                  <a:schemeClr val="tx1">
                    <a:alpha val="80000"/>
                  </a:schemeClr>
                </a:solidFill>
              </a:rPr>
              <a:t>일일히</a:t>
            </a:r>
            <a:r>
              <a:rPr sz="18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sz="1800" dirty="0" err="1">
                <a:solidFill>
                  <a:schemeClr val="tx1">
                    <a:alpha val="80000"/>
                  </a:schemeClr>
                </a:solidFill>
              </a:rPr>
              <a:t>클릭해가면서</a:t>
            </a:r>
            <a:r>
              <a:rPr sz="18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sz="1800" dirty="0" err="1">
                <a:solidFill>
                  <a:schemeClr val="tx1">
                    <a:alpha val="80000"/>
                  </a:schemeClr>
                </a:solidFill>
              </a:rPr>
              <a:t>상권</a:t>
            </a:r>
            <a:r>
              <a:rPr sz="18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sz="1800" dirty="0" err="1">
                <a:solidFill>
                  <a:schemeClr val="tx1">
                    <a:alpha val="80000"/>
                  </a:schemeClr>
                </a:solidFill>
              </a:rPr>
              <a:t>분석을</a:t>
            </a:r>
            <a:r>
              <a:rPr sz="18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sz="1800" dirty="0" err="1">
                <a:solidFill>
                  <a:schemeClr val="tx1">
                    <a:alpha val="80000"/>
                  </a:schemeClr>
                </a:solidFill>
              </a:rPr>
              <a:t>해야한다</a:t>
            </a:r>
            <a:endParaRPr sz="18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63" name="기존 문제점"/>
          <p:cNvSpPr txBox="1"/>
          <p:nvPr/>
        </p:nvSpPr>
        <p:spPr>
          <a:xfrm>
            <a:off x="4837175" y="692086"/>
            <a:ext cx="5774459" cy="385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2900" b="0">
                <a:latin typeface="Noto Sans SemiCondensed Medium"/>
                <a:ea typeface="Noto Sans SemiCondensed Medium"/>
                <a:cs typeface="Noto Sans SemiCondensed Medium"/>
                <a:sym typeface="Noto Sans SemiCondensed Medium"/>
              </a:defRPr>
            </a:lvl1pPr>
          </a:lstStyle>
          <a:p>
            <a:r>
              <a:rPr lang="en-US" altLang="ko-KR" sz="2039" dirty="0">
                <a:latin typeface="NanumSquare" panose="020B0600000101010101" pitchFamily="34" charset="-127"/>
                <a:ea typeface="NanumSquare" panose="020B0600000101010101" pitchFamily="34" charset="-127"/>
              </a:rPr>
              <a:t>&lt;</a:t>
            </a:r>
            <a:r>
              <a:rPr lang="ko-KR" altLang="en-US" sz="2039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우리마을가게</a:t>
            </a:r>
            <a:r>
              <a:rPr lang="ko-KR" altLang="en-US" sz="2039" dirty="0">
                <a:latin typeface="NanumSquare" panose="020B0600000101010101" pitchFamily="34" charset="-127"/>
                <a:ea typeface="NanumSquare" panose="020B0600000101010101" pitchFamily="34" charset="-127"/>
              </a:rPr>
              <a:t> 상권분석 서비스</a:t>
            </a:r>
            <a:r>
              <a:rPr lang="en-US" altLang="ko-KR" sz="2039" dirty="0">
                <a:latin typeface="NanumSquare" panose="020B0600000101010101" pitchFamily="34" charset="-127"/>
                <a:ea typeface="NanumSquare" panose="020B0600000101010101" pitchFamily="34" charset="-127"/>
              </a:rPr>
              <a:t>&gt;</a:t>
            </a:r>
            <a:r>
              <a:rPr lang="ko-KR" altLang="en-US" sz="2039" dirty="0">
                <a:latin typeface="NanumSquare" panose="020B0600000101010101" pitchFamily="34" charset="-127"/>
                <a:ea typeface="NanumSquare" panose="020B0600000101010101" pitchFamily="34" charset="-127"/>
              </a:rPr>
              <a:t>한계 보완</a:t>
            </a:r>
            <a:endParaRPr sz="2039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625E3E-1A43-47B9-80F5-5F38AA2287A6}"/>
              </a:ext>
            </a:extLst>
          </p:cNvPr>
          <p:cNvSpPr txBox="1"/>
          <p:nvPr/>
        </p:nvSpPr>
        <p:spPr>
          <a:xfrm>
            <a:off x="533278" y="383438"/>
            <a:ext cx="4303897" cy="8107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ko-KR" altLang="en-US" sz="4800" b="1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sym typeface="Helvetica Neue"/>
              </a:rPr>
              <a:t> </a:t>
            </a:r>
            <a:r>
              <a:rPr lang="ko-KR" altLang="en-US" sz="4800" b="1" dirty="0">
                <a:solidFill>
                  <a:srgbClr val="FFFFFF"/>
                </a:solidFill>
                <a:latin typeface="NanumSquare" panose="020B0600000101010101" pitchFamily="34" charset="-127"/>
                <a:ea typeface="NanumSquare ExtraBold" panose="020B0600000101010101" pitchFamily="34" charset="-127"/>
                <a:sym typeface="Helvetica Neue"/>
              </a:rPr>
              <a:t>활용 가능성 </a:t>
            </a:r>
            <a:r>
              <a:rPr lang="en-US" altLang="ko-KR" sz="4800" b="1" dirty="0">
                <a:solidFill>
                  <a:srgbClr val="FFFFFF"/>
                </a:solidFill>
                <a:latin typeface="NanumSquare" panose="020B0600000101010101" pitchFamily="34" charset="-127"/>
                <a:ea typeface="NanumSquare ExtraBold" panose="020B0600000101010101" pitchFamily="34" charset="-127"/>
                <a:sym typeface="Helvetica Neue"/>
              </a:rPr>
              <a:t>1</a:t>
            </a:r>
            <a:endParaRPr lang="ko-KR" altLang="en-US" sz="4800" b="1" dirty="0">
              <a:solidFill>
                <a:srgbClr val="FFFFFF"/>
              </a:solidFill>
              <a:latin typeface="NanumSquare" panose="020B0600000101010101" pitchFamily="34" charset="-127"/>
              <a:ea typeface="NanumSquare" panose="020B0600000101010101" pitchFamily="34" charset="-127"/>
              <a:sym typeface="Helvetica Neue"/>
            </a:endParaRPr>
          </a:p>
        </p:txBody>
      </p:sp>
      <p:sp>
        <p:nvSpPr>
          <p:cNvPr id="13" name="삼각형">
            <a:extLst>
              <a:ext uri="{FF2B5EF4-FFF2-40B4-BE49-F238E27FC236}">
                <a16:creationId xmlns:a16="http://schemas.microsoft.com/office/drawing/2014/main" id="{6C1CFBF8-D642-4949-91AB-7678AC082201}"/>
              </a:ext>
            </a:extLst>
          </p:cNvPr>
          <p:cNvSpPr/>
          <p:nvPr/>
        </p:nvSpPr>
        <p:spPr>
          <a:xfrm rot="13500000">
            <a:off x="93877" y="540816"/>
            <a:ext cx="463100" cy="457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EEC954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 sz="1547" dirty="0"/>
          </a:p>
        </p:txBody>
      </p:sp>
      <p:sp>
        <p:nvSpPr>
          <p:cNvPr id="16" name="“잠깐, 이거 여기에 내면 대박 날 것 같은데“">
            <a:extLst>
              <a:ext uri="{FF2B5EF4-FFF2-40B4-BE49-F238E27FC236}">
                <a16:creationId xmlns:a16="http://schemas.microsoft.com/office/drawing/2014/main" id="{C32AC26C-0385-4AC2-A101-62629DDAD1F3}"/>
              </a:ext>
            </a:extLst>
          </p:cNvPr>
          <p:cNvSpPr txBox="1">
            <a:spLocks/>
          </p:cNvSpPr>
          <p:nvPr/>
        </p:nvSpPr>
        <p:spPr>
          <a:xfrm>
            <a:off x="8058542" y="2832035"/>
            <a:ext cx="5612321" cy="625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b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algn="l" defTabSz="402536">
              <a:defRPr sz="4410">
                <a:latin typeface="Noto Sans Bold"/>
                <a:ea typeface="Noto Sans Bold"/>
                <a:cs typeface="Noto Sans Bold"/>
                <a:sym typeface="Noto Sans Bold"/>
              </a:defRPr>
            </a:pPr>
            <a:endParaRPr lang="ko-KR" altLang="en-US" sz="1600" dirty="0">
              <a:latin typeface="NanumSquare" panose="020B0600000101010101" pitchFamily="34" charset="-127"/>
              <a:ea typeface="NanumSquare" panose="020B0600000101010101" pitchFamily="34" charset="-127"/>
              <a:cs typeface="Noto Sans Bold"/>
              <a:sym typeface="Noto Sans Bold"/>
            </a:endParaRPr>
          </a:p>
          <a:p>
            <a:pPr algn="l" defTabSz="402536">
              <a:defRPr sz="4410">
                <a:latin typeface="Noto Sans ExtraLight Italic"/>
                <a:ea typeface="Noto Sans ExtraLight Italic"/>
                <a:cs typeface="Noto Sans ExtraLight Italic"/>
                <a:sym typeface="Noto Sans ExtraLight Italic"/>
              </a:defRPr>
            </a:pPr>
            <a:r>
              <a:rPr lang="ko-KR" altLang="en-US" sz="1600" dirty="0">
                <a:latin typeface="NanumSquare" panose="020B0600000101010101" pitchFamily="34" charset="-127"/>
                <a:ea typeface="NanumSquare" panose="020B0600000101010101" pitchFamily="34" charset="-127"/>
                <a:cs typeface="Noto Sans ExtraLight Italic"/>
                <a:sym typeface="Noto Sans ExtraLight Italic"/>
              </a:rPr>
              <a:t>“잠깐</a:t>
            </a:r>
            <a:r>
              <a:rPr lang="en-US" altLang="ko-KR" sz="1600" dirty="0">
                <a:latin typeface="NanumSquare" panose="020B0600000101010101" pitchFamily="34" charset="-127"/>
                <a:ea typeface="NanumSquare" panose="020B0600000101010101" pitchFamily="34" charset="-127"/>
                <a:cs typeface="Noto Sans ExtraLight Italic"/>
                <a:sym typeface="Noto Sans ExtraLight Italic"/>
              </a:rPr>
              <a:t>, </a:t>
            </a:r>
            <a:r>
              <a:rPr lang="ko-KR" altLang="en-US" sz="1600" dirty="0">
                <a:latin typeface="NanumSquare" panose="020B0600000101010101" pitchFamily="34" charset="-127"/>
                <a:ea typeface="NanumSquare" panose="020B0600000101010101" pitchFamily="34" charset="-127"/>
                <a:cs typeface="Noto Sans Bold"/>
                <a:sym typeface="Noto Sans Bold"/>
              </a:rPr>
              <a:t>이거</a:t>
            </a:r>
            <a:r>
              <a:rPr lang="ko-KR" altLang="en-US" sz="1600" dirty="0">
                <a:latin typeface="NanumSquare" panose="020B0600000101010101" pitchFamily="34" charset="-127"/>
                <a:ea typeface="NanumSquare" panose="020B0600000101010101" pitchFamily="34" charset="-127"/>
                <a:cs typeface="Noto Sans ExtraLight Italic"/>
                <a:sym typeface="Noto Sans ExtraLight Italic"/>
              </a:rPr>
              <a:t> </a:t>
            </a:r>
            <a:r>
              <a:rPr lang="ko-KR" altLang="en-US" sz="1600" dirty="0">
                <a:latin typeface="NanumSquare" panose="020B0600000101010101" pitchFamily="34" charset="-127"/>
                <a:ea typeface="NanumSquare" panose="020B0600000101010101" pitchFamily="34" charset="-127"/>
                <a:cs typeface="Noto Sans Bold"/>
                <a:sym typeface="Noto Sans Bold"/>
              </a:rPr>
              <a:t>여기에</a:t>
            </a:r>
            <a:r>
              <a:rPr lang="ko-KR" altLang="en-US" sz="1600" dirty="0">
                <a:latin typeface="NanumSquare" panose="020B0600000101010101" pitchFamily="34" charset="-127"/>
                <a:ea typeface="NanumSquare" panose="020B0600000101010101" pitchFamily="34" charset="-127"/>
                <a:cs typeface="Noto Sans ExtraLight Italic"/>
                <a:sym typeface="Noto Sans ExtraLight Italic"/>
              </a:rPr>
              <a:t> 내면 대박 날 것 같은데“</a:t>
            </a:r>
          </a:p>
        </p:txBody>
      </p:sp>
      <p:sp>
        <p:nvSpPr>
          <p:cNvPr id="17" name="“잠깐, 이거 여기에 내면 대박 날 것 같은데“">
            <a:extLst>
              <a:ext uri="{FF2B5EF4-FFF2-40B4-BE49-F238E27FC236}">
                <a16:creationId xmlns:a16="http://schemas.microsoft.com/office/drawing/2014/main" id="{3C04F587-1550-44A2-BD40-792CD6B422BA}"/>
              </a:ext>
            </a:extLst>
          </p:cNvPr>
          <p:cNvSpPr txBox="1">
            <a:spLocks/>
          </p:cNvSpPr>
          <p:nvPr/>
        </p:nvSpPr>
        <p:spPr>
          <a:xfrm>
            <a:off x="8157396" y="3601768"/>
            <a:ext cx="4133458" cy="416780"/>
          </a:xfrm>
          <a:prstGeom prst="rect">
            <a:avLst/>
          </a:prstGeom>
          <a:solidFill>
            <a:srgbClr val="EEC95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b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algn="l" defTabSz="402536">
              <a:defRPr sz="4410">
                <a:latin typeface="Noto Sans Bold"/>
                <a:ea typeface="Noto Sans Bold"/>
                <a:cs typeface="Noto Sans Bold"/>
                <a:sym typeface="Noto Sans Bold"/>
              </a:defRPr>
            </a:pPr>
            <a:r>
              <a:rPr lang="en-US" altLang="ko-KR" sz="20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Noto Sans Bold"/>
                <a:sym typeface="Noto Sans Bold"/>
              </a:rPr>
              <a:t>“</a:t>
            </a:r>
            <a:r>
              <a:rPr lang="ko-KR" altLang="en-US" sz="20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Noto Sans Bold"/>
                <a:sym typeface="Noto Sans Bold"/>
              </a:rPr>
              <a:t>여기엔 어떤 사업을 하면 좋을까</a:t>
            </a:r>
            <a:r>
              <a:rPr lang="en-US" altLang="ko-KR" sz="20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Noto Sans Bold"/>
                <a:sym typeface="Noto Sans Bold"/>
              </a:rPr>
              <a:t>?”</a:t>
            </a:r>
            <a:endParaRPr lang="ko-KR" altLang="en-US" sz="2000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Noto Sans ExtraLight Italic"/>
              <a:sym typeface="Noto Sans ExtraLight Ital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갈비.jpg" descr="갈비.jpg"/>
          <p:cNvPicPr>
            <a:picLocks noChangeAspect="1"/>
          </p:cNvPicPr>
          <p:nvPr/>
        </p:nvPicPr>
        <p:blipFill>
          <a:blip r:embed="rId2">
            <a:extLst/>
          </a:blip>
          <a:srcRect l="3061" r="3061"/>
          <a:stretch>
            <a:fillRect/>
          </a:stretch>
        </p:blipFill>
        <p:spPr>
          <a:xfrm>
            <a:off x="1608090" y="2397540"/>
            <a:ext cx="2344438" cy="1664884"/>
          </a:xfrm>
          <a:prstGeom prst="rect">
            <a:avLst/>
          </a:prstGeom>
          <a:ln w="6350">
            <a:solidFill>
              <a:srgbClr val="000000"/>
            </a:solidFill>
            <a:miter lim="400000"/>
          </a:ln>
        </p:spPr>
      </p:pic>
      <p:pic>
        <p:nvPicPr>
          <p:cNvPr id="170" name="족발.jpeg" descr="족발.jpeg"/>
          <p:cNvPicPr>
            <a:picLocks noChangeAspect="1"/>
          </p:cNvPicPr>
          <p:nvPr/>
        </p:nvPicPr>
        <p:blipFill>
          <a:blip r:embed="rId3">
            <a:extLst/>
          </a:blip>
          <a:srcRect l="7734"/>
          <a:stretch>
            <a:fillRect/>
          </a:stretch>
        </p:blipFill>
        <p:spPr>
          <a:xfrm>
            <a:off x="4005224" y="2396564"/>
            <a:ext cx="2308314" cy="16667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약국.jpg" descr="약국.jpg"/>
          <p:cNvPicPr>
            <a:picLocks noChangeAspect="1"/>
          </p:cNvPicPr>
          <p:nvPr/>
        </p:nvPicPr>
        <p:blipFill>
          <a:blip r:embed="rId4">
            <a:extLst/>
          </a:blip>
          <a:srcRect l="10747" t="5555" b="5555"/>
          <a:stretch>
            <a:fillRect/>
          </a:stretch>
        </p:blipFill>
        <p:spPr>
          <a:xfrm>
            <a:off x="6508990" y="1973369"/>
            <a:ext cx="3488196" cy="2605483"/>
          </a:xfrm>
          <a:prstGeom prst="rect">
            <a:avLst/>
          </a:prstGeom>
          <a:ln w="50800">
            <a:solidFill>
              <a:srgbClr val="FFFFFF"/>
            </a:solidFill>
            <a:miter lim="400000"/>
          </a:ln>
        </p:spPr>
      </p:pic>
      <p:sp>
        <p:nvSpPr>
          <p:cNvPr id="172" name="주변 상권을 고려하여 여러 업종에 대한 분석결과 자동 도출 가능"/>
          <p:cNvSpPr txBox="1"/>
          <p:nvPr/>
        </p:nvSpPr>
        <p:spPr>
          <a:xfrm>
            <a:off x="337749" y="5675073"/>
            <a:ext cx="11664779" cy="503023"/>
          </a:xfrm>
          <a:prstGeom prst="rect">
            <a:avLst/>
          </a:prstGeom>
          <a:solidFill>
            <a:srgbClr val="29AF8C"/>
          </a:solidFill>
          <a:ln w="25400">
            <a:solidFill>
              <a:schemeClr val="tx1">
                <a:lumMod val="95000"/>
              </a:schemeClr>
            </a:solidFill>
            <a:prstDash val="sysDash"/>
            <a:miter lim="400000"/>
          </a:ln>
          <a:effectLst>
            <a:softEdge rad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500" b="0">
                <a:latin typeface="Noto Sans ExtraLight Italic"/>
                <a:ea typeface="Noto Sans ExtraLight Italic"/>
                <a:cs typeface="Noto Sans ExtraLight Italic"/>
                <a:sym typeface="Noto Sans ExtraLight Italic"/>
              </a:defRPr>
            </a:lvl1pPr>
          </a:lstStyle>
          <a:p>
            <a:pPr algn="ctr"/>
            <a:r>
              <a:rPr sz="2800" b="1" dirty="0" err="1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주변</a:t>
            </a:r>
            <a:r>
              <a:rPr sz="28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sz="2800" b="1" dirty="0" err="1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상권을</a:t>
            </a:r>
            <a:r>
              <a:rPr sz="28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sz="2800" b="1" dirty="0" err="1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고려하여</a:t>
            </a:r>
            <a:r>
              <a:rPr sz="28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sz="2800" b="1" dirty="0" err="1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여러</a:t>
            </a:r>
            <a:r>
              <a:rPr sz="28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sz="2800" b="1" dirty="0" err="1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업종에</a:t>
            </a:r>
            <a:r>
              <a:rPr sz="28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sz="2800" b="1" dirty="0" err="1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대한</a:t>
            </a:r>
            <a:r>
              <a:rPr sz="28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sz="2800" b="1" dirty="0" err="1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분석결과</a:t>
            </a:r>
            <a:r>
              <a:rPr sz="28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sz="2800" b="1" dirty="0" err="1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자동</a:t>
            </a:r>
            <a:r>
              <a:rPr sz="28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sz="2800" b="1" dirty="0" err="1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도출</a:t>
            </a:r>
            <a:r>
              <a:rPr sz="28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sz="2800" b="1" dirty="0" err="1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가능</a:t>
            </a:r>
            <a:endParaRPr sz="2800" b="1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D1C3337-CBB3-9441-AE49-126755090A1F}"/>
              </a:ext>
            </a:extLst>
          </p:cNvPr>
          <p:cNvSpPr/>
          <p:nvPr/>
        </p:nvSpPr>
        <p:spPr>
          <a:xfrm>
            <a:off x="1608090" y="4416116"/>
            <a:ext cx="2344438" cy="310214"/>
          </a:xfrm>
          <a:prstGeom prst="rect">
            <a:avLst/>
          </a:prstGeom>
          <a:solidFill>
            <a:srgbClr val="EEC954"/>
          </a:solidFill>
          <a:ln w="12700" cap="flat">
            <a:solidFill>
              <a:schemeClr val="tx1">
                <a:lumMod val="95000"/>
              </a:schemeClr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ko-KR" altLang="en-US" sz="1547" b="1" dirty="0">
                <a:solidFill>
                  <a:schemeClr val="bg1"/>
                </a:solidFill>
                <a:latin typeface="NanumSquare" panose="020B0600000101010101" pitchFamily="50" charset="-127"/>
                <a:ea typeface="NanumSquare" panose="020B0600000101010101" pitchFamily="50" charset="-127"/>
                <a:sym typeface="Helvetica Neue Medium"/>
              </a:rPr>
              <a:t>갈비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F3920D3-14DC-CC44-85CB-258E94FA2474}"/>
              </a:ext>
            </a:extLst>
          </p:cNvPr>
          <p:cNvSpPr/>
          <p:nvPr/>
        </p:nvSpPr>
        <p:spPr>
          <a:xfrm>
            <a:off x="4005224" y="4416116"/>
            <a:ext cx="2344438" cy="310214"/>
          </a:xfrm>
          <a:prstGeom prst="rect">
            <a:avLst/>
          </a:prstGeom>
          <a:solidFill>
            <a:srgbClr val="EEC954"/>
          </a:solidFill>
          <a:ln w="12700" cap="flat">
            <a:solidFill>
              <a:schemeClr val="tx1">
                <a:lumMod val="95000"/>
              </a:schemeClr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ko-KR" altLang="en-US" sz="1547" b="1" dirty="0" err="1">
                <a:solidFill>
                  <a:schemeClr val="bg1"/>
                </a:solidFill>
                <a:latin typeface="NanumSquare" panose="020B0600000101010101" pitchFamily="50" charset="-127"/>
                <a:ea typeface="NanumSquare" panose="020B0600000101010101" pitchFamily="50" charset="-127"/>
                <a:sym typeface="Helvetica Neue Medium"/>
              </a:rPr>
              <a:t>족발</a:t>
            </a:r>
            <a:endParaRPr lang="ko-KR" altLang="en-US" sz="1547" b="1" dirty="0">
              <a:solidFill>
                <a:schemeClr val="bg1"/>
              </a:solidFill>
              <a:latin typeface="NanumSquare" panose="020B0600000101010101" pitchFamily="50" charset="-127"/>
              <a:ea typeface="NanumSquare" panose="020B0600000101010101" pitchFamily="50" charset="-127"/>
              <a:sym typeface="Helvetica Neue Medium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11264B6-284B-224E-AFE8-E68985D58049}"/>
              </a:ext>
            </a:extLst>
          </p:cNvPr>
          <p:cNvSpPr/>
          <p:nvPr/>
        </p:nvSpPr>
        <p:spPr>
          <a:xfrm>
            <a:off x="6459562" y="4796622"/>
            <a:ext cx="3537624" cy="441468"/>
          </a:xfrm>
          <a:prstGeom prst="rect">
            <a:avLst/>
          </a:prstGeom>
          <a:solidFill>
            <a:srgbClr val="EEC954"/>
          </a:solidFill>
          <a:ln w="12700" cap="flat">
            <a:solidFill>
              <a:schemeClr val="tx1">
                <a:lumMod val="95000"/>
              </a:schemeClr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ko-KR" altLang="en-US" sz="2400" b="1" dirty="0">
                <a:solidFill>
                  <a:schemeClr val="bg1"/>
                </a:solidFill>
                <a:latin typeface="NanumSquare" panose="020B0600000101010101" pitchFamily="50" charset="-127"/>
                <a:ea typeface="NanumSquare" panose="020B0600000101010101" pitchFamily="50" charset="-127"/>
                <a:sym typeface="Helvetica Neue Medium"/>
              </a:rPr>
              <a:t>약국</a:t>
            </a:r>
          </a:p>
        </p:txBody>
      </p:sp>
      <p:sp>
        <p:nvSpPr>
          <p:cNvPr id="13" name="기존 문제점">
            <a:extLst>
              <a:ext uri="{FF2B5EF4-FFF2-40B4-BE49-F238E27FC236}">
                <a16:creationId xmlns:a16="http://schemas.microsoft.com/office/drawing/2014/main" id="{149EFC50-4FE9-478A-8CD5-ECEC5E9658BD}"/>
              </a:ext>
            </a:extLst>
          </p:cNvPr>
          <p:cNvSpPr txBox="1"/>
          <p:nvPr/>
        </p:nvSpPr>
        <p:spPr>
          <a:xfrm>
            <a:off x="4837175" y="708979"/>
            <a:ext cx="5168898" cy="385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900" b="0">
                <a:latin typeface="Noto Sans SemiCondensed Medium"/>
                <a:ea typeface="Noto Sans SemiCondensed Medium"/>
                <a:cs typeface="Noto Sans SemiCondensed Medium"/>
                <a:sym typeface="Noto Sans SemiCondensed Medium"/>
              </a:defRPr>
            </a:lvl1pPr>
          </a:lstStyle>
          <a:p>
            <a:r>
              <a:rPr lang="ko-KR" altLang="en-US" sz="2039" dirty="0">
                <a:latin typeface="NanumSquare" panose="020B0600000101010101" pitchFamily="34" charset="-127"/>
                <a:ea typeface="NanumSquare" panose="020B0600000101010101" pitchFamily="34" charset="-127"/>
              </a:rPr>
              <a:t>새로 창업할 사람들의 입지선정</a:t>
            </a:r>
            <a:endParaRPr sz="2039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5" name="삼각형">
            <a:extLst>
              <a:ext uri="{FF2B5EF4-FFF2-40B4-BE49-F238E27FC236}">
                <a16:creationId xmlns:a16="http://schemas.microsoft.com/office/drawing/2014/main" id="{C7B8A03A-CF21-49BF-8AB1-AC7140E05162}"/>
              </a:ext>
            </a:extLst>
          </p:cNvPr>
          <p:cNvSpPr/>
          <p:nvPr/>
        </p:nvSpPr>
        <p:spPr>
          <a:xfrm rot="13500000">
            <a:off x="93877" y="540816"/>
            <a:ext cx="463100" cy="457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EEC954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 sz="1547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907C23-DA37-4BF8-ADDB-2B63C51B9CC0}"/>
              </a:ext>
            </a:extLst>
          </p:cNvPr>
          <p:cNvSpPr txBox="1"/>
          <p:nvPr/>
        </p:nvSpPr>
        <p:spPr>
          <a:xfrm>
            <a:off x="533278" y="383438"/>
            <a:ext cx="4303897" cy="8107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ko-KR" altLang="en-US" sz="4800" b="1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sym typeface="Helvetica Neue"/>
              </a:rPr>
              <a:t> </a:t>
            </a:r>
            <a:r>
              <a:rPr lang="ko-KR" altLang="en-US" sz="4800" b="1" dirty="0">
                <a:solidFill>
                  <a:srgbClr val="FFFFFF"/>
                </a:solidFill>
                <a:latin typeface="NanumSquare" panose="020B0600000101010101" pitchFamily="34" charset="-127"/>
                <a:ea typeface="NanumSquare ExtraBold" panose="020B0600000101010101" pitchFamily="34" charset="-127"/>
                <a:sym typeface="Helvetica Neue"/>
              </a:rPr>
              <a:t>활용 가능성 </a:t>
            </a:r>
            <a:r>
              <a:rPr lang="en-US" altLang="ko-KR" sz="4800" b="1" dirty="0">
                <a:solidFill>
                  <a:srgbClr val="FFFFFF"/>
                </a:solidFill>
                <a:latin typeface="NanumSquare" panose="020B0600000101010101" pitchFamily="34" charset="-127"/>
                <a:ea typeface="NanumSquare ExtraBold" panose="020B0600000101010101" pitchFamily="34" charset="-127"/>
                <a:sym typeface="Helvetica Neue"/>
              </a:rPr>
              <a:t>2</a:t>
            </a:r>
            <a:endParaRPr lang="ko-KR" altLang="en-US" sz="4800" b="1" dirty="0">
              <a:solidFill>
                <a:srgbClr val="FFFFFF"/>
              </a:solidFill>
              <a:latin typeface="NanumSquare" panose="020B0600000101010101" pitchFamily="34" charset="-127"/>
              <a:ea typeface="NanumSquare" panose="020B0600000101010101" pitchFamily="34" charset="-127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accel="5000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animBg="1" advAuto="0"/>
      <p:bldP spid="170" grpId="0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모서리가 둥근 직사각형"/>
          <p:cNvSpPr/>
          <p:nvPr/>
        </p:nvSpPr>
        <p:spPr>
          <a:xfrm>
            <a:off x="1060141" y="2831377"/>
            <a:ext cx="10129119" cy="4664090"/>
          </a:xfrm>
          <a:prstGeom prst="roundRect">
            <a:avLst>
              <a:gd name="adj" fmla="val 15000"/>
            </a:avLst>
          </a:prstGeom>
          <a:solidFill>
            <a:srgbClr val="D6D6D6">
              <a:alpha val="40274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 sz="1547" dirty="0"/>
          </a:p>
        </p:txBody>
      </p:sp>
      <p:pic>
        <p:nvPicPr>
          <p:cNvPr id="182" name="케이비국민은행.png" descr="케이비국민은해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66208" y="2079456"/>
            <a:ext cx="1860221" cy="6045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롯데카드.png" descr="롯데카드.png"/>
          <p:cNvPicPr>
            <a:picLocks noChangeAspect="1"/>
          </p:cNvPicPr>
          <p:nvPr/>
        </p:nvPicPr>
        <p:blipFill>
          <a:blip r:embed="rId3">
            <a:extLst/>
          </a:blip>
          <a:srcRect t="23433" b="23433"/>
          <a:stretch>
            <a:fillRect/>
          </a:stretch>
        </p:blipFill>
        <p:spPr>
          <a:xfrm>
            <a:off x="1279407" y="2018699"/>
            <a:ext cx="2740092" cy="7667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신한카드.png" descr="신한카드.png"/>
          <p:cNvPicPr>
            <a:picLocks noChangeAspect="1"/>
          </p:cNvPicPr>
          <p:nvPr/>
        </p:nvPicPr>
        <p:blipFill>
          <a:blip r:embed="rId4">
            <a:extLst/>
          </a:blip>
          <a:srcRect t="36065" b="36065"/>
          <a:stretch>
            <a:fillRect/>
          </a:stretch>
        </p:blipFill>
        <p:spPr>
          <a:xfrm>
            <a:off x="4763609" y="2031085"/>
            <a:ext cx="2534475" cy="706313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서비스 플랫폼 노크(Knock)…"/>
          <p:cNvSpPr txBox="1"/>
          <p:nvPr/>
        </p:nvSpPr>
        <p:spPr>
          <a:xfrm>
            <a:off x="1623483" y="3371741"/>
            <a:ext cx="2112171" cy="2842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>
              <a:defRPr b="0">
                <a:latin typeface="Noto Sans ExtraLight Italic"/>
                <a:ea typeface="Noto Sans ExtraLight Italic"/>
                <a:cs typeface="Noto Sans ExtraLight Italic"/>
                <a:sym typeface="Noto Sans ExtraLight Italic"/>
              </a:defRPr>
            </a:pPr>
            <a:r>
              <a:rPr sz="2000" dirty="0" err="1">
                <a:latin typeface="Noto Sans Black"/>
                <a:ea typeface="NanumSquare" panose="020B0600000101010101" pitchFamily="34" charset="-127"/>
              </a:rPr>
              <a:t>서비스</a:t>
            </a:r>
            <a:r>
              <a:rPr sz="2000" dirty="0">
                <a:latin typeface="Noto Sans Black"/>
                <a:ea typeface="NanumSquare" panose="020B0600000101010101" pitchFamily="34" charset="-127"/>
              </a:rPr>
              <a:t> </a:t>
            </a:r>
            <a:r>
              <a:rPr sz="2000" dirty="0" err="1">
                <a:latin typeface="Noto Sans Black"/>
                <a:ea typeface="NanumSquare" panose="020B0600000101010101" pitchFamily="34" charset="-127"/>
              </a:rPr>
              <a:t>플랫폼</a:t>
            </a:r>
            <a:r>
              <a:rPr sz="2000" dirty="0">
                <a:latin typeface="Noto Sans Black"/>
                <a:ea typeface="NanumSquare" panose="020B0600000101010101" pitchFamily="34" charset="-127"/>
              </a:rPr>
              <a:t> </a:t>
            </a:r>
            <a:r>
              <a:rPr sz="2000" dirty="0" err="1">
                <a:latin typeface="Noto Sans Black"/>
                <a:ea typeface="NanumSquare" panose="020B0600000101010101" pitchFamily="34" charset="-127"/>
              </a:rPr>
              <a:t>노크</a:t>
            </a:r>
            <a:r>
              <a:rPr sz="2000" dirty="0">
                <a:latin typeface="Noto Sans Black"/>
                <a:ea typeface="NanumSquare" panose="020B0600000101010101" pitchFamily="34" charset="-127"/>
              </a:rPr>
              <a:t>(Knock)</a:t>
            </a:r>
            <a:br>
              <a:rPr sz="2000" dirty="0">
                <a:latin typeface="Noto Sans Black"/>
                <a:ea typeface="NanumSquare" panose="020B0600000101010101" pitchFamily="34" charset="-127"/>
              </a:rPr>
            </a:br>
            <a:endParaRPr sz="2000" dirty="0">
              <a:latin typeface="Noto Sans Black"/>
              <a:ea typeface="NanumSquare" panose="020B0600000101010101" pitchFamily="34" charset="-127"/>
            </a:endParaRPr>
          </a:p>
          <a:p>
            <a:pPr>
              <a:defRPr b="0">
                <a:latin typeface="Noto Sans ExtraLight Italic"/>
                <a:ea typeface="Noto Sans ExtraLight Italic"/>
                <a:cs typeface="Noto Sans ExtraLight Italic"/>
                <a:sym typeface="Noto Sans ExtraLight Italic"/>
              </a:defRPr>
            </a:pPr>
            <a:r>
              <a:rPr sz="2000" dirty="0">
                <a:latin typeface="Noto Sans Black"/>
                <a:ea typeface="NanumSquare" panose="020B0600000101010101" pitchFamily="34" charset="-127"/>
              </a:rPr>
              <a:t>전 </a:t>
            </a:r>
            <a:r>
              <a:rPr sz="2000" dirty="0" err="1">
                <a:latin typeface="Noto Sans Black"/>
                <a:ea typeface="NanumSquare" panose="020B0600000101010101" pitchFamily="34" charset="-127"/>
              </a:rPr>
              <a:t>회원이</a:t>
            </a:r>
            <a:r>
              <a:rPr sz="2000" dirty="0">
                <a:latin typeface="Noto Sans Black"/>
                <a:ea typeface="NanumSquare" panose="020B0600000101010101" pitchFamily="34" charset="-127"/>
              </a:rPr>
              <a:t> </a:t>
            </a:r>
            <a:r>
              <a:rPr sz="2000" dirty="0" err="1">
                <a:latin typeface="Noto Sans Black"/>
                <a:ea typeface="NanumSquare" panose="020B0600000101010101" pitchFamily="34" charset="-127"/>
              </a:rPr>
              <a:t>방문한</a:t>
            </a:r>
            <a:r>
              <a:rPr sz="2000" dirty="0">
                <a:latin typeface="Noto Sans Black"/>
                <a:ea typeface="NanumSquare" panose="020B0600000101010101" pitchFamily="34" charset="-127"/>
              </a:rPr>
              <a:t> </a:t>
            </a:r>
            <a:br>
              <a:rPr sz="2000" dirty="0">
                <a:latin typeface="Noto Sans Black"/>
                <a:ea typeface="NanumSquare" panose="020B0600000101010101" pitchFamily="34" charset="-127"/>
              </a:rPr>
            </a:br>
            <a:r>
              <a:rPr sz="2000" dirty="0" err="1">
                <a:latin typeface="Noto Sans Black"/>
                <a:ea typeface="NanumSquare" panose="020B0600000101010101" pitchFamily="34" charset="-127"/>
              </a:rPr>
              <a:t>가맹점</a:t>
            </a:r>
            <a:r>
              <a:rPr sz="2000" dirty="0">
                <a:latin typeface="Noto Sans Black"/>
                <a:ea typeface="NanumSquare" panose="020B0600000101010101" pitchFamily="34" charset="-127"/>
              </a:rPr>
              <a:t>, </a:t>
            </a:r>
            <a:r>
              <a:rPr sz="2000" dirty="0" err="1">
                <a:latin typeface="Noto Sans Black"/>
                <a:ea typeface="NanumSquare" panose="020B0600000101010101" pitchFamily="34" charset="-127"/>
              </a:rPr>
              <a:t>이용일수</a:t>
            </a:r>
            <a:r>
              <a:rPr sz="2000" dirty="0">
                <a:latin typeface="Noto Sans Black"/>
                <a:ea typeface="NanumSquare" panose="020B0600000101010101" pitchFamily="34" charset="-127"/>
              </a:rPr>
              <a:t>, </a:t>
            </a:r>
            <a:r>
              <a:rPr sz="2000" dirty="0" err="1">
                <a:latin typeface="Noto Sans Black"/>
                <a:ea typeface="NanumSquare" panose="020B0600000101010101" pitchFamily="34" charset="-127"/>
              </a:rPr>
              <a:t>금액</a:t>
            </a:r>
            <a:r>
              <a:rPr sz="2000" dirty="0">
                <a:latin typeface="Noto Sans Black"/>
                <a:ea typeface="NanumSquare" panose="020B0600000101010101" pitchFamily="34" charset="-127"/>
              </a:rPr>
              <a:t> </a:t>
            </a:r>
            <a:r>
              <a:rPr sz="2000" dirty="0" err="1">
                <a:latin typeface="Noto Sans Black"/>
                <a:ea typeface="NanumSquare" panose="020B0600000101010101" pitchFamily="34" charset="-127"/>
              </a:rPr>
              <a:t>등을</a:t>
            </a:r>
            <a:br>
              <a:rPr sz="2000" dirty="0">
                <a:latin typeface="Noto Sans Black"/>
                <a:ea typeface="NanumSquare" panose="020B0600000101010101" pitchFamily="34" charset="-127"/>
              </a:rPr>
            </a:br>
            <a:r>
              <a:rPr sz="2000" dirty="0" err="1">
                <a:latin typeface="Noto Sans Black"/>
                <a:ea typeface="NanumSquare" panose="020B0600000101010101" pitchFamily="34" charset="-127"/>
              </a:rPr>
              <a:t>분석해</a:t>
            </a:r>
            <a:r>
              <a:rPr sz="2000" dirty="0">
                <a:latin typeface="Noto Sans Black"/>
                <a:ea typeface="NanumSquare" panose="020B0600000101010101" pitchFamily="34" charset="-127"/>
              </a:rPr>
              <a:t> </a:t>
            </a:r>
            <a:r>
              <a:rPr sz="2000" dirty="0" err="1">
                <a:latin typeface="Noto Sans Black"/>
                <a:ea typeface="NanumSquare" panose="020B0600000101010101" pitchFamily="34" charset="-127"/>
              </a:rPr>
              <a:t>개인</a:t>
            </a:r>
            <a:r>
              <a:rPr sz="2000" dirty="0">
                <a:latin typeface="Noto Sans Black"/>
                <a:ea typeface="NanumSquare" panose="020B0600000101010101" pitchFamily="34" charset="-127"/>
              </a:rPr>
              <a:t> </a:t>
            </a:r>
            <a:r>
              <a:rPr sz="2000" dirty="0" err="1">
                <a:latin typeface="Noto Sans Black"/>
                <a:ea typeface="NanumSquare" panose="020B0600000101010101" pitchFamily="34" charset="-127"/>
              </a:rPr>
              <a:t>고객에게</a:t>
            </a:r>
            <a:r>
              <a:rPr sz="2000" dirty="0">
                <a:latin typeface="Noto Sans Black"/>
                <a:ea typeface="NanumSquare" panose="020B0600000101010101" pitchFamily="34" charset="-127"/>
              </a:rPr>
              <a:t> </a:t>
            </a:r>
            <a:r>
              <a:rPr sz="2000" dirty="0" err="1">
                <a:latin typeface="Noto Sans Black"/>
                <a:ea typeface="NanumSquare" panose="020B0600000101010101" pitchFamily="34" charset="-127"/>
              </a:rPr>
              <a:t>가장</a:t>
            </a:r>
            <a:r>
              <a:rPr sz="2000" dirty="0">
                <a:latin typeface="Noto Sans Black"/>
                <a:ea typeface="NanumSquare" panose="020B0600000101010101" pitchFamily="34" charset="-127"/>
              </a:rPr>
              <a:t> </a:t>
            </a:r>
            <a:r>
              <a:rPr sz="2000" dirty="0" err="1">
                <a:latin typeface="Noto Sans Black"/>
                <a:ea typeface="NanumSquare" panose="020B0600000101010101" pitchFamily="34" charset="-127"/>
              </a:rPr>
              <a:t>적합한</a:t>
            </a:r>
            <a:r>
              <a:rPr sz="2000" dirty="0">
                <a:latin typeface="Noto Sans Black"/>
                <a:ea typeface="NanumSquare" panose="020B0600000101010101" pitchFamily="34" charset="-127"/>
              </a:rPr>
              <a:t> </a:t>
            </a:r>
            <a:r>
              <a:rPr sz="2000" dirty="0" err="1">
                <a:latin typeface="Noto Sans Black"/>
                <a:ea typeface="NanumSquare" panose="020B0600000101010101" pitchFamily="34" charset="-127"/>
              </a:rPr>
              <a:t>혜택과</a:t>
            </a:r>
            <a:r>
              <a:rPr sz="2000" dirty="0">
                <a:latin typeface="Noto Sans Black"/>
                <a:ea typeface="NanumSquare" panose="020B0600000101010101" pitchFamily="34" charset="-127"/>
              </a:rPr>
              <a:t> </a:t>
            </a:r>
            <a:r>
              <a:rPr sz="2000" dirty="0" err="1">
                <a:latin typeface="Noto Sans Black"/>
                <a:ea typeface="NanumSquare" panose="020B0600000101010101" pitchFamily="34" charset="-127"/>
              </a:rPr>
              <a:t>상품</a:t>
            </a:r>
            <a:r>
              <a:rPr sz="2000" dirty="0">
                <a:latin typeface="Noto Sans Black"/>
                <a:ea typeface="NanumSquare" panose="020B0600000101010101" pitchFamily="34" charset="-127"/>
              </a:rPr>
              <a:t> </a:t>
            </a:r>
            <a:r>
              <a:rPr sz="2000" dirty="0" err="1">
                <a:latin typeface="Noto Sans Black"/>
                <a:ea typeface="NanumSquare" panose="020B0600000101010101" pitchFamily="34" charset="-127"/>
              </a:rPr>
              <a:t>추천</a:t>
            </a:r>
            <a:endParaRPr sz="2000" dirty="0">
              <a:latin typeface="Noto Sans Black"/>
              <a:ea typeface="NanumSquare" panose="020B0600000101010101" pitchFamily="34" charset="-127"/>
            </a:endParaRPr>
          </a:p>
        </p:txBody>
      </p:sp>
      <p:sp>
        <p:nvSpPr>
          <p:cNvPr id="187" name="한국은행, 통계청 등 주요 공공기관 협업을 통해 빅데이터 분석 및 지원  현재 소매유통업 중심으로  상권을 분석 및 정보를 제공"/>
          <p:cNvSpPr txBox="1"/>
          <p:nvPr/>
        </p:nvSpPr>
        <p:spPr>
          <a:xfrm>
            <a:off x="4673182" y="3401857"/>
            <a:ext cx="2606642" cy="1918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>
              <a:defRPr b="0">
                <a:latin typeface="Noto Sans ExtraLight Italic"/>
                <a:ea typeface="Noto Sans ExtraLight Italic"/>
                <a:cs typeface="Noto Sans ExtraLight Italic"/>
                <a:sym typeface="Noto Sans ExtraLight Italic"/>
              </a:defRPr>
            </a:pPr>
            <a:r>
              <a:rPr sz="2000" dirty="0" err="1">
                <a:latin typeface="Noto Sans Black"/>
                <a:ea typeface="NanumSquare" panose="020B0600000101010101" pitchFamily="34" charset="-127"/>
              </a:rPr>
              <a:t>한국은행</a:t>
            </a:r>
            <a:r>
              <a:rPr sz="2000" dirty="0">
                <a:latin typeface="Noto Sans Black"/>
                <a:ea typeface="NanumSquare" panose="020B0600000101010101" pitchFamily="34" charset="-127"/>
              </a:rPr>
              <a:t>, </a:t>
            </a:r>
            <a:r>
              <a:rPr sz="2000" dirty="0" err="1">
                <a:latin typeface="Noto Sans Black"/>
                <a:ea typeface="NanumSquare" panose="020B0600000101010101" pitchFamily="34" charset="-127"/>
              </a:rPr>
              <a:t>통계청</a:t>
            </a:r>
            <a:r>
              <a:rPr sz="2000" dirty="0">
                <a:latin typeface="Noto Sans Black"/>
                <a:ea typeface="NanumSquare" panose="020B0600000101010101" pitchFamily="34" charset="-127"/>
              </a:rPr>
              <a:t> 등 </a:t>
            </a:r>
            <a:endParaRPr lang="en-US" altLang="ko-KR" sz="2000" dirty="0">
              <a:latin typeface="Noto Sans Black"/>
              <a:ea typeface="NanumSquare" panose="020B0600000101010101" pitchFamily="34" charset="-127"/>
            </a:endParaRPr>
          </a:p>
          <a:p>
            <a:pPr>
              <a:defRPr b="0">
                <a:latin typeface="Noto Sans ExtraLight Italic"/>
                <a:ea typeface="Noto Sans ExtraLight Italic"/>
                <a:cs typeface="Noto Sans ExtraLight Italic"/>
                <a:sym typeface="Noto Sans ExtraLight Italic"/>
              </a:defRPr>
            </a:pPr>
            <a:r>
              <a:rPr sz="2000" dirty="0" err="1">
                <a:latin typeface="Noto Sans Black"/>
                <a:ea typeface="NanumSquare" panose="020B0600000101010101" pitchFamily="34" charset="-127"/>
              </a:rPr>
              <a:t>주요</a:t>
            </a:r>
            <a:r>
              <a:rPr lang="en-US" altLang="ko-KR" sz="2000" dirty="0">
                <a:latin typeface="Noto Sans Black"/>
                <a:ea typeface="NanumSquare" panose="020B0600000101010101" pitchFamily="34" charset="-127"/>
              </a:rPr>
              <a:t> </a:t>
            </a:r>
            <a:r>
              <a:rPr sz="2000" dirty="0" err="1">
                <a:latin typeface="Noto Sans Black"/>
                <a:ea typeface="NanumSquare" panose="020B0600000101010101" pitchFamily="34" charset="-127"/>
              </a:rPr>
              <a:t>공공기관</a:t>
            </a:r>
            <a:r>
              <a:rPr lang="en-US" altLang="ko-KR" sz="2000" dirty="0">
                <a:latin typeface="Noto Sans Black"/>
                <a:ea typeface="NanumSquare" panose="020B0600000101010101" pitchFamily="34" charset="-127"/>
              </a:rPr>
              <a:t> </a:t>
            </a:r>
            <a:r>
              <a:rPr sz="2000" dirty="0" err="1">
                <a:latin typeface="Noto Sans Black"/>
                <a:ea typeface="NanumSquare" panose="020B0600000101010101" pitchFamily="34" charset="-127"/>
              </a:rPr>
              <a:t>협업을</a:t>
            </a:r>
            <a:r>
              <a:rPr sz="2000" dirty="0">
                <a:latin typeface="Noto Sans Black"/>
                <a:ea typeface="NanumSquare" panose="020B0600000101010101" pitchFamily="34" charset="-127"/>
              </a:rPr>
              <a:t> </a:t>
            </a:r>
            <a:r>
              <a:rPr sz="2000" dirty="0" err="1">
                <a:latin typeface="Noto Sans Black"/>
                <a:ea typeface="NanumSquare" panose="020B0600000101010101" pitchFamily="34" charset="-127"/>
              </a:rPr>
              <a:t>통해</a:t>
            </a:r>
            <a:r>
              <a:rPr sz="2000" dirty="0">
                <a:latin typeface="Noto Sans Black"/>
                <a:ea typeface="NanumSquare" panose="020B0600000101010101" pitchFamily="34" charset="-127"/>
              </a:rPr>
              <a:t> </a:t>
            </a:r>
            <a:r>
              <a:rPr lang="en-US" altLang="ko-KR" sz="2000" dirty="0">
                <a:latin typeface="Noto Sans Black"/>
                <a:ea typeface="NanumSquare" panose="020B0600000101010101" pitchFamily="34" charset="-127"/>
              </a:rPr>
              <a:t> </a:t>
            </a:r>
            <a:r>
              <a:rPr sz="2000" dirty="0" err="1">
                <a:latin typeface="Noto Sans Black"/>
                <a:ea typeface="NanumSquare" panose="020B0600000101010101" pitchFamily="34" charset="-127"/>
              </a:rPr>
              <a:t>빅데이터</a:t>
            </a:r>
            <a:r>
              <a:rPr sz="2000" dirty="0">
                <a:latin typeface="Noto Sans Black"/>
                <a:ea typeface="NanumSquare" panose="020B0600000101010101" pitchFamily="34" charset="-127"/>
              </a:rPr>
              <a:t> </a:t>
            </a:r>
            <a:r>
              <a:rPr sz="2000" dirty="0" err="1">
                <a:latin typeface="Noto Sans Black"/>
                <a:ea typeface="NanumSquare" panose="020B0600000101010101" pitchFamily="34" charset="-127"/>
              </a:rPr>
              <a:t>분석</a:t>
            </a:r>
            <a:r>
              <a:rPr sz="2000" dirty="0">
                <a:latin typeface="Noto Sans Black"/>
                <a:ea typeface="NanumSquare" panose="020B0600000101010101" pitchFamily="34" charset="-127"/>
              </a:rPr>
              <a:t> 및 </a:t>
            </a:r>
            <a:r>
              <a:rPr sz="2000" dirty="0" err="1">
                <a:latin typeface="Noto Sans Black"/>
                <a:ea typeface="NanumSquare" panose="020B0600000101010101" pitchFamily="34" charset="-127"/>
              </a:rPr>
              <a:t>지원</a:t>
            </a:r>
            <a:r>
              <a:rPr lang="en-US" altLang="ko-KR" sz="2000" dirty="0">
                <a:latin typeface="Noto Sans Black"/>
                <a:ea typeface="NanumSquare" panose="020B0600000101010101" pitchFamily="34" charset="-127"/>
              </a:rPr>
              <a:t> </a:t>
            </a:r>
            <a:r>
              <a:rPr lang="en-US" sz="2000" dirty="0">
                <a:latin typeface="Noto Sans Black"/>
                <a:ea typeface="NanumSquare" panose="020B0600000101010101" pitchFamily="34" charset="-127"/>
              </a:rPr>
              <a:t>AI </a:t>
            </a:r>
            <a:r>
              <a:rPr sz="2000" dirty="0" err="1">
                <a:latin typeface="Noto Sans Black"/>
                <a:ea typeface="NanumSquare" panose="020B0600000101010101" pitchFamily="34" charset="-127"/>
              </a:rPr>
              <a:t>현재</a:t>
            </a:r>
            <a:r>
              <a:rPr sz="2000" dirty="0">
                <a:latin typeface="Noto Sans Black"/>
                <a:ea typeface="NanumSquare" panose="020B0600000101010101" pitchFamily="34" charset="-127"/>
              </a:rPr>
              <a:t> </a:t>
            </a:r>
            <a:r>
              <a:rPr sz="2000" dirty="0" err="1">
                <a:latin typeface="Noto Sans Black"/>
                <a:ea typeface="NanumSquare" panose="020B0600000101010101" pitchFamily="34" charset="-127"/>
              </a:rPr>
              <a:t>소매유통업</a:t>
            </a:r>
            <a:r>
              <a:rPr sz="2000" dirty="0">
                <a:latin typeface="Noto Sans Black"/>
                <a:ea typeface="NanumSquare" panose="020B0600000101010101" pitchFamily="34" charset="-127"/>
              </a:rPr>
              <a:t> </a:t>
            </a:r>
            <a:r>
              <a:rPr sz="2000" dirty="0" err="1">
                <a:latin typeface="Noto Sans Black"/>
                <a:ea typeface="NanumSquare" panose="020B0600000101010101" pitchFamily="34" charset="-127"/>
              </a:rPr>
              <a:t>중심으로</a:t>
            </a:r>
            <a:r>
              <a:rPr sz="2000" dirty="0">
                <a:latin typeface="Noto Sans Black"/>
                <a:ea typeface="NanumSquare" panose="020B0600000101010101" pitchFamily="34" charset="-127"/>
              </a:rPr>
              <a:t> </a:t>
            </a:r>
            <a:r>
              <a:rPr sz="2000" dirty="0" err="1">
                <a:latin typeface="Noto Sans Black"/>
                <a:ea typeface="NanumSquare" panose="020B0600000101010101" pitchFamily="34" charset="-127"/>
              </a:rPr>
              <a:t>상권을</a:t>
            </a:r>
            <a:r>
              <a:rPr sz="2000" dirty="0">
                <a:latin typeface="Noto Sans Black"/>
                <a:ea typeface="NanumSquare" panose="020B0600000101010101" pitchFamily="34" charset="-127"/>
              </a:rPr>
              <a:t> </a:t>
            </a:r>
            <a:r>
              <a:rPr sz="2000" dirty="0" err="1">
                <a:latin typeface="Noto Sans Black"/>
                <a:ea typeface="NanumSquare" panose="020B0600000101010101" pitchFamily="34" charset="-127"/>
              </a:rPr>
              <a:t>분석</a:t>
            </a:r>
            <a:r>
              <a:rPr sz="2000" dirty="0">
                <a:latin typeface="Noto Sans Black"/>
                <a:ea typeface="NanumSquare" panose="020B0600000101010101" pitchFamily="34" charset="-127"/>
              </a:rPr>
              <a:t> 및 </a:t>
            </a:r>
            <a:r>
              <a:rPr sz="2000" dirty="0" err="1">
                <a:latin typeface="Noto Sans Black"/>
                <a:ea typeface="NanumSquare" panose="020B0600000101010101" pitchFamily="34" charset="-127"/>
              </a:rPr>
              <a:t>정보를</a:t>
            </a:r>
            <a:r>
              <a:rPr sz="2000" dirty="0">
                <a:latin typeface="Noto Sans Black"/>
                <a:ea typeface="NanumSquare" panose="020B0600000101010101" pitchFamily="34" charset="-127"/>
              </a:rPr>
              <a:t> </a:t>
            </a:r>
            <a:r>
              <a:rPr sz="2000" dirty="0" err="1">
                <a:latin typeface="Noto Sans Black"/>
                <a:ea typeface="NanumSquare" panose="020B0600000101010101" pitchFamily="34" charset="-127"/>
              </a:rPr>
              <a:t>제공</a:t>
            </a:r>
            <a:endParaRPr sz="2000" dirty="0">
              <a:latin typeface="Noto Sans Black"/>
              <a:ea typeface="NanumSquare" panose="020B0600000101010101" pitchFamily="34" charset="-127"/>
            </a:endParaRPr>
          </a:p>
        </p:txBody>
      </p:sp>
      <p:sp>
        <p:nvSpPr>
          <p:cNvPr id="188" name="우리마을가게 상권 서비스  고도화 공동연구 가맹점 정보,  서울시 휴 폐점 정보, 점포 이력등의 데이터 결합…"/>
          <p:cNvSpPr txBox="1"/>
          <p:nvPr/>
        </p:nvSpPr>
        <p:spPr>
          <a:xfrm>
            <a:off x="8023621" y="3371741"/>
            <a:ext cx="2819683" cy="1611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just">
              <a:defRPr b="0">
                <a:latin typeface="Noto Sans ExtraLight Italic"/>
                <a:ea typeface="Noto Sans ExtraLight Italic"/>
                <a:cs typeface="Noto Sans ExtraLight Italic"/>
                <a:sym typeface="Noto Sans ExtraLight Italic"/>
              </a:defRPr>
            </a:pPr>
            <a:r>
              <a:rPr sz="2000" dirty="0" err="1">
                <a:latin typeface="Noto Sans Black"/>
                <a:ea typeface="NanumSquare" panose="020B0600000101010101" pitchFamily="34" charset="-127"/>
              </a:rPr>
              <a:t>우리마을가게</a:t>
            </a:r>
            <a:r>
              <a:rPr sz="2000" dirty="0">
                <a:latin typeface="Noto Sans Black"/>
                <a:ea typeface="NanumSquare" panose="020B0600000101010101" pitchFamily="34" charset="-127"/>
              </a:rPr>
              <a:t> </a:t>
            </a:r>
            <a:r>
              <a:rPr sz="2000" dirty="0" err="1">
                <a:latin typeface="Noto Sans Black"/>
                <a:ea typeface="NanumSquare" panose="020B0600000101010101" pitchFamily="34" charset="-127"/>
              </a:rPr>
              <a:t>상권</a:t>
            </a:r>
            <a:r>
              <a:rPr sz="2000" dirty="0">
                <a:latin typeface="Noto Sans Black"/>
                <a:ea typeface="NanumSquare" panose="020B0600000101010101" pitchFamily="34" charset="-127"/>
              </a:rPr>
              <a:t> </a:t>
            </a:r>
            <a:r>
              <a:rPr sz="2000" dirty="0" err="1">
                <a:latin typeface="Noto Sans Black"/>
                <a:ea typeface="NanumSquare" panose="020B0600000101010101" pitchFamily="34" charset="-127"/>
              </a:rPr>
              <a:t>서비스</a:t>
            </a:r>
            <a:r>
              <a:rPr sz="2000" dirty="0">
                <a:latin typeface="Noto Sans Black"/>
                <a:ea typeface="NanumSquare" panose="020B0600000101010101" pitchFamily="34" charset="-127"/>
              </a:rPr>
              <a:t> </a:t>
            </a:r>
            <a:br>
              <a:rPr sz="2000" dirty="0">
                <a:latin typeface="Noto Sans Black"/>
                <a:ea typeface="NanumSquare" panose="020B0600000101010101" pitchFamily="34" charset="-127"/>
              </a:rPr>
            </a:br>
            <a:r>
              <a:rPr sz="2000" dirty="0" err="1">
                <a:latin typeface="Noto Sans Black"/>
                <a:ea typeface="NanumSquare" panose="020B0600000101010101" pitchFamily="34" charset="-127"/>
              </a:rPr>
              <a:t>고도화</a:t>
            </a:r>
            <a:r>
              <a:rPr sz="2000" dirty="0">
                <a:latin typeface="Noto Sans Black"/>
                <a:ea typeface="NanumSquare" panose="020B0600000101010101" pitchFamily="34" charset="-127"/>
              </a:rPr>
              <a:t> </a:t>
            </a:r>
            <a:r>
              <a:rPr sz="2000" dirty="0" err="1">
                <a:latin typeface="Noto Sans Black"/>
                <a:ea typeface="NanumSquare" panose="020B0600000101010101" pitchFamily="34" charset="-127"/>
              </a:rPr>
              <a:t>공동연구</a:t>
            </a:r>
            <a:br>
              <a:rPr sz="2000" dirty="0">
                <a:latin typeface="Noto Sans Black"/>
                <a:ea typeface="NanumSquare" panose="020B0600000101010101" pitchFamily="34" charset="-127"/>
              </a:rPr>
            </a:br>
            <a:r>
              <a:rPr sz="2000" dirty="0" err="1">
                <a:latin typeface="Noto Sans Black"/>
                <a:ea typeface="NanumSquare" panose="020B0600000101010101" pitchFamily="34" charset="-127"/>
              </a:rPr>
              <a:t>가맹점</a:t>
            </a:r>
            <a:r>
              <a:rPr sz="2000" dirty="0">
                <a:latin typeface="Noto Sans Black"/>
                <a:ea typeface="NanumSquare" panose="020B0600000101010101" pitchFamily="34" charset="-127"/>
              </a:rPr>
              <a:t> </a:t>
            </a:r>
            <a:r>
              <a:rPr sz="2000" dirty="0" err="1">
                <a:latin typeface="Noto Sans Black"/>
                <a:ea typeface="NanumSquare" panose="020B0600000101010101" pitchFamily="34" charset="-127"/>
              </a:rPr>
              <a:t>정보</a:t>
            </a:r>
            <a:r>
              <a:rPr sz="2000" dirty="0">
                <a:latin typeface="Noto Sans Black"/>
                <a:ea typeface="NanumSquare" panose="020B0600000101010101" pitchFamily="34" charset="-127"/>
              </a:rPr>
              <a:t>, </a:t>
            </a:r>
            <a:br>
              <a:rPr sz="2000" dirty="0">
                <a:latin typeface="Noto Sans Black"/>
                <a:ea typeface="NanumSquare" panose="020B0600000101010101" pitchFamily="34" charset="-127"/>
              </a:rPr>
            </a:br>
            <a:r>
              <a:rPr sz="2000" dirty="0" err="1">
                <a:latin typeface="Noto Sans Black"/>
                <a:ea typeface="NanumSquare" panose="020B0600000101010101" pitchFamily="34" charset="-127"/>
              </a:rPr>
              <a:t>서울시</a:t>
            </a:r>
            <a:r>
              <a:rPr sz="2000" dirty="0">
                <a:latin typeface="Noto Sans Black"/>
                <a:ea typeface="NanumSquare" panose="020B0600000101010101" pitchFamily="34" charset="-127"/>
              </a:rPr>
              <a:t> 휴 </a:t>
            </a:r>
            <a:r>
              <a:rPr sz="2000" dirty="0" err="1">
                <a:latin typeface="Noto Sans Black"/>
                <a:ea typeface="NanumSquare" panose="020B0600000101010101" pitchFamily="34" charset="-127"/>
              </a:rPr>
              <a:t>폐점</a:t>
            </a:r>
            <a:r>
              <a:rPr sz="2000" dirty="0">
                <a:latin typeface="Noto Sans Black"/>
                <a:ea typeface="NanumSquare" panose="020B0600000101010101" pitchFamily="34" charset="-127"/>
              </a:rPr>
              <a:t> </a:t>
            </a:r>
            <a:r>
              <a:rPr sz="2000" dirty="0" err="1">
                <a:latin typeface="Noto Sans Black"/>
                <a:ea typeface="NanumSquare" panose="020B0600000101010101" pitchFamily="34" charset="-127"/>
              </a:rPr>
              <a:t>정보</a:t>
            </a:r>
            <a:r>
              <a:rPr sz="2000" dirty="0">
                <a:latin typeface="Noto Sans Black"/>
                <a:ea typeface="NanumSquare" panose="020B0600000101010101" pitchFamily="34" charset="-127"/>
              </a:rPr>
              <a:t>,</a:t>
            </a:r>
            <a:br>
              <a:rPr sz="2000" dirty="0">
                <a:latin typeface="Noto Sans Black"/>
                <a:ea typeface="NanumSquare" panose="020B0600000101010101" pitchFamily="34" charset="-127"/>
              </a:rPr>
            </a:br>
            <a:r>
              <a:rPr sz="2000" dirty="0" err="1">
                <a:latin typeface="Noto Sans Black"/>
                <a:ea typeface="NanumSquare" panose="020B0600000101010101" pitchFamily="34" charset="-127"/>
              </a:rPr>
              <a:t>점포</a:t>
            </a:r>
            <a:r>
              <a:rPr sz="2000" dirty="0">
                <a:latin typeface="Noto Sans Black"/>
                <a:ea typeface="NanumSquare" panose="020B0600000101010101" pitchFamily="34" charset="-127"/>
              </a:rPr>
              <a:t> </a:t>
            </a:r>
            <a:r>
              <a:rPr sz="2000" dirty="0" err="1">
                <a:latin typeface="Noto Sans Black"/>
                <a:ea typeface="NanumSquare" panose="020B0600000101010101" pitchFamily="34" charset="-127"/>
              </a:rPr>
              <a:t>이력등의</a:t>
            </a:r>
            <a:r>
              <a:rPr sz="2000" dirty="0">
                <a:latin typeface="Noto Sans Black"/>
                <a:ea typeface="NanumSquare" panose="020B0600000101010101" pitchFamily="34" charset="-127"/>
              </a:rPr>
              <a:t> </a:t>
            </a:r>
            <a:r>
              <a:rPr sz="2000" dirty="0" err="1">
                <a:latin typeface="Noto Sans Black"/>
                <a:ea typeface="NanumSquare" panose="020B0600000101010101" pitchFamily="34" charset="-127"/>
              </a:rPr>
              <a:t>데이터</a:t>
            </a:r>
            <a:r>
              <a:rPr sz="2000" dirty="0">
                <a:latin typeface="Noto Sans Black"/>
                <a:ea typeface="NanumSquare" panose="020B0600000101010101" pitchFamily="34" charset="-127"/>
              </a:rPr>
              <a:t> </a:t>
            </a:r>
            <a:r>
              <a:rPr sz="2000" dirty="0" err="1">
                <a:latin typeface="Noto Sans Black"/>
                <a:ea typeface="NanumSquare" panose="020B0600000101010101" pitchFamily="34" charset="-127"/>
              </a:rPr>
              <a:t>결합</a:t>
            </a:r>
            <a:endParaRPr sz="2000" dirty="0">
              <a:latin typeface="Noto Sans Black"/>
              <a:ea typeface="NanumSquare" panose="020B0600000101010101" pitchFamily="34" charset="-127"/>
            </a:endParaRPr>
          </a:p>
        </p:txBody>
      </p:sp>
      <p:sp>
        <p:nvSpPr>
          <p:cNvPr id="19" name="기존 문제점">
            <a:extLst>
              <a:ext uri="{FF2B5EF4-FFF2-40B4-BE49-F238E27FC236}">
                <a16:creationId xmlns:a16="http://schemas.microsoft.com/office/drawing/2014/main" id="{794DA0BD-B705-4B8C-B9CA-666810424A79}"/>
              </a:ext>
            </a:extLst>
          </p:cNvPr>
          <p:cNvSpPr txBox="1"/>
          <p:nvPr/>
        </p:nvSpPr>
        <p:spPr>
          <a:xfrm>
            <a:off x="4983479" y="708979"/>
            <a:ext cx="5168898" cy="385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900" b="0">
                <a:latin typeface="Noto Sans SemiCondensed Medium"/>
                <a:ea typeface="Noto Sans SemiCondensed Medium"/>
                <a:cs typeface="Noto Sans SemiCondensed Medium"/>
                <a:sym typeface="Noto Sans SemiCondensed Medium"/>
              </a:defRPr>
            </a:lvl1pPr>
          </a:lstStyle>
          <a:p>
            <a:r>
              <a:rPr lang="ko-KR" altLang="en-US" sz="2039" dirty="0">
                <a:latin typeface="NanumSquare" panose="020B0600000101010101" pitchFamily="34" charset="-127"/>
                <a:ea typeface="NanumSquare" panose="020B0600000101010101" pitchFamily="34" charset="-127"/>
              </a:rPr>
              <a:t>기업체 서비스 강화 </a:t>
            </a:r>
            <a:r>
              <a:rPr lang="en-US" altLang="ko-KR" sz="2039" dirty="0">
                <a:latin typeface="NanumSquare" panose="020B0600000101010101" pitchFamily="34" charset="-127"/>
                <a:ea typeface="NanumSquare" panose="020B0600000101010101" pitchFamily="34" charset="-127"/>
              </a:rPr>
              <a:t>tool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B47122-4559-4D1D-B2E9-F089C8CBD01E}"/>
              </a:ext>
            </a:extLst>
          </p:cNvPr>
          <p:cNvSpPr txBox="1"/>
          <p:nvPr/>
        </p:nvSpPr>
        <p:spPr>
          <a:xfrm>
            <a:off x="533278" y="363432"/>
            <a:ext cx="4450201" cy="8508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ko-KR" altLang="en-US" sz="5060" b="1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sym typeface="Helvetica Neue"/>
              </a:rPr>
              <a:t> </a:t>
            </a:r>
            <a:r>
              <a:rPr lang="ko-KR" altLang="en-US" sz="506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활용 가능성 </a:t>
            </a:r>
            <a:r>
              <a:rPr lang="en-US" altLang="ko-KR" sz="506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3</a:t>
            </a:r>
            <a:endParaRPr lang="ko-KR" altLang="en-US" sz="5060" b="1" dirty="0">
              <a:solidFill>
                <a:srgbClr val="FFFFFF"/>
              </a:solidFill>
              <a:latin typeface="NanumSquare" panose="020B0600000101010101" pitchFamily="34" charset="-127"/>
              <a:ea typeface="NanumSquare" panose="020B0600000101010101" pitchFamily="34" charset="-127"/>
              <a:sym typeface="Helvetica Neue"/>
            </a:endParaRPr>
          </a:p>
        </p:txBody>
      </p:sp>
      <p:sp>
        <p:nvSpPr>
          <p:cNvPr id="22" name="삼각형">
            <a:extLst>
              <a:ext uri="{FF2B5EF4-FFF2-40B4-BE49-F238E27FC236}">
                <a16:creationId xmlns:a16="http://schemas.microsoft.com/office/drawing/2014/main" id="{D41EA222-E8EB-4B4E-9C61-44D9DD819A33}"/>
              </a:ext>
            </a:extLst>
          </p:cNvPr>
          <p:cNvSpPr/>
          <p:nvPr/>
        </p:nvSpPr>
        <p:spPr>
          <a:xfrm rot="13500000">
            <a:off x="93877" y="540816"/>
            <a:ext cx="463100" cy="457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EEC954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 sz="1547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517128-72AB-4CD0-A763-7B4A6AD1117F}"/>
              </a:ext>
            </a:extLst>
          </p:cNvPr>
          <p:cNvCxnSpPr>
            <a:cxnSpLocks/>
          </p:cNvCxnSpPr>
          <p:nvPr/>
        </p:nvCxnSpPr>
        <p:spPr>
          <a:xfrm>
            <a:off x="4176584" y="2831377"/>
            <a:ext cx="0" cy="4026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88E76EC-61D9-4AC7-BCC3-9C478CCEBB71}"/>
              </a:ext>
            </a:extLst>
          </p:cNvPr>
          <p:cNvCxnSpPr>
            <a:cxnSpLocks/>
          </p:cNvCxnSpPr>
          <p:nvPr/>
        </p:nvCxnSpPr>
        <p:spPr>
          <a:xfrm>
            <a:off x="7677665" y="2831377"/>
            <a:ext cx="0" cy="4026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508118-C3EA-4C10-BEE2-95F1BE6F534B}"/>
              </a:ext>
            </a:extLst>
          </p:cNvPr>
          <p:cNvSpPr txBox="1"/>
          <p:nvPr/>
        </p:nvSpPr>
        <p:spPr>
          <a:xfrm flipH="1">
            <a:off x="8014106" y="4982759"/>
            <a:ext cx="28196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 b="0">
                <a:latin typeface="Noto Sans ExtraLight Italic"/>
                <a:ea typeface="Noto Sans ExtraLight Italic"/>
                <a:cs typeface="Noto Sans ExtraLight Italic"/>
                <a:sym typeface="Noto Sans ExtraLight Italic"/>
              </a:defRPr>
            </a:pPr>
            <a:endParaRPr lang="ko-KR" altLang="en-US" sz="2000" dirty="0">
              <a:latin typeface="Noto Sans Black"/>
              <a:ea typeface="NanumSquare" panose="020B0600000101010101" pitchFamily="34" charset="-127"/>
            </a:endParaRPr>
          </a:p>
          <a:p>
            <a:pPr algn="just">
              <a:defRPr b="0">
                <a:latin typeface="Noto Sans ExtraLight Italic"/>
                <a:ea typeface="Noto Sans ExtraLight Italic"/>
                <a:cs typeface="Noto Sans ExtraLight Italic"/>
                <a:sym typeface="Noto Sans ExtraLight Italic"/>
              </a:defRPr>
            </a:pPr>
            <a:r>
              <a:rPr lang="en-US" altLang="ko-KR" sz="2000" dirty="0">
                <a:latin typeface="Noto Sans Black"/>
                <a:ea typeface="NanumSquare" panose="020B0600000101010101" pitchFamily="34" charset="-127"/>
              </a:rPr>
              <a:t>KB </a:t>
            </a:r>
            <a:r>
              <a:rPr lang="ko-KR" altLang="en-US" sz="2000" dirty="0" err="1">
                <a:latin typeface="Noto Sans Black"/>
                <a:ea typeface="NanumSquare" panose="020B0600000101010101" pitchFamily="34" charset="-127"/>
              </a:rPr>
              <a:t>스타샵</a:t>
            </a:r>
            <a:r>
              <a:rPr lang="ko-KR" altLang="en-US" sz="2000" dirty="0">
                <a:latin typeface="Noto Sans Black"/>
                <a:ea typeface="NanumSquare" panose="020B0600000101010101" pitchFamily="34" charset="-127"/>
              </a:rPr>
              <a:t> 적립 가맹점</a:t>
            </a:r>
            <a:br>
              <a:rPr lang="ko-KR" altLang="en-US" sz="2000" dirty="0">
                <a:latin typeface="Noto Sans Black"/>
                <a:ea typeface="NanumSquare" panose="020B0600000101010101" pitchFamily="34" charset="-127"/>
              </a:rPr>
            </a:br>
            <a:r>
              <a:rPr lang="ko-KR" altLang="en-US" sz="2000" dirty="0">
                <a:latin typeface="Noto Sans Black"/>
                <a:ea typeface="NanumSquare" panose="020B0600000101010101" pitchFamily="34" charset="-127"/>
              </a:rPr>
              <a:t>추천 서비스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KB 스타샵 적립 가맹점 추천 서비스"/>
          <p:cNvSpPr txBox="1"/>
          <p:nvPr/>
        </p:nvSpPr>
        <p:spPr>
          <a:xfrm>
            <a:off x="12107506" y="1750844"/>
            <a:ext cx="3922549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just">
              <a:defRPr sz="2800" b="0">
                <a:latin typeface="Noto Sans ExtraLight Italic"/>
                <a:ea typeface="Noto Sans ExtraLight Italic"/>
                <a:cs typeface="Noto Sans ExtraLight Italic"/>
                <a:sym typeface="Noto Sans ExtraLight Italic"/>
              </a:defRPr>
            </a:lvl1pPr>
          </a:lstStyle>
          <a:p>
            <a:r>
              <a:rPr sz="1969"/>
              <a:t>KB 스타샵 적립 가맹점 추천 서비스</a:t>
            </a:r>
          </a:p>
        </p:txBody>
      </p:sp>
      <p:sp>
        <p:nvSpPr>
          <p:cNvPr id="199" name="기존…"/>
          <p:cNvSpPr txBox="1"/>
          <p:nvPr/>
        </p:nvSpPr>
        <p:spPr>
          <a:xfrm>
            <a:off x="12469457" y="2686520"/>
            <a:ext cx="3111429" cy="1078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l">
              <a:defRPr sz="3100" b="0">
                <a:latin typeface="Noto Sans Black"/>
                <a:ea typeface="Noto Sans Black"/>
                <a:cs typeface="Noto Sans Black"/>
                <a:sym typeface="Noto Sans Black"/>
              </a:defRPr>
            </a:pPr>
            <a:r>
              <a:rPr sz="2180"/>
              <a:t>기존</a:t>
            </a:r>
          </a:p>
          <a:p>
            <a:pPr algn="l">
              <a:defRPr sz="3100" b="0">
                <a:latin typeface="Noto Sans SemiCondensed Medium"/>
                <a:ea typeface="Noto Sans SemiCondensed Medium"/>
                <a:cs typeface="Noto Sans SemiCondensed Medium"/>
                <a:sym typeface="Noto Sans SemiCondensed Medium"/>
              </a:defRPr>
            </a:pPr>
            <a:r>
              <a:rPr sz="2180"/>
              <a:t>근처 가맹점 카드 결제시 </a:t>
            </a:r>
            <a:br>
              <a:rPr sz="2180"/>
            </a:br>
            <a:r>
              <a:rPr sz="2180"/>
              <a:t>무작위 주변 스타샵 추천 </a:t>
            </a:r>
          </a:p>
        </p:txBody>
      </p:sp>
      <p:grpSp>
        <p:nvGrpSpPr>
          <p:cNvPr id="205" name="그룹"/>
          <p:cNvGrpSpPr/>
          <p:nvPr/>
        </p:nvGrpSpPr>
        <p:grpSpPr>
          <a:xfrm>
            <a:off x="2039112" y="1276278"/>
            <a:ext cx="4109958" cy="5440307"/>
            <a:chOff x="1610873" y="0"/>
            <a:chExt cx="4802626" cy="6705600"/>
          </a:xfrm>
        </p:grpSpPr>
        <p:pic>
          <p:nvPicPr>
            <p:cNvPr id="203" name="ㅇㅇㅇㅇㅇ.jpg" descr="ㅇㅇㅇㅇㅇ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23061" t="2919" r="8181" b="729"/>
            <a:stretch>
              <a:fillRect/>
            </a:stretch>
          </p:blipFill>
          <p:spPr>
            <a:xfrm>
              <a:off x="1610873" y="0"/>
              <a:ext cx="4802627" cy="6705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600" extrusionOk="0">
                  <a:moveTo>
                    <a:pt x="2651" y="0"/>
                  </a:moveTo>
                  <a:cubicBezTo>
                    <a:pt x="2279" y="343"/>
                    <a:pt x="2282" y="1120"/>
                    <a:pt x="2273" y="4589"/>
                  </a:cubicBezTo>
                  <a:cubicBezTo>
                    <a:pt x="2267" y="6822"/>
                    <a:pt x="2225" y="8690"/>
                    <a:pt x="2180" y="8742"/>
                  </a:cubicBezTo>
                  <a:cubicBezTo>
                    <a:pt x="2136" y="8793"/>
                    <a:pt x="1947" y="8836"/>
                    <a:pt x="1761" y="8836"/>
                  </a:cubicBezTo>
                  <a:cubicBezTo>
                    <a:pt x="1168" y="8836"/>
                    <a:pt x="642" y="9050"/>
                    <a:pt x="460" y="9363"/>
                  </a:cubicBezTo>
                  <a:cubicBezTo>
                    <a:pt x="152" y="9893"/>
                    <a:pt x="229" y="10087"/>
                    <a:pt x="933" y="10549"/>
                  </a:cubicBezTo>
                  <a:lnTo>
                    <a:pt x="1573" y="10970"/>
                  </a:lnTo>
                  <a:lnTo>
                    <a:pt x="1164" y="11264"/>
                  </a:lnTo>
                  <a:cubicBezTo>
                    <a:pt x="646" y="11636"/>
                    <a:pt x="483" y="11998"/>
                    <a:pt x="546" y="12622"/>
                  </a:cubicBezTo>
                  <a:cubicBezTo>
                    <a:pt x="588" y="13047"/>
                    <a:pt x="642" y="13144"/>
                    <a:pt x="928" y="13313"/>
                  </a:cubicBezTo>
                  <a:cubicBezTo>
                    <a:pt x="1246" y="13503"/>
                    <a:pt x="1251" y="13515"/>
                    <a:pt x="1040" y="13607"/>
                  </a:cubicBezTo>
                  <a:cubicBezTo>
                    <a:pt x="651" y="13777"/>
                    <a:pt x="184" y="14182"/>
                    <a:pt x="57" y="14459"/>
                  </a:cubicBezTo>
                  <a:cubicBezTo>
                    <a:pt x="-97" y="14794"/>
                    <a:pt x="67" y="15196"/>
                    <a:pt x="467" y="15466"/>
                  </a:cubicBezTo>
                  <a:cubicBezTo>
                    <a:pt x="622" y="15571"/>
                    <a:pt x="748" y="15688"/>
                    <a:pt x="748" y="15728"/>
                  </a:cubicBezTo>
                  <a:cubicBezTo>
                    <a:pt x="748" y="15768"/>
                    <a:pt x="587" y="15944"/>
                    <a:pt x="391" y="16119"/>
                  </a:cubicBezTo>
                  <a:cubicBezTo>
                    <a:pt x="84" y="16395"/>
                    <a:pt x="44" y="16485"/>
                    <a:pt x="98" y="16773"/>
                  </a:cubicBezTo>
                  <a:cubicBezTo>
                    <a:pt x="215" y="17404"/>
                    <a:pt x="1039" y="18275"/>
                    <a:pt x="2585" y="19402"/>
                  </a:cubicBezTo>
                  <a:cubicBezTo>
                    <a:pt x="3503" y="20071"/>
                    <a:pt x="4117" y="20591"/>
                    <a:pt x="4282" y="20841"/>
                  </a:cubicBezTo>
                  <a:cubicBezTo>
                    <a:pt x="4425" y="21055"/>
                    <a:pt x="4616" y="21315"/>
                    <a:pt x="4705" y="21416"/>
                  </a:cubicBezTo>
                  <a:lnTo>
                    <a:pt x="4869" y="21600"/>
                  </a:lnTo>
                  <a:lnTo>
                    <a:pt x="13089" y="21600"/>
                  </a:lnTo>
                  <a:lnTo>
                    <a:pt x="21308" y="21600"/>
                  </a:lnTo>
                  <a:lnTo>
                    <a:pt x="21402" y="20230"/>
                  </a:lnTo>
                  <a:cubicBezTo>
                    <a:pt x="21453" y="19476"/>
                    <a:pt x="21495" y="18194"/>
                    <a:pt x="21498" y="17380"/>
                  </a:cubicBezTo>
                  <a:lnTo>
                    <a:pt x="21503" y="15900"/>
                  </a:lnTo>
                  <a:lnTo>
                    <a:pt x="21112" y="15457"/>
                  </a:lnTo>
                  <a:cubicBezTo>
                    <a:pt x="20897" y="15213"/>
                    <a:pt x="20407" y="14590"/>
                    <a:pt x="20021" y="14073"/>
                  </a:cubicBezTo>
                  <a:cubicBezTo>
                    <a:pt x="19635" y="13555"/>
                    <a:pt x="19236" y="13021"/>
                    <a:pt x="19134" y="12886"/>
                  </a:cubicBezTo>
                  <a:cubicBezTo>
                    <a:pt x="19033" y="12751"/>
                    <a:pt x="18865" y="12501"/>
                    <a:pt x="18761" y="12330"/>
                  </a:cubicBezTo>
                  <a:cubicBezTo>
                    <a:pt x="18657" y="12160"/>
                    <a:pt x="18357" y="11847"/>
                    <a:pt x="18093" y="11635"/>
                  </a:cubicBezTo>
                  <a:cubicBezTo>
                    <a:pt x="17568" y="11212"/>
                    <a:pt x="17294" y="10927"/>
                    <a:pt x="17107" y="10538"/>
                  </a:cubicBezTo>
                  <a:cubicBezTo>
                    <a:pt x="17067" y="10483"/>
                    <a:pt x="17047" y="10440"/>
                    <a:pt x="17053" y="10418"/>
                  </a:cubicBezTo>
                  <a:cubicBezTo>
                    <a:pt x="16978" y="10236"/>
                    <a:pt x="16915" y="10032"/>
                    <a:pt x="16853" y="9779"/>
                  </a:cubicBezTo>
                  <a:cubicBezTo>
                    <a:pt x="16743" y="9329"/>
                    <a:pt x="16598" y="8915"/>
                    <a:pt x="16533" y="8858"/>
                  </a:cubicBezTo>
                  <a:cubicBezTo>
                    <a:pt x="16368" y="8715"/>
                    <a:pt x="15749" y="8729"/>
                    <a:pt x="15444" y="8882"/>
                  </a:cubicBezTo>
                  <a:cubicBezTo>
                    <a:pt x="15242" y="8984"/>
                    <a:pt x="15178" y="8988"/>
                    <a:pt x="15134" y="8903"/>
                  </a:cubicBezTo>
                  <a:cubicBezTo>
                    <a:pt x="15104" y="8844"/>
                    <a:pt x="15067" y="6936"/>
                    <a:pt x="15051" y="4664"/>
                  </a:cubicBezTo>
                  <a:cubicBezTo>
                    <a:pt x="15022" y="648"/>
                    <a:pt x="15014" y="523"/>
                    <a:pt x="14783" y="205"/>
                  </a:cubicBezTo>
                  <a:cubicBezTo>
                    <a:pt x="14734" y="139"/>
                    <a:pt x="14663" y="69"/>
                    <a:pt x="14585" y="0"/>
                  </a:cubicBezTo>
                  <a:lnTo>
                    <a:pt x="2651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04" name="리브.jpeg" descr="리브.jpe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310393" y="85655"/>
              <a:ext cx="2523029" cy="54675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E4B6D85-B2F7-4F97-9CB4-8AB64D871123}"/>
              </a:ext>
            </a:extLst>
          </p:cNvPr>
          <p:cNvGrpSpPr/>
          <p:nvPr/>
        </p:nvGrpSpPr>
        <p:grpSpPr>
          <a:xfrm>
            <a:off x="2737798" y="562994"/>
            <a:ext cx="8174736" cy="5577840"/>
            <a:chOff x="2724912" y="539496"/>
            <a:chExt cx="8174736" cy="5577840"/>
          </a:xfrm>
        </p:grpSpPr>
        <p:pic>
          <p:nvPicPr>
            <p:cNvPr id="200" name="리브.jpeg" descr="리브.jpeg"/>
            <p:cNvPicPr>
              <a:picLocks noChangeAspect="1"/>
            </p:cNvPicPr>
            <p:nvPr/>
          </p:nvPicPr>
          <p:blipFill>
            <a:blip r:embed="rId3">
              <a:extLst/>
            </a:blip>
            <a:srcRect t="35442" r="20275" b="21494"/>
            <a:stretch>
              <a:fillRect/>
            </a:stretch>
          </p:blipFill>
          <p:spPr>
            <a:xfrm>
              <a:off x="6279050" y="638095"/>
              <a:ext cx="4620598" cy="5408559"/>
            </a:xfrm>
            <a:prstGeom prst="rect">
              <a:avLst/>
            </a:prstGeom>
            <a:ln w="127000">
              <a:solidFill>
                <a:srgbClr val="EDB73F"/>
              </a:solidFill>
              <a:miter lim="400000"/>
            </a:ln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6BFCA29-68F5-4459-BBD4-7C836EA5416E}"/>
                </a:ext>
              </a:extLst>
            </p:cNvPr>
            <p:cNvSpPr/>
            <p:nvPr/>
          </p:nvSpPr>
          <p:spPr>
            <a:xfrm>
              <a:off x="2724912" y="2935224"/>
              <a:ext cx="1499616" cy="2167128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0F31AB16-81C3-4698-B740-327A15CDA9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5384" y="539496"/>
              <a:ext cx="2063666" cy="2377441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09DA537-CB6F-4066-B1CD-8659B97214CA}"/>
                </a:ext>
              </a:extLst>
            </p:cNvPr>
            <p:cNvCxnSpPr>
              <a:cxnSpLocks/>
            </p:cNvCxnSpPr>
            <p:nvPr/>
          </p:nvCxnSpPr>
          <p:spPr>
            <a:xfrm>
              <a:off x="4224528" y="5080486"/>
              <a:ext cx="2011713" cy="103685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KB 스타샵 적립 가맹점 추천 서비스"/>
          <p:cNvSpPr txBox="1"/>
          <p:nvPr/>
        </p:nvSpPr>
        <p:spPr>
          <a:xfrm>
            <a:off x="12107506" y="1750844"/>
            <a:ext cx="3922549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just">
              <a:defRPr sz="2800" b="0">
                <a:latin typeface="Noto Sans ExtraLight Italic"/>
                <a:ea typeface="Noto Sans ExtraLight Italic"/>
                <a:cs typeface="Noto Sans ExtraLight Italic"/>
                <a:sym typeface="Noto Sans ExtraLight Italic"/>
              </a:defRPr>
            </a:lvl1pPr>
          </a:lstStyle>
          <a:p>
            <a:r>
              <a:rPr sz="1969"/>
              <a:t>KB 스타샵 적립 가맹점 추천 서비스</a:t>
            </a:r>
          </a:p>
        </p:txBody>
      </p:sp>
      <p:sp>
        <p:nvSpPr>
          <p:cNvPr id="199" name="기존…"/>
          <p:cNvSpPr txBox="1"/>
          <p:nvPr/>
        </p:nvSpPr>
        <p:spPr>
          <a:xfrm>
            <a:off x="12469457" y="2686520"/>
            <a:ext cx="3111429" cy="1078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l">
              <a:defRPr sz="3100" b="0">
                <a:latin typeface="Noto Sans Black"/>
                <a:ea typeface="Noto Sans Black"/>
                <a:cs typeface="Noto Sans Black"/>
                <a:sym typeface="Noto Sans Black"/>
              </a:defRPr>
            </a:pPr>
            <a:r>
              <a:rPr sz="2180"/>
              <a:t>기존</a:t>
            </a:r>
          </a:p>
          <a:p>
            <a:pPr algn="l">
              <a:defRPr sz="3100" b="0">
                <a:latin typeface="Noto Sans SemiCondensed Medium"/>
                <a:ea typeface="Noto Sans SemiCondensed Medium"/>
                <a:cs typeface="Noto Sans SemiCondensed Medium"/>
                <a:sym typeface="Noto Sans SemiCondensed Medium"/>
              </a:defRPr>
            </a:pPr>
            <a:r>
              <a:rPr sz="2180"/>
              <a:t>근처 가맹점 카드 결제시 </a:t>
            </a:r>
            <a:br>
              <a:rPr sz="2180"/>
            </a:br>
            <a:r>
              <a:rPr sz="2180"/>
              <a:t>무작위 주변 스타샵 추천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05BC3B-734F-4AC6-BBDD-699A60EDE3E4}"/>
              </a:ext>
            </a:extLst>
          </p:cNvPr>
          <p:cNvSpPr txBox="1"/>
          <p:nvPr/>
        </p:nvSpPr>
        <p:spPr>
          <a:xfrm>
            <a:off x="533278" y="363432"/>
            <a:ext cx="5748649" cy="8508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ko-KR" altLang="en-US" sz="5060" b="1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sym typeface="Helvetica Neue"/>
              </a:rPr>
              <a:t> </a:t>
            </a:r>
            <a:r>
              <a:rPr lang="ko-KR" altLang="en-US" sz="506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활용 가능성 요약</a:t>
            </a:r>
            <a:endParaRPr lang="ko-KR" altLang="en-US" sz="5060" b="1" dirty="0">
              <a:solidFill>
                <a:srgbClr val="FFFFFF"/>
              </a:solidFill>
              <a:latin typeface="NanumSquare" panose="020B0600000101010101" pitchFamily="34" charset="-127"/>
              <a:ea typeface="NanumSquare" panose="020B0600000101010101" pitchFamily="34" charset="-127"/>
              <a:sym typeface="Helvetica Neue"/>
            </a:endParaRPr>
          </a:p>
        </p:txBody>
      </p:sp>
      <p:sp>
        <p:nvSpPr>
          <p:cNvPr id="17" name="삼각형">
            <a:extLst>
              <a:ext uri="{FF2B5EF4-FFF2-40B4-BE49-F238E27FC236}">
                <a16:creationId xmlns:a16="http://schemas.microsoft.com/office/drawing/2014/main" id="{25775F2E-2AC1-454E-9E24-BCCBD0D10903}"/>
              </a:ext>
            </a:extLst>
          </p:cNvPr>
          <p:cNvSpPr/>
          <p:nvPr/>
        </p:nvSpPr>
        <p:spPr>
          <a:xfrm rot="13500000">
            <a:off x="93877" y="540816"/>
            <a:ext cx="463100" cy="457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EEC954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 sz="1547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1432FD-BD2E-4BFA-937C-6809C270DA11}"/>
              </a:ext>
            </a:extLst>
          </p:cNvPr>
          <p:cNvGrpSpPr/>
          <p:nvPr/>
        </p:nvGrpSpPr>
        <p:grpSpPr>
          <a:xfrm>
            <a:off x="1341452" y="1890929"/>
            <a:ext cx="2669745" cy="2669745"/>
            <a:chOff x="1341452" y="1890929"/>
            <a:chExt cx="2669745" cy="2669745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82332A8-9A0B-44B9-82D1-2B5C01E6ECC6}"/>
                </a:ext>
              </a:extLst>
            </p:cNvPr>
            <p:cNvSpPr/>
            <p:nvPr/>
          </p:nvSpPr>
          <p:spPr>
            <a:xfrm>
              <a:off x="1434699" y="1983948"/>
              <a:ext cx="2483708" cy="24837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3FE486C-86A7-4967-8C67-B08601DE0AAC}"/>
                </a:ext>
              </a:extLst>
            </p:cNvPr>
            <p:cNvSpPr/>
            <p:nvPr/>
          </p:nvSpPr>
          <p:spPr>
            <a:xfrm>
              <a:off x="1341452" y="1890929"/>
              <a:ext cx="2669745" cy="2669745"/>
            </a:xfrm>
            <a:prstGeom prst="ellipse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DF0092E-4BAA-4802-AB0B-624058A626B0}"/>
              </a:ext>
            </a:extLst>
          </p:cNvPr>
          <p:cNvGrpSpPr/>
          <p:nvPr/>
        </p:nvGrpSpPr>
        <p:grpSpPr>
          <a:xfrm>
            <a:off x="4761127" y="1890929"/>
            <a:ext cx="2669745" cy="2669745"/>
            <a:chOff x="1341452" y="1890929"/>
            <a:chExt cx="2669745" cy="2669745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4647937-04F3-4575-8BF8-6F6C4377D459}"/>
                </a:ext>
              </a:extLst>
            </p:cNvPr>
            <p:cNvSpPr/>
            <p:nvPr/>
          </p:nvSpPr>
          <p:spPr>
            <a:xfrm>
              <a:off x="1434699" y="1983948"/>
              <a:ext cx="2483708" cy="24837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4C0346D4-BCFF-4243-B8FD-359CA446600E}"/>
                </a:ext>
              </a:extLst>
            </p:cNvPr>
            <p:cNvSpPr/>
            <p:nvPr/>
          </p:nvSpPr>
          <p:spPr>
            <a:xfrm>
              <a:off x="1341452" y="1890929"/>
              <a:ext cx="2669745" cy="2669745"/>
            </a:xfrm>
            <a:prstGeom prst="ellipse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CCE4472-947C-45AD-8BCC-2351F55FE26A}"/>
              </a:ext>
            </a:extLst>
          </p:cNvPr>
          <p:cNvGrpSpPr/>
          <p:nvPr/>
        </p:nvGrpSpPr>
        <p:grpSpPr>
          <a:xfrm>
            <a:off x="8273414" y="1890929"/>
            <a:ext cx="2669745" cy="2669745"/>
            <a:chOff x="1341452" y="1890929"/>
            <a:chExt cx="2669745" cy="2669745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8DCB875B-A8E3-472C-BE93-B7C9A0C6A414}"/>
                </a:ext>
              </a:extLst>
            </p:cNvPr>
            <p:cNvSpPr/>
            <p:nvPr/>
          </p:nvSpPr>
          <p:spPr>
            <a:xfrm>
              <a:off x="1434699" y="1983948"/>
              <a:ext cx="2483708" cy="24837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8ED955D-FDEF-4FC1-A791-CC864AB4C690}"/>
                </a:ext>
              </a:extLst>
            </p:cNvPr>
            <p:cNvSpPr/>
            <p:nvPr/>
          </p:nvSpPr>
          <p:spPr>
            <a:xfrm>
              <a:off x="1341452" y="1890929"/>
              <a:ext cx="2669745" cy="2669745"/>
            </a:xfrm>
            <a:prstGeom prst="ellipse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E5107B5-C5F4-4A90-877F-BDFFAE59081F}"/>
              </a:ext>
            </a:extLst>
          </p:cNvPr>
          <p:cNvSpPr txBox="1"/>
          <p:nvPr/>
        </p:nvSpPr>
        <p:spPr>
          <a:xfrm>
            <a:off x="1434699" y="4979773"/>
            <a:ext cx="2576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상권을 전혀 모르나 </a:t>
            </a:r>
            <a:endParaRPr lang="en-US" altLang="ko-KR" dirty="0"/>
          </a:p>
          <a:p>
            <a:r>
              <a:rPr lang="ko-KR" altLang="en-US" dirty="0"/>
              <a:t>창업을 하고 싶은 </a:t>
            </a:r>
            <a:endParaRPr lang="en-US" altLang="ko-KR" dirty="0"/>
          </a:p>
          <a:p>
            <a:r>
              <a:rPr lang="ko-KR" altLang="en-US" dirty="0"/>
              <a:t>예비 창업자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8F150D-1A42-4350-9D70-2F363506FEEE}"/>
              </a:ext>
            </a:extLst>
          </p:cNvPr>
          <p:cNvSpPr txBox="1"/>
          <p:nvPr/>
        </p:nvSpPr>
        <p:spPr>
          <a:xfrm>
            <a:off x="4854374" y="5018810"/>
            <a:ext cx="2576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 맞춤 서비스를</a:t>
            </a:r>
            <a:endParaRPr lang="en-US" altLang="ko-KR" dirty="0"/>
          </a:p>
          <a:p>
            <a:r>
              <a:rPr lang="ko-KR" altLang="en-US" dirty="0"/>
              <a:t>제공하고 싶은 기업체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208632-4745-4131-BEF8-65EE56C276BB}"/>
              </a:ext>
            </a:extLst>
          </p:cNvPr>
          <p:cNvSpPr txBox="1"/>
          <p:nvPr/>
        </p:nvSpPr>
        <p:spPr>
          <a:xfrm>
            <a:off x="8494526" y="5018810"/>
            <a:ext cx="2576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공공데이터 </a:t>
            </a:r>
            <a:r>
              <a:rPr lang="ko-KR" altLang="en-US" dirty="0" err="1"/>
              <a:t>활용를</a:t>
            </a:r>
            <a:r>
              <a:rPr lang="ko-KR" altLang="en-US" dirty="0"/>
              <a:t> 통해 민간기관과 협업하고 </a:t>
            </a:r>
            <a:endParaRPr lang="en-US" altLang="ko-KR" dirty="0"/>
          </a:p>
          <a:p>
            <a:r>
              <a:rPr lang="ko-KR" altLang="en-US" dirty="0"/>
              <a:t>싶은 정부 기관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B3EB21F-623F-403D-BC36-46BC490DF0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4"/>
          <a:stretch/>
        </p:blipFill>
        <p:spPr>
          <a:xfrm>
            <a:off x="1643049" y="2394153"/>
            <a:ext cx="2046978" cy="16952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4385F8C-358B-42D4-B1EF-C3B0D7C68C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0"/>
          <a:stretch/>
        </p:blipFill>
        <p:spPr>
          <a:xfrm>
            <a:off x="5050976" y="2205471"/>
            <a:ext cx="2090048" cy="17886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A4FB4D6-BFED-45EA-91E5-BA72B18E25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07"/>
          <a:stretch/>
        </p:blipFill>
        <p:spPr>
          <a:xfrm>
            <a:off x="8596036" y="2205471"/>
            <a:ext cx="2012374" cy="166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5164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6D3835-D5CD-4F4B-84F0-9A85243F441E}"/>
              </a:ext>
            </a:extLst>
          </p:cNvPr>
          <p:cNvSpPr txBox="1"/>
          <p:nvPr/>
        </p:nvSpPr>
        <p:spPr>
          <a:xfrm>
            <a:off x="3792004" y="817361"/>
            <a:ext cx="4607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1. </a:t>
            </a:r>
            <a:r>
              <a:rPr lang="ko-KR" altLang="en-US" sz="3200" dirty="0"/>
              <a:t>여기</a:t>
            </a:r>
            <a:r>
              <a:rPr lang="en-US" altLang="ko-KR" sz="3200" dirty="0"/>
              <a:t>, </a:t>
            </a:r>
            <a:r>
              <a:rPr lang="ko-KR" altLang="en-US" sz="3200" dirty="0"/>
              <a:t>믿고 가도 될까</a:t>
            </a:r>
            <a:r>
              <a:rPr lang="en-US" altLang="ko-KR" sz="3200" dirty="0"/>
              <a:t>?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822835-0D8C-4775-BF12-DB2A60009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749" y="4313995"/>
            <a:ext cx="1265131" cy="12651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43C4705-C42A-488A-A370-B7107BC3A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540" y="4172655"/>
            <a:ext cx="1374342" cy="13743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2F89719-54F5-458A-9477-4DB232813F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882" y="4062089"/>
            <a:ext cx="1517037" cy="1517037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86B2328C-629C-4208-9667-F1239769C507}"/>
              </a:ext>
            </a:extLst>
          </p:cNvPr>
          <p:cNvSpPr/>
          <p:nvPr/>
        </p:nvSpPr>
        <p:spPr>
          <a:xfrm>
            <a:off x="3524734" y="4681040"/>
            <a:ext cx="1651247" cy="456013"/>
          </a:xfrm>
          <a:prstGeom prst="rightArrow">
            <a:avLst>
              <a:gd name="adj1" fmla="val 50000"/>
              <a:gd name="adj2" fmla="val 146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3888D6D0-9A4A-4E07-BBA2-5B9EEAFC0929}"/>
              </a:ext>
            </a:extLst>
          </p:cNvPr>
          <p:cNvSpPr/>
          <p:nvPr/>
        </p:nvSpPr>
        <p:spPr>
          <a:xfrm>
            <a:off x="7420645" y="4681040"/>
            <a:ext cx="1651247" cy="456013"/>
          </a:xfrm>
          <a:prstGeom prst="rightArrow">
            <a:avLst>
              <a:gd name="adj1" fmla="val 50000"/>
              <a:gd name="adj2" fmla="val 146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30BF104-2E80-4B8B-85E0-FC479FEAFAB6}"/>
              </a:ext>
            </a:extLst>
          </p:cNvPr>
          <p:cNvSpPr/>
          <p:nvPr/>
        </p:nvSpPr>
        <p:spPr>
          <a:xfrm>
            <a:off x="1819749" y="5821493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3ED284"/>
                </a:solidFill>
              </a:rPr>
              <a:t>가게 밀집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9D3662A-EA7C-4A09-B9F1-A5D17115EF83}"/>
              </a:ext>
            </a:extLst>
          </p:cNvPr>
          <p:cNvSpPr/>
          <p:nvPr/>
        </p:nvSpPr>
        <p:spPr>
          <a:xfrm>
            <a:off x="9704125" y="5779799"/>
            <a:ext cx="1213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</a:rPr>
              <a:t> 가게수익 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891FD91-B2D4-4C8D-B31E-8856B1102C69}"/>
              </a:ext>
            </a:extLst>
          </p:cNvPr>
          <p:cNvSpPr/>
          <p:nvPr/>
        </p:nvSpPr>
        <p:spPr>
          <a:xfrm>
            <a:off x="5853078" y="579118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방문율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8695BF4-1FB8-43F1-8259-261749D54E11}"/>
              </a:ext>
            </a:extLst>
          </p:cNvPr>
          <p:cNvSpPr/>
          <p:nvPr/>
        </p:nvSpPr>
        <p:spPr>
          <a:xfrm>
            <a:off x="3524734" y="1899409"/>
            <a:ext cx="25332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u="sng" dirty="0"/>
              <a:t>한계 보완</a:t>
            </a:r>
            <a:endParaRPr lang="en-US" altLang="ko-KR" sz="3600" u="sng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8248486-41C2-496E-A883-2A2D8024D3CC}"/>
              </a:ext>
            </a:extLst>
          </p:cNvPr>
          <p:cNvSpPr/>
          <p:nvPr/>
        </p:nvSpPr>
        <p:spPr>
          <a:xfrm>
            <a:off x="764542" y="813072"/>
            <a:ext cx="107938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altLang="ko-KR" sz="3200" dirty="0"/>
              <a:t>2. </a:t>
            </a:r>
            <a:r>
              <a:rPr lang="ko-KR" altLang="en-US" sz="3200" dirty="0">
                <a:solidFill>
                  <a:srgbClr val="3ED284"/>
                </a:solidFill>
              </a:rPr>
              <a:t>영업점이 </a:t>
            </a:r>
            <a:r>
              <a:rPr lang="ko-KR" altLang="en-US" sz="3200" dirty="0" err="1">
                <a:solidFill>
                  <a:srgbClr val="3ED284"/>
                </a:solidFill>
              </a:rPr>
              <a:t>모여있으면</a:t>
            </a:r>
            <a:r>
              <a:rPr lang="ko-KR" altLang="en-US" sz="3200" dirty="0"/>
              <a:t> 실제로 </a:t>
            </a:r>
            <a:r>
              <a:rPr lang="ko-KR" alt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방문율이 높을까</a:t>
            </a:r>
            <a:r>
              <a:rPr lang="en-US" altLang="ko-KR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? </a:t>
            </a:r>
            <a:endParaRPr lang="ko-KR" altLang="en-US" sz="32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E1DE8C-D3F9-4C89-BA8D-06AE309AEA74}"/>
              </a:ext>
            </a:extLst>
          </p:cNvPr>
          <p:cNvSpPr/>
          <p:nvPr/>
        </p:nvSpPr>
        <p:spPr>
          <a:xfrm>
            <a:off x="4699189" y="3022799"/>
            <a:ext cx="45507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/>
              <a:t>결제데이터를 추가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B384CF-779D-437C-ADB4-3BE7FF9C28E5}"/>
              </a:ext>
            </a:extLst>
          </p:cNvPr>
          <p:cNvSpPr/>
          <p:nvPr/>
        </p:nvSpPr>
        <p:spPr>
          <a:xfrm>
            <a:off x="2348818" y="3004093"/>
            <a:ext cx="83829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/>
              <a:t> </a:t>
            </a:r>
            <a:r>
              <a:rPr lang="ko-KR" altLang="en-US" sz="28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핫플레이스</a:t>
            </a:r>
            <a:r>
              <a:rPr lang="ko-KR" altLang="en-US" sz="2800" dirty="0"/>
              <a:t> 선별  </a:t>
            </a:r>
            <a:r>
              <a:rPr lang="en-US" altLang="ko-KR" sz="2800" dirty="0"/>
              <a:t>=&gt;</a:t>
            </a:r>
            <a:r>
              <a:rPr lang="ko-KR" altLang="en-US" sz="2800" dirty="0"/>
              <a:t>  </a:t>
            </a:r>
            <a:r>
              <a:rPr lang="ko-KR" altLang="en-US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만족도</a:t>
            </a:r>
            <a:r>
              <a:rPr lang="ko-KR" altLang="en-US" sz="2800" dirty="0"/>
              <a:t> 높은 정보를 제공</a:t>
            </a:r>
            <a:r>
              <a:rPr lang="en-US" altLang="ko-KR" sz="2800" dirty="0"/>
              <a:t>.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E86B2EF6-5146-4E95-99C6-6C1BB972BF95}"/>
              </a:ext>
            </a:extLst>
          </p:cNvPr>
          <p:cNvSpPr/>
          <p:nvPr/>
        </p:nvSpPr>
        <p:spPr>
          <a:xfrm rot="5400000">
            <a:off x="5503952" y="1970989"/>
            <a:ext cx="923334" cy="476099"/>
          </a:xfrm>
          <a:prstGeom prst="rightArrow">
            <a:avLst>
              <a:gd name="adj1" fmla="val 50000"/>
              <a:gd name="adj2" fmla="val 99969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33D0672-E00F-4086-9DE4-87D67B9814FF}"/>
                  </a:ext>
                </a:extLst>
              </p:cNvPr>
              <p:cNvSpPr/>
              <p:nvPr/>
            </p:nvSpPr>
            <p:spPr>
              <a:xfrm>
                <a:off x="1731523" y="2806378"/>
                <a:ext cx="8468192" cy="9325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sz="280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방문</m:t>
                    </m:r>
                    <m:r>
                      <a:rPr lang="ko-KR" altLang="en-US" sz="28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율</m:t>
                    </m:r>
                    <m:r>
                      <a:rPr lang="en-US" altLang="ko-KR" sz="28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밀</m:t>
                    </m:r>
                    <m:r>
                      <a:rPr lang="ko-KR" alt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도</m:t>
                    </m:r>
                    <m:r>
                      <a:rPr lang="en-US" altLang="ko-KR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개업률</m:t>
                        </m:r>
                      </m:num>
                      <m:den>
                        <m:r>
                          <a:rPr lang="ko-KR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폐업률</m:t>
                        </m:r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ko-KR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유</m:t>
                    </m:r>
                  </m:oMath>
                </a14:m>
                <a:r>
                  <a:rPr lang="ko-KR" altLang="en-US" sz="2800" dirty="0">
                    <a:solidFill>
                      <a:schemeClr val="tx1"/>
                    </a:solidFill>
                  </a:rPr>
                  <a:t>지율</a:t>
                </a:r>
              </a:p>
            </p:txBody>
          </p:sp>
        </mc:Choice>
        <mc:Fallback xmlns="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33D0672-E00F-4086-9DE4-87D67B9814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523" y="2806378"/>
                <a:ext cx="8468192" cy="9325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F28156A2-426D-4CB5-AF9C-44DC66AE0F21}"/>
              </a:ext>
            </a:extLst>
          </p:cNvPr>
          <p:cNvSpPr/>
          <p:nvPr/>
        </p:nvSpPr>
        <p:spPr>
          <a:xfrm rot="5400000">
            <a:off x="5503954" y="1955384"/>
            <a:ext cx="923332" cy="456013"/>
          </a:xfrm>
          <a:prstGeom prst="rightArrow">
            <a:avLst>
              <a:gd name="adj1" fmla="val 50000"/>
              <a:gd name="adj2" fmla="val 97036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5472DB6-0D13-429F-B8BE-81E0C849A4A4}"/>
              </a:ext>
            </a:extLst>
          </p:cNvPr>
          <p:cNvSpPr/>
          <p:nvPr/>
        </p:nvSpPr>
        <p:spPr>
          <a:xfrm>
            <a:off x="2348818" y="806487"/>
            <a:ext cx="74943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/>
              <a:t>3.   </a:t>
            </a:r>
            <a:r>
              <a:rPr lang="ko-KR" alt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방문율이 높으면</a:t>
            </a:r>
            <a:r>
              <a:rPr lang="ko-KR" altLang="en-US" sz="3200" dirty="0"/>
              <a:t> </a:t>
            </a:r>
            <a:r>
              <a:rPr lang="ko-KR" altLang="en-US" sz="3200" dirty="0">
                <a:solidFill>
                  <a:srgbClr val="FFFF00"/>
                </a:solidFill>
              </a:rPr>
              <a:t>가게 수익</a:t>
            </a:r>
            <a:r>
              <a:rPr lang="ko-KR" altLang="en-US" sz="3200" dirty="0"/>
              <a:t>이 높을까</a:t>
            </a:r>
            <a:r>
              <a:rPr lang="en-US" altLang="ko-KR" sz="3200" dirty="0"/>
              <a:t>?</a:t>
            </a:r>
            <a:endParaRPr lang="ko-KR" altLang="en-US" sz="3200" dirty="0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E5BA4FBA-C125-4AA1-B4EC-6DDD76581F67}"/>
              </a:ext>
            </a:extLst>
          </p:cNvPr>
          <p:cNvSpPr/>
          <p:nvPr/>
        </p:nvSpPr>
        <p:spPr>
          <a:xfrm rot="5400000">
            <a:off x="5503955" y="1959648"/>
            <a:ext cx="923334" cy="435928"/>
          </a:xfrm>
          <a:prstGeom prst="rightArrow">
            <a:avLst>
              <a:gd name="adj1" fmla="val 50000"/>
              <a:gd name="adj2" fmla="val 106276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11A7ED-A604-4FCA-AD52-B8645AD05FCA}"/>
              </a:ext>
            </a:extLst>
          </p:cNvPr>
          <p:cNvSpPr txBox="1"/>
          <p:nvPr/>
        </p:nvSpPr>
        <p:spPr>
          <a:xfrm>
            <a:off x="5609705" y="4088990"/>
            <a:ext cx="1718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방문율</a:t>
            </a:r>
            <a:endParaRPr lang="ko-KR" altLang="en-US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9F38F3BE-3B4E-4197-8DAF-A8C79ED59D06}"/>
              </a:ext>
            </a:extLst>
          </p:cNvPr>
          <p:cNvSpPr/>
          <p:nvPr/>
        </p:nvSpPr>
        <p:spPr>
          <a:xfrm>
            <a:off x="7328679" y="2864141"/>
            <a:ext cx="2190307" cy="749758"/>
          </a:xfrm>
          <a:prstGeom prst="wedgeRectCallout">
            <a:avLst>
              <a:gd name="adj1" fmla="val -15008"/>
              <a:gd name="adj2" fmla="val 201285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결제 데이터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말풍선: 사각형 28">
                <a:extLst>
                  <a:ext uri="{FF2B5EF4-FFF2-40B4-BE49-F238E27FC236}">
                    <a16:creationId xmlns:a16="http://schemas.microsoft.com/office/drawing/2014/main" id="{27A437F3-A1D8-4BB5-926F-2FFB8B7C80D0}"/>
                  </a:ext>
                </a:extLst>
              </p:cNvPr>
              <p:cNvSpPr/>
              <p:nvPr/>
            </p:nvSpPr>
            <p:spPr>
              <a:xfrm>
                <a:off x="1924062" y="2864141"/>
                <a:ext cx="3929016" cy="749757"/>
              </a:xfrm>
              <a:prstGeom prst="wedgeRectCallout">
                <a:avLst>
                  <a:gd name="adj1" fmla="val 4716"/>
                  <a:gd name="adj2" fmla="val 202703"/>
                </a:avLst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방문</m:t>
                    </m:r>
                    <m:r>
                      <a:rPr lang="ko-KR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율</m:t>
                    </m:r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밀</m:t>
                    </m:r>
                    <m:r>
                      <a:rPr lang="ko-KR" alt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도</m:t>
                    </m:r>
                    <m:r>
                      <a:rPr lang="en-US" altLang="ko-KR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개업</m:t>
                        </m:r>
                        <m:r>
                          <a:rPr lang="ko-KR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률</m:t>
                        </m:r>
                      </m:num>
                      <m:den>
                        <m:r>
                          <a:rPr lang="ko-KR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폐업</m:t>
                        </m:r>
                        <m:r>
                          <a:rPr lang="ko-KR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률</m:t>
                        </m:r>
                      </m:den>
                    </m:f>
                    <m:r>
                      <a:rPr lang="en-US" altLang="ko-KR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ko-KR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유</m:t>
                    </m:r>
                  </m:oMath>
                </a14:m>
                <a:r>
                  <a:rPr lang="ko-KR" altLang="en-US" dirty="0">
                    <a:solidFill>
                      <a:srgbClr val="FF0000"/>
                    </a:solidFill>
                  </a:rPr>
                  <a:t>지율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말풍선: 사각형 28">
                <a:extLst>
                  <a:ext uri="{FF2B5EF4-FFF2-40B4-BE49-F238E27FC236}">
                    <a16:creationId xmlns:a16="http://schemas.microsoft.com/office/drawing/2014/main" id="{27A437F3-A1D8-4BB5-926F-2FFB8B7C80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062" y="2864141"/>
                <a:ext cx="3929016" cy="749757"/>
              </a:xfrm>
              <a:prstGeom prst="wedgeRectCallout">
                <a:avLst>
                  <a:gd name="adj1" fmla="val 4716"/>
                  <a:gd name="adj2" fmla="val 202703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F771B3C7-4E32-4AB9-80DF-FA460804A04F}"/>
              </a:ext>
            </a:extLst>
          </p:cNvPr>
          <p:cNvSpPr/>
          <p:nvPr/>
        </p:nvSpPr>
        <p:spPr>
          <a:xfrm>
            <a:off x="8855478" y="64014"/>
            <a:ext cx="32210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DATA </a:t>
            </a:r>
            <a:r>
              <a:rPr lang="ko-KR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문제</a:t>
            </a:r>
            <a:endParaRPr lang="en-US" altLang="ko-KR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96230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18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8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8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6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6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4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900"/>
                            </p:stCondLst>
                            <p:childTnLst>
                              <p:par>
                                <p:cTn id="32" presetID="32" presetClass="emph" presetSubtype="0" fill="hold" grpId="2" nodeType="after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33" dur="1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4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24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40" fill="hold">
                                          <p:stCondLst>
                                            <p:cond delay="72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240" fill="hold">
                                          <p:stCondLst>
                                            <p:cond delay="96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7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6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6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2" presetClass="entr" presetSubtype="9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000"/>
                            </p:stCondLst>
                            <p:childTnLst>
                              <p:par>
                                <p:cTn id="81" presetID="32" presetClass="emph" presetSubtype="0" fill="hold" grpId="2" nodeType="afterEffect">
                                  <p:stCondLst>
                                    <p:cond delay="400"/>
                                  </p:stCondLst>
                                  <p:childTnLst>
                                    <p:animRot by="120000">
                                      <p:cBhvr>
                                        <p:cTn id="82" dur="1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3" dur="260" fill="hold">
                                          <p:stCondLst>
                                            <p:cond delay="26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4" dur="260" fill="hold">
                                          <p:stCondLst>
                                            <p:cond delay="52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5" dur="260" fill="hold">
                                          <p:stCondLst>
                                            <p:cond delay="78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6" dur="260" fill="hold">
                                          <p:stCondLst>
                                            <p:cond delay="104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500"/>
                            </p:stCondLst>
                            <p:childTnLst>
                              <p:par>
                                <p:cTn id="1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000"/>
                            </p:stCondLst>
                            <p:childTnLst>
                              <p:par>
                                <p:cTn id="1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2500"/>
                            </p:stCondLst>
                            <p:childTnLst>
                              <p:par>
                                <p:cTn id="14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3000"/>
                            </p:stCondLst>
                            <p:childTnLst>
                              <p:par>
                                <p:cTn id="159" presetID="32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42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4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1000"/>
                            </p:stCondLst>
                            <p:childTnLst>
                              <p:par>
                                <p:cTn id="20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2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6" presetID="2" presetClass="entr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2" presetClass="entr" presetSubtype="4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8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2" presetClass="entr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1500"/>
                            </p:stCondLst>
                            <p:childTnLst>
                              <p:par>
                                <p:cTn id="2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" presetClass="exit" presetSubtype="9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2" presetClass="exit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500"/>
                            </p:stCondLst>
                            <p:childTnLst>
                              <p:par>
                                <p:cTn id="258" presetID="2" presetClass="exit" presetSubtype="3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9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2" presetClass="exit" presetSubtype="3" fill="hold" grpId="5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3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2" presetClass="exit" presetSubtype="3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1800"/>
                            </p:stCondLst>
                            <p:childTnLst>
                              <p:par>
                                <p:cTn id="271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42 -0.01226 L 0.15573 -0.00533 " pathEditMode="relative" rAng="0" ptsTypes="AA">
                                      <p:cBhvr>
                                        <p:cTn id="27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98" y="370"/>
                                    </p:animMotion>
                                  </p:childTnLst>
                                </p:cTn>
                              </p:par>
                              <p:par>
                                <p:cTn id="273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0.15365 0.0051 " pathEditMode="relative" rAng="0" ptsTypes="AA">
                                      <p:cBhvr>
                                        <p:cTn id="27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82" y="255"/>
                                    </p:animMotion>
                                  </p:childTnLst>
                                </p:cTn>
                              </p:par>
                              <p:par>
                                <p:cTn id="275" presetID="63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7.40741E-7 L 0.16302 0.0037 " pathEditMode="relative" rAng="0" ptsTypes="AA">
                                      <p:cBhvr>
                                        <p:cTn id="27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51" y="185"/>
                                    </p:animMotion>
                                  </p:childTnLst>
                                </p:cTn>
                              </p:par>
                              <p:par>
                                <p:cTn id="27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-0.15807 0.00231 " pathEditMode="relative" rAng="0" ptsTypes="AA">
                                      <p:cBhvr>
                                        <p:cTn id="27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04" y="116"/>
                                    </p:animMotion>
                                  </p:childTnLst>
                                </p:cTn>
                              </p:par>
                              <p:par>
                                <p:cTn id="279" presetID="35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07407E-6 L -0.15677 4.07407E-6 " pathEditMode="relative" rAng="0" ptsTypes="AA">
                                      <p:cBhvr>
                                        <p:cTn id="28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3800"/>
                            </p:stCondLst>
                            <p:childTnLst>
                              <p:par>
                                <p:cTn id="282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4300"/>
                            </p:stCondLst>
                            <p:childTnLst>
                              <p:par>
                                <p:cTn id="287" presetID="6" presetClass="emph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8" dur="12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  <p:bldP spid="14" grpId="1" animBg="1"/>
      <p:bldP spid="14" grpId="2" animBg="1"/>
      <p:bldP spid="14" grpId="3" animBg="1"/>
      <p:bldP spid="14" grpId="4" animBg="1"/>
      <p:bldP spid="15" grpId="0" animBg="1"/>
      <p:bldP spid="15" grpId="1" animBg="1"/>
      <p:bldP spid="15" grpId="2" animBg="1"/>
      <p:bldP spid="15" grpId="3" animBg="1"/>
      <p:bldP spid="16" grpId="0"/>
      <p:bldP spid="16" grpId="1"/>
      <p:bldP spid="16" grpId="2"/>
      <p:bldP spid="16" grpId="3"/>
      <p:bldP spid="17" grpId="1"/>
      <p:bldP spid="17" grpId="2"/>
      <p:bldP spid="17" grpId="3"/>
      <p:bldP spid="17" grpId="4"/>
      <p:bldP spid="18" grpId="0"/>
      <p:bldP spid="18" grpId="1"/>
      <p:bldP spid="18" grpId="2"/>
      <p:bldP spid="18" grpId="3"/>
      <p:bldP spid="18" grpId="4"/>
      <p:bldP spid="18" grpId="5"/>
      <p:bldP spid="19" grpId="0" build="allAtOnce"/>
      <p:bldP spid="20" grpId="0"/>
      <p:bldP spid="20" grpId="1"/>
      <p:bldP spid="21" grpId="0"/>
      <p:bldP spid="21" grpId="1"/>
      <p:bldP spid="21" grpId="2"/>
      <p:bldP spid="22" grpId="0"/>
      <p:bldP spid="22" grpId="1"/>
      <p:bldP spid="22" grpId="2"/>
      <p:bldP spid="23" grpId="0" animBg="1"/>
      <p:bldP spid="23" grpId="1" animBg="1"/>
      <p:bldP spid="24" grpId="0"/>
      <p:bldP spid="24" grpId="1"/>
      <p:bldP spid="24" grpId="2"/>
      <p:bldP spid="25" grpId="0" animBg="1"/>
      <p:bldP spid="25" grpId="1" animBg="1"/>
      <p:bldP spid="26" grpId="0"/>
      <p:bldP spid="26" grpId="1"/>
      <p:bldP spid="27" grpId="0" animBg="1"/>
      <p:bldP spid="27" grpId="1" animBg="1"/>
      <p:bldP spid="28" grpId="0"/>
      <p:bldP spid="28" grpId="4"/>
      <p:bldP spid="3" grpId="0" animBg="1"/>
      <p:bldP spid="3" grpId="1" animBg="1"/>
      <p:bldP spid="29" grpId="0" animBg="1"/>
      <p:bldP spid="29" grpId="1" animBg="1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ㅇㅇㅇ.png.png" descr="ㅇㅇㅇ.png.png"/>
          <p:cNvPicPr>
            <a:picLocks noChangeAspect="1"/>
          </p:cNvPicPr>
          <p:nvPr/>
        </p:nvPicPr>
        <p:blipFill>
          <a:blip r:embed="rId2">
            <a:extLst/>
          </a:blip>
          <a:srcRect l="25356" t="17942" r="25366" b="18810"/>
          <a:stretch>
            <a:fillRect/>
          </a:stretch>
        </p:blipFill>
        <p:spPr>
          <a:xfrm>
            <a:off x="1534912" y="2444538"/>
            <a:ext cx="2111854" cy="2712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6" h="21546" extrusionOk="0">
                <a:moveTo>
                  <a:pt x="6263" y="0"/>
                </a:moveTo>
                <a:lnTo>
                  <a:pt x="0" y="2"/>
                </a:lnTo>
                <a:lnTo>
                  <a:pt x="0" y="1834"/>
                </a:lnTo>
                <a:cubicBezTo>
                  <a:pt x="0" y="3211"/>
                  <a:pt x="40" y="3693"/>
                  <a:pt x="160" y="3770"/>
                </a:cubicBezTo>
                <a:cubicBezTo>
                  <a:pt x="249" y="3828"/>
                  <a:pt x="671" y="3887"/>
                  <a:pt x="1099" y="3904"/>
                </a:cubicBezTo>
                <a:lnTo>
                  <a:pt x="1876" y="3933"/>
                </a:lnTo>
                <a:lnTo>
                  <a:pt x="1922" y="5825"/>
                </a:lnTo>
                <a:cubicBezTo>
                  <a:pt x="1951" y="7002"/>
                  <a:pt x="2068" y="8286"/>
                  <a:pt x="2230" y="9222"/>
                </a:cubicBezTo>
                <a:cubicBezTo>
                  <a:pt x="2546" y="11039"/>
                  <a:pt x="2559" y="12208"/>
                  <a:pt x="2285" y="14402"/>
                </a:cubicBezTo>
                <a:cubicBezTo>
                  <a:pt x="2066" y="16163"/>
                  <a:pt x="1986" y="20170"/>
                  <a:pt x="2157" y="20801"/>
                </a:cubicBezTo>
                <a:cubicBezTo>
                  <a:pt x="2212" y="21004"/>
                  <a:pt x="2366" y="21256"/>
                  <a:pt x="2499" y="21359"/>
                </a:cubicBezTo>
                <a:cubicBezTo>
                  <a:pt x="2777" y="21576"/>
                  <a:pt x="3275" y="21597"/>
                  <a:pt x="4799" y="21456"/>
                </a:cubicBezTo>
                <a:cubicBezTo>
                  <a:pt x="8606" y="21105"/>
                  <a:pt x="11676" y="21061"/>
                  <a:pt x="15580" y="21304"/>
                </a:cubicBezTo>
                <a:cubicBezTo>
                  <a:pt x="17207" y="21405"/>
                  <a:pt x="18359" y="21434"/>
                  <a:pt x="18752" y="21383"/>
                </a:cubicBezTo>
                <a:cubicBezTo>
                  <a:pt x="19345" y="21306"/>
                  <a:pt x="19375" y="21287"/>
                  <a:pt x="19481" y="20916"/>
                </a:cubicBezTo>
                <a:cubicBezTo>
                  <a:pt x="19585" y="20552"/>
                  <a:pt x="19495" y="15008"/>
                  <a:pt x="19374" y="14269"/>
                </a:cubicBezTo>
                <a:cubicBezTo>
                  <a:pt x="19249" y="13509"/>
                  <a:pt x="19189" y="8156"/>
                  <a:pt x="19281" y="6116"/>
                </a:cubicBezTo>
                <a:lnTo>
                  <a:pt x="19379" y="3933"/>
                </a:lnTo>
                <a:lnTo>
                  <a:pt x="20350" y="3884"/>
                </a:lnTo>
                <a:cubicBezTo>
                  <a:pt x="21025" y="3850"/>
                  <a:pt x="21357" y="3791"/>
                  <a:pt x="21438" y="3690"/>
                </a:cubicBezTo>
                <a:cubicBezTo>
                  <a:pt x="21585" y="3509"/>
                  <a:pt x="21600" y="130"/>
                  <a:pt x="21455" y="60"/>
                </a:cubicBezTo>
                <a:cubicBezTo>
                  <a:pt x="21349" y="9"/>
                  <a:pt x="18263" y="-3"/>
                  <a:pt x="6263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7" name="우리를 위한 입지 추천 서비스">
            <a:extLst>
              <a:ext uri="{FF2B5EF4-FFF2-40B4-BE49-F238E27FC236}">
                <a16:creationId xmlns:a16="http://schemas.microsoft.com/office/drawing/2014/main" id="{ADC67DA6-97C9-4CD0-A9B8-68F9F08AD19E}"/>
              </a:ext>
            </a:extLst>
          </p:cNvPr>
          <p:cNvSpPr txBox="1">
            <a:spLocks/>
          </p:cNvSpPr>
          <p:nvPr/>
        </p:nvSpPr>
        <p:spPr>
          <a:xfrm>
            <a:off x="1100016" y="5197268"/>
            <a:ext cx="3205654" cy="707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b">
            <a:normAutofit/>
          </a:bodyPr>
          <a:lstStyle>
            <a:lvl1pPr marL="0" marR="0" indent="0" algn="l" defTabSz="4089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59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Noto Sans Bold"/>
                <a:ea typeface="Noto Sans Bold"/>
                <a:cs typeface="Noto Sans Bold"/>
                <a:sym typeface="Noto Sans Bold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fontAlgn="base" latinLnBrk="1"/>
            <a:r>
              <a:rPr lang="ko-KR" altLang="en-US" sz="1800" b="1" dirty="0">
                <a:latin typeface="NanumSquare" panose="020B0600000101010101" pitchFamily="50" charset="-127"/>
                <a:ea typeface="NanumSquare" panose="020B0600000101010101" pitchFamily="50" charset="-127"/>
              </a:rPr>
              <a:t>소비자들의 구매 패턴을 분석</a:t>
            </a:r>
            <a:endParaRPr lang="ko-KR" altLang="en-US" sz="1800" dirty="0">
              <a:latin typeface="NanumSquare" panose="020B0600000101010101" pitchFamily="50" charset="-127"/>
              <a:ea typeface="NanumSquare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FB3B08-5F0F-4640-B65C-35C2C910ABBA}"/>
              </a:ext>
            </a:extLst>
          </p:cNvPr>
          <p:cNvSpPr txBox="1"/>
          <p:nvPr/>
        </p:nvSpPr>
        <p:spPr>
          <a:xfrm>
            <a:off x="4547423" y="1923260"/>
            <a:ext cx="2632758" cy="361878"/>
          </a:xfrm>
          <a:prstGeom prst="rect">
            <a:avLst/>
          </a:prstGeom>
          <a:solidFill>
            <a:srgbClr val="EEC95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anchor="ctr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2.</a:t>
            </a:r>
            <a:r>
              <a:rPr lang="ko-KR" altLang="en-US" sz="20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소상공인 상권분석    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5ED879-6830-4D47-918D-6D91612C90AE}"/>
              </a:ext>
            </a:extLst>
          </p:cNvPr>
          <p:cNvSpPr txBox="1"/>
          <p:nvPr/>
        </p:nvSpPr>
        <p:spPr>
          <a:xfrm>
            <a:off x="7998096" y="1923260"/>
            <a:ext cx="2632758" cy="361878"/>
          </a:xfrm>
          <a:prstGeom prst="rect">
            <a:avLst/>
          </a:prstGeom>
          <a:solidFill>
            <a:srgbClr val="EEC95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anchor="ctr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3.</a:t>
            </a:r>
            <a:r>
              <a:rPr lang="ko-KR" altLang="en-US" sz="20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서울시 </a:t>
            </a:r>
            <a:r>
              <a:rPr lang="ko-KR" altLang="en-US" sz="2000" dirty="0" err="1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우리마을가게</a:t>
            </a:r>
            <a:endParaRPr lang="ko-KR" altLang="en-US" sz="2000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80678C4-BD6A-40FE-B822-3B0CD17CFA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024" t="1049" r="5612" b="3042"/>
          <a:stretch/>
        </p:blipFill>
        <p:spPr>
          <a:xfrm>
            <a:off x="4547423" y="2507256"/>
            <a:ext cx="2619498" cy="2549008"/>
          </a:xfrm>
          <a:prstGeom prst="rect">
            <a:avLst/>
          </a:prstGeom>
          <a:effectLst>
            <a:softEdge rad="0"/>
          </a:effectLst>
        </p:spPr>
      </p:pic>
      <p:sp>
        <p:nvSpPr>
          <p:cNvPr id="11" name="우리를 위한 입지 추천 서비스">
            <a:extLst>
              <a:ext uri="{FF2B5EF4-FFF2-40B4-BE49-F238E27FC236}">
                <a16:creationId xmlns:a16="http://schemas.microsoft.com/office/drawing/2014/main" id="{E540E6EF-8B1E-482E-9C76-01C121EAC572}"/>
              </a:ext>
            </a:extLst>
          </p:cNvPr>
          <p:cNvSpPr txBox="1">
            <a:spLocks/>
          </p:cNvSpPr>
          <p:nvPr/>
        </p:nvSpPr>
        <p:spPr>
          <a:xfrm>
            <a:off x="4437666" y="5268738"/>
            <a:ext cx="2896338" cy="707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b">
            <a:normAutofit/>
          </a:bodyPr>
          <a:lstStyle>
            <a:lvl1pPr marL="0" marR="0" indent="0" algn="l" defTabSz="4089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59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Noto Sans Bold"/>
                <a:ea typeface="Noto Sans Bold"/>
                <a:cs typeface="Noto Sans Bold"/>
                <a:sym typeface="Noto Sans Bold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fontAlgn="base" latinLnBrk="1"/>
            <a:r>
              <a:rPr lang="ko-KR" altLang="en-US" sz="1800" b="1" dirty="0">
                <a:latin typeface="NanumSquare" panose="020B0600000101010101" pitchFamily="50" charset="-127"/>
                <a:ea typeface="NanumSquare" panose="020B0600000101010101" pitchFamily="50" charset="-127"/>
              </a:rPr>
              <a:t>경쟁사</a:t>
            </a:r>
            <a:r>
              <a:rPr lang="en-US" altLang="ko-KR" sz="1800" b="1" dirty="0">
                <a:latin typeface="NanumSquare" panose="020B0600000101010101" pitchFamily="50" charset="-127"/>
                <a:ea typeface="NanumSquare" panose="020B0600000101010101" pitchFamily="50" charset="-127"/>
              </a:rPr>
              <a:t>,</a:t>
            </a:r>
            <a:r>
              <a:rPr lang="ko-KR" altLang="en-US" sz="1800" b="1" dirty="0">
                <a:latin typeface="NanumSquare" panose="020B0600000101010101" pitchFamily="50" charset="-127"/>
                <a:ea typeface="NanumSquare" panose="020B0600000101010101" pitchFamily="50" charset="-127"/>
              </a:rPr>
              <a:t>입지평가</a:t>
            </a:r>
            <a:r>
              <a:rPr lang="en-US" altLang="ko-KR" sz="1800" b="1" dirty="0">
                <a:latin typeface="NanumSquare" panose="020B0600000101010101" pitchFamily="50" charset="-127"/>
                <a:ea typeface="NanumSquare" panose="020B0600000101010101" pitchFamily="50" charset="-127"/>
              </a:rPr>
              <a:t>,</a:t>
            </a:r>
            <a:r>
              <a:rPr lang="ko-KR" altLang="en-US" sz="1800" b="1" dirty="0">
                <a:latin typeface="NanumSquare" panose="020B0600000101010101" pitchFamily="50" charset="-127"/>
                <a:ea typeface="NanumSquare" panose="020B0600000101010101" pitchFamily="50" charset="-127"/>
              </a:rPr>
              <a:t>현황 제시 </a:t>
            </a:r>
            <a:endParaRPr lang="ko-KR" altLang="en-US" sz="1800" dirty="0">
              <a:latin typeface="NanumSquare" panose="020B0600000101010101" pitchFamily="50" charset="-127"/>
              <a:ea typeface="NanumSquare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DE04D1-1D09-4695-9304-2480DA8DA8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7" t="749" r="15697" b="-749"/>
          <a:stretch/>
        </p:blipFill>
        <p:spPr>
          <a:xfrm>
            <a:off x="7998096" y="2526345"/>
            <a:ext cx="2619498" cy="2549007"/>
          </a:xfrm>
          <a:prstGeom prst="rect">
            <a:avLst/>
          </a:prstGeom>
          <a:effectLst>
            <a:softEdge rad="0"/>
          </a:effectLst>
        </p:spPr>
      </p:pic>
      <p:sp>
        <p:nvSpPr>
          <p:cNvPr id="13" name="우리를 위한 입지 추천 서비스">
            <a:extLst>
              <a:ext uri="{FF2B5EF4-FFF2-40B4-BE49-F238E27FC236}">
                <a16:creationId xmlns:a16="http://schemas.microsoft.com/office/drawing/2014/main" id="{9C5E1B68-9B8E-43B2-AC21-80B9CCF9D065}"/>
              </a:ext>
            </a:extLst>
          </p:cNvPr>
          <p:cNvSpPr txBox="1">
            <a:spLocks/>
          </p:cNvSpPr>
          <p:nvPr/>
        </p:nvSpPr>
        <p:spPr>
          <a:xfrm>
            <a:off x="8148177" y="5543343"/>
            <a:ext cx="3009518" cy="361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b">
            <a:normAutofit/>
          </a:bodyPr>
          <a:lstStyle>
            <a:lvl1pPr marL="0" marR="0" indent="0" algn="l" defTabSz="4089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59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Noto Sans Bold"/>
                <a:ea typeface="Noto Sans Bold"/>
                <a:cs typeface="Noto Sans Bold"/>
                <a:sym typeface="Noto Sans Bold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fontAlgn="base" latinLnBrk="1"/>
            <a:r>
              <a:rPr lang="ko-KR" altLang="en-US" sz="1800" b="1" dirty="0">
                <a:latin typeface="NanumSquare" panose="020B0600000101010101" pitchFamily="50" charset="-127"/>
                <a:ea typeface="NanumSquare" panose="020B0600000101010101" pitchFamily="50" charset="-127"/>
              </a:rPr>
              <a:t>구매력</a:t>
            </a:r>
            <a:r>
              <a:rPr lang="en-US" altLang="ko-KR" sz="1800" b="1" dirty="0">
                <a:latin typeface="NanumSquare" panose="020B0600000101010101" pitchFamily="50" charset="-127"/>
                <a:ea typeface="NanumSquare" panose="020B0600000101010101" pitchFamily="50" charset="-127"/>
              </a:rPr>
              <a:t>,</a:t>
            </a:r>
            <a:r>
              <a:rPr lang="ko-KR" altLang="en-US" sz="1800" b="1" dirty="0">
                <a:latin typeface="NanumSquare" panose="020B0600000101010101" pitchFamily="50" charset="-127"/>
                <a:ea typeface="NanumSquare" panose="020B0600000101010101" pitchFamily="50" charset="-127"/>
              </a:rPr>
              <a:t>유동인구 제시</a:t>
            </a:r>
            <a:endParaRPr lang="ko-KR" altLang="en-US" sz="1800" dirty="0">
              <a:latin typeface="NanumSquare" panose="020B0600000101010101" pitchFamily="50" charset="-127"/>
              <a:ea typeface="NanumSquare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CB6AC9-53BE-4697-AE9C-9F0CDCD13FA8}"/>
              </a:ext>
            </a:extLst>
          </p:cNvPr>
          <p:cNvSpPr txBox="1"/>
          <p:nvPr/>
        </p:nvSpPr>
        <p:spPr>
          <a:xfrm>
            <a:off x="1231806" y="1922466"/>
            <a:ext cx="2632758" cy="361878"/>
          </a:xfrm>
          <a:prstGeom prst="rect">
            <a:avLst/>
          </a:prstGeom>
          <a:solidFill>
            <a:srgbClr val="EEC95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anchor="ctr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1.</a:t>
            </a:r>
            <a:r>
              <a:rPr lang="ko-KR" altLang="en-US" sz="2000" dirty="0" err="1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카드데이터</a:t>
            </a:r>
            <a:r>
              <a:rPr lang="ko-KR" altLang="en-US" sz="20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소비내역</a:t>
            </a:r>
            <a:endParaRPr lang="ko-KR" altLang="en-US" sz="2000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3AA662-856C-4D5D-BA0A-B693551262EC}"/>
              </a:ext>
            </a:extLst>
          </p:cNvPr>
          <p:cNvSpPr txBox="1"/>
          <p:nvPr/>
        </p:nvSpPr>
        <p:spPr>
          <a:xfrm>
            <a:off x="849062" y="419293"/>
            <a:ext cx="11180181" cy="6876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defTabSz="410751" hangingPunct="0"/>
            <a:r>
              <a:rPr lang="ko-KR" altLang="en-US" sz="4000" b="1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sym typeface="Helvetica Neue"/>
              </a:rPr>
              <a:t>전형적인 라이프스타일 분석 모델 </a:t>
            </a:r>
            <a:r>
              <a:rPr lang="en-US" altLang="ko-KR" sz="4000" b="1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sym typeface="Helvetica Neue"/>
              </a:rPr>
              <a:t>: </a:t>
            </a:r>
            <a:r>
              <a:rPr lang="ko-KR" altLang="en-US" sz="4000" b="1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sym typeface="Helvetica Neue"/>
              </a:rPr>
              <a:t>소비에 집중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F500DC5-8DE2-42A9-8C64-AF928B3EEA55}"/>
              </a:ext>
            </a:extLst>
          </p:cNvPr>
          <p:cNvGrpSpPr/>
          <p:nvPr/>
        </p:nvGrpSpPr>
        <p:grpSpPr>
          <a:xfrm>
            <a:off x="73980" y="330612"/>
            <a:ext cx="6446090" cy="851131"/>
            <a:chOff x="96753" y="307973"/>
            <a:chExt cx="6019585" cy="85113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498235F-4A7F-4ACB-96F4-BBEB6E7FB76B}"/>
                </a:ext>
              </a:extLst>
            </p:cNvPr>
            <p:cNvSpPr txBox="1"/>
            <p:nvPr/>
          </p:nvSpPr>
          <p:spPr>
            <a:xfrm>
              <a:off x="325427" y="307973"/>
              <a:ext cx="5790911" cy="8511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spAutoFit/>
            </a:bodyPr>
            <a:lstStyle/>
            <a:p>
              <a:pPr algn="ctr" defTabSz="410751" hangingPunct="0"/>
              <a:endParaRPr lang="ko-KR" altLang="en-US" sz="5062" b="1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sym typeface="Helvetica Neue"/>
              </a:endParaRPr>
            </a:p>
          </p:txBody>
        </p:sp>
        <p:sp>
          <p:nvSpPr>
            <p:cNvPr id="23" name="삼각형">
              <a:extLst>
                <a:ext uri="{FF2B5EF4-FFF2-40B4-BE49-F238E27FC236}">
                  <a16:creationId xmlns:a16="http://schemas.microsoft.com/office/drawing/2014/main" id="{C320D0DD-33C8-451C-AC2D-E41B0BF7B7F8}"/>
                </a:ext>
              </a:extLst>
            </p:cNvPr>
            <p:cNvSpPr/>
            <p:nvPr/>
          </p:nvSpPr>
          <p:spPr>
            <a:xfrm rot="13500000">
              <a:off x="93877" y="504865"/>
              <a:ext cx="463100" cy="457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C954"/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</p:grpSp>
    </p:spTree>
    <p:extLst>
      <p:ext uri="{BB962C8B-B14F-4D97-AF65-F5344CB8AC3E}">
        <p14:creationId xmlns:p14="http://schemas.microsoft.com/office/powerpoint/2010/main" val="74062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24A22D9B-A26B-44DB-B797-ED6286625C37}"/>
                  </a:ext>
                </a:extLst>
              </p14:cNvPr>
              <p14:cNvContentPartPr/>
              <p14:nvPr/>
            </p14:nvContentPartPr>
            <p14:xfrm>
              <a:off x="2171978" y="2455462"/>
              <a:ext cx="1256760" cy="138384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24A22D9B-A26B-44DB-B797-ED6286625C3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36338" y="2419822"/>
                <a:ext cx="1328400" cy="145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82B56CD5-5F7D-4E13-9435-CAA2628A4963}"/>
                  </a:ext>
                </a:extLst>
              </p14:cNvPr>
              <p14:cNvContentPartPr/>
              <p14:nvPr/>
            </p14:nvContentPartPr>
            <p14:xfrm>
              <a:off x="6372818" y="2409382"/>
              <a:ext cx="2808360" cy="208260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82B56CD5-5F7D-4E13-9435-CAA2628A49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36818" y="2373382"/>
                <a:ext cx="2880000" cy="21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855F3BA2-7427-4C69-BE15-9DCA94875498}"/>
                  </a:ext>
                </a:extLst>
              </p14:cNvPr>
              <p14:cNvContentPartPr/>
              <p14:nvPr/>
            </p14:nvContentPartPr>
            <p14:xfrm>
              <a:off x="3817178" y="2346382"/>
              <a:ext cx="998640" cy="201132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855F3BA2-7427-4C69-BE15-9DCA9487549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81178" y="2310742"/>
                <a:ext cx="1070280" cy="208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0109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3A4B02F5-921E-4761-BF0D-0474CA937B2C}"/>
                  </a:ext>
                </a:extLst>
              </p14:cNvPr>
              <p14:cNvContentPartPr/>
              <p14:nvPr/>
            </p14:nvContentPartPr>
            <p14:xfrm>
              <a:off x="409058" y="234622"/>
              <a:ext cx="303120" cy="5205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3A4B02F5-921E-4761-BF0D-0474CA937B2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1418" y="216622"/>
                <a:ext cx="338760" cy="55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E426FA03-7BE6-4444-A739-A77457CF032E}"/>
                  </a:ext>
                </a:extLst>
              </p14:cNvPr>
              <p14:cNvContentPartPr/>
              <p14:nvPr/>
            </p14:nvContentPartPr>
            <p14:xfrm>
              <a:off x="856898" y="296902"/>
              <a:ext cx="27360" cy="32544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E426FA03-7BE6-4444-A739-A77457CF03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9258" y="279262"/>
                <a:ext cx="6300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C8178D6E-CE2F-4707-B5F1-0C8EC432A506}"/>
                  </a:ext>
                </a:extLst>
              </p14:cNvPr>
              <p14:cNvContentPartPr/>
              <p14:nvPr/>
            </p14:nvContentPartPr>
            <p14:xfrm>
              <a:off x="795698" y="187822"/>
              <a:ext cx="346320" cy="50220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C8178D6E-CE2F-4707-B5F1-0C8EC432A50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7698" y="169822"/>
                <a:ext cx="38196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736C5B84-57FA-4D5E-99A6-C3E47430310E}"/>
                  </a:ext>
                </a:extLst>
              </p14:cNvPr>
              <p14:cNvContentPartPr/>
              <p14:nvPr/>
            </p14:nvContentPartPr>
            <p14:xfrm>
              <a:off x="1269098" y="156862"/>
              <a:ext cx="777960" cy="70452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736C5B84-57FA-4D5E-99A6-C3E47430310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51098" y="139222"/>
                <a:ext cx="813600" cy="74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그룹 24">
            <a:extLst>
              <a:ext uri="{FF2B5EF4-FFF2-40B4-BE49-F238E27FC236}">
                <a16:creationId xmlns:a16="http://schemas.microsoft.com/office/drawing/2014/main" id="{0AA6BCD5-A5AC-46F1-87A0-D756CDBEE359}"/>
              </a:ext>
            </a:extLst>
          </p:cNvPr>
          <p:cNvGrpSpPr/>
          <p:nvPr/>
        </p:nvGrpSpPr>
        <p:grpSpPr>
          <a:xfrm>
            <a:off x="7183223" y="5871121"/>
            <a:ext cx="3196452" cy="914400"/>
            <a:chOff x="7851739" y="5797181"/>
            <a:chExt cx="3196452" cy="914400"/>
          </a:xfrm>
        </p:grpSpPr>
        <p:pic>
          <p:nvPicPr>
            <p:cNvPr id="22" name="그래픽 21" descr="문서">
              <a:hlinkClick r:id="rId10" action="ppaction://hlinkfile"/>
              <a:extLst>
                <a:ext uri="{FF2B5EF4-FFF2-40B4-BE49-F238E27FC236}">
                  <a16:creationId xmlns:a16="http://schemas.microsoft.com/office/drawing/2014/main" id="{13FCAA1B-3CCD-4DF9-9AA4-5ECB8BDBE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851739" y="5797181"/>
              <a:ext cx="914400" cy="914400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ECEB0F4-2C6F-45BE-BB87-FA3F36020D56}"/>
                </a:ext>
              </a:extLst>
            </p:cNvPr>
            <p:cNvSpPr/>
            <p:nvPr/>
          </p:nvSpPr>
          <p:spPr>
            <a:xfrm>
              <a:off x="8697291" y="5977382"/>
              <a:ext cx="2350900" cy="55399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NaborDict.csv</a:t>
              </a:r>
              <a:endParaRPr lang="en-US" altLang="ko-KR" sz="3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24" name="Picture 2" descr="r studioì ëí ì´ë¯¸ì§ ê²ìê²°ê³¼">
            <a:extLst>
              <a:ext uri="{FF2B5EF4-FFF2-40B4-BE49-F238E27FC236}">
                <a16:creationId xmlns:a16="http://schemas.microsoft.com/office/drawing/2014/main" id="{4AF71AA4-D7CB-49E7-BBDB-A91F0FE6F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224" y="5815353"/>
            <a:ext cx="841045" cy="84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BDEF9E-1875-46E0-8086-D0FEA436DA16}"/>
              </a:ext>
            </a:extLst>
          </p:cNvPr>
          <p:cNvGrpSpPr/>
          <p:nvPr/>
        </p:nvGrpSpPr>
        <p:grpSpPr>
          <a:xfrm>
            <a:off x="7183223" y="4956721"/>
            <a:ext cx="3028136" cy="914400"/>
            <a:chOff x="7851739" y="5797181"/>
            <a:chExt cx="3028136" cy="914400"/>
          </a:xfrm>
        </p:grpSpPr>
        <p:pic>
          <p:nvPicPr>
            <p:cNvPr id="27" name="그래픽 26" descr="문서">
              <a:hlinkClick r:id="rId14" action="ppaction://hlinkfile"/>
              <a:extLst>
                <a:ext uri="{FF2B5EF4-FFF2-40B4-BE49-F238E27FC236}">
                  <a16:creationId xmlns:a16="http://schemas.microsoft.com/office/drawing/2014/main" id="{79822969-6C70-4B81-B4DA-6B2457116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851739" y="5797181"/>
              <a:ext cx="914400" cy="914400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CE07535-C05D-4532-865B-C160B3A3A8A7}"/>
                </a:ext>
              </a:extLst>
            </p:cNvPr>
            <p:cNvSpPr/>
            <p:nvPr/>
          </p:nvSpPr>
          <p:spPr>
            <a:xfrm>
              <a:off x="8697291" y="5977382"/>
              <a:ext cx="2182584" cy="55399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NaborDB.csv</a:t>
              </a:r>
              <a:endParaRPr lang="en-US" altLang="ko-KR" sz="3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BAD394F-C29F-4B86-B80B-CB25B530F58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654" y="986879"/>
            <a:ext cx="7179584" cy="54992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3BAA6A0-3054-4918-B355-B2E7DB7B95C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46019" y="986879"/>
            <a:ext cx="3640641" cy="354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2588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B6DEE999-4BA4-4831-97DC-DCE9E15A2F97}"/>
                  </a:ext>
                </a:extLst>
              </p14:cNvPr>
              <p14:cNvContentPartPr/>
              <p14:nvPr/>
            </p14:nvContentPartPr>
            <p14:xfrm>
              <a:off x="4271138" y="121222"/>
              <a:ext cx="619560" cy="43704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B6DEE999-4BA4-4831-97DC-DCE9E15A2F9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3148" y="103567"/>
                <a:ext cx="655179" cy="4727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D0576739-000B-41DC-8DE2-94C127D9F34C}"/>
                  </a:ext>
                </a:extLst>
              </p14:cNvPr>
              <p14:cNvContentPartPr/>
              <p14:nvPr/>
            </p14:nvContentPartPr>
            <p14:xfrm>
              <a:off x="3778298" y="114382"/>
              <a:ext cx="363960" cy="45540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D0576739-000B-41DC-8DE2-94C127D9F34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60298" y="96728"/>
                <a:ext cx="399600" cy="4910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75333E9A-EE83-4EBE-8406-39064BB4CB25}"/>
                  </a:ext>
                </a:extLst>
              </p14:cNvPr>
              <p14:cNvContentPartPr/>
              <p14:nvPr/>
            </p14:nvContentPartPr>
            <p14:xfrm>
              <a:off x="2435858" y="157942"/>
              <a:ext cx="1052280" cy="45072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75333E9A-EE83-4EBE-8406-39064BB4CB2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18218" y="139942"/>
                <a:ext cx="1087920" cy="4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C51AE131-5540-44E7-8E60-469E6AD759B1}"/>
                  </a:ext>
                </a:extLst>
              </p14:cNvPr>
              <p14:cNvContentPartPr/>
              <p14:nvPr/>
            </p14:nvContentPartPr>
            <p14:xfrm>
              <a:off x="312578" y="64702"/>
              <a:ext cx="1348560" cy="63252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C51AE131-5540-44E7-8E60-469E6AD759B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4583" y="47062"/>
                <a:ext cx="1384190" cy="668160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Picture 2" descr="r studioì ëí ì´ë¯¸ì§ ê²ìê²°ê³¼">
            <a:extLst>
              <a:ext uri="{FF2B5EF4-FFF2-40B4-BE49-F238E27FC236}">
                <a16:creationId xmlns:a16="http://schemas.microsoft.com/office/drawing/2014/main" id="{E0CA8E92-E0DD-44EA-838D-56057F71A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8378" y="5748851"/>
            <a:ext cx="841045" cy="84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래픽 25" descr="문서">
            <a:hlinkClick r:id="rId11" action="ppaction://hlinkfile"/>
            <a:extLst>
              <a:ext uri="{FF2B5EF4-FFF2-40B4-BE49-F238E27FC236}">
                <a16:creationId xmlns:a16="http://schemas.microsoft.com/office/drawing/2014/main" id="{708EC932-943E-44D5-A58E-CBF67606B0A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36101" y="5675496"/>
            <a:ext cx="914400" cy="91440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D45C46BC-2737-4BF2-B3C6-2AFAD40BA089}"/>
              </a:ext>
            </a:extLst>
          </p:cNvPr>
          <p:cNvSpPr/>
          <p:nvPr/>
        </p:nvSpPr>
        <p:spPr>
          <a:xfrm>
            <a:off x="8166376" y="5855697"/>
            <a:ext cx="2778902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NaborDB_bb.csv</a:t>
            </a:r>
            <a:endParaRPr lang="en-US" altLang="ko-KR" sz="3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7F66386-5ECE-4438-8BA2-8FFCE1A938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2578" y="788863"/>
            <a:ext cx="8535157" cy="494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993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3D35441C-E39A-43FD-8896-681566E14946}"/>
                  </a:ext>
                </a:extLst>
              </p14:cNvPr>
              <p14:cNvContentPartPr/>
              <p14:nvPr/>
            </p14:nvContentPartPr>
            <p14:xfrm>
              <a:off x="415538" y="156142"/>
              <a:ext cx="1592280" cy="47052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3D35441C-E39A-43FD-8896-681566E149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7538" y="138502"/>
                <a:ext cx="1627920" cy="5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6707E947-99AE-4A3A-BD48-33BC2E7E7852}"/>
                  </a:ext>
                </a:extLst>
              </p14:cNvPr>
              <p14:cNvContentPartPr/>
              <p14:nvPr/>
            </p14:nvContentPartPr>
            <p14:xfrm>
              <a:off x="2629538" y="48142"/>
              <a:ext cx="1974960" cy="62676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6707E947-99AE-4A3A-BD48-33BC2E7E785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11541" y="30502"/>
                <a:ext cx="2010594" cy="66240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Picture 2" descr="r studioì ëí ì´ë¯¸ì§ ê²ìê²°ê³¼">
            <a:extLst>
              <a:ext uri="{FF2B5EF4-FFF2-40B4-BE49-F238E27FC236}">
                <a16:creationId xmlns:a16="http://schemas.microsoft.com/office/drawing/2014/main" id="{1B88D828-D3F0-430F-87E2-750DF977D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8378" y="5748851"/>
            <a:ext cx="841045" cy="84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래픽 22" descr="문서">
            <a:hlinkClick r:id="rId7" action="ppaction://hlinkfile"/>
            <a:extLst>
              <a:ext uri="{FF2B5EF4-FFF2-40B4-BE49-F238E27FC236}">
                <a16:creationId xmlns:a16="http://schemas.microsoft.com/office/drawing/2014/main" id="{95105AD0-BE9E-4570-A9BE-709E778FE9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37333" y="5675496"/>
            <a:ext cx="914400" cy="9144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2B11A166-4694-4568-845C-65DA401352AA}"/>
              </a:ext>
            </a:extLst>
          </p:cNvPr>
          <p:cNvSpPr/>
          <p:nvPr/>
        </p:nvSpPr>
        <p:spPr>
          <a:xfrm>
            <a:off x="7922293" y="5855697"/>
            <a:ext cx="2967800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NaborDB_corr.csv</a:t>
            </a:r>
            <a:endParaRPr lang="en-US" altLang="ko-KR" sz="3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E3494F8F-1B3B-4F6C-8E21-77598045DCDD}"/>
                  </a:ext>
                </a:extLst>
              </p14:cNvPr>
              <p14:cNvContentPartPr/>
              <p14:nvPr/>
            </p14:nvContentPartPr>
            <p14:xfrm>
              <a:off x="6600678" y="2019142"/>
              <a:ext cx="3835100" cy="1802714"/>
            </p14:xfrm>
          </p:contentPart>
        </mc:Choice>
        <mc:Fallback xmlns=""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E3494F8F-1B3B-4F6C-8E21-77598045DCD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92038" y="2010503"/>
                <a:ext cx="3852740" cy="18203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0" name="잉크 59">
                <a:extLst>
                  <a:ext uri="{FF2B5EF4-FFF2-40B4-BE49-F238E27FC236}">
                    <a16:creationId xmlns:a16="http://schemas.microsoft.com/office/drawing/2014/main" id="{68D1BA3A-8661-43BC-8795-39D88AD1FAB4}"/>
                  </a:ext>
                </a:extLst>
              </p14:cNvPr>
              <p14:cNvContentPartPr/>
              <p14:nvPr/>
            </p14:nvContentPartPr>
            <p14:xfrm>
              <a:off x="6600678" y="3821856"/>
              <a:ext cx="3835100" cy="1802714"/>
            </p14:xfrm>
          </p:contentPart>
        </mc:Choice>
        <mc:Fallback xmlns="">
          <p:pic>
            <p:nvPicPr>
              <p:cNvPr id="60" name="잉크 59">
                <a:extLst>
                  <a:ext uri="{FF2B5EF4-FFF2-40B4-BE49-F238E27FC236}">
                    <a16:creationId xmlns:a16="http://schemas.microsoft.com/office/drawing/2014/main" id="{68D1BA3A-8661-43BC-8795-39D88AD1FAB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92038" y="3813217"/>
                <a:ext cx="3852740" cy="18203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3" name="잉크 102">
                <a:extLst>
                  <a:ext uri="{FF2B5EF4-FFF2-40B4-BE49-F238E27FC236}">
                    <a16:creationId xmlns:a16="http://schemas.microsoft.com/office/drawing/2014/main" id="{643E6CDD-021C-420F-B80B-6B884077B3CE}"/>
                  </a:ext>
                </a:extLst>
              </p14:cNvPr>
              <p14:cNvContentPartPr/>
              <p14:nvPr/>
            </p14:nvContentPartPr>
            <p14:xfrm>
              <a:off x="8261738" y="2615662"/>
              <a:ext cx="10440" cy="14760"/>
            </p14:xfrm>
          </p:contentPart>
        </mc:Choice>
        <mc:Fallback xmlns="">
          <p:pic>
            <p:nvPicPr>
              <p:cNvPr id="103" name="잉크 102">
                <a:extLst>
                  <a:ext uri="{FF2B5EF4-FFF2-40B4-BE49-F238E27FC236}">
                    <a16:creationId xmlns:a16="http://schemas.microsoft.com/office/drawing/2014/main" id="{643E6CDD-021C-420F-B80B-6B884077B3C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226098" y="2580022"/>
                <a:ext cx="8208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5" name="잉크 104">
                <a:extLst>
                  <a:ext uri="{FF2B5EF4-FFF2-40B4-BE49-F238E27FC236}">
                    <a16:creationId xmlns:a16="http://schemas.microsoft.com/office/drawing/2014/main" id="{0A6681BD-BB41-4415-9E60-85180E381281}"/>
                  </a:ext>
                </a:extLst>
              </p14:cNvPr>
              <p14:cNvContentPartPr/>
              <p14:nvPr/>
            </p14:nvContentPartPr>
            <p14:xfrm>
              <a:off x="8666018" y="2614942"/>
              <a:ext cx="13320" cy="9720"/>
            </p14:xfrm>
          </p:contentPart>
        </mc:Choice>
        <mc:Fallback xmlns="">
          <p:pic>
            <p:nvPicPr>
              <p:cNvPr id="105" name="잉크 104">
                <a:extLst>
                  <a:ext uri="{FF2B5EF4-FFF2-40B4-BE49-F238E27FC236}">
                    <a16:creationId xmlns:a16="http://schemas.microsoft.com/office/drawing/2014/main" id="{0A6681BD-BB41-4415-9E60-85180E38128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30378" y="2579302"/>
                <a:ext cx="8496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3" name="잉크 122">
                <a:extLst>
                  <a:ext uri="{FF2B5EF4-FFF2-40B4-BE49-F238E27FC236}">
                    <a16:creationId xmlns:a16="http://schemas.microsoft.com/office/drawing/2014/main" id="{B07DD3B0-416F-45E5-9DE1-F31E96420E01}"/>
                  </a:ext>
                </a:extLst>
              </p14:cNvPr>
              <p14:cNvContentPartPr/>
              <p14:nvPr/>
            </p14:nvContentPartPr>
            <p14:xfrm>
              <a:off x="8922338" y="5214502"/>
              <a:ext cx="25920" cy="20880"/>
            </p14:xfrm>
          </p:contentPart>
        </mc:Choice>
        <mc:Fallback xmlns="">
          <p:pic>
            <p:nvPicPr>
              <p:cNvPr id="123" name="잉크 122">
                <a:extLst>
                  <a:ext uri="{FF2B5EF4-FFF2-40B4-BE49-F238E27FC236}">
                    <a16:creationId xmlns:a16="http://schemas.microsoft.com/office/drawing/2014/main" id="{B07DD3B0-416F-45E5-9DE1-F31E96420E0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886698" y="5178502"/>
                <a:ext cx="9756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7" name="잉크 126">
                <a:extLst>
                  <a:ext uri="{FF2B5EF4-FFF2-40B4-BE49-F238E27FC236}">
                    <a16:creationId xmlns:a16="http://schemas.microsoft.com/office/drawing/2014/main" id="{DE6D7CE1-99F2-4A7C-B8FC-5095F67D6D73}"/>
                  </a:ext>
                </a:extLst>
              </p14:cNvPr>
              <p14:cNvContentPartPr/>
              <p14:nvPr/>
            </p14:nvContentPartPr>
            <p14:xfrm>
              <a:off x="8120618" y="4068982"/>
              <a:ext cx="10800" cy="8280"/>
            </p14:xfrm>
          </p:contentPart>
        </mc:Choice>
        <mc:Fallback xmlns="">
          <p:pic>
            <p:nvPicPr>
              <p:cNvPr id="127" name="잉크 126">
                <a:extLst>
                  <a:ext uri="{FF2B5EF4-FFF2-40B4-BE49-F238E27FC236}">
                    <a16:creationId xmlns:a16="http://schemas.microsoft.com/office/drawing/2014/main" id="{DE6D7CE1-99F2-4A7C-B8FC-5095F67D6D7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084618" y="4032982"/>
                <a:ext cx="8244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28" name="잉크 127">
                <a:extLst>
                  <a:ext uri="{FF2B5EF4-FFF2-40B4-BE49-F238E27FC236}">
                    <a16:creationId xmlns:a16="http://schemas.microsoft.com/office/drawing/2014/main" id="{819D7867-3070-4FCA-A504-845A2AB659E8}"/>
                  </a:ext>
                </a:extLst>
              </p14:cNvPr>
              <p14:cNvContentPartPr/>
              <p14:nvPr/>
            </p14:nvContentPartPr>
            <p14:xfrm>
              <a:off x="7929818" y="4024702"/>
              <a:ext cx="7560" cy="16920"/>
            </p14:xfrm>
          </p:contentPart>
        </mc:Choice>
        <mc:Fallback xmlns="">
          <p:pic>
            <p:nvPicPr>
              <p:cNvPr id="128" name="잉크 127">
                <a:extLst>
                  <a:ext uri="{FF2B5EF4-FFF2-40B4-BE49-F238E27FC236}">
                    <a16:creationId xmlns:a16="http://schemas.microsoft.com/office/drawing/2014/main" id="{819D7867-3070-4FCA-A504-845A2AB659E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894178" y="3988702"/>
                <a:ext cx="7920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75" name="잉크 174">
                <a:extLst>
                  <a:ext uri="{FF2B5EF4-FFF2-40B4-BE49-F238E27FC236}">
                    <a16:creationId xmlns:a16="http://schemas.microsoft.com/office/drawing/2014/main" id="{895D3887-7D8B-4D89-8B67-0FD51A5C1589}"/>
                  </a:ext>
                </a:extLst>
              </p14:cNvPr>
              <p14:cNvContentPartPr/>
              <p14:nvPr/>
            </p14:nvContentPartPr>
            <p14:xfrm>
              <a:off x="11181338" y="654742"/>
              <a:ext cx="108000" cy="150840"/>
            </p14:xfrm>
          </p:contentPart>
        </mc:Choice>
        <mc:Fallback xmlns="">
          <p:pic>
            <p:nvPicPr>
              <p:cNvPr id="175" name="잉크 174">
                <a:extLst>
                  <a:ext uri="{FF2B5EF4-FFF2-40B4-BE49-F238E27FC236}">
                    <a16:creationId xmlns:a16="http://schemas.microsoft.com/office/drawing/2014/main" id="{895D3887-7D8B-4D89-8B67-0FD51A5C158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1172338" y="646102"/>
                <a:ext cx="12564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76" name="잉크 175">
                <a:extLst>
                  <a:ext uri="{FF2B5EF4-FFF2-40B4-BE49-F238E27FC236}">
                    <a16:creationId xmlns:a16="http://schemas.microsoft.com/office/drawing/2014/main" id="{B09C0E2C-6607-4B6C-B9BD-DF0F57770BDB}"/>
                  </a:ext>
                </a:extLst>
              </p14:cNvPr>
              <p14:cNvContentPartPr/>
              <p14:nvPr/>
            </p14:nvContentPartPr>
            <p14:xfrm>
              <a:off x="11200058" y="844102"/>
              <a:ext cx="191160" cy="90720"/>
            </p14:xfrm>
          </p:contentPart>
        </mc:Choice>
        <mc:Fallback xmlns="">
          <p:pic>
            <p:nvPicPr>
              <p:cNvPr id="176" name="잉크 175">
                <a:extLst>
                  <a:ext uri="{FF2B5EF4-FFF2-40B4-BE49-F238E27FC236}">
                    <a16:creationId xmlns:a16="http://schemas.microsoft.com/office/drawing/2014/main" id="{B09C0E2C-6607-4B6C-B9BD-DF0F57770BD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1191058" y="835462"/>
                <a:ext cx="20880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81" name="잉크 180">
                <a:extLst>
                  <a:ext uri="{FF2B5EF4-FFF2-40B4-BE49-F238E27FC236}">
                    <a16:creationId xmlns:a16="http://schemas.microsoft.com/office/drawing/2014/main" id="{EBDE5398-270D-4607-8203-3AA045DC82B8}"/>
                  </a:ext>
                </a:extLst>
              </p14:cNvPr>
              <p14:cNvContentPartPr/>
              <p14:nvPr/>
            </p14:nvContentPartPr>
            <p14:xfrm>
              <a:off x="11828258" y="643942"/>
              <a:ext cx="181080" cy="245160"/>
            </p14:xfrm>
          </p:contentPart>
        </mc:Choice>
        <mc:Fallback xmlns="">
          <p:pic>
            <p:nvPicPr>
              <p:cNvPr id="181" name="잉크 180">
                <a:extLst>
                  <a:ext uri="{FF2B5EF4-FFF2-40B4-BE49-F238E27FC236}">
                    <a16:creationId xmlns:a16="http://schemas.microsoft.com/office/drawing/2014/main" id="{EBDE5398-270D-4607-8203-3AA045DC82B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819618" y="635302"/>
                <a:ext cx="19872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82" name="잉크 181">
                <a:extLst>
                  <a:ext uri="{FF2B5EF4-FFF2-40B4-BE49-F238E27FC236}">
                    <a16:creationId xmlns:a16="http://schemas.microsoft.com/office/drawing/2014/main" id="{8572D533-28FC-49D2-A7A0-F6E10293300F}"/>
                  </a:ext>
                </a:extLst>
              </p14:cNvPr>
              <p14:cNvContentPartPr/>
              <p14:nvPr/>
            </p14:nvContentPartPr>
            <p14:xfrm>
              <a:off x="11522618" y="659782"/>
              <a:ext cx="210960" cy="271080"/>
            </p14:xfrm>
          </p:contentPart>
        </mc:Choice>
        <mc:Fallback xmlns="">
          <p:pic>
            <p:nvPicPr>
              <p:cNvPr id="182" name="잉크 181">
                <a:extLst>
                  <a:ext uri="{FF2B5EF4-FFF2-40B4-BE49-F238E27FC236}">
                    <a16:creationId xmlns:a16="http://schemas.microsoft.com/office/drawing/2014/main" id="{8572D533-28FC-49D2-A7A0-F6E10293300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1513633" y="651142"/>
                <a:ext cx="22857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84" name="잉크 183">
                <a:extLst>
                  <a:ext uri="{FF2B5EF4-FFF2-40B4-BE49-F238E27FC236}">
                    <a16:creationId xmlns:a16="http://schemas.microsoft.com/office/drawing/2014/main" id="{2A850FBA-FBB2-4A17-8F07-34B64D364957}"/>
                  </a:ext>
                </a:extLst>
              </p14:cNvPr>
              <p14:cNvContentPartPr/>
              <p14:nvPr/>
            </p14:nvContentPartPr>
            <p14:xfrm>
              <a:off x="11701898" y="209062"/>
              <a:ext cx="327600" cy="299160"/>
            </p14:xfrm>
          </p:contentPart>
        </mc:Choice>
        <mc:Fallback xmlns="">
          <p:pic>
            <p:nvPicPr>
              <p:cNvPr id="184" name="잉크 183">
                <a:extLst>
                  <a:ext uri="{FF2B5EF4-FFF2-40B4-BE49-F238E27FC236}">
                    <a16:creationId xmlns:a16="http://schemas.microsoft.com/office/drawing/2014/main" id="{2A850FBA-FBB2-4A17-8F07-34B64D36495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1693258" y="200412"/>
                <a:ext cx="345240" cy="3168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85" name="잉크 184">
                <a:extLst>
                  <a:ext uri="{FF2B5EF4-FFF2-40B4-BE49-F238E27FC236}">
                    <a16:creationId xmlns:a16="http://schemas.microsoft.com/office/drawing/2014/main" id="{E1B9C5F0-B159-4D72-961C-474D09DD46C8}"/>
                  </a:ext>
                </a:extLst>
              </p14:cNvPr>
              <p14:cNvContentPartPr/>
              <p14:nvPr/>
            </p14:nvContentPartPr>
            <p14:xfrm>
              <a:off x="11494538" y="247582"/>
              <a:ext cx="138960" cy="135360"/>
            </p14:xfrm>
          </p:contentPart>
        </mc:Choice>
        <mc:Fallback xmlns="">
          <p:pic>
            <p:nvPicPr>
              <p:cNvPr id="185" name="잉크 184">
                <a:extLst>
                  <a:ext uri="{FF2B5EF4-FFF2-40B4-BE49-F238E27FC236}">
                    <a16:creationId xmlns:a16="http://schemas.microsoft.com/office/drawing/2014/main" id="{E1B9C5F0-B159-4D72-961C-474D09DD46C8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1485920" y="238942"/>
                <a:ext cx="156554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86" name="잉크 185">
                <a:extLst>
                  <a:ext uri="{FF2B5EF4-FFF2-40B4-BE49-F238E27FC236}">
                    <a16:creationId xmlns:a16="http://schemas.microsoft.com/office/drawing/2014/main" id="{C2B7AFA1-E491-4675-8CCE-8A03071B5ACE}"/>
                  </a:ext>
                </a:extLst>
              </p14:cNvPr>
              <p14:cNvContentPartPr/>
              <p14:nvPr/>
            </p14:nvContentPartPr>
            <p14:xfrm>
              <a:off x="11323178" y="236782"/>
              <a:ext cx="100800" cy="175320"/>
            </p14:xfrm>
          </p:contentPart>
        </mc:Choice>
        <mc:Fallback xmlns="">
          <p:pic>
            <p:nvPicPr>
              <p:cNvPr id="186" name="잉크 185">
                <a:extLst>
                  <a:ext uri="{FF2B5EF4-FFF2-40B4-BE49-F238E27FC236}">
                    <a16:creationId xmlns:a16="http://schemas.microsoft.com/office/drawing/2014/main" id="{C2B7AFA1-E491-4675-8CCE-8A03071B5AC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1314507" y="228160"/>
                <a:ext cx="118503" cy="1929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96" name="잉크 195">
                <a:extLst>
                  <a:ext uri="{FF2B5EF4-FFF2-40B4-BE49-F238E27FC236}">
                    <a16:creationId xmlns:a16="http://schemas.microsoft.com/office/drawing/2014/main" id="{4CE0F73A-AFAF-4070-8D90-7F3FF39599C0}"/>
                  </a:ext>
                </a:extLst>
              </p14:cNvPr>
              <p14:cNvContentPartPr/>
              <p14:nvPr/>
            </p14:nvContentPartPr>
            <p14:xfrm>
              <a:off x="6600678" y="178102"/>
              <a:ext cx="4511540" cy="1841040"/>
            </p14:xfrm>
          </p:contentPart>
        </mc:Choice>
        <mc:Fallback xmlns="">
          <p:pic>
            <p:nvPicPr>
              <p:cNvPr id="196" name="잉크 195">
                <a:extLst>
                  <a:ext uri="{FF2B5EF4-FFF2-40B4-BE49-F238E27FC236}">
                    <a16:creationId xmlns:a16="http://schemas.microsoft.com/office/drawing/2014/main" id="{4CE0F73A-AFAF-4070-8D90-7F3FF39599C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592038" y="169102"/>
                <a:ext cx="4529180" cy="18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98" name="잉크 197">
                <a:extLst>
                  <a:ext uri="{FF2B5EF4-FFF2-40B4-BE49-F238E27FC236}">
                    <a16:creationId xmlns:a16="http://schemas.microsoft.com/office/drawing/2014/main" id="{BABBFEA4-1965-4F82-9A95-263CAF3C4DBB}"/>
                  </a:ext>
                </a:extLst>
              </p14:cNvPr>
              <p14:cNvContentPartPr/>
              <p14:nvPr/>
            </p14:nvContentPartPr>
            <p14:xfrm>
              <a:off x="7853498" y="2673622"/>
              <a:ext cx="1515600" cy="560880"/>
            </p14:xfrm>
          </p:contentPart>
        </mc:Choice>
        <mc:Fallback xmlns="">
          <p:pic>
            <p:nvPicPr>
              <p:cNvPr id="198" name="잉크 197">
                <a:extLst>
                  <a:ext uri="{FF2B5EF4-FFF2-40B4-BE49-F238E27FC236}">
                    <a16:creationId xmlns:a16="http://schemas.microsoft.com/office/drawing/2014/main" id="{BABBFEA4-1965-4F82-9A95-263CAF3C4DBB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817858" y="2637622"/>
                <a:ext cx="1569240" cy="63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00" name="잉크 199">
                <a:extLst>
                  <a:ext uri="{FF2B5EF4-FFF2-40B4-BE49-F238E27FC236}">
                    <a16:creationId xmlns:a16="http://schemas.microsoft.com/office/drawing/2014/main" id="{3F00872C-AD22-444C-B8D7-D4BD700342F1}"/>
                  </a:ext>
                </a:extLst>
              </p14:cNvPr>
              <p14:cNvContentPartPr/>
              <p14:nvPr/>
            </p14:nvContentPartPr>
            <p14:xfrm>
              <a:off x="7931978" y="4188142"/>
              <a:ext cx="1211040" cy="971280"/>
            </p14:xfrm>
          </p:contentPart>
        </mc:Choice>
        <mc:Fallback xmlns="">
          <p:pic>
            <p:nvPicPr>
              <p:cNvPr id="200" name="잉크 199">
                <a:extLst>
                  <a:ext uri="{FF2B5EF4-FFF2-40B4-BE49-F238E27FC236}">
                    <a16:creationId xmlns:a16="http://schemas.microsoft.com/office/drawing/2014/main" id="{3F00872C-AD22-444C-B8D7-D4BD700342F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913973" y="4152502"/>
                <a:ext cx="1264696" cy="102492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87D37A13-AC21-4308-B397-076087F15BAD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208090" y="760596"/>
            <a:ext cx="6162675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844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432D209D-E9F9-4800-A42B-81E19F2A90F7}"/>
                  </a:ext>
                </a:extLst>
              </p14:cNvPr>
              <p14:cNvContentPartPr/>
              <p14:nvPr/>
            </p14:nvContentPartPr>
            <p14:xfrm>
              <a:off x="547298" y="199702"/>
              <a:ext cx="711360" cy="46872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432D209D-E9F9-4800-A42B-81E19F2A90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8298" y="191062"/>
                <a:ext cx="729000" cy="4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2AD0DAEB-BD5D-4C34-A10F-B065C4E55334}"/>
                  </a:ext>
                </a:extLst>
              </p14:cNvPr>
              <p14:cNvContentPartPr/>
              <p14:nvPr/>
            </p14:nvContentPartPr>
            <p14:xfrm>
              <a:off x="1636658" y="203662"/>
              <a:ext cx="261000" cy="19512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2AD0DAEB-BD5D-4C34-A10F-B065C4E5533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28018" y="195022"/>
                <a:ext cx="27864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01615CC5-D792-4A89-ABD5-96687165C376}"/>
                  </a:ext>
                </a:extLst>
              </p14:cNvPr>
              <p14:cNvContentPartPr/>
              <p14:nvPr/>
            </p14:nvContentPartPr>
            <p14:xfrm>
              <a:off x="2072258" y="171622"/>
              <a:ext cx="358920" cy="3981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01615CC5-D792-4A89-ABD5-96687165C37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63258" y="162982"/>
                <a:ext cx="37656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1AAD0A7D-D05C-428F-9C09-91E4F8DE702B}"/>
                  </a:ext>
                </a:extLst>
              </p14:cNvPr>
              <p14:cNvContentPartPr/>
              <p14:nvPr/>
            </p14:nvContentPartPr>
            <p14:xfrm>
              <a:off x="3033098" y="82342"/>
              <a:ext cx="1098000" cy="48564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1AAD0A7D-D05C-428F-9C09-91E4F8DE702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24098" y="73342"/>
                <a:ext cx="1115640" cy="503280"/>
              </a:xfrm>
              <a:prstGeom prst="rect">
                <a:avLst/>
              </a:prstGeom>
            </p:spPr>
          </p:pic>
        </mc:Fallback>
      </mc:AlternateContent>
      <p:pic>
        <p:nvPicPr>
          <p:cNvPr id="1025" name="Picture 1" descr="C:\Users\danie\AppData\Local\Packages\Microsoft.Office.OneNote_8wekyb3d8bbwe\TempState\msohtmlclip\clip_image001.png">
            <a:extLst>
              <a:ext uri="{FF2B5EF4-FFF2-40B4-BE49-F238E27FC236}">
                <a16:creationId xmlns:a16="http://schemas.microsoft.com/office/drawing/2014/main" id="{75F16A0F-6C4D-4042-8411-FFE2BEA95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07" y="2139178"/>
            <a:ext cx="3062902" cy="1875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danie\AppData\Local\Packages\Microsoft.Office.OneNote_8wekyb3d8bbwe\TempState\msohtmlclip\clip_image001.png">
            <a:extLst>
              <a:ext uri="{FF2B5EF4-FFF2-40B4-BE49-F238E27FC236}">
                <a16:creationId xmlns:a16="http://schemas.microsoft.com/office/drawing/2014/main" id="{3A2B1806-E13B-4170-9B4C-4A24B07C0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831" y="832315"/>
            <a:ext cx="3062900" cy="187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anie\AppData\Local\Packages\Microsoft.Office.OneNote_8wekyb3d8bbwe\TempState\msohtmlclip\clip_image001.png">
            <a:extLst>
              <a:ext uri="{FF2B5EF4-FFF2-40B4-BE49-F238E27FC236}">
                <a16:creationId xmlns:a16="http://schemas.microsoft.com/office/drawing/2014/main" id="{C11B9C7B-DDAF-4A5F-B650-908DAD7C3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337" y="3212405"/>
            <a:ext cx="3089887" cy="1875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270569AA-C01E-4A3B-A09B-464CC644B2EA}"/>
                  </a:ext>
                </a:extLst>
              </p14:cNvPr>
              <p14:cNvContentPartPr/>
              <p14:nvPr/>
            </p14:nvContentPartPr>
            <p14:xfrm>
              <a:off x="3531027" y="2036440"/>
              <a:ext cx="648000" cy="6681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270569AA-C01E-4A3B-A09B-464CC644B2E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22387" y="2027795"/>
                <a:ext cx="665640" cy="6858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57DC5162-7D54-4A98-9785-8951F49487B0}"/>
                  </a:ext>
                </a:extLst>
              </p14:cNvPr>
              <p14:cNvContentPartPr/>
              <p14:nvPr/>
            </p14:nvContentPartPr>
            <p14:xfrm>
              <a:off x="3582147" y="3749320"/>
              <a:ext cx="614160" cy="4791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57DC5162-7D54-4A98-9785-8951F49487B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573147" y="3740674"/>
                <a:ext cx="631800" cy="49681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5020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4ED558-AF64-704B-B353-5BE11892F619}"/>
              </a:ext>
            </a:extLst>
          </p:cNvPr>
          <p:cNvSpPr txBox="1"/>
          <p:nvPr/>
        </p:nvSpPr>
        <p:spPr>
          <a:xfrm>
            <a:off x="2094304" y="1284562"/>
            <a:ext cx="8044068" cy="504883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altLang="ko-KR" sz="2812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Noto Sans SemiCondensed" panose="020B0502040504020204" pitchFamily="34" charset="0"/>
                <a:sym typeface="Helvetica Neue"/>
              </a:rPr>
              <a:t>KEY CONCEPT) </a:t>
            </a:r>
            <a:r>
              <a:rPr lang="ko-KR" altLang="en-US" sz="2812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Noto Sans SemiCondensed" panose="020B0502040504020204" pitchFamily="34" charset="0"/>
                <a:sym typeface="Helvetica Neue"/>
              </a:rPr>
              <a:t>사람들은 </a:t>
            </a:r>
            <a:r>
              <a:rPr lang="ko-KR" altLang="en-US" sz="2812" dirty="0">
                <a:solidFill>
                  <a:srgbClr val="FFFFFF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Noto Sans SemiCondensed" panose="020B0502040504020204" pitchFamily="34" charset="0"/>
                <a:sym typeface="Helvetica Neue"/>
              </a:rPr>
              <a:t>코스로 움직인다</a:t>
            </a:r>
            <a:endParaRPr lang="en-US" altLang="ko-KR" sz="2812" dirty="0">
              <a:solidFill>
                <a:srgbClr val="FFFFFF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  <a:cs typeface="Noto Sans SemiCondensed" panose="020B0502040504020204" pitchFamily="34" charset="0"/>
              <a:sym typeface="Helvetica Neue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7783B1E-D09C-8940-A59D-F049B509B572}"/>
              </a:ext>
            </a:extLst>
          </p:cNvPr>
          <p:cNvGrpSpPr/>
          <p:nvPr/>
        </p:nvGrpSpPr>
        <p:grpSpPr>
          <a:xfrm>
            <a:off x="-701083" y="7883259"/>
            <a:ext cx="6468471" cy="4481920"/>
            <a:chOff x="-2959572" y="5616355"/>
            <a:chExt cx="9199603" cy="637428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8407D8C-A319-1E47-AD43-D5AC02AC1E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0" r="10214" b="17796"/>
            <a:stretch/>
          </p:blipFill>
          <p:spPr>
            <a:xfrm rot="2400000">
              <a:off x="-2959572" y="9817461"/>
              <a:ext cx="2121740" cy="2159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E1FF26-BD08-F445-8F11-3E00C69C457A}"/>
                </a:ext>
              </a:extLst>
            </p:cNvPr>
            <p:cNvSpPr txBox="1"/>
            <p:nvPr/>
          </p:nvSpPr>
          <p:spPr>
            <a:xfrm>
              <a:off x="-2410523" y="10633197"/>
              <a:ext cx="1023643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51" hangingPunct="0"/>
              <a:r>
                <a:rPr lang="ko-KR" altLang="en-US" sz="1266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리또리또</a:t>
              </a:r>
              <a:endParaRPr lang="ko-KR" altLang="en-US" sz="1687" b="1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sym typeface="Helvetica Neue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6ED85E2-4470-3C41-8284-288168F8BA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0" r="10214" b="17796"/>
            <a:stretch/>
          </p:blipFill>
          <p:spPr>
            <a:xfrm rot="2400000">
              <a:off x="-976781" y="9831641"/>
              <a:ext cx="2121740" cy="21590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C6BCD1-6649-354A-9142-8745F8DD33EA}"/>
                </a:ext>
              </a:extLst>
            </p:cNvPr>
            <p:cNvSpPr txBox="1"/>
            <p:nvPr/>
          </p:nvSpPr>
          <p:spPr>
            <a:xfrm>
              <a:off x="-582761" y="10601278"/>
              <a:ext cx="1333699" cy="4718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51" hangingPunct="0"/>
              <a:r>
                <a:rPr lang="ko-KR" altLang="en-US" sz="1687" b="1" dirty="0" err="1">
                  <a:solidFill>
                    <a:srgbClr val="FFFFFF"/>
                  </a:solidFill>
                  <a:latin typeface="NanumSquare" panose="020B0600000101010101" pitchFamily="34" charset="-127"/>
                  <a:ea typeface="NanumSquare" panose="020B0600000101010101" pitchFamily="34" charset="-127"/>
                  <a:sym typeface="Helvetica Neue"/>
                </a:rPr>
                <a:t>청파맨션</a:t>
              </a:r>
              <a:endParaRPr lang="ko-KR" altLang="en-US" sz="1687" b="1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sym typeface="Helvetica Neue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32E39DD-BE5A-D84B-BE05-E5E6F6FBFA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0" r="10214" b="17796"/>
            <a:stretch/>
          </p:blipFill>
          <p:spPr>
            <a:xfrm rot="2400000">
              <a:off x="1100465" y="9776640"/>
              <a:ext cx="2121740" cy="2159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EB56A57-41F7-694A-8EA7-531026E156D9}"/>
                </a:ext>
              </a:extLst>
            </p:cNvPr>
            <p:cNvSpPr txBox="1"/>
            <p:nvPr/>
          </p:nvSpPr>
          <p:spPr>
            <a:xfrm>
              <a:off x="1534384" y="10592375"/>
              <a:ext cx="1253906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51" hangingPunct="0"/>
              <a:r>
                <a:rPr lang="ko-KR" altLang="en-US" sz="1266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코인노래방</a:t>
              </a:r>
              <a:endParaRPr lang="ko-KR" altLang="en-US" sz="1687" b="1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sym typeface="Helvetica Neue"/>
              </a:endParaRPr>
            </a:p>
          </p:txBody>
        </p: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2B581956-3EAF-8E41-9841-190E0A3EF5C6}"/>
                </a:ext>
              </a:extLst>
            </p:cNvPr>
            <p:cNvCxnSpPr/>
            <p:nvPr/>
          </p:nvCxnSpPr>
          <p:spPr>
            <a:xfrm>
              <a:off x="654772" y="5616355"/>
              <a:ext cx="5585259" cy="0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DE316B7-E34B-48A2-8CB6-25A645E83290}"/>
              </a:ext>
            </a:extLst>
          </p:cNvPr>
          <p:cNvGrpSpPr/>
          <p:nvPr/>
        </p:nvGrpSpPr>
        <p:grpSpPr>
          <a:xfrm>
            <a:off x="2073966" y="2073889"/>
            <a:ext cx="8044068" cy="4587381"/>
            <a:chOff x="2073966" y="1488673"/>
            <a:chExt cx="8044068" cy="4587381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72F07004-C264-4F4A-AD22-FF2EE80E0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7940" y="1488673"/>
              <a:ext cx="2501589" cy="1667726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3D0AA886-2715-FE40-9398-C367A2A11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2070" y="1488673"/>
              <a:ext cx="2507858" cy="1667726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8146C9D1-9247-4B45-999B-EE68B7E55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8277" y="1488673"/>
              <a:ext cx="2501589" cy="1667726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B0BEFB4A-EFD2-094E-9F4E-A65B35C64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3966" y="3960739"/>
              <a:ext cx="2501589" cy="1667726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BEBA4BA6-9CD4-9346-9AB7-875BF07BD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2070" y="3999825"/>
              <a:ext cx="2507858" cy="1667726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5995575A-037A-594E-A25E-F68B1410D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6445" y="3960291"/>
              <a:ext cx="2501589" cy="1667726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6800BA9-5F4F-1440-87C4-3A8CFDC6A548}"/>
                </a:ext>
              </a:extLst>
            </p:cNvPr>
            <p:cNvSpPr txBox="1"/>
            <p:nvPr/>
          </p:nvSpPr>
          <p:spPr>
            <a:xfrm>
              <a:off x="2603044" y="3386663"/>
              <a:ext cx="1651380" cy="3491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spAutoFit/>
            </a:bodyPr>
            <a:lstStyle/>
            <a:p>
              <a:pPr algn="ctr" defTabSz="410751" hangingPunct="0"/>
              <a:r>
                <a:rPr lang="ko-KR" altLang="en-US" b="1" dirty="0">
                  <a:solidFill>
                    <a:srgbClr val="FFFFFF"/>
                  </a:solidFill>
                  <a:latin typeface="NanumSquare" panose="020B0600000101010101" pitchFamily="34" charset="-127"/>
                  <a:ea typeface="NanumSquare" panose="020B0600000101010101" pitchFamily="34" charset="-127"/>
                  <a:sym typeface="Helvetica Neue"/>
                </a:rPr>
                <a:t>카페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D8CE529-7CDB-6945-A3F0-3F9998C3423D}"/>
                </a:ext>
              </a:extLst>
            </p:cNvPr>
            <p:cNvSpPr txBox="1"/>
            <p:nvPr/>
          </p:nvSpPr>
          <p:spPr>
            <a:xfrm>
              <a:off x="5290648" y="3347088"/>
              <a:ext cx="1651380" cy="3491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spAutoFit/>
            </a:bodyPr>
            <a:lstStyle/>
            <a:p>
              <a:pPr algn="ctr" defTabSz="410751" hangingPunct="0"/>
              <a:r>
                <a:rPr lang="ko-KR" altLang="en-US" b="1" dirty="0">
                  <a:solidFill>
                    <a:srgbClr val="FFFFFF"/>
                  </a:solidFill>
                  <a:latin typeface="NanumSquare" panose="020B0600000101010101" pitchFamily="34" charset="-127"/>
                  <a:ea typeface="NanumSquare" panose="020B0600000101010101" pitchFamily="34" charset="-127"/>
                  <a:sym typeface="Helvetica Neue"/>
                </a:rPr>
                <a:t>고기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1F306D-4606-DA4A-82F7-BB59CB589EA1}"/>
                </a:ext>
              </a:extLst>
            </p:cNvPr>
            <p:cNvSpPr txBox="1"/>
            <p:nvPr/>
          </p:nvSpPr>
          <p:spPr>
            <a:xfrm>
              <a:off x="8041549" y="3314675"/>
              <a:ext cx="1651380" cy="3491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spAutoFit/>
            </a:bodyPr>
            <a:lstStyle/>
            <a:p>
              <a:pPr algn="ctr" defTabSz="410751" hangingPunct="0"/>
              <a:r>
                <a:rPr lang="ko-KR" altLang="en-US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노래방</a:t>
              </a:r>
              <a:endParaRPr lang="ko-KR" altLang="en-US" b="1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sym typeface="Helvetica Neue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F268F37-535E-D449-8D90-BDA3851643B4}"/>
                </a:ext>
              </a:extLst>
            </p:cNvPr>
            <p:cNvSpPr txBox="1"/>
            <p:nvPr/>
          </p:nvSpPr>
          <p:spPr>
            <a:xfrm>
              <a:off x="7983382" y="5721158"/>
              <a:ext cx="1651380" cy="3491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spAutoFit/>
            </a:bodyPr>
            <a:lstStyle/>
            <a:p>
              <a:pPr algn="ctr" defTabSz="410751" hangingPunct="0"/>
              <a:r>
                <a:rPr lang="ko-KR" altLang="en-US" b="1" dirty="0">
                  <a:solidFill>
                    <a:srgbClr val="FFFFFF"/>
                  </a:solidFill>
                  <a:latin typeface="NanumSquare" panose="020B0600000101010101" pitchFamily="34" charset="-127"/>
                  <a:ea typeface="NanumSquare" panose="020B0600000101010101" pitchFamily="34" charset="-127"/>
                  <a:sym typeface="Helvetica Neue"/>
                </a:rPr>
                <a:t>카페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804F7E9-4D82-074F-8FDC-5B5B63270C8F}"/>
                </a:ext>
              </a:extLst>
            </p:cNvPr>
            <p:cNvSpPr txBox="1"/>
            <p:nvPr/>
          </p:nvSpPr>
          <p:spPr>
            <a:xfrm>
              <a:off x="5270308" y="5721157"/>
              <a:ext cx="1651380" cy="3491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spAutoFit/>
            </a:bodyPr>
            <a:lstStyle/>
            <a:p>
              <a:pPr algn="ctr" defTabSz="410751" hangingPunct="0"/>
              <a:r>
                <a:rPr lang="ko-KR" altLang="en-US" b="1" dirty="0">
                  <a:solidFill>
                    <a:srgbClr val="FFFFFF"/>
                  </a:solidFill>
                  <a:latin typeface="NanumSquare" panose="020B0600000101010101" pitchFamily="34" charset="-127"/>
                  <a:ea typeface="NanumSquare" panose="020B0600000101010101" pitchFamily="34" charset="-127"/>
                  <a:sym typeface="Helvetica Neue"/>
                </a:rPr>
                <a:t>고기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259A4F4-3140-CD4C-921E-C1FC750472EF}"/>
                </a:ext>
              </a:extLst>
            </p:cNvPr>
            <p:cNvSpPr txBox="1"/>
            <p:nvPr/>
          </p:nvSpPr>
          <p:spPr>
            <a:xfrm>
              <a:off x="2498293" y="5726919"/>
              <a:ext cx="1651380" cy="3491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spAutoFit/>
            </a:bodyPr>
            <a:lstStyle/>
            <a:p>
              <a:pPr algn="ctr" defTabSz="410751" hangingPunct="0"/>
              <a:r>
                <a:rPr lang="ko-KR" altLang="en-US" b="1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노래방</a:t>
              </a:r>
              <a:endParaRPr lang="ko-KR" altLang="en-US" b="1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sym typeface="Helvetica Neue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3A4C386-201F-4E20-A45B-8DFE34E341BC}"/>
              </a:ext>
            </a:extLst>
          </p:cNvPr>
          <p:cNvGrpSpPr/>
          <p:nvPr/>
        </p:nvGrpSpPr>
        <p:grpSpPr>
          <a:xfrm>
            <a:off x="96753" y="327320"/>
            <a:ext cx="6845276" cy="851131"/>
            <a:chOff x="96753" y="327320"/>
            <a:chExt cx="6227436" cy="85113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484272C-5F07-2D45-95EE-E33FC1B2F095}"/>
                </a:ext>
              </a:extLst>
            </p:cNvPr>
            <p:cNvSpPr txBox="1"/>
            <p:nvPr/>
          </p:nvSpPr>
          <p:spPr>
            <a:xfrm>
              <a:off x="533278" y="327320"/>
              <a:ext cx="5790911" cy="8511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spAutoFit/>
            </a:bodyPr>
            <a:lstStyle/>
            <a:p>
              <a:pPr algn="ctr" defTabSz="410751" hangingPunct="0"/>
              <a:r>
                <a:rPr lang="ko-KR" altLang="en-US" sz="5062" b="1" dirty="0">
                  <a:solidFill>
                    <a:srgbClr val="FFFFFF"/>
                  </a:solidFill>
                  <a:latin typeface="NanumSquare" panose="020B0600000101010101" pitchFamily="34" charset="-127"/>
                  <a:ea typeface="NanumSquare" panose="020B0600000101010101" pitchFamily="34" charset="-127"/>
                  <a:sym typeface="Helvetica Neue"/>
                </a:rPr>
                <a:t>민모씨 데이트 코스 </a:t>
              </a:r>
            </a:p>
          </p:txBody>
        </p:sp>
        <p:sp>
          <p:nvSpPr>
            <p:cNvPr id="24" name="삼각형">
              <a:extLst>
                <a:ext uri="{FF2B5EF4-FFF2-40B4-BE49-F238E27FC236}">
                  <a16:creationId xmlns:a16="http://schemas.microsoft.com/office/drawing/2014/main" id="{D4508B6E-61A2-4A35-B5CC-191AA7927176}"/>
                </a:ext>
              </a:extLst>
            </p:cNvPr>
            <p:cNvSpPr/>
            <p:nvPr/>
          </p:nvSpPr>
          <p:spPr>
            <a:xfrm rot="13500000">
              <a:off x="93877" y="504865"/>
              <a:ext cx="463100" cy="457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C954"/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 dirty="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ㅇㅇㅇ.png.png" descr="ㅇㅇㅇ.png.png">
            <a:extLst>
              <a:ext uri="{FF2B5EF4-FFF2-40B4-BE49-F238E27FC236}">
                <a16:creationId xmlns:a16="http://schemas.microsoft.com/office/drawing/2014/main" id="{E5B7006B-55FA-459D-A460-167F8DFE4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rcRect l="25356" t="17942" r="25366" b="18810"/>
          <a:stretch>
            <a:fillRect/>
          </a:stretch>
        </p:blipFill>
        <p:spPr>
          <a:xfrm>
            <a:off x="1490523" y="3163629"/>
            <a:ext cx="2111854" cy="2712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6" h="21546" extrusionOk="0">
                <a:moveTo>
                  <a:pt x="6263" y="0"/>
                </a:moveTo>
                <a:lnTo>
                  <a:pt x="0" y="2"/>
                </a:lnTo>
                <a:lnTo>
                  <a:pt x="0" y="1834"/>
                </a:lnTo>
                <a:cubicBezTo>
                  <a:pt x="0" y="3211"/>
                  <a:pt x="40" y="3693"/>
                  <a:pt x="160" y="3770"/>
                </a:cubicBezTo>
                <a:cubicBezTo>
                  <a:pt x="249" y="3828"/>
                  <a:pt x="671" y="3887"/>
                  <a:pt x="1099" y="3904"/>
                </a:cubicBezTo>
                <a:lnTo>
                  <a:pt x="1876" y="3933"/>
                </a:lnTo>
                <a:lnTo>
                  <a:pt x="1922" y="5825"/>
                </a:lnTo>
                <a:cubicBezTo>
                  <a:pt x="1951" y="7002"/>
                  <a:pt x="2068" y="8286"/>
                  <a:pt x="2230" y="9222"/>
                </a:cubicBezTo>
                <a:cubicBezTo>
                  <a:pt x="2546" y="11039"/>
                  <a:pt x="2559" y="12208"/>
                  <a:pt x="2285" y="14402"/>
                </a:cubicBezTo>
                <a:cubicBezTo>
                  <a:pt x="2066" y="16163"/>
                  <a:pt x="1986" y="20170"/>
                  <a:pt x="2157" y="20801"/>
                </a:cubicBezTo>
                <a:cubicBezTo>
                  <a:pt x="2212" y="21004"/>
                  <a:pt x="2366" y="21256"/>
                  <a:pt x="2499" y="21359"/>
                </a:cubicBezTo>
                <a:cubicBezTo>
                  <a:pt x="2777" y="21576"/>
                  <a:pt x="3275" y="21597"/>
                  <a:pt x="4799" y="21456"/>
                </a:cubicBezTo>
                <a:cubicBezTo>
                  <a:pt x="8606" y="21105"/>
                  <a:pt x="11676" y="21061"/>
                  <a:pt x="15580" y="21304"/>
                </a:cubicBezTo>
                <a:cubicBezTo>
                  <a:pt x="17207" y="21405"/>
                  <a:pt x="18359" y="21434"/>
                  <a:pt x="18752" y="21383"/>
                </a:cubicBezTo>
                <a:cubicBezTo>
                  <a:pt x="19345" y="21306"/>
                  <a:pt x="19375" y="21287"/>
                  <a:pt x="19481" y="20916"/>
                </a:cubicBezTo>
                <a:cubicBezTo>
                  <a:pt x="19585" y="20552"/>
                  <a:pt x="19495" y="15008"/>
                  <a:pt x="19374" y="14269"/>
                </a:cubicBezTo>
                <a:cubicBezTo>
                  <a:pt x="19249" y="13509"/>
                  <a:pt x="19189" y="8156"/>
                  <a:pt x="19281" y="6116"/>
                </a:cubicBezTo>
                <a:lnTo>
                  <a:pt x="19379" y="3933"/>
                </a:lnTo>
                <a:lnTo>
                  <a:pt x="20350" y="3884"/>
                </a:lnTo>
                <a:cubicBezTo>
                  <a:pt x="21025" y="3850"/>
                  <a:pt x="21357" y="3791"/>
                  <a:pt x="21438" y="3690"/>
                </a:cubicBezTo>
                <a:cubicBezTo>
                  <a:pt x="21585" y="3509"/>
                  <a:pt x="21600" y="130"/>
                  <a:pt x="21455" y="60"/>
                </a:cubicBezTo>
                <a:cubicBezTo>
                  <a:pt x="21349" y="9"/>
                  <a:pt x="18263" y="-3"/>
                  <a:pt x="6263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5" name="ㅇㅇㅇ.png.png" descr="ㅇㅇㅇ.png.png">
            <a:extLst>
              <a:ext uri="{FF2B5EF4-FFF2-40B4-BE49-F238E27FC236}">
                <a16:creationId xmlns:a16="http://schemas.microsoft.com/office/drawing/2014/main" id="{8658E7BE-28CC-4AC2-8FA4-77D1AF877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rcRect l="25356" t="17942" r="25366" b="18810"/>
          <a:stretch>
            <a:fillRect/>
          </a:stretch>
        </p:blipFill>
        <p:spPr>
          <a:xfrm>
            <a:off x="5180674" y="3163629"/>
            <a:ext cx="2111854" cy="2712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6" h="21546" extrusionOk="0">
                <a:moveTo>
                  <a:pt x="6263" y="0"/>
                </a:moveTo>
                <a:lnTo>
                  <a:pt x="0" y="2"/>
                </a:lnTo>
                <a:lnTo>
                  <a:pt x="0" y="1834"/>
                </a:lnTo>
                <a:cubicBezTo>
                  <a:pt x="0" y="3211"/>
                  <a:pt x="40" y="3693"/>
                  <a:pt x="160" y="3770"/>
                </a:cubicBezTo>
                <a:cubicBezTo>
                  <a:pt x="249" y="3828"/>
                  <a:pt x="671" y="3887"/>
                  <a:pt x="1099" y="3904"/>
                </a:cubicBezTo>
                <a:lnTo>
                  <a:pt x="1876" y="3933"/>
                </a:lnTo>
                <a:lnTo>
                  <a:pt x="1922" y="5825"/>
                </a:lnTo>
                <a:cubicBezTo>
                  <a:pt x="1951" y="7002"/>
                  <a:pt x="2068" y="8286"/>
                  <a:pt x="2230" y="9222"/>
                </a:cubicBezTo>
                <a:cubicBezTo>
                  <a:pt x="2546" y="11039"/>
                  <a:pt x="2559" y="12208"/>
                  <a:pt x="2285" y="14402"/>
                </a:cubicBezTo>
                <a:cubicBezTo>
                  <a:pt x="2066" y="16163"/>
                  <a:pt x="1986" y="20170"/>
                  <a:pt x="2157" y="20801"/>
                </a:cubicBezTo>
                <a:cubicBezTo>
                  <a:pt x="2212" y="21004"/>
                  <a:pt x="2366" y="21256"/>
                  <a:pt x="2499" y="21359"/>
                </a:cubicBezTo>
                <a:cubicBezTo>
                  <a:pt x="2777" y="21576"/>
                  <a:pt x="3275" y="21597"/>
                  <a:pt x="4799" y="21456"/>
                </a:cubicBezTo>
                <a:cubicBezTo>
                  <a:pt x="8606" y="21105"/>
                  <a:pt x="11676" y="21061"/>
                  <a:pt x="15580" y="21304"/>
                </a:cubicBezTo>
                <a:cubicBezTo>
                  <a:pt x="17207" y="21405"/>
                  <a:pt x="18359" y="21434"/>
                  <a:pt x="18752" y="21383"/>
                </a:cubicBezTo>
                <a:cubicBezTo>
                  <a:pt x="19345" y="21306"/>
                  <a:pt x="19375" y="21287"/>
                  <a:pt x="19481" y="20916"/>
                </a:cubicBezTo>
                <a:cubicBezTo>
                  <a:pt x="19585" y="20552"/>
                  <a:pt x="19495" y="15008"/>
                  <a:pt x="19374" y="14269"/>
                </a:cubicBezTo>
                <a:cubicBezTo>
                  <a:pt x="19249" y="13509"/>
                  <a:pt x="19189" y="8156"/>
                  <a:pt x="19281" y="6116"/>
                </a:cubicBezTo>
                <a:lnTo>
                  <a:pt x="19379" y="3933"/>
                </a:lnTo>
                <a:lnTo>
                  <a:pt x="20350" y="3884"/>
                </a:lnTo>
                <a:cubicBezTo>
                  <a:pt x="21025" y="3850"/>
                  <a:pt x="21357" y="3791"/>
                  <a:pt x="21438" y="3690"/>
                </a:cubicBezTo>
                <a:cubicBezTo>
                  <a:pt x="21585" y="3509"/>
                  <a:pt x="21600" y="130"/>
                  <a:pt x="21455" y="60"/>
                </a:cubicBezTo>
                <a:cubicBezTo>
                  <a:pt x="21349" y="9"/>
                  <a:pt x="18263" y="-3"/>
                  <a:pt x="6263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6" name="ㅇㅇㅇ.png.png" descr="ㅇㅇㅇ.png.png">
            <a:extLst>
              <a:ext uri="{FF2B5EF4-FFF2-40B4-BE49-F238E27FC236}">
                <a16:creationId xmlns:a16="http://schemas.microsoft.com/office/drawing/2014/main" id="{998D1C4F-243F-4B4B-AF7B-471CF661A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rcRect l="25356" t="17942" r="25366" b="18810"/>
          <a:stretch>
            <a:fillRect/>
          </a:stretch>
        </p:blipFill>
        <p:spPr>
          <a:xfrm>
            <a:off x="8870825" y="3163629"/>
            <a:ext cx="2111854" cy="2712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6" h="21546" extrusionOk="0">
                <a:moveTo>
                  <a:pt x="6263" y="0"/>
                </a:moveTo>
                <a:lnTo>
                  <a:pt x="0" y="2"/>
                </a:lnTo>
                <a:lnTo>
                  <a:pt x="0" y="1834"/>
                </a:lnTo>
                <a:cubicBezTo>
                  <a:pt x="0" y="3211"/>
                  <a:pt x="40" y="3693"/>
                  <a:pt x="160" y="3770"/>
                </a:cubicBezTo>
                <a:cubicBezTo>
                  <a:pt x="249" y="3828"/>
                  <a:pt x="671" y="3887"/>
                  <a:pt x="1099" y="3904"/>
                </a:cubicBezTo>
                <a:lnTo>
                  <a:pt x="1876" y="3933"/>
                </a:lnTo>
                <a:lnTo>
                  <a:pt x="1922" y="5825"/>
                </a:lnTo>
                <a:cubicBezTo>
                  <a:pt x="1951" y="7002"/>
                  <a:pt x="2068" y="8286"/>
                  <a:pt x="2230" y="9222"/>
                </a:cubicBezTo>
                <a:cubicBezTo>
                  <a:pt x="2546" y="11039"/>
                  <a:pt x="2559" y="12208"/>
                  <a:pt x="2285" y="14402"/>
                </a:cubicBezTo>
                <a:cubicBezTo>
                  <a:pt x="2066" y="16163"/>
                  <a:pt x="1986" y="20170"/>
                  <a:pt x="2157" y="20801"/>
                </a:cubicBezTo>
                <a:cubicBezTo>
                  <a:pt x="2212" y="21004"/>
                  <a:pt x="2366" y="21256"/>
                  <a:pt x="2499" y="21359"/>
                </a:cubicBezTo>
                <a:cubicBezTo>
                  <a:pt x="2777" y="21576"/>
                  <a:pt x="3275" y="21597"/>
                  <a:pt x="4799" y="21456"/>
                </a:cubicBezTo>
                <a:cubicBezTo>
                  <a:pt x="8606" y="21105"/>
                  <a:pt x="11676" y="21061"/>
                  <a:pt x="15580" y="21304"/>
                </a:cubicBezTo>
                <a:cubicBezTo>
                  <a:pt x="17207" y="21405"/>
                  <a:pt x="18359" y="21434"/>
                  <a:pt x="18752" y="21383"/>
                </a:cubicBezTo>
                <a:cubicBezTo>
                  <a:pt x="19345" y="21306"/>
                  <a:pt x="19375" y="21287"/>
                  <a:pt x="19481" y="20916"/>
                </a:cubicBezTo>
                <a:cubicBezTo>
                  <a:pt x="19585" y="20552"/>
                  <a:pt x="19495" y="15008"/>
                  <a:pt x="19374" y="14269"/>
                </a:cubicBezTo>
                <a:cubicBezTo>
                  <a:pt x="19249" y="13509"/>
                  <a:pt x="19189" y="8156"/>
                  <a:pt x="19281" y="6116"/>
                </a:cubicBezTo>
                <a:lnTo>
                  <a:pt x="19379" y="3933"/>
                </a:lnTo>
                <a:lnTo>
                  <a:pt x="20350" y="3884"/>
                </a:lnTo>
                <a:cubicBezTo>
                  <a:pt x="21025" y="3850"/>
                  <a:pt x="21357" y="3791"/>
                  <a:pt x="21438" y="3690"/>
                </a:cubicBezTo>
                <a:cubicBezTo>
                  <a:pt x="21585" y="3509"/>
                  <a:pt x="21600" y="130"/>
                  <a:pt x="21455" y="60"/>
                </a:cubicBezTo>
                <a:cubicBezTo>
                  <a:pt x="21349" y="9"/>
                  <a:pt x="18263" y="-3"/>
                  <a:pt x="6263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54564B-0650-49B6-87F4-96F33A5CE1F8}"/>
              </a:ext>
            </a:extLst>
          </p:cNvPr>
          <p:cNvSpPr txBox="1"/>
          <p:nvPr/>
        </p:nvSpPr>
        <p:spPr>
          <a:xfrm>
            <a:off x="2168436" y="880932"/>
            <a:ext cx="7735644" cy="6876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defTabSz="410751" hangingPunct="0"/>
            <a:r>
              <a:rPr lang="ko-KR" altLang="en-US" sz="4000" b="1" dirty="0">
                <a:solidFill>
                  <a:srgbClr val="3ED284"/>
                </a:solidFill>
                <a:latin typeface="NanumSquare" panose="020B0600000101010101" pitchFamily="34" charset="-127"/>
                <a:ea typeface="NanumSquare" panose="020B0600000101010101" pitchFamily="34" charset="-127"/>
                <a:sym typeface="Helvetica Neue"/>
              </a:rPr>
              <a:t>민모씨와 친구들의 데이트 명세서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2E7A14-F7A0-411D-8F41-7C4B6A2CEDF6}"/>
              </a:ext>
            </a:extLst>
          </p:cNvPr>
          <p:cNvSpPr txBox="1"/>
          <p:nvPr/>
        </p:nvSpPr>
        <p:spPr>
          <a:xfrm>
            <a:off x="1392870" y="2598025"/>
            <a:ext cx="2209508" cy="4568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defTabSz="410751" hangingPunct="0"/>
            <a:r>
              <a:rPr lang="ko-KR" altLang="en-US" sz="2500" b="1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sym typeface="Helvetica Neue"/>
              </a:rPr>
              <a:t>민모씨 영수증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1E350-D218-4408-AB11-35D991F62674}"/>
              </a:ext>
            </a:extLst>
          </p:cNvPr>
          <p:cNvSpPr txBox="1"/>
          <p:nvPr/>
        </p:nvSpPr>
        <p:spPr>
          <a:xfrm>
            <a:off x="5316687" y="2561825"/>
            <a:ext cx="1839828" cy="4568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defTabSz="410751" hangingPunct="0"/>
            <a:r>
              <a:rPr lang="en-US" altLang="ko-KR" sz="2500" b="1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sym typeface="Helvetica Neue"/>
              </a:rPr>
              <a:t>A</a:t>
            </a:r>
            <a:r>
              <a:rPr lang="ko-KR" altLang="en-US" sz="2500" b="1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sym typeface="Helvetica Neue"/>
              </a:rPr>
              <a:t>씨 영수증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38E85D-7E23-46E4-8026-D15D899A7A38}"/>
              </a:ext>
            </a:extLst>
          </p:cNvPr>
          <p:cNvSpPr/>
          <p:nvPr/>
        </p:nvSpPr>
        <p:spPr>
          <a:xfrm>
            <a:off x="9035322" y="2541627"/>
            <a:ext cx="178286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10751" hangingPunct="0"/>
            <a:r>
              <a:rPr lang="en-US" altLang="ko-KR" sz="2500" b="1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sym typeface="Helvetica Neue"/>
              </a:rPr>
              <a:t>B</a:t>
            </a:r>
            <a:r>
              <a:rPr lang="ko-KR" altLang="en-US" sz="2500" b="1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sym typeface="Helvetica Neue"/>
              </a:rPr>
              <a:t>씨 영수증</a:t>
            </a:r>
          </a:p>
        </p:txBody>
      </p:sp>
    </p:spTree>
    <p:extLst>
      <p:ext uri="{BB962C8B-B14F-4D97-AF65-F5344CB8AC3E}">
        <p14:creationId xmlns:p14="http://schemas.microsoft.com/office/powerpoint/2010/main" val="261448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삼각형 7">
            <a:extLst>
              <a:ext uri="{FF2B5EF4-FFF2-40B4-BE49-F238E27FC236}">
                <a16:creationId xmlns:a16="http://schemas.microsoft.com/office/drawing/2014/main" id="{F77ADC7F-2F6F-C74B-A12E-4F1668D0ED96}"/>
              </a:ext>
            </a:extLst>
          </p:cNvPr>
          <p:cNvSpPr/>
          <p:nvPr/>
        </p:nvSpPr>
        <p:spPr>
          <a:xfrm>
            <a:off x="5701768" y="3937239"/>
            <a:ext cx="679041" cy="616228"/>
          </a:xfrm>
          <a:prstGeom prst="triangle">
            <a:avLst/>
          </a:prstGeom>
          <a:solidFill>
            <a:srgbClr val="EEC95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endParaRPr lang="ko-KR" altLang="en-US" sz="1547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01D753-9A00-F746-8DF9-82817C5453FC}"/>
              </a:ext>
            </a:extLst>
          </p:cNvPr>
          <p:cNvSpPr txBox="1"/>
          <p:nvPr/>
        </p:nvSpPr>
        <p:spPr>
          <a:xfrm>
            <a:off x="1946806" y="3166437"/>
            <a:ext cx="8298389" cy="7861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altLang="ko-KR" sz="4640" u="sng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SUPPLY</a:t>
            </a:r>
            <a:r>
              <a:rPr lang="ko-KR" altLang="en-US" sz="4640" u="sng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                </a:t>
            </a:r>
            <a:r>
              <a:rPr lang="en-US" altLang="ko-KR" sz="4640" u="sng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DEMAND</a:t>
            </a:r>
            <a:endParaRPr lang="ko-KR" altLang="en-US" sz="4640" u="sng" dirty="0">
              <a:solidFill>
                <a:srgbClr val="FFFFFF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  <a:sym typeface="Helvetica Neue"/>
            </a:endParaRPr>
          </a:p>
        </p:txBody>
      </p:sp>
      <p:pic>
        <p:nvPicPr>
          <p:cNvPr id="13" name="ㅇㅇㅇ.png.png" descr="ㅇㅇㅇ.png.png">
            <a:extLst>
              <a:ext uri="{FF2B5EF4-FFF2-40B4-BE49-F238E27FC236}">
                <a16:creationId xmlns:a16="http://schemas.microsoft.com/office/drawing/2014/main" id="{E46C2C2D-8095-D047-BAE9-91F1AB24F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rcRect l="25356" t="17942" r="25366" b="18810"/>
          <a:stretch>
            <a:fillRect/>
          </a:stretch>
        </p:blipFill>
        <p:spPr>
          <a:xfrm>
            <a:off x="12883483" y="-1006882"/>
            <a:ext cx="1908842" cy="24518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6" h="21546" extrusionOk="0">
                <a:moveTo>
                  <a:pt x="6263" y="0"/>
                </a:moveTo>
                <a:lnTo>
                  <a:pt x="0" y="2"/>
                </a:lnTo>
                <a:lnTo>
                  <a:pt x="0" y="1834"/>
                </a:lnTo>
                <a:cubicBezTo>
                  <a:pt x="0" y="3211"/>
                  <a:pt x="40" y="3693"/>
                  <a:pt x="160" y="3770"/>
                </a:cubicBezTo>
                <a:cubicBezTo>
                  <a:pt x="249" y="3828"/>
                  <a:pt x="671" y="3887"/>
                  <a:pt x="1099" y="3904"/>
                </a:cubicBezTo>
                <a:lnTo>
                  <a:pt x="1876" y="3933"/>
                </a:lnTo>
                <a:lnTo>
                  <a:pt x="1922" y="5825"/>
                </a:lnTo>
                <a:cubicBezTo>
                  <a:pt x="1951" y="7002"/>
                  <a:pt x="2068" y="8286"/>
                  <a:pt x="2230" y="9222"/>
                </a:cubicBezTo>
                <a:cubicBezTo>
                  <a:pt x="2546" y="11039"/>
                  <a:pt x="2559" y="12208"/>
                  <a:pt x="2285" y="14402"/>
                </a:cubicBezTo>
                <a:cubicBezTo>
                  <a:pt x="2066" y="16163"/>
                  <a:pt x="1986" y="20170"/>
                  <a:pt x="2157" y="20801"/>
                </a:cubicBezTo>
                <a:cubicBezTo>
                  <a:pt x="2212" y="21004"/>
                  <a:pt x="2366" y="21256"/>
                  <a:pt x="2499" y="21359"/>
                </a:cubicBezTo>
                <a:cubicBezTo>
                  <a:pt x="2777" y="21576"/>
                  <a:pt x="3275" y="21597"/>
                  <a:pt x="4799" y="21456"/>
                </a:cubicBezTo>
                <a:cubicBezTo>
                  <a:pt x="8606" y="21105"/>
                  <a:pt x="11676" y="21061"/>
                  <a:pt x="15580" y="21304"/>
                </a:cubicBezTo>
                <a:cubicBezTo>
                  <a:pt x="17207" y="21405"/>
                  <a:pt x="18359" y="21434"/>
                  <a:pt x="18752" y="21383"/>
                </a:cubicBezTo>
                <a:cubicBezTo>
                  <a:pt x="19345" y="21306"/>
                  <a:pt x="19375" y="21287"/>
                  <a:pt x="19481" y="20916"/>
                </a:cubicBezTo>
                <a:cubicBezTo>
                  <a:pt x="19585" y="20552"/>
                  <a:pt x="19495" y="15008"/>
                  <a:pt x="19374" y="14269"/>
                </a:cubicBezTo>
                <a:cubicBezTo>
                  <a:pt x="19249" y="13509"/>
                  <a:pt x="19189" y="8156"/>
                  <a:pt x="19281" y="6116"/>
                </a:cubicBezTo>
                <a:lnTo>
                  <a:pt x="19379" y="3933"/>
                </a:lnTo>
                <a:lnTo>
                  <a:pt x="20350" y="3884"/>
                </a:lnTo>
                <a:cubicBezTo>
                  <a:pt x="21025" y="3850"/>
                  <a:pt x="21357" y="3791"/>
                  <a:pt x="21438" y="3690"/>
                </a:cubicBezTo>
                <a:cubicBezTo>
                  <a:pt x="21585" y="3509"/>
                  <a:pt x="21600" y="130"/>
                  <a:pt x="21455" y="60"/>
                </a:cubicBezTo>
                <a:cubicBezTo>
                  <a:pt x="21349" y="9"/>
                  <a:pt x="18263" y="-3"/>
                  <a:pt x="6263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E98EE12-1DA3-A34F-B256-7C58C68CE38C}"/>
              </a:ext>
            </a:extLst>
          </p:cNvPr>
          <p:cNvSpPr txBox="1"/>
          <p:nvPr/>
        </p:nvSpPr>
        <p:spPr>
          <a:xfrm>
            <a:off x="2126872" y="3231084"/>
            <a:ext cx="8298389" cy="6261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ko-KR" altLang="en-US" sz="3600" u="sng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상점분포                카드사 데이터</a:t>
            </a:r>
            <a:endParaRPr lang="ko-KR" altLang="en-US" sz="3600" u="sng" dirty="0">
              <a:solidFill>
                <a:srgbClr val="FFFFFF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  <a:sym typeface="Helvetica Neue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974F88D-10FE-4FF7-B025-2D662D83624C}"/>
              </a:ext>
            </a:extLst>
          </p:cNvPr>
          <p:cNvGrpSpPr/>
          <p:nvPr/>
        </p:nvGrpSpPr>
        <p:grpSpPr>
          <a:xfrm>
            <a:off x="96753" y="307973"/>
            <a:ext cx="5179583" cy="851131"/>
            <a:chOff x="96753" y="307973"/>
            <a:chExt cx="5179583" cy="8511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F78796-96D7-45B1-AACD-D9B78C8847CA}"/>
                </a:ext>
              </a:extLst>
            </p:cNvPr>
            <p:cNvSpPr txBox="1"/>
            <p:nvPr/>
          </p:nvSpPr>
          <p:spPr>
            <a:xfrm>
              <a:off x="325428" y="307973"/>
              <a:ext cx="4950908" cy="8511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spAutoFit/>
            </a:bodyPr>
            <a:lstStyle/>
            <a:p>
              <a:pPr algn="ctr" defTabSz="410751" hangingPunct="0"/>
              <a:r>
                <a:rPr lang="ko-KR" altLang="en-US" sz="5062" b="1" dirty="0">
                  <a:solidFill>
                    <a:srgbClr val="FFFFFF"/>
                  </a:solidFill>
                  <a:latin typeface="NanumSquare" panose="020B0600000101010101" pitchFamily="34" charset="-127"/>
                  <a:ea typeface="NanumSquare" panose="020B0600000101010101" pitchFamily="34" charset="-127"/>
                  <a:sym typeface="Helvetica Neue"/>
                </a:rPr>
                <a:t>생활 패턴 분석</a:t>
              </a:r>
            </a:p>
          </p:txBody>
        </p:sp>
        <p:sp>
          <p:nvSpPr>
            <p:cNvPr id="19" name="삼각형">
              <a:extLst>
                <a:ext uri="{FF2B5EF4-FFF2-40B4-BE49-F238E27FC236}">
                  <a16:creationId xmlns:a16="http://schemas.microsoft.com/office/drawing/2014/main" id="{2FABD986-9C9E-4B1E-A7AD-0FD2FD1B86BB}"/>
                </a:ext>
              </a:extLst>
            </p:cNvPr>
            <p:cNvSpPr/>
            <p:nvPr/>
          </p:nvSpPr>
          <p:spPr>
            <a:xfrm rot="13500000">
              <a:off x="93877" y="504865"/>
              <a:ext cx="463100" cy="457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C954"/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</p:grpSp>
    </p:spTree>
    <p:extLst>
      <p:ext uri="{BB962C8B-B14F-4D97-AF65-F5344CB8AC3E}">
        <p14:creationId xmlns:p14="http://schemas.microsoft.com/office/powerpoint/2010/main" val="64143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200000">
                                      <p:cBhvr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우리를 위한 입지 추천 서비스">
            <a:extLst>
              <a:ext uri="{FF2B5EF4-FFF2-40B4-BE49-F238E27FC236}">
                <a16:creationId xmlns:a16="http://schemas.microsoft.com/office/drawing/2014/main" id="{77CB590C-CA2A-4143-99A2-28347BB81466}"/>
              </a:ext>
            </a:extLst>
          </p:cNvPr>
          <p:cNvSpPr txBox="1">
            <a:spLocks/>
          </p:cNvSpPr>
          <p:nvPr/>
        </p:nvSpPr>
        <p:spPr>
          <a:xfrm>
            <a:off x="8155772" y="2007883"/>
            <a:ext cx="3588150" cy="948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b">
            <a:noAutofit/>
          </a:bodyPr>
          <a:lstStyle>
            <a:lvl1pPr marL="0" marR="0" indent="0" algn="l" defTabSz="4089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59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Noto Sans Bold"/>
                <a:ea typeface="Noto Sans Bold"/>
                <a:cs typeface="Noto Sans Bold"/>
                <a:sym typeface="Noto Sans Bold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fontAlgn="base" latinLnBrk="1"/>
            <a:r>
              <a:rPr lang="ko-KR" altLang="en-US" sz="18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전제조건</a:t>
            </a:r>
            <a:r>
              <a:rPr lang="en-US" altLang="ko-KR" sz="18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:</a:t>
            </a:r>
          </a:p>
          <a:p>
            <a:pPr fontAlgn="base" latinLnBrk="1"/>
            <a:r>
              <a:rPr lang="ko-KR" altLang="en-US" sz="1800" dirty="0">
                <a:latin typeface="NanumSquare" panose="020B0600000101010101" pitchFamily="34" charset="-127"/>
                <a:ea typeface="NanumSquare" panose="020B0600000101010101" pitchFamily="34" charset="-127"/>
              </a:rPr>
              <a:t>매년마다 서울의 상가의 창 폐업율은 높고 구조의 변화가 빠르다</a:t>
            </a:r>
            <a:r>
              <a:rPr lang="en-US" altLang="ko-KR" sz="18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lang="ko-KR" altLang="en-US" sz="18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026" name="Picture 2" descr="ìì¸ ì°½ì íìì ëí ì´ë¯¸ì§ ê²ìê²°ê³¼">
            <a:extLst>
              <a:ext uri="{FF2B5EF4-FFF2-40B4-BE49-F238E27FC236}">
                <a16:creationId xmlns:a16="http://schemas.microsoft.com/office/drawing/2014/main" id="{7D1AF0B7-1D07-4635-A50A-7958C2F61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27" y="1697579"/>
            <a:ext cx="3277081" cy="3412919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foodbank.co.kr/news/photo/201602/46948_3895_3213.png">
            <a:extLst>
              <a:ext uri="{FF2B5EF4-FFF2-40B4-BE49-F238E27FC236}">
                <a16:creationId xmlns:a16="http://schemas.microsoft.com/office/drawing/2014/main" id="{5050CB11-CA72-4DE3-9023-C5F9D074A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014" y="3119969"/>
            <a:ext cx="3600625" cy="1974342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3B7675-3B02-4099-A683-BEBC20FEDBB2}"/>
              </a:ext>
            </a:extLst>
          </p:cNvPr>
          <p:cNvSpPr txBox="1"/>
          <p:nvPr/>
        </p:nvSpPr>
        <p:spPr>
          <a:xfrm>
            <a:off x="501937" y="420472"/>
            <a:ext cx="7653836" cy="6261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ko-KR" altLang="en-US" sz="3600" b="1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sym typeface="Helvetica Neue"/>
              </a:rPr>
              <a:t>상권분석 모델 밀집도간 상관관계</a:t>
            </a:r>
          </a:p>
        </p:txBody>
      </p:sp>
      <p:sp>
        <p:nvSpPr>
          <p:cNvPr id="13" name="삼각형">
            <a:extLst>
              <a:ext uri="{FF2B5EF4-FFF2-40B4-BE49-F238E27FC236}">
                <a16:creationId xmlns:a16="http://schemas.microsoft.com/office/drawing/2014/main" id="{9F7EBF14-3BF9-49D2-B876-ADA677D84CF9}"/>
              </a:ext>
            </a:extLst>
          </p:cNvPr>
          <p:cNvSpPr/>
          <p:nvPr/>
        </p:nvSpPr>
        <p:spPr>
          <a:xfrm rot="13500000">
            <a:off x="93877" y="504865"/>
            <a:ext cx="463100" cy="457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EEC954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6" name="우리를 위한 입지 추천 서비스">
            <a:extLst>
              <a:ext uri="{FF2B5EF4-FFF2-40B4-BE49-F238E27FC236}">
                <a16:creationId xmlns:a16="http://schemas.microsoft.com/office/drawing/2014/main" id="{70948DDE-007D-4128-9C24-6B23CF832CD1}"/>
              </a:ext>
            </a:extLst>
          </p:cNvPr>
          <p:cNvSpPr txBox="1">
            <a:spLocks/>
          </p:cNvSpPr>
          <p:nvPr/>
        </p:nvSpPr>
        <p:spPr>
          <a:xfrm>
            <a:off x="325427" y="5828367"/>
            <a:ext cx="10345236" cy="355027"/>
          </a:xfrm>
          <a:prstGeom prst="rect">
            <a:avLst/>
          </a:prstGeom>
          <a:solidFill>
            <a:srgbClr val="EEC95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b">
            <a:noAutofit/>
          </a:bodyPr>
          <a:lstStyle>
            <a:lvl1pPr marL="0" marR="0" indent="0" algn="l" defTabSz="4089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59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Noto Sans Bold"/>
                <a:ea typeface="Noto Sans Bold"/>
                <a:cs typeface="Noto Sans Bold"/>
                <a:sym typeface="Noto Sans Bold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algn="ctr" fontAlgn="base" latinLnBrk="1"/>
            <a:endParaRPr lang="ko-KR" altLang="en-US" sz="1600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 fontAlgn="base" latinLnBrk="1"/>
            <a:r>
              <a:rPr lang="ko-KR" altLang="en-US" sz="16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각각의 상가 종류별로의 상관을 구하면 특정 지역에 어떤 상권을 창업하기 유리한지 보여줄 수 있다</a:t>
            </a:r>
            <a:r>
              <a:rPr lang="en-US" altLang="ko-KR" sz="16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endParaRPr lang="ko-KR" altLang="en-US" sz="1600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7" name="우리를 위한 입지 추천 서비스">
            <a:extLst>
              <a:ext uri="{FF2B5EF4-FFF2-40B4-BE49-F238E27FC236}">
                <a16:creationId xmlns:a16="http://schemas.microsoft.com/office/drawing/2014/main" id="{D3D17F3E-724C-4A2C-805A-F6540160E9B5}"/>
              </a:ext>
            </a:extLst>
          </p:cNvPr>
          <p:cNvSpPr txBox="1">
            <a:spLocks/>
          </p:cNvSpPr>
          <p:nvPr/>
        </p:nvSpPr>
        <p:spPr>
          <a:xfrm>
            <a:off x="8155772" y="3051400"/>
            <a:ext cx="3588150" cy="1341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b">
            <a:noAutofit/>
          </a:bodyPr>
          <a:lstStyle>
            <a:lvl1pPr marL="0" marR="0" indent="0" algn="l" defTabSz="4089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59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Noto Sans Bold"/>
                <a:ea typeface="Noto Sans Bold"/>
                <a:cs typeface="Noto Sans Bold"/>
                <a:sym typeface="Noto Sans Bold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fontAlgn="base" latinLnBrk="1"/>
            <a:r>
              <a:rPr lang="ko-KR" altLang="en-US" sz="18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전제조건</a:t>
            </a:r>
            <a:r>
              <a:rPr lang="en-US" altLang="ko-KR" sz="18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:</a:t>
            </a:r>
          </a:p>
          <a:p>
            <a:pPr fontAlgn="base" latinLnBrk="1"/>
            <a:r>
              <a:rPr lang="ko-KR" altLang="en-US" sz="1800" dirty="0">
                <a:latin typeface="NanumSquare" panose="020B0600000101010101" pitchFamily="34" charset="-127"/>
                <a:ea typeface="NanumSquare" panose="020B0600000101010101" pitchFamily="34" charset="-127"/>
              </a:rPr>
              <a:t>서울시의 상가는 이러한 구조를 잘 반영한다</a:t>
            </a:r>
            <a:r>
              <a:rPr lang="en-US" altLang="ko-KR" sz="18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26CF90F-38AA-4FA0-80DB-22029779CC01}"/>
              </a:ext>
            </a:extLst>
          </p:cNvPr>
          <p:cNvCxnSpPr/>
          <p:nvPr/>
        </p:nvCxnSpPr>
        <p:spPr>
          <a:xfrm>
            <a:off x="7942791" y="1600838"/>
            <a:ext cx="0" cy="34934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934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841875B5-ED42-451F-BC10-30682BAE4CCA}"/>
                  </a:ext>
                </a:extLst>
              </p14:cNvPr>
              <p14:cNvContentPartPr/>
              <p14:nvPr/>
            </p14:nvContentPartPr>
            <p14:xfrm>
              <a:off x="4325956" y="1769433"/>
              <a:ext cx="36000" cy="2052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841875B5-ED42-451F-BC10-30682BAE4CC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89956" y="1733433"/>
                <a:ext cx="10764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08307840-57E2-45BF-A7A3-C83B28CD38ED}"/>
                  </a:ext>
                </a:extLst>
              </p14:cNvPr>
              <p14:cNvContentPartPr/>
              <p14:nvPr/>
            </p14:nvContentPartPr>
            <p14:xfrm>
              <a:off x="1035916" y="862233"/>
              <a:ext cx="3009960" cy="126792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08307840-57E2-45BF-A7A3-C83B28CD38E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0276" y="826243"/>
                <a:ext cx="3081600" cy="13395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C0BBCCC0-90C7-4A4A-92AB-199E55CE05B2}"/>
                  </a:ext>
                </a:extLst>
              </p14:cNvPr>
              <p14:cNvContentPartPr/>
              <p14:nvPr/>
            </p14:nvContentPartPr>
            <p14:xfrm>
              <a:off x="2188636" y="3009993"/>
              <a:ext cx="2832840" cy="615240"/>
            </p14:xfrm>
          </p:contentPart>
        </mc:Choice>
        <mc:Fallback xmlns=""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C0BBCCC0-90C7-4A4A-92AB-199E55CE05B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52636" y="2974332"/>
                <a:ext cx="2904480" cy="6869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011CC54D-4D7F-4D40-BE30-92D572CACC68}"/>
                  </a:ext>
                </a:extLst>
              </p14:cNvPr>
              <p14:cNvContentPartPr/>
              <p14:nvPr/>
            </p14:nvContentPartPr>
            <p14:xfrm>
              <a:off x="1250476" y="2900553"/>
              <a:ext cx="572760" cy="875880"/>
            </p14:xfrm>
          </p:contentPart>
        </mc:Choice>
        <mc:Fallback xmlns=""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011CC54D-4D7F-4D40-BE30-92D572CACC6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14476" y="2864553"/>
                <a:ext cx="644400" cy="9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7" name="잉크 86">
                <a:extLst>
                  <a:ext uri="{FF2B5EF4-FFF2-40B4-BE49-F238E27FC236}">
                    <a16:creationId xmlns:a16="http://schemas.microsoft.com/office/drawing/2014/main" id="{855F8CCA-E115-4782-AAD9-7C02AFBAC06C}"/>
                  </a:ext>
                </a:extLst>
              </p14:cNvPr>
              <p14:cNvContentPartPr/>
              <p14:nvPr/>
            </p14:nvContentPartPr>
            <p14:xfrm>
              <a:off x="9074074" y="7576183"/>
              <a:ext cx="4680" cy="360"/>
            </p14:xfrm>
          </p:contentPart>
        </mc:Choice>
        <mc:Fallback xmlns="">
          <p:pic>
            <p:nvPicPr>
              <p:cNvPr id="87" name="잉크 86">
                <a:extLst>
                  <a:ext uri="{FF2B5EF4-FFF2-40B4-BE49-F238E27FC236}">
                    <a16:creationId xmlns:a16="http://schemas.microsoft.com/office/drawing/2014/main" id="{855F8CCA-E115-4782-AAD9-7C02AFBAC06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011074" y="7513543"/>
                <a:ext cx="13032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1" name="잉크 90">
                <a:extLst>
                  <a:ext uri="{FF2B5EF4-FFF2-40B4-BE49-F238E27FC236}">
                    <a16:creationId xmlns:a16="http://schemas.microsoft.com/office/drawing/2014/main" id="{34C75169-1EE2-4B95-9D23-2E594C6157DE}"/>
                  </a:ext>
                </a:extLst>
              </p14:cNvPr>
              <p14:cNvContentPartPr/>
              <p14:nvPr/>
            </p14:nvContentPartPr>
            <p14:xfrm>
              <a:off x="7249954" y="7979383"/>
              <a:ext cx="360" cy="360"/>
            </p14:xfrm>
          </p:contentPart>
        </mc:Choice>
        <mc:Fallback xmlns="">
          <p:pic>
            <p:nvPicPr>
              <p:cNvPr id="91" name="잉크 90">
                <a:extLst>
                  <a:ext uri="{FF2B5EF4-FFF2-40B4-BE49-F238E27FC236}">
                    <a16:creationId xmlns:a16="http://schemas.microsoft.com/office/drawing/2014/main" id="{34C75169-1EE2-4B95-9D23-2E594C6157D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186954" y="7916383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120185C0-02EF-44F8-BA3C-18AD338D6441}"/>
              </a:ext>
            </a:extLst>
          </p:cNvPr>
          <p:cNvGrpSpPr/>
          <p:nvPr/>
        </p:nvGrpSpPr>
        <p:grpSpPr>
          <a:xfrm>
            <a:off x="8456320" y="3317613"/>
            <a:ext cx="3144960" cy="3081600"/>
            <a:chOff x="8456320" y="3317613"/>
            <a:chExt cx="3144960" cy="308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2FC5CB2F-36AE-436B-BEBA-10103503E3AE}"/>
                    </a:ext>
                  </a:extLst>
                </p14:cNvPr>
                <p14:cNvContentPartPr/>
                <p14:nvPr/>
              </p14:nvContentPartPr>
              <p14:xfrm rot="1679709">
                <a:off x="8456320" y="3317613"/>
                <a:ext cx="3144960" cy="308160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2FC5CB2F-36AE-436B-BEBA-10103503E3A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 rot="1679709">
                  <a:off x="8393320" y="3254613"/>
                  <a:ext cx="3270600" cy="32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533D935D-7EEB-4A86-A36D-627DBCB30AD1}"/>
                    </a:ext>
                  </a:extLst>
                </p14:cNvPr>
                <p14:cNvContentPartPr/>
                <p14:nvPr/>
              </p14:nvContentPartPr>
              <p14:xfrm>
                <a:off x="10103878" y="4474645"/>
                <a:ext cx="34200" cy="74340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533D935D-7EEB-4A86-A36D-627DBCB30AD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068238" y="4438645"/>
                  <a:ext cx="105840" cy="81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42BF482-650D-4066-84F4-4A4FEB7C2CA5}"/>
              </a:ext>
            </a:extLst>
          </p:cNvPr>
          <p:cNvGrpSpPr/>
          <p:nvPr/>
        </p:nvGrpSpPr>
        <p:grpSpPr>
          <a:xfrm>
            <a:off x="7582086" y="1252408"/>
            <a:ext cx="2425432" cy="2376568"/>
            <a:chOff x="7582086" y="1252408"/>
            <a:chExt cx="2425432" cy="237656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76065F7F-B9EA-477C-9290-910A53933091}"/>
                    </a:ext>
                  </a:extLst>
                </p14:cNvPr>
                <p14:cNvContentPartPr/>
                <p14:nvPr/>
              </p14:nvContentPartPr>
              <p14:xfrm rot="19236340">
                <a:off x="7582086" y="1252408"/>
                <a:ext cx="2425432" cy="2376568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76065F7F-B9EA-477C-9290-910A5393309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 rot="19236340">
                  <a:off x="7519083" y="1189412"/>
                  <a:ext cx="2551078" cy="2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A025CAC4-4703-4937-ACBF-CE986ECFD210}"/>
                    </a:ext>
                  </a:extLst>
                </p14:cNvPr>
                <p14:cNvContentPartPr/>
                <p14:nvPr/>
              </p14:nvContentPartPr>
              <p14:xfrm>
                <a:off x="8501878" y="2217445"/>
                <a:ext cx="478440" cy="50004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A025CAC4-4703-4937-ACBF-CE986ECFD21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484238" y="2199805"/>
                  <a:ext cx="514080" cy="53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1747EED-8027-4080-BA68-FA262D391966}"/>
              </a:ext>
            </a:extLst>
          </p:cNvPr>
          <p:cNvGrpSpPr/>
          <p:nvPr/>
        </p:nvGrpSpPr>
        <p:grpSpPr>
          <a:xfrm>
            <a:off x="6515494" y="3159436"/>
            <a:ext cx="1765668" cy="1730095"/>
            <a:chOff x="6515494" y="3159436"/>
            <a:chExt cx="1765668" cy="173009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DB296F5B-7300-4CDB-960A-6BCB8F6230BC}"/>
                    </a:ext>
                  </a:extLst>
                </p14:cNvPr>
                <p14:cNvContentPartPr/>
                <p14:nvPr/>
              </p14:nvContentPartPr>
              <p14:xfrm rot="20750317">
                <a:off x="6515494" y="3159436"/>
                <a:ext cx="1765668" cy="1730095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DB296F5B-7300-4CDB-960A-6BCB8F6230B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 rot="20750317">
                  <a:off x="6452499" y="3096438"/>
                  <a:ext cx="1891299" cy="18557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3B9907E4-31E5-43BA-9B39-8A3951F2749E}"/>
                    </a:ext>
                  </a:extLst>
                </p14:cNvPr>
                <p14:cNvContentPartPr/>
                <p14:nvPr/>
              </p14:nvContentPartPr>
              <p14:xfrm>
                <a:off x="7148638" y="3827365"/>
                <a:ext cx="349560" cy="29412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3B9907E4-31E5-43BA-9B39-8A3951F2749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130638" y="3809365"/>
                  <a:ext cx="385200" cy="329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2728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remove" nodeType="afterEffect">
                                  <p:stCondLst>
                                    <p:cond delay="1000"/>
                                  </p:stCondLst>
                                  <p:childTnLst>
                                    <p:animRot by="-21600000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remove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remove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494</TotalTime>
  <Words>726</Words>
  <Application>Microsoft Office PowerPoint</Application>
  <PresentationFormat>와이드스크린</PresentationFormat>
  <Paragraphs>146</Paragraphs>
  <Slides>44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61" baseType="lpstr">
      <vt:lpstr>Helvetica Neue</vt:lpstr>
      <vt:lpstr>Helvetica Neue Medium</vt:lpstr>
      <vt:lpstr>HY견명조</vt:lpstr>
      <vt:lpstr>NanumSquare</vt:lpstr>
      <vt:lpstr>NanumSquare ExtraBold</vt:lpstr>
      <vt:lpstr>Noto Sans Black</vt:lpstr>
      <vt:lpstr>Noto Sans Bold</vt:lpstr>
      <vt:lpstr>Noto Sans ExtraLight Italic</vt:lpstr>
      <vt:lpstr>Noto Sans SemiCondensed</vt:lpstr>
      <vt:lpstr>Noto Sans SemiCondensed Medium</vt:lpstr>
      <vt:lpstr>맑은 고딕</vt:lpstr>
      <vt:lpstr>한컴산뜻돋움</vt:lpstr>
      <vt:lpstr>Arial</vt:lpstr>
      <vt:lpstr>Calibri</vt:lpstr>
      <vt:lpstr>Calibri Light</vt:lpstr>
      <vt:lpstr>Cambria Math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Ozymandias Hubris</dc:creator>
  <cp:lastModifiedBy>eostmghf01@gmail.com</cp:lastModifiedBy>
  <cp:revision>109</cp:revision>
  <dcterms:created xsi:type="dcterms:W3CDTF">2019-02-25T13:34:25Z</dcterms:created>
  <dcterms:modified xsi:type="dcterms:W3CDTF">2019-05-03T12:38:29Z</dcterms:modified>
</cp:coreProperties>
</file>